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8"/>
  </p:notesMasterIdLst>
  <p:handoutMasterIdLst>
    <p:handoutMasterId r:id="rId19"/>
  </p:handoutMasterIdLst>
  <p:sldIdLst>
    <p:sldId id="307" r:id="rId2"/>
    <p:sldId id="324" r:id="rId3"/>
    <p:sldId id="312" r:id="rId4"/>
    <p:sldId id="322" r:id="rId5"/>
    <p:sldId id="328" r:id="rId6"/>
    <p:sldId id="329" r:id="rId7"/>
    <p:sldId id="334" r:id="rId8"/>
    <p:sldId id="333" r:id="rId9"/>
    <p:sldId id="336" r:id="rId10"/>
    <p:sldId id="337" r:id="rId11"/>
    <p:sldId id="309" r:id="rId12"/>
    <p:sldId id="338" r:id="rId13"/>
    <p:sldId id="339" r:id="rId14"/>
    <p:sldId id="314" r:id="rId15"/>
    <p:sldId id="319" r:id="rId16"/>
    <p:sldId id="325" r:id="rId17"/>
  </p:sldIdLst>
  <p:sldSz cx="9144000" cy="6858000" type="screen4x3"/>
  <p:notesSz cx="6858000" cy="9180513"/>
  <p:defaultTextStyle>
    <a:defPPr>
      <a:defRPr lang="es-ES"/>
    </a:defPPr>
    <a:lvl1pPr algn="l" rtl="0" fontAlgn="base">
      <a:spcBef>
        <a:spcPct val="0"/>
      </a:spcBef>
      <a:spcAft>
        <a:spcPct val="0"/>
      </a:spcAft>
      <a:defRPr kern="1200">
        <a:solidFill>
          <a:schemeClr val="tx1"/>
        </a:solidFill>
        <a:effectLst>
          <a:outerShdw blurRad="38100" dist="38100" dir="2700000" algn="tl">
            <a:srgbClr val="000000">
              <a:alpha val="43137"/>
            </a:srgbClr>
          </a:outerShdw>
        </a:effectLst>
        <a:latin typeface="Arial" charset="0"/>
        <a:ea typeface="+mn-ea"/>
        <a:cs typeface="Arial" charset="0"/>
      </a:defRPr>
    </a:lvl1pPr>
    <a:lvl2pPr marL="457200" algn="l" rtl="0" fontAlgn="base">
      <a:spcBef>
        <a:spcPct val="0"/>
      </a:spcBef>
      <a:spcAft>
        <a:spcPct val="0"/>
      </a:spcAft>
      <a:defRPr kern="1200">
        <a:solidFill>
          <a:schemeClr val="tx1"/>
        </a:solidFill>
        <a:effectLst>
          <a:outerShdw blurRad="38100" dist="38100" dir="2700000" algn="tl">
            <a:srgbClr val="000000">
              <a:alpha val="43137"/>
            </a:srgbClr>
          </a:outerShdw>
        </a:effectLst>
        <a:latin typeface="Arial" charset="0"/>
        <a:ea typeface="+mn-ea"/>
        <a:cs typeface="Arial" charset="0"/>
      </a:defRPr>
    </a:lvl2pPr>
    <a:lvl3pPr marL="914400" algn="l" rtl="0" fontAlgn="base">
      <a:spcBef>
        <a:spcPct val="0"/>
      </a:spcBef>
      <a:spcAft>
        <a:spcPct val="0"/>
      </a:spcAft>
      <a:defRPr kern="1200">
        <a:solidFill>
          <a:schemeClr val="tx1"/>
        </a:solidFill>
        <a:effectLst>
          <a:outerShdw blurRad="38100" dist="38100" dir="2700000" algn="tl">
            <a:srgbClr val="000000">
              <a:alpha val="43137"/>
            </a:srgbClr>
          </a:outerShdw>
        </a:effectLst>
        <a:latin typeface="Arial" charset="0"/>
        <a:ea typeface="+mn-ea"/>
        <a:cs typeface="Arial" charset="0"/>
      </a:defRPr>
    </a:lvl3pPr>
    <a:lvl4pPr marL="1371600" algn="l" rtl="0" fontAlgn="base">
      <a:spcBef>
        <a:spcPct val="0"/>
      </a:spcBef>
      <a:spcAft>
        <a:spcPct val="0"/>
      </a:spcAft>
      <a:defRPr kern="1200">
        <a:solidFill>
          <a:schemeClr val="tx1"/>
        </a:solidFill>
        <a:effectLst>
          <a:outerShdw blurRad="38100" dist="38100" dir="2700000" algn="tl">
            <a:srgbClr val="000000">
              <a:alpha val="43137"/>
            </a:srgbClr>
          </a:outerShdw>
        </a:effectLst>
        <a:latin typeface="Arial" charset="0"/>
        <a:ea typeface="+mn-ea"/>
        <a:cs typeface="Arial" charset="0"/>
      </a:defRPr>
    </a:lvl4pPr>
    <a:lvl5pPr marL="1828800" algn="l" rtl="0" fontAlgn="base">
      <a:spcBef>
        <a:spcPct val="0"/>
      </a:spcBef>
      <a:spcAft>
        <a:spcPct val="0"/>
      </a:spcAft>
      <a:defRPr kern="1200">
        <a:solidFill>
          <a:schemeClr val="tx1"/>
        </a:solidFill>
        <a:effectLst>
          <a:outerShdw blurRad="38100" dist="38100" dir="2700000" algn="tl">
            <a:srgbClr val="000000">
              <a:alpha val="43137"/>
            </a:srgbClr>
          </a:outerShdw>
        </a:effectLst>
        <a:latin typeface="Arial" charset="0"/>
        <a:ea typeface="+mn-ea"/>
        <a:cs typeface="Arial" charset="0"/>
      </a:defRPr>
    </a:lvl5pPr>
    <a:lvl6pPr marL="2286000" algn="l" defTabSz="914400" rtl="0" eaLnBrk="1" latinLnBrk="0" hangingPunct="1">
      <a:defRPr kern="1200">
        <a:solidFill>
          <a:schemeClr val="tx1"/>
        </a:solidFill>
        <a:effectLst>
          <a:outerShdw blurRad="38100" dist="38100" dir="2700000" algn="tl">
            <a:srgbClr val="000000">
              <a:alpha val="43137"/>
            </a:srgbClr>
          </a:outerShdw>
        </a:effectLst>
        <a:latin typeface="Arial" charset="0"/>
        <a:ea typeface="+mn-ea"/>
        <a:cs typeface="Arial" charset="0"/>
      </a:defRPr>
    </a:lvl6pPr>
    <a:lvl7pPr marL="2743200" algn="l" defTabSz="914400" rtl="0" eaLnBrk="1" latinLnBrk="0" hangingPunct="1">
      <a:defRPr kern="1200">
        <a:solidFill>
          <a:schemeClr val="tx1"/>
        </a:solidFill>
        <a:effectLst>
          <a:outerShdw blurRad="38100" dist="38100" dir="2700000" algn="tl">
            <a:srgbClr val="000000">
              <a:alpha val="43137"/>
            </a:srgbClr>
          </a:outerShdw>
        </a:effectLst>
        <a:latin typeface="Arial" charset="0"/>
        <a:ea typeface="+mn-ea"/>
        <a:cs typeface="Arial" charset="0"/>
      </a:defRPr>
    </a:lvl7pPr>
    <a:lvl8pPr marL="3200400" algn="l" defTabSz="914400" rtl="0" eaLnBrk="1" latinLnBrk="0" hangingPunct="1">
      <a:defRPr kern="1200">
        <a:solidFill>
          <a:schemeClr val="tx1"/>
        </a:solidFill>
        <a:effectLst>
          <a:outerShdw blurRad="38100" dist="38100" dir="2700000" algn="tl">
            <a:srgbClr val="000000">
              <a:alpha val="43137"/>
            </a:srgbClr>
          </a:outerShdw>
        </a:effectLst>
        <a:latin typeface="Arial" charset="0"/>
        <a:ea typeface="+mn-ea"/>
        <a:cs typeface="Arial" charset="0"/>
      </a:defRPr>
    </a:lvl8pPr>
    <a:lvl9pPr marL="3657600" algn="l" defTabSz="914400" rtl="0" eaLnBrk="1" latinLnBrk="0" hangingPunct="1">
      <a:defRPr kern="1200">
        <a:solidFill>
          <a:schemeClr val="tx1"/>
        </a:solidFill>
        <a:effectLst>
          <a:outerShdw blurRad="38100" dist="38100" dir="2700000" algn="tl">
            <a:srgbClr val="000000">
              <a:alpha val="43137"/>
            </a:srgbClr>
          </a:outerShdw>
        </a:effectLst>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50021"/>
    <a:srgbClr val="3333CC"/>
    <a:srgbClr val="0066FF"/>
    <a:srgbClr val="DDDDDD"/>
    <a:srgbClr val="71B9E7"/>
    <a:srgbClr val="0090D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143" autoAdjust="0"/>
    <p:restoredTop sz="99246" autoAdjust="0"/>
  </p:normalViewPr>
  <p:slideViewPr>
    <p:cSldViewPr>
      <p:cViewPr>
        <p:scale>
          <a:sx n="70" d="100"/>
          <a:sy n="70" d="100"/>
        </p:scale>
        <p:origin x="-504" y="-186"/>
      </p:cViewPr>
      <p:guideLst>
        <p:guide orient="horz" pos="2160"/>
        <p:guide pos="2880"/>
      </p:guideLst>
    </p:cSldViewPr>
  </p:slideViewPr>
  <p:notesTextViewPr>
    <p:cViewPr>
      <p:scale>
        <a:sx n="100" d="100"/>
        <a:sy n="100" d="100"/>
      </p:scale>
      <p:origin x="0" y="0"/>
    </p:cViewPr>
  </p:notesTextViewPr>
  <p:sorterViewPr>
    <p:cViewPr>
      <p:scale>
        <a:sx n="66" d="100"/>
        <a:sy n="66" d="100"/>
      </p:scale>
      <p:origin x="0" y="222"/>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handoutMaster" Target="handoutMasters/handout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smtClean="0"/>
            </a:lvl1pPr>
          </a:lstStyle>
          <a:p>
            <a:pPr>
              <a:defRPr/>
            </a:pPr>
            <a:endParaRPr lang="es-MX" dirty="0"/>
          </a:p>
        </p:txBody>
      </p:sp>
      <p:sp>
        <p:nvSpPr>
          <p:cNvPr id="3" name="2 Marcador de fecha"/>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smtClean="0"/>
            </a:lvl1pPr>
          </a:lstStyle>
          <a:p>
            <a:pPr>
              <a:defRPr/>
            </a:pPr>
            <a:fld id="{98E88248-07B8-406E-8DDD-183B59EDCC16}" type="datetimeFigureOut">
              <a:rPr lang="es-MX"/>
              <a:pPr>
                <a:defRPr/>
              </a:pPr>
              <a:t>21/09/2012</a:t>
            </a:fld>
            <a:endParaRPr lang="es-MX" dirty="0"/>
          </a:p>
        </p:txBody>
      </p:sp>
      <p:sp>
        <p:nvSpPr>
          <p:cNvPr id="4" name="3 Marcador de pie de página"/>
          <p:cNvSpPr>
            <a:spLocks noGrp="1"/>
          </p:cNvSpPr>
          <p:nvPr>
            <p:ph type="ftr" sz="quarter" idx="2"/>
          </p:nvPr>
        </p:nvSpPr>
        <p:spPr>
          <a:xfrm>
            <a:off x="0" y="8720138"/>
            <a:ext cx="2971800" cy="458787"/>
          </a:xfrm>
          <a:prstGeom prst="rect">
            <a:avLst/>
          </a:prstGeom>
        </p:spPr>
        <p:txBody>
          <a:bodyPr vert="horz" lIns="91440" tIns="45720" rIns="91440" bIns="45720" rtlCol="0" anchor="b"/>
          <a:lstStyle>
            <a:lvl1pPr algn="l">
              <a:defRPr sz="1200" smtClean="0"/>
            </a:lvl1pPr>
          </a:lstStyle>
          <a:p>
            <a:pPr>
              <a:defRPr/>
            </a:pPr>
            <a:endParaRPr lang="es-MX" dirty="0"/>
          </a:p>
        </p:txBody>
      </p:sp>
      <p:sp>
        <p:nvSpPr>
          <p:cNvPr id="5" name="4 Marcador de número de diapositiva"/>
          <p:cNvSpPr>
            <a:spLocks noGrp="1"/>
          </p:cNvSpPr>
          <p:nvPr>
            <p:ph type="sldNum" sz="quarter" idx="3"/>
          </p:nvPr>
        </p:nvSpPr>
        <p:spPr>
          <a:xfrm>
            <a:off x="3884613" y="8720138"/>
            <a:ext cx="2971800" cy="458787"/>
          </a:xfrm>
          <a:prstGeom prst="rect">
            <a:avLst/>
          </a:prstGeom>
        </p:spPr>
        <p:txBody>
          <a:bodyPr vert="horz" lIns="91440" tIns="45720" rIns="91440" bIns="45720" rtlCol="0" anchor="b"/>
          <a:lstStyle>
            <a:lvl1pPr algn="r">
              <a:defRPr sz="1200" smtClean="0"/>
            </a:lvl1pPr>
          </a:lstStyle>
          <a:p>
            <a:pPr>
              <a:defRPr/>
            </a:pPr>
            <a:fld id="{D8E6D50C-DE29-4869-B01A-2661D56E4C88}" type="slidenum">
              <a:rPr lang="es-MX"/>
              <a:pPr>
                <a:defRPr/>
              </a:pPr>
              <a:t>‹Nº›</a:t>
            </a:fld>
            <a:endParaRPr lang="es-MX" dirty="0"/>
          </a:p>
        </p:txBody>
      </p:sp>
    </p:spTree>
    <p:extLst>
      <p:ext uri="{BB962C8B-B14F-4D97-AF65-F5344CB8AC3E}">
        <p14:creationId xmlns:p14="http://schemas.microsoft.com/office/powerpoint/2010/main" val="2947423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hdr" sz="quarter"/>
          </p:nvPr>
        </p:nvSpPr>
        <p:spPr bwMode="auto">
          <a:xfrm>
            <a:off x="0" y="0"/>
            <a:ext cx="2971800" cy="458788"/>
          </a:xfrm>
          <a:prstGeom prst="rect">
            <a:avLst/>
          </a:prstGeom>
          <a:noFill/>
          <a:ln w="9525">
            <a:noFill/>
            <a:miter lim="800000"/>
            <a:headEnd/>
            <a:tailEnd/>
          </a:ln>
          <a:effectLst/>
        </p:spPr>
        <p:txBody>
          <a:bodyPr vert="horz" wrap="square" lIns="90361" tIns="45181" rIns="90361" bIns="45181" numCol="1" anchor="t" anchorCtr="0" compatLnSpc="1">
            <a:prstTxWarp prst="textNoShape">
              <a:avLst/>
            </a:prstTxWarp>
          </a:bodyPr>
          <a:lstStyle>
            <a:lvl1pPr defTabSz="903288">
              <a:defRPr sz="1200" smtClean="0">
                <a:effectLst/>
              </a:defRPr>
            </a:lvl1pPr>
          </a:lstStyle>
          <a:p>
            <a:pPr>
              <a:defRPr/>
            </a:pPr>
            <a:endParaRPr lang="es-ES" dirty="0"/>
          </a:p>
        </p:txBody>
      </p:sp>
      <p:sp>
        <p:nvSpPr>
          <p:cNvPr id="33795" name="Rectangle 3"/>
          <p:cNvSpPr>
            <a:spLocks noGrp="1" noChangeArrowheads="1"/>
          </p:cNvSpPr>
          <p:nvPr>
            <p:ph type="dt" idx="1"/>
          </p:nvPr>
        </p:nvSpPr>
        <p:spPr bwMode="auto">
          <a:xfrm>
            <a:off x="3884613" y="0"/>
            <a:ext cx="2971800" cy="458788"/>
          </a:xfrm>
          <a:prstGeom prst="rect">
            <a:avLst/>
          </a:prstGeom>
          <a:noFill/>
          <a:ln w="9525">
            <a:noFill/>
            <a:miter lim="800000"/>
            <a:headEnd/>
            <a:tailEnd/>
          </a:ln>
          <a:effectLst/>
        </p:spPr>
        <p:txBody>
          <a:bodyPr vert="horz" wrap="square" lIns="90361" tIns="45181" rIns="90361" bIns="45181" numCol="1" anchor="t" anchorCtr="0" compatLnSpc="1">
            <a:prstTxWarp prst="textNoShape">
              <a:avLst/>
            </a:prstTxWarp>
          </a:bodyPr>
          <a:lstStyle>
            <a:lvl1pPr algn="r" defTabSz="903288">
              <a:defRPr sz="1200" smtClean="0">
                <a:effectLst/>
              </a:defRPr>
            </a:lvl1pPr>
          </a:lstStyle>
          <a:p>
            <a:pPr>
              <a:defRPr/>
            </a:pPr>
            <a:endParaRPr lang="es-ES" dirty="0"/>
          </a:p>
        </p:txBody>
      </p:sp>
      <p:sp>
        <p:nvSpPr>
          <p:cNvPr id="12292" name="Rectangle 4"/>
          <p:cNvSpPr>
            <a:spLocks noGrp="1" noRot="1" noChangeAspect="1" noChangeArrowheads="1" noTextEdit="1"/>
          </p:cNvSpPr>
          <p:nvPr>
            <p:ph type="sldImg" idx="2"/>
          </p:nvPr>
        </p:nvSpPr>
        <p:spPr bwMode="auto">
          <a:xfrm>
            <a:off x="1136650" y="688975"/>
            <a:ext cx="4591050" cy="3443288"/>
          </a:xfrm>
          <a:prstGeom prst="rect">
            <a:avLst/>
          </a:prstGeom>
          <a:noFill/>
          <a:ln w="9525">
            <a:solidFill>
              <a:srgbClr val="000000"/>
            </a:solidFill>
            <a:miter lim="800000"/>
            <a:headEnd/>
            <a:tailEnd/>
          </a:ln>
        </p:spPr>
      </p:sp>
      <p:sp>
        <p:nvSpPr>
          <p:cNvPr id="33797" name="Rectangle 5"/>
          <p:cNvSpPr>
            <a:spLocks noGrp="1" noChangeArrowheads="1"/>
          </p:cNvSpPr>
          <p:nvPr>
            <p:ph type="body" sz="quarter" idx="3"/>
          </p:nvPr>
        </p:nvSpPr>
        <p:spPr bwMode="auto">
          <a:xfrm>
            <a:off x="685800" y="4360863"/>
            <a:ext cx="5486400" cy="4130675"/>
          </a:xfrm>
          <a:prstGeom prst="rect">
            <a:avLst/>
          </a:prstGeom>
          <a:noFill/>
          <a:ln w="9525">
            <a:noFill/>
            <a:miter lim="800000"/>
            <a:headEnd/>
            <a:tailEnd/>
          </a:ln>
          <a:effectLst/>
        </p:spPr>
        <p:txBody>
          <a:bodyPr vert="horz" wrap="square" lIns="90361" tIns="45181" rIns="90361" bIns="45181" numCol="1" anchor="t" anchorCtr="0" compatLnSpc="1">
            <a:prstTxWarp prst="textNoShape">
              <a:avLst/>
            </a:prstTxWarp>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p>
        </p:txBody>
      </p:sp>
      <p:sp>
        <p:nvSpPr>
          <p:cNvPr id="33798" name="Rectangle 6"/>
          <p:cNvSpPr>
            <a:spLocks noGrp="1" noChangeArrowheads="1"/>
          </p:cNvSpPr>
          <p:nvPr>
            <p:ph type="ftr" sz="quarter" idx="4"/>
          </p:nvPr>
        </p:nvSpPr>
        <p:spPr bwMode="auto">
          <a:xfrm>
            <a:off x="0" y="8720138"/>
            <a:ext cx="2971800" cy="458787"/>
          </a:xfrm>
          <a:prstGeom prst="rect">
            <a:avLst/>
          </a:prstGeom>
          <a:noFill/>
          <a:ln w="9525">
            <a:noFill/>
            <a:miter lim="800000"/>
            <a:headEnd/>
            <a:tailEnd/>
          </a:ln>
          <a:effectLst/>
        </p:spPr>
        <p:txBody>
          <a:bodyPr vert="horz" wrap="square" lIns="90361" tIns="45181" rIns="90361" bIns="45181" numCol="1" anchor="b" anchorCtr="0" compatLnSpc="1">
            <a:prstTxWarp prst="textNoShape">
              <a:avLst/>
            </a:prstTxWarp>
          </a:bodyPr>
          <a:lstStyle>
            <a:lvl1pPr defTabSz="903288">
              <a:defRPr sz="1200" smtClean="0">
                <a:effectLst/>
              </a:defRPr>
            </a:lvl1pPr>
          </a:lstStyle>
          <a:p>
            <a:pPr>
              <a:defRPr/>
            </a:pPr>
            <a:endParaRPr lang="es-ES" dirty="0"/>
          </a:p>
        </p:txBody>
      </p:sp>
      <p:sp>
        <p:nvSpPr>
          <p:cNvPr id="33799" name="Rectangle 7"/>
          <p:cNvSpPr>
            <a:spLocks noGrp="1" noChangeArrowheads="1"/>
          </p:cNvSpPr>
          <p:nvPr>
            <p:ph type="sldNum" sz="quarter" idx="5"/>
          </p:nvPr>
        </p:nvSpPr>
        <p:spPr bwMode="auto">
          <a:xfrm>
            <a:off x="3884613" y="8720138"/>
            <a:ext cx="2971800" cy="458787"/>
          </a:xfrm>
          <a:prstGeom prst="rect">
            <a:avLst/>
          </a:prstGeom>
          <a:noFill/>
          <a:ln w="9525">
            <a:noFill/>
            <a:miter lim="800000"/>
            <a:headEnd/>
            <a:tailEnd/>
          </a:ln>
          <a:effectLst/>
        </p:spPr>
        <p:txBody>
          <a:bodyPr vert="horz" wrap="square" lIns="90361" tIns="45181" rIns="90361" bIns="45181" numCol="1" anchor="b" anchorCtr="0" compatLnSpc="1">
            <a:prstTxWarp prst="textNoShape">
              <a:avLst/>
            </a:prstTxWarp>
          </a:bodyPr>
          <a:lstStyle>
            <a:lvl1pPr algn="r" defTabSz="903288">
              <a:defRPr sz="1200" smtClean="0">
                <a:effectLst/>
              </a:defRPr>
            </a:lvl1pPr>
          </a:lstStyle>
          <a:p>
            <a:pPr>
              <a:defRPr/>
            </a:pPr>
            <a:fld id="{BB4991C7-BA4A-46F2-AD22-235182FB0FCB}" type="slidenum">
              <a:rPr lang="es-ES"/>
              <a:pPr>
                <a:defRPr/>
              </a:pPr>
              <a:t>‹Nº›</a:t>
            </a:fld>
            <a:endParaRPr lang="es-ES" dirty="0"/>
          </a:p>
        </p:txBody>
      </p:sp>
    </p:spTree>
    <p:extLst>
      <p:ext uri="{BB962C8B-B14F-4D97-AF65-F5344CB8AC3E}">
        <p14:creationId xmlns:p14="http://schemas.microsoft.com/office/powerpoint/2010/main" val="80555297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p>
            <a:fld id="{4333A7D6-212C-4C5F-8FE1-60FCA5D37B0A}" type="slidenum">
              <a:rPr lang="es-ES"/>
              <a:pPr/>
              <a:t>1</a:t>
            </a:fld>
            <a:endParaRPr lang="es-ES" dirty="0"/>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p:spPr>
        <p:txBody>
          <a:bodyPr/>
          <a:lstStyle/>
          <a:p>
            <a:fld id="{876BA112-22EA-4830-9853-3CC0716914E9}" type="slidenum">
              <a:rPr lang="es-ES"/>
              <a:pPr/>
              <a:t>11</a:t>
            </a:fld>
            <a:endParaRPr lang="es-ES" dirty="0"/>
          </a:p>
        </p:txBody>
      </p:sp>
      <p:sp>
        <p:nvSpPr>
          <p:cNvPr id="16387" name="Rectangle 2"/>
          <p:cNvSpPr>
            <a:spLocks noGrp="1" noRot="1" noChangeAspect="1" noChangeArrowheads="1" noTextEdit="1"/>
          </p:cNvSpPr>
          <p:nvPr>
            <p:ph type="sldImg"/>
          </p:nvPr>
        </p:nvSpPr>
        <p:spPr>
          <a:ln/>
        </p:spPr>
      </p:sp>
      <p:sp>
        <p:nvSpPr>
          <p:cNvPr id="16388"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p:spPr>
        <p:txBody>
          <a:bodyPr/>
          <a:lstStyle/>
          <a:p>
            <a:fld id="{240B9A4D-76B7-4046-A246-FE49CA520772}" type="slidenum">
              <a:rPr lang="es-ES"/>
              <a:pPr/>
              <a:t>12</a:t>
            </a:fld>
            <a:endParaRPr lang="es-ES" dirty="0"/>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p:spPr>
        <p:txBody>
          <a:bodyPr/>
          <a:lstStyle/>
          <a:p>
            <a:fld id="{0B8276FF-CBF1-4D23-A235-5BF1F0586EED}" type="slidenum">
              <a:rPr lang="es-ES"/>
              <a:pPr/>
              <a:t>13</a:t>
            </a:fld>
            <a:endParaRPr lang="es-ES" dirty="0"/>
          </a:p>
        </p:txBody>
      </p:sp>
      <p:sp>
        <p:nvSpPr>
          <p:cNvPr id="20483" name="Rectangle 2"/>
          <p:cNvSpPr>
            <a:spLocks noGrp="1" noRot="1" noChangeAspect="1" noChangeArrowheads="1" noTextEdit="1"/>
          </p:cNvSpPr>
          <p:nvPr>
            <p:ph type="sldImg"/>
          </p:nvPr>
        </p:nvSpPr>
        <p:spPr>
          <a:ln/>
        </p:spPr>
      </p:sp>
      <p:sp>
        <p:nvSpPr>
          <p:cNvPr id="20484"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p:cNvSpPr>
            <a:spLocks noGrp="1" noChangeArrowheads="1"/>
          </p:cNvSpPr>
          <p:nvPr>
            <p:ph type="sldNum" sz="quarter" idx="5"/>
          </p:nvPr>
        </p:nvSpPr>
        <p:spPr>
          <a:noFill/>
        </p:spPr>
        <p:txBody>
          <a:bodyPr/>
          <a:lstStyle/>
          <a:p>
            <a:fld id="{33707BD3-0524-4A5A-9971-3F517D0B51C3}" type="slidenum">
              <a:rPr lang="es-ES"/>
              <a:pPr/>
              <a:t>14</a:t>
            </a:fld>
            <a:endParaRPr lang="es-ES" dirty="0"/>
          </a:p>
        </p:txBody>
      </p:sp>
      <p:sp>
        <p:nvSpPr>
          <p:cNvPr id="18435" name="Rectangle 2"/>
          <p:cNvSpPr>
            <a:spLocks noGrp="1" noRot="1" noChangeAspect="1" noChangeArrowheads="1" noTextEdit="1"/>
          </p:cNvSpPr>
          <p:nvPr>
            <p:ph type="sldImg"/>
          </p:nvPr>
        </p:nvSpPr>
        <p:spPr>
          <a:ln/>
        </p:spPr>
      </p:sp>
      <p:sp>
        <p:nvSpPr>
          <p:cNvPr id="18436"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p:spPr>
        <p:txBody>
          <a:bodyPr/>
          <a:lstStyle/>
          <a:p>
            <a:fld id="{6E4A63BB-EF54-456D-9B65-7A322597072F}" type="slidenum">
              <a:rPr lang="es-ES"/>
              <a:pPr/>
              <a:t>15</a:t>
            </a:fld>
            <a:endParaRPr lang="es-ES" dirty="0"/>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p:spPr>
        <p:txBody>
          <a:bodyPr/>
          <a:lstStyle/>
          <a:p>
            <a:fld id="{1064005B-C44C-4F0A-8B57-735D30BF0F83}" type="slidenum">
              <a:rPr lang="es-ES"/>
              <a:pPr/>
              <a:t>16</a:t>
            </a:fld>
            <a:endParaRPr lang="es-ES" dirty="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p:spPr>
        <p:txBody>
          <a:bodyPr/>
          <a:lstStyle/>
          <a:p>
            <a:fld id="{1064005B-C44C-4F0A-8B57-735D30BF0F83}" type="slidenum">
              <a:rPr lang="es-ES"/>
              <a:pPr/>
              <a:t>2</a:t>
            </a:fld>
            <a:endParaRPr lang="es-ES" dirty="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p:spPr>
        <p:txBody>
          <a:bodyPr/>
          <a:lstStyle/>
          <a:p>
            <a:fld id="{1064005B-C44C-4F0A-8B57-735D30BF0F83}" type="slidenum">
              <a:rPr lang="es-ES"/>
              <a:pPr/>
              <a:t>3</a:t>
            </a:fld>
            <a:endParaRPr lang="es-ES" dirty="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p:spPr>
        <p:txBody>
          <a:bodyPr/>
          <a:lstStyle/>
          <a:p>
            <a:fld id="{1064005B-C44C-4F0A-8B57-735D30BF0F83}" type="slidenum">
              <a:rPr lang="es-ES"/>
              <a:pPr/>
              <a:t>4</a:t>
            </a:fld>
            <a:endParaRPr lang="es-ES" dirty="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a:spLocks noGrp="1" noChangeArrowheads="1"/>
          </p:cNvSpPr>
          <p:nvPr>
            <p:ph type="sldNum" sz="quarter" idx="5"/>
          </p:nvPr>
        </p:nvSpPr>
        <p:spPr>
          <a:noFill/>
        </p:spPr>
        <p:txBody>
          <a:bodyPr/>
          <a:lstStyle/>
          <a:p>
            <a:fld id="{CABD8355-8D10-49CB-8C62-736AF1056453}" type="slidenum">
              <a:rPr lang="es-ES"/>
              <a:pPr/>
              <a:t>5</a:t>
            </a:fld>
            <a:endParaRPr lang="es-ES" dirty="0"/>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7"/>
          <p:cNvSpPr>
            <a:spLocks noGrp="1" noChangeArrowheads="1"/>
          </p:cNvSpPr>
          <p:nvPr>
            <p:ph type="sldNum" sz="quarter" idx="5"/>
          </p:nvPr>
        </p:nvSpPr>
        <p:spPr>
          <a:noFill/>
        </p:spPr>
        <p:txBody>
          <a:bodyPr/>
          <a:lstStyle/>
          <a:p>
            <a:fld id="{1064005B-C44C-4F0A-8B57-735D30BF0F83}" type="slidenum">
              <a:rPr lang="es-ES"/>
              <a:pPr/>
              <a:t>6</a:t>
            </a:fld>
            <a:endParaRPr lang="es-ES" dirty="0"/>
          </a:p>
        </p:txBody>
      </p:sp>
      <p:sp>
        <p:nvSpPr>
          <p:cNvPr id="14339" name="Rectangle 2"/>
          <p:cNvSpPr>
            <a:spLocks noGrp="1" noRot="1" noChangeAspect="1" noChangeArrowheads="1" noTextEdit="1"/>
          </p:cNvSpPr>
          <p:nvPr>
            <p:ph type="sldImg"/>
          </p:nvPr>
        </p:nvSpPr>
        <p:spPr>
          <a:ln/>
        </p:spPr>
      </p:sp>
      <p:sp>
        <p:nvSpPr>
          <p:cNvPr id="14340"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p:spPr>
        <p:txBody>
          <a:bodyPr/>
          <a:lstStyle/>
          <a:p>
            <a:fld id="{0B8276FF-CBF1-4D23-A235-5BF1F0586EED}" type="slidenum">
              <a:rPr lang="es-ES"/>
              <a:pPr/>
              <a:t>7</a:t>
            </a:fld>
            <a:endParaRPr lang="es-ES" dirty="0"/>
          </a:p>
        </p:txBody>
      </p:sp>
      <p:sp>
        <p:nvSpPr>
          <p:cNvPr id="20483" name="Rectangle 2"/>
          <p:cNvSpPr>
            <a:spLocks noGrp="1" noRot="1" noChangeAspect="1" noChangeArrowheads="1" noTextEdit="1"/>
          </p:cNvSpPr>
          <p:nvPr>
            <p:ph type="sldImg"/>
          </p:nvPr>
        </p:nvSpPr>
        <p:spPr>
          <a:ln/>
        </p:spPr>
      </p:sp>
      <p:sp>
        <p:nvSpPr>
          <p:cNvPr id="20484"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p>
            <a:fld id="{4395AC53-5FB3-4397-9144-6CD38DB62601}" type="slidenum">
              <a:rPr lang="es-ES"/>
              <a:pPr/>
              <a:t>9</a:t>
            </a:fld>
            <a:endParaRPr lang="es-ES" dirty="0"/>
          </a:p>
        </p:txBody>
      </p:sp>
      <p:sp>
        <p:nvSpPr>
          <p:cNvPr id="17411" name="Rectangle 2"/>
          <p:cNvSpPr>
            <a:spLocks noGrp="1" noRot="1" noChangeAspect="1" noChangeArrowheads="1" noTextEdit="1"/>
          </p:cNvSpPr>
          <p:nvPr>
            <p:ph type="sldImg"/>
          </p:nvPr>
        </p:nvSpPr>
        <p:spPr>
          <a:ln/>
        </p:spPr>
      </p:sp>
      <p:sp>
        <p:nvSpPr>
          <p:cNvPr id="17412"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p:cNvSpPr>
            <a:spLocks noGrp="1" noChangeArrowheads="1"/>
          </p:cNvSpPr>
          <p:nvPr>
            <p:ph type="sldNum" sz="quarter" idx="5"/>
          </p:nvPr>
        </p:nvSpPr>
        <p:spPr>
          <a:noFill/>
        </p:spPr>
        <p:txBody>
          <a:bodyPr/>
          <a:lstStyle/>
          <a:p>
            <a:fld id="{0B8276FF-CBF1-4D23-A235-5BF1F0586EED}" type="slidenum">
              <a:rPr lang="es-ES"/>
              <a:pPr/>
              <a:t>10</a:t>
            </a:fld>
            <a:endParaRPr lang="es-ES" dirty="0"/>
          </a:p>
        </p:txBody>
      </p:sp>
      <p:sp>
        <p:nvSpPr>
          <p:cNvPr id="20483" name="Rectangle 2"/>
          <p:cNvSpPr>
            <a:spLocks noGrp="1" noRot="1" noChangeAspect="1" noChangeArrowheads="1" noTextEdit="1"/>
          </p:cNvSpPr>
          <p:nvPr>
            <p:ph type="sldImg"/>
          </p:nvPr>
        </p:nvSpPr>
        <p:spPr>
          <a:ln/>
        </p:spPr>
      </p:sp>
      <p:sp>
        <p:nvSpPr>
          <p:cNvPr id="20484" name="Rectangle 3"/>
          <p:cNvSpPr>
            <a:spLocks noGrp="1" noChangeArrowheads="1"/>
          </p:cNvSpPr>
          <p:nvPr>
            <p:ph type="body" idx="1"/>
          </p:nvPr>
        </p:nvSpPr>
        <p:spPr>
          <a:noFill/>
          <a:ln/>
        </p:spPr>
        <p:txBody>
          <a:bodyPr/>
          <a:lstStyle/>
          <a:p>
            <a:pPr eaLnBrk="1" hangingPunct="1"/>
            <a:endParaRPr lang="es-MX" dirty="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a:prstGeom prst="rect">
            <a:avLst/>
          </a:prstGeom>
        </p:spPr>
        <p:txBody>
          <a:bodyPr/>
          <a:lstStyle/>
          <a:p>
            <a:r>
              <a:rPr lang="es-ES" smtClean="0"/>
              <a:t>Haga clic para modificar el estilo de título del patrón</a:t>
            </a:r>
            <a:endParaRPr lang="es-MX"/>
          </a:p>
        </p:txBody>
      </p:sp>
      <p:sp>
        <p:nvSpPr>
          <p:cNvPr id="3" name="2 Subtítulo"/>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s-ES" smtClean="0"/>
              <a:t>Haga clic para modificar el estilo de subtítulo del patrón</a:t>
            </a:r>
            <a:endParaRPr lang="es-MX"/>
          </a:p>
        </p:txBody>
      </p:sp>
    </p:spTree>
  </p:cSld>
  <p:clrMapOvr>
    <a:masterClrMapping/>
  </p:clrMapOvr>
  <p:transition>
    <p:random/>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457200" y="1600200"/>
            <a:ext cx="8229600" cy="4525963"/>
          </a:xfrm>
          <a:prstGeom prst="rect">
            <a:avLst/>
          </a:prstGeo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Rectángulo"/>
          <p:cNvSpPr/>
          <p:nvPr userDrawn="1"/>
        </p:nvSpPr>
        <p:spPr bwMode="auto">
          <a:xfrm>
            <a:off x="1712258" y="0"/>
            <a:ext cx="6388134" cy="360040"/>
          </a:xfrm>
          <a:prstGeom prst="rect">
            <a:avLst/>
          </a:prstGeom>
          <a:solidFill>
            <a:srgbClr val="0090D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5" name="4 Rectángulo"/>
          <p:cNvSpPr/>
          <p:nvPr userDrawn="1"/>
        </p:nvSpPr>
        <p:spPr bwMode="auto">
          <a:xfrm>
            <a:off x="1712258" y="360040"/>
            <a:ext cx="6388134" cy="294384"/>
          </a:xfrm>
          <a:prstGeom prst="rect">
            <a:avLst/>
          </a:prstGeom>
          <a:solidFill>
            <a:srgbClr val="71B9E7"/>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6" name="5 Rectángulo"/>
          <p:cNvSpPr/>
          <p:nvPr userDrawn="1"/>
        </p:nvSpPr>
        <p:spPr bwMode="auto">
          <a:xfrm>
            <a:off x="792163" y="0"/>
            <a:ext cx="1115542" cy="654424"/>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pic>
        <p:nvPicPr>
          <p:cNvPr id="7" name="Imagen 2" descr="Descripción: C:\Users\jegarciag\Desktop\LOGO UPM\SPMAR\UP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99592" y="100156"/>
            <a:ext cx="878607" cy="454111"/>
          </a:xfrm>
          <a:prstGeom prst="rect">
            <a:avLst/>
          </a:prstGeom>
          <a:noFill/>
          <a:extLst>
            <a:ext uri="{909E8E84-426E-40DD-AFC4-6F175D3DCCD1}">
              <a14:hiddenFill xmlns:a14="http://schemas.microsoft.com/office/drawing/2010/main">
                <a:solidFill>
                  <a:srgbClr val="FFFFFF"/>
                </a:solidFill>
              </a14:hiddenFill>
            </a:ext>
          </a:extLst>
        </p:spPr>
      </p:pic>
      <p:sp>
        <p:nvSpPr>
          <p:cNvPr id="8" name="Freeform 9"/>
          <p:cNvSpPr>
            <a:spLocks/>
          </p:cNvSpPr>
          <p:nvPr userDrawn="1"/>
        </p:nvSpPr>
        <p:spPr bwMode="auto">
          <a:xfrm>
            <a:off x="8100392" y="-1905"/>
            <a:ext cx="1040246" cy="656329"/>
          </a:xfrm>
          <a:custGeom>
            <a:avLst/>
            <a:gdLst>
              <a:gd name="T0" fmla="*/ 2147483647 w 3056"/>
              <a:gd name="T1" fmla="*/ 2147483647 h 2976"/>
              <a:gd name="T2" fmla="*/ 0 w 3056"/>
              <a:gd name="T3" fmla="*/ 2147483647 h 2976"/>
              <a:gd name="T4" fmla="*/ 0 w 3056"/>
              <a:gd name="T5" fmla="*/ 0 h 2976"/>
              <a:gd name="T6" fmla="*/ 2147483647 w 3056"/>
              <a:gd name="T7" fmla="*/ 0 h 2976"/>
              <a:gd name="T8" fmla="*/ 2147483647 w 3056"/>
              <a:gd name="T9" fmla="*/ 2147483647 h 2976"/>
              <a:gd name="T10" fmla="*/ 0 60000 65536"/>
              <a:gd name="T11" fmla="*/ 0 60000 65536"/>
              <a:gd name="T12" fmla="*/ 0 60000 65536"/>
              <a:gd name="T13" fmla="*/ 0 60000 65536"/>
              <a:gd name="T14" fmla="*/ 0 60000 65536"/>
              <a:gd name="T15" fmla="*/ 0 w 3056"/>
              <a:gd name="T16" fmla="*/ 0 h 2976"/>
              <a:gd name="T17" fmla="*/ 3056 w 3056"/>
              <a:gd name="T18" fmla="*/ 2976 h 2976"/>
            </a:gdLst>
            <a:ahLst/>
            <a:cxnLst>
              <a:cxn ang="T10">
                <a:pos x="T0" y="T1"/>
              </a:cxn>
              <a:cxn ang="T11">
                <a:pos x="T2" y="T3"/>
              </a:cxn>
              <a:cxn ang="T12">
                <a:pos x="T4" y="T5"/>
              </a:cxn>
              <a:cxn ang="T13">
                <a:pos x="T6" y="T7"/>
              </a:cxn>
              <a:cxn ang="T14">
                <a:pos x="T8" y="T9"/>
              </a:cxn>
            </a:cxnLst>
            <a:rect l="T15" t="T16" r="T17" b="T18"/>
            <a:pathLst>
              <a:path w="3056" h="2976">
                <a:moveTo>
                  <a:pt x="3056" y="2976"/>
                </a:moveTo>
                <a:cubicBezTo>
                  <a:pt x="3056" y="2976"/>
                  <a:pt x="0" y="2976"/>
                  <a:pt x="0" y="2976"/>
                </a:cubicBezTo>
                <a:cubicBezTo>
                  <a:pt x="0" y="2976"/>
                  <a:pt x="0" y="0"/>
                  <a:pt x="0" y="0"/>
                </a:cubicBezTo>
                <a:cubicBezTo>
                  <a:pt x="0" y="0"/>
                  <a:pt x="3056" y="0"/>
                  <a:pt x="3056" y="0"/>
                </a:cubicBezTo>
                <a:cubicBezTo>
                  <a:pt x="3056" y="0"/>
                  <a:pt x="3056" y="2976"/>
                  <a:pt x="3056" y="2976"/>
                </a:cubicBezTo>
              </a:path>
            </a:pathLst>
          </a:custGeom>
          <a:solidFill>
            <a:srgbClr val="DDDDDC"/>
          </a:solidFill>
          <a:ln w="0">
            <a:solidFill>
              <a:schemeClr val="bg1">
                <a:lumMod val="85000"/>
              </a:schemeClr>
            </a:solidFill>
            <a:prstDash val="solid"/>
            <a:round/>
            <a:headEnd/>
            <a:tailEnd/>
          </a:ln>
        </p:spPr>
        <p:txBody>
          <a:bodyPr/>
          <a:lstStyle/>
          <a:p>
            <a:endParaRPr lang="es-MX" dirty="0">
              <a:ln>
                <a:solidFill>
                  <a:schemeClr val="bg1">
                    <a:lumMod val="50000"/>
                  </a:schemeClr>
                </a:solidFill>
              </a:ln>
            </a:endParaRPr>
          </a:p>
        </p:txBody>
      </p:sp>
      <p:grpSp>
        <p:nvGrpSpPr>
          <p:cNvPr id="9" name="4 Grupo"/>
          <p:cNvGrpSpPr>
            <a:grpSpLocks/>
          </p:cNvGrpSpPr>
          <p:nvPr userDrawn="1"/>
        </p:nvGrpSpPr>
        <p:grpSpPr bwMode="auto">
          <a:xfrm>
            <a:off x="8360298" y="74231"/>
            <a:ext cx="520433" cy="504056"/>
            <a:chOff x="5729288" y="4600576"/>
            <a:chExt cx="1268413" cy="1401763"/>
          </a:xfrm>
        </p:grpSpPr>
        <p:sp>
          <p:nvSpPr>
            <p:cNvPr id="10" name="Freeform 20"/>
            <p:cNvSpPr>
              <a:spLocks/>
            </p:cNvSpPr>
            <p:nvPr/>
          </p:nvSpPr>
          <p:spPr bwMode="auto">
            <a:xfrm>
              <a:off x="6788150"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2" y="6"/>
                  </a:moveTo>
                  <a:cubicBezTo>
                    <a:pt x="30" y="6"/>
                    <a:pt x="24" y="0"/>
                    <a:pt x="18" y="6"/>
                  </a:cubicBezTo>
                  <a:cubicBezTo>
                    <a:pt x="6" y="11"/>
                    <a:pt x="0" y="32"/>
                    <a:pt x="18" y="43"/>
                  </a:cubicBezTo>
                  <a:cubicBezTo>
                    <a:pt x="36" y="48"/>
                    <a:pt x="48" y="38"/>
                    <a:pt x="48" y="27"/>
                  </a:cubicBezTo>
                  <a:cubicBezTo>
                    <a:pt x="48" y="22"/>
                    <a:pt x="48" y="11"/>
                    <a:pt x="42"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 name="Freeform 21"/>
            <p:cNvSpPr>
              <a:spLocks noEditPoints="1"/>
            </p:cNvSpPr>
            <p:nvPr/>
          </p:nvSpPr>
          <p:spPr bwMode="auto">
            <a:xfrm>
              <a:off x="6791325" y="5622926"/>
              <a:ext cx="36513" cy="36513"/>
            </a:xfrm>
            <a:custGeom>
              <a:avLst/>
              <a:gdLst>
                <a:gd name="T0" fmla="*/ 2147483647 w 58"/>
                <a:gd name="T1" fmla="*/ 2147483647 h 56"/>
                <a:gd name="T2" fmla="*/ 2147483647 w 58"/>
                <a:gd name="T3" fmla="*/ 2147483647 h 56"/>
                <a:gd name="T4" fmla="*/ 2147483647 w 58"/>
                <a:gd name="T5" fmla="*/ 2147483647 h 56"/>
                <a:gd name="T6" fmla="*/ 2147483647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2147483647 h 56"/>
                <a:gd name="T74" fmla="*/ 2147483647 w 58"/>
                <a:gd name="T75" fmla="*/ 214748364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
                <a:gd name="T115" fmla="*/ 0 h 56"/>
                <a:gd name="T116" fmla="*/ 58 w 58"/>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 h="56">
                  <a:moveTo>
                    <a:pt x="36" y="14"/>
                  </a:moveTo>
                  <a:lnTo>
                    <a:pt x="42" y="18"/>
                  </a:lnTo>
                  <a:lnTo>
                    <a:pt x="28" y="16"/>
                  </a:lnTo>
                  <a:lnTo>
                    <a:pt x="31" y="16"/>
                  </a:lnTo>
                  <a:lnTo>
                    <a:pt x="21" y="18"/>
                  </a:lnTo>
                  <a:lnTo>
                    <a:pt x="26" y="15"/>
                  </a:lnTo>
                  <a:lnTo>
                    <a:pt x="15" y="31"/>
                  </a:lnTo>
                  <a:lnTo>
                    <a:pt x="16" y="25"/>
                  </a:lnTo>
                  <a:lnTo>
                    <a:pt x="18" y="36"/>
                  </a:lnTo>
                  <a:lnTo>
                    <a:pt x="16" y="32"/>
                  </a:lnTo>
                  <a:lnTo>
                    <a:pt x="25" y="42"/>
                  </a:lnTo>
                  <a:lnTo>
                    <a:pt x="19" y="39"/>
                  </a:lnTo>
                  <a:lnTo>
                    <a:pt x="41" y="37"/>
                  </a:lnTo>
                  <a:lnTo>
                    <a:pt x="35" y="41"/>
                  </a:lnTo>
                  <a:lnTo>
                    <a:pt x="43" y="27"/>
                  </a:lnTo>
                  <a:lnTo>
                    <a:pt x="41" y="32"/>
                  </a:lnTo>
                  <a:lnTo>
                    <a:pt x="40" y="22"/>
                  </a:lnTo>
                  <a:lnTo>
                    <a:pt x="41" y="25"/>
                  </a:lnTo>
                  <a:lnTo>
                    <a:pt x="36" y="14"/>
                  </a:lnTo>
                  <a:close/>
                  <a:moveTo>
                    <a:pt x="56" y="18"/>
                  </a:moveTo>
                  <a:cubicBezTo>
                    <a:pt x="56" y="19"/>
                    <a:pt x="56" y="20"/>
                    <a:pt x="56" y="21"/>
                  </a:cubicBezTo>
                  <a:lnTo>
                    <a:pt x="57" y="31"/>
                  </a:lnTo>
                  <a:cubicBezTo>
                    <a:pt x="58" y="32"/>
                    <a:pt x="57" y="34"/>
                    <a:pt x="56" y="35"/>
                  </a:cubicBezTo>
                  <a:lnTo>
                    <a:pt x="48" y="49"/>
                  </a:lnTo>
                  <a:cubicBezTo>
                    <a:pt x="47" y="52"/>
                    <a:pt x="45" y="53"/>
                    <a:pt x="42" y="53"/>
                  </a:cubicBezTo>
                  <a:lnTo>
                    <a:pt x="20" y="55"/>
                  </a:lnTo>
                  <a:cubicBezTo>
                    <a:pt x="18" y="56"/>
                    <a:pt x="15" y="55"/>
                    <a:pt x="14" y="53"/>
                  </a:cubicBezTo>
                  <a:lnTo>
                    <a:pt x="5" y="43"/>
                  </a:lnTo>
                  <a:cubicBezTo>
                    <a:pt x="4" y="42"/>
                    <a:pt x="3" y="40"/>
                    <a:pt x="3" y="39"/>
                  </a:cubicBezTo>
                  <a:lnTo>
                    <a:pt x="1" y="28"/>
                  </a:lnTo>
                  <a:cubicBezTo>
                    <a:pt x="0" y="26"/>
                    <a:pt x="1" y="24"/>
                    <a:pt x="2" y="22"/>
                  </a:cubicBezTo>
                  <a:lnTo>
                    <a:pt x="13" y="6"/>
                  </a:lnTo>
                  <a:cubicBezTo>
                    <a:pt x="14" y="4"/>
                    <a:pt x="16" y="3"/>
                    <a:pt x="18" y="3"/>
                  </a:cubicBezTo>
                  <a:lnTo>
                    <a:pt x="28" y="1"/>
                  </a:lnTo>
                  <a:cubicBezTo>
                    <a:pt x="29" y="0"/>
                    <a:pt x="30" y="0"/>
                    <a:pt x="31" y="1"/>
                  </a:cubicBezTo>
                  <a:lnTo>
                    <a:pt x="45" y="3"/>
                  </a:lnTo>
                  <a:cubicBezTo>
                    <a:pt x="47" y="3"/>
                    <a:pt x="50" y="5"/>
                    <a:pt x="51" y="7"/>
                  </a:cubicBezTo>
                  <a:lnTo>
                    <a:pt x="56" y="1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2" name="Freeform 22"/>
            <p:cNvSpPr>
              <a:spLocks/>
            </p:cNvSpPr>
            <p:nvPr/>
          </p:nvSpPr>
          <p:spPr bwMode="auto">
            <a:xfrm>
              <a:off x="6808788" y="5656263"/>
              <a:ext cx="55563" cy="36513"/>
            </a:xfrm>
            <a:custGeom>
              <a:avLst/>
              <a:gdLst>
                <a:gd name="T0" fmla="*/ 2147483647 w 89"/>
                <a:gd name="T1" fmla="*/ 2147483647 h 58"/>
                <a:gd name="T2" fmla="*/ 2147483647 w 89"/>
                <a:gd name="T3" fmla="*/ 2147483647 h 58"/>
                <a:gd name="T4" fmla="*/ 2147483647 w 89"/>
                <a:gd name="T5" fmla="*/ 2147483647 h 58"/>
                <a:gd name="T6" fmla="*/ 2147483647 w 89"/>
                <a:gd name="T7" fmla="*/ 2147483647 h 58"/>
                <a:gd name="T8" fmla="*/ 2147483647 w 89"/>
                <a:gd name="T9" fmla="*/ 2147483647 h 58"/>
                <a:gd name="T10" fmla="*/ 2147483647 w 89"/>
                <a:gd name="T11" fmla="*/ 2147483647 h 58"/>
                <a:gd name="T12" fmla="*/ 2147483647 w 89"/>
                <a:gd name="T13" fmla="*/ 2147483647 h 58"/>
                <a:gd name="T14" fmla="*/ 2147483647 w 89"/>
                <a:gd name="T15" fmla="*/ 2147483647 h 58"/>
                <a:gd name="T16" fmla="*/ 2147483647 w 89"/>
                <a:gd name="T17" fmla="*/ 2147483647 h 58"/>
                <a:gd name="T18" fmla="*/ 2147483647 w 89"/>
                <a:gd name="T19" fmla="*/ 2147483647 h 58"/>
                <a:gd name="T20" fmla="*/ 2147483647 w 89"/>
                <a:gd name="T21" fmla="*/ 2147483647 h 58"/>
                <a:gd name="T22" fmla="*/ 2147483647 w 89"/>
                <a:gd name="T23" fmla="*/ 2147483647 h 58"/>
                <a:gd name="T24" fmla="*/ 2147483647 w 89"/>
                <a:gd name="T25" fmla="*/ 2147483647 h 58"/>
                <a:gd name="T26" fmla="*/ 2147483647 w 89"/>
                <a:gd name="T27" fmla="*/ 2147483647 h 58"/>
                <a:gd name="T28" fmla="*/ 2147483647 w 89"/>
                <a:gd name="T29" fmla="*/ 2147483647 h 58"/>
                <a:gd name="T30" fmla="*/ 2147483647 w 89"/>
                <a:gd name="T31" fmla="*/ 2147483647 h 58"/>
                <a:gd name="T32" fmla="*/ 2147483647 w 89"/>
                <a:gd name="T33" fmla="*/ 2147483647 h 58"/>
                <a:gd name="T34" fmla="*/ 2147483647 w 89"/>
                <a:gd name="T35" fmla="*/ 2147483647 h 58"/>
                <a:gd name="T36" fmla="*/ 2147483647 w 89"/>
                <a:gd name="T37" fmla="*/ 2147483647 h 58"/>
                <a:gd name="T38" fmla="*/ 0 w 89"/>
                <a:gd name="T39" fmla="*/ 2147483647 h 58"/>
                <a:gd name="T40" fmla="*/ 2147483647 w 89"/>
                <a:gd name="T41" fmla="*/ 0 h 58"/>
                <a:gd name="T42" fmla="*/ 2147483647 w 89"/>
                <a:gd name="T43" fmla="*/ 2147483647 h 58"/>
                <a:gd name="T44" fmla="*/ 2147483647 w 89"/>
                <a:gd name="T45" fmla="*/ 2147483647 h 58"/>
                <a:gd name="T46" fmla="*/ 2147483647 w 89"/>
                <a:gd name="T47" fmla="*/ 2147483647 h 58"/>
                <a:gd name="T48" fmla="*/ 2147483647 w 89"/>
                <a:gd name="T49" fmla="*/ 2147483647 h 58"/>
                <a:gd name="T50" fmla="*/ 2147483647 w 89"/>
                <a:gd name="T51" fmla="*/ 2147483647 h 58"/>
                <a:gd name="T52" fmla="*/ 2147483647 w 89"/>
                <a:gd name="T53" fmla="*/ 2147483647 h 58"/>
                <a:gd name="T54" fmla="*/ 2147483647 w 89"/>
                <a:gd name="T55" fmla="*/ 2147483647 h 58"/>
                <a:gd name="T56" fmla="*/ 2147483647 w 89"/>
                <a:gd name="T57" fmla="*/ 2147483647 h 58"/>
                <a:gd name="T58" fmla="*/ 2147483647 w 89"/>
                <a:gd name="T59" fmla="*/ 2147483647 h 58"/>
                <a:gd name="T60" fmla="*/ 2147483647 w 89"/>
                <a:gd name="T61" fmla="*/ 2147483647 h 58"/>
                <a:gd name="T62" fmla="*/ 2147483647 w 89"/>
                <a:gd name="T63" fmla="*/ 2147483647 h 58"/>
                <a:gd name="T64" fmla="*/ 2147483647 w 89"/>
                <a:gd name="T65" fmla="*/ 2147483647 h 58"/>
                <a:gd name="T66" fmla="*/ 2147483647 w 89"/>
                <a:gd name="T67" fmla="*/ 2147483647 h 58"/>
                <a:gd name="T68" fmla="*/ 2147483647 w 89"/>
                <a:gd name="T69" fmla="*/ 2147483647 h 58"/>
                <a:gd name="T70" fmla="*/ 2147483647 w 89"/>
                <a:gd name="T71" fmla="*/ 2147483647 h 58"/>
                <a:gd name="T72" fmla="*/ 2147483647 w 89"/>
                <a:gd name="T73" fmla="*/ 2147483647 h 58"/>
                <a:gd name="T74" fmla="*/ 2147483647 w 89"/>
                <a:gd name="T75" fmla="*/ 2147483647 h 58"/>
                <a:gd name="T76" fmla="*/ 2147483647 w 89"/>
                <a:gd name="T77" fmla="*/ 2147483647 h 58"/>
                <a:gd name="T78" fmla="*/ 2147483647 w 89"/>
                <a:gd name="T79" fmla="*/ 2147483647 h 58"/>
                <a:gd name="T80" fmla="*/ 2147483647 w 8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58"/>
                <a:gd name="T125" fmla="*/ 89 w 8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58">
                  <a:moveTo>
                    <a:pt x="86" y="58"/>
                  </a:moveTo>
                  <a:lnTo>
                    <a:pt x="81" y="57"/>
                  </a:lnTo>
                  <a:lnTo>
                    <a:pt x="72" y="56"/>
                  </a:lnTo>
                  <a:lnTo>
                    <a:pt x="61" y="54"/>
                  </a:lnTo>
                  <a:lnTo>
                    <a:pt x="56" y="53"/>
                  </a:lnTo>
                  <a:lnTo>
                    <a:pt x="57" y="53"/>
                  </a:lnTo>
                  <a:lnTo>
                    <a:pt x="51" y="53"/>
                  </a:lnTo>
                  <a:cubicBezTo>
                    <a:pt x="51" y="53"/>
                    <a:pt x="51" y="53"/>
                    <a:pt x="50" y="53"/>
                  </a:cubicBezTo>
                  <a:lnTo>
                    <a:pt x="38" y="51"/>
                  </a:lnTo>
                  <a:cubicBezTo>
                    <a:pt x="37" y="51"/>
                    <a:pt x="37" y="51"/>
                    <a:pt x="36" y="51"/>
                  </a:cubicBezTo>
                  <a:lnTo>
                    <a:pt x="25" y="46"/>
                  </a:lnTo>
                  <a:cubicBezTo>
                    <a:pt x="23" y="45"/>
                    <a:pt x="21" y="43"/>
                    <a:pt x="21" y="40"/>
                  </a:cubicBezTo>
                  <a:lnTo>
                    <a:pt x="19" y="31"/>
                  </a:lnTo>
                  <a:lnTo>
                    <a:pt x="22" y="36"/>
                  </a:lnTo>
                  <a:lnTo>
                    <a:pt x="19" y="34"/>
                  </a:lnTo>
                  <a:lnTo>
                    <a:pt x="12" y="29"/>
                  </a:lnTo>
                  <a:cubicBezTo>
                    <a:pt x="12" y="28"/>
                    <a:pt x="11" y="28"/>
                    <a:pt x="11" y="27"/>
                  </a:cubicBezTo>
                  <a:lnTo>
                    <a:pt x="4" y="18"/>
                  </a:lnTo>
                  <a:cubicBezTo>
                    <a:pt x="3" y="18"/>
                    <a:pt x="3" y="17"/>
                    <a:pt x="3" y="16"/>
                  </a:cubicBezTo>
                  <a:lnTo>
                    <a:pt x="0" y="5"/>
                  </a:lnTo>
                  <a:lnTo>
                    <a:pt x="15" y="0"/>
                  </a:lnTo>
                  <a:lnTo>
                    <a:pt x="18" y="11"/>
                  </a:lnTo>
                  <a:lnTo>
                    <a:pt x="17" y="9"/>
                  </a:lnTo>
                  <a:lnTo>
                    <a:pt x="24" y="18"/>
                  </a:lnTo>
                  <a:lnTo>
                    <a:pt x="23" y="16"/>
                  </a:lnTo>
                  <a:lnTo>
                    <a:pt x="28" y="21"/>
                  </a:lnTo>
                  <a:lnTo>
                    <a:pt x="31" y="23"/>
                  </a:lnTo>
                  <a:cubicBezTo>
                    <a:pt x="33" y="24"/>
                    <a:pt x="34" y="26"/>
                    <a:pt x="34" y="28"/>
                  </a:cubicBezTo>
                  <a:lnTo>
                    <a:pt x="36" y="37"/>
                  </a:lnTo>
                  <a:lnTo>
                    <a:pt x="32" y="31"/>
                  </a:lnTo>
                  <a:lnTo>
                    <a:pt x="43" y="36"/>
                  </a:lnTo>
                  <a:lnTo>
                    <a:pt x="41" y="36"/>
                  </a:lnTo>
                  <a:lnTo>
                    <a:pt x="53" y="38"/>
                  </a:lnTo>
                  <a:lnTo>
                    <a:pt x="51" y="37"/>
                  </a:lnTo>
                  <a:lnTo>
                    <a:pt x="57" y="37"/>
                  </a:lnTo>
                  <a:cubicBezTo>
                    <a:pt x="58" y="37"/>
                    <a:pt x="59" y="38"/>
                    <a:pt x="59" y="38"/>
                  </a:cubicBezTo>
                  <a:lnTo>
                    <a:pt x="64" y="39"/>
                  </a:lnTo>
                  <a:lnTo>
                    <a:pt x="73" y="40"/>
                  </a:lnTo>
                  <a:lnTo>
                    <a:pt x="84" y="42"/>
                  </a:lnTo>
                  <a:lnTo>
                    <a:pt x="89" y="43"/>
                  </a:lnTo>
                  <a:lnTo>
                    <a:pt x="86" y="5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 name="Freeform 23"/>
            <p:cNvSpPr>
              <a:spLocks/>
            </p:cNvSpPr>
            <p:nvPr/>
          </p:nvSpPr>
          <p:spPr bwMode="auto">
            <a:xfrm>
              <a:off x="6846888" y="56626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43"/>
                  </a:moveTo>
                  <a:cubicBezTo>
                    <a:pt x="48" y="36"/>
                    <a:pt x="48" y="22"/>
                    <a:pt x="48" y="22"/>
                  </a:cubicBezTo>
                  <a:cubicBezTo>
                    <a:pt x="38" y="8"/>
                    <a:pt x="11" y="0"/>
                    <a:pt x="6" y="29"/>
                  </a:cubicBezTo>
                  <a:cubicBezTo>
                    <a:pt x="0" y="57"/>
                    <a:pt x="16" y="64"/>
                    <a:pt x="32" y="64"/>
                  </a:cubicBezTo>
                  <a:cubicBezTo>
                    <a:pt x="32" y="64"/>
                    <a:pt x="48" y="57"/>
                    <a:pt x="48" y="43"/>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 name="Freeform 24"/>
            <p:cNvSpPr>
              <a:spLocks noEditPoints="1"/>
            </p:cNvSpPr>
            <p:nvPr/>
          </p:nvSpPr>
          <p:spPr bwMode="auto">
            <a:xfrm>
              <a:off x="6850063" y="5667376"/>
              <a:ext cx="38100" cy="47625"/>
            </a:xfrm>
            <a:custGeom>
              <a:avLst/>
              <a:gdLst>
                <a:gd name="T0" fmla="*/ 2147483647 w 59"/>
                <a:gd name="T1" fmla="*/ 2147483647 h 72"/>
                <a:gd name="T2" fmla="*/ 2147483647 w 59"/>
                <a:gd name="T3" fmla="*/ 2147483647 h 72"/>
                <a:gd name="T4" fmla="*/ 2147483647 w 59"/>
                <a:gd name="T5" fmla="*/ 2147483647 h 72"/>
                <a:gd name="T6" fmla="*/ 2147483647 w 59"/>
                <a:gd name="T7" fmla="*/ 2147483647 h 72"/>
                <a:gd name="T8" fmla="*/ 2147483647 w 59"/>
                <a:gd name="T9" fmla="*/ 2147483647 h 72"/>
                <a:gd name="T10" fmla="*/ 2147483647 w 59"/>
                <a:gd name="T11" fmla="*/ 2147483647 h 72"/>
                <a:gd name="T12" fmla="*/ 2147483647 w 59"/>
                <a:gd name="T13" fmla="*/ 2147483647 h 72"/>
                <a:gd name="T14" fmla="*/ 2147483647 w 59"/>
                <a:gd name="T15" fmla="*/ 2147483647 h 72"/>
                <a:gd name="T16" fmla="*/ 2147483647 w 59"/>
                <a:gd name="T17" fmla="*/ 2147483647 h 72"/>
                <a:gd name="T18" fmla="*/ 2147483647 w 59"/>
                <a:gd name="T19" fmla="*/ 2147483647 h 72"/>
                <a:gd name="T20" fmla="*/ 2147483647 w 59"/>
                <a:gd name="T21" fmla="*/ 2147483647 h 72"/>
                <a:gd name="T22" fmla="*/ 2147483647 w 59"/>
                <a:gd name="T23" fmla="*/ 2147483647 h 72"/>
                <a:gd name="T24" fmla="*/ 2147483647 w 59"/>
                <a:gd name="T25" fmla="*/ 2147483647 h 72"/>
                <a:gd name="T26" fmla="*/ 2147483647 w 59"/>
                <a:gd name="T27" fmla="*/ 2147483647 h 72"/>
                <a:gd name="T28" fmla="*/ 2147483647 w 59"/>
                <a:gd name="T29" fmla="*/ 2147483647 h 72"/>
                <a:gd name="T30" fmla="*/ 2147483647 w 59"/>
                <a:gd name="T31" fmla="*/ 2147483647 h 72"/>
                <a:gd name="T32" fmla="*/ 2147483647 w 59"/>
                <a:gd name="T33" fmla="*/ 2147483647 h 72"/>
                <a:gd name="T34" fmla="*/ 2147483647 w 59"/>
                <a:gd name="T35" fmla="*/ 2147483647 h 72"/>
                <a:gd name="T36" fmla="*/ 2147483647 w 59"/>
                <a:gd name="T37" fmla="*/ 2147483647 h 72"/>
                <a:gd name="T38" fmla="*/ 2147483647 w 59"/>
                <a:gd name="T39" fmla="*/ 2147483647 h 72"/>
                <a:gd name="T40" fmla="*/ 2147483647 w 59"/>
                <a:gd name="T41" fmla="*/ 2147483647 h 72"/>
                <a:gd name="T42" fmla="*/ 2147483647 w 59"/>
                <a:gd name="T43" fmla="*/ 2147483647 h 72"/>
                <a:gd name="T44" fmla="*/ 2147483647 w 59"/>
                <a:gd name="T45" fmla="*/ 2147483647 h 72"/>
                <a:gd name="T46" fmla="*/ 2147483647 w 59"/>
                <a:gd name="T47" fmla="*/ 2147483647 h 72"/>
                <a:gd name="T48" fmla="*/ 2147483647 w 59"/>
                <a:gd name="T49" fmla="*/ 2147483647 h 72"/>
                <a:gd name="T50" fmla="*/ 2147483647 w 59"/>
                <a:gd name="T51" fmla="*/ 2147483647 h 72"/>
                <a:gd name="T52" fmla="*/ 2147483647 w 59"/>
                <a:gd name="T53" fmla="*/ 2147483647 h 72"/>
                <a:gd name="T54" fmla="*/ 2147483647 w 59"/>
                <a:gd name="T55" fmla="*/ 2147483647 h 72"/>
                <a:gd name="T56" fmla="*/ 2147483647 w 59"/>
                <a:gd name="T57" fmla="*/ 2147483647 h 72"/>
                <a:gd name="T58" fmla="*/ 0 w 59"/>
                <a:gd name="T59" fmla="*/ 2147483647 h 72"/>
                <a:gd name="T60" fmla="*/ 2147483647 w 59"/>
                <a:gd name="T61" fmla="*/ 2147483647 h 72"/>
                <a:gd name="T62" fmla="*/ 2147483647 w 59"/>
                <a:gd name="T63" fmla="*/ 2147483647 h 72"/>
                <a:gd name="T64" fmla="*/ 2147483647 w 59"/>
                <a:gd name="T65" fmla="*/ 2147483647 h 72"/>
                <a:gd name="T66" fmla="*/ 2147483647 w 59"/>
                <a:gd name="T67" fmla="*/ 2147483647 h 72"/>
                <a:gd name="T68" fmla="*/ 2147483647 w 59"/>
                <a:gd name="T69" fmla="*/ 2147483647 h 72"/>
                <a:gd name="T70" fmla="*/ 2147483647 w 59"/>
                <a:gd name="T71" fmla="*/ 2147483647 h 72"/>
                <a:gd name="T72" fmla="*/ 2147483647 w 59"/>
                <a:gd name="T73" fmla="*/ 2147483647 h 72"/>
                <a:gd name="T74" fmla="*/ 2147483647 w 59"/>
                <a:gd name="T75" fmla="*/ 2147483647 h 72"/>
                <a:gd name="T76" fmla="*/ 2147483647 w 59"/>
                <a:gd name="T77" fmla="*/ 2147483647 h 72"/>
                <a:gd name="T78" fmla="*/ 2147483647 w 59"/>
                <a:gd name="T79" fmla="*/ 2147483647 h 72"/>
                <a:gd name="T80" fmla="*/ 2147483647 w 59"/>
                <a:gd name="T81" fmla="*/ 2147483647 h 72"/>
                <a:gd name="T82" fmla="*/ 2147483647 w 59"/>
                <a:gd name="T83" fmla="*/ 2147483647 h 72"/>
                <a:gd name="T84" fmla="*/ 2147483647 w 59"/>
                <a:gd name="T85" fmla="*/ 2147483647 h 72"/>
                <a:gd name="T86" fmla="*/ 2147483647 w 59"/>
                <a:gd name="T87" fmla="*/ 2147483647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72"/>
                <a:gd name="T134" fmla="*/ 59 w 59"/>
                <a:gd name="T135" fmla="*/ 72 h 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72">
                  <a:moveTo>
                    <a:pt x="44" y="39"/>
                  </a:moveTo>
                  <a:lnTo>
                    <a:pt x="43" y="42"/>
                  </a:lnTo>
                  <a:lnTo>
                    <a:pt x="43" y="29"/>
                  </a:lnTo>
                  <a:lnTo>
                    <a:pt x="43" y="21"/>
                  </a:lnTo>
                  <a:lnTo>
                    <a:pt x="46" y="27"/>
                  </a:lnTo>
                  <a:lnTo>
                    <a:pt x="36" y="18"/>
                  </a:lnTo>
                  <a:lnTo>
                    <a:pt x="39" y="20"/>
                  </a:lnTo>
                  <a:lnTo>
                    <a:pt x="26" y="16"/>
                  </a:lnTo>
                  <a:lnTo>
                    <a:pt x="32" y="16"/>
                  </a:lnTo>
                  <a:lnTo>
                    <a:pt x="20" y="21"/>
                  </a:lnTo>
                  <a:lnTo>
                    <a:pt x="24" y="17"/>
                  </a:lnTo>
                  <a:lnTo>
                    <a:pt x="17" y="32"/>
                  </a:lnTo>
                  <a:lnTo>
                    <a:pt x="17" y="29"/>
                  </a:lnTo>
                  <a:lnTo>
                    <a:pt x="16" y="46"/>
                  </a:lnTo>
                  <a:lnTo>
                    <a:pt x="15" y="42"/>
                  </a:lnTo>
                  <a:lnTo>
                    <a:pt x="21" y="53"/>
                  </a:lnTo>
                  <a:lnTo>
                    <a:pt x="17" y="49"/>
                  </a:lnTo>
                  <a:lnTo>
                    <a:pt x="38" y="56"/>
                  </a:lnTo>
                  <a:lnTo>
                    <a:pt x="31" y="57"/>
                  </a:lnTo>
                  <a:lnTo>
                    <a:pt x="39" y="52"/>
                  </a:lnTo>
                  <a:lnTo>
                    <a:pt x="36" y="55"/>
                  </a:lnTo>
                  <a:lnTo>
                    <a:pt x="44" y="39"/>
                  </a:lnTo>
                  <a:close/>
                  <a:moveTo>
                    <a:pt x="51" y="62"/>
                  </a:moveTo>
                  <a:cubicBezTo>
                    <a:pt x="50" y="63"/>
                    <a:pt x="49" y="64"/>
                    <a:pt x="48" y="65"/>
                  </a:cubicBezTo>
                  <a:lnTo>
                    <a:pt x="40" y="70"/>
                  </a:lnTo>
                  <a:cubicBezTo>
                    <a:pt x="38" y="72"/>
                    <a:pt x="35" y="72"/>
                    <a:pt x="33" y="71"/>
                  </a:cubicBezTo>
                  <a:lnTo>
                    <a:pt x="12" y="64"/>
                  </a:lnTo>
                  <a:cubicBezTo>
                    <a:pt x="10" y="63"/>
                    <a:pt x="8" y="62"/>
                    <a:pt x="7" y="60"/>
                  </a:cubicBezTo>
                  <a:lnTo>
                    <a:pt x="1" y="49"/>
                  </a:lnTo>
                  <a:cubicBezTo>
                    <a:pt x="1" y="48"/>
                    <a:pt x="0" y="46"/>
                    <a:pt x="0" y="45"/>
                  </a:cubicBezTo>
                  <a:lnTo>
                    <a:pt x="1" y="28"/>
                  </a:lnTo>
                  <a:cubicBezTo>
                    <a:pt x="2" y="27"/>
                    <a:pt x="2" y="26"/>
                    <a:pt x="2" y="25"/>
                  </a:cubicBezTo>
                  <a:lnTo>
                    <a:pt x="9" y="10"/>
                  </a:lnTo>
                  <a:cubicBezTo>
                    <a:pt x="10" y="8"/>
                    <a:pt x="12" y="7"/>
                    <a:pt x="13" y="6"/>
                  </a:cubicBezTo>
                  <a:lnTo>
                    <a:pt x="25" y="1"/>
                  </a:lnTo>
                  <a:cubicBezTo>
                    <a:pt x="27" y="0"/>
                    <a:pt x="29" y="0"/>
                    <a:pt x="31" y="1"/>
                  </a:cubicBezTo>
                  <a:lnTo>
                    <a:pt x="44" y="5"/>
                  </a:lnTo>
                  <a:cubicBezTo>
                    <a:pt x="45" y="5"/>
                    <a:pt x="46" y="6"/>
                    <a:pt x="47" y="7"/>
                  </a:cubicBezTo>
                  <a:lnTo>
                    <a:pt x="57" y="16"/>
                  </a:lnTo>
                  <a:cubicBezTo>
                    <a:pt x="59" y="17"/>
                    <a:pt x="59" y="19"/>
                    <a:pt x="59" y="21"/>
                  </a:cubicBezTo>
                  <a:lnTo>
                    <a:pt x="59" y="29"/>
                  </a:lnTo>
                  <a:lnTo>
                    <a:pt x="59" y="42"/>
                  </a:lnTo>
                  <a:cubicBezTo>
                    <a:pt x="59" y="44"/>
                    <a:pt x="59" y="45"/>
                    <a:pt x="59" y="46"/>
                  </a:cubicBezTo>
                  <a:lnTo>
                    <a:pt x="51" y="6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5" name="Freeform 25"/>
            <p:cNvSpPr>
              <a:spLocks/>
            </p:cNvSpPr>
            <p:nvPr/>
          </p:nvSpPr>
          <p:spPr bwMode="auto">
            <a:xfrm>
              <a:off x="6867525" y="543560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18" y="0"/>
                    <a:pt x="12" y="0"/>
                    <a:pt x="6" y="6"/>
                  </a:cubicBezTo>
                  <a:cubicBezTo>
                    <a:pt x="0" y="12"/>
                    <a:pt x="0" y="42"/>
                    <a:pt x="18" y="48"/>
                  </a:cubicBezTo>
                  <a:cubicBezTo>
                    <a:pt x="42" y="48"/>
                    <a:pt x="48" y="30"/>
                    <a:pt x="42" y="18"/>
                  </a:cubicBezTo>
                  <a:cubicBezTo>
                    <a:pt x="42" y="12"/>
                    <a:pt x="36" y="0"/>
                    <a:pt x="24"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 name="Freeform 26"/>
            <p:cNvSpPr>
              <a:spLocks noEditPoints="1"/>
            </p:cNvSpPr>
            <p:nvPr/>
          </p:nvSpPr>
          <p:spPr bwMode="auto">
            <a:xfrm>
              <a:off x="6869113" y="5435601"/>
              <a:ext cx="34925" cy="41275"/>
            </a:xfrm>
            <a:custGeom>
              <a:avLst/>
              <a:gdLst>
                <a:gd name="T0" fmla="*/ 2147483647 w 56"/>
                <a:gd name="T1" fmla="*/ 2147483647 h 65"/>
                <a:gd name="T2" fmla="*/ 2147483647 w 56"/>
                <a:gd name="T3" fmla="*/ 2147483647 h 65"/>
                <a:gd name="T4" fmla="*/ 2147483647 w 56"/>
                <a:gd name="T5" fmla="*/ 2147483647 h 65"/>
                <a:gd name="T6" fmla="*/ 2147483647 w 56"/>
                <a:gd name="T7" fmla="*/ 2147483647 h 65"/>
                <a:gd name="T8" fmla="*/ 2147483647 w 56"/>
                <a:gd name="T9" fmla="*/ 2147483647 h 65"/>
                <a:gd name="T10" fmla="*/ 2147483647 w 56"/>
                <a:gd name="T11" fmla="*/ 2147483647 h 65"/>
                <a:gd name="T12" fmla="*/ 2147483647 w 56"/>
                <a:gd name="T13" fmla="*/ 2147483647 h 65"/>
                <a:gd name="T14" fmla="*/ 2147483647 w 56"/>
                <a:gd name="T15" fmla="*/ 2147483647 h 65"/>
                <a:gd name="T16" fmla="*/ 2147483647 w 56"/>
                <a:gd name="T17" fmla="*/ 2147483647 h 65"/>
                <a:gd name="T18" fmla="*/ 2147483647 w 56"/>
                <a:gd name="T19" fmla="*/ 2147483647 h 65"/>
                <a:gd name="T20" fmla="*/ 2147483647 w 56"/>
                <a:gd name="T21" fmla="*/ 2147483647 h 65"/>
                <a:gd name="T22" fmla="*/ 2147483647 w 56"/>
                <a:gd name="T23" fmla="*/ 2147483647 h 65"/>
                <a:gd name="T24" fmla="*/ 2147483647 w 56"/>
                <a:gd name="T25" fmla="*/ 2147483647 h 65"/>
                <a:gd name="T26" fmla="*/ 2147483647 w 56"/>
                <a:gd name="T27" fmla="*/ 2147483647 h 65"/>
                <a:gd name="T28" fmla="*/ 2147483647 w 56"/>
                <a:gd name="T29" fmla="*/ 2147483647 h 65"/>
                <a:gd name="T30" fmla="*/ 2147483647 w 56"/>
                <a:gd name="T31" fmla="*/ 2147483647 h 65"/>
                <a:gd name="T32" fmla="*/ 2147483647 w 56"/>
                <a:gd name="T33" fmla="*/ 2147483647 h 65"/>
                <a:gd name="T34" fmla="*/ 2147483647 w 56"/>
                <a:gd name="T35" fmla="*/ 2147483647 h 65"/>
                <a:gd name="T36" fmla="*/ 2147483647 w 56"/>
                <a:gd name="T37" fmla="*/ 2147483647 h 65"/>
                <a:gd name="T38" fmla="*/ 2147483647 w 56"/>
                <a:gd name="T39" fmla="*/ 2147483647 h 65"/>
                <a:gd name="T40" fmla="*/ 2147483647 w 56"/>
                <a:gd name="T41" fmla="*/ 2147483647 h 65"/>
                <a:gd name="T42" fmla="*/ 2147483647 w 56"/>
                <a:gd name="T43" fmla="*/ 2147483647 h 65"/>
                <a:gd name="T44" fmla="*/ 2147483647 w 56"/>
                <a:gd name="T45" fmla="*/ 2147483647 h 65"/>
                <a:gd name="T46" fmla="*/ 2147483647 w 56"/>
                <a:gd name="T47" fmla="*/ 2147483647 h 65"/>
                <a:gd name="T48" fmla="*/ 2147483647 w 56"/>
                <a:gd name="T49" fmla="*/ 2147483647 h 65"/>
                <a:gd name="T50" fmla="*/ 2147483647 w 56"/>
                <a:gd name="T51" fmla="*/ 2147483647 h 65"/>
                <a:gd name="T52" fmla="*/ 2147483647 w 56"/>
                <a:gd name="T53" fmla="*/ 2147483647 h 65"/>
                <a:gd name="T54" fmla="*/ 2147483647 w 56"/>
                <a:gd name="T55" fmla="*/ 2147483647 h 65"/>
                <a:gd name="T56" fmla="*/ 2147483647 w 56"/>
                <a:gd name="T57" fmla="*/ 2147483647 h 65"/>
                <a:gd name="T58" fmla="*/ 2147483647 w 56"/>
                <a:gd name="T59" fmla="*/ 2147483647 h 65"/>
                <a:gd name="T60" fmla="*/ 2147483647 w 56"/>
                <a:gd name="T61" fmla="*/ 2147483647 h 65"/>
                <a:gd name="T62" fmla="*/ 2147483647 w 56"/>
                <a:gd name="T63" fmla="*/ 2147483647 h 65"/>
                <a:gd name="T64" fmla="*/ 2147483647 w 56"/>
                <a:gd name="T65" fmla="*/ 2147483647 h 65"/>
                <a:gd name="T66" fmla="*/ 2147483647 w 56"/>
                <a:gd name="T67" fmla="*/ 2147483647 h 65"/>
                <a:gd name="T68" fmla="*/ 2147483647 w 56"/>
                <a:gd name="T69" fmla="*/ 2147483647 h 65"/>
                <a:gd name="T70" fmla="*/ 2147483647 w 56"/>
                <a:gd name="T71" fmla="*/ 2147483647 h 65"/>
                <a:gd name="T72" fmla="*/ 0 w 56"/>
                <a:gd name="T73" fmla="*/ 2147483647 h 65"/>
                <a:gd name="T74" fmla="*/ 0 w 56"/>
                <a:gd name="T75" fmla="*/ 2147483647 h 65"/>
                <a:gd name="T76" fmla="*/ 2147483647 w 56"/>
                <a:gd name="T77" fmla="*/ 2147483647 h 65"/>
                <a:gd name="T78" fmla="*/ 2147483647 w 56"/>
                <a:gd name="T79" fmla="*/ 2147483647 h 65"/>
                <a:gd name="T80" fmla="*/ 2147483647 w 56"/>
                <a:gd name="T81" fmla="*/ 2147483647 h 65"/>
                <a:gd name="T82" fmla="*/ 2147483647 w 56"/>
                <a:gd name="T83" fmla="*/ 2147483647 h 65"/>
                <a:gd name="T84" fmla="*/ 2147483647 w 56"/>
                <a:gd name="T85" fmla="*/ 2147483647 h 65"/>
                <a:gd name="T86" fmla="*/ 2147483647 w 56"/>
                <a:gd name="T87" fmla="*/ 2147483647 h 65"/>
                <a:gd name="T88" fmla="*/ 2147483647 w 56"/>
                <a:gd name="T89" fmla="*/ 2147483647 h 65"/>
                <a:gd name="T90" fmla="*/ 2147483647 w 56"/>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6"/>
                <a:gd name="T139" fmla="*/ 0 h 65"/>
                <a:gd name="T140" fmla="*/ 56 w 56"/>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6" h="65">
                  <a:moveTo>
                    <a:pt x="26" y="16"/>
                  </a:moveTo>
                  <a:lnTo>
                    <a:pt x="30" y="16"/>
                  </a:lnTo>
                  <a:lnTo>
                    <a:pt x="21" y="17"/>
                  </a:lnTo>
                  <a:lnTo>
                    <a:pt x="24" y="16"/>
                  </a:lnTo>
                  <a:lnTo>
                    <a:pt x="15" y="21"/>
                  </a:lnTo>
                  <a:lnTo>
                    <a:pt x="19" y="17"/>
                  </a:lnTo>
                  <a:lnTo>
                    <a:pt x="16" y="25"/>
                  </a:lnTo>
                  <a:lnTo>
                    <a:pt x="16" y="22"/>
                  </a:lnTo>
                  <a:lnTo>
                    <a:pt x="16" y="35"/>
                  </a:lnTo>
                  <a:lnTo>
                    <a:pt x="16" y="33"/>
                  </a:lnTo>
                  <a:lnTo>
                    <a:pt x="21" y="46"/>
                  </a:lnTo>
                  <a:lnTo>
                    <a:pt x="18" y="42"/>
                  </a:lnTo>
                  <a:lnTo>
                    <a:pt x="28" y="50"/>
                  </a:lnTo>
                  <a:lnTo>
                    <a:pt x="22" y="49"/>
                  </a:lnTo>
                  <a:lnTo>
                    <a:pt x="37" y="46"/>
                  </a:lnTo>
                  <a:lnTo>
                    <a:pt x="33" y="47"/>
                  </a:lnTo>
                  <a:lnTo>
                    <a:pt x="41" y="40"/>
                  </a:lnTo>
                  <a:lnTo>
                    <a:pt x="38" y="46"/>
                  </a:lnTo>
                  <a:lnTo>
                    <a:pt x="39" y="26"/>
                  </a:lnTo>
                  <a:lnTo>
                    <a:pt x="40" y="29"/>
                  </a:lnTo>
                  <a:lnTo>
                    <a:pt x="36" y="18"/>
                  </a:lnTo>
                  <a:lnTo>
                    <a:pt x="40" y="23"/>
                  </a:lnTo>
                  <a:lnTo>
                    <a:pt x="26" y="16"/>
                  </a:lnTo>
                  <a:close/>
                  <a:moveTo>
                    <a:pt x="47" y="8"/>
                  </a:moveTo>
                  <a:cubicBezTo>
                    <a:pt x="49" y="9"/>
                    <a:pt x="50" y="11"/>
                    <a:pt x="51" y="13"/>
                  </a:cubicBezTo>
                  <a:lnTo>
                    <a:pt x="55" y="24"/>
                  </a:lnTo>
                  <a:cubicBezTo>
                    <a:pt x="55" y="25"/>
                    <a:pt x="56" y="26"/>
                    <a:pt x="55" y="27"/>
                  </a:cubicBezTo>
                  <a:lnTo>
                    <a:pt x="54" y="47"/>
                  </a:lnTo>
                  <a:cubicBezTo>
                    <a:pt x="54" y="49"/>
                    <a:pt x="53" y="51"/>
                    <a:pt x="52" y="52"/>
                  </a:cubicBezTo>
                  <a:lnTo>
                    <a:pt x="44" y="59"/>
                  </a:lnTo>
                  <a:cubicBezTo>
                    <a:pt x="43" y="60"/>
                    <a:pt x="41" y="61"/>
                    <a:pt x="40" y="61"/>
                  </a:cubicBezTo>
                  <a:lnTo>
                    <a:pt x="25" y="64"/>
                  </a:lnTo>
                  <a:cubicBezTo>
                    <a:pt x="23" y="65"/>
                    <a:pt x="20" y="64"/>
                    <a:pt x="18" y="63"/>
                  </a:cubicBezTo>
                  <a:lnTo>
                    <a:pt x="8" y="55"/>
                  </a:lnTo>
                  <a:cubicBezTo>
                    <a:pt x="7" y="54"/>
                    <a:pt x="6" y="53"/>
                    <a:pt x="6" y="51"/>
                  </a:cubicBezTo>
                  <a:lnTo>
                    <a:pt x="1" y="38"/>
                  </a:lnTo>
                  <a:cubicBezTo>
                    <a:pt x="1" y="37"/>
                    <a:pt x="0" y="36"/>
                    <a:pt x="0" y="35"/>
                  </a:cubicBezTo>
                  <a:lnTo>
                    <a:pt x="0" y="22"/>
                  </a:lnTo>
                  <a:cubicBezTo>
                    <a:pt x="0" y="22"/>
                    <a:pt x="1" y="21"/>
                    <a:pt x="1" y="20"/>
                  </a:cubicBezTo>
                  <a:lnTo>
                    <a:pt x="4" y="12"/>
                  </a:lnTo>
                  <a:cubicBezTo>
                    <a:pt x="5" y="10"/>
                    <a:pt x="6" y="8"/>
                    <a:pt x="8" y="7"/>
                  </a:cubicBezTo>
                  <a:lnTo>
                    <a:pt x="17" y="2"/>
                  </a:lnTo>
                  <a:cubicBezTo>
                    <a:pt x="18" y="2"/>
                    <a:pt x="19" y="2"/>
                    <a:pt x="20" y="2"/>
                  </a:cubicBezTo>
                  <a:lnTo>
                    <a:pt x="29" y="1"/>
                  </a:lnTo>
                  <a:cubicBezTo>
                    <a:pt x="30" y="0"/>
                    <a:pt x="32" y="1"/>
                    <a:pt x="33" y="1"/>
                  </a:cubicBezTo>
                  <a:lnTo>
                    <a:pt x="47" y="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7" name="Freeform 27"/>
            <p:cNvSpPr>
              <a:spLocks/>
            </p:cNvSpPr>
            <p:nvPr/>
          </p:nvSpPr>
          <p:spPr bwMode="auto">
            <a:xfrm>
              <a:off x="6888163" y="5459413"/>
              <a:ext cx="65088" cy="31750"/>
            </a:xfrm>
            <a:custGeom>
              <a:avLst/>
              <a:gdLst>
                <a:gd name="T0" fmla="*/ 2147483647 w 102"/>
                <a:gd name="T1" fmla="*/ 2147483647 h 51"/>
                <a:gd name="T2" fmla="*/ 2147483647 w 102"/>
                <a:gd name="T3" fmla="*/ 2147483647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2147483647 w 102"/>
                <a:gd name="T15" fmla="*/ 2147483647 h 51"/>
                <a:gd name="T16" fmla="*/ 2147483647 w 102"/>
                <a:gd name="T17" fmla="*/ 2147483647 h 51"/>
                <a:gd name="T18" fmla="*/ 2147483647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0 w 102"/>
                <a:gd name="T39" fmla="*/ 2147483647 h 51"/>
                <a:gd name="T40" fmla="*/ 2147483647 w 102"/>
                <a:gd name="T41" fmla="*/ 0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2147483647 h 51"/>
                <a:gd name="T64" fmla="*/ 2147483647 w 102"/>
                <a:gd name="T65" fmla="*/ 2147483647 h 51"/>
                <a:gd name="T66" fmla="*/ 2147483647 w 102"/>
                <a:gd name="T67" fmla="*/ 2147483647 h 51"/>
                <a:gd name="T68" fmla="*/ 2147483647 w 102"/>
                <a:gd name="T69" fmla="*/ 2147483647 h 51"/>
                <a:gd name="T70" fmla="*/ 2147483647 w 102"/>
                <a:gd name="T71" fmla="*/ 2147483647 h 51"/>
                <a:gd name="T72" fmla="*/ 2147483647 w 102"/>
                <a:gd name="T73" fmla="*/ 2147483647 h 51"/>
                <a:gd name="T74" fmla="*/ 2147483647 w 102"/>
                <a:gd name="T75" fmla="*/ 2147483647 h 51"/>
                <a:gd name="T76" fmla="*/ 2147483647 w 102"/>
                <a:gd name="T77" fmla="*/ 2147483647 h 51"/>
                <a:gd name="T78" fmla="*/ 2147483647 w 102"/>
                <a:gd name="T79" fmla="*/ 2147483647 h 51"/>
                <a:gd name="T80" fmla="*/ 2147483647 w 102"/>
                <a:gd name="T81" fmla="*/ 2147483647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1"/>
                <a:gd name="T125" fmla="*/ 102 w 102"/>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1">
                  <a:moveTo>
                    <a:pt x="102" y="42"/>
                  </a:moveTo>
                  <a:lnTo>
                    <a:pt x="98" y="42"/>
                  </a:lnTo>
                  <a:lnTo>
                    <a:pt x="90" y="42"/>
                  </a:lnTo>
                  <a:lnTo>
                    <a:pt x="81" y="42"/>
                  </a:lnTo>
                  <a:lnTo>
                    <a:pt x="77" y="42"/>
                  </a:lnTo>
                  <a:lnTo>
                    <a:pt x="81" y="42"/>
                  </a:lnTo>
                  <a:lnTo>
                    <a:pt x="75" y="45"/>
                  </a:lnTo>
                  <a:cubicBezTo>
                    <a:pt x="75" y="45"/>
                    <a:pt x="74" y="45"/>
                    <a:pt x="74" y="45"/>
                  </a:cubicBezTo>
                  <a:lnTo>
                    <a:pt x="61" y="49"/>
                  </a:lnTo>
                  <a:cubicBezTo>
                    <a:pt x="60" y="49"/>
                    <a:pt x="60" y="49"/>
                    <a:pt x="59" y="49"/>
                  </a:cubicBezTo>
                  <a:lnTo>
                    <a:pt x="45" y="50"/>
                  </a:lnTo>
                  <a:cubicBezTo>
                    <a:pt x="42" y="51"/>
                    <a:pt x="40" y="49"/>
                    <a:pt x="38" y="47"/>
                  </a:cubicBezTo>
                  <a:lnTo>
                    <a:pt x="32" y="39"/>
                  </a:lnTo>
                  <a:lnTo>
                    <a:pt x="36" y="42"/>
                  </a:lnTo>
                  <a:lnTo>
                    <a:pt x="33" y="41"/>
                  </a:lnTo>
                  <a:cubicBezTo>
                    <a:pt x="32" y="41"/>
                    <a:pt x="32" y="41"/>
                    <a:pt x="31" y="40"/>
                  </a:cubicBezTo>
                  <a:lnTo>
                    <a:pt x="23" y="35"/>
                  </a:lnTo>
                  <a:lnTo>
                    <a:pt x="11" y="26"/>
                  </a:lnTo>
                  <a:cubicBezTo>
                    <a:pt x="11" y="25"/>
                    <a:pt x="10" y="25"/>
                    <a:pt x="10" y="24"/>
                  </a:cubicBezTo>
                  <a:lnTo>
                    <a:pt x="0" y="9"/>
                  </a:lnTo>
                  <a:lnTo>
                    <a:pt x="13" y="0"/>
                  </a:lnTo>
                  <a:lnTo>
                    <a:pt x="23" y="15"/>
                  </a:lnTo>
                  <a:lnTo>
                    <a:pt x="22" y="13"/>
                  </a:lnTo>
                  <a:lnTo>
                    <a:pt x="32" y="22"/>
                  </a:lnTo>
                  <a:lnTo>
                    <a:pt x="40" y="27"/>
                  </a:lnTo>
                  <a:lnTo>
                    <a:pt x="38" y="26"/>
                  </a:lnTo>
                  <a:lnTo>
                    <a:pt x="41" y="27"/>
                  </a:lnTo>
                  <a:cubicBezTo>
                    <a:pt x="43" y="27"/>
                    <a:pt x="44" y="28"/>
                    <a:pt x="45" y="30"/>
                  </a:cubicBezTo>
                  <a:lnTo>
                    <a:pt x="51" y="38"/>
                  </a:lnTo>
                  <a:lnTo>
                    <a:pt x="44" y="34"/>
                  </a:lnTo>
                  <a:lnTo>
                    <a:pt x="58" y="33"/>
                  </a:lnTo>
                  <a:lnTo>
                    <a:pt x="56" y="34"/>
                  </a:lnTo>
                  <a:lnTo>
                    <a:pt x="69" y="30"/>
                  </a:lnTo>
                  <a:lnTo>
                    <a:pt x="68" y="30"/>
                  </a:lnTo>
                  <a:lnTo>
                    <a:pt x="74" y="27"/>
                  </a:lnTo>
                  <a:cubicBezTo>
                    <a:pt x="75" y="27"/>
                    <a:pt x="76" y="26"/>
                    <a:pt x="77" y="26"/>
                  </a:cubicBezTo>
                  <a:lnTo>
                    <a:pt x="81" y="26"/>
                  </a:lnTo>
                  <a:lnTo>
                    <a:pt x="90" y="26"/>
                  </a:lnTo>
                  <a:lnTo>
                    <a:pt x="98" y="26"/>
                  </a:lnTo>
                  <a:lnTo>
                    <a:pt x="102" y="26"/>
                  </a:lnTo>
                  <a:lnTo>
                    <a:pt x="102"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 name="Freeform 28"/>
            <p:cNvSpPr>
              <a:spLocks/>
            </p:cNvSpPr>
            <p:nvPr/>
          </p:nvSpPr>
          <p:spPr bwMode="auto">
            <a:xfrm>
              <a:off x="6937375" y="5456238"/>
              <a:ext cx="39688" cy="30163"/>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27"/>
                  </a:moveTo>
                  <a:cubicBezTo>
                    <a:pt x="57" y="16"/>
                    <a:pt x="57" y="11"/>
                    <a:pt x="50" y="6"/>
                  </a:cubicBezTo>
                  <a:cubicBezTo>
                    <a:pt x="36" y="0"/>
                    <a:pt x="0" y="6"/>
                    <a:pt x="8" y="32"/>
                  </a:cubicBezTo>
                  <a:cubicBezTo>
                    <a:pt x="8" y="48"/>
                    <a:pt x="29" y="48"/>
                    <a:pt x="43" y="43"/>
                  </a:cubicBezTo>
                  <a:cubicBezTo>
                    <a:pt x="50" y="43"/>
                    <a:pt x="64" y="32"/>
                    <a:pt x="64"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 name="Freeform 29"/>
            <p:cNvSpPr>
              <a:spLocks noEditPoints="1"/>
            </p:cNvSpPr>
            <p:nvPr/>
          </p:nvSpPr>
          <p:spPr bwMode="auto">
            <a:xfrm>
              <a:off x="6942138" y="5459413"/>
              <a:ext cx="46038" cy="36513"/>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2147483647 h 58"/>
                <a:gd name="T22" fmla="*/ 2147483647 w 73"/>
                <a:gd name="T23" fmla="*/ 2147483647 h 58"/>
                <a:gd name="T24" fmla="*/ 2147483647 w 73"/>
                <a:gd name="T25" fmla="*/ 2147483647 h 58"/>
                <a:gd name="T26" fmla="*/ 2147483647 w 73"/>
                <a:gd name="T27" fmla="*/ 2147483647 h 58"/>
                <a:gd name="T28" fmla="*/ 2147483647 w 73"/>
                <a:gd name="T29" fmla="*/ 2147483647 h 58"/>
                <a:gd name="T30" fmla="*/ 2147483647 w 73"/>
                <a:gd name="T31" fmla="*/ 2147483647 h 58"/>
                <a:gd name="T32" fmla="*/ 2147483647 w 73"/>
                <a:gd name="T33" fmla="*/ 2147483647 h 58"/>
                <a:gd name="T34" fmla="*/ 2147483647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2147483647 w 73"/>
                <a:gd name="T45" fmla="*/ 2147483647 h 58"/>
                <a:gd name="T46" fmla="*/ 2147483647 w 73"/>
                <a:gd name="T47" fmla="*/ 2147483647 h 58"/>
                <a:gd name="T48" fmla="*/ 2147483647 w 73"/>
                <a:gd name="T49" fmla="*/ 2147483647 h 58"/>
                <a:gd name="T50" fmla="*/ 2147483647 w 73"/>
                <a:gd name="T51" fmla="*/ 2147483647 h 58"/>
                <a:gd name="T52" fmla="*/ 2147483647 w 73"/>
                <a:gd name="T53" fmla="*/ 2147483647 h 58"/>
                <a:gd name="T54" fmla="*/ 2147483647 w 73"/>
                <a:gd name="T55" fmla="*/ 2147483647 h 58"/>
                <a:gd name="T56" fmla="*/ 2147483647 w 73"/>
                <a:gd name="T57" fmla="*/ 2147483647 h 58"/>
                <a:gd name="T58" fmla="*/ 2147483647 w 73"/>
                <a:gd name="T59" fmla="*/ 2147483647 h 58"/>
                <a:gd name="T60" fmla="*/ 2147483647 w 73"/>
                <a:gd name="T61" fmla="*/ 2147483647 h 58"/>
                <a:gd name="T62" fmla="*/ 2147483647 w 73"/>
                <a:gd name="T63" fmla="*/ 2147483647 h 58"/>
                <a:gd name="T64" fmla="*/ 0 w 73"/>
                <a:gd name="T65" fmla="*/ 2147483647 h 58"/>
                <a:gd name="T66" fmla="*/ 2147483647 w 73"/>
                <a:gd name="T67" fmla="*/ 2147483647 h 58"/>
                <a:gd name="T68" fmla="*/ 2147483647 w 73"/>
                <a:gd name="T69" fmla="*/ 2147483647 h 58"/>
                <a:gd name="T70" fmla="*/ 2147483647 w 73"/>
                <a:gd name="T71" fmla="*/ 2147483647 h 58"/>
                <a:gd name="T72" fmla="*/ 2147483647 w 73"/>
                <a:gd name="T73" fmla="*/ 2147483647 h 58"/>
                <a:gd name="T74" fmla="*/ 2147483647 w 73"/>
                <a:gd name="T75" fmla="*/ 2147483647 h 58"/>
                <a:gd name="T76" fmla="*/ 2147483647 w 73"/>
                <a:gd name="T77" fmla="*/ 2147483647 h 58"/>
                <a:gd name="T78" fmla="*/ 2147483647 w 73"/>
                <a:gd name="T79" fmla="*/ 2147483647 h 58"/>
                <a:gd name="T80" fmla="*/ 2147483647 w 73"/>
                <a:gd name="T81" fmla="*/ 2147483647 h 58"/>
                <a:gd name="T82" fmla="*/ 2147483647 w 73"/>
                <a:gd name="T83" fmla="*/ 2147483647 h 58"/>
                <a:gd name="T84" fmla="*/ 2147483647 w 73"/>
                <a:gd name="T85" fmla="*/ 2147483647 h 58"/>
                <a:gd name="T86" fmla="*/ 2147483647 w 73"/>
                <a:gd name="T87" fmla="*/ 2147483647 h 58"/>
                <a:gd name="T88" fmla="*/ 2147483647 w 73"/>
                <a:gd name="T89" fmla="*/ 2147483647 h 58"/>
                <a:gd name="T90" fmla="*/ 2147483647 w 73"/>
                <a:gd name="T91" fmla="*/ 2147483647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58"/>
                <a:gd name="T140" fmla="*/ 73 w 73"/>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58">
                  <a:moveTo>
                    <a:pt x="58" y="26"/>
                  </a:moveTo>
                  <a:lnTo>
                    <a:pt x="57" y="35"/>
                  </a:lnTo>
                  <a:lnTo>
                    <a:pt x="50" y="22"/>
                  </a:lnTo>
                  <a:lnTo>
                    <a:pt x="51" y="24"/>
                  </a:lnTo>
                  <a:lnTo>
                    <a:pt x="44" y="16"/>
                  </a:lnTo>
                  <a:lnTo>
                    <a:pt x="49" y="18"/>
                  </a:lnTo>
                  <a:lnTo>
                    <a:pt x="35" y="16"/>
                  </a:lnTo>
                  <a:lnTo>
                    <a:pt x="38" y="16"/>
                  </a:lnTo>
                  <a:lnTo>
                    <a:pt x="23" y="19"/>
                  </a:lnTo>
                  <a:lnTo>
                    <a:pt x="26" y="18"/>
                  </a:lnTo>
                  <a:lnTo>
                    <a:pt x="14" y="27"/>
                  </a:lnTo>
                  <a:lnTo>
                    <a:pt x="17" y="21"/>
                  </a:lnTo>
                  <a:lnTo>
                    <a:pt x="16" y="37"/>
                  </a:lnTo>
                  <a:lnTo>
                    <a:pt x="16" y="33"/>
                  </a:lnTo>
                  <a:lnTo>
                    <a:pt x="20" y="42"/>
                  </a:lnTo>
                  <a:lnTo>
                    <a:pt x="16" y="38"/>
                  </a:lnTo>
                  <a:lnTo>
                    <a:pt x="24" y="42"/>
                  </a:lnTo>
                  <a:lnTo>
                    <a:pt x="20" y="41"/>
                  </a:lnTo>
                  <a:lnTo>
                    <a:pt x="43" y="39"/>
                  </a:lnTo>
                  <a:lnTo>
                    <a:pt x="40" y="40"/>
                  </a:lnTo>
                  <a:lnTo>
                    <a:pt x="53" y="34"/>
                  </a:lnTo>
                  <a:lnTo>
                    <a:pt x="50" y="36"/>
                  </a:lnTo>
                  <a:lnTo>
                    <a:pt x="58" y="26"/>
                  </a:lnTo>
                  <a:close/>
                  <a:moveTo>
                    <a:pt x="63" y="46"/>
                  </a:moveTo>
                  <a:cubicBezTo>
                    <a:pt x="62" y="47"/>
                    <a:pt x="61" y="48"/>
                    <a:pt x="60" y="49"/>
                  </a:cubicBezTo>
                  <a:lnTo>
                    <a:pt x="47" y="55"/>
                  </a:lnTo>
                  <a:cubicBezTo>
                    <a:pt x="46" y="55"/>
                    <a:pt x="45" y="55"/>
                    <a:pt x="44" y="55"/>
                  </a:cubicBezTo>
                  <a:lnTo>
                    <a:pt x="21" y="57"/>
                  </a:lnTo>
                  <a:cubicBezTo>
                    <a:pt x="20" y="58"/>
                    <a:pt x="18" y="57"/>
                    <a:pt x="17" y="57"/>
                  </a:cubicBezTo>
                  <a:lnTo>
                    <a:pt x="9" y="53"/>
                  </a:lnTo>
                  <a:cubicBezTo>
                    <a:pt x="7" y="52"/>
                    <a:pt x="6" y="50"/>
                    <a:pt x="5" y="49"/>
                  </a:cubicBezTo>
                  <a:lnTo>
                    <a:pt x="1" y="40"/>
                  </a:lnTo>
                  <a:cubicBezTo>
                    <a:pt x="1" y="39"/>
                    <a:pt x="0" y="37"/>
                    <a:pt x="0" y="36"/>
                  </a:cubicBezTo>
                  <a:lnTo>
                    <a:pt x="1" y="20"/>
                  </a:lnTo>
                  <a:cubicBezTo>
                    <a:pt x="2" y="18"/>
                    <a:pt x="3" y="15"/>
                    <a:pt x="5" y="14"/>
                  </a:cubicBezTo>
                  <a:lnTo>
                    <a:pt x="17" y="5"/>
                  </a:lnTo>
                  <a:cubicBezTo>
                    <a:pt x="18" y="4"/>
                    <a:pt x="19" y="4"/>
                    <a:pt x="20" y="4"/>
                  </a:cubicBezTo>
                  <a:lnTo>
                    <a:pt x="35" y="1"/>
                  </a:lnTo>
                  <a:cubicBezTo>
                    <a:pt x="36" y="0"/>
                    <a:pt x="37" y="0"/>
                    <a:pt x="38" y="1"/>
                  </a:cubicBezTo>
                  <a:lnTo>
                    <a:pt x="52" y="3"/>
                  </a:lnTo>
                  <a:cubicBezTo>
                    <a:pt x="53" y="3"/>
                    <a:pt x="55" y="4"/>
                    <a:pt x="56" y="5"/>
                  </a:cubicBezTo>
                  <a:lnTo>
                    <a:pt x="63" y="13"/>
                  </a:lnTo>
                  <a:cubicBezTo>
                    <a:pt x="64" y="14"/>
                    <a:pt x="64" y="14"/>
                    <a:pt x="65" y="15"/>
                  </a:cubicBezTo>
                  <a:lnTo>
                    <a:pt x="72" y="28"/>
                  </a:lnTo>
                  <a:cubicBezTo>
                    <a:pt x="73" y="30"/>
                    <a:pt x="73" y="34"/>
                    <a:pt x="71" y="36"/>
                  </a:cubicBezTo>
                  <a:lnTo>
                    <a:pt x="63" y="4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 name="Freeform 30"/>
            <p:cNvSpPr>
              <a:spLocks/>
            </p:cNvSpPr>
            <p:nvPr/>
          </p:nvSpPr>
          <p:spPr bwMode="auto">
            <a:xfrm>
              <a:off x="6637338" y="5765801"/>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3" y="8"/>
                  </a:moveTo>
                  <a:cubicBezTo>
                    <a:pt x="38" y="8"/>
                    <a:pt x="32" y="0"/>
                    <a:pt x="27" y="0"/>
                  </a:cubicBezTo>
                  <a:cubicBezTo>
                    <a:pt x="16" y="0"/>
                    <a:pt x="0" y="29"/>
                    <a:pt x="16" y="50"/>
                  </a:cubicBezTo>
                  <a:cubicBezTo>
                    <a:pt x="27" y="64"/>
                    <a:pt x="38" y="50"/>
                    <a:pt x="43" y="36"/>
                  </a:cubicBezTo>
                  <a:cubicBezTo>
                    <a:pt x="48" y="36"/>
                    <a:pt x="48" y="15"/>
                    <a:pt x="43"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 name="Freeform 31"/>
            <p:cNvSpPr>
              <a:spLocks noEditPoints="1"/>
            </p:cNvSpPr>
            <p:nvPr/>
          </p:nvSpPr>
          <p:spPr bwMode="auto">
            <a:xfrm>
              <a:off x="6643688" y="5765801"/>
              <a:ext cx="34925" cy="46038"/>
            </a:xfrm>
            <a:custGeom>
              <a:avLst/>
              <a:gdLst>
                <a:gd name="T0" fmla="*/ 2147483647 w 55"/>
                <a:gd name="T1" fmla="*/ 2147483647 h 73"/>
                <a:gd name="T2" fmla="*/ 2147483647 w 55"/>
                <a:gd name="T3" fmla="*/ 2147483647 h 73"/>
                <a:gd name="T4" fmla="*/ 2147483647 w 55"/>
                <a:gd name="T5" fmla="*/ 2147483647 h 73"/>
                <a:gd name="T6" fmla="*/ 2147483647 w 55"/>
                <a:gd name="T7" fmla="*/ 2147483647 h 73"/>
                <a:gd name="T8" fmla="*/ 2147483647 w 55"/>
                <a:gd name="T9" fmla="*/ 2147483647 h 73"/>
                <a:gd name="T10" fmla="*/ 2147483647 w 55"/>
                <a:gd name="T11" fmla="*/ 2147483647 h 73"/>
                <a:gd name="T12" fmla="*/ 2147483647 w 55"/>
                <a:gd name="T13" fmla="*/ 2147483647 h 73"/>
                <a:gd name="T14" fmla="*/ 2147483647 w 55"/>
                <a:gd name="T15" fmla="*/ 2147483647 h 73"/>
                <a:gd name="T16" fmla="*/ 2147483647 w 55"/>
                <a:gd name="T17" fmla="*/ 2147483647 h 73"/>
                <a:gd name="T18" fmla="*/ 2147483647 w 55"/>
                <a:gd name="T19" fmla="*/ 2147483647 h 73"/>
                <a:gd name="T20" fmla="*/ 2147483647 w 55"/>
                <a:gd name="T21" fmla="*/ 2147483647 h 73"/>
                <a:gd name="T22" fmla="*/ 2147483647 w 55"/>
                <a:gd name="T23" fmla="*/ 2147483647 h 73"/>
                <a:gd name="T24" fmla="*/ 2147483647 w 55"/>
                <a:gd name="T25" fmla="*/ 2147483647 h 73"/>
                <a:gd name="T26" fmla="*/ 2147483647 w 55"/>
                <a:gd name="T27" fmla="*/ 2147483647 h 73"/>
                <a:gd name="T28" fmla="*/ 2147483647 w 55"/>
                <a:gd name="T29" fmla="*/ 2147483647 h 73"/>
                <a:gd name="T30" fmla="*/ 2147483647 w 55"/>
                <a:gd name="T31" fmla="*/ 2147483647 h 73"/>
                <a:gd name="T32" fmla="*/ 2147483647 w 55"/>
                <a:gd name="T33" fmla="*/ 2147483647 h 73"/>
                <a:gd name="T34" fmla="*/ 2147483647 w 55"/>
                <a:gd name="T35" fmla="*/ 2147483647 h 73"/>
                <a:gd name="T36" fmla="*/ 2147483647 w 55"/>
                <a:gd name="T37" fmla="*/ 2147483647 h 73"/>
                <a:gd name="T38" fmla="*/ 2147483647 w 55"/>
                <a:gd name="T39" fmla="*/ 2147483647 h 73"/>
                <a:gd name="T40" fmla="*/ 2147483647 w 55"/>
                <a:gd name="T41" fmla="*/ 2147483647 h 73"/>
                <a:gd name="T42" fmla="*/ 2147483647 w 55"/>
                <a:gd name="T43" fmla="*/ 2147483647 h 73"/>
                <a:gd name="T44" fmla="*/ 2147483647 w 55"/>
                <a:gd name="T45" fmla="*/ 2147483647 h 73"/>
                <a:gd name="T46" fmla="*/ 2147483647 w 55"/>
                <a:gd name="T47" fmla="*/ 2147483647 h 73"/>
                <a:gd name="T48" fmla="*/ 2147483647 w 55"/>
                <a:gd name="T49" fmla="*/ 2147483647 h 73"/>
                <a:gd name="T50" fmla="*/ 2147483647 w 55"/>
                <a:gd name="T51" fmla="*/ 2147483647 h 73"/>
                <a:gd name="T52" fmla="*/ 2147483647 w 55"/>
                <a:gd name="T53" fmla="*/ 2147483647 h 73"/>
                <a:gd name="T54" fmla="*/ 2147483647 w 55"/>
                <a:gd name="T55" fmla="*/ 2147483647 h 73"/>
                <a:gd name="T56" fmla="*/ 2147483647 w 55"/>
                <a:gd name="T57" fmla="*/ 2147483647 h 73"/>
                <a:gd name="T58" fmla="*/ 2147483647 w 55"/>
                <a:gd name="T59" fmla="*/ 2147483647 h 73"/>
                <a:gd name="T60" fmla="*/ 2147483647 w 55"/>
                <a:gd name="T61" fmla="*/ 2147483647 h 73"/>
                <a:gd name="T62" fmla="*/ 2147483647 w 55"/>
                <a:gd name="T63" fmla="*/ 2147483647 h 73"/>
                <a:gd name="T64" fmla="*/ 2147483647 w 55"/>
                <a:gd name="T65" fmla="*/ 2147483647 h 73"/>
                <a:gd name="T66" fmla="*/ 2147483647 w 55"/>
                <a:gd name="T67" fmla="*/ 2147483647 h 73"/>
                <a:gd name="T68" fmla="*/ 2147483647 w 55"/>
                <a:gd name="T69" fmla="*/ 2147483647 h 73"/>
                <a:gd name="T70" fmla="*/ 2147483647 w 55"/>
                <a:gd name="T71" fmla="*/ 2147483647 h 73"/>
                <a:gd name="T72" fmla="*/ 2147483647 w 55"/>
                <a:gd name="T73" fmla="*/ 2147483647 h 73"/>
                <a:gd name="T74" fmla="*/ 2147483647 w 55"/>
                <a:gd name="T75" fmla="*/ 2147483647 h 73"/>
                <a:gd name="T76" fmla="*/ 2147483647 w 55"/>
                <a:gd name="T77" fmla="*/ 2147483647 h 73"/>
                <a:gd name="T78" fmla="*/ 2147483647 w 55"/>
                <a:gd name="T79" fmla="*/ 2147483647 h 73"/>
                <a:gd name="T80" fmla="*/ 2147483647 w 55"/>
                <a:gd name="T81" fmla="*/ 2147483647 h 73"/>
                <a:gd name="T82" fmla="*/ 2147483647 w 55"/>
                <a:gd name="T83" fmla="*/ 2147483647 h 73"/>
                <a:gd name="T84" fmla="*/ 2147483647 w 55"/>
                <a:gd name="T85" fmla="*/ 2147483647 h 73"/>
                <a:gd name="T86" fmla="*/ 2147483647 w 55"/>
                <a:gd name="T87" fmla="*/ 2147483647 h 73"/>
                <a:gd name="T88" fmla="*/ 2147483647 w 55"/>
                <a:gd name="T89" fmla="*/ 2147483647 h 73"/>
                <a:gd name="T90" fmla="*/ 2147483647 w 55"/>
                <a:gd name="T91" fmla="*/ 2147483647 h 73"/>
                <a:gd name="T92" fmla="*/ 2147483647 w 55"/>
                <a:gd name="T93" fmla="*/ 2147483647 h 73"/>
                <a:gd name="T94" fmla="*/ 2147483647 w 55"/>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73"/>
                <a:gd name="T146" fmla="*/ 55 w 55"/>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73">
                  <a:moveTo>
                    <a:pt x="35" y="18"/>
                  </a:moveTo>
                  <a:lnTo>
                    <a:pt x="39" y="24"/>
                  </a:lnTo>
                  <a:lnTo>
                    <a:pt x="31" y="20"/>
                  </a:lnTo>
                  <a:lnTo>
                    <a:pt x="23" y="16"/>
                  </a:lnTo>
                  <a:lnTo>
                    <a:pt x="30" y="15"/>
                  </a:lnTo>
                  <a:lnTo>
                    <a:pt x="21" y="20"/>
                  </a:lnTo>
                  <a:lnTo>
                    <a:pt x="24" y="18"/>
                  </a:lnTo>
                  <a:lnTo>
                    <a:pt x="17" y="30"/>
                  </a:lnTo>
                  <a:lnTo>
                    <a:pt x="18" y="26"/>
                  </a:lnTo>
                  <a:lnTo>
                    <a:pt x="16" y="42"/>
                  </a:lnTo>
                  <a:lnTo>
                    <a:pt x="16" y="38"/>
                  </a:lnTo>
                  <a:lnTo>
                    <a:pt x="23" y="55"/>
                  </a:lnTo>
                  <a:lnTo>
                    <a:pt x="20" y="52"/>
                  </a:lnTo>
                  <a:lnTo>
                    <a:pt x="28" y="58"/>
                  </a:lnTo>
                  <a:lnTo>
                    <a:pt x="22" y="57"/>
                  </a:lnTo>
                  <a:lnTo>
                    <a:pt x="30" y="55"/>
                  </a:lnTo>
                  <a:lnTo>
                    <a:pt x="25" y="58"/>
                  </a:lnTo>
                  <a:lnTo>
                    <a:pt x="36" y="40"/>
                  </a:lnTo>
                  <a:cubicBezTo>
                    <a:pt x="36" y="40"/>
                    <a:pt x="36" y="39"/>
                    <a:pt x="37" y="39"/>
                  </a:cubicBezTo>
                  <a:lnTo>
                    <a:pt x="40" y="36"/>
                  </a:lnTo>
                  <a:lnTo>
                    <a:pt x="38" y="40"/>
                  </a:lnTo>
                  <a:lnTo>
                    <a:pt x="39" y="32"/>
                  </a:lnTo>
                  <a:lnTo>
                    <a:pt x="39" y="35"/>
                  </a:lnTo>
                  <a:lnTo>
                    <a:pt x="35" y="18"/>
                  </a:lnTo>
                  <a:close/>
                  <a:moveTo>
                    <a:pt x="54" y="32"/>
                  </a:moveTo>
                  <a:cubicBezTo>
                    <a:pt x="54" y="33"/>
                    <a:pt x="55" y="34"/>
                    <a:pt x="54" y="34"/>
                  </a:cubicBezTo>
                  <a:lnTo>
                    <a:pt x="53" y="42"/>
                  </a:lnTo>
                  <a:cubicBezTo>
                    <a:pt x="53" y="44"/>
                    <a:pt x="52" y="46"/>
                    <a:pt x="51" y="47"/>
                  </a:cubicBezTo>
                  <a:lnTo>
                    <a:pt x="48" y="50"/>
                  </a:lnTo>
                  <a:lnTo>
                    <a:pt x="49" y="49"/>
                  </a:lnTo>
                  <a:lnTo>
                    <a:pt x="38" y="67"/>
                  </a:lnTo>
                  <a:cubicBezTo>
                    <a:pt x="37" y="68"/>
                    <a:pt x="35" y="70"/>
                    <a:pt x="33" y="70"/>
                  </a:cubicBezTo>
                  <a:lnTo>
                    <a:pt x="25" y="72"/>
                  </a:lnTo>
                  <a:cubicBezTo>
                    <a:pt x="23" y="73"/>
                    <a:pt x="21" y="72"/>
                    <a:pt x="19" y="71"/>
                  </a:cubicBezTo>
                  <a:lnTo>
                    <a:pt x="11" y="65"/>
                  </a:lnTo>
                  <a:cubicBezTo>
                    <a:pt x="10" y="64"/>
                    <a:pt x="9" y="63"/>
                    <a:pt x="8" y="62"/>
                  </a:cubicBezTo>
                  <a:lnTo>
                    <a:pt x="1" y="45"/>
                  </a:lnTo>
                  <a:cubicBezTo>
                    <a:pt x="1" y="43"/>
                    <a:pt x="0" y="42"/>
                    <a:pt x="1" y="40"/>
                  </a:cubicBezTo>
                  <a:lnTo>
                    <a:pt x="3" y="24"/>
                  </a:lnTo>
                  <a:cubicBezTo>
                    <a:pt x="3" y="23"/>
                    <a:pt x="3" y="22"/>
                    <a:pt x="4" y="21"/>
                  </a:cubicBezTo>
                  <a:lnTo>
                    <a:pt x="11" y="9"/>
                  </a:lnTo>
                  <a:cubicBezTo>
                    <a:pt x="11" y="8"/>
                    <a:pt x="12" y="7"/>
                    <a:pt x="14" y="6"/>
                  </a:cubicBezTo>
                  <a:lnTo>
                    <a:pt x="23" y="1"/>
                  </a:lnTo>
                  <a:cubicBezTo>
                    <a:pt x="25" y="0"/>
                    <a:pt x="28" y="0"/>
                    <a:pt x="30" y="1"/>
                  </a:cubicBezTo>
                  <a:lnTo>
                    <a:pt x="38" y="5"/>
                  </a:lnTo>
                  <a:lnTo>
                    <a:pt x="46" y="9"/>
                  </a:lnTo>
                  <a:cubicBezTo>
                    <a:pt x="48" y="10"/>
                    <a:pt x="50" y="12"/>
                    <a:pt x="50" y="15"/>
                  </a:cubicBezTo>
                  <a:lnTo>
                    <a:pt x="54"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 name="Freeform 32"/>
            <p:cNvSpPr>
              <a:spLocks/>
            </p:cNvSpPr>
            <p:nvPr/>
          </p:nvSpPr>
          <p:spPr bwMode="auto">
            <a:xfrm>
              <a:off x="6648450" y="5800726"/>
              <a:ext cx="47625" cy="57150"/>
            </a:xfrm>
            <a:custGeom>
              <a:avLst/>
              <a:gdLst>
                <a:gd name="T0" fmla="*/ 2147483647 w 76"/>
                <a:gd name="T1" fmla="*/ 2147483647 h 88"/>
                <a:gd name="T2" fmla="*/ 2147483647 w 76"/>
                <a:gd name="T3" fmla="*/ 2147483647 h 88"/>
                <a:gd name="T4" fmla="*/ 2147483647 w 76"/>
                <a:gd name="T5" fmla="*/ 2147483647 h 88"/>
                <a:gd name="T6" fmla="*/ 2147483647 w 76"/>
                <a:gd name="T7" fmla="*/ 2147483647 h 88"/>
                <a:gd name="T8" fmla="*/ 2147483647 w 76"/>
                <a:gd name="T9" fmla="*/ 2147483647 h 88"/>
                <a:gd name="T10" fmla="*/ 2147483647 w 76"/>
                <a:gd name="T11" fmla="*/ 2147483647 h 88"/>
                <a:gd name="T12" fmla="*/ 2147483647 w 76"/>
                <a:gd name="T13" fmla="*/ 2147483647 h 88"/>
                <a:gd name="T14" fmla="*/ 2147483647 w 76"/>
                <a:gd name="T15" fmla="*/ 2147483647 h 88"/>
                <a:gd name="T16" fmla="*/ 2147483647 w 76"/>
                <a:gd name="T17" fmla="*/ 2147483647 h 88"/>
                <a:gd name="T18" fmla="*/ 2147483647 w 76"/>
                <a:gd name="T19" fmla="*/ 2147483647 h 88"/>
                <a:gd name="T20" fmla="*/ 2147483647 w 76"/>
                <a:gd name="T21" fmla="*/ 2147483647 h 88"/>
                <a:gd name="T22" fmla="*/ 2147483647 w 76"/>
                <a:gd name="T23" fmla="*/ 2147483647 h 88"/>
                <a:gd name="T24" fmla="*/ 2147483647 w 76"/>
                <a:gd name="T25" fmla="*/ 2147483647 h 88"/>
                <a:gd name="T26" fmla="*/ 2147483647 w 76"/>
                <a:gd name="T27" fmla="*/ 2147483647 h 88"/>
                <a:gd name="T28" fmla="*/ 2147483647 w 76"/>
                <a:gd name="T29" fmla="*/ 2147483647 h 88"/>
                <a:gd name="T30" fmla="*/ 2147483647 w 76"/>
                <a:gd name="T31" fmla="*/ 2147483647 h 88"/>
                <a:gd name="T32" fmla="*/ 2147483647 w 76"/>
                <a:gd name="T33" fmla="*/ 2147483647 h 88"/>
                <a:gd name="T34" fmla="*/ 0 w 76"/>
                <a:gd name="T35" fmla="*/ 2147483647 h 88"/>
                <a:gd name="T36" fmla="*/ 2147483647 w 76"/>
                <a:gd name="T37" fmla="*/ 0 h 88"/>
                <a:gd name="T38" fmla="*/ 2147483647 w 76"/>
                <a:gd name="T39" fmla="*/ 2147483647 h 88"/>
                <a:gd name="T40" fmla="*/ 2147483647 w 76"/>
                <a:gd name="T41" fmla="*/ 2147483647 h 88"/>
                <a:gd name="T42" fmla="*/ 2147483647 w 76"/>
                <a:gd name="T43" fmla="*/ 2147483647 h 88"/>
                <a:gd name="T44" fmla="*/ 2147483647 w 76"/>
                <a:gd name="T45" fmla="*/ 2147483647 h 88"/>
                <a:gd name="T46" fmla="*/ 2147483647 w 76"/>
                <a:gd name="T47" fmla="*/ 2147483647 h 88"/>
                <a:gd name="T48" fmla="*/ 2147483647 w 76"/>
                <a:gd name="T49" fmla="*/ 2147483647 h 88"/>
                <a:gd name="T50" fmla="*/ 2147483647 w 76"/>
                <a:gd name="T51" fmla="*/ 2147483647 h 88"/>
                <a:gd name="T52" fmla="*/ 2147483647 w 76"/>
                <a:gd name="T53" fmla="*/ 2147483647 h 88"/>
                <a:gd name="T54" fmla="*/ 2147483647 w 76"/>
                <a:gd name="T55" fmla="*/ 2147483647 h 88"/>
                <a:gd name="T56" fmla="*/ 2147483647 w 76"/>
                <a:gd name="T57" fmla="*/ 2147483647 h 88"/>
                <a:gd name="T58" fmla="*/ 2147483647 w 76"/>
                <a:gd name="T59" fmla="*/ 2147483647 h 88"/>
                <a:gd name="T60" fmla="*/ 2147483647 w 76"/>
                <a:gd name="T61" fmla="*/ 2147483647 h 88"/>
                <a:gd name="T62" fmla="*/ 2147483647 w 76"/>
                <a:gd name="T63" fmla="*/ 2147483647 h 88"/>
                <a:gd name="T64" fmla="*/ 2147483647 w 76"/>
                <a:gd name="T65" fmla="*/ 2147483647 h 88"/>
                <a:gd name="T66" fmla="*/ 2147483647 w 76"/>
                <a:gd name="T67" fmla="*/ 2147483647 h 88"/>
                <a:gd name="T68" fmla="*/ 2147483647 w 76"/>
                <a:gd name="T69" fmla="*/ 2147483647 h 88"/>
                <a:gd name="T70" fmla="*/ 2147483647 w 76"/>
                <a:gd name="T71" fmla="*/ 2147483647 h 88"/>
                <a:gd name="T72" fmla="*/ 2147483647 w 76"/>
                <a:gd name="T73" fmla="*/ 2147483647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88"/>
                <a:gd name="T113" fmla="*/ 76 w 76"/>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88">
                  <a:moveTo>
                    <a:pt x="67" y="88"/>
                  </a:moveTo>
                  <a:lnTo>
                    <a:pt x="63" y="85"/>
                  </a:lnTo>
                  <a:lnTo>
                    <a:pt x="64" y="86"/>
                  </a:lnTo>
                  <a:lnTo>
                    <a:pt x="54" y="81"/>
                  </a:lnTo>
                  <a:lnTo>
                    <a:pt x="43" y="74"/>
                  </a:lnTo>
                  <a:lnTo>
                    <a:pt x="39" y="71"/>
                  </a:lnTo>
                  <a:lnTo>
                    <a:pt x="40" y="72"/>
                  </a:lnTo>
                  <a:lnTo>
                    <a:pt x="35" y="70"/>
                  </a:lnTo>
                  <a:lnTo>
                    <a:pt x="23" y="65"/>
                  </a:lnTo>
                  <a:cubicBezTo>
                    <a:pt x="23" y="65"/>
                    <a:pt x="22" y="64"/>
                    <a:pt x="22" y="64"/>
                  </a:cubicBezTo>
                  <a:lnTo>
                    <a:pt x="12" y="57"/>
                  </a:lnTo>
                  <a:cubicBezTo>
                    <a:pt x="10" y="56"/>
                    <a:pt x="9" y="54"/>
                    <a:pt x="9" y="51"/>
                  </a:cubicBezTo>
                  <a:lnTo>
                    <a:pt x="8" y="42"/>
                  </a:lnTo>
                  <a:lnTo>
                    <a:pt x="8" y="44"/>
                  </a:lnTo>
                  <a:lnTo>
                    <a:pt x="7" y="41"/>
                  </a:lnTo>
                  <a:lnTo>
                    <a:pt x="4" y="33"/>
                  </a:lnTo>
                  <a:cubicBezTo>
                    <a:pt x="4" y="33"/>
                    <a:pt x="4" y="32"/>
                    <a:pt x="4" y="32"/>
                  </a:cubicBezTo>
                  <a:lnTo>
                    <a:pt x="0" y="3"/>
                  </a:lnTo>
                  <a:lnTo>
                    <a:pt x="15" y="0"/>
                  </a:lnTo>
                  <a:lnTo>
                    <a:pt x="19" y="29"/>
                  </a:lnTo>
                  <a:lnTo>
                    <a:pt x="19" y="28"/>
                  </a:lnTo>
                  <a:lnTo>
                    <a:pt x="22" y="36"/>
                  </a:lnTo>
                  <a:lnTo>
                    <a:pt x="23" y="39"/>
                  </a:lnTo>
                  <a:cubicBezTo>
                    <a:pt x="23" y="39"/>
                    <a:pt x="23" y="40"/>
                    <a:pt x="23" y="41"/>
                  </a:cubicBezTo>
                  <a:lnTo>
                    <a:pt x="24" y="50"/>
                  </a:lnTo>
                  <a:lnTo>
                    <a:pt x="21" y="44"/>
                  </a:lnTo>
                  <a:lnTo>
                    <a:pt x="31" y="51"/>
                  </a:lnTo>
                  <a:lnTo>
                    <a:pt x="30" y="50"/>
                  </a:lnTo>
                  <a:lnTo>
                    <a:pt x="41" y="55"/>
                  </a:lnTo>
                  <a:lnTo>
                    <a:pt x="46" y="57"/>
                  </a:lnTo>
                  <a:cubicBezTo>
                    <a:pt x="47" y="57"/>
                    <a:pt x="48" y="58"/>
                    <a:pt x="48" y="58"/>
                  </a:cubicBezTo>
                  <a:lnTo>
                    <a:pt x="52" y="61"/>
                  </a:lnTo>
                  <a:lnTo>
                    <a:pt x="61" y="66"/>
                  </a:lnTo>
                  <a:lnTo>
                    <a:pt x="71" y="71"/>
                  </a:lnTo>
                  <a:cubicBezTo>
                    <a:pt x="71" y="72"/>
                    <a:pt x="72" y="72"/>
                    <a:pt x="72" y="72"/>
                  </a:cubicBezTo>
                  <a:lnTo>
                    <a:pt x="76" y="75"/>
                  </a:lnTo>
                  <a:lnTo>
                    <a:pt x="67" y="8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 name="Freeform 33"/>
            <p:cNvSpPr>
              <a:spLocks/>
            </p:cNvSpPr>
            <p:nvPr/>
          </p:nvSpPr>
          <p:spPr bwMode="auto">
            <a:xfrm>
              <a:off x="6678613" y="5827713"/>
              <a:ext cx="39688"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8" y="52"/>
                  </a:moveTo>
                  <a:cubicBezTo>
                    <a:pt x="58" y="45"/>
                    <a:pt x="64" y="32"/>
                    <a:pt x="64" y="32"/>
                  </a:cubicBezTo>
                  <a:cubicBezTo>
                    <a:pt x="58" y="13"/>
                    <a:pt x="26" y="0"/>
                    <a:pt x="13" y="26"/>
                  </a:cubicBezTo>
                  <a:cubicBezTo>
                    <a:pt x="0" y="45"/>
                    <a:pt x="13" y="58"/>
                    <a:pt x="32" y="58"/>
                  </a:cubicBezTo>
                  <a:cubicBezTo>
                    <a:pt x="39" y="64"/>
                    <a:pt x="52" y="64"/>
                    <a:pt x="58" y="5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 name="Freeform 34"/>
            <p:cNvSpPr>
              <a:spLocks noEditPoints="1"/>
            </p:cNvSpPr>
            <p:nvPr/>
          </p:nvSpPr>
          <p:spPr bwMode="auto">
            <a:xfrm>
              <a:off x="6683375" y="5835651"/>
              <a:ext cx="44450" cy="428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2147483647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2147483647 w 73"/>
                <a:gd name="T51" fmla="*/ 2147483647 h 67"/>
                <a:gd name="T52" fmla="*/ 2147483647 w 73"/>
                <a:gd name="T53" fmla="*/ 2147483647 h 67"/>
                <a:gd name="T54" fmla="*/ 2147483647 w 73"/>
                <a:gd name="T55" fmla="*/ 2147483647 h 67"/>
                <a:gd name="T56" fmla="*/ 2147483647 w 73"/>
                <a:gd name="T57" fmla="*/ 2147483647 h 67"/>
                <a:gd name="T58" fmla="*/ 2147483647 w 73"/>
                <a:gd name="T59" fmla="*/ 2147483647 h 67"/>
                <a:gd name="T60" fmla="*/ 2147483647 w 73"/>
                <a:gd name="T61" fmla="*/ 2147483647 h 67"/>
                <a:gd name="T62" fmla="*/ 2147483647 w 73"/>
                <a:gd name="T63" fmla="*/ 2147483647 h 67"/>
                <a:gd name="T64" fmla="*/ 2147483647 w 73"/>
                <a:gd name="T65" fmla="*/ 2147483647 h 67"/>
                <a:gd name="T66" fmla="*/ 2147483647 w 73"/>
                <a:gd name="T67" fmla="*/ 0 h 67"/>
                <a:gd name="T68" fmla="*/ 2147483647 w 73"/>
                <a:gd name="T69" fmla="*/ 2147483647 h 67"/>
                <a:gd name="T70" fmla="*/ 2147483647 w 73"/>
                <a:gd name="T71" fmla="*/ 2147483647 h 67"/>
                <a:gd name="T72" fmla="*/ 2147483647 w 73"/>
                <a:gd name="T73" fmla="*/ 2147483647 h 67"/>
                <a:gd name="T74" fmla="*/ 2147483647 w 73"/>
                <a:gd name="T75" fmla="*/ 2147483647 h 67"/>
                <a:gd name="T76" fmla="*/ 2147483647 w 73"/>
                <a:gd name="T77" fmla="*/ 2147483647 h 67"/>
                <a:gd name="T78" fmla="*/ 2147483647 w 73"/>
                <a:gd name="T79" fmla="*/ 2147483647 h 67"/>
                <a:gd name="T80" fmla="*/ 2147483647 w 73"/>
                <a:gd name="T81" fmla="*/ 2147483647 h 67"/>
                <a:gd name="T82" fmla="*/ 2147483647 w 73"/>
                <a:gd name="T83" fmla="*/ 2147483647 h 67"/>
                <a:gd name="T84" fmla="*/ 2147483647 w 73"/>
                <a:gd name="T85" fmla="*/ 2147483647 h 67"/>
                <a:gd name="T86" fmla="*/ 2147483647 w 73"/>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67"/>
                <a:gd name="T134" fmla="*/ 73 w 73"/>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67">
                  <a:moveTo>
                    <a:pt x="54" y="42"/>
                  </a:moveTo>
                  <a:lnTo>
                    <a:pt x="51" y="47"/>
                  </a:lnTo>
                  <a:lnTo>
                    <a:pt x="54" y="34"/>
                  </a:lnTo>
                  <a:cubicBezTo>
                    <a:pt x="54" y="33"/>
                    <a:pt x="54" y="33"/>
                    <a:pt x="54" y="32"/>
                  </a:cubicBezTo>
                  <a:lnTo>
                    <a:pt x="57" y="25"/>
                  </a:lnTo>
                  <a:lnTo>
                    <a:pt x="58" y="33"/>
                  </a:lnTo>
                  <a:lnTo>
                    <a:pt x="49" y="20"/>
                  </a:lnTo>
                  <a:lnTo>
                    <a:pt x="52" y="23"/>
                  </a:lnTo>
                  <a:lnTo>
                    <a:pt x="38" y="16"/>
                  </a:lnTo>
                  <a:lnTo>
                    <a:pt x="42" y="16"/>
                  </a:lnTo>
                  <a:lnTo>
                    <a:pt x="27" y="17"/>
                  </a:lnTo>
                  <a:lnTo>
                    <a:pt x="32" y="15"/>
                  </a:lnTo>
                  <a:lnTo>
                    <a:pt x="19" y="28"/>
                  </a:lnTo>
                  <a:lnTo>
                    <a:pt x="21" y="25"/>
                  </a:lnTo>
                  <a:lnTo>
                    <a:pt x="16" y="38"/>
                  </a:lnTo>
                  <a:lnTo>
                    <a:pt x="16" y="33"/>
                  </a:lnTo>
                  <a:lnTo>
                    <a:pt x="19" y="43"/>
                  </a:lnTo>
                  <a:lnTo>
                    <a:pt x="15" y="38"/>
                  </a:lnTo>
                  <a:lnTo>
                    <a:pt x="36" y="47"/>
                  </a:lnTo>
                  <a:lnTo>
                    <a:pt x="48" y="51"/>
                  </a:lnTo>
                  <a:lnTo>
                    <a:pt x="41" y="52"/>
                  </a:lnTo>
                  <a:lnTo>
                    <a:pt x="54" y="42"/>
                  </a:lnTo>
                  <a:close/>
                  <a:moveTo>
                    <a:pt x="50" y="65"/>
                  </a:moveTo>
                  <a:cubicBezTo>
                    <a:pt x="48" y="66"/>
                    <a:pt x="46" y="67"/>
                    <a:pt x="43" y="66"/>
                  </a:cubicBezTo>
                  <a:lnTo>
                    <a:pt x="29" y="62"/>
                  </a:lnTo>
                  <a:lnTo>
                    <a:pt x="8" y="53"/>
                  </a:lnTo>
                  <a:cubicBezTo>
                    <a:pt x="6" y="52"/>
                    <a:pt x="4" y="50"/>
                    <a:pt x="4" y="48"/>
                  </a:cubicBezTo>
                  <a:lnTo>
                    <a:pt x="1" y="38"/>
                  </a:lnTo>
                  <a:cubicBezTo>
                    <a:pt x="0" y="36"/>
                    <a:pt x="0" y="34"/>
                    <a:pt x="1" y="33"/>
                  </a:cubicBezTo>
                  <a:lnTo>
                    <a:pt x="6" y="20"/>
                  </a:lnTo>
                  <a:cubicBezTo>
                    <a:pt x="6" y="19"/>
                    <a:pt x="7" y="18"/>
                    <a:pt x="8" y="17"/>
                  </a:cubicBezTo>
                  <a:lnTo>
                    <a:pt x="21" y="4"/>
                  </a:lnTo>
                  <a:cubicBezTo>
                    <a:pt x="22" y="2"/>
                    <a:pt x="24" y="2"/>
                    <a:pt x="26" y="1"/>
                  </a:cubicBezTo>
                  <a:lnTo>
                    <a:pt x="41" y="0"/>
                  </a:lnTo>
                  <a:cubicBezTo>
                    <a:pt x="42" y="0"/>
                    <a:pt x="44" y="1"/>
                    <a:pt x="45" y="1"/>
                  </a:cubicBezTo>
                  <a:lnTo>
                    <a:pt x="59" y="8"/>
                  </a:lnTo>
                  <a:cubicBezTo>
                    <a:pt x="60" y="9"/>
                    <a:pt x="61" y="10"/>
                    <a:pt x="62" y="11"/>
                  </a:cubicBezTo>
                  <a:lnTo>
                    <a:pt x="71" y="24"/>
                  </a:lnTo>
                  <a:cubicBezTo>
                    <a:pt x="73" y="26"/>
                    <a:pt x="73" y="29"/>
                    <a:pt x="72" y="32"/>
                  </a:cubicBezTo>
                  <a:lnTo>
                    <a:pt x="69" y="39"/>
                  </a:lnTo>
                  <a:lnTo>
                    <a:pt x="69" y="37"/>
                  </a:lnTo>
                  <a:lnTo>
                    <a:pt x="66" y="50"/>
                  </a:lnTo>
                  <a:cubicBezTo>
                    <a:pt x="66" y="52"/>
                    <a:pt x="65" y="54"/>
                    <a:pt x="63" y="55"/>
                  </a:cubicBezTo>
                  <a:lnTo>
                    <a:pt x="50" y="6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 name="Freeform 35"/>
            <p:cNvSpPr>
              <a:spLocks/>
            </p:cNvSpPr>
            <p:nvPr/>
          </p:nvSpPr>
          <p:spPr bwMode="auto">
            <a:xfrm>
              <a:off x="6064250" y="5799138"/>
              <a:ext cx="50800" cy="58738"/>
            </a:xfrm>
            <a:custGeom>
              <a:avLst/>
              <a:gdLst>
                <a:gd name="T0" fmla="*/ 2147483647 w 83"/>
                <a:gd name="T1" fmla="*/ 0 h 92"/>
                <a:gd name="T2" fmla="*/ 2147483647 w 83"/>
                <a:gd name="T3" fmla="*/ 2147483647 h 92"/>
                <a:gd name="T4" fmla="*/ 2147483647 w 83"/>
                <a:gd name="T5" fmla="*/ 2147483647 h 92"/>
                <a:gd name="T6" fmla="*/ 2147483647 w 83"/>
                <a:gd name="T7" fmla="*/ 2147483647 h 92"/>
                <a:gd name="T8" fmla="*/ 2147483647 w 83"/>
                <a:gd name="T9" fmla="*/ 2147483647 h 92"/>
                <a:gd name="T10" fmla="*/ 2147483647 w 83"/>
                <a:gd name="T11" fmla="*/ 2147483647 h 92"/>
                <a:gd name="T12" fmla="*/ 2147483647 w 83"/>
                <a:gd name="T13" fmla="*/ 2147483647 h 92"/>
                <a:gd name="T14" fmla="*/ 2147483647 w 83"/>
                <a:gd name="T15" fmla="*/ 2147483647 h 92"/>
                <a:gd name="T16" fmla="*/ 2147483647 w 83"/>
                <a:gd name="T17" fmla="*/ 2147483647 h 92"/>
                <a:gd name="T18" fmla="*/ 2147483647 w 83"/>
                <a:gd name="T19" fmla="*/ 2147483647 h 92"/>
                <a:gd name="T20" fmla="*/ 2147483647 w 83"/>
                <a:gd name="T21" fmla="*/ 2147483647 h 92"/>
                <a:gd name="T22" fmla="*/ 2147483647 w 83"/>
                <a:gd name="T23" fmla="*/ 2147483647 h 92"/>
                <a:gd name="T24" fmla="*/ 2147483647 w 83"/>
                <a:gd name="T25" fmla="*/ 2147483647 h 92"/>
                <a:gd name="T26" fmla="*/ 2147483647 w 83"/>
                <a:gd name="T27" fmla="*/ 2147483647 h 92"/>
                <a:gd name="T28" fmla="*/ 2147483647 w 83"/>
                <a:gd name="T29" fmla="*/ 2147483647 h 92"/>
                <a:gd name="T30" fmla="*/ 2147483647 w 83"/>
                <a:gd name="T31" fmla="*/ 2147483647 h 92"/>
                <a:gd name="T32" fmla="*/ 0 w 83"/>
                <a:gd name="T33" fmla="*/ 2147483647 h 92"/>
                <a:gd name="T34" fmla="*/ 2147483647 w 83"/>
                <a:gd name="T35" fmla="*/ 2147483647 h 92"/>
                <a:gd name="T36" fmla="*/ 2147483647 w 83"/>
                <a:gd name="T37" fmla="*/ 2147483647 h 92"/>
                <a:gd name="T38" fmla="*/ 2147483647 w 83"/>
                <a:gd name="T39" fmla="*/ 2147483647 h 92"/>
                <a:gd name="T40" fmla="*/ 2147483647 w 83"/>
                <a:gd name="T41" fmla="*/ 2147483647 h 92"/>
                <a:gd name="T42" fmla="*/ 2147483647 w 83"/>
                <a:gd name="T43" fmla="*/ 2147483647 h 92"/>
                <a:gd name="T44" fmla="*/ 2147483647 w 83"/>
                <a:gd name="T45" fmla="*/ 2147483647 h 92"/>
                <a:gd name="T46" fmla="*/ 2147483647 w 83"/>
                <a:gd name="T47" fmla="*/ 2147483647 h 92"/>
                <a:gd name="T48" fmla="*/ 2147483647 w 83"/>
                <a:gd name="T49" fmla="*/ 2147483647 h 92"/>
                <a:gd name="T50" fmla="*/ 2147483647 w 83"/>
                <a:gd name="T51" fmla="*/ 2147483647 h 92"/>
                <a:gd name="T52" fmla="*/ 2147483647 w 83"/>
                <a:gd name="T53" fmla="*/ 2147483647 h 92"/>
                <a:gd name="T54" fmla="*/ 2147483647 w 83"/>
                <a:gd name="T55" fmla="*/ 2147483647 h 92"/>
                <a:gd name="T56" fmla="*/ 2147483647 w 83"/>
                <a:gd name="T57" fmla="*/ 2147483647 h 92"/>
                <a:gd name="T58" fmla="*/ 2147483647 w 83"/>
                <a:gd name="T59" fmla="*/ 2147483647 h 92"/>
                <a:gd name="T60" fmla="*/ 2147483647 w 83"/>
                <a:gd name="T61" fmla="*/ 2147483647 h 92"/>
                <a:gd name="T62" fmla="*/ 2147483647 w 83"/>
                <a:gd name="T63" fmla="*/ 2147483647 h 92"/>
                <a:gd name="T64" fmla="*/ 2147483647 w 8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2"/>
                <a:gd name="T101" fmla="*/ 83 w 8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2">
                  <a:moveTo>
                    <a:pt x="47" y="0"/>
                  </a:moveTo>
                  <a:lnTo>
                    <a:pt x="52" y="8"/>
                  </a:lnTo>
                  <a:lnTo>
                    <a:pt x="62" y="24"/>
                  </a:lnTo>
                  <a:lnTo>
                    <a:pt x="72" y="42"/>
                  </a:lnTo>
                  <a:lnTo>
                    <a:pt x="76" y="48"/>
                  </a:lnTo>
                  <a:cubicBezTo>
                    <a:pt x="76" y="48"/>
                    <a:pt x="77" y="49"/>
                    <a:pt x="77" y="49"/>
                  </a:cubicBezTo>
                  <a:lnTo>
                    <a:pt x="81" y="58"/>
                  </a:lnTo>
                  <a:cubicBezTo>
                    <a:pt x="81" y="59"/>
                    <a:pt x="81" y="60"/>
                    <a:pt x="81" y="60"/>
                  </a:cubicBezTo>
                  <a:lnTo>
                    <a:pt x="82" y="67"/>
                  </a:lnTo>
                  <a:cubicBezTo>
                    <a:pt x="83" y="70"/>
                    <a:pt x="82" y="72"/>
                    <a:pt x="81" y="74"/>
                  </a:cubicBezTo>
                  <a:lnTo>
                    <a:pt x="76" y="80"/>
                  </a:lnTo>
                  <a:cubicBezTo>
                    <a:pt x="75" y="81"/>
                    <a:pt x="73" y="82"/>
                    <a:pt x="71" y="82"/>
                  </a:cubicBezTo>
                  <a:lnTo>
                    <a:pt x="63" y="84"/>
                  </a:lnTo>
                  <a:lnTo>
                    <a:pt x="45" y="87"/>
                  </a:lnTo>
                  <a:lnTo>
                    <a:pt x="22" y="90"/>
                  </a:lnTo>
                  <a:lnTo>
                    <a:pt x="1" y="92"/>
                  </a:lnTo>
                  <a:lnTo>
                    <a:pt x="0" y="76"/>
                  </a:lnTo>
                  <a:lnTo>
                    <a:pt x="19" y="75"/>
                  </a:lnTo>
                  <a:lnTo>
                    <a:pt x="42" y="72"/>
                  </a:lnTo>
                  <a:lnTo>
                    <a:pt x="60" y="69"/>
                  </a:lnTo>
                  <a:lnTo>
                    <a:pt x="68" y="67"/>
                  </a:lnTo>
                  <a:lnTo>
                    <a:pt x="63" y="69"/>
                  </a:lnTo>
                  <a:lnTo>
                    <a:pt x="68" y="63"/>
                  </a:lnTo>
                  <a:lnTo>
                    <a:pt x="67" y="70"/>
                  </a:lnTo>
                  <a:lnTo>
                    <a:pt x="66" y="63"/>
                  </a:lnTo>
                  <a:lnTo>
                    <a:pt x="66" y="65"/>
                  </a:lnTo>
                  <a:lnTo>
                    <a:pt x="62" y="56"/>
                  </a:lnTo>
                  <a:lnTo>
                    <a:pt x="63" y="57"/>
                  </a:lnTo>
                  <a:lnTo>
                    <a:pt x="57" y="49"/>
                  </a:lnTo>
                  <a:lnTo>
                    <a:pt x="49" y="33"/>
                  </a:lnTo>
                  <a:lnTo>
                    <a:pt x="39" y="17"/>
                  </a:lnTo>
                  <a:lnTo>
                    <a:pt x="34" y="9"/>
                  </a:lnTo>
                  <a:lnTo>
                    <a:pt x="47"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 name="Freeform 36"/>
            <p:cNvSpPr>
              <a:spLocks/>
            </p:cNvSpPr>
            <p:nvPr/>
          </p:nvSpPr>
          <p:spPr bwMode="auto">
            <a:xfrm>
              <a:off x="6053138" y="5789613"/>
              <a:ext cx="53975" cy="68263"/>
            </a:xfrm>
            <a:custGeom>
              <a:avLst/>
              <a:gdLst>
                <a:gd name="T0" fmla="*/ 2147483647 w 86"/>
                <a:gd name="T1" fmla="*/ 0 h 106"/>
                <a:gd name="T2" fmla="*/ 2147483647 w 86"/>
                <a:gd name="T3" fmla="*/ 2147483647 h 106"/>
                <a:gd name="T4" fmla="*/ 2147483647 w 86"/>
                <a:gd name="T5" fmla="*/ 2147483647 h 106"/>
                <a:gd name="T6" fmla="*/ 2147483647 w 86"/>
                <a:gd name="T7" fmla="*/ 2147483647 h 106"/>
                <a:gd name="T8" fmla="*/ 2147483647 w 86"/>
                <a:gd name="T9" fmla="*/ 2147483647 h 106"/>
                <a:gd name="T10" fmla="*/ 2147483647 w 86"/>
                <a:gd name="T11" fmla="*/ 2147483647 h 106"/>
                <a:gd name="T12" fmla="*/ 2147483647 w 86"/>
                <a:gd name="T13" fmla="*/ 2147483647 h 106"/>
                <a:gd name="T14" fmla="*/ 2147483647 w 86"/>
                <a:gd name="T15" fmla="*/ 2147483647 h 106"/>
                <a:gd name="T16" fmla="*/ 2147483647 w 86"/>
                <a:gd name="T17" fmla="*/ 2147483647 h 106"/>
                <a:gd name="T18" fmla="*/ 2147483647 w 86"/>
                <a:gd name="T19" fmla="*/ 2147483647 h 106"/>
                <a:gd name="T20" fmla="*/ 2147483647 w 86"/>
                <a:gd name="T21" fmla="*/ 2147483647 h 106"/>
                <a:gd name="T22" fmla="*/ 2147483647 w 86"/>
                <a:gd name="T23" fmla="*/ 2147483647 h 106"/>
                <a:gd name="T24" fmla="*/ 2147483647 w 86"/>
                <a:gd name="T25" fmla="*/ 2147483647 h 106"/>
                <a:gd name="T26" fmla="*/ 2147483647 w 86"/>
                <a:gd name="T27" fmla="*/ 2147483647 h 106"/>
                <a:gd name="T28" fmla="*/ 2147483647 w 86"/>
                <a:gd name="T29" fmla="*/ 2147483647 h 106"/>
                <a:gd name="T30" fmla="*/ 2147483647 w 86"/>
                <a:gd name="T31" fmla="*/ 2147483647 h 106"/>
                <a:gd name="T32" fmla="*/ 2147483647 w 86"/>
                <a:gd name="T33" fmla="*/ 2147483647 h 106"/>
                <a:gd name="T34" fmla="*/ 2147483647 w 86"/>
                <a:gd name="T35" fmla="*/ 2147483647 h 106"/>
                <a:gd name="T36" fmla="*/ 0 w 86"/>
                <a:gd name="T37" fmla="*/ 2147483647 h 106"/>
                <a:gd name="T38" fmla="*/ 2147483647 w 86"/>
                <a:gd name="T39" fmla="*/ 2147483647 h 106"/>
                <a:gd name="T40" fmla="*/ 2147483647 w 86"/>
                <a:gd name="T41" fmla="*/ 2147483647 h 106"/>
                <a:gd name="T42" fmla="*/ 2147483647 w 86"/>
                <a:gd name="T43" fmla="*/ 2147483647 h 106"/>
                <a:gd name="T44" fmla="*/ 2147483647 w 86"/>
                <a:gd name="T45" fmla="*/ 2147483647 h 106"/>
                <a:gd name="T46" fmla="*/ 2147483647 w 86"/>
                <a:gd name="T47" fmla="*/ 2147483647 h 106"/>
                <a:gd name="T48" fmla="*/ 2147483647 w 86"/>
                <a:gd name="T49" fmla="*/ 2147483647 h 106"/>
                <a:gd name="T50" fmla="*/ 2147483647 w 86"/>
                <a:gd name="T51" fmla="*/ 2147483647 h 106"/>
                <a:gd name="T52" fmla="*/ 2147483647 w 86"/>
                <a:gd name="T53" fmla="*/ 2147483647 h 106"/>
                <a:gd name="T54" fmla="*/ 2147483647 w 86"/>
                <a:gd name="T55" fmla="*/ 2147483647 h 106"/>
                <a:gd name="T56" fmla="*/ 2147483647 w 86"/>
                <a:gd name="T57" fmla="*/ 2147483647 h 106"/>
                <a:gd name="T58" fmla="*/ 2147483647 w 86"/>
                <a:gd name="T59" fmla="*/ 2147483647 h 106"/>
                <a:gd name="T60" fmla="*/ 2147483647 w 86"/>
                <a:gd name="T61" fmla="*/ 2147483647 h 106"/>
                <a:gd name="T62" fmla="*/ 2147483647 w 86"/>
                <a:gd name="T63" fmla="*/ 2147483647 h 106"/>
                <a:gd name="T64" fmla="*/ 2147483647 w 86"/>
                <a:gd name="T65" fmla="*/ 2147483647 h 106"/>
                <a:gd name="T66" fmla="*/ 2147483647 w 86"/>
                <a:gd name="T67" fmla="*/ 2147483647 h 106"/>
                <a:gd name="T68" fmla="*/ 2147483647 w 86"/>
                <a:gd name="T69" fmla="*/ 2147483647 h 106"/>
                <a:gd name="T70" fmla="*/ 2147483647 w 8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06"/>
                <a:gd name="T110" fmla="*/ 86 w 8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06">
                  <a:moveTo>
                    <a:pt x="55" y="0"/>
                  </a:moveTo>
                  <a:lnTo>
                    <a:pt x="56" y="3"/>
                  </a:lnTo>
                  <a:lnTo>
                    <a:pt x="56" y="2"/>
                  </a:lnTo>
                  <a:lnTo>
                    <a:pt x="60" y="10"/>
                  </a:lnTo>
                  <a:lnTo>
                    <a:pt x="70" y="35"/>
                  </a:lnTo>
                  <a:lnTo>
                    <a:pt x="79" y="61"/>
                  </a:lnTo>
                  <a:lnTo>
                    <a:pt x="83" y="68"/>
                  </a:lnTo>
                  <a:cubicBezTo>
                    <a:pt x="83" y="68"/>
                    <a:pt x="83" y="69"/>
                    <a:pt x="83" y="69"/>
                  </a:cubicBezTo>
                  <a:lnTo>
                    <a:pt x="84" y="72"/>
                  </a:lnTo>
                  <a:lnTo>
                    <a:pt x="82" y="69"/>
                  </a:lnTo>
                  <a:lnTo>
                    <a:pt x="83" y="70"/>
                  </a:lnTo>
                  <a:cubicBezTo>
                    <a:pt x="85" y="71"/>
                    <a:pt x="86" y="74"/>
                    <a:pt x="85" y="76"/>
                  </a:cubicBezTo>
                  <a:cubicBezTo>
                    <a:pt x="85" y="78"/>
                    <a:pt x="84" y="81"/>
                    <a:pt x="82" y="82"/>
                  </a:cubicBezTo>
                  <a:lnTo>
                    <a:pt x="75" y="87"/>
                  </a:lnTo>
                  <a:cubicBezTo>
                    <a:pt x="74" y="88"/>
                    <a:pt x="74" y="88"/>
                    <a:pt x="73" y="88"/>
                  </a:cubicBezTo>
                  <a:lnTo>
                    <a:pt x="66" y="90"/>
                  </a:lnTo>
                  <a:lnTo>
                    <a:pt x="49" y="95"/>
                  </a:lnTo>
                  <a:lnTo>
                    <a:pt x="3" y="106"/>
                  </a:lnTo>
                  <a:lnTo>
                    <a:pt x="0" y="91"/>
                  </a:lnTo>
                  <a:lnTo>
                    <a:pt x="44" y="80"/>
                  </a:lnTo>
                  <a:lnTo>
                    <a:pt x="61" y="75"/>
                  </a:lnTo>
                  <a:lnTo>
                    <a:pt x="68" y="73"/>
                  </a:lnTo>
                  <a:lnTo>
                    <a:pt x="66" y="74"/>
                  </a:lnTo>
                  <a:lnTo>
                    <a:pt x="73" y="69"/>
                  </a:lnTo>
                  <a:lnTo>
                    <a:pt x="72" y="81"/>
                  </a:lnTo>
                  <a:lnTo>
                    <a:pt x="71" y="80"/>
                  </a:lnTo>
                  <a:cubicBezTo>
                    <a:pt x="70" y="79"/>
                    <a:pt x="69" y="78"/>
                    <a:pt x="69" y="77"/>
                  </a:cubicBezTo>
                  <a:lnTo>
                    <a:pt x="68" y="74"/>
                  </a:lnTo>
                  <a:lnTo>
                    <a:pt x="68" y="75"/>
                  </a:lnTo>
                  <a:lnTo>
                    <a:pt x="64" y="66"/>
                  </a:lnTo>
                  <a:lnTo>
                    <a:pt x="55" y="41"/>
                  </a:lnTo>
                  <a:lnTo>
                    <a:pt x="45" y="17"/>
                  </a:lnTo>
                  <a:lnTo>
                    <a:pt x="41" y="9"/>
                  </a:lnTo>
                  <a:cubicBezTo>
                    <a:pt x="41" y="9"/>
                    <a:pt x="41" y="8"/>
                    <a:pt x="41" y="8"/>
                  </a:cubicBezTo>
                  <a:lnTo>
                    <a:pt x="40" y="5"/>
                  </a:lnTo>
                  <a:lnTo>
                    <a:pt x="55"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 name="Freeform 37"/>
            <p:cNvSpPr>
              <a:spLocks/>
            </p:cNvSpPr>
            <p:nvPr/>
          </p:nvSpPr>
          <p:spPr bwMode="auto">
            <a:xfrm>
              <a:off x="6048375" y="576580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0 60000 65536"/>
                <a:gd name="T11" fmla="*/ 0 60000 65536"/>
                <a:gd name="T12" fmla="*/ 0 60000 65536"/>
                <a:gd name="T13" fmla="*/ 0 60000 65536"/>
                <a:gd name="T14" fmla="*/ 0 60000 65536"/>
                <a:gd name="T15" fmla="*/ 0 w 96"/>
                <a:gd name="T16" fmla="*/ 0 h 80"/>
                <a:gd name="T17" fmla="*/ 96 w 96"/>
                <a:gd name="T18" fmla="*/ 80 h 80"/>
              </a:gdLst>
              <a:ahLst/>
              <a:cxnLst>
                <a:cxn ang="T10">
                  <a:pos x="T0" y="T1"/>
                </a:cxn>
                <a:cxn ang="T11">
                  <a:pos x="T2" y="T3"/>
                </a:cxn>
                <a:cxn ang="T12">
                  <a:pos x="T4" y="T5"/>
                </a:cxn>
                <a:cxn ang="T13">
                  <a:pos x="T6" y="T7"/>
                </a:cxn>
                <a:cxn ang="T14">
                  <a:pos x="T8" y="T9"/>
                </a:cxn>
              </a:cxnLst>
              <a:rect l="T15" t="T16" r="T17" b="T18"/>
              <a:pathLst>
                <a:path w="96" h="80">
                  <a:moveTo>
                    <a:pt x="84" y="22"/>
                  </a:moveTo>
                  <a:cubicBezTo>
                    <a:pt x="78" y="15"/>
                    <a:pt x="72" y="8"/>
                    <a:pt x="66" y="8"/>
                  </a:cubicBezTo>
                  <a:cubicBezTo>
                    <a:pt x="42" y="0"/>
                    <a:pt x="0" y="22"/>
                    <a:pt x="12" y="59"/>
                  </a:cubicBezTo>
                  <a:cubicBezTo>
                    <a:pt x="24" y="80"/>
                    <a:pt x="54" y="73"/>
                    <a:pt x="72" y="59"/>
                  </a:cubicBezTo>
                  <a:cubicBezTo>
                    <a:pt x="78" y="51"/>
                    <a:pt x="96" y="37"/>
                    <a:pt x="84" y="2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 name="Freeform 38"/>
            <p:cNvSpPr>
              <a:spLocks noEditPoints="1"/>
            </p:cNvSpPr>
            <p:nvPr/>
          </p:nvSpPr>
          <p:spPr bwMode="auto">
            <a:xfrm>
              <a:off x="6056313" y="5770563"/>
              <a:ext cx="57150" cy="52388"/>
            </a:xfrm>
            <a:custGeom>
              <a:avLst/>
              <a:gdLst>
                <a:gd name="T0" fmla="*/ 2147483647 w 93"/>
                <a:gd name="T1" fmla="*/ 2147483647 h 82"/>
                <a:gd name="T2" fmla="*/ 2147483647 w 93"/>
                <a:gd name="T3" fmla="*/ 2147483647 h 82"/>
                <a:gd name="T4" fmla="*/ 2147483647 w 93"/>
                <a:gd name="T5" fmla="*/ 2147483647 h 82"/>
                <a:gd name="T6" fmla="*/ 2147483647 w 93"/>
                <a:gd name="T7" fmla="*/ 2147483647 h 82"/>
                <a:gd name="T8" fmla="*/ 2147483647 w 93"/>
                <a:gd name="T9" fmla="*/ 2147483647 h 82"/>
                <a:gd name="T10" fmla="*/ 2147483647 w 93"/>
                <a:gd name="T11" fmla="*/ 2147483647 h 82"/>
                <a:gd name="T12" fmla="*/ 2147483647 w 93"/>
                <a:gd name="T13" fmla="*/ 2147483647 h 82"/>
                <a:gd name="T14" fmla="*/ 2147483647 w 93"/>
                <a:gd name="T15" fmla="*/ 2147483647 h 82"/>
                <a:gd name="T16" fmla="*/ 2147483647 w 93"/>
                <a:gd name="T17" fmla="*/ 2147483647 h 82"/>
                <a:gd name="T18" fmla="*/ 2147483647 w 93"/>
                <a:gd name="T19" fmla="*/ 2147483647 h 82"/>
                <a:gd name="T20" fmla="*/ 2147483647 w 93"/>
                <a:gd name="T21" fmla="*/ 2147483647 h 82"/>
                <a:gd name="T22" fmla="*/ 2147483647 w 93"/>
                <a:gd name="T23" fmla="*/ 2147483647 h 82"/>
                <a:gd name="T24" fmla="*/ 2147483647 w 93"/>
                <a:gd name="T25" fmla="*/ 2147483647 h 82"/>
                <a:gd name="T26" fmla="*/ 2147483647 w 93"/>
                <a:gd name="T27" fmla="*/ 2147483647 h 82"/>
                <a:gd name="T28" fmla="*/ 2147483647 w 93"/>
                <a:gd name="T29" fmla="*/ 2147483647 h 82"/>
                <a:gd name="T30" fmla="*/ 2147483647 w 93"/>
                <a:gd name="T31" fmla="*/ 2147483647 h 82"/>
                <a:gd name="T32" fmla="*/ 2147483647 w 93"/>
                <a:gd name="T33" fmla="*/ 2147483647 h 82"/>
                <a:gd name="T34" fmla="*/ 2147483647 w 93"/>
                <a:gd name="T35" fmla="*/ 2147483647 h 82"/>
                <a:gd name="T36" fmla="*/ 2147483647 w 93"/>
                <a:gd name="T37" fmla="*/ 2147483647 h 82"/>
                <a:gd name="T38" fmla="*/ 2147483647 w 93"/>
                <a:gd name="T39" fmla="*/ 2147483647 h 82"/>
                <a:gd name="T40" fmla="*/ 2147483647 w 93"/>
                <a:gd name="T41" fmla="*/ 2147483647 h 82"/>
                <a:gd name="T42" fmla="*/ 2147483647 w 93"/>
                <a:gd name="T43" fmla="*/ 2147483647 h 82"/>
                <a:gd name="T44" fmla="*/ 2147483647 w 93"/>
                <a:gd name="T45" fmla="*/ 2147483647 h 82"/>
                <a:gd name="T46" fmla="*/ 2147483647 w 93"/>
                <a:gd name="T47" fmla="*/ 2147483647 h 82"/>
                <a:gd name="T48" fmla="*/ 2147483647 w 93"/>
                <a:gd name="T49" fmla="*/ 2147483647 h 82"/>
                <a:gd name="T50" fmla="*/ 2147483647 w 93"/>
                <a:gd name="T51" fmla="*/ 2147483647 h 82"/>
                <a:gd name="T52" fmla="*/ 2147483647 w 93"/>
                <a:gd name="T53" fmla="*/ 2147483647 h 82"/>
                <a:gd name="T54" fmla="*/ 2147483647 w 93"/>
                <a:gd name="T55" fmla="*/ 2147483647 h 82"/>
                <a:gd name="T56" fmla="*/ 2147483647 w 93"/>
                <a:gd name="T57" fmla="*/ 2147483647 h 82"/>
                <a:gd name="T58" fmla="*/ 2147483647 w 93"/>
                <a:gd name="T59" fmla="*/ 2147483647 h 82"/>
                <a:gd name="T60" fmla="*/ 2147483647 w 93"/>
                <a:gd name="T61" fmla="*/ 2147483647 h 82"/>
                <a:gd name="T62" fmla="*/ 2147483647 w 93"/>
                <a:gd name="T63" fmla="*/ 2147483647 h 82"/>
                <a:gd name="T64" fmla="*/ 2147483647 w 93"/>
                <a:gd name="T65" fmla="*/ 2147483647 h 82"/>
                <a:gd name="T66" fmla="*/ 2147483647 w 93"/>
                <a:gd name="T67" fmla="*/ 2147483647 h 82"/>
                <a:gd name="T68" fmla="*/ 2147483647 w 93"/>
                <a:gd name="T69" fmla="*/ 2147483647 h 82"/>
                <a:gd name="T70" fmla="*/ 2147483647 w 93"/>
                <a:gd name="T71" fmla="*/ 2147483647 h 82"/>
                <a:gd name="T72" fmla="*/ 2147483647 w 93"/>
                <a:gd name="T73" fmla="*/ 2147483647 h 82"/>
                <a:gd name="T74" fmla="*/ 2147483647 w 93"/>
                <a:gd name="T75" fmla="*/ 2147483647 h 82"/>
                <a:gd name="T76" fmla="*/ 2147483647 w 93"/>
                <a:gd name="T77" fmla="*/ 2147483647 h 82"/>
                <a:gd name="T78" fmla="*/ 2147483647 w 93"/>
                <a:gd name="T79" fmla="*/ 2147483647 h 82"/>
                <a:gd name="T80" fmla="*/ 0 w 93"/>
                <a:gd name="T81" fmla="*/ 2147483647 h 82"/>
                <a:gd name="T82" fmla="*/ 0 w 93"/>
                <a:gd name="T83" fmla="*/ 2147483647 h 82"/>
                <a:gd name="T84" fmla="*/ 2147483647 w 93"/>
                <a:gd name="T85" fmla="*/ 2147483647 h 82"/>
                <a:gd name="T86" fmla="*/ 2147483647 w 93"/>
                <a:gd name="T87" fmla="*/ 2147483647 h 82"/>
                <a:gd name="T88" fmla="*/ 2147483647 w 93"/>
                <a:gd name="T89" fmla="*/ 2147483647 h 82"/>
                <a:gd name="T90" fmla="*/ 2147483647 w 93"/>
                <a:gd name="T91" fmla="*/ 2147483647 h 82"/>
                <a:gd name="T92" fmla="*/ 2147483647 w 93"/>
                <a:gd name="T93" fmla="*/ 0 h 82"/>
                <a:gd name="T94" fmla="*/ 2147483647 w 93"/>
                <a:gd name="T95" fmla="*/ 2147483647 h 82"/>
                <a:gd name="T96" fmla="*/ 2147483647 w 93"/>
                <a:gd name="T97" fmla="*/ 2147483647 h 82"/>
                <a:gd name="T98" fmla="*/ 2147483647 w 93"/>
                <a:gd name="T99" fmla="*/ 2147483647 h 82"/>
                <a:gd name="T100" fmla="*/ 2147483647 w 93"/>
                <a:gd name="T101" fmla="*/ 2147483647 h 82"/>
                <a:gd name="T102" fmla="*/ 2147483647 w 93"/>
                <a:gd name="T103" fmla="*/ 2147483647 h 82"/>
                <a:gd name="T104" fmla="*/ 2147483647 w 93"/>
                <a:gd name="T105" fmla="*/ 2147483647 h 82"/>
                <a:gd name="T106" fmla="*/ 2147483647 w 93"/>
                <a:gd name="T107" fmla="*/ 2147483647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82"/>
                <a:gd name="T164" fmla="*/ 93 w 93"/>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82">
                  <a:moveTo>
                    <a:pt x="73" y="26"/>
                  </a:moveTo>
                  <a:lnTo>
                    <a:pt x="75" y="29"/>
                  </a:lnTo>
                  <a:lnTo>
                    <a:pt x="66" y="19"/>
                  </a:lnTo>
                  <a:lnTo>
                    <a:pt x="68" y="21"/>
                  </a:lnTo>
                  <a:lnTo>
                    <a:pt x="59" y="17"/>
                  </a:lnTo>
                  <a:lnTo>
                    <a:pt x="62" y="17"/>
                  </a:lnTo>
                  <a:lnTo>
                    <a:pt x="42" y="16"/>
                  </a:lnTo>
                  <a:lnTo>
                    <a:pt x="46" y="16"/>
                  </a:lnTo>
                  <a:lnTo>
                    <a:pt x="26" y="26"/>
                  </a:lnTo>
                  <a:lnTo>
                    <a:pt x="29" y="24"/>
                  </a:lnTo>
                  <a:lnTo>
                    <a:pt x="15" y="41"/>
                  </a:lnTo>
                  <a:lnTo>
                    <a:pt x="16" y="35"/>
                  </a:lnTo>
                  <a:lnTo>
                    <a:pt x="16" y="60"/>
                  </a:lnTo>
                  <a:lnTo>
                    <a:pt x="14" y="55"/>
                  </a:lnTo>
                  <a:lnTo>
                    <a:pt x="26" y="66"/>
                  </a:lnTo>
                  <a:lnTo>
                    <a:pt x="21" y="64"/>
                  </a:lnTo>
                  <a:lnTo>
                    <a:pt x="37" y="66"/>
                  </a:lnTo>
                  <a:lnTo>
                    <a:pt x="35" y="66"/>
                  </a:lnTo>
                  <a:lnTo>
                    <a:pt x="52" y="62"/>
                  </a:lnTo>
                  <a:lnTo>
                    <a:pt x="49" y="63"/>
                  </a:lnTo>
                  <a:lnTo>
                    <a:pt x="64" y="54"/>
                  </a:lnTo>
                  <a:lnTo>
                    <a:pt x="62" y="55"/>
                  </a:lnTo>
                  <a:lnTo>
                    <a:pt x="75" y="39"/>
                  </a:lnTo>
                  <a:lnTo>
                    <a:pt x="74" y="42"/>
                  </a:lnTo>
                  <a:lnTo>
                    <a:pt x="77" y="32"/>
                  </a:lnTo>
                  <a:lnTo>
                    <a:pt x="77" y="37"/>
                  </a:lnTo>
                  <a:lnTo>
                    <a:pt x="73" y="26"/>
                  </a:lnTo>
                  <a:close/>
                  <a:moveTo>
                    <a:pt x="92" y="32"/>
                  </a:moveTo>
                  <a:cubicBezTo>
                    <a:pt x="93" y="33"/>
                    <a:pt x="93" y="35"/>
                    <a:pt x="92" y="37"/>
                  </a:cubicBezTo>
                  <a:lnTo>
                    <a:pt x="89" y="47"/>
                  </a:lnTo>
                  <a:cubicBezTo>
                    <a:pt x="89" y="48"/>
                    <a:pt x="88" y="49"/>
                    <a:pt x="88" y="50"/>
                  </a:cubicBezTo>
                  <a:lnTo>
                    <a:pt x="75" y="66"/>
                  </a:lnTo>
                  <a:cubicBezTo>
                    <a:pt x="74" y="66"/>
                    <a:pt x="73" y="67"/>
                    <a:pt x="73" y="67"/>
                  </a:cubicBezTo>
                  <a:lnTo>
                    <a:pt x="58" y="76"/>
                  </a:lnTo>
                  <a:cubicBezTo>
                    <a:pt x="57" y="77"/>
                    <a:pt x="56" y="77"/>
                    <a:pt x="55" y="77"/>
                  </a:cubicBezTo>
                  <a:lnTo>
                    <a:pt x="38" y="81"/>
                  </a:lnTo>
                  <a:cubicBezTo>
                    <a:pt x="37" y="81"/>
                    <a:pt x="36" y="82"/>
                    <a:pt x="35" y="81"/>
                  </a:cubicBezTo>
                  <a:lnTo>
                    <a:pt x="19" y="79"/>
                  </a:lnTo>
                  <a:cubicBezTo>
                    <a:pt x="18" y="79"/>
                    <a:pt x="16" y="78"/>
                    <a:pt x="15" y="77"/>
                  </a:cubicBezTo>
                  <a:lnTo>
                    <a:pt x="3" y="66"/>
                  </a:lnTo>
                  <a:cubicBezTo>
                    <a:pt x="1" y="65"/>
                    <a:pt x="0" y="63"/>
                    <a:pt x="0" y="60"/>
                  </a:cubicBezTo>
                  <a:lnTo>
                    <a:pt x="0" y="35"/>
                  </a:lnTo>
                  <a:cubicBezTo>
                    <a:pt x="0" y="34"/>
                    <a:pt x="1" y="32"/>
                    <a:pt x="2" y="30"/>
                  </a:cubicBezTo>
                  <a:lnTo>
                    <a:pt x="16" y="13"/>
                  </a:lnTo>
                  <a:cubicBezTo>
                    <a:pt x="17" y="13"/>
                    <a:pt x="18" y="12"/>
                    <a:pt x="19" y="11"/>
                  </a:cubicBezTo>
                  <a:lnTo>
                    <a:pt x="39" y="1"/>
                  </a:lnTo>
                  <a:cubicBezTo>
                    <a:pt x="40" y="1"/>
                    <a:pt x="41" y="0"/>
                    <a:pt x="43" y="0"/>
                  </a:cubicBezTo>
                  <a:lnTo>
                    <a:pt x="63" y="1"/>
                  </a:lnTo>
                  <a:cubicBezTo>
                    <a:pt x="64" y="2"/>
                    <a:pt x="65" y="2"/>
                    <a:pt x="66" y="2"/>
                  </a:cubicBezTo>
                  <a:lnTo>
                    <a:pt x="75" y="6"/>
                  </a:lnTo>
                  <a:cubicBezTo>
                    <a:pt x="76" y="7"/>
                    <a:pt x="77" y="7"/>
                    <a:pt x="77" y="8"/>
                  </a:cubicBezTo>
                  <a:lnTo>
                    <a:pt x="86" y="18"/>
                  </a:lnTo>
                  <a:cubicBezTo>
                    <a:pt x="87" y="19"/>
                    <a:pt x="88" y="20"/>
                    <a:pt x="88" y="21"/>
                  </a:cubicBezTo>
                  <a:lnTo>
                    <a:pt x="92"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 name="Freeform 39"/>
            <p:cNvSpPr>
              <a:spLocks/>
            </p:cNvSpPr>
            <p:nvPr/>
          </p:nvSpPr>
          <p:spPr bwMode="auto">
            <a:xfrm>
              <a:off x="6069013" y="575468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7" y="26"/>
                  </a:moveTo>
                  <a:cubicBezTo>
                    <a:pt x="32" y="13"/>
                    <a:pt x="22" y="13"/>
                    <a:pt x="16" y="7"/>
                  </a:cubicBezTo>
                  <a:cubicBezTo>
                    <a:pt x="11" y="0"/>
                    <a:pt x="6" y="7"/>
                    <a:pt x="0" y="13"/>
                  </a:cubicBezTo>
                  <a:cubicBezTo>
                    <a:pt x="0" y="32"/>
                    <a:pt x="0" y="32"/>
                    <a:pt x="11" y="32"/>
                  </a:cubicBezTo>
                  <a:cubicBezTo>
                    <a:pt x="16" y="32"/>
                    <a:pt x="27" y="32"/>
                    <a:pt x="27" y="2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 name="Freeform 40"/>
            <p:cNvSpPr>
              <a:spLocks noEditPoints="1"/>
            </p:cNvSpPr>
            <p:nvPr/>
          </p:nvSpPr>
          <p:spPr bwMode="auto">
            <a:xfrm>
              <a:off x="6069013" y="5757863"/>
              <a:ext cx="26988" cy="28575"/>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2147483647 w 44"/>
                <a:gd name="T35" fmla="*/ 2147483647 h 44"/>
                <a:gd name="T36" fmla="*/ 2147483647 w 44"/>
                <a:gd name="T37" fmla="*/ 2147483647 h 44"/>
                <a:gd name="T38" fmla="*/ 2147483647 w 44"/>
                <a:gd name="T39" fmla="*/ 2147483647 h 44"/>
                <a:gd name="T40" fmla="*/ 2147483647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0 w 44"/>
                <a:gd name="T53" fmla="*/ 2147483647 h 44"/>
                <a:gd name="T54" fmla="*/ 0 w 44"/>
                <a:gd name="T55" fmla="*/ 2147483647 h 44"/>
                <a:gd name="T56" fmla="*/ 2147483647 w 44"/>
                <a:gd name="T57" fmla="*/ 2147483647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2147483647 w 44"/>
                <a:gd name="T75" fmla="*/ 2147483647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4"/>
                <a:gd name="T116" fmla="*/ 44 w 44"/>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4">
                  <a:moveTo>
                    <a:pt x="30" y="23"/>
                  </a:moveTo>
                  <a:lnTo>
                    <a:pt x="27" y="30"/>
                  </a:lnTo>
                  <a:lnTo>
                    <a:pt x="26" y="18"/>
                  </a:lnTo>
                  <a:lnTo>
                    <a:pt x="30" y="24"/>
                  </a:lnTo>
                  <a:lnTo>
                    <a:pt x="20" y="17"/>
                  </a:lnTo>
                  <a:lnTo>
                    <a:pt x="23" y="18"/>
                  </a:lnTo>
                  <a:lnTo>
                    <a:pt x="15" y="16"/>
                  </a:lnTo>
                  <a:lnTo>
                    <a:pt x="22" y="14"/>
                  </a:lnTo>
                  <a:lnTo>
                    <a:pt x="14" y="22"/>
                  </a:lnTo>
                  <a:lnTo>
                    <a:pt x="16" y="16"/>
                  </a:lnTo>
                  <a:lnTo>
                    <a:pt x="16" y="27"/>
                  </a:lnTo>
                  <a:lnTo>
                    <a:pt x="16" y="26"/>
                  </a:lnTo>
                  <a:lnTo>
                    <a:pt x="17" y="32"/>
                  </a:lnTo>
                  <a:lnTo>
                    <a:pt x="11" y="26"/>
                  </a:lnTo>
                  <a:lnTo>
                    <a:pt x="21" y="28"/>
                  </a:lnTo>
                  <a:lnTo>
                    <a:pt x="19" y="27"/>
                  </a:lnTo>
                  <a:lnTo>
                    <a:pt x="29" y="26"/>
                  </a:lnTo>
                  <a:lnTo>
                    <a:pt x="24" y="28"/>
                  </a:lnTo>
                  <a:lnTo>
                    <a:pt x="30" y="23"/>
                  </a:lnTo>
                  <a:close/>
                  <a:moveTo>
                    <a:pt x="35" y="41"/>
                  </a:moveTo>
                  <a:cubicBezTo>
                    <a:pt x="33" y="42"/>
                    <a:pt x="32" y="42"/>
                    <a:pt x="30" y="42"/>
                  </a:cubicBezTo>
                  <a:lnTo>
                    <a:pt x="20" y="43"/>
                  </a:lnTo>
                  <a:cubicBezTo>
                    <a:pt x="19" y="44"/>
                    <a:pt x="19" y="43"/>
                    <a:pt x="18" y="43"/>
                  </a:cubicBezTo>
                  <a:lnTo>
                    <a:pt x="8" y="41"/>
                  </a:lnTo>
                  <a:cubicBezTo>
                    <a:pt x="5" y="41"/>
                    <a:pt x="2" y="38"/>
                    <a:pt x="2" y="35"/>
                  </a:cubicBezTo>
                  <a:lnTo>
                    <a:pt x="1" y="29"/>
                  </a:lnTo>
                  <a:cubicBezTo>
                    <a:pt x="0" y="28"/>
                    <a:pt x="0" y="28"/>
                    <a:pt x="0" y="27"/>
                  </a:cubicBezTo>
                  <a:lnTo>
                    <a:pt x="0" y="16"/>
                  </a:lnTo>
                  <a:cubicBezTo>
                    <a:pt x="0" y="14"/>
                    <a:pt x="1" y="12"/>
                    <a:pt x="3" y="11"/>
                  </a:cubicBezTo>
                  <a:lnTo>
                    <a:pt x="11" y="3"/>
                  </a:lnTo>
                  <a:cubicBezTo>
                    <a:pt x="13" y="1"/>
                    <a:pt x="16" y="0"/>
                    <a:pt x="18" y="1"/>
                  </a:cubicBezTo>
                  <a:lnTo>
                    <a:pt x="26" y="3"/>
                  </a:lnTo>
                  <a:cubicBezTo>
                    <a:pt x="27" y="3"/>
                    <a:pt x="28" y="3"/>
                    <a:pt x="29" y="4"/>
                  </a:cubicBezTo>
                  <a:lnTo>
                    <a:pt x="39" y="11"/>
                  </a:lnTo>
                  <a:cubicBezTo>
                    <a:pt x="41" y="12"/>
                    <a:pt x="42" y="14"/>
                    <a:pt x="42" y="17"/>
                  </a:cubicBezTo>
                  <a:lnTo>
                    <a:pt x="43" y="29"/>
                  </a:lnTo>
                  <a:cubicBezTo>
                    <a:pt x="44" y="31"/>
                    <a:pt x="43" y="34"/>
                    <a:pt x="41" y="36"/>
                  </a:cubicBezTo>
                  <a:lnTo>
                    <a:pt x="35" y="4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 name="Freeform 41"/>
            <p:cNvSpPr>
              <a:spLocks/>
            </p:cNvSpPr>
            <p:nvPr/>
          </p:nvSpPr>
          <p:spPr bwMode="auto">
            <a:xfrm>
              <a:off x="6029325" y="5827713"/>
              <a:ext cx="28575"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2" y="7"/>
                  </a:moveTo>
                  <a:cubicBezTo>
                    <a:pt x="16" y="13"/>
                    <a:pt x="11" y="13"/>
                    <a:pt x="6" y="19"/>
                  </a:cubicBezTo>
                  <a:cubicBezTo>
                    <a:pt x="0" y="37"/>
                    <a:pt x="6" y="80"/>
                    <a:pt x="27" y="74"/>
                  </a:cubicBezTo>
                  <a:cubicBezTo>
                    <a:pt x="43" y="74"/>
                    <a:pt x="48" y="44"/>
                    <a:pt x="43" y="25"/>
                  </a:cubicBezTo>
                  <a:cubicBezTo>
                    <a:pt x="38" y="19"/>
                    <a:pt x="32" y="0"/>
                    <a:pt x="22"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 name="Freeform 42"/>
            <p:cNvSpPr>
              <a:spLocks noEditPoints="1"/>
            </p:cNvSpPr>
            <p:nvPr/>
          </p:nvSpPr>
          <p:spPr bwMode="auto">
            <a:xfrm>
              <a:off x="6030913" y="5830888"/>
              <a:ext cx="34925" cy="55563"/>
            </a:xfrm>
            <a:custGeom>
              <a:avLst/>
              <a:gdLst>
                <a:gd name="T0" fmla="*/ 2147483647 w 55"/>
                <a:gd name="T1" fmla="*/ 2147483647 h 85"/>
                <a:gd name="T2" fmla="*/ 2147483647 w 55"/>
                <a:gd name="T3" fmla="*/ 2147483647 h 85"/>
                <a:gd name="T4" fmla="*/ 2147483647 w 55"/>
                <a:gd name="T5" fmla="*/ 2147483647 h 85"/>
                <a:gd name="T6" fmla="*/ 2147483647 w 55"/>
                <a:gd name="T7" fmla="*/ 2147483647 h 85"/>
                <a:gd name="T8" fmla="*/ 2147483647 w 55"/>
                <a:gd name="T9" fmla="*/ 2147483647 h 85"/>
                <a:gd name="T10" fmla="*/ 2147483647 w 55"/>
                <a:gd name="T11" fmla="*/ 2147483647 h 85"/>
                <a:gd name="T12" fmla="*/ 2147483647 w 55"/>
                <a:gd name="T13" fmla="*/ 2147483647 h 85"/>
                <a:gd name="T14" fmla="*/ 2147483647 w 55"/>
                <a:gd name="T15" fmla="*/ 2147483647 h 85"/>
                <a:gd name="T16" fmla="*/ 2147483647 w 55"/>
                <a:gd name="T17" fmla="*/ 2147483647 h 85"/>
                <a:gd name="T18" fmla="*/ 2147483647 w 55"/>
                <a:gd name="T19" fmla="*/ 2147483647 h 85"/>
                <a:gd name="T20" fmla="*/ 2147483647 w 55"/>
                <a:gd name="T21" fmla="*/ 2147483647 h 85"/>
                <a:gd name="T22" fmla="*/ 2147483647 w 55"/>
                <a:gd name="T23" fmla="*/ 2147483647 h 85"/>
                <a:gd name="T24" fmla="*/ 2147483647 w 55"/>
                <a:gd name="T25" fmla="*/ 2147483647 h 85"/>
                <a:gd name="T26" fmla="*/ 2147483647 w 55"/>
                <a:gd name="T27" fmla="*/ 2147483647 h 85"/>
                <a:gd name="T28" fmla="*/ 2147483647 w 55"/>
                <a:gd name="T29" fmla="*/ 2147483647 h 85"/>
                <a:gd name="T30" fmla="*/ 2147483647 w 55"/>
                <a:gd name="T31" fmla="*/ 2147483647 h 85"/>
                <a:gd name="T32" fmla="*/ 2147483647 w 55"/>
                <a:gd name="T33" fmla="*/ 2147483647 h 85"/>
                <a:gd name="T34" fmla="*/ 2147483647 w 55"/>
                <a:gd name="T35" fmla="*/ 2147483647 h 85"/>
                <a:gd name="T36" fmla="*/ 2147483647 w 55"/>
                <a:gd name="T37" fmla="*/ 2147483647 h 85"/>
                <a:gd name="T38" fmla="*/ 2147483647 w 55"/>
                <a:gd name="T39" fmla="*/ 2147483647 h 85"/>
                <a:gd name="T40" fmla="*/ 2147483647 w 55"/>
                <a:gd name="T41" fmla="*/ 2147483647 h 85"/>
                <a:gd name="T42" fmla="*/ 2147483647 w 55"/>
                <a:gd name="T43" fmla="*/ 2147483647 h 85"/>
                <a:gd name="T44" fmla="*/ 2147483647 w 55"/>
                <a:gd name="T45" fmla="*/ 2147483647 h 85"/>
                <a:gd name="T46" fmla="*/ 2147483647 w 55"/>
                <a:gd name="T47" fmla="*/ 2147483647 h 85"/>
                <a:gd name="T48" fmla="*/ 2147483647 w 55"/>
                <a:gd name="T49" fmla="*/ 2147483647 h 85"/>
                <a:gd name="T50" fmla="*/ 2147483647 w 55"/>
                <a:gd name="T51" fmla="*/ 2147483647 h 85"/>
                <a:gd name="T52" fmla="*/ 2147483647 w 55"/>
                <a:gd name="T53" fmla="*/ 2147483647 h 85"/>
                <a:gd name="T54" fmla="*/ 2147483647 w 55"/>
                <a:gd name="T55" fmla="*/ 2147483647 h 85"/>
                <a:gd name="T56" fmla="*/ 2147483647 w 55"/>
                <a:gd name="T57" fmla="*/ 2147483647 h 85"/>
                <a:gd name="T58" fmla="*/ 2147483647 w 55"/>
                <a:gd name="T59" fmla="*/ 2147483647 h 85"/>
                <a:gd name="T60" fmla="*/ 2147483647 w 55"/>
                <a:gd name="T61" fmla="*/ 2147483647 h 85"/>
                <a:gd name="T62" fmla="*/ 2147483647 w 55"/>
                <a:gd name="T63" fmla="*/ 2147483647 h 85"/>
                <a:gd name="T64" fmla="*/ 2147483647 w 55"/>
                <a:gd name="T65" fmla="*/ 2147483647 h 85"/>
                <a:gd name="T66" fmla="*/ 2147483647 w 55"/>
                <a:gd name="T67" fmla="*/ 2147483647 h 85"/>
                <a:gd name="T68" fmla="*/ 2147483647 w 55"/>
                <a:gd name="T69" fmla="*/ 2147483647 h 85"/>
                <a:gd name="T70" fmla="*/ 2147483647 w 55"/>
                <a:gd name="T71" fmla="*/ 2147483647 h 85"/>
                <a:gd name="T72" fmla="*/ 2147483647 w 55"/>
                <a:gd name="T73" fmla="*/ 2147483647 h 85"/>
                <a:gd name="T74" fmla="*/ 2147483647 w 55"/>
                <a:gd name="T75" fmla="*/ 2147483647 h 85"/>
                <a:gd name="T76" fmla="*/ 2147483647 w 55"/>
                <a:gd name="T77" fmla="*/ 2147483647 h 85"/>
                <a:gd name="T78" fmla="*/ 2147483647 w 55"/>
                <a:gd name="T79" fmla="*/ 2147483647 h 85"/>
                <a:gd name="T80" fmla="*/ 0 w 55"/>
                <a:gd name="T81" fmla="*/ 2147483647 h 85"/>
                <a:gd name="T82" fmla="*/ 2147483647 w 55"/>
                <a:gd name="T83" fmla="*/ 2147483647 h 85"/>
                <a:gd name="T84" fmla="*/ 2147483647 w 55"/>
                <a:gd name="T85" fmla="*/ 2147483647 h 85"/>
                <a:gd name="T86" fmla="*/ 2147483647 w 55"/>
                <a:gd name="T87" fmla="*/ 2147483647 h 85"/>
                <a:gd name="T88" fmla="*/ 2147483647 w 55"/>
                <a:gd name="T89" fmla="*/ 2147483647 h 85"/>
                <a:gd name="T90" fmla="*/ 2147483647 w 55"/>
                <a:gd name="T91" fmla="*/ 2147483647 h 85"/>
                <a:gd name="T92" fmla="*/ 2147483647 w 55"/>
                <a:gd name="T93" fmla="*/ 2147483647 h 85"/>
                <a:gd name="T94" fmla="*/ 2147483647 w 55"/>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85"/>
                <a:gd name="T146" fmla="*/ 55 w 55"/>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85">
                  <a:moveTo>
                    <a:pt x="28" y="17"/>
                  </a:moveTo>
                  <a:lnTo>
                    <a:pt x="31" y="16"/>
                  </a:lnTo>
                  <a:lnTo>
                    <a:pt x="23" y="22"/>
                  </a:lnTo>
                  <a:lnTo>
                    <a:pt x="15" y="28"/>
                  </a:lnTo>
                  <a:lnTo>
                    <a:pt x="18" y="22"/>
                  </a:lnTo>
                  <a:lnTo>
                    <a:pt x="16" y="39"/>
                  </a:lnTo>
                  <a:lnTo>
                    <a:pt x="16" y="38"/>
                  </a:lnTo>
                  <a:lnTo>
                    <a:pt x="18" y="58"/>
                  </a:lnTo>
                  <a:lnTo>
                    <a:pt x="17" y="54"/>
                  </a:lnTo>
                  <a:lnTo>
                    <a:pt x="25" y="68"/>
                  </a:lnTo>
                  <a:lnTo>
                    <a:pt x="21" y="65"/>
                  </a:lnTo>
                  <a:lnTo>
                    <a:pt x="34" y="69"/>
                  </a:lnTo>
                  <a:lnTo>
                    <a:pt x="28" y="69"/>
                  </a:lnTo>
                  <a:lnTo>
                    <a:pt x="38" y="64"/>
                  </a:lnTo>
                  <a:lnTo>
                    <a:pt x="34" y="68"/>
                  </a:lnTo>
                  <a:lnTo>
                    <a:pt x="40" y="56"/>
                  </a:lnTo>
                  <a:lnTo>
                    <a:pt x="39" y="59"/>
                  </a:lnTo>
                  <a:lnTo>
                    <a:pt x="39" y="27"/>
                  </a:lnTo>
                  <a:lnTo>
                    <a:pt x="41" y="32"/>
                  </a:lnTo>
                  <a:lnTo>
                    <a:pt x="32" y="18"/>
                  </a:lnTo>
                  <a:lnTo>
                    <a:pt x="33" y="19"/>
                  </a:lnTo>
                  <a:lnTo>
                    <a:pt x="28" y="14"/>
                  </a:lnTo>
                  <a:lnTo>
                    <a:pt x="35" y="16"/>
                  </a:lnTo>
                  <a:lnTo>
                    <a:pt x="28" y="17"/>
                  </a:lnTo>
                  <a:close/>
                  <a:moveTo>
                    <a:pt x="32" y="1"/>
                  </a:moveTo>
                  <a:cubicBezTo>
                    <a:pt x="35" y="0"/>
                    <a:pt x="37" y="1"/>
                    <a:pt x="39" y="3"/>
                  </a:cubicBezTo>
                  <a:lnTo>
                    <a:pt x="44" y="8"/>
                  </a:lnTo>
                  <a:cubicBezTo>
                    <a:pt x="45" y="8"/>
                    <a:pt x="45" y="9"/>
                    <a:pt x="45" y="9"/>
                  </a:cubicBezTo>
                  <a:lnTo>
                    <a:pt x="54" y="23"/>
                  </a:lnTo>
                  <a:cubicBezTo>
                    <a:pt x="55" y="24"/>
                    <a:pt x="55" y="26"/>
                    <a:pt x="55" y="27"/>
                  </a:cubicBezTo>
                  <a:lnTo>
                    <a:pt x="55" y="59"/>
                  </a:lnTo>
                  <a:cubicBezTo>
                    <a:pt x="55" y="61"/>
                    <a:pt x="55" y="62"/>
                    <a:pt x="55" y="63"/>
                  </a:cubicBezTo>
                  <a:lnTo>
                    <a:pt x="49" y="75"/>
                  </a:lnTo>
                  <a:cubicBezTo>
                    <a:pt x="48" y="77"/>
                    <a:pt x="47" y="78"/>
                    <a:pt x="45" y="79"/>
                  </a:cubicBezTo>
                  <a:lnTo>
                    <a:pt x="35" y="84"/>
                  </a:lnTo>
                  <a:cubicBezTo>
                    <a:pt x="33" y="85"/>
                    <a:pt x="31" y="85"/>
                    <a:pt x="29" y="84"/>
                  </a:cubicBezTo>
                  <a:lnTo>
                    <a:pt x="16" y="80"/>
                  </a:lnTo>
                  <a:cubicBezTo>
                    <a:pt x="14" y="80"/>
                    <a:pt x="13" y="78"/>
                    <a:pt x="12" y="76"/>
                  </a:cubicBezTo>
                  <a:lnTo>
                    <a:pt x="4" y="62"/>
                  </a:lnTo>
                  <a:cubicBezTo>
                    <a:pt x="3" y="61"/>
                    <a:pt x="3" y="60"/>
                    <a:pt x="2" y="59"/>
                  </a:cubicBezTo>
                  <a:lnTo>
                    <a:pt x="0" y="39"/>
                  </a:lnTo>
                  <a:cubicBezTo>
                    <a:pt x="0" y="39"/>
                    <a:pt x="0" y="38"/>
                    <a:pt x="1" y="38"/>
                  </a:cubicBezTo>
                  <a:lnTo>
                    <a:pt x="3" y="21"/>
                  </a:lnTo>
                  <a:cubicBezTo>
                    <a:pt x="3" y="18"/>
                    <a:pt x="4" y="16"/>
                    <a:pt x="6" y="15"/>
                  </a:cubicBezTo>
                  <a:lnTo>
                    <a:pt x="14" y="9"/>
                  </a:lnTo>
                  <a:lnTo>
                    <a:pt x="22" y="3"/>
                  </a:lnTo>
                  <a:cubicBezTo>
                    <a:pt x="23" y="2"/>
                    <a:pt x="24" y="2"/>
                    <a:pt x="25" y="2"/>
                  </a:cubicBezTo>
                  <a:lnTo>
                    <a:pt x="32" y="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 name="Freeform 43"/>
            <p:cNvSpPr>
              <a:spLocks/>
            </p:cNvSpPr>
            <p:nvPr/>
          </p:nvSpPr>
          <p:spPr bwMode="auto">
            <a:xfrm>
              <a:off x="6018213" y="5837238"/>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6" y="8"/>
                  </a:moveTo>
                  <a:cubicBezTo>
                    <a:pt x="20" y="0"/>
                    <a:pt x="13" y="8"/>
                    <a:pt x="7" y="16"/>
                  </a:cubicBezTo>
                  <a:cubicBezTo>
                    <a:pt x="0" y="16"/>
                    <a:pt x="7" y="32"/>
                    <a:pt x="13" y="32"/>
                  </a:cubicBezTo>
                  <a:cubicBezTo>
                    <a:pt x="26" y="48"/>
                    <a:pt x="26" y="48"/>
                    <a:pt x="26" y="32"/>
                  </a:cubicBezTo>
                  <a:cubicBezTo>
                    <a:pt x="32" y="24"/>
                    <a:pt x="32" y="8"/>
                    <a:pt x="26"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 name="Freeform 44"/>
            <p:cNvSpPr>
              <a:spLocks noEditPoints="1"/>
            </p:cNvSpPr>
            <p:nvPr/>
          </p:nvSpPr>
          <p:spPr bwMode="auto">
            <a:xfrm>
              <a:off x="6021388" y="5842001"/>
              <a:ext cx="26988" cy="34925"/>
            </a:xfrm>
            <a:custGeom>
              <a:avLst/>
              <a:gdLst>
                <a:gd name="T0" fmla="*/ 2147483647 w 43"/>
                <a:gd name="T1" fmla="*/ 2147483647 h 55"/>
                <a:gd name="T2" fmla="*/ 2147483647 w 43"/>
                <a:gd name="T3" fmla="*/ 2147483647 h 55"/>
                <a:gd name="T4" fmla="*/ 2147483647 w 43"/>
                <a:gd name="T5" fmla="*/ 2147483647 h 55"/>
                <a:gd name="T6" fmla="*/ 2147483647 w 43"/>
                <a:gd name="T7" fmla="*/ 2147483647 h 55"/>
                <a:gd name="T8" fmla="*/ 2147483647 w 43"/>
                <a:gd name="T9" fmla="*/ 2147483647 h 55"/>
                <a:gd name="T10" fmla="*/ 2147483647 w 43"/>
                <a:gd name="T11" fmla="*/ 2147483647 h 55"/>
                <a:gd name="T12" fmla="*/ 2147483647 w 43"/>
                <a:gd name="T13" fmla="*/ 2147483647 h 55"/>
                <a:gd name="T14" fmla="*/ 2147483647 w 43"/>
                <a:gd name="T15" fmla="*/ 2147483647 h 55"/>
                <a:gd name="T16" fmla="*/ 2147483647 w 43"/>
                <a:gd name="T17" fmla="*/ 2147483647 h 55"/>
                <a:gd name="T18" fmla="*/ 2147483647 w 43"/>
                <a:gd name="T19" fmla="*/ 2147483647 h 55"/>
                <a:gd name="T20" fmla="*/ 2147483647 w 43"/>
                <a:gd name="T21" fmla="*/ 2147483647 h 55"/>
                <a:gd name="T22" fmla="*/ 2147483647 w 43"/>
                <a:gd name="T23" fmla="*/ 2147483647 h 55"/>
                <a:gd name="T24" fmla="*/ 2147483647 w 43"/>
                <a:gd name="T25" fmla="*/ 2147483647 h 55"/>
                <a:gd name="T26" fmla="*/ 2147483647 w 43"/>
                <a:gd name="T27" fmla="*/ 2147483647 h 55"/>
                <a:gd name="T28" fmla="*/ 2147483647 w 43"/>
                <a:gd name="T29" fmla="*/ 2147483647 h 55"/>
                <a:gd name="T30" fmla="*/ 2147483647 w 43"/>
                <a:gd name="T31" fmla="*/ 2147483647 h 55"/>
                <a:gd name="T32" fmla="*/ 2147483647 w 43"/>
                <a:gd name="T33" fmla="*/ 2147483647 h 55"/>
                <a:gd name="T34" fmla="*/ 2147483647 w 43"/>
                <a:gd name="T35" fmla="*/ 2147483647 h 55"/>
                <a:gd name="T36" fmla="*/ 2147483647 w 43"/>
                <a:gd name="T37" fmla="*/ 2147483647 h 55"/>
                <a:gd name="T38" fmla="*/ 2147483647 w 43"/>
                <a:gd name="T39" fmla="*/ 2147483647 h 55"/>
                <a:gd name="T40" fmla="*/ 2147483647 w 43"/>
                <a:gd name="T41" fmla="*/ 2147483647 h 55"/>
                <a:gd name="T42" fmla="*/ 2147483647 w 43"/>
                <a:gd name="T43" fmla="*/ 2147483647 h 55"/>
                <a:gd name="T44" fmla="*/ 2147483647 w 43"/>
                <a:gd name="T45" fmla="*/ 2147483647 h 55"/>
                <a:gd name="T46" fmla="*/ 2147483647 w 43"/>
                <a:gd name="T47" fmla="*/ 2147483647 h 55"/>
                <a:gd name="T48" fmla="*/ 2147483647 w 43"/>
                <a:gd name="T49" fmla="*/ 2147483647 h 55"/>
                <a:gd name="T50" fmla="*/ 2147483647 w 43"/>
                <a:gd name="T51" fmla="*/ 2147483647 h 55"/>
                <a:gd name="T52" fmla="*/ 2147483647 w 43"/>
                <a:gd name="T53" fmla="*/ 2147483647 h 55"/>
                <a:gd name="T54" fmla="*/ 2147483647 w 43"/>
                <a:gd name="T55" fmla="*/ 2147483647 h 55"/>
                <a:gd name="T56" fmla="*/ 2147483647 w 43"/>
                <a:gd name="T57" fmla="*/ 2147483647 h 55"/>
                <a:gd name="T58" fmla="*/ 2147483647 w 43"/>
                <a:gd name="T59" fmla="*/ 2147483647 h 55"/>
                <a:gd name="T60" fmla="*/ 2147483647 w 43"/>
                <a:gd name="T61" fmla="*/ 2147483647 h 55"/>
                <a:gd name="T62" fmla="*/ 2147483647 w 43"/>
                <a:gd name="T63" fmla="*/ 2147483647 h 55"/>
                <a:gd name="T64" fmla="*/ 2147483647 w 43"/>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55"/>
                <a:gd name="T101" fmla="*/ 43 w 4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55">
                  <a:moveTo>
                    <a:pt x="22" y="14"/>
                  </a:moveTo>
                  <a:lnTo>
                    <a:pt x="28" y="18"/>
                  </a:lnTo>
                  <a:lnTo>
                    <a:pt x="19" y="16"/>
                  </a:lnTo>
                  <a:lnTo>
                    <a:pt x="26" y="14"/>
                  </a:lnTo>
                  <a:lnTo>
                    <a:pt x="16" y="24"/>
                  </a:lnTo>
                  <a:lnTo>
                    <a:pt x="18" y="20"/>
                  </a:lnTo>
                  <a:lnTo>
                    <a:pt x="16" y="28"/>
                  </a:lnTo>
                  <a:lnTo>
                    <a:pt x="14" y="21"/>
                  </a:lnTo>
                  <a:lnTo>
                    <a:pt x="22" y="29"/>
                  </a:lnTo>
                  <a:lnTo>
                    <a:pt x="33" y="41"/>
                  </a:lnTo>
                  <a:lnTo>
                    <a:pt x="20" y="45"/>
                  </a:lnTo>
                  <a:lnTo>
                    <a:pt x="22" y="33"/>
                  </a:lnTo>
                  <a:cubicBezTo>
                    <a:pt x="22" y="33"/>
                    <a:pt x="22" y="32"/>
                    <a:pt x="22" y="32"/>
                  </a:cubicBezTo>
                  <a:lnTo>
                    <a:pt x="27" y="17"/>
                  </a:lnTo>
                  <a:lnTo>
                    <a:pt x="27" y="23"/>
                  </a:lnTo>
                  <a:lnTo>
                    <a:pt x="22" y="14"/>
                  </a:lnTo>
                  <a:close/>
                  <a:moveTo>
                    <a:pt x="41" y="16"/>
                  </a:moveTo>
                  <a:cubicBezTo>
                    <a:pt x="43" y="18"/>
                    <a:pt x="43" y="20"/>
                    <a:pt x="42" y="22"/>
                  </a:cubicBezTo>
                  <a:lnTo>
                    <a:pt x="37" y="37"/>
                  </a:lnTo>
                  <a:lnTo>
                    <a:pt x="37" y="36"/>
                  </a:lnTo>
                  <a:lnTo>
                    <a:pt x="35" y="48"/>
                  </a:lnTo>
                  <a:cubicBezTo>
                    <a:pt x="35" y="51"/>
                    <a:pt x="33" y="53"/>
                    <a:pt x="30" y="54"/>
                  </a:cubicBezTo>
                  <a:cubicBezTo>
                    <a:pt x="27" y="55"/>
                    <a:pt x="24" y="54"/>
                    <a:pt x="22" y="52"/>
                  </a:cubicBezTo>
                  <a:lnTo>
                    <a:pt x="11" y="40"/>
                  </a:lnTo>
                  <a:lnTo>
                    <a:pt x="3" y="32"/>
                  </a:lnTo>
                  <a:cubicBezTo>
                    <a:pt x="1" y="30"/>
                    <a:pt x="0" y="27"/>
                    <a:pt x="1" y="25"/>
                  </a:cubicBezTo>
                  <a:lnTo>
                    <a:pt x="3" y="17"/>
                  </a:lnTo>
                  <a:cubicBezTo>
                    <a:pt x="3" y="15"/>
                    <a:pt x="4" y="14"/>
                    <a:pt x="5" y="13"/>
                  </a:cubicBezTo>
                  <a:lnTo>
                    <a:pt x="15" y="3"/>
                  </a:lnTo>
                  <a:cubicBezTo>
                    <a:pt x="17" y="1"/>
                    <a:pt x="20" y="0"/>
                    <a:pt x="22" y="1"/>
                  </a:cubicBezTo>
                  <a:lnTo>
                    <a:pt x="31" y="3"/>
                  </a:lnTo>
                  <a:cubicBezTo>
                    <a:pt x="33" y="3"/>
                    <a:pt x="35" y="5"/>
                    <a:pt x="36" y="7"/>
                  </a:cubicBezTo>
                  <a:lnTo>
                    <a:pt x="41" y="1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 name="Freeform 45"/>
            <p:cNvSpPr>
              <a:spLocks/>
            </p:cNvSpPr>
            <p:nvPr/>
          </p:nvSpPr>
          <p:spPr bwMode="auto">
            <a:xfrm>
              <a:off x="5883275" y="5646738"/>
              <a:ext cx="55563" cy="57150"/>
            </a:xfrm>
            <a:custGeom>
              <a:avLst/>
              <a:gdLst>
                <a:gd name="T0" fmla="*/ 2147483647 w 89"/>
                <a:gd name="T1" fmla="*/ 0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0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0 h 89"/>
                <a:gd name="T64" fmla="*/ 2147483647 w 89"/>
                <a:gd name="T65" fmla="*/ 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89"/>
                <a:gd name="T101" fmla="*/ 89 w 89"/>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89">
                  <a:moveTo>
                    <a:pt x="89" y="0"/>
                  </a:moveTo>
                  <a:lnTo>
                    <a:pt x="89" y="9"/>
                  </a:lnTo>
                  <a:lnTo>
                    <a:pt x="89" y="29"/>
                  </a:lnTo>
                  <a:lnTo>
                    <a:pt x="89" y="49"/>
                  </a:lnTo>
                  <a:lnTo>
                    <a:pt x="89" y="58"/>
                  </a:lnTo>
                  <a:lnTo>
                    <a:pt x="89" y="61"/>
                  </a:lnTo>
                  <a:lnTo>
                    <a:pt x="88" y="70"/>
                  </a:lnTo>
                  <a:cubicBezTo>
                    <a:pt x="88" y="71"/>
                    <a:pt x="88" y="72"/>
                    <a:pt x="88" y="73"/>
                  </a:cubicBezTo>
                  <a:lnTo>
                    <a:pt x="84" y="81"/>
                  </a:lnTo>
                  <a:cubicBezTo>
                    <a:pt x="83" y="83"/>
                    <a:pt x="82" y="84"/>
                    <a:pt x="80" y="85"/>
                  </a:cubicBezTo>
                  <a:lnTo>
                    <a:pt x="74" y="88"/>
                  </a:lnTo>
                  <a:cubicBezTo>
                    <a:pt x="72" y="88"/>
                    <a:pt x="70" y="89"/>
                    <a:pt x="69" y="88"/>
                  </a:cubicBezTo>
                  <a:lnTo>
                    <a:pt x="61" y="86"/>
                  </a:lnTo>
                  <a:lnTo>
                    <a:pt x="43" y="82"/>
                  </a:lnTo>
                  <a:lnTo>
                    <a:pt x="19" y="76"/>
                  </a:lnTo>
                  <a:lnTo>
                    <a:pt x="0" y="71"/>
                  </a:lnTo>
                  <a:lnTo>
                    <a:pt x="3" y="56"/>
                  </a:lnTo>
                  <a:lnTo>
                    <a:pt x="23" y="61"/>
                  </a:lnTo>
                  <a:lnTo>
                    <a:pt x="46" y="67"/>
                  </a:lnTo>
                  <a:lnTo>
                    <a:pt x="64" y="71"/>
                  </a:lnTo>
                  <a:lnTo>
                    <a:pt x="72" y="73"/>
                  </a:lnTo>
                  <a:lnTo>
                    <a:pt x="67" y="73"/>
                  </a:lnTo>
                  <a:lnTo>
                    <a:pt x="73" y="70"/>
                  </a:lnTo>
                  <a:lnTo>
                    <a:pt x="69" y="74"/>
                  </a:lnTo>
                  <a:lnTo>
                    <a:pt x="73" y="66"/>
                  </a:lnTo>
                  <a:lnTo>
                    <a:pt x="73" y="68"/>
                  </a:lnTo>
                  <a:lnTo>
                    <a:pt x="73" y="61"/>
                  </a:lnTo>
                  <a:lnTo>
                    <a:pt x="73" y="58"/>
                  </a:lnTo>
                  <a:lnTo>
                    <a:pt x="73" y="49"/>
                  </a:lnTo>
                  <a:lnTo>
                    <a:pt x="73" y="29"/>
                  </a:lnTo>
                  <a:lnTo>
                    <a:pt x="73" y="9"/>
                  </a:lnTo>
                  <a:lnTo>
                    <a:pt x="73" y="0"/>
                  </a:lnTo>
                  <a:lnTo>
                    <a:pt x="89"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 name="Freeform 46"/>
            <p:cNvSpPr>
              <a:spLocks/>
            </p:cNvSpPr>
            <p:nvPr/>
          </p:nvSpPr>
          <p:spPr bwMode="auto">
            <a:xfrm>
              <a:off x="5881688" y="5646738"/>
              <a:ext cx="53975" cy="57150"/>
            </a:xfrm>
            <a:custGeom>
              <a:avLst/>
              <a:gdLst>
                <a:gd name="T0" fmla="*/ 2147483647 w 86"/>
                <a:gd name="T1" fmla="*/ 0 h 88"/>
                <a:gd name="T2" fmla="*/ 2147483647 w 86"/>
                <a:gd name="T3" fmla="*/ 2147483647 h 88"/>
                <a:gd name="T4" fmla="*/ 2147483647 w 86"/>
                <a:gd name="T5" fmla="*/ 2147483647 h 88"/>
                <a:gd name="T6" fmla="*/ 2147483647 w 86"/>
                <a:gd name="T7" fmla="*/ 2147483647 h 88"/>
                <a:gd name="T8" fmla="*/ 2147483647 w 86"/>
                <a:gd name="T9" fmla="*/ 2147483647 h 88"/>
                <a:gd name="T10" fmla="*/ 2147483647 w 86"/>
                <a:gd name="T11" fmla="*/ 2147483647 h 88"/>
                <a:gd name="T12" fmla="*/ 2147483647 w 86"/>
                <a:gd name="T13" fmla="*/ 2147483647 h 88"/>
                <a:gd name="T14" fmla="*/ 2147483647 w 86"/>
                <a:gd name="T15" fmla="*/ 2147483647 h 88"/>
                <a:gd name="T16" fmla="*/ 2147483647 w 86"/>
                <a:gd name="T17" fmla="*/ 2147483647 h 88"/>
                <a:gd name="T18" fmla="*/ 2147483647 w 86"/>
                <a:gd name="T19" fmla="*/ 2147483647 h 88"/>
                <a:gd name="T20" fmla="*/ 2147483647 w 86"/>
                <a:gd name="T21" fmla="*/ 2147483647 h 88"/>
                <a:gd name="T22" fmla="*/ 2147483647 w 86"/>
                <a:gd name="T23" fmla="*/ 2147483647 h 88"/>
                <a:gd name="T24" fmla="*/ 2147483647 w 86"/>
                <a:gd name="T25" fmla="*/ 2147483647 h 88"/>
                <a:gd name="T26" fmla="*/ 2147483647 w 86"/>
                <a:gd name="T27" fmla="*/ 2147483647 h 88"/>
                <a:gd name="T28" fmla="*/ 2147483647 w 86"/>
                <a:gd name="T29" fmla="*/ 2147483647 h 88"/>
                <a:gd name="T30" fmla="*/ 2147483647 w 86"/>
                <a:gd name="T31" fmla="*/ 2147483647 h 88"/>
                <a:gd name="T32" fmla="*/ 0 w 86"/>
                <a:gd name="T33" fmla="*/ 2147483647 h 88"/>
                <a:gd name="T34" fmla="*/ 2147483647 w 86"/>
                <a:gd name="T35" fmla="*/ 2147483647 h 88"/>
                <a:gd name="T36" fmla="*/ 2147483647 w 86"/>
                <a:gd name="T37" fmla="*/ 2147483647 h 88"/>
                <a:gd name="T38" fmla="*/ 2147483647 w 86"/>
                <a:gd name="T39" fmla="*/ 2147483647 h 88"/>
                <a:gd name="T40" fmla="*/ 2147483647 w 86"/>
                <a:gd name="T41" fmla="*/ 2147483647 h 88"/>
                <a:gd name="T42" fmla="*/ 2147483647 w 86"/>
                <a:gd name="T43" fmla="*/ 2147483647 h 88"/>
                <a:gd name="T44" fmla="*/ 2147483647 w 86"/>
                <a:gd name="T45" fmla="*/ 2147483647 h 88"/>
                <a:gd name="T46" fmla="*/ 2147483647 w 86"/>
                <a:gd name="T47" fmla="*/ 2147483647 h 88"/>
                <a:gd name="T48" fmla="*/ 2147483647 w 86"/>
                <a:gd name="T49" fmla="*/ 2147483647 h 88"/>
                <a:gd name="T50" fmla="*/ 2147483647 w 86"/>
                <a:gd name="T51" fmla="*/ 2147483647 h 88"/>
                <a:gd name="T52" fmla="*/ 2147483647 w 86"/>
                <a:gd name="T53" fmla="*/ 2147483647 h 88"/>
                <a:gd name="T54" fmla="*/ 2147483647 w 86"/>
                <a:gd name="T55" fmla="*/ 2147483647 h 88"/>
                <a:gd name="T56" fmla="*/ 2147483647 w 86"/>
                <a:gd name="T57" fmla="*/ 2147483647 h 88"/>
                <a:gd name="T58" fmla="*/ 2147483647 w 86"/>
                <a:gd name="T59" fmla="*/ 2147483647 h 88"/>
                <a:gd name="T60" fmla="*/ 2147483647 w 86"/>
                <a:gd name="T61" fmla="*/ 2147483647 h 88"/>
                <a:gd name="T62" fmla="*/ 2147483647 w 86"/>
                <a:gd name="T63" fmla="*/ 2147483647 h 88"/>
                <a:gd name="T64" fmla="*/ 2147483647 w 86"/>
                <a:gd name="T65" fmla="*/ 2147483647 h 88"/>
                <a:gd name="T66" fmla="*/ 2147483647 w 86"/>
                <a:gd name="T67" fmla="*/ 0 h 88"/>
                <a:gd name="T68" fmla="*/ 2147483647 w 86"/>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88"/>
                <a:gd name="T107" fmla="*/ 86 w 86"/>
                <a:gd name="T108" fmla="*/ 88 h 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88">
                  <a:moveTo>
                    <a:pt x="86" y="0"/>
                  </a:moveTo>
                  <a:lnTo>
                    <a:pt x="86" y="3"/>
                  </a:lnTo>
                  <a:lnTo>
                    <a:pt x="86" y="12"/>
                  </a:lnTo>
                  <a:lnTo>
                    <a:pt x="86" y="37"/>
                  </a:lnTo>
                  <a:lnTo>
                    <a:pt x="86" y="62"/>
                  </a:lnTo>
                  <a:lnTo>
                    <a:pt x="86" y="71"/>
                  </a:lnTo>
                  <a:lnTo>
                    <a:pt x="86" y="74"/>
                  </a:lnTo>
                  <a:lnTo>
                    <a:pt x="86" y="77"/>
                  </a:lnTo>
                  <a:cubicBezTo>
                    <a:pt x="86" y="80"/>
                    <a:pt x="85" y="83"/>
                    <a:pt x="83" y="84"/>
                  </a:cubicBezTo>
                  <a:lnTo>
                    <a:pt x="80" y="86"/>
                  </a:lnTo>
                  <a:cubicBezTo>
                    <a:pt x="79" y="87"/>
                    <a:pt x="78" y="87"/>
                    <a:pt x="76" y="87"/>
                  </a:cubicBezTo>
                  <a:lnTo>
                    <a:pt x="67" y="88"/>
                  </a:lnTo>
                  <a:cubicBezTo>
                    <a:pt x="67" y="88"/>
                    <a:pt x="66" y="88"/>
                    <a:pt x="65" y="88"/>
                  </a:cubicBezTo>
                  <a:lnTo>
                    <a:pt x="58" y="87"/>
                  </a:lnTo>
                  <a:lnTo>
                    <a:pt x="42" y="84"/>
                  </a:lnTo>
                  <a:lnTo>
                    <a:pt x="21" y="78"/>
                  </a:lnTo>
                  <a:lnTo>
                    <a:pt x="0" y="70"/>
                  </a:lnTo>
                  <a:lnTo>
                    <a:pt x="6" y="55"/>
                  </a:lnTo>
                  <a:lnTo>
                    <a:pt x="26" y="63"/>
                  </a:lnTo>
                  <a:lnTo>
                    <a:pt x="45" y="69"/>
                  </a:lnTo>
                  <a:lnTo>
                    <a:pt x="61" y="72"/>
                  </a:lnTo>
                  <a:lnTo>
                    <a:pt x="68" y="73"/>
                  </a:lnTo>
                  <a:lnTo>
                    <a:pt x="66" y="73"/>
                  </a:lnTo>
                  <a:lnTo>
                    <a:pt x="75" y="72"/>
                  </a:lnTo>
                  <a:lnTo>
                    <a:pt x="71" y="73"/>
                  </a:lnTo>
                  <a:lnTo>
                    <a:pt x="74" y="71"/>
                  </a:lnTo>
                  <a:lnTo>
                    <a:pt x="70" y="77"/>
                  </a:lnTo>
                  <a:lnTo>
                    <a:pt x="70" y="74"/>
                  </a:lnTo>
                  <a:lnTo>
                    <a:pt x="70" y="71"/>
                  </a:lnTo>
                  <a:lnTo>
                    <a:pt x="70" y="62"/>
                  </a:lnTo>
                  <a:lnTo>
                    <a:pt x="70" y="37"/>
                  </a:lnTo>
                  <a:lnTo>
                    <a:pt x="70" y="12"/>
                  </a:lnTo>
                  <a:lnTo>
                    <a:pt x="70" y="3"/>
                  </a:lnTo>
                  <a:lnTo>
                    <a:pt x="70" y="0"/>
                  </a:lnTo>
                  <a:lnTo>
                    <a:pt x="86"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 name="Freeform 47"/>
            <p:cNvSpPr>
              <a:spLocks/>
            </p:cNvSpPr>
            <p:nvPr/>
          </p:nvSpPr>
          <p:spPr bwMode="auto">
            <a:xfrm>
              <a:off x="5899150" y="5610226"/>
              <a:ext cx="49213" cy="41275"/>
            </a:xfrm>
            <a:custGeom>
              <a:avLst/>
              <a:gdLst>
                <a:gd name="T0" fmla="*/ 2147483647 w 80"/>
                <a:gd name="T1" fmla="*/ 2147483647 h 64"/>
                <a:gd name="T2" fmla="*/ 2147483647 w 80"/>
                <a:gd name="T3" fmla="*/ 2147483647 h 64"/>
                <a:gd name="T4" fmla="*/ 0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75" y="45"/>
                  </a:moveTo>
                  <a:cubicBezTo>
                    <a:pt x="75" y="32"/>
                    <a:pt x="69" y="26"/>
                    <a:pt x="63" y="20"/>
                  </a:cubicBezTo>
                  <a:cubicBezTo>
                    <a:pt x="46" y="7"/>
                    <a:pt x="0" y="0"/>
                    <a:pt x="0" y="32"/>
                  </a:cubicBezTo>
                  <a:cubicBezTo>
                    <a:pt x="0" y="58"/>
                    <a:pt x="29" y="64"/>
                    <a:pt x="52" y="64"/>
                  </a:cubicBezTo>
                  <a:cubicBezTo>
                    <a:pt x="58" y="64"/>
                    <a:pt x="80" y="58"/>
                    <a:pt x="75" y="45"/>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 name="Freeform 48"/>
            <p:cNvSpPr>
              <a:spLocks noEditPoints="1"/>
            </p:cNvSpPr>
            <p:nvPr/>
          </p:nvSpPr>
          <p:spPr bwMode="auto">
            <a:xfrm>
              <a:off x="5899150" y="5616576"/>
              <a:ext cx="57150" cy="46038"/>
            </a:xfrm>
            <a:custGeom>
              <a:avLst/>
              <a:gdLst>
                <a:gd name="T0" fmla="*/ 2147483647 w 92"/>
                <a:gd name="T1" fmla="*/ 2147483647 h 72"/>
                <a:gd name="T2" fmla="*/ 2147483647 w 92"/>
                <a:gd name="T3" fmla="*/ 2147483647 h 72"/>
                <a:gd name="T4" fmla="*/ 2147483647 w 92"/>
                <a:gd name="T5" fmla="*/ 2147483647 h 72"/>
                <a:gd name="T6" fmla="*/ 2147483647 w 92"/>
                <a:gd name="T7" fmla="*/ 2147483647 h 72"/>
                <a:gd name="T8" fmla="*/ 2147483647 w 92"/>
                <a:gd name="T9" fmla="*/ 2147483647 h 72"/>
                <a:gd name="T10" fmla="*/ 2147483647 w 92"/>
                <a:gd name="T11" fmla="*/ 2147483647 h 72"/>
                <a:gd name="T12" fmla="*/ 2147483647 w 92"/>
                <a:gd name="T13" fmla="*/ 2147483647 h 72"/>
                <a:gd name="T14" fmla="*/ 2147483647 w 92"/>
                <a:gd name="T15" fmla="*/ 2147483647 h 72"/>
                <a:gd name="T16" fmla="*/ 2147483647 w 92"/>
                <a:gd name="T17" fmla="*/ 2147483647 h 72"/>
                <a:gd name="T18" fmla="*/ 2147483647 w 92"/>
                <a:gd name="T19" fmla="*/ 2147483647 h 72"/>
                <a:gd name="T20" fmla="*/ 2147483647 w 92"/>
                <a:gd name="T21" fmla="*/ 2147483647 h 72"/>
                <a:gd name="T22" fmla="*/ 2147483647 w 92"/>
                <a:gd name="T23" fmla="*/ 2147483647 h 72"/>
                <a:gd name="T24" fmla="*/ 2147483647 w 92"/>
                <a:gd name="T25" fmla="*/ 2147483647 h 72"/>
                <a:gd name="T26" fmla="*/ 2147483647 w 92"/>
                <a:gd name="T27" fmla="*/ 2147483647 h 72"/>
                <a:gd name="T28" fmla="*/ 2147483647 w 92"/>
                <a:gd name="T29" fmla="*/ 2147483647 h 72"/>
                <a:gd name="T30" fmla="*/ 2147483647 w 92"/>
                <a:gd name="T31" fmla="*/ 2147483647 h 72"/>
                <a:gd name="T32" fmla="*/ 2147483647 w 92"/>
                <a:gd name="T33" fmla="*/ 2147483647 h 72"/>
                <a:gd name="T34" fmla="*/ 2147483647 w 92"/>
                <a:gd name="T35" fmla="*/ 2147483647 h 72"/>
                <a:gd name="T36" fmla="*/ 2147483647 w 92"/>
                <a:gd name="T37" fmla="*/ 2147483647 h 72"/>
                <a:gd name="T38" fmla="*/ 2147483647 w 92"/>
                <a:gd name="T39" fmla="*/ 2147483647 h 72"/>
                <a:gd name="T40" fmla="*/ 2147483647 w 92"/>
                <a:gd name="T41" fmla="*/ 2147483647 h 72"/>
                <a:gd name="T42" fmla="*/ 2147483647 w 92"/>
                <a:gd name="T43" fmla="*/ 2147483647 h 72"/>
                <a:gd name="T44" fmla="*/ 2147483647 w 92"/>
                <a:gd name="T45" fmla="*/ 2147483647 h 72"/>
                <a:gd name="T46" fmla="*/ 2147483647 w 92"/>
                <a:gd name="T47" fmla="*/ 2147483647 h 72"/>
                <a:gd name="T48" fmla="*/ 2147483647 w 92"/>
                <a:gd name="T49" fmla="*/ 2147483647 h 72"/>
                <a:gd name="T50" fmla="*/ 2147483647 w 92"/>
                <a:gd name="T51" fmla="*/ 2147483647 h 72"/>
                <a:gd name="T52" fmla="*/ 2147483647 w 92"/>
                <a:gd name="T53" fmla="*/ 2147483647 h 72"/>
                <a:gd name="T54" fmla="*/ 2147483647 w 92"/>
                <a:gd name="T55" fmla="*/ 2147483647 h 72"/>
                <a:gd name="T56" fmla="*/ 2147483647 w 92"/>
                <a:gd name="T57" fmla="*/ 2147483647 h 72"/>
                <a:gd name="T58" fmla="*/ 2147483647 w 92"/>
                <a:gd name="T59" fmla="*/ 2147483647 h 72"/>
                <a:gd name="T60" fmla="*/ 2147483647 w 92"/>
                <a:gd name="T61" fmla="*/ 2147483647 h 72"/>
                <a:gd name="T62" fmla="*/ 2147483647 w 92"/>
                <a:gd name="T63" fmla="*/ 2147483647 h 72"/>
                <a:gd name="T64" fmla="*/ 2147483647 w 92"/>
                <a:gd name="T65" fmla="*/ 2147483647 h 72"/>
                <a:gd name="T66" fmla="*/ 2147483647 w 92"/>
                <a:gd name="T67" fmla="*/ 2147483647 h 72"/>
                <a:gd name="T68" fmla="*/ 2147483647 w 92"/>
                <a:gd name="T69" fmla="*/ 2147483647 h 72"/>
                <a:gd name="T70" fmla="*/ 2147483647 w 92"/>
                <a:gd name="T71" fmla="*/ 2147483647 h 72"/>
                <a:gd name="T72" fmla="*/ 2147483647 w 92"/>
                <a:gd name="T73" fmla="*/ 2147483647 h 72"/>
                <a:gd name="T74" fmla="*/ 2147483647 w 92"/>
                <a:gd name="T75" fmla="*/ 2147483647 h 72"/>
                <a:gd name="T76" fmla="*/ 2147483647 w 92"/>
                <a:gd name="T77" fmla="*/ 2147483647 h 72"/>
                <a:gd name="T78" fmla="*/ 2147483647 w 92"/>
                <a:gd name="T79" fmla="*/ 2147483647 h 72"/>
                <a:gd name="T80" fmla="*/ 2147483647 w 92"/>
                <a:gd name="T81" fmla="*/ 2147483647 h 72"/>
                <a:gd name="T82" fmla="*/ 2147483647 w 92"/>
                <a:gd name="T83" fmla="*/ 2147483647 h 72"/>
                <a:gd name="T84" fmla="*/ 2147483647 w 92"/>
                <a:gd name="T85" fmla="*/ 2147483647 h 72"/>
                <a:gd name="T86" fmla="*/ 2147483647 w 92"/>
                <a:gd name="T87" fmla="*/ 2147483647 h 72"/>
                <a:gd name="T88" fmla="*/ 2147483647 w 92"/>
                <a:gd name="T89" fmla="*/ 2147483647 h 72"/>
                <a:gd name="T90" fmla="*/ 2147483647 w 92"/>
                <a:gd name="T91" fmla="*/ 2147483647 h 72"/>
                <a:gd name="T92" fmla="*/ 2147483647 w 92"/>
                <a:gd name="T93" fmla="*/ 2147483647 h 72"/>
                <a:gd name="T94" fmla="*/ 2147483647 w 92"/>
                <a:gd name="T95" fmla="*/ 2147483647 h 72"/>
                <a:gd name="T96" fmla="*/ 2147483647 w 92"/>
                <a:gd name="T97" fmla="*/ 2147483647 h 72"/>
                <a:gd name="T98" fmla="*/ 2147483647 w 92"/>
                <a:gd name="T99" fmla="*/ 2147483647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
                <a:gd name="T151" fmla="*/ 0 h 72"/>
                <a:gd name="T152" fmla="*/ 92 w 92"/>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 h="72">
                  <a:moveTo>
                    <a:pt x="76" y="43"/>
                  </a:moveTo>
                  <a:lnTo>
                    <a:pt x="76" y="47"/>
                  </a:lnTo>
                  <a:lnTo>
                    <a:pt x="72" y="32"/>
                  </a:lnTo>
                  <a:lnTo>
                    <a:pt x="73" y="34"/>
                  </a:lnTo>
                  <a:lnTo>
                    <a:pt x="65" y="24"/>
                  </a:lnTo>
                  <a:lnTo>
                    <a:pt x="68" y="27"/>
                  </a:lnTo>
                  <a:lnTo>
                    <a:pt x="51" y="19"/>
                  </a:lnTo>
                  <a:lnTo>
                    <a:pt x="53" y="19"/>
                  </a:lnTo>
                  <a:lnTo>
                    <a:pt x="32" y="16"/>
                  </a:lnTo>
                  <a:lnTo>
                    <a:pt x="36" y="16"/>
                  </a:lnTo>
                  <a:lnTo>
                    <a:pt x="18" y="22"/>
                  </a:lnTo>
                  <a:lnTo>
                    <a:pt x="23" y="18"/>
                  </a:lnTo>
                  <a:lnTo>
                    <a:pt x="16" y="35"/>
                  </a:lnTo>
                  <a:lnTo>
                    <a:pt x="16" y="29"/>
                  </a:lnTo>
                  <a:lnTo>
                    <a:pt x="21" y="45"/>
                  </a:lnTo>
                  <a:lnTo>
                    <a:pt x="19" y="41"/>
                  </a:lnTo>
                  <a:lnTo>
                    <a:pt x="31" y="51"/>
                  </a:lnTo>
                  <a:lnTo>
                    <a:pt x="27" y="50"/>
                  </a:lnTo>
                  <a:lnTo>
                    <a:pt x="62" y="56"/>
                  </a:lnTo>
                  <a:lnTo>
                    <a:pt x="58" y="56"/>
                  </a:lnTo>
                  <a:lnTo>
                    <a:pt x="74" y="51"/>
                  </a:lnTo>
                  <a:lnTo>
                    <a:pt x="71" y="53"/>
                  </a:lnTo>
                  <a:lnTo>
                    <a:pt x="77" y="47"/>
                  </a:lnTo>
                  <a:lnTo>
                    <a:pt x="75" y="51"/>
                  </a:lnTo>
                  <a:lnTo>
                    <a:pt x="76" y="43"/>
                  </a:lnTo>
                  <a:close/>
                  <a:moveTo>
                    <a:pt x="90" y="53"/>
                  </a:moveTo>
                  <a:cubicBezTo>
                    <a:pt x="90" y="55"/>
                    <a:pt x="89" y="57"/>
                    <a:pt x="88" y="58"/>
                  </a:cubicBezTo>
                  <a:lnTo>
                    <a:pt x="82" y="64"/>
                  </a:lnTo>
                  <a:cubicBezTo>
                    <a:pt x="81" y="65"/>
                    <a:pt x="80" y="66"/>
                    <a:pt x="79" y="66"/>
                  </a:cubicBezTo>
                  <a:lnTo>
                    <a:pt x="63" y="71"/>
                  </a:lnTo>
                  <a:cubicBezTo>
                    <a:pt x="62" y="71"/>
                    <a:pt x="60" y="72"/>
                    <a:pt x="59" y="71"/>
                  </a:cubicBezTo>
                  <a:lnTo>
                    <a:pt x="24" y="65"/>
                  </a:lnTo>
                  <a:cubicBezTo>
                    <a:pt x="23" y="65"/>
                    <a:pt x="21" y="65"/>
                    <a:pt x="20" y="64"/>
                  </a:cubicBezTo>
                  <a:lnTo>
                    <a:pt x="8" y="54"/>
                  </a:lnTo>
                  <a:cubicBezTo>
                    <a:pt x="7" y="53"/>
                    <a:pt x="6" y="51"/>
                    <a:pt x="6" y="50"/>
                  </a:cubicBezTo>
                  <a:lnTo>
                    <a:pt x="1" y="34"/>
                  </a:lnTo>
                  <a:cubicBezTo>
                    <a:pt x="0" y="32"/>
                    <a:pt x="0" y="30"/>
                    <a:pt x="1" y="28"/>
                  </a:cubicBezTo>
                  <a:lnTo>
                    <a:pt x="8" y="11"/>
                  </a:lnTo>
                  <a:cubicBezTo>
                    <a:pt x="9" y="9"/>
                    <a:pt x="11" y="8"/>
                    <a:pt x="13" y="7"/>
                  </a:cubicBezTo>
                  <a:lnTo>
                    <a:pt x="31" y="1"/>
                  </a:lnTo>
                  <a:cubicBezTo>
                    <a:pt x="32" y="0"/>
                    <a:pt x="33" y="0"/>
                    <a:pt x="35" y="1"/>
                  </a:cubicBezTo>
                  <a:lnTo>
                    <a:pt x="56" y="4"/>
                  </a:lnTo>
                  <a:cubicBezTo>
                    <a:pt x="56" y="4"/>
                    <a:pt x="57" y="4"/>
                    <a:pt x="58" y="4"/>
                  </a:cubicBezTo>
                  <a:lnTo>
                    <a:pt x="75" y="12"/>
                  </a:lnTo>
                  <a:cubicBezTo>
                    <a:pt x="76" y="13"/>
                    <a:pt x="77" y="14"/>
                    <a:pt x="78" y="14"/>
                  </a:cubicBezTo>
                  <a:lnTo>
                    <a:pt x="86" y="24"/>
                  </a:lnTo>
                  <a:cubicBezTo>
                    <a:pt x="86" y="25"/>
                    <a:pt x="87" y="26"/>
                    <a:pt x="87" y="27"/>
                  </a:cubicBezTo>
                  <a:lnTo>
                    <a:pt x="91" y="42"/>
                  </a:lnTo>
                  <a:cubicBezTo>
                    <a:pt x="91" y="43"/>
                    <a:pt x="92" y="44"/>
                    <a:pt x="91" y="45"/>
                  </a:cubicBezTo>
                  <a:lnTo>
                    <a:pt x="90" y="5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 name="Freeform 49"/>
            <p:cNvSpPr>
              <a:spLocks/>
            </p:cNvSpPr>
            <p:nvPr/>
          </p:nvSpPr>
          <p:spPr bwMode="auto">
            <a:xfrm>
              <a:off x="5918200" y="5610226"/>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2" y="27"/>
                  </a:moveTo>
                  <a:cubicBezTo>
                    <a:pt x="48" y="16"/>
                    <a:pt x="42" y="16"/>
                    <a:pt x="35" y="6"/>
                  </a:cubicBezTo>
                  <a:cubicBezTo>
                    <a:pt x="35" y="0"/>
                    <a:pt x="21" y="0"/>
                    <a:pt x="14" y="6"/>
                  </a:cubicBezTo>
                  <a:cubicBezTo>
                    <a:pt x="0" y="22"/>
                    <a:pt x="0" y="16"/>
                    <a:pt x="14" y="22"/>
                  </a:cubicBezTo>
                  <a:cubicBezTo>
                    <a:pt x="21" y="27"/>
                    <a:pt x="35" y="32"/>
                    <a:pt x="42"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 name="Freeform 50"/>
            <p:cNvSpPr>
              <a:spLocks noEditPoints="1"/>
            </p:cNvSpPr>
            <p:nvPr/>
          </p:nvSpPr>
          <p:spPr bwMode="auto">
            <a:xfrm>
              <a:off x="5921375" y="5611813"/>
              <a:ext cx="34925" cy="28575"/>
            </a:xfrm>
            <a:custGeom>
              <a:avLst/>
              <a:gdLst>
                <a:gd name="T0" fmla="*/ 2147483647 w 56"/>
                <a:gd name="T1" fmla="*/ 2147483647 h 43"/>
                <a:gd name="T2" fmla="*/ 2147483647 w 56"/>
                <a:gd name="T3" fmla="*/ 2147483647 h 43"/>
                <a:gd name="T4" fmla="*/ 2147483647 w 56"/>
                <a:gd name="T5" fmla="*/ 2147483647 h 43"/>
                <a:gd name="T6" fmla="*/ 2147483647 w 56"/>
                <a:gd name="T7" fmla="*/ 2147483647 h 43"/>
                <a:gd name="T8" fmla="*/ 2147483647 w 56"/>
                <a:gd name="T9" fmla="*/ 2147483647 h 43"/>
                <a:gd name="T10" fmla="*/ 2147483647 w 56"/>
                <a:gd name="T11" fmla="*/ 2147483647 h 43"/>
                <a:gd name="T12" fmla="*/ 2147483647 w 56"/>
                <a:gd name="T13" fmla="*/ 2147483647 h 43"/>
                <a:gd name="T14" fmla="*/ 2147483647 w 56"/>
                <a:gd name="T15" fmla="*/ 2147483647 h 43"/>
                <a:gd name="T16" fmla="*/ 2147483647 w 56"/>
                <a:gd name="T17" fmla="*/ 2147483647 h 43"/>
                <a:gd name="T18" fmla="*/ 2147483647 w 56"/>
                <a:gd name="T19" fmla="*/ 2147483647 h 43"/>
                <a:gd name="T20" fmla="*/ 2147483647 w 56"/>
                <a:gd name="T21" fmla="*/ 2147483647 h 43"/>
                <a:gd name="T22" fmla="*/ 2147483647 w 56"/>
                <a:gd name="T23" fmla="*/ 2147483647 h 43"/>
                <a:gd name="T24" fmla="*/ 2147483647 w 56"/>
                <a:gd name="T25" fmla="*/ 2147483647 h 43"/>
                <a:gd name="T26" fmla="*/ 2147483647 w 56"/>
                <a:gd name="T27" fmla="*/ 2147483647 h 43"/>
                <a:gd name="T28" fmla="*/ 2147483647 w 56"/>
                <a:gd name="T29" fmla="*/ 2147483647 h 43"/>
                <a:gd name="T30" fmla="*/ 2147483647 w 56"/>
                <a:gd name="T31" fmla="*/ 2147483647 h 43"/>
                <a:gd name="T32" fmla="*/ 2147483647 w 56"/>
                <a:gd name="T33" fmla="*/ 2147483647 h 43"/>
                <a:gd name="T34" fmla="*/ 2147483647 w 56"/>
                <a:gd name="T35" fmla="*/ 2147483647 h 43"/>
                <a:gd name="T36" fmla="*/ 2147483647 w 56"/>
                <a:gd name="T37" fmla="*/ 2147483647 h 43"/>
                <a:gd name="T38" fmla="*/ 2147483647 w 56"/>
                <a:gd name="T39" fmla="*/ 2147483647 h 43"/>
                <a:gd name="T40" fmla="*/ 2147483647 w 56"/>
                <a:gd name="T41" fmla="*/ 2147483647 h 43"/>
                <a:gd name="T42" fmla="*/ 2147483647 w 56"/>
                <a:gd name="T43" fmla="*/ 2147483647 h 43"/>
                <a:gd name="T44" fmla="*/ 2147483647 w 56"/>
                <a:gd name="T45" fmla="*/ 2147483647 h 43"/>
                <a:gd name="T46" fmla="*/ 2147483647 w 56"/>
                <a:gd name="T47" fmla="*/ 2147483647 h 43"/>
                <a:gd name="T48" fmla="*/ 2147483647 w 56"/>
                <a:gd name="T49" fmla="*/ 2147483647 h 43"/>
                <a:gd name="T50" fmla="*/ 2147483647 w 56"/>
                <a:gd name="T51" fmla="*/ 2147483647 h 43"/>
                <a:gd name="T52" fmla="*/ 2147483647 w 56"/>
                <a:gd name="T53" fmla="*/ 2147483647 h 43"/>
                <a:gd name="T54" fmla="*/ 2147483647 w 56"/>
                <a:gd name="T55" fmla="*/ 2147483647 h 43"/>
                <a:gd name="T56" fmla="*/ 2147483647 w 56"/>
                <a:gd name="T57" fmla="*/ 2147483647 h 43"/>
                <a:gd name="T58" fmla="*/ 2147483647 w 56"/>
                <a:gd name="T59" fmla="*/ 2147483647 h 43"/>
                <a:gd name="T60" fmla="*/ 2147483647 w 56"/>
                <a:gd name="T61" fmla="*/ 2147483647 h 43"/>
                <a:gd name="T62" fmla="*/ 2147483647 w 56"/>
                <a:gd name="T63" fmla="*/ 2147483647 h 43"/>
                <a:gd name="T64" fmla="*/ 2147483647 w 56"/>
                <a:gd name="T65" fmla="*/ 2147483647 h 43"/>
                <a:gd name="T66" fmla="*/ 2147483647 w 56"/>
                <a:gd name="T67" fmla="*/ 2147483647 h 43"/>
                <a:gd name="T68" fmla="*/ 2147483647 w 56"/>
                <a:gd name="T69" fmla="*/ 2147483647 h 43"/>
                <a:gd name="T70" fmla="*/ 2147483647 w 56"/>
                <a:gd name="T71" fmla="*/ 2147483647 h 43"/>
                <a:gd name="T72" fmla="*/ 2147483647 w 56"/>
                <a:gd name="T73" fmla="*/ 214748364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43"/>
                <a:gd name="T113" fmla="*/ 56 w 5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43">
                  <a:moveTo>
                    <a:pt x="46" y="25"/>
                  </a:moveTo>
                  <a:lnTo>
                    <a:pt x="38" y="33"/>
                  </a:lnTo>
                  <a:lnTo>
                    <a:pt x="39" y="22"/>
                  </a:lnTo>
                  <a:lnTo>
                    <a:pt x="41" y="27"/>
                  </a:lnTo>
                  <a:lnTo>
                    <a:pt x="33" y="17"/>
                  </a:lnTo>
                  <a:lnTo>
                    <a:pt x="36" y="20"/>
                  </a:lnTo>
                  <a:lnTo>
                    <a:pt x="28" y="16"/>
                  </a:lnTo>
                  <a:lnTo>
                    <a:pt x="34" y="16"/>
                  </a:lnTo>
                  <a:lnTo>
                    <a:pt x="21" y="20"/>
                  </a:lnTo>
                  <a:lnTo>
                    <a:pt x="24" y="18"/>
                  </a:lnTo>
                  <a:lnTo>
                    <a:pt x="16" y="26"/>
                  </a:lnTo>
                  <a:lnTo>
                    <a:pt x="18" y="24"/>
                  </a:lnTo>
                  <a:lnTo>
                    <a:pt x="16" y="28"/>
                  </a:lnTo>
                  <a:lnTo>
                    <a:pt x="11" y="17"/>
                  </a:lnTo>
                  <a:lnTo>
                    <a:pt x="21" y="21"/>
                  </a:lnTo>
                  <a:lnTo>
                    <a:pt x="36" y="27"/>
                  </a:lnTo>
                  <a:lnTo>
                    <a:pt x="32" y="26"/>
                  </a:lnTo>
                  <a:lnTo>
                    <a:pt x="46" y="25"/>
                  </a:lnTo>
                  <a:close/>
                  <a:moveTo>
                    <a:pt x="33" y="42"/>
                  </a:moveTo>
                  <a:cubicBezTo>
                    <a:pt x="32" y="43"/>
                    <a:pt x="30" y="42"/>
                    <a:pt x="29" y="42"/>
                  </a:cubicBezTo>
                  <a:lnTo>
                    <a:pt x="15" y="36"/>
                  </a:lnTo>
                  <a:lnTo>
                    <a:pt x="5" y="32"/>
                  </a:lnTo>
                  <a:cubicBezTo>
                    <a:pt x="3" y="31"/>
                    <a:pt x="2" y="29"/>
                    <a:pt x="1" y="27"/>
                  </a:cubicBezTo>
                  <a:cubicBezTo>
                    <a:pt x="0" y="25"/>
                    <a:pt x="0" y="23"/>
                    <a:pt x="1" y="21"/>
                  </a:cubicBezTo>
                  <a:lnTo>
                    <a:pt x="3" y="17"/>
                  </a:lnTo>
                  <a:cubicBezTo>
                    <a:pt x="4" y="16"/>
                    <a:pt x="4" y="15"/>
                    <a:pt x="5" y="15"/>
                  </a:cubicBezTo>
                  <a:lnTo>
                    <a:pt x="13" y="7"/>
                  </a:lnTo>
                  <a:cubicBezTo>
                    <a:pt x="14" y="6"/>
                    <a:pt x="15" y="5"/>
                    <a:pt x="16" y="5"/>
                  </a:cubicBezTo>
                  <a:lnTo>
                    <a:pt x="29" y="1"/>
                  </a:lnTo>
                  <a:cubicBezTo>
                    <a:pt x="31" y="0"/>
                    <a:pt x="33" y="0"/>
                    <a:pt x="35" y="1"/>
                  </a:cubicBezTo>
                  <a:lnTo>
                    <a:pt x="43" y="5"/>
                  </a:lnTo>
                  <a:cubicBezTo>
                    <a:pt x="44" y="6"/>
                    <a:pt x="45" y="7"/>
                    <a:pt x="46" y="7"/>
                  </a:cubicBezTo>
                  <a:lnTo>
                    <a:pt x="54" y="17"/>
                  </a:lnTo>
                  <a:cubicBezTo>
                    <a:pt x="55" y="19"/>
                    <a:pt x="56" y="21"/>
                    <a:pt x="55" y="23"/>
                  </a:cubicBezTo>
                  <a:lnTo>
                    <a:pt x="54" y="34"/>
                  </a:lnTo>
                  <a:cubicBezTo>
                    <a:pt x="54" y="38"/>
                    <a:pt x="51" y="41"/>
                    <a:pt x="47" y="41"/>
                  </a:cubicBezTo>
                  <a:lnTo>
                    <a:pt x="33"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 name="Freeform 51"/>
            <p:cNvSpPr>
              <a:spLocks/>
            </p:cNvSpPr>
            <p:nvPr/>
          </p:nvSpPr>
          <p:spPr bwMode="auto">
            <a:xfrm>
              <a:off x="5848350" y="5662613"/>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3" y="0"/>
                  </a:moveTo>
                  <a:cubicBezTo>
                    <a:pt x="41" y="0"/>
                    <a:pt x="35" y="0"/>
                    <a:pt x="30" y="6"/>
                  </a:cubicBezTo>
                  <a:cubicBezTo>
                    <a:pt x="12" y="18"/>
                    <a:pt x="0" y="53"/>
                    <a:pt x="18" y="59"/>
                  </a:cubicBezTo>
                  <a:cubicBezTo>
                    <a:pt x="41" y="64"/>
                    <a:pt x="53" y="41"/>
                    <a:pt x="59" y="24"/>
                  </a:cubicBezTo>
                  <a:cubicBezTo>
                    <a:pt x="59" y="18"/>
                    <a:pt x="64" y="0"/>
                    <a:pt x="53"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 name="Freeform 52"/>
            <p:cNvSpPr>
              <a:spLocks noEditPoints="1"/>
            </p:cNvSpPr>
            <p:nvPr/>
          </p:nvSpPr>
          <p:spPr bwMode="auto">
            <a:xfrm>
              <a:off x="5854700" y="5662613"/>
              <a:ext cx="41275" cy="49213"/>
            </a:xfrm>
            <a:custGeom>
              <a:avLst/>
              <a:gdLst>
                <a:gd name="T0" fmla="*/ 2147483647 w 66"/>
                <a:gd name="T1" fmla="*/ 2147483647 h 76"/>
                <a:gd name="T2" fmla="*/ 2147483647 w 66"/>
                <a:gd name="T3" fmla="*/ 2147483647 h 76"/>
                <a:gd name="T4" fmla="*/ 2147483647 w 66"/>
                <a:gd name="T5" fmla="*/ 2147483647 h 76"/>
                <a:gd name="T6" fmla="*/ 2147483647 w 66"/>
                <a:gd name="T7" fmla="*/ 2147483647 h 76"/>
                <a:gd name="T8" fmla="*/ 2147483647 w 66"/>
                <a:gd name="T9" fmla="*/ 2147483647 h 76"/>
                <a:gd name="T10" fmla="*/ 2147483647 w 66"/>
                <a:gd name="T11" fmla="*/ 2147483647 h 76"/>
                <a:gd name="T12" fmla="*/ 2147483647 w 66"/>
                <a:gd name="T13" fmla="*/ 2147483647 h 76"/>
                <a:gd name="T14" fmla="*/ 2147483647 w 66"/>
                <a:gd name="T15" fmla="*/ 2147483647 h 76"/>
                <a:gd name="T16" fmla="*/ 2147483647 w 66"/>
                <a:gd name="T17" fmla="*/ 2147483647 h 76"/>
                <a:gd name="T18" fmla="*/ 2147483647 w 66"/>
                <a:gd name="T19" fmla="*/ 2147483647 h 76"/>
                <a:gd name="T20" fmla="*/ 2147483647 w 66"/>
                <a:gd name="T21" fmla="*/ 2147483647 h 76"/>
                <a:gd name="T22" fmla="*/ 2147483647 w 66"/>
                <a:gd name="T23" fmla="*/ 2147483647 h 76"/>
                <a:gd name="T24" fmla="*/ 2147483647 w 66"/>
                <a:gd name="T25" fmla="*/ 2147483647 h 76"/>
                <a:gd name="T26" fmla="*/ 2147483647 w 66"/>
                <a:gd name="T27" fmla="*/ 2147483647 h 76"/>
                <a:gd name="T28" fmla="*/ 2147483647 w 66"/>
                <a:gd name="T29" fmla="*/ 2147483647 h 76"/>
                <a:gd name="T30" fmla="*/ 2147483647 w 66"/>
                <a:gd name="T31" fmla="*/ 2147483647 h 76"/>
                <a:gd name="T32" fmla="*/ 2147483647 w 66"/>
                <a:gd name="T33" fmla="*/ 2147483647 h 76"/>
                <a:gd name="T34" fmla="*/ 2147483647 w 66"/>
                <a:gd name="T35" fmla="*/ 2147483647 h 76"/>
                <a:gd name="T36" fmla="*/ 2147483647 w 66"/>
                <a:gd name="T37" fmla="*/ 2147483647 h 76"/>
                <a:gd name="T38" fmla="*/ 2147483647 w 66"/>
                <a:gd name="T39" fmla="*/ 2147483647 h 76"/>
                <a:gd name="T40" fmla="*/ 2147483647 w 66"/>
                <a:gd name="T41" fmla="*/ 2147483647 h 76"/>
                <a:gd name="T42" fmla="*/ 2147483647 w 66"/>
                <a:gd name="T43" fmla="*/ 2147483647 h 76"/>
                <a:gd name="T44" fmla="*/ 2147483647 w 66"/>
                <a:gd name="T45" fmla="*/ 2147483647 h 76"/>
                <a:gd name="T46" fmla="*/ 2147483647 w 66"/>
                <a:gd name="T47" fmla="*/ 2147483647 h 76"/>
                <a:gd name="T48" fmla="*/ 2147483647 w 66"/>
                <a:gd name="T49" fmla="*/ 2147483647 h 76"/>
                <a:gd name="T50" fmla="*/ 2147483647 w 66"/>
                <a:gd name="T51" fmla="*/ 2147483647 h 76"/>
                <a:gd name="T52" fmla="*/ 2147483647 w 66"/>
                <a:gd name="T53" fmla="*/ 2147483647 h 76"/>
                <a:gd name="T54" fmla="*/ 2147483647 w 66"/>
                <a:gd name="T55" fmla="*/ 2147483647 h 76"/>
                <a:gd name="T56" fmla="*/ 2147483647 w 66"/>
                <a:gd name="T57" fmla="*/ 2147483647 h 76"/>
                <a:gd name="T58" fmla="*/ 2147483647 w 66"/>
                <a:gd name="T59" fmla="*/ 2147483647 h 76"/>
                <a:gd name="T60" fmla="*/ 2147483647 w 66"/>
                <a:gd name="T61" fmla="*/ 2147483647 h 76"/>
                <a:gd name="T62" fmla="*/ 2147483647 w 66"/>
                <a:gd name="T63" fmla="*/ 2147483647 h 76"/>
                <a:gd name="T64" fmla="*/ 2147483647 w 66"/>
                <a:gd name="T65" fmla="*/ 2147483647 h 76"/>
                <a:gd name="T66" fmla="*/ 2147483647 w 66"/>
                <a:gd name="T67" fmla="*/ 2147483647 h 76"/>
                <a:gd name="T68" fmla="*/ 2147483647 w 66"/>
                <a:gd name="T69" fmla="*/ 2147483647 h 76"/>
                <a:gd name="T70" fmla="*/ 2147483647 w 66"/>
                <a:gd name="T71" fmla="*/ 2147483647 h 76"/>
                <a:gd name="T72" fmla="*/ 2147483647 w 66"/>
                <a:gd name="T73" fmla="*/ 2147483647 h 76"/>
                <a:gd name="T74" fmla="*/ 2147483647 w 66"/>
                <a:gd name="T75" fmla="*/ 2147483647 h 76"/>
                <a:gd name="T76" fmla="*/ 0 w 66"/>
                <a:gd name="T77" fmla="*/ 2147483647 h 76"/>
                <a:gd name="T78" fmla="*/ 2147483647 w 66"/>
                <a:gd name="T79" fmla="*/ 2147483647 h 76"/>
                <a:gd name="T80" fmla="*/ 2147483647 w 66"/>
                <a:gd name="T81" fmla="*/ 2147483647 h 76"/>
                <a:gd name="T82" fmla="*/ 2147483647 w 66"/>
                <a:gd name="T83" fmla="*/ 2147483647 h 76"/>
                <a:gd name="T84" fmla="*/ 2147483647 w 66"/>
                <a:gd name="T85" fmla="*/ 2147483647 h 76"/>
                <a:gd name="T86" fmla="*/ 2147483647 w 66"/>
                <a:gd name="T87" fmla="*/ 2147483647 h 76"/>
                <a:gd name="T88" fmla="*/ 2147483647 w 66"/>
                <a:gd name="T89" fmla="*/ 2147483647 h 76"/>
                <a:gd name="T90" fmla="*/ 2147483647 w 66"/>
                <a:gd name="T91" fmla="*/ 2147483647 h 76"/>
                <a:gd name="T92" fmla="*/ 2147483647 w 66"/>
                <a:gd name="T93" fmla="*/ 2147483647 h 76"/>
                <a:gd name="T94" fmla="*/ 2147483647 w 66"/>
                <a:gd name="T95" fmla="*/ 0 h 76"/>
                <a:gd name="T96" fmla="*/ 2147483647 w 66"/>
                <a:gd name="T97" fmla="*/ 2147483647 h 76"/>
                <a:gd name="T98" fmla="*/ 2147483647 w 66"/>
                <a:gd name="T99" fmla="*/ 2147483647 h 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76"/>
                <a:gd name="T152" fmla="*/ 66 w 66"/>
                <a:gd name="T153" fmla="*/ 76 h 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76">
                  <a:moveTo>
                    <a:pt x="48" y="16"/>
                  </a:moveTo>
                  <a:lnTo>
                    <a:pt x="52" y="16"/>
                  </a:lnTo>
                  <a:lnTo>
                    <a:pt x="38" y="17"/>
                  </a:lnTo>
                  <a:lnTo>
                    <a:pt x="41" y="16"/>
                  </a:lnTo>
                  <a:lnTo>
                    <a:pt x="32" y="21"/>
                  </a:lnTo>
                  <a:lnTo>
                    <a:pt x="34" y="20"/>
                  </a:lnTo>
                  <a:lnTo>
                    <a:pt x="22" y="33"/>
                  </a:lnTo>
                  <a:lnTo>
                    <a:pt x="24" y="31"/>
                  </a:lnTo>
                  <a:lnTo>
                    <a:pt x="17" y="47"/>
                  </a:lnTo>
                  <a:lnTo>
                    <a:pt x="17" y="44"/>
                  </a:lnTo>
                  <a:lnTo>
                    <a:pt x="16" y="59"/>
                  </a:lnTo>
                  <a:lnTo>
                    <a:pt x="14" y="53"/>
                  </a:lnTo>
                  <a:lnTo>
                    <a:pt x="22" y="62"/>
                  </a:lnTo>
                  <a:lnTo>
                    <a:pt x="16" y="59"/>
                  </a:lnTo>
                  <a:lnTo>
                    <a:pt x="31" y="58"/>
                  </a:lnTo>
                  <a:lnTo>
                    <a:pt x="27" y="60"/>
                  </a:lnTo>
                  <a:lnTo>
                    <a:pt x="39" y="52"/>
                  </a:lnTo>
                  <a:lnTo>
                    <a:pt x="36" y="55"/>
                  </a:lnTo>
                  <a:lnTo>
                    <a:pt x="50" y="29"/>
                  </a:lnTo>
                  <a:lnTo>
                    <a:pt x="49" y="32"/>
                  </a:lnTo>
                  <a:lnTo>
                    <a:pt x="50" y="18"/>
                  </a:lnTo>
                  <a:lnTo>
                    <a:pt x="51" y="20"/>
                  </a:lnTo>
                  <a:lnTo>
                    <a:pt x="50" y="13"/>
                  </a:lnTo>
                  <a:lnTo>
                    <a:pt x="54" y="19"/>
                  </a:lnTo>
                  <a:lnTo>
                    <a:pt x="48" y="16"/>
                  </a:lnTo>
                  <a:close/>
                  <a:moveTo>
                    <a:pt x="61" y="4"/>
                  </a:moveTo>
                  <a:cubicBezTo>
                    <a:pt x="63" y="5"/>
                    <a:pt x="65" y="8"/>
                    <a:pt x="65" y="10"/>
                  </a:cubicBezTo>
                  <a:lnTo>
                    <a:pt x="66" y="17"/>
                  </a:lnTo>
                  <a:cubicBezTo>
                    <a:pt x="66" y="18"/>
                    <a:pt x="66" y="18"/>
                    <a:pt x="66" y="19"/>
                  </a:cubicBezTo>
                  <a:lnTo>
                    <a:pt x="65" y="33"/>
                  </a:lnTo>
                  <a:cubicBezTo>
                    <a:pt x="65" y="34"/>
                    <a:pt x="65" y="35"/>
                    <a:pt x="65" y="36"/>
                  </a:cubicBezTo>
                  <a:lnTo>
                    <a:pt x="51" y="62"/>
                  </a:lnTo>
                  <a:cubicBezTo>
                    <a:pt x="50" y="63"/>
                    <a:pt x="49" y="64"/>
                    <a:pt x="48" y="65"/>
                  </a:cubicBezTo>
                  <a:lnTo>
                    <a:pt x="36" y="73"/>
                  </a:lnTo>
                  <a:cubicBezTo>
                    <a:pt x="35" y="74"/>
                    <a:pt x="33" y="74"/>
                    <a:pt x="32" y="74"/>
                  </a:cubicBezTo>
                  <a:lnTo>
                    <a:pt x="17" y="75"/>
                  </a:lnTo>
                  <a:cubicBezTo>
                    <a:pt x="15" y="76"/>
                    <a:pt x="12" y="75"/>
                    <a:pt x="10" y="73"/>
                  </a:cubicBezTo>
                  <a:lnTo>
                    <a:pt x="2" y="64"/>
                  </a:lnTo>
                  <a:cubicBezTo>
                    <a:pt x="1" y="62"/>
                    <a:pt x="0" y="60"/>
                    <a:pt x="0" y="58"/>
                  </a:cubicBezTo>
                  <a:lnTo>
                    <a:pt x="1" y="43"/>
                  </a:lnTo>
                  <a:cubicBezTo>
                    <a:pt x="2" y="42"/>
                    <a:pt x="2" y="41"/>
                    <a:pt x="2" y="40"/>
                  </a:cubicBezTo>
                  <a:lnTo>
                    <a:pt x="9" y="24"/>
                  </a:lnTo>
                  <a:cubicBezTo>
                    <a:pt x="9" y="23"/>
                    <a:pt x="10" y="23"/>
                    <a:pt x="11" y="22"/>
                  </a:cubicBezTo>
                  <a:lnTo>
                    <a:pt x="23" y="9"/>
                  </a:lnTo>
                  <a:cubicBezTo>
                    <a:pt x="23" y="8"/>
                    <a:pt x="24" y="8"/>
                    <a:pt x="25" y="7"/>
                  </a:cubicBezTo>
                  <a:lnTo>
                    <a:pt x="34" y="2"/>
                  </a:lnTo>
                  <a:cubicBezTo>
                    <a:pt x="35" y="2"/>
                    <a:pt x="36" y="2"/>
                    <a:pt x="37" y="1"/>
                  </a:cubicBezTo>
                  <a:lnTo>
                    <a:pt x="51" y="0"/>
                  </a:lnTo>
                  <a:cubicBezTo>
                    <a:pt x="52" y="0"/>
                    <a:pt x="54" y="1"/>
                    <a:pt x="55" y="1"/>
                  </a:cubicBezTo>
                  <a:lnTo>
                    <a:pt x="61" y="4"/>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 name="Freeform 53"/>
            <p:cNvSpPr>
              <a:spLocks/>
            </p:cNvSpPr>
            <p:nvPr/>
          </p:nvSpPr>
          <p:spPr bwMode="auto">
            <a:xfrm>
              <a:off x="5848350" y="5662613"/>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3" y="7"/>
                  </a:moveTo>
                  <a:cubicBezTo>
                    <a:pt x="13" y="0"/>
                    <a:pt x="10" y="0"/>
                    <a:pt x="4" y="0"/>
                  </a:cubicBezTo>
                  <a:cubicBezTo>
                    <a:pt x="0" y="0"/>
                    <a:pt x="0" y="13"/>
                    <a:pt x="0" y="20"/>
                  </a:cubicBezTo>
                  <a:cubicBezTo>
                    <a:pt x="7" y="32"/>
                    <a:pt x="7" y="32"/>
                    <a:pt x="10" y="26"/>
                  </a:cubicBezTo>
                  <a:cubicBezTo>
                    <a:pt x="13" y="20"/>
                    <a:pt x="16" y="13"/>
                    <a:pt x="13"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 name="Freeform 54"/>
            <p:cNvSpPr>
              <a:spLocks noEditPoints="1"/>
            </p:cNvSpPr>
            <p:nvPr/>
          </p:nvSpPr>
          <p:spPr bwMode="auto">
            <a:xfrm>
              <a:off x="5848350" y="5662613"/>
              <a:ext cx="20638" cy="3016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2147483647 h 47"/>
                <a:gd name="T26" fmla="*/ 2147483647 w 31"/>
                <a:gd name="T27" fmla="*/ 2147483647 h 47"/>
                <a:gd name="T28" fmla="*/ 2147483647 w 31"/>
                <a:gd name="T29" fmla="*/ 2147483647 h 47"/>
                <a:gd name="T30" fmla="*/ 2147483647 w 31"/>
                <a:gd name="T31" fmla="*/ 2147483647 h 47"/>
                <a:gd name="T32" fmla="*/ 2147483647 w 31"/>
                <a:gd name="T33" fmla="*/ 2147483647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0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47"/>
                <a:gd name="T107" fmla="*/ 31 w 31"/>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47">
                  <a:moveTo>
                    <a:pt x="13" y="16"/>
                  </a:moveTo>
                  <a:lnTo>
                    <a:pt x="14" y="18"/>
                  </a:lnTo>
                  <a:lnTo>
                    <a:pt x="12" y="12"/>
                  </a:lnTo>
                  <a:lnTo>
                    <a:pt x="18" y="17"/>
                  </a:lnTo>
                  <a:lnTo>
                    <a:pt x="11" y="16"/>
                  </a:lnTo>
                  <a:lnTo>
                    <a:pt x="20" y="12"/>
                  </a:lnTo>
                  <a:lnTo>
                    <a:pt x="17" y="19"/>
                  </a:lnTo>
                  <a:lnTo>
                    <a:pt x="17" y="16"/>
                  </a:lnTo>
                  <a:lnTo>
                    <a:pt x="16" y="29"/>
                  </a:lnTo>
                  <a:lnTo>
                    <a:pt x="15" y="24"/>
                  </a:lnTo>
                  <a:lnTo>
                    <a:pt x="22" y="34"/>
                  </a:lnTo>
                  <a:lnTo>
                    <a:pt x="9" y="34"/>
                  </a:lnTo>
                  <a:lnTo>
                    <a:pt x="12" y="30"/>
                  </a:lnTo>
                  <a:lnTo>
                    <a:pt x="11" y="31"/>
                  </a:lnTo>
                  <a:lnTo>
                    <a:pt x="15" y="22"/>
                  </a:lnTo>
                  <a:lnTo>
                    <a:pt x="14" y="26"/>
                  </a:lnTo>
                  <a:lnTo>
                    <a:pt x="13" y="16"/>
                  </a:lnTo>
                  <a:close/>
                  <a:moveTo>
                    <a:pt x="30" y="25"/>
                  </a:moveTo>
                  <a:cubicBezTo>
                    <a:pt x="31" y="26"/>
                    <a:pt x="30" y="27"/>
                    <a:pt x="30" y="29"/>
                  </a:cubicBezTo>
                  <a:lnTo>
                    <a:pt x="26" y="38"/>
                  </a:lnTo>
                  <a:cubicBezTo>
                    <a:pt x="26" y="38"/>
                    <a:pt x="25" y="39"/>
                    <a:pt x="25" y="39"/>
                  </a:cubicBezTo>
                  <a:lnTo>
                    <a:pt x="22" y="43"/>
                  </a:lnTo>
                  <a:cubicBezTo>
                    <a:pt x="20" y="45"/>
                    <a:pt x="18" y="47"/>
                    <a:pt x="15" y="46"/>
                  </a:cubicBezTo>
                  <a:cubicBezTo>
                    <a:pt x="13" y="46"/>
                    <a:pt x="10" y="45"/>
                    <a:pt x="9" y="43"/>
                  </a:cubicBezTo>
                  <a:lnTo>
                    <a:pt x="2" y="33"/>
                  </a:lnTo>
                  <a:cubicBezTo>
                    <a:pt x="1" y="32"/>
                    <a:pt x="0" y="30"/>
                    <a:pt x="0" y="28"/>
                  </a:cubicBezTo>
                  <a:lnTo>
                    <a:pt x="1" y="15"/>
                  </a:lnTo>
                  <a:cubicBezTo>
                    <a:pt x="2" y="14"/>
                    <a:pt x="2" y="13"/>
                    <a:pt x="2" y="12"/>
                  </a:cubicBezTo>
                  <a:lnTo>
                    <a:pt x="5" y="5"/>
                  </a:lnTo>
                  <a:cubicBezTo>
                    <a:pt x="7" y="2"/>
                    <a:pt x="10" y="0"/>
                    <a:pt x="14" y="1"/>
                  </a:cubicBezTo>
                  <a:lnTo>
                    <a:pt x="21" y="2"/>
                  </a:lnTo>
                  <a:cubicBezTo>
                    <a:pt x="24" y="2"/>
                    <a:pt x="26" y="4"/>
                    <a:pt x="27" y="7"/>
                  </a:cubicBezTo>
                  <a:lnTo>
                    <a:pt x="29" y="13"/>
                  </a:lnTo>
                  <a:cubicBezTo>
                    <a:pt x="29" y="13"/>
                    <a:pt x="29" y="14"/>
                    <a:pt x="29" y="15"/>
                  </a:cubicBezTo>
                  <a:lnTo>
                    <a:pt x="30" y="2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 name="Freeform 55"/>
            <p:cNvSpPr>
              <a:spLocks/>
            </p:cNvSpPr>
            <p:nvPr/>
          </p:nvSpPr>
          <p:spPr bwMode="auto">
            <a:xfrm>
              <a:off x="5781675" y="5459413"/>
              <a:ext cx="66675" cy="55563"/>
            </a:xfrm>
            <a:custGeom>
              <a:avLst/>
              <a:gdLst>
                <a:gd name="T0" fmla="*/ 2147483647 w 108"/>
                <a:gd name="T1" fmla="*/ 2147483647 h 86"/>
                <a:gd name="T2" fmla="*/ 2147483647 w 108"/>
                <a:gd name="T3" fmla="*/ 2147483647 h 86"/>
                <a:gd name="T4" fmla="*/ 2147483647 w 108"/>
                <a:gd name="T5" fmla="*/ 2147483647 h 86"/>
                <a:gd name="T6" fmla="*/ 2147483647 w 108"/>
                <a:gd name="T7" fmla="*/ 2147483647 h 86"/>
                <a:gd name="T8" fmla="*/ 2147483647 w 108"/>
                <a:gd name="T9" fmla="*/ 2147483647 h 86"/>
                <a:gd name="T10" fmla="*/ 2147483647 w 108"/>
                <a:gd name="T11" fmla="*/ 2147483647 h 86"/>
                <a:gd name="T12" fmla="*/ 2147483647 w 108"/>
                <a:gd name="T13" fmla="*/ 2147483647 h 86"/>
                <a:gd name="T14" fmla="*/ 2147483647 w 108"/>
                <a:gd name="T15" fmla="*/ 2147483647 h 86"/>
                <a:gd name="T16" fmla="*/ 2147483647 w 108"/>
                <a:gd name="T17" fmla="*/ 2147483647 h 86"/>
                <a:gd name="T18" fmla="*/ 2147483647 w 108"/>
                <a:gd name="T19" fmla="*/ 2147483647 h 86"/>
                <a:gd name="T20" fmla="*/ 2147483647 w 108"/>
                <a:gd name="T21" fmla="*/ 2147483647 h 86"/>
                <a:gd name="T22" fmla="*/ 2147483647 w 108"/>
                <a:gd name="T23" fmla="*/ 2147483647 h 86"/>
                <a:gd name="T24" fmla="*/ 2147483647 w 108"/>
                <a:gd name="T25" fmla="*/ 2147483647 h 86"/>
                <a:gd name="T26" fmla="*/ 2147483647 w 108"/>
                <a:gd name="T27" fmla="*/ 2147483647 h 86"/>
                <a:gd name="T28" fmla="*/ 0 w 108"/>
                <a:gd name="T29" fmla="*/ 2147483647 h 86"/>
                <a:gd name="T30" fmla="*/ 2147483647 w 108"/>
                <a:gd name="T31" fmla="*/ 2147483647 h 86"/>
                <a:gd name="T32" fmla="*/ 2147483647 w 108"/>
                <a:gd name="T33" fmla="*/ 2147483647 h 86"/>
                <a:gd name="T34" fmla="*/ 2147483647 w 108"/>
                <a:gd name="T35" fmla="*/ 2147483647 h 86"/>
                <a:gd name="T36" fmla="*/ 2147483647 w 108"/>
                <a:gd name="T37" fmla="*/ 2147483647 h 86"/>
                <a:gd name="T38" fmla="*/ 2147483647 w 108"/>
                <a:gd name="T39" fmla="*/ 2147483647 h 86"/>
                <a:gd name="T40" fmla="*/ 2147483647 w 108"/>
                <a:gd name="T41" fmla="*/ 2147483647 h 86"/>
                <a:gd name="T42" fmla="*/ 2147483647 w 108"/>
                <a:gd name="T43" fmla="*/ 2147483647 h 86"/>
                <a:gd name="T44" fmla="*/ 2147483647 w 108"/>
                <a:gd name="T45" fmla="*/ 2147483647 h 86"/>
                <a:gd name="T46" fmla="*/ 2147483647 w 108"/>
                <a:gd name="T47" fmla="*/ 2147483647 h 86"/>
                <a:gd name="T48" fmla="*/ 2147483647 w 108"/>
                <a:gd name="T49" fmla="*/ 2147483647 h 86"/>
                <a:gd name="T50" fmla="*/ 2147483647 w 108"/>
                <a:gd name="T51" fmla="*/ 2147483647 h 86"/>
                <a:gd name="T52" fmla="*/ 2147483647 w 108"/>
                <a:gd name="T53" fmla="*/ 2147483647 h 86"/>
                <a:gd name="T54" fmla="*/ 2147483647 w 108"/>
                <a:gd name="T55" fmla="*/ 2147483647 h 86"/>
                <a:gd name="T56" fmla="*/ 2147483647 w 108"/>
                <a:gd name="T57" fmla="*/ 2147483647 h 86"/>
                <a:gd name="T58" fmla="*/ 2147483647 w 108"/>
                <a:gd name="T59" fmla="*/ 0 h 86"/>
                <a:gd name="T60" fmla="*/ 2147483647 w 108"/>
                <a:gd name="T61" fmla="*/ 2147483647 h 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6"/>
                <a:gd name="T95" fmla="*/ 108 w 108"/>
                <a:gd name="T96" fmla="*/ 86 h 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6">
                  <a:moveTo>
                    <a:pt x="108" y="5"/>
                  </a:moveTo>
                  <a:lnTo>
                    <a:pt x="105" y="13"/>
                  </a:lnTo>
                  <a:lnTo>
                    <a:pt x="99" y="31"/>
                  </a:lnTo>
                  <a:lnTo>
                    <a:pt x="93" y="49"/>
                  </a:lnTo>
                  <a:lnTo>
                    <a:pt x="90" y="57"/>
                  </a:lnTo>
                  <a:lnTo>
                    <a:pt x="89" y="60"/>
                  </a:lnTo>
                  <a:lnTo>
                    <a:pt x="86" y="70"/>
                  </a:lnTo>
                  <a:cubicBezTo>
                    <a:pt x="86" y="71"/>
                    <a:pt x="86" y="71"/>
                    <a:pt x="85" y="72"/>
                  </a:cubicBezTo>
                  <a:lnTo>
                    <a:pt x="79" y="81"/>
                  </a:lnTo>
                  <a:cubicBezTo>
                    <a:pt x="78" y="83"/>
                    <a:pt x="76" y="84"/>
                    <a:pt x="73" y="84"/>
                  </a:cubicBezTo>
                  <a:lnTo>
                    <a:pt x="65" y="85"/>
                  </a:lnTo>
                  <a:cubicBezTo>
                    <a:pt x="64" y="86"/>
                    <a:pt x="62" y="85"/>
                    <a:pt x="60" y="84"/>
                  </a:cubicBezTo>
                  <a:lnTo>
                    <a:pt x="54" y="80"/>
                  </a:lnTo>
                  <a:lnTo>
                    <a:pt x="39" y="70"/>
                  </a:lnTo>
                  <a:lnTo>
                    <a:pt x="0" y="44"/>
                  </a:lnTo>
                  <a:lnTo>
                    <a:pt x="9" y="31"/>
                  </a:lnTo>
                  <a:lnTo>
                    <a:pt x="48" y="57"/>
                  </a:lnTo>
                  <a:lnTo>
                    <a:pt x="63" y="67"/>
                  </a:lnTo>
                  <a:lnTo>
                    <a:pt x="69" y="71"/>
                  </a:lnTo>
                  <a:lnTo>
                    <a:pt x="63" y="70"/>
                  </a:lnTo>
                  <a:lnTo>
                    <a:pt x="71" y="69"/>
                  </a:lnTo>
                  <a:lnTo>
                    <a:pt x="66" y="72"/>
                  </a:lnTo>
                  <a:lnTo>
                    <a:pt x="72" y="63"/>
                  </a:lnTo>
                  <a:lnTo>
                    <a:pt x="71" y="65"/>
                  </a:lnTo>
                  <a:lnTo>
                    <a:pt x="74" y="57"/>
                  </a:lnTo>
                  <a:lnTo>
                    <a:pt x="75" y="52"/>
                  </a:lnTo>
                  <a:lnTo>
                    <a:pt x="78" y="44"/>
                  </a:lnTo>
                  <a:lnTo>
                    <a:pt x="84" y="26"/>
                  </a:lnTo>
                  <a:lnTo>
                    <a:pt x="90" y="8"/>
                  </a:lnTo>
                  <a:lnTo>
                    <a:pt x="93" y="0"/>
                  </a:lnTo>
                  <a:lnTo>
                    <a:pt x="108" y="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6" name="Freeform 56"/>
            <p:cNvSpPr>
              <a:spLocks/>
            </p:cNvSpPr>
            <p:nvPr/>
          </p:nvSpPr>
          <p:spPr bwMode="auto">
            <a:xfrm>
              <a:off x="5781675" y="5449888"/>
              <a:ext cx="66675" cy="55563"/>
            </a:xfrm>
            <a:custGeom>
              <a:avLst/>
              <a:gdLst>
                <a:gd name="T0" fmla="*/ 2147483647 w 108"/>
                <a:gd name="T1" fmla="*/ 2147483647 h 87"/>
                <a:gd name="T2" fmla="*/ 2147483647 w 108"/>
                <a:gd name="T3" fmla="*/ 2147483647 h 87"/>
                <a:gd name="T4" fmla="*/ 2147483647 w 108"/>
                <a:gd name="T5" fmla="*/ 2147483647 h 87"/>
                <a:gd name="T6" fmla="*/ 2147483647 w 108"/>
                <a:gd name="T7" fmla="*/ 2147483647 h 87"/>
                <a:gd name="T8" fmla="*/ 2147483647 w 108"/>
                <a:gd name="T9" fmla="*/ 2147483647 h 87"/>
                <a:gd name="T10" fmla="*/ 2147483647 w 108"/>
                <a:gd name="T11" fmla="*/ 2147483647 h 87"/>
                <a:gd name="T12" fmla="*/ 2147483647 w 108"/>
                <a:gd name="T13" fmla="*/ 2147483647 h 87"/>
                <a:gd name="T14" fmla="*/ 2147483647 w 108"/>
                <a:gd name="T15" fmla="*/ 2147483647 h 87"/>
                <a:gd name="T16" fmla="*/ 2147483647 w 108"/>
                <a:gd name="T17" fmla="*/ 2147483647 h 87"/>
                <a:gd name="T18" fmla="*/ 2147483647 w 108"/>
                <a:gd name="T19" fmla="*/ 2147483647 h 87"/>
                <a:gd name="T20" fmla="*/ 2147483647 w 108"/>
                <a:gd name="T21" fmla="*/ 2147483647 h 87"/>
                <a:gd name="T22" fmla="*/ 2147483647 w 108"/>
                <a:gd name="T23" fmla="*/ 2147483647 h 87"/>
                <a:gd name="T24" fmla="*/ 2147483647 w 108"/>
                <a:gd name="T25" fmla="*/ 2147483647 h 87"/>
                <a:gd name="T26" fmla="*/ 2147483647 w 108"/>
                <a:gd name="T27" fmla="*/ 2147483647 h 87"/>
                <a:gd name="T28" fmla="*/ 0 w 108"/>
                <a:gd name="T29" fmla="*/ 2147483647 h 87"/>
                <a:gd name="T30" fmla="*/ 2147483647 w 108"/>
                <a:gd name="T31" fmla="*/ 2147483647 h 87"/>
                <a:gd name="T32" fmla="*/ 2147483647 w 108"/>
                <a:gd name="T33" fmla="*/ 2147483647 h 87"/>
                <a:gd name="T34" fmla="*/ 2147483647 w 108"/>
                <a:gd name="T35" fmla="*/ 2147483647 h 87"/>
                <a:gd name="T36" fmla="*/ 2147483647 w 108"/>
                <a:gd name="T37" fmla="*/ 2147483647 h 87"/>
                <a:gd name="T38" fmla="*/ 2147483647 w 108"/>
                <a:gd name="T39" fmla="*/ 2147483647 h 87"/>
                <a:gd name="T40" fmla="*/ 2147483647 w 108"/>
                <a:gd name="T41" fmla="*/ 2147483647 h 87"/>
                <a:gd name="T42" fmla="*/ 2147483647 w 108"/>
                <a:gd name="T43" fmla="*/ 2147483647 h 87"/>
                <a:gd name="T44" fmla="*/ 2147483647 w 108"/>
                <a:gd name="T45" fmla="*/ 2147483647 h 87"/>
                <a:gd name="T46" fmla="*/ 2147483647 w 108"/>
                <a:gd name="T47" fmla="*/ 2147483647 h 87"/>
                <a:gd name="T48" fmla="*/ 2147483647 w 108"/>
                <a:gd name="T49" fmla="*/ 2147483647 h 87"/>
                <a:gd name="T50" fmla="*/ 2147483647 w 108"/>
                <a:gd name="T51" fmla="*/ 2147483647 h 87"/>
                <a:gd name="T52" fmla="*/ 2147483647 w 108"/>
                <a:gd name="T53" fmla="*/ 2147483647 h 87"/>
                <a:gd name="T54" fmla="*/ 2147483647 w 108"/>
                <a:gd name="T55" fmla="*/ 2147483647 h 87"/>
                <a:gd name="T56" fmla="*/ 2147483647 w 108"/>
                <a:gd name="T57" fmla="*/ 2147483647 h 87"/>
                <a:gd name="T58" fmla="*/ 2147483647 w 108"/>
                <a:gd name="T59" fmla="*/ 0 h 87"/>
                <a:gd name="T60" fmla="*/ 2147483647 w 108"/>
                <a:gd name="T61" fmla="*/ 2147483647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7"/>
                <a:gd name="T95" fmla="*/ 108 w 108"/>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7">
                  <a:moveTo>
                    <a:pt x="108" y="5"/>
                  </a:moveTo>
                  <a:lnTo>
                    <a:pt x="107" y="8"/>
                  </a:lnTo>
                  <a:lnTo>
                    <a:pt x="104" y="17"/>
                  </a:lnTo>
                  <a:lnTo>
                    <a:pt x="96" y="42"/>
                  </a:lnTo>
                  <a:lnTo>
                    <a:pt x="88" y="67"/>
                  </a:lnTo>
                  <a:lnTo>
                    <a:pt x="85" y="76"/>
                  </a:lnTo>
                  <a:lnTo>
                    <a:pt x="84" y="79"/>
                  </a:lnTo>
                  <a:cubicBezTo>
                    <a:pt x="84" y="79"/>
                    <a:pt x="84" y="80"/>
                    <a:pt x="84" y="80"/>
                  </a:cubicBezTo>
                  <a:lnTo>
                    <a:pt x="83" y="82"/>
                  </a:lnTo>
                  <a:cubicBezTo>
                    <a:pt x="81" y="85"/>
                    <a:pt x="78" y="87"/>
                    <a:pt x="74" y="86"/>
                  </a:cubicBezTo>
                  <a:lnTo>
                    <a:pt x="63" y="84"/>
                  </a:lnTo>
                  <a:cubicBezTo>
                    <a:pt x="62" y="84"/>
                    <a:pt x="62" y="84"/>
                    <a:pt x="61" y="84"/>
                  </a:cubicBezTo>
                  <a:lnTo>
                    <a:pt x="55" y="81"/>
                  </a:lnTo>
                  <a:lnTo>
                    <a:pt x="40" y="73"/>
                  </a:lnTo>
                  <a:lnTo>
                    <a:pt x="0" y="46"/>
                  </a:lnTo>
                  <a:lnTo>
                    <a:pt x="9" y="33"/>
                  </a:lnTo>
                  <a:lnTo>
                    <a:pt x="47" y="58"/>
                  </a:lnTo>
                  <a:lnTo>
                    <a:pt x="62" y="66"/>
                  </a:lnTo>
                  <a:lnTo>
                    <a:pt x="68" y="69"/>
                  </a:lnTo>
                  <a:lnTo>
                    <a:pt x="66" y="69"/>
                  </a:lnTo>
                  <a:lnTo>
                    <a:pt x="77" y="71"/>
                  </a:lnTo>
                  <a:lnTo>
                    <a:pt x="68" y="75"/>
                  </a:lnTo>
                  <a:lnTo>
                    <a:pt x="69" y="73"/>
                  </a:lnTo>
                  <a:lnTo>
                    <a:pt x="69" y="74"/>
                  </a:lnTo>
                  <a:lnTo>
                    <a:pt x="70" y="71"/>
                  </a:lnTo>
                  <a:lnTo>
                    <a:pt x="73" y="62"/>
                  </a:lnTo>
                  <a:lnTo>
                    <a:pt x="81" y="37"/>
                  </a:lnTo>
                  <a:lnTo>
                    <a:pt x="89" y="12"/>
                  </a:lnTo>
                  <a:lnTo>
                    <a:pt x="92" y="3"/>
                  </a:lnTo>
                  <a:lnTo>
                    <a:pt x="93" y="0"/>
                  </a:lnTo>
                  <a:lnTo>
                    <a:pt x="108" y="5"/>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7" name="Freeform 57"/>
            <p:cNvSpPr>
              <a:spLocks/>
            </p:cNvSpPr>
            <p:nvPr/>
          </p:nvSpPr>
          <p:spPr bwMode="auto">
            <a:xfrm>
              <a:off x="5818188" y="5424488"/>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0"/>
                  </a:moveTo>
                  <a:cubicBezTo>
                    <a:pt x="64" y="45"/>
                    <a:pt x="64" y="35"/>
                    <a:pt x="60" y="30"/>
                  </a:cubicBezTo>
                  <a:cubicBezTo>
                    <a:pt x="50" y="15"/>
                    <a:pt x="15" y="0"/>
                    <a:pt x="5" y="25"/>
                  </a:cubicBezTo>
                  <a:cubicBezTo>
                    <a:pt x="0" y="40"/>
                    <a:pt x="25" y="55"/>
                    <a:pt x="40" y="60"/>
                  </a:cubicBezTo>
                  <a:cubicBezTo>
                    <a:pt x="50" y="60"/>
                    <a:pt x="64" y="64"/>
                    <a:pt x="64" y="5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 name="Freeform 58"/>
            <p:cNvSpPr>
              <a:spLocks noEditPoints="1"/>
            </p:cNvSpPr>
            <p:nvPr/>
          </p:nvSpPr>
          <p:spPr bwMode="auto">
            <a:xfrm>
              <a:off x="5821363" y="5434013"/>
              <a:ext cx="47625" cy="39688"/>
            </a:xfrm>
            <a:custGeom>
              <a:avLst/>
              <a:gdLst>
                <a:gd name="T0" fmla="*/ 2147483647 w 75"/>
                <a:gd name="T1" fmla="*/ 2147483647 h 63"/>
                <a:gd name="T2" fmla="*/ 2147483647 w 75"/>
                <a:gd name="T3" fmla="*/ 2147483647 h 63"/>
                <a:gd name="T4" fmla="*/ 2147483647 w 75"/>
                <a:gd name="T5" fmla="*/ 2147483647 h 63"/>
                <a:gd name="T6" fmla="*/ 2147483647 w 75"/>
                <a:gd name="T7" fmla="*/ 2147483647 h 63"/>
                <a:gd name="T8" fmla="*/ 2147483647 w 75"/>
                <a:gd name="T9" fmla="*/ 2147483647 h 63"/>
                <a:gd name="T10" fmla="*/ 2147483647 w 75"/>
                <a:gd name="T11" fmla="*/ 2147483647 h 63"/>
                <a:gd name="T12" fmla="*/ 2147483647 w 75"/>
                <a:gd name="T13" fmla="*/ 2147483647 h 63"/>
                <a:gd name="T14" fmla="*/ 2147483647 w 75"/>
                <a:gd name="T15" fmla="*/ 2147483647 h 63"/>
                <a:gd name="T16" fmla="*/ 2147483647 w 75"/>
                <a:gd name="T17" fmla="*/ 2147483647 h 63"/>
                <a:gd name="T18" fmla="*/ 2147483647 w 75"/>
                <a:gd name="T19" fmla="*/ 2147483647 h 63"/>
                <a:gd name="T20" fmla="*/ 2147483647 w 75"/>
                <a:gd name="T21" fmla="*/ 2147483647 h 63"/>
                <a:gd name="T22" fmla="*/ 2147483647 w 75"/>
                <a:gd name="T23" fmla="*/ 2147483647 h 63"/>
                <a:gd name="T24" fmla="*/ 2147483647 w 75"/>
                <a:gd name="T25" fmla="*/ 2147483647 h 63"/>
                <a:gd name="T26" fmla="*/ 2147483647 w 75"/>
                <a:gd name="T27" fmla="*/ 2147483647 h 63"/>
                <a:gd name="T28" fmla="*/ 2147483647 w 75"/>
                <a:gd name="T29" fmla="*/ 2147483647 h 63"/>
                <a:gd name="T30" fmla="*/ 2147483647 w 75"/>
                <a:gd name="T31" fmla="*/ 2147483647 h 63"/>
                <a:gd name="T32" fmla="*/ 2147483647 w 75"/>
                <a:gd name="T33" fmla="*/ 2147483647 h 63"/>
                <a:gd name="T34" fmla="*/ 2147483647 w 75"/>
                <a:gd name="T35" fmla="*/ 2147483647 h 63"/>
                <a:gd name="T36" fmla="*/ 2147483647 w 75"/>
                <a:gd name="T37" fmla="*/ 2147483647 h 63"/>
                <a:gd name="T38" fmla="*/ 2147483647 w 75"/>
                <a:gd name="T39" fmla="*/ 2147483647 h 63"/>
                <a:gd name="T40" fmla="*/ 2147483647 w 75"/>
                <a:gd name="T41" fmla="*/ 2147483647 h 63"/>
                <a:gd name="T42" fmla="*/ 2147483647 w 75"/>
                <a:gd name="T43" fmla="*/ 2147483647 h 63"/>
                <a:gd name="T44" fmla="*/ 2147483647 w 75"/>
                <a:gd name="T45" fmla="*/ 2147483647 h 63"/>
                <a:gd name="T46" fmla="*/ 2147483647 w 75"/>
                <a:gd name="T47" fmla="*/ 2147483647 h 63"/>
                <a:gd name="T48" fmla="*/ 2147483647 w 75"/>
                <a:gd name="T49" fmla="*/ 2147483647 h 63"/>
                <a:gd name="T50" fmla="*/ 2147483647 w 75"/>
                <a:gd name="T51" fmla="*/ 2147483647 h 63"/>
                <a:gd name="T52" fmla="*/ 2147483647 w 75"/>
                <a:gd name="T53" fmla="*/ 2147483647 h 63"/>
                <a:gd name="T54" fmla="*/ 2147483647 w 75"/>
                <a:gd name="T55" fmla="*/ 2147483647 h 63"/>
                <a:gd name="T56" fmla="*/ 2147483647 w 75"/>
                <a:gd name="T57" fmla="*/ 2147483647 h 63"/>
                <a:gd name="T58" fmla="*/ 2147483647 w 75"/>
                <a:gd name="T59" fmla="*/ 2147483647 h 63"/>
                <a:gd name="T60" fmla="*/ 2147483647 w 75"/>
                <a:gd name="T61" fmla="*/ 2147483647 h 63"/>
                <a:gd name="T62" fmla="*/ 2147483647 w 75"/>
                <a:gd name="T63" fmla="*/ 2147483647 h 63"/>
                <a:gd name="T64" fmla="*/ 2147483647 w 75"/>
                <a:gd name="T65" fmla="*/ 2147483647 h 63"/>
                <a:gd name="T66" fmla="*/ 2147483647 w 75"/>
                <a:gd name="T67" fmla="*/ 2147483647 h 63"/>
                <a:gd name="T68" fmla="*/ 2147483647 w 75"/>
                <a:gd name="T69" fmla="*/ 2147483647 h 63"/>
                <a:gd name="T70" fmla="*/ 0 w 75"/>
                <a:gd name="T71" fmla="*/ 2147483647 h 63"/>
                <a:gd name="T72" fmla="*/ 2147483647 w 75"/>
                <a:gd name="T73" fmla="*/ 2147483647 h 63"/>
                <a:gd name="T74" fmla="*/ 2147483647 w 75"/>
                <a:gd name="T75" fmla="*/ 2147483647 h 63"/>
                <a:gd name="T76" fmla="*/ 2147483647 w 75"/>
                <a:gd name="T77" fmla="*/ 0 h 63"/>
                <a:gd name="T78" fmla="*/ 2147483647 w 75"/>
                <a:gd name="T79" fmla="*/ 0 h 63"/>
                <a:gd name="T80" fmla="*/ 2147483647 w 75"/>
                <a:gd name="T81" fmla="*/ 2147483647 h 63"/>
                <a:gd name="T82" fmla="*/ 2147483647 w 75"/>
                <a:gd name="T83" fmla="*/ 2147483647 h 63"/>
                <a:gd name="T84" fmla="*/ 2147483647 w 75"/>
                <a:gd name="T85" fmla="*/ 2147483647 h 63"/>
                <a:gd name="T86" fmla="*/ 2147483647 w 75"/>
                <a:gd name="T87" fmla="*/ 2147483647 h 63"/>
                <a:gd name="T88" fmla="*/ 2147483647 w 75"/>
                <a:gd name="T89" fmla="*/ 2147483647 h 63"/>
                <a:gd name="T90" fmla="*/ 2147483647 w 75"/>
                <a:gd name="T91" fmla="*/ 2147483647 h 63"/>
                <a:gd name="T92" fmla="*/ 2147483647 w 75"/>
                <a:gd name="T93" fmla="*/ 2147483647 h 63"/>
                <a:gd name="T94" fmla="*/ 2147483647 w 75"/>
                <a:gd name="T95" fmla="*/ 2147483647 h 63"/>
                <a:gd name="T96" fmla="*/ 2147483647 w 75"/>
                <a:gd name="T97" fmla="*/ 2147483647 h 63"/>
                <a:gd name="T98" fmla="*/ 2147483647 w 75"/>
                <a:gd name="T99" fmla="*/ 2147483647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
                <a:gd name="T151" fmla="*/ 0 h 63"/>
                <a:gd name="T152" fmla="*/ 75 w 75"/>
                <a:gd name="T153" fmla="*/ 63 h 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 h="63">
                  <a:moveTo>
                    <a:pt x="60" y="43"/>
                  </a:moveTo>
                  <a:lnTo>
                    <a:pt x="59" y="45"/>
                  </a:lnTo>
                  <a:lnTo>
                    <a:pt x="59" y="35"/>
                  </a:lnTo>
                  <a:lnTo>
                    <a:pt x="60" y="38"/>
                  </a:lnTo>
                  <a:lnTo>
                    <a:pt x="56" y="28"/>
                  </a:lnTo>
                  <a:lnTo>
                    <a:pt x="58" y="31"/>
                  </a:lnTo>
                  <a:lnTo>
                    <a:pt x="47" y="20"/>
                  </a:lnTo>
                  <a:lnTo>
                    <a:pt x="50" y="22"/>
                  </a:lnTo>
                  <a:lnTo>
                    <a:pt x="34" y="16"/>
                  </a:lnTo>
                  <a:lnTo>
                    <a:pt x="36" y="16"/>
                  </a:lnTo>
                  <a:lnTo>
                    <a:pt x="19" y="16"/>
                  </a:lnTo>
                  <a:lnTo>
                    <a:pt x="25" y="14"/>
                  </a:lnTo>
                  <a:lnTo>
                    <a:pt x="14" y="26"/>
                  </a:lnTo>
                  <a:lnTo>
                    <a:pt x="16" y="20"/>
                  </a:lnTo>
                  <a:lnTo>
                    <a:pt x="17" y="31"/>
                  </a:lnTo>
                  <a:lnTo>
                    <a:pt x="15" y="26"/>
                  </a:lnTo>
                  <a:lnTo>
                    <a:pt x="24" y="36"/>
                  </a:lnTo>
                  <a:lnTo>
                    <a:pt x="22" y="34"/>
                  </a:lnTo>
                  <a:lnTo>
                    <a:pt x="47" y="48"/>
                  </a:lnTo>
                  <a:lnTo>
                    <a:pt x="43" y="47"/>
                  </a:lnTo>
                  <a:lnTo>
                    <a:pt x="59" y="47"/>
                  </a:lnTo>
                  <a:lnTo>
                    <a:pt x="56" y="48"/>
                  </a:lnTo>
                  <a:lnTo>
                    <a:pt x="62" y="45"/>
                  </a:lnTo>
                  <a:lnTo>
                    <a:pt x="58" y="50"/>
                  </a:lnTo>
                  <a:lnTo>
                    <a:pt x="60" y="43"/>
                  </a:lnTo>
                  <a:close/>
                  <a:moveTo>
                    <a:pt x="73" y="55"/>
                  </a:moveTo>
                  <a:cubicBezTo>
                    <a:pt x="73" y="57"/>
                    <a:pt x="71" y="59"/>
                    <a:pt x="69" y="60"/>
                  </a:cubicBezTo>
                  <a:lnTo>
                    <a:pt x="63" y="63"/>
                  </a:lnTo>
                  <a:cubicBezTo>
                    <a:pt x="62" y="63"/>
                    <a:pt x="61" y="63"/>
                    <a:pt x="59" y="63"/>
                  </a:cubicBezTo>
                  <a:lnTo>
                    <a:pt x="43" y="63"/>
                  </a:lnTo>
                  <a:cubicBezTo>
                    <a:pt x="42" y="63"/>
                    <a:pt x="41" y="63"/>
                    <a:pt x="40" y="62"/>
                  </a:cubicBezTo>
                  <a:lnTo>
                    <a:pt x="15" y="48"/>
                  </a:lnTo>
                  <a:cubicBezTo>
                    <a:pt x="14" y="48"/>
                    <a:pt x="13" y="47"/>
                    <a:pt x="13" y="47"/>
                  </a:cubicBezTo>
                  <a:lnTo>
                    <a:pt x="4" y="37"/>
                  </a:lnTo>
                  <a:cubicBezTo>
                    <a:pt x="2" y="36"/>
                    <a:pt x="2" y="34"/>
                    <a:pt x="1" y="32"/>
                  </a:cubicBezTo>
                  <a:lnTo>
                    <a:pt x="0" y="21"/>
                  </a:lnTo>
                  <a:cubicBezTo>
                    <a:pt x="0" y="19"/>
                    <a:pt x="1" y="17"/>
                    <a:pt x="3" y="15"/>
                  </a:cubicBezTo>
                  <a:lnTo>
                    <a:pt x="14" y="3"/>
                  </a:lnTo>
                  <a:cubicBezTo>
                    <a:pt x="15" y="1"/>
                    <a:pt x="17" y="0"/>
                    <a:pt x="19" y="0"/>
                  </a:cubicBezTo>
                  <a:lnTo>
                    <a:pt x="36" y="0"/>
                  </a:lnTo>
                  <a:cubicBezTo>
                    <a:pt x="37" y="0"/>
                    <a:pt x="38" y="1"/>
                    <a:pt x="39" y="1"/>
                  </a:cubicBezTo>
                  <a:lnTo>
                    <a:pt x="55" y="7"/>
                  </a:lnTo>
                  <a:cubicBezTo>
                    <a:pt x="56" y="7"/>
                    <a:pt x="57" y="8"/>
                    <a:pt x="58" y="9"/>
                  </a:cubicBezTo>
                  <a:lnTo>
                    <a:pt x="69" y="20"/>
                  </a:lnTo>
                  <a:cubicBezTo>
                    <a:pt x="70" y="21"/>
                    <a:pt x="70" y="21"/>
                    <a:pt x="71" y="22"/>
                  </a:cubicBezTo>
                  <a:lnTo>
                    <a:pt x="75" y="32"/>
                  </a:lnTo>
                  <a:cubicBezTo>
                    <a:pt x="75" y="33"/>
                    <a:pt x="75" y="34"/>
                    <a:pt x="75" y="35"/>
                  </a:cubicBezTo>
                  <a:lnTo>
                    <a:pt x="75" y="45"/>
                  </a:lnTo>
                  <a:cubicBezTo>
                    <a:pt x="75" y="46"/>
                    <a:pt x="75" y="47"/>
                    <a:pt x="75" y="48"/>
                  </a:cubicBezTo>
                  <a:lnTo>
                    <a:pt x="73" y="5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 name="Freeform 59"/>
            <p:cNvSpPr>
              <a:spLocks/>
            </p:cNvSpPr>
            <p:nvPr/>
          </p:nvSpPr>
          <p:spPr bwMode="auto">
            <a:xfrm>
              <a:off x="5838825" y="5424488"/>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3" y="32"/>
                  </a:moveTo>
                  <a:cubicBezTo>
                    <a:pt x="32" y="26"/>
                    <a:pt x="28" y="20"/>
                    <a:pt x="28" y="7"/>
                  </a:cubicBezTo>
                  <a:cubicBezTo>
                    <a:pt x="28" y="0"/>
                    <a:pt x="14" y="0"/>
                    <a:pt x="10" y="0"/>
                  </a:cubicBezTo>
                  <a:cubicBezTo>
                    <a:pt x="0" y="13"/>
                    <a:pt x="0" y="13"/>
                    <a:pt x="10" y="20"/>
                  </a:cubicBezTo>
                  <a:cubicBezTo>
                    <a:pt x="14" y="26"/>
                    <a:pt x="19" y="32"/>
                    <a:pt x="23" y="3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 name="Freeform 60"/>
            <p:cNvSpPr>
              <a:spLocks noEditPoints="1"/>
            </p:cNvSpPr>
            <p:nvPr/>
          </p:nvSpPr>
          <p:spPr bwMode="auto">
            <a:xfrm>
              <a:off x="5840413" y="5424488"/>
              <a:ext cx="26988" cy="31750"/>
            </a:xfrm>
            <a:custGeom>
              <a:avLst/>
              <a:gdLst>
                <a:gd name="T0" fmla="*/ 2147483647 w 43"/>
                <a:gd name="T1" fmla="*/ 2147483647 h 49"/>
                <a:gd name="T2" fmla="*/ 2147483647 w 43"/>
                <a:gd name="T3" fmla="*/ 2147483647 h 49"/>
                <a:gd name="T4" fmla="*/ 2147483647 w 43"/>
                <a:gd name="T5" fmla="*/ 2147483647 h 49"/>
                <a:gd name="T6" fmla="*/ 2147483647 w 43"/>
                <a:gd name="T7" fmla="*/ 2147483647 h 49"/>
                <a:gd name="T8" fmla="*/ 2147483647 w 43"/>
                <a:gd name="T9" fmla="*/ 2147483647 h 49"/>
                <a:gd name="T10" fmla="*/ 2147483647 w 43"/>
                <a:gd name="T11" fmla="*/ 2147483647 h 49"/>
                <a:gd name="T12" fmla="*/ 2147483647 w 43"/>
                <a:gd name="T13" fmla="*/ 2147483647 h 49"/>
                <a:gd name="T14" fmla="*/ 2147483647 w 43"/>
                <a:gd name="T15" fmla="*/ 2147483647 h 49"/>
                <a:gd name="T16" fmla="*/ 2147483647 w 43"/>
                <a:gd name="T17" fmla="*/ 2147483647 h 49"/>
                <a:gd name="T18" fmla="*/ 2147483647 w 43"/>
                <a:gd name="T19" fmla="*/ 2147483647 h 49"/>
                <a:gd name="T20" fmla="*/ 2147483647 w 43"/>
                <a:gd name="T21" fmla="*/ 2147483647 h 49"/>
                <a:gd name="T22" fmla="*/ 2147483647 w 43"/>
                <a:gd name="T23" fmla="*/ 2147483647 h 49"/>
                <a:gd name="T24" fmla="*/ 2147483647 w 43"/>
                <a:gd name="T25" fmla="*/ 2147483647 h 49"/>
                <a:gd name="T26" fmla="*/ 2147483647 w 43"/>
                <a:gd name="T27" fmla="*/ 2147483647 h 49"/>
                <a:gd name="T28" fmla="*/ 2147483647 w 43"/>
                <a:gd name="T29" fmla="*/ 2147483647 h 49"/>
                <a:gd name="T30" fmla="*/ 2147483647 w 43"/>
                <a:gd name="T31" fmla="*/ 2147483647 h 49"/>
                <a:gd name="T32" fmla="*/ 2147483647 w 43"/>
                <a:gd name="T33" fmla="*/ 2147483647 h 49"/>
                <a:gd name="T34" fmla="*/ 2147483647 w 43"/>
                <a:gd name="T35" fmla="*/ 2147483647 h 49"/>
                <a:gd name="T36" fmla="*/ 2147483647 w 43"/>
                <a:gd name="T37" fmla="*/ 2147483647 h 49"/>
                <a:gd name="T38" fmla="*/ 2147483647 w 43"/>
                <a:gd name="T39" fmla="*/ 2147483647 h 49"/>
                <a:gd name="T40" fmla="*/ 2147483647 w 43"/>
                <a:gd name="T41" fmla="*/ 2147483647 h 49"/>
                <a:gd name="T42" fmla="*/ 2147483647 w 43"/>
                <a:gd name="T43" fmla="*/ 2147483647 h 49"/>
                <a:gd name="T44" fmla="*/ 2147483647 w 43"/>
                <a:gd name="T45" fmla="*/ 0 h 49"/>
                <a:gd name="T46" fmla="*/ 2147483647 w 43"/>
                <a:gd name="T47" fmla="*/ 2147483647 h 49"/>
                <a:gd name="T48" fmla="*/ 2147483647 w 43"/>
                <a:gd name="T49" fmla="*/ 2147483647 h 49"/>
                <a:gd name="T50" fmla="*/ 2147483647 w 43"/>
                <a:gd name="T51" fmla="*/ 2147483647 h 49"/>
                <a:gd name="T52" fmla="*/ 2147483647 w 43"/>
                <a:gd name="T53" fmla="*/ 2147483647 h 49"/>
                <a:gd name="T54" fmla="*/ 2147483647 w 43"/>
                <a:gd name="T55" fmla="*/ 2147483647 h 49"/>
                <a:gd name="T56" fmla="*/ 2147483647 w 43"/>
                <a:gd name="T57" fmla="*/ 2147483647 h 49"/>
                <a:gd name="T58" fmla="*/ 2147483647 w 43"/>
                <a:gd name="T59" fmla="*/ 2147483647 h 49"/>
                <a:gd name="T60" fmla="*/ 2147483647 w 43"/>
                <a:gd name="T61" fmla="*/ 2147483647 h 49"/>
                <a:gd name="T62" fmla="*/ 2147483647 w 43"/>
                <a:gd name="T63" fmla="*/ 2147483647 h 49"/>
                <a:gd name="T64" fmla="*/ 2147483647 w 43"/>
                <a:gd name="T65" fmla="*/ 21474836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9"/>
                <a:gd name="T101" fmla="*/ 43 w 43"/>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9">
                  <a:moveTo>
                    <a:pt x="33" y="34"/>
                  </a:moveTo>
                  <a:lnTo>
                    <a:pt x="22" y="36"/>
                  </a:lnTo>
                  <a:lnTo>
                    <a:pt x="28" y="26"/>
                  </a:lnTo>
                  <a:lnTo>
                    <a:pt x="26" y="31"/>
                  </a:lnTo>
                  <a:lnTo>
                    <a:pt x="25" y="16"/>
                  </a:lnTo>
                  <a:lnTo>
                    <a:pt x="28" y="22"/>
                  </a:lnTo>
                  <a:lnTo>
                    <a:pt x="21" y="16"/>
                  </a:lnTo>
                  <a:lnTo>
                    <a:pt x="26" y="17"/>
                  </a:lnTo>
                  <a:lnTo>
                    <a:pt x="15" y="16"/>
                  </a:lnTo>
                  <a:lnTo>
                    <a:pt x="22" y="13"/>
                  </a:lnTo>
                  <a:lnTo>
                    <a:pt x="15" y="25"/>
                  </a:lnTo>
                  <a:lnTo>
                    <a:pt x="14" y="15"/>
                  </a:lnTo>
                  <a:lnTo>
                    <a:pt x="21" y="23"/>
                  </a:lnTo>
                  <a:lnTo>
                    <a:pt x="28" y="31"/>
                  </a:lnTo>
                  <a:lnTo>
                    <a:pt x="27" y="30"/>
                  </a:lnTo>
                  <a:lnTo>
                    <a:pt x="33" y="34"/>
                  </a:lnTo>
                  <a:close/>
                  <a:moveTo>
                    <a:pt x="18" y="43"/>
                  </a:moveTo>
                  <a:cubicBezTo>
                    <a:pt x="17" y="43"/>
                    <a:pt x="17" y="42"/>
                    <a:pt x="16" y="42"/>
                  </a:cubicBezTo>
                  <a:lnTo>
                    <a:pt x="9" y="34"/>
                  </a:lnTo>
                  <a:lnTo>
                    <a:pt x="2" y="26"/>
                  </a:lnTo>
                  <a:cubicBezTo>
                    <a:pt x="0" y="23"/>
                    <a:pt x="0" y="19"/>
                    <a:pt x="2" y="16"/>
                  </a:cubicBezTo>
                  <a:lnTo>
                    <a:pt x="9" y="4"/>
                  </a:lnTo>
                  <a:cubicBezTo>
                    <a:pt x="10" y="2"/>
                    <a:pt x="13" y="0"/>
                    <a:pt x="16" y="0"/>
                  </a:cubicBezTo>
                  <a:lnTo>
                    <a:pt x="27" y="1"/>
                  </a:lnTo>
                  <a:cubicBezTo>
                    <a:pt x="29" y="2"/>
                    <a:pt x="30" y="2"/>
                    <a:pt x="32" y="3"/>
                  </a:cubicBezTo>
                  <a:lnTo>
                    <a:pt x="39" y="9"/>
                  </a:lnTo>
                  <a:cubicBezTo>
                    <a:pt x="40" y="11"/>
                    <a:pt x="41" y="13"/>
                    <a:pt x="41" y="15"/>
                  </a:cubicBezTo>
                  <a:lnTo>
                    <a:pt x="42" y="30"/>
                  </a:lnTo>
                  <a:cubicBezTo>
                    <a:pt x="43" y="32"/>
                    <a:pt x="42" y="33"/>
                    <a:pt x="41" y="35"/>
                  </a:cubicBezTo>
                  <a:lnTo>
                    <a:pt x="35" y="45"/>
                  </a:lnTo>
                  <a:cubicBezTo>
                    <a:pt x="34" y="46"/>
                    <a:pt x="32" y="48"/>
                    <a:pt x="30" y="48"/>
                  </a:cubicBezTo>
                  <a:cubicBezTo>
                    <a:pt x="28" y="49"/>
                    <a:pt x="26" y="48"/>
                    <a:pt x="24" y="47"/>
                  </a:cubicBezTo>
                  <a:lnTo>
                    <a:pt x="18" y="4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 name="Freeform 61"/>
            <p:cNvSpPr>
              <a:spLocks/>
            </p:cNvSpPr>
            <p:nvPr/>
          </p:nvSpPr>
          <p:spPr bwMode="auto">
            <a:xfrm>
              <a:off x="5748338" y="5456238"/>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8" y="6"/>
                  </a:moveTo>
                  <a:cubicBezTo>
                    <a:pt x="62" y="0"/>
                    <a:pt x="50" y="0"/>
                    <a:pt x="44" y="0"/>
                  </a:cubicBezTo>
                  <a:cubicBezTo>
                    <a:pt x="25" y="6"/>
                    <a:pt x="0" y="41"/>
                    <a:pt x="19" y="53"/>
                  </a:cubicBezTo>
                  <a:cubicBezTo>
                    <a:pt x="37" y="64"/>
                    <a:pt x="62" y="47"/>
                    <a:pt x="68" y="30"/>
                  </a:cubicBezTo>
                  <a:cubicBezTo>
                    <a:pt x="74" y="24"/>
                    <a:pt x="80" y="6"/>
                    <a:pt x="68"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 name="Freeform 62"/>
            <p:cNvSpPr>
              <a:spLocks noEditPoints="1"/>
            </p:cNvSpPr>
            <p:nvPr/>
          </p:nvSpPr>
          <p:spPr bwMode="auto">
            <a:xfrm>
              <a:off x="5756275" y="5456238"/>
              <a:ext cx="50800" cy="47625"/>
            </a:xfrm>
            <a:custGeom>
              <a:avLst/>
              <a:gdLst>
                <a:gd name="T0" fmla="*/ 2147483647 w 80"/>
                <a:gd name="T1" fmla="*/ 2147483647 h 73"/>
                <a:gd name="T2" fmla="*/ 2147483647 w 80"/>
                <a:gd name="T3" fmla="*/ 2147483647 h 73"/>
                <a:gd name="T4" fmla="*/ 2147483647 w 80"/>
                <a:gd name="T5" fmla="*/ 2147483647 h 73"/>
                <a:gd name="T6" fmla="*/ 2147483647 w 80"/>
                <a:gd name="T7" fmla="*/ 2147483647 h 73"/>
                <a:gd name="T8" fmla="*/ 2147483647 w 80"/>
                <a:gd name="T9" fmla="*/ 2147483647 h 73"/>
                <a:gd name="T10" fmla="*/ 2147483647 w 80"/>
                <a:gd name="T11" fmla="*/ 2147483647 h 73"/>
                <a:gd name="T12" fmla="*/ 2147483647 w 80"/>
                <a:gd name="T13" fmla="*/ 2147483647 h 73"/>
                <a:gd name="T14" fmla="*/ 2147483647 w 80"/>
                <a:gd name="T15" fmla="*/ 2147483647 h 73"/>
                <a:gd name="T16" fmla="*/ 2147483647 w 80"/>
                <a:gd name="T17" fmla="*/ 2147483647 h 73"/>
                <a:gd name="T18" fmla="*/ 2147483647 w 80"/>
                <a:gd name="T19" fmla="*/ 2147483647 h 73"/>
                <a:gd name="T20" fmla="*/ 2147483647 w 80"/>
                <a:gd name="T21" fmla="*/ 2147483647 h 73"/>
                <a:gd name="T22" fmla="*/ 2147483647 w 80"/>
                <a:gd name="T23" fmla="*/ 2147483647 h 73"/>
                <a:gd name="T24" fmla="*/ 2147483647 w 80"/>
                <a:gd name="T25" fmla="*/ 2147483647 h 73"/>
                <a:gd name="T26" fmla="*/ 2147483647 w 80"/>
                <a:gd name="T27" fmla="*/ 2147483647 h 73"/>
                <a:gd name="T28" fmla="*/ 2147483647 w 80"/>
                <a:gd name="T29" fmla="*/ 2147483647 h 73"/>
                <a:gd name="T30" fmla="*/ 2147483647 w 80"/>
                <a:gd name="T31" fmla="*/ 2147483647 h 73"/>
                <a:gd name="T32" fmla="*/ 2147483647 w 80"/>
                <a:gd name="T33" fmla="*/ 2147483647 h 73"/>
                <a:gd name="T34" fmla="*/ 2147483647 w 80"/>
                <a:gd name="T35" fmla="*/ 2147483647 h 73"/>
                <a:gd name="T36" fmla="*/ 2147483647 w 80"/>
                <a:gd name="T37" fmla="*/ 2147483647 h 73"/>
                <a:gd name="T38" fmla="*/ 2147483647 w 80"/>
                <a:gd name="T39" fmla="*/ 2147483647 h 73"/>
                <a:gd name="T40" fmla="*/ 2147483647 w 80"/>
                <a:gd name="T41" fmla="*/ 2147483647 h 73"/>
                <a:gd name="T42" fmla="*/ 2147483647 w 80"/>
                <a:gd name="T43" fmla="*/ 2147483647 h 73"/>
                <a:gd name="T44" fmla="*/ 2147483647 w 80"/>
                <a:gd name="T45" fmla="*/ 2147483647 h 73"/>
                <a:gd name="T46" fmla="*/ 2147483647 w 80"/>
                <a:gd name="T47" fmla="*/ 2147483647 h 73"/>
                <a:gd name="T48" fmla="*/ 2147483647 w 80"/>
                <a:gd name="T49" fmla="*/ 2147483647 h 73"/>
                <a:gd name="T50" fmla="*/ 2147483647 w 80"/>
                <a:gd name="T51" fmla="*/ 2147483647 h 73"/>
                <a:gd name="T52" fmla="*/ 2147483647 w 80"/>
                <a:gd name="T53" fmla="*/ 2147483647 h 73"/>
                <a:gd name="T54" fmla="*/ 2147483647 w 80"/>
                <a:gd name="T55" fmla="*/ 2147483647 h 73"/>
                <a:gd name="T56" fmla="*/ 2147483647 w 80"/>
                <a:gd name="T57" fmla="*/ 2147483647 h 73"/>
                <a:gd name="T58" fmla="*/ 2147483647 w 80"/>
                <a:gd name="T59" fmla="*/ 2147483647 h 73"/>
                <a:gd name="T60" fmla="*/ 2147483647 w 80"/>
                <a:gd name="T61" fmla="*/ 2147483647 h 73"/>
                <a:gd name="T62" fmla="*/ 2147483647 w 80"/>
                <a:gd name="T63" fmla="*/ 2147483647 h 73"/>
                <a:gd name="T64" fmla="*/ 2147483647 w 80"/>
                <a:gd name="T65" fmla="*/ 2147483647 h 73"/>
                <a:gd name="T66" fmla="*/ 2147483647 w 80"/>
                <a:gd name="T67" fmla="*/ 2147483647 h 73"/>
                <a:gd name="T68" fmla="*/ 2147483647 w 80"/>
                <a:gd name="T69" fmla="*/ 2147483647 h 73"/>
                <a:gd name="T70" fmla="*/ 2147483647 w 80"/>
                <a:gd name="T71" fmla="*/ 2147483647 h 73"/>
                <a:gd name="T72" fmla="*/ 2147483647 w 80"/>
                <a:gd name="T73" fmla="*/ 2147483647 h 73"/>
                <a:gd name="T74" fmla="*/ 2147483647 w 80"/>
                <a:gd name="T75" fmla="*/ 2147483647 h 73"/>
                <a:gd name="T76" fmla="*/ 2147483647 w 80"/>
                <a:gd name="T77" fmla="*/ 2147483647 h 73"/>
                <a:gd name="T78" fmla="*/ 2147483647 w 80"/>
                <a:gd name="T79" fmla="*/ 2147483647 h 73"/>
                <a:gd name="T80" fmla="*/ 2147483647 w 80"/>
                <a:gd name="T81" fmla="*/ 2147483647 h 73"/>
                <a:gd name="T82" fmla="*/ 2147483647 w 80"/>
                <a:gd name="T83" fmla="*/ 2147483647 h 73"/>
                <a:gd name="T84" fmla="*/ 2147483647 w 80"/>
                <a:gd name="T85" fmla="*/ 2147483647 h 73"/>
                <a:gd name="T86" fmla="*/ 2147483647 w 80"/>
                <a:gd name="T87" fmla="*/ 2147483647 h 73"/>
                <a:gd name="T88" fmla="*/ 2147483647 w 80"/>
                <a:gd name="T89" fmla="*/ 2147483647 h 73"/>
                <a:gd name="T90" fmla="*/ 2147483647 w 80"/>
                <a:gd name="T91" fmla="*/ 0 h 73"/>
                <a:gd name="T92" fmla="*/ 2147483647 w 80"/>
                <a:gd name="T93" fmla="*/ 2147483647 h 73"/>
                <a:gd name="T94" fmla="*/ 2147483647 w 80"/>
                <a:gd name="T95" fmla="*/ 2147483647 h 73"/>
                <a:gd name="T96" fmla="*/ 2147483647 w 80"/>
                <a:gd name="T97" fmla="*/ 2147483647 h 73"/>
                <a:gd name="T98" fmla="*/ 2147483647 w 80"/>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73"/>
                <a:gd name="T152" fmla="*/ 80 w 80"/>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73">
                  <a:moveTo>
                    <a:pt x="61" y="22"/>
                  </a:moveTo>
                  <a:lnTo>
                    <a:pt x="49" y="17"/>
                  </a:lnTo>
                  <a:lnTo>
                    <a:pt x="52" y="17"/>
                  </a:lnTo>
                  <a:lnTo>
                    <a:pt x="40" y="16"/>
                  </a:lnTo>
                  <a:lnTo>
                    <a:pt x="45" y="15"/>
                  </a:lnTo>
                  <a:lnTo>
                    <a:pt x="30" y="24"/>
                  </a:lnTo>
                  <a:lnTo>
                    <a:pt x="32" y="22"/>
                  </a:lnTo>
                  <a:lnTo>
                    <a:pt x="20" y="37"/>
                  </a:lnTo>
                  <a:lnTo>
                    <a:pt x="21" y="35"/>
                  </a:lnTo>
                  <a:lnTo>
                    <a:pt x="16" y="52"/>
                  </a:lnTo>
                  <a:lnTo>
                    <a:pt x="15" y="45"/>
                  </a:lnTo>
                  <a:lnTo>
                    <a:pt x="22" y="57"/>
                  </a:lnTo>
                  <a:lnTo>
                    <a:pt x="17" y="54"/>
                  </a:lnTo>
                  <a:lnTo>
                    <a:pt x="31" y="57"/>
                  </a:lnTo>
                  <a:lnTo>
                    <a:pt x="27" y="57"/>
                  </a:lnTo>
                  <a:lnTo>
                    <a:pt x="42" y="53"/>
                  </a:lnTo>
                  <a:lnTo>
                    <a:pt x="39" y="54"/>
                  </a:lnTo>
                  <a:lnTo>
                    <a:pt x="51" y="44"/>
                  </a:lnTo>
                  <a:lnTo>
                    <a:pt x="50" y="46"/>
                  </a:lnTo>
                  <a:lnTo>
                    <a:pt x="58" y="34"/>
                  </a:lnTo>
                  <a:lnTo>
                    <a:pt x="64" y="21"/>
                  </a:lnTo>
                  <a:lnTo>
                    <a:pt x="64" y="26"/>
                  </a:lnTo>
                  <a:lnTo>
                    <a:pt x="63" y="19"/>
                  </a:lnTo>
                  <a:lnTo>
                    <a:pt x="67" y="25"/>
                  </a:lnTo>
                  <a:lnTo>
                    <a:pt x="61" y="22"/>
                  </a:lnTo>
                  <a:close/>
                  <a:moveTo>
                    <a:pt x="74" y="10"/>
                  </a:moveTo>
                  <a:cubicBezTo>
                    <a:pt x="76" y="11"/>
                    <a:pt x="78" y="14"/>
                    <a:pt x="78" y="16"/>
                  </a:cubicBezTo>
                  <a:lnTo>
                    <a:pt x="79" y="23"/>
                  </a:lnTo>
                  <a:cubicBezTo>
                    <a:pt x="80" y="25"/>
                    <a:pt x="79" y="27"/>
                    <a:pt x="79" y="28"/>
                  </a:cubicBezTo>
                  <a:lnTo>
                    <a:pt x="71" y="43"/>
                  </a:lnTo>
                  <a:lnTo>
                    <a:pt x="63" y="55"/>
                  </a:lnTo>
                  <a:cubicBezTo>
                    <a:pt x="63" y="56"/>
                    <a:pt x="62" y="56"/>
                    <a:pt x="62" y="57"/>
                  </a:cubicBezTo>
                  <a:lnTo>
                    <a:pt x="50" y="67"/>
                  </a:lnTo>
                  <a:cubicBezTo>
                    <a:pt x="49" y="67"/>
                    <a:pt x="48" y="68"/>
                    <a:pt x="47" y="68"/>
                  </a:cubicBezTo>
                  <a:lnTo>
                    <a:pt x="32" y="72"/>
                  </a:lnTo>
                  <a:cubicBezTo>
                    <a:pt x="30" y="73"/>
                    <a:pt x="29" y="73"/>
                    <a:pt x="28" y="72"/>
                  </a:cubicBezTo>
                  <a:lnTo>
                    <a:pt x="14" y="69"/>
                  </a:lnTo>
                  <a:cubicBezTo>
                    <a:pt x="12" y="69"/>
                    <a:pt x="10" y="67"/>
                    <a:pt x="9" y="65"/>
                  </a:cubicBezTo>
                  <a:lnTo>
                    <a:pt x="2" y="53"/>
                  </a:lnTo>
                  <a:cubicBezTo>
                    <a:pt x="0" y="52"/>
                    <a:pt x="0" y="49"/>
                    <a:pt x="1" y="47"/>
                  </a:cubicBezTo>
                  <a:lnTo>
                    <a:pt x="6" y="30"/>
                  </a:lnTo>
                  <a:cubicBezTo>
                    <a:pt x="6" y="29"/>
                    <a:pt x="7" y="28"/>
                    <a:pt x="7" y="27"/>
                  </a:cubicBezTo>
                  <a:lnTo>
                    <a:pt x="19" y="12"/>
                  </a:lnTo>
                  <a:cubicBezTo>
                    <a:pt x="20" y="12"/>
                    <a:pt x="21" y="11"/>
                    <a:pt x="21" y="11"/>
                  </a:cubicBezTo>
                  <a:lnTo>
                    <a:pt x="36" y="2"/>
                  </a:lnTo>
                  <a:cubicBezTo>
                    <a:pt x="38" y="1"/>
                    <a:pt x="39" y="0"/>
                    <a:pt x="41" y="0"/>
                  </a:cubicBezTo>
                  <a:lnTo>
                    <a:pt x="53" y="1"/>
                  </a:lnTo>
                  <a:cubicBezTo>
                    <a:pt x="54" y="2"/>
                    <a:pt x="55" y="2"/>
                    <a:pt x="56" y="2"/>
                  </a:cubicBezTo>
                  <a:lnTo>
                    <a:pt x="68" y="7"/>
                  </a:lnTo>
                  <a:lnTo>
                    <a:pt x="74" y="1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3" name="Freeform 63"/>
            <p:cNvSpPr>
              <a:spLocks/>
            </p:cNvSpPr>
            <p:nvPr/>
          </p:nvSpPr>
          <p:spPr bwMode="auto">
            <a:xfrm>
              <a:off x="5759450" y="5445126"/>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1"/>
                  </a:moveTo>
                  <a:cubicBezTo>
                    <a:pt x="16" y="6"/>
                    <a:pt x="10" y="6"/>
                    <a:pt x="7" y="6"/>
                  </a:cubicBezTo>
                  <a:cubicBezTo>
                    <a:pt x="4" y="0"/>
                    <a:pt x="0" y="11"/>
                    <a:pt x="0" y="16"/>
                  </a:cubicBezTo>
                  <a:cubicBezTo>
                    <a:pt x="4" y="32"/>
                    <a:pt x="4" y="27"/>
                    <a:pt x="10" y="27"/>
                  </a:cubicBezTo>
                  <a:cubicBezTo>
                    <a:pt x="13" y="22"/>
                    <a:pt x="16" y="22"/>
                    <a:pt x="16" y="11"/>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 name="Freeform 64"/>
            <p:cNvSpPr>
              <a:spLocks noEditPoints="1"/>
            </p:cNvSpPr>
            <p:nvPr/>
          </p:nvSpPr>
          <p:spPr bwMode="auto">
            <a:xfrm>
              <a:off x="5759450" y="5448301"/>
              <a:ext cx="20638" cy="26988"/>
            </a:xfrm>
            <a:custGeom>
              <a:avLst/>
              <a:gdLst>
                <a:gd name="T0" fmla="*/ 2147483647 w 33"/>
                <a:gd name="T1" fmla="*/ 2147483647 h 41"/>
                <a:gd name="T2" fmla="*/ 2147483647 w 33"/>
                <a:gd name="T3" fmla="*/ 2147483647 h 41"/>
                <a:gd name="T4" fmla="*/ 2147483647 w 33"/>
                <a:gd name="T5" fmla="*/ 2147483647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2147483647 w 33"/>
                <a:gd name="T15" fmla="*/ 2147483647 h 41"/>
                <a:gd name="T16" fmla="*/ 2147483647 w 33"/>
                <a:gd name="T17" fmla="*/ 2147483647 h 41"/>
                <a:gd name="T18" fmla="*/ 2147483647 w 33"/>
                <a:gd name="T19" fmla="*/ 2147483647 h 41"/>
                <a:gd name="T20" fmla="*/ 2147483647 w 33"/>
                <a:gd name="T21" fmla="*/ 2147483647 h 41"/>
                <a:gd name="T22" fmla="*/ 2147483647 w 33"/>
                <a:gd name="T23" fmla="*/ 2147483647 h 41"/>
                <a:gd name="T24" fmla="*/ 2147483647 w 33"/>
                <a:gd name="T25" fmla="*/ 2147483647 h 41"/>
                <a:gd name="T26" fmla="*/ 2147483647 w 33"/>
                <a:gd name="T27" fmla="*/ 2147483647 h 41"/>
                <a:gd name="T28" fmla="*/ 2147483647 w 33"/>
                <a:gd name="T29" fmla="*/ 2147483647 h 41"/>
                <a:gd name="T30" fmla="*/ 2147483647 w 33"/>
                <a:gd name="T31" fmla="*/ 2147483647 h 41"/>
                <a:gd name="T32" fmla="*/ 2147483647 w 33"/>
                <a:gd name="T33" fmla="*/ 2147483647 h 41"/>
                <a:gd name="T34" fmla="*/ 2147483647 w 33"/>
                <a:gd name="T35" fmla="*/ 2147483647 h 41"/>
                <a:gd name="T36" fmla="*/ 2147483647 w 33"/>
                <a:gd name="T37" fmla="*/ 2147483647 h 41"/>
                <a:gd name="T38" fmla="*/ 2147483647 w 33"/>
                <a:gd name="T39" fmla="*/ 2147483647 h 41"/>
                <a:gd name="T40" fmla="*/ 2147483647 w 33"/>
                <a:gd name="T41" fmla="*/ 2147483647 h 41"/>
                <a:gd name="T42" fmla="*/ 2147483647 w 33"/>
                <a:gd name="T43" fmla="*/ 2147483647 h 41"/>
                <a:gd name="T44" fmla="*/ 2147483647 w 33"/>
                <a:gd name="T45" fmla="*/ 2147483647 h 41"/>
                <a:gd name="T46" fmla="*/ 2147483647 w 33"/>
                <a:gd name="T47" fmla="*/ 2147483647 h 41"/>
                <a:gd name="T48" fmla="*/ 2147483647 w 33"/>
                <a:gd name="T49" fmla="*/ 2147483647 h 41"/>
                <a:gd name="T50" fmla="*/ 2147483647 w 33"/>
                <a:gd name="T51" fmla="*/ 2147483647 h 41"/>
                <a:gd name="T52" fmla="*/ 2147483647 w 33"/>
                <a:gd name="T53" fmla="*/ 2147483647 h 41"/>
                <a:gd name="T54" fmla="*/ 2147483647 w 33"/>
                <a:gd name="T55" fmla="*/ 2147483647 h 41"/>
                <a:gd name="T56" fmla="*/ 2147483647 w 33"/>
                <a:gd name="T57" fmla="*/ 2147483647 h 41"/>
                <a:gd name="T58" fmla="*/ 2147483647 w 33"/>
                <a:gd name="T59" fmla="*/ 2147483647 h 41"/>
                <a:gd name="T60" fmla="*/ 2147483647 w 33"/>
                <a:gd name="T61" fmla="*/ 2147483647 h 41"/>
                <a:gd name="T62" fmla="*/ 2147483647 w 33"/>
                <a:gd name="T63" fmla="*/ 2147483647 h 41"/>
                <a:gd name="T64" fmla="*/ 2147483647 w 33"/>
                <a:gd name="T65" fmla="*/ 2147483647 h 41"/>
                <a:gd name="T66" fmla="*/ 2147483647 w 33"/>
                <a:gd name="T67" fmla="*/ 2147483647 h 41"/>
                <a:gd name="T68" fmla="*/ 2147483647 w 33"/>
                <a:gd name="T69" fmla="*/ 2147483647 h 41"/>
                <a:gd name="T70" fmla="*/ 2147483647 w 33"/>
                <a:gd name="T71" fmla="*/ 2147483647 h 41"/>
                <a:gd name="T72" fmla="*/ 2147483647 w 33"/>
                <a:gd name="T73" fmla="*/ 2147483647 h 41"/>
                <a:gd name="T74" fmla="*/ 2147483647 w 33"/>
                <a:gd name="T75" fmla="*/ 2147483647 h 41"/>
                <a:gd name="T76" fmla="*/ 2147483647 w 33"/>
                <a:gd name="T77" fmla="*/ 2147483647 h 41"/>
                <a:gd name="T78" fmla="*/ 2147483647 w 33"/>
                <a:gd name="T79" fmla="*/ 2147483647 h 41"/>
                <a:gd name="T80" fmla="*/ 2147483647 w 33"/>
                <a:gd name="T81" fmla="*/ 2147483647 h 41"/>
                <a:gd name="T82" fmla="*/ 2147483647 w 33"/>
                <a:gd name="T83" fmla="*/ 2147483647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
                <a:gd name="T127" fmla="*/ 0 h 41"/>
                <a:gd name="T128" fmla="*/ 33 w 3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 h="41">
                  <a:moveTo>
                    <a:pt x="17" y="14"/>
                  </a:moveTo>
                  <a:lnTo>
                    <a:pt x="18" y="20"/>
                  </a:lnTo>
                  <a:lnTo>
                    <a:pt x="15" y="16"/>
                  </a:lnTo>
                  <a:lnTo>
                    <a:pt x="20" y="19"/>
                  </a:lnTo>
                  <a:lnTo>
                    <a:pt x="14" y="18"/>
                  </a:lnTo>
                  <a:cubicBezTo>
                    <a:pt x="13" y="18"/>
                    <a:pt x="11" y="17"/>
                    <a:pt x="10" y="16"/>
                  </a:cubicBezTo>
                  <a:lnTo>
                    <a:pt x="8" y="14"/>
                  </a:lnTo>
                  <a:lnTo>
                    <a:pt x="19" y="14"/>
                  </a:lnTo>
                  <a:lnTo>
                    <a:pt x="16" y="17"/>
                  </a:lnTo>
                  <a:lnTo>
                    <a:pt x="18" y="13"/>
                  </a:lnTo>
                  <a:lnTo>
                    <a:pt x="16" y="22"/>
                  </a:lnTo>
                  <a:lnTo>
                    <a:pt x="16" y="19"/>
                  </a:lnTo>
                  <a:lnTo>
                    <a:pt x="18" y="27"/>
                  </a:lnTo>
                  <a:lnTo>
                    <a:pt x="18" y="25"/>
                  </a:lnTo>
                  <a:lnTo>
                    <a:pt x="20" y="29"/>
                  </a:lnTo>
                  <a:lnTo>
                    <a:pt x="11" y="25"/>
                  </a:lnTo>
                  <a:lnTo>
                    <a:pt x="17" y="24"/>
                  </a:lnTo>
                  <a:lnTo>
                    <a:pt x="12" y="27"/>
                  </a:lnTo>
                  <a:lnTo>
                    <a:pt x="16" y="21"/>
                  </a:lnTo>
                  <a:lnTo>
                    <a:pt x="15" y="24"/>
                  </a:lnTo>
                  <a:lnTo>
                    <a:pt x="17" y="14"/>
                  </a:lnTo>
                  <a:close/>
                  <a:moveTo>
                    <a:pt x="30" y="27"/>
                  </a:moveTo>
                  <a:cubicBezTo>
                    <a:pt x="30" y="28"/>
                    <a:pt x="30" y="29"/>
                    <a:pt x="29" y="30"/>
                  </a:cubicBezTo>
                  <a:lnTo>
                    <a:pt x="25" y="36"/>
                  </a:lnTo>
                  <a:cubicBezTo>
                    <a:pt x="24" y="38"/>
                    <a:pt x="22" y="39"/>
                    <a:pt x="20" y="39"/>
                  </a:cubicBezTo>
                  <a:lnTo>
                    <a:pt x="14" y="40"/>
                  </a:lnTo>
                  <a:cubicBezTo>
                    <a:pt x="10" y="41"/>
                    <a:pt x="7" y="39"/>
                    <a:pt x="5" y="36"/>
                  </a:cubicBezTo>
                  <a:lnTo>
                    <a:pt x="3" y="32"/>
                  </a:lnTo>
                  <a:cubicBezTo>
                    <a:pt x="3" y="32"/>
                    <a:pt x="3" y="31"/>
                    <a:pt x="3" y="30"/>
                  </a:cubicBezTo>
                  <a:lnTo>
                    <a:pt x="1" y="22"/>
                  </a:lnTo>
                  <a:cubicBezTo>
                    <a:pt x="0" y="21"/>
                    <a:pt x="0" y="20"/>
                    <a:pt x="1" y="19"/>
                  </a:cubicBezTo>
                  <a:lnTo>
                    <a:pt x="3" y="10"/>
                  </a:lnTo>
                  <a:cubicBezTo>
                    <a:pt x="3" y="8"/>
                    <a:pt x="4" y="7"/>
                    <a:pt x="5" y="6"/>
                  </a:cubicBezTo>
                  <a:lnTo>
                    <a:pt x="8" y="3"/>
                  </a:lnTo>
                  <a:cubicBezTo>
                    <a:pt x="11" y="0"/>
                    <a:pt x="16" y="0"/>
                    <a:pt x="19" y="3"/>
                  </a:cubicBezTo>
                  <a:lnTo>
                    <a:pt x="21" y="5"/>
                  </a:lnTo>
                  <a:lnTo>
                    <a:pt x="17" y="3"/>
                  </a:lnTo>
                  <a:lnTo>
                    <a:pt x="23" y="4"/>
                  </a:lnTo>
                  <a:cubicBezTo>
                    <a:pt x="25" y="4"/>
                    <a:pt x="27" y="5"/>
                    <a:pt x="28" y="7"/>
                  </a:cubicBezTo>
                  <a:lnTo>
                    <a:pt x="31" y="11"/>
                  </a:lnTo>
                  <a:cubicBezTo>
                    <a:pt x="32" y="12"/>
                    <a:pt x="33" y="15"/>
                    <a:pt x="32" y="17"/>
                  </a:cubicBezTo>
                  <a:lnTo>
                    <a:pt x="30" y="27"/>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5" name="Freeform 65"/>
            <p:cNvSpPr>
              <a:spLocks/>
            </p:cNvSpPr>
            <p:nvPr/>
          </p:nvSpPr>
          <p:spPr bwMode="auto">
            <a:xfrm>
              <a:off x="6402388" y="5429251"/>
              <a:ext cx="534988" cy="466725"/>
            </a:xfrm>
            <a:custGeom>
              <a:avLst/>
              <a:gdLst>
                <a:gd name="T0" fmla="*/ 2147483647 w 857"/>
                <a:gd name="T1" fmla="*/ 2147483647 h 725"/>
                <a:gd name="T2" fmla="*/ 2147483647 w 857"/>
                <a:gd name="T3" fmla="*/ 2147483647 h 725"/>
                <a:gd name="T4" fmla="*/ 2147483647 w 857"/>
                <a:gd name="T5" fmla="*/ 2147483647 h 725"/>
                <a:gd name="T6" fmla="*/ 2147483647 w 857"/>
                <a:gd name="T7" fmla="*/ 2147483647 h 725"/>
                <a:gd name="T8" fmla="*/ 2147483647 w 857"/>
                <a:gd name="T9" fmla="*/ 2147483647 h 725"/>
                <a:gd name="T10" fmla="*/ 2147483647 w 857"/>
                <a:gd name="T11" fmla="*/ 2147483647 h 725"/>
                <a:gd name="T12" fmla="*/ 2147483647 w 857"/>
                <a:gd name="T13" fmla="*/ 2147483647 h 725"/>
                <a:gd name="T14" fmla="*/ 2147483647 w 857"/>
                <a:gd name="T15" fmla="*/ 2147483647 h 725"/>
                <a:gd name="T16" fmla="*/ 2147483647 w 857"/>
                <a:gd name="T17" fmla="*/ 2147483647 h 725"/>
                <a:gd name="T18" fmla="*/ 2147483647 w 857"/>
                <a:gd name="T19" fmla="*/ 2147483647 h 725"/>
                <a:gd name="T20" fmla="*/ 2147483647 w 857"/>
                <a:gd name="T21" fmla="*/ 2147483647 h 725"/>
                <a:gd name="T22" fmla="*/ 2147483647 w 857"/>
                <a:gd name="T23" fmla="*/ 2147483647 h 725"/>
                <a:gd name="T24" fmla="*/ 2147483647 w 857"/>
                <a:gd name="T25" fmla="*/ 2147483647 h 725"/>
                <a:gd name="T26" fmla="*/ 2147483647 w 857"/>
                <a:gd name="T27" fmla="*/ 2147483647 h 725"/>
                <a:gd name="T28" fmla="*/ 2147483647 w 857"/>
                <a:gd name="T29" fmla="*/ 2147483647 h 725"/>
                <a:gd name="T30" fmla="*/ 2147483647 w 857"/>
                <a:gd name="T31" fmla="*/ 2147483647 h 725"/>
                <a:gd name="T32" fmla="*/ 2147483647 w 857"/>
                <a:gd name="T33" fmla="*/ 2147483647 h 725"/>
                <a:gd name="T34" fmla="*/ 2147483647 w 857"/>
                <a:gd name="T35" fmla="*/ 2147483647 h 725"/>
                <a:gd name="T36" fmla="*/ 2147483647 w 857"/>
                <a:gd name="T37" fmla="*/ 2147483647 h 725"/>
                <a:gd name="T38" fmla="*/ 2147483647 w 857"/>
                <a:gd name="T39" fmla="*/ 2147483647 h 725"/>
                <a:gd name="T40" fmla="*/ 2147483647 w 857"/>
                <a:gd name="T41" fmla="*/ 2147483647 h 725"/>
                <a:gd name="T42" fmla="*/ 2147483647 w 857"/>
                <a:gd name="T43" fmla="*/ 2147483647 h 725"/>
                <a:gd name="T44" fmla="*/ 2147483647 w 857"/>
                <a:gd name="T45" fmla="*/ 2147483647 h 725"/>
                <a:gd name="T46" fmla="*/ 2147483647 w 857"/>
                <a:gd name="T47" fmla="*/ 2147483647 h 725"/>
                <a:gd name="T48" fmla="*/ 2147483647 w 857"/>
                <a:gd name="T49" fmla="*/ 2147483647 h 725"/>
                <a:gd name="T50" fmla="*/ 0 w 857"/>
                <a:gd name="T51" fmla="*/ 2147483647 h 725"/>
                <a:gd name="T52" fmla="*/ 2147483647 w 857"/>
                <a:gd name="T53" fmla="*/ 2147483647 h 725"/>
                <a:gd name="T54" fmla="*/ 2147483647 w 857"/>
                <a:gd name="T55" fmla="*/ 2147483647 h 725"/>
                <a:gd name="T56" fmla="*/ 2147483647 w 857"/>
                <a:gd name="T57" fmla="*/ 2147483647 h 725"/>
                <a:gd name="T58" fmla="*/ 2147483647 w 857"/>
                <a:gd name="T59" fmla="*/ 2147483647 h 725"/>
                <a:gd name="T60" fmla="*/ 2147483647 w 857"/>
                <a:gd name="T61" fmla="*/ 2147483647 h 725"/>
                <a:gd name="T62" fmla="*/ 2147483647 w 857"/>
                <a:gd name="T63" fmla="*/ 2147483647 h 725"/>
                <a:gd name="T64" fmla="*/ 2147483647 w 857"/>
                <a:gd name="T65" fmla="*/ 2147483647 h 725"/>
                <a:gd name="T66" fmla="*/ 2147483647 w 857"/>
                <a:gd name="T67" fmla="*/ 2147483647 h 725"/>
                <a:gd name="T68" fmla="*/ 2147483647 w 857"/>
                <a:gd name="T69" fmla="*/ 2147483647 h 725"/>
                <a:gd name="T70" fmla="*/ 2147483647 w 857"/>
                <a:gd name="T71" fmla="*/ 2147483647 h 725"/>
                <a:gd name="T72" fmla="*/ 2147483647 w 857"/>
                <a:gd name="T73" fmla="*/ 2147483647 h 725"/>
                <a:gd name="T74" fmla="*/ 2147483647 w 857"/>
                <a:gd name="T75" fmla="*/ 2147483647 h 725"/>
                <a:gd name="T76" fmla="*/ 2147483647 w 857"/>
                <a:gd name="T77" fmla="*/ 2147483647 h 725"/>
                <a:gd name="T78" fmla="*/ 2147483647 w 857"/>
                <a:gd name="T79" fmla="*/ 2147483647 h 725"/>
                <a:gd name="T80" fmla="*/ 2147483647 w 857"/>
                <a:gd name="T81" fmla="*/ 2147483647 h 725"/>
                <a:gd name="T82" fmla="*/ 2147483647 w 857"/>
                <a:gd name="T83" fmla="*/ 2147483647 h 725"/>
                <a:gd name="T84" fmla="*/ 2147483647 w 857"/>
                <a:gd name="T85" fmla="*/ 2147483647 h 725"/>
                <a:gd name="T86" fmla="*/ 2147483647 w 857"/>
                <a:gd name="T87" fmla="*/ 2147483647 h 725"/>
                <a:gd name="T88" fmla="*/ 2147483647 w 857"/>
                <a:gd name="T89" fmla="*/ 2147483647 h 725"/>
                <a:gd name="T90" fmla="*/ 2147483647 w 857"/>
                <a:gd name="T91" fmla="*/ 2147483647 h 725"/>
                <a:gd name="T92" fmla="*/ 2147483647 w 857"/>
                <a:gd name="T93" fmla="*/ 2147483647 h 725"/>
                <a:gd name="T94" fmla="*/ 2147483647 w 857"/>
                <a:gd name="T95" fmla="*/ 2147483647 h 725"/>
                <a:gd name="T96" fmla="*/ 2147483647 w 857"/>
                <a:gd name="T97" fmla="*/ 2147483647 h 725"/>
                <a:gd name="T98" fmla="*/ 2147483647 w 857"/>
                <a:gd name="T99" fmla="*/ 2147483647 h 725"/>
                <a:gd name="T100" fmla="*/ 2147483647 w 857"/>
                <a:gd name="T101" fmla="*/ 2147483647 h 725"/>
                <a:gd name="T102" fmla="*/ 2147483647 w 857"/>
                <a:gd name="T103" fmla="*/ 0 h 725"/>
                <a:gd name="T104" fmla="*/ 2147483647 w 857"/>
                <a:gd name="T105" fmla="*/ 2147483647 h 7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7"/>
                <a:gd name="T160" fmla="*/ 0 h 725"/>
                <a:gd name="T161" fmla="*/ 857 w 857"/>
                <a:gd name="T162" fmla="*/ 725 h 7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7" h="725">
                  <a:moveTo>
                    <a:pt x="857" y="3"/>
                  </a:moveTo>
                  <a:lnTo>
                    <a:pt x="855" y="11"/>
                  </a:lnTo>
                  <a:lnTo>
                    <a:pt x="850" y="35"/>
                  </a:lnTo>
                  <a:lnTo>
                    <a:pt x="841" y="72"/>
                  </a:lnTo>
                  <a:lnTo>
                    <a:pt x="827" y="121"/>
                  </a:lnTo>
                  <a:lnTo>
                    <a:pt x="807" y="177"/>
                  </a:lnTo>
                  <a:lnTo>
                    <a:pt x="782" y="240"/>
                  </a:lnTo>
                  <a:lnTo>
                    <a:pt x="749" y="308"/>
                  </a:lnTo>
                  <a:lnTo>
                    <a:pt x="708" y="377"/>
                  </a:lnTo>
                  <a:lnTo>
                    <a:pt x="659" y="446"/>
                  </a:lnTo>
                  <a:lnTo>
                    <a:pt x="601" y="512"/>
                  </a:lnTo>
                  <a:lnTo>
                    <a:pt x="534" y="573"/>
                  </a:lnTo>
                  <a:cubicBezTo>
                    <a:pt x="534" y="574"/>
                    <a:pt x="533" y="574"/>
                    <a:pt x="533" y="574"/>
                  </a:cubicBezTo>
                  <a:lnTo>
                    <a:pt x="455" y="627"/>
                  </a:lnTo>
                  <a:lnTo>
                    <a:pt x="366" y="672"/>
                  </a:lnTo>
                  <a:cubicBezTo>
                    <a:pt x="366" y="672"/>
                    <a:pt x="365" y="672"/>
                    <a:pt x="365" y="672"/>
                  </a:cubicBezTo>
                  <a:lnTo>
                    <a:pt x="265" y="705"/>
                  </a:lnTo>
                  <a:cubicBezTo>
                    <a:pt x="265" y="705"/>
                    <a:pt x="264" y="705"/>
                    <a:pt x="264" y="705"/>
                  </a:cubicBezTo>
                  <a:lnTo>
                    <a:pt x="152" y="723"/>
                  </a:lnTo>
                  <a:cubicBezTo>
                    <a:pt x="151" y="723"/>
                    <a:pt x="151" y="723"/>
                    <a:pt x="151" y="723"/>
                  </a:cubicBezTo>
                  <a:lnTo>
                    <a:pt x="26" y="725"/>
                  </a:lnTo>
                  <a:cubicBezTo>
                    <a:pt x="25" y="725"/>
                    <a:pt x="24" y="725"/>
                    <a:pt x="24" y="725"/>
                  </a:cubicBezTo>
                  <a:lnTo>
                    <a:pt x="20" y="724"/>
                  </a:lnTo>
                  <a:lnTo>
                    <a:pt x="12" y="722"/>
                  </a:lnTo>
                  <a:lnTo>
                    <a:pt x="4" y="720"/>
                  </a:lnTo>
                  <a:lnTo>
                    <a:pt x="0" y="719"/>
                  </a:lnTo>
                  <a:lnTo>
                    <a:pt x="3" y="704"/>
                  </a:lnTo>
                  <a:lnTo>
                    <a:pt x="7" y="705"/>
                  </a:lnTo>
                  <a:lnTo>
                    <a:pt x="15" y="707"/>
                  </a:lnTo>
                  <a:lnTo>
                    <a:pt x="23" y="709"/>
                  </a:lnTo>
                  <a:lnTo>
                    <a:pt x="27" y="710"/>
                  </a:lnTo>
                  <a:lnTo>
                    <a:pt x="25" y="709"/>
                  </a:lnTo>
                  <a:lnTo>
                    <a:pt x="150" y="707"/>
                  </a:lnTo>
                  <a:lnTo>
                    <a:pt x="149" y="708"/>
                  </a:lnTo>
                  <a:lnTo>
                    <a:pt x="261" y="690"/>
                  </a:lnTo>
                  <a:lnTo>
                    <a:pt x="260" y="690"/>
                  </a:lnTo>
                  <a:lnTo>
                    <a:pt x="360" y="657"/>
                  </a:lnTo>
                  <a:lnTo>
                    <a:pt x="359" y="657"/>
                  </a:lnTo>
                  <a:lnTo>
                    <a:pt x="446" y="614"/>
                  </a:lnTo>
                  <a:lnTo>
                    <a:pt x="524" y="561"/>
                  </a:lnTo>
                  <a:lnTo>
                    <a:pt x="523" y="562"/>
                  </a:lnTo>
                  <a:lnTo>
                    <a:pt x="589" y="501"/>
                  </a:lnTo>
                  <a:lnTo>
                    <a:pt x="646" y="437"/>
                  </a:lnTo>
                  <a:lnTo>
                    <a:pt x="695" y="369"/>
                  </a:lnTo>
                  <a:lnTo>
                    <a:pt x="734" y="301"/>
                  </a:lnTo>
                  <a:lnTo>
                    <a:pt x="767" y="235"/>
                  </a:lnTo>
                  <a:lnTo>
                    <a:pt x="792" y="172"/>
                  </a:lnTo>
                  <a:lnTo>
                    <a:pt x="812" y="116"/>
                  </a:lnTo>
                  <a:lnTo>
                    <a:pt x="826" y="69"/>
                  </a:lnTo>
                  <a:lnTo>
                    <a:pt x="835" y="32"/>
                  </a:lnTo>
                  <a:lnTo>
                    <a:pt x="840" y="8"/>
                  </a:lnTo>
                  <a:lnTo>
                    <a:pt x="842" y="0"/>
                  </a:lnTo>
                  <a:lnTo>
                    <a:pt x="857" y="3"/>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6" name="Freeform 66"/>
            <p:cNvSpPr>
              <a:spLocks/>
            </p:cNvSpPr>
            <p:nvPr/>
          </p:nvSpPr>
          <p:spPr bwMode="auto">
            <a:xfrm>
              <a:off x="6423025" y="5419726"/>
              <a:ext cx="514350" cy="466725"/>
            </a:xfrm>
            <a:custGeom>
              <a:avLst/>
              <a:gdLst>
                <a:gd name="T0" fmla="*/ 2147483647 w 824"/>
                <a:gd name="T1" fmla="*/ 2147483647 h 724"/>
                <a:gd name="T2" fmla="*/ 2147483647 w 824"/>
                <a:gd name="T3" fmla="*/ 2147483647 h 724"/>
                <a:gd name="T4" fmla="*/ 2147483647 w 824"/>
                <a:gd name="T5" fmla="*/ 2147483647 h 724"/>
                <a:gd name="T6" fmla="*/ 2147483647 w 824"/>
                <a:gd name="T7" fmla="*/ 2147483647 h 724"/>
                <a:gd name="T8" fmla="*/ 2147483647 w 824"/>
                <a:gd name="T9" fmla="*/ 2147483647 h 724"/>
                <a:gd name="T10" fmla="*/ 2147483647 w 824"/>
                <a:gd name="T11" fmla="*/ 2147483647 h 724"/>
                <a:gd name="T12" fmla="*/ 2147483647 w 824"/>
                <a:gd name="T13" fmla="*/ 2147483647 h 724"/>
                <a:gd name="T14" fmla="*/ 2147483647 w 824"/>
                <a:gd name="T15" fmla="*/ 2147483647 h 724"/>
                <a:gd name="T16" fmla="*/ 2147483647 w 824"/>
                <a:gd name="T17" fmla="*/ 2147483647 h 724"/>
                <a:gd name="T18" fmla="*/ 2147483647 w 824"/>
                <a:gd name="T19" fmla="*/ 2147483647 h 724"/>
                <a:gd name="T20" fmla="*/ 2147483647 w 824"/>
                <a:gd name="T21" fmla="*/ 2147483647 h 724"/>
                <a:gd name="T22" fmla="*/ 2147483647 w 824"/>
                <a:gd name="T23" fmla="*/ 2147483647 h 724"/>
                <a:gd name="T24" fmla="*/ 2147483647 w 824"/>
                <a:gd name="T25" fmla="*/ 2147483647 h 724"/>
                <a:gd name="T26" fmla="*/ 2147483647 w 824"/>
                <a:gd name="T27" fmla="*/ 2147483647 h 724"/>
                <a:gd name="T28" fmla="*/ 2147483647 w 824"/>
                <a:gd name="T29" fmla="*/ 2147483647 h 724"/>
                <a:gd name="T30" fmla="*/ 2147483647 w 824"/>
                <a:gd name="T31" fmla="*/ 2147483647 h 724"/>
                <a:gd name="T32" fmla="*/ 2147483647 w 824"/>
                <a:gd name="T33" fmla="*/ 2147483647 h 724"/>
                <a:gd name="T34" fmla="*/ 2147483647 w 824"/>
                <a:gd name="T35" fmla="*/ 2147483647 h 724"/>
                <a:gd name="T36" fmla="*/ 2147483647 w 824"/>
                <a:gd name="T37" fmla="*/ 2147483647 h 724"/>
                <a:gd name="T38" fmla="*/ 2147483647 w 824"/>
                <a:gd name="T39" fmla="*/ 2147483647 h 724"/>
                <a:gd name="T40" fmla="*/ 0 w 824"/>
                <a:gd name="T41" fmla="*/ 2147483647 h 724"/>
                <a:gd name="T42" fmla="*/ 2147483647 w 824"/>
                <a:gd name="T43" fmla="*/ 2147483647 h 724"/>
                <a:gd name="T44" fmla="*/ 2147483647 w 824"/>
                <a:gd name="T45" fmla="*/ 2147483647 h 724"/>
                <a:gd name="T46" fmla="*/ 2147483647 w 824"/>
                <a:gd name="T47" fmla="*/ 2147483647 h 724"/>
                <a:gd name="T48" fmla="*/ 2147483647 w 824"/>
                <a:gd name="T49" fmla="*/ 2147483647 h 724"/>
                <a:gd name="T50" fmla="*/ 2147483647 w 824"/>
                <a:gd name="T51" fmla="*/ 2147483647 h 724"/>
                <a:gd name="T52" fmla="*/ 2147483647 w 824"/>
                <a:gd name="T53" fmla="*/ 2147483647 h 724"/>
                <a:gd name="T54" fmla="*/ 2147483647 w 824"/>
                <a:gd name="T55" fmla="*/ 2147483647 h 724"/>
                <a:gd name="T56" fmla="*/ 2147483647 w 824"/>
                <a:gd name="T57" fmla="*/ 2147483647 h 724"/>
                <a:gd name="T58" fmla="*/ 2147483647 w 824"/>
                <a:gd name="T59" fmla="*/ 2147483647 h 724"/>
                <a:gd name="T60" fmla="*/ 2147483647 w 824"/>
                <a:gd name="T61" fmla="*/ 2147483647 h 724"/>
                <a:gd name="T62" fmla="*/ 2147483647 w 824"/>
                <a:gd name="T63" fmla="*/ 2147483647 h 724"/>
                <a:gd name="T64" fmla="*/ 2147483647 w 824"/>
                <a:gd name="T65" fmla="*/ 2147483647 h 724"/>
                <a:gd name="T66" fmla="*/ 2147483647 w 824"/>
                <a:gd name="T67" fmla="*/ 2147483647 h 724"/>
                <a:gd name="T68" fmla="*/ 2147483647 w 824"/>
                <a:gd name="T69" fmla="*/ 2147483647 h 724"/>
                <a:gd name="T70" fmla="*/ 2147483647 w 824"/>
                <a:gd name="T71" fmla="*/ 2147483647 h 724"/>
                <a:gd name="T72" fmla="*/ 2147483647 w 824"/>
                <a:gd name="T73" fmla="*/ 2147483647 h 724"/>
                <a:gd name="T74" fmla="*/ 2147483647 w 824"/>
                <a:gd name="T75" fmla="*/ 2147483647 h 724"/>
                <a:gd name="T76" fmla="*/ 2147483647 w 824"/>
                <a:gd name="T77" fmla="*/ 2147483647 h 724"/>
                <a:gd name="T78" fmla="*/ 2147483647 w 824"/>
                <a:gd name="T79" fmla="*/ 2147483647 h 724"/>
                <a:gd name="T80" fmla="*/ 2147483647 w 824"/>
                <a:gd name="T81" fmla="*/ 2147483647 h 724"/>
                <a:gd name="T82" fmla="*/ 2147483647 w 824"/>
                <a:gd name="T83" fmla="*/ 0 h 724"/>
                <a:gd name="T84" fmla="*/ 2147483647 w 824"/>
                <a:gd name="T85" fmla="*/ 2147483647 h 7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4"/>
                <a:gd name="T130" fmla="*/ 0 h 724"/>
                <a:gd name="T131" fmla="*/ 824 w 824"/>
                <a:gd name="T132" fmla="*/ 724 h 7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4" h="724">
                  <a:moveTo>
                    <a:pt x="824" y="3"/>
                  </a:moveTo>
                  <a:lnTo>
                    <a:pt x="822" y="12"/>
                  </a:lnTo>
                  <a:lnTo>
                    <a:pt x="817" y="36"/>
                  </a:lnTo>
                  <a:lnTo>
                    <a:pt x="807" y="75"/>
                  </a:lnTo>
                  <a:lnTo>
                    <a:pt x="792" y="123"/>
                  </a:lnTo>
                  <a:lnTo>
                    <a:pt x="772" y="180"/>
                  </a:lnTo>
                  <a:lnTo>
                    <a:pt x="745" y="245"/>
                  </a:lnTo>
                  <a:lnTo>
                    <a:pt x="711" y="313"/>
                  </a:lnTo>
                  <a:lnTo>
                    <a:pt x="670" y="382"/>
                  </a:lnTo>
                  <a:lnTo>
                    <a:pt x="621" y="452"/>
                  </a:lnTo>
                  <a:lnTo>
                    <a:pt x="564" y="519"/>
                  </a:lnTo>
                  <a:lnTo>
                    <a:pt x="496" y="579"/>
                  </a:lnTo>
                  <a:lnTo>
                    <a:pt x="419" y="633"/>
                  </a:lnTo>
                  <a:cubicBezTo>
                    <a:pt x="419" y="633"/>
                    <a:pt x="418" y="633"/>
                    <a:pt x="418" y="634"/>
                  </a:cubicBezTo>
                  <a:lnTo>
                    <a:pt x="331" y="677"/>
                  </a:lnTo>
                  <a:cubicBezTo>
                    <a:pt x="331" y="677"/>
                    <a:pt x="330" y="677"/>
                    <a:pt x="330" y="677"/>
                  </a:cubicBezTo>
                  <a:lnTo>
                    <a:pt x="233" y="708"/>
                  </a:lnTo>
                  <a:cubicBezTo>
                    <a:pt x="232" y="708"/>
                    <a:pt x="232" y="708"/>
                    <a:pt x="232" y="708"/>
                  </a:cubicBezTo>
                  <a:lnTo>
                    <a:pt x="123" y="724"/>
                  </a:lnTo>
                  <a:cubicBezTo>
                    <a:pt x="122" y="724"/>
                    <a:pt x="122" y="724"/>
                    <a:pt x="121" y="724"/>
                  </a:cubicBezTo>
                  <a:lnTo>
                    <a:pt x="0" y="723"/>
                  </a:lnTo>
                  <a:lnTo>
                    <a:pt x="1" y="707"/>
                  </a:lnTo>
                  <a:lnTo>
                    <a:pt x="122" y="708"/>
                  </a:lnTo>
                  <a:lnTo>
                    <a:pt x="120" y="709"/>
                  </a:lnTo>
                  <a:lnTo>
                    <a:pt x="229" y="693"/>
                  </a:lnTo>
                  <a:lnTo>
                    <a:pt x="228" y="693"/>
                  </a:lnTo>
                  <a:lnTo>
                    <a:pt x="325" y="662"/>
                  </a:lnTo>
                  <a:lnTo>
                    <a:pt x="324" y="662"/>
                  </a:lnTo>
                  <a:lnTo>
                    <a:pt x="411" y="619"/>
                  </a:lnTo>
                  <a:lnTo>
                    <a:pt x="410" y="620"/>
                  </a:lnTo>
                  <a:lnTo>
                    <a:pt x="485" y="567"/>
                  </a:lnTo>
                  <a:lnTo>
                    <a:pt x="551" y="508"/>
                  </a:lnTo>
                  <a:lnTo>
                    <a:pt x="608" y="443"/>
                  </a:lnTo>
                  <a:lnTo>
                    <a:pt x="657" y="374"/>
                  </a:lnTo>
                  <a:lnTo>
                    <a:pt x="696" y="306"/>
                  </a:lnTo>
                  <a:lnTo>
                    <a:pt x="730" y="238"/>
                  </a:lnTo>
                  <a:lnTo>
                    <a:pt x="757" y="175"/>
                  </a:lnTo>
                  <a:lnTo>
                    <a:pt x="777" y="118"/>
                  </a:lnTo>
                  <a:lnTo>
                    <a:pt x="792" y="70"/>
                  </a:lnTo>
                  <a:lnTo>
                    <a:pt x="802" y="33"/>
                  </a:lnTo>
                  <a:lnTo>
                    <a:pt x="807" y="9"/>
                  </a:lnTo>
                  <a:lnTo>
                    <a:pt x="809" y="0"/>
                  </a:lnTo>
                  <a:lnTo>
                    <a:pt x="824" y="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 name="Freeform 67"/>
            <p:cNvSpPr>
              <a:spLocks/>
            </p:cNvSpPr>
            <p:nvPr/>
          </p:nvSpPr>
          <p:spPr bwMode="auto">
            <a:xfrm>
              <a:off x="5799138" y="5440363"/>
              <a:ext cx="544513" cy="452438"/>
            </a:xfrm>
            <a:custGeom>
              <a:avLst/>
              <a:gdLst>
                <a:gd name="T0" fmla="*/ 2147483647 w 872"/>
                <a:gd name="T1" fmla="*/ 0 h 703"/>
                <a:gd name="T2" fmla="*/ 2147483647 w 872"/>
                <a:gd name="T3" fmla="*/ 2147483647 h 703"/>
                <a:gd name="T4" fmla="*/ 2147483647 w 872"/>
                <a:gd name="T5" fmla="*/ 2147483647 h 703"/>
                <a:gd name="T6" fmla="*/ 2147483647 w 872"/>
                <a:gd name="T7" fmla="*/ 2147483647 h 703"/>
                <a:gd name="T8" fmla="*/ 2147483647 w 872"/>
                <a:gd name="T9" fmla="*/ 2147483647 h 703"/>
                <a:gd name="T10" fmla="*/ 2147483647 w 872"/>
                <a:gd name="T11" fmla="*/ 2147483647 h 703"/>
                <a:gd name="T12" fmla="*/ 2147483647 w 872"/>
                <a:gd name="T13" fmla="*/ 2147483647 h 703"/>
                <a:gd name="T14" fmla="*/ 2147483647 w 872"/>
                <a:gd name="T15" fmla="*/ 2147483647 h 703"/>
                <a:gd name="T16" fmla="*/ 2147483647 w 872"/>
                <a:gd name="T17" fmla="*/ 2147483647 h 703"/>
                <a:gd name="T18" fmla="*/ 2147483647 w 872"/>
                <a:gd name="T19" fmla="*/ 2147483647 h 703"/>
                <a:gd name="T20" fmla="*/ 2147483647 w 872"/>
                <a:gd name="T21" fmla="*/ 2147483647 h 703"/>
                <a:gd name="T22" fmla="*/ 2147483647 w 872"/>
                <a:gd name="T23" fmla="*/ 2147483647 h 703"/>
                <a:gd name="T24" fmla="*/ 2147483647 w 872"/>
                <a:gd name="T25" fmla="*/ 2147483647 h 703"/>
                <a:gd name="T26" fmla="*/ 2147483647 w 872"/>
                <a:gd name="T27" fmla="*/ 2147483647 h 703"/>
                <a:gd name="T28" fmla="*/ 2147483647 w 872"/>
                <a:gd name="T29" fmla="*/ 2147483647 h 703"/>
                <a:gd name="T30" fmla="*/ 2147483647 w 872"/>
                <a:gd name="T31" fmla="*/ 2147483647 h 703"/>
                <a:gd name="T32" fmla="*/ 2147483647 w 872"/>
                <a:gd name="T33" fmla="*/ 2147483647 h 703"/>
                <a:gd name="T34" fmla="*/ 2147483647 w 872"/>
                <a:gd name="T35" fmla="*/ 2147483647 h 703"/>
                <a:gd name="T36" fmla="*/ 2147483647 w 872"/>
                <a:gd name="T37" fmla="*/ 2147483647 h 703"/>
                <a:gd name="T38" fmla="*/ 2147483647 w 872"/>
                <a:gd name="T39" fmla="*/ 2147483647 h 703"/>
                <a:gd name="T40" fmla="*/ 2147483647 w 872"/>
                <a:gd name="T41" fmla="*/ 2147483647 h 703"/>
                <a:gd name="T42" fmla="*/ 2147483647 w 872"/>
                <a:gd name="T43" fmla="*/ 2147483647 h 703"/>
                <a:gd name="T44" fmla="*/ 2147483647 w 872"/>
                <a:gd name="T45" fmla="*/ 2147483647 h 703"/>
                <a:gd name="T46" fmla="*/ 2147483647 w 872"/>
                <a:gd name="T47" fmla="*/ 2147483647 h 703"/>
                <a:gd name="T48" fmla="*/ 2147483647 w 872"/>
                <a:gd name="T49" fmla="*/ 2147483647 h 703"/>
                <a:gd name="T50" fmla="*/ 2147483647 w 872"/>
                <a:gd name="T51" fmla="*/ 2147483647 h 703"/>
                <a:gd name="T52" fmla="*/ 2147483647 w 872"/>
                <a:gd name="T53" fmla="*/ 2147483647 h 703"/>
                <a:gd name="T54" fmla="*/ 2147483647 w 872"/>
                <a:gd name="T55" fmla="*/ 2147483647 h 703"/>
                <a:gd name="T56" fmla="*/ 2147483647 w 872"/>
                <a:gd name="T57" fmla="*/ 2147483647 h 703"/>
                <a:gd name="T58" fmla="*/ 2147483647 w 872"/>
                <a:gd name="T59" fmla="*/ 2147483647 h 703"/>
                <a:gd name="T60" fmla="*/ 2147483647 w 872"/>
                <a:gd name="T61" fmla="*/ 2147483647 h 703"/>
                <a:gd name="T62" fmla="*/ 2147483647 w 872"/>
                <a:gd name="T63" fmla="*/ 2147483647 h 703"/>
                <a:gd name="T64" fmla="*/ 2147483647 w 872"/>
                <a:gd name="T65" fmla="*/ 2147483647 h 703"/>
                <a:gd name="T66" fmla="*/ 2147483647 w 872"/>
                <a:gd name="T67" fmla="*/ 2147483647 h 703"/>
                <a:gd name="T68" fmla="*/ 2147483647 w 872"/>
                <a:gd name="T69" fmla="*/ 2147483647 h 703"/>
                <a:gd name="T70" fmla="*/ 2147483647 w 872"/>
                <a:gd name="T71" fmla="*/ 2147483647 h 703"/>
                <a:gd name="T72" fmla="*/ 2147483647 w 872"/>
                <a:gd name="T73" fmla="*/ 2147483647 h 703"/>
                <a:gd name="T74" fmla="*/ 2147483647 w 872"/>
                <a:gd name="T75" fmla="*/ 2147483647 h 703"/>
                <a:gd name="T76" fmla="*/ 2147483647 w 872"/>
                <a:gd name="T77" fmla="*/ 2147483647 h 703"/>
                <a:gd name="T78" fmla="*/ 2147483647 w 872"/>
                <a:gd name="T79" fmla="*/ 2147483647 h 703"/>
                <a:gd name="T80" fmla="*/ 2147483647 w 872"/>
                <a:gd name="T81" fmla="*/ 2147483647 h 703"/>
                <a:gd name="T82" fmla="*/ 0 w 872"/>
                <a:gd name="T83" fmla="*/ 2147483647 h 703"/>
                <a:gd name="T84" fmla="*/ 2147483647 w 872"/>
                <a:gd name="T85" fmla="*/ 0 h 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703"/>
                <a:gd name="T131" fmla="*/ 872 w 872"/>
                <a:gd name="T132" fmla="*/ 703 h 7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703">
                  <a:moveTo>
                    <a:pt x="15" y="0"/>
                  </a:moveTo>
                  <a:lnTo>
                    <a:pt x="17" y="8"/>
                  </a:lnTo>
                  <a:lnTo>
                    <a:pt x="23" y="32"/>
                  </a:lnTo>
                  <a:lnTo>
                    <a:pt x="34" y="68"/>
                  </a:lnTo>
                  <a:lnTo>
                    <a:pt x="51" y="116"/>
                  </a:lnTo>
                  <a:lnTo>
                    <a:pt x="73" y="172"/>
                  </a:lnTo>
                  <a:lnTo>
                    <a:pt x="102" y="233"/>
                  </a:lnTo>
                  <a:lnTo>
                    <a:pt x="137" y="299"/>
                  </a:lnTo>
                  <a:lnTo>
                    <a:pt x="181" y="366"/>
                  </a:lnTo>
                  <a:lnTo>
                    <a:pt x="233" y="432"/>
                  </a:lnTo>
                  <a:lnTo>
                    <a:pt x="293" y="495"/>
                  </a:lnTo>
                  <a:lnTo>
                    <a:pt x="364" y="553"/>
                  </a:lnTo>
                  <a:lnTo>
                    <a:pt x="443" y="604"/>
                  </a:lnTo>
                  <a:lnTo>
                    <a:pt x="442" y="603"/>
                  </a:lnTo>
                  <a:lnTo>
                    <a:pt x="533" y="644"/>
                  </a:lnTo>
                  <a:lnTo>
                    <a:pt x="532" y="644"/>
                  </a:lnTo>
                  <a:lnTo>
                    <a:pt x="634" y="673"/>
                  </a:lnTo>
                  <a:lnTo>
                    <a:pt x="633" y="673"/>
                  </a:lnTo>
                  <a:lnTo>
                    <a:pt x="747" y="688"/>
                  </a:lnTo>
                  <a:lnTo>
                    <a:pt x="745" y="687"/>
                  </a:lnTo>
                  <a:lnTo>
                    <a:pt x="871" y="685"/>
                  </a:lnTo>
                  <a:lnTo>
                    <a:pt x="872" y="701"/>
                  </a:lnTo>
                  <a:lnTo>
                    <a:pt x="746" y="703"/>
                  </a:lnTo>
                  <a:cubicBezTo>
                    <a:pt x="745" y="703"/>
                    <a:pt x="745" y="703"/>
                    <a:pt x="744" y="703"/>
                  </a:cubicBezTo>
                  <a:lnTo>
                    <a:pt x="630" y="688"/>
                  </a:lnTo>
                  <a:cubicBezTo>
                    <a:pt x="630" y="688"/>
                    <a:pt x="630" y="688"/>
                    <a:pt x="629" y="688"/>
                  </a:cubicBezTo>
                  <a:lnTo>
                    <a:pt x="527" y="659"/>
                  </a:lnTo>
                  <a:cubicBezTo>
                    <a:pt x="527" y="659"/>
                    <a:pt x="527" y="659"/>
                    <a:pt x="526" y="659"/>
                  </a:cubicBezTo>
                  <a:lnTo>
                    <a:pt x="435" y="618"/>
                  </a:lnTo>
                  <a:cubicBezTo>
                    <a:pt x="435" y="618"/>
                    <a:pt x="434" y="617"/>
                    <a:pt x="434" y="617"/>
                  </a:cubicBezTo>
                  <a:lnTo>
                    <a:pt x="353" y="566"/>
                  </a:lnTo>
                  <a:lnTo>
                    <a:pt x="282" y="506"/>
                  </a:lnTo>
                  <a:lnTo>
                    <a:pt x="220" y="441"/>
                  </a:lnTo>
                  <a:lnTo>
                    <a:pt x="168" y="375"/>
                  </a:lnTo>
                  <a:lnTo>
                    <a:pt x="123" y="306"/>
                  </a:lnTo>
                  <a:lnTo>
                    <a:pt x="87" y="240"/>
                  </a:lnTo>
                  <a:lnTo>
                    <a:pt x="58" y="177"/>
                  </a:lnTo>
                  <a:lnTo>
                    <a:pt x="36" y="121"/>
                  </a:lnTo>
                  <a:lnTo>
                    <a:pt x="19" y="73"/>
                  </a:lnTo>
                  <a:lnTo>
                    <a:pt x="8" y="35"/>
                  </a:lnTo>
                  <a:lnTo>
                    <a:pt x="2" y="11"/>
                  </a:lnTo>
                  <a:lnTo>
                    <a:pt x="0" y="3"/>
                  </a:lnTo>
                  <a:lnTo>
                    <a:pt x="15"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 name="Freeform 68"/>
            <p:cNvSpPr>
              <a:spLocks/>
            </p:cNvSpPr>
            <p:nvPr/>
          </p:nvSpPr>
          <p:spPr bwMode="auto">
            <a:xfrm>
              <a:off x="5810250" y="5440363"/>
              <a:ext cx="533400" cy="442913"/>
            </a:xfrm>
            <a:custGeom>
              <a:avLst/>
              <a:gdLst>
                <a:gd name="T0" fmla="*/ 2147483647 w 856"/>
                <a:gd name="T1" fmla="*/ 0 h 689"/>
                <a:gd name="T2" fmla="*/ 2147483647 w 856"/>
                <a:gd name="T3" fmla="*/ 2147483647 h 689"/>
                <a:gd name="T4" fmla="*/ 2147483647 w 856"/>
                <a:gd name="T5" fmla="*/ 2147483647 h 689"/>
                <a:gd name="T6" fmla="*/ 2147483647 w 856"/>
                <a:gd name="T7" fmla="*/ 2147483647 h 689"/>
                <a:gd name="T8" fmla="*/ 2147483647 w 856"/>
                <a:gd name="T9" fmla="*/ 2147483647 h 689"/>
                <a:gd name="T10" fmla="*/ 2147483647 w 856"/>
                <a:gd name="T11" fmla="*/ 2147483647 h 689"/>
                <a:gd name="T12" fmla="*/ 2147483647 w 856"/>
                <a:gd name="T13" fmla="*/ 2147483647 h 689"/>
                <a:gd name="T14" fmla="*/ 2147483647 w 856"/>
                <a:gd name="T15" fmla="*/ 2147483647 h 689"/>
                <a:gd name="T16" fmla="*/ 2147483647 w 856"/>
                <a:gd name="T17" fmla="*/ 2147483647 h 689"/>
                <a:gd name="T18" fmla="*/ 2147483647 w 856"/>
                <a:gd name="T19" fmla="*/ 2147483647 h 689"/>
                <a:gd name="T20" fmla="*/ 2147483647 w 856"/>
                <a:gd name="T21" fmla="*/ 2147483647 h 689"/>
                <a:gd name="T22" fmla="*/ 2147483647 w 856"/>
                <a:gd name="T23" fmla="*/ 2147483647 h 689"/>
                <a:gd name="T24" fmla="*/ 2147483647 w 856"/>
                <a:gd name="T25" fmla="*/ 2147483647 h 689"/>
                <a:gd name="T26" fmla="*/ 2147483647 w 856"/>
                <a:gd name="T27" fmla="*/ 2147483647 h 689"/>
                <a:gd name="T28" fmla="*/ 2147483647 w 856"/>
                <a:gd name="T29" fmla="*/ 2147483647 h 689"/>
                <a:gd name="T30" fmla="*/ 2147483647 w 856"/>
                <a:gd name="T31" fmla="*/ 2147483647 h 689"/>
                <a:gd name="T32" fmla="*/ 2147483647 w 856"/>
                <a:gd name="T33" fmla="*/ 2147483647 h 689"/>
                <a:gd name="T34" fmla="*/ 2147483647 w 856"/>
                <a:gd name="T35" fmla="*/ 2147483647 h 689"/>
                <a:gd name="T36" fmla="*/ 2147483647 w 856"/>
                <a:gd name="T37" fmla="*/ 2147483647 h 689"/>
                <a:gd name="T38" fmla="*/ 2147483647 w 856"/>
                <a:gd name="T39" fmla="*/ 2147483647 h 689"/>
                <a:gd name="T40" fmla="*/ 2147483647 w 856"/>
                <a:gd name="T41" fmla="*/ 2147483647 h 689"/>
                <a:gd name="T42" fmla="*/ 2147483647 w 856"/>
                <a:gd name="T43" fmla="*/ 2147483647 h 689"/>
                <a:gd name="T44" fmla="*/ 2147483647 w 856"/>
                <a:gd name="T45" fmla="*/ 2147483647 h 689"/>
                <a:gd name="T46" fmla="*/ 2147483647 w 856"/>
                <a:gd name="T47" fmla="*/ 2147483647 h 689"/>
                <a:gd name="T48" fmla="*/ 2147483647 w 856"/>
                <a:gd name="T49" fmla="*/ 2147483647 h 689"/>
                <a:gd name="T50" fmla="*/ 2147483647 w 856"/>
                <a:gd name="T51" fmla="*/ 2147483647 h 689"/>
                <a:gd name="T52" fmla="*/ 2147483647 w 856"/>
                <a:gd name="T53" fmla="*/ 2147483647 h 689"/>
                <a:gd name="T54" fmla="*/ 2147483647 w 856"/>
                <a:gd name="T55" fmla="*/ 2147483647 h 689"/>
                <a:gd name="T56" fmla="*/ 2147483647 w 856"/>
                <a:gd name="T57" fmla="*/ 2147483647 h 689"/>
                <a:gd name="T58" fmla="*/ 2147483647 w 856"/>
                <a:gd name="T59" fmla="*/ 2147483647 h 689"/>
                <a:gd name="T60" fmla="*/ 2147483647 w 856"/>
                <a:gd name="T61" fmla="*/ 2147483647 h 689"/>
                <a:gd name="T62" fmla="*/ 2147483647 w 856"/>
                <a:gd name="T63" fmla="*/ 2147483647 h 689"/>
                <a:gd name="T64" fmla="*/ 2147483647 w 856"/>
                <a:gd name="T65" fmla="*/ 2147483647 h 689"/>
                <a:gd name="T66" fmla="*/ 2147483647 w 856"/>
                <a:gd name="T67" fmla="*/ 2147483647 h 689"/>
                <a:gd name="T68" fmla="*/ 2147483647 w 856"/>
                <a:gd name="T69" fmla="*/ 2147483647 h 689"/>
                <a:gd name="T70" fmla="*/ 2147483647 w 856"/>
                <a:gd name="T71" fmla="*/ 2147483647 h 689"/>
                <a:gd name="T72" fmla="*/ 2147483647 w 856"/>
                <a:gd name="T73" fmla="*/ 2147483647 h 689"/>
                <a:gd name="T74" fmla="*/ 2147483647 w 856"/>
                <a:gd name="T75" fmla="*/ 2147483647 h 689"/>
                <a:gd name="T76" fmla="*/ 2147483647 w 856"/>
                <a:gd name="T77" fmla="*/ 2147483647 h 689"/>
                <a:gd name="T78" fmla="*/ 2147483647 w 856"/>
                <a:gd name="T79" fmla="*/ 2147483647 h 689"/>
                <a:gd name="T80" fmla="*/ 2147483647 w 856"/>
                <a:gd name="T81" fmla="*/ 2147483647 h 689"/>
                <a:gd name="T82" fmla="*/ 0 w 856"/>
                <a:gd name="T83" fmla="*/ 2147483647 h 689"/>
                <a:gd name="T84" fmla="*/ 2147483647 w 856"/>
                <a:gd name="T85" fmla="*/ 0 h 6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6"/>
                <a:gd name="T130" fmla="*/ 0 h 689"/>
                <a:gd name="T131" fmla="*/ 856 w 856"/>
                <a:gd name="T132" fmla="*/ 689 h 6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6" h="689">
                  <a:moveTo>
                    <a:pt x="15" y="0"/>
                  </a:moveTo>
                  <a:lnTo>
                    <a:pt x="17" y="8"/>
                  </a:lnTo>
                  <a:lnTo>
                    <a:pt x="24" y="31"/>
                  </a:lnTo>
                  <a:lnTo>
                    <a:pt x="35" y="68"/>
                  </a:lnTo>
                  <a:lnTo>
                    <a:pt x="52" y="115"/>
                  </a:lnTo>
                  <a:lnTo>
                    <a:pt x="75" y="170"/>
                  </a:lnTo>
                  <a:lnTo>
                    <a:pt x="104" y="232"/>
                  </a:lnTo>
                  <a:lnTo>
                    <a:pt x="139" y="297"/>
                  </a:lnTo>
                  <a:lnTo>
                    <a:pt x="183" y="363"/>
                  </a:lnTo>
                  <a:lnTo>
                    <a:pt x="235" y="429"/>
                  </a:lnTo>
                  <a:lnTo>
                    <a:pt x="294" y="491"/>
                  </a:lnTo>
                  <a:lnTo>
                    <a:pt x="363" y="548"/>
                  </a:lnTo>
                  <a:lnTo>
                    <a:pt x="362" y="548"/>
                  </a:lnTo>
                  <a:lnTo>
                    <a:pt x="441" y="597"/>
                  </a:lnTo>
                  <a:lnTo>
                    <a:pt x="528" y="635"/>
                  </a:lnTo>
                  <a:lnTo>
                    <a:pt x="527" y="635"/>
                  </a:lnTo>
                  <a:lnTo>
                    <a:pt x="626" y="662"/>
                  </a:lnTo>
                  <a:lnTo>
                    <a:pt x="624" y="662"/>
                  </a:lnTo>
                  <a:lnTo>
                    <a:pt x="734" y="674"/>
                  </a:lnTo>
                  <a:lnTo>
                    <a:pt x="733" y="673"/>
                  </a:lnTo>
                  <a:lnTo>
                    <a:pt x="855" y="668"/>
                  </a:lnTo>
                  <a:lnTo>
                    <a:pt x="856" y="684"/>
                  </a:lnTo>
                  <a:lnTo>
                    <a:pt x="734" y="689"/>
                  </a:lnTo>
                  <a:cubicBezTo>
                    <a:pt x="733" y="689"/>
                    <a:pt x="733" y="689"/>
                    <a:pt x="733" y="689"/>
                  </a:cubicBezTo>
                  <a:lnTo>
                    <a:pt x="623" y="677"/>
                  </a:lnTo>
                  <a:cubicBezTo>
                    <a:pt x="622" y="677"/>
                    <a:pt x="622" y="677"/>
                    <a:pt x="621" y="677"/>
                  </a:cubicBezTo>
                  <a:lnTo>
                    <a:pt x="522" y="650"/>
                  </a:lnTo>
                  <a:cubicBezTo>
                    <a:pt x="522" y="650"/>
                    <a:pt x="522" y="650"/>
                    <a:pt x="521" y="650"/>
                  </a:cubicBezTo>
                  <a:lnTo>
                    <a:pt x="432" y="610"/>
                  </a:lnTo>
                  <a:lnTo>
                    <a:pt x="353" y="561"/>
                  </a:lnTo>
                  <a:cubicBezTo>
                    <a:pt x="353" y="561"/>
                    <a:pt x="353" y="561"/>
                    <a:pt x="352" y="561"/>
                  </a:cubicBezTo>
                  <a:lnTo>
                    <a:pt x="283" y="502"/>
                  </a:lnTo>
                  <a:lnTo>
                    <a:pt x="222" y="438"/>
                  </a:lnTo>
                  <a:lnTo>
                    <a:pt x="170" y="372"/>
                  </a:lnTo>
                  <a:lnTo>
                    <a:pt x="125" y="304"/>
                  </a:lnTo>
                  <a:lnTo>
                    <a:pt x="89" y="239"/>
                  </a:lnTo>
                  <a:lnTo>
                    <a:pt x="60" y="177"/>
                  </a:lnTo>
                  <a:lnTo>
                    <a:pt x="37" y="120"/>
                  </a:lnTo>
                  <a:lnTo>
                    <a:pt x="20" y="73"/>
                  </a:lnTo>
                  <a:lnTo>
                    <a:pt x="9" y="36"/>
                  </a:lnTo>
                  <a:lnTo>
                    <a:pt x="2" y="11"/>
                  </a:lnTo>
                  <a:lnTo>
                    <a:pt x="0" y="3"/>
                  </a:lnTo>
                  <a:lnTo>
                    <a:pt x="15" y="0"/>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9" name="Freeform 69"/>
            <p:cNvSpPr>
              <a:spLocks/>
            </p:cNvSpPr>
            <p:nvPr/>
          </p:nvSpPr>
          <p:spPr bwMode="auto">
            <a:xfrm>
              <a:off x="6888163" y="5281613"/>
              <a:ext cx="109538" cy="204788"/>
            </a:xfrm>
            <a:custGeom>
              <a:avLst/>
              <a:gdLst>
                <a:gd name="T0" fmla="*/ 2147483647 w 176"/>
                <a:gd name="T1" fmla="*/ 2147483647 h 320"/>
                <a:gd name="T2" fmla="*/ 2147483647 w 176"/>
                <a:gd name="T3" fmla="*/ 2147483647 h 320"/>
                <a:gd name="T4" fmla="*/ 2147483647 w 176"/>
                <a:gd name="T5" fmla="*/ 2147483647 h 320"/>
                <a:gd name="T6" fmla="*/ 2147483647 w 176"/>
                <a:gd name="T7" fmla="*/ 2147483647 h 320"/>
                <a:gd name="T8" fmla="*/ 2147483647 w 176"/>
                <a:gd name="T9" fmla="*/ 2147483647 h 320"/>
                <a:gd name="T10" fmla="*/ 2147483647 w 176"/>
                <a:gd name="T11" fmla="*/ 2147483647 h 320"/>
                <a:gd name="T12" fmla="*/ 2147483647 w 176"/>
                <a:gd name="T13" fmla="*/ 2147483647 h 320"/>
                <a:gd name="T14" fmla="*/ 2147483647 w 176"/>
                <a:gd name="T15" fmla="*/ 2147483647 h 320"/>
                <a:gd name="T16" fmla="*/ 2147483647 w 176"/>
                <a:gd name="T17" fmla="*/ 2147483647 h 320"/>
                <a:gd name="T18" fmla="*/ 2147483647 w 176"/>
                <a:gd name="T19" fmla="*/ 2147483647 h 320"/>
                <a:gd name="T20" fmla="*/ 2147483647 w 176"/>
                <a:gd name="T21" fmla="*/ 2147483647 h 320"/>
                <a:gd name="T22" fmla="*/ 2147483647 w 176"/>
                <a:gd name="T23" fmla="*/ 2147483647 h 320"/>
                <a:gd name="T24" fmla="*/ 2147483647 w 176"/>
                <a:gd name="T25" fmla="*/ 0 h 320"/>
                <a:gd name="T26" fmla="*/ 2147483647 w 176"/>
                <a:gd name="T27" fmla="*/ 2147483647 h 320"/>
                <a:gd name="T28" fmla="*/ 2147483647 w 176"/>
                <a:gd name="T29" fmla="*/ 2147483647 h 320"/>
                <a:gd name="T30" fmla="*/ 2147483647 w 176"/>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320"/>
                <a:gd name="T50" fmla="*/ 176 w 176"/>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320">
                  <a:moveTo>
                    <a:pt x="18" y="68"/>
                  </a:moveTo>
                  <a:cubicBezTo>
                    <a:pt x="0" y="68"/>
                    <a:pt x="29" y="111"/>
                    <a:pt x="23" y="130"/>
                  </a:cubicBezTo>
                  <a:cubicBezTo>
                    <a:pt x="23" y="136"/>
                    <a:pt x="18" y="142"/>
                    <a:pt x="18" y="154"/>
                  </a:cubicBezTo>
                  <a:cubicBezTo>
                    <a:pt x="18" y="173"/>
                    <a:pt x="23" y="185"/>
                    <a:pt x="35" y="204"/>
                  </a:cubicBezTo>
                  <a:cubicBezTo>
                    <a:pt x="35" y="210"/>
                    <a:pt x="35" y="210"/>
                    <a:pt x="35" y="216"/>
                  </a:cubicBezTo>
                  <a:cubicBezTo>
                    <a:pt x="52" y="247"/>
                    <a:pt x="63" y="271"/>
                    <a:pt x="52" y="308"/>
                  </a:cubicBezTo>
                  <a:cubicBezTo>
                    <a:pt x="52" y="314"/>
                    <a:pt x="57" y="320"/>
                    <a:pt x="63" y="320"/>
                  </a:cubicBezTo>
                  <a:cubicBezTo>
                    <a:pt x="69" y="302"/>
                    <a:pt x="69" y="290"/>
                    <a:pt x="74" y="277"/>
                  </a:cubicBezTo>
                  <a:cubicBezTo>
                    <a:pt x="114" y="234"/>
                    <a:pt x="176" y="204"/>
                    <a:pt x="176" y="142"/>
                  </a:cubicBezTo>
                  <a:cubicBezTo>
                    <a:pt x="171" y="111"/>
                    <a:pt x="154" y="87"/>
                    <a:pt x="154" y="56"/>
                  </a:cubicBezTo>
                  <a:cubicBezTo>
                    <a:pt x="142" y="68"/>
                    <a:pt x="137" y="80"/>
                    <a:pt x="125" y="80"/>
                  </a:cubicBezTo>
                  <a:cubicBezTo>
                    <a:pt x="114" y="74"/>
                    <a:pt x="125" y="50"/>
                    <a:pt x="114" y="37"/>
                  </a:cubicBezTo>
                  <a:cubicBezTo>
                    <a:pt x="108" y="31"/>
                    <a:pt x="103" y="13"/>
                    <a:pt x="103" y="0"/>
                  </a:cubicBezTo>
                  <a:cubicBezTo>
                    <a:pt x="69" y="31"/>
                    <a:pt x="74" y="80"/>
                    <a:pt x="69" y="124"/>
                  </a:cubicBezTo>
                  <a:cubicBezTo>
                    <a:pt x="52" y="105"/>
                    <a:pt x="35" y="87"/>
                    <a:pt x="23" y="68"/>
                  </a:cubicBezTo>
                  <a:cubicBezTo>
                    <a:pt x="23" y="68"/>
                    <a:pt x="23" y="68"/>
                    <a:pt x="18" y="6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 name="Freeform 70"/>
            <p:cNvSpPr>
              <a:spLocks/>
            </p:cNvSpPr>
            <p:nvPr/>
          </p:nvSpPr>
          <p:spPr bwMode="auto">
            <a:xfrm>
              <a:off x="6927850" y="5302251"/>
              <a:ext cx="49213" cy="153988"/>
            </a:xfrm>
            <a:custGeom>
              <a:avLst/>
              <a:gdLst>
                <a:gd name="T0" fmla="*/ 0 w 80"/>
                <a:gd name="T1" fmla="*/ 2147483647 h 240"/>
                <a:gd name="T2" fmla="*/ 0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2147483647 h 240"/>
                <a:gd name="T12" fmla="*/ 2147483647 w 80"/>
                <a:gd name="T13" fmla="*/ 2147483647 h 240"/>
                <a:gd name="T14" fmla="*/ 2147483647 w 80"/>
                <a:gd name="T15" fmla="*/ 0 h 240"/>
                <a:gd name="T16" fmla="*/ 2147483647 w 80"/>
                <a:gd name="T17" fmla="*/ 2147483647 h 240"/>
                <a:gd name="T18" fmla="*/ 2147483647 w 80"/>
                <a:gd name="T19" fmla="*/ 2147483647 h 240"/>
                <a:gd name="T20" fmla="*/ 2147483647 w 80"/>
                <a:gd name="T21" fmla="*/ 2147483647 h 240"/>
                <a:gd name="T22" fmla="*/ 2147483647 w 80"/>
                <a:gd name="T23" fmla="*/ 2147483647 h 240"/>
                <a:gd name="T24" fmla="*/ 0 w 80"/>
                <a:gd name="T25" fmla="*/ 2147483647 h 240"/>
                <a:gd name="T26" fmla="*/ 0 w 80"/>
                <a:gd name="T27" fmla="*/ 2147483647 h 240"/>
                <a:gd name="T28" fmla="*/ 0 w 8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240"/>
                <a:gd name="T47" fmla="*/ 80 w 8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240">
                  <a:moveTo>
                    <a:pt x="0" y="228"/>
                  </a:moveTo>
                  <a:cubicBezTo>
                    <a:pt x="0" y="228"/>
                    <a:pt x="0" y="228"/>
                    <a:pt x="0" y="228"/>
                  </a:cubicBezTo>
                  <a:cubicBezTo>
                    <a:pt x="0" y="222"/>
                    <a:pt x="6" y="216"/>
                    <a:pt x="6" y="216"/>
                  </a:cubicBezTo>
                  <a:cubicBezTo>
                    <a:pt x="6" y="192"/>
                    <a:pt x="6" y="168"/>
                    <a:pt x="12" y="150"/>
                  </a:cubicBezTo>
                  <a:cubicBezTo>
                    <a:pt x="12" y="144"/>
                    <a:pt x="18" y="138"/>
                    <a:pt x="18" y="132"/>
                  </a:cubicBezTo>
                  <a:cubicBezTo>
                    <a:pt x="23" y="108"/>
                    <a:pt x="29" y="84"/>
                    <a:pt x="35" y="66"/>
                  </a:cubicBezTo>
                  <a:cubicBezTo>
                    <a:pt x="40" y="48"/>
                    <a:pt x="40" y="30"/>
                    <a:pt x="46" y="12"/>
                  </a:cubicBezTo>
                  <a:cubicBezTo>
                    <a:pt x="46" y="12"/>
                    <a:pt x="52" y="0"/>
                    <a:pt x="52" y="0"/>
                  </a:cubicBezTo>
                  <a:cubicBezTo>
                    <a:pt x="63" y="12"/>
                    <a:pt x="52" y="36"/>
                    <a:pt x="63" y="42"/>
                  </a:cubicBezTo>
                  <a:cubicBezTo>
                    <a:pt x="80" y="42"/>
                    <a:pt x="63" y="78"/>
                    <a:pt x="63" y="90"/>
                  </a:cubicBezTo>
                  <a:cubicBezTo>
                    <a:pt x="58" y="108"/>
                    <a:pt x="63" y="120"/>
                    <a:pt x="58" y="132"/>
                  </a:cubicBezTo>
                  <a:cubicBezTo>
                    <a:pt x="46" y="162"/>
                    <a:pt x="29" y="192"/>
                    <a:pt x="18" y="216"/>
                  </a:cubicBezTo>
                  <a:cubicBezTo>
                    <a:pt x="12" y="228"/>
                    <a:pt x="6" y="240"/>
                    <a:pt x="0" y="240"/>
                  </a:cubicBezTo>
                  <a:cubicBezTo>
                    <a:pt x="0" y="240"/>
                    <a:pt x="0" y="234"/>
                    <a:pt x="0" y="228"/>
                  </a:cubicBezTo>
                  <a:cubicBezTo>
                    <a:pt x="0" y="228"/>
                    <a:pt x="0" y="228"/>
                    <a:pt x="0" y="22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 name="Freeform 71"/>
            <p:cNvSpPr>
              <a:spLocks/>
            </p:cNvSpPr>
            <p:nvPr/>
          </p:nvSpPr>
          <p:spPr bwMode="auto">
            <a:xfrm>
              <a:off x="6897688" y="5322888"/>
              <a:ext cx="30163" cy="122238"/>
            </a:xfrm>
            <a:custGeom>
              <a:avLst/>
              <a:gdLst>
                <a:gd name="T0" fmla="*/ 2147483647 w 48"/>
                <a:gd name="T1" fmla="*/ 2147483647 h 192"/>
                <a:gd name="T2" fmla="*/ 2147483647 w 48"/>
                <a:gd name="T3" fmla="*/ 2147483647 h 192"/>
                <a:gd name="T4" fmla="*/ 2147483647 w 48"/>
                <a:gd name="T5" fmla="*/ 2147483647 h 192"/>
                <a:gd name="T6" fmla="*/ 2147483647 w 48"/>
                <a:gd name="T7" fmla="*/ 2147483647 h 192"/>
                <a:gd name="T8" fmla="*/ 2147483647 w 48"/>
                <a:gd name="T9" fmla="*/ 2147483647 h 192"/>
                <a:gd name="T10" fmla="*/ 2147483647 w 48"/>
                <a:gd name="T11" fmla="*/ 2147483647 h 192"/>
                <a:gd name="T12" fmla="*/ 2147483647 w 48"/>
                <a:gd name="T13" fmla="*/ 2147483647 h 192"/>
                <a:gd name="T14" fmla="*/ 0 w 48"/>
                <a:gd name="T15" fmla="*/ 0 h 192"/>
                <a:gd name="T16" fmla="*/ 2147483647 w 48"/>
                <a:gd name="T17" fmla="*/ 2147483647 h 192"/>
                <a:gd name="T18" fmla="*/ 2147483647 w 48"/>
                <a:gd name="T19" fmla="*/ 2147483647 h 192"/>
                <a:gd name="T20" fmla="*/ 2147483647 w 4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92"/>
                <a:gd name="T35" fmla="*/ 48 w 4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92">
                  <a:moveTo>
                    <a:pt x="32" y="192"/>
                  </a:moveTo>
                  <a:cubicBezTo>
                    <a:pt x="32" y="180"/>
                    <a:pt x="32" y="168"/>
                    <a:pt x="27" y="162"/>
                  </a:cubicBezTo>
                  <a:cubicBezTo>
                    <a:pt x="27" y="156"/>
                    <a:pt x="27" y="150"/>
                    <a:pt x="27" y="144"/>
                  </a:cubicBezTo>
                  <a:cubicBezTo>
                    <a:pt x="22" y="144"/>
                    <a:pt x="22" y="138"/>
                    <a:pt x="22" y="132"/>
                  </a:cubicBezTo>
                  <a:cubicBezTo>
                    <a:pt x="22" y="126"/>
                    <a:pt x="22" y="120"/>
                    <a:pt x="16" y="120"/>
                  </a:cubicBezTo>
                  <a:cubicBezTo>
                    <a:pt x="16" y="114"/>
                    <a:pt x="16" y="114"/>
                    <a:pt x="16" y="108"/>
                  </a:cubicBezTo>
                  <a:cubicBezTo>
                    <a:pt x="16" y="102"/>
                    <a:pt x="11" y="102"/>
                    <a:pt x="11" y="96"/>
                  </a:cubicBezTo>
                  <a:cubicBezTo>
                    <a:pt x="11" y="60"/>
                    <a:pt x="16" y="24"/>
                    <a:pt x="0" y="0"/>
                  </a:cubicBezTo>
                  <a:cubicBezTo>
                    <a:pt x="11" y="18"/>
                    <a:pt x="27" y="36"/>
                    <a:pt x="43" y="54"/>
                  </a:cubicBezTo>
                  <a:cubicBezTo>
                    <a:pt x="48" y="66"/>
                    <a:pt x="38" y="96"/>
                    <a:pt x="32" y="120"/>
                  </a:cubicBezTo>
                  <a:cubicBezTo>
                    <a:pt x="27" y="144"/>
                    <a:pt x="27" y="168"/>
                    <a:pt x="32"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 name="Freeform 72"/>
            <p:cNvSpPr>
              <a:spLocks/>
            </p:cNvSpPr>
            <p:nvPr/>
          </p:nvSpPr>
          <p:spPr bwMode="auto">
            <a:xfrm>
              <a:off x="6927850" y="5311776"/>
              <a:ext cx="69850" cy="174625"/>
            </a:xfrm>
            <a:custGeom>
              <a:avLst/>
              <a:gdLst>
                <a:gd name="T0" fmla="*/ 0 w 112"/>
                <a:gd name="T1" fmla="*/ 2147483647 h 272"/>
                <a:gd name="T2" fmla="*/ 2147483647 w 112"/>
                <a:gd name="T3" fmla="*/ 2147483647 h 272"/>
                <a:gd name="T4" fmla="*/ 2147483647 w 112"/>
                <a:gd name="T5" fmla="*/ 2147483647 h 272"/>
                <a:gd name="T6" fmla="*/ 2147483647 w 112"/>
                <a:gd name="T7" fmla="*/ 2147483647 h 272"/>
                <a:gd name="T8" fmla="*/ 2147483647 w 112"/>
                <a:gd name="T9" fmla="*/ 0 h 272"/>
                <a:gd name="T10" fmla="*/ 2147483647 w 112"/>
                <a:gd name="T11" fmla="*/ 2147483647 h 272"/>
                <a:gd name="T12" fmla="*/ 2147483647 w 112"/>
                <a:gd name="T13" fmla="*/ 2147483647 h 272"/>
                <a:gd name="T14" fmla="*/ 0 w 112"/>
                <a:gd name="T15" fmla="*/ 2147483647 h 272"/>
                <a:gd name="T16" fmla="*/ 0 w 112"/>
                <a:gd name="T17" fmla="*/ 2147483647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72"/>
                <a:gd name="T29" fmla="*/ 112 w 112"/>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72">
                  <a:moveTo>
                    <a:pt x="0" y="266"/>
                  </a:moveTo>
                  <a:cubicBezTo>
                    <a:pt x="0" y="247"/>
                    <a:pt x="6" y="228"/>
                    <a:pt x="23" y="209"/>
                  </a:cubicBezTo>
                  <a:cubicBezTo>
                    <a:pt x="45" y="184"/>
                    <a:pt x="73" y="152"/>
                    <a:pt x="73" y="108"/>
                  </a:cubicBezTo>
                  <a:cubicBezTo>
                    <a:pt x="73" y="102"/>
                    <a:pt x="79" y="102"/>
                    <a:pt x="79" y="95"/>
                  </a:cubicBezTo>
                  <a:cubicBezTo>
                    <a:pt x="79" y="76"/>
                    <a:pt x="90" y="19"/>
                    <a:pt x="90" y="0"/>
                  </a:cubicBezTo>
                  <a:cubicBezTo>
                    <a:pt x="90" y="32"/>
                    <a:pt x="107" y="57"/>
                    <a:pt x="112" y="89"/>
                  </a:cubicBezTo>
                  <a:cubicBezTo>
                    <a:pt x="112" y="152"/>
                    <a:pt x="51" y="184"/>
                    <a:pt x="12" y="228"/>
                  </a:cubicBezTo>
                  <a:cubicBezTo>
                    <a:pt x="6" y="241"/>
                    <a:pt x="6" y="253"/>
                    <a:pt x="0" y="272"/>
                  </a:cubicBezTo>
                  <a:cubicBezTo>
                    <a:pt x="0" y="272"/>
                    <a:pt x="0" y="266"/>
                    <a:pt x="0" y="266"/>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 name="Freeform 73"/>
            <p:cNvSpPr>
              <a:spLocks/>
            </p:cNvSpPr>
            <p:nvPr/>
          </p:nvSpPr>
          <p:spPr bwMode="auto">
            <a:xfrm>
              <a:off x="6827838" y="5476876"/>
              <a:ext cx="130175" cy="206375"/>
            </a:xfrm>
            <a:custGeom>
              <a:avLst/>
              <a:gdLst>
                <a:gd name="T0" fmla="*/ 2147483647 w 208"/>
                <a:gd name="T1" fmla="*/ 2147483647 h 320"/>
                <a:gd name="T2" fmla="*/ 2147483647 w 208"/>
                <a:gd name="T3" fmla="*/ 2147483647 h 320"/>
                <a:gd name="T4" fmla="*/ 2147483647 w 208"/>
                <a:gd name="T5" fmla="*/ 2147483647 h 320"/>
                <a:gd name="T6" fmla="*/ 2147483647 w 208"/>
                <a:gd name="T7" fmla="*/ 2147483647 h 320"/>
                <a:gd name="T8" fmla="*/ 2147483647 w 208"/>
                <a:gd name="T9" fmla="*/ 2147483647 h 320"/>
                <a:gd name="T10" fmla="*/ 0 w 208"/>
                <a:gd name="T11" fmla="*/ 2147483647 h 320"/>
                <a:gd name="T12" fmla="*/ 2147483647 w 208"/>
                <a:gd name="T13" fmla="*/ 2147483647 h 320"/>
                <a:gd name="T14" fmla="*/ 2147483647 w 208"/>
                <a:gd name="T15" fmla="*/ 2147483647 h 320"/>
                <a:gd name="T16" fmla="*/ 2147483647 w 208"/>
                <a:gd name="T17" fmla="*/ 2147483647 h 320"/>
                <a:gd name="T18" fmla="*/ 2147483647 w 208"/>
                <a:gd name="T19" fmla="*/ 2147483647 h 320"/>
                <a:gd name="T20" fmla="*/ 2147483647 w 208"/>
                <a:gd name="T21" fmla="*/ 2147483647 h 320"/>
                <a:gd name="T22" fmla="*/ 2147483647 w 208"/>
                <a:gd name="T23" fmla="*/ 2147483647 h 320"/>
                <a:gd name="T24" fmla="*/ 2147483647 w 208"/>
                <a:gd name="T25" fmla="*/ 0 h 320"/>
                <a:gd name="T26" fmla="*/ 2147483647 w 208"/>
                <a:gd name="T27" fmla="*/ 2147483647 h 320"/>
                <a:gd name="T28" fmla="*/ 2147483647 w 208"/>
                <a:gd name="T29" fmla="*/ 2147483647 h 320"/>
                <a:gd name="T30" fmla="*/ 2147483647 w 208"/>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8"/>
                <a:gd name="T49" fmla="*/ 0 h 320"/>
                <a:gd name="T50" fmla="*/ 208 w 208"/>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8" h="320">
                  <a:moveTo>
                    <a:pt x="79" y="43"/>
                  </a:moveTo>
                  <a:cubicBezTo>
                    <a:pt x="62" y="37"/>
                    <a:pt x="34" y="85"/>
                    <a:pt x="23" y="103"/>
                  </a:cubicBezTo>
                  <a:cubicBezTo>
                    <a:pt x="23" y="109"/>
                    <a:pt x="17" y="121"/>
                    <a:pt x="12" y="127"/>
                  </a:cubicBezTo>
                  <a:cubicBezTo>
                    <a:pt x="6" y="151"/>
                    <a:pt x="0" y="182"/>
                    <a:pt x="6" y="200"/>
                  </a:cubicBezTo>
                  <a:cubicBezTo>
                    <a:pt x="6" y="218"/>
                    <a:pt x="0" y="230"/>
                    <a:pt x="6" y="236"/>
                  </a:cubicBezTo>
                  <a:cubicBezTo>
                    <a:pt x="12" y="272"/>
                    <a:pt x="23" y="272"/>
                    <a:pt x="0" y="302"/>
                  </a:cubicBezTo>
                  <a:cubicBezTo>
                    <a:pt x="0" y="314"/>
                    <a:pt x="6" y="320"/>
                    <a:pt x="6" y="320"/>
                  </a:cubicBezTo>
                  <a:cubicBezTo>
                    <a:pt x="17" y="308"/>
                    <a:pt x="23" y="290"/>
                    <a:pt x="34" y="284"/>
                  </a:cubicBezTo>
                  <a:cubicBezTo>
                    <a:pt x="85" y="254"/>
                    <a:pt x="163" y="242"/>
                    <a:pt x="175" y="176"/>
                  </a:cubicBezTo>
                  <a:cubicBezTo>
                    <a:pt x="180" y="145"/>
                    <a:pt x="203" y="103"/>
                    <a:pt x="208" y="73"/>
                  </a:cubicBezTo>
                  <a:cubicBezTo>
                    <a:pt x="197" y="79"/>
                    <a:pt x="152" y="97"/>
                    <a:pt x="147" y="91"/>
                  </a:cubicBezTo>
                  <a:cubicBezTo>
                    <a:pt x="135" y="85"/>
                    <a:pt x="152" y="61"/>
                    <a:pt x="147" y="49"/>
                  </a:cubicBezTo>
                  <a:cubicBezTo>
                    <a:pt x="141" y="37"/>
                    <a:pt x="141" y="19"/>
                    <a:pt x="147" y="0"/>
                  </a:cubicBezTo>
                  <a:cubicBezTo>
                    <a:pt x="102" y="25"/>
                    <a:pt x="90" y="73"/>
                    <a:pt x="74" y="121"/>
                  </a:cubicBezTo>
                  <a:cubicBezTo>
                    <a:pt x="57" y="97"/>
                    <a:pt x="96" y="67"/>
                    <a:pt x="85" y="43"/>
                  </a:cubicBezTo>
                  <a:cubicBezTo>
                    <a:pt x="85" y="43"/>
                    <a:pt x="85" y="43"/>
                    <a:pt x="79" y="43"/>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 name="Freeform 74"/>
            <p:cNvSpPr>
              <a:spLocks/>
            </p:cNvSpPr>
            <p:nvPr/>
          </p:nvSpPr>
          <p:spPr bwMode="auto">
            <a:xfrm>
              <a:off x="6837363" y="5507038"/>
              <a:ext cx="90488" cy="155575"/>
            </a:xfrm>
            <a:custGeom>
              <a:avLst/>
              <a:gdLst>
                <a:gd name="T0" fmla="*/ 2147483647 w 144"/>
                <a:gd name="T1" fmla="*/ 2147483647 h 240"/>
                <a:gd name="T2" fmla="*/ 2147483647 w 144"/>
                <a:gd name="T3" fmla="*/ 2147483647 h 240"/>
                <a:gd name="T4" fmla="*/ 2147483647 w 144"/>
                <a:gd name="T5" fmla="*/ 2147483647 h 240"/>
                <a:gd name="T6" fmla="*/ 2147483647 w 144"/>
                <a:gd name="T7" fmla="*/ 2147483647 h 240"/>
                <a:gd name="T8" fmla="*/ 2147483647 w 144"/>
                <a:gd name="T9" fmla="*/ 2147483647 h 240"/>
                <a:gd name="T10" fmla="*/ 2147483647 w 144"/>
                <a:gd name="T11" fmla="*/ 2147483647 h 240"/>
                <a:gd name="T12" fmla="*/ 2147483647 w 144"/>
                <a:gd name="T13" fmla="*/ 2147483647 h 240"/>
                <a:gd name="T14" fmla="*/ 2147483647 w 144"/>
                <a:gd name="T15" fmla="*/ 0 h 240"/>
                <a:gd name="T16" fmla="*/ 2147483647 w 144"/>
                <a:gd name="T17" fmla="*/ 2147483647 h 240"/>
                <a:gd name="T18" fmla="*/ 2147483647 w 144"/>
                <a:gd name="T19" fmla="*/ 2147483647 h 240"/>
                <a:gd name="T20" fmla="*/ 2147483647 w 144"/>
                <a:gd name="T21" fmla="*/ 2147483647 h 240"/>
                <a:gd name="T22" fmla="*/ 2147483647 w 144"/>
                <a:gd name="T23" fmla="*/ 2147483647 h 240"/>
                <a:gd name="T24" fmla="*/ 0 w 144"/>
                <a:gd name="T25" fmla="*/ 2147483647 h 240"/>
                <a:gd name="T26" fmla="*/ 2147483647 w 144"/>
                <a:gd name="T27" fmla="*/ 2147483647 h 240"/>
                <a:gd name="T28" fmla="*/ 2147483647 w 144"/>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40"/>
                <a:gd name="T47" fmla="*/ 144 w 144"/>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40">
                  <a:moveTo>
                    <a:pt x="6" y="222"/>
                  </a:moveTo>
                  <a:cubicBezTo>
                    <a:pt x="6" y="222"/>
                    <a:pt x="6" y="222"/>
                    <a:pt x="6" y="228"/>
                  </a:cubicBezTo>
                  <a:cubicBezTo>
                    <a:pt x="6" y="222"/>
                    <a:pt x="12" y="216"/>
                    <a:pt x="12" y="216"/>
                  </a:cubicBezTo>
                  <a:cubicBezTo>
                    <a:pt x="24" y="191"/>
                    <a:pt x="29" y="167"/>
                    <a:pt x="41" y="142"/>
                  </a:cubicBezTo>
                  <a:cubicBezTo>
                    <a:pt x="47" y="136"/>
                    <a:pt x="52" y="130"/>
                    <a:pt x="58" y="124"/>
                  </a:cubicBezTo>
                  <a:cubicBezTo>
                    <a:pt x="70" y="105"/>
                    <a:pt x="81" y="80"/>
                    <a:pt x="93" y="62"/>
                  </a:cubicBezTo>
                  <a:cubicBezTo>
                    <a:pt x="104" y="50"/>
                    <a:pt x="110" y="25"/>
                    <a:pt x="121" y="13"/>
                  </a:cubicBezTo>
                  <a:cubicBezTo>
                    <a:pt x="127" y="7"/>
                    <a:pt x="133" y="0"/>
                    <a:pt x="133" y="0"/>
                  </a:cubicBezTo>
                  <a:cubicBezTo>
                    <a:pt x="139" y="13"/>
                    <a:pt x="121" y="37"/>
                    <a:pt x="133" y="44"/>
                  </a:cubicBezTo>
                  <a:cubicBezTo>
                    <a:pt x="144" y="56"/>
                    <a:pt x="116" y="80"/>
                    <a:pt x="110" y="99"/>
                  </a:cubicBezTo>
                  <a:cubicBezTo>
                    <a:pt x="104" y="117"/>
                    <a:pt x="104" y="130"/>
                    <a:pt x="93" y="148"/>
                  </a:cubicBezTo>
                  <a:cubicBezTo>
                    <a:pt x="70" y="173"/>
                    <a:pt x="47" y="197"/>
                    <a:pt x="29" y="222"/>
                  </a:cubicBezTo>
                  <a:cubicBezTo>
                    <a:pt x="18" y="228"/>
                    <a:pt x="12" y="240"/>
                    <a:pt x="0" y="240"/>
                  </a:cubicBezTo>
                  <a:cubicBezTo>
                    <a:pt x="6" y="240"/>
                    <a:pt x="6" y="234"/>
                    <a:pt x="6" y="228"/>
                  </a:cubicBezTo>
                  <a:cubicBezTo>
                    <a:pt x="6" y="228"/>
                    <a:pt x="6" y="222"/>
                    <a:pt x="6" y="22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 name="Freeform 75"/>
            <p:cNvSpPr>
              <a:spLocks/>
            </p:cNvSpPr>
            <p:nvPr/>
          </p:nvSpPr>
          <p:spPr bwMode="auto">
            <a:xfrm>
              <a:off x="6837363" y="5497513"/>
              <a:ext cx="50800" cy="144463"/>
            </a:xfrm>
            <a:custGeom>
              <a:avLst/>
              <a:gdLst>
                <a:gd name="T0" fmla="*/ 0 w 80"/>
                <a:gd name="T1" fmla="*/ 2147483647 h 224"/>
                <a:gd name="T2" fmla="*/ 0 w 80"/>
                <a:gd name="T3" fmla="*/ 2147483647 h 224"/>
                <a:gd name="T4" fmla="*/ 0 w 80"/>
                <a:gd name="T5" fmla="*/ 2147483647 h 224"/>
                <a:gd name="T6" fmla="*/ 0 w 80"/>
                <a:gd name="T7" fmla="*/ 2147483647 h 224"/>
                <a:gd name="T8" fmla="*/ 2147483647 w 80"/>
                <a:gd name="T9" fmla="*/ 2147483647 h 224"/>
                <a:gd name="T10" fmla="*/ 2147483647 w 80"/>
                <a:gd name="T11" fmla="*/ 2147483647 h 224"/>
                <a:gd name="T12" fmla="*/ 2147483647 w 80"/>
                <a:gd name="T13" fmla="*/ 2147483647 h 224"/>
                <a:gd name="T14" fmla="*/ 2147483647 w 80"/>
                <a:gd name="T15" fmla="*/ 0 h 224"/>
                <a:gd name="T16" fmla="*/ 2147483647 w 80"/>
                <a:gd name="T17" fmla="*/ 2147483647 h 224"/>
                <a:gd name="T18" fmla="*/ 2147483647 w 80"/>
                <a:gd name="T19" fmla="*/ 2147483647 h 224"/>
                <a:gd name="T20" fmla="*/ 0 w 80"/>
                <a:gd name="T21" fmla="*/ 2147483647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224"/>
                <a:gd name="T35" fmla="*/ 80 w 80"/>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224">
                  <a:moveTo>
                    <a:pt x="0" y="224"/>
                  </a:moveTo>
                  <a:cubicBezTo>
                    <a:pt x="0" y="212"/>
                    <a:pt x="0" y="200"/>
                    <a:pt x="0" y="187"/>
                  </a:cubicBezTo>
                  <a:cubicBezTo>
                    <a:pt x="0" y="181"/>
                    <a:pt x="0" y="181"/>
                    <a:pt x="0" y="175"/>
                  </a:cubicBezTo>
                  <a:cubicBezTo>
                    <a:pt x="0" y="168"/>
                    <a:pt x="0" y="162"/>
                    <a:pt x="0" y="156"/>
                  </a:cubicBezTo>
                  <a:cubicBezTo>
                    <a:pt x="0" y="150"/>
                    <a:pt x="7" y="144"/>
                    <a:pt x="7" y="137"/>
                  </a:cubicBezTo>
                  <a:cubicBezTo>
                    <a:pt x="7" y="137"/>
                    <a:pt x="0" y="131"/>
                    <a:pt x="7" y="125"/>
                  </a:cubicBezTo>
                  <a:cubicBezTo>
                    <a:pt x="7" y="119"/>
                    <a:pt x="7" y="119"/>
                    <a:pt x="7" y="112"/>
                  </a:cubicBezTo>
                  <a:cubicBezTo>
                    <a:pt x="13" y="75"/>
                    <a:pt x="80" y="38"/>
                    <a:pt x="68" y="0"/>
                  </a:cubicBezTo>
                  <a:cubicBezTo>
                    <a:pt x="80" y="25"/>
                    <a:pt x="37" y="56"/>
                    <a:pt x="56" y="81"/>
                  </a:cubicBezTo>
                  <a:cubicBezTo>
                    <a:pt x="62" y="94"/>
                    <a:pt x="31" y="125"/>
                    <a:pt x="19" y="144"/>
                  </a:cubicBezTo>
                  <a:cubicBezTo>
                    <a:pt x="7" y="168"/>
                    <a:pt x="0" y="200"/>
                    <a:pt x="0" y="22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 name="Freeform 76"/>
            <p:cNvSpPr>
              <a:spLocks/>
            </p:cNvSpPr>
            <p:nvPr/>
          </p:nvSpPr>
          <p:spPr bwMode="auto">
            <a:xfrm>
              <a:off x="6827838" y="5518151"/>
              <a:ext cx="130175" cy="165100"/>
            </a:xfrm>
            <a:custGeom>
              <a:avLst/>
              <a:gdLst>
                <a:gd name="T0" fmla="*/ 2147483647 w 208"/>
                <a:gd name="T1" fmla="*/ 2147483647 h 256"/>
                <a:gd name="T2" fmla="*/ 2147483647 w 208"/>
                <a:gd name="T3" fmla="*/ 2147483647 h 256"/>
                <a:gd name="T4" fmla="*/ 2147483647 w 208"/>
                <a:gd name="T5" fmla="*/ 2147483647 h 256"/>
                <a:gd name="T6" fmla="*/ 2147483647 w 208"/>
                <a:gd name="T7" fmla="*/ 2147483647 h 256"/>
                <a:gd name="T8" fmla="*/ 2147483647 w 208"/>
                <a:gd name="T9" fmla="*/ 0 h 256"/>
                <a:gd name="T10" fmla="*/ 2147483647 w 208"/>
                <a:gd name="T11" fmla="*/ 2147483647 h 256"/>
                <a:gd name="T12" fmla="*/ 2147483647 w 208"/>
                <a:gd name="T13" fmla="*/ 2147483647 h 256"/>
                <a:gd name="T14" fmla="*/ 0 w 208"/>
                <a:gd name="T15" fmla="*/ 2147483647 h 256"/>
                <a:gd name="T16" fmla="*/ 2147483647 w 208"/>
                <a:gd name="T17" fmla="*/ 214748364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56"/>
                <a:gd name="T29" fmla="*/ 208 w 20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56">
                  <a:moveTo>
                    <a:pt x="6" y="250"/>
                  </a:moveTo>
                  <a:cubicBezTo>
                    <a:pt x="12" y="231"/>
                    <a:pt x="24" y="213"/>
                    <a:pt x="41" y="200"/>
                  </a:cubicBezTo>
                  <a:cubicBezTo>
                    <a:pt x="81" y="182"/>
                    <a:pt x="116" y="157"/>
                    <a:pt x="133" y="113"/>
                  </a:cubicBezTo>
                  <a:cubicBezTo>
                    <a:pt x="133" y="107"/>
                    <a:pt x="139" y="107"/>
                    <a:pt x="139" y="100"/>
                  </a:cubicBezTo>
                  <a:cubicBezTo>
                    <a:pt x="145" y="82"/>
                    <a:pt x="203" y="25"/>
                    <a:pt x="208" y="0"/>
                  </a:cubicBezTo>
                  <a:cubicBezTo>
                    <a:pt x="203" y="32"/>
                    <a:pt x="180" y="75"/>
                    <a:pt x="174" y="107"/>
                  </a:cubicBezTo>
                  <a:cubicBezTo>
                    <a:pt x="162" y="175"/>
                    <a:pt x="81" y="188"/>
                    <a:pt x="29" y="219"/>
                  </a:cubicBezTo>
                  <a:cubicBezTo>
                    <a:pt x="18" y="225"/>
                    <a:pt x="12" y="244"/>
                    <a:pt x="0" y="256"/>
                  </a:cubicBezTo>
                  <a:cubicBezTo>
                    <a:pt x="0" y="256"/>
                    <a:pt x="6" y="250"/>
                    <a:pt x="6" y="25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 name="Freeform 77"/>
            <p:cNvSpPr>
              <a:spLocks/>
            </p:cNvSpPr>
            <p:nvPr/>
          </p:nvSpPr>
          <p:spPr bwMode="auto">
            <a:xfrm>
              <a:off x="6667500" y="5662613"/>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2147483647 w 256"/>
                <a:gd name="T15" fmla="*/ 2147483647 h 256"/>
                <a:gd name="T16" fmla="*/ 2147483647 w 256"/>
                <a:gd name="T17" fmla="*/ 2147483647 h 256"/>
                <a:gd name="T18" fmla="*/ 2147483647 w 256"/>
                <a:gd name="T19" fmla="*/ 2147483647 h 256"/>
                <a:gd name="T20" fmla="*/ 2147483647 w 256"/>
                <a:gd name="T21" fmla="*/ 2147483647 h 256"/>
                <a:gd name="T22" fmla="*/ 2147483647 w 256"/>
                <a:gd name="T23" fmla="*/ 2147483647 h 256"/>
                <a:gd name="T24" fmla="*/ 2147483647 w 256"/>
                <a:gd name="T25" fmla="*/ 2147483647 h 256"/>
                <a:gd name="T26" fmla="*/ 2147483647 w 256"/>
                <a:gd name="T27" fmla="*/ 2147483647 h 256"/>
                <a:gd name="T28" fmla="*/ 2147483647 w 256"/>
                <a:gd name="T29" fmla="*/ 2147483647 h 256"/>
                <a:gd name="T30" fmla="*/ 2147483647 w 256"/>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256"/>
                <a:gd name="T50" fmla="*/ 256 w 256"/>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256">
                  <a:moveTo>
                    <a:pt x="151" y="19"/>
                  </a:moveTo>
                  <a:cubicBezTo>
                    <a:pt x="140" y="0"/>
                    <a:pt x="123" y="61"/>
                    <a:pt x="106" y="80"/>
                  </a:cubicBezTo>
                  <a:cubicBezTo>
                    <a:pt x="101" y="86"/>
                    <a:pt x="90" y="86"/>
                    <a:pt x="84" y="92"/>
                  </a:cubicBezTo>
                  <a:cubicBezTo>
                    <a:pt x="73" y="104"/>
                    <a:pt x="67" y="122"/>
                    <a:pt x="62" y="141"/>
                  </a:cubicBezTo>
                  <a:cubicBezTo>
                    <a:pt x="62" y="147"/>
                    <a:pt x="56" y="147"/>
                    <a:pt x="56" y="153"/>
                  </a:cubicBezTo>
                  <a:cubicBezTo>
                    <a:pt x="51" y="189"/>
                    <a:pt x="45" y="220"/>
                    <a:pt x="12" y="238"/>
                  </a:cubicBezTo>
                  <a:cubicBezTo>
                    <a:pt x="0" y="244"/>
                    <a:pt x="6" y="256"/>
                    <a:pt x="12" y="256"/>
                  </a:cubicBezTo>
                  <a:cubicBezTo>
                    <a:pt x="23" y="250"/>
                    <a:pt x="34" y="238"/>
                    <a:pt x="45" y="238"/>
                  </a:cubicBezTo>
                  <a:cubicBezTo>
                    <a:pt x="106" y="232"/>
                    <a:pt x="179" y="256"/>
                    <a:pt x="218" y="202"/>
                  </a:cubicBezTo>
                  <a:cubicBezTo>
                    <a:pt x="234" y="177"/>
                    <a:pt x="234" y="128"/>
                    <a:pt x="251" y="98"/>
                  </a:cubicBezTo>
                  <a:cubicBezTo>
                    <a:pt x="240" y="104"/>
                    <a:pt x="229" y="128"/>
                    <a:pt x="223" y="116"/>
                  </a:cubicBezTo>
                  <a:cubicBezTo>
                    <a:pt x="218" y="104"/>
                    <a:pt x="240" y="92"/>
                    <a:pt x="240" y="80"/>
                  </a:cubicBezTo>
                  <a:cubicBezTo>
                    <a:pt x="240" y="61"/>
                    <a:pt x="245" y="49"/>
                    <a:pt x="256" y="37"/>
                  </a:cubicBezTo>
                  <a:cubicBezTo>
                    <a:pt x="156" y="49"/>
                    <a:pt x="179" y="80"/>
                    <a:pt x="145" y="110"/>
                  </a:cubicBezTo>
                  <a:cubicBezTo>
                    <a:pt x="140" y="80"/>
                    <a:pt x="156" y="43"/>
                    <a:pt x="156" y="13"/>
                  </a:cubicBezTo>
                  <a:cubicBezTo>
                    <a:pt x="156" y="19"/>
                    <a:pt x="151" y="19"/>
                    <a:pt x="151" y="19"/>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 name="Freeform 78"/>
            <p:cNvSpPr>
              <a:spLocks/>
            </p:cNvSpPr>
            <p:nvPr/>
          </p:nvSpPr>
          <p:spPr bwMode="auto">
            <a:xfrm>
              <a:off x="6678613" y="5713413"/>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0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0 w 224"/>
                <a:gd name="T25" fmla="*/ 2147483647 h 144"/>
                <a:gd name="T26" fmla="*/ 2147483647 w 224"/>
                <a:gd name="T27" fmla="*/ 2147483647 h 144"/>
                <a:gd name="T28" fmla="*/ 2147483647 w 22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
                <a:gd name="T46" fmla="*/ 0 h 144"/>
                <a:gd name="T47" fmla="*/ 224 w 22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 h="144">
                  <a:moveTo>
                    <a:pt x="18" y="133"/>
                  </a:moveTo>
                  <a:cubicBezTo>
                    <a:pt x="18" y="133"/>
                    <a:pt x="18" y="133"/>
                    <a:pt x="18" y="133"/>
                  </a:cubicBezTo>
                  <a:cubicBezTo>
                    <a:pt x="18" y="127"/>
                    <a:pt x="24" y="127"/>
                    <a:pt x="24" y="127"/>
                  </a:cubicBezTo>
                  <a:cubicBezTo>
                    <a:pt x="48" y="110"/>
                    <a:pt x="59" y="93"/>
                    <a:pt x="83" y="75"/>
                  </a:cubicBezTo>
                  <a:cubicBezTo>
                    <a:pt x="89" y="75"/>
                    <a:pt x="95" y="75"/>
                    <a:pt x="101" y="70"/>
                  </a:cubicBezTo>
                  <a:cubicBezTo>
                    <a:pt x="124" y="58"/>
                    <a:pt x="142" y="47"/>
                    <a:pt x="166" y="35"/>
                  </a:cubicBezTo>
                  <a:cubicBezTo>
                    <a:pt x="177" y="29"/>
                    <a:pt x="195" y="12"/>
                    <a:pt x="213" y="6"/>
                  </a:cubicBezTo>
                  <a:cubicBezTo>
                    <a:pt x="213" y="0"/>
                    <a:pt x="224" y="0"/>
                    <a:pt x="224" y="0"/>
                  </a:cubicBezTo>
                  <a:cubicBezTo>
                    <a:pt x="224" y="12"/>
                    <a:pt x="201" y="24"/>
                    <a:pt x="207" y="35"/>
                  </a:cubicBezTo>
                  <a:cubicBezTo>
                    <a:pt x="213" y="47"/>
                    <a:pt x="177" y="64"/>
                    <a:pt x="166" y="75"/>
                  </a:cubicBezTo>
                  <a:cubicBezTo>
                    <a:pt x="154" y="87"/>
                    <a:pt x="148" y="98"/>
                    <a:pt x="130" y="104"/>
                  </a:cubicBezTo>
                  <a:cubicBezTo>
                    <a:pt x="101" y="116"/>
                    <a:pt x="65" y="127"/>
                    <a:pt x="36" y="139"/>
                  </a:cubicBezTo>
                  <a:cubicBezTo>
                    <a:pt x="24" y="139"/>
                    <a:pt x="12" y="144"/>
                    <a:pt x="0" y="144"/>
                  </a:cubicBezTo>
                  <a:cubicBezTo>
                    <a:pt x="6" y="139"/>
                    <a:pt x="12" y="139"/>
                    <a:pt x="12" y="133"/>
                  </a:cubicBezTo>
                  <a:cubicBezTo>
                    <a:pt x="12" y="133"/>
                    <a:pt x="18" y="133"/>
                    <a:pt x="18" y="133"/>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 name="Freeform 79"/>
            <p:cNvSpPr>
              <a:spLocks/>
            </p:cNvSpPr>
            <p:nvPr/>
          </p:nvSpPr>
          <p:spPr bwMode="auto">
            <a:xfrm>
              <a:off x="6688138" y="5672138"/>
              <a:ext cx="79375" cy="123825"/>
            </a:xfrm>
            <a:custGeom>
              <a:avLst/>
              <a:gdLst>
                <a:gd name="T0" fmla="*/ 0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2147483647 w 128"/>
                <a:gd name="T11" fmla="*/ 2147483647 h 192"/>
                <a:gd name="T12" fmla="*/ 2147483647 w 128"/>
                <a:gd name="T13" fmla="*/ 2147483647 h 192"/>
                <a:gd name="T14" fmla="*/ 2147483647 w 128"/>
                <a:gd name="T15" fmla="*/ 0 h 192"/>
                <a:gd name="T16" fmla="*/ 2147483647 w 128"/>
                <a:gd name="T17" fmla="*/ 2147483647 h 192"/>
                <a:gd name="T18" fmla="*/ 2147483647 w 128"/>
                <a:gd name="T19" fmla="*/ 2147483647 h 192"/>
                <a:gd name="T20" fmla="*/ 0 w 12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92"/>
                <a:gd name="T35" fmla="*/ 128 w 12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92">
                  <a:moveTo>
                    <a:pt x="0" y="192"/>
                  </a:moveTo>
                  <a:cubicBezTo>
                    <a:pt x="7" y="186"/>
                    <a:pt x="13" y="174"/>
                    <a:pt x="20" y="162"/>
                  </a:cubicBezTo>
                  <a:cubicBezTo>
                    <a:pt x="20" y="162"/>
                    <a:pt x="20" y="156"/>
                    <a:pt x="26" y="150"/>
                  </a:cubicBezTo>
                  <a:cubicBezTo>
                    <a:pt x="26" y="144"/>
                    <a:pt x="26" y="144"/>
                    <a:pt x="32" y="138"/>
                  </a:cubicBezTo>
                  <a:cubicBezTo>
                    <a:pt x="32" y="132"/>
                    <a:pt x="39" y="126"/>
                    <a:pt x="39" y="126"/>
                  </a:cubicBezTo>
                  <a:cubicBezTo>
                    <a:pt x="45" y="120"/>
                    <a:pt x="45" y="114"/>
                    <a:pt x="45" y="114"/>
                  </a:cubicBezTo>
                  <a:cubicBezTo>
                    <a:pt x="52" y="108"/>
                    <a:pt x="52" y="102"/>
                    <a:pt x="52" y="102"/>
                  </a:cubicBezTo>
                  <a:cubicBezTo>
                    <a:pt x="77" y="72"/>
                    <a:pt x="128" y="36"/>
                    <a:pt x="128" y="0"/>
                  </a:cubicBezTo>
                  <a:cubicBezTo>
                    <a:pt x="128" y="30"/>
                    <a:pt x="109" y="66"/>
                    <a:pt x="116" y="96"/>
                  </a:cubicBezTo>
                  <a:cubicBezTo>
                    <a:pt x="116" y="108"/>
                    <a:pt x="71" y="120"/>
                    <a:pt x="52" y="138"/>
                  </a:cubicBezTo>
                  <a:cubicBezTo>
                    <a:pt x="26" y="150"/>
                    <a:pt x="13" y="174"/>
                    <a:pt x="0"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 name="Freeform 80"/>
            <p:cNvSpPr>
              <a:spLocks/>
            </p:cNvSpPr>
            <p:nvPr/>
          </p:nvSpPr>
          <p:spPr bwMode="auto">
            <a:xfrm>
              <a:off x="6667500" y="5724526"/>
              <a:ext cx="160338" cy="103188"/>
            </a:xfrm>
            <a:custGeom>
              <a:avLst/>
              <a:gdLst>
                <a:gd name="T0" fmla="*/ 0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0 h 160"/>
                <a:gd name="T10" fmla="*/ 2147483647 w 256"/>
                <a:gd name="T11" fmla="*/ 2147483647 h 160"/>
                <a:gd name="T12" fmla="*/ 2147483647 w 256"/>
                <a:gd name="T13" fmla="*/ 2147483647 h 160"/>
                <a:gd name="T14" fmla="*/ 0 w 256"/>
                <a:gd name="T15" fmla="*/ 2147483647 h 160"/>
                <a:gd name="T16" fmla="*/ 0 w 256"/>
                <a:gd name="T17" fmla="*/ 2147483647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60"/>
                <a:gd name="T29" fmla="*/ 256 w 256"/>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60">
                  <a:moveTo>
                    <a:pt x="0" y="154"/>
                  </a:moveTo>
                  <a:cubicBezTo>
                    <a:pt x="18" y="142"/>
                    <a:pt x="36" y="130"/>
                    <a:pt x="60" y="130"/>
                  </a:cubicBezTo>
                  <a:cubicBezTo>
                    <a:pt x="102" y="130"/>
                    <a:pt x="143" y="130"/>
                    <a:pt x="179" y="93"/>
                  </a:cubicBezTo>
                  <a:cubicBezTo>
                    <a:pt x="179" y="93"/>
                    <a:pt x="185" y="93"/>
                    <a:pt x="191" y="87"/>
                  </a:cubicBezTo>
                  <a:cubicBezTo>
                    <a:pt x="203" y="74"/>
                    <a:pt x="245" y="19"/>
                    <a:pt x="256" y="0"/>
                  </a:cubicBezTo>
                  <a:cubicBezTo>
                    <a:pt x="239" y="31"/>
                    <a:pt x="239" y="80"/>
                    <a:pt x="221" y="105"/>
                  </a:cubicBezTo>
                  <a:cubicBezTo>
                    <a:pt x="179" y="160"/>
                    <a:pt x="102" y="136"/>
                    <a:pt x="36" y="142"/>
                  </a:cubicBezTo>
                  <a:cubicBezTo>
                    <a:pt x="24" y="142"/>
                    <a:pt x="12" y="154"/>
                    <a:pt x="0" y="160"/>
                  </a:cubicBezTo>
                  <a:cubicBezTo>
                    <a:pt x="0" y="160"/>
                    <a:pt x="0" y="154"/>
                    <a:pt x="0" y="15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 name="Freeform 81"/>
            <p:cNvSpPr>
              <a:spLocks/>
            </p:cNvSpPr>
            <p:nvPr/>
          </p:nvSpPr>
          <p:spPr bwMode="auto">
            <a:xfrm>
              <a:off x="6397625" y="5807076"/>
              <a:ext cx="260350" cy="133350"/>
            </a:xfrm>
            <a:custGeom>
              <a:avLst/>
              <a:gdLst>
                <a:gd name="T0" fmla="*/ 2147483647 w 416"/>
                <a:gd name="T1" fmla="*/ 2147483647 h 208"/>
                <a:gd name="T2" fmla="*/ 2147483647 w 416"/>
                <a:gd name="T3" fmla="*/ 2147483647 h 208"/>
                <a:gd name="T4" fmla="*/ 2147483647 w 416"/>
                <a:gd name="T5" fmla="*/ 2147483647 h 208"/>
                <a:gd name="T6" fmla="*/ 2147483647 w 416"/>
                <a:gd name="T7" fmla="*/ 2147483647 h 208"/>
                <a:gd name="T8" fmla="*/ 2147483647 w 416"/>
                <a:gd name="T9" fmla="*/ 2147483647 h 208"/>
                <a:gd name="T10" fmla="*/ 2147483647 w 416"/>
                <a:gd name="T11" fmla="*/ 2147483647 h 208"/>
                <a:gd name="T12" fmla="*/ 2147483647 w 416"/>
                <a:gd name="T13" fmla="*/ 2147483647 h 208"/>
                <a:gd name="T14" fmla="*/ 2147483647 w 416"/>
                <a:gd name="T15" fmla="*/ 2147483647 h 208"/>
                <a:gd name="T16" fmla="*/ 2147483647 w 416"/>
                <a:gd name="T17" fmla="*/ 2147483647 h 208"/>
                <a:gd name="T18" fmla="*/ 2147483647 w 416"/>
                <a:gd name="T19" fmla="*/ 2147483647 h 208"/>
                <a:gd name="T20" fmla="*/ 2147483647 w 416"/>
                <a:gd name="T21" fmla="*/ 2147483647 h 208"/>
                <a:gd name="T22" fmla="*/ 2147483647 w 416"/>
                <a:gd name="T23" fmla="*/ 2147483647 h 208"/>
                <a:gd name="T24" fmla="*/ 2147483647 w 416"/>
                <a:gd name="T25" fmla="*/ 2147483647 h 208"/>
                <a:gd name="T26" fmla="*/ 2147483647 w 416"/>
                <a:gd name="T27" fmla="*/ 2147483647 h 208"/>
                <a:gd name="T28" fmla="*/ 2147483647 w 416"/>
                <a:gd name="T29" fmla="*/ 2147483647 h 208"/>
                <a:gd name="T30" fmla="*/ 2147483647 w 416"/>
                <a:gd name="T31" fmla="*/ 2147483647 h 2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6"/>
                <a:gd name="T49" fmla="*/ 0 h 208"/>
                <a:gd name="T50" fmla="*/ 416 w 416"/>
                <a:gd name="T51" fmla="*/ 208 h 20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6" h="208">
                  <a:moveTo>
                    <a:pt x="346" y="18"/>
                  </a:moveTo>
                  <a:cubicBezTo>
                    <a:pt x="346" y="0"/>
                    <a:pt x="247" y="30"/>
                    <a:pt x="229" y="30"/>
                  </a:cubicBezTo>
                  <a:cubicBezTo>
                    <a:pt x="206" y="30"/>
                    <a:pt x="159" y="78"/>
                    <a:pt x="165" y="78"/>
                  </a:cubicBezTo>
                  <a:cubicBezTo>
                    <a:pt x="147" y="78"/>
                    <a:pt x="159" y="90"/>
                    <a:pt x="135" y="90"/>
                  </a:cubicBezTo>
                  <a:cubicBezTo>
                    <a:pt x="129" y="90"/>
                    <a:pt x="100" y="90"/>
                    <a:pt x="94" y="90"/>
                  </a:cubicBezTo>
                  <a:cubicBezTo>
                    <a:pt x="82" y="78"/>
                    <a:pt x="53" y="101"/>
                    <a:pt x="12" y="96"/>
                  </a:cubicBezTo>
                  <a:cubicBezTo>
                    <a:pt x="6" y="96"/>
                    <a:pt x="0" y="107"/>
                    <a:pt x="6" y="107"/>
                  </a:cubicBezTo>
                  <a:cubicBezTo>
                    <a:pt x="18" y="113"/>
                    <a:pt x="36" y="107"/>
                    <a:pt x="47" y="113"/>
                  </a:cubicBezTo>
                  <a:cubicBezTo>
                    <a:pt x="94" y="149"/>
                    <a:pt x="206" y="208"/>
                    <a:pt x="270" y="191"/>
                  </a:cubicBezTo>
                  <a:cubicBezTo>
                    <a:pt x="299" y="185"/>
                    <a:pt x="364" y="137"/>
                    <a:pt x="393" y="131"/>
                  </a:cubicBezTo>
                  <a:cubicBezTo>
                    <a:pt x="381" y="125"/>
                    <a:pt x="323" y="131"/>
                    <a:pt x="323" y="119"/>
                  </a:cubicBezTo>
                  <a:cubicBezTo>
                    <a:pt x="323" y="107"/>
                    <a:pt x="370" y="101"/>
                    <a:pt x="375" y="90"/>
                  </a:cubicBezTo>
                  <a:cubicBezTo>
                    <a:pt x="387" y="78"/>
                    <a:pt x="399" y="60"/>
                    <a:pt x="416" y="54"/>
                  </a:cubicBezTo>
                  <a:cubicBezTo>
                    <a:pt x="323" y="30"/>
                    <a:pt x="247" y="78"/>
                    <a:pt x="200" y="78"/>
                  </a:cubicBezTo>
                  <a:cubicBezTo>
                    <a:pt x="217" y="60"/>
                    <a:pt x="334" y="42"/>
                    <a:pt x="352" y="24"/>
                  </a:cubicBezTo>
                  <a:cubicBezTo>
                    <a:pt x="352" y="24"/>
                    <a:pt x="346" y="24"/>
                    <a:pt x="346" y="1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 name="Freeform 82"/>
            <p:cNvSpPr>
              <a:spLocks/>
            </p:cNvSpPr>
            <p:nvPr/>
          </p:nvSpPr>
          <p:spPr bwMode="auto">
            <a:xfrm>
              <a:off x="6418263" y="5837238"/>
              <a:ext cx="239713" cy="61913"/>
            </a:xfrm>
            <a:custGeom>
              <a:avLst/>
              <a:gdLst>
                <a:gd name="T0" fmla="*/ 2147483647 w 384"/>
                <a:gd name="T1" fmla="*/ 2147483647 h 96"/>
                <a:gd name="T2" fmla="*/ 2147483647 w 384"/>
                <a:gd name="T3" fmla="*/ 2147483647 h 96"/>
                <a:gd name="T4" fmla="*/ 2147483647 w 384"/>
                <a:gd name="T5" fmla="*/ 2147483647 h 96"/>
                <a:gd name="T6" fmla="*/ 2147483647 w 384"/>
                <a:gd name="T7" fmla="*/ 2147483647 h 96"/>
                <a:gd name="T8" fmla="*/ 2147483647 w 384"/>
                <a:gd name="T9" fmla="*/ 2147483647 h 96"/>
                <a:gd name="T10" fmla="*/ 2147483647 w 384"/>
                <a:gd name="T11" fmla="*/ 2147483647 h 96"/>
                <a:gd name="T12" fmla="*/ 2147483647 w 384"/>
                <a:gd name="T13" fmla="*/ 2147483647 h 96"/>
                <a:gd name="T14" fmla="*/ 2147483647 w 384"/>
                <a:gd name="T15" fmla="*/ 0 h 96"/>
                <a:gd name="T16" fmla="*/ 2147483647 w 384"/>
                <a:gd name="T17" fmla="*/ 2147483647 h 96"/>
                <a:gd name="T18" fmla="*/ 2147483647 w 384"/>
                <a:gd name="T19" fmla="*/ 2147483647 h 96"/>
                <a:gd name="T20" fmla="*/ 2147483647 w 384"/>
                <a:gd name="T21" fmla="*/ 2147483647 h 96"/>
                <a:gd name="T22" fmla="*/ 2147483647 w 384"/>
                <a:gd name="T23" fmla="*/ 2147483647 h 96"/>
                <a:gd name="T24" fmla="*/ 0 w 384"/>
                <a:gd name="T25" fmla="*/ 2147483647 h 96"/>
                <a:gd name="T26" fmla="*/ 2147483647 w 384"/>
                <a:gd name="T27" fmla="*/ 2147483647 h 96"/>
                <a:gd name="T28" fmla="*/ 2147483647 w 384"/>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4"/>
                <a:gd name="T46" fmla="*/ 0 h 96"/>
                <a:gd name="T47" fmla="*/ 384 w 384"/>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4" h="96">
                  <a:moveTo>
                    <a:pt x="18" y="48"/>
                  </a:moveTo>
                  <a:cubicBezTo>
                    <a:pt x="18" y="48"/>
                    <a:pt x="18" y="48"/>
                    <a:pt x="18" y="48"/>
                  </a:cubicBezTo>
                  <a:cubicBezTo>
                    <a:pt x="24" y="48"/>
                    <a:pt x="24" y="48"/>
                    <a:pt x="30" y="48"/>
                  </a:cubicBezTo>
                  <a:cubicBezTo>
                    <a:pt x="54" y="48"/>
                    <a:pt x="83" y="72"/>
                    <a:pt x="107" y="72"/>
                  </a:cubicBezTo>
                  <a:cubicBezTo>
                    <a:pt x="119" y="72"/>
                    <a:pt x="125" y="78"/>
                    <a:pt x="130" y="78"/>
                  </a:cubicBezTo>
                  <a:cubicBezTo>
                    <a:pt x="154" y="84"/>
                    <a:pt x="166" y="72"/>
                    <a:pt x="190" y="78"/>
                  </a:cubicBezTo>
                  <a:cubicBezTo>
                    <a:pt x="207" y="78"/>
                    <a:pt x="314" y="6"/>
                    <a:pt x="331" y="6"/>
                  </a:cubicBezTo>
                  <a:cubicBezTo>
                    <a:pt x="337" y="12"/>
                    <a:pt x="384" y="0"/>
                    <a:pt x="384" y="0"/>
                  </a:cubicBezTo>
                  <a:cubicBezTo>
                    <a:pt x="379" y="30"/>
                    <a:pt x="290" y="54"/>
                    <a:pt x="290" y="66"/>
                  </a:cubicBezTo>
                  <a:cubicBezTo>
                    <a:pt x="290" y="84"/>
                    <a:pt x="190" y="90"/>
                    <a:pt x="172" y="90"/>
                  </a:cubicBezTo>
                  <a:cubicBezTo>
                    <a:pt x="154" y="90"/>
                    <a:pt x="142" y="96"/>
                    <a:pt x="125" y="90"/>
                  </a:cubicBezTo>
                  <a:cubicBezTo>
                    <a:pt x="95" y="84"/>
                    <a:pt x="65" y="72"/>
                    <a:pt x="30" y="60"/>
                  </a:cubicBezTo>
                  <a:cubicBezTo>
                    <a:pt x="18" y="60"/>
                    <a:pt x="6" y="60"/>
                    <a:pt x="0" y="48"/>
                  </a:cubicBezTo>
                  <a:cubicBezTo>
                    <a:pt x="6" y="48"/>
                    <a:pt x="12" y="48"/>
                    <a:pt x="18" y="48"/>
                  </a:cubicBezTo>
                  <a:cubicBezTo>
                    <a:pt x="18" y="48"/>
                    <a:pt x="18" y="48"/>
                    <a:pt x="18" y="4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 name="Freeform 83"/>
            <p:cNvSpPr>
              <a:spLocks/>
            </p:cNvSpPr>
            <p:nvPr/>
          </p:nvSpPr>
          <p:spPr bwMode="auto">
            <a:xfrm>
              <a:off x="6438900" y="5807076"/>
              <a:ext cx="179388" cy="71438"/>
            </a:xfrm>
            <a:custGeom>
              <a:avLst/>
              <a:gdLst>
                <a:gd name="T0" fmla="*/ 0 w 288"/>
                <a:gd name="T1" fmla="*/ 2147483647 h 112"/>
                <a:gd name="T2" fmla="*/ 2147483647 w 288"/>
                <a:gd name="T3" fmla="*/ 2147483647 h 112"/>
                <a:gd name="T4" fmla="*/ 2147483647 w 288"/>
                <a:gd name="T5" fmla="*/ 2147483647 h 112"/>
                <a:gd name="T6" fmla="*/ 2147483647 w 288"/>
                <a:gd name="T7" fmla="*/ 2147483647 h 112"/>
                <a:gd name="T8" fmla="*/ 2147483647 w 288"/>
                <a:gd name="T9" fmla="*/ 2147483647 h 112"/>
                <a:gd name="T10" fmla="*/ 2147483647 w 288"/>
                <a:gd name="T11" fmla="*/ 2147483647 h 112"/>
                <a:gd name="T12" fmla="*/ 2147483647 w 288"/>
                <a:gd name="T13" fmla="*/ 2147483647 h 112"/>
                <a:gd name="T14" fmla="*/ 2147483647 w 288"/>
                <a:gd name="T15" fmla="*/ 2147483647 h 112"/>
                <a:gd name="T16" fmla="*/ 2147483647 w 288"/>
                <a:gd name="T17" fmla="*/ 2147483647 h 112"/>
                <a:gd name="T18" fmla="*/ 2147483647 w 288"/>
                <a:gd name="T19" fmla="*/ 2147483647 h 112"/>
                <a:gd name="T20" fmla="*/ 0 w 288"/>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8"/>
                <a:gd name="T34" fmla="*/ 0 h 112"/>
                <a:gd name="T35" fmla="*/ 288 w 288"/>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8" h="112">
                  <a:moveTo>
                    <a:pt x="0" y="90"/>
                  </a:moveTo>
                  <a:cubicBezTo>
                    <a:pt x="12" y="90"/>
                    <a:pt x="29" y="96"/>
                    <a:pt x="35" y="90"/>
                  </a:cubicBezTo>
                  <a:cubicBezTo>
                    <a:pt x="41" y="90"/>
                    <a:pt x="47" y="101"/>
                    <a:pt x="52" y="96"/>
                  </a:cubicBezTo>
                  <a:cubicBezTo>
                    <a:pt x="58" y="96"/>
                    <a:pt x="58" y="101"/>
                    <a:pt x="64" y="96"/>
                  </a:cubicBezTo>
                  <a:cubicBezTo>
                    <a:pt x="64" y="96"/>
                    <a:pt x="75" y="96"/>
                    <a:pt x="81" y="96"/>
                  </a:cubicBezTo>
                  <a:cubicBezTo>
                    <a:pt x="87" y="90"/>
                    <a:pt x="93" y="96"/>
                    <a:pt x="93" y="96"/>
                  </a:cubicBezTo>
                  <a:cubicBezTo>
                    <a:pt x="98" y="90"/>
                    <a:pt x="104" y="84"/>
                    <a:pt x="110" y="79"/>
                  </a:cubicBezTo>
                  <a:cubicBezTo>
                    <a:pt x="254" y="0"/>
                    <a:pt x="265" y="51"/>
                    <a:pt x="288" y="28"/>
                  </a:cubicBezTo>
                  <a:cubicBezTo>
                    <a:pt x="271" y="45"/>
                    <a:pt x="156" y="62"/>
                    <a:pt x="139" y="79"/>
                  </a:cubicBezTo>
                  <a:cubicBezTo>
                    <a:pt x="121" y="112"/>
                    <a:pt x="110" y="107"/>
                    <a:pt x="64" y="107"/>
                  </a:cubicBezTo>
                  <a:cubicBezTo>
                    <a:pt x="35" y="107"/>
                    <a:pt x="24" y="84"/>
                    <a:pt x="0" y="9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 name="Freeform 84"/>
            <p:cNvSpPr>
              <a:spLocks/>
            </p:cNvSpPr>
            <p:nvPr/>
          </p:nvSpPr>
          <p:spPr bwMode="auto">
            <a:xfrm>
              <a:off x="6397625" y="5868988"/>
              <a:ext cx="239713" cy="71438"/>
            </a:xfrm>
            <a:custGeom>
              <a:avLst/>
              <a:gdLst>
                <a:gd name="T0" fmla="*/ 0 w 384"/>
                <a:gd name="T1" fmla="*/ 2147483647 h 112"/>
                <a:gd name="T2" fmla="*/ 2147483647 w 384"/>
                <a:gd name="T3" fmla="*/ 2147483647 h 112"/>
                <a:gd name="T4" fmla="*/ 2147483647 w 384"/>
                <a:gd name="T5" fmla="*/ 2147483647 h 112"/>
                <a:gd name="T6" fmla="*/ 2147483647 w 384"/>
                <a:gd name="T7" fmla="*/ 2147483647 h 112"/>
                <a:gd name="T8" fmla="*/ 2147483647 w 384"/>
                <a:gd name="T9" fmla="*/ 2147483647 h 112"/>
                <a:gd name="T10" fmla="*/ 2147483647 w 384"/>
                <a:gd name="T11" fmla="*/ 2147483647 h 112"/>
                <a:gd name="T12" fmla="*/ 2147483647 w 384"/>
                <a:gd name="T13" fmla="*/ 2147483647 h 112"/>
                <a:gd name="T14" fmla="*/ 0 w 384"/>
                <a:gd name="T15" fmla="*/ 2147483647 h 112"/>
                <a:gd name="T16" fmla="*/ 0 w 384"/>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4"/>
                <a:gd name="T28" fmla="*/ 0 h 112"/>
                <a:gd name="T29" fmla="*/ 384 w 38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4" h="112">
                  <a:moveTo>
                    <a:pt x="0" y="7"/>
                  </a:moveTo>
                  <a:cubicBezTo>
                    <a:pt x="24" y="0"/>
                    <a:pt x="41" y="7"/>
                    <a:pt x="59" y="19"/>
                  </a:cubicBezTo>
                  <a:cubicBezTo>
                    <a:pt x="94" y="44"/>
                    <a:pt x="128" y="75"/>
                    <a:pt x="175" y="69"/>
                  </a:cubicBezTo>
                  <a:cubicBezTo>
                    <a:pt x="181" y="69"/>
                    <a:pt x="181" y="69"/>
                    <a:pt x="187" y="69"/>
                  </a:cubicBezTo>
                  <a:cubicBezTo>
                    <a:pt x="210" y="69"/>
                    <a:pt x="361" y="38"/>
                    <a:pt x="384" y="32"/>
                  </a:cubicBezTo>
                  <a:cubicBezTo>
                    <a:pt x="355" y="38"/>
                    <a:pt x="291" y="88"/>
                    <a:pt x="262" y="94"/>
                  </a:cubicBezTo>
                  <a:cubicBezTo>
                    <a:pt x="198" y="112"/>
                    <a:pt x="88" y="50"/>
                    <a:pt x="41" y="13"/>
                  </a:cubicBezTo>
                  <a:cubicBezTo>
                    <a:pt x="30" y="7"/>
                    <a:pt x="12" y="13"/>
                    <a:pt x="0" y="7"/>
                  </a:cubicBezTo>
                  <a:cubicBezTo>
                    <a:pt x="0" y="7"/>
                    <a:pt x="0" y="7"/>
                    <a:pt x="0" y="7"/>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 name="Freeform 85"/>
            <p:cNvSpPr>
              <a:spLocks/>
            </p:cNvSpPr>
            <p:nvPr/>
          </p:nvSpPr>
          <p:spPr bwMode="auto">
            <a:xfrm>
              <a:off x="5738813" y="5281613"/>
              <a:ext cx="109538" cy="163513"/>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18" y="245"/>
                  </a:moveTo>
                  <a:cubicBezTo>
                    <a:pt x="118" y="233"/>
                    <a:pt x="124" y="222"/>
                    <a:pt x="124" y="210"/>
                  </a:cubicBezTo>
                  <a:cubicBezTo>
                    <a:pt x="124" y="210"/>
                    <a:pt x="130" y="204"/>
                    <a:pt x="130" y="204"/>
                  </a:cubicBezTo>
                  <a:cubicBezTo>
                    <a:pt x="130" y="175"/>
                    <a:pt x="153" y="158"/>
                    <a:pt x="165" y="140"/>
                  </a:cubicBezTo>
                  <a:cubicBezTo>
                    <a:pt x="176" y="111"/>
                    <a:pt x="141" y="134"/>
                    <a:pt x="124" y="128"/>
                  </a:cubicBezTo>
                  <a:cubicBezTo>
                    <a:pt x="118" y="128"/>
                    <a:pt x="118" y="123"/>
                    <a:pt x="118" y="123"/>
                  </a:cubicBezTo>
                  <a:cubicBezTo>
                    <a:pt x="153" y="111"/>
                    <a:pt x="176" y="88"/>
                    <a:pt x="165" y="53"/>
                  </a:cubicBezTo>
                  <a:cubicBezTo>
                    <a:pt x="159" y="64"/>
                    <a:pt x="135" y="70"/>
                    <a:pt x="135" y="59"/>
                  </a:cubicBezTo>
                  <a:cubicBezTo>
                    <a:pt x="135" y="47"/>
                    <a:pt x="159" y="41"/>
                    <a:pt x="153" y="24"/>
                  </a:cubicBezTo>
                  <a:cubicBezTo>
                    <a:pt x="153" y="18"/>
                    <a:pt x="159" y="18"/>
                    <a:pt x="159" y="18"/>
                  </a:cubicBezTo>
                  <a:cubicBezTo>
                    <a:pt x="165" y="12"/>
                    <a:pt x="153" y="0"/>
                    <a:pt x="147" y="6"/>
                  </a:cubicBezTo>
                  <a:cubicBezTo>
                    <a:pt x="130" y="18"/>
                    <a:pt x="106" y="0"/>
                    <a:pt x="88" y="18"/>
                  </a:cubicBezTo>
                  <a:cubicBezTo>
                    <a:pt x="71" y="35"/>
                    <a:pt x="88" y="64"/>
                    <a:pt x="77" y="76"/>
                  </a:cubicBezTo>
                  <a:cubicBezTo>
                    <a:pt x="65" y="88"/>
                    <a:pt x="53" y="59"/>
                    <a:pt x="47" y="53"/>
                  </a:cubicBezTo>
                  <a:cubicBezTo>
                    <a:pt x="30" y="47"/>
                    <a:pt x="30" y="88"/>
                    <a:pt x="30" y="99"/>
                  </a:cubicBezTo>
                  <a:cubicBezTo>
                    <a:pt x="30" y="111"/>
                    <a:pt x="42" y="117"/>
                    <a:pt x="47" y="128"/>
                  </a:cubicBezTo>
                  <a:cubicBezTo>
                    <a:pt x="47" y="128"/>
                    <a:pt x="53" y="134"/>
                    <a:pt x="47" y="134"/>
                  </a:cubicBezTo>
                  <a:cubicBezTo>
                    <a:pt x="47" y="140"/>
                    <a:pt x="42" y="140"/>
                    <a:pt x="36" y="134"/>
                  </a:cubicBezTo>
                  <a:cubicBezTo>
                    <a:pt x="24" y="128"/>
                    <a:pt x="6" y="123"/>
                    <a:pt x="6" y="134"/>
                  </a:cubicBezTo>
                  <a:cubicBezTo>
                    <a:pt x="0" y="163"/>
                    <a:pt x="30" y="181"/>
                    <a:pt x="53" y="192"/>
                  </a:cubicBezTo>
                  <a:cubicBezTo>
                    <a:pt x="59" y="192"/>
                    <a:pt x="65" y="204"/>
                    <a:pt x="71" y="216"/>
                  </a:cubicBezTo>
                  <a:cubicBezTo>
                    <a:pt x="77" y="222"/>
                    <a:pt x="100" y="227"/>
                    <a:pt x="100" y="245"/>
                  </a:cubicBezTo>
                  <a:cubicBezTo>
                    <a:pt x="106" y="245"/>
                    <a:pt x="106" y="245"/>
                    <a:pt x="106" y="245"/>
                  </a:cubicBezTo>
                  <a:cubicBezTo>
                    <a:pt x="106" y="251"/>
                    <a:pt x="112" y="256"/>
                    <a:pt x="112" y="256"/>
                  </a:cubicBezTo>
                  <a:cubicBezTo>
                    <a:pt x="118" y="256"/>
                    <a:pt x="112" y="251"/>
                    <a:pt x="118" y="245"/>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 name="Freeform 86"/>
            <p:cNvSpPr>
              <a:spLocks/>
            </p:cNvSpPr>
            <p:nvPr/>
          </p:nvSpPr>
          <p:spPr bwMode="auto">
            <a:xfrm>
              <a:off x="5738813" y="5281613"/>
              <a:ext cx="100013" cy="163513"/>
            </a:xfrm>
            <a:custGeom>
              <a:avLst/>
              <a:gdLst>
                <a:gd name="T0" fmla="*/ 2147483647 w 160"/>
                <a:gd name="T1" fmla="*/ 2147483647 h 256"/>
                <a:gd name="T2" fmla="*/ 2147483647 w 160"/>
                <a:gd name="T3" fmla="*/ 2147483647 h 256"/>
                <a:gd name="T4" fmla="*/ 2147483647 w 160"/>
                <a:gd name="T5" fmla="*/ 2147483647 h 256"/>
                <a:gd name="T6" fmla="*/ 2147483647 w 160"/>
                <a:gd name="T7" fmla="*/ 2147483647 h 256"/>
                <a:gd name="T8" fmla="*/ 2147483647 w 160"/>
                <a:gd name="T9" fmla="*/ 2147483647 h 256"/>
                <a:gd name="T10" fmla="*/ 2147483647 w 160"/>
                <a:gd name="T11" fmla="*/ 2147483647 h 256"/>
                <a:gd name="T12" fmla="*/ 2147483647 w 160"/>
                <a:gd name="T13" fmla="*/ 2147483647 h 256"/>
                <a:gd name="T14" fmla="*/ 2147483647 w 160"/>
                <a:gd name="T15" fmla="*/ 2147483647 h 256"/>
                <a:gd name="T16" fmla="*/ 2147483647 w 160"/>
                <a:gd name="T17" fmla="*/ 2147483647 h 256"/>
                <a:gd name="T18" fmla="*/ 2147483647 w 160"/>
                <a:gd name="T19" fmla="*/ 2147483647 h 256"/>
                <a:gd name="T20" fmla="*/ 2147483647 w 160"/>
                <a:gd name="T21" fmla="*/ 2147483647 h 256"/>
                <a:gd name="T22" fmla="*/ 2147483647 w 160"/>
                <a:gd name="T23" fmla="*/ 2147483647 h 256"/>
                <a:gd name="T24" fmla="*/ 2147483647 w 160"/>
                <a:gd name="T25" fmla="*/ 2147483647 h 256"/>
                <a:gd name="T26" fmla="*/ 2147483647 w 160"/>
                <a:gd name="T27" fmla="*/ 2147483647 h 256"/>
                <a:gd name="T28" fmla="*/ 2147483647 w 160"/>
                <a:gd name="T29" fmla="*/ 2147483647 h 256"/>
                <a:gd name="T30" fmla="*/ 2147483647 w 160"/>
                <a:gd name="T31" fmla="*/ 2147483647 h 256"/>
                <a:gd name="T32" fmla="*/ 2147483647 w 160"/>
                <a:gd name="T33" fmla="*/ 2147483647 h 256"/>
                <a:gd name="T34" fmla="*/ 2147483647 w 160"/>
                <a:gd name="T35" fmla="*/ 2147483647 h 256"/>
                <a:gd name="T36" fmla="*/ 2147483647 w 160"/>
                <a:gd name="T37" fmla="*/ 2147483647 h 256"/>
                <a:gd name="T38" fmla="*/ 2147483647 w 160"/>
                <a:gd name="T39" fmla="*/ 2147483647 h 256"/>
                <a:gd name="T40" fmla="*/ 2147483647 w 160"/>
                <a:gd name="T41" fmla="*/ 2147483647 h 256"/>
                <a:gd name="T42" fmla="*/ 2147483647 w 160"/>
                <a:gd name="T43" fmla="*/ 2147483647 h 256"/>
                <a:gd name="T44" fmla="*/ 2147483647 w 160"/>
                <a:gd name="T45" fmla="*/ 2147483647 h 256"/>
                <a:gd name="T46" fmla="*/ 2147483647 w 160"/>
                <a:gd name="T47" fmla="*/ 2147483647 h 256"/>
                <a:gd name="T48" fmla="*/ 2147483647 w 160"/>
                <a:gd name="T49" fmla="*/ 2147483647 h 256"/>
                <a:gd name="T50" fmla="*/ 2147483647 w 160"/>
                <a:gd name="T51" fmla="*/ 2147483647 h 256"/>
                <a:gd name="T52" fmla="*/ 2147483647 w 160"/>
                <a:gd name="T53" fmla="*/ 2147483647 h 256"/>
                <a:gd name="T54" fmla="*/ 2147483647 w 160"/>
                <a:gd name="T55" fmla="*/ 2147483647 h 256"/>
                <a:gd name="T56" fmla="*/ 2147483647 w 160"/>
                <a:gd name="T57" fmla="*/ 2147483647 h 256"/>
                <a:gd name="T58" fmla="*/ 2147483647 w 160"/>
                <a:gd name="T59" fmla="*/ 2147483647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0"/>
                <a:gd name="T91" fmla="*/ 0 h 256"/>
                <a:gd name="T92" fmla="*/ 160 w 160"/>
                <a:gd name="T93" fmla="*/ 256 h 2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0" h="256">
                  <a:moveTo>
                    <a:pt x="109" y="256"/>
                  </a:moveTo>
                  <a:cubicBezTo>
                    <a:pt x="115" y="256"/>
                    <a:pt x="103" y="245"/>
                    <a:pt x="103" y="245"/>
                  </a:cubicBezTo>
                  <a:cubicBezTo>
                    <a:pt x="103" y="245"/>
                    <a:pt x="103" y="245"/>
                    <a:pt x="98" y="245"/>
                  </a:cubicBezTo>
                  <a:cubicBezTo>
                    <a:pt x="98" y="227"/>
                    <a:pt x="75" y="222"/>
                    <a:pt x="69" y="216"/>
                  </a:cubicBezTo>
                  <a:cubicBezTo>
                    <a:pt x="63" y="204"/>
                    <a:pt x="58" y="192"/>
                    <a:pt x="52" y="192"/>
                  </a:cubicBezTo>
                  <a:cubicBezTo>
                    <a:pt x="29" y="181"/>
                    <a:pt x="0" y="163"/>
                    <a:pt x="6" y="134"/>
                  </a:cubicBezTo>
                  <a:cubicBezTo>
                    <a:pt x="6" y="123"/>
                    <a:pt x="23" y="128"/>
                    <a:pt x="35" y="134"/>
                  </a:cubicBezTo>
                  <a:cubicBezTo>
                    <a:pt x="40" y="140"/>
                    <a:pt x="46" y="140"/>
                    <a:pt x="46" y="134"/>
                  </a:cubicBezTo>
                  <a:cubicBezTo>
                    <a:pt x="52" y="134"/>
                    <a:pt x="46" y="128"/>
                    <a:pt x="46" y="128"/>
                  </a:cubicBezTo>
                  <a:cubicBezTo>
                    <a:pt x="40" y="117"/>
                    <a:pt x="29" y="111"/>
                    <a:pt x="29" y="99"/>
                  </a:cubicBezTo>
                  <a:cubicBezTo>
                    <a:pt x="29" y="88"/>
                    <a:pt x="29" y="47"/>
                    <a:pt x="46" y="53"/>
                  </a:cubicBezTo>
                  <a:cubicBezTo>
                    <a:pt x="52" y="59"/>
                    <a:pt x="63" y="88"/>
                    <a:pt x="75" y="76"/>
                  </a:cubicBezTo>
                  <a:cubicBezTo>
                    <a:pt x="86" y="64"/>
                    <a:pt x="69" y="35"/>
                    <a:pt x="86" y="18"/>
                  </a:cubicBezTo>
                  <a:cubicBezTo>
                    <a:pt x="103" y="0"/>
                    <a:pt x="126" y="18"/>
                    <a:pt x="143" y="6"/>
                  </a:cubicBezTo>
                  <a:cubicBezTo>
                    <a:pt x="149" y="0"/>
                    <a:pt x="160" y="12"/>
                    <a:pt x="155" y="18"/>
                  </a:cubicBezTo>
                  <a:cubicBezTo>
                    <a:pt x="155" y="18"/>
                    <a:pt x="126" y="30"/>
                    <a:pt x="126" y="53"/>
                  </a:cubicBezTo>
                  <a:cubicBezTo>
                    <a:pt x="126" y="30"/>
                    <a:pt x="109" y="12"/>
                    <a:pt x="98" y="24"/>
                  </a:cubicBezTo>
                  <a:cubicBezTo>
                    <a:pt x="75" y="41"/>
                    <a:pt x="98" y="82"/>
                    <a:pt x="86" y="111"/>
                  </a:cubicBezTo>
                  <a:cubicBezTo>
                    <a:pt x="86" y="111"/>
                    <a:pt x="80" y="105"/>
                    <a:pt x="80" y="105"/>
                  </a:cubicBezTo>
                  <a:cubicBezTo>
                    <a:pt x="75" y="99"/>
                    <a:pt x="75" y="94"/>
                    <a:pt x="75" y="94"/>
                  </a:cubicBezTo>
                  <a:cubicBezTo>
                    <a:pt x="58" y="88"/>
                    <a:pt x="63" y="82"/>
                    <a:pt x="46" y="82"/>
                  </a:cubicBezTo>
                  <a:cubicBezTo>
                    <a:pt x="35" y="82"/>
                    <a:pt x="35" y="88"/>
                    <a:pt x="40" y="94"/>
                  </a:cubicBezTo>
                  <a:cubicBezTo>
                    <a:pt x="46" y="117"/>
                    <a:pt x="86" y="146"/>
                    <a:pt x="80" y="163"/>
                  </a:cubicBezTo>
                  <a:cubicBezTo>
                    <a:pt x="75" y="181"/>
                    <a:pt x="29" y="140"/>
                    <a:pt x="12" y="134"/>
                  </a:cubicBezTo>
                  <a:cubicBezTo>
                    <a:pt x="6" y="158"/>
                    <a:pt x="35" y="158"/>
                    <a:pt x="52" y="175"/>
                  </a:cubicBezTo>
                  <a:cubicBezTo>
                    <a:pt x="58" y="181"/>
                    <a:pt x="75" y="187"/>
                    <a:pt x="86" y="192"/>
                  </a:cubicBezTo>
                  <a:cubicBezTo>
                    <a:pt x="92" y="198"/>
                    <a:pt x="69" y="210"/>
                    <a:pt x="75" y="210"/>
                  </a:cubicBezTo>
                  <a:cubicBezTo>
                    <a:pt x="75" y="210"/>
                    <a:pt x="86" y="210"/>
                    <a:pt x="92" y="210"/>
                  </a:cubicBezTo>
                  <a:cubicBezTo>
                    <a:pt x="92" y="216"/>
                    <a:pt x="86" y="216"/>
                    <a:pt x="80" y="222"/>
                  </a:cubicBezTo>
                  <a:cubicBezTo>
                    <a:pt x="80" y="227"/>
                    <a:pt x="120" y="256"/>
                    <a:pt x="109" y="256"/>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 name="Freeform 87"/>
            <p:cNvSpPr>
              <a:spLocks/>
            </p:cNvSpPr>
            <p:nvPr/>
          </p:nvSpPr>
          <p:spPr bwMode="auto">
            <a:xfrm>
              <a:off x="5768975" y="5281613"/>
              <a:ext cx="79375" cy="163513"/>
            </a:xfrm>
            <a:custGeom>
              <a:avLst/>
              <a:gdLst>
                <a:gd name="T0" fmla="*/ 2147483647 w 128"/>
                <a:gd name="T1" fmla="*/ 2147483647 h 256"/>
                <a:gd name="T2" fmla="*/ 2147483647 w 128"/>
                <a:gd name="T3" fmla="*/ 2147483647 h 256"/>
                <a:gd name="T4" fmla="*/ 2147483647 w 128"/>
                <a:gd name="T5" fmla="*/ 2147483647 h 256"/>
                <a:gd name="T6" fmla="*/ 2147483647 w 128"/>
                <a:gd name="T7" fmla="*/ 2147483647 h 256"/>
                <a:gd name="T8" fmla="*/ 2147483647 w 128"/>
                <a:gd name="T9" fmla="*/ 2147483647 h 256"/>
                <a:gd name="T10" fmla="*/ 2147483647 w 128"/>
                <a:gd name="T11" fmla="*/ 2147483647 h 256"/>
                <a:gd name="T12" fmla="*/ 2147483647 w 128"/>
                <a:gd name="T13" fmla="*/ 2147483647 h 256"/>
                <a:gd name="T14" fmla="*/ 2147483647 w 128"/>
                <a:gd name="T15" fmla="*/ 2147483647 h 256"/>
                <a:gd name="T16" fmla="*/ 2147483647 w 128"/>
                <a:gd name="T17" fmla="*/ 2147483647 h 256"/>
                <a:gd name="T18" fmla="*/ 2147483647 w 128"/>
                <a:gd name="T19" fmla="*/ 2147483647 h 256"/>
                <a:gd name="T20" fmla="*/ 2147483647 w 128"/>
                <a:gd name="T21" fmla="*/ 2147483647 h 256"/>
                <a:gd name="T22" fmla="*/ 2147483647 w 128"/>
                <a:gd name="T23" fmla="*/ 0 h 256"/>
                <a:gd name="T24" fmla="*/ 2147483647 w 128"/>
                <a:gd name="T25" fmla="*/ 2147483647 h 256"/>
                <a:gd name="T26" fmla="*/ 2147483647 w 128"/>
                <a:gd name="T27" fmla="*/ 2147483647 h 256"/>
                <a:gd name="T28" fmla="*/ 2147483647 w 128"/>
                <a:gd name="T29" fmla="*/ 2147483647 h 256"/>
                <a:gd name="T30" fmla="*/ 2147483647 w 128"/>
                <a:gd name="T31" fmla="*/ 2147483647 h 256"/>
                <a:gd name="T32" fmla="*/ 2147483647 w 128"/>
                <a:gd name="T33" fmla="*/ 2147483647 h 256"/>
                <a:gd name="T34" fmla="*/ 2147483647 w 128"/>
                <a:gd name="T35" fmla="*/ 2147483647 h 256"/>
                <a:gd name="T36" fmla="*/ 2147483647 w 128"/>
                <a:gd name="T37" fmla="*/ 214748364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56"/>
                <a:gd name="T59" fmla="*/ 128 w 128"/>
                <a:gd name="T60" fmla="*/ 256 h 2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56">
                  <a:moveTo>
                    <a:pt x="58" y="256"/>
                  </a:moveTo>
                  <a:cubicBezTo>
                    <a:pt x="64" y="256"/>
                    <a:pt x="58" y="250"/>
                    <a:pt x="64" y="244"/>
                  </a:cubicBezTo>
                  <a:cubicBezTo>
                    <a:pt x="64" y="232"/>
                    <a:pt x="71" y="220"/>
                    <a:pt x="71" y="208"/>
                  </a:cubicBezTo>
                  <a:cubicBezTo>
                    <a:pt x="71" y="208"/>
                    <a:pt x="77" y="202"/>
                    <a:pt x="77" y="202"/>
                  </a:cubicBezTo>
                  <a:cubicBezTo>
                    <a:pt x="77" y="171"/>
                    <a:pt x="103" y="153"/>
                    <a:pt x="116" y="135"/>
                  </a:cubicBezTo>
                  <a:cubicBezTo>
                    <a:pt x="128" y="104"/>
                    <a:pt x="90" y="128"/>
                    <a:pt x="71" y="122"/>
                  </a:cubicBezTo>
                  <a:cubicBezTo>
                    <a:pt x="64" y="122"/>
                    <a:pt x="64" y="116"/>
                    <a:pt x="64" y="116"/>
                  </a:cubicBezTo>
                  <a:cubicBezTo>
                    <a:pt x="103" y="104"/>
                    <a:pt x="128" y="80"/>
                    <a:pt x="116" y="43"/>
                  </a:cubicBezTo>
                  <a:cubicBezTo>
                    <a:pt x="109" y="55"/>
                    <a:pt x="84" y="61"/>
                    <a:pt x="84" y="49"/>
                  </a:cubicBezTo>
                  <a:cubicBezTo>
                    <a:pt x="84" y="37"/>
                    <a:pt x="109" y="31"/>
                    <a:pt x="103" y="13"/>
                  </a:cubicBezTo>
                  <a:cubicBezTo>
                    <a:pt x="103" y="7"/>
                    <a:pt x="109" y="7"/>
                    <a:pt x="109" y="7"/>
                  </a:cubicBezTo>
                  <a:cubicBezTo>
                    <a:pt x="109" y="0"/>
                    <a:pt x="109" y="0"/>
                    <a:pt x="109" y="0"/>
                  </a:cubicBezTo>
                  <a:cubicBezTo>
                    <a:pt x="84" y="19"/>
                    <a:pt x="64" y="43"/>
                    <a:pt x="64" y="68"/>
                  </a:cubicBezTo>
                  <a:cubicBezTo>
                    <a:pt x="58" y="80"/>
                    <a:pt x="103" y="55"/>
                    <a:pt x="109" y="68"/>
                  </a:cubicBezTo>
                  <a:cubicBezTo>
                    <a:pt x="116" y="80"/>
                    <a:pt x="90" y="80"/>
                    <a:pt x="71" y="86"/>
                  </a:cubicBezTo>
                  <a:cubicBezTo>
                    <a:pt x="0" y="98"/>
                    <a:pt x="26" y="141"/>
                    <a:pt x="32" y="147"/>
                  </a:cubicBezTo>
                  <a:cubicBezTo>
                    <a:pt x="45" y="153"/>
                    <a:pt x="84" y="141"/>
                    <a:pt x="103" y="135"/>
                  </a:cubicBezTo>
                  <a:cubicBezTo>
                    <a:pt x="32" y="177"/>
                    <a:pt x="45" y="214"/>
                    <a:pt x="58" y="256"/>
                  </a:cubicBezTo>
                  <a:cubicBezTo>
                    <a:pt x="58" y="256"/>
                    <a:pt x="58" y="256"/>
                    <a:pt x="58" y="256"/>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 name="Freeform 88"/>
            <p:cNvSpPr>
              <a:spLocks noEditPoints="1"/>
            </p:cNvSpPr>
            <p:nvPr/>
          </p:nvSpPr>
          <p:spPr bwMode="auto">
            <a:xfrm>
              <a:off x="5749925" y="5294313"/>
              <a:ext cx="98425" cy="158750"/>
            </a:xfrm>
            <a:custGeom>
              <a:avLst/>
              <a:gdLst>
                <a:gd name="T0" fmla="*/ 2147483647 w 156"/>
                <a:gd name="T1" fmla="*/ 2147483647 h 247"/>
                <a:gd name="T2" fmla="*/ 2147483647 w 156"/>
                <a:gd name="T3" fmla="*/ 2147483647 h 247"/>
                <a:gd name="T4" fmla="*/ 2147483647 w 156"/>
                <a:gd name="T5" fmla="*/ 2147483647 h 247"/>
                <a:gd name="T6" fmla="*/ 2147483647 w 156"/>
                <a:gd name="T7" fmla="*/ 2147483647 h 247"/>
                <a:gd name="T8" fmla="*/ 2147483647 w 156"/>
                <a:gd name="T9" fmla="*/ 2147483647 h 247"/>
                <a:gd name="T10" fmla="*/ 2147483647 w 156"/>
                <a:gd name="T11" fmla="*/ 2147483647 h 247"/>
                <a:gd name="T12" fmla="*/ 2147483647 w 156"/>
                <a:gd name="T13" fmla="*/ 2147483647 h 247"/>
                <a:gd name="T14" fmla="*/ 2147483647 w 156"/>
                <a:gd name="T15" fmla="*/ 2147483647 h 247"/>
                <a:gd name="T16" fmla="*/ 2147483647 w 156"/>
                <a:gd name="T17" fmla="*/ 2147483647 h 247"/>
                <a:gd name="T18" fmla="*/ 2147483647 w 156"/>
                <a:gd name="T19" fmla="*/ 2147483647 h 247"/>
                <a:gd name="T20" fmla="*/ 2147483647 w 156"/>
                <a:gd name="T21" fmla="*/ 2147483647 h 247"/>
                <a:gd name="T22" fmla="*/ 2147483647 w 156"/>
                <a:gd name="T23" fmla="*/ 2147483647 h 247"/>
                <a:gd name="T24" fmla="*/ 2147483647 w 156"/>
                <a:gd name="T25" fmla="*/ 2147483647 h 247"/>
                <a:gd name="T26" fmla="*/ 2147483647 w 156"/>
                <a:gd name="T27" fmla="*/ 2147483647 h 247"/>
                <a:gd name="T28" fmla="*/ 2147483647 w 156"/>
                <a:gd name="T29" fmla="*/ 2147483647 h 247"/>
                <a:gd name="T30" fmla="*/ 2147483647 w 156"/>
                <a:gd name="T31" fmla="*/ 2147483647 h 247"/>
                <a:gd name="T32" fmla="*/ 2147483647 w 156"/>
                <a:gd name="T33" fmla="*/ 2147483647 h 247"/>
                <a:gd name="T34" fmla="*/ 2147483647 w 156"/>
                <a:gd name="T35" fmla="*/ 2147483647 h 247"/>
                <a:gd name="T36" fmla="*/ 0 w 156"/>
                <a:gd name="T37" fmla="*/ 2147483647 h 247"/>
                <a:gd name="T38" fmla="*/ 2147483647 w 156"/>
                <a:gd name="T39" fmla="*/ 2147483647 h 247"/>
                <a:gd name="T40" fmla="*/ 2147483647 w 156"/>
                <a:gd name="T41" fmla="*/ 2147483647 h 247"/>
                <a:gd name="T42" fmla="*/ 2147483647 w 156"/>
                <a:gd name="T43" fmla="*/ 2147483647 h 247"/>
                <a:gd name="T44" fmla="*/ 2147483647 w 156"/>
                <a:gd name="T45" fmla="*/ 2147483647 h 247"/>
                <a:gd name="T46" fmla="*/ 2147483647 w 156"/>
                <a:gd name="T47" fmla="*/ 2147483647 h 247"/>
                <a:gd name="T48" fmla="*/ 2147483647 w 156"/>
                <a:gd name="T49" fmla="*/ 2147483647 h 247"/>
                <a:gd name="T50" fmla="*/ 2147483647 w 156"/>
                <a:gd name="T51" fmla="*/ 2147483647 h 247"/>
                <a:gd name="T52" fmla="*/ 2147483647 w 156"/>
                <a:gd name="T53" fmla="*/ 2147483647 h 247"/>
                <a:gd name="T54" fmla="*/ 2147483647 w 156"/>
                <a:gd name="T55" fmla="*/ 2147483647 h 247"/>
                <a:gd name="T56" fmla="*/ 2147483647 w 156"/>
                <a:gd name="T57" fmla="*/ 2147483647 h 247"/>
                <a:gd name="T58" fmla="*/ 2147483647 w 156"/>
                <a:gd name="T59" fmla="*/ 2147483647 h 247"/>
                <a:gd name="T60" fmla="*/ 2147483647 w 156"/>
                <a:gd name="T61" fmla="*/ 2147483647 h 247"/>
                <a:gd name="T62" fmla="*/ 2147483647 w 156"/>
                <a:gd name="T63" fmla="*/ 2147483647 h 247"/>
                <a:gd name="T64" fmla="*/ 2147483647 w 156"/>
                <a:gd name="T65" fmla="*/ 2147483647 h 247"/>
                <a:gd name="T66" fmla="*/ 2147483647 w 156"/>
                <a:gd name="T67" fmla="*/ 2147483647 h 247"/>
                <a:gd name="T68" fmla="*/ 2147483647 w 156"/>
                <a:gd name="T69" fmla="*/ 2147483647 h 247"/>
                <a:gd name="T70" fmla="*/ 2147483647 w 156"/>
                <a:gd name="T71" fmla="*/ 2147483647 h 247"/>
                <a:gd name="T72" fmla="*/ 2147483647 w 156"/>
                <a:gd name="T73" fmla="*/ 2147483647 h 247"/>
                <a:gd name="T74" fmla="*/ 2147483647 w 156"/>
                <a:gd name="T75" fmla="*/ 2147483647 h 247"/>
                <a:gd name="T76" fmla="*/ 2147483647 w 156"/>
                <a:gd name="T77" fmla="*/ 2147483647 h 247"/>
                <a:gd name="T78" fmla="*/ 2147483647 w 156"/>
                <a:gd name="T79" fmla="*/ 2147483647 h 247"/>
                <a:gd name="T80" fmla="*/ 2147483647 w 156"/>
                <a:gd name="T81" fmla="*/ 2147483647 h 247"/>
                <a:gd name="T82" fmla="*/ 2147483647 w 156"/>
                <a:gd name="T83" fmla="*/ 2147483647 h 247"/>
                <a:gd name="T84" fmla="*/ 2147483647 w 156"/>
                <a:gd name="T85" fmla="*/ 0 h 2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247"/>
                <a:gd name="T131" fmla="*/ 156 w 156"/>
                <a:gd name="T132" fmla="*/ 247 h 2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247">
                  <a:moveTo>
                    <a:pt x="86" y="81"/>
                  </a:moveTo>
                  <a:lnTo>
                    <a:pt x="91" y="82"/>
                  </a:lnTo>
                  <a:lnTo>
                    <a:pt x="89" y="81"/>
                  </a:lnTo>
                  <a:lnTo>
                    <a:pt x="103" y="80"/>
                  </a:lnTo>
                  <a:lnTo>
                    <a:pt x="100" y="81"/>
                  </a:lnTo>
                  <a:lnTo>
                    <a:pt x="121" y="71"/>
                  </a:lnTo>
                  <a:lnTo>
                    <a:pt x="119" y="73"/>
                  </a:lnTo>
                  <a:lnTo>
                    <a:pt x="145" y="47"/>
                  </a:lnTo>
                  <a:lnTo>
                    <a:pt x="156" y="58"/>
                  </a:lnTo>
                  <a:lnTo>
                    <a:pt x="130" y="84"/>
                  </a:lnTo>
                  <a:cubicBezTo>
                    <a:pt x="129" y="85"/>
                    <a:pt x="129" y="85"/>
                    <a:pt x="128" y="86"/>
                  </a:cubicBezTo>
                  <a:lnTo>
                    <a:pt x="107" y="96"/>
                  </a:lnTo>
                  <a:cubicBezTo>
                    <a:pt x="106" y="96"/>
                    <a:pt x="105" y="96"/>
                    <a:pt x="104" y="96"/>
                  </a:cubicBezTo>
                  <a:lnTo>
                    <a:pt x="90" y="97"/>
                  </a:lnTo>
                  <a:cubicBezTo>
                    <a:pt x="89" y="98"/>
                    <a:pt x="89" y="97"/>
                    <a:pt x="88" y="97"/>
                  </a:cubicBezTo>
                  <a:lnTo>
                    <a:pt x="83" y="96"/>
                  </a:lnTo>
                  <a:lnTo>
                    <a:pt x="86" y="81"/>
                  </a:lnTo>
                  <a:close/>
                  <a:moveTo>
                    <a:pt x="77" y="147"/>
                  </a:moveTo>
                  <a:lnTo>
                    <a:pt x="85" y="145"/>
                  </a:lnTo>
                  <a:lnTo>
                    <a:pt x="103" y="139"/>
                  </a:lnTo>
                  <a:lnTo>
                    <a:pt x="124" y="129"/>
                  </a:lnTo>
                  <a:lnTo>
                    <a:pt x="123" y="130"/>
                  </a:lnTo>
                  <a:lnTo>
                    <a:pt x="141" y="118"/>
                  </a:lnTo>
                  <a:lnTo>
                    <a:pt x="150" y="131"/>
                  </a:lnTo>
                  <a:lnTo>
                    <a:pt x="132" y="143"/>
                  </a:lnTo>
                  <a:cubicBezTo>
                    <a:pt x="132" y="143"/>
                    <a:pt x="131" y="144"/>
                    <a:pt x="131" y="144"/>
                  </a:cubicBezTo>
                  <a:lnTo>
                    <a:pt x="108" y="154"/>
                  </a:lnTo>
                  <a:lnTo>
                    <a:pt x="88" y="160"/>
                  </a:lnTo>
                  <a:lnTo>
                    <a:pt x="80" y="162"/>
                  </a:lnTo>
                  <a:lnTo>
                    <a:pt x="77" y="147"/>
                  </a:lnTo>
                  <a:close/>
                  <a:moveTo>
                    <a:pt x="76" y="186"/>
                  </a:moveTo>
                  <a:lnTo>
                    <a:pt x="66" y="183"/>
                  </a:lnTo>
                  <a:cubicBezTo>
                    <a:pt x="66" y="183"/>
                    <a:pt x="65" y="183"/>
                    <a:pt x="65" y="183"/>
                  </a:cubicBezTo>
                  <a:lnTo>
                    <a:pt x="44" y="173"/>
                  </a:lnTo>
                  <a:cubicBezTo>
                    <a:pt x="44" y="173"/>
                    <a:pt x="43" y="172"/>
                    <a:pt x="43" y="172"/>
                  </a:cubicBezTo>
                  <a:lnTo>
                    <a:pt x="18" y="155"/>
                  </a:lnTo>
                  <a:cubicBezTo>
                    <a:pt x="17" y="155"/>
                    <a:pt x="16" y="154"/>
                    <a:pt x="16" y="153"/>
                  </a:cubicBezTo>
                  <a:lnTo>
                    <a:pt x="0" y="129"/>
                  </a:lnTo>
                  <a:lnTo>
                    <a:pt x="13" y="120"/>
                  </a:lnTo>
                  <a:lnTo>
                    <a:pt x="29" y="144"/>
                  </a:lnTo>
                  <a:lnTo>
                    <a:pt x="27" y="142"/>
                  </a:lnTo>
                  <a:lnTo>
                    <a:pt x="52" y="159"/>
                  </a:lnTo>
                  <a:lnTo>
                    <a:pt x="51" y="158"/>
                  </a:lnTo>
                  <a:lnTo>
                    <a:pt x="72" y="168"/>
                  </a:lnTo>
                  <a:lnTo>
                    <a:pt x="71" y="168"/>
                  </a:lnTo>
                  <a:lnTo>
                    <a:pt x="81" y="171"/>
                  </a:lnTo>
                  <a:lnTo>
                    <a:pt x="76" y="186"/>
                  </a:lnTo>
                  <a:close/>
                  <a:moveTo>
                    <a:pt x="73" y="125"/>
                  </a:moveTo>
                  <a:lnTo>
                    <a:pt x="66" y="119"/>
                  </a:lnTo>
                  <a:lnTo>
                    <a:pt x="51" y="104"/>
                  </a:lnTo>
                  <a:lnTo>
                    <a:pt x="35" y="86"/>
                  </a:lnTo>
                  <a:cubicBezTo>
                    <a:pt x="35" y="85"/>
                    <a:pt x="34" y="84"/>
                    <a:pt x="34" y="84"/>
                  </a:cubicBezTo>
                  <a:lnTo>
                    <a:pt x="27" y="68"/>
                  </a:lnTo>
                  <a:lnTo>
                    <a:pt x="42" y="61"/>
                  </a:lnTo>
                  <a:lnTo>
                    <a:pt x="49" y="77"/>
                  </a:lnTo>
                  <a:lnTo>
                    <a:pt x="48" y="75"/>
                  </a:lnTo>
                  <a:lnTo>
                    <a:pt x="62" y="93"/>
                  </a:lnTo>
                  <a:lnTo>
                    <a:pt x="77" y="106"/>
                  </a:lnTo>
                  <a:lnTo>
                    <a:pt x="84" y="112"/>
                  </a:lnTo>
                  <a:lnTo>
                    <a:pt x="73" y="125"/>
                  </a:lnTo>
                  <a:close/>
                  <a:moveTo>
                    <a:pt x="130" y="9"/>
                  </a:moveTo>
                  <a:lnTo>
                    <a:pt x="127" y="13"/>
                  </a:lnTo>
                  <a:lnTo>
                    <a:pt x="118" y="25"/>
                  </a:lnTo>
                  <a:lnTo>
                    <a:pt x="107" y="44"/>
                  </a:lnTo>
                  <a:lnTo>
                    <a:pt x="97" y="71"/>
                  </a:lnTo>
                  <a:lnTo>
                    <a:pt x="97" y="70"/>
                  </a:lnTo>
                  <a:lnTo>
                    <a:pt x="89" y="104"/>
                  </a:lnTo>
                  <a:lnTo>
                    <a:pt x="89" y="103"/>
                  </a:lnTo>
                  <a:lnTo>
                    <a:pt x="87" y="144"/>
                  </a:lnTo>
                  <a:lnTo>
                    <a:pt x="87" y="143"/>
                  </a:lnTo>
                  <a:lnTo>
                    <a:pt x="92" y="191"/>
                  </a:lnTo>
                  <a:lnTo>
                    <a:pt x="92" y="189"/>
                  </a:lnTo>
                  <a:lnTo>
                    <a:pt x="109" y="242"/>
                  </a:lnTo>
                  <a:lnTo>
                    <a:pt x="94" y="247"/>
                  </a:lnTo>
                  <a:lnTo>
                    <a:pt x="77" y="194"/>
                  </a:lnTo>
                  <a:cubicBezTo>
                    <a:pt x="77" y="193"/>
                    <a:pt x="77" y="193"/>
                    <a:pt x="76" y="192"/>
                  </a:cubicBezTo>
                  <a:lnTo>
                    <a:pt x="71" y="144"/>
                  </a:lnTo>
                  <a:cubicBezTo>
                    <a:pt x="71" y="144"/>
                    <a:pt x="71" y="143"/>
                    <a:pt x="71" y="143"/>
                  </a:cubicBezTo>
                  <a:lnTo>
                    <a:pt x="73" y="102"/>
                  </a:lnTo>
                  <a:cubicBezTo>
                    <a:pt x="73" y="102"/>
                    <a:pt x="74" y="101"/>
                    <a:pt x="74" y="101"/>
                  </a:cubicBezTo>
                  <a:lnTo>
                    <a:pt x="82" y="67"/>
                  </a:lnTo>
                  <a:cubicBezTo>
                    <a:pt x="82" y="66"/>
                    <a:pt x="82" y="66"/>
                    <a:pt x="82" y="66"/>
                  </a:cubicBezTo>
                  <a:lnTo>
                    <a:pt x="93" y="37"/>
                  </a:lnTo>
                  <a:lnTo>
                    <a:pt x="105" y="16"/>
                  </a:lnTo>
                  <a:lnTo>
                    <a:pt x="114" y="4"/>
                  </a:lnTo>
                  <a:lnTo>
                    <a:pt x="117" y="0"/>
                  </a:lnTo>
                  <a:lnTo>
                    <a:pt x="130" y="9"/>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9" name="Freeform 89"/>
            <p:cNvSpPr>
              <a:spLocks/>
            </p:cNvSpPr>
            <p:nvPr/>
          </p:nvSpPr>
          <p:spPr bwMode="auto">
            <a:xfrm>
              <a:off x="5789613" y="5497513"/>
              <a:ext cx="109538" cy="165100"/>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71" y="238"/>
                  </a:moveTo>
                  <a:cubicBezTo>
                    <a:pt x="165" y="226"/>
                    <a:pt x="165" y="220"/>
                    <a:pt x="165" y="208"/>
                  </a:cubicBezTo>
                  <a:cubicBezTo>
                    <a:pt x="165" y="202"/>
                    <a:pt x="159" y="196"/>
                    <a:pt x="165" y="196"/>
                  </a:cubicBezTo>
                  <a:cubicBezTo>
                    <a:pt x="142" y="171"/>
                    <a:pt x="159" y="141"/>
                    <a:pt x="154" y="116"/>
                  </a:cubicBezTo>
                  <a:cubicBezTo>
                    <a:pt x="154" y="86"/>
                    <a:pt x="131" y="128"/>
                    <a:pt x="114" y="135"/>
                  </a:cubicBezTo>
                  <a:cubicBezTo>
                    <a:pt x="114" y="135"/>
                    <a:pt x="114" y="128"/>
                    <a:pt x="114" y="128"/>
                  </a:cubicBezTo>
                  <a:cubicBezTo>
                    <a:pt x="137" y="104"/>
                    <a:pt x="142" y="68"/>
                    <a:pt x="114" y="43"/>
                  </a:cubicBezTo>
                  <a:cubicBezTo>
                    <a:pt x="114" y="55"/>
                    <a:pt x="97" y="74"/>
                    <a:pt x="91" y="68"/>
                  </a:cubicBezTo>
                  <a:cubicBezTo>
                    <a:pt x="86" y="55"/>
                    <a:pt x="103" y="37"/>
                    <a:pt x="86" y="25"/>
                  </a:cubicBezTo>
                  <a:cubicBezTo>
                    <a:pt x="86" y="19"/>
                    <a:pt x="91" y="19"/>
                    <a:pt x="91" y="13"/>
                  </a:cubicBezTo>
                  <a:cubicBezTo>
                    <a:pt x="91" y="7"/>
                    <a:pt x="74" y="0"/>
                    <a:pt x="74" y="13"/>
                  </a:cubicBezTo>
                  <a:cubicBezTo>
                    <a:pt x="63" y="31"/>
                    <a:pt x="40" y="31"/>
                    <a:pt x="35" y="49"/>
                  </a:cubicBezTo>
                  <a:cubicBezTo>
                    <a:pt x="29" y="74"/>
                    <a:pt x="57" y="92"/>
                    <a:pt x="52" y="116"/>
                  </a:cubicBezTo>
                  <a:cubicBezTo>
                    <a:pt x="52" y="128"/>
                    <a:pt x="23" y="110"/>
                    <a:pt x="18" y="110"/>
                  </a:cubicBezTo>
                  <a:cubicBezTo>
                    <a:pt x="0" y="110"/>
                    <a:pt x="23" y="147"/>
                    <a:pt x="29" y="159"/>
                  </a:cubicBezTo>
                  <a:cubicBezTo>
                    <a:pt x="35" y="165"/>
                    <a:pt x="46" y="171"/>
                    <a:pt x="57" y="171"/>
                  </a:cubicBezTo>
                  <a:cubicBezTo>
                    <a:pt x="57" y="171"/>
                    <a:pt x="63" y="177"/>
                    <a:pt x="63" y="177"/>
                  </a:cubicBezTo>
                  <a:cubicBezTo>
                    <a:pt x="63" y="189"/>
                    <a:pt x="52" y="189"/>
                    <a:pt x="52" y="189"/>
                  </a:cubicBezTo>
                  <a:cubicBezTo>
                    <a:pt x="40" y="183"/>
                    <a:pt x="18" y="189"/>
                    <a:pt x="23" y="202"/>
                  </a:cubicBezTo>
                  <a:cubicBezTo>
                    <a:pt x="35" y="226"/>
                    <a:pt x="69" y="232"/>
                    <a:pt x="91" y="226"/>
                  </a:cubicBezTo>
                  <a:cubicBezTo>
                    <a:pt x="103" y="226"/>
                    <a:pt x="108" y="232"/>
                    <a:pt x="120" y="238"/>
                  </a:cubicBezTo>
                  <a:cubicBezTo>
                    <a:pt x="131" y="244"/>
                    <a:pt x="148" y="238"/>
                    <a:pt x="159" y="244"/>
                  </a:cubicBezTo>
                  <a:cubicBezTo>
                    <a:pt x="165" y="250"/>
                    <a:pt x="165" y="244"/>
                    <a:pt x="165" y="244"/>
                  </a:cubicBezTo>
                  <a:cubicBezTo>
                    <a:pt x="165" y="250"/>
                    <a:pt x="176" y="256"/>
                    <a:pt x="176" y="250"/>
                  </a:cubicBezTo>
                  <a:cubicBezTo>
                    <a:pt x="176" y="250"/>
                    <a:pt x="176" y="244"/>
                    <a:pt x="171" y="238"/>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 name="Freeform 90"/>
            <p:cNvSpPr>
              <a:spLocks/>
            </p:cNvSpPr>
            <p:nvPr/>
          </p:nvSpPr>
          <p:spPr bwMode="auto">
            <a:xfrm>
              <a:off x="5789613" y="5497513"/>
              <a:ext cx="109538" cy="153988"/>
            </a:xfrm>
            <a:custGeom>
              <a:avLst/>
              <a:gdLst>
                <a:gd name="T0" fmla="*/ 2147483647 w 176"/>
                <a:gd name="T1" fmla="*/ 2147483647 h 240"/>
                <a:gd name="T2" fmla="*/ 2147483647 w 176"/>
                <a:gd name="T3" fmla="*/ 2147483647 h 240"/>
                <a:gd name="T4" fmla="*/ 2147483647 w 176"/>
                <a:gd name="T5" fmla="*/ 2147483647 h 240"/>
                <a:gd name="T6" fmla="*/ 2147483647 w 176"/>
                <a:gd name="T7" fmla="*/ 2147483647 h 240"/>
                <a:gd name="T8" fmla="*/ 2147483647 w 176"/>
                <a:gd name="T9" fmla="*/ 2147483647 h 240"/>
                <a:gd name="T10" fmla="*/ 2147483647 w 176"/>
                <a:gd name="T11" fmla="*/ 2147483647 h 240"/>
                <a:gd name="T12" fmla="*/ 2147483647 w 176"/>
                <a:gd name="T13" fmla="*/ 2147483647 h 240"/>
                <a:gd name="T14" fmla="*/ 2147483647 w 176"/>
                <a:gd name="T15" fmla="*/ 2147483647 h 240"/>
                <a:gd name="T16" fmla="*/ 2147483647 w 176"/>
                <a:gd name="T17" fmla="*/ 2147483647 h 240"/>
                <a:gd name="T18" fmla="*/ 2147483647 w 176"/>
                <a:gd name="T19" fmla="*/ 2147483647 h 240"/>
                <a:gd name="T20" fmla="*/ 2147483647 w 176"/>
                <a:gd name="T21" fmla="*/ 2147483647 h 240"/>
                <a:gd name="T22" fmla="*/ 2147483647 w 176"/>
                <a:gd name="T23" fmla="*/ 2147483647 h 240"/>
                <a:gd name="T24" fmla="*/ 2147483647 w 176"/>
                <a:gd name="T25" fmla="*/ 2147483647 h 240"/>
                <a:gd name="T26" fmla="*/ 2147483647 w 176"/>
                <a:gd name="T27" fmla="*/ 2147483647 h 240"/>
                <a:gd name="T28" fmla="*/ 2147483647 w 176"/>
                <a:gd name="T29" fmla="*/ 2147483647 h 240"/>
                <a:gd name="T30" fmla="*/ 2147483647 w 176"/>
                <a:gd name="T31" fmla="*/ 2147483647 h 240"/>
                <a:gd name="T32" fmla="*/ 2147483647 w 176"/>
                <a:gd name="T33" fmla="*/ 2147483647 h 240"/>
                <a:gd name="T34" fmla="*/ 2147483647 w 176"/>
                <a:gd name="T35" fmla="*/ 2147483647 h 240"/>
                <a:gd name="T36" fmla="*/ 2147483647 w 176"/>
                <a:gd name="T37" fmla="*/ 2147483647 h 240"/>
                <a:gd name="T38" fmla="*/ 2147483647 w 176"/>
                <a:gd name="T39" fmla="*/ 2147483647 h 240"/>
                <a:gd name="T40" fmla="*/ 2147483647 w 176"/>
                <a:gd name="T41" fmla="*/ 2147483647 h 240"/>
                <a:gd name="T42" fmla="*/ 2147483647 w 176"/>
                <a:gd name="T43" fmla="*/ 2147483647 h 240"/>
                <a:gd name="T44" fmla="*/ 2147483647 w 176"/>
                <a:gd name="T45" fmla="*/ 2147483647 h 240"/>
                <a:gd name="T46" fmla="*/ 2147483647 w 176"/>
                <a:gd name="T47" fmla="*/ 2147483647 h 240"/>
                <a:gd name="T48" fmla="*/ 2147483647 w 176"/>
                <a:gd name="T49" fmla="*/ 2147483647 h 240"/>
                <a:gd name="T50" fmla="*/ 2147483647 w 176"/>
                <a:gd name="T51" fmla="*/ 2147483647 h 240"/>
                <a:gd name="T52" fmla="*/ 2147483647 w 176"/>
                <a:gd name="T53" fmla="*/ 2147483647 h 240"/>
                <a:gd name="T54" fmla="*/ 2147483647 w 176"/>
                <a:gd name="T55" fmla="*/ 2147483647 h 240"/>
                <a:gd name="T56" fmla="*/ 2147483647 w 176"/>
                <a:gd name="T57" fmla="*/ 2147483647 h 240"/>
                <a:gd name="T58" fmla="*/ 2147483647 w 17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6"/>
                <a:gd name="T91" fmla="*/ 0 h 240"/>
                <a:gd name="T92" fmla="*/ 176 w 17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6" h="240">
                  <a:moveTo>
                    <a:pt x="171" y="240"/>
                  </a:moveTo>
                  <a:cubicBezTo>
                    <a:pt x="171" y="240"/>
                    <a:pt x="160" y="235"/>
                    <a:pt x="160" y="235"/>
                  </a:cubicBezTo>
                  <a:cubicBezTo>
                    <a:pt x="160" y="235"/>
                    <a:pt x="160" y="240"/>
                    <a:pt x="154" y="235"/>
                  </a:cubicBezTo>
                  <a:cubicBezTo>
                    <a:pt x="143" y="229"/>
                    <a:pt x="127" y="235"/>
                    <a:pt x="116" y="229"/>
                  </a:cubicBezTo>
                  <a:cubicBezTo>
                    <a:pt x="105" y="223"/>
                    <a:pt x="99" y="217"/>
                    <a:pt x="88" y="217"/>
                  </a:cubicBezTo>
                  <a:cubicBezTo>
                    <a:pt x="66" y="223"/>
                    <a:pt x="33" y="217"/>
                    <a:pt x="22" y="194"/>
                  </a:cubicBezTo>
                  <a:cubicBezTo>
                    <a:pt x="17" y="182"/>
                    <a:pt x="39" y="176"/>
                    <a:pt x="50" y="182"/>
                  </a:cubicBezTo>
                  <a:cubicBezTo>
                    <a:pt x="50" y="182"/>
                    <a:pt x="61" y="182"/>
                    <a:pt x="61" y="170"/>
                  </a:cubicBezTo>
                  <a:cubicBezTo>
                    <a:pt x="61" y="170"/>
                    <a:pt x="55" y="164"/>
                    <a:pt x="55" y="164"/>
                  </a:cubicBezTo>
                  <a:cubicBezTo>
                    <a:pt x="44" y="164"/>
                    <a:pt x="33" y="159"/>
                    <a:pt x="28" y="153"/>
                  </a:cubicBezTo>
                  <a:cubicBezTo>
                    <a:pt x="22" y="141"/>
                    <a:pt x="0" y="106"/>
                    <a:pt x="17" y="106"/>
                  </a:cubicBezTo>
                  <a:cubicBezTo>
                    <a:pt x="22" y="106"/>
                    <a:pt x="50" y="123"/>
                    <a:pt x="50" y="112"/>
                  </a:cubicBezTo>
                  <a:cubicBezTo>
                    <a:pt x="55" y="88"/>
                    <a:pt x="28" y="71"/>
                    <a:pt x="33" y="47"/>
                  </a:cubicBezTo>
                  <a:cubicBezTo>
                    <a:pt x="39" y="30"/>
                    <a:pt x="61" y="30"/>
                    <a:pt x="72" y="12"/>
                  </a:cubicBezTo>
                  <a:cubicBezTo>
                    <a:pt x="72" y="0"/>
                    <a:pt x="88" y="6"/>
                    <a:pt x="88" y="12"/>
                  </a:cubicBezTo>
                  <a:cubicBezTo>
                    <a:pt x="88" y="18"/>
                    <a:pt x="72" y="41"/>
                    <a:pt x="83" y="59"/>
                  </a:cubicBezTo>
                  <a:cubicBezTo>
                    <a:pt x="72" y="41"/>
                    <a:pt x="50" y="30"/>
                    <a:pt x="44" y="47"/>
                  </a:cubicBezTo>
                  <a:cubicBezTo>
                    <a:pt x="33" y="82"/>
                    <a:pt x="72" y="100"/>
                    <a:pt x="77" y="129"/>
                  </a:cubicBezTo>
                  <a:cubicBezTo>
                    <a:pt x="77" y="129"/>
                    <a:pt x="72" y="129"/>
                    <a:pt x="72" y="129"/>
                  </a:cubicBezTo>
                  <a:cubicBezTo>
                    <a:pt x="66" y="129"/>
                    <a:pt x="61" y="123"/>
                    <a:pt x="55" y="123"/>
                  </a:cubicBezTo>
                  <a:cubicBezTo>
                    <a:pt x="44" y="123"/>
                    <a:pt x="44" y="118"/>
                    <a:pt x="33" y="123"/>
                  </a:cubicBezTo>
                  <a:cubicBezTo>
                    <a:pt x="22" y="135"/>
                    <a:pt x="28" y="135"/>
                    <a:pt x="33" y="141"/>
                  </a:cubicBezTo>
                  <a:cubicBezTo>
                    <a:pt x="44" y="153"/>
                    <a:pt x="94" y="164"/>
                    <a:pt x="99" y="176"/>
                  </a:cubicBezTo>
                  <a:cubicBezTo>
                    <a:pt x="105" y="194"/>
                    <a:pt x="44" y="188"/>
                    <a:pt x="28" y="188"/>
                  </a:cubicBezTo>
                  <a:cubicBezTo>
                    <a:pt x="33" y="211"/>
                    <a:pt x="61" y="199"/>
                    <a:pt x="83" y="205"/>
                  </a:cubicBezTo>
                  <a:cubicBezTo>
                    <a:pt x="88" y="205"/>
                    <a:pt x="105" y="205"/>
                    <a:pt x="121" y="199"/>
                  </a:cubicBezTo>
                  <a:cubicBezTo>
                    <a:pt x="121" y="199"/>
                    <a:pt x="116" y="223"/>
                    <a:pt x="116" y="223"/>
                  </a:cubicBezTo>
                  <a:cubicBezTo>
                    <a:pt x="121" y="223"/>
                    <a:pt x="132" y="217"/>
                    <a:pt x="132" y="217"/>
                  </a:cubicBezTo>
                  <a:cubicBezTo>
                    <a:pt x="132" y="217"/>
                    <a:pt x="127" y="223"/>
                    <a:pt x="127" y="229"/>
                  </a:cubicBezTo>
                  <a:cubicBezTo>
                    <a:pt x="132" y="229"/>
                    <a:pt x="176" y="235"/>
                    <a:pt x="171" y="240"/>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 name="Freeform 91"/>
            <p:cNvSpPr>
              <a:spLocks/>
            </p:cNvSpPr>
            <p:nvPr/>
          </p:nvSpPr>
          <p:spPr bwMode="auto">
            <a:xfrm>
              <a:off x="5818188" y="5497513"/>
              <a:ext cx="80963" cy="153988"/>
            </a:xfrm>
            <a:custGeom>
              <a:avLst/>
              <a:gdLst>
                <a:gd name="T0" fmla="*/ 2147483647 w 128"/>
                <a:gd name="T1" fmla="*/ 2147483647 h 240"/>
                <a:gd name="T2" fmla="*/ 2147483647 w 128"/>
                <a:gd name="T3" fmla="*/ 2147483647 h 240"/>
                <a:gd name="T4" fmla="*/ 2147483647 w 128"/>
                <a:gd name="T5" fmla="*/ 2147483647 h 240"/>
                <a:gd name="T6" fmla="*/ 2147483647 w 128"/>
                <a:gd name="T7" fmla="*/ 2147483647 h 240"/>
                <a:gd name="T8" fmla="*/ 2147483647 w 128"/>
                <a:gd name="T9" fmla="*/ 2147483647 h 240"/>
                <a:gd name="T10" fmla="*/ 2147483647 w 128"/>
                <a:gd name="T11" fmla="*/ 2147483647 h 240"/>
                <a:gd name="T12" fmla="*/ 2147483647 w 128"/>
                <a:gd name="T13" fmla="*/ 2147483647 h 240"/>
                <a:gd name="T14" fmla="*/ 2147483647 w 128"/>
                <a:gd name="T15" fmla="*/ 2147483647 h 240"/>
                <a:gd name="T16" fmla="*/ 2147483647 w 128"/>
                <a:gd name="T17" fmla="*/ 2147483647 h 240"/>
                <a:gd name="T18" fmla="*/ 2147483647 w 128"/>
                <a:gd name="T19" fmla="*/ 2147483647 h 240"/>
                <a:gd name="T20" fmla="*/ 2147483647 w 128"/>
                <a:gd name="T21" fmla="*/ 0 h 240"/>
                <a:gd name="T22" fmla="*/ 2147483647 w 128"/>
                <a:gd name="T23" fmla="*/ 0 h 240"/>
                <a:gd name="T24" fmla="*/ 2147483647 w 128"/>
                <a:gd name="T25" fmla="*/ 2147483647 h 240"/>
                <a:gd name="T26" fmla="*/ 2147483647 w 128"/>
                <a:gd name="T27" fmla="*/ 2147483647 h 240"/>
                <a:gd name="T28" fmla="*/ 2147483647 w 128"/>
                <a:gd name="T29" fmla="*/ 2147483647 h 240"/>
                <a:gd name="T30" fmla="*/ 2147483647 w 128"/>
                <a:gd name="T31" fmla="*/ 2147483647 h 240"/>
                <a:gd name="T32" fmla="*/ 2147483647 w 128"/>
                <a:gd name="T33" fmla="*/ 2147483647 h 240"/>
                <a:gd name="T34" fmla="*/ 2147483647 w 128"/>
                <a:gd name="T35" fmla="*/ 2147483647 h 240"/>
                <a:gd name="T36" fmla="*/ 2147483647 w 128"/>
                <a:gd name="T37" fmla="*/ 2147483647 h 2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40"/>
                <a:gd name="T59" fmla="*/ 128 w 128"/>
                <a:gd name="T60" fmla="*/ 240 h 2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40">
                  <a:moveTo>
                    <a:pt x="128" y="240"/>
                  </a:moveTo>
                  <a:cubicBezTo>
                    <a:pt x="128" y="240"/>
                    <a:pt x="128" y="234"/>
                    <a:pt x="123" y="228"/>
                  </a:cubicBezTo>
                  <a:cubicBezTo>
                    <a:pt x="117" y="216"/>
                    <a:pt x="117" y="210"/>
                    <a:pt x="117" y="197"/>
                  </a:cubicBezTo>
                  <a:cubicBezTo>
                    <a:pt x="117" y="191"/>
                    <a:pt x="111" y="185"/>
                    <a:pt x="117" y="185"/>
                  </a:cubicBezTo>
                  <a:cubicBezTo>
                    <a:pt x="94" y="160"/>
                    <a:pt x="111" y="130"/>
                    <a:pt x="105" y="105"/>
                  </a:cubicBezTo>
                  <a:cubicBezTo>
                    <a:pt x="105" y="74"/>
                    <a:pt x="82" y="117"/>
                    <a:pt x="64" y="124"/>
                  </a:cubicBezTo>
                  <a:cubicBezTo>
                    <a:pt x="64" y="124"/>
                    <a:pt x="64" y="117"/>
                    <a:pt x="64" y="117"/>
                  </a:cubicBezTo>
                  <a:cubicBezTo>
                    <a:pt x="88" y="93"/>
                    <a:pt x="94" y="56"/>
                    <a:pt x="64" y="31"/>
                  </a:cubicBezTo>
                  <a:cubicBezTo>
                    <a:pt x="64" y="44"/>
                    <a:pt x="47" y="62"/>
                    <a:pt x="41" y="56"/>
                  </a:cubicBezTo>
                  <a:cubicBezTo>
                    <a:pt x="35" y="44"/>
                    <a:pt x="53" y="25"/>
                    <a:pt x="35" y="13"/>
                  </a:cubicBezTo>
                  <a:cubicBezTo>
                    <a:pt x="35" y="7"/>
                    <a:pt x="41" y="7"/>
                    <a:pt x="41" y="0"/>
                  </a:cubicBezTo>
                  <a:cubicBezTo>
                    <a:pt x="41" y="0"/>
                    <a:pt x="41" y="0"/>
                    <a:pt x="41" y="0"/>
                  </a:cubicBezTo>
                  <a:cubicBezTo>
                    <a:pt x="30" y="25"/>
                    <a:pt x="24" y="56"/>
                    <a:pt x="35" y="74"/>
                  </a:cubicBezTo>
                  <a:cubicBezTo>
                    <a:pt x="41" y="93"/>
                    <a:pt x="59" y="50"/>
                    <a:pt x="70" y="56"/>
                  </a:cubicBezTo>
                  <a:cubicBezTo>
                    <a:pt x="82" y="62"/>
                    <a:pt x="59" y="80"/>
                    <a:pt x="47" y="87"/>
                  </a:cubicBezTo>
                  <a:cubicBezTo>
                    <a:pt x="0" y="136"/>
                    <a:pt x="41" y="160"/>
                    <a:pt x="53" y="160"/>
                  </a:cubicBezTo>
                  <a:cubicBezTo>
                    <a:pt x="64" y="160"/>
                    <a:pt x="88" y="130"/>
                    <a:pt x="99" y="117"/>
                  </a:cubicBezTo>
                  <a:cubicBezTo>
                    <a:pt x="70" y="185"/>
                    <a:pt x="94" y="216"/>
                    <a:pt x="128" y="240"/>
                  </a:cubicBezTo>
                  <a:cubicBezTo>
                    <a:pt x="128" y="240"/>
                    <a:pt x="128" y="240"/>
                    <a:pt x="128" y="240"/>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 name="Freeform 92"/>
            <p:cNvSpPr>
              <a:spLocks noEditPoints="1"/>
            </p:cNvSpPr>
            <p:nvPr/>
          </p:nvSpPr>
          <p:spPr bwMode="auto">
            <a:xfrm>
              <a:off x="5800725" y="5522913"/>
              <a:ext cx="96838" cy="138113"/>
            </a:xfrm>
            <a:custGeom>
              <a:avLst/>
              <a:gdLst>
                <a:gd name="T0" fmla="*/ 2147483647 w 154"/>
                <a:gd name="T1" fmla="*/ 2147483647 h 216"/>
                <a:gd name="T2" fmla="*/ 2147483647 w 154"/>
                <a:gd name="T3" fmla="*/ 2147483647 h 216"/>
                <a:gd name="T4" fmla="*/ 2147483647 w 154"/>
                <a:gd name="T5" fmla="*/ 2147483647 h 216"/>
                <a:gd name="T6" fmla="*/ 2147483647 w 154"/>
                <a:gd name="T7" fmla="*/ 2147483647 h 216"/>
                <a:gd name="T8" fmla="*/ 2147483647 w 154"/>
                <a:gd name="T9" fmla="*/ 2147483647 h 216"/>
                <a:gd name="T10" fmla="*/ 2147483647 w 154"/>
                <a:gd name="T11" fmla="*/ 2147483647 h 216"/>
                <a:gd name="T12" fmla="*/ 2147483647 w 154"/>
                <a:gd name="T13" fmla="*/ 2147483647 h 216"/>
                <a:gd name="T14" fmla="*/ 2147483647 w 154"/>
                <a:gd name="T15" fmla="*/ 2147483647 h 216"/>
                <a:gd name="T16" fmla="*/ 2147483647 w 154"/>
                <a:gd name="T17" fmla="*/ 2147483647 h 216"/>
                <a:gd name="T18" fmla="*/ 2147483647 w 154"/>
                <a:gd name="T19" fmla="*/ 2147483647 h 216"/>
                <a:gd name="T20" fmla="*/ 2147483647 w 154"/>
                <a:gd name="T21" fmla="*/ 2147483647 h 216"/>
                <a:gd name="T22" fmla="*/ 2147483647 w 154"/>
                <a:gd name="T23" fmla="*/ 2147483647 h 216"/>
                <a:gd name="T24" fmla="*/ 2147483647 w 154"/>
                <a:gd name="T25" fmla="*/ 2147483647 h 216"/>
                <a:gd name="T26" fmla="*/ 2147483647 w 154"/>
                <a:gd name="T27" fmla="*/ 2147483647 h 216"/>
                <a:gd name="T28" fmla="*/ 2147483647 w 154"/>
                <a:gd name="T29" fmla="*/ 2147483647 h 216"/>
                <a:gd name="T30" fmla="*/ 2147483647 w 154"/>
                <a:gd name="T31" fmla="*/ 2147483647 h 216"/>
                <a:gd name="T32" fmla="*/ 2147483647 w 154"/>
                <a:gd name="T33" fmla="*/ 2147483647 h 216"/>
                <a:gd name="T34" fmla="*/ 2147483647 w 154"/>
                <a:gd name="T35" fmla="*/ 2147483647 h 216"/>
                <a:gd name="T36" fmla="*/ 2147483647 w 154"/>
                <a:gd name="T37" fmla="*/ 2147483647 h 216"/>
                <a:gd name="T38" fmla="*/ 2147483647 w 154"/>
                <a:gd name="T39" fmla="*/ 2147483647 h 216"/>
                <a:gd name="T40" fmla="*/ 2147483647 w 154"/>
                <a:gd name="T41" fmla="*/ 2147483647 h 216"/>
                <a:gd name="T42" fmla="*/ 2147483647 w 154"/>
                <a:gd name="T43" fmla="*/ 2147483647 h 216"/>
                <a:gd name="T44" fmla="*/ 2147483647 w 154"/>
                <a:gd name="T45" fmla="*/ 2147483647 h 216"/>
                <a:gd name="T46" fmla="*/ 2147483647 w 154"/>
                <a:gd name="T47" fmla="*/ 2147483647 h 216"/>
                <a:gd name="T48" fmla="*/ 2147483647 w 154"/>
                <a:gd name="T49" fmla="*/ 2147483647 h 216"/>
                <a:gd name="T50" fmla="*/ 2147483647 w 154"/>
                <a:gd name="T51" fmla="*/ 2147483647 h 216"/>
                <a:gd name="T52" fmla="*/ 2147483647 w 154"/>
                <a:gd name="T53" fmla="*/ 2147483647 h 216"/>
                <a:gd name="T54" fmla="*/ 2147483647 w 154"/>
                <a:gd name="T55" fmla="*/ 2147483647 h 216"/>
                <a:gd name="T56" fmla="*/ 2147483647 w 154"/>
                <a:gd name="T57" fmla="*/ 2147483647 h 216"/>
                <a:gd name="T58" fmla="*/ 2147483647 w 154"/>
                <a:gd name="T59" fmla="*/ 2147483647 h 216"/>
                <a:gd name="T60" fmla="*/ 2147483647 w 154"/>
                <a:gd name="T61" fmla="*/ 2147483647 h 216"/>
                <a:gd name="T62" fmla="*/ 2147483647 w 154"/>
                <a:gd name="T63" fmla="*/ 2147483647 h 216"/>
                <a:gd name="T64" fmla="*/ 2147483647 w 154"/>
                <a:gd name="T65" fmla="*/ 2147483647 h 216"/>
                <a:gd name="T66" fmla="*/ 2147483647 w 154"/>
                <a:gd name="T67" fmla="*/ 2147483647 h 216"/>
                <a:gd name="T68" fmla="*/ 2147483647 w 154"/>
                <a:gd name="T69" fmla="*/ 2147483647 h 216"/>
                <a:gd name="T70" fmla="*/ 2147483647 w 154"/>
                <a:gd name="T71" fmla="*/ 2147483647 h 216"/>
                <a:gd name="T72" fmla="*/ 2147483647 w 154"/>
                <a:gd name="T73" fmla="*/ 2147483647 h 216"/>
                <a:gd name="T74" fmla="*/ 2147483647 w 154"/>
                <a:gd name="T75" fmla="*/ 2147483647 h 216"/>
                <a:gd name="T76" fmla="*/ 2147483647 w 154"/>
                <a:gd name="T77" fmla="*/ 2147483647 h 216"/>
                <a:gd name="T78" fmla="*/ 2147483647 w 154"/>
                <a:gd name="T79" fmla="*/ 2147483647 h 216"/>
                <a:gd name="T80" fmla="*/ 2147483647 w 154"/>
                <a:gd name="T81" fmla="*/ 2147483647 h 216"/>
                <a:gd name="T82" fmla="*/ 2147483647 w 154"/>
                <a:gd name="T83" fmla="*/ 2147483647 h 216"/>
                <a:gd name="T84" fmla="*/ 2147483647 w 154"/>
                <a:gd name="T85" fmla="*/ 2147483647 h 216"/>
                <a:gd name="T86" fmla="*/ 2147483647 w 154"/>
                <a:gd name="T87" fmla="*/ 0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6"/>
                <a:gd name="T134" fmla="*/ 154 w 154"/>
                <a:gd name="T135" fmla="*/ 216 h 2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6">
                  <a:moveTo>
                    <a:pt x="57" y="81"/>
                  </a:moveTo>
                  <a:lnTo>
                    <a:pt x="61" y="79"/>
                  </a:lnTo>
                  <a:lnTo>
                    <a:pt x="60" y="80"/>
                  </a:lnTo>
                  <a:lnTo>
                    <a:pt x="71" y="72"/>
                  </a:lnTo>
                  <a:lnTo>
                    <a:pt x="69" y="74"/>
                  </a:lnTo>
                  <a:lnTo>
                    <a:pt x="80" y="55"/>
                  </a:lnTo>
                  <a:lnTo>
                    <a:pt x="79" y="58"/>
                  </a:lnTo>
                  <a:lnTo>
                    <a:pt x="86" y="24"/>
                  </a:lnTo>
                  <a:lnTo>
                    <a:pt x="101" y="27"/>
                  </a:lnTo>
                  <a:lnTo>
                    <a:pt x="94" y="61"/>
                  </a:lnTo>
                  <a:cubicBezTo>
                    <a:pt x="94" y="62"/>
                    <a:pt x="94" y="63"/>
                    <a:pt x="93" y="63"/>
                  </a:cubicBezTo>
                  <a:lnTo>
                    <a:pt x="82" y="82"/>
                  </a:lnTo>
                  <a:cubicBezTo>
                    <a:pt x="82" y="83"/>
                    <a:pt x="81" y="84"/>
                    <a:pt x="80" y="85"/>
                  </a:cubicBezTo>
                  <a:lnTo>
                    <a:pt x="69" y="93"/>
                  </a:lnTo>
                  <a:cubicBezTo>
                    <a:pt x="69" y="93"/>
                    <a:pt x="68" y="93"/>
                    <a:pt x="68" y="94"/>
                  </a:cubicBezTo>
                  <a:lnTo>
                    <a:pt x="64" y="96"/>
                  </a:lnTo>
                  <a:lnTo>
                    <a:pt x="57" y="81"/>
                  </a:lnTo>
                  <a:close/>
                  <a:moveTo>
                    <a:pt x="82" y="142"/>
                  </a:moveTo>
                  <a:lnTo>
                    <a:pt x="87" y="135"/>
                  </a:lnTo>
                  <a:lnTo>
                    <a:pt x="99" y="119"/>
                  </a:lnTo>
                  <a:lnTo>
                    <a:pt x="112" y="98"/>
                  </a:lnTo>
                  <a:lnTo>
                    <a:pt x="111" y="99"/>
                  </a:lnTo>
                  <a:lnTo>
                    <a:pt x="119" y="79"/>
                  </a:lnTo>
                  <a:lnTo>
                    <a:pt x="134" y="85"/>
                  </a:lnTo>
                  <a:lnTo>
                    <a:pt x="126" y="105"/>
                  </a:lnTo>
                  <a:cubicBezTo>
                    <a:pt x="126" y="106"/>
                    <a:pt x="126" y="106"/>
                    <a:pt x="125" y="107"/>
                  </a:cubicBezTo>
                  <a:lnTo>
                    <a:pt x="112" y="128"/>
                  </a:lnTo>
                  <a:lnTo>
                    <a:pt x="100" y="144"/>
                  </a:lnTo>
                  <a:lnTo>
                    <a:pt x="95" y="151"/>
                  </a:lnTo>
                  <a:lnTo>
                    <a:pt x="82" y="142"/>
                  </a:lnTo>
                  <a:close/>
                  <a:moveTo>
                    <a:pt x="102" y="171"/>
                  </a:moveTo>
                  <a:lnTo>
                    <a:pt x="99" y="172"/>
                  </a:lnTo>
                  <a:lnTo>
                    <a:pt x="90" y="174"/>
                  </a:lnTo>
                  <a:lnTo>
                    <a:pt x="65" y="179"/>
                  </a:lnTo>
                  <a:cubicBezTo>
                    <a:pt x="64" y="179"/>
                    <a:pt x="64" y="179"/>
                    <a:pt x="63" y="179"/>
                  </a:cubicBezTo>
                  <a:lnTo>
                    <a:pt x="33" y="178"/>
                  </a:lnTo>
                  <a:cubicBezTo>
                    <a:pt x="32" y="178"/>
                    <a:pt x="31" y="178"/>
                    <a:pt x="30" y="177"/>
                  </a:cubicBezTo>
                  <a:lnTo>
                    <a:pt x="7" y="164"/>
                  </a:lnTo>
                  <a:lnTo>
                    <a:pt x="14" y="150"/>
                  </a:lnTo>
                  <a:lnTo>
                    <a:pt x="37" y="163"/>
                  </a:lnTo>
                  <a:lnTo>
                    <a:pt x="34" y="162"/>
                  </a:lnTo>
                  <a:lnTo>
                    <a:pt x="64" y="163"/>
                  </a:lnTo>
                  <a:lnTo>
                    <a:pt x="62" y="164"/>
                  </a:lnTo>
                  <a:lnTo>
                    <a:pt x="87" y="159"/>
                  </a:lnTo>
                  <a:lnTo>
                    <a:pt x="94" y="157"/>
                  </a:lnTo>
                  <a:lnTo>
                    <a:pt x="97" y="156"/>
                  </a:lnTo>
                  <a:lnTo>
                    <a:pt x="102" y="171"/>
                  </a:lnTo>
                  <a:close/>
                  <a:moveTo>
                    <a:pt x="71" y="125"/>
                  </a:moveTo>
                  <a:lnTo>
                    <a:pt x="62" y="124"/>
                  </a:lnTo>
                  <a:lnTo>
                    <a:pt x="41" y="120"/>
                  </a:lnTo>
                  <a:lnTo>
                    <a:pt x="18" y="113"/>
                  </a:lnTo>
                  <a:cubicBezTo>
                    <a:pt x="17" y="113"/>
                    <a:pt x="17" y="113"/>
                    <a:pt x="16" y="112"/>
                  </a:cubicBezTo>
                  <a:lnTo>
                    <a:pt x="0" y="101"/>
                  </a:lnTo>
                  <a:lnTo>
                    <a:pt x="9" y="88"/>
                  </a:lnTo>
                  <a:lnTo>
                    <a:pt x="25" y="99"/>
                  </a:lnTo>
                  <a:lnTo>
                    <a:pt x="23" y="98"/>
                  </a:lnTo>
                  <a:lnTo>
                    <a:pt x="44" y="105"/>
                  </a:lnTo>
                  <a:lnTo>
                    <a:pt x="63" y="109"/>
                  </a:lnTo>
                  <a:lnTo>
                    <a:pt x="72" y="110"/>
                  </a:lnTo>
                  <a:lnTo>
                    <a:pt x="71" y="125"/>
                  </a:lnTo>
                  <a:close/>
                  <a:moveTo>
                    <a:pt x="62" y="3"/>
                  </a:moveTo>
                  <a:lnTo>
                    <a:pt x="61" y="8"/>
                  </a:lnTo>
                  <a:lnTo>
                    <a:pt x="59" y="23"/>
                  </a:lnTo>
                  <a:lnTo>
                    <a:pt x="58" y="45"/>
                  </a:lnTo>
                  <a:lnTo>
                    <a:pt x="58" y="44"/>
                  </a:lnTo>
                  <a:lnTo>
                    <a:pt x="61" y="73"/>
                  </a:lnTo>
                  <a:lnTo>
                    <a:pt x="61" y="71"/>
                  </a:lnTo>
                  <a:lnTo>
                    <a:pt x="70" y="103"/>
                  </a:lnTo>
                  <a:lnTo>
                    <a:pt x="70" y="102"/>
                  </a:lnTo>
                  <a:lnTo>
                    <a:pt x="88" y="137"/>
                  </a:lnTo>
                  <a:lnTo>
                    <a:pt x="87" y="136"/>
                  </a:lnTo>
                  <a:lnTo>
                    <a:pt x="114" y="171"/>
                  </a:lnTo>
                  <a:lnTo>
                    <a:pt x="113" y="169"/>
                  </a:lnTo>
                  <a:lnTo>
                    <a:pt x="154" y="203"/>
                  </a:lnTo>
                  <a:lnTo>
                    <a:pt x="143" y="216"/>
                  </a:lnTo>
                  <a:lnTo>
                    <a:pt x="102" y="182"/>
                  </a:lnTo>
                  <a:cubicBezTo>
                    <a:pt x="102" y="181"/>
                    <a:pt x="101" y="181"/>
                    <a:pt x="101" y="180"/>
                  </a:cubicBezTo>
                  <a:lnTo>
                    <a:pt x="74" y="145"/>
                  </a:lnTo>
                  <a:cubicBezTo>
                    <a:pt x="74" y="145"/>
                    <a:pt x="74" y="145"/>
                    <a:pt x="73" y="144"/>
                  </a:cubicBezTo>
                  <a:lnTo>
                    <a:pt x="55" y="109"/>
                  </a:lnTo>
                  <a:cubicBezTo>
                    <a:pt x="55" y="109"/>
                    <a:pt x="55" y="108"/>
                    <a:pt x="55" y="108"/>
                  </a:cubicBezTo>
                  <a:lnTo>
                    <a:pt x="46" y="76"/>
                  </a:lnTo>
                  <a:cubicBezTo>
                    <a:pt x="46" y="75"/>
                    <a:pt x="46" y="75"/>
                    <a:pt x="45" y="74"/>
                  </a:cubicBezTo>
                  <a:lnTo>
                    <a:pt x="42" y="45"/>
                  </a:lnTo>
                  <a:cubicBezTo>
                    <a:pt x="42" y="45"/>
                    <a:pt x="42" y="45"/>
                    <a:pt x="42" y="44"/>
                  </a:cubicBezTo>
                  <a:lnTo>
                    <a:pt x="44" y="20"/>
                  </a:lnTo>
                  <a:lnTo>
                    <a:pt x="46" y="5"/>
                  </a:lnTo>
                  <a:lnTo>
                    <a:pt x="47" y="0"/>
                  </a:lnTo>
                  <a:lnTo>
                    <a:pt x="62" y="3"/>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 name="Freeform 93"/>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4"/>
                <a:gd name="T77" fmla="*/ 224 w 224"/>
                <a:gd name="T78" fmla="*/ 224 h 2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4">
                  <a:moveTo>
                    <a:pt x="213" y="183"/>
                  </a:moveTo>
                  <a:cubicBezTo>
                    <a:pt x="207" y="171"/>
                    <a:pt x="201" y="166"/>
                    <a:pt x="189" y="154"/>
                  </a:cubicBezTo>
                  <a:cubicBezTo>
                    <a:pt x="189" y="154"/>
                    <a:pt x="189" y="148"/>
                    <a:pt x="189" y="142"/>
                  </a:cubicBezTo>
                  <a:cubicBezTo>
                    <a:pt x="166" y="130"/>
                    <a:pt x="166" y="101"/>
                    <a:pt x="154" y="77"/>
                  </a:cubicBezTo>
                  <a:cubicBezTo>
                    <a:pt x="142" y="54"/>
                    <a:pt x="136" y="95"/>
                    <a:pt x="118" y="107"/>
                  </a:cubicBezTo>
                  <a:cubicBezTo>
                    <a:pt x="118" y="107"/>
                    <a:pt x="118" y="107"/>
                    <a:pt x="118" y="107"/>
                  </a:cubicBezTo>
                  <a:cubicBezTo>
                    <a:pt x="130" y="71"/>
                    <a:pt x="124" y="36"/>
                    <a:pt x="83" y="24"/>
                  </a:cubicBezTo>
                  <a:cubicBezTo>
                    <a:pt x="95" y="36"/>
                    <a:pt x="83" y="59"/>
                    <a:pt x="77" y="54"/>
                  </a:cubicBezTo>
                  <a:cubicBezTo>
                    <a:pt x="65" y="48"/>
                    <a:pt x="71" y="24"/>
                    <a:pt x="54" y="18"/>
                  </a:cubicBezTo>
                  <a:cubicBezTo>
                    <a:pt x="54" y="18"/>
                    <a:pt x="54" y="12"/>
                    <a:pt x="54" y="6"/>
                  </a:cubicBezTo>
                  <a:cubicBezTo>
                    <a:pt x="54" y="0"/>
                    <a:pt x="36" y="0"/>
                    <a:pt x="36" y="12"/>
                  </a:cubicBezTo>
                  <a:cubicBezTo>
                    <a:pt x="36" y="36"/>
                    <a:pt x="12" y="42"/>
                    <a:pt x="12" y="65"/>
                  </a:cubicBezTo>
                  <a:cubicBezTo>
                    <a:pt x="18" y="89"/>
                    <a:pt x="54" y="95"/>
                    <a:pt x="54" y="112"/>
                  </a:cubicBezTo>
                  <a:cubicBezTo>
                    <a:pt x="54" y="130"/>
                    <a:pt x="24" y="118"/>
                    <a:pt x="18" y="124"/>
                  </a:cubicBezTo>
                  <a:cubicBezTo>
                    <a:pt x="0" y="130"/>
                    <a:pt x="36" y="154"/>
                    <a:pt x="48" y="160"/>
                  </a:cubicBezTo>
                  <a:cubicBezTo>
                    <a:pt x="54" y="166"/>
                    <a:pt x="65" y="166"/>
                    <a:pt x="77" y="166"/>
                  </a:cubicBezTo>
                  <a:cubicBezTo>
                    <a:pt x="77" y="166"/>
                    <a:pt x="83" y="166"/>
                    <a:pt x="83" y="171"/>
                  </a:cubicBezTo>
                  <a:cubicBezTo>
                    <a:pt x="89" y="177"/>
                    <a:pt x="83" y="177"/>
                    <a:pt x="77" y="183"/>
                  </a:cubicBezTo>
                  <a:cubicBezTo>
                    <a:pt x="65" y="183"/>
                    <a:pt x="48" y="195"/>
                    <a:pt x="59" y="201"/>
                  </a:cubicBezTo>
                  <a:cubicBezTo>
                    <a:pt x="77" y="224"/>
                    <a:pt x="107" y="213"/>
                    <a:pt x="130" y="201"/>
                  </a:cubicBezTo>
                  <a:cubicBezTo>
                    <a:pt x="136" y="195"/>
                    <a:pt x="148" y="201"/>
                    <a:pt x="160" y="201"/>
                  </a:cubicBezTo>
                  <a:cubicBezTo>
                    <a:pt x="171" y="201"/>
                    <a:pt x="189" y="189"/>
                    <a:pt x="207" y="195"/>
                  </a:cubicBezTo>
                  <a:cubicBezTo>
                    <a:pt x="207" y="195"/>
                    <a:pt x="207" y="189"/>
                    <a:pt x="207" y="189"/>
                  </a:cubicBezTo>
                  <a:cubicBezTo>
                    <a:pt x="213" y="195"/>
                    <a:pt x="219" y="195"/>
                    <a:pt x="219" y="195"/>
                  </a:cubicBezTo>
                  <a:cubicBezTo>
                    <a:pt x="224" y="189"/>
                    <a:pt x="219" y="189"/>
                    <a:pt x="213" y="183"/>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4" name="Freeform 94"/>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2147483647 w 224"/>
                <a:gd name="T51" fmla="*/ 2147483647 h 224"/>
                <a:gd name="T52" fmla="*/ 2147483647 w 224"/>
                <a:gd name="T53" fmla="*/ 2147483647 h 224"/>
                <a:gd name="T54" fmla="*/ 2147483647 w 224"/>
                <a:gd name="T55" fmla="*/ 2147483647 h 224"/>
                <a:gd name="T56" fmla="*/ 2147483647 w 224"/>
                <a:gd name="T57" fmla="*/ 2147483647 h 224"/>
                <a:gd name="T58" fmla="*/ 2147483647 w 224"/>
                <a:gd name="T59" fmla="*/ 2147483647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24"/>
                <a:gd name="T92" fmla="*/ 224 w 224"/>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24">
                  <a:moveTo>
                    <a:pt x="219" y="195"/>
                  </a:moveTo>
                  <a:cubicBezTo>
                    <a:pt x="224" y="189"/>
                    <a:pt x="213" y="189"/>
                    <a:pt x="207" y="189"/>
                  </a:cubicBezTo>
                  <a:cubicBezTo>
                    <a:pt x="207" y="189"/>
                    <a:pt x="207" y="195"/>
                    <a:pt x="207" y="195"/>
                  </a:cubicBezTo>
                  <a:cubicBezTo>
                    <a:pt x="189" y="189"/>
                    <a:pt x="171" y="201"/>
                    <a:pt x="160" y="201"/>
                  </a:cubicBezTo>
                  <a:cubicBezTo>
                    <a:pt x="148" y="201"/>
                    <a:pt x="136" y="195"/>
                    <a:pt x="130" y="201"/>
                  </a:cubicBezTo>
                  <a:cubicBezTo>
                    <a:pt x="107" y="213"/>
                    <a:pt x="77" y="224"/>
                    <a:pt x="59" y="201"/>
                  </a:cubicBezTo>
                  <a:cubicBezTo>
                    <a:pt x="48" y="195"/>
                    <a:pt x="65" y="183"/>
                    <a:pt x="77" y="183"/>
                  </a:cubicBezTo>
                  <a:cubicBezTo>
                    <a:pt x="83" y="177"/>
                    <a:pt x="89" y="177"/>
                    <a:pt x="83" y="171"/>
                  </a:cubicBezTo>
                  <a:cubicBezTo>
                    <a:pt x="83" y="166"/>
                    <a:pt x="77" y="166"/>
                    <a:pt x="77" y="166"/>
                  </a:cubicBezTo>
                  <a:cubicBezTo>
                    <a:pt x="65" y="166"/>
                    <a:pt x="54" y="166"/>
                    <a:pt x="48" y="160"/>
                  </a:cubicBezTo>
                  <a:cubicBezTo>
                    <a:pt x="36" y="154"/>
                    <a:pt x="0" y="130"/>
                    <a:pt x="18" y="124"/>
                  </a:cubicBezTo>
                  <a:cubicBezTo>
                    <a:pt x="24" y="118"/>
                    <a:pt x="54" y="130"/>
                    <a:pt x="54" y="112"/>
                  </a:cubicBezTo>
                  <a:cubicBezTo>
                    <a:pt x="54" y="95"/>
                    <a:pt x="18" y="89"/>
                    <a:pt x="12" y="65"/>
                  </a:cubicBezTo>
                  <a:cubicBezTo>
                    <a:pt x="12" y="42"/>
                    <a:pt x="36" y="36"/>
                    <a:pt x="36" y="12"/>
                  </a:cubicBezTo>
                  <a:cubicBezTo>
                    <a:pt x="36" y="0"/>
                    <a:pt x="54" y="0"/>
                    <a:pt x="54" y="6"/>
                  </a:cubicBezTo>
                  <a:cubicBezTo>
                    <a:pt x="54" y="12"/>
                    <a:pt x="48" y="42"/>
                    <a:pt x="65" y="54"/>
                  </a:cubicBezTo>
                  <a:cubicBezTo>
                    <a:pt x="48" y="42"/>
                    <a:pt x="24" y="42"/>
                    <a:pt x="24" y="59"/>
                  </a:cubicBezTo>
                  <a:cubicBezTo>
                    <a:pt x="24" y="95"/>
                    <a:pt x="71" y="95"/>
                    <a:pt x="89" y="124"/>
                  </a:cubicBezTo>
                  <a:cubicBezTo>
                    <a:pt x="89" y="124"/>
                    <a:pt x="83" y="124"/>
                    <a:pt x="77" y="124"/>
                  </a:cubicBezTo>
                  <a:cubicBezTo>
                    <a:pt x="77" y="124"/>
                    <a:pt x="65" y="124"/>
                    <a:pt x="65" y="124"/>
                  </a:cubicBezTo>
                  <a:cubicBezTo>
                    <a:pt x="48" y="130"/>
                    <a:pt x="48" y="124"/>
                    <a:pt x="42" y="136"/>
                  </a:cubicBezTo>
                  <a:cubicBezTo>
                    <a:pt x="30" y="148"/>
                    <a:pt x="36" y="148"/>
                    <a:pt x="48" y="154"/>
                  </a:cubicBezTo>
                  <a:cubicBezTo>
                    <a:pt x="65" y="160"/>
                    <a:pt x="118" y="148"/>
                    <a:pt x="124" y="160"/>
                  </a:cubicBezTo>
                  <a:cubicBezTo>
                    <a:pt x="136" y="177"/>
                    <a:pt x="77" y="189"/>
                    <a:pt x="59" y="195"/>
                  </a:cubicBezTo>
                  <a:cubicBezTo>
                    <a:pt x="77" y="219"/>
                    <a:pt x="95" y="195"/>
                    <a:pt x="118" y="189"/>
                  </a:cubicBezTo>
                  <a:cubicBezTo>
                    <a:pt x="130" y="189"/>
                    <a:pt x="142" y="177"/>
                    <a:pt x="154" y="171"/>
                  </a:cubicBezTo>
                  <a:cubicBezTo>
                    <a:pt x="160" y="171"/>
                    <a:pt x="160" y="195"/>
                    <a:pt x="160" y="195"/>
                  </a:cubicBezTo>
                  <a:cubicBezTo>
                    <a:pt x="166" y="195"/>
                    <a:pt x="171" y="183"/>
                    <a:pt x="171" y="183"/>
                  </a:cubicBezTo>
                  <a:cubicBezTo>
                    <a:pt x="177" y="183"/>
                    <a:pt x="171" y="189"/>
                    <a:pt x="177" y="195"/>
                  </a:cubicBezTo>
                  <a:cubicBezTo>
                    <a:pt x="177" y="195"/>
                    <a:pt x="224" y="183"/>
                    <a:pt x="219" y="1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5" name="Freeform 95"/>
            <p:cNvSpPr>
              <a:spLocks/>
            </p:cNvSpPr>
            <p:nvPr/>
          </p:nvSpPr>
          <p:spPr bwMode="auto">
            <a:xfrm>
              <a:off x="5938838" y="5683251"/>
              <a:ext cx="109538" cy="123825"/>
            </a:xfrm>
            <a:custGeom>
              <a:avLst/>
              <a:gdLst>
                <a:gd name="T0" fmla="*/ 2147483647 w 176"/>
                <a:gd name="T1" fmla="*/ 2147483647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0 h 192"/>
                <a:gd name="T22" fmla="*/ 2147483647 w 176"/>
                <a:gd name="T23" fmla="*/ 0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192"/>
                <a:gd name="T59" fmla="*/ 176 w 176"/>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192">
                  <a:moveTo>
                    <a:pt x="171" y="192"/>
                  </a:moveTo>
                  <a:cubicBezTo>
                    <a:pt x="176" y="186"/>
                    <a:pt x="171" y="186"/>
                    <a:pt x="165" y="180"/>
                  </a:cubicBezTo>
                  <a:cubicBezTo>
                    <a:pt x="159" y="168"/>
                    <a:pt x="153" y="162"/>
                    <a:pt x="141" y="150"/>
                  </a:cubicBezTo>
                  <a:cubicBezTo>
                    <a:pt x="141" y="150"/>
                    <a:pt x="141" y="144"/>
                    <a:pt x="141" y="138"/>
                  </a:cubicBezTo>
                  <a:cubicBezTo>
                    <a:pt x="118" y="126"/>
                    <a:pt x="118" y="96"/>
                    <a:pt x="106" y="72"/>
                  </a:cubicBezTo>
                  <a:cubicBezTo>
                    <a:pt x="94" y="48"/>
                    <a:pt x="88" y="90"/>
                    <a:pt x="71" y="102"/>
                  </a:cubicBezTo>
                  <a:cubicBezTo>
                    <a:pt x="71" y="102"/>
                    <a:pt x="71" y="102"/>
                    <a:pt x="71" y="102"/>
                  </a:cubicBezTo>
                  <a:cubicBezTo>
                    <a:pt x="83" y="66"/>
                    <a:pt x="77" y="30"/>
                    <a:pt x="36" y="18"/>
                  </a:cubicBezTo>
                  <a:cubicBezTo>
                    <a:pt x="47" y="30"/>
                    <a:pt x="36" y="54"/>
                    <a:pt x="30" y="48"/>
                  </a:cubicBezTo>
                  <a:cubicBezTo>
                    <a:pt x="18" y="42"/>
                    <a:pt x="24" y="18"/>
                    <a:pt x="6" y="12"/>
                  </a:cubicBezTo>
                  <a:cubicBezTo>
                    <a:pt x="6" y="12"/>
                    <a:pt x="6" y="6"/>
                    <a:pt x="6" y="0"/>
                  </a:cubicBezTo>
                  <a:cubicBezTo>
                    <a:pt x="6" y="0"/>
                    <a:pt x="6" y="0"/>
                    <a:pt x="6" y="0"/>
                  </a:cubicBezTo>
                  <a:cubicBezTo>
                    <a:pt x="0" y="24"/>
                    <a:pt x="12" y="60"/>
                    <a:pt x="24" y="72"/>
                  </a:cubicBezTo>
                  <a:cubicBezTo>
                    <a:pt x="36" y="84"/>
                    <a:pt x="42" y="36"/>
                    <a:pt x="53" y="42"/>
                  </a:cubicBezTo>
                  <a:cubicBezTo>
                    <a:pt x="65" y="42"/>
                    <a:pt x="53" y="66"/>
                    <a:pt x="47" y="78"/>
                  </a:cubicBezTo>
                  <a:cubicBezTo>
                    <a:pt x="18" y="138"/>
                    <a:pt x="65" y="150"/>
                    <a:pt x="71" y="144"/>
                  </a:cubicBezTo>
                  <a:cubicBezTo>
                    <a:pt x="88" y="138"/>
                    <a:pt x="94" y="102"/>
                    <a:pt x="100" y="90"/>
                  </a:cubicBezTo>
                  <a:cubicBezTo>
                    <a:pt x="94" y="162"/>
                    <a:pt x="130" y="180"/>
                    <a:pt x="171" y="186"/>
                  </a:cubicBezTo>
                  <a:cubicBezTo>
                    <a:pt x="171" y="186"/>
                    <a:pt x="171" y="192"/>
                    <a:pt x="171" y="192"/>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6" name="Freeform 96"/>
            <p:cNvSpPr>
              <a:spLocks noEditPoints="1"/>
            </p:cNvSpPr>
            <p:nvPr/>
          </p:nvSpPr>
          <p:spPr bwMode="auto">
            <a:xfrm>
              <a:off x="5932488" y="5708651"/>
              <a:ext cx="112713" cy="109538"/>
            </a:xfrm>
            <a:custGeom>
              <a:avLst/>
              <a:gdLst>
                <a:gd name="T0" fmla="*/ 2147483647 w 181"/>
                <a:gd name="T1" fmla="*/ 2147483647 h 172"/>
                <a:gd name="T2" fmla="*/ 2147483647 w 181"/>
                <a:gd name="T3" fmla="*/ 2147483647 h 172"/>
                <a:gd name="T4" fmla="*/ 2147483647 w 181"/>
                <a:gd name="T5" fmla="*/ 2147483647 h 172"/>
                <a:gd name="T6" fmla="*/ 2147483647 w 181"/>
                <a:gd name="T7" fmla="*/ 2147483647 h 172"/>
                <a:gd name="T8" fmla="*/ 2147483647 w 181"/>
                <a:gd name="T9" fmla="*/ 2147483647 h 172"/>
                <a:gd name="T10" fmla="*/ 2147483647 w 181"/>
                <a:gd name="T11" fmla="*/ 2147483647 h 172"/>
                <a:gd name="T12" fmla="*/ 2147483647 w 181"/>
                <a:gd name="T13" fmla="*/ 2147483647 h 172"/>
                <a:gd name="T14" fmla="*/ 2147483647 w 181"/>
                <a:gd name="T15" fmla="*/ 2147483647 h 172"/>
                <a:gd name="T16" fmla="*/ 2147483647 w 181"/>
                <a:gd name="T17" fmla="*/ 2147483647 h 172"/>
                <a:gd name="T18" fmla="*/ 2147483647 w 181"/>
                <a:gd name="T19" fmla="*/ 2147483647 h 172"/>
                <a:gd name="T20" fmla="*/ 2147483647 w 181"/>
                <a:gd name="T21" fmla="*/ 2147483647 h 172"/>
                <a:gd name="T22" fmla="*/ 2147483647 w 181"/>
                <a:gd name="T23" fmla="*/ 2147483647 h 172"/>
                <a:gd name="T24" fmla="*/ 2147483647 w 181"/>
                <a:gd name="T25" fmla="*/ 2147483647 h 172"/>
                <a:gd name="T26" fmla="*/ 2147483647 w 181"/>
                <a:gd name="T27" fmla="*/ 2147483647 h 172"/>
                <a:gd name="T28" fmla="*/ 2147483647 w 181"/>
                <a:gd name="T29" fmla="*/ 2147483647 h 172"/>
                <a:gd name="T30" fmla="*/ 2147483647 w 181"/>
                <a:gd name="T31" fmla="*/ 2147483647 h 172"/>
                <a:gd name="T32" fmla="*/ 2147483647 w 181"/>
                <a:gd name="T33" fmla="*/ 2147483647 h 172"/>
                <a:gd name="T34" fmla="*/ 2147483647 w 181"/>
                <a:gd name="T35" fmla="*/ 2147483647 h 172"/>
                <a:gd name="T36" fmla="*/ 2147483647 w 181"/>
                <a:gd name="T37" fmla="*/ 2147483647 h 172"/>
                <a:gd name="T38" fmla="*/ 2147483647 w 181"/>
                <a:gd name="T39" fmla="*/ 2147483647 h 172"/>
                <a:gd name="T40" fmla="*/ 2147483647 w 181"/>
                <a:gd name="T41" fmla="*/ 2147483647 h 172"/>
                <a:gd name="T42" fmla="*/ 2147483647 w 181"/>
                <a:gd name="T43" fmla="*/ 2147483647 h 172"/>
                <a:gd name="T44" fmla="*/ 2147483647 w 181"/>
                <a:gd name="T45" fmla="*/ 2147483647 h 172"/>
                <a:gd name="T46" fmla="*/ 2147483647 w 181"/>
                <a:gd name="T47" fmla="*/ 2147483647 h 172"/>
                <a:gd name="T48" fmla="*/ 2147483647 w 181"/>
                <a:gd name="T49" fmla="*/ 2147483647 h 172"/>
                <a:gd name="T50" fmla="*/ 0 w 181"/>
                <a:gd name="T51" fmla="*/ 2147483647 h 172"/>
                <a:gd name="T52" fmla="*/ 2147483647 w 181"/>
                <a:gd name="T53" fmla="*/ 2147483647 h 172"/>
                <a:gd name="T54" fmla="*/ 2147483647 w 181"/>
                <a:gd name="T55" fmla="*/ 2147483647 h 172"/>
                <a:gd name="T56" fmla="*/ 2147483647 w 181"/>
                <a:gd name="T57" fmla="*/ 2147483647 h 172"/>
                <a:gd name="T58" fmla="*/ 2147483647 w 181"/>
                <a:gd name="T59" fmla="*/ 2147483647 h 172"/>
                <a:gd name="T60" fmla="*/ 2147483647 w 181"/>
                <a:gd name="T61" fmla="*/ 2147483647 h 172"/>
                <a:gd name="T62" fmla="*/ 2147483647 w 181"/>
                <a:gd name="T63" fmla="*/ 2147483647 h 172"/>
                <a:gd name="T64" fmla="*/ 2147483647 w 181"/>
                <a:gd name="T65" fmla="*/ 2147483647 h 172"/>
                <a:gd name="T66" fmla="*/ 2147483647 w 181"/>
                <a:gd name="T67" fmla="*/ 2147483647 h 172"/>
                <a:gd name="T68" fmla="*/ 2147483647 w 181"/>
                <a:gd name="T69" fmla="*/ 2147483647 h 172"/>
                <a:gd name="T70" fmla="*/ 2147483647 w 181"/>
                <a:gd name="T71" fmla="*/ 2147483647 h 172"/>
                <a:gd name="T72" fmla="*/ 2147483647 w 181"/>
                <a:gd name="T73" fmla="*/ 2147483647 h 172"/>
                <a:gd name="T74" fmla="*/ 2147483647 w 181"/>
                <a:gd name="T75" fmla="*/ 2147483647 h 172"/>
                <a:gd name="T76" fmla="*/ 2147483647 w 181"/>
                <a:gd name="T77" fmla="*/ 2147483647 h 172"/>
                <a:gd name="T78" fmla="*/ 2147483647 w 181"/>
                <a:gd name="T79" fmla="*/ 2147483647 h 172"/>
                <a:gd name="T80" fmla="*/ 2147483647 w 181"/>
                <a:gd name="T81" fmla="*/ 2147483647 h 172"/>
                <a:gd name="T82" fmla="*/ 2147483647 w 181"/>
                <a:gd name="T83" fmla="*/ 2147483647 h 172"/>
                <a:gd name="T84" fmla="*/ 2147483647 w 181"/>
                <a:gd name="T85" fmla="*/ 2147483647 h 1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72"/>
                <a:gd name="T131" fmla="*/ 181 w 181"/>
                <a:gd name="T132" fmla="*/ 172 h 1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72">
                  <a:moveTo>
                    <a:pt x="48" y="77"/>
                  </a:moveTo>
                  <a:lnTo>
                    <a:pt x="51" y="73"/>
                  </a:lnTo>
                  <a:lnTo>
                    <a:pt x="58" y="61"/>
                  </a:lnTo>
                  <a:lnTo>
                    <a:pt x="57" y="64"/>
                  </a:lnTo>
                  <a:lnTo>
                    <a:pt x="61" y="42"/>
                  </a:lnTo>
                  <a:lnTo>
                    <a:pt x="60" y="44"/>
                  </a:lnTo>
                  <a:lnTo>
                    <a:pt x="57" y="8"/>
                  </a:lnTo>
                  <a:lnTo>
                    <a:pt x="73" y="7"/>
                  </a:lnTo>
                  <a:lnTo>
                    <a:pt x="76" y="43"/>
                  </a:lnTo>
                  <a:cubicBezTo>
                    <a:pt x="77" y="43"/>
                    <a:pt x="76" y="44"/>
                    <a:pt x="76" y="45"/>
                  </a:cubicBezTo>
                  <a:lnTo>
                    <a:pt x="72" y="67"/>
                  </a:lnTo>
                  <a:cubicBezTo>
                    <a:pt x="72" y="68"/>
                    <a:pt x="72" y="69"/>
                    <a:pt x="71" y="69"/>
                  </a:cubicBezTo>
                  <a:lnTo>
                    <a:pt x="64" y="82"/>
                  </a:lnTo>
                  <a:lnTo>
                    <a:pt x="61" y="86"/>
                  </a:lnTo>
                  <a:lnTo>
                    <a:pt x="48" y="77"/>
                  </a:lnTo>
                  <a:close/>
                  <a:moveTo>
                    <a:pt x="92" y="118"/>
                  </a:moveTo>
                  <a:lnTo>
                    <a:pt x="96" y="110"/>
                  </a:lnTo>
                  <a:lnTo>
                    <a:pt x="103" y="93"/>
                  </a:lnTo>
                  <a:lnTo>
                    <a:pt x="109" y="69"/>
                  </a:lnTo>
                  <a:lnTo>
                    <a:pt x="108" y="70"/>
                  </a:lnTo>
                  <a:lnTo>
                    <a:pt x="108" y="47"/>
                  </a:lnTo>
                  <a:lnTo>
                    <a:pt x="124" y="47"/>
                  </a:lnTo>
                  <a:lnTo>
                    <a:pt x="124" y="70"/>
                  </a:lnTo>
                  <a:cubicBezTo>
                    <a:pt x="124" y="71"/>
                    <a:pt x="124" y="72"/>
                    <a:pt x="124" y="72"/>
                  </a:cubicBezTo>
                  <a:lnTo>
                    <a:pt x="118" y="98"/>
                  </a:lnTo>
                  <a:lnTo>
                    <a:pt x="111" y="117"/>
                  </a:lnTo>
                  <a:lnTo>
                    <a:pt x="107" y="125"/>
                  </a:lnTo>
                  <a:lnTo>
                    <a:pt x="92" y="118"/>
                  </a:lnTo>
                  <a:close/>
                  <a:moveTo>
                    <a:pt x="122" y="138"/>
                  </a:moveTo>
                  <a:lnTo>
                    <a:pt x="114" y="145"/>
                  </a:lnTo>
                  <a:cubicBezTo>
                    <a:pt x="113" y="146"/>
                    <a:pt x="113" y="146"/>
                    <a:pt x="113" y="146"/>
                  </a:cubicBezTo>
                  <a:lnTo>
                    <a:pt x="91" y="159"/>
                  </a:lnTo>
                  <a:cubicBezTo>
                    <a:pt x="90" y="160"/>
                    <a:pt x="90" y="160"/>
                    <a:pt x="89" y="160"/>
                  </a:cubicBezTo>
                  <a:lnTo>
                    <a:pt x="62" y="171"/>
                  </a:lnTo>
                  <a:cubicBezTo>
                    <a:pt x="61" y="171"/>
                    <a:pt x="60" y="172"/>
                    <a:pt x="59" y="171"/>
                  </a:cubicBezTo>
                  <a:lnTo>
                    <a:pt x="31" y="168"/>
                  </a:lnTo>
                  <a:lnTo>
                    <a:pt x="32" y="153"/>
                  </a:lnTo>
                  <a:lnTo>
                    <a:pt x="60" y="156"/>
                  </a:lnTo>
                  <a:lnTo>
                    <a:pt x="56" y="156"/>
                  </a:lnTo>
                  <a:lnTo>
                    <a:pt x="83" y="145"/>
                  </a:lnTo>
                  <a:lnTo>
                    <a:pt x="82" y="146"/>
                  </a:lnTo>
                  <a:lnTo>
                    <a:pt x="104" y="133"/>
                  </a:lnTo>
                  <a:lnTo>
                    <a:pt x="103" y="133"/>
                  </a:lnTo>
                  <a:lnTo>
                    <a:pt x="111" y="126"/>
                  </a:lnTo>
                  <a:lnTo>
                    <a:pt x="122" y="138"/>
                  </a:lnTo>
                  <a:close/>
                  <a:moveTo>
                    <a:pt x="78" y="112"/>
                  </a:moveTo>
                  <a:lnTo>
                    <a:pt x="69" y="114"/>
                  </a:lnTo>
                  <a:lnTo>
                    <a:pt x="48" y="118"/>
                  </a:lnTo>
                  <a:cubicBezTo>
                    <a:pt x="48" y="118"/>
                    <a:pt x="47" y="118"/>
                    <a:pt x="47" y="118"/>
                  </a:cubicBezTo>
                  <a:lnTo>
                    <a:pt x="22" y="119"/>
                  </a:lnTo>
                  <a:cubicBezTo>
                    <a:pt x="21" y="120"/>
                    <a:pt x="20" y="119"/>
                    <a:pt x="19" y="119"/>
                  </a:cubicBezTo>
                  <a:lnTo>
                    <a:pt x="0" y="112"/>
                  </a:lnTo>
                  <a:lnTo>
                    <a:pt x="5" y="97"/>
                  </a:lnTo>
                  <a:lnTo>
                    <a:pt x="24" y="104"/>
                  </a:lnTo>
                  <a:lnTo>
                    <a:pt x="21" y="103"/>
                  </a:lnTo>
                  <a:lnTo>
                    <a:pt x="46" y="102"/>
                  </a:lnTo>
                  <a:lnTo>
                    <a:pt x="45" y="103"/>
                  </a:lnTo>
                  <a:lnTo>
                    <a:pt x="66" y="99"/>
                  </a:lnTo>
                  <a:lnTo>
                    <a:pt x="75" y="97"/>
                  </a:lnTo>
                  <a:lnTo>
                    <a:pt x="78" y="112"/>
                  </a:lnTo>
                  <a:close/>
                  <a:moveTo>
                    <a:pt x="28" y="0"/>
                  </a:moveTo>
                  <a:lnTo>
                    <a:pt x="29" y="5"/>
                  </a:lnTo>
                  <a:lnTo>
                    <a:pt x="32" y="19"/>
                  </a:lnTo>
                  <a:lnTo>
                    <a:pt x="39" y="39"/>
                  </a:lnTo>
                  <a:lnTo>
                    <a:pt x="39" y="38"/>
                  </a:lnTo>
                  <a:lnTo>
                    <a:pt x="52" y="62"/>
                  </a:lnTo>
                  <a:lnTo>
                    <a:pt x="70" y="87"/>
                  </a:lnTo>
                  <a:lnTo>
                    <a:pt x="69" y="86"/>
                  </a:lnTo>
                  <a:lnTo>
                    <a:pt x="97" y="112"/>
                  </a:lnTo>
                  <a:lnTo>
                    <a:pt x="95" y="111"/>
                  </a:lnTo>
                  <a:lnTo>
                    <a:pt x="133" y="133"/>
                  </a:lnTo>
                  <a:lnTo>
                    <a:pt x="132" y="132"/>
                  </a:lnTo>
                  <a:lnTo>
                    <a:pt x="181" y="148"/>
                  </a:lnTo>
                  <a:lnTo>
                    <a:pt x="176" y="163"/>
                  </a:lnTo>
                  <a:lnTo>
                    <a:pt x="127" y="147"/>
                  </a:lnTo>
                  <a:cubicBezTo>
                    <a:pt x="126" y="147"/>
                    <a:pt x="126" y="147"/>
                    <a:pt x="125" y="146"/>
                  </a:cubicBezTo>
                  <a:lnTo>
                    <a:pt x="87" y="124"/>
                  </a:lnTo>
                  <a:cubicBezTo>
                    <a:pt x="87" y="124"/>
                    <a:pt x="86" y="124"/>
                    <a:pt x="86" y="123"/>
                  </a:cubicBezTo>
                  <a:lnTo>
                    <a:pt x="58" y="97"/>
                  </a:lnTo>
                  <a:cubicBezTo>
                    <a:pt x="58" y="97"/>
                    <a:pt x="57" y="97"/>
                    <a:pt x="57" y="96"/>
                  </a:cubicBezTo>
                  <a:lnTo>
                    <a:pt x="37" y="69"/>
                  </a:lnTo>
                  <a:lnTo>
                    <a:pt x="24" y="45"/>
                  </a:lnTo>
                  <a:cubicBezTo>
                    <a:pt x="24" y="45"/>
                    <a:pt x="24" y="44"/>
                    <a:pt x="24" y="44"/>
                  </a:cubicBezTo>
                  <a:lnTo>
                    <a:pt x="17" y="22"/>
                  </a:lnTo>
                  <a:lnTo>
                    <a:pt x="14" y="8"/>
                  </a:lnTo>
                  <a:lnTo>
                    <a:pt x="13" y="3"/>
                  </a:lnTo>
                  <a:lnTo>
                    <a:pt x="28" y="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7" name="Freeform 97"/>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6"/>
                <a:gd name="T76" fmla="*/ 0 h 240"/>
                <a:gd name="T77" fmla="*/ 336 w 33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6" h="240">
                  <a:moveTo>
                    <a:pt x="319" y="96"/>
                  </a:moveTo>
                  <a:cubicBezTo>
                    <a:pt x="302" y="90"/>
                    <a:pt x="290" y="84"/>
                    <a:pt x="279" y="78"/>
                  </a:cubicBezTo>
                  <a:cubicBezTo>
                    <a:pt x="273" y="78"/>
                    <a:pt x="267" y="78"/>
                    <a:pt x="267" y="72"/>
                  </a:cubicBezTo>
                  <a:cubicBezTo>
                    <a:pt x="226" y="72"/>
                    <a:pt x="209" y="36"/>
                    <a:pt x="180" y="18"/>
                  </a:cubicBezTo>
                  <a:cubicBezTo>
                    <a:pt x="145" y="0"/>
                    <a:pt x="174" y="54"/>
                    <a:pt x="168" y="78"/>
                  </a:cubicBezTo>
                  <a:cubicBezTo>
                    <a:pt x="163" y="78"/>
                    <a:pt x="163" y="84"/>
                    <a:pt x="163" y="78"/>
                  </a:cubicBezTo>
                  <a:cubicBezTo>
                    <a:pt x="151" y="30"/>
                    <a:pt x="116" y="0"/>
                    <a:pt x="70" y="12"/>
                  </a:cubicBezTo>
                  <a:cubicBezTo>
                    <a:pt x="82" y="18"/>
                    <a:pt x="87" y="54"/>
                    <a:pt x="82" y="54"/>
                  </a:cubicBezTo>
                  <a:cubicBezTo>
                    <a:pt x="64" y="54"/>
                    <a:pt x="58" y="24"/>
                    <a:pt x="29" y="24"/>
                  </a:cubicBezTo>
                  <a:cubicBezTo>
                    <a:pt x="29" y="24"/>
                    <a:pt x="24" y="18"/>
                    <a:pt x="24" y="18"/>
                  </a:cubicBezTo>
                  <a:cubicBezTo>
                    <a:pt x="12" y="12"/>
                    <a:pt x="0" y="24"/>
                    <a:pt x="6" y="36"/>
                  </a:cubicBezTo>
                  <a:cubicBezTo>
                    <a:pt x="24" y="60"/>
                    <a:pt x="0" y="84"/>
                    <a:pt x="18" y="108"/>
                  </a:cubicBezTo>
                  <a:cubicBezTo>
                    <a:pt x="35" y="138"/>
                    <a:pt x="82" y="114"/>
                    <a:pt x="99" y="138"/>
                  </a:cubicBezTo>
                  <a:cubicBezTo>
                    <a:pt x="111" y="150"/>
                    <a:pt x="70" y="162"/>
                    <a:pt x="64" y="174"/>
                  </a:cubicBezTo>
                  <a:cubicBezTo>
                    <a:pt x="53" y="198"/>
                    <a:pt x="105" y="198"/>
                    <a:pt x="122" y="198"/>
                  </a:cubicBezTo>
                  <a:cubicBezTo>
                    <a:pt x="134" y="198"/>
                    <a:pt x="145" y="186"/>
                    <a:pt x="157" y="180"/>
                  </a:cubicBezTo>
                  <a:cubicBezTo>
                    <a:pt x="163" y="174"/>
                    <a:pt x="168" y="174"/>
                    <a:pt x="174" y="174"/>
                  </a:cubicBezTo>
                  <a:cubicBezTo>
                    <a:pt x="180" y="180"/>
                    <a:pt x="174" y="192"/>
                    <a:pt x="168" y="192"/>
                  </a:cubicBezTo>
                  <a:cubicBezTo>
                    <a:pt x="157" y="204"/>
                    <a:pt x="145" y="234"/>
                    <a:pt x="163" y="234"/>
                  </a:cubicBezTo>
                  <a:cubicBezTo>
                    <a:pt x="203" y="240"/>
                    <a:pt x="226" y="210"/>
                    <a:pt x="244" y="174"/>
                  </a:cubicBezTo>
                  <a:cubicBezTo>
                    <a:pt x="250" y="168"/>
                    <a:pt x="267" y="162"/>
                    <a:pt x="279" y="156"/>
                  </a:cubicBezTo>
                  <a:cubicBezTo>
                    <a:pt x="290" y="144"/>
                    <a:pt x="302" y="120"/>
                    <a:pt x="319" y="114"/>
                  </a:cubicBezTo>
                  <a:cubicBezTo>
                    <a:pt x="319" y="114"/>
                    <a:pt x="319" y="108"/>
                    <a:pt x="325" y="108"/>
                  </a:cubicBezTo>
                  <a:cubicBezTo>
                    <a:pt x="325" y="108"/>
                    <a:pt x="336" y="102"/>
                    <a:pt x="336" y="102"/>
                  </a:cubicBezTo>
                  <a:cubicBezTo>
                    <a:pt x="336" y="96"/>
                    <a:pt x="325" y="96"/>
                    <a:pt x="319" y="96"/>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8" name="Freeform 98"/>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2147483647 w 336"/>
                <a:gd name="T51" fmla="*/ 2147483647 h 240"/>
                <a:gd name="T52" fmla="*/ 2147483647 w 336"/>
                <a:gd name="T53" fmla="*/ 2147483647 h 240"/>
                <a:gd name="T54" fmla="*/ 2147483647 w 336"/>
                <a:gd name="T55" fmla="*/ 2147483647 h 240"/>
                <a:gd name="T56" fmla="*/ 2147483647 w 336"/>
                <a:gd name="T57" fmla="*/ 2147483647 h 240"/>
                <a:gd name="T58" fmla="*/ 2147483647 w 33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6"/>
                <a:gd name="T91" fmla="*/ 0 h 240"/>
                <a:gd name="T92" fmla="*/ 336 w 33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6" h="240">
                  <a:moveTo>
                    <a:pt x="336" y="95"/>
                  </a:moveTo>
                  <a:cubicBezTo>
                    <a:pt x="336" y="89"/>
                    <a:pt x="325" y="102"/>
                    <a:pt x="325" y="102"/>
                  </a:cubicBezTo>
                  <a:cubicBezTo>
                    <a:pt x="319" y="102"/>
                    <a:pt x="319" y="108"/>
                    <a:pt x="319" y="108"/>
                  </a:cubicBezTo>
                  <a:cubicBezTo>
                    <a:pt x="302" y="114"/>
                    <a:pt x="290" y="139"/>
                    <a:pt x="279" y="152"/>
                  </a:cubicBezTo>
                  <a:cubicBezTo>
                    <a:pt x="267" y="158"/>
                    <a:pt x="250" y="165"/>
                    <a:pt x="244" y="171"/>
                  </a:cubicBezTo>
                  <a:cubicBezTo>
                    <a:pt x="226" y="209"/>
                    <a:pt x="203" y="240"/>
                    <a:pt x="163" y="234"/>
                  </a:cubicBezTo>
                  <a:cubicBezTo>
                    <a:pt x="145" y="234"/>
                    <a:pt x="157" y="203"/>
                    <a:pt x="168" y="190"/>
                  </a:cubicBezTo>
                  <a:cubicBezTo>
                    <a:pt x="174" y="190"/>
                    <a:pt x="180" y="177"/>
                    <a:pt x="174" y="171"/>
                  </a:cubicBezTo>
                  <a:cubicBezTo>
                    <a:pt x="168" y="171"/>
                    <a:pt x="163" y="171"/>
                    <a:pt x="157" y="177"/>
                  </a:cubicBezTo>
                  <a:cubicBezTo>
                    <a:pt x="145" y="184"/>
                    <a:pt x="134" y="196"/>
                    <a:pt x="122" y="196"/>
                  </a:cubicBezTo>
                  <a:cubicBezTo>
                    <a:pt x="105" y="196"/>
                    <a:pt x="53" y="196"/>
                    <a:pt x="64" y="171"/>
                  </a:cubicBezTo>
                  <a:cubicBezTo>
                    <a:pt x="70" y="158"/>
                    <a:pt x="111" y="146"/>
                    <a:pt x="99" y="133"/>
                  </a:cubicBezTo>
                  <a:cubicBezTo>
                    <a:pt x="82" y="108"/>
                    <a:pt x="35" y="133"/>
                    <a:pt x="18" y="102"/>
                  </a:cubicBezTo>
                  <a:cubicBezTo>
                    <a:pt x="0" y="76"/>
                    <a:pt x="24" y="51"/>
                    <a:pt x="6" y="26"/>
                  </a:cubicBezTo>
                  <a:cubicBezTo>
                    <a:pt x="0" y="13"/>
                    <a:pt x="12" y="0"/>
                    <a:pt x="24" y="7"/>
                  </a:cubicBezTo>
                  <a:cubicBezTo>
                    <a:pt x="29" y="13"/>
                    <a:pt x="41" y="51"/>
                    <a:pt x="64" y="51"/>
                  </a:cubicBezTo>
                  <a:cubicBezTo>
                    <a:pt x="41" y="45"/>
                    <a:pt x="12" y="70"/>
                    <a:pt x="24" y="89"/>
                  </a:cubicBezTo>
                  <a:cubicBezTo>
                    <a:pt x="53" y="127"/>
                    <a:pt x="105" y="95"/>
                    <a:pt x="140" y="114"/>
                  </a:cubicBezTo>
                  <a:cubicBezTo>
                    <a:pt x="145" y="114"/>
                    <a:pt x="134" y="120"/>
                    <a:pt x="134" y="120"/>
                  </a:cubicBezTo>
                  <a:cubicBezTo>
                    <a:pt x="128" y="127"/>
                    <a:pt x="116" y="133"/>
                    <a:pt x="116" y="133"/>
                  </a:cubicBezTo>
                  <a:cubicBezTo>
                    <a:pt x="105" y="152"/>
                    <a:pt x="99" y="152"/>
                    <a:pt x="99" y="171"/>
                  </a:cubicBezTo>
                  <a:cubicBezTo>
                    <a:pt x="99" y="190"/>
                    <a:pt x="105" y="190"/>
                    <a:pt x="116" y="184"/>
                  </a:cubicBezTo>
                  <a:cubicBezTo>
                    <a:pt x="140" y="177"/>
                    <a:pt x="186" y="120"/>
                    <a:pt x="209" y="127"/>
                  </a:cubicBezTo>
                  <a:cubicBezTo>
                    <a:pt x="232" y="139"/>
                    <a:pt x="180" y="203"/>
                    <a:pt x="163" y="228"/>
                  </a:cubicBezTo>
                  <a:cubicBezTo>
                    <a:pt x="192" y="234"/>
                    <a:pt x="203" y="196"/>
                    <a:pt x="221" y="171"/>
                  </a:cubicBezTo>
                  <a:cubicBezTo>
                    <a:pt x="232" y="165"/>
                    <a:pt x="244" y="139"/>
                    <a:pt x="250" y="120"/>
                  </a:cubicBezTo>
                  <a:cubicBezTo>
                    <a:pt x="255" y="120"/>
                    <a:pt x="267" y="146"/>
                    <a:pt x="273" y="146"/>
                  </a:cubicBezTo>
                  <a:cubicBezTo>
                    <a:pt x="273" y="139"/>
                    <a:pt x="273" y="120"/>
                    <a:pt x="279" y="114"/>
                  </a:cubicBezTo>
                  <a:cubicBezTo>
                    <a:pt x="279" y="120"/>
                    <a:pt x="284" y="127"/>
                    <a:pt x="284" y="133"/>
                  </a:cubicBezTo>
                  <a:cubicBezTo>
                    <a:pt x="290" y="133"/>
                    <a:pt x="331" y="76"/>
                    <a:pt x="336" y="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9" name="Freeform 99"/>
            <p:cNvSpPr>
              <a:spLocks/>
            </p:cNvSpPr>
            <p:nvPr/>
          </p:nvSpPr>
          <p:spPr bwMode="auto">
            <a:xfrm>
              <a:off x="6099175" y="5816601"/>
              <a:ext cx="198438" cy="103188"/>
            </a:xfrm>
            <a:custGeom>
              <a:avLst/>
              <a:gdLst>
                <a:gd name="T0" fmla="*/ 2147483647 w 320"/>
                <a:gd name="T1" fmla="*/ 2147483647 h 160"/>
                <a:gd name="T2" fmla="*/ 2147483647 w 320"/>
                <a:gd name="T3" fmla="*/ 2147483647 h 160"/>
                <a:gd name="T4" fmla="*/ 2147483647 w 320"/>
                <a:gd name="T5" fmla="*/ 2147483647 h 160"/>
                <a:gd name="T6" fmla="*/ 2147483647 w 320"/>
                <a:gd name="T7" fmla="*/ 2147483647 h 160"/>
                <a:gd name="T8" fmla="*/ 2147483647 w 320"/>
                <a:gd name="T9" fmla="*/ 2147483647 h 160"/>
                <a:gd name="T10" fmla="*/ 2147483647 w 320"/>
                <a:gd name="T11" fmla="*/ 2147483647 h 160"/>
                <a:gd name="T12" fmla="*/ 2147483647 w 320"/>
                <a:gd name="T13" fmla="*/ 2147483647 h 160"/>
                <a:gd name="T14" fmla="*/ 2147483647 w 320"/>
                <a:gd name="T15" fmla="*/ 2147483647 h 160"/>
                <a:gd name="T16" fmla="*/ 2147483647 w 320"/>
                <a:gd name="T17" fmla="*/ 2147483647 h 160"/>
                <a:gd name="T18" fmla="*/ 2147483647 w 320"/>
                <a:gd name="T19" fmla="*/ 2147483647 h 160"/>
                <a:gd name="T20" fmla="*/ 2147483647 w 320"/>
                <a:gd name="T21" fmla="*/ 2147483647 h 160"/>
                <a:gd name="T22" fmla="*/ 0 w 320"/>
                <a:gd name="T23" fmla="*/ 2147483647 h 160"/>
                <a:gd name="T24" fmla="*/ 2147483647 w 320"/>
                <a:gd name="T25" fmla="*/ 2147483647 h 160"/>
                <a:gd name="T26" fmla="*/ 2147483647 w 320"/>
                <a:gd name="T27" fmla="*/ 2147483647 h 160"/>
                <a:gd name="T28" fmla="*/ 2147483647 w 320"/>
                <a:gd name="T29" fmla="*/ 2147483647 h 160"/>
                <a:gd name="T30" fmla="*/ 2147483647 w 320"/>
                <a:gd name="T31" fmla="*/ 2147483647 h 160"/>
                <a:gd name="T32" fmla="*/ 2147483647 w 320"/>
                <a:gd name="T33" fmla="*/ 2147483647 h 160"/>
                <a:gd name="T34" fmla="*/ 2147483647 w 320"/>
                <a:gd name="T35" fmla="*/ 2147483647 h 160"/>
                <a:gd name="T36" fmla="*/ 2147483647 w 320"/>
                <a:gd name="T37" fmla="*/ 2147483647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160"/>
                <a:gd name="T59" fmla="*/ 320 w 320"/>
                <a:gd name="T60" fmla="*/ 160 h 1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160">
                  <a:moveTo>
                    <a:pt x="320" y="105"/>
                  </a:moveTo>
                  <a:cubicBezTo>
                    <a:pt x="320" y="99"/>
                    <a:pt x="309" y="99"/>
                    <a:pt x="303" y="99"/>
                  </a:cubicBezTo>
                  <a:cubicBezTo>
                    <a:pt x="286" y="93"/>
                    <a:pt x="274" y="87"/>
                    <a:pt x="262" y="80"/>
                  </a:cubicBezTo>
                  <a:cubicBezTo>
                    <a:pt x="256" y="80"/>
                    <a:pt x="251" y="80"/>
                    <a:pt x="251" y="74"/>
                  </a:cubicBezTo>
                  <a:cubicBezTo>
                    <a:pt x="210" y="74"/>
                    <a:pt x="192" y="37"/>
                    <a:pt x="163" y="19"/>
                  </a:cubicBezTo>
                  <a:cubicBezTo>
                    <a:pt x="128" y="0"/>
                    <a:pt x="158" y="56"/>
                    <a:pt x="152" y="80"/>
                  </a:cubicBezTo>
                  <a:cubicBezTo>
                    <a:pt x="146" y="80"/>
                    <a:pt x="146" y="87"/>
                    <a:pt x="146" y="80"/>
                  </a:cubicBezTo>
                  <a:cubicBezTo>
                    <a:pt x="134" y="31"/>
                    <a:pt x="99" y="0"/>
                    <a:pt x="53" y="13"/>
                  </a:cubicBezTo>
                  <a:cubicBezTo>
                    <a:pt x="64" y="19"/>
                    <a:pt x="70" y="56"/>
                    <a:pt x="64" y="56"/>
                  </a:cubicBezTo>
                  <a:cubicBezTo>
                    <a:pt x="47" y="56"/>
                    <a:pt x="41" y="25"/>
                    <a:pt x="12" y="25"/>
                  </a:cubicBezTo>
                  <a:cubicBezTo>
                    <a:pt x="12" y="25"/>
                    <a:pt x="6" y="19"/>
                    <a:pt x="6" y="19"/>
                  </a:cubicBezTo>
                  <a:cubicBezTo>
                    <a:pt x="0" y="19"/>
                    <a:pt x="0" y="19"/>
                    <a:pt x="0" y="19"/>
                  </a:cubicBezTo>
                  <a:cubicBezTo>
                    <a:pt x="18" y="50"/>
                    <a:pt x="47" y="80"/>
                    <a:pt x="76" y="87"/>
                  </a:cubicBezTo>
                  <a:cubicBezTo>
                    <a:pt x="99" y="87"/>
                    <a:pt x="64" y="31"/>
                    <a:pt x="82" y="25"/>
                  </a:cubicBezTo>
                  <a:cubicBezTo>
                    <a:pt x="99" y="19"/>
                    <a:pt x="99" y="56"/>
                    <a:pt x="105" y="74"/>
                  </a:cubicBezTo>
                  <a:cubicBezTo>
                    <a:pt x="111" y="160"/>
                    <a:pt x="169" y="142"/>
                    <a:pt x="181" y="130"/>
                  </a:cubicBezTo>
                  <a:cubicBezTo>
                    <a:pt x="187" y="111"/>
                    <a:pt x="169" y="62"/>
                    <a:pt x="169" y="44"/>
                  </a:cubicBezTo>
                  <a:cubicBezTo>
                    <a:pt x="216" y="130"/>
                    <a:pt x="268" y="124"/>
                    <a:pt x="315" y="99"/>
                  </a:cubicBezTo>
                  <a:cubicBezTo>
                    <a:pt x="315" y="99"/>
                    <a:pt x="320" y="105"/>
                    <a:pt x="320" y="105"/>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0" name="Freeform 100"/>
            <p:cNvSpPr>
              <a:spLocks noEditPoints="1"/>
            </p:cNvSpPr>
            <p:nvPr/>
          </p:nvSpPr>
          <p:spPr bwMode="auto">
            <a:xfrm>
              <a:off x="6100763" y="5829301"/>
              <a:ext cx="204788" cy="142875"/>
            </a:xfrm>
            <a:custGeom>
              <a:avLst/>
              <a:gdLst>
                <a:gd name="T0" fmla="*/ 2147483647 w 328"/>
                <a:gd name="T1" fmla="*/ 2147483647 h 221"/>
                <a:gd name="T2" fmla="*/ 2147483647 w 328"/>
                <a:gd name="T3" fmla="*/ 2147483647 h 221"/>
                <a:gd name="T4" fmla="*/ 2147483647 w 328"/>
                <a:gd name="T5" fmla="*/ 2147483647 h 221"/>
                <a:gd name="T6" fmla="*/ 2147483647 w 328"/>
                <a:gd name="T7" fmla="*/ 2147483647 h 221"/>
                <a:gd name="T8" fmla="*/ 2147483647 w 328"/>
                <a:gd name="T9" fmla="*/ 0 h 221"/>
                <a:gd name="T10" fmla="*/ 2147483647 w 328"/>
                <a:gd name="T11" fmla="*/ 2147483647 h 221"/>
                <a:gd name="T12" fmla="*/ 2147483647 w 328"/>
                <a:gd name="T13" fmla="*/ 2147483647 h 221"/>
                <a:gd name="T14" fmla="*/ 2147483647 w 328"/>
                <a:gd name="T15" fmla="*/ 2147483647 h 221"/>
                <a:gd name="T16" fmla="*/ 2147483647 w 328"/>
                <a:gd name="T17" fmla="*/ 2147483647 h 221"/>
                <a:gd name="T18" fmla="*/ 2147483647 w 328"/>
                <a:gd name="T19" fmla="*/ 2147483647 h 221"/>
                <a:gd name="T20" fmla="*/ 2147483647 w 328"/>
                <a:gd name="T21" fmla="*/ 2147483647 h 221"/>
                <a:gd name="T22" fmla="*/ 2147483647 w 328"/>
                <a:gd name="T23" fmla="*/ 2147483647 h 221"/>
                <a:gd name="T24" fmla="*/ 2147483647 w 328"/>
                <a:gd name="T25" fmla="*/ 2147483647 h 221"/>
                <a:gd name="T26" fmla="*/ 2147483647 w 328"/>
                <a:gd name="T27" fmla="*/ 2147483647 h 221"/>
                <a:gd name="T28" fmla="*/ 2147483647 w 328"/>
                <a:gd name="T29" fmla="*/ 2147483647 h 221"/>
                <a:gd name="T30" fmla="*/ 2147483647 w 328"/>
                <a:gd name="T31" fmla="*/ 2147483647 h 221"/>
                <a:gd name="T32" fmla="*/ 2147483647 w 328"/>
                <a:gd name="T33" fmla="*/ 2147483647 h 221"/>
                <a:gd name="T34" fmla="*/ 2147483647 w 328"/>
                <a:gd name="T35" fmla="*/ 2147483647 h 221"/>
                <a:gd name="T36" fmla="*/ 2147483647 w 328"/>
                <a:gd name="T37" fmla="*/ 2147483647 h 221"/>
                <a:gd name="T38" fmla="*/ 2147483647 w 328"/>
                <a:gd name="T39" fmla="*/ 2147483647 h 221"/>
                <a:gd name="T40" fmla="*/ 2147483647 w 328"/>
                <a:gd name="T41" fmla="*/ 2147483647 h 221"/>
                <a:gd name="T42" fmla="*/ 2147483647 w 328"/>
                <a:gd name="T43" fmla="*/ 2147483647 h 221"/>
                <a:gd name="T44" fmla="*/ 2147483647 w 328"/>
                <a:gd name="T45" fmla="*/ 2147483647 h 221"/>
                <a:gd name="T46" fmla="*/ 2147483647 w 328"/>
                <a:gd name="T47" fmla="*/ 2147483647 h 221"/>
                <a:gd name="T48" fmla="*/ 2147483647 w 328"/>
                <a:gd name="T49" fmla="*/ 2147483647 h 221"/>
                <a:gd name="T50" fmla="*/ 2147483647 w 328"/>
                <a:gd name="T51" fmla="*/ 2147483647 h 221"/>
                <a:gd name="T52" fmla="*/ 2147483647 w 328"/>
                <a:gd name="T53" fmla="*/ 2147483647 h 221"/>
                <a:gd name="T54" fmla="*/ 2147483647 w 328"/>
                <a:gd name="T55" fmla="*/ 2147483647 h 221"/>
                <a:gd name="T56" fmla="*/ 2147483647 w 328"/>
                <a:gd name="T57" fmla="*/ 2147483647 h 221"/>
                <a:gd name="T58" fmla="*/ 2147483647 w 328"/>
                <a:gd name="T59" fmla="*/ 2147483647 h 221"/>
                <a:gd name="T60" fmla="*/ 2147483647 w 328"/>
                <a:gd name="T61" fmla="*/ 2147483647 h 221"/>
                <a:gd name="T62" fmla="*/ 2147483647 w 328"/>
                <a:gd name="T63" fmla="*/ 2147483647 h 221"/>
                <a:gd name="T64" fmla="*/ 2147483647 w 328"/>
                <a:gd name="T65" fmla="*/ 2147483647 h 221"/>
                <a:gd name="T66" fmla="*/ 2147483647 w 328"/>
                <a:gd name="T67" fmla="*/ 2147483647 h 221"/>
                <a:gd name="T68" fmla="*/ 2147483647 w 328"/>
                <a:gd name="T69" fmla="*/ 2147483647 h 221"/>
                <a:gd name="T70" fmla="*/ 2147483647 w 328"/>
                <a:gd name="T71" fmla="*/ 2147483647 h 221"/>
                <a:gd name="T72" fmla="*/ 2147483647 w 328"/>
                <a:gd name="T73" fmla="*/ 2147483647 h 221"/>
                <a:gd name="T74" fmla="*/ 2147483647 w 328"/>
                <a:gd name="T75" fmla="*/ 2147483647 h 221"/>
                <a:gd name="T76" fmla="*/ 2147483647 w 328"/>
                <a:gd name="T77" fmla="*/ 2147483647 h 221"/>
                <a:gd name="T78" fmla="*/ 2147483647 w 328"/>
                <a:gd name="T79" fmla="*/ 2147483647 h 221"/>
                <a:gd name="T80" fmla="*/ 2147483647 w 328"/>
                <a:gd name="T81" fmla="*/ 2147483647 h 221"/>
                <a:gd name="T82" fmla="*/ 2147483647 w 328"/>
                <a:gd name="T83" fmla="*/ 2147483647 h 221"/>
                <a:gd name="T84" fmla="*/ 2147483647 w 328"/>
                <a:gd name="T85" fmla="*/ 2147483647 h 221"/>
                <a:gd name="T86" fmla="*/ 2147483647 w 328"/>
                <a:gd name="T87" fmla="*/ 2147483647 h 221"/>
                <a:gd name="T88" fmla="*/ 2147483647 w 328"/>
                <a:gd name="T89" fmla="*/ 2147483647 h 221"/>
                <a:gd name="T90" fmla="*/ 2147483647 w 328"/>
                <a:gd name="T91" fmla="*/ 2147483647 h 221"/>
                <a:gd name="T92" fmla="*/ 2147483647 w 328"/>
                <a:gd name="T93" fmla="*/ 2147483647 h 221"/>
                <a:gd name="T94" fmla="*/ 2147483647 w 328"/>
                <a:gd name="T95" fmla="*/ 2147483647 h 221"/>
                <a:gd name="T96" fmla="*/ 2147483647 w 328"/>
                <a:gd name="T97" fmla="*/ 2147483647 h 221"/>
                <a:gd name="T98" fmla="*/ 2147483647 w 328"/>
                <a:gd name="T99" fmla="*/ 2147483647 h 221"/>
                <a:gd name="T100" fmla="*/ 0 w 328"/>
                <a:gd name="T101" fmla="*/ 2147483647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8"/>
                <a:gd name="T154" fmla="*/ 0 h 221"/>
                <a:gd name="T155" fmla="*/ 328 w 3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8" h="221">
                  <a:moveTo>
                    <a:pt x="107" y="100"/>
                  </a:moveTo>
                  <a:lnTo>
                    <a:pt x="108" y="93"/>
                  </a:lnTo>
                  <a:lnTo>
                    <a:pt x="108" y="95"/>
                  </a:lnTo>
                  <a:lnTo>
                    <a:pt x="106" y="77"/>
                  </a:lnTo>
                  <a:lnTo>
                    <a:pt x="106" y="80"/>
                  </a:lnTo>
                  <a:lnTo>
                    <a:pt x="92" y="49"/>
                  </a:lnTo>
                  <a:lnTo>
                    <a:pt x="93" y="50"/>
                  </a:lnTo>
                  <a:lnTo>
                    <a:pt x="79" y="31"/>
                  </a:lnTo>
                  <a:lnTo>
                    <a:pt x="61" y="11"/>
                  </a:lnTo>
                  <a:lnTo>
                    <a:pt x="72" y="0"/>
                  </a:lnTo>
                  <a:lnTo>
                    <a:pt x="92" y="22"/>
                  </a:lnTo>
                  <a:lnTo>
                    <a:pt x="106" y="41"/>
                  </a:lnTo>
                  <a:cubicBezTo>
                    <a:pt x="106" y="41"/>
                    <a:pt x="107" y="42"/>
                    <a:pt x="107" y="42"/>
                  </a:cubicBezTo>
                  <a:lnTo>
                    <a:pt x="121" y="73"/>
                  </a:lnTo>
                  <a:cubicBezTo>
                    <a:pt x="121" y="74"/>
                    <a:pt x="121" y="75"/>
                    <a:pt x="121" y="76"/>
                  </a:cubicBezTo>
                  <a:lnTo>
                    <a:pt x="123" y="94"/>
                  </a:lnTo>
                  <a:cubicBezTo>
                    <a:pt x="123" y="94"/>
                    <a:pt x="123" y="95"/>
                    <a:pt x="123" y="96"/>
                  </a:cubicBezTo>
                  <a:lnTo>
                    <a:pt x="122" y="103"/>
                  </a:lnTo>
                  <a:lnTo>
                    <a:pt x="107" y="100"/>
                  </a:lnTo>
                  <a:close/>
                  <a:moveTo>
                    <a:pt x="192" y="115"/>
                  </a:moveTo>
                  <a:lnTo>
                    <a:pt x="191" y="112"/>
                  </a:lnTo>
                  <a:cubicBezTo>
                    <a:pt x="191" y="111"/>
                    <a:pt x="191" y="111"/>
                    <a:pt x="191" y="110"/>
                  </a:cubicBezTo>
                  <a:lnTo>
                    <a:pt x="190" y="101"/>
                  </a:lnTo>
                  <a:lnTo>
                    <a:pt x="190" y="102"/>
                  </a:lnTo>
                  <a:lnTo>
                    <a:pt x="183" y="75"/>
                  </a:lnTo>
                  <a:lnTo>
                    <a:pt x="171" y="42"/>
                  </a:lnTo>
                  <a:lnTo>
                    <a:pt x="172" y="43"/>
                  </a:lnTo>
                  <a:lnTo>
                    <a:pt x="156" y="15"/>
                  </a:lnTo>
                  <a:lnTo>
                    <a:pt x="169" y="7"/>
                  </a:lnTo>
                  <a:lnTo>
                    <a:pt x="185" y="35"/>
                  </a:lnTo>
                  <a:cubicBezTo>
                    <a:pt x="186" y="36"/>
                    <a:pt x="186" y="36"/>
                    <a:pt x="186" y="37"/>
                  </a:cubicBezTo>
                  <a:lnTo>
                    <a:pt x="198" y="71"/>
                  </a:lnTo>
                  <a:lnTo>
                    <a:pt x="205" y="98"/>
                  </a:lnTo>
                  <a:cubicBezTo>
                    <a:pt x="205" y="99"/>
                    <a:pt x="205" y="99"/>
                    <a:pt x="205" y="100"/>
                  </a:cubicBezTo>
                  <a:lnTo>
                    <a:pt x="206" y="109"/>
                  </a:lnTo>
                  <a:lnTo>
                    <a:pt x="206" y="107"/>
                  </a:lnTo>
                  <a:lnTo>
                    <a:pt x="207" y="110"/>
                  </a:lnTo>
                  <a:lnTo>
                    <a:pt x="192" y="115"/>
                  </a:lnTo>
                  <a:close/>
                  <a:moveTo>
                    <a:pt x="237" y="114"/>
                  </a:moveTo>
                  <a:lnTo>
                    <a:pt x="236" y="118"/>
                  </a:lnTo>
                  <a:lnTo>
                    <a:pt x="232" y="129"/>
                  </a:lnTo>
                  <a:lnTo>
                    <a:pt x="216" y="162"/>
                  </a:lnTo>
                  <a:cubicBezTo>
                    <a:pt x="215" y="162"/>
                    <a:pt x="215" y="163"/>
                    <a:pt x="215" y="163"/>
                  </a:cubicBezTo>
                  <a:lnTo>
                    <a:pt x="190" y="198"/>
                  </a:lnTo>
                  <a:cubicBezTo>
                    <a:pt x="190" y="199"/>
                    <a:pt x="189" y="199"/>
                    <a:pt x="189" y="200"/>
                  </a:cubicBezTo>
                  <a:lnTo>
                    <a:pt x="173" y="213"/>
                  </a:lnTo>
                  <a:cubicBezTo>
                    <a:pt x="172" y="213"/>
                    <a:pt x="171" y="214"/>
                    <a:pt x="171" y="214"/>
                  </a:cubicBezTo>
                  <a:lnTo>
                    <a:pt x="154" y="221"/>
                  </a:lnTo>
                  <a:lnTo>
                    <a:pt x="147" y="206"/>
                  </a:lnTo>
                  <a:lnTo>
                    <a:pt x="164" y="199"/>
                  </a:lnTo>
                  <a:lnTo>
                    <a:pt x="162" y="200"/>
                  </a:lnTo>
                  <a:lnTo>
                    <a:pt x="178" y="187"/>
                  </a:lnTo>
                  <a:lnTo>
                    <a:pt x="177" y="189"/>
                  </a:lnTo>
                  <a:lnTo>
                    <a:pt x="202" y="154"/>
                  </a:lnTo>
                  <a:lnTo>
                    <a:pt x="201" y="155"/>
                  </a:lnTo>
                  <a:lnTo>
                    <a:pt x="217" y="123"/>
                  </a:lnTo>
                  <a:lnTo>
                    <a:pt x="221" y="115"/>
                  </a:lnTo>
                  <a:lnTo>
                    <a:pt x="222" y="111"/>
                  </a:lnTo>
                  <a:lnTo>
                    <a:pt x="237" y="114"/>
                  </a:lnTo>
                  <a:close/>
                  <a:moveTo>
                    <a:pt x="162" y="118"/>
                  </a:moveTo>
                  <a:lnTo>
                    <a:pt x="153" y="127"/>
                  </a:lnTo>
                  <a:lnTo>
                    <a:pt x="131" y="147"/>
                  </a:lnTo>
                  <a:lnTo>
                    <a:pt x="103" y="167"/>
                  </a:lnTo>
                  <a:cubicBezTo>
                    <a:pt x="102" y="167"/>
                    <a:pt x="102" y="168"/>
                    <a:pt x="101" y="168"/>
                  </a:cubicBezTo>
                  <a:lnTo>
                    <a:pt x="87" y="173"/>
                  </a:lnTo>
                  <a:cubicBezTo>
                    <a:pt x="87" y="173"/>
                    <a:pt x="86" y="173"/>
                    <a:pt x="85" y="173"/>
                  </a:cubicBezTo>
                  <a:lnTo>
                    <a:pt x="73" y="174"/>
                  </a:lnTo>
                  <a:lnTo>
                    <a:pt x="72" y="158"/>
                  </a:lnTo>
                  <a:lnTo>
                    <a:pt x="84" y="157"/>
                  </a:lnTo>
                  <a:lnTo>
                    <a:pt x="82" y="158"/>
                  </a:lnTo>
                  <a:lnTo>
                    <a:pt x="96" y="153"/>
                  </a:lnTo>
                  <a:lnTo>
                    <a:pt x="94" y="154"/>
                  </a:lnTo>
                  <a:lnTo>
                    <a:pt x="120" y="136"/>
                  </a:lnTo>
                  <a:lnTo>
                    <a:pt x="142" y="116"/>
                  </a:lnTo>
                  <a:lnTo>
                    <a:pt x="151" y="107"/>
                  </a:lnTo>
                  <a:lnTo>
                    <a:pt x="162" y="118"/>
                  </a:lnTo>
                  <a:close/>
                  <a:moveTo>
                    <a:pt x="11" y="30"/>
                  </a:moveTo>
                  <a:lnTo>
                    <a:pt x="16" y="35"/>
                  </a:lnTo>
                  <a:lnTo>
                    <a:pt x="32" y="48"/>
                  </a:lnTo>
                  <a:lnTo>
                    <a:pt x="57" y="66"/>
                  </a:lnTo>
                  <a:lnTo>
                    <a:pt x="92" y="84"/>
                  </a:lnTo>
                  <a:lnTo>
                    <a:pt x="91" y="84"/>
                  </a:lnTo>
                  <a:lnTo>
                    <a:pt x="137" y="99"/>
                  </a:lnTo>
                  <a:lnTo>
                    <a:pt x="135" y="99"/>
                  </a:lnTo>
                  <a:lnTo>
                    <a:pt x="190" y="106"/>
                  </a:lnTo>
                  <a:lnTo>
                    <a:pt x="189" y="105"/>
                  </a:lnTo>
                  <a:lnTo>
                    <a:pt x="252" y="101"/>
                  </a:lnTo>
                  <a:lnTo>
                    <a:pt x="250" y="102"/>
                  </a:lnTo>
                  <a:lnTo>
                    <a:pt x="323" y="82"/>
                  </a:lnTo>
                  <a:lnTo>
                    <a:pt x="328" y="97"/>
                  </a:lnTo>
                  <a:lnTo>
                    <a:pt x="255" y="117"/>
                  </a:lnTo>
                  <a:cubicBezTo>
                    <a:pt x="254" y="117"/>
                    <a:pt x="254" y="117"/>
                    <a:pt x="253" y="117"/>
                  </a:cubicBezTo>
                  <a:lnTo>
                    <a:pt x="190" y="121"/>
                  </a:lnTo>
                  <a:cubicBezTo>
                    <a:pt x="189" y="121"/>
                    <a:pt x="189" y="121"/>
                    <a:pt x="188" y="121"/>
                  </a:cubicBezTo>
                  <a:lnTo>
                    <a:pt x="133" y="114"/>
                  </a:lnTo>
                  <a:cubicBezTo>
                    <a:pt x="133" y="114"/>
                    <a:pt x="132" y="114"/>
                    <a:pt x="132" y="114"/>
                  </a:cubicBezTo>
                  <a:lnTo>
                    <a:pt x="86" y="99"/>
                  </a:lnTo>
                  <a:cubicBezTo>
                    <a:pt x="86" y="99"/>
                    <a:pt x="85" y="99"/>
                    <a:pt x="85" y="99"/>
                  </a:cubicBezTo>
                  <a:lnTo>
                    <a:pt x="48" y="79"/>
                  </a:lnTo>
                  <a:lnTo>
                    <a:pt x="21" y="60"/>
                  </a:lnTo>
                  <a:lnTo>
                    <a:pt x="5" y="46"/>
                  </a:lnTo>
                  <a:lnTo>
                    <a:pt x="0" y="41"/>
                  </a:lnTo>
                  <a:lnTo>
                    <a:pt x="11" y="3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1" name="Freeform 101"/>
            <p:cNvSpPr>
              <a:spLocks/>
            </p:cNvSpPr>
            <p:nvPr/>
          </p:nvSpPr>
          <p:spPr bwMode="auto">
            <a:xfrm>
              <a:off x="6397625" y="5889626"/>
              <a:ext cx="69850" cy="41275"/>
            </a:xfrm>
            <a:custGeom>
              <a:avLst/>
              <a:gdLst>
                <a:gd name="T0" fmla="*/ 2147483647 w 112"/>
                <a:gd name="T1" fmla="*/ 2147483647 h 64"/>
                <a:gd name="T2" fmla="*/ 2147483647 w 112"/>
                <a:gd name="T3" fmla="*/ 2147483647 h 64"/>
                <a:gd name="T4" fmla="*/ 0 w 112"/>
                <a:gd name="T5" fmla="*/ 2147483647 h 64"/>
                <a:gd name="T6" fmla="*/ 0 w 112"/>
                <a:gd name="T7" fmla="*/ 0 h 64"/>
                <a:gd name="T8" fmla="*/ 2147483647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53"/>
                  </a:moveTo>
                  <a:cubicBezTo>
                    <a:pt x="112" y="53"/>
                    <a:pt x="107" y="64"/>
                    <a:pt x="107" y="64"/>
                  </a:cubicBezTo>
                  <a:cubicBezTo>
                    <a:pt x="56" y="30"/>
                    <a:pt x="51" y="30"/>
                    <a:pt x="0" y="6"/>
                  </a:cubicBezTo>
                  <a:cubicBezTo>
                    <a:pt x="0" y="6"/>
                    <a:pt x="0" y="0"/>
                    <a:pt x="0" y="0"/>
                  </a:cubicBezTo>
                  <a:cubicBezTo>
                    <a:pt x="28" y="6"/>
                    <a:pt x="73" y="24"/>
                    <a:pt x="112" y="53"/>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2" name="Freeform 102"/>
            <p:cNvSpPr>
              <a:spLocks noEditPoints="1"/>
            </p:cNvSpPr>
            <p:nvPr/>
          </p:nvSpPr>
          <p:spPr bwMode="auto">
            <a:xfrm>
              <a:off x="6397625" y="5889626"/>
              <a:ext cx="80963" cy="50800"/>
            </a:xfrm>
            <a:custGeom>
              <a:avLst/>
              <a:gdLst>
                <a:gd name="T0" fmla="*/ 2147483647 w 129"/>
                <a:gd name="T1" fmla="*/ 2147483647 h 81"/>
                <a:gd name="T2" fmla="*/ 2147483647 w 129"/>
                <a:gd name="T3" fmla="*/ 2147483647 h 81"/>
                <a:gd name="T4" fmla="*/ 2147483647 w 129"/>
                <a:gd name="T5" fmla="*/ 2147483647 h 81"/>
                <a:gd name="T6" fmla="*/ 2147483647 w 129"/>
                <a:gd name="T7" fmla="*/ 2147483647 h 81"/>
                <a:gd name="T8" fmla="*/ 2147483647 w 129"/>
                <a:gd name="T9" fmla="*/ 2147483647 h 81"/>
                <a:gd name="T10" fmla="*/ 2147483647 w 129"/>
                <a:gd name="T11" fmla="*/ 2147483647 h 81"/>
                <a:gd name="T12" fmla="*/ 2147483647 w 129"/>
                <a:gd name="T13" fmla="*/ 2147483647 h 81"/>
                <a:gd name="T14" fmla="*/ 2147483647 w 129"/>
                <a:gd name="T15" fmla="*/ 2147483647 h 81"/>
                <a:gd name="T16" fmla="*/ 2147483647 w 129"/>
                <a:gd name="T17" fmla="*/ 2147483647 h 81"/>
                <a:gd name="T18" fmla="*/ 2147483647 w 129"/>
                <a:gd name="T19" fmla="*/ 2147483647 h 81"/>
                <a:gd name="T20" fmla="*/ 2147483647 w 129"/>
                <a:gd name="T21" fmla="*/ 2147483647 h 81"/>
                <a:gd name="T22" fmla="*/ 0 w 129"/>
                <a:gd name="T23" fmla="*/ 2147483647 h 81"/>
                <a:gd name="T24" fmla="*/ 0 w 129"/>
                <a:gd name="T25" fmla="*/ 2147483647 h 81"/>
                <a:gd name="T26" fmla="*/ 0 w 129"/>
                <a:gd name="T27" fmla="*/ 2147483647 h 81"/>
                <a:gd name="T28" fmla="*/ 2147483647 w 129"/>
                <a:gd name="T29" fmla="*/ 2147483647 h 81"/>
                <a:gd name="T30" fmla="*/ 2147483647 w 129"/>
                <a:gd name="T31" fmla="*/ 2147483647 h 81"/>
                <a:gd name="T32" fmla="*/ 2147483647 w 129"/>
                <a:gd name="T33" fmla="*/ 2147483647 h 81"/>
                <a:gd name="T34" fmla="*/ 2147483647 w 129"/>
                <a:gd name="T35" fmla="*/ 2147483647 h 81"/>
                <a:gd name="T36" fmla="*/ 2147483647 w 129"/>
                <a:gd name="T37" fmla="*/ 2147483647 h 81"/>
                <a:gd name="T38" fmla="*/ 2147483647 w 129"/>
                <a:gd name="T39" fmla="*/ 2147483647 h 81"/>
                <a:gd name="T40" fmla="*/ 2147483647 w 129"/>
                <a:gd name="T41" fmla="*/ 2147483647 h 81"/>
                <a:gd name="T42" fmla="*/ 2147483647 w 129"/>
                <a:gd name="T43" fmla="*/ 2147483647 h 81"/>
                <a:gd name="T44" fmla="*/ 2147483647 w 129"/>
                <a:gd name="T45" fmla="*/ 2147483647 h 81"/>
                <a:gd name="T46" fmla="*/ 2147483647 w 129"/>
                <a:gd name="T47" fmla="*/ 2147483647 h 81"/>
                <a:gd name="T48" fmla="*/ 2147483647 w 129"/>
                <a:gd name="T49" fmla="*/ 2147483647 h 81"/>
                <a:gd name="T50" fmla="*/ 2147483647 w 129"/>
                <a:gd name="T51" fmla="*/ 2147483647 h 81"/>
                <a:gd name="T52" fmla="*/ 2147483647 w 129"/>
                <a:gd name="T53" fmla="*/ 2147483647 h 81"/>
                <a:gd name="T54" fmla="*/ 2147483647 w 129"/>
                <a:gd name="T55" fmla="*/ 2147483647 h 81"/>
                <a:gd name="T56" fmla="*/ 2147483647 w 129"/>
                <a:gd name="T57" fmla="*/ 2147483647 h 81"/>
                <a:gd name="T58" fmla="*/ 2147483647 w 129"/>
                <a:gd name="T59" fmla="*/ 2147483647 h 81"/>
                <a:gd name="T60" fmla="*/ 2147483647 w 129"/>
                <a:gd name="T61" fmla="*/ 2147483647 h 81"/>
                <a:gd name="T62" fmla="*/ 2147483647 w 129"/>
                <a:gd name="T63" fmla="*/ 2147483647 h 81"/>
                <a:gd name="T64" fmla="*/ 2147483647 w 129"/>
                <a:gd name="T65" fmla="*/ 2147483647 h 81"/>
                <a:gd name="T66" fmla="*/ 2147483647 w 129"/>
                <a:gd name="T67" fmla="*/ 2147483647 h 81"/>
                <a:gd name="T68" fmla="*/ 2147483647 w 129"/>
                <a:gd name="T69" fmla="*/ 2147483647 h 81"/>
                <a:gd name="T70" fmla="*/ 2147483647 w 129"/>
                <a:gd name="T71" fmla="*/ 2147483647 h 81"/>
                <a:gd name="T72" fmla="*/ 2147483647 w 129"/>
                <a:gd name="T73" fmla="*/ 2147483647 h 81"/>
                <a:gd name="T74" fmla="*/ 2147483647 w 129"/>
                <a:gd name="T75" fmla="*/ 2147483647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9"/>
                <a:gd name="T115" fmla="*/ 0 h 81"/>
                <a:gd name="T116" fmla="*/ 129 w 12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9" h="81">
                  <a:moveTo>
                    <a:pt x="124" y="55"/>
                  </a:moveTo>
                  <a:cubicBezTo>
                    <a:pt x="128" y="56"/>
                    <a:pt x="129" y="60"/>
                    <a:pt x="128" y="64"/>
                  </a:cubicBezTo>
                  <a:lnTo>
                    <a:pt x="126" y="70"/>
                  </a:lnTo>
                  <a:cubicBezTo>
                    <a:pt x="126" y="71"/>
                    <a:pt x="126" y="71"/>
                    <a:pt x="125" y="72"/>
                  </a:cubicBezTo>
                  <a:lnTo>
                    <a:pt x="122" y="77"/>
                  </a:lnTo>
                  <a:cubicBezTo>
                    <a:pt x="121" y="78"/>
                    <a:pt x="119" y="80"/>
                    <a:pt x="117" y="80"/>
                  </a:cubicBezTo>
                  <a:cubicBezTo>
                    <a:pt x="115" y="81"/>
                    <a:pt x="113" y="80"/>
                    <a:pt x="111" y="79"/>
                  </a:cubicBezTo>
                  <a:lnTo>
                    <a:pt x="80" y="59"/>
                  </a:lnTo>
                  <a:lnTo>
                    <a:pt x="58" y="46"/>
                  </a:lnTo>
                  <a:lnTo>
                    <a:pt x="36" y="36"/>
                  </a:lnTo>
                  <a:lnTo>
                    <a:pt x="5" y="22"/>
                  </a:lnTo>
                  <a:cubicBezTo>
                    <a:pt x="2" y="20"/>
                    <a:pt x="0" y="18"/>
                    <a:pt x="0" y="14"/>
                  </a:cubicBezTo>
                  <a:lnTo>
                    <a:pt x="0" y="11"/>
                  </a:lnTo>
                  <a:lnTo>
                    <a:pt x="0" y="8"/>
                  </a:lnTo>
                  <a:cubicBezTo>
                    <a:pt x="0" y="6"/>
                    <a:pt x="2" y="4"/>
                    <a:pt x="4" y="2"/>
                  </a:cubicBezTo>
                  <a:cubicBezTo>
                    <a:pt x="6" y="1"/>
                    <a:pt x="8" y="0"/>
                    <a:pt x="11" y="1"/>
                  </a:cubicBezTo>
                  <a:lnTo>
                    <a:pt x="35" y="8"/>
                  </a:lnTo>
                  <a:lnTo>
                    <a:pt x="63" y="19"/>
                  </a:lnTo>
                  <a:cubicBezTo>
                    <a:pt x="64" y="19"/>
                    <a:pt x="64" y="19"/>
                    <a:pt x="65" y="20"/>
                  </a:cubicBezTo>
                  <a:lnTo>
                    <a:pt x="124" y="55"/>
                  </a:lnTo>
                  <a:close/>
                  <a:moveTo>
                    <a:pt x="56" y="33"/>
                  </a:moveTo>
                  <a:lnTo>
                    <a:pt x="58" y="34"/>
                  </a:lnTo>
                  <a:lnTo>
                    <a:pt x="30" y="23"/>
                  </a:lnTo>
                  <a:lnTo>
                    <a:pt x="6" y="16"/>
                  </a:lnTo>
                  <a:lnTo>
                    <a:pt x="16" y="8"/>
                  </a:lnTo>
                  <a:lnTo>
                    <a:pt x="16" y="11"/>
                  </a:lnTo>
                  <a:lnTo>
                    <a:pt x="16" y="14"/>
                  </a:lnTo>
                  <a:lnTo>
                    <a:pt x="12" y="7"/>
                  </a:lnTo>
                  <a:lnTo>
                    <a:pt x="43" y="21"/>
                  </a:lnTo>
                  <a:lnTo>
                    <a:pt x="67" y="33"/>
                  </a:lnTo>
                  <a:lnTo>
                    <a:pt x="89" y="46"/>
                  </a:lnTo>
                  <a:lnTo>
                    <a:pt x="120" y="66"/>
                  </a:lnTo>
                  <a:lnTo>
                    <a:pt x="109" y="68"/>
                  </a:lnTo>
                  <a:lnTo>
                    <a:pt x="112" y="63"/>
                  </a:lnTo>
                  <a:lnTo>
                    <a:pt x="111" y="65"/>
                  </a:lnTo>
                  <a:lnTo>
                    <a:pt x="113" y="59"/>
                  </a:lnTo>
                  <a:lnTo>
                    <a:pt x="116" y="68"/>
                  </a:lnTo>
                  <a:lnTo>
                    <a:pt x="56" y="3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3" name="Freeform 103"/>
            <p:cNvSpPr>
              <a:spLocks/>
            </p:cNvSpPr>
            <p:nvPr/>
          </p:nvSpPr>
          <p:spPr bwMode="auto">
            <a:xfrm>
              <a:off x="6402388" y="5889626"/>
              <a:ext cx="73025" cy="41275"/>
            </a:xfrm>
            <a:custGeom>
              <a:avLst/>
              <a:gdLst>
                <a:gd name="T0" fmla="*/ 2147483647 w 46"/>
                <a:gd name="T1" fmla="*/ 0 h 26"/>
                <a:gd name="T2" fmla="*/ 2147483647 w 46"/>
                <a:gd name="T3" fmla="*/ 2147483647 h 26"/>
                <a:gd name="T4" fmla="*/ 2147483647 w 46"/>
                <a:gd name="T5" fmla="*/ 2147483647 h 26"/>
                <a:gd name="T6" fmla="*/ 2147483647 w 46"/>
                <a:gd name="T7" fmla="*/ 2147483647 h 26"/>
                <a:gd name="T8" fmla="*/ 2147483647 w 46"/>
                <a:gd name="T9" fmla="*/ 2147483647 h 26"/>
                <a:gd name="T10" fmla="*/ 0 w 46"/>
                <a:gd name="T11" fmla="*/ 2147483647 h 26"/>
                <a:gd name="T12" fmla="*/ 2147483647 w 46"/>
                <a:gd name="T13" fmla="*/ 0 h 26"/>
                <a:gd name="T14" fmla="*/ 0 60000 65536"/>
                <a:gd name="T15" fmla="*/ 0 60000 65536"/>
                <a:gd name="T16" fmla="*/ 0 60000 65536"/>
                <a:gd name="T17" fmla="*/ 0 60000 65536"/>
                <a:gd name="T18" fmla="*/ 0 60000 65536"/>
                <a:gd name="T19" fmla="*/ 0 60000 65536"/>
                <a:gd name="T20" fmla="*/ 0 60000 65536"/>
                <a:gd name="T21" fmla="*/ 0 w 46"/>
                <a:gd name="T22" fmla="*/ 0 h 26"/>
                <a:gd name="T23" fmla="*/ 46 w 4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6">
                  <a:moveTo>
                    <a:pt x="2" y="0"/>
                  </a:moveTo>
                  <a:lnTo>
                    <a:pt x="23" y="8"/>
                  </a:lnTo>
                  <a:lnTo>
                    <a:pt x="46" y="19"/>
                  </a:lnTo>
                  <a:lnTo>
                    <a:pt x="43" y="26"/>
                  </a:lnTo>
                  <a:lnTo>
                    <a:pt x="21" y="14"/>
                  </a:lnTo>
                  <a:lnTo>
                    <a:pt x="0" y="6"/>
                  </a:lnTo>
                  <a:lnTo>
                    <a:pt x="2"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4" name="Freeform 104"/>
            <p:cNvSpPr>
              <a:spLocks/>
            </p:cNvSpPr>
            <p:nvPr/>
          </p:nvSpPr>
          <p:spPr bwMode="auto">
            <a:xfrm>
              <a:off x="6269038" y="5889626"/>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0 h 64"/>
                <a:gd name="T8" fmla="*/ 0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0" y="54"/>
                  </a:moveTo>
                  <a:cubicBezTo>
                    <a:pt x="0" y="54"/>
                    <a:pt x="6" y="64"/>
                    <a:pt x="6" y="64"/>
                  </a:cubicBezTo>
                  <a:cubicBezTo>
                    <a:pt x="59" y="27"/>
                    <a:pt x="59" y="27"/>
                    <a:pt x="112" y="6"/>
                  </a:cubicBezTo>
                  <a:cubicBezTo>
                    <a:pt x="112" y="6"/>
                    <a:pt x="112" y="0"/>
                    <a:pt x="112" y="0"/>
                  </a:cubicBezTo>
                  <a:cubicBezTo>
                    <a:pt x="77" y="6"/>
                    <a:pt x="42" y="27"/>
                    <a:pt x="0" y="54"/>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5" name="Freeform 105"/>
            <p:cNvSpPr>
              <a:spLocks noEditPoints="1"/>
            </p:cNvSpPr>
            <p:nvPr/>
          </p:nvSpPr>
          <p:spPr bwMode="auto">
            <a:xfrm>
              <a:off x="6269038" y="5889626"/>
              <a:ext cx="79375" cy="50800"/>
            </a:xfrm>
            <a:custGeom>
              <a:avLst/>
              <a:gdLst>
                <a:gd name="T0" fmla="*/ 2147483647 w 128"/>
                <a:gd name="T1" fmla="*/ 2147483647 h 81"/>
                <a:gd name="T2" fmla="*/ 2147483647 w 128"/>
                <a:gd name="T3" fmla="*/ 2147483647 h 81"/>
                <a:gd name="T4" fmla="*/ 2147483647 w 128"/>
                <a:gd name="T5" fmla="*/ 2147483647 h 81"/>
                <a:gd name="T6" fmla="*/ 2147483647 w 128"/>
                <a:gd name="T7" fmla="*/ 2147483647 h 81"/>
                <a:gd name="T8" fmla="*/ 2147483647 w 128"/>
                <a:gd name="T9" fmla="*/ 2147483647 h 81"/>
                <a:gd name="T10" fmla="*/ 2147483647 w 128"/>
                <a:gd name="T11" fmla="*/ 2147483647 h 81"/>
                <a:gd name="T12" fmla="*/ 2147483647 w 128"/>
                <a:gd name="T13" fmla="*/ 2147483647 h 81"/>
                <a:gd name="T14" fmla="*/ 2147483647 w 128"/>
                <a:gd name="T15" fmla="*/ 2147483647 h 81"/>
                <a:gd name="T16" fmla="*/ 2147483647 w 128"/>
                <a:gd name="T17" fmla="*/ 2147483647 h 81"/>
                <a:gd name="T18" fmla="*/ 2147483647 w 128"/>
                <a:gd name="T19" fmla="*/ 2147483647 h 81"/>
                <a:gd name="T20" fmla="*/ 2147483647 w 128"/>
                <a:gd name="T21" fmla="*/ 2147483647 h 81"/>
                <a:gd name="T22" fmla="*/ 2147483647 w 128"/>
                <a:gd name="T23" fmla="*/ 2147483647 h 81"/>
                <a:gd name="T24" fmla="*/ 2147483647 w 128"/>
                <a:gd name="T25" fmla="*/ 2147483647 h 81"/>
                <a:gd name="T26" fmla="*/ 2147483647 w 128"/>
                <a:gd name="T27" fmla="*/ 2147483647 h 81"/>
                <a:gd name="T28" fmla="*/ 2147483647 w 128"/>
                <a:gd name="T29" fmla="*/ 2147483647 h 81"/>
                <a:gd name="T30" fmla="*/ 2147483647 w 128"/>
                <a:gd name="T31" fmla="*/ 2147483647 h 81"/>
                <a:gd name="T32" fmla="*/ 2147483647 w 128"/>
                <a:gd name="T33" fmla="*/ 2147483647 h 81"/>
                <a:gd name="T34" fmla="*/ 2147483647 w 128"/>
                <a:gd name="T35" fmla="*/ 2147483647 h 81"/>
                <a:gd name="T36" fmla="*/ 2147483647 w 128"/>
                <a:gd name="T37" fmla="*/ 2147483647 h 81"/>
                <a:gd name="T38" fmla="*/ 2147483647 w 128"/>
                <a:gd name="T39" fmla="*/ 2147483647 h 81"/>
                <a:gd name="T40" fmla="*/ 2147483647 w 128"/>
                <a:gd name="T41" fmla="*/ 2147483647 h 81"/>
                <a:gd name="T42" fmla="*/ 2147483647 w 128"/>
                <a:gd name="T43" fmla="*/ 2147483647 h 81"/>
                <a:gd name="T44" fmla="*/ 2147483647 w 128"/>
                <a:gd name="T45" fmla="*/ 2147483647 h 81"/>
                <a:gd name="T46" fmla="*/ 2147483647 w 128"/>
                <a:gd name="T47" fmla="*/ 2147483647 h 81"/>
                <a:gd name="T48" fmla="*/ 2147483647 w 128"/>
                <a:gd name="T49" fmla="*/ 2147483647 h 81"/>
                <a:gd name="T50" fmla="*/ 2147483647 w 128"/>
                <a:gd name="T51" fmla="*/ 2147483647 h 81"/>
                <a:gd name="T52" fmla="*/ 2147483647 w 128"/>
                <a:gd name="T53" fmla="*/ 2147483647 h 81"/>
                <a:gd name="T54" fmla="*/ 2147483647 w 128"/>
                <a:gd name="T55" fmla="*/ 2147483647 h 81"/>
                <a:gd name="T56" fmla="*/ 2147483647 w 128"/>
                <a:gd name="T57" fmla="*/ 2147483647 h 81"/>
                <a:gd name="T58" fmla="*/ 2147483647 w 128"/>
                <a:gd name="T59" fmla="*/ 2147483647 h 81"/>
                <a:gd name="T60" fmla="*/ 2147483647 w 128"/>
                <a:gd name="T61" fmla="*/ 2147483647 h 81"/>
                <a:gd name="T62" fmla="*/ 2147483647 w 128"/>
                <a:gd name="T63" fmla="*/ 2147483647 h 81"/>
                <a:gd name="T64" fmla="*/ 2147483647 w 128"/>
                <a:gd name="T65" fmla="*/ 2147483647 h 81"/>
                <a:gd name="T66" fmla="*/ 2147483647 w 128"/>
                <a:gd name="T67" fmla="*/ 2147483647 h 81"/>
                <a:gd name="T68" fmla="*/ 2147483647 w 128"/>
                <a:gd name="T69" fmla="*/ 2147483647 h 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81"/>
                <a:gd name="T107" fmla="*/ 128 w 128"/>
                <a:gd name="T108" fmla="*/ 81 h 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81">
                  <a:moveTo>
                    <a:pt x="13" y="69"/>
                  </a:moveTo>
                  <a:lnTo>
                    <a:pt x="15" y="58"/>
                  </a:lnTo>
                  <a:lnTo>
                    <a:pt x="18" y="63"/>
                  </a:lnTo>
                  <a:lnTo>
                    <a:pt x="21" y="68"/>
                  </a:lnTo>
                  <a:lnTo>
                    <a:pt x="10" y="66"/>
                  </a:lnTo>
                  <a:lnTo>
                    <a:pt x="41" y="44"/>
                  </a:lnTo>
                  <a:lnTo>
                    <a:pt x="63" y="31"/>
                  </a:lnTo>
                  <a:lnTo>
                    <a:pt x="86" y="20"/>
                  </a:lnTo>
                  <a:lnTo>
                    <a:pt x="117" y="7"/>
                  </a:lnTo>
                  <a:lnTo>
                    <a:pt x="112" y="14"/>
                  </a:lnTo>
                  <a:lnTo>
                    <a:pt x="112" y="11"/>
                  </a:lnTo>
                  <a:lnTo>
                    <a:pt x="112" y="8"/>
                  </a:lnTo>
                  <a:lnTo>
                    <a:pt x="123" y="16"/>
                  </a:lnTo>
                  <a:lnTo>
                    <a:pt x="70" y="35"/>
                  </a:lnTo>
                  <a:lnTo>
                    <a:pt x="72" y="34"/>
                  </a:lnTo>
                  <a:lnTo>
                    <a:pt x="13" y="69"/>
                  </a:lnTo>
                  <a:close/>
                  <a:moveTo>
                    <a:pt x="63" y="21"/>
                  </a:moveTo>
                  <a:cubicBezTo>
                    <a:pt x="64" y="20"/>
                    <a:pt x="64" y="20"/>
                    <a:pt x="65" y="20"/>
                  </a:cubicBezTo>
                  <a:lnTo>
                    <a:pt x="118" y="1"/>
                  </a:lnTo>
                  <a:cubicBezTo>
                    <a:pt x="120" y="0"/>
                    <a:pt x="123" y="0"/>
                    <a:pt x="125" y="2"/>
                  </a:cubicBezTo>
                  <a:cubicBezTo>
                    <a:pt x="127" y="3"/>
                    <a:pt x="128" y="6"/>
                    <a:pt x="128" y="8"/>
                  </a:cubicBezTo>
                  <a:lnTo>
                    <a:pt x="128" y="11"/>
                  </a:lnTo>
                  <a:lnTo>
                    <a:pt x="128" y="14"/>
                  </a:lnTo>
                  <a:cubicBezTo>
                    <a:pt x="128" y="18"/>
                    <a:pt x="127" y="21"/>
                    <a:pt x="124" y="22"/>
                  </a:cubicBezTo>
                  <a:lnTo>
                    <a:pt x="93" y="35"/>
                  </a:lnTo>
                  <a:lnTo>
                    <a:pt x="72" y="44"/>
                  </a:lnTo>
                  <a:lnTo>
                    <a:pt x="50" y="57"/>
                  </a:lnTo>
                  <a:lnTo>
                    <a:pt x="19" y="79"/>
                  </a:lnTo>
                  <a:cubicBezTo>
                    <a:pt x="17" y="80"/>
                    <a:pt x="15" y="81"/>
                    <a:pt x="13" y="80"/>
                  </a:cubicBezTo>
                  <a:cubicBezTo>
                    <a:pt x="11" y="80"/>
                    <a:pt x="9" y="78"/>
                    <a:pt x="8" y="77"/>
                  </a:cubicBezTo>
                  <a:lnTo>
                    <a:pt x="5" y="72"/>
                  </a:lnTo>
                  <a:lnTo>
                    <a:pt x="2" y="67"/>
                  </a:lnTo>
                  <a:cubicBezTo>
                    <a:pt x="1" y="65"/>
                    <a:pt x="0" y="63"/>
                    <a:pt x="1" y="61"/>
                  </a:cubicBezTo>
                  <a:cubicBezTo>
                    <a:pt x="1" y="58"/>
                    <a:pt x="3" y="57"/>
                    <a:pt x="4" y="56"/>
                  </a:cubicBezTo>
                  <a:lnTo>
                    <a:pt x="63" y="21"/>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6" name="Freeform 106"/>
            <p:cNvSpPr>
              <a:spLocks/>
            </p:cNvSpPr>
            <p:nvPr/>
          </p:nvSpPr>
          <p:spPr bwMode="auto">
            <a:xfrm>
              <a:off x="6270625" y="5889626"/>
              <a:ext cx="74613" cy="50800"/>
            </a:xfrm>
            <a:custGeom>
              <a:avLst/>
              <a:gdLst>
                <a:gd name="T0" fmla="*/ 2147483647 w 120"/>
                <a:gd name="T1" fmla="*/ 2147483647 h 78"/>
                <a:gd name="T2" fmla="*/ 2147483647 w 120"/>
                <a:gd name="T3" fmla="*/ 2147483647 h 78"/>
                <a:gd name="T4" fmla="*/ 2147483647 w 120"/>
                <a:gd name="T5" fmla="*/ 2147483647 h 78"/>
                <a:gd name="T6" fmla="*/ 2147483647 w 120"/>
                <a:gd name="T7" fmla="*/ 2147483647 h 78"/>
                <a:gd name="T8" fmla="*/ 0 w 120"/>
                <a:gd name="T9" fmla="*/ 2147483647 h 78"/>
                <a:gd name="T10" fmla="*/ 2147483647 w 120"/>
                <a:gd name="T11" fmla="*/ 2147483647 h 78"/>
                <a:gd name="T12" fmla="*/ 2147483647 w 120"/>
                <a:gd name="T13" fmla="*/ 2147483647 h 78"/>
                <a:gd name="T14" fmla="*/ 2147483647 w 120"/>
                <a:gd name="T15" fmla="*/ 0 h 78"/>
                <a:gd name="T16" fmla="*/ 2147483647 w 120"/>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78"/>
                <a:gd name="T29" fmla="*/ 120 w 120"/>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78">
                  <a:moveTo>
                    <a:pt x="120" y="15"/>
                  </a:moveTo>
                  <a:lnTo>
                    <a:pt x="67" y="40"/>
                  </a:lnTo>
                  <a:lnTo>
                    <a:pt x="68" y="39"/>
                  </a:lnTo>
                  <a:lnTo>
                    <a:pt x="9" y="78"/>
                  </a:lnTo>
                  <a:lnTo>
                    <a:pt x="0" y="65"/>
                  </a:lnTo>
                  <a:lnTo>
                    <a:pt x="59" y="26"/>
                  </a:lnTo>
                  <a:cubicBezTo>
                    <a:pt x="59" y="26"/>
                    <a:pt x="60" y="25"/>
                    <a:pt x="60" y="25"/>
                  </a:cubicBezTo>
                  <a:lnTo>
                    <a:pt x="113" y="0"/>
                  </a:lnTo>
                  <a:lnTo>
                    <a:pt x="120" y="15"/>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7" name="Freeform 107"/>
            <p:cNvSpPr>
              <a:spLocks/>
            </p:cNvSpPr>
            <p:nvPr/>
          </p:nvSpPr>
          <p:spPr bwMode="auto">
            <a:xfrm>
              <a:off x="6278563" y="5899151"/>
              <a:ext cx="88900" cy="73025"/>
            </a:xfrm>
            <a:custGeom>
              <a:avLst/>
              <a:gdLst>
                <a:gd name="T0" fmla="*/ 2147483647 w 144"/>
                <a:gd name="T1" fmla="*/ 2147483647 h 112"/>
                <a:gd name="T2" fmla="*/ 2147483647 w 144"/>
                <a:gd name="T3" fmla="*/ 2147483647 h 112"/>
                <a:gd name="T4" fmla="*/ 2147483647 w 144"/>
                <a:gd name="T5" fmla="*/ 2147483647 h 112"/>
                <a:gd name="T6" fmla="*/ 2147483647 w 144"/>
                <a:gd name="T7" fmla="*/ 2147483647 h 112"/>
                <a:gd name="T8" fmla="*/ 2147483647 w 144"/>
                <a:gd name="T9" fmla="*/ 2147483647 h 112"/>
                <a:gd name="T10" fmla="*/ 2147483647 w 144"/>
                <a:gd name="T11" fmla="*/ 2147483647 h 112"/>
                <a:gd name="T12" fmla="*/ 2147483647 w 144"/>
                <a:gd name="T13" fmla="*/ 2147483647 h 112"/>
                <a:gd name="T14" fmla="*/ 2147483647 w 144"/>
                <a:gd name="T15" fmla="*/ 2147483647 h 112"/>
                <a:gd name="T16" fmla="*/ 0 w 144"/>
                <a:gd name="T17" fmla="*/ 2147483647 h 112"/>
                <a:gd name="T18" fmla="*/ 2147483647 w 144"/>
                <a:gd name="T19" fmla="*/ 2147483647 h 112"/>
                <a:gd name="T20" fmla="*/ 2147483647 w 144"/>
                <a:gd name="T21" fmla="*/ 2147483647 h 112"/>
                <a:gd name="T22" fmla="*/ 2147483647 w 144"/>
                <a:gd name="T23" fmla="*/ 0 h 112"/>
                <a:gd name="T24" fmla="*/ 2147483647 w 144"/>
                <a:gd name="T25" fmla="*/ 2147483647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12"/>
                <a:gd name="T41" fmla="*/ 144 w 144"/>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12">
                  <a:moveTo>
                    <a:pt x="144" y="12"/>
                  </a:moveTo>
                  <a:cubicBezTo>
                    <a:pt x="138" y="18"/>
                    <a:pt x="131" y="24"/>
                    <a:pt x="125" y="30"/>
                  </a:cubicBezTo>
                  <a:cubicBezTo>
                    <a:pt x="125" y="36"/>
                    <a:pt x="118" y="36"/>
                    <a:pt x="118" y="36"/>
                  </a:cubicBezTo>
                  <a:cubicBezTo>
                    <a:pt x="112" y="42"/>
                    <a:pt x="112" y="42"/>
                    <a:pt x="105" y="48"/>
                  </a:cubicBezTo>
                  <a:cubicBezTo>
                    <a:pt x="99" y="48"/>
                    <a:pt x="86" y="54"/>
                    <a:pt x="79" y="59"/>
                  </a:cubicBezTo>
                  <a:cubicBezTo>
                    <a:pt x="72" y="65"/>
                    <a:pt x="66" y="65"/>
                    <a:pt x="66" y="65"/>
                  </a:cubicBezTo>
                  <a:cubicBezTo>
                    <a:pt x="53" y="77"/>
                    <a:pt x="53" y="95"/>
                    <a:pt x="40" y="101"/>
                  </a:cubicBezTo>
                  <a:cubicBezTo>
                    <a:pt x="33" y="107"/>
                    <a:pt x="20" y="107"/>
                    <a:pt x="7" y="112"/>
                  </a:cubicBezTo>
                  <a:cubicBezTo>
                    <a:pt x="7" y="112"/>
                    <a:pt x="0" y="112"/>
                    <a:pt x="0" y="112"/>
                  </a:cubicBezTo>
                  <a:cubicBezTo>
                    <a:pt x="7" y="107"/>
                    <a:pt x="7" y="95"/>
                    <a:pt x="14" y="89"/>
                  </a:cubicBezTo>
                  <a:cubicBezTo>
                    <a:pt x="27" y="54"/>
                    <a:pt x="66" y="36"/>
                    <a:pt x="99" y="18"/>
                  </a:cubicBezTo>
                  <a:cubicBezTo>
                    <a:pt x="105" y="18"/>
                    <a:pt x="112" y="6"/>
                    <a:pt x="118" y="0"/>
                  </a:cubicBezTo>
                  <a:cubicBezTo>
                    <a:pt x="125" y="0"/>
                    <a:pt x="131" y="12"/>
                    <a:pt x="144" y="12"/>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8" name="Freeform 108"/>
            <p:cNvSpPr>
              <a:spLocks noEditPoints="1"/>
            </p:cNvSpPr>
            <p:nvPr/>
          </p:nvSpPr>
          <p:spPr bwMode="auto">
            <a:xfrm>
              <a:off x="6278563" y="5899151"/>
              <a:ext cx="100013" cy="82550"/>
            </a:xfrm>
            <a:custGeom>
              <a:avLst/>
              <a:gdLst>
                <a:gd name="T0" fmla="*/ 2147483647 w 161"/>
                <a:gd name="T1" fmla="*/ 2147483647 h 128"/>
                <a:gd name="T2" fmla="*/ 2147483647 w 161"/>
                <a:gd name="T3" fmla="*/ 2147483647 h 128"/>
                <a:gd name="T4" fmla="*/ 2147483647 w 161"/>
                <a:gd name="T5" fmla="*/ 2147483647 h 128"/>
                <a:gd name="T6" fmla="*/ 2147483647 w 161"/>
                <a:gd name="T7" fmla="*/ 2147483647 h 128"/>
                <a:gd name="T8" fmla="*/ 2147483647 w 161"/>
                <a:gd name="T9" fmla="*/ 2147483647 h 128"/>
                <a:gd name="T10" fmla="*/ 2147483647 w 161"/>
                <a:gd name="T11" fmla="*/ 2147483647 h 128"/>
                <a:gd name="T12" fmla="*/ 2147483647 w 161"/>
                <a:gd name="T13" fmla="*/ 2147483647 h 128"/>
                <a:gd name="T14" fmla="*/ 2147483647 w 161"/>
                <a:gd name="T15" fmla="*/ 2147483647 h 128"/>
                <a:gd name="T16" fmla="*/ 2147483647 w 161"/>
                <a:gd name="T17" fmla="*/ 2147483647 h 128"/>
                <a:gd name="T18" fmla="*/ 2147483647 w 161"/>
                <a:gd name="T19" fmla="*/ 2147483647 h 128"/>
                <a:gd name="T20" fmla="*/ 2147483647 w 161"/>
                <a:gd name="T21" fmla="*/ 2147483647 h 128"/>
                <a:gd name="T22" fmla="*/ 2147483647 w 161"/>
                <a:gd name="T23" fmla="*/ 2147483647 h 128"/>
                <a:gd name="T24" fmla="*/ 2147483647 w 161"/>
                <a:gd name="T25" fmla="*/ 2147483647 h 128"/>
                <a:gd name="T26" fmla="*/ 2147483647 w 161"/>
                <a:gd name="T27" fmla="*/ 2147483647 h 128"/>
                <a:gd name="T28" fmla="*/ 2147483647 w 161"/>
                <a:gd name="T29" fmla="*/ 2147483647 h 128"/>
                <a:gd name="T30" fmla="*/ 2147483647 w 161"/>
                <a:gd name="T31" fmla="*/ 2147483647 h 128"/>
                <a:gd name="T32" fmla="*/ 2147483647 w 161"/>
                <a:gd name="T33" fmla="*/ 2147483647 h 128"/>
                <a:gd name="T34" fmla="*/ 2147483647 w 161"/>
                <a:gd name="T35" fmla="*/ 2147483647 h 128"/>
                <a:gd name="T36" fmla="*/ 2147483647 w 161"/>
                <a:gd name="T37" fmla="*/ 2147483647 h 128"/>
                <a:gd name="T38" fmla="*/ 2147483647 w 161"/>
                <a:gd name="T39" fmla="*/ 2147483647 h 128"/>
                <a:gd name="T40" fmla="*/ 2147483647 w 161"/>
                <a:gd name="T41" fmla="*/ 2147483647 h 128"/>
                <a:gd name="T42" fmla="*/ 2147483647 w 161"/>
                <a:gd name="T43" fmla="*/ 2147483647 h 128"/>
                <a:gd name="T44" fmla="*/ 2147483647 w 161"/>
                <a:gd name="T45" fmla="*/ 2147483647 h 128"/>
                <a:gd name="T46" fmla="*/ 2147483647 w 161"/>
                <a:gd name="T47" fmla="*/ 2147483647 h 128"/>
                <a:gd name="T48" fmla="*/ 2147483647 w 161"/>
                <a:gd name="T49" fmla="*/ 2147483647 h 128"/>
                <a:gd name="T50" fmla="*/ 2147483647 w 161"/>
                <a:gd name="T51" fmla="*/ 2147483647 h 128"/>
                <a:gd name="T52" fmla="*/ 2147483647 w 161"/>
                <a:gd name="T53" fmla="*/ 2147483647 h 128"/>
                <a:gd name="T54" fmla="*/ 2147483647 w 161"/>
                <a:gd name="T55" fmla="*/ 2147483647 h 128"/>
                <a:gd name="T56" fmla="*/ 2147483647 w 161"/>
                <a:gd name="T57" fmla="*/ 2147483647 h 128"/>
                <a:gd name="T58" fmla="*/ 2147483647 w 161"/>
                <a:gd name="T59" fmla="*/ 2147483647 h 128"/>
                <a:gd name="T60" fmla="*/ 2147483647 w 161"/>
                <a:gd name="T61" fmla="*/ 2147483647 h 128"/>
                <a:gd name="T62" fmla="*/ 2147483647 w 161"/>
                <a:gd name="T63" fmla="*/ 2147483647 h 128"/>
                <a:gd name="T64" fmla="*/ 2147483647 w 161"/>
                <a:gd name="T65" fmla="*/ 2147483647 h 128"/>
                <a:gd name="T66" fmla="*/ 2147483647 w 161"/>
                <a:gd name="T67" fmla="*/ 2147483647 h 128"/>
                <a:gd name="T68" fmla="*/ 2147483647 w 161"/>
                <a:gd name="T69" fmla="*/ 2147483647 h 128"/>
                <a:gd name="T70" fmla="*/ 2147483647 w 161"/>
                <a:gd name="T71" fmla="*/ 2147483647 h 128"/>
                <a:gd name="T72" fmla="*/ 2147483647 w 161"/>
                <a:gd name="T73" fmla="*/ 2147483647 h 128"/>
                <a:gd name="T74" fmla="*/ 2147483647 w 161"/>
                <a:gd name="T75" fmla="*/ 2147483647 h 128"/>
                <a:gd name="T76" fmla="*/ 2147483647 w 161"/>
                <a:gd name="T77" fmla="*/ 2147483647 h 128"/>
                <a:gd name="T78" fmla="*/ 2147483647 w 161"/>
                <a:gd name="T79" fmla="*/ 2147483647 h 128"/>
                <a:gd name="T80" fmla="*/ 2147483647 w 161"/>
                <a:gd name="T81" fmla="*/ 2147483647 h 128"/>
                <a:gd name="T82" fmla="*/ 2147483647 w 161"/>
                <a:gd name="T83" fmla="*/ 2147483647 h 1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128"/>
                <a:gd name="T128" fmla="*/ 161 w 161"/>
                <a:gd name="T129" fmla="*/ 128 h 1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128">
                  <a:moveTo>
                    <a:pt x="155" y="13"/>
                  </a:moveTo>
                  <a:cubicBezTo>
                    <a:pt x="158" y="14"/>
                    <a:pt x="160" y="16"/>
                    <a:pt x="160" y="19"/>
                  </a:cubicBezTo>
                  <a:cubicBezTo>
                    <a:pt x="161" y="22"/>
                    <a:pt x="160" y="24"/>
                    <a:pt x="158" y="26"/>
                  </a:cubicBezTo>
                  <a:lnTo>
                    <a:pt x="139" y="44"/>
                  </a:lnTo>
                  <a:lnTo>
                    <a:pt x="140" y="43"/>
                  </a:lnTo>
                  <a:lnTo>
                    <a:pt x="137" y="48"/>
                  </a:lnTo>
                  <a:cubicBezTo>
                    <a:pt x="136" y="49"/>
                    <a:pt x="134" y="51"/>
                    <a:pt x="132" y="51"/>
                  </a:cubicBezTo>
                  <a:lnTo>
                    <a:pt x="128" y="52"/>
                  </a:lnTo>
                  <a:lnTo>
                    <a:pt x="132" y="50"/>
                  </a:lnTo>
                  <a:lnTo>
                    <a:pt x="126" y="56"/>
                  </a:lnTo>
                  <a:lnTo>
                    <a:pt x="119" y="63"/>
                  </a:lnTo>
                  <a:cubicBezTo>
                    <a:pt x="118" y="63"/>
                    <a:pt x="117" y="64"/>
                    <a:pt x="116" y="64"/>
                  </a:cubicBezTo>
                  <a:lnTo>
                    <a:pt x="103" y="68"/>
                  </a:lnTo>
                  <a:lnTo>
                    <a:pt x="104" y="68"/>
                  </a:lnTo>
                  <a:lnTo>
                    <a:pt x="91" y="75"/>
                  </a:lnTo>
                  <a:lnTo>
                    <a:pt x="82" y="79"/>
                  </a:lnTo>
                  <a:cubicBezTo>
                    <a:pt x="82" y="80"/>
                    <a:pt x="81" y="80"/>
                    <a:pt x="80" y="80"/>
                  </a:cubicBezTo>
                  <a:lnTo>
                    <a:pt x="76" y="81"/>
                  </a:lnTo>
                  <a:lnTo>
                    <a:pt x="81" y="78"/>
                  </a:lnTo>
                  <a:lnTo>
                    <a:pt x="68" y="98"/>
                  </a:lnTo>
                  <a:lnTo>
                    <a:pt x="55" y="115"/>
                  </a:lnTo>
                  <a:cubicBezTo>
                    <a:pt x="54" y="116"/>
                    <a:pt x="53" y="116"/>
                    <a:pt x="52" y="117"/>
                  </a:cubicBezTo>
                  <a:lnTo>
                    <a:pt x="38" y="123"/>
                  </a:lnTo>
                  <a:cubicBezTo>
                    <a:pt x="37" y="123"/>
                    <a:pt x="37" y="123"/>
                    <a:pt x="37" y="123"/>
                  </a:cubicBezTo>
                  <a:lnTo>
                    <a:pt x="18" y="128"/>
                  </a:lnTo>
                  <a:cubicBezTo>
                    <a:pt x="17" y="128"/>
                    <a:pt x="16" y="128"/>
                    <a:pt x="15" y="128"/>
                  </a:cubicBezTo>
                  <a:lnTo>
                    <a:pt x="12" y="128"/>
                  </a:lnTo>
                  <a:lnTo>
                    <a:pt x="8" y="128"/>
                  </a:lnTo>
                  <a:cubicBezTo>
                    <a:pt x="6" y="128"/>
                    <a:pt x="3" y="127"/>
                    <a:pt x="1" y="124"/>
                  </a:cubicBezTo>
                  <a:cubicBezTo>
                    <a:pt x="0" y="122"/>
                    <a:pt x="0" y="119"/>
                    <a:pt x="2" y="116"/>
                  </a:cubicBezTo>
                  <a:lnTo>
                    <a:pt x="9" y="105"/>
                  </a:lnTo>
                  <a:lnTo>
                    <a:pt x="16" y="93"/>
                  </a:lnTo>
                  <a:lnTo>
                    <a:pt x="30" y="70"/>
                  </a:lnTo>
                  <a:cubicBezTo>
                    <a:pt x="30" y="70"/>
                    <a:pt x="31" y="69"/>
                    <a:pt x="31" y="69"/>
                  </a:cubicBezTo>
                  <a:lnTo>
                    <a:pt x="52" y="50"/>
                  </a:lnTo>
                  <a:cubicBezTo>
                    <a:pt x="53" y="49"/>
                    <a:pt x="53" y="49"/>
                    <a:pt x="53" y="49"/>
                  </a:cubicBezTo>
                  <a:lnTo>
                    <a:pt x="103" y="20"/>
                  </a:lnTo>
                  <a:lnTo>
                    <a:pt x="113" y="13"/>
                  </a:lnTo>
                  <a:lnTo>
                    <a:pt x="111" y="14"/>
                  </a:lnTo>
                  <a:lnTo>
                    <a:pt x="120" y="3"/>
                  </a:lnTo>
                  <a:cubicBezTo>
                    <a:pt x="123" y="0"/>
                    <a:pt x="127" y="0"/>
                    <a:pt x="130" y="1"/>
                  </a:cubicBezTo>
                  <a:lnTo>
                    <a:pt x="141" y="7"/>
                  </a:lnTo>
                  <a:lnTo>
                    <a:pt x="155" y="13"/>
                  </a:lnTo>
                  <a:close/>
                  <a:moveTo>
                    <a:pt x="134" y="21"/>
                  </a:moveTo>
                  <a:lnTo>
                    <a:pt x="123" y="15"/>
                  </a:lnTo>
                  <a:lnTo>
                    <a:pt x="133" y="14"/>
                  </a:lnTo>
                  <a:lnTo>
                    <a:pt x="124" y="25"/>
                  </a:lnTo>
                  <a:cubicBezTo>
                    <a:pt x="123" y="25"/>
                    <a:pt x="123" y="26"/>
                    <a:pt x="122" y="26"/>
                  </a:cubicBezTo>
                  <a:lnTo>
                    <a:pt x="111" y="33"/>
                  </a:lnTo>
                  <a:lnTo>
                    <a:pt x="61" y="62"/>
                  </a:lnTo>
                  <a:lnTo>
                    <a:pt x="63" y="61"/>
                  </a:lnTo>
                  <a:lnTo>
                    <a:pt x="42" y="80"/>
                  </a:lnTo>
                  <a:lnTo>
                    <a:pt x="43" y="79"/>
                  </a:lnTo>
                  <a:lnTo>
                    <a:pt x="29" y="101"/>
                  </a:lnTo>
                  <a:lnTo>
                    <a:pt x="22" y="114"/>
                  </a:lnTo>
                  <a:lnTo>
                    <a:pt x="15" y="125"/>
                  </a:lnTo>
                  <a:lnTo>
                    <a:pt x="8" y="112"/>
                  </a:lnTo>
                  <a:lnTo>
                    <a:pt x="12" y="112"/>
                  </a:lnTo>
                  <a:lnTo>
                    <a:pt x="15" y="112"/>
                  </a:lnTo>
                  <a:lnTo>
                    <a:pt x="13" y="113"/>
                  </a:lnTo>
                  <a:lnTo>
                    <a:pt x="32" y="108"/>
                  </a:lnTo>
                  <a:lnTo>
                    <a:pt x="31" y="108"/>
                  </a:lnTo>
                  <a:lnTo>
                    <a:pt x="45" y="102"/>
                  </a:lnTo>
                  <a:lnTo>
                    <a:pt x="42" y="104"/>
                  </a:lnTo>
                  <a:lnTo>
                    <a:pt x="55" y="89"/>
                  </a:lnTo>
                  <a:lnTo>
                    <a:pt x="68" y="69"/>
                  </a:lnTo>
                  <a:cubicBezTo>
                    <a:pt x="69" y="67"/>
                    <a:pt x="71" y="66"/>
                    <a:pt x="73" y="66"/>
                  </a:cubicBezTo>
                  <a:lnTo>
                    <a:pt x="77" y="65"/>
                  </a:lnTo>
                  <a:lnTo>
                    <a:pt x="75" y="65"/>
                  </a:lnTo>
                  <a:lnTo>
                    <a:pt x="84" y="60"/>
                  </a:lnTo>
                  <a:lnTo>
                    <a:pt x="97" y="53"/>
                  </a:lnTo>
                  <a:cubicBezTo>
                    <a:pt x="97" y="53"/>
                    <a:pt x="98" y="53"/>
                    <a:pt x="98" y="53"/>
                  </a:cubicBezTo>
                  <a:lnTo>
                    <a:pt x="111" y="49"/>
                  </a:lnTo>
                  <a:lnTo>
                    <a:pt x="108" y="50"/>
                  </a:lnTo>
                  <a:lnTo>
                    <a:pt x="115" y="45"/>
                  </a:lnTo>
                  <a:lnTo>
                    <a:pt x="121" y="39"/>
                  </a:lnTo>
                  <a:cubicBezTo>
                    <a:pt x="122" y="38"/>
                    <a:pt x="123" y="37"/>
                    <a:pt x="125" y="37"/>
                  </a:cubicBezTo>
                  <a:lnTo>
                    <a:pt x="129" y="36"/>
                  </a:lnTo>
                  <a:lnTo>
                    <a:pt x="124" y="39"/>
                  </a:lnTo>
                  <a:lnTo>
                    <a:pt x="127" y="34"/>
                  </a:lnTo>
                  <a:cubicBezTo>
                    <a:pt x="127" y="34"/>
                    <a:pt x="127" y="33"/>
                    <a:pt x="128" y="33"/>
                  </a:cubicBezTo>
                  <a:lnTo>
                    <a:pt x="147" y="15"/>
                  </a:lnTo>
                  <a:lnTo>
                    <a:pt x="149" y="28"/>
                  </a:lnTo>
                  <a:lnTo>
                    <a:pt x="134"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9" name="Freeform 109"/>
            <p:cNvSpPr>
              <a:spLocks/>
            </p:cNvSpPr>
            <p:nvPr/>
          </p:nvSpPr>
          <p:spPr bwMode="auto">
            <a:xfrm>
              <a:off x="6338888" y="5848351"/>
              <a:ext cx="19050" cy="50800"/>
            </a:xfrm>
            <a:custGeom>
              <a:avLst/>
              <a:gdLst>
                <a:gd name="T0" fmla="*/ 2147483647 w 32"/>
                <a:gd name="T1" fmla="*/ 2147483647 h 80"/>
                <a:gd name="T2" fmla="*/ 2147483647 w 32"/>
                <a:gd name="T3" fmla="*/ 2147483647 h 80"/>
                <a:gd name="T4" fmla="*/ 2147483647 w 32"/>
                <a:gd name="T5" fmla="*/ 0 h 80"/>
                <a:gd name="T6" fmla="*/ 2147483647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32" y="80"/>
                  </a:moveTo>
                  <a:cubicBezTo>
                    <a:pt x="19" y="80"/>
                    <a:pt x="5" y="74"/>
                    <a:pt x="5" y="44"/>
                  </a:cubicBezTo>
                  <a:cubicBezTo>
                    <a:pt x="5" y="44"/>
                    <a:pt x="0" y="7"/>
                    <a:pt x="28" y="0"/>
                  </a:cubicBezTo>
                  <a:cubicBezTo>
                    <a:pt x="28" y="0"/>
                    <a:pt x="28" y="74"/>
                    <a:pt x="32" y="8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0" name="Freeform 110"/>
            <p:cNvSpPr>
              <a:spLocks noEditPoints="1"/>
            </p:cNvSpPr>
            <p:nvPr/>
          </p:nvSpPr>
          <p:spPr bwMode="auto">
            <a:xfrm>
              <a:off x="6342063" y="5848351"/>
              <a:ext cx="26988" cy="61913"/>
            </a:xfrm>
            <a:custGeom>
              <a:avLst/>
              <a:gdLst>
                <a:gd name="T0" fmla="*/ 2147483647 w 44"/>
                <a:gd name="T1" fmla="*/ 2147483647 h 97"/>
                <a:gd name="T2" fmla="*/ 2147483647 w 44"/>
                <a:gd name="T3" fmla="*/ 2147483647 h 97"/>
                <a:gd name="T4" fmla="*/ 2147483647 w 44"/>
                <a:gd name="T5" fmla="*/ 2147483647 h 97"/>
                <a:gd name="T6" fmla="*/ 2147483647 w 44"/>
                <a:gd name="T7" fmla="*/ 2147483647 h 97"/>
                <a:gd name="T8" fmla="*/ 2147483647 w 44"/>
                <a:gd name="T9" fmla="*/ 2147483647 h 97"/>
                <a:gd name="T10" fmla="*/ 2147483647 w 44"/>
                <a:gd name="T11" fmla="*/ 2147483647 h 97"/>
                <a:gd name="T12" fmla="*/ 2147483647 w 44"/>
                <a:gd name="T13" fmla="*/ 2147483647 h 97"/>
                <a:gd name="T14" fmla="*/ 2147483647 w 44"/>
                <a:gd name="T15" fmla="*/ 2147483647 h 97"/>
                <a:gd name="T16" fmla="*/ 0 w 44"/>
                <a:gd name="T17" fmla="*/ 2147483647 h 97"/>
                <a:gd name="T18" fmla="*/ 2147483647 w 44"/>
                <a:gd name="T19" fmla="*/ 2147483647 h 97"/>
                <a:gd name="T20" fmla="*/ 2147483647 w 44"/>
                <a:gd name="T21" fmla="*/ 2147483647 h 97"/>
                <a:gd name="T22" fmla="*/ 2147483647 w 44"/>
                <a:gd name="T23" fmla="*/ 2147483647 h 97"/>
                <a:gd name="T24" fmla="*/ 2147483647 w 44"/>
                <a:gd name="T25" fmla="*/ 2147483647 h 97"/>
                <a:gd name="T26" fmla="*/ 2147483647 w 44"/>
                <a:gd name="T27" fmla="*/ 2147483647 h 97"/>
                <a:gd name="T28" fmla="*/ 2147483647 w 44"/>
                <a:gd name="T29" fmla="*/ 2147483647 h 97"/>
                <a:gd name="T30" fmla="*/ 2147483647 w 44"/>
                <a:gd name="T31" fmla="*/ 2147483647 h 97"/>
                <a:gd name="T32" fmla="*/ 2147483647 w 44"/>
                <a:gd name="T33" fmla="*/ 2147483647 h 97"/>
                <a:gd name="T34" fmla="*/ 2147483647 w 44"/>
                <a:gd name="T35" fmla="*/ 2147483647 h 97"/>
                <a:gd name="T36" fmla="*/ 2147483647 w 44"/>
                <a:gd name="T37" fmla="*/ 2147483647 h 97"/>
                <a:gd name="T38" fmla="*/ 2147483647 w 44"/>
                <a:gd name="T39" fmla="*/ 2147483647 h 97"/>
                <a:gd name="T40" fmla="*/ 2147483647 w 44"/>
                <a:gd name="T41" fmla="*/ 2147483647 h 97"/>
                <a:gd name="T42" fmla="*/ 2147483647 w 44"/>
                <a:gd name="T43" fmla="*/ 2147483647 h 97"/>
                <a:gd name="T44" fmla="*/ 2147483647 w 44"/>
                <a:gd name="T45" fmla="*/ 2147483647 h 97"/>
                <a:gd name="T46" fmla="*/ 2147483647 w 44"/>
                <a:gd name="T47" fmla="*/ 2147483647 h 97"/>
                <a:gd name="T48" fmla="*/ 2147483647 w 44"/>
                <a:gd name="T49" fmla="*/ 2147483647 h 97"/>
                <a:gd name="T50" fmla="*/ 2147483647 w 44"/>
                <a:gd name="T51" fmla="*/ 2147483647 h 97"/>
                <a:gd name="T52" fmla="*/ 2147483647 w 44"/>
                <a:gd name="T53" fmla="*/ 2147483647 h 97"/>
                <a:gd name="T54" fmla="*/ 2147483647 w 44"/>
                <a:gd name="T55" fmla="*/ 2147483647 h 97"/>
                <a:gd name="T56" fmla="*/ 2147483647 w 44"/>
                <a:gd name="T57" fmla="*/ 2147483647 h 97"/>
                <a:gd name="T58" fmla="*/ 2147483647 w 44"/>
                <a:gd name="T59" fmla="*/ 2147483647 h 97"/>
                <a:gd name="T60" fmla="*/ 2147483647 w 44"/>
                <a:gd name="T61" fmla="*/ 2147483647 h 97"/>
                <a:gd name="T62" fmla="*/ 2147483647 w 44"/>
                <a:gd name="T63" fmla="*/ 2147483647 h 97"/>
                <a:gd name="T64" fmla="*/ 2147483647 w 44"/>
                <a:gd name="T65" fmla="*/ 2147483647 h 97"/>
                <a:gd name="T66" fmla="*/ 2147483647 w 44"/>
                <a:gd name="T67" fmla="*/ 2147483647 h 97"/>
                <a:gd name="T68" fmla="*/ 2147483647 w 44"/>
                <a:gd name="T69" fmla="*/ 2147483647 h 97"/>
                <a:gd name="T70" fmla="*/ 2147483647 w 44"/>
                <a:gd name="T71" fmla="*/ 2147483647 h 97"/>
                <a:gd name="T72" fmla="*/ 2147483647 w 44"/>
                <a:gd name="T73" fmla="*/ 2147483647 h 97"/>
                <a:gd name="T74" fmla="*/ 2147483647 w 44"/>
                <a:gd name="T75" fmla="*/ 2147483647 h 97"/>
                <a:gd name="T76" fmla="*/ 2147483647 w 44"/>
                <a:gd name="T77" fmla="*/ 2147483647 h 97"/>
                <a:gd name="T78" fmla="*/ 2147483647 w 44"/>
                <a:gd name="T79" fmla="*/ 2147483647 h 97"/>
                <a:gd name="T80" fmla="*/ 2147483647 w 44"/>
                <a:gd name="T81" fmla="*/ 2147483647 h 97"/>
                <a:gd name="T82" fmla="*/ 2147483647 w 44"/>
                <a:gd name="T83" fmla="*/ 2147483647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7"/>
                <a:gd name="T128" fmla="*/ 44 w 44"/>
                <a:gd name="T129" fmla="*/ 97 h 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7">
                  <a:moveTo>
                    <a:pt x="43" y="87"/>
                  </a:moveTo>
                  <a:cubicBezTo>
                    <a:pt x="44" y="90"/>
                    <a:pt x="43" y="93"/>
                    <a:pt x="41" y="95"/>
                  </a:cubicBezTo>
                  <a:cubicBezTo>
                    <a:pt x="38" y="96"/>
                    <a:pt x="35" y="97"/>
                    <a:pt x="33" y="96"/>
                  </a:cubicBezTo>
                  <a:lnTo>
                    <a:pt x="15" y="89"/>
                  </a:lnTo>
                  <a:cubicBezTo>
                    <a:pt x="13" y="88"/>
                    <a:pt x="12" y="87"/>
                    <a:pt x="11" y="86"/>
                  </a:cubicBezTo>
                  <a:lnTo>
                    <a:pt x="4" y="75"/>
                  </a:lnTo>
                  <a:cubicBezTo>
                    <a:pt x="3" y="74"/>
                    <a:pt x="3" y="73"/>
                    <a:pt x="3" y="71"/>
                  </a:cubicBezTo>
                  <a:lnTo>
                    <a:pt x="1" y="53"/>
                  </a:lnTo>
                  <a:lnTo>
                    <a:pt x="0" y="46"/>
                  </a:lnTo>
                  <a:lnTo>
                    <a:pt x="1" y="33"/>
                  </a:lnTo>
                  <a:cubicBezTo>
                    <a:pt x="2" y="32"/>
                    <a:pt x="2" y="31"/>
                    <a:pt x="2" y="30"/>
                  </a:cubicBezTo>
                  <a:lnTo>
                    <a:pt x="9" y="15"/>
                  </a:lnTo>
                  <a:cubicBezTo>
                    <a:pt x="10" y="14"/>
                    <a:pt x="11" y="13"/>
                    <a:pt x="12" y="12"/>
                  </a:cubicBezTo>
                  <a:lnTo>
                    <a:pt x="27" y="2"/>
                  </a:lnTo>
                  <a:cubicBezTo>
                    <a:pt x="29" y="0"/>
                    <a:pt x="33" y="0"/>
                    <a:pt x="35" y="1"/>
                  </a:cubicBezTo>
                  <a:cubicBezTo>
                    <a:pt x="38" y="3"/>
                    <a:pt x="39" y="6"/>
                    <a:pt x="39" y="8"/>
                  </a:cubicBezTo>
                  <a:lnTo>
                    <a:pt x="39" y="11"/>
                  </a:lnTo>
                  <a:lnTo>
                    <a:pt x="39" y="20"/>
                  </a:lnTo>
                  <a:lnTo>
                    <a:pt x="40" y="46"/>
                  </a:lnTo>
                  <a:lnTo>
                    <a:pt x="41" y="73"/>
                  </a:lnTo>
                  <a:lnTo>
                    <a:pt x="42" y="83"/>
                  </a:lnTo>
                  <a:lnTo>
                    <a:pt x="43" y="87"/>
                  </a:lnTo>
                  <a:close/>
                  <a:moveTo>
                    <a:pt x="26" y="84"/>
                  </a:moveTo>
                  <a:lnTo>
                    <a:pt x="25" y="74"/>
                  </a:lnTo>
                  <a:lnTo>
                    <a:pt x="24" y="47"/>
                  </a:lnTo>
                  <a:lnTo>
                    <a:pt x="23" y="20"/>
                  </a:lnTo>
                  <a:lnTo>
                    <a:pt x="23" y="11"/>
                  </a:lnTo>
                  <a:lnTo>
                    <a:pt x="23" y="8"/>
                  </a:lnTo>
                  <a:lnTo>
                    <a:pt x="36" y="15"/>
                  </a:lnTo>
                  <a:lnTo>
                    <a:pt x="21" y="25"/>
                  </a:lnTo>
                  <a:lnTo>
                    <a:pt x="24" y="22"/>
                  </a:lnTo>
                  <a:lnTo>
                    <a:pt x="17" y="37"/>
                  </a:lnTo>
                  <a:lnTo>
                    <a:pt x="17" y="34"/>
                  </a:lnTo>
                  <a:lnTo>
                    <a:pt x="16" y="46"/>
                  </a:lnTo>
                  <a:lnTo>
                    <a:pt x="16" y="52"/>
                  </a:lnTo>
                  <a:lnTo>
                    <a:pt x="18" y="70"/>
                  </a:lnTo>
                  <a:lnTo>
                    <a:pt x="17" y="66"/>
                  </a:lnTo>
                  <a:lnTo>
                    <a:pt x="24" y="77"/>
                  </a:lnTo>
                  <a:lnTo>
                    <a:pt x="20" y="74"/>
                  </a:lnTo>
                  <a:lnTo>
                    <a:pt x="38" y="81"/>
                  </a:lnTo>
                  <a:lnTo>
                    <a:pt x="28" y="90"/>
                  </a:lnTo>
                  <a:lnTo>
                    <a:pt x="26" y="8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1" name="Freeform 111"/>
            <p:cNvSpPr>
              <a:spLocks/>
            </p:cNvSpPr>
            <p:nvPr/>
          </p:nvSpPr>
          <p:spPr bwMode="auto">
            <a:xfrm>
              <a:off x="6378575" y="5848351"/>
              <a:ext cx="19050" cy="50800"/>
            </a:xfrm>
            <a:custGeom>
              <a:avLst/>
              <a:gdLst>
                <a:gd name="T0" fmla="*/ 0 w 32"/>
                <a:gd name="T1" fmla="*/ 2147483647 h 80"/>
                <a:gd name="T2" fmla="*/ 2147483647 w 32"/>
                <a:gd name="T3" fmla="*/ 2147483647 h 80"/>
                <a:gd name="T4" fmla="*/ 0 w 32"/>
                <a:gd name="T5" fmla="*/ 0 h 80"/>
                <a:gd name="T6" fmla="*/ 0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0" y="80"/>
                  </a:moveTo>
                  <a:cubicBezTo>
                    <a:pt x="11" y="80"/>
                    <a:pt x="32" y="68"/>
                    <a:pt x="27" y="44"/>
                  </a:cubicBezTo>
                  <a:cubicBezTo>
                    <a:pt x="27" y="44"/>
                    <a:pt x="32" y="7"/>
                    <a:pt x="0" y="0"/>
                  </a:cubicBezTo>
                  <a:cubicBezTo>
                    <a:pt x="0" y="0"/>
                    <a:pt x="0" y="68"/>
                    <a:pt x="0" y="80"/>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2" name="Freeform 112"/>
            <p:cNvSpPr>
              <a:spLocks noEditPoints="1"/>
            </p:cNvSpPr>
            <p:nvPr/>
          </p:nvSpPr>
          <p:spPr bwMode="auto">
            <a:xfrm>
              <a:off x="6378575" y="5848351"/>
              <a:ext cx="26988" cy="61913"/>
            </a:xfrm>
            <a:custGeom>
              <a:avLst/>
              <a:gdLst>
                <a:gd name="T0" fmla="*/ 2147483647 w 43"/>
                <a:gd name="T1" fmla="*/ 2147483647 h 97"/>
                <a:gd name="T2" fmla="*/ 2147483647 w 43"/>
                <a:gd name="T3" fmla="*/ 2147483647 h 97"/>
                <a:gd name="T4" fmla="*/ 2147483647 w 43"/>
                <a:gd name="T5" fmla="*/ 2147483647 h 97"/>
                <a:gd name="T6" fmla="*/ 2147483647 w 43"/>
                <a:gd name="T7" fmla="*/ 2147483647 h 97"/>
                <a:gd name="T8" fmla="*/ 2147483647 w 43"/>
                <a:gd name="T9" fmla="*/ 2147483647 h 97"/>
                <a:gd name="T10" fmla="*/ 2147483647 w 43"/>
                <a:gd name="T11" fmla="*/ 2147483647 h 97"/>
                <a:gd name="T12" fmla="*/ 2147483647 w 43"/>
                <a:gd name="T13" fmla="*/ 2147483647 h 97"/>
                <a:gd name="T14" fmla="*/ 2147483647 w 43"/>
                <a:gd name="T15" fmla="*/ 2147483647 h 97"/>
                <a:gd name="T16" fmla="*/ 2147483647 w 43"/>
                <a:gd name="T17" fmla="*/ 2147483647 h 97"/>
                <a:gd name="T18" fmla="*/ 2147483647 w 43"/>
                <a:gd name="T19" fmla="*/ 2147483647 h 97"/>
                <a:gd name="T20" fmla="*/ 2147483647 w 43"/>
                <a:gd name="T21" fmla="*/ 2147483647 h 97"/>
                <a:gd name="T22" fmla="*/ 2147483647 w 43"/>
                <a:gd name="T23" fmla="*/ 2147483647 h 97"/>
                <a:gd name="T24" fmla="*/ 2147483647 w 43"/>
                <a:gd name="T25" fmla="*/ 2147483647 h 97"/>
                <a:gd name="T26" fmla="*/ 2147483647 w 43"/>
                <a:gd name="T27" fmla="*/ 2147483647 h 97"/>
                <a:gd name="T28" fmla="*/ 2147483647 w 43"/>
                <a:gd name="T29" fmla="*/ 2147483647 h 97"/>
                <a:gd name="T30" fmla="*/ 2147483647 w 43"/>
                <a:gd name="T31" fmla="*/ 2147483647 h 97"/>
                <a:gd name="T32" fmla="*/ 2147483647 w 43"/>
                <a:gd name="T33" fmla="*/ 2147483647 h 97"/>
                <a:gd name="T34" fmla="*/ 2147483647 w 43"/>
                <a:gd name="T35" fmla="*/ 2147483647 h 97"/>
                <a:gd name="T36" fmla="*/ 2147483647 w 43"/>
                <a:gd name="T37" fmla="*/ 2147483647 h 97"/>
                <a:gd name="T38" fmla="*/ 0 w 43"/>
                <a:gd name="T39" fmla="*/ 2147483647 h 97"/>
                <a:gd name="T40" fmla="*/ 0 w 43"/>
                <a:gd name="T41" fmla="*/ 2147483647 h 97"/>
                <a:gd name="T42" fmla="*/ 0 w 43"/>
                <a:gd name="T43" fmla="*/ 2147483647 h 97"/>
                <a:gd name="T44" fmla="*/ 0 w 43"/>
                <a:gd name="T45" fmla="*/ 2147483647 h 97"/>
                <a:gd name="T46" fmla="*/ 0 w 43"/>
                <a:gd name="T47" fmla="*/ 2147483647 h 97"/>
                <a:gd name="T48" fmla="*/ 2147483647 w 43"/>
                <a:gd name="T49" fmla="*/ 2147483647 h 97"/>
                <a:gd name="T50" fmla="*/ 2147483647 w 43"/>
                <a:gd name="T51" fmla="*/ 2147483647 h 97"/>
                <a:gd name="T52" fmla="*/ 2147483647 w 43"/>
                <a:gd name="T53" fmla="*/ 2147483647 h 97"/>
                <a:gd name="T54" fmla="*/ 2147483647 w 43"/>
                <a:gd name="T55" fmla="*/ 2147483647 h 97"/>
                <a:gd name="T56" fmla="*/ 2147483647 w 43"/>
                <a:gd name="T57" fmla="*/ 2147483647 h 97"/>
                <a:gd name="T58" fmla="*/ 2147483647 w 43"/>
                <a:gd name="T59" fmla="*/ 2147483647 h 97"/>
                <a:gd name="T60" fmla="*/ 2147483647 w 43"/>
                <a:gd name="T61" fmla="*/ 2147483647 h 97"/>
                <a:gd name="T62" fmla="*/ 2147483647 w 43"/>
                <a:gd name="T63" fmla="*/ 2147483647 h 97"/>
                <a:gd name="T64" fmla="*/ 2147483647 w 43"/>
                <a:gd name="T65" fmla="*/ 2147483647 h 97"/>
                <a:gd name="T66" fmla="*/ 2147483647 w 43"/>
                <a:gd name="T67" fmla="*/ 2147483647 h 97"/>
                <a:gd name="T68" fmla="*/ 2147483647 w 43"/>
                <a:gd name="T69" fmla="*/ 2147483647 h 97"/>
                <a:gd name="T70" fmla="*/ 2147483647 w 43"/>
                <a:gd name="T71" fmla="*/ 2147483647 h 97"/>
                <a:gd name="T72" fmla="*/ 2147483647 w 43"/>
                <a:gd name="T73" fmla="*/ 2147483647 h 97"/>
                <a:gd name="T74" fmla="*/ 2147483647 w 43"/>
                <a:gd name="T75" fmla="*/ 2147483647 h 97"/>
                <a:gd name="T76" fmla="*/ 0 w 43"/>
                <a:gd name="T77" fmla="*/ 2147483647 h 97"/>
                <a:gd name="T78" fmla="*/ 0 w 43"/>
                <a:gd name="T79" fmla="*/ 2147483647 h 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
                <a:gd name="T121" fmla="*/ 0 h 97"/>
                <a:gd name="T122" fmla="*/ 43 w 43"/>
                <a:gd name="T123" fmla="*/ 97 h 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 h="97">
                  <a:moveTo>
                    <a:pt x="16" y="88"/>
                  </a:moveTo>
                  <a:lnTo>
                    <a:pt x="5" y="81"/>
                  </a:lnTo>
                  <a:lnTo>
                    <a:pt x="25" y="72"/>
                  </a:lnTo>
                  <a:lnTo>
                    <a:pt x="21" y="76"/>
                  </a:lnTo>
                  <a:lnTo>
                    <a:pt x="27" y="65"/>
                  </a:lnTo>
                  <a:lnTo>
                    <a:pt x="26" y="68"/>
                  </a:lnTo>
                  <a:lnTo>
                    <a:pt x="27" y="52"/>
                  </a:lnTo>
                  <a:lnTo>
                    <a:pt x="27" y="46"/>
                  </a:lnTo>
                  <a:lnTo>
                    <a:pt x="26" y="34"/>
                  </a:lnTo>
                  <a:lnTo>
                    <a:pt x="27" y="37"/>
                  </a:lnTo>
                  <a:lnTo>
                    <a:pt x="19" y="22"/>
                  </a:lnTo>
                  <a:lnTo>
                    <a:pt x="23" y="25"/>
                  </a:lnTo>
                  <a:lnTo>
                    <a:pt x="5" y="15"/>
                  </a:lnTo>
                  <a:lnTo>
                    <a:pt x="16" y="8"/>
                  </a:lnTo>
                  <a:lnTo>
                    <a:pt x="16" y="11"/>
                  </a:lnTo>
                  <a:lnTo>
                    <a:pt x="16" y="19"/>
                  </a:lnTo>
                  <a:lnTo>
                    <a:pt x="16" y="44"/>
                  </a:lnTo>
                  <a:lnTo>
                    <a:pt x="16" y="70"/>
                  </a:lnTo>
                  <a:lnTo>
                    <a:pt x="16" y="88"/>
                  </a:lnTo>
                  <a:close/>
                  <a:moveTo>
                    <a:pt x="0" y="70"/>
                  </a:moveTo>
                  <a:lnTo>
                    <a:pt x="0" y="44"/>
                  </a:lnTo>
                  <a:lnTo>
                    <a:pt x="0" y="19"/>
                  </a:lnTo>
                  <a:lnTo>
                    <a:pt x="0" y="11"/>
                  </a:lnTo>
                  <a:lnTo>
                    <a:pt x="0" y="8"/>
                  </a:lnTo>
                  <a:cubicBezTo>
                    <a:pt x="0" y="6"/>
                    <a:pt x="2" y="3"/>
                    <a:pt x="4" y="2"/>
                  </a:cubicBezTo>
                  <a:cubicBezTo>
                    <a:pt x="7" y="0"/>
                    <a:pt x="10" y="0"/>
                    <a:pt x="12" y="1"/>
                  </a:cubicBezTo>
                  <a:lnTo>
                    <a:pt x="30" y="11"/>
                  </a:lnTo>
                  <a:cubicBezTo>
                    <a:pt x="32" y="12"/>
                    <a:pt x="33" y="13"/>
                    <a:pt x="34" y="15"/>
                  </a:cubicBezTo>
                  <a:lnTo>
                    <a:pt x="42" y="30"/>
                  </a:lnTo>
                  <a:cubicBezTo>
                    <a:pt x="42" y="31"/>
                    <a:pt x="42" y="32"/>
                    <a:pt x="42" y="33"/>
                  </a:cubicBezTo>
                  <a:lnTo>
                    <a:pt x="43" y="46"/>
                  </a:lnTo>
                  <a:lnTo>
                    <a:pt x="43" y="53"/>
                  </a:lnTo>
                  <a:lnTo>
                    <a:pt x="42" y="69"/>
                  </a:lnTo>
                  <a:cubicBezTo>
                    <a:pt x="42" y="70"/>
                    <a:pt x="42" y="71"/>
                    <a:pt x="41" y="72"/>
                  </a:cubicBezTo>
                  <a:lnTo>
                    <a:pt x="35" y="83"/>
                  </a:lnTo>
                  <a:cubicBezTo>
                    <a:pt x="35" y="85"/>
                    <a:pt x="33" y="86"/>
                    <a:pt x="32" y="87"/>
                  </a:cubicBezTo>
                  <a:lnTo>
                    <a:pt x="12" y="96"/>
                  </a:lnTo>
                  <a:cubicBezTo>
                    <a:pt x="9" y="97"/>
                    <a:pt x="6" y="97"/>
                    <a:pt x="4" y="95"/>
                  </a:cubicBezTo>
                  <a:cubicBezTo>
                    <a:pt x="2" y="94"/>
                    <a:pt x="0" y="91"/>
                    <a:pt x="0" y="88"/>
                  </a:cubicBezTo>
                  <a:lnTo>
                    <a:pt x="0" y="7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3" name="Freeform 113"/>
            <p:cNvSpPr>
              <a:spLocks/>
            </p:cNvSpPr>
            <p:nvPr/>
          </p:nvSpPr>
          <p:spPr bwMode="auto">
            <a:xfrm>
              <a:off x="6327775" y="5899151"/>
              <a:ext cx="50800" cy="61913"/>
            </a:xfrm>
            <a:custGeom>
              <a:avLst/>
              <a:gdLst>
                <a:gd name="T0" fmla="*/ 0 w 80"/>
                <a:gd name="T1" fmla="*/ 2147483647 h 96"/>
                <a:gd name="T2" fmla="*/ 2147483647 w 80"/>
                <a:gd name="T3" fmla="*/ 2147483647 h 96"/>
                <a:gd name="T4" fmla="*/ 2147483647 w 80"/>
                <a:gd name="T5" fmla="*/ 0 h 96"/>
                <a:gd name="T6" fmla="*/ 0 w 80"/>
                <a:gd name="T7" fmla="*/ 2147483647 h 96"/>
                <a:gd name="T8" fmla="*/ 0 60000 65536"/>
                <a:gd name="T9" fmla="*/ 0 60000 65536"/>
                <a:gd name="T10" fmla="*/ 0 60000 65536"/>
                <a:gd name="T11" fmla="*/ 0 60000 65536"/>
                <a:gd name="T12" fmla="*/ 0 w 80"/>
                <a:gd name="T13" fmla="*/ 0 h 96"/>
                <a:gd name="T14" fmla="*/ 80 w 80"/>
                <a:gd name="T15" fmla="*/ 96 h 96"/>
              </a:gdLst>
              <a:ahLst/>
              <a:cxnLst>
                <a:cxn ang="T8">
                  <a:pos x="T0" y="T1"/>
                </a:cxn>
                <a:cxn ang="T9">
                  <a:pos x="T2" y="T3"/>
                </a:cxn>
                <a:cxn ang="T10">
                  <a:pos x="T4" y="T5"/>
                </a:cxn>
                <a:cxn ang="T11">
                  <a:pos x="T6" y="T7"/>
                </a:cxn>
              </a:cxnLst>
              <a:rect l="T12" t="T13" r="T14" b="T15"/>
              <a:pathLst>
                <a:path w="80" h="96">
                  <a:moveTo>
                    <a:pt x="0" y="96"/>
                  </a:moveTo>
                  <a:cubicBezTo>
                    <a:pt x="5" y="90"/>
                    <a:pt x="10" y="84"/>
                    <a:pt x="20" y="78"/>
                  </a:cubicBezTo>
                  <a:cubicBezTo>
                    <a:pt x="25" y="72"/>
                    <a:pt x="80" y="30"/>
                    <a:pt x="75" y="0"/>
                  </a:cubicBezTo>
                  <a:cubicBezTo>
                    <a:pt x="75" y="0"/>
                    <a:pt x="0" y="96"/>
                    <a:pt x="0" y="96"/>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4" name="Freeform 114"/>
            <p:cNvSpPr>
              <a:spLocks/>
            </p:cNvSpPr>
            <p:nvPr/>
          </p:nvSpPr>
          <p:spPr bwMode="auto">
            <a:xfrm>
              <a:off x="6329363" y="5903913"/>
              <a:ext cx="55563" cy="66675"/>
            </a:xfrm>
            <a:custGeom>
              <a:avLst/>
              <a:gdLst>
                <a:gd name="T0" fmla="*/ 0 w 89"/>
                <a:gd name="T1" fmla="*/ 2147483647 h 103"/>
                <a:gd name="T2" fmla="*/ 2147483647 w 89"/>
                <a:gd name="T3" fmla="*/ 2147483647 h 103"/>
                <a:gd name="T4" fmla="*/ 2147483647 w 89"/>
                <a:gd name="T5" fmla="*/ 2147483647 h 103"/>
                <a:gd name="T6" fmla="*/ 2147483647 w 89"/>
                <a:gd name="T7" fmla="*/ 2147483647 h 103"/>
                <a:gd name="T8" fmla="*/ 2147483647 w 89"/>
                <a:gd name="T9" fmla="*/ 2147483647 h 103"/>
                <a:gd name="T10" fmla="*/ 2147483647 w 89"/>
                <a:gd name="T11" fmla="*/ 2147483647 h 103"/>
                <a:gd name="T12" fmla="*/ 2147483647 w 89"/>
                <a:gd name="T13" fmla="*/ 2147483647 h 103"/>
                <a:gd name="T14" fmla="*/ 2147483647 w 89"/>
                <a:gd name="T15" fmla="*/ 2147483647 h 103"/>
                <a:gd name="T16" fmla="*/ 2147483647 w 89"/>
                <a:gd name="T17" fmla="*/ 2147483647 h 103"/>
                <a:gd name="T18" fmla="*/ 2147483647 w 89"/>
                <a:gd name="T19" fmla="*/ 0 h 103"/>
                <a:gd name="T20" fmla="*/ 2147483647 w 89"/>
                <a:gd name="T21" fmla="*/ 2147483647 h 103"/>
                <a:gd name="T22" fmla="*/ 2147483647 w 89"/>
                <a:gd name="T23" fmla="*/ 2147483647 h 103"/>
                <a:gd name="T24" fmla="*/ 2147483647 w 89"/>
                <a:gd name="T25" fmla="*/ 2147483647 h 103"/>
                <a:gd name="T26" fmla="*/ 2147483647 w 89"/>
                <a:gd name="T27" fmla="*/ 2147483647 h 103"/>
                <a:gd name="T28" fmla="*/ 2147483647 w 89"/>
                <a:gd name="T29" fmla="*/ 2147483647 h 103"/>
                <a:gd name="T30" fmla="*/ 2147483647 w 89"/>
                <a:gd name="T31" fmla="*/ 2147483647 h 103"/>
                <a:gd name="T32" fmla="*/ 2147483647 w 89"/>
                <a:gd name="T33" fmla="*/ 2147483647 h 103"/>
                <a:gd name="T34" fmla="*/ 2147483647 w 89"/>
                <a:gd name="T35" fmla="*/ 2147483647 h 103"/>
                <a:gd name="T36" fmla="*/ 2147483647 w 89"/>
                <a:gd name="T37" fmla="*/ 2147483647 h 103"/>
                <a:gd name="T38" fmla="*/ 2147483647 w 89"/>
                <a:gd name="T39" fmla="*/ 2147483647 h 103"/>
                <a:gd name="T40" fmla="*/ 0 w 89"/>
                <a:gd name="T41" fmla="*/ 2147483647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103"/>
                <a:gd name="T65" fmla="*/ 89 w 89"/>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103">
                  <a:moveTo>
                    <a:pt x="0" y="92"/>
                  </a:moveTo>
                  <a:lnTo>
                    <a:pt x="8" y="83"/>
                  </a:lnTo>
                  <a:cubicBezTo>
                    <a:pt x="9" y="83"/>
                    <a:pt x="9" y="82"/>
                    <a:pt x="10" y="82"/>
                  </a:cubicBezTo>
                  <a:lnTo>
                    <a:pt x="22" y="73"/>
                  </a:lnTo>
                  <a:lnTo>
                    <a:pt x="32" y="64"/>
                  </a:lnTo>
                  <a:lnTo>
                    <a:pt x="52" y="44"/>
                  </a:lnTo>
                  <a:lnTo>
                    <a:pt x="51" y="45"/>
                  </a:lnTo>
                  <a:lnTo>
                    <a:pt x="69" y="21"/>
                  </a:lnTo>
                  <a:lnTo>
                    <a:pt x="68" y="24"/>
                  </a:lnTo>
                  <a:lnTo>
                    <a:pt x="74" y="0"/>
                  </a:lnTo>
                  <a:lnTo>
                    <a:pt x="89" y="3"/>
                  </a:lnTo>
                  <a:lnTo>
                    <a:pt x="83" y="27"/>
                  </a:lnTo>
                  <a:cubicBezTo>
                    <a:pt x="83" y="28"/>
                    <a:pt x="83" y="29"/>
                    <a:pt x="82" y="30"/>
                  </a:cubicBezTo>
                  <a:lnTo>
                    <a:pt x="64" y="54"/>
                  </a:lnTo>
                  <a:cubicBezTo>
                    <a:pt x="64" y="55"/>
                    <a:pt x="63" y="55"/>
                    <a:pt x="63" y="55"/>
                  </a:cubicBezTo>
                  <a:lnTo>
                    <a:pt x="43" y="75"/>
                  </a:lnTo>
                  <a:lnTo>
                    <a:pt x="31" y="86"/>
                  </a:lnTo>
                  <a:lnTo>
                    <a:pt x="19" y="95"/>
                  </a:lnTo>
                  <a:lnTo>
                    <a:pt x="20" y="94"/>
                  </a:lnTo>
                  <a:lnTo>
                    <a:pt x="12" y="103"/>
                  </a:lnTo>
                  <a:lnTo>
                    <a:pt x="0" y="9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5" name="Freeform 115"/>
            <p:cNvSpPr>
              <a:spLocks/>
            </p:cNvSpPr>
            <p:nvPr/>
          </p:nvSpPr>
          <p:spPr bwMode="auto">
            <a:xfrm>
              <a:off x="6357938" y="5848351"/>
              <a:ext cx="20638" cy="61913"/>
            </a:xfrm>
            <a:custGeom>
              <a:avLst/>
              <a:gdLst>
                <a:gd name="T0" fmla="*/ 2147483647 w 32"/>
                <a:gd name="T1" fmla="*/ 2147483647 h 96"/>
                <a:gd name="T2" fmla="*/ 2147483647 w 32"/>
                <a:gd name="T3" fmla="*/ 0 h 96"/>
                <a:gd name="T4" fmla="*/ 2147483647 w 32"/>
                <a:gd name="T5" fmla="*/ 0 h 96"/>
                <a:gd name="T6" fmla="*/ 0 w 32"/>
                <a:gd name="T7" fmla="*/ 0 h 96"/>
                <a:gd name="T8" fmla="*/ 2147483647 w 32"/>
                <a:gd name="T9" fmla="*/ 2147483647 h 96"/>
                <a:gd name="T10" fmla="*/ 2147483647 w 32"/>
                <a:gd name="T11" fmla="*/ 2147483647 h 96"/>
                <a:gd name="T12" fmla="*/ 2147483647 w 32"/>
                <a:gd name="T13" fmla="*/ 2147483647 h 96"/>
                <a:gd name="T14" fmla="*/ 0 60000 65536"/>
                <a:gd name="T15" fmla="*/ 0 60000 65536"/>
                <a:gd name="T16" fmla="*/ 0 60000 65536"/>
                <a:gd name="T17" fmla="*/ 0 60000 65536"/>
                <a:gd name="T18" fmla="*/ 0 60000 65536"/>
                <a:gd name="T19" fmla="*/ 0 60000 65536"/>
                <a:gd name="T20" fmla="*/ 0 60000 65536"/>
                <a:gd name="T21" fmla="*/ 0 w 32"/>
                <a:gd name="T22" fmla="*/ 0 h 96"/>
                <a:gd name="T23" fmla="*/ 32 w 32"/>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6">
                  <a:moveTo>
                    <a:pt x="32" y="90"/>
                  </a:moveTo>
                  <a:cubicBezTo>
                    <a:pt x="32" y="83"/>
                    <a:pt x="32" y="0"/>
                    <a:pt x="32" y="0"/>
                  </a:cubicBezTo>
                  <a:cubicBezTo>
                    <a:pt x="32" y="0"/>
                    <a:pt x="19" y="0"/>
                    <a:pt x="14" y="0"/>
                  </a:cubicBezTo>
                  <a:cubicBezTo>
                    <a:pt x="5" y="0"/>
                    <a:pt x="0" y="0"/>
                    <a:pt x="0" y="0"/>
                  </a:cubicBezTo>
                  <a:cubicBezTo>
                    <a:pt x="0" y="0"/>
                    <a:pt x="0" y="83"/>
                    <a:pt x="5" y="90"/>
                  </a:cubicBezTo>
                  <a:cubicBezTo>
                    <a:pt x="5" y="90"/>
                    <a:pt x="10" y="96"/>
                    <a:pt x="19" y="96"/>
                  </a:cubicBezTo>
                  <a:cubicBezTo>
                    <a:pt x="23" y="90"/>
                    <a:pt x="32" y="90"/>
                    <a:pt x="32" y="9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6" name="Freeform 116"/>
            <p:cNvSpPr>
              <a:spLocks noEditPoints="1"/>
            </p:cNvSpPr>
            <p:nvPr/>
          </p:nvSpPr>
          <p:spPr bwMode="auto">
            <a:xfrm>
              <a:off x="6357938" y="5848351"/>
              <a:ext cx="30163" cy="71438"/>
            </a:xfrm>
            <a:custGeom>
              <a:avLst/>
              <a:gdLst>
                <a:gd name="T0" fmla="*/ 2147483647 w 48"/>
                <a:gd name="T1" fmla="*/ 2147483647 h 113"/>
                <a:gd name="T2" fmla="*/ 2147483647 w 48"/>
                <a:gd name="T3" fmla="*/ 2147483647 h 113"/>
                <a:gd name="T4" fmla="*/ 2147483647 w 48"/>
                <a:gd name="T5" fmla="*/ 2147483647 h 113"/>
                <a:gd name="T6" fmla="*/ 2147483647 w 48"/>
                <a:gd name="T7" fmla="*/ 2147483647 h 113"/>
                <a:gd name="T8" fmla="*/ 2147483647 w 48"/>
                <a:gd name="T9" fmla="*/ 2147483647 h 113"/>
                <a:gd name="T10" fmla="*/ 2147483647 w 48"/>
                <a:gd name="T11" fmla="*/ 2147483647 h 113"/>
                <a:gd name="T12" fmla="*/ 2147483647 w 48"/>
                <a:gd name="T13" fmla="*/ 2147483647 h 113"/>
                <a:gd name="T14" fmla="*/ 2147483647 w 48"/>
                <a:gd name="T15" fmla="*/ 2147483647 h 113"/>
                <a:gd name="T16" fmla="*/ 2147483647 w 48"/>
                <a:gd name="T17" fmla="*/ 2147483647 h 113"/>
                <a:gd name="T18" fmla="*/ 2147483647 w 48"/>
                <a:gd name="T19" fmla="*/ 2147483647 h 113"/>
                <a:gd name="T20" fmla="*/ 2147483647 w 48"/>
                <a:gd name="T21" fmla="*/ 2147483647 h 113"/>
                <a:gd name="T22" fmla="*/ 2147483647 w 48"/>
                <a:gd name="T23" fmla="*/ 2147483647 h 113"/>
                <a:gd name="T24" fmla="*/ 2147483647 w 48"/>
                <a:gd name="T25" fmla="*/ 2147483647 h 113"/>
                <a:gd name="T26" fmla="*/ 2147483647 w 48"/>
                <a:gd name="T27" fmla="*/ 2147483647 h 113"/>
                <a:gd name="T28" fmla="*/ 2147483647 w 48"/>
                <a:gd name="T29" fmla="*/ 2147483647 h 113"/>
                <a:gd name="T30" fmla="*/ 2147483647 w 48"/>
                <a:gd name="T31" fmla="*/ 2147483647 h 113"/>
                <a:gd name="T32" fmla="*/ 2147483647 w 48"/>
                <a:gd name="T33" fmla="*/ 2147483647 h 113"/>
                <a:gd name="T34" fmla="*/ 2147483647 w 48"/>
                <a:gd name="T35" fmla="*/ 2147483647 h 113"/>
                <a:gd name="T36" fmla="*/ 2147483647 w 48"/>
                <a:gd name="T37" fmla="*/ 2147483647 h 113"/>
                <a:gd name="T38" fmla="*/ 2147483647 w 48"/>
                <a:gd name="T39" fmla="*/ 2147483647 h 113"/>
                <a:gd name="T40" fmla="*/ 2147483647 w 48"/>
                <a:gd name="T41" fmla="*/ 2147483647 h 113"/>
                <a:gd name="T42" fmla="*/ 2147483647 w 48"/>
                <a:gd name="T43" fmla="*/ 2147483647 h 113"/>
                <a:gd name="T44" fmla="*/ 2147483647 w 48"/>
                <a:gd name="T45" fmla="*/ 2147483647 h 113"/>
                <a:gd name="T46" fmla="*/ 2147483647 w 48"/>
                <a:gd name="T47" fmla="*/ 2147483647 h 113"/>
                <a:gd name="T48" fmla="*/ 2147483647 w 48"/>
                <a:gd name="T49" fmla="*/ 2147483647 h 113"/>
                <a:gd name="T50" fmla="*/ 2147483647 w 48"/>
                <a:gd name="T51" fmla="*/ 2147483647 h 113"/>
                <a:gd name="T52" fmla="*/ 2147483647 w 48"/>
                <a:gd name="T53" fmla="*/ 2147483647 h 113"/>
                <a:gd name="T54" fmla="*/ 2147483647 w 48"/>
                <a:gd name="T55" fmla="*/ 2147483647 h 113"/>
                <a:gd name="T56" fmla="*/ 2147483647 w 48"/>
                <a:gd name="T57" fmla="*/ 2147483647 h 113"/>
                <a:gd name="T58" fmla="*/ 2147483647 w 48"/>
                <a:gd name="T59" fmla="*/ 2147483647 h 113"/>
                <a:gd name="T60" fmla="*/ 2147483647 w 48"/>
                <a:gd name="T61" fmla="*/ 2147483647 h 113"/>
                <a:gd name="T62" fmla="*/ 2147483647 w 48"/>
                <a:gd name="T63" fmla="*/ 2147483647 h 113"/>
                <a:gd name="T64" fmla="*/ 2147483647 w 48"/>
                <a:gd name="T65" fmla="*/ 2147483647 h 113"/>
                <a:gd name="T66" fmla="*/ 2147483647 w 48"/>
                <a:gd name="T67" fmla="*/ 2147483647 h 113"/>
                <a:gd name="T68" fmla="*/ 2147483647 w 48"/>
                <a:gd name="T69" fmla="*/ 2147483647 h 113"/>
                <a:gd name="T70" fmla="*/ 2147483647 w 48"/>
                <a:gd name="T71" fmla="*/ 2147483647 h 113"/>
                <a:gd name="T72" fmla="*/ 2147483647 w 48"/>
                <a:gd name="T73" fmla="*/ 2147483647 h 113"/>
                <a:gd name="T74" fmla="*/ 2147483647 w 48"/>
                <a:gd name="T75" fmla="*/ 2147483647 h 113"/>
                <a:gd name="T76" fmla="*/ 2147483647 w 48"/>
                <a:gd name="T77" fmla="*/ 2147483647 h 113"/>
                <a:gd name="T78" fmla="*/ 2147483647 w 48"/>
                <a:gd name="T79" fmla="*/ 2147483647 h 113"/>
                <a:gd name="T80" fmla="*/ 2147483647 w 48"/>
                <a:gd name="T81" fmla="*/ 2147483647 h 113"/>
                <a:gd name="T82" fmla="*/ 0 w 48"/>
                <a:gd name="T83" fmla="*/ 2147483647 h 113"/>
                <a:gd name="T84" fmla="*/ 0 w 48"/>
                <a:gd name="T85" fmla="*/ 2147483647 h 113"/>
                <a:gd name="T86" fmla="*/ 0 w 48"/>
                <a:gd name="T87" fmla="*/ 2147483647 h 113"/>
                <a:gd name="T88" fmla="*/ 2147483647 w 48"/>
                <a:gd name="T89" fmla="*/ 0 h 113"/>
                <a:gd name="T90" fmla="*/ 2147483647 w 48"/>
                <a:gd name="T91" fmla="*/ 0 h 113"/>
                <a:gd name="T92" fmla="*/ 2147483647 w 48"/>
                <a:gd name="T93" fmla="*/ 0 h 113"/>
                <a:gd name="T94" fmla="*/ 2147483647 w 48"/>
                <a:gd name="T95" fmla="*/ 0 h 113"/>
                <a:gd name="T96" fmla="*/ 2147483647 w 48"/>
                <a:gd name="T97" fmla="*/ 0 h 113"/>
                <a:gd name="T98" fmla="*/ 2147483647 w 48"/>
                <a:gd name="T99" fmla="*/ 2147483647 h 113"/>
                <a:gd name="T100" fmla="*/ 2147483647 w 48"/>
                <a:gd name="T101" fmla="*/ 2147483647 h 113"/>
                <a:gd name="T102" fmla="*/ 2147483647 w 48"/>
                <a:gd name="T103" fmla="*/ 2147483647 h 113"/>
                <a:gd name="T104" fmla="*/ 2147483647 w 48"/>
                <a:gd name="T105" fmla="*/ 2147483647 h 113"/>
                <a:gd name="T106" fmla="*/ 2147483647 w 48"/>
                <a:gd name="T107" fmla="*/ 2147483647 h 113"/>
                <a:gd name="T108" fmla="*/ 2147483647 w 48"/>
                <a:gd name="T109" fmla="*/ 2147483647 h 113"/>
                <a:gd name="T110" fmla="*/ 2147483647 w 48"/>
                <a:gd name="T111" fmla="*/ 2147483647 h 113"/>
                <a:gd name="T112" fmla="*/ 2147483647 w 48"/>
                <a:gd name="T113" fmla="*/ 2147483647 h 113"/>
                <a:gd name="T114" fmla="*/ 2147483647 w 48"/>
                <a:gd name="T115" fmla="*/ 2147483647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
                <a:gd name="T175" fmla="*/ 0 h 113"/>
                <a:gd name="T176" fmla="*/ 48 w 48"/>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 h="113">
                  <a:moveTo>
                    <a:pt x="39" y="91"/>
                  </a:moveTo>
                  <a:lnTo>
                    <a:pt x="32" y="98"/>
                  </a:lnTo>
                  <a:lnTo>
                    <a:pt x="32" y="92"/>
                  </a:lnTo>
                  <a:lnTo>
                    <a:pt x="32" y="81"/>
                  </a:lnTo>
                  <a:lnTo>
                    <a:pt x="32" y="50"/>
                  </a:lnTo>
                  <a:lnTo>
                    <a:pt x="32" y="21"/>
                  </a:lnTo>
                  <a:lnTo>
                    <a:pt x="32" y="12"/>
                  </a:lnTo>
                  <a:lnTo>
                    <a:pt x="32" y="8"/>
                  </a:lnTo>
                  <a:lnTo>
                    <a:pt x="40" y="16"/>
                  </a:lnTo>
                  <a:lnTo>
                    <a:pt x="33" y="16"/>
                  </a:lnTo>
                  <a:lnTo>
                    <a:pt x="22" y="16"/>
                  </a:lnTo>
                  <a:lnTo>
                    <a:pt x="12" y="16"/>
                  </a:lnTo>
                  <a:lnTo>
                    <a:pt x="8" y="16"/>
                  </a:lnTo>
                  <a:lnTo>
                    <a:pt x="16" y="8"/>
                  </a:lnTo>
                  <a:lnTo>
                    <a:pt x="16" y="12"/>
                  </a:lnTo>
                  <a:lnTo>
                    <a:pt x="16" y="21"/>
                  </a:lnTo>
                  <a:lnTo>
                    <a:pt x="17" y="50"/>
                  </a:lnTo>
                  <a:lnTo>
                    <a:pt x="18" y="81"/>
                  </a:lnTo>
                  <a:lnTo>
                    <a:pt x="19" y="92"/>
                  </a:lnTo>
                  <a:lnTo>
                    <a:pt x="19" y="90"/>
                  </a:lnTo>
                  <a:lnTo>
                    <a:pt x="21" y="96"/>
                  </a:lnTo>
                  <a:lnTo>
                    <a:pt x="18" y="92"/>
                  </a:lnTo>
                  <a:lnTo>
                    <a:pt x="22" y="95"/>
                  </a:lnTo>
                  <a:lnTo>
                    <a:pt x="20" y="94"/>
                  </a:lnTo>
                  <a:lnTo>
                    <a:pt x="30" y="97"/>
                  </a:lnTo>
                  <a:lnTo>
                    <a:pt x="23" y="98"/>
                  </a:lnTo>
                  <a:lnTo>
                    <a:pt x="31" y="93"/>
                  </a:lnTo>
                  <a:cubicBezTo>
                    <a:pt x="32" y="92"/>
                    <a:pt x="33" y="92"/>
                    <a:pt x="34" y="92"/>
                  </a:cubicBezTo>
                  <a:lnTo>
                    <a:pt x="39" y="91"/>
                  </a:lnTo>
                  <a:close/>
                  <a:moveTo>
                    <a:pt x="37" y="107"/>
                  </a:moveTo>
                  <a:lnTo>
                    <a:pt x="40" y="106"/>
                  </a:lnTo>
                  <a:lnTo>
                    <a:pt x="32" y="111"/>
                  </a:lnTo>
                  <a:cubicBezTo>
                    <a:pt x="30" y="112"/>
                    <a:pt x="27" y="113"/>
                    <a:pt x="25" y="112"/>
                  </a:cubicBezTo>
                  <a:lnTo>
                    <a:pt x="15" y="109"/>
                  </a:lnTo>
                  <a:cubicBezTo>
                    <a:pt x="14" y="109"/>
                    <a:pt x="13" y="108"/>
                    <a:pt x="13" y="108"/>
                  </a:cubicBezTo>
                  <a:lnTo>
                    <a:pt x="9" y="105"/>
                  </a:lnTo>
                  <a:cubicBezTo>
                    <a:pt x="7" y="104"/>
                    <a:pt x="6" y="103"/>
                    <a:pt x="6" y="101"/>
                  </a:cubicBezTo>
                  <a:lnTo>
                    <a:pt x="4" y="95"/>
                  </a:lnTo>
                  <a:cubicBezTo>
                    <a:pt x="4" y="94"/>
                    <a:pt x="4" y="94"/>
                    <a:pt x="3" y="93"/>
                  </a:cubicBezTo>
                  <a:lnTo>
                    <a:pt x="2" y="82"/>
                  </a:lnTo>
                  <a:lnTo>
                    <a:pt x="1" y="51"/>
                  </a:lnTo>
                  <a:lnTo>
                    <a:pt x="0" y="21"/>
                  </a:lnTo>
                  <a:lnTo>
                    <a:pt x="0" y="12"/>
                  </a:lnTo>
                  <a:lnTo>
                    <a:pt x="0" y="8"/>
                  </a:lnTo>
                  <a:cubicBezTo>
                    <a:pt x="0" y="4"/>
                    <a:pt x="4" y="0"/>
                    <a:pt x="8" y="0"/>
                  </a:cubicBezTo>
                  <a:lnTo>
                    <a:pt x="12" y="0"/>
                  </a:lnTo>
                  <a:lnTo>
                    <a:pt x="22" y="0"/>
                  </a:lnTo>
                  <a:lnTo>
                    <a:pt x="33" y="0"/>
                  </a:lnTo>
                  <a:lnTo>
                    <a:pt x="40" y="0"/>
                  </a:lnTo>
                  <a:cubicBezTo>
                    <a:pt x="45" y="0"/>
                    <a:pt x="48" y="4"/>
                    <a:pt x="48" y="8"/>
                  </a:cubicBezTo>
                  <a:lnTo>
                    <a:pt x="48" y="12"/>
                  </a:lnTo>
                  <a:lnTo>
                    <a:pt x="48" y="21"/>
                  </a:lnTo>
                  <a:lnTo>
                    <a:pt x="48" y="50"/>
                  </a:lnTo>
                  <a:lnTo>
                    <a:pt x="48" y="81"/>
                  </a:lnTo>
                  <a:lnTo>
                    <a:pt x="48" y="92"/>
                  </a:lnTo>
                  <a:lnTo>
                    <a:pt x="48" y="98"/>
                  </a:lnTo>
                  <a:cubicBezTo>
                    <a:pt x="48" y="102"/>
                    <a:pt x="46" y="106"/>
                    <a:pt x="42" y="106"/>
                  </a:cubicBezTo>
                  <a:lnTo>
                    <a:pt x="37" y="10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7" name="Freeform 117"/>
            <p:cNvSpPr>
              <a:spLocks/>
            </p:cNvSpPr>
            <p:nvPr/>
          </p:nvSpPr>
          <p:spPr bwMode="auto">
            <a:xfrm>
              <a:off x="6367463" y="5940426"/>
              <a:ext cx="60325" cy="41275"/>
            </a:xfrm>
            <a:custGeom>
              <a:avLst/>
              <a:gdLst>
                <a:gd name="T0" fmla="*/ 2147483647 w 96"/>
                <a:gd name="T1" fmla="*/ 0 h 64"/>
                <a:gd name="T2" fmla="*/ 2147483647 w 96"/>
                <a:gd name="T3" fmla="*/ 2147483647 h 64"/>
                <a:gd name="T4" fmla="*/ 2147483647 w 96"/>
                <a:gd name="T5" fmla="*/ 2147483647 h 64"/>
                <a:gd name="T6" fmla="*/ 2147483647 w 96"/>
                <a:gd name="T7" fmla="*/ 2147483647 h 64"/>
                <a:gd name="T8" fmla="*/ 0 w 96"/>
                <a:gd name="T9" fmla="*/ 2147483647 h 64"/>
                <a:gd name="T10" fmla="*/ 2147483647 w 96"/>
                <a:gd name="T11" fmla="*/ 0 h 64"/>
                <a:gd name="T12" fmla="*/ 0 60000 65536"/>
                <a:gd name="T13" fmla="*/ 0 60000 65536"/>
                <a:gd name="T14" fmla="*/ 0 60000 65536"/>
                <a:gd name="T15" fmla="*/ 0 60000 65536"/>
                <a:gd name="T16" fmla="*/ 0 60000 65536"/>
                <a:gd name="T17" fmla="*/ 0 60000 65536"/>
                <a:gd name="T18" fmla="*/ 0 w 96"/>
                <a:gd name="T19" fmla="*/ 0 h 64"/>
                <a:gd name="T20" fmla="*/ 96 w 9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6" h="64">
                  <a:moveTo>
                    <a:pt x="20" y="0"/>
                  </a:moveTo>
                  <a:cubicBezTo>
                    <a:pt x="20" y="0"/>
                    <a:pt x="39" y="24"/>
                    <a:pt x="96" y="35"/>
                  </a:cubicBezTo>
                  <a:cubicBezTo>
                    <a:pt x="96" y="35"/>
                    <a:pt x="84" y="64"/>
                    <a:pt x="84" y="64"/>
                  </a:cubicBezTo>
                  <a:cubicBezTo>
                    <a:pt x="84" y="64"/>
                    <a:pt x="52" y="53"/>
                    <a:pt x="32" y="47"/>
                  </a:cubicBezTo>
                  <a:cubicBezTo>
                    <a:pt x="13" y="35"/>
                    <a:pt x="0" y="18"/>
                    <a:pt x="0" y="18"/>
                  </a:cubicBezTo>
                  <a:cubicBezTo>
                    <a:pt x="0" y="18"/>
                    <a:pt x="13" y="6"/>
                    <a:pt x="20" y="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8" name="Freeform 118"/>
            <p:cNvSpPr>
              <a:spLocks noEditPoints="1"/>
            </p:cNvSpPr>
            <p:nvPr/>
          </p:nvSpPr>
          <p:spPr bwMode="auto">
            <a:xfrm>
              <a:off x="6367463" y="5940426"/>
              <a:ext cx="71438" cy="52388"/>
            </a:xfrm>
            <a:custGeom>
              <a:avLst/>
              <a:gdLst>
                <a:gd name="T0" fmla="*/ 2147483647 w 113"/>
                <a:gd name="T1" fmla="*/ 2147483647 h 82"/>
                <a:gd name="T2" fmla="*/ 2147483647 w 113"/>
                <a:gd name="T3" fmla="*/ 2147483647 h 82"/>
                <a:gd name="T4" fmla="*/ 2147483647 w 113"/>
                <a:gd name="T5" fmla="*/ 2147483647 h 82"/>
                <a:gd name="T6" fmla="*/ 2147483647 w 113"/>
                <a:gd name="T7" fmla="*/ 2147483647 h 82"/>
                <a:gd name="T8" fmla="*/ 2147483647 w 113"/>
                <a:gd name="T9" fmla="*/ 2147483647 h 82"/>
                <a:gd name="T10" fmla="*/ 2147483647 w 113"/>
                <a:gd name="T11" fmla="*/ 2147483647 h 82"/>
                <a:gd name="T12" fmla="*/ 2147483647 w 113"/>
                <a:gd name="T13" fmla="*/ 2147483647 h 82"/>
                <a:gd name="T14" fmla="*/ 2147483647 w 113"/>
                <a:gd name="T15" fmla="*/ 2147483647 h 82"/>
                <a:gd name="T16" fmla="*/ 2147483647 w 113"/>
                <a:gd name="T17" fmla="*/ 2147483647 h 82"/>
                <a:gd name="T18" fmla="*/ 2147483647 w 113"/>
                <a:gd name="T19" fmla="*/ 2147483647 h 82"/>
                <a:gd name="T20" fmla="*/ 2147483647 w 113"/>
                <a:gd name="T21" fmla="*/ 2147483647 h 82"/>
                <a:gd name="T22" fmla="*/ 2147483647 w 113"/>
                <a:gd name="T23" fmla="*/ 2147483647 h 82"/>
                <a:gd name="T24" fmla="*/ 2147483647 w 113"/>
                <a:gd name="T25" fmla="*/ 2147483647 h 82"/>
                <a:gd name="T26" fmla="*/ 2147483647 w 113"/>
                <a:gd name="T27" fmla="*/ 2147483647 h 82"/>
                <a:gd name="T28" fmla="*/ 2147483647 w 113"/>
                <a:gd name="T29" fmla="*/ 2147483647 h 82"/>
                <a:gd name="T30" fmla="*/ 2147483647 w 113"/>
                <a:gd name="T31" fmla="*/ 2147483647 h 82"/>
                <a:gd name="T32" fmla="*/ 2147483647 w 113"/>
                <a:gd name="T33" fmla="*/ 2147483647 h 82"/>
                <a:gd name="T34" fmla="*/ 2147483647 w 113"/>
                <a:gd name="T35" fmla="*/ 2147483647 h 82"/>
                <a:gd name="T36" fmla="*/ 2147483647 w 113"/>
                <a:gd name="T37" fmla="*/ 2147483647 h 82"/>
                <a:gd name="T38" fmla="*/ 2147483647 w 113"/>
                <a:gd name="T39" fmla="*/ 2147483647 h 82"/>
                <a:gd name="T40" fmla="*/ 2147483647 w 113"/>
                <a:gd name="T41" fmla="*/ 2147483647 h 82"/>
                <a:gd name="T42" fmla="*/ 2147483647 w 113"/>
                <a:gd name="T43" fmla="*/ 2147483647 h 82"/>
                <a:gd name="T44" fmla="*/ 2147483647 w 113"/>
                <a:gd name="T45" fmla="*/ 2147483647 h 82"/>
                <a:gd name="T46" fmla="*/ 2147483647 w 113"/>
                <a:gd name="T47" fmla="*/ 2147483647 h 82"/>
                <a:gd name="T48" fmla="*/ 2147483647 w 113"/>
                <a:gd name="T49" fmla="*/ 2147483647 h 82"/>
                <a:gd name="T50" fmla="*/ 2147483647 w 113"/>
                <a:gd name="T51" fmla="*/ 2147483647 h 82"/>
                <a:gd name="T52" fmla="*/ 2147483647 w 113"/>
                <a:gd name="T53" fmla="*/ 2147483647 h 82"/>
                <a:gd name="T54" fmla="*/ 2147483647 w 113"/>
                <a:gd name="T55" fmla="*/ 2147483647 h 82"/>
                <a:gd name="T56" fmla="*/ 2147483647 w 113"/>
                <a:gd name="T57" fmla="*/ 2147483647 h 82"/>
                <a:gd name="T58" fmla="*/ 2147483647 w 113"/>
                <a:gd name="T59" fmla="*/ 2147483647 h 82"/>
                <a:gd name="T60" fmla="*/ 2147483647 w 113"/>
                <a:gd name="T61" fmla="*/ 2147483647 h 82"/>
                <a:gd name="T62" fmla="*/ 2147483647 w 113"/>
                <a:gd name="T63" fmla="*/ 2147483647 h 82"/>
                <a:gd name="T64" fmla="*/ 2147483647 w 113"/>
                <a:gd name="T65" fmla="*/ 2147483647 h 82"/>
                <a:gd name="T66" fmla="*/ 2147483647 w 113"/>
                <a:gd name="T67" fmla="*/ 2147483647 h 82"/>
                <a:gd name="T68" fmla="*/ 2147483647 w 113"/>
                <a:gd name="T69" fmla="*/ 2147483647 h 82"/>
                <a:gd name="T70" fmla="*/ 2147483647 w 113"/>
                <a:gd name="T71" fmla="*/ 2147483647 h 82"/>
                <a:gd name="T72" fmla="*/ 2147483647 w 113"/>
                <a:gd name="T73" fmla="*/ 2147483647 h 82"/>
                <a:gd name="T74" fmla="*/ 2147483647 w 113"/>
                <a:gd name="T75" fmla="*/ 2147483647 h 82"/>
                <a:gd name="T76" fmla="*/ 2147483647 w 113"/>
                <a:gd name="T77" fmla="*/ 2147483647 h 82"/>
                <a:gd name="T78" fmla="*/ 2147483647 w 113"/>
                <a:gd name="T79" fmla="*/ 2147483647 h 82"/>
                <a:gd name="T80" fmla="*/ 2147483647 w 113"/>
                <a:gd name="T81" fmla="*/ 2147483647 h 82"/>
                <a:gd name="T82" fmla="*/ 2147483647 w 113"/>
                <a:gd name="T83" fmla="*/ 2147483647 h 82"/>
                <a:gd name="T84" fmla="*/ 2147483647 w 113"/>
                <a:gd name="T85" fmla="*/ 2147483647 h 82"/>
                <a:gd name="T86" fmla="*/ 2147483647 w 113"/>
                <a:gd name="T87" fmla="*/ 2147483647 h 82"/>
                <a:gd name="T88" fmla="*/ 2147483647 w 113"/>
                <a:gd name="T89" fmla="*/ 2147483647 h 82"/>
                <a:gd name="T90" fmla="*/ 2147483647 w 113"/>
                <a:gd name="T91" fmla="*/ 2147483647 h 82"/>
                <a:gd name="T92" fmla="*/ 2147483647 w 113"/>
                <a:gd name="T93" fmla="*/ 2147483647 h 82"/>
                <a:gd name="T94" fmla="*/ 2147483647 w 113"/>
                <a:gd name="T95" fmla="*/ 2147483647 h 82"/>
                <a:gd name="T96" fmla="*/ 2147483647 w 113"/>
                <a:gd name="T97" fmla="*/ 2147483647 h 82"/>
                <a:gd name="T98" fmla="*/ 2147483647 w 113"/>
                <a:gd name="T99" fmla="*/ 2147483647 h 82"/>
                <a:gd name="T100" fmla="*/ 2147483647 w 113"/>
                <a:gd name="T101" fmla="*/ 2147483647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82"/>
                <a:gd name="T155" fmla="*/ 113 w 11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82">
                  <a:moveTo>
                    <a:pt x="23" y="2"/>
                  </a:moveTo>
                  <a:cubicBezTo>
                    <a:pt x="26" y="0"/>
                    <a:pt x="31" y="0"/>
                    <a:pt x="34" y="3"/>
                  </a:cubicBezTo>
                  <a:lnTo>
                    <a:pt x="38" y="7"/>
                  </a:lnTo>
                  <a:lnTo>
                    <a:pt x="37" y="6"/>
                  </a:lnTo>
                  <a:lnTo>
                    <a:pt x="50" y="15"/>
                  </a:lnTo>
                  <a:lnTo>
                    <a:pt x="72" y="26"/>
                  </a:lnTo>
                  <a:lnTo>
                    <a:pt x="71" y="26"/>
                  </a:lnTo>
                  <a:lnTo>
                    <a:pt x="107" y="36"/>
                  </a:lnTo>
                  <a:cubicBezTo>
                    <a:pt x="109" y="36"/>
                    <a:pt x="111" y="38"/>
                    <a:pt x="112" y="40"/>
                  </a:cubicBezTo>
                  <a:cubicBezTo>
                    <a:pt x="113" y="42"/>
                    <a:pt x="113" y="44"/>
                    <a:pt x="112" y="46"/>
                  </a:cubicBezTo>
                  <a:lnTo>
                    <a:pt x="110" y="51"/>
                  </a:lnTo>
                  <a:lnTo>
                    <a:pt x="106" y="61"/>
                  </a:lnTo>
                  <a:lnTo>
                    <a:pt x="102" y="71"/>
                  </a:lnTo>
                  <a:lnTo>
                    <a:pt x="100" y="75"/>
                  </a:lnTo>
                  <a:cubicBezTo>
                    <a:pt x="98" y="80"/>
                    <a:pt x="94" y="82"/>
                    <a:pt x="89" y="80"/>
                  </a:cubicBezTo>
                  <a:lnTo>
                    <a:pt x="84" y="78"/>
                  </a:lnTo>
                  <a:lnTo>
                    <a:pt x="72" y="74"/>
                  </a:lnTo>
                  <a:lnTo>
                    <a:pt x="38" y="63"/>
                  </a:lnTo>
                  <a:cubicBezTo>
                    <a:pt x="37" y="63"/>
                    <a:pt x="36" y="62"/>
                    <a:pt x="35" y="62"/>
                  </a:cubicBezTo>
                  <a:lnTo>
                    <a:pt x="12" y="43"/>
                  </a:lnTo>
                  <a:lnTo>
                    <a:pt x="5" y="35"/>
                  </a:lnTo>
                  <a:cubicBezTo>
                    <a:pt x="4" y="35"/>
                    <a:pt x="4" y="34"/>
                    <a:pt x="4" y="34"/>
                  </a:cubicBezTo>
                  <a:lnTo>
                    <a:pt x="2" y="31"/>
                  </a:lnTo>
                  <a:cubicBezTo>
                    <a:pt x="0" y="28"/>
                    <a:pt x="0" y="24"/>
                    <a:pt x="3" y="21"/>
                  </a:cubicBezTo>
                  <a:lnTo>
                    <a:pt x="10" y="14"/>
                  </a:lnTo>
                  <a:lnTo>
                    <a:pt x="23" y="2"/>
                  </a:lnTo>
                  <a:close/>
                  <a:moveTo>
                    <a:pt x="21" y="25"/>
                  </a:moveTo>
                  <a:lnTo>
                    <a:pt x="14" y="32"/>
                  </a:lnTo>
                  <a:lnTo>
                    <a:pt x="15" y="22"/>
                  </a:lnTo>
                  <a:lnTo>
                    <a:pt x="17" y="25"/>
                  </a:lnTo>
                  <a:lnTo>
                    <a:pt x="16" y="24"/>
                  </a:lnTo>
                  <a:lnTo>
                    <a:pt x="23" y="30"/>
                  </a:lnTo>
                  <a:lnTo>
                    <a:pt x="46" y="49"/>
                  </a:lnTo>
                  <a:lnTo>
                    <a:pt x="43" y="48"/>
                  </a:lnTo>
                  <a:lnTo>
                    <a:pt x="77" y="59"/>
                  </a:lnTo>
                  <a:lnTo>
                    <a:pt x="90" y="63"/>
                  </a:lnTo>
                  <a:lnTo>
                    <a:pt x="95" y="65"/>
                  </a:lnTo>
                  <a:lnTo>
                    <a:pt x="85" y="69"/>
                  </a:lnTo>
                  <a:lnTo>
                    <a:pt x="87" y="64"/>
                  </a:lnTo>
                  <a:lnTo>
                    <a:pt x="91" y="55"/>
                  </a:lnTo>
                  <a:lnTo>
                    <a:pt x="95" y="45"/>
                  </a:lnTo>
                  <a:lnTo>
                    <a:pt x="97" y="40"/>
                  </a:lnTo>
                  <a:lnTo>
                    <a:pt x="102" y="51"/>
                  </a:lnTo>
                  <a:lnTo>
                    <a:pt x="66" y="41"/>
                  </a:lnTo>
                  <a:cubicBezTo>
                    <a:pt x="66" y="41"/>
                    <a:pt x="65" y="41"/>
                    <a:pt x="65" y="41"/>
                  </a:cubicBezTo>
                  <a:lnTo>
                    <a:pt x="41" y="28"/>
                  </a:lnTo>
                  <a:lnTo>
                    <a:pt x="28" y="19"/>
                  </a:lnTo>
                  <a:cubicBezTo>
                    <a:pt x="28" y="19"/>
                    <a:pt x="27" y="18"/>
                    <a:pt x="27" y="18"/>
                  </a:cubicBezTo>
                  <a:lnTo>
                    <a:pt x="23" y="14"/>
                  </a:lnTo>
                  <a:lnTo>
                    <a:pt x="34" y="15"/>
                  </a:lnTo>
                  <a:lnTo>
                    <a:pt x="2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9" name="Freeform 119"/>
            <p:cNvSpPr>
              <a:spLocks/>
            </p:cNvSpPr>
            <p:nvPr/>
          </p:nvSpPr>
          <p:spPr bwMode="auto">
            <a:xfrm>
              <a:off x="6378575" y="5930901"/>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0 h 48"/>
                <a:gd name="T16" fmla="*/ 0 w 112"/>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48"/>
                <a:gd name="T29" fmla="*/ 112 w 112"/>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48">
                  <a:moveTo>
                    <a:pt x="0" y="20"/>
                  </a:moveTo>
                  <a:cubicBezTo>
                    <a:pt x="0" y="20"/>
                    <a:pt x="19" y="39"/>
                    <a:pt x="75" y="48"/>
                  </a:cubicBezTo>
                  <a:cubicBezTo>
                    <a:pt x="75" y="48"/>
                    <a:pt x="81" y="48"/>
                    <a:pt x="81" y="48"/>
                  </a:cubicBezTo>
                  <a:cubicBezTo>
                    <a:pt x="81" y="48"/>
                    <a:pt x="112" y="48"/>
                    <a:pt x="112" y="48"/>
                  </a:cubicBezTo>
                  <a:cubicBezTo>
                    <a:pt x="106" y="48"/>
                    <a:pt x="94" y="39"/>
                    <a:pt x="81" y="34"/>
                  </a:cubicBezTo>
                  <a:cubicBezTo>
                    <a:pt x="75" y="34"/>
                    <a:pt x="69" y="29"/>
                    <a:pt x="63" y="29"/>
                  </a:cubicBezTo>
                  <a:cubicBezTo>
                    <a:pt x="63" y="29"/>
                    <a:pt x="38" y="20"/>
                    <a:pt x="25" y="5"/>
                  </a:cubicBezTo>
                  <a:cubicBezTo>
                    <a:pt x="19" y="5"/>
                    <a:pt x="19" y="0"/>
                    <a:pt x="13" y="0"/>
                  </a:cubicBezTo>
                  <a:cubicBezTo>
                    <a:pt x="7" y="0"/>
                    <a:pt x="7" y="10"/>
                    <a:pt x="0" y="2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0" name="Freeform 120"/>
            <p:cNvSpPr>
              <a:spLocks noEditPoints="1"/>
            </p:cNvSpPr>
            <p:nvPr/>
          </p:nvSpPr>
          <p:spPr bwMode="auto">
            <a:xfrm>
              <a:off x="6378575" y="5930901"/>
              <a:ext cx="79375" cy="41275"/>
            </a:xfrm>
            <a:custGeom>
              <a:avLst/>
              <a:gdLst>
                <a:gd name="T0" fmla="*/ 2147483647 w 129"/>
                <a:gd name="T1" fmla="*/ 2147483647 h 64"/>
                <a:gd name="T2" fmla="*/ 2147483647 w 129"/>
                <a:gd name="T3" fmla="*/ 2147483647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2147483647 w 129"/>
                <a:gd name="T39" fmla="*/ 2147483647 h 64"/>
                <a:gd name="T40" fmla="*/ 2147483647 w 129"/>
                <a:gd name="T41" fmla="*/ 2147483647 h 64"/>
                <a:gd name="T42" fmla="*/ 2147483647 w 129"/>
                <a:gd name="T43" fmla="*/ 2147483647 h 64"/>
                <a:gd name="T44" fmla="*/ 2147483647 w 129"/>
                <a:gd name="T45" fmla="*/ 2147483647 h 64"/>
                <a:gd name="T46" fmla="*/ 2147483647 w 129"/>
                <a:gd name="T47" fmla="*/ 2147483647 h 64"/>
                <a:gd name="T48" fmla="*/ 2147483647 w 129"/>
                <a:gd name="T49" fmla="*/ 2147483647 h 64"/>
                <a:gd name="T50" fmla="*/ 2147483647 w 129"/>
                <a:gd name="T51" fmla="*/ 2147483647 h 64"/>
                <a:gd name="T52" fmla="*/ 2147483647 w 129"/>
                <a:gd name="T53" fmla="*/ 2147483647 h 64"/>
                <a:gd name="T54" fmla="*/ 2147483647 w 129"/>
                <a:gd name="T55" fmla="*/ 2147483647 h 64"/>
                <a:gd name="T56" fmla="*/ 2147483647 w 129"/>
                <a:gd name="T57" fmla="*/ 2147483647 h 64"/>
                <a:gd name="T58" fmla="*/ 2147483647 w 129"/>
                <a:gd name="T59" fmla="*/ 2147483647 h 64"/>
                <a:gd name="T60" fmla="*/ 2147483647 w 129"/>
                <a:gd name="T61" fmla="*/ 2147483647 h 64"/>
                <a:gd name="T62" fmla="*/ 2147483647 w 129"/>
                <a:gd name="T63" fmla="*/ 2147483647 h 64"/>
                <a:gd name="T64" fmla="*/ 2147483647 w 129"/>
                <a:gd name="T65" fmla="*/ 2147483647 h 64"/>
                <a:gd name="T66" fmla="*/ 2147483647 w 1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64"/>
                <a:gd name="T104" fmla="*/ 129 w 1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64">
                  <a:moveTo>
                    <a:pt x="16" y="32"/>
                  </a:moveTo>
                  <a:lnTo>
                    <a:pt x="13" y="22"/>
                  </a:lnTo>
                  <a:lnTo>
                    <a:pt x="17" y="25"/>
                  </a:lnTo>
                  <a:lnTo>
                    <a:pt x="30" y="33"/>
                  </a:lnTo>
                  <a:lnTo>
                    <a:pt x="28" y="32"/>
                  </a:lnTo>
                  <a:lnTo>
                    <a:pt x="51" y="41"/>
                  </a:lnTo>
                  <a:lnTo>
                    <a:pt x="50" y="41"/>
                  </a:lnTo>
                  <a:lnTo>
                    <a:pt x="85" y="49"/>
                  </a:lnTo>
                  <a:lnTo>
                    <a:pt x="83" y="48"/>
                  </a:lnTo>
                  <a:lnTo>
                    <a:pt x="86" y="48"/>
                  </a:lnTo>
                  <a:lnTo>
                    <a:pt x="89" y="48"/>
                  </a:lnTo>
                  <a:lnTo>
                    <a:pt x="94" y="48"/>
                  </a:lnTo>
                  <a:lnTo>
                    <a:pt x="105" y="48"/>
                  </a:lnTo>
                  <a:lnTo>
                    <a:pt x="115" y="48"/>
                  </a:lnTo>
                  <a:lnTo>
                    <a:pt x="120" y="48"/>
                  </a:lnTo>
                  <a:lnTo>
                    <a:pt x="118" y="64"/>
                  </a:lnTo>
                  <a:lnTo>
                    <a:pt x="105" y="59"/>
                  </a:lnTo>
                  <a:lnTo>
                    <a:pt x="86" y="50"/>
                  </a:lnTo>
                  <a:lnTo>
                    <a:pt x="88" y="50"/>
                  </a:lnTo>
                  <a:lnTo>
                    <a:pt x="79" y="48"/>
                  </a:lnTo>
                  <a:lnTo>
                    <a:pt x="69" y="45"/>
                  </a:lnTo>
                  <a:cubicBezTo>
                    <a:pt x="69" y="45"/>
                    <a:pt x="68" y="45"/>
                    <a:pt x="68" y="45"/>
                  </a:cubicBezTo>
                  <a:lnTo>
                    <a:pt x="64" y="43"/>
                  </a:lnTo>
                  <a:lnTo>
                    <a:pt x="54" y="39"/>
                  </a:lnTo>
                  <a:cubicBezTo>
                    <a:pt x="54" y="39"/>
                    <a:pt x="53" y="38"/>
                    <a:pt x="53" y="38"/>
                  </a:cubicBezTo>
                  <a:lnTo>
                    <a:pt x="29" y="20"/>
                  </a:lnTo>
                  <a:lnTo>
                    <a:pt x="31" y="21"/>
                  </a:lnTo>
                  <a:lnTo>
                    <a:pt x="25" y="19"/>
                  </a:lnTo>
                  <a:cubicBezTo>
                    <a:pt x="25" y="19"/>
                    <a:pt x="24" y="19"/>
                    <a:pt x="24" y="19"/>
                  </a:cubicBezTo>
                  <a:lnTo>
                    <a:pt x="18" y="16"/>
                  </a:lnTo>
                  <a:lnTo>
                    <a:pt x="27" y="14"/>
                  </a:lnTo>
                  <a:lnTo>
                    <a:pt x="21" y="20"/>
                  </a:lnTo>
                  <a:lnTo>
                    <a:pt x="23" y="18"/>
                  </a:lnTo>
                  <a:lnTo>
                    <a:pt x="16" y="32"/>
                  </a:lnTo>
                  <a:close/>
                  <a:moveTo>
                    <a:pt x="8" y="11"/>
                  </a:moveTo>
                  <a:cubicBezTo>
                    <a:pt x="9" y="10"/>
                    <a:pt x="9" y="9"/>
                    <a:pt x="10" y="9"/>
                  </a:cubicBezTo>
                  <a:lnTo>
                    <a:pt x="16" y="3"/>
                  </a:lnTo>
                  <a:cubicBezTo>
                    <a:pt x="18" y="0"/>
                    <a:pt x="22" y="0"/>
                    <a:pt x="25" y="1"/>
                  </a:cubicBezTo>
                  <a:lnTo>
                    <a:pt x="31" y="4"/>
                  </a:lnTo>
                  <a:lnTo>
                    <a:pt x="30" y="4"/>
                  </a:lnTo>
                  <a:lnTo>
                    <a:pt x="36" y="6"/>
                  </a:lnTo>
                  <a:cubicBezTo>
                    <a:pt x="37" y="6"/>
                    <a:pt x="38" y="7"/>
                    <a:pt x="38" y="7"/>
                  </a:cubicBezTo>
                  <a:lnTo>
                    <a:pt x="62" y="25"/>
                  </a:lnTo>
                  <a:lnTo>
                    <a:pt x="60" y="24"/>
                  </a:lnTo>
                  <a:lnTo>
                    <a:pt x="71" y="28"/>
                  </a:lnTo>
                  <a:lnTo>
                    <a:pt x="75" y="30"/>
                  </a:lnTo>
                  <a:lnTo>
                    <a:pt x="74" y="30"/>
                  </a:lnTo>
                  <a:lnTo>
                    <a:pt x="82" y="33"/>
                  </a:lnTo>
                  <a:lnTo>
                    <a:pt x="91" y="35"/>
                  </a:lnTo>
                  <a:cubicBezTo>
                    <a:pt x="92" y="35"/>
                    <a:pt x="92" y="35"/>
                    <a:pt x="93" y="35"/>
                  </a:cubicBezTo>
                  <a:lnTo>
                    <a:pt x="110" y="44"/>
                  </a:lnTo>
                  <a:lnTo>
                    <a:pt x="123" y="49"/>
                  </a:lnTo>
                  <a:cubicBezTo>
                    <a:pt x="127" y="50"/>
                    <a:pt x="129" y="54"/>
                    <a:pt x="128" y="58"/>
                  </a:cubicBezTo>
                  <a:cubicBezTo>
                    <a:pt x="128" y="62"/>
                    <a:pt x="124" y="64"/>
                    <a:pt x="120" y="64"/>
                  </a:cubicBezTo>
                  <a:lnTo>
                    <a:pt x="115" y="64"/>
                  </a:lnTo>
                  <a:lnTo>
                    <a:pt x="105" y="64"/>
                  </a:lnTo>
                  <a:lnTo>
                    <a:pt x="94" y="64"/>
                  </a:lnTo>
                  <a:lnTo>
                    <a:pt x="89" y="64"/>
                  </a:lnTo>
                  <a:lnTo>
                    <a:pt x="86" y="64"/>
                  </a:lnTo>
                  <a:lnTo>
                    <a:pt x="83" y="64"/>
                  </a:lnTo>
                  <a:cubicBezTo>
                    <a:pt x="83" y="64"/>
                    <a:pt x="82" y="64"/>
                    <a:pt x="82" y="64"/>
                  </a:cubicBezTo>
                  <a:lnTo>
                    <a:pt x="47" y="56"/>
                  </a:lnTo>
                  <a:cubicBezTo>
                    <a:pt x="46" y="56"/>
                    <a:pt x="46" y="56"/>
                    <a:pt x="46" y="56"/>
                  </a:cubicBezTo>
                  <a:lnTo>
                    <a:pt x="23" y="47"/>
                  </a:lnTo>
                  <a:cubicBezTo>
                    <a:pt x="22" y="47"/>
                    <a:pt x="22" y="47"/>
                    <a:pt x="21" y="46"/>
                  </a:cubicBezTo>
                  <a:lnTo>
                    <a:pt x="8" y="38"/>
                  </a:lnTo>
                  <a:lnTo>
                    <a:pt x="4" y="35"/>
                  </a:lnTo>
                  <a:cubicBezTo>
                    <a:pt x="1" y="33"/>
                    <a:pt x="0" y="28"/>
                    <a:pt x="1" y="25"/>
                  </a:cubicBezTo>
                  <a:lnTo>
                    <a:pt x="8"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1" name="Freeform 121"/>
            <p:cNvSpPr>
              <a:spLocks/>
            </p:cNvSpPr>
            <p:nvPr/>
          </p:nvSpPr>
          <p:spPr bwMode="auto">
            <a:xfrm>
              <a:off x="6308725" y="5899151"/>
              <a:ext cx="69850" cy="61913"/>
            </a:xfrm>
            <a:custGeom>
              <a:avLst/>
              <a:gdLst>
                <a:gd name="T0" fmla="*/ 2147483647 w 112"/>
                <a:gd name="T1" fmla="*/ 2147483647 h 96"/>
                <a:gd name="T2" fmla="*/ 2147483647 w 112"/>
                <a:gd name="T3" fmla="*/ 2147483647 h 96"/>
                <a:gd name="T4" fmla="*/ 2147483647 w 112"/>
                <a:gd name="T5" fmla="*/ 0 h 96"/>
                <a:gd name="T6" fmla="*/ 2147483647 w 112"/>
                <a:gd name="T7" fmla="*/ 2147483647 h 96"/>
                <a:gd name="T8" fmla="*/ 2147483647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0 w 112"/>
                <a:gd name="T21" fmla="*/ 2147483647 h 96"/>
                <a:gd name="T22" fmla="*/ 2147483647 w 112"/>
                <a:gd name="T23" fmla="*/ 2147483647 h 96"/>
                <a:gd name="T24" fmla="*/ 2147483647 w 112"/>
                <a:gd name="T25" fmla="*/ 2147483647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96"/>
                <a:gd name="T41" fmla="*/ 112 w 11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96">
                  <a:moveTo>
                    <a:pt x="27" y="96"/>
                  </a:moveTo>
                  <a:cubicBezTo>
                    <a:pt x="32" y="90"/>
                    <a:pt x="38" y="84"/>
                    <a:pt x="48" y="78"/>
                  </a:cubicBezTo>
                  <a:cubicBezTo>
                    <a:pt x="54" y="72"/>
                    <a:pt x="112" y="30"/>
                    <a:pt x="107" y="0"/>
                  </a:cubicBezTo>
                  <a:cubicBezTo>
                    <a:pt x="107" y="0"/>
                    <a:pt x="102" y="6"/>
                    <a:pt x="96" y="6"/>
                  </a:cubicBezTo>
                  <a:cubicBezTo>
                    <a:pt x="91" y="6"/>
                    <a:pt x="86" y="6"/>
                    <a:pt x="86" y="6"/>
                  </a:cubicBezTo>
                  <a:cubicBezTo>
                    <a:pt x="80" y="12"/>
                    <a:pt x="75" y="18"/>
                    <a:pt x="70" y="24"/>
                  </a:cubicBezTo>
                  <a:cubicBezTo>
                    <a:pt x="70" y="30"/>
                    <a:pt x="64" y="30"/>
                    <a:pt x="64" y="30"/>
                  </a:cubicBezTo>
                  <a:cubicBezTo>
                    <a:pt x="59" y="36"/>
                    <a:pt x="59" y="36"/>
                    <a:pt x="54" y="42"/>
                  </a:cubicBezTo>
                  <a:cubicBezTo>
                    <a:pt x="48" y="42"/>
                    <a:pt x="38" y="48"/>
                    <a:pt x="32" y="54"/>
                  </a:cubicBezTo>
                  <a:cubicBezTo>
                    <a:pt x="27" y="60"/>
                    <a:pt x="22" y="60"/>
                    <a:pt x="22" y="60"/>
                  </a:cubicBezTo>
                  <a:cubicBezTo>
                    <a:pt x="11" y="72"/>
                    <a:pt x="11" y="90"/>
                    <a:pt x="0" y="96"/>
                  </a:cubicBezTo>
                  <a:cubicBezTo>
                    <a:pt x="0" y="96"/>
                    <a:pt x="16" y="90"/>
                    <a:pt x="16" y="90"/>
                  </a:cubicBezTo>
                  <a:cubicBezTo>
                    <a:pt x="16" y="90"/>
                    <a:pt x="27" y="96"/>
                    <a:pt x="27" y="9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2" name="Freeform 122"/>
            <p:cNvSpPr>
              <a:spLocks noEditPoints="1"/>
            </p:cNvSpPr>
            <p:nvPr/>
          </p:nvSpPr>
          <p:spPr bwMode="auto">
            <a:xfrm>
              <a:off x="6308725" y="5899151"/>
              <a:ext cx="76200" cy="73025"/>
            </a:xfrm>
            <a:custGeom>
              <a:avLst/>
              <a:gdLst>
                <a:gd name="T0" fmla="*/ 2147483647 w 124"/>
                <a:gd name="T1" fmla="*/ 2147483647 h 113"/>
                <a:gd name="T2" fmla="*/ 2147483647 w 124"/>
                <a:gd name="T3" fmla="*/ 2147483647 h 113"/>
                <a:gd name="T4" fmla="*/ 2147483647 w 124"/>
                <a:gd name="T5" fmla="*/ 2147483647 h 113"/>
                <a:gd name="T6" fmla="*/ 2147483647 w 124"/>
                <a:gd name="T7" fmla="*/ 2147483647 h 113"/>
                <a:gd name="T8" fmla="*/ 2147483647 w 124"/>
                <a:gd name="T9" fmla="*/ 2147483647 h 113"/>
                <a:gd name="T10" fmla="*/ 2147483647 w 124"/>
                <a:gd name="T11" fmla="*/ 2147483647 h 113"/>
                <a:gd name="T12" fmla="*/ 2147483647 w 124"/>
                <a:gd name="T13" fmla="*/ 2147483647 h 113"/>
                <a:gd name="T14" fmla="*/ 2147483647 w 124"/>
                <a:gd name="T15" fmla="*/ 2147483647 h 113"/>
                <a:gd name="T16" fmla="*/ 2147483647 w 124"/>
                <a:gd name="T17" fmla="*/ 2147483647 h 113"/>
                <a:gd name="T18" fmla="*/ 2147483647 w 124"/>
                <a:gd name="T19" fmla="*/ 2147483647 h 113"/>
                <a:gd name="T20" fmla="*/ 2147483647 w 124"/>
                <a:gd name="T21" fmla="*/ 2147483647 h 113"/>
                <a:gd name="T22" fmla="*/ 2147483647 w 124"/>
                <a:gd name="T23" fmla="*/ 2147483647 h 113"/>
                <a:gd name="T24" fmla="*/ 2147483647 w 124"/>
                <a:gd name="T25" fmla="*/ 2147483647 h 113"/>
                <a:gd name="T26" fmla="*/ 2147483647 w 124"/>
                <a:gd name="T27" fmla="*/ 2147483647 h 113"/>
                <a:gd name="T28" fmla="*/ 2147483647 w 124"/>
                <a:gd name="T29" fmla="*/ 2147483647 h 113"/>
                <a:gd name="T30" fmla="*/ 2147483647 w 124"/>
                <a:gd name="T31" fmla="*/ 2147483647 h 113"/>
                <a:gd name="T32" fmla="*/ 2147483647 w 124"/>
                <a:gd name="T33" fmla="*/ 2147483647 h 113"/>
                <a:gd name="T34" fmla="*/ 2147483647 w 124"/>
                <a:gd name="T35" fmla="*/ 2147483647 h 113"/>
                <a:gd name="T36" fmla="*/ 2147483647 w 124"/>
                <a:gd name="T37" fmla="*/ 2147483647 h 113"/>
                <a:gd name="T38" fmla="*/ 2147483647 w 124"/>
                <a:gd name="T39" fmla="*/ 2147483647 h 113"/>
                <a:gd name="T40" fmla="*/ 2147483647 w 124"/>
                <a:gd name="T41" fmla="*/ 2147483647 h 113"/>
                <a:gd name="T42" fmla="*/ 2147483647 w 124"/>
                <a:gd name="T43" fmla="*/ 2147483647 h 113"/>
                <a:gd name="T44" fmla="*/ 2147483647 w 124"/>
                <a:gd name="T45" fmla="*/ 2147483647 h 113"/>
                <a:gd name="T46" fmla="*/ 2147483647 w 124"/>
                <a:gd name="T47" fmla="*/ 2147483647 h 113"/>
                <a:gd name="T48" fmla="*/ 2147483647 w 124"/>
                <a:gd name="T49" fmla="*/ 2147483647 h 113"/>
                <a:gd name="T50" fmla="*/ 2147483647 w 124"/>
                <a:gd name="T51" fmla="*/ 2147483647 h 113"/>
                <a:gd name="T52" fmla="*/ 2147483647 w 124"/>
                <a:gd name="T53" fmla="*/ 2147483647 h 113"/>
                <a:gd name="T54" fmla="*/ 2147483647 w 124"/>
                <a:gd name="T55" fmla="*/ 2147483647 h 113"/>
                <a:gd name="T56" fmla="*/ 2147483647 w 124"/>
                <a:gd name="T57" fmla="*/ 2147483647 h 113"/>
                <a:gd name="T58" fmla="*/ 2147483647 w 124"/>
                <a:gd name="T59" fmla="*/ 2147483647 h 113"/>
                <a:gd name="T60" fmla="*/ 2147483647 w 124"/>
                <a:gd name="T61" fmla="*/ 2147483647 h 113"/>
                <a:gd name="T62" fmla="*/ 2147483647 w 124"/>
                <a:gd name="T63" fmla="*/ 2147483647 h 113"/>
                <a:gd name="T64" fmla="*/ 2147483647 w 124"/>
                <a:gd name="T65" fmla="*/ 2147483647 h 113"/>
                <a:gd name="T66" fmla="*/ 2147483647 w 124"/>
                <a:gd name="T67" fmla="*/ 2147483647 h 113"/>
                <a:gd name="T68" fmla="*/ 2147483647 w 124"/>
                <a:gd name="T69" fmla="*/ 2147483647 h 113"/>
                <a:gd name="T70" fmla="*/ 2147483647 w 124"/>
                <a:gd name="T71" fmla="*/ 2147483647 h 113"/>
                <a:gd name="T72" fmla="*/ 2147483647 w 124"/>
                <a:gd name="T73" fmla="*/ 2147483647 h 113"/>
                <a:gd name="T74" fmla="*/ 2147483647 w 124"/>
                <a:gd name="T75" fmla="*/ 2147483647 h 113"/>
                <a:gd name="T76" fmla="*/ 2147483647 w 124"/>
                <a:gd name="T77" fmla="*/ 2147483647 h 113"/>
                <a:gd name="T78" fmla="*/ 2147483647 w 124"/>
                <a:gd name="T79" fmla="*/ 2147483647 h 113"/>
                <a:gd name="T80" fmla="*/ 2147483647 w 124"/>
                <a:gd name="T81" fmla="*/ 2147483647 h 113"/>
                <a:gd name="T82" fmla="*/ 2147483647 w 124"/>
                <a:gd name="T83" fmla="*/ 2147483647 h 1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113"/>
                <a:gd name="T128" fmla="*/ 124 w 124"/>
                <a:gd name="T129" fmla="*/ 113 h 1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113">
                  <a:moveTo>
                    <a:pt x="40" y="98"/>
                  </a:moveTo>
                  <a:lnTo>
                    <a:pt x="30" y="98"/>
                  </a:lnTo>
                  <a:lnTo>
                    <a:pt x="51" y="80"/>
                  </a:lnTo>
                  <a:lnTo>
                    <a:pt x="63" y="70"/>
                  </a:lnTo>
                  <a:lnTo>
                    <a:pt x="85" y="51"/>
                  </a:lnTo>
                  <a:lnTo>
                    <a:pt x="84" y="51"/>
                  </a:lnTo>
                  <a:lnTo>
                    <a:pt x="103" y="27"/>
                  </a:lnTo>
                  <a:lnTo>
                    <a:pt x="102" y="31"/>
                  </a:lnTo>
                  <a:lnTo>
                    <a:pt x="108" y="7"/>
                  </a:lnTo>
                  <a:lnTo>
                    <a:pt x="121" y="14"/>
                  </a:lnTo>
                  <a:lnTo>
                    <a:pt x="118" y="17"/>
                  </a:lnTo>
                  <a:cubicBezTo>
                    <a:pt x="117" y="18"/>
                    <a:pt x="116" y="19"/>
                    <a:pt x="115" y="19"/>
                  </a:cubicBezTo>
                  <a:lnTo>
                    <a:pt x="107" y="22"/>
                  </a:lnTo>
                  <a:cubicBezTo>
                    <a:pt x="106" y="22"/>
                    <a:pt x="105" y="22"/>
                    <a:pt x="104" y="22"/>
                  </a:cubicBezTo>
                  <a:lnTo>
                    <a:pt x="97" y="22"/>
                  </a:lnTo>
                  <a:lnTo>
                    <a:pt x="94" y="22"/>
                  </a:lnTo>
                  <a:lnTo>
                    <a:pt x="100" y="20"/>
                  </a:lnTo>
                  <a:lnTo>
                    <a:pt x="84" y="38"/>
                  </a:lnTo>
                  <a:lnTo>
                    <a:pt x="85" y="37"/>
                  </a:lnTo>
                  <a:lnTo>
                    <a:pt x="82" y="42"/>
                  </a:lnTo>
                  <a:cubicBezTo>
                    <a:pt x="81" y="43"/>
                    <a:pt x="80" y="44"/>
                    <a:pt x="78" y="45"/>
                  </a:cubicBezTo>
                  <a:lnTo>
                    <a:pt x="75" y="46"/>
                  </a:lnTo>
                  <a:lnTo>
                    <a:pt x="79" y="44"/>
                  </a:lnTo>
                  <a:lnTo>
                    <a:pt x="74" y="50"/>
                  </a:lnTo>
                  <a:lnTo>
                    <a:pt x="69" y="56"/>
                  </a:lnTo>
                  <a:cubicBezTo>
                    <a:pt x="68" y="57"/>
                    <a:pt x="67" y="58"/>
                    <a:pt x="65" y="58"/>
                  </a:cubicBezTo>
                  <a:lnTo>
                    <a:pt x="54" y="62"/>
                  </a:lnTo>
                  <a:lnTo>
                    <a:pt x="56" y="61"/>
                  </a:lnTo>
                  <a:lnTo>
                    <a:pt x="45" y="69"/>
                  </a:lnTo>
                  <a:lnTo>
                    <a:pt x="38" y="74"/>
                  </a:lnTo>
                  <a:cubicBezTo>
                    <a:pt x="37" y="74"/>
                    <a:pt x="37" y="75"/>
                    <a:pt x="36" y="75"/>
                  </a:cubicBezTo>
                  <a:lnTo>
                    <a:pt x="33" y="76"/>
                  </a:lnTo>
                  <a:lnTo>
                    <a:pt x="37" y="72"/>
                  </a:lnTo>
                  <a:lnTo>
                    <a:pt x="26" y="92"/>
                  </a:lnTo>
                  <a:lnTo>
                    <a:pt x="15" y="109"/>
                  </a:lnTo>
                  <a:lnTo>
                    <a:pt x="6" y="97"/>
                  </a:lnTo>
                  <a:lnTo>
                    <a:pt x="14" y="94"/>
                  </a:lnTo>
                  <a:lnTo>
                    <a:pt x="22" y="91"/>
                  </a:lnTo>
                  <a:cubicBezTo>
                    <a:pt x="24" y="90"/>
                    <a:pt x="26" y="90"/>
                    <a:pt x="28" y="91"/>
                  </a:cubicBezTo>
                  <a:lnTo>
                    <a:pt x="34" y="94"/>
                  </a:lnTo>
                  <a:lnTo>
                    <a:pt x="40" y="98"/>
                  </a:lnTo>
                  <a:close/>
                  <a:moveTo>
                    <a:pt x="27" y="109"/>
                  </a:moveTo>
                  <a:lnTo>
                    <a:pt x="21" y="106"/>
                  </a:lnTo>
                  <a:lnTo>
                    <a:pt x="27" y="106"/>
                  </a:lnTo>
                  <a:lnTo>
                    <a:pt x="19" y="109"/>
                  </a:lnTo>
                  <a:lnTo>
                    <a:pt x="11" y="112"/>
                  </a:lnTo>
                  <a:cubicBezTo>
                    <a:pt x="8" y="113"/>
                    <a:pt x="4" y="112"/>
                    <a:pt x="2" y="109"/>
                  </a:cubicBezTo>
                  <a:cubicBezTo>
                    <a:pt x="0" y="107"/>
                    <a:pt x="0" y="103"/>
                    <a:pt x="2" y="100"/>
                  </a:cubicBezTo>
                  <a:lnTo>
                    <a:pt x="12" y="85"/>
                  </a:lnTo>
                  <a:lnTo>
                    <a:pt x="23" y="65"/>
                  </a:lnTo>
                  <a:cubicBezTo>
                    <a:pt x="24" y="63"/>
                    <a:pt x="26" y="62"/>
                    <a:pt x="28" y="61"/>
                  </a:cubicBezTo>
                  <a:lnTo>
                    <a:pt x="31" y="60"/>
                  </a:lnTo>
                  <a:lnTo>
                    <a:pt x="29" y="61"/>
                  </a:lnTo>
                  <a:lnTo>
                    <a:pt x="36" y="56"/>
                  </a:lnTo>
                  <a:lnTo>
                    <a:pt x="47" y="48"/>
                  </a:lnTo>
                  <a:cubicBezTo>
                    <a:pt x="47" y="48"/>
                    <a:pt x="48" y="47"/>
                    <a:pt x="49" y="47"/>
                  </a:cubicBezTo>
                  <a:lnTo>
                    <a:pt x="60" y="43"/>
                  </a:lnTo>
                  <a:lnTo>
                    <a:pt x="56" y="45"/>
                  </a:lnTo>
                  <a:lnTo>
                    <a:pt x="61" y="39"/>
                  </a:lnTo>
                  <a:lnTo>
                    <a:pt x="66" y="33"/>
                  </a:lnTo>
                  <a:cubicBezTo>
                    <a:pt x="67" y="32"/>
                    <a:pt x="69" y="31"/>
                    <a:pt x="70" y="31"/>
                  </a:cubicBezTo>
                  <a:lnTo>
                    <a:pt x="73" y="30"/>
                  </a:lnTo>
                  <a:lnTo>
                    <a:pt x="69" y="33"/>
                  </a:lnTo>
                  <a:lnTo>
                    <a:pt x="72" y="28"/>
                  </a:lnTo>
                  <a:cubicBezTo>
                    <a:pt x="72" y="28"/>
                    <a:pt x="72" y="28"/>
                    <a:pt x="72" y="27"/>
                  </a:cubicBezTo>
                  <a:lnTo>
                    <a:pt x="88" y="9"/>
                  </a:lnTo>
                  <a:cubicBezTo>
                    <a:pt x="90" y="7"/>
                    <a:pt x="92" y="6"/>
                    <a:pt x="94" y="6"/>
                  </a:cubicBezTo>
                  <a:lnTo>
                    <a:pt x="97" y="6"/>
                  </a:lnTo>
                  <a:lnTo>
                    <a:pt x="104" y="6"/>
                  </a:lnTo>
                  <a:lnTo>
                    <a:pt x="102" y="7"/>
                  </a:lnTo>
                  <a:lnTo>
                    <a:pt x="110" y="4"/>
                  </a:lnTo>
                  <a:lnTo>
                    <a:pt x="107" y="6"/>
                  </a:lnTo>
                  <a:lnTo>
                    <a:pt x="110" y="3"/>
                  </a:lnTo>
                  <a:cubicBezTo>
                    <a:pt x="112" y="0"/>
                    <a:pt x="116" y="0"/>
                    <a:pt x="119" y="1"/>
                  </a:cubicBezTo>
                  <a:cubicBezTo>
                    <a:pt x="123" y="3"/>
                    <a:pt x="124" y="7"/>
                    <a:pt x="123" y="10"/>
                  </a:cubicBezTo>
                  <a:lnTo>
                    <a:pt x="117" y="34"/>
                  </a:lnTo>
                  <a:cubicBezTo>
                    <a:pt x="117" y="36"/>
                    <a:pt x="116" y="37"/>
                    <a:pt x="116" y="37"/>
                  </a:cubicBezTo>
                  <a:lnTo>
                    <a:pt x="97" y="61"/>
                  </a:lnTo>
                  <a:cubicBezTo>
                    <a:pt x="96" y="62"/>
                    <a:pt x="96" y="62"/>
                    <a:pt x="96" y="62"/>
                  </a:cubicBezTo>
                  <a:lnTo>
                    <a:pt x="74" y="83"/>
                  </a:lnTo>
                  <a:lnTo>
                    <a:pt x="62" y="93"/>
                  </a:lnTo>
                  <a:lnTo>
                    <a:pt x="41" y="111"/>
                  </a:lnTo>
                  <a:cubicBezTo>
                    <a:pt x="38" y="113"/>
                    <a:pt x="34" y="113"/>
                    <a:pt x="31" y="111"/>
                  </a:cubicBezTo>
                  <a:lnTo>
                    <a:pt x="27" y="10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3" name="Freeform 123"/>
            <p:cNvSpPr>
              <a:spLocks/>
            </p:cNvSpPr>
            <p:nvPr/>
          </p:nvSpPr>
          <p:spPr bwMode="auto">
            <a:xfrm>
              <a:off x="6327775" y="5899151"/>
              <a:ext cx="139700" cy="93663"/>
            </a:xfrm>
            <a:custGeom>
              <a:avLst/>
              <a:gdLst>
                <a:gd name="T0" fmla="*/ 0 w 224"/>
                <a:gd name="T1" fmla="*/ 2147483647 h 144"/>
                <a:gd name="T2" fmla="*/ 2147483647 w 224"/>
                <a:gd name="T3" fmla="*/ 2147483647 h 144"/>
                <a:gd name="T4" fmla="*/ 2147483647 w 224"/>
                <a:gd name="T5" fmla="*/ 2147483647 h 144"/>
                <a:gd name="T6" fmla="*/ 2147483647 w 224"/>
                <a:gd name="T7" fmla="*/ 0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2147483647 w 224"/>
                <a:gd name="T29" fmla="*/ 2147483647 h 144"/>
                <a:gd name="T30" fmla="*/ 2147483647 w 224"/>
                <a:gd name="T31" fmla="*/ 2147483647 h 144"/>
                <a:gd name="T32" fmla="*/ 2147483647 w 224"/>
                <a:gd name="T33" fmla="*/ 2147483647 h 144"/>
                <a:gd name="T34" fmla="*/ 2147483647 w 224"/>
                <a:gd name="T35" fmla="*/ 2147483647 h 144"/>
                <a:gd name="T36" fmla="*/ 2147483647 w 224"/>
                <a:gd name="T37" fmla="*/ 2147483647 h 144"/>
                <a:gd name="T38" fmla="*/ 0 w 224"/>
                <a:gd name="T39" fmla="*/ 2147483647 h 144"/>
                <a:gd name="T40" fmla="*/ 0 w 224"/>
                <a:gd name="T41" fmla="*/ 214748364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44"/>
                <a:gd name="T65" fmla="*/ 224 w 22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44">
                  <a:moveTo>
                    <a:pt x="0" y="108"/>
                  </a:moveTo>
                  <a:cubicBezTo>
                    <a:pt x="6" y="102"/>
                    <a:pt x="12" y="96"/>
                    <a:pt x="23" y="90"/>
                  </a:cubicBezTo>
                  <a:cubicBezTo>
                    <a:pt x="28" y="84"/>
                    <a:pt x="90" y="42"/>
                    <a:pt x="84" y="12"/>
                  </a:cubicBezTo>
                  <a:cubicBezTo>
                    <a:pt x="101" y="12"/>
                    <a:pt x="101" y="12"/>
                    <a:pt x="112" y="0"/>
                  </a:cubicBezTo>
                  <a:cubicBezTo>
                    <a:pt x="112" y="12"/>
                    <a:pt x="118" y="30"/>
                    <a:pt x="124" y="36"/>
                  </a:cubicBezTo>
                  <a:cubicBezTo>
                    <a:pt x="124" y="36"/>
                    <a:pt x="129" y="42"/>
                    <a:pt x="129" y="42"/>
                  </a:cubicBezTo>
                  <a:cubicBezTo>
                    <a:pt x="135" y="48"/>
                    <a:pt x="140" y="48"/>
                    <a:pt x="146" y="54"/>
                  </a:cubicBezTo>
                  <a:cubicBezTo>
                    <a:pt x="146" y="54"/>
                    <a:pt x="146" y="54"/>
                    <a:pt x="152" y="60"/>
                  </a:cubicBezTo>
                  <a:cubicBezTo>
                    <a:pt x="157" y="66"/>
                    <a:pt x="168" y="66"/>
                    <a:pt x="174" y="72"/>
                  </a:cubicBezTo>
                  <a:cubicBezTo>
                    <a:pt x="185" y="78"/>
                    <a:pt x="202" y="90"/>
                    <a:pt x="213" y="96"/>
                  </a:cubicBezTo>
                  <a:cubicBezTo>
                    <a:pt x="213" y="96"/>
                    <a:pt x="213" y="96"/>
                    <a:pt x="213" y="96"/>
                  </a:cubicBezTo>
                  <a:cubicBezTo>
                    <a:pt x="219" y="96"/>
                    <a:pt x="219" y="108"/>
                    <a:pt x="224" y="108"/>
                  </a:cubicBezTo>
                  <a:cubicBezTo>
                    <a:pt x="213" y="108"/>
                    <a:pt x="202" y="114"/>
                    <a:pt x="191" y="108"/>
                  </a:cubicBezTo>
                  <a:cubicBezTo>
                    <a:pt x="185" y="108"/>
                    <a:pt x="174" y="96"/>
                    <a:pt x="163" y="90"/>
                  </a:cubicBezTo>
                  <a:cubicBezTo>
                    <a:pt x="157" y="90"/>
                    <a:pt x="152" y="84"/>
                    <a:pt x="146" y="84"/>
                  </a:cubicBezTo>
                  <a:cubicBezTo>
                    <a:pt x="146" y="84"/>
                    <a:pt x="124" y="72"/>
                    <a:pt x="112" y="54"/>
                  </a:cubicBezTo>
                  <a:cubicBezTo>
                    <a:pt x="107" y="54"/>
                    <a:pt x="107" y="48"/>
                    <a:pt x="101" y="48"/>
                  </a:cubicBezTo>
                  <a:cubicBezTo>
                    <a:pt x="96" y="48"/>
                    <a:pt x="90" y="78"/>
                    <a:pt x="79" y="84"/>
                  </a:cubicBezTo>
                  <a:cubicBezTo>
                    <a:pt x="56" y="102"/>
                    <a:pt x="34" y="120"/>
                    <a:pt x="17" y="144"/>
                  </a:cubicBezTo>
                  <a:cubicBezTo>
                    <a:pt x="12" y="132"/>
                    <a:pt x="6" y="126"/>
                    <a:pt x="0" y="114"/>
                  </a:cubicBezTo>
                  <a:cubicBezTo>
                    <a:pt x="0" y="114"/>
                    <a:pt x="0" y="108"/>
                    <a:pt x="0" y="108"/>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4" name="Freeform 124"/>
            <p:cNvSpPr>
              <a:spLocks noEditPoints="1"/>
            </p:cNvSpPr>
            <p:nvPr/>
          </p:nvSpPr>
          <p:spPr bwMode="auto">
            <a:xfrm>
              <a:off x="6327775" y="5899151"/>
              <a:ext cx="150813" cy="103188"/>
            </a:xfrm>
            <a:custGeom>
              <a:avLst/>
              <a:gdLst>
                <a:gd name="T0" fmla="*/ 2147483647 w 241"/>
                <a:gd name="T1" fmla="*/ 2147483647 h 161"/>
                <a:gd name="T2" fmla="*/ 2147483647 w 241"/>
                <a:gd name="T3" fmla="*/ 2147483647 h 161"/>
                <a:gd name="T4" fmla="*/ 2147483647 w 241"/>
                <a:gd name="T5" fmla="*/ 2147483647 h 161"/>
                <a:gd name="T6" fmla="*/ 2147483647 w 241"/>
                <a:gd name="T7" fmla="*/ 2147483647 h 161"/>
                <a:gd name="T8" fmla="*/ 2147483647 w 241"/>
                <a:gd name="T9" fmla="*/ 2147483647 h 161"/>
                <a:gd name="T10" fmla="*/ 2147483647 w 241"/>
                <a:gd name="T11" fmla="*/ 2147483647 h 161"/>
                <a:gd name="T12" fmla="*/ 2147483647 w 241"/>
                <a:gd name="T13" fmla="*/ 2147483647 h 161"/>
                <a:gd name="T14" fmla="*/ 2147483647 w 241"/>
                <a:gd name="T15" fmla="*/ 2147483647 h 161"/>
                <a:gd name="T16" fmla="*/ 2147483647 w 241"/>
                <a:gd name="T17" fmla="*/ 2147483647 h 161"/>
                <a:gd name="T18" fmla="*/ 2147483647 w 241"/>
                <a:gd name="T19" fmla="*/ 2147483647 h 161"/>
                <a:gd name="T20" fmla="*/ 2147483647 w 241"/>
                <a:gd name="T21" fmla="*/ 2147483647 h 161"/>
                <a:gd name="T22" fmla="*/ 2147483647 w 241"/>
                <a:gd name="T23" fmla="*/ 2147483647 h 161"/>
                <a:gd name="T24" fmla="*/ 2147483647 w 241"/>
                <a:gd name="T25" fmla="*/ 2147483647 h 161"/>
                <a:gd name="T26" fmla="*/ 2147483647 w 241"/>
                <a:gd name="T27" fmla="*/ 2147483647 h 161"/>
                <a:gd name="T28" fmla="*/ 2147483647 w 241"/>
                <a:gd name="T29" fmla="*/ 2147483647 h 161"/>
                <a:gd name="T30" fmla="*/ 2147483647 w 241"/>
                <a:gd name="T31" fmla="*/ 2147483647 h 161"/>
                <a:gd name="T32" fmla="*/ 2147483647 w 241"/>
                <a:gd name="T33" fmla="*/ 2147483647 h 161"/>
                <a:gd name="T34" fmla="*/ 2147483647 w 241"/>
                <a:gd name="T35" fmla="*/ 2147483647 h 161"/>
                <a:gd name="T36" fmla="*/ 2147483647 w 241"/>
                <a:gd name="T37" fmla="*/ 2147483647 h 161"/>
                <a:gd name="T38" fmla="*/ 2147483647 w 241"/>
                <a:gd name="T39" fmla="*/ 2147483647 h 161"/>
                <a:gd name="T40" fmla="*/ 2147483647 w 241"/>
                <a:gd name="T41" fmla="*/ 2147483647 h 161"/>
                <a:gd name="T42" fmla="*/ 2147483647 w 241"/>
                <a:gd name="T43" fmla="*/ 2147483647 h 161"/>
                <a:gd name="T44" fmla="*/ 2147483647 w 241"/>
                <a:gd name="T45" fmla="*/ 2147483647 h 161"/>
                <a:gd name="T46" fmla="*/ 2147483647 w 241"/>
                <a:gd name="T47" fmla="*/ 2147483647 h 161"/>
                <a:gd name="T48" fmla="*/ 2147483647 w 241"/>
                <a:gd name="T49" fmla="*/ 2147483647 h 161"/>
                <a:gd name="T50" fmla="*/ 0 w 241"/>
                <a:gd name="T51" fmla="*/ 2147483647 h 161"/>
                <a:gd name="T52" fmla="*/ 2147483647 w 241"/>
                <a:gd name="T53" fmla="*/ 2147483647 h 161"/>
                <a:gd name="T54" fmla="*/ 2147483647 w 241"/>
                <a:gd name="T55" fmla="*/ 2147483647 h 161"/>
                <a:gd name="T56" fmla="*/ 2147483647 w 241"/>
                <a:gd name="T57" fmla="*/ 2147483647 h 161"/>
                <a:gd name="T58" fmla="*/ 2147483647 w 241"/>
                <a:gd name="T59" fmla="*/ 2147483647 h 161"/>
                <a:gd name="T60" fmla="*/ 2147483647 w 241"/>
                <a:gd name="T61" fmla="*/ 2147483647 h 161"/>
                <a:gd name="T62" fmla="*/ 2147483647 w 241"/>
                <a:gd name="T63" fmla="*/ 2147483647 h 161"/>
                <a:gd name="T64" fmla="*/ 2147483647 w 241"/>
                <a:gd name="T65" fmla="*/ 2147483647 h 161"/>
                <a:gd name="T66" fmla="*/ 2147483647 w 241"/>
                <a:gd name="T67" fmla="*/ 2147483647 h 161"/>
                <a:gd name="T68" fmla="*/ 2147483647 w 241"/>
                <a:gd name="T69" fmla="*/ 2147483647 h 161"/>
                <a:gd name="T70" fmla="*/ 2147483647 w 241"/>
                <a:gd name="T71" fmla="*/ 2147483647 h 161"/>
                <a:gd name="T72" fmla="*/ 2147483647 w 241"/>
                <a:gd name="T73" fmla="*/ 2147483647 h 161"/>
                <a:gd name="T74" fmla="*/ 2147483647 w 241"/>
                <a:gd name="T75" fmla="*/ 2147483647 h 161"/>
                <a:gd name="T76" fmla="*/ 2147483647 w 241"/>
                <a:gd name="T77" fmla="*/ 2147483647 h 161"/>
                <a:gd name="T78" fmla="*/ 2147483647 w 241"/>
                <a:gd name="T79" fmla="*/ 2147483647 h 161"/>
                <a:gd name="T80" fmla="*/ 2147483647 w 241"/>
                <a:gd name="T81" fmla="*/ 2147483647 h 161"/>
                <a:gd name="T82" fmla="*/ 2147483647 w 241"/>
                <a:gd name="T83" fmla="*/ 2147483647 h 161"/>
                <a:gd name="T84" fmla="*/ 2147483647 w 241"/>
                <a:gd name="T85" fmla="*/ 2147483647 h 161"/>
                <a:gd name="T86" fmla="*/ 2147483647 w 241"/>
                <a:gd name="T87" fmla="*/ 2147483647 h 161"/>
                <a:gd name="T88" fmla="*/ 2147483647 w 241"/>
                <a:gd name="T89" fmla="*/ 2147483647 h 161"/>
                <a:gd name="T90" fmla="*/ 2147483647 w 241"/>
                <a:gd name="T91" fmla="*/ 2147483647 h 161"/>
                <a:gd name="T92" fmla="*/ 2147483647 w 241"/>
                <a:gd name="T93" fmla="*/ 2147483647 h 161"/>
                <a:gd name="T94" fmla="*/ 2147483647 w 241"/>
                <a:gd name="T95" fmla="*/ 2147483647 h 161"/>
                <a:gd name="T96" fmla="*/ 2147483647 w 241"/>
                <a:gd name="T97" fmla="*/ 2147483647 h 161"/>
                <a:gd name="T98" fmla="*/ 2147483647 w 241"/>
                <a:gd name="T99" fmla="*/ 2147483647 h 161"/>
                <a:gd name="T100" fmla="*/ 2147483647 w 241"/>
                <a:gd name="T101" fmla="*/ 2147483647 h 161"/>
                <a:gd name="T102" fmla="*/ 2147483647 w 241"/>
                <a:gd name="T103" fmla="*/ 2147483647 h 161"/>
                <a:gd name="T104" fmla="*/ 2147483647 w 241"/>
                <a:gd name="T105" fmla="*/ 2147483647 h 161"/>
                <a:gd name="T106" fmla="*/ 2147483647 w 241"/>
                <a:gd name="T107" fmla="*/ 2147483647 h 161"/>
                <a:gd name="T108" fmla="*/ 2147483647 w 241"/>
                <a:gd name="T109" fmla="*/ 2147483647 h 161"/>
                <a:gd name="T110" fmla="*/ 2147483647 w 241"/>
                <a:gd name="T111" fmla="*/ 2147483647 h 1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161"/>
                <a:gd name="T170" fmla="*/ 241 w 241"/>
                <a:gd name="T171" fmla="*/ 161 h 1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161">
                  <a:moveTo>
                    <a:pt x="0" y="116"/>
                  </a:moveTo>
                  <a:cubicBezTo>
                    <a:pt x="0" y="114"/>
                    <a:pt x="1" y="112"/>
                    <a:pt x="3" y="111"/>
                  </a:cubicBezTo>
                  <a:lnTo>
                    <a:pt x="13" y="102"/>
                  </a:lnTo>
                  <a:lnTo>
                    <a:pt x="27" y="92"/>
                  </a:lnTo>
                  <a:lnTo>
                    <a:pt x="38" y="82"/>
                  </a:lnTo>
                  <a:lnTo>
                    <a:pt x="61" y="62"/>
                  </a:lnTo>
                  <a:lnTo>
                    <a:pt x="60" y="63"/>
                  </a:lnTo>
                  <a:lnTo>
                    <a:pt x="80" y="39"/>
                  </a:lnTo>
                  <a:lnTo>
                    <a:pt x="79" y="41"/>
                  </a:lnTo>
                  <a:lnTo>
                    <a:pt x="84" y="29"/>
                  </a:lnTo>
                  <a:lnTo>
                    <a:pt x="83" y="32"/>
                  </a:lnTo>
                  <a:lnTo>
                    <a:pt x="84" y="20"/>
                  </a:lnTo>
                  <a:cubicBezTo>
                    <a:pt x="85" y="16"/>
                    <a:pt x="88" y="12"/>
                    <a:pt x="92" y="12"/>
                  </a:cubicBezTo>
                  <a:lnTo>
                    <a:pt x="102" y="12"/>
                  </a:lnTo>
                  <a:lnTo>
                    <a:pt x="101" y="13"/>
                  </a:lnTo>
                  <a:lnTo>
                    <a:pt x="107" y="12"/>
                  </a:lnTo>
                  <a:lnTo>
                    <a:pt x="103" y="14"/>
                  </a:lnTo>
                  <a:lnTo>
                    <a:pt x="115" y="3"/>
                  </a:lnTo>
                  <a:cubicBezTo>
                    <a:pt x="117" y="1"/>
                    <a:pt x="120" y="0"/>
                    <a:pt x="123" y="1"/>
                  </a:cubicBezTo>
                  <a:cubicBezTo>
                    <a:pt x="126" y="2"/>
                    <a:pt x="128" y="4"/>
                    <a:pt x="128" y="7"/>
                  </a:cubicBezTo>
                  <a:lnTo>
                    <a:pt x="132" y="27"/>
                  </a:lnTo>
                  <a:lnTo>
                    <a:pt x="132" y="25"/>
                  </a:lnTo>
                  <a:lnTo>
                    <a:pt x="140" y="41"/>
                  </a:lnTo>
                  <a:lnTo>
                    <a:pt x="138" y="39"/>
                  </a:lnTo>
                  <a:lnTo>
                    <a:pt x="141" y="42"/>
                  </a:lnTo>
                  <a:cubicBezTo>
                    <a:pt x="141" y="42"/>
                    <a:pt x="142" y="43"/>
                    <a:pt x="142" y="43"/>
                  </a:cubicBezTo>
                  <a:lnTo>
                    <a:pt x="144" y="46"/>
                  </a:lnTo>
                  <a:lnTo>
                    <a:pt x="142" y="44"/>
                  </a:lnTo>
                  <a:lnTo>
                    <a:pt x="151" y="50"/>
                  </a:lnTo>
                  <a:lnTo>
                    <a:pt x="159" y="56"/>
                  </a:lnTo>
                  <a:cubicBezTo>
                    <a:pt x="160" y="56"/>
                    <a:pt x="160" y="57"/>
                    <a:pt x="160" y="57"/>
                  </a:cubicBezTo>
                  <a:lnTo>
                    <a:pt x="161" y="58"/>
                  </a:lnTo>
                  <a:lnTo>
                    <a:pt x="166" y="63"/>
                  </a:lnTo>
                  <a:lnTo>
                    <a:pt x="164" y="61"/>
                  </a:lnTo>
                  <a:lnTo>
                    <a:pt x="175" y="67"/>
                  </a:lnTo>
                  <a:lnTo>
                    <a:pt x="186" y="73"/>
                  </a:lnTo>
                  <a:lnTo>
                    <a:pt x="207" y="86"/>
                  </a:lnTo>
                  <a:lnTo>
                    <a:pt x="226" y="98"/>
                  </a:lnTo>
                  <a:cubicBezTo>
                    <a:pt x="226" y="98"/>
                    <a:pt x="227" y="98"/>
                    <a:pt x="227" y="99"/>
                  </a:cubicBezTo>
                  <a:lnTo>
                    <a:pt x="233" y="105"/>
                  </a:lnTo>
                  <a:lnTo>
                    <a:pt x="239" y="111"/>
                  </a:lnTo>
                  <a:cubicBezTo>
                    <a:pt x="240" y="114"/>
                    <a:pt x="241" y="117"/>
                    <a:pt x="240" y="119"/>
                  </a:cubicBezTo>
                  <a:cubicBezTo>
                    <a:pt x="239" y="122"/>
                    <a:pt x="236" y="124"/>
                    <a:pt x="233" y="124"/>
                  </a:cubicBezTo>
                  <a:lnTo>
                    <a:pt x="217" y="126"/>
                  </a:lnTo>
                  <a:cubicBezTo>
                    <a:pt x="217" y="126"/>
                    <a:pt x="216" y="126"/>
                    <a:pt x="216" y="126"/>
                  </a:cubicBezTo>
                  <a:lnTo>
                    <a:pt x="199" y="124"/>
                  </a:lnTo>
                  <a:cubicBezTo>
                    <a:pt x="197" y="124"/>
                    <a:pt x="196" y="124"/>
                    <a:pt x="195" y="123"/>
                  </a:cubicBezTo>
                  <a:lnTo>
                    <a:pt x="183" y="116"/>
                  </a:lnTo>
                  <a:lnTo>
                    <a:pt x="167" y="105"/>
                  </a:lnTo>
                  <a:lnTo>
                    <a:pt x="169" y="106"/>
                  </a:lnTo>
                  <a:lnTo>
                    <a:pt x="161" y="103"/>
                  </a:lnTo>
                  <a:lnTo>
                    <a:pt x="152" y="100"/>
                  </a:lnTo>
                  <a:cubicBezTo>
                    <a:pt x="152" y="100"/>
                    <a:pt x="151" y="100"/>
                    <a:pt x="151" y="100"/>
                  </a:cubicBezTo>
                  <a:lnTo>
                    <a:pt x="147" y="98"/>
                  </a:lnTo>
                  <a:cubicBezTo>
                    <a:pt x="146" y="97"/>
                    <a:pt x="146" y="97"/>
                    <a:pt x="146" y="97"/>
                  </a:cubicBezTo>
                  <a:lnTo>
                    <a:pt x="138" y="91"/>
                  </a:lnTo>
                  <a:cubicBezTo>
                    <a:pt x="137" y="91"/>
                    <a:pt x="137" y="90"/>
                    <a:pt x="137" y="90"/>
                  </a:cubicBezTo>
                  <a:lnTo>
                    <a:pt x="115" y="68"/>
                  </a:lnTo>
                  <a:lnTo>
                    <a:pt x="116" y="69"/>
                  </a:lnTo>
                  <a:lnTo>
                    <a:pt x="111" y="66"/>
                  </a:lnTo>
                  <a:lnTo>
                    <a:pt x="106" y="64"/>
                  </a:lnTo>
                  <a:lnTo>
                    <a:pt x="116" y="61"/>
                  </a:lnTo>
                  <a:lnTo>
                    <a:pt x="112" y="66"/>
                  </a:lnTo>
                  <a:lnTo>
                    <a:pt x="113" y="65"/>
                  </a:lnTo>
                  <a:lnTo>
                    <a:pt x="108" y="76"/>
                  </a:lnTo>
                  <a:lnTo>
                    <a:pt x="102" y="88"/>
                  </a:lnTo>
                  <a:cubicBezTo>
                    <a:pt x="101" y="89"/>
                    <a:pt x="101" y="89"/>
                    <a:pt x="100" y="90"/>
                  </a:cubicBezTo>
                  <a:lnTo>
                    <a:pt x="93" y="98"/>
                  </a:lnTo>
                  <a:cubicBezTo>
                    <a:pt x="93" y="98"/>
                    <a:pt x="93" y="98"/>
                    <a:pt x="93" y="99"/>
                  </a:cubicBezTo>
                  <a:lnTo>
                    <a:pt x="60" y="127"/>
                  </a:lnTo>
                  <a:lnTo>
                    <a:pt x="31" y="158"/>
                  </a:lnTo>
                  <a:cubicBezTo>
                    <a:pt x="30" y="160"/>
                    <a:pt x="27" y="161"/>
                    <a:pt x="24" y="160"/>
                  </a:cubicBezTo>
                  <a:cubicBezTo>
                    <a:pt x="22" y="160"/>
                    <a:pt x="20" y="159"/>
                    <a:pt x="18" y="156"/>
                  </a:cubicBezTo>
                  <a:lnTo>
                    <a:pt x="10" y="141"/>
                  </a:lnTo>
                  <a:lnTo>
                    <a:pt x="2" y="127"/>
                  </a:lnTo>
                  <a:cubicBezTo>
                    <a:pt x="1" y="125"/>
                    <a:pt x="0" y="124"/>
                    <a:pt x="0" y="122"/>
                  </a:cubicBezTo>
                  <a:lnTo>
                    <a:pt x="0" y="119"/>
                  </a:lnTo>
                  <a:lnTo>
                    <a:pt x="0" y="116"/>
                  </a:lnTo>
                  <a:close/>
                  <a:moveTo>
                    <a:pt x="16" y="119"/>
                  </a:moveTo>
                  <a:lnTo>
                    <a:pt x="16" y="122"/>
                  </a:lnTo>
                  <a:lnTo>
                    <a:pt x="15" y="118"/>
                  </a:lnTo>
                  <a:lnTo>
                    <a:pt x="25" y="134"/>
                  </a:lnTo>
                  <a:lnTo>
                    <a:pt x="33" y="149"/>
                  </a:lnTo>
                  <a:lnTo>
                    <a:pt x="20" y="147"/>
                  </a:lnTo>
                  <a:lnTo>
                    <a:pt x="49" y="114"/>
                  </a:lnTo>
                  <a:lnTo>
                    <a:pt x="82" y="86"/>
                  </a:lnTo>
                  <a:lnTo>
                    <a:pt x="81" y="87"/>
                  </a:lnTo>
                  <a:lnTo>
                    <a:pt x="88" y="79"/>
                  </a:lnTo>
                  <a:lnTo>
                    <a:pt x="87" y="81"/>
                  </a:lnTo>
                  <a:lnTo>
                    <a:pt x="93" y="69"/>
                  </a:lnTo>
                  <a:lnTo>
                    <a:pt x="98" y="58"/>
                  </a:lnTo>
                  <a:cubicBezTo>
                    <a:pt x="98" y="58"/>
                    <a:pt x="99" y="57"/>
                    <a:pt x="99" y="56"/>
                  </a:cubicBezTo>
                  <a:lnTo>
                    <a:pt x="103" y="51"/>
                  </a:lnTo>
                  <a:cubicBezTo>
                    <a:pt x="106" y="49"/>
                    <a:pt x="110" y="48"/>
                    <a:pt x="113" y="49"/>
                  </a:cubicBezTo>
                  <a:lnTo>
                    <a:pt x="120" y="53"/>
                  </a:lnTo>
                  <a:lnTo>
                    <a:pt x="125" y="56"/>
                  </a:lnTo>
                  <a:cubicBezTo>
                    <a:pt x="125" y="56"/>
                    <a:pt x="126" y="56"/>
                    <a:pt x="126" y="57"/>
                  </a:cubicBezTo>
                  <a:lnTo>
                    <a:pt x="148" y="79"/>
                  </a:lnTo>
                  <a:lnTo>
                    <a:pt x="147" y="78"/>
                  </a:lnTo>
                  <a:lnTo>
                    <a:pt x="155" y="84"/>
                  </a:lnTo>
                  <a:lnTo>
                    <a:pt x="154" y="83"/>
                  </a:lnTo>
                  <a:lnTo>
                    <a:pt x="158" y="85"/>
                  </a:lnTo>
                  <a:lnTo>
                    <a:pt x="157" y="85"/>
                  </a:lnTo>
                  <a:lnTo>
                    <a:pt x="166" y="88"/>
                  </a:lnTo>
                  <a:lnTo>
                    <a:pt x="174" y="91"/>
                  </a:lnTo>
                  <a:cubicBezTo>
                    <a:pt x="175" y="91"/>
                    <a:pt x="175" y="91"/>
                    <a:pt x="176" y="92"/>
                  </a:cubicBezTo>
                  <a:lnTo>
                    <a:pt x="191" y="103"/>
                  </a:lnTo>
                  <a:lnTo>
                    <a:pt x="203" y="110"/>
                  </a:lnTo>
                  <a:lnTo>
                    <a:pt x="200" y="109"/>
                  </a:lnTo>
                  <a:lnTo>
                    <a:pt x="217" y="111"/>
                  </a:lnTo>
                  <a:lnTo>
                    <a:pt x="215" y="111"/>
                  </a:lnTo>
                  <a:lnTo>
                    <a:pt x="231" y="109"/>
                  </a:lnTo>
                  <a:lnTo>
                    <a:pt x="226" y="122"/>
                  </a:lnTo>
                  <a:lnTo>
                    <a:pt x="222" y="116"/>
                  </a:lnTo>
                  <a:lnTo>
                    <a:pt x="216" y="110"/>
                  </a:lnTo>
                  <a:lnTo>
                    <a:pt x="217" y="111"/>
                  </a:lnTo>
                  <a:lnTo>
                    <a:pt x="198" y="99"/>
                  </a:lnTo>
                  <a:lnTo>
                    <a:pt x="179" y="87"/>
                  </a:lnTo>
                  <a:lnTo>
                    <a:pt x="168" y="81"/>
                  </a:lnTo>
                  <a:lnTo>
                    <a:pt x="157" y="75"/>
                  </a:lnTo>
                  <a:cubicBezTo>
                    <a:pt x="156" y="75"/>
                    <a:pt x="155" y="75"/>
                    <a:pt x="155" y="74"/>
                  </a:cubicBezTo>
                  <a:lnTo>
                    <a:pt x="150" y="69"/>
                  </a:lnTo>
                  <a:lnTo>
                    <a:pt x="149" y="68"/>
                  </a:lnTo>
                  <a:lnTo>
                    <a:pt x="150" y="69"/>
                  </a:lnTo>
                  <a:lnTo>
                    <a:pt x="142" y="63"/>
                  </a:lnTo>
                  <a:lnTo>
                    <a:pt x="133" y="57"/>
                  </a:lnTo>
                  <a:cubicBezTo>
                    <a:pt x="132" y="57"/>
                    <a:pt x="131" y="56"/>
                    <a:pt x="131" y="55"/>
                  </a:cubicBezTo>
                  <a:lnTo>
                    <a:pt x="129" y="52"/>
                  </a:lnTo>
                  <a:lnTo>
                    <a:pt x="130" y="53"/>
                  </a:lnTo>
                  <a:lnTo>
                    <a:pt x="127" y="50"/>
                  </a:lnTo>
                  <a:cubicBezTo>
                    <a:pt x="126" y="50"/>
                    <a:pt x="126" y="49"/>
                    <a:pt x="125" y="48"/>
                  </a:cubicBezTo>
                  <a:lnTo>
                    <a:pt x="117" y="32"/>
                  </a:lnTo>
                  <a:cubicBezTo>
                    <a:pt x="117" y="31"/>
                    <a:pt x="117" y="31"/>
                    <a:pt x="117" y="30"/>
                  </a:cubicBezTo>
                  <a:lnTo>
                    <a:pt x="113" y="10"/>
                  </a:lnTo>
                  <a:lnTo>
                    <a:pt x="126" y="14"/>
                  </a:lnTo>
                  <a:lnTo>
                    <a:pt x="114" y="25"/>
                  </a:lnTo>
                  <a:cubicBezTo>
                    <a:pt x="113" y="26"/>
                    <a:pt x="111" y="27"/>
                    <a:pt x="110" y="27"/>
                  </a:cubicBezTo>
                  <a:lnTo>
                    <a:pt x="104" y="28"/>
                  </a:lnTo>
                  <a:cubicBezTo>
                    <a:pt x="103" y="28"/>
                    <a:pt x="103" y="28"/>
                    <a:pt x="102" y="28"/>
                  </a:cubicBezTo>
                  <a:lnTo>
                    <a:pt x="92" y="28"/>
                  </a:lnTo>
                  <a:lnTo>
                    <a:pt x="100" y="21"/>
                  </a:lnTo>
                  <a:lnTo>
                    <a:pt x="99" y="33"/>
                  </a:lnTo>
                  <a:cubicBezTo>
                    <a:pt x="99" y="34"/>
                    <a:pt x="99" y="35"/>
                    <a:pt x="99" y="36"/>
                  </a:cubicBezTo>
                  <a:lnTo>
                    <a:pt x="94" y="48"/>
                  </a:lnTo>
                  <a:cubicBezTo>
                    <a:pt x="94" y="48"/>
                    <a:pt x="93" y="49"/>
                    <a:pt x="93" y="50"/>
                  </a:cubicBezTo>
                  <a:lnTo>
                    <a:pt x="73" y="74"/>
                  </a:lnTo>
                  <a:cubicBezTo>
                    <a:pt x="72" y="74"/>
                    <a:pt x="72" y="74"/>
                    <a:pt x="72" y="75"/>
                  </a:cubicBezTo>
                  <a:lnTo>
                    <a:pt x="49" y="95"/>
                  </a:lnTo>
                  <a:lnTo>
                    <a:pt x="36" y="105"/>
                  </a:lnTo>
                  <a:lnTo>
                    <a:pt x="24" y="113"/>
                  </a:lnTo>
                  <a:lnTo>
                    <a:pt x="14" y="122"/>
                  </a:lnTo>
                  <a:lnTo>
                    <a:pt x="16" y="116"/>
                  </a:lnTo>
                  <a:lnTo>
                    <a:pt x="16" y="119"/>
                  </a:lnTo>
                  <a:close/>
                  <a:moveTo>
                    <a:pt x="128" y="14"/>
                  </a:moveTo>
                  <a:lnTo>
                    <a:pt x="128" y="19"/>
                  </a:lnTo>
                  <a:lnTo>
                    <a:pt x="127" y="32"/>
                  </a:lnTo>
                  <a:cubicBezTo>
                    <a:pt x="127" y="33"/>
                    <a:pt x="127" y="33"/>
                    <a:pt x="127" y="34"/>
                  </a:cubicBezTo>
                  <a:lnTo>
                    <a:pt x="123" y="47"/>
                  </a:lnTo>
                  <a:cubicBezTo>
                    <a:pt x="123" y="47"/>
                    <a:pt x="123" y="48"/>
                    <a:pt x="123" y="48"/>
                  </a:cubicBezTo>
                  <a:lnTo>
                    <a:pt x="117" y="60"/>
                  </a:lnTo>
                  <a:lnTo>
                    <a:pt x="102" y="53"/>
                  </a:lnTo>
                  <a:lnTo>
                    <a:pt x="108" y="41"/>
                  </a:lnTo>
                  <a:lnTo>
                    <a:pt x="108" y="42"/>
                  </a:lnTo>
                  <a:lnTo>
                    <a:pt x="112" y="29"/>
                  </a:lnTo>
                  <a:lnTo>
                    <a:pt x="111" y="31"/>
                  </a:lnTo>
                  <a:lnTo>
                    <a:pt x="112" y="19"/>
                  </a:lnTo>
                  <a:lnTo>
                    <a:pt x="112" y="14"/>
                  </a:lnTo>
                  <a:lnTo>
                    <a:pt x="128"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5" name="Freeform 125"/>
            <p:cNvSpPr>
              <a:spLocks noEditPoints="1"/>
            </p:cNvSpPr>
            <p:nvPr/>
          </p:nvSpPr>
          <p:spPr bwMode="auto">
            <a:xfrm>
              <a:off x="6367463" y="4600576"/>
              <a:ext cx="80963" cy="103188"/>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0 w 128"/>
                <a:gd name="T25" fmla="*/ 2147483647 h 160"/>
                <a:gd name="T26" fmla="*/ 0 w 128"/>
                <a:gd name="T27" fmla="*/ 2147483647 h 160"/>
                <a:gd name="T28" fmla="*/ 2147483647 w 128"/>
                <a:gd name="T29" fmla="*/ 2147483647 h 160"/>
                <a:gd name="T30" fmla="*/ 2147483647 w 128"/>
                <a:gd name="T31" fmla="*/ 2147483647 h 160"/>
                <a:gd name="T32" fmla="*/ 2147483647 w 128"/>
                <a:gd name="T33" fmla="*/ 0 h 160"/>
                <a:gd name="T34" fmla="*/ 2147483647 w 128"/>
                <a:gd name="T35" fmla="*/ 0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
                <a:gd name="T94" fmla="*/ 0 h 160"/>
                <a:gd name="T95" fmla="*/ 128 w 128"/>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 h="160">
                  <a:moveTo>
                    <a:pt x="53" y="0"/>
                  </a:moveTo>
                  <a:cubicBezTo>
                    <a:pt x="64" y="0"/>
                    <a:pt x="76" y="0"/>
                    <a:pt x="88" y="0"/>
                  </a:cubicBezTo>
                  <a:cubicBezTo>
                    <a:pt x="94" y="7"/>
                    <a:pt x="105" y="13"/>
                    <a:pt x="111" y="19"/>
                  </a:cubicBezTo>
                  <a:cubicBezTo>
                    <a:pt x="111" y="25"/>
                    <a:pt x="111" y="25"/>
                    <a:pt x="111" y="31"/>
                  </a:cubicBezTo>
                  <a:cubicBezTo>
                    <a:pt x="117" y="44"/>
                    <a:pt x="123" y="56"/>
                    <a:pt x="123" y="68"/>
                  </a:cubicBezTo>
                  <a:cubicBezTo>
                    <a:pt x="128" y="93"/>
                    <a:pt x="117" y="111"/>
                    <a:pt x="111" y="124"/>
                  </a:cubicBezTo>
                  <a:cubicBezTo>
                    <a:pt x="111" y="130"/>
                    <a:pt x="105" y="130"/>
                    <a:pt x="105" y="136"/>
                  </a:cubicBezTo>
                  <a:cubicBezTo>
                    <a:pt x="94" y="148"/>
                    <a:pt x="82" y="160"/>
                    <a:pt x="64" y="160"/>
                  </a:cubicBezTo>
                  <a:cubicBezTo>
                    <a:pt x="59" y="160"/>
                    <a:pt x="53" y="160"/>
                    <a:pt x="53" y="160"/>
                  </a:cubicBezTo>
                  <a:cubicBezTo>
                    <a:pt x="41" y="154"/>
                    <a:pt x="30" y="154"/>
                    <a:pt x="24" y="148"/>
                  </a:cubicBezTo>
                  <a:cubicBezTo>
                    <a:pt x="24" y="142"/>
                    <a:pt x="24" y="142"/>
                    <a:pt x="24" y="142"/>
                  </a:cubicBezTo>
                  <a:cubicBezTo>
                    <a:pt x="12" y="130"/>
                    <a:pt x="12" y="124"/>
                    <a:pt x="6" y="111"/>
                  </a:cubicBezTo>
                  <a:cubicBezTo>
                    <a:pt x="6" y="105"/>
                    <a:pt x="6" y="105"/>
                    <a:pt x="0" y="99"/>
                  </a:cubicBezTo>
                  <a:cubicBezTo>
                    <a:pt x="0" y="87"/>
                    <a:pt x="0" y="74"/>
                    <a:pt x="0" y="62"/>
                  </a:cubicBezTo>
                  <a:cubicBezTo>
                    <a:pt x="0" y="62"/>
                    <a:pt x="6" y="56"/>
                    <a:pt x="6" y="50"/>
                  </a:cubicBezTo>
                  <a:cubicBezTo>
                    <a:pt x="6" y="50"/>
                    <a:pt x="6" y="44"/>
                    <a:pt x="6" y="44"/>
                  </a:cubicBezTo>
                  <a:cubicBezTo>
                    <a:pt x="18" y="25"/>
                    <a:pt x="24" y="13"/>
                    <a:pt x="41" y="0"/>
                  </a:cubicBezTo>
                  <a:cubicBezTo>
                    <a:pt x="47" y="0"/>
                    <a:pt x="47" y="0"/>
                    <a:pt x="53" y="0"/>
                  </a:cubicBezTo>
                  <a:close/>
                  <a:moveTo>
                    <a:pt x="59" y="13"/>
                  </a:moveTo>
                  <a:cubicBezTo>
                    <a:pt x="59" y="13"/>
                    <a:pt x="59" y="13"/>
                    <a:pt x="53" y="19"/>
                  </a:cubicBezTo>
                  <a:cubicBezTo>
                    <a:pt x="47" y="19"/>
                    <a:pt x="41" y="31"/>
                    <a:pt x="35" y="37"/>
                  </a:cubicBezTo>
                  <a:cubicBezTo>
                    <a:pt x="35" y="37"/>
                    <a:pt x="30" y="74"/>
                    <a:pt x="30" y="74"/>
                  </a:cubicBezTo>
                  <a:cubicBezTo>
                    <a:pt x="30" y="87"/>
                    <a:pt x="30" y="93"/>
                    <a:pt x="30" y="99"/>
                  </a:cubicBezTo>
                  <a:cubicBezTo>
                    <a:pt x="30" y="105"/>
                    <a:pt x="35" y="111"/>
                    <a:pt x="35" y="117"/>
                  </a:cubicBezTo>
                  <a:cubicBezTo>
                    <a:pt x="35" y="130"/>
                    <a:pt x="47" y="142"/>
                    <a:pt x="59" y="142"/>
                  </a:cubicBezTo>
                  <a:cubicBezTo>
                    <a:pt x="76" y="142"/>
                    <a:pt x="82" y="124"/>
                    <a:pt x="88" y="111"/>
                  </a:cubicBezTo>
                  <a:cubicBezTo>
                    <a:pt x="88" y="111"/>
                    <a:pt x="94" y="105"/>
                    <a:pt x="94" y="105"/>
                  </a:cubicBezTo>
                  <a:cubicBezTo>
                    <a:pt x="94" y="87"/>
                    <a:pt x="94" y="68"/>
                    <a:pt x="94" y="50"/>
                  </a:cubicBezTo>
                  <a:cubicBezTo>
                    <a:pt x="94" y="44"/>
                    <a:pt x="88" y="31"/>
                    <a:pt x="82" y="25"/>
                  </a:cubicBezTo>
                  <a:cubicBezTo>
                    <a:pt x="82" y="19"/>
                    <a:pt x="76" y="19"/>
                    <a:pt x="76" y="19"/>
                  </a:cubicBezTo>
                  <a:cubicBezTo>
                    <a:pt x="70" y="13"/>
                    <a:pt x="64" y="13"/>
                    <a:pt x="59" y="13"/>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6" name="Freeform 126"/>
            <p:cNvSpPr>
              <a:spLocks noEditPoints="1"/>
            </p:cNvSpPr>
            <p:nvPr/>
          </p:nvSpPr>
          <p:spPr bwMode="auto">
            <a:xfrm>
              <a:off x="6278563" y="4600576"/>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0 h 160"/>
                <a:gd name="T38" fmla="*/ 2147483647 w 128"/>
                <a:gd name="T39" fmla="*/ 0 h 160"/>
                <a:gd name="T40" fmla="*/ 2147483647 w 128"/>
                <a:gd name="T41" fmla="*/ 0 h 160"/>
                <a:gd name="T42" fmla="*/ 2147483647 w 128"/>
                <a:gd name="T43" fmla="*/ 0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2147483647 w 128"/>
                <a:gd name="T63" fmla="*/ 2147483647 h 160"/>
                <a:gd name="T64" fmla="*/ 2147483647 w 128"/>
                <a:gd name="T65" fmla="*/ 2147483647 h 160"/>
                <a:gd name="T66" fmla="*/ 2147483647 w 128"/>
                <a:gd name="T67" fmla="*/ 2147483647 h 160"/>
                <a:gd name="T68" fmla="*/ 2147483647 w 128"/>
                <a:gd name="T69" fmla="*/ 2147483647 h 160"/>
                <a:gd name="T70" fmla="*/ 2147483647 w 128"/>
                <a:gd name="T71" fmla="*/ 2147483647 h 160"/>
                <a:gd name="T72" fmla="*/ 2147483647 w 128"/>
                <a:gd name="T73" fmla="*/ 2147483647 h 160"/>
                <a:gd name="T74" fmla="*/ 2147483647 w 128"/>
                <a:gd name="T75" fmla="*/ 214748364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160"/>
                <a:gd name="T116" fmla="*/ 128 w 128"/>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160">
                  <a:moveTo>
                    <a:pt x="56" y="0"/>
                  </a:moveTo>
                  <a:cubicBezTo>
                    <a:pt x="67" y="0"/>
                    <a:pt x="78" y="6"/>
                    <a:pt x="90" y="12"/>
                  </a:cubicBezTo>
                  <a:cubicBezTo>
                    <a:pt x="95" y="12"/>
                    <a:pt x="95" y="12"/>
                    <a:pt x="95" y="12"/>
                  </a:cubicBezTo>
                  <a:cubicBezTo>
                    <a:pt x="117" y="30"/>
                    <a:pt x="128" y="54"/>
                    <a:pt x="128" y="78"/>
                  </a:cubicBezTo>
                  <a:cubicBezTo>
                    <a:pt x="128" y="78"/>
                    <a:pt x="128" y="89"/>
                    <a:pt x="128" y="89"/>
                  </a:cubicBezTo>
                  <a:cubicBezTo>
                    <a:pt x="128" y="89"/>
                    <a:pt x="123" y="101"/>
                    <a:pt x="123" y="101"/>
                  </a:cubicBezTo>
                  <a:cubicBezTo>
                    <a:pt x="117" y="113"/>
                    <a:pt x="106" y="131"/>
                    <a:pt x="95" y="143"/>
                  </a:cubicBezTo>
                  <a:cubicBezTo>
                    <a:pt x="90" y="149"/>
                    <a:pt x="78" y="149"/>
                    <a:pt x="73" y="155"/>
                  </a:cubicBezTo>
                  <a:cubicBezTo>
                    <a:pt x="67" y="155"/>
                    <a:pt x="62" y="155"/>
                    <a:pt x="56" y="155"/>
                  </a:cubicBezTo>
                  <a:cubicBezTo>
                    <a:pt x="45" y="155"/>
                    <a:pt x="34" y="160"/>
                    <a:pt x="23" y="155"/>
                  </a:cubicBezTo>
                  <a:cubicBezTo>
                    <a:pt x="17" y="155"/>
                    <a:pt x="12" y="155"/>
                    <a:pt x="17" y="149"/>
                  </a:cubicBezTo>
                  <a:cubicBezTo>
                    <a:pt x="23" y="143"/>
                    <a:pt x="28" y="143"/>
                    <a:pt x="28" y="137"/>
                  </a:cubicBezTo>
                  <a:cubicBezTo>
                    <a:pt x="28" y="131"/>
                    <a:pt x="23" y="119"/>
                    <a:pt x="23" y="113"/>
                  </a:cubicBezTo>
                  <a:cubicBezTo>
                    <a:pt x="23" y="101"/>
                    <a:pt x="23" y="89"/>
                    <a:pt x="23" y="78"/>
                  </a:cubicBezTo>
                  <a:cubicBezTo>
                    <a:pt x="23" y="78"/>
                    <a:pt x="17" y="54"/>
                    <a:pt x="17" y="54"/>
                  </a:cubicBezTo>
                  <a:cubicBezTo>
                    <a:pt x="17" y="48"/>
                    <a:pt x="17" y="36"/>
                    <a:pt x="17" y="30"/>
                  </a:cubicBezTo>
                  <a:cubicBezTo>
                    <a:pt x="17" y="24"/>
                    <a:pt x="17" y="24"/>
                    <a:pt x="12" y="24"/>
                  </a:cubicBezTo>
                  <a:cubicBezTo>
                    <a:pt x="12" y="18"/>
                    <a:pt x="0" y="18"/>
                    <a:pt x="6" y="12"/>
                  </a:cubicBezTo>
                  <a:cubicBezTo>
                    <a:pt x="6" y="0"/>
                    <a:pt x="23" y="0"/>
                    <a:pt x="28" y="0"/>
                  </a:cubicBezTo>
                  <a:cubicBezTo>
                    <a:pt x="34" y="0"/>
                    <a:pt x="34" y="0"/>
                    <a:pt x="39" y="0"/>
                  </a:cubicBezTo>
                  <a:cubicBezTo>
                    <a:pt x="39" y="0"/>
                    <a:pt x="45" y="0"/>
                    <a:pt x="45" y="0"/>
                  </a:cubicBezTo>
                  <a:cubicBezTo>
                    <a:pt x="51" y="0"/>
                    <a:pt x="51" y="0"/>
                    <a:pt x="56" y="0"/>
                  </a:cubicBezTo>
                  <a:close/>
                  <a:moveTo>
                    <a:pt x="51" y="18"/>
                  </a:moveTo>
                  <a:cubicBezTo>
                    <a:pt x="51" y="24"/>
                    <a:pt x="45" y="24"/>
                    <a:pt x="45" y="30"/>
                  </a:cubicBezTo>
                  <a:cubicBezTo>
                    <a:pt x="45" y="30"/>
                    <a:pt x="51" y="42"/>
                    <a:pt x="51" y="42"/>
                  </a:cubicBezTo>
                  <a:cubicBezTo>
                    <a:pt x="51" y="48"/>
                    <a:pt x="51" y="54"/>
                    <a:pt x="51" y="54"/>
                  </a:cubicBezTo>
                  <a:cubicBezTo>
                    <a:pt x="51" y="66"/>
                    <a:pt x="51" y="72"/>
                    <a:pt x="51" y="78"/>
                  </a:cubicBezTo>
                  <a:cubicBezTo>
                    <a:pt x="51" y="83"/>
                    <a:pt x="51" y="89"/>
                    <a:pt x="51" y="95"/>
                  </a:cubicBezTo>
                  <a:cubicBezTo>
                    <a:pt x="51" y="95"/>
                    <a:pt x="56" y="101"/>
                    <a:pt x="56" y="107"/>
                  </a:cubicBezTo>
                  <a:cubicBezTo>
                    <a:pt x="56" y="113"/>
                    <a:pt x="51" y="125"/>
                    <a:pt x="56" y="137"/>
                  </a:cubicBezTo>
                  <a:cubicBezTo>
                    <a:pt x="56" y="137"/>
                    <a:pt x="62" y="137"/>
                    <a:pt x="62" y="137"/>
                  </a:cubicBezTo>
                  <a:cubicBezTo>
                    <a:pt x="67" y="137"/>
                    <a:pt x="78" y="125"/>
                    <a:pt x="84" y="119"/>
                  </a:cubicBezTo>
                  <a:cubicBezTo>
                    <a:pt x="84" y="119"/>
                    <a:pt x="84" y="119"/>
                    <a:pt x="90" y="113"/>
                  </a:cubicBezTo>
                  <a:cubicBezTo>
                    <a:pt x="90" y="113"/>
                    <a:pt x="95" y="101"/>
                    <a:pt x="95" y="101"/>
                  </a:cubicBezTo>
                  <a:cubicBezTo>
                    <a:pt x="95" y="101"/>
                    <a:pt x="95" y="101"/>
                    <a:pt x="95" y="95"/>
                  </a:cubicBezTo>
                  <a:cubicBezTo>
                    <a:pt x="95" y="95"/>
                    <a:pt x="95" y="89"/>
                    <a:pt x="95" y="83"/>
                  </a:cubicBezTo>
                  <a:cubicBezTo>
                    <a:pt x="95" y="78"/>
                    <a:pt x="95" y="72"/>
                    <a:pt x="95" y="66"/>
                  </a:cubicBezTo>
                  <a:cubicBezTo>
                    <a:pt x="90" y="48"/>
                    <a:pt x="73" y="18"/>
                    <a:pt x="5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7" name="Freeform 127"/>
            <p:cNvSpPr>
              <a:spLocks/>
            </p:cNvSpPr>
            <p:nvPr/>
          </p:nvSpPr>
          <p:spPr bwMode="auto">
            <a:xfrm>
              <a:off x="6438900" y="4611688"/>
              <a:ext cx="79375" cy="101600"/>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0 w 128"/>
                <a:gd name="T31" fmla="*/ 2147483647 h 160"/>
                <a:gd name="T32" fmla="*/ 2147483647 w 128"/>
                <a:gd name="T33" fmla="*/ 2147483647 h 160"/>
                <a:gd name="T34" fmla="*/ 2147483647 w 128"/>
                <a:gd name="T35" fmla="*/ 2147483647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160"/>
                <a:gd name="T80" fmla="*/ 128 w 128"/>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160">
                  <a:moveTo>
                    <a:pt x="64" y="0"/>
                  </a:moveTo>
                  <a:cubicBezTo>
                    <a:pt x="71" y="0"/>
                    <a:pt x="77" y="0"/>
                    <a:pt x="84" y="0"/>
                  </a:cubicBezTo>
                  <a:cubicBezTo>
                    <a:pt x="90" y="7"/>
                    <a:pt x="96" y="7"/>
                    <a:pt x="103" y="7"/>
                  </a:cubicBezTo>
                  <a:cubicBezTo>
                    <a:pt x="109" y="13"/>
                    <a:pt x="116" y="7"/>
                    <a:pt x="116" y="13"/>
                  </a:cubicBezTo>
                  <a:cubicBezTo>
                    <a:pt x="128" y="13"/>
                    <a:pt x="122" y="37"/>
                    <a:pt x="116" y="44"/>
                  </a:cubicBezTo>
                  <a:cubicBezTo>
                    <a:pt x="116" y="44"/>
                    <a:pt x="109" y="44"/>
                    <a:pt x="103" y="44"/>
                  </a:cubicBezTo>
                  <a:cubicBezTo>
                    <a:pt x="103" y="44"/>
                    <a:pt x="96" y="37"/>
                    <a:pt x="96" y="31"/>
                  </a:cubicBezTo>
                  <a:cubicBezTo>
                    <a:pt x="90" y="19"/>
                    <a:pt x="77" y="13"/>
                    <a:pt x="64" y="19"/>
                  </a:cubicBezTo>
                  <a:cubicBezTo>
                    <a:pt x="58" y="25"/>
                    <a:pt x="58" y="31"/>
                    <a:pt x="52" y="37"/>
                  </a:cubicBezTo>
                  <a:cubicBezTo>
                    <a:pt x="52" y="56"/>
                    <a:pt x="77" y="62"/>
                    <a:pt x="90" y="68"/>
                  </a:cubicBezTo>
                  <a:cubicBezTo>
                    <a:pt x="103" y="74"/>
                    <a:pt x="109" y="87"/>
                    <a:pt x="109" y="93"/>
                  </a:cubicBezTo>
                  <a:cubicBezTo>
                    <a:pt x="122" y="136"/>
                    <a:pt x="96" y="160"/>
                    <a:pt x="58" y="160"/>
                  </a:cubicBezTo>
                  <a:cubicBezTo>
                    <a:pt x="45" y="160"/>
                    <a:pt x="39" y="154"/>
                    <a:pt x="32" y="154"/>
                  </a:cubicBezTo>
                  <a:cubicBezTo>
                    <a:pt x="26" y="148"/>
                    <a:pt x="26" y="148"/>
                    <a:pt x="20" y="148"/>
                  </a:cubicBezTo>
                  <a:cubicBezTo>
                    <a:pt x="20" y="148"/>
                    <a:pt x="13" y="148"/>
                    <a:pt x="13" y="148"/>
                  </a:cubicBezTo>
                  <a:cubicBezTo>
                    <a:pt x="7" y="148"/>
                    <a:pt x="7" y="148"/>
                    <a:pt x="0" y="148"/>
                  </a:cubicBezTo>
                  <a:cubicBezTo>
                    <a:pt x="0" y="136"/>
                    <a:pt x="0" y="93"/>
                    <a:pt x="20" y="99"/>
                  </a:cubicBezTo>
                  <a:cubicBezTo>
                    <a:pt x="26" y="99"/>
                    <a:pt x="26" y="117"/>
                    <a:pt x="26" y="124"/>
                  </a:cubicBezTo>
                  <a:cubicBezTo>
                    <a:pt x="32" y="136"/>
                    <a:pt x="45" y="148"/>
                    <a:pt x="64" y="148"/>
                  </a:cubicBezTo>
                  <a:cubicBezTo>
                    <a:pt x="64" y="148"/>
                    <a:pt x="71" y="148"/>
                    <a:pt x="71" y="142"/>
                  </a:cubicBezTo>
                  <a:cubicBezTo>
                    <a:pt x="84" y="142"/>
                    <a:pt x="90" y="130"/>
                    <a:pt x="90" y="117"/>
                  </a:cubicBezTo>
                  <a:cubicBezTo>
                    <a:pt x="84" y="93"/>
                    <a:pt x="58" y="93"/>
                    <a:pt x="45" y="80"/>
                  </a:cubicBezTo>
                  <a:cubicBezTo>
                    <a:pt x="32" y="74"/>
                    <a:pt x="26" y="56"/>
                    <a:pt x="26" y="37"/>
                  </a:cubicBezTo>
                  <a:cubicBezTo>
                    <a:pt x="26" y="31"/>
                    <a:pt x="32" y="31"/>
                    <a:pt x="32" y="25"/>
                  </a:cubicBezTo>
                  <a:cubicBezTo>
                    <a:pt x="32" y="19"/>
                    <a:pt x="39" y="19"/>
                    <a:pt x="39" y="13"/>
                  </a:cubicBezTo>
                  <a:cubicBezTo>
                    <a:pt x="45" y="7"/>
                    <a:pt x="58" y="7"/>
                    <a:pt x="6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8" name="Freeform 128"/>
            <p:cNvSpPr>
              <a:spLocks/>
            </p:cNvSpPr>
            <p:nvPr/>
          </p:nvSpPr>
          <p:spPr bwMode="auto">
            <a:xfrm>
              <a:off x="6227763" y="4611688"/>
              <a:ext cx="50800" cy="101600"/>
            </a:xfrm>
            <a:custGeom>
              <a:avLst/>
              <a:gdLst>
                <a:gd name="T0" fmla="*/ 2147483647 w 80"/>
                <a:gd name="T1" fmla="*/ 0 h 160"/>
                <a:gd name="T2" fmla="*/ 2147483647 w 80"/>
                <a:gd name="T3" fmla="*/ 0 h 160"/>
                <a:gd name="T4" fmla="*/ 2147483647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2147483647 w 80"/>
                <a:gd name="T17" fmla="*/ 2147483647 h 160"/>
                <a:gd name="T18" fmla="*/ 2147483647 w 80"/>
                <a:gd name="T19" fmla="*/ 2147483647 h 160"/>
                <a:gd name="T20" fmla="*/ 2147483647 w 80"/>
                <a:gd name="T21" fmla="*/ 2147483647 h 160"/>
                <a:gd name="T22" fmla="*/ 2147483647 w 80"/>
                <a:gd name="T23" fmla="*/ 2147483647 h 160"/>
                <a:gd name="T24" fmla="*/ 2147483647 w 80"/>
                <a:gd name="T25" fmla="*/ 2147483647 h 160"/>
                <a:gd name="T26" fmla="*/ 2147483647 w 80"/>
                <a:gd name="T27" fmla="*/ 2147483647 h 160"/>
                <a:gd name="T28" fmla="*/ 2147483647 w 80"/>
                <a:gd name="T29" fmla="*/ 2147483647 h 160"/>
                <a:gd name="T30" fmla="*/ 2147483647 w 80"/>
                <a:gd name="T31" fmla="*/ 2147483647 h 160"/>
                <a:gd name="T32" fmla="*/ 2147483647 w 80"/>
                <a:gd name="T33" fmla="*/ 2147483647 h 160"/>
                <a:gd name="T34" fmla="*/ 2147483647 w 80"/>
                <a:gd name="T35" fmla="*/ 2147483647 h 160"/>
                <a:gd name="T36" fmla="*/ 2147483647 w 80"/>
                <a:gd name="T37" fmla="*/ 2147483647 h 160"/>
                <a:gd name="T38" fmla="*/ 2147483647 w 80"/>
                <a:gd name="T39" fmla="*/ 2147483647 h 160"/>
                <a:gd name="T40" fmla="*/ 2147483647 w 80"/>
                <a:gd name="T41" fmla="*/ 2147483647 h 160"/>
                <a:gd name="T42" fmla="*/ 2147483647 w 80"/>
                <a:gd name="T43" fmla="*/ 2147483647 h 160"/>
                <a:gd name="T44" fmla="*/ 0 w 80"/>
                <a:gd name="T45" fmla="*/ 2147483647 h 160"/>
                <a:gd name="T46" fmla="*/ 0 w 80"/>
                <a:gd name="T47" fmla="*/ 2147483647 h 160"/>
                <a:gd name="T48" fmla="*/ 2147483647 w 80"/>
                <a:gd name="T49" fmla="*/ 2147483647 h 160"/>
                <a:gd name="T50" fmla="*/ 2147483647 w 80"/>
                <a:gd name="T51" fmla="*/ 0 h 160"/>
                <a:gd name="T52" fmla="*/ 2147483647 w 80"/>
                <a:gd name="T53" fmla="*/ 0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
                <a:gd name="T82" fmla="*/ 0 h 160"/>
                <a:gd name="T83" fmla="*/ 80 w 80"/>
                <a:gd name="T84" fmla="*/ 160 h 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 h="160">
                  <a:moveTo>
                    <a:pt x="37" y="0"/>
                  </a:moveTo>
                  <a:cubicBezTo>
                    <a:pt x="44" y="0"/>
                    <a:pt x="50" y="0"/>
                    <a:pt x="50" y="0"/>
                  </a:cubicBezTo>
                  <a:cubicBezTo>
                    <a:pt x="56" y="12"/>
                    <a:pt x="44" y="12"/>
                    <a:pt x="44" y="24"/>
                  </a:cubicBezTo>
                  <a:cubicBezTo>
                    <a:pt x="44" y="30"/>
                    <a:pt x="50" y="30"/>
                    <a:pt x="50" y="36"/>
                  </a:cubicBezTo>
                  <a:cubicBezTo>
                    <a:pt x="50" y="48"/>
                    <a:pt x="50" y="54"/>
                    <a:pt x="56" y="66"/>
                  </a:cubicBezTo>
                  <a:cubicBezTo>
                    <a:pt x="56" y="66"/>
                    <a:pt x="56" y="72"/>
                    <a:pt x="56" y="72"/>
                  </a:cubicBezTo>
                  <a:cubicBezTo>
                    <a:pt x="56" y="83"/>
                    <a:pt x="56" y="89"/>
                    <a:pt x="62" y="101"/>
                  </a:cubicBezTo>
                  <a:cubicBezTo>
                    <a:pt x="62" y="101"/>
                    <a:pt x="62" y="101"/>
                    <a:pt x="62" y="107"/>
                  </a:cubicBezTo>
                  <a:cubicBezTo>
                    <a:pt x="62" y="119"/>
                    <a:pt x="62" y="125"/>
                    <a:pt x="68" y="131"/>
                  </a:cubicBezTo>
                  <a:cubicBezTo>
                    <a:pt x="68" y="137"/>
                    <a:pt x="74" y="137"/>
                    <a:pt x="74" y="137"/>
                  </a:cubicBezTo>
                  <a:cubicBezTo>
                    <a:pt x="80" y="143"/>
                    <a:pt x="80" y="143"/>
                    <a:pt x="80" y="149"/>
                  </a:cubicBezTo>
                  <a:cubicBezTo>
                    <a:pt x="80" y="155"/>
                    <a:pt x="56" y="155"/>
                    <a:pt x="50" y="155"/>
                  </a:cubicBezTo>
                  <a:cubicBezTo>
                    <a:pt x="44" y="155"/>
                    <a:pt x="44" y="155"/>
                    <a:pt x="37" y="160"/>
                  </a:cubicBezTo>
                  <a:cubicBezTo>
                    <a:pt x="37" y="160"/>
                    <a:pt x="31" y="160"/>
                    <a:pt x="31" y="155"/>
                  </a:cubicBezTo>
                  <a:cubicBezTo>
                    <a:pt x="25" y="149"/>
                    <a:pt x="31" y="149"/>
                    <a:pt x="37" y="143"/>
                  </a:cubicBezTo>
                  <a:cubicBezTo>
                    <a:pt x="37" y="143"/>
                    <a:pt x="37" y="137"/>
                    <a:pt x="37" y="137"/>
                  </a:cubicBezTo>
                  <a:cubicBezTo>
                    <a:pt x="31" y="125"/>
                    <a:pt x="31" y="113"/>
                    <a:pt x="31" y="101"/>
                  </a:cubicBezTo>
                  <a:cubicBezTo>
                    <a:pt x="31" y="95"/>
                    <a:pt x="25" y="95"/>
                    <a:pt x="25" y="95"/>
                  </a:cubicBezTo>
                  <a:cubicBezTo>
                    <a:pt x="25" y="83"/>
                    <a:pt x="25" y="78"/>
                    <a:pt x="25" y="72"/>
                  </a:cubicBezTo>
                  <a:cubicBezTo>
                    <a:pt x="19" y="66"/>
                    <a:pt x="19" y="66"/>
                    <a:pt x="19" y="60"/>
                  </a:cubicBezTo>
                  <a:cubicBezTo>
                    <a:pt x="19" y="54"/>
                    <a:pt x="19" y="42"/>
                    <a:pt x="13" y="36"/>
                  </a:cubicBezTo>
                  <a:cubicBezTo>
                    <a:pt x="13" y="30"/>
                    <a:pt x="13" y="30"/>
                    <a:pt x="7" y="24"/>
                  </a:cubicBezTo>
                  <a:cubicBezTo>
                    <a:pt x="7" y="18"/>
                    <a:pt x="0" y="18"/>
                    <a:pt x="0" y="12"/>
                  </a:cubicBezTo>
                  <a:cubicBezTo>
                    <a:pt x="0" y="12"/>
                    <a:pt x="0" y="12"/>
                    <a:pt x="0" y="12"/>
                  </a:cubicBezTo>
                  <a:cubicBezTo>
                    <a:pt x="0" y="6"/>
                    <a:pt x="7" y="6"/>
                    <a:pt x="13" y="6"/>
                  </a:cubicBezTo>
                  <a:cubicBezTo>
                    <a:pt x="19" y="0"/>
                    <a:pt x="25" y="0"/>
                    <a:pt x="31" y="0"/>
                  </a:cubicBezTo>
                  <a:cubicBezTo>
                    <a:pt x="31" y="0"/>
                    <a:pt x="37" y="0"/>
                    <a:pt x="3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9" name="Freeform 129"/>
            <p:cNvSpPr>
              <a:spLocks/>
            </p:cNvSpPr>
            <p:nvPr/>
          </p:nvSpPr>
          <p:spPr bwMode="auto">
            <a:xfrm>
              <a:off x="6148388" y="4621213"/>
              <a:ext cx="90488"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2147483647 h 176"/>
                <a:gd name="T56" fmla="*/ 2147483647 w 144"/>
                <a:gd name="T57" fmla="*/ 2147483647 h 176"/>
                <a:gd name="T58" fmla="*/ 2147483647 w 144"/>
                <a:gd name="T59" fmla="*/ 2147483647 h 176"/>
                <a:gd name="T60" fmla="*/ 2147483647 w 144"/>
                <a:gd name="T61" fmla="*/ 2147483647 h 176"/>
                <a:gd name="T62" fmla="*/ 2147483647 w 144"/>
                <a:gd name="T63" fmla="*/ 2147483647 h 176"/>
                <a:gd name="T64" fmla="*/ 2147483647 w 144"/>
                <a:gd name="T65" fmla="*/ 2147483647 h 176"/>
                <a:gd name="T66" fmla="*/ 2147483647 w 144"/>
                <a:gd name="T67" fmla="*/ 2147483647 h 176"/>
                <a:gd name="T68" fmla="*/ 2147483647 w 144"/>
                <a:gd name="T69" fmla="*/ 2147483647 h 176"/>
                <a:gd name="T70" fmla="*/ 2147483647 w 144"/>
                <a:gd name="T71" fmla="*/ 2147483647 h 176"/>
                <a:gd name="T72" fmla="*/ 0 w 144"/>
                <a:gd name="T73" fmla="*/ 2147483647 h 176"/>
                <a:gd name="T74" fmla="*/ 2147483647 w 144"/>
                <a:gd name="T75" fmla="*/ 2147483647 h 176"/>
                <a:gd name="T76" fmla="*/ 2147483647 w 144"/>
                <a:gd name="T77" fmla="*/ 2147483647 h 176"/>
                <a:gd name="T78" fmla="*/ 2147483647 w 144"/>
                <a:gd name="T79" fmla="*/ 2147483647 h 176"/>
                <a:gd name="T80" fmla="*/ 2147483647 w 144"/>
                <a:gd name="T81" fmla="*/ 2147483647 h 176"/>
                <a:gd name="T82" fmla="*/ 2147483647 w 144"/>
                <a:gd name="T83" fmla="*/ 2147483647 h 176"/>
                <a:gd name="T84" fmla="*/ 2147483647 w 144"/>
                <a:gd name="T85" fmla="*/ 2147483647 h 176"/>
                <a:gd name="T86" fmla="*/ 2147483647 w 144"/>
                <a:gd name="T87" fmla="*/ 2147483647 h 176"/>
                <a:gd name="T88" fmla="*/ 2147483647 w 144"/>
                <a:gd name="T89" fmla="*/ 2147483647 h 176"/>
                <a:gd name="T90" fmla="*/ 2147483647 w 144"/>
                <a:gd name="T91" fmla="*/ 2147483647 h 176"/>
                <a:gd name="T92" fmla="*/ 2147483647 w 144"/>
                <a:gd name="T93" fmla="*/ 2147483647 h 176"/>
                <a:gd name="T94" fmla="*/ 2147483647 w 144"/>
                <a:gd name="T95" fmla="*/ 2147483647 h 176"/>
                <a:gd name="T96" fmla="*/ 2147483647 w 144"/>
                <a:gd name="T97" fmla="*/ 2147483647 h 176"/>
                <a:gd name="T98" fmla="*/ 2147483647 w 144"/>
                <a:gd name="T99" fmla="*/ 0 h 1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
                <a:gd name="T151" fmla="*/ 0 h 176"/>
                <a:gd name="T152" fmla="*/ 144 w 144"/>
                <a:gd name="T153" fmla="*/ 176 h 1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 h="176">
                  <a:moveTo>
                    <a:pt x="98" y="0"/>
                  </a:moveTo>
                  <a:cubicBezTo>
                    <a:pt x="104" y="0"/>
                    <a:pt x="110" y="0"/>
                    <a:pt x="110" y="6"/>
                  </a:cubicBezTo>
                  <a:cubicBezTo>
                    <a:pt x="116" y="6"/>
                    <a:pt x="116" y="12"/>
                    <a:pt x="110" y="18"/>
                  </a:cubicBezTo>
                  <a:cubicBezTo>
                    <a:pt x="110" y="18"/>
                    <a:pt x="104" y="23"/>
                    <a:pt x="104" y="23"/>
                  </a:cubicBezTo>
                  <a:cubicBezTo>
                    <a:pt x="110" y="29"/>
                    <a:pt x="110" y="29"/>
                    <a:pt x="110" y="35"/>
                  </a:cubicBezTo>
                  <a:cubicBezTo>
                    <a:pt x="110" y="35"/>
                    <a:pt x="110" y="40"/>
                    <a:pt x="116" y="46"/>
                  </a:cubicBezTo>
                  <a:cubicBezTo>
                    <a:pt x="116" y="46"/>
                    <a:pt x="116" y="52"/>
                    <a:pt x="116" y="52"/>
                  </a:cubicBezTo>
                  <a:cubicBezTo>
                    <a:pt x="116" y="57"/>
                    <a:pt x="121" y="63"/>
                    <a:pt x="121" y="74"/>
                  </a:cubicBezTo>
                  <a:cubicBezTo>
                    <a:pt x="121" y="74"/>
                    <a:pt x="121" y="80"/>
                    <a:pt x="121" y="80"/>
                  </a:cubicBezTo>
                  <a:cubicBezTo>
                    <a:pt x="127" y="86"/>
                    <a:pt x="127" y="86"/>
                    <a:pt x="127" y="91"/>
                  </a:cubicBezTo>
                  <a:cubicBezTo>
                    <a:pt x="127" y="97"/>
                    <a:pt x="127" y="97"/>
                    <a:pt x="127" y="97"/>
                  </a:cubicBezTo>
                  <a:cubicBezTo>
                    <a:pt x="133" y="103"/>
                    <a:pt x="133" y="108"/>
                    <a:pt x="133" y="114"/>
                  </a:cubicBezTo>
                  <a:cubicBezTo>
                    <a:pt x="139" y="120"/>
                    <a:pt x="144" y="131"/>
                    <a:pt x="139" y="142"/>
                  </a:cubicBezTo>
                  <a:cubicBezTo>
                    <a:pt x="139" y="142"/>
                    <a:pt x="139" y="142"/>
                    <a:pt x="139" y="142"/>
                  </a:cubicBezTo>
                  <a:cubicBezTo>
                    <a:pt x="139" y="142"/>
                    <a:pt x="139" y="142"/>
                    <a:pt x="139" y="148"/>
                  </a:cubicBezTo>
                  <a:cubicBezTo>
                    <a:pt x="133" y="148"/>
                    <a:pt x="133" y="148"/>
                    <a:pt x="133" y="148"/>
                  </a:cubicBezTo>
                  <a:cubicBezTo>
                    <a:pt x="121" y="142"/>
                    <a:pt x="116" y="137"/>
                    <a:pt x="110" y="131"/>
                  </a:cubicBezTo>
                  <a:cubicBezTo>
                    <a:pt x="104" y="125"/>
                    <a:pt x="104" y="125"/>
                    <a:pt x="98" y="120"/>
                  </a:cubicBezTo>
                  <a:cubicBezTo>
                    <a:pt x="93" y="120"/>
                    <a:pt x="87" y="114"/>
                    <a:pt x="87" y="108"/>
                  </a:cubicBezTo>
                  <a:cubicBezTo>
                    <a:pt x="75" y="103"/>
                    <a:pt x="70" y="97"/>
                    <a:pt x="58" y="91"/>
                  </a:cubicBezTo>
                  <a:cubicBezTo>
                    <a:pt x="58" y="86"/>
                    <a:pt x="52" y="80"/>
                    <a:pt x="47" y="80"/>
                  </a:cubicBezTo>
                  <a:cubicBezTo>
                    <a:pt x="47" y="86"/>
                    <a:pt x="47" y="91"/>
                    <a:pt x="47" y="97"/>
                  </a:cubicBezTo>
                  <a:cubicBezTo>
                    <a:pt x="47" y="103"/>
                    <a:pt x="52" y="103"/>
                    <a:pt x="52" y="108"/>
                  </a:cubicBezTo>
                  <a:cubicBezTo>
                    <a:pt x="52" y="108"/>
                    <a:pt x="52" y="114"/>
                    <a:pt x="52" y="114"/>
                  </a:cubicBezTo>
                  <a:cubicBezTo>
                    <a:pt x="52" y="120"/>
                    <a:pt x="58" y="125"/>
                    <a:pt x="58" y="125"/>
                  </a:cubicBezTo>
                  <a:cubicBezTo>
                    <a:pt x="58" y="131"/>
                    <a:pt x="58" y="131"/>
                    <a:pt x="58" y="137"/>
                  </a:cubicBezTo>
                  <a:cubicBezTo>
                    <a:pt x="58" y="137"/>
                    <a:pt x="64" y="142"/>
                    <a:pt x="64" y="142"/>
                  </a:cubicBezTo>
                  <a:cubicBezTo>
                    <a:pt x="64" y="148"/>
                    <a:pt x="64" y="148"/>
                    <a:pt x="64" y="148"/>
                  </a:cubicBezTo>
                  <a:cubicBezTo>
                    <a:pt x="70" y="154"/>
                    <a:pt x="75" y="148"/>
                    <a:pt x="75" y="154"/>
                  </a:cubicBezTo>
                  <a:cubicBezTo>
                    <a:pt x="75" y="154"/>
                    <a:pt x="81" y="159"/>
                    <a:pt x="75" y="159"/>
                  </a:cubicBezTo>
                  <a:cubicBezTo>
                    <a:pt x="75" y="165"/>
                    <a:pt x="47" y="176"/>
                    <a:pt x="41" y="171"/>
                  </a:cubicBezTo>
                  <a:cubicBezTo>
                    <a:pt x="41" y="165"/>
                    <a:pt x="41" y="165"/>
                    <a:pt x="41" y="165"/>
                  </a:cubicBezTo>
                  <a:cubicBezTo>
                    <a:pt x="47" y="159"/>
                    <a:pt x="47" y="159"/>
                    <a:pt x="47" y="154"/>
                  </a:cubicBezTo>
                  <a:cubicBezTo>
                    <a:pt x="47" y="142"/>
                    <a:pt x="41" y="137"/>
                    <a:pt x="41" y="125"/>
                  </a:cubicBezTo>
                  <a:cubicBezTo>
                    <a:pt x="35" y="103"/>
                    <a:pt x="24" y="80"/>
                    <a:pt x="18" y="57"/>
                  </a:cubicBezTo>
                  <a:cubicBezTo>
                    <a:pt x="18" y="52"/>
                    <a:pt x="12" y="46"/>
                    <a:pt x="12" y="46"/>
                  </a:cubicBezTo>
                  <a:cubicBezTo>
                    <a:pt x="6" y="40"/>
                    <a:pt x="0" y="46"/>
                    <a:pt x="0" y="35"/>
                  </a:cubicBezTo>
                  <a:cubicBezTo>
                    <a:pt x="6" y="29"/>
                    <a:pt x="18" y="23"/>
                    <a:pt x="24" y="29"/>
                  </a:cubicBezTo>
                  <a:cubicBezTo>
                    <a:pt x="29" y="29"/>
                    <a:pt x="35" y="35"/>
                    <a:pt x="41" y="40"/>
                  </a:cubicBezTo>
                  <a:cubicBezTo>
                    <a:pt x="47" y="46"/>
                    <a:pt x="52" y="46"/>
                    <a:pt x="58" y="52"/>
                  </a:cubicBezTo>
                  <a:cubicBezTo>
                    <a:pt x="58" y="52"/>
                    <a:pt x="64" y="57"/>
                    <a:pt x="70" y="63"/>
                  </a:cubicBezTo>
                  <a:cubicBezTo>
                    <a:pt x="70" y="63"/>
                    <a:pt x="75" y="69"/>
                    <a:pt x="75" y="69"/>
                  </a:cubicBezTo>
                  <a:cubicBezTo>
                    <a:pt x="87" y="74"/>
                    <a:pt x="93" y="86"/>
                    <a:pt x="104" y="91"/>
                  </a:cubicBezTo>
                  <a:cubicBezTo>
                    <a:pt x="104" y="91"/>
                    <a:pt x="104" y="91"/>
                    <a:pt x="110" y="91"/>
                  </a:cubicBezTo>
                  <a:cubicBezTo>
                    <a:pt x="110" y="91"/>
                    <a:pt x="110" y="86"/>
                    <a:pt x="110" y="86"/>
                  </a:cubicBezTo>
                  <a:cubicBezTo>
                    <a:pt x="110" y="80"/>
                    <a:pt x="104" y="74"/>
                    <a:pt x="104" y="69"/>
                  </a:cubicBezTo>
                  <a:cubicBezTo>
                    <a:pt x="98" y="57"/>
                    <a:pt x="98" y="52"/>
                    <a:pt x="93" y="40"/>
                  </a:cubicBezTo>
                  <a:cubicBezTo>
                    <a:pt x="93" y="35"/>
                    <a:pt x="93" y="29"/>
                    <a:pt x="87" y="23"/>
                  </a:cubicBezTo>
                  <a:cubicBezTo>
                    <a:pt x="81" y="23"/>
                    <a:pt x="75" y="23"/>
                    <a:pt x="75" y="18"/>
                  </a:cubicBezTo>
                  <a:cubicBezTo>
                    <a:pt x="70" y="6"/>
                    <a:pt x="93" y="6"/>
                    <a:pt x="9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0" name="Freeform 130"/>
            <p:cNvSpPr>
              <a:spLocks/>
            </p:cNvSpPr>
            <p:nvPr/>
          </p:nvSpPr>
          <p:spPr bwMode="auto">
            <a:xfrm>
              <a:off x="6548438" y="4641851"/>
              <a:ext cx="119063" cy="133350"/>
            </a:xfrm>
            <a:custGeom>
              <a:avLst/>
              <a:gdLst>
                <a:gd name="T0" fmla="*/ 2147483647 w 192"/>
                <a:gd name="T1" fmla="*/ 0 h 208"/>
                <a:gd name="T2" fmla="*/ 2147483647 w 192"/>
                <a:gd name="T3" fmla="*/ 2147483647 h 208"/>
                <a:gd name="T4" fmla="*/ 2147483647 w 192"/>
                <a:gd name="T5" fmla="*/ 2147483647 h 208"/>
                <a:gd name="T6" fmla="*/ 2147483647 w 192"/>
                <a:gd name="T7" fmla="*/ 2147483647 h 208"/>
                <a:gd name="T8" fmla="*/ 2147483647 w 192"/>
                <a:gd name="T9" fmla="*/ 2147483647 h 208"/>
                <a:gd name="T10" fmla="*/ 2147483647 w 192"/>
                <a:gd name="T11" fmla="*/ 2147483647 h 208"/>
                <a:gd name="T12" fmla="*/ 2147483647 w 192"/>
                <a:gd name="T13" fmla="*/ 2147483647 h 208"/>
                <a:gd name="T14" fmla="*/ 2147483647 w 192"/>
                <a:gd name="T15" fmla="*/ 2147483647 h 208"/>
                <a:gd name="T16" fmla="*/ 2147483647 w 192"/>
                <a:gd name="T17" fmla="*/ 2147483647 h 208"/>
                <a:gd name="T18" fmla="*/ 2147483647 w 192"/>
                <a:gd name="T19" fmla="*/ 2147483647 h 208"/>
                <a:gd name="T20" fmla="*/ 2147483647 w 192"/>
                <a:gd name="T21" fmla="*/ 2147483647 h 208"/>
                <a:gd name="T22" fmla="*/ 2147483647 w 192"/>
                <a:gd name="T23" fmla="*/ 2147483647 h 208"/>
                <a:gd name="T24" fmla="*/ 2147483647 w 192"/>
                <a:gd name="T25" fmla="*/ 2147483647 h 208"/>
                <a:gd name="T26" fmla="*/ 2147483647 w 192"/>
                <a:gd name="T27" fmla="*/ 2147483647 h 208"/>
                <a:gd name="T28" fmla="*/ 2147483647 w 192"/>
                <a:gd name="T29" fmla="*/ 2147483647 h 208"/>
                <a:gd name="T30" fmla="*/ 2147483647 w 192"/>
                <a:gd name="T31" fmla="*/ 2147483647 h 208"/>
                <a:gd name="T32" fmla="*/ 2147483647 w 192"/>
                <a:gd name="T33" fmla="*/ 2147483647 h 208"/>
                <a:gd name="T34" fmla="*/ 2147483647 w 192"/>
                <a:gd name="T35" fmla="*/ 2147483647 h 208"/>
                <a:gd name="T36" fmla="*/ 2147483647 w 192"/>
                <a:gd name="T37" fmla="*/ 2147483647 h 208"/>
                <a:gd name="T38" fmla="*/ 2147483647 w 192"/>
                <a:gd name="T39" fmla="*/ 2147483647 h 208"/>
                <a:gd name="T40" fmla="*/ 2147483647 w 192"/>
                <a:gd name="T41" fmla="*/ 2147483647 h 208"/>
                <a:gd name="T42" fmla="*/ 2147483647 w 192"/>
                <a:gd name="T43" fmla="*/ 2147483647 h 208"/>
                <a:gd name="T44" fmla="*/ 2147483647 w 192"/>
                <a:gd name="T45" fmla="*/ 2147483647 h 208"/>
                <a:gd name="T46" fmla="*/ 2147483647 w 192"/>
                <a:gd name="T47" fmla="*/ 2147483647 h 208"/>
                <a:gd name="T48" fmla="*/ 2147483647 w 192"/>
                <a:gd name="T49" fmla="*/ 2147483647 h 208"/>
                <a:gd name="T50" fmla="*/ 2147483647 w 192"/>
                <a:gd name="T51" fmla="*/ 2147483647 h 208"/>
                <a:gd name="T52" fmla="*/ 2147483647 w 192"/>
                <a:gd name="T53" fmla="*/ 2147483647 h 208"/>
                <a:gd name="T54" fmla="*/ 2147483647 w 192"/>
                <a:gd name="T55" fmla="*/ 2147483647 h 208"/>
                <a:gd name="T56" fmla="*/ 2147483647 w 192"/>
                <a:gd name="T57" fmla="*/ 2147483647 h 208"/>
                <a:gd name="T58" fmla="*/ 2147483647 w 192"/>
                <a:gd name="T59" fmla="*/ 2147483647 h 208"/>
                <a:gd name="T60" fmla="*/ 2147483647 w 192"/>
                <a:gd name="T61" fmla="*/ 2147483647 h 208"/>
                <a:gd name="T62" fmla="*/ 2147483647 w 192"/>
                <a:gd name="T63" fmla="*/ 2147483647 h 208"/>
                <a:gd name="T64" fmla="*/ 2147483647 w 192"/>
                <a:gd name="T65" fmla="*/ 2147483647 h 208"/>
                <a:gd name="T66" fmla="*/ 2147483647 w 192"/>
                <a:gd name="T67" fmla="*/ 2147483647 h 208"/>
                <a:gd name="T68" fmla="*/ 2147483647 w 192"/>
                <a:gd name="T69" fmla="*/ 2147483647 h 208"/>
                <a:gd name="T70" fmla="*/ 2147483647 w 192"/>
                <a:gd name="T71" fmla="*/ 2147483647 h 208"/>
                <a:gd name="T72" fmla="*/ 2147483647 w 192"/>
                <a:gd name="T73" fmla="*/ 2147483647 h 208"/>
                <a:gd name="T74" fmla="*/ 2147483647 w 192"/>
                <a:gd name="T75" fmla="*/ 2147483647 h 208"/>
                <a:gd name="T76" fmla="*/ 2147483647 w 192"/>
                <a:gd name="T77" fmla="*/ 2147483647 h 208"/>
                <a:gd name="T78" fmla="*/ 2147483647 w 192"/>
                <a:gd name="T79" fmla="*/ 2147483647 h 208"/>
                <a:gd name="T80" fmla="*/ 2147483647 w 192"/>
                <a:gd name="T81" fmla="*/ 2147483647 h 208"/>
                <a:gd name="T82" fmla="*/ 2147483647 w 192"/>
                <a:gd name="T83" fmla="*/ 2147483647 h 208"/>
                <a:gd name="T84" fmla="*/ 2147483647 w 192"/>
                <a:gd name="T85" fmla="*/ 2147483647 h 208"/>
                <a:gd name="T86" fmla="*/ 2147483647 w 192"/>
                <a:gd name="T87" fmla="*/ 2147483647 h 208"/>
                <a:gd name="T88" fmla="*/ 2147483647 w 192"/>
                <a:gd name="T89" fmla="*/ 2147483647 h 208"/>
                <a:gd name="T90" fmla="*/ 0 w 192"/>
                <a:gd name="T91" fmla="*/ 2147483647 h 208"/>
                <a:gd name="T92" fmla="*/ 0 w 192"/>
                <a:gd name="T93" fmla="*/ 2147483647 h 208"/>
                <a:gd name="T94" fmla="*/ 0 w 192"/>
                <a:gd name="T95" fmla="*/ 2147483647 h 208"/>
                <a:gd name="T96" fmla="*/ 2147483647 w 192"/>
                <a:gd name="T97" fmla="*/ 2147483647 h 208"/>
                <a:gd name="T98" fmla="*/ 2147483647 w 192"/>
                <a:gd name="T99" fmla="*/ 2147483647 h 208"/>
                <a:gd name="T100" fmla="*/ 2147483647 w 192"/>
                <a:gd name="T101" fmla="*/ 2147483647 h 208"/>
                <a:gd name="T102" fmla="*/ 2147483647 w 192"/>
                <a:gd name="T103" fmla="*/ 2147483647 h 208"/>
                <a:gd name="T104" fmla="*/ 2147483647 w 192"/>
                <a:gd name="T105" fmla="*/ 2147483647 h 208"/>
                <a:gd name="T106" fmla="*/ 2147483647 w 192"/>
                <a:gd name="T107" fmla="*/ 2147483647 h 208"/>
                <a:gd name="T108" fmla="*/ 2147483647 w 192"/>
                <a:gd name="T109" fmla="*/ 2147483647 h 208"/>
                <a:gd name="T110" fmla="*/ 2147483647 w 192"/>
                <a:gd name="T111" fmla="*/ 2147483647 h 208"/>
                <a:gd name="T112" fmla="*/ 2147483647 w 192"/>
                <a:gd name="T113" fmla="*/ 2147483647 h 208"/>
                <a:gd name="T114" fmla="*/ 2147483647 w 192"/>
                <a:gd name="T115" fmla="*/ 2147483647 h 208"/>
                <a:gd name="T116" fmla="*/ 2147483647 w 192"/>
                <a:gd name="T117" fmla="*/ 0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208"/>
                <a:gd name="T179" fmla="*/ 192 w 192"/>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208">
                  <a:moveTo>
                    <a:pt x="66" y="0"/>
                  </a:moveTo>
                  <a:cubicBezTo>
                    <a:pt x="72" y="0"/>
                    <a:pt x="90" y="7"/>
                    <a:pt x="96" y="13"/>
                  </a:cubicBezTo>
                  <a:cubicBezTo>
                    <a:pt x="96" y="19"/>
                    <a:pt x="96" y="63"/>
                    <a:pt x="96" y="76"/>
                  </a:cubicBezTo>
                  <a:cubicBezTo>
                    <a:pt x="96" y="89"/>
                    <a:pt x="96" y="101"/>
                    <a:pt x="96" y="114"/>
                  </a:cubicBezTo>
                  <a:cubicBezTo>
                    <a:pt x="96" y="114"/>
                    <a:pt x="96" y="114"/>
                    <a:pt x="96" y="114"/>
                  </a:cubicBezTo>
                  <a:cubicBezTo>
                    <a:pt x="96" y="114"/>
                    <a:pt x="96" y="114"/>
                    <a:pt x="96" y="114"/>
                  </a:cubicBezTo>
                  <a:cubicBezTo>
                    <a:pt x="108" y="108"/>
                    <a:pt x="108" y="101"/>
                    <a:pt x="114" y="95"/>
                  </a:cubicBezTo>
                  <a:cubicBezTo>
                    <a:pt x="126" y="82"/>
                    <a:pt x="138" y="76"/>
                    <a:pt x="144" y="63"/>
                  </a:cubicBezTo>
                  <a:cubicBezTo>
                    <a:pt x="144" y="57"/>
                    <a:pt x="156" y="45"/>
                    <a:pt x="162" y="45"/>
                  </a:cubicBezTo>
                  <a:cubicBezTo>
                    <a:pt x="168" y="38"/>
                    <a:pt x="180" y="51"/>
                    <a:pt x="186" y="57"/>
                  </a:cubicBezTo>
                  <a:cubicBezTo>
                    <a:pt x="192" y="57"/>
                    <a:pt x="186" y="63"/>
                    <a:pt x="180" y="63"/>
                  </a:cubicBezTo>
                  <a:cubicBezTo>
                    <a:pt x="180" y="63"/>
                    <a:pt x="174" y="63"/>
                    <a:pt x="168" y="70"/>
                  </a:cubicBezTo>
                  <a:cubicBezTo>
                    <a:pt x="168" y="76"/>
                    <a:pt x="162" y="95"/>
                    <a:pt x="162" y="101"/>
                  </a:cubicBezTo>
                  <a:cubicBezTo>
                    <a:pt x="156" y="114"/>
                    <a:pt x="150" y="127"/>
                    <a:pt x="144" y="139"/>
                  </a:cubicBezTo>
                  <a:cubicBezTo>
                    <a:pt x="144" y="152"/>
                    <a:pt x="138" y="164"/>
                    <a:pt x="138" y="171"/>
                  </a:cubicBezTo>
                  <a:cubicBezTo>
                    <a:pt x="132" y="177"/>
                    <a:pt x="132" y="183"/>
                    <a:pt x="132" y="190"/>
                  </a:cubicBezTo>
                  <a:cubicBezTo>
                    <a:pt x="138" y="190"/>
                    <a:pt x="150" y="202"/>
                    <a:pt x="138" y="208"/>
                  </a:cubicBezTo>
                  <a:cubicBezTo>
                    <a:pt x="132" y="208"/>
                    <a:pt x="120" y="196"/>
                    <a:pt x="114" y="196"/>
                  </a:cubicBezTo>
                  <a:cubicBezTo>
                    <a:pt x="108" y="196"/>
                    <a:pt x="96" y="190"/>
                    <a:pt x="96" y="183"/>
                  </a:cubicBezTo>
                  <a:cubicBezTo>
                    <a:pt x="90" y="183"/>
                    <a:pt x="90" y="177"/>
                    <a:pt x="96" y="177"/>
                  </a:cubicBezTo>
                  <a:cubicBezTo>
                    <a:pt x="96" y="171"/>
                    <a:pt x="102" y="177"/>
                    <a:pt x="108" y="171"/>
                  </a:cubicBezTo>
                  <a:cubicBezTo>
                    <a:pt x="108" y="164"/>
                    <a:pt x="114" y="152"/>
                    <a:pt x="114" y="145"/>
                  </a:cubicBezTo>
                  <a:cubicBezTo>
                    <a:pt x="114" y="145"/>
                    <a:pt x="114" y="145"/>
                    <a:pt x="120" y="139"/>
                  </a:cubicBezTo>
                  <a:cubicBezTo>
                    <a:pt x="120" y="133"/>
                    <a:pt x="120" y="127"/>
                    <a:pt x="126" y="120"/>
                  </a:cubicBezTo>
                  <a:cubicBezTo>
                    <a:pt x="126" y="120"/>
                    <a:pt x="126" y="114"/>
                    <a:pt x="126" y="114"/>
                  </a:cubicBezTo>
                  <a:cubicBezTo>
                    <a:pt x="126" y="114"/>
                    <a:pt x="126" y="114"/>
                    <a:pt x="126" y="114"/>
                  </a:cubicBezTo>
                  <a:cubicBezTo>
                    <a:pt x="126" y="114"/>
                    <a:pt x="126" y="114"/>
                    <a:pt x="126" y="114"/>
                  </a:cubicBezTo>
                  <a:cubicBezTo>
                    <a:pt x="126" y="114"/>
                    <a:pt x="120" y="114"/>
                    <a:pt x="120" y="114"/>
                  </a:cubicBezTo>
                  <a:cubicBezTo>
                    <a:pt x="114" y="120"/>
                    <a:pt x="108" y="127"/>
                    <a:pt x="102" y="133"/>
                  </a:cubicBezTo>
                  <a:cubicBezTo>
                    <a:pt x="102" y="133"/>
                    <a:pt x="102" y="139"/>
                    <a:pt x="102" y="139"/>
                  </a:cubicBezTo>
                  <a:cubicBezTo>
                    <a:pt x="96" y="139"/>
                    <a:pt x="96" y="145"/>
                    <a:pt x="96" y="145"/>
                  </a:cubicBezTo>
                  <a:cubicBezTo>
                    <a:pt x="90" y="152"/>
                    <a:pt x="84" y="158"/>
                    <a:pt x="84" y="158"/>
                  </a:cubicBezTo>
                  <a:cubicBezTo>
                    <a:pt x="78" y="164"/>
                    <a:pt x="78" y="171"/>
                    <a:pt x="72" y="171"/>
                  </a:cubicBezTo>
                  <a:cubicBezTo>
                    <a:pt x="72" y="171"/>
                    <a:pt x="72" y="171"/>
                    <a:pt x="72" y="171"/>
                  </a:cubicBezTo>
                  <a:cubicBezTo>
                    <a:pt x="66" y="171"/>
                    <a:pt x="66" y="171"/>
                    <a:pt x="66" y="171"/>
                  </a:cubicBezTo>
                  <a:cubicBezTo>
                    <a:pt x="66" y="152"/>
                    <a:pt x="66" y="139"/>
                    <a:pt x="66" y="127"/>
                  </a:cubicBezTo>
                  <a:cubicBezTo>
                    <a:pt x="66" y="108"/>
                    <a:pt x="66" y="95"/>
                    <a:pt x="66" y="82"/>
                  </a:cubicBezTo>
                  <a:cubicBezTo>
                    <a:pt x="66" y="82"/>
                    <a:pt x="66" y="76"/>
                    <a:pt x="66" y="76"/>
                  </a:cubicBezTo>
                  <a:cubicBezTo>
                    <a:pt x="60" y="76"/>
                    <a:pt x="54" y="89"/>
                    <a:pt x="54" y="95"/>
                  </a:cubicBezTo>
                  <a:cubicBezTo>
                    <a:pt x="54" y="95"/>
                    <a:pt x="48" y="101"/>
                    <a:pt x="48" y="101"/>
                  </a:cubicBezTo>
                  <a:cubicBezTo>
                    <a:pt x="42" y="114"/>
                    <a:pt x="36" y="120"/>
                    <a:pt x="36" y="133"/>
                  </a:cubicBezTo>
                  <a:cubicBezTo>
                    <a:pt x="30" y="139"/>
                    <a:pt x="42" y="145"/>
                    <a:pt x="36" y="152"/>
                  </a:cubicBezTo>
                  <a:cubicBezTo>
                    <a:pt x="36" y="158"/>
                    <a:pt x="36" y="158"/>
                    <a:pt x="36" y="158"/>
                  </a:cubicBezTo>
                  <a:cubicBezTo>
                    <a:pt x="30" y="158"/>
                    <a:pt x="30" y="158"/>
                    <a:pt x="24" y="152"/>
                  </a:cubicBezTo>
                  <a:cubicBezTo>
                    <a:pt x="24" y="152"/>
                    <a:pt x="24" y="152"/>
                    <a:pt x="18" y="152"/>
                  </a:cubicBezTo>
                  <a:cubicBezTo>
                    <a:pt x="12" y="145"/>
                    <a:pt x="6" y="145"/>
                    <a:pt x="0" y="139"/>
                  </a:cubicBezTo>
                  <a:cubicBezTo>
                    <a:pt x="0" y="139"/>
                    <a:pt x="0" y="139"/>
                    <a:pt x="0" y="133"/>
                  </a:cubicBezTo>
                  <a:cubicBezTo>
                    <a:pt x="0" y="133"/>
                    <a:pt x="0" y="133"/>
                    <a:pt x="0" y="133"/>
                  </a:cubicBezTo>
                  <a:cubicBezTo>
                    <a:pt x="6" y="133"/>
                    <a:pt x="6" y="133"/>
                    <a:pt x="12" y="133"/>
                  </a:cubicBezTo>
                  <a:cubicBezTo>
                    <a:pt x="12" y="133"/>
                    <a:pt x="12" y="133"/>
                    <a:pt x="12" y="133"/>
                  </a:cubicBezTo>
                  <a:cubicBezTo>
                    <a:pt x="18" y="133"/>
                    <a:pt x="18" y="127"/>
                    <a:pt x="24" y="120"/>
                  </a:cubicBezTo>
                  <a:cubicBezTo>
                    <a:pt x="24" y="120"/>
                    <a:pt x="24" y="114"/>
                    <a:pt x="24" y="114"/>
                  </a:cubicBezTo>
                  <a:cubicBezTo>
                    <a:pt x="30" y="108"/>
                    <a:pt x="30" y="101"/>
                    <a:pt x="36" y="89"/>
                  </a:cubicBezTo>
                  <a:cubicBezTo>
                    <a:pt x="42" y="82"/>
                    <a:pt x="42" y="76"/>
                    <a:pt x="48" y="70"/>
                  </a:cubicBezTo>
                  <a:cubicBezTo>
                    <a:pt x="48" y="63"/>
                    <a:pt x="54" y="57"/>
                    <a:pt x="60" y="51"/>
                  </a:cubicBezTo>
                  <a:cubicBezTo>
                    <a:pt x="60" y="45"/>
                    <a:pt x="66" y="38"/>
                    <a:pt x="66" y="32"/>
                  </a:cubicBezTo>
                  <a:cubicBezTo>
                    <a:pt x="66" y="26"/>
                    <a:pt x="66" y="19"/>
                    <a:pt x="66" y="13"/>
                  </a:cubicBezTo>
                  <a:cubicBezTo>
                    <a:pt x="66" y="13"/>
                    <a:pt x="66" y="13"/>
                    <a:pt x="66" y="13"/>
                  </a:cubicBezTo>
                  <a:cubicBezTo>
                    <a:pt x="60" y="7"/>
                    <a:pt x="66" y="0"/>
                    <a:pt x="66"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1" name="Freeform 131"/>
            <p:cNvSpPr>
              <a:spLocks/>
            </p:cNvSpPr>
            <p:nvPr/>
          </p:nvSpPr>
          <p:spPr bwMode="auto">
            <a:xfrm>
              <a:off x="6057900" y="4652963"/>
              <a:ext cx="90488" cy="101600"/>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0 w 144"/>
                <a:gd name="T35" fmla="*/ 2147483647 h 160"/>
                <a:gd name="T36" fmla="*/ 0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2147483647 w 144"/>
                <a:gd name="T47" fmla="*/ 2147483647 h 160"/>
                <a:gd name="T48" fmla="*/ 2147483647 w 144"/>
                <a:gd name="T49" fmla="*/ 2147483647 h 160"/>
                <a:gd name="T50" fmla="*/ 2147483647 w 144"/>
                <a:gd name="T51" fmla="*/ 2147483647 h 160"/>
                <a:gd name="T52" fmla="*/ 2147483647 w 144"/>
                <a:gd name="T53" fmla="*/ 2147483647 h 160"/>
                <a:gd name="T54" fmla="*/ 2147483647 w 144"/>
                <a:gd name="T55" fmla="*/ 2147483647 h 160"/>
                <a:gd name="T56" fmla="*/ 2147483647 w 144"/>
                <a:gd name="T57" fmla="*/ 2147483647 h 160"/>
                <a:gd name="T58" fmla="*/ 2147483647 w 144"/>
                <a:gd name="T59" fmla="*/ 2147483647 h 160"/>
                <a:gd name="T60" fmla="*/ 2147483647 w 144"/>
                <a:gd name="T61" fmla="*/ 2147483647 h 160"/>
                <a:gd name="T62" fmla="*/ 2147483647 w 144"/>
                <a:gd name="T63" fmla="*/ 2147483647 h 160"/>
                <a:gd name="T64" fmla="*/ 2147483647 w 144"/>
                <a:gd name="T65" fmla="*/ 2147483647 h 160"/>
                <a:gd name="T66" fmla="*/ 2147483647 w 14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
                <a:gd name="T103" fmla="*/ 0 h 160"/>
                <a:gd name="T104" fmla="*/ 144 w 14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 h="160">
                  <a:moveTo>
                    <a:pt x="102" y="0"/>
                  </a:moveTo>
                  <a:cubicBezTo>
                    <a:pt x="108" y="0"/>
                    <a:pt x="114" y="6"/>
                    <a:pt x="108" y="12"/>
                  </a:cubicBezTo>
                  <a:cubicBezTo>
                    <a:pt x="108" y="12"/>
                    <a:pt x="108" y="12"/>
                    <a:pt x="108" y="18"/>
                  </a:cubicBezTo>
                  <a:cubicBezTo>
                    <a:pt x="108" y="23"/>
                    <a:pt x="108" y="29"/>
                    <a:pt x="114" y="35"/>
                  </a:cubicBezTo>
                  <a:cubicBezTo>
                    <a:pt x="120" y="52"/>
                    <a:pt x="126" y="69"/>
                    <a:pt x="138" y="80"/>
                  </a:cubicBezTo>
                  <a:cubicBezTo>
                    <a:pt x="138" y="92"/>
                    <a:pt x="144" y="98"/>
                    <a:pt x="144" y="103"/>
                  </a:cubicBezTo>
                  <a:cubicBezTo>
                    <a:pt x="144" y="109"/>
                    <a:pt x="144" y="126"/>
                    <a:pt x="144" y="132"/>
                  </a:cubicBezTo>
                  <a:cubicBezTo>
                    <a:pt x="138" y="138"/>
                    <a:pt x="132" y="149"/>
                    <a:pt x="120" y="155"/>
                  </a:cubicBezTo>
                  <a:cubicBezTo>
                    <a:pt x="120" y="155"/>
                    <a:pt x="114" y="155"/>
                    <a:pt x="108" y="160"/>
                  </a:cubicBezTo>
                  <a:cubicBezTo>
                    <a:pt x="108" y="160"/>
                    <a:pt x="102" y="160"/>
                    <a:pt x="102" y="160"/>
                  </a:cubicBezTo>
                  <a:cubicBezTo>
                    <a:pt x="96" y="160"/>
                    <a:pt x="90" y="160"/>
                    <a:pt x="84" y="160"/>
                  </a:cubicBezTo>
                  <a:cubicBezTo>
                    <a:pt x="78" y="155"/>
                    <a:pt x="72" y="155"/>
                    <a:pt x="66" y="149"/>
                  </a:cubicBezTo>
                  <a:cubicBezTo>
                    <a:pt x="54" y="143"/>
                    <a:pt x="48" y="126"/>
                    <a:pt x="42" y="115"/>
                  </a:cubicBezTo>
                  <a:cubicBezTo>
                    <a:pt x="42" y="109"/>
                    <a:pt x="36" y="103"/>
                    <a:pt x="30" y="98"/>
                  </a:cubicBezTo>
                  <a:cubicBezTo>
                    <a:pt x="30" y="92"/>
                    <a:pt x="24" y="86"/>
                    <a:pt x="24" y="75"/>
                  </a:cubicBezTo>
                  <a:cubicBezTo>
                    <a:pt x="24" y="75"/>
                    <a:pt x="18" y="69"/>
                    <a:pt x="18" y="69"/>
                  </a:cubicBezTo>
                  <a:cubicBezTo>
                    <a:pt x="18" y="63"/>
                    <a:pt x="18" y="63"/>
                    <a:pt x="12" y="58"/>
                  </a:cubicBezTo>
                  <a:cubicBezTo>
                    <a:pt x="6" y="58"/>
                    <a:pt x="0" y="58"/>
                    <a:pt x="0" y="52"/>
                  </a:cubicBezTo>
                  <a:cubicBezTo>
                    <a:pt x="0" y="46"/>
                    <a:pt x="0" y="46"/>
                    <a:pt x="0" y="46"/>
                  </a:cubicBezTo>
                  <a:cubicBezTo>
                    <a:pt x="6" y="40"/>
                    <a:pt x="42" y="23"/>
                    <a:pt x="48" y="29"/>
                  </a:cubicBezTo>
                  <a:cubicBezTo>
                    <a:pt x="54" y="35"/>
                    <a:pt x="42" y="40"/>
                    <a:pt x="42" y="46"/>
                  </a:cubicBezTo>
                  <a:cubicBezTo>
                    <a:pt x="42" y="46"/>
                    <a:pt x="42" y="52"/>
                    <a:pt x="48" y="52"/>
                  </a:cubicBezTo>
                  <a:cubicBezTo>
                    <a:pt x="48" y="63"/>
                    <a:pt x="54" y="75"/>
                    <a:pt x="60" y="80"/>
                  </a:cubicBezTo>
                  <a:cubicBezTo>
                    <a:pt x="60" y="86"/>
                    <a:pt x="60" y="86"/>
                    <a:pt x="60" y="92"/>
                  </a:cubicBezTo>
                  <a:cubicBezTo>
                    <a:pt x="66" y="98"/>
                    <a:pt x="72" y="103"/>
                    <a:pt x="72" y="115"/>
                  </a:cubicBezTo>
                  <a:cubicBezTo>
                    <a:pt x="78" y="120"/>
                    <a:pt x="84" y="132"/>
                    <a:pt x="90" y="138"/>
                  </a:cubicBezTo>
                  <a:cubicBezTo>
                    <a:pt x="96" y="143"/>
                    <a:pt x="102" y="143"/>
                    <a:pt x="114" y="143"/>
                  </a:cubicBezTo>
                  <a:cubicBezTo>
                    <a:pt x="120" y="138"/>
                    <a:pt x="132" y="132"/>
                    <a:pt x="132" y="120"/>
                  </a:cubicBezTo>
                  <a:cubicBezTo>
                    <a:pt x="132" y="109"/>
                    <a:pt x="114" y="86"/>
                    <a:pt x="108" y="69"/>
                  </a:cubicBezTo>
                  <a:cubicBezTo>
                    <a:pt x="108" y="63"/>
                    <a:pt x="102" y="58"/>
                    <a:pt x="102" y="46"/>
                  </a:cubicBezTo>
                  <a:cubicBezTo>
                    <a:pt x="96" y="46"/>
                    <a:pt x="96" y="40"/>
                    <a:pt x="96" y="40"/>
                  </a:cubicBezTo>
                  <a:cubicBezTo>
                    <a:pt x="90" y="35"/>
                    <a:pt x="90" y="29"/>
                    <a:pt x="90" y="23"/>
                  </a:cubicBezTo>
                  <a:cubicBezTo>
                    <a:pt x="84" y="23"/>
                    <a:pt x="66" y="23"/>
                    <a:pt x="72" y="18"/>
                  </a:cubicBezTo>
                  <a:cubicBezTo>
                    <a:pt x="72" y="6"/>
                    <a:pt x="96" y="0"/>
                    <a:pt x="10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2" name="Freeform 132"/>
            <p:cNvSpPr>
              <a:spLocks/>
            </p:cNvSpPr>
            <p:nvPr/>
          </p:nvSpPr>
          <p:spPr bwMode="auto">
            <a:xfrm>
              <a:off x="6637338" y="4694238"/>
              <a:ext cx="90488" cy="122238"/>
            </a:xfrm>
            <a:custGeom>
              <a:avLst/>
              <a:gdLst>
                <a:gd name="T0" fmla="*/ 2147483647 w 144"/>
                <a:gd name="T1" fmla="*/ 0 h 192"/>
                <a:gd name="T2" fmla="*/ 2147483647 w 144"/>
                <a:gd name="T3" fmla="*/ 2147483647 h 192"/>
                <a:gd name="T4" fmla="*/ 2147483647 w 144"/>
                <a:gd name="T5" fmla="*/ 2147483647 h 192"/>
                <a:gd name="T6" fmla="*/ 2147483647 w 144"/>
                <a:gd name="T7" fmla="*/ 2147483647 h 192"/>
                <a:gd name="T8" fmla="*/ 2147483647 w 144"/>
                <a:gd name="T9" fmla="*/ 2147483647 h 192"/>
                <a:gd name="T10" fmla="*/ 2147483647 w 144"/>
                <a:gd name="T11" fmla="*/ 2147483647 h 192"/>
                <a:gd name="T12" fmla="*/ 2147483647 w 144"/>
                <a:gd name="T13" fmla="*/ 2147483647 h 192"/>
                <a:gd name="T14" fmla="*/ 2147483647 w 144"/>
                <a:gd name="T15" fmla="*/ 2147483647 h 192"/>
                <a:gd name="T16" fmla="*/ 2147483647 w 144"/>
                <a:gd name="T17" fmla="*/ 2147483647 h 192"/>
                <a:gd name="T18" fmla="*/ 2147483647 w 144"/>
                <a:gd name="T19" fmla="*/ 2147483647 h 192"/>
                <a:gd name="T20" fmla="*/ 2147483647 w 144"/>
                <a:gd name="T21" fmla="*/ 2147483647 h 192"/>
                <a:gd name="T22" fmla="*/ 2147483647 w 144"/>
                <a:gd name="T23" fmla="*/ 2147483647 h 192"/>
                <a:gd name="T24" fmla="*/ 2147483647 w 144"/>
                <a:gd name="T25" fmla="*/ 2147483647 h 192"/>
                <a:gd name="T26" fmla="*/ 2147483647 w 144"/>
                <a:gd name="T27" fmla="*/ 2147483647 h 192"/>
                <a:gd name="T28" fmla="*/ 2147483647 w 144"/>
                <a:gd name="T29" fmla="*/ 2147483647 h 192"/>
                <a:gd name="T30" fmla="*/ 2147483647 w 144"/>
                <a:gd name="T31" fmla="*/ 2147483647 h 192"/>
                <a:gd name="T32" fmla="*/ 2147483647 w 144"/>
                <a:gd name="T33" fmla="*/ 2147483647 h 192"/>
                <a:gd name="T34" fmla="*/ 2147483647 w 144"/>
                <a:gd name="T35" fmla="*/ 2147483647 h 192"/>
                <a:gd name="T36" fmla="*/ 2147483647 w 144"/>
                <a:gd name="T37" fmla="*/ 2147483647 h 192"/>
                <a:gd name="T38" fmla="*/ 2147483647 w 144"/>
                <a:gd name="T39" fmla="*/ 2147483647 h 192"/>
                <a:gd name="T40" fmla="*/ 2147483647 w 144"/>
                <a:gd name="T41" fmla="*/ 2147483647 h 192"/>
                <a:gd name="T42" fmla="*/ 2147483647 w 144"/>
                <a:gd name="T43" fmla="*/ 2147483647 h 192"/>
                <a:gd name="T44" fmla="*/ 2147483647 w 144"/>
                <a:gd name="T45" fmla="*/ 2147483647 h 192"/>
                <a:gd name="T46" fmla="*/ 2147483647 w 144"/>
                <a:gd name="T47" fmla="*/ 2147483647 h 192"/>
                <a:gd name="T48" fmla="*/ 2147483647 w 144"/>
                <a:gd name="T49" fmla="*/ 2147483647 h 192"/>
                <a:gd name="T50" fmla="*/ 2147483647 w 144"/>
                <a:gd name="T51" fmla="*/ 2147483647 h 192"/>
                <a:gd name="T52" fmla="*/ 2147483647 w 144"/>
                <a:gd name="T53" fmla="*/ 2147483647 h 192"/>
                <a:gd name="T54" fmla="*/ 2147483647 w 144"/>
                <a:gd name="T55" fmla="*/ 2147483647 h 192"/>
                <a:gd name="T56" fmla="*/ 2147483647 w 144"/>
                <a:gd name="T57" fmla="*/ 2147483647 h 192"/>
                <a:gd name="T58" fmla="*/ 0 w 144"/>
                <a:gd name="T59" fmla="*/ 2147483647 h 192"/>
                <a:gd name="T60" fmla="*/ 0 w 144"/>
                <a:gd name="T61" fmla="*/ 2147483647 h 192"/>
                <a:gd name="T62" fmla="*/ 2147483647 w 144"/>
                <a:gd name="T63" fmla="*/ 2147483647 h 192"/>
                <a:gd name="T64" fmla="*/ 2147483647 w 144"/>
                <a:gd name="T65" fmla="*/ 2147483647 h 192"/>
                <a:gd name="T66" fmla="*/ 2147483647 w 144"/>
                <a:gd name="T67" fmla="*/ 2147483647 h 192"/>
                <a:gd name="T68" fmla="*/ 2147483647 w 144"/>
                <a:gd name="T69" fmla="*/ 2147483647 h 192"/>
                <a:gd name="T70" fmla="*/ 2147483647 w 144"/>
                <a:gd name="T71" fmla="*/ 2147483647 h 192"/>
                <a:gd name="T72" fmla="*/ 2147483647 w 144"/>
                <a:gd name="T73" fmla="*/ 2147483647 h 192"/>
                <a:gd name="T74" fmla="*/ 2147483647 w 144"/>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92"/>
                <a:gd name="T116" fmla="*/ 144 w 144"/>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92">
                  <a:moveTo>
                    <a:pt x="72" y="0"/>
                  </a:moveTo>
                  <a:cubicBezTo>
                    <a:pt x="78" y="7"/>
                    <a:pt x="84" y="7"/>
                    <a:pt x="89" y="13"/>
                  </a:cubicBezTo>
                  <a:cubicBezTo>
                    <a:pt x="89" y="13"/>
                    <a:pt x="95" y="13"/>
                    <a:pt x="95" y="13"/>
                  </a:cubicBezTo>
                  <a:cubicBezTo>
                    <a:pt x="100" y="19"/>
                    <a:pt x="100" y="19"/>
                    <a:pt x="106" y="25"/>
                  </a:cubicBezTo>
                  <a:cubicBezTo>
                    <a:pt x="106" y="25"/>
                    <a:pt x="111" y="25"/>
                    <a:pt x="111" y="25"/>
                  </a:cubicBezTo>
                  <a:cubicBezTo>
                    <a:pt x="122" y="31"/>
                    <a:pt x="128" y="38"/>
                    <a:pt x="139" y="44"/>
                  </a:cubicBezTo>
                  <a:cubicBezTo>
                    <a:pt x="139" y="50"/>
                    <a:pt x="144" y="50"/>
                    <a:pt x="144" y="50"/>
                  </a:cubicBezTo>
                  <a:cubicBezTo>
                    <a:pt x="144" y="56"/>
                    <a:pt x="139" y="69"/>
                    <a:pt x="139" y="69"/>
                  </a:cubicBezTo>
                  <a:cubicBezTo>
                    <a:pt x="133" y="69"/>
                    <a:pt x="133" y="75"/>
                    <a:pt x="133" y="75"/>
                  </a:cubicBezTo>
                  <a:cubicBezTo>
                    <a:pt x="128" y="69"/>
                    <a:pt x="128" y="56"/>
                    <a:pt x="128" y="56"/>
                  </a:cubicBezTo>
                  <a:cubicBezTo>
                    <a:pt x="122" y="50"/>
                    <a:pt x="106" y="38"/>
                    <a:pt x="100" y="38"/>
                  </a:cubicBezTo>
                  <a:cubicBezTo>
                    <a:pt x="95" y="38"/>
                    <a:pt x="78" y="75"/>
                    <a:pt x="78" y="81"/>
                  </a:cubicBezTo>
                  <a:cubicBezTo>
                    <a:pt x="78" y="87"/>
                    <a:pt x="89" y="100"/>
                    <a:pt x="95" y="100"/>
                  </a:cubicBezTo>
                  <a:cubicBezTo>
                    <a:pt x="95" y="93"/>
                    <a:pt x="106" y="87"/>
                    <a:pt x="111" y="93"/>
                  </a:cubicBezTo>
                  <a:cubicBezTo>
                    <a:pt x="111" y="100"/>
                    <a:pt x="95" y="124"/>
                    <a:pt x="89" y="124"/>
                  </a:cubicBezTo>
                  <a:cubicBezTo>
                    <a:pt x="78" y="131"/>
                    <a:pt x="84" y="118"/>
                    <a:pt x="84" y="112"/>
                  </a:cubicBezTo>
                  <a:cubicBezTo>
                    <a:pt x="84" y="106"/>
                    <a:pt x="72" y="100"/>
                    <a:pt x="72" y="100"/>
                  </a:cubicBezTo>
                  <a:cubicBezTo>
                    <a:pt x="67" y="100"/>
                    <a:pt x="67" y="100"/>
                    <a:pt x="67" y="100"/>
                  </a:cubicBezTo>
                  <a:cubicBezTo>
                    <a:pt x="56" y="106"/>
                    <a:pt x="56" y="118"/>
                    <a:pt x="50" y="131"/>
                  </a:cubicBezTo>
                  <a:cubicBezTo>
                    <a:pt x="45" y="131"/>
                    <a:pt x="45" y="137"/>
                    <a:pt x="39" y="143"/>
                  </a:cubicBezTo>
                  <a:cubicBezTo>
                    <a:pt x="39" y="143"/>
                    <a:pt x="39" y="143"/>
                    <a:pt x="45" y="143"/>
                  </a:cubicBezTo>
                  <a:cubicBezTo>
                    <a:pt x="45" y="149"/>
                    <a:pt x="50" y="149"/>
                    <a:pt x="56" y="155"/>
                  </a:cubicBezTo>
                  <a:cubicBezTo>
                    <a:pt x="61" y="162"/>
                    <a:pt x="72" y="168"/>
                    <a:pt x="78" y="174"/>
                  </a:cubicBezTo>
                  <a:cubicBezTo>
                    <a:pt x="84" y="174"/>
                    <a:pt x="95" y="168"/>
                    <a:pt x="95" y="174"/>
                  </a:cubicBezTo>
                  <a:cubicBezTo>
                    <a:pt x="100" y="174"/>
                    <a:pt x="100" y="180"/>
                    <a:pt x="95" y="186"/>
                  </a:cubicBezTo>
                  <a:cubicBezTo>
                    <a:pt x="95" y="186"/>
                    <a:pt x="89" y="192"/>
                    <a:pt x="89" y="192"/>
                  </a:cubicBezTo>
                  <a:cubicBezTo>
                    <a:pt x="84" y="192"/>
                    <a:pt x="56" y="174"/>
                    <a:pt x="50" y="168"/>
                  </a:cubicBezTo>
                  <a:cubicBezTo>
                    <a:pt x="50" y="168"/>
                    <a:pt x="45" y="168"/>
                    <a:pt x="39" y="162"/>
                  </a:cubicBezTo>
                  <a:cubicBezTo>
                    <a:pt x="34" y="155"/>
                    <a:pt x="28" y="155"/>
                    <a:pt x="23" y="149"/>
                  </a:cubicBezTo>
                  <a:cubicBezTo>
                    <a:pt x="17" y="143"/>
                    <a:pt x="6" y="143"/>
                    <a:pt x="0" y="137"/>
                  </a:cubicBezTo>
                  <a:cubicBezTo>
                    <a:pt x="0" y="131"/>
                    <a:pt x="0" y="131"/>
                    <a:pt x="0" y="131"/>
                  </a:cubicBezTo>
                  <a:cubicBezTo>
                    <a:pt x="0" y="124"/>
                    <a:pt x="6" y="124"/>
                    <a:pt x="12" y="124"/>
                  </a:cubicBezTo>
                  <a:cubicBezTo>
                    <a:pt x="12" y="124"/>
                    <a:pt x="17" y="124"/>
                    <a:pt x="23" y="118"/>
                  </a:cubicBezTo>
                  <a:cubicBezTo>
                    <a:pt x="23" y="118"/>
                    <a:pt x="23" y="112"/>
                    <a:pt x="28" y="106"/>
                  </a:cubicBezTo>
                  <a:cubicBezTo>
                    <a:pt x="34" y="100"/>
                    <a:pt x="39" y="87"/>
                    <a:pt x="45" y="81"/>
                  </a:cubicBezTo>
                  <a:cubicBezTo>
                    <a:pt x="50" y="69"/>
                    <a:pt x="61" y="50"/>
                    <a:pt x="72" y="38"/>
                  </a:cubicBezTo>
                  <a:cubicBezTo>
                    <a:pt x="72" y="31"/>
                    <a:pt x="78" y="25"/>
                    <a:pt x="78" y="19"/>
                  </a:cubicBezTo>
                  <a:cubicBezTo>
                    <a:pt x="72" y="13"/>
                    <a:pt x="67" y="13"/>
                    <a:pt x="7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3" name="Freeform 133"/>
            <p:cNvSpPr>
              <a:spLocks/>
            </p:cNvSpPr>
            <p:nvPr/>
          </p:nvSpPr>
          <p:spPr bwMode="auto">
            <a:xfrm>
              <a:off x="5969000" y="4724401"/>
              <a:ext cx="88900"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0 h 1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
                <a:gd name="T85" fmla="*/ 0 h 176"/>
                <a:gd name="T86" fmla="*/ 144 w 144"/>
                <a:gd name="T87" fmla="*/ 176 h 1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 h="176">
                  <a:moveTo>
                    <a:pt x="51" y="0"/>
                  </a:moveTo>
                  <a:cubicBezTo>
                    <a:pt x="51" y="0"/>
                    <a:pt x="57" y="0"/>
                    <a:pt x="57" y="7"/>
                  </a:cubicBezTo>
                  <a:cubicBezTo>
                    <a:pt x="63" y="7"/>
                    <a:pt x="76" y="26"/>
                    <a:pt x="69" y="32"/>
                  </a:cubicBezTo>
                  <a:cubicBezTo>
                    <a:pt x="63" y="38"/>
                    <a:pt x="57" y="32"/>
                    <a:pt x="51" y="26"/>
                  </a:cubicBezTo>
                  <a:cubicBezTo>
                    <a:pt x="38" y="26"/>
                    <a:pt x="26" y="32"/>
                    <a:pt x="19" y="44"/>
                  </a:cubicBezTo>
                  <a:cubicBezTo>
                    <a:pt x="19" y="51"/>
                    <a:pt x="26" y="63"/>
                    <a:pt x="26" y="63"/>
                  </a:cubicBezTo>
                  <a:cubicBezTo>
                    <a:pt x="38" y="76"/>
                    <a:pt x="51" y="76"/>
                    <a:pt x="57" y="70"/>
                  </a:cubicBezTo>
                  <a:cubicBezTo>
                    <a:pt x="63" y="70"/>
                    <a:pt x="69" y="63"/>
                    <a:pt x="76" y="63"/>
                  </a:cubicBezTo>
                  <a:cubicBezTo>
                    <a:pt x="88" y="57"/>
                    <a:pt x="94" y="63"/>
                    <a:pt x="107" y="63"/>
                  </a:cubicBezTo>
                  <a:cubicBezTo>
                    <a:pt x="126" y="76"/>
                    <a:pt x="144" y="88"/>
                    <a:pt x="138" y="114"/>
                  </a:cubicBezTo>
                  <a:cubicBezTo>
                    <a:pt x="138" y="126"/>
                    <a:pt x="138" y="132"/>
                    <a:pt x="132" y="145"/>
                  </a:cubicBezTo>
                  <a:cubicBezTo>
                    <a:pt x="126" y="151"/>
                    <a:pt x="113" y="158"/>
                    <a:pt x="101" y="164"/>
                  </a:cubicBezTo>
                  <a:cubicBezTo>
                    <a:pt x="94" y="164"/>
                    <a:pt x="94" y="164"/>
                    <a:pt x="88" y="164"/>
                  </a:cubicBezTo>
                  <a:cubicBezTo>
                    <a:pt x="82" y="164"/>
                    <a:pt x="88" y="176"/>
                    <a:pt x="76" y="176"/>
                  </a:cubicBezTo>
                  <a:cubicBezTo>
                    <a:pt x="69" y="176"/>
                    <a:pt x="51" y="151"/>
                    <a:pt x="51" y="145"/>
                  </a:cubicBezTo>
                  <a:cubicBezTo>
                    <a:pt x="51" y="120"/>
                    <a:pt x="76" y="139"/>
                    <a:pt x="82" y="145"/>
                  </a:cubicBezTo>
                  <a:cubicBezTo>
                    <a:pt x="88" y="145"/>
                    <a:pt x="94" y="145"/>
                    <a:pt x="101" y="145"/>
                  </a:cubicBezTo>
                  <a:cubicBezTo>
                    <a:pt x="101" y="145"/>
                    <a:pt x="107" y="145"/>
                    <a:pt x="107" y="139"/>
                  </a:cubicBezTo>
                  <a:cubicBezTo>
                    <a:pt x="113" y="139"/>
                    <a:pt x="126" y="126"/>
                    <a:pt x="126" y="120"/>
                  </a:cubicBezTo>
                  <a:cubicBezTo>
                    <a:pt x="126" y="114"/>
                    <a:pt x="119" y="107"/>
                    <a:pt x="119" y="107"/>
                  </a:cubicBezTo>
                  <a:cubicBezTo>
                    <a:pt x="119" y="101"/>
                    <a:pt x="113" y="95"/>
                    <a:pt x="107" y="95"/>
                  </a:cubicBezTo>
                  <a:cubicBezTo>
                    <a:pt x="94" y="88"/>
                    <a:pt x="82" y="95"/>
                    <a:pt x="76" y="101"/>
                  </a:cubicBezTo>
                  <a:cubicBezTo>
                    <a:pt x="69" y="101"/>
                    <a:pt x="57" y="101"/>
                    <a:pt x="51" y="107"/>
                  </a:cubicBezTo>
                  <a:cubicBezTo>
                    <a:pt x="44" y="107"/>
                    <a:pt x="32" y="101"/>
                    <a:pt x="26" y="95"/>
                  </a:cubicBezTo>
                  <a:cubicBezTo>
                    <a:pt x="7" y="82"/>
                    <a:pt x="0" y="51"/>
                    <a:pt x="13" y="32"/>
                  </a:cubicBezTo>
                  <a:cubicBezTo>
                    <a:pt x="13" y="26"/>
                    <a:pt x="19" y="19"/>
                    <a:pt x="32" y="19"/>
                  </a:cubicBezTo>
                  <a:cubicBezTo>
                    <a:pt x="32" y="13"/>
                    <a:pt x="38" y="13"/>
                    <a:pt x="38" y="13"/>
                  </a:cubicBezTo>
                  <a:cubicBezTo>
                    <a:pt x="44" y="7"/>
                    <a:pt x="44" y="7"/>
                    <a:pt x="51"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4" name="Freeform 134"/>
            <p:cNvSpPr>
              <a:spLocks/>
            </p:cNvSpPr>
            <p:nvPr/>
          </p:nvSpPr>
          <p:spPr bwMode="auto">
            <a:xfrm>
              <a:off x="6697663" y="4745038"/>
              <a:ext cx="109538" cy="123825"/>
            </a:xfrm>
            <a:custGeom>
              <a:avLst/>
              <a:gdLst>
                <a:gd name="T0" fmla="*/ 2147483647 w 176"/>
                <a:gd name="T1" fmla="*/ 0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2147483647 h 192"/>
                <a:gd name="T22" fmla="*/ 2147483647 w 176"/>
                <a:gd name="T23" fmla="*/ 2147483647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2147483647 w 176"/>
                <a:gd name="T39" fmla="*/ 2147483647 h 192"/>
                <a:gd name="T40" fmla="*/ 2147483647 w 176"/>
                <a:gd name="T41" fmla="*/ 2147483647 h 192"/>
                <a:gd name="T42" fmla="*/ 2147483647 w 176"/>
                <a:gd name="T43" fmla="*/ 2147483647 h 192"/>
                <a:gd name="T44" fmla="*/ 2147483647 w 176"/>
                <a:gd name="T45" fmla="*/ 2147483647 h 192"/>
                <a:gd name="T46" fmla="*/ 2147483647 w 176"/>
                <a:gd name="T47" fmla="*/ 2147483647 h 192"/>
                <a:gd name="T48" fmla="*/ 2147483647 w 176"/>
                <a:gd name="T49" fmla="*/ 2147483647 h 192"/>
                <a:gd name="T50" fmla="*/ 2147483647 w 176"/>
                <a:gd name="T51" fmla="*/ 2147483647 h 192"/>
                <a:gd name="T52" fmla="*/ 2147483647 w 176"/>
                <a:gd name="T53" fmla="*/ 2147483647 h 192"/>
                <a:gd name="T54" fmla="*/ 2147483647 w 176"/>
                <a:gd name="T55" fmla="*/ 2147483647 h 192"/>
                <a:gd name="T56" fmla="*/ 2147483647 w 176"/>
                <a:gd name="T57" fmla="*/ 2147483647 h 192"/>
                <a:gd name="T58" fmla="*/ 2147483647 w 176"/>
                <a:gd name="T59" fmla="*/ 2147483647 h 192"/>
                <a:gd name="T60" fmla="*/ 2147483647 w 176"/>
                <a:gd name="T61" fmla="*/ 2147483647 h 192"/>
                <a:gd name="T62" fmla="*/ 0 w 176"/>
                <a:gd name="T63" fmla="*/ 2147483647 h 192"/>
                <a:gd name="T64" fmla="*/ 2147483647 w 176"/>
                <a:gd name="T65" fmla="*/ 2147483647 h 192"/>
                <a:gd name="T66" fmla="*/ 2147483647 w 176"/>
                <a:gd name="T67" fmla="*/ 2147483647 h 192"/>
                <a:gd name="T68" fmla="*/ 2147483647 w 176"/>
                <a:gd name="T69" fmla="*/ 2147483647 h 192"/>
                <a:gd name="T70" fmla="*/ 2147483647 w 176"/>
                <a:gd name="T71" fmla="*/ 2147483647 h 192"/>
                <a:gd name="T72" fmla="*/ 2147483647 w 176"/>
                <a:gd name="T73" fmla="*/ 2147483647 h 192"/>
                <a:gd name="T74" fmla="*/ 2147483647 w 176"/>
                <a:gd name="T75" fmla="*/ 2147483647 h 192"/>
                <a:gd name="T76" fmla="*/ 2147483647 w 176"/>
                <a:gd name="T77" fmla="*/ 2147483647 h 192"/>
                <a:gd name="T78" fmla="*/ 2147483647 w 176"/>
                <a:gd name="T79" fmla="*/ 2147483647 h 192"/>
                <a:gd name="T80" fmla="*/ 2147483647 w 176"/>
                <a:gd name="T81" fmla="*/ 0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92"/>
                <a:gd name="T125" fmla="*/ 176 w 176"/>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92">
                  <a:moveTo>
                    <a:pt x="94" y="0"/>
                  </a:moveTo>
                  <a:cubicBezTo>
                    <a:pt x="100" y="7"/>
                    <a:pt x="106" y="7"/>
                    <a:pt x="112" y="13"/>
                  </a:cubicBezTo>
                  <a:cubicBezTo>
                    <a:pt x="112" y="19"/>
                    <a:pt x="130" y="25"/>
                    <a:pt x="130" y="31"/>
                  </a:cubicBezTo>
                  <a:cubicBezTo>
                    <a:pt x="130" y="38"/>
                    <a:pt x="130" y="38"/>
                    <a:pt x="130" y="38"/>
                  </a:cubicBezTo>
                  <a:cubicBezTo>
                    <a:pt x="130" y="44"/>
                    <a:pt x="124" y="38"/>
                    <a:pt x="118" y="44"/>
                  </a:cubicBezTo>
                  <a:cubicBezTo>
                    <a:pt x="118" y="44"/>
                    <a:pt x="106" y="75"/>
                    <a:pt x="112" y="81"/>
                  </a:cubicBezTo>
                  <a:cubicBezTo>
                    <a:pt x="112" y="81"/>
                    <a:pt x="112" y="81"/>
                    <a:pt x="112" y="81"/>
                  </a:cubicBezTo>
                  <a:cubicBezTo>
                    <a:pt x="118" y="75"/>
                    <a:pt x="141" y="69"/>
                    <a:pt x="141" y="62"/>
                  </a:cubicBezTo>
                  <a:cubicBezTo>
                    <a:pt x="147" y="62"/>
                    <a:pt x="141" y="56"/>
                    <a:pt x="141" y="50"/>
                  </a:cubicBezTo>
                  <a:cubicBezTo>
                    <a:pt x="147" y="44"/>
                    <a:pt x="165" y="62"/>
                    <a:pt x="165" y="69"/>
                  </a:cubicBezTo>
                  <a:cubicBezTo>
                    <a:pt x="171" y="69"/>
                    <a:pt x="176" y="69"/>
                    <a:pt x="176" y="81"/>
                  </a:cubicBezTo>
                  <a:cubicBezTo>
                    <a:pt x="176" y="81"/>
                    <a:pt x="171" y="81"/>
                    <a:pt x="171" y="81"/>
                  </a:cubicBezTo>
                  <a:cubicBezTo>
                    <a:pt x="165" y="81"/>
                    <a:pt x="159" y="75"/>
                    <a:pt x="153" y="81"/>
                  </a:cubicBezTo>
                  <a:cubicBezTo>
                    <a:pt x="153" y="81"/>
                    <a:pt x="147" y="81"/>
                    <a:pt x="147" y="81"/>
                  </a:cubicBezTo>
                  <a:cubicBezTo>
                    <a:pt x="135" y="87"/>
                    <a:pt x="130" y="87"/>
                    <a:pt x="124" y="93"/>
                  </a:cubicBezTo>
                  <a:cubicBezTo>
                    <a:pt x="118" y="93"/>
                    <a:pt x="106" y="93"/>
                    <a:pt x="100" y="106"/>
                  </a:cubicBezTo>
                  <a:cubicBezTo>
                    <a:pt x="94" y="112"/>
                    <a:pt x="94" y="118"/>
                    <a:pt x="94" y="131"/>
                  </a:cubicBezTo>
                  <a:cubicBezTo>
                    <a:pt x="88" y="143"/>
                    <a:pt x="88" y="155"/>
                    <a:pt x="83" y="168"/>
                  </a:cubicBezTo>
                  <a:cubicBezTo>
                    <a:pt x="83" y="168"/>
                    <a:pt x="83" y="174"/>
                    <a:pt x="83" y="174"/>
                  </a:cubicBezTo>
                  <a:cubicBezTo>
                    <a:pt x="83" y="180"/>
                    <a:pt x="88" y="180"/>
                    <a:pt x="88" y="186"/>
                  </a:cubicBezTo>
                  <a:cubicBezTo>
                    <a:pt x="88" y="186"/>
                    <a:pt x="88" y="192"/>
                    <a:pt x="83" y="192"/>
                  </a:cubicBezTo>
                  <a:cubicBezTo>
                    <a:pt x="77" y="192"/>
                    <a:pt x="71" y="186"/>
                    <a:pt x="71" y="180"/>
                  </a:cubicBezTo>
                  <a:cubicBezTo>
                    <a:pt x="65" y="180"/>
                    <a:pt x="47" y="162"/>
                    <a:pt x="47" y="162"/>
                  </a:cubicBezTo>
                  <a:cubicBezTo>
                    <a:pt x="47" y="162"/>
                    <a:pt x="47" y="155"/>
                    <a:pt x="47" y="155"/>
                  </a:cubicBezTo>
                  <a:cubicBezTo>
                    <a:pt x="53" y="149"/>
                    <a:pt x="59" y="149"/>
                    <a:pt x="59" y="149"/>
                  </a:cubicBezTo>
                  <a:cubicBezTo>
                    <a:pt x="65" y="143"/>
                    <a:pt x="65" y="131"/>
                    <a:pt x="65" y="124"/>
                  </a:cubicBezTo>
                  <a:cubicBezTo>
                    <a:pt x="65" y="124"/>
                    <a:pt x="71" y="118"/>
                    <a:pt x="71" y="118"/>
                  </a:cubicBezTo>
                  <a:cubicBezTo>
                    <a:pt x="65" y="118"/>
                    <a:pt x="65" y="118"/>
                    <a:pt x="65" y="118"/>
                  </a:cubicBezTo>
                  <a:cubicBezTo>
                    <a:pt x="59" y="118"/>
                    <a:pt x="42" y="124"/>
                    <a:pt x="36" y="131"/>
                  </a:cubicBezTo>
                  <a:cubicBezTo>
                    <a:pt x="36" y="131"/>
                    <a:pt x="36" y="143"/>
                    <a:pt x="30" y="143"/>
                  </a:cubicBezTo>
                  <a:cubicBezTo>
                    <a:pt x="24" y="143"/>
                    <a:pt x="18" y="137"/>
                    <a:pt x="18" y="131"/>
                  </a:cubicBezTo>
                  <a:cubicBezTo>
                    <a:pt x="12" y="131"/>
                    <a:pt x="0" y="124"/>
                    <a:pt x="0" y="118"/>
                  </a:cubicBezTo>
                  <a:cubicBezTo>
                    <a:pt x="0" y="112"/>
                    <a:pt x="18" y="118"/>
                    <a:pt x="24" y="118"/>
                  </a:cubicBezTo>
                  <a:cubicBezTo>
                    <a:pt x="36" y="112"/>
                    <a:pt x="71" y="100"/>
                    <a:pt x="77" y="93"/>
                  </a:cubicBezTo>
                  <a:cubicBezTo>
                    <a:pt x="77" y="87"/>
                    <a:pt x="83" y="75"/>
                    <a:pt x="83" y="69"/>
                  </a:cubicBezTo>
                  <a:cubicBezTo>
                    <a:pt x="83" y="62"/>
                    <a:pt x="83" y="62"/>
                    <a:pt x="83" y="56"/>
                  </a:cubicBezTo>
                  <a:cubicBezTo>
                    <a:pt x="88" y="56"/>
                    <a:pt x="88" y="50"/>
                    <a:pt x="88" y="50"/>
                  </a:cubicBezTo>
                  <a:cubicBezTo>
                    <a:pt x="88" y="44"/>
                    <a:pt x="88" y="44"/>
                    <a:pt x="88" y="38"/>
                  </a:cubicBezTo>
                  <a:cubicBezTo>
                    <a:pt x="88" y="38"/>
                    <a:pt x="94" y="31"/>
                    <a:pt x="94" y="25"/>
                  </a:cubicBezTo>
                  <a:cubicBezTo>
                    <a:pt x="94" y="19"/>
                    <a:pt x="83" y="13"/>
                    <a:pt x="88" y="7"/>
                  </a:cubicBezTo>
                  <a:cubicBezTo>
                    <a:pt x="88" y="7"/>
                    <a:pt x="94" y="7"/>
                    <a:pt x="9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5" name="Freeform 135"/>
            <p:cNvSpPr>
              <a:spLocks/>
            </p:cNvSpPr>
            <p:nvPr/>
          </p:nvSpPr>
          <p:spPr bwMode="auto">
            <a:xfrm>
              <a:off x="6748463" y="4806951"/>
              <a:ext cx="88900"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0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44"/>
                <a:gd name="T62" fmla="*/ 144 w 144"/>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44">
                  <a:moveTo>
                    <a:pt x="104" y="0"/>
                  </a:moveTo>
                  <a:cubicBezTo>
                    <a:pt x="116" y="0"/>
                    <a:pt x="127" y="13"/>
                    <a:pt x="133" y="26"/>
                  </a:cubicBezTo>
                  <a:cubicBezTo>
                    <a:pt x="133" y="26"/>
                    <a:pt x="139" y="32"/>
                    <a:pt x="139" y="32"/>
                  </a:cubicBezTo>
                  <a:cubicBezTo>
                    <a:pt x="139" y="38"/>
                    <a:pt x="139" y="38"/>
                    <a:pt x="144" y="38"/>
                  </a:cubicBezTo>
                  <a:cubicBezTo>
                    <a:pt x="139" y="44"/>
                    <a:pt x="133" y="38"/>
                    <a:pt x="127" y="44"/>
                  </a:cubicBezTo>
                  <a:cubicBezTo>
                    <a:pt x="121" y="44"/>
                    <a:pt x="116" y="44"/>
                    <a:pt x="116" y="51"/>
                  </a:cubicBezTo>
                  <a:cubicBezTo>
                    <a:pt x="98" y="63"/>
                    <a:pt x="87" y="82"/>
                    <a:pt x="70" y="94"/>
                  </a:cubicBezTo>
                  <a:cubicBezTo>
                    <a:pt x="64" y="107"/>
                    <a:pt x="47" y="113"/>
                    <a:pt x="41" y="126"/>
                  </a:cubicBezTo>
                  <a:cubicBezTo>
                    <a:pt x="41" y="126"/>
                    <a:pt x="47" y="132"/>
                    <a:pt x="41" y="138"/>
                  </a:cubicBezTo>
                  <a:cubicBezTo>
                    <a:pt x="41" y="138"/>
                    <a:pt x="41" y="138"/>
                    <a:pt x="41" y="138"/>
                  </a:cubicBezTo>
                  <a:cubicBezTo>
                    <a:pt x="29" y="144"/>
                    <a:pt x="24" y="132"/>
                    <a:pt x="18" y="126"/>
                  </a:cubicBezTo>
                  <a:cubicBezTo>
                    <a:pt x="18" y="119"/>
                    <a:pt x="6" y="113"/>
                    <a:pt x="6" y="113"/>
                  </a:cubicBezTo>
                  <a:cubicBezTo>
                    <a:pt x="0" y="107"/>
                    <a:pt x="6" y="94"/>
                    <a:pt x="12" y="101"/>
                  </a:cubicBezTo>
                  <a:cubicBezTo>
                    <a:pt x="18" y="101"/>
                    <a:pt x="18" y="101"/>
                    <a:pt x="24" y="101"/>
                  </a:cubicBezTo>
                  <a:cubicBezTo>
                    <a:pt x="29" y="94"/>
                    <a:pt x="41" y="82"/>
                    <a:pt x="47" y="76"/>
                  </a:cubicBezTo>
                  <a:cubicBezTo>
                    <a:pt x="47" y="69"/>
                    <a:pt x="52" y="69"/>
                    <a:pt x="58" y="63"/>
                  </a:cubicBezTo>
                  <a:cubicBezTo>
                    <a:pt x="58" y="63"/>
                    <a:pt x="64" y="57"/>
                    <a:pt x="64" y="57"/>
                  </a:cubicBezTo>
                  <a:cubicBezTo>
                    <a:pt x="70" y="44"/>
                    <a:pt x="81" y="38"/>
                    <a:pt x="87" y="32"/>
                  </a:cubicBezTo>
                  <a:cubicBezTo>
                    <a:pt x="93" y="26"/>
                    <a:pt x="98" y="26"/>
                    <a:pt x="98" y="19"/>
                  </a:cubicBezTo>
                  <a:cubicBezTo>
                    <a:pt x="104" y="13"/>
                    <a:pt x="98" y="7"/>
                    <a:pt x="10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6" name="Freeform 136"/>
            <p:cNvSpPr>
              <a:spLocks noEditPoints="1"/>
            </p:cNvSpPr>
            <p:nvPr/>
          </p:nvSpPr>
          <p:spPr bwMode="auto">
            <a:xfrm>
              <a:off x="5908675" y="4786313"/>
              <a:ext cx="90488"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0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44"/>
                <a:gd name="T71" fmla="*/ 144 w 14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44">
                  <a:moveTo>
                    <a:pt x="41" y="0"/>
                  </a:moveTo>
                  <a:cubicBezTo>
                    <a:pt x="58" y="0"/>
                    <a:pt x="75" y="0"/>
                    <a:pt x="93" y="12"/>
                  </a:cubicBezTo>
                  <a:cubicBezTo>
                    <a:pt x="104" y="18"/>
                    <a:pt x="121" y="29"/>
                    <a:pt x="127" y="47"/>
                  </a:cubicBezTo>
                  <a:cubicBezTo>
                    <a:pt x="133" y="52"/>
                    <a:pt x="133" y="58"/>
                    <a:pt x="139" y="64"/>
                  </a:cubicBezTo>
                  <a:cubicBezTo>
                    <a:pt x="139" y="70"/>
                    <a:pt x="139" y="75"/>
                    <a:pt x="139" y="81"/>
                  </a:cubicBezTo>
                  <a:cubicBezTo>
                    <a:pt x="144" y="104"/>
                    <a:pt x="133" y="121"/>
                    <a:pt x="116" y="133"/>
                  </a:cubicBezTo>
                  <a:cubicBezTo>
                    <a:pt x="104" y="139"/>
                    <a:pt x="93" y="144"/>
                    <a:pt x="75" y="139"/>
                  </a:cubicBezTo>
                  <a:cubicBezTo>
                    <a:pt x="70" y="139"/>
                    <a:pt x="70" y="139"/>
                    <a:pt x="64" y="133"/>
                  </a:cubicBezTo>
                  <a:cubicBezTo>
                    <a:pt x="64" y="133"/>
                    <a:pt x="58" y="133"/>
                    <a:pt x="58" y="133"/>
                  </a:cubicBezTo>
                  <a:cubicBezTo>
                    <a:pt x="52" y="133"/>
                    <a:pt x="52" y="127"/>
                    <a:pt x="47" y="127"/>
                  </a:cubicBezTo>
                  <a:cubicBezTo>
                    <a:pt x="41" y="121"/>
                    <a:pt x="35" y="121"/>
                    <a:pt x="29" y="116"/>
                  </a:cubicBezTo>
                  <a:cubicBezTo>
                    <a:pt x="24" y="110"/>
                    <a:pt x="24" y="104"/>
                    <a:pt x="18" y="98"/>
                  </a:cubicBezTo>
                  <a:cubicBezTo>
                    <a:pt x="18" y="93"/>
                    <a:pt x="12" y="87"/>
                    <a:pt x="6" y="81"/>
                  </a:cubicBezTo>
                  <a:cubicBezTo>
                    <a:pt x="0" y="58"/>
                    <a:pt x="0" y="35"/>
                    <a:pt x="18" y="18"/>
                  </a:cubicBezTo>
                  <a:cubicBezTo>
                    <a:pt x="24" y="6"/>
                    <a:pt x="35" y="6"/>
                    <a:pt x="41" y="0"/>
                  </a:cubicBezTo>
                  <a:close/>
                  <a:moveTo>
                    <a:pt x="41" y="18"/>
                  </a:moveTo>
                  <a:cubicBezTo>
                    <a:pt x="35" y="24"/>
                    <a:pt x="24" y="24"/>
                    <a:pt x="24" y="35"/>
                  </a:cubicBezTo>
                  <a:cubicBezTo>
                    <a:pt x="18" y="41"/>
                    <a:pt x="24" y="47"/>
                    <a:pt x="24" y="52"/>
                  </a:cubicBezTo>
                  <a:cubicBezTo>
                    <a:pt x="29" y="75"/>
                    <a:pt x="47" y="93"/>
                    <a:pt x="70" y="110"/>
                  </a:cubicBezTo>
                  <a:cubicBezTo>
                    <a:pt x="75" y="110"/>
                    <a:pt x="81" y="110"/>
                    <a:pt x="81" y="116"/>
                  </a:cubicBezTo>
                  <a:cubicBezTo>
                    <a:pt x="93" y="116"/>
                    <a:pt x="104" y="121"/>
                    <a:pt x="110" y="116"/>
                  </a:cubicBezTo>
                  <a:cubicBezTo>
                    <a:pt x="139" y="98"/>
                    <a:pt x="98" y="52"/>
                    <a:pt x="81" y="35"/>
                  </a:cubicBezTo>
                  <a:cubicBezTo>
                    <a:pt x="70" y="29"/>
                    <a:pt x="52" y="24"/>
                    <a:pt x="4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7" name="Freeform 137"/>
            <p:cNvSpPr>
              <a:spLocks/>
            </p:cNvSpPr>
            <p:nvPr/>
          </p:nvSpPr>
          <p:spPr bwMode="auto">
            <a:xfrm>
              <a:off x="6788150" y="4857751"/>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0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0 h 1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0"/>
                <a:gd name="T73" fmla="*/ 0 h 128"/>
                <a:gd name="T74" fmla="*/ 160 w 160"/>
                <a:gd name="T75" fmla="*/ 128 h 1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0" h="128">
                  <a:moveTo>
                    <a:pt x="80" y="0"/>
                  </a:moveTo>
                  <a:cubicBezTo>
                    <a:pt x="103" y="0"/>
                    <a:pt x="120" y="6"/>
                    <a:pt x="132" y="23"/>
                  </a:cubicBezTo>
                  <a:cubicBezTo>
                    <a:pt x="138" y="28"/>
                    <a:pt x="138" y="39"/>
                    <a:pt x="143" y="45"/>
                  </a:cubicBezTo>
                  <a:cubicBezTo>
                    <a:pt x="143" y="45"/>
                    <a:pt x="149" y="45"/>
                    <a:pt x="149" y="51"/>
                  </a:cubicBezTo>
                  <a:cubicBezTo>
                    <a:pt x="160" y="62"/>
                    <a:pt x="143" y="67"/>
                    <a:pt x="138" y="67"/>
                  </a:cubicBezTo>
                  <a:cubicBezTo>
                    <a:pt x="132" y="73"/>
                    <a:pt x="126" y="78"/>
                    <a:pt x="120" y="78"/>
                  </a:cubicBezTo>
                  <a:cubicBezTo>
                    <a:pt x="115" y="78"/>
                    <a:pt x="115" y="73"/>
                    <a:pt x="115" y="73"/>
                  </a:cubicBezTo>
                  <a:cubicBezTo>
                    <a:pt x="115" y="67"/>
                    <a:pt x="115" y="62"/>
                    <a:pt x="120" y="62"/>
                  </a:cubicBezTo>
                  <a:cubicBezTo>
                    <a:pt x="126" y="51"/>
                    <a:pt x="126" y="39"/>
                    <a:pt x="120" y="28"/>
                  </a:cubicBezTo>
                  <a:cubicBezTo>
                    <a:pt x="115" y="23"/>
                    <a:pt x="115" y="23"/>
                    <a:pt x="109" y="23"/>
                  </a:cubicBezTo>
                  <a:cubicBezTo>
                    <a:pt x="86" y="17"/>
                    <a:pt x="63" y="28"/>
                    <a:pt x="46" y="39"/>
                  </a:cubicBezTo>
                  <a:cubicBezTo>
                    <a:pt x="40" y="51"/>
                    <a:pt x="18" y="78"/>
                    <a:pt x="18" y="90"/>
                  </a:cubicBezTo>
                  <a:cubicBezTo>
                    <a:pt x="18" y="95"/>
                    <a:pt x="23" y="101"/>
                    <a:pt x="29" y="101"/>
                  </a:cubicBezTo>
                  <a:cubicBezTo>
                    <a:pt x="35" y="112"/>
                    <a:pt x="40" y="112"/>
                    <a:pt x="46" y="112"/>
                  </a:cubicBezTo>
                  <a:cubicBezTo>
                    <a:pt x="52" y="112"/>
                    <a:pt x="63" y="106"/>
                    <a:pt x="63" y="106"/>
                  </a:cubicBezTo>
                  <a:cubicBezTo>
                    <a:pt x="69" y="106"/>
                    <a:pt x="69" y="106"/>
                    <a:pt x="69" y="106"/>
                  </a:cubicBezTo>
                  <a:cubicBezTo>
                    <a:pt x="80" y="117"/>
                    <a:pt x="69" y="128"/>
                    <a:pt x="58" y="128"/>
                  </a:cubicBezTo>
                  <a:cubicBezTo>
                    <a:pt x="40" y="128"/>
                    <a:pt x="35" y="128"/>
                    <a:pt x="23" y="117"/>
                  </a:cubicBezTo>
                  <a:cubicBezTo>
                    <a:pt x="23" y="117"/>
                    <a:pt x="18" y="117"/>
                    <a:pt x="12" y="112"/>
                  </a:cubicBezTo>
                  <a:cubicBezTo>
                    <a:pt x="6" y="101"/>
                    <a:pt x="0" y="90"/>
                    <a:pt x="0" y="78"/>
                  </a:cubicBezTo>
                  <a:cubicBezTo>
                    <a:pt x="0" y="67"/>
                    <a:pt x="6" y="62"/>
                    <a:pt x="6" y="51"/>
                  </a:cubicBezTo>
                  <a:cubicBezTo>
                    <a:pt x="12" y="45"/>
                    <a:pt x="12" y="39"/>
                    <a:pt x="18" y="39"/>
                  </a:cubicBezTo>
                  <a:cubicBezTo>
                    <a:pt x="23" y="23"/>
                    <a:pt x="35" y="17"/>
                    <a:pt x="46" y="12"/>
                  </a:cubicBezTo>
                  <a:cubicBezTo>
                    <a:pt x="58" y="6"/>
                    <a:pt x="69" y="6"/>
                    <a:pt x="80"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8" name="Freeform 138"/>
            <p:cNvSpPr>
              <a:spLocks noEditPoints="1"/>
            </p:cNvSpPr>
            <p:nvPr/>
          </p:nvSpPr>
          <p:spPr bwMode="auto">
            <a:xfrm>
              <a:off x="5838825" y="4857751"/>
              <a:ext cx="109538" cy="103188"/>
            </a:xfrm>
            <a:custGeom>
              <a:avLst/>
              <a:gdLst>
                <a:gd name="T0" fmla="*/ 2147483647 w 176"/>
                <a:gd name="T1" fmla="*/ 0 h 160"/>
                <a:gd name="T2" fmla="*/ 2147483647 w 176"/>
                <a:gd name="T3" fmla="*/ 0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0 h 160"/>
                <a:gd name="T54" fmla="*/ 2147483647 w 176"/>
                <a:gd name="T55" fmla="*/ 2147483647 h 160"/>
                <a:gd name="T56" fmla="*/ 2147483647 w 176"/>
                <a:gd name="T57" fmla="*/ 2147483647 h 160"/>
                <a:gd name="T58" fmla="*/ 2147483647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2147483647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79" y="0"/>
                  </a:moveTo>
                  <a:cubicBezTo>
                    <a:pt x="92" y="0"/>
                    <a:pt x="98" y="0"/>
                    <a:pt x="110" y="0"/>
                  </a:cubicBezTo>
                  <a:cubicBezTo>
                    <a:pt x="110" y="0"/>
                    <a:pt x="116" y="0"/>
                    <a:pt x="116" y="6"/>
                  </a:cubicBezTo>
                  <a:cubicBezTo>
                    <a:pt x="122" y="6"/>
                    <a:pt x="128" y="6"/>
                    <a:pt x="128" y="6"/>
                  </a:cubicBezTo>
                  <a:cubicBezTo>
                    <a:pt x="134" y="6"/>
                    <a:pt x="134" y="12"/>
                    <a:pt x="140" y="12"/>
                  </a:cubicBezTo>
                  <a:cubicBezTo>
                    <a:pt x="164" y="30"/>
                    <a:pt x="176" y="60"/>
                    <a:pt x="170" y="89"/>
                  </a:cubicBezTo>
                  <a:cubicBezTo>
                    <a:pt x="170" y="101"/>
                    <a:pt x="164" y="113"/>
                    <a:pt x="158" y="119"/>
                  </a:cubicBezTo>
                  <a:cubicBezTo>
                    <a:pt x="158" y="119"/>
                    <a:pt x="152" y="125"/>
                    <a:pt x="152" y="131"/>
                  </a:cubicBezTo>
                  <a:cubicBezTo>
                    <a:pt x="146" y="131"/>
                    <a:pt x="146" y="137"/>
                    <a:pt x="140" y="143"/>
                  </a:cubicBezTo>
                  <a:cubicBezTo>
                    <a:pt x="140" y="149"/>
                    <a:pt x="134" y="155"/>
                    <a:pt x="128" y="155"/>
                  </a:cubicBezTo>
                  <a:cubicBezTo>
                    <a:pt x="128" y="160"/>
                    <a:pt x="122" y="160"/>
                    <a:pt x="122" y="155"/>
                  </a:cubicBezTo>
                  <a:cubicBezTo>
                    <a:pt x="116" y="155"/>
                    <a:pt x="122" y="149"/>
                    <a:pt x="122" y="143"/>
                  </a:cubicBezTo>
                  <a:cubicBezTo>
                    <a:pt x="122" y="137"/>
                    <a:pt x="110" y="131"/>
                    <a:pt x="104" y="125"/>
                  </a:cubicBezTo>
                  <a:cubicBezTo>
                    <a:pt x="98" y="125"/>
                    <a:pt x="92" y="119"/>
                    <a:pt x="85" y="113"/>
                  </a:cubicBezTo>
                  <a:cubicBezTo>
                    <a:pt x="79" y="107"/>
                    <a:pt x="73" y="107"/>
                    <a:pt x="73" y="101"/>
                  </a:cubicBezTo>
                  <a:cubicBezTo>
                    <a:pt x="67" y="101"/>
                    <a:pt x="61" y="95"/>
                    <a:pt x="61" y="95"/>
                  </a:cubicBezTo>
                  <a:cubicBezTo>
                    <a:pt x="55" y="89"/>
                    <a:pt x="55" y="89"/>
                    <a:pt x="49" y="89"/>
                  </a:cubicBezTo>
                  <a:cubicBezTo>
                    <a:pt x="43" y="78"/>
                    <a:pt x="31" y="72"/>
                    <a:pt x="25" y="66"/>
                  </a:cubicBezTo>
                  <a:cubicBezTo>
                    <a:pt x="19" y="66"/>
                    <a:pt x="13" y="72"/>
                    <a:pt x="13" y="72"/>
                  </a:cubicBezTo>
                  <a:cubicBezTo>
                    <a:pt x="7" y="72"/>
                    <a:pt x="7" y="72"/>
                    <a:pt x="7" y="66"/>
                  </a:cubicBezTo>
                  <a:cubicBezTo>
                    <a:pt x="0" y="66"/>
                    <a:pt x="0" y="60"/>
                    <a:pt x="7" y="60"/>
                  </a:cubicBezTo>
                  <a:cubicBezTo>
                    <a:pt x="7" y="60"/>
                    <a:pt x="7" y="54"/>
                    <a:pt x="7" y="54"/>
                  </a:cubicBezTo>
                  <a:cubicBezTo>
                    <a:pt x="13" y="48"/>
                    <a:pt x="19" y="36"/>
                    <a:pt x="25" y="30"/>
                  </a:cubicBezTo>
                  <a:cubicBezTo>
                    <a:pt x="25" y="30"/>
                    <a:pt x="31" y="24"/>
                    <a:pt x="31" y="24"/>
                  </a:cubicBezTo>
                  <a:cubicBezTo>
                    <a:pt x="31" y="24"/>
                    <a:pt x="37" y="18"/>
                    <a:pt x="37" y="18"/>
                  </a:cubicBezTo>
                  <a:cubicBezTo>
                    <a:pt x="37" y="12"/>
                    <a:pt x="43" y="12"/>
                    <a:pt x="49" y="12"/>
                  </a:cubicBezTo>
                  <a:cubicBezTo>
                    <a:pt x="55" y="0"/>
                    <a:pt x="73" y="0"/>
                    <a:pt x="79" y="0"/>
                  </a:cubicBezTo>
                  <a:close/>
                  <a:moveTo>
                    <a:pt x="85" y="24"/>
                  </a:moveTo>
                  <a:cubicBezTo>
                    <a:pt x="85" y="24"/>
                    <a:pt x="79" y="24"/>
                    <a:pt x="79" y="24"/>
                  </a:cubicBezTo>
                  <a:cubicBezTo>
                    <a:pt x="67" y="24"/>
                    <a:pt x="55" y="24"/>
                    <a:pt x="43" y="30"/>
                  </a:cubicBezTo>
                  <a:cubicBezTo>
                    <a:pt x="43" y="36"/>
                    <a:pt x="43" y="36"/>
                    <a:pt x="43" y="36"/>
                  </a:cubicBezTo>
                  <a:cubicBezTo>
                    <a:pt x="37" y="42"/>
                    <a:pt x="43" y="42"/>
                    <a:pt x="43" y="42"/>
                  </a:cubicBezTo>
                  <a:cubicBezTo>
                    <a:pt x="49" y="48"/>
                    <a:pt x="55" y="54"/>
                    <a:pt x="67" y="60"/>
                  </a:cubicBezTo>
                  <a:cubicBezTo>
                    <a:pt x="73" y="66"/>
                    <a:pt x="79" y="72"/>
                    <a:pt x="85" y="78"/>
                  </a:cubicBezTo>
                  <a:cubicBezTo>
                    <a:pt x="92" y="78"/>
                    <a:pt x="92" y="83"/>
                    <a:pt x="98" y="83"/>
                  </a:cubicBezTo>
                  <a:cubicBezTo>
                    <a:pt x="98" y="89"/>
                    <a:pt x="104" y="89"/>
                    <a:pt x="110" y="95"/>
                  </a:cubicBezTo>
                  <a:cubicBezTo>
                    <a:pt x="110" y="95"/>
                    <a:pt x="116" y="95"/>
                    <a:pt x="116" y="101"/>
                  </a:cubicBezTo>
                  <a:cubicBezTo>
                    <a:pt x="122" y="107"/>
                    <a:pt x="128" y="107"/>
                    <a:pt x="140" y="113"/>
                  </a:cubicBezTo>
                  <a:cubicBezTo>
                    <a:pt x="140" y="113"/>
                    <a:pt x="140" y="113"/>
                    <a:pt x="140" y="113"/>
                  </a:cubicBezTo>
                  <a:cubicBezTo>
                    <a:pt x="140" y="113"/>
                    <a:pt x="140" y="113"/>
                    <a:pt x="140" y="113"/>
                  </a:cubicBezTo>
                  <a:cubicBezTo>
                    <a:pt x="140" y="113"/>
                    <a:pt x="140" y="113"/>
                    <a:pt x="140" y="113"/>
                  </a:cubicBezTo>
                  <a:cubicBezTo>
                    <a:pt x="152" y="113"/>
                    <a:pt x="152" y="101"/>
                    <a:pt x="152" y="89"/>
                  </a:cubicBezTo>
                  <a:cubicBezTo>
                    <a:pt x="152" y="72"/>
                    <a:pt x="140" y="48"/>
                    <a:pt x="122" y="36"/>
                  </a:cubicBezTo>
                  <a:cubicBezTo>
                    <a:pt x="122" y="36"/>
                    <a:pt x="116" y="30"/>
                    <a:pt x="110" y="30"/>
                  </a:cubicBezTo>
                  <a:cubicBezTo>
                    <a:pt x="104" y="30"/>
                    <a:pt x="98" y="24"/>
                    <a:pt x="85" y="2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9" name="Freeform 139"/>
            <p:cNvSpPr>
              <a:spLocks noEditPoints="1"/>
            </p:cNvSpPr>
            <p:nvPr/>
          </p:nvSpPr>
          <p:spPr bwMode="auto">
            <a:xfrm>
              <a:off x="6818313" y="4930776"/>
              <a:ext cx="100013" cy="92075"/>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0 w 160"/>
                <a:gd name="T49" fmla="*/ 2147483647 h 144"/>
                <a:gd name="T50" fmla="*/ 2147483647 w 160"/>
                <a:gd name="T51" fmla="*/ 2147483647 h 144"/>
                <a:gd name="T52" fmla="*/ 2147483647 w 160"/>
                <a:gd name="T53" fmla="*/ 2147483647 h 144"/>
                <a:gd name="T54" fmla="*/ 2147483647 w 160"/>
                <a:gd name="T55" fmla="*/ 2147483647 h 144"/>
                <a:gd name="T56" fmla="*/ 2147483647 w 160"/>
                <a:gd name="T57" fmla="*/ 2147483647 h 144"/>
                <a:gd name="T58" fmla="*/ 2147483647 w 160"/>
                <a:gd name="T59" fmla="*/ 2147483647 h 144"/>
                <a:gd name="T60" fmla="*/ 2147483647 w 160"/>
                <a:gd name="T61" fmla="*/ 2147483647 h 144"/>
                <a:gd name="T62" fmla="*/ 2147483647 w 160"/>
                <a:gd name="T63" fmla="*/ 2147483647 h 144"/>
                <a:gd name="T64" fmla="*/ 2147483647 w 160"/>
                <a:gd name="T65" fmla="*/ 0 h 144"/>
                <a:gd name="T66" fmla="*/ 2147483647 w 160"/>
                <a:gd name="T67" fmla="*/ 2147483647 h 144"/>
                <a:gd name="T68" fmla="*/ 2147483647 w 160"/>
                <a:gd name="T69" fmla="*/ 2147483647 h 144"/>
                <a:gd name="T70" fmla="*/ 2147483647 w 160"/>
                <a:gd name="T71" fmla="*/ 2147483647 h 144"/>
                <a:gd name="T72" fmla="*/ 2147483647 w 160"/>
                <a:gd name="T73" fmla="*/ 2147483647 h 144"/>
                <a:gd name="T74" fmla="*/ 2147483647 w 160"/>
                <a:gd name="T75" fmla="*/ 2147483647 h 144"/>
                <a:gd name="T76" fmla="*/ 2147483647 w 160"/>
                <a:gd name="T77" fmla="*/ 2147483647 h 144"/>
                <a:gd name="T78" fmla="*/ 2147483647 w 160"/>
                <a:gd name="T79" fmla="*/ 2147483647 h 144"/>
                <a:gd name="T80" fmla="*/ 2147483647 w 160"/>
                <a:gd name="T81" fmla="*/ 2147483647 h 144"/>
                <a:gd name="T82" fmla="*/ 2147483647 w 160"/>
                <a:gd name="T83" fmla="*/ 2147483647 h 144"/>
                <a:gd name="T84" fmla="*/ 2147483647 w 160"/>
                <a:gd name="T85" fmla="*/ 2147483647 h 144"/>
                <a:gd name="T86" fmla="*/ 2147483647 w 160"/>
                <a:gd name="T87" fmla="*/ 214748364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44"/>
                <a:gd name="T134" fmla="*/ 160 w 160"/>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44">
                  <a:moveTo>
                    <a:pt x="144" y="0"/>
                  </a:moveTo>
                  <a:cubicBezTo>
                    <a:pt x="149" y="0"/>
                    <a:pt x="160" y="19"/>
                    <a:pt x="160" y="26"/>
                  </a:cubicBezTo>
                  <a:cubicBezTo>
                    <a:pt x="155" y="32"/>
                    <a:pt x="127" y="63"/>
                    <a:pt x="122" y="69"/>
                  </a:cubicBezTo>
                  <a:cubicBezTo>
                    <a:pt x="122" y="69"/>
                    <a:pt x="116" y="76"/>
                    <a:pt x="116" y="76"/>
                  </a:cubicBezTo>
                  <a:cubicBezTo>
                    <a:pt x="111" y="82"/>
                    <a:pt x="100" y="88"/>
                    <a:pt x="94" y="101"/>
                  </a:cubicBezTo>
                  <a:cubicBezTo>
                    <a:pt x="94" y="101"/>
                    <a:pt x="89" y="107"/>
                    <a:pt x="89" y="107"/>
                  </a:cubicBezTo>
                  <a:cubicBezTo>
                    <a:pt x="89" y="107"/>
                    <a:pt x="78" y="113"/>
                    <a:pt x="78" y="113"/>
                  </a:cubicBezTo>
                  <a:cubicBezTo>
                    <a:pt x="78" y="119"/>
                    <a:pt x="72" y="126"/>
                    <a:pt x="67" y="132"/>
                  </a:cubicBezTo>
                  <a:cubicBezTo>
                    <a:pt x="67" y="138"/>
                    <a:pt x="67" y="138"/>
                    <a:pt x="67" y="144"/>
                  </a:cubicBezTo>
                  <a:cubicBezTo>
                    <a:pt x="67" y="144"/>
                    <a:pt x="67" y="144"/>
                    <a:pt x="61" y="144"/>
                  </a:cubicBezTo>
                  <a:cubicBezTo>
                    <a:pt x="61" y="144"/>
                    <a:pt x="61" y="144"/>
                    <a:pt x="61" y="144"/>
                  </a:cubicBezTo>
                  <a:cubicBezTo>
                    <a:pt x="56" y="138"/>
                    <a:pt x="56" y="138"/>
                    <a:pt x="50" y="132"/>
                  </a:cubicBezTo>
                  <a:cubicBezTo>
                    <a:pt x="50" y="132"/>
                    <a:pt x="45" y="119"/>
                    <a:pt x="45" y="119"/>
                  </a:cubicBezTo>
                  <a:cubicBezTo>
                    <a:pt x="45" y="119"/>
                    <a:pt x="45" y="113"/>
                    <a:pt x="45" y="113"/>
                  </a:cubicBezTo>
                  <a:cubicBezTo>
                    <a:pt x="39" y="107"/>
                    <a:pt x="39" y="107"/>
                    <a:pt x="39" y="101"/>
                  </a:cubicBezTo>
                  <a:cubicBezTo>
                    <a:pt x="39" y="101"/>
                    <a:pt x="45" y="94"/>
                    <a:pt x="45" y="94"/>
                  </a:cubicBezTo>
                  <a:cubicBezTo>
                    <a:pt x="50" y="94"/>
                    <a:pt x="50" y="101"/>
                    <a:pt x="56" y="101"/>
                  </a:cubicBezTo>
                  <a:cubicBezTo>
                    <a:pt x="56" y="94"/>
                    <a:pt x="61" y="94"/>
                    <a:pt x="61" y="94"/>
                  </a:cubicBezTo>
                  <a:cubicBezTo>
                    <a:pt x="67" y="88"/>
                    <a:pt x="78" y="76"/>
                    <a:pt x="72" y="63"/>
                  </a:cubicBezTo>
                  <a:cubicBezTo>
                    <a:pt x="67" y="63"/>
                    <a:pt x="67" y="51"/>
                    <a:pt x="61" y="51"/>
                  </a:cubicBezTo>
                  <a:cubicBezTo>
                    <a:pt x="56" y="44"/>
                    <a:pt x="50" y="51"/>
                    <a:pt x="45" y="51"/>
                  </a:cubicBezTo>
                  <a:cubicBezTo>
                    <a:pt x="45" y="51"/>
                    <a:pt x="39" y="57"/>
                    <a:pt x="34" y="57"/>
                  </a:cubicBezTo>
                  <a:cubicBezTo>
                    <a:pt x="34" y="57"/>
                    <a:pt x="34" y="69"/>
                    <a:pt x="28" y="69"/>
                  </a:cubicBezTo>
                  <a:cubicBezTo>
                    <a:pt x="28" y="76"/>
                    <a:pt x="23" y="69"/>
                    <a:pt x="23" y="69"/>
                  </a:cubicBezTo>
                  <a:cubicBezTo>
                    <a:pt x="17" y="69"/>
                    <a:pt x="0" y="38"/>
                    <a:pt x="0" y="38"/>
                  </a:cubicBezTo>
                  <a:cubicBezTo>
                    <a:pt x="6" y="38"/>
                    <a:pt x="6" y="32"/>
                    <a:pt x="12" y="32"/>
                  </a:cubicBezTo>
                  <a:cubicBezTo>
                    <a:pt x="17" y="32"/>
                    <a:pt x="17" y="44"/>
                    <a:pt x="28" y="44"/>
                  </a:cubicBezTo>
                  <a:cubicBezTo>
                    <a:pt x="28" y="38"/>
                    <a:pt x="34" y="38"/>
                    <a:pt x="34" y="38"/>
                  </a:cubicBezTo>
                  <a:cubicBezTo>
                    <a:pt x="39" y="38"/>
                    <a:pt x="45" y="38"/>
                    <a:pt x="50" y="38"/>
                  </a:cubicBezTo>
                  <a:cubicBezTo>
                    <a:pt x="50" y="32"/>
                    <a:pt x="56" y="32"/>
                    <a:pt x="56" y="32"/>
                  </a:cubicBezTo>
                  <a:cubicBezTo>
                    <a:pt x="78" y="26"/>
                    <a:pt x="100" y="19"/>
                    <a:pt x="122" y="7"/>
                  </a:cubicBezTo>
                  <a:cubicBezTo>
                    <a:pt x="127" y="7"/>
                    <a:pt x="127" y="7"/>
                    <a:pt x="133" y="7"/>
                  </a:cubicBezTo>
                  <a:cubicBezTo>
                    <a:pt x="133" y="0"/>
                    <a:pt x="138" y="0"/>
                    <a:pt x="144" y="0"/>
                  </a:cubicBezTo>
                  <a:close/>
                  <a:moveTo>
                    <a:pt x="105" y="32"/>
                  </a:moveTo>
                  <a:cubicBezTo>
                    <a:pt x="100" y="32"/>
                    <a:pt x="94" y="32"/>
                    <a:pt x="89" y="38"/>
                  </a:cubicBezTo>
                  <a:cubicBezTo>
                    <a:pt x="83" y="38"/>
                    <a:pt x="83" y="38"/>
                    <a:pt x="78" y="38"/>
                  </a:cubicBezTo>
                  <a:cubicBezTo>
                    <a:pt x="78" y="38"/>
                    <a:pt x="78" y="44"/>
                    <a:pt x="78" y="44"/>
                  </a:cubicBezTo>
                  <a:cubicBezTo>
                    <a:pt x="78" y="44"/>
                    <a:pt x="78" y="51"/>
                    <a:pt x="78" y="51"/>
                  </a:cubicBezTo>
                  <a:cubicBezTo>
                    <a:pt x="78" y="57"/>
                    <a:pt x="83" y="57"/>
                    <a:pt x="83" y="63"/>
                  </a:cubicBezTo>
                  <a:cubicBezTo>
                    <a:pt x="89" y="63"/>
                    <a:pt x="100" y="44"/>
                    <a:pt x="105" y="44"/>
                  </a:cubicBezTo>
                  <a:cubicBezTo>
                    <a:pt x="105" y="38"/>
                    <a:pt x="111" y="38"/>
                    <a:pt x="111" y="38"/>
                  </a:cubicBezTo>
                  <a:cubicBezTo>
                    <a:pt x="111" y="32"/>
                    <a:pt x="111" y="32"/>
                    <a:pt x="116" y="32"/>
                  </a:cubicBezTo>
                  <a:cubicBezTo>
                    <a:pt x="116" y="32"/>
                    <a:pt x="116" y="32"/>
                    <a:pt x="116" y="32"/>
                  </a:cubicBezTo>
                  <a:cubicBezTo>
                    <a:pt x="116" y="32"/>
                    <a:pt x="105" y="32"/>
                    <a:pt x="105" y="32"/>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0" name="Freeform 140"/>
            <p:cNvSpPr>
              <a:spLocks noEditPoints="1"/>
            </p:cNvSpPr>
            <p:nvPr/>
          </p:nvSpPr>
          <p:spPr bwMode="auto">
            <a:xfrm>
              <a:off x="5808663" y="4940301"/>
              <a:ext cx="100013" cy="93663"/>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2147483647 w 160"/>
                <a:gd name="T49" fmla="*/ 2147483647 h 144"/>
                <a:gd name="T50" fmla="*/ 2147483647 w 160"/>
                <a:gd name="T51" fmla="*/ 2147483647 h 144"/>
                <a:gd name="T52" fmla="*/ 2147483647 w 160"/>
                <a:gd name="T53" fmla="*/ 2147483647 h 144"/>
                <a:gd name="T54" fmla="*/ 0 w 160"/>
                <a:gd name="T55" fmla="*/ 2147483647 h 144"/>
                <a:gd name="T56" fmla="*/ 2147483647 w 160"/>
                <a:gd name="T57" fmla="*/ 0 h 144"/>
                <a:gd name="T58" fmla="*/ 2147483647 w 160"/>
                <a:gd name="T59" fmla="*/ 2147483647 h 144"/>
                <a:gd name="T60" fmla="*/ 2147483647 w 160"/>
                <a:gd name="T61" fmla="*/ 2147483647 h 144"/>
                <a:gd name="T62" fmla="*/ 2147483647 w 160"/>
                <a:gd name="T63" fmla="*/ 2147483647 h 144"/>
                <a:gd name="T64" fmla="*/ 2147483647 w 160"/>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4"/>
                <a:gd name="T101" fmla="*/ 160 w 16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4">
                  <a:moveTo>
                    <a:pt x="12" y="0"/>
                  </a:moveTo>
                  <a:cubicBezTo>
                    <a:pt x="23" y="7"/>
                    <a:pt x="34" y="7"/>
                    <a:pt x="45" y="13"/>
                  </a:cubicBezTo>
                  <a:cubicBezTo>
                    <a:pt x="56" y="13"/>
                    <a:pt x="61" y="19"/>
                    <a:pt x="72" y="19"/>
                  </a:cubicBezTo>
                  <a:cubicBezTo>
                    <a:pt x="78" y="19"/>
                    <a:pt x="78" y="19"/>
                    <a:pt x="83" y="26"/>
                  </a:cubicBezTo>
                  <a:cubicBezTo>
                    <a:pt x="89" y="26"/>
                    <a:pt x="94" y="26"/>
                    <a:pt x="105" y="32"/>
                  </a:cubicBezTo>
                  <a:cubicBezTo>
                    <a:pt x="105" y="32"/>
                    <a:pt x="111" y="32"/>
                    <a:pt x="111" y="32"/>
                  </a:cubicBezTo>
                  <a:cubicBezTo>
                    <a:pt x="116" y="32"/>
                    <a:pt x="122" y="38"/>
                    <a:pt x="122" y="38"/>
                  </a:cubicBezTo>
                  <a:cubicBezTo>
                    <a:pt x="133" y="38"/>
                    <a:pt x="138" y="38"/>
                    <a:pt x="144" y="38"/>
                  </a:cubicBezTo>
                  <a:cubicBezTo>
                    <a:pt x="144" y="38"/>
                    <a:pt x="144" y="38"/>
                    <a:pt x="144" y="38"/>
                  </a:cubicBezTo>
                  <a:cubicBezTo>
                    <a:pt x="149" y="38"/>
                    <a:pt x="155" y="32"/>
                    <a:pt x="160" y="38"/>
                  </a:cubicBezTo>
                  <a:cubicBezTo>
                    <a:pt x="160" y="38"/>
                    <a:pt x="160" y="38"/>
                    <a:pt x="160" y="38"/>
                  </a:cubicBezTo>
                  <a:cubicBezTo>
                    <a:pt x="160" y="51"/>
                    <a:pt x="149" y="57"/>
                    <a:pt x="149" y="63"/>
                  </a:cubicBezTo>
                  <a:cubicBezTo>
                    <a:pt x="149" y="69"/>
                    <a:pt x="138" y="88"/>
                    <a:pt x="127" y="82"/>
                  </a:cubicBezTo>
                  <a:cubicBezTo>
                    <a:pt x="127" y="76"/>
                    <a:pt x="127" y="76"/>
                    <a:pt x="127" y="69"/>
                  </a:cubicBezTo>
                  <a:cubicBezTo>
                    <a:pt x="122" y="69"/>
                    <a:pt x="116" y="63"/>
                    <a:pt x="116" y="63"/>
                  </a:cubicBezTo>
                  <a:cubicBezTo>
                    <a:pt x="111" y="63"/>
                    <a:pt x="105" y="57"/>
                    <a:pt x="100" y="63"/>
                  </a:cubicBezTo>
                  <a:cubicBezTo>
                    <a:pt x="94" y="63"/>
                    <a:pt x="89" y="82"/>
                    <a:pt x="83" y="82"/>
                  </a:cubicBezTo>
                  <a:cubicBezTo>
                    <a:pt x="83" y="94"/>
                    <a:pt x="89" y="101"/>
                    <a:pt x="94" y="107"/>
                  </a:cubicBezTo>
                  <a:cubicBezTo>
                    <a:pt x="100" y="107"/>
                    <a:pt x="100" y="113"/>
                    <a:pt x="105" y="113"/>
                  </a:cubicBezTo>
                  <a:cubicBezTo>
                    <a:pt x="111" y="113"/>
                    <a:pt x="111" y="107"/>
                    <a:pt x="116" y="107"/>
                  </a:cubicBezTo>
                  <a:cubicBezTo>
                    <a:pt x="127" y="113"/>
                    <a:pt x="116" y="126"/>
                    <a:pt x="116" y="132"/>
                  </a:cubicBezTo>
                  <a:cubicBezTo>
                    <a:pt x="116" y="132"/>
                    <a:pt x="111" y="138"/>
                    <a:pt x="111" y="144"/>
                  </a:cubicBezTo>
                  <a:cubicBezTo>
                    <a:pt x="105" y="144"/>
                    <a:pt x="105" y="144"/>
                    <a:pt x="100" y="144"/>
                  </a:cubicBezTo>
                  <a:cubicBezTo>
                    <a:pt x="100" y="144"/>
                    <a:pt x="100" y="132"/>
                    <a:pt x="100" y="132"/>
                  </a:cubicBezTo>
                  <a:cubicBezTo>
                    <a:pt x="94" y="126"/>
                    <a:pt x="89" y="119"/>
                    <a:pt x="89" y="119"/>
                  </a:cubicBezTo>
                  <a:cubicBezTo>
                    <a:pt x="83" y="113"/>
                    <a:pt x="83" y="113"/>
                    <a:pt x="78" y="107"/>
                  </a:cubicBezTo>
                  <a:cubicBezTo>
                    <a:pt x="61" y="88"/>
                    <a:pt x="39" y="69"/>
                    <a:pt x="23" y="51"/>
                  </a:cubicBezTo>
                  <a:cubicBezTo>
                    <a:pt x="17" y="44"/>
                    <a:pt x="6" y="38"/>
                    <a:pt x="0" y="26"/>
                  </a:cubicBezTo>
                  <a:cubicBezTo>
                    <a:pt x="0" y="19"/>
                    <a:pt x="6" y="7"/>
                    <a:pt x="12" y="0"/>
                  </a:cubicBezTo>
                  <a:close/>
                  <a:moveTo>
                    <a:pt x="39" y="44"/>
                  </a:moveTo>
                  <a:cubicBezTo>
                    <a:pt x="39" y="51"/>
                    <a:pt x="67" y="76"/>
                    <a:pt x="72" y="76"/>
                  </a:cubicBezTo>
                  <a:cubicBezTo>
                    <a:pt x="78" y="69"/>
                    <a:pt x="83" y="63"/>
                    <a:pt x="83" y="57"/>
                  </a:cubicBezTo>
                  <a:cubicBezTo>
                    <a:pt x="78" y="51"/>
                    <a:pt x="45" y="44"/>
                    <a:pt x="39" y="4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1" name="Freeform 141"/>
            <p:cNvSpPr>
              <a:spLocks/>
            </p:cNvSpPr>
            <p:nvPr/>
          </p:nvSpPr>
          <p:spPr bwMode="auto">
            <a:xfrm>
              <a:off x="6858000" y="4992688"/>
              <a:ext cx="109538" cy="103188"/>
            </a:xfrm>
            <a:custGeom>
              <a:avLst/>
              <a:gdLst>
                <a:gd name="T0" fmla="*/ 2147483647 w 176"/>
                <a:gd name="T1" fmla="*/ 0 h 160"/>
                <a:gd name="T2" fmla="*/ 2147483647 w 176"/>
                <a:gd name="T3" fmla="*/ 2147483647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2147483647 h 160"/>
                <a:gd name="T54" fmla="*/ 2147483647 w 176"/>
                <a:gd name="T55" fmla="*/ 2147483647 h 160"/>
                <a:gd name="T56" fmla="*/ 2147483647 w 176"/>
                <a:gd name="T57" fmla="*/ 2147483647 h 160"/>
                <a:gd name="T58" fmla="*/ 0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127" y="0"/>
                  </a:moveTo>
                  <a:cubicBezTo>
                    <a:pt x="138" y="7"/>
                    <a:pt x="143" y="19"/>
                    <a:pt x="138" y="31"/>
                  </a:cubicBezTo>
                  <a:cubicBezTo>
                    <a:pt x="138" y="37"/>
                    <a:pt x="132" y="44"/>
                    <a:pt x="127" y="50"/>
                  </a:cubicBezTo>
                  <a:cubicBezTo>
                    <a:pt x="116" y="68"/>
                    <a:pt x="105" y="87"/>
                    <a:pt x="94" y="105"/>
                  </a:cubicBezTo>
                  <a:cubicBezTo>
                    <a:pt x="94" y="111"/>
                    <a:pt x="88" y="117"/>
                    <a:pt x="88" y="124"/>
                  </a:cubicBezTo>
                  <a:cubicBezTo>
                    <a:pt x="88" y="124"/>
                    <a:pt x="88" y="124"/>
                    <a:pt x="94" y="124"/>
                  </a:cubicBezTo>
                  <a:cubicBezTo>
                    <a:pt x="94" y="124"/>
                    <a:pt x="99" y="124"/>
                    <a:pt x="99" y="117"/>
                  </a:cubicBezTo>
                  <a:cubicBezTo>
                    <a:pt x="110" y="117"/>
                    <a:pt x="116" y="111"/>
                    <a:pt x="121" y="105"/>
                  </a:cubicBezTo>
                  <a:cubicBezTo>
                    <a:pt x="138" y="99"/>
                    <a:pt x="149" y="99"/>
                    <a:pt x="154" y="87"/>
                  </a:cubicBezTo>
                  <a:cubicBezTo>
                    <a:pt x="154" y="80"/>
                    <a:pt x="154" y="80"/>
                    <a:pt x="160" y="80"/>
                  </a:cubicBezTo>
                  <a:cubicBezTo>
                    <a:pt x="165" y="80"/>
                    <a:pt x="176" y="105"/>
                    <a:pt x="176" y="111"/>
                  </a:cubicBezTo>
                  <a:cubicBezTo>
                    <a:pt x="176" y="124"/>
                    <a:pt x="165" y="117"/>
                    <a:pt x="165" y="117"/>
                  </a:cubicBezTo>
                  <a:cubicBezTo>
                    <a:pt x="160" y="111"/>
                    <a:pt x="160" y="111"/>
                    <a:pt x="154" y="111"/>
                  </a:cubicBezTo>
                  <a:cubicBezTo>
                    <a:pt x="149" y="111"/>
                    <a:pt x="143" y="117"/>
                    <a:pt x="138" y="117"/>
                  </a:cubicBezTo>
                  <a:cubicBezTo>
                    <a:pt x="110" y="130"/>
                    <a:pt x="88" y="142"/>
                    <a:pt x="61" y="154"/>
                  </a:cubicBezTo>
                  <a:cubicBezTo>
                    <a:pt x="55" y="154"/>
                    <a:pt x="44" y="160"/>
                    <a:pt x="44" y="160"/>
                  </a:cubicBezTo>
                  <a:cubicBezTo>
                    <a:pt x="39" y="154"/>
                    <a:pt x="39" y="148"/>
                    <a:pt x="39" y="142"/>
                  </a:cubicBezTo>
                  <a:cubicBezTo>
                    <a:pt x="39" y="142"/>
                    <a:pt x="44" y="142"/>
                    <a:pt x="44" y="136"/>
                  </a:cubicBezTo>
                  <a:cubicBezTo>
                    <a:pt x="50" y="130"/>
                    <a:pt x="50" y="124"/>
                    <a:pt x="55" y="117"/>
                  </a:cubicBezTo>
                  <a:cubicBezTo>
                    <a:pt x="61" y="105"/>
                    <a:pt x="72" y="93"/>
                    <a:pt x="77" y="80"/>
                  </a:cubicBezTo>
                  <a:cubicBezTo>
                    <a:pt x="83" y="68"/>
                    <a:pt x="88" y="62"/>
                    <a:pt x="94" y="56"/>
                  </a:cubicBezTo>
                  <a:cubicBezTo>
                    <a:pt x="94" y="56"/>
                    <a:pt x="94" y="50"/>
                    <a:pt x="94" y="50"/>
                  </a:cubicBezTo>
                  <a:cubicBezTo>
                    <a:pt x="94" y="50"/>
                    <a:pt x="94" y="50"/>
                    <a:pt x="94" y="50"/>
                  </a:cubicBezTo>
                  <a:cubicBezTo>
                    <a:pt x="88" y="50"/>
                    <a:pt x="83" y="56"/>
                    <a:pt x="83" y="56"/>
                  </a:cubicBezTo>
                  <a:cubicBezTo>
                    <a:pt x="77" y="56"/>
                    <a:pt x="72" y="56"/>
                    <a:pt x="72" y="62"/>
                  </a:cubicBezTo>
                  <a:cubicBezTo>
                    <a:pt x="66" y="62"/>
                    <a:pt x="66" y="62"/>
                    <a:pt x="66" y="62"/>
                  </a:cubicBezTo>
                  <a:cubicBezTo>
                    <a:pt x="55" y="68"/>
                    <a:pt x="39" y="74"/>
                    <a:pt x="28" y="80"/>
                  </a:cubicBezTo>
                  <a:cubicBezTo>
                    <a:pt x="22" y="87"/>
                    <a:pt x="33" y="99"/>
                    <a:pt x="22" y="99"/>
                  </a:cubicBezTo>
                  <a:cubicBezTo>
                    <a:pt x="22" y="99"/>
                    <a:pt x="17" y="99"/>
                    <a:pt x="17" y="99"/>
                  </a:cubicBezTo>
                  <a:cubicBezTo>
                    <a:pt x="17" y="93"/>
                    <a:pt x="0" y="62"/>
                    <a:pt x="0" y="62"/>
                  </a:cubicBezTo>
                  <a:cubicBezTo>
                    <a:pt x="6" y="56"/>
                    <a:pt x="11" y="56"/>
                    <a:pt x="11" y="56"/>
                  </a:cubicBezTo>
                  <a:cubicBezTo>
                    <a:pt x="17" y="62"/>
                    <a:pt x="17" y="62"/>
                    <a:pt x="17" y="62"/>
                  </a:cubicBezTo>
                  <a:cubicBezTo>
                    <a:pt x="22" y="62"/>
                    <a:pt x="22" y="62"/>
                    <a:pt x="28" y="62"/>
                  </a:cubicBezTo>
                  <a:cubicBezTo>
                    <a:pt x="28" y="62"/>
                    <a:pt x="33" y="56"/>
                    <a:pt x="39" y="56"/>
                  </a:cubicBezTo>
                  <a:cubicBezTo>
                    <a:pt x="39" y="56"/>
                    <a:pt x="44" y="56"/>
                    <a:pt x="44" y="56"/>
                  </a:cubicBezTo>
                  <a:cubicBezTo>
                    <a:pt x="50" y="56"/>
                    <a:pt x="50" y="50"/>
                    <a:pt x="55" y="50"/>
                  </a:cubicBezTo>
                  <a:cubicBezTo>
                    <a:pt x="55" y="50"/>
                    <a:pt x="61" y="50"/>
                    <a:pt x="66" y="44"/>
                  </a:cubicBezTo>
                  <a:cubicBezTo>
                    <a:pt x="66" y="44"/>
                    <a:pt x="72" y="44"/>
                    <a:pt x="77" y="37"/>
                  </a:cubicBezTo>
                  <a:cubicBezTo>
                    <a:pt x="77" y="37"/>
                    <a:pt x="83" y="37"/>
                    <a:pt x="83" y="37"/>
                  </a:cubicBezTo>
                  <a:cubicBezTo>
                    <a:pt x="94" y="31"/>
                    <a:pt x="99" y="31"/>
                    <a:pt x="105" y="25"/>
                  </a:cubicBezTo>
                  <a:cubicBezTo>
                    <a:pt x="110" y="25"/>
                    <a:pt x="116" y="25"/>
                    <a:pt x="116" y="19"/>
                  </a:cubicBezTo>
                  <a:cubicBezTo>
                    <a:pt x="121" y="19"/>
                    <a:pt x="121" y="19"/>
                    <a:pt x="121" y="13"/>
                  </a:cubicBezTo>
                  <a:cubicBezTo>
                    <a:pt x="121" y="13"/>
                    <a:pt x="121" y="7"/>
                    <a:pt x="127" y="7"/>
                  </a:cubicBezTo>
                  <a:cubicBezTo>
                    <a:pt x="127" y="7"/>
                    <a:pt x="127" y="7"/>
                    <a:pt x="127" y="7"/>
                  </a:cubicBezTo>
                  <a:cubicBezTo>
                    <a:pt x="127" y="0"/>
                    <a:pt x="127" y="0"/>
                    <a:pt x="12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2" name="Freeform 142"/>
            <p:cNvSpPr>
              <a:spLocks/>
            </p:cNvSpPr>
            <p:nvPr/>
          </p:nvSpPr>
          <p:spPr bwMode="auto">
            <a:xfrm>
              <a:off x="5759450" y="4992688"/>
              <a:ext cx="109538" cy="92075"/>
            </a:xfrm>
            <a:custGeom>
              <a:avLst/>
              <a:gdLst>
                <a:gd name="T0" fmla="*/ 2147483647 w 176"/>
                <a:gd name="T1" fmla="*/ 0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2147483647 w 176"/>
                <a:gd name="T17" fmla="*/ 2147483647 h 144"/>
                <a:gd name="T18" fmla="*/ 2147483647 w 176"/>
                <a:gd name="T19" fmla="*/ 2147483647 h 144"/>
                <a:gd name="T20" fmla="*/ 2147483647 w 176"/>
                <a:gd name="T21" fmla="*/ 2147483647 h 144"/>
                <a:gd name="T22" fmla="*/ 2147483647 w 176"/>
                <a:gd name="T23" fmla="*/ 2147483647 h 144"/>
                <a:gd name="T24" fmla="*/ 2147483647 w 176"/>
                <a:gd name="T25" fmla="*/ 2147483647 h 144"/>
                <a:gd name="T26" fmla="*/ 2147483647 w 176"/>
                <a:gd name="T27" fmla="*/ 2147483647 h 144"/>
                <a:gd name="T28" fmla="*/ 2147483647 w 176"/>
                <a:gd name="T29" fmla="*/ 2147483647 h 144"/>
                <a:gd name="T30" fmla="*/ 2147483647 w 176"/>
                <a:gd name="T31" fmla="*/ 2147483647 h 144"/>
                <a:gd name="T32" fmla="*/ 2147483647 w 176"/>
                <a:gd name="T33" fmla="*/ 2147483647 h 144"/>
                <a:gd name="T34" fmla="*/ 2147483647 w 176"/>
                <a:gd name="T35" fmla="*/ 2147483647 h 144"/>
                <a:gd name="T36" fmla="*/ 2147483647 w 176"/>
                <a:gd name="T37" fmla="*/ 2147483647 h 144"/>
                <a:gd name="T38" fmla="*/ 2147483647 w 176"/>
                <a:gd name="T39" fmla="*/ 2147483647 h 144"/>
                <a:gd name="T40" fmla="*/ 2147483647 w 176"/>
                <a:gd name="T41" fmla="*/ 2147483647 h 144"/>
                <a:gd name="T42" fmla="*/ 2147483647 w 176"/>
                <a:gd name="T43" fmla="*/ 2147483647 h 144"/>
                <a:gd name="T44" fmla="*/ 2147483647 w 176"/>
                <a:gd name="T45" fmla="*/ 2147483647 h 144"/>
                <a:gd name="T46" fmla="*/ 2147483647 w 176"/>
                <a:gd name="T47" fmla="*/ 2147483647 h 144"/>
                <a:gd name="T48" fmla="*/ 2147483647 w 176"/>
                <a:gd name="T49" fmla="*/ 2147483647 h 144"/>
                <a:gd name="T50" fmla="*/ 2147483647 w 176"/>
                <a:gd name="T51" fmla="*/ 2147483647 h 144"/>
                <a:gd name="T52" fmla="*/ 2147483647 w 176"/>
                <a:gd name="T53" fmla="*/ 2147483647 h 144"/>
                <a:gd name="T54" fmla="*/ 2147483647 w 176"/>
                <a:gd name="T55" fmla="*/ 2147483647 h 144"/>
                <a:gd name="T56" fmla="*/ 2147483647 w 176"/>
                <a:gd name="T57" fmla="*/ 2147483647 h 144"/>
                <a:gd name="T58" fmla="*/ 2147483647 w 176"/>
                <a:gd name="T59" fmla="*/ 2147483647 h 144"/>
                <a:gd name="T60" fmla="*/ 2147483647 w 176"/>
                <a:gd name="T61" fmla="*/ 2147483647 h 144"/>
                <a:gd name="T62" fmla="*/ 2147483647 w 176"/>
                <a:gd name="T63" fmla="*/ 2147483647 h 144"/>
                <a:gd name="T64" fmla="*/ 2147483647 w 176"/>
                <a:gd name="T65" fmla="*/ 2147483647 h 144"/>
                <a:gd name="T66" fmla="*/ 0 w 176"/>
                <a:gd name="T67" fmla="*/ 2147483647 h 144"/>
                <a:gd name="T68" fmla="*/ 2147483647 w 176"/>
                <a:gd name="T69" fmla="*/ 2147483647 h 144"/>
                <a:gd name="T70" fmla="*/ 2147483647 w 176"/>
                <a:gd name="T71" fmla="*/ 2147483647 h 144"/>
                <a:gd name="T72" fmla="*/ 2147483647 w 176"/>
                <a:gd name="T73" fmla="*/ 2147483647 h 144"/>
                <a:gd name="T74" fmla="*/ 2147483647 w 176"/>
                <a:gd name="T75" fmla="*/ 2147483647 h 144"/>
                <a:gd name="T76" fmla="*/ 2147483647 w 176"/>
                <a:gd name="T77" fmla="*/ 0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44"/>
                <a:gd name="T119" fmla="*/ 176 w 176"/>
                <a:gd name="T120" fmla="*/ 144 h 1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44">
                  <a:moveTo>
                    <a:pt x="47" y="0"/>
                  </a:moveTo>
                  <a:cubicBezTo>
                    <a:pt x="59" y="0"/>
                    <a:pt x="71" y="6"/>
                    <a:pt x="71" y="12"/>
                  </a:cubicBezTo>
                  <a:cubicBezTo>
                    <a:pt x="71" y="12"/>
                    <a:pt x="71" y="12"/>
                    <a:pt x="71" y="18"/>
                  </a:cubicBezTo>
                  <a:cubicBezTo>
                    <a:pt x="71" y="18"/>
                    <a:pt x="71" y="18"/>
                    <a:pt x="71" y="18"/>
                  </a:cubicBezTo>
                  <a:cubicBezTo>
                    <a:pt x="71" y="18"/>
                    <a:pt x="71" y="18"/>
                    <a:pt x="65" y="18"/>
                  </a:cubicBezTo>
                  <a:cubicBezTo>
                    <a:pt x="65" y="18"/>
                    <a:pt x="59" y="18"/>
                    <a:pt x="59" y="18"/>
                  </a:cubicBezTo>
                  <a:cubicBezTo>
                    <a:pt x="53" y="18"/>
                    <a:pt x="47" y="36"/>
                    <a:pt x="47" y="42"/>
                  </a:cubicBezTo>
                  <a:cubicBezTo>
                    <a:pt x="47" y="42"/>
                    <a:pt x="42" y="48"/>
                    <a:pt x="42" y="48"/>
                  </a:cubicBezTo>
                  <a:cubicBezTo>
                    <a:pt x="47" y="48"/>
                    <a:pt x="47" y="54"/>
                    <a:pt x="47" y="54"/>
                  </a:cubicBezTo>
                  <a:cubicBezTo>
                    <a:pt x="53" y="54"/>
                    <a:pt x="53" y="54"/>
                    <a:pt x="59" y="60"/>
                  </a:cubicBezTo>
                  <a:cubicBezTo>
                    <a:pt x="59" y="60"/>
                    <a:pt x="65" y="60"/>
                    <a:pt x="65" y="60"/>
                  </a:cubicBezTo>
                  <a:cubicBezTo>
                    <a:pt x="71" y="66"/>
                    <a:pt x="83" y="66"/>
                    <a:pt x="88" y="66"/>
                  </a:cubicBezTo>
                  <a:cubicBezTo>
                    <a:pt x="88" y="72"/>
                    <a:pt x="88" y="72"/>
                    <a:pt x="94" y="72"/>
                  </a:cubicBezTo>
                  <a:cubicBezTo>
                    <a:pt x="100" y="72"/>
                    <a:pt x="106" y="78"/>
                    <a:pt x="112" y="78"/>
                  </a:cubicBezTo>
                  <a:cubicBezTo>
                    <a:pt x="118" y="84"/>
                    <a:pt x="124" y="84"/>
                    <a:pt x="130" y="84"/>
                  </a:cubicBezTo>
                  <a:cubicBezTo>
                    <a:pt x="135" y="90"/>
                    <a:pt x="141" y="96"/>
                    <a:pt x="153" y="96"/>
                  </a:cubicBezTo>
                  <a:cubicBezTo>
                    <a:pt x="159" y="96"/>
                    <a:pt x="171" y="84"/>
                    <a:pt x="171" y="96"/>
                  </a:cubicBezTo>
                  <a:cubicBezTo>
                    <a:pt x="176" y="102"/>
                    <a:pt x="165" y="126"/>
                    <a:pt x="159" y="132"/>
                  </a:cubicBezTo>
                  <a:cubicBezTo>
                    <a:pt x="159" y="138"/>
                    <a:pt x="159" y="138"/>
                    <a:pt x="159" y="144"/>
                  </a:cubicBezTo>
                  <a:cubicBezTo>
                    <a:pt x="159" y="144"/>
                    <a:pt x="153" y="144"/>
                    <a:pt x="153" y="144"/>
                  </a:cubicBezTo>
                  <a:cubicBezTo>
                    <a:pt x="153" y="144"/>
                    <a:pt x="153" y="144"/>
                    <a:pt x="153" y="144"/>
                  </a:cubicBezTo>
                  <a:cubicBezTo>
                    <a:pt x="141" y="144"/>
                    <a:pt x="147" y="126"/>
                    <a:pt x="141" y="126"/>
                  </a:cubicBezTo>
                  <a:cubicBezTo>
                    <a:pt x="135" y="120"/>
                    <a:pt x="124" y="120"/>
                    <a:pt x="118" y="114"/>
                  </a:cubicBezTo>
                  <a:cubicBezTo>
                    <a:pt x="112" y="114"/>
                    <a:pt x="112" y="114"/>
                    <a:pt x="106" y="108"/>
                  </a:cubicBezTo>
                  <a:cubicBezTo>
                    <a:pt x="100" y="108"/>
                    <a:pt x="94" y="108"/>
                    <a:pt x="94" y="102"/>
                  </a:cubicBezTo>
                  <a:cubicBezTo>
                    <a:pt x="88" y="102"/>
                    <a:pt x="88" y="102"/>
                    <a:pt x="83" y="102"/>
                  </a:cubicBezTo>
                  <a:cubicBezTo>
                    <a:pt x="71" y="96"/>
                    <a:pt x="59" y="90"/>
                    <a:pt x="47" y="84"/>
                  </a:cubicBezTo>
                  <a:cubicBezTo>
                    <a:pt x="47" y="84"/>
                    <a:pt x="42" y="84"/>
                    <a:pt x="36" y="78"/>
                  </a:cubicBezTo>
                  <a:cubicBezTo>
                    <a:pt x="36" y="78"/>
                    <a:pt x="30" y="78"/>
                    <a:pt x="30" y="78"/>
                  </a:cubicBezTo>
                  <a:cubicBezTo>
                    <a:pt x="24" y="84"/>
                    <a:pt x="24" y="102"/>
                    <a:pt x="24" y="108"/>
                  </a:cubicBezTo>
                  <a:cubicBezTo>
                    <a:pt x="24" y="108"/>
                    <a:pt x="24" y="108"/>
                    <a:pt x="24" y="114"/>
                  </a:cubicBezTo>
                  <a:cubicBezTo>
                    <a:pt x="30" y="120"/>
                    <a:pt x="24" y="126"/>
                    <a:pt x="18" y="120"/>
                  </a:cubicBezTo>
                  <a:cubicBezTo>
                    <a:pt x="12" y="120"/>
                    <a:pt x="12" y="120"/>
                    <a:pt x="6" y="120"/>
                  </a:cubicBezTo>
                  <a:cubicBezTo>
                    <a:pt x="6" y="114"/>
                    <a:pt x="0" y="114"/>
                    <a:pt x="0" y="114"/>
                  </a:cubicBezTo>
                  <a:cubicBezTo>
                    <a:pt x="6" y="102"/>
                    <a:pt x="6" y="96"/>
                    <a:pt x="12" y="90"/>
                  </a:cubicBezTo>
                  <a:cubicBezTo>
                    <a:pt x="12" y="78"/>
                    <a:pt x="18" y="66"/>
                    <a:pt x="24" y="54"/>
                  </a:cubicBezTo>
                  <a:cubicBezTo>
                    <a:pt x="24" y="48"/>
                    <a:pt x="30" y="42"/>
                    <a:pt x="30" y="36"/>
                  </a:cubicBezTo>
                  <a:cubicBezTo>
                    <a:pt x="36" y="30"/>
                    <a:pt x="36" y="18"/>
                    <a:pt x="42" y="12"/>
                  </a:cubicBezTo>
                  <a:cubicBezTo>
                    <a:pt x="47" y="6"/>
                    <a:pt x="47" y="6"/>
                    <a:pt x="4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3" name="Freeform 143"/>
            <p:cNvSpPr>
              <a:spLocks noEditPoints="1"/>
            </p:cNvSpPr>
            <p:nvPr/>
          </p:nvSpPr>
          <p:spPr bwMode="auto">
            <a:xfrm>
              <a:off x="6888163" y="5084763"/>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2147483647 w 144"/>
                <a:gd name="T9" fmla="*/ 2147483647 h 128"/>
                <a:gd name="T10" fmla="*/ 2147483647 w 144"/>
                <a:gd name="T11" fmla="*/ 2147483647 h 128"/>
                <a:gd name="T12" fmla="*/ 2147483647 w 144"/>
                <a:gd name="T13" fmla="*/ 2147483647 h 128"/>
                <a:gd name="T14" fmla="*/ 2147483647 w 144"/>
                <a:gd name="T15" fmla="*/ 2147483647 h 128"/>
                <a:gd name="T16" fmla="*/ 2147483647 w 144"/>
                <a:gd name="T17" fmla="*/ 2147483647 h 128"/>
                <a:gd name="T18" fmla="*/ 2147483647 w 144"/>
                <a:gd name="T19" fmla="*/ 2147483647 h 128"/>
                <a:gd name="T20" fmla="*/ 2147483647 w 144"/>
                <a:gd name="T21" fmla="*/ 2147483647 h 128"/>
                <a:gd name="T22" fmla="*/ 0 w 144"/>
                <a:gd name="T23" fmla="*/ 2147483647 h 128"/>
                <a:gd name="T24" fmla="*/ 2147483647 w 144"/>
                <a:gd name="T25" fmla="*/ 2147483647 h 128"/>
                <a:gd name="T26" fmla="*/ 2147483647 w 144"/>
                <a:gd name="T27" fmla="*/ 2147483647 h 128"/>
                <a:gd name="T28" fmla="*/ 2147483647 w 144"/>
                <a:gd name="T29" fmla="*/ 2147483647 h 128"/>
                <a:gd name="T30" fmla="*/ 2147483647 w 144"/>
                <a:gd name="T31" fmla="*/ 0 h 128"/>
                <a:gd name="T32" fmla="*/ 2147483647 w 144"/>
                <a:gd name="T33" fmla="*/ 2147483647 h 128"/>
                <a:gd name="T34" fmla="*/ 2147483647 w 144"/>
                <a:gd name="T35" fmla="*/ 2147483647 h 128"/>
                <a:gd name="T36" fmla="*/ 2147483647 w 144"/>
                <a:gd name="T37" fmla="*/ 2147483647 h 128"/>
                <a:gd name="T38" fmla="*/ 2147483647 w 144"/>
                <a:gd name="T39" fmla="*/ 2147483647 h 128"/>
                <a:gd name="T40" fmla="*/ 2147483647 w 144"/>
                <a:gd name="T41" fmla="*/ 2147483647 h 128"/>
                <a:gd name="T42" fmla="*/ 2147483647 w 144"/>
                <a:gd name="T43" fmla="*/ 2147483647 h 128"/>
                <a:gd name="T44" fmla="*/ 2147483647 w 144"/>
                <a:gd name="T45" fmla="*/ 2147483647 h 128"/>
                <a:gd name="T46" fmla="*/ 2147483647 w 144"/>
                <a:gd name="T47" fmla="*/ 2147483647 h 128"/>
                <a:gd name="T48" fmla="*/ 2147483647 w 144"/>
                <a:gd name="T49" fmla="*/ 2147483647 h 128"/>
                <a:gd name="T50" fmla="*/ 2147483647 w 144"/>
                <a:gd name="T51" fmla="*/ 2147483647 h 128"/>
                <a:gd name="T52" fmla="*/ 2147483647 w 144"/>
                <a:gd name="T53" fmla="*/ 2147483647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4"/>
                <a:gd name="T82" fmla="*/ 0 h 128"/>
                <a:gd name="T83" fmla="*/ 144 w 144"/>
                <a:gd name="T84" fmla="*/ 128 h 1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4" h="128">
                  <a:moveTo>
                    <a:pt x="72" y="0"/>
                  </a:moveTo>
                  <a:cubicBezTo>
                    <a:pt x="100" y="0"/>
                    <a:pt x="122" y="7"/>
                    <a:pt x="139" y="25"/>
                  </a:cubicBezTo>
                  <a:cubicBezTo>
                    <a:pt x="144" y="37"/>
                    <a:pt x="144" y="43"/>
                    <a:pt x="144" y="55"/>
                  </a:cubicBezTo>
                  <a:cubicBezTo>
                    <a:pt x="144" y="61"/>
                    <a:pt x="144" y="74"/>
                    <a:pt x="144" y="80"/>
                  </a:cubicBezTo>
                  <a:cubicBezTo>
                    <a:pt x="139" y="92"/>
                    <a:pt x="128" y="104"/>
                    <a:pt x="122" y="110"/>
                  </a:cubicBezTo>
                  <a:cubicBezTo>
                    <a:pt x="122" y="110"/>
                    <a:pt x="117" y="110"/>
                    <a:pt x="117" y="116"/>
                  </a:cubicBezTo>
                  <a:cubicBezTo>
                    <a:pt x="111" y="116"/>
                    <a:pt x="106" y="122"/>
                    <a:pt x="95" y="122"/>
                  </a:cubicBezTo>
                  <a:cubicBezTo>
                    <a:pt x="89" y="128"/>
                    <a:pt x="78" y="128"/>
                    <a:pt x="72" y="128"/>
                  </a:cubicBezTo>
                  <a:cubicBezTo>
                    <a:pt x="61" y="128"/>
                    <a:pt x="56" y="128"/>
                    <a:pt x="45" y="128"/>
                  </a:cubicBezTo>
                  <a:cubicBezTo>
                    <a:pt x="45" y="122"/>
                    <a:pt x="39" y="122"/>
                    <a:pt x="39" y="122"/>
                  </a:cubicBezTo>
                  <a:cubicBezTo>
                    <a:pt x="28" y="122"/>
                    <a:pt x="23" y="116"/>
                    <a:pt x="17" y="110"/>
                  </a:cubicBezTo>
                  <a:cubicBezTo>
                    <a:pt x="12" y="104"/>
                    <a:pt x="0" y="80"/>
                    <a:pt x="0" y="74"/>
                  </a:cubicBezTo>
                  <a:cubicBezTo>
                    <a:pt x="0" y="55"/>
                    <a:pt x="17" y="31"/>
                    <a:pt x="28" y="19"/>
                  </a:cubicBezTo>
                  <a:cubicBezTo>
                    <a:pt x="28" y="19"/>
                    <a:pt x="34" y="19"/>
                    <a:pt x="34" y="13"/>
                  </a:cubicBezTo>
                  <a:cubicBezTo>
                    <a:pt x="39" y="13"/>
                    <a:pt x="50" y="7"/>
                    <a:pt x="56" y="7"/>
                  </a:cubicBezTo>
                  <a:cubicBezTo>
                    <a:pt x="61" y="0"/>
                    <a:pt x="67" y="0"/>
                    <a:pt x="72" y="0"/>
                  </a:cubicBezTo>
                  <a:close/>
                  <a:moveTo>
                    <a:pt x="78" y="25"/>
                  </a:moveTo>
                  <a:cubicBezTo>
                    <a:pt x="72" y="31"/>
                    <a:pt x="67" y="31"/>
                    <a:pt x="61" y="31"/>
                  </a:cubicBezTo>
                  <a:cubicBezTo>
                    <a:pt x="50" y="37"/>
                    <a:pt x="39" y="43"/>
                    <a:pt x="34" y="49"/>
                  </a:cubicBezTo>
                  <a:cubicBezTo>
                    <a:pt x="28" y="49"/>
                    <a:pt x="28" y="55"/>
                    <a:pt x="23" y="55"/>
                  </a:cubicBezTo>
                  <a:cubicBezTo>
                    <a:pt x="12" y="74"/>
                    <a:pt x="17" y="92"/>
                    <a:pt x="34" y="98"/>
                  </a:cubicBezTo>
                  <a:cubicBezTo>
                    <a:pt x="39" y="98"/>
                    <a:pt x="50" y="98"/>
                    <a:pt x="50" y="98"/>
                  </a:cubicBezTo>
                  <a:cubicBezTo>
                    <a:pt x="56" y="98"/>
                    <a:pt x="72" y="98"/>
                    <a:pt x="78" y="98"/>
                  </a:cubicBezTo>
                  <a:cubicBezTo>
                    <a:pt x="100" y="98"/>
                    <a:pt x="111" y="92"/>
                    <a:pt x="122" y="74"/>
                  </a:cubicBezTo>
                  <a:cubicBezTo>
                    <a:pt x="128" y="74"/>
                    <a:pt x="128" y="74"/>
                    <a:pt x="133" y="68"/>
                  </a:cubicBezTo>
                  <a:cubicBezTo>
                    <a:pt x="133" y="68"/>
                    <a:pt x="133" y="61"/>
                    <a:pt x="133" y="55"/>
                  </a:cubicBezTo>
                  <a:cubicBezTo>
                    <a:pt x="133" y="31"/>
                    <a:pt x="100" y="25"/>
                    <a:pt x="78" y="25"/>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4" name="Freeform 144"/>
            <p:cNvSpPr>
              <a:spLocks/>
            </p:cNvSpPr>
            <p:nvPr/>
          </p:nvSpPr>
          <p:spPr bwMode="auto">
            <a:xfrm>
              <a:off x="5748338" y="5084763"/>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2147483647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2147483647 h 128"/>
                <a:gd name="T48" fmla="*/ 2147483647 w 160"/>
                <a:gd name="T49" fmla="*/ 2147483647 h 128"/>
                <a:gd name="T50" fmla="*/ 2147483647 w 160"/>
                <a:gd name="T51" fmla="*/ 2147483647 h 128"/>
                <a:gd name="T52" fmla="*/ 2147483647 w 160"/>
                <a:gd name="T53" fmla="*/ 2147483647 h 128"/>
                <a:gd name="T54" fmla="*/ 2147483647 w 160"/>
                <a:gd name="T55" fmla="*/ 2147483647 h 128"/>
                <a:gd name="T56" fmla="*/ 0 w 160"/>
                <a:gd name="T57" fmla="*/ 2147483647 h 128"/>
                <a:gd name="T58" fmla="*/ 2147483647 w 160"/>
                <a:gd name="T59" fmla="*/ 2147483647 h 128"/>
                <a:gd name="T60" fmla="*/ 2147483647 w 160"/>
                <a:gd name="T61" fmla="*/ 2147483647 h 128"/>
                <a:gd name="T62" fmla="*/ 2147483647 w 160"/>
                <a:gd name="T63" fmla="*/ 2147483647 h 128"/>
                <a:gd name="T64" fmla="*/ 2147483647 w 160"/>
                <a:gd name="T65" fmla="*/ 0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28"/>
                <a:gd name="T101" fmla="*/ 160 w 16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28">
                  <a:moveTo>
                    <a:pt x="12" y="0"/>
                  </a:moveTo>
                  <a:cubicBezTo>
                    <a:pt x="24" y="0"/>
                    <a:pt x="48" y="7"/>
                    <a:pt x="48" y="19"/>
                  </a:cubicBezTo>
                  <a:cubicBezTo>
                    <a:pt x="48" y="19"/>
                    <a:pt x="48" y="25"/>
                    <a:pt x="42" y="25"/>
                  </a:cubicBezTo>
                  <a:cubicBezTo>
                    <a:pt x="36" y="25"/>
                    <a:pt x="30" y="25"/>
                    <a:pt x="24" y="31"/>
                  </a:cubicBezTo>
                  <a:cubicBezTo>
                    <a:pt x="12" y="37"/>
                    <a:pt x="12" y="55"/>
                    <a:pt x="24" y="61"/>
                  </a:cubicBezTo>
                  <a:cubicBezTo>
                    <a:pt x="30" y="68"/>
                    <a:pt x="30" y="74"/>
                    <a:pt x="42" y="74"/>
                  </a:cubicBezTo>
                  <a:cubicBezTo>
                    <a:pt x="42" y="74"/>
                    <a:pt x="42" y="68"/>
                    <a:pt x="42" y="68"/>
                  </a:cubicBezTo>
                  <a:cubicBezTo>
                    <a:pt x="48" y="68"/>
                    <a:pt x="54" y="68"/>
                    <a:pt x="54" y="61"/>
                  </a:cubicBezTo>
                  <a:cubicBezTo>
                    <a:pt x="60" y="55"/>
                    <a:pt x="60" y="49"/>
                    <a:pt x="66" y="43"/>
                  </a:cubicBezTo>
                  <a:cubicBezTo>
                    <a:pt x="72" y="31"/>
                    <a:pt x="83" y="19"/>
                    <a:pt x="101" y="19"/>
                  </a:cubicBezTo>
                  <a:cubicBezTo>
                    <a:pt x="107" y="19"/>
                    <a:pt x="113" y="13"/>
                    <a:pt x="125" y="19"/>
                  </a:cubicBezTo>
                  <a:cubicBezTo>
                    <a:pt x="125" y="19"/>
                    <a:pt x="131" y="19"/>
                    <a:pt x="131" y="25"/>
                  </a:cubicBezTo>
                  <a:cubicBezTo>
                    <a:pt x="137" y="25"/>
                    <a:pt x="143" y="31"/>
                    <a:pt x="149" y="37"/>
                  </a:cubicBezTo>
                  <a:cubicBezTo>
                    <a:pt x="149" y="43"/>
                    <a:pt x="149" y="43"/>
                    <a:pt x="155" y="49"/>
                  </a:cubicBezTo>
                  <a:cubicBezTo>
                    <a:pt x="160" y="61"/>
                    <a:pt x="160" y="74"/>
                    <a:pt x="155" y="86"/>
                  </a:cubicBezTo>
                  <a:cubicBezTo>
                    <a:pt x="149" y="98"/>
                    <a:pt x="149" y="104"/>
                    <a:pt x="143" y="110"/>
                  </a:cubicBezTo>
                  <a:cubicBezTo>
                    <a:pt x="143" y="116"/>
                    <a:pt x="149" y="122"/>
                    <a:pt x="143" y="128"/>
                  </a:cubicBezTo>
                  <a:cubicBezTo>
                    <a:pt x="137" y="128"/>
                    <a:pt x="95" y="116"/>
                    <a:pt x="95" y="116"/>
                  </a:cubicBezTo>
                  <a:cubicBezTo>
                    <a:pt x="95" y="110"/>
                    <a:pt x="95" y="110"/>
                    <a:pt x="95" y="110"/>
                  </a:cubicBezTo>
                  <a:cubicBezTo>
                    <a:pt x="95" y="98"/>
                    <a:pt x="107" y="104"/>
                    <a:pt x="113" y="104"/>
                  </a:cubicBezTo>
                  <a:cubicBezTo>
                    <a:pt x="113" y="104"/>
                    <a:pt x="119" y="104"/>
                    <a:pt x="119" y="104"/>
                  </a:cubicBezTo>
                  <a:cubicBezTo>
                    <a:pt x="125" y="104"/>
                    <a:pt x="131" y="98"/>
                    <a:pt x="131" y="92"/>
                  </a:cubicBezTo>
                  <a:cubicBezTo>
                    <a:pt x="155" y="74"/>
                    <a:pt x="143" y="43"/>
                    <a:pt x="119" y="43"/>
                  </a:cubicBezTo>
                  <a:cubicBezTo>
                    <a:pt x="95" y="43"/>
                    <a:pt x="95" y="68"/>
                    <a:pt x="83" y="80"/>
                  </a:cubicBezTo>
                  <a:cubicBezTo>
                    <a:pt x="83" y="86"/>
                    <a:pt x="78" y="86"/>
                    <a:pt x="78" y="86"/>
                  </a:cubicBezTo>
                  <a:cubicBezTo>
                    <a:pt x="72" y="92"/>
                    <a:pt x="72" y="92"/>
                    <a:pt x="66" y="92"/>
                  </a:cubicBezTo>
                  <a:cubicBezTo>
                    <a:pt x="60" y="98"/>
                    <a:pt x="48" y="98"/>
                    <a:pt x="36" y="98"/>
                  </a:cubicBezTo>
                  <a:cubicBezTo>
                    <a:pt x="24" y="92"/>
                    <a:pt x="12" y="80"/>
                    <a:pt x="6" y="68"/>
                  </a:cubicBezTo>
                  <a:cubicBezTo>
                    <a:pt x="0" y="61"/>
                    <a:pt x="0" y="49"/>
                    <a:pt x="0" y="37"/>
                  </a:cubicBezTo>
                  <a:cubicBezTo>
                    <a:pt x="6" y="31"/>
                    <a:pt x="6" y="31"/>
                    <a:pt x="6" y="25"/>
                  </a:cubicBezTo>
                  <a:cubicBezTo>
                    <a:pt x="6" y="25"/>
                    <a:pt x="12" y="19"/>
                    <a:pt x="12" y="19"/>
                  </a:cubicBezTo>
                  <a:cubicBezTo>
                    <a:pt x="12" y="19"/>
                    <a:pt x="12" y="13"/>
                    <a:pt x="12" y="13"/>
                  </a:cubicBezTo>
                  <a:cubicBezTo>
                    <a:pt x="12" y="7"/>
                    <a:pt x="12" y="7"/>
                    <a:pt x="1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5" name="Freeform 145"/>
            <p:cNvSpPr>
              <a:spLocks/>
            </p:cNvSpPr>
            <p:nvPr/>
          </p:nvSpPr>
          <p:spPr bwMode="auto">
            <a:xfrm>
              <a:off x="6897688" y="5178426"/>
              <a:ext cx="100013" cy="71438"/>
            </a:xfrm>
            <a:custGeom>
              <a:avLst/>
              <a:gdLst>
                <a:gd name="T0" fmla="*/ 2147483647 w 160"/>
                <a:gd name="T1" fmla="*/ 0 h 112"/>
                <a:gd name="T2" fmla="*/ 2147483647 w 160"/>
                <a:gd name="T3" fmla="*/ 2147483647 h 112"/>
                <a:gd name="T4" fmla="*/ 2147483647 w 160"/>
                <a:gd name="T5" fmla="*/ 2147483647 h 112"/>
                <a:gd name="T6" fmla="*/ 2147483647 w 160"/>
                <a:gd name="T7" fmla="*/ 2147483647 h 112"/>
                <a:gd name="T8" fmla="*/ 2147483647 w 160"/>
                <a:gd name="T9" fmla="*/ 2147483647 h 112"/>
                <a:gd name="T10" fmla="*/ 2147483647 w 160"/>
                <a:gd name="T11" fmla="*/ 2147483647 h 112"/>
                <a:gd name="T12" fmla="*/ 2147483647 w 160"/>
                <a:gd name="T13" fmla="*/ 2147483647 h 112"/>
                <a:gd name="T14" fmla="*/ 2147483647 w 160"/>
                <a:gd name="T15" fmla="*/ 2147483647 h 112"/>
                <a:gd name="T16" fmla="*/ 2147483647 w 160"/>
                <a:gd name="T17" fmla="*/ 2147483647 h 112"/>
                <a:gd name="T18" fmla="*/ 2147483647 w 160"/>
                <a:gd name="T19" fmla="*/ 2147483647 h 112"/>
                <a:gd name="T20" fmla="*/ 2147483647 w 160"/>
                <a:gd name="T21" fmla="*/ 2147483647 h 112"/>
                <a:gd name="T22" fmla="*/ 2147483647 w 160"/>
                <a:gd name="T23" fmla="*/ 2147483647 h 112"/>
                <a:gd name="T24" fmla="*/ 2147483647 w 160"/>
                <a:gd name="T25" fmla="*/ 2147483647 h 112"/>
                <a:gd name="T26" fmla="*/ 2147483647 w 160"/>
                <a:gd name="T27" fmla="*/ 2147483647 h 112"/>
                <a:gd name="T28" fmla="*/ 2147483647 w 160"/>
                <a:gd name="T29" fmla="*/ 2147483647 h 112"/>
                <a:gd name="T30" fmla="*/ 2147483647 w 160"/>
                <a:gd name="T31" fmla="*/ 2147483647 h 112"/>
                <a:gd name="T32" fmla="*/ 2147483647 w 160"/>
                <a:gd name="T33" fmla="*/ 2147483647 h 112"/>
                <a:gd name="T34" fmla="*/ 2147483647 w 160"/>
                <a:gd name="T35" fmla="*/ 2147483647 h 112"/>
                <a:gd name="T36" fmla="*/ 2147483647 w 160"/>
                <a:gd name="T37" fmla="*/ 2147483647 h 112"/>
                <a:gd name="T38" fmla="*/ 2147483647 w 160"/>
                <a:gd name="T39" fmla="*/ 2147483647 h 112"/>
                <a:gd name="T40" fmla="*/ 2147483647 w 160"/>
                <a:gd name="T41" fmla="*/ 2147483647 h 112"/>
                <a:gd name="T42" fmla="*/ 2147483647 w 160"/>
                <a:gd name="T43" fmla="*/ 2147483647 h 112"/>
                <a:gd name="T44" fmla="*/ 2147483647 w 160"/>
                <a:gd name="T45" fmla="*/ 2147483647 h 112"/>
                <a:gd name="T46" fmla="*/ 2147483647 w 160"/>
                <a:gd name="T47" fmla="*/ 2147483647 h 112"/>
                <a:gd name="T48" fmla="*/ 2147483647 w 160"/>
                <a:gd name="T49" fmla="*/ 2147483647 h 112"/>
                <a:gd name="T50" fmla="*/ 2147483647 w 160"/>
                <a:gd name="T51" fmla="*/ 2147483647 h 112"/>
                <a:gd name="T52" fmla="*/ 2147483647 w 160"/>
                <a:gd name="T53" fmla="*/ 0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0"/>
                <a:gd name="T82" fmla="*/ 0 h 112"/>
                <a:gd name="T83" fmla="*/ 160 w 160"/>
                <a:gd name="T84" fmla="*/ 112 h 1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0" h="112">
                  <a:moveTo>
                    <a:pt x="109" y="0"/>
                  </a:moveTo>
                  <a:cubicBezTo>
                    <a:pt x="126" y="0"/>
                    <a:pt x="138" y="7"/>
                    <a:pt x="149" y="25"/>
                  </a:cubicBezTo>
                  <a:cubicBezTo>
                    <a:pt x="149" y="25"/>
                    <a:pt x="155" y="32"/>
                    <a:pt x="155" y="38"/>
                  </a:cubicBezTo>
                  <a:cubicBezTo>
                    <a:pt x="155" y="44"/>
                    <a:pt x="155" y="56"/>
                    <a:pt x="155" y="63"/>
                  </a:cubicBezTo>
                  <a:cubicBezTo>
                    <a:pt x="155" y="69"/>
                    <a:pt x="160" y="75"/>
                    <a:pt x="155" y="81"/>
                  </a:cubicBezTo>
                  <a:cubicBezTo>
                    <a:pt x="149" y="81"/>
                    <a:pt x="132" y="88"/>
                    <a:pt x="126" y="81"/>
                  </a:cubicBezTo>
                  <a:cubicBezTo>
                    <a:pt x="120" y="81"/>
                    <a:pt x="120" y="75"/>
                    <a:pt x="120" y="75"/>
                  </a:cubicBezTo>
                  <a:cubicBezTo>
                    <a:pt x="126" y="69"/>
                    <a:pt x="132" y="69"/>
                    <a:pt x="138" y="63"/>
                  </a:cubicBezTo>
                  <a:cubicBezTo>
                    <a:pt x="138" y="56"/>
                    <a:pt x="143" y="56"/>
                    <a:pt x="143" y="50"/>
                  </a:cubicBezTo>
                  <a:cubicBezTo>
                    <a:pt x="149" y="38"/>
                    <a:pt x="132" y="25"/>
                    <a:pt x="120" y="25"/>
                  </a:cubicBezTo>
                  <a:cubicBezTo>
                    <a:pt x="103" y="25"/>
                    <a:pt x="103" y="32"/>
                    <a:pt x="98" y="50"/>
                  </a:cubicBezTo>
                  <a:cubicBezTo>
                    <a:pt x="98" y="50"/>
                    <a:pt x="98" y="50"/>
                    <a:pt x="98" y="56"/>
                  </a:cubicBezTo>
                  <a:cubicBezTo>
                    <a:pt x="98" y="56"/>
                    <a:pt x="98" y="63"/>
                    <a:pt x="98" y="69"/>
                  </a:cubicBezTo>
                  <a:cubicBezTo>
                    <a:pt x="92" y="81"/>
                    <a:pt x="80" y="100"/>
                    <a:pt x="69" y="100"/>
                  </a:cubicBezTo>
                  <a:cubicBezTo>
                    <a:pt x="40" y="112"/>
                    <a:pt x="12" y="94"/>
                    <a:pt x="6" y="63"/>
                  </a:cubicBezTo>
                  <a:cubicBezTo>
                    <a:pt x="6" y="50"/>
                    <a:pt x="6" y="44"/>
                    <a:pt x="12" y="32"/>
                  </a:cubicBezTo>
                  <a:cubicBezTo>
                    <a:pt x="12" y="25"/>
                    <a:pt x="0" y="19"/>
                    <a:pt x="6" y="13"/>
                  </a:cubicBezTo>
                  <a:cubicBezTo>
                    <a:pt x="12" y="7"/>
                    <a:pt x="18" y="7"/>
                    <a:pt x="23" y="7"/>
                  </a:cubicBezTo>
                  <a:cubicBezTo>
                    <a:pt x="23" y="7"/>
                    <a:pt x="29" y="7"/>
                    <a:pt x="35" y="7"/>
                  </a:cubicBezTo>
                  <a:cubicBezTo>
                    <a:pt x="40" y="0"/>
                    <a:pt x="52" y="7"/>
                    <a:pt x="46" y="19"/>
                  </a:cubicBezTo>
                  <a:cubicBezTo>
                    <a:pt x="46" y="19"/>
                    <a:pt x="35" y="25"/>
                    <a:pt x="29" y="32"/>
                  </a:cubicBezTo>
                  <a:cubicBezTo>
                    <a:pt x="12" y="50"/>
                    <a:pt x="23" y="81"/>
                    <a:pt x="46" y="81"/>
                  </a:cubicBezTo>
                  <a:cubicBezTo>
                    <a:pt x="52" y="81"/>
                    <a:pt x="58" y="81"/>
                    <a:pt x="58" y="75"/>
                  </a:cubicBezTo>
                  <a:cubicBezTo>
                    <a:pt x="63" y="75"/>
                    <a:pt x="63" y="75"/>
                    <a:pt x="69" y="75"/>
                  </a:cubicBezTo>
                  <a:cubicBezTo>
                    <a:pt x="69" y="63"/>
                    <a:pt x="69" y="56"/>
                    <a:pt x="69" y="44"/>
                  </a:cubicBezTo>
                  <a:cubicBezTo>
                    <a:pt x="69" y="38"/>
                    <a:pt x="75" y="32"/>
                    <a:pt x="75" y="25"/>
                  </a:cubicBezTo>
                  <a:cubicBezTo>
                    <a:pt x="86" y="7"/>
                    <a:pt x="92" y="7"/>
                    <a:pt x="109"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6" name="Freeform 146"/>
            <p:cNvSpPr>
              <a:spLocks/>
            </p:cNvSpPr>
            <p:nvPr/>
          </p:nvSpPr>
          <p:spPr bwMode="auto">
            <a:xfrm>
              <a:off x="5729288" y="5167313"/>
              <a:ext cx="109538" cy="82550"/>
            </a:xfrm>
            <a:custGeom>
              <a:avLst/>
              <a:gdLst>
                <a:gd name="T0" fmla="*/ 2147483647 w 176"/>
                <a:gd name="T1" fmla="*/ 0 h 128"/>
                <a:gd name="T2" fmla="*/ 2147483647 w 176"/>
                <a:gd name="T3" fmla="*/ 2147483647 h 128"/>
                <a:gd name="T4" fmla="*/ 2147483647 w 176"/>
                <a:gd name="T5" fmla="*/ 2147483647 h 128"/>
                <a:gd name="T6" fmla="*/ 2147483647 w 176"/>
                <a:gd name="T7" fmla="*/ 2147483647 h 128"/>
                <a:gd name="T8" fmla="*/ 2147483647 w 176"/>
                <a:gd name="T9" fmla="*/ 2147483647 h 128"/>
                <a:gd name="T10" fmla="*/ 2147483647 w 176"/>
                <a:gd name="T11" fmla="*/ 2147483647 h 128"/>
                <a:gd name="T12" fmla="*/ 2147483647 w 176"/>
                <a:gd name="T13" fmla="*/ 2147483647 h 128"/>
                <a:gd name="T14" fmla="*/ 2147483647 w 176"/>
                <a:gd name="T15" fmla="*/ 2147483647 h 128"/>
                <a:gd name="T16" fmla="*/ 2147483647 w 176"/>
                <a:gd name="T17" fmla="*/ 2147483647 h 128"/>
                <a:gd name="T18" fmla="*/ 2147483647 w 176"/>
                <a:gd name="T19" fmla="*/ 2147483647 h 128"/>
                <a:gd name="T20" fmla="*/ 2147483647 w 176"/>
                <a:gd name="T21" fmla="*/ 2147483647 h 128"/>
                <a:gd name="T22" fmla="*/ 2147483647 w 176"/>
                <a:gd name="T23" fmla="*/ 2147483647 h 128"/>
                <a:gd name="T24" fmla="*/ 2147483647 w 176"/>
                <a:gd name="T25" fmla="*/ 2147483647 h 128"/>
                <a:gd name="T26" fmla="*/ 2147483647 w 176"/>
                <a:gd name="T27" fmla="*/ 2147483647 h 128"/>
                <a:gd name="T28" fmla="*/ 2147483647 w 176"/>
                <a:gd name="T29" fmla="*/ 2147483647 h 128"/>
                <a:gd name="T30" fmla="*/ 2147483647 w 176"/>
                <a:gd name="T31" fmla="*/ 2147483647 h 128"/>
                <a:gd name="T32" fmla="*/ 2147483647 w 176"/>
                <a:gd name="T33" fmla="*/ 2147483647 h 128"/>
                <a:gd name="T34" fmla="*/ 2147483647 w 176"/>
                <a:gd name="T35" fmla="*/ 2147483647 h 128"/>
                <a:gd name="T36" fmla="*/ 2147483647 w 176"/>
                <a:gd name="T37" fmla="*/ 2147483647 h 128"/>
                <a:gd name="T38" fmla="*/ 0 w 176"/>
                <a:gd name="T39" fmla="*/ 2147483647 h 128"/>
                <a:gd name="T40" fmla="*/ 2147483647 w 176"/>
                <a:gd name="T41" fmla="*/ 2147483647 h 128"/>
                <a:gd name="T42" fmla="*/ 2147483647 w 176"/>
                <a:gd name="T43" fmla="*/ 2147483647 h 128"/>
                <a:gd name="T44" fmla="*/ 2147483647 w 176"/>
                <a:gd name="T45" fmla="*/ 2147483647 h 128"/>
                <a:gd name="T46" fmla="*/ 2147483647 w 176"/>
                <a:gd name="T47" fmla="*/ 2147483647 h 128"/>
                <a:gd name="T48" fmla="*/ 2147483647 w 176"/>
                <a:gd name="T49" fmla="*/ 2147483647 h 128"/>
                <a:gd name="T50" fmla="*/ 2147483647 w 176"/>
                <a:gd name="T51" fmla="*/ 2147483647 h 128"/>
                <a:gd name="T52" fmla="*/ 2147483647 w 176"/>
                <a:gd name="T53" fmla="*/ 2147483647 h 128"/>
                <a:gd name="T54" fmla="*/ 2147483647 w 176"/>
                <a:gd name="T55" fmla="*/ 2147483647 h 128"/>
                <a:gd name="T56" fmla="*/ 2147483647 w 176"/>
                <a:gd name="T57" fmla="*/ 2147483647 h 128"/>
                <a:gd name="T58" fmla="*/ 2147483647 w 176"/>
                <a:gd name="T59" fmla="*/ 2147483647 h 128"/>
                <a:gd name="T60" fmla="*/ 2147483647 w 176"/>
                <a:gd name="T61" fmla="*/ 2147483647 h 128"/>
                <a:gd name="T62" fmla="*/ 2147483647 w 176"/>
                <a:gd name="T63" fmla="*/ 2147483647 h 128"/>
                <a:gd name="T64" fmla="*/ 2147483647 w 176"/>
                <a:gd name="T65" fmla="*/ 2147483647 h 128"/>
                <a:gd name="T66" fmla="*/ 2147483647 w 176"/>
                <a:gd name="T67" fmla="*/ 2147483647 h 128"/>
                <a:gd name="T68" fmla="*/ 2147483647 w 176"/>
                <a:gd name="T69" fmla="*/ 2147483647 h 128"/>
                <a:gd name="T70" fmla="*/ 2147483647 w 176"/>
                <a:gd name="T71" fmla="*/ 2147483647 h 128"/>
                <a:gd name="T72" fmla="*/ 2147483647 w 176"/>
                <a:gd name="T73" fmla="*/ 2147483647 h 128"/>
                <a:gd name="T74" fmla="*/ 2147483647 w 176"/>
                <a:gd name="T75" fmla="*/ 2147483647 h 128"/>
                <a:gd name="T76" fmla="*/ 2147483647 w 176"/>
                <a:gd name="T77" fmla="*/ 2147483647 h 128"/>
                <a:gd name="T78" fmla="*/ 2147483647 w 176"/>
                <a:gd name="T79" fmla="*/ 2147483647 h 128"/>
                <a:gd name="T80" fmla="*/ 2147483647 w 176"/>
                <a:gd name="T81" fmla="*/ 2147483647 h 128"/>
                <a:gd name="T82" fmla="*/ 2147483647 w 176"/>
                <a:gd name="T83" fmla="*/ 2147483647 h 128"/>
                <a:gd name="T84" fmla="*/ 2147483647 w 176"/>
                <a:gd name="T85" fmla="*/ 2147483647 h 128"/>
                <a:gd name="T86" fmla="*/ 2147483647 w 176"/>
                <a:gd name="T87" fmla="*/ 2147483647 h 128"/>
                <a:gd name="T88" fmla="*/ 2147483647 w 176"/>
                <a:gd name="T89" fmla="*/ 2147483647 h 128"/>
                <a:gd name="T90" fmla="*/ 2147483647 w 176"/>
                <a:gd name="T91" fmla="*/ 2147483647 h 128"/>
                <a:gd name="T92" fmla="*/ 2147483647 w 176"/>
                <a:gd name="T93" fmla="*/ 2147483647 h 128"/>
                <a:gd name="T94" fmla="*/ 2147483647 w 176"/>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
                <a:gd name="T145" fmla="*/ 0 h 128"/>
                <a:gd name="T146" fmla="*/ 176 w 176"/>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 h="128">
                  <a:moveTo>
                    <a:pt x="158" y="0"/>
                  </a:moveTo>
                  <a:cubicBezTo>
                    <a:pt x="164" y="0"/>
                    <a:pt x="170" y="7"/>
                    <a:pt x="176" y="7"/>
                  </a:cubicBezTo>
                  <a:cubicBezTo>
                    <a:pt x="176" y="7"/>
                    <a:pt x="176" y="13"/>
                    <a:pt x="176" y="20"/>
                  </a:cubicBezTo>
                  <a:cubicBezTo>
                    <a:pt x="170" y="26"/>
                    <a:pt x="170" y="32"/>
                    <a:pt x="170" y="39"/>
                  </a:cubicBezTo>
                  <a:cubicBezTo>
                    <a:pt x="170" y="45"/>
                    <a:pt x="170" y="52"/>
                    <a:pt x="170" y="58"/>
                  </a:cubicBezTo>
                  <a:cubicBezTo>
                    <a:pt x="170" y="64"/>
                    <a:pt x="164" y="71"/>
                    <a:pt x="164" y="77"/>
                  </a:cubicBezTo>
                  <a:cubicBezTo>
                    <a:pt x="164" y="90"/>
                    <a:pt x="164" y="96"/>
                    <a:pt x="164" y="109"/>
                  </a:cubicBezTo>
                  <a:cubicBezTo>
                    <a:pt x="164" y="116"/>
                    <a:pt x="164" y="122"/>
                    <a:pt x="158" y="122"/>
                  </a:cubicBezTo>
                  <a:cubicBezTo>
                    <a:pt x="158" y="122"/>
                    <a:pt x="158" y="122"/>
                    <a:pt x="158" y="122"/>
                  </a:cubicBezTo>
                  <a:cubicBezTo>
                    <a:pt x="158" y="128"/>
                    <a:pt x="158" y="128"/>
                    <a:pt x="158" y="128"/>
                  </a:cubicBezTo>
                  <a:cubicBezTo>
                    <a:pt x="158" y="128"/>
                    <a:pt x="152" y="128"/>
                    <a:pt x="152" y="128"/>
                  </a:cubicBezTo>
                  <a:cubicBezTo>
                    <a:pt x="146" y="128"/>
                    <a:pt x="146" y="116"/>
                    <a:pt x="140" y="109"/>
                  </a:cubicBezTo>
                  <a:cubicBezTo>
                    <a:pt x="134" y="109"/>
                    <a:pt x="122" y="103"/>
                    <a:pt x="110" y="103"/>
                  </a:cubicBezTo>
                  <a:cubicBezTo>
                    <a:pt x="110" y="103"/>
                    <a:pt x="104" y="103"/>
                    <a:pt x="98" y="103"/>
                  </a:cubicBezTo>
                  <a:cubicBezTo>
                    <a:pt x="92" y="103"/>
                    <a:pt x="79" y="103"/>
                    <a:pt x="67" y="96"/>
                  </a:cubicBezTo>
                  <a:cubicBezTo>
                    <a:pt x="61" y="96"/>
                    <a:pt x="55" y="96"/>
                    <a:pt x="49" y="96"/>
                  </a:cubicBezTo>
                  <a:cubicBezTo>
                    <a:pt x="37" y="96"/>
                    <a:pt x="25" y="90"/>
                    <a:pt x="19" y="96"/>
                  </a:cubicBezTo>
                  <a:cubicBezTo>
                    <a:pt x="13" y="96"/>
                    <a:pt x="13" y="103"/>
                    <a:pt x="13" y="103"/>
                  </a:cubicBezTo>
                  <a:cubicBezTo>
                    <a:pt x="13" y="109"/>
                    <a:pt x="7" y="109"/>
                    <a:pt x="7" y="109"/>
                  </a:cubicBezTo>
                  <a:cubicBezTo>
                    <a:pt x="0" y="103"/>
                    <a:pt x="0" y="103"/>
                    <a:pt x="0" y="103"/>
                  </a:cubicBezTo>
                  <a:cubicBezTo>
                    <a:pt x="0" y="84"/>
                    <a:pt x="7" y="71"/>
                    <a:pt x="7" y="58"/>
                  </a:cubicBezTo>
                  <a:cubicBezTo>
                    <a:pt x="7" y="52"/>
                    <a:pt x="7" y="52"/>
                    <a:pt x="7" y="45"/>
                  </a:cubicBezTo>
                  <a:cubicBezTo>
                    <a:pt x="7" y="39"/>
                    <a:pt x="7" y="26"/>
                    <a:pt x="13" y="13"/>
                  </a:cubicBezTo>
                  <a:cubicBezTo>
                    <a:pt x="13" y="13"/>
                    <a:pt x="13" y="13"/>
                    <a:pt x="19" y="13"/>
                  </a:cubicBezTo>
                  <a:cubicBezTo>
                    <a:pt x="25" y="7"/>
                    <a:pt x="43" y="7"/>
                    <a:pt x="37" y="20"/>
                  </a:cubicBezTo>
                  <a:cubicBezTo>
                    <a:pt x="37" y="26"/>
                    <a:pt x="31" y="26"/>
                    <a:pt x="25" y="26"/>
                  </a:cubicBezTo>
                  <a:cubicBezTo>
                    <a:pt x="19" y="32"/>
                    <a:pt x="19" y="45"/>
                    <a:pt x="19" y="58"/>
                  </a:cubicBezTo>
                  <a:cubicBezTo>
                    <a:pt x="19" y="58"/>
                    <a:pt x="19" y="58"/>
                    <a:pt x="25" y="58"/>
                  </a:cubicBezTo>
                  <a:cubicBezTo>
                    <a:pt x="31" y="64"/>
                    <a:pt x="37" y="64"/>
                    <a:pt x="43" y="64"/>
                  </a:cubicBezTo>
                  <a:cubicBezTo>
                    <a:pt x="49" y="64"/>
                    <a:pt x="55" y="64"/>
                    <a:pt x="61" y="64"/>
                  </a:cubicBezTo>
                  <a:cubicBezTo>
                    <a:pt x="61" y="64"/>
                    <a:pt x="67" y="71"/>
                    <a:pt x="73" y="71"/>
                  </a:cubicBezTo>
                  <a:cubicBezTo>
                    <a:pt x="79" y="64"/>
                    <a:pt x="79" y="64"/>
                    <a:pt x="79" y="58"/>
                  </a:cubicBezTo>
                  <a:cubicBezTo>
                    <a:pt x="79" y="52"/>
                    <a:pt x="79" y="45"/>
                    <a:pt x="79" y="45"/>
                  </a:cubicBezTo>
                  <a:cubicBezTo>
                    <a:pt x="73" y="39"/>
                    <a:pt x="61" y="39"/>
                    <a:pt x="73" y="26"/>
                  </a:cubicBezTo>
                  <a:cubicBezTo>
                    <a:pt x="73" y="26"/>
                    <a:pt x="73" y="26"/>
                    <a:pt x="79" y="26"/>
                  </a:cubicBezTo>
                  <a:cubicBezTo>
                    <a:pt x="79" y="26"/>
                    <a:pt x="85" y="26"/>
                    <a:pt x="85" y="32"/>
                  </a:cubicBezTo>
                  <a:cubicBezTo>
                    <a:pt x="98" y="32"/>
                    <a:pt x="104" y="32"/>
                    <a:pt x="110" y="32"/>
                  </a:cubicBezTo>
                  <a:cubicBezTo>
                    <a:pt x="110" y="32"/>
                    <a:pt x="110" y="32"/>
                    <a:pt x="110" y="32"/>
                  </a:cubicBezTo>
                  <a:cubicBezTo>
                    <a:pt x="116" y="45"/>
                    <a:pt x="104" y="45"/>
                    <a:pt x="98" y="52"/>
                  </a:cubicBezTo>
                  <a:cubicBezTo>
                    <a:pt x="98" y="52"/>
                    <a:pt x="92" y="58"/>
                    <a:pt x="92" y="64"/>
                  </a:cubicBezTo>
                  <a:cubicBezTo>
                    <a:pt x="92" y="64"/>
                    <a:pt x="98" y="71"/>
                    <a:pt x="98" y="71"/>
                  </a:cubicBezTo>
                  <a:cubicBezTo>
                    <a:pt x="104" y="77"/>
                    <a:pt x="122" y="77"/>
                    <a:pt x="134" y="77"/>
                  </a:cubicBezTo>
                  <a:cubicBezTo>
                    <a:pt x="134" y="77"/>
                    <a:pt x="140" y="77"/>
                    <a:pt x="146" y="77"/>
                  </a:cubicBezTo>
                  <a:cubicBezTo>
                    <a:pt x="146" y="77"/>
                    <a:pt x="146" y="77"/>
                    <a:pt x="152" y="77"/>
                  </a:cubicBezTo>
                  <a:cubicBezTo>
                    <a:pt x="152" y="64"/>
                    <a:pt x="152" y="52"/>
                    <a:pt x="152" y="45"/>
                  </a:cubicBezTo>
                  <a:cubicBezTo>
                    <a:pt x="158" y="39"/>
                    <a:pt x="158" y="32"/>
                    <a:pt x="158" y="26"/>
                  </a:cubicBezTo>
                  <a:cubicBezTo>
                    <a:pt x="158" y="20"/>
                    <a:pt x="146" y="20"/>
                    <a:pt x="146" y="7"/>
                  </a:cubicBezTo>
                  <a:cubicBezTo>
                    <a:pt x="146" y="0"/>
                    <a:pt x="152" y="0"/>
                    <a:pt x="15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7" name="Freeform 147"/>
            <p:cNvSpPr>
              <a:spLocks/>
            </p:cNvSpPr>
            <p:nvPr/>
          </p:nvSpPr>
          <p:spPr bwMode="auto">
            <a:xfrm>
              <a:off x="5959475" y="5137151"/>
              <a:ext cx="158750" cy="319088"/>
            </a:xfrm>
            <a:custGeom>
              <a:avLst/>
              <a:gdLst>
                <a:gd name="T0" fmla="*/ 2147483647 w 256"/>
                <a:gd name="T1" fmla="*/ 2147483647 h 496"/>
                <a:gd name="T2" fmla="*/ 2147483647 w 256"/>
                <a:gd name="T3" fmla="*/ 0 h 496"/>
                <a:gd name="T4" fmla="*/ 2147483647 w 256"/>
                <a:gd name="T5" fmla="*/ 2147483647 h 496"/>
                <a:gd name="T6" fmla="*/ 2147483647 w 256"/>
                <a:gd name="T7" fmla="*/ 2147483647 h 496"/>
                <a:gd name="T8" fmla="*/ 2147483647 w 256"/>
                <a:gd name="T9" fmla="*/ 2147483647 h 496"/>
                <a:gd name="T10" fmla="*/ 2147483647 w 256"/>
                <a:gd name="T11" fmla="*/ 2147483647 h 496"/>
                <a:gd name="T12" fmla="*/ 2147483647 w 256"/>
                <a:gd name="T13" fmla="*/ 2147483647 h 496"/>
                <a:gd name="T14" fmla="*/ 2147483647 w 256"/>
                <a:gd name="T15" fmla="*/ 2147483647 h 496"/>
                <a:gd name="T16" fmla="*/ 2147483647 w 256"/>
                <a:gd name="T17" fmla="*/ 2147483647 h 496"/>
                <a:gd name="T18" fmla="*/ 2147483647 w 256"/>
                <a:gd name="T19" fmla="*/ 2147483647 h 496"/>
                <a:gd name="T20" fmla="*/ 2147483647 w 256"/>
                <a:gd name="T21" fmla="*/ 2147483647 h 496"/>
                <a:gd name="T22" fmla="*/ 2147483647 w 256"/>
                <a:gd name="T23" fmla="*/ 2147483647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496"/>
                <a:gd name="T38" fmla="*/ 256 w 256"/>
                <a:gd name="T39" fmla="*/ 496 h 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496">
                  <a:moveTo>
                    <a:pt x="34" y="55"/>
                  </a:moveTo>
                  <a:cubicBezTo>
                    <a:pt x="12" y="0"/>
                    <a:pt x="67" y="0"/>
                    <a:pt x="67" y="0"/>
                  </a:cubicBezTo>
                  <a:cubicBezTo>
                    <a:pt x="151" y="31"/>
                    <a:pt x="112" y="146"/>
                    <a:pt x="112" y="146"/>
                  </a:cubicBezTo>
                  <a:cubicBezTo>
                    <a:pt x="84" y="212"/>
                    <a:pt x="123" y="218"/>
                    <a:pt x="123" y="218"/>
                  </a:cubicBezTo>
                  <a:cubicBezTo>
                    <a:pt x="162" y="248"/>
                    <a:pt x="173" y="261"/>
                    <a:pt x="179" y="297"/>
                  </a:cubicBezTo>
                  <a:cubicBezTo>
                    <a:pt x="190" y="375"/>
                    <a:pt x="234" y="363"/>
                    <a:pt x="234" y="363"/>
                  </a:cubicBezTo>
                  <a:cubicBezTo>
                    <a:pt x="234" y="363"/>
                    <a:pt x="256" y="430"/>
                    <a:pt x="256" y="430"/>
                  </a:cubicBezTo>
                  <a:cubicBezTo>
                    <a:pt x="140" y="496"/>
                    <a:pt x="128" y="363"/>
                    <a:pt x="128" y="363"/>
                  </a:cubicBezTo>
                  <a:cubicBezTo>
                    <a:pt x="134" y="315"/>
                    <a:pt x="67" y="267"/>
                    <a:pt x="67" y="267"/>
                  </a:cubicBezTo>
                  <a:cubicBezTo>
                    <a:pt x="0" y="212"/>
                    <a:pt x="62" y="115"/>
                    <a:pt x="62" y="115"/>
                  </a:cubicBezTo>
                  <a:cubicBezTo>
                    <a:pt x="84" y="79"/>
                    <a:pt x="39" y="61"/>
                    <a:pt x="39" y="61"/>
                  </a:cubicBezTo>
                  <a:cubicBezTo>
                    <a:pt x="39" y="61"/>
                    <a:pt x="34" y="55"/>
                    <a:pt x="3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8" name="Freeform 148"/>
            <p:cNvSpPr>
              <a:spLocks/>
            </p:cNvSpPr>
            <p:nvPr/>
          </p:nvSpPr>
          <p:spPr bwMode="auto">
            <a:xfrm>
              <a:off x="5908675" y="5116513"/>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3" y="6"/>
                  </a:moveTo>
                  <a:cubicBezTo>
                    <a:pt x="58" y="0"/>
                    <a:pt x="46" y="0"/>
                    <a:pt x="40" y="0"/>
                  </a:cubicBezTo>
                  <a:cubicBezTo>
                    <a:pt x="23" y="12"/>
                    <a:pt x="0" y="41"/>
                    <a:pt x="18" y="53"/>
                  </a:cubicBezTo>
                  <a:cubicBezTo>
                    <a:pt x="40" y="64"/>
                    <a:pt x="58" y="47"/>
                    <a:pt x="69" y="30"/>
                  </a:cubicBezTo>
                  <a:cubicBezTo>
                    <a:pt x="69" y="24"/>
                    <a:pt x="80" y="6"/>
                    <a:pt x="63"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9" name="Freeform 149"/>
            <p:cNvSpPr>
              <a:spLocks noEditPoints="1"/>
            </p:cNvSpPr>
            <p:nvPr/>
          </p:nvSpPr>
          <p:spPr bwMode="auto">
            <a:xfrm>
              <a:off x="5915025" y="5116513"/>
              <a:ext cx="49213" cy="46038"/>
            </a:xfrm>
            <a:custGeom>
              <a:avLst/>
              <a:gdLst>
                <a:gd name="T0" fmla="*/ 2147483647 w 78"/>
                <a:gd name="T1" fmla="*/ 2147483647 h 73"/>
                <a:gd name="T2" fmla="*/ 2147483647 w 78"/>
                <a:gd name="T3" fmla="*/ 2147483647 h 73"/>
                <a:gd name="T4" fmla="*/ 2147483647 w 78"/>
                <a:gd name="T5" fmla="*/ 2147483647 h 73"/>
                <a:gd name="T6" fmla="*/ 2147483647 w 78"/>
                <a:gd name="T7" fmla="*/ 2147483647 h 73"/>
                <a:gd name="T8" fmla="*/ 2147483647 w 78"/>
                <a:gd name="T9" fmla="*/ 2147483647 h 73"/>
                <a:gd name="T10" fmla="*/ 2147483647 w 78"/>
                <a:gd name="T11" fmla="*/ 2147483647 h 73"/>
                <a:gd name="T12" fmla="*/ 2147483647 w 78"/>
                <a:gd name="T13" fmla="*/ 2147483647 h 73"/>
                <a:gd name="T14" fmla="*/ 2147483647 w 78"/>
                <a:gd name="T15" fmla="*/ 2147483647 h 73"/>
                <a:gd name="T16" fmla="*/ 2147483647 w 78"/>
                <a:gd name="T17" fmla="*/ 2147483647 h 73"/>
                <a:gd name="T18" fmla="*/ 2147483647 w 78"/>
                <a:gd name="T19" fmla="*/ 2147483647 h 73"/>
                <a:gd name="T20" fmla="*/ 2147483647 w 78"/>
                <a:gd name="T21" fmla="*/ 2147483647 h 73"/>
                <a:gd name="T22" fmla="*/ 2147483647 w 78"/>
                <a:gd name="T23" fmla="*/ 2147483647 h 73"/>
                <a:gd name="T24" fmla="*/ 2147483647 w 78"/>
                <a:gd name="T25" fmla="*/ 2147483647 h 73"/>
                <a:gd name="T26" fmla="*/ 2147483647 w 78"/>
                <a:gd name="T27" fmla="*/ 2147483647 h 73"/>
                <a:gd name="T28" fmla="*/ 2147483647 w 78"/>
                <a:gd name="T29" fmla="*/ 2147483647 h 73"/>
                <a:gd name="T30" fmla="*/ 2147483647 w 78"/>
                <a:gd name="T31" fmla="*/ 2147483647 h 73"/>
                <a:gd name="T32" fmla="*/ 2147483647 w 78"/>
                <a:gd name="T33" fmla="*/ 2147483647 h 73"/>
                <a:gd name="T34" fmla="*/ 2147483647 w 78"/>
                <a:gd name="T35" fmla="*/ 2147483647 h 73"/>
                <a:gd name="T36" fmla="*/ 2147483647 w 78"/>
                <a:gd name="T37" fmla="*/ 2147483647 h 73"/>
                <a:gd name="T38" fmla="*/ 2147483647 w 78"/>
                <a:gd name="T39" fmla="*/ 2147483647 h 73"/>
                <a:gd name="T40" fmla="*/ 2147483647 w 78"/>
                <a:gd name="T41" fmla="*/ 2147483647 h 73"/>
                <a:gd name="T42" fmla="*/ 2147483647 w 78"/>
                <a:gd name="T43" fmla="*/ 2147483647 h 73"/>
                <a:gd name="T44" fmla="*/ 2147483647 w 78"/>
                <a:gd name="T45" fmla="*/ 2147483647 h 73"/>
                <a:gd name="T46" fmla="*/ 2147483647 w 78"/>
                <a:gd name="T47" fmla="*/ 2147483647 h 73"/>
                <a:gd name="T48" fmla="*/ 2147483647 w 78"/>
                <a:gd name="T49" fmla="*/ 2147483647 h 73"/>
                <a:gd name="T50" fmla="*/ 2147483647 w 78"/>
                <a:gd name="T51" fmla="*/ 2147483647 h 73"/>
                <a:gd name="T52" fmla="*/ 2147483647 w 78"/>
                <a:gd name="T53" fmla="*/ 2147483647 h 73"/>
                <a:gd name="T54" fmla="*/ 2147483647 w 78"/>
                <a:gd name="T55" fmla="*/ 2147483647 h 73"/>
                <a:gd name="T56" fmla="*/ 2147483647 w 78"/>
                <a:gd name="T57" fmla="*/ 2147483647 h 73"/>
                <a:gd name="T58" fmla="*/ 2147483647 w 78"/>
                <a:gd name="T59" fmla="*/ 2147483647 h 73"/>
                <a:gd name="T60" fmla="*/ 2147483647 w 78"/>
                <a:gd name="T61" fmla="*/ 2147483647 h 73"/>
                <a:gd name="T62" fmla="*/ 2147483647 w 78"/>
                <a:gd name="T63" fmla="*/ 2147483647 h 73"/>
                <a:gd name="T64" fmla="*/ 2147483647 w 78"/>
                <a:gd name="T65" fmla="*/ 2147483647 h 73"/>
                <a:gd name="T66" fmla="*/ 2147483647 w 78"/>
                <a:gd name="T67" fmla="*/ 2147483647 h 73"/>
                <a:gd name="T68" fmla="*/ 2147483647 w 78"/>
                <a:gd name="T69" fmla="*/ 2147483647 h 73"/>
                <a:gd name="T70" fmla="*/ 2147483647 w 78"/>
                <a:gd name="T71" fmla="*/ 2147483647 h 73"/>
                <a:gd name="T72" fmla="*/ 2147483647 w 78"/>
                <a:gd name="T73" fmla="*/ 2147483647 h 73"/>
                <a:gd name="T74" fmla="*/ 2147483647 w 78"/>
                <a:gd name="T75" fmla="*/ 2147483647 h 73"/>
                <a:gd name="T76" fmla="*/ 2147483647 w 78"/>
                <a:gd name="T77" fmla="*/ 2147483647 h 73"/>
                <a:gd name="T78" fmla="*/ 2147483647 w 78"/>
                <a:gd name="T79" fmla="*/ 2147483647 h 73"/>
                <a:gd name="T80" fmla="*/ 2147483647 w 78"/>
                <a:gd name="T81" fmla="*/ 2147483647 h 73"/>
                <a:gd name="T82" fmla="*/ 2147483647 w 78"/>
                <a:gd name="T83" fmla="*/ 2147483647 h 73"/>
                <a:gd name="T84" fmla="*/ 2147483647 w 78"/>
                <a:gd name="T85" fmla="*/ 2147483647 h 73"/>
                <a:gd name="T86" fmla="*/ 2147483647 w 78"/>
                <a:gd name="T87" fmla="*/ 0 h 73"/>
                <a:gd name="T88" fmla="*/ 2147483647 w 78"/>
                <a:gd name="T89" fmla="*/ 2147483647 h 73"/>
                <a:gd name="T90" fmla="*/ 2147483647 w 78"/>
                <a:gd name="T91" fmla="*/ 2147483647 h 73"/>
                <a:gd name="T92" fmla="*/ 2147483647 w 78"/>
                <a:gd name="T93" fmla="*/ 2147483647 h 73"/>
                <a:gd name="T94" fmla="*/ 2147483647 w 78"/>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73"/>
                <a:gd name="T146" fmla="*/ 78 w 78"/>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73">
                  <a:moveTo>
                    <a:pt x="58" y="22"/>
                  </a:moveTo>
                  <a:lnTo>
                    <a:pt x="46" y="17"/>
                  </a:lnTo>
                  <a:lnTo>
                    <a:pt x="49" y="17"/>
                  </a:lnTo>
                  <a:lnTo>
                    <a:pt x="37" y="16"/>
                  </a:lnTo>
                  <a:lnTo>
                    <a:pt x="43" y="14"/>
                  </a:lnTo>
                  <a:lnTo>
                    <a:pt x="30" y="26"/>
                  </a:lnTo>
                  <a:lnTo>
                    <a:pt x="31" y="25"/>
                  </a:lnTo>
                  <a:lnTo>
                    <a:pt x="20" y="40"/>
                  </a:lnTo>
                  <a:lnTo>
                    <a:pt x="21" y="38"/>
                  </a:lnTo>
                  <a:lnTo>
                    <a:pt x="16" y="52"/>
                  </a:lnTo>
                  <a:lnTo>
                    <a:pt x="15" y="45"/>
                  </a:lnTo>
                  <a:lnTo>
                    <a:pt x="22" y="57"/>
                  </a:lnTo>
                  <a:lnTo>
                    <a:pt x="17" y="54"/>
                  </a:lnTo>
                  <a:lnTo>
                    <a:pt x="33" y="57"/>
                  </a:lnTo>
                  <a:lnTo>
                    <a:pt x="29" y="57"/>
                  </a:lnTo>
                  <a:lnTo>
                    <a:pt x="43" y="53"/>
                  </a:lnTo>
                  <a:lnTo>
                    <a:pt x="40" y="55"/>
                  </a:lnTo>
                  <a:lnTo>
                    <a:pt x="61" y="33"/>
                  </a:lnTo>
                  <a:lnTo>
                    <a:pt x="59" y="37"/>
                  </a:lnTo>
                  <a:lnTo>
                    <a:pt x="62" y="23"/>
                  </a:lnTo>
                  <a:lnTo>
                    <a:pt x="62" y="26"/>
                  </a:lnTo>
                  <a:lnTo>
                    <a:pt x="61" y="19"/>
                  </a:lnTo>
                  <a:lnTo>
                    <a:pt x="66" y="25"/>
                  </a:lnTo>
                  <a:lnTo>
                    <a:pt x="58" y="22"/>
                  </a:lnTo>
                  <a:close/>
                  <a:moveTo>
                    <a:pt x="71" y="10"/>
                  </a:moveTo>
                  <a:cubicBezTo>
                    <a:pt x="74" y="11"/>
                    <a:pt x="76" y="13"/>
                    <a:pt x="76" y="16"/>
                  </a:cubicBezTo>
                  <a:lnTo>
                    <a:pt x="77" y="23"/>
                  </a:lnTo>
                  <a:cubicBezTo>
                    <a:pt x="78" y="24"/>
                    <a:pt x="77" y="25"/>
                    <a:pt x="77" y="26"/>
                  </a:cubicBezTo>
                  <a:lnTo>
                    <a:pt x="74" y="40"/>
                  </a:lnTo>
                  <a:cubicBezTo>
                    <a:pt x="74" y="42"/>
                    <a:pt x="73" y="43"/>
                    <a:pt x="72" y="44"/>
                  </a:cubicBezTo>
                  <a:lnTo>
                    <a:pt x="51" y="66"/>
                  </a:lnTo>
                  <a:cubicBezTo>
                    <a:pt x="50" y="67"/>
                    <a:pt x="49" y="68"/>
                    <a:pt x="48" y="68"/>
                  </a:cubicBezTo>
                  <a:lnTo>
                    <a:pt x="34" y="72"/>
                  </a:lnTo>
                  <a:cubicBezTo>
                    <a:pt x="32" y="73"/>
                    <a:pt x="31" y="73"/>
                    <a:pt x="30" y="72"/>
                  </a:cubicBezTo>
                  <a:lnTo>
                    <a:pt x="14" y="69"/>
                  </a:lnTo>
                  <a:cubicBezTo>
                    <a:pt x="12" y="69"/>
                    <a:pt x="10" y="68"/>
                    <a:pt x="9" y="66"/>
                  </a:cubicBezTo>
                  <a:lnTo>
                    <a:pt x="2" y="54"/>
                  </a:lnTo>
                  <a:cubicBezTo>
                    <a:pt x="0" y="51"/>
                    <a:pt x="0" y="49"/>
                    <a:pt x="1" y="47"/>
                  </a:cubicBezTo>
                  <a:lnTo>
                    <a:pt x="6" y="33"/>
                  </a:lnTo>
                  <a:cubicBezTo>
                    <a:pt x="6" y="32"/>
                    <a:pt x="7" y="31"/>
                    <a:pt x="7" y="31"/>
                  </a:cubicBezTo>
                  <a:lnTo>
                    <a:pt x="18" y="16"/>
                  </a:lnTo>
                  <a:cubicBezTo>
                    <a:pt x="18" y="15"/>
                    <a:pt x="19" y="15"/>
                    <a:pt x="19" y="15"/>
                  </a:cubicBezTo>
                  <a:lnTo>
                    <a:pt x="32" y="3"/>
                  </a:lnTo>
                  <a:cubicBezTo>
                    <a:pt x="34" y="1"/>
                    <a:pt x="36" y="0"/>
                    <a:pt x="38" y="0"/>
                  </a:cubicBezTo>
                  <a:lnTo>
                    <a:pt x="50" y="1"/>
                  </a:lnTo>
                  <a:cubicBezTo>
                    <a:pt x="51" y="2"/>
                    <a:pt x="52" y="2"/>
                    <a:pt x="53" y="2"/>
                  </a:cubicBezTo>
                  <a:lnTo>
                    <a:pt x="63" y="7"/>
                  </a:lnTo>
                  <a:lnTo>
                    <a:pt x="71"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0" name="Freeform 150"/>
            <p:cNvSpPr>
              <a:spLocks/>
            </p:cNvSpPr>
            <p:nvPr/>
          </p:nvSpPr>
          <p:spPr bwMode="auto">
            <a:xfrm>
              <a:off x="5929313" y="5126038"/>
              <a:ext cx="9525" cy="11113"/>
            </a:xfrm>
            <a:custGeom>
              <a:avLst/>
              <a:gdLst>
                <a:gd name="T0" fmla="*/ 2147483647 w 16"/>
                <a:gd name="T1" fmla="*/ 0 h 16"/>
                <a:gd name="T2" fmla="*/ 2147483647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2" y="0"/>
                  </a:moveTo>
                  <a:cubicBezTo>
                    <a:pt x="12" y="0"/>
                    <a:pt x="8" y="0"/>
                    <a:pt x="8" y="0"/>
                  </a:cubicBezTo>
                  <a:cubicBezTo>
                    <a:pt x="4" y="4"/>
                    <a:pt x="0" y="8"/>
                    <a:pt x="4" y="12"/>
                  </a:cubicBezTo>
                  <a:cubicBezTo>
                    <a:pt x="8" y="16"/>
                    <a:pt x="12" y="12"/>
                    <a:pt x="12" y="8"/>
                  </a:cubicBezTo>
                  <a:cubicBezTo>
                    <a:pt x="16" y="4"/>
                    <a:pt x="16" y="4"/>
                    <a:pt x="1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1" name="Freeform 151"/>
            <p:cNvSpPr>
              <a:spLocks/>
            </p:cNvSpPr>
            <p:nvPr/>
          </p:nvSpPr>
          <p:spPr bwMode="auto">
            <a:xfrm>
              <a:off x="5918200" y="5126038"/>
              <a:ext cx="69850" cy="52388"/>
            </a:xfrm>
            <a:custGeom>
              <a:avLst/>
              <a:gdLst>
                <a:gd name="T0" fmla="*/ 2147483647 w 112"/>
                <a:gd name="T1" fmla="*/ 2147483647 h 80"/>
                <a:gd name="T2" fmla="*/ 2147483647 w 112"/>
                <a:gd name="T3" fmla="*/ 0 h 80"/>
                <a:gd name="T4" fmla="*/ 2147483647 w 112"/>
                <a:gd name="T5" fmla="*/ 2147483647 h 80"/>
                <a:gd name="T6" fmla="*/ 2147483647 w 112"/>
                <a:gd name="T7" fmla="*/ 2147483647 h 80"/>
                <a:gd name="T8" fmla="*/ 2147483647 w 112"/>
                <a:gd name="T9" fmla="*/ 2147483647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95" y="6"/>
                  </a:moveTo>
                  <a:cubicBezTo>
                    <a:pt x="83" y="0"/>
                    <a:pt x="71" y="0"/>
                    <a:pt x="59" y="0"/>
                  </a:cubicBezTo>
                  <a:cubicBezTo>
                    <a:pt x="36" y="11"/>
                    <a:pt x="0" y="48"/>
                    <a:pt x="36" y="64"/>
                  </a:cubicBezTo>
                  <a:cubicBezTo>
                    <a:pt x="59" y="80"/>
                    <a:pt x="89" y="54"/>
                    <a:pt x="101" y="38"/>
                  </a:cubicBezTo>
                  <a:cubicBezTo>
                    <a:pt x="101" y="27"/>
                    <a:pt x="112" y="6"/>
                    <a:pt x="95"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2" name="Freeform 152"/>
            <p:cNvSpPr>
              <a:spLocks noEditPoints="1"/>
            </p:cNvSpPr>
            <p:nvPr/>
          </p:nvSpPr>
          <p:spPr bwMode="auto">
            <a:xfrm>
              <a:off x="5932488" y="5126038"/>
              <a:ext cx="61913" cy="55563"/>
            </a:xfrm>
            <a:custGeom>
              <a:avLst/>
              <a:gdLst>
                <a:gd name="T0" fmla="*/ 2147483647 w 100"/>
                <a:gd name="T1" fmla="*/ 2147483647 h 86"/>
                <a:gd name="T2" fmla="*/ 2147483647 w 100"/>
                <a:gd name="T3" fmla="*/ 2147483647 h 86"/>
                <a:gd name="T4" fmla="*/ 2147483647 w 100"/>
                <a:gd name="T5" fmla="*/ 2147483647 h 86"/>
                <a:gd name="T6" fmla="*/ 2147483647 w 100"/>
                <a:gd name="T7" fmla="*/ 2147483647 h 86"/>
                <a:gd name="T8" fmla="*/ 2147483647 w 100"/>
                <a:gd name="T9" fmla="*/ 2147483647 h 86"/>
                <a:gd name="T10" fmla="*/ 2147483647 w 100"/>
                <a:gd name="T11" fmla="*/ 2147483647 h 86"/>
                <a:gd name="T12" fmla="*/ 2147483647 w 100"/>
                <a:gd name="T13" fmla="*/ 2147483647 h 86"/>
                <a:gd name="T14" fmla="*/ 2147483647 w 100"/>
                <a:gd name="T15" fmla="*/ 2147483647 h 86"/>
                <a:gd name="T16" fmla="*/ 2147483647 w 100"/>
                <a:gd name="T17" fmla="*/ 2147483647 h 86"/>
                <a:gd name="T18" fmla="*/ 2147483647 w 100"/>
                <a:gd name="T19" fmla="*/ 2147483647 h 86"/>
                <a:gd name="T20" fmla="*/ 2147483647 w 100"/>
                <a:gd name="T21" fmla="*/ 2147483647 h 86"/>
                <a:gd name="T22" fmla="*/ 2147483647 w 100"/>
                <a:gd name="T23" fmla="*/ 2147483647 h 86"/>
                <a:gd name="T24" fmla="*/ 2147483647 w 100"/>
                <a:gd name="T25" fmla="*/ 2147483647 h 86"/>
                <a:gd name="T26" fmla="*/ 2147483647 w 100"/>
                <a:gd name="T27" fmla="*/ 2147483647 h 86"/>
                <a:gd name="T28" fmla="*/ 2147483647 w 100"/>
                <a:gd name="T29" fmla="*/ 2147483647 h 86"/>
                <a:gd name="T30" fmla="*/ 2147483647 w 100"/>
                <a:gd name="T31" fmla="*/ 2147483647 h 86"/>
                <a:gd name="T32" fmla="*/ 2147483647 w 100"/>
                <a:gd name="T33" fmla="*/ 2147483647 h 86"/>
                <a:gd name="T34" fmla="*/ 2147483647 w 100"/>
                <a:gd name="T35" fmla="*/ 2147483647 h 86"/>
                <a:gd name="T36" fmla="*/ 2147483647 w 100"/>
                <a:gd name="T37" fmla="*/ 2147483647 h 86"/>
                <a:gd name="T38" fmla="*/ 2147483647 w 100"/>
                <a:gd name="T39" fmla="*/ 2147483647 h 86"/>
                <a:gd name="T40" fmla="*/ 2147483647 w 100"/>
                <a:gd name="T41" fmla="*/ 2147483647 h 86"/>
                <a:gd name="T42" fmla="*/ 2147483647 w 100"/>
                <a:gd name="T43" fmla="*/ 2147483647 h 86"/>
                <a:gd name="T44" fmla="*/ 2147483647 w 100"/>
                <a:gd name="T45" fmla="*/ 2147483647 h 86"/>
                <a:gd name="T46" fmla="*/ 2147483647 w 100"/>
                <a:gd name="T47" fmla="*/ 2147483647 h 86"/>
                <a:gd name="T48" fmla="*/ 2147483647 w 100"/>
                <a:gd name="T49" fmla="*/ 2147483647 h 86"/>
                <a:gd name="T50" fmla="*/ 2147483647 w 100"/>
                <a:gd name="T51" fmla="*/ 2147483647 h 86"/>
                <a:gd name="T52" fmla="*/ 2147483647 w 100"/>
                <a:gd name="T53" fmla="*/ 2147483647 h 86"/>
                <a:gd name="T54" fmla="*/ 2147483647 w 100"/>
                <a:gd name="T55" fmla="*/ 2147483647 h 86"/>
                <a:gd name="T56" fmla="*/ 2147483647 w 100"/>
                <a:gd name="T57" fmla="*/ 2147483647 h 86"/>
                <a:gd name="T58" fmla="*/ 2147483647 w 100"/>
                <a:gd name="T59" fmla="*/ 2147483647 h 86"/>
                <a:gd name="T60" fmla="*/ 2147483647 w 100"/>
                <a:gd name="T61" fmla="*/ 2147483647 h 86"/>
                <a:gd name="T62" fmla="*/ 2147483647 w 100"/>
                <a:gd name="T63" fmla="*/ 2147483647 h 86"/>
                <a:gd name="T64" fmla="*/ 2147483647 w 100"/>
                <a:gd name="T65" fmla="*/ 2147483647 h 86"/>
                <a:gd name="T66" fmla="*/ 2147483647 w 100"/>
                <a:gd name="T67" fmla="*/ 2147483647 h 86"/>
                <a:gd name="T68" fmla="*/ 2147483647 w 100"/>
                <a:gd name="T69" fmla="*/ 2147483647 h 86"/>
                <a:gd name="T70" fmla="*/ 2147483647 w 100"/>
                <a:gd name="T71" fmla="*/ 2147483647 h 86"/>
                <a:gd name="T72" fmla="*/ 2147483647 w 100"/>
                <a:gd name="T73" fmla="*/ 2147483647 h 86"/>
                <a:gd name="T74" fmla="*/ 2147483647 w 100"/>
                <a:gd name="T75" fmla="*/ 2147483647 h 86"/>
                <a:gd name="T76" fmla="*/ 2147483647 w 100"/>
                <a:gd name="T77" fmla="*/ 2147483647 h 86"/>
                <a:gd name="T78" fmla="*/ 2147483647 w 100"/>
                <a:gd name="T79" fmla="*/ 2147483647 h 86"/>
                <a:gd name="T80" fmla="*/ 2147483647 w 100"/>
                <a:gd name="T81" fmla="*/ 2147483647 h 86"/>
                <a:gd name="T82" fmla="*/ 2147483647 w 100"/>
                <a:gd name="T83" fmla="*/ 2147483647 h 86"/>
                <a:gd name="T84" fmla="*/ 2147483647 w 100"/>
                <a:gd name="T85" fmla="*/ 2147483647 h 86"/>
                <a:gd name="T86" fmla="*/ 2147483647 w 100"/>
                <a:gd name="T87" fmla="*/ 2147483647 h 86"/>
                <a:gd name="T88" fmla="*/ 2147483647 w 100"/>
                <a:gd name="T89" fmla="*/ 2147483647 h 86"/>
                <a:gd name="T90" fmla="*/ 2147483647 w 100"/>
                <a:gd name="T91" fmla="*/ 2147483647 h 86"/>
                <a:gd name="T92" fmla="*/ 2147483647 w 100"/>
                <a:gd name="T93" fmla="*/ 2147483647 h 86"/>
                <a:gd name="T94" fmla="*/ 2147483647 w 100"/>
                <a:gd name="T95" fmla="*/ 2147483647 h 86"/>
                <a:gd name="T96" fmla="*/ 2147483647 w 100"/>
                <a:gd name="T97" fmla="*/ 2147483647 h 86"/>
                <a:gd name="T98" fmla="*/ 2147483647 w 100"/>
                <a:gd name="T99" fmla="*/ 2147483647 h 86"/>
                <a:gd name="T100" fmla="*/ 2147483647 w 100"/>
                <a:gd name="T101" fmla="*/ 2147483647 h 86"/>
                <a:gd name="T102" fmla="*/ 2147483647 w 100"/>
                <a:gd name="T103" fmla="*/ 0 h 86"/>
                <a:gd name="T104" fmla="*/ 2147483647 w 100"/>
                <a:gd name="T105" fmla="*/ 2147483647 h 86"/>
                <a:gd name="T106" fmla="*/ 2147483647 w 100"/>
                <a:gd name="T107" fmla="*/ 2147483647 h 86"/>
                <a:gd name="T108" fmla="*/ 2147483647 w 100"/>
                <a:gd name="T109" fmla="*/ 2147483647 h 86"/>
                <a:gd name="T110" fmla="*/ 2147483647 w 100"/>
                <a:gd name="T111" fmla="*/ 2147483647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
                <a:gd name="T169" fmla="*/ 0 h 86"/>
                <a:gd name="T170" fmla="*/ 100 w 100"/>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 h="86">
                  <a:moveTo>
                    <a:pt x="80" y="22"/>
                  </a:moveTo>
                  <a:lnTo>
                    <a:pt x="62" y="17"/>
                  </a:lnTo>
                  <a:lnTo>
                    <a:pt x="64" y="17"/>
                  </a:lnTo>
                  <a:lnTo>
                    <a:pt x="46" y="16"/>
                  </a:lnTo>
                  <a:lnTo>
                    <a:pt x="51" y="15"/>
                  </a:lnTo>
                  <a:lnTo>
                    <a:pt x="33" y="27"/>
                  </a:lnTo>
                  <a:lnTo>
                    <a:pt x="34" y="26"/>
                  </a:lnTo>
                  <a:lnTo>
                    <a:pt x="18" y="44"/>
                  </a:lnTo>
                  <a:lnTo>
                    <a:pt x="20" y="40"/>
                  </a:lnTo>
                  <a:lnTo>
                    <a:pt x="16" y="59"/>
                  </a:lnTo>
                  <a:lnTo>
                    <a:pt x="15" y="53"/>
                  </a:lnTo>
                  <a:lnTo>
                    <a:pt x="20" y="61"/>
                  </a:lnTo>
                  <a:lnTo>
                    <a:pt x="18" y="59"/>
                  </a:lnTo>
                  <a:lnTo>
                    <a:pt x="28" y="66"/>
                  </a:lnTo>
                  <a:lnTo>
                    <a:pt x="26" y="65"/>
                  </a:lnTo>
                  <a:lnTo>
                    <a:pt x="44" y="70"/>
                  </a:lnTo>
                  <a:lnTo>
                    <a:pt x="39" y="70"/>
                  </a:lnTo>
                  <a:lnTo>
                    <a:pt x="58" y="64"/>
                  </a:lnTo>
                  <a:lnTo>
                    <a:pt x="56" y="65"/>
                  </a:lnTo>
                  <a:lnTo>
                    <a:pt x="72" y="53"/>
                  </a:lnTo>
                  <a:lnTo>
                    <a:pt x="71" y="54"/>
                  </a:lnTo>
                  <a:lnTo>
                    <a:pt x="83" y="41"/>
                  </a:lnTo>
                  <a:lnTo>
                    <a:pt x="81" y="45"/>
                  </a:lnTo>
                  <a:lnTo>
                    <a:pt x="84" y="25"/>
                  </a:lnTo>
                  <a:lnTo>
                    <a:pt x="84" y="27"/>
                  </a:lnTo>
                  <a:lnTo>
                    <a:pt x="83" y="18"/>
                  </a:lnTo>
                  <a:lnTo>
                    <a:pt x="88" y="25"/>
                  </a:lnTo>
                  <a:lnTo>
                    <a:pt x="80" y="22"/>
                  </a:lnTo>
                  <a:close/>
                  <a:moveTo>
                    <a:pt x="93" y="10"/>
                  </a:moveTo>
                  <a:cubicBezTo>
                    <a:pt x="96" y="11"/>
                    <a:pt x="98" y="14"/>
                    <a:pt x="98" y="17"/>
                  </a:cubicBezTo>
                  <a:lnTo>
                    <a:pt x="99" y="26"/>
                  </a:lnTo>
                  <a:cubicBezTo>
                    <a:pt x="100" y="26"/>
                    <a:pt x="99" y="27"/>
                    <a:pt x="99" y="28"/>
                  </a:cubicBezTo>
                  <a:lnTo>
                    <a:pt x="96" y="48"/>
                  </a:lnTo>
                  <a:cubicBezTo>
                    <a:pt x="96" y="49"/>
                    <a:pt x="95" y="51"/>
                    <a:pt x="94" y="52"/>
                  </a:cubicBezTo>
                  <a:lnTo>
                    <a:pt x="82" y="65"/>
                  </a:lnTo>
                  <a:cubicBezTo>
                    <a:pt x="82" y="65"/>
                    <a:pt x="82" y="66"/>
                    <a:pt x="81" y="66"/>
                  </a:cubicBezTo>
                  <a:lnTo>
                    <a:pt x="65" y="78"/>
                  </a:lnTo>
                  <a:cubicBezTo>
                    <a:pt x="65" y="78"/>
                    <a:pt x="64" y="79"/>
                    <a:pt x="63" y="79"/>
                  </a:cubicBezTo>
                  <a:lnTo>
                    <a:pt x="44" y="85"/>
                  </a:lnTo>
                  <a:cubicBezTo>
                    <a:pt x="42" y="86"/>
                    <a:pt x="41" y="86"/>
                    <a:pt x="39" y="85"/>
                  </a:cubicBezTo>
                  <a:lnTo>
                    <a:pt x="21" y="80"/>
                  </a:lnTo>
                  <a:cubicBezTo>
                    <a:pt x="20" y="80"/>
                    <a:pt x="20" y="80"/>
                    <a:pt x="19" y="79"/>
                  </a:cubicBezTo>
                  <a:lnTo>
                    <a:pt x="9" y="72"/>
                  </a:lnTo>
                  <a:cubicBezTo>
                    <a:pt x="8" y="71"/>
                    <a:pt x="7" y="71"/>
                    <a:pt x="7" y="70"/>
                  </a:cubicBezTo>
                  <a:lnTo>
                    <a:pt x="2" y="62"/>
                  </a:lnTo>
                  <a:cubicBezTo>
                    <a:pt x="1" y="60"/>
                    <a:pt x="0" y="58"/>
                    <a:pt x="1" y="56"/>
                  </a:cubicBezTo>
                  <a:lnTo>
                    <a:pt x="5" y="37"/>
                  </a:lnTo>
                  <a:cubicBezTo>
                    <a:pt x="5" y="35"/>
                    <a:pt x="6" y="34"/>
                    <a:pt x="6" y="33"/>
                  </a:cubicBezTo>
                  <a:lnTo>
                    <a:pt x="22" y="15"/>
                  </a:lnTo>
                  <a:cubicBezTo>
                    <a:pt x="23" y="15"/>
                    <a:pt x="23" y="14"/>
                    <a:pt x="24" y="14"/>
                  </a:cubicBezTo>
                  <a:lnTo>
                    <a:pt x="42" y="2"/>
                  </a:lnTo>
                  <a:cubicBezTo>
                    <a:pt x="43" y="1"/>
                    <a:pt x="45" y="0"/>
                    <a:pt x="47" y="0"/>
                  </a:cubicBezTo>
                  <a:lnTo>
                    <a:pt x="65" y="1"/>
                  </a:lnTo>
                  <a:cubicBezTo>
                    <a:pt x="65" y="2"/>
                    <a:pt x="66" y="2"/>
                    <a:pt x="67" y="2"/>
                  </a:cubicBezTo>
                  <a:lnTo>
                    <a:pt x="85" y="7"/>
                  </a:lnTo>
                  <a:lnTo>
                    <a:pt x="93"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3" name="Freeform 153"/>
            <p:cNvSpPr>
              <a:spLocks/>
            </p:cNvSpPr>
            <p:nvPr/>
          </p:nvSpPr>
          <p:spPr bwMode="auto">
            <a:xfrm>
              <a:off x="5938838" y="5137151"/>
              <a:ext cx="20638"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27" y="0"/>
                  </a:moveTo>
                  <a:cubicBezTo>
                    <a:pt x="22" y="0"/>
                    <a:pt x="16" y="0"/>
                    <a:pt x="16" y="0"/>
                  </a:cubicBezTo>
                  <a:cubicBezTo>
                    <a:pt x="6" y="4"/>
                    <a:pt x="0" y="12"/>
                    <a:pt x="6" y="16"/>
                  </a:cubicBezTo>
                  <a:cubicBezTo>
                    <a:pt x="16" y="16"/>
                    <a:pt x="22" y="12"/>
                    <a:pt x="27" y="8"/>
                  </a:cubicBezTo>
                  <a:cubicBezTo>
                    <a:pt x="27" y="8"/>
                    <a:pt x="32" y="0"/>
                    <a:pt x="27"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4" name="Freeform 154"/>
            <p:cNvSpPr>
              <a:spLocks/>
            </p:cNvSpPr>
            <p:nvPr/>
          </p:nvSpPr>
          <p:spPr bwMode="auto">
            <a:xfrm>
              <a:off x="5959475" y="5178426"/>
              <a:ext cx="168275"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0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2147483647 w 272"/>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432"/>
                <a:gd name="T32" fmla="*/ 272 w 272"/>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432">
                  <a:moveTo>
                    <a:pt x="272" y="366"/>
                  </a:moveTo>
                  <a:cubicBezTo>
                    <a:pt x="151" y="426"/>
                    <a:pt x="134" y="294"/>
                    <a:pt x="134" y="294"/>
                  </a:cubicBezTo>
                  <a:cubicBezTo>
                    <a:pt x="139" y="246"/>
                    <a:pt x="70" y="198"/>
                    <a:pt x="70" y="198"/>
                  </a:cubicBezTo>
                  <a:cubicBezTo>
                    <a:pt x="12" y="150"/>
                    <a:pt x="64" y="54"/>
                    <a:pt x="64" y="54"/>
                  </a:cubicBezTo>
                  <a:cubicBezTo>
                    <a:pt x="87" y="18"/>
                    <a:pt x="35" y="0"/>
                    <a:pt x="35" y="0"/>
                  </a:cubicBezTo>
                  <a:cubicBezTo>
                    <a:pt x="35" y="0"/>
                    <a:pt x="76" y="18"/>
                    <a:pt x="58" y="54"/>
                  </a:cubicBezTo>
                  <a:cubicBezTo>
                    <a:pt x="58" y="54"/>
                    <a:pt x="0" y="150"/>
                    <a:pt x="64" y="204"/>
                  </a:cubicBezTo>
                  <a:cubicBezTo>
                    <a:pt x="64" y="204"/>
                    <a:pt x="134" y="252"/>
                    <a:pt x="134" y="300"/>
                  </a:cubicBezTo>
                  <a:cubicBezTo>
                    <a:pt x="134" y="300"/>
                    <a:pt x="134" y="432"/>
                    <a:pt x="261" y="366"/>
                  </a:cubicBezTo>
                  <a:cubicBezTo>
                    <a:pt x="261" y="366"/>
                    <a:pt x="272" y="366"/>
                    <a:pt x="272" y="366"/>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5" name="Freeform 155"/>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29" y="0"/>
                    <a:pt x="15" y="6"/>
                  </a:cubicBezTo>
                  <a:cubicBezTo>
                    <a:pt x="15" y="6"/>
                    <a:pt x="0" y="32"/>
                    <a:pt x="0" y="43"/>
                  </a:cubicBezTo>
                  <a:cubicBezTo>
                    <a:pt x="0" y="43"/>
                    <a:pt x="24" y="48"/>
                    <a:pt x="34" y="38"/>
                  </a:cubicBezTo>
                  <a:cubicBezTo>
                    <a:pt x="34" y="38"/>
                    <a:pt x="48" y="27"/>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6" name="Freeform 156"/>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24" y="0"/>
                    <a:pt x="12" y="16"/>
                  </a:cubicBezTo>
                  <a:cubicBezTo>
                    <a:pt x="12" y="16"/>
                    <a:pt x="0" y="40"/>
                    <a:pt x="6" y="48"/>
                  </a:cubicBezTo>
                  <a:cubicBezTo>
                    <a:pt x="6" y="48"/>
                    <a:pt x="24" y="48"/>
                    <a:pt x="36" y="40"/>
                  </a:cubicBezTo>
                  <a:cubicBezTo>
                    <a:pt x="36" y="40"/>
                    <a:pt x="36" y="32"/>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7" name="Freeform 157"/>
            <p:cNvSpPr>
              <a:spLocks/>
            </p:cNvSpPr>
            <p:nvPr/>
          </p:nvSpPr>
          <p:spPr bwMode="auto">
            <a:xfrm>
              <a:off x="6029325" y="5311776"/>
              <a:ext cx="28575"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32" y="0"/>
                    <a:pt x="16" y="6"/>
                  </a:cubicBezTo>
                  <a:cubicBezTo>
                    <a:pt x="16" y="6"/>
                    <a:pt x="0" y="30"/>
                    <a:pt x="0" y="48"/>
                  </a:cubicBezTo>
                  <a:cubicBezTo>
                    <a:pt x="0" y="48"/>
                    <a:pt x="22" y="48"/>
                    <a:pt x="38" y="36"/>
                  </a:cubicBezTo>
                  <a:cubicBezTo>
                    <a:pt x="38" y="36"/>
                    <a:pt x="48" y="24"/>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8" name="Freeform 158"/>
            <p:cNvSpPr>
              <a:spLocks/>
            </p:cNvSpPr>
            <p:nvPr/>
          </p:nvSpPr>
          <p:spPr bwMode="auto">
            <a:xfrm>
              <a:off x="6038850" y="5311776"/>
              <a:ext cx="19050"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8"/>
                  </a:moveTo>
                  <a:cubicBezTo>
                    <a:pt x="32" y="8"/>
                    <a:pt x="14" y="0"/>
                    <a:pt x="10" y="8"/>
                  </a:cubicBezTo>
                  <a:cubicBezTo>
                    <a:pt x="10" y="8"/>
                    <a:pt x="0" y="32"/>
                    <a:pt x="5" y="48"/>
                  </a:cubicBezTo>
                  <a:cubicBezTo>
                    <a:pt x="5" y="48"/>
                    <a:pt x="19" y="40"/>
                    <a:pt x="23" y="32"/>
                  </a:cubicBezTo>
                  <a:cubicBezTo>
                    <a:pt x="23" y="32"/>
                    <a:pt x="28" y="24"/>
                    <a:pt x="32"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9" name="Freeform 159"/>
            <p:cNvSpPr>
              <a:spLocks/>
            </p:cNvSpPr>
            <p:nvPr/>
          </p:nvSpPr>
          <p:spPr bwMode="auto">
            <a:xfrm>
              <a:off x="6038850" y="5332413"/>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2" y="0"/>
                    <a:pt x="16" y="8"/>
                  </a:cubicBezTo>
                  <a:cubicBezTo>
                    <a:pt x="16" y="8"/>
                    <a:pt x="0" y="24"/>
                    <a:pt x="0" y="48"/>
                  </a:cubicBezTo>
                  <a:cubicBezTo>
                    <a:pt x="0" y="48"/>
                    <a:pt x="22" y="48"/>
                    <a:pt x="32" y="40"/>
                  </a:cubicBezTo>
                  <a:cubicBezTo>
                    <a:pt x="32" y="40"/>
                    <a:pt x="48" y="32"/>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0" name="Freeform 160"/>
            <p:cNvSpPr>
              <a:spLocks/>
            </p:cNvSpPr>
            <p:nvPr/>
          </p:nvSpPr>
          <p:spPr bwMode="auto">
            <a:xfrm>
              <a:off x="6038850" y="5343526"/>
              <a:ext cx="30163" cy="9525"/>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14" y="4"/>
                  </a:cubicBezTo>
                  <a:cubicBezTo>
                    <a:pt x="14" y="4"/>
                    <a:pt x="0" y="12"/>
                    <a:pt x="0" y="16"/>
                  </a:cubicBezTo>
                  <a:cubicBezTo>
                    <a:pt x="0" y="16"/>
                    <a:pt x="21" y="16"/>
                    <a:pt x="35" y="16"/>
                  </a:cubicBezTo>
                  <a:cubicBezTo>
                    <a:pt x="35" y="16"/>
                    <a:pt x="35" y="12"/>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1" name="Freeform 161"/>
            <p:cNvSpPr>
              <a:spLocks/>
            </p:cNvSpPr>
            <p:nvPr/>
          </p:nvSpPr>
          <p:spPr bwMode="auto">
            <a:xfrm>
              <a:off x="6038850" y="535305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16"/>
                    <a:pt x="0" y="32"/>
                  </a:cubicBezTo>
                  <a:cubicBezTo>
                    <a:pt x="0" y="32"/>
                    <a:pt x="26" y="32"/>
                    <a:pt x="39" y="27"/>
                  </a:cubicBezTo>
                  <a:cubicBezTo>
                    <a:pt x="39" y="27"/>
                    <a:pt x="58" y="16"/>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2" name="Freeform 162"/>
            <p:cNvSpPr>
              <a:spLocks/>
            </p:cNvSpPr>
            <p:nvPr/>
          </p:nvSpPr>
          <p:spPr bwMode="auto">
            <a:xfrm>
              <a:off x="6048375" y="5353051"/>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4" y="0"/>
                    <a:pt x="12" y="7"/>
                  </a:cubicBezTo>
                  <a:cubicBezTo>
                    <a:pt x="12" y="7"/>
                    <a:pt x="0" y="26"/>
                    <a:pt x="0" y="32"/>
                  </a:cubicBezTo>
                  <a:cubicBezTo>
                    <a:pt x="0" y="32"/>
                    <a:pt x="24" y="32"/>
                    <a:pt x="30" y="26"/>
                  </a:cubicBezTo>
                  <a:cubicBezTo>
                    <a:pt x="30" y="26"/>
                    <a:pt x="36"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3" name="Freeform 163"/>
            <p:cNvSpPr>
              <a:spLocks/>
            </p:cNvSpPr>
            <p:nvPr/>
          </p:nvSpPr>
          <p:spPr bwMode="auto">
            <a:xfrm>
              <a:off x="5999163" y="5281613"/>
              <a:ext cx="39688" cy="30163"/>
            </a:xfrm>
            <a:custGeom>
              <a:avLst/>
              <a:gdLst>
                <a:gd name="T0" fmla="*/ 2147483647 w 64"/>
                <a:gd name="T1" fmla="*/ 0 h 48"/>
                <a:gd name="T2" fmla="*/ 2147483647 w 64"/>
                <a:gd name="T3" fmla="*/ 2147483647 h 48"/>
                <a:gd name="T4" fmla="*/ 0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0"/>
                  </a:moveTo>
                  <a:cubicBezTo>
                    <a:pt x="64" y="0"/>
                    <a:pt x="39" y="0"/>
                    <a:pt x="20" y="6"/>
                  </a:cubicBezTo>
                  <a:cubicBezTo>
                    <a:pt x="20" y="6"/>
                    <a:pt x="0" y="30"/>
                    <a:pt x="0" y="48"/>
                  </a:cubicBezTo>
                  <a:cubicBezTo>
                    <a:pt x="0" y="48"/>
                    <a:pt x="32" y="48"/>
                    <a:pt x="45" y="36"/>
                  </a:cubicBezTo>
                  <a:cubicBezTo>
                    <a:pt x="45" y="36"/>
                    <a:pt x="64" y="24"/>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4" name="Freeform 164"/>
            <p:cNvSpPr>
              <a:spLocks/>
            </p:cNvSpPr>
            <p:nvPr/>
          </p:nvSpPr>
          <p:spPr bwMode="auto">
            <a:xfrm>
              <a:off x="5999163" y="5281613"/>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4" y="0"/>
                    <a:pt x="12" y="8"/>
                  </a:cubicBezTo>
                  <a:cubicBezTo>
                    <a:pt x="12" y="8"/>
                    <a:pt x="0" y="32"/>
                    <a:pt x="6" y="48"/>
                  </a:cubicBezTo>
                  <a:cubicBezTo>
                    <a:pt x="6" y="48"/>
                    <a:pt x="24" y="40"/>
                    <a:pt x="36" y="32"/>
                  </a:cubicBezTo>
                  <a:cubicBezTo>
                    <a:pt x="36" y="32"/>
                    <a:pt x="36" y="24"/>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5" name="Freeform 165"/>
            <p:cNvSpPr>
              <a:spLocks/>
            </p:cNvSpPr>
            <p:nvPr/>
          </p:nvSpPr>
          <p:spPr bwMode="auto">
            <a:xfrm>
              <a:off x="5978525" y="527050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20"/>
                    <a:pt x="0" y="32"/>
                  </a:cubicBezTo>
                  <a:cubicBezTo>
                    <a:pt x="0" y="32"/>
                    <a:pt x="32" y="32"/>
                    <a:pt x="45" y="26"/>
                  </a:cubicBezTo>
                  <a:cubicBezTo>
                    <a:pt x="45" y="26"/>
                    <a:pt x="64"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6" name="Freeform 166"/>
            <p:cNvSpPr>
              <a:spLocks/>
            </p:cNvSpPr>
            <p:nvPr/>
          </p:nvSpPr>
          <p:spPr bwMode="auto">
            <a:xfrm>
              <a:off x="5988050" y="5270501"/>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24" y="0"/>
                    <a:pt x="12" y="8"/>
                  </a:cubicBezTo>
                  <a:cubicBezTo>
                    <a:pt x="12" y="8"/>
                    <a:pt x="0" y="24"/>
                    <a:pt x="6" y="32"/>
                  </a:cubicBezTo>
                  <a:cubicBezTo>
                    <a:pt x="6" y="32"/>
                    <a:pt x="24" y="32"/>
                    <a:pt x="36" y="24"/>
                  </a:cubicBezTo>
                  <a:cubicBezTo>
                    <a:pt x="36" y="24"/>
                    <a:pt x="42"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7" name="Freeform 167"/>
            <p:cNvSpPr>
              <a:spLocks/>
            </p:cNvSpPr>
            <p:nvPr/>
          </p:nvSpPr>
          <p:spPr bwMode="auto">
            <a:xfrm>
              <a:off x="5978525" y="5260976"/>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7"/>
                  </a:moveTo>
                  <a:cubicBezTo>
                    <a:pt x="64" y="7"/>
                    <a:pt x="41" y="0"/>
                    <a:pt x="18" y="0"/>
                  </a:cubicBezTo>
                  <a:cubicBezTo>
                    <a:pt x="18" y="0"/>
                    <a:pt x="0" y="13"/>
                    <a:pt x="0" y="26"/>
                  </a:cubicBezTo>
                  <a:cubicBezTo>
                    <a:pt x="0" y="26"/>
                    <a:pt x="24" y="32"/>
                    <a:pt x="41" y="26"/>
                  </a:cubicBezTo>
                  <a:cubicBezTo>
                    <a:pt x="41" y="26"/>
                    <a:pt x="59" y="20"/>
                    <a:pt x="64"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8" name="Freeform 168"/>
            <p:cNvSpPr>
              <a:spLocks/>
            </p:cNvSpPr>
            <p:nvPr/>
          </p:nvSpPr>
          <p:spPr bwMode="auto">
            <a:xfrm>
              <a:off x="5978525" y="5260976"/>
              <a:ext cx="39688" cy="9525"/>
            </a:xfrm>
            <a:custGeom>
              <a:avLst/>
              <a:gdLst>
                <a:gd name="T0" fmla="*/ 2147483647 w 64"/>
                <a:gd name="T1" fmla="*/ 2147483647 h 16"/>
                <a:gd name="T2" fmla="*/ 2147483647 w 64"/>
                <a:gd name="T3" fmla="*/ 2147483647 h 16"/>
                <a:gd name="T4" fmla="*/ 2147483647 w 64"/>
                <a:gd name="T5" fmla="*/ 2147483647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8"/>
                  </a:moveTo>
                  <a:cubicBezTo>
                    <a:pt x="64" y="8"/>
                    <a:pt x="29" y="0"/>
                    <a:pt x="22" y="4"/>
                  </a:cubicBezTo>
                  <a:cubicBezTo>
                    <a:pt x="22" y="4"/>
                    <a:pt x="0" y="12"/>
                    <a:pt x="8" y="16"/>
                  </a:cubicBezTo>
                  <a:cubicBezTo>
                    <a:pt x="8" y="16"/>
                    <a:pt x="29" y="16"/>
                    <a:pt x="43" y="16"/>
                  </a:cubicBezTo>
                  <a:cubicBezTo>
                    <a:pt x="43" y="16"/>
                    <a:pt x="50" y="12"/>
                    <a:pt x="64"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9" name="Freeform 169"/>
            <p:cNvSpPr>
              <a:spLocks/>
            </p:cNvSpPr>
            <p:nvPr/>
          </p:nvSpPr>
          <p:spPr bwMode="auto">
            <a:xfrm>
              <a:off x="5978525" y="5240338"/>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13"/>
                  </a:moveTo>
                  <a:cubicBezTo>
                    <a:pt x="64" y="13"/>
                    <a:pt x="41" y="7"/>
                    <a:pt x="24" y="0"/>
                  </a:cubicBezTo>
                  <a:cubicBezTo>
                    <a:pt x="24" y="0"/>
                    <a:pt x="0" y="13"/>
                    <a:pt x="0" y="20"/>
                  </a:cubicBezTo>
                  <a:cubicBezTo>
                    <a:pt x="0" y="20"/>
                    <a:pt x="24" y="32"/>
                    <a:pt x="41" y="32"/>
                  </a:cubicBezTo>
                  <a:cubicBezTo>
                    <a:pt x="41" y="32"/>
                    <a:pt x="59" y="26"/>
                    <a:pt x="64" y="1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0" name="Freeform 170"/>
            <p:cNvSpPr>
              <a:spLocks/>
            </p:cNvSpPr>
            <p:nvPr/>
          </p:nvSpPr>
          <p:spPr bwMode="auto">
            <a:xfrm>
              <a:off x="5988050" y="5249863"/>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2" y="0"/>
                  </a:cubicBezTo>
                  <a:cubicBezTo>
                    <a:pt x="12" y="0"/>
                    <a:pt x="0" y="6"/>
                    <a:pt x="0" y="11"/>
                  </a:cubicBezTo>
                  <a:cubicBezTo>
                    <a:pt x="0" y="11"/>
                    <a:pt x="18" y="16"/>
                    <a:pt x="30" y="16"/>
                  </a:cubicBezTo>
                  <a:cubicBezTo>
                    <a:pt x="30" y="16"/>
                    <a:pt x="36" y="16"/>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1" name="Freeform 171"/>
            <p:cNvSpPr>
              <a:spLocks/>
            </p:cNvSpPr>
            <p:nvPr/>
          </p:nvSpPr>
          <p:spPr bwMode="auto">
            <a:xfrm>
              <a:off x="5988050" y="5229226"/>
              <a:ext cx="30163" cy="20638"/>
            </a:xfrm>
            <a:custGeom>
              <a:avLst/>
              <a:gdLst>
                <a:gd name="T0" fmla="*/ 2147483647 w 48"/>
                <a:gd name="T1" fmla="*/ 2147483647 h 32"/>
                <a:gd name="T2" fmla="*/ 2147483647 w 48"/>
                <a:gd name="T3" fmla="*/ 0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4"/>
                  </a:moveTo>
                  <a:cubicBezTo>
                    <a:pt x="48" y="24"/>
                    <a:pt x="34" y="8"/>
                    <a:pt x="20" y="0"/>
                  </a:cubicBezTo>
                  <a:cubicBezTo>
                    <a:pt x="20" y="0"/>
                    <a:pt x="0" y="8"/>
                    <a:pt x="0" y="16"/>
                  </a:cubicBezTo>
                  <a:cubicBezTo>
                    <a:pt x="0" y="16"/>
                    <a:pt x="15" y="24"/>
                    <a:pt x="29" y="32"/>
                  </a:cubicBezTo>
                  <a:cubicBezTo>
                    <a:pt x="29" y="32"/>
                    <a:pt x="44" y="32"/>
                    <a:pt x="48"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2" name="Freeform 172"/>
            <p:cNvSpPr>
              <a:spLocks/>
            </p:cNvSpPr>
            <p:nvPr/>
          </p:nvSpPr>
          <p:spPr bwMode="auto">
            <a:xfrm>
              <a:off x="5988050" y="5229226"/>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4" y="0"/>
                    <a:pt x="18" y="0"/>
                  </a:cubicBezTo>
                  <a:cubicBezTo>
                    <a:pt x="18" y="0"/>
                    <a:pt x="0" y="0"/>
                    <a:pt x="0" y="8"/>
                  </a:cubicBezTo>
                  <a:cubicBezTo>
                    <a:pt x="0" y="8"/>
                    <a:pt x="18" y="16"/>
                    <a:pt x="30" y="16"/>
                  </a:cubicBezTo>
                  <a:cubicBezTo>
                    <a:pt x="30" y="16"/>
                    <a:pt x="36" y="16"/>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3" name="Freeform 173"/>
            <p:cNvSpPr>
              <a:spLocks/>
            </p:cNvSpPr>
            <p:nvPr/>
          </p:nvSpPr>
          <p:spPr bwMode="auto">
            <a:xfrm>
              <a:off x="5988050" y="5219701"/>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4"/>
                  </a:moveTo>
                  <a:cubicBezTo>
                    <a:pt x="64" y="24"/>
                    <a:pt x="41" y="8"/>
                    <a:pt x="24" y="0"/>
                  </a:cubicBezTo>
                  <a:cubicBezTo>
                    <a:pt x="24" y="0"/>
                    <a:pt x="0" y="0"/>
                    <a:pt x="0" y="8"/>
                  </a:cubicBezTo>
                  <a:cubicBezTo>
                    <a:pt x="0" y="8"/>
                    <a:pt x="24" y="24"/>
                    <a:pt x="41" y="24"/>
                  </a:cubicBezTo>
                  <a:cubicBezTo>
                    <a:pt x="41" y="24"/>
                    <a:pt x="59" y="32"/>
                    <a:pt x="64"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4" name="Freeform 174"/>
            <p:cNvSpPr>
              <a:spLocks/>
            </p:cNvSpPr>
            <p:nvPr/>
          </p:nvSpPr>
          <p:spPr bwMode="auto">
            <a:xfrm>
              <a:off x="5999163" y="5219701"/>
              <a:ext cx="19050" cy="9525"/>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1"/>
                  </a:moveTo>
                  <a:cubicBezTo>
                    <a:pt x="32" y="11"/>
                    <a:pt x="16" y="6"/>
                    <a:pt x="8" y="0"/>
                  </a:cubicBezTo>
                  <a:cubicBezTo>
                    <a:pt x="8" y="0"/>
                    <a:pt x="0" y="6"/>
                    <a:pt x="0" y="11"/>
                  </a:cubicBezTo>
                  <a:cubicBezTo>
                    <a:pt x="0" y="11"/>
                    <a:pt x="12" y="16"/>
                    <a:pt x="16" y="16"/>
                  </a:cubicBezTo>
                  <a:cubicBezTo>
                    <a:pt x="16" y="16"/>
                    <a:pt x="20" y="16"/>
                    <a:pt x="32"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5" name="Freeform 175"/>
            <p:cNvSpPr>
              <a:spLocks/>
            </p:cNvSpPr>
            <p:nvPr/>
          </p:nvSpPr>
          <p:spPr bwMode="auto">
            <a:xfrm>
              <a:off x="5988050" y="5208588"/>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2"/>
                  </a:moveTo>
                  <a:cubicBezTo>
                    <a:pt x="64" y="22"/>
                    <a:pt x="45" y="11"/>
                    <a:pt x="26" y="0"/>
                  </a:cubicBezTo>
                  <a:cubicBezTo>
                    <a:pt x="26" y="0"/>
                    <a:pt x="7" y="0"/>
                    <a:pt x="0" y="11"/>
                  </a:cubicBezTo>
                  <a:cubicBezTo>
                    <a:pt x="0" y="11"/>
                    <a:pt x="26" y="32"/>
                    <a:pt x="39" y="32"/>
                  </a:cubicBezTo>
                  <a:cubicBezTo>
                    <a:pt x="39" y="32"/>
                    <a:pt x="58" y="32"/>
                    <a:pt x="64" y="2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6" name="Freeform 176"/>
            <p:cNvSpPr>
              <a:spLocks/>
            </p:cNvSpPr>
            <p:nvPr/>
          </p:nvSpPr>
          <p:spPr bwMode="auto">
            <a:xfrm>
              <a:off x="5999163" y="5208588"/>
              <a:ext cx="19050" cy="11113"/>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6"/>
                  </a:moveTo>
                  <a:cubicBezTo>
                    <a:pt x="32" y="16"/>
                    <a:pt x="19" y="0"/>
                    <a:pt x="10" y="0"/>
                  </a:cubicBezTo>
                  <a:cubicBezTo>
                    <a:pt x="10" y="0"/>
                    <a:pt x="0" y="8"/>
                    <a:pt x="0" y="8"/>
                  </a:cubicBezTo>
                  <a:cubicBezTo>
                    <a:pt x="0" y="8"/>
                    <a:pt x="14" y="16"/>
                    <a:pt x="19" y="16"/>
                  </a:cubicBezTo>
                  <a:cubicBezTo>
                    <a:pt x="19" y="16"/>
                    <a:pt x="23" y="16"/>
                    <a:pt x="32"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7" name="Freeform 177"/>
            <p:cNvSpPr>
              <a:spLocks/>
            </p:cNvSpPr>
            <p:nvPr/>
          </p:nvSpPr>
          <p:spPr bwMode="auto">
            <a:xfrm>
              <a:off x="5999163" y="51784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32" y="0"/>
                    <a:pt x="16" y="8"/>
                  </a:cubicBezTo>
                  <a:cubicBezTo>
                    <a:pt x="16" y="8"/>
                    <a:pt x="0" y="24"/>
                    <a:pt x="0" y="32"/>
                  </a:cubicBezTo>
                  <a:cubicBezTo>
                    <a:pt x="0" y="32"/>
                    <a:pt x="22" y="32"/>
                    <a:pt x="32" y="24"/>
                  </a:cubicBezTo>
                  <a:cubicBezTo>
                    <a:pt x="32" y="24"/>
                    <a:pt x="48" y="16"/>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8" name="Freeform 178"/>
            <p:cNvSpPr>
              <a:spLocks/>
            </p:cNvSpPr>
            <p:nvPr/>
          </p:nvSpPr>
          <p:spPr bwMode="auto">
            <a:xfrm>
              <a:off x="5999163" y="5178426"/>
              <a:ext cx="19050"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0"/>
                  </a:moveTo>
                  <a:cubicBezTo>
                    <a:pt x="32" y="0"/>
                    <a:pt x="19" y="0"/>
                    <a:pt x="10" y="0"/>
                  </a:cubicBezTo>
                  <a:cubicBezTo>
                    <a:pt x="10" y="0"/>
                    <a:pt x="0" y="16"/>
                    <a:pt x="5" y="16"/>
                  </a:cubicBezTo>
                  <a:cubicBezTo>
                    <a:pt x="5" y="16"/>
                    <a:pt x="19" y="16"/>
                    <a:pt x="23" y="8"/>
                  </a:cubicBezTo>
                  <a:cubicBezTo>
                    <a:pt x="23" y="8"/>
                    <a:pt x="28"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9" name="Freeform 179"/>
            <p:cNvSpPr>
              <a:spLocks/>
            </p:cNvSpPr>
            <p:nvPr/>
          </p:nvSpPr>
          <p:spPr bwMode="auto">
            <a:xfrm>
              <a:off x="5988050" y="5167313"/>
              <a:ext cx="41275" cy="20638"/>
            </a:xfrm>
            <a:custGeom>
              <a:avLst/>
              <a:gdLst>
                <a:gd name="T0" fmla="*/ 2147483647 w 64"/>
                <a:gd name="T1" fmla="*/ 0 h 32"/>
                <a:gd name="T2" fmla="*/ 2147483647 w 64"/>
                <a:gd name="T3" fmla="*/ 2147483647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7"/>
                    <a:pt x="20" y="13"/>
                  </a:cubicBezTo>
                  <a:cubicBezTo>
                    <a:pt x="20" y="13"/>
                    <a:pt x="0" y="26"/>
                    <a:pt x="0" y="32"/>
                  </a:cubicBezTo>
                  <a:cubicBezTo>
                    <a:pt x="0" y="32"/>
                    <a:pt x="26" y="26"/>
                    <a:pt x="45" y="20"/>
                  </a:cubicBezTo>
                  <a:cubicBezTo>
                    <a:pt x="45" y="20"/>
                    <a:pt x="58"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0" name="Freeform 180"/>
            <p:cNvSpPr>
              <a:spLocks/>
            </p:cNvSpPr>
            <p:nvPr/>
          </p:nvSpPr>
          <p:spPr bwMode="auto">
            <a:xfrm>
              <a:off x="5999163" y="5167313"/>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32" y="0"/>
                    <a:pt x="16" y="0"/>
                    <a:pt x="8" y="8"/>
                  </a:cubicBezTo>
                  <a:cubicBezTo>
                    <a:pt x="8" y="8"/>
                    <a:pt x="0" y="24"/>
                    <a:pt x="4" y="32"/>
                  </a:cubicBezTo>
                  <a:cubicBezTo>
                    <a:pt x="4" y="32"/>
                    <a:pt x="16" y="24"/>
                    <a:pt x="20" y="16"/>
                  </a:cubicBezTo>
                  <a:cubicBezTo>
                    <a:pt x="20" y="16"/>
                    <a:pt x="24"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1" name="Freeform 181"/>
            <p:cNvSpPr>
              <a:spLocks/>
            </p:cNvSpPr>
            <p:nvPr/>
          </p:nvSpPr>
          <p:spPr bwMode="auto">
            <a:xfrm>
              <a:off x="5978525" y="5157788"/>
              <a:ext cx="39688" cy="20638"/>
            </a:xfrm>
            <a:custGeom>
              <a:avLst/>
              <a:gdLst>
                <a:gd name="T0" fmla="*/ 2147483647 w 64"/>
                <a:gd name="T1" fmla="*/ 0 h 32"/>
                <a:gd name="T2" fmla="*/ 2147483647 w 64"/>
                <a:gd name="T3" fmla="*/ 2147483647 h 32"/>
                <a:gd name="T4" fmla="*/ 2147483647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43" y="5"/>
                    <a:pt x="22" y="14"/>
                  </a:cubicBezTo>
                  <a:cubicBezTo>
                    <a:pt x="22" y="14"/>
                    <a:pt x="0" y="28"/>
                    <a:pt x="8" y="32"/>
                  </a:cubicBezTo>
                  <a:cubicBezTo>
                    <a:pt x="8" y="32"/>
                    <a:pt x="36" y="28"/>
                    <a:pt x="50" y="19"/>
                  </a:cubicBezTo>
                  <a:cubicBezTo>
                    <a:pt x="50" y="19"/>
                    <a:pt x="64" y="10"/>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2" name="Freeform 182"/>
            <p:cNvSpPr>
              <a:spLocks/>
            </p:cNvSpPr>
            <p:nvPr/>
          </p:nvSpPr>
          <p:spPr bwMode="auto">
            <a:xfrm>
              <a:off x="5988050" y="5157788"/>
              <a:ext cx="30163" cy="20638"/>
            </a:xfrm>
            <a:custGeom>
              <a:avLst/>
              <a:gdLst>
                <a:gd name="T0" fmla="*/ 2147483647 w 48"/>
                <a:gd name="T1" fmla="*/ 0 h 32"/>
                <a:gd name="T2" fmla="*/ 2147483647 w 48"/>
                <a:gd name="T3" fmla="*/ 2147483647 h 32"/>
                <a:gd name="T4" fmla="*/ 0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0"/>
                  </a:moveTo>
                  <a:cubicBezTo>
                    <a:pt x="48" y="0"/>
                    <a:pt x="21" y="7"/>
                    <a:pt x="7" y="13"/>
                  </a:cubicBezTo>
                  <a:cubicBezTo>
                    <a:pt x="7" y="13"/>
                    <a:pt x="0" y="26"/>
                    <a:pt x="0" y="32"/>
                  </a:cubicBezTo>
                  <a:cubicBezTo>
                    <a:pt x="0" y="32"/>
                    <a:pt x="21" y="26"/>
                    <a:pt x="28" y="20"/>
                  </a:cubicBezTo>
                  <a:cubicBezTo>
                    <a:pt x="28" y="20"/>
                    <a:pt x="35" y="13"/>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3" name="Freeform 183"/>
            <p:cNvSpPr>
              <a:spLocks/>
            </p:cNvSpPr>
            <p:nvPr/>
          </p:nvSpPr>
          <p:spPr bwMode="auto">
            <a:xfrm>
              <a:off x="5978525" y="5146676"/>
              <a:ext cx="30163" cy="31750"/>
            </a:xfrm>
            <a:custGeom>
              <a:avLst/>
              <a:gdLst>
                <a:gd name="T0" fmla="*/ 2147483647 w 48"/>
                <a:gd name="T1" fmla="*/ 0 h 48"/>
                <a:gd name="T2" fmla="*/ 2147483647 w 48"/>
                <a:gd name="T3" fmla="*/ 2147483647 h 48"/>
                <a:gd name="T4" fmla="*/ 0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8" y="6"/>
                    <a:pt x="14" y="16"/>
                  </a:cubicBezTo>
                  <a:cubicBezTo>
                    <a:pt x="14" y="16"/>
                    <a:pt x="0" y="38"/>
                    <a:pt x="0" y="48"/>
                  </a:cubicBezTo>
                  <a:cubicBezTo>
                    <a:pt x="0" y="48"/>
                    <a:pt x="21" y="38"/>
                    <a:pt x="35" y="27"/>
                  </a:cubicBezTo>
                  <a:cubicBezTo>
                    <a:pt x="35" y="27"/>
                    <a:pt x="48" y="1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4" name="Freeform 184"/>
            <p:cNvSpPr>
              <a:spLocks/>
            </p:cNvSpPr>
            <p:nvPr/>
          </p:nvSpPr>
          <p:spPr bwMode="auto">
            <a:xfrm>
              <a:off x="5978525" y="5146676"/>
              <a:ext cx="20638" cy="31750"/>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0"/>
                  </a:moveTo>
                  <a:cubicBezTo>
                    <a:pt x="32" y="0"/>
                    <a:pt x="13" y="7"/>
                    <a:pt x="7" y="21"/>
                  </a:cubicBezTo>
                  <a:cubicBezTo>
                    <a:pt x="7" y="21"/>
                    <a:pt x="0" y="42"/>
                    <a:pt x="0" y="48"/>
                  </a:cubicBezTo>
                  <a:cubicBezTo>
                    <a:pt x="0" y="48"/>
                    <a:pt x="13" y="35"/>
                    <a:pt x="20" y="28"/>
                  </a:cubicBezTo>
                  <a:cubicBezTo>
                    <a:pt x="20" y="28"/>
                    <a:pt x="26" y="21"/>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5" name="Freeform 185"/>
            <p:cNvSpPr>
              <a:spLocks/>
            </p:cNvSpPr>
            <p:nvPr/>
          </p:nvSpPr>
          <p:spPr bwMode="auto">
            <a:xfrm>
              <a:off x="6048375" y="5364163"/>
              <a:ext cx="39688" cy="30163"/>
            </a:xfrm>
            <a:custGeom>
              <a:avLst/>
              <a:gdLst>
                <a:gd name="T0" fmla="*/ 2147483647 w 64"/>
                <a:gd name="T1" fmla="*/ 2147483647 h 48"/>
                <a:gd name="T2" fmla="*/ 2147483647 w 64"/>
                <a:gd name="T3" fmla="*/ 2147483647 h 48"/>
                <a:gd name="T4" fmla="*/ 0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6"/>
                  </a:moveTo>
                  <a:cubicBezTo>
                    <a:pt x="64" y="6"/>
                    <a:pt x="41" y="0"/>
                    <a:pt x="18" y="6"/>
                  </a:cubicBezTo>
                  <a:cubicBezTo>
                    <a:pt x="18" y="6"/>
                    <a:pt x="0" y="24"/>
                    <a:pt x="0" y="42"/>
                  </a:cubicBezTo>
                  <a:cubicBezTo>
                    <a:pt x="0" y="42"/>
                    <a:pt x="24" y="48"/>
                    <a:pt x="41" y="36"/>
                  </a:cubicBezTo>
                  <a:cubicBezTo>
                    <a:pt x="41" y="36"/>
                    <a:pt x="59" y="24"/>
                    <a:pt x="64"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6" name="Freeform 186"/>
            <p:cNvSpPr>
              <a:spLocks/>
            </p:cNvSpPr>
            <p:nvPr/>
          </p:nvSpPr>
          <p:spPr bwMode="auto">
            <a:xfrm>
              <a:off x="6048375" y="5373688"/>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2" y="0"/>
                    <a:pt x="16" y="7"/>
                  </a:cubicBezTo>
                  <a:cubicBezTo>
                    <a:pt x="16" y="7"/>
                    <a:pt x="0" y="26"/>
                    <a:pt x="6" y="32"/>
                  </a:cubicBezTo>
                  <a:cubicBezTo>
                    <a:pt x="6" y="32"/>
                    <a:pt x="22" y="32"/>
                    <a:pt x="32" y="26"/>
                  </a:cubicBezTo>
                  <a:cubicBezTo>
                    <a:pt x="32" y="26"/>
                    <a:pt x="38"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7" name="Freeform 187"/>
            <p:cNvSpPr>
              <a:spLocks/>
            </p:cNvSpPr>
            <p:nvPr/>
          </p:nvSpPr>
          <p:spPr bwMode="auto">
            <a:xfrm>
              <a:off x="6048375" y="5373688"/>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80" y="6"/>
                  </a:moveTo>
                  <a:cubicBezTo>
                    <a:pt x="80" y="6"/>
                    <a:pt x="47" y="0"/>
                    <a:pt x="27" y="6"/>
                  </a:cubicBezTo>
                  <a:cubicBezTo>
                    <a:pt x="27" y="6"/>
                    <a:pt x="0" y="38"/>
                    <a:pt x="7" y="59"/>
                  </a:cubicBezTo>
                  <a:cubicBezTo>
                    <a:pt x="7" y="59"/>
                    <a:pt x="34" y="64"/>
                    <a:pt x="54" y="54"/>
                  </a:cubicBezTo>
                  <a:cubicBezTo>
                    <a:pt x="54" y="54"/>
                    <a:pt x="74" y="38"/>
                    <a:pt x="80"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8" name="Freeform 188"/>
            <p:cNvSpPr>
              <a:spLocks/>
            </p:cNvSpPr>
            <p:nvPr/>
          </p:nvSpPr>
          <p:spPr bwMode="auto">
            <a:xfrm>
              <a:off x="6057900" y="5373688"/>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11"/>
                  </a:moveTo>
                  <a:cubicBezTo>
                    <a:pt x="48" y="11"/>
                    <a:pt x="24" y="0"/>
                    <a:pt x="12" y="11"/>
                  </a:cubicBezTo>
                  <a:cubicBezTo>
                    <a:pt x="12" y="11"/>
                    <a:pt x="0" y="32"/>
                    <a:pt x="0" y="48"/>
                  </a:cubicBezTo>
                  <a:cubicBezTo>
                    <a:pt x="0" y="48"/>
                    <a:pt x="24" y="43"/>
                    <a:pt x="36" y="38"/>
                  </a:cubicBezTo>
                  <a:cubicBezTo>
                    <a:pt x="36" y="38"/>
                    <a:pt x="36" y="32"/>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9" name="Freeform 189"/>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0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6"/>
                  </a:moveTo>
                  <a:cubicBezTo>
                    <a:pt x="32" y="6"/>
                    <a:pt x="20" y="0"/>
                    <a:pt x="12" y="6"/>
                  </a:cubicBezTo>
                  <a:cubicBezTo>
                    <a:pt x="12" y="6"/>
                    <a:pt x="0" y="46"/>
                    <a:pt x="0" y="80"/>
                  </a:cubicBezTo>
                  <a:cubicBezTo>
                    <a:pt x="0" y="80"/>
                    <a:pt x="16" y="80"/>
                    <a:pt x="24" y="69"/>
                  </a:cubicBezTo>
                  <a:cubicBezTo>
                    <a:pt x="24" y="69"/>
                    <a:pt x="32" y="46"/>
                    <a:pt x="32"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0" name="Freeform 190"/>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15"/>
                  </a:moveTo>
                  <a:cubicBezTo>
                    <a:pt x="32" y="15"/>
                    <a:pt x="16" y="0"/>
                    <a:pt x="11" y="22"/>
                  </a:cubicBezTo>
                  <a:cubicBezTo>
                    <a:pt x="11" y="22"/>
                    <a:pt x="0" y="59"/>
                    <a:pt x="6" y="80"/>
                  </a:cubicBezTo>
                  <a:cubicBezTo>
                    <a:pt x="6" y="80"/>
                    <a:pt x="16" y="80"/>
                    <a:pt x="22" y="66"/>
                  </a:cubicBezTo>
                  <a:cubicBezTo>
                    <a:pt x="22" y="66"/>
                    <a:pt x="27" y="51"/>
                    <a:pt x="32" y="1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1" name="Freeform 191"/>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34" y="6"/>
                    <a:pt x="20" y="0"/>
                  </a:cubicBezTo>
                  <a:cubicBezTo>
                    <a:pt x="20" y="0"/>
                    <a:pt x="0" y="0"/>
                    <a:pt x="0" y="6"/>
                  </a:cubicBezTo>
                  <a:cubicBezTo>
                    <a:pt x="0" y="6"/>
                    <a:pt x="20" y="16"/>
                    <a:pt x="29" y="16"/>
                  </a:cubicBezTo>
                  <a:cubicBezTo>
                    <a:pt x="29" y="16"/>
                    <a:pt x="44" y="16"/>
                    <a:pt x="48"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2" name="Freeform 192"/>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8" y="0"/>
                  </a:cubicBezTo>
                  <a:cubicBezTo>
                    <a:pt x="18" y="0"/>
                    <a:pt x="0" y="6"/>
                    <a:pt x="0" y="6"/>
                  </a:cubicBezTo>
                  <a:cubicBezTo>
                    <a:pt x="0" y="6"/>
                    <a:pt x="18" y="11"/>
                    <a:pt x="30" y="16"/>
                  </a:cubicBezTo>
                  <a:cubicBezTo>
                    <a:pt x="30" y="16"/>
                    <a:pt x="36" y="11"/>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3" name="Freeform 193"/>
            <p:cNvSpPr>
              <a:spLocks/>
            </p:cNvSpPr>
            <p:nvPr/>
          </p:nvSpPr>
          <p:spPr bwMode="auto">
            <a:xfrm>
              <a:off x="5999163" y="5199063"/>
              <a:ext cx="30163" cy="9525"/>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6"/>
                  </a:moveTo>
                  <a:cubicBezTo>
                    <a:pt x="48" y="6"/>
                    <a:pt x="32" y="6"/>
                    <a:pt x="16" y="0"/>
                  </a:cubicBezTo>
                  <a:cubicBezTo>
                    <a:pt x="16" y="0"/>
                    <a:pt x="0" y="6"/>
                    <a:pt x="0" y="11"/>
                  </a:cubicBezTo>
                  <a:cubicBezTo>
                    <a:pt x="0" y="11"/>
                    <a:pt x="16" y="16"/>
                    <a:pt x="27" y="16"/>
                  </a:cubicBezTo>
                  <a:cubicBezTo>
                    <a:pt x="27" y="16"/>
                    <a:pt x="43" y="11"/>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4" name="Freeform 194"/>
            <p:cNvSpPr>
              <a:spLocks/>
            </p:cNvSpPr>
            <p:nvPr/>
          </p:nvSpPr>
          <p:spPr bwMode="auto">
            <a:xfrm>
              <a:off x="5999163" y="5199063"/>
              <a:ext cx="30163" cy="9525"/>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28" y="0"/>
                    <a:pt x="14" y="0"/>
                  </a:cubicBezTo>
                  <a:cubicBezTo>
                    <a:pt x="14" y="0"/>
                    <a:pt x="0" y="0"/>
                    <a:pt x="0" y="16"/>
                  </a:cubicBezTo>
                  <a:cubicBezTo>
                    <a:pt x="0" y="16"/>
                    <a:pt x="21" y="16"/>
                    <a:pt x="28" y="16"/>
                  </a:cubicBezTo>
                  <a:cubicBezTo>
                    <a:pt x="28" y="16"/>
                    <a:pt x="35" y="16"/>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5" name="Freeform 195"/>
            <p:cNvSpPr>
              <a:spLocks/>
            </p:cNvSpPr>
            <p:nvPr/>
          </p:nvSpPr>
          <p:spPr bwMode="auto">
            <a:xfrm>
              <a:off x="5999163" y="5187951"/>
              <a:ext cx="30163" cy="11113"/>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32" y="0"/>
                    <a:pt x="16" y="0"/>
                  </a:cubicBezTo>
                  <a:cubicBezTo>
                    <a:pt x="16" y="0"/>
                    <a:pt x="0" y="11"/>
                    <a:pt x="0" y="16"/>
                  </a:cubicBezTo>
                  <a:cubicBezTo>
                    <a:pt x="0" y="16"/>
                    <a:pt x="16" y="16"/>
                    <a:pt x="32" y="11"/>
                  </a:cubicBezTo>
                  <a:cubicBezTo>
                    <a:pt x="32" y="11"/>
                    <a:pt x="43" y="11"/>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6" name="Freeform 196"/>
            <p:cNvSpPr>
              <a:spLocks/>
            </p:cNvSpPr>
            <p:nvPr/>
          </p:nvSpPr>
          <p:spPr bwMode="auto">
            <a:xfrm>
              <a:off x="5999163" y="5187951"/>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8"/>
                  </a:moveTo>
                  <a:cubicBezTo>
                    <a:pt x="48" y="8"/>
                    <a:pt x="21" y="0"/>
                    <a:pt x="14" y="8"/>
                  </a:cubicBezTo>
                  <a:cubicBezTo>
                    <a:pt x="14" y="8"/>
                    <a:pt x="0" y="16"/>
                    <a:pt x="0" y="16"/>
                  </a:cubicBezTo>
                  <a:cubicBezTo>
                    <a:pt x="0" y="16"/>
                    <a:pt x="21" y="16"/>
                    <a:pt x="28" y="16"/>
                  </a:cubicBezTo>
                  <a:cubicBezTo>
                    <a:pt x="28" y="16"/>
                    <a:pt x="35"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7" name="Freeform 197"/>
            <p:cNvSpPr>
              <a:spLocks/>
            </p:cNvSpPr>
            <p:nvPr/>
          </p:nvSpPr>
          <p:spPr bwMode="auto">
            <a:xfrm>
              <a:off x="5948363" y="5137151"/>
              <a:ext cx="50800" cy="50800"/>
            </a:xfrm>
            <a:custGeom>
              <a:avLst/>
              <a:gdLst>
                <a:gd name="T0" fmla="*/ 2147483647 w 80"/>
                <a:gd name="T1" fmla="*/ 0 h 80"/>
                <a:gd name="T2" fmla="*/ 2147483647 w 80"/>
                <a:gd name="T3" fmla="*/ 0 h 80"/>
                <a:gd name="T4" fmla="*/ 2147483647 w 80"/>
                <a:gd name="T5" fmla="*/ 2147483647 h 80"/>
                <a:gd name="T6" fmla="*/ 2147483647 w 80"/>
                <a:gd name="T7" fmla="*/ 2147483647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69" y="0"/>
                  </a:moveTo>
                  <a:cubicBezTo>
                    <a:pt x="63" y="0"/>
                    <a:pt x="52" y="0"/>
                    <a:pt x="46" y="0"/>
                  </a:cubicBezTo>
                  <a:cubicBezTo>
                    <a:pt x="23" y="11"/>
                    <a:pt x="0" y="54"/>
                    <a:pt x="23" y="70"/>
                  </a:cubicBezTo>
                  <a:cubicBezTo>
                    <a:pt x="40" y="80"/>
                    <a:pt x="63" y="59"/>
                    <a:pt x="75" y="38"/>
                  </a:cubicBezTo>
                  <a:cubicBezTo>
                    <a:pt x="75" y="27"/>
                    <a:pt x="80" y="6"/>
                    <a:pt x="69"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8" name="Freeform 198"/>
            <p:cNvSpPr>
              <a:spLocks noEditPoints="1"/>
            </p:cNvSpPr>
            <p:nvPr/>
          </p:nvSpPr>
          <p:spPr bwMode="auto">
            <a:xfrm>
              <a:off x="5957888" y="5137151"/>
              <a:ext cx="49213" cy="57150"/>
            </a:xfrm>
            <a:custGeom>
              <a:avLst/>
              <a:gdLst>
                <a:gd name="T0" fmla="*/ 2147483647 w 79"/>
                <a:gd name="T1" fmla="*/ 2147483647 h 89"/>
                <a:gd name="T2" fmla="*/ 2147483647 w 79"/>
                <a:gd name="T3" fmla="*/ 2147483647 h 89"/>
                <a:gd name="T4" fmla="*/ 2147483647 w 79"/>
                <a:gd name="T5" fmla="*/ 2147483647 h 89"/>
                <a:gd name="T6" fmla="*/ 2147483647 w 79"/>
                <a:gd name="T7" fmla="*/ 2147483647 h 89"/>
                <a:gd name="T8" fmla="*/ 2147483647 w 79"/>
                <a:gd name="T9" fmla="*/ 2147483647 h 89"/>
                <a:gd name="T10" fmla="*/ 2147483647 w 79"/>
                <a:gd name="T11" fmla="*/ 2147483647 h 89"/>
                <a:gd name="T12" fmla="*/ 2147483647 w 79"/>
                <a:gd name="T13" fmla="*/ 2147483647 h 89"/>
                <a:gd name="T14" fmla="*/ 2147483647 w 79"/>
                <a:gd name="T15" fmla="*/ 2147483647 h 89"/>
                <a:gd name="T16" fmla="*/ 2147483647 w 79"/>
                <a:gd name="T17" fmla="*/ 2147483647 h 89"/>
                <a:gd name="T18" fmla="*/ 2147483647 w 79"/>
                <a:gd name="T19" fmla="*/ 2147483647 h 89"/>
                <a:gd name="T20" fmla="*/ 2147483647 w 79"/>
                <a:gd name="T21" fmla="*/ 2147483647 h 89"/>
                <a:gd name="T22" fmla="*/ 2147483647 w 79"/>
                <a:gd name="T23" fmla="*/ 2147483647 h 89"/>
                <a:gd name="T24" fmla="*/ 2147483647 w 79"/>
                <a:gd name="T25" fmla="*/ 2147483647 h 89"/>
                <a:gd name="T26" fmla="*/ 2147483647 w 79"/>
                <a:gd name="T27" fmla="*/ 2147483647 h 89"/>
                <a:gd name="T28" fmla="*/ 2147483647 w 79"/>
                <a:gd name="T29" fmla="*/ 2147483647 h 89"/>
                <a:gd name="T30" fmla="*/ 2147483647 w 79"/>
                <a:gd name="T31" fmla="*/ 2147483647 h 89"/>
                <a:gd name="T32" fmla="*/ 2147483647 w 79"/>
                <a:gd name="T33" fmla="*/ 2147483647 h 89"/>
                <a:gd name="T34" fmla="*/ 2147483647 w 79"/>
                <a:gd name="T35" fmla="*/ 2147483647 h 89"/>
                <a:gd name="T36" fmla="*/ 2147483647 w 79"/>
                <a:gd name="T37" fmla="*/ 2147483647 h 89"/>
                <a:gd name="T38" fmla="*/ 2147483647 w 79"/>
                <a:gd name="T39" fmla="*/ 2147483647 h 89"/>
                <a:gd name="T40" fmla="*/ 2147483647 w 79"/>
                <a:gd name="T41" fmla="*/ 2147483647 h 89"/>
                <a:gd name="T42" fmla="*/ 2147483647 w 79"/>
                <a:gd name="T43" fmla="*/ 2147483647 h 89"/>
                <a:gd name="T44" fmla="*/ 2147483647 w 79"/>
                <a:gd name="T45" fmla="*/ 2147483647 h 89"/>
                <a:gd name="T46" fmla="*/ 2147483647 w 79"/>
                <a:gd name="T47" fmla="*/ 2147483647 h 89"/>
                <a:gd name="T48" fmla="*/ 2147483647 w 79"/>
                <a:gd name="T49" fmla="*/ 2147483647 h 89"/>
                <a:gd name="T50" fmla="*/ 2147483647 w 79"/>
                <a:gd name="T51" fmla="*/ 2147483647 h 89"/>
                <a:gd name="T52" fmla="*/ 2147483647 w 79"/>
                <a:gd name="T53" fmla="*/ 2147483647 h 89"/>
                <a:gd name="T54" fmla="*/ 2147483647 w 79"/>
                <a:gd name="T55" fmla="*/ 2147483647 h 89"/>
                <a:gd name="T56" fmla="*/ 2147483647 w 79"/>
                <a:gd name="T57" fmla="*/ 2147483647 h 89"/>
                <a:gd name="T58" fmla="*/ 2147483647 w 79"/>
                <a:gd name="T59" fmla="*/ 2147483647 h 89"/>
                <a:gd name="T60" fmla="*/ 2147483647 w 79"/>
                <a:gd name="T61" fmla="*/ 2147483647 h 89"/>
                <a:gd name="T62" fmla="*/ 2147483647 w 79"/>
                <a:gd name="T63" fmla="*/ 2147483647 h 89"/>
                <a:gd name="T64" fmla="*/ 2147483647 w 79"/>
                <a:gd name="T65" fmla="*/ 2147483647 h 89"/>
                <a:gd name="T66" fmla="*/ 2147483647 w 79"/>
                <a:gd name="T67" fmla="*/ 2147483647 h 89"/>
                <a:gd name="T68" fmla="*/ 2147483647 w 79"/>
                <a:gd name="T69" fmla="*/ 2147483647 h 89"/>
                <a:gd name="T70" fmla="*/ 2147483647 w 79"/>
                <a:gd name="T71" fmla="*/ 2147483647 h 89"/>
                <a:gd name="T72" fmla="*/ 2147483647 w 79"/>
                <a:gd name="T73" fmla="*/ 2147483647 h 89"/>
                <a:gd name="T74" fmla="*/ 2147483647 w 79"/>
                <a:gd name="T75" fmla="*/ 2147483647 h 89"/>
                <a:gd name="T76" fmla="*/ 2147483647 w 79"/>
                <a:gd name="T77" fmla="*/ 2147483647 h 89"/>
                <a:gd name="T78" fmla="*/ 2147483647 w 79"/>
                <a:gd name="T79" fmla="*/ 0 h 89"/>
                <a:gd name="T80" fmla="*/ 2147483647 w 79"/>
                <a:gd name="T81" fmla="*/ 0 h 89"/>
                <a:gd name="T82" fmla="*/ 2147483647 w 79"/>
                <a:gd name="T83" fmla="*/ 0 h 89"/>
                <a:gd name="T84" fmla="*/ 2147483647 w 79"/>
                <a:gd name="T85" fmla="*/ 2147483647 h 89"/>
                <a:gd name="T86" fmla="*/ 2147483647 w 79"/>
                <a:gd name="T87" fmla="*/ 2147483647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
                <a:gd name="T133" fmla="*/ 0 h 89"/>
                <a:gd name="T134" fmla="*/ 79 w 79"/>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 h="89">
                  <a:moveTo>
                    <a:pt x="56" y="12"/>
                  </a:moveTo>
                  <a:lnTo>
                    <a:pt x="63" y="16"/>
                  </a:lnTo>
                  <a:lnTo>
                    <a:pt x="52" y="16"/>
                  </a:lnTo>
                  <a:lnTo>
                    <a:pt x="40" y="16"/>
                  </a:lnTo>
                  <a:lnTo>
                    <a:pt x="45" y="15"/>
                  </a:lnTo>
                  <a:lnTo>
                    <a:pt x="28" y="28"/>
                  </a:lnTo>
                  <a:lnTo>
                    <a:pt x="30" y="26"/>
                  </a:lnTo>
                  <a:lnTo>
                    <a:pt x="18" y="46"/>
                  </a:lnTo>
                  <a:lnTo>
                    <a:pt x="19" y="43"/>
                  </a:lnTo>
                  <a:lnTo>
                    <a:pt x="16" y="64"/>
                  </a:lnTo>
                  <a:lnTo>
                    <a:pt x="15" y="59"/>
                  </a:lnTo>
                  <a:lnTo>
                    <a:pt x="24" y="75"/>
                  </a:lnTo>
                  <a:lnTo>
                    <a:pt x="19" y="71"/>
                  </a:lnTo>
                  <a:lnTo>
                    <a:pt x="33" y="73"/>
                  </a:lnTo>
                  <a:lnTo>
                    <a:pt x="28" y="73"/>
                  </a:lnTo>
                  <a:lnTo>
                    <a:pt x="42" y="67"/>
                  </a:lnTo>
                  <a:lnTo>
                    <a:pt x="39" y="69"/>
                  </a:lnTo>
                  <a:lnTo>
                    <a:pt x="63" y="41"/>
                  </a:lnTo>
                  <a:lnTo>
                    <a:pt x="61" y="46"/>
                  </a:lnTo>
                  <a:lnTo>
                    <a:pt x="62" y="25"/>
                  </a:lnTo>
                  <a:lnTo>
                    <a:pt x="63" y="29"/>
                  </a:lnTo>
                  <a:lnTo>
                    <a:pt x="56" y="12"/>
                  </a:lnTo>
                  <a:close/>
                  <a:moveTo>
                    <a:pt x="78" y="22"/>
                  </a:moveTo>
                  <a:cubicBezTo>
                    <a:pt x="78" y="24"/>
                    <a:pt x="79" y="25"/>
                    <a:pt x="78" y="26"/>
                  </a:cubicBezTo>
                  <a:lnTo>
                    <a:pt x="77" y="47"/>
                  </a:lnTo>
                  <a:cubicBezTo>
                    <a:pt x="77" y="49"/>
                    <a:pt x="77" y="50"/>
                    <a:pt x="76" y="52"/>
                  </a:cubicBezTo>
                  <a:lnTo>
                    <a:pt x="52" y="80"/>
                  </a:lnTo>
                  <a:cubicBezTo>
                    <a:pt x="51" y="81"/>
                    <a:pt x="50" y="81"/>
                    <a:pt x="49" y="82"/>
                  </a:cubicBezTo>
                  <a:lnTo>
                    <a:pt x="35" y="88"/>
                  </a:lnTo>
                  <a:cubicBezTo>
                    <a:pt x="33" y="88"/>
                    <a:pt x="32" y="89"/>
                    <a:pt x="30" y="88"/>
                  </a:cubicBezTo>
                  <a:lnTo>
                    <a:pt x="16" y="86"/>
                  </a:lnTo>
                  <a:cubicBezTo>
                    <a:pt x="14" y="86"/>
                    <a:pt x="12" y="85"/>
                    <a:pt x="10" y="82"/>
                  </a:cubicBezTo>
                  <a:lnTo>
                    <a:pt x="1" y="66"/>
                  </a:lnTo>
                  <a:cubicBezTo>
                    <a:pt x="1" y="65"/>
                    <a:pt x="0" y="63"/>
                    <a:pt x="1" y="61"/>
                  </a:cubicBezTo>
                  <a:lnTo>
                    <a:pt x="4" y="40"/>
                  </a:lnTo>
                  <a:cubicBezTo>
                    <a:pt x="4" y="39"/>
                    <a:pt x="4" y="38"/>
                    <a:pt x="5" y="37"/>
                  </a:cubicBezTo>
                  <a:lnTo>
                    <a:pt x="17" y="17"/>
                  </a:lnTo>
                  <a:cubicBezTo>
                    <a:pt x="17" y="16"/>
                    <a:pt x="18" y="16"/>
                    <a:pt x="19" y="15"/>
                  </a:cubicBezTo>
                  <a:lnTo>
                    <a:pt x="36" y="2"/>
                  </a:lnTo>
                  <a:cubicBezTo>
                    <a:pt x="37" y="1"/>
                    <a:pt x="39" y="0"/>
                    <a:pt x="40" y="0"/>
                  </a:cubicBezTo>
                  <a:lnTo>
                    <a:pt x="52" y="0"/>
                  </a:lnTo>
                  <a:lnTo>
                    <a:pt x="63" y="0"/>
                  </a:lnTo>
                  <a:cubicBezTo>
                    <a:pt x="67" y="0"/>
                    <a:pt x="70" y="2"/>
                    <a:pt x="71" y="5"/>
                  </a:cubicBezTo>
                  <a:lnTo>
                    <a:pt x="78" y="22"/>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9" name="Freeform 199"/>
            <p:cNvSpPr>
              <a:spLocks/>
            </p:cNvSpPr>
            <p:nvPr/>
          </p:nvSpPr>
          <p:spPr bwMode="auto">
            <a:xfrm>
              <a:off x="5959475" y="5146676"/>
              <a:ext cx="19050" cy="20638"/>
            </a:xfrm>
            <a:custGeom>
              <a:avLst/>
              <a:gdLst>
                <a:gd name="T0" fmla="*/ 2147483647 w 32"/>
                <a:gd name="T1" fmla="*/ 0 h 32"/>
                <a:gd name="T2" fmla="*/ 2147483647 w 32"/>
                <a:gd name="T3" fmla="*/ 0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24" y="0"/>
                    <a:pt x="24" y="0"/>
                    <a:pt x="24" y="0"/>
                  </a:cubicBezTo>
                  <a:cubicBezTo>
                    <a:pt x="16" y="7"/>
                    <a:pt x="0" y="20"/>
                    <a:pt x="8" y="26"/>
                  </a:cubicBezTo>
                  <a:cubicBezTo>
                    <a:pt x="16" y="32"/>
                    <a:pt x="24" y="20"/>
                    <a:pt x="32" y="13"/>
                  </a:cubicBezTo>
                  <a:cubicBezTo>
                    <a:pt x="32" y="13"/>
                    <a:pt x="32"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0" name="Freeform 200"/>
            <p:cNvSpPr>
              <a:spLocks/>
            </p:cNvSpPr>
            <p:nvPr/>
          </p:nvSpPr>
          <p:spPr bwMode="auto">
            <a:xfrm>
              <a:off x="6057900" y="5621338"/>
              <a:ext cx="539750" cy="215900"/>
            </a:xfrm>
            <a:custGeom>
              <a:avLst/>
              <a:gdLst>
                <a:gd name="T0" fmla="*/ 2147483647 w 864"/>
                <a:gd name="T1" fmla="*/ 2147483647 h 336"/>
                <a:gd name="T2" fmla="*/ 2147483647 w 864"/>
                <a:gd name="T3" fmla="*/ 2147483647 h 336"/>
                <a:gd name="T4" fmla="*/ 2147483647 w 864"/>
                <a:gd name="T5" fmla="*/ 2147483647 h 336"/>
                <a:gd name="T6" fmla="*/ 2147483647 w 864"/>
                <a:gd name="T7" fmla="*/ 2147483647 h 336"/>
                <a:gd name="T8" fmla="*/ 2147483647 w 864"/>
                <a:gd name="T9" fmla="*/ 2147483647 h 336"/>
                <a:gd name="T10" fmla="*/ 2147483647 w 864"/>
                <a:gd name="T11" fmla="*/ 2147483647 h 336"/>
                <a:gd name="T12" fmla="*/ 2147483647 w 864"/>
                <a:gd name="T13" fmla="*/ 2147483647 h 336"/>
                <a:gd name="T14" fmla="*/ 2147483647 w 864"/>
                <a:gd name="T15" fmla="*/ 2147483647 h 336"/>
                <a:gd name="T16" fmla="*/ 2147483647 w 864"/>
                <a:gd name="T17" fmla="*/ 2147483647 h 336"/>
                <a:gd name="T18" fmla="*/ 2147483647 w 864"/>
                <a:gd name="T19" fmla="*/ 0 h 336"/>
                <a:gd name="T20" fmla="*/ 0 w 864"/>
                <a:gd name="T21" fmla="*/ 2147483647 h 336"/>
                <a:gd name="T22" fmla="*/ 2147483647 w 864"/>
                <a:gd name="T23" fmla="*/ 2147483647 h 336"/>
                <a:gd name="T24" fmla="*/ 2147483647 w 864"/>
                <a:gd name="T25" fmla="*/ 2147483647 h 336"/>
                <a:gd name="T26" fmla="*/ 2147483647 w 864"/>
                <a:gd name="T27" fmla="*/ 2147483647 h 336"/>
                <a:gd name="T28" fmla="*/ 2147483647 w 864"/>
                <a:gd name="T29" fmla="*/ 2147483647 h 336"/>
                <a:gd name="T30" fmla="*/ 2147483647 w 864"/>
                <a:gd name="T31" fmla="*/ 2147483647 h 336"/>
                <a:gd name="T32" fmla="*/ 2147483647 w 864"/>
                <a:gd name="T33" fmla="*/ 2147483647 h 336"/>
                <a:gd name="T34" fmla="*/ 2147483647 w 864"/>
                <a:gd name="T35" fmla="*/ 2147483647 h 336"/>
                <a:gd name="T36" fmla="*/ 2147483647 w 864"/>
                <a:gd name="T37" fmla="*/ 2147483647 h 336"/>
                <a:gd name="T38" fmla="*/ 2147483647 w 864"/>
                <a:gd name="T39" fmla="*/ 2147483647 h 336"/>
                <a:gd name="T40" fmla="*/ 2147483647 w 864"/>
                <a:gd name="T41" fmla="*/ 2147483647 h 336"/>
                <a:gd name="T42" fmla="*/ 2147483647 w 864"/>
                <a:gd name="T43" fmla="*/ 2147483647 h 336"/>
                <a:gd name="T44" fmla="*/ 2147483647 w 864"/>
                <a:gd name="T45" fmla="*/ 2147483647 h 336"/>
                <a:gd name="T46" fmla="*/ 2147483647 w 864"/>
                <a:gd name="T47" fmla="*/ 2147483647 h 336"/>
                <a:gd name="T48" fmla="*/ 2147483647 w 864"/>
                <a:gd name="T49" fmla="*/ 2147483647 h 336"/>
                <a:gd name="T50" fmla="*/ 2147483647 w 864"/>
                <a:gd name="T51" fmla="*/ 2147483647 h 336"/>
                <a:gd name="T52" fmla="*/ 2147483647 w 864"/>
                <a:gd name="T53" fmla="*/ 2147483647 h 336"/>
                <a:gd name="T54" fmla="*/ 2147483647 w 864"/>
                <a:gd name="T55" fmla="*/ 2147483647 h 336"/>
                <a:gd name="T56" fmla="*/ 2147483647 w 864"/>
                <a:gd name="T57" fmla="*/ 2147483647 h 336"/>
                <a:gd name="T58" fmla="*/ 2147483647 w 864"/>
                <a:gd name="T59" fmla="*/ 2147483647 h 336"/>
                <a:gd name="T60" fmla="*/ 2147483647 w 864"/>
                <a:gd name="T61" fmla="*/ 2147483647 h 336"/>
                <a:gd name="T62" fmla="*/ 2147483647 w 864"/>
                <a:gd name="T63" fmla="*/ 2147483647 h 336"/>
                <a:gd name="T64" fmla="*/ 2147483647 w 864"/>
                <a:gd name="T65" fmla="*/ 2147483647 h 336"/>
                <a:gd name="T66" fmla="*/ 2147483647 w 864"/>
                <a:gd name="T67" fmla="*/ 2147483647 h 336"/>
                <a:gd name="T68" fmla="*/ 2147483647 w 864"/>
                <a:gd name="T69" fmla="*/ 2147483647 h 336"/>
                <a:gd name="T70" fmla="*/ 2147483647 w 864"/>
                <a:gd name="T71" fmla="*/ 2147483647 h 336"/>
                <a:gd name="T72" fmla="*/ 2147483647 w 864"/>
                <a:gd name="T73" fmla="*/ 2147483647 h 3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336"/>
                <a:gd name="T113" fmla="*/ 864 w 864"/>
                <a:gd name="T114" fmla="*/ 336 h 3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336">
                  <a:moveTo>
                    <a:pt x="864" y="120"/>
                  </a:moveTo>
                  <a:cubicBezTo>
                    <a:pt x="801" y="144"/>
                    <a:pt x="696" y="144"/>
                    <a:pt x="609" y="156"/>
                  </a:cubicBezTo>
                  <a:cubicBezTo>
                    <a:pt x="551" y="168"/>
                    <a:pt x="511" y="138"/>
                    <a:pt x="459" y="138"/>
                  </a:cubicBezTo>
                  <a:cubicBezTo>
                    <a:pt x="389" y="138"/>
                    <a:pt x="325" y="132"/>
                    <a:pt x="267" y="108"/>
                  </a:cubicBezTo>
                  <a:cubicBezTo>
                    <a:pt x="238" y="102"/>
                    <a:pt x="209" y="60"/>
                    <a:pt x="215" y="30"/>
                  </a:cubicBezTo>
                  <a:cubicBezTo>
                    <a:pt x="180" y="24"/>
                    <a:pt x="180" y="42"/>
                    <a:pt x="180" y="72"/>
                  </a:cubicBezTo>
                  <a:cubicBezTo>
                    <a:pt x="174" y="72"/>
                    <a:pt x="180" y="78"/>
                    <a:pt x="169" y="78"/>
                  </a:cubicBezTo>
                  <a:cubicBezTo>
                    <a:pt x="140" y="72"/>
                    <a:pt x="116" y="48"/>
                    <a:pt x="82" y="36"/>
                  </a:cubicBezTo>
                  <a:cubicBezTo>
                    <a:pt x="82" y="36"/>
                    <a:pt x="29" y="12"/>
                    <a:pt x="35" y="18"/>
                  </a:cubicBezTo>
                  <a:cubicBezTo>
                    <a:pt x="24" y="6"/>
                    <a:pt x="18" y="6"/>
                    <a:pt x="6" y="0"/>
                  </a:cubicBezTo>
                  <a:cubicBezTo>
                    <a:pt x="12" y="6"/>
                    <a:pt x="0" y="18"/>
                    <a:pt x="0" y="24"/>
                  </a:cubicBezTo>
                  <a:cubicBezTo>
                    <a:pt x="0" y="30"/>
                    <a:pt x="6" y="30"/>
                    <a:pt x="12" y="36"/>
                  </a:cubicBezTo>
                  <a:cubicBezTo>
                    <a:pt x="24" y="42"/>
                    <a:pt x="35" y="54"/>
                    <a:pt x="47" y="60"/>
                  </a:cubicBezTo>
                  <a:cubicBezTo>
                    <a:pt x="47" y="66"/>
                    <a:pt x="47" y="66"/>
                    <a:pt x="53" y="72"/>
                  </a:cubicBezTo>
                  <a:cubicBezTo>
                    <a:pt x="64" y="78"/>
                    <a:pt x="87" y="90"/>
                    <a:pt x="76" y="108"/>
                  </a:cubicBezTo>
                  <a:cubicBezTo>
                    <a:pt x="70" y="126"/>
                    <a:pt x="53" y="120"/>
                    <a:pt x="41" y="120"/>
                  </a:cubicBezTo>
                  <a:cubicBezTo>
                    <a:pt x="47" y="126"/>
                    <a:pt x="53" y="138"/>
                    <a:pt x="58" y="144"/>
                  </a:cubicBezTo>
                  <a:cubicBezTo>
                    <a:pt x="87" y="144"/>
                    <a:pt x="111" y="144"/>
                    <a:pt x="140" y="150"/>
                  </a:cubicBezTo>
                  <a:cubicBezTo>
                    <a:pt x="145" y="150"/>
                    <a:pt x="145" y="156"/>
                    <a:pt x="151" y="156"/>
                  </a:cubicBezTo>
                  <a:cubicBezTo>
                    <a:pt x="174" y="162"/>
                    <a:pt x="192" y="162"/>
                    <a:pt x="209" y="180"/>
                  </a:cubicBezTo>
                  <a:cubicBezTo>
                    <a:pt x="221" y="198"/>
                    <a:pt x="203" y="234"/>
                    <a:pt x="180" y="228"/>
                  </a:cubicBezTo>
                  <a:cubicBezTo>
                    <a:pt x="180" y="234"/>
                    <a:pt x="186" y="246"/>
                    <a:pt x="186" y="258"/>
                  </a:cubicBezTo>
                  <a:cubicBezTo>
                    <a:pt x="221" y="252"/>
                    <a:pt x="261" y="252"/>
                    <a:pt x="302" y="258"/>
                  </a:cubicBezTo>
                  <a:cubicBezTo>
                    <a:pt x="348" y="270"/>
                    <a:pt x="331" y="312"/>
                    <a:pt x="377" y="324"/>
                  </a:cubicBezTo>
                  <a:cubicBezTo>
                    <a:pt x="389" y="324"/>
                    <a:pt x="441" y="324"/>
                    <a:pt x="447" y="330"/>
                  </a:cubicBezTo>
                  <a:cubicBezTo>
                    <a:pt x="453" y="330"/>
                    <a:pt x="459" y="330"/>
                    <a:pt x="464" y="330"/>
                  </a:cubicBezTo>
                  <a:cubicBezTo>
                    <a:pt x="482" y="330"/>
                    <a:pt x="522" y="336"/>
                    <a:pt x="540" y="330"/>
                  </a:cubicBezTo>
                  <a:cubicBezTo>
                    <a:pt x="557" y="330"/>
                    <a:pt x="586" y="336"/>
                    <a:pt x="598" y="330"/>
                  </a:cubicBezTo>
                  <a:cubicBezTo>
                    <a:pt x="638" y="324"/>
                    <a:pt x="667" y="282"/>
                    <a:pt x="702" y="264"/>
                  </a:cubicBezTo>
                  <a:cubicBezTo>
                    <a:pt x="720" y="258"/>
                    <a:pt x="743" y="264"/>
                    <a:pt x="760" y="246"/>
                  </a:cubicBezTo>
                  <a:cubicBezTo>
                    <a:pt x="777" y="234"/>
                    <a:pt x="795" y="246"/>
                    <a:pt x="812" y="246"/>
                  </a:cubicBezTo>
                  <a:cubicBezTo>
                    <a:pt x="806" y="240"/>
                    <a:pt x="812" y="228"/>
                    <a:pt x="812" y="222"/>
                  </a:cubicBezTo>
                  <a:cubicBezTo>
                    <a:pt x="801" y="228"/>
                    <a:pt x="789" y="216"/>
                    <a:pt x="772" y="204"/>
                  </a:cubicBezTo>
                  <a:cubicBezTo>
                    <a:pt x="766" y="204"/>
                    <a:pt x="766" y="186"/>
                    <a:pt x="772" y="186"/>
                  </a:cubicBezTo>
                  <a:cubicBezTo>
                    <a:pt x="795" y="174"/>
                    <a:pt x="818" y="168"/>
                    <a:pt x="835" y="156"/>
                  </a:cubicBezTo>
                  <a:cubicBezTo>
                    <a:pt x="847" y="144"/>
                    <a:pt x="859" y="150"/>
                    <a:pt x="864" y="150"/>
                  </a:cubicBezTo>
                  <a:cubicBezTo>
                    <a:pt x="864" y="150"/>
                    <a:pt x="864" y="120"/>
                    <a:pt x="864" y="120"/>
                  </a:cubicBezTo>
                </a:path>
              </a:pathLst>
            </a:custGeom>
            <a:solidFill>
              <a:srgbClr val="008CC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1" name="Freeform 201"/>
            <p:cNvSpPr>
              <a:spLocks/>
            </p:cNvSpPr>
            <p:nvPr/>
          </p:nvSpPr>
          <p:spPr bwMode="auto">
            <a:xfrm>
              <a:off x="6527800" y="5713413"/>
              <a:ext cx="69850" cy="41275"/>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0 60000 65536"/>
                <a:gd name="T15" fmla="*/ 0 60000 65536"/>
                <a:gd name="T16" fmla="*/ 0 60000 65536"/>
                <a:gd name="T17" fmla="*/ 0 60000 65536"/>
                <a:gd name="T18" fmla="*/ 0 60000 65536"/>
                <a:gd name="T19" fmla="*/ 0 60000 65536"/>
                <a:gd name="T20" fmla="*/ 0 60000 65536"/>
                <a:gd name="T21" fmla="*/ 0 w 112"/>
                <a:gd name="T22" fmla="*/ 0 h 64"/>
                <a:gd name="T23" fmla="*/ 112 w 112"/>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4">
                  <a:moveTo>
                    <a:pt x="112" y="12"/>
                  </a:moveTo>
                  <a:cubicBezTo>
                    <a:pt x="107" y="6"/>
                    <a:pt x="89" y="12"/>
                    <a:pt x="83" y="18"/>
                  </a:cubicBezTo>
                  <a:cubicBezTo>
                    <a:pt x="65" y="30"/>
                    <a:pt x="42" y="35"/>
                    <a:pt x="18" y="47"/>
                  </a:cubicBezTo>
                  <a:cubicBezTo>
                    <a:pt x="12" y="47"/>
                    <a:pt x="12" y="64"/>
                    <a:pt x="18" y="64"/>
                  </a:cubicBezTo>
                  <a:cubicBezTo>
                    <a:pt x="18" y="64"/>
                    <a:pt x="0" y="59"/>
                    <a:pt x="18" y="41"/>
                  </a:cubicBezTo>
                  <a:cubicBezTo>
                    <a:pt x="18" y="41"/>
                    <a:pt x="71" y="24"/>
                    <a:pt x="83" y="12"/>
                  </a:cubicBezTo>
                  <a:cubicBezTo>
                    <a:pt x="83" y="12"/>
                    <a:pt x="95" y="0"/>
                    <a:pt x="112" y="12"/>
                  </a:cubicBezTo>
                </a:path>
              </a:pathLst>
            </a:custGeom>
            <a:solidFill>
              <a:srgbClr val="0067A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2" name="Freeform 202"/>
            <p:cNvSpPr>
              <a:spLocks/>
            </p:cNvSpPr>
            <p:nvPr/>
          </p:nvSpPr>
          <p:spPr bwMode="auto">
            <a:xfrm>
              <a:off x="6057900" y="564197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0 w 96"/>
                <a:gd name="T11" fmla="*/ 0 h 96"/>
                <a:gd name="T12" fmla="*/ 2147483647 w 96"/>
                <a:gd name="T13" fmla="*/ 2147483647 h 96"/>
                <a:gd name="T14" fmla="*/ 2147483647 w 96"/>
                <a:gd name="T15" fmla="*/ 2147483647 h 96"/>
                <a:gd name="T16" fmla="*/ 2147483647 w 96"/>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96"/>
                <a:gd name="T29" fmla="*/ 96 w 96"/>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96">
                  <a:moveTo>
                    <a:pt x="45" y="91"/>
                  </a:moveTo>
                  <a:cubicBezTo>
                    <a:pt x="58" y="91"/>
                    <a:pt x="77" y="96"/>
                    <a:pt x="84" y="80"/>
                  </a:cubicBezTo>
                  <a:cubicBezTo>
                    <a:pt x="96" y="63"/>
                    <a:pt x="71" y="51"/>
                    <a:pt x="58" y="46"/>
                  </a:cubicBezTo>
                  <a:cubicBezTo>
                    <a:pt x="52" y="40"/>
                    <a:pt x="52" y="40"/>
                    <a:pt x="52" y="34"/>
                  </a:cubicBezTo>
                  <a:cubicBezTo>
                    <a:pt x="39" y="29"/>
                    <a:pt x="26" y="17"/>
                    <a:pt x="13" y="12"/>
                  </a:cubicBezTo>
                  <a:cubicBezTo>
                    <a:pt x="7" y="6"/>
                    <a:pt x="0" y="6"/>
                    <a:pt x="0" y="0"/>
                  </a:cubicBezTo>
                  <a:cubicBezTo>
                    <a:pt x="0" y="6"/>
                    <a:pt x="96" y="34"/>
                    <a:pt x="96" y="85"/>
                  </a:cubicBezTo>
                  <a:cubicBezTo>
                    <a:pt x="96" y="91"/>
                    <a:pt x="84" y="96"/>
                    <a:pt x="77" y="96"/>
                  </a:cubicBezTo>
                  <a:cubicBezTo>
                    <a:pt x="64" y="96"/>
                    <a:pt x="52" y="91"/>
                    <a:pt x="45"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3" name="Freeform 203"/>
            <p:cNvSpPr>
              <a:spLocks/>
            </p:cNvSpPr>
            <p:nvPr/>
          </p:nvSpPr>
          <p:spPr bwMode="auto">
            <a:xfrm>
              <a:off x="6099175" y="5713413"/>
              <a:ext cx="100013" cy="61913"/>
            </a:xfrm>
            <a:custGeom>
              <a:avLst/>
              <a:gdLst>
                <a:gd name="T0" fmla="*/ 2147483647 w 160"/>
                <a:gd name="T1" fmla="*/ 2147483647 h 96"/>
                <a:gd name="T2" fmla="*/ 2147483647 w 160"/>
                <a:gd name="T3" fmla="*/ 2147483647 h 96"/>
                <a:gd name="T4" fmla="*/ 2147483647 w 160"/>
                <a:gd name="T5" fmla="*/ 2147483647 h 96"/>
                <a:gd name="T6" fmla="*/ 2147483647 w 160"/>
                <a:gd name="T7" fmla="*/ 2147483647 h 96"/>
                <a:gd name="T8" fmla="*/ 0 w 160"/>
                <a:gd name="T9" fmla="*/ 2147483647 h 96"/>
                <a:gd name="T10" fmla="*/ 2147483647 w 160"/>
                <a:gd name="T11" fmla="*/ 2147483647 h 96"/>
                <a:gd name="T12" fmla="*/ 2147483647 w 160"/>
                <a:gd name="T13" fmla="*/ 2147483647 h 96"/>
                <a:gd name="T14" fmla="*/ 2147483647 w 160"/>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96"/>
                <a:gd name="T26" fmla="*/ 160 w 16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96">
                  <a:moveTo>
                    <a:pt x="120" y="91"/>
                  </a:moveTo>
                  <a:cubicBezTo>
                    <a:pt x="143" y="96"/>
                    <a:pt x="160" y="63"/>
                    <a:pt x="149" y="46"/>
                  </a:cubicBezTo>
                  <a:cubicBezTo>
                    <a:pt x="132" y="29"/>
                    <a:pt x="115" y="29"/>
                    <a:pt x="92" y="23"/>
                  </a:cubicBezTo>
                  <a:cubicBezTo>
                    <a:pt x="86" y="23"/>
                    <a:pt x="86" y="17"/>
                    <a:pt x="80" y="17"/>
                  </a:cubicBezTo>
                  <a:cubicBezTo>
                    <a:pt x="52" y="12"/>
                    <a:pt x="29" y="12"/>
                    <a:pt x="0" y="12"/>
                  </a:cubicBezTo>
                  <a:cubicBezTo>
                    <a:pt x="0" y="12"/>
                    <a:pt x="58" y="0"/>
                    <a:pt x="86" y="17"/>
                  </a:cubicBezTo>
                  <a:cubicBezTo>
                    <a:pt x="86" y="17"/>
                    <a:pt x="160" y="23"/>
                    <a:pt x="155" y="68"/>
                  </a:cubicBezTo>
                  <a:cubicBezTo>
                    <a:pt x="155" y="68"/>
                    <a:pt x="149" y="96"/>
                    <a:pt x="120"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4" name="Freeform 204"/>
            <p:cNvSpPr>
              <a:spLocks/>
            </p:cNvSpPr>
            <p:nvPr/>
          </p:nvSpPr>
          <p:spPr bwMode="auto">
            <a:xfrm>
              <a:off x="6178550" y="5775326"/>
              <a:ext cx="388938" cy="61913"/>
            </a:xfrm>
            <a:custGeom>
              <a:avLst/>
              <a:gdLst>
                <a:gd name="T0" fmla="*/ 2147483647 w 624"/>
                <a:gd name="T1" fmla="*/ 2147483647 h 96"/>
                <a:gd name="T2" fmla="*/ 2147483647 w 624"/>
                <a:gd name="T3" fmla="*/ 2147483647 h 96"/>
                <a:gd name="T4" fmla="*/ 2147483647 w 624"/>
                <a:gd name="T5" fmla="*/ 2147483647 h 96"/>
                <a:gd name="T6" fmla="*/ 2147483647 w 624"/>
                <a:gd name="T7" fmla="*/ 2147483647 h 96"/>
                <a:gd name="T8" fmla="*/ 2147483647 w 624"/>
                <a:gd name="T9" fmla="*/ 2147483647 h 96"/>
                <a:gd name="T10" fmla="*/ 2147483647 w 624"/>
                <a:gd name="T11" fmla="*/ 2147483647 h 96"/>
                <a:gd name="T12" fmla="*/ 2147483647 w 624"/>
                <a:gd name="T13" fmla="*/ 2147483647 h 96"/>
                <a:gd name="T14" fmla="*/ 2147483647 w 624"/>
                <a:gd name="T15" fmla="*/ 2147483647 h 96"/>
                <a:gd name="T16" fmla="*/ 2147483647 w 624"/>
                <a:gd name="T17" fmla="*/ 2147483647 h 96"/>
                <a:gd name="T18" fmla="*/ 0 w 624"/>
                <a:gd name="T19" fmla="*/ 2147483647 h 96"/>
                <a:gd name="T20" fmla="*/ 2147483647 w 624"/>
                <a:gd name="T21" fmla="*/ 2147483647 h 96"/>
                <a:gd name="T22" fmla="*/ 2147483647 w 624"/>
                <a:gd name="T23" fmla="*/ 2147483647 h 96"/>
                <a:gd name="T24" fmla="*/ 2147483647 w 624"/>
                <a:gd name="T25" fmla="*/ 2147483647 h 96"/>
                <a:gd name="T26" fmla="*/ 2147483647 w 624"/>
                <a:gd name="T27" fmla="*/ 2147483647 h 96"/>
                <a:gd name="T28" fmla="*/ 2147483647 w 624"/>
                <a:gd name="T29" fmla="*/ 2147483647 h 96"/>
                <a:gd name="T30" fmla="*/ 2147483647 w 624"/>
                <a:gd name="T31" fmla="*/ 2147483647 h 96"/>
                <a:gd name="T32" fmla="*/ 2147483647 w 624"/>
                <a:gd name="T33" fmla="*/ 2147483647 h 96"/>
                <a:gd name="T34" fmla="*/ 2147483647 w 624"/>
                <a:gd name="T35" fmla="*/ 2147483647 h 96"/>
                <a:gd name="T36" fmla="*/ 2147483647 w 624"/>
                <a:gd name="T37" fmla="*/ 2147483647 h 96"/>
                <a:gd name="T38" fmla="*/ 2147483647 w 624"/>
                <a:gd name="T39" fmla="*/ 2147483647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4"/>
                <a:gd name="T61" fmla="*/ 0 h 96"/>
                <a:gd name="T62" fmla="*/ 624 w 624"/>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4" h="96">
                  <a:moveTo>
                    <a:pt x="624" y="12"/>
                  </a:moveTo>
                  <a:cubicBezTo>
                    <a:pt x="607" y="12"/>
                    <a:pt x="590" y="0"/>
                    <a:pt x="572" y="12"/>
                  </a:cubicBezTo>
                  <a:cubicBezTo>
                    <a:pt x="555" y="29"/>
                    <a:pt x="532" y="23"/>
                    <a:pt x="515" y="29"/>
                  </a:cubicBezTo>
                  <a:cubicBezTo>
                    <a:pt x="480" y="46"/>
                    <a:pt x="451" y="85"/>
                    <a:pt x="411" y="91"/>
                  </a:cubicBezTo>
                  <a:cubicBezTo>
                    <a:pt x="399" y="96"/>
                    <a:pt x="370" y="85"/>
                    <a:pt x="353" y="91"/>
                  </a:cubicBezTo>
                  <a:cubicBezTo>
                    <a:pt x="336" y="96"/>
                    <a:pt x="295" y="91"/>
                    <a:pt x="278" y="91"/>
                  </a:cubicBezTo>
                  <a:cubicBezTo>
                    <a:pt x="272" y="91"/>
                    <a:pt x="266" y="91"/>
                    <a:pt x="260" y="91"/>
                  </a:cubicBezTo>
                  <a:cubicBezTo>
                    <a:pt x="255" y="85"/>
                    <a:pt x="203" y="85"/>
                    <a:pt x="191" y="85"/>
                  </a:cubicBezTo>
                  <a:cubicBezTo>
                    <a:pt x="145" y="74"/>
                    <a:pt x="162" y="34"/>
                    <a:pt x="116" y="23"/>
                  </a:cubicBezTo>
                  <a:cubicBezTo>
                    <a:pt x="76" y="17"/>
                    <a:pt x="35" y="17"/>
                    <a:pt x="0" y="23"/>
                  </a:cubicBezTo>
                  <a:cubicBezTo>
                    <a:pt x="0" y="23"/>
                    <a:pt x="29" y="6"/>
                    <a:pt x="128" y="23"/>
                  </a:cubicBezTo>
                  <a:cubicBezTo>
                    <a:pt x="128" y="23"/>
                    <a:pt x="185" y="80"/>
                    <a:pt x="191" y="80"/>
                  </a:cubicBezTo>
                  <a:cubicBezTo>
                    <a:pt x="203" y="80"/>
                    <a:pt x="260" y="85"/>
                    <a:pt x="260" y="85"/>
                  </a:cubicBezTo>
                  <a:cubicBezTo>
                    <a:pt x="266" y="85"/>
                    <a:pt x="278" y="85"/>
                    <a:pt x="278" y="85"/>
                  </a:cubicBezTo>
                  <a:cubicBezTo>
                    <a:pt x="278" y="85"/>
                    <a:pt x="341" y="91"/>
                    <a:pt x="353" y="85"/>
                  </a:cubicBezTo>
                  <a:cubicBezTo>
                    <a:pt x="364" y="80"/>
                    <a:pt x="411" y="91"/>
                    <a:pt x="411" y="91"/>
                  </a:cubicBezTo>
                  <a:cubicBezTo>
                    <a:pt x="411" y="91"/>
                    <a:pt x="486" y="40"/>
                    <a:pt x="515" y="23"/>
                  </a:cubicBezTo>
                  <a:cubicBezTo>
                    <a:pt x="515" y="23"/>
                    <a:pt x="520" y="23"/>
                    <a:pt x="555" y="17"/>
                  </a:cubicBezTo>
                  <a:cubicBezTo>
                    <a:pt x="555" y="17"/>
                    <a:pt x="561" y="12"/>
                    <a:pt x="572" y="12"/>
                  </a:cubicBezTo>
                  <a:cubicBezTo>
                    <a:pt x="572" y="12"/>
                    <a:pt x="584" y="0"/>
                    <a:pt x="624" y="12"/>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5" name="Freeform 205"/>
            <p:cNvSpPr>
              <a:spLocks/>
            </p:cNvSpPr>
            <p:nvPr/>
          </p:nvSpPr>
          <p:spPr bwMode="auto">
            <a:xfrm>
              <a:off x="6157913" y="5610226"/>
              <a:ext cx="41275" cy="41275"/>
            </a:xfrm>
            <a:custGeom>
              <a:avLst/>
              <a:gdLst>
                <a:gd name="T0" fmla="*/ 0 w 64"/>
                <a:gd name="T1" fmla="*/ 2147483647 h 64"/>
                <a:gd name="T2" fmla="*/ 2147483647 w 64"/>
                <a:gd name="T3" fmla="*/ 0 h 64"/>
                <a:gd name="T4" fmla="*/ 2147483647 w 64"/>
                <a:gd name="T5" fmla="*/ 0 h 64"/>
                <a:gd name="T6" fmla="*/ 2147483647 w 64"/>
                <a:gd name="T7" fmla="*/ 0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2147483647 w 64"/>
                <a:gd name="T17" fmla="*/ 2147483647 h 64"/>
                <a:gd name="T18" fmla="*/ 2147483647 w 64"/>
                <a:gd name="T19" fmla="*/ 2147483647 h 64"/>
                <a:gd name="T20" fmla="*/ 0 w 64"/>
                <a:gd name="T21" fmla="*/ 2147483647 h 64"/>
                <a:gd name="T22" fmla="*/ 0 w 64"/>
                <a:gd name="T23" fmla="*/ 2147483647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64"/>
                <a:gd name="T38" fmla="*/ 64 w 64"/>
                <a:gd name="T39" fmla="*/ 64 h 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64">
                  <a:moveTo>
                    <a:pt x="0" y="32"/>
                  </a:moveTo>
                  <a:cubicBezTo>
                    <a:pt x="0" y="15"/>
                    <a:pt x="15" y="0"/>
                    <a:pt x="32" y="0"/>
                  </a:cubicBezTo>
                  <a:cubicBezTo>
                    <a:pt x="32" y="0"/>
                    <a:pt x="32" y="0"/>
                    <a:pt x="32" y="0"/>
                  </a:cubicBezTo>
                  <a:cubicBezTo>
                    <a:pt x="50" y="0"/>
                    <a:pt x="64" y="15"/>
                    <a:pt x="64" y="32"/>
                  </a:cubicBezTo>
                  <a:cubicBezTo>
                    <a:pt x="64" y="32"/>
                    <a:pt x="64" y="32"/>
                    <a:pt x="64" y="32"/>
                  </a:cubicBezTo>
                  <a:cubicBezTo>
                    <a:pt x="64" y="50"/>
                    <a:pt x="50" y="64"/>
                    <a:pt x="32" y="64"/>
                  </a:cubicBezTo>
                  <a:cubicBezTo>
                    <a:pt x="32" y="64"/>
                    <a:pt x="32" y="64"/>
                    <a:pt x="32" y="64"/>
                  </a:cubicBezTo>
                  <a:cubicBezTo>
                    <a:pt x="15" y="64"/>
                    <a:pt x="0" y="50"/>
                    <a:pt x="0" y="32"/>
                  </a:cubicBezTo>
                  <a:cubicBezTo>
                    <a:pt x="0" y="32"/>
                    <a:pt x="0" y="32"/>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6" name="Freeform 207"/>
            <p:cNvSpPr>
              <a:spLocks noEditPoints="1"/>
            </p:cNvSpPr>
            <p:nvPr/>
          </p:nvSpPr>
          <p:spPr bwMode="auto">
            <a:xfrm>
              <a:off x="6157913" y="5610226"/>
              <a:ext cx="50800" cy="52388"/>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2147483647 h 81"/>
                <a:gd name="T52" fmla="*/ 2147483647 w 81"/>
                <a:gd name="T53" fmla="*/ 2147483647 h 81"/>
                <a:gd name="T54" fmla="*/ 2147483647 w 81"/>
                <a:gd name="T55" fmla="*/ 2147483647 h 81"/>
                <a:gd name="T56" fmla="*/ 2147483647 w 81"/>
                <a:gd name="T57" fmla="*/ 2147483647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81"/>
                <a:gd name="T104" fmla="*/ 81 w 8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81">
                  <a:moveTo>
                    <a:pt x="1" y="44"/>
                  </a:moveTo>
                  <a:cubicBezTo>
                    <a:pt x="0" y="42"/>
                    <a:pt x="0" y="39"/>
                    <a:pt x="1" y="37"/>
                  </a:cubicBezTo>
                  <a:lnTo>
                    <a:pt x="11" y="15"/>
                  </a:lnTo>
                  <a:cubicBezTo>
                    <a:pt x="12" y="13"/>
                    <a:pt x="13" y="12"/>
                    <a:pt x="15" y="11"/>
                  </a:cubicBezTo>
                  <a:lnTo>
                    <a:pt x="37" y="1"/>
                  </a:lnTo>
                  <a:cubicBezTo>
                    <a:pt x="39" y="0"/>
                    <a:pt x="42" y="0"/>
                    <a:pt x="44" y="1"/>
                  </a:cubicBezTo>
                  <a:lnTo>
                    <a:pt x="67" y="11"/>
                  </a:lnTo>
                  <a:cubicBezTo>
                    <a:pt x="69" y="12"/>
                    <a:pt x="70" y="14"/>
                    <a:pt x="71" y="15"/>
                  </a:cubicBezTo>
                  <a:lnTo>
                    <a:pt x="80" y="37"/>
                  </a:lnTo>
                  <a:cubicBezTo>
                    <a:pt x="81" y="39"/>
                    <a:pt x="81" y="41"/>
                    <a:pt x="80" y="43"/>
                  </a:cubicBezTo>
                  <a:lnTo>
                    <a:pt x="71" y="66"/>
                  </a:lnTo>
                  <a:cubicBezTo>
                    <a:pt x="70" y="68"/>
                    <a:pt x="68" y="70"/>
                    <a:pt x="66" y="71"/>
                  </a:cubicBezTo>
                  <a:lnTo>
                    <a:pt x="43" y="80"/>
                  </a:lnTo>
                  <a:cubicBezTo>
                    <a:pt x="41" y="81"/>
                    <a:pt x="39" y="81"/>
                    <a:pt x="37" y="80"/>
                  </a:cubicBezTo>
                  <a:lnTo>
                    <a:pt x="15" y="71"/>
                  </a:lnTo>
                  <a:cubicBezTo>
                    <a:pt x="13" y="70"/>
                    <a:pt x="12" y="69"/>
                    <a:pt x="11" y="67"/>
                  </a:cubicBezTo>
                  <a:lnTo>
                    <a:pt x="1" y="44"/>
                  </a:lnTo>
                  <a:close/>
                  <a:moveTo>
                    <a:pt x="26" y="60"/>
                  </a:moveTo>
                  <a:lnTo>
                    <a:pt x="21" y="56"/>
                  </a:lnTo>
                  <a:lnTo>
                    <a:pt x="43" y="65"/>
                  </a:lnTo>
                  <a:lnTo>
                    <a:pt x="38" y="65"/>
                  </a:lnTo>
                  <a:lnTo>
                    <a:pt x="61" y="56"/>
                  </a:lnTo>
                  <a:lnTo>
                    <a:pt x="56" y="61"/>
                  </a:lnTo>
                  <a:lnTo>
                    <a:pt x="65" y="38"/>
                  </a:lnTo>
                  <a:lnTo>
                    <a:pt x="65" y="43"/>
                  </a:lnTo>
                  <a:lnTo>
                    <a:pt x="56" y="21"/>
                  </a:lnTo>
                  <a:lnTo>
                    <a:pt x="60" y="26"/>
                  </a:lnTo>
                  <a:lnTo>
                    <a:pt x="37" y="16"/>
                  </a:lnTo>
                  <a:lnTo>
                    <a:pt x="44" y="16"/>
                  </a:lnTo>
                  <a:lnTo>
                    <a:pt x="22" y="26"/>
                  </a:lnTo>
                  <a:lnTo>
                    <a:pt x="26" y="22"/>
                  </a:lnTo>
                  <a:lnTo>
                    <a:pt x="16" y="44"/>
                  </a:lnTo>
                  <a:lnTo>
                    <a:pt x="16" y="37"/>
                  </a:lnTo>
                  <a:lnTo>
                    <a:pt x="26" y="60"/>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7" name="Freeform 208"/>
            <p:cNvSpPr>
              <a:spLocks/>
            </p:cNvSpPr>
            <p:nvPr/>
          </p:nvSpPr>
          <p:spPr bwMode="auto">
            <a:xfrm>
              <a:off x="6069013" y="5692776"/>
              <a:ext cx="30163" cy="41275"/>
            </a:xfrm>
            <a:custGeom>
              <a:avLst/>
              <a:gdLst>
                <a:gd name="T0" fmla="*/ 0 w 48"/>
                <a:gd name="T1" fmla="*/ 2147483647 h 64"/>
                <a:gd name="T2" fmla="*/ 2147483647 w 48"/>
                <a:gd name="T3" fmla="*/ 0 h 64"/>
                <a:gd name="T4" fmla="*/ 2147483647 w 48"/>
                <a:gd name="T5" fmla="*/ 0 h 64"/>
                <a:gd name="T6" fmla="*/ 2147483647 w 48"/>
                <a:gd name="T7" fmla="*/ 0 h 64"/>
                <a:gd name="T8" fmla="*/ 2147483647 w 48"/>
                <a:gd name="T9" fmla="*/ 2147483647 h 64"/>
                <a:gd name="T10" fmla="*/ 2147483647 w 48"/>
                <a:gd name="T11" fmla="*/ 2147483647 h 64"/>
                <a:gd name="T12" fmla="*/ 2147483647 w 48"/>
                <a:gd name="T13" fmla="*/ 2147483647 h 64"/>
                <a:gd name="T14" fmla="*/ 2147483647 w 48"/>
                <a:gd name="T15" fmla="*/ 2147483647 h 64"/>
                <a:gd name="T16" fmla="*/ 2147483647 w 48"/>
                <a:gd name="T17" fmla="*/ 2147483647 h 64"/>
                <a:gd name="T18" fmla="*/ 0 w 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64"/>
                <a:gd name="T32" fmla="*/ 48 w 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64">
                  <a:moveTo>
                    <a:pt x="0" y="32"/>
                  </a:moveTo>
                  <a:cubicBezTo>
                    <a:pt x="0" y="15"/>
                    <a:pt x="11" y="0"/>
                    <a:pt x="24" y="0"/>
                  </a:cubicBezTo>
                  <a:cubicBezTo>
                    <a:pt x="24" y="0"/>
                    <a:pt x="24" y="0"/>
                    <a:pt x="24" y="0"/>
                  </a:cubicBezTo>
                  <a:cubicBezTo>
                    <a:pt x="38" y="0"/>
                    <a:pt x="48" y="15"/>
                    <a:pt x="48" y="32"/>
                  </a:cubicBezTo>
                  <a:cubicBezTo>
                    <a:pt x="48" y="50"/>
                    <a:pt x="38" y="64"/>
                    <a:pt x="24" y="64"/>
                  </a:cubicBezTo>
                  <a:cubicBezTo>
                    <a:pt x="24" y="64"/>
                    <a:pt x="24" y="64"/>
                    <a:pt x="24" y="64"/>
                  </a:cubicBezTo>
                  <a:cubicBezTo>
                    <a:pt x="11" y="64"/>
                    <a:pt x="0" y="50"/>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8" name="Freeform 209"/>
            <p:cNvSpPr>
              <a:spLocks noEditPoints="1"/>
            </p:cNvSpPr>
            <p:nvPr/>
          </p:nvSpPr>
          <p:spPr bwMode="auto">
            <a:xfrm>
              <a:off x="6069013" y="5692776"/>
              <a:ext cx="39688" cy="52388"/>
            </a:xfrm>
            <a:custGeom>
              <a:avLst/>
              <a:gdLst>
                <a:gd name="T0" fmla="*/ 2147483647 w 65"/>
                <a:gd name="T1" fmla="*/ 2147483647 h 81"/>
                <a:gd name="T2" fmla="*/ 2147483647 w 65"/>
                <a:gd name="T3" fmla="*/ 2147483647 h 81"/>
                <a:gd name="T4" fmla="*/ 2147483647 w 65"/>
                <a:gd name="T5" fmla="*/ 2147483647 h 81"/>
                <a:gd name="T6" fmla="*/ 2147483647 w 65"/>
                <a:gd name="T7" fmla="*/ 2147483647 h 81"/>
                <a:gd name="T8" fmla="*/ 2147483647 w 65"/>
                <a:gd name="T9" fmla="*/ 2147483647 h 81"/>
                <a:gd name="T10" fmla="*/ 2147483647 w 65"/>
                <a:gd name="T11" fmla="*/ 2147483647 h 81"/>
                <a:gd name="T12" fmla="*/ 2147483647 w 65"/>
                <a:gd name="T13" fmla="*/ 2147483647 h 81"/>
                <a:gd name="T14" fmla="*/ 2147483647 w 65"/>
                <a:gd name="T15" fmla="*/ 2147483647 h 81"/>
                <a:gd name="T16" fmla="*/ 2147483647 w 65"/>
                <a:gd name="T17" fmla="*/ 2147483647 h 81"/>
                <a:gd name="T18" fmla="*/ 2147483647 w 65"/>
                <a:gd name="T19" fmla="*/ 2147483647 h 81"/>
                <a:gd name="T20" fmla="*/ 2147483647 w 65"/>
                <a:gd name="T21" fmla="*/ 2147483647 h 81"/>
                <a:gd name="T22" fmla="*/ 2147483647 w 65"/>
                <a:gd name="T23" fmla="*/ 2147483647 h 81"/>
                <a:gd name="T24" fmla="*/ 2147483647 w 65"/>
                <a:gd name="T25" fmla="*/ 2147483647 h 81"/>
                <a:gd name="T26" fmla="*/ 2147483647 w 65"/>
                <a:gd name="T27" fmla="*/ 2147483647 h 81"/>
                <a:gd name="T28" fmla="*/ 2147483647 w 65"/>
                <a:gd name="T29" fmla="*/ 2147483647 h 81"/>
                <a:gd name="T30" fmla="*/ 2147483647 w 65"/>
                <a:gd name="T31" fmla="*/ 2147483647 h 81"/>
                <a:gd name="T32" fmla="*/ 2147483647 w 65"/>
                <a:gd name="T33" fmla="*/ 2147483647 h 81"/>
                <a:gd name="T34" fmla="*/ 2147483647 w 65"/>
                <a:gd name="T35" fmla="*/ 2147483647 h 81"/>
                <a:gd name="T36" fmla="*/ 2147483647 w 65"/>
                <a:gd name="T37" fmla="*/ 2147483647 h 81"/>
                <a:gd name="T38" fmla="*/ 2147483647 w 65"/>
                <a:gd name="T39" fmla="*/ 2147483647 h 81"/>
                <a:gd name="T40" fmla="*/ 2147483647 w 65"/>
                <a:gd name="T41" fmla="*/ 2147483647 h 81"/>
                <a:gd name="T42" fmla="*/ 2147483647 w 65"/>
                <a:gd name="T43" fmla="*/ 2147483647 h 81"/>
                <a:gd name="T44" fmla="*/ 2147483647 w 65"/>
                <a:gd name="T45" fmla="*/ 2147483647 h 81"/>
                <a:gd name="T46" fmla="*/ 2147483647 w 65"/>
                <a:gd name="T47" fmla="*/ 2147483647 h 81"/>
                <a:gd name="T48" fmla="*/ 2147483647 w 65"/>
                <a:gd name="T49" fmla="*/ 2147483647 h 81"/>
                <a:gd name="T50" fmla="*/ 2147483647 w 65"/>
                <a:gd name="T51" fmla="*/ 2147483647 h 81"/>
                <a:gd name="T52" fmla="*/ 2147483647 w 65"/>
                <a:gd name="T53" fmla="*/ 2147483647 h 81"/>
                <a:gd name="T54" fmla="*/ 2147483647 w 65"/>
                <a:gd name="T55" fmla="*/ 2147483647 h 81"/>
                <a:gd name="T56" fmla="*/ 2147483647 w 65"/>
                <a:gd name="T57" fmla="*/ 2147483647 h 81"/>
                <a:gd name="T58" fmla="*/ 2147483647 w 65"/>
                <a:gd name="T59" fmla="*/ 2147483647 h 81"/>
                <a:gd name="T60" fmla="*/ 2147483647 w 65"/>
                <a:gd name="T61" fmla="*/ 2147483647 h 81"/>
                <a:gd name="T62" fmla="*/ 2147483647 w 65"/>
                <a:gd name="T63" fmla="*/ 2147483647 h 81"/>
                <a:gd name="T64" fmla="*/ 2147483647 w 65"/>
                <a:gd name="T65" fmla="*/ 2147483647 h 81"/>
                <a:gd name="T66" fmla="*/ 2147483647 w 65"/>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81"/>
                <a:gd name="T104" fmla="*/ 65 w 65"/>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81">
                  <a:moveTo>
                    <a:pt x="1" y="43"/>
                  </a:moveTo>
                  <a:cubicBezTo>
                    <a:pt x="0" y="41"/>
                    <a:pt x="0" y="40"/>
                    <a:pt x="1" y="38"/>
                  </a:cubicBezTo>
                  <a:lnTo>
                    <a:pt x="8" y="16"/>
                  </a:lnTo>
                  <a:cubicBezTo>
                    <a:pt x="8" y="14"/>
                    <a:pt x="10" y="13"/>
                    <a:pt x="11" y="12"/>
                  </a:cubicBezTo>
                  <a:lnTo>
                    <a:pt x="28" y="2"/>
                  </a:lnTo>
                  <a:cubicBezTo>
                    <a:pt x="31" y="0"/>
                    <a:pt x="34" y="0"/>
                    <a:pt x="37" y="2"/>
                  </a:cubicBezTo>
                  <a:lnTo>
                    <a:pt x="54" y="12"/>
                  </a:lnTo>
                  <a:cubicBezTo>
                    <a:pt x="55" y="13"/>
                    <a:pt x="56" y="14"/>
                    <a:pt x="57" y="16"/>
                  </a:cubicBezTo>
                  <a:lnTo>
                    <a:pt x="64" y="38"/>
                  </a:lnTo>
                  <a:cubicBezTo>
                    <a:pt x="65" y="40"/>
                    <a:pt x="65" y="41"/>
                    <a:pt x="64" y="43"/>
                  </a:cubicBezTo>
                  <a:lnTo>
                    <a:pt x="57" y="66"/>
                  </a:lnTo>
                  <a:cubicBezTo>
                    <a:pt x="57" y="68"/>
                    <a:pt x="55" y="70"/>
                    <a:pt x="53" y="71"/>
                  </a:cubicBezTo>
                  <a:lnTo>
                    <a:pt x="36" y="80"/>
                  </a:lnTo>
                  <a:cubicBezTo>
                    <a:pt x="34" y="81"/>
                    <a:pt x="31" y="81"/>
                    <a:pt x="29" y="80"/>
                  </a:cubicBezTo>
                  <a:lnTo>
                    <a:pt x="12" y="71"/>
                  </a:lnTo>
                  <a:cubicBezTo>
                    <a:pt x="10" y="70"/>
                    <a:pt x="8" y="68"/>
                    <a:pt x="8" y="66"/>
                  </a:cubicBezTo>
                  <a:lnTo>
                    <a:pt x="1" y="43"/>
                  </a:lnTo>
                  <a:close/>
                  <a:moveTo>
                    <a:pt x="23" y="61"/>
                  </a:moveTo>
                  <a:lnTo>
                    <a:pt x="19" y="56"/>
                  </a:lnTo>
                  <a:lnTo>
                    <a:pt x="36" y="65"/>
                  </a:lnTo>
                  <a:lnTo>
                    <a:pt x="29" y="65"/>
                  </a:lnTo>
                  <a:lnTo>
                    <a:pt x="46" y="56"/>
                  </a:lnTo>
                  <a:lnTo>
                    <a:pt x="42" y="61"/>
                  </a:lnTo>
                  <a:lnTo>
                    <a:pt x="49" y="38"/>
                  </a:lnTo>
                  <a:lnTo>
                    <a:pt x="49" y="43"/>
                  </a:lnTo>
                  <a:lnTo>
                    <a:pt x="42" y="21"/>
                  </a:lnTo>
                  <a:lnTo>
                    <a:pt x="45" y="25"/>
                  </a:lnTo>
                  <a:lnTo>
                    <a:pt x="28" y="15"/>
                  </a:lnTo>
                  <a:lnTo>
                    <a:pt x="37" y="15"/>
                  </a:lnTo>
                  <a:lnTo>
                    <a:pt x="20" y="25"/>
                  </a:lnTo>
                  <a:lnTo>
                    <a:pt x="23" y="21"/>
                  </a:lnTo>
                  <a:lnTo>
                    <a:pt x="16" y="43"/>
                  </a:lnTo>
                  <a:lnTo>
                    <a:pt x="16" y="38"/>
                  </a:lnTo>
                  <a:lnTo>
                    <a:pt x="23" y="61"/>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9" name="Freeform 210"/>
            <p:cNvSpPr>
              <a:spLocks/>
            </p:cNvSpPr>
            <p:nvPr/>
          </p:nvSpPr>
          <p:spPr bwMode="auto">
            <a:xfrm>
              <a:off x="6557963" y="5754688"/>
              <a:ext cx="30163" cy="31750"/>
            </a:xfrm>
            <a:custGeom>
              <a:avLst/>
              <a:gdLst>
                <a:gd name="T0" fmla="*/ 0 w 48"/>
                <a:gd name="T1" fmla="*/ 2147483647 h 48"/>
                <a:gd name="T2" fmla="*/ 2147483647 w 48"/>
                <a:gd name="T3" fmla="*/ 0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2147483647 h 48"/>
                <a:gd name="T18" fmla="*/ 2147483647 w 48"/>
                <a:gd name="T19" fmla="*/ 2147483647 h 48"/>
                <a:gd name="T20" fmla="*/ 0 w 48"/>
                <a:gd name="T21" fmla="*/ 2147483647 h 48"/>
                <a:gd name="T22" fmla="*/ 0 w 48"/>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48"/>
                <a:gd name="T38" fmla="*/ 48 w 48"/>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48">
                  <a:moveTo>
                    <a:pt x="0" y="24"/>
                  </a:moveTo>
                  <a:cubicBezTo>
                    <a:pt x="0" y="11"/>
                    <a:pt x="11" y="0"/>
                    <a:pt x="24" y="0"/>
                  </a:cubicBezTo>
                  <a:cubicBezTo>
                    <a:pt x="24" y="0"/>
                    <a:pt x="24" y="0"/>
                    <a:pt x="24" y="0"/>
                  </a:cubicBezTo>
                  <a:cubicBezTo>
                    <a:pt x="38" y="0"/>
                    <a:pt x="48" y="11"/>
                    <a:pt x="48" y="24"/>
                  </a:cubicBezTo>
                  <a:cubicBezTo>
                    <a:pt x="48" y="24"/>
                    <a:pt x="48" y="24"/>
                    <a:pt x="48" y="24"/>
                  </a:cubicBezTo>
                  <a:cubicBezTo>
                    <a:pt x="48" y="38"/>
                    <a:pt x="38" y="48"/>
                    <a:pt x="24" y="48"/>
                  </a:cubicBezTo>
                  <a:cubicBezTo>
                    <a:pt x="24" y="48"/>
                    <a:pt x="24" y="48"/>
                    <a:pt x="24" y="48"/>
                  </a:cubicBezTo>
                  <a:cubicBezTo>
                    <a:pt x="11" y="48"/>
                    <a:pt x="0" y="38"/>
                    <a:pt x="0" y="24"/>
                  </a:cubicBezTo>
                  <a:cubicBezTo>
                    <a:pt x="0" y="24"/>
                    <a:pt x="0" y="24"/>
                    <a:pt x="0" y="24"/>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0" name="Freeform 211"/>
            <p:cNvSpPr>
              <a:spLocks noEditPoints="1"/>
            </p:cNvSpPr>
            <p:nvPr/>
          </p:nvSpPr>
          <p:spPr bwMode="auto">
            <a:xfrm>
              <a:off x="6557963" y="5754688"/>
              <a:ext cx="41275" cy="42863"/>
            </a:xfrm>
            <a:custGeom>
              <a:avLst/>
              <a:gdLst>
                <a:gd name="T0" fmla="*/ 2147483647 w 65"/>
                <a:gd name="T1" fmla="*/ 2147483647 h 65"/>
                <a:gd name="T2" fmla="*/ 2147483647 w 65"/>
                <a:gd name="T3" fmla="*/ 2147483647 h 65"/>
                <a:gd name="T4" fmla="*/ 2147483647 w 65"/>
                <a:gd name="T5" fmla="*/ 2147483647 h 65"/>
                <a:gd name="T6" fmla="*/ 2147483647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2147483647 h 65"/>
                <a:gd name="T46" fmla="*/ 2147483647 w 65"/>
                <a:gd name="T47" fmla="*/ 2147483647 h 65"/>
                <a:gd name="T48" fmla="*/ 2147483647 w 65"/>
                <a:gd name="T49" fmla="*/ 2147483647 h 65"/>
                <a:gd name="T50" fmla="*/ 2147483647 w 65"/>
                <a:gd name="T51" fmla="*/ 2147483647 h 65"/>
                <a:gd name="T52" fmla="*/ 2147483647 w 65"/>
                <a:gd name="T53" fmla="*/ 2147483647 h 65"/>
                <a:gd name="T54" fmla="*/ 2147483647 w 65"/>
                <a:gd name="T55" fmla="*/ 2147483647 h 65"/>
                <a:gd name="T56" fmla="*/ 2147483647 w 65"/>
                <a:gd name="T57" fmla="*/ 2147483647 h 65"/>
                <a:gd name="T58" fmla="*/ 2147483647 w 65"/>
                <a:gd name="T59" fmla="*/ 2147483647 h 65"/>
                <a:gd name="T60" fmla="*/ 2147483647 w 65"/>
                <a:gd name="T61" fmla="*/ 2147483647 h 65"/>
                <a:gd name="T62" fmla="*/ 2147483647 w 65"/>
                <a:gd name="T63" fmla="*/ 2147483647 h 65"/>
                <a:gd name="T64" fmla="*/ 2147483647 w 65"/>
                <a:gd name="T65" fmla="*/ 2147483647 h 65"/>
                <a:gd name="T66" fmla="*/ 2147483647 w 65"/>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65"/>
                <a:gd name="T104" fmla="*/ 65 w 65"/>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65">
                  <a:moveTo>
                    <a:pt x="1" y="36"/>
                  </a:moveTo>
                  <a:cubicBezTo>
                    <a:pt x="0" y="34"/>
                    <a:pt x="0" y="31"/>
                    <a:pt x="1" y="29"/>
                  </a:cubicBezTo>
                  <a:lnTo>
                    <a:pt x="8" y="12"/>
                  </a:lnTo>
                  <a:cubicBezTo>
                    <a:pt x="9" y="10"/>
                    <a:pt x="10" y="9"/>
                    <a:pt x="12" y="8"/>
                  </a:cubicBezTo>
                  <a:lnTo>
                    <a:pt x="29" y="1"/>
                  </a:lnTo>
                  <a:cubicBezTo>
                    <a:pt x="31" y="0"/>
                    <a:pt x="34" y="0"/>
                    <a:pt x="36" y="1"/>
                  </a:cubicBezTo>
                  <a:lnTo>
                    <a:pt x="53" y="8"/>
                  </a:lnTo>
                  <a:cubicBezTo>
                    <a:pt x="54" y="9"/>
                    <a:pt x="56" y="10"/>
                    <a:pt x="57" y="12"/>
                  </a:cubicBezTo>
                  <a:lnTo>
                    <a:pt x="64" y="29"/>
                  </a:lnTo>
                  <a:cubicBezTo>
                    <a:pt x="65" y="31"/>
                    <a:pt x="65" y="34"/>
                    <a:pt x="64" y="36"/>
                  </a:cubicBezTo>
                  <a:lnTo>
                    <a:pt x="57" y="53"/>
                  </a:lnTo>
                  <a:cubicBezTo>
                    <a:pt x="56" y="54"/>
                    <a:pt x="54" y="56"/>
                    <a:pt x="53" y="57"/>
                  </a:cubicBezTo>
                  <a:lnTo>
                    <a:pt x="36" y="64"/>
                  </a:lnTo>
                  <a:cubicBezTo>
                    <a:pt x="34" y="65"/>
                    <a:pt x="31" y="65"/>
                    <a:pt x="29" y="64"/>
                  </a:cubicBezTo>
                  <a:lnTo>
                    <a:pt x="12" y="57"/>
                  </a:lnTo>
                  <a:cubicBezTo>
                    <a:pt x="10" y="56"/>
                    <a:pt x="9" y="54"/>
                    <a:pt x="8" y="53"/>
                  </a:cubicBezTo>
                  <a:lnTo>
                    <a:pt x="1" y="36"/>
                  </a:lnTo>
                  <a:close/>
                  <a:moveTo>
                    <a:pt x="23" y="46"/>
                  </a:moveTo>
                  <a:lnTo>
                    <a:pt x="19" y="42"/>
                  </a:lnTo>
                  <a:lnTo>
                    <a:pt x="36" y="49"/>
                  </a:lnTo>
                  <a:lnTo>
                    <a:pt x="29" y="49"/>
                  </a:lnTo>
                  <a:lnTo>
                    <a:pt x="46" y="42"/>
                  </a:lnTo>
                  <a:lnTo>
                    <a:pt x="42" y="46"/>
                  </a:lnTo>
                  <a:lnTo>
                    <a:pt x="49" y="29"/>
                  </a:lnTo>
                  <a:lnTo>
                    <a:pt x="49" y="36"/>
                  </a:lnTo>
                  <a:lnTo>
                    <a:pt x="42" y="19"/>
                  </a:lnTo>
                  <a:lnTo>
                    <a:pt x="46" y="23"/>
                  </a:lnTo>
                  <a:lnTo>
                    <a:pt x="29" y="16"/>
                  </a:lnTo>
                  <a:lnTo>
                    <a:pt x="36" y="16"/>
                  </a:lnTo>
                  <a:lnTo>
                    <a:pt x="19" y="23"/>
                  </a:lnTo>
                  <a:lnTo>
                    <a:pt x="23" y="19"/>
                  </a:lnTo>
                  <a:lnTo>
                    <a:pt x="16" y="36"/>
                  </a:lnTo>
                  <a:lnTo>
                    <a:pt x="16" y="29"/>
                  </a:lnTo>
                  <a:lnTo>
                    <a:pt x="23" y="46"/>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1" name="Freeform 212"/>
            <p:cNvSpPr>
              <a:spLocks/>
            </p:cNvSpPr>
            <p:nvPr/>
          </p:nvSpPr>
          <p:spPr bwMode="auto">
            <a:xfrm>
              <a:off x="6008688" y="560070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0 h 80"/>
                <a:gd name="T8" fmla="*/ 2147483647 w 112"/>
                <a:gd name="T9" fmla="*/ 0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01" y="63"/>
                  </a:moveTo>
                  <a:cubicBezTo>
                    <a:pt x="96" y="75"/>
                    <a:pt x="90" y="80"/>
                    <a:pt x="79" y="80"/>
                  </a:cubicBezTo>
                  <a:cubicBezTo>
                    <a:pt x="40" y="80"/>
                    <a:pt x="17" y="52"/>
                    <a:pt x="6" y="23"/>
                  </a:cubicBezTo>
                  <a:cubicBezTo>
                    <a:pt x="0" y="12"/>
                    <a:pt x="12" y="0"/>
                    <a:pt x="23" y="0"/>
                  </a:cubicBezTo>
                  <a:cubicBezTo>
                    <a:pt x="28" y="0"/>
                    <a:pt x="34" y="6"/>
                    <a:pt x="45" y="0"/>
                  </a:cubicBezTo>
                  <a:cubicBezTo>
                    <a:pt x="79" y="0"/>
                    <a:pt x="112" y="29"/>
                    <a:pt x="101" y="63"/>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2" name="Freeform 213"/>
            <p:cNvSpPr>
              <a:spLocks/>
            </p:cNvSpPr>
            <p:nvPr/>
          </p:nvSpPr>
          <p:spPr bwMode="auto">
            <a:xfrm>
              <a:off x="6008688" y="5600701"/>
              <a:ext cx="69850" cy="50800"/>
            </a:xfrm>
            <a:custGeom>
              <a:avLst/>
              <a:gdLst>
                <a:gd name="T0" fmla="*/ 2147483647 w 112"/>
                <a:gd name="T1" fmla="*/ 2147483647 h 80"/>
                <a:gd name="T2" fmla="*/ 0 w 112"/>
                <a:gd name="T3" fmla="*/ 2147483647 h 80"/>
                <a:gd name="T4" fmla="*/ 0 w 112"/>
                <a:gd name="T5" fmla="*/ 2147483647 h 80"/>
                <a:gd name="T6" fmla="*/ 2147483647 w 112"/>
                <a:gd name="T7" fmla="*/ 0 h 80"/>
                <a:gd name="T8" fmla="*/ 2147483647 w 112"/>
                <a:gd name="T9" fmla="*/ 0 h 80"/>
                <a:gd name="T10" fmla="*/ 2147483647 w 112"/>
                <a:gd name="T11" fmla="*/ 0 h 80"/>
                <a:gd name="T12" fmla="*/ 2147483647 w 112"/>
                <a:gd name="T13" fmla="*/ 0 h 80"/>
                <a:gd name="T14" fmla="*/ 2147483647 w 112"/>
                <a:gd name="T15" fmla="*/ 2147483647 h 80"/>
                <a:gd name="T16" fmla="*/ 2147483647 w 112"/>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80"/>
                <a:gd name="T29" fmla="*/ 112 w 112"/>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80">
                  <a:moveTo>
                    <a:pt x="75" y="80"/>
                  </a:moveTo>
                  <a:cubicBezTo>
                    <a:pt x="44" y="80"/>
                    <a:pt x="13" y="47"/>
                    <a:pt x="0" y="20"/>
                  </a:cubicBezTo>
                  <a:cubicBezTo>
                    <a:pt x="0" y="14"/>
                    <a:pt x="0" y="14"/>
                    <a:pt x="0" y="14"/>
                  </a:cubicBezTo>
                  <a:cubicBezTo>
                    <a:pt x="0" y="7"/>
                    <a:pt x="13" y="0"/>
                    <a:pt x="19" y="0"/>
                  </a:cubicBezTo>
                  <a:cubicBezTo>
                    <a:pt x="25" y="0"/>
                    <a:pt x="32" y="0"/>
                    <a:pt x="38" y="0"/>
                  </a:cubicBezTo>
                  <a:cubicBezTo>
                    <a:pt x="38" y="0"/>
                    <a:pt x="44" y="0"/>
                    <a:pt x="44" y="0"/>
                  </a:cubicBezTo>
                  <a:cubicBezTo>
                    <a:pt x="50" y="0"/>
                    <a:pt x="50" y="0"/>
                    <a:pt x="56" y="0"/>
                  </a:cubicBezTo>
                  <a:cubicBezTo>
                    <a:pt x="81" y="7"/>
                    <a:pt x="112" y="34"/>
                    <a:pt x="100" y="67"/>
                  </a:cubicBezTo>
                  <a:cubicBezTo>
                    <a:pt x="94" y="74"/>
                    <a:pt x="88" y="80"/>
                    <a:pt x="75" y="80"/>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3" name="Freeform 214"/>
            <p:cNvSpPr>
              <a:spLocks/>
            </p:cNvSpPr>
            <p:nvPr/>
          </p:nvSpPr>
          <p:spPr bwMode="auto">
            <a:xfrm>
              <a:off x="6008688" y="5600701"/>
              <a:ext cx="60325" cy="41275"/>
            </a:xfrm>
            <a:custGeom>
              <a:avLst/>
              <a:gdLst>
                <a:gd name="T0" fmla="*/ 2147483647 w 96"/>
                <a:gd name="T1" fmla="*/ 2147483647 h 64"/>
                <a:gd name="T2" fmla="*/ 0 w 96"/>
                <a:gd name="T3" fmla="*/ 2147483647 h 64"/>
                <a:gd name="T4" fmla="*/ 0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66" y="64"/>
                  </a:moveTo>
                  <a:cubicBezTo>
                    <a:pt x="36" y="64"/>
                    <a:pt x="12" y="41"/>
                    <a:pt x="0" y="18"/>
                  </a:cubicBezTo>
                  <a:cubicBezTo>
                    <a:pt x="0" y="18"/>
                    <a:pt x="0" y="12"/>
                    <a:pt x="0" y="12"/>
                  </a:cubicBezTo>
                  <a:cubicBezTo>
                    <a:pt x="0" y="6"/>
                    <a:pt x="6" y="0"/>
                    <a:pt x="18" y="6"/>
                  </a:cubicBezTo>
                  <a:cubicBezTo>
                    <a:pt x="18" y="6"/>
                    <a:pt x="24" y="6"/>
                    <a:pt x="30" y="6"/>
                  </a:cubicBezTo>
                  <a:cubicBezTo>
                    <a:pt x="30" y="6"/>
                    <a:pt x="36" y="6"/>
                    <a:pt x="36" y="6"/>
                  </a:cubicBezTo>
                  <a:cubicBezTo>
                    <a:pt x="36" y="6"/>
                    <a:pt x="42" y="6"/>
                    <a:pt x="48" y="6"/>
                  </a:cubicBezTo>
                  <a:cubicBezTo>
                    <a:pt x="72" y="6"/>
                    <a:pt x="96" y="30"/>
                    <a:pt x="84" y="53"/>
                  </a:cubicBezTo>
                  <a:cubicBezTo>
                    <a:pt x="84" y="64"/>
                    <a:pt x="72" y="64"/>
                    <a:pt x="66" y="6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4" name="Freeform 215"/>
            <p:cNvSpPr>
              <a:spLocks/>
            </p:cNvSpPr>
            <p:nvPr/>
          </p:nvSpPr>
          <p:spPr bwMode="auto">
            <a:xfrm>
              <a:off x="6018213" y="5600701"/>
              <a:ext cx="39688" cy="41275"/>
            </a:xfrm>
            <a:custGeom>
              <a:avLst/>
              <a:gdLst>
                <a:gd name="T0" fmla="*/ 2147483647 w 64"/>
                <a:gd name="T1" fmla="*/ 2147483647 h 64"/>
                <a:gd name="T2" fmla="*/ 2147483647 w 64"/>
                <a:gd name="T3" fmla="*/ 2147483647 h 64"/>
                <a:gd name="T4" fmla="*/ 2147483647 w 64"/>
                <a:gd name="T5" fmla="*/ 0 h 64"/>
                <a:gd name="T6" fmla="*/ 2147483647 w 64"/>
                <a:gd name="T7" fmla="*/ 0 h 64"/>
                <a:gd name="T8" fmla="*/ 2147483647 w 64"/>
                <a:gd name="T9" fmla="*/ 0 h 64"/>
                <a:gd name="T10" fmla="*/ 2147483647 w 64"/>
                <a:gd name="T11" fmla="*/ 0 h 64"/>
                <a:gd name="T12" fmla="*/ 0 w 64"/>
                <a:gd name="T13" fmla="*/ 2147483647 h 64"/>
                <a:gd name="T14" fmla="*/ 0 w 64"/>
                <a:gd name="T15" fmla="*/ 2147483647 h 64"/>
                <a:gd name="T16" fmla="*/ 2147483647 w 64"/>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4"/>
                <a:gd name="T29" fmla="*/ 64 w 64"/>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4">
                  <a:moveTo>
                    <a:pt x="45" y="64"/>
                  </a:moveTo>
                  <a:cubicBezTo>
                    <a:pt x="50" y="64"/>
                    <a:pt x="60" y="64"/>
                    <a:pt x="60" y="57"/>
                  </a:cubicBezTo>
                  <a:cubicBezTo>
                    <a:pt x="64" y="29"/>
                    <a:pt x="50" y="8"/>
                    <a:pt x="30" y="0"/>
                  </a:cubicBezTo>
                  <a:cubicBezTo>
                    <a:pt x="30" y="0"/>
                    <a:pt x="25" y="0"/>
                    <a:pt x="25" y="0"/>
                  </a:cubicBezTo>
                  <a:cubicBezTo>
                    <a:pt x="25" y="0"/>
                    <a:pt x="20" y="0"/>
                    <a:pt x="20" y="0"/>
                  </a:cubicBezTo>
                  <a:cubicBezTo>
                    <a:pt x="15" y="0"/>
                    <a:pt x="15" y="0"/>
                    <a:pt x="10" y="0"/>
                  </a:cubicBezTo>
                  <a:cubicBezTo>
                    <a:pt x="5" y="0"/>
                    <a:pt x="0" y="8"/>
                    <a:pt x="0" y="15"/>
                  </a:cubicBezTo>
                  <a:cubicBezTo>
                    <a:pt x="0" y="15"/>
                    <a:pt x="0" y="15"/>
                    <a:pt x="0" y="15"/>
                  </a:cubicBezTo>
                  <a:cubicBezTo>
                    <a:pt x="5" y="43"/>
                    <a:pt x="25" y="64"/>
                    <a:pt x="45" y="6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5" name="Freeform 216"/>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0 60000 65536"/>
                <a:gd name="T13" fmla="*/ 0 60000 65536"/>
                <a:gd name="T14" fmla="*/ 0 60000 65536"/>
                <a:gd name="T15" fmla="*/ 0 60000 65536"/>
                <a:gd name="T16" fmla="*/ 0 60000 65536"/>
                <a:gd name="T17" fmla="*/ 0 60000 65536"/>
                <a:gd name="T18" fmla="*/ 0 w 96"/>
                <a:gd name="T19" fmla="*/ 0 h 80"/>
                <a:gd name="T20" fmla="*/ 96 w 9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96" h="80">
                  <a:moveTo>
                    <a:pt x="91" y="27"/>
                  </a:moveTo>
                  <a:cubicBezTo>
                    <a:pt x="96" y="38"/>
                    <a:pt x="96" y="43"/>
                    <a:pt x="91" y="54"/>
                  </a:cubicBezTo>
                  <a:cubicBezTo>
                    <a:pt x="71" y="80"/>
                    <a:pt x="36" y="80"/>
                    <a:pt x="11" y="75"/>
                  </a:cubicBezTo>
                  <a:cubicBezTo>
                    <a:pt x="0" y="70"/>
                    <a:pt x="0" y="59"/>
                    <a:pt x="6" y="48"/>
                  </a:cubicBezTo>
                  <a:cubicBezTo>
                    <a:pt x="11" y="43"/>
                    <a:pt x="16" y="38"/>
                    <a:pt x="21" y="32"/>
                  </a:cubicBezTo>
                  <a:cubicBezTo>
                    <a:pt x="36" y="6"/>
                    <a:pt x="76" y="0"/>
                    <a:pt x="91" y="27"/>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6" name="Freeform 217"/>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1" y="52"/>
                  </a:moveTo>
                  <a:cubicBezTo>
                    <a:pt x="74" y="75"/>
                    <a:pt x="34" y="80"/>
                    <a:pt x="6" y="69"/>
                  </a:cubicBezTo>
                  <a:cubicBezTo>
                    <a:pt x="6" y="69"/>
                    <a:pt x="6" y="69"/>
                    <a:pt x="6" y="69"/>
                  </a:cubicBezTo>
                  <a:cubicBezTo>
                    <a:pt x="0" y="63"/>
                    <a:pt x="0" y="52"/>
                    <a:pt x="6" y="46"/>
                  </a:cubicBezTo>
                  <a:cubicBezTo>
                    <a:pt x="6" y="46"/>
                    <a:pt x="12" y="40"/>
                    <a:pt x="17" y="35"/>
                  </a:cubicBezTo>
                  <a:cubicBezTo>
                    <a:pt x="17" y="35"/>
                    <a:pt x="17" y="35"/>
                    <a:pt x="17" y="35"/>
                  </a:cubicBezTo>
                  <a:cubicBezTo>
                    <a:pt x="23" y="29"/>
                    <a:pt x="23" y="29"/>
                    <a:pt x="23" y="23"/>
                  </a:cubicBezTo>
                  <a:cubicBezTo>
                    <a:pt x="46" y="6"/>
                    <a:pt x="80" y="0"/>
                    <a:pt x="91" y="29"/>
                  </a:cubicBezTo>
                  <a:cubicBezTo>
                    <a:pt x="96" y="35"/>
                    <a:pt x="96" y="46"/>
                    <a:pt x="91" y="52"/>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7" name="Freeform 218"/>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0" y="54"/>
                  </a:moveTo>
                  <a:cubicBezTo>
                    <a:pt x="72" y="80"/>
                    <a:pt x="36" y="80"/>
                    <a:pt x="12" y="74"/>
                  </a:cubicBezTo>
                  <a:cubicBezTo>
                    <a:pt x="6" y="74"/>
                    <a:pt x="6" y="74"/>
                    <a:pt x="6" y="74"/>
                  </a:cubicBezTo>
                  <a:cubicBezTo>
                    <a:pt x="0" y="67"/>
                    <a:pt x="6" y="54"/>
                    <a:pt x="6" y="54"/>
                  </a:cubicBezTo>
                  <a:cubicBezTo>
                    <a:pt x="12" y="47"/>
                    <a:pt x="18" y="40"/>
                    <a:pt x="18" y="40"/>
                  </a:cubicBezTo>
                  <a:cubicBezTo>
                    <a:pt x="18" y="34"/>
                    <a:pt x="24" y="34"/>
                    <a:pt x="24" y="34"/>
                  </a:cubicBezTo>
                  <a:cubicBezTo>
                    <a:pt x="24" y="34"/>
                    <a:pt x="24" y="27"/>
                    <a:pt x="30" y="27"/>
                  </a:cubicBezTo>
                  <a:cubicBezTo>
                    <a:pt x="48" y="7"/>
                    <a:pt x="78" y="0"/>
                    <a:pt x="90" y="27"/>
                  </a:cubicBezTo>
                  <a:cubicBezTo>
                    <a:pt x="96" y="34"/>
                    <a:pt x="96" y="47"/>
                    <a:pt x="90" y="5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8" name="Freeform 219"/>
            <p:cNvSpPr>
              <a:spLocks/>
            </p:cNvSpPr>
            <p:nvPr/>
          </p:nvSpPr>
          <p:spPr bwMode="auto">
            <a:xfrm>
              <a:off x="6118225" y="5765801"/>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2147483647 w 80"/>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64"/>
                <a:gd name="T29" fmla="*/ 80 w 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64">
                  <a:moveTo>
                    <a:pt x="75" y="45"/>
                  </a:moveTo>
                  <a:cubicBezTo>
                    <a:pt x="75" y="39"/>
                    <a:pt x="80" y="26"/>
                    <a:pt x="75" y="20"/>
                  </a:cubicBezTo>
                  <a:cubicBezTo>
                    <a:pt x="63" y="0"/>
                    <a:pt x="40" y="7"/>
                    <a:pt x="23" y="20"/>
                  </a:cubicBezTo>
                  <a:cubicBezTo>
                    <a:pt x="23" y="26"/>
                    <a:pt x="18" y="26"/>
                    <a:pt x="18" y="26"/>
                  </a:cubicBezTo>
                  <a:cubicBezTo>
                    <a:pt x="18" y="32"/>
                    <a:pt x="18" y="32"/>
                    <a:pt x="18" y="32"/>
                  </a:cubicBezTo>
                  <a:cubicBezTo>
                    <a:pt x="12" y="39"/>
                    <a:pt x="12" y="39"/>
                    <a:pt x="6" y="45"/>
                  </a:cubicBezTo>
                  <a:cubicBezTo>
                    <a:pt x="0" y="45"/>
                    <a:pt x="0" y="58"/>
                    <a:pt x="6" y="58"/>
                  </a:cubicBezTo>
                  <a:cubicBezTo>
                    <a:pt x="6" y="58"/>
                    <a:pt x="6" y="58"/>
                    <a:pt x="6" y="58"/>
                  </a:cubicBezTo>
                  <a:cubicBezTo>
                    <a:pt x="29" y="64"/>
                    <a:pt x="58" y="64"/>
                    <a:pt x="75"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9" name="Freeform 220"/>
            <p:cNvSpPr>
              <a:spLocks/>
            </p:cNvSpPr>
            <p:nvPr/>
          </p:nvSpPr>
          <p:spPr bwMode="auto">
            <a:xfrm>
              <a:off x="6578600" y="568325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6" y="54"/>
                  </a:moveTo>
                  <a:cubicBezTo>
                    <a:pt x="0" y="43"/>
                    <a:pt x="6" y="32"/>
                    <a:pt x="12" y="27"/>
                  </a:cubicBezTo>
                  <a:cubicBezTo>
                    <a:pt x="34" y="0"/>
                    <a:pt x="73" y="6"/>
                    <a:pt x="107" y="22"/>
                  </a:cubicBezTo>
                  <a:cubicBezTo>
                    <a:pt x="112" y="22"/>
                    <a:pt x="112" y="38"/>
                    <a:pt x="107" y="43"/>
                  </a:cubicBezTo>
                  <a:cubicBezTo>
                    <a:pt x="96" y="48"/>
                    <a:pt x="90" y="54"/>
                    <a:pt x="84" y="59"/>
                  </a:cubicBezTo>
                  <a:cubicBezTo>
                    <a:pt x="62" y="80"/>
                    <a:pt x="17" y="80"/>
                    <a:pt x="6" y="54"/>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0" name="Freeform 221"/>
            <p:cNvSpPr>
              <a:spLocks/>
            </p:cNvSpPr>
            <p:nvPr/>
          </p:nvSpPr>
          <p:spPr bwMode="auto">
            <a:xfrm>
              <a:off x="6588125" y="568325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11" y="25"/>
                  </a:moveTo>
                  <a:cubicBezTo>
                    <a:pt x="32" y="0"/>
                    <a:pt x="64" y="7"/>
                    <a:pt x="91" y="19"/>
                  </a:cubicBezTo>
                  <a:cubicBezTo>
                    <a:pt x="91" y="19"/>
                    <a:pt x="91" y="19"/>
                    <a:pt x="91" y="19"/>
                  </a:cubicBezTo>
                  <a:cubicBezTo>
                    <a:pt x="96" y="25"/>
                    <a:pt x="96" y="37"/>
                    <a:pt x="91" y="44"/>
                  </a:cubicBezTo>
                  <a:cubicBezTo>
                    <a:pt x="86" y="44"/>
                    <a:pt x="80" y="50"/>
                    <a:pt x="80" y="56"/>
                  </a:cubicBezTo>
                  <a:cubicBezTo>
                    <a:pt x="75" y="56"/>
                    <a:pt x="75" y="56"/>
                    <a:pt x="75" y="56"/>
                  </a:cubicBezTo>
                  <a:cubicBezTo>
                    <a:pt x="75" y="62"/>
                    <a:pt x="70" y="62"/>
                    <a:pt x="64" y="68"/>
                  </a:cubicBezTo>
                  <a:cubicBezTo>
                    <a:pt x="48" y="80"/>
                    <a:pt x="16" y="80"/>
                    <a:pt x="6" y="50"/>
                  </a:cubicBezTo>
                  <a:cubicBezTo>
                    <a:pt x="0" y="44"/>
                    <a:pt x="6" y="31"/>
                    <a:pt x="11" y="25"/>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1" name="Freeform 222"/>
            <p:cNvSpPr>
              <a:spLocks/>
            </p:cNvSpPr>
            <p:nvPr/>
          </p:nvSpPr>
          <p:spPr bwMode="auto">
            <a:xfrm>
              <a:off x="6588125" y="568325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12" y="24"/>
                  </a:moveTo>
                  <a:cubicBezTo>
                    <a:pt x="29" y="0"/>
                    <a:pt x="63" y="0"/>
                    <a:pt x="85" y="12"/>
                  </a:cubicBezTo>
                  <a:cubicBezTo>
                    <a:pt x="85" y="12"/>
                    <a:pt x="91" y="18"/>
                    <a:pt x="91" y="18"/>
                  </a:cubicBezTo>
                  <a:cubicBezTo>
                    <a:pt x="96" y="18"/>
                    <a:pt x="91" y="30"/>
                    <a:pt x="85" y="35"/>
                  </a:cubicBezTo>
                  <a:cubicBezTo>
                    <a:pt x="80" y="35"/>
                    <a:pt x="80" y="41"/>
                    <a:pt x="74" y="41"/>
                  </a:cubicBezTo>
                  <a:cubicBezTo>
                    <a:pt x="74" y="41"/>
                    <a:pt x="74" y="47"/>
                    <a:pt x="74" y="47"/>
                  </a:cubicBezTo>
                  <a:cubicBezTo>
                    <a:pt x="68" y="47"/>
                    <a:pt x="68" y="53"/>
                    <a:pt x="63" y="53"/>
                  </a:cubicBezTo>
                  <a:cubicBezTo>
                    <a:pt x="46" y="64"/>
                    <a:pt x="17" y="64"/>
                    <a:pt x="6" y="41"/>
                  </a:cubicBezTo>
                  <a:cubicBezTo>
                    <a:pt x="0" y="35"/>
                    <a:pt x="6" y="24"/>
                    <a:pt x="12" y="2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2" name="Freeform 223"/>
            <p:cNvSpPr>
              <a:spLocks/>
            </p:cNvSpPr>
            <p:nvPr/>
          </p:nvSpPr>
          <p:spPr bwMode="auto">
            <a:xfrm>
              <a:off x="6588125" y="5692776"/>
              <a:ext cx="60325" cy="31750"/>
            </a:xfrm>
            <a:custGeom>
              <a:avLst/>
              <a:gdLst>
                <a:gd name="T0" fmla="*/ 2147483647 w 96"/>
                <a:gd name="T1" fmla="*/ 2147483647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2147483647 h 48"/>
                <a:gd name="T16" fmla="*/ 2147483647 w 96"/>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48"/>
                <a:gd name="T29" fmla="*/ 96 w 9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48">
                  <a:moveTo>
                    <a:pt x="13" y="16"/>
                  </a:moveTo>
                  <a:cubicBezTo>
                    <a:pt x="7" y="22"/>
                    <a:pt x="0" y="27"/>
                    <a:pt x="7" y="32"/>
                  </a:cubicBezTo>
                  <a:cubicBezTo>
                    <a:pt x="13" y="48"/>
                    <a:pt x="45" y="48"/>
                    <a:pt x="64" y="38"/>
                  </a:cubicBezTo>
                  <a:cubicBezTo>
                    <a:pt x="64" y="38"/>
                    <a:pt x="71" y="38"/>
                    <a:pt x="71" y="32"/>
                  </a:cubicBezTo>
                  <a:cubicBezTo>
                    <a:pt x="71" y="32"/>
                    <a:pt x="77" y="32"/>
                    <a:pt x="77" y="32"/>
                  </a:cubicBezTo>
                  <a:cubicBezTo>
                    <a:pt x="77" y="27"/>
                    <a:pt x="84" y="27"/>
                    <a:pt x="84" y="22"/>
                  </a:cubicBezTo>
                  <a:cubicBezTo>
                    <a:pt x="90" y="22"/>
                    <a:pt x="96" y="16"/>
                    <a:pt x="90" y="11"/>
                  </a:cubicBezTo>
                  <a:cubicBezTo>
                    <a:pt x="90" y="11"/>
                    <a:pt x="90" y="11"/>
                    <a:pt x="90" y="11"/>
                  </a:cubicBezTo>
                  <a:cubicBezTo>
                    <a:pt x="64" y="0"/>
                    <a:pt x="32" y="0"/>
                    <a:pt x="13"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3" name="Freeform 224"/>
            <p:cNvSpPr>
              <a:spLocks/>
            </p:cNvSpPr>
            <p:nvPr/>
          </p:nvSpPr>
          <p:spPr bwMode="auto">
            <a:xfrm>
              <a:off x="6227763" y="5651501"/>
              <a:ext cx="269875" cy="185738"/>
            </a:xfrm>
            <a:custGeom>
              <a:avLst/>
              <a:gdLst>
                <a:gd name="T0" fmla="*/ 2147483647 w 432"/>
                <a:gd name="T1" fmla="*/ 2147483647 h 288"/>
                <a:gd name="T2" fmla="*/ 2147483647 w 432"/>
                <a:gd name="T3" fmla="*/ 2147483647 h 288"/>
                <a:gd name="T4" fmla="*/ 2147483647 w 432"/>
                <a:gd name="T5" fmla="*/ 2147483647 h 288"/>
                <a:gd name="T6" fmla="*/ 2147483647 w 432"/>
                <a:gd name="T7" fmla="*/ 2147483647 h 288"/>
                <a:gd name="T8" fmla="*/ 2147483647 w 432"/>
                <a:gd name="T9" fmla="*/ 2147483647 h 288"/>
                <a:gd name="T10" fmla="*/ 2147483647 w 432"/>
                <a:gd name="T11" fmla="*/ 2147483647 h 288"/>
                <a:gd name="T12" fmla="*/ 2147483647 w 432"/>
                <a:gd name="T13" fmla="*/ 2147483647 h 288"/>
                <a:gd name="T14" fmla="*/ 2147483647 w 432"/>
                <a:gd name="T15" fmla="*/ 2147483647 h 288"/>
                <a:gd name="T16" fmla="*/ 2147483647 w 432"/>
                <a:gd name="T17" fmla="*/ 2147483647 h 288"/>
                <a:gd name="T18" fmla="*/ 2147483647 w 432"/>
                <a:gd name="T19" fmla="*/ 2147483647 h 288"/>
                <a:gd name="T20" fmla="*/ 2147483647 w 432"/>
                <a:gd name="T21" fmla="*/ 2147483647 h 288"/>
                <a:gd name="T22" fmla="*/ 2147483647 w 432"/>
                <a:gd name="T23" fmla="*/ 2147483647 h 288"/>
                <a:gd name="T24" fmla="*/ 2147483647 w 432"/>
                <a:gd name="T25" fmla="*/ 2147483647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288"/>
                <a:gd name="T41" fmla="*/ 432 w 43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2" h="288">
                  <a:moveTo>
                    <a:pt x="358" y="57"/>
                  </a:moveTo>
                  <a:cubicBezTo>
                    <a:pt x="358" y="57"/>
                    <a:pt x="237" y="32"/>
                    <a:pt x="98" y="44"/>
                  </a:cubicBezTo>
                  <a:cubicBezTo>
                    <a:pt x="98" y="44"/>
                    <a:pt x="47" y="0"/>
                    <a:pt x="24" y="51"/>
                  </a:cubicBezTo>
                  <a:cubicBezTo>
                    <a:pt x="24" y="51"/>
                    <a:pt x="18" y="69"/>
                    <a:pt x="35" y="88"/>
                  </a:cubicBezTo>
                  <a:cubicBezTo>
                    <a:pt x="35" y="88"/>
                    <a:pt x="0" y="132"/>
                    <a:pt x="41" y="188"/>
                  </a:cubicBezTo>
                  <a:cubicBezTo>
                    <a:pt x="41" y="188"/>
                    <a:pt x="6" y="201"/>
                    <a:pt x="24" y="232"/>
                  </a:cubicBezTo>
                  <a:cubicBezTo>
                    <a:pt x="24" y="232"/>
                    <a:pt x="18" y="257"/>
                    <a:pt x="81" y="245"/>
                  </a:cubicBezTo>
                  <a:cubicBezTo>
                    <a:pt x="81" y="245"/>
                    <a:pt x="168" y="288"/>
                    <a:pt x="352" y="257"/>
                  </a:cubicBezTo>
                  <a:cubicBezTo>
                    <a:pt x="352" y="257"/>
                    <a:pt x="398" y="282"/>
                    <a:pt x="409" y="238"/>
                  </a:cubicBezTo>
                  <a:cubicBezTo>
                    <a:pt x="409" y="238"/>
                    <a:pt x="409" y="201"/>
                    <a:pt x="392" y="195"/>
                  </a:cubicBezTo>
                  <a:cubicBezTo>
                    <a:pt x="392" y="195"/>
                    <a:pt x="421" y="157"/>
                    <a:pt x="398" y="119"/>
                  </a:cubicBezTo>
                  <a:cubicBezTo>
                    <a:pt x="398" y="119"/>
                    <a:pt x="432" y="69"/>
                    <a:pt x="398" y="51"/>
                  </a:cubicBezTo>
                  <a:cubicBezTo>
                    <a:pt x="398" y="51"/>
                    <a:pt x="375" y="32"/>
                    <a:pt x="358" y="57"/>
                  </a:cubicBezTo>
                </a:path>
              </a:pathLst>
            </a:custGeom>
            <a:solidFill>
              <a:srgbClr val="D985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4" name="Freeform 225"/>
            <p:cNvSpPr>
              <a:spLocks/>
            </p:cNvSpPr>
            <p:nvPr/>
          </p:nvSpPr>
          <p:spPr bwMode="auto">
            <a:xfrm>
              <a:off x="6249988" y="5795963"/>
              <a:ext cx="246063" cy="28575"/>
            </a:xfrm>
            <a:custGeom>
              <a:avLst/>
              <a:gdLst>
                <a:gd name="T0" fmla="*/ 2147483647 w 396"/>
                <a:gd name="T1" fmla="*/ 2147483647 h 43"/>
                <a:gd name="T2" fmla="*/ 2147483647 w 396"/>
                <a:gd name="T3" fmla="*/ 2147483647 h 43"/>
                <a:gd name="T4" fmla="*/ 2147483647 w 396"/>
                <a:gd name="T5" fmla="*/ 2147483647 h 43"/>
                <a:gd name="T6" fmla="*/ 2147483647 w 396"/>
                <a:gd name="T7" fmla="*/ 2147483647 h 43"/>
                <a:gd name="T8" fmla="*/ 2147483647 w 396"/>
                <a:gd name="T9" fmla="*/ 2147483647 h 43"/>
                <a:gd name="T10" fmla="*/ 2147483647 w 396"/>
                <a:gd name="T11" fmla="*/ 2147483647 h 43"/>
                <a:gd name="T12" fmla="*/ 2147483647 w 396"/>
                <a:gd name="T13" fmla="*/ 2147483647 h 43"/>
                <a:gd name="T14" fmla="*/ 2147483647 w 396"/>
                <a:gd name="T15" fmla="*/ 2147483647 h 43"/>
                <a:gd name="T16" fmla="*/ 2147483647 w 396"/>
                <a:gd name="T17" fmla="*/ 2147483647 h 43"/>
                <a:gd name="T18" fmla="*/ 2147483647 w 396"/>
                <a:gd name="T19" fmla="*/ 2147483647 h 43"/>
                <a:gd name="T20" fmla="*/ 2147483647 w 396"/>
                <a:gd name="T21" fmla="*/ 2147483647 h 43"/>
                <a:gd name="T22" fmla="*/ 2147483647 w 396"/>
                <a:gd name="T23" fmla="*/ 2147483647 h 43"/>
                <a:gd name="T24" fmla="*/ 2147483647 w 396"/>
                <a:gd name="T25" fmla="*/ 2147483647 h 43"/>
                <a:gd name="T26" fmla="*/ 2147483647 w 396"/>
                <a:gd name="T27" fmla="*/ 2147483647 h 43"/>
                <a:gd name="T28" fmla="*/ 2147483647 w 396"/>
                <a:gd name="T29" fmla="*/ 2147483647 h 43"/>
                <a:gd name="T30" fmla="*/ 2147483647 w 396"/>
                <a:gd name="T31" fmla="*/ 2147483647 h 43"/>
                <a:gd name="T32" fmla="*/ 2147483647 w 396"/>
                <a:gd name="T33" fmla="*/ 2147483647 h 43"/>
                <a:gd name="T34" fmla="*/ 2147483647 w 396"/>
                <a:gd name="T35" fmla="*/ 2147483647 h 43"/>
                <a:gd name="T36" fmla="*/ 2147483647 w 396"/>
                <a:gd name="T37" fmla="*/ 2147483647 h 43"/>
                <a:gd name="T38" fmla="*/ 2147483647 w 396"/>
                <a:gd name="T39" fmla="*/ 2147483647 h 43"/>
                <a:gd name="T40" fmla="*/ 2147483647 w 396"/>
                <a:gd name="T41" fmla="*/ 2147483647 h 43"/>
                <a:gd name="T42" fmla="*/ 2147483647 w 396"/>
                <a:gd name="T43" fmla="*/ 2147483647 h 43"/>
                <a:gd name="T44" fmla="*/ 2147483647 w 396"/>
                <a:gd name="T45" fmla="*/ 2147483647 h 43"/>
                <a:gd name="T46" fmla="*/ 2147483647 w 396"/>
                <a:gd name="T47" fmla="*/ 2147483647 h 43"/>
                <a:gd name="T48" fmla="*/ 2147483647 w 396"/>
                <a:gd name="T49" fmla="*/ 2147483647 h 43"/>
                <a:gd name="T50" fmla="*/ 2147483647 w 396"/>
                <a:gd name="T51" fmla="*/ 2147483647 h 43"/>
                <a:gd name="T52" fmla="*/ 2147483647 w 396"/>
                <a:gd name="T53" fmla="*/ 2147483647 h 43"/>
                <a:gd name="T54" fmla="*/ 0 w 396"/>
                <a:gd name="T55" fmla="*/ 2147483647 h 43"/>
                <a:gd name="T56" fmla="*/ 2147483647 w 396"/>
                <a:gd name="T57" fmla="*/ 2147483647 h 43"/>
                <a:gd name="T58" fmla="*/ 2147483647 w 396"/>
                <a:gd name="T59" fmla="*/ 2147483647 h 43"/>
                <a:gd name="T60" fmla="*/ 2147483647 w 396"/>
                <a:gd name="T61" fmla="*/ 2147483647 h 43"/>
                <a:gd name="T62" fmla="*/ 2147483647 w 396"/>
                <a:gd name="T63" fmla="*/ 2147483647 h 43"/>
                <a:gd name="T64" fmla="*/ 2147483647 w 396"/>
                <a:gd name="T65" fmla="*/ 2147483647 h 43"/>
                <a:gd name="T66" fmla="*/ 2147483647 w 396"/>
                <a:gd name="T67" fmla="*/ 2147483647 h 43"/>
                <a:gd name="T68" fmla="*/ 2147483647 w 396"/>
                <a:gd name="T69" fmla="*/ 2147483647 h 43"/>
                <a:gd name="T70" fmla="*/ 2147483647 w 396"/>
                <a:gd name="T71" fmla="*/ 2147483647 h 43"/>
                <a:gd name="T72" fmla="*/ 2147483647 w 396"/>
                <a:gd name="T73" fmla="*/ 2147483647 h 43"/>
                <a:gd name="T74" fmla="*/ 2147483647 w 396"/>
                <a:gd name="T75" fmla="*/ 2147483647 h 43"/>
                <a:gd name="T76" fmla="*/ 2147483647 w 396"/>
                <a:gd name="T77" fmla="*/ 2147483647 h 43"/>
                <a:gd name="T78" fmla="*/ 2147483647 w 396"/>
                <a:gd name="T79" fmla="*/ 2147483647 h 43"/>
                <a:gd name="T80" fmla="*/ 2147483647 w 396"/>
                <a:gd name="T81" fmla="*/ 2147483647 h 43"/>
                <a:gd name="T82" fmla="*/ 2147483647 w 396"/>
                <a:gd name="T83" fmla="*/ 2147483647 h 43"/>
                <a:gd name="T84" fmla="*/ 2147483647 w 396"/>
                <a:gd name="T85" fmla="*/ 2147483647 h 43"/>
                <a:gd name="T86" fmla="*/ 2147483647 w 396"/>
                <a:gd name="T87" fmla="*/ 2147483647 h 43"/>
                <a:gd name="T88" fmla="*/ 2147483647 w 396"/>
                <a:gd name="T89" fmla="*/ 2147483647 h 43"/>
                <a:gd name="T90" fmla="*/ 2147483647 w 396"/>
                <a:gd name="T91" fmla="*/ 2147483647 h 43"/>
                <a:gd name="T92" fmla="*/ 2147483647 w 396"/>
                <a:gd name="T93" fmla="*/ 2147483647 h 43"/>
                <a:gd name="T94" fmla="*/ 2147483647 w 396"/>
                <a:gd name="T95" fmla="*/ 2147483647 h 43"/>
                <a:gd name="T96" fmla="*/ 2147483647 w 396"/>
                <a:gd name="T97" fmla="*/ 2147483647 h 43"/>
                <a:gd name="T98" fmla="*/ 2147483647 w 396"/>
                <a:gd name="T99" fmla="*/ 2147483647 h 43"/>
                <a:gd name="T100" fmla="*/ 2147483647 w 396"/>
                <a:gd name="T101" fmla="*/ 2147483647 h 43"/>
                <a:gd name="T102" fmla="*/ 2147483647 w 396"/>
                <a:gd name="T103" fmla="*/ 2147483647 h 43"/>
                <a:gd name="T104" fmla="*/ 2147483647 w 396"/>
                <a:gd name="T105" fmla="*/ 2147483647 h 43"/>
                <a:gd name="T106" fmla="*/ 2147483647 w 396"/>
                <a:gd name="T107" fmla="*/ 2147483647 h 43"/>
                <a:gd name="T108" fmla="*/ 2147483647 w 396"/>
                <a:gd name="T109" fmla="*/ 2147483647 h 43"/>
                <a:gd name="T110" fmla="*/ 2147483647 w 396"/>
                <a:gd name="T111" fmla="*/ 2147483647 h 43"/>
                <a:gd name="T112" fmla="*/ 2147483647 w 396"/>
                <a:gd name="T113" fmla="*/ 2147483647 h 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
                <a:gd name="T172" fmla="*/ 0 h 43"/>
                <a:gd name="T173" fmla="*/ 396 w 396"/>
                <a:gd name="T174" fmla="*/ 43 h 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 h="43">
                  <a:moveTo>
                    <a:pt x="396" y="27"/>
                  </a:moveTo>
                  <a:lnTo>
                    <a:pt x="384" y="37"/>
                  </a:lnTo>
                  <a:cubicBezTo>
                    <a:pt x="383" y="37"/>
                    <a:pt x="382" y="38"/>
                    <a:pt x="381" y="38"/>
                  </a:cubicBezTo>
                  <a:lnTo>
                    <a:pt x="370" y="42"/>
                  </a:lnTo>
                  <a:cubicBezTo>
                    <a:pt x="369" y="42"/>
                    <a:pt x="368" y="43"/>
                    <a:pt x="366" y="42"/>
                  </a:cubicBezTo>
                  <a:lnTo>
                    <a:pt x="348" y="39"/>
                  </a:lnTo>
                  <a:cubicBezTo>
                    <a:pt x="347" y="39"/>
                    <a:pt x="345" y="38"/>
                    <a:pt x="344" y="37"/>
                  </a:cubicBezTo>
                  <a:lnTo>
                    <a:pt x="332" y="26"/>
                  </a:lnTo>
                  <a:cubicBezTo>
                    <a:pt x="332" y="26"/>
                    <a:pt x="331" y="25"/>
                    <a:pt x="331" y="25"/>
                  </a:cubicBezTo>
                  <a:lnTo>
                    <a:pt x="327" y="19"/>
                  </a:lnTo>
                  <a:lnTo>
                    <a:pt x="334" y="22"/>
                  </a:lnTo>
                  <a:lnTo>
                    <a:pt x="227" y="31"/>
                  </a:lnTo>
                  <a:lnTo>
                    <a:pt x="180" y="31"/>
                  </a:lnTo>
                  <a:lnTo>
                    <a:pt x="140" y="28"/>
                  </a:lnTo>
                  <a:lnTo>
                    <a:pt x="107" y="24"/>
                  </a:lnTo>
                  <a:lnTo>
                    <a:pt x="83" y="20"/>
                  </a:lnTo>
                  <a:lnTo>
                    <a:pt x="68" y="17"/>
                  </a:lnTo>
                  <a:lnTo>
                    <a:pt x="63" y="16"/>
                  </a:lnTo>
                  <a:lnTo>
                    <a:pt x="69" y="15"/>
                  </a:lnTo>
                  <a:lnTo>
                    <a:pt x="56" y="25"/>
                  </a:lnTo>
                  <a:cubicBezTo>
                    <a:pt x="56" y="25"/>
                    <a:pt x="55" y="26"/>
                    <a:pt x="55" y="26"/>
                  </a:cubicBezTo>
                  <a:lnTo>
                    <a:pt x="44" y="31"/>
                  </a:lnTo>
                  <a:cubicBezTo>
                    <a:pt x="43" y="31"/>
                    <a:pt x="41" y="32"/>
                    <a:pt x="40" y="31"/>
                  </a:cubicBezTo>
                  <a:lnTo>
                    <a:pt x="22" y="30"/>
                  </a:lnTo>
                  <a:cubicBezTo>
                    <a:pt x="20" y="30"/>
                    <a:pt x="19" y="30"/>
                    <a:pt x="18" y="29"/>
                  </a:cubicBezTo>
                  <a:lnTo>
                    <a:pt x="6" y="20"/>
                  </a:lnTo>
                  <a:cubicBezTo>
                    <a:pt x="5" y="19"/>
                    <a:pt x="5" y="19"/>
                    <a:pt x="4" y="18"/>
                  </a:cubicBezTo>
                  <a:lnTo>
                    <a:pt x="0" y="13"/>
                  </a:lnTo>
                  <a:lnTo>
                    <a:pt x="13" y="3"/>
                  </a:lnTo>
                  <a:lnTo>
                    <a:pt x="17" y="8"/>
                  </a:lnTo>
                  <a:lnTo>
                    <a:pt x="15" y="7"/>
                  </a:lnTo>
                  <a:lnTo>
                    <a:pt x="27" y="16"/>
                  </a:lnTo>
                  <a:lnTo>
                    <a:pt x="23" y="14"/>
                  </a:lnTo>
                  <a:lnTo>
                    <a:pt x="41" y="15"/>
                  </a:lnTo>
                  <a:lnTo>
                    <a:pt x="37" y="16"/>
                  </a:lnTo>
                  <a:lnTo>
                    <a:pt x="48" y="11"/>
                  </a:lnTo>
                  <a:lnTo>
                    <a:pt x="47" y="12"/>
                  </a:lnTo>
                  <a:lnTo>
                    <a:pt x="60" y="2"/>
                  </a:lnTo>
                  <a:cubicBezTo>
                    <a:pt x="61" y="1"/>
                    <a:pt x="64" y="0"/>
                    <a:pt x="66" y="1"/>
                  </a:cubicBezTo>
                  <a:lnTo>
                    <a:pt x="71" y="2"/>
                  </a:lnTo>
                  <a:lnTo>
                    <a:pt x="86" y="5"/>
                  </a:lnTo>
                  <a:lnTo>
                    <a:pt x="109" y="9"/>
                  </a:lnTo>
                  <a:lnTo>
                    <a:pt x="141" y="12"/>
                  </a:lnTo>
                  <a:lnTo>
                    <a:pt x="180" y="15"/>
                  </a:lnTo>
                  <a:lnTo>
                    <a:pt x="226" y="15"/>
                  </a:lnTo>
                  <a:lnTo>
                    <a:pt x="333" y="6"/>
                  </a:lnTo>
                  <a:cubicBezTo>
                    <a:pt x="336" y="6"/>
                    <a:pt x="339" y="8"/>
                    <a:pt x="340" y="10"/>
                  </a:cubicBezTo>
                  <a:lnTo>
                    <a:pt x="344" y="16"/>
                  </a:lnTo>
                  <a:lnTo>
                    <a:pt x="343" y="15"/>
                  </a:lnTo>
                  <a:lnTo>
                    <a:pt x="355" y="26"/>
                  </a:lnTo>
                  <a:lnTo>
                    <a:pt x="351" y="24"/>
                  </a:lnTo>
                  <a:lnTo>
                    <a:pt x="369" y="27"/>
                  </a:lnTo>
                  <a:lnTo>
                    <a:pt x="365" y="27"/>
                  </a:lnTo>
                  <a:lnTo>
                    <a:pt x="376" y="23"/>
                  </a:lnTo>
                  <a:lnTo>
                    <a:pt x="373" y="24"/>
                  </a:lnTo>
                  <a:lnTo>
                    <a:pt x="385" y="14"/>
                  </a:lnTo>
                  <a:lnTo>
                    <a:pt x="396" y="27"/>
                  </a:lnTo>
                  <a:close/>
                </a:path>
              </a:pathLst>
            </a:custGeom>
            <a:solidFill>
              <a:srgbClr val="C77E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5" name="Freeform 226"/>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4"/>
                  </a:lnTo>
                  <a:lnTo>
                    <a:pt x="225" y="37"/>
                  </a:lnTo>
                  <a:lnTo>
                    <a:pt x="179" y="36"/>
                  </a:lnTo>
                  <a:lnTo>
                    <a:pt x="140" y="33"/>
                  </a:lnTo>
                  <a:lnTo>
                    <a:pt x="107" y="29"/>
                  </a:lnTo>
                  <a:lnTo>
                    <a:pt x="84" y="24"/>
                  </a:lnTo>
                  <a:lnTo>
                    <a:pt x="68" y="20"/>
                  </a:lnTo>
                  <a:lnTo>
                    <a:pt x="64" y="19"/>
                  </a:lnTo>
                  <a:lnTo>
                    <a:pt x="70" y="18"/>
                  </a:lnTo>
                  <a:lnTo>
                    <a:pt x="56" y="28"/>
                  </a:lnTo>
                  <a:cubicBezTo>
                    <a:pt x="55" y="28"/>
                    <a:pt x="55" y="29"/>
                    <a:pt x="54" y="29"/>
                  </a:cubicBezTo>
                  <a:lnTo>
                    <a:pt x="42" y="33"/>
                  </a:lnTo>
                  <a:cubicBezTo>
                    <a:pt x="40" y="34"/>
                    <a:pt x="39" y="34"/>
                    <a:pt x="37" y="33"/>
                  </a:cubicBezTo>
                  <a:lnTo>
                    <a:pt x="19" y="28"/>
                  </a:lnTo>
                  <a:cubicBezTo>
                    <a:pt x="18" y="28"/>
                    <a:pt x="17" y="27"/>
                    <a:pt x="16" y="26"/>
                  </a:cubicBezTo>
                  <a:lnTo>
                    <a:pt x="5" y="15"/>
                  </a:lnTo>
                  <a:cubicBezTo>
                    <a:pt x="4" y="15"/>
                    <a:pt x="4" y="14"/>
                    <a:pt x="3" y="13"/>
                  </a:cubicBezTo>
                  <a:lnTo>
                    <a:pt x="0" y="7"/>
                  </a:lnTo>
                  <a:lnTo>
                    <a:pt x="15" y="0"/>
                  </a:lnTo>
                  <a:lnTo>
                    <a:pt x="18" y="6"/>
                  </a:lnTo>
                  <a:lnTo>
                    <a:pt x="16" y="4"/>
                  </a:lnTo>
                  <a:lnTo>
                    <a:pt x="27" y="15"/>
                  </a:lnTo>
                  <a:lnTo>
                    <a:pt x="24" y="13"/>
                  </a:lnTo>
                  <a:lnTo>
                    <a:pt x="42" y="18"/>
                  </a:lnTo>
                  <a:lnTo>
                    <a:pt x="37" y="18"/>
                  </a:lnTo>
                  <a:lnTo>
                    <a:pt x="49" y="14"/>
                  </a:lnTo>
                  <a:lnTo>
                    <a:pt x="47" y="15"/>
                  </a:lnTo>
                  <a:lnTo>
                    <a:pt x="61" y="5"/>
                  </a:lnTo>
                  <a:cubicBezTo>
                    <a:pt x="63" y="4"/>
                    <a:pt x="65" y="3"/>
                    <a:pt x="67" y="4"/>
                  </a:cubicBezTo>
                  <a:lnTo>
                    <a:pt x="73" y="5"/>
                  </a:lnTo>
                  <a:lnTo>
                    <a:pt x="87" y="9"/>
                  </a:lnTo>
                  <a:lnTo>
                    <a:pt x="109" y="14"/>
                  </a:lnTo>
                  <a:lnTo>
                    <a:pt x="141" y="17"/>
                  </a:lnTo>
                  <a:lnTo>
                    <a:pt x="180" y="20"/>
                  </a:lnTo>
                  <a:lnTo>
                    <a:pt x="224" y="21"/>
                  </a:lnTo>
                  <a:lnTo>
                    <a:pt x="276" y="19"/>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B7782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6" name="Freeform 227"/>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8"/>
                  </a:lnTo>
                  <a:lnTo>
                    <a:pt x="225" y="43"/>
                  </a:lnTo>
                  <a:lnTo>
                    <a:pt x="179" y="42"/>
                  </a:lnTo>
                  <a:lnTo>
                    <a:pt x="140" y="38"/>
                  </a:lnTo>
                  <a:lnTo>
                    <a:pt x="107" y="32"/>
                  </a:lnTo>
                  <a:lnTo>
                    <a:pt x="83" y="26"/>
                  </a:lnTo>
                  <a:lnTo>
                    <a:pt x="68" y="21"/>
                  </a:lnTo>
                  <a:lnTo>
                    <a:pt x="62" y="19"/>
                  </a:lnTo>
                  <a:lnTo>
                    <a:pt x="70" y="18"/>
                  </a:lnTo>
                  <a:lnTo>
                    <a:pt x="54" y="28"/>
                  </a:lnTo>
                  <a:cubicBezTo>
                    <a:pt x="53" y="29"/>
                    <a:pt x="53" y="29"/>
                    <a:pt x="52" y="29"/>
                  </a:cubicBezTo>
                  <a:lnTo>
                    <a:pt x="40" y="33"/>
                  </a:lnTo>
                  <a:cubicBezTo>
                    <a:pt x="38" y="34"/>
                    <a:pt x="37" y="34"/>
                    <a:pt x="35" y="33"/>
                  </a:cubicBezTo>
                  <a:lnTo>
                    <a:pt x="17" y="28"/>
                  </a:lnTo>
                  <a:cubicBezTo>
                    <a:pt x="16" y="28"/>
                    <a:pt x="14" y="27"/>
                    <a:pt x="13" y="26"/>
                  </a:cubicBezTo>
                  <a:lnTo>
                    <a:pt x="4" y="15"/>
                  </a:lnTo>
                  <a:cubicBezTo>
                    <a:pt x="4" y="14"/>
                    <a:pt x="4" y="14"/>
                    <a:pt x="3" y="13"/>
                  </a:cubicBezTo>
                  <a:lnTo>
                    <a:pt x="0" y="7"/>
                  </a:lnTo>
                  <a:lnTo>
                    <a:pt x="15" y="0"/>
                  </a:lnTo>
                  <a:lnTo>
                    <a:pt x="18" y="6"/>
                  </a:lnTo>
                  <a:lnTo>
                    <a:pt x="17" y="4"/>
                  </a:lnTo>
                  <a:lnTo>
                    <a:pt x="26" y="15"/>
                  </a:lnTo>
                  <a:lnTo>
                    <a:pt x="22" y="13"/>
                  </a:lnTo>
                  <a:lnTo>
                    <a:pt x="40" y="18"/>
                  </a:lnTo>
                  <a:lnTo>
                    <a:pt x="35" y="18"/>
                  </a:lnTo>
                  <a:lnTo>
                    <a:pt x="47" y="14"/>
                  </a:lnTo>
                  <a:lnTo>
                    <a:pt x="45" y="15"/>
                  </a:lnTo>
                  <a:lnTo>
                    <a:pt x="61" y="5"/>
                  </a:lnTo>
                  <a:cubicBezTo>
                    <a:pt x="63" y="3"/>
                    <a:pt x="66" y="3"/>
                    <a:pt x="68" y="4"/>
                  </a:cubicBezTo>
                  <a:lnTo>
                    <a:pt x="73" y="6"/>
                  </a:lnTo>
                  <a:lnTo>
                    <a:pt x="87" y="11"/>
                  </a:lnTo>
                  <a:lnTo>
                    <a:pt x="110" y="17"/>
                  </a:lnTo>
                  <a:lnTo>
                    <a:pt x="141" y="22"/>
                  </a:lnTo>
                  <a:lnTo>
                    <a:pt x="180" y="26"/>
                  </a:lnTo>
                  <a:lnTo>
                    <a:pt x="224" y="27"/>
                  </a:lnTo>
                  <a:lnTo>
                    <a:pt x="276" y="23"/>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A7722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7" name="Freeform 228"/>
            <p:cNvSpPr>
              <a:spLocks/>
            </p:cNvSpPr>
            <p:nvPr/>
          </p:nvSpPr>
          <p:spPr bwMode="auto">
            <a:xfrm>
              <a:off x="6248400" y="5799138"/>
              <a:ext cx="249238" cy="33338"/>
            </a:xfrm>
            <a:custGeom>
              <a:avLst/>
              <a:gdLst>
                <a:gd name="T0" fmla="*/ 2147483647 w 398"/>
                <a:gd name="T1" fmla="*/ 2147483647 h 50"/>
                <a:gd name="T2" fmla="*/ 2147483647 w 398"/>
                <a:gd name="T3" fmla="*/ 2147483647 h 50"/>
                <a:gd name="T4" fmla="*/ 2147483647 w 398"/>
                <a:gd name="T5" fmla="*/ 2147483647 h 50"/>
                <a:gd name="T6" fmla="*/ 2147483647 w 398"/>
                <a:gd name="T7" fmla="*/ 2147483647 h 50"/>
                <a:gd name="T8" fmla="*/ 2147483647 w 398"/>
                <a:gd name="T9" fmla="*/ 2147483647 h 50"/>
                <a:gd name="T10" fmla="*/ 2147483647 w 398"/>
                <a:gd name="T11" fmla="*/ 2147483647 h 50"/>
                <a:gd name="T12" fmla="*/ 2147483647 w 398"/>
                <a:gd name="T13" fmla="*/ 2147483647 h 50"/>
                <a:gd name="T14" fmla="*/ 2147483647 w 398"/>
                <a:gd name="T15" fmla="*/ 2147483647 h 50"/>
                <a:gd name="T16" fmla="*/ 2147483647 w 398"/>
                <a:gd name="T17" fmla="*/ 2147483647 h 50"/>
                <a:gd name="T18" fmla="*/ 2147483647 w 398"/>
                <a:gd name="T19" fmla="*/ 2147483647 h 50"/>
                <a:gd name="T20" fmla="*/ 2147483647 w 398"/>
                <a:gd name="T21" fmla="*/ 2147483647 h 50"/>
                <a:gd name="T22" fmla="*/ 2147483647 w 398"/>
                <a:gd name="T23" fmla="*/ 2147483647 h 50"/>
                <a:gd name="T24" fmla="*/ 2147483647 w 398"/>
                <a:gd name="T25" fmla="*/ 2147483647 h 50"/>
                <a:gd name="T26" fmla="*/ 2147483647 w 398"/>
                <a:gd name="T27" fmla="*/ 2147483647 h 50"/>
                <a:gd name="T28" fmla="*/ 2147483647 w 398"/>
                <a:gd name="T29" fmla="*/ 2147483647 h 50"/>
                <a:gd name="T30" fmla="*/ 2147483647 w 398"/>
                <a:gd name="T31" fmla="*/ 2147483647 h 50"/>
                <a:gd name="T32" fmla="*/ 2147483647 w 398"/>
                <a:gd name="T33" fmla="*/ 2147483647 h 50"/>
                <a:gd name="T34" fmla="*/ 2147483647 w 398"/>
                <a:gd name="T35" fmla="*/ 2147483647 h 50"/>
                <a:gd name="T36" fmla="*/ 2147483647 w 398"/>
                <a:gd name="T37" fmla="*/ 2147483647 h 50"/>
                <a:gd name="T38" fmla="*/ 2147483647 w 398"/>
                <a:gd name="T39" fmla="*/ 2147483647 h 50"/>
                <a:gd name="T40" fmla="*/ 2147483647 w 398"/>
                <a:gd name="T41" fmla="*/ 2147483647 h 50"/>
                <a:gd name="T42" fmla="*/ 2147483647 w 398"/>
                <a:gd name="T43" fmla="*/ 2147483647 h 50"/>
                <a:gd name="T44" fmla="*/ 2147483647 w 398"/>
                <a:gd name="T45" fmla="*/ 2147483647 h 50"/>
                <a:gd name="T46" fmla="*/ 2147483647 w 398"/>
                <a:gd name="T47" fmla="*/ 2147483647 h 50"/>
                <a:gd name="T48" fmla="*/ 2147483647 w 398"/>
                <a:gd name="T49" fmla="*/ 2147483647 h 50"/>
                <a:gd name="T50" fmla="*/ 2147483647 w 398"/>
                <a:gd name="T51" fmla="*/ 2147483647 h 50"/>
                <a:gd name="T52" fmla="*/ 2147483647 w 398"/>
                <a:gd name="T53" fmla="*/ 2147483647 h 50"/>
                <a:gd name="T54" fmla="*/ 2147483647 w 398"/>
                <a:gd name="T55" fmla="*/ 2147483647 h 50"/>
                <a:gd name="T56" fmla="*/ 0 w 398"/>
                <a:gd name="T57" fmla="*/ 2147483647 h 50"/>
                <a:gd name="T58" fmla="*/ 2147483647 w 398"/>
                <a:gd name="T59" fmla="*/ 0 h 50"/>
                <a:gd name="T60" fmla="*/ 2147483647 w 398"/>
                <a:gd name="T61" fmla="*/ 2147483647 h 50"/>
                <a:gd name="T62" fmla="*/ 2147483647 w 398"/>
                <a:gd name="T63" fmla="*/ 2147483647 h 50"/>
                <a:gd name="T64" fmla="*/ 2147483647 w 398"/>
                <a:gd name="T65" fmla="*/ 2147483647 h 50"/>
                <a:gd name="T66" fmla="*/ 2147483647 w 398"/>
                <a:gd name="T67" fmla="*/ 2147483647 h 50"/>
                <a:gd name="T68" fmla="*/ 2147483647 w 398"/>
                <a:gd name="T69" fmla="*/ 2147483647 h 50"/>
                <a:gd name="T70" fmla="*/ 2147483647 w 398"/>
                <a:gd name="T71" fmla="*/ 2147483647 h 50"/>
                <a:gd name="T72" fmla="*/ 2147483647 w 398"/>
                <a:gd name="T73" fmla="*/ 2147483647 h 50"/>
                <a:gd name="T74" fmla="*/ 2147483647 w 398"/>
                <a:gd name="T75" fmla="*/ 2147483647 h 50"/>
                <a:gd name="T76" fmla="*/ 2147483647 w 398"/>
                <a:gd name="T77" fmla="*/ 2147483647 h 50"/>
                <a:gd name="T78" fmla="*/ 2147483647 w 398"/>
                <a:gd name="T79" fmla="*/ 2147483647 h 50"/>
                <a:gd name="T80" fmla="*/ 2147483647 w 398"/>
                <a:gd name="T81" fmla="*/ 2147483647 h 50"/>
                <a:gd name="T82" fmla="*/ 2147483647 w 398"/>
                <a:gd name="T83" fmla="*/ 2147483647 h 50"/>
                <a:gd name="T84" fmla="*/ 2147483647 w 398"/>
                <a:gd name="T85" fmla="*/ 2147483647 h 50"/>
                <a:gd name="T86" fmla="*/ 2147483647 w 398"/>
                <a:gd name="T87" fmla="*/ 2147483647 h 50"/>
                <a:gd name="T88" fmla="*/ 2147483647 w 398"/>
                <a:gd name="T89" fmla="*/ 2147483647 h 50"/>
                <a:gd name="T90" fmla="*/ 2147483647 w 398"/>
                <a:gd name="T91" fmla="*/ 2147483647 h 50"/>
                <a:gd name="T92" fmla="*/ 2147483647 w 398"/>
                <a:gd name="T93" fmla="*/ 2147483647 h 50"/>
                <a:gd name="T94" fmla="*/ 2147483647 w 398"/>
                <a:gd name="T95" fmla="*/ 2147483647 h 50"/>
                <a:gd name="T96" fmla="*/ 2147483647 w 398"/>
                <a:gd name="T97" fmla="*/ 2147483647 h 50"/>
                <a:gd name="T98" fmla="*/ 2147483647 w 398"/>
                <a:gd name="T99" fmla="*/ 2147483647 h 50"/>
                <a:gd name="T100" fmla="*/ 2147483647 w 398"/>
                <a:gd name="T101" fmla="*/ 2147483647 h 50"/>
                <a:gd name="T102" fmla="*/ 2147483647 w 398"/>
                <a:gd name="T103" fmla="*/ 2147483647 h 50"/>
                <a:gd name="T104" fmla="*/ 2147483647 w 398"/>
                <a:gd name="T105" fmla="*/ 2147483647 h 50"/>
                <a:gd name="T106" fmla="*/ 2147483647 w 398"/>
                <a:gd name="T107" fmla="*/ 2147483647 h 50"/>
                <a:gd name="T108" fmla="*/ 2147483647 w 398"/>
                <a:gd name="T109" fmla="*/ 2147483647 h 50"/>
                <a:gd name="T110" fmla="*/ 2147483647 w 398"/>
                <a:gd name="T111" fmla="*/ 2147483647 h 50"/>
                <a:gd name="T112" fmla="*/ 2147483647 w 398"/>
                <a:gd name="T113" fmla="*/ 2147483647 h 50"/>
                <a:gd name="T114" fmla="*/ 2147483647 w 398"/>
                <a:gd name="T115" fmla="*/ 2147483647 h 50"/>
                <a:gd name="T116" fmla="*/ 2147483647 w 398"/>
                <a:gd name="T117" fmla="*/ 2147483647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50"/>
                <a:gd name="T179" fmla="*/ 398 w 398"/>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50">
                  <a:moveTo>
                    <a:pt x="398" y="23"/>
                  </a:moveTo>
                  <a:lnTo>
                    <a:pt x="389" y="37"/>
                  </a:lnTo>
                  <a:cubicBezTo>
                    <a:pt x="389" y="37"/>
                    <a:pt x="388" y="38"/>
                    <a:pt x="388" y="38"/>
                  </a:cubicBezTo>
                  <a:lnTo>
                    <a:pt x="379" y="46"/>
                  </a:lnTo>
                  <a:cubicBezTo>
                    <a:pt x="377" y="48"/>
                    <a:pt x="375" y="48"/>
                    <a:pt x="373" y="48"/>
                  </a:cubicBezTo>
                  <a:lnTo>
                    <a:pt x="354" y="48"/>
                  </a:lnTo>
                  <a:cubicBezTo>
                    <a:pt x="353" y="48"/>
                    <a:pt x="351" y="48"/>
                    <a:pt x="350" y="47"/>
                  </a:cubicBezTo>
                  <a:lnTo>
                    <a:pt x="336" y="38"/>
                  </a:lnTo>
                  <a:cubicBezTo>
                    <a:pt x="336" y="38"/>
                    <a:pt x="335" y="38"/>
                    <a:pt x="335" y="37"/>
                  </a:cubicBezTo>
                  <a:lnTo>
                    <a:pt x="329" y="31"/>
                  </a:lnTo>
                  <a:lnTo>
                    <a:pt x="336" y="33"/>
                  </a:lnTo>
                  <a:lnTo>
                    <a:pt x="277" y="45"/>
                  </a:lnTo>
                  <a:lnTo>
                    <a:pt x="223" y="50"/>
                  </a:lnTo>
                  <a:lnTo>
                    <a:pt x="176" y="49"/>
                  </a:lnTo>
                  <a:lnTo>
                    <a:pt x="137" y="45"/>
                  </a:lnTo>
                  <a:lnTo>
                    <a:pt x="105" y="39"/>
                  </a:lnTo>
                  <a:lnTo>
                    <a:pt x="82" y="33"/>
                  </a:lnTo>
                  <a:lnTo>
                    <a:pt x="68" y="28"/>
                  </a:lnTo>
                  <a:lnTo>
                    <a:pt x="62" y="26"/>
                  </a:lnTo>
                  <a:lnTo>
                    <a:pt x="69" y="26"/>
                  </a:lnTo>
                  <a:lnTo>
                    <a:pt x="53" y="33"/>
                  </a:lnTo>
                  <a:cubicBezTo>
                    <a:pt x="52" y="33"/>
                    <a:pt x="51" y="33"/>
                    <a:pt x="51" y="33"/>
                  </a:cubicBezTo>
                  <a:lnTo>
                    <a:pt x="39" y="35"/>
                  </a:lnTo>
                  <a:cubicBezTo>
                    <a:pt x="37" y="36"/>
                    <a:pt x="36" y="35"/>
                    <a:pt x="35" y="35"/>
                  </a:cubicBezTo>
                  <a:lnTo>
                    <a:pt x="17" y="29"/>
                  </a:lnTo>
                  <a:cubicBezTo>
                    <a:pt x="15" y="29"/>
                    <a:pt x="14" y="28"/>
                    <a:pt x="13" y="26"/>
                  </a:cubicBezTo>
                  <a:lnTo>
                    <a:pt x="4" y="14"/>
                  </a:lnTo>
                  <a:cubicBezTo>
                    <a:pt x="4" y="14"/>
                    <a:pt x="4" y="13"/>
                    <a:pt x="3" y="13"/>
                  </a:cubicBezTo>
                  <a:lnTo>
                    <a:pt x="0" y="7"/>
                  </a:lnTo>
                  <a:lnTo>
                    <a:pt x="15" y="0"/>
                  </a:lnTo>
                  <a:lnTo>
                    <a:pt x="18" y="6"/>
                  </a:lnTo>
                  <a:lnTo>
                    <a:pt x="17" y="5"/>
                  </a:lnTo>
                  <a:lnTo>
                    <a:pt x="26" y="17"/>
                  </a:lnTo>
                  <a:lnTo>
                    <a:pt x="22" y="14"/>
                  </a:lnTo>
                  <a:lnTo>
                    <a:pt x="40" y="20"/>
                  </a:lnTo>
                  <a:lnTo>
                    <a:pt x="36" y="20"/>
                  </a:lnTo>
                  <a:lnTo>
                    <a:pt x="48" y="18"/>
                  </a:lnTo>
                  <a:lnTo>
                    <a:pt x="46" y="18"/>
                  </a:lnTo>
                  <a:lnTo>
                    <a:pt x="62" y="11"/>
                  </a:lnTo>
                  <a:cubicBezTo>
                    <a:pt x="64" y="10"/>
                    <a:pt x="66" y="10"/>
                    <a:pt x="68" y="11"/>
                  </a:cubicBezTo>
                  <a:lnTo>
                    <a:pt x="73" y="13"/>
                  </a:lnTo>
                  <a:lnTo>
                    <a:pt x="87" y="18"/>
                  </a:lnTo>
                  <a:lnTo>
                    <a:pt x="108" y="24"/>
                  </a:lnTo>
                  <a:lnTo>
                    <a:pt x="138" y="29"/>
                  </a:lnTo>
                  <a:lnTo>
                    <a:pt x="177" y="33"/>
                  </a:lnTo>
                  <a:lnTo>
                    <a:pt x="222" y="34"/>
                  </a:lnTo>
                  <a:lnTo>
                    <a:pt x="274" y="30"/>
                  </a:lnTo>
                  <a:lnTo>
                    <a:pt x="333" y="18"/>
                  </a:lnTo>
                  <a:cubicBezTo>
                    <a:pt x="336" y="17"/>
                    <a:pt x="338" y="18"/>
                    <a:pt x="340" y="20"/>
                  </a:cubicBezTo>
                  <a:lnTo>
                    <a:pt x="346" y="26"/>
                  </a:lnTo>
                  <a:lnTo>
                    <a:pt x="345" y="25"/>
                  </a:lnTo>
                  <a:lnTo>
                    <a:pt x="359" y="34"/>
                  </a:lnTo>
                  <a:lnTo>
                    <a:pt x="354" y="32"/>
                  </a:lnTo>
                  <a:lnTo>
                    <a:pt x="373" y="32"/>
                  </a:lnTo>
                  <a:lnTo>
                    <a:pt x="368" y="34"/>
                  </a:lnTo>
                  <a:lnTo>
                    <a:pt x="377" y="26"/>
                  </a:lnTo>
                  <a:lnTo>
                    <a:pt x="376" y="28"/>
                  </a:lnTo>
                  <a:lnTo>
                    <a:pt x="385" y="14"/>
                  </a:lnTo>
                  <a:lnTo>
                    <a:pt x="398" y="23"/>
                  </a:lnTo>
                  <a:close/>
                </a:path>
              </a:pathLst>
            </a:custGeom>
            <a:solidFill>
              <a:srgbClr val="976B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8" name="Freeform 229"/>
            <p:cNvSpPr>
              <a:spLocks/>
            </p:cNvSpPr>
            <p:nvPr/>
          </p:nvSpPr>
          <p:spPr bwMode="auto">
            <a:xfrm>
              <a:off x="6249988" y="5795963"/>
              <a:ext cx="246063" cy="26988"/>
            </a:xfrm>
            <a:custGeom>
              <a:avLst/>
              <a:gdLst>
                <a:gd name="T0" fmla="*/ 2147483647 w 395"/>
                <a:gd name="T1" fmla="*/ 2147483647 h 42"/>
                <a:gd name="T2" fmla="*/ 2147483647 w 395"/>
                <a:gd name="T3" fmla="*/ 2147483647 h 42"/>
                <a:gd name="T4" fmla="*/ 2147483647 w 395"/>
                <a:gd name="T5" fmla="*/ 2147483647 h 42"/>
                <a:gd name="T6" fmla="*/ 2147483647 w 395"/>
                <a:gd name="T7" fmla="*/ 2147483647 h 42"/>
                <a:gd name="T8" fmla="*/ 2147483647 w 395"/>
                <a:gd name="T9" fmla="*/ 2147483647 h 42"/>
                <a:gd name="T10" fmla="*/ 2147483647 w 395"/>
                <a:gd name="T11" fmla="*/ 2147483647 h 42"/>
                <a:gd name="T12" fmla="*/ 2147483647 w 395"/>
                <a:gd name="T13" fmla="*/ 2147483647 h 42"/>
                <a:gd name="T14" fmla="*/ 2147483647 w 395"/>
                <a:gd name="T15" fmla="*/ 2147483647 h 42"/>
                <a:gd name="T16" fmla="*/ 2147483647 w 395"/>
                <a:gd name="T17" fmla="*/ 2147483647 h 42"/>
                <a:gd name="T18" fmla="*/ 2147483647 w 395"/>
                <a:gd name="T19" fmla="*/ 2147483647 h 42"/>
                <a:gd name="T20" fmla="*/ 2147483647 w 395"/>
                <a:gd name="T21" fmla="*/ 2147483647 h 42"/>
                <a:gd name="T22" fmla="*/ 2147483647 w 395"/>
                <a:gd name="T23" fmla="*/ 2147483647 h 42"/>
                <a:gd name="T24" fmla="*/ 2147483647 w 395"/>
                <a:gd name="T25" fmla="*/ 2147483647 h 42"/>
                <a:gd name="T26" fmla="*/ 2147483647 w 395"/>
                <a:gd name="T27" fmla="*/ 2147483647 h 42"/>
                <a:gd name="T28" fmla="*/ 2147483647 w 395"/>
                <a:gd name="T29" fmla="*/ 2147483647 h 42"/>
                <a:gd name="T30" fmla="*/ 2147483647 w 395"/>
                <a:gd name="T31" fmla="*/ 2147483647 h 42"/>
                <a:gd name="T32" fmla="*/ 2147483647 w 395"/>
                <a:gd name="T33" fmla="*/ 2147483647 h 42"/>
                <a:gd name="T34" fmla="*/ 2147483647 w 395"/>
                <a:gd name="T35" fmla="*/ 2147483647 h 42"/>
                <a:gd name="T36" fmla="*/ 2147483647 w 395"/>
                <a:gd name="T37" fmla="*/ 2147483647 h 42"/>
                <a:gd name="T38" fmla="*/ 2147483647 w 395"/>
                <a:gd name="T39" fmla="*/ 2147483647 h 42"/>
                <a:gd name="T40" fmla="*/ 2147483647 w 395"/>
                <a:gd name="T41" fmla="*/ 2147483647 h 42"/>
                <a:gd name="T42" fmla="*/ 2147483647 w 395"/>
                <a:gd name="T43" fmla="*/ 2147483647 h 42"/>
                <a:gd name="T44" fmla="*/ 2147483647 w 395"/>
                <a:gd name="T45" fmla="*/ 2147483647 h 42"/>
                <a:gd name="T46" fmla="*/ 2147483647 w 395"/>
                <a:gd name="T47" fmla="*/ 2147483647 h 42"/>
                <a:gd name="T48" fmla="*/ 2147483647 w 395"/>
                <a:gd name="T49" fmla="*/ 2147483647 h 42"/>
                <a:gd name="T50" fmla="*/ 2147483647 w 395"/>
                <a:gd name="T51" fmla="*/ 2147483647 h 42"/>
                <a:gd name="T52" fmla="*/ 2147483647 w 395"/>
                <a:gd name="T53" fmla="*/ 2147483647 h 42"/>
                <a:gd name="T54" fmla="*/ 2147483647 w 395"/>
                <a:gd name="T55" fmla="*/ 2147483647 h 42"/>
                <a:gd name="T56" fmla="*/ 2147483647 w 395"/>
                <a:gd name="T57" fmla="*/ 2147483647 h 42"/>
                <a:gd name="T58" fmla="*/ 2147483647 w 395"/>
                <a:gd name="T59" fmla="*/ 2147483647 h 42"/>
                <a:gd name="T60" fmla="*/ 2147483647 w 395"/>
                <a:gd name="T61" fmla="*/ 2147483647 h 42"/>
                <a:gd name="T62" fmla="*/ 2147483647 w 395"/>
                <a:gd name="T63" fmla="*/ 2147483647 h 42"/>
                <a:gd name="T64" fmla="*/ 2147483647 w 395"/>
                <a:gd name="T65" fmla="*/ 2147483647 h 42"/>
                <a:gd name="T66" fmla="*/ 2147483647 w 395"/>
                <a:gd name="T67" fmla="*/ 2147483647 h 42"/>
                <a:gd name="T68" fmla="*/ 2147483647 w 395"/>
                <a:gd name="T69" fmla="*/ 2147483647 h 42"/>
                <a:gd name="T70" fmla="*/ 2147483647 w 395"/>
                <a:gd name="T71" fmla="*/ 2147483647 h 42"/>
                <a:gd name="T72" fmla="*/ 2147483647 w 395"/>
                <a:gd name="T73" fmla="*/ 2147483647 h 42"/>
                <a:gd name="T74" fmla="*/ 2147483647 w 395"/>
                <a:gd name="T75" fmla="*/ 2147483647 h 42"/>
                <a:gd name="T76" fmla="*/ 2147483647 w 395"/>
                <a:gd name="T77" fmla="*/ 2147483647 h 42"/>
                <a:gd name="T78" fmla="*/ 2147483647 w 395"/>
                <a:gd name="T79" fmla="*/ 2147483647 h 42"/>
                <a:gd name="T80" fmla="*/ 2147483647 w 395"/>
                <a:gd name="T81" fmla="*/ 2147483647 h 42"/>
                <a:gd name="T82" fmla="*/ 2147483647 w 395"/>
                <a:gd name="T83" fmla="*/ 2147483647 h 42"/>
                <a:gd name="T84" fmla="*/ 2147483647 w 395"/>
                <a:gd name="T85" fmla="*/ 2147483647 h 42"/>
                <a:gd name="T86" fmla="*/ 2147483647 w 395"/>
                <a:gd name="T87" fmla="*/ 2147483647 h 42"/>
                <a:gd name="T88" fmla="*/ 2147483647 w 395"/>
                <a:gd name="T89" fmla="*/ 2147483647 h 42"/>
                <a:gd name="T90" fmla="*/ 2147483647 w 395"/>
                <a:gd name="T91" fmla="*/ 2147483647 h 42"/>
                <a:gd name="T92" fmla="*/ 2147483647 w 395"/>
                <a:gd name="T93" fmla="*/ 2147483647 h 42"/>
                <a:gd name="T94" fmla="*/ 2147483647 w 395"/>
                <a:gd name="T95" fmla="*/ 2147483647 h 42"/>
                <a:gd name="T96" fmla="*/ 2147483647 w 395"/>
                <a:gd name="T97" fmla="*/ 2147483647 h 42"/>
                <a:gd name="T98" fmla="*/ 2147483647 w 395"/>
                <a:gd name="T99" fmla="*/ 2147483647 h 42"/>
                <a:gd name="T100" fmla="*/ 2147483647 w 395"/>
                <a:gd name="T101" fmla="*/ 2147483647 h 42"/>
                <a:gd name="T102" fmla="*/ 2147483647 w 395"/>
                <a:gd name="T103" fmla="*/ 2147483647 h 42"/>
                <a:gd name="T104" fmla="*/ 2147483647 w 395"/>
                <a:gd name="T105" fmla="*/ 2147483647 h 42"/>
                <a:gd name="T106" fmla="*/ 2147483647 w 395"/>
                <a:gd name="T107" fmla="*/ 2147483647 h 42"/>
                <a:gd name="T108" fmla="*/ 2147483647 w 395"/>
                <a:gd name="T109" fmla="*/ 2147483647 h 42"/>
                <a:gd name="T110" fmla="*/ 0 w 395"/>
                <a:gd name="T111" fmla="*/ 2147483647 h 42"/>
                <a:gd name="T112" fmla="*/ 2147483647 w 395"/>
                <a:gd name="T113" fmla="*/ 214748364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
                <a:gd name="T172" fmla="*/ 0 h 42"/>
                <a:gd name="T173" fmla="*/ 395 w 395"/>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 h="42">
                  <a:moveTo>
                    <a:pt x="11" y="3"/>
                  </a:moveTo>
                  <a:lnTo>
                    <a:pt x="16" y="8"/>
                  </a:lnTo>
                  <a:lnTo>
                    <a:pt x="15" y="7"/>
                  </a:lnTo>
                  <a:lnTo>
                    <a:pt x="28" y="16"/>
                  </a:lnTo>
                  <a:lnTo>
                    <a:pt x="24" y="14"/>
                  </a:lnTo>
                  <a:lnTo>
                    <a:pt x="43" y="15"/>
                  </a:lnTo>
                  <a:lnTo>
                    <a:pt x="39" y="16"/>
                  </a:lnTo>
                  <a:lnTo>
                    <a:pt x="49" y="11"/>
                  </a:lnTo>
                  <a:lnTo>
                    <a:pt x="47" y="13"/>
                  </a:lnTo>
                  <a:lnTo>
                    <a:pt x="58" y="3"/>
                  </a:lnTo>
                  <a:cubicBezTo>
                    <a:pt x="60" y="1"/>
                    <a:pt x="63" y="0"/>
                    <a:pt x="65" y="1"/>
                  </a:cubicBezTo>
                  <a:lnTo>
                    <a:pt x="70" y="2"/>
                  </a:lnTo>
                  <a:lnTo>
                    <a:pt x="86" y="5"/>
                  </a:lnTo>
                  <a:lnTo>
                    <a:pt x="111" y="9"/>
                  </a:lnTo>
                  <a:lnTo>
                    <a:pt x="143" y="11"/>
                  </a:lnTo>
                  <a:lnTo>
                    <a:pt x="182" y="13"/>
                  </a:lnTo>
                  <a:lnTo>
                    <a:pt x="227" y="13"/>
                  </a:lnTo>
                  <a:lnTo>
                    <a:pt x="331" y="1"/>
                  </a:lnTo>
                  <a:cubicBezTo>
                    <a:pt x="335" y="0"/>
                    <a:pt x="338" y="2"/>
                    <a:pt x="339" y="4"/>
                  </a:cubicBezTo>
                  <a:lnTo>
                    <a:pt x="343" y="11"/>
                  </a:lnTo>
                  <a:lnTo>
                    <a:pt x="342" y="10"/>
                  </a:lnTo>
                  <a:lnTo>
                    <a:pt x="354" y="23"/>
                  </a:lnTo>
                  <a:lnTo>
                    <a:pt x="351" y="21"/>
                  </a:lnTo>
                  <a:lnTo>
                    <a:pt x="369" y="26"/>
                  </a:lnTo>
                  <a:lnTo>
                    <a:pt x="364" y="26"/>
                  </a:lnTo>
                  <a:lnTo>
                    <a:pt x="375" y="23"/>
                  </a:lnTo>
                  <a:lnTo>
                    <a:pt x="372" y="24"/>
                  </a:lnTo>
                  <a:lnTo>
                    <a:pt x="384" y="14"/>
                  </a:lnTo>
                  <a:lnTo>
                    <a:pt x="395" y="27"/>
                  </a:lnTo>
                  <a:lnTo>
                    <a:pt x="383" y="37"/>
                  </a:lnTo>
                  <a:cubicBezTo>
                    <a:pt x="382" y="37"/>
                    <a:pt x="381" y="38"/>
                    <a:pt x="380" y="38"/>
                  </a:cubicBezTo>
                  <a:lnTo>
                    <a:pt x="369" y="41"/>
                  </a:lnTo>
                  <a:cubicBezTo>
                    <a:pt x="367" y="42"/>
                    <a:pt x="366" y="42"/>
                    <a:pt x="364" y="41"/>
                  </a:cubicBezTo>
                  <a:lnTo>
                    <a:pt x="346" y="36"/>
                  </a:lnTo>
                  <a:cubicBezTo>
                    <a:pt x="345" y="36"/>
                    <a:pt x="344" y="35"/>
                    <a:pt x="343" y="34"/>
                  </a:cubicBezTo>
                  <a:lnTo>
                    <a:pt x="331" y="21"/>
                  </a:lnTo>
                  <a:cubicBezTo>
                    <a:pt x="330" y="20"/>
                    <a:pt x="330" y="20"/>
                    <a:pt x="330" y="19"/>
                  </a:cubicBezTo>
                  <a:lnTo>
                    <a:pt x="326" y="12"/>
                  </a:lnTo>
                  <a:lnTo>
                    <a:pt x="333" y="16"/>
                  </a:lnTo>
                  <a:lnTo>
                    <a:pt x="227" y="29"/>
                  </a:lnTo>
                  <a:lnTo>
                    <a:pt x="181" y="29"/>
                  </a:lnTo>
                  <a:lnTo>
                    <a:pt x="142" y="27"/>
                  </a:lnTo>
                  <a:lnTo>
                    <a:pt x="108" y="24"/>
                  </a:lnTo>
                  <a:lnTo>
                    <a:pt x="83" y="20"/>
                  </a:lnTo>
                  <a:lnTo>
                    <a:pt x="67" y="17"/>
                  </a:lnTo>
                  <a:lnTo>
                    <a:pt x="62" y="16"/>
                  </a:lnTo>
                  <a:lnTo>
                    <a:pt x="69" y="14"/>
                  </a:lnTo>
                  <a:lnTo>
                    <a:pt x="58" y="24"/>
                  </a:lnTo>
                  <a:cubicBezTo>
                    <a:pt x="57" y="25"/>
                    <a:pt x="57" y="25"/>
                    <a:pt x="56" y="26"/>
                  </a:cubicBezTo>
                  <a:lnTo>
                    <a:pt x="46" y="31"/>
                  </a:lnTo>
                  <a:cubicBezTo>
                    <a:pt x="45" y="31"/>
                    <a:pt x="43" y="32"/>
                    <a:pt x="42" y="31"/>
                  </a:cubicBezTo>
                  <a:lnTo>
                    <a:pt x="23" y="30"/>
                  </a:lnTo>
                  <a:cubicBezTo>
                    <a:pt x="22" y="30"/>
                    <a:pt x="20" y="30"/>
                    <a:pt x="19" y="29"/>
                  </a:cubicBezTo>
                  <a:lnTo>
                    <a:pt x="6" y="20"/>
                  </a:lnTo>
                  <a:cubicBezTo>
                    <a:pt x="6" y="20"/>
                    <a:pt x="5" y="19"/>
                    <a:pt x="5" y="19"/>
                  </a:cubicBezTo>
                  <a:lnTo>
                    <a:pt x="0" y="14"/>
                  </a:lnTo>
                  <a:lnTo>
                    <a:pt x="11" y="3"/>
                  </a:lnTo>
                  <a:close/>
                </a:path>
              </a:pathLst>
            </a:custGeom>
            <a:solidFill>
              <a:srgbClr val="D9850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9" name="Freeform 230"/>
            <p:cNvSpPr>
              <a:spLocks noEditPoints="1"/>
            </p:cNvSpPr>
            <p:nvPr/>
          </p:nvSpPr>
          <p:spPr bwMode="auto">
            <a:xfrm>
              <a:off x="6253163" y="5684838"/>
              <a:ext cx="231775" cy="139700"/>
            </a:xfrm>
            <a:custGeom>
              <a:avLst/>
              <a:gdLst>
                <a:gd name="T0" fmla="*/ 2147483647 w 372"/>
                <a:gd name="T1" fmla="*/ 2147483647 h 218"/>
                <a:gd name="T2" fmla="*/ 2147483647 w 372"/>
                <a:gd name="T3" fmla="*/ 2147483647 h 218"/>
                <a:gd name="T4" fmla="*/ 2147483647 w 372"/>
                <a:gd name="T5" fmla="*/ 2147483647 h 218"/>
                <a:gd name="T6" fmla="*/ 2147483647 w 372"/>
                <a:gd name="T7" fmla="*/ 2147483647 h 218"/>
                <a:gd name="T8" fmla="*/ 2147483647 w 372"/>
                <a:gd name="T9" fmla="*/ 2147483647 h 218"/>
                <a:gd name="T10" fmla="*/ 2147483647 w 372"/>
                <a:gd name="T11" fmla="*/ 2147483647 h 218"/>
                <a:gd name="T12" fmla="*/ 2147483647 w 372"/>
                <a:gd name="T13" fmla="*/ 2147483647 h 218"/>
                <a:gd name="T14" fmla="*/ 2147483647 w 372"/>
                <a:gd name="T15" fmla="*/ 2147483647 h 218"/>
                <a:gd name="T16" fmla="*/ 2147483647 w 372"/>
                <a:gd name="T17" fmla="*/ 2147483647 h 218"/>
                <a:gd name="T18" fmla="*/ 2147483647 w 372"/>
                <a:gd name="T19" fmla="*/ 2147483647 h 218"/>
                <a:gd name="T20" fmla="*/ 2147483647 w 372"/>
                <a:gd name="T21" fmla="*/ 2147483647 h 218"/>
                <a:gd name="T22" fmla="*/ 2147483647 w 372"/>
                <a:gd name="T23" fmla="*/ 2147483647 h 218"/>
                <a:gd name="T24" fmla="*/ 2147483647 w 372"/>
                <a:gd name="T25" fmla="*/ 2147483647 h 218"/>
                <a:gd name="T26" fmla="*/ 2147483647 w 372"/>
                <a:gd name="T27" fmla="*/ 2147483647 h 218"/>
                <a:gd name="T28" fmla="*/ 2147483647 w 372"/>
                <a:gd name="T29" fmla="*/ 2147483647 h 218"/>
                <a:gd name="T30" fmla="*/ 2147483647 w 372"/>
                <a:gd name="T31" fmla="*/ 2147483647 h 218"/>
                <a:gd name="T32" fmla="*/ 2147483647 w 372"/>
                <a:gd name="T33" fmla="*/ 2147483647 h 218"/>
                <a:gd name="T34" fmla="*/ 2147483647 w 372"/>
                <a:gd name="T35" fmla="*/ 2147483647 h 218"/>
                <a:gd name="T36" fmla="*/ 2147483647 w 372"/>
                <a:gd name="T37" fmla="*/ 2147483647 h 218"/>
                <a:gd name="T38" fmla="*/ 2147483647 w 372"/>
                <a:gd name="T39" fmla="*/ 2147483647 h 218"/>
                <a:gd name="T40" fmla="*/ 2147483647 w 372"/>
                <a:gd name="T41" fmla="*/ 2147483647 h 218"/>
                <a:gd name="T42" fmla="*/ 2147483647 w 372"/>
                <a:gd name="T43" fmla="*/ 2147483647 h 218"/>
                <a:gd name="T44" fmla="*/ 2147483647 w 372"/>
                <a:gd name="T45" fmla="*/ 2147483647 h 218"/>
                <a:gd name="T46" fmla="*/ 2147483647 w 372"/>
                <a:gd name="T47" fmla="*/ 2147483647 h 218"/>
                <a:gd name="T48" fmla="*/ 2147483647 w 372"/>
                <a:gd name="T49" fmla="*/ 2147483647 h 218"/>
                <a:gd name="T50" fmla="*/ 2147483647 w 372"/>
                <a:gd name="T51" fmla="*/ 2147483647 h 218"/>
                <a:gd name="T52" fmla="*/ 2147483647 w 372"/>
                <a:gd name="T53" fmla="*/ 2147483647 h 218"/>
                <a:gd name="T54" fmla="*/ 2147483647 w 372"/>
                <a:gd name="T55" fmla="*/ 2147483647 h 218"/>
                <a:gd name="T56" fmla="*/ 2147483647 w 372"/>
                <a:gd name="T57" fmla="*/ 2147483647 h 218"/>
                <a:gd name="T58" fmla="*/ 2147483647 w 372"/>
                <a:gd name="T59" fmla="*/ 2147483647 h 218"/>
                <a:gd name="T60" fmla="*/ 2147483647 w 372"/>
                <a:gd name="T61" fmla="*/ 2147483647 h 218"/>
                <a:gd name="T62" fmla="*/ 2147483647 w 372"/>
                <a:gd name="T63" fmla="*/ 2147483647 h 218"/>
                <a:gd name="T64" fmla="*/ 2147483647 w 372"/>
                <a:gd name="T65" fmla="*/ 2147483647 h 218"/>
                <a:gd name="T66" fmla="*/ 2147483647 w 372"/>
                <a:gd name="T67" fmla="*/ 2147483647 h 218"/>
                <a:gd name="T68" fmla="*/ 2147483647 w 372"/>
                <a:gd name="T69" fmla="*/ 2147483647 h 218"/>
                <a:gd name="T70" fmla="*/ 2147483647 w 372"/>
                <a:gd name="T71" fmla="*/ 2147483647 h 218"/>
                <a:gd name="T72" fmla="*/ 2147483647 w 372"/>
                <a:gd name="T73" fmla="*/ 2147483647 h 218"/>
                <a:gd name="T74" fmla="*/ 2147483647 w 372"/>
                <a:gd name="T75" fmla="*/ 2147483647 h 218"/>
                <a:gd name="T76" fmla="*/ 2147483647 w 372"/>
                <a:gd name="T77" fmla="*/ 2147483647 h 218"/>
                <a:gd name="T78" fmla="*/ 2147483647 w 372"/>
                <a:gd name="T79" fmla="*/ 2147483647 h 218"/>
                <a:gd name="T80" fmla="*/ 2147483647 w 372"/>
                <a:gd name="T81" fmla="*/ 2147483647 h 218"/>
                <a:gd name="T82" fmla="*/ 2147483647 w 372"/>
                <a:gd name="T83" fmla="*/ 2147483647 h 218"/>
                <a:gd name="T84" fmla="*/ 2147483647 w 372"/>
                <a:gd name="T85" fmla="*/ 2147483647 h 218"/>
                <a:gd name="T86" fmla="*/ 2147483647 w 372"/>
                <a:gd name="T87" fmla="*/ 2147483647 h 218"/>
                <a:gd name="T88" fmla="*/ 2147483647 w 372"/>
                <a:gd name="T89" fmla="*/ 2147483647 h 218"/>
                <a:gd name="T90" fmla="*/ 2147483647 w 372"/>
                <a:gd name="T91" fmla="*/ 2147483647 h 218"/>
                <a:gd name="T92" fmla="*/ 2147483647 w 372"/>
                <a:gd name="T93" fmla="*/ 2147483647 h 218"/>
                <a:gd name="T94" fmla="*/ 2147483647 w 372"/>
                <a:gd name="T95" fmla="*/ 2147483647 h 218"/>
                <a:gd name="T96" fmla="*/ 2147483647 w 372"/>
                <a:gd name="T97" fmla="*/ 2147483647 h 218"/>
                <a:gd name="T98" fmla="*/ 2147483647 w 372"/>
                <a:gd name="T99" fmla="*/ 2147483647 h 218"/>
                <a:gd name="T100" fmla="*/ 2147483647 w 372"/>
                <a:gd name="T101" fmla="*/ 2147483647 h 218"/>
                <a:gd name="T102" fmla="*/ 2147483647 w 372"/>
                <a:gd name="T103" fmla="*/ 2147483647 h 218"/>
                <a:gd name="T104" fmla="*/ 2147483647 w 372"/>
                <a:gd name="T105" fmla="*/ 2147483647 h 218"/>
                <a:gd name="T106" fmla="*/ 2147483647 w 372"/>
                <a:gd name="T107" fmla="*/ 2147483647 h 218"/>
                <a:gd name="T108" fmla="*/ 0 w 372"/>
                <a:gd name="T109" fmla="*/ 2147483647 h 218"/>
                <a:gd name="T110" fmla="*/ 2147483647 w 372"/>
                <a:gd name="T111" fmla="*/ 2147483647 h 218"/>
                <a:gd name="T112" fmla="*/ 2147483647 w 372"/>
                <a:gd name="T113" fmla="*/ 2147483647 h 218"/>
                <a:gd name="T114" fmla="*/ 2147483647 w 372"/>
                <a:gd name="T115" fmla="*/ 2147483647 h 218"/>
                <a:gd name="T116" fmla="*/ 2147483647 w 372"/>
                <a:gd name="T117" fmla="*/ 2147483647 h 218"/>
                <a:gd name="T118" fmla="*/ 2147483647 w 372"/>
                <a:gd name="T119" fmla="*/ 2147483647 h 218"/>
                <a:gd name="T120" fmla="*/ 2147483647 w 372"/>
                <a:gd name="T121" fmla="*/ 2147483647 h 218"/>
                <a:gd name="T122" fmla="*/ 2147483647 w 372"/>
                <a:gd name="T123" fmla="*/ 2147483647 h 218"/>
                <a:gd name="T124" fmla="*/ 2147483647 w 372"/>
                <a:gd name="T125" fmla="*/ 2147483647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72"/>
                <a:gd name="T190" fmla="*/ 0 h 218"/>
                <a:gd name="T191" fmla="*/ 372 w 372"/>
                <a:gd name="T192" fmla="*/ 218 h 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72" h="218">
                  <a:moveTo>
                    <a:pt x="174" y="0"/>
                  </a:moveTo>
                  <a:lnTo>
                    <a:pt x="181" y="7"/>
                  </a:lnTo>
                  <a:lnTo>
                    <a:pt x="198" y="29"/>
                  </a:lnTo>
                  <a:lnTo>
                    <a:pt x="217" y="61"/>
                  </a:lnTo>
                  <a:cubicBezTo>
                    <a:pt x="218" y="62"/>
                    <a:pt x="218" y="62"/>
                    <a:pt x="218" y="62"/>
                  </a:cubicBezTo>
                  <a:lnTo>
                    <a:pt x="235" y="104"/>
                  </a:lnTo>
                  <a:lnTo>
                    <a:pt x="251" y="144"/>
                  </a:lnTo>
                  <a:lnTo>
                    <a:pt x="268" y="177"/>
                  </a:lnTo>
                  <a:lnTo>
                    <a:pt x="281" y="198"/>
                  </a:lnTo>
                  <a:lnTo>
                    <a:pt x="280" y="197"/>
                  </a:lnTo>
                  <a:lnTo>
                    <a:pt x="286" y="203"/>
                  </a:lnTo>
                  <a:lnTo>
                    <a:pt x="275" y="214"/>
                  </a:lnTo>
                  <a:lnTo>
                    <a:pt x="269" y="208"/>
                  </a:lnTo>
                  <a:cubicBezTo>
                    <a:pt x="268" y="208"/>
                    <a:pt x="268" y="207"/>
                    <a:pt x="268" y="207"/>
                  </a:cubicBezTo>
                  <a:lnTo>
                    <a:pt x="253" y="184"/>
                  </a:lnTo>
                  <a:lnTo>
                    <a:pt x="236" y="150"/>
                  </a:lnTo>
                  <a:lnTo>
                    <a:pt x="220" y="110"/>
                  </a:lnTo>
                  <a:lnTo>
                    <a:pt x="203" y="68"/>
                  </a:lnTo>
                  <a:lnTo>
                    <a:pt x="204" y="70"/>
                  </a:lnTo>
                  <a:lnTo>
                    <a:pt x="185" y="38"/>
                  </a:lnTo>
                  <a:lnTo>
                    <a:pt x="170" y="18"/>
                  </a:lnTo>
                  <a:lnTo>
                    <a:pt x="163" y="11"/>
                  </a:lnTo>
                  <a:lnTo>
                    <a:pt x="174" y="0"/>
                  </a:lnTo>
                  <a:close/>
                  <a:moveTo>
                    <a:pt x="32" y="192"/>
                  </a:moveTo>
                  <a:lnTo>
                    <a:pt x="35" y="189"/>
                  </a:lnTo>
                  <a:lnTo>
                    <a:pt x="41" y="181"/>
                  </a:lnTo>
                  <a:lnTo>
                    <a:pt x="40" y="185"/>
                  </a:lnTo>
                  <a:lnTo>
                    <a:pt x="43" y="172"/>
                  </a:lnTo>
                  <a:lnTo>
                    <a:pt x="43" y="177"/>
                  </a:lnTo>
                  <a:lnTo>
                    <a:pt x="36" y="161"/>
                  </a:lnTo>
                  <a:lnTo>
                    <a:pt x="40" y="165"/>
                  </a:lnTo>
                  <a:lnTo>
                    <a:pt x="35" y="163"/>
                  </a:lnTo>
                  <a:lnTo>
                    <a:pt x="37" y="163"/>
                  </a:lnTo>
                  <a:lnTo>
                    <a:pt x="27" y="161"/>
                  </a:lnTo>
                  <a:lnTo>
                    <a:pt x="31" y="161"/>
                  </a:lnTo>
                  <a:lnTo>
                    <a:pt x="21" y="165"/>
                  </a:lnTo>
                  <a:lnTo>
                    <a:pt x="26" y="160"/>
                  </a:lnTo>
                  <a:lnTo>
                    <a:pt x="21" y="177"/>
                  </a:lnTo>
                  <a:lnTo>
                    <a:pt x="6" y="172"/>
                  </a:lnTo>
                  <a:lnTo>
                    <a:pt x="11" y="155"/>
                  </a:lnTo>
                  <a:cubicBezTo>
                    <a:pt x="11" y="153"/>
                    <a:pt x="13" y="151"/>
                    <a:pt x="15" y="150"/>
                  </a:cubicBezTo>
                  <a:lnTo>
                    <a:pt x="25" y="146"/>
                  </a:lnTo>
                  <a:cubicBezTo>
                    <a:pt x="27" y="145"/>
                    <a:pt x="29" y="145"/>
                    <a:pt x="30" y="146"/>
                  </a:cubicBezTo>
                  <a:lnTo>
                    <a:pt x="40" y="148"/>
                  </a:lnTo>
                  <a:cubicBezTo>
                    <a:pt x="41" y="148"/>
                    <a:pt x="41" y="148"/>
                    <a:pt x="41" y="148"/>
                  </a:cubicBezTo>
                  <a:lnTo>
                    <a:pt x="46" y="150"/>
                  </a:lnTo>
                  <a:cubicBezTo>
                    <a:pt x="48" y="151"/>
                    <a:pt x="50" y="152"/>
                    <a:pt x="51" y="154"/>
                  </a:cubicBezTo>
                  <a:lnTo>
                    <a:pt x="58" y="170"/>
                  </a:lnTo>
                  <a:cubicBezTo>
                    <a:pt x="58" y="172"/>
                    <a:pt x="59" y="174"/>
                    <a:pt x="58" y="175"/>
                  </a:cubicBezTo>
                  <a:lnTo>
                    <a:pt x="55" y="188"/>
                  </a:lnTo>
                  <a:cubicBezTo>
                    <a:pt x="55" y="190"/>
                    <a:pt x="54" y="191"/>
                    <a:pt x="53" y="192"/>
                  </a:cubicBezTo>
                  <a:lnTo>
                    <a:pt x="46" y="200"/>
                  </a:lnTo>
                  <a:lnTo>
                    <a:pt x="43" y="203"/>
                  </a:lnTo>
                  <a:lnTo>
                    <a:pt x="32" y="192"/>
                  </a:lnTo>
                  <a:close/>
                  <a:moveTo>
                    <a:pt x="79" y="5"/>
                  </a:moveTo>
                  <a:lnTo>
                    <a:pt x="86" y="11"/>
                  </a:lnTo>
                  <a:cubicBezTo>
                    <a:pt x="86" y="12"/>
                    <a:pt x="86" y="12"/>
                    <a:pt x="87" y="12"/>
                  </a:cubicBezTo>
                  <a:lnTo>
                    <a:pt x="103" y="31"/>
                  </a:lnTo>
                  <a:lnTo>
                    <a:pt x="122" y="62"/>
                  </a:lnTo>
                  <a:cubicBezTo>
                    <a:pt x="122" y="63"/>
                    <a:pt x="123" y="63"/>
                    <a:pt x="123" y="63"/>
                  </a:cubicBezTo>
                  <a:lnTo>
                    <a:pt x="140" y="104"/>
                  </a:lnTo>
                  <a:lnTo>
                    <a:pt x="157" y="146"/>
                  </a:lnTo>
                  <a:lnTo>
                    <a:pt x="156" y="145"/>
                  </a:lnTo>
                  <a:lnTo>
                    <a:pt x="175" y="177"/>
                  </a:lnTo>
                  <a:lnTo>
                    <a:pt x="191" y="199"/>
                  </a:lnTo>
                  <a:lnTo>
                    <a:pt x="198" y="209"/>
                  </a:lnTo>
                  <a:lnTo>
                    <a:pt x="185" y="218"/>
                  </a:lnTo>
                  <a:lnTo>
                    <a:pt x="178" y="208"/>
                  </a:lnTo>
                  <a:lnTo>
                    <a:pt x="162" y="186"/>
                  </a:lnTo>
                  <a:lnTo>
                    <a:pt x="143" y="154"/>
                  </a:lnTo>
                  <a:cubicBezTo>
                    <a:pt x="142" y="153"/>
                    <a:pt x="142" y="153"/>
                    <a:pt x="142" y="152"/>
                  </a:cubicBezTo>
                  <a:lnTo>
                    <a:pt x="125" y="111"/>
                  </a:lnTo>
                  <a:lnTo>
                    <a:pt x="108" y="70"/>
                  </a:lnTo>
                  <a:lnTo>
                    <a:pt x="109" y="71"/>
                  </a:lnTo>
                  <a:lnTo>
                    <a:pt x="90" y="42"/>
                  </a:lnTo>
                  <a:lnTo>
                    <a:pt x="74" y="23"/>
                  </a:lnTo>
                  <a:lnTo>
                    <a:pt x="75" y="24"/>
                  </a:lnTo>
                  <a:lnTo>
                    <a:pt x="68" y="18"/>
                  </a:lnTo>
                  <a:lnTo>
                    <a:pt x="79" y="5"/>
                  </a:lnTo>
                  <a:close/>
                  <a:moveTo>
                    <a:pt x="342" y="26"/>
                  </a:moveTo>
                  <a:lnTo>
                    <a:pt x="340" y="30"/>
                  </a:lnTo>
                  <a:lnTo>
                    <a:pt x="340" y="28"/>
                  </a:lnTo>
                  <a:lnTo>
                    <a:pt x="338" y="39"/>
                  </a:lnTo>
                  <a:lnTo>
                    <a:pt x="337" y="49"/>
                  </a:lnTo>
                  <a:lnTo>
                    <a:pt x="336" y="44"/>
                  </a:lnTo>
                  <a:lnTo>
                    <a:pt x="341" y="52"/>
                  </a:lnTo>
                  <a:lnTo>
                    <a:pt x="337" y="49"/>
                  </a:lnTo>
                  <a:lnTo>
                    <a:pt x="342" y="51"/>
                  </a:lnTo>
                  <a:lnTo>
                    <a:pt x="341" y="51"/>
                  </a:lnTo>
                  <a:lnTo>
                    <a:pt x="353" y="53"/>
                  </a:lnTo>
                  <a:lnTo>
                    <a:pt x="347" y="54"/>
                  </a:lnTo>
                  <a:lnTo>
                    <a:pt x="357" y="48"/>
                  </a:lnTo>
                  <a:lnTo>
                    <a:pt x="354" y="53"/>
                  </a:lnTo>
                  <a:lnTo>
                    <a:pt x="357" y="33"/>
                  </a:lnTo>
                  <a:lnTo>
                    <a:pt x="372" y="36"/>
                  </a:lnTo>
                  <a:lnTo>
                    <a:pt x="369" y="56"/>
                  </a:lnTo>
                  <a:cubicBezTo>
                    <a:pt x="369" y="58"/>
                    <a:pt x="368" y="60"/>
                    <a:pt x="366" y="61"/>
                  </a:cubicBezTo>
                  <a:lnTo>
                    <a:pt x="356" y="67"/>
                  </a:lnTo>
                  <a:cubicBezTo>
                    <a:pt x="354" y="68"/>
                    <a:pt x="352" y="69"/>
                    <a:pt x="350" y="68"/>
                  </a:cubicBezTo>
                  <a:lnTo>
                    <a:pt x="338" y="66"/>
                  </a:lnTo>
                  <a:cubicBezTo>
                    <a:pt x="338" y="66"/>
                    <a:pt x="337" y="66"/>
                    <a:pt x="336" y="66"/>
                  </a:cubicBezTo>
                  <a:lnTo>
                    <a:pt x="331" y="64"/>
                  </a:lnTo>
                  <a:cubicBezTo>
                    <a:pt x="330" y="63"/>
                    <a:pt x="329" y="62"/>
                    <a:pt x="328" y="61"/>
                  </a:cubicBezTo>
                  <a:lnTo>
                    <a:pt x="323" y="53"/>
                  </a:lnTo>
                  <a:cubicBezTo>
                    <a:pt x="322" y="51"/>
                    <a:pt x="321" y="49"/>
                    <a:pt x="321" y="48"/>
                  </a:cubicBezTo>
                  <a:lnTo>
                    <a:pt x="323" y="36"/>
                  </a:lnTo>
                  <a:lnTo>
                    <a:pt x="325" y="25"/>
                  </a:lnTo>
                  <a:cubicBezTo>
                    <a:pt x="325" y="24"/>
                    <a:pt x="325" y="24"/>
                    <a:pt x="325" y="23"/>
                  </a:cubicBezTo>
                  <a:lnTo>
                    <a:pt x="327" y="19"/>
                  </a:lnTo>
                  <a:lnTo>
                    <a:pt x="342" y="26"/>
                  </a:lnTo>
                  <a:close/>
                  <a:moveTo>
                    <a:pt x="321" y="204"/>
                  </a:moveTo>
                  <a:lnTo>
                    <a:pt x="320" y="198"/>
                  </a:lnTo>
                  <a:lnTo>
                    <a:pt x="318" y="183"/>
                  </a:lnTo>
                  <a:cubicBezTo>
                    <a:pt x="318" y="182"/>
                    <a:pt x="319" y="181"/>
                    <a:pt x="319" y="180"/>
                  </a:cubicBezTo>
                  <a:lnTo>
                    <a:pt x="324" y="165"/>
                  </a:lnTo>
                  <a:cubicBezTo>
                    <a:pt x="324" y="163"/>
                    <a:pt x="326" y="162"/>
                    <a:pt x="327" y="161"/>
                  </a:cubicBezTo>
                  <a:lnTo>
                    <a:pt x="342" y="151"/>
                  </a:lnTo>
                  <a:cubicBezTo>
                    <a:pt x="343" y="150"/>
                    <a:pt x="345" y="149"/>
                    <a:pt x="346" y="149"/>
                  </a:cubicBezTo>
                  <a:lnTo>
                    <a:pt x="350" y="149"/>
                  </a:lnTo>
                  <a:cubicBezTo>
                    <a:pt x="352" y="149"/>
                    <a:pt x="353" y="150"/>
                    <a:pt x="354" y="150"/>
                  </a:cubicBezTo>
                  <a:lnTo>
                    <a:pt x="361" y="153"/>
                  </a:lnTo>
                  <a:cubicBezTo>
                    <a:pt x="362" y="154"/>
                    <a:pt x="363" y="154"/>
                    <a:pt x="364" y="155"/>
                  </a:cubicBezTo>
                  <a:lnTo>
                    <a:pt x="370" y="162"/>
                  </a:lnTo>
                  <a:cubicBezTo>
                    <a:pt x="371" y="164"/>
                    <a:pt x="371" y="165"/>
                    <a:pt x="371" y="167"/>
                  </a:cubicBezTo>
                  <a:lnTo>
                    <a:pt x="372" y="180"/>
                  </a:lnTo>
                  <a:lnTo>
                    <a:pt x="356" y="181"/>
                  </a:lnTo>
                  <a:lnTo>
                    <a:pt x="355" y="168"/>
                  </a:lnTo>
                  <a:lnTo>
                    <a:pt x="357" y="173"/>
                  </a:lnTo>
                  <a:lnTo>
                    <a:pt x="351" y="166"/>
                  </a:lnTo>
                  <a:lnTo>
                    <a:pt x="354" y="168"/>
                  </a:lnTo>
                  <a:lnTo>
                    <a:pt x="347" y="165"/>
                  </a:lnTo>
                  <a:lnTo>
                    <a:pt x="350" y="165"/>
                  </a:lnTo>
                  <a:lnTo>
                    <a:pt x="346" y="165"/>
                  </a:lnTo>
                  <a:lnTo>
                    <a:pt x="351" y="164"/>
                  </a:lnTo>
                  <a:lnTo>
                    <a:pt x="336" y="174"/>
                  </a:lnTo>
                  <a:lnTo>
                    <a:pt x="339" y="170"/>
                  </a:lnTo>
                  <a:lnTo>
                    <a:pt x="334" y="185"/>
                  </a:lnTo>
                  <a:lnTo>
                    <a:pt x="334" y="182"/>
                  </a:lnTo>
                  <a:lnTo>
                    <a:pt x="335" y="195"/>
                  </a:lnTo>
                  <a:lnTo>
                    <a:pt x="336" y="201"/>
                  </a:lnTo>
                  <a:lnTo>
                    <a:pt x="321" y="204"/>
                  </a:lnTo>
                  <a:close/>
                  <a:moveTo>
                    <a:pt x="3" y="43"/>
                  </a:moveTo>
                  <a:lnTo>
                    <a:pt x="8" y="44"/>
                  </a:lnTo>
                  <a:lnTo>
                    <a:pt x="6" y="43"/>
                  </a:lnTo>
                  <a:lnTo>
                    <a:pt x="17" y="43"/>
                  </a:lnTo>
                  <a:lnTo>
                    <a:pt x="16" y="44"/>
                  </a:lnTo>
                  <a:lnTo>
                    <a:pt x="28" y="41"/>
                  </a:lnTo>
                  <a:lnTo>
                    <a:pt x="23" y="43"/>
                  </a:lnTo>
                  <a:lnTo>
                    <a:pt x="31" y="34"/>
                  </a:lnTo>
                  <a:lnTo>
                    <a:pt x="30" y="41"/>
                  </a:lnTo>
                  <a:lnTo>
                    <a:pt x="29" y="35"/>
                  </a:lnTo>
                  <a:lnTo>
                    <a:pt x="31" y="39"/>
                  </a:lnTo>
                  <a:lnTo>
                    <a:pt x="20" y="28"/>
                  </a:lnTo>
                  <a:lnTo>
                    <a:pt x="31" y="17"/>
                  </a:lnTo>
                  <a:lnTo>
                    <a:pt x="42" y="28"/>
                  </a:lnTo>
                  <a:cubicBezTo>
                    <a:pt x="43" y="29"/>
                    <a:pt x="44" y="31"/>
                    <a:pt x="44" y="32"/>
                  </a:cubicBezTo>
                  <a:lnTo>
                    <a:pt x="45" y="38"/>
                  </a:lnTo>
                  <a:cubicBezTo>
                    <a:pt x="46" y="41"/>
                    <a:pt x="45" y="43"/>
                    <a:pt x="43" y="45"/>
                  </a:cubicBezTo>
                  <a:lnTo>
                    <a:pt x="35" y="54"/>
                  </a:lnTo>
                  <a:cubicBezTo>
                    <a:pt x="34" y="55"/>
                    <a:pt x="33" y="56"/>
                    <a:pt x="31" y="56"/>
                  </a:cubicBezTo>
                  <a:lnTo>
                    <a:pt x="19" y="59"/>
                  </a:lnTo>
                  <a:cubicBezTo>
                    <a:pt x="19" y="59"/>
                    <a:pt x="18" y="59"/>
                    <a:pt x="17" y="59"/>
                  </a:cubicBezTo>
                  <a:lnTo>
                    <a:pt x="6" y="59"/>
                  </a:lnTo>
                  <a:cubicBezTo>
                    <a:pt x="6" y="59"/>
                    <a:pt x="5" y="59"/>
                    <a:pt x="5" y="59"/>
                  </a:cubicBezTo>
                  <a:lnTo>
                    <a:pt x="0" y="58"/>
                  </a:lnTo>
                  <a:lnTo>
                    <a:pt x="3" y="43"/>
                  </a:lnTo>
                  <a:close/>
                  <a:moveTo>
                    <a:pt x="120" y="0"/>
                  </a:moveTo>
                  <a:lnTo>
                    <a:pt x="127" y="7"/>
                  </a:lnTo>
                  <a:lnTo>
                    <a:pt x="144" y="29"/>
                  </a:lnTo>
                  <a:lnTo>
                    <a:pt x="164" y="61"/>
                  </a:lnTo>
                  <a:cubicBezTo>
                    <a:pt x="165" y="62"/>
                    <a:pt x="165" y="62"/>
                    <a:pt x="165" y="62"/>
                  </a:cubicBezTo>
                  <a:lnTo>
                    <a:pt x="182" y="104"/>
                  </a:lnTo>
                  <a:lnTo>
                    <a:pt x="201" y="146"/>
                  </a:lnTo>
                  <a:lnTo>
                    <a:pt x="200" y="145"/>
                  </a:lnTo>
                  <a:lnTo>
                    <a:pt x="220" y="176"/>
                  </a:lnTo>
                  <a:lnTo>
                    <a:pt x="237" y="196"/>
                  </a:lnTo>
                  <a:lnTo>
                    <a:pt x="235" y="195"/>
                  </a:lnTo>
                  <a:lnTo>
                    <a:pt x="244" y="202"/>
                  </a:lnTo>
                  <a:lnTo>
                    <a:pt x="235" y="215"/>
                  </a:lnTo>
                  <a:lnTo>
                    <a:pt x="226" y="208"/>
                  </a:lnTo>
                  <a:cubicBezTo>
                    <a:pt x="225" y="207"/>
                    <a:pt x="225" y="207"/>
                    <a:pt x="224" y="207"/>
                  </a:cubicBezTo>
                  <a:lnTo>
                    <a:pt x="207" y="185"/>
                  </a:lnTo>
                  <a:lnTo>
                    <a:pt x="187" y="154"/>
                  </a:lnTo>
                  <a:cubicBezTo>
                    <a:pt x="187" y="153"/>
                    <a:pt x="186" y="153"/>
                    <a:pt x="186" y="153"/>
                  </a:cubicBezTo>
                  <a:lnTo>
                    <a:pt x="167" y="110"/>
                  </a:lnTo>
                  <a:lnTo>
                    <a:pt x="150" y="68"/>
                  </a:lnTo>
                  <a:lnTo>
                    <a:pt x="151" y="70"/>
                  </a:lnTo>
                  <a:lnTo>
                    <a:pt x="131" y="38"/>
                  </a:lnTo>
                  <a:lnTo>
                    <a:pt x="116" y="18"/>
                  </a:lnTo>
                  <a:lnTo>
                    <a:pt x="109" y="11"/>
                  </a:lnTo>
                  <a:lnTo>
                    <a:pt x="120" y="0"/>
                  </a:lnTo>
                  <a:close/>
                </a:path>
              </a:pathLst>
            </a:custGeom>
            <a:solidFill>
              <a:srgbClr val="705434"/>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0" name="Freeform 231"/>
            <p:cNvSpPr>
              <a:spLocks/>
            </p:cNvSpPr>
            <p:nvPr/>
          </p:nvSpPr>
          <p:spPr bwMode="auto">
            <a:xfrm>
              <a:off x="6648450" y="5662613"/>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32"/>
                    <a:pt x="32" y="26"/>
                  </a:cubicBezTo>
                  <a:cubicBezTo>
                    <a:pt x="32" y="26"/>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1" name="Freeform 232"/>
            <p:cNvSpPr>
              <a:spLocks noEditPoints="1"/>
            </p:cNvSpPr>
            <p:nvPr/>
          </p:nvSpPr>
          <p:spPr bwMode="auto">
            <a:xfrm>
              <a:off x="6648450" y="5662613"/>
              <a:ext cx="30163" cy="26988"/>
            </a:xfrm>
            <a:custGeom>
              <a:avLst/>
              <a:gdLst>
                <a:gd name="T0" fmla="*/ 2147483647 w 49"/>
                <a:gd name="T1" fmla="*/ 0 h 43"/>
                <a:gd name="T2" fmla="*/ 2147483647 w 49"/>
                <a:gd name="T3" fmla="*/ 2147483647 h 43"/>
                <a:gd name="T4" fmla="*/ 2147483647 w 49"/>
                <a:gd name="T5" fmla="*/ 2147483647 h 43"/>
                <a:gd name="T6" fmla="*/ 2147483647 w 49"/>
                <a:gd name="T7" fmla="*/ 2147483647 h 43"/>
                <a:gd name="T8" fmla="*/ 2147483647 w 49"/>
                <a:gd name="T9" fmla="*/ 2147483647 h 43"/>
                <a:gd name="T10" fmla="*/ 2147483647 w 49"/>
                <a:gd name="T11" fmla="*/ 2147483647 h 43"/>
                <a:gd name="T12" fmla="*/ 2147483647 w 49"/>
                <a:gd name="T13" fmla="*/ 2147483647 h 43"/>
                <a:gd name="T14" fmla="*/ 2147483647 w 49"/>
                <a:gd name="T15" fmla="*/ 2147483647 h 43"/>
                <a:gd name="T16" fmla="*/ 2147483647 w 49"/>
                <a:gd name="T17" fmla="*/ 2147483647 h 43"/>
                <a:gd name="T18" fmla="*/ 2147483647 w 49"/>
                <a:gd name="T19" fmla="*/ 2147483647 h 43"/>
                <a:gd name="T20" fmla="*/ 2147483647 w 49"/>
                <a:gd name="T21" fmla="*/ 2147483647 h 43"/>
                <a:gd name="T22" fmla="*/ 2147483647 w 49"/>
                <a:gd name="T23" fmla="*/ 2147483647 h 43"/>
                <a:gd name="T24" fmla="*/ 2147483647 w 49"/>
                <a:gd name="T25" fmla="*/ 2147483647 h 43"/>
                <a:gd name="T26" fmla="*/ 2147483647 w 49"/>
                <a:gd name="T27" fmla="*/ 2147483647 h 43"/>
                <a:gd name="T28" fmla="*/ 2147483647 w 49"/>
                <a:gd name="T29" fmla="*/ 2147483647 h 43"/>
                <a:gd name="T30" fmla="*/ 2147483647 w 49"/>
                <a:gd name="T31" fmla="*/ 2147483647 h 43"/>
                <a:gd name="T32" fmla="*/ 2147483647 w 49"/>
                <a:gd name="T33" fmla="*/ 2147483647 h 43"/>
                <a:gd name="T34" fmla="*/ 2147483647 w 49"/>
                <a:gd name="T35" fmla="*/ 0 h 43"/>
                <a:gd name="T36" fmla="*/ 2147483647 w 49"/>
                <a:gd name="T37" fmla="*/ 0 h 43"/>
                <a:gd name="T38" fmla="*/ 2147483647 w 49"/>
                <a:gd name="T39" fmla="*/ 0 h 43"/>
                <a:gd name="T40" fmla="*/ 2147483647 w 49"/>
                <a:gd name="T41" fmla="*/ 2147483647 h 43"/>
                <a:gd name="T42" fmla="*/ 2147483647 w 49"/>
                <a:gd name="T43" fmla="*/ 2147483647 h 43"/>
                <a:gd name="T44" fmla="*/ 2147483647 w 49"/>
                <a:gd name="T45" fmla="*/ 2147483647 h 43"/>
                <a:gd name="T46" fmla="*/ 2147483647 w 49"/>
                <a:gd name="T47" fmla="*/ 2147483647 h 43"/>
                <a:gd name="T48" fmla="*/ 2147483647 w 49"/>
                <a:gd name="T49" fmla="*/ 2147483647 h 43"/>
                <a:gd name="T50" fmla="*/ 2147483647 w 49"/>
                <a:gd name="T51" fmla="*/ 2147483647 h 43"/>
                <a:gd name="T52" fmla="*/ 2147483647 w 49"/>
                <a:gd name="T53" fmla="*/ 2147483647 h 43"/>
                <a:gd name="T54" fmla="*/ 2147483647 w 49"/>
                <a:gd name="T55" fmla="*/ 2147483647 h 43"/>
                <a:gd name="T56" fmla="*/ 2147483647 w 49"/>
                <a:gd name="T57" fmla="*/ 2147483647 h 43"/>
                <a:gd name="T58" fmla="*/ 2147483647 w 49"/>
                <a:gd name="T59" fmla="*/ 2147483647 h 43"/>
                <a:gd name="T60" fmla="*/ 2147483647 w 49"/>
                <a:gd name="T61" fmla="*/ 2147483647 h 43"/>
                <a:gd name="T62" fmla="*/ 2147483647 w 49"/>
                <a:gd name="T63" fmla="*/ 2147483647 h 43"/>
                <a:gd name="T64" fmla="*/ 2147483647 w 49"/>
                <a:gd name="T65" fmla="*/ 2147483647 h 43"/>
                <a:gd name="T66" fmla="*/ 2147483647 w 49"/>
                <a:gd name="T67" fmla="*/ 2147483647 h 43"/>
                <a:gd name="T68" fmla="*/ 2147483647 w 49"/>
                <a:gd name="T69" fmla="*/ 2147483647 h 43"/>
                <a:gd name="T70" fmla="*/ 2147483647 w 49"/>
                <a:gd name="T71" fmla="*/ 2147483647 h 43"/>
                <a:gd name="T72" fmla="*/ 2147483647 w 49"/>
                <a:gd name="T73" fmla="*/ 2147483647 h 43"/>
                <a:gd name="T74" fmla="*/ 2147483647 w 49"/>
                <a:gd name="T75" fmla="*/ 2147483647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43"/>
                <a:gd name="T116" fmla="*/ 49 w 49"/>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43">
                  <a:moveTo>
                    <a:pt x="15" y="0"/>
                  </a:moveTo>
                  <a:cubicBezTo>
                    <a:pt x="19" y="0"/>
                    <a:pt x="22" y="2"/>
                    <a:pt x="23" y="5"/>
                  </a:cubicBezTo>
                  <a:lnTo>
                    <a:pt x="25" y="10"/>
                  </a:lnTo>
                  <a:lnTo>
                    <a:pt x="24" y="9"/>
                  </a:lnTo>
                  <a:lnTo>
                    <a:pt x="30" y="19"/>
                  </a:lnTo>
                  <a:lnTo>
                    <a:pt x="29" y="18"/>
                  </a:lnTo>
                  <a:lnTo>
                    <a:pt x="37" y="27"/>
                  </a:lnTo>
                  <a:lnTo>
                    <a:pt x="33" y="25"/>
                  </a:lnTo>
                  <a:lnTo>
                    <a:pt x="42" y="27"/>
                  </a:lnTo>
                  <a:cubicBezTo>
                    <a:pt x="46" y="28"/>
                    <a:pt x="49" y="32"/>
                    <a:pt x="48" y="36"/>
                  </a:cubicBezTo>
                  <a:cubicBezTo>
                    <a:pt x="48" y="40"/>
                    <a:pt x="44" y="43"/>
                    <a:pt x="39" y="42"/>
                  </a:cubicBezTo>
                  <a:lnTo>
                    <a:pt x="31" y="41"/>
                  </a:lnTo>
                  <a:cubicBezTo>
                    <a:pt x="30" y="41"/>
                    <a:pt x="29" y="41"/>
                    <a:pt x="28" y="40"/>
                  </a:cubicBezTo>
                  <a:lnTo>
                    <a:pt x="17" y="33"/>
                  </a:lnTo>
                  <a:cubicBezTo>
                    <a:pt x="16" y="33"/>
                    <a:pt x="16"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7"/>
                  </a:lnTo>
                  <a:lnTo>
                    <a:pt x="33" y="26"/>
                  </a:lnTo>
                  <a:lnTo>
                    <a:pt x="41" y="27"/>
                  </a:lnTo>
                  <a:lnTo>
                    <a:pt x="39" y="42"/>
                  </a:lnTo>
                  <a:lnTo>
                    <a:pt x="30" y="40"/>
                  </a:lnTo>
                  <a:cubicBezTo>
                    <a:pt x="28" y="40"/>
                    <a:pt x="27" y="39"/>
                    <a:pt x="25" y="38"/>
                  </a:cubicBezTo>
                  <a:lnTo>
                    <a:pt x="17" y="29"/>
                  </a:lnTo>
                  <a:cubicBezTo>
                    <a:pt x="17" y="28"/>
                    <a:pt x="17" y="28"/>
                    <a:pt x="17" y="28"/>
                  </a:cubicBezTo>
                  <a:lnTo>
                    <a:pt x="11" y="18"/>
                  </a:lnTo>
                  <a:cubicBezTo>
                    <a:pt x="10" y="17"/>
                    <a:pt x="10" y="17"/>
                    <a:pt x="10" y="16"/>
                  </a:cubicBezTo>
                  <a:lnTo>
                    <a:pt x="8" y="11"/>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2" name="Freeform 233"/>
            <p:cNvSpPr>
              <a:spLocks/>
            </p:cNvSpPr>
            <p:nvPr/>
          </p:nvSpPr>
          <p:spPr bwMode="auto">
            <a:xfrm>
              <a:off x="6508750" y="5548313"/>
              <a:ext cx="188913" cy="134938"/>
            </a:xfrm>
            <a:custGeom>
              <a:avLst/>
              <a:gdLst>
                <a:gd name="T0" fmla="*/ 2147483647 w 304"/>
                <a:gd name="T1" fmla="*/ 2147483647 h 208"/>
                <a:gd name="T2" fmla="*/ 2147483647 w 304"/>
                <a:gd name="T3" fmla="*/ 2147483647 h 208"/>
                <a:gd name="T4" fmla="*/ 2147483647 w 304"/>
                <a:gd name="T5" fmla="*/ 2147483647 h 208"/>
                <a:gd name="T6" fmla="*/ 2147483647 w 304"/>
                <a:gd name="T7" fmla="*/ 2147483647 h 208"/>
                <a:gd name="T8" fmla="*/ 2147483647 w 304"/>
                <a:gd name="T9" fmla="*/ 2147483647 h 208"/>
                <a:gd name="T10" fmla="*/ 2147483647 w 304"/>
                <a:gd name="T11" fmla="*/ 2147483647 h 208"/>
                <a:gd name="T12" fmla="*/ 2147483647 w 304"/>
                <a:gd name="T13" fmla="*/ 2147483647 h 208"/>
                <a:gd name="T14" fmla="*/ 0 w 304"/>
                <a:gd name="T15" fmla="*/ 2147483647 h 208"/>
                <a:gd name="T16" fmla="*/ 2147483647 w 304"/>
                <a:gd name="T17" fmla="*/ 2147483647 h 208"/>
                <a:gd name="T18" fmla="*/ 2147483647 w 30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208"/>
                <a:gd name="T32" fmla="*/ 304 w 30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208">
                  <a:moveTo>
                    <a:pt x="47" y="104"/>
                  </a:moveTo>
                  <a:cubicBezTo>
                    <a:pt x="76" y="104"/>
                    <a:pt x="112" y="117"/>
                    <a:pt x="129" y="91"/>
                  </a:cubicBezTo>
                  <a:cubicBezTo>
                    <a:pt x="147" y="72"/>
                    <a:pt x="152" y="59"/>
                    <a:pt x="170" y="39"/>
                  </a:cubicBezTo>
                  <a:cubicBezTo>
                    <a:pt x="193" y="20"/>
                    <a:pt x="223" y="0"/>
                    <a:pt x="252" y="7"/>
                  </a:cubicBezTo>
                  <a:cubicBezTo>
                    <a:pt x="287" y="26"/>
                    <a:pt x="304" y="59"/>
                    <a:pt x="304" y="98"/>
                  </a:cubicBezTo>
                  <a:cubicBezTo>
                    <a:pt x="304" y="124"/>
                    <a:pt x="293" y="163"/>
                    <a:pt x="264" y="176"/>
                  </a:cubicBezTo>
                  <a:cubicBezTo>
                    <a:pt x="240" y="189"/>
                    <a:pt x="228" y="189"/>
                    <a:pt x="205" y="202"/>
                  </a:cubicBezTo>
                  <a:cubicBezTo>
                    <a:pt x="176" y="208"/>
                    <a:pt x="41" y="202"/>
                    <a:pt x="0" y="137"/>
                  </a:cubicBezTo>
                  <a:cubicBezTo>
                    <a:pt x="0" y="130"/>
                    <a:pt x="36" y="124"/>
                    <a:pt x="47" y="104"/>
                  </a:cubicBezTo>
                  <a:cubicBezTo>
                    <a:pt x="47" y="104"/>
                    <a:pt x="47" y="104"/>
                    <a:pt x="47" y="10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3" name="Freeform 234"/>
            <p:cNvSpPr>
              <a:spLocks/>
            </p:cNvSpPr>
            <p:nvPr/>
          </p:nvSpPr>
          <p:spPr bwMode="auto">
            <a:xfrm>
              <a:off x="6557963" y="5662613"/>
              <a:ext cx="9525" cy="20638"/>
            </a:xfrm>
            <a:custGeom>
              <a:avLst/>
              <a:gdLst>
                <a:gd name="T0" fmla="*/ 2147483647 w 16"/>
                <a:gd name="T1" fmla="*/ 0 h 32"/>
                <a:gd name="T2" fmla="*/ 2147483647 w 16"/>
                <a:gd name="T3" fmla="*/ 2147483647 h 32"/>
                <a:gd name="T4" fmla="*/ 0 w 16"/>
                <a:gd name="T5" fmla="*/ 2147483647 h 32"/>
                <a:gd name="T6" fmla="*/ 2147483647 w 16"/>
                <a:gd name="T7" fmla="*/ 0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4" y="0"/>
                  </a:moveTo>
                  <a:cubicBezTo>
                    <a:pt x="4" y="0"/>
                    <a:pt x="10" y="32"/>
                    <a:pt x="16" y="27"/>
                  </a:cubicBezTo>
                  <a:cubicBezTo>
                    <a:pt x="16" y="27"/>
                    <a:pt x="10" y="32"/>
                    <a:pt x="0" y="6"/>
                  </a:cubicBezTo>
                  <a:cubicBezTo>
                    <a:pt x="0" y="6"/>
                    <a:pt x="4" y="0"/>
                    <a:pt x="4"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4" name="Freeform 235"/>
            <p:cNvSpPr>
              <a:spLocks noEditPoints="1"/>
            </p:cNvSpPr>
            <p:nvPr/>
          </p:nvSpPr>
          <p:spPr bwMode="auto">
            <a:xfrm>
              <a:off x="6557963" y="5662613"/>
              <a:ext cx="20638" cy="28575"/>
            </a:xfrm>
            <a:custGeom>
              <a:avLst/>
              <a:gdLst>
                <a:gd name="T0" fmla="*/ 2147483647 w 33"/>
                <a:gd name="T1" fmla="*/ 2147483647 h 44"/>
                <a:gd name="T2" fmla="*/ 2147483647 w 33"/>
                <a:gd name="T3" fmla="*/ 2147483647 h 44"/>
                <a:gd name="T4" fmla="*/ 2147483647 w 33"/>
                <a:gd name="T5" fmla="*/ 2147483647 h 44"/>
                <a:gd name="T6" fmla="*/ 2147483647 w 33"/>
                <a:gd name="T7" fmla="*/ 2147483647 h 44"/>
                <a:gd name="T8" fmla="*/ 2147483647 w 33"/>
                <a:gd name="T9" fmla="*/ 2147483647 h 44"/>
                <a:gd name="T10" fmla="*/ 2147483647 w 33"/>
                <a:gd name="T11" fmla="*/ 2147483647 h 44"/>
                <a:gd name="T12" fmla="*/ 2147483647 w 33"/>
                <a:gd name="T13" fmla="*/ 2147483647 h 44"/>
                <a:gd name="T14" fmla="*/ 2147483647 w 33"/>
                <a:gd name="T15" fmla="*/ 2147483647 h 44"/>
                <a:gd name="T16" fmla="*/ 2147483647 w 33"/>
                <a:gd name="T17" fmla="*/ 2147483647 h 44"/>
                <a:gd name="T18" fmla="*/ 2147483647 w 33"/>
                <a:gd name="T19" fmla="*/ 2147483647 h 44"/>
                <a:gd name="T20" fmla="*/ 2147483647 w 33"/>
                <a:gd name="T21" fmla="*/ 2147483647 h 44"/>
                <a:gd name="T22" fmla="*/ 2147483647 w 33"/>
                <a:gd name="T23" fmla="*/ 2147483647 h 44"/>
                <a:gd name="T24" fmla="*/ 2147483647 w 33"/>
                <a:gd name="T25" fmla="*/ 2147483647 h 44"/>
                <a:gd name="T26" fmla="*/ 2147483647 w 33"/>
                <a:gd name="T27" fmla="*/ 2147483647 h 44"/>
                <a:gd name="T28" fmla="*/ 2147483647 w 33"/>
                <a:gd name="T29" fmla="*/ 2147483647 h 44"/>
                <a:gd name="T30" fmla="*/ 2147483647 w 33"/>
                <a:gd name="T31" fmla="*/ 2147483647 h 44"/>
                <a:gd name="T32" fmla="*/ 2147483647 w 33"/>
                <a:gd name="T33" fmla="*/ 2147483647 h 44"/>
                <a:gd name="T34" fmla="*/ 2147483647 w 33"/>
                <a:gd name="T35" fmla="*/ 2147483647 h 44"/>
                <a:gd name="T36" fmla="*/ 2147483647 w 33"/>
                <a:gd name="T37" fmla="*/ 2147483647 h 44"/>
                <a:gd name="T38" fmla="*/ 2147483647 w 33"/>
                <a:gd name="T39" fmla="*/ 2147483647 h 44"/>
                <a:gd name="T40" fmla="*/ 2147483647 w 33"/>
                <a:gd name="T41" fmla="*/ 2147483647 h 44"/>
                <a:gd name="T42" fmla="*/ 2147483647 w 33"/>
                <a:gd name="T43" fmla="*/ 2147483647 h 44"/>
                <a:gd name="T44" fmla="*/ 2147483647 w 33"/>
                <a:gd name="T45" fmla="*/ 2147483647 h 44"/>
                <a:gd name="T46" fmla="*/ 2147483647 w 33"/>
                <a:gd name="T47" fmla="*/ 2147483647 h 44"/>
                <a:gd name="T48" fmla="*/ 2147483647 w 33"/>
                <a:gd name="T49" fmla="*/ 2147483647 h 44"/>
                <a:gd name="T50" fmla="*/ 2147483647 w 33"/>
                <a:gd name="T51" fmla="*/ 2147483647 h 44"/>
                <a:gd name="T52" fmla="*/ 2147483647 w 33"/>
                <a:gd name="T53" fmla="*/ 2147483647 h 44"/>
                <a:gd name="T54" fmla="*/ 2147483647 w 33"/>
                <a:gd name="T55" fmla="*/ 2147483647 h 44"/>
                <a:gd name="T56" fmla="*/ 2147483647 w 33"/>
                <a:gd name="T57" fmla="*/ 2147483647 h 44"/>
                <a:gd name="T58" fmla="*/ 2147483647 w 33"/>
                <a:gd name="T59" fmla="*/ 2147483647 h 44"/>
                <a:gd name="T60" fmla="*/ 2147483647 w 33"/>
                <a:gd name="T61" fmla="*/ 2147483647 h 44"/>
                <a:gd name="T62" fmla="*/ 2147483647 w 33"/>
                <a:gd name="T63" fmla="*/ 2147483647 h 44"/>
                <a:gd name="T64" fmla="*/ 2147483647 w 33"/>
                <a:gd name="T65" fmla="*/ 2147483647 h 44"/>
                <a:gd name="T66" fmla="*/ 2147483647 w 33"/>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4"/>
                <a:gd name="T104" fmla="*/ 33 w 33"/>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4">
                  <a:moveTo>
                    <a:pt x="6" y="4"/>
                  </a:moveTo>
                  <a:cubicBezTo>
                    <a:pt x="8" y="1"/>
                    <a:pt x="11" y="0"/>
                    <a:pt x="14" y="1"/>
                  </a:cubicBezTo>
                  <a:cubicBezTo>
                    <a:pt x="17" y="1"/>
                    <a:pt x="20" y="4"/>
                    <a:pt x="20" y="7"/>
                  </a:cubicBezTo>
                  <a:lnTo>
                    <a:pt x="21" y="12"/>
                  </a:lnTo>
                  <a:lnTo>
                    <a:pt x="24" y="21"/>
                  </a:lnTo>
                  <a:lnTo>
                    <a:pt x="28" y="30"/>
                  </a:lnTo>
                  <a:lnTo>
                    <a:pt x="24" y="26"/>
                  </a:lnTo>
                  <a:lnTo>
                    <a:pt x="28" y="28"/>
                  </a:lnTo>
                  <a:cubicBezTo>
                    <a:pt x="32" y="30"/>
                    <a:pt x="33" y="34"/>
                    <a:pt x="32" y="38"/>
                  </a:cubicBezTo>
                  <a:cubicBezTo>
                    <a:pt x="31" y="42"/>
                    <a:pt x="26" y="44"/>
                    <a:pt x="23" y="43"/>
                  </a:cubicBezTo>
                  <a:lnTo>
                    <a:pt x="19" y="42"/>
                  </a:lnTo>
                  <a:cubicBezTo>
                    <a:pt x="17" y="42"/>
                    <a:pt x="15" y="41"/>
                    <a:pt x="14" y="40"/>
                  </a:cubicBezTo>
                  <a:lnTo>
                    <a:pt x="9" y="34"/>
                  </a:lnTo>
                  <a:cubicBezTo>
                    <a:pt x="9" y="33"/>
                    <a:pt x="9" y="33"/>
                    <a:pt x="8" y="32"/>
                  </a:cubicBezTo>
                  <a:lnTo>
                    <a:pt x="1" y="18"/>
                  </a:lnTo>
                  <a:cubicBezTo>
                    <a:pt x="0" y="15"/>
                    <a:pt x="0" y="12"/>
                    <a:pt x="2" y="10"/>
                  </a:cubicBezTo>
                  <a:lnTo>
                    <a:pt x="4" y="7"/>
                  </a:lnTo>
                  <a:lnTo>
                    <a:pt x="6" y="4"/>
                  </a:lnTo>
                  <a:close/>
                  <a:moveTo>
                    <a:pt x="17" y="16"/>
                  </a:moveTo>
                  <a:lnTo>
                    <a:pt x="15" y="19"/>
                  </a:lnTo>
                  <a:lnTo>
                    <a:pt x="16" y="11"/>
                  </a:lnTo>
                  <a:lnTo>
                    <a:pt x="23" y="25"/>
                  </a:lnTo>
                  <a:lnTo>
                    <a:pt x="22" y="23"/>
                  </a:lnTo>
                  <a:lnTo>
                    <a:pt x="27" y="29"/>
                  </a:lnTo>
                  <a:lnTo>
                    <a:pt x="22" y="27"/>
                  </a:lnTo>
                  <a:lnTo>
                    <a:pt x="26" y="28"/>
                  </a:lnTo>
                  <a:lnTo>
                    <a:pt x="21" y="43"/>
                  </a:lnTo>
                  <a:lnTo>
                    <a:pt x="17" y="41"/>
                  </a:lnTo>
                  <a:cubicBezTo>
                    <a:pt x="15" y="40"/>
                    <a:pt x="14" y="38"/>
                    <a:pt x="13" y="36"/>
                  </a:cubicBezTo>
                  <a:lnTo>
                    <a:pt x="9" y="26"/>
                  </a:lnTo>
                  <a:lnTo>
                    <a:pt x="6" y="15"/>
                  </a:lnTo>
                  <a:lnTo>
                    <a:pt x="5" y="10"/>
                  </a:lnTo>
                  <a:lnTo>
                    <a:pt x="19" y="13"/>
                  </a:lnTo>
                  <a:lnTo>
                    <a:pt x="17"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5" name="Freeform 236"/>
            <p:cNvSpPr>
              <a:spLocks/>
            </p:cNvSpPr>
            <p:nvPr/>
          </p:nvSpPr>
          <p:spPr bwMode="auto">
            <a:xfrm>
              <a:off x="6688138" y="5630863"/>
              <a:ext cx="30163" cy="11113"/>
            </a:xfrm>
            <a:custGeom>
              <a:avLst/>
              <a:gdLst>
                <a:gd name="T0" fmla="*/ 2147483647 w 48"/>
                <a:gd name="T1" fmla="*/ 0 h 16"/>
                <a:gd name="T2" fmla="*/ 2147483647 w 48"/>
                <a:gd name="T3" fmla="*/ 2147483647 h 16"/>
                <a:gd name="T4" fmla="*/ 0 w 48"/>
                <a:gd name="T5" fmla="*/ 2147483647 h 16"/>
                <a:gd name="T6" fmla="*/ 2147483647 w 48"/>
                <a:gd name="T7" fmla="*/ 0 h 16"/>
                <a:gd name="T8" fmla="*/ 0 60000 65536"/>
                <a:gd name="T9" fmla="*/ 0 60000 65536"/>
                <a:gd name="T10" fmla="*/ 0 60000 65536"/>
                <a:gd name="T11" fmla="*/ 0 60000 65536"/>
                <a:gd name="T12" fmla="*/ 0 w 48"/>
                <a:gd name="T13" fmla="*/ 0 h 16"/>
                <a:gd name="T14" fmla="*/ 48 w 48"/>
                <a:gd name="T15" fmla="*/ 16 h 16"/>
              </a:gdLst>
              <a:ahLst/>
              <a:cxnLst>
                <a:cxn ang="T8">
                  <a:pos x="T0" y="T1"/>
                </a:cxn>
                <a:cxn ang="T9">
                  <a:pos x="T2" y="T3"/>
                </a:cxn>
                <a:cxn ang="T10">
                  <a:pos x="T4" y="T5"/>
                </a:cxn>
                <a:cxn ang="T11">
                  <a:pos x="T6" y="T7"/>
                </a:cxn>
              </a:cxnLst>
              <a:rect l="T12" t="T13" r="T14" b="T15"/>
              <a:pathLst>
                <a:path w="48" h="16">
                  <a:moveTo>
                    <a:pt x="7" y="0"/>
                  </a:moveTo>
                  <a:cubicBezTo>
                    <a:pt x="7" y="0"/>
                    <a:pt x="35" y="12"/>
                    <a:pt x="48" y="8"/>
                  </a:cubicBezTo>
                  <a:cubicBezTo>
                    <a:pt x="48" y="8"/>
                    <a:pt x="42" y="16"/>
                    <a:pt x="0" y="4"/>
                  </a:cubicBezTo>
                  <a:cubicBezTo>
                    <a:pt x="0" y="4"/>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6" name="Freeform 237"/>
            <p:cNvSpPr>
              <a:spLocks noEditPoints="1"/>
            </p:cNvSpPr>
            <p:nvPr/>
          </p:nvSpPr>
          <p:spPr bwMode="auto">
            <a:xfrm>
              <a:off x="6688138" y="5630863"/>
              <a:ext cx="39688" cy="19050"/>
            </a:xfrm>
            <a:custGeom>
              <a:avLst/>
              <a:gdLst>
                <a:gd name="T0" fmla="*/ 2147483647 w 65"/>
                <a:gd name="T1" fmla="*/ 2147483647 h 28"/>
                <a:gd name="T2" fmla="*/ 2147483647 w 65"/>
                <a:gd name="T3" fmla="*/ 2147483647 h 28"/>
                <a:gd name="T4" fmla="*/ 2147483647 w 65"/>
                <a:gd name="T5" fmla="*/ 2147483647 h 28"/>
                <a:gd name="T6" fmla="*/ 2147483647 w 65"/>
                <a:gd name="T7" fmla="*/ 2147483647 h 28"/>
                <a:gd name="T8" fmla="*/ 2147483647 w 65"/>
                <a:gd name="T9" fmla="*/ 2147483647 h 28"/>
                <a:gd name="T10" fmla="*/ 2147483647 w 65"/>
                <a:gd name="T11" fmla="*/ 2147483647 h 28"/>
                <a:gd name="T12" fmla="*/ 2147483647 w 65"/>
                <a:gd name="T13" fmla="*/ 2147483647 h 28"/>
                <a:gd name="T14" fmla="*/ 2147483647 w 65"/>
                <a:gd name="T15" fmla="*/ 2147483647 h 28"/>
                <a:gd name="T16" fmla="*/ 2147483647 w 65"/>
                <a:gd name="T17" fmla="*/ 2147483647 h 28"/>
                <a:gd name="T18" fmla="*/ 2147483647 w 65"/>
                <a:gd name="T19" fmla="*/ 2147483647 h 28"/>
                <a:gd name="T20" fmla="*/ 2147483647 w 65"/>
                <a:gd name="T21" fmla="*/ 2147483647 h 28"/>
                <a:gd name="T22" fmla="*/ 2147483647 w 65"/>
                <a:gd name="T23" fmla="*/ 2147483647 h 28"/>
                <a:gd name="T24" fmla="*/ 2147483647 w 65"/>
                <a:gd name="T25" fmla="*/ 2147483647 h 28"/>
                <a:gd name="T26" fmla="*/ 2147483647 w 65"/>
                <a:gd name="T27" fmla="*/ 2147483647 h 28"/>
                <a:gd name="T28" fmla="*/ 2147483647 w 65"/>
                <a:gd name="T29" fmla="*/ 2147483647 h 28"/>
                <a:gd name="T30" fmla="*/ 2147483647 w 65"/>
                <a:gd name="T31" fmla="*/ 2147483647 h 28"/>
                <a:gd name="T32" fmla="*/ 2147483647 w 65"/>
                <a:gd name="T33" fmla="*/ 2147483647 h 28"/>
                <a:gd name="T34" fmla="*/ 2147483647 w 65"/>
                <a:gd name="T35" fmla="*/ 2147483647 h 28"/>
                <a:gd name="T36" fmla="*/ 2147483647 w 65"/>
                <a:gd name="T37" fmla="*/ 2147483647 h 28"/>
                <a:gd name="T38" fmla="*/ 2147483647 w 65"/>
                <a:gd name="T39" fmla="*/ 2147483647 h 28"/>
                <a:gd name="T40" fmla="*/ 2147483647 w 65"/>
                <a:gd name="T41" fmla="*/ 2147483647 h 28"/>
                <a:gd name="T42" fmla="*/ 2147483647 w 65"/>
                <a:gd name="T43" fmla="*/ 2147483647 h 28"/>
                <a:gd name="T44" fmla="*/ 2147483647 w 65"/>
                <a:gd name="T45" fmla="*/ 2147483647 h 28"/>
                <a:gd name="T46" fmla="*/ 2147483647 w 65"/>
                <a:gd name="T47" fmla="*/ 2147483647 h 28"/>
                <a:gd name="T48" fmla="*/ 2147483647 w 65"/>
                <a:gd name="T49" fmla="*/ 2147483647 h 28"/>
                <a:gd name="T50" fmla="*/ 2147483647 w 65"/>
                <a:gd name="T51" fmla="*/ 2147483647 h 28"/>
                <a:gd name="T52" fmla="*/ 2147483647 w 65"/>
                <a:gd name="T53" fmla="*/ 2147483647 h 28"/>
                <a:gd name="T54" fmla="*/ 2147483647 w 65"/>
                <a:gd name="T55" fmla="*/ 2147483647 h 28"/>
                <a:gd name="T56" fmla="*/ 2147483647 w 65"/>
                <a:gd name="T57" fmla="*/ 2147483647 h 28"/>
                <a:gd name="T58" fmla="*/ 2147483647 w 65"/>
                <a:gd name="T59" fmla="*/ 2147483647 h 28"/>
                <a:gd name="T60" fmla="*/ 2147483647 w 65"/>
                <a:gd name="T61" fmla="*/ 2147483647 h 28"/>
                <a:gd name="T62" fmla="*/ 2147483647 w 65"/>
                <a:gd name="T63" fmla="*/ 2147483647 h 28"/>
                <a:gd name="T64" fmla="*/ 2147483647 w 65"/>
                <a:gd name="T65" fmla="*/ 2147483647 h 28"/>
                <a:gd name="T66" fmla="*/ 2147483647 w 65"/>
                <a:gd name="T67" fmla="*/ 2147483647 h 28"/>
                <a:gd name="T68" fmla="*/ 2147483647 w 65"/>
                <a:gd name="T69" fmla="*/ 2147483647 h 28"/>
                <a:gd name="T70" fmla="*/ 2147483647 w 65"/>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8"/>
                <a:gd name="T110" fmla="*/ 65 w 65"/>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8">
                  <a:moveTo>
                    <a:pt x="11" y="2"/>
                  </a:moveTo>
                  <a:cubicBezTo>
                    <a:pt x="13" y="0"/>
                    <a:pt x="16" y="0"/>
                    <a:pt x="18" y="1"/>
                  </a:cubicBezTo>
                  <a:lnTo>
                    <a:pt x="23" y="3"/>
                  </a:lnTo>
                  <a:lnTo>
                    <a:pt x="34" y="7"/>
                  </a:lnTo>
                  <a:lnTo>
                    <a:pt x="32" y="6"/>
                  </a:lnTo>
                  <a:lnTo>
                    <a:pt x="57" y="8"/>
                  </a:lnTo>
                  <a:cubicBezTo>
                    <a:pt x="61" y="9"/>
                    <a:pt x="64" y="11"/>
                    <a:pt x="64" y="15"/>
                  </a:cubicBezTo>
                  <a:cubicBezTo>
                    <a:pt x="65" y="18"/>
                    <a:pt x="63" y="22"/>
                    <a:pt x="60" y="24"/>
                  </a:cubicBezTo>
                  <a:lnTo>
                    <a:pt x="58" y="25"/>
                  </a:lnTo>
                  <a:cubicBezTo>
                    <a:pt x="58" y="25"/>
                    <a:pt x="57" y="25"/>
                    <a:pt x="57" y="25"/>
                  </a:cubicBezTo>
                  <a:lnTo>
                    <a:pt x="51" y="27"/>
                  </a:lnTo>
                  <a:cubicBezTo>
                    <a:pt x="50" y="27"/>
                    <a:pt x="49" y="28"/>
                    <a:pt x="48" y="27"/>
                  </a:cubicBezTo>
                  <a:lnTo>
                    <a:pt x="33" y="26"/>
                  </a:lnTo>
                  <a:cubicBezTo>
                    <a:pt x="32" y="26"/>
                    <a:pt x="32" y="26"/>
                    <a:pt x="32" y="26"/>
                  </a:cubicBezTo>
                  <a:lnTo>
                    <a:pt x="7" y="20"/>
                  </a:lnTo>
                  <a:cubicBezTo>
                    <a:pt x="3" y="19"/>
                    <a:pt x="1" y="17"/>
                    <a:pt x="1" y="13"/>
                  </a:cubicBezTo>
                  <a:cubicBezTo>
                    <a:pt x="0" y="10"/>
                    <a:pt x="2" y="7"/>
                    <a:pt x="5" y="5"/>
                  </a:cubicBezTo>
                  <a:lnTo>
                    <a:pt x="9" y="3"/>
                  </a:lnTo>
                  <a:lnTo>
                    <a:pt x="11" y="2"/>
                  </a:lnTo>
                  <a:close/>
                  <a:moveTo>
                    <a:pt x="16" y="18"/>
                  </a:moveTo>
                  <a:lnTo>
                    <a:pt x="12" y="20"/>
                  </a:lnTo>
                  <a:lnTo>
                    <a:pt x="10" y="5"/>
                  </a:lnTo>
                  <a:lnTo>
                    <a:pt x="35" y="11"/>
                  </a:lnTo>
                  <a:lnTo>
                    <a:pt x="34" y="10"/>
                  </a:lnTo>
                  <a:lnTo>
                    <a:pt x="49" y="11"/>
                  </a:lnTo>
                  <a:lnTo>
                    <a:pt x="46" y="12"/>
                  </a:lnTo>
                  <a:lnTo>
                    <a:pt x="52" y="10"/>
                  </a:lnTo>
                  <a:lnTo>
                    <a:pt x="51" y="10"/>
                  </a:lnTo>
                  <a:lnTo>
                    <a:pt x="53" y="9"/>
                  </a:lnTo>
                  <a:lnTo>
                    <a:pt x="56" y="24"/>
                  </a:lnTo>
                  <a:lnTo>
                    <a:pt x="31" y="22"/>
                  </a:lnTo>
                  <a:cubicBezTo>
                    <a:pt x="30" y="22"/>
                    <a:pt x="29" y="22"/>
                    <a:pt x="29" y="22"/>
                  </a:cubicBezTo>
                  <a:lnTo>
                    <a:pt x="17" y="18"/>
                  </a:lnTo>
                  <a:lnTo>
                    <a:pt x="12" y="16"/>
                  </a:lnTo>
                  <a:lnTo>
                    <a:pt x="20" y="15"/>
                  </a:lnTo>
                  <a:lnTo>
                    <a:pt x="16"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7" name="Freeform 238"/>
            <p:cNvSpPr>
              <a:spLocks/>
            </p:cNvSpPr>
            <p:nvPr/>
          </p:nvSpPr>
          <p:spPr bwMode="auto">
            <a:xfrm>
              <a:off x="6508750" y="5559426"/>
              <a:ext cx="188913" cy="123825"/>
            </a:xfrm>
            <a:custGeom>
              <a:avLst/>
              <a:gdLst>
                <a:gd name="T0" fmla="*/ 2147483647 w 304"/>
                <a:gd name="T1" fmla="*/ 2147483647 h 192"/>
                <a:gd name="T2" fmla="*/ 2147483647 w 304"/>
                <a:gd name="T3" fmla="*/ 2147483647 h 192"/>
                <a:gd name="T4" fmla="*/ 2147483647 w 304"/>
                <a:gd name="T5" fmla="*/ 2147483647 h 192"/>
                <a:gd name="T6" fmla="*/ 2147483647 w 304"/>
                <a:gd name="T7" fmla="*/ 2147483647 h 192"/>
                <a:gd name="T8" fmla="*/ 0 w 304"/>
                <a:gd name="T9" fmla="*/ 2147483647 h 192"/>
                <a:gd name="T10" fmla="*/ 2147483647 w 304"/>
                <a:gd name="T11" fmla="*/ 2147483647 h 192"/>
                <a:gd name="T12" fmla="*/ 2147483647 w 304"/>
                <a:gd name="T13" fmla="*/ 2147483647 h 192"/>
                <a:gd name="T14" fmla="*/ 2147483647 w 304"/>
                <a:gd name="T15" fmla="*/ 2147483647 h 192"/>
                <a:gd name="T16" fmla="*/ 2147483647 w 304"/>
                <a:gd name="T17" fmla="*/ 0 h 192"/>
                <a:gd name="T18" fmla="*/ 2147483647 w 304"/>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192"/>
                <a:gd name="T32" fmla="*/ 304 w 30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192">
                  <a:moveTo>
                    <a:pt x="258" y="7"/>
                  </a:moveTo>
                  <a:cubicBezTo>
                    <a:pt x="287" y="19"/>
                    <a:pt x="304" y="50"/>
                    <a:pt x="304" y="87"/>
                  </a:cubicBezTo>
                  <a:cubicBezTo>
                    <a:pt x="304" y="112"/>
                    <a:pt x="293" y="149"/>
                    <a:pt x="264" y="162"/>
                  </a:cubicBezTo>
                  <a:cubicBezTo>
                    <a:pt x="240" y="174"/>
                    <a:pt x="228" y="174"/>
                    <a:pt x="205" y="186"/>
                  </a:cubicBezTo>
                  <a:cubicBezTo>
                    <a:pt x="176" y="192"/>
                    <a:pt x="41" y="186"/>
                    <a:pt x="0" y="124"/>
                  </a:cubicBezTo>
                  <a:cubicBezTo>
                    <a:pt x="6" y="131"/>
                    <a:pt x="18" y="137"/>
                    <a:pt x="30" y="143"/>
                  </a:cubicBezTo>
                  <a:cubicBezTo>
                    <a:pt x="94" y="180"/>
                    <a:pt x="170" y="186"/>
                    <a:pt x="240" y="162"/>
                  </a:cubicBezTo>
                  <a:cubicBezTo>
                    <a:pt x="269" y="149"/>
                    <a:pt x="304" y="106"/>
                    <a:pt x="293" y="69"/>
                  </a:cubicBezTo>
                  <a:cubicBezTo>
                    <a:pt x="287" y="50"/>
                    <a:pt x="281" y="44"/>
                    <a:pt x="258" y="0"/>
                  </a:cubicBezTo>
                  <a:cubicBezTo>
                    <a:pt x="258" y="0"/>
                    <a:pt x="258" y="7"/>
                    <a:pt x="258" y="7"/>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8" name="Freeform 239"/>
            <p:cNvSpPr>
              <a:spLocks/>
            </p:cNvSpPr>
            <p:nvPr/>
          </p:nvSpPr>
          <p:spPr bwMode="auto">
            <a:xfrm>
              <a:off x="6648450" y="5538788"/>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8" y="0"/>
                    <a:pt x="16" y="0"/>
                  </a:cubicBezTo>
                  <a:cubicBezTo>
                    <a:pt x="16" y="0"/>
                    <a:pt x="4" y="0"/>
                    <a:pt x="0" y="32"/>
                  </a:cubicBezTo>
                  <a:cubicBezTo>
                    <a:pt x="0"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9" name="Freeform 240"/>
            <p:cNvSpPr>
              <a:spLocks noEditPoints="1"/>
            </p:cNvSpPr>
            <p:nvPr/>
          </p:nvSpPr>
          <p:spPr bwMode="auto">
            <a:xfrm>
              <a:off x="6648450" y="5538788"/>
              <a:ext cx="20638" cy="30163"/>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8"/>
                <a:gd name="T104" fmla="*/ 33 w 3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8">
                  <a:moveTo>
                    <a:pt x="16" y="32"/>
                  </a:moveTo>
                  <a:lnTo>
                    <a:pt x="8" y="40"/>
                  </a:lnTo>
                  <a:lnTo>
                    <a:pt x="8" y="35"/>
                  </a:lnTo>
                  <a:lnTo>
                    <a:pt x="9" y="24"/>
                  </a:lnTo>
                  <a:lnTo>
                    <a:pt x="12" y="12"/>
                  </a:lnTo>
                  <a:cubicBezTo>
                    <a:pt x="12" y="10"/>
                    <a:pt x="13" y="9"/>
                    <a:pt x="14" y="8"/>
                  </a:cubicBezTo>
                  <a:lnTo>
                    <a:pt x="19" y="3"/>
                  </a:lnTo>
                  <a:lnTo>
                    <a:pt x="29" y="15"/>
                  </a:lnTo>
                  <a:lnTo>
                    <a:pt x="23" y="19"/>
                  </a:lnTo>
                  <a:lnTo>
                    <a:pt x="25" y="17"/>
                  </a:lnTo>
                  <a:lnTo>
                    <a:pt x="19" y="27"/>
                  </a:lnTo>
                  <a:lnTo>
                    <a:pt x="20" y="24"/>
                  </a:lnTo>
                  <a:lnTo>
                    <a:pt x="16" y="42"/>
                  </a:lnTo>
                  <a:lnTo>
                    <a:pt x="8" y="32"/>
                  </a:lnTo>
                  <a:lnTo>
                    <a:pt x="12" y="32"/>
                  </a:lnTo>
                  <a:lnTo>
                    <a:pt x="16" y="32"/>
                  </a:lnTo>
                  <a:close/>
                  <a:moveTo>
                    <a:pt x="12" y="48"/>
                  </a:moveTo>
                  <a:lnTo>
                    <a:pt x="8" y="48"/>
                  </a:lnTo>
                  <a:cubicBezTo>
                    <a:pt x="6" y="48"/>
                    <a:pt x="4" y="47"/>
                    <a:pt x="2" y="45"/>
                  </a:cubicBezTo>
                  <a:cubicBezTo>
                    <a:pt x="1" y="44"/>
                    <a:pt x="0" y="41"/>
                    <a:pt x="1" y="39"/>
                  </a:cubicBezTo>
                  <a:lnTo>
                    <a:pt x="5" y="21"/>
                  </a:lnTo>
                  <a:cubicBezTo>
                    <a:pt x="5" y="20"/>
                    <a:pt x="5" y="19"/>
                    <a:pt x="6" y="18"/>
                  </a:cubicBezTo>
                  <a:lnTo>
                    <a:pt x="12" y="8"/>
                  </a:lnTo>
                  <a:cubicBezTo>
                    <a:pt x="12" y="7"/>
                    <a:pt x="13" y="6"/>
                    <a:pt x="14" y="6"/>
                  </a:cubicBezTo>
                  <a:lnTo>
                    <a:pt x="20" y="2"/>
                  </a:lnTo>
                  <a:cubicBezTo>
                    <a:pt x="23" y="0"/>
                    <a:pt x="28" y="0"/>
                    <a:pt x="31" y="3"/>
                  </a:cubicBezTo>
                  <a:cubicBezTo>
                    <a:pt x="33" y="7"/>
                    <a:pt x="33" y="11"/>
                    <a:pt x="30" y="14"/>
                  </a:cubicBezTo>
                  <a:lnTo>
                    <a:pt x="25" y="19"/>
                  </a:lnTo>
                  <a:lnTo>
                    <a:pt x="27" y="15"/>
                  </a:lnTo>
                  <a:lnTo>
                    <a:pt x="25" y="25"/>
                  </a:lnTo>
                  <a:lnTo>
                    <a:pt x="24" y="35"/>
                  </a:lnTo>
                  <a:lnTo>
                    <a:pt x="24" y="40"/>
                  </a:lnTo>
                  <a:cubicBezTo>
                    <a:pt x="24" y="45"/>
                    <a:pt x="21" y="48"/>
                    <a:pt x="16" y="48"/>
                  </a:cubicBezTo>
                  <a:lnTo>
                    <a:pt x="12"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0" name="Freeform 241"/>
            <p:cNvSpPr>
              <a:spLocks/>
            </p:cNvSpPr>
            <p:nvPr/>
          </p:nvSpPr>
          <p:spPr bwMode="auto">
            <a:xfrm>
              <a:off x="6607175" y="5568951"/>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6" y="0"/>
                    <a:pt x="16" y="0"/>
                  </a:cubicBezTo>
                  <a:cubicBezTo>
                    <a:pt x="16" y="0"/>
                    <a:pt x="6" y="0"/>
                    <a:pt x="0" y="32"/>
                  </a:cubicBezTo>
                  <a:cubicBezTo>
                    <a:pt x="0" y="32"/>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1" name="Freeform 242"/>
            <p:cNvSpPr>
              <a:spLocks noEditPoints="1"/>
            </p:cNvSpPr>
            <p:nvPr/>
          </p:nvSpPr>
          <p:spPr bwMode="auto">
            <a:xfrm>
              <a:off x="6607175" y="5568951"/>
              <a:ext cx="20638" cy="31750"/>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2147483647 w 33"/>
                <a:gd name="T69" fmla="*/ 2147483647 h 48"/>
                <a:gd name="T70" fmla="*/ 2147483647 w 33"/>
                <a:gd name="T71" fmla="*/ 2147483647 h 48"/>
                <a:gd name="T72" fmla="*/ 2147483647 w 33"/>
                <a:gd name="T73" fmla="*/ 2147483647 h 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48"/>
                <a:gd name="T113" fmla="*/ 33 w 33"/>
                <a:gd name="T114" fmla="*/ 48 h 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48">
                  <a:moveTo>
                    <a:pt x="19" y="32"/>
                  </a:moveTo>
                  <a:lnTo>
                    <a:pt x="12" y="42"/>
                  </a:lnTo>
                  <a:lnTo>
                    <a:pt x="11" y="37"/>
                  </a:lnTo>
                  <a:cubicBezTo>
                    <a:pt x="11" y="37"/>
                    <a:pt x="10" y="36"/>
                    <a:pt x="10" y="35"/>
                  </a:cubicBezTo>
                  <a:lnTo>
                    <a:pt x="10" y="24"/>
                  </a:lnTo>
                  <a:lnTo>
                    <a:pt x="11" y="13"/>
                  </a:lnTo>
                  <a:cubicBezTo>
                    <a:pt x="12" y="11"/>
                    <a:pt x="12" y="9"/>
                    <a:pt x="14" y="8"/>
                  </a:cubicBezTo>
                  <a:lnTo>
                    <a:pt x="19" y="3"/>
                  </a:lnTo>
                  <a:lnTo>
                    <a:pt x="29" y="15"/>
                  </a:lnTo>
                  <a:lnTo>
                    <a:pt x="23" y="19"/>
                  </a:lnTo>
                  <a:lnTo>
                    <a:pt x="26" y="16"/>
                  </a:lnTo>
                  <a:lnTo>
                    <a:pt x="21" y="26"/>
                  </a:lnTo>
                  <a:lnTo>
                    <a:pt x="21" y="25"/>
                  </a:lnTo>
                  <a:lnTo>
                    <a:pt x="16" y="43"/>
                  </a:lnTo>
                  <a:lnTo>
                    <a:pt x="8" y="32"/>
                  </a:lnTo>
                  <a:lnTo>
                    <a:pt x="14" y="32"/>
                  </a:lnTo>
                  <a:lnTo>
                    <a:pt x="19" y="32"/>
                  </a:lnTo>
                  <a:close/>
                  <a:moveTo>
                    <a:pt x="14" y="48"/>
                  </a:moveTo>
                  <a:lnTo>
                    <a:pt x="8" y="48"/>
                  </a:lnTo>
                  <a:cubicBezTo>
                    <a:pt x="6" y="48"/>
                    <a:pt x="4" y="47"/>
                    <a:pt x="2" y="45"/>
                  </a:cubicBezTo>
                  <a:cubicBezTo>
                    <a:pt x="1" y="43"/>
                    <a:pt x="0" y="41"/>
                    <a:pt x="1" y="38"/>
                  </a:cubicBezTo>
                  <a:lnTo>
                    <a:pt x="6" y="20"/>
                  </a:lnTo>
                  <a:cubicBezTo>
                    <a:pt x="6" y="20"/>
                    <a:pt x="6" y="19"/>
                    <a:pt x="6" y="19"/>
                  </a:cubicBezTo>
                  <a:lnTo>
                    <a:pt x="11" y="9"/>
                  </a:lnTo>
                  <a:cubicBezTo>
                    <a:pt x="12" y="8"/>
                    <a:pt x="13" y="7"/>
                    <a:pt x="14" y="6"/>
                  </a:cubicBezTo>
                  <a:lnTo>
                    <a:pt x="20" y="2"/>
                  </a:lnTo>
                  <a:cubicBezTo>
                    <a:pt x="23" y="0"/>
                    <a:pt x="28" y="0"/>
                    <a:pt x="31" y="3"/>
                  </a:cubicBezTo>
                  <a:cubicBezTo>
                    <a:pt x="33" y="7"/>
                    <a:pt x="33" y="11"/>
                    <a:pt x="30" y="14"/>
                  </a:cubicBezTo>
                  <a:lnTo>
                    <a:pt x="25" y="19"/>
                  </a:lnTo>
                  <a:lnTo>
                    <a:pt x="27" y="14"/>
                  </a:lnTo>
                  <a:lnTo>
                    <a:pt x="26" y="24"/>
                  </a:lnTo>
                  <a:lnTo>
                    <a:pt x="26" y="35"/>
                  </a:lnTo>
                  <a:lnTo>
                    <a:pt x="26" y="34"/>
                  </a:lnTo>
                  <a:lnTo>
                    <a:pt x="27" y="39"/>
                  </a:lnTo>
                  <a:cubicBezTo>
                    <a:pt x="28" y="41"/>
                    <a:pt x="27" y="44"/>
                    <a:pt x="26" y="46"/>
                  </a:cubicBezTo>
                  <a:cubicBezTo>
                    <a:pt x="24" y="47"/>
                    <a:pt x="22" y="48"/>
                    <a:pt x="19" y="48"/>
                  </a:cubicBezTo>
                  <a:lnTo>
                    <a:pt x="14"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2" name="Freeform 243"/>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2147483647 w 192"/>
                <a:gd name="T5" fmla="*/ 2147483647 h 128"/>
                <a:gd name="T6" fmla="*/ 2147483647 w 192"/>
                <a:gd name="T7" fmla="*/ 2147483647 h 128"/>
                <a:gd name="T8" fmla="*/ 0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128"/>
                <a:gd name="T29" fmla="*/ 192 w 192"/>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128">
                  <a:moveTo>
                    <a:pt x="181" y="34"/>
                  </a:moveTo>
                  <a:cubicBezTo>
                    <a:pt x="181" y="28"/>
                    <a:pt x="181" y="23"/>
                    <a:pt x="181" y="23"/>
                  </a:cubicBezTo>
                  <a:cubicBezTo>
                    <a:pt x="125" y="0"/>
                    <a:pt x="74" y="73"/>
                    <a:pt x="68" y="90"/>
                  </a:cubicBezTo>
                  <a:cubicBezTo>
                    <a:pt x="63" y="117"/>
                    <a:pt x="29" y="112"/>
                    <a:pt x="6" y="112"/>
                  </a:cubicBezTo>
                  <a:cubicBezTo>
                    <a:pt x="6" y="112"/>
                    <a:pt x="0" y="112"/>
                    <a:pt x="0" y="112"/>
                  </a:cubicBezTo>
                  <a:cubicBezTo>
                    <a:pt x="0" y="117"/>
                    <a:pt x="0" y="123"/>
                    <a:pt x="6" y="123"/>
                  </a:cubicBezTo>
                  <a:cubicBezTo>
                    <a:pt x="23" y="128"/>
                    <a:pt x="34" y="128"/>
                    <a:pt x="51" y="128"/>
                  </a:cubicBezTo>
                  <a:cubicBezTo>
                    <a:pt x="102" y="128"/>
                    <a:pt x="125" y="90"/>
                    <a:pt x="159" y="62"/>
                  </a:cubicBezTo>
                  <a:cubicBezTo>
                    <a:pt x="164" y="51"/>
                    <a:pt x="192" y="39"/>
                    <a:pt x="181" y="3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3" name="Freeform 244"/>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0 w 192"/>
                <a:gd name="T5" fmla="*/ 2147483647 h 128"/>
                <a:gd name="T6" fmla="*/ 0 w 192"/>
                <a:gd name="T7" fmla="*/ 2147483647 h 128"/>
                <a:gd name="T8" fmla="*/ 2147483647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2147483647 w 192"/>
                <a:gd name="T19" fmla="*/ 2147483647 h 128"/>
                <a:gd name="T20" fmla="*/ 2147483647 w 192"/>
                <a:gd name="T21" fmla="*/ 2147483647 h 128"/>
                <a:gd name="T22" fmla="*/ 2147483647 w 192"/>
                <a:gd name="T23" fmla="*/ 2147483647 h 128"/>
                <a:gd name="T24" fmla="*/ 2147483647 w 192"/>
                <a:gd name="T25" fmla="*/ 2147483647 h 128"/>
                <a:gd name="T26" fmla="*/ 2147483647 w 192"/>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28"/>
                <a:gd name="T44" fmla="*/ 192 w 192"/>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28">
                  <a:moveTo>
                    <a:pt x="48" y="122"/>
                  </a:moveTo>
                  <a:cubicBezTo>
                    <a:pt x="36" y="122"/>
                    <a:pt x="18" y="128"/>
                    <a:pt x="6" y="122"/>
                  </a:cubicBezTo>
                  <a:cubicBezTo>
                    <a:pt x="0" y="122"/>
                    <a:pt x="0" y="116"/>
                    <a:pt x="0" y="116"/>
                  </a:cubicBezTo>
                  <a:cubicBezTo>
                    <a:pt x="0" y="110"/>
                    <a:pt x="0" y="110"/>
                    <a:pt x="0" y="110"/>
                  </a:cubicBezTo>
                  <a:cubicBezTo>
                    <a:pt x="6" y="110"/>
                    <a:pt x="6" y="110"/>
                    <a:pt x="12" y="110"/>
                  </a:cubicBezTo>
                  <a:cubicBezTo>
                    <a:pt x="30" y="110"/>
                    <a:pt x="60" y="110"/>
                    <a:pt x="66" y="92"/>
                  </a:cubicBezTo>
                  <a:cubicBezTo>
                    <a:pt x="72" y="86"/>
                    <a:pt x="78" y="80"/>
                    <a:pt x="84" y="68"/>
                  </a:cubicBezTo>
                  <a:cubicBezTo>
                    <a:pt x="108" y="37"/>
                    <a:pt x="144" y="0"/>
                    <a:pt x="186" y="19"/>
                  </a:cubicBezTo>
                  <a:cubicBezTo>
                    <a:pt x="186" y="19"/>
                    <a:pt x="186" y="19"/>
                    <a:pt x="186" y="19"/>
                  </a:cubicBezTo>
                  <a:cubicBezTo>
                    <a:pt x="186" y="19"/>
                    <a:pt x="186" y="25"/>
                    <a:pt x="186" y="25"/>
                  </a:cubicBezTo>
                  <a:cubicBezTo>
                    <a:pt x="186" y="25"/>
                    <a:pt x="186" y="25"/>
                    <a:pt x="186" y="25"/>
                  </a:cubicBezTo>
                  <a:cubicBezTo>
                    <a:pt x="192" y="31"/>
                    <a:pt x="168" y="43"/>
                    <a:pt x="156" y="49"/>
                  </a:cubicBezTo>
                  <a:cubicBezTo>
                    <a:pt x="156" y="55"/>
                    <a:pt x="156" y="55"/>
                    <a:pt x="156" y="55"/>
                  </a:cubicBezTo>
                  <a:cubicBezTo>
                    <a:pt x="126" y="86"/>
                    <a:pt x="96" y="128"/>
                    <a:pt x="48" y="12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4" name="Freeform 245"/>
            <p:cNvSpPr>
              <a:spLocks/>
            </p:cNvSpPr>
            <p:nvPr/>
          </p:nvSpPr>
          <p:spPr bwMode="auto">
            <a:xfrm>
              <a:off x="6557963" y="5559426"/>
              <a:ext cx="120650" cy="71438"/>
            </a:xfrm>
            <a:custGeom>
              <a:avLst/>
              <a:gdLst>
                <a:gd name="T0" fmla="*/ 2147483647 w 192"/>
                <a:gd name="T1" fmla="*/ 2147483647 h 112"/>
                <a:gd name="T2" fmla="*/ 2147483647 w 192"/>
                <a:gd name="T3" fmla="*/ 2147483647 h 112"/>
                <a:gd name="T4" fmla="*/ 0 w 192"/>
                <a:gd name="T5" fmla="*/ 2147483647 h 112"/>
                <a:gd name="T6" fmla="*/ 0 w 192"/>
                <a:gd name="T7" fmla="*/ 2147483647 h 112"/>
                <a:gd name="T8" fmla="*/ 2147483647 w 192"/>
                <a:gd name="T9" fmla="*/ 2147483647 h 112"/>
                <a:gd name="T10" fmla="*/ 2147483647 w 192"/>
                <a:gd name="T11" fmla="*/ 2147483647 h 112"/>
                <a:gd name="T12" fmla="*/ 2147483647 w 192"/>
                <a:gd name="T13" fmla="*/ 2147483647 h 112"/>
                <a:gd name="T14" fmla="*/ 2147483647 w 192"/>
                <a:gd name="T15" fmla="*/ 2147483647 h 112"/>
                <a:gd name="T16" fmla="*/ 2147483647 w 192"/>
                <a:gd name="T17" fmla="*/ 2147483647 h 112"/>
                <a:gd name="T18" fmla="*/ 2147483647 w 192"/>
                <a:gd name="T19" fmla="*/ 2147483647 h 112"/>
                <a:gd name="T20" fmla="*/ 2147483647 w 192"/>
                <a:gd name="T21" fmla="*/ 2147483647 h 112"/>
                <a:gd name="T22" fmla="*/ 2147483647 w 192"/>
                <a:gd name="T23" fmla="*/ 2147483647 h 112"/>
                <a:gd name="T24" fmla="*/ 2147483647 w 192"/>
                <a:gd name="T25" fmla="*/ 2147483647 h 112"/>
                <a:gd name="T26" fmla="*/ 2147483647 w 192"/>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12"/>
                <a:gd name="T44" fmla="*/ 192 w 192"/>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12">
                  <a:moveTo>
                    <a:pt x="54" y="107"/>
                  </a:moveTo>
                  <a:cubicBezTo>
                    <a:pt x="36" y="107"/>
                    <a:pt x="24" y="112"/>
                    <a:pt x="6" y="107"/>
                  </a:cubicBezTo>
                  <a:cubicBezTo>
                    <a:pt x="0" y="107"/>
                    <a:pt x="0" y="101"/>
                    <a:pt x="0" y="101"/>
                  </a:cubicBezTo>
                  <a:cubicBezTo>
                    <a:pt x="0" y="101"/>
                    <a:pt x="0" y="96"/>
                    <a:pt x="0" y="96"/>
                  </a:cubicBezTo>
                  <a:cubicBezTo>
                    <a:pt x="6" y="96"/>
                    <a:pt x="12" y="96"/>
                    <a:pt x="12" y="96"/>
                  </a:cubicBezTo>
                  <a:cubicBezTo>
                    <a:pt x="30" y="96"/>
                    <a:pt x="54" y="96"/>
                    <a:pt x="66" y="84"/>
                  </a:cubicBezTo>
                  <a:cubicBezTo>
                    <a:pt x="72" y="79"/>
                    <a:pt x="78" y="73"/>
                    <a:pt x="84" y="62"/>
                  </a:cubicBezTo>
                  <a:cubicBezTo>
                    <a:pt x="108" y="34"/>
                    <a:pt x="144" y="0"/>
                    <a:pt x="180" y="12"/>
                  </a:cubicBezTo>
                  <a:cubicBezTo>
                    <a:pt x="180" y="12"/>
                    <a:pt x="180" y="12"/>
                    <a:pt x="180" y="12"/>
                  </a:cubicBezTo>
                  <a:cubicBezTo>
                    <a:pt x="180" y="12"/>
                    <a:pt x="180" y="17"/>
                    <a:pt x="180" y="17"/>
                  </a:cubicBezTo>
                  <a:cubicBezTo>
                    <a:pt x="186" y="17"/>
                    <a:pt x="186" y="17"/>
                    <a:pt x="186" y="17"/>
                  </a:cubicBezTo>
                  <a:cubicBezTo>
                    <a:pt x="192" y="23"/>
                    <a:pt x="162" y="34"/>
                    <a:pt x="156" y="40"/>
                  </a:cubicBezTo>
                  <a:cubicBezTo>
                    <a:pt x="156" y="40"/>
                    <a:pt x="156" y="45"/>
                    <a:pt x="150" y="45"/>
                  </a:cubicBezTo>
                  <a:cubicBezTo>
                    <a:pt x="126" y="73"/>
                    <a:pt x="96" y="112"/>
                    <a:pt x="54" y="107"/>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5" name="Freeform 246"/>
            <p:cNvSpPr>
              <a:spLocks/>
            </p:cNvSpPr>
            <p:nvPr/>
          </p:nvSpPr>
          <p:spPr bwMode="auto">
            <a:xfrm>
              <a:off x="6557963" y="5559426"/>
              <a:ext cx="109538" cy="71438"/>
            </a:xfrm>
            <a:custGeom>
              <a:avLst/>
              <a:gdLst>
                <a:gd name="T0" fmla="*/ 2147483647 w 176"/>
                <a:gd name="T1" fmla="*/ 2147483647 h 112"/>
                <a:gd name="T2" fmla="*/ 2147483647 w 176"/>
                <a:gd name="T3" fmla="*/ 2147483647 h 112"/>
                <a:gd name="T4" fmla="*/ 0 w 176"/>
                <a:gd name="T5" fmla="*/ 2147483647 h 112"/>
                <a:gd name="T6" fmla="*/ 0 w 176"/>
                <a:gd name="T7" fmla="*/ 2147483647 h 112"/>
                <a:gd name="T8" fmla="*/ 2147483647 w 176"/>
                <a:gd name="T9" fmla="*/ 2147483647 h 112"/>
                <a:gd name="T10" fmla="*/ 2147483647 w 176"/>
                <a:gd name="T11" fmla="*/ 2147483647 h 112"/>
                <a:gd name="T12" fmla="*/ 2147483647 w 176"/>
                <a:gd name="T13" fmla="*/ 2147483647 h 112"/>
                <a:gd name="T14" fmla="*/ 2147483647 w 176"/>
                <a:gd name="T15" fmla="*/ 2147483647 h 112"/>
                <a:gd name="T16" fmla="*/ 2147483647 w 176"/>
                <a:gd name="T17" fmla="*/ 2147483647 h 112"/>
                <a:gd name="T18" fmla="*/ 2147483647 w 176"/>
                <a:gd name="T19" fmla="*/ 2147483647 h 112"/>
                <a:gd name="T20" fmla="*/ 2147483647 w 176"/>
                <a:gd name="T21" fmla="*/ 2147483647 h 112"/>
                <a:gd name="T22" fmla="*/ 2147483647 w 176"/>
                <a:gd name="T23" fmla="*/ 2147483647 h 112"/>
                <a:gd name="T24" fmla="*/ 2147483647 w 176"/>
                <a:gd name="T25" fmla="*/ 2147483647 h 112"/>
                <a:gd name="T26" fmla="*/ 2147483647 w 176"/>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112"/>
                <a:gd name="T44" fmla="*/ 176 w 1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112">
                  <a:moveTo>
                    <a:pt x="52" y="112"/>
                  </a:moveTo>
                  <a:cubicBezTo>
                    <a:pt x="40" y="112"/>
                    <a:pt x="23" y="112"/>
                    <a:pt x="12" y="112"/>
                  </a:cubicBezTo>
                  <a:cubicBezTo>
                    <a:pt x="6" y="112"/>
                    <a:pt x="0" y="106"/>
                    <a:pt x="0" y="106"/>
                  </a:cubicBezTo>
                  <a:cubicBezTo>
                    <a:pt x="0" y="106"/>
                    <a:pt x="0" y="100"/>
                    <a:pt x="0" y="100"/>
                  </a:cubicBezTo>
                  <a:cubicBezTo>
                    <a:pt x="6" y="100"/>
                    <a:pt x="12" y="100"/>
                    <a:pt x="12" y="100"/>
                  </a:cubicBezTo>
                  <a:cubicBezTo>
                    <a:pt x="29" y="100"/>
                    <a:pt x="52" y="100"/>
                    <a:pt x="63" y="88"/>
                  </a:cubicBezTo>
                  <a:cubicBezTo>
                    <a:pt x="69" y="88"/>
                    <a:pt x="74" y="81"/>
                    <a:pt x="86" y="69"/>
                  </a:cubicBezTo>
                  <a:cubicBezTo>
                    <a:pt x="103" y="38"/>
                    <a:pt x="142" y="0"/>
                    <a:pt x="165" y="7"/>
                  </a:cubicBezTo>
                  <a:cubicBezTo>
                    <a:pt x="165" y="7"/>
                    <a:pt x="171" y="7"/>
                    <a:pt x="171" y="7"/>
                  </a:cubicBezTo>
                  <a:cubicBezTo>
                    <a:pt x="171" y="7"/>
                    <a:pt x="171" y="13"/>
                    <a:pt x="171" y="13"/>
                  </a:cubicBezTo>
                  <a:cubicBezTo>
                    <a:pt x="171" y="13"/>
                    <a:pt x="171" y="13"/>
                    <a:pt x="171" y="13"/>
                  </a:cubicBezTo>
                  <a:cubicBezTo>
                    <a:pt x="176" y="19"/>
                    <a:pt x="154" y="32"/>
                    <a:pt x="148" y="38"/>
                  </a:cubicBezTo>
                  <a:cubicBezTo>
                    <a:pt x="142" y="38"/>
                    <a:pt x="142" y="44"/>
                    <a:pt x="142" y="44"/>
                  </a:cubicBezTo>
                  <a:cubicBezTo>
                    <a:pt x="114" y="69"/>
                    <a:pt x="97" y="112"/>
                    <a:pt x="52" y="1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6" name="Freeform 247"/>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0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2147483647 h 96"/>
                <a:gd name="T20" fmla="*/ 2147483647 w 176"/>
                <a:gd name="T21" fmla="*/ 2147483647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2" y="91"/>
                  </a:moveTo>
                  <a:cubicBezTo>
                    <a:pt x="46" y="91"/>
                    <a:pt x="29" y="96"/>
                    <a:pt x="12" y="96"/>
                  </a:cubicBezTo>
                  <a:cubicBezTo>
                    <a:pt x="6" y="96"/>
                    <a:pt x="6" y="96"/>
                    <a:pt x="6" y="91"/>
                  </a:cubicBezTo>
                  <a:cubicBezTo>
                    <a:pt x="0" y="91"/>
                    <a:pt x="0" y="91"/>
                    <a:pt x="0" y="85"/>
                  </a:cubicBezTo>
                  <a:cubicBezTo>
                    <a:pt x="6" y="85"/>
                    <a:pt x="12" y="91"/>
                    <a:pt x="12" y="91"/>
                  </a:cubicBezTo>
                  <a:cubicBezTo>
                    <a:pt x="29" y="91"/>
                    <a:pt x="52" y="91"/>
                    <a:pt x="63" y="80"/>
                  </a:cubicBezTo>
                  <a:cubicBezTo>
                    <a:pt x="69" y="74"/>
                    <a:pt x="80" y="68"/>
                    <a:pt x="86" y="63"/>
                  </a:cubicBezTo>
                  <a:cubicBezTo>
                    <a:pt x="103" y="34"/>
                    <a:pt x="142" y="0"/>
                    <a:pt x="165" y="0"/>
                  </a:cubicBezTo>
                  <a:cubicBezTo>
                    <a:pt x="165" y="0"/>
                    <a:pt x="165" y="0"/>
                    <a:pt x="165" y="0"/>
                  </a:cubicBezTo>
                  <a:cubicBezTo>
                    <a:pt x="165" y="6"/>
                    <a:pt x="165" y="6"/>
                    <a:pt x="171" y="6"/>
                  </a:cubicBezTo>
                  <a:cubicBezTo>
                    <a:pt x="171" y="6"/>
                    <a:pt x="171" y="6"/>
                    <a:pt x="171" y="6"/>
                  </a:cubicBezTo>
                  <a:cubicBezTo>
                    <a:pt x="176" y="12"/>
                    <a:pt x="154" y="23"/>
                    <a:pt x="142" y="29"/>
                  </a:cubicBezTo>
                  <a:cubicBezTo>
                    <a:pt x="142" y="29"/>
                    <a:pt x="142" y="29"/>
                    <a:pt x="142" y="34"/>
                  </a:cubicBezTo>
                  <a:cubicBezTo>
                    <a:pt x="114" y="51"/>
                    <a:pt x="97" y="96"/>
                    <a:pt x="52" y="91"/>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7" name="Freeform 248"/>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2147483647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0 h 96"/>
                <a:gd name="T20" fmla="*/ 2147483647 w 176"/>
                <a:gd name="T21" fmla="*/ 0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9" y="90"/>
                  </a:moveTo>
                  <a:cubicBezTo>
                    <a:pt x="47" y="90"/>
                    <a:pt x="30" y="96"/>
                    <a:pt x="18" y="96"/>
                  </a:cubicBezTo>
                  <a:cubicBezTo>
                    <a:pt x="12" y="96"/>
                    <a:pt x="6" y="96"/>
                    <a:pt x="6" y="96"/>
                  </a:cubicBezTo>
                  <a:cubicBezTo>
                    <a:pt x="0" y="90"/>
                    <a:pt x="0" y="90"/>
                    <a:pt x="6" y="90"/>
                  </a:cubicBezTo>
                  <a:cubicBezTo>
                    <a:pt x="6" y="84"/>
                    <a:pt x="12" y="90"/>
                    <a:pt x="12" y="90"/>
                  </a:cubicBezTo>
                  <a:cubicBezTo>
                    <a:pt x="24" y="90"/>
                    <a:pt x="47" y="90"/>
                    <a:pt x="65" y="84"/>
                  </a:cubicBezTo>
                  <a:cubicBezTo>
                    <a:pt x="77" y="78"/>
                    <a:pt x="83" y="72"/>
                    <a:pt x="88" y="66"/>
                  </a:cubicBezTo>
                  <a:cubicBezTo>
                    <a:pt x="106" y="36"/>
                    <a:pt x="147" y="0"/>
                    <a:pt x="165" y="0"/>
                  </a:cubicBezTo>
                  <a:cubicBezTo>
                    <a:pt x="165" y="0"/>
                    <a:pt x="171" y="0"/>
                    <a:pt x="171" y="0"/>
                  </a:cubicBezTo>
                  <a:cubicBezTo>
                    <a:pt x="171" y="0"/>
                    <a:pt x="171" y="0"/>
                    <a:pt x="171" y="0"/>
                  </a:cubicBezTo>
                  <a:cubicBezTo>
                    <a:pt x="171" y="0"/>
                    <a:pt x="176" y="0"/>
                    <a:pt x="176" y="0"/>
                  </a:cubicBezTo>
                  <a:cubicBezTo>
                    <a:pt x="176" y="6"/>
                    <a:pt x="159" y="18"/>
                    <a:pt x="147" y="24"/>
                  </a:cubicBezTo>
                  <a:cubicBezTo>
                    <a:pt x="147" y="24"/>
                    <a:pt x="147" y="24"/>
                    <a:pt x="141" y="24"/>
                  </a:cubicBezTo>
                  <a:cubicBezTo>
                    <a:pt x="118" y="48"/>
                    <a:pt x="100" y="96"/>
                    <a:pt x="59" y="9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8" name="Freeform 249"/>
            <p:cNvSpPr>
              <a:spLocks/>
            </p:cNvSpPr>
            <p:nvPr/>
          </p:nvSpPr>
          <p:spPr bwMode="auto">
            <a:xfrm>
              <a:off x="6557963"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24" y="42"/>
                  </a:moveTo>
                  <a:cubicBezTo>
                    <a:pt x="48" y="35"/>
                    <a:pt x="32" y="21"/>
                    <a:pt x="16" y="14"/>
                  </a:cubicBezTo>
                  <a:cubicBezTo>
                    <a:pt x="24" y="7"/>
                    <a:pt x="24" y="7"/>
                    <a:pt x="16" y="7"/>
                  </a:cubicBezTo>
                  <a:cubicBezTo>
                    <a:pt x="16" y="0"/>
                    <a:pt x="8" y="7"/>
                    <a:pt x="8" y="7"/>
                  </a:cubicBezTo>
                  <a:cubicBezTo>
                    <a:pt x="0" y="21"/>
                    <a:pt x="0" y="14"/>
                    <a:pt x="0" y="28"/>
                  </a:cubicBezTo>
                  <a:cubicBezTo>
                    <a:pt x="0" y="48"/>
                    <a:pt x="8" y="48"/>
                    <a:pt x="2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9" name="Freeform 250"/>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7" y="0"/>
                  </a:cubicBezTo>
                  <a:cubicBezTo>
                    <a:pt x="13" y="0"/>
                    <a:pt x="13" y="0"/>
                    <a:pt x="13" y="0"/>
                  </a:cubicBezTo>
                  <a:cubicBezTo>
                    <a:pt x="13" y="0"/>
                    <a:pt x="20" y="0"/>
                    <a:pt x="20" y="7"/>
                  </a:cubicBezTo>
                  <a:cubicBezTo>
                    <a:pt x="20" y="7"/>
                    <a:pt x="20" y="7"/>
                    <a:pt x="13" y="7"/>
                  </a:cubicBezTo>
                  <a:cubicBezTo>
                    <a:pt x="20" y="7"/>
                    <a:pt x="20" y="13"/>
                    <a:pt x="20" y="13"/>
                  </a:cubicBezTo>
                  <a:cubicBezTo>
                    <a:pt x="26" y="20"/>
                    <a:pt x="32" y="26"/>
                    <a:pt x="20" y="32"/>
                  </a:cubicBezTo>
                  <a:cubicBezTo>
                    <a:pt x="13"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0" name="Freeform 251"/>
            <p:cNvSpPr>
              <a:spLocks/>
            </p:cNvSpPr>
            <p:nvPr/>
          </p:nvSpPr>
          <p:spPr bwMode="auto">
            <a:xfrm>
              <a:off x="6557963"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8" y="7"/>
                  </a:cubicBezTo>
                  <a:cubicBezTo>
                    <a:pt x="8" y="7"/>
                    <a:pt x="8" y="0"/>
                    <a:pt x="8" y="0"/>
                  </a:cubicBezTo>
                  <a:cubicBezTo>
                    <a:pt x="8" y="0"/>
                    <a:pt x="16" y="0"/>
                    <a:pt x="16" y="0"/>
                  </a:cubicBezTo>
                  <a:cubicBezTo>
                    <a:pt x="16" y="0"/>
                    <a:pt x="16" y="7"/>
                    <a:pt x="16" y="7"/>
                  </a:cubicBezTo>
                  <a:cubicBezTo>
                    <a:pt x="16" y="7"/>
                    <a:pt x="16" y="7"/>
                    <a:pt x="16" y="7"/>
                  </a:cubicBezTo>
                  <a:cubicBezTo>
                    <a:pt x="24" y="13"/>
                    <a:pt x="24" y="13"/>
                    <a:pt x="24" y="13"/>
                  </a:cubicBezTo>
                  <a:cubicBezTo>
                    <a:pt x="32" y="20"/>
                    <a:pt x="32" y="20"/>
                    <a:pt x="24" y="26"/>
                  </a:cubicBezTo>
                  <a:cubicBezTo>
                    <a:pt x="16" y="26"/>
                    <a:pt x="16" y="32"/>
                    <a:pt x="16" y="32"/>
                  </a:cubicBezTo>
                  <a:cubicBezTo>
                    <a:pt x="8"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1" name="Freeform 252"/>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0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8" y="0"/>
                  </a:cubicBezTo>
                  <a:cubicBezTo>
                    <a:pt x="8" y="0"/>
                    <a:pt x="8" y="0"/>
                    <a:pt x="8" y="0"/>
                  </a:cubicBezTo>
                  <a:cubicBezTo>
                    <a:pt x="8" y="0"/>
                    <a:pt x="16" y="0"/>
                    <a:pt x="16" y="0"/>
                  </a:cubicBezTo>
                  <a:cubicBezTo>
                    <a:pt x="16" y="0"/>
                    <a:pt x="16" y="0"/>
                    <a:pt x="16" y="0"/>
                  </a:cubicBezTo>
                  <a:cubicBezTo>
                    <a:pt x="16" y="0"/>
                    <a:pt x="16" y="0"/>
                    <a:pt x="16" y="0"/>
                  </a:cubicBezTo>
                  <a:cubicBezTo>
                    <a:pt x="16" y="8"/>
                    <a:pt x="16" y="8"/>
                    <a:pt x="24" y="8"/>
                  </a:cubicBezTo>
                  <a:cubicBezTo>
                    <a:pt x="24" y="16"/>
                    <a:pt x="32" y="16"/>
                    <a:pt x="24" y="24"/>
                  </a:cubicBezTo>
                  <a:cubicBezTo>
                    <a:pt x="16" y="24"/>
                    <a:pt x="16" y="24"/>
                    <a:pt x="16" y="24"/>
                  </a:cubicBezTo>
                  <a:cubicBezTo>
                    <a:pt x="8" y="32"/>
                    <a:pt x="0" y="24"/>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2" name="Freeform 253"/>
            <p:cNvSpPr>
              <a:spLocks/>
            </p:cNvSpPr>
            <p:nvPr/>
          </p:nvSpPr>
          <p:spPr bwMode="auto">
            <a:xfrm>
              <a:off x="6567488"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0" y="0"/>
                    <a:pt x="32" y="0"/>
                  </a:cubicBezTo>
                  <a:cubicBezTo>
                    <a:pt x="32" y="0"/>
                    <a:pt x="7"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3" name="Freeform 254"/>
            <p:cNvSpPr>
              <a:spLocks noEditPoints="1"/>
            </p:cNvSpPr>
            <p:nvPr/>
          </p:nvSpPr>
          <p:spPr bwMode="auto">
            <a:xfrm>
              <a:off x="6570663" y="5630863"/>
              <a:ext cx="28575" cy="17463"/>
            </a:xfrm>
            <a:custGeom>
              <a:avLst/>
              <a:gdLst>
                <a:gd name="T0" fmla="*/ 2147483647 w 45"/>
                <a:gd name="T1" fmla="*/ 2147483647 h 28"/>
                <a:gd name="T2" fmla="*/ 2147483647 w 45"/>
                <a:gd name="T3" fmla="*/ 2147483647 h 28"/>
                <a:gd name="T4" fmla="*/ 2147483647 w 45"/>
                <a:gd name="T5" fmla="*/ 2147483647 h 28"/>
                <a:gd name="T6" fmla="*/ 2147483647 w 45"/>
                <a:gd name="T7" fmla="*/ 2147483647 h 28"/>
                <a:gd name="T8" fmla="*/ 2147483647 w 45"/>
                <a:gd name="T9" fmla="*/ 2147483647 h 28"/>
                <a:gd name="T10" fmla="*/ 2147483647 w 45"/>
                <a:gd name="T11" fmla="*/ 2147483647 h 28"/>
                <a:gd name="T12" fmla="*/ 2147483647 w 45"/>
                <a:gd name="T13" fmla="*/ 2147483647 h 28"/>
                <a:gd name="T14" fmla="*/ 2147483647 w 45"/>
                <a:gd name="T15" fmla="*/ 2147483647 h 28"/>
                <a:gd name="T16" fmla="*/ 2147483647 w 45"/>
                <a:gd name="T17" fmla="*/ 2147483647 h 28"/>
                <a:gd name="T18" fmla="*/ 2147483647 w 45"/>
                <a:gd name="T19" fmla="*/ 2147483647 h 28"/>
                <a:gd name="T20" fmla="*/ 2147483647 w 45"/>
                <a:gd name="T21" fmla="*/ 2147483647 h 28"/>
                <a:gd name="T22" fmla="*/ 2147483647 w 45"/>
                <a:gd name="T23" fmla="*/ 2147483647 h 28"/>
                <a:gd name="T24" fmla="*/ 2147483647 w 45"/>
                <a:gd name="T25" fmla="*/ 2147483647 h 28"/>
                <a:gd name="T26" fmla="*/ 2147483647 w 45"/>
                <a:gd name="T27" fmla="*/ 2147483647 h 28"/>
                <a:gd name="T28" fmla="*/ 2147483647 w 45"/>
                <a:gd name="T29" fmla="*/ 2147483647 h 28"/>
                <a:gd name="T30" fmla="*/ 2147483647 w 45"/>
                <a:gd name="T31" fmla="*/ 2147483647 h 28"/>
                <a:gd name="T32" fmla="*/ 2147483647 w 45"/>
                <a:gd name="T33" fmla="*/ 2147483647 h 28"/>
                <a:gd name="T34" fmla="*/ 2147483647 w 45"/>
                <a:gd name="T35" fmla="*/ 2147483647 h 28"/>
                <a:gd name="T36" fmla="*/ 2147483647 w 45"/>
                <a:gd name="T37" fmla="*/ 2147483647 h 28"/>
                <a:gd name="T38" fmla="*/ 2147483647 w 45"/>
                <a:gd name="T39" fmla="*/ 2147483647 h 28"/>
                <a:gd name="T40" fmla="*/ 2147483647 w 45"/>
                <a:gd name="T41" fmla="*/ 2147483647 h 28"/>
                <a:gd name="T42" fmla="*/ 2147483647 w 45"/>
                <a:gd name="T43" fmla="*/ 2147483647 h 28"/>
                <a:gd name="T44" fmla="*/ 2147483647 w 45"/>
                <a:gd name="T45" fmla="*/ 2147483647 h 28"/>
                <a:gd name="T46" fmla="*/ 2147483647 w 45"/>
                <a:gd name="T47" fmla="*/ 2147483647 h 28"/>
                <a:gd name="T48" fmla="*/ 2147483647 w 45"/>
                <a:gd name="T49" fmla="*/ 2147483647 h 28"/>
                <a:gd name="T50" fmla="*/ 2147483647 w 45"/>
                <a:gd name="T51" fmla="*/ 2147483647 h 28"/>
                <a:gd name="T52" fmla="*/ 2147483647 w 45"/>
                <a:gd name="T53" fmla="*/ 2147483647 h 28"/>
                <a:gd name="T54" fmla="*/ 2147483647 w 45"/>
                <a:gd name="T55" fmla="*/ 2147483647 h 28"/>
                <a:gd name="T56" fmla="*/ 2147483647 w 45"/>
                <a:gd name="T57" fmla="*/ 2147483647 h 28"/>
                <a:gd name="T58" fmla="*/ 2147483647 w 45"/>
                <a:gd name="T59" fmla="*/ 2147483647 h 28"/>
                <a:gd name="T60" fmla="*/ 2147483647 w 45"/>
                <a:gd name="T61" fmla="*/ 2147483647 h 28"/>
                <a:gd name="T62" fmla="*/ 2147483647 w 45"/>
                <a:gd name="T63" fmla="*/ 2147483647 h 28"/>
                <a:gd name="T64" fmla="*/ 2147483647 w 45"/>
                <a:gd name="T65" fmla="*/ 2147483647 h 28"/>
                <a:gd name="T66" fmla="*/ 2147483647 w 45"/>
                <a:gd name="T67" fmla="*/ 2147483647 h 28"/>
                <a:gd name="T68" fmla="*/ 2147483647 w 45"/>
                <a:gd name="T69" fmla="*/ 2147483647 h 28"/>
                <a:gd name="T70" fmla="*/ 2147483647 w 45"/>
                <a:gd name="T71" fmla="*/ 2147483647 h 28"/>
                <a:gd name="T72" fmla="*/ 2147483647 w 45"/>
                <a:gd name="T73" fmla="*/ 2147483647 h 28"/>
                <a:gd name="T74" fmla="*/ 2147483647 w 45"/>
                <a:gd name="T75" fmla="*/ 2147483647 h 28"/>
                <a:gd name="T76" fmla="*/ 2147483647 w 45"/>
                <a:gd name="T77" fmla="*/ 2147483647 h 28"/>
                <a:gd name="T78" fmla="*/ 2147483647 w 45"/>
                <a:gd name="T79" fmla="*/ 2147483647 h 28"/>
                <a:gd name="T80" fmla="*/ 2147483647 w 45"/>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
                <a:gd name="T124" fmla="*/ 0 h 28"/>
                <a:gd name="T125" fmla="*/ 45 w 45"/>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 h="28">
                  <a:moveTo>
                    <a:pt x="18" y="13"/>
                  </a:moveTo>
                  <a:lnTo>
                    <a:pt x="13" y="10"/>
                  </a:lnTo>
                  <a:lnTo>
                    <a:pt x="23" y="12"/>
                  </a:lnTo>
                  <a:lnTo>
                    <a:pt x="17" y="13"/>
                  </a:lnTo>
                  <a:lnTo>
                    <a:pt x="22" y="10"/>
                  </a:lnTo>
                  <a:lnTo>
                    <a:pt x="20" y="11"/>
                  </a:lnTo>
                  <a:lnTo>
                    <a:pt x="24" y="6"/>
                  </a:lnTo>
                  <a:cubicBezTo>
                    <a:pt x="25" y="5"/>
                    <a:pt x="26" y="4"/>
                    <a:pt x="28" y="4"/>
                  </a:cubicBezTo>
                  <a:lnTo>
                    <a:pt x="34" y="2"/>
                  </a:lnTo>
                  <a:lnTo>
                    <a:pt x="38" y="17"/>
                  </a:lnTo>
                  <a:lnTo>
                    <a:pt x="34" y="18"/>
                  </a:lnTo>
                  <a:lnTo>
                    <a:pt x="26" y="20"/>
                  </a:lnTo>
                  <a:cubicBezTo>
                    <a:pt x="26" y="20"/>
                    <a:pt x="25" y="20"/>
                    <a:pt x="24" y="20"/>
                  </a:cubicBezTo>
                  <a:lnTo>
                    <a:pt x="15" y="20"/>
                  </a:lnTo>
                  <a:cubicBezTo>
                    <a:pt x="14" y="20"/>
                    <a:pt x="12" y="20"/>
                    <a:pt x="11" y="19"/>
                  </a:cubicBezTo>
                  <a:lnTo>
                    <a:pt x="7" y="16"/>
                  </a:lnTo>
                  <a:lnTo>
                    <a:pt x="18" y="14"/>
                  </a:lnTo>
                  <a:lnTo>
                    <a:pt x="15" y="18"/>
                  </a:lnTo>
                  <a:lnTo>
                    <a:pt x="15" y="9"/>
                  </a:lnTo>
                  <a:lnTo>
                    <a:pt x="18" y="13"/>
                  </a:lnTo>
                  <a:close/>
                  <a:moveTo>
                    <a:pt x="2" y="18"/>
                  </a:moveTo>
                  <a:cubicBezTo>
                    <a:pt x="0" y="15"/>
                    <a:pt x="0" y="12"/>
                    <a:pt x="2" y="9"/>
                  </a:cubicBezTo>
                  <a:lnTo>
                    <a:pt x="5" y="5"/>
                  </a:lnTo>
                  <a:cubicBezTo>
                    <a:pt x="8" y="1"/>
                    <a:pt x="13" y="0"/>
                    <a:pt x="16" y="3"/>
                  </a:cubicBezTo>
                  <a:lnTo>
                    <a:pt x="20" y="6"/>
                  </a:lnTo>
                  <a:lnTo>
                    <a:pt x="15" y="4"/>
                  </a:lnTo>
                  <a:lnTo>
                    <a:pt x="24" y="4"/>
                  </a:lnTo>
                  <a:lnTo>
                    <a:pt x="23" y="5"/>
                  </a:lnTo>
                  <a:lnTo>
                    <a:pt x="31" y="3"/>
                  </a:lnTo>
                  <a:lnTo>
                    <a:pt x="35" y="2"/>
                  </a:lnTo>
                  <a:cubicBezTo>
                    <a:pt x="39" y="1"/>
                    <a:pt x="43" y="3"/>
                    <a:pt x="44" y="7"/>
                  </a:cubicBezTo>
                  <a:cubicBezTo>
                    <a:pt x="45" y="11"/>
                    <a:pt x="43" y="16"/>
                    <a:pt x="39" y="17"/>
                  </a:cubicBezTo>
                  <a:lnTo>
                    <a:pt x="33" y="19"/>
                  </a:lnTo>
                  <a:lnTo>
                    <a:pt x="37" y="16"/>
                  </a:lnTo>
                  <a:lnTo>
                    <a:pt x="33" y="21"/>
                  </a:lnTo>
                  <a:cubicBezTo>
                    <a:pt x="32" y="22"/>
                    <a:pt x="31" y="23"/>
                    <a:pt x="31" y="23"/>
                  </a:cubicBezTo>
                  <a:lnTo>
                    <a:pt x="26" y="26"/>
                  </a:lnTo>
                  <a:cubicBezTo>
                    <a:pt x="24" y="27"/>
                    <a:pt x="22" y="28"/>
                    <a:pt x="20" y="27"/>
                  </a:cubicBezTo>
                  <a:lnTo>
                    <a:pt x="10" y="25"/>
                  </a:lnTo>
                  <a:cubicBezTo>
                    <a:pt x="8" y="25"/>
                    <a:pt x="6" y="24"/>
                    <a:pt x="5" y="22"/>
                  </a:cubicBezTo>
                  <a:lnTo>
                    <a:pt x="2"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4" name="Freeform 255"/>
            <p:cNvSpPr>
              <a:spLocks/>
            </p:cNvSpPr>
            <p:nvPr/>
          </p:nvSpPr>
          <p:spPr bwMode="auto">
            <a:xfrm>
              <a:off x="6607175" y="5621338"/>
              <a:ext cx="20638" cy="30163"/>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2"/>
                  </a:moveTo>
                  <a:cubicBezTo>
                    <a:pt x="32" y="28"/>
                    <a:pt x="22" y="21"/>
                    <a:pt x="16" y="14"/>
                  </a:cubicBezTo>
                  <a:cubicBezTo>
                    <a:pt x="16" y="7"/>
                    <a:pt x="16" y="7"/>
                    <a:pt x="11" y="0"/>
                  </a:cubicBezTo>
                  <a:cubicBezTo>
                    <a:pt x="11" y="0"/>
                    <a:pt x="6" y="0"/>
                    <a:pt x="6" y="7"/>
                  </a:cubicBezTo>
                  <a:cubicBezTo>
                    <a:pt x="0" y="14"/>
                    <a:pt x="0" y="14"/>
                    <a:pt x="0" y="28"/>
                  </a:cubicBezTo>
                  <a:cubicBezTo>
                    <a:pt x="0" y="48"/>
                    <a:pt x="6" y="48"/>
                    <a:pt x="16"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5" name="Freeform 256"/>
            <p:cNvSpPr>
              <a:spLocks/>
            </p:cNvSpPr>
            <p:nvPr/>
          </p:nvSpPr>
          <p:spPr bwMode="auto">
            <a:xfrm>
              <a:off x="6607175"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13" y="0"/>
                  </a:cubicBezTo>
                  <a:cubicBezTo>
                    <a:pt x="13" y="0"/>
                    <a:pt x="13" y="0"/>
                    <a:pt x="13" y="0"/>
                  </a:cubicBezTo>
                  <a:cubicBezTo>
                    <a:pt x="20" y="0"/>
                    <a:pt x="20" y="0"/>
                    <a:pt x="20" y="0"/>
                  </a:cubicBezTo>
                  <a:cubicBezTo>
                    <a:pt x="20" y="7"/>
                    <a:pt x="20" y="7"/>
                    <a:pt x="20" y="7"/>
                  </a:cubicBezTo>
                  <a:cubicBezTo>
                    <a:pt x="20" y="7"/>
                    <a:pt x="20" y="13"/>
                    <a:pt x="20" y="13"/>
                  </a:cubicBezTo>
                  <a:cubicBezTo>
                    <a:pt x="26" y="20"/>
                    <a:pt x="32" y="26"/>
                    <a:pt x="20" y="26"/>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6" name="Freeform 257"/>
            <p:cNvSpPr>
              <a:spLocks/>
            </p:cNvSpPr>
            <p:nvPr/>
          </p:nvSpPr>
          <p:spPr bwMode="auto">
            <a:xfrm>
              <a:off x="6607175"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7"/>
                  </a:cubicBezTo>
                  <a:cubicBezTo>
                    <a:pt x="7" y="0"/>
                    <a:pt x="7" y="0"/>
                    <a:pt x="13" y="0"/>
                  </a:cubicBezTo>
                  <a:cubicBezTo>
                    <a:pt x="13" y="0"/>
                    <a:pt x="13" y="0"/>
                    <a:pt x="13" y="0"/>
                  </a:cubicBezTo>
                  <a:cubicBezTo>
                    <a:pt x="20" y="0"/>
                    <a:pt x="20" y="0"/>
                    <a:pt x="20" y="7"/>
                  </a:cubicBezTo>
                  <a:cubicBezTo>
                    <a:pt x="20" y="7"/>
                    <a:pt x="20" y="7"/>
                    <a:pt x="20" y="7"/>
                  </a:cubicBezTo>
                  <a:cubicBezTo>
                    <a:pt x="20" y="7"/>
                    <a:pt x="20" y="13"/>
                    <a:pt x="20" y="13"/>
                  </a:cubicBezTo>
                  <a:cubicBezTo>
                    <a:pt x="26" y="20"/>
                    <a:pt x="32" y="20"/>
                    <a:pt x="20" y="26"/>
                  </a:cubicBezTo>
                  <a:cubicBezTo>
                    <a:pt x="20" y="26"/>
                    <a:pt x="13" y="26"/>
                    <a:pt x="13" y="32"/>
                  </a:cubicBezTo>
                  <a:cubicBezTo>
                    <a:pt x="7" y="32"/>
                    <a:pt x="0" y="26"/>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7" name="Freeform 258"/>
            <p:cNvSpPr>
              <a:spLocks/>
            </p:cNvSpPr>
            <p:nvPr/>
          </p:nvSpPr>
          <p:spPr bwMode="auto">
            <a:xfrm>
              <a:off x="6607175" y="5630863"/>
              <a:ext cx="11113" cy="11113"/>
            </a:xfrm>
            <a:custGeom>
              <a:avLst/>
              <a:gdLst>
                <a:gd name="T0" fmla="*/ 0 w 16"/>
                <a:gd name="T1" fmla="*/ 2147483647 h 16"/>
                <a:gd name="T2" fmla="*/ 0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6" y="4"/>
                  </a:cubicBezTo>
                  <a:cubicBezTo>
                    <a:pt x="6" y="4"/>
                    <a:pt x="6" y="0"/>
                    <a:pt x="6" y="4"/>
                  </a:cubicBezTo>
                  <a:cubicBezTo>
                    <a:pt x="6" y="4"/>
                    <a:pt x="6" y="4"/>
                    <a:pt x="11" y="4"/>
                  </a:cubicBezTo>
                  <a:cubicBezTo>
                    <a:pt x="11" y="4"/>
                    <a:pt x="11" y="4"/>
                    <a:pt x="11" y="4"/>
                  </a:cubicBezTo>
                  <a:cubicBezTo>
                    <a:pt x="11" y="4"/>
                    <a:pt x="11" y="8"/>
                    <a:pt x="11" y="8"/>
                  </a:cubicBezTo>
                  <a:cubicBezTo>
                    <a:pt x="16" y="12"/>
                    <a:pt x="16" y="12"/>
                    <a:pt x="11" y="16"/>
                  </a:cubicBezTo>
                  <a:cubicBezTo>
                    <a:pt x="11" y="16"/>
                    <a:pt x="6" y="16"/>
                    <a:pt x="6" y="16"/>
                  </a:cubicBezTo>
                  <a:cubicBezTo>
                    <a:pt x="0" y="16"/>
                    <a:pt x="0"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8" name="Freeform 259"/>
            <p:cNvSpPr>
              <a:spLocks/>
            </p:cNvSpPr>
            <p:nvPr/>
          </p:nvSpPr>
          <p:spPr bwMode="auto">
            <a:xfrm>
              <a:off x="6607175"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6" y="0"/>
                    <a:pt x="32" y="0"/>
                  </a:cubicBezTo>
                  <a:cubicBezTo>
                    <a:pt x="32" y="0"/>
                    <a:pt x="13"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9" name="Freeform 260"/>
            <p:cNvSpPr>
              <a:spLocks noEditPoints="1"/>
            </p:cNvSpPr>
            <p:nvPr/>
          </p:nvSpPr>
          <p:spPr bwMode="auto">
            <a:xfrm>
              <a:off x="6610350" y="5630863"/>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7"/>
                <a:gd name="T101" fmla="*/ 45 w 4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7">
                  <a:moveTo>
                    <a:pt x="18" y="12"/>
                  </a:moveTo>
                  <a:lnTo>
                    <a:pt x="13" y="9"/>
                  </a:lnTo>
                  <a:lnTo>
                    <a:pt x="24" y="11"/>
                  </a:lnTo>
                  <a:lnTo>
                    <a:pt x="19" y="11"/>
                  </a:lnTo>
                  <a:lnTo>
                    <a:pt x="25" y="8"/>
                  </a:lnTo>
                  <a:lnTo>
                    <a:pt x="23" y="9"/>
                  </a:lnTo>
                  <a:lnTo>
                    <a:pt x="31" y="2"/>
                  </a:lnTo>
                  <a:lnTo>
                    <a:pt x="39" y="16"/>
                  </a:lnTo>
                  <a:lnTo>
                    <a:pt x="36" y="17"/>
                  </a:lnTo>
                  <a:lnTo>
                    <a:pt x="29" y="19"/>
                  </a:lnTo>
                  <a:cubicBezTo>
                    <a:pt x="27" y="20"/>
                    <a:pt x="26" y="20"/>
                    <a:pt x="25" y="19"/>
                  </a:cubicBezTo>
                  <a:lnTo>
                    <a:pt x="10" y="16"/>
                  </a:lnTo>
                  <a:lnTo>
                    <a:pt x="18" y="13"/>
                  </a:lnTo>
                  <a:lnTo>
                    <a:pt x="15" y="17"/>
                  </a:lnTo>
                  <a:lnTo>
                    <a:pt x="15" y="8"/>
                  </a:lnTo>
                  <a:lnTo>
                    <a:pt x="18" y="12"/>
                  </a:lnTo>
                  <a:close/>
                  <a:moveTo>
                    <a:pt x="2" y="17"/>
                  </a:moveTo>
                  <a:cubicBezTo>
                    <a:pt x="0" y="14"/>
                    <a:pt x="0" y="11"/>
                    <a:pt x="2" y="8"/>
                  </a:cubicBezTo>
                  <a:lnTo>
                    <a:pt x="5" y="4"/>
                  </a:lnTo>
                  <a:cubicBezTo>
                    <a:pt x="7" y="1"/>
                    <a:pt x="10" y="0"/>
                    <a:pt x="13" y="1"/>
                  </a:cubicBezTo>
                  <a:lnTo>
                    <a:pt x="28" y="4"/>
                  </a:lnTo>
                  <a:lnTo>
                    <a:pt x="24" y="4"/>
                  </a:lnTo>
                  <a:lnTo>
                    <a:pt x="31" y="2"/>
                  </a:lnTo>
                  <a:lnTo>
                    <a:pt x="34" y="1"/>
                  </a:lnTo>
                  <a:cubicBezTo>
                    <a:pt x="38" y="0"/>
                    <a:pt x="42" y="1"/>
                    <a:pt x="43" y="4"/>
                  </a:cubicBezTo>
                  <a:cubicBezTo>
                    <a:pt x="45" y="8"/>
                    <a:pt x="45" y="12"/>
                    <a:pt x="42" y="14"/>
                  </a:cubicBezTo>
                  <a:lnTo>
                    <a:pt x="34" y="21"/>
                  </a:lnTo>
                  <a:cubicBezTo>
                    <a:pt x="33" y="22"/>
                    <a:pt x="33" y="22"/>
                    <a:pt x="32" y="23"/>
                  </a:cubicBezTo>
                  <a:lnTo>
                    <a:pt x="26" y="26"/>
                  </a:lnTo>
                  <a:cubicBezTo>
                    <a:pt x="24" y="26"/>
                    <a:pt x="23" y="27"/>
                    <a:pt x="21" y="26"/>
                  </a:cubicBezTo>
                  <a:lnTo>
                    <a:pt x="10" y="24"/>
                  </a:lnTo>
                  <a:cubicBezTo>
                    <a:pt x="8" y="24"/>
                    <a:pt x="6" y="23"/>
                    <a:pt x="5" y="21"/>
                  </a:cubicBezTo>
                  <a:lnTo>
                    <a:pt x="2" y="1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0" name="Freeform 261"/>
            <p:cNvSpPr>
              <a:spLocks/>
            </p:cNvSpPr>
            <p:nvPr/>
          </p:nvSpPr>
          <p:spPr bwMode="auto">
            <a:xfrm>
              <a:off x="6637338" y="5630863"/>
              <a:ext cx="30163" cy="20638"/>
            </a:xfrm>
            <a:custGeom>
              <a:avLst/>
              <a:gdLst>
                <a:gd name="T0" fmla="*/ 2147483647 w 48"/>
                <a:gd name="T1" fmla="*/ 2147483647 h 32"/>
                <a:gd name="T2" fmla="*/ 2147483647 w 48"/>
                <a:gd name="T3" fmla="*/ 2147483647 h 32"/>
                <a:gd name="T4" fmla="*/ 2147483647 w 48"/>
                <a:gd name="T5" fmla="*/ 0 h 32"/>
                <a:gd name="T6" fmla="*/ 0 w 48"/>
                <a:gd name="T7" fmla="*/ 2147483647 h 32"/>
                <a:gd name="T8" fmla="*/ 0 w 48"/>
                <a:gd name="T9" fmla="*/ 2147483647 h 32"/>
                <a:gd name="T10" fmla="*/ 2147483647 w 48"/>
                <a:gd name="T11" fmla="*/ 2147483647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32" y="23"/>
                  </a:moveTo>
                  <a:cubicBezTo>
                    <a:pt x="48" y="14"/>
                    <a:pt x="32" y="10"/>
                    <a:pt x="16" y="5"/>
                  </a:cubicBezTo>
                  <a:cubicBezTo>
                    <a:pt x="24" y="0"/>
                    <a:pt x="24" y="0"/>
                    <a:pt x="16" y="0"/>
                  </a:cubicBezTo>
                  <a:cubicBezTo>
                    <a:pt x="8" y="0"/>
                    <a:pt x="0" y="0"/>
                    <a:pt x="0" y="5"/>
                  </a:cubicBezTo>
                  <a:cubicBezTo>
                    <a:pt x="0" y="14"/>
                    <a:pt x="0" y="10"/>
                    <a:pt x="0" y="19"/>
                  </a:cubicBezTo>
                  <a:cubicBezTo>
                    <a:pt x="8" y="32"/>
                    <a:pt x="24" y="28"/>
                    <a:pt x="32" y="2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1" name="Freeform 262"/>
            <p:cNvSpPr>
              <a:spLocks/>
            </p:cNvSpPr>
            <p:nvPr/>
          </p:nvSpPr>
          <p:spPr bwMode="auto">
            <a:xfrm>
              <a:off x="6637338" y="5630863"/>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2"/>
                  </a:moveTo>
                  <a:cubicBezTo>
                    <a:pt x="0" y="16"/>
                    <a:pt x="0" y="16"/>
                    <a:pt x="7" y="6"/>
                  </a:cubicBezTo>
                  <a:cubicBezTo>
                    <a:pt x="7" y="6"/>
                    <a:pt x="7" y="6"/>
                    <a:pt x="7" y="0"/>
                  </a:cubicBezTo>
                  <a:cubicBezTo>
                    <a:pt x="7" y="0"/>
                    <a:pt x="7" y="0"/>
                    <a:pt x="13" y="0"/>
                  </a:cubicBezTo>
                  <a:cubicBezTo>
                    <a:pt x="13" y="0"/>
                    <a:pt x="13" y="6"/>
                    <a:pt x="13" y="6"/>
                  </a:cubicBezTo>
                  <a:cubicBezTo>
                    <a:pt x="20" y="6"/>
                    <a:pt x="13" y="6"/>
                    <a:pt x="13" y="6"/>
                  </a:cubicBezTo>
                  <a:cubicBezTo>
                    <a:pt x="20" y="11"/>
                    <a:pt x="20" y="11"/>
                    <a:pt x="20" y="11"/>
                  </a:cubicBezTo>
                  <a:cubicBezTo>
                    <a:pt x="32" y="11"/>
                    <a:pt x="32" y="16"/>
                    <a:pt x="26" y="22"/>
                  </a:cubicBezTo>
                  <a:cubicBezTo>
                    <a:pt x="20" y="27"/>
                    <a:pt x="20" y="27"/>
                    <a:pt x="20" y="27"/>
                  </a:cubicBezTo>
                  <a:cubicBezTo>
                    <a:pt x="13" y="32"/>
                    <a:pt x="7" y="32"/>
                    <a:pt x="7"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2" name="Freeform 263"/>
            <p:cNvSpPr>
              <a:spLocks/>
            </p:cNvSpPr>
            <p:nvPr/>
          </p:nvSpPr>
          <p:spPr bwMode="auto">
            <a:xfrm>
              <a:off x="6637338" y="5630863"/>
              <a:ext cx="20638" cy="20638"/>
            </a:xfrm>
            <a:custGeom>
              <a:avLst/>
              <a:gdLst>
                <a:gd name="T0" fmla="*/ 2147483647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4"/>
                  </a:moveTo>
                  <a:cubicBezTo>
                    <a:pt x="0" y="16"/>
                    <a:pt x="0" y="16"/>
                    <a:pt x="7" y="0"/>
                  </a:cubicBezTo>
                  <a:cubicBezTo>
                    <a:pt x="7" y="0"/>
                    <a:pt x="7" y="0"/>
                    <a:pt x="7" y="0"/>
                  </a:cubicBezTo>
                  <a:cubicBezTo>
                    <a:pt x="7" y="0"/>
                    <a:pt x="7" y="0"/>
                    <a:pt x="13" y="0"/>
                  </a:cubicBezTo>
                  <a:cubicBezTo>
                    <a:pt x="13" y="0"/>
                    <a:pt x="13" y="0"/>
                    <a:pt x="13" y="0"/>
                  </a:cubicBezTo>
                  <a:cubicBezTo>
                    <a:pt x="13" y="0"/>
                    <a:pt x="13" y="0"/>
                    <a:pt x="13" y="8"/>
                  </a:cubicBezTo>
                  <a:cubicBezTo>
                    <a:pt x="20" y="8"/>
                    <a:pt x="20" y="8"/>
                    <a:pt x="20" y="8"/>
                  </a:cubicBezTo>
                  <a:cubicBezTo>
                    <a:pt x="26" y="8"/>
                    <a:pt x="32" y="16"/>
                    <a:pt x="26" y="24"/>
                  </a:cubicBezTo>
                  <a:cubicBezTo>
                    <a:pt x="20" y="24"/>
                    <a:pt x="20" y="32"/>
                    <a:pt x="20" y="32"/>
                  </a:cubicBezTo>
                  <a:cubicBezTo>
                    <a:pt x="13" y="32"/>
                    <a:pt x="7" y="32"/>
                    <a:pt x="7"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3" name="Freeform 264"/>
            <p:cNvSpPr>
              <a:spLocks/>
            </p:cNvSpPr>
            <p:nvPr/>
          </p:nvSpPr>
          <p:spPr bwMode="auto">
            <a:xfrm>
              <a:off x="6648450" y="5630863"/>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0"/>
                    <a:pt x="0" y="0"/>
                  </a:cubicBezTo>
                  <a:cubicBezTo>
                    <a:pt x="0" y="0"/>
                    <a:pt x="0" y="0"/>
                    <a:pt x="6" y="0"/>
                  </a:cubicBezTo>
                  <a:cubicBezTo>
                    <a:pt x="6" y="0"/>
                    <a:pt x="6" y="0"/>
                    <a:pt x="6" y="0"/>
                  </a:cubicBezTo>
                  <a:cubicBezTo>
                    <a:pt x="6" y="0"/>
                    <a:pt x="6" y="8"/>
                    <a:pt x="6" y="8"/>
                  </a:cubicBezTo>
                  <a:cubicBezTo>
                    <a:pt x="11" y="8"/>
                    <a:pt x="11" y="8"/>
                    <a:pt x="11" y="8"/>
                  </a:cubicBezTo>
                  <a:cubicBezTo>
                    <a:pt x="16" y="16"/>
                    <a:pt x="16" y="16"/>
                    <a:pt x="11" y="24"/>
                  </a:cubicBezTo>
                  <a:cubicBezTo>
                    <a:pt x="11" y="24"/>
                    <a:pt x="11" y="24"/>
                    <a:pt x="11" y="32"/>
                  </a:cubicBezTo>
                  <a:cubicBezTo>
                    <a:pt x="6" y="32"/>
                    <a:pt x="0"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4" name="Freeform 265"/>
            <p:cNvSpPr>
              <a:spLocks/>
            </p:cNvSpPr>
            <p:nvPr/>
          </p:nvSpPr>
          <p:spPr bwMode="auto">
            <a:xfrm>
              <a:off x="6648450" y="5630863"/>
              <a:ext cx="19050" cy="11113"/>
            </a:xfrm>
            <a:custGeom>
              <a:avLst/>
              <a:gdLst>
                <a:gd name="T0" fmla="*/ 0 w 32"/>
                <a:gd name="T1" fmla="*/ 2147483647 h 16"/>
                <a:gd name="T2" fmla="*/ 2147483647 w 32"/>
                <a:gd name="T3" fmla="*/ 0 h 16"/>
                <a:gd name="T4" fmla="*/ 0 w 32"/>
                <a:gd name="T5" fmla="*/ 2147483647 h 16"/>
                <a:gd name="T6" fmla="*/ 0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0" y="16"/>
                  </a:moveTo>
                  <a:cubicBezTo>
                    <a:pt x="24" y="11"/>
                    <a:pt x="24" y="6"/>
                    <a:pt x="32" y="0"/>
                  </a:cubicBezTo>
                  <a:cubicBezTo>
                    <a:pt x="32" y="0"/>
                    <a:pt x="8"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5" name="Freeform 266"/>
            <p:cNvSpPr>
              <a:spLocks noEditPoints="1"/>
            </p:cNvSpPr>
            <p:nvPr/>
          </p:nvSpPr>
          <p:spPr bwMode="auto">
            <a:xfrm>
              <a:off x="6648450" y="5630863"/>
              <a:ext cx="30163" cy="22225"/>
            </a:xfrm>
            <a:custGeom>
              <a:avLst/>
              <a:gdLst>
                <a:gd name="T0" fmla="*/ 2147483647 w 49"/>
                <a:gd name="T1" fmla="*/ 2147483647 h 34"/>
                <a:gd name="T2" fmla="*/ 2147483647 w 49"/>
                <a:gd name="T3" fmla="*/ 2147483647 h 34"/>
                <a:gd name="T4" fmla="*/ 2147483647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2147483647 h 34"/>
                <a:gd name="T14" fmla="*/ 2147483647 w 49"/>
                <a:gd name="T15" fmla="*/ 2147483647 h 34"/>
                <a:gd name="T16" fmla="*/ 2147483647 w 49"/>
                <a:gd name="T17" fmla="*/ 2147483647 h 34"/>
                <a:gd name="T18" fmla="*/ 2147483647 w 49"/>
                <a:gd name="T19" fmla="*/ 2147483647 h 34"/>
                <a:gd name="T20" fmla="*/ 2147483647 w 49"/>
                <a:gd name="T21" fmla="*/ 2147483647 h 34"/>
                <a:gd name="T22" fmla="*/ 2147483647 w 49"/>
                <a:gd name="T23" fmla="*/ 2147483647 h 34"/>
                <a:gd name="T24" fmla="*/ 2147483647 w 49"/>
                <a:gd name="T25" fmla="*/ 2147483647 h 34"/>
                <a:gd name="T26" fmla="*/ 2147483647 w 49"/>
                <a:gd name="T27" fmla="*/ 2147483647 h 34"/>
                <a:gd name="T28" fmla="*/ 2147483647 w 49"/>
                <a:gd name="T29" fmla="*/ 2147483647 h 34"/>
                <a:gd name="T30" fmla="*/ 0 w 49"/>
                <a:gd name="T31" fmla="*/ 2147483647 h 34"/>
                <a:gd name="T32" fmla="*/ 0 w 49"/>
                <a:gd name="T33" fmla="*/ 2147483647 h 34"/>
                <a:gd name="T34" fmla="*/ 2147483647 w 49"/>
                <a:gd name="T35" fmla="*/ 2147483647 h 34"/>
                <a:gd name="T36" fmla="*/ 2147483647 w 49"/>
                <a:gd name="T37" fmla="*/ 2147483647 h 34"/>
                <a:gd name="T38" fmla="*/ 2147483647 w 49"/>
                <a:gd name="T39" fmla="*/ 2147483647 h 34"/>
                <a:gd name="T40" fmla="*/ 2147483647 w 49"/>
                <a:gd name="T41" fmla="*/ 2147483647 h 34"/>
                <a:gd name="T42" fmla="*/ 2147483647 w 49"/>
                <a:gd name="T43" fmla="*/ 2147483647 h 34"/>
                <a:gd name="T44" fmla="*/ 2147483647 w 49"/>
                <a:gd name="T45" fmla="*/ 2147483647 h 34"/>
                <a:gd name="T46" fmla="*/ 2147483647 w 49"/>
                <a:gd name="T47" fmla="*/ 2147483647 h 34"/>
                <a:gd name="T48" fmla="*/ 2147483647 w 49"/>
                <a:gd name="T49" fmla="*/ 2147483647 h 34"/>
                <a:gd name="T50" fmla="*/ 2147483647 w 49"/>
                <a:gd name="T51" fmla="*/ 2147483647 h 34"/>
                <a:gd name="T52" fmla="*/ 2147483647 w 49"/>
                <a:gd name="T53" fmla="*/ 2147483647 h 34"/>
                <a:gd name="T54" fmla="*/ 2147483647 w 49"/>
                <a:gd name="T55" fmla="*/ 2147483647 h 34"/>
                <a:gd name="T56" fmla="*/ 2147483647 w 49"/>
                <a:gd name="T57" fmla="*/ 2147483647 h 34"/>
                <a:gd name="T58" fmla="*/ 2147483647 w 49"/>
                <a:gd name="T59" fmla="*/ 2147483647 h 34"/>
                <a:gd name="T60" fmla="*/ 0 w 49"/>
                <a:gd name="T61" fmla="*/ 2147483647 h 34"/>
                <a:gd name="T62" fmla="*/ 0 w 49"/>
                <a:gd name="T63" fmla="*/ 2147483647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
                <a:gd name="T97" fmla="*/ 0 h 34"/>
                <a:gd name="T98" fmla="*/ 49 w 49"/>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 h="34">
                  <a:moveTo>
                    <a:pt x="16" y="25"/>
                  </a:moveTo>
                  <a:lnTo>
                    <a:pt x="6" y="18"/>
                  </a:lnTo>
                  <a:lnTo>
                    <a:pt x="20" y="14"/>
                  </a:lnTo>
                  <a:lnTo>
                    <a:pt x="19" y="14"/>
                  </a:lnTo>
                  <a:lnTo>
                    <a:pt x="27" y="10"/>
                  </a:lnTo>
                  <a:lnTo>
                    <a:pt x="25" y="11"/>
                  </a:lnTo>
                  <a:lnTo>
                    <a:pt x="35" y="3"/>
                  </a:lnTo>
                  <a:lnTo>
                    <a:pt x="44" y="17"/>
                  </a:lnTo>
                  <a:lnTo>
                    <a:pt x="40" y="19"/>
                  </a:lnTo>
                  <a:lnTo>
                    <a:pt x="31" y="23"/>
                  </a:lnTo>
                  <a:cubicBezTo>
                    <a:pt x="30" y="23"/>
                    <a:pt x="30" y="23"/>
                    <a:pt x="30" y="23"/>
                  </a:cubicBezTo>
                  <a:lnTo>
                    <a:pt x="11" y="28"/>
                  </a:lnTo>
                  <a:lnTo>
                    <a:pt x="16" y="20"/>
                  </a:lnTo>
                  <a:lnTo>
                    <a:pt x="16" y="23"/>
                  </a:lnTo>
                  <a:lnTo>
                    <a:pt x="16" y="25"/>
                  </a:lnTo>
                  <a:close/>
                  <a:moveTo>
                    <a:pt x="0" y="23"/>
                  </a:moveTo>
                  <a:lnTo>
                    <a:pt x="0" y="20"/>
                  </a:lnTo>
                  <a:cubicBezTo>
                    <a:pt x="0" y="17"/>
                    <a:pt x="3" y="14"/>
                    <a:pt x="6" y="13"/>
                  </a:cubicBezTo>
                  <a:lnTo>
                    <a:pt x="25" y="8"/>
                  </a:lnTo>
                  <a:lnTo>
                    <a:pt x="24" y="8"/>
                  </a:lnTo>
                  <a:lnTo>
                    <a:pt x="33" y="4"/>
                  </a:lnTo>
                  <a:lnTo>
                    <a:pt x="37" y="2"/>
                  </a:lnTo>
                  <a:cubicBezTo>
                    <a:pt x="41" y="0"/>
                    <a:pt x="45" y="2"/>
                    <a:pt x="47" y="5"/>
                  </a:cubicBezTo>
                  <a:cubicBezTo>
                    <a:pt x="49" y="9"/>
                    <a:pt x="49" y="13"/>
                    <a:pt x="45" y="16"/>
                  </a:cubicBezTo>
                  <a:lnTo>
                    <a:pt x="35" y="24"/>
                  </a:lnTo>
                  <a:cubicBezTo>
                    <a:pt x="35" y="24"/>
                    <a:pt x="35" y="24"/>
                    <a:pt x="34" y="25"/>
                  </a:cubicBezTo>
                  <a:lnTo>
                    <a:pt x="26" y="29"/>
                  </a:lnTo>
                  <a:cubicBezTo>
                    <a:pt x="26" y="29"/>
                    <a:pt x="25" y="29"/>
                    <a:pt x="25" y="29"/>
                  </a:cubicBezTo>
                  <a:lnTo>
                    <a:pt x="11" y="33"/>
                  </a:lnTo>
                  <a:cubicBezTo>
                    <a:pt x="8" y="34"/>
                    <a:pt x="6" y="33"/>
                    <a:pt x="4" y="32"/>
                  </a:cubicBezTo>
                  <a:cubicBezTo>
                    <a:pt x="2" y="30"/>
                    <a:pt x="0" y="28"/>
                    <a:pt x="0" y="25"/>
                  </a:cubicBezTo>
                  <a:lnTo>
                    <a:pt x="0"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6" name="Freeform 267"/>
            <p:cNvSpPr>
              <a:spLocks/>
            </p:cNvSpPr>
            <p:nvPr/>
          </p:nvSpPr>
          <p:spPr bwMode="auto">
            <a:xfrm>
              <a:off x="6637338" y="5600701"/>
              <a:ext cx="20638"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0"/>
                  </a:cubicBezTo>
                  <a:cubicBezTo>
                    <a:pt x="0" y="0"/>
                    <a:pt x="7" y="0"/>
                    <a:pt x="7" y="0"/>
                  </a:cubicBezTo>
                  <a:cubicBezTo>
                    <a:pt x="7" y="0"/>
                    <a:pt x="7" y="0"/>
                    <a:pt x="13" y="0"/>
                  </a:cubicBezTo>
                  <a:cubicBezTo>
                    <a:pt x="13" y="0"/>
                    <a:pt x="13" y="0"/>
                    <a:pt x="13" y="0"/>
                  </a:cubicBezTo>
                  <a:cubicBezTo>
                    <a:pt x="13" y="0"/>
                    <a:pt x="13" y="7"/>
                    <a:pt x="13" y="7"/>
                  </a:cubicBezTo>
                  <a:cubicBezTo>
                    <a:pt x="20" y="7"/>
                    <a:pt x="20" y="7"/>
                    <a:pt x="20" y="7"/>
                  </a:cubicBezTo>
                  <a:cubicBezTo>
                    <a:pt x="26" y="13"/>
                    <a:pt x="32" y="20"/>
                    <a:pt x="26" y="26"/>
                  </a:cubicBezTo>
                  <a:cubicBezTo>
                    <a:pt x="20" y="26"/>
                    <a:pt x="20" y="32"/>
                    <a:pt x="20" y="32"/>
                  </a:cubicBezTo>
                  <a:cubicBezTo>
                    <a:pt x="13" y="32"/>
                    <a:pt x="7"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7" name="Freeform 268"/>
            <p:cNvSpPr>
              <a:spLocks/>
            </p:cNvSpPr>
            <p:nvPr/>
          </p:nvSpPr>
          <p:spPr bwMode="auto">
            <a:xfrm>
              <a:off x="6637338" y="5600701"/>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7" y="7"/>
                  </a:cubicBezTo>
                  <a:cubicBezTo>
                    <a:pt x="7" y="7"/>
                    <a:pt x="7" y="0"/>
                    <a:pt x="7" y="0"/>
                  </a:cubicBezTo>
                  <a:cubicBezTo>
                    <a:pt x="7" y="0"/>
                    <a:pt x="7" y="0"/>
                    <a:pt x="13" y="0"/>
                  </a:cubicBezTo>
                  <a:cubicBezTo>
                    <a:pt x="13" y="0"/>
                    <a:pt x="13" y="0"/>
                    <a:pt x="13" y="7"/>
                  </a:cubicBezTo>
                  <a:cubicBezTo>
                    <a:pt x="13" y="7"/>
                    <a:pt x="13" y="7"/>
                    <a:pt x="13" y="7"/>
                  </a:cubicBezTo>
                  <a:cubicBezTo>
                    <a:pt x="20" y="7"/>
                    <a:pt x="20" y="7"/>
                    <a:pt x="20" y="7"/>
                  </a:cubicBezTo>
                  <a:cubicBezTo>
                    <a:pt x="26" y="13"/>
                    <a:pt x="32" y="13"/>
                    <a:pt x="26" y="26"/>
                  </a:cubicBezTo>
                  <a:cubicBezTo>
                    <a:pt x="20" y="26"/>
                    <a:pt x="20" y="26"/>
                    <a:pt x="20" y="26"/>
                  </a:cubicBezTo>
                  <a:cubicBezTo>
                    <a:pt x="13" y="32"/>
                    <a:pt x="7"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8" name="Freeform 269"/>
            <p:cNvSpPr>
              <a:spLocks/>
            </p:cNvSpPr>
            <p:nvPr/>
          </p:nvSpPr>
          <p:spPr bwMode="auto">
            <a:xfrm>
              <a:off x="6637338" y="5600701"/>
              <a:ext cx="20638" cy="9525"/>
            </a:xfrm>
            <a:custGeom>
              <a:avLst/>
              <a:gdLst>
                <a:gd name="T0" fmla="*/ 2147483647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0 h 16"/>
                <a:gd name="T12" fmla="*/ 2147483647 w 32"/>
                <a:gd name="T13" fmla="*/ 2147483647 h 16"/>
                <a:gd name="T14" fmla="*/ 2147483647 w 32"/>
                <a:gd name="T15" fmla="*/ 2147483647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8" y="11"/>
                  </a:moveTo>
                  <a:cubicBezTo>
                    <a:pt x="0" y="6"/>
                    <a:pt x="8" y="6"/>
                    <a:pt x="8" y="0"/>
                  </a:cubicBezTo>
                  <a:cubicBezTo>
                    <a:pt x="8" y="0"/>
                    <a:pt x="8" y="0"/>
                    <a:pt x="8" y="0"/>
                  </a:cubicBezTo>
                  <a:cubicBezTo>
                    <a:pt x="8" y="0"/>
                    <a:pt x="8" y="0"/>
                    <a:pt x="16" y="0"/>
                  </a:cubicBezTo>
                  <a:cubicBezTo>
                    <a:pt x="16" y="0"/>
                    <a:pt x="16" y="0"/>
                    <a:pt x="16" y="0"/>
                  </a:cubicBezTo>
                  <a:cubicBezTo>
                    <a:pt x="16" y="0"/>
                    <a:pt x="16" y="0"/>
                    <a:pt x="16" y="0"/>
                  </a:cubicBezTo>
                  <a:cubicBezTo>
                    <a:pt x="16" y="0"/>
                    <a:pt x="24" y="0"/>
                    <a:pt x="24" y="6"/>
                  </a:cubicBezTo>
                  <a:cubicBezTo>
                    <a:pt x="32" y="6"/>
                    <a:pt x="32" y="6"/>
                    <a:pt x="24" y="11"/>
                  </a:cubicBezTo>
                  <a:cubicBezTo>
                    <a:pt x="24" y="16"/>
                    <a:pt x="24" y="16"/>
                    <a:pt x="24" y="16"/>
                  </a:cubicBezTo>
                  <a:cubicBezTo>
                    <a:pt x="16" y="16"/>
                    <a:pt x="8" y="16"/>
                    <a:pt x="8"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9" name="Freeform 270"/>
            <p:cNvSpPr>
              <a:spLocks/>
            </p:cNvSpPr>
            <p:nvPr/>
          </p:nvSpPr>
          <p:spPr bwMode="auto">
            <a:xfrm>
              <a:off x="6648450" y="5600701"/>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6" y="6"/>
                    <a:pt x="16" y="0"/>
                  </a:cubicBezTo>
                  <a:cubicBezTo>
                    <a:pt x="16" y="0"/>
                    <a:pt x="6"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0" name="Freeform 271"/>
            <p:cNvSpPr>
              <a:spLocks noEditPoints="1"/>
            </p:cNvSpPr>
            <p:nvPr/>
          </p:nvSpPr>
          <p:spPr bwMode="auto">
            <a:xfrm>
              <a:off x="6648450"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0 w 33"/>
                <a:gd name="T49" fmla="*/ 2147483647 h 33"/>
                <a:gd name="T50" fmla="*/ 0 w 33"/>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3"/>
                <a:gd name="T80" fmla="*/ 33 w 3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3">
                  <a:moveTo>
                    <a:pt x="16" y="24"/>
                  </a:moveTo>
                  <a:lnTo>
                    <a:pt x="5" y="17"/>
                  </a:lnTo>
                  <a:lnTo>
                    <a:pt x="19" y="11"/>
                  </a:lnTo>
                  <a:lnTo>
                    <a:pt x="15" y="17"/>
                  </a:lnTo>
                  <a:lnTo>
                    <a:pt x="17" y="7"/>
                  </a:lnTo>
                  <a:lnTo>
                    <a:pt x="30" y="14"/>
                  </a:lnTo>
                  <a:lnTo>
                    <a:pt x="24" y="20"/>
                  </a:lnTo>
                  <a:cubicBezTo>
                    <a:pt x="24" y="21"/>
                    <a:pt x="23" y="21"/>
                    <a:pt x="22" y="22"/>
                  </a:cubicBezTo>
                  <a:lnTo>
                    <a:pt x="12" y="27"/>
                  </a:lnTo>
                  <a:lnTo>
                    <a:pt x="16" y="19"/>
                  </a:lnTo>
                  <a:lnTo>
                    <a:pt x="16" y="22"/>
                  </a:lnTo>
                  <a:lnTo>
                    <a:pt x="16" y="24"/>
                  </a:lnTo>
                  <a:close/>
                  <a:moveTo>
                    <a:pt x="0" y="22"/>
                  </a:moveTo>
                  <a:lnTo>
                    <a:pt x="0" y="19"/>
                  </a:lnTo>
                  <a:cubicBezTo>
                    <a:pt x="0" y="16"/>
                    <a:pt x="2" y="14"/>
                    <a:pt x="5" y="12"/>
                  </a:cubicBezTo>
                  <a:lnTo>
                    <a:pt x="15" y="7"/>
                  </a:lnTo>
                  <a:lnTo>
                    <a:pt x="13" y="9"/>
                  </a:lnTo>
                  <a:lnTo>
                    <a:pt x="19" y="3"/>
                  </a:lnTo>
                  <a:cubicBezTo>
                    <a:pt x="21" y="0"/>
                    <a:pt x="25" y="0"/>
                    <a:pt x="28" y="1"/>
                  </a:cubicBezTo>
                  <a:cubicBezTo>
                    <a:pt x="31" y="3"/>
                    <a:pt x="33" y="7"/>
                    <a:pt x="32" y="10"/>
                  </a:cubicBezTo>
                  <a:lnTo>
                    <a:pt x="30" y="20"/>
                  </a:lnTo>
                  <a:cubicBezTo>
                    <a:pt x="30" y="23"/>
                    <a:pt x="28" y="25"/>
                    <a:pt x="26" y="26"/>
                  </a:cubicBezTo>
                  <a:lnTo>
                    <a:pt x="12" y="32"/>
                  </a:lnTo>
                  <a:cubicBezTo>
                    <a:pt x="9" y="33"/>
                    <a:pt x="6" y="33"/>
                    <a:pt x="4" y="31"/>
                  </a:cubicBezTo>
                  <a:cubicBezTo>
                    <a:pt x="2" y="30"/>
                    <a:pt x="0" y="27"/>
                    <a:pt x="0" y="24"/>
                  </a:cubicBezTo>
                  <a:lnTo>
                    <a:pt x="0" y="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1" name="Freeform 272"/>
            <p:cNvSpPr>
              <a:spLocks/>
            </p:cNvSpPr>
            <p:nvPr/>
          </p:nvSpPr>
          <p:spPr bwMode="auto">
            <a:xfrm>
              <a:off x="6618288" y="5580063"/>
              <a:ext cx="19050" cy="20638"/>
            </a:xfrm>
            <a:custGeom>
              <a:avLst/>
              <a:gdLst>
                <a:gd name="T0" fmla="*/ 2147483647 w 32"/>
                <a:gd name="T1" fmla="*/ 2147483647 h 32"/>
                <a:gd name="T2" fmla="*/ 2147483647 w 32"/>
                <a:gd name="T3" fmla="*/ 2147483647 h 32"/>
                <a:gd name="T4" fmla="*/ 2147483647 w 32"/>
                <a:gd name="T5" fmla="*/ 0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2" y="19"/>
                  </a:moveTo>
                  <a:cubicBezTo>
                    <a:pt x="32" y="10"/>
                    <a:pt x="22" y="10"/>
                    <a:pt x="11" y="5"/>
                  </a:cubicBezTo>
                  <a:cubicBezTo>
                    <a:pt x="11" y="0"/>
                    <a:pt x="11" y="0"/>
                    <a:pt x="6" y="0"/>
                  </a:cubicBezTo>
                  <a:cubicBezTo>
                    <a:pt x="0" y="0"/>
                    <a:pt x="0" y="5"/>
                    <a:pt x="0" y="5"/>
                  </a:cubicBezTo>
                  <a:cubicBezTo>
                    <a:pt x="0" y="14"/>
                    <a:pt x="0" y="14"/>
                    <a:pt x="6" y="23"/>
                  </a:cubicBezTo>
                  <a:cubicBezTo>
                    <a:pt x="11" y="32"/>
                    <a:pt x="16" y="28"/>
                    <a:pt x="22" y="1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2" name="Freeform 273"/>
            <p:cNvSpPr>
              <a:spLocks/>
            </p:cNvSpPr>
            <p:nvPr/>
          </p:nvSpPr>
          <p:spPr bwMode="auto">
            <a:xfrm>
              <a:off x="6618288" y="5580063"/>
              <a:ext cx="19050" cy="20638"/>
            </a:xfrm>
            <a:custGeom>
              <a:avLst/>
              <a:gdLst>
                <a:gd name="T0" fmla="*/ 2147483647 w 32"/>
                <a:gd name="T1" fmla="*/ 2147483647 h 32"/>
                <a:gd name="T2" fmla="*/ 0 w 32"/>
                <a:gd name="T3" fmla="*/ 0 h 32"/>
                <a:gd name="T4" fmla="*/ 0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0"/>
                  </a:cubicBezTo>
                  <a:cubicBezTo>
                    <a:pt x="0" y="0"/>
                    <a:pt x="0" y="0"/>
                    <a:pt x="0" y="0"/>
                  </a:cubicBezTo>
                  <a:cubicBezTo>
                    <a:pt x="0" y="0"/>
                    <a:pt x="7" y="0"/>
                    <a:pt x="7" y="0"/>
                  </a:cubicBezTo>
                  <a:cubicBezTo>
                    <a:pt x="13" y="0"/>
                    <a:pt x="13" y="0"/>
                    <a:pt x="13" y="0"/>
                  </a:cubicBezTo>
                  <a:cubicBezTo>
                    <a:pt x="13" y="0"/>
                    <a:pt x="13" y="0"/>
                    <a:pt x="13" y="7"/>
                  </a:cubicBezTo>
                  <a:cubicBezTo>
                    <a:pt x="13" y="7"/>
                    <a:pt x="20" y="7"/>
                    <a:pt x="20" y="7"/>
                  </a:cubicBezTo>
                  <a:cubicBezTo>
                    <a:pt x="26" y="7"/>
                    <a:pt x="32" y="13"/>
                    <a:pt x="26" y="20"/>
                  </a:cubicBezTo>
                  <a:cubicBezTo>
                    <a:pt x="26" y="26"/>
                    <a:pt x="20" y="26"/>
                    <a:pt x="20" y="26"/>
                  </a:cubicBezTo>
                  <a:cubicBezTo>
                    <a:pt x="13" y="32"/>
                    <a:pt x="13" y="32"/>
                    <a:pt x="7"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3" name="Freeform 274"/>
            <p:cNvSpPr>
              <a:spLocks/>
            </p:cNvSpPr>
            <p:nvPr/>
          </p:nvSpPr>
          <p:spPr bwMode="auto">
            <a:xfrm>
              <a:off x="6618288" y="5580063"/>
              <a:ext cx="19050"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7"/>
                  </a:cubicBezTo>
                  <a:cubicBezTo>
                    <a:pt x="0" y="7"/>
                    <a:pt x="0" y="0"/>
                    <a:pt x="7" y="0"/>
                  </a:cubicBezTo>
                  <a:cubicBezTo>
                    <a:pt x="7" y="0"/>
                    <a:pt x="7" y="0"/>
                    <a:pt x="7" y="0"/>
                  </a:cubicBezTo>
                  <a:cubicBezTo>
                    <a:pt x="7" y="0"/>
                    <a:pt x="13" y="0"/>
                    <a:pt x="13" y="0"/>
                  </a:cubicBezTo>
                  <a:cubicBezTo>
                    <a:pt x="13" y="0"/>
                    <a:pt x="13" y="0"/>
                    <a:pt x="13" y="7"/>
                  </a:cubicBezTo>
                  <a:cubicBezTo>
                    <a:pt x="13" y="7"/>
                    <a:pt x="20" y="7"/>
                    <a:pt x="20" y="7"/>
                  </a:cubicBezTo>
                  <a:cubicBezTo>
                    <a:pt x="26" y="7"/>
                    <a:pt x="32" y="13"/>
                    <a:pt x="26" y="20"/>
                  </a:cubicBezTo>
                  <a:cubicBezTo>
                    <a:pt x="26" y="20"/>
                    <a:pt x="20" y="26"/>
                    <a:pt x="20" y="26"/>
                  </a:cubicBezTo>
                  <a:cubicBezTo>
                    <a:pt x="13" y="32"/>
                    <a:pt x="13"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4" name="Freeform 275"/>
            <p:cNvSpPr>
              <a:spLocks/>
            </p:cNvSpPr>
            <p:nvPr/>
          </p:nvSpPr>
          <p:spPr bwMode="auto">
            <a:xfrm>
              <a:off x="6618288" y="5580063"/>
              <a:ext cx="9525" cy="20638"/>
            </a:xfrm>
            <a:custGeom>
              <a:avLst/>
              <a:gdLst>
                <a:gd name="T0" fmla="*/ 0 w 16"/>
                <a:gd name="T1" fmla="*/ 2147483647 h 32"/>
                <a:gd name="T2" fmla="*/ 0 w 16"/>
                <a:gd name="T3" fmla="*/ 2147483647 h 32"/>
                <a:gd name="T4" fmla="*/ 0 w 16"/>
                <a:gd name="T5" fmla="*/ 2147483647 h 32"/>
                <a:gd name="T6" fmla="*/ 0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8"/>
                    <a:pt x="0" y="8"/>
                  </a:cubicBezTo>
                  <a:cubicBezTo>
                    <a:pt x="0" y="8"/>
                    <a:pt x="0" y="0"/>
                    <a:pt x="0" y="0"/>
                  </a:cubicBezTo>
                  <a:cubicBezTo>
                    <a:pt x="0" y="0"/>
                    <a:pt x="6" y="0"/>
                    <a:pt x="6" y="0"/>
                  </a:cubicBezTo>
                  <a:cubicBezTo>
                    <a:pt x="6" y="8"/>
                    <a:pt x="6" y="8"/>
                    <a:pt x="6" y="8"/>
                  </a:cubicBezTo>
                  <a:cubicBezTo>
                    <a:pt x="6" y="8"/>
                    <a:pt x="6" y="8"/>
                    <a:pt x="6" y="8"/>
                  </a:cubicBezTo>
                  <a:cubicBezTo>
                    <a:pt x="11" y="8"/>
                    <a:pt x="16" y="16"/>
                    <a:pt x="16" y="24"/>
                  </a:cubicBezTo>
                  <a:cubicBezTo>
                    <a:pt x="11" y="24"/>
                    <a:pt x="11" y="24"/>
                    <a:pt x="11" y="24"/>
                  </a:cubicBezTo>
                  <a:cubicBezTo>
                    <a:pt x="6" y="32"/>
                    <a:pt x="6"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5" name="Freeform 276"/>
            <p:cNvSpPr>
              <a:spLocks/>
            </p:cNvSpPr>
            <p:nvPr/>
          </p:nvSpPr>
          <p:spPr bwMode="auto">
            <a:xfrm>
              <a:off x="6627813" y="5580063"/>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2"/>
                    <a:pt x="11" y="8"/>
                    <a:pt x="16" y="0"/>
                  </a:cubicBezTo>
                  <a:cubicBezTo>
                    <a:pt x="16" y="0"/>
                    <a:pt x="6" y="12"/>
                    <a:pt x="0" y="12"/>
                  </a:cubicBezTo>
                  <a:cubicBezTo>
                    <a:pt x="0" y="12"/>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6" name="Freeform 277"/>
            <p:cNvSpPr>
              <a:spLocks noEditPoints="1"/>
            </p:cNvSpPr>
            <p:nvPr/>
          </p:nvSpPr>
          <p:spPr bwMode="auto">
            <a:xfrm>
              <a:off x="6627813"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0 w 33"/>
                <a:gd name="T53" fmla="*/ 2147483647 h 33"/>
                <a:gd name="T54" fmla="*/ 0 w 33"/>
                <a:gd name="T55" fmla="*/ 2147483647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3"/>
                <a:gd name="T86" fmla="*/ 33 w 3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3">
                  <a:moveTo>
                    <a:pt x="16" y="24"/>
                  </a:moveTo>
                  <a:lnTo>
                    <a:pt x="6" y="17"/>
                  </a:lnTo>
                  <a:lnTo>
                    <a:pt x="15" y="14"/>
                  </a:lnTo>
                  <a:lnTo>
                    <a:pt x="12" y="16"/>
                  </a:lnTo>
                  <a:lnTo>
                    <a:pt x="15" y="13"/>
                  </a:lnTo>
                  <a:lnTo>
                    <a:pt x="13" y="15"/>
                  </a:lnTo>
                  <a:lnTo>
                    <a:pt x="17" y="5"/>
                  </a:lnTo>
                  <a:lnTo>
                    <a:pt x="30" y="14"/>
                  </a:lnTo>
                  <a:lnTo>
                    <a:pt x="24" y="20"/>
                  </a:lnTo>
                  <a:cubicBezTo>
                    <a:pt x="24" y="21"/>
                    <a:pt x="23" y="21"/>
                    <a:pt x="23" y="21"/>
                  </a:cubicBezTo>
                  <a:lnTo>
                    <a:pt x="13" y="27"/>
                  </a:lnTo>
                  <a:lnTo>
                    <a:pt x="16" y="20"/>
                  </a:lnTo>
                  <a:lnTo>
                    <a:pt x="16" y="24"/>
                  </a:lnTo>
                  <a:close/>
                  <a:moveTo>
                    <a:pt x="0" y="20"/>
                  </a:moveTo>
                  <a:cubicBezTo>
                    <a:pt x="0" y="18"/>
                    <a:pt x="2" y="15"/>
                    <a:pt x="4" y="14"/>
                  </a:cubicBezTo>
                  <a:lnTo>
                    <a:pt x="14" y="8"/>
                  </a:lnTo>
                  <a:lnTo>
                    <a:pt x="13" y="9"/>
                  </a:lnTo>
                  <a:lnTo>
                    <a:pt x="19" y="3"/>
                  </a:lnTo>
                  <a:cubicBezTo>
                    <a:pt x="21" y="0"/>
                    <a:pt x="26" y="0"/>
                    <a:pt x="29" y="2"/>
                  </a:cubicBezTo>
                  <a:cubicBezTo>
                    <a:pt x="32" y="4"/>
                    <a:pt x="33" y="8"/>
                    <a:pt x="32" y="11"/>
                  </a:cubicBezTo>
                  <a:lnTo>
                    <a:pt x="28" y="21"/>
                  </a:lnTo>
                  <a:cubicBezTo>
                    <a:pt x="27" y="22"/>
                    <a:pt x="27" y="23"/>
                    <a:pt x="26" y="24"/>
                  </a:cubicBezTo>
                  <a:lnTo>
                    <a:pt x="23" y="27"/>
                  </a:lnTo>
                  <a:cubicBezTo>
                    <a:pt x="22" y="28"/>
                    <a:pt x="21" y="29"/>
                    <a:pt x="20" y="29"/>
                  </a:cubicBezTo>
                  <a:lnTo>
                    <a:pt x="11" y="32"/>
                  </a:lnTo>
                  <a:cubicBezTo>
                    <a:pt x="9" y="33"/>
                    <a:pt x="6" y="32"/>
                    <a:pt x="4" y="31"/>
                  </a:cubicBezTo>
                  <a:cubicBezTo>
                    <a:pt x="2" y="29"/>
                    <a:pt x="0" y="27"/>
                    <a:pt x="0" y="24"/>
                  </a:cubicBezTo>
                  <a:lnTo>
                    <a:pt x="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7" name="Freeform 278"/>
            <p:cNvSpPr>
              <a:spLocks/>
            </p:cNvSpPr>
            <p:nvPr/>
          </p:nvSpPr>
          <p:spPr bwMode="auto">
            <a:xfrm>
              <a:off x="6048375" y="5456238"/>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0" y="16"/>
                    <a:pt x="11" y="4"/>
                    <a:pt x="6" y="0"/>
                  </a:cubicBezTo>
                  <a:cubicBezTo>
                    <a:pt x="6" y="0"/>
                    <a:pt x="16" y="4"/>
                    <a:pt x="6" y="16"/>
                  </a:cubicBezTo>
                  <a:cubicBezTo>
                    <a:pt x="6" y="16"/>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8" name="Freeform 279"/>
            <p:cNvSpPr>
              <a:spLocks noEditPoints="1"/>
            </p:cNvSpPr>
            <p:nvPr/>
          </p:nvSpPr>
          <p:spPr bwMode="auto">
            <a:xfrm>
              <a:off x="6048375" y="5456238"/>
              <a:ext cx="15875" cy="20638"/>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2147483647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8" y="32"/>
                  </a:moveTo>
                  <a:cubicBezTo>
                    <a:pt x="5" y="32"/>
                    <a:pt x="3" y="31"/>
                    <a:pt x="1" y="28"/>
                  </a:cubicBezTo>
                  <a:cubicBezTo>
                    <a:pt x="0" y="25"/>
                    <a:pt x="0" y="22"/>
                    <a:pt x="2" y="19"/>
                  </a:cubicBezTo>
                  <a:lnTo>
                    <a:pt x="7" y="13"/>
                  </a:lnTo>
                  <a:lnTo>
                    <a:pt x="5" y="18"/>
                  </a:lnTo>
                  <a:lnTo>
                    <a:pt x="6" y="8"/>
                  </a:lnTo>
                  <a:cubicBezTo>
                    <a:pt x="7" y="5"/>
                    <a:pt x="9" y="2"/>
                    <a:pt x="12" y="1"/>
                  </a:cubicBezTo>
                  <a:cubicBezTo>
                    <a:pt x="15" y="0"/>
                    <a:pt x="18" y="1"/>
                    <a:pt x="20" y="3"/>
                  </a:cubicBezTo>
                  <a:lnTo>
                    <a:pt x="24" y="7"/>
                  </a:lnTo>
                  <a:cubicBezTo>
                    <a:pt x="26" y="8"/>
                    <a:pt x="26" y="10"/>
                    <a:pt x="26" y="12"/>
                  </a:cubicBezTo>
                  <a:lnTo>
                    <a:pt x="26" y="16"/>
                  </a:lnTo>
                  <a:cubicBezTo>
                    <a:pt x="26" y="18"/>
                    <a:pt x="26" y="19"/>
                    <a:pt x="26" y="20"/>
                  </a:cubicBezTo>
                  <a:lnTo>
                    <a:pt x="22" y="28"/>
                  </a:lnTo>
                  <a:cubicBezTo>
                    <a:pt x="20" y="31"/>
                    <a:pt x="17" y="32"/>
                    <a:pt x="14" y="32"/>
                  </a:cubicBezTo>
                  <a:lnTo>
                    <a:pt x="11" y="32"/>
                  </a:lnTo>
                  <a:lnTo>
                    <a:pt x="8" y="32"/>
                  </a:lnTo>
                  <a:close/>
                  <a:moveTo>
                    <a:pt x="11" y="16"/>
                  </a:moveTo>
                  <a:lnTo>
                    <a:pt x="14" y="16"/>
                  </a:lnTo>
                  <a:lnTo>
                    <a:pt x="7" y="21"/>
                  </a:lnTo>
                  <a:lnTo>
                    <a:pt x="11" y="13"/>
                  </a:lnTo>
                  <a:lnTo>
                    <a:pt x="10" y="16"/>
                  </a:lnTo>
                  <a:lnTo>
                    <a:pt x="10" y="12"/>
                  </a:lnTo>
                  <a:lnTo>
                    <a:pt x="13" y="18"/>
                  </a:lnTo>
                  <a:lnTo>
                    <a:pt x="9" y="14"/>
                  </a:lnTo>
                  <a:lnTo>
                    <a:pt x="22" y="9"/>
                  </a:lnTo>
                  <a:lnTo>
                    <a:pt x="21" y="19"/>
                  </a:lnTo>
                  <a:cubicBezTo>
                    <a:pt x="21" y="21"/>
                    <a:pt x="21" y="22"/>
                    <a:pt x="20" y="24"/>
                  </a:cubicBezTo>
                  <a:lnTo>
                    <a:pt x="15" y="30"/>
                  </a:lnTo>
                  <a:lnTo>
                    <a:pt x="8" y="16"/>
                  </a:lnTo>
                  <a:lnTo>
                    <a:pt x="11"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9" name="Freeform 280"/>
            <p:cNvSpPr>
              <a:spLocks/>
            </p:cNvSpPr>
            <p:nvPr/>
          </p:nvSpPr>
          <p:spPr bwMode="auto">
            <a:xfrm>
              <a:off x="5999163" y="5394326"/>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3"/>
                  </a:moveTo>
                  <a:cubicBezTo>
                    <a:pt x="0" y="13"/>
                    <a:pt x="16" y="4"/>
                    <a:pt x="11" y="0"/>
                  </a:cubicBezTo>
                  <a:cubicBezTo>
                    <a:pt x="11" y="0"/>
                    <a:pt x="16" y="4"/>
                    <a:pt x="11" y="16"/>
                  </a:cubicBezTo>
                  <a:cubicBezTo>
                    <a:pt x="11" y="16"/>
                    <a:pt x="0" y="13"/>
                    <a:pt x="0" y="13"/>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0" name="Freeform 281"/>
            <p:cNvSpPr>
              <a:spLocks noEditPoints="1"/>
            </p:cNvSpPr>
            <p:nvPr/>
          </p:nvSpPr>
          <p:spPr bwMode="auto">
            <a:xfrm>
              <a:off x="5999163" y="5394326"/>
              <a:ext cx="17463"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2147483647 w 30"/>
                <a:gd name="T53" fmla="*/ 2147483647 h 33"/>
                <a:gd name="T54" fmla="*/ 2147483647 w 30"/>
                <a:gd name="T55" fmla="*/ 2147483647 h 33"/>
                <a:gd name="T56" fmla="*/ 2147483647 w 30"/>
                <a:gd name="T57" fmla="*/ 2147483647 h 33"/>
                <a:gd name="T58" fmla="*/ 2147483647 w 30"/>
                <a:gd name="T59" fmla="*/ 2147483647 h 33"/>
                <a:gd name="T60" fmla="*/ 2147483647 w 30"/>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33"/>
                <a:gd name="T95" fmla="*/ 30 w 30"/>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33">
                  <a:moveTo>
                    <a:pt x="6" y="29"/>
                  </a:moveTo>
                  <a:cubicBezTo>
                    <a:pt x="3" y="28"/>
                    <a:pt x="1" y="26"/>
                    <a:pt x="1" y="23"/>
                  </a:cubicBezTo>
                  <a:cubicBezTo>
                    <a:pt x="0" y="20"/>
                    <a:pt x="1" y="17"/>
                    <a:pt x="4" y="15"/>
                  </a:cubicBezTo>
                  <a:lnTo>
                    <a:pt x="11" y="10"/>
                  </a:lnTo>
                  <a:lnTo>
                    <a:pt x="10" y="11"/>
                  </a:lnTo>
                  <a:lnTo>
                    <a:pt x="14" y="7"/>
                  </a:lnTo>
                  <a:lnTo>
                    <a:pt x="11" y="12"/>
                  </a:lnTo>
                  <a:lnTo>
                    <a:pt x="11" y="8"/>
                  </a:lnTo>
                  <a:cubicBezTo>
                    <a:pt x="11" y="5"/>
                    <a:pt x="14" y="2"/>
                    <a:pt x="18" y="1"/>
                  </a:cubicBezTo>
                  <a:cubicBezTo>
                    <a:pt x="21" y="0"/>
                    <a:pt x="25" y="2"/>
                    <a:pt x="27" y="5"/>
                  </a:cubicBezTo>
                  <a:lnTo>
                    <a:pt x="29" y="9"/>
                  </a:lnTo>
                  <a:cubicBezTo>
                    <a:pt x="29" y="10"/>
                    <a:pt x="30" y="12"/>
                    <a:pt x="29" y="14"/>
                  </a:cubicBezTo>
                  <a:lnTo>
                    <a:pt x="27" y="26"/>
                  </a:lnTo>
                  <a:cubicBezTo>
                    <a:pt x="27" y="28"/>
                    <a:pt x="26" y="30"/>
                    <a:pt x="24" y="31"/>
                  </a:cubicBezTo>
                  <a:cubicBezTo>
                    <a:pt x="22" y="32"/>
                    <a:pt x="20" y="33"/>
                    <a:pt x="18" y="32"/>
                  </a:cubicBezTo>
                  <a:lnTo>
                    <a:pt x="13" y="31"/>
                  </a:lnTo>
                  <a:lnTo>
                    <a:pt x="6" y="29"/>
                  </a:lnTo>
                  <a:close/>
                  <a:moveTo>
                    <a:pt x="16" y="16"/>
                  </a:moveTo>
                  <a:lnTo>
                    <a:pt x="21" y="17"/>
                  </a:lnTo>
                  <a:lnTo>
                    <a:pt x="12" y="23"/>
                  </a:lnTo>
                  <a:lnTo>
                    <a:pt x="14" y="11"/>
                  </a:lnTo>
                  <a:lnTo>
                    <a:pt x="14" y="16"/>
                  </a:lnTo>
                  <a:lnTo>
                    <a:pt x="12" y="12"/>
                  </a:lnTo>
                  <a:lnTo>
                    <a:pt x="27" y="8"/>
                  </a:lnTo>
                  <a:lnTo>
                    <a:pt x="27" y="12"/>
                  </a:lnTo>
                  <a:cubicBezTo>
                    <a:pt x="27" y="15"/>
                    <a:pt x="27" y="17"/>
                    <a:pt x="25" y="18"/>
                  </a:cubicBezTo>
                  <a:lnTo>
                    <a:pt x="21" y="22"/>
                  </a:lnTo>
                  <a:cubicBezTo>
                    <a:pt x="21" y="22"/>
                    <a:pt x="20" y="23"/>
                    <a:pt x="20" y="23"/>
                  </a:cubicBezTo>
                  <a:lnTo>
                    <a:pt x="13" y="28"/>
                  </a:lnTo>
                  <a:lnTo>
                    <a:pt x="11" y="14"/>
                  </a:lnTo>
                  <a:lnTo>
                    <a:pt x="16"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1" name="Freeform 282"/>
            <p:cNvSpPr>
              <a:spLocks/>
            </p:cNvSpPr>
            <p:nvPr/>
          </p:nvSpPr>
          <p:spPr bwMode="auto">
            <a:xfrm>
              <a:off x="6008688" y="5527676"/>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6"/>
                  </a:cubicBezTo>
                  <a:cubicBezTo>
                    <a:pt x="0" y="6"/>
                    <a:pt x="4" y="16"/>
                    <a:pt x="16" y="6"/>
                  </a:cubicBezTo>
                  <a:cubicBezTo>
                    <a:pt x="16" y="6"/>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2" name="Freeform 283"/>
            <p:cNvSpPr>
              <a:spLocks noEditPoints="1"/>
            </p:cNvSpPr>
            <p:nvPr/>
          </p:nvSpPr>
          <p:spPr bwMode="auto">
            <a:xfrm>
              <a:off x="6008688" y="5527676"/>
              <a:ext cx="20638" cy="17463"/>
            </a:xfrm>
            <a:custGeom>
              <a:avLst/>
              <a:gdLst>
                <a:gd name="T0" fmla="*/ 2147483647 w 33"/>
                <a:gd name="T1" fmla="*/ 2147483647 h 26"/>
                <a:gd name="T2" fmla="*/ 2147483647 w 33"/>
                <a:gd name="T3" fmla="*/ 2147483647 h 26"/>
                <a:gd name="T4" fmla="*/ 2147483647 w 33"/>
                <a:gd name="T5" fmla="*/ 2147483647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2147483647 w 33"/>
                <a:gd name="T63" fmla="*/ 2147483647 h 26"/>
                <a:gd name="T64" fmla="*/ 2147483647 w 33"/>
                <a:gd name="T65" fmla="*/ 2147483647 h 26"/>
                <a:gd name="T66" fmla="*/ 2147483647 w 33"/>
                <a:gd name="T67" fmla="*/ 0 h 26"/>
                <a:gd name="T68" fmla="*/ 2147483647 w 33"/>
                <a:gd name="T69" fmla="*/ 2147483647 h 26"/>
                <a:gd name="T70" fmla="*/ 2147483647 w 33"/>
                <a:gd name="T71" fmla="*/ 2147483647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26"/>
                <a:gd name="T110" fmla="*/ 33 w 33"/>
                <a:gd name="T111" fmla="*/ 26 h 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26">
                  <a:moveTo>
                    <a:pt x="15" y="13"/>
                  </a:moveTo>
                  <a:lnTo>
                    <a:pt x="28" y="13"/>
                  </a:lnTo>
                  <a:lnTo>
                    <a:pt x="23" y="20"/>
                  </a:lnTo>
                  <a:cubicBezTo>
                    <a:pt x="22" y="21"/>
                    <a:pt x="21" y="22"/>
                    <a:pt x="20" y="23"/>
                  </a:cubicBezTo>
                  <a:lnTo>
                    <a:pt x="16" y="25"/>
                  </a:lnTo>
                  <a:cubicBezTo>
                    <a:pt x="13" y="26"/>
                    <a:pt x="10" y="26"/>
                    <a:pt x="8" y="24"/>
                  </a:cubicBezTo>
                  <a:lnTo>
                    <a:pt x="4" y="21"/>
                  </a:lnTo>
                  <a:lnTo>
                    <a:pt x="14" y="9"/>
                  </a:lnTo>
                  <a:lnTo>
                    <a:pt x="18" y="13"/>
                  </a:lnTo>
                  <a:lnTo>
                    <a:pt x="12" y="10"/>
                  </a:lnTo>
                  <a:lnTo>
                    <a:pt x="16" y="10"/>
                  </a:lnTo>
                  <a:lnTo>
                    <a:pt x="13" y="11"/>
                  </a:lnTo>
                  <a:lnTo>
                    <a:pt x="21" y="7"/>
                  </a:lnTo>
                  <a:lnTo>
                    <a:pt x="17" y="17"/>
                  </a:lnTo>
                  <a:lnTo>
                    <a:pt x="16" y="14"/>
                  </a:lnTo>
                  <a:lnTo>
                    <a:pt x="17" y="16"/>
                  </a:lnTo>
                  <a:lnTo>
                    <a:pt x="15" y="13"/>
                  </a:lnTo>
                  <a:close/>
                  <a:moveTo>
                    <a:pt x="30" y="7"/>
                  </a:moveTo>
                  <a:cubicBezTo>
                    <a:pt x="31" y="8"/>
                    <a:pt x="31" y="8"/>
                    <a:pt x="31" y="9"/>
                  </a:cubicBezTo>
                  <a:lnTo>
                    <a:pt x="32" y="12"/>
                  </a:lnTo>
                  <a:cubicBezTo>
                    <a:pt x="33" y="16"/>
                    <a:pt x="32" y="20"/>
                    <a:pt x="28" y="22"/>
                  </a:cubicBezTo>
                  <a:lnTo>
                    <a:pt x="20" y="26"/>
                  </a:lnTo>
                  <a:cubicBezTo>
                    <a:pt x="19" y="26"/>
                    <a:pt x="18" y="26"/>
                    <a:pt x="16" y="26"/>
                  </a:cubicBezTo>
                  <a:lnTo>
                    <a:pt x="12" y="26"/>
                  </a:lnTo>
                  <a:cubicBezTo>
                    <a:pt x="10" y="26"/>
                    <a:pt x="8" y="26"/>
                    <a:pt x="7" y="24"/>
                  </a:cubicBezTo>
                  <a:lnTo>
                    <a:pt x="3" y="20"/>
                  </a:lnTo>
                  <a:cubicBezTo>
                    <a:pt x="0" y="17"/>
                    <a:pt x="0" y="12"/>
                    <a:pt x="2" y="9"/>
                  </a:cubicBezTo>
                  <a:cubicBezTo>
                    <a:pt x="5" y="6"/>
                    <a:pt x="10" y="6"/>
                    <a:pt x="13" y="8"/>
                  </a:cubicBezTo>
                  <a:lnTo>
                    <a:pt x="17" y="11"/>
                  </a:lnTo>
                  <a:lnTo>
                    <a:pt x="9" y="10"/>
                  </a:lnTo>
                  <a:lnTo>
                    <a:pt x="13" y="8"/>
                  </a:lnTo>
                  <a:lnTo>
                    <a:pt x="10" y="11"/>
                  </a:lnTo>
                  <a:lnTo>
                    <a:pt x="15" y="4"/>
                  </a:lnTo>
                  <a:cubicBezTo>
                    <a:pt x="16" y="2"/>
                    <a:pt x="19" y="0"/>
                    <a:pt x="22" y="0"/>
                  </a:cubicBezTo>
                  <a:cubicBezTo>
                    <a:pt x="24" y="1"/>
                    <a:pt x="27" y="2"/>
                    <a:pt x="28" y="4"/>
                  </a:cubicBezTo>
                  <a:lnTo>
                    <a:pt x="30" y="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3" name="Freeform 284"/>
            <p:cNvSpPr>
              <a:spLocks/>
            </p:cNvSpPr>
            <p:nvPr/>
          </p:nvSpPr>
          <p:spPr bwMode="auto">
            <a:xfrm>
              <a:off x="5959475" y="5497513"/>
              <a:ext cx="19050" cy="9525"/>
            </a:xfrm>
            <a:custGeom>
              <a:avLst/>
              <a:gdLst>
                <a:gd name="T0" fmla="*/ 2147483647 w 32"/>
                <a:gd name="T1" fmla="*/ 0 h 16"/>
                <a:gd name="T2" fmla="*/ 0 w 32"/>
                <a:gd name="T3" fmla="*/ 0 h 16"/>
                <a:gd name="T4" fmla="*/ 2147483647 w 32"/>
                <a:gd name="T5" fmla="*/ 2147483647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0"/>
                  </a:moveTo>
                  <a:cubicBezTo>
                    <a:pt x="32" y="0"/>
                    <a:pt x="7" y="16"/>
                    <a:pt x="0" y="0"/>
                  </a:cubicBezTo>
                  <a:cubicBezTo>
                    <a:pt x="0" y="0"/>
                    <a:pt x="7" y="16"/>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4" name="Freeform 285"/>
            <p:cNvSpPr>
              <a:spLocks noEditPoints="1"/>
            </p:cNvSpPr>
            <p:nvPr/>
          </p:nvSpPr>
          <p:spPr bwMode="auto">
            <a:xfrm>
              <a:off x="5959475" y="54975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2147483647 w 48"/>
                <a:gd name="T61" fmla="*/ 2147483647 h 27"/>
                <a:gd name="T62" fmla="*/ 2147483647 w 48"/>
                <a:gd name="T63" fmla="*/ 2147483647 h 27"/>
                <a:gd name="T64" fmla="*/ 2147483647 w 48"/>
                <a:gd name="T65" fmla="*/ 2147483647 h 27"/>
                <a:gd name="T66" fmla="*/ 2147483647 w 48"/>
                <a:gd name="T67" fmla="*/ 2147483647 h 27"/>
                <a:gd name="T68" fmla="*/ 2147483647 w 48"/>
                <a:gd name="T69" fmla="*/ 2147483647 h 27"/>
                <a:gd name="T70" fmla="*/ 2147483647 w 48"/>
                <a:gd name="T71" fmla="*/ 2147483647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27"/>
                <a:gd name="T110" fmla="*/ 48 w 4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27">
                  <a:moveTo>
                    <a:pt x="32" y="8"/>
                  </a:moveTo>
                  <a:lnTo>
                    <a:pt x="44" y="16"/>
                  </a:lnTo>
                  <a:lnTo>
                    <a:pt x="40" y="18"/>
                  </a:lnTo>
                  <a:lnTo>
                    <a:pt x="31" y="22"/>
                  </a:lnTo>
                  <a:cubicBezTo>
                    <a:pt x="30" y="22"/>
                    <a:pt x="29" y="22"/>
                    <a:pt x="28" y="22"/>
                  </a:cubicBezTo>
                  <a:lnTo>
                    <a:pt x="17" y="23"/>
                  </a:lnTo>
                  <a:cubicBezTo>
                    <a:pt x="15" y="24"/>
                    <a:pt x="13" y="23"/>
                    <a:pt x="11" y="21"/>
                  </a:cubicBezTo>
                  <a:lnTo>
                    <a:pt x="3" y="14"/>
                  </a:lnTo>
                  <a:lnTo>
                    <a:pt x="14" y="3"/>
                  </a:lnTo>
                  <a:lnTo>
                    <a:pt x="21" y="10"/>
                  </a:lnTo>
                  <a:lnTo>
                    <a:pt x="18" y="8"/>
                  </a:lnTo>
                  <a:lnTo>
                    <a:pt x="27" y="11"/>
                  </a:lnTo>
                  <a:lnTo>
                    <a:pt x="23" y="11"/>
                  </a:lnTo>
                  <a:lnTo>
                    <a:pt x="39" y="9"/>
                  </a:lnTo>
                  <a:lnTo>
                    <a:pt x="32" y="16"/>
                  </a:lnTo>
                  <a:lnTo>
                    <a:pt x="32" y="12"/>
                  </a:lnTo>
                  <a:lnTo>
                    <a:pt x="32" y="8"/>
                  </a:lnTo>
                  <a:close/>
                  <a:moveTo>
                    <a:pt x="48" y="12"/>
                  </a:moveTo>
                  <a:lnTo>
                    <a:pt x="48" y="16"/>
                  </a:lnTo>
                  <a:cubicBezTo>
                    <a:pt x="48" y="21"/>
                    <a:pt x="45" y="24"/>
                    <a:pt x="41" y="24"/>
                  </a:cubicBezTo>
                  <a:lnTo>
                    <a:pt x="25" y="26"/>
                  </a:lnTo>
                  <a:cubicBezTo>
                    <a:pt x="24" y="27"/>
                    <a:pt x="23" y="26"/>
                    <a:pt x="22" y="26"/>
                  </a:cubicBezTo>
                  <a:lnTo>
                    <a:pt x="13" y="23"/>
                  </a:lnTo>
                  <a:cubicBezTo>
                    <a:pt x="12" y="23"/>
                    <a:pt x="11" y="22"/>
                    <a:pt x="10" y="21"/>
                  </a:cubicBezTo>
                  <a:lnTo>
                    <a:pt x="3" y="14"/>
                  </a:lnTo>
                  <a:cubicBezTo>
                    <a:pt x="0" y="11"/>
                    <a:pt x="0" y="6"/>
                    <a:pt x="3" y="3"/>
                  </a:cubicBezTo>
                  <a:cubicBezTo>
                    <a:pt x="6" y="0"/>
                    <a:pt x="10" y="0"/>
                    <a:pt x="14" y="2"/>
                  </a:cubicBezTo>
                  <a:lnTo>
                    <a:pt x="22" y="9"/>
                  </a:lnTo>
                  <a:lnTo>
                    <a:pt x="16" y="7"/>
                  </a:lnTo>
                  <a:lnTo>
                    <a:pt x="27" y="6"/>
                  </a:lnTo>
                  <a:lnTo>
                    <a:pt x="24" y="7"/>
                  </a:lnTo>
                  <a:lnTo>
                    <a:pt x="33" y="3"/>
                  </a:lnTo>
                  <a:lnTo>
                    <a:pt x="37" y="1"/>
                  </a:lnTo>
                  <a:cubicBezTo>
                    <a:pt x="39" y="0"/>
                    <a:pt x="42" y="0"/>
                    <a:pt x="45" y="2"/>
                  </a:cubicBezTo>
                  <a:cubicBezTo>
                    <a:pt x="47" y="3"/>
                    <a:pt x="48" y="6"/>
                    <a:pt x="48" y="8"/>
                  </a:cubicBezTo>
                  <a:lnTo>
                    <a:pt x="48"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5" name="Freeform 286"/>
            <p:cNvSpPr>
              <a:spLocks/>
            </p:cNvSpPr>
            <p:nvPr/>
          </p:nvSpPr>
          <p:spPr bwMode="auto">
            <a:xfrm>
              <a:off x="5938838" y="5456238"/>
              <a:ext cx="9525" cy="9525"/>
            </a:xfrm>
            <a:custGeom>
              <a:avLst/>
              <a:gdLst>
                <a:gd name="T0" fmla="*/ 2147483647 w 16"/>
                <a:gd name="T1" fmla="*/ 0 h 16"/>
                <a:gd name="T2" fmla="*/ 0 w 16"/>
                <a:gd name="T3" fmla="*/ 0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0"/>
                  </a:moveTo>
                  <a:cubicBezTo>
                    <a:pt x="16" y="0"/>
                    <a:pt x="0" y="8"/>
                    <a:pt x="0" y="0"/>
                  </a:cubicBezTo>
                  <a:cubicBezTo>
                    <a:pt x="0" y="0"/>
                    <a:pt x="0" y="16"/>
                    <a:pt x="16" y="8"/>
                  </a:cubicBezTo>
                  <a:cubicBezTo>
                    <a:pt x="16" y="8"/>
                    <a:pt x="16" y="0"/>
                    <a:pt x="1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6" name="Freeform 287"/>
            <p:cNvSpPr>
              <a:spLocks noEditPoints="1"/>
            </p:cNvSpPr>
            <p:nvPr/>
          </p:nvSpPr>
          <p:spPr bwMode="auto">
            <a:xfrm>
              <a:off x="5938838" y="5456238"/>
              <a:ext cx="20638" cy="1746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2147483647 w 32"/>
                <a:gd name="T37" fmla="*/ 2147483647 h 27"/>
                <a:gd name="T38" fmla="*/ 2147483647 w 32"/>
                <a:gd name="T39" fmla="*/ 2147483647 h 27"/>
                <a:gd name="T40" fmla="*/ 2147483647 w 32"/>
                <a:gd name="T41" fmla="*/ 2147483647 h 27"/>
                <a:gd name="T42" fmla="*/ 2147483647 w 32"/>
                <a:gd name="T43" fmla="*/ 2147483647 h 27"/>
                <a:gd name="T44" fmla="*/ 2147483647 w 32"/>
                <a:gd name="T45" fmla="*/ 2147483647 h 27"/>
                <a:gd name="T46" fmla="*/ 2147483647 w 32"/>
                <a:gd name="T47" fmla="*/ 2147483647 h 27"/>
                <a:gd name="T48" fmla="*/ 2147483647 w 32"/>
                <a:gd name="T49" fmla="*/ 2147483647 h 27"/>
                <a:gd name="T50" fmla="*/ 2147483647 w 32"/>
                <a:gd name="T51" fmla="*/ 2147483647 h 27"/>
                <a:gd name="T52" fmla="*/ 2147483647 w 32"/>
                <a:gd name="T53" fmla="*/ 2147483647 h 27"/>
                <a:gd name="T54" fmla="*/ 2147483647 w 32"/>
                <a:gd name="T55" fmla="*/ 2147483647 h 27"/>
                <a:gd name="T56" fmla="*/ 2147483647 w 32"/>
                <a:gd name="T57" fmla="*/ 2147483647 h 27"/>
                <a:gd name="T58" fmla="*/ 2147483647 w 32"/>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27"/>
                <a:gd name="T92" fmla="*/ 32 w 3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27">
                  <a:moveTo>
                    <a:pt x="16" y="8"/>
                  </a:moveTo>
                  <a:lnTo>
                    <a:pt x="27" y="16"/>
                  </a:lnTo>
                  <a:lnTo>
                    <a:pt x="19" y="19"/>
                  </a:lnTo>
                  <a:cubicBezTo>
                    <a:pt x="17" y="20"/>
                    <a:pt x="15" y="20"/>
                    <a:pt x="14" y="19"/>
                  </a:cubicBezTo>
                  <a:lnTo>
                    <a:pt x="6" y="16"/>
                  </a:lnTo>
                  <a:lnTo>
                    <a:pt x="16" y="6"/>
                  </a:lnTo>
                  <a:lnTo>
                    <a:pt x="18" y="13"/>
                  </a:lnTo>
                  <a:lnTo>
                    <a:pt x="15" y="9"/>
                  </a:lnTo>
                  <a:lnTo>
                    <a:pt x="20" y="12"/>
                  </a:lnTo>
                  <a:lnTo>
                    <a:pt x="14" y="11"/>
                  </a:lnTo>
                  <a:lnTo>
                    <a:pt x="23" y="9"/>
                  </a:lnTo>
                  <a:lnTo>
                    <a:pt x="16" y="16"/>
                  </a:lnTo>
                  <a:lnTo>
                    <a:pt x="16" y="12"/>
                  </a:lnTo>
                  <a:lnTo>
                    <a:pt x="16" y="8"/>
                  </a:lnTo>
                  <a:close/>
                  <a:moveTo>
                    <a:pt x="32" y="12"/>
                  </a:moveTo>
                  <a:lnTo>
                    <a:pt x="32" y="16"/>
                  </a:lnTo>
                  <a:cubicBezTo>
                    <a:pt x="32" y="20"/>
                    <a:pt x="30" y="23"/>
                    <a:pt x="26" y="24"/>
                  </a:cubicBezTo>
                  <a:lnTo>
                    <a:pt x="17" y="26"/>
                  </a:lnTo>
                  <a:cubicBezTo>
                    <a:pt x="15" y="27"/>
                    <a:pt x="13" y="26"/>
                    <a:pt x="11" y="25"/>
                  </a:cubicBezTo>
                  <a:lnTo>
                    <a:pt x="6" y="22"/>
                  </a:lnTo>
                  <a:cubicBezTo>
                    <a:pt x="5" y="21"/>
                    <a:pt x="3" y="20"/>
                    <a:pt x="3" y="18"/>
                  </a:cubicBezTo>
                  <a:lnTo>
                    <a:pt x="1" y="11"/>
                  </a:lnTo>
                  <a:cubicBezTo>
                    <a:pt x="0" y="8"/>
                    <a:pt x="1" y="5"/>
                    <a:pt x="3" y="3"/>
                  </a:cubicBezTo>
                  <a:cubicBezTo>
                    <a:pt x="5" y="1"/>
                    <a:pt x="8" y="0"/>
                    <a:pt x="11" y="1"/>
                  </a:cubicBezTo>
                  <a:lnTo>
                    <a:pt x="19" y="4"/>
                  </a:lnTo>
                  <a:lnTo>
                    <a:pt x="14" y="4"/>
                  </a:lnTo>
                  <a:lnTo>
                    <a:pt x="22" y="1"/>
                  </a:lnTo>
                  <a:cubicBezTo>
                    <a:pt x="24" y="0"/>
                    <a:pt x="27" y="0"/>
                    <a:pt x="29" y="2"/>
                  </a:cubicBezTo>
                  <a:cubicBezTo>
                    <a:pt x="31" y="3"/>
                    <a:pt x="32" y="6"/>
                    <a:pt x="32" y="8"/>
                  </a:cubicBezTo>
                  <a:lnTo>
                    <a:pt x="32"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7" name="Freeform 288"/>
            <p:cNvSpPr>
              <a:spLocks/>
            </p:cNvSpPr>
            <p:nvPr/>
          </p:nvSpPr>
          <p:spPr bwMode="auto">
            <a:xfrm>
              <a:off x="5918200" y="5373688"/>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0 60000 65536"/>
                <a:gd name="T15" fmla="*/ 0 60000 65536"/>
                <a:gd name="T16" fmla="*/ 0 60000 65536"/>
                <a:gd name="T17" fmla="*/ 0 60000 65536"/>
                <a:gd name="T18" fmla="*/ 0 60000 65536"/>
                <a:gd name="T19" fmla="*/ 0 60000 65536"/>
                <a:gd name="T20" fmla="*/ 0 60000 65536"/>
                <a:gd name="T21" fmla="*/ 0 w 256"/>
                <a:gd name="T22" fmla="*/ 0 h 256"/>
                <a:gd name="T23" fmla="*/ 256 w 256"/>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256">
                  <a:moveTo>
                    <a:pt x="84" y="55"/>
                  </a:moveTo>
                  <a:cubicBezTo>
                    <a:pt x="84" y="55"/>
                    <a:pt x="0" y="92"/>
                    <a:pt x="84" y="196"/>
                  </a:cubicBezTo>
                  <a:cubicBezTo>
                    <a:pt x="84" y="196"/>
                    <a:pt x="117" y="250"/>
                    <a:pt x="201" y="256"/>
                  </a:cubicBezTo>
                  <a:cubicBezTo>
                    <a:pt x="201" y="256"/>
                    <a:pt x="240" y="256"/>
                    <a:pt x="240" y="256"/>
                  </a:cubicBezTo>
                  <a:cubicBezTo>
                    <a:pt x="240" y="256"/>
                    <a:pt x="256" y="232"/>
                    <a:pt x="256" y="232"/>
                  </a:cubicBezTo>
                  <a:cubicBezTo>
                    <a:pt x="256" y="232"/>
                    <a:pt x="218" y="165"/>
                    <a:pt x="212" y="128"/>
                  </a:cubicBezTo>
                  <a:cubicBezTo>
                    <a:pt x="212" y="128"/>
                    <a:pt x="167" y="0"/>
                    <a:pt x="8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8" name="Freeform 289"/>
            <p:cNvSpPr>
              <a:spLocks/>
            </p:cNvSpPr>
            <p:nvPr/>
          </p:nvSpPr>
          <p:spPr bwMode="auto">
            <a:xfrm>
              <a:off x="5978525" y="5403851"/>
              <a:ext cx="100013" cy="114300"/>
            </a:xfrm>
            <a:custGeom>
              <a:avLst/>
              <a:gdLst>
                <a:gd name="T0" fmla="*/ 2147483647 w 160"/>
                <a:gd name="T1" fmla="*/ 2147483647 h 176"/>
                <a:gd name="T2" fmla="*/ 0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76"/>
                <a:gd name="T44" fmla="*/ 160 w 160"/>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76">
                  <a:moveTo>
                    <a:pt x="6" y="18"/>
                  </a:moveTo>
                  <a:cubicBezTo>
                    <a:pt x="6" y="18"/>
                    <a:pt x="0" y="18"/>
                    <a:pt x="0" y="18"/>
                  </a:cubicBezTo>
                  <a:cubicBezTo>
                    <a:pt x="6" y="12"/>
                    <a:pt x="12" y="6"/>
                    <a:pt x="18" y="6"/>
                  </a:cubicBezTo>
                  <a:cubicBezTo>
                    <a:pt x="35" y="0"/>
                    <a:pt x="52" y="6"/>
                    <a:pt x="63" y="12"/>
                  </a:cubicBezTo>
                  <a:cubicBezTo>
                    <a:pt x="92" y="30"/>
                    <a:pt x="103" y="53"/>
                    <a:pt x="115" y="77"/>
                  </a:cubicBezTo>
                  <a:cubicBezTo>
                    <a:pt x="115" y="83"/>
                    <a:pt x="120" y="88"/>
                    <a:pt x="120" y="94"/>
                  </a:cubicBezTo>
                  <a:cubicBezTo>
                    <a:pt x="132" y="118"/>
                    <a:pt x="138" y="141"/>
                    <a:pt x="155" y="159"/>
                  </a:cubicBezTo>
                  <a:cubicBezTo>
                    <a:pt x="155" y="165"/>
                    <a:pt x="155" y="171"/>
                    <a:pt x="160" y="171"/>
                  </a:cubicBezTo>
                  <a:cubicBezTo>
                    <a:pt x="149" y="176"/>
                    <a:pt x="138" y="171"/>
                    <a:pt x="132" y="165"/>
                  </a:cubicBezTo>
                  <a:cubicBezTo>
                    <a:pt x="126" y="147"/>
                    <a:pt x="120" y="141"/>
                    <a:pt x="109" y="130"/>
                  </a:cubicBezTo>
                  <a:cubicBezTo>
                    <a:pt x="103" y="118"/>
                    <a:pt x="103" y="106"/>
                    <a:pt x="92" y="94"/>
                  </a:cubicBezTo>
                  <a:cubicBezTo>
                    <a:pt x="80" y="77"/>
                    <a:pt x="75" y="65"/>
                    <a:pt x="69" y="47"/>
                  </a:cubicBezTo>
                  <a:cubicBezTo>
                    <a:pt x="63" y="42"/>
                    <a:pt x="40" y="24"/>
                    <a:pt x="29" y="24"/>
                  </a:cubicBezTo>
                  <a:cubicBezTo>
                    <a:pt x="18" y="24"/>
                    <a:pt x="6" y="24"/>
                    <a:pt x="6" y="1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9" name="Freeform 290"/>
            <p:cNvSpPr>
              <a:spLocks/>
            </p:cNvSpPr>
            <p:nvPr/>
          </p:nvSpPr>
          <p:spPr bwMode="auto">
            <a:xfrm>
              <a:off x="5978525" y="5403851"/>
              <a:ext cx="100013" cy="114300"/>
            </a:xfrm>
            <a:custGeom>
              <a:avLst/>
              <a:gdLst>
                <a:gd name="T0" fmla="*/ 2147483647 w 160"/>
                <a:gd name="T1" fmla="*/ 2147483647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0 w 160"/>
                <a:gd name="T37" fmla="*/ 2147483647 h 176"/>
                <a:gd name="T38" fmla="*/ 0 w 160"/>
                <a:gd name="T39" fmla="*/ 2147483647 h 176"/>
                <a:gd name="T40" fmla="*/ 0 w 160"/>
                <a:gd name="T41" fmla="*/ 2147483647 h 176"/>
                <a:gd name="T42" fmla="*/ 0 w 160"/>
                <a:gd name="T43" fmla="*/ 2147483647 h 176"/>
                <a:gd name="T44" fmla="*/ 2147483647 w 160"/>
                <a:gd name="T45" fmla="*/ 2147483647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3" y="6"/>
                  </a:moveTo>
                  <a:cubicBezTo>
                    <a:pt x="25" y="0"/>
                    <a:pt x="37" y="6"/>
                    <a:pt x="50" y="6"/>
                  </a:cubicBezTo>
                  <a:cubicBezTo>
                    <a:pt x="56" y="12"/>
                    <a:pt x="62" y="12"/>
                    <a:pt x="62" y="18"/>
                  </a:cubicBezTo>
                  <a:cubicBezTo>
                    <a:pt x="74" y="24"/>
                    <a:pt x="87" y="30"/>
                    <a:pt x="93" y="42"/>
                  </a:cubicBezTo>
                  <a:cubicBezTo>
                    <a:pt x="93" y="42"/>
                    <a:pt x="99" y="47"/>
                    <a:pt x="99" y="53"/>
                  </a:cubicBezTo>
                  <a:cubicBezTo>
                    <a:pt x="105" y="59"/>
                    <a:pt x="111" y="71"/>
                    <a:pt x="117" y="77"/>
                  </a:cubicBezTo>
                  <a:cubicBezTo>
                    <a:pt x="117" y="83"/>
                    <a:pt x="124" y="94"/>
                    <a:pt x="124" y="100"/>
                  </a:cubicBezTo>
                  <a:cubicBezTo>
                    <a:pt x="130" y="118"/>
                    <a:pt x="142" y="141"/>
                    <a:pt x="154" y="159"/>
                  </a:cubicBezTo>
                  <a:cubicBezTo>
                    <a:pt x="160" y="159"/>
                    <a:pt x="160" y="159"/>
                    <a:pt x="160" y="165"/>
                  </a:cubicBezTo>
                  <a:cubicBezTo>
                    <a:pt x="160" y="165"/>
                    <a:pt x="160" y="171"/>
                    <a:pt x="160" y="171"/>
                  </a:cubicBezTo>
                  <a:cubicBezTo>
                    <a:pt x="154" y="176"/>
                    <a:pt x="142" y="165"/>
                    <a:pt x="136" y="159"/>
                  </a:cubicBezTo>
                  <a:cubicBezTo>
                    <a:pt x="130" y="147"/>
                    <a:pt x="124" y="135"/>
                    <a:pt x="111" y="124"/>
                  </a:cubicBezTo>
                  <a:cubicBezTo>
                    <a:pt x="111" y="124"/>
                    <a:pt x="111" y="124"/>
                    <a:pt x="111" y="118"/>
                  </a:cubicBezTo>
                  <a:cubicBezTo>
                    <a:pt x="105" y="112"/>
                    <a:pt x="99" y="100"/>
                    <a:pt x="93" y="94"/>
                  </a:cubicBezTo>
                  <a:cubicBezTo>
                    <a:pt x="87" y="83"/>
                    <a:pt x="87" y="77"/>
                    <a:pt x="80" y="65"/>
                  </a:cubicBezTo>
                  <a:cubicBezTo>
                    <a:pt x="74" y="59"/>
                    <a:pt x="74" y="53"/>
                    <a:pt x="68" y="47"/>
                  </a:cubicBezTo>
                  <a:cubicBezTo>
                    <a:pt x="62" y="47"/>
                    <a:pt x="62" y="42"/>
                    <a:pt x="56" y="42"/>
                  </a:cubicBezTo>
                  <a:cubicBezTo>
                    <a:pt x="50" y="30"/>
                    <a:pt x="37" y="24"/>
                    <a:pt x="31" y="24"/>
                  </a:cubicBezTo>
                  <a:cubicBezTo>
                    <a:pt x="19" y="24"/>
                    <a:pt x="7" y="24"/>
                    <a:pt x="0" y="18"/>
                  </a:cubicBezTo>
                  <a:cubicBezTo>
                    <a:pt x="0" y="18"/>
                    <a:pt x="0" y="18"/>
                    <a:pt x="0" y="18"/>
                  </a:cubicBezTo>
                  <a:cubicBezTo>
                    <a:pt x="0" y="18"/>
                    <a:pt x="0" y="18"/>
                    <a:pt x="0" y="18"/>
                  </a:cubicBezTo>
                  <a:cubicBezTo>
                    <a:pt x="0" y="18"/>
                    <a:pt x="0" y="12"/>
                    <a:pt x="0" y="12"/>
                  </a:cubicBezTo>
                  <a:cubicBezTo>
                    <a:pt x="7" y="12"/>
                    <a:pt x="13" y="6"/>
                    <a:pt x="13" y="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0" name="Freeform 291"/>
            <p:cNvSpPr>
              <a:spLocks/>
            </p:cNvSpPr>
            <p:nvPr/>
          </p:nvSpPr>
          <p:spPr bwMode="auto">
            <a:xfrm>
              <a:off x="5978525" y="5403851"/>
              <a:ext cx="100013" cy="114300"/>
            </a:xfrm>
            <a:custGeom>
              <a:avLst/>
              <a:gdLst>
                <a:gd name="T0" fmla="*/ 2147483647 w 160"/>
                <a:gd name="T1" fmla="*/ 0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2147483647 w 160"/>
                <a:gd name="T37" fmla="*/ 2147483647 h 176"/>
                <a:gd name="T38" fmla="*/ 0 w 160"/>
                <a:gd name="T39" fmla="*/ 2147483647 h 176"/>
                <a:gd name="T40" fmla="*/ 0 w 160"/>
                <a:gd name="T41" fmla="*/ 2147483647 h 176"/>
                <a:gd name="T42" fmla="*/ 2147483647 w 160"/>
                <a:gd name="T43" fmla="*/ 2147483647 h 176"/>
                <a:gd name="T44" fmla="*/ 2147483647 w 160"/>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9" y="0"/>
                  </a:moveTo>
                  <a:cubicBezTo>
                    <a:pt x="25" y="0"/>
                    <a:pt x="44" y="0"/>
                    <a:pt x="50" y="7"/>
                  </a:cubicBezTo>
                  <a:cubicBezTo>
                    <a:pt x="56" y="7"/>
                    <a:pt x="62" y="13"/>
                    <a:pt x="68" y="19"/>
                  </a:cubicBezTo>
                  <a:cubicBezTo>
                    <a:pt x="74" y="26"/>
                    <a:pt x="87" y="32"/>
                    <a:pt x="93" y="38"/>
                  </a:cubicBezTo>
                  <a:cubicBezTo>
                    <a:pt x="93" y="44"/>
                    <a:pt x="99" y="44"/>
                    <a:pt x="99" y="51"/>
                  </a:cubicBezTo>
                  <a:cubicBezTo>
                    <a:pt x="105" y="63"/>
                    <a:pt x="111" y="70"/>
                    <a:pt x="111" y="82"/>
                  </a:cubicBezTo>
                  <a:cubicBezTo>
                    <a:pt x="117" y="88"/>
                    <a:pt x="117" y="95"/>
                    <a:pt x="124" y="101"/>
                  </a:cubicBezTo>
                  <a:cubicBezTo>
                    <a:pt x="130" y="120"/>
                    <a:pt x="142" y="151"/>
                    <a:pt x="154" y="164"/>
                  </a:cubicBezTo>
                  <a:cubicBezTo>
                    <a:pt x="154" y="164"/>
                    <a:pt x="154" y="170"/>
                    <a:pt x="154" y="170"/>
                  </a:cubicBezTo>
                  <a:cubicBezTo>
                    <a:pt x="160" y="170"/>
                    <a:pt x="154" y="176"/>
                    <a:pt x="160" y="176"/>
                  </a:cubicBezTo>
                  <a:cubicBezTo>
                    <a:pt x="148" y="176"/>
                    <a:pt x="142" y="170"/>
                    <a:pt x="136" y="164"/>
                  </a:cubicBezTo>
                  <a:cubicBezTo>
                    <a:pt x="130" y="145"/>
                    <a:pt x="117" y="132"/>
                    <a:pt x="111" y="126"/>
                  </a:cubicBezTo>
                  <a:cubicBezTo>
                    <a:pt x="111" y="120"/>
                    <a:pt x="111" y="120"/>
                    <a:pt x="111" y="120"/>
                  </a:cubicBezTo>
                  <a:cubicBezTo>
                    <a:pt x="105" y="107"/>
                    <a:pt x="99" y="101"/>
                    <a:pt x="93" y="88"/>
                  </a:cubicBezTo>
                  <a:cubicBezTo>
                    <a:pt x="87" y="82"/>
                    <a:pt x="87" y="70"/>
                    <a:pt x="80" y="63"/>
                  </a:cubicBezTo>
                  <a:cubicBezTo>
                    <a:pt x="74" y="57"/>
                    <a:pt x="74" y="51"/>
                    <a:pt x="68" y="44"/>
                  </a:cubicBezTo>
                  <a:cubicBezTo>
                    <a:pt x="68" y="44"/>
                    <a:pt x="62" y="38"/>
                    <a:pt x="56" y="38"/>
                  </a:cubicBezTo>
                  <a:cubicBezTo>
                    <a:pt x="50" y="26"/>
                    <a:pt x="37" y="19"/>
                    <a:pt x="31" y="19"/>
                  </a:cubicBezTo>
                  <a:cubicBezTo>
                    <a:pt x="19" y="19"/>
                    <a:pt x="7" y="19"/>
                    <a:pt x="7" y="13"/>
                  </a:cubicBezTo>
                  <a:cubicBezTo>
                    <a:pt x="7" y="13"/>
                    <a:pt x="0" y="13"/>
                    <a:pt x="0" y="13"/>
                  </a:cubicBezTo>
                  <a:cubicBezTo>
                    <a:pt x="0" y="13"/>
                    <a:pt x="0" y="13"/>
                    <a:pt x="0" y="13"/>
                  </a:cubicBezTo>
                  <a:cubicBezTo>
                    <a:pt x="7" y="13"/>
                    <a:pt x="0" y="13"/>
                    <a:pt x="7" y="7"/>
                  </a:cubicBezTo>
                  <a:cubicBezTo>
                    <a:pt x="7" y="7"/>
                    <a:pt x="13" y="0"/>
                    <a:pt x="19" y="0"/>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1" name="Freeform 292"/>
            <p:cNvSpPr>
              <a:spLocks/>
            </p:cNvSpPr>
            <p:nvPr/>
          </p:nvSpPr>
          <p:spPr bwMode="auto">
            <a:xfrm>
              <a:off x="5978525" y="5403851"/>
              <a:ext cx="90488" cy="114300"/>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0 w 144"/>
                <a:gd name="T37" fmla="*/ 2147483647 h 176"/>
                <a:gd name="T38" fmla="*/ 0 w 144"/>
                <a:gd name="T39" fmla="*/ 2147483647 h 176"/>
                <a:gd name="T40" fmla="*/ 0 w 144"/>
                <a:gd name="T41" fmla="*/ 2147483647 h 176"/>
                <a:gd name="T42" fmla="*/ 2147483647 w 144"/>
                <a:gd name="T43" fmla="*/ 0 h 1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4"/>
                <a:gd name="T67" fmla="*/ 0 h 176"/>
                <a:gd name="T68" fmla="*/ 144 w 144"/>
                <a:gd name="T69" fmla="*/ 176 h 1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4" h="176">
                  <a:moveTo>
                    <a:pt x="12" y="0"/>
                  </a:moveTo>
                  <a:cubicBezTo>
                    <a:pt x="24" y="0"/>
                    <a:pt x="36" y="7"/>
                    <a:pt x="42" y="7"/>
                  </a:cubicBezTo>
                  <a:cubicBezTo>
                    <a:pt x="48" y="13"/>
                    <a:pt x="54" y="19"/>
                    <a:pt x="60" y="19"/>
                  </a:cubicBezTo>
                  <a:cubicBezTo>
                    <a:pt x="66" y="26"/>
                    <a:pt x="72" y="32"/>
                    <a:pt x="78" y="44"/>
                  </a:cubicBezTo>
                  <a:cubicBezTo>
                    <a:pt x="84" y="44"/>
                    <a:pt x="84" y="51"/>
                    <a:pt x="90" y="57"/>
                  </a:cubicBezTo>
                  <a:cubicBezTo>
                    <a:pt x="96" y="63"/>
                    <a:pt x="96" y="76"/>
                    <a:pt x="102" y="82"/>
                  </a:cubicBezTo>
                  <a:cubicBezTo>
                    <a:pt x="108" y="88"/>
                    <a:pt x="108" y="95"/>
                    <a:pt x="108" y="101"/>
                  </a:cubicBezTo>
                  <a:cubicBezTo>
                    <a:pt x="120" y="120"/>
                    <a:pt x="132" y="151"/>
                    <a:pt x="144" y="164"/>
                  </a:cubicBezTo>
                  <a:cubicBezTo>
                    <a:pt x="144" y="170"/>
                    <a:pt x="144" y="170"/>
                    <a:pt x="144" y="170"/>
                  </a:cubicBezTo>
                  <a:cubicBezTo>
                    <a:pt x="144" y="170"/>
                    <a:pt x="144" y="176"/>
                    <a:pt x="144" y="176"/>
                  </a:cubicBezTo>
                  <a:cubicBezTo>
                    <a:pt x="138" y="176"/>
                    <a:pt x="132" y="164"/>
                    <a:pt x="126" y="158"/>
                  </a:cubicBezTo>
                  <a:cubicBezTo>
                    <a:pt x="120" y="145"/>
                    <a:pt x="108" y="132"/>
                    <a:pt x="102" y="120"/>
                  </a:cubicBezTo>
                  <a:cubicBezTo>
                    <a:pt x="102" y="120"/>
                    <a:pt x="102" y="120"/>
                    <a:pt x="102" y="114"/>
                  </a:cubicBezTo>
                  <a:cubicBezTo>
                    <a:pt x="96" y="107"/>
                    <a:pt x="90" y="95"/>
                    <a:pt x="84" y="88"/>
                  </a:cubicBezTo>
                  <a:cubicBezTo>
                    <a:pt x="78" y="76"/>
                    <a:pt x="78" y="70"/>
                    <a:pt x="72" y="63"/>
                  </a:cubicBezTo>
                  <a:cubicBezTo>
                    <a:pt x="72" y="57"/>
                    <a:pt x="66" y="51"/>
                    <a:pt x="60" y="44"/>
                  </a:cubicBezTo>
                  <a:cubicBezTo>
                    <a:pt x="60" y="44"/>
                    <a:pt x="54" y="38"/>
                    <a:pt x="54" y="32"/>
                  </a:cubicBezTo>
                  <a:cubicBezTo>
                    <a:pt x="42" y="26"/>
                    <a:pt x="36" y="19"/>
                    <a:pt x="30" y="19"/>
                  </a:cubicBezTo>
                  <a:cubicBezTo>
                    <a:pt x="18" y="19"/>
                    <a:pt x="6" y="19"/>
                    <a:pt x="0" y="13"/>
                  </a:cubicBezTo>
                  <a:cubicBezTo>
                    <a:pt x="0" y="13"/>
                    <a:pt x="0" y="13"/>
                    <a:pt x="0" y="13"/>
                  </a:cubicBezTo>
                  <a:cubicBezTo>
                    <a:pt x="0" y="13"/>
                    <a:pt x="0" y="13"/>
                    <a:pt x="0" y="7"/>
                  </a:cubicBezTo>
                  <a:cubicBezTo>
                    <a:pt x="6" y="7"/>
                    <a:pt x="6" y="7"/>
                    <a:pt x="12" y="0"/>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2" name="Freeform 293"/>
            <p:cNvSpPr>
              <a:spLocks/>
            </p:cNvSpPr>
            <p:nvPr/>
          </p:nvSpPr>
          <p:spPr bwMode="auto">
            <a:xfrm>
              <a:off x="5978525" y="5403851"/>
              <a:ext cx="90488" cy="103188"/>
            </a:xfrm>
            <a:custGeom>
              <a:avLst/>
              <a:gdLst>
                <a:gd name="T0" fmla="*/ 2147483647 w 144"/>
                <a:gd name="T1" fmla="*/ 2147483647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2147483647 w 144"/>
                <a:gd name="T35" fmla="*/ 2147483647 h 160"/>
                <a:gd name="T36" fmla="*/ 2147483647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60"/>
                <a:gd name="T71" fmla="*/ 144 w 144"/>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60">
                  <a:moveTo>
                    <a:pt x="18" y="6"/>
                  </a:moveTo>
                  <a:cubicBezTo>
                    <a:pt x="24" y="0"/>
                    <a:pt x="42" y="12"/>
                    <a:pt x="42" y="12"/>
                  </a:cubicBezTo>
                  <a:cubicBezTo>
                    <a:pt x="48" y="18"/>
                    <a:pt x="54" y="18"/>
                    <a:pt x="60" y="24"/>
                  </a:cubicBezTo>
                  <a:cubicBezTo>
                    <a:pt x="66" y="30"/>
                    <a:pt x="72" y="36"/>
                    <a:pt x="78" y="48"/>
                  </a:cubicBezTo>
                  <a:cubicBezTo>
                    <a:pt x="84" y="48"/>
                    <a:pt x="84" y="54"/>
                    <a:pt x="90" y="54"/>
                  </a:cubicBezTo>
                  <a:cubicBezTo>
                    <a:pt x="90" y="66"/>
                    <a:pt x="96" y="72"/>
                    <a:pt x="102" y="83"/>
                  </a:cubicBezTo>
                  <a:cubicBezTo>
                    <a:pt x="102" y="89"/>
                    <a:pt x="108" y="95"/>
                    <a:pt x="108" y="101"/>
                  </a:cubicBezTo>
                  <a:cubicBezTo>
                    <a:pt x="114" y="113"/>
                    <a:pt x="132" y="149"/>
                    <a:pt x="144" y="160"/>
                  </a:cubicBezTo>
                  <a:cubicBezTo>
                    <a:pt x="144" y="160"/>
                    <a:pt x="144" y="160"/>
                    <a:pt x="144" y="160"/>
                  </a:cubicBezTo>
                  <a:cubicBezTo>
                    <a:pt x="144" y="160"/>
                    <a:pt x="144" y="160"/>
                    <a:pt x="144" y="160"/>
                  </a:cubicBezTo>
                  <a:cubicBezTo>
                    <a:pt x="138" y="160"/>
                    <a:pt x="132" y="155"/>
                    <a:pt x="126" y="149"/>
                  </a:cubicBezTo>
                  <a:cubicBezTo>
                    <a:pt x="114" y="137"/>
                    <a:pt x="108" y="119"/>
                    <a:pt x="102" y="113"/>
                  </a:cubicBezTo>
                  <a:cubicBezTo>
                    <a:pt x="102" y="107"/>
                    <a:pt x="102" y="107"/>
                    <a:pt x="102" y="107"/>
                  </a:cubicBezTo>
                  <a:cubicBezTo>
                    <a:pt x="96" y="95"/>
                    <a:pt x="90" y="89"/>
                    <a:pt x="84" y="78"/>
                  </a:cubicBezTo>
                  <a:cubicBezTo>
                    <a:pt x="84" y="72"/>
                    <a:pt x="78" y="66"/>
                    <a:pt x="72" y="60"/>
                  </a:cubicBezTo>
                  <a:cubicBezTo>
                    <a:pt x="72" y="54"/>
                    <a:pt x="66" y="48"/>
                    <a:pt x="60" y="42"/>
                  </a:cubicBezTo>
                  <a:cubicBezTo>
                    <a:pt x="60" y="42"/>
                    <a:pt x="54" y="36"/>
                    <a:pt x="54" y="30"/>
                  </a:cubicBezTo>
                  <a:cubicBezTo>
                    <a:pt x="48" y="24"/>
                    <a:pt x="36" y="18"/>
                    <a:pt x="30" y="18"/>
                  </a:cubicBezTo>
                  <a:cubicBezTo>
                    <a:pt x="24" y="12"/>
                    <a:pt x="12" y="18"/>
                    <a:pt x="6" y="12"/>
                  </a:cubicBezTo>
                  <a:cubicBezTo>
                    <a:pt x="6" y="12"/>
                    <a:pt x="6" y="12"/>
                    <a:pt x="6" y="12"/>
                  </a:cubicBezTo>
                  <a:cubicBezTo>
                    <a:pt x="6" y="12"/>
                    <a:pt x="6" y="12"/>
                    <a:pt x="6" y="12"/>
                  </a:cubicBezTo>
                  <a:cubicBezTo>
                    <a:pt x="6" y="12"/>
                    <a:pt x="0" y="12"/>
                    <a:pt x="6" y="12"/>
                  </a:cubicBezTo>
                  <a:cubicBezTo>
                    <a:pt x="6" y="6"/>
                    <a:pt x="12" y="6"/>
                    <a:pt x="18" y="6"/>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3" name="Freeform 294"/>
            <p:cNvSpPr>
              <a:spLocks/>
            </p:cNvSpPr>
            <p:nvPr/>
          </p:nvSpPr>
          <p:spPr bwMode="auto">
            <a:xfrm>
              <a:off x="5988050" y="5403851"/>
              <a:ext cx="80963"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2147483647 h 160"/>
                <a:gd name="T38" fmla="*/ 0 w 128"/>
                <a:gd name="T39" fmla="*/ 2147483647 h 160"/>
                <a:gd name="T40" fmla="*/ 0 w 128"/>
                <a:gd name="T41" fmla="*/ 2147483647 h 160"/>
                <a:gd name="T42" fmla="*/ 2147483647 w 128"/>
                <a:gd name="T43" fmla="*/ 0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8"/>
                <a:gd name="T67" fmla="*/ 0 h 160"/>
                <a:gd name="T68" fmla="*/ 128 w 128"/>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8" h="160">
                  <a:moveTo>
                    <a:pt x="12" y="0"/>
                  </a:moveTo>
                  <a:cubicBezTo>
                    <a:pt x="17" y="0"/>
                    <a:pt x="34" y="7"/>
                    <a:pt x="39" y="7"/>
                  </a:cubicBezTo>
                  <a:cubicBezTo>
                    <a:pt x="39" y="13"/>
                    <a:pt x="45" y="19"/>
                    <a:pt x="51" y="19"/>
                  </a:cubicBezTo>
                  <a:cubicBezTo>
                    <a:pt x="56" y="25"/>
                    <a:pt x="62" y="31"/>
                    <a:pt x="67" y="44"/>
                  </a:cubicBezTo>
                  <a:cubicBezTo>
                    <a:pt x="67" y="50"/>
                    <a:pt x="73" y="50"/>
                    <a:pt x="73" y="56"/>
                  </a:cubicBezTo>
                  <a:cubicBezTo>
                    <a:pt x="78" y="62"/>
                    <a:pt x="84" y="74"/>
                    <a:pt x="90" y="80"/>
                  </a:cubicBezTo>
                  <a:cubicBezTo>
                    <a:pt x="90" y="87"/>
                    <a:pt x="95" y="93"/>
                    <a:pt x="95" y="99"/>
                  </a:cubicBezTo>
                  <a:cubicBezTo>
                    <a:pt x="101" y="111"/>
                    <a:pt x="117" y="148"/>
                    <a:pt x="123" y="160"/>
                  </a:cubicBezTo>
                  <a:cubicBezTo>
                    <a:pt x="123" y="160"/>
                    <a:pt x="128" y="160"/>
                    <a:pt x="128" y="160"/>
                  </a:cubicBezTo>
                  <a:cubicBezTo>
                    <a:pt x="128" y="160"/>
                    <a:pt x="123" y="160"/>
                    <a:pt x="123" y="160"/>
                  </a:cubicBezTo>
                  <a:cubicBezTo>
                    <a:pt x="117" y="160"/>
                    <a:pt x="112" y="154"/>
                    <a:pt x="112" y="142"/>
                  </a:cubicBezTo>
                  <a:cubicBezTo>
                    <a:pt x="101" y="130"/>
                    <a:pt x="95" y="117"/>
                    <a:pt x="90" y="105"/>
                  </a:cubicBezTo>
                  <a:cubicBezTo>
                    <a:pt x="90" y="105"/>
                    <a:pt x="90" y="105"/>
                    <a:pt x="90" y="99"/>
                  </a:cubicBezTo>
                  <a:cubicBezTo>
                    <a:pt x="84" y="93"/>
                    <a:pt x="78" y="87"/>
                    <a:pt x="73" y="74"/>
                  </a:cubicBezTo>
                  <a:cubicBezTo>
                    <a:pt x="73" y="68"/>
                    <a:pt x="67" y="62"/>
                    <a:pt x="67" y="50"/>
                  </a:cubicBezTo>
                  <a:cubicBezTo>
                    <a:pt x="62" y="50"/>
                    <a:pt x="56" y="44"/>
                    <a:pt x="56" y="37"/>
                  </a:cubicBezTo>
                  <a:cubicBezTo>
                    <a:pt x="51" y="37"/>
                    <a:pt x="51" y="31"/>
                    <a:pt x="45" y="25"/>
                  </a:cubicBezTo>
                  <a:cubicBezTo>
                    <a:pt x="39" y="19"/>
                    <a:pt x="34" y="13"/>
                    <a:pt x="23" y="13"/>
                  </a:cubicBezTo>
                  <a:cubicBezTo>
                    <a:pt x="17" y="7"/>
                    <a:pt x="12" y="7"/>
                    <a:pt x="6" y="7"/>
                  </a:cubicBezTo>
                  <a:cubicBezTo>
                    <a:pt x="0" y="7"/>
                    <a:pt x="0" y="7"/>
                    <a:pt x="0" y="7"/>
                  </a:cubicBezTo>
                  <a:cubicBezTo>
                    <a:pt x="0" y="7"/>
                    <a:pt x="0" y="7"/>
                    <a:pt x="0" y="7"/>
                  </a:cubicBezTo>
                  <a:cubicBezTo>
                    <a:pt x="0" y="0"/>
                    <a:pt x="6" y="0"/>
                    <a:pt x="12" y="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4" name="Freeform 295"/>
            <p:cNvSpPr>
              <a:spLocks/>
            </p:cNvSpPr>
            <p:nvPr/>
          </p:nvSpPr>
          <p:spPr bwMode="auto">
            <a:xfrm>
              <a:off x="5999163" y="545623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0" y="32"/>
                    <a:pt x="7" y="32"/>
                  </a:cubicBezTo>
                  <a:cubicBezTo>
                    <a:pt x="13"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5" name="Freeform 296"/>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2"/>
                    <a:pt x="4" y="16"/>
                  </a:cubicBezTo>
                  <a:cubicBezTo>
                    <a:pt x="4" y="16"/>
                    <a:pt x="4" y="16"/>
                    <a:pt x="0" y="12"/>
                  </a:cubicBezTo>
                  <a:cubicBezTo>
                    <a:pt x="0" y="12"/>
                    <a:pt x="0" y="12"/>
                    <a:pt x="0" y="12"/>
                  </a:cubicBezTo>
                  <a:cubicBezTo>
                    <a:pt x="0" y="12"/>
                    <a:pt x="0" y="8"/>
                    <a:pt x="0" y="8"/>
                  </a:cubicBezTo>
                  <a:cubicBezTo>
                    <a:pt x="0" y="8"/>
                    <a:pt x="0" y="8"/>
                    <a:pt x="4" y="8"/>
                  </a:cubicBezTo>
                  <a:cubicBezTo>
                    <a:pt x="4" y="8"/>
                    <a:pt x="4" y="8"/>
                    <a:pt x="4" y="4"/>
                  </a:cubicBezTo>
                  <a:cubicBezTo>
                    <a:pt x="4" y="0"/>
                    <a:pt x="4" y="0"/>
                    <a:pt x="12" y="0"/>
                  </a:cubicBezTo>
                  <a:cubicBezTo>
                    <a:pt x="12" y="0"/>
                    <a:pt x="12" y="4"/>
                    <a:pt x="12"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6" name="Freeform 297"/>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4" y="16"/>
                    <a:pt x="0" y="16"/>
                    <a:pt x="0" y="16"/>
                  </a:cubicBezTo>
                  <a:cubicBezTo>
                    <a:pt x="0" y="16"/>
                    <a:pt x="0" y="11"/>
                    <a:pt x="0" y="11"/>
                  </a:cubicBezTo>
                  <a:cubicBezTo>
                    <a:pt x="4" y="11"/>
                    <a:pt x="4" y="11"/>
                    <a:pt x="4" y="11"/>
                  </a:cubicBezTo>
                  <a:cubicBezTo>
                    <a:pt x="4" y="11"/>
                    <a:pt x="4" y="11"/>
                    <a:pt x="4" y="6"/>
                  </a:cubicBezTo>
                  <a:cubicBezTo>
                    <a:pt x="4" y="6"/>
                    <a:pt x="4" y="0"/>
                    <a:pt x="8" y="0"/>
                  </a:cubicBezTo>
                  <a:cubicBezTo>
                    <a:pt x="12" y="6"/>
                    <a:pt x="12" y="6"/>
                    <a:pt x="12" y="6"/>
                  </a:cubicBezTo>
                  <a:cubicBezTo>
                    <a:pt x="16" y="6"/>
                    <a:pt x="16" y="11"/>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7" name="Freeform 298"/>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6"/>
                    <a:pt x="0" y="11"/>
                    <a:pt x="0" y="11"/>
                  </a:cubicBezTo>
                  <a:cubicBezTo>
                    <a:pt x="0" y="11"/>
                    <a:pt x="0" y="11"/>
                    <a:pt x="0" y="11"/>
                  </a:cubicBezTo>
                  <a:cubicBezTo>
                    <a:pt x="0" y="11"/>
                    <a:pt x="0" y="11"/>
                    <a:pt x="0" y="11"/>
                  </a:cubicBezTo>
                  <a:cubicBezTo>
                    <a:pt x="0" y="6"/>
                    <a:pt x="0" y="0"/>
                    <a:pt x="6" y="6"/>
                  </a:cubicBezTo>
                  <a:cubicBezTo>
                    <a:pt x="6" y="6"/>
                    <a:pt x="11" y="6"/>
                    <a:pt x="11" y="6"/>
                  </a:cubicBezTo>
                  <a:cubicBezTo>
                    <a:pt x="11"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8" name="Freeform 299"/>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8" y="16"/>
                    <a:pt x="8" y="16"/>
                    <a:pt x="0" y="16"/>
                  </a:cubicBezTo>
                  <a:cubicBezTo>
                    <a:pt x="0" y="16"/>
                    <a:pt x="0" y="16"/>
                    <a:pt x="0" y="16"/>
                  </a:cubicBezTo>
                  <a:cubicBezTo>
                    <a:pt x="0" y="16"/>
                    <a:pt x="0" y="16"/>
                    <a:pt x="0" y="16"/>
                  </a:cubicBezTo>
                  <a:cubicBezTo>
                    <a:pt x="0" y="16"/>
                    <a:pt x="0" y="8"/>
                    <a:pt x="0" y="8"/>
                  </a:cubicBezTo>
                  <a:cubicBezTo>
                    <a:pt x="0" y="8"/>
                    <a:pt x="0" y="8"/>
                    <a:pt x="0" y="8"/>
                  </a:cubicBezTo>
                  <a:cubicBezTo>
                    <a:pt x="0" y="8"/>
                    <a:pt x="0" y="8"/>
                    <a:pt x="0" y="8"/>
                  </a:cubicBezTo>
                  <a:cubicBezTo>
                    <a:pt x="0" y="0"/>
                    <a:pt x="0" y="0"/>
                    <a:pt x="8" y="0"/>
                  </a:cubicBezTo>
                  <a:cubicBezTo>
                    <a:pt x="8" y="0"/>
                    <a:pt x="8" y="0"/>
                    <a:pt x="16" y="0"/>
                  </a:cubicBezTo>
                  <a:cubicBezTo>
                    <a:pt x="16" y="0"/>
                    <a:pt x="16" y="8"/>
                    <a:pt x="16"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9" name="Freeform 300"/>
            <p:cNvSpPr>
              <a:spLocks noEditPoints="1"/>
            </p:cNvSpPr>
            <p:nvPr/>
          </p:nvSpPr>
          <p:spPr bwMode="auto">
            <a:xfrm>
              <a:off x="5999163" y="5465763"/>
              <a:ext cx="17463" cy="11113"/>
            </a:xfrm>
            <a:custGeom>
              <a:avLst/>
              <a:gdLst>
                <a:gd name="T0" fmla="*/ 2147483647 w 29"/>
                <a:gd name="T1" fmla="*/ 2147483647 h 16"/>
                <a:gd name="T2" fmla="*/ 2147483647 w 29"/>
                <a:gd name="T3" fmla="*/ 2147483647 h 16"/>
                <a:gd name="T4" fmla="*/ 2147483647 w 29"/>
                <a:gd name="T5" fmla="*/ 2147483647 h 16"/>
                <a:gd name="T6" fmla="*/ 0 w 29"/>
                <a:gd name="T7" fmla="*/ 2147483647 h 16"/>
                <a:gd name="T8" fmla="*/ 2147483647 w 29"/>
                <a:gd name="T9" fmla="*/ 0 h 16"/>
                <a:gd name="T10" fmla="*/ 2147483647 w 29"/>
                <a:gd name="T11" fmla="*/ 0 h 16"/>
                <a:gd name="T12" fmla="*/ 2147483647 w 29"/>
                <a:gd name="T13" fmla="*/ 0 h 16"/>
                <a:gd name="T14" fmla="*/ 2147483647 w 29"/>
                <a:gd name="T15" fmla="*/ 0 h 16"/>
                <a:gd name="T16" fmla="*/ 2147483647 w 29"/>
                <a:gd name="T17" fmla="*/ 2147483647 h 16"/>
                <a:gd name="T18" fmla="*/ 2147483647 w 29"/>
                <a:gd name="T19" fmla="*/ 2147483647 h 16"/>
                <a:gd name="T20" fmla="*/ 2147483647 w 29"/>
                <a:gd name="T21" fmla="*/ 2147483647 h 16"/>
                <a:gd name="T22" fmla="*/ 2147483647 w 29"/>
                <a:gd name="T23" fmla="*/ 0 h 16"/>
                <a:gd name="T24" fmla="*/ 2147483647 w 29"/>
                <a:gd name="T25" fmla="*/ 2147483647 h 16"/>
                <a:gd name="T26" fmla="*/ 2147483647 w 29"/>
                <a:gd name="T27" fmla="*/ 2147483647 h 16"/>
                <a:gd name="T28" fmla="*/ 2147483647 w 29"/>
                <a:gd name="T29" fmla="*/ 2147483647 h 16"/>
                <a:gd name="T30" fmla="*/ 2147483647 w 29"/>
                <a:gd name="T31" fmla="*/ 2147483647 h 16"/>
                <a:gd name="T32" fmla="*/ 2147483647 w 29"/>
                <a:gd name="T33" fmla="*/ 0 h 16"/>
                <a:gd name="T34" fmla="*/ 2147483647 w 29"/>
                <a:gd name="T35" fmla="*/ 0 h 16"/>
                <a:gd name="T36" fmla="*/ 2147483647 w 29"/>
                <a:gd name="T37" fmla="*/ 0 h 16"/>
                <a:gd name="T38" fmla="*/ 2147483647 w 2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6"/>
                <a:gd name="T62" fmla="*/ 29 w 2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6">
                  <a:moveTo>
                    <a:pt x="19" y="16"/>
                  </a:moveTo>
                  <a:lnTo>
                    <a:pt x="14" y="16"/>
                  </a:lnTo>
                  <a:lnTo>
                    <a:pt x="8" y="16"/>
                  </a:lnTo>
                  <a:cubicBezTo>
                    <a:pt x="4" y="16"/>
                    <a:pt x="0" y="13"/>
                    <a:pt x="0" y="8"/>
                  </a:cubicBezTo>
                  <a:cubicBezTo>
                    <a:pt x="0" y="4"/>
                    <a:pt x="4" y="0"/>
                    <a:pt x="8" y="0"/>
                  </a:cubicBezTo>
                  <a:lnTo>
                    <a:pt x="14" y="0"/>
                  </a:lnTo>
                  <a:lnTo>
                    <a:pt x="19" y="0"/>
                  </a:lnTo>
                  <a:lnTo>
                    <a:pt x="21" y="0"/>
                  </a:lnTo>
                  <a:cubicBezTo>
                    <a:pt x="26" y="0"/>
                    <a:pt x="29" y="4"/>
                    <a:pt x="29" y="8"/>
                  </a:cubicBezTo>
                  <a:cubicBezTo>
                    <a:pt x="29" y="13"/>
                    <a:pt x="26" y="16"/>
                    <a:pt x="21" y="16"/>
                  </a:cubicBezTo>
                  <a:lnTo>
                    <a:pt x="19" y="16"/>
                  </a:lnTo>
                  <a:close/>
                  <a:moveTo>
                    <a:pt x="21" y="0"/>
                  </a:moveTo>
                  <a:lnTo>
                    <a:pt x="21" y="16"/>
                  </a:lnTo>
                  <a:lnTo>
                    <a:pt x="19" y="16"/>
                  </a:lnTo>
                  <a:lnTo>
                    <a:pt x="14" y="16"/>
                  </a:lnTo>
                  <a:lnTo>
                    <a:pt x="8" y="16"/>
                  </a:lnTo>
                  <a:lnTo>
                    <a:pt x="8" y="0"/>
                  </a:lnTo>
                  <a:lnTo>
                    <a:pt x="14" y="0"/>
                  </a:lnTo>
                  <a:lnTo>
                    <a:pt x="19" y="0"/>
                  </a:lnTo>
                  <a:lnTo>
                    <a:pt x="21"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0" name="Freeform 301"/>
            <p:cNvSpPr>
              <a:spLocks/>
            </p:cNvSpPr>
            <p:nvPr/>
          </p:nvSpPr>
          <p:spPr bwMode="auto">
            <a:xfrm>
              <a:off x="5929313" y="5414963"/>
              <a:ext cx="139700" cy="123825"/>
            </a:xfrm>
            <a:custGeom>
              <a:avLst/>
              <a:gdLst>
                <a:gd name="T0" fmla="*/ 2147483647 w 224"/>
                <a:gd name="T1" fmla="*/ 2147483647 h 192"/>
                <a:gd name="T2" fmla="*/ 2147483647 w 224"/>
                <a:gd name="T3" fmla="*/ 2147483647 h 192"/>
                <a:gd name="T4" fmla="*/ 2147483647 w 224"/>
                <a:gd name="T5" fmla="*/ 2147483647 h 192"/>
                <a:gd name="T6" fmla="*/ 2147483647 w 224"/>
                <a:gd name="T7" fmla="*/ 2147483647 h 192"/>
                <a:gd name="T8" fmla="*/ 2147483647 w 224"/>
                <a:gd name="T9" fmla="*/ 2147483647 h 192"/>
                <a:gd name="T10" fmla="*/ 2147483647 w 224"/>
                <a:gd name="T11" fmla="*/ 2147483647 h 192"/>
                <a:gd name="T12" fmla="*/ 2147483647 w 224"/>
                <a:gd name="T13" fmla="*/ 2147483647 h 192"/>
                <a:gd name="T14" fmla="*/ 2147483647 w 224"/>
                <a:gd name="T15" fmla="*/ 2147483647 h 192"/>
                <a:gd name="T16" fmla="*/ 2147483647 w 224"/>
                <a:gd name="T17" fmla="*/ 2147483647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2"/>
                <a:gd name="T29" fmla="*/ 224 w 224"/>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2">
                  <a:moveTo>
                    <a:pt x="59" y="6"/>
                  </a:moveTo>
                  <a:cubicBezTo>
                    <a:pt x="59" y="6"/>
                    <a:pt x="0" y="30"/>
                    <a:pt x="54" y="108"/>
                  </a:cubicBezTo>
                  <a:cubicBezTo>
                    <a:pt x="54" y="108"/>
                    <a:pt x="101" y="180"/>
                    <a:pt x="166" y="186"/>
                  </a:cubicBezTo>
                  <a:cubicBezTo>
                    <a:pt x="166" y="186"/>
                    <a:pt x="224" y="192"/>
                    <a:pt x="224" y="192"/>
                  </a:cubicBezTo>
                  <a:cubicBezTo>
                    <a:pt x="224" y="192"/>
                    <a:pt x="224" y="186"/>
                    <a:pt x="219" y="186"/>
                  </a:cubicBezTo>
                  <a:cubicBezTo>
                    <a:pt x="213" y="186"/>
                    <a:pt x="148" y="180"/>
                    <a:pt x="118" y="168"/>
                  </a:cubicBezTo>
                  <a:cubicBezTo>
                    <a:pt x="118" y="168"/>
                    <a:pt x="71" y="132"/>
                    <a:pt x="54" y="102"/>
                  </a:cubicBezTo>
                  <a:cubicBezTo>
                    <a:pt x="54" y="102"/>
                    <a:pt x="12" y="48"/>
                    <a:pt x="59" y="12"/>
                  </a:cubicBezTo>
                  <a:cubicBezTo>
                    <a:pt x="59" y="12"/>
                    <a:pt x="71" y="0"/>
                    <a:pt x="59" y="6"/>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1" name="Freeform 302"/>
            <p:cNvSpPr>
              <a:spLocks/>
            </p:cNvSpPr>
            <p:nvPr/>
          </p:nvSpPr>
          <p:spPr bwMode="auto">
            <a:xfrm>
              <a:off x="5969000" y="5456238"/>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8" y="24"/>
                    <a:pt x="8" y="24"/>
                    <a:pt x="4" y="32"/>
                  </a:cubicBezTo>
                  <a:cubicBezTo>
                    <a:pt x="4" y="32"/>
                    <a:pt x="4" y="32"/>
                    <a:pt x="4" y="24"/>
                  </a:cubicBezTo>
                  <a:cubicBezTo>
                    <a:pt x="4" y="24"/>
                    <a:pt x="0" y="24"/>
                    <a:pt x="0" y="24"/>
                  </a:cubicBezTo>
                  <a:cubicBezTo>
                    <a:pt x="0" y="24"/>
                    <a:pt x="0" y="16"/>
                    <a:pt x="4" y="16"/>
                  </a:cubicBezTo>
                  <a:cubicBezTo>
                    <a:pt x="4" y="16"/>
                    <a:pt x="4" y="16"/>
                    <a:pt x="4" y="16"/>
                  </a:cubicBezTo>
                  <a:cubicBezTo>
                    <a:pt x="4" y="16"/>
                    <a:pt x="4" y="16"/>
                    <a:pt x="4" y="8"/>
                  </a:cubicBezTo>
                  <a:cubicBezTo>
                    <a:pt x="4" y="0"/>
                    <a:pt x="4" y="0"/>
                    <a:pt x="12" y="0"/>
                  </a:cubicBezTo>
                  <a:cubicBezTo>
                    <a:pt x="12" y="0"/>
                    <a:pt x="12" y="8"/>
                    <a:pt x="16" y="8"/>
                  </a:cubicBezTo>
                  <a:cubicBezTo>
                    <a:pt x="16" y="8"/>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2" name="Freeform 303"/>
            <p:cNvSpPr>
              <a:spLocks/>
            </p:cNvSpPr>
            <p:nvPr/>
          </p:nvSpPr>
          <p:spPr bwMode="auto">
            <a:xfrm>
              <a:off x="596900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1"/>
                    <a:pt x="0" y="11"/>
                    <a:pt x="0" y="11"/>
                  </a:cubicBezTo>
                  <a:cubicBezTo>
                    <a:pt x="0" y="11"/>
                    <a:pt x="0" y="11"/>
                    <a:pt x="0" y="11"/>
                  </a:cubicBezTo>
                  <a:cubicBezTo>
                    <a:pt x="0" y="11"/>
                    <a:pt x="0" y="11"/>
                    <a:pt x="0" y="6"/>
                  </a:cubicBezTo>
                  <a:cubicBezTo>
                    <a:pt x="0" y="6"/>
                    <a:pt x="0" y="0"/>
                    <a:pt x="11" y="0"/>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3" name="Freeform 304"/>
            <p:cNvSpPr>
              <a:spLocks/>
            </p:cNvSpPr>
            <p:nvPr/>
          </p:nvSpPr>
          <p:spPr bwMode="auto">
            <a:xfrm>
              <a:off x="596900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6"/>
                  </a:cubicBezTo>
                  <a:cubicBezTo>
                    <a:pt x="6" y="16"/>
                    <a:pt x="0" y="16"/>
                    <a:pt x="0" y="16"/>
                  </a:cubicBezTo>
                  <a:cubicBezTo>
                    <a:pt x="0" y="16"/>
                    <a:pt x="0" y="16"/>
                    <a:pt x="0" y="16"/>
                  </a:cubicBezTo>
                  <a:cubicBezTo>
                    <a:pt x="0" y="11"/>
                    <a:pt x="0" y="11"/>
                    <a:pt x="0" y="11"/>
                  </a:cubicBezTo>
                  <a:cubicBezTo>
                    <a:pt x="0" y="11"/>
                    <a:pt x="0" y="11"/>
                    <a:pt x="0" y="11"/>
                  </a:cubicBezTo>
                  <a:cubicBezTo>
                    <a:pt x="0" y="11"/>
                    <a:pt x="0" y="11"/>
                    <a:pt x="0" y="11"/>
                  </a:cubicBezTo>
                  <a:cubicBezTo>
                    <a:pt x="0" y="6"/>
                    <a:pt x="6" y="0"/>
                    <a:pt x="6" y="6"/>
                  </a:cubicBezTo>
                  <a:cubicBezTo>
                    <a:pt x="11" y="6"/>
                    <a:pt x="11" y="6"/>
                    <a:pt x="11" y="6"/>
                  </a:cubicBezTo>
                  <a:cubicBezTo>
                    <a:pt x="16" y="6"/>
                    <a:pt x="16" y="11"/>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4" name="Freeform 305"/>
            <p:cNvSpPr>
              <a:spLocks/>
            </p:cNvSpPr>
            <p:nvPr/>
          </p:nvSpPr>
          <p:spPr bwMode="auto">
            <a:xfrm>
              <a:off x="5969000" y="5456238"/>
              <a:ext cx="9525"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6" y="0"/>
                    <a:pt x="6" y="6"/>
                    <a:pt x="0" y="6"/>
                  </a:cubicBezTo>
                  <a:cubicBezTo>
                    <a:pt x="0" y="6"/>
                    <a:pt x="11" y="11"/>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5" name="Freeform 306"/>
            <p:cNvSpPr>
              <a:spLocks noEditPoints="1"/>
            </p:cNvSpPr>
            <p:nvPr/>
          </p:nvSpPr>
          <p:spPr bwMode="auto">
            <a:xfrm>
              <a:off x="5969000" y="5459413"/>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27"/>
                <a:gd name="T92" fmla="*/ 33 w 33"/>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27">
                  <a:moveTo>
                    <a:pt x="24" y="11"/>
                  </a:moveTo>
                  <a:lnTo>
                    <a:pt x="18" y="24"/>
                  </a:lnTo>
                  <a:lnTo>
                    <a:pt x="12" y="16"/>
                  </a:lnTo>
                  <a:lnTo>
                    <a:pt x="13" y="17"/>
                  </a:lnTo>
                  <a:lnTo>
                    <a:pt x="10" y="14"/>
                  </a:lnTo>
                  <a:lnTo>
                    <a:pt x="17" y="16"/>
                  </a:lnTo>
                  <a:lnTo>
                    <a:pt x="10" y="17"/>
                  </a:lnTo>
                  <a:lnTo>
                    <a:pt x="12" y="2"/>
                  </a:lnTo>
                  <a:lnTo>
                    <a:pt x="18" y="5"/>
                  </a:lnTo>
                  <a:cubicBezTo>
                    <a:pt x="19" y="6"/>
                    <a:pt x="20" y="7"/>
                    <a:pt x="21" y="8"/>
                  </a:cubicBezTo>
                  <a:lnTo>
                    <a:pt x="26" y="15"/>
                  </a:lnTo>
                  <a:lnTo>
                    <a:pt x="19" y="11"/>
                  </a:lnTo>
                  <a:lnTo>
                    <a:pt x="22" y="11"/>
                  </a:lnTo>
                  <a:lnTo>
                    <a:pt x="24" y="11"/>
                  </a:lnTo>
                  <a:close/>
                  <a:moveTo>
                    <a:pt x="22" y="27"/>
                  </a:moveTo>
                  <a:lnTo>
                    <a:pt x="19" y="27"/>
                  </a:lnTo>
                  <a:cubicBezTo>
                    <a:pt x="17" y="27"/>
                    <a:pt x="14" y="26"/>
                    <a:pt x="13" y="24"/>
                  </a:cubicBezTo>
                  <a:lnTo>
                    <a:pt x="8" y="17"/>
                  </a:lnTo>
                  <a:lnTo>
                    <a:pt x="11" y="20"/>
                  </a:lnTo>
                  <a:lnTo>
                    <a:pt x="5" y="17"/>
                  </a:lnTo>
                  <a:cubicBezTo>
                    <a:pt x="2" y="15"/>
                    <a:pt x="0" y="12"/>
                    <a:pt x="1" y="8"/>
                  </a:cubicBezTo>
                  <a:cubicBezTo>
                    <a:pt x="1" y="5"/>
                    <a:pt x="4" y="2"/>
                    <a:pt x="7" y="2"/>
                  </a:cubicBezTo>
                  <a:lnTo>
                    <a:pt x="14" y="1"/>
                  </a:lnTo>
                  <a:cubicBezTo>
                    <a:pt x="17" y="0"/>
                    <a:pt x="19" y="1"/>
                    <a:pt x="21" y="3"/>
                  </a:cubicBezTo>
                  <a:lnTo>
                    <a:pt x="24" y="6"/>
                  </a:lnTo>
                  <a:cubicBezTo>
                    <a:pt x="24" y="6"/>
                    <a:pt x="25" y="6"/>
                    <a:pt x="25" y="7"/>
                  </a:cubicBezTo>
                  <a:lnTo>
                    <a:pt x="31" y="15"/>
                  </a:lnTo>
                  <a:cubicBezTo>
                    <a:pt x="33" y="17"/>
                    <a:pt x="33" y="20"/>
                    <a:pt x="32" y="23"/>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6" name="Freeform 307"/>
            <p:cNvSpPr>
              <a:spLocks/>
            </p:cNvSpPr>
            <p:nvPr/>
          </p:nvSpPr>
          <p:spPr bwMode="auto">
            <a:xfrm>
              <a:off x="5978525"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4"/>
                  </a:moveTo>
                  <a:cubicBezTo>
                    <a:pt x="11" y="32"/>
                    <a:pt x="11" y="24"/>
                    <a:pt x="0" y="32"/>
                  </a:cubicBezTo>
                  <a:cubicBezTo>
                    <a:pt x="0" y="32"/>
                    <a:pt x="0" y="32"/>
                    <a:pt x="0" y="32"/>
                  </a:cubicBezTo>
                  <a:cubicBezTo>
                    <a:pt x="0" y="24"/>
                    <a:pt x="0" y="24"/>
                    <a:pt x="0" y="24"/>
                  </a:cubicBezTo>
                  <a:cubicBezTo>
                    <a:pt x="0" y="24"/>
                    <a:pt x="0" y="16"/>
                    <a:pt x="0" y="16"/>
                  </a:cubicBezTo>
                  <a:cubicBezTo>
                    <a:pt x="0" y="16"/>
                    <a:pt x="0" y="16"/>
                    <a:pt x="0" y="16"/>
                  </a:cubicBezTo>
                  <a:cubicBezTo>
                    <a:pt x="0" y="16"/>
                    <a:pt x="0" y="16"/>
                    <a:pt x="0" y="8"/>
                  </a:cubicBezTo>
                  <a:cubicBezTo>
                    <a:pt x="0" y="0"/>
                    <a:pt x="6" y="0"/>
                    <a:pt x="11" y="0"/>
                  </a:cubicBezTo>
                  <a:cubicBezTo>
                    <a:pt x="11" y="8"/>
                    <a:pt x="16" y="8"/>
                    <a:pt x="16" y="8"/>
                  </a:cubicBezTo>
                  <a:cubicBezTo>
                    <a:pt x="16" y="8"/>
                    <a:pt x="16" y="16"/>
                    <a:pt x="16"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7" name="Freeform 308"/>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6"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8" name="Freeform 309"/>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1"/>
                  </a:cubicBezTo>
                  <a:cubicBezTo>
                    <a:pt x="0" y="11"/>
                    <a:pt x="0" y="11"/>
                    <a:pt x="0" y="11"/>
                  </a:cubicBezTo>
                  <a:cubicBezTo>
                    <a:pt x="0" y="11"/>
                    <a:pt x="6" y="11"/>
                    <a:pt x="6" y="11"/>
                  </a:cubicBezTo>
                  <a:cubicBezTo>
                    <a:pt x="6" y="6"/>
                    <a:pt x="6" y="0"/>
                    <a:pt x="11" y="6"/>
                  </a:cubicBezTo>
                  <a:cubicBezTo>
                    <a:pt x="11" y="6"/>
                    <a:pt x="11" y="6"/>
                    <a:pt x="11" y="6"/>
                  </a:cubicBezTo>
                  <a:cubicBezTo>
                    <a:pt x="16"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9" name="Freeform 310"/>
            <p:cNvSpPr>
              <a:spLocks/>
            </p:cNvSpPr>
            <p:nvPr/>
          </p:nvSpPr>
          <p:spPr bwMode="auto">
            <a:xfrm>
              <a:off x="5969000" y="5424488"/>
              <a:ext cx="9525" cy="11113"/>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0"/>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0" name="Freeform 311"/>
            <p:cNvSpPr>
              <a:spLocks noEditPoints="1"/>
            </p:cNvSpPr>
            <p:nvPr/>
          </p:nvSpPr>
          <p:spPr bwMode="auto">
            <a:xfrm>
              <a:off x="5969000"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32"/>
                <a:gd name="T74" fmla="*/ 33 w 33"/>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32">
                  <a:moveTo>
                    <a:pt x="24" y="16"/>
                  </a:moveTo>
                  <a:lnTo>
                    <a:pt x="18" y="28"/>
                  </a:lnTo>
                  <a:lnTo>
                    <a:pt x="10" y="14"/>
                  </a:lnTo>
                  <a:lnTo>
                    <a:pt x="15" y="18"/>
                  </a:lnTo>
                  <a:lnTo>
                    <a:pt x="7" y="16"/>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1"/>
                    <a:pt x="0" y="7"/>
                    <a:pt x="2" y="4"/>
                  </a:cubicBezTo>
                  <a:cubicBezTo>
                    <a:pt x="4" y="1"/>
                    <a:pt x="7" y="0"/>
                    <a:pt x="10" y="1"/>
                  </a:cubicBezTo>
                  <a:lnTo>
                    <a:pt x="18" y="3"/>
                  </a:lnTo>
                  <a:cubicBezTo>
                    <a:pt x="21" y="3"/>
                    <a:pt x="22" y="5"/>
                    <a:pt x="23" y="6"/>
                  </a:cubicBezTo>
                  <a:lnTo>
                    <a:pt x="31" y="20"/>
                  </a:lnTo>
                  <a:cubicBezTo>
                    <a:pt x="33" y="23"/>
                    <a:pt x="33" y="26"/>
                    <a:pt x="31" y="28"/>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1" name="Freeform 312"/>
            <p:cNvSpPr>
              <a:spLocks/>
            </p:cNvSpPr>
            <p:nvPr/>
          </p:nvSpPr>
          <p:spPr bwMode="auto">
            <a:xfrm>
              <a:off x="6008688" y="5424488"/>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2147483647 w 16"/>
                <a:gd name="T11" fmla="*/ 2147483647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13" y="8"/>
                  </a:moveTo>
                  <a:cubicBezTo>
                    <a:pt x="10" y="0"/>
                    <a:pt x="7" y="8"/>
                    <a:pt x="7" y="16"/>
                  </a:cubicBezTo>
                  <a:cubicBezTo>
                    <a:pt x="4" y="16"/>
                    <a:pt x="4" y="16"/>
                    <a:pt x="0" y="24"/>
                  </a:cubicBezTo>
                  <a:cubicBezTo>
                    <a:pt x="0" y="24"/>
                    <a:pt x="4" y="32"/>
                    <a:pt x="4" y="32"/>
                  </a:cubicBezTo>
                  <a:cubicBezTo>
                    <a:pt x="7" y="32"/>
                    <a:pt x="7" y="32"/>
                    <a:pt x="10" y="32"/>
                  </a:cubicBezTo>
                  <a:cubicBezTo>
                    <a:pt x="16" y="32"/>
                    <a:pt x="16" y="24"/>
                    <a:pt x="13"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2" name="Freeform 313"/>
            <p:cNvSpPr>
              <a:spLocks/>
            </p:cNvSpPr>
            <p:nvPr/>
          </p:nvSpPr>
          <p:spPr bwMode="auto">
            <a:xfrm>
              <a:off x="6008688"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4" y="32"/>
                    <a:pt x="4" y="32"/>
                    <a:pt x="0" y="32"/>
                  </a:cubicBezTo>
                  <a:cubicBezTo>
                    <a:pt x="0" y="32"/>
                    <a:pt x="0" y="24"/>
                    <a:pt x="0" y="24"/>
                  </a:cubicBezTo>
                  <a:cubicBezTo>
                    <a:pt x="0" y="24"/>
                    <a:pt x="0" y="24"/>
                    <a:pt x="0" y="24"/>
                  </a:cubicBezTo>
                  <a:cubicBezTo>
                    <a:pt x="0" y="16"/>
                    <a:pt x="0" y="16"/>
                    <a:pt x="0" y="16"/>
                  </a:cubicBezTo>
                  <a:cubicBezTo>
                    <a:pt x="0" y="16"/>
                    <a:pt x="4" y="16"/>
                    <a:pt x="4" y="16"/>
                  </a:cubicBezTo>
                  <a:cubicBezTo>
                    <a:pt x="4" y="16"/>
                    <a:pt x="4" y="16"/>
                    <a:pt x="4" y="16"/>
                  </a:cubicBezTo>
                  <a:cubicBezTo>
                    <a:pt x="8" y="8"/>
                    <a:pt x="8" y="0"/>
                    <a:pt x="12" y="16"/>
                  </a:cubicBezTo>
                  <a:cubicBezTo>
                    <a:pt x="12" y="16"/>
                    <a:pt x="16" y="16"/>
                    <a:pt x="16" y="24"/>
                  </a:cubicBezTo>
                  <a:cubicBezTo>
                    <a:pt x="16" y="24"/>
                    <a:pt x="16" y="32"/>
                    <a:pt x="8"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3" name="Freeform 314"/>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6"/>
                  </a:moveTo>
                  <a:cubicBezTo>
                    <a:pt x="4" y="16"/>
                    <a:pt x="4" y="16"/>
                    <a:pt x="0" y="16"/>
                  </a:cubicBezTo>
                  <a:cubicBezTo>
                    <a:pt x="0" y="11"/>
                    <a:pt x="0" y="11"/>
                    <a:pt x="0" y="11"/>
                  </a:cubicBezTo>
                  <a:cubicBezTo>
                    <a:pt x="0" y="11"/>
                    <a:pt x="0" y="11"/>
                    <a:pt x="0" y="11"/>
                  </a:cubicBezTo>
                  <a:cubicBezTo>
                    <a:pt x="0" y="11"/>
                    <a:pt x="0" y="6"/>
                    <a:pt x="0" y="6"/>
                  </a:cubicBezTo>
                  <a:cubicBezTo>
                    <a:pt x="4" y="6"/>
                    <a:pt x="4" y="6"/>
                    <a:pt x="4" y="6"/>
                  </a:cubicBezTo>
                  <a:cubicBezTo>
                    <a:pt x="4" y="6"/>
                    <a:pt x="4" y="6"/>
                    <a:pt x="4" y="6"/>
                  </a:cubicBezTo>
                  <a:cubicBezTo>
                    <a:pt x="8" y="0"/>
                    <a:pt x="8" y="0"/>
                    <a:pt x="12" y="6"/>
                  </a:cubicBezTo>
                  <a:cubicBezTo>
                    <a:pt x="12" y="6"/>
                    <a:pt x="12" y="6"/>
                    <a:pt x="12" y="6"/>
                  </a:cubicBezTo>
                  <a:cubicBezTo>
                    <a:pt x="16" y="11"/>
                    <a:pt x="12" y="16"/>
                    <a:pt x="8"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4" name="Freeform 315"/>
            <p:cNvSpPr>
              <a:spLocks/>
            </p:cNvSpPr>
            <p:nvPr/>
          </p:nvSpPr>
          <p:spPr bwMode="auto">
            <a:xfrm>
              <a:off x="6008688" y="5435601"/>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6" y="11"/>
                  </a:cubicBezTo>
                  <a:cubicBezTo>
                    <a:pt x="6" y="11"/>
                    <a:pt x="6" y="11"/>
                    <a:pt x="0" y="11"/>
                  </a:cubicBezTo>
                  <a:cubicBezTo>
                    <a:pt x="0" y="11"/>
                    <a:pt x="0" y="11"/>
                    <a:pt x="0" y="11"/>
                  </a:cubicBezTo>
                  <a:cubicBezTo>
                    <a:pt x="0" y="11"/>
                    <a:pt x="0" y="11"/>
                    <a:pt x="6" y="6"/>
                  </a:cubicBezTo>
                  <a:cubicBezTo>
                    <a:pt x="6" y="6"/>
                    <a:pt x="6" y="6"/>
                    <a:pt x="6" y="6"/>
                  </a:cubicBezTo>
                  <a:cubicBezTo>
                    <a:pt x="6" y="6"/>
                    <a:pt x="6" y="6"/>
                    <a:pt x="6" y="6"/>
                  </a:cubicBezTo>
                  <a:cubicBezTo>
                    <a:pt x="11" y="0"/>
                    <a:pt x="11" y="0"/>
                    <a:pt x="16" y="6"/>
                  </a:cubicBezTo>
                  <a:cubicBezTo>
                    <a:pt x="16" y="6"/>
                    <a:pt x="16" y="6"/>
                    <a:pt x="16"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5" name="Freeform 316"/>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1"/>
                  </a:moveTo>
                  <a:cubicBezTo>
                    <a:pt x="8" y="16"/>
                    <a:pt x="8" y="16"/>
                    <a:pt x="0" y="11"/>
                  </a:cubicBezTo>
                  <a:cubicBezTo>
                    <a:pt x="0" y="11"/>
                    <a:pt x="0" y="11"/>
                    <a:pt x="0" y="11"/>
                  </a:cubicBezTo>
                  <a:cubicBezTo>
                    <a:pt x="0" y="11"/>
                    <a:pt x="0" y="11"/>
                    <a:pt x="0" y="11"/>
                  </a:cubicBezTo>
                  <a:cubicBezTo>
                    <a:pt x="0" y="11"/>
                    <a:pt x="0" y="11"/>
                    <a:pt x="0" y="11"/>
                  </a:cubicBezTo>
                  <a:cubicBezTo>
                    <a:pt x="0" y="11"/>
                    <a:pt x="0" y="6"/>
                    <a:pt x="0" y="6"/>
                  </a:cubicBezTo>
                  <a:cubicBezTo>
                    <a:pt x="0" y="6"/>
                    <a:pt x="0" y="6"/>
                    <a:pt x="0" y="6"/>
                  </a:cubicBezTo>
                  <a:cubicBezTo>
                    <a:pt x="8" y="6"/>
                    <a:pt x="8" y="0"/>
                    <a:pt x="8" y="6"/>
                  </a:cubicBezTo>
                  <a:cubicBezTo>
                    <a:pt x="16" y="6"/>
                    <a:pt x="16" y="6"/>
                    <a:pt x="16" y="6"/>
                  </a:cubicBezTo>
                  <a:cubicBezTo>
                    <a:pt x="16" y="11"/>
                    <a:pt x="16" y="11"/>
                    <a:pt x="8"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6" name="Freeform 317"/>
            <p:cNvSpPr>
              <a:spLocks/>
            </p:cNvSpPr>
            <p:nvPr/>
          </p:nvSpPr>
          <p:spPr bwMode="auto">
            <a:xfrm>
              <a:off x="6008688" y="5424488"/>
              <a:ext cx="9525" cy="11113"/>
            </a:xfrm>
            <a:custGeom>
              <a:avLst/>
              <a:gdLst>
                <a:gd name="T0" fmla="*/ 2147483647 w 16"/>
                <a:gd name="T1" fmla="*/ 2147483647 h 16"/>
                <a:gd name="T2" fmla="*/ 0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6" y="0"/>
                    <a:pt x="0" y="6"/>
                    <a:pt x="0" y="0"/>
                  </a:cubicBezTo>
                  <a:cubicBezTo>
                    <a:pt x="0" y="0"/>
                    <a:pt x="16" y="11"/>
                    <a:pt x="0" y="16"/>
                  </a:cubicBezTo>
                  <a:cubicBezTo>
                    <a:pt x="0"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7" name="Freeform 318"/>
            <p:cNvSpPr>
              <a:spLocks noEditPoints="1"/>
            </p:cNvSpPr>
            <p:nvPr/>
          </p:nvSpPr>
          <p:spPr bwMode="auto">
            <a:xfrm>
              <a:off x="6008688"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2147483647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32"/>
                <a:gd name="T101" fmla="*/ 33 w 3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32">
                  <a:moveTo>
                    <a:pt x="24" y="16"/>
                  </a:moveTo>
                  <a:lnTo>
                    <a:pt x="17" y="26"/>
                  </a:lnTo>
                  <a:lnTo>
                    <a:pt x="15" y="18"/>
                  </a:lnTo>
                  <a:lnTo>
                    <a:pt x="18" y="23"/>
                  </a:lnTo>
                  <a:lnTo>
                    <a:pt x="12" y="19"/>
                  </a:lnTo>
                  <a:lnTo>
                    <a:pt x="5" y="16"/>
                  </a:lnTo>
                  <a:lnTo>
                    <a:pt x="14" y="3"/>
                  </a:lnTo>
                  <a:lnTo>
                    <a:pt x="20" y="9"/>
                  </a:lnTo>
                  <a:cubicBezTo>
                    <a:pt x="21" y="10"/>
                    <a:pt x="22" y="11"/>
                    <a:pt x="22" y="13"/>
                  </a:cubicBezTo>
                  <a:lnTo>
                    <a:pt x="23" y="18"/>
                  </a:lnTo>
                  <a:cubicBezTo>
                    <a:pt x="24" y="21"/>
                    <a:pt x="23" y="24"/>
                    <a:pt x="20" y="26"/>
                  </a:cubicBezTo>
                  <a:lnTo>
                    <a:pt x="13" y="31"/>
                  </a:lnTo>
                  <a:lnTo>
                    <a:pt x="8" y="16"/>
                  </a:lnTo>
                  <a:lnTo>
                    <a:pt x="16" y="16"/>
                  </a:lnTo>
                  <a:lnTo>
                    <a:pt x="24" y="16"/>
                  </a:lnTo>
                  <a:close/>
                  <a:moveTo>
                    <a:pt x="16" y="32"/>
                  </a:moveTo>
                  <a:lnTo>
                    <a:pt x="8" y="32"/>
                  </a:lnTo>
                  <a:cubicBezTo>
                    <a:pt x="5" y="32"/>
                    <a:pt x="2" y="30"/>
                    <a:pt x="1" y="27"/>
                  </a:cubicBezTo>
                  <a:cubicBezTo>
                    <a:pt x="0" y="24"/>
                    <a:pt x="1" y="20"/>
                    <a:pt x="4" y="18"/>
                  </a:cubicBezTo>
                  <a:lnTo>
                    <a:pt x="11" y="13"/>
                  </a:lnTo>
                  <a:lnTo>
                    <a:pt x="8" y="21"/>
                  </a:lnTo>
                  <a:lnTo>
                    <a:pt x="7" y="16"/>
                  </a:lnTo>
                  <a:lnTo>
                    <a:pt x="9" y="20"/>
                  </a:lnTo>
                  <a:lnTo>
                    <a:pt x="3" y="14"/>
                  </a:lnTo>
                  <a:cubicBezTo>
                    <a:pt x="0" y="11"/>
                    <a:pt x="0" y="7"/>
                    <a:pt x="2" y="4"/>
                  </a:cubicBezTo>
                  <a:cubicBezTo>
                    <a:pt x="4" y="1"/>
                    <a:pt x="9" y="0"/>
                    <a:pt x="12" y="1"/>
                  </a:cubicBezTo>
                  <a:lnTo>
                    <a:pt x="21" y="6"/>
                  </a:lnTo>
                  <a:lnTo>
                    <a:pt x="27" y="10"/>
                  </a:lnTo>
                  <a:cubicBezTo>
                    <a:pt x="29" y="11"/>
                    <a:pt x="30" y="13"/>
                    <a:pt x="30" y="15"/>
                  </a:cubicBezTo>
                  <a:lnTo>
                    <a:pt x="32" y="23"/>
                  </a:lnTo>
                  <a:cubicBezTo>
                    <a:pt x="33" y="25"/>
                    <a:pt x="32" y="27"/>
                    <a:pt x="31" y="29"/>
                  </a:cubicBezTo>
                  <a:cubicBezTo>
                    <a:pt x="29" y="31"/>
                    <a:pt x="27" y="32"/>
                    <a:pt x="24" y="32"/>
                  </a:cubicBezTo>
                  <a:lnTo>
                    <a:pt x="16"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8" name="Freeform 319"/>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6" y="16"/>
                  </a:moveTo>
                  <a:cubicBezTo>
                    <a:pt x="20" y="0"/>
                    <a:pt x="13" y="8"/>
                    <a:pt x="7" y="16"/>
                  </a:cubicBezTo>
                  <a:cubicBezTo>
                    <a:pt x="7" y="16"/>
                    <a:pt x="0" y="16"/>
                    <a:pt x="0" y="24"/>
                  </a:cubicBezTo>
                  <a:cubicBezTo>
                    <a:pt x="0" y="24"/>
                    <a:pt x="0" y="32"/>
                    <a:pt x="0" y="32"/>
                  </a:cubicBezTo>
                  <a:cubicBezTo>
                    <a:pt x="13" y="32"/>
                    <a:pt x="13" y="32"/>
                    <a:pt x="20" y="32"/>
                  </a:cubicBezTo>
                  <a:cubicBezTo>
                    <a:pt x="32" y="32"/>
                    <a:pt x="32" y="24"/>
                    <a:pt x="26"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9" name="Freeform 320"/>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32"/>
                  </a:moveTo>
                  <a:cubicBezTo>
                    <a:pt x="16" y="32"/>
                    <a:pt x="16" y="32"/>
                    <a:pt x="8" y="32"/>
                  </a:cubicBezTo>
                  <a:cubicBezTo>
                    <a:pt x="8" y="32"/>
                    <a:pt x="0" y="24"/>
                    <a:pt x="0" y="24"/>
                  </a:cubicBezTo>
                  <a:cubicBezTo>
                    <a:pt x="0" y="24"/>
                    <a:pt x="0" y="24"/>
                    <a:pt x="0" y="24"/>
                  </a:cubicBezTo>
                  <a:cubicBezTo>
                    <a:pt x="0" y="16"/>
                    <a:pt x="8" y="16"/>
                    <a:pt x="8" y="16"/>
                  </a:cubicBezTo>
                  <a:cubicBezTo>
                    <a:pt x="8" y="16"/>
                    <a:pt x="8" y="16"/>
                    <a:pt x="8" y="16"/>
                  </a:cubicBezTo>
                  <a:cubicBezTo>
                    <a:pt x="8" y="16"/>
                    <a:pt x="8" y="16"/>
                    <a:pt x="16" y="16"/>
                  </a:cubicBezTo>
                  <a:cubicBezTo>
                    <a:pt x="16" y="8"/>
                    <a:pt x="24" y="0"/>
                    <a:pt x="32" y="16"/>
                  </a:cubicBezTo>
                  <a:cubicBezTo>
                    <a:pt x="32" y="16"/>
                    <a:pt x="32" y="16"/>
                    <a:pt x="32" y="16"/>
                  </a:cubicBezTo>
                  <a:cubicBezTo>
                    <a:pt x="32" y="24"/>
                    <a:pt x="32" y="32"/>
                    <a:pt x="24"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0" name="Freeform 321"/>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1"/>
                    <a:pt x="0" y="11"/>
                  </a:cubicBezTo>
                  <a:cubicBezTo>
                    <a:pt x="0" y="11"/>
                    <a:pt x="0" y="11"/>
                    <a:pt x="0" y="11"/>
                  </a:cubicBezTo>
                  <a:cubicBezTo>
                    <a:pt x="0" y="6"/>
                    <a:pt x="0" y="6"/>
                    <a:pt x="0" y="6"/>
                  </a:cubicBezTo>
                  <a:cubicBezTo>
                    <a:pt x="0" y="6"/>
                    <a:pt x="0" y="6"/>
                    <a:pt x="0" y="6"/>
                  </a:cubicBezTo>
                  <a:cubicBezTo>
                    <a:pt x="0" y="6"/>
                    <a:pt x="6" y="6"/>
                    <a:pt x="6" y="6"/>
                  </a:cubicBezTo>
                  <a:cubicBezTo>
                    <a:pt x="6" y="0"/>
                    <a:pt x="11" y="0"/>
                    <a:pt x="11" y="6"/>
                  </a:cubicBezTo>
                  <a:cubicBezTo>
                    <a:pt x="16" y="6"/>
                    <a:pt x="16" y="6"/>
                    <a:pt x="16" y="6"/>
                  </a:cubicBezTo>
                  <a:cubicBezTo>
                    <a:pt x="16" y="11"/>
                    <a:pt x="16" y="16"/>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1" name="Freeform 322"/>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1"/>
                  </a:cubicBezTo>
                  <a:cubicBezTo>
                    <a:pt x="0" y="11"/>
                    <a:pt x="0" y="11"/>
                    <a:pt x="0" y="11"/>
                  </a:cubicBezTo>
                  <a:cubicBezTo>
                    <a:pt x="0" y="11"/>
                    <a:pt x="0" y="11"/>
                    <a:pt x="0" y="11"/>
                  </a:cubicBezTo>
                  <a:cubicBezTo>
                    <a:pt x="0" y="11"/>
                    <a:pt x="0" y="6"/>
                    <a:pt x="0" y="6"/>
                  </a:cubicBezTo>
                  <a:cubicBezTo>
                    <a:pt x="0" y="6"/>
                    <a:pt x="0" y="6"/>
                    <a:pt x="0" y="6"/>
                  </a:cubicBezTo>
                  <a:cubicBezTo>
                    <a:pt x="6" y="6"/>
                    <a:pt x="6" y="6"/>
                    <a:pt x="6" y="6"/>
                  </a:cubicBezTo>
                  <a:cubicBezTo>
                    <a:pt x="6" y="0"/>
                    <a:pt x="11" y="0"/>
                    <a:pt x="11" y="6"/>
                  </a:cubicBezTo>
                  <a:cubicBezTo>
                    <a:pt x="11" y="6"/>
                    <a:pt x="16" y="6"/>
                    <a:pt x="16" y="6"/>
                  </a:cubicBezTo>
                  <a:cubicBezTo>
                    <a:pt x="16" y="11"/>
                    <a:pt x="16" y="16"/>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2" name="Freeform 323"/>
            <p:cNvSpPr>
              <a:spLocks/>
            </p:cNvSpPr>
            <p:nvPr/>
          </p:nvSpPr>
          <p:spPr bwMode="auto">
            <a:xfrm>
              <a:off x="603885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1"/>
                  </a:cubicBezTo>
                  <a:cubicBezTo>
                    <a:pt x="0" y="11"/>
                    <a:pt x="0" y="11"/>
                    <a:pt x="0" y="11"/>
                  </a:cubicBezTo>
                  <a:cubicBezTo>
                    <a:pt x="0" y="11"/>
                    <a:pt x="0" y="11"/>
                    <a:pt x="0" y="11"/>
                  </a:cubicBezTo>
                  <a:cubicBezTo>
                    <a:pt x="0" y="11"/>
                    <a:pt x="0" y="11"/>
                    <a:pt x="0" y="11"/>
                  </a:cubicBezTo>
                  <a:cubicBezTo>
                    <a:pt x="0" y="6"/>
                    <a:pt x="0" y="6"/>
                    <a:pt x="6" y="6"/>
                  </a:cubicBezTo>
                  <a:cubicBezTo>
                    <a:pt x="6" y="6"/>
                    <a:pt x="6" y="6"/>
                    <a:pt x="6" y="6"/>
                  </a:cubicBezTo>
                  <a:cubicBezTo>
                    <a:pt x="6" y="6"/>
                    <a:pt x="6" y="0"/>
                    <a:pt x="11" y="6"/>
                  </a:cubicBezTo>
                  <a:cubicBezTo>
                    <a:pt x="11" y="6"/>
                    <a:pt x="11" y="6"/>
                    <a:pt x="11" y="6"/>
                  </a:cubicBezTo>
                  <a:cubicBezTo>
                    <a:pt x="16" y="11"/>
                    <a:pt x="16" y="11"/>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3" name="Freeform 324"/>
            <p:cNvSpPr>
              <a:spLocks noEditPoints="1"/>
            </p:cNvSpPr>
            <p:nvPr/>
          </p:nvSpPr>
          <p:spPr bwMode="auto">
            <a:xfrm>
              <a:off x="6038850" y="5445126"/>
              <a:ext cx="9525" cy="23813"/>
            </a:xfrm>
            <a:custGeom>
              <a:avLst/>
              <a:gdLst>
                <a:gd name="T0" fmla="*/ 2147483647 w 16"/>
                <a:gd name="T1" fmla="*/ 2147483647 h 35"/>
                <a:gd name="T2" fmla="*/ 2147483647 w 16"/>
                <a:gd name="T3" fmla="*/ 2147483647 h 35"/>
                <a:gd name="T4" fmla="*/ 0 w 16"/>
                <a:gd name="T5" fmla="*/ 2147483647 h 35"/>
                <a:gd name="T6" fmla="*/ 0 w 16"/>
                <a:gd name="T7" fmla="*/ 2147483647 h 35"/>
                <a:gd name="T8" fmla="*/ 0 w 16"/>
                <a:gd name="T9" fmla="*/ 2147483647 h 35"/>
                <a:gd name="T10" fmla="*/ 0 w 16"/>
                <a:gd name="T11" fmla="*/ 2147483647 h 35"/>
                <a:gd name="T12" fmla="*/ 2147483647 w 16"/>
                <a:gd name="T13" fmla="*/ 0 h 35"/>
                <a:gd name="T14" fmla="*/ 2147483647 w 16"/>
                <a:gd name="T15" fmla="*/ 2147483647 h 35"/>
                <a:gd name="T16" fmla="*/ 2147483647 w 16"/>
                <a:gd name="T17" fmla="*/ 2147483647 h 35"/>
                <a:gd name="T18" fmla="*/ 2147483647 w 16"/>
                <a:gd name="T19" fmla="*/ 2147483647 h 35"/>
                <a:gd name="T20" fmla="*/ 0 w 16"/>
                <a:gd name="T21" fmla="*/ 2147483647 h 35"/>
                <a:gd name="T22" fmla="*/ 0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0 w 16"/>
                <a:gd name="T33" fmla="*/ 2147483647 h 35"/>
                <a:gd name="T34" fmla="*/ 0 w 16"/>
                <a:gd name="T35" fmla="*/ 214748364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5"/>
                <a:gd name="T56" fmla="*/ 16 w 16"/>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5">
                  <a:moveTo>
                    <a:pt x="16" y="24"/>
                  </a:moveTo>
                  <a:lnTo>
                    <a:pt x="16" y="35"/>
                  </a:lnTo>
                  <a:lnTo>
                    <a:pt x="0" y="35"/>
                  </a:lnTo>
                  <a:lnTo>
                    <a:pt x="0" y="16"/>
                  </a:lnTo>
                  <a:lnTo>
                    <a:pt x="0" y="12"/>
                  </a:lnTo>
                  <a:lnTo>
                    <a:pt x="0" y="8"/>
                  </a:lnTo>
                  <a:cubicBezTo>
                    <a:pt x="0" y="4"/>
                    <a:pt x="4" y="0"/>
                    <a:pt x="8" y="0"/>
                  </a:cubicBezTo>
                  <a:cubicBezTo>
                    <a:pt x="13" y="0"/>
                    <a:pt x="16" y="4"/>
                    <a:pt x="16" y="8"/>
                  </a:cubicBezTo>
                  <a:lnTo>
                    <a:pt x="16" y="14"/>
                  </a:lnTo>
                  <a:lnTo>
                    <a:pt x="16" y="24"/>
                  </a:lnTo>
                  <a:close/>
                  <a:moveTo>
                    <a:pt x="0" y="14"/>
                  </a:moveTo>
                  <a:lnTo>
                    <a:pt x="0" y="8"/>
                  </a:lnTo>
                  <a:lnTo>
                    <a:pt x="16" y="8"/>
                  </a:lnTo>
                  <a:lnTo>
                    <a:pt x="16" y="12"/>
                  </a:lnTo>
                  <a:lnTo>
                    <a:pt x="16" y="16"/>
                  </a:lnTo>
                  <a:lnTo>
                    <a:pt x="16" y="24"/>
                  </a:lnTo>
                  <a:lnTo>
                    <a:pt x="0" y="24"/>
                  </a:lnTo>
                  <a:lnTo>
                    <a:pt x="0"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4" name="Freeform 325"/>
            <p:cNvSpPr>
              <a:spLocks/>
            </p:cNvSpPr>
            <p:nvPr/>
          </p:nvSpPr>
          <p:spPr bwMode="auto">
            <a:xfrm>
              <a:off x="5999163" y="5497513"/>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6"/>
                    <a:pt x="0" y="26"/>
                  </a:cubicBezTo>
                  <a:cubicBezTo>
                    <a:pt x="0" y="32"/>
                    <a:pt x="7" y="32"/>
                    <a:pt x="7" y="32"/>
                  </a:cubicBezTo>
                  <a:cubicBezTo>
                    <a:pt x="20" y="32"/>
                    <a:pt x="20" y="32"/>
                    <a:pt x="26"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5" name="Freeform 326"/>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12" y="32"/>
                    <a:pt x="12" y="32"/>
                    <a:pt x="4" y="32"/>
                  </a:cubicBezTo>
                  <a:cubicBezTo>
                    <a:pt x="4" y="32"/>
                    <a:pt x="4" y="32"/>
                    <a:pt x="4" y="32"/>
                  </a:cubicBezTo>
                  <a:cubicBezTo>
                    <a:pt x="4" y="32"/>
                    <a:pt x="4" y="32"/>
                    <a:pt x="4" y="24"/>
                  </a:cubicBezTo>
                  <a:cubicBezTo>
                    <a:pt x="0" y="24"/>
                    <a:pt x="4" y="24"/>
                    <a:pt x="4" y="24"/>
                  </a:cubicBezTo>
                  <a:cubicBezTo>
                    <a:pt x="4" y="16"/>
                    <a:pt x="4" y="16"/>
                    <a:pt x="4" y="16"/>
                  </a:cubicBezTo>
                  <a:cubicBezTo>
                    <a:pt x="4" y="16"/>
                    <a:pt x="4" y="16"/>
                    <a:pt x="4" y="16"/>
                  </a:cubicBezTo>
                  <a:cubicBezTo>
                    <a:pt x="4" y="8"/>
                    <a:pt x="8" y="0"/>
                    <a:pt x="12" y="8"/>
                  </a:cubicBezTo>
                  <a:cubicBezTo>
                    <a:pt x="12" y="8"/>
                    <a:pt x="16" y="8"/>
                    <a:pt x="16" y="8"/>
                  </a:cubicBezTo>
                  <a:cubicBezTo>
                    <a:pt x="16" y="16"/>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6" name="Freeform 327"/>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24"/>
                  </a:moveTo>
                  <a:cubicBezTo>
                    <a:pt x="11" y="32"/>
                    <a:pt x="11" y="24"/>
                    <a:pt x="6" y="32"/>
                  </a:cubicBezTo>
                  <a:cubicBezTo>
                    <a:pt x="0" y="32"/>
                    <a:pt x="0" y="32"/>
                    <a:pt x="0" y="32"/>
                  </a:cubicBezTo>
                  <a:cubicBezTo>
                    <a:pt x="0" y="32"/>
                    <a:pt x="0" y="24"/>
                    <a:pt x="0" y="24"/>
                  </a:cubicBezTo>
                  <a:cubicBezTo>
                    <a:pt x="0" y="24"/>
                    <a:pt x="0" y="24"/>
                    <a:pt x="0" y="24"/>
                  </a:cubicBezTo>
                  <a:cubicBezTo>
                    <a:pt x="0" y="16"/>
                    <a:pt x="0" y="16"/>
                    <a:pt x="0" y="16"/>
                  </a:cubicBezTo>
                  <a:cubicBezTo>
                    <a:pt x="0" y="16"/>
                    <a:pt x="0" y="16"/>
                    <a:pt x="0" y="16"/>
                  </a:cubicBezTo>
                  <a:cubicBezTo>
                    <a:pt x="0" y="8"/>
                    <a:pt x="6" y="0"/>
                    <a:pt x="11" y="8"/>
                  </a:cubicBezTo>
                  <a:cubicBezTo>
                    <a:pt x="11" y="8"/>
                    <a:pt x="11" y="8"/>
                    <a:pt x="16" y="8"/>
                  </a:cubicBezTo>
                  <a:cubicBezTo>
                    <a:pt x="16" y="16"/>
                    <a:pt x="16" y="16"/>
                    <a:pt x="11"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7" name="Freeform 328"/>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6"/>
                  </a:cubicBezTo>
                  <a:cubicBezTo>
                    <a:pt x="0" y="16"/>
                    <a:pt x="0" y="8"/>
                    <a:pt x="0" y="8"/>
                  </a:cubicBezTo>
                  <a:cubicBezTo>
                    <a:pt x="0" y="8"/>
                    <a:pt x="0" y="8"/>
                    <a:pt x="6" y="8"/>
                  </a:cubicBezTo>
                  <a:cubicBezTo>
                    <a:pt x="6" y="0"/>
                    <a:pt x="6" y="0"/>
                    <a:pt x="11" y="0"/>
                  </a:cubicBezTo>
                  <a:cubicBezTo>
                    <a:pt x="11" y="0"/>
                    <a:pt x="11" y="0"/>
                    <a:pt x="11" y="0"/>
                  </a:cubicBezTo>
                  <a:cubicBezTo>
                    <a:pt x="16" y="8"/>
                    <a:pt x="16" y="8"/>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8" name="Freeform 329"/>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6" y="16"/>
                  </a:cubicBezTo>
                  <a:cubicBezTo>
                    <a:pt x="6" y="16"/>
                    <a:pt x="6" y="16"/>
                    <a:pt x="0" y="16"/>
                  </a:cubicBezTo>
                  <a:cubicBezTo>
                    <a:pt x="0" y="16"/>
                    <a:pt x="0" y="16"/>
                    <a:pt x="0" y="16"/>
                  </a:cubicBezTo>
                  <a:cubicBezTo>
                    <a:pt x="0" y="16"/>
                    <a:pt x="0" y="8"/>
                    <a:pt x="6" y="8"/>
                  </a:cubicBezTo>
                  <a:cubicBezTo>
                    <a:pt x="6" y="8"/>
                    <a:pt x="6" y="8"/>
                    <a:pt x="6" y="8"/>
                  </a:cubicBezTo>
                  <a:cubicBezTo>
                    <a:pt x="6" y="8"/>
                    <a:pt x="6" y="0"/>
                    <a:pt x="11" y="0"/>
                  </a:cubicBezTo>
                  <a:cubicBezTo>
                    <a:pt x="11" y="0"/>
                    <a:pt x="11" y="0"/>
                    <a:pt x="11" y="0"/>
                  </a:cubicBezTo>
                  <a:cubicBezTo>
                    <a:pt x="16" y="8"/>
                    <a:pt x="16" y="8"/>
                    <a:pt x="11"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9" name="Freeform 330"/>
            <p:cNvSpPr>
              <a:spLocks/>
            </p:cNvSpPr>
            <p:nvPr/>
          </p:nvSpPr>
          <p:spPr bwMode="auto">
            <a:xfrm>
              <a:off x="5999163" y="5497513"/>
              <a:ext cx="9525" cy="9525"/>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8"/>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0" name="Freeform 331"/>
            <p:cNvSpPr>
              <a:spLocks noEditPoints="1"/>
            </p:cNvSpPr>
            <p:nvPr/>
          </p:nvSpPr>
          <p:spPr bwMode="auto">
            <a:xfrm>
              <a:off x="5999163" y="5497513"/>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2"/>
                <a:gd name="T80" fmla="*/ 33 w 33"/>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2">
                  <a:moveTo>
                    <a:pt x="24" y="16"/>
                  </a:moveTo>
                  <a:lnTo>
                    <a:pt x="17" y="28"/>
                  </a:lnTo>
                  <a:lnTo>
                    <a:pt x="13" y="20"/>
                  </a:lnTo>
                  <a:lnTo>
                    <a:pt x="16" y="23"/>
                  </a:lnTo>
                  <a:lnTo>
                    <a:pt x="12" y="20"/>
                  </a:lnTo>
                  <a:lnTo>
                    <a:pt x="4" y="15"/>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0"/>
                    <a:pt x="0" y="6"/>
                    <a:pt x="3" y="3"/>
                  </a:cubicBezTo>
                  <a:cubicBezTo>
                    <a:pt x="5" y="0"/>
                    <a:pt x="9" y="0"/>
                    <a:pt x="13" y="2"/>
                  </a:cubicBezTo>
                  <a:lnTo>
                    <a:pt x="21" y="7"/>
                  </a:lnTo>
                  <a:lnTo>
                    <a:pt x="25" y="10"/>
                  </a:lnTo>
                  <a:cubicBezTo>
                    <a:pt x="26" y="11"/>
                    <a:pt x="27" y="12"/>
                    <a:pt x="28" y="13"/>
                  </a:cubicBezTo>
                  <a:lnTo>
                    <a:pt x="32" y="21"/>
                  </a:lnTo>
                  <a:cubicBezTo>
                    <a:pt x="33" y="23"/>
                    <a:pt x="33" y="26"/>
                    <a:pt x="31" y="29"/>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1" name="Freeform 332"/>
            <p:cNvSpPr>
              <a:spLocks/>
            </p:cNvSpPr>
            <p:nvPr/>
          </p:nvSpPr>
          <p:spPr bwMode="auto">
            <a:xfrm>
              <a:off x="6029325" y="5486401"/>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7" y="32"/>
                    <a:pt x="7" y="32"/>
                  </a:cubicBezTo>
                  <a:cubicBezTo>
                    <a:pt x="20"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2" name="Freeform 333"/>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12" y="12"/>
                    <a:pt x="4" y="16"/>
                  </a:cubicBezTo>
                  <a:cubicBezTo>
                    <a:pt x="4" y="16"/>
                    <a:pt x="4" y="16"/>
                    <a:pt x="4" y="16"/>
                  </a:cubicBezTo>
                  <a:cubicBezTo>
                    <a:pt x="4" y="12"/>
                    <a:pt x="0" y="12"/>
                    <a:pt x="0" y="12"/>
                  </a:cubicBezTo>
                  <a:cubicBezTo>
                    <a:pt x="0" y="12"/>
                    <a:pt x="0" y="8"/>
                    <a:pt x="4" y="8"/>
                  </a:cubicBezTo>
                  <a:cubicBezTo>
                    <a:pt x="4" y="8"/>
                    <a:pt x="4" y="8"/>
                    <a:pt x="4" y="8"/>
                  </a:cubicBezTo>
                  <a:cubicBezTo>
                    <a:pt x="4" y="8"/>
                    <a:pt x="4" y="8"/>
                    <a:pt x="4" y="4"/>
                  </a:cubicBezTo>
                  <a:cubicBezTo>
                    <a:pt x="4" y="0"/>
                    <a:pt x="4" y="0"/>
                    <a:pt x="12" y="0"/>
                  </a:cubicBezTo>
                  <a:cubicBezTo>
                    <a:pt x="12" y="4"/>
                    <a:pt x="12" y="4"/>
                    <a:pt x="16"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3" name="Freeform 334"/>
            <p:cNvSpPr>
              <a:spLocks/>
            </p:cNvSpPr>
            <p:nvPr/>
          </p:nvSpPr>
          <p:spPr bwMode="auto">
            <a:xfrm>
              <a:off x="6029325" y="5497513"/>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0"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4" name="Freeform 335"/>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6" y="16"/>
                  </a:cubicBezTo>
                  <a:cubicBezTo>
                    <a:pt x="6"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5" name="Freeform 336"/>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8"/>
                  </a:moveTo>
                  <a:cubicBezTo>
                    <a:pt x="6" y="16"/>
                    <a:pt x="6" y="16"/>
                    <a:pt x="6" y="16"/>
                  </a:cubicBezTo>
                  <a:cubicBezTo>
                    <a:pt x="6" y="16"/>
                    <a:pt x="6" y="16"/>
                    <a:pt x="6" y="16"/>
                  </a:cubicBezTo>
                  <a:cubicBezTo>
                    <a:pt x="6" y="16"/>
                    <a:pt x="0" y="16"/>
                    <a:pt x="0" y="16"/>
                  </a:cubicBezTo>
                  <a:cubicBezTo>
                    <a:pt x="0" y="16"/>
                    <a:pt x="0" y="16"/>
                    <a:pt x="0" y="8"/>
                  </a:cubicBezTo>
                  <a:cubicBezTo>
                    <a:pt x="0" y="8"/>
                    <a:pt x="0" y="8"/>
                    <a:pt x="0" y="8"/>
                  </a:cubicBezTo>
                  <a:cubicBezTo>
                    <a:pt x="0" y="8"/>
                    <a:pt x="6" y="8"/>
                    <a:pt x="6" y="8"/>
                  </a:cubicBezTo>
                  <a:cubicBezTo>
                    <a:pt x="6" y="0"/>
                    <a:pt x="6" y="0"/>
                    <a:pt x="6" y="0"/>
                  </a:cubicBezTo>
                  <a:cubicBezTo>
                    <a:pt x="11" y="0"/>
                    <a:pt x="11" y="0"/>
                    <a:pt x="11" y="0"/>
                  </a:cubicBezTo>
                  <a:cubicBezTo>
                    <a:pt x="11" y="8"/>
                    <a:pt x="16" y="8"/>
                    <a:pt x="11"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6" name="Freeform 337"/>
            <p:cNvSpPr>
              <a:spLocks noEditPoints="1"/>
            </p:cNvSpPr>
            <p:nvPr/>
          </p:nvSpPr>
          <p:spPr bwMode="auto">
            <a:xfrm>
              <a:off x="6027738" y="5497513"/>
              <a:ext cx="22225" cy="9525"/>
            </a:xfrm>
            <a:custGeom>
              <a:avLst/>
              <a:gdLst>
                <a:gd name="T0" fmla="*/ 2147483647 w 37"/>
                <a:gd name="T1" fmla="*/ 0 h 16"/>
                <a:gd name="T2" fmla="*/ 2147483647 w 37"/>
                <a:gd name="T3" fmla="*/ 0 h 16"/>
                <a:gd name="T4" fmla="*/ 2147483647 w 37"/>
                <a:gd name="T5" fmla="*/ 2147483647 h 16"/>
                <a:gd name="T6" fmla="*/ 2147483647 w 37"/>
                <a:gd name="T7" fmla="*/ 2147483647 h 16"/>
                <a:gd name="T8" fmla="*/ 2147483647 w 37"/>
                <a:gd name="T9" fmla="*/ 2147483647 h 16"/>
                <a:gd name="T10" fmla="*/ 2147483647 w 37"/>
                <a:gd name="T11" fmla="*/ 0 h 16"/>
                <a:gd name="T12" fmla="*/ 2147483647 w 37"/>
                <a:gd name="T13" fmla="*/ 0 h 16"/>
                <a:gd name="T14" fmla="*/ 2147483647 w 37"/>
                <a:gd name="T15" fmla="*/ 0 h 16"/>
                <a:gd name="T16" fmla="*/ 2147483647 w 37"/>
                <a:gd name="T17" fmla="*/ 0 h 16"/>
                <a:gd name="T18" fmla="*/ 2147483647 w 37"/>
                <a:gd name="T19" fmla="*/ 0 h 16"/>
                <a:gd name="T20" fmla="*/ 2147483647 w 37"/>
                <a:gd name="T21" fmla="*/ 2147483647 h 16"/>
                <a:gd name="T22" fmla="*/ 2147483647 w 37"/>
                <a:gd name="T23" fmla="*/ 2147483647 h 16"/>
                <a:gd name="T24" fmla="*/ 2147483647 w 37"/>
                <a:gd name="T25" fmla="*/ 2147483647 h 16"/>
                <a:gd name="T26" fmla="*/ 2147483647 w 37"/>
                <a:gd name="T27" fmla="*/ 2147483647 h 16"/>
                <a:gd name="T28" fmla="*/ 2147483647 w 37"/>
                <a:gd name="T29" fmla="*/ 0 h 16"/>
                <a:gd name="T30" fmla="*/ 2147483647 w 37"/>
                <a:gd name="T31" fmla="*/ 0 h 16"/>
                <a:gd name="T32" fmla="*/ 2147483647 w 37"/>
                <a:gd name="T33" fmla="*/ 0 h 16"/>
                <a:gd name="T34" fmla="*/ 2147483647 w 37"/>
                <a:gd name="T35" fmla="*/ 2147483647 h 16"/>
                <a:gd name="T36" fmla="*/ 2147483647 w 37"/>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16"/>
                <a:gd name="T59" fmla="*/ 37 w 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16">
                  <a:moveTo>
                    <a:pt x="26" y="0"/>
                  </a:moveTo>
                  <a:lnTo>
                    <a:pt x="37" y="0"/>
                  </a:lnTo>
                  <a:lnTo>
                    <a:pt x="37" y="16"/>
                  </a:lnTo>
                  <a:lnTo>
                    <a:pt x="17" y="16"/>
                  </a:lnTo>
                  <a:lnTo>
                    <a:pt x="10" y="16"/>
                  </a:lnTo>
                  <a:cubicBezTo>
                    <a:pt x="0" y="16"/>
                    <a:pt x="0" y="0"/>
                    <a:pt x="10" y="0"/>
                  </a:cubicBezTo>
                  <a:lnTo>
                    <a:pt x="16" y="0"/>
                  </a:lnTo>
                  <a:lnTo>
                    <a:pt x="21" y="0"/>
                  </a:lnTo>
                  <a:lnTo>
                    <a:pt x="24" y="0"/>
                  </a:lnTo>
                  <a:lnTo>
                    <a:pt x="26" y="0"/>
                  </a:lnTo>
                  <a:close/>
                  <a:moveTo>
                    <a:pt x="24" y="16"/>
                  </a:moveTo>
                  <a:lnTo>
                    <a:pt x="21" y="16"/>
                  </a:lnTo>
                  <a:lnTo>
                    <a:pt x="16" y="16"/>
                  </a:lnTo>
                  <a:lnTo>
                    <a:pt x="10" y="16"/>
                  </a:lnTo>
                  <a:lnTo>
                    <a:pt x="10" y="0"/>
                  </a:lnTo>
                  <a:lnTo>
                    <a:pt x="17" y="0"/>
                  </a:lnTo>
                  <a:lnTo>
                    <a:pt x="26" y="0"/>
                  </a:lnTo>
                  <a:lnTo>
                    <a:pt x="26" y="16"/>
                  </a:lnTo>
                  <a:lnTo>
                    <a:pt x="24"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7" name="Freeform 338"/>
            <p:cNvSpPr>
              <a:spLocks/>
            </p:cNvSpPr>
            <p:nvPr/>
          </p:nvSpPr>
          <p:spPr bwMode="auto">
            <a:xfrm>
              <a:off x="6088063" y="5456238"/>
              <a:ext cx="11113"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16" y="0"/>
                    <a:pt x="0" y="0"/>
                  </a:cubicBezTo>
                  <a:cubicBezTo>
                    <a:pt x="0" y="0"/>
                    <a:pt x="16" y="0"/>
                    <a:pt x="16" y="32"/>
                  </a:cubicBezTo>
                  <a:cubicBezTo>
                    <a:pt x="16"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8" name="Freeform 339"/>
            <p:cNvSpPr>
              <a:spLocks noEditPoints="1"/>
            </p:cNvSpPr>
            <p:nvPr/>
          </p:nvSpPr>
          <p:spPr bwMode="auto">
            <a:xfrm>
              <a:off x="6088063" y="5456238"/>
              <a:ext cx="20638" cy="30163"/>
            </a:xfrm>
            <a:custGeom>
              <a:avLst/>
              <a:gdLst>
                <a:gd name="T0" fmla="*/ 2147483647 w 34"/>
                <a:gd name="T1" fmla="*/ 2147483647 h 49"/>
                <a:gd name="T2" fmla="*/ 2147483647 w 34"/>
                <a:gd name="T3" fmla="*/ 2147483647 h 49"/>
                <a:gd name="T4" fmla="*/ 2147483647 w 34"/>
                <a:gd name="T5" fmla="*/ 2147483647 h 49"/>
                <a:gd name="T6" fmla="*/ 2147483647 w 34"/>
                <a:gd name="T7" fmla="*/ 2147483647 h 49"/>
                <a:gd name="T8" fmla="*/ 2147483647 w 34"/>
                <a:gd name="T9" fmla="*/ 2147483647 h 49"/>
                <a:gd name="T10" fmla="*/ 2147483647 w 34"/>
                <a:gd name="T11" fmla="*/ 2147483647 h 49"/>
                <a:gd name="T12" fmla="*/ 2147483647 w 34"/>
                <a:gd name="T13" fmla="*/ 2147483647 h 49"/>
                <a:gd name="T14" fmla="*/ 2147483647 w 34"/>
                <a:gd name="T15" fmla="*/ 2147483647 h 49"/>
                <a:gd name="T16" fmla="*/ 2147483647 w 34"/>
                <a:gd name="T17" fmla="*/ 2147483647 h 49"/>
                <a:gd name="T18" fmla="*/ 2147483647 w 34"/>
                <a:gd name="T19" fmla="*/ 2147483647 h 49"/>
                <a:gd name="T20" fmla="*/ 2147483647 w 34"/>
                <a:gd name="T21" fmla="*/ 2147483647 h 49"/>
                <a:gd name="T22" fmla="*/ 2147483647 w 34"/>
                <a:gd name="T23" fmla="*/ 2147483647 h 49"/>
                <a:gd name="T24" fmla="*/ 2147483647 w 34"/>
                <a:gd name="T25" fmla="*/ 2147483647 h 49"/>
                <a:gd name="T26" fmla="*/ 2147483647 w 34"/>
                <a:gd name="T27" fmla="*/ 2147483647 h 49"/>
                <a:gd name="T28" fmla="*/ 2147483647 w 34"/>
                <a:gd name="T29" fmla="*/ 2147483647 h 49"/>
                <a:gd name="T30" fmla="*/ 2147483647 w 34"/>
                <a:gd name="T31" fmla="*/ 2147483647 h 49"/>
                <a:gd name="T32" fmla="*/ 2147483647 w 34"/>
                <a:gd name="T33" fmla="*/ 2147483647 h 49"/>
                <a:gd name="T34" fmla="*/ 2147483647 w 34"/>
                <a:gd name="T35" fmla="*/ 2147483647 h 49"/>
                <a:gd name="T36" fmla="*/ 2147483647 w 34"/>
                <a:gd name="T37" fmla="*/ 2147483647 h 49"/>
                <a:gd name="T38" fmla="*/ 2147483647 w 34"/>
                <a:gd name="T39" fmla="*/ 2147483647 h 49"/>
                <a:gd name="T40" fmla="*/ 2147483647 w 34"/>
                <a:gd name="T41" fmla="*/ 2147483647 h 49"/>
                <a:gd name="T42" fmla="*/ 2147483647 w 34"/>
                <a:gd name="T43" fmla="*/ 2147483647 h 49"/>
                <a:gd name="T44" fmla="*/ 2147483647 w 34"/>
                <a:gd name="T45" fmla="*/ 2147483647 h 49"/>
                <a:gd name="T46" fmla="*/ 2147483647 w 34"/>
                <a:gd name="T47" fmla="*/ 2147483647 h 49"/>
                <a:gd name="T48" fmla="*/ 2147483647 w 34"/>
                <a:gd name="T49" fmla="*/ 2147483647 h 49"/>
                <a:gd name="T50" fmla="*/ 2147483647 w 34"/>
                <a:gd name="T51" fmla="*/ 2147483647 h 49"/>
                <a:gd name="T52" fmla="*/ 2147483647 w 34"/>
                <a:gd name="T53" fmla="*/ 2147483647 h 49"/>
                <a:gd name="T54" fmla="*/ 2147483647 w 34"/>
                <a:gd name="T55" fmla="*/ 2147483647 h 49"/>
                <a:gd name="T56" fmla="*/ 2147483647 w 34"/>
                <a:gd name="T57" fmla="*/ 2147483647 h 49"/>
                <a:gd name="T58" fmla="*/ 2147483647 w 34"/>
                <a:gd name="T59" fmla="*/ 2147483647 h 49"/>
                <a:gd name="T60" fmla="*/ 2147483647 w 34"/>
                <a:gd name="T61" fmla="*/ 2147483647 h 49"/>
                <a:gd name="T62" fmla="*/ 2147483647 w 34"/>
                <a:gd name="T63" fmla="*/ 2147483647 h 49"/>
                <a:gd name="T64" fmla="*/ 2147483647 w 34"/>
                <a:gd name="T65" fmla="*/ 2147483647 h 49"/>
                <a:gd name="T66" fmla="*/ 2147483647 w 34"/>
                <a:gd name="T67" fmla="*/ 2147483647 h 49"/>
                <a:gd name="T68" fmla="*/ 2147483647 w 34"/>
                <a:gd name="T69" fmla="*/ 2147483647 h 49"/>
                <a:gd name="T70" fmla="*/ 2147483647 w 34"/>
                <a:gd name="T71" fmla="*/ 2147483647 h 49"/>
                <a:gd name="T72" fmla="*/ 2147483647 w 34"/>
                <a:gd name="T73" fmla="*/ 2147483647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9"/>
                <a:gd name="T113" fmla="*/ 34 w 34"/>
                <a:gd name="T114" fmla="*/ 49 h 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9">
                  <a:moveTo>
                    <a:pt x="17" y="49"/>
                  </a:moveTo>
                  <a:cubicBezTo>
                    <a:pt x="15" y="49"/>
                    <a:pt x="13" y="48"/>
                    <a:pt x="11" y="47"/>
                  </a:cubicBezTo>
                  <a:cubicBezTo>
                    <a:pt x="10" y="45"/>
                    <a:pt x="9" y="42"/>
                    <a:pt x="10" y="40"/>
                  </a:cubicBezTo>
                  <a:lnTo>
                    <a:pt x="11" y="35"/>
                  </a:lnTo>
                  <a:lnTo>
                    <a:pt x="11" y="25"/>
                  </a:lnTo>
                  <a:lnTo>
                    <a:pt x="12" y="27"/>
                  </a:lnTo>
                  <a:lnTo>
                    <a:pt x="10" y="16"/>
                  </a:lnTo>
                  <a:lnTo>
                    <a:pt x="13" y="21"/>
                  </a:lnTo>
                  <a:lnTo>
                    <a:pt x="5" y="16"/>
                  </a:lnTo>
                  <a:cubicBezTo>
                    <a:pt x="2" y="14"/>
                    <a:pt x="0" y="9"/>
                    <a:pt x="2" y="6"/>
                  </a:cubicBezTo>
                  <a:cubicBezTo>
                    <a:pt x="5" y="2"/>
                    <a:pt x="9" y="0"/>
                    <a:pt x="13" y="2"/>
                  </a:cubicBezTo>
                  <a:lnTo>
                    <a:pt x="21" y="6"/>
                  </a:lnTo>
                  <a:cubicBezTo>
                    <a:pt x="22" y="7"/>
                    <a:pt x="24" y="8"/>
                    <a:pt x="24" y="9"/>
                  </a:cubicBezTo>
                  <a:lnTo>
                    <a:pt x="30" y="19"/>
                  </a:lnTo>
                  <a:cubicBezTo>
                    <a:pt x="31" y="20"/>
                    <a:pt x="31" y="21"/>
                    <a:pt x="31" y="23"/>
                  </a:cubicBezTo>
                  <a:lnTo>
                    <a:pt x="33" y="41"/>
                  </a:lnTo>
                  <a:cubicBezTo>
                    <a:pt x="34" y="43"/>
                    <a:pt x="33" y="45"/>
                    <a:pt x="31" y="47"/>
                  </a:cubicBezTo>
                  <a:cubicBezTo>
                    <a:pt x="30" y="49"/>
                    <a:pt x="28" y="49"/>
                    <a:pt x="25" y="49"/>
                  </a:cubicBezTo>
                  <a:lnTo>
                    <a:pt x="21" y="49"/>
                  </a:lnTo>
                  <a:lnTo>
                    <a:pt x="17" y="49"/>
                  </a:lnTo>
                  <a:close/>
                  <a:moveTo>
                    <a:pt x="21" y="33"/>
                  </a:moveTo>
                  <a:lnTo>
                    <a:pt x="25" y="33"/>
                  </a:lnTo>
                  <a:lnTo>
                    <a:pt x="18" y="42"/>
                  </a:lnTo>
                  <a:lnTo>
                    <a:pt x="16" y="24"/>
                  </a:lnTo>
                  <a:lnTo>
                    <a:pt x="17" y="28"/>
                  </a:lnTo>
                  <a:lnTo>
                    <a:pt x="11" y="18"/>
                  </a:lnTo>
                  <a:lnTo>
                    <a:pt x="14" y="21"/>
                  </a:lnTo>
                  <a:lnTo>
                    <a:pt x="6" y="17"/>
                  </a:lnTo>
                  <a:lnTo>
                    <a:pt x="14" y="3"/>
                  </a:lnTo>
                  <a:lnTo>
                    <a:pt x="22" y="8"/>
                  </a:lnTo>
                  <a:cubicBezTo>
                    <a:pt x="24" y="9"/>
                    <a:pt x="25" y="11"/>
                    <a:pt x="25" y="13"/>
                  </a:cubicBezTo>
                  <a:lnTo>
                    <a:pt x="27" y="24"/>
                  </a:lnTo>
                  <a:cubicBezTo>
                    <a:pt x="27" y="25"/>
                    <a:pt x="28" y="25"/>
                    <a:pt x="27" y="26"/>
                  </a:cubicBezTo>
                  <a:lnTo>
                    <a:pt x="26" y="38"/>
                  </a:lnTo>
                  <a:lnTo>
                    <a:pt x="25" y="43"/>
                  </a:lnTo>
                  <a:lnTo>
                    <a:pt x="17" y="33"/>
                  </a:lnTo>
                  <a:lnTo>
                    <a:pt x="21"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9" name="Freeform 340"/>
            <p:cNvSpPr>
              <a:spLocks/>
            </p:cNvSpPr>
            <p:nvPr/>
          </p:nvSpPr>
          <p:spPr bwMode="auto">
            <a:xfrm>
              <a:off x="6157913" y="5600701"/>
              <a:ext cx="20638" cy="9525"/>
            </a:xfrm>
            <a:custGeom>
              <a:avLst/>
              <a:gdLst>
                <a:gd name="T0" fmla="*/ 2147483647 w 32"/>
                <a:gd name="T1" fmla="*/ 0 h 16"/>
                <a:gd name="T2" fmla="*/ 0 w 32"/>
                <a:gd name="T3" fmla="*/ 2147483647 h 16"/>
                <a:gd name="T4" fmla="*/ 2147483647 w 32"/>
                <a:gd name="T5" fmla="*/ 0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0"/>
                  </a:moveTo>
                  <a:cubicBezTo>
                    <a:pt x="26" y="0"/>
                    <a:pt x="13" y="13"/>
                    <a:pt x="0" y="13"/>
                  </a:cubicBezTo>
                  <a:cubicBezTo>
                    <a:pt x="0" y="13"/>
                    <a:pt x="13" y="16"/>
                    <a:pt x="32" y="0"/>
                  </a:cubicBezTo>
                  <a:cubicBezTo>
                    <a:pt x="32" y="0"/>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0" name="Freeform 341"/>
            <p:cNvSpPr>
              <a:spLocks noEditPoints="1"/>
            </p:cNvSpPr>
            <p:nvPr/>
          </p:nvSpPr>
          <p:spPr bwMode="auto">
            <a:xfrm>
              <a:off x="6157913" y="5600701"/>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0 h 29"/>
                <a:gd name="T30" fmla="*/ 2147483647 w 49"/>
                <a:gd name="T31" fmla="*/ 0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2147483647 w 49"/>
                <a:gd name="T51" fmla="*/ 2147483647 h 29"/>
                <a:gd name="T52" fmla="*/ 2147483647 w 49"/>
                <a:gd name="T53" fmla="*/ 2147483647 h 29"/>
                <a:gd name="T54" fmla="*/ 2147483647 w 49"/>
                <a:gd name="T55" fmla="*/ 2147483647 h 29"/>
                <a:gd name="T56" fmla="*/ 2147483647 w 49"/>
                <a:gd name="T57" fmla="*/ 0 h 29"/>
                <a:gd name="T58" fmla="*/ 2147483647 w 49"/>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9"/>
                <a:gd name="T92" fmla="*/ 49 w 49"/>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9">
                  <a:moveTo>
                    <a:pt x="34" y="16"/>
                  </a:moveTo>
                  <a:lnTo>
                    <a:pt x="40" y="14"/>
                  </a:lnTo>
                  <a:lnTo>
                    <a:pt x="32" y="21"/>
                  </a:lnTo>
                  <a:cubicBezTo>
                    <a:pt x="31" y="22"/>
                    <a:pt x="30" y="23"/>
                    <a:pt x="29" y="23"/>
                  </a:cubicBezTo>
                  <a:lnTo>
                    <a:pt x="11" y="29"/>
                  </a:lnTo>
                  <a:lnTo>
                    <a:pt x="8" y="13"/>
                  </a:lnTo>
                  <a:lnTo>
                    <a:pt x="17" y="13"/>
                  </a:lnTo>
                  <a:lnTo>
                    <a:pt x="14" y="14"/>
                  </a:lnTo>
                  <a:lnTo>
                    <a:pt x="24" y="10"/>
                  </a:lnTo>
                  <a:lnTo>
                    <a:pt x="23" y="11"/>
                  </a:lnTo>
                  <a:lnTo>
                    <a:pt x="36" y="2"/>
                  </a:lnTo>
                  <a:lnTo>
                    <a:pt x="40" y="16"/>
                  </a:lnTo>
                  <a:lnTo>
                    <a:pt x="37" y="16"/>
                  </a:lnTo>
                  <a:lnTo>
                    <a:pt x="34" y="16"/>
                  </a:lnTo>
                  <a:close/>
                  <a:moveTo>
                    <a:pt x="37" y="0"/>
                  </a:moveTo>
                  <a:lnTo>
                    <a:pt x="40" y="0"/>
                  </a:lnTo>
                  <a:cubicBezTo>
                    <a:pt x="44" y="0"/>
                    <a:pt x="47" y="3"/>
                    <a:pt x="48" y="6"/>
                  </a:cubicBezTo>
                  <a:cubicBezTo>
                    <a:pt x="49" y="9"/>
                    <a:pt x="48" y="13"/>
                    <a:pt x="45" y="15"/>
                  </a:cubicBezTo>
                  <a:lnTo>
                    <a:pt x="32" y="24"/>
                  </a:lnTo>
                  <a:cubicBezTo>
                    <a:pt x="32" y="24"/>
                    <a:pt x="31" y="25"/>
                    <a:pt x="30" y="25"/>
                  </a:cubicBezTo>
                  <a:lnTo>
                    <a:pt x="20" y="29"/>
                  </a:lnTo>
                  <a:cubicBezTo>
                    <a:pt x="19" y="29"/>
                    <a:pt x="18" y="29"/>
                    <a:pt x="17" y="29"/>
                  </a:cubicBezTo>
                  <a:lnTo>
                    <a:pt x="8" y="29"/>
                  </a:lnTo>
                  <a:cubicBezTo>
                    <a:pt x="5" y="29"/>
                    <a:pt x="1" y="27"/>
                    <a:pt x="1" y="23"/>
                  </a:cubicBezTo>
                  <a:cubicBezTo>
                    <a:pt x="0" y="19"/>
                    <a:pt x="2" y="15"/>
                    <a:pt x="6" y="14"/>
                  </a:cubicBezTo>
                  <a:lnTo>
                    <a:pt x="24" y="8"/>
                  </a:lnTo>
                  <a:lnTo>
                    <a:pt x="21" y="9"/>
                  </a:lnTo>
                  <a:lnTo>
                    <a:pt x="29" y="2"/>
                  </a:lnTo>
                  <a:cubicBezTo>
                    <a:pt x="31" y="1"/>
                    <a:pt x="33" y="0"/>
                    <a:pt x="34" y="0"/>
                  </a:cubicBezTo>
                  <a:lnTo>
                    <a:pt x="37"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1" name="Freeform 342"/>
            <p:cNvSpPr>
              <a:spLocks/>
            </p:cNvSpPr>
            <p:nvPr/>
          </p:nvSpPr>
          <p:spPr bwMode="auto">
            <a:xfrm>
              <a:off x="6099175" y="5589588"/>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32" y="0"/>
                  </a:moveTo>
                  <a:cubicBezTo>
                    <a:pt x="32" y="0"/>
                    <a:pt x="7" y="32"/>
                    <a:pt x="0" y="16"/>
                  </a:cubicBezTo>
                  <a:cubicBezTo>
                    <a:pt x="0" y="16"/>
                    <a:pt x="7" y="32"/>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2" name="Freeform 343"/>
            <p:cNvSpPr>
              <a:spLocks noEditPoints="1"/>
            </p:cNvSpPr>
            <p:nvPr/>
          </p:nvSpPr>
          <p:spPr bwMode="auto">
            <a:xfrm>
              <a:off x="6097588" y="5589588"/>
              <a:ext cx="30163" cy="25400"/>
            </a:xfrm>
            <a:custGeom>
              <a:avLst/>
              <a:gdLst>
                <a:gd name="T0" fmla="*/ 2147483647 w 49"/>
                <a:gd name="T1" fmla="*/ 2147483647 h 38"/>
                <a:gd name="T2" fmla="*/ 2147483647 w 49"/>
                <a:gd name="T3" fmla="*/ 2147483647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2147483647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2147483647 h 38"/>
                <a:gd name="T48" fmla="*/ 2147483647 w 49"/>
                <a:gd name="T49" fmla="*/ 2147483647 h 38"/>
                <a:gd name="T50" fmla="*/ 2147483647 w 49"/>
                <a:gd name="T51" fmla="*/ 2147483647 h 38"/>
                <a:gd name="T52" fmla="*/ 2147483647 w 49"/>
                <a:gd name="T53" fmla="*/ 2147483647 h 38"/>
                <a:gd name="T54" fmla="*/ 2147483647 w 49"/>
                <a:gd name="T55" fmla="*/ 2147483647 h 38"/>
                <a:gd name="T56" fmla="*/ 2147483647 w 49"/>
                <a:gd name="T57" fmla="*/ 2147483647 h 38"/>
                <a:gd name="T58" fmla="*/ 2147483647 w 49"/>
                <a:gd name="T59" fmla="*/ 2147483647 h 38"/>
                <a:gd name="T60" fmla="*/ 2147483647 w 49"/>
                <a:gd name="T61" fmla="*/ 2147483647 h 38"/>
                <a:gd name="T62" fmla="*/ 2147483647 w 49"/>
                <a:gd name="T63" fmla="*/ 2147483647 h 38"/>
                <a:gd name="T64" fmla="*/ 2147483647 w 49"/>
                <a:gd name="T65" fmla="*/ 2147483647 h 38"/>
                <a:gd name="T66" fmla="*/ 2147483647 w 49"/>
                <a:gd name="T67" fmla="*/ 2147483647 h 38"/>
                <a:gd name="T68" fmla="*/ 2147483647 w 49"/>
                <a:gd name="T69" fmla="*/ 2147483647 h 38"/>
                <a:gd name="T70" fmla="*/ 2147483647 w 49"/>
                <a:gd name="T71" fmla="*/ 21474836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38"/>
                <a:gd name="T110" fmla="*/ 49 w 49"/>
                <a:gd name="T111" fmla="*/ 38 h 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38">
                  <a:moveTo>
                    <a:pt x="33" y="8"/>
                  </a:moveTo>
                  <a:lnTo>
                    <a:pt x="48" y="13"/>
                  </a:lnTo>
                  <a:lnTo>
                    <a:pt x="44" y="18"/>
                  </a:lnTo>
                  <a:lnTo>
                    <a:pt x="34" y="28"/>
                  </a:lnTo>
                  <a:cubicBezTo>
                    <a:pt x="34" y="29"/>
                    <a:pt x="33" y="29"/>
                    <a:pt x="32" y="29"/>
                  </a:cubicBezTo>
                  <a:lnTo>
                    <a:pt x="21" y="35"/>
                  </a:lnTo>
                  <a:cubicBezTo>
                    <a:pt x="19" y="37"/>
                    <a:pt x="16" y="37"/>
                    <a:pt x="14" y="36"/>
                  </a:cubicBezTo>
                  <a:lnTo>
                    <a:pt x="6" y="32"/>
                  </a:lnTo>
                  <a:lnTo>
                    <a:pt x="14" y="18"/>
                  </a:lnTo>
                  <a:lnTo>
                    <a:pt x="21" y="23"/>
                  </a:lnTo>
                  <a:lnTo>
                    <a:pt x="15" y="22"/>
                  </a:lnTo>
                  <a:lnTo>
                    <a:pt x="24" y="20"/>
                  </a:lnTo>
                  <a:lnTo>
                    <a:pt x="21" y="21"/>
                  </a:lnTo>
                  <a:lnTo>
                    <a:pt x="37" y="10"/>
                  </a:lnTo>
                  <a:lnTo>
                    <a:pt x="33" y="16"/>
                  </a:lnTo>
                  <a:lnTo>
                    <a:pt x="33" y="12"/>
                  </a:lnTo>
                  <a:lnTo>
                    <a:pt x="33" y="8"/>
                  </a:lnTo>
                  <a:close/>
                  <a:moveTo>
                    <a:pt x="49" y="12"/>
                  </a:moveTo>
                  <a:lnTo>
                    <a:pt x="49" y="16"/>
                  </a:lnTo>
                  <a:cubicBezTo>
                    <a:pt x="49" y="19"/>
                    <a:pt x="48" y="22"/>
                    <a:pt x="46" y="23"/>
                  </a:cubicBezTo>
                  <a:lnTo>
                    <a:pt x="30" y="34"/>
                  </a:lnTo>
                  <a:cubicBezTo>
                    <a:pt x="29" y="35"/>
                    <a:pt x="28" y="35"/>
                    <a:pt x="27" y="35"/>
                  </a:cubicBezTo>
                  <a:lnTo>
                    <a:pt x="18" y="37"/>
                  </a:lnTo>
                  <a:cubicBezTo>
                    <a:pt x="16" y="38"/>
                    <a:pt x="14" y="37"/>
                    <a:pt x="12" y="36"/>
                  </a:cubicBezTo>
                  <a:lnTo>
                    <a:pt x="5" y="31"/>
                  </a:lnTo>
                  <a:cubicBezTo>
                    <a:pt x="1" y="29"/>
                    <a:pt x="0" y="24"/>
                    <a:pt x="3" y="20"/>
                  </a:cubicBezTo>
                  <a:cubicBezTo>
                    <a:pt x="5" y="17"/>
                    <a:pt x="9" y="15"/>
                    <a:pt x="13" y="17"/>
                  </a:cubicBezTo>
                  <a:lnTo>
                    <a:pt x="21" y="21"/>
                  </a:lnTo>
                  <a:lnTo>
                    <a:pt x="14" y="21"/>
                  </a:lnTo>
                  <a:lnTo>
                    <a:pt x="25" y="15"/>
                  </a:lnTo>
                  <a:lnTo>
                    <a:pt x="23" y="17"/>
                  </a:lnTo>
                  <a:lnTo>
                    <a:pt x="31" y="8"/>
                  </a:lnTo>
                  <a:lnTo>
                    <a:pt x="35" y="3"/>
                  </a:lnTo>
                  <a:cubicBezTo>
                    <a:pt x="37" y="1"/>
                    <a:pt x="41" y="0"/>
                    <a:pt x="44" y="1"/>
                  </a:cubicBezTo>
                  <a:cubicBezTo>
                    <a:pt x="47" y="2"/>
                    <a:pt x="49" y="5"/>
                    <a:pt x="49" y="8"/>
                  </a:cubicBezTo>
                  <a:lnTo>
                    <a:pt x="49"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3" name="Freeform 344"/>
            <p:cNvSpPr>
              <a:spLocks/>
            </p:cNvSpPr>
            <p:nvPr/>
          </p:nvSpPr>
          <p:spPr bwMode="auto">
            <a:xfrm>
              <a:off x="6048375" y="5559426"/>
              <a:ext cx="9525" cy="9525"/>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12"/>
                  </a:cubicBezTo>
                  <a:cubicBezTo>
                    <a:pt x="0" y="12"/>
                    <a:pt x="4" y="16"/>
                    <a:pt x="16" y="4"/>
                  </a:cubicBezTo>
                  <a:cubicBezTo>
                    <a:pt x="16" y="4"/>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4" name="Freeform 345"/>
            <p:cNvSpPr>
              <a:spLocks noEditPoints="1"/>
            </p:cNvSpPr>
            <p:nvPr/>
          </p:nvSpPr>
          <p:spPr bwMode="auto">
            <a:xfrm>
              <a:off x="6048375" y="5559426"/>
              <a:ext cx="22225" cy="19050"/>
            </a:xfrm>
            <a:custGeom>
              <a:avLst/>
              <a:gdLst>
                <a:gd name="T0" fmla="*/ 2147483647 w 34"/>
                <a:gd name="T1" fmla="*/ 2147483647 h 30"/>
                <a:gd name="T2" fmla="*/ 2147483647 w 34"/>
                <a:gd name="T3" fmla="*/ 2147483647 h 30"/>
                <a:gd name="T4" fmla="*/ 2147483647 w 34"/>
                <a:gd name="T5" fmla="*/ 2147483647 h 30"/>
                <a:gd name="T6" fmla="*/ 2147483647 w 34"/>
                <a:gd name="T7" fmla="*/ 2147483647 h 30"/>
                <a:gd name="T8" fmla="*/ 2147483647 w 34"/>
                <a:gd name="T9" fmla="*/ 2147483647 h 30"/>
                <a:gd name="T10" fmla="*/ 2147483647 w 34"/>
                <a:gd name="T11" fmla="*/ 2147483647 h 30"/>
                <a:gd name="T12" fmla="*/ 2147483647 w 34"/>
                <a:gd name="T13" fmla="*/ 2147483647 h 30"/>
                <a:gd name="T14" fmla="*/ 2147483647 w 34"/>
                <a:gd name="T15" fmla="*/ 2147483647 h 30"/>
                <a:gd name="T16" fmla="*/ 2147483647 w 34"/>
                <a:gd name="T17" fmla="*/ 2147483647 h 30"/>
                <a:gd name="T18" fmla="*/ 2147483647 w 34"/>
                <a:gd name="T19" fmla="*/ 2147483647 h 30"/>
                <a:gd name="T20" fmla="*/ 2147483647 w 34"/>
                <a:gd name="T21" fmla="*/ 2147483647 h 30"/>
                <a:gd name="T22" fmla="*/ 2147483647 w 34"/>
                <a:gd name="T23" fmla="*/ 2147483647 h 30"/>
                <a:gd name="T24" fmla="*/ 2147483647 w 34"/>
                <a:gd name="T25" fmla="*/ 2147483647 h 30"/>
                <a:gd name="T26" fmla="*/ 2147483647 w 34"/>
                <a:gd name="T27" fmla="*/ 2147483647 h 30"/>
                <a:gd name="T28" fmla="*/ 2147483647 w 34"/>
                <a:gd name="T29" fmla="*/ 2147483647 h 30"/>
                <a:gd name="T30" fmla="*/ 2147483647 w 34"/>
                <a:gd name="T31" fmla="*/ 2147483647 h 30"/>
                <a:gd name="T32" fmla="*/ 2147483647 w 34"/>
                <a:gd name="T33" fmla="*/ 2147483647 h 30"/>
                <a:gd name="T34" fmla="*/ 2147483647 w 34"/>
                <a:gd name="T35" fmla="*/ 2147483647 h 30"/>
                <a:gd name="T36" fmla="*/ 2147483647 w 34"/>
                <a:gd name="T37" fmla="*/ 2147483647 h 30"/>
                <a:gd name="T38" fmla="*/ 2147483647 w 34"/>
                <a:gd name="T39" fmla="*/ 2147483647 h 30"/>
                <a:gd name="T40" fmla="*/ 2147483647 w 34"/>
                <a:gd name="T41" fmla="*/ 2147483647 h 30"/>
                <a:gd name="T42" fmla="*/ 2147483647 w 34"/>
                <a:gd name="T43" fmla="*/ 2147483647 h 30"/>
                <a:gd name="T44" fmla="*/ 2147483647 w 34"/>
                <a:gd name="T45" fmla="*/ 2147483647 h 30"/>
                <a:gd name="T46" fmla="*/ 2147483647 w 34"/>
                <a:gd name="T47" fmla="*/ 2147483647 h 30"/>
                <a:gd name="T48" fmla="*/ 2147483647 w 34"/>
                <a:gd name="T49" fmla="*/ 2147483647 h 30"/>
                <a:gd name="T50" fmla="*/ 2147483647 w 34"/>
                <a:gd name="T51" fmla="*/ 0 h 30"/>
                <a:gd name="T52" fmla="*/ 2147483647 w 34"/>
                <a:gd name="T53" fmla="*/ 2147483647 h 30"/>
                <a:gd name="T54" fmla="*/ 2147483647 w 34"/>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0"/>
                <a:gd name="T86" fmla="*/ 34 w 3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0">
                  <a:moveTo>
                    <a:pt x="15" y="13"/>
                  </a:moveTo>
                  <a:lnTo>
                    <a:pt x="28" y="13"/>
                  </a:lnTo>
                  <a:lnTo>
                    <a:pt x="23" y="21"/>
                  </a:lnTo>
                  <a:cubicBezTo>
                    <a:pt x="23" y="21"/>
                    <a:pt x="23" y="22"/>
                    <a:pt x="22" y="22"/>
                  </a:cubicBezTo>
                  <a:lnTo>
                    <a:pt x="18" y="26"/>
                  </a:lnTo>
                  <a:cubicBezTo>
                    <a:pt x="17" y="28"/>
                    <a:pt x="15" y="28"/>
                    <a:pt x="12" y="28"/>
                  </a:cubicBezTo>
                  <a:lnTo>
                    <a:pt x="8" y="28"/>
                  </a:lnTo>
                  <a:lnTo>
                    <a:pt x="10" y="13"/>
                  </a:lnTo>
                  <a:lnTo>
                    <a:pt x="14" y="14"/>
                  </a:lnTo>
                  <a:lnTo>
                    <a:pt x="8" y="15"/>
                  </a:lnTo>
                  <a:lnTo>
                    <a:pt x="20" y="6"/>
                  </a:lnTo>
                  <a:lnTo>
                    <a:pt x="18" y="17"/>
                  </a:lnTo>
                  <a:lnTo>
                    <a:pt x="15" y="13"/>
                  </a:lnTo>
                  <a:close/>
                  <a:moveTo>
                    <a:pt x="31" y="8"/>
                  </a:moveTo>
                  <a:cubicBezTo>
                    <a:pt x="34" y="11"/>
                    <a:pt x="33" y="16"/>
                    <a:pt x="29" y="19"/>
                  </a:cubicBezTo>
                  <a:lnTo>
                    <a:pt x="17" y="28"/>
                  </a:lnTo>
                  <a:cubicBezTo>
                    <a:pt x="15" y="29"/>
                    <a:pt x="13" y="30"/>
                    <a:pt x="11" y="29"/>
                  </a:cubicBezTo>
                  <a:lnTo>
                    <a:pt x="7" y="28"/>
                  </a:lnTo>
                  <a:cubicBezTo>
                    <a:pt x="3" y="27"/>
                    <a:pt x="0" y="24"/>
                    <a:pt x="1" y="19"/>
                  </a:cubicBezTo>
                  <a:cubicBezTo>
                    <a:pt x="1" y="15"/>
                    <a:pt x="4" y="12"/>
                    <a:pt x="8" y="12"/>
                  </a:cubicBezTo>
                  <a:lnTo>
                    <a:pt x="12" y="12"/>
                  </a:lnTo>
                  <a:lnTo>
                    <a:pt x="7" y="15"/>
                  </a:lnTo>
                  <a:lnTo>
                    <a:pt x="11" y="11"/>
                  </a:lnTo>
                  <a:lnTo>
                    <a:pt x="10" y="12"/>
                  </a:lnTo>
                  <a:lnTo>
                    <a:pt x="15" y="4"/>
                  </a:lnTo>
                  <a:cubicBezTo>
                    <a:pt x="16" y="2"/>
                    <a:pt x="18" y="1"/>
                    <a:pt x="21" y="0"/>
                  </a:cubicBezTo>
                  <a:cubicBezTo>
                    <a:pt x="24" y="0"/>
                    <a:pt x="26" y="2"/>
                    <a:pt x="28" y="4"/>
                  </a:cubicBezTo>
                  <a:lnTo>
                    <a:pt x="31" y="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5" name="Freeform 346"/>
            <p:cNvSpPr>
              <a:spLocks/>
            </p:cNvSpPr>
            <p:nvPr/>
          </p:nvSpPr>
          <p:spPr bwMode="auto">
            <a:xfrm>
              <a:off x="6008688" y="5435601"/>
              <a:ext cx="219075" cy="185738"/>
            </a:xfrm>
            <a:custGeom>
              <a:avLst/>
              <a:gdLst>
                <a:gd name="T0" fmla="*/ 2147483647 w 352"/>
                <a:gd name="T1" fmla="*/ 2147483647 h 288"/>
                <a:gd name="T2" fmla="*/ 2147483647 w 352"/>
                <a:gd name="T3" fmla="*/ 2147483647 h 288"/>
                <a:gd name="T4" fmla="*/ 2147483647 w 352"/>
                <a:gd name="T5" fmla="*/ 2147483647 h 288"/>
                <a:gd name="T6" fmla="*/ 2147483647 w 352"/>
                <a:gd name="T7" fmla="*/ 2147483647 h 288"/>
                <a:gd name="T8" fmla="*/ 2147483647 w 352"/>
                <a:gd name="T9" fmla="*/ 2147483647 h 288"/>
                <a:gd name="T10" fmla="*/ 2147483647 w 352"/>
                <a:gd name="T11" fmla="*/ 2147483647 h 288"/>
                <a:gd name="T12" fmla="*/ 2147483647 w 352"/>
                <a:gd name="T13" fmla="*/ 2147483647 h 288"/>
                <a:gd name="T14" fmla="*/ 0 60000 65536"/>
                <a:gd name="T15" fmla="*/ 0 60000 65536"/>
                <a:gd name="T16" fmla="*/ 0 60000 65536"/>
                <a:gd name="T17" fmla="*/ 0 60000 65536"/>
                <a:gd name="T18" fmla="*/ 0 60000 65536"/>
                <a:gd name="T19" fmla="*/ 0 60000 65536"/>
                <a:gd name="T20" fmla="*/ 0 60000 65536"/>
                <a:gd name="T21" fmla="*/ 0 w 352"/>
                <a:gd name="T22" fmla="*/ 0 h 288"/>
                <a:gd name="T23" fmla="*/ 352 w 352"/>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2" h="288">
                  <a:moveTo>
                    <a:pt x="75" y="102"/>
                  </a:moveTo>
                  <a:cubicBezTo>
                    <a:pt x="75" y="102"/>
                    <a:pt x="0" y="192"/>
                    <a:pt x="139" y="246"/>
                  </a:cubicBezTo>
                  <a:cubicBezTo>
                    <a:pt x="139" y="246"/>
                    <a:pt x="208" y="288"/>
                    <a:pt x="301" y="240"/>
                  </a:cubicBezTo>
                  <a:cubicBezTo>
                    <a:pt x="301" y="240"/>
                    <a:pt x="347" y="222"/>
                    <a:pt x="347" y="222"/>
                  </a:cubicBezTo>
                  <a:cubicBezTo>
                    <a:pt x="347" y="222"/>
                    <a:pt x="352" y="180"/>
                    <a:pt x="352" y="180"/>
                  </a:cubicBezTo>
                  <a:cubicBezTo>
                    <a:pt x="352" y="180"/>
                    <a:pt x="272" y="138"/>
                    <a:pt x="249" y="102"/>
                  </a:cubicBezTo>
                  <a:cubicBezTo>
                    <a:pt x="249" y="102"/>
                    <a:pt x="133" y="0"/>
                    <a:pt x="75" y="10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6" name="Freeform 347"/>
            <p:cNvSpPr>
              <a:spLocks/>
            </p:cNvSpPr>
            <p:nvPr/>
          </p:nvSpPr>
          <p:spPr bwMode="auto">
            <a:xfrm>
              <a:off x="6069013" y="5465763"/>
              <a:ext cx="149225" cy="93663"/>
            </a:xfrm>
            <a:custGeom>
              <a:avLst/>
              <a:gdLst>
                <a:gd name="T0" fmla="*/ 2147483647 w 240"/>
                <a:gd name="T1" fmla="*/ 2147483647 h 144"/>
                <a:gd name="T2" fmla="*/ 0 w 240"/>
                <a:gd name="T3" fmla="*/ 2147483647 h 144"/>
                <a:gd name="T4" fmla="*/ 2147483647 w 240"/>
                <a:gd name="T5" fmla="*/ 2147483647 h 144"/>
                <a:gd name="T6" fmla="*/ 2147483647 w 240"/>
                <a:gd name="T7" fmla="*/ 0 h 144"/>
                <a:gd name="T8" fmla="*/ 2147483647 w 240"/>
                <a:gd name="T9" fmla="*/ 2147483647 h 144"/>
                <a:gd name="T10" fmla="*/ 2147483647 w 240"/>
                <a:gd name="T11" fmla="*/ 2147483647 h 144"/>
                <a:gd name="T12" fmla="*/ 2147483647 w 240"/>
                <a:gd name="T13" fmla="*/ 2147483647 h 144"/>
                <a:gd name="T14" fmla="*/ 2147483647 w 240"/>
                <a:gd name="T15" fmla="*/ 2147483647 h 144"/>
                <a:gd name="T16" fmla="*/ 2147483647 w 240"/>
                <a:gd name="T17" fmla="*/ 2147483647 h 144"/>
                <a:gd name="T18" fmla="*/ 2147483647 w 240"/>
                <a:gd name="T19" fmla="*/ 2147483647 h 144"/>
                <a:gd name="T20" fmla="*/ 2147483647 w 240"/>
                <a:gd name="T21" fmla="*/ 2147483647 h 144"/>
                <a:gd name="T22" fmla="*/ 2147483647 w 240"/>
                <a:gd name="T23" fmla="*/ 2147483647 h 144"/>
                <a:gd name="T24" fmla="*/ 2147483647 w 240"/>
                <a:gd name="T25" fmla="*/ 2147483647 h 144"/>
                <a:gd name="T26" fmla="*/ 2147483647 w 240"/>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0"/>
                <a:gd name="T43" fmla="*/ 0 h 144"/>
                <a:gd name="T44" fmla="*/ 240 w 240"/>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0" h="144">
                  <a:moveTo>
                    <a:pt x="6" y="46"/>
                  </a:moveTo>
                  <a:cubicBezTo>
                    <a:pt x="0" y="46"/>
                    <a:pt x="0" y="46"/>
                    <a:pt x="0" y="46"/>
                  </a:cubicBezTo>
                  <a:cubicBezTo>
                    <a:pt x="0" y="33"/>
                    <a:pt x="6" y="27"/>
                    <a:pt x="12" y="20"/>
                  </a:cubicBezTo>
                  <a:cubicBezTo>
                    <a:pt x="23" y="0"/>
                    <a:pt x="40" y="0"/>
                    <a:pt x="62" y="0"/>
                  </a:cubicBezTo>
                  <a:cubicBezTo>
                    <a:pt x="95" y="0"/>
                    <a:pt x="123" y="20"/>
                    <a:pt x="146" y="40"/>
                  </a:cubicBezTo>
                  <a:cubicBezTo>
                    <a:pt x="151" y="46"/>
                    <a:pt x="157" y="53"/>
                    <a:pt x="162" y="59"/>
                  </a:cubicBezTo>
                  <a:cubicBezTo>
                    <a:pt x="185" y="86"/>
                    <a:pt x="207" y="105"/>
                    <a:pt x="229" y="112"/>
                  </a:cubicBezTo>
                  <a:cubicBezTo>
                    <a:pt x="235" y="118"/>
                    <a:pt x="235" y="125"/>
                    <a:pt x="240" y="125"/>
                  </a:cubicBezTo>
                  <a:cubicBezTo>
                    <a:pt x="235" y="144"/>
                    <a:pt x="224" y="138"/>
                    <a:pt x="213" y="131"/>
                  </a:cubicBezTo>
                  <a:cubicBezTo>
                    <a:pt x="196" y="118"/>
                    <a:pt x="185" y="112"/>
                    <a:pt x="168" y="105"/>
                  </a:cubicBezTo>
                  <a:cubicBezTo>
                    <a:pt x="157" y="99"/>
                    <a:pt x="146" y="86"/>
                    <a:pt x="134" y="72"/>
                  </a:cubicBezTo>
                  <a:cubicBezTo>
                    <a:pt x="118" y="66"/>
                    <a:pt x="101" y="53"/>
                    <a:pt x="84" y="40"/>
                  </a:cubicBezTo>
                  <a:cubicBezTo>
                    <a:pt x="73" y="33"/>
                    <a:pt x="45" y="27"/>
                    <a:pt x="34" y="33"/>
                  </a:cubicBezTo>
                  <a:cubicBezTo>
                    <a:pt x="23" y="40"/>
                    <a:pt x="6" y="53"/>
                    <a:pt x="6" y="4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7" name="Freeform 348"/>
            <p:cNvSpPr>
              <a:spLocks/>
            </p:cNvSpPr>
            <p:nvPr/>
          </p:nvSpPr>
          <p:spPr bwMode="auto">
            <a:xfrm>
              <a:off x="6069013" y="5465763"/>
              <a:ext cx="149225" cy="82550"/>
            </a:xfrm>
            <a:custGeom>
              <a:avLst/>
              <a:gdLst>
                <a:gd name="T0" fmla="*/ 2147483647 w 240"/>
                <a:gd name="T1" fmla="*/ 2147483647 h 128"/>
                <a:gd name="T2" fmla="*/ 2147483647 w 240"/>
                <a:gd name="T3" fmla="*/ 2147483647 h 128"/>
                <a:gd name="T4" fmla="*/ 2147483647 w 240"/>
                <a:gd name="T5" fmla="*/ 2147483647 h 128"/>
                <a:gd name="T6" fmla="*/ 2147483647 w 240"/>
                <a:gd name="T7" fmla="*/ 2147483647 h 128"/>
                <a:gd name="T8" fmla="*/ 2147483647 w 240"/>
                <a:gd name="T9" fmla="*/ 2147483647 h 128"/>
                <a:gd name="T10" fmla="*/ 2147483647 w 240"/>
                <a:gd name="T11" fmla="*/ 2147483647 h 128"/>
                <a:gd name="T12" fmla="*/ 2147483647 w 240"/>
                <a:gd name="T13" fmla="*/ 2147483647 h 128"/>
                <a:gd name="T14" fmla="*/ 2147483647 w 240"/>
                <a:gd name="T15" fmla="*/ 2147483647 h 128"/>
                <a:gd name="T16" fmla="*/ 2147483647 w 240"/>
                <a:gd name="T17" fmla="*/ 2147483647 h 128"/>
                <a:gd name="T18" fmla="*/ 2147483647 w 240"/>
                <a:gd name="T19" fmla="*/ 2147483647 h 128"/>
                <a:gd name="T20" fmla="*/ 2147483647 w 240"/>
                <a:gd name="T21" fmla="*/ 2147483647 h 128"/>
                <a:gd name="T22" fmla="*/ 2147483647 w 240"/>
                <a:gd name="T23" fmla="*/ 2147483647 h 128"/>
                <a:gd name="T24" fmla="*/ 2147483647 w 240"/>
                <a:gd name="T25" fmla="*/ 2147483647 h 128"/>
                <a:gd name="T26" fmla="*/ 2147483647 w 240"/>
                <a:gd name="T27" fmla="*/ 2147483647 h 128"/>
                <a:gd name="T28" fmla="*/ 2147483647 w 240"/>
                <a:gd name="T29" fmla="*/ 2147483647 h 128"/>
                <a:gd name="T30" fmla="*/ 2147483647 w 240"/>
                <a:gd name="T31" fmla="*/ 2147483647 h 128"/>
                <a:gd name="T32" fmla="*/ 2147483647 w 240"/>
                <a:gd name="T33" fmla="*/ 2147483647 h 128"/>
                <a:gd name="T34" fmla="*/ 2147483647 w 240"/>
                <a:gd name="T35" fmla="*/ 2147483647 h 128"/>
                <a:gd name="T36" fmla="*/ 2147483647 w 240"/>
                <a:gd name="T37" fmla="*/ 2147483647 h 128"/>
                <a:gd name="T38" fmla="*/ 0 w 240"/>
                <a:gd name="T39" fmla="*/ 2147483647 h 128"/>
                <a:gd name="T40" fmla="*/ 0 w 240"/>
                <a:gd name="T41" fmla="*/ 2147483647 h 128"/>
                <a:gd name="T42" fmla="*/ 2147483647 w 240"/>
                <a:gd name="T43" fmla="*/ 2147483647 h 128"/>
                <a:gd name="T44" fmla="*/ 2147483647 w 240"/>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28"/>
                <a:gd name="T71" fmla="*/ 240 w 240"/>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28">
                  <a:moveTo>
                    <a:pt x="12" y="19"/>
                  </a:moveTo>
                  <a:cubicBezTo>
                    <a:pt x="23" y="13"/>
                    <a:pt x="34" y="7"/>
                    <a:pt x="45" y="7"/>
                  </a:cubicBezTo>
                  <a:cubicBezTo>
                    <a:pt x="51" y="0"/>
                    <a:pt x="56" y="0"/>
                    <a:pt x="67" y="7"/>
                  </a:cubicBezTo>
                  <a:cubicBezTo>
                    <a:pt x="79" y="7"/>
                    <a:pt x="90" y="7"/>
                    <a:pt x="101" y="13"/>
                  </a:cubicBezTo>
                  <a:cubicBezTo>
                    <a:pt x="107" y="19"/>
                    <a:pt x="112" y="19"/>
                    <a:pt x="118" y="19"/>
                  </a:cubicBezTo>
                  <a:cubicBezTo>
                    <a:pt x="129" y="25"/>
                    <a:pt x="134" y="37"/>
                    <a:pt x="146" y="43"/>
                  </a:cubicBezTo>
                  <a:cubicBezTo>
                    <a:pt x="151" y="49"/>
                    <a:pt x="157" y="55"/>
                    <a:pt x="162" y="61"/>
                  </a:cubicBezTo>
                  <a:cubicBezTo>
                    <a:pt x="185" y="80"/>
                    <a:pt x="207" y="98"/>
                    <a:pt x="229" y="110"/>
                  </a:cubicBezTo>
                  <a:cubicBezTo>
                    <a:pt x="229" y="110"/>
                    <a:pt x="229" y="110"/>
                    <a:pt x="229" y="110"/>
                  </a:cubicBezTo>
                  <a:cubicBezTo>
                    <a:pt x="235" y="116"/>
                    <a:pt x="235" y="116"/>
                    <a:pt x="240" y="122"/>
                  </a:cubicBezTo>
                  <a:cubicBezTo>
                    <a:pt x="229" y="128"/>
                    <a:pt x="218" y="122"/>
                    <a:pt x="213" y="116"/>
                  </a:cubicBezTo>
                  <a:cubicBezTo>
                    <a:pt x="196" y="110"/>
                    <a:pt x="179" y="104"/>
                    <a:pt x="168" y="92"/>
                  </a:cubicBezTo>
                  <a:cubicBezTo>
                    <a:pt x="168" y="92"/>
                    <a:pt x="162" y="92"/>
                    <a:pt x="162" y="92"/>
                  </a:cubicBezTo>
                  <a:cubicBezTo>
                    <a:pt x="151" y="86"/>
                    <a:pt x="146" y="74"/>
                    <a:pt x="134" y="68"/>
                  </a:cubicBezTo>
                  <a:cubicBezTo>
                    <a:pt x="123" y="61"/>
                    <a:pt x="112" y="55"/>
                    <a:pt x="107" y="49"/>
                  </a:cubicBezTo>
                  <a:cubicBezTo>
                    <a:pt x="101" y="43"/>
                    <a:pt x="90" y="43"/>
                    <a:pt x="84" y="37"/>
                  </a:cubicBezTo>
                  <a:cubicBezTo>
                    <a:pt x="79" y="37"/>
                    <a:pt x="73" y="31"/>
                    <a:pt x="67" y="31"/>
                  </a:cubicBezTo>
                  <a:cubicBezTo>
                    <a:pt x="56" y="31"/>
                    <a:pt x="40" y="25"/>
                    <a:pt x="34" y="31"/>
                  </a:cubicBezTo>
                  <a:cubicBezTo>
                    <a:pt x="23" y="37"/>
                    <a:pt x="12" y="43"/>
                    <a:pt x="6" y="43"/>
                  </a:cubicBezTo>
                  <a:cubicBezTo>
                    <a:pt x="6" y="37"/>
                    <a:pt x="0" y="37"/>
                    <a:pt x="0" y="37"/>
                  </a:cubicBezTo>
                  <a:cubicBezTo>
                    <a:pt x="0" y="37"/>
                    <a:pt x="0" y="37"/>
                    <a:pt x="0" y="37"/>
                  </a:cubicBezTo>
                  <a:cubicBezTo>
                    <a:pt x="0" y="37"/>
                    <a:pt x="0" y="37"/>
                    <a:pt x="6" y="37"/>
                  </a:cubicBezTo>
                  <a:cubicBezTo>
                    <a:pt x="6" y="31"/>
                    <a:pt x="6" y="25"/>
                    <a:pt x="12" y="19"/>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8" name="Freeform 349"/>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0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0 w 240"/>
                <a:gd name="T39" fmla="*/ 2147483647 h 112"/>
                <a:gd name="T40" fmla="*/ 0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36" y="0"/>
                    <a:pt x="41" y="0"/>
                  </a:cubicBezTo>
                  <a:cubicBezTo>
                    <a:pt x="53" y="0"/>
                    <a:pt x="59" y="0"/>
                    <a:pt x="65" y="0"/>
                  </a:cubicBezTo>
                  <a:cubicBezTo>
                    <a:pt x="77" y="0"/>
                    <a:pt x="88" y="6"/>
                    <a:pt x="100" y="12"/>
                  </a:cubicBezTo>
                  <a:cubicBezTo>
                    <a:pt x="106" y="12"/>
                    <a:pt x="112" y="17"/>
                    <a:pt x="118" y="17"/>
                  </a:cubicBezTo>
                  <a:cubicBezTo>
                    <a:pt x="129" y="23"/>
                    <a:pt x="135" y="28"/>
                    <a:pt x="147" y="40"/>
                  </a:cubicBezTo>
                  <a:cubicBezTo>
                    <a:pt x="153" y="40"/>
                    <a:pt x="159" y="45"/>
                    <a:pt x="164" y="51"/>
                  </a:cubicBezTo>
                  <a:cubicBezTo>
                    <a:pt x="182" y="68"/>
                    <a:pt x="211" y="90"/>
                    <a:pt x="235" y="96"/>
                  </a:cubicBezTo>
                  <a:cubicBezTo>
                    <a:pt x="235" y="96"/>
                    <a:pt x="235" y="96"/>
                    <a:pt x="235" y="96"/>
                  </a:cubicBezTo>
                  <a:cubicBezTo>
                    <a:pt x="240" y="101"/>
                    <a:pt x="240" y="101"/>
                    <a:pt x="240" y="107"/>
                  </a:cubicBezTo>
                  <a:cubicBezTo>
                    <a:pt x="235" y="112"/>
                    <a:pt x="223" y="107"/>
                    <a:pt x="211" y="101"/>
                  </a:cubicBezTo>
                  <a:cubicBezTo>
                    <a:pt x="194" y="96"/>
                    <a:pt x="182" y="84"/>
                    <a:pt x="170" y="79"/>
                  </a:cubicBezTo>
                  <a:cubicBezTo>
                    <a:pt x="164" y="79"/>
                    <a:pt x="164" y="73"/>
                    <a:pt x="164" y="73"/>
                  </a:cubicBezTo>
                  <a:cubicBezTo>
                    <a:pt x="153" y="68"/>
                    <a:pt x="141" y="62"/>
                    <a:pt x="135" y="56"/>
                  </a:cubicBezTo>
                  <a:cubicBezTo>
                    <a:pt x="123" y="51"/>
                    <a:pt x="112" y="45"/>
                    <a:pt x="106" y="40"/>
                  </a:cubicBezTo>
                  <a:cubicBezTo>
                    <a:pt x="100" y="34"/>
                    <a:pt x="94" y="28"/>
                    <a:pt x="82" y="28"/>
                  </a:cubicBezTo>
                  <a:cubicBezTo>
                    <a:pt x="82" y="28"/>
                    <a:pt x="77" y="23"/>
                    <a:pt x="65" y="23"/>
                  </a:cubicBezTo>
                  <a:cubicBezTo>
                    <a:pt x="53" y="17"/>
                    <a:pt x="41" y="17"/>
                    <a:pt x="36" y="23"/>
                  </a:cubicBezTo>
                  <a:cubicBezTo>
                    <a:pt x="24" y="23"/>
                    <a:pt x="12" y="34"/>
                    <a:pt x="6" y="28"/>
                  </a:cubicBezTo>
                  <a:cubicBezTo>
                    <a:pt x="6" y="28"/>
                    <a:pt x="0" y="28"/>
                    <a:pt x="0" y="28"/>
                  </a:cubicBezTo>
                  <a:cubicBezTo>
                    <a:pt x="0" y="28"/>
                    <a:pt x="0" y="28"/>
                    <a:pt x="0" y="28"/>
                  </a:cubicBezTo>
                  <a:cubicBezTo>
                    <a:pt x="0" y="28"/>
                    <a:pt x="0" y="28"/>
                    <a:pt x="0" y="23"/>
                  </a:cubicBezTo>
                  <a:cubicBezTo>
                    <a:pt x="0" y="23"/>
                    <a:pt x="6" y="17"/>
                    <a:pt x="12" y="12"/>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9" name="Freeform 350"/>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2147483647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2147483647 w 240"/>
                <a:gd name="T39" fmla="*/ 2147483647 h 112"/>
                <a:gd name="T40" fmla="*/ 2147483647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42" y="0"/>
                    <a:pt x="48" y="0"/>
                  </a:cubicBezTo>
                  <a:cubicBezTo>
                    <a:pt x="54" y="0"/>
                    <a:pt x="60" y="6"/>
                    <a:pt x="72" y="6"/>
                  </a:cubicBezTo>
                  <a:cubicBezTo>
                    <a:pt x="84" y="6"/>
                    <a:pt x="96" y="6"/>
                    <a:pt x="108" y="18"/>
                  </a:cubicBezTo>
                  <a:cubicBezTo>
                    <a:pt x="108" y="18"/>
                    <a:pt x="114" y="18"/>
                    <a:pt x="120" y="24"/>
                  </a:cubicBezTo>
                  <a:cubicBezTo>
                    <a:pt x="132" y="30"/>
                    <a:pt x="138" y="36"/>
                    <a:pt x="150" y="42"/>
                  </a:cubicBezTo>
                  <a:cubicBezTo>
                    <a:pt x="156" y="48"/>
                    <a:pt x="162" y="54"/>
                    <a:pt x="168" y="59"/>
                  </a:cubicBezTo>
                  <a:cubicBezTo>
                    <a:pt x="186" y="71"/>
                    <a:pt x="216" y="95"/>
                    <a:pt x="240" y="101"/>
                  </a:cubicBezTo>
                  <a:cubicBezTo>
                    <a:pt x="240" y="101"/>
                    <a:pt x="240" y="107"/>
                    <a:pt x="240" y="107"/>
                  </a:cubicBezTo>
                  <a:cubicBezTo>
                    <a:pt x="240" y="107"/>
                    <a:pt x="240" y="107"/>
                    <a:pt x="240" y="112"/>
                  </a:cubicBezTo>
                  <a:cubicBezTo>
                    <a:pt x="234" y="112"/>
                    <a:pt x="222" y="112"/>
                    <a:pt x="216" y="107"/>
                  </a:cubicBezTo>
                  <a:cubicBezTo>
                    <a:pt x="198" y="95"/>
                    <a:pt x="180" y="89"/>
                    <a:pt x="168" y="77"/>
                  </a:cubicBezTo>
                  <a:cubicBezTo>
                    <a:pt x="168" y="77"/>
                    <a:pt x="168" y="77"/>
                    <a:pt x="162" y="77"/>
                  </a:cubicBezTo>
                  <a:cubicBezTo>
                    <a:pt x="156" y="71"/>
                    <a:pt x="144" y="59"/>
                    <a:pt x="132" y="54"/>
                  </a:cubicBezTo>
                  <a:cubicBezTo>
                    <a:pt x="126" y="48"/>
                    <a:pt x="120" y="42"/>
                    <a:pt x="108" y="36"/>
                  </a:cubicBezTo>
                  <a:cubicBezTo>
                    <a:pt x="102" y="36"/>
                    <a:pt x="96" y="30"/>
                    <a:pt x="84" y="30"/>
                  </a:cubicBezTo>
                  <a:cubicBezTo>
                    <a:pt x="84" y="24"/>
                    <a:pt x="78" y="24"/>
                    <a:pt x="72" y="24"/>
                  </a:cubicBezTo>
                  <a:cubicBezTo>
                    <a:pt x="60" y="18"/>
                    <a:pt x="42" y="18"/>
                    <a:pt x="36" y="18"/>
                  </a:cubicBezTo>
                  <a:cubicBezTo>
                    <a:pt x="24" y="24"/>
                    <a:pt x="12" y="30"/>
                    <a:pt x="6" y="30"/>
                  </a:cubicBezTo>
                  <a:cubicBezTo>
                    <a:pt x="6" y="30"/>
                    <a:pt x="6" y="30"/>
                    <a:pt x="6" y="30"/>
                  </a:cubicBezTo>
                  <a:cubicBezTo>
                    <a:pt x="6" y="30"/>
                    <a:pt x="6" y="30"/>
                    <a:pt x="6" y="30"/>
                  </a:cubicBezTo>
                  <a:cubicBezTo>
                    <a:pt x="6" y="30"/>
                    <a:pt x="0" y="24"/>
                    <a:pt x="0" y="24"/>
                  </a:cubicBezTo>
                  <a:cubicBezTo>
                    <a:pt x="6" y="18"/>
                    <a:pt x="12" y="18"/>
                    <a:pt x="12" y="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0" name="Freeform 351"/>
            <p:cNvSpPr>
              <a:spLocks/>
            </p:cNvSpPr>
            <p:nvPr/>
          </p:nvSpPr>
          <p:spPr bwMode="auto">
            <a:xfrm>
              <a:off x="6078538" y="5476876"/>
              <a:ext cx="139700" cy="71438"/>
            </a:xfrm>
            <a:custGeom>
              <a:avLst/>
              <a:gdLst>
                <a:gd name="T0" fmla="*/ 2147483647 w 224"/>
                <a:gd name="T1" fmla="*/ 2147483647 h 112"/>
                <a:gd name="T2" fmla="*/ 2147483647 w 224"/>
                <a:gd name="T3" fmla="*/ 0 h 112"/>
                <a:gd name="T4" fmla="*/ 2147483647 w 224"/>
                <a:gd name="T5" fmla="*/ 0 h 112"/>
                <a:gd name="T6" fmla="*/ 2147483647 w 224"/>
                <a:gd name="T7" fmla="*/ 2147483647 h 112"/>
                <a:gd name="T8" fmla="*/ 2147483647 w 224"/>
                <a:gd name="T9" fmla="*/ 2147483647 h 112"/>
                <a:gd name="T10" fmla="*/ 2147483647 w 224"/>
                <a:gd name="T11" fmla="*/ 2147483647 h 112"/>
                <a:gd name="T12" fmla="*/ 2147483647 w 224"/>
                <a:gd name="T13" fmla="*/ 2147483647 h 112"/>
                <a:gd name="T14" fmla="*/ 2147483647 w 224"/>
                <a:gd name="T15" fmla="*/ 2147483647 h 112"/>
                <a:gd name="T16" fmla="*/ 2147483647 w 224"/>
                <a:gd name="T17" fmla="*/ 2147483647 h 112"/>
                <a:gd name="T18" fmla="*/ 2147483647 w 224"/>
                <a:gd name="T19" fmla="*/ 2147483647 h 112"/>
                <a:gd name="T20" fmla="*/ 2147483647 w 224"/>
                <a:gd name="T21" fmla="*/ 2147483647 h 112"/>
                <a:gd name="T22" fmla="*/ 2147483647 w 224"/>
                <a:gd name="T23" fmla="*/ 2147483647 h 112"/>
                <a:gd name="T24" fmla="*/ 2147483647 w 224"/>
                <a:gd name="T25" fmla="*/ 2147483647 h 112"/>
                <a:gd name="T26" fmla="*/ 2147483647 w 224"/>
                <a:gd name="T27" fmla="*/ 2147483647 h 112"/>
                <a:gd name="T28" fmla="*/ 2147483647 w 224"/>
                <a:gd name="T29" fmla="*/ 2147483647 h 112"/>
                <a:gd name="T30" fmla="*/ 2147483647 w 224"/>
                <a:gd name="T31" fmla="*/ 2147483647 h 112"/>
                <a:gd name="T32" fmla="*/ 2147483647 w 224"/>
                <a:gd name="T33" fmla="*/ 2147483647 h 112"/>
                <a:gd name="T34" fmla="*/ 2147483647 w 224"/>
                <a:gd name="T35" fmla="*/ 2147483647 h 112"/>
                <a:gd name="T36" fmla="*/ 2147483647 w 224"/>
                <a:gd name="T37" fmla="*/ 2147483647 h 112"/>
                <a:gd name="T38" fmla="*/ 0 w 224"/>
                <a:gd name="T39" fmla="*/ 2147483647 h 112"/>
                <a:gd name="T40" fmla="*/ 0 w 224"/>
                <a:gd name="T41" fmla="*/ 2147483647 h 112"/>
                <a:gd name="T42" fmla="*/ 0 w 224"/>
                <a:gd name="T43" fmla="*/ 2147483647 h 112"/>
                <a:gd name="T44" fmla="*/ 2147483647 w 224"/>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12"/>
                <a:gd name="T71" fmla="*/ 224 w 224"/>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12">
                  <a:moveTo>
                    <a:pt x="12" y="7"/>
                  </a:moveTo>
                  <a:cubicBezTo>
                    <a:pt x="18" y="0"/>
                    <a:pt x="35" y="0"/>
                    <a:pt x="41" y="0"/>
                  </a:cubicBezTo>
                  <a:cubicBezTo>
                    <a:pt x="52" y="0"/>
                    <a:pt x="58" y="0"/>
                    <a:pt x="64" y="0"/>
                  </a:cubicBezTo>
                  <a:cubicBezTo>
                    <a:pt x="75" y="7"/>
                    <a:pt x="87" y="7"/>
                    <a:pt x="98" y="13"/>
                  </a:cubicBezTo>
                  <a:cubicBezTo>
                    <a:pt x="98" y="19"/>
                    <a:pt x="104" y="19"/>
                    <a:pt x="110" y="25"/>
                  </a:cubicBezTo>
                  <a:cubicBezTo>
                    <a:pt x="121" y="32"/>
                    <a:pt x="127" y="38"/>
                    <a:pt x="138" y="44"/>
                  </a:cubicBezTo>
                  <a:cubicBezTo>
                    <a:pt x="144" y="50"/>
                    <a:pt x="150" y="50"/>
                    <a:pt x="156" y="56"/>
                  </a:cubicBezTo>
                  <a:cubicBezTo>
                    <a:pt x="173" y="69"/>
                    <a:pt x="207" y="94"/>
                    <a:pt x="219" y="106"/>
                  </a:cubicBezTo>
                  <a:cubicBezTo>
                    <a:pt x="219" y="106"/>
                    <a:pt x="224" y="106"/>
                    <a:pt x="224" y="106"/>
                  </a:cubicBezTo>
                  <a:cubicBezTo>
                    <a:pt x="224" y="106"/>
                    <a:pt x="224" y="112"/>
                    <a:pt x="224" y="112"/>
                  </a:cubicBezTo>
                  <a:cubicBezTo>
                    <a:pt x="219" y="112"/>
                    <a:pt x="207" y="106"/>
                    <a:pt x="196" y="100"/>
                  </a:cubicBezTo>
                  <a:cubicBezTo>
                    <a:pt x="184" y="94"/>
                    <a:pt x="167" y="81"/>
                    <a:pt x="156" y="75"/>
                  </a:cubicBezTo>
                  <a:cubicBezTo>
                    <a:pt x="156" y="75"/>
                    <a:pt x="150" y="69"/>
                    <a:pt x="150" y="69"/>
                  </a:cubicBezTo>
                  <a:cubicBezTo>
                    <a:pt x="138" y="63"/>
                    <a:pt x="133" y="56"/>
                    <a:pt x="121" y="50"/>
                  </a:cubicBezTo>
                  <a:cubicBezTo>
                    <a:pt x="115" y="44"/>
                    <a:pt x="110" y="38"/>
                    <a:pt x="98" y="32"/>
                  </a:cubicBezTo>
                  <a:cubicBezTo>
                    <a:pt x="92" y="25"/>
                    <a:pt x="87" y="25"/>
                    <a:pt x="81" y="25"/>
                  </a:cubicBezTo>
                  <a:cubicBezTo>
                    <a:pt x="75" y="19"/>
                    <a:pt x="69" y="19"/>
                    <a:pt x="64" y="19"/>
                  </a:cubicBezTo>
                  <a:cubicBezTo>
                    <a:pt x="52" y="13"/>
                    <a:pt x="41" y="13"/>
                    <a:pt x="29" y="13"/>
                  </a:cubicBezTo>
                  <a:cubicBezTo>
                    <a:pt x="23" y="13"/>
                    <a:pt x="12" y="19"/>
                    <a:pt x="6" y="19"/>
                  </a:cubicBezTo>
                  <a:cubicBezTo>
                    <a:pt x="6" y="19"/>
                    <a:pt x="0" y="25"/>
                    <a:pt x="0" y="19"/>
                  </a:cubicBezTo>
                  <a:cubicBezTo>
                    <a:pt x="0" y="19"/>
                    <a:pt x="0" y="19"/>
                    <a:pt x="0" y="19"/>
                  </a:cubicBezTo>
                  <a:cubicBezTo>
                    <a:pt x="0" y="19"/>
                    <a:pt x="0" y="19"/>
                    <a:pt x="0" y="19"/>
                  </a:cubicBezTo>
                  <a:cubicBezTo>
                    <a:pt x="0" y="13"/>
                    <a:pt x="6" y="13"/>
                    <a:pt x="12" y="7"/>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1" name="Freeform 352"/>
            <p:cNvSpPr>
              <a:spLocks/>
            </p:cNvSpPr>
            <p:nvPr/>
          </p:nvSpPr>
          <p:spPr bwMode="auto">
            <a:xfrm>
              <a:off x="6078538" y="5476876"/>
              <a:ext cx="130175" cy="71438"/>
            </a:xfrm>
            <a:custGeom>
              <a:avLst/>
              <a:gdLst>
                <a:gd name="T0" fmla="*/ 2147483647 w 208"/>
                <a:gd name="T1" fmla="*/ 2147483647 h 112"/>
                <a:gd name="T2" fmla="*/ 2147483647 w 208"/>
                <a:gd name="T3" fmla="*/ 0 h 112"/>
                <a:gd name="T4" fmla="*/ 2147483647 w 208"/>
                <a:gd name="T5" fmla="*/ 2147483647 h 112"/>
                <a:gd name="T6" fmla="*/ 2147483647 w 208"/>
                <a:gd name="T7" fmla="*/ 2147483647 h 112"/>
                <a:gd name="T8" fmla="*/ 2147483647 w 208"/>
                <a:gd name="T9" fmla="*/ 2147483647 h 112"/>
                <a:gd name="T10" fmla="*/ 2147483647 w 208"/>
                <a:gd name="T11" fmla="*/ 2147483647 h 112"/>
                <a:gd name="T12" fmla="*/ 2147483647 w 208"/>
                <a:gd name="T13" fmla="*/ 2147483647 h 112"/>
                <a:gd name="T14" fmla="*/ 2147483647 w 208"/>
                <a:gd name="T15" fmla="*/ 2147483647 h 112"/>
                <a:gd name="T16" fmla="*/ 2147483647 w 208"/>
                <a:gd name="T17" fmla="*/ 2147483647 h 112"/>
                <a:gd name="T18" fmla="*/ 2147483647 w 208"/>
                <a:gd name="T19" fmla="*/ 2147483647 h 112"/>
                <a:gd name="T20" fmla="*/ 2147483647 w 208"/>
                <a:gd name="T21" fmla="*/ 2147483647 h 112"/>
                <a:gd name="T22" fmla="*/ 2147483647 w 208"/>
                <a:gd name="T23" fmla="*/ 2147483647 h 112"/>
                <a:gd name="T24" fmla="*/ 2147483647 w 208"/>
                <a:gd name="T25" fmla="*/ 2147483647 h 112"/>
                <a:gd name="T26" fmla="*/ 2147483647 w 208"/>
                <a:gd name="T27" fmla="*/ 2147483647 h 112"/>
                <a:gd name="T28" fmla="*/ 2147483647 w 208"/>
                <a:gd name="T29" fmla="*/ 2147483647 h 112"/>
                <a:gd name="T30" fmla="*/ 2147483647 w 208"/>
                <a:gd name="T31" fmla="*/ 2147483647 h 112"/>
                <a:gd name="T32" fmla="*/ 2147483647 w 208"/>
                <a:gd name="T33" fmla="*/ 2147483647 h 112"/>
                <a:gd name="T34" fmla="*/ 2147483647 w 208"/>
                <a:gd name="T35" fmla="*/ 2147483647 h 112"/>
                <a:gd name="T36" fmla="*/ 2147483647 w 208"/>
                <a:gd name="T37" fmla="*/ 2147483647 h 112"/>
                <a:gd name="T38" fmla="*/ 2147483647 w 208"/>
                <a:gd name="T39" fmla="*/ 2147483647 h 112"/>
                <a:gd name="T40" fmla="*/ 2147483647 w 208"/>
                <a:gd name="T41" fmla="*/ 2147483647 h 112"/>
                <a:gd name="T42" fmla="*/ 0 w 208"/>
                <a:gd name="T43" fmla="*/ 2147483647 h 112"/>
                <a:gd name="T44" fmla="*/ 2147483647 w 208"/>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12"/>
                <a:gd name="T71" fmla="*/ 208 w 208"/>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12">
                  <a:moveTo>
                    <a:pt x="11" y="7"/>
                  </a:moveTo>
                  <a:cubicBezTo>
                    <a:pt x="17" y="7"/>
                    <a:pt x="39" y="0"/>
                    <a:pt x="44" y="0"/>
                  </a:cubicBezTo>
                  <a:cubicBezTo>
                    <a:pt x="50" y="0"/>
                    <a:pt x="55" y="7"/>
                    <a:pt x="61" y="7"/>
                  </a:cubicBezTo>
                  <a:cubicBezTo>
                    <a:pt x="72" y="7"/>
                    <a:pt x="83" y="13"/>
                    <a:pt x="94" y="19"/>
                  </a:cubicBezTo>
                  <a:cubicBezTo>
                    <a:pt x="94" y="25"/>
                    <a:pt x="104" y="25"/>
                    <a:pt x="104" y="25"/>
                  </a:cubicBezTo>
                  <a:cubicBezTo>
                    <a:pt x="115" y="38"/>
                    <a:pt x="121" y="38"/>
                    <a:pt x="132" y="50"/>
                  </a:cubicBezTo>
                  <a:cubicBezTo>
                    <a:pt x="137" y="50"/>
                    <a:pt x="143" y="56"/>
                    <a:pt x="148" y="63"/>
                  </a:cubicBezTo>
                  <a:cubicBezTo>
                    <a:pt x="159" y="75"/>
                    <a:pt x="198" y="100"/>
                    <a:pt x="208" y="106"/>
                  </a:cubicBezTo>
                  <a:cubicBezTo>
                    <a:pt x="208" y="106"/>
                    <a:pt x="208" y="106"/>
                    <a:pt x="208" y="106"/>
                  </a:cubicBezTo>
                  <a:cubicBezTo>
                    <a:pt x="208" y="112"/>
                    <a:pt x="208" y="112"/>
                    <a:pt x="208" y="112"/>
                  </a:cubicBezTo>
                  <a:cubicBezTo>
                    <a:pt x="203" y="112"/>
                    <a:pt x="192" y="106"/>
                    <a:pt x="187" y="100"/>
                  </a:cubicBezTo>
                  <a:cubicBezTo>
                    <a:pt x="170" y="88"/>
                    <a:pt x="154" y="75"/>
                    <a:pt x="148" y="69"/>
                  </a:cubicBezTo>
                  <a:cubicBezTo>
                    <a:pt x="143" y="69"/>
                    <a:pt x="143" y="69"/>
                    <a:pt x="143" y="69"/>
                  </a:cubicBezTo>
                  <a:cubicBezTo>
                    <a:pt x="132" y="63"/>
                    <a:pt x="126" y="56"/>
                    <a:pt x="115" y="50"/>
                  </a:cubicBezTo>
                  <a:cubicBezTo>
                    <a:pt x="104" y="44"/>
                    <a:pt x="104" y="38"/>
                    <a:pt x="94" y="32"/>
                  </a:cubicBezTo>
                  <a:cubicBezTo>
                    <a:pt x="88" y="25"/>
                    <a:pt x="83" y="25"/>
                    <a:pt x="77" y="19"/>
                  </a:cubicBezTo>
                  <a:cubicBezTo>
                    <a:pt x="72" y="19"/>
                    <a:pt x="66" y="19"/>
                    <a:pt x="61" y="13"/>
                  </a:cubicBezTo>
                  <a:cubicBezTo>
                    <a:pt x="50" y="13"/>
                    <a:pt x="39" y="13"/>
                    <a:pt x="33" y="13"/>
                  </a:cubicBezTo>
                  <a:cubicBezTo>
                    <a:pt x="22" y="13"/>
                    <a:pt x="17" y="19"/>
                    <a:pt x="6" y="19"/>
                  </a:cubicBezTo>
                  <a:cubicBezTo>
                    <a:pt x="6" y="19"/>
                    <a:pt x="6" y="19"/>
                    <a:pt x="6" y="19"/>
                  </a:cubicBezTo>
                  <a:cubicBezTo>
                    <a:pt x="6" y="19"/>
                    <a:pt x="6" y="19"/>
                    <a:pt x="6" y="19"/>
                  </a:cubicBezTo>
                  <a:cubicBezTo>
                    <a:pt x="6" y="19"/>
                    <a:pt x="0" y="19"/>
                    <a:pt x="0" y="19"/>
                  </a:cubicBezTo>
                  <a:cubicBezTo>
                    <a:pt x="6" y="13"/>
                    <a:pt x="11" y="13"/>
                    <a:pt x="11" y="7"/>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2" name="Freeform 353"/>
            <p:cNvSpPr>
              <a:spLocks/>
            </p:cNvSpPr>
            <p:nvPr/>
          </p:nvSpPr>
          <p:spPr bwMode="auto">
            <a:xfrm>
              <a:off x="6118225" y="5527676"/>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6" y="26"/>
                    <a:pt x="6" y="26"/>
                    <a:pt x="11" y="32"/>
                  </a:cubicBezTo>
                  <a:cubicBezTo>
                    <a:pt x="11" y="32"/>
                    <a:pt x="16" y="32"/>
                    <a:pt x="16" y="32"/>
                  </a:cubicBezTo>
                  <a:cubicBezTo>
                    <a:pt x="22" y="26"/>
                    <a:pt x="22"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3" name="Freeform 354"/>
            <p:cNvSpPr>
              <a:spLocks/>
            </p:cNvSpPr>
            <p:nvPr/>
          </p:nvSpPr>
          <p:spPr bwMode="auto">
            <a:xfrm>
              <a:off x="6118225" y="552767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0"/>
                  </a:moveTo>
                  <a:cubicBezTo>
                    <a:pt x="12" y="26"/>
                    <a:pt x="12" y="26"/>
                    <a:pt x="8" y="32"/>
                  </a:cubicBezTo>
                  <a:cubicBezTo>
                    <a:pt x="8" y="32"/>
                    <a:pt x="8" y="32"/>
                    <a:pt x="4" y="32"/>
                  </a:cubicBezTo>
                  <a:cubicBezTo>
                    <a:pt x="4" y="32"/>
                    <a:pt x="4" y="32"/>
                    <a:pt x="4" y="32"/>
                  </a:cubicBezTo>
                  <a:cubicBezTo>
                    <a:pt x="4" y="26"/>
                    <a:pt x="0" y="26"/>
                    <a:pt x="4" y="26"/>
                  </a:cubicBezTo>
                  <a:cubicBezTo>
                    <a:pt x="4" y="26"/>
                    <a:pt x="4" y="20"/>
                    <a:pt x="4" y="20"/>
                  </a:cubicBezTo>
                  <a:cubicBezTo>
                    <a:pt x="4" y="20"/>
                    <a:pt x="4" y="20"/>
                    <a:pt x="4" y="13"/>
                  </a:cubicBezTo>
                  <a:cubicBezTo>
                    <a:pt x="0" y="7"/>
                    <a:pt x="0" y="0"/>
                    <a:pt x="8" y="0"/>
                  </a:cubicBezTo>
                  <a:cubicBezTo>
                    <a:pt x="8" y="0"/>
                    <a:pt x="12" y="0"/>
                    <a:pt x="12" y="0"/>
                  </a:cubicBezTo>
                  <a:cubicBezTo>
                    <a:pt x="16" y="7"/>
                    <a:pt x="16" y="7"/>
                    <a:pt x="16"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4" name="Freeform 355"/>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2" y="16"/>
                    <a:pt x="12" y="16"/>
                    <a:pt x="8" y="16"/>
                  </a:cubicBezTo>
                  <a:cubicBezTo>
                    <a:pt x="8" y="16"/>
                    <a:pt x="8" y="16"/>
                    <a:pt x="8" y="16"/>
                  </a:cubicBezTo>
                  <a:cubicBezTo>
                    <a:pt x="4" y="16"/>
                    <a:pt x="4" y="16"/>
                    <a:pt x="4" y="16"/>
                  </a:cubicBezTo>
                  <a:cubicBezTo>
                    <a:pt x="4" y="16"/>
                    <a:pt x="4" y="16"/>
                    <a:pt x="4" y="16"/>
                  </a:cubicBezTo>
                  <a:cubicBezTo>
                    <a:pt x="4" y="11"/>
                    <a:pt x="4" y="11"/>
                    <a:pt x="4" y="11"/>
                  </a:cubicBezTo>
                  <a:cubicBezTo>
                    <a:pt x="4" y="11"/>
                    <a:pt x="4" y="11"/>
                    <a:pt x="4" y="6"/>
                  </a:cubicBezTo>
                  <a:cubicBezTo>
                    <a:pt x="4" y="6"/>
                    <a:pt x="0" y="0"/>
                    <a:pt x="8" y="0"/>
                  </a:cubicBezTo>
                  <a:cubicBezTo>
                    <a:pt x="8" y="0"/>
                    <a:pt x="12" y="0"/>
                    <a:pt x="12" y="0"/>
                  </a:cubicBezTo>
                  <a:cubicBezTo>
                    <a:pt x="16" y="0"/>
                    <a:pt x="16" y="0"/>
                    <a:pt x="16" y="11"/>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5" name="Freeform 356"/>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6" y="16"/>
                    <a:pt x="6" y="16"/>
                    <a:pt x="0" y="16"/>
                  </a:cubicBezTo>
                  <a:cubicBezTo>
                    <a:pt x="0" y="16"/>
                    <a:pt x="0" y="16"/>
                    <a:pt x="0" y="16"/>
                  </a:cubicBezTo>
                  <a:cubicBezTo>
                    <a:pt x="0" y="11"/>
                    <a:pt x="0" y="11"/>
                    <a:pt x="0" y="11"/>
                  </a:cubicBezTo>
                  <a:cubicBezTo>
                    <a:pt x="0" y="11"/>
                    <a:pt x="0" y="11"/>
                    <a:pt x="0" y="11"/>
                  </a:cubicBezTo>
                  <a:cubicBezTo>
                    <a:pt x="0" y="6"/>
                    <a:pt x="0" y="0"/>
                    <a:pt x="6" y="0"/>
                  </a:cubicBezTo>
                  <a:cubicBezTo>
                    <a:pt x="6" y="0"/>
                    <a:pt x="6" y="0"/>
                    <a:pt x="11" y="0"/>
                  </a:cubicBezTo>
                  <a:cubicBezTo>
                    <a:pt x="11" y="0"/>
                    <a:pt x="16" y="0"/>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6" name="Freeform 357"/>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6"/>
                  </a:moveTo>
                  <a:cubicBezTo>
                    <a:pt x="11" y="11"/>
                    <a:pt x="11" y="11"/>
                    <a:pt x="6" y="16"/>
                  </a:cubicBezTo>
                  <a:cubicBezTo>
                    <a:pt x="6" y="16"/>
                    <a:pt x="6" y="16"/>
                    <a:pt x="6" y="16"/>
                  </a:cubicBezTo>
                  <a:cubicBezTo>
                    <a:pt x="6" y="16"/>
                    <a:pt x="6" y="16"/>
                    <a:pt x="6" y="16"/>
                  </a:cubicBezTo>
                  <a:cubicBezTo>
                    <a:pt x="0" y="16"/>
                    <a:pt x="0" y="16"/>
                    <a:pt x="0" y="11"/>
                  </a:cubicBezTo>
                  <a:cubicBezTo>
                    <a:pt x="0" y="11"/>
                    <a:pt x="0" y="11"/>
                    <a:pt x="0" y="11"/>
                  </a:cubicBezTo>
                  <a:cubicBezTo>
                    <a:pt x="0" y="11"/>
                    <a:pt x="0" y="11"/>
                    <a:pt x="0" y="11"/>
                  </a:cubicBezTo>
                  <a:cubicBezTo>
                    <a:pt x="0" y="6"/>
                    <a:pt x="0" y="0"/>
                    <a:pt x="6" y="0"/>
                  </a:cubicBezTo>
                  <a:cubicBezTo>
                    <a:pt x="6" y="0"/>
                    <a:pt x="6" y="0"/>
                    <a:pt x="6" y="0"/>
                  </a:cubicBezTo>
                  <a:cubicBezTo>
                    <a:pt x="11" y="0"/>
                    <a:pt x="16" y="6"/>
                    <a:pt x="11"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7" name="Freeform 358"/>
            <p:cNvSpPr>
              <a:spLocks/>
            </p:cNvSpPr>
            <p:nvPr/>
          </p:nvSpPr>
          <p:spPr bwMode="auto">
            <a:xfrm>
              <a:off x="6118225" y="5527676"/>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2" y="22"/>
                  </a:moveTo>
                  <a:cubicBezTo>
                    <a:pt x="4" y="0"/>
                    <a:pt x="4" y="22"/>
                    <a:pt x="0" y="22"/>
                  </a:cubicBezTo>
                  <a:cubicBezTo>
                    <a:pt x="0" y="22"/>
                    <a:pt x="12" y="22"/>
                    <a:pt x="12" y="32"/>
                  </a:cubicBezTo>
                  <a:cubicBezTo>
                    <a:pt x="12" y="32"/>
                    <a:pt x="16" y="22"/>
                    <a:pt x="12" y="2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8" name="Freeform 359"/>
            <p:cNvSpPr>
              <a:spLocks noEditPoints="1"/>
            </p:cNvSpPr>
            <p:nvPr/>
          </p:nvSpPr>
          <p:spPr bwMode="auto">
            <a:xfrm>
              <a:off x="6118225" y="5535613"/>
              <a:ext cx="19050" cy="23813"/>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2147483647 h 37"/>
                <a:gd name="T16" fmla="*/ 2147483647 w 31"/>
                <a:gd name="T17" fmla="*/ 2147483647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2147483647 w 31"/>
                <a:gd name="T29" fmla="*/ 2147483647 h 37"/>
                <a:gd name="T30" fmla="*/ 2147483647 w 31"/>
                <a:gd name="T31" fmla="*/ 2147483647 h 37"/>
                <a:gd name="T32" fmla="*/ 2147483647 w 31"/>
                <a:gd name="T33" fmla="*/ 2147483647 h 37"/>
                <a:gd name="T34" fmla="*/ 2147483647 w 31"/>
                <a:gd name="T35" fmla="*/ 2147483647 h 37"/>
                <a:gd name="T36" fmla="*/ 2147483647 w 31"/>
                <a:gd name="T37" fmla="*/ 2147483647 h 37"/>
                <a:gd name="T38" fmla="*/ 2147483647 w 31"/>
                <a:gd name="T39" fmla="*/ 2147483647 h 37"/>
                <a:gd name="T40" fmla="*/ 2147483647 w 31"/>
                <a:gd name="T41" fmla="*/ 2147483647 h 37"/>
                <a:gd name="T42" fmla="*/ 2147483647 w 31"/>
                <a:gd name="T43" fmla="*/ 2147483647 h 37"/>
                <a:gd name="T44" fmla="*/ 2147483647 w 31"/>
                <a:gd name="T45" fmla="*/ 2147483647 h 37"/>
                <a:gd name="T46" fmla="*/ 2147483647 w 31"/>
                <a:gd name="T47" fmla="*/ 2147483647 h 37"/>
                <a:gd name="T48" fmla="*/ 2147483647 w 31"/>
                <a:gd name="T49" fmla="*/ 2147483647 h 37"/>
                <a:gd name="T50" fmla="*/ 2147483647 w 31"/>
                <a:gd name="T51" fmla="*/ 2147483647 h 37"/>
                <a:gd name="T52" fmla="*/ 2147483647 w 31"/>
                <a:gd name="T53" fmla="*/ 2147483647 h 37"/>
                <a:gd name="T54" fmla="*/ 2147483647 w 31"/>
                <a:gd name="T55" fmla="*/ 2147483647 h 37"/>
                <a:gd name="T56" fmla="*/ 2147483647 w 31"/>
                <a:gd name="T57" fmla="*/ 2147483647 h 37"/>
                <a:gd name="T58" fmla="*/ 2147483647 w 31"/>
                <a:gd name="T59" fmla="*/ 2147483647 h 37"/>
                <a:gd name="T60" fmla="*/ 2147483647 w 31"/>
                <a:gd name="T61" fmla="*/ 2147483647 h 37"/>
                <a:gd name="T62" fmla="*/ 2147483647 w 31"/>
                <a:gd name="T63" fmla="*/ 2147483647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37"/>
                <a:gd name="T98" fmla="*/ 31 w 31"/>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37">
                  <a:moveTo>
                    <a:pt x="13" y="21"/>
                  </a:moveTo>
                  <a:lnTo>
                    <a:pt x="8" y="13"/>
                  </a:lnTo>
                  <a:lnTo>
                    <a:pt x="19" y="17"/>
                  </a:lnTo>
                  <a:lnTo>
                    <a:pt x="17" y="18"/>
                  </a:lnTo>
                  <a:lnTo>
                    <a:pt x="20" y="15"/>
                  </a:lnTo>
                  <a:lnTo>
                    <a:pt x="17" y="20"/>
                  </a:lnTo>
                  <a:lnTo>
                    <a:pt x="15" y="23"/>
                  </a:lnTo>
                  <a:lnTo>
                    <a:pt x="10" y="11"/>
                  </a:lnTo>
                  <a:lnTo>
                    <a:pt x="16" y="12"/>
                  </a:lnTo>
                  <a:cubicBezTo>
                    <a:pt x="18" y="12"/>
                    <a:pt x="20" y="13"/>
                    <a:pt x="21" y="15"/>
                  </a:cubicBezTo>
                  <a:lnTo>
                    <a:pt x="27" y="24"/>
                  </a:lnTo>
                  <a:lnTo>
                    <a:pt x="13" y="25"/>
                  </a:lnTo>
                  <a:lnTo>
                    <a:pt x="15" y="20"/>
                  </a:lnTo>
                  <a:lnTo>
                    <a:pt x="15" y="26"/>
                  </a:lnTo>
                  <a:lnTo>
                    <a:pt x="13" y="21"/>
                  </a:lnTo>
                  <a:close/>
                  <a:moveTo>
                    <a:pt x="30" y="20"/>
                  </a:moveTo>
                  <a:cubicBezTo>
                    <a:pt x="31" y="22"/>
                    <a:pt x="31" y="25"/>
                    <a:pt x="30" y="26"/>
                  </a:cubicBezTo>
                  <a:lnTo>
                    <a:pt x="28" y="31"/>
                  </a:lnTo>
                  <a:cubicBezTo>
                    <a:pt x="27" y="34"/>
                    <a:pt x="24" y="36"/>
                    <a:pt x="21" y="36"/>
                  </a:cubicBezTo>
                  <a:cubicBezTo>
                    <a:pt x="18" y="37"/>
                    <a:pt x="15" y="35"/>
                    <a:pt x="14" y="33"/>
                  </a:cubicBezTo>
                  <a:lnTo>
                    <a:pt x="8" y="24"/>
                  </a:lnTo>
                  <a:lnTo>
                    <a:pt x="13" y="27"/>
                  </a:lnTo>
                  <a:lnTo>
                    <a:pt x="7" y="26"/>
                  </a:lnTo>
                  <a:cubicBezTo>
                    <a:pt x="4" y="26"/>
                    <a:pt x="2" y="24"/>
                    <a:pt x="1" y="22"/>
                  </a:cubicBezTo>
                  <a:cubicBezTo>
                    <a:pt x="0" y="19"/>
                    <a:pt x="0" y="16"/>
                    <a:pt x="2" y="14"/>
                  </a:cubicBezTo>
                  <a:lnTo>
                    <a:pt x="4" y="11"/>
                  </a:lnTo>
                  <a:lnTo>
                    <a:pt x="7" y="6"/>
                  </a:lnTo>
                  <a:cubicBezTo>
                    <a:pt x="7" y="5"/>
                    <a:pt x="9" y="4"/>
                    <a:pt x="10" y="3"/>
                  </a:cubicBezTo>
                  <a:lnTo>
                    <a:pt x="12" y="2"/>
                  </a:lnTo>
                  <a:cubicBezTo>
                    <a:pt x="16" y="0"/>
                    <a:pt x="20" y="2"/>
                    <a:pt x="22" y="6"/>
                  </a:cubicBezTo>
                  <a:lnTo>
                    <a:pt x="28" y="15"/>
                  </a:lnTo>
                  <a:lnTo>
                    <a:pt x="3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9" name="Freeform 360"/>
            <p:cNvSpPr>
              <a:spLocks/>
            </p:cNvSpPr>
            <p:nvPr/>
          </p:nvSpPr>
          <p:spPr bwMode="auto">
            <a:xfrm>
              <a:off x="6029325" y="5497513"/>
              <a:ext cx="188913" cy="112713"/>
            </a:xfrm>
            <a:custGeom>
              <a:avLst/>
              <a:gdLst>
                <a:gd name="T0" fmla="*/ 2147483647 w 304"/>
                <a:gd name="T1" fmla="*/ 2147483647 h 176"/>
                <a:gd name="T2" fmla="*/ 2147483647 w 304"/>
                <a:gd name="T3" fmla="*/ 2147483647 h 176"/>
                <a:gd name="T4" fmla="*/ 2147483647 w 304"/>
                <a:gd name="T5" fmla="*/ 2147483647 h 176"/>
                <a:gd name="T6" fmla="*/ 2147483647 w 304"/>
                <a:gd name="T7" fmla="*/ 2147483647 h 176"/>
                <a:gd name="T8" fmla="*/ 2147483647 w 304"/>
                <a:gd name="T9" fmla="*/ 2147483647 h 176"/>
                <a:gd name="T10" fmla="*/ 2147483647 w 304"/>
                <a:gd name="T11" fmla="*/ 2147483647 h 176"/>
                <a:gd name="T12" fmla="*/ 2147483647 w 304"/>
                <a:gd name="T13" fmla="*/ 2147483647 h 176"/>
                <a:gd name="T14" fmla="*/ 2147483647 w 304"/>
                <a:gd name="T15" fmla="*/ 2147483647 h 176"/>
                <a:gd name="T16" fmla="*/ 2147483647 w 30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176"/>
                <a:gd name="T29" fmla="*/ 304 w 30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176">
                  <a:moveTo>
                    <a:pt x="46" y="18"/>
                  </a:moveTo>
                  <a:cubicBezTo>
                    <a:pt x="46" y="18"/>
                    <a:pt x="0" y="77"/>
                    <a:pt x="91" y="130"/>
                  </a:cubicBezTo>
                  <a:cubicBezTo>
                    <a:pt x="91" y="130"/>
                    <a:pt x="181" y="176"/>
                    <a:pt x="248" y="141"/>
                  </a:cubicBezTo>
                  <a:cubicBezTo>
                    <a:pt x="248" y="141"/>
                    <a:pt x="304" y="118"/>
                    <a:pt x="304" y="118"/>
                  </a:cubicBezTo>
                  <a:cubicBezTo>
                    <a:pt x="304" y="118"/>
                    <a:pt x="304" y="112"/>
                    <a:pt x="299" y="112"/>
                  </a:cubicBezTo>
                  <a:cubicBezTo>
                    <a:pt x="293" y="112"/>
                    <a:pt x="226" y="147"/>
                    <a:pt x="192" y="147"/>
                  </a:cubicBezTo>
                  <a:cubicBezTo>
                    <a:pt x="192" y="147"/>
                    <a:pt x="119" y="141"/>
                    <a:pt x="91" y="118"/>
                  </a:cubicBezTo>
                  <a:cubicBezTo>
                    <a:pt x="91" y="118"/>
                    <a:pt x="17" y="88"/>
                    <a:pt x="51" y="24"/>
                  </a:cubicBezTo>
                  <a:cubicBezTo>
                    <a:pt x="51" y="24"/>
                    <a:pt x="57" y="0"/>
                    <a:pt x="46"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0" name="Freeform 361"/>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7" y="32"/>
                  </a:cubicBezTo>
                  <a:cubicBezTo>
                    <a:pt x="7" y="32"/>
                    <a:pt x="7" y="32"/>
                    <a:pt x="7" y="32"/>
                  </a:cubicBezTo>
                  <a:cubicBezTo>
                    <a:pt x="7" y="32"/>
                    <a:pt x="4" y="32"/>
                    <a:pt x="4" y="32"/>
                  </a:cubicBezTo>
                  <a:cubicBezTo>
                    <a:pt x="4" y="26"/>
                    <a:pt x="4" y="26"/>
                    <a:pt x="4" y="26"/>
                  </a:cubicBezTo>
                  <a:cubicBezTo>
                    <a:pt x="4" y="26"/>
                    <a:pt x="4" y="20"/>
                    <a:pt x="4" y="20"/>
                  </a:cubicBezTo>
                  <a:cubicBezTo>
                    <a:pt x="4" y="20"/>
                    <a:pt x="4" y="20"/>
                    <a:pt x="4" y="20"/>
                  </a:cubicBezTo>
                  <a:cubicBezTo>
                    <a:pt x="0" y="7"/>
                    <a:pt x="0" y="7"/>
                    <a:pt x="7" y="0"/>
                  </a:cubicBezTo>
                  <a:cubicBezTo>
                    <a:pt x="10" y="0"/>
                    <a:pt x="10" y="0"/>
                    <a:pt x="10" y="7"/>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1" name="Freeform 362"/>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24"/>
                    <a:pt x="11" y="24"/>
                    <a:pt x="6" y="24"/>
                  </a:cubicBezTo>
                  <a:cubicBezTo>
                    <a:pt x="6" y="32"/>
                    <a:pt x="6" y="32"/>
                    <a:pt x="6" y="32"/>
                  </a:cubicBezTo>
                  <a:cubicBezTo>
                    <a:pt x="6" y="32"/>
                    <a:pt x="6" y="32"/>
                    <a:pt x="0" y="24"/>
                  </a:cubicBezTo>
                  <a:cubicBezTo>
                    <a:pt x="0" y="24"/>
                    <a:pt x="0" y="24"/>
                    <a:pt x="0" y="24"/>
                  </a:cubicBezTo>
                  <a:cubicBezTo>
                    <a:pt x="0" y="24"/>
                    <a:pt x="0" y="16"/>
                    <a:pt x="0" y="16"/>
                  </a:cubicBezTo>
                  <a:cubicBezTo>
                    <a:pt x="0" y="16"/>
                    <a:pt x="0" y="16"/>
                    <a:pt x="0" y="16"/>
                  </a:cubicBezTo>
                  <a:cubicBezTo>
                    <a:pt x="0" y="8"/>
                    <a:pt x="0" y="0"/>
                    <a:pt x="6" y="0"/>
                  </a:cubicBezTo>
                  <a:cubicBezTo>
                    <a:pt x="6" y="0"/>
                    <a:pt x="11" y="0"/>
                    <a:pt x="11" y="0"/>
                  </a:cubicBezTo>
                  <a:cubicBezTo>
                    <a:pt x="16" y="0"/>
                    <a:pt x="16" y="0"/>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2" name="Freeform 363"/>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1"/>
                    <a:pt x="11" y="16"/>
                  </a:cubicBezTo>
                  <a:cubicBezTo>
                    <a:pt x="6" y="16"/>
                    <a:pt x="6" y="16"/>
                    <a:pt x="6" y="16"/>
                  </a:cubicBezTo>
                  <a:cubicBezTo>
                    <a:pt x="6" y="16"/>
                    <a:pt x="6" y="16"/>
                    <a:pt x="6" y="16"/>
                  </a:cubicBezTo>
                  <a:cubicBezTo>
                    <a:pt x="6" y="16"/>
                    <a:pt x="0" y="16"/>
                    <a:pt x="0" y="16"/>
                  </a:cubicBezTo>
                  <a:cubicBezTo>
                    <a:pt x="0" y="11"/>
                    <a:pt x="6" y="11"/>
                    <a:pt x="6" y="11"/>
                  </a:cubicBezTo>
                  <a:cubicBezTo>
                    <a:pt x="6" y="11"/>
                    <a:pt x="6" y="11"/>
                    <a:pt x="6"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3" name="Freeform 364"/>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11" y="16"/>
                    <a:pt x="6" y="16"/>
                    <a:pt x="6" y="16"/>
                  </a:cubicBezTo>
                  <a:cubicBezTo>
                    <a:pt x="6" y="16"/>
                    <a:pt x="6" y="16"/>
                    <a:pt x="6" y="16"/>
                  </a:cubicBezTo>
                  <a:cubicBezTo>
                    <a:pt x="6" y="16"/>
                    <a:pt x="6" y="16"/>
                    <a:pt x="6" y="11"/>
                  </a:cubicBezTo>
                  <a:cubicBezTo>
                    <a:pt x="6" y="11"/>
                    <a:pt x="6" y="11"/>
                    <a:pt x="6" y="11"/>
                  </a:cubicBezTo>
                  <a:cubicBezTo>
                    <a:pt x="6" y="11"/>
                    <a:pt x="6" y="11"/>
                    <a:pt x="6" y="11"/>
                  </a:cubicBezTo>
                  <a:cubicBezTo>
                    <a:pt x="6"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4" name="Freeform 365"/>
            <p:cNvSpPr>
              <a:spLocks/>
            </p:cNvSpPr>
            <p:nvPr/>
          </p:nvSpPr>
          <p:spPr bwMode="auto">
            <a:xfrm>
              <a:off x="60785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5" name="Freeform 366"/>
            <p:cNvSpPr>
              <a:spLocks noEditPoints="1"/>
            </p:cNvSpPr>
            <p:nvPr/>
          </p:nvSpPr>
          <p:spPr bwMode="auto">
            <a:xfrm>
              <a:off x="60785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6" name="Freeform 367"/>
            <p:cNvSpPr>
              <a:spLocks/>
            </p:cNvSpPr>
            <p:nvPr/>
          </p:nvSpPr>
          <p:spPr bwMode="auto">
            <a:xfrm>
              <a:off x="6069013" y="5507038"/>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6"/>
                  </a:cubicBezTo>
                  <a:cubicBezTo>
                    <a:pt x="6" y="26"/>
                    <a:pt x="6" y="26"/>
                    <a:pt x="11" y="32"/>
                  </a:cubicBezTo>
                  <a:cubicBezTo>
                    <a:pt x="11" y="32"/>
                    <a:pt x="16" y="32"/>
                    <a:pt x="16" y="32"/>
                  </a:cubicBezTo>
                  <a:cubicBezTo>
                    <a:pt x="27" y="26"/>
                    <a:pt x="27"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7" name="Freeform 368"/>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0" y="12"/>
                    <a:pt x="10" y="12"/>
                    <a:pt x="7" y="16"/>
                  </a:cubicBezTo>
                  <a:cubicBezTo>
                    <a:pt x="7" y="16"/>
                    <a:pt x="7" y="16"/>
                    <a:pt x="7" y="16"/>
                  </a:cubicBezTo>
                  <a:cubicBezTo>
                    <a:pt x="7" y="16"/>
                    <a:pt x="4" y="16"/>
                    <a:pt x="4" y="16"/>
                  </a:cubicBezTo>
                  <a:cubicBezTo>
                    <a:pt x="4" y="12"/>
                    <a:pt x="4" y="12"/>
                    <a:pt x="4" y="12"/>
                  </a:cubicBezTo>
                  <a:cubicBezTo>
                    <a:pt x="4" y="12"/>
                    <a:pt x="4" y="12"/>
                    <a:pt x="4" y="12"/>
                  </a:cubicBezTo>
                  <a:cubicBezTo>
                    <a:pt x="4" y="8"/>
                    <a:pt x="4" y="8"/>
                    <a:pt x="4" y="8"/>
                  </a:cubicBezTo>
                  <a:cubicBezTo>
                    <a:pt x="0" y="4"/>
                    <a:pt x="0" y="0"/>
                    <a:pt x="7" y="0"/>
                  </a:cubicBezTo>
                  <a:cubicBezTo>
                    <a:pt x="10" y="0"/>
                    <a:pt x="10" y="0"/>
                    <a:pt x="10" y="0"/>
                  </a:cubicBezTo>
                  <a:cubicBezTo>
                    <a:pt x="13" y="0"/>
                    <a:pt x="16" y="0"/>
                    <a:pt x="13" y="8"/>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8" name="Freeform 369"/>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1" y="12"/>
                    <a:pt x="11" y="12"/>
                    <a:pt x="6" y="16"/>
                  </a:cubicBezTo>
                  <a:cubicBezTo>
                    <a:pt x="6" y="16"/>
                    <a:pt x="6" y="16"/>
                    <a:pt x="6" y="16"/>
                  </a:cubicBezTo>
                  <a:cubicBezTo>
                    <a:pt x="6" y="16"/>
                    <a:pt x="6" y="16"/>
                    <a:pt x="0" y="12"/>
                  </a:cubicBezTo>
                  <a:cubicBezTo>
                    <a:pt x="0" y="12"/>
                    <a:pt x="0" y="12"/>
                    <a:pt x="0" y="12"/>
                  </a:cubicBezTo>
                  <a:cubicBezTo>
                    <a:pt x="0" y="12"/>
                    <a:pt x="0" y="12"/>
                    <a:pt x="0" y="8"/>
                  </a:cubicBezTo>
                  <a:cubicBezTo>
                    <a:pt x="0" y="8"/>
                    <a:pt x="0" y="8"/>
                    <a:pt x="0" y="8"/>
                  </a:cubicBezTo>
                  <a:cubicBezTo>
                    <a:pt x="0" y="4"/>
                    <a:pt x="0" y="0"/>
                    <a:pt x="6" y="0"/>
                  </a:cubicBezTo>
                  <a:cubicBezTo>
                    <a:pt x="6" y="0"/>
                    <a:pt x="11" y="0"/>
                    <a:pt x="11" y="0"/>
                  </a:cubicBezTo>
                  <a:cubicBezTo>
                    <a:pt x="16" y="0"/>
                    <a:pt x="16" y="4"/>
                    <a:pt x="16"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9" name="Freeform 370"/>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6" y="16"/>
                  </a:cubicBezTo>
                  <a:cubicBezTo>
                    <a:pt x="6" y="16"/>
                    <a:pt x="6" y="16"/>
                    <a:pt x="6" y="16"/>
                  </a:cubicBezTo>
                  <a:cubicBezTo>
                    <a:pt x="6" y="16"/>
                    <a:pt x="6" y="16"/>
                    <a:pt x="6" y="16"/>
                  </a:cubicBezTo>
                  <a:cubicBezTo>
                    <a:pt x="0" y="16"/>
                    <a:pt x="0" y="16"/>
                    <a:pt x="0" y="16"/>
                  </a:cubicBezTo>
                  <a:cubicBezTo>
                    <a:pt x="0" y="16"/>
                    <a:pt x="0" y="11"/>
                    <a:pt x="6" y="11"/>
                  </a:cubicBezTo>
                  <a:cubicBezTo>
                    <a:pt x="0" y="11"/>
                    <a:pt x="0" y="11"/>
                    <a:pt x="0"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0" name="Freeform 371"/>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6" y="16"/>
                    <a:pt x="6" y="16"/>
                    <a:pt x="6" y="16"/>
                  </a:cubicBezTo>
                  <a:cubicBezTo>
                    <a:pt x="6" y="16"/>
                    <a:pt x="6" y="16"/>
                    <a:pt x="6" y="16"/>
                  </a:cubicBezTo>
                  <a:cubicBezTo>
                    <a:pt x="6" y="16"/>
                    <a:pt x="6" y="16"/>
                    <a:pt x="6" y="16"/>
                  </a:cubicBezTo>
                  <a:cubicBezTo>
                    <a:pt x="6" y="11"/>
                    <a:pt x="6" y="11"/>
                    <a:pt x="6" y="11"/>
                  </a:cubicBezTo>
                  <a:cubicBezTo>
                    <a:pt x="6" y="11"/>
                    <a:pt x="6" y="11"/>
                    <a:pt x="6" y="11"/>
                  </a:cubicBezTo>
                  <a:cubicBezTo>
                    <a:pt x="0"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1" name="Freeform 372"/>
            <p:cNvSpPr>
              <a:spLocks noEditPoints="1"/>
            </p:cNvSpPr>
            <p:nvPr/>
          </p:nvSpPr>
          <p:spPr bwMode="auto">
            <a:xfrm>
              <a:off x="6067425" y="5518151"/>
              <a:ext cx="33338" cy="9525"/>
            </a:xfrm>
            <a:custGeom>
              <a:avLst/>
              <a:gdLst>
                <a:gd name="T0" fmla="*/ 2147483647 w 53"/>
                <a:gd name="T1" fmla="*/ 0 h 16"/>
                <a:gd name="T2" fmla="*/ 2147483647 w 53"/>
                <a:gd name="T3" fmla="*/ 0 h 16"/>
                <a:gd name="T4" fmla="*/ 2147483647 w 53"/>
                <a:gd name="T5" fmla="*/ 2147483647 h 16"/>
                <a:gd name="T6" fmla="*/ 2147483647 w 53"/>
                <a:gd name="T7" fmla="*/ 2147483647 h 16"/>
                <a:gd name="T8" fmla="*/ 2147483647 w 53"/>
                <a:gd name="T9" fmla="*/ 2147483647 h 16"/>
                <a:gd name="T10" fmla="*/ 2147483647 w 53"/>
                <a:gd name="T11" fmla="*/ 2147483647 h 16"/>
                <a:gd name="T12" fmla="*/ 2147483647 w 53"/>
                <a:gd name="T13" fmla="*/ 0 h 16"/>
                <a:gd name="T14" fmla="*/ 2147483647 w 53"/>
                <a:gd name="T15" fmla="*/ 0 h 16"/>
                <a:gd name="T16" fmla="*/ 2147483647 w 53"/>
                <a:gd name="T17" fmla="*/ 0 h 16"/>
                <a:gd name="T18" fmla="*/ 2147483647 w 53"/>
                <a:gd name="T19" fmla="*/ 0 h 16"/>
                <a:gd name="T20" fmla="*/ 2147483647 w 53"/>
                <a:gd name="T21" fmla="*/ 0 h 16"/>
                <a:gd name="T22" fmla="*/ 2147483647 w 53"/>
                <a:gd name="T23" fmla="*/ 0 h 16"/>
                <a:gd name="T24" fmla="*/ 2147483647 w 53"/>
                <a:gd name="T25" fmla="*/ 0 h 16"/>
                <a:gd name="T26" fmla="*/ 2147483647 w 53"/>
                <a:gd name="T27" fmla="*/ 2147483647 h 16"/>
                <a:gd name="T28" fmla="*/ 2147483647 w 53"/>
                <a:gd name="T29" fmla="*/ 2147483647 h 16"/>
                <a:gd name="T30" fmla="*/ 2147483647 w 53"/>
                <a:gd name="T31" fmla="*/ 2147483647 h 16"/>
                <a:gd name="T32" fmla="*/ 2147483647 w 53"/>
                <a:gd name="T33" fmla="*/ 2147483647 h 16"/>
                <a:gd name="T34" fmla="*/ 2147483647 w 53"/>
                <a:gd name="T35" fmla="*/ 2147483647 h 16"/>
                <a:gd name="T36" fmla="*/ 2147483647 w 53"/>
                <a:gd name="T37" fmla="*/ 2147483647 h 16"/>
                <a:gd name="T38" fmla="*/ 2147483647 w 53"/>
                <a:gd name="T39" fmla="*/ 0 h 16"/>
                <a:gd name="T40" fmla="*/ 2147483647 w 53"/>
                <a:gd name="T41" fmla="*/ 0 h 16"/>
                <a:gd name="T42" fmla="*/ 2147483647 w 53"/>
                <a:gd name="T43" fmla="*/ 0 h 16"/>
                <a:gd name="T44" fmla="*/ 2147483647 w 53"/>
                <a:gd name="T45" fmla="*/ 0 h 16"/>
                <a:gd name="T46" fmla="*/ 2147483647 w 53"/>
                <a:gd name="T47" fmla="*/ 2147483647 h 16"/>
                <a:gd name="T48" fmla="*/ 2147483647 w 53"/>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6"/>
                <a:gd name="T77" fmla="*/ 53 w 53"/>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6">
                  <a:moveTo>
                    <a:pt x="42" y="0"/>
                  </a:moveTo>
                  <a:lnTo>
                    <a:pt x="53" y="0"/>
                  </a:lnTo>
                  <a:lnTo>
                    <a:pt x="53" y="16"/>
                  </a:lnTo>
                  <a:lnTo>
                    <a:pt x="28" y="16"/>
                  </a:lnTo>
                  <a:lnTo>
                    <a:pt x="20" y="16"/>
                  </a:lnTo>
                  <a:lnTo>
                    <a:pt x="10" y="16"/>
                  </a:lnTo>
                  <a:cubicBezTo>
                    <a:pt x="0" y="16"/>
                    <a:pt x="0" y="0"/>
                    <a:pt x="10" y="0"/>
                  </a:cubicBezTo>
                  <a:lnTo>
                    <a:pt x="14" y="0"/>
                  </a:lnTo>
                  <a:lnTo>
                    <a:pt x="22" y="0"/>
                  </a:lnTo>
                  <a:lnTo>
                    <a:pt x="30" y="0"/>
                  </a:lnTo>
                  <a:lnTo>
                    <a:pt x="34" y="0"/>
                  </a:lnTo>
                  <a:lnTo>
                    <a:pt x="38" y="0"/>
                  </a:lnTo>
                  <a:lnTo>
                    <a:pt x="42" y="0"/>
                  </a:lnTo>
                  <a:close/>
                  <a:moveTo>
                    <a:pt x="38" y="16"/>
                  </a:moveTo>
                  <a:lnTo>
                    <a:pt x="34" y="16"/>
                  </a:lnTo>
                  <a:lnTo>
                    <a:pt x="30" y="16"/>
                  </a:lnTo>
                  <a:lnTo>
                    <a:pt x="22" y="16"/>
                  </a:lnTo>
                  <a:lnTo>
                    <a:pt x="14" y="16"/>
                  </a:lnTo>
                  <a:lnTo>
                    <a:pt x="10" y="16"/>
                  </a:lnTo>
                  <a:lnTo>
                    <a:pt x="10" y="0"/>
                  </a:lnTo>
                  <a:lnTo>
                    <a:pt x="20" y="0"/>
                  </a:lnTo>
                  <a:lnTo>
                    <a:pt x="28" y="0"/>
                  </a:lnTo>
                  <a:lnTo>
                    <a:pt x="42" y="0"/>
                  </a:lnTo>
                  <a:lnTo>
                    <a:pt x="42" y="16"/>
                  </a:lnTo>
                  <a:lnTo>
                    <a:pt x="3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2" name="Freeform 373"/>
            <p:cNvSpPr>
              <a:spLocks/>
            </p:cNvSpPr>
            <p:nvPr/>
          </p:nvSpPr>
          <p:spPr bwMode="auto">
            <a:xfrm>
              <a:off x="6108700" y="548640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6"/>
                  </a:moveTo>
                  <a:cubicBezTo>
                    <a:pt x="20" y="32"/>
                    <a:pt x="20" y="32"/>
                    <a:pt x="7" y="32"/>
                  </a:cubicBezTo>
                  <a:cubicBezTo>
                    <a:pt x="7" y="32"/>
                    <a:pt x="7" y="32"/>
                    <a:pt x="7" y="32"/>
                  </a:cubicBezTo>
                  <a:cubicBezTo>
                    <a:pt x="7" y="32"/>
                    <a:pt x="7" y="26"/>
                    <a:pt x="7" y="26"/>
                  </a:cubicBezTo>
                  <a:cubicBezTo>
                    <a:pt x="0" y="26"/>
                    <a:pt x="0" y="26"/>
                    <a:pt x="7" y="20"/>
                  </a:cubicBezTo>
                  <a:cubicBezTo>
                    <a:pt x="7" y="20"/>
                    <a:pt x="7" y="20"/>
                    <a:pt x="7" y="20"/>
                  </a:cubicBezTo>
                  <a:cubicBezTo>
                    <a:pt x="7" y="20"/>
                    <a:pt x="7" y="20"/>
                    <a:pt x="7" y="13"/>
                  </a:cubicBezTo>
                  <a:cubicBezTo>
                    <a:pt x="7" y="7"/>
                    <a:pt x="13" y="0"/>
                    <a:pt x="26" y="7"/>
                  </a:cubicBezTo>
                  <a:cubicBezTo>
                    <a:pt x="26" y="7"/>
                    <a:pt x="26" y="13"/>
                    <a:pt x="32" y="13"/>
                  </a:cubicBezTo>
                  <a:cubicBezTo>
                    <a:pt x="32" y="13"/>
                    <a:pt x="32" y="20"/>
                    <a:pt x="26"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3" name="Freeform 374"/>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6"/>
                    <a:pt x="4" y="16"/>
                  </a:cubicBezTo>
                  <a:cubicBezTo>
                    <a:pt x="4" y="16"/>
                    <a:pt x="0" y="16"/>
                    <a:pt x="0" y="16"/>
                  </a:cubicBezTo>
                  <a:cubicBezTo>
                    <a:pt x="0" y="12"/>
                    <a:pt x="0" y="12"/>
                    <a:pt x="0" y="12"/>
                  </a:cubicBezTo>
                  <a:cubicBezTo>
                    <a:pt x="0" y="12"/>
                    <a:pt x="0" y="12"/>
                    <a:pt x="0" y="8"/>
                  </a:cubicBezTo>
                  <a:cubicBezTo>
                    <a:pt x="0" y="8"/>
                    <a:pt x="0" y="8"/>
                    <a:pt x="0" y="8"/>
                  </a:cubicBezTo>
                  <a:cubicBezTo>
                    <a:pt x="0" y="8"/>
                    <a:pt x="0" y="8"/>
                    <a:pt x="4" y="8"/>
                  </a:cubicBezTo>
                  <a:cubicBezTo>
                    <a:pt x="4" y="0"/>
                    <a:pt x="4" y="0"/>
                    <a:pt x="8" y="0"/>
                  </a:cubicBezTo>
                  <a:cubicBezTo>
                    <a:pt x="12" y="0"/>
                    <a:pt x="12" y="4"/>
                    <a:pt x="12" y="4"/>
                  </a:cubicBezTo>
                  <a:cubicBezTo>
                    <a:pt x="16" y="4"/>
                    <a:pt x="16" y="8"/>
                    <a:pt x="12"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4" name="Freeform 375"/>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0" y="16"/>
                    <a:pt x="0" y="16"/>
                    <a:pt x="0" y="16"/>
                  </a:cubicBezTo>
                  <a:cubicBezTo>
                    <a:pt x="0" y="16"/>
                    <a:pt x="0" y="16"/>
                    <a:pt x="0" y="11"/>
                  </a:cubicBezTo>
                  <a:cubicBezTo>
                    <a:pt x="0" y="11"/>
                    <a:pt x="0" y="11"/>
                    <a:pt x="4" y="11"/>
                  </a:cubicBezTo>
                  <a:cubicBezTo>
                    <a:pt x="4" y="11"/>
                    <a:pt x="4" y="11"/>
                    <a:pt x="4" y="11"/>
                  </a:cubicBezTo>
                  <a:cubicBezTo>
                    <a:pt x="4" y="6"/>
                    <a:pt x="4" y="0"/>
                    <a:pt x="8" y="6"/>
                  </a:cubicBezTo>
                  <a:cubicBezTo>
                    <a:pt x="8" y="6"/>
                    <a:pt x="12" y="6"/>
                    <a:pt x="12" y="6"/>
                  </a:cubicBezTo>
                  <a:cubicBezTo>
                    <a:pt x="16" y="11"/>
                    <a:pt x="16" y="11"/>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5" name="Freeform 376"/>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6"/>
                  </a:moveTo>
                  <a:cubicBezTo>
                    <a:pt x="11" y="16"/>
                    <a:pt x="11" y="16"/>
                    <a:pt x="6" y="16"/>
                  </a:cubicBezTo>
                  <a:cubicBezTo>
                    <a:pt x="6" y="16"/>
                    <a:pt x="6" y="16"/>
                    <a:pt x="6" y="16"/>
                  </a:cubicBezTo>
                  <a:cubicBezTo>
                    <a:pt x="6" y="16"/>
                    <a:pt x="6" y="16"/>
                    <a:pt x="6" y="16"/>
                  </a:cubicBezTo>
                  <a:cubicBezTo>
                    <a:pt x="0" y="16"/>
                    <a:pt x="0" y="16"/>
                    <a:pt x="6" y="16"/>
                  </a:cubicBezTo>
                  <a:cubicBezTo>
                    <a:pt x="6" y="8"/>
                    <a:pt x="6" y="8"/>
                    <a:pt x="6" y="8"/>
                  </a:cubicBezTo>
                  <a:cubicBezTo>
                    <a:pt x="6" y="8"/>
                    <a:pt x="6" y="8"/>
                    <a:pt x="6" y="8"/>
                  </a:cubicBezTo>
                  <a:cubicBezTo>
                    <a:pt x="6" y="0"/>
                    <a:pt x="6" y="0"/>
                    <a:pt x="11" y="0"/>
                  </a:cubicBezTo>
                  <a:cubicBezTo>
                    <a:pt x="11" y="0"/>
                    <a:pt x="11" y="0"/>
                    <a:pt x="16" y="0"/>
                  </a:cubicBezTo>
                  <a:cubicBezTo>
                    <a:pt x="16" y="8"/>
                    <a:pt x="16" y="8"/>
                    <a:pt x="16"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6" name="Freeform 377"/>
            <p:cNvSpPr>
              <a:spLocks/>
            </p:cNvSpPr>
            <p:nvPr/>
          </p:nvSpPr>
          <p:spPr bwMode="auto">
            <a:xfrm>
              <a:off x="6108700" y="5486401"/>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6"/>
                    <a:pt x="0" y="6"/>
                  </a:cubicBezTo>
                  <a:cubicBezTo>
                    <a:pt x="0" y="6"/>
                    <a:pt x="16"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7" name="Freeform 378"/>
            <p:cNvSpPr>
              <a:spLocks noEditPoints="1"/>
            </p:cNvSpPr>
            <p:nvPr/>
          </p:nvSpPr>
          <p:spPr bwMode="auto">
            <a:xfrm>
              <a:off x="6108700" y="5489576"/>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2147483647 w 33"/>
                <a:gd name="T61" fmla="*/ 2147483647 h 27"/>
                <a:gd name="T62" fmla="*/ 2147483647 w 33"/>
                <a:gd name="T63" fmla="*/ 214748364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27"/>
                <a:gd name="T98" fmla="*/ 33 w 33"/>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27">
                  <a:moveTo>
                    <a:pt x="24" y="11"/>
                  </a:moveTo>
                  <a:lnTo>
                    <a:pt x="17" y="23"/>
                  </a:lnTo>
                  <a:lnTo>
                    <a:pt x="13" y="15"/>
                  </a:lnTo>
                  <a:lnTo>
                    <a:pt x="16" y="18"/>
                  </a:lnTo>
                  <a:lnTo>
                    <a:pt x="12" y="15"/>
                  </a:lnTo>
                  <a:lnTo>
                    <a:pt x="17" y="16"/>
                  </a:lnTo>
                  <a:lnTo>
                    <a:pt x="9" y="17"/>
                  </a:lnTo>
                  <a:lnTo>
                    <a:pt x="13" y="3"/>
                  </a:lnTo>
                  <a:lnTo>
                    <a:pt x="20" y="8"/>
                  </a:lnTo>
                  <a:lnTo>
                    <a:pt x="24" y="11"/>
                  </a:lnTo>
                  <a:cubicBezTo>
                    <a:pt x="26" y="13"/>
                    <a:pt x="27" y="15"/>
                    <a:pt x="27" y="17"/>
                  </a:cubicBezTo>
                  <a:lnTo>
                    <a:pt x="27" y="19"/>
                  </a:lnTo>
                  <a:lnTo>
                    <a:pt x="19" y="11"/>
                  </a:lnTo>
                  <a:lnTo>
                    <a:pt x="22" y="11"/>
                  </a:lnTo>
                  <a:lnTo>
                    <a:pt x="24" y="11"/>
                  </a:lnTo>
                  <a:close/>
                  <a:moveTo>
                    <a:pt x="22" y="27"/>
                  </a:moveTo>
                  <a:lnTo>
                    <a:pt x="19" y="27"/>
                  </a:lnTo>
                  <a:cubicBezTo>
                    <a:pt x="15" y="27"/>
                    <a:pt x="11" y="24"/>
                    <a:pt x="11" y="19"/>
                  </a:cubicBezTo>
                  <a:lnTo>
                    <a:pt x="11" y="17"/>
                  </a:lnTo>
                  <a:lnTo>
                    <a:pt x="15" y="24"/>
                  </a:lnTo>
                  <a:lnTo>
                    <a:pt x="11" y="21"/>
                  </a:lnTo>
                  <a:lnTo>
                    <a:pt x="4" y="16"/>
                  </a:lnTo>
                  <a:cubicBezTo>
                    <a:pt x="1" y="14"/>
                    <a:pt x="0" y="11"/>
                    <a:pt x="1" y="7"/>
                  </a:cubicBezTo>
                  <a:cubicBezTo>
                    <a:pt x="2" y="4"/>
                    <a:pt x="4" y="2"/>
                    <a:pt x="7" y="2"/>
                  </a:cubicBezTo>
                  <a:lnTo>
                    <a:pt x="15" y="1"/>
                  </a:lnTo>
                  <a:cubicBezTo>
                    <a:pt x="18" y="0"/>
                    <a:pt x="20" y="1"/>
                    <a:pt x="21" y="2"/>
                  </a:cubicBezTo>
                  <a:lnTo>
                    <a:pt x="25" y="5"/>
                  </a:lnTo>
                  <a:cubicBezTo>
                    <a:pt x="26" y="6"/>
                    <a:pt x="27" y="7"/>
                    <a:pt x="28" y="8"/>
                  </a:cubicBezTo>
                  <a:lnTo>
                    <a:pt x="32" y="16"/>
                  </a:lnTo>
                  <a:cubicBezTo>
                    <a:pt x="33" y="18"/>
                    <a:pt x="33" y="21"/>
                    <a:pt x="31" y="24"/>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8" name="Freeform 379"/>
            <p:cNvSpPr>
              <a:spLocks/>
            </p:cNvSpPr>
            <p:nvPr/>
          </p:nvSpPr>
          <p:spPr bwMode="auto">
            <a:xfrm>
              <a:off x="61388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1"/>
                    <a:pt x="11" y="22"/>
                  </a:cubicBezTo>
                  <a:cubicBezTo>
                    <a:pt x="6" y="22"/>
                    <a:pt x="6" y="27"/>
                    <a:pt x="6" y="27"/>
                  </a:cubicBezTo>
                  <a:cubicBezTo>
                    <a:pt x="11" y="32"/>
                    <a:pt x="11" y="32"/>
                    <a:pt x="16" y="32"/>
                  </a:cubicBezTo>
                  <a:cubicBezTo>
                    <a:pt x="22" y="22"/>
                    <a:pt x="22" y="27"/>
                    <a:pt x="27" y="16"/>
                  </a:cubicBezTo>
                  <a:cubicBezTo>
                    <a:pt x="32" y="6"/>
                    <a:pt x="22"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9" name="Freeform 380"/>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2" y="24"/>
                    <a:pt x="12" y="24"/>
                    <a:pt x="8" y="32"/>
                  </a:cubicBezTo>
                  <a:cubicBezTo>
                    <a:pt x="8" y="32"/>
                    <a:pt x="4" y="32"/>
                    <a:pt x="4" y="32"/>
                  </a:cubicBezTo>
                  <a:cubicBezTo>
                    <a:pt x="4" y="32"/>
                    <a:pt x="4" y="32"/>
                    <a:pt x="4" y="32"/>
                  </a:cubicBezTo>
                  <a:cubicBezTo>
                    <a:pt x="0" y="32"/>
                    <a:pt x="0" y="24"/>
                    <a:pt x="0" y="24"/>
                  </a:cubicBezTo>
                  <a:cubicBezTo>
                    <a:pt x="0" y="24"/>
                    <a:pt x="4" y="24"/>
                    <a:pt x="4" y="24"/>
                  </a:cubicBezTo>
                  <a:cubicBezTo>
                    <a:pt x="4" y="16"/>
                    <a:pt x="4" y="16"/>
                    <a:pt x="0" y="16"/>
                  </a:cubicBezTo>
                  <a:cubicBezTo>
                    <a:pt x="0" y="8"/>
                    <a:pt x="0" y="0"/>
                    <a:pt x="8" y="0"/>
                  </a:cubicBezTo>
                  <a:cubicBezTo>
                    <a:pt x="8" y="0"/>
                    <a:pt x="8" y="0"/>
                    <a:pt x="12" y="0"/>
                  </a:cubicBezTo>
                  <a:cubicBezTo>
                    <a:pt x="16" y="0"/>
                    <a:pt x="16" y="8"/>
                    <a:pt x="16"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0" name="Freeform 381"/>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4" y="32"/>
                    <a:pt x="4" y="24"/>
                    <a:pt x="4" y="24"/>
                  </a:cubicBezTo>
                  <a:cubicBezTo>
                    <a:pt x="4" y="24"/>
                    <a:pt x="4" y="24"/>
                    <a:pt x="4" y="24"/>
                  </a:cubicBezTo>
                  <a:cubicBezTo>
                    <a:pt x="4" y="16"/>
                    <a:pt x="4" y="16"/>
                    <a:pt x="4" y="16"/>
                  </a:cubicBezTo>
                  <a:cubicBezTo>
                    <a:pt x="0" y="8"/>
                    <a:pt x="0" y="0"/>
                    <a:pt x="8" y="0"/>
                  </a:cubicBezTo>
                  <a:cubicBezTo>
                    <a:pt x="8" y="0"/>
                    <a:pt x="8" y="0"/>
                    <a:pt x="12" y="0"/>
                  </a:cubicBezTo>
                  <a:cubicBezTo>
                    <a:pt x="12" y="0"/>
                    <a:pt x="16" y="8"/>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1" name="Freeform 382"/>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32"/>
                    <a:pt x="8" y="32"/>
                    <a:pt x="8" y="32"/>
                  </a:cubicBezTo>
                  <a:cubicBezTo>
                    <a:pt x="4" y="32"/>
                    <a:pt x="4" y="32"/>
                    <a:pt x="4" y="32"/>
                  </a:cubicBezTo>
                  <a:cubicBezTo>
                    <a:pt x="4" y="24"/>
                    <a:pt x="4" y="24"/>
                    <a:pt x="4" y="24"/>
                  </a:cubicBezTo>
                  <a:cubicBezTo>
                    <a:pt x="4" y="24"/>
                    <a:pt x="4" y="24"/>
                    <a:pt x="4" y="24"/>
                  </a:cubicBezTo>
                  <a:cubicBezTo>
                    <a:pt x="4" y="16"/>
                    <a:pt x="4" y="16"/>
                    <a:pt x="4" y="16"/>
                  </a:cubicBezTo>
                  <a:cubicBezTo>
                    <a:pt x="4" y="8"/>
                    <a:pt x="0" y="8"/>
                    <a:pt x="8" y="0"/>
                  </a:cubicBezTo>
                  <a:cubicBezTo>
                    <a:pt x="8" y="0"/>
                    <a:pt x="8" y="0"/>
                    <a:pt x="8" y="0"/>
                  </a:cubicBezTo>
                  <a:cubicBezTo>
                    <a:pt x="12" y="8"/>
                    <a:pt x="16" y="8"/>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2" name="Freeform 383"/>
            <p:cNvSpPr>
              <a:spLocks/>
            </p:cNvSpPr>
            <p:nvPr/>
          </p:nvSpPr>
          <p:spPr bwMode="auto">
            <a:xfrm>
              <a:off x="6127750" y="5568951"/>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16" y="0"/>
                    <a:pt x="16" y="8"/>
                    <a:pt x="0" y="8"/>
                  </a:cubicBezTo>
                  <a:cubicBezTo>
                    <a:pt x="0" y="8"/>
                    <a:pt x="24" y="16"/>
                    <a:pt x="32" y="16"/>
                  </a:cubicBezTo>
                  <a:cubicBezTo>
                    <a:pt x="32" y="16"/>
                    <a:pt x="32" y="16"/>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3" name="Freeform 384"/>
            <p:cNvSpPr>
              <a:spLocks noEditPoints="1"/>
            </p:cNvSpPr>
            <p:nvPr/>
          </p:nvSpPr>
          <p:spPr bwMode="auto">
            <a:xfrm>
              <a:off x="6127750" y="5572126"/>
              <a:ext cx="30163" cy="19050"/>
            </a:xfrm>
            <a:custGeom>
              <a:avLst/>
              <a:gdLst>
                <a:gd name="T0" fmla="*/ 2147483647 w 48"/>
                <a:gd name="T1" fmla="*/ 2147483647 h 28"/>
                <a:gd name="T2" fmla="*/ 2147483647 w 48"/>
                <a:gd name="T3" fmla="*/ 2147483647 h 28"/>
                <a:gd name="T4" fmla="*/ 2147483647 w 48"/>
                <a:gd name="T5" fmla="*/ 2147483647 h 28"/>
                <a:gd name="T6" fmla="*/ 2147483647 w 48"/>
                <a:gd name="T7" fmla="*/ 2147483647 h 28"/>
                <a:gd name="T8" fmla="*/ 2147483647 w 48"/>
                <a:gd name="T9" fmla="*/ 2147483647 h 28"/>
                <a:gd name="T10" fmla="*/ 2147483647 w 48"/>
                <a:gd name="T11" fmla="*/ 2147483647 h 28"/>
                <a:gd name="T12" fmla="*/ 2147483647 w 48"/>
                <a:gd name="T13" fmla="*/ 2147483647 h 28"/>
                <a:gd name="T14" fmla="*/ 2147483647 w 48"/>
                <a:gd name="T15" fmla="*/ 2147483647 h 28"/>
                <a:gd name="T16" fmla="*/ 2147483647 w 48"/>
                <a:gd name="T17" fmla="*/ 2147483647 h 28"/>
                <a:gd name="T18" fmla="*/ 2147483647 w 48"/>
                <a:gd name="T19" fmla="*/ 2147483647 h 28"/>
                <a:gd name="T20" fmla="*/ 2147483647 w 48"/>
                <a:gd name="T21" fmla="*/ 2147483647 h 28"/>
                <a:gd name="T22" fmla="*/ 2147483647 w 48"/>
                <a:gd name="T23" fmla="*/ 2147483647 h 28"/>
                <a:gd name="T24" fmla="*/ 2147483647 w 48"/>
                <a:gd name="T25" fmla="*/ 2147483647 h 28"/>
                <a:gd name="T26" fmla="*/ 2147483647 w 48"/>
                <a:gd name="T27" fmla="*/ 2147483647 h 28"/>
                <a:gd name="T28" fmla="*/ 2147483647 w 48"/>
                <a:gd name="T29" fmla="*/ 2147483647 h 28"/>
                <a:gd name="T30" fmla="*/ 2147483647 w 48"/>
                <a:gd name="T31" fmla="*/ 2147483647 h 28"/>
                <a:gd name="T32" fmla="*/ 2147483647 w 48"/>
                <a:gd name="T33" fmla="*/ 2147483647 h 28"/>
                <a:gd name="T34" fmla="*/ 2147483647 w 48"/>
                <a:gd name="T35" fmla="*/ 2147483647 h 28"/>
                <a:gd name="T36" fmla="*/ 2147483647 w 48"/>
                <a:gd name="T37" fmla="*/ 2147483647 h 28"/>
                <a:gd name="T38" fmla="*/ 0 w 48"/>
                <a:gd name="T39" fmla="*/ 2147483647 h 28"/>
                <a:gd name="T40" fmla="*/ 2147483647 w 48"/>
                <a:gd name="T41" fmla="*/ 2147483647 h 28"/>
                <a:gd name="T42" fmla="*/ 2147483647 w 48"/>
                <a:gd name="T43" fmla="*/ 2147483647 h 28"/>
                <a:gd name="T44" fmla="*/ 2147483647 w 48"/>
                <a:gd name="T45" fmla="*/ 2147483647 h 28"/>
                <a:gd name="T46" fmla="*/ 2147483647 w 48"/>
                <a:gd name="T47" fmla="*/ 2147483647 h 28"/>
                <a:gd name="T48" fmla="*/ 2147483647 w 48"/>
                <a:gd name="T49" fmla="*/ 2147483647 h 28"/>
                <a:gd name="T50" fmla="*/ 2147483647 w 48"/>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28"/>
                <a:gd name="T80" fmla="*/ 48 w 4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28">
                  <a:moveTo>
                    <a:pt x="32" y="11"/>
                  </a:moveTo>
                  <a:lnTo>
                    <a:pt x="39" y="19"/>
                  </a:lnTo>
                  <a:lnTo>
                    <a:pt x="23" y="16"/>
                  </a:lnTo>
                  <a:lnTo>
                    <a:pt x="26" y="16"/>
                  </a:lnTo>
                  <a:lnTo>
                    <a:pt x="10" y="19"/>
                  </a:lnTo>
                  <a:lnTo>
                    <a:pt x="10" y="4"/>
                  </a:lnTo>
                  <a:lnTo>
                    <a:pt x="14" y="5"/>
                  </a:lnTo>
                  <a:lnTo>
                    <a:pt x="24" y="8"/>
                  </a:lnTo>
                  <a:lnTo>
                    <a:pt x="42" y="12"/>
                  </a:lnTo>
                  <a:lnTo>
                    <a:pt x="32" y="19"/>
                  </a:lnTo>
                  <a:lnTo>
                    <a:pt x="32" y="18"/>
                  </a:lnTo>
                  <a:lnTo>
                    <a:pt x="32" y="11"/>
                  </a:lnTo>
                  <a:close/>
                  <a:moveTo>
                    <a:pt x="48" y="18"/>
                  </a:moveTo>
                  <a:lnTo>
                    <a:pt x="48" y="19"/>
                  </a:lnTo>
                  <a:cubicBezTo>
                    <a:pt x="48" y="22"/>
                    <a:pt x="47" y="24"/>
                    <a:pt x="46" y="26"/>
                  </a:cubicBezTo>
                  <a:cubicBezTo>
                    <a:pt x="44" y="27"/>
                    <a:pt x="41" y="28"/>
                    <a:pt x="39" y="27"/>
                  </a:cubicBezTo>
                  <a:lnTo>
                    <a:pt x="19" y="23"/>
                  </a:lnTo>
                  <a:lnTo>
                    <a:pt x="11" y="20"/>
                  </a:lnTo>
                  <a:lnTo>
                    <a:pt x="7" y="19"/>
                  </a:lnTo>
                  <a:cubicBezTo>
                    <a:pt x="3" y="18"/>
                    <a:pt x="0" y="15"/>
                    <a:pt x="0" y="11"/>
                  </a:cubicBezTo>
                  <a:cubicBezTo>
                    <a:pt x="1" y="7"/>
                    <a:pt x="3" y="4"/>
                    <a:pt x="7" y="4"/>
                  </a:cubicBezTo>
                  <a:lnTo>
                    <a:pt x="23" y="1"/>
                  </a:lnTo>
                  <a:cubicBezTo>
                    <a:pt x="24" y="0"/>
                    <a:pt x="25" y="0"/>
                    <a:pt x="26" y="1"/>
                  </a:cubicBezTo>
                  <a:lnTo>
                    <a:pt x="42" y="4"/>
                  </a:lnTo>
                  <a:cubicBezTo>
                    <a:pt x="46" y="4"/>
                    <a:pt x="48" y="8"/>
                    <a:pt x="48" y="11"/>
                  </a:cubicBezTo>
                  <a:lnTo>
                    <a:pt x="48"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4" name="Freeform 385"/>
            <p:cNvSpPr>
              <a:spLocks/>
            </p:cNvSpPr>
            <p:nvPr/>
          </p:nvSpPr>
          <p:spPr bwMode="auto">
            <a:xfrm>
              <a:off x="6157913" y="554831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11" y="26"/>
                    <a:pt x="6" y="26"/>
                    <a:pt x="11" y="32"/>
                  </a:cubicBezTo>
                  <a:cubicBezTo>
                    <a:pt x="11" y="32"/>
                    <a:pt x="16" y="32"/>
                    <a:pt x="16" y="32"/>
                  </a:cubicBezTo>
                  <a:cubicBezTo>
                    <a:pt x="27" y="26"/>
                    <a:pt x="27" y="26"/>
                    <a:pt x="27" y="20"/>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5" name="Freeform 386"/>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13"/>
                  </a:moveTo>
                  <a:cubicBezTo>
                    <a:pt x="13" y="26"/>
                    <a:pt x="13" y="26"/>
                    <a:pt x="7" y="32"/>
                  </a:cubicBezTo>
                  <a:cubicBezTo>
                    <a:pt x="7" y="32"/>
                    <a:pt x="7" y="32"/>
                    <a:pt x="7" y="32"/>
                  </a:cubicBezTo>
                  <a:cubicBezTo>
                    <a:pt x="7" y="32"/>
                    <a:pt x="4" y="32"/>
                    <a:pt x="4" y="26"/>
                  </a:cubicBezTo>
                  <a:cubicBezTo>
                    <a:pt x="4" y="26"/>
                    <a:pt x="4" y="26"/>
                    <a:pt x="4" y="26"/>
                  </a:cubicBezTo>
                  <a:cubicBezTo>
                    <a:pt x="4" y="20"/>
                    <a:pt x="4" y="20"/>
                    <a:pt x="4" y="20"/>
                  </a:cubicBezTo>
                  <a:cubicBezTo>
                    <a:pt x="4" y="20"/>
                    <a:pt x="4" y="20"/>
                    <a:pt x="4" y="13"/>
                  </a:cubicBezTo>
                  <a:cubicBezTo>
                    <a:pt x="0" y="7"/>
                    <a:pt x="0" y="0"/>
                    <a:pt x="7" y="0"/>
                  </a:cubicBezTo>
                  <a:cubicBezTo>
                    <a:pt x="10" y="0"/>
                    <a:pt x="10" y="0"/>
                    <a:pt x="10" y="0"/>
                  </a:cubicBezTo>
                  <a:cubicBezTo>
                    <a:pt x="13" y="7"/>
                    <a:pt x="16" y="7"/>
                    <a:pt x="13"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6" name="Freeform 387"/>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32"/>
                    <a:pt x="11" y="24"/>
                    <a:pt x="6" y="32"/>
                  </a:cubicBezTo>
                  <a:cubicBezTo>
                    <a:pt x="6" y="32"/>
                    <a:pt x="6" y="32"/>
                    <a:pt x="6" y="32"/>
                  </a:cubicBezTo>
                  <a:cubicBezTo>
                    <a:pt x="6" y="32"/>
                    <a:pt x="6" y="32"/>
                    <a:pt x="0" y="32"/>
                  </a:cubicBezTo>
                  <a:cubicBezTo>
                    <a:pt x="0" y="32"/>
                    <a:pt x="0" y="32"/>
                    <a:pt x="0" y="24"/>
                  </a:cubicBezTo>
                  <a:cubicBezTo>
                    <a:pt x="0" y="24"/>
                    <a:pt x="0" y="24"/>
                    <a:pt x="0" y="24"/>
                  </a:cubicBezTo>
                  <a:cubicBezTo>
                    <a:pt x="0" y="24"/>
                    <a:pt x="0" y="24"/>
                    <a:pt x="0" y="16"/>
                  </a:cubicBezTo>
                  <a:cubicBezTo>
                    <a:pt x="0" y="8"/>
                    <a:pt x="0" y="8"/>
                    <a:pt x="6" y="8"/>
                  </a:cubicBezTo>
                  <a:cubicBezTo>
                    <a:pt x="6" y="0"/>
                    <a:pt x="11" y="0"/>
                    <a:pt x="11" y="8"/>
                  </a:cubicBezTo>
                  <a:cubicBezTo>
                    <a:pt x="16" y="8"/>
                    <a:pt x="16" y="8"/>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7" name="Freeform 388"/>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1"/>
                  </a:moveTo>
                  <a:cubicBezTo>
                    <a:pt x="11" y="22"/>
                    <a:pt x="11" y="22"/>
                    <a:pt x="6" y="32"/>
                  </a:cubicBezTo>
                  <a:cubicBezTo>
                    <a:pt x="6" y="32"/>
                    <a:pt x="6" y="32"/>
                    <a:pt x="6" y="32"/>
                  </a:cubicBezTo>
                  <a:cubicBezTo>
                    <a:pt x="6" y="32"/>
                    <a:pt x="6" y="32"/>
                    <a:pt x="6" y="32"/>
                  </a:cubicBezTo>
                  <a:cubicBezTo>
                    <a:pt x="0" y="32"/>
                    <a:pt x="0" y="32"/>
                    <a:pt x="0" y="22"/>
                  </a:cubicBezTo>
                  <a:cubicBezTo>
                    <a:pt x="0" y="22"/>
                    <a:pt x="0" y="22"/>
                    <a:pt x="6" y="22"/>
                  </a:cubicBezTo>
                  <a:cubicBezTo>
                    <a:pt x="0" y="22"/>
                    <a:pt x="0" y="22"/>
                    <a:pt x="0" y="11"/>
                  </a:cubicBezTo>
                  <a:cubicBezTo>
                    <a:pt x="0" y="11"/>
                    <a:pt x="0" y="0"/>
                    <a:pt x="6" y="0"/>
                  </a:cubicBezTo>
                  <a:cubicBezTo>
                    <a:pt x="6" y="0"/>
                    <a:pt x="11" y="0"/>
                    <a:pt x="11" y="0"/>
                  </a:cubicBezTo>
                  <a:cubicBezTo>
                    <a:pt x="16" y="0"/>
                    <a:pt x="16" y="0"/>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8" name="Freeform 389"/>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11"/>
                  </a:moveTo>
                  <a:cubicBezTo>
                    <a:pt x="11" y="22"/>
                    <a:pt x="11" y="22"/>
                    <a:pt x="11" y="22"/>
                  </a:cubicBezTo>
                  <a:cubicBezTo>
                    <a:pt x="6" y="32"/>
                    <a:pt x="6" y="32"/>
                    <a:pt x="6" y="32"/>
                  </a:cubicBezTo>
                  <a:cubicBezTo>
                    <a:pt x="6" y="32"/>
                    <a:pt x="6" y="32"/>
                    <a:pt x="6" y="32"/>
                  </a:cubicBezTo>
                  <a:cubicBezTo>
                    <a:pt x="6" y="22"/>
                    <a:pt x="6" y="22"/>
                    <a:pt x="6" y="22"/>
                  </a:cubicBezTo>
                  <a:cubicBezTo>
                    <a:pt x="6" y="22"/>
                    <a:pt x="6" y="22"/>
                    <a:pt x="6" y="22"/>
                  </a:cubicBezTo>
                  <a:cubicBezTo>
                    <a:pt x="6" y="22"/>
                    <a:pt x="6" y="22"/>
                    <a:pt x="6" y="11"/>
                  </a:cubicBezTo>
                  <a:cubicBezTo>
                    <a:pt x="0" y="11"/>
                    <a:pt x="0" y="0"/>
                    <a:pt x="6" y="0"/>
                  </a:cubicBezTo>
                  <a:cubicBezTo>
                    <a:pt x="6" y="0"/>
                    <a:pt x="6" y="0"/>
                    <a:pt x="11" y="0"/>
                  </a:cubicBezTo>
                  <a:cubicBezTo>
                    <a:pt x="11" y="0"/>
                    <a:pt x="16" y="0"/>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9" name="Freeform 390"/>
            <p:cNvSpPr>
              <a:spLocks/>
            </p:cNvSpPr>
            <p:nvPr/>
          </p:nvSpPr>
          <p:spPr bwMode="auto">
            <a:xfrm>
              <a:off x="6157913"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6"/>
                    <a:pt x="0" y="6"/>
                  </a:cubicBezTo>
                  <a:cubicBezTo>
                    <a:pt x="0" y="6"/>
                    <a:pt x="24" y="11"/>
                    <a:pt x="24" y="16"/>
                  </a:cubicBezTo>
                  <a:cubicBezTo>
                    <a:pt x="24"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0" name="Freeform 391"/>
            <p:cNvSpPr>
              <a:spLocks noEditPoints="1"/>
            </p:cNvSpPr>
            <p:nvPr/>
          </p:nvSpPr>
          <p:spPr bwMode="auto">
            <a:xfrm>
              <a:off x="6157913" y="5551488"/>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2147483647 h 29"/>
                <a:gd name="T30" fmla="*/ 2147483647 w 49"/>
                <a:gd name="T31" fmla="*/ 2147483647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0 w 49"/>
                <a:gd name="T51" fmla="*/ 2147483647 h 29"/>
                <a:gd name="T52" fmla="*/ 2147483647 w 49"/>
                <a:gd name="T53" fmla="*/ 2147483647 h 29"/>
                <a:gd name="T54" fmla="*/ 2147483647 w 49"/>
                <a:gd name="T55" fmla="*/ 2147483647 h 29"/>
                <a:gd name="T56" fmla="*/ 2147483647 w 49"/>
                <a:gd name="T57" fmla="*/ 2147483647 h 29"/>
                <a:gd name="T58" fmla="*/ 2147483647 w 49"/>
                <a:gd name="T59" fmla="*/ 2147483647 h 29"/>
                <a:gd name="T60" fmla="*/ 2147483647 w 49"/>
                <a:gd name="T61" fmla="*/ 2147483647 h 29"/>
                <a:gd name="T62" fmla="*/ 2147483647 w 49"/>
                <a:gd name="T63" fmla="*/ 2147483647 h 29"/>
                <a:gd name="T64" fmla="*/ 2147483647 w 49"/>
                <a:gd name="T65" fmla="*/ 2147483647 h 29"/>
                <a:gd name="T66" fmla="*/ 2147483647 w 49"/>
                <a:gd name="T67" fmla="*/ 214748364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29"/>
                <a:gd name="T104" fmla="*/ 49 w 49"/>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29">
                  <a:moveTo>
                    <a:pt x="36" y="9"/>
                  </a:moveTo>
                  <a:lnTo>
                    <a:pt x="38" y="23"/>
                  </a:lnTo>
                  <a:lnTo>
                    <a:pt x="24" y="18"/>
                  </a:lnTo>
                  <a:lnTo>
                    <a:pt x="17" y="16"/>
                  </a:lnTo>
                  <a:lnTo>
                    <a:pt x="20" y="16"/>
                  </a:lnTo>
                  <a:lnTo>
                    <a:pt x="10" y="18"/>
                  </a:lnTo>
                  <a:lnTo>
                    <a:pt x="10" y="3"/>
                  </a:lnTo>
                  <a:lnTo>
                    <a:pt x="14" y="4"/>
                  </a:lnTo>
                  <a:lnTo>
                    <a:pt x="22" y="6"/>
                  </a:lnTo>
                  <a:lnTo>
                    <a:pt x="31" y="9"/>
                  </a:lnTo>
                  <a:cubicBezTo>
                    <a:pt x="32" y="9"/>
                    <a:pt x="33" y="10"/>
                    <a:pt x="34" y="11"/>
                  </a:cubicBezTo>
                  <a:lnTo>
                    <a:pt x="38" y="15"/>
                  </a:lnTo>
                  <a:lnTo>
                    <a:pt x="29" y="13"/>
                  </a:lnTo>
                  <a:lnTo>
                    <a:pt x="33" y="11"/>
                  </a:lnTo>
                  <a:lnTo>
                    <a:pt x="32" y="12"/>
                  </a:lnTo>
                  <a:lnTo>
                    <a:pt x="36" y="9"/>
                  </a:lnTo>
                  <a:close/>
                  <a:moveTo>
                    <a:pt x="41" y="25"/>
                  </a:moveTo>
                  <a:cubicBezTo>
                    <a:pt x="41" y="25"/>
                    <a:pt x="40" y="25"/>
                    <a:pt x="40" y="26"/>
                  </a:cubicBezTo>
                  <a:lnTo>
                    <a:pt x="36" y="28"/>
                  </a:lnTo>
                  <a:cubicBezTo>
                    <a:pt x="33" y="29"/>
                    <a:pt x="29" y="29"/>
                    <a:pt x="27" y="26"/>
                  </a:cubicBezTo>
                  <a:lnTo>
                    <a:pt x="23" y="22"/>
                  </a:lnTo>
                  <a:lnTo>
                    <a:pt x="26" y="24"/>
                  </a:lnTo>
                  <a:lnTo>
                    <a:pt x="19" y="21"/>
                  </a:lnTo>
                  <a:lnTo>
                    <a:pt x="11" y="19"/>
                  </a:lnTo>
                  <a:lnTo>
                    <a:pt x="7" y="18"/>
                  </a:lnTo>
                  <a:cubicBezTo>
                    <a:pt x="3" y="17"/>
                    <a:pt x="0" y="14"/>
                    <a:pt x="0" y="10"/>
                  </a:cubicBezTo>
                  <a:cubicBezTo>
                    <a:pt x="1" y="7"/>
                    <a:pt x="3" y="3"/>
                    <a:pt x="7" y="3"/>
                  </a:cubicBezTo>
                  <a:lnTo>
                    <a:pt x="17" y="1"/>
                  </a:lnTo>
                  <a:cubicBezTo>
                    <a:pt x="18" y="0"/>
                    <a:pt x="19" y="0"/>
                    <a:pt x="20" y="1"/>
                  </a:cubicBezTo>
                  <a:lnTo>
                    <a:pt x="29" y="3"/>
                  </a:lnTo>
                  <a:lnTo>
                    <a:pt x="43" y="8"/>
                  </a:lnTo>
                  <a:cubicBezTo>
                    <a:pt x="46" y="9"/>
                    <a:pt x="48" y="11"/>
                    <a:pt x="48" y="14"/>
                  </a:cubicBezTo>
                  <a:cubicBezTo>
                    <a:pt x="49" y="17"/>
                    <a:pt x="48" y="20"/>
                    <a:pt x="45" y="22"/>
                  </a:cubicBezTo>
                  <a:lnTo>
                    <a:pt x="4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1" name="Freeform 392"/>
            <p:cNvSpPr>
              <a:spLocks noEditPoints="1"/>
            </p:cNvSpPr>
            <p:nvPr/>
          </p:nvSpPr>
          <p:spPr bwMode="auto">
            <a:xfrm>
              <a:off x="6338888" y="5516563"/>
              <a:ext cx="9525" cy="31750"/>
            </a:xfrm>
            <a:custGeom>
              <a:avLst/>
              <a:gdLst>
                <a:gd name="T0" fmla="*/ 2147483647 w 16"/>
                <a:gd name="T1" fmla="*/ 2147483647 h 50"/>
                <a:gd name="T2" fmla="*/ 2147483647 w 16"/>
                <a:gd name="T3" fmla="*/ 2147483647 h 50"/>
                <a:gd name="T4" fmla="*/ 0 w 16"/>
                <a:gd name="T5" fmla="*/ 2147483647 h 50"/>
                <a:gd name="T6" fmla="*/ 0 w 16"/>
                <a:gd name="T7" fmla="*/ 2147483647 h 50"/>
                <a:gd name="T8" fmla="*/ 0 w 16"/>
                <a:gd name="T9" fmla="*/ 2147483647 h 50"/>
                <a:gd name="T10" fmla="*/ 0 w 16"/>
                <a:gd name="T11" fmla="*/ 2147483647 h 50"/>
                <a:gd name="T12" fmla="*/ 0 w 16"/>
                <a:gd name="T13" fmla="*/ 2147483647 h 50"/>
                <a:gd name="T14" fmla="*/ 2147483647 w 16"/>
                <a:gd name="T15" fmla="*/ 2147483647 h 50"/>
                <a:gd name="T16" fmla="*/ 2147483647 w 16"/>
                <a:gd name="T17" fmla="*/ 2147483647 h 50"/>
                <a:gd name="T18" fmla="*/ 2147483647 w 16"/>
                <a:gd name="T19" fmla="*/ 2147483647 h 50"/>
                <a:gd name="T20" fmla="*/ 2147483647 w 16"/>
                <a:gd name="T21" fmla="*/ 2147483647 h 50"/>
                <a:gd name="T22" fmla="*/ 0 w 16"/>
                <a:gd name="T23" fmla="*/ 2147483647 h 50"/>
                <a:gd name="T24" fmla="*/ 0 w 16"/>
                <a:gd name="T25" fmla="*/ 2147483647 h 50"/>
                <a:gd name="T26" fmla="*/ 0 w 16"/>
                <a:gd name="T27" fmla="*/ 2147483647 h 50"/>
                <a:gd name="T28" fmla="*/ 2147483647 w 16"/>
                <a:gd name="T29" fmla="*/ 2147483647 h 50"/>
                <a:gd name="T30" fmla="*/ 2147483647 w 16"/>
                <a:gd name="T31" fmla="*/ 2147483647 h 50"/>
                <a:gd name="T32" fmla="*/ 2147483647 w 16"/>
                <a:gd name="T33" fmla="*/ 2147483647 h 50"/>
                <a:gd name="T34" fmla="*/ 2147483647 w 16"/>
                <a:gd name="T35" fmla="*/ 2147483647 h 50"/>
                <a:gd name="T36" fmla="*/ 2147483647 w 16"/>
                <a:gd name="T37" fmla="*/ 2147483647 h 50"/>
                <a:gd name="T38" fmla="*/ 0 w 16"/>
                <a:gd name="T39" fmla="*/ 2147483647 h 50"/>
                <a:gd name="T40" fmla="*/ 0 w 16"/>
                <a:gd name="T41" fmla="*/ 2147483647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50"/>
                <a:gd name="T65" fmla="*/ 16 w 1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50">
                  <a:moveTo>
                    <a:pt x="16" y="42"/>
                  </a:moveTo>
                  <a:cubicBezTo>
                    <a:pt x="16" y="47"/>
                    <a:pt x="13" y="50"/>
                    <a:pt x="8" y="50"/>
                  </a:cubicBezTo>
                  <a:cubicBezTo>
                    <a:pt x="4" y="50"/>
                    <a:pt x="0" y="47"/>
                    <a:pt x="0" y="42"/>
                  </a:cubicBezTo>
                  <a:lnTo>
                    <a:pt x="0" y="37"/>
                  </a:lnTo>
                  <a:lnTo>
                    <a:pt x="0" y="26"/>
                  </a:lnTo>
                  <a:lnTo>
                    <a:pt x="0" y="15"/>
                  </a:lnTo>
                  <a:lnTo>
                    <a:pt x="0" y="10"/>
                  </a:lnTo>
                  <a:cubicBezTo>
                    <a:pt x="0" y="0"/>
                    <a:pt x="16" y="0"/>
                    <a:pt x="16" y="10"/>
                  </a:cubicBezTo>
                  <a:lnTo>
                    <a:pt x="16" y="14"/>
                  </a:lnTo>
                  <a:lnTo>
                    <a:pt x="16" y="24"/>
                  </a:lnTo>
                  <a:lnTo>
                    <a:pt x="16" y="42"/>
                  </a:lnTo>
                  <a:close/>
                  <a:moveTo>
                    <a:pt x="0" y="24"/>
                  </a:moveTo>
                  <a:lnTo>
                    <a:pt x="0" y="14"/>
                  </a:lnTo>
                  <a:lnTo>
                    <a:pt x="0" y="10"/>
                  </a:lnTo>
                  <a:lnTo>
                    <a:pt x="16" y="10"/>
                  </a:lnTo>
                  <a:lnTo>
                    <a:pt x="16" y="15"/>
                  </a:lnTo>
                  <a:lnTo>
                    <a:pt x="16" y="26"/>
                  </a:lnTo>
                  <a:lnTo>
                    <a:pt x="16" y="37"/>
                  </a:lnTo>
                  <a:lnTo>
                    <a:pt x="16" y="42"/>
                  </a:lnTo>
                  <a:lnTo>
                    <a:pt x="0" y="42"/>
                  </a:lnTo>
                  <a:lnTo>
                    <a:pt x="0"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2" name="Freeform 393"/>
            <p:cNvSpPr>
              <a:spLocks/>
            </p:cNvSpPr>
            <p:nvPr/>
          </p:nvSpPr>
          <p:spPr bwMode="auto">
            <a:xfrm>
              <a:off x="6238875" y="5486401"/>
              <a:ext cx="9525"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11" y="0"/>
                    <a:pt x="0" y="0"/>
                  </a:cubicBezTo>
                  <a:cubicBezTo>
                    <a:pt x="0" y="0"/>
                    <a:pt x="16" y="0"/>
                    <a:pt x="16" y="27"/>
                  </a:cubicBezTo>
                  <a:cubicBezTo>
                    <a:pt x="16" y="27"/>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3" name="Freeform 394"/>
            <p:cNvSpPr>
              <a:spLocks noEditPoints="1"/>
            </p:cNvSpPr>
            <p:nvPr/>
          </p:nvSpPr>
          <p:spPr bwMode="auto">
            <a:xfrm>
              <a:off x="6238875" y="5486401"/>
              <a:ext cx="20638" cy="31750"/>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2147483647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2147483647 w 33"/>
                <a:gd name="T41" fmla="*/ 2147483647 h 49"/>
                <a:gd name="T42" fmla="*/ 2147483647 w 33"/>
                <a:gd name="T43" fmla="*/ 2147483647 h 49"/>
                <a:gd name="T44" fmla="*/ 2147483647 w 33"/>
                <a:gd name="T45" fmla="*/ 2147483647 h 49"/>
                <a:gd name="T46" fmla="*/ 2147483647 w 33"/>
                <a:gd name="T47" fmla="*/ 2147483647 h 49"/>
                <a:gd name="T48" fmla="*/ 2147483647 w 33"/>
                <a:gd name="T49" fmla="*/ 2147483647 h 49"/>
                <a:gd name="T50" fmla="*/ 2147483647 w 33"/>
                <a:gd name="T51" fmla="*/ 2147483647 h 49"/>
                <a:gd name="T52" fmla="*/ 2147483647 w 33"/>
                <a:gd name="T53" fmla="*/ 2147483647 h 49"/>
                <a:gd name="T54" fmla="*/ 2147483647 w 33"/>
                <a:gd name="T55" fmla="*/ 2147483647 h 49"/>
                <a:gd name="T56" fmla="*/ 2147483647 w 33"/>
                <a:gd name="T57" fmla="*/ 2147483647 h 49"/>
                <a:gd name="T58" fmla="*/ 2147483647 w 33"/>
                <a:gd name="T59" fmla="*/ 2147483647 h 49"/>
                <a:gd name="T60" fmla="*/ 2147483647 w 33"/>
                <a:gd name="T61" fmla="*/ 2147483647 h 49"/>
                <a:gd name="T62" fmla="*/ 2147483647 w 33"/>
                <a:gd name="T63" fmla="*/ 2147483647 h 49"/>
                <a:gd name="T64" fmla="*/ 2147483647 w 33"/>
                <a:gd name="T65" fmla="*/ 2147483647 h 49"/>
                <a:gd name="T66" fmla="*/ 2147483647 w 33"/>
                <a:gd name="T67" fmla="*/ 2147483647 h 49"/>
                <a:gd name="T68" fmla="*/ 2147483647 w 33"/>
                <a:gd name="T69" fmla="*/ 2147483647 h 49"/>
                <a:gd name="T70" fmla="*/ 2147483647 w 33"/>
                <a:gd name="T71" fmla="*/ 2147483647 h 49"/>
                <a:gd name="T72" fmla="*/ 2147483647 w 33"/>
                <a:gd name="T73" fmla="*/ 2147483647 h 49"/>
                <a:gd name="T74" fmla="*/ 2147483647 w 33"/>
                <a:gd name="T75" fmla="*/ 2147483647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49"/>
                <a:gd name="T116" fmla="*/ 33 w 33"/>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49">
                  <a:moveTo>
                    <a:pt x="24" y="47"/>
                  </a:moveTo>
                  <a:cubicBezTo>
                    <a:pt x="21" y="49"/>
                    <a:pt x="18" y="49"/>
                    <a:pt x="16" y="48"/>
                  </a:cubicBezTo>
                  <a:cubicBezTo>
                    <a:pt x="13" y="46"/>
                    <a:pt x="11" y="43"/>
                    <a:pt x="11" y="40"/>
                  </a:cubicBezTo>
                  <a:lnTo>
                    <a:pt x="11" y="35"/>
                  </a:lnTo>
                  <a:lnTo>
                    <a:pt x="10" y="25"/>
                  </a:lnTo>
                  <a:lnTo>
                    <a:pt x="11" y="27"/>
                  </a:lnTo>
                  <a:lnTo>
                    <a:pt x="7" y="16"/>
                  </a:lnTo>
                  <a:lnTo>
                    <a:pt x="9" y="20"/>
                  </a:lnTo>
                  <a:lnTo>
                    <a:pt x="3" y="15"/>
                  </a:lnTo>
                  <a:cubicBezTo>
                    <a:pt x="0" y="12"/>
                    <a:pt x="0" y="8"/>
                    <a:pt x="2" y="4"/>
                  </a:cubicBezTo>
                  <a:cubicBezTo>
                    <a:pt x="4" y="1"/>
                    <a:pt x="8" y="0"/>
                    <a:pt x="11" y="1"/>
                  </a:cubicBezTo>
                  <a:lnTo>
                    <a:pt x="19" y="4"/>
                  </a:lnTo>
                  <a:cubicBezTo>
                    <a:pt x="21" y="5"/>
                    <a:pt x="22" y="5"/>
                    <a:pt x="23" y="7"/>
                  </a:cubicBezTo>
                  <a:lnTo>
                    <a:pt x="29" y="15"/>
                  </a:lnTo>
                  <a:cubicBezTo>
                    <a:pt x="30" y="16"/>
                    <a:pt x="30" y="17"/>
                    <a:pt x="30" y="18"/>
                  </a:cubicBezTo>
                  <a:lnTo>
                    <a:pt x="32" y="34"/>
                  </a:lnTo>
                  <a:cubicBezTo>
                    <a:pt x="33" y="36"/>
                    <a:pt x="32" y="38"/>
                    <a:pt x="31" y="40"/>
                  </a:cubicBezTo>
                  <a:lnTo>
                    <a:pt x="29" y="43"/>
                  </a:lnTo>
                  <a:cubicBezTo>
                    <a:pt x="29" y="44"/>
                    <a:pt x="28" y="45"/>
                    <a:pt x="27" y="45"/>
                  </a:cubicBezTo>
                  <a:lnTo>
                    <a:pt x="24" y="47"/>
                  </a:lnTo>
                  <a:close/>
                  <a:moveTo>
                    <a:pt x="18" y="32"/>
                  </a:moveTo>
                  <a:lnTo>
                    <a:pt x="16" y="34"/>
                  </a:lnTo>
                  <a:lnTo>
                    <a:pt x="18" y="31"/>
                  </a:lnTo>
                  <a:lnTo>
                    <a:pt x="17" y="36"/>
                  </a:lnTo>
                  <a:lnTo>
                    <a:pt x="15" y="20"/>
                  </a:lnTo>
                  <a:lnTo>
                    <a:pt x="16" y="24"/>
                  </a:lnTo>
                  <a:lnTo>
                    <a:pt x="10" y="16"/>
                  </a:lnTo>
                  <a:lnTo>
                    <a:pt x="14" y="19"/>
                  </a:lnTo>
                  <a:lnTo>
                    <a:pt x="6" y="16"/>
                  </a:lnTo>
                  <a:lnTo>
                    <a:pt x="14" y="2"/>
                  </a:lnTo>
                  <a:lnTo>
                    <a:pt x="20" y="7"/>
                  </a:lnTo>
                  <a:cubicBezTo>
                    <a:pt x="21" y="8"/>
                    <a:pt x="22" y="9"/>
                    <a:pt x="22" y="11"/>
                  </a:cubicBezTo>
                  <a:lnTo>
                    <a:pt x="26" y="22"/>
                  </a:lnTo>
                  <a:cubicBezTo>
                    <a:pt x="26" y="22"/>
                    <a:pt x="26" y="23"/>
                    <a:pt x="26" y="24"/>
                  </a:cubicBezTo>
                  <a:lnTo>
                    <a:pt x="27" y="35"/>
                  </a:lnTo>
                  <a:lnTo>
                    <a:pt x="27" y="40"/>
                  </a:lnTo>
                  <a:lnTo>
                    <a:pt x="15" y="34"/>
                  </a:lnTo>
                  <a:lnTo>
                    <a:pt x="18"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4" name="Freeform 395"/>
            <p:cNvSpPr>
              <a:spLocks/>
            </p:cNvSpPr>
            <p:nvPr/>
          </p:nvSpPr>
          <p:spPr bwMode="auto">
            <a:xfrm>
              <a:off x="632777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6" y="0"/>
                  </a:moveTo>
                  <a:cubicBezTo>
                    <a:pt x="26" y="0"/>
                    <a:pt x="13" y="27"/>
                    <a:pt x="0" y="27"/>
                  </a:cubicBezTo>
                  <a:cubicBezTo>
                    <a:pt x="0" y="27"/>
                    <a:pt x="13" y="32"/>
                    <a:pt x="32" y="6"/>
                  </a:cubicBezTo>
                  <a:cubicBezTo>
                    <a:pt x="32" y="6"/>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5" name="Freeform 396"/>
            <p:cNvSpPr>
              <a:spLocks noEditPoints="1"/>
            </p:cNvSpPr>
            <p:nvPr/>
          </p:nvSpPr>
          <p:spPr bwMode="auto">
            <a:xfrm>
              <a:off x="632777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4"/>
                  </a:moveTo>
                  <a:lnTo>
                    <a:pt x="42" y="12"/>
                  </a:lnTo>
                  <a:lnTo>
                    <a:pt x="40" y="16"/>
                  </a:lnTo>
                  <a:lnTo>
                    <a:pt x="33" y="27"/>
                  </a:lnTo>
                  <a:cubicBezTo>
                    <a:pt x="33" y="27"/>
                    <a:pt x="33" y="27"/>
                    <a:pt x="32" y="28"/>
                  </a:cubicBezTo>
                  <a:lnTo>
                    <a:pt x="24" y="37"/>
                  </a:lnTo>
                  <a:cubicBezTo>
                    <a:pt x="24" y="38"/>
                    <a:pt x="23" y="38"/>
                    <a:pt x="21" y="39"/>
                  </a:cubicBezTo>
                  <a:lnTo>
                    <a:pt x="11" y="43"/>
                  </a:lnTo>
                  <a:lnTo>
                    <a:pt x="8" y="28"/>
                  </a:lnTo>
                  <a:lnTo>
                    <a:pt x="17" y="27"/>
                  </a:lnTo>
                  <a:lnTo>
                    <a:pt x="13" y="28"/>
                  </a:lnTo>
                  <a:lnTo>
                    <a:pt x="23" y="22"/>
                  </a:lnTo>
                  <a:lnTo>
                    <a:pt x="22" y="23"/>
                  </a:lnTo>
                  <a:lnTo>
                    <a:pt x="35" y="9"/>
                  </a:lnTo>
                  <a:lnTo>
                    <a:pt x="35" y="20"/>
                  </a:lnTo>
                  <a:lnTo>
                    <a:pt x="32" y="17"/>
                  </a:lnTo>
                  <a:lnTo>
                    <a:pt x="29" y="14"/>
                  </a:lnTo>
                  <a:close/>
                  <a:moveTo>
                    <a:pt x="43" y="6"/>
                  </a:moveTo>
                  <a:lnTo>
                    <a:pt x="46" y="9"/>
                  </a:lnTo>
                  <a:cubicBezTo>
                    <a:pt x="49" y="12"/>
                    <a:pt x="49" y="17"/>
                    <a:pt x="46" y="20"/>
                  </a:cubicBezTo>
                  <a:lnTo>
                    <a:pt x="33" y="34"/>
                  </a:lnTo>
                  <a:cubicBezTo>
                    <a:pt x="33" y="34"/>
                    <a:pt x="32" y="35"/>
                    <a:pt x="32" y="35"/>
                  </a:cubicBezTo>
                  <a:lnTo>
                    <a:pt x="22" y="41"/>
                  </a:lnTo>
                  <a:cubicBezTo>
                    <a:pt x="21" y="42"/>
                    <a:pt x="19" y="42"/>
                    <a:pt x="18" y="42"/>
                  </a:cubicBezTo>
                  <a:lnTo>
                    <a:pt x="9" y="43"/>
                  </a:lnTo>
                  <a:cubicBezTo>
                    <a:pt x="5" y="44"/>
                    <a:pt x="2" y="41"/>
                    <a:pt x="1" y="37"/>
                  </a:cubicBezTo>
                  <a:cubicBezTo>
                    <a:pt x="0" y="34"/>
                    <a:pt x="2" y="30"/>
                    <a:pt x="5" y="28"/>
                  </a:cubicBezTo>
                  <a:lnTo>
                    <a:pt x="15" y="24"/>
                  </a:lnTo>
                  <a:lnTo>
                    <a:pt x="12" y="26"/>
                  </a:lnTo>
                  <a:lnTo>
                    <a:pt x="20" y="17"/>
                  </a:lnTo>
                  <a:lnTo>
                    <a:pt x="20" y="18"/>
                  </a:lnTo>
                  <a:lnTo>
                    <a:pt x="25" y="9"/>
                  </a:lnTo>
                  <a:lnTo>
                    <a:pt x="27" y="5"/>
                  </a:lnTo>
                  <a:cubicBezTo>
                    <a:pt x="28" y="3"/>
                    <a:pt x="31" y="1"/>
                    <a:pt x="33" y="1"/>
                  </a:cubicBezTo>
                  <a:cubicBezTo>
                    <a:pt x="36" y="0"/>
                    <a:pt x="38" y="1"/>
                    <a:pt x="40" y="3"/>
                  </a:cubicBezTo>
                  <a:lnTo>
                    <a:pt x="43" y="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6" name="Freeform 397"/>
            <p:cNvSpPr>
              <a:spLocks/>
            </p:cNvSpPr>
            <p:nvPr/>
          </p:nvSpPr>
          <p:spPr bwMode="auto">
            <a:xfrm>
              <a:off x="625792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7" y="0"/>
                  </a:moveTo>
                  <a:cubicBezTo>
                    <a:pt x="27" y="0"/>
                    <a:pt x="6" y="32"/>
                    <a:pt x="0" y="26"/>
                  </a:cubicBezTo>
                  <a:cubicBezTo>
                    <a:pt x="0" y="26"/>
                    <a:pt x="6" y="32"/>
                    <a:pt x="32" y="13"/>
                  </a:cubicBezTo>
                  <a:cubicBezTo>
                    <a:pt x="32" y="13"/>
                    <a:pt x="27" y="0"/>
                    <a:pt x="2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7" name="Freeform 398"/>
            <p:cNvSpPr>
              <a:spLocks noEditPoints="1"/>
            </p:cNvSpPr>
            <p:nvPr/>
          </p:nvSpPr>
          <p:spPr bwMode="auto">
            <a:xfrm>
              <a:off x="625792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0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0 h 44"/>
                <a:gd name="T64" fmla="*/ 2147483647 w 49"/>
                <a:gd name="T65" fmla="*/ 2147483647 h 44"/>
                <a:gd name="T66" fmla="*/ 2147483647 w 4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44"/>
                <a:gd name="T104" fmla="*/ 49 w 4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44">
                  <a:moveTo>
                    <a:pt x="28" y="12"/>
                  </a:moveTo>
                  <a:lnTo>
                    <a:pt x="42" y="13"/>
                  </a:lnTo>
                  <a:lnTo>
                    <a:pt x="39" y="18"/>
                  </a:lnTo>
                  <a:lnTo>
                    <a:pt x="31" y="28"/>
                  </a:lnTo>
                  <a:lnTo>
                    <a:pt x="21" y="38"/>
                  </a:lnTo>
                  <a:cubicBezTo>
                    <a:pt x="20" y="39"/>
                    <a:pt x="19" y="40"/>
                    <a:pt x="18" y="40"/>
                  </a:cubicBezTo>
                  <a:lnTo>
                    <a:pt x="11" y="42"/>
                  </a:lnTo>
                  <a:lnTo>
                    <a:pt x="10" y="27"/>
                  </a:lnTo>
                  <a:lnTo>
                    <a:pt x="16" y="28"/>
                  </a:lnTo>
                  <a:lnTo>
                    <a:pt x="11" y="28"/>
                  </a:lnTo>
                  <a:lnTo>
                    <a:pt x="21" y="24"/>
                  </a:lnTo>
                  <a:lnTo>
                    <a:pt x="20" y="25"/>
                  </a:lnTo>
                  <a:lnTo>
                    <a:pt x="36" y="15"/>
                  </a:lnTo>
                  <a:lnTo>
                    <a:pt x="33" y="24"/>
                  </a:lnTo>
                  <a:lnTo>
                    <a:pt x="31" y="18"/>
                  </a:lnTo>
                  <a:lnTo>
                    <a:pt x="28" y="12"/>
                  </a:lnTo>
                  <a:close/>
                  <a:moveTo>
                    <a:pt x="46" y="13"/>
                  </a:moveTo>
                  <a:lnTo>
                    <a:pt x="48" y="19"/>
                  </a:lnTo>
                  <a:cubicBezTo>
                    <a:pt x="49" y="22"/>
                    <a:pt x="48" y="26"/>
                    <a:pt x="45" y="28"/>
                  </a:cubicBezTo>
                  <a:lnTo>
                    <a:pt x="29" y="38"/>
                  </a:lnTo>
                  <a:cubicBezTo>
                    <a:pt x="28" y="39"/>
                    <a:pt x="28" y="39"/>
                    <a:pt x="27" y="39"/>
                  </a:cubicBezTo>
                  <a:lnTo>
                    <a:pt x="17" y="43"/>
                  </a:lnTo>
                  <a:cubicBezTo>
                    <a:pt x="16" y="43"/>
                    <a:pt x="15" y="44"/>
                    <a:pt x="13" y="43"/>
                  </a:cubicBezTo>
                  <a:lnTo>
                    <a:pt x="7" y="42"/>
                  </a:lnTo>
                  <a:cubicBezTo>
                    <a:pt x="3" y="42"/>
                    <a:pt x="1" y="39"/>
                    <a:pt x="0" y="35"/>
                  </a:cubicBezTo>
                  <a:cubicBezTo>
                    <a:pt x="0" y="31"/>
                    <a:pt x="3" y="28"/>
                    <a:pt x="6" y="27"/>
                  </a:cubicBezTo>
                  <a:lnTo>
                    <a:pt x="13" y="25"/>
                  </a:lnTo>
                  <a:lnTo>
                    <a:pt x="10" y="27"/>
                  </a:lnTo>
                  <a:lnTo>
                    <a:pt x="18" y="18"/>
                  </a:lnTo>
                  <a:lnTo>
                    <a:pt x="26" y="9"/>
                  </a:lnTo>
                  <a:lnTo>
                    <a:pt x="29" y="4"/>
                  </a:lnTo>
                  <a:cubicBezTo>
                    <a:pt x="30" y="2"/>
                    <a:pt x="33" y="0"/>
                    <a:pt x="36" y="0"/>
                  </a:cubicBezTo>
                  <a:cubicBezTo>
                    <a:pt x="39" y="1"/>
                    <a:pt x="42" y="3"/>
                    <a:pt x="43" y="5"/>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8" name="Freeform 399"/>
            <p:cNvSpPr>
              <a:spLocks/>
            </p:cNvSpPr>
            <p:nvPr/>
          </p:nvSpPr>
          <p:spPr bwMode="auto">
            <a:xfrm>
              <a:off x="6199188" y="5600701"/>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8" y="0"/>
                  </a:moveTo>
                  <a:cubicBezTo>
                    <a:pt x="28" y="0"/>
                    <a:pt x="10" y="32"/>
                    <a:pt x="0" y="26"/>
                  </a:cubicBezTo>
                  <a:cubicBezTo>
                    <a:pt x="0" y="26"/>
                    <a:pt x="10" y="32"/>
                    <a:pt x="32" y="13"/>
                  </a:cubicBezTo>
                  <a:cubicBezTo>
                    <a:pt x="32" y="13"/>
                    <a:pt x="28" y="0"/>
                    <a:pt x="28"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9" name="Freeform 400"/>
            <p:cNvSpPr>
              <a:spLocks noEditPoints="1"/>
            </p:cNvSpPr>
            <p:nvPr/>
          </p:nvSpPr>
          <p:spPr bwMode="auto">
            <a:xfrm>
              <a:off x="6199188" y="5600701"/>
              <a:ext cx="30163"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0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1"/>
                  </a:moveTo>
                  <a:lnTo>
                    <a:pt x="43" y="13"/>
                  </a:lnTo>
                  <a:lnTo>
                    <a:pt x="40" y="18"/>
                  </a:lnTo>
                  <a:lnTo>
                    <a:pt x="33" y="28"/>
                  </a:lnTo>
                  <a:cubicBezTo>
                    <a:pt x="33" y="28"/>
                    <a:pt x="32" y="29"/>
                    <a:pt x="32" y="29"/>
                  </a:cubicBezTo>
                  <a:lnTo>
                    <a:pt x="23" y="38"/>
                  </a:lnTo>
                  <a:cubicBezTo>
                    <a:pt x="22" y="39"/>
                    <a:pt x="21" y="40"/>
                    <a:pt x="19" y="40"/>
                  </a:cubicBezTo>
                  <a:lnTo>
                    <a:pt x="10" y="42"/>
                  </a:lnTo>
                  <a:lnTo>
                    <a:pt x="9" y="27"/>
                  </a:lnTo>
                  <a:lnTo>
                    <a:pt x="17" y="28"/>
                  </a:lnTo>
                  <a:lnTo>
                    <a:pt x="13" y="28"/>
                  </a:lnTo>
                  <a:lnTo>
                    <a:pt x="23" y="24"/>
                  </a:lnTo>
                  <a:lnTo>
                    <a:pt x="22" y="25"/>
                  </a:lnTo>
                  <a:lnTo>
                    <a:pt x="36" y="15"/>
                  </a:lnTo>
                  <a:lnTo>
                    <a:pt x="33" y="24"/>
                  </a:lnTo>
                  <a:lnTo>
                    <a:pt x="31" y="18"/>
                  </a:lnTo>
                  <a:lnTo>
                    <a:pt x="29" y="11"/>
                  </a:lnTo>
                  <a:close/>
                  <a:moveTo>
                    <a:pt x="46" y="13"/>
                  </a:moveTo>
                  <a:lnTo>
                    <a:pt x="48" y="19"/>
                  </a:lnTo>
                  <a:cubicBezTo>
                    <a:pt x="49" y="22"/>
                    <a:pt x="48" y="26"/>
                    <a:pt x="45" y="28"/>
                  </a:cubicBezTo>
                  <a:lnTo>
                    <a:pt x="31" y="38"/>
                  </a:lnTo>
                  <a:cubicBezTo>
                    <a:pt x="31" y="38"/>
                    <a:pt x="30" y="39"/>
                    <a:pt x="29" y="39"/>
                  </a:cubicBezTo>
                  <a:lnTo>
                    <a:pt x="19" y="43"/>
                  </a:lnTo>
                  <a:cubicBezTo>
                    <a:pt x="18" y="43"/>
                    <a:pt x="17" y="44"/>
                    <a:pt x="15" y="43"/>
                  </a:cubicBezTo>
                  <a:lnTo>
                    <a:pt x="7" y="42"/>
                  </a:lnTo>
                  <a:cubicBezTo>
                    <a:pt x="4" y="42"/>
                    <a:pt x="1" y="39"/>
                    <a:pt x="0" y="35"/>
                  </a:cubicBezTo>
                  <a:cubicBezTo>
                    <a:pt x="0" y="31"/>
                    <a:pt x="3" y="27"/>
                    <a:pt x="7" y="27"/>
                  </a:cubicBezTo>
                  <a:lnTo>
                    <a:pt x="16" y="25"/>
                  </a:lnTo>
                  <a:lnTo>
                    <a:pt x="12" y="27"/>
                  </a:lnTo>
                  <a:lnTo>
                    <a:pt x="21" y="18"/>
                  </a:lnTo>
                  <a:lnTo>
                    <a:pt x="20" y="19"/>
                  </a:lnTo>
                  <a:lnTo>
                    <a:pt x="27" y="9"/>
                  </a:lnTo>
                  <a:lnTo>
                    <a:pt x="30" y="4"/>
                  </a:lnTo>
                  <a:cubicBezTo>
                    <a:pt x="31" y="2"/>
                    <a:pt x="34" y="0"/>
                    <a:pt x="38" y="1"/>
                  </a:cubicBezTo>
                  <a:cubicBezTo>
                    <a:pt x="41" y="1"/>
                    <a:pt x="43" y="3"/>
                    <a:pt x="44" y="6"/>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0" name="Freeform 401"/>
            <p:cNvSpPr>
              <a:spLocks/>
            </p:cNvSpPr>
            <p:nvPr/>
          </p:nvSpPr>
          <p:spPr bwMode="auto">
            <a:xfrm>
              <a:off x="6169025" y="5456238"/>
              <a:ext cx="239713" cy="206375"/>
            </a:xfrm>
            <a:custGeom>
              <a:avLst/>
              <a:gdLst>
                <a:gd name="T0" fmla="*/ 2147483647 w 384"/>
                <a:gd name="T1" fmla="*/ 2147483647 h 320"/>
                <a:gd name="T2" fmla="*/ 2147483647 w 384"/>
                <a:gd name="T3" fmla="*/ 2147483647 h 320"/>
                <a:gd name="T4" fmla="*/ 2147483647 w 384"/>
                <a:gd name="T5" fmla="*/ 2147483647 h 320"/>
                <a:gd name="T6" fmla="*/ 2147483647 w 384"/>
                <a:gd name="T7" fmla="*/ 2147483647 h 320"/>
                <a:gd name="T8" fmla="*/ 2147483647 w 384"/>
                <a:gd name="T9" fmla="*/ 2147483647 h 320"/>
                <a:gd name="T10" fmla="*/ 2147483647 w 384"/>
                <a:gd name="T11" fmla="*/ 2147483647 h 320"/>
                <a:gd name="T12" fmla="*/ 2147483647 w 384"/>
                <a:gd name="T13" fmla="*/ 2147483647 h 320"/>
                <a:gd name="T14" fmla="*/ 0 60000 65536"/>
                <a:gd name="T15" fmla="*/ 0 60000 65536"/>
                <a:gd name="T16" fmla="*/ 0 60000 65536"/>
                <a:gd name="T17" fmla="*/ 0 60000 65536"/>
                <a:gd name="T18" fmla="*/ 0 60000 65536"/>
                <a:gd name="T19" fmla="*/ 0 60000 65536"/>
                <a:gd name="T20" fmla="*/ 0 60000 65536"/>
                <a:gd name="T21" fmla="*/ 0 w 384"/>
                <a:gd name="T22" fmla="*/ 0 h 320"/>
                <a:gd name="T23" fmla="*/ 384 w 384"/>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4" h="320">
                  <a:moveTo>
                    <a:pt x="69" y="126"/>
                  </a:moveTo>
                  <a:cubicBezTo>
                    <a:pt x="69" y="126"/>
                    <a:pt x="0" y="233"/>
                    <a:pt x="155" y="283"/>
                  </a:cubicBezTo>
                  <a:cubicBezTo>
                    <a:pt x="155" y="283"/>
                    <a:pt x="235" y="320"/>
                    <a:pt x="333" y="258"/>
                  </a:cubicBezTo>
                  <a:cubicBezTo>
                    <a:pt x="333" y="258"/>
                    <a:pt x="379" y="233"/>
                    <a:pt x="379" y="233"/>
                  </a:cubicBezTo>
                  <a:cubicBezTo>
                    <a:pt x="379" y="233"/>
                    <a:pt x="384" y="189"/>
                    <a:pt x="384" y="189"/>
                  </a:cubicBezTo>
                  <a:cubicBezTo>
                    <a:pt x="384" y="189"/>
                    <a:pt x="287" y="145"/>
                    <a:pt x="258" y="107"/>
                  </a:cubicBezTo>
                  <a:cubicBezTo>
                    <a:pt x="258" y="107"/>
                    <a:pt x="127" y="0"/>
                    <a:pt x="69" y="12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1" name="Freeform 402"/>
            <p:cNvSpPr>
              <a:spLocks/>
            </p:cNvSpPr>
            <p:nvPr/>
          </p:nvSpPr>
          <p:spPr bwMode="auto">
            <a:xfrm>
              <a:off x="6218238" y="5497513"/>
              <a:ext cx="179388" cy="82550"/>
            </a:xfrm>
            <a:custGeom>
              <a:avLst/>
              <a:gdLst>
                <a:gd name="T0" fmla="*/ 2147483647 w 288"/>
                <a:gd name="T1" fmla="*/ 2147483647 h 128"/>
                <a:gd name="T2" fmla="*/ 0 w 288"/>
                <a:gd name="T3" fmla="*/ 2147483647 h 128"/>
                <a:gd name="T4" fmla="*/ 2147483647 w 288"/>
                <a:gd name="T5" fmla="*/ 2147483647 h 128"/>
                <a:gd name="T6" fmla="*/ 2147483647 w 288"/>
                <a:gd name="T7" fmla="*/ 0 h 128"/>
                <a:gd name="T8" fmla="*/ 2147483647 w 288"/>
                <a:gd name="T9" fmla="*/ 2147483647 h 128"/>
                <a:gd name="T10" fmla="*/ 2147483647 w 288"/>
                <a:gd name="T11" fmla="*/ 2147483647 h 128"/>
                <a:gd name="T12" fmla="*/ 2147483647 w 288"/>
                <a:gd name="T13" fmla="*/ 2147483647 h 128"/>
                <a:gd name="T14" fmla="*/ 2147483647 w 288"/>
                <a:gd name="T15" fmla="*/ 2147483647 h 128"/>
                <a:gd name="T16" fmla="*/ 2147483647 w 288"/>
                <a:gd name="T17" fmla="*/ 2147483647 h 128"/>
                <a:gd name="T18" fmla="*/ 2147483647 w 288"/>
                <a:gd name="T19" fmla="*/ 2147483647 h 128"/>
                <a:gd name="T20" fmla="*/ 2147483647 w 288"/>
                <a:gd name="T21" fmla="*/ 2147483647 h 128"/>
                <a:gd name="T22" fmla="*/ 2147483647 w 288"/>
                <a:gd name="T23" fmla="*/ 2147483647 h 128"/>
                <a:gd name="T24" fmla="*/ 2147483647 w 288"/>
                <a:gd name="T25" fmla="*/ 2147483647 h 128"/>
                <a:gd name="T26" fmla="*/ 2147483647 w 288"/>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8"/>
                <a:gd name="T43" fmla="*/ 0 h 128"/>
                <a:gd name="T44" fmla="*/ 288 w 288"/>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8" h="128">
                  <a:moveTo>
                    <a:pt x="6" y="49"/>
                  </a:moveTo>
                  <a:cubicBezTo>
                    <a:pt x="0" y="49"/>
                    <a:pt x="0" y="49"/>
                    <a:pt x="0" y="49"/>
                  </a:cubicBezTo>
                  <a:cubicBezTo>
                    <a:pt x="0" y="43"/>
                    <a:pt x="0" y="31"/>
                    <a:pt x="6" y="25"/>
                  </a:cubicBezTo>
                  <a:cubicBezTo>
                    <a:pt x="24" y="7"/>
                    <a:pt x="47" y="0"/>
                    <a:pt x="71" y="0"/>
                  </a:cubicBezTo>
                  <a:cubicBezTo>
                    <a:pt x="106" y="0"/>
                    <a:pt x="142" y="13"/>
                    <a:pt x="171" y="31"/>
                  </a:cubicBezTo>
                  <a:cubicBezTo>
                    <a:pt x="177" y="37"/>
                    <a:pt x="183" y="43"/>
                    <a:pt x="189" y="49"/>
                  </a:cubicBezTo>
                  <a:cubicBezTo>
                    <a:pt x="218" y="74"/>
                    <a:pt x="241" y="92"/>
                    <a:pt x="271" y="98"/>
                  </a:cubicBezTo>
                  <a:cubicBezTo>
                    <a:pt x="277" y="104"/>
                    <a:pt x="283" y="110"/>
                    <a:pt x="288" y="110"/>
                  </a:cubicBezTo>
                  <a:cubicBezTo>
                    <a:pt x="277" y="128"/>
                    <a:pt x="265" y="122"/>
                    <a:pt x="253" y="116"/>
                  </a:cubicBezTo>
                  <a:cubicBezTo>
                    <a:pt x="236" y="110"/>
                    <a:pt x="218" y="104"/>
                    <a:pt x="200" y="92"/>
                  </a:cubicBezTo>
                  <a:cubicBezTo>
                    <a:pt x="189" y="86"/>
                    <a:pt x="171" y="74"/>
                    <a:pt x="159" y="68"/>
                  </a:cubicBezTo>
                  <a:cubicBezTo>
                    <a:pt x="136" y="61"/>
                    <a:pt x="118" y="43"/>
                    <a:pt x="95" y="37"/>
                  </a:cubicBezTo>
                  <a:cubicBezTo>
                    <a:pt x="83" y="37"/>
                    <a:pt x="47" y="31"/>
                    <a:pt x="36" y="37"/>
                  </a:cubicBezTo>
                  <a:cubicBezTo>
                    <a:pt x="24" y="43"/>
                    <a:pt x="12" y="55"/>
                    <a:pt x="6" y="4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2" name="Freeform 403"/>
            <p:cNvSpPr>
              <a:spLocks/>
            </p:cNvSpPr>
            <p:nvPr/>
          </p:nvSpPr>
          <p:spPr bwMode="auto">
            <a:xfrm>
              <a:off x="6218238" y="5497513"/>
              <a:ext cx="169863" cy="82550"/>
            </a:xfrm>
            <a:custGeom>
              <a:avLst/>
              <a:gdLst>
                <a:gd name="T0" fmla="*/ 2147483647 w 272"/>
                <a:gd name="T1" fmla="*/ 2147483647 h 128"/>
                <a:gd name="T2" fmla="*/ 2147483647 w 272"/>
                <a:gd name="T3" fmla="*/ 2147483647 h 128"/>
                <a:gd name="T4" fmla="*/ 2147483647 w 272"/>
                <a:gd name="T5" fmla="*/ 0 h 128"/>
                <a:gd name="T6" fmla="*/ 2147483647 w 272"/>
                <a:gd name="T7" fmla="*/ 2147483647 h 128"/>
                <a:gd name="T8" fmla="*/ 2147483647 w 272"/>
                <a:gd name="T9" fmla="*/ 2147483647 h 128"/>
                <a:gd name="T10" fmla="*/ 2147483647 w 272"/>
                <a:gd name="T11" fmla="*/ 2147483647 h 128"/>
                <a:gd name="T12" fmla="*/ 2147483647 w 272"/>
                <a:gd name="T13" fmla="*/ 2147483647 h 128"/>
                <a:gd name="T14" fmla="*/ 2147483647 w 272"/>
                <a:gd name="T15" fmla="*/ 2147483647 h 128"/>
                <a:gd name="T16" fmla="*/ 2147483647 w 272"/>
                <a:gd name="T17" fmla="*/ 2147483647 h 128"/>
                <a:gd name="T18" fmla="*/ 2147483647 w 272"/>
                <a:gd name="T19" fmla="*/ 2147483647 h 128"/>
                <a:gd name="T20" fmla="*/ 2147483647 w 272"/>
                <a:gd name="T21" fmla="*/ 2147483647 h 128"/>
                <a:gd name="T22" fmla="*/ 2147483647 w 272"/>
                <a:gd name="T23" fmla="*/ 2147483647 h 128"/>
                <a:gd name="T24" fmla="*/ 2147483647 w 272"/>
                <a:gd name="T25" fmla="*/ 2147483647 h 128"/>
                <a:gd name="T26" fmla="*/ 2147483647 w 272"/>
                <a:gd name="T27" fmla="*/ 2147483647 h 128"/>
                <a:gd name="T28" fmla="*/ 2147483647 w 272"/>
                <a:gd name="T29" fmla="*/ 2147483647 h 128"/>
                <a:gd name="T30" fmla="*/ 2147483647 w 272"/>
                <a:gd name="T31" fmla="*/ 2147483647 h 128"/>
                <a:gd name="T32" fmla="*/ 2147483647 w 272"/>
                <a:gd name="T33" fmla="*/ 2147483647 h 128"/>
                <a:gd name="T34" fmla="*/ 2147483647 w 272"/>
                <a:gd name="T35" fmla="*/ 2147483647 h 128"/>
                <a:gd name="T36" fmla="*/ 2147483647 w 272"/>
                <a:gd name="T37" fmla="*/ 2147483647 h 128"/>
                <a:gd name="T38" fmla="*/ 0 w 272"/>
                <a:gd name="T39" fmla="*/ 2147483647 h 128"/>
                <a:gd name="T40" fmla="*/ 0 w 272"/>
                <a:gd name="T41" fmla="*/ 2147483647 h 128"/>
                <a:gd name="T42" fmla="*/ 0 w 272"/>
                <a:gd name="T43" fmla="*/ 2147483647 h 128"/>
                <a:gd name="T44" fmla="*/ 2147483647 w 272"/>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28"/>
                <a:gd name="T71" fmla="*/ 272 w 272"/>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28">
                  <a:moveTo>
                    <a:pt x="12" y="26"/>
                  </a:moveTo>
                  <a:cubicBezTo>
                    <a:pt x="23" y="13"/>
                    <a:pt x="34" y="7"/>
                    <a:pt x="46" y="7"/>
                  </a:cubicBezTo>
                  <a:cubicBezTo>
                    <a:pt x="51" y="0"/>
                    <a:pt x="63" y="0"/>
                    <a:pt x="68" y="0"/>
                  </a:cubicBezTo>
                  <a:cubicBezTo>
                    <a:pt x="85" y="0"/>
                    <a:pt x="97" y="7"/>
                    <a:pt x="114" y="7"/>
                  </a:cubicBezTo>
                  <a:cubicBezTo>
                    <a:pt x="119" y="13"/>
                    <a:pt x="125" y="13"/>
                    <a:pt x="131" y="20"/>
                  </a:cubicBezTo>
                  <a:cubicBezTo>
                    <a:pt x="142" y="26"/>
                    <a:pt x="153" y="32"/>
                    <a:pt x="165" y="39"/>
                  </a:cubicBezTo>
                  <a:cubicBezTo>
                    <a:pt x="170" y="45"/>
                    <a:pt x="176" y="52"/>
                    <a:pt x="182" y="58"/>
                  </a:cubicBezTo>
                  <a:cubicBezTo>
                    <a:pt x="204" y="77"/>
                    <a:pt x="233" y="96"/>
                    <a:pt x="261" y="109"/>
                  </a:cubicBezTo>
                  <a:cubicBezTo>
                    <a:pt x="261" y="109"/>
                    <a:pt x="261" y="109"/>
                    <a:pt x="261" y="109"/>
                  </a:cubicBezTo>
                  <a:cubicBezTo>
                    <a:pt x="267" y="109"/>
                    <a:pt x="267" y="116"/>
                    <a:pt x="272" y="116"/>
                  </a:cubicBezTo>
                  <a:cubicBezTo>
                    <a:pt x="267" y="128"/>
                    <a:pt x="250" y="128"/>
                    <a:pt x="238" y="122"/>
                  </a:cubicBezTo>
                  <a:cubicBezTo>
                    <a:pt x="221" y="109"/>
                    <a:pt x="210" y="103"/>
                    <a:pt x="193" y="96"/>
                  </a:cubicBezTo>
                  <a:cubicBezTo>
                    <a:pt x="187" y="96"/>
                    <a:pt x="187" y="96"/>
                    <a:pt x="187" y="90"/>
                  </a:cubicBezTo>
                  <a:cubicBezTo>
                    <a:pt x="176" y="84"/>
                    <a:pt x="165" y="77"/>
                    <a:pt x="148" y="71"/>
                  </a:cubicBezTo>
                  <a:cubicBezTo>
                    <a:pt x="136" y="64"/>
                    <a:pt x="131" y="58"/>
                    <a:pt x="119" y="52"/>
                  </a:cubicBezTo>
                  <a:cubicBezTo>
                    <a:pt x="108" y="45"/>
                    <a:pt x="102" y="45"/>
                    <a:pt x="97" y="39"/>
                  </a:cubicBezTo>
                  <a:cubicBezTo>
                    <a:pt x="91" y="39"/>
                    <a:pt x="85" y="39"/>
                    <a:pt x="74" y="32"/>
                  </a:cubicBezTo>
                  <a:cubicBezTo>
                    <a:pt x="63" y="32"/>
                    <a:pt x="46" y="32"/>
                    <a:pt x="34" y="39"/>
                  </a:cubicBezTo>
                  <a:cubicBezTo>
                    <a:pt x="23" y="45"/>
                    <a:pt x="12" y="58"/>
                    <a:pt x="6" y="52"/>
                  </a:cubicBezTo>
                  <a:cubicBezTo>
                    <a:pt x="6" y="52"/>
                    <a:pt x="0" y="52"/>
                    <a:pt x="0" y="52"/>
                  </a:cubicBezTo>
                  <a:cubicBezTo>
                    <a:pt x="0" y="52"/>
                    <a:pt x="0" y="45"/>
                    <a:pt x="0" y="45"/>
                  </a:cubicBezTo>
                  <a:cubicBezTo>
                    <a:pt x="0" y="45"/>
                    <a:pt x="0" y="45"/>
                    <a:pt x="0" y="45"/>
                  </a:cubicBezTo>
                  <a:cubicBezTo>
                    <a:pt x="6" y="39"/>
                    <a:pt x="6" y="32"/>
                    <a:pt x="12" y="2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3" name="Freeform 404"/>
            <p:cNvSpPr>
              <a:spLocks/>
            </p:cNvSpPr>
            <p:nvPr/>
          </p:nvSpPr>
          <p:spPr bwMode="auto">
            <a:xfrm>
              <a:off x="6218238" y="5507038"/>
              <a:ext cx="169863" cy="73025"/>
            </a:xfrm>
            <a:custGeom>
              <a:avLst/>
              <a:gdLst>
                <a:gd name="T0" fmla="*/ 2147483647 w 272"/>
                <a:gd name="T1" fmla="*/ 2147483647 h 112"/>
                <a:gd name="T2" fmla="*/ 2147483647 w 272"/>
                <a:gd name="T3" fmla="*/ 0 h 112"/>
                <a:gd name="T4" fmla="*/ 2147483647 w 272"/>
                <a:gd name="T5" fmla="*/ 0 h 112"/>
                <a:gd name="T6" fmla="*/ 2147483647 w 272"/>
                <a:gd name="T7" fmla="*/ 2147483647 h 112"/>
                <a:gd name="T8" fmla="*/ 2147483647 w 272"/>
                <a:gd name="T9" fmla="*/ 2147483647 h 112"/>
                <a:gd name="T10" fmla="*/ 2147483647 w 272"/>
                <a:gd name="T11" fmla="*/ 2147483647 h 112"/>
                <a:gd name="T12" fmla="*/ 2147483647 w 272"/>
                <a:gd name="T13" fmla="*/ 2147483647 h 112"/>
                <a:gd name="T14" fmla="*/ 2147483647 w 272"/>
                <a:gd name="T15" fmla="*/ 2147483647 h 112"/>
                <a:gd name="T16" fmla="*/ 2147483647 w 272"/>
                <a:gd name="T17" fmla="*/ 2147483647 h 112"/>
                <a:gd name="T18" fmla="*/ 2147483647 w 272"/>
                <a:gd name="T19" fmla="*/ 2147483647 h 112"/>
                <a:gd name="T20" fmla="*/ 2147483647 w 272"/>
                <a:gd name="T21" fmla="*/ 2147483647 h 112"/>
                <a:gd name="T22" fmla="*/ 2147483647 w 272"/>
                <a:gd name="T23" fmla="*/ 2147483647 h 112"/>
                <a:gd name="T24" fmla="*/ 2147483647 w 272"/>
                <a:gd name="T25" fmla="*/ 2147483647 h 112"/>
                <a:gd name="T26" fmla="*/ 2147483647 w 272"/>
                <a:gd name="T27" fmla="*/ 2147483647 h 112"/>
                <a:gd name="T28" fmla="*/ 2147483647 w 272"/>
                <a:gd name="T29" fmla="*/ 2147483647 h 112"/>
                <a:gd name="T30" fmla="*/ 2147483647 w 272"/>
                <a:gd name="T31" fmla="*/ 2147483647 h 112"/>
                <a:gd name="T32" fmla="*/ 2147483647 w 272"/>
                <a:gd name="T33" fmla="*/ 2147483647 h 112"/>
                <a:gd name="T34" fmla="*/ 2147483647 w 272"/>
                <a:gd name="T35" fmla="*/ 2147483647 h 112"/>
                <a:gd name="T36" fmla="*/ 2147483647 w 272"/>
                <a:gd name="T37" fmla="*/ 2147483647 h 112"/>
                <a:gd name="T38" fmla="*/ 0 w 272"/>
                <a:gd name="T39" fmla="*/ 2147483647 h 112"/>
                <a:gd name="T40" fmla="*/ 0 w 272"/>
                <a:gd name="T41" fmla="*/ 2147483647 h 112"/>
                <a:gd name="T42" fmla="*/ 0 w 272"/>
                <a:gd name="T43" fmla="*/ 2147483647 h 112"/>
                <a:gd name="T44" fmla="*/ 2147483647 w 272"/>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12"/>
                <a:gd name="T71" fmla="*/ 272 w 272"/>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12">
                  <a:moveTo>
                    <a:pt x="12" y="18"/>
                  </a:moveTo>
                  <a:cubicBezTo>
                    <a:pt x="18" y="6"/>
                    <a:pt x="36" y="0"/>
                    <a:pt x="48" y="0"/>
                  </a:cubicBezTo>
                  <a:cubicBezTo>
                    <a:pt x="54" y="0"/>
                    <a:pt x="60" y="0"/>
                    <a:pt x="71" y="0"/>
                  </a:cubicBezTo>
                  <a:cubicBezTo>
                    <a:pt x="83" y="0"/>
                    <a:pt x="101" y="0"/>
                    <a:pt x="113" y="6"/>
                  </a:cubicBezTo>
                  <a:cubicBezTo>
                    <a:pt x="119" y="12"/>
                    <a:pt x="125" y="12"/>
                    <a:pt x="131" y="12"/>
                  </a:cubicBezTo>
                  <a:cubicBezTo>
                    <a:pt x="142" y="18"/>
                    <a:pt x="154" y="30"/>
                    <a:pt x="166" y="36"/>
                  </a:cubicBezTo>
                  <a:cubicBezTo>
                    <a:pt x="172" y="36"/>
                    <a:pt x="178" y="48"/>
                    <a:pt x="184" y="48"/>
                  </a:cubicBezTo>
                  <a:cubicBezTo>
                    <a:pt x="207" y="65"/>
                    <a:pt x="243" y="89"/>
                    <a:pt x="267" y="95"/>
                  </a:cubicBezTo>
                  <a:cubicBezTo>
                    <a:pt x="267" y="95"/>
                    <a:pt x="267" y="95"/>
                    <a:pt x="267" y="95"/>
                  </a:cubicBezTo>
                  <a:cubicBezTo>
                    <a:pt x="272" y="101"/>
                    <a:pt x="272" y="101"/>
                    <a:pt x="272" y="101"/>
                  </a:cubicBezTo>
                  <a:cubicBezTo>
                    <a:pt x="267" y="112"/>
                    <a:pt x="255" y="107"/>
                    <a:pt x="243" y="101"/>
                  </a:cubicBezTo>
                  <a:cubicBezTo>
                    <a:pt x="225" y="95"/>
                    <a:pt x="207" y="89"/>
                    <a:pt x="190" y="77"/>
                  </a:cubicBezTo>
                  <a:cubicBezTo>
                    <a:pt x="190" y="77"/>
                    <a:pt x="190" y="77"/>
                    <a:pt x="184" y="77"/>
                  </a:cubicBezTo>
                  <a:cubicBezTo>
                    <a:pt x="172" y="71"/>
                    <a:pt x="160" y="59"/>
                    <a:pt x="148" y="54"/>
                  </a:cubicBezTo>
                  <a:cubicBezTo>
                    <a:pt x="136" y="54"/>
                    <a:pt x="131" y="42"/>
                    <a:pt x="119" y="42"/>
                  </a:cubicBezTo>
                  <a:cubicBezTo>
                    <a:pt x="113" y="36"/>
                    <a:pt x="101" y="30"/>
                    <a:pt x="95" y="30"/>
                  </a:cubicBezTo>
                  <a:cubicBezTo>
                    <a:pt x="89" y="30"/>
                    <a:pt x="83" y="24"/>
                    <a:pt x="77" y="24"/>
                  </a:cubicBezTo>
                  <a:cubicBezTo>
                    <a:pt x="60" y="24"/>
                    <a:pt x="48" y="18"/>
                    <a:pt x="36" y="24"/>
                  </a:cubicBezTo>
                  <a:cubicBezTo>
                    <a:pt x="24" y="30"/>
                    <a:pt x="12" y="42"/>
                    <a:pt x="6" y="36"/>
                  </a:cubicBezTo>
                  <a:cubicBezTo>
                    <a:pt x="6" y="36"/>
                    <a:pt x="0" y="36"/>
                    <a:pt x="0" y="36"/>
                  </a:cubicBezTo>
                  <a:cubicBezTo>
                    <a:pt x="0" y="36"/>
                    <a:pt x="0" y="36"/>
                    <a:pt x="0" y="36"/>
                  </a:cubicBezTo>
                  <a:cubicBezTo>
                    <a:pt x="0" y="36"/>
                    <a:pt x="0" y="36"/>
                    <a:pt x="0" y="36"/>
                  </a:cubicBezTo>
                  <a:cubicBezTo>
                    <a:pt x="0" y="30"/>
                    <a:pt x="6" y="24"/>
                    <a:pt x="12" y="1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4" name="Freeform 405"/>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0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8"/>
                  </a:moveTo>
                  <a:cubicBezTo>
                    <a:pt x="12" y="12"/>
                    <a:pt x="35" y="6"/>
                    <a:pt x="40" y="0"/>
                  </a:cubicBezTo>
                  <a:cubicBezTo>
                    <a:pt x="52" y="0"/>
                    <a:pt x="57" y="0"/>
                    <a:pt x="63" y="0"/>
                  </a:cubicBezTo>
                  <a:cubicBezTo>
                    <a:pt x="80" y="6"/>
                    <a:pt x="91" y="6"/>
                    <a:pt x="103" y="12"/>
                  </a:cubicBezTo>
                  <a:cubicBezTo>
                    <a:pt x="109" y="12"/>
                    <a:pt x="114" y="18"/>
                    <a:pt x="120" y="18"/>
                  </a:cubicBezTo>
                  <a:cubicBezTo>
                    <a:pt x="131" y="24"/>
                    <a:pt x="143" y="30"/>
                    <a:pt x="154" y="42"/>
                  </a:cubicBezTo>
                  <a:cubicBezTo>
                    <a:pt x="160" y="42"/>
                    <a:pt x="165" y="48"/>
                    <a:pt x="171" y="54"/>
                  </a:cubicBezTo>
                  <a:cubicBezTo>
                    <a:pt x="194" y="65"/>
                    <a:pt x="228" y="89"/>
                    <a:pt x="251" y="95"/>
                  </a:cubicBezTo>
                  <a:cubicBezTo>
                    <a:pt x="251" y="95"/>
                    <a:pt x="251" y="95"/>
                    <a:pt x="251" y="101"/>
                  </a:cubicBezTo>
                  <a:cubicBezTo>
                    <a:pt x="251" y="101"/>
                    <a:pt x="251" y="101"/>
                    <a:pt x="256" y="107"/>
                  </a:cubicBezTo>
                  <a:cubicBezTo>
                    <a:pt x="245" y="112"/>
                    <a:pt x="234" y="107"/>
                    <a:pt x="222" y="101"/>
                  </a:cubicBezTo>
                  <a:cubicBezTo>
                    <a:pt x="205" y="95"/>
                    <a:pt x="188" y="83"/>
                    <a:pt x="177" y="77"/>
                  </a:cubicBezTo>
                  <a:cubicBezTo>
                    <a:pt x="177" y="77"/>
                    <a:pt x="171" y="77"/>
                    <a:pt x="171" y="71"/>
                  </a:cubicBezTo>
                  <a:cubicBezTo>
                    <a:pt x="160" y="65"/>
                    <a:pt x="148" y="59"/>
                    <a:pt x="137" y="54"/>
                  </a:cubicBezTo>
                  <a:cubicBezTo>
                    <a:pt x="126" y="48"/>
                    <a:pt x="120" y="42"/>
                    <a:pt x="109" y="36"/>
                  </a:cubicBezTo>
                  <a:cubicBezTo>
                    <a:pt x="103" y="36"/>
                    <a:pt x="91" y="30"/>
                    <a:pt x="86" y="30"/>
                  </a:cubicBezTo>
                  <a:cubicBezTo>
                    <a:pt x="80" y="30"/>
                    <a:pt x="74" y="24"/>
                    <a:pt x="69" y="24"/>
                  </a:cubicBezTo>
                  <a:cubicBezTo>
                    <a:pt x="57" y="18"/>
                    <a:pt x="40" y="18"/>
                    <a:pt x="29" y="24"/>
                  </a:cubicBezTo>
                  <a:cubicBezTo>
                    <a:pt x="23" y="30"/>
                    <a:pt x="12" y="36"/>
                    <a:pt x="0" y="36"/>
                  </a:cubicBezTo>
                  <a:cubicBezTo>
                    <a:pt x="0" y="36"/>
                    <a:pt x="0" y="36"/>
                    <a:pt x="0" y="36"/>
                  </a:cubicBezTo>
                  <a:cubicBezTo>
                    <a:pt x="0" y="36"/>
                    <a:pt x="0" y="36"/>
                    <a:pt x="0" y="36"/>
                  </a:cubicBezTo>
                  <a:cubicBezTo>
                    <a:pt x="0" y="36"/>
                    <a:pt x="0" y="36"/>
                    <a:pt x="0" y="30"/>
                  </a:cubicBezTo>
                  <a:cubicBezTo>
                    <a:pt x="0" y="24"/>
                    <a:pt x="6" y="24"/>
                    <a:pt x="6" y="18"/>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5" name="Freeform 406"/>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12" y="14"/>
                  </a:moveTo>
                  <a:cubicBezTo>
                    <a:pt x="18" y="7"/>
                    <a:pt x="41" y="0"/>
                    <a:pt x="47" y="0"/>
                  </a:cubicBezTo>
                  <a:cubicBezTo>
                    <a:pt x="53" y="0"/>
                    <a:pt x="64" y="0"/>
                    <a:pt x="70" y="0"/>
                  </a:cubicBezTo>
                  <a:cubicBezTo>
                    <a:pt x="82" y="0"/>
                    <a:pt x="94" y="7"/>
                    <a:pt x="105" y="14"/>
                  </a:cubicBezTo>
                  <a:cubicBezTo>
                    <a:pt x="111" y="14"/>
                    <a:pt x="117" y="14"/>
                    <a:pt x="123" y="20"/>
                  </a:cubicBezTo>
                  <a:cubicBezTo>
                    <a:pt x="134" y="27"/>
                    <a:pt x="146" y="33"/>
                    <a:pt x="158" y="40"/>
                  </a:cubicBezTo>
                  <a:cubicBezTo>
                    <a:pt x="163" y="47"/>
                    <a:pt x="169" y="53"/>
                    <a:pt x="175" y="53"/>
                  </a:cubicBezTo>
                  <a:cubicBezTo>
                    <a:pt x="192" y="73"/>
                    <a:pt x="233" y="99"/>
                    <a:pt x="251" y="106"/>
                  </a:cubicBezTo>
                  <a:cubicBezTo>
                    <a:pt x="256" y="106"/>
                    <a:pt x="256" y="106"/>
                    <a:pt x="256" y="106"/>
                  </a:cubicBezTo>
                  <a:cubicBezTo>
                    <a:pt x="256" y="106"/>
                    <a:pt x="256" y="112"/>
                    <a:pt x="256" y="112"/>
                  </a:cubicBezTo>
                  <a:cubicBezTo>
                    <a:pt x="251" y="112"/>
                    <a:pt x="239" y="112"/>
                    <a:pt x="227" y="106"/>
                  </a:cubicBezTo>
                  <a:cubicBezTo>
                    <a:pt x="210" y="93"/>
                    <a:pt x="192" y="80"/>
                    <a:pt x="181" y="73"/>
                  </a:cubicBezTo>
                  <a:cubicBezTo>
                    <a:pt x="175" y="73"/>
                    <a:pt x="175" y="73"/>
                    <a:pt x="175" y="73"/>
                  </a:cubicBezTo>
                  <a:cubicBezTo>
                    <a:pt x="163" y="66"/>
                    <a:pt x="152" y="60"/>
                    <a:pt x="140" y="53"/>
                  </a:cubicBezTo>
                  <a:cubicBezTo>
                    <a:pt x="128" y="47"/>
                    <a:pt x="123" y="40"/>
                    <a:pt x="111" y="33"/>
                  </a:cubicBezTo>
                  <a:cubicBezTo>
                    <a:pt x="105" y="27"/>
                    <a:pt x="94" y="27"/>
                    <a:pt x="88" y="27"/>
                  </a:cubicBezTo>
                  <a:cubicBezTo>
                    <a:pt x="82" y="20"/>
                    <a:pt x="76" y="20"/>
                    <a:pt x="70" y="20"/>
                  </a:cubicBezTo>
                  <a:cubicBezTo>
                    <a:pt x="59" y="14"/>
                    <a:pt x="47" y="14"/>
                    <a:pt x="35" y="14"/>
                  </a:cubicBezTo>
                  <a:cubicBezTo>
                    <a:pt x="24" y="20"/>
                    <a:pt x="12" y="27"/>
                    <a:pt x="6" y="27"/>
                  </a:cubicBezTo>
                  <a:cubicBezTo>
                    <a:pt x="6" y="27"/>
                    <a:pt x="6" y="33"/>
                    <a:pt x="0" y="33"/>
                  </a:cubicBezTo>
                  <a:cubicBezTo>
                    <a:pt x="0" y="33"/>
                    <a:pt x="0" y="33"/>
                    <a:pt x="0" y="33"/>
                  </a:cubicBezTo>
                  <a:cubicBezTo>
                    <a:pt x="0" y="27"/>
                    <a:pt x="0" y="27"/>
                    <a:pt x="0" y="27"/>
                  </a:cubicBezTo>
                  <a:cubicBezTo>
                    <a:pt x="0" y="20"/>
                    <a:pt x="6" y="14"/>
                    <a:pt x="12" y="14"/>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6" name="Freeform 408"/>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2147483647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4"/>
                  </a:moveTo>
                  <a:cubicBezTo>
                    <a:pt x="12" y="7"/>
                    <a:pt x="42" y="0"/>
                    <a:pt x="48" y="0"/>
                  </a:cubicBezTo>
                  <a:cubicBezTo>
                    <a:pt x="54" y="0"/>
                    <a:pt x="60" y="7"/>
                    <a:pt x="66" y="7"/>
                  </a:cubicBezTo>
                  <a:cubicBezTo>
                    <a:pt x="84" y="7"/>
                    <a:pt x="96" y="7"/>
                    <a:pt x="108" y="20"/>
                  </a:cubicBezTo>
                  <a:cubicBezTo>
                    <a:pt x="108" y="20"/>
                    <a:pt x="120" y="20"/>
                    <a:pt x="120" y="27"/>
                  </a:cubicBezTo>
                  <a:cubicBezTo>
                    <a:pt x="131" y="33"/>
                    <a:pt x="143" y="40"/>
                    <a:pt x="155" y="47"/>
                  </a:cubicBezTo>
                  <a:cubicBezTo>
                    <a:pt x="161" y="53"/>
                    <a:pt x="167" y="53"/>
                    <a:pt x="173" y="60"/>
                  </a:cubicBezTo>
                  <a:cubicBezTo>
                    <a:pt x="191" y="73"/>
                    <a:pt x="239" y="99"/>
                    <a:pt x="251" y="106"/>
                  </a:cubicBezTo>
                  <a:cubicBezTo>
                    <a:pt x="251" y="106"/>
                    <a:pt x="251" y="106"/>
                    <a:pt x="256" y="106"/>
                  </a:cubicBezTo>
                  <a:cubicBezTo>
                    <a:pt x="256" y="112"/>
                    <a:pt x="251" y="112"/>
                    <a:pt x="251" y="112"/>
                  </a:cubicBezTo>
                  <a:cubicBezTo>
                    <a:pt x="245" y="112"/>
                    <a:pt x="233" y="106"/>
                    <a:pt x="221" y="99"/>
                  </a:cubicBezTo>
                  <a:cubicBezTo>
                    <a:pt x="203" y="93"/>
                    <a:pt x="185" y="80"/>
                    <a:pt x="173" y="73"/>
                  </a:cubicBezTo>
                  <a:cubicBezTo>
                    <a:pt x="173" y="73"/>
                    <a:pt x="167" y="66"/>
                    <a:pt x="167" y="66"/>
                  </a:cubicBezTo>
                  <a:cubicBezTo>
                    <a:pt x="155" y="66"/>
                    <a:pt x="149" y="53"/>
                    <a:pt x="137" y="47"/>
                  </a:cubicBezTo>
                  <a:cubicBezTo>
                    <a:pt x="125" y="47"/>
                    <a:pt x="120" y="33"/>
                    <a:pt x="108" y="33"/>
                  </a:cubicBezTo>
                  <a:cubicBezTo>
                    <a:pt x="102" y="27"/>
                    <a:pt x="90" y="27"/>
                    <a:pt x="84" y="20"/>
                  </a:cubicBezTo>
                  <a:cubicBezTo>
                    <a:pt x="78" y="20"/>
                    <a:pt x="72" y="20"/>
                    <a:pt x="66" y="14"/>
                  </a:cubicBezTo>
                  <a:cubicBezTo>
                    <a:pt x="54" y="14"/>
                    <a:pt x="42" y="14"/>
                    <a:pt x="30" y="14"/>
                  </a:cubicBezTo>
                  <a:cubicBezTo>
                    <a:pt x="24" y="20"/>
                    <a:pt x="12" y="27"/>
                    <a:pt x="6" y="27"/>
                  </a:cubicBezTo>
                  <a:cubicBezTo>
                    <a:pt x="0" y="27"/>
                    <a:pt x="0" y="27"/>
                    <a:pt x="0" y="27"/>
                  </a:cubicBezTo>
                  <a:cubicBezTo>
                    <a:pt x="0" y="27"/>
                    <a:pt x="0" y="27"/>
                    <a:pt x="0" y="27"/>
                  </a:cubicBezTo>
                  <a:cubicBezTo>
                    <a:pt x="0" y="27"/>
                    <a:pt x="0" y="27"/>
                    <a:pt x="0" y="27"/>
                  </a:cubicBezTo>
                  <a:cubicBezTo>
                    <a:pt x="0" y="20"/>
                    <a:pt x="6" y="14"/>
                    <a:pt x="6" y="14"/>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7" name="Freeform 409"/>
            <p:cNvSpPr>
              <a:spLocks/>
            </p:cNvSpPr>
            <p:nvPr/>
          </p:nvSpPr>
          <p:spPr bwMode="auto">
            <a:xfrm>
              <a:off x="6269038" y="5568951"/>
              <a:ext cx="28575"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1" y="0"/>
                  </a:moveTo>
                  <a:cubicBezTo>
                    <a:pt x="0" y="0"/>
                    <a:pt x="7" y="11"/>
                    <a:pt x="21" y="22"/>
                  </a:cubicBezTo>
                  <a:cubicBezTo>
                    <a:pt x="14" y="22"/>
                    <a:pt x="14" y="27"/>
                    <a:pt x="14" y="27"/>
                  </a:cubicBezTo>
                  <a:cubicBezTo>
                    <a:pt x="21" y="32"/>
                    <a:pt x="28" y="32"/>
                    <a:pt x="28" y="27"/>
                  </a:cubicBezTo>
                  <a:cubicBezTo>
                    <a:pt x="35" y="22"/>
                    <a:pt x="35" y="22"/>
                    <a:pt x="42" y="16"/>
                  </a:cubicBezTo>
                  <a:cubicBezTo>
                    <a:pt x="48" y="0"/>
                    <a:pt x="35" y="0"/>
                    <a:pt x="21"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8" name="Freeform 410"/>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0"/>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9" name="Freeform 411"/>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w 32"/>
                <a:gd name="T13" fmla="*/ 2147483647 h 32"/>
                <a:gd name="T14" fmla="*/ 2147483647 w 32"/>
                <a:gd name="T15" fmla="*/ 2147483647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0"/>
                  </a:moveTo>
                  <a:cubicBezTo>
                    <a:pt x="24" y="26"/>
                    <a:pt x="24" y="26"/>
                    <a:pt x="16" y="32"/>
                  </a:cubicBezTo>
                  <a:cubicBezTo>
                    <a:pt x="16" y="32"/>
                    <a:pt x="16" y="32"/>
                    <a:pt x="8" y="32"/>
                  </a:cubicBezTo>
                  <a:cubicBezTo>
                    <a:pt x="8" y="32"/>
                    <a:pt x="8" y="32"/>
                    <a:pt x="8" y="32"/>
                  </a:cubicBezTo>
                  <a:cubicBezTo>
                    <a:pt x="8" y="26"/>
                    <a:pt x="0" y="26"/>
                    <a:pt x="0" y="26"/>
                  </a:cubicBezTo>
                  <a:cubicBezTo>
                    <a:pt x="0" y="26"/>
                    <a:pt x="8" y="26"/>
                    <a:pt x="8" y="20"/>
                  </a:cubicBezTo>
                  <a:cubicBezTo>
                    <a:pt x="8" y="20"/>
                    <a:pt x="0" y="20"/>
                    <a:pt x="0" y="20"/>
                  </a:cubicBezTo>
                  <a:cubicBezTo>
                    <a:pt x="0" y="13"/>
                    <a:pt x="0" y="7"/>
                    <a:pt x="8" y="7"/>
                  </a:cubicBezTo>
                  <a:cubicBezTo>
                    <a:pt x="16" y="0"/>
                    <a:pt x="16" y="0"/>
                    <a:pt x="16" y="0"/>
                  </a:cubicBezTo>
                  <a:cubicBezTo>
                    <a:pt x="24" y="7"/>
                    <a:pt x="32" y="7"/>
                    <a:pt x="24"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0" name="Freeform 412"/>
            <p:cNvSpPr>
              <a:spLocks/>
            </p:cNvSpPr>
            <p:nvPr/>
          </p:nvSpPr>
          <p:spPr bwMode="auto">
            <a:xfrm>
              <a:off x="6278563" y="5568951"/>
              <a:ext cx="19050" cy="11113"/>
            </a:xfrm>
            <a:custGeom>
              <a:avLst/>
              <a:gdLst>
                <a:gd name="T0" fmla="*/ 2147483647 w 32"/>
                <a:gd name="T1" fmla="*/ 2147483647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4" y="11"/>
                  </a:moveTo>
                  <a:cubicBezTo>
                    <a:pt x="24" y="16"/>
                    <a:pt x="24" y="11"/>
                    <a:pt x="16" y="16"/>
                  </a:cubicBezTo>
                  <a:cubicBezTo>
                    <a:pt x="16" y="16"/>
                    <a:pt x="16" y="16"/>
                    <a:pt x="16" y="16"/>
                  </a:cubicBezTo>
                  <a:cubicBezTo>
                    <a:pt x="8" y="16"/>
                    <a:pt x="8" y="16"/>
                    <a:pt x="8" y="16"/>
                  </a:cubicBezTo>
                  <a:cubicBezTo>
                    <a:pt x="8" y="16"/>
                    <a:pt x="8" y="16"/>
                    <a:pt x="8" y="16"/>
                  </a:cubicBezTo>
                  <a:cubicBezTo>
                    <a:pt x="8" y="16"/>
                    <a:pt x="8" y="11"/>
                    <a:pt x="8" y="11"/>
                  </a:cubicBezTo>
                  <a:cubicBezTo>
                    <a:pt x="8" y="11"/>
                    <a:pt x="8" y="11"/>
                    <a:pt x="8" y="11"/>
                  </a:cubicBezTo>
                  <a:cubicBezTo>
                    <a:pt x="0" y="6"/>
                    <a:pt x="0" y="0"/>
                    <a:pt x="8" y="0"/>
                  </a:cubicBezTo>
                  <a:cubicBezTo>
                    <a:pt x="16" y="0"/>
                    <a:pt x="16" y="0"/>
                    <a:pt x="16" y="0"/>
                  </a:cubicBezTo>
                  <a:cubicBezTo>
                    <a:pt x="24" y="0"/>
                    <a:pt x="32" y="0"/>
                    <a:pt x="24"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1" name="Freeform 413"/>
            <p:cNvSpPr>
              <a:spLocks/>
            </p:cNvSpPr>
            <p:nvPr/>
          </p:nvSpPr>
          <p:spPr bwMode="auto">
            <a:xfrm>
              <a:off x="6278563" y="5568951"/>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6" y="11"/>
                    <a:pt x="16" y="11"/>
                    <a:pt x="11" y="16"/>
                  </a:cubicBezTo>
                  <a:cubicBezTo>
                    <a:pt x="11" y="16"/>
                    <a:pt x="11" y="16"/>
                    <a:pt x="11" y="16"/>
                  </a:cubicBezTo>
                  <a:cubicBezTo>
                    <a:pt x="11" y="16"/>
                    <a:pt x="6" y="16"/>
                    <a:pt x="6" y="16"/>
                  </a:cubicBezTo>
                  <a:cubicBezTo>
                    <a:pt x="6" y="16"/>
                    <a:pt x="6" y="16"/>
                    <a:pt x="6" y="16"/>
                  </a:cubicBezTo>
                  <a:cubicBezTo>
                    <a:pt x="6" y="16"/>
                    <a:pt x="6" y="11"/>
                    <a:pt x="6" y="11"/>
                  </a:cubicBezTo>
                  <a:cubicBezTo>
                    <a:pt x="6" y="11"/>
                    <a:pt x="6" y="11"/>
                    <a:pt x="6" y="11"/>
                  </a:cubicBezTo>
                  <a:cubicBezTo>
                    <a:pt x="6" y="6"/>
                    <a:pt x="0" y="6"/>
                    <a:pt x="6" y="0"/>
                  </a:cubicBezTo>
                  <a:cubicBezTo>
                    <a:pt x="6" y="0"/>
                    <a:pt x="11" y="0"/>
                    <a:pt x="11" y="0"/>
                  </a:cubicBezTo>
                  <a:cubicBezTo>
                    <a:pt x="16" y="0"/>
                    <a:pt x="16" y="0"/>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2" name="Freeform 414"/>
            <p:cNvSpPr>
              <a:spLocks/>
            </p:cNvSpPr>
            <p:nvPr/>
          </p:nvSpPr>
          <p:spPr bwMode="auto">
            <a:xfrm>
              <a:off x="6269038" y="5568951"/>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11"/>
                    <a:pt x="0" y="11"/>
                  </a:cubicBezTo>
                  <a:cubicBezTo>
                    <a:pt x="0" y="11"/>
                    <a:pt x="24" y="11"/>
                    <a:pt x="32" y="16"/>
                  </a:cubicBezTo>
                  <a:cubicBezTo>
                    <a:pt x="32"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3" name="Freeform 415"/>
            <p:cNvSpPr>
              <a:spLocks noEditPoints="1"/>
            </p:cNvSpPr>
            <p:nvPr/>
          </p:nvSpPr>
          <p:spPr bwMode="auto">
            <a:xfrm>
              <a:off x="6269038" y="55737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27"/>
                <a:gd name="T92" fmla="*/ 48 w 48"/>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27">
                  <a:moveTo>
                    <a:pt x="32" y="13"/>
                  </a:moveTo>
                  <a:lnTo>
                    <a:pt x="38" y="21"/>
                  </a:lnTo>
                  <a:lnTo>
                    <a:pt x="24" y="16"/>
                  </a:lnTo>
                  <a:lnTo>
                    <a:pt x="27" y="16"/>
                  </a:lnTo>
                  <a:lnTo>
                    <a:pt x="19" y="17"/>
                  </a:lnTo>
                  <a:lnTo>
                    <a:pt x="21" y="17"/>
                  </a:lnTo>
                  <a:lnTo>
                    <a:pt x="11" y="21"/>
                  </a:lnTo>
                  <a:lnTo>
                    <a:pt x="8" y="5"/>
                  </a:lnTo>
                  <a:lnTo>
                    <a:pt x="12" y="5"/>
                  </a:lnTo>
                  <a:lnTo>
                    <a:pt x="22" y="7"/>
                  </a:lnTo>
                  <a:lnTo>
                    <a:pt x="42" y="11"/>
                  </a:lnTo>
                  <a:lnTo>
                    <a:pt x="32" y="18"/>
                  </a:lnTo>
                  <a:lnTo>
                    <a:pt x="32" y="16"/>
                  </a:lnTo>
                  <a:lnTo>
                    <a:pt x="32" y="13"/>
                  </a:lnTo>
                  <a:close/>
                  <a:moveTo>
                    <a:pt x="48" y="16"/>
                  </a:moveTo>
                  <a:lnTo>
                    <a:pt x="48" y="18"/>
                  </a:lnTo>
                  <a:cubicBezTo>
                    <a:pt x="48" y="21"/>
                    <a:pt x="47" y="23"/>
                    <a:pt x="46" y="25"/>
                  </a:cubicBezTo>
                  <a:cubicBezTo>
                    <a:pt x="44" y="26"/>
                    <a:pt x="41" y="27"/>
                    <a:pt x="39" y="26"/>
                  </a:cubicBezTo>
                  <a:lnTo>
                    <a:pt x="21" y="22"/>
                  </a:lnTo>
                  <a:lnTo>
                    <a:pt x="12" y="21"/>
                  </a:lnTo>
                  <a:lnTo>
                    <a:pt x="8" y="21"/>
                  </a:lnTo>
                  <a:cubicBezTo>
                    <a:pt x="5" y="21"/>
                    <a:pt x="1" y="19"/>
                    <a:pt x="1" y="15"/>
                  </a:cubicBezTo>
                  <a:cubicBezTo>
                    <a:pt x="0" y="11"/>
                    <a:pt x="2" y="7"/>
                    <a:pt x="5" y="6"/>
                  </a:cubicBezTo>
                  <a:lnTo>
                    <a:pt x="15" y="2"/>
                  </a:lnTo>
                  <a:cubicBezTo>
                    <a:pt x="16" y="2"/>
                    <a:pt x="17" y="2"/>
                    <a:pt x="17" y="2"/>
                  </a:cubicBezTo>
                  <a:lnTo>
                    <a:pt x="25" y="1"/>
                  </a:lnTo>
                  <a:cubicBezTo>
                    <a:pt x="27" y="0"/>
                    <a:pt x="28" y="1"/>
                    <a:pt x="29" y="1"/>
                  </a:cubicBezTo>
                  <a:lnTo>
                    <a:pt x="43" y="6"/>
                  </a:lnTo>
                  <a:cubicBezTo>
                    <a:pt x="46" y="7"/>
                    <a:pt x="48" y="10"/>
                    <a:pt x="48" y="13"/>
                  </a:cubicBezTo>
                  <a:lnTo>
                    <a:pt x="4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4" name="Freeform 416"/>
            <p:cNvSpPr>
              <a:spLocks/>
            </p:cNvSpPr>
            <p:nvPr/>
          </p:nvSpPr>
          <p:spPr bwMode="auto">
            <a:xfrm>
              <a:off x="6178550" y="5538788"/>
              <a:ext cx="219075" cy="112713"/>
            </a:xfrm>
            <a:custGeom>
              <a:avLst/>
              <a:gdLst>
                <a:gd name="T0" fmla="*/ 2147483647 w 352"/>
                <a:gd name="T1" fmla="*/ 2147483647 h 176"/>
                <a:gd name="T2" fmla="*/ 2147483647 w 352"/>
                <a:gd name="T3" fmla="*/ 2147483647 h 176"/>
                <a:gd name="T4" fmla="*/ 2147483647 w 352"/>
                <a:gd name="T5" fmla="*/ 2147483647 h 176"/>
                <a:gd name="T6" fmla="*/ 2147483647 w 352"/>
                <a:gd name="T7" fmla="*/ 2147483647 h 176"/>
                <a:gd name="T8" fmla="*/ 2147483647 w 352"/>
                <a:gd name="T9" fmla="*/ 2147483647 h 176"/>
                <a:gd name="T10" fmla="*/ 2147483647 w 352"/>
                <a:gd name="T11" fmla="*/ 2147483647 h 176"/>
                <a:gd name="T12" fmla="*/ 2147483647 w 352"/>
                <a:gd name="T13" fmla="*/ 2147483647 h 176"/>
                <a:gd name="T14" fmla="*/ 2147483647 w 352"/>
                <a:gd name="T15" fmla="*/ 2147483647 h 176"/>
                <a:gd name="T16" fmla="*/ 2147483647 w 352"/>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
                <a:gd name="T28" fmla="*/ 0 h 176"/>
                <a:gd name="T29" fmla="*/ 352 w 352"/>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 h="176">
                  <a:moveTo>
                    <a:pt x="47" y="18"/>
                  </a:moveTo>
                  <a:cubicBezTo>
                    <a:pt x="47" y="18"/>
                    <a:pt x="0" y="88"/>
                    <a:pt x="112" y="135"/>
                  </a:cubicBezTo>
                  <a:cubicBezTo>
                    <a:pt x="112" y="135"/>
                    <a:pt x="218" y="176"/>
                    <a:pt x="288" y="135"/>
                  </a:cubicBezTo>
                  <a:cubicBezTo>
                    <a:pt x="288" y="135"/>
                    <a:pt x="352" y="100"/>
                    <a:pt x="352" y="100"/>
                  </a:cubicBezTo>
                  <a:cubicBezTo>
                    <a:pt x="352" y="100"/>
                    <a:pt x="352" y="94"/>
                    <a:pt x="347" y="100"/>
                  </a:cubicBezTo>
                  <a:cubicBezTo>
                    <a:pt x="341" y="100"/>
                    <a:pt x="264" y="147"/>
                    <a:pt x="223" y="147"/>
                  </a:cubicBezTo>
                  <a:cubicBezTo>
                    <a:pt x="223" y="147"/>
                    <a:pt x="141" y="147"/>
                    <a:pt x="112" y="124"/>
                  </a:cubicBezTo>
                  <a:cubicBezTo>
                    <a:pt x="112" y="124"/>
                    <a:pt x="18" y="94"/>
                    <a:pt x="53" y="24"/>
                  </a:cubicBezTo>
                  <a:cubicBezTo>
                    <a:pt x="53" y="24"/>
                    <a:pt x="59" y="0"/>
                    <a:pt x="4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5" name="Freeform 417"/>
            <p:cNvSpPr>
              <a:spLocks/>
            </p:cNvSpPr>
            <p:nvPr/>
          </p:nvSpPr>
          <p:spPr bwMode="auto">
            <a:xfrm>
              <a:off x="6238875" y="5580063"/>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0"/>
                  </a:moveTo>
                  <a:cubicBezTo>
                    <a:pt x="0" y="8"/>
                    <a:pt x="6" y="16"/>
                    <a:pt x="11" y="32"/>
                  </a:cubicBezTo>
                  <a:cubicBezTo>
                    <a:pt x="6" y="32"/>
                    <a:pt x="6" y="40"/>
                    <a:pt x="11" y="40"/>
                  </a:cubicBezTo>
                  <a:cubicBezTo>
                    <a:pt x="16" y="48"/>
                    <a:pt x="16" y="48"/>
                    <a:pt x="22" y="48"/>
                  </a:cubicBezTo>
                  <a:cubicBezTo>
                    <a:pt x="27" y="32"/>
                    <a:pt x="27" y="40"/>
                    <a:pt x="32" y="24"/>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6" name="Freeform 418"/>
            <p:cNvSpPr>
              <a:spLocks/>
            </p:cNvSpPr>
            <p:nvPr/>
          </p:nvSpPr>
          <p:spPr bwMode="auto">
            <a:xfrm>
              <a:off x="6248400"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10" y="32"/>
                  </a:cubicBezTo>
                  <a:cubicBezTo>
                    <a:pt x="7" y="32"/>
                    <a:pt x="7" y="32"/>
                    <a:pt x="7" y="32"/>
                  </a:cubicBezTo>
                  <a:cubicBezTo>
                    <a:pt x="7" y="32"/>
                    <a:pt x="7" y="32"/>
                    <a:pt x="4" y="32"/>
                  </a:cubicBezTo>
                  <a:cubicBezTo>
                    <a:pt x="4" y="32"/>
                    <a:pt x="4" y="32"/>
                    <a:pt x="4" y="26"/>
                  </a:cubicBezTo>
                  <a:cubicBezTo>
                    <a:pt x="4" y="26"/>
                    <a:pt x="4" y="26"/>
                    <a:pt x="4" y="26"/>
                  </a:cubicBezTo>
                  <a:cubicBezTo>
                    <a:pt x="4" y="26"/>
                    <a:pt x="4" y="20"/>
                    <a:pt x="4" y="20"/>
                  </a:cubicBezTo>
                  <a:cubicBezTo>
                    <a:pt x="0" y="13"/>
                    <a:pt x="0" y="7"/>
                    <a:pt x="7" y="7"/>
                  </a:cubicBezTo>
                  <a:cubicBezTo>
                    <a:pt x="10" y="0"/>
                    <a:pt x="10" y="0"/>
                    <a:pt x="10" y="0"/>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7" name="Freeform 419"/>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3" y="12"/>
                    <a:pt x="13" y="12"/>
                    <a:pt x="10" y="16"/>
                  </a:cubicBezTo>
                  <a:cubicBezTo>
                    <a:pt x="10" y="16"/>
                    <a:pt x="7" y="16"/>
                    <a:pt x="7" y="16"/>
                  </a:cubicBezTo>
                  <a:cubicBezTo>
                    <a:pt x="7" y="16"/>
                    <a:pt x="7" y="16"/>
                    <a:pt x="7" y="16"/>
                  </a:cubicBezTo>
                  <a:cubicBezTo>
                    <a:pt x="4" y="16"/>
                    <a:pt x="4" y="12"/>
                    <a:pt x="4" y="12"/>
                  </a:cubicBezTo>
                  <a:cubicBezTo>
                    <a:pt x="4" y="12"/>
                    <a:pt x="4" y="12"/>
                    <a:pt x="7" y="12"/>
                  </a:cubicBezTo>
                  <a:cubicBezTo>
                    <a:pt x="4" y="8"/>
                    <a:pt x="4" y="8"/>
                    <a:pt x="4" y="8"/>
                  </a:cubicBezTo>
                  <a:cubicBezTo>
                    <a:pt x="4" y="4"/>
                    <a:pt x="0" y="0"/>
                    <a:pt x="7" y="0"/>
                  </a:cubicBezTo>
                  <a:cubicBezTo>
                    <a:pt x="7" y="0"/>
                    <a:pt x="10" y="0"/>
                    <a:pt x="10" y="0"/>
                  </a:cubicBezTo>
                  <a:cubicBezTo>
                    <a:pt x="13" y="0"/>
                    <a:pt x="16" y="0"/>
                    <a:pt x="13"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8" name="Freeform 420"/>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6" y="12"/>
                    <a:pt x="16" y="12"/>
                    <a:pt x="11" y="12"/>
                  </a:cubicBezTo>
                  <a:cubicBezTo>
                    <a:pt x="11" y="16"/>
                    <a:pt x="6" y="16"/>
                    <a:pt x="6" y="16"/>
                  </a:cubicBezTo>
                  <a:cubicBezTo>
                    <a:pt x="6" y="16"/>
                    <a:pt x="6" y="16"/>
                    <a:pt x="6" y="16"/>
                  </a:cubicBezTo>
                  <a:cubicBezTo>
                    <a:pt x="6" y="12"/>
                    <a:pt x="0" y="12"/>
                    <a:pt x="6" y="12"/>
                  </a:cubicBezTo>
                  <a:cubicBezTo>
                    <a:pt x="0" y="12"/>
                    <a:pt x="6" y="12"/>
                    <a:pt x="6" y="12"/>
                  </a:cubicBezTo>
                  <a:cubicBezTo>
                    <a:pt x="6" y="8"/>
                    <a:pt x="6" y="8"/>
                    <a:pt x="6" y="8"/>
                  </a:cubicBezTo>
                  <a:cubicBezTo>
                    <a:pt x="0" y="4"/>
                    <a:pt x="0" y="0"/>
                    <a:pt x="6" y="0"/>
                  </a:cubicBezTo>
                  <a:cubicBezTo>
                    <a:pt x="6" y="0"/>
                    <a:pt x="11" y="0"/>
                    <a:pt x="11" y="0"/>
                  </a:cubicBezTo>
                  <a:cubicBezTo>
                    <a:pt x="16" y="0"/>
                    <a:pt x="16" y="4"/>
                    <a:pt x="16"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9" name="Freeform 421"/>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11" y="16"/>
                  </a:cubicBezTo>
                  <a:cubicBezTo>
                    <a:pt x="11" y="16"/>
                    <a:pt x="11" y="16"/>
                    <a:pt x="6" y="16"/>
                  </a:cubicBezTo>
                  <a:cubicBezTo>
                    <a:pt x="6" y="16"/>
                    <a:pt x="6" y="16"/>
                    <a:pt x="6" y="16"/>
                  </a:cubicBezTo>
                  <a:cubicBezTo>
                    <a:pt x="6" y="16"/>
                    <a:pt x="6" y="16"/>
                    <a:pt x="6" y="16"/>
                  </a:cubicBezTo>
                  <a:cubicBezTo>
                    <a:pt x="6" y="16"/>
                    <a:pt x="6" y="16"/>
                    <a:pt x="6" y="16"/>
                  </a:cubicBezTo>
                  <a:cubicBezTo>
                    <a:pt x="6" y="11"/>
                    <a:pt x="6" y="11"/>
                    <a:pt x="6" y="11"/>
                  </a:cubicBezTo>
                  <a:cubicBezTo>
                    <a:pt x="0" y="6"/>
                    <a:pt x="0" y="6"/>
                    <a:pt x="6" y="0"/>
                  </a:cubicBezTo>
                  <a:cubicBezTo>
                    <a:pt x="6" y="0"/>
                    <a:pt x="6" y="0"/>
                    <a:pt x="11" y="0"/>
                  </a:cubicBezTo>
                  <a:cubicBezTo>
                    <a:pt x="11" y="0"/>
                    <a:pt x="16" y="6"/>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0" name="Freeform 422"/>
            <p:cNvSpPr>
              <a:spLocks/>
            </p:cNvSpPr>
            <p:nvPr/>
          </p:nvSpPr>
          <p:spPr bwMode="auto">
            <a:xfrm>
              <a:off x="6248400" y="5589588"/>
              <a:ext cx="9525" cy="11113"/>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6" y="0"/>
                  </a:moveTo>
                  <a:cubicBezTo>
                    <a:pt x="0" y="0"/>
                    <a:pt x="6" y="0"/>
                    <a:pt x="6" y="8"/>
                  </a:cubicBezTo>
                  <a:cubicBezTo>
                    <a:pt x="6" y="8"/>
                    <a:pt x="6" y="16"/>
                    <a:pt x="6" y="16"/>
                  </a:cubicBezTo>
                  <a:cubicBezTo>
                    <a:pt x="6" y="16"/>
                    <a:pt x="6" y="16"/>
                    <a:pt x="11" y="16"/>
                  </a:cubicBezTo>
                  <a:cubicBezTo>
                    <a:pt x="11" y="8"/>
                    <a:pt x="11" y="8"/>
                    <a:pt x="11" y="8"/>
                  </a:cubicBezTo>
                  <a:cubicBezTo>
                    <a:pt x="16" y="0"/>
                    <a:pt x="11" y="0"/>
                    <a:pt x="6"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1" name="Freeform 423"/>
            <p:cNvSpPr>
              <a:spLocks/>
            </p:cNvSpPr>
            <p:nvPr/>
          </p:nvSpPr>
          <p:spPr bwMode="auto">
            <a:xfrm>
              <a:off x="6238875" y="5589588"/>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2" name="Freeform 424"/>
            <p:cNvSpPr>
              <a:spLocks noEditPoints="1"/>
            </p:cNvSpPr>
            <p:nvPr/>
          </p:nvSpPr>
          <p:spPr bwMode="auto">
            <a:xfrm>
              <a:off x="6238875" y="5592763"/>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3" name="Freeform 425"/>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6"/>
                    <a:pt x="11" y="22"/>
                  </a:cubicBezTo>
                  <a:cubicBezTo>
                    <a:pt x="6" y="27"/>
                    <a:pt x="6" y="27"/>
                    <a:pt x="11" y="32"/>
                  </a:cubicBezTo>
                  <a:cubicBezTo>
                    <a:pt x="11" y="32"/>
                    <a:pt x="16" y="32"/>
                    <a:pt x="16" y="32"/>
                  </a:cubicBezTo>
                  <a:cubicBezTo>
                    <a:pt x="27" y="27"/>
                    <a:pt x="27" y="27"/>
                    <a:pt x="27" y="16"/>
                  </a:cubicBezTo>
                  <a:cubicBezTo>
                    <a:pt x="32" y="6"/>
                    <a:pt x="27"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4" name="Freeform 426"/>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13"/>
                  </a:moveTo>
                  <a:cubicBezTo>
                    <a:pt x="26" y="26"/>
                    <a:pt x="26" y="26"/>
                    <a:pt x="13" y="32"/>
                  </a:cubicBezTo>
                  <a:cubicBezTo>
                    <a:pt x="13" y="32"/>
                    <a:pt x="13" y="32"/>
                    <a:pt x="13" y="32"/>
                  </a:cubicBezTo>
                  <a:cubicBezTo>
                    <a:pt x="13" y="32"/>
                    <a:pt x="7" y="32"/>
                    <a:pt x="7" y="32"/>
                  </a:cubicBezTo>
                  <a:cubicBezTo>
                    <a:pt x="7" y="26"/>
                    <a:pt x="7" y="26"/>
                    <a:pt x="7" y="26"/>
                  </a:cubicBezTo>
                  <a:cubicBezTo>
                    <a:pt x="7" y="26"/>
                    <a:pt x="7" y="20"/>
                    <a:pt x="7" y="20"/>
                  </a:cubicBezTo>
                  <a:cubicBezTo>
                    <a:pt x="7" y="20"/>
                    <a:pt x="7" y="20"/>
                    <a:pt x="7" y="13"/>
                  </a:cubicBezTo>
                  <a:cubicBezTo>
                    <a:pt x="0" y="7"/>
                    <a:pt x="0" y="0"/>
                    <a:pt x="13" y="0"/>
                  </a:cubicBezTo>
                  <a:cubicBezTo>
                    <a:pt x="13" y="0"/>
                    <a:pt x="20" y="0"/>
                    <a:pt x="20" y="0"/>
                  </a:cubicBezTo>
                  <a:cubicBezTo>
                    <a:pt x="26" y="0"/>
                    <a:pt x="32" y="7"/>
                    <a:pt x="26"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5" name="Freeform 427"/>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3"/>
                  </a:moveTo>
                  <a:cubicBezTo>
                    <a:pt x="32" y="26"/>
                    <a:pt x="32" y="20"/>
                    <a:pt x="24" y="26"/>
                  </a:cubicBezTo>
                  <a:cubicBezTo>
                    <a:pt x="16" y="26"/>
                    <a:pt x="16" y="26"/>
                    <a:pt x="16" y="26"/>
                  </a:cubicBezTo>
                  <a:cubicBezTo>
                    <a:pt x="16" y="32"/>
                    <a:pt x="16" y="26"/>
                    <a:pt x="8" y="26"/>
                  </a:cubicBezTo>
                  <a:cubicBezTo>
                    <a:pt x="8" y="26"/>
                    <a:pt x="8" y="26"/>
                    <a:pt x="8" y="26"/>
                  </a:cubicBezTo>
                  <a:cubicBezTo>
                    <a:pt x="8" y="20"/>
                    <a:pt x="8" y="20"/>
                    <a:pt x="8" y="20"/>
                  </a:cubicBezTo>
                  <a:cubicBezTo>
                    <a:pt x="8" y="20"/>
                    <a:pt x="8" y="20"/>
                    <a:pt x="8" y="13"/>
                  </a:cubicBezTo>
                  <a:cubicBezTo>
                    <a:pt x="0" y="7"/>
                    <a:pt x="0" y="7"/>
                    <a:pt x="16" y="0"/>
                  </a:cubicBezTo>
                  <a:cubicBezTo>
                    <a:pt x="16" y="0"/>
                    <a:pt x="24" y="0"/>
                    <a:pt x="24" y="0"/>
                  </a:cubicBezTo>
                  <a:cubicBezTo>
                    <a:pt x="32" y="0"/>
                    <a:pt x="32" y="7"/>
                    <a:pt x="32" y="13"/>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6" name="Freeform 428"/>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w 32"/>
                <a:gd name="T11" fmla="*/ 2147483647 h 32"/>
                <a:gd name="T12" fmla="*/ 0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1"/>
                  </a:moveTo>
                  <a:cubicBezTo>
                    <a:pt x="22" y="22"/>
                    <a:pt x="22" y="22"/>
                    <a:pt x="22" y="32"/>
                  </a:cubicBezTo>
                  <a:cubicBezTo>
                    <a:pt x="11" y="32"/>
                    <a:pt x="11" y="32"/>
                    <a:pt x="11" y="32"/>
                  </a:cubicBezTo>
                  <a:cubicBezTo>
                    <a:pt x="11" y="32"/>
                    <a:pt x="11" y="32"/>
                    <a:pt x="11" y="32"/>
                  </a:cubicBezTo>
                  <a:cubicBezTo>
                    <a:pt x="0" y="32"/>
                    <a:pt x="0" y="32"/>
                    <a:pt x="0" y="22"/>
                  </a:cubicBezTo>
                  <a:cubicBezTo>
                    <a:pt x="0" y="22"/>
                    <a:pt x="0" y="22"/>
                    <a:pt x="0" y="22"/>
                  </a:cubicBezTo>
                  <a:cubicBezTo>
                    <a:pt x="0" y="22"/>
                    <a:pt x="0" y="22"/>
                    <a:pt x="0" y="11"/>
                  </a:cubicBezTo>
                  <a:cubicBezTo>
                    <a:pt x="0" y="11"/>
                    <a:pt x="0" y="0"/>
                    <a:pt x="11" y="0"/>
                  </a:cubicBezTo>
                  <a:cubicBezTo>
                    <a:pt x="11" y="0"/>
                    <a:pt x="11" y="0"/>
                    <a:pt x="22" y="0"/>
                  </a:cubicBezTo>
                  <a:cubicBezTo>
                    <a:pt x="32" y="0"/>
                    <a:pt x="32" y="0"/>
                    <a:pt x="3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7" name="Freeform 429"/>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2" y="11"/>
                  </a:moveTo>
                  <a:cubicBezTo>
                    <a:pt x="22" y="22"/>
                    <a:pt x="22" y="22"/>
                    <a:pt x="22" y="22"/>
                  </a:cubicBezTo>
                  <a:cubicBezTo>
                    <a:pt x="22" y="32"/>
                    <a:pt x="11" y="32"/>
                    <a:pt x="11" y="32"/>
                  </a:cubicBezTo>
                  <a:cubicBezTo>
                    <a:pt x="11" y="32"/>
                    <a:pt x="11" y="32"/>
                    <a:pt x="11" y="32"/>
                  </a:cubicBezTo>
                  <a:cubicBezTo>
                    <a:pt x="11" y="32"/>
                    <a:pt x="11" y="22"/>
                    <a:pt x="11" y="22"/>
                  </a:cubicBezTo>
                  <a:cubicBezTo>
                    <a:pt x="0" y="22"/>
                    <a:pt x="0" y="22"/>
                    <a:pt x="11" y="22"/>
                  </a:cubicBezTo>
                  <a:cubicBezTo>
                    <a:pt x="0" y="22"/>
                    <a:pt x="0" y="22"/>
                    <a:pt x="11" y="11"/>
                  </a:cubicBezTo>
                  <a:cubicBezTo>
                    <a:pt x="0" y="11"/>
                    <a:pt x="0" y="0"/>
                    <a:pt x="11" y="0"/>
                  </a:cubicBezTo>
                  <a:cubicBezTo>
                    <a:pt x="11" y="0"/>
                    <a:pt x="11" y="0"/>
                    <a:pt x="22" y="0"/>
                  </a:cubicBezTo>
                  <a:cubicBezTo>
                    <a:pt x="22" y="0"/>
                    <a:pt x="32" y="0"/>
                    <a:pt x="22"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8" name="Freeform 430"/>
            <p:cNvSpPr>
              <a:spLocks/>
            </p:cNvSpPr>
            <p:nvPr/>
          </p:nvSpPr>
          <p:spPr bwMode="auto">
            <a:xfrm>
              <a:off x="6227763" y="5548313"/>
              <a:ext cx="20638" cy="11113"/>
            </a:xfrm>
            <a:custGeom>
              <a:avLst/>
              <a:gdLst>
                <a:gd name="T0" fmla="*/ 2147483647 w 32"/>
                <a:gd name="T1" fmla="*/ 0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0" y="0"/>
                    <a:pt x="0" y="8"/>
                    <a:pt x="11" y="16"/>
                  </a:cubicBezTo>
                  <a:cubicBezTo>
                    <a:pt x="11" y="16"/>
                    <a:pt x="11" y="16"/>
                    <a:pt x="11" y="16"/>
                  </a:cubicBezTo>
                  <a:cubicBezTo>
                    <a:pt x="11" y="16"/>
                    <a:pt x="11" y="16"/>
                    <a:pt x="11" y="16"/>
                  </a:cubicBezTo>
                  <a:cubicBezTo>
                    <a:pt x="22" y="16"/>
                    <a:pt x="22" y="16"/>
                    <a:pt x="22" y="8"/>
                  </a:cubicBezTo>
                  <a:cubicBezTo>
                    <a:pt x="32" y="0"/>
                    <a:pt x="22"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9" name="Freeform 431"/>
            <p:cNvSpPr>
              <a:spLocks/>
            </p:cNvSpPr>
            <p:nvPr/>
          </p:nvSpPr>
          <p:spPr bwMode="auto">
            <a:xfrm>
              <a:off x="62182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13" y="0"/>
                    <a:pt x="13" y="6"/>
                    <a:pt x="0" y="11"/>
                  </a:cubicBezTo>
                  <a:cubicBezTo>
                    <a:pt x="0" y="11"/>
                    <a:pt x="26" y="11"/>
                    <a:pt x="26" y="16"/>
                  </a:cubicBezTo>
                  <a:cubicBezTo>
                    <a:pt x="26"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0" name="Freeform 432"/>
            <p:cNvSpPr>
              <a:spLocks noEditPoints="1"/>
            </p:cNvSpPr>
            <p:nvPr/>
          </p:nvSpPr>
          <p:spPr bwMode="auto">
            <a:xfrm>
              <a:off x="62182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2147483647 w 49"/>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28"/>
                <a:gd name="T110" fmla="*/ 49 w 49"/>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28">
                  <a:moveTo>
                    <a:pt x="35" y="9"/>
                  </a:moveTo>
                  <a:lnTo>
                    <a:pt x="37" y="22"/>
                  </a:lnTo>
                  <a:lnTo>
                    <a:pt x="26" y="17"/>
                  </a:lnTo>
                  <a:lnTo>
                    <a:pt x="28" y="17"/>
                  </a:lnTo>
                  <a:lnTo>
                    <a:pt x="21" y="16"/>
                  </a:lnTo>
                  <a:lnTo>
                    <a:pt x="26" y="16"/>
                  </a:lnTo>
                  <a:lnTo>
                    <a:pt x="12" y="22"/>
                  </a:lnTo>
                  <a:lnTo>
                    <a:pt x="8" y="6"/>
                  </a:lnTo>
                  <a:lnTo>
                    <a:pt x="12" y="6"/>
                  </a:lnTo>
                  <a:lnTo>
                    <a:pt x="22" y="8"/>
                  </a:lnTo>
                  <a:lnTo>
                    <a:pt x="31" y="9"/>
                  </a:lnTo>
                  <a:cubicBezTo>
                    <a:pt x="33" y="9"/>
                    <a:pt x="34" y="9"/>
                    <a:pt x="35" y="10"/>
                  </a:cubicBezTo>
                  <a:lnTo>
                    <a:pt x="39" y="13"/>
                  </a:lnTo>
                  <a:lnTo>
                    <a:pt x="30" y="13"/>
                  </a:lnTo>
                  <a:lnTo>
                    <a:pt x="33" y="11"/>
                  </a:lnTo>
                  <a:lnTo>
                    <a:pt x="32" y="12"/>
                  </a:lnTo>
                  <a:lnTo>
                    <a:pt x="35" y="9"/>
                  </a:lnTo>
                  <a:close/>
                  <a:moveTo>
                    <a:pt x="43" y="23"/>
                  </a:moveTo>
                  <a:cubicBezTo>
                    <a:pt x="43" y="23"/>
                    <a:pt x="42" y="24"/>
                    <a:pt x="42" y="24"/>
                  </a:cubicBezTo>
                  <a:lnTo>
                    <a:pt x="39" y="26"/>
                  </a:lnTo>
                  <a:cubicBezTo>
                    <a:pt x="36" y="28"/>
                    <a:pt x="32" y="28"/>
                    <a:pt x="30" y="26"/>
                  </a:cubicBezTo>
                  <a:lnTo>
                    <a:pt x="26" y="23"/>
                  </a:lnTo>
                  <a:lnTo>
                    <a:pt x="30" y="24"/>
                  </a:lnTo>
                  <a:lnTo>
                    <a:pt x="21" y="23"/>
                  </a:lnTo>
                  <a:lnTo>
                    <a:pt x="12" y="22"/>
                  </a:lnTo>
                  <a:lnTo>
                    <a:pt x="8" y="22"/>
                  </a:lnTo>
                  <a:cubicBezTo>
                    <a:pt x="5" y="22"/>
                    <a:pt x="1" y="20"/>
                    <a:pt x="1" y="16"/>
                  </a:cubicBezTo>
                  <a:cubicBezTo>
                    <a:pt x="0" y="12"/>
                    <a:pt x="2" y="9"/>
                    <a:pt x="5" y="7"/>
                  </a:cubicBezTo>
                  <a:lnTo>
                    <a:pt x="19" y="1"/>
                  </a:lnTo>
                  <a:cubicBezTo>
                    <a:pt x="21" y="1"/>
                    <a:pt x="22" y="0"/>
                    <a:pt x="24" y="1"/>
                  </a:cubicBezTo>
                  <a:lnTo>
                    <a:pt x="31" y="2"/>
                  </a:lnTo>
                  <a:cubicBezTo>
                    <a:pt x="31" y="2"/>
                    <a:pt x="32" y="2"/>
                    <a:pt x="33" y="2"/>
                  </a:cubicBezTo>
                  <a:lnTo>
                    <a:pt x="44" y="7"/>
                  </a:lnTo>
                  <a:cubicBezTo>
                    <a:pt x="46" y="8"/>
                    <a:pt x="48" y="10"/>
                    <a:pt x="48" y="13"/>
                  </a:cubicBezTo>
                  <a:cubicBezTo>
                    <a:pt x="49" y="16"/>
                    <a:pt x="48" y="18"/>
                    <a:pt x="46" y="20"/>
                  </a:cubicBezTo>
                  <a:lnTo>
                    <a:pt x="43"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1" name="Freeform 433"/>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9" y="8"/>
                  </a:moveTo>
                  <a:cubicBezTo>
                    <a:pt x="5" y="0"/>
                    <a:pt x="10" y="16"/>
                    <a:pt x="10" y="32"/>
                  </a:cubicBezTo>
                  <a:cubicBezTo>
                    <a:pt x="5" y="32"/>
                    <a:pt x="0" y="32"/>
                    <a:pt x="5" y="40"/>
                  </a:cubicBezTo>
                  <a:cubicBezTo>
                    <a:pt x="5" y="48"/>
                    <a:pt x="5" y="48"/>
                    <a:pt x="10" y="48"/>
                  </a:cubicBezTo>
                  <a:cubicBezTo>
                    <a:pt x="19" y="40"/>
                    <a:pt x="19" y="48"/>
                    <a:pt x="23" y="32"/>
                  </a:cubicBezTo>
                  <a:cubicBezTo>
                    <a:pt x="32" y="24"/>
                    <a:pt x="28" y="16"/>
                    <a:pt x="19"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2" name="Freeform 434"/>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26" y="32"/>
                  </a:moveTo>
                  <a:cubicBezTo>
                    <a:pt x="20" y="40"/>
                    <a:pt x="20" y="40"/>
                    <a:pt x="7" y="40"/>
                  </a:cubicBezTo>
                  <a:cubicBezTo>
                    <a:pt x="7" y="48"/>
                    <a:pt x="7" y="40"/>
                    <a:pt x="0" y="40"/>
                  </a:cubicBezTo>
                  <a:cubicBezTo>
                    <a:pt x="0" y="40"/>
                    <a:pt x="0" y="40"/>
                    <a:pt x="0" y="40"/>
                  </a:cubicBezTo>
                  <a:cubicBezTo>
                    <a:pt x="0" y="32"/>
                    <a:pt x="0" y="32"/>
                    <a:pt x="0" y="32"/>
                  </a:cubicBezTo>
                  <a:cubicBezTo>
                    <a:pt x="0" y="32"/>
                    <a:pt x="0" y="32"/>
                    <a:pt x="7" y="32"/>
                  </a:cubicBezTo>
                  <a:cubicBezTo>
                    <a:pt x="7" y="24"/>
                    <a:pt x="7" y="24"/>
                    <a:pt x="7" y="24"/>
                  </a:cubicBezTo>
                  <a:cubicBezTo>
                    <a:pt x="7" y="8"/>
                    <a:pt x="7" y="0"/>
                    <a:pt x="20" y="8"/>
                  </a:cubicBezTo>
                  <a:cubicBezTo>
                    <a:pt x="20" y="8"/>
                    <a:pt x="26" y="16"/>
                    <a:pt x="26" y="16"/>
                  </a:cubicBezTo>
                  <a:cubicBezTo>
                    <a:pt x="32" y="16"/>
                    <a:pt x="32" y="24"/>
                    <a:pt x="2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3" name="Freeform 435"/>
            <p:cNvSpPr>
              <a:spLocks/>
            </p:cNvSpPr>
            <p:nvPr/>
          </p:nvSpPr>
          <p:spPr bwMode="auto">
            <a:xfrm>
              <a:off x="6269038" y="5527676"/>
              <a:ext cx="19050" cy="11113"/>
            </a:xfrm>
            <a:custGeom>
              <a:avLst/>
              <a:gdLst>
                <a:gd name="T0" fmla="*/ 2147483647 w 32"/>
                <a:gd name="T1" fmla="*/ 2147483647 h 16"/>
                <a:gd name="T2" fmla="*/ 2147483647 w 32"/>
                <a:gd name="T3" fmla="*/ 2147483647 h 16"/>
                <a:gd name="T4" fmla="*/ 2147483647 w 32"/>
                <a:gd name="T5" fmla="*/ 2147483647 h 16"/>
                <a:gd name="T6" fmla="*/ 0 w 32"/>
                <a:gd name="T7" fmla="*/ 2147483647 h 16"/>
                <a:gd name="T8" fmla="*/ 0 w 32"/>
                <a:gd name="T9" fmla="*/ 2147483647 h 16"/>
                <a:gd name="T10" fmla="*/ 2147483647 w 32"/>
                <a:gd name="T11" fmla="*/ 2147483647 h 16"/>
                <a:gd name="T12" fmla="*/ 2147483647 w 32"/>
                <a:gd name="T13" fmla="*/ 2147483647 h 16"/>
                <a:gd name="T14" fmla="*/ 2147483647 w 32"/>
                <a:gd name="T15" fmla="*/ 0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6" y="12"/>
                  </a:moveTo>
                  <a:cubicBezTo>
                    <a:pt x="20" y="16"/>
                    <a:pt x="20" y="16"/>
                    <a:pt x="7" y="16"/>
                  </a:cubicBezTo>
                  <a:cubicBezTo>
                    <a:pt x="7" y="16"/>
                    <a:pt x="7" y="16"/>
                    <a:pt x="7" y="16"/>
                  </a:cubicBezTo>
                  <a:cubicBezTo>
                    <a:pt x="7" y="16"/>
                    <a:pt x="0" y="16"/>
                    <a:pt x="0" y="16"/>
                  </a:cubicBezTo>
                  <a:cubicBezTo>
                    <a:pt x="0" y="12"/>
                    <a:pt x="0" y="12"/>
                    <a:pt x="0" y="12"/>
                  </a:cubicBezTo>
                  <a:cubicBezTo>
                    <a:pt x="7" y="12"/>
                    <a:pt x="7" y="12"/>
                    <a:pt x="7" y="12"/>
                  </a:cubicBezTo>
                  <a:cubicBezTo>
                    <a:pt x="7" y="8"/>
                    <a:pt x="7" y="8"/>
                    <a:pt x="7" y="8"/>
                  </a:cubicBezTo>
                  <a:cubicBezTo>
                    <a:pt x="7" y="4"/>
                    <a:pt x="7" y="0"/>
                    <a:pt x="20" y="0"/>
                  </a:cubicBezTo>
                  <a:cubicBezTo>
                    <a:pt x="20" y="4"/>
                    <a:pt x="26" y="4"/>
                    <a:pt x="26" y="4"/>
                  </a:cubicBezTo>
                  <a:cubicBezTo>
                    <a:pt x="32" y="4"/>
                    <a:pt x="32" y="8"/>
                    <a:pt x="26"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4" name="Freeform 436"/>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2"/>
                  </a:moveTo>
                  <a:cubicBezTo>
                    <a:pt x="11" y="16"/>
                    <a:pt x="11" y="16"/>
                    <a:pt x="6" y="16"/>
                  </a:cubicBezTo>
                  <a:cubicBezTo>
                    <a:pt x="6" y="16"/>
                    <a:pt x="0" y="16"/>
                    <a:pt x="0" y="16"/>
                  </a:cubicBezTo>
                  <a:cubicBezTo>
                    <a:pt x="0" y="16"/>
                    <a:pt x="0" y="16"/>
                    <a:pt x="0" y="12"/>
                  </a:cubicBezTo>
                  <a:cubicBezTo>
                    <a:pt x="0" y="12"/>
                    <a:pt x="0" y="12"/>
                    <a:pt x="0" y="12"/>
                  </a:cubicBezTo>
                  <a:cubicBezTo>
                    <a:pt x="0" y="12"/>
                    <a:pt x="0" y="12"/>
                    <a:pt x="0" y="12"/>
                  </a:cubicBezTo>
                  <a:cubicBezTo>
                    <a:pt x="0" y="8"/>
                    <a:pt x="0" y="8"/>
                    <a:pt x="0" y="8"/>
                  </a:cubicBezTo>
                  <a:cubicBezTo>
                    <a:pt x="0" y="4"/>
                    <a:pt x="0" y="0"/>
                    <a:pt x="11" y="4"/>
                  </a:cubicBezTo>
                  <a:cubicBezTo>
                    <a:pt x="11" y="4"/>
                    <a:pt x="11" y="4"/>
                    <a:pt x="11" y="4"/>
                  </a:cubicBezTo>
                  <a:cubicBezTo>
                    <a:pt x="16" y="4"/>
                    <a:pt x="16" y="8"/>
                    <a:pt x="11"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5" name="Freeform 437"/>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0" y="16"/>
                    <a:pt x="0" y="11"/>
                    <a:pt x="0" y="11"/>
                  </a:cubicBezTo>
                  <a:cubicBezTo>
                    <a:pt x="0" y="11"/>
                    <a:pt x="0" y="11"/>
                    <a:pt x="0" y="11"/>
                  </a:cubicBezTo>
                  <a:cubicBezTo>
                    <a:pt x="0" y="11"/>
                    <a:pt x="0" y="11"/>
                    <a:pt x="0" y="11"/>
                  </a:cubicBezTo>
                  <a:cubicBezTo>
                    <a:pt x="0" y="6"/>
                    <a:pt x="0" y="6"/>
                    <a:pt x="6" y="6"/>
                  </a:cubicBezTo>
                  <a:cubicBezTo>
                    <a:pt x="6" y="0"/>
                    <a:pt x="6" y="0"/>
                    <a:pt x="6" y="0"/>
                  </a:cubicBezTo>
                  <a:cubicBezTo>
                    <a:pt x="11" y="0"/>
                    <a:pt x="11" y="0"/>
                    <a:pt x="11" y="0"/>
                  </a:cubicBezTo>
                  <a:cubicBezTo>
                    <a:pt x="16" y="6"/>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6" name="Freeform 438"/>
            <p:cNvSpPr>
              <a:spLocks/>
            </p:cNvSpPr>
            <p:nvPr/>
          </p:nvSpPr>
          <p:spPr bwMode="auto">
            <a:xfrm>
              <a:off x="6269038" y="5527676"/>
              <a:ext cx="9525" cy="11113"/>
            </a:xfrm>
            <a:custGeom>
              <a:avLst/>
              <a:gdLst>
                <a:gd name="T0" fmla="*/ 2147483647 w 16"/>
                <a:gd name="T1" fmla="*/ 0 h 16"/>
                <a:gd name="T2" fmla="*/ 2147483647 w 16"/>
                <a:gd name="T3" fmla="*/ 2147483647 h 16"/>
                <a:gd name="T4" fmla="*/ 0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1" y="0"/>
                  </a:moveTo>
                  <a:cubicBezTo>
                    <a:pt x="6" y="0"/>
                    <a:pt x="6" y="8"/>
                    <a:pt x="6" y="8"/>
                  </a:cubicBezTo>
                  <a:cubicBezTo>
                    <a:pt x="0" y="8"/>
                    <a:pt x="0" y="16"/>
                    <a:pt x="0" y="16"/>
                  </a:cubicBezTo>
                  <a:cubicBezTo>
                    <a:pt x="0" y="16"/>
                    <a:pt x="6" y="16"/>
                    <a:pt x="6" y="16"/>
                  </a:cubicBezTo>
                  <a:cubicBezTo>
                    <a:pt x="11" y="16"/>
                    <a:pt x="11" y="16"/>
                    <a:pt x="11" y="16"/>
                  </a:cubicBezTo>
                  <a:cubicBezTo>
                    <a:pt x="16" y="8"/>
                    <a:pt x="11" y="8"/>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7" name="Freeform 439"/>
            <p:cNvSpPr>
              <a:spLocks/>
            </p:cNvSpPr>
            <p:nvPr/>
          </p:nvSpPr>
          <p:spPr bwMode="auto">
            <a:xfrm>
              <a:off x="6269038" y="5518151"/>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6" y="24"/>
                  </a:moveTo>
                  <a:cubicBezTo>
                    <a:pt x="8" y="0"/>
                    <a:pt x="4" y="8"/>
                    <a:pt x="0" y="8"/>
                  </a:cubicBezTo>
                  <a:cubicBezTo>
                    <a:pt x="0" y="8"/>
                    <a:pt x="12" y="24"/>
                    <a:pt x="12" y="32"/>
                  </a:cubicBezTo>
                  <a:cubicBezTo>
                    <a:pt x="12" y="32"/>
                    <a:pt x="16" y="24"/>
                    <a:pt x="16" y="24"/>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8" name="Freeform 440"/>
            <p:cNvSpPr>
              <a:spLocks noEditPoints="1"/>
            </p:cNvSpPr>
            <p:nvPr/>
          </p:nvSpPr>
          <p:spPr bwMode="auto">
            <a:xfrm>
              <a:off x="6269038" y="5522913"/>
              <a:ext cx="20638" cy="26988"/>
            </a:xfrm>
            <a:custGeom>
              <a:avLst/>
              <a:gdLst>
                <a:gd name="T0" fmla="*/ 2147483647 w 33"/>
                <a:gd name="T1" fmla="*/ 2147483647 h 42"/>
                <a:gd name="T2" fmla="*/ 2147483647 w 33"/>
                <a:gd name="T3" fmla="*/ 2147483647 h 42"/>
                <a:gd name="T4" fmla="*/ 2147483647 w 33"/>
                <a:gd name="T5" fmla="*/ 2147483647 h 42"/>
                <a:gd name="T6" fmla="*/ 2147483647 w 33"/>
                <a:gd name="T7" fmla="*/ 2147483647 h 42"/>
                <a:gd name="T8" fmla="*/ 2147483647 w 33"/>
                <a:gd name="T9" fmla="*/ 2147483647 h 42"/>
                <a:gd name="T10" fmla="*/ 2147483647 w 33"/>
                <a:gd name="T11" fmla="*/ 2147483647 h 42"/>
                <a:gd name="T12" fmla="*/ 2147483647 w 33"/>
                <a:gd name="T13" fmla="*/ 2147483647 h 42"/>
                <a:gd name="T14" fmla="*/ 2147483647 w 33"/>
                <a:gd name="T15" fmla="*/ 2147483647 h 42"/>
                <a:gd name="T16" fmla="*/ 2147483647 w 33"/>
                <a:gd name="T17" fmla="*/ 2147483647 h 42"/>
                <a:gd name="T18" fmla="*/ 2147483647 w 33"/>
                <a:gd name="T19" fmla="*/ 2147483647 h 42"/>
                <a:gd name="T20" fmla="*/ 2147483647 w 33"/>
                <a:gd name="T21" fmla="*/ 2147483647 h 42"/>
                <a:gd name="T22" fmla="*/ 2147483647 w 33"/>
                <a:gd name="T23" fmla="*/ 2147483647 h 42"/>
                <a:gd name="T24" fmla="*/ 2147483647 w 33"/>
                <a:gd name="T25" fmla="*/ 2147483647 h 42"/>
                <a:gd name="T26" fmla="*/ 2147483647 w 33"/>
                <a:gd name="T27" fmla="*/ 2147483647 h 42"/>
                <a:gd name="T28" fmla="*/ 2147483647 w 33"/>
                <a:gd name="T29" fmla="*/ 2147483647 h 42"/>
                <a:gd name="T30" fmla="*/ 2147483647 w 33"/>
                <a:gd name="T31" fmla="*/ 2147483647 h 42"/>
                <a:gd name="T32" fmla="*/ 2147483647 w 33"/>
                <a:gd name="T33" fmla="*/ 2147483647 h 42"/>
                <a:gd name="T34" fmla="*/ 2147483647 w 33"/>
                <a:gd name="T35" fmla="*/ 2147483647 h 42"/>
                <a:gd name="T36" fmla="*/ 2147483647 w 33"/>
                <a:gd name="T37" fmla="*/ 2147483647 h 42"/>
                <a:gd name="T38" fmla="*/ 2147483647 w 33"/>
                <a:gd name="T39" fmla="*/ 2147483647 h 42"/>
                <a:gd name="T40" fmla="*/ 2147483647 w 33"/>
                <a:gd name="T41" fmla="*/ 2147483647 h 42"/>
                <a:gd name="T42" fmla="*/ 2147483647 w 33"/>
                <a:gd name="T43" fmla="*/ 2147483647 h 42"/>
                <a:gd name="T44" fmla="*/ 2147483647 w 33"/>
                <a:gd name="T45" fmla="*/ 2147483647 h 42"/>
                <a:gd name="T46" fmla="*/ 2147483647 w 33"/>
                <a:gd name="T47" fmla="*/ 2147483647 h 42"/>
                <a:gd name="T48" fmla="*/ 2147483647 w 33"/>
                <a:gd name="T49" fmla="*/ 2147483647 h 42"/>
                <a:gd name="T50" fmla="*/ 2147483647 w 33"/>
                <a:gd name="T51" fmla="*/ 2147483647 h 42"/>
                <a:gd name="T52" fmla="*/ 2147483647 w 33"/>
                <a:gd name="T53" fmla="*/ 2147483647 h 42"/>
                <a:gd name="T54" fmla="*/ 2147483647 w 33"/>
                <a:gd name="T55" fmla="*/ 2147483647 h 42"/>
                <a:gd name="T56" fmla="*/ 2147483647 w 33"/>
                <a:gd name="T57" fmla="*/ 2147483647 h 42"/>
                <a:gd name="T58" fmla="*/ 2147483647 w 33"/>
                <a:gd name="T59" fmla="*/ 2147483647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42"/>
                <a:gd name="T92" fmla="*/ 33 w 33"/>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42">
                  <a:moveTo>
                    <a:pt x="17" y="22"/>
                  </a:moveTo>
                  <a:lnTo>
                    <a:pt x="17" y="28"/>
                  </a:lnTo>
                  <a:lnTo>
                    <a:pt x="12" y="15"/>
                  </a:lnTo>
                  <a:lnTo>
                    <a:pt x="14" y="18"/>
                  </a:lnTo>
                  <a:lnTo>
                    <a:pt x="10" y="14"/>
                  </a:lnTo>
                  <a:lnTo>
                    <a:pt x="17" y="16"/>
                  </a:lnTo>
                  <a:lnTo>
                    <a:pt x="10" y="17"/>
                  </a:lnTo>
                  <a:lnTo>
                    <a:pt x="15" y="5"/>
                  </a:lnTo>
                  <a:lnTo>
                    <a:pt x="21" y="14"/>
                  </a:lnTo>
                  <a:cubicBezTo>
                    <a:pt x="21" y="14"/>
                    <a:pt x="22" y="15"/>
                    <a:pt x="22" y="15"/>
                  </a:cubicBezTo>
                  <a:lnTo>
                    <a:pt x="28" y="30"/>
                  </a:lnTo>
                  <a:lnTo>
                    <a:pt x="13" y="30"/>
                  </a:lnTo>
                  <a:lnTo>
                    <a:pt x="15" y="26"/>
                  </a:lnTo>
                  <a:lnTo>
                    <a:pt x="17" y="22"/>
                  </a:lnTo>
                  <a:close/>
                  <a:moveTo>
                    <a:pt x="30" y="33"/>
                  </a:moveTo>
                  <a:lnTo>
                    <a:pt x="28" y="37"/>
                  </a:lnTo>
                  <a:cubicBezTo>
                    <a:pt x="26" y="40"/>
                    <a:pt x="23" y="42"/>
                    <a:pt x="20" y="41"/>
                  </a:cubicBezTo>
                  <a:cubicBezTo>
                    <a:pt x="17" y="41"/>
                    <a:pt x="14" y="39"/>
                    <a:pt x="13" y="36"/>
                  </a:cubicBezTo>
                  <a:lnTo>
                    <a:pt x="7" y="21"/>
                  </a:lnTo>
                  <a:lnTo>
                    <a:pt x="8" y="23"/>
                  </a:lnTo>
                  <a:lnTo>
                    <a:pt x="2" y="14"/>
                  </a:lnTo>
                  <a:cubicBezTo>
                    <a:pt x="0" y="12"/>
                    <a:pt x="0" y="9"/>
                    <a:pt x="1" y="6"/>
                  </a:cubicBezTo>
                  <a:cubicBezTo>
                    <a:pt x="2" y="4"/>
                    <a:pt x="5" y="2"/>
                    <a:pt x="7" y="2"/>
                  </a:cubicBezTo>
                  <a:lnTo>
                    <a:pt x="14" y="1"/>
                  </a:lnTo>
                  <a:cubicBezTo>
                    <a:pt x="17" y="0"/>
                    <a:pt x="19" y="1"/>
                    <a:pt x="21" y="3"/>
                  </a:cubicBezTo>
                  <a:lnTo>
                    <a:pt x="25" y="7"/>
                  </a:lnTo>
                  <a:cubicBezTo>
                    <a:pt x="26" y="8"/>
                    <a:pt x="27" y="9"/>
                    <a:pt x="27" y="10"/>
                  </a:cubicBezTo>
                  <a:lnTo>
                    <a:pt x="32" y="23"/>
                  </a:lnTo>
                  <a:cubicBezTo>
                    <a:pt x="33" y="25"/>
                    <a:pt x="33" y="27"/>
                    <a:pt x="32" y="29"/>
                  </a:cubicBezTo>
                  <a:lnTo>
                    <a:pt x="30"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9" name="Freeform 441"/>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6"/>
                  </a:moveTo>
                  <a:cubicBezTo>
                    <a:pt x="5" y="0"/>
                    <a:pt x="5" y="11"/>
                    <a:pt x="5" y="22"/>
                  </a:cubicBezTo>
                  <a:cubicBezTo>
                    <a:pt x="0" y="22"/>
                    <a:pt x="0" y="22"/>
                    <a:pt x="0" y="27"/>
                  </a:cubicBezTo>
                  <a:cubicBezTo>
                    <a:pt x="5" y="32"/>
                    <a:pt x="5" y="32"/>
                    <a:pt x="10" y="32"/>
                  </a:cubicBezTo>
                  <a:cubicBezTo>
                    <a:pt x="19" y="27"/>
                    <a:pt x="14" y="32"/>
                    <a:pt x="23" y="22"/>
                  </a:cubicBezTo>
                  <a:cubicBezTo>
                    <a:pt x="32" y="16"/>
                    <a:pt x="28" y="11"/>
                    <a:pt x="19"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0" name="Freeform 442"/>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2"/>
                  </a:moveTo>
                  <a:cubicBezTo>
                    <a:pt x="13" y="27"/>
                    <a:pt x="13" y="27"/>
                    <a:pt x="7" y="32"/>
                  </a:cubicBezTo>
                  <a:cubicBezTo>
                    <a:pt x="7" y="32"/>
                    <a:pt x="0" y="32"/>
                    <a:pt x="0" y="27"/>
                  </a:cubicBezTo>
                  <a:cubicBezTo>
                    <a:pt x="0" y="27"/>
                    <a:pt x="0" y="27"/>
                    <a:pt x="0" y="27"/>
                  </a:cubicBezTo>
                  <a:cubicBezTo>
                    <a:pt x="0" y="22"/>
                    <a:pt x="0" y="22"/>
                    <a:pt x="0" y="22"/>
                  </a:cubicBezTo>
                  <a:cubicBezTo>
                    <a:pt x="0" y="22"/>
                    <a:pt x="0" y="22"/>
                    <a:pt x="7" y="22"/>
                  </a:cubicBezTo>
                  <a:cubicBezTo>
                    <a:pt x="7" y="22"/>
                    <a:pt x="7" y="16"/>
                    <a:pt x="7" y="16"/>
                  </a:cubicBezTo>
                  <a:cubicBezTo>
                    <a:pt x="7" y="6"/>
                    <a:pt x="7" y="0"/>
                    <a:pt x="20" y="6"/>
                  </a:cubicBezTo>
                  <a:cubicBezTo>
                    <a:pt x="20" y="6"/>
                    <a:pt x="26" y="6"/>
                    <a:pt x="26" y="11"/>
                  </a:cubicBezTo>
                  <a:cubicBezTo>
                    <a:pt x="32" y="11"/>
                    <a:pt x="32" y="16"/>
                    <a:pt x="26"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1" name="Freeform 443"/>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0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0" y="32"/>
                    <a:pt x="0" y="32"/>
                    <a:pt x="0" y="32"/>
                  </a:cubicBezTo>
                  <a:cubicBezTo>
                    <a:pt x="0" y="24"/>
                    <a:pt x="0" y="24"/>
                    <a:pt x="0" y="24"/>
                  </a:cubicBezTo>
                  <a:cubicBezTo>
                    <a:pt x="0" y="24"/>
                    <a:pt x="0" y="24"/>
                    <a:pt x="8" y="24"/>
                  </a:cubicBezTo>
                  <a:cubicBezTo>
                    <a:pt x="8" y="16"/>
                    <a:pt x="8" y="16"/>
                    <a:pt x="8" y="16"/>
                  </a:cubicBezTo>
                  <a:cubicBezTo>
                    <a:pt x="8" y="8"/>
                    <a:pt x="8" y="0"/>
                    <a:pt x="24" y="0"/>
                  </a:cubicBezTo>
                  <a:cubicBezTo>
                    <a:pt x="24" y="0"/>
                    <a:pt x="24" y="8"/>
                    <a:pt x="32" y="8"/>
                  </a:cubicBezTo>
                  <a:cubicBezTo>
                    <a:pt x="32" y="8"/>
                    <a:pt x="32" y="16"/>
                    <a:pt x="24"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2" name="Freeform 444"/>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8" y="32"/>
                    <a:pt x="8" y="32"/>
                    <a:pt x="8" y="24"/>
                  </a:cubicBezTo>
                  <a:cubicBezTo>
                    <a:pt x="0" y="24"/>
                    <a:pt x="0" y="24"/>
                    <a:pt x="0" y="24"/>
                  </a:cubicBezTo>
                  <a:cubicBezTo>
                    <a:pt x="8" y="24"/>
                    <a:pt x="8" y="24"/>
                    <a:pt x="8" y="24"/>
                  </a:cubicBezTo>
                  <a:cubicBezTo>
                    <a:pt x="8" y="16"/>
                    <a:pt x="8" y="16"/>
                    <a:pt x="8" y="16"/>
                  </a:cubicBezTo>
                  <a:cubicBezTo>
                    <a:pt x="8" y="8"/>
                    <a:pt x="8" y="0"/>
                    <a:pt x="16" y="8"/>
                  </a:cubicBezTo>
                  <a:cubicBezTo>
                    <a:pt x="24" y="8"/>
                    <a:pt x="24" y="8"/>
                    <a:pt x="24" y="8"/>
                  </a:cubicBezTo>
                  <a:cubicBezTo>
                    <a:pt x="32" y="16"/>
                    <a:pt x="32" y="16"/>
                    <a:pt x="24"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3" name="Freeform 445"/>
            <p:cNvSpPr>
              <a:spLocks/>
            </p:cNvSpPr>
            <p:nvPr/>
          </p:nvSpPr>
          <p:spPr bwMode="auto">
            <a:xfrm>
              <a:off x="6308725" y="5527676"/>
              <a:ext cx="19050" cy="11113"/>
            </a:xfrm>
            <a:custGeom>
              <a:avLst/>
              <a:gdLst>
                <a:gd name="T0" fmla="*/ 2147483647 w 32"/>
                <a:gd name="T1" fmla="*/ 2147483647 h 16"/>
                <a:gd name="T2" fmla="*/ 2147483647 w 32"/>
                <a:gd name="T3" fmla="*/ 2147483647 h 16"/>
                <a:gd name="T4" fmla="*/ 0 w 32"/>
                <a:gd name="T5" fmla="*/ 2147483647 h 16"/>
                <a:gd name="T6" fmla="*/ 0 w 32"/>
                <a:gd name="T7" fmla="*/ 2147483647 h 16"/>
                <a:gd name="T8" fmla="*/ 0 w 32"/>
                <a:gd name="T9" fmla="*/ 2147483647 h 16"/>
                <a:gd name="T10" fmla="*/ 0 w 32"/>
                <a:gd name="T11" fmla="*/ 2147483647 h 16"/>
                <a:gd name="T12" fmla="*/ 0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2" y="16"/>
                  </a:moveTo>
                  <a:cubicBezTo>
                    <a:pt x="11" y="16"/>
                    <a:pt x="11" y="16"/>
                    <a:pt x="11" y="16"/>
                  </a:cubicBezTo>
                  <a:cubicBezTo>
                    <a:pt x="11" y="16"/>
                    <a:pt x="0" y="16"/>
                    <a:pt x="0" y="16"/>
                  </a:cubicBezTo>
                  <a:cubicBezTo>
                    <a:pt x="0" y="16"/>
                    <a:pt x="0" y="16"/>
                    <a:pt x="0" y="16"/>
                  </a:cubicBezTo>
                  <a:cubicBezTo>
                    <a:pt x="0" y="16"/>
                    <a:pt x="0" y="16"/>
                    <a:pt x="0" y="16"/>
                  </a:cubicBezTo>
                  <a:cubicBezTo>
                    <a:pt x="0" y="16"/>
                    <a:pt x="0" y="16"/>
                    <a:pt x="0" y="16"/>
                  </a:cubicBezTo>
                  <a:cubicBezTo>
                    <a:pt x="0" y="8"/>
                    <a:pt x="0" y="8"/>
                    <a:pt x="0" y="8"/>
                  </a:cubicBezTo>
                  <a:cubicBezTo>
                    <a:pt x="0" y="0"/>
                    <a:pt x="0" y="0"/>
                    <a:pt x="11" y="0"/>
                  </a:cubicBezTo>
                  <a:cubicBezTo>
                    <a:pt x="11" y="0"/>
                    <a:pt x="22" y="0"/>
                    <a:pt x="22" y="0"/>
                  </a:cubicBezTo>
                  <a:cubicBezTo>
                    <a:pt x="32" y="8"/>
                    <a:pt x="32" y="8"/>
                    <a:pt x="22"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4" name="Freeform 446"/>
            <p:cNvSpPr>
              <a:spLocks/>
            </p:cNvSpPr>
            <p:nvPr/>
          </p:nvSpPr>
          <p:spPr bwMode="auto">
            <a:xfrm>
              <a:off x="6308725" y="5527676"/>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2" y="16"/>
                  </a:moveTo>
                  <a:cubicBezTo>
                    <a:pt x="8" y="0"/>
                    <a:pt x="4" y="6"/>
                    <a:pt x="0" y="6"/>
                  </a:cubicBezTo>
                  <a:cubicBezTo>
                    <a:pt x="0" y="6"/>
                    <a:pt x="12" y="16"/>
                    <a:pt x="12" y="16"/>
                  </a:cubicBezTo>
                  <a:cubicBezTo>
                    <a:pt x="12" y="16"/>
                    <a:pt x="16" y="16"/>
                    <a:pt x="12"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5" name="Freeform 447"/>
            <p:cNvSpPr>
              <a:spLocks noEditPoints="1"/>
            </p:cNvSpPr>
            <p:nvPr/>
          </p:nvSpPr>
          <p:spPr bwMode="auto">
            <a:xfrm>
              <a:off x="6308725" y="5530851"/>
              <a:ext cx="19050" cy="17463"/>
            </a:xfrm>
            <a:custGeom>
              <a:avLst/>
              <a:gdLst>
                <a:gd name="T0" fmla="*/ 2147483647 w 30"/>
                <a:gd name="T1" fmla="*/ 2147483647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
                <a:gd name="T91" fmla="*/ 0 h 27"/>
                <a:gd name="T92" fmla="*/ 30 w 30"/>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 h="27">
                  <a:moveTo>
                    <a:pt x="20" y="27"/>
                  </a:moveTo>
                  <a:cubicBezTo>
                    <a:pt x="17" y="27"/>
                    <a:pt x="14" y="25"/>
                    <a:pt x="13" y="22"/>
                  </a:cubicBezTo>
                  <a:lnTo>
                    <a:pt x="10" y="14"/>
                  </a:lnTo>
                  <a:lnTo>
                    <a:pt x="12" y="17"/>
                  </a:lnTo>
                  <a:lnTo>
                    <a:pt x="9" y="14"/>
                  </a:lnTo>
                  <a:lnTo>
                    <a:pt x="16" y="16"/>
                  </a:lnTo>
                  <a:lnTo>
                    <a:pt x="10" y="17"/>
                  </a:lnTo>
                  <a:lnTo>
                    <a:pt x="14" y="3"/>
                  </a:lnTo>
                  <a:lnTo>
                    <a:pt x="20" y="8"/>
                  </a:lnTo>
                  <a:lnTo>
                    <a:pt x="26" y="13"/>
                  </a:lnTo>
                  <a:lnTo>
                    <a:pt x="20" y="11"/>
                  </a:lnTo>
                  <a:lnTo>
                    <a:pt x="22" y="11"/>
                  </a:lnTo>
                  <a:cubicBezTo>
                    <a:pt x="27" y="11"/>
                    <a:pt x="30" y="15"/>
                    <a:pt x="30" y="19"/>
                  </a:cubicBezTo>
                  <a:cubicBezTo>
                    <a:pt x="30" y="24"/>
                    <a:pt x="27" y="27"/>
                    <a:pt x="22" y="27"/>
                  </a:cubicBezTo>
                  <a:lnTo>
                    <a:pt x="20" y="27"/>
                  </a:lnTo>
                  <a:close/>
                  <a:moveTo>
                    <a:pt x="22" y="11"/>
                  </a:moveTo>
                  <a:lnTo>
                    <a:pt x="22" y="27"/>
                  </a:lnTo>
                  <a:lnTo>
                    <a:pt x="20" y="27"/>
                  </a:lnTo>
                  <a:cubicBezTo>
                    <a:pt x="19" y="27"/>
                    <a:pt x="17" y="27"/>
                    <a:pt x="15" y="26"/>
                  </a:cubicBezTo>
                  <a:lnTo>
                    <a:pt x="9" y="21"/>
                  </a:lnTo>
                  <a:lnTo>
                    <a:pt x="3" y="16"/>
                  </a:lnTo>
                  <a:cubicBezTo>
                    <a:pt x="1" y="14"/>
                    <a:pt x="0" y="10"/>
                    <a:pt x="1" y="7"/>
                  </a:cubicBezTo>
                  <a:cubicBezTo>
                    <a:pt x="2" y="4"/>
                    <a:pt x="4" y="2"/>
                    <a:pt x="7" y="2"/>
                  </a:cubicBezTo>
                  <a:lnTo>
                    <a:pt x="13" y="1"/>
                  </a:lnTo>
                  <a:cubicBezTo>
                    <a:pt x="16" y="0"/>
                    <a:pt x="18" y="1"/>
                    <a:pt x="20" y="3"/>
                  </a:cubicBezTo>
                  <a:lnTo>
                    <a:pt x="23" y="6"/>
                  </a:lnTo>
                  <a:cubicBezTo>
                    <a:pt x="24" y="7"/>
                    <a:pt x="25" y="8"/>
                    <a:pt x="25" y="9"/>
                  </a:cubicBezTo>
                  <a:lnTo>
                    <a:pt x="28" y="17"/>
                  </a:lnTo>
                  <a:lnTo>
                    <a:pt x="20" y="11"/>
                  </a:lnTo>
                  <a:lnTo>
                    <a:pt x="22"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6" name="Freeform 448"/>
            <p:cNvSpPr>
              <a:spLocks/>
            </p:cNvSpPr>
            <p:nvPr/>
          </p:nvSpPr>
          <p:spPr bwMode="auto">
            <a:xfrm>
              <a:off x="6297613" y="5610226"/>
              <a:ext cx="30163"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8" y="0"/>
                  </a:moveTo>
                  <a:cubicBezTo>
                    <a:pt x="0" y="0"/>
                    <a:pt x="14" y="11"/>
                    <a:pt x="21" y="22"/>
                  </a:cubicBezTo>
                  <a:cubicBezTo>
                    <a:pt x="14" y="22"/>
                    <a:pt x="14" y="27"/>
                    <a:pt x="14" y="27"/>
                  </a:cubicBezTo>
                  <a:cubicBezTo>
                    <a:pt x="21" y="32"/>
                    <a:pt x="28" y="32"/>
                    <a:pt x="28" y="27"/>
                  </a:cubicBezTo>
                  <a:cubicBezTo>
                    <a:pt x="35" y="22"/>
                    <a:pt x="35" y="22"/>
                    <a:pt x="42" y="16"/>
                  </a:cubicBezTo>
                  <a:cubicBezTo>
                    <a:pt x="48" y="0"/>
                    <a:pt x="35" y="0"/>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7" name="Freeform 449"/>
            <p:cNvSpPr>
              <a:spLocks/>
            </p:cNvSpPr>
            <p:nvPr/>
          </p:nvSpPr>
          <p:spPr bwMode="auto">
            <a:xfrm>
              <a:off x="6297613" y="5610226"/>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13" y="26"/>
                    <a:pt x="13" y="20"/>
                  </a:cubicBezTo>
                  <a:cubicBezTo>
                    <a:pt x="13" y="20"/>
                    <a:pt x="7" y="20"/>
                    <a:pt x="7" y="20"/>
                  </a:cubicBezTo>
                  <a:cubicBezTo>
                    <a:pt x="7" y="13"/>
                    <a:pt x="0" y="7"/>
                    <a:pt x="20"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8" name="Freeform 450"/>
            <p:cNvSpPr>
              <a:spLocks/>
            </p:cNvSpPr>
            <p:nvPr/>
          </p:nvSpPr>
          <p:spPr bwMode="auto">
            <a:xfrm>
              <a:off x="6308725" y="561022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0"/>
                  </a:moveTo>
                  <a:cubicBezTo>
                    <a:pt x="12" y="26"/>
                    <a:pt x="12" y="26"/>
                    <a:pt x="8" y="32"/>
                  </a:cubicBezTo>
                  <a:cubicBezTo>
                    <a:pt x="8" y="32"/>
                    <a:pt x="8" y="32"/>
                    <a:pt x="8" y="32"/>
                  </a:cubicBezTo>
                  <a:cubicBezTo>
                    <a:pt x="4" y="32"/>
                    <a:pt x="4" y="32"/>
                    <a:pt x="4" y="32"/>
                  </a:cubicBezTo>
                  <a:cubicBezTo>
                    <a:pt x="4" y="26"/>
                    <a:pt x="4" y="26"/>
                    <a:pt x="4" y="26"/>
                  </a:cubicBezTo>
                  <a:cubicBezTo>
                    <a:pt x="4" y="26"/>
                    <a:pt x="4" y="26"/>
                    <a:pt x="4" y="20"/>
                  </a:cubicBezTo>
                  <a:cubicBezTo>
                    <a:pt x="4" y="20"/>
                    <a:pt x="4" y="20"/>
                    <a:pt x="4" y="20"/>
                  </a:cubicBezTo>
                  <a:cubicBezTo>
                    <a:pt x="0" y="13"/>
                    <a:pt x="0" y="7"/>
                    <a:pt x="4" y="7"/>
                  </a:cubicBezTo>
                  <a:cubicBezTo>
                    <a:pt x="8" y="7"/>
                    <a:pt x="8" y="0"/>
                    <a:pt x="12" y="7"/>
                  </a:cubicBezTo>
                  <a:cubicBezTo>
                    <a:pt x="12" y="7"/>
                    <a:pt x="16" y="7"/>
                    <a:pt x="12"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9" name="Freeform 451"/>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1"/>
                  </a:moveTo>
                  <a:cubicBezTo>
                    <a:pt x="12" y="16"/>
                    <a:pt x="12" y="11"/>
                    <a:pt x="8" y="16"/>
                  </a:cubicBezTo>
                  <a:cubicBezTo>
                    <a:pt x="8" y="16"/>
                    <a:pt x="8" y="16"/>
                    <a:pt x="8" y="16"/>
                  </a:cubicBezTo>
                  <a:cubicBezTo>
                    <a:pt x="8" y="16"/>
                    <a:pt x="4" y="16"/>
                    <a:pt x="4" y="16"/>
                  </a:cubicBezTo>
                  <a:cubicBezTo>
                    <a:pt x="4" y="16"/>
                    <a:pt x="4" y="16"/>
                    <a:pt x="4" y="16"/>
                  </a:cubicBezTo>
                  <a:cubicBezTo>
                    <a:pt x="4" y="16"/>
                    <a:pt x="4" y="11"/>
                    <a:pt x="4" y="11"/>
                  </a:cubicBezTo>
                  <a:cubicBezTo>
                    <a:pt x="4" y="11"/>
                    <a:pt x="4" y="11"/>
                    <a:pt x="4" y="11"/>
                  </a:cubicBezTo>
                  <a:cubicBezTo>
                    <a:pt x="0" y="6"/>
                    <a:pt x="0" y="0"/>
                    <a:pt x="4" y="0"/>
                  </a:cubicBezTo>
                  <a:cubicBezTo>
                    <a:pt x="8" y="0"/>
                    <a:pt x="8" y="0"/>
                    <a:pt x="8" y="0"/>
                  </a:cubicBezTo>
                  <a:cubicBezTo>
                    <a:pt x="12" y="0"/>
                    <a:pt x="16" y="0"/>
                    <a:pt x="1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0" name="Freeform 452"/>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0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6"/>
                  </a:moveTo>
                  <a:cubicBezTo>
                    <a:pt x="16" y="11"/>
                    <a:pt x="16" y="11"/>
                    <a:pt x="8" y="16"/>
                  </a:cubicBezTo>
                  <a:cubicBezTo>
                    <a:pt x="8" y="16"/>
                    <a:pt x="8" y="16"/>
                    <a:pt x="8" y="16"/>
                  </a:cubicBezTo>
                  <a:cubicBezTo>
                    <a:pt x="8" y="16"/>
                    <a:pt x="8" y="16"/>
                    <a:pt x="8" y="16"/>
                  </a:cubicBezTo>
                  <a:cubicBezTo>
                    <a:pt x="0" y="16"/>
                    <a:pt x="0" y="16"/>
                    <a:pt x="0" y="16"/>
                  </a:cubicBezTo>
                  <a:cubicBezTo>
                    <a:pt x="0" y="11"/>
                    <a:pt x="0" y="11"/>
                    <a:pt x="0" y="11"/>
                  </a:cubicBezTo>
                  <a:cubicBezTo>
                    <a:pt x="0" y="11"/>
                    <a:pt x="0" y="11"/>
                    <a:pt x="0" y="11"/>
                  </a:cubicBezTo>
                  <a:cubicBezTo>
                    <a:pt x="0" y="6"/>
                    <a:pt x="0" y="0"/>
                    <a:pt x="0" y="0"/>
                  </a:cubicBezTo>
                  <a:cubicBezTo>
                    <a:pt x="8" y="0"/>
                    <a:pt x="8" y="0"/>
                    <a:pt x="8" y="0"/>
                  </a:cubicBezTo>
                  <a:cubicBezTo>
                    <a:pt x="16" y="0"/>
                    <a:pt x="16" y="0"/>
                    <a:pt x="16"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1" name="Freeform 453"/>
            <p:cNvSpPr>
              <a:spLocks/>
            </p:cNvSpPr>
            <p:nvPr/>
          </p:nvSpPr>
          <p:spPr bwMode="auto">
            <a:xfrm>
              <a:off x="6297613" y="5610226"/>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11"/>
                  </a:moveTo>
                  <a:cubicBezTo>
                    <a:pt x="7" y="0"/>
                    <a:pt x="7" y="11"/>
                    <a:pt x="0" y="11"/>
                  </a:cubicBezTo>
                  <a:cubicBezTo>
                    <a:pt x="0" y="11"/>
                    <a:pt x="20" y="11"/>
                    <a:pt x="26" y="16"/>
                  </a:cubicBezTo>
                  <a:cubicBezTo>
                    <a:pt x="26" y="16"/>
                    <a:pt x="32" y="11"/>
                    <a:pt x="26"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2" name="Freeform 454"/>
            <p:cNvSpPr>
              <a:spLocks noEditPoints="1"/>
            </p:cNvSpPr>
            <p:nvPr/>
          </p:nvSpPr>
          <p:spPr bwMode="auto">
            <a:xfrm>
              <a:off x="6297613" y="5614988"/>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7"/>
                <a:gd name="T95" fmla="*/ 45 w 45"/>
                <a:gd name="T96" fmla="*/ 27 h 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7">
                  <a:moveTo>
                    <a:pt x="28" y="18"/>
                  </a:moveTo>
                  <a:lnTo>
                    <a:pt x="31" y="21"/>
                  </a:lnTo>
                  <a:lnTo>
                    <a:pt x="20" y="16"/>
                  </a:lnTo>
                  <a:lnTo>
                    <a:pt x="25" y="16"/>
                  </a:lnTo>
                  <a:lnTo>
                    <a:pt x="19" y="17"/>
                  </a:lnTo>
                  <a:lnTo>
                    <a:pt x="21" y="17"/>
                  </a:lnTo>
                  <a:lnTo>
                    <a:pt x="12" y="21"/>
                  </a:lnTo>
                  <a:lnTo>
                    <a:pt x="8" y="5"/>
                  </a:lnTo>
                  <a:lnTo>
                    <a:pt x="11" y="5"/>
                  </a:lnTo>
                  <a:lnTo>
                    <a:pt x="20" y="7"/>
                  </a:lnTo>
                  <a:lnTo>
                    <a:pt x="37" y="11"/>
                  </a:lnTo>
                  <a:lnTo>
                    <a:pt x="29" y="13"/>
                  </a:lnTo>
                  <a:lnTo>
                    <a:pt x="31" y="11"/>
                  </a:lnTo>
                  <a:lnTo>
                    <a:pt x="30" y="21"/>
                  </a:lnTo>
                  <a:lnTo>
                    <a:pt x="28" y="18"/>
                  </a:lnTo>
                  <a:close/>
                  <a:moveTo>
                    <a:pt x="43" y="12"/>
                  </a:moveTo>
                  <a:cubicBezTo>
                    <a:pt x="45" y="15"/>
                    <a:pt x="45" y="19"/>
                    <a:pt x="42" y="22"/>
                  </a:cubicBezTo>
                  <a:lnTo>
                    <a:pt x="40" y="24"/>
                  </a:lnTo>
                  <a:cubicBezTo>
                    <a:pt x="38" y="26"/>
                    <a:pt x="35" y="27"/>
                    <a:pt x="32" y="26"/>
                  </a:cubicBezTo>
                  <a:lnTo>
                    <a:pt x="18" y="22"/>
                  </a:lnTo>
                  <a:lnTo>
                    <a:pt x="11" y="21"/>
                  </a:lnTo>
                  <a:lnTo>
                    <a:pt x="8" y="21"/>
                  </a:lnTo>
                  <a:cubicBezTo>
                    <a:pt x="5" y="21"/>
                    <a:pt x="1" y="19"/>
                    <a:pt x="1" y="15"/>
                  </a:cubicBezTo>
                  <a:cubicBezTo>
                    <a:pt x="0" y="11"/>
                    <a:pt x="2" y="8"/>
                    <a:pt x="5" y="6"/>
                  </a:cubicBezTo>
                  <a:lnTo>
                    <a:pt x="14" y="2"/>
                  </a:lnTo>
                  <a:cubicBezTo>
                    <a:pt x="15" y="2"/>
                    <a:pt x="15" y="2"/>
                    <a:pt x="16" y="2"/>
                  </a:cubicBezTo>
                  <a:lnTo>
                    <a:pt x="22" y="1"/>
                  </a:lnTo>
                  <a:cubicBezTo>
                    <a:pt x="24" y="0"/>
                    <a:pt x="25" y="1"/>
                    <a:pt x="27" y="1"/>
                  </a:cubicBezTo>
                  <a:lnTo>
                    <a:pt x="38" y="6"/>
                  </a:lnTo>
                  <a:cubicBezTo>
                    <a:pt x="39" y="7"/>
                    <a:pt x="40" y="8"/>
                    <a:pt x="41" y="9"/>
                  </a:cubicBezTo>
                  <a:lnTo>
                    <a:pt x="43"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3" name="Freeform 455"/>
            <p:cNvSpPr>
              <a:spLocks/>
            </p:cNvSpPr>
            <p:nvPr/>
          </p:nvSpPr>
          <p:spPr bwMode="auto">
            <a:xfrm>
              <a:off x="6327775" y="558006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4" y="0"/>
                  </a:moveTo>
                  <a:cubicBezTo>
                    <a:pt x="0" y="0"/>
                    <a:pt x="5" y="11"/>
                    <a:pt x="10" y="22"/>
                  </a:cubicBezTo>
                  <a:cubicBezTo>
                    <a:pt x="10" y="22"/>
                    <a:pt x="10" y="27"/>
                    <a:pt x="10" y="27"/>
                  </a:cubicBezTo>
                  <a:cubicBezTo>
                    <a:pt x="14" y="32"/>
                    <a:pt x="14" y="32"/>
                    <a:pt x="19" y="32"/>
                  </a:cubicBezTo>
                  <a:cubicBezTo>
                    <a:pt x="23" y="22"/>
                    <a:pt x="23" y="22"/>
                    <a:pt x="28" y="16"/>
                  </a:cubicBezTo>
                  <a:cubicBezTo>
                    <a:pt x="32" y="0"/>
                    <a:pt x="23" y="0"/>
                    <a:pt x="14"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4" name="Freeform 456"/>
            <p:cNvSpPr>
              <a:spLocks/>
            </p:cNvSpPr>
            <p:nvPr/>
          </p:nvSpPr>
          <p:spPr bwMode="auto">
            <a:xfrm>
              <a:off x="6327775" y="558006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13"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7"/>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5" name="Freeform 457"/>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0" y="24"/>
                    <a:pt x="0" y="24"/>
                    <a:pt x="0" y="24"/>
                  </a:cubicBezTo>
                  <a:cubicBezTo>
                    <a:pt x="0" y="24"/>
                    <a:pt x="4" y="24"/>
                    <a:pt x="4" y="24"/>
                  </a:cubicBezTo>
                  <a:cubicBezTo>
                    <a:pt x="4" y="16"/>
                    <a:pt x="0" y="16"/>
                    <a:pt x="0" y="16"/>
                  </a:cubicBezTo>
                  <a:cubicBezTo>
                    <a:pt x="0" y="8"/>
                    <a:pt x="0" y="0"/>
                    <a:pt x="4" y="0"/>
                  </a:cubicBezTo>
                  <a:cubicBezTo>
                    <a:pt x="8" y="0"/>
                    <a:pt x="8" y="0"/>
                    <a:pt x="8" y="0"/>
                  </a:cubicBezTo>
                  <a:cubicBezTo>
                    <a:pt x="12" y="0"/>
                    <a:pt x="16" y="0"/>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6" name="Freeform 458"/>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24"/>
                    <a:pt x="8" y="24"/>
                    <a:pt x="8" y="32"/>
                  </a:cubicBezTo>
                  <a:cubicBezTo>
                    <a:pt x="4" y="32"/>
                    <a:pt x="4" y="32"/>
                    <a:pt x="4" y="24"/>
                  </a:cubicBezTo>
                  <a:cubicBezTo>
                    <a:pt x="4" y="24"/>
                    <a:pt x="4" y="24"/>
                    <a:pt x="4" y="24"/>
                  </a:cubicBezTo>
                  <a:cubicBezTo>
                    <a:pt x="4" y="24"/>
                    <a:pt x="4" y="24"/>
                    <a:pt x="4" y="16"/>
                  </a:cubicBezTo>
                  <a:cubicBezTo>
                    <a:pt x="4" y="16"/>
                    <a:pt x="4" y="16"/>
                    <a:pt x="4" y="16"/>
                  </a:cubicBezTo>
                  <a:cubicBezTo>
                    <a:pt x="0" y="8"/>
                    <a:pt x="0" y="0"/>
                    <a:pt x="4" y="0"/>
                  </a:cubicBezTo>
                  <a:cubicBezTo>
                    <a:pt x="4" y="0"/>
                    <a:pt x="8" y="0"/>
                    <a:pt x="8" y="0"/>
                  </a:cubicBezTo>
                  <a:cubicBezTo>
                    <a:pt x="12" y="0"/>
                    <a:pt x="16" y="0"/>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7" name="Freeform 459"/>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2"/>
                  </a:moveTo>
                  <a:cubicBezTo>
                    <a:pt x="16" y="22"/>
                    <a:pt x="16" y="22"/>
                    <a:pt x="11" y="32"/>
                  </a:cubicBezTo>
                  <a:cubicBezTo>
                    <a:pt x="11" y="32"/>
                    <a:pt x="11" y="32"/>
                    <a:pt x="11" y="32"/>
                  </a:cubicBezTo>
                  <a:cubicBezTo>
                    <a:pt x="11" y="32"/>
                    <a:pt x="6" y="32"/>
                    <a:pt x="6" y="32"/>
                  </a:cubicBezTo>
                  <a:cubicBezTo>
                    <a:pt x="6" y="32"/>
                    <a:pt x="6" y="32"/>
                    <a:pt x="6" y="32"/>
                  </a:cubicBezTo>
                  <a:cubicBezTo>
                    <a:pt x="6" y="32"/>
                    <a:pt x="6" y="22"/>
                    <a:pt x="6" y="22"/>
                  </a:cubicBezTo>
                  <a:cubicBezTo>
                    <a:pt x="6" y="22"/>
                    <a:pt x="6" y="22"/>
                    <a:pt x="6" y="22"/>
                  </a:cubicBezTo>
                  <a:cubicBezTo>
                    <a:pt x="6" y="11"/>
                    <a:pt x="0" y="11"/>
                    <a:pt x="6" y="0"/>
                  </a:cubicBezTo>
                  <a:cubicBezTo>
                    <a:pt x="6" y="0"/>
                    <a:pt x="11" y="0"/>
                    <a:pt x="11" y="0"/>
                  </a:cubicBezTo>
                  <a:cubicBezTo>
                    <a:pt x="16" y="0"/>
                    <a:pt x="16" y="11"/>
                    <a:pt x="16"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8" name="Freeform 460"/>
            <p:cNvSpPr>
              <a:spLocks/>
            </p:cNvSpPr>
            <p:nvPr/>
          </p:nvSpPr>
          <p:spPr bwMode="auto">
            <a:xfrm>
              <a:off x="6327775" y="5580063"/>
              <a:ext cx="11113"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8"/>
                  </a:moveTo>
                  <a:cubicBezTo>
                    <a:pt x="4" y="0"/>
                    <a:pt x="4" y="8"/>
                    <a:pt x="0" y="8"/>
                  </a:cubicBezTo>
                  <a:cubicBezTo>
                    <a:pt x="0" y="8"/>
                    <a:pt x="12" y="8"/>
                    <a:pt x="12" y="16"/>
                  </a:cubicBezTo>
                  <a:cubicBezTo>
                    <a:pt x="12" y="16"/>
                    <a:pt x="16" y="8"/>
                    <a:pt x="16"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9" name="Freeform 461"/>
            <p:cNvSpPr>
              <a:spLocks noEditPoints="1"/>
            </p:cNvSpPr>
            <p:nvPr/>
          </p:nvSpPr>
          <p:spPr bwMode="auto">
            <a:xfrm>
              <a:off x="6327775" y="5583238"/>
              <a:ext cx="20638" cy="17463"/>
            </a:xfrm>
            <a:custGeom>
              <a:avLst/>
              <a:gdLst>
                <a:gd name="T0" fmla="*/ 2147483647 w 33"/>
                <a:gd name="T1" fmla="*/ 2147483647 h 28"/>
                <a:gd name="T2" fmla="*/ 2147483647 w 33"/>
                <a:gd name="T3" fmla="*/ 2147483647 h 28"/>
                <a:gd name="T4" fmla="*/ 2147483647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2147483647 h 28"/>
                <a:gd name="T14" fmla="*/ 2147483647 w 33"/>
                <a:gd name="T15" fmla="*/ 2147483647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2147483647 w 33"/>
                <a:gd name="T31" fmla="*/ 2147483647 h 28"/>
                <a:gd name="T32" fmla="*/ 2147483647 w 33"/>
                <a:gd name="T33" fmla="*/ 2147483647 h 28"/>
                <a:gd name="T34" fmla="*/ 2147483647 w 33"/>
                <a:gd name="T35" fmla="*/ 2147483647 h 28"/>
                <a:gd name="T36" fmla="*/ 2147483647 w 33"/>
                <a:gd name="T37" fmla="*/ 2147483647 h 28"/>
                <a:gd name="T38" fmla="*/ 2147483647 w 33"/>
                <a:gd name="T39" fmla="*/ 2147483647 h 28"/>
                <a:gd name="T40" fmla="*/ 2147483647 w 33"/>
                <a:gd name="T41" fmla="*/ 2147483647 h 28"/>
                <a:gd name="T42" fmla="*/ 2147483647 w 33"/>
                <a:gd name="T43" fmla="*/ 2147483647 h 28"/>
                <a:gd name="T44" fmla="*/ 2147483647 w 33"/>
                <a:gd name="T45" fmla="*/ 2147483647 h 28"/>
                <a:gd name="T46" fmla="*/ 2147483647 w 33"/>
                <a:gd name="T47" fmla="*/ 2147483647 h 28"/>
                <a:gd name="T48" fmla="*/ 2147483647 w 33"/>
                <a:gd name="T49" fmla="*/ 2147483647 h 28"/>
                <a:gd name="T50" fmla="*/ 2147483647 w 33"/>
                <a:gd name="T51" fmla="*/ 2147483647 h 28"/>
                <a:gd name="T52" fmla="*/ 2147483647 w 33"/>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8"/>
                <a:gd name="T83" fmla="*/ 33 w 33"/>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8">
                  <a:moveTo>
                    <a:pt x="17" y="8"/>
                  </a:moveTo>
                  <a:lnTo>
                    <a:pt x="22" y="19"/>
                  </a:lnTo>
                  <a:lnTo>
                    <a:pt x="11" y="16"/>
                  </a:lnTo>
                  <a:lnTo>
                    <a:pt x="18" y="15"/>
                  </a:lnTo>
                  <a:lnTo>
                    <a:pt x="13" y="18"/>
                  </a:lnTo>
                  <a:lnTo>
                    <a:pt x="10" y="4"/>
                  </a:lnTo>
                  <a:lnTo>
                    <a:pt x="16" y="5"/>
                  </a:lnTo>
                  <a:cubicBezTo>
                    <a:pt x="18" y="5"/>
                    <a:pt x="19" y="6"/>
                    <a:pt x="21" y="7"/>
                  </a:cubicBezTo>
                  <a:lnTo>
                    <a:pt x="27" y="14"/>
                  </a:lnTo>
                  <a:lnTo>
                    <a:pt x="13" y="16"/>
                  </a:lnTo>
                  <a:lnTo>
                    <a:pt x="15" y="12"/>
                  </a:lnTo>
                  <a:lnTo>
                    <a:pt x="17" y="8"/>
                  </a:lnTo>
                  <a:close/>
                  <a:moveTo>
                    <a:pt x="30" y="19"/>
                  </a:moveTo>
                  <a:lnTo>
                    <a:pt x="28" y="23"/>
                  </a:lnTo>
                  <a:cubicBezTo>
                    <a:pt x="26" y="25"/>
                    <a:pt x="24" y="27"/>
                    <a:pt x="21" y="27"/>
                  </a:cubicBezTo>
                  <a:cubicBezTo>
                    <a:pt x="19" y="28"/>
                    <a:pt x="16" y="27"/>
                    <a:pt x="14" y="25"/>
                  </a:cubicBezTo>
                  <a:lnTo>
                    <a:pt x="8" y="18"/>
                  </a:lnTo>
                  <a:lnTo>
                    <a:pt x="13" y="20"/>
                  </a:lnTo>
                  <a:lnTo>
                    <a:pt x="7" y="19"/>
                  </a:lnTo>
                  <a:cubicBezTo>
                    <a:pt x="4" y="19"/>
                    <a:pt x="1" y="16"/>
                    <a:pt x="1" y="13"/>
                  </a:cubicBezTo>
                  <a:cubicBezTo>
                    <a:pt x="0" y="10"/>
                    <a:pt x="1" y="6"/>
                    <a:pt x="4" y="5"/>
                  </a:cubicBezTo>
                  <a:lnTo>
                    <a:pt x="9" y="2"/>
                  </a:lnTo>
                  <a:cubicBezTo>
                    <a:pt x="11" y="0"/>
                    <a:pt x="13" y="0"/>
                    <a:pt x="16" y="1"/>
                  </a:cubicBezTo>
                  <a:lnTo>
                    <a:pt x="27" y="4"/>
                  </a:lnTo>
                  <a:cubicBezTo>
                    <a:pt x="29" y="4"/>
                    <a:pt x="31" y="6"/>
                    <a:pt x="32" y="8"/>
                  </a:cubicBezTo>
                  <a:cubicBezTo>
                    <a:pt x="33" y="10"/>
                    <a:pt x="33" y="13"/>
                    <a:pt x="32" y="15"/>
                  </a:cubicBezTo>
                  <a:lnTo>
                    <a:pt x="30" y="1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0" name="Freeform 462"/>
            <p:cNvSpPr>
              <a:spLocks/>
            </p:cNvSpPr>
            <p:nvPr/>
          </p:nvSpPr>
          <p:spPr bwMode="auto">
            <a:xfrm>
              <a:off x="6169025" y="5403851"/>
              <a:ext cx="39688" cy="61913"/>
            </a:xfrm>
            <a:custGeom>
              <a:avLst/>
              <a:gdLst>
                <a:gd name="T0" fmla="*/ 2147483647 w 64"/>
                <a:gd name="T1" fmla="*/ 2147483647 h 96"/>
                <a:gd name="T2" fmla="*/ 2147483647 w 64"/>
                <a:gd name="T3" fmla="*/ 2147483647 h 96"/>
                <a:gd name="T4" fmla="*/ 2147483647 w 64"/>
                <a:gd name="T5" fmla="*/ 2147483647 h 96"/>
                <a:gd name="T6" fmla="*/ 0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16" y="91"/>
                  </a:moveTo>
                  <a:cubicBezTo>
                    <a:pt x="22" y="75"/>
                    <a:pt x="32" y="59"/>
                    <a:pt x="43" y="48"/>
                  </a:cubicBezTo>
                  <a:cubicBezTo>
                    <a:pt x="64" y="32"/>
                    <a:pt x="16" y="0"/>
                    <a:pt x="16" y="59"/>
                  </a:cubicBezTo>
                  <a:cubicBezTo>
                    <a:pt x="16" y="70"/>
                    <a:pt x="0" y="75"/>
                    <a:pt x="0" y="86"/>
                  </a:cubicBezTo>
                  <a:cubicBezTo>
                    <a:pt x="0" y="91"/>
                    <a:pt x="16" y="96"/>
                    <a:pt x="16" y="9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1" name="Freeform 463"/>
            <p:cNvSpPr>
              <a:spLocks/>
            </p:cNvSpPr>
            <p:nvPr/>
          </p:nvSpPr>
          <p:spPr bwMode="auto">
            <a:xfrm>
              <a:off x="6169025" y="5414963"/>
              <a:ext cx="30163" cy="50800"/>
            </a:xfrm>
            <a:custGeom>
              <a:avLst/>
              <a:gdLst>
                <a:gd name="T0" fmla="*/ 2147483647 w 48"/>
                <a:gd name="T1" fmla="*/ 2147483647 h 80"/>
                <a:gd name="T2" fmla="*/ 2147483647 w 48"/>
                <a:gd name="T3" fmla="*/ 2147483647 h 80"/>
                <a:gd name="T4" fmla="*/ 0 w 48"/>
                <a:gd name="T5" fmla="*/ 2147483647 h 80"/>
                <a:gd name="T6" fmla="*/ 0 w 48"/>
                <a:gd name="T7" fmla="*/ 2147483647 h 80"/>
                <a:gd name="T8" fmla="*/ 0 w 48"/>
                <a:gd name="T9" fmla="*/ 2147483647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2" y="31"/>
                  </a:moveTo>
                  <a:cubicBezTo>
                    <a:pt x="30" y="44"/>
                    <a:pt x="18" y="56"/>
                    <a:pt x="12" y="74"/>
                  </a:cubicBezTo>
                  <a:cubicBezTo>
                    <a:pt x="12" y="80"/>
                    <a:pt x="0" y="80"/>
                    <a:pt x="0" y="74"/>
                  </a:cubicBezTo>
                  <a:cubicBezTo>
                    <a:pt x="0" y="74"/>
                    <a:pt x="0" y="74"/>
                    <a:pt x="0" y="74"/>
                  </a:cubicBezTo>
                  <a:cubicBezTo>
                    <a:pt x="0" y="68"/>
                    <a:pt x="0" y="68"/>
                    <a:pt x="0" y="68"/>
                  </a:cubicBezTo>
                  <a:cubicBezTo>
                    <a:pt x="0" y="62"/>
                    <a:pt x="12" y="56"/>
                    <a:pt x="12" y="50"/>
                  </a:cubicBezTo>
                  <a:cubicBezTo>
                    <a:pt x="12" y="7"/>
                    <a:pt x="36" y="0"/>
                    <a:pt x="42" y="13"/>
                  </a:cubicBezTo>
                  <a:cubicBezTo>
                    <a:pt x="48" y="13"/>
                    <a:pt x="48" y="19"/>
                    <a:pt x="42" y="31"/>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2" name="Freeform 464"/>
            <p:cNvSpPr>
              <a:spLocks/>
            </p:cNvSpPr>
            <p:nvPr/>
          </p:nvSpPr>
          <p:spPr bwMode="auto">
            <a:xfrm>
              <a:off x="6169025" y="5424488"/>
              <a:ext cx="30163" cy="41275"/>
            </a:xfrm>
            <a:custGeom>
              <a:avLst/>
              <a:gdLst>
                <a:gd name="T0" fmla="*/ 2147483647 w 48"/>
                <a:gd name="T1" fmla="*/ 2147483647 h 64"/>
                <a:gd name="T2" fmla="*/ 2147483647 w 48"/>
                <a:gd name="T3" fmla="*/ 2147483647 h 64"/>
                <a:gd name="T4" fmla="*/ 0 w 48"/>
                <a:gd name="T5" fmla="*/ 2147483647 h 64"/>
                <a:gd name="T6" fmla="*/ 0 w 48"/>
                <a:gd name="T7" fmla="*/ 2147483647 h 64"/>
                <a:gd name="T8" fmla="*/ 0 w 48"/>
                <a:gd name="T9" fmla="*/ 2147483647 h 64"/>
                <a:gd name="T10" fmla="*/ 2147483647 w 48"/>
                <a:gd name="T11" fmla="*/ 2147483647 h 64"/>
                <a:gd name="T12" fmla="*/ 2147483647 w 48"/>
                <a:gd name="T13" fmla="*/ 2147483647 h 64"/>
                <a:gd name="T14" fmla="*/ 2147483647 w 48"/>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64"/>
                <a:gd name="T26" fmla="*/ 48 w 4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64">
                  <a:moveTo>
                    <a:pt x="42" y="18"/>
                  </a:moveTo>
                  <a:cubicBezTo>
                    <a:pt x="30" y="30"/>
                    <a:pt x="18" y="47"/>
                    <a:pt x="12" y="64"/>
                  </a:cubicBezTo>
                  <a:cubicBezTo>
                    <a:pt x="12" y="64"/>
                    <a:pt x="6" y="64"/>
                    <a:pt x="0" y="64"/>
                  </a:cubicBezTo>
                  <a:cubicBezTo>
                    <a:pt x="0" y="64"/>
                    <a:pt x="0" y="64"/>
                    <a:pt x="0" y="59"/>
                  </a:cubicBezTo>
                  <a:cubicBezTo>
                    <a:pt x="0" y="59"/>
                    <a:pt x="0" y="59"/>
                    <a:pt x="0" y="59"/>
                  </a:cubicBezTo>
                  <a:cubicBezTo>
                    <a:pt x="6" y="53"/>
                    <a:pt x="12" y="47"/>
                    <a:pt x="12" y="41"/>
                  </a:cubicBezTo>
                  <a:cubicBezTo>
                    <a:pt x="12" y="12"/>
                    <a:pt x="30" y="0"/>
                    <a:pt x="36" y="6"/>
                  </a:cubicBezTo>
                  <a:cubicBezTo>
                    <a:pt x="42" y="6"/>
                    <a:pt x="48" y="12"/>
                    <a:pt x="42"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3" name="Freeform 465"/>
            <p:cNvSpPr>
              <a:spLocks/>
            </p:cNvSpPr>
            <p:nvPr/>
          </p:nvSpPr>
          <p:spPr bwMode="auto">
            <a:xfrm>
              <a:off x="6169025" y="542448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2147483647 w 48"/>
                <a:gd name="T13" fmla="*/ 0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36" y="11"/>
                  </a:moveTo>
                  <a:cubicBezTo>
                    <a:pt x="30" y="16"/>
                    <a:pt x="18" y="32"/>
                    <a:pt x="12" y="48"/>
                  </a:cubicBezTo>
                  <a:cubicBezTo>
                    <a:pt x="12" y="48"/>
                    <a:pt x="6" y="48"/>
                    <a:pt x="6" y="48"/>
                  </a:cubicBezTo>
                  <a:cubicBezTo>
                    <a:pt x="6" y="48"/>
                    <a:pt x="6" y="48"/>
                    <a:pt x="6" y="48"/>
                  </a:cubicBezTo>
                  <a:cubicBezTo>
                    <a:pt x="6" y="48"/>
                    <a:pt x="0" y="48"/>
                    <a:pt x="0" y="48"/>
                  </a:cubicBezTo>
                  <a:cubicBezTo>
                    <a:pt x="6" y="43"/>
                    <a:pt x="12" y="38"/>
                    <a:pt x="12" y="32"/>
                  </a:cubicBezTo>
                  <a:cubicBezTo>
                    <a:pt x="18" y="11"/>
                    <a:pt x="30" y="0"/>
                    <a:pt x="36" y="0"/>
                  </a:cubicBezTo>
                  <a:cubicBezTo>
                    <a:pt x="36" y="0"/>
                    <a:pt x="48" y="6"/>
                    <a:pt x="36" y="11"/>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4" name="Freeform 466"/>
            <p:cNvSpPr>
              <a:spLocks/>
            </p:cNvSpPr>
            <p:nvPr/>
          </p:nvSpPr>
          <p:spPr bwMode="auto">
            <a:xfrm>
              <a:off x="6178550" y="5424488"/>
              <a:ext cx="20638" cy="31750"/>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7" y="11"/>
                  </a:moveTo>
                  <a:cubicBezTo>
                    <a:pt x="22" y="16"/>
                    <a:pt x="11" y="32"/>
                    <a:pt x="6" y="43"/>
                  </a:cubicBezTo>
                  <a:cubicBezTo>
                    <a:pt x="6" y="43"/>
                    <a:pt x="0" y="48"/>
                    <a:pt x="0" y="48"/>
                  </a:cubicBezTo>
                  <a:cubicBezTo>
                    <a:pt x="0" y="48"/>
                    <a:pt x="0" y="48"/>
                    <a:pt x="0" y="48"/>
                  </a:cubicBezTo>
                  <a:cubicBezTo>
                    <a:pt x="0" y="48"/>
                    <a:pt x="0" y="48"/>
                    <a:pt x="0" y="48"/>
                  </a:cubicBezTo>
                  <a:cubicBezTo>
                    <a:pt x="0" y="43"/>
                    <a:pt x="6" y="38"/>
                    <a:pt x="6" y="32"/>
                  </a:cubicBezTo>
                  <a:cubicBezTo>
                    <a:pt x="11" y="16"/>
                    <a:pt x="22" y="6"/>
                    <a:pt x="22" y="6"/>
                  </a:cubicBezTo>
                  <a:cubicBezTo>
                    <a:pt x="22" y="0"/>
                    <a:pt x="32" y="6"/>
                    <a:pt x="27" y="11"/>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5" name="Freeform 467"/>
            <p:cNvSpPr>
              <a:spLocks/>
            </p:cNvSpPr>
            <p:nvPr/>
          </p:nvSpPr>
          <p:spPr bwMode="auto">
            <a:xfrm>
              <a:off x="6108700" y="5465763"/>
              <a:ext cx="69850" cy="82550"/>
            </a:xfrm>
            <a:custGeom>
              <a:avLst/>
              <a:gdLst>
                <a:gd name="T0" fmla="*/ 2147483647 w 112"/>
                <a:gd name="T1" fmla="*/ 2147483647 h 128"/>
                <a:gd name="T2" fmla="*/ 2147483647 w 112"/>
                <a:gd name="T3" fmla="*/ 2147483647 h 128"/>
                <a:gd name="T4" fmla="*/ 2147483647 w 112"/>
                <a:gd name="T5" fmla="*/ 2147483647 h 128"/>
                <a:gd name="T6" fmla="*/ 2147483647 w 112"/>
                <a:gd name="T7" fmla="*/ 2147483647 h 128"/>
                <a:gd name="T8" fmla="*/ 2147483647 w 112"/>
                <a:gd name="T9" fmla="*/ 2147483647 h 128"/>
                <a:gd name="T10" fmla="*/ 0 60000 65536"/>
                <a:gd name="T11" fmla="*/ 0 60000 65536"/>
                <a:gd name="T12" fmla="*/ 0 60000 65536"/>
                <a:gd name="T13" fmla="*/ 0 60000 65536"/>
                <a:gd name="T14" fmla="*/ 0 60000 65536"/>
                <a:gd name="T15" fmla="*/ 0 w 112"/>
                <a:gd name="T16" fmla="*/ 0 h 128"/>
                <a:gd name="T17" fmla="*/ 112 w 112"/>
                <a:gd name="T18" fmla="*/ 128 h 128"/>
              </a:gdLst>
              <a:ahLst/>
              <a:cxnLst>
                <a:cxn ang="T10">
                  <a:pos x="T0" y="T1"/>
                </a:cxn>
                <a:cxn ang="T11">
                  <a:pos x="T2" y="T3"/>
                </a:cxn>
                <a:cxn ang="T12">
                  <a:pos x="T4" y="T5"/>
                </a:cxn>
                <a:cxn ang="T13">
                  <a:pos x="T6" y="T7"/>
                </a:cxn>
                <a:cxn ang="T14">
                  <a:pos x="T8" y="T9"/>
                </a:cxn>
              </a:cxnLst>
              <a:rect l="T15" t="T16" r="T17" b="T18"/>
              <a:pathLst>
                <a:path w="112" h="128">
                  <a:moveTo>
                    <a:pt x="43" y="7"/>
                  </a:moveTo>
                  <a:cubicBezTo>
                    <a:pt x="43" y="7"/>
                    <a:pt x="0" y="31"/>
                    <a:pt x="32" y="110"/>
                  </a:cubicBezTo>
                  <a:cubicBezTo>
                    <a:pt x="32" y="110"/>
                    <a:pt x="54" y="128"/>
                    <a:pt x="75" y="116"/>
                  </a:cubicBezTo>
                  <a:cubicBezTo>
                    <a:pt x="75" y="116"/>
                    <a:pt x="112" y="80"/>
                    <a:pt x="107" y="37"/>
                  </a:cubicBezTo>
                  <a:cubicBezTo>
                    <a:pt x="107" y="37"/>
                    <a:pt x="107" y="0"/>
                    <a:pt x="43" y="7"/>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6" name="Freeform 468"/>
            <p:cNvSpPr>
              <a:spLocks/>
            </p:cNvSpPr>
            <p:nvPr/>
          </p:nvSpPr>
          <p:spPr bwMode="auto">
            <a:xfrm>
              <a:off x="6108700" y="54657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12"/>
                <a:gd name="T26" fmla="*/ 112 w 112"/>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12">
                  <a:moveTo>
                    <a:pt x="48" y="0"/>
                  </a:moveTo>
                  <a:cubicBezTo>
                    <a:pt x="65" y="6"/>
                    <a:pt x="77" y="12"/>
                    <a:pt x="83" y="18"/>
                  </a:cubicBezTo>
                  <a:cubicBezTo>
                    <a:pt x="101" y="24"/>
                    <a:pt x="107" y="36"/>
                    <a:pt x="107" y="36"/>
                  </a:cubicBezTo>
                  <a:cubicBezTo>
                    <a:pt x="112" y="65"/>
                    <a:pt x="83" y="95"/>
                    <a:pt x="77" y="101"/>
                  </a:cubicBezTo>
                  <a:cubicBezTo>
                    <a:pt x="71" y="107"/>
                    <a:pt x="71" y="107"/>
                    <a:pt x="71" y="107"/>
                  </a:cubicBezTo>
                  <a:cubicBezTo>
                    <a:pt x="54" y="112"/>
                    <a:pt x="42" y="107"/>
                    <a:pt x="36" y="101"/>
                  </a:cubicBezTo>
                  <a:cubicBezTo>
                    <a:pt x="36" y="101"/>
                    <a:pt x="36" y="101"/>
                    <a:pt x="36" y="101"/>
                  </a:cubicBezTo>
                  <a:cubicBezTo>
                    <a:pt x="0" y="24"/>
                    <a:pt x="48" y="0"/>
                    <a:pt x="48"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7" name="Freeform 469"/>
            <p:cNvSpPr>
              <a:spLocks/>
            </p:cNvSpPr>
            <p:nvPr/>
          </p:nvSpPr>
          <p:spPr bwMode="auto">
            <a:xfrm>
              <a:off x="6118225" y="5465763"/>
              <a:ext cx="50800" cy="73025"/>
            </a:xfrm>
            <a:custGeom>
              <a:avLst/>
              <a:gdLst>
                <a:gd name="T0" fmla="*/ 2147483647 w 80"/>
                <a:gd name="T1" fmla="*/ 0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12"/>
                <a:gd name="T26" fmla="*/ 80 w 80"/>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12">
                  <a:moveTo>
                    <a:pt x="38" y="0"/>
                  </a:moveTo>
                  <a:cubicBezTo>
                    <a:pt x="54" y="0"/>
                    <a:pt x="59" y="14"/>
                    <a:pt x="64" y="14"/>
                  </a:cubicBezTo>
                  <a:cubicBezTo>
                    <a:pt x="75" y="27"/>
                    <a:pt x="80" y="33"/>
                    <a:pt x="80" y="33"/>
                  </a:cubicBezTo>
                  <a:cubicBezTo>
                    <a:pt x="80" y="66"/>
                    <a:pt x="59" y="99"/>
                    <a:pt x="54" y="106"/>
                  </a:cubicBezTo>
                  <a:cubicBezTo>
                    <a:pt x="54" y="106"/>
                    <a:pt x="54" y="106"/>
                    <a:pt x="54" y="106"/>
                  </a:cubicBezTo>
                  <a:cubicBezTo>
                    <a:pt x="38" y="112"/>
                    <a:pt x="27" y="106"/>
                    <a:pt x="22" y="99"/>
                  </a:cubicBezTo>
                  <a:cubicBezTo>
                    <a:pt x="22" y="99"/>
                    <a:pt x="22" y="99"/>
                    <a:pt x="22" y="99"/>
                  </a:cubicBezTo>
                  <a:cubicBezTo>
                    <a:pt x="0" y="27"/>
                    <a:pt x="38" y="0"/>
                    <a:pt x="38"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8" name="Freeform 470"/>
            <p:cNvSpPr>
              <a:spLocks/>
            </p:cNvSpPr>
            <p:nvPr/>
          </p:nvSpPr>
          <p:spPr bwMode="auto">
            <a:xfrm>
              <a:off x="6118225" y="5476876"/>
              <a:ext cx="50800" cy="61913"/>
            </a:xfrm>
            <a:custGeom>
              <a:avLst/>
              <a:gdLst>
                <a:gd name="T0" fmla="*/ 2147483647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96"/>
                <a:gd name="T26" fmla="*/ 80 w 8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96">
                  <a:moveTo>
                    <a:pt x="37" y="0"/>
                  </a:moveTo>
                  <a:cubicBezTo>
                    <a:pt x="68" y="0"/>
                    <a:pt x="68" y="6"/>
                    <a:pt x="68" y="12"/>
                  </a:cubicBezTo>
                  <a:cubicBezTo>
                    <a:pt x="80" y="18"/>
                    <a:pt x="80" y="24"/>
                    <a:pt x="80" y="30"/>
                  </a:cubicBezTo>
                  <a:cubicBezTo>
                    <a:pt x="80" y="54"/>
                    <a:pt x="56" y="84"/>
                    <a:pt x="56" y="84"/>
                  </a:cubicBezTo>
                  <a:cubicBezTo>
                    <a:pt x="50" y="90"/>
                    <a:pt x="50" y="90"/>
                    <a:pt x="50" y="90"/>
                  </a:cubicBezTo>
                  <a:cubicBezTo>
                    <a:pt x="37" y="96"/>
                    <a:pt x="25" y="84"/>
                    <a:pt x="19" y="84"/>
                  </a:cubicBezTo>
                  <a:cubicBezTo>
                    <a:pt x="19" y="84"/>
                    <a:pt x="19" y="78"/>
                    <a:pt x="19" y="78"/>
                  </a:cubicBezTo>
                  <a:cubicBezTo>
                    <a:pt x="0" y="18"/>
                    <a:pt x="37" y="0"/>
                    <a:pt x="37"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9" name="Freeform 471"/>
            <p:cNvSpPr>
              <a:spLocks/>
            </p:cNvSpPr>
            <p:nvPr/>
          </p:nvSpPr>
          <p:spPr bwMode="auto">
            <a:xfrm>
              <a:off x="6127750" y="5476876"/>
              <a:ext cx="41275" cy="50800"/>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2" y="0"/>
                  </a:moveTo>
                  <a:cubicBezTo>
                    <a:pt x="64" y="6"/>
                    <a:pt x="58" y="11"/>
                    <a:pt x="58" y="11"/>
                  </a:cubicBezTo>
                  <a:cubicBezTo>
                    <a:pt x="64" y="16"/>
                    <a:pt x="64" y="27"/>
                    <a:pt x="64" y="32"/>
                  </a:cubicBezTo>
                  <a:cubicBezTo>
                    <a:pt x="64" y="54"/>
                    <a:pt x="39" y="75"/>
                    <a:pt x="39" y="75"/>
                  </a:cubicBezTo>
                  <a:cubicBezTo>
                    <a:pt x="39" y="75"/>
                    <a:pt x="39" y="75"/>
                    <a:pt x="39" y="75"/>
                  </a:cubicBezTo>
                  <a:cubicBezTo>
                    <a:pt x="20" y="80"/>
                    <a:pt x="13" y="70"/>
                    <a:pt x="7" y="70"/>
                  </a:cubicBezTo>
                  <a:cubicBezTo>
                    <a:pt x="7" y="70"/>
                    <a:pt x="7" y="70"/>
                    <a:pt x="7" y="70"/>
                  </a:cubicBezTo>
                  <a:cubicBezTo>
                    <a:pt x="0" y="22"/>
                    <a:pt x="32" y="0"/>
                    <a:pt x="32"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0" name="Freeform 472"/>
            <p:cNvSpPr>
              <a:spLocks/>
            </p:cNvSpPr>
            <p:nvPr/>
          </p:nvSpPr>
          <p:spPr bwMode="auto">
            <a:xfrm>
              <a:off x="6127750" y="5476876"/>
              <a:ext cx="41275" cy="50800"/>
            </a:xfrm>
            <a:custGeom>
              <a:avLst/>
              <a:gdLst>
                <a:gd name="T0" fmla="*/ 2147483647 w 64"/>
                <a:gd name="T1" fmla="*/ 0 h 80"/>
                <a:gd name="T2" fmla="*/ 0 w 64"/>
                <a:gd name="T3" fmla="*/ 2147483647 h 80"/>
                <a:gd name="T4" fmla="*/ 2147483647 w 64"/>
                <a:gd name="T5" fmla="*/ 2147483647 h 80"/>
                <a:gd name="T6" fmla="*/ 2147483647 w 64"/>
                <a:gd name="T7" fmla="*/ 2147483647 h 80"/>
                <a:gd name="T8" fmla="*/ 2147483647 w 64"/>
                <a:gd name="T9" fmla="*/ 0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32" y="0"/>
                  </a:moveTo>
                  <a:cubicBezTo>
                    <a:pt x="32" y="0"/>
                    <a:pt x="0" y="23"/>
                    <a:pt x="0" y="63"/>
                  </a:cubicBezTo>
                  <a:cubicBezTo>
                    <a:pt x="0" y="63"/>
                    <a:pt x="13" y="80"/>
                    <a:pt x="32" y="75"/>
                  </a:cubicBezTo>
                  <a:cubicBezTo>
                    <a:pt x="32" y="75"/>
                    <a:pt x="58" y="35"/>
                    <a:pt x="52" y="12"/>
                  </a:cubicBezTo>
                  <a:cubicBezTo>
                    <a:pt x="52" y="12"/>
                    <a:pt x="64"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1" name="Freeform 473"/>
            <p:cNvSpPr>
              <a:spLocks/>
            </p:cNvSpPr>
            <p:nvPr/>
          </p:nvSpPr>
          <p:spPr bwMode="auto">
            <a:xfrm>
              <a:off x="6127750" y="5435601"/>
              <a:ext cx="41275"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0" y="0"/>
                  </a:moveTo>
                  <a:cubicBezTo>
                    <a:pt x="20" y="0"/>
                    <a:pt x="0" y="22"/>
                    <a:pt x="26" y="57"/>
                  </a:cubicBezTo>
                  <a:cubicBezTo>
                    <a:pt x="26" y="57"/>
                    <a:pt x="39" y="64"/>
                    <a:pt x="52" y="57"/>
                  </a:cubicBezTo>
                  <a:cubicBezTo>
                    <a:pt x="52" y="57"/>
                    <a:pt x="64" y="36"/>
                    <a:pt x="58" y="8"/>
                  </a:cubicBezTo>
                  <a:cubicBezTo>
                    <a:pt x="58" y="8"/>
                    <a:pt x="39" y="0"/>
                    <a:pt x="20"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2" name="Freeform 474"/>
            <p:cNvSpPr>
              <a:spLocks/>
            </p:cNvSpPr>
            <p:nvPr/>
          </p:nvSpPr>
          <p:spPr bwMode="auto">
            <a:xfrm>
              <a:off x="6127750" y="5435601"/>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2" y="8"/>
                  </a:moveTo>
                  <a:cubicBezTo>
                    <a:pt x="36" y="0"/>
                    <a:pt x="43" y="8"/>
                    <a:pt x="50" y="8"/>
                  </a:cubicBezTo>
                  <a:cubicBezTo>
                    <a:pt x="57" y="8"/>
                    <a:pt x="57" y="15"/>
                    <a:pt x="57" y="15"/>
                  </a:cubicBezTo>
                  <a:cubicBezTo>
                    <a:pt x="64" y="29"/>
                    <a:pt x="57" y="50"/>
                    <a:pt x="50" y="50"/>
                  </a:cubicBezTo>
                  <a:cubicBezTo>
                    <a:pt x="50" y="50"/>
                    <a:pt x="50" y="57"/>
                    <a:pt x="50" y="57"/>
                  </a:cubicBezTo>
                  <a:cubicBezTo>
                    <a:pt x="43" y="64"/>
                    <a:pt x="36" y="57"/>
                    <a:pt x="29" y="57"/>
                  </a:cubicBezTo>
                  <a:cubicBezTo>
                    <a:pt x="29" y="57"/>
                    <a:pt x="29" y="57"/>
                    <a:pt x="29" y="57"/>
                  </a:cubicBezTo>
                  <a:cubicBezTo>
                    <a:pt x="0" y="22"/>
                    <a:pt x="22" y="8"/>
                    <a:pt x="22" y="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3" name="Freeform 475"/>
            <p:cNvSpPr>
              <a:spLocks/>
            </p:cNvSpPr>
            <p:nvPr/>
          </p:nvSpPr>
          <p:spPr bwMode="auto">
            <a:xfrm>
              <a:off x="6138863" y="543560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12" y="6"/>
                  </a:moveTo>
                  <a:cubicBezTo>
                    <a:pt x="24" y="0"/>
                    <a:pt x="30" y="6"/>
                    <a:pt x="36" y="6"/>
                  </a:cubicBezTo>
                  <a:cubicBezTo>
                    <a:pt x="42" y="6"/>
                    <a:pt x="42" y="12"/>
                    <a:pt x="42" y="12"/>
                  </a:cubicBezTo>
                  <a:cubicBezTo>
                    <a:pt x="48" y="24"/>
                    <a:pt x="36" y="42"/>
                    <a:pt x="36" y="42"/>
                  </a:cubicBezTo>
                  <a:cubicBezTo>
                    <a:pt x="36" y="42"/>
                    <a:pt x="36" y="42"/>
                    <a:pt x="36" y="42"/>
                  </a:cubicBezTo>
                  <a:cubicBezTo>
                    <a:pt x="30" y="48"/>
                    <a:pt x="24" y="48"/>
                    <a:pt x="18" y="48"/>
                  </a:cubicBezTo>
                  <a:cubicBezTo>
                    <a:pt x="18" y="48"/>
                    <a:pt x="18" y="48"/>
                    <a:pt x="18" y="48"/>
                  </a:cubicBezTo>
                  <a:cubicBezTo>
                    <a:pt x="0" y="18"/>
                    <a:pt x="12" y="6"/>
                    <a:pt x="12" y="6"/>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4" name="Freeform 476"/>
            <p:cNvSpPr>
              <a:spLocks/>
            </p:cNvSpPr>
            <p:nvPr/>
          </p:nvSpPr>
          <p:spPr bwMode="auto">
            <a:xfrm>
              <a:off x="6138863" y="543560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1" y="6"/>
                  </a:moveTo>
                  <a:cubicBezTo>
                    <a:pt x="22" y="0"/>
                    <a:pt x="27" y="6"/>
                    <a:pt x="27" y="6"/>
                  </a:cubicBezTo>
                  <a:cubicBezTo>
                    <a:pt x="27" y="12"/>
                    <a:pt x="32" y="12"/>
                    <a:pt x="32" y="18"/>
                  </a:cubicBezTo>
                  <a:cubicBezTo>
                    <a:pt x="32" y="30"/>
                    <a:pt x="27" y="42"/>
                    <a:pt x="27" y="42"/>
                  </a:cubicBezTo>
                  <a:cubicBezTo>
                    <a:pt x="27" y="42"/>
                    <a:pt x="27" y="42"/>
                    <a:pt x="27" y="42"/>
                  </a:cubicBezTo>
                  <a:cubicBezTo>
                    <a:pt x="22" y="48"/>
                    <a:pt x="11" y="42"/>
                    <a:pt x="11" y="42"/>
                  </a:cubicBezTo>
                  <a:cubicBezTo>
                    <a:pt x="11" y="42"/>
                    <a:pt x="11" y="42"/>
                    <a:pt x="11" y="42"/>
                  </a:cubicBezTo>
                  <a:cubicBezTo>
                    <a:pt x="0" y="18"/>
                    <a:pt x="11" y="6"/>
                    <a:pt x="11" y="6"/>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5" name="Freeform 477"/>
            <p:cNvSpPr>
              <a:spLocks/>
            </p:cNvSpPr>
            <p:nvPr/>
          </p:nvSpPr>
          <p:spPr bwMode="auto">
            <a:xfrm>
              <a:off x="6138863" y="5445126"/>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1" y="0"/>
                  </a:moveTo>
                  <a:cubicBezTo>
                    <a:pt x="27" y="0"/>
                    <a:pt x="27" y="5"/>
                    <a:pt x="27" y="5"/>
                  </a:cubicBezTo>
                  <a:cubicBezTo>
                    <a:pt x="32" y="10"/>
                    <a:pt x="27" y="28"/>
                    <a:pt x="27" y="28"/>
                  </a:cubicBezTo>
                  <a:cubicBezTo>
                    <a:pt x="22" y="32"/>
                    <a:pt x="11" y="28"/>
                    <a:pt x="11" y="28"/>
                  </a:cubicBezTo>
                  <a:cubicBezTo>
                    <a:pt x="0" y="10"/>
                    <a:pt x="11"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6" name="Freeform 478"/>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2147483647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8" y="23"/>
                  </a:moveTo>
                  <a:cubicBezTo>
                    <a:pt x="36" y="32"/>
                    <a:pt x="12" y="32"/>
                    <a:pt x="12" y="32"/>
                  </a:cubicBezTo>
                  <a:cubicBezTo>
                    <a:pt x="6" y="32"/>
                    <a:pt x="6" y="32"/>
                    <a:pt x="6" y="32"/>
                  </a:cubicBezTo>
                  <a:cubicBezTo>
                    <a:pt x="0" y="28"/>
                    <a:pt x="0" y="23"/>
                    <a:pt x="0" y="23"/>
                  </a:cubicBezTo>
                  <a:cubicBezTo>
                    <a:pt x="0" y="23"/>
                    <a:pt x="0" y="23"/>
                    <a:pt x="0" y="23"/>
                  </a:cubicBezTo>
                  <a:cubicBezTo>
                    <a:pt x="12" y="0"/>
                    <a:pt x="30" y="5"/>
                    <a:pt x="36" y="5"/>
                  </a:cubicBezTo>
                  <a:cubicBezTo>
                    <a:pt x="42" y="5"/>
                    <a:pt x="42" y="10"/>
                    <a:pt x="42" y="14"/>
                  </a:cubicBezTo>
                  <a:cubicBezTo>
                    <a:pt x="48" y="19"/>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7" name="Freeform 479"/>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22"/>
                  </a:moveTo>
                  <a:cubicBezTo>
                    <a:pt x="36" y="32"/>
                    <a:pt x="18" y="32"/>
                    <a:pt x="12" y="32"/>
                  </a:cubicBezTo>
                  <a:cubicBezTo>
                    <a:pt x="12" y="32"/>
                    <a:pt x="6" y="32"/>
                    <a:pt x="6" y="32"/>
                  </a:cubicBezTo>
                  <a:cubicBezTo>
                    <a:pt x="0" y="27"/>
                    <a:pt x="0" y="22"/>
                    <a:pt x="0" y="22"/>
                  </a:cubicBezTo>
                  <a:cubicBezTo>
                    <a:pt x="0" y="22"/>
                    <a:pt x="0" y="22"/>
                    <a:pt x="0" y="22"/>
                  </a:cubicBezTo>
                  <a:cubicBezTo>
                    <a:pt x="12" y="0"/>
                    <a:pt x="30" y="0"/>
                    <a:pt x="30" y="0"/>
                  </a:cubicBezTo>
                  <a:cubicBezTo>
                    <a:pt x="36" y="6"/>
                    <a:pt x="42" y="6"/>
                    <a:pt x="42" y="11"/>
                  </a:cubicBezTo>
                  <a:cubicBezTo>
                    <a:pt x="48" y="16"/>
                    <a:pt x="42" y="22"/>
                    <a:pt x="42"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8" name="Freeform 480"/>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13"/>
                  </a:moveTo>
                  <a:cubicBezTo>
                    <a:pt x="35" y="26"/>
                    <a:pt x="14" y="26"/>
                    <a:pt x="7" y="26"/>
                  </a:cubicBezTo>
                  <a:cubicBezTo>
                    <a:pt x="7" y="32"/>
                    <a:pt x="7" y="26"/>
                    <a:pt x="7" y="26"/>
                  </a:cubicBezTo>
                  <a:cubicBezTo>
                    <a:pt x="0" y="26"/>
                    <a:pt x="0" y="20"/>
                    <a:pt x="0" y="20"/>
                  </a:cubicBezTo>
                  <a:cubicBezTo>
                    <a:pt x="0" y="20"/>
                    <a:pt x="0" y="20"/>
                    <a:pt x="0" y="20"/>
                  </a:cubicBezTo>
                  <a:cubicBezTo>
                    <a:pt x="7" y="0"/>
                    <a:pt x="21" y="0"/>
                    <a:pt x="28" y="0"/>
                  </a:cubicBezTo>
                  <a:cubicBezTo>
                    <a:pt x="35" y="0"/>
                    <a:pt x="42" y="0"/>
                    <a:pt x="42" y="7"/>
                  </a:cubicBezTo>
                  <a:cubicBezTo>
                    <a:pt x="48" y="13"/>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9" name="Freeform 481"/>
            <p:cNvSpPr>
              <a:spLocks/>
            </p:cNvSpPr>
            <p:nvPr/>
          </p:nvSpPr>
          <p:spPr bwMode="auto">
            <a:xfrm>
              <a:off x="6178550" y="5465763"/>
              <a:ext cx="30163" cy="20638"/>
            </a:xfrm>
            <a:custGeom>
              <a:avLst/>
              <a:gdLst>
                <a:gd name="T0" fmla="*/ 2147483647 w 48"/>
                <a:gd name="T1" fmla="*/ 0 h 32"/>
                <a:gd name="T2" fmla="*/ 0 w 48"/>
                <a:gd name="T3" fmla="*/ 2147483647 h 32"/>
                <a:gd name="T4" fmla="*/ 2147483647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35" y="0"/>
                  </a:moveTo>
                  <a:cubicBezTo>
                    <a:pt x="35" y="0"/>
                    <a:pt x="14" y="0"/>
                    <a:pt x="0" y="24"/>
                  </a:cubicBezTo>
                  <a:cubicBezTo>
                    <a:pt x="0" y="24"/>
                    <a:pt x="0" y="32"/>
                    <a:pt x="7" y="32"/>
                  </a:cubicBezTo>
                  <a:cubicBezTo>
                    <a:pt x="7" y="32"/>
                    <a:pt x="35" y="32"/>
                    <a:pt x="42" y="16"/>
                  </a:cubicBezTo>
                  <a:cubicBezTo>
                    <a:pt x="42" y="16"/>
                    <a:pt x="48" y="16"/>
                    <a:pt x="3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0" name="Freeform 482"/>
            <p:cNvSpPr>
              <a:spLocks/>
            </p:cNvSpPr>
            <p:nvPr/>
          </p:nvSpPr>
          <p:spPr bwMode="auto">
            <a:xfrm>
              <a:off x="6148388" y="5445126"/>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6" y="0"/>
                  </a:moveTo>
                  <a:cubicBezTo>
                    <a:pt x="26" y="0"/>
                    <a:pt x="0" y="39"/>
                    <a:pt x="20" y="52"/>
                  </a:cubicBezTo>
                  <a:cubicBezTo>
                    <a:pt x="20" y="52"/>
                    <a:pt x="32" y="64"/>
                    <a:pt x="45" y="58"/>
                  </a:cubicBezTo>
                  <a:cubicBezTo>
                    <a:pt x="45" y="58"/>
                    <a:pt x="64" y="39"/>
                    <a:pt x="64" y="20"/>
                  </a:cubicBezTo>
                  <a:cubicBezTo>
                    <a:pt x="64" y="20"/>
                    <a:pt x="45" y="7"/>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1" name="Freeform 483"/>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30" y="42"/>
                  </a:moveTo>
                  <a:cubicBezTo>
                    <a:pt x="24" y="48"/>
                    <a:pt x="12" y="42"/>
                    <a:pt x="12" y="42"/>
                  </a:cubicBezTo>
                  <a:cubicBezTo>
                    <a:pt x="0" y="12"/>
                    <a:pt x="18" y="0"/>
                    <a:pt x="18" y="0"/>
                  </a:cubicBezTo>
                  <a:cubicBezTo>
                    <a:pt x="18" y="0"/>
                    <a:pt x="24" y="0"/>
                    <a:pt x="24" y="0"/>
                  </a:cubicBezTo>
                  <a:cubicBezTo>
                    <a:pt x="36" y="0"/>
                    <a:pt x="36" y="6"/>
                    <a:pt x="42" y="6"/>
                  </a:cubicBezTo>
                  <a:cubicBezTo>
                    <a:pt x="48" y="12"/>
                    <a:pt x="48" y="12"/>
                    <a:pt x="48" y="12"/>
                  </a:cubicBezTo>
                  <a:cubicBezTo>
                    <a:pt x="48" y="30"/>
                    <a:pt x="30" y="42"/>
                    <a:pt x="30" y="42"/>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2" name="Freeform 484"/>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28" y="42"/>
                  </a:moveTo>
                  <a:cubicBezTo>
                    <a:pt x="21" y="48"/>
                    <a:pt x="14" y="42"/>
                    <a:pt x="14" y="42"/>
                  </a:cubicBezTo>
                  <a:cubicBezTo>
                    <a:pt x="0" y="12"/>
                    <a:pt x="21" y="0"/>
                    <a:pt x="21" y="0"/>
                  </a:cubicBezTo>
                  <a:cubicBezTo>
                    <a:pt x="21" y="0"/>
                    <a:pt x="21" y="0"/>
                    <a:pt x="21" y="0"/>
                  </a:cubicBezTo>
                  <a:cubicBezTo>
                    <a:pt x="35" y="0"/>
                    <a:pt x="35" y="6"/>
                    <a:pt x="42" y="6"/>
                  </a:cubicBezTo>
                  <a:cubicBezTo>
                    <a:pt x="42" y="12"/>
                    <a:pt x="42" y="12"/>
                    <a:pt x="42" y="12"/>
                  </a:cubicBezTo>
                  <a:cubicBezTo>
                    <a:pt x="48" y="30"/>
                    <a:pt x="28" y="42"/>
                    <a:pt x="2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3" name="Freeform 485"/>
            <p:cNvSpPr>
              <a:spLocks/>
            </p:cNvSpPr>
            <p:nvPr/>
          </p:nvSpPr>
          <p:spPr bwMode="auto">
            <a:xfrm>
              <a:off x="6169025" y="5456238"/>
              <a:ext cx="9525" cy="20638"/>
            </a:xfrm>
            <a:custGeom>
              <a:avLst/>
              <a:gdLst>
                <a:gd name="T0" fmla="*/ 2147483647 w 16"/>
                <a:gd name="T1" fmla="*/ 2147483647 h 32"/>
                <a:gd name="T2" fmla="*/ 2147483647 w 16"/>
                <a:gd name="T3" fmla="*/ 2147483647 h 32"/>
                <a:gd name="T4" fmla="*/ 2147483647 w 16"/>
                <a:gd name="T5" fmla="*/ 0 h 32"/>
                <a:gd name="T6" fmla="*/ 2147483647 w 16"/>
                <a:gd name="T7" fmla="*/ 0 h 32"/>
                <a:gd name="T8" fmla="*/ 2147483647 w 16"/>
                <a:gd name="T9" fmla="*/ 2147483647 h 32"/>
                <a:gd name="T10" fmla="*/ 2147483647 w 16"/>
                <a:gd name="T11" fmla="*/ 2147483647 h 32"/>
                <a:gd name="T12" fmla="*/ 2147483647 w 16"/>
                <a:gd name="T13" fmla="*/ 2147483647 h 32"/>
                <a:gd name="T14" fmla="*/ 0 60000 65536"/>
                <a:gd name="T15" fmla="*/ 0 60000 65536"/>
                <a:gd name="T16" fmla="*/ 0 60000 65536"/>
                <a:gd name="T17" fmla="*/ 0 60000 65536"/>
                <a:gd name="T18" fmla="*/ 0 60000 65536"/>
                <a:gd name="T19" fmla="*/ 0 60000 65536"/>
                <a:gd name="T20" fmla="*/ 0 60000 65536"/>
                <a:gd name="T21" fmla="*/ 0 w 16"/>
                <a:gd name="T22" fmla="*/ 0 h 32"/>
                <a:gd name="T23" fmla="*/ 16 w 1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2">
                  <a:moveTo>
                    <a:pt x="10" y="32"/>
                  </a:moveTo>
                  <a:cubicBezTo>
                    <a:pt x="7" y="32"/>
                    <a:pt x="4" y="27"/>
                    <a:pt x="4" y="27"/>
                  </a:cubicBezTo>
                  <a:cubicBezTo>
                    <a:pt x="0" y="11"/>
                    <a:pt x="7" y="0"/>
                    <a:pt x="7" y="0"/>
                  </a:cubicBezTo>
                  <a:cubicBezTo>
                    <a:pt x="7" y="0"/>
                    <a:pt x="7" y="0"/>
                    <a:pt x="7" y="0"/>
                  </a:cubicBezTo>
                  <a:cubicBezTo>
                    <a:pt x="16" y="0"/>
                    <a:pt x="13" y="0"/>
                    <a:pt x="16" y="6"/>
                  </a:cubicBezTo>
                  <a:cubicBezTo>
                    <a:pt x="16" y="6"/>
                    <a:pt x="16" y="6"/>
                    <a:pt x="16" y="11"/>
                  </a:cubicBezTo>
                  <a:cubicBezTo>
                    <a:pt x="16" y="22"/>
                    <a:pt x="10" y="32"/>
                    <a:pt x="10"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4" name="Freeform 486"/>
            <p:cNvSpPr>
              <a:spLocks/>
            </p:cNvSpPr>
            <p:nvPr/>
          </p:nvSpPr>
          <p:spPr bwMode="auto">
            <a:xfrm>
              <a:off x="6169025" y="5456238"/>
              <a:ext cx="9525" cy="20638"/>
            </a:xfrm>
            <a:custGeom>
              <a:avLst/>
              <a:gdLst>
                <a:gd name="T0" fmla="*/ 2147483647 w 16"/>
                <a:gd name="T1" fmla="*/ 0 h 32"/>
                <a:gd name="T2" fmla="*/ 2147483647 w 16"/>
                <a:gd name="T3" fmla="*/ 2147483647 h 32"/>
                <a:gd name="T4" fmla="*/ 2147483647 w 16"/>
                <a:gd name="T5" fmla="*/ 2147483647 h 32"/>
                <a:gd name="T6" fmla="*/ 2147483647 w 16"/>
                <a:gd name="T7" fmla="*/ 2147483647 h 32"/>
                <a:gd name="T8" fmla="*/ 2147483647 w 16"/>
                <a:gd name="T9" fmla="*/ 0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0" y="0"/>
                  </a:moveTo>
                  <a:cubicBezTo>
                    <a:pt x="10" y="0"/>
                    <a:pt x="0" y="11"/>
                    <a:pt x="4" y="27"/>
                  </a:cubicBezTo>
                  <a:cubicBezTo>
                    <a:pt x="4" y="27"/>
                    <a:pt x="4" y="32"/>
                    <a:pt x="10" y="32"/>
                  </a:cubicBezTo>
                  <a:cubicBezTo>
                    <a:pt x="10" y="32"/>
                    <a:pt x="16" y="16"/>
                    <a:pt x="13" y="6"/>
                  </a:cubicBezTo>
                  <a:cubicBezTo>
                    <a:pt x="13" y="6"/>
                    <a:pt x="16" y="0"/>
                    <a:pt x="1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5" name="Freeform 487"/>
            <p:cNvSpPr>
              <a:spLocks/>
            </p:cNvSpPr>
            <p:nvPr/>
          </p:nvSpPr>
          <p:spPr bwMode="auto">
            <a:xfrm>
              <a:off x="6367463" y="5538788"/>
              <a:ext cx="190500" cy="185738"/>
            </a:xfrm>
            <a:custGeom>
              <a:avLst/>
              <a:gdLst>
                <a:gd name="T0" fmla="*/ 2147483647 w 304"/>
                <a:gd name="T1" fmla="*/ 2147483647 h 288"/>
                <a:gd name="T2" fmla="*/ 2147483647 w 304"/>
                <a:gd name="T3" fmla="*/ 2147483647 h 288"/>
                <a:gd name="T4" fmla="*/ 2147483647 w 304"/>
                <a:gd name="T5" fmla="*/ 2147483647 h 288"/>
                <a:gd name="T6" fmla="*/ 2147483647 w 304"/>
                <a:gd name="T7" fmla="*/ 2147483647 h 288"/>
                <a:gd name="T8" fmla="*/ 2147483647 w 304"/>
                <a:gd name="T9" fmla="*/ 2147483647 h 288"/>
                <a:gd name="T10" fmla="*/ 0 w 304"/>
                <a:gd name="T11" fmla="*/ 2147483647 h 288"/>
                <a:gd name="T12" fmla="*/ 2147483647 w 304"/>
                <a:gd name="T13" fmla="*/ 2147483647 h 288"/>
                <a:gd name="T14" fmla="*/ 2147483647 w 304"/>
                <a:gd name="T15" fmla="*/ 2147483647 h 288"/>
                <a:gd name="T16" fmla="*/ 2147483647 w 304"/>
                <a:gd name="T17" fmla="*/ 214748364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288"/>
                <a:gd name="T29" fmla="*/ 304 w 304"/>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288">
                  <a:moveTo>
                    <a:pt x="293" y="138"/>
                  </a:moveTo>
                  <a:cubicBezTo>
                    <a:pt x="293" y="138"/>
                    <a:pt x="304" y="120"/>
                    <a:pt x="304" y="102"/>
                  </a:cubicBezTo>
                  <a:cubicBezTo>
                    <a:pt x="304" y="60"/>
                    <a:pt x="287" y="0"/>
                    <a:pt x="184" y="12"/>
                  </a:cubicBezTo>
                  <a:cubicBezTo>
                    <a:pt x="184" y="12"/>
                    <a:pt x="98" y="12"/>
                    <a:pt x="35" y="102"/>
                  </a:cubicBezTo>
                  <a:cubicBezTo>
                    <a:pt x="35" y="102"/>
                    <a:pt x="6" y="186"/>
                    <a:pt x="6" y="186"/>
                  </a:cubicBezTo>
                  <a:cubicBezTo>
                    <a:pt x="6" y="186"/>
                    <a:pt x="0" y="288"/>
                    <a:pt x="0" y="288"/>
                  </a:cubicBezTo>
                  <a:cubicBezTo>
                    <a:pt x="0" y="288"/>
                    <a:pt x="98" y="282"/>
                    <a:pt x="98" y="282"/>
                  </a:cubicBezTo>
                  <a:cubicBezTo>
                    <a:pt x="98" y="282"/>
                    <a:pt x="127" y="168"/>
                    <a:pt x="161" y="192"/>
                  </a:cubicBezTo>
                  <a:cubicBezTo>
                    <a:pt x="161" y="192"/>
                    <a:pt x="230" y="186"/>
                    <a:pt x="293" y="13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6" name="Freeform 488"/>
            <p:cNvSpPr>
              <a:spLocks/>
            </p:cNvSpPr>
            <p:nvPr/>
          </p:nvSpPr>
          <p:spPr bwMode="auto">
            <a:xfrm>
              <a:off x="6367463" y="5559426"/>
              <a:ext cx="150813" cy="153988"/>
            </a:xfrm>
            <a:custGeom>
              <a:avLst/>
              <a:gdLst>
                <a:gd name="T0" fmla="*/ 2147483647 w 240"/>
                <a:gd name="T1" fmla="*/ 2147483647 h 240"/>
                <a:gd name="T2" fmla="*/ 2147483647 w 240"/>
                <a:gd name="T3" fmla="*/ 2147483647 h 240"/>
                <a:gd name="T4" fmla="*/ 2147483647 w 240"/>
                <a:gd name="T5" fmla="*/ 2147483647 h 240"/>
                <a:gd name="T6" fmla="*/ 2147483647 w 240"/>
                <a:gd name="T7" fmla="*/ 2147483647 h 240"/>
                <a:gd name="T8" fmla="*/ 2147483647 w 240"/>
                <a:gd name="T9" fmla="*/ 2147483647 h 240"/>
                <a:gd name="T10" fmla="*/ 2147483647 w 240"/>
                <a:gd name="T11" fmla="*/ 2147483647 h 240"/>
                <a:gd name="T12" fmla="*/ 2147483647 w 240"/>
                <a:gd name="T13" fmla="*/ 2147483647 h 240"/>
                <a:gd name="T14" fmla="*/ 2147483647 w 240"/>
                <a:gd name="T15" fmla="*/ 2147483647 h 240"/>
                <a:gd name="T16" fmla="*/ 2147483647 w 240"/>
                <a:gd name="T17" fmla="*/ 2147483647 h 240"/>
                <a:gd name="T18" fmla="*/ 2147483647 w 240"/>
                <a:gd name="T19" fmla="*/ 2147483647 h 240"/>
                <a:gd name="T20" fmla="*/ 2147483647 w 240"/>
                <a:gd name="T21" fmla="*/ 2147483647 h 240"/>
                <a:gd name="T22" fmla="*/ 2147483647 w 240"/>
                <a:gd name="T23" fmla="*/ 2147483647 h 240"/>
                <a:gd name="T24" fmla="*/ 2147483647 w 240"/>
                <a:gd name="T25" fmla="*/ 2147483647 h 240"/>
                <a:gd name="T26" fmla="*/ 2147483647 w 240"/>
                <a:gd name="T27" fmla="*/ 2147483647 h 240"/>
                <a:gd name="T28" fmla="*/ 2147483647 w 24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0"/>
                <a:gd name="T46" fmla="*/ 0 h 240"/>
                <a:gd name="T47" fmla="*/ 240 w 2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0" h="240">
                  <a:moveTo>
                    <a:pt x="223" y="7"/>
                  </a:moveTo>
                  <a:cubicBezTo>
                    <a:pt x="211" y="7"/>
                    <a:pt x="194" y="0"/>
                    <a:pt x="182" y="7"/>
                  </a:cubicBezTo>
                  <a:cubicBezTo>
                    <a:pt x="123" y="25"/>
                    <a:pt x="59" y="56"/>
                    <a:pt x="30" y="117"/>
                  </a:cubicBezTo>
                  <a:cubicBezTo>
                    <a:pt x="24" y="117"/>
                    <a:pt x="24" y="124"/>
                    <a:pt x="24" y="124"/>
                  </a:cubicBezTo>
                  <a:cubicBezTo>
                    <a:pt x="0" y="160"/>
                    <a:pt x="0" y="197"/>
                    <a:pt x="6" y="240"/>
                  </a:cubicBezTo>
                  <a:cubicBezTo>
                    <a:pt x="6" y="240"/>
                    <a:pt x="18" y="240"/>
                    <a:pt x="18" y="234"/>
                  </a:cubicBezTo>
                  <a:cubicBezTo>
                    <a:pt x="24" y="222"/>
                    <a:pt x="24" y="210"/>
                    <a:pt x="30" y="197"/>
                  </a:cubicBezTo>
                  <a:cubicBezTo>
                    <a:pt x="30" y="160"/>
                    <a:pt x="53" y="130"/>
                    <a:pt x="77" y="99"/>
                  </a:cubicBezTo>
                  <a:cubicBezTo>
                    <a:pt x="77" y="99"/>
                    <a:pt x="77" y="99"/>
                    <a:pt x="82" y="99"/>
                  </a:cubicBezTo>
                  <a:cubicBezTo>
                    <a:pt x="100" y="74"/>
                    <a:pt x="123" y="56"/>
                    <a:pt x="153" y="44"/>
                  </a:cubicBezTo>
                  <a:cubicBezTo>
                    <a:pt x="159" y="44"/>
                    <a:pt x="159" y="37"/>
                    <a:pt x="159" y="37"/>
                  </a:cubicBezTo>
                  <a:cubicBezTo>
                    <a:pt x="176" y="31"/>
                    <a:pt x="194" y="37"/>
                    <a:pt x="211" y="31"/>
                  </a:cubicBezTo>
                  <a:cubicBezTo>
                    <a:pt x="211" y="31"/>
                    <a:pt x="217" y="31"/>
                    <a:pt x="217" y="31"/>
                  </a:cubicBezTo>
                  <a:cubicBezTo>
                    <a:pt x="223" y="31"/>
                    <a:pt x="235" y="31"/>
                    <a:pt x="240" y="25"/>
                  </a:cubicBezTo>
                  <a:cubicBezTo>
                    <a:pt x="240" y="13"/>
                    <a:pt x="235" y="13"/>
                    <a:pt x="223"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7" name="Freeform 489"/>
            <p:cNvSpPr>
              <a:spLocks/>
            </p:cNvSpPr>
            <p:nvPr/>
          </p:nvSpPr>
          <p:spPr bwMode="auto">
            <a:xfrm>
              <a:off x="6367463" y="5568951"/>
              <a:ext cx="150813" cy="144463"/>
            </a:xfrm>
            <a:custGeom>
              <a:avLst/>
              <a:gdLst>
                <a:gd name="T0" fmla="*/ 2147483647 w 240"/>
                <a:gd name="T1" fmla="*/ 2147483647 h 224"/>
                <a:gd name="T2" fmla="*/ 2147483647 w 240"/>
                <a:gd name="T3" fmla="*/ 2147483647 h 224"/>
                <a:gd name="T4" fmla="*/ 2147483647 w 240"/>
                <a:gd name="T5" fmla="*/ 2147483647 h 224"/>
                <a:gd name="T6" fmla="*/ 2147483647 w 240"/>
                <a:gd name="T7" fmla="*/ 2147483647 h 224"/>
                <a:gd name="T8" fmla="*/ 2147483647 w 240"/>
                <a:gd name="T9" fmla="*/ 2147483647 h 224"/>
                <a:gd name="T10" fmla="*/ 2147483647 w 240"/>
                <a:gd name="T11" fmla="*/ 2147483647 h 224"/>
                <a:gd name="T12" fmla="*/ 2147483647 w 240"/>
                <a:gd name="T13" fmla="*/ 2147483647 h 224"/>
                <a:gd name="T14" fmla="*/ 2147483647 w 240"/>
                <a:gd name="T15" fmla="*/ 0 h 224"/>
                <a:gd name="T16" fmla="*/ 2147483647 w 240"/>
                <a:gd name="T17" fmla="*/ 0 h 224"/>
                <a:gd name="T18" fmla="*/ 2147483647 w 240"/>
                <a:gd name="T19" fmla="*/ 2147483647 h 224"/>
                <a:gd name="T20" fmla="*/ 2147483647 w 240"/>
                <a:gd name="T21" fmla="*/ 2147483647 h 224"/>
                <a:gd name="T22" fmla="*/ 2147483647 w 240"/>
                <a:gd name="T23" fmla="*/ 2147483647 h 224"/>
                <a:gd name="T24" fmla="*/ 2147483647 w 240"/>
                <a:gd name="T25" fmla="*/ 2147483647 h 224"/>
                <a:gd name="T26" fmla="*/ 2147483647 w 240"/>
                <a:gd name="T27" fmla="*/ 2147483647 h 224"/>
                <a:gd name="T28" fmla="*/ 2147483647 w 240"/>
                <a:gd name="T29" fmla="*/ 2147483647 h 224"/>
                <a:gd name="T30" fmla="*/ 2147483647 w 240"/>
                <a:gd name="T31" fmla="*/ 2147483647 h 224"/>
                <a:gd name="T32" fmla="*/ 2147483647 w 240"/>
                <a:gd name="T33" fmla="*/ 2147483647 h 224"/>
                <a:gd name="T34" fmla="*/ 2147483647 w 240"/>
                <a:gd name="T35" fmla="*/ 2147483647 h 224"/>
                <a:gd name="T36" fmla="*/ 2147483647 w 240"/>
                <a:gd name="T37" fmla="*/ 2147483647 h 224"/>
                <a:gd name="T38" fmla="*/ 2147483647 w 240"/>
                <a:gd name="T39" fmla="*/ 2147483647 h 224"/>
                <a:gd name="T40" fmla="*/ 2147483647 w 240"/>
                <a:gd name="T41" fmla="*/ 2147483647 h 224"/>
                <a:gd name="T42" fmla="*/ 2147483647 w 240"/>
                <a:gd name="T43" fmla="*/ 2147483647 h 224"/>
                <a:gd name="T44" fmla="*/ 2147483647 w 240"/>
                <a:gd name="T45" fmla="*/ 2147483647 h 2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224"/>
                <a:gd name="T71" fmla="*/ 240 w 240"/>
                <a:gd name="T72" fmla="*/ 224 h 2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224">
                  <a:moveTo>
                    <a:pt x="30" y="182"/>
                  </a:moveTo>
                  <a:cubicBezTo>
                    <a:pt x="24" y="194"/>
                    <a:pt x="24" y="206"/>
                    <a:pt x="18" y="218"/>
                  </a:cubicBezTo>
                  <a:cubicBezTo>
                    <a:pt x="18" y="224"/>
                    <a:pt x="12" y="224"/>
                    <a:pt x="6" y="224"/>
                  </a:cubicBezTo>
                  <a:cubicBezTo>
                    <a:pt x="6" y="224"/>
                    <a:pt x="6" y="224"/>
                    <a:pt x="6" y="218"/>
                  </a:cubicBezTo>
                  <a:cubicBezTo>
                    <a:pt x="6" y="188"/>
                    <a:pt x="0" y="152"/>
                    <a:pt x="24" y="115"/>
                  </a:cubicBezTo>
                  <a:cubicBezTo>
                    <a:pt x="24" y="115"/>
                    <a:pt x="30" y="109"/>
                    <a:pt x="30" y="109"/>
                  </a:cubicBezTo>
                  <a:cubicBezTo>
                    <a:pt x="47" y="73"/>
                    <a:pt x="77" y="49"/>
                    <a:pt x="112" y="31"/>
                  </a:cubicBezTo>
                  <a:cubicBezTo>
                    <a:pt x="135" y="19"/>
                    <a:pt x="164" y="7"/>
                    <a:pt x="182" y="0"/>
                  </a:cubicBezTo>
                  <a:cubicBezTo>
                    <a:pt x="194" y="0"/>
                    <a:pt x="211" y="0"/>
                    <a:pt x="223" y="0"/>
                  </a:cubicBezTo>
                  <a:cubicBezTo>
                    <a:pt x="223" y="7"/>
                    <a:pt x="229" y="7"/>
                    <a:pt x="235" y="7"/>
                  </a:cubicBezTo>
                  <a:cubicBezTo>
                    <a:pt x="235" y="7"/>
                    <a:pt x="240" y="13"/>
                    <a:pt x="235" y="19"/>
                  </a:cubicBezTo>
                  <a:cubicBezTo>
                    <a:pt x="235" y="25"/>
                    <a:pt x="223" y="25"/>
                    <a:pt x="211" y="25"/>
                  </a:cubicBezTo>
                  <a:cubicBezTo>
                    <a:pt x="211" y="25"/>
                    <a:pt x="211" y="25"/>
                    <a:pt x="205" y="25"/>
                  </a:cubicBezTo>
                  <a:cubicBezTo>
                    <a:pt x="199" y="25"/>
                    <a:pt x="188" y="25"/>
                    <a:pt x="182" y="25"/>
                  </a:cubicBezTo>
                  <a:cubicBezTo>
                    <a:pt x="176" y="25"/>
                    <a:pt x="164" y="25"/>
                    <a:pt x="159" y="31"/>
                  </a:cubicBezTo>
                  <a:cubicBezTo>
                    <a:pt x="153" y="31"/>
                    <a:pt x="153" y="37"/>
                    <a:pt x="153" y="37"/>
                  </a:cubicBezTo>
                  <a:cubicBezTo>
                    <a:pt x="135" y="43"/>
                    <a:pt x="118" y="49"/>
                    <a:pt x="106" y="61"/>
                  </a:cubicBezTo>
                  <a:cubicBezTo>
                    <a:pt x="106" y="61"/>
                    <a:pt x="106" y="61"/>
                    <a:pt x="106" y="61"/>
                  </a:cubicBezTo>
                  <a:cubicBezTo>
                    <a:pt x="94" y="73"/>
                    <a:pt x="88" y="79"/>
                    <a:pt x="77" y="85"/>
                  </a:cubicBezTo>
                  <a:cubicBezTo>
                    <a:pt x="77" y="91"/>
                    <a:pt x="77" y="91"/>
                    <a:pt x="77" y="91"/>
                  </a:cubicBezTo>
                  <a:cubicBezTo>
                    <a:pt x="71" y="97"/>
                    <a:pt x="65" y="103"/>
                    <a:pt x="59" y="109"/>
                  </a:cubicBezTo>
                  <a:cubicBezTo>
                    <a:pt x="59" y="109"/>
                    <a:pt x="59" y="109"/>
                    <a:pt x="59" y="115"/>
                  </a:cubicBezTo>
                  <a:cubicBezTo>
                    <a:pt x="41" y="134"/>
                    <a:pt x="30" y="152"/>
                    <a:pt x="30" y="18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8" name="Freeform 490"/>
            <p:cNvSpPr>
              <a:spLocks/>
            </p:cNvSpPr>
            <p:nvPr/>
          </p:nvSpPr>
          <p:spPr bwMode="auto">
            <a:xfrm>
              <a:off x="6378575" y="5568951"/>
              <a:ext cx="139700" cy="134938"/>
            </a:xfrm>
            <a:custGeom>
              <a:avLst/>
              <a:gdLst>
                <a:gd name="T0" fmla="*/ 2147483647 w 224"/>
                <a:gd name="T1" fmla="*/ 2147483647 h 208"/>
                <a:gd name="T2" fmla="*/ 2147483647 w 224"/>
                <a:gd name="T3" fmla="*/ 2147483647 h 208"/>
                <a:gd name="T4" fmla="*/ 2147483647 w 224"/>
                <a:gd name="T5" fmla="*/ 2147483647 h 208"/>
                <a:gd name="T6" fmla="*/ 0 w 224"/>
                <a:gd name="T7" fmla="*/ 2147483647 h 208"/>
                <a:gd name="T8" fmla="*/ 2147483647 w 224"/>
                <a:gd name="T9" fmla="*/ 2147483647 h 208"/>
                <a:gd name="T10" fmla="*/ 2147483647 w 224"/>
                <a:gd name="T11" fmla="*/ 2147483647 h 208"/>
                <a:gd name="T12" fmla="*/ 2147483647 w 224"/>
                <a:gd name="T13" fmla="*/ 2147483647 h 208"/>
                <a:gd name="T14" fmla="*/ 2147483647 w 224"/>
                <a:gd name="T15" fmla="*/ 2147483647 h 208"/>
                <a:gd name="T16" fmla="*/ 2147483647 w 224"/>
                <a:gd name="T17" fmla="*/ 2147483647 h 208"/>
                <a:gd name="T18" fmla="*/ 2147483647 w 224"/>
                <a:gd name="T19" fmla="*/ 2147483647 h 208"/>
                <a:gd name="T20" fmla="*/ 2147483647 w 224"/>
                <a:gd name="T21" fmla="*/ 2147483647 h 208"/>
                <a:gd name="T22" fmla="*/ 2147483647 w 224"/>
                <a:gd name="T23" fmla="*/ 2147483647 h 208"/>
                <a:gd name="T24" fmla="*/ 2147483647 w 224"/>
                <a:gd name="T25" fmla="*/ 2147483647 h 208"/>
                <a:gd name="T26" fmla="*/ 2147483647 w 224"/>
                <a:gd name="T27" fmla="*/ 2147483647 h 208"/>
                <a:gd name="T28" fmla="*/ 2147483647 w 224"/>
                <a:gd name="T29" fmla="*/ 2147483647 h 208"/>
                <a:gd name="T30" fmla="*/ 2147483647 w 224"/>
                <a:gd name="T31" fmla="*/ 2147483647 h 208"/>
                <a:gd name="T32" fmla="*/ 2147483647 w 224"/>
                <a:gd name="T33" fmla="*/ 2147483647 h 208"/>
                <a:gd name="T34" fmla="*/ 2147483647 w 224"/>
                <a:gd name="T35" fmla="*/ 2147483647 h 208"/>
                <a:gd name="T36" fmla="*/ 2147483647 w 224"/>
                <a:gd name="T37" fmla="*/ 2147483647 h 208"/>
                <a:gd name="T38" fmla="*/ 2147483647 w 224"/>
                <a:gd name="T39" fmla="*/ 2147483647 h 208"/>
                <a:gd name="T40" fmla="*/ 2147483647 w 224"/>
                <a:gd name="T41" fmla="*/ 2147483647 h 208"/>
                <a:gd name="T42" fmla="*/ 2147483647 w 224"/>
                <a:gd name="T43" fmla="*/ 2147483647 h 208"/>
                <a:gd name="T44" fmla="*/ 2147483647 w 224"/>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208"/>
                <a:gd name="T71" fmla="*/ 224 w 224"/>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208">
                  <a:moveTo>
                    <a:pt x="23" y="168"/>
                  </a:moveTo>
                  <a:cubicBezTo>
                    <a:pt x="18" y="180"/>
                    <a:pt x="18" y="191"/>
                    <a:pt x="12" y="203"/>
                  </a:cubicBezTo>
                  <a:cubicBezTo>
                    <a:pt x="12" y="208"/>
                    <a:pt x="6" y="208"/>
                    <a:pt x="6" y="208"/>
                  </a:cubicBezTo>
                  <a:cubicBezTo>
                    <a:pt x="6" y="208"/>
                    <a:pt x="0" y="208"/>
                    <a:pt x="0" y="208"/>
                  </a:cubicBezTo>
                  <a:cubicBezTo>
                    <a:pt x="0" y="174"/>
                    <a:pt x="0" y="145"/>
                    <a:pt x="23" y="110"/>
                  </a:cubicBezTo>
                  <a:cubicBezTo>
                    <a:pt x="23" y="110"/>
                    <a:pt x="23" y="104"/>
                    <a:pt x="23" y="104"/>
                  </a:cubicBezTo>
                  <a:cubicBezTo>
                    <a:pt x="46" y="70"/>
                    <a:pt x="75" y="47"/>
                    <a:pt x="104" y="29"/>
                  </a:cubicBezTo>
                  <a:cubicBezTo>
                    <a:pt x="121" y="24"/>
                    <a:pt x="156" y="6"/>
                    <a:pt x="173" y="6"/>
                  </a:cubicBezTo>
                  <a:cubicBezTo>
                    <a:pt x="184" y="0"/>
                    <a:pt x="196" y="0"/>
                    <a:pt x="207" y="6"/>
                  </a:cubicBezTo>
                  <a:cubicBezTo>
                    <a:pt x="213" y="6"/>
                    <a:pt x="219" y="6"/>
                    <a:pt x="219" y="6"/>
                  </a:cubicBezTo>
                  <a:cubicBezTo>
                    <a:pt x="224" y="6"/>
                    <a:pt x="224" y="12"/>
                    <a:pt x="224" y="18"/>
                  </a:cubicBezTo>
                  <a:cubicBezTo>
                    <a:pt x="219" y="18"/>
                    <a:pt x="207" y="18"/>
                    <a:pt x="201" y="24"/>
                  </a:cubicBezTo>
                  <a:cubicBezTo>
                    <a:pt x="196" y="24"/>
                    <a:pt x="196" y="24"/>
                    <a:pt x="196" y="24"/>
                  </a:cubicBezTo>
                  <a:cubicBezTo>
                    <a:pt x="184" y="24"/>
                    <a:pt x="179" y="24"/>
                    <a:pt x="173" y="24"/>
                  </a:cubicBezTo>
                  <a:cubicBezTo>
                    <a:pt x="167" y="24"/>
                    <a:pt x="156" y="24"/>
                    <a:pt x="144" y="29"/>
                  </a:cubicBezTo>
                  <a:cubicBezTo>
                    <a:pt x="144" y="29"/>
                    <a:pt x="144" y="35"/>
                    <a:pt x="138" y="35"/>
                  </a:cubicBezTo>
                  <a:cubicBezTo>
                    <a:pt x="127" y="41"/>
                    <a:pt x="110" y="47"/>
                    <a:pt x="98" y="58"/>
                  </a:cubicBezTo>
                  <a:cubicBezTo>
                    <a:pt x="98" y="58"/>
                    <a:pt x="92" y="58"/>
                    <a:pt x="92" y="58"/>
                  </a:cubicBezTo>
                  <a:cubicBezTo>
                    <a:pt x="87" y="64"/>
                    <a:pt x="81" y="70"/>
                    <a:pt x="69" y="81"/>
                  </a:cubicBezTo>
                  <a:cubicBezTo>
                    <a:pt x="69" y="81"/>
                    <a:pt x="69" y="81"/>
                    <a:pt x="64" y="87"/>
                  </a:cubicBezTo>
                  <a:cubicBezTo>
                    <a:pt x="64" y="93"/>
                    <a:pt x="58" y="99"/>
                    <a:pt x="52" y="99"/>
                  </a:cubicBezTo>
                  <a:cubicBezTo>
                    <a:pt x="52" y="104"/>
                    <a:pt x="52" y="104"/>
                    <a:pt x="52" y="104"/>
                  </a:cubicBezTo>
                  <a:cubicBezTo>
                    <a:pt x="35" y="122"/>
                    <a:pt x="23" y="145"/>
                    <a:pt x="23" y="16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9" name="Freeform 491"/>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1"/>
                  </a:moveTo>
                  <a:cubicBezTo>
                    <a:pt x="17" y="167"/>
                    <a:pt x="17" y="185"/>
                    <a:pt x="11" y="197"/>
                  </a:cubicBezTo>
                  <a:cubicBezTo>
                    <a:pt x="11" y="203"/>
                    <a:pt x="6" y="208"/>
                    <a:pt x="6" y="208"/>
                  </a:cubicBezTo>
                  <a:cubicBezTo>
                    <a:pt x="6" y="208"/>
                    <a:pt x="0" y="208"/>
                    <a:pt x="6" y="203"/>
                  </a:cubicBezTo>
                  <a:cubicBezTo>
                    <a:pt x="6" y="173"/>
                    <a:pt x="0" y="143"/>
                    <a:pt x="22" y="107"/>
                  </a:cubicBezTo>
                  <a:cubicBezTo>
                    <a:pt x="22" y="107"/>
                    <a:pt x="28" y="101"/>
                    <a:pt x="28" y="101"/>
                  </a:cubicBezTo>
                  <a:cubicBezTo>
                    <a:pt x="44" y="66"/>
                    <a:pt x="72" y="42"/>
                    <a:pt x="99" y="24"/>
                  </a:cubicBezTo>
                  <a:cubicBezTo>
                    <a:pt x="115" y="18"/>
                    <a:pt x="148" y="0"/>
                    <a:pt x="165" y="0"/>
                  </a:cubicBezTo>
                  <a:cubicBezTo>
                    <a:pt x="170" y="0"/>
                    <a:pt x="187" y="0"/>
                    <a:pt x="198" y="0"/>
                  </a:cubicBezTo>
                  <a:cubicBezTo>
                    <a:pt x="203" y="0"/>
                    <a:pt x="208" y="0"/>
                    <a:pt x="208" y="0"/>
                  </a:cubicBezTo>
                  <a:cubicBezTo>
                    <a:pt x="208" y="0"/>
                    <a:pt x="208" y="6"/>
                    <a:pt x="208" y="6"/>
                  </a:cubicBezTo>
                  <a:cubicBezTo>
                    <a:pt x="203" y="12"/>
                    <a:pt x="198" y="12"/>
                    <a:pt x="187" y="12"/>
                  </a:cubicBezTo>
                  <a:cubicBezTo>
                    <a:pt x="187" y="12"/>
                    <a:pt x="181" y="18"/>
                    <a:pt x="181" y="18"/>
                  </a:cubicBezTo>
                  <a:cubicBezTo>
                    <a:pt x="170" y="18"/>
                    <a:pt x="165" y="18"/>
                    <a:pt x="159" y="18"/>
                  </a:cubicBezTo>
                  <a:cubicBezTo>
                    <a:pt x="154" y="18"/>
                    <a:pt x="143" y="18"/>
                    <a:pt x="137" y="24"/>
                  </a:cubicBezTo>
                  <a:cubicBezTo>
                    <a:pt x="132" y="24"/>
                    <a:pt x="132" y="30"/>
                    <a:pt x="132" y="30"/>
                  </a:cubicBezTo>
                  <a:cubicBezTo>
                    <a:pt x="121" y="30"/>
                    <a:pt x="104" y="42"/>
                    <a:pt x="94" y="48"/>
                  </a:cubicBezTo>
                  <a:cubicBezTo>
                    <a:pt x="88" y="48"/>
                    <a:pt x="88" y="54"/>
                    <a:pt x="88" y="54"/>
                  </a:cubicBezTo>
                  <a:cubicBezTo>
                    <a:pt x="83" y="60"/>
                    <a:pt x="72" y="66"/>
                    <a:pt x="66" y="72"/>
                  </a:cubicBezTo>
                  <a:cubicBezTo>
                    <a:pt x="66" y="78"/>
                    <a:pt x="66" y="78"/>
                    <a:pt x="61" y="78"/>
                  </a:cubicBezTo>
                  <a:cubicBezTo>
                    <a:pt x="61" y="84"/>
                    <a:pt x="55" y="90"/>
                    <a:pt x="50" y="96"/>
                  </a:cubicBezTo>
                  <a:cubicBezTo>
                    <a:pt x="50" y="96"/>
                    <a:pt x="50" y="96"/>
                    <a:pt x="50" y="96"/>
                  </a:cubicBezTo>
                  <a:cubicBezTo>
                    <a:pt x="33" y="113"/>
                    <a:pt x="22" y="137"/>
                    <a:pt x="22" y="161"/>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0" name="Freeform 492"/>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0"/>
                  </a:moveTo>
                  <a:cubicBezTo>
                    <a:pt x="22" y="166"/>
                    <a:pt x="17" y="184"/>
                    <a:pt x="11" y="196"/>
                  </a:cubicBezTo>
                  <a:cubicBezTo>
                    <a:pt x="11" y="202"/>
                    <a:pt x="6" y="208"/>
                    <a:pt x="6" y="208"/>
                  </a:cubicBezTo>
                  <a:cubicBezTo>
                    <a:pt x="6" y="208"/>
                    <a:pt x="6" y="208"/>
                    <a:pt x="6" y="208"/>
                  </a:cubicBezTo>
                  <a:cubicBezTo>
                    <a:pt x="6" y="178"/>
                    <a:pt x="0" y="147"/>
                    <a:pt x="28" y="111"/>
                  </a:cubicBezTo>
                  <a:cubicBezTo>
                    <a:pt x="28" y="104"/>
                    <a:pt x="28" y="104"/>
                    <a:pt x="28" y="104"/>
                  </a:cubicBezTo>
                  <a:cubicBezTo>
                    <a:pt x="44" y="68"/>
                    <a:pt x="72" y="43"/>
                    <a:pt x="99" y="31"/>
                  </a:cubicBezTo>
                  <a:cubicBezTo>
                    <a:pt x="110" y="25"/>
                    <a:pt x="148" y="7"/>
                    <a:pt x="165" y="0"/>
                  </a:cubicBezTo>
                  <a:cubicBezTo>
                    <a:pt x="170" y="0"/>
                    <a:pt x="187" y="0"/>
                    <a:pt x="198" y="0"/>
                  </a:cubicBezTo>
                  <a:cubicBezTo>
                    <a:pt x="203" y="0"/>
                    <a:pt x="208" y="0"/>
                    <a:pt x="208" y="0"/>
                  </a:cubicBezTo>
                  <a:cubicBezTo>
                    <a:pt x="208" y="0"/>
                    <a:pt x="208" y="7"/>
                    <a:pt x="203" y="7"/>
                  </a:cubicBezTo>
                  <a:cubicBezTo>
                    <a:pt x="203" y="13"/>
                    <a:pt x="192" y="13"/>
                    <a:pt x="187" y="13"/>
                  </a:cubicBezTo>
                  <a:cubicBezTo>
                    <a:pt x="181" y="13"/>
                    <a:pt x="181" y="13"/>
                    <a:pt x="176" y="13"/>
                  </a:cubicBezTo>
                  <a:cubicBezTo>
                    <a:pt x="170" y="19"/>
                    <a:pt x="159" y="19"/>
                    <a:pt x="159" y="19"/>
                  </a:cubicBezTo>
                  <a:cubicBezTo>
                    <a:pt x="154" y="19"/>
                    <a:pt x="143" y="19"/>
                    <a:pt x="137" y="25"/>
                  </a:cubicBezTo>
                  <a:cubicBezTo>
                    <a:pt x="132" y="25"/>
                    <a:pt x="132" y="31"/>
                    <a:pt x="126" y="31"/>
                  </a:cubicBezTo>
                  <a:cubicBezTo>
                    <a:pt x="121" y="31"/>
                    <a:pt x="99" y="43"/>
                    <a:pt x="88" y="49"/>
                  </a:cubicBezTo>
                  <a:cubicBezTo>
                    <a:pt x="88" y="49"/>
                    <a:pt x="88" y="49"/>
                    <a:pt x="88" y="49"/>
                  </a:cubicBezTo>
                  <a:cubicBezTo>
                    <a:pt x="77" y="56"/>
                    <a:pt x="72" y="68"/>
                    <a:pt x="66" y="74"/>
                  </a:cubicBezTo>
                  <a:cubicBezTo>
                    <a:pt x="66" y="74"/>
                    <a:pt x="61" y="74"/>
                    <a:pt x="61" y="80"/>
                  </a:cubicBezTo>
                  <a:cubicBezTo>
                    <a:pt x="55" y="86"/>
                    <a:pt x="55" y="92"/>
                    <a:pt x="50" y="92"/>
                  </a:cubicBezTo>
                  <a:cubicBezTo>
                    <a:pt x="50" y="98"/>
                    <a:pt x="50" y="98"/>
                    <a:pt x="50" y="98"/>
                  </a:cubicBezTo>
                  <a:cubicBezTo>
                    <a:pt x="39" y="117"/>
                    <a:pt x="28" y="135"/>
                    <a:pt x="22" y="160"/>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1" name="Freeform 493"/>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0 w 208"/>
                <a:gd name="T5" fmla="*/ 2147483647 h 208"/>
                <a:gd name="T6" fmla="*/ 0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2147483647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17" y="153"/>
                  </a:moveTo>
                  <a:cubicBezTo>
                    <a:pt x="17" y="160"/>
                    <a:pt x="12" y="178"/>
                    <a:pt x="6" y="190"/>
                  </a:cubicBezTo>
                  <a:cubicBezTo>
                    <a:pt x="6" y="196"/>
                    <a:pt x="0" y="202"/>
                    <a:pt x="0" y="202"/>
                  </a:cubicBezTo>
                  <a:cubicBezTo>
                    <a:pt x="0" y="208"/>
                    <a:pt x="0" y="202"/>
                    <a:pt x="0" y="202"/>
                  </a:cubicBezTo>
                  <a:cubicBezTo>
                    <a:pt x="0" y="178"/>
                    <a:pt x="0" y="147"/>
                    <a:pt x="23" y="111"/>
                  </a:cubicBezTo>
                  <a:cubicBezTo>
                    <a:pt x="23" y="104"/>
                    <a:pt x="29" y="104"/>
                    <a:pt x="29" y="98"/>
                  </a:cubicBezTo>
                  <a:cubicBezTo>
                    <a:pt x="45" y="68"/>
                    <a:pt x="68" y="43"/>
                    <a:pt x="96" y="31"/>
                  </a:cubicBezTo>
                  <a:cubicBezTo>
                    <a:pt x="107" y="25"/>
                    <a:pt x="152" y="7"/>
                    <a:pt x="158" y="7"/>
                  </a:cubicBezTo>
                  <a:cubicBezTo>
                    <a:pt x="163" y="7"/>
                    <a:pt x="180" y="0"/>
                    <a:pt x="197" y="0"/>
                  </a:cubicBezTo>
                  <a:cubicBezTo>
                    <a:pt x="203" y="0"/>
                    <a:pt x="203" y="0"/>
                    <a:pt x="203" y="0"/>
                  </a:cubicBezTo>
                  <a:cubicBezTo>
                    <a:pt x="208" y="0"/>
                    <a:pt x="203" y="7"/>
                    <a:pt x="203" y="7"/>
                  </a:cubicBezTo>
                  <a:cubicBezTo>
                    <a:pt x="197" y="7"/>
                    <a:pt x="192" y="13"/>
                    <a:pt x="180" y="13"/>
                  </a:cubicBezTo>
                  <a:cubicBezTo>
                    <a:pt x="180" y="13"/>
                    <a:pt x="175" y="13"/>
                    <a:pt x="175" y="13"/>
                  </a:cubicBezTo>
                  <a:cubicBezTo>
                    <a:pt x="163" y="13"/>
                    <a:pt x="158" y="19"/>
                    <a:pt x="152" y="13"/>
                  </a:cubicBezTo>
                  <a:cubicBezTo>
                    <a:pt x="152" y="13"/>
                    <a:pt x="141" y="19"/>
                    <a:pt x="130" y="25"/>
                  </a:cubicBezTo>
                  <a:cubicBezTo>
                    <a:pt x="130" y="25"/>
                    <a:pt x="124" y="31"/>
                    <a:pt x="124" y="31"/>
                  </a:cubicBezTo>
                  <a:cubicBezTo>
                    <a:pt x="113" y="31"/>
                    <a:pt x="96" y="43"/>
                    <a:pt x="85" y="49"/>
                  </a:cubicBezTo>
                  <a:cubicBezTo>
                    <a:pt x="85" y="49"/>
                    <a:pt x="85" y="49"/>
                    <a:pt x="79" y="49"/>
                  </a:cubicBezTo>
                  <a:cubicBezTo>
                    <a:pt x="74" y="56"/>
                    <a:pt x="68" y="62"/>
                    <a:pt x="62" y="74"/>
                  </a:cubicBezTo>
                  <a:cubicBezTo>
                    <a:pt x="62" y="74"/>
                    <a:pt x="57" y="74"/>
                    <a:pt x="57" y="74"/>
                  </a:cubicBezTo>
                  <a:cubicBezTo>
                    <a:pt x="51" y="80"/>
                    <a:pt x="51" y="86"/>
                    <a:pt x="45" y="92"/>
                  </a:cubicBezTo>
                  <a:cubicBezTo>
                    <a:pt x="45" y="92"/>
                    <a:pt x="45" y="92"/>
                    <a:pt x="45" y="92"/>
                  </a:cubicBezTo>
                  <a:cubicBezTo>
                    <a:pt x="34" y="111"/>
                    <a:pt x="23" y="135"/>
                    <a:pt x="17" y="153"/>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2" name="Freeform 494"/>
            <p:cNvSpPr>
              <a:spLocks/>
            </p:cNvSpPr>
            <p:nvPr/>
          </p:nvSpPr>
          <p:spPr bwMode="auto">
            <a:xfrm>
              <a:off x="6418263" y="5568951"/>
              <a:ext cx="160338" cy="155575"/>
            </a:xfrm>
            <a:custGeom>
              <a:avLst/>
              <a:gdLst>
                <a:gd name="T0" fmla="*/ 2147483647 w 256"/>
                <a:gd name="T1" fmla="*/ 2147483647 h 240"/>
                <a:gd name="T2" fmla="*/ 2147483647 w 256"/>
                <a:gd name="T3" fmla="*/ 2147483647 h 240"/>
                <a:gd name="T4" fmla="*/ 2147483647 w 256"/>
                <a:gd name="T5" fmla="*/ 2147483647 h 240"/>
                <a:gd name="T6" fmla="*/ 2147483647 w 256"/>
                <a:gd name="T7" fmla="*/ 2147483647 h 240"/>
                <a:gd name="T8" fmla="*/ 2147483647 w 256"/>
                <a:gd name="T9" fmla="*/ 2147483647 h 240"/>
                <a:gd name="T10" fmla="*/ 2147483647 w 256"/>
                <a:gd name="T11" fmla="*/ 2147483647 h 240"/>
                <a:gd name="T12" fmla="*/ 2147483647 w 256"/>
                <a:gd name="T13" fmla="*/ 2147483647 h 240"/>
                <a:gd name="T14" fmla="*/ 2147483647 w 256"/>
                <a:gd name="T15" fmla="*/ 2147483647 h 240"/>
                <a:gd name="T16" fmla="*/ 2147483647 w 256"/>
                <a:gd name="T17" fmla="*/ 2147483647 h 240"/>
                <a:gd name="T18" fmla="*/ 2147483647 w 256"/>
                <a:gd name="T19" fmla="*/ 2147483647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40"/>
                <a:gd name="T32" fmla="*/ 256 w 256"/>
                <a:gd name="T33" fmla="*/ 240 h 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40">
                  <a:moveTo>
                    <a:pt x="217" y="18"/>
                  </a:moveTo>
                  <a:cubicBezTo>
                    <a:pt x="217" y="18"/>
                    <a:pt x="256" y="94"/>
                    <a:pt x="154" y="123"/>
                  </a:cubicBezTo>
                  <a:cubicBezTo>
                    <a:pt x="154" y="123"/>
                    <a:pt x="120" y="147"/>
                    <a:pt x="63" y="153"/>
                  </a:cubicBezTo>
                  <a:cubicBezTo>
                    <a:pt x="52" y="153"/>
                    <a:pt x="46" y="170"/>
                    <a:pt x="40" y="176"/>
                  </a:cubicBezTo>
                  <a:cubicBezTo>
                    <a:pt x="40" y="176"/>
                    <a:pt x="18" y="235"/>
                    <a:pt x="18" y="235"/>
                  </a:cubicBezTo>
                  <a:cubicBezTo>
                    <a:pt x="18" y="235"/>
                    <a:pt x="0" y="240"/>
                    <a:pt x="23" y="188"/>
                  </a:cubicBezTo>
                  <a:cubicBezTo>
                    <a:pt x="52" y="135"/>
                    <a:pt x="46" y="135"/>
                    <a:pt x="86" y="135"/>
                  </a:cubicBezTo>
                  <a:cubicBezTo>
                    <a:pt x="86" y="135"/>
                    <a:pt x="126" y="135"/>
                    <a:pt x="154" y="112"/>
                  </a:cubicBezTo>
                  <a:cubicBezTo>
                    <a:pt x="154" y="112"/>
                    <a:pt x="239" y="94"/>
                    <a:pt x="211" y="24"/>
                  </a:cubicBezTo>
                  <a:cubicBezTo>
                    <a:pt x="211" y="24"/>
                    <a:pt x="205" y="0"/>
                    <a:pt x="21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3" name="Freeform 495"/>
            <p:cNvSpPr>
              <a:spLocks/>
            </p:cNvSpPr>
            <p:nvPr/>
          </p:nvSpPr>
          <p:spPr bwMode="auto">
            <a:xfrm>
              <a:off x="6508750" y="5589588"/>
              <a:ext cx="19050"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27"/>
                  </a:moveTo>
                  <a:cubicBezTo>
                    <a:pt x="32" y="22"/>
                    <a:pt x="23" y="16"/>
                    <a:pt x="14" y="6"/>
                  </a:cubicBezTo>
                  <a:cubicBezTo>
                    <a:pt x="19" y="6"/>
                    <a:pt x="19" y="0"/>
                    <a:pt x="14" y="0"/>
                  </a:cubicBezTo>
                  <a:cubicBezTo>
                    <a:pt x="10" y="0"/>
                    <a:pt x="10" y="0"/>
                    <a:pt x="10" y="0"/>
                  </a:cubicBezTo>
                  <a:cubicBezTo>
                    <a:pt x="0" y="11"/>
                    <a:pt x="0" y="11"/>
                    <a:pt x="0" y="16"/>
                  </a:cubicBezTo>
                  <a:cubicBezTo>
                    <a:pt x="0" y="32"/>
                    <a:pt x="10" y="32"/>
                    <a:pt x="19"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4" name="Freeform 496"/>
            <p:cNvSpPr>
              <a:spLocks/>
            </p:cNvSpPr>
            <p:nvPr/>
          </p:nvSpPr>
          <p:spPr bwMode="auto">
            <a:xfrm>
              <a:off x="6508750" y="5589588"/>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11"/>
                    <a:pt x="0" y="11"/>
                    <a:pt x="8" y="6"/>
                  </a:cubicBezTo>
                  <a:cubicBezTo>
                    <a:pt x="8" y="0"/>
                    <a:pt x="8" y="0"/>
                    <a:pt x="8" y="0"/>
                  </a:cubicBezTo>
                  <a:cubicBezTo>
                    <a:pt x="8" y="0"/>
                    <a:pt x="16" y="0"/>
                    <a:pt x="16" y="0"/>
                  </a:cubicBezTo>
                  <a:cubicBezTo>
                    <a:pt x="16" y="0"/>
                    <a:pt x="16" y="6"/>
                    <a:pt x="16" y="6"/>
                  </a:cubicBezTo>
                  <a:cubicBezTo>
                    <a:pt x="16" y="6"/>
                    <a:pt x="16" y="6"/>
                    <a:pt x="16" y="11"/>
                  </a:cubicBezTo>
                  <a:cubicBezTo>
                    <a:pt x="16" y="11"/>
                    <a:pt x="24" y="11"/>
                    <a:pt x="24" y="11"/>
                  </a:cubicBezTo>
                  <a:cubicBezTo>
                    <a:pt x="32" y="16"/>
                    <a:pt x="32" y="22"/>
                    <a:pt x="24" y="27"/>
                  </a:cubicBezTo>
                  <a:cubicBezTo>
                    <a:pt x="16" y="27"/>
                    <a:pt x="16" y="27"/>
                    <a:pt x="8" y="27"/>
                  </a:cubicBezTo>
                  <a:cubicBezTo>
                    <a:pt x="0" y="32"/>
                    <a:pt x="0" y="27"/>
                    <a:pt x="0"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5" name="Freeform 497"/>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0"/>
                    <a:pt x="16" y="4"/>
                    <a:pt x="16" y="4"/>
                  </a:cubicBezTo>
                  <a:cubicBezTo>
                    <a:pt x="16" y="4"/>
                    <a:pt x="24" y="4"/>
                    <a:pt x="24" y="4"/>
                  </a:cubicBezTo>
                  <a:cubicBezTo>
                    <a:pt x="24" y="8"/>
                    <a:pt x="32" y="12"/>
                    <a:pt x="24" y="16"/>
                  </a:cubicBezTo>
                  <a:cubicBezTo>
                    <a:pt x="16" y="16"/>
                    <a:pt x="16" y="16"/>
                    <a:pt x="16" y="16"/>
                  </a:cubicBezTo>
                  <a:cubicBezTo>
                    <a:pt x="8"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6" name="Freeform 498"/>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4"/>
                    <a:pt x="16" y="4"/>
                    <a:pt x="16" y="4"/>
                  </a:cubicBezTo>
                  <a:cubicBezTo>
                    <a:pt x="16" y="4"/>
                    <a:pt x="16" y="4"/>
                    <a:pt x="16" y="4"/>
                  </a:cubicBezTo>
                  <a:cubicBezTo>
                    <a:pt x="24" y="8"/>
                    <a:pt x="32" y="12"/>
                    <a:pt x="16" y="12"/>
                  </a:cubicBezTo>
                  <a:cubicBezTo>
                    <a:pt x="16" y="12"/>
                    <a:pt x="16" y="16"/>
                    <a:pt x="16" y="16"/>
                  </a:cubicBezTo>
                  <a:cubicBezTo>
                    <a:pt x="8"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7" name="Freeform 499"/>
            <p:cNvSpPr>
              <a:spLocks/>
            </p:cNvSpPr>
            <p:nvPr/>
          </p:nvSpPr>
          <p:spPr bwMode="auto">
            <a:xfrm>
              <a:off x="6508750" y="5600701"/>
              <a:ext cx="9525" cy="9525"/>
            </a:xfrm>
            <a:custGeom>
              <a:avLst/>
              <a:gdLst>
                <a:gd name="T0" fmla="*/ 0 w 16"/>
                <a:gd name="T1" fmla="*/ 2147483647 h 16"/>
                <a:gd name="T2" fmla="*/ 2147483647 w 16"/>
                <a:gd name="T3" fmla="*/ 2147483647 h 16"/>
                <a:gd name="T4" fmla="*/ 2147483647 w 16"/>
                <a:gd name="T5" fmla="*/ 2147483647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8"/>
                    <a:pt x="6" y="4"/>
                  </a:cubicBezTo>
                  <a:cubicBezTo>
                    <a:pt x="6" y="4"/>
                    <a:pt x="6" y="4"/>
                    <a:pt x="6" y="4"/>
                  </a:cubicBezTo>
                  <a:cubicBezTo>
                    <a:pt x="6" y="0"/>
                    <a:pt x="6" y="0"/>
                    <a:pt x="6" y="0"/>
                  </a:cubicBezTo>
                  <a:cubicBezTo>
                    <a:pt x="11" y="0"/>
                    <a:pt x="11" y="4"/>
                    <a:pt x="11" y="4"/>
                  </a:cubicBezTo>
                  <a:cubicBezTo>
                    <a:pt x="11" y="4"/>
                    <a:pt x="11" y="4"/>
                    <a:pt x="11" y="4"/>
                  </a:cubicBezTo>
                  <a:cubicBezTo>
                    <a:pt x="11" y="4"/>
                    <a:pt x="11" y="4"/>
                    <a:pt x="11" y="4"/>
                  </a:cubicBezTo>
                  <a:cubicBezTo>
                    <a:pt x="16" y="8"/>
                    <a:pt x="16" y="8"/>
                    <a:pt x="11" y="12"/>
                  </a:cubicBezTo>
                  <a:cubicBezTo>
                    <a:pt x="11" y="12"/>
                    <a:pt x="11" y="12"/>
                    <a:pt x="11" y="12"/>
                  </a:cubicBezTo>
                  <a:cubicBezTo>
                    <a:pt x="6" y="16"/>
                    <a:pt x="0" y="16"/>
                    <a:pt x="0"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8" name="Freeform 500"/>
            <p:cNvSpPr>
              <a:spLocks/>
            </p:cNvSpPr>
            <p:nvPr/>
          </p:nvSpPr>
          <p:spPr bwMode="auto">
            <a:xfrm>
              <a:off x="6518275" y="5600701"/>
              <a:ext cx="9525" cy="9525"/>
            </a:xfrm>
            <a:custGeom>
              <a:avLst/>
              <a:gdLst>
                <a:gd name="T0" fmla="*/ 0 w 16"/>
                <a:gd name="T1" fmla="*/ 2147483647 h 16"/>
                <a:gd name="T2" fmla="*/ 2147483647 w 16"/>
                <a:gd name="T3" fmla="*/ 0 h 16"/>
                <a:gd name="T4" fmla="*/ 2147483647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2" y="8"/>
                    <a:pt x="16" y="0"/>
                  </a:cubicBezTo>
                  <a:cubicBezTo>
                    <a:pt x="16" y="0"/>
                    <a:pt x="4" y="8"/>
                    <a:pt x="4" y="0"/>
                  </a:cubicBezTo>
                  <a:cubicBezTo>
                    <a:pt x="4" y="0"/>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9" name="Freeform 501"/>
            <p:cNvSpPr>
              <a:spLocks noEditPoints="1"/>
            </p:cNvSpPr>
            <p:nvPr/>
          </p:nvSpPr>
          <p:spPr bwMode="auto">
            <a:xfrm>
              <a:off x="6518275"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2147483647 w 33"/>
                <a:gd name="T59" fmla="*/ 2147483647 h 33"/>
                <a:gd name="T60" fmla="*/ 2147483647 w 33"/>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3"/>
                <a:gd name="T95" fmla="*/ 33 w 33"/>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3">
                  <a:moveTo>
                    <a:pt x="16" y="26"/>
                  </a:moveTo>
                  <a:lnTo>
                    <a:pt x="8" y="17"/>
                  </a:lnTo>
                  <a:lnTo>
                    <a:pt x="17" y="16"/>
                  </a:lnTo>
                  <a:lnTo>
                    <a:pt x="12" y="18"/>
                  </a:lnTo>
                  <a:lnTo>
                    <a:pt x="16" y="14"/>
                  </a:lnTo>
                  <a:lnTo>
                    <a:pt x="14" y="17"/>
                  </a:lnTo>
                  <a:lnTo>
                    <a:pt x="17" y="6"/>
                  </a:lnTo>
                  <a:lnTo>
                    <a:pt x="28" y="16"/>
                  </a:lnTo>
                  <a:lnTo>
                    <a:pt x="22" y="19"/>
                  </a:lnTo>
                  <a:cubicBezTo>
                    <a:pt x="20" y="20"/>
                    <a:pt x="17" y="20"/>
                    <a:pt x="15" y="19"/>
                  </a:cubicBezTo>
                  <a:lnTo>
                    <a:pt x="9" y="16"/>
                  </a:lnTo>
                  <a:lnTo>
                    <a:pt x="20" y="10"/>
                  </a:lnTo>
                  <a:lnTo>
                    <a:pt x="18" y="18"/>
                  </a:lnTo>
                  <a:lnTo>
                    <a:pt x="16" y="26"/>
                  </a:lnTo>
                  <a:close/>
                  <a:moveTo>
                    <a:pt x="3" y="15"/>
                  </a:moveTo>
                  <a:lnTo>
                    <a:pt x="5" y="7"/>
                  </a:lnTo>
                  <a:cubicBezTo>
                    <a:pt x="5" y="4"/>
                    <a:pt x="7" y="2"/>
                    <a:pt x="9" y="1"/>
                  </a:cubicBezTo>
                  <a:cubicBezTo>
                    <a:pt x="11" y="0"/>
                    <a:pt x="14" y="0"/>
                    <a:pt x="16" y="1"/>
                  </a:cubicBezTo>
                  <a:lnTo>
                    <a:pt x="22" y="4"/>
                  </a:lnTo>
                  <a:lnTo>
                    <a:pt x="15" y="4"/>
                  </a:lnTo>
                  <a:lnTo>
                    <a:pt x="21" y="1"/>
                  </a:lnTo>
                  <a:cubicBezTo>
                    <a:pt x="24" y="0"/>
                    <a:pt x="27" y="0"/>
                    <a:pt x="30" y="2"/>
                  </a:cubicBezTo>
                  <a:cubicBezTo>
                    <a:pt x="32" y="4"/>
                    <a:pt x="33" y="8"/>
                    <a:pt x="32" y="11"/>
                  </a:cubicBezTo>
                  <a:lnTo>
                    <a:pt x="29" y="22"/>
                  </a:lnTo>
                  <a:cubicBezTo>
                    <a:pt x="29" y="23"/>
                    <a:pt x="28" y="24"/>
                    <a:pt x="27" y="25"/>
                  </a:cubicBezTo>
                  <a:lnTo>
                    <a:pt x="23" y="29"/>
                  </a:lnTo>
                  <a:cubicBezTo>
                    <a:pt x="22" y="30"/>
                    <a:pt x="20" y="31"/>
                    <a:pt x="18" y="31"/>
                  </a:cubicBezTo>
                  <a:lnTo>
                    <a:pt x="9" y="32"/>
                  </a:lnTo>
                  <a:cubicBezTo>
                    <a:pt x="7" y="33"/>
                    <a:pt x="4" y="32"/>
                    <a:pt x="2" y="30"/>
                  </a:cubicBezTo>
                  <a:cubicBezTo>
                    <a:pt x="1" y="28"/>
                    <a:pt x="0" y="25"/>
                    <a:pt x="1" y="23"/>
                  </a:cubicBezTo>
                  <a:lnTo>
                    <a:pt x="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0" name="Freeform 502"/>
            <p:cNvSpPr>
              <a:spLocks/>
            </p:cNvSpPr>
            <p:nvPr/>
          </p:nvSpPr>
          <p:spPr bwMode="auto">
            <a:xfrm>
              <a:off x="6457950" y="5568951"/>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6" y="32"/>
                  </a:moveTo>
                  <a:cubicBezTo>
                    <a:pt x="0" y="24"/>
                    <a:pt x="0" y="24"/>
                    <a:pt x="6" y="8"/>
                  </a:cubicBezTo>
                  <a:cubicBezTo>
                    <a:pt x="6" y="8"/>
                    <a:pt x="6" y="8"/>
                    <a:pt x="6" y="0"/>
                  </a:cubicBezTo>
                  <a:cubicBezTo>
                    <a:pt x="6" y="0"/>
                    <a:pt x="6" y="0"/>
                    <a:pt x="11" y="0"/>
                  </a:cubicBezTo>
                  <a:cubicBezTo>
                    <a:pt x="11" y="0"/>
                    <a:pt x="11" y="0"/>
                    <a:pt x="11" y="8"/>
                  </a:cubicBezTo>
                  <a:cubicBezTo>
                    <a:pt x="16" y="8"/>
                    <a:pt x="16" y="8"/>
                    <a:pt x="11" y="8"/>
                  </a:cubicBezTo>
                  <a:cubicBezTo>
                    <a:pt x="16" y="8"/>
                    <a:pt x="16" y="16"/>
                    <a:pt x="16" y="16"/>
                  </a:cubicBezTo>
                  <a:cubicBezTo>
                    <a:pt x="27" y="16"/>
                    <a:pt x="32" y="24"/>
                    <a:pt x="22" y="32"/>
                  </a:cubicBezTo>
                  <a:cubicBezTo>
                    <a:pt x="22" y="40"/>
                    <a:pt x="16" y="40"/>
                    <a:pt x="16" y="40"/>
                  </a:cubicBezTo>
                  <a:cubicBezTo>
                    <a:pt x="11" y="48"/>
                    <a:pt x="11" y="40"/>
                    <a:pt x="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1" name="Freeform 503"/>
            <p:cNvSpPr>
              <a:spLocks/>
            </p:cNvSpPr>
            <p:nvPr/>
          </p:nvSpPr>
          <p:spPr bwMode="auto">
            <a:xfrm>
              <a:off x="6467475" y="5580063"/>
              <a:ext cx="11113" cy="9525"/>
            </a:xfrm>
            <a:custGeom>
              <a:avLst/>
              <a:gdLst>
                <a:gd name="T0" fmla="*/ 0 w 16"/>
                <a:gd name="T1" fmla="*/ 2147483647 h 16"/>
                <a:gd name="T2" fmla="*/ 0 w 16"/>
                <a:gd name="T3" fmla="*/ 0 h 16"/>
                <a:gd name="T4" fmla="*/ 0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0"/>
                  </a:cubicBezTo>
                  <a:cubicBezTo>
                    <a:pt x="0" y="0"/>
                    <a:pt x="0" y="0"/>
                    <a:pt x="0" y="0"/>
                  </a:cubicBezTo>
                  <a:cubicBezTo>
                    <a:pt x="0" y="0"/>
                    <a:pt x="0" y="0"/>
                    <a:pt x="4" y="0"/>
                  </a:cubicBezTo>
                  <a:cubicBezTo>
                    <a:pt x="4" y="0"/>
                    <a:pt x="4" y="0"/>
                    <a:pt x="4" y="0"/>
                  </a:cubicBezTo>
                  <a:cubicBezTo>
                    <a:pt x="4" y="0"/>
                    <a:pt x="4" y="0"/>
                    <a:pt x="4" y="0"/>
                  </a:cubicBezTo>
                  <a:cubicBezTo>
                    <a:pt x="8" y="4"/>
                    <a:pt x="8" y="4"/>
                    <a:pt x="8" y="4"/>
                  </a:cubicBezTo>
                  <a:cubicBezTo>
                    <a:pt x="12" y="4"/>
                    <a:pt x="16" y="8"/>
                    <a:pt x="12" y="12"/>
                  </a:cubicBezTo>
                  <a:cubicBezTo>
                    <a:pt x="12" y="12"/>
                    <a:pt x="8" y="16"/>
                    <a:pt x="8" y="16"/>
                  </a:cubicBezTo>
                  <a:cubicBezTo>
                    <a:pt x="4" y="16"/>
                    <a:pt x="4" y="16"/>
                    <a:pt x="0"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2" name="Freeform 504"/>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0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0"/>
                    <a:pt x="0" y="0"/>
                  </a:cubicBezTo>
                  <a:cubicBezTo>
                    <a:pt x="0" y="0"/>
                    <a:pt x="0" y="0"/>
                    <a:pt x="4" y="0"/>
                  </a:cubicBezTo>
                  <a:cubicBezTo>
                    <a:pt x="4" y="0"/>
                    <a:pt x="4" y="0"/>
                    <a:pt x="4" y="0"/>
                  </a:cubicBezTo>
                  <a:cubicBezTo>
                    <a:pt x="4" y="0"/>
                    <a:pt x="4" y="0"/>
                    <a:pt x="4" y="4"/>
                  </a:cubicBezTo>
                  <a:cubicBezTo>
                    <a:pt x="8" y="4"/>
                    <a:pt x="8" y="4"/>
                    <a:pt x="8" y="4"/>
                  </a:cubicBezTo>
                  <a:cubicBezTo>
                    <a:pt x="12" y="4"/>
                    <a:pt x="16" y="8"/>
                    <a:pt x="12" y="12"/>
                  </a:cubicBezTo>
                  <a:cubicBezTo>
                    <a:pt x="12" y="12"/>
                    <a:pt x="8" y="12"/>
                    <a:pt x="8" y="12"/>
                  </a:cubicBezTo>
                  <a:cubicBezTo>
                    <a:pt x="4" y="16"/>
                    <a:pt x="4"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3" name="Freeform 505"/>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2147483647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0" y="4"/>
                  </a:cubicBezTo>
                  <a:cubicBezTo>
                    <a:pt x="0" y="4"/>
                    <a:pt x="6" y="0"/>
                    <a:pt x="6" y="0"/>
                  </a:cubicBezTo>
                  <a:cubicBezTo>
                    <a:pt x="6" y="0"/>
                    <a:pt x="6" y="0"/>
                    <a:pt x="6" y="0"/>
                  </a:cubicBezTo>
                  <a:cubicBezTo>
                    <a:pt x="6" y="4"/>
                    <a:pt x="6" y="4"/>
                    <a:pt x="6" y="4"/>
                  </a:cubicBezTo>
                  <a:cubicBezTo>
                    <a:pt x="11" y="4"/>
                    <a:pt x="11" y="4"/>
                    <a:pt x="11" y="4"/>
                  </a:cubicBezTo>
                  <a:cubicBezTo>
                    <a:pt x="11" y="4"/>
                    <a:pt x="16" y="8"/>
                    <a:pt x="16" y="8"/>
                  </a:cubicBezTo>
                  <a:cubicBezTo>
                    <a:pt x="11" y="12"/>
                    <a:pt x="11" y="12"/>
                    <a:pt x="11" y="12"/>
                  </a:cubicBezTo>
                  <a:cubicBezTo>
                    <a:pt x="11" y="16"/>
                    <a:pt x="6" y="16"/>
                    <a:pt x="0" y="1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4" name="Freeform 506"/>
            <p:cNvSpPr>
              <a:spLocks/>
            </p:cNvSpPr>
            <p:nvPr/>
          </p:nvSpPr>
          <p:spPr bwMode="auto">
            <a:xfrm>
              <a:off x="6467475" y="5580063"/>
              <a:ext cx="11113" cy="9525"/>
            </a:xfrm>
            <a:custGeom>
              <a:avLst/>
              <a:gdLst>
                <a:gd name="T0" fmla="*/ 2147483647 w 16"/>
                <a:gd name="T1" fmla="*/ 2147483647 h 16"/>
                <a:gd name="T2" fmla="*/ 2147483647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0" y="6"/>
                  </a:cubicBezTo>
                  <a:cubicBezTo>
                    <a:pt x="0" y="6"/>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5" name="Freeform 507"/>
            <p:cNvSpPr>
              <a:spLocks noEditPoints="1"/>
            </p:cNvSpPr>
            <p:nvPr/>
          </p:nvSpPr>
          <p:spPr bwMode="auto">
            <a:xfrm>
              <a:off x="6467475"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
                <a:gd name="T88" fmla="*/ 0 h 33"/>
                <a:gd name="T89" fmla="*/ 33 w 33"/>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 h="33">
                  <a:moveTo>
                    <a:pt x="19" y="20"/>
                  </a:moveTo>
                  <a:lnTo>
                    <a:pt x="7" y="18"/>
                  </a:lnTo>
                  <a:lnTo>
                    <a:pt x="16" y="10"/>
                  </a:lnTo>
                  <a:lnTo>
                    <a:pt x="14" y="14"/>
                  </a:lnTo>
                  <a:lnTo>
                    <a:pt x="17" y="6"/>
                  </a:lnTo>
                  <a:lnTo>
                    <a:pt x="30" y="15"/>
                  </a:lnTo>
                  <a:lnTo>
                    <a:pt x="24" y="20"/>
                  </a:lnTo>
                  <a:cubicBezTo>
                    <a:pt x="22" y="21"/>
                    <a:pt x="21" y="21"/>
                    <a:pt x="19" y="21"/>
                  </a:cubicBezTo>
                  <a:lnTo>
                    <a:pt x="9" y="22"/>
                  </a:lnTo>
                  <a:lnTo>
                    <a:pt x="16" y="13"/>
                  </a:lnTo>
                  <a:lnTo>
                    <a:pt x="17" y="18"/>
                  </a:lnTo>
                  <a:lnTo>
                    <a:pt x="16" y="15"/>
                  </a:lnTo>
                  <a:lnTo>
                    <a:pt x="19" y="20"/>
                  </a:lnTo>
                  <a:close/>
                  <a:moveTo>
                    <a:pt x="3" y="24"/>
                  </a:moveTo>
                  <a:cubicBezTo>
                    <a:pt x="2" y="23"/>
                    <a:pt x="2" y="22"/>
                    <a:pt x="2" y="21"/>
                  </a:cubicBezTo>
                  <a:lnTo>
                    <a:pt x="1" y="16"/>
                  </a:lnTo>
                  <a:cubicBezTo>
                    <a:pt x="0" y="14"/>
                    <a:pt x="1" y="12"/>
                    <a:pt x="2" y="10"/>
                  </a:cubicBezTo>
                  <a:cubicBezTo>
                    <a:pt x="3" y="8"/>
                    <a:pt x="5" y="7"/>
                    <a:pt x="8" y="6"/>
                  </a:cubicBezTo>
                  <a:lnTo>
                    <a:pt x="18" y="5"/>
                  </a:lnTo>
                  <a:lnTo>
                    <a:pt x="13" y="7"/>
                  </a:lnTo>
                  <a:lnTo>
                    <a:pt x="19" y="2"/>
                  </a:lnTo>
                  <a:cubicBezTo>
                    <a:pt x="22" y="0"/>
                    <a:pt x="26" y="0"/>
                    <a:pt x="29" y="2"/>
                  </a:cubicBezTo>
                  <a:cubicBezTo>
                    <a:pt x="32" y="4"/>
                    <a:pt x="33" y="8"/>
                    <a:pt x="32" y="11"/>
                  </a:cubicBezTo>
                  <a:lnTo>
                    <a:pt x="29" y="19"/>
                  </a:lnTo>
                  <a:cubicBezTo>
                    <a:pt x="29" y="20"/>
                    <a:pt x="28" y="22"/>
                    <a:pt x="27" y="22"/>
                  </a:cubicBezTo>
                  <a:lnTo>
                    <a:pt x="18" y="30"/>
                  </a:lnTo>
                  <a:cubicBezTo>
                    <a:pt x="16" y="32"/>
                    <a:pt x="14" y="33"/>
                    <a:pt x="11" y="32"/>
                  </a:cubicBezTo>
                  <a:cubicBezTo>
                    <a:pt x="9" y="32"/>
                    <a:pt x="7" y="31"/>
                    <a:pt x="6" y="29"/>
                  </a:cubicBezTo>
                  <a:lnTo>
                    <a:pt x="3"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6" name="Freeform 508"/>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0"/>
                    <a:pt x="0" y="0"/>
                  </a:cubicBezTo>
                  <a:cubicBezTo>
                    <a:pt x="0" y="0"/>
                    <a:pt x="4" y="0"/>
                    <a:pt x="4" y="0"/>
                  </a:cubicBezTo>
                  <a:cubicBezTo>
                    <a:pt x="4" y="0"/>
                    <a:pt x="7" y="0"/>
                    <a:pt x="7" y="0"/>
                  </a:cubicBezTo>
                  <a:cubicBezTo>
                    <a:pt x="7" y="7"/>
                    <a:pt x="7" y="7"/>
                    <a:pt x="7" y="7"/>
                  </a:cubicBezTo>
                  <a:cubicBezTo>
                    <a:pt x="7" y="7"/>
                    <a:pt x="10" y="7"/>
                    <a:pt x="10" y="7"/>
                  </a:cubicBezTo>
                  <a:cubicBezTo>
                    <a:pt x="13" y="13"/>
                    <a:pt x="16" y="13"/>
                    <a:pt x="13" y="26"/>
                  </a:cubicBezTo>
                  <a:cubicBezTo>
                    <a:pt x="10" y="26"/>
                    <a:pt x="10" y="32"/>
                    <a:pt x="10" y="32"/>
                  </a:cubicBezTo>
                  <a:cubicBezTo>
                    <a:pt x="7" y="32"/>
                    <a:pt x="4" y="32"/>
                    <a:pt x="0"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7" name="Freeform 509"/>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2147483647 h 32"/>
                <a:gd name="T6" fmla="*/ 2147483647 w 16"/>
                <a:gd name="T7" fmla="*/ 0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7"/>
                    <a:pt x="0" y="7"/>
                  </a:cubicBezTo>
                  <a:cubicBezTo>
                    <a:pt x="4" y="0"/>
                    <a:pt x="4" y="0"/>
                    <a:pt x="4" y="0"/>
                  </a:cubicBezTo>
                  <a:cubicBezTo>
                    <a:pt x="4" y="0"/>
                    <a:pt x="8" y="0"/>
                    <a:pt x="8" y="7"/>
                  </a:cubicBezTo>
                  <a:cubicBezTo>
                    <a:pt x="8" y="7"/>
                    <a:pt x="8" y="7"/>
                    <a:pt x="8" y="7"/>
                  </a:cubicBezTo>
                  <a:cubicBezTo>
                    <a:pt x="8" y="7"/>
                    <a:pt x="8" y="7"/>
                    <a:pt x="12" y="13"/>
                  </a:cubicBezTo>
                  <a:cubicBezTo>
                    <a:pt x="16" y="13"/>
                    <a:pt x="16" y="13"/>
                    <a:pt x="12" y="26"/>
                  </a:cubicBezTo>
                  <a:cubicBezTo>
                    <a:pt x="12" y="26"/>
                    <a:pt x="12" y="26"/>
                    <a:pt x="12" y="26"/>
                  </a:cubicBezTo>
                  <a:cubicBezTo>
                    <a:pt x="8" y="32"/>
                    <a:pt x="4" y="32"/>
                    <a:pt x="0" y="2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8" name="Freeform 510"/>
            <p:cNvSpPr>
              <a:spLocks/>
            </p:cNvSpPr>
            <p:nvPr/>
          </p:nvSpPr>
          <p:spPr bwMode="auto">
            <a:xfrm>
              <a:off x="6388100" y="5630863"/>
              <a:ext cx="9525" cy="11113"/>
            </a:xfrm>
            <a:custGeom>
              <a:avLst/>
              <a:gdLst>
                <a:gd name="T0" fmla="*/ 2147483647 w 16"/>
                <a:gd name="T1" fmla="*/ 2147483647 h 16"/>
                <a:gd name="T2" fmla="*/ 0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4" y="8"/>
                  </a:moveTo>
                  <a:cubicBezTo>
                    <a:pt x="0" y="4"/>
                    <a:pt x="0" y="4"/>
                    <a:pt x="0" y="0"/>
                  </a:cubicBezTo>
                  <a:cubicBezTo>
                    <a:pt x="0" y="0"/>
                    <a:pt x="4" y="0"/>
                    <a:pt x="4" y="0"/>
                  </a:cubicBezTo>
                  <a:cubicBezTo>
                    <a:pt x="4" y="0"/>
                    <a:pt x="4" y="0"/>
                    <a:pt x="4" y="0"/>
                  </a:cubicBezTo>
                  <a:cubicBezTo>
                    <a:pt x="4" y="0"/>
                    <a:pt x="8" y="0"/>
                    <a:pt x="8" y="0"/>
                  </a:cubicBezTo>
                  <a:cubicBezTo>
                    <a:pt x="8" y="0"/>
                    <a:pt x="8" y="0"/>
                    <a:pt x="8" y="0"/>
                  </a:cubicBezTo>
                  <a:cubicBezTo>
                    <a:pt x="8" y="0"/>
                    <a:pt x="8" y="4"/>
                    <a:pt x="8" y="4"/>
                  </a:cubicBezTo>
                  <a:cubicBezTo>
                    <a:pt x="12" y="4"/>
                    <a:pt x="16" y="4"/>
                    <a:pt x="12" y="8"/>
                  </a:cubicBezTo>
                  <a:cubicBezTo>
                    <a:pt x="12" y="12"/>
                    <a:pt x="12" y="12"/>
                    <a:pt x="12" y="12"/>
                  </a:cubicBezTo>
                  <a:cubicBezTo>
                    <a:pt x="8" y="16"/>
                    <a:pt x="4" y="16"/>
                    <a:pt x="4"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9" name="Freeform 511"/>
            <p:cNvSpPr>
              <a:spLocks/>
            </p:cNvSpPr>
            <p:nvPr/>
          </p:nvSpPr>
          <p:spPr bwMode="auto">
            <a:xfrm>
              <a:off x="6388100" y="5630863"/>
              <a:ext cx="9525" cy="11113"/>
            </a:xfrm>
            <a:custGeom>
              <a:avLst/>
              <a:gdLst>
                <a:gd name="T0" fmla="*/ 0 w 16"/>
                <a:gd name="T1" fmla="*/ 2147483647 h 16"/>
                <a:gd name="T2" fmla="*/ 0 w 16"/>
                <a:gd name="T3" fmla="*/ 2147483647 h 16"/>
                <a:gd name="T4" fmla="*/ 0 w 16"/>
                <a:gd name="T5" fmla="*/ 0 h 16"/>
                <a:gd name="T6" fmla="*/ 0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1"/>
                  </a:moveTo>
                  <a:cubicBezTo>
                    <a:pt x="0" y="6"/>
                    <a:pt x="0" y="11"/>
                    <a:pt x="0" y="6"/>
                  </a:cubicBezTo>
                  <a:cubicBezTo>
                    <a:pt x="0" y="6"/>
                    <a:pt x="0" y="6"/>
                    <a:pt x="0" y="0"/>
                  </a:cubicBezTo>
                  <a:cubicBezTo>
                    <a:pt x="0" y="0"/>
                    <a:pt x="0" y="0"/>
                    <a:pt x="0" y="0"/>
                  </a:cubicBezTo>
                  <a:cubicBezTo>
                    <a:pt x="0" y="0"/>
                    <a:pt x="0" y="0"/>
                    <a:pt x="8" y="0"/>
                  </a:cubicBezTo>
                  <a:cubicBezTo>
                    <a:pt x="8" y="0"/>
                    <a:pt x="8" y="0"/>
                    <a:pt x="8" y="0"/>
                  </a:cubicBezTo>
                  <a:cubicBezTo>
                    <a:pt x="8" y="6"/>
                    <a:pt x="8" y="6"/>
                    <a:pt x="8" y="6"/>
                  </a:cubicBezTo>
                  <a:cubicBezTo>
                    <a:pt x="16" y="6"/>
                    <a:pt x="16" y="6"/>
                    <a:pt x="16" y="11"/>
                  </a:cubicBezTo>
                  <a:cubicBezTo>
                    <a:pt x="16" y="11"/>
                    <a:pt x="16" y="16"/>
                    <a:pt x="16" y="16"/>
                  </a:cubicBezTo>
                  <a:cubicBezTo>
                    <a:pt x="8" y="16"/>
                    <a:pt x="0" y="16"/>
                    <a:pt x="0"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0" name="Freeform 512"/>
            <p:cNvSpPr>
              <a:spLocks/>
            </p:cNvSpPr>
            <p:nvPr/>
          </p:nvSpPr>
          <p:spPr bwMode="auto">
            <a:xfrm>
              <a:off x="6388100" y="5621338"/>
              <a:ext cx="9525" cy="9525"/>
            </a:xfrm>
            <a:custGeom>
              <a:avLst/>
              <a:gdLst>
                <a:gd name="T0" fmla="*/ 2147483647 w 16"/>
                <a:gd name="T1" fmla="*/ 2147483647 h 16"/>
                <a:gd name="T2" fmla="*/ 2147483647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4" y="11"/>
                  </a:cubicBezTo>
                  <a:cubicBezTo>
                    <a:pt x="4" y="11"/>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1" name="Freeform 513"/>
            <p:cNvSpPr>
              <a:spLocks noEditPoints="1"/>
            </p:cNvSpPr>
            <p:nvPr/>
          </p:nvSpPr>
          <p:spPr bwMode="auto">
            <a:xfrm>
              <a:off x="6389688" y="5621338"/>
              <a:ext cx="19050"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3"/>
                <a:gd name="T80" fmla="*/ 30 w 30"/>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3">
                  <a:moveTo>
                    <a:pt x="17" y="21"/>
                  </a:moveTo>
                  <a:lnTo>
                    <a:pt x="4" y="18"/>
                  </a:lnTo>
                  <a:lnTo>
                    <a:pt x="13" y="10"/>
                  </a:lnTo>
                  <a:lnTo>
                    <a:pt x="11" y="14"/>
                  </a:lnTo>
                  <a:lnTo>
                    <a:pt x="14" y="6"/>
                  </a:lnTo>
                  <a:lnTo>
                    <a:pt x="27" y="14"/>
                  </a:lnTo>
                  <a:lnTo>
                    <a:pt x="21" y="20"/>
                  </a:lnTo>
                  <a:lnTo>
                    <a:pt x="15" y="26"/>
                  </a:lnTo>
                  <a:lnTo>
                    <a:pt x="17" y="22"/>
                  </a:lnTo>
                  <a:lnTo>
                    <a:pt x="16" y="25"/>
                  </a:lnTo>
                  <a:lnTo>
                    <a:pt x="16" y="19"/>
                  </a:lnTo>
                  <a:lnTo>
                    <a:pt x="17" y="21"/>
                  </a:lnTo>
                  <a:close/>
                  <a:moveTo>
                    <a:pt x="1" y="26"/>
                  </a:moveTo>
                  <a:cubicBezTo>
                    <a:pt x="0" y="24"/>
                    <a:pt x="0" y="22"/>
                    <a:pt x="1" y="20"/>
                  </a:cubicBezTo>
                  <a:lnTo>
                    <a:pt x="2" y="17"/>
                  </a:lnTo>
                  <a:cubicBezTo>
                    <a:pt x="2" y="16"/>
                    <a:pt x="3" y="14"/>
                    <a:pt x="4" y="13"/>
                  </a:cubicBezTo>
                  <a:lnTo>
                    <a:pt x="10" y="9"/>
                  </a:lnTo>
                  <a:lnTo>
                    <a:pt x="16" y="3"/>
                  </a:lnTo>
                  <a:cubicBezTo>
                    <a:pt x="18" y="0"/>
                    <a:pt x="23" y="0"/>
                    <a:pt x="26" y="2"/>
                  </a:cubicBezTo>
                  <a:cubicBezTo>
                    <a:pt x="29" y="4"/>
                    <a:pt x="30" y="8"/>
                    <a:pt x="29" y="11"/>
                  </a:cubicBezTo>
                  <a:lnTo>
                    <a:pt x="26" y="19"/>
                  </a:lnTo>
                  <a:cubicBezTo>
                    <a:pt x="26" y="20"/>
                    <a:pt x="25" y="22"/>
                    <a:pt x="24" y="22"/>
                  </a:cubicBezTo>
                  <a:lnTo>
                    <a:pt x="15" y="30"/>
                  </a:lnTo>
                  <a:cubicBezTo>
                    <a:pt x="13" y="32"/>
                    <a:pt x="10" y="33"/>
                    <a:pt x="8" y="32"/>
                  </a:cubicBezTo>
                  <a:cubicBezTo>
                    <a:pt x="6" y="32"/>
                    <a:pt x="3" y="30"/>
                    <a:pt x="2" y="28"/>
                  </a:cubicBezTo>
                  <a:lnTo>
                    <a:pt x="1" y="2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2" name="Freeform 514"/>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0 h 32"/>
                <a:gd name="T6" fmla="*/ 0 w 32"/>
                <a:gd name="T7" fmla="*/ 0 h 32"/>
                <a:gd name="T8" fmla="*/ 2147483647 w 32"/>
                <a:gd name="T9" fmla="*/ 0 h 32"/>
                <a:gd name="T10" fmla="*/ 2147483647 w 32"/>
                <a:gd name="T11" fmla="*/ 0 h 32"/>
                <a:gd name="T12" fmla="*/ 2147483647 w 32"/>
                <a:gd name="T13" fmla="*/ 0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6"/>
                  </a:moveTo>
                  <a:cubicBezTo>
                    <a:pt x="0" y="20"/>
                    <a:pt x="0" y="20"/>
                    <a:pt x="0" y="7"/>
                  </a:cubicBezTo>
                  <a:cubicBezTo>
                    <a:pt x="0" y="7"/>
                    <a:pt x="0" y="7"/>
                    <a:pt x="0" y="0"/>
                  </a:cubicBezTo>
                  <a:cubicBezTo>
                    <a:pt x="0" y="0"/>
                    <a:pt x="0" y="0"/>
                    <a:pt x="0" y="0"/>
                  </a:cubicBezTo>
                  <a:cubicBezTo>
                    <a:pt x="7" y="0"/>
                    <a:pt x="7" y="0"/>
                    <a:pt x="7" y="0"/>
                  </a:cubicBezTo>
                  <a:cubicBezTo>
                    <a:pt x="7" y="0"/>
                    <a:pt x="7" y="0"/>
                    <a:pt x="13" y="0"/>
                  </a:cubicBezTo>
                  <a:cubicBezTo>
                    <a:pt x="13" y="0"/>
                    <a:pt x="13" y="0"/>
                    <a:pt x="20" y="0"/>
                  </a:cubicBezTo>
                  <a:cubicBezTo>
                    <a:pt x="26" y="0"/>
                    <a:pt x="32" y="7"/>
                    <a:pt x="26" y="20"/>
                  </a:cubicBezTo>
                  <a:cubicBezTo>
                    <a:pt x="26" y="20"/>
                    <a:pt x="26" y="20"/>
                    <a:pt x="26" y="26"/>
                  </a:cubicBezTo>
                  <a:cubicBezTo>
                    <a:pt x="20" y="26"/>
                    <a:pt x="13" y="32"/>
                    <a:pt x="7"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3" name="Freeform 515"/>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0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0" y="16"/>
                    <a:pt x="0" y="24"/>
                    <a:pt x="0" y="8"/>
                  </a:cubicBezTo>
                  <a:cubicBezTo>
                    <a:pt x="0" y="8"/>
                    <a:pt x="0" y="8"/>
                    <a:pt x="0" y="8"/>
                  </a:cubicBezTo>
                  <a:cubicBezTo>
                    <a:pt x="0" y="0"/>
                    <a:pt x="0" y="0"/>
                    <a:pt x="0" y="0"/>
                  </a:cubicBezTo>
                  <a:cubicBezTo>
                    <a:pt x="8" y="0"/>
                    <a:pt x="8" y="0"/>
                    <a:pt x="8" y="0"/>
                  </a:cubicBezTo>
                  <a:cubicBezTo>
                    <a:pt x="8" y="0"/>
                    <a:pt x="8" y="0"/>
                    <a:pt x="16" y="8"/>
                  </a:cubicBezTo>
                  <a:cubicBezTo>
                    <a:pt x="16" y="8"/>
                    <a:pt x="16" y="8"/>
                    <a:pt x="16" y="8"/>
                  </a:cubicBezTo>
                  <a:cubicBezTo>
                    <a:pt x="24" y="8"/>
                    <a:pt x="32" y="8"/>
                    <a:pt x="32" y="16"/>
                  </a:cubicBezTo>
                  <a:cubicBezTo>
                    <a:pt x="32" y="24"/>
                    <a:pt x="32" y="24"/>
                    <a:pt x="24" y="24"/>
                  </a:cubicBezTo>
                  <a:cubicBezTo>
                    <a:pt x="24" y="32"/>
                    <a:pt x="16" y="32"/>
                    <a:pt x="8"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4" name="Freeform 516"/>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2147483647 w 32"/>
                <a:gd name="T7" fmla="*/ 2147483647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8" y="16"/>
                    <a:pt x="8" y="24"/>
                    <a:pt x="0" y="8"/>
                  </a:cubicBezTo>
                  <a:cubicBezTo>
                    <a:pt x="0" y="8"/>
                    <a:pt x="0" y="8"/>
                    <a:pt x="0" y="8"/>
                  </a:cubicBezTo>
                  <a:cubicBezTo>
                    <a:pt x="0" y="8"/>
                    <a:pt x="0" y="8"/>
                    <a:pt x="8" y="8"/>
                  </a:cubicBezTo>
                  <a:cubicBezTo>
                    <a:pt x="8" y="0"/>
                    <a:pt x="8" y="0"/>
                    <a:pt x="8" y="0"/>
                  </a:cubicBezTo>
                  <a:cubicBezTo>
                    <a:pt x="8" y="8"/>
                    <a:pt x="16" y="8"/>
                    <a:pt x="16" y="8"/>
                  </a:cubicBezTo>
                  <a:cubicBezTo>
                    <a:pt x="16" y="8"/>
                    <a:pt x="16" y="8"/>
                    <a:pt x="16" y="8"/>
                  </a:cubicBezTo>
                  <a:cubicBezTo>
                    <a:pt x="24" y="8"/>
                    <a:pt x="32" y="8"/>
                    <a:pt x="32" y="16"/>
                  </a:cubicBezTo>
                  <a:cubicBezTo>
                    <a:pt x="32" y="16"/>
                    <a:pt x="24" y="24"/>
                    <a:pt x="24" y="24"/>
                  </a:cubicBezTo>
                  <a:cubicBezTo>
                    <a:pt x="24" y="32"/>
                    <a:pt x="16" y="32"/>
                    <a:pt x="8"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5" name="Freeform 517"/>
            <p:cNvSpPr>
              <a:spLocks/>
            </p:cNvSpPr>
            <p:nvPr/>
          </p:nvSpPr>
          <p:spPr bwMode="auto">
            <a:xfrm>
              <a:off x="6397625" y="5662613"/>
              <a:ext cx="11113" cy="20638"/>
            </a:xfrm>
            <a:custGeom>
              <a:avLst/>
              <a:gdLst>
                <a:gd name="T0" fmla="*/ 0 w 16"/>
                <a:gd name="T1" fmla="*/ 2147483647 h 32"/>
                <a:gd name="T2" fmla="*/ 0 w 16"/>
                <a:gd name="T3" fmla="*/ 2147483647 h 32"/>
                <a:gd name="T4" fmla="*/ 0 w 16"/>
                <a:gd name="T5" fmla="*/ 0 h 32"/>
                <a:gd name="T6" fmla="*/ 0 w 16"/>
                <a:gd name="T7" fmla="*/ 0 h 32"/>
                <a:gd name="T8" fmla="*/ 0 w 16"/>
                <a:gd name="T9" fmla="*/ 0 h 32"/>
                <a:gd name="T10" fmla="*/ 2147483647 w 16"/>
                <a:gd name="T11" fmla="*/ 0 h 32"/>
                <a:gd name="T12" fmla="*/ 2147483647 w 16"/>
                <a:gd name="T13" fmla="*/ 0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2"/>
                  </a:moveTo>
                  <a:cubicBezTo>
                    <a:pt x="0" y="11"/>
                    <a:pt x="0" y="11"/>
                    <a:pt x="0" y="11"/>
                  </a:cubicBezTo>
                  <a:cubicBezTo>
                    <a:pt x="0" y="11"/>
                    <a:pt x="0" y="0"/>
                    <a:pt x="0" y="0"/>
                  </a:cubicBezTo>
                  <a:cubicBezTo>
                    <a:pt x="0" y="0"/>
                    <a:pt x="0" y="0"/>
                    <a:pt x="0" y="0"/>
                  </a:cubicBezTo>
                  <a:cubicBezTo>
                    <a:pt x="0" y="0"/>
                    <a:pt x="0" y="0"/>
                    <a:pt x="0" y="0"/>
                  </a:cubicBezTo>
                  <a:cubicBezTo>
                    <a:pt x="0" y="0"/>
                    <a:pt x="8" y="0"/>
                    <a:pt x="8" y="0"/>
                  </a:cubicBezTo>
                  <a:cubicBezTo>
                    <a:pt x="8" y="0"/>
                    <a:pt x="8" y="0"/>
                    <a:pt x="8" y="0"/>
                  </a:cubicBezTo>
                  <a:cubicBezTo>
                    <a:pt x="16" y="0"/>
                    <a:pt x="16" y="0"/>
                    <a:pt x="16" y="11"/>
                  </a:cubicBezTo>
                  <a:cubicBezTo>
                    <a:pt x="16" y="11"/>
                    <a:pt x="16" y="11"/>
                    <a:pt x="16" y="22"/>
                  </a:cubicBezTo>
                  <a:cubicBezTo>
                    <a:pt x="16" y="22"/>
                    <a:pt x="8"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6" name="Freeform 518"/>
            <p:cNvSpPr>
              <a:spLocks/>
            </p:cNvSpPr>
            <p:nvPr/>
          </p:nvSpPr>
          <p:spPr bwMode="auto">
            <a:xfrm>
              <a:off x="6408738" y="5651501"/>
              <a:ext cx="9525" cy="20638"/>
            </a:xfrm>
            <a:custGeom>
              <a:avLst/>
              <a:gdLst>
                <a:gd name="T0" fmla="*/ 0 w 16"/>
                <a:gd name="T1" fmla="*/ 2147483647 h 32"/>
                <a:gd name="T2" fmla="*/ 2147483647 w 16"/>
                <a:gd name="T3" fmla="*/ 0 h 32"/>
                <a:gd name="T4" fmla="*/ 0 w 16"/>
                <a:gd name="T5" fmla="*/ 2147483647 h 32"/>
                <a:gd name="T6" fmla="*/ 0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0" y="27"/>
                  </a:moveTo>
                  <a:cubicBezTo>
                    <a:pt x="16" y="16"/>
                    <a:pt x="6" y="6"/>
                    <a:pt x="11" y="0"/>
                  </a:cubicBezTo>
                  <a:cubicBezTo>
                    <a:pt x="11" y="0"/>
                    <a:pt x="6" y="27"/>
                    <a:pt x="0" y="27"/>
                  </a:cubicBezTo>
                  <a:cubicBezTo>
                    <a:pt x="0" y="27"/>
                    <a:pt x="0" y="32"/>
                    <a:pt x="0" y="27"/>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7" name="Freeform 519"/>
            <p:cNvSpPr>
              <a:spLocks noEditPoints="1"/>
            </p:cNvSpPr>
            <p:nvPr/>
          </p:nvSpPr>
          <p:spPr bwMode="auto">
            <a:xfrm>
              <a:off x="6408738" y="5651501"/>
              <a:ext cx="17463" cy="30163"/>
            </a:xfrm>
            <a:custGeom>
              <a:avLst/>
              <a:gdLst>
                <a:gd name="T0" fmla="*/ 0 w 28"/>
                <a:gd name="T1" fmla="*/ 2147483647 h 45"/>
                <a:gd name="T2" fmla="*/ 2147483647 w 28"/>
                <a:gd name="T3" fmla="*/ 2147483647 h 45"/>
                <a:gd name="T4" fmla="*/ 2147483647 w 28"/>
                <a:gd name="T5" fmla="*/ 2147483647 h 45"/>
                <a:gd name="T6" fmla="*/ 2147483647 w 28"/>
                <a:gd name="T7" fmla="*/ 2147483647 h 45"/>
                <a:gd name="T8" fmla="*/ 2147483647 w 28"/>
                <a:gd name="T9" fmla="*/ 2147483647 h 45"/>
                <a:gd name="T10" fmla="*/ 2147483647 w 28"/>
                <a:gd name="T11" fmla="*/ 2147483647 h 45"/>
                <a:gd name="T12" fmla="*/ 2147483647 w 28"/>
                <a:gd name="T13" fmla="*/ 2147483647 h 45"/>
                <a:gd name="T14" fmla="*/ 2147483647 w 28"/>
                <a:gd name="T15" fmla="*/ 2147483647 h 45"/>
                <a:gd name="T16" fmla="*/ 2147483647 w 28"/>
                <a:gd name="T17" fmla="*/ 2147483647 h 45"/>
                <a:gd name="T18" fmla="*/ 2147483647 w 28"/>
                <a:gd name="T19" fmla="*/ 2147483647 h 45"/>
                <a:gd name="T20" fmla="*/ 2147483647 w 28"/>
                <a:gd name="T21" fmla="*/ 2147483647 h 45"/>
                <a:gd name="T22" fmla="*/ 2147483647 w 28"/>
                <a:gd name="T23" fmla="*/ 2147483647 h 45"/>
                <a:gd name="T24" fmla="*/ 2147483647 w 28"/>
                <a:gd name="T25" fmla="*/ 2147483647 h 45"/>
                <a:gd name="T26" fmla="*/ 2147483647 w 28"/>
                <a:gd name="T27" fmla="*/ 2147483647 h 45"/>
                <a:gd name="T28" fmla="*/ 2147483647 w 28"/>
                <a:gd name="T29" fmla="*/ 2147483647 h 45"/>
                <a:gd name="T30" fmla="*/ 2147483647 w 28"/>
                <a:gd name="T31" fmla="*/ 2147483647 h 45"/>
                <a:gd name="T32" fmla="*/ 2147483647 w 28"/>
                <a:gd name="T33" fmla="*/ 2147483647 h 45"/>
                <a:gd name="T34" fmla="*/ 0 w 28"/>
                <a:gd name="T35" fmla="*/ 2147483647 h 45"/>
                <a:gd name="T36" fmla="*/ 0 w 28"/>
                <a:gd name="T37" fmla="*/ 2147483647 h 45"/>
                <a:gd name="T38" fmla="*/ 2147483647 w 28"/>
                <a:gd name="T39" fmla="*/ 2147483647 h 45"/>
                <a:gd name="T40" fmla="*/ 0 w 28"/>
                <a:gd name="T41" fmla="*/ 2147483647 h 45"/>
                <a:gd name="T42" fmla="*/ 0 w 28"/>
                <a:gd name="T43" fmla="*/ 2147483647 h 45"/>
                <a:gd name="T44" fmla="*/ 2147483647 w 28"/>
                <a:gd name="T45" fmla="*/ 2147483647 h 45"/>
                <a:gd name="T46" fmla="*/ 2147483647 w 28"/>
                <a:gd name="T47" fmla="*/ 2147483647 h 45"/>
                <a:gd name="T48" fmla="*/ 2147483647 w 28"/>
                <a:gd name="T49" fmla="*/ 2147483647 h 45"/>
                <a:gd name="T50" fmla="*/ 2147483647 w 28"/>
                <a:gd name="T51" fmla="*/ 2147483647 h 45"/>
                <a:gd name="T52" fmla="*/ 2147483647 w 28"/>
                <a:gd name="T53" fmla="*/ 2147483647 h 45"/>
                <a:gd name="T54" fmla="*/ 2147483647 w 28"/>
                <a:gd name="T55" fmla="*/ 2147483647 h 45"/>
                <a:gd name="T56" fmla="*/ 2147483647 w 28"/>
                <a:gd name="T57" fmla="*/ 2147483647 h 45"/>
                <a:gd name="T58" fmla="*/ 2147483647 w 28"/>
                <a:gd name="T59" fmla="*/ 2147483647 h 45"/>
                <a:gd name="T60" fmla="*/ 2147483647 w 28"/>
                <a:gd name="T61" fmla="*/ 2147483647 h 45"/>
                <a:gd name="T62" fmla="*/ 2147483647 w 28"/>
                <a:gd name="T63" fmla="*/ 2147483647 h 45"/>
                <a:gd name="T64" fmla="*/ 2147483647 w 28"/>
                <a:gd name="T65" fmla="*/ 2147483647 h 45"/>
                <a:gd name="T66" fmla="*/ 2147483647 w 28"/>
                <a:gd name="T67" fmla="*/ 2147483647 h 45"/>
                <a:gd name="T68" fmla="*/ 2147483647 w 28"/>
                <a:gd name="T69" fmla="*/ 2147483647 h 45"/>
                <a:gd name="T70" fmla="*/ 2147483647 w 28"/>
                <a:gd name="T71" fmla="*/ 2147483647 h 45"/>
                <a:gd name="T72" fmla="*/ 2147483647 w 28"/>
                <a:gd name="T73" fmla="*/ 2147483647 h 45"/>
                <a:gd name="T74" fmla="*/ 2147483647 w 28"/>
                <a:gd name="T75" fmla="*/ 2147483647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
                <a:gd name="T115" fmla="*/ 0 h 45"/>
                <a:gd name="T116" fmla="*/ 28 w 28"/>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 h="45">
                  <a:moveTo>
                    <a:pt x="0" y="35"/>
                  </a:moveTo>
                  <a:cubicBezTo>
                    <a:pt x="0" y="33"/>
                    <a:pt x="1" y="31"/>
                    <a:pt x="3" y="30"/>
                  </a:cubicBezTo>
                  <a:lnTo>
                    <a:pt x="11" y="22"/>
                  </a:lnTo>
                  <a:lnTo>
                    <a:pt x="9" y="25"/>
                  </a:lnTo>
                  <a:lnTo>
                    <a:pt x="11" y="18"/>
                  </a:lnTo>
                  <a:lnTo>
                    <a:pt x="10" y="20"/>
                  </a:lnTo>
                  <a:lnTo>
                    <a:pt x="11" y="8"/>
                  </a:lnTo>
                  <a:lnTo>
                    <a:pt x="27" y="10"/>
                  </a:lnTo>
                  <a:lnTo>
                    <a:pt x="26" y="14"/>
                  </a:lnTo>
                  <a:lnTo>
                    <a:pt x="24" y="24"/>
                  </a:lnTo>
                  <a:cubicBezTo>
                    <a:pt x="24" y="25"/>
                    <a:pt x="24" y="25"/>
                    <a:pt x="24" y="26"/>
                  </a:cubicBezTo>
                  <a:lnTo>
                    <a:pt x="20" y="35"/>
                  </a:lnTo>
                  <a:cubicBezTo>
                    <a:pt x="19" y="36"/>
                    <a:pt x="19" y="36"/>
                    <a:pt x="18" y="37"/>
                  </a:cubicBezTo>
                  <a:lnTo>
                    <a:pt x="14" y="41"/>
                  </a:lnTo>
                  <a:lnTo>
                    <a:pt x="16" y="35"/>
                  </a:lnTo>
                  <a:lnTo>
                    <a:pt x="16" y="37"/>
                  </a:lnTo>
                  <a:cubicBezTo>
                    <a:pt x="16" y="42"/>
                    <a:pt x="13" y="45"/>
                    <a:pt x="8" y="45"/>
                  </a:cubicBezTo>
                  <a:cubicBezTo>
                    <a:pt x="4" y="45"/>
                    <a:pt x="0" y="42"/>
                    <a:pt x="0" y="37"/>
                  </a:cubicBezTo>
                  <a:lnTo>
                    <a:pt x="0" y="35"/>
                  </a:lnTo>
                  <a:close/>
                  <a:moveTo>
                    <a:pt x="16" y="37"/>
                  </a:moveTo>
                  <a:lnTo>
                    <a:pt x="0" y="37"/>
                  </a:lnTo>
                  <a:lnTo>
                    <a:pt x="0" y="35"/>
                  </a:lnTo>
                  <a:cubicBezTo>
                    <a:pt x="0" y="33"/>
                    <a:pt x="1" y="31"/>
                    <a:pt x="3" y="30"/>
                  </a:cubicBezTo>
                  <a:lnTo>
                    <a:pt x="7" y="26"/>
                  </a:lnTo>
                  <a:lnTo>
                    <a:pt x="5" y="28"/>
                  </a:lnTo>
                  <a:lnTo>
                    <a:pt x="9" y="19"/>
                  </a:lnTo>
                  <a:lnTo>
                    <a:pt x="9" y="21"/>
                  </a:lnTo>
                  <a:lnTo>
                    <a:pt x="11" y="11"/>
                  </a:lnTo>
                  <a:lnTo>
                    <a:pt x="12" y="7"/>
                  </a:lnTo>
                  <a:cubicBezTo>
                    <a:pt x="13" y="2"/>
                    <a:pt x="17" y="0"/>
                    <a:pt x="21" y="1"/>
                  </a:cubicBezTo>
                  <a:cubicBezTo>
                    <a:pt x="25" y="1"/>
                    <a:pt x="28" y="5"/>
                    <a:pt x="27" y="9"/>
                  </a:cubicBezTo>
                  <a:lnTo>
                    <a:pt x="26" y="21"/>
                  </a:lnTo>
                  <a:cubicBezTo>
                    <a:pt x="26" y="22"/>
                    <a:pt x="26" y="22"/>
                    <a:pt x="26" y="23"/>
                  </a:cubicBezTo>
                  <a:lnTo>
                    <a:pt x="24" y="30"/>
                  </a:lnTo>
                  <a:cubicBezTo>
                    <a:pt x="24" y="31"/>
                    <a:pt x="23" y="32"/>
                    <a:pt x="22" y="33"/>
                  </a:cubicBezTo>
                  <a:lnTo>
                    <a:pt x="14" y="41"/>
                  </a:lnTo>
                  <a:lnTo>
                    <a:pt x="16" y="35"/>
                  </a:lnTo>
                  <a:lnTo>
                    <a:pt x="16" y="3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8" name="Freeform 520"/>
            <p:cNvSpPr>
              <a:spLocks/>
            </p:cNvSpPr>
            <p:nvPr/>
          </p:nvSpPr>
          <p:spPr bwMode="auto">
            <a:xfrm>
              <a:off x="6438900" y="561022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28"/>
                  </a:moveTo>
                  <a:cubicBezTo>
                    <a:pt x="32" y="23"/>
                    <a:pt x="27" y="14"/>
                    <a:pt x="16" y="10"/>
                  </a:cubicBezTo>
                  <a:cubicBezTo>
                    <a:pt x="22" y="10"/>
                    <a:pt x="22" y="5"/>
                    <a:pt x="16" y="5"/>
                  </a:cubicBezTo>
                  <a:cubicBezTo>
                    <a:pt x="11" y="0"/>
                    <a:pt x="6" y="5"/>
                    <a:pt x="6" y="5"/>
                  </a:cubicBezTo>
                  <a:cubicBezTo>
                    <a:pt x="0" y="14"/>
                    <a:pt x="0" y="14"/>
                    <a:pt x="0" y="19"/>
                  </a:cubicBezTo>
                  <a:cubicBezTo>
                    <a:pt x="0" y="32"/>
                    <a:pt x="11" y="32"/>
                    <a:pt x="16"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9" name="Freeform 521"/>
            <p:cNvSpPr>
              <a:spLocks/>
            </p:cNvSpPr>
            <p:nvPr/>
          </p:nvSpPr>
          <p:spPr bwMode="auto">
            <a:xfrm>
              <a:off x="6438900" y="5610226"/>
              <a:ext cx="19050"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0"/>
                  </a:cubicBezTo>
                  <a:cubicBezTo>
                    <a:pt x="7" y="0"/>
                    <a:pt x="13" y="0"/>
                    <a:pt x="13" y="0"/>
                  </a:cubicBezTo>
                  <a:cubicBezTo>
                    <a:pt x="13" y="0"/>
                    <a:pt x="13" y="0"/>
                    <a:pt x="20" y="0"/>
                  </a:cubicBezTo>
                  <a:cubicBezTo>
                    <a:pt x="20" y="0"/>
                    <a:pt x="20" y="7"/>
                    <a:pt x="20" y="7"/>
                  </a:cubicBezTo>
                  <a:cubicBezTo>
                    <a:pt x="20" y="7"/>
                    <a:pt x="20" y="7"/>
                    <a:pt x="20" y="7"/>
                  </a:cubicBezTo>
                  <a:cubicBezTo>
                    <a:pt x="20" y="13"/>
                    <a:pt x="20" y="13"/>
                    <a:pt x="26" y="13"/>
                  </a:cubicBezTo>
                  <a:cubicBezTo>
                    <a:pt x="32" y="20"/>
                    <a:pt x="32" y="26"/>
                    <a:pt x="20" y="32"/>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0" name="Freeform 522"/>
            <p:cNvSpPr>
              <a:spLocks/>
            </p:cNvSpPr>
            <p:nvPr/>
          </p:nvSpPr>
          <p:spPr bwMode="auto">
            <a:xfrm>
              <a:off x="6438900" y="5610226"/>
              <a:ext cx="19050" cy="20638"/>
            </a:xfrm>
            <a:custGeom>
              <a:avLst/>
              <a:gdLst>
                <a:gd name="T0" fmla="*/ 0 w 32"/>
                <a:gd name="T1" fmla="*/ 2147483647 h 32"/>
                <a:gd name="T2" fmla="*/ 0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7"/>
                  </a:cubicBezTo>
                  <a:cubicBezTo>
                    <a:pt x="0" y="7"/>
                    <a:pt x="8" y="7"/>
                    <a:pt x="8" y="7"/>
                  </a:cubicBezTo>
                  <a:cubicBezTo>
                    <a:pt x="8" y="0"/>
                    <a:pt x="8" y="0"/>
                    <a:pt x="8" y="7"/>
                  </a:cubicBezTo>
                  <a:cubicBezTo>
                    <a:pt x="16" y="7"/>
                    <a:pt x="16" y="7"/>
                    <a:pt x="16" y="7"/>
                  </a:cubicBezTo>
                  <a:cubicBezTo>
                    <a:pt x="16" y="7"/>
                    <a:pt x="16" y="7"/>
                    <a:pt x="16" y="13"/>
                  </a:cubicBezTo>
                  <a:cubicBezTo>
                    <a:pt x="16" y="13"/>
                    <a:pt x="16" y="13"/>
                    <a:pt x="16" y="13"/>
                  </a:cubicBezTo>
                  <a:cubicBezTo>
                    <a:pt x="24" y="20"/>
                    <a:pt x="32" y="26"/>
                    <a:pt x="16" y="26"/>
                  </a:cubicBezTo>
                  <a:cubicBezTo>
                    <a:pt x="16" y="32"/>
                    <a:pt x="16" y="32"/>
                    <a:pt x="8" y="32"/>
                  </a:cubicBezTo>
                  <a:cubicBezTo>
                    <a:pt x="0"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1" name="Freeform 523"/>
            <p:cNvSpPr>
              <a:spLocks/>
            </p:cNvSpPr>
            <p:nvPr/>
          </p:nvSpPr>
          <p:spPr bwMode="auto">
            <a:xfrm>
              <a:off x="6438900" y="5610226"/>
              <a:ext cx="19050"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0" y="0"/>
                  </a:cubicBezTo>
                  <a:cubicBezTo>
                    <a:pt x="11" y="0"/>
                    <a:pt x="11" y="0"/>
                    <a:pt x="11" y="0"/>
                  </a:cubicBezTo>
                  <a:cubicBezTo>
                    <a:pt x="11" y="0"/>
                    <a:pt x="11" y="0"/>
                    <a:pt x="11" y="0"/>
                  </a:cubicBezTo>
                  <a:cubicBezTo>
                    <a:pt x="22" y="0"/>
                    <a:pt x="22" y="0"/>
                    <a:pt x="22" y="0"/>
                  </a:cubicBezTo>
                  <a:cubicBezTo>
                    <a:pt x="22" y="0"/>
                    <a:pt x="22" y="8"/>
                    <a:pt x="22" y="8"/>
                  </a:cubicBezTo>
                  <a:cubicBezTo>
                    <a:pt x="22" y="8"/>
                    <a:pt x="22" y="8"/>
                    <a:pt x="22" y="8"/>
                  </a:cubicBezTo>
                  <a:cubicBezTo>
                    <a:pt x="32" y="16"/>
                    <a:pt x="32" y="16"/>
                    <a:pt x="22" y="24"/>
                  </a:cubicBezTo>
                  <a:cubicBezTo>
                    <a:pt x="22" y="24"/>
                    <a:pt x="22" y="24"/>
                    <a:pt x="11" y="32"/>
                  </a:cubicBezTo>
                  <a:cubicBezTo>
                    <a:pt x="11" y="32"/>
                    <a:pt x="0" y="32"/>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2" name="Freeform 524"/>
            <p:cNvSpPr>
              <a:spLocks/>
            </p:cNvSpPr>
            <p:nvPr/>
          </p:nvSpPr>
          <p:spPr bwMode="auto">
            <a:xfrm>
              <a:off x="6438900" y="5610226"/>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2"/>
                  </a:moveTo>
                  <a:cubicBezTo>
                    <a:pt x="0" y="11"/>
                    <a:pt x="0" y="11"/>
                    <a:pt x="11" y="11"/>
                  </a:cubicBezTo>
                  <a:cubicBezTo>
                    <a:pt x="11" y="11"/>
                    <a:pt x="11" y="0"/>
                    <a:pt x="11" y="0"/>
                  </a:cubicBezTo>
                  <a:cubicBezTo>
                    <a:pt x="11" y="0"/>
                    <a:pt x="11" y="0"/>
                    <a:pt x="11" y="0"/>
                  </a:cubicBezTo>
                  <a:cubicBezTo>
                    <a:pt x="11" y="0"/>
                    <a:pt x="11" y="0"/>
                    <a:pt x="22" y="0"/>
                  </a:cubicBezTo>
                  <a:cubicBezTo>
                    <a:pt x="22" y="11"/>
                    <a:pt x="22" y="11"/>
                    <a:pt x="22" y="11"/>
                  </a:cubicBezTo>
                  <a:cubicBezTo>
                    <a:pt x="22" y="11"/>
                    <a:pt x="22" y="11"/>
                    <a:pt x="22" y="11"/>
                  </a:cubicBezTo>
                  <a:cubicBezTo>
                    <a:pt x="22" y="22"/>
                    <a:pt x="32" y="22"/>
                    <a:pt x="22" y="32"/>
                  </a:cubicBezTo>
                  <a:cubicBezTo>
                    <a:pt x="22" y="32"/>
                    <a:pt x="22" y="32"/>
                    <a:pt x="11" y="32"/>
                  </a:cubicBezTo>
                  <a:cubicBezTo>
                    <a:pt x="11" y="32"/>
                    <a:pt x="0"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3" name="Freeform 525"/>
            <p:cNvSpPr>
              <a:spLocks/>
            </p:cNvSpPr>
            <p:nvPr/>
          </p:nvSpPr>
          <p:spPr bwMode="auto">
            <a:xfrm>
              <a:off x="6448425" y="5621338"/>
              <a:ext cx="9525" cy="9525"/>
            </a:xfrm>
            <a:custGeom>
              <a:avLst/>
              <a:gdLst>
                <a:gd name="T0" fmla="*/ 0 w 16"/>
                <a:gd name="T1" fmla="*/ 2147483647 h 16"/>
                <a:gd name="T2" fmla="*/ 2147483647 w 16"/>
                <a:gd name="T3" fmla="*/ 0 h 16"/>
                <a:gd name="T4" fmla="*/ 0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2" y="16"/>
                    <a:pt x="12" y="8"/>
                    <a:pt x="16" y="0"/>
                  </a:cubicBezTo>
                  <a:cubicBezTo>
                    <a:pt x="16" y="0"/>
                    <a:pt x="4" y="8"/>
                    <a:pt x="0" y="0"/>
                  </a:cubicBezTo>
                  <a:cubicBezTo>
                    <a:pt x="0" y="0"/>
                    <a:pt x="0" y="8"/>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4" name="Freeform 526"/>
            <p:cNvSpPr>
              <a:spLocks noEditPoints="1"/>
            </p:cNvSpPr>
            <p:nvPr/>
          </p:nvSpPr>
          <p:spPr bwMode="auto">
            <a:xfrm>
              <a:off x="6448425" y="5621338"/>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0 w 33"/>
                <a:gd name="T51" fmla="*/ 2147483647 h 33"/>
                <a:gd name="T52" fmla="*/ 0 w 33"/>
                <a:gd name="T53" fmla="*/ 2147483647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33"/>
                <a:gd name="T83" fmla="*/ 33 w 33"/>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33">
                  <a:moveTo>
                    <a:pt x="16" y="24"/>
                  </a:moveTo>
                  <a:lnTo>
                    <a:pt x="5" y="17"/>
                  </a:lnTo>
                  <a:lnTo>
                    <a:pt x="16" y="12"/>
                  </a:lnTo>
                  <a:lnTo>
                    <a:pt x="12" y="16"/>
                  </a:lnTo>
                  <a:lnTo>
                    <a:pt x="17" y="5"/>
                  </a:lnTo>
                  <a:lnTo>
                    <a:pt x="28" y="16"/>
                  </a:lnTo>
                  <a:lnTo>
                    <a:pt x="22" y="19"/>
                  </a:lnTo>
                  <a:cubicBezTo>
                    <a:pt x="20" y="20"/>
                    <a:pt x="18" y="20"/>
                    <a:pt x="16" y="19"/>
                  </a:cubicBezTo>
                  <a:lnTo>
                    <a:pt x="6" y="16"/>
                  </a:lnTo>
                  <a:lnTo>
                    <a:pt x="16" y="8"/>
                  </a:lnTo>
                  <a:lnTo>
                    <a:pt x="16" y="13"/>
                  </a:lnTo>
                  <a:lnTo>
                    <a:pt x="16" y="24"/>
                  </a:lnTo>
                  <a:close/>
                  <a:moveTo>
                    <a:pt x="0" y="13"/>
                  </a:moveTo>
                  <a:lnTo>
                    <a:pt x="0" y="8"/>
                  </a:lnTo>
                  <a:cubicBezTo>
                    <a:pt x="0" y="6"/>
                    <a:pt x="2" y="4"/>
                    <a:pt x="4" y="2"/>
                  </a:cubicBezTo>
                  <a:cubicBezTo>
                    <a:pt x="6" y="1"/>
                    <a:pt x="8" y="0"/>
                    <a:pt x="11" y="1"/>
                  </a:cubicBezTo>
                  <a:lnTo>
                    <a:pt x="21" y="4"/>
                  </a:lnTo>
                  <a:lnTo>
                    <a:pt x="15" y="4"/>
                  </a:lnTo>
                  <a:lnTo>
                    <a:pt x="21" y="1"/>
                  </a:lnTo>
                  <a:cubicBezTo>
                    <a:pt x="24" y="0"/>
                    <a:pt x="28" y="0"/>
                    <a:pt x="30" y="3"/>
                  </a:cubicBezTo>
                  <a:cubicBezTo>
                    <a:pt x="32" y="5"/>
                    <a:pt x="33" y="9"/>
                    <a:pt x="32" y="12"/>
                  </a:cubicBezTo>
                  <a:lnTo>
                    <a:pt x="27" y="23"/>
                  </a:lnTo>
                  <a:cubicBezTo>
                    <a:pt x="26" y="25"/>
                    <a:pt x="25" y="26"/>
                    <a:pt x="23" y="27"/>
                  </a:cubicBezTo>
                  <a:lnTo>
                    <a:pt x="12" y="32"/>
                  </a:lnTo>
                  <a:cubicBezTo>
                    <a:pt x="9" y="33"/>
                    <a:pt x="6" y="33"/>
                    <a:pt x="4" y="31"/>
                  </a:cubicBezTo>
                  <a:cubicBezTo>
                    <a:pt x="2" y="30"/>
                    <a:pt x="0" y="27"/>
                    <a:pt x="0" y="24"/>
                  </a:cubicBezTo>
                  <a:lnTo>
                    <a:pt x="0"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5" name="Freeform 527"/>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8"/>
                  </a:moveTo>
                  <a:cubicBezTo>
                    <a:pt x="32" y="40"/>
                    <a:pt x="27" y="24"/>
                    <a:pt x="22" y="16"/>
                  </a:cubicBezTo>
                  <a:cubicBezTo>
                    <a:pt x="22" y="8"/>
                    <a:pt x="22" y="8"/>
                    <a:pt x="16" y="0"/>
                  </a:cubicBezTo>
                  <a:cubicBezTo>
                    <a:pt x="16" y="0"/>
                    <a:pt x="11" y="0"/>
                    <a:pt x="11" y="0"/>
                  </a:cubicBezTo>
                  <a:cubicBezTo>
                    <a:pt x="6" y="16"/>
                    <a:pt x="6" y="16"/>
                    <a:pt x="0" y="24"/>
                  </a:cubicBezTo>
                  <a:cubicBezTo>
                    <a:pt x="0" y="48"/>
                    <a:pt x="6" y="48"/>
                    <a:pt x="16" y="4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6" name="Freeform 528"/>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7" y="24"/>
                  </a:moveTo>
                  <a:cubicBezTo>
                    <a:pt x="7" y="16"/>
                    <a:pt x="7" y="16"/>
                    <a:pt x="13" y="8"/>
                  </a:cubicBezTo>
                  <a:cubicBezTo>
                    <a:pt x="13" y="8"/>
                    <a:pt x="13" y="0"/>
                    <a:pt x="13" y="0"/>
                  </a:cubicBezTo>
                  <a:cubicBezTo>
                    <a:pt x="20" y="0"/>
                    <a:pt x="20" y="0"/>
                    <a:pt x="20" y="8"/>
                  </a:cubicBezTo>
                  <a:cubicBezTo>
                    <a:pt x="26" y="8"/>
                    <a:pt x="26" y="8"/>
                    <a:pt x="26" y="8"/>
                  </a:cubicBezTo>
                  <a:cubicBezTo>
                    <a:pt x="26" y="16"/>
                    <a:pt x="26" y="16"/>
                    <a:pt x="20" y="16"/>
                  </a:cubicBezTo>
                  <a:cubicBezTo>
                    <a:pt x="26" y="16"/>
                    <a:pt x="26" y="24"/>
                    <a:pt x="26" y="24"/>
                  </a:cubicBezTo>
                  <a:cubicBezTo>
                    <a:pt x="32" y="32"/>
                    <a:pt x="32" y="40"/>
                    <a:pt x="20" y="40"/>
                  </a:cubicBezTo>
                  <a:cubicBezTo>
                    <a:pt x="20" y="48"/>
                    <a:pt x="13" y="48"/>
                    <a:pt x="13" y="48"/>
                  </a:cubicBezTo>
                  <a:cubicBezTo>
                    <a:pt x="7" y="48"/>
                    <a:pt x="0" y="40"/>
                    <a:pt x="7"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7" name="Freeform 529"/>
            <p:cNvSpPr>
              <a:spLocks/>
            </p:cNvSpPr>
            <p:nvPr/>
          </p:nvSpPr>
          <p:spPr bwMode="auto">
            <a:xfrm>
              <a:off x="6488113" y="5621338"/>
              <a:ext cx="20638"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2147483647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16" y="0"/>
                    <a:pt x="16" y="0"/>
                    <a:pt x="16" y="0"/>
                  </a:cubicBezTo>
                  <a:cubicBezTo>
                    <a:pt x="16" y="0"/>
                    <a:pt x="24" y="0"/>
                    <a:pt x="24" y="4"/>
                  </a:cubicBezTo>
                  <a:cubicBezTo>
                    <a:pt x="24" y="4"/>
                    <a:pt x="16" y="4"/>
                    <a:pt x="16" y="4"/>
                  </a:cubicBezTo>
                  <a:cubicBezTo>
                    <a:pt x="24" y="4"/>
                    <a:pt x="24" y="8"/>
                    <a:pt x="24" y="8"/>
                  </a:cubicBezTo>
                  <a:cubicBezTo>
                    <a:pt x="24" y="12"/>
                    <a:pt x="32" y="12"/>
                    <a:pt x="16" y="16"/>
                  </a:cubicBezTo>
                  <a:cubicBezTo>
                    <a:pt x="16" y="16"/>
                    <a:pt x="8" y="16"/>
                    <a:pt x="8" y="16"/>
                  </a:cubicBezTo>
                  <a:cubicBezTo>
                    <a:pt x="0"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8" name="Freeform 530"/>
            <p:cNvSpPr>
              <a:spLocks/>
            </p:cNvSpPr>
            <p:nvPr/>
          </p:nvSpPr>
          <p:spPr bwMode="auto">
            <a:xfrm>
              <a:off x="6488113" y="5621338"/>
              <a:ext cx="9525" cy="9525"/>
            </a:xfrm>
            <a:custGeom>
              <a:avLst/>
              <a:gdLst>
                <a:gd name="T0" fmla="*/ 0 w 16"/>
                <a:gd name="T1" fmla="*/ 2147483647 h 16"/>
                <a:gd name="T2" fmla="*/ 2147483647 w 16"/>
                <a:gd name="T3" fmla="*/ 2147483647 h 16"/>
                <a:gd name="T4" fmla="*/ 2147483647 w 16"/>
                <a:gd name="T5" fmla="*/ 0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4"/>
                    <a:pt x="6" y="4"/>
                  </a:cubicBezTo>
                  <a:cubicBezTo>
                    <a:pt x="6" y="0"/>
                    <a:pt x="6" y="0"/>
                    <a:pt x="6" y="0"/>
                  </a:cubicBezTo>
                  <a:cubicBezTo>
                    <a:pt x="6" y="0"/>
                    <a:pt x="11" y="0"/>
                    <a:pt x="11" y="0"/>
                  </a:cubicBezTo>
                  <a:cubicBezTo>
                    <a:pt x="11" y="0"/>
                    <a:pt x="11" y="4"/>
                    <a:pt x="11" y="4"/>
                  </a:cubicBezTo>
                  <a:cubicBezTo>
                    <a:pt x="11" y="4"/>
                    <a:pt x="11" y="4"/>
                    <a:pt x="11" y="4"/>
                  </a:cubicBezTo>
                  <a:cubicBezTo>
                    <a:pt x="11" y="4"/>
                    <a:pt x="11" y="8"/>
                    <a:pt x="11" y="8"/>
                  </a:cubicBezTo>
                  <a:cubicBezTo>
                    <a:pt x="16" y="8"/>
                    <a:pt x="16" y="12"/>
                    <a:pt x="11" y="16"/>
                  </a:cubicBezTo>
                  <a:cubicBezTo>
                    <a:pt x="11" y="16"/>
                    <a:pt x="11" y="16"/>
                    <a:pt x="6" y="16"/>
                  </a:cubicBezTo>
                  <a:cubicBezTo>
                    <a:pt x="6"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9" name="Freeform 531"/>
            <p:cNvSpPr>
              <a:spLocks/>
            </p:cNvSpPr>
            <p:nvPr/>
          </p:nvSpPr>
          <p:spPr bwMode="auto">
            <a:xfrm>
              <a:off x="6488113" y="5621338"/>
              <a:ext cx="9525" cy="9525"/>
            </a:xfrm>
            <a:custGeom>
              <a:avLst/>
              <a:gdLst>
                <a:gd name="T0" fmla="*/ 0 w 16"/>
                <a:gd name="T1" fmla="*/ 2147483647 h 16"/>
                <a:gd name="T2" fmla="*/ 2147483647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6"/>
                  </a:moveTo>
                  <a:cubicBezTo>
                    <a:pt x="0" y="6"/>
                    <a:pt x="0" y="6"/>
                    <a:pt x="6" y="0"/>
                  </a:cubicBezTo>
                  <a:cubicBezTo>
                    <a:pt x="6" y="0"/>
                    <a:pt x="6" y="0"/>
                    <a:pt x="6" y="0"/>
                  </a:cubicBezTo>
                  <a:cubicBezTo>
                    <a:pt x="6" y="0"/>
                    <a:pt x="6" y="0"/>
                    <a:pt x="11" y="0"/>
                  </a:cubicBezTo>
                  <a:cubicBezTo>
                    <a:pt x="11" y="0"/>
                    <a:pt x="11" y="0"/>
                    <a:pt x="11" y="0"/>
                  </a:cubicBezTo>
                  <a:cubicBezTo>
                    <a:pt x="11" y="0"/>
                    <a:pt x="11" y="0"/>
                    <a:pt x="11" y="0"/>
                  </a:cubicBezTo>
                  <a:cubicBezTo>
                    <a:pt x="11" y="0"/>
                    <a:pt x="11" y="6"/>
                    <a:pt x="11" y="6"/>
                  </a:cubicBezTo>
                  <a:cubicBezTo>
                    <a:pt x="16" y="6"/>
                    <a:pt x="16" y="11"/>
                    <a:pt x="11" y="11"/>
                  </a:cubicBezTo>
                  <a:cubicBezTo>
                    <a:pt x="11" y="11"/>
                    <a:pt x="11" y="16"/>
                    <a:pt x="11" y="16"/>
                  </a:cubicBezTo>
                  <a:cubicBezTo>
                    <a:pt x="6" y="16"/>
                    <a:pt x="0" y="16"/>
                    <a:pt x="0"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0" name="Freeform 532"/>
            <p:cNvSpPr>
              <a:spLocks noEditPoints="1"/>
            </p:cNvSpPr>
            <p:nvPr/>
          </p:nvSpPr>
          <p:spPr bwMode="auto">
            <a:xfrm>
              <a:off x="6496050" y="5630863"/>
              <a:ext cx="23813" cy="11113"/>
            </a:xfrm>
            <a:custGeom>
              <a:avLst/>
              <a:gdLst>
                <a:gd name="T0" fmla="*/ 2147483647 w 37"/>
                <a:gd name="T1" fmla="*/ 2147483647 h 16"/>
                <a:gd name="T2" fmla="*/ 2147483647 w 37"/>
                <a:gd name="T3" fmla="*/ 0 h 16"/>
                <a:gd name="T4" fmla="*/ 2147483647 w 37"/>
                <a:gd name="T5" fmla="*/ 0 h 16"/>
                <a:gd name="T6" fmla="*/ 2147483647 w 37"/>
                <a:gd name="T7" fmla="*/ 0 h 16"/>
                <a:gd name="T8" fmla="*/ 2147483647 w 37"/>
                <a:gd name="T9" fmla="*/ 0 h 16"/>
                <a:gd name="T10" fmla="*/ 2147483647 w 37"/>
                <a:gd name="T11" fmla="*/ 2147483647 h 16"/>
                <a:gd name="T12" fmla="*/ 2147483647 w 37"/>
                <a:gd name="T13" fmla="*/ 2147483647 h 16"/>
                <a:gd name="T14" fmla="*/ 2147483647 w 37"/>
                <a:gd name="T15" fmla="*/ 2147483647 h 16"/>
                <a:gd name="T16" fmla="*/ 2147483647 w 37"/>
                <a:gd name="T17" fmla="*/ 2147483647 h 16"/>
                <a:gd name="T18" fmla="*/ 2147483647 w 37"/>
                <a:gd name="T19" fmla="*/ 0 h 16"/>
                <a:gd name="T20" fmla="*/ 2147483647 w 37"/>
                <a:gd name="T21" fmla="*/ 0 h 16"/>
                <a:gd name="T22" fmla="*/ 2147483647 w 37"/>
                <a:gd name="T23" fmla="*/ 0 h 16"/>
                <a:gd name="T24" fmla="*/ 2147483647 w 37"/>
                <a:gd name="T25" fmla="*/ 2147483647 h 16"/>
                <a:gd name="T26" fmla="*/ 2147483647 w 37"/>
                <a:gd name="T27" fmla="*/ 2147483647 h 16"/>
                <a:gd name="T28" fmla="*/ 2147483647 w 37"/>
                <a:gd name="T29" fmla="*/ 2147483647 h 16"/>
                <a:gd name="T30" fmla="*/ 2147483647 w 37"/>
                <a:gd name="T31" fmla="*/ 0 h 16"/>
                <a:gd name="T32" fmla="*/ 2147483647 w 3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6"/>
                <a:gd name="T53" fmla="*/ 37 w 3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6">
                  <a:moveTo>
                    <a:pt x="10" y="16"/>
                  </a:moveTo>
                  <a:cubicBezTo>
                    <a:pt x="0" y="16"/>
                    <a:pt x="0" y="0"/>
                    <a:pt x="10" y="0"/>
                  </a:cubicBezTo>
                  <a:lnTo>
                    <a:pt x="21" y="0"/>
                  </a:lnTo>
                  <a:lnTo>
                    <a:pt x="26" y="0"/>
                  </a:lnTo>
                  <a:lnTo>
                    <a:pt x="37" y="0"/>
                  </a:lnTo>
                  <a:lnTo>
                    <a:pt x="37" y="16"/>
                  </a:lnTo>
                  <a:lnTo>
                    <a:pt x="20" y="16"/>
                  </a:lnTo>
                  <a:lnTo>
                    <a:pt x="14" y="16"/>
                  </a:lnTo>
                  <a:lnTo>
                    <a:pt x="10" y="16"/>
                  </a:lnTo>
                  <a:close/>
                  <a:moveTo>
                    <a:pt x="14" y="0"/>
                  </a:moveTo>
                  <a:lnTo>
                    <a:pt x="20" y="0"/>
                  </a:lnTo>
                  <a:lnTo>
                    <a:pt x="26" y="0"/>
                  </a:lnTo>
                  <a:lnTo>
                    <a:pt x="26" y="16"/>
                  </a:lnTo>
                  <a:lnTo>
                    <a:pt x="21" y="16"/>
                  </a:lnTo>
                  <a:lnTo>
                    <a:pt x="10" y="16"/>
                  </a:lnTo>
                  <a:lnTo>
                    <a:pt x="10" y="0"/>
                  </a:lnTo>
                  <a:lnTo>
                    <a:pt x="14"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1" name="Freeform 533"/>
            <p:cNvSpPr>
              <a:spLocks/>
            </p:cNvSpPr>
            <p:nvPr/>
          </p:nvSpPr>
          <p:spPr bwMode="auto">
            <a:xfrm>
              <a:off x="5899150" y="5291138"/>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0 h 96"/>
                <a:gd name="T14" fmla="*/ 2147483647 w 64"/>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96"/>
                <a:gd name="T26" fmla="*/ 64 w 6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96">
                  <a:moveTo>
                    <a:pt x="43" y="13"/>
                  </a:moveTo>
                  <a:cubicBezTo>
                    <a:pt x="43" y="39"/>
                    <a:pt x="48" y="64"/>
                    <a:pt x="59" y="84"/>
                  </a:cubicBezTo>
                  <a:cubicBezTo>
                    <a:pt x="64" y="90"/>
                    <a:pt x="54" y="96"/>
                    <a:pt x="48" y="96"/>
                  </a:cubicBezTo>
                  <a:cubicBezTo>
                    <a:pt x="48" y="96"/>
                    <a:pt x="48" y="96"/>
                    <a:pt x="43" y="96"/>
                  </a:cubicBezTo>
                  <a:cubicBezTo>
                    <a:pt x="43" y="96"/>
                    <a:pt x="43" y="90"/>
                    <a:pt x="43" y="90"/>
                  </a:cubicBezTo>
                  <a:cubicBezTo>
                    <a:pt x="38" y="84"/>
                    <a:pt x="38" y="64"/>
                    <a:pt x="32" y="64"/>
                  </a:cubicBezTo>
                  <a:cubicBezTo>
                    <a:pt x="0" y="32"/>
                    <a:pt x="11" y="7"/>
                    <a:pt x="27" y="0"/>
                  </a:cubicBezTo>
                  <a:cubicBezTo>
                    <a:pt x="32" y="0"/>
                    <a:pt x="43" y="0"/>
                    <a:pt x="43" y="13"/>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2" name="Freeform 534"/>
            <p:cNvSpPr>
              <a:spLocks/>
            </p:cNvSpPr>
            <p:nvPr/>
          </p:nvSpPr>
          <p:spPr bwMode="auto">
            <a:xfrm>
              <a:off x="5899150" y="5291138"/>
              <a:ext cx="39688" cy="52388"/>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9" y="18"/>
                  </a:moveTo>
                  <a:cubicBezTo>
                    <a:pt x="39" y="35"/>
                    <a:pt x="45" y="52"/>
                    <a:pt x="58" y="69"/>
                  </a:cubicBezTo>
                  <a:cubicBezTo>
                    <a:pt x="64" y="75"/>
                    <a:pt x="58" y="80"/>
                    <a:pt x="52" y="80"/>
                  </a:cubicBezTo>
                  <a:cubicBezTo>
                    <a:pt x="52" y="80"/>
                    <a:pt x="52" y="80"/>
                    <a:pt x="52" y="80"/>
                  </a:cubicBezTo>
                  <a:cubicBezTo>
                    <a:pt x="45" y="80"/>
                    <a:pt x="45" y="80"/>
                    <a:pt x="45" y="80"/>
                  </a:cubicBezTo>
                  <a:cubicBezTo>
                    <a:pt x="39" y="75"/>
                    <a:pt x="39" y="63"/>
                    <a:pt x="32" y="58"/>
                  </a:cubicBezTo>
                  <a:cubicBezTo>
                    <a:pt x="0" y="35"/>
                    <a:pt x="13" y="6"/>
                    <a:pt x="20" y="6"/>
                  </a:cubicBezTo>
                  <a:cubicBezTo>
                    <a:pt x="26" y="6"/>
                    <a:pt x="39" y="0"/>
                    <a:pt x="39"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3" name="Freeform 535"/>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4" y="18"/>
                  </a:moveTo>
                  <a:cubicBezTo>
                    <a:pt x="14" y="29"/>
                    <a:pt x="23" y="52"/>
                    <a:pt x="28" y="69"/>
                  </a:cubicBezTo>
                  <a:cubicBezTo>
                    <a:pt x="32" y="69"/>
                    <a:pt x="28" y="75"/>
                    <a:pt x="28" y="75"/>
                  </a:cubicBezTo>
                  <a:cubicBezTo>
                    <a:pt x="28" y="75"/>
                    <a:pt x="28" y="75"/>
                    <a:pt x="28" y="75"/>
                  </a:cubicBezTo>
                  <a:cubicBezTo>
                    <a:pt x="28" y="80"/>
                    <a:pt x="23" y="80"/>
                    <a:pt x="23" y="75"/>
                  </a:cubicBezTo>
                  <a:cubicBezTo>
                    <a:pt x="23" y="69"/>
                    <a:pt x="19" y="63"/>
                    <a:pt x="19" y="58"/>
                  </a:cubicBezTo>
                  <a:cubicBezTo>
                    <a:pt x="0" y="35"/>
                    <a:pt x="0" y="12"/>
                    <a:pt x="5" y="12"/>
                  </a:cubicBezTo>
                  <a:cubicBezTo>
                    <a:pt x="5" y="6"/>
                    <a:pt x="14" y="0"/>
                    <a:pt x="14"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4" name="Freeform 536"/>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6" y="19"/>
                  </a:moveTo>
                  <a:cubicBezTo>
                    <a:pt x="16" y="31"/>
                    <a:pt x="22" y="56"/>
                    <a:pt x="32" y="68"/>
                  </a:cubicBezTo>
                  <a:cubicBezTo>
                    <a:pt x="32" y="74"/>
                    <a:pt x="32" y="74"/>
                    <a:pt x="32" y="80"/>
                  </a:cubicBezTo>
                  <a:cubicBezTo>
                    <a:pt x="32" y="80"/>
                    <a:pt x="32" y="80"/>
                    <a:pt x="32" y="80"/>
                  </a:cubicBezTo>
                  <a:cubicBezTo>
                    <a:pt x="32" y="80"/>
                    <a:pt x="32" y="80"/>
                    <a:pt x="27" y="80"/>
                  </a:cubicBezTo>
                  <a:cubicBezTo>
                    <a:pt x="27" y="74"/>
                    <a:pt x="27" y="68"/>
                    <a:pt x="22" y="62"/>
                  </a:cubicBezTo>
                  <a:cubicBezTo>
                    <a:pt x="11" y="44"/>
                    <a:pt x="6" y="19"/>
                    <a:pt x="6" y="13"/>
                  </a:cubicBezTo>
                  <a:cubicBezTo>
                    <a:pt x="0" y="13"/>
                    <a:pt x="16" y="0"/>
                    <a:pt x="1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5" name="Freeform 537"/>
            <p:cNvSpPr>
              <a:spLocks/>
            </p:cNvSpPr>
            <p:nvPr/>
          </p:nvSpPr>
          <p:spPr bwMode="auto">
            <a:xfrm>
              <a:off x="5908675" y="5343526"/>
              <a:ext cx="79375" cy="80963"/>
            </a:xfrm>
            <a:custGeom>
              <a:avLst/>
              <a:gdLst>
                <a:gd name="T0" fmla="*/ 2147483647 w 128"/>
                <a:gd name="T1" fmla="*/ 2147483647 h 128"/>
                <a:gd name="T2" fmla="*/ 2147483647 w 128"/>
                <a:gd name="T3" fmla="*/ 2147483647 h 128"/>
                <a:gd name="T4" fmla="*/ 2147483647 w 128"/>
                <a:gd name="T5" fmla="*/ 2147483647 h 128"/>
                <a:gd name="T6" fmla="*/ 2147483647 w 128"/>
                <a:gd name="T7" fmla="*/ 2147483647 h 128"/>
                <a:gd name="T8" fmla="*/ 2147483647 w 128"/>
                <a:gd name="T9" fmla="*/ 2147483647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13" y="61"/>
                  </a:moveTo>
                  <a:cubicBezTo>
                    <a:pt x="13" y="61"/>
                    <a:pt x="0" y="110"/>
                    <a:pt x="92" y="128"/>
                  </a:cubicBezTo>
                  <a:cubicBezTo>
                    <a:pt x="92" y="128"/>
                    <a:pt x="116" y="122"/>
                    <a:pt x="122" y="98"/>
                  </a:cubicBezTo>
                  <a:cubicBezTo>
                    <a:pt x="122" y="98"/>
                    <a:pt x="128" y="37"/>
                    <a:pt x="86" y="25"/>
                  </a:cubicBezTo>
                  <a:cubicBezTo>
                    <a:pt x="86" y="25"/>
                    <a:pt x="55" y="0"/>
                    <a:pt x="13" y="6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6" name="Freeform 538"/>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1" y="34"/>
                  </a:moveTo>
                  <a:cubicBezTo>
                    <a:pt x="22" y="17"/>
                    <a:pt x="38" y="17"/>
                    <a:pt x="43" y="12"/>
                  </a:cubicBezTo>
                  <a:cubicBezTo>
                    <a:pt x="59" y="6"/>
                    <a:pt x="70" y="0"/>
                    <a:pt x="70" y="6"/>
                  </a:cubicBezTo>
                  <a:cubicBezTo>
                    <a:pt x="96" y="17"/>
                    <a:pt x="96" y="57"/>
                    <a:pt x="96" y="68"/>
                  </a:cubicBezTo>
                  <a:cubicBezTo>
                    <a:pt x="96" y="68"/>
                    <a:pt x="96" y="68"/>
                    <a:pt x="96" y="68"/>
                  </a:cubicBezTo>
                  <a:cubicBezTo>
                    <a:pt x="96" y="85"/>
                    <a:pt x="80" y="91"/>
                    <a:pt x="75" y="91"/>
                  </a:cubicBezTo>
                  <a:cubicBezTo>
                    <a:pt x="75" y="96"/>
                    <a:pt x="70" y="96"/>
                    <a:pt x="70" y="96"/>
                  </a:cubicBezTo>
                  <a:cubicBezTo>
                    <a:pt x="0" y="80"/>
                    <a:pt x="11" y="34"/>
                    <a:pt x="11" y="34"/>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7" name="Freeform 539"/>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2" y="26"/>
                  </a:moveTo>
                  <a:cubicBezTo>
                    <a:pt x="29" y="13"/>
                    <a:pt x="34" y="13"/>
                    <a:pt x="46" y="7"/>
                  </a:cubicBezTo>
                  <a:cubicBezTo>
                    <a:pt x="57" y="0"/>
                    <a:pt x="68" y="0"/>
                    <a:pt x="68" y="7"/>
                  </a:cubicBezTo>
                  <a:cubicBezTo>
                    <a:pt x="91" y="20"/>
                    <a:pt x="96" y="58"/>
                    <a:pt x="96" y="71"/>
                  </a:cubicBezTo>
                  <a:cubicBezTo>
                    <a:pt x="96" y="71"/>
                    <a:pt x="96" y="71"/>
                    <a:pt x="96" y="71"/>
                  </a:cubicBezTo>
                  <a:cubicBezTo>
                    <a:pt x="91" y="90"/>
                    <a:pt x="74" y="96"/>
                    <a:pt x="68" y="96"/>
                  </a:cubicBezTo>
                  <a:cubicBezTo>
                    <a:pt x="68" y="96"/>
                    <a:pt x="68" y="96"/>
                    <a:pt x="68" y="96"/>
                  </a:cubicBezTo>
                  <a:cubicBezTo>
                    <a:pt x="0" y="77"/>
                    <a:pt x="12" y="26"/>
                    <a:pt x="12" y="26"/>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8" name="Freeform 540"/>
            <p:cNvSpPr>
              <a:spLocks/>
            </p:cNvSpPr>
            <p:nvPr/>
          </p:nvSpPr>
          <p:spPr bwMode="auto">
            <a:xfrm>
              <a:off x="5929313" y="5373688"/>
              <a:ext cx="49213" cy="50800"/>
            </a:xfrm>
            <a:custGeom>
              <a:avLst/>
              <a:gdLst>
                <a:gd name="T0" fmla="*/ 2147483647 w 80"/>
                <a:gd name="T1" fmla="*/ 2147483647 h 80"/>
                <a:gd name="T2" fmla="*/ 2147483647 w 80"/>
                <a:gd name="T3" fmla="*/ 0 h 80"/>
                <a:gd name="T4" fmla="*/ 2147483647 w 80"/>
                <a:gd name="T5" fmla="*/ 2147483647 h 80"/>
                <a:gd name="T6" fmla="*/ 2147483647 w 80"/>
                <a:gd name="T7" fmla="*/ 2147483647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6" y="18"/>
                  </a:moveTo>
                  <a:cubicBezTo>
                    <a:pt x="23" y="0"/>
                    <a:pt x="29" y="6"/>
                    <a:pt x="35" y="0"/>
                  </a:cubicBezTo>
                  <a:cubicBezTo>
                    <a:pt x="46" y="0"/>
                    <a:pt x="52" y="0"/>
                    <a:pt x="58" y="6"/>
                  </a:cubicBezTo>
                  <a:cubicBezTo>
                    <a:pt x="75" y="23"/>
                    <a:pt x="80" y="52"/>
                    <a:pt x="80" y="58"/>
                  </a:cubicBezTo>
                  <a:cubicBezTo>
                    <a:pt x="80" y="58"/>
                    <a:pt x="80" y="58"/>
                    <a:pt x="80" y="58"/>
                  </a:cubicBezTo>
                  <a:cubicBezTo>
                    <a:pt x="75" y="75"/>
                    <a:pt x="63" y="75"/>
                    <a:pt x="58" y="75"/>
                  </a:cubicBezTo>
                  <a:cubicBezTo>
                    <a:pt x="58" y="80"/>
                    <a:pt x="58" y="75"/>
                    <a:pt x="58" y="75"/>
                  </a:cubicBezTo>
                  <a:cubicBezTo>
                    <a:pt x="0" y="58"/>
                    <a:pt x="6" y="18"/>
                    <a:pt x="6"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9" name="Freeform 541"/>
            <p:cNvSpPr>
              <a:spLocks/>
            </p:cNvSpPr>
            <p:nvPr/>
          </p:nvSpPr>
          <p:spPr bwMode="auto">
            <a:xfrm>
              <a:off x="5929313" y="5373688"/>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6" y="19"/>
                  </a:moveTo>
                  <a:cubicBezTo>
                    <a:pt x="22" y="0"/>
                    <a:pt x="27" y="7"/>
                    <a:pt x="32" y="7"/>
                  </a:cubicBezTo>
                  <a:cubicBezTo>
                    <a:pt x="38" y="7"/>
                    <a:pt x="43" y="7"/>
                    <a:pt x="48" y="13"/>
                  </a:cubicBezTo>
                  <a:cubicBezTo>
                    <a:pt x="59" y="31"/>
                    <a:pt x="64" y="62"/>
                    <a:pt x="64" y="62"/>
                  </a:cubicBezTo>
                  <a:cubicBezTo>
                    <a:pt x="64" y="62"/>
                    <a:pt x="64" y="62"/>
                    <a:pt x="64" y="68"/>
                  </a:cubicBezTo>
                  <a:cubicBezTo>
                    <a:pt x="59" y="80"/>
                    <a:pt x="48" y="80"/>
                    <a:pt x="48" y="80"/>
                  </a:cubicBezTo>
                  <a:cubicBezTo>
                    <a:pt x="43" y="80"/>
                    <a:pt x="43" y="80"/>
                    <a:pt x="43" y="80"/>
                  </a:cubicBezTo>
                  <a:cubicBezTo>
                    <a:pt x="0" y="56"/>
                    <a:pt x="6" y="19"/>
                    <a:pt x="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0" name="Freeform 542"/>
            <p:cNvSpPr>
              <a:spLocks/>
            </p:cNvSpPr>
            <p:nvPr/>
          </p:nvSpPr>
          <p:spPr bwMode="auto">
            <a:xfrm>
              <a:off x="5938838" y="5364163"/>
              <a:ext cx="30163" cy="60325"/>
            </a:xfrm>
            <a:custGeom>
              <a:avLst/>
              <a:gdLst>
                <a:gd name="T0" fmla="*/ 0 w 48"/>
                <a:gd name="T1" fmla="*/ 2147483647 h 96"/>
                <a:gd name="T2" fmla="*/ 2147483647 w 48"/>
                <a:gd name="T3" fmla="*/ 2147483647 h 96"/>
                <a:gd name="T4" fmla="*/ 2147483647 w 48"/>
                <a:gd name="T5" fmla="*/ 2147483647 h 96"/>
                <a:gd name="T6" fmla="*/ 2147483647 w 48"/>
                <a:gd name="T7" fmla="*/ 2147483647 h 96"/>
                <a:gd name="T8" fmla="*/ 0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0" y="28"/>
                  </a:moveTo>
                  <a:cubicBezTo>
                    <a:pt x="0" y="28"/>
                    <a:pt x="0" y="69"/>
                    <a:pt x="29" y="96"/>
                  </a:cubicBezTo>
                  <a:cubicBezTo>
                    <a:pt x="29" y="96"/>
                    <a:pt x="44" y="96"/>
                    <a:pt x="48" y="76"/>
                  </a:cubicBezTo>
                  <a:cubicBezTo>
                    <a:pt x="48" y="76"/>
                    <a:pt x="39" y="28"/>
                    <a:pt x="20" y="14"/>
                  </a:cubicBezTo>
                  <a:cubicBezTo>
                    <a:pt x="20" y="14"/>
                    <a:pt x="20" y="0"/>
                    <a:pt x="0" y="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1" name="Freeform 543"/>
            <p:cNvSpPr>
              <a:spLocks/>
            </p:cNvSpPr>
            <p:nvPr/>
          </p:nvSpPr>
          <p:spPr bwMode="auto">
            <a:xfrm>
              <a:off x="5899150" y="535305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0 h 48"/>
                <a:gd name="T10" fmla="*/ 2147483647 w 48"/>
                <a:gd name="T11" fmla="*/ 2147483647 h 48"/>
                <a:gd name="T12" fmla="*/ 0 w 48"/>
                <a:gd name="T13" fmla="*/ 2147483647 h 48"/>
                <a:gd name="T14" fmla="*/ 2147483647 w 48"/>
                <a:gd name="T15" fmla="*/ 2147483647 h 48"/>
                <a:gd name="T16" fmla="*/ 2147483647 w 48"/>
                <a:gd name="T17" fmla="*/ 2147483647 h 48"/>
                <a:gd name="T18" fmla="*/ 2147483647 w 48"/>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48"/>
                <a:gd name="T32" fmla="*/ 48 w 4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48">
                  <a:moveTo>
                    <a:pt x="32" y="48"/>
                  </a:moveTo>
                  <a:cubicBezTo>
                    <a:pt x="32" y="48"/>
                    <a:pt x="32" y="48"/>
                    <a:pt x="32" y="48"/>
                  </a:cubicBezTo>
                  <a:cubicBezTo>
                    <a:pt x="38" y="42"/>
                    <a:pt x="38" y="42"/>
                    <a:pt x="43" y="35"/>
                  </a:cubicBezTo>
                  <a:cubicBezTo>
                    <a:pt x="43" y="35"/>
                    <a:pt x="43" y="35"/>
                    <a:pt x="43" y="35"/>
                  </a:cubicBezTo>
                  <a:cubicBezTo>
                    <a:pt x="48" y="28"/>
                    <a:pt x="32" y="7"/>
                    <a:pt x="22" y="0"/>
                  </a:cubicBezTo>
                  <a:cubicBezTo>
                    <a:pt x="22" y="0"/>
                    <a:pt x="16" y="0"/>
                    <a:pt x="11" y="7"/>
                  </a:cubicBezTo>
                  <a:cubicBezTo>
                    <a:pt x="6" y="7"/>
                    <a:pt x="0" y="14"/>
                    <a:pt x="0" y="28"/>
                  </a:cubicBezTo>
                  <a:cubicBezTo>
                    <a:pt x="0" y="28"/>
                    <a:pt x="0" y="42"/>
                    <a:pt x="16" y="42"/>
                  </a:cubicBezTo>
                  <a:cubicBezTo>
                    <a:pt x="27" y="48"/>
                    <a:pt x="32" y="48"/>
                    <a:pt x="32" y="48"/>
                  </a:cubicBezTo>
                  <a:cubicBezTo>
                    <a:pt x="32" y="48"/>
                    <a:pt x="32" y="48"/>
                    <a:pt x="32"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2" name="Freeform 544"/>
            <p:cNvSpPr>
              <a:spLocks/>
            </p:cNvSpPr>
            <p:nvPr/>
          </p:nvSpPr>
          <p:spPr bwMode="auto">
            <a:xfrm>
              <a:off x="5899150" y="5353051"/>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0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0" y="21"/>
                  </a:moveTo>
                  <a:cubicBezTo>
                    <a:pt x="6" y="14"/>
                    <a:pt x="12" y="7"/>
                    <a:pt x="12" y="7"/>
                  </a:cubicBezTo>
                  <a:cubicBezTo>
                    <a:pt x="18" y="7"/>
                    <a:pt x="24" y="0"/>
                    <a:pt x="24" y="7"/>
                  </a:cubicBezTo>
                  <a:cubicBezTo>
                    <a:pt x="36" y="7"/>
                    <a:pt x="48" y="21"/>
                    <a:pt x="48" y="28"/>
                  </a:cubicBezTo>
                  <a:cubicBezTo>
                    <a:pt x="48" y="28"/>
                    <a:pt x="48" y="28"/>
                    <a:pt x="48" y="28"/>
                  </a:cubicBezTo>
                  <a:cubicBezTo>
                    <a:pt x="48" y="42"/>
                    <a:pt x="36" y="42"/>
                    <a:pt x="36" y="48"/>
                  </a:cubicBezTo>
                  <a:cubicBezTo>
                    <a:pt x="36" y="48"/>
                    <a:pt x="36" y="48"/>
                    <a:pt x="36" y="48"/>
                  </a:cubicBezTo>
                  <a:cubicBezTo>
                    <a:pt x="0" y="48"/>
                    <a:pt x="0" y="21"/>
                    <a:pt x="0" y="21"/>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3" name="Freeform 545"/>
            <p:cNvSpPr>
              <a:spLocks/>
            </p:cNvSpPr>
            <p:nvPr/>
          </p:nvSpPr>
          <p:spPr bwMode="auto">
            <a:xfrm>
              <a:off x="5899150" y="5364163"/>
              <a:ext cx="30163" cy="9525"/>
            </a:xfrm>
            <a:custGeom>
              <a:avLst/>
              <a:gdLst>
                <a:gd name="T0" fmla="*/ 0 w 48"/>
                <a:gd name="T1" fmla="*/ 2147483647 h 16"/>
                <a:gd name="T2" fmla="*/ 2147483647 w 48"/>
                <a:gd name="T3" fmla="*/ 0 h 16"/>
                <a:gd name="T4" fmla="*/ 2147483647 w 48"/>
                <a:gd name="T5" fmla="*/ 0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0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0" y="7"/>
                  </a:moveTo>
                  <a:cubicBezTo>
                    <a:pt x="7" y="0"/>
                    <a:pt x="14" y="0"/>
                    <a:pt x="21" y="0"/>
                  </a:cubicBezTo>
                  <a:cubicBezTo>
                    <a:pt x="21" y="0"/>
                    <a:pt x="28" y="0"/>
                    <a:pt x="35" y="0"/>
                  </a:cubicBezTo>
                  <a:cubicBezTo>
                    <a:pt x="42" y="4"/>
                    <a:pt x="48" y="10"/>
                    <a:pt x="48" y="10"/>
                  </a:cubicBezTo>
                  <a:cubicBezTo>
                    <a:pt x="48" y="10"/>
                    <a:pt x="48" y="13"/>
                    <a:pt x="48" y="13"/>
                  </a:cubicBezTo>
                  <a:cubicBezTo>
                    <a:pt x="48" y="16"/>
                    <a:pt x="42" y="16"/>
                    <a:pt x="42" y="16"/>
                  </a:cubicBezTo>
                  <a:cubicBezTo>
                    <a:pt x="42" y="16"/>
                    <a:pt x="42" y="16"/>
                    <a:pt x="42" y="16"/>
                  </a:cubicBezTo>
                  <a:cubicBezTo>
                    <a:pt x="7" y="16"/>
                    <a:pt x="0" y="7"/>
                    <a:pt x="0"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4" name="Freeform 546"/>
            <p:cNvSpPr>
              <a:spLocks/>
            </p:cNvSpPr>
            <p:nvPr/>
          </p:nvSpPr>
          <p:spPr bwMode="auto">
            <a:xfrm>
              <a:off x="5908675" y="5364163"/>
              <a:ext cx="20638" cy="9525"/>
            </a:xfrm>
            <a:custGeom>
              <a:avLst/>
              <a:gdLst>
                <a:gd name="T0" fmla="*/ 0 w 32"/>
                <a:gd name="T1" fmla="*/ 2147483647 h 16"/>
                <a:gd name="T2" fmla="*/ 2147483647 w 32"/>
                <a:gd name="T3" fmla="*/ 0 h 16"/>
                <a:gd name="T4" fmla="*/ 2147483647 w 32"/>
                <a:gd name="T5" fmla="*/ 2147483647 h 16"/>
                <a:gd name="T6" fmla="*/ 2147483647 w 32"/>
                <a:gd name="T7" fmla="*/ 2147483647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7"/>
                  </a:moveTo>
                  <a:cubicBezTo>
                    <a:pt x="6" y="0"/>
                    <a:pt x="11" y="0"/>
                    <a:pt x="11" y="0"/>
                  </a:cubicBezTo>
                  <a:cubicBezTo>
                    <a:pt x="22" y="4"/>
                    <a:pt x="32" y="10"/>
                    <a:pt x="32" y="10"/>
                  </a:cubicBezTo>
                  <a:cubicBezTo>
                    <a:pt x="32" y="16"/>
                    <a:pt x="27" y="16"/>
                    <a:pt x="27" y="16"/>
                  </a:cubicBezTo>
                  <a:cubicBezTo>
                    <a:pt x="0" y="16"/>
                    <a:pt x="0" y="7"/>
                    <a:pt x="0"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5" name="Freeform 547"/>
            <p:cNvSpPr>
              <a:spLocks/>
            </p:cNvSpPr>
            <p:nvPr/>
          </p:nvSpPr>
          <p:spPr bwMode="auto">
            <a:xfrm>
              <a:off x="5938838" y="5332413"/>
              <a:ext cx="39688" cy="31750"/>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26" y="0"/>
                  </a:moveTo>
                  <a:cubicBezTo>
                    <a:pt x="26" y="0"/>
                    <a:pt x="0" y="16"/>
                    <a:pt x="20" y="43"/>
                  </a:cubicBezTo>
                  <a:cubicBezTo>
                    <a:pt x="20" y="43"/>
                    <a:pt x="32" y="48"/>
                    <a:pt x="45" y="43"/>
                  </a:cubicBezTo>
                  <a:cubicBezTo>
                    <a:pt x="45" y="43"/>
                    <a:pt x="64" y="27"/>
                    <a:pt x="58" y="11"/>
                  </a:cubicBezTo>
                  <a:cubicBezTo>
                    <a:pt x="58" y="11"/>
                    <a:pt x="45" y="0"/>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6" name="Freeform 548"/>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4" y="42"/>
                    <a:pt x="20" y="48"/>
                  </a:cubicBezTo>
                  <a:cubicBezTo>
                    <a:pt x="20" y="48"/>
                    <a:pt x="20" y="48"/>
                    <a:pt x="20" y="48"/>
                  </a:cubicBezTo>
                  <a:cubicBezTo>
                    <a:pt x="12" y="48"/>
                    <a:pt x="8" y="48"/>
                    <a:pt x="8" y="48"/>
                  </a:cubicBezTo>
                  <a:cubicBezTo>
                    <a:pt x="8" y="48"/>
                    <a:pt x="8" y="48"/>
                    <a:pt x="8" y="42"/>
                  </a:cubicBezTo>
                  <a:cubicBezTo>
                    <a:pt x="0" y="14"/>
                    <a:pt x="12" y="0"/>
                    <a:pt x="12" y="0"/>
                  </a:cubicBezTo>
                  <a:cubicBezTo>
                    <a:pt x="16" y="0"/>
                    <a:pt x="20" y="0"/>
                    <a:pt x="24" y="0"/>
                  </a:cubicBezTo>
                  <a:cubicBezTo>
                    <a:pt x="28" y="0"/>
                    <a:pt x="32" y="7"/>
                    <a:pt x="32" y="7"/>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7" name="Freeform 549"/>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8" y="7"/>
                  </a:moveTo>
                  <a:cubicBezTo>
                    <a:pt x="32" y="21"/>
                    <a:pt x="19" y="42"/>
                    <a:pt x="19" y="42"/>
                  </a:cubicBezTo>
                  <a:cubicBezTo>
                    <a:pt x="19" y="48"/>
                    <a:pt x="19" y="48"/>
                    <a:pt x="19" y="48"/>
                  </a:cubicBezTo>
                  <a:cubicBezTo>
                    <a:pt x="10" y="48"/>
                    <a:pt x="10" y="48"/>
                    <a:pt x="10" y="48"/>
                  </a:cubicBezTo>
                  <a:cubicBezTo>
                    <a:pt x="5" y="42"/>
                    <a:pt x="5" y="42"/>
                    <a:pt x="5" y="42"/>
                  </a:cubicBezTo>
                  <a:cubicBezTo>
                    <a:pt x="0" y="21"/>
                    <a:pt x="10" y="7"/>
                    <a:pt x="10" y="0"/>
                  </a:cubicBezTo>
                  <a:cubicBezTo>
                    <a:pt x="14" y="0"/>
                    <a:pt x="19" y="0"/>
                    <a:pt x="19" y="0"/>
                  </a:cubicBezTo>
                  <a:cubicBezTo>
                    <a:pt x="28" y="0"/>
                    <a:pt x="28" y="7"/>
                    <a:pt x="28" y="7"/>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8" name="Freeform 550"/>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0 w 32"/>
                <a:gd name="T9" fmla="*/ 2147483647 h 48"/>
                <a:gd name="T10" fmla="*/ 2147483647 w 32"/>
                <a:gd name="T11" fmla="*/ 2147483647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0" y="35"/>
                    <a:pt x="20" y="42"/>
                  </a:cubicBezTo>
                  <a:cubicBezTo>
                    <a:pt x="20" y="42"/>
                    <a:pt x="20" y="42"/>
                    <a:pt x="20" y="42"/>
                  </a:cubicBezTo>
                  <a:cubicBezTo>
                    <a:pt x="13" y="48"/>
                    <a:pt x="7" y="42"/>
                    <a:pt x="7" y="42"/>
                  </a:cubicBezTo>
                  <a:cubicBezTo>
                    <a:pt x="7" y="42"/>
                    <a:pt x="0" y="42"/>
                    <a:pt x="0" y="42"/>
                  </a:cubicBezTo>
                  <a:cubicBezTo>
                    <a:pt x="0" y="21"/>
                    <a:pt x="7" y="14"/>
                    <a:pt x="7" y="7"/>
                  </a:cubicBezTo>
                  <a:cubicBezTo>
                    <a:pt x="13" y="0"/>
                    <a:pt x="20" y="0"/>
                    <a:pt x="20" y="0"/>
                  </a:cubicBezTo>
                  <a:cubicBezTo>
                    <a:pt x="32" y="0"/>
                    <a:pt x="32" y="7"/>
                    <a:pt x="32"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9" name="Freeform 551"/>
            <p:cNvSpPr>
              <a:spLocks/>
            </p:cNvSpPr>
            <p:nvPr/>
          </p:nvSpPr>
          <p:spPr bwMode="auto">
            <a:xfrm>
              <a:off x="5948363" y="5332413"/>
              <a:ext cx="20638" cy="31750"/>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0" y="0"/>
                  </a:moveTo>
                  <a:cubicBezTo>
                    <a:pt x="20" y="0"/>
                    <a:pt x="0" y="21"/>
                    <a:pt x="7" y="42"/>
                  </a:cubicBezTo>
                  <a:cubicBezTo>
                    <a:pt x="7" y="42"/>
                    <a:pt x="7" y="48"/>
                    <a:pt x="20" y="42"/>
                  </a:cubicBezTo>
                  <a:cubicBezTo>
                    <a:pt x="20" y="42"/>
                    <a:pt x="32" y="21"/>
                    <a:pt x="26" y="7"/>
                  </a:cubicBezTo>
                  <a:cubicBezTo>
                    <a:pt x="26" y="7"/>
                    <a:pt x="32"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0" name="Freeform 552"/>
            <p:cNvSpPr>
              <a:spLocks/>
            </p:cNvSpPr>
            <p:nvPr/>
          </p:nvSpPr>
          <p:spPr bwMode="auto">
            <a:xfrm>
              <a:off x="5918200" y="5343526"/>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0 h 48"/>
                <a:gd name="T8" fmla="*/ 0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0" y="15"/>
                  </a:moveTo>
                  <a:cubicBezTo>
                    <a:pt x="0" y="15"/>
                    <a:pt x="6" y="48"/>
                    <a:pt x="27" y="34"/>
                  </a:cubicBezTo>
                  <a:cubicBezTo>
                    <a:pt x="27" y="34"/>
                    <a:pt x="43" y="34"/>
                    <a:pt x="48" y="29"/>
                  </a:cubicBezTo>
                  <a:cubicBezTo>
                    <a:pt x="48" y="29"/>
                    <a:pt x="43" y="5"/>
                    <a:pt x="32" y="0"/>
                  </a:cubicBezTo>
                  <a:cubicBezTo>
                    <a:pt x="32" y="0"/>
                    <a:pt x="11" y="0"/>
                    <a:pt x="0" y="15"/>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1" name="Freeform 553"/>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3"/>
                  </a:moveTo>
                  <a:cubicBezTo>
                    <a:pt x="42" y="32"/>
                    <a:pt x="30" y="32"/>
                    <a:pt x="30" y="32"/>
                  </a:cubicBezTo>
                  <a:cubicBezTo>
                    <a:pt x="0" y="28"/>
                    <a:pt x="0" y="14"/>
                    <a:pt x="0" y="14"/>
                  </a:cubicBezTo>
                  <a:cubicBezTo>
                    <a:pt x="6" y="14"/>
                    <a:pt x="6" y="14"/>
                    <a:pt x="6" y="10"/>
                  </a:cubicBezTo>
                  <a:cubicBezTo>
                    <a:pt x="12" y="5"/>
                    <a:pt x="18" y="5"/>
                    <a:pt x="24" y="0"/>
                  </a:cubicBezTo>
                  <a:cubicBezTo>
                    <a:pt x="30" y="0"/>
                    <a:pt x="30" y="0"/>
                    <a:pt x="30" y="0"/>
                  </a:cubicBezTo>
                  <a:cubicBezTo>
                    <a:pt x="48" y="10"/>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2" name="Freeform 554"/>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0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2"/>
                  </a:moveTo>
                  <a:cubicBezTo>
                    <a:pt x="48" y="32"/>
                    <a:pt x="32" y="32"/>
                    <a:pt x="32" y="32"/>
                  </a:cubicBezTo>
                  <a:cubicBezTo>
                    <a:pt x="0" y="27"/>
                    <a:pt x="0" y="11"/>
                    <a:pt x="0" y="6"/>
                  </a:cubicBezTo>
                  <a:cubicBezTo>
                    <a:pt x="0" y="6"/>
                    <a:pt x="0" y="6"/>
                    <a:pt x="0" y="6"/>
                  </a:cubicBezTo>
                  <a:cubicBezTo>
                    <a:pt x="16" y="0"/>
                    <a:pt x="16" y="0"/>
                    <a:pt x="24" y="0"/>
                  </a:cubicBezTo>
                  <a:cubicBezTo>
                    <a:pt x="32" y="0"/>
                    <a:pt x="32" y="0"/>
                    <a:pt x="32" y="0"/>
                  </a:cubicBezTo>
                  <a:cubicBezTo>
                    <a:pt x="48" y="6"/>
                    <a:pt x="48" y="22"/>
                    <a:pt x="48"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3" name="Freeform 555"/>
            <p:cNvSpPr>
              <a:spLocks/>
            </p:cNvSpPr>
            <p:nvPr/>
          </p:nvSpPr>
          <p:spPr bwMode="auto">
            <a:xfrm>
              <a:off x="5929313" y="53435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0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22"/>
                  </a:moveTo>
                  <a:cubicBezTo>
                    <a:pt x="32" y="32"/>
                    <a:pt x="20" y="32"/>
                    <a:pt x="20" y="32"/>
                  </a:cubicBezTo>
                  <a:cubicBezTo>
                    <a:pt x="0" y="22"/>
                    <a:pt x="0" y="11"/>
                    <a:pt x="0" y="6"/>
                  </a:cubicBezTo>
                  <a:cubicBezTo>
                    <a:pt x="0" y="6"/>
                    <a:pt x="0" y="6"/>
                    <a:pt x="0" y="6"/>
                  </a:cubicBezTo>
                  <a:cubicBezTo>
                    <a:pt x="7" y="0"/>
                    <a:pt x="13" y="0"/>
                    <a:pt x="13" y="0"/>
                  </a:cubicBezTo>
                  <a:cubicBezTo>
                    <a:pt x="13" y="0"/>
                    <a:pt x="20" y="0"/>
                    <a:pt x="20" y="0"/>
                  </a:cubicBezTo>
                  <a:cubicBezTo>
                    <a:pt x="26" y="11"/>
                    <a:pt x="32" y="22"/>
                    <a:pt x="32" y="2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4" name="Freeform 556"/>
            <p:cNvSpPr>
              <a:spLocks/>
            </p:cNvSpPr>
            <p:nvPr/>
          </p:nvSpPr>
          <p:spPr bwMode="auto">
            <a:xfrm>
              <a:off x="5929313" y="5343526"/>
              <a:ext cx="19050" cy="20638"/>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0"/>
                  </a:moveTo>
                  <a:cubicBezTo>
                    <a:pt x="0" y="10"/>
                    <a:pt x="0" y="23"/>
                    <a:pt x="20" y="32"/>
                  </a:cubicBezTo>
                  <a:cubicBezTo>
                    <a:pt x="20" y="32"/>
                    <a:pt x="26" y="32"/>
                    <a:pt x="32" y="28"/>
                  </a:cubicBezTo>
                  <a:cubicBezTo>
                    <a:pt x="32" y="28"/>
                    <a:pt x="26" y="10"/>
                    <a:pt x="13" y="5"/>
                  </a:cubicBezTo>
                  <a:cubicBezTo>
                    <a:pt x="13" y="5"/>
                    <a:pt x="13" y="0"/>
                    <a:pt x="0" y="1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5" name="Freeform 557"/>
            <p:cNvSpPr>
              <a:spLocks/>
            </p:cNvSpPr>
            <p:nvPr/>
          </p:nvSpPr>
          <p:spPr bwMode="auto">
            <a:xfrm>
              <a:off x="6737350" y="5486401"/>
              <a:ext cx="60325" cy="73025"/>
            </a:xfrm>
            <a:custGeom>
              <a:avLst/>
              <a:gdLst>
                <a:gd name="T0" fmla="*/ 2147483647 w 96"/>
                <a:gd name="T1" fmla="*/ 2147483647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60000 65536"/>
                <a:gd name="T11" fmla="*/ 0 60000 65536"/>
                <a:gd name="T12" fmla="*/ 0 60000 65536"/>
                <a:gd name="T13" fmla="*/ 0 60000 65536"/>
                <a:gd name="T14" fmla="*/ 0 60000 65536"/>
                <a:gd name="T15" fmla="*/ 0 w 96"/>
                <a:gd name="T16" fmla="*/ 0 h 112"/>
                <a:gd name="T17" fmla="*/ 96 w 96"/>
                <a:gd name="T18" fmla="*/ 112 h 112"/>
              </a:gdLst>
              <a:ahLst/>
              <a:cxnLst>
                <a:cxn ang="T10">
                  <a:pos x="T0" y="T1"/>
                </a:cxn>
                <a:cxn ang="T11">
                  <a:pos x="T2" y="T3"/>
                </a:cxn>
                <a:cxn ang="T12">
                  <a:pos x="T4" y="T5"/>
                </a:cxn>
                <a:cxn ang="T13">
                  <a:pos x="T6" y="T7"/>
                </a:cxn>
                <a:cxn ang="T14">
                  <a:pos x="T8" y="T9"/>
                </a:cxn>
              </a:cxnLst>
              <a:rect l="T15" t="T16" r="T17" b="T18"/>
              <a:pathLst>
                <a:path w="96" h="112">
                  <a:moveTo>
                    <a:pt x="12" y="106"/>
                  </a:moveTo>
                  <a:cubicBezTo>
                    <a:pt x="29" y="94"/>
                    <a:pt x="46" y="81"/>
                    <a:pt x="68" y="75"/>
                  </a:cubicBezTo>
                  <a:cubicBezTo>
                    <a:pt x="96" y="63"/>
                    <a:pt x="63" y="0"/>
                    <a:pt x="29" y="69"/>
                  </a:cubicBezTo>
                  <a:cubicBezTo>
                    <a:pt x="29" y="81"/>
                    <a:pt x="12" y="81"/>
                    <a:pt x="6" y="94"/>
                  </a:cubicBezTo>
                  <a:cubicBezTo>
                    <a:pt x="0" y="100"/>
                    <a:pt x="6" y="112"/>
                    <a:pt x="12" y="106"/>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6" name="Freeform 558"/>
            <p:cNvSpPr>
              <a:spLocks/>
            </p:cNvSpPr>
            <p:nvPr/>
          </p:nvSpPr>
          <p:spPr bwMode="auto">
            <a:xfrm>
              <a:off x="6737350" y="5507038"/>
              <a:ext cx="50800" cy="41275"/>
            </a:xfrm>
            <a:custGeom>
              <a:avLst/>
              <a:gdLst>
                <a:gd name="T0" fmla="*/ 2147483647 w 80"/>
                <a:gd name="T1" fmla="*/ 2147483647 h 64"/>
                <a:gd name="T2" fmla="*/ 2147483647 w 80"/>
                <a:gd name="T3" fmla="*/ 2147483647 h 64"/>
                <a:gd name="T4" fmla="*/ 0 w 80"/>
                <a:gd name="T5" fmla="*/ 2147483647 h 64"/>
                <a:gd name="T6" fmla="*/ 0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8" y="32"/>
                  </a:moveTo>
                  <a:cubicBezTo>
                    <a:pt x="44" y="38"/>
                    <a:pt x="31" y="48"/>
                    <a:pt x="13" y="59"/>
                  </a:cubicBezTo>
                  <a:cubicBezTo>
                    <a:pt x="7" y="64"/>
                    <a:pt x="0" y="59"/>
                    <a:pt x="0" y="54"/>
                  </a:cubicBezTo>
                  <a:cubicBezTo>
                    <a:pt x="0" y="54"/>
                    <a:pt x="0" y="54"/>
                    <a:pt x="0" y="54"/>
                  </a:cubicBezTo>
                  <a:cubicBezTo>
                    <a:pt x="0" y="48"/>
                    <a:pt x="0" y="48"/>
                    <a:pt x="7" y="48"/>
                  </a:cubicBezTo>
                  <a:cubicBezTo>
                    <a:pt x="13" y="43"/>
                    <a:pt x="25" y="43"/>
                    <a:pt x="25" y="38"/>
                  </a:cubicBezTo>
                  <a:cubicBezTo>
                    <a:pt x="50" y="0"/>
                    <a:pt x="74" y="6"/>
                    <a:pt x="74" y="16"/>
                  </a:cubicBezTo>
                  <a:cubicBezTo>
                    <a:pt x="80" y="22"/>
                    <a:pt x="80" y="32"/>
                    <a:pt x="68" y="32"/>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7" name="Freeform 559"/>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2147483647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73" y="22"/>
                  </a:moveTo>
                  <a:cubicBezTo>
                    <a:pt x="51" y="22"/>
                    <a:pt x="30" y="32"/>
                    <a:pt x="8" y="48"/>
                  </a:cubicBezTo>
                  <a:cubicBezTo>
                    <a:pt x="8" y="48"/>
                    <a:pt x="0" y="43"/>
                    <a:pt x="0" y="43"/>
                  </a:cubicBezTo>
                  <a:cubicBezTo>
                    <a:pt x="0" y="43"/>
                    <a:pt x="0" y="43"/>
                    <a:pt x="0" y="43"/>
                  </a:cubicBezTo>
                  <a:cubicBezTo>
                    <a:pt x="0" y="38"/>
                    <a:pt x="0" y="38"/>
                    <a:pt x="0" y="38"/>
                  </a:cubicBezTo>
                  <a:cubicBezTo>
                    <a:pt x="8" y="32"/>
                    <a:pt x="22" y="32"/>
                    <a:pt x="22" y="27"/>
                  </a:cubicBezTo>
                  <a:cubicBezTo>
                    <a:pt x="44" y="0"/>
                    <a:pt x="73" y="0"/>
                    <a:pt x="80" y="6"/>
                  </a:cubicBezTo>
                  <a:cubicBezTo>
                    <a:pt x="80" y="11"/>
                    <a:pt x="80" y="16"/>
                    <a:pt x="73" y="22"/>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8" name="Freeform 560"/>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0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66" y="14"/>
                  </a:moveTo>
                  <a:cubicBezTo>
                    <a:pt x="51" y="21"/>
                    <a:pt x="30" y="35"/>
                    <a:pt x="15" y="48"/>
                  </a:cubicBezTo>
                  <a:cubicBezTo>
                    <a:pt x="8" y="48"/>
                    <a:pt x="0" y="48"/>
                    <a:pt x="0" y="48"/>
                  </a:cubicBezTo>
                  <a:cubicBezTo>
                    <a:pt x="0" y="48"/>
                    <a:pt x="0" y="48"/>
                    <a:pt x="0" y="48"/>
                  </a:cubicBezTo>
                  <a:cubicBezTo>
                    <a:pt x="0" y="42"/>
                    <a:pt x="0" y="42"/>
                    <a:pt x="0" y="42"/>
                  </a:cubicBezTo>
                  <a:cubicBezTo>
                    <a:pt x="8" y="35"/>
                    <a:pt x="15" y="35"/>
                    <a:pt x="22" y="28"/>
                  </a:cubicBezTo>
                  <a:cubicBezTo>
                    <a:pt x="44" y="0"/>
                    <a:pt x="73" y="0"/>
                    <a:pt x="73" y="0"/>
                  </a:cubicBezTo>
                  <a:cubicBezTo>
                    <a:pt x="73" y="0"/>
                    <a:pt x="80" y="14"/>
                    <a:pt x="66" y="14"/>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9" name="Freeform 561"/>
            <p:cNvSpPr>
              <a:spLocks/>
            </p:cNvSpPr>
            <p:nvPr/>
          </p:nvSpPr>
          <p:spPr bwMode="auto">
            <a:xfrm>
              <a:off x="6748463" y="5518151"/>
              <a:ext cx="39688" cy="30163"/>
            </a:xfrm>
            <a:custGeom>
              <a:avLst/>
              <a:gdLst>
                <a:gd name="T0" fmla="*/ 2147483647 w 64"/>
                <a:gd name="T1" fmla="*/ 2147483647 h 48"/>
                <a:gd name="T2" fmla="*/ 2147483647 w 64"/>
                <a:gd name="T3" fmla="*/ 2147483647 h 48"/>
                <a:gd name="T4" fmla="*/ 0 w 64"/>
                <a:gd name="T5" fmla="*/ 2147483647 h 48"/>
                <a:gd name="T6" fmla="*/ 0 w 64"/>
                <a:gd name="T7" fmla="*/ 2147483647 h 48"/>
                <a:gd name="T8" fmla="*/ 0 w 64"/>
                <a:gd name="T9" fmla="*/ 2147483647 h 48"/>
                <a:gd name="T10" fmla="*/ 2147483647 w 64"/>
                <a:gd name="T11" fmla="*/ 2147483647 h 48"/>
                <a:gd name="T12" fmla="*/ 2147483647 w 64"/>
                <a:gd name="T13" fmla="*/ 0 h 48"/>
                <a:gd name="T14" fmla="*/ 2147483647 w 64"/>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52" y="14"/>
                  </a:moveTo>
                  <a:cubicBezTo>
                    <a:pt x="39" y="14"/>
                    <a:pt x="20" y="28"/>
                    <a:pt x="7" y="42"/>
                  </a:cubicBezTo>
                  <a:cubicBezTo>
                    <a:pt x="7" y="42"/>
                    <a:pt x="0" y="48"/>
                    <a:pt x="0" y="48"/>
                  </a:cubicBezTo>
                  <a:cubicBezTo>
                    <a:pt x="0" y="48"/>
                    <a:pt x="0" y="48"/>
                    <a:pt x="0" y="48"/>
                  </a:cubicBezTo>
                  <a:cubicBezTo>
                    <a:pt x="0" y="48"/>
                    <a:pt x="0" y="42"/>
                    <a:pt x="0" y="42"/>
                  </a:cubicBezTo>
                  <a:cubicBezTo>
                    <a:pt x="0" y="42"/>
                    <a:pt x="7" y="35"/>
                    <a:pt x="13" y="28"/>
                  </a:cubicBezTo>
                  <a:cubicBezTo>
                    <a:pt x="26" y="14"/>
                    <a:pt x="52" y="0"/>
                    <a:pt x="52" y="0"/>
                  </a:cubicBezTo>
                  <a:cubicBezTo>
                    <a:pt x="58" y="0"/>
                    <a:pt x="64" y="7"/>
                    <a:pt x="52" y="14"/>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0" name="Freeform 562"/>
            <p:cNvSpPr>
              <a:spLocks/>
            </p:cNvSpPr>
            <p:nvPr/>
          </p:nvSpPr>
          <p:spPr bwMode="auto">
            <a:xfrm>
              <a:off x="6667500" y="5538788"/>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51" y="0"/>
                  </a:moveTo>
                  <a:cubicBezTo>
                    <a:pt x="51" y="0"/>
                    <a:pt x="6" y="0"/>
                    <a:pt x="0" y="89"/>
                  </a:cubicBezTo>
                  <a:cubicBezTo>
                    <a:pt x="0" y="89"/>
                    <a:pt x="6" y="107"/>
                    <a:pt x="28" y="112"/>
                  </a:cubicBezTo>
                  <a:cubicBezTo>
                    <a:pt x="28" y="112"/>
                    <a:pt x="84" y="95"/>
                    <a:pt x="96" y="59"/>
                  </a:cubicBezTo>
                  <a:cubicBezTo>
                    <a:pt x="96" y="59"/>
                    <a:pt x="112" y="30"/>
                    <a:pt x="51"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1" name="Freeform 563"/>
            <p:cNvSpPr>
              <a:spLocks/>
            </p:cNvSpPr>
            <p:nvPr/>
          </p:nvSpPr>
          <p:spPr bwMode="auto">
            <a:xfrm>
              <a:off x="6667500" y="5538788"/>
              <a:ext cx="60325" cy="71438"/>
            </a:xfrm>
            <a:custGeom>
              <a:avLst/>
              <a:gdLst>
                <a:gd name="T0" fmla="*/ 2147483647 w 96"/>
                <a:gd name="T1" fmla="*/ 0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w 96"/>
                <a:gd name="T11" fmla="*/ 2147483647 h 112"/>
                <a:gd name="T12" fmla="*/ 0 w 96"/>
                <a:gd name="T13" fmla="*/ 2147483647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60" y="0"/>
                  </a:moveTo>
                  <a:cubicBezTo>
                    <a:pt x="72" y="14"/>
                    <a:pt x="78" y="20"/>
                    <a:pt x="84" y="33"/>
                  </a:cubicBezTo>
                  <a:cubicBezTo>
                    <a:pt x="96" y="47"/>
                    <a:pt x="96" y="60"/>
                    <a:pt x="96" y="60"/>
                  </a:cubicBezTo>
                  <a:cubicBezTo>
                    <a:pt x="84" y="93"/>
                    <a:pt x="42" y="106"/>
                    <a:pt x="36" y="112"/>
                  </a:cubicBezTo>
                  <a:cubicBezTo>
                    <a:pt x="30" y="112"/>
                    <a:pt x="30" y="112"/>
                    <a:pt x="30" y="112"/>
                  </a:cubicBezTo>
                  <a:cubicBezTo>
                    <a:pt x="12" y="112"/>
                    <a:pt x="6" y="99"/>
                    <a:pt x="0" y="93"/>
                  </a:cubicBezTo>
                  <a:cubicBezTo>
                    <a:pt x="0" y="86"/>
                    <a:pt x="0" y="86"/>
                    <a:pt x="0" y="86"/>
                  </a:cubicBezTo>
                  <a:cubicBezTo>
                    <a:pt x="12" y="0"/>
                    <a:pt x="60" y="0"/>
                    <a:pt x="60"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2" name="Freeform 564"/>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2" y="0"/>
                  </a:moveTo>
                  <a:cubicBezTo>
                    <a:pt x="69" y="11"/>
                    <a:pt x="69" y="16"/>
                    <a:pt x="75" y="22"/>
                  </a:cubicBezTo>
                  <a:cubicBezTo>
                    <a:pt x="80" y="32"/>
                    <a:pt x="80" y="43"/>
                    <a:pt x="80" y="43"/>
                  </a:cubicBezTo>
                  <a:cubicBezTo>
                    <a:pt x="69" y="70"/>
                    <a:pt x="35" y="80"/>
                    <a:pt x="23" y="80"/>
                  </a:cubicBezTo>
                  <a:cubicBezTo>
                    <a:pt x="23" y="80"/>
                    <a:pt x="23" y="80"/>
                    <a:pt x="23" y="80"/>
                  </a:cubicBezTo>
                  <a:cubicBezTo>
                    <a:pt x="6" y="80"/>
                    <a:pt x="0" y="70"/>
                    <a:pt x="0" y="64"/>
                  </a:cubicBezTo>
                  <a:cubicBezTo>
                    <a:pt x="0" y="64"/>
                    <a:pt x="0" y="64"/>
                    <a:pt x="0" y="64"/>
                  </a:cubicBezTo>
                  <a:cubicBezTo>
                    <a:pt x="12" y="0"/>
                    <a:pt x="52" y="0"/>
                    <a:pt x="52"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3" name="Freeform 565"/>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6" y="0"/>
                  </a:moveTo>
                  <a:cubicBezTo>
                    <a:pt x="80" y="12"/>
                    <a:pt x="74" y="18"/>
                    <a:pt x="80" y="23"/>
                  </a:cubicBezTo>
                  <a:cubicBezTo>
                    <a:pt x="80" y="29"/>
                    <a:pt x="80" y="40"/>
                    <a:pt x="80" y="40"/>
                  </a:cubicBezTo>
                  <a:cubicBezTo>
                    <a:pt x="62" y="63"/>
                    <a:pt x="31" y="75"/>
                    <a:pt x="25" y="80"/>
                  </a:cubicBezTo>
                  <a:cubicBezTo>
                    <a:pt x="25" y="80"/>
                    <a:pt x="25" y="80"/>
                    <a:pt x="25" y="80"/>
                  </a:cubicBezTo>
                  <a:cubicBezTo>
                    <a:pt x="7" y="75"/>
                    <a:pt x="0" y="63"/>
                    <a:pt x="0" y="63"/>
                  </a:cubicBezTo>
                  <a:cubicBezTo>
                    <a:pt x="0" y="63"/>
                    <a:pt x="0" y="58"/>
                    <a:pt x="0" y="58"/>
                  </a:cubicBezTo>
                  <a:cubicBezTo>
                    <a:pt x="13" y="0"/>
                    <a:pt x="56" y="0"/>
                    <a:pt x="56"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4" name="Freeform 566"/>
            <p:cNvSpPr>
              <a:spLocks/>
            </p:cNvSpPr>
            <p:nvPr/>
          </p:nvSpPr>
          <p:spPr bwMode="auto">
            <a:xfrm>
              <a:off x="6678613" y="5548313"/>
              <a:ext cx="39688" cy="52388"/>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w 64"/>
                <a:gd name="T11" fmla="*/ 2147483647 h 80"/>
                <a:gd name="T12" fmla="*/ 0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48" y="0"/>
                  </a:moveTo>
                  <a:cubicBezTo>
                    <a:pt x="64" y="14"/>
                    <a:pt x="59" y="20"/>
                    <a:pt x="59" y="20"/>
                  </a:cubicBezTo>
                  <a:cubicBezTo>
                    <a:pt x="59" y="27"/>
                    <a:pt x="59" y="40"/>
                    <a:pt x="54" y="40"/>
                  </a:cubicBezTo>
                  <a:cubicBezTo>
                    <a:pt x="43" y="67"/>
                    <a:pt x="16" y="80"/>
                    <a:pt x="16" y="80"/>
                  </a:cubicBezTo>
                  <a:cubicBezTo>
                    <a:pt x="16" y="80"/>
                    <a:pt x="16" y="80"/>
                    <a:pt x="16" y="80"/>
                  </a:cubicBezTo>
                  <a:cubicBezTo>
                    <a:pt x="0" y="80"/>
                    <a:pt x="0" y="60"/>
                    <a:pt x="0" y="60"/>
                  </a:cubicBezTo>
                  <a:cubicBezTo>
                    <a:pt x="0" y="60"/>
                    <a:pt x="0" y="60"/>
                    <a:pt x="0" y="60"/>
                  </a:cubicBezTo>
                  <a:cubicBezTo>
                    <a:pt x="11" y="7"/>
                    <a:pt x="48" y="0"/>
                    <a:pt x="48"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5" name="Freeform 567"/>
            <p:cNvSpPr>
              <a:spLocks/>
            </p:cNvSpPr>
            <p:nvPr/>
          </p:nvSpPr>
          <p:spPr bwMode="auto">
            <a:xfrm>
              <a:off x="6678613" y="5559426"/>
              <a:ext cx="39688"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45" y="0"/>
                  </a:moveTo>
                  <a:cubicBezTo>
                    <a:pt x="45" y="0"/>
                    <a:pt x="15" y="7"/>
                    <a:pt x="0" y="52"/>
                  </a:cubicBezTo>
                  <a:cubicBezTo>
                    <a:pt x="0" y="52"/>
                    <a:pt x="0" y="64"/>
                    <a:pt x="15" y="64"/>
                  </a:cubicBezTo>
                  <a:cubicBezTo>
                    <a:pt x="15" y="64"/>
                    <a:pt x="50" y="39"/>
                    <a:pt x="55" y="20"/>
                  </a:cubicBezTo>
                  <a:cubicBezTo>
                    <a:pt x="55" y="20"/>
                    <a:pt x="64" y="13"/>
                    <a:pt x="4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6" name="Freeform 568"/>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24" y="0"/>
                    <a:pt x="0" y="6"/>
                    <a:pt x="6" y="43"/>
                  </a:cubicBezTo>
                  <a:cubicBezTo>
                    <a:pt x="6" y="43"/>
                    <a:pt x="18" y="48"/>
                    <a:pt x="24" y="48"/>
                  </a:cubicBezTo>
                  <a:cubicBezTo>
                    <a:pt x="24" y="48"/>
                    <a:pt x="48" y="38"/>
                    <a:pt x="48" y="16"/>
                  </a:cubicBezTo>
                  <a:cubicBezTo>
                    <a:pt x="48" y="16"/>
                    <a:pt x="42" y="6"/>
                    <a:pt x="24"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7" name="Freeform 569"/>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24" y="0"/>
                  </a:moveTo>
                  <a:cubicBezTo>
                    <a:pt x="30" y="0"/>
                    <a:pt x="36" y="6"/>
                    <a:pt x="42" y="6"/>
                  </a:cubicBezTo>
                  <a:cubicBezTo>
                    <a:pt x="48" y="12"/>
                    <a:pt x="48" y="18"/>
                    <a:pt x="48" y="18"/>
                  </a:cubicBezTo>
                  <a:cubicBezTo>
                    <a:pt x="42" y="30"/>
                    <a:pt x="30" y="42"/>
                    <a:pt x="24" y="42"/>
                  </a:cubicBezTo>
                  <a:cubicBezTo>
                    <a:pt x="24" y="42"/>
                    <a:pt x="24" y="42"/>
                    <a:pt x="24" y="42"/>
                  </a:cubicBezTo>
                  <a:cubicBezTo>
                    <a:pt x="18" y="48"/>
                    <a:pt x="12" y="42"/>
                    <a:pt x="12" y="42"/>
                  </a:cubicBezTo>
                  <a:cubicBezTo>
                    <a:pt x="12" y="42"/>
                    <a:pt x="6" y="42"/>
                    <a:pt x="6" y="42"/>
                  </a:cubicBezTo>
                  <a:cubicBezTo>
                    <a:pt x="0" y="6"/>
                    <a:pt x="24" y="0"/>
                    <a:pt x="24" y="0"/>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8" name="Freeform 570"/>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6" y="0"/>
                  </a:moveTo>
                  <a:cubicBezTo>
                    <a:pt x="27" y="0"/>
                    <a:pt x="27" y="7"/>
                    <a:pt x="32" y="14"/>
                  </a:cubicBezTo>
                  <a:cubicBezTo>
                    <a:pt x="32" y="14"/>
                    <a:pt x="32" y="21"/>
                    <a:pt x="32" y="21"/>
                  </a:cubicBezTo>
                  <a:cubicBezTo>
                    <a:pt x="32" y="35"/>
                    <a:pt x="22" y="48"/>
                    <a:pt x="16" y="48"/>
                  </a:cubicBezTo>
                  <a:cubicBezTo>
                    <a:pt x="16" y="48"/>
                    <a:pt x="16" y="48"/>
                    <a:pt x="16" y="48"/>
                  </a:cubicBezTo>
                  <a:cubicBezTo>
                    <a:pt x="11" y="48"/>
                    <a:pt x="6" y="48"/>
                    <a:pt x="6" y="42"/>
                  </a:cubicBezTo>
                  <a:cubicBezTo>
                    <a:pt x="6" y="42"/>
                    <a:pt x="6" y="42"/>
                    <a:pt x="6" y="42"/>
                  </a:cubicBezTo>
                  <a:cubicBezTo>
                    <a:pt x="0" y="7"/>
                    <a:pt x="16" y="0"/>
                    <a:pt x="16" y="0"/>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9" name="Freeform 571"/>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0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3" y="0"/>
                  </a:moveTo>
                  <a:cubicBezTo>
                    <a:pt x="26" y="7"/>
                    <a:pt x="26" y="14"/>
                    <a:pt x="32" y="14"/>
                  </a:cubicBezTo>
                  <a:cubicBezTo>
                    <a:pt x="32" y="14"/>
                    <a:pt x="32" y="21"/>
                    <a:pt x="32" y="28"/>
                  </a:cubicBezTo>
                  <a:cubicBezTo>
                    <a:pt x="26" y="35"/>
                    <a:pt x="13" y="48"/>
                    <a:pt x="13" y="48"/>
                  </a:cubicBezTo>
                  <a:cubicBezTo>
                    <a:pt x="13" y="48"/>
                    <a:pt x="13" y="48"/>
                    <a:pt x="13" y="48"/>
                  </a:cubicBezTo>
                  <a:cubicBezTo>
                    <a:pt x="0" y="48"/>
                    <a:pt x="0" y="42"/>
                    <a:pt x="0" y="42"/>
                  </a:cubicBezTo>
                  <a:cubicBezTo>
                    <a:pt x="0" y="42"/>
                    <a:pt x="0" y="42"/>
                    <a:pt x="0" y="42"/>
                  </a:cubicBezTo>
                  <a:cubicBezTo>
                    <a:pt x="0" y="7"/>
                    <a:pt x="13" y="0"/>
                    <a:pt x="13" y="0"/>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0" name="Freeform 572"/>
            <p:cNvSpPr>
              <a:spLocks/>
            </p:cNvSpPr>
            <p:nvPr/>
          </p:nvSpPr>
          <p:spPr bwMode="auto">
            <a:xfrm>
              <a:off x="6707188" y="5527676"/>
              <a:ext cx="20638" cy="20638"/>
            </a:xfrm>
            <a:custGeom>
              <a:avLst/>
              <a:gdLst>
                <a:gd name="T0" fmla="*/ 2147483647 w 32"/>
                <a:gd name="T1" fmla="*/ 0 h 32"/>
                <a:gd name="T2" fmla="*/ 2147483647 w 32"/>
                <a:gd name="T3" fmla="*/ 2147483647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0"/>
                  </a:moveTo>
                  <a:cubicBezTo>
                    <a:pt x="32" y="0"/>
                    <a:pt x="32" y="6"/>
                    <a:pt x="32" y="6"/>
                  </a:cubicBezTo>
                  <a:cubicBezTo>
                    <a:pt x="32" y="16"/>
                    <a:pt x="13" y="32"/>
                    <a:pt x="13" y="32"/>
                  </a:cubicBezTo>
                  <a:cubicBezTo>
                    <a:pt x="0" y="32"/>
                    <a:pt x="0" y="27"/>
                    <a:pt x="0" y="27"/>
                  </a:cubicBezTo>
                  <a:cubicBezTo>
                    <a:pt x="0" y="6"/>
                    <a:pt x="20"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1" name="Freeform 573"/>
            <p:cNvSpPr>
              <a:spLocks/>
            </p:cNvSpPr>
            <p:nvPr/>
          </p:nvSpPr>
          <p:spPr bwMode="auto">
            <a:xfrm>
              <a:off x="6727825" y="55483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20"/>
                  </a:moveTo>
                  <a:cubicBezTo>
                    <a:pt x="48" y="20"/>
                    <a:pt x="32" y="0"/>
                    <a:pt x="6" y="32"/>
                  </a:cubicBezTo>
                  <a:cubicBezTo>
                    <a:pt x="6" y="32"/>
                    <a:pt x="0" y="45"/>
                    <a:pt x="6" y="52"/>
                  </a:cubicBezTo>
                  <a:cubicBezTo>
                    <a:pt x="6" y="52"/>
                    <a:pt x="27" y="64"/>
                    <a:pt x="43" y="58"/>
                  </a:cubicBezTo>
                  <a:cubicBezTo>
                    <a:pt x="43" y="58"/>
                    <a:pt x="48" y="39"/>
                    <a:pt x="48" y="2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2" name="Freeform 574"/>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0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2" y="36"/>
                  </a:moveTo>
                  <a:cubicBezTo>
                    <a:pt x="24" y="48"/>
                    <a:pt x="6" y="36"/>
                    <a:pt x="6" y="36"/>
                  </a:cubicBezTo>
                  <a:cubicBezTo>
                    <a:pt x="0" y="30"/>
                    <a:pt x="0" y="30"/>
                    <a:pt x="0" y="30"/>
                  </a:cubicBezTo>
                  <a:cubicBezTo>
                    <a:pt x="0" y="24"/>
                    <a:pt x="0" y="18"/>
                    <a:pt x="0" y="18"/>
                  </a:cubicBezTo>
                  <a:cubicBezTo>
                    <a:pt x="0" y="18"/>
                    <a:pt x="0" y="18"/>
                    <a:pt x="6" y="18"/>
                  </a:cubicBezTo>
                  <a:cubicBezTo>
                    <a:pt x="30" y="0"/>
                    <a:pt x="42" y="12"/>
                    <a:pt x="42" y="12"/>
                  </a:cubicBezTo>
                  <a:cubicBezTo>
                    <a:pt x="42" y="18"/>
                    <a:pt x="48" y="24"/>
                    <a:pt x="42" y="24"/>
                  </a:cubicBezTo>
                  <a:cubicBezTo>
                    <a:pt x="42" y="36"/>
                    <a:pt x="42" y="36"/>
                    <a:pt x="42" y="36"/>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3" name="Freeform 575"/>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2147483647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8" y="42"/>
                  </a:moveTo>
                  <a:cubicBezTo>
                    <a:pt x="35" y="48"/>
                    <a:pt x="14" y="35"/>
                    <a:pt x="7" y="35"/>
                  </a:cubicBezTo>
                  <a:cubicBezTo>
                    <a:pt x="7" y="35"/>
                    <a:pt x="7" y="35"/>
                    <a:pt x="7" y="35"/>
                  </a:cubicBezTo>
                  <a:cubicBezTo>
                    <a:pt x="0" y="28"/>
                    <a:pt x="0" y="21"/>
                    <a:pt x="0" y="21"/>
                  </a:cubicBezTo>
                  <a:cubicBezTo>
                    <a:pt x="7" y="21"/>
                    <a:pt x="7" y="21"/>
                    <a:pt x="7" y="21"/>
                  </a:cubicBezTo>
                  <a:cubicBezTo>
                    <a:pt x="28" y="0"/>
                    <a:pt x="42" y="14"/>
                    <a:pt x="48" y="14"/>
                  </a:cubicBezTo>
                  <a:cubicBezTo>
                    <a:pt x="48" y="21"/>
                    <a:pt x="48" y="28"/>
                    <a:pt x="48" y="28"/>
                  </a:cubicBezTo>
                  <a:cubicBezTo>
                    <a:pt x="48" y="42"/>
                    <a:pt x="48" y="42"/>
                    <a:pt x="4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4" name="Freeform 576"/>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2147483647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42" y="13"/>
                  </a:moveTo>
                  <a:cubicBezTo>
                    <a:pt x="35" y="16"/>
                    <a:pt x="14" y="13"/>
                    <a:pt x="7" y="13"/>
                  </a:cubicBezTo>
                  <a:cubicBezTo>
                    <a:pt x="7" y="13"/>
                    <a:pt x="7" y="13"/>
                    <a:pt x="7" y="13"/>
                  </a:cubicBezTo>
                  <a:cubicBezTo>
                    <a:pt x="0" y="10"/>
                    <a:pt x="7" y="7"/>
                    <a:pt x="7" y="7"/>
                  </a:cubicBezTo>
                  <a:cubicBezTo>
                    <a:pt x="7" y="7"/>
                    <a:pt x="7" y="7"/>
                    <a:pt x="7" y="7"/>
                  </a:cubicBezTo>
                  <a:cubicBezTo>
                    <a:pt x="28" y="0"/>
                    <a:pt x="35" y="4"/>
                    <a:pt x="42" y="4"/>
                  </a:cubicBezTo>
                  <a:cubicBezTo>
                    <a:pt x="48" y="7"/>
                    <a:pt x="48" y="7"/>
                    <a:pt x="48" y="10"/>
                  </a:cubicBezTo>
                  <a:cubicBezTo>
                    <a:pt x="48" y="16"/>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5" name="Freeform 577"/>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7" y="4"/>
                  </a:cubicBezTo>
                  <a:cubicBezTo>
                    <a:pt x="7" y="4"/>
                    <a:pt x="0" y="8"/>
                    <a:pt x="7" y="12"/>
                  </a:cubicBezTo>
                  <a:cubicBezTo>
                    <a:pt x="7" y="12"/>
                    <a:pt x="35" y="16"/>
                    <a:pt x="42" y="12"/>
                  </a:cubicBezTo>
                  <a:cubicBezTo>
                    <a:pt x="42" y="12"/>
                    <a:pt x="48" y="12"/>
                    <a:pt x="48" y="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6" name="Freeform 578"/>
            <p:cNvSpPr>
              <a:spLocks/>
            </p:cNvSpPr>
            <p:nvPr/>
          </p:nvSpPr>
          <p:spPr bwMode="auto">
            <a:xfrm>
              <a:off x="6718300" y="5527676"/>
              <a:ext cx="30163" cy="41275"/>
            </a:xfrm>
            <a:custGeom>
              <a:avLst/>
              <a:gdLst>
                <a:gd name="T0" fmla="*/ 2147483647 w 48"/>
                <a:gd name="T1" fmla="*/ 0 h 64"/>
                <a:gd name="T2" fmla="*/ 2147483647 w 48"/>
                <a:gd name="T3" fmla="*/ 2147483647 h 64"/>
                <a:gd name="T4" fmla="*/ 2147483647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29" y="0"/>
                  </a:moveTo>
                  <a:cubicBezTo>
                    <a:pt x="29" y="0"/>
                    <a:pt x="0" y="22"/>
                    <a:pt x="10" y="50"/>
                  </a:cubicBezTo>
                  <a:cubicBezTo>
                    <a:pt x="10" y="50"/>
                    <a:pt x="10" y="64"/>
                    <a:pt x="20" y="64"/>
                  </a:cubicBezTo>
                  <a:cubicBezTo>
                    <a:pt x="20" y="64"/>
                    <a:pt x="44" y="57"/>
                    <a:pt x="48" y="36"/>
                  </a:cubicBezTo>
                  <a:cubicBezTo>
                    <a:pt x="48" y="36"/>
                    <a:pt x="44" y="15"/>
                    <a:pt x="29"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7" name="Freeform 579"/>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0"/>
                    <a:pt x="28" y="0"/>
                    <a:pt x="28" y="0"/>
                  </a:cubicBezTo>
                  <a:cubicBezTo>
                    <a:pt x="28" y="0"/>
                    <a:pt x="28" y="0"/>
                    <a:pt x="28" y="0"/>
                  </a:cubicBezTo>
                  <a:cubicBezTo>
                    <a:pt x="42" y="7"/>
                    <a:pt x="42" y="14"/>
                    <a:pt x="48" y="14"/>
                  </a:cubicBezTo>
                  <a:cubicBezTo>
                    <a:pt x="48" y="21"/>
                    <a:pt x="48" y="28"/>
                    <a:pt x="48" y="28"/>
                  </a:cubicBezTo>
                  <a:cubicBezTo>
                    <a:pt x="42" y="42"/>
                    <a:pt x="14" y="48"/>
                    <a:pt x="14"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8" name="Freeform 580"/>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7"/>
                    <a:pt x="28" y="0"/>
                    <a:pt x="28" y="0"/>
                  </a:cubicBezTo>
                  <a:cubicBezTo>
                    <a:pt x="35" y="0"/>
                    <a:pt x="35" y="0"/>
                    <a:pt x="35" y="0"/>
                  </a:cubicBezTo>
                  <a:cubicBezTo>
                    <a:pt x="42" y="7"/>
                    <a:pt x="42" y="14"/>
                    <a:pt x="42" y="21"/>
                  </a:cubicBezTo>
                  <a:cubicBezTo>
                    <a:pt x="48" y="21"/>
                    <a:pt x="48" y="21"/>
                    <a:pt x="42" y="28"/>
                  </a:cubicBezTo>
                  <a:cubicBezTo>
                    <a:pt x="35" y="42"/>
                    <a:pt x="14" y="48"/>
                    <a:pt x="14" y="48"/>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9" name="Freeform 581"/>
            <p:cNvSpPr>
              <a:spLocks/>
            </p:cNvSpPr>
            <p:nvPr/>
          </p:nvSpPr>
          <p:spPr bwMode="auto">
            <a:xfrm>
              <a:off x="6727825" y="5538788"/>
              <a:ext cx="20638"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6" y="32"/>
                  </a:moveTo>
                  <a:cubicBezTo>
                    <a:pt x="0" y="32"/>
                    <a:pt x="0" y="26"/>
                    <a:pt x="0" y="26"/>
                  </a:cubicBezTo>
                  <a:cubicBezTo>
                    <a:pt x="6" y="0"/>
                    <a:pt x="16" y="0"/>
                    <a:pt x="22" y="0"/>
                  </a:cubicBezTo>
                  <a:cubicBezTo>
                    <a:pt x="22" y="0"/>
                    <a:pt x="22" y="0"/>
                    <a:pt x="22" y="0"/>
                  </a:cubicBezTo>
                  <a:cubicBezTo>
                    <a:pt x="32" y="7"/>
                    <a:pt x="27" y="7"/>
                    <a:pt x="27" y="13"/>
                  </a:cubicBezTo>
                  <a:cubicBezTo>
                    <a:pt x="27" y="13"/>
                    <a:pt x="27" y="13"/>
                    <a:pt x="27" y="20"/>
                  </a:cubicBezTo>
                  <a:cubicBezTo>
                    <a:pt x="22" y="26"/>
                    <a:pt x="6" y="32"/>
                    <a:pt x="6"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0" name="Freeform 582"/>
            <p:cNvSpPr>
              <a:spLocks/>
            </p:cNvSpPr>
            <p:nvPr/>
          </p:nvSpPr>
          <p:spPr bwMode="auto">
            <a:xfrm>
              <a:off x="6727825" y="5538788"/>
              <a:ext cx="20638" cy="20638"/>
            </a:xfrm>
            <a:custGeom>
              <a:avLst/>
              <a:gdLst>
                <a:gd name="T0" fmla="*/ 2147483647 w 32"/>
                <a:gd name="T1" fmla="*/ 0 h 32"/>
                <a:gd name="T2" fmla="*/ 0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2" y="0"/>
                  </a:moveTo>
                  <a:cubicBezTo>
                    <a:pt x="22" y="0"/>
                    <a:pt x="6" y="7"/>
                    <a:pt x="0" y="26"/>
                  </a:cubicBezTo>
                  <a:cubicBezTo>
                    <a:pt x="0" y="26"/>
                    <a:pt x="0" y="32"/>
                    <a:pt x="6" y="32"/>
                  </a:cubicBezTo>
                  <a:cubicBezTo>
                    <a:pt x="6" y="32"/>
                    <a:pt x="22" y="20"/>
                    <a:pt x="27" y="13"/>
                  </a:cubicBezTo>
                  <a:cubicBezTo>
                    <a:pt x="27" y="13"/>
                    <a:pt x="32" y="7"/>
                    <a:pt x="2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1" name="Freeform 583"/>
            <p:cNvSpPr>
              <a:spLocks/>
            </p:cNvSpPr>
            <p:nvPr/>
          </p:nvSpPr>
          <p:spPr bwMode="auto">
            <a:xfrm>
              <a:off x="6478588" y="5651501"/>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27"/>
                    <a:pt x="32" y="27"/>
                  </a:cubicBezTo>
                  <a:cubicBezTo>
                    <a:pt x="32" y="27"/>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2" name="Freeform 584"/>
            <p:cNvSpPr>
              <a:spLocks noEditPoints="1"/>
            </p:cNvSpPr>
            <p:nvPr/>
          </p:nvSpPr>
          <p:spPr bwMode="auto">
            <a:xfrm>
              <a:off x="6478588" y="5651501"/>
              <a:ext cx="30163" cy="28575"/>
            </a:xfrm>
            <a:custGeom>
              <a:avLst/>
              <a:gdLst>
                <a:gd name="T0" fmla="*/ 2147483647 w 49"/>
                <a:gd name="T1" fmla="*/ 0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0 h 44"/>
                <a:gd name="T34" fmla="*/ 2147483647 w 49"/>
                <a:gd name="T35" fmla="*/ 0 h 44"/>
                <a:gd name="T36" fmla="*/ 2147483647 w 49"/>
                <a:gd name="T37" fmla="*/ 0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15" y="0"/>
                  </a:moveTo>
                  <a:cubicBezTo>
                    <a:pt x="18" y="0"/>
                    <a:pt x="21" y="2"/>
                    <a:pt x="23" y="5"/>
                  </a:cubicBezTo>
                  <a:lnTo>
                    <a:pt x="25" y="9"/>
                  </a:lnTo>
                  <a:lnTo>
                    <a:pt x="30" y="18"/>
                  </a:lnTo>
                  <a:lnTo>
                    <a:pt x="29" y="17"/>
                  </a:lnTo>
                  <a:lnTo>
                    <a:pt x="37" y="26"/>
                  </a:lnTo>
                  <a:lnTo>
                    <a:pt x="35" y="24"/>
                  </a:lnTo>
                  <a:lnTo>
                    <a:pt x="44" y="28"/>
                  </a:lnTo>
                  <a:cubicBezTo>
                    <a:pt x="47" y="30"/>
                    <a:pt x="49" y="34"/>
                    <a:pt x="48" y="38"/>
                  </a:cubicBezTo>
                  <a:cubicBezTo>
                    <a:pt x="47" y="41"/>
                    <a:pt x="43" y="44"/>
                    <a:pt x="39" y="43"/>
                  </a:cubicBezTo>
                  <a:lnTo>
                    <a:pt x="31" y="42"/>
                  </a:lnTo>
                  <a:cubicBezTo>
                    <a:pt x="30" y="42"/>
                    <a:pt x="29" y="42"/>
                    <a:pt x="28" y="41"/>
                  </a:cubicBezTo>
                  <a:lnTo>
                    <a:pt x="17" y="33"/>
                  </a:lnTo>
                  <a:cubicBezTo>
                    <a:pt x="16" y="32"/>
                    <a:pt x="15"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8"/>
                  </a:lnTo>
                  <a:lnTo>
                    <a:pt x="33" y="27"/>
                  </a:lnTo>
                  <a:lnTo>
                    <a:pt x="41" y="28"/>
                  </a:lnTo>
                  <a:lnTo>
                    <a:pt x="37" y="43"/>
                  </a:lnTo>
                  <a:lnTo>
                    <a:pt x="28" y="39"/>
                  </a:lnTo>
                  <a:cubicBezTo>
                    <a:pt x="27" y="38"/>
                    <a:pt x="26" y="38"/>
                    <a:pt x="25" y="37"/>
                  </a:cubicBezTo>
                  <a:lnTo>
                    <a:pt x="17" y="28"/>
                  </a:lnTo>
                  <a:cubicBezTo>
                    <a:pt x="17" y="27"/>
                    <a:pt x="17" y="27"/>
                    <a:pt x="17" y="27"/>
                  </a:cubicBezTo>
                  <a:lnTo>
                    <a:pt x="10" y="16"/>
                  </a:lnTo>
                  <a:lnTo>
                    <a:pt x="8" y="12"/>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3" name="Freeform 585"/>
            <p:cNvSpPr>
              <a:spLocks/>
            </p:cNvSpPr>
            <p:nvPr/>
          </p:nvSpPr>
          <p:spPr bwMode="auto">
            <a:xfrm>
              <a:off x="6378575" y="5476876"/>
              <a:ext cx="179388" cy="123825"/>
            </a:xfrm>
            <a:custGeom>
              <a:avLst/>
              <a:gdLst>
                <a:gd name="T0" fmla="*/ 2147483647 w 288"/>
                <a:gd name="T1" fmla="*/ 0 h 192"/>
                <a:gd name="T2" fmla="*/ 2147483647 w 288"/>
                <a:gd name="T3" fmla="*/ 2147483647 h 192"/>
                <a:gd name="T4" fmla="*/ 0 w 288"/>
                <a:gd name="T5" fmla="*/ 2147483647 h 192"/>
                <a:gd name="T6" fmla="*/ 2147483647 w 288"/>
                <a:gd name="T7" fmla="*/ 2147483647 h 192"/>
                <a:gd name="T8" fmla="*/ 2147483647 w 288"/>
                <a:gd name="T9" fmla="*/ 2147483647 h 192"/>
                <a:gd name="T10" fmla="*/ 2147483647 w 288"/>
                <a:gd name="T11" fmla="*/ 2147483647 h 192"/>
                <a:gd name="T12" fmla="*/ 2147483647 w 288"/>
                <a:gd name="T13" fmla="*/ 2147483647 h 192"/>
                <a:gd name="T14" fmla="*/ 2147483647 w 288"/>
                <a:gd name="T15" fmla="*/ 2147483647 h 192"/>
                <a:gd name="T16" fmla="*/ 2147483647 w 288"/>
                <a:gd name="T17" fmla="*/ 2147483647 h 192"/>
                <a:gd name="T18" fmla="*/ 2147483647 w 288"/>
                <a:gd name="T19" fmla="*/ 2147483647 h 192"/>
                <a:gd name="T20" fmla="*/ 2147483647 w 288"/>
                <a:gd name="T21" fmla="*/ 2147483647 h 192"/>
                <a:gd name="T22" fmla="*/ 2147483647 w 288"/>
                <a:gd name="T23" fmla="*/ 2147483647 h 192"/>
                <a:gd name="T24" fmla="*/ 2147483647 w 288"/>
                <a:gd name="T25" fmla="*/ 2147483647 h 192"/>
                <a:gd name="T26" fmla="*/ 2147483647 w 288"/>
                <a:gd name="T27" fmla="*/ 2147483647 h 192"/>
                <a:gd name="T28" fmla="*/ 2147483647 w 288"/>
                <a:gd name="T29" fmla="*/ 2147483647 h 192"/>
                <a:gd name="T30" fmla="*/ 2147483647 w 288"/>
                <a:gd name="T31" fmla="*/ 2147483647 h 192"/>
                <a:gd name="T32" fmla="*/ 2147483647 w 288"/>
                <a:gd name="T33" fmla="*/ 2147483647 h 192"/>
                <a:gd name="T34" fmla="*/ 2147483647 w 288"/>
                <a:gd name="T35" fmla="*/ 2147483647 h 192"/>
                <a:gd name="T36" fmla="*/ 2147483647 w 288"/>
                <a:gd name="T37" fmla="*/ 2147483647 h 192"/>
                <a:gd name="T38" fmla="*/ 2147483647 w 288"/>
                <a:gd name="T39" fmla="*/ 2147483647 h 192"/>
                <a:gd name="T40" fmla="*/ 2147483647 w 288"/>
                <a:gd name="T41" fmla="*/ 2147483647 h 192"/>
                <a:gd name="T42" fmla="*/ 2147483647 w 288"/>
                <a:gd name="T43" fmla="*/ 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8"/>
                <a:gd name="T67" fmla="*/ 0 h 192"/>
                <a:gd name="T68" fmla="*/ 288 w 288"/>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8" h="192">
                  <a:moveTo>
                    <a:pt x="93" y="0"/>
                  </a:moveTo>
                  <a:cubicBezTo>
                    <a:pt x="93" y="58"/>
                    <a:pt x="70" y="64"/>
                    <a:pt x="58" y="58"/>
                  </a:cubicBezTo>
                  <a:cubicBezTo>
                    <a:pt x="35" y="58"/>
                    <a:pt x="6" y="45"/>
                    <a:pt x="0" y="77"/>
                  </a:cubicBezTo>
                  <a:cubicBezTo>
                    <a:pt x="12" y="77"/>
                    <a:pt x="18" y="84"/>
                    <a:pt x="18" y="96"/>
                  </a:cubicBezTo>
                  <a:cubicBezTo>
                    <a:pt x="18" y="109"/>
                    <a:pt x="12" y="116"/>
                    <a:pt x="12" y="128"/>
                  </a:cubicBezTo>
                  <a:cubicBezTo>
                    <a:pt x="6" y="135"/>
                    <a:pt x="12" y="135"/>
                    <a:pt x="18" y="135"/>
                  </a:cubicBezTo>
                  <a:cubicBezTo>
                    <a:pt x="24" y="141"/>
                    <a:pt x="47" y="122"/>
                    <a:pt x="47" y="128"/>
                  </a:cubicBezTo>
                  <a:cubicBezTo>
                    <a:pt x="41" y="135"/>
                    <a:pt x="47" y="160"/>
                    <a:pt x="47" y="173"/>
                  </a:cubicBezTo>
                  <a:cubicBezTo>
                    <a:pt x="58" y="192"/>
                    <a:pt x="93" y="186"/>
                    <a:pt x="98" y="173"/>
                  </a:cubicBezTo>
                  <a:cubicBezTo>
                    <a:pt x="98" y="167"/>
                    <a:pt x="98" y="160"/>
                    <a:pt x="104" y="154"/>
                  </a:cubicBezTo>
                  <a:cubicBezTo>
                    <a:pt x="110" y="148"/>
                    <a:pt x="116" y="148"/>
                    <a:pt x="121" y="148"/>
                  </a:cubicBezTo>
                  <a:cubicBezTo>
                    <a:pt x="127" y="141"/>
                    <a:pt x="127" y="135"/>
                    <a:pt x="133" y="135"/>
                  </a:cubicBezTo>
                  <a:cubicBezTo>
                    <a:pt x="139" y="135"/>
                    <a:pt x="139" y="135"/>
                    <a:pt x="144" y="135"/>
                  </a:cubicBezTo>
                  <a:cubicBezTo>
                    <a:pt x="150" y="135"/>
                    <a:pt x="156" y="128"/>
                    <a:pt x="162" y="128"/>
                  </a:cubicBezTo>
                  <a:cubicBezTo>
                    <a:pt x="173" y="128"/>
                    <a:pt x="196" y="135"/>
                    <a:pt x="202" y="135"/>
                  </a:cubicBezTo>
                  <a:cubicBezTo>
                    <a:pt x="208" y="135"/>
                    <a:pt x="208" y="141"/>
                    <a:pt x="214" y="148"/>
                  </a:cubicBezTo>
                  <a:cubicBezTo>
                    <a:pt x="225" y="167"/>
                    <a:pt x="248" y="167"/>
                    <a:pt x="260" y="154"/>
                  </a:cubicBezTo>
                  <a:cubicBezTo>
                    <a:pt x="265" y="141"/>
                    <a:pt x="271" y="122"/>
                    <a:pt x="288" y="116"/>
                  </a:cubicBezTo>
                  <a:cubicBezTo>
                    <a:pt x="288" y="109"/>
                    <a:pt x="288" y="96"/>
                    <a:pt x="283" y="84"/>
                  </a:cubicBezTo>
                  <a:cubicBezTo>
                    <a:pt x="271" y="71"/>
                    <a:pt x="254" y="77"/>
                    <a:pt x="237" y="77"/>
                  </a:cubicBezTo>
                  <a:cubicBezTo>
                    <a:pt x="214" y="77"/>
                    <a:pt x="179" y="32"/>
                    <a:pt x="168" y="7"/>
                  </a:cubicBezTo>
                  <a:cubicBezTo>
                    <a:pt x="168" y="7"/>
                    <a:pt x="93" y="0"/>
                    <a:pt x="9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4" name="Freeform 586"/>
            <p:cNvSpPr>
              <a:spLocks/>
            </p:cNvSpPr>
            <p:nvPr/>
          </p:nvSpPr>
          <p:spPr bwMode="auto">
            <a:xfrm>
              <a:off x="6078538" y="4754563"/>
              <a:ext cx="758825" cy="773113"/>
            </a:xfrm>
            <a:custGeom>
              <a:avLst/>
              <a:gdLst>
                <a:gd name="T0" fmla="*/ 2147483647 w 1216"/>
                <a:gd name="T1" fmla="*/ 2147483647 h 1200"/>
                <a:gd name="T2" fmla="*/ 2147483647 w 1216"/>
                <a:gd name="T3" fmla="*/ 2147483647 h 1200"/>
                <a:gd name="T4" fmla="*/ 2147483647 w 1216"/>
                <a:gd name="T5" fmla="*/ 2147483647 h 1200"/>
                <a:gd name="T6" fmla="*/ 2147483647 w 1216"/>
                <a:gd name="T7" fmla="*/ 2147483647 h 1200"/>
                <a:gd name="T8" fmla="*/ 2147483647 w 1216"/>
                <a:gd name="T9" fmla="*/ 2147483647 h 1200"/>
                <a:gd name="T10" fmla="*/ 2147483647 w 1216"/>
                <a:gd name="T11" fmla="*/ 2147483647 h 1200"/>
                <a:gd name="T12" fmla="*/ 2147483647 w 1216"/>
                <a:gd name="T13" fmla="*/ 2147483647 h 1200"/>
                <a:gd name="T14" fmla="*/ 2147483647 w 1216"/>
                <a:gd name="T15" fmla="*/ 2147483647 h 1200"/>
                <a:gd name="T16" fmla="*/ 2147483647 w 1216"/>
                <a:gd name="T17" fmla="*/ 2147483647 h 1200"/>
                <a:gd name="T18" fmla="*/ 2147483647 w 1216"/>
                <a:gd name="T19" fmla="*/ 2147483647 h 1200"/>
                <a:gd name="T20" fmla="*/ 2147483647 w 1216"/>
                <a:gd name="T21" fmla="*/ 2147483647 h 1200"/>
                <a:gd name="T22" fmla="*/ 2147483647 w 1216"/>
                <a:gd name="T23" fmla="*/ 2147483647 h 1200"/>
                <a:gd name="T24" fmla="*/ 2147483647 w 1216"/>
                <a:gd name="T25" fmla="*/ 2147483647 h 1200"/>
                <a:gd name="T26" fmla="*/ 2147483647 w 1216"/>
                <a:gd name="T27" fmla="*/ 2147483647 h 1200"/>
                <a:gd name="T28" fmla="*/ 2147483647 w 1216"/>
                <a:gd name="T29" fmla="*/ 2147483647 h 1200"/>
                <a:gd name="T30" fmla="*/ 2147483647 w 1216"/>
                <a:gd name="T31" fmla="*/ 2147483647 h 1200"/>
                <a:gd name="T32" fmla="*/ 2147483647 w 1216"/>
                <a:gd name="T33" fmla="*/ 2147483647 h 1200"/>
                <a:gd name="T34" fmla="*/ 2147483647 w 1216"/>
                <a:gd name="T35" fmla="*/ 2147483647 h 1200"/>
                <a:gd name="T36" fmla="*/ 2147483647 w 1216"/>
                <a:gd name="T37" fmla="*/ 2147483647 h 1200"/>
                <a:gd name="T38" fmla="*/ 2147483647 w 1216"/>
                <a:gd name="T39" fmla="*/ 2147483647 h 1200"/>
                <a:gd name="T40" fmla="*/ 2147483647 w 1216"/>
                <a:gd name="T41" fmla="*/ 2147483647 h 1200"/>
                <a:gd name="T42" fmla="*/ 2147483647 w 1216"/>
                <a:gd name="T43" fmla="*/ 2147483647 h 1200"/>
                <a:gd name="T44" fmla="*/ 2147483647 w 1216"/>
                <a:gd name="T45" fmla="*/ 2147483647 h 1200"/>
                <a:gd name="T46" fmla="*/ 2147483647 w 1216"/>
                <a:gd name="T47" fmla="*/ 2147483647 h 1200"/>
                <a:gd name="T48" fmla="*/ 2147483647 w 1216"/>
                <a:gd name="T49" fmla="*/ 2147483647 h 1200"/>
                <a:gd name="T50" fmla="*/ 2147483647 w 1216"/>
                <a:gd name="T51" fmla="*/ 2147483647 h 1200"/>
                <a:gd name="T52" fmla="*/ 2147483647 w 1216"/>
                <a:gd name="T53" fmla="*/ 2147483647 h 1200"/>
                <a:gd name="T54" fmla="*/ 2147483647 w 1216"/>
                <a:gd name="T55" fmla="*/ 2147483647 h 1200"/>
                <a:gd name="T56" fmla="*/ 2147483647 w 1216"/>
                <a:gd name="T57" fmla="*/ 2147483647 h 1200"/>
                <a:gd name="T58" fmla="*/ 2147483647 w 1216"/>
                <a:gd name="T59" fmla="*/ 2147483647 h 1200"/>
                <a:gd name="T60" fmla="*/ 2147483647 w 1216"/>
                <a:gd name="T61" fmla="*/ 2147483647 h 1200"/>
                <a:gd name="T62" fmla="*/ 2147483647 w 1216"/>
                <a:gd name="T63" fmla="*/ 2147483647 h 1200"/>
                <a:gd name="T64" fmla="*/ 2147483647 w 1216"/>
                <a:gd name="T65" fmla="*/ 2147483647 h 1200"/>
                <a:gd name="T66" fmla="*/ 2147483647 w 1216"/>
                <a:gd name="T67" fmla="*/ 2147483647 h 1200"/>
                <a:gd name="T68" fmla="*/ 2147483647 w 1216"/>
                <a:gd name="T69" fmla="*/ 2147483647 h 1200"/>
                <a:gd name="T70" fmla="*/ 2147483647 w 1216"/>
                <a:gd name="T71" fmla="*/ 2147483647 h 1200"/>
                <a:gd name="T72" fmla="*/ 2147483647 w 1216"/>
                <a:gd name="T73" fmla="*/ 2147483647 h 1200"/>
                <a:gd name="T74" fmla="*/ 2147483647 w 1216"/>
                <a:gd name="T75" fmla="*/ 2147483647 h 1200"/>
                <a:gd name="T76" fmla="*/ 2147483647 w 1216"/>
                <a:gd name="T77" fmla="*/ 2147483647 h 1200"/>
                <a:gd name="T78" fmla="*/ 2147483647 w 1216"/>
                <a:gd name="T79" fmla="*/ 2147483647 h 1200"/>
                <a:gd name="T80" fmla="*/ 2147483647 w 1216"/>
                <a:gd name="T81" fmla="*/ 2147483647 h 1200"/>
                <a:gd name="T82" fmla="*/ 2147483647 w 1216"/>
                <a:gd name="T83" fmla="*/ 2147483647 h 1200"/>
                <a:gd name="T84" fmla="*/ 2147483647 w 1216"/>
                <a:gd name="T85" fmla="*/ 2147483647 h 12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6"/>
                <a:gd name="T130" fmla="*/ 0 h 1200"/>
                <a:gd name="T131" fmla="*/ 1216 w 1216"/>
                <a:gd name="T132" fmla="*/ 1200 h 12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6" h="1200">
                  <a:moveTo>
                    <a:pt x="76" y="326"/>
                  </a:moveTo>
                  <a:cubicBezTo>
                    <a:pt x="82" y="320"/>
                    <a:pt x="76" y="302"/>
                    <a:pt x="82" y="296"/>
                  </a:cubicBezTo>
                  <a:cubicBezTo>
                    <a:pt x="93" y="284"/>
                    <a:pt x="99" y="290"/>
                    <a:pt x="105" y="272"/>
                  </a:cubicBezTo>
                  <a:cubicBezTo>
                    <a:pt x="116" y="266"/>
                    <a:pt x="134" y="248"/>
                    <a:pt x="145" y="242"/>
                  </a:cubicBezTo>
                  <a:cubicBezTo>
                    <a:pt x="157" y="224"/>
                    <a:pt x="168" y="193"/>
                    <a:pt x="151" y="169"/>
                  </a:cubicBezTo>
                  <a:cubicBezTo>
                    <a:pt x="168" y="169"/>
                    <a:pt x="174" y="187"/>
                    <a:pt x="186" y="205"/>
                  </a:cubicBezTo>
                  <a:cubicBezTo>
                    <a:pt x="192" y="181"/>
                    <a:pt x="197" y="157"/>
                    <a:pt x="197" y="133"/>
                  </a:cubicBezTo>
                  <a:cubicBezTo>
                    <a:pt x="215" y="151"/>
                    <a:pt x="221" y="175"/>
                    <a:pt x="221" y="199"/>
                  </a:cubicBezTo>
                  <a:cubicBezTo>
                    <a:pt x="249" y="187"/>
                    <a:pt x="226" y="133"/>
                    <a:pt x="249" y="121"/>
                  </a:cubicBezTo>
                  <a:cubicBezTo>
                    <a:pt x="261" y="109"/>
                    <a:pt x="249" y="151"/>
                    <a:pt x="255" y="169"/>
                  </a:cubicBezTo>
                  <a:cubicBezTo>
                    <a:pt x="273" y="157"/>
                    <a:pt x="290" y="145"/>
                    <a:pt x="284" y="121"/>
                  </a:cubicBezTo>
                  <a:cubicBezTo>
                    <a:pt x="284" y="133"/>
                    <a:pt x="319" y="151"/>
                    <a:pt x="313" y="169"/>
                  </a:cubicBezTo>
                  <a:cubicBezTo>
                    <a:pt x="325" y="169"/>
                    <a:pt x="336" y="169"/>
                    <a:pt x="342" y="169"/>
                  </a:cubicBezTo>
                  <a:cubicBezTo>
                    <a:pt x="377" y="193"/>
                    <a:pt x="388" y="187"/>
                    <a:pt x="423" y="193"/>
                  </a:cubicBezTo>
                  <a:cubicBezTo>
                    <a:pt x="435" y="199"/>
                    <a:pt x="452" y="187"/>
                    <a:pt x="452" y="193"/>
                  </a:cubicBezTo>
                  <a:cubicBezTo>
                    <a:pt x="452" y="199"/>
                    <a:pt x="446" y="218"/>
                    <a:pt x="441" y="218"/>
                  </a:cubicBezTo>
                  <a:cubicBezTo>
                    <a:pt x="464" y="236"/>
                    <a:pt x="481" y="242"/>
                    <a:pt x="493" y="266"/>
                  </a:cubicBezTo>
                  <a:cubicBezTo>
                    <a:pt x="493" y="272"/>
                    <a:pt x="498" y="266"/>
                    <a:pt x="498" y="266"/>
                  </a:cubicBezTo>
                  <a:cubicBezTo>
                    <a:pt x="498" y="260"/>
                    <a:pt x="493" y="248"/>
                    <a:pt x="493" y="242"/>
                  </a:cubicBezTo>
                  <a:cubicBezTo>
                    <a:pt x="493" y="242"/>
                    <a:pt x="487" y="236"/>
                    <a:pt x="487" y="236"/>
                  </a:cubicBezTo>
                  <a:cubicBezTo>
                    <a:pt x="475" y="193"/>
                    <a:pt x="441" y="187"/>
                    <a:pt x="406" y="175"/>
                  </a:cubicBezTo>
                  <a:cubicBezTo>
                    <a:pt x="400" y="175"/>
                    <a:pt x="400" y="169"/>
                    <a:pt x="394" y="169"/>
                  </a:cubicBezTo>
                  <a:cubicBezTo>
                    <a:pt x="388" y="169"/>
                    <a:pt x="383" y="169"/>
                    <a:pt x="377" y="163"/>
                  </a:cubicBezTo>
                  <a:cubicBezTo>
                    <a:pt x="371" y="163"/>
                    <a:pt x="365" y="157"/>
                    <a:pt x="359" y="145"/>
                  </a:cubicBezTo>
                  <a:cubicBezTo>
                    <a:pt x="359" y="133"/>
                    <a:pt x="359" y="115"/>
                    <a:pt x="365" y="97"/>
                  </a:cubicBezTo>
                  <a:cubicBezTo>
                    <a:pt x="365" y="91"/>
                    <a:pt x="371" y="79"/>
                    <a:pt x="377" y="73"/>
                  </a:cubicBezTo>
                  <a:cubicBezTo>
                    <a:pt x="377" y="67"/>
                    <a:pt x="383" y="67"/>
                    <a:pt x="388" y="61"/>
                  </a:cubicBezTo>
                  <a:cubicBezTo>
                    <a:pt x="388" y="61"/>
                    <a:pt x="394" y="61"/>
                    <a:pt x="394" y="61"/>
                  </a:cubicBezTo>
                  <a:cubicBezTo>
                    <a:pt x="412" y="55"/>
                    <a:pt x="423" y="49"/>
                    <a:pt x="441" y="49"/>
                  </a:cubicBezTo>
                  <a:cubicBezTo>
                    <a:pt x="446" y="49"/>
                    <a:pt x="452" y="37"/>
                    <a:pt x="458" y="31"/>
                  </a:cubicBezTo>
                  <a:cubicBezTo>
                    <a:pt x="458" y="31"/>
                    <a:pt x="464" y="31"/>
                    <a:pt x="464" y="31"/>
                  </a:cubicBezTo>
                  <a:cubicBezTo>
                    <a:pt x="464" y="31"/>
                    <a:pt x="475" y="0"/>
                    <a:pt x="678" y="49"/>
                  </a:cubicBezTo>
                  <a:cubicBezTo>
                    <a:pt x="678" y="49"/>
                    <a:pt x="753" y="73"/>
                    <a:pt x="857" y="145"/>
                  </a:cubicBezTo>
                  <a:cubicBezTo>
                    <a:pt x="857" y="145"/>
                    <a:pt x="869" y="163"/>
                    <a:pt x="933" y="145"/>
                  </a:cubicBezTo>
                  <a:cubicBezTo>
                    <a:pt x="933" y="145"/>
                    <a:pt x="939" y="169"/>
                    <a:pt x="921" y="187"/>
                  </a:cubicBezTo>
                  <a:cubicBezTo>
                    <a:pt x="921" y="187"/>
                    <a:pt x="1089" y="314"/>
                    <a:pt x="1159" y="537"/>
                  </a:cubicBezTo>
                  <a:cubicBezTo>
                    <a:pt x="1159" y="537"/>
                    <a:pt x="1164" y="579"/>
                    <a:pt x="1216" y="610"/>
                  </a:cubicBezTo>
                  <a:cubicBezTo>
                    <a:pt x="1216" y="610"/>
                    <a:pt x="1205" y="628"/>
                    <a:pt x="1193" y="628"/>
                  </a:cubicBezTo>
                  <a:cubicBezTo>
                    <a:pt x="1193" y="628"/>
                    <a:pt x="1216" y="839"/>
                    <a:pt x="1176" y="893"/>
                  </a:cubicBezTo>
                  <a:cubicBezTo>
                    <a:pt x="1176" y="893"/>
                    <a:pt x="1182" y="1008"/>
                    <a:pt x="1176" y="1044"/>
                  </a:cubicBezTo>
                  <a:cubicBezTo>
                    <a:pt x="1176" y="1044"/>
                    <a:pt x="1164" y="1080"/>
                    <a:pt x="1135" y="1152"/>
                  </a:cubicBezTo>
                  <a:cubicBezTo>
                    <a:pt x="1135" y="1152"/>
                    <a:pt x="1124" y="1176"/>
                    <a:pt x="1135" y="1032"/>
                  </a:cubicBezTo>
                  <a:cubicBezTo>
                    <a:pt x="1135" y="1026"/>
                    <a:pt x="1135" y="1020"/>
                    <a:pt x="1135" y="1014"/>
                  </a:cubicBezTo>
                  <a:cubicBezTo>
                    <a:pt x="1130" y="989"/>
                    <a:pt x="1124" y="959"/>
                    <a:pt x="1124" y="935"/>
                  </a:cubicBezTo>
                  <a:cubicBezTo>
                    <a:pt x="1124" y="935"/>
                    <a:pt x="1135" y="778"/>
                    <a:pt x="1095" y="754"/>
                  </a:cubicBezTo>
                  <a:cubicBezTo>
                    <a:pt x="1095" y="772"/>
                    <a:pt x="1089" y="790"/>
                    <a:pt x="1095" y="815"/>
                  </a:cubicBezTo>
                  <a:cubicBezTo>
                    <a:pt x="1118" y="923"/>
                    <a:pt x="1089" y="1110"/>
                    <a:pt x="1089" y="1110"/>
                  </a:cubicBezTo>
                  <a:cubicBezTo>
                    <a:pt x="1083" y="1098"/>
                    <a:pt x="1072" y="1122"/>
                    <a:pt x="1066" y="971"/>
                  </a:cubicBezTo>
                  <a:cubicBezTo>
                    <a:pt x="1066" y="959"/>
                    <a:pt x="1060" y="947"/>
                    <a:pt x="1054" y="935"/>
                  </a:cubicBezTo>
                  <a:cubicBezTo>
                    <a:pt x="1054" y="923"/>
                    <a:pt x="1054" y="917"/>
                    <a:pt x="1054" y="911"/>
                  </a:cubicBezTo>
                  <a:cubicBezTo>
                    <a:pt x="1049" y="905"/>
                    <a:pt x="1049" y="899"/>
                    <a:pt x="1049" y="893"/>
                  </a:cubicBezTo>
                  <a:cubicBezTo>
                    <a:pt x="1049" y="881"/>
                    <a:pt x="1049" y="869"/>
                    <a:pt x="1049" y="857"/>
                  </a:cubicBezTo>
                  <a:cubicBezTo>
                    <a:pt x="1049" y="863"/>
                    <a:pt x="1043" y="857"/>
                    <a:pt x="1043" y="863"/>
                  </a:cubicBezTo>
                  <a:cubicBezTo>
                    <a:pt x="1037" y="929"/>
                    <a:pt x="1037" y="1074"/>
                    <a:pt x="1037" y="1074"/>
                  </a:cubicBezTo>
                  <a:cubicBezTo>
                    <a:pt x="1031" y="1068"/>
                    <a:pt x="1025" y="1056"/>
                    <a:pt x="1020" y="1026"/>
                  </a:cubicBezTo>
                  <a:cubicBezTo>
                    <a:pt x="1020" y="1026"/>
                    <a:pt x="1014" y="977"/>
                    <a:pt x="1014" y="977"/>
                  </a:cubicBezTo>
                  <a:cubicBezTo>
                    <a:pt x="1014" y="947"/>
                    <a:pt x="1002" y="923"/>
                    <a:pt x="996" y="893"/>
                  </a:cubicBezTo>
                  <a:cubicBezTo>
                    <a:pt x="991" y="887"/>
                    <a:pt x="991" y="881"/>
                    <a:pt x="991" y="869"/>
                  </a:cubicBezTo>
                  <a:cubicBezTo>
                    <a:pt x="991" y="869"/>
                    <a:pt x="991" y="863"/>
                    <a:pt x="985" y="857"/>
                  </a:cubicBezTo>
                  <a:cubicBezTo>
                    <a:pt x="979" y="851"/>
                    <a:pt x="979" y="827"/>
                    <a:pt x="979" y="809"/>
                  </a:cubicBezTo>
                  <a:cubicBezTo>
                    <a:pt x="973" y="809"/>
                    <a:pt x="967" y="809"/>
                    <a:pt x="967" y="815"/>
                  </a:cubicBezTo>
                  <a:cubicBezTo>
                    <a:pt x="962" y="833"/>
                    <a:pt x="973" y="857"/>
                    <a:pt x="973" y="875"/>
                  </a:cubicBezTo>
                  <a:cubicBezTo>
                    <a:pt x="979" y="893"/>
                    <a:pt x="979" y="917"/>
                    <a:pt x="979" y="941"/>
                  </a:cubicBezTo>
                  <a:cubicBezTo>
                    <a:pt x="973" y="935"/>
                    <a:pt x="967" y="935"/>
                    <a:pt x="967" y="929"/>
                  </a:cubicBezTo>
                  <a:cubicBezTo>
                    <a:pt x="962" y="923"/>
                    <a:pt x="962" y="911"/>
                    <a:pt x="956" y="905"/>
                  </a:cubicBezTo>
                  <a:cubicBezTo>
                    <a:pt x="939" y="881"/>
                    <a:pt x="944" y="857"/>
                    <a:pt x="933" y="833"/>
                  </a:cubicBezTo>
                  <a:cubicBezTo>
                    <a:pt x="933" y="815"/>
                    <a:pt x="927" y="802"/>
                    <a:pt x="921" y="784"/>
                  </a:cubicBezTo>
                  <a:cubicBezTo>
                    <a:pt x="921" y="778"/>
                    <a:pt x="915" y="778"/>
                    <a:pt x="910" y="778"/>
                  </a:cubicBezTo>
                  <a:cubicBezTo>
                    <a:pt x="904" y="821"/>
                    <a:pt x="921" y="863"/>
                    <a:pt x="939" y="905"/>
                  </a:cubicBezTo>
                  <a:cubicBezTo>
                    <a:pt x="910" y="899"/>
                    <a:pt x="904" y="875"/>
                    <a:pt x="892" y="851"/>
                  </a:cubicBezTo>
                  <a:cubicBezTo>
                    <a:pt x="892" y="845"/>
                    <a:pt x="886" y="833"/>
                    <a:pt x="886" y="833"/>
                  </a:cubicBezTo>
                  <a:cubicBezTo>
                    <a:pt x="881" y="815"/>
                    <a:pt x="881" y="802"/>
                    <a:pt x="869" y="784"/>
                  </a:cubicBezTo>
                  <a:cubicBezTo>
                    <a:pt x="863" y="760"/>
                    <a:pt x="840" y="742"/>
                    <a:pt x="811" y="736"/>
                  </a:cubicBezTo>
                  <a:cubicBezTo>
                    <a:pt x="817" y="748"/>
                    <a:pt x="817" y="760"/>
                    <a:pt x="823" y="766"/>
                  </a:cubicBezTo>
                  <a:cubicBezTo>
                    <a:pt x="829" y="790"/>
                    <a:pt x="840" y="809"/>
                    <a:pt x="852" y="827"/>
                  </a:cubicBezTo>
                  <a:cubicBezTo>
                    <a:pt x="852" y="839"/>
                    <a:pt x="852" y="851"/>
                    <a:pt x="857" y="857"/>
                  </a:cubicBezTo>
                  <a:cubicBezTo>
                    <a:pt x="852" y="863"/>
                    <a:pt x="811" y="815"/>
                    <a:pt x="805" y="796"/>
                  </a:cubicBezTo>
                  <a:cubicBezTo>
                    <a:pt x="794" y="778"/>
                    <a:pt x="788" y="772"/>
                    <a:pt x="776" y="754"/>
                  </a:cubicBezTo>
                  <a:cubicBezTo>
                    <a:pt x="776" y="754"/>
                    <a:pt x="771" y="754"/>
                    <a:pt x="771" y="748"/>
                  </a:cubicBezTo>
                  <a:cubicBezTo>
                    <a:pt x="759" y="742"/>
                    <a:pt x="753" y="742"/>
                    <a:pt x="742" y="742"/>
                  </a:cubicBezTo>
                  <a:cubicBezTo>
                    <a:pt x="724" y="742"/>
                    <a:pt x="718" y="706"/>
                    <a:pt x="701" y="700"/>
                  </a:cubicBezTo>
                  <a:cubicBezTo>
                    <a:pt x="690" y="700"/>
                    <a:pt x="684" y="712"/>
                    <a:pt x="672" y="712"/>
                  </a:cubicBezTo>
                  <a:cubicBezTo>
                    <a:pt x="672" y="712"/>
                    <a:pt x="707" y="778"/>
                    <a:pt x="707" y="863"/>
                  </a:cubicBezTo>
                  <a:cubicBezTo>
                    <a:pt x="707" y="863"/>
                    <a:pt x="1049" y="1116"/>
                    <a:pt x="1049" y="1116"/>
                  </a:cubicBezTo>
                  <a:cubicBezTo>
                    <a:pt x="1049" y="1116"/>
                    <a:pt x="1060" y="1128"/>
                    <a:pt x="1043" y="1146"/>
                  </a:cubicBezTo>
                  <a:cubicBezTo>
                    <a:pt x="1043" y="1146"/>
                    <a:pt x="991" y="1176"/>
                    <a:pt x="956" y="1152"/>
                  </a:cubicBezTo>
                  <a:cubicBezTo>
                    <a:pt x="956" y="1152"/>
                    <a:pt x="927" y="1194"/>
                    <a:pt x="886" y="1176"/>
                  </a:cubicBezTo>
                  <a:cubicBezTo>
                    <a:pt x="886" y="1176"/>
                    <a:pt x="817" y="1200"/>
                    <a:pt x="805" y="1170"/>
                  </a:cubicBezTo>
                  <a:cubicBezTo>
                    <a:pt x="805" y="1170"/>
                    <a:pt x="788" y="1200"/>
                    <a:pt x="747" y="1158"/>
                  </a:cubicBezTo>
                  <a:cubicBezTo>
                    <a:pt x="747" y="1158"/>
                    <a:pt x="690" y="1098"/>
                    <a:pt x="690" y="1098"/>
                  </a:cubicBezTo>
                  <a:cubicBezTo>
                    <a:pt x="690" y="1098"/>
                    <a:pt x="690" y="1110"/>
                    <a:pt x="695" y="1146"/>
                  </a:cubicBezTo>
                  <a:cubicBezTo>
                    <a:pt x="695" y="1146"/>
                    <a:pt x="684" y="1146"/>
                    <a:pt x="672" y="1128"/>
                  </a:cubicBezTo>
                  <a:cubicBezTo>
                    <a:pt x="672" y="1128"/>
                    <a:pt x="672" y="1146"/>
                    <a:pt x="666" y="1158"/>
                  </a:cubicBezTo>
                  <a:cubicBezTo>
                    <a:pt x="666" y="1158"/>
                    <a:pt x="655" y="1158"/>
                    <a:pt x="637" y="1140"/>
                  </a:cubicBezTo>
                  <a:cubicBezTo>
                    <a:pt x="637" y="1140"/>
                    <a:pt x="637" y="1158"/>
                    <a:pt x="626" y="1182"/>
                  </a:cubicBezTo>
                  <a:cubicBezTo>
                    <a:pt x="626" y="1182"/>
                    <a:pt x="603" y="1164"/>
                    <a:pt x="585" y="1140"/>
                  </a:cubicBezTo>
                  <a:cubicBezTo>
                    <a:pt x="585" y="1140"/>
                    <a:pt x="585" y="1158"/>
                    <a:pt x="568" y="1176"/>
                  </a:cubicBezTo>
                  <a:cubicBezTo>
                    <a:pt x="568" y="1176"/>
                    <a:pt x="516" y="1092"/>
                    <a:pt x="504" y="1080"/>
                  </a:cubicBezTo>
                  <a:cubicBezTo>
                    <a:pt x="504" y="1080"/>
                    <a:pt x="498" y="1086"/>
                    <a:pt x="498" y="1086"/>
                  </a:cubicBezTo>
                  <a:cubicBezTo>
                    <a:pt x="498" y="1086"/>
                    <a:pt x="458" y="1044"/>
                    <a:pt x="446" y="1008"/>
                  </a:cubicBezTo>
                  <a:cubicBezTo>
                    <a:pt x="446" y="1008"/>
                    <a:pt x="452" y="1140"/>
                    <a:pt x="406" y="1056"/>
                  </a:cubicBezTo>
                  <a:cubicBezTo>
                    <a:pt x="406" y="1056"/>
                    <a:pt x="255" y="1110"/>
                    <a:pt x="296" y="1056"/>
                  </a:cubicBezTo>
                  <a:cubicBezTo>
                    <a:pt x="296" y="1056"/>
                    <a:pt x="226" y="1044"/>
                    <a:pt x="203" y="1020"/>
                  </a:cubicBezTo>
                  <a:cubicBezTo>
                    <a:pt x="203" y="1020"/>
                    <a:pt x="209" y="1008"/>
                    <a:pt x="221" y="1001"/>
                  </a:cubicBezTo>
                  <a:cubicBezTo>
                    <a:pt x="221" y="1001"/>
                    <a:pt x="203" y="1001"/>
                    <a:pt x="203" y="1001"/>
                  </a:cubicBezTo>
                  <a:cubicBezTo>
                    <a:pt x="203" y="1001"/>
                    <a:pt x="180" y="1038"/>
                    <a:pt x="168" y="1014"/>
                  </a:cubicBezTo>
                  <a:cubicBezTo>
                    <a:pt x="168" y="1014"/>
                    <a:pt x="139" y="1020"/>
                    <a:pt x="128" y="1014"/>
                  </a:cubicBezTo>
                  <a:cubicBezTo>
                    <a:pt x="128" y="1014"/>
                    <a:pt x="128" y="1032"/>
                    <a:pt x="53" y="1026"/>
                  </a:cubicBezTo>
                  <a:cubicBezTo>
                    <a:pt x="53" y="1026"/>
                    <a:pt x="0" y="923"/>
                    <a:pt x="47" y="929"/>
                  </a:cubicBezTo>
                  <a:cubicBezTo>
                    <a:pt x="47" y="929"/>
                    <a:pt x="53" y="881"/>
                    <a:pt x="76" y="899"/>
                  </a:cubicBezTo>
                  <a:cubicBezTo>
                    <a:pt x="76" y="899"/>
                    <a:pt x="82" y="851"/>
                    <a:pt x="128" y="875"/>
                  </a:cubicBezTo>
                  <a:cubicBezTo>
                    <a:pt x="128" y="875"/>
                    <a:pt x="192" y="839"/>
                    <a:pt x="244" y="887"/>
                  </a:cubicBezTo>
                  <a:cubicBezTo>
                    <a:pt x="244" y="887"/>
                    <a:pt x="267" y="923"/>
                    <a:pt x="267" y="923"/>
                  </a:cubicBezTo>
                  <a:cubicBezTo>
                    <a:pt x="267" y="923"/>
                    <a:pt x="278" y="941"/>
                    <a:pt x="267" y="947"/>
                  </a:cubicBezTo>
                  <a:cubicBezTo>
                    <a:pt x="267" y="947"/>
                    <a:pt x="278" y="947"/>
                    <a:pt x="278" y="947"/>
                  </a:cubicBezTo>
                  <a:cubicBezTo>
                    <a:pt x="278" y="947"/>
                    <a:pt x="278" y="947"/>
                    <a:pt x="296" y="941"/>
                  </a:cubicBezTo>
                  <a:cubicBezTo>
                    <a:pt x="296" y="941"/>
                    <a:pt x="255" y="911"/>
                    <a:pt x="267" y="881"/>
                  </a:cubicBezTo>
                  <a:cubicBezTo>
                    <a:pt x="267" y="881"/>
                    <a:pt x="284" y="875"/>
                    <a:pt x="290" y="881"/>
                  </a:cubicBezTo>
                  <a:cubicBezTo>
                    <a:pt x="290" y="881"/>
                    <a:pt x="249" y="833"/>
                    <a:pt x="261" y="784"/>
                  </a:cubicBezTo>
                  <a:cubicBezTo>
                    <a:pt x="261" y="784"/>
                    <a:pt x="249" y="778"/>
                    <a:pt x="249" y="760"/>
                  </a:cubicBezTo>
                  <a:cubicBezTo>
                    <a:pt x="249" y="760"/>
                    <a:pt x="238" y="772"/>
                    <a:pt x="226" y="778"/>
                  </a:cubicBezTo>
                  <a:cubicBezTo>
                    <a:pt x="226" y="778"/>
                    <a:pt x="215" y="712"/>
                    <a:pt x="197" y="670"/>
                  </a:cubicBezTo>
                  <a:cubicBezTo>
                    <a:pt x="197" y="670"/>
                    <a:pt x="174" y="597"/>
                    <a:pt x="221" y="561"/>
                  </a:cubicBezTo>
                  <a:cubicBezTo>
                    <a:pt x="221" y="561"/>
                    <a:pt x="221" y="567"/>
                    <a:pt x="226" y="543"/>
                  </a:cubicBezTo>
                  <a:cubicBezTo>
                    <a:pt x="226" y="543"/>
                    <a:pt x="197" y="549"/>
                    <a:pt x="226" y="513"/>
                  </a:cubicBezTo>
                  <a:cubicBezTo>
                    <a:pt x="226" y="513"/>
                    <a:pt x="255" y="471"/>
                    <a:pt x="267" y="453"/>
                  </a:cubicBezTo>
                  <a:cubicBezTo>
                    <a:pt x="267" y="453"/>
                    <a:pt x="261" y="453"/>
                    <a:pt x="249" y="447"/>
                  </a:cubicBezTo>
                  <a:cubicBezTo>
                    <a:pt x="249" y="447"/>
                    <a:pt x="278" y="417"/>
                    <a:pt x="284" y="392"/>
                  </a:cubicBezTo>
                  <a:cubicBezTo>
                    <a:pt x="284" y="386"/>
                    <a:pt x="278" y="392"/>
                    <a:pt x="273" y="386"/>
                  </a:cubicBezTo>
                  <a:cubicBezTo>
                    <a:pt x="273" y="386"/>
                    <a:pt x="273" y="380"/>
                    <a:pt x="273" y="368"/>
                  </a:cubicBezTo>
                  <a:cubicBezTo>
                    <a:pt x="273" y="368"/>
                    <a:pt x="76" y="326"/>
                    <a:pt x="76" y="32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5" name="Freeform 587"/>
            <p:cNvSpPr>
              <a:spLocks/>
            </p:cNvSpPr>
            <p:nvPr/>
          </p:nvSpPr>
          <p:spPr bwMode="auto">
            <a:xfrm>
              <a:off x="6408738" y="5559426"/>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6" y="32"/>
                  </a:moveTo>
                  <a:cubicBezTo>
                    <a:pt x="6" y="32"/>
                    <a:pt x="6" y="0"/>
                    <a:pt x="16" y="0"/>
                  </a:cubicBezTo>
                  <a:cubicBezTo>
                    <a:pt x="16" y="0"/>
                    <a:pt x="0" y="0"/>
                    <a:pt x="0" y="27"/>
                  </a:cubicBezTo>
                  <a:cubicBezTo>
                    <a:pt x="0" y="27"/>
                    <a:pt x="6" y="32"/>
                    <a:pt x="6"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6" name="Freeform 588"/>
            <p:cNvSpPr>
              <a:spLocks/>
            </p:cNvSpPr>
            <p:nvPr/>
          </p:nvSpPr>
          <p:spPr bwMode="auto">
            <a:xfrm>
              <a:off x="6008688" y="4868863"/>
              <a:ext cx="219075" cy="463550"/>
            </a:xfrm>
            <a:custGeom>
              <a:avLst/>
              <a:gdLst>
                <a:gd name="T0" fmla="*/ 2147483647 w 352"/>
                <a:gd name="T1" fmla="*/ 2147483647 h 720"/>
                <a:gd name="T2" fmla="*/ 2147483647 w 352"/>
                <a:gd name="T3" fmla="*/ 2147483647 h 720"/>
                <a:gd name="T4" fmla="*/ 2147483647 w 352"/>
                <a:gd name="T5" fmla="*/ 2147483647 h 720"/>
                <a:gd name="T6" fmla="*/ 2147483647 w 352"/>
                <a:gd name="T7" fmla="*/ 2147483647 h 720"/>
                <a:gd name="T8" fmla="*/ 2147483647 w 352"/>
                <a:gd name="T9" fmla="*/ 2147483647 h 720"/>
                <a:gd name="T10" fmla="*/ 2147483647 w 352"/>
                <a:gd name="T11" fmla="*/ 2147483647 h 720"/>
                <a:gd name="T12" fmla="*/ 2147483647 w 352"/>
                <a:gd name="T13" fmla="*/ 2147483647 h 720"/>
                <a:gd name="T14" fmla="*/ 2147483647 w 352"/>
                <a:gd name="T15" fmla="*/ 2147483647 h 720"/>
                <a:gd name="T16" fmla="*/ 2147483647 w 352"/>
                <a:gd name="T17" fmla="*/ 2147483647 h 720"/>
                <a:gd name="T18" fmla="*/ 2147483647 w 352"/>
                <a:gd name="T19" fmla="*/ 2147483647 h 720"/>
                <a:gd name="T20" fmla="*/ 2147483647 w 352"/>
                <a:gd name="T21" fmla="*/ 2147483647 h 720"/>
                <a:gd name="T22" fmla="*/ 2147483647 w 352"/>
                <a:gd name="T23" fmla="*/ 2147483647 h 720"/>
                <a:gd name="T24" fmla="*/ 2147483647 w 352"/>
                <a:gd name="T25" fmla="*/ 2147483647 h 720"/>
                <a:gd name="T26" fmla="*/ 2147483647 w 352"/>
                <a:gd name="T27" fmla="*/ 2147483647 h 720"/>
                <a:gd name="T28" fmla="*/ 2147483647 w 352"/>
                <a:gd name="T29" fmla="*/ 2147483647 h 720"/>
                <a:gd name="T30" fmla="*/ 2147483647 w 352"/>
                <a:gd name="T31" fmla="*/ 2147483647 h 720"/>
                <a:gd name="T32" fmla="*/ 2147483647 w 352"/>
                <a:gd name="T33" fmla="*/ 2147483647 h 720"/>
                <a:gd name="T34" fmla="*/ 2147483647 w 352"/>
                <a:gd name="T35" fmla="*/ 2147483647 h 720"/>
                <a:gd name="T36" fmla="*/ 2147483647 w 352"/>
                <a:gd name="T37" fmla="*/ 2147483647 h 720"/>
                <a:gd name="T38" fmla="*/ 2147483647 w 352"/>
                <a:gd name="T39" fmla="*/ 2147483647 h 720"/>
                <a:gd name="T40" fmla="*/ 2147483647 w 352"/>
                <a:gd name="T41" fmla="*/ 2147483647 h 7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2"/>
                <a:gd name="T64" fmla="*/ 0 h 720"/>
                <a:gd name="T65" fmla="*/ 352 w 352"/>
                <a:gd name="T66" fmla="*/ 720 h 7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2" h="720">
                  <a:moveTo>
                    <a:pt x="132" y="61"/>
                  </a:moveTo>
                  <a:cubicBezTo>
                    <a:pt x="132" y="61"/>
                    <a:pt x="132" y="97"/>
                    <a:pt x="114" y="109"/>
                  </a:cubicBezTo>
                  <a:cubicBezTo>
                    <a:pt x="114" y="109"/>
                    <a:pt x="66" y="152"/>
                    <a:pt x="132" y="134"/>
                  </a:cubicBezTo>
                  <a:cubicBezTo>
                    <a:pt x="132" y="134"/>
                    <a:pt x="168" y="121"/>
                    <a:pt x="173" y="109"/>
                  </a:cubicBezTo>
                  <a:cubicBezTo>
                    <a:pt x="173" y="109"/>
                    <a:pt x="185" y="103"/>
                    <a:pt x="168" y="134"/>
                  </a:cubicBezTo>
                  <a:cubicBezTo>
                    <a:pt x="168" y="134"/>
                    <a:pt x="138" y="158"/>
                    <a:pt x="102" y="164"/>
                  </a:cubicBezTo>
                  <a:cubicBezTo>
                    <a:pt x="102" y="164"/>
                    <a:pt x="84" y="194"/>
                    <a:pt x="132" y="182"/>
                  </a:cubicBezTo>
                  <a:cubicBezTo>
                    <a:pt x="132" y="182"/>
                    <a:pt x="257" y="158"/>
                    <a:pt x="299" y="255"/>
                  </a:cubicBezTo>
                  <a:cubicBezTo>
                    <a:pt x="299" y="255"/>
                    <a:pt x="352" y="339"/>
                    <a:pt x="251" y="412"/>
                  </a:cubicBezTo>
                  <a:cubicBezTo>
                    <a:pt x="251" y="412"/>
                    <a:pt x="108" y="503"/>
                    <a:pt x="120" y="569"/>
                  </a:cubicBezTo>
                  <a:cubicBezTo>
                    <a:pt x="120" y="569"/>
                    <a:pt x="102" y="678"/>
                    <a:pt x="227" y="678"/>
                  </a:cubicBezTo>
                  <a:cubicBezTo>
                    <a:pt x="227" y="678"/>
                    <a:pt x="12" y="720"/>
                    <a:pt x="66" y="497"/>
                  </a:cubicBezTo>
                  <a:cubicBezTo>
                    <a:pt x="66" y="497"/>
                    <a:pt x="90" y="412"/>
                    <a:pt x="215" y="327"/>
                  </a:cubicBezTo>
                  <a:cubicBezTo>
                    <a:pt x="215" y="327"/>
                    <a:pt x="257" y="291"/>
                    <a:pt x="203" y="255"/>
                  </a:cubicBezTo>
                  <a:cubicBezTo>
                    <a:pt x="203" y="255"/>
                    <a:pt x="78" y="273"/>
                    <a:pt x="66" y="261"/>
                  </a:cubicBezTo>
                  <a:cubicBezTo>
                    <a:pt x="48" y="242"/>
                    <a:pt x="36" y="242"/>
                    <a:pt x="36" y="182"/>
                  </a:cubicBezTo>
                  <a:cubicBezTo>
                    <a:pt x="36" y="182"/>
                    <a:pt x="30" y="176"/>
                    <a:pt x="18" y="134"/>
                  </a:cubicBezTo>
                  <a:cubicBezTo>
                    <a:pt x="0" y="97"/>
                    <a:pt x="84" y="43"/>
                    <a:pt x="84" y="43"/>
                  </a:cubicBezTo>
                  <a:cubicBezTo>
                    <a:pt x="108" y="43"/>
                    <a:pt x="126" y="19"/>
                    <a:pt x="126" y="19"/>
                  </a:cubicBezTo>
                  <a:cubicBezTo>
                    <a:pt x="168" y="0"/>
                    <a:pt x="150" y="55"/>
                    <a:pt x="150" y="55"/>
                  </a:cubicBezTo>
                  <a:cubicBezTo>
                    <a:pt x="150" y="55"/>
                    <a:pt x="132" y="61"/>
                    <a:pt x="132" y="6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7" name="Freeform 589"/>
            <p:cNvSpPr>
              <a:spLocks/>
            </p:cNvSpPr>
            <p:nvPr/>
          </p:nvSpPr>
          <p:spPr bwMode="auto">
            <a:xfrm>
              <a:off x="6088063" y="4910138"/>
              <a:ext cx="30163" cy="30163"/>
            </a:xfrm>
            <a:custGeom>
              <a:avLst/>
              <a:gdLst>
                <a:gd name="T0" fmla="*/ 2147483647 w 48"/>
                <a:gd name="T1" fmla="*/ 0 h 48"/>
                <a:gd name="T2" fmla="*/ 2147483647 w 48"/>
                <a:gd name="T3" fmla="*/ 2147483647 h 48"/>
                <a:gd name="T4" fmla="*/ 0 w 48"/>
                <a:gd name="T5" fmla="*/ 2147483647 h 48"/>
                <a:gd name="T6" fmla="*/ 2147483647 w 48"/>
                <a:gd name="T7" fmla="*/ 0 h 48"/>
                <a:gd name="T8" fmla="*/ 0 60000 65536"/>
                <a:gd name="T9" fmla="*/ 0 60000 65536"/>
                <a:gd name="T10" fmla="*/ 0 60000 65536"/>
                <a:gd name="T11" fmla="*/ 0 60000 65536"/>
                <a:gd name="T12" fmla="*/ 0 w 48"/>
                <a:gd name="T13" fmla="*/ 0 h 48"/>
                <a:gd name="T14" fmla="*/ 48 w 48"/>
                <a:gd name="T15" fmla="*/ 48 h 48"/>
              </a:gdLst>
              <a:ahLst/>
              <a:cxnLst>
                <a:cxn ang="T8">
                  <a:pos x="T0" y="T1"/>
                </a:cxn>
                <a:cxn ang="T9">
                  <a:pos x="T2" y="T3"/>
                </a:cxn>
                <a:cxn ang="T10">
                  <a:pos x="T4" y="T5"/>
                </a:cxn>
                <a:cxn ang="T11">
                  <a:pos x="T6" y="T7"/>
                </a:cxn>
              </a:cxnLst>
              <a:rect l="T12" t="T13" r="T14" b="T15"/>
              <a:pathLst>
                <a:path w="48" h="48">
                  <a:moveTo>
                    <a:pt x="24" y="0"/>
                  </a:moveTo>
                  <a:cubicBezTo>
                    <a:pt x="48" y="29"/>
                    <a:pt x="16" y="48"/>
                    <a:pt x="16" y="48"/>
                  </a:cubicBezTo>
                  <a:cubicBezTo>
                    <a:pt x="16" y="48"/>
                    <a:pt x="40" y="10"/>
                    <a:pt x="0" y="5"/>
                  </a:cubicBezTo>
                  <a:cubicBezTo>
                    <a:pt x="0" y="5"/>
                    <a:pt x="24" y="0"/>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8" name="Freeform 590"/>
            <p:cNvSpPr>
              <a:spLocks noEditPoints="1"/>
            </p:cNvSpPr>
            <p:nvPr/>
          </p:nvSpPr>
          <p:spPr bwMode="auto">
            <a:xfrm>
              <a:off x="6088063" y="4910138"/>
              <a:ext cx="31750" cy="41275"/>
            </a:xfrm>
            <a:custGeom>
              <a:avLst/>
              <a:gdLst>
                <a:gd name="T0" fmla="*/ 2147483647 w 50"/>
                <a:gd name="T1" fmla="*/ 2147483647 h 65"/>
                <a:gd name="T2" fmla="*/ 2147483647 w 50"/>
                <a:gd name="T3" fmla="*/ 2147483647 h 65"/>
                <a:gd name="T4" fmla="*/ 2147483647 w 50"/>
                <a:gd name="T5" fmla="*/ 2147483647 h 65"/>
                <a:gd name="T6" fmla="*/ 2147483647 w 50"/>
                <a:gd name="T7" fmla="*/ 2147483647 h 65"/>
                <a:gd name="T8" fmla="*/ 2147483647 w 50"/>
                <a:gd name="T9" fmla="*/ 2147483647 h 65"/>
                <a:gd name="T10" fmla="*/ 2147483647 w 50"/>
                <a:gd name="T11" fmla="*/ 2147483647 h 65"/>
                <a:gd name="T12" fmla="*/ 2147483647 w 50"/>
                <a:gd name="T13" fmla="*/ 2147483647 h 65"/>
                <a:gd name="T14" fmla="*/ 2147483647 w 50"/>
                <a:gd name="T15" fmla="*/ 2147483647 h 65"/>
                <a:gd name="T16" fmla="*/ 2147483647 w 50"/>
                <a:gd name="T17" fmla="*/ 2147483647 h 65"/>
                <a:gd name="T18" fmla="*/ 2147483647 w 50"/>
                <a:gd name="T19" fmla="*/ 2147483647 h 65"/>
                <a:gd name="T20" fmla="*/ 2147483647 w 50"/>
                <a:gd name="T21" fmla="*/ 2147483647 h 65"/>
                <a:gd name="T22" fmla="*/ 2147483647 w 50"/>
                <a:gd name="T23" fmla="*/ 2147483647 h 65"/>
                <a:gd name="T24" fmla="*/ 2147483647 w 50"/>
                <a:gd name="T25" fmla="*/ 2147483647 h 65"/>
                <a:gd name="T26" fmla="*/ 2147483647 w 50"/>
                <a:gd name="T27" fmla="*/ 2147483647 h 65"/>
                <a:gd name="T28" fmla="*/ 2147483647 w 50"/>
                <a:gd name="T29" fmla="*/ 2147483647 h 65"/>
                <a:gd name="T30" fmla="*/ 2147483647 w 50"/>
                <a:gd name="T31" fmla="*/ 2147483647 h 65"/>
                <a:gd name="T32" fmla="*/ 2147483647 w 50"/>
                <a:gd name="T33" fmla="*/ 2147483647 h 65"/>
                <a:gd name="T34" fmla="*/ 2147483647 w 50"/>
                <a:gd name="T35" fmla="*/ 2147483647 h 65"/>
                <a:gd name="T36" fmla="*/ 0 w 50"/>
                <a:gd name="T37" fmla="*/ 2147483647 h 65"/>
                <a:gd name="T38" fmla="*/ 2147483647 w 50"/>
                <a:gd name="T39" fmla="*/ 2147483647 h 65"/>
                <a:gd name="T40" fmla="*/ 2147483647 w 50"/>
                <a:gd name="T41" fmla="*/ 2147483647 h 65"/>
                <a:gd name="T42" fmla="*/ 2147483647 w 50"/>
                <a:gd name="T43" fmla="*/ 2147483647 h 65"/>
                <a:gd name="T44" fmla="*/ 2147483647 w 50"/>
                <a:gd name="T45" fmla="*/ 2147483647 h 65"/>
                <a:gd name="T46" fmla="*/ 2147483647 w 50"/>
                <a:gd name="T47" fmla="*/ 2147483647 h 65"/>
                <a:gd name="T48" fmla="*/ 2147483647 w 50"/>
                <a:gd name="T49" fmla="*/ 2147483647 h 65"/>
                <a:gd name="T50" fmla="*/ 2147483647 w 50"/>
                <a:gd name="T51" fmla="*/ 2147483647 h 65"/>
                <a:gd name="T52" fmla="*/ 2147483647 w 50"/>
                <a:gd name="T53" fmla="*/ 2147483647 h 65"/>
                <a:gd name="T54" fmla="*/ 2147483647 w 50"/>
                <a:gd name="T55" fmla="*/ 2147483647 h 65"/>
                <a:gd name="T56" fmla="*/ 2147483647 w 50"/>
                <a:gd name="T57" fmla="*/ 2147483647 h 65"/>
                <a:gd name="T58" fmla="*/ 2147483647 w 50"/>
                <a:gd name="T59" fmla="*/ 2147483647 h 65"/>
                <a:gd name="T60" fmla="*/ 2147483647 w 50"/>
                <a:gd name="T61" fmla="*/ 2147483647 h 65"/>
                <a:gd name="T62" fmla="*/ 2147483647 w 50"/>
                <a:gd name="T63" fmla="*/ 2147483647 h 65"/>
                <a:gd name="T64" fmla="*/ 2147483647 w 50"/>
                <a:gd name="T65" fmla="*/ 2147483647 h 65"/>
                <a:gd name="T66" fmla="*/ 2147483647 w 50"/>
                <a:gd name="T67" fmla="*/ 2147483647 h 65"/>
                <a:gd name="T68" fmla="*/ 2147483647 w 50"/>
                <a:gd name="T69" fmla="*/ 2147483647 h 65"/>
                <a:gd name="T70" fmla="*/ 2147483647 w 50"/>
                <a:gd name="T71" fmla="*/ 2147483647 h 65"/>
                <a:gd name="T72" fmla="*/ 2147483647 w 50"/>
                <a:gd name="T73" fmla="*/ 2147483647 h 65"/>
                <a:gd name="T74" fmla="*/ 2147483647 w 50"/>
                <a:gd name="T75" fmla="*/ 2147483647 h 65"/>
                <a:gd name="T76" fmla="*/ 2147483647 w 50"/>
                <a:gd name="T77" fmla="*/ 2147483647 h 65"/>
                <a:gd name="T78" fmla="*/ 2147483647 w 50"/>
                <a:gd name="T79" fmla="*/ 2147483647 h 65"/>
                <a:gd name="T80" fmla="*/ 2147483647 w 50"/>
                <a:gd name="T81" fmla="*/ 2147483647 h 65"/>
                <a:gd name="T82" fmla="*/ 2147483647 w 50"/>
                <a:gd name="T83" fmla="*/ 2147483647 h 65"/>
                <a:gd name="T84" fmla="*/ 2147483647 w 50"/>
                <a:gd name="T85" fmla="*/ 2147483647 h 65"/>
                <a:gd name="T86" fmla="*/ 2147483647 w 50"/>
                <a:gd name="T87" fmla="*/ 2147483647 h 65"/>
                <a:gd name="T88" fmla="*/ 2147483647 w 50"/>
                <a:gd name="T89" fmla="*/ 2147483647 h 65"/>
                <a:gd name="T90" fmla="*/ 2147483647 w 50"/>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65"/>
                <a:gd name="T140" fmla="*/ 50 w 50"/>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65">
                  <a:moveTo>
                    <a:pt x="31" y="1"/>
                  </a:moveTo>
                  <a:cubicBezTo>
                    <a:pt x="34" y="0"/>
                    <a:pt x="38" y="2"/>
                    <a:pt x="40" y="5"/>
                  </a:cubicBezTo>
                  <a:lnTo>
                    <a:pt x="49" y="25"/>
                  </a:lnTo>
                  <a:cubicBezTo>
                    <a:pt x="50" y="27"/>
                    <a:pt x="50" y="29"/>
                    <a:pt x="49" y="31"/>
                  </a:cubicBezTo>
                  <a:lnTo>
                    <a:pt x="45" y="46"/>
                  </a:lnTo>
                  <a:cubicBezTo>
                    <a:pt x="45" y="47"/>
                    <a:pt x="44" y="48"/>
                    <a:pt x="44" y="48"/>
                  </a:cubicBezTo>
                  <a:lnTo>
                    <a:pt x="36" y="58"/>
                  </a:lnTo>
                  <a:cubicBezTo>
                    <a:pt x="35" y="59"/>
                    <a:pt x="34" y="60"/>
                    <a:pt x="34" y="60"/>
                  </a:cubicBezTo>
                  <a:lnTo>
                    <a:pt x="29" y="63"/>
                  </a:lnTo>
                  <a:cubicBezTo>
                    <a:pt x="26" y="65"/>
                    <a:pt x="22" y="65"/>
                    <a:pt x="19" y="62"/>
                  </a:cubicBezTo>
                  <a:cubicBezTo>
                    <a:pt x="16" y="60"/>
                    <a:pt x="16" y="56"/>
                    <a:pt x="17" y="53"/>
                  </a:cubicBezTo>
                  <a:lnTo>
                    <a:pt x="20" y="47"/>
                  </a:lnTo>
                  <a:lnTo>
                    <a:pt x="20" y="48"/>
                  </a:lnTo>
                  <a:lnTo>
                    <a:pt x="24" y="34"/>
                  </a:lnTo>
                  <a:lnTo>
                    <a:pt x="24" y="39"/>
                  </a:lnTo>
                  <a:lnTo>
                    <a:pt x="20" y="25"/>
                  </a:lnTo>
                  <a:lnTo>
                    <a:pt x="24" y="30"/>
                  </a:lnTo>
                  <a:lnTo>
                    <a:pt x="5" y="21"/>
                  </a:lnTo>
                  <a:cubicBezTo>
                    <a:pt x="2" y="19"/>
                    <a:pt x="0" y="16"/>
                    <a:pt x="0" y="13"/>
                  </a:cubicBezTo>
                  <a:cubicBezTo>
                    <a:pt x="1" y="9"/>
                    <a:pt x="3" y="7"/>
                    <a:pt x="7" y="6"/>
                  </a:cubicBezTo>
                  <a:lnTo>
                    <a:pt x="11" y="5"/>
                  </a:lnTo>
                  <a:lnTo>
                    <a:pt x="19" y="4"/>
                  </a:lnTo>
                  <a:lnTo>
                    <a:pt x="27" y="2"/>
                  </a:lnTo>
                  <a:lnTo>
                    <a:pt x="31" y="1"/>
                  </a:lnTo>
                  <a:close/>
                  <a:moveTo>
                    <a:pt x="30" y="17"/>
                  </a:moveTo>
                  <a:lnTo>
                    <a:pt x="21" y="19"/>
                  </a:lnTo>
                  <a:lnTo>
                    <a:pt x="14" y="20"/>
                  </a:lnTo>
                  <a:lnTo>
                    <a:pt x="10" y="21"/>
                  </a:lnTo>
                  <a:lnTo>
                    <a:pt x="12" y="6"/>
                  </a:lnTo>
                  <a:lnTo>
                    <a:pt x="31" y="15"/>
                  </a:lnTo>
                  <a:cubicBezTo>
                    <a:pt x="33" y="16"/>
                    <a:pt x="35" y="18"/>
                    <a:pt x="35" y="20"/>
                  </a:cubicBezTo>
                  <a:lnTo>
                    <a:pt x="39" y="34"/>
                  </a:lnTo>
                  <a:cubicBezTo>
                    <a:pt x="40" y="36"/>
                    <a:pt x="40" y="37"/>
                    <a:pt x="39" y="39"/>
                  </a:cubicBezTo>
                  <a:lnTo>
                    <a:pt x="35" y="53"/>
                  </a:lnTo>
                  <a:cubicBezTo>
                    <a:pt x="35" y="53"/>
                    <a:pt x="35" y="54"/>
                    <a:pt x="35" y="54"/>
                  </a:cubicBezTo>
                  <a:lnTo>
                    <a:pt x="32" y="60"/>
                  </a:lnTo>
                  <a:lnTo>
                    <a:pt x="20" y="50"/>
                  </a:lnTo>
                  <a:lnTo>
                    <a:pt x="25" y="47"/>
                  </a:lnTo>
                  <a:lnTo>
                    <a:pt x="23" y="48"/>
                  </a:lnTo>
                  <a:lnTo>
                    <a:pt x="31" y="38"/>
                  </a:lnTo>
                  <a:lnTo>
                    <a:pt x="30" y="41"/>
                  </a:lnTo>
                  <a:lnTo>
                    <a:pt x="34" y="26"/>
                  </a:lnTo>
                  <a:lnTo>
                    <a:pt x="34" y="32"/>
                  </a:lnTo>
                  <a:lnTo>
                    <a:pt x="25" y="12"/>
                  </a:lnTo>
                  <a:lnTo>
                    <a:pt x="34" y="16"/>
                  </a:lnTo>
                  <a:lnTo>
                    <a:pt x="30" y="17"/>
                  </a:lnTo>
                  <a:close/>
                </a:path>
              </a:pathLst>
            </a:custGeom>
            <a:solidFill>
              <a:srgbClr val="B36E1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9" name="Freeform 591"/>
            <p:cNvSpPr>
              <a:spLocks/>
            </p:cNvSpPr>
            <p:nvPr/>
          </p:nvSpPr>
          <p:spPr bwMode="auto">
            <a:xfrm>
              <a:off x="6057900" y="4972051"/>
              <a:ext cx="169863"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2147483647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2"/>
                <a:gd name="T28" fmla="*/ 0 h 432"/>
                <a:gd name="T29" fmla="*/ 272 w 27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2" h="432">
                  <a:moveTo>
                    <a:pt x="36" y="432"/>
                  </a:moveTo>
                  <a:cubicBezTo>
                    <a:pt x="30" y="365"/>
                    <a:pt x="154" y="266"/>
                    <a:pt x="154" y="266"/>
                  </a:cubicBezTo>
                  <a:cubicBezTo>
                    <a:pt x="255" y="186"/>
                    <a:pt x="207" y="93"/>
                    <a:pt x="207" y="93"/>
                  </a:cubicBezTo>
                  <a:cubicBezTo>
                    <a:pt x="178" y="19"/>
                    <a:pt x="48" y="37"/>
                    <a:pt x="48" y="37"/>
                  </a:cubicBezTo>
                  <a:cubicBezTo>
                    <a:pt x="0" y="44"/>
                    <a:pt x="24" y="7"/>
                    <a:pt x="24" y="7"/>
                  </a:cubicBezTo>
                  <a:cubicBezTo>
                    <a:pt x="24" y="7"/>
                    <a:pt x="6" y="37"/>
                    <a:pt x="60" y="25"/>
                  </a:cubicBezTo>
                  <a:cubicBezTo>
                    <a:pt x="60" y="25"/>
                    <a:pt x="184" y="0"/>
                    <a:pt x="219" y="93"/>
                  </a:cubicBezTo>
                  <a:cubicBezTo>
                    <a:pt x="219" y="93"/>
                    <a:pt x="272" y="186"/>
                    <a:pt x="172" y="260"/>
                  </a:cubicBezTo>
                  <a:cubicBezTo>
                    <a:pt x="172" y="260"/>
                    <a:pt x="30" y="365"/>
                    <a:pt x="36" y="432"/>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0" name="Freeform 592"/>
            <p:cNvSpPr>
              <a:spLocks/>
            </p:cNvSpPr>
            <p:nvPr/>
          </p:nvSpPr>
          <p:spPr bwMode="auto">
            <a:xfrm>
              <a:off x="6018213" y="4992688"/>
              <a:ext cx="150813" cy="339725"/>
            </a:xfrm>
            <a:custGeom>
              <a:avLst/>
              <a:gdLst>
                <a:gd name="T0" fmla="*/ 2147483647 w 240"/>
                <a:gd name="T1" fmla="*/ 2147483647 h 528"/>
                <a:gd name="T2" fmla="*/ 2147483647 w 240"/>
                <a:gd name="T3" fmla="*/ 2147483647 h 528"/>
                <a:gd name="T4" fmla="*/ 2147483647 w 240"/>
                <a:gd name="T5" fmla="*/ 2147483647 h 528"/>
                <a:gd name="T6" fmla="*/ 2147483647 w 240"/>
                <a:gd name="T7" fmla="*/ 2147483647 h 528"/>
                <a:gd name="T8" fmla="*/ 2147483647 w 240"/>
                <a:gd name="T9" fmla="*/ 2147483647 h 528"/>
                <a:gd name="T10" fmla="*/ 2147483647 w 240"/>
                <a:gd name="T11" fmla="*/ 0 h 528"/>
                <a:gd name="T12" fmla="*/ 2147483647 w 240"/>
                <a:gd name="T13" fmla="*/ 2147483647 h 528"/>
                <a:gd name="T14" fmla="*/ 2147483647 w 240"/>
                <a:gd name="T15" fmla="*/ 2147483647 h 528"/>
                <a:gd name="T16" fmla="*/ 2147483647 w 240"/>
                <a:gd name="T17" fmla="*/ 2147483647 h 528"/>
                <a:gd name="T18" fmla="*/ 2147483647 w 240"/>
                <a:gd name="T19" fmla="*/ 2147483647 h 528"/>
                <a:gd name="T20" fmla="*/ 2147483647 w 240"/>
                <a:gd name="T21" fmla="*/ 2147483647 h 5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528"/>
                <a:gd name="T35" fmla="*/ 240 w 240"/>
                <a:gd name="T36" fmla="*/ 528 h 5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528">
                  <a:moveTo>
                    <a:pt x="218" y="487"/>
                  </a:moveTo>
                  <a:cubicBezTo>
                    <a:pt x="218" y="487"/>
                    <a:pt x="23" y="517"/>
                    <a:pt x="75" y="297"/>
                  </a:cubicBezTo>
                  <a:cubicBezTo>
                    <a:pt x="75" y="297"/>
                    <a:pt x="98" y="220"/>
                    <a:pt x="218" y="137"/>
                  </a:cubicBezTo>
                  <a:cubicBezTo>
                    <a:pt x="218" y="137"/>
                    <a:pt x="240" y="101"/>
                    <a:pt x="189" y="60"/>
                  </a:cubicBezTo>
                  <a:cubicBezTo>
                    <a:pt x="189" y="60"/>
                    <a:pt x="86" y="84"/>
                    <a:pt x="69" y="66"/>
                  </a:cubicBezTo>
                  <a:cubicBezTo>
                    <a:pt x="58" y="54"/>
                    <a:pt x="23" y="60"/>
                    <a:pt x="23" y="0"/>
                  </a:cubicBezTo>
                  <a:cubicBezTo>
                    <a:pt x="23" y="60"/>
                    <a:pt x="35" y="60"/>
                    <a:pt x="52" y="72"/>
                  </a:cubicBezTo>
                  <a:cubicBezTo>
                    <a:pt x="69" y="89"/>
                    <a:pt x="183" y="72"/>
                    <a:pt x="183" y="72"/>
                  </a:cubicBezTo>
                  <a:cubicBezTo>
                    <a:pt x="235" y="107"/>
                    <a:pt x="195" y="143"/>
                    <a:pt x="195" y="143"/>
                  </a:cubicBezTo>
                  <a:cubicBezTo>
                    <a:pt x="75" y="226"/>
                    <a:pt x="52" y="303"/>
                    <a:pt x="52" y="303"/>
                  </a:cubicBezTo>
                  <a:cubicBezTo>
                    <a:pt x="0" y="528"/>
                    <a:pt x="218" y="487"/>
                    <a:pt x="218" y="487"/>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1" name="Freeform 593"/>
            <p:cNvSpPr>
              <a:spLocks/>
            </p:cNvSpPr>
            <p:nvPr/>
          </p:nvSpPr>
          <p:spPr bwMode="auto">
            <a:xfrm>
              <a:off x="6078538"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1" y="0"/>
                  </a:moveTo>
                  <a:cubicBezTo>
                    <a:pt x="21" y="0"/>
                    <a:pt x="7" y="20"/>
                    <a:pt x="0" y="40"/>
                  </a:cubicBezTo>
                  <a:cubicBezTo>
                    <a:pt x="0" y="40"/>
                    <a:pt x="14" y="74"/>
                    <a:pt x="35" y="80"/>
                  </a:cubicBezTo>
                  <a:cubicBezTo>
                    <a:pt x="35" y="80"/>
                    <a:pt x="48" y="54"/>
                    <a:pt x="48" y="34"/>
                  </a:cubicBezTo>
                  <a:cubicBezTo>
                    <a:pt x="48" y="34"/>
                    <a:pt x="48" y="7"/>
                    <a:pt x="2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2" name="Freeform 594"/>
            <p:cNvSpPr>
              <a:spLocks/>
            </p:cNvSpPr>
            <p:nvPr/>
          </p:nvSpPr>
          <p:spPr bwMode="auto">
            <a:xfrm>
              <a:off x="6088063" y="4992688"/>
              <a:ext cx="11113" cy="41275"/>
            </a:xfrm>
            <a:custGeom>
              <a:avLst/>
              <a:gdLst>
                <a:gd name="T0" fmla="*/ 2147483647 w 16"/>
                <a:gd name="T1" fmla="*/ 0 h 64"/>
                <a:gd name="T2" fmla="*/ 0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10" y="0"/>
                  </a:moveTo>
                  <a:cubicBezTo>
                    <a:pt x="10" y="0"/>
                    <a:pt x="0" y="29"/>
                    <a:pt x="0" y="43"/>
                  </a:cubicBezTo>
                  <a:cubicBezTo>
                    <a:pt x="0" y="43"/>
                    <a:pt x="7" y="64"/>
                    <a:pt x="13" y="64"/>
                  </a:cubicBezTo>
                  <a:cubicBezTo>
                    <a:pt x="13" y="64"/>
                    <a:pt x="16" y="43"/>
                    <a:pt x="16" y="29"/>
                  </a:cubicBezTo>
                  <a:cubicBezTo>
                    <a:pt x="16" y="29"/>
                    <a:pt x="13" y="22"/>
                    <a:pt x="10"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3" name="Freeform 595"/>
            <p:cNvSpPr>
              <a:spLocks/>
            </p:cNvSpPr>
            <p:nvPr/>
          </p:nvSpPr>
          <p:spPr bwMode="auto">
            <a:xfrm>
              <a:off x="6127750" y="5002213"/>
              <a:ext cx="90488" cy="134938"/>
            </a:xfrm>
            <a:custGeom>
              <a:avLst/>
              <a:gdLst>
                <a:gd name="T0" fmla="*/ 0 w 144"/>
                <a:gd name="T1" fmla="*/ 2147483647 h 208"/>
                <a:gd name="T2" fmla="*/ 2147483647 w 144"/>
                <a:gd name="T3" fmla="*/ 2147483647 h 208"/>
                <a:gd name="T4" fmla="*/ 2147483647 w 144"/>
                <a:gd name="T5" fmla="*/ 2147483647 h 208"/>
                <a:gd name="T6" fmla="*/ 2147483647 w 144"/>
                <a:gd name="T7" fmla="*/ 2147483647 h 208"/>
                <a:gd name="T8" fmla="*/ 2147483647 w 144"/>
                <a:gd name="T9" fmla="*/ 0 h 208"/>
                <a:gd name="T10" fmla="*/ 2147483647 w 144"/>
                <a:gd name="T11" fmla="*/ 0 h 208"/>
                <a:gd name="T12" fmla="*/ 2147483647 w 144"/>
                <a:gd name="T13" fmla="*/ 0 h 208"/>
                <a:gd name="T14" fmla="*/ 2147483647 w 144"/>
                <a:gd name="T15" fmla="*/ 2147483647 h 208"/>
                <a:gd name="T16" fmla="*/ 0 w 144"/>
                <a:gd name="T17" fmla="*/ 2147483647 h 208"/>
                <a:gd name="T18" fmla="*/ 0 w 14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08"/>
                <a:gd name="T32" fmla="*/ 144 w 14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08">
                  <a:moveTo>
                    <a:pt x="0" y="31"/>
                  </a:moveTo>
                  <a:cubicBezTo>
                    <a:pt x="0" y="31"/>
                    <a:pt x="133" y="92"/>
                    <a:pt x="64" y="202"/>
                  </a:cubicBezTo>
                  <a:cubicBezTo>
                    <a:pt x="64" y="202"/>
                    <a:pt x="64" y="208"/>
                    <a:pt x="64" y="208"/>
                  </a:cubicBezTo>
                  <a:cubicBezTo>
                    <a:pt x="144" y="135"/>
                    <a:pt x="98" y="56"/>
                    <a:pt x="98" y="56"/>
                  </a:cubicBezTo>
                  <a:cubicBezTo>
                    <a:pt x="87" y="25"/>
                    <a:pt x="75" y="13"/>
                    <a:pt x="52" y="0"/>
                  </a:cubicBezTo>
                  <a:cubicBezTo>
                    <a:pt x="52" y="0"/>
                    <a:pt x="41" y="0"/>
                    <a:pt x="41" y="0"/>
                  </a:cubicBezTo>
                  <a:cubicBezTo>
                    <a:pt x="35" y="0"/>
                    <a:pt x="29" y="0"/>
                    <a:pt x="18" y="0"/>
                  </a:cubicBezTo>
                  <a:cubicBezTo>
                    <a:pt x="18" y="7"/>
                    <a:pt x="6" y="7"/>
                    <a:pt x="6" y="13"/>
                  </a:cubicBezTo>
                  <a:cubicBezTo>
                    <a:pt x="6" y="19"/>
                    <a:pt x="0" y="19"/>
                    <a:pt x="0" y="31"/>
                  </a:cubicBezTo>
                  <a:cubicBezTo>
                    <a:pt x="0" y="31"/>
                    <a:pt x="0" y="31"/>
                    <a:pt x="0" y="3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4" name="Freeform 596"/>
            <p:cNvSpPr>
              <a:spLocks/>
            </p:cNvSpPr>
            <p:nvPr/>
          </p:nvSpPr>
          <p:spPr bwMode="auto">
            <a:xfrm>
              <a:off x="6038850" y="5199063"/>
              <a:ext cx="209550" cy="184150"/>
            </a:xfrm>
            <a:custGeom>
              <a:avLst/>
              <a:gdLst>
                <a:gd name="T0" fmla="*/ 2147483647 w 336"/>
                <a:gd name="T1" fmla="*/ 0 h 288"/>
                <a:gd name="T2" fmla="*/ 2147483647 w 336"/>
                <a:gd name="T3" fmla="*/ 2147483647 h 288"/>
                <a:gd name="T4" fmla="*/ 2147483647 w 336"/>
                <a:gd name="T5" fmla="*/ 2147483647 h 288"/>
                <a:gd name="T6" fmla="*/ 2147483647 w 336"/>
                <a:gd name="T7" fmla="*/ 2147483647 h 288"/>
                <a:gd name="T8" fmla="*/ 2147483647 w 336"/>
                <a:gd name="T9" fmla="*/ 2147483647 h 288"/>
                <a:gd name="T10" fmla="*/ 2147483647 w 336"/>
                <a:gd name="T11" fmla="*/ 2147483647 h 288"/>
                <a:gd name="T12" fmla="*/ 2147483647 w 336"/>
                <a:gd name="T13" fmla="*/ 2147483647 h 288"/>
                <a:gd name="T14" fmla="*/ 2147483647 w 336"/>
                <a:gd name="T15" fmla="*/ 2147483647 h 288"/>
                <a:gd name="T16" fmla="*/ 2147483647 w 336"/>
                <a:gd name="T17" fmla="*/ 2147483647 h 288"/>
                <a:gd name="T18" fmla="*/ 2147483647 w 336"/>
                <a:gd name="T19" fmla="*/ 2147483647 h 288"/>
                <a:gd name="T20" fmla="*/ 2147483647 w 336"/>
                <a:gd name="T21" fmla="*/ 0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6"/>
                <a:gd name="T34" fmla="*/ 0 h 288"/>
                <a:gd name="T35" fmla="*/ 336 w 336"/>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6" h="288">
                  <a:moveTo>
                    <a:pt x="95" y="0"/>
                  </a:moveTo>
                  <a:cubicBezTo>
                    <a:pt x="95" y="0"/>
                    <a:pt x="65" y="102"/>
                    <a:pt x="166" y="96"/>
                  </a:cubicBezTo>
                  <a:cubicBezTo>
                    <a:pt x="166" y="96"/>
                    <a:pt x="278" y="66"/>
                    <a:pt x="301" y="150"/>
                  </a:cubicBezTo>
                  <a:cubicBezTo>
                    <a:pt x="301" y="150"/>
                    <a:pt x="336" y="234"/>
                    <a:pt x="260" y="276"/>
                  </a:cubicBezTo>
                  <a:cubicBezTo>
                    <a:pt x="260" y="276"/>
                    <a:pt x="230" y="288"/>
                    <a:pt x="236" y="258"/>
                  </a:cubicBezTo>
                  <a:cubicBezTo>
                    <a:pt x="236" y="258"/>
                    <a:pt x="230" y="240"/>
                    <a:pt x="207" y="258"/>
                  </a:cubicBezTo>
                  <a:cubicBezTo>
                    <a:pt x="207" y="258"/>
                    <a:pt x="201" y="252"/>
                    <a:pt x="201" y="252"/>
                  </a:cubicBezTo>
                  <a:cubicBezTo>
                    <a:pt x="201" y="252"/>
                    <a:pt x="213" y="246"/>
                    <a:pt x="213" y="222"/>
                  </a:cubicBezTo>
                  <a:cubicBezTo>
                    <a:pt x="213" y="222"/>
                    <a:pt x="195" y="216"/>
                    <a:pt x="224" y="198"/>
                  </a:cubicBezTo>
                  <a:cubicBezTo>
                    <a:pt x="224" y="198"/>
                    <a:pt x="219" y="174"/>
                    <a:pt x="183" y="174"/>
                  </a:cubicBezTo>
                  <a:cubicBezTo>
                    <a:pt x="148" y="180"/>
                    <a:pt x="0" y="150"/>
                    <a:pt x="95" y="0"/>
                  </a:cubicBezTo>
                </a:path>
              </a:pathLst>
            </a:custGeom>
            <a:solidFill>
              <a:srgbClr val="573A1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5" name="Freeform 597"/>
            <p:cNvSpPr>
              <a:spLocks/>
            </p:cNvSpPr>
            <p:nvPr/>
          </p:nvSpPr>
          <p:spPr bwMode="auto">
            <a:xfrm>
              <a:off x="6118225" y="5249863"/>
              <a:ext cx="109538" cy="93663"/>
            </a:xfrm>
            <a:custGeom>
              <a:avLst/>
              <a:gdLst>
                <a:gd name="T0" fmla="*/ 2147483647 w 176"/>
                <a:gd name="T1" fmla="*/ 2147483647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44"/>
                <a:gd name="T26" fmla="*/ 176 w 176"/>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44">
                  <a:moveTo>
                    <a:pt x="154" y="120"/>
                  </a:moveTo>
                  <a:cubicBezTo>
                    <a:pt x="171" y="78"/>
                    <a:pt x="176" y="72"/>
                    <a:pt x="148" y="48"/>
                  </a:cubicBezTo>
                  <a:cubicBezTo>
                    <a:pt x="120" y="30"/>
                    <a:pt x="131" y="12"/>
                    <a:pt x="80" y="18"/>
                  </a:cubicBezTo>
                  <a:cubicBezTo>
                    <a:pt x="23" y="24"/>
                    <a:pt x="0" y="0"/>
                    <a:pt x="6" y="24"/>
                  </a:cubicBezTo>
                  <a:cubicBezTo>
                    <a:pt x="6" y="42"/>
                    <a:pt x="0" y="60"/>
                    <a:pt x="40" y="66"/>
                  </a:cubicBezTo>
                  <a:cubicBezTo>
                    <a:pt x="52" y="66"/>
                    <a:pt x="91" y="66"/>
                    <a:pt x="103" y="78"/>
                  </a:cubicBezTo>
                  <a:cubicBezTo>
                    <a:pt x="137" y="120"/>
                    <a:pt x="120" y="126"/>
                    <a:pt x="120" y="126"/>
                  </a:cubicBezTo>
                  <a:cubicBezTo>
                    <a:pt x="120" y="126"/>
                    <a:pt x="142" y="144"/>
                    <a:pt x="154" y="12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6" name="Freeform 598"/>
            <p:cNvSpPr>
              <a:spLocks noEditPoints="1"/>
            </p:cNvSpPr>
            <p:nvPr/>
          </p:nvSpPr>
          <p:spPr bwMode="auto">
            <a:xfrm>
              <a:off x="6091238" y="5213351"/>
              <a:ext cx="153988" cy="152400"/>
            </a:xfrm>
            <a:custGeom>
              <a:avLst/>
              <a:gdLst>
                <a:gd name="T0" fmla="*/ 2147483647 w 247"/>
                <a:gd name="T1" fmla="*/ 2147483647 h 237"/>
                <a:gd name="T2" fmla="*/ 2147483647 w 247"/>
                <a:gd name="T3" fmla="*/ 2147483647 h 237"/>
                <a:gd name="T4" fmla="*/ 2147483647 w 247"/>
                <a:gd name="T5" fmla="*/ 2147483647 h 237"/>
                <a:gd name="T6" fmla="*/ 2147483647 w 247"/>
                <a:gd name="T7" fmla="*/ 2147483647 h 237"/>
                <a:gd name="T8" fmla="*/ 2147483647 w 247"/>
                <a:gd name="T9" fmla="*/ 2147483647 h 237"/>
                <a:gd name="T10" fmla="*/ 2147483647 w 247"/>
                <a:gd name="T11" fmla="*/ 2147483647 h 237"/>
                <a:gd name="T12" fmla="*/ 2147483647 w 247"/>
                <a:gd name="T13" fmla="*/ 2147483647 h 237"/>
                <a:gd name="T14" fmla="*/ 2147483647 w 247"/>
                <a:gd name="T15" fmla="*/ 2147483647 h 237"/>
                <a:gd name="T16" fmla="*/ 2147483647 w 247"/>
                <a:gd name="T17" fmla="*/ 2147483647 h 237"/>
                <a:gd name="T18" fmla="*/ 2147483647 w 247"/>
                <a:gd name="T19" fmla="*/ 2147483647 h 237"/>
                <a:gd name="T20" fmla="*/ 2147483647 w 247"/>
                <a:gd name="T21" fmla="*/ 2147483647 h 237"/>
                <a:gd name="T22" fmla="*/ 2147483647 w 247"/>
                <a:gd name="T23" fmla="*/ 2147483647 h 237"/>
                <a:gd name="T24" fmla="*/ 2147483647 w 247"/>
                <a:gd name="T25" fmla="*/ 2147483647 h 237"/>
                <a:gd name="T26" fmla="*/ 2147483647 w 247"/>
                <a:gd name="T27" fmla="*/ 2147483647 h 237"/>
                <a:gd name="T28" fmla="*/ 2147483647 w 247"/>
                <a:gd name="T29" fmla="*/ 2147483647 h 237"/>
                <a:gd name="T30" fmla="*/ 2147483647 w 247"/>
                <a:gd name="T31" fmla="*/ 2147483647 h 237"/>
                <a:gd name="T32" fmla="*/ 2147483647 w 247"/>
                <a:gd name="T33" fmla="*/ 2147483647 h 237"/>
                <a:gd name="T34" fmla="*/ 2147483647 w 247"/>
                <a:gd name="T35" fmla="*/ 2147483647 h 237"/>
                <a:gd name="T36" fmla="*/ 2147483647 w 247"/>
                <a:gd name="T37" fmla="*/ 2147483647 h 237"/>
                <a:gd name="T38" fmla="*/ 2147483647 w 247"/>
                <a:gd name="T39" fmla="*/ 2147483647 h 237"/>
                <a:gd name="T40" fmla="*/ 2147483647 w 247"/>
                <a:gd name="T41" fmla="*/ 2147483647 h 237"/>
                <a:gd name="T42" fmla="*/ 2147483647 w 247"/>
                <a:gd name="T43" fmla="*/ 2147483647 h 237"/>
                <a:gd name="T44" fmla="*/ 2147483647 w 247"/>
                <a:gd name="T45" fmla="*/ 2147483647 h 237"/>
                <a:gd name="T46" fmla="*/ 2147483647 w 247"/>
                <a:gd name="T47" fmla="*/ 2147483647 h 237"/>
                <a:gd name="T48" fmla="*/ 2147483647 w 247"/>
                <a:gd name="T49" fmla="*/ 2147483647 h 237"/>
                <a:gd name="T50" fmla="*/ 2147483647 w 247"/>
                <a:gd name="T51" fmla="*/ 2147483647 h 237"/>
                <a:gd name="T52" fmla="*/ 2147483647 w 247"/>
                <a:gd name="T53" fmla="*/ 2147483647 h 237"/>
                <a:gd name="T54" fmla="*/ 2147483647 w 247"/>
                <a:gd name="T55" fmla="*/ 2147483647 h 237"/>
                <a:gd name="T56" fmla="*/ 2147483647 w 247"/>
                <a:gd name="T57" fmla="*/ 2147483647 h 237"/>
                <a:gd name="T58" fmla="*/ 2147483647 w 247"/>
                <a:gd name="T59" fmla="*/ 2147483647 h 237"/>
                <a:gd name="T60" fmla="*/ 2147483647 w 247"/>
                <a:gd name="T61" fmla="*/ 2147483647 h 237"/>
                <a:gd name="T62" fmla="*/ 2147483647 w 247"/>
                <a:gd name="T63" fmla="*/ 2147483647 h 237"/>
                <a:gd name="T64" fmla="*/ 2147483647 w 247"/>
                <a:gd name="T65" fmla="*/ 2147483647 h 237"/>
                <a:gd name="T66" fmla="*/ 2147483647 w 247"/>
                <a:gd name="T67" fmla="*/ 2147483647 h 237"/>
                <a:gd name="T68" fmla="*/ 2147483647 w 247"/>
                <a:gd name="T69" fmla="*/ 2147483647 h 237"/>
                <a:gd name="T70" fmla="*/ 2147483647 w 247"/>
                <a:gd name="T71" fmla="*/ 2147483647 h 237"/>
                <a:gd name="T72" fmla="*/ 2147483647 w 247"/>
                <a:gd name="T73" fmla="*/ 2147483647 h 237"/>
                <a:gd name="T74" fmla="*/ 2147483647 w 247"/>
                <a:gd name="T75" fmla="*/ 2147483647 h 237"/>
                <a:gd name="T76" fmla="*/ 2147483647 w 247"/>
                <a:gd name="T77" fmla="*/ 2147483647 h 237"/>
                <a:gd name="T78" fmla="*/ 2147483647 w 247"/>
                <a:gd name="T79" fmla="*/ 2147483647 h 237"/>
                <a:gd name="T80" fmla="*/ 2147483647 w 247"/>
                <a:gd name="T81" fmla="*/ 2147483647 h 237"/>
                <a:gd name="T82" fmla="*/ 2147483647 w 247"/>
                <a:gd name="T83" fmla="*/ 2147483647 h 237"/>
                <a:gd name="T84" fmla="*/ 2147483647 w 247"/>
                <a:gd name="T85" fmla="*/ 2147483647 h 237"/>
                <a:gd name="T86" fmla="*/ 2147483647 w 247"/>
                <a:gd name="T87" fmla="*/ 2147483647 h 237"/>
                <a:gd name="T88" fmla="*/ 2147483647 w 247"/>
                <a:gd name="T89" fmla="*/ 2147483647 h 237"/>
                <a:gd name="T90" fmla="*/ 2147483647 w 247"/>
                <a:gd name="T91" fmla="*/ 2147483647 h 237"/>
                <a:gd name="T92" fmla="*/ 2147483647 w 247"/>
                <a:gd name="T93" fmla="*/ 2147483647 h 237"/>
                <a:gd name="T94" fmla="*/ 2147483647 w 247"/>
                <a:gd name="T95" fmla="*/ 2147483647 h 237"/>
                <a:gd name="T96" fmla="*/ 2147483647 w 247"/>
                <a:gd name="T97" fmla="*/ 2147483647 h 237"/>
                <a:gd name="T98" fmla="*/ 2147483647 w 247"/>
                <a:gd name="T99" fmla="*/ 2147483647 h 237"/>
                <a:gd name="T100" fmla="*/ 2147483647 w 247"/>
                <a:gd name="T101" fmla="*/ 2147483647 h 237"/>
                <a:gd name="T102" fmla="*/ 2147483647 w 247"/>
                <a:gd name="T103" fmla="*/ 2147483647 h 237"/>
                <a:gd name="T104" fmla="*/ 2147483647 w 247"/>
                <a:gd name="T105" fmla="*/ 2147483647 h 237"/>
                <a:gd name="T106" fmla="*/ 2147483647 w 247"/>
                <a:gd name="T107" fmla="*/ 2147483647 h 237"/>
                <a:gd name="T108" fmla="*/ 2147483647 w 247"/>
                <a:gd name="T109" fmla="*/ 2147483647 h 237"/>
                <a:gd name="T110" fmla="*/ 2147483647 w 247"/>
                <a:gd name="T111" fmla="*/ 2147483647 h 237"/>
                <a:gd name="T112" fmla="*/ 2147483647 w 247"/>
                <a:gd name="T113" fmla="*/ 2147483647 h 237"/>
                <a:gd name="T114" fmla="*/ 2147483647 w 247"/>
                <a:gd name="T115" fmla="*/ 0 h 2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7"/>
                <a:gd name="T175" fmla="*/ 0 h 237"/>
                <a:gd name="T176" fmla="*/ 247 w 247"/>
                <a:gd name="T177" fmla="*/ 237 h 2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7" h="237">
                  <a:moveTo>
                    <a:pt x="144" y="213"/>
                  </a:moveTo>
                  <a:lnTo>
                    <a:pt x="148" y="214"/>
                  </a:lnTo>
                  <a:lnTo>
                    <a:pt x="160" y="218"/>
                  </a:lnTo>
                  <a:lnTo>
                    <a:pt x="158" y="217"/>
                  </a:lnTo>
                  <a:lnTo>
                    <a:pt x="192" y="220"/>
                  </a:lnTo>
                  <a:lnTo>
                    <a:pt x="190" y="221"/>
                  </a:lnTo>
                  <a:lnTo>
                    <a:pt x="207" y="217"/>
                  </a:lnTo>
                  <a:lnTo>
                    <a:pt x="205" y="217"/>
                  </a:lnTo>
                  <a:lnTo>
                    <a:pt x="221" y="208"/>
                  </a:lnTo>
                  <a:lnTo>
                    <a:pt x="218" y="211"/>
                  </a:lnTo>
                  <a:lnTo>
                    <a:pt x="229" y="193"/>
                  </a:lnTo>
                  <a:lnTo>
                    <a:pt x="228" y="196"/>
                  </a:lnTo>
                  <a:lnTo>
                    <a:pt x="232" y="168"/>
                  </a:lnTo>
                  <a:lnTo>
                    <a:pt x="247" y="171"/>
                  </a:lnTo>
                  <a:lnTo>
                    <a:pt x="243" y="199"/>
                  </a:lnTo>
                  <a:cubicBezTo>
                    <a:pt x="243" y="200"/>
                    <a:pt x="243" y="201"/>
                    <a:pt x="242" y="202"/>
                  </a:cubicBezTo>
                  <a:lnTo>
                    <a:pt x="231" y="220"/>
                  </a:lnTo>
                  <a:cubicBezTo>
                    <a:pt x="231" y="221"/>
                    <a:pt x="230" y="222"/>
                    <a:pt x="228" y="222"/>
                  </a:cubicBezTo>
                  <a:lnTo>
                    <a:pt x="212" y="231"/>
                  </a:lnTo>
                  <a:cubicBezTo>
                    <a:pt x="212" y="232"/>
                    <a:pt x="211" y="232"/>
                    <a:pt x="210" y="232"/>
                  </a:cubicBezTo>
                  <a:lnTo>
                    <a:pt x="193" y="236"/>
                  </a:lnTo>
                  <a:cubicBezTo>
                    <a:pt x="192" y="236"/>
                    <a:pt x="192" y="237"/>
                    <a:pt x="191" y="236"/>
                  </a:cubicBezTo>
                  <a:lnTo>
                    <a:pt x="157" y="233"/>
                  </a:lnTo>
                  <a:cubicBezTo>
                    <a:pt x="156" y="233"/>
                    <a:pt x="155" y="233"/>
                    <a:pt x="155" y="233"/>
                  </a:cubicBezTo>
                  <a:lnTo>
                    <a:pt x="145" y="229"/>
                  </a:lnTo>
                  <a:lnTo>
                    <a:pt x="141" y="228"/>
                  </a:lnTo>
                  <a:lnTo>
                    <a:pt x="144" y="213"/>
                  </a:lnTo>
                  <a:close/>
                  <a:moveTo>
                    <a:pt x="235" y="129"/>
                  </a:moveTo>
                  <a:lnTo>
                    <a:pt x="236" y="134"/>
                  </a:lnTo>
                  <a:lnTo>
                    <a:pt x="238" y="146"/>
                  </a:lnTo>
                  <a:cubicBezTo>
                    <a:pt x="238" y="147"/>
                    <a:pt x="238" y="147"/>
                    <a:pt x="238" y="148"/>
                  </a:cubicBezTo>
                  <a:lnTo>
                    <a:pt x="237" y="182"/>
                  </a:lnTo>
                  <a:cubicBezTo>
                    <a:pt x="237" y="183"/>
                    <a:pt x="237" y="184"/>
                    <a:pt x="237" y="185"/>
                  </a:cubicBezTo>
                  <a:lnTo>
                    <a:pt x="229" y="201"/>
                  </a:lnTo>
                  <a:cubicBezTo>
                    <a:pt x="228" y="202"/>
                    <a:pt x="227" y="203"/>
                    <a:pt x="226" y="204"/>
                  </a:cubicBezTo>
                  <a:lnTo>
                    <a:pt x="210" y="215"/>
                  </a:lnTo>
                  <a:cubicBezTo>
                    <a:pt x="209" y="216"/>
                    <a:pt x="208" y="216"/>
                    <a:pt x="207" y="216"/>
                  </a:cubicBezTo>
                  <a:lnTo>
                    <a:pt x="182" y="221"/>
                  </a:lnTo>
                  <a:cubicBezTo>
                    <a:pt x="181" y="222"/>
                    <a:pt x="180" y="222"/>
                    <a:pt x="179" y="221"/>
                  </a:cubicBezTo>
                  <a:lnTo>
                    <a:pt x="141" y="215"/>
                  </a:lnTo>
                  <a:lnTo>
                    <a:pt x="144" y="200"/>
                  </a:lnTo>
                  <a:lnTo>
                    <a:pt x="182" y="206"/>
                  </a:lnTo>
                  <a:lnTo>
                    <a:pt x="179" y="206"/>
                  </a:lnTo>
                  <a:lnTo>
                    <a:pt x="204" y="201"/>
                  </a:lnTo>
                  <a:lnTo>
                    <a:pt x="201" y="202"/>
                  </a:lnTo>
                  <a:lnTo>
                    <a:pt x="217" y="191"/>
                  </a:lnTo>
                  <a:lnTo>
                    <a:pt x="214" y="194"/>
                  </a:lnTo>
                  <a:lnTo>
                    <a:pt x="222" y="178"/>
                  </a:lnTo>
                  <a:lnTo>
                    <a:pt x="221" y="181"/>
                  </a:lnTo>
                  <a:lnTo>
                    <a:pt x="222" y="147"/>
                  </a:lnTo>
                  <a:lnTo>
                    <a:pt x="223" y="149"/>
                  </a:lnTo>
                  <a:lnTo>
                    <a:pt x="221" y="137"/>
                  </a:lnTo>
                  <a:lnTo>
                    <a:pt x="220" y="132"/>
                  </a:lnTo>
                  <a:lnTo>
                    <a:pt x="235" y="129"/>
                  </a:lnTo>
                  <a:close/>
                  <a:moveTo>
                    <a:pt x="200" y="82"/>
                  </a:moveTo>
                  <a:lnTo>
                    <a:pt x="203" y="87"/>
                  </a:lnTo>
                  <a:lnTo>
                    <a:pt x="210" y="101"/>
                  </a:lnTo>
                  <a:cubicBezTo>
                    <a:pt x="210" y="102"/>
                    <a:pt x="210" y="102"/>
                    <a:pt x="210" y="102"/>
                  </a:cubicBezTo>
                  <a:lnTo>
                    <a:pt x="220" y="140"/>
                  </a:lnTo>
                  <a:cubicBezTo>
                    <a:pt x="220" y="141"/>
                    <a:pt x="221" y="142"/>
                    <a:pt x="220" y="143"/>
                  </a:cubicBezTo>
                  <a:lnTo>
                    <a:pt x="218" y="162"/>
                  </a:lnTo>
                  <a:cubicBezTo>
                    <a:pt x="218" y="163"/>
                    <a:pt x="218" y="165"/>
                    <a:pt x="217" y="166"/>
                  </a:cubicBezTo>
                  <a:lnTo>
                    <a:pt x="207" y="183"/>
                  </a:lnTo>
                  <a:cubicBezTo>
                    <a:pt x="206" y="184"/>
                    <a:pt x="205" y="185"/>
                    <a:pt x="203" y="186"/>
                  </a:cubicBezTo>
                  <a:lnTo>
                    <a:pt x="181" y="195"/>
                  </a:lnTo>
                  <a:cubicBezTo>
                    <a:pt x="181" y="195"/>
                    <a:pt x="180" y="195"/>
                    <a:pt x="179" y="195"/>
                  </a:cubicBezTo>
                  <a:lnTo>
                    <a:pt x="143" y="196"/>
                  </a:lnTo>
                  <a:lnTo>
                    <a:pt x="142" y="180"/>
                  </a:lnTo>
                  <a:lnTo>
                    <a:pt x="178" y="179"/>
                  </a:lnTo>
                  <a:lnTo>
                    <a:pt x="175" y="180"/>
                  </a:lnTo>
                  <a:lnTo>
                    <a:pt x="197" y="171"/>
                  </a:lnTo>
                  <a:lnTo>
                    <a:pt x="194" y="174"/>
                  </a:lnTo>
                  <a:lnTo>
                    <a:pt x="204" y="157"/>
                  </a:lnTo>
                  <a:lnTo>
                    <a:pt x="202" y="161"/>
                  </a:lnTo>
                  <a:lnTo>
                    <a:pt x="205" y="142"/>
                  </a:lnTo>
                  <a:lnTo>
                    <a:pt x="205" y="145"/>
                  </a:lnTo>
                  <a:lnTo>
                    <a:pt x="195" y="107"/>
                  </a:lnTo>
                  <a:lnTo>
                    <a:pt x="195" y="108"/>
                  </a:lnTo>
                  <a:lnTo>
                    <a:pt x="190" y="96"/>
                  </a:lnTo>
                  <a:lnTo>
                    <a:pt x="187" y="91"/>
                  </a:lnTo>
                  <a:lnTo>
                    <a:pt x="200" y="82"/>
                  </a:lnTo>
                  <a:close/>
                  <a:moveTo>
                    <a:pt x="184" y="70"/>
                  </a:moveTo>
                  <a:lnTo>
                    <a:pt x="186" y="74"/>
                  </a:lnTo>
                  <a:lnTo>
                    <a:pt x="190" y="83"/>
                  </a:lnTo>
                  <a:cubicBezTo>
                    <a:pt x="191" y="83"/>
                    <a:pt x="191" y="84"/>
                    <a:pt x="191" y="84"/>
                  </a:cubicBezTo>
                  <a:lnTo>
                    <a:pt x="200" y="116"/>
                  </a:lnTo>
                  <a:cubicBezTo>
                    <a:pt x="200" y="117"/>
                    <a:pt x="200" y="117"/>
                    <a:pt x="200" y="118"/>
                  </a:cubicBezTo>
                  <a:lnTo>
                    <a:pt x="201" y="136"/>
                  </a:lnTo>
                  <a:cubicBezTo>
                    <a:pt x="202" y="137"/>
                    <a:pt x="201" y="138"/>
                    <a:pt x="201" y="139"/>
                  </a:cubicBezTo>
                  <a:lnTo>
                    <a:pt x="196" y="157"/>
                  </a:lnTo>
                  <a:cubicBezTo>
                    <a:pt x="196" y="158"/>
                    <a:pt x="195" y="159"/>
                    <a:pt x="195" y="160"/>
                  </a:cubicBezTo>
                  <a:lnTo>
                    <a:pt x="182" y="176"/>
                  </a:lnTo>
                  <a:cubicBezTo>
                    <a:pt x="181" y="176"/>
                    <a:pt x="180" y="177"/>
                    <a:pt x="179" y="177"/>
                  </a:cubicBezTo>
                  <a:lnTo>
                    <a:pt x="157" y="189"/>
                  </a:lnTo>
                  <a:lnTo>
                    <a:pt x="150" y="175"/>
                  </a:lnTo>
                  <a:lnTo>
                    <a:pt x="172" y="163"/>
                  </a:lnTo>
                  <a:lnTo>
                    <a:pt x="169" y="165"/>
                  </a:lnTo>
                  <a:lnTo>
                    <a:pt x="182" y="149"/>
                  </a:lnTo>
                  <a:lnTo>
                    <a:pt x="181" y="152"/>
                  </a:lnTo>
                  <a:lnTo>
                    <a:pt x="186" y="134"/>
                  </a:lnTo>
                  <a:lnTo>
                    <a:pt x="185" y="137"/>
                  </a:lnTo>
                  <a:lnTo>
                    <a:pt x="184" y="119"/>
                  </a:lnTo>
                  <a:lnTo>
                    <a:pt x="185" y="121"/>
                  </a:lnTo>
                  <a:lnTo>
                    <a:pt x="176" y="89"/>
                  </a:lnTo>
                  <a:lnTo>
                    <a:pt x="176" y="90"/>
                  </a:lnTo>
                  <a:lnTo>
                    <a:pt x="171" y="81"/>
                  </a:lnTo>
                  <a:lnTo>
                    <a:pt x="169" y="77"/>
                  </a:lnTo>
                  <a:lnTo>
                    <a:pt x="184" y="70"/>
                  </a:lnTo>
                  <a:close/>
                  <a:moveTo>
                    <a:pt x="167" y="70"/>
                  </a:moveTo>
                  <a:lnTo>
                    <a:pt x="172" y="80"/>
                  </a:lnTo>
                  <a:cubicBezTo>
                    <a:pt x="172" y="80"/>
                    <a:pt x="172" y="81"/>
                    <a:pt x="172" y="81"/>
                  </a:cubicBezTo>
                  <a:lnTo>
                    <a:pt x="178" y="104"/>
                  </a:lnTo>
                  <a:cubicBezTo>
                    <a:pt x="178" y="105"/>
                    <a:pt x="178" y="106"/>
                    <a:pt x="178" y="107"/>
                  </a:cubicBezTo>
                  <a:lnTo>
                    <a:pt x="177" y="139"/>
                  </a:lnTo>
                  <a:cubicBezTo>
                    <a:pt x="177" y="140"/>
                    <a:pt x="177" y="141"/>
                    <a:pt x="177" y="142"/>
                  </a:cubicBezTo>
                  <a:lnTo>
                    <a:pt x="169" y="158"/>
                  </a:lnTo>
                  <a:cubicBezTo>
                    <a:pt x="168" y="159"/>
                    <a:pt x="168" y="159"/>
                    <a:pt x="168" y="160"/>
                  </a:cubicBezTo>
                  <a:lnTo>
                    <a:pt x="155" y="175"/>
                  </a:lnTo>
                  <a:lnTo>
                    <a:pt x="142" y="164"/>
                  </a:lnTo>
                  <a:lnTo>
                    <a:pt x="155" y="149"/>
                  </a:lnTo>
                  <a:lnTo>
                    <a:pt x="154" y="151"/>
                  </a:lnTo>
                  <a:lnTo>
                    <a:pt x="162" y="135"/>
                  </a:lnTo>
                  <a:lnTo>
                    <a:pt x="161" y="138"/>
                  </a:lnTo>
                  <a:lnTo>
                    <a:pt x="162" y="106"/>
                  </a:lnTo>
                  <a:lnTo>
                    <a:pt x="163" y="108"/>
                  </a:lnTo>
                  <a:lnTo>
                    <a:pt x="157" y="85"/>
                  </a:lnTo>
                  <a:lnTo>
                    <a:pt x="157" y="87"/>
                  </a:lnTo>
                  <a:lnTo>
                    <a:pt x="152" y="77"/>
                  </a:lnTo>
                  <a:lnTo>
                    <a:pt x="167" y="70"/>
                  </a:lnTo>
                  <a:close/>
                  <a:moveTo>
                    <a:pt x="125" y="68"/>
                  </a:moveTo>
                  <a:lnTo>
                    <a:pt x="132" y="76"/>
                  </a:lnTo>
                  <a:cubicBezTo>
                    <a:pt x="133" y="76"/>
                    <a:pt x="133" y="77"/>
                    <a:pt x="133" y="77"/>
                  </a:cubicBezTo>
                  <a:lnTo>
                    <a:pt x="146" y="97"/>
                  </a:lnTo>
                  <a:cubicBezTo>
                    <a:pt x="147" y="98"/>
                    <a:pt x="147" y="98"/>
                    <a:pt x="147" y="99"/>
                  </a:cubicBezTo>
                  <a:lnTo>
                    <a:pt x="156" y="128"/>
                  </a:lnTo>
                  <a:cubicBezTo>
                    <a:pt x="156" y="129"/>
                    <a:pt x="156" y="130"/>
                    <a:pt x="156" y="130"/>
                  </a:cubicBezTo>
                  <a:lnTo>
                    <a:pt x="156" y="146"/>
                  </a:lnTo>
                  <a:cubicBezTo>
                    <a:pt x="156" y="147"/>
                    <a:pt x="156" y="148"/>
                    <a:pt x="156" y="149"/>
                  </a:cubicBezTo>
                  <a:lnTo>
                    <a:pt x="150" y="165"/>
                  </a:lnTo>
                  <a:lnTo>
                    <a:pt x="135" y="160"/>
                  </a:lnTo>
                  <a:lnTo>
                    <a:pt x="141" y="144"/>
                  </a:lnTo>
                  <a:lnTo>
                    <a:pt x="140" y="146"/>
                  </a:lnTo>
                  <a:lnTo>
                    <a:pt x="140" y="130"/>
                  </a:lnTo>
                  <a:lnTo>
                    <a:pt x="141" y="133"/>
                  </a:lnTo>
                  <a:lnTo>
                    <a:pt x="132" y="104"/>
                  </a:lnTo>
                  <a:lnTo>
                    <a:pt x="133" y="106"/>
                  </a:lnTo>
                  <a:lnTo>
                    <a:pt x="120" y="86"/>
                  </a:lnTo>
                  <a:lnTo>
                    <a:pt x="120" y="87"/>
                  </a:lnTo>
                  <a:lnTo>
                    <a:pt x="113" y="79"/>
                  </a:lnTo>
                  <a:lnTo>
                    <a:pt x="125" y="68"/>
                  </a:lnTo>
                  <a:close/>
                  <a:moveTo>
                    <a:pt x="103" y="69"/>
                  </a:moveTo>
                  <a:lnTo>
                    <a:pt x="105" y="72"/>
                  </a:lnTo>
                  <a:lnTo>
                    <a:pt x="110" y="82"/>
                  </a:lnTo>
                  <a:lnTo>
                    <a:pt x="124" y="109"/>
                  </a:lnTo>
                  <a:cubicBezTo>
                    <a:pt x="124" y="109"/>
                    <a:pt x="124" y="110"/>
                    <a:pt x="124" y="110"/>
                  </a:cubicBezTo>
                  <a:lnTo>
                    <a:pt x="133" y="139"/>
                  </a:lnTo>
                  <a:cubicBezTo>
                    <a:pt x="133" y="140"/>
                    <a:pt x="133" y="141"/>
                    <a:pt x="133" y="141"/>
                  </a:cubicBezTo>
                  <a:lnTo>
                    <a:pt x="133" y="151"/>
                  </a:lnTo>
                  <a:cubicBezTo>
                    <a:pt x="133" y="154"/>
                    <a:pt x="132" y="156"/>
                    <a:pt x="131" y="158"/>
                  </a:cubicBezTo>
                  <a:lnTo>
                    <a:pt x="125" y="163"/>
                  </a:lnTo>
                  <a:lnTo>
                    <a:pt x="114" y="150"/>
                  </a:lnTo>
                  <a:lnTo>
                    <a:pt x="120" y="145"/>
                  </a:lnTo>
                  <a:lnTo>
                    <a:pt x="117" y="151"/>
                  </a:lnTo>
                  <a:lnTo>
                    <a:pt x="117" y="141"/>
                  </a:lnTo>
                  <a:lnTo>
                    <a:pt x="118" y="144"/>
                  </a:lnTo>
                  <a:lnTo>
                    <a:pt x="109" y="115"/>
                  </a:lnTo>
                  <a:lnTo>
                    <a:pt x="109" y="116"/>
                  </a:lnTo>
                  <a:lnTo>
                    <a:pt x="96" y="89"/>
                  </a:lnTo>
                  <a:lnTo>
                    <a:pt x="92" y="81"/>
                  </a:lnTo>
                  <a:lnTo>
                    <a:pt x="90" y="78"/>
                  </a:lnTo>
                  <a:lnTo>
                    <a:pt x="103" y="69"/>
                  </a:lnTo>
                  <a:close/>
                  <a:moveTo>
                    <a:pt x="82" y="70"/>
                  </a:moveTo>
                  <a:lnTo>
                    <a:pt x="86" y="78"/>
                  </a:lnTo>
                  <a:lnTo>
                    <a:pt x="95" y="97"/>
                  </a:lnTo>
                  <a:lnTo>
                    <a:pt x="103" y="122"/>
                  </a:lnTo>
                  <a:cubicBezTo>
                    <a:pt x="103" y="123"/>
                    <a:pt x="103" y="123"/>
                    <a:pt x="103" y="124"/>
                  </a:cubicBezTo>
                  <a:lnTo>
                    <a:pt x="104" y="150"/>
                  </a:lnTo>
                  <a:lnTo>
                    <a:pt x="88" y="151"/>
                  </a:lnTo>
                  <a:lnTo>
                    <a:pt x="87" y="125"/>
                  </a:lnTo>
                  <a:lnTo>
                    <a:pt x="88" y="127"/>
                  </a:lnTo>
                  <a:lnTo>
                    <a:pt x="80" y="104"/>
                  </a:lnTo>
                  <a:lnTo>
                    <a:pt x="71" y="85"/>
                  </a:lnTo>
                  <a:lnTo>
                    <a:pt x="67" y="77"/>
                  </a:lnTo>
                  <a:lnTo>
                    <a:pt x="82" y="70"/>
                  </a:lnTo>
                  <a:close/>
                  <a:moveTo>
                    <a:pt x="65" y="64"/>
                  </a:moveTo>
                  <a:lnTo>
                    <a:pt x="66" y="67"/>
                  </a:lnTo>
                  <a:lnTo>
                    <a:pt x="68" y="77"/>
                  </a:lnTo>
                  <a:lnTo>
                    <a:pt x="74" y="104"/>
                  </a:lnTo>
                  <a:cubicBezTo>
                    <a:pt x="74" y="104"/>
                    <a:pt x="74" y="104"/>
                    <a:pt x="74" y="105"/>
                  </a:cubicBezTo>
                  <a:lnTo>
                    <a:pt x="76" y="131"/>
                  </a:lnTo>
                  <a:cubicBezTo>
                    <a:pt x="76" y="131"/>
                    <a:pt x="76" y="132"/>
                    <a:pt x="76" y="132"/>
                  </a:cubicBezTo>
                  <a:lnTo>
                    <a:pt x="75" y="141"/>
                  </a:lnTo>
                  <a:cubicBezTo>
                    <a:pt x="75" y="144"/>
                    <a:pt x="74" y="146"/>
                    <a:pt x="72" y="147"/>
                  </a:cubicBezTo>
                  <a:lnTo>
                    <a:pt x="67" y="150"/>
                  </a:lnTo>
                  <a:lnTo>
                    <a:pt x="58" y="137"/>
                  </a:lnTo>
                  <a:lnTo>
                    <a:pt x="63" y="134"/>
                  </a:lnTo>
                  <a:lnTo>
                    <a:pt x="60" y="140"/>
                  </a:lnTo>
                  <a:lnTo>
                    <a:pt x="61" y="131"/>
                  </a:lnTo>
                  <a:lnTo>
                    <a:pt x="60" y="132"/>
                  </a:lnTo>
                  <a:lnTo>
                    <a:pt x="58" y="106"/>
                  </a:lnTo>
                  <a:lnTo>
                    <a:pt x="59" y="107"/>
                  </a:lnTo>
                  <a:lnTo>
                    <a:pt x="53" y="80"/>
                  </a:lnTo>
                  <a:lnTo>
                    <a:pt x="51" y="72"/>
                  </a:lnTo>
                  <a:lnTo>
                    <a:pt x="50" y="69"/>
                  </a:lnTo>
                  <a:lnTo>
                    <a:pt x="65" y="64"/>
                  </a:lnTo>
                  <a:close/>
                  <a:moveTo>
                    <a:pt x="59" y="66"/>
                  </a:moveTo>
                  <a:lnTo>
                    <a:pt x="60" y="76"/>
                  </a:lnTo>
                  <a:lnTo>
                    <a:pt x="62" y="99"/>
                  </a:lnTo>
                  <a:cubicBezTo>
                    <a:pt x="62" y="99"/>
                    <a:pt x="62" y="100"/>
                    <a:pt x="62" y="100"/>
                  </a:cubicBezTo>
                  <a:lnTo>
                    <a:pt x="59" y="124"/>
                  </a:lnTo>
                  <a:cubicBezTo>
                    <a:pt x="59" y="126"/>
                    <a:pt x="59" y="127"/>
                    <a:pt x="58" y="128"/>
                  </a:cubicBezTo>
                  <a:lnTo>
                    <a:pt x="47" y="142"/>
                  </a:lnTo>
                  <a:lnTo>
                    <a:pt x="34" y="133"/>
                  </a:lnTo>
                  <a:lnTo>
                    <a:pt x="45" y="119"/>
                  </a:lnTo>
                  <a:lnTo>
                    <a:pt x="44" y="122"/>
                  </a:lnTo>
                  <a:lnTo>
                    <a:pt x="47" y="98"/>
                  </a:lnTo>
                  <a:lnTo>
                    <a:pt x="46" y="100"/>
                  </a:lnTo>
                  <a:lnTo>
                    <a:pt x="44" y="77"/>
                  </a:lnTo>
                  <a:lnTo>
                    <a:pt x="43" y="67"/>
                  </a:lnTo>
                  <a:lnTo>
                    <a:pt x="59" y="66"/>
                  </a:lnTo>
                  <a:close/>
                  <a:moveTo>
                    <a:pt x="48" y="60"/>
                  </a:moveTo>
                  <a:lnTo>
                    <a:pt x="48" y="68"/>
                  </a:lnTo>
                  <a:lnTo>
                    <a:pt x="46" y="87"/>
                  </a:lnTo>
                  <a:cubicBezTo>
                    <a:pt x="46" y="88"/>
                    <a:pt x="46" y="88"/>
                    <a:pt x="46" y="89"/>
                  </a:cubicBezTo>
                  <a:lnTo>
                    <a:pt x="41" y="106"/>
                  </a:lnTo>
                  <a:cubicBezTo>
                    <a:pt x="41" y="107"/>
                    <a:pt x="40" y="109"/>
                    <a:pt x="38" y="110"/>
                  </a:cubicBezTo>
                  <a:lnTo>
                    <a:pt x="28" y="118"/>
                  </a:lnTo>
                  <a:lnTo>
                    <a:pt x="18" y="105"/>
                  </a:lnTo>
                  <a:lnTo>
                    <a:pt x="28" y="97"/>
                  </a:lnTo>
                  <a:lnTo>
                    <a:pt x="26" y="101"/>
                  </a:lnTo>
                  <a:lnTo>
                    <a:pt x="31" y="84"/>
                  </a:lnTo>
                  <a:lnTo>
                    <a:pt x="31" y="86"/>
                  </a:lnTo>
                  <a:lnTo>
                    <a:pt x="32" y="68"/>
                  </a:lnTo>
                  <a:lnTo>
                    <a:pt x="32" y="60"/>
                  </a:lnTo>
                  <a:lnTo>
                    <a:pt x="48" y="60"/>
                  </a:lnTo>
                  <a:close/>
                  <a:moveTo>
                    <a:pt x="42" y="50"/>
                  </a:moveTo>
                  <a:lnTo>
                    <a:pt x="40" y="56"/>
                  </a:lnTo>
                  <a:lnTo>
                    <a:pt x="34" y="71"/>
                  </a:lnTo>
                  <a:lnTo>
                    <a:pt x="24" y="87"/>
                  </a:lnTo>
                  <a:cubicBezTo>
                    <a:pt x="24" y="87"/>
                    <a:pt x="23" y="88"/>
                    <a:pt x="23" y="89"/>
                  </a:cubicBezTo>
                  <a:lnTo>
                    <a:pt x="11" y="99"/>
                  </a:lnTo>
                  <a:lnTo>
                    <a:pt x="0" y="86"/>
                  </a:lnTo>
                  <a:lnTo>
                    <a:pt x="12" y="76"/>
                  </a:lnTo>
                  <a:lnTo>
                    <a:pt x="11" y="78"/>
                  </a:lnTo>
                  <a:lnTo>
                    <a:pt x="19" y="64"/>
                  </a:lnTo>
                  <a:lnTo>
                    <a:pt x="25" y="51"/>
                  </a:lnTo>
                  <a:lnTo>
                    <a:pt x="27" y="45"/>
                  </a:lnTo>
                  <a:lnTo>
                    <a:pt x="42" y="50"/>
                  </a:lnTo>
                  <a:close/>
                  <a:moveTo>
                    <a:pt x="36" y="36"/>
                  </a:moveTo>
                  <a:lnTo>
                    <a:pt x="35" y="41"/>
                  </a:lnTo>
                  <a:cubicBezTo>
                    <a:pt x="35" y="41"/>
                    <a:pt x="35" y="42"/>
                    <a:pt x="35" y="42"/>
                  </a:cubicBezTo>
                  <a:lnTo>
                    <a:pt x="31" y="53"/>
                  </a:lnTo>
                  <a:cubicBezTo>
                    <a:pt x="31" y="54"/>
                    <a:pt x="31" y="54"/>
                    <a:pt x="30" y="55"/>
                  </a:cubicBezTo>
                  <a:lnTo>
                    <a:pt x="23" y="66"/>
                  </a:lnTo>
                  <a:cubicBezTo>
                    <a:pt x="22" y="67"/>
                    <a:pt x="21" y="68"/>
                    <a:pt x="20" y="69"/>
                  </a:cubicBezTo>
                  <a:lnTo>
                    <a:pt x="9" y="74"/>
                  </a:lnTo>
                  <a:lnTo>
                    <a:pt x="2" y="59"/>
                  </a:lnTo>
                  <a:lnTo>
                    <a:pt x="13" y="54"/>
                  </a:lnTo>
                  <a:lnTo>
                    <a:pt x="10" y="57"/>
                  </a:lnTo>
                  <a:lnTo>
                    <a:pt x="17" y="46"/>
                  </a:lnTo>
                  <a:lnTo>
                    <a:pt x="16" y="48"/>
                  </a:lnTo>
                  <a:lnTo>
                    <a:pt x="20" y="37"/>
                  </a:lnTo>
                  <a:lnTo>
                    <a:pt x="20" y="38"/>
                  </a:lnTo>
                  <a:lnTo>
                    <a:pt x="21" y="33"/>
                  </a:lnTo>
                  <a:lnTo>
                    <a:pt x="36" y="36"/>
                  </a:lnTo>
                  <a:close/>
                  <a:moveTo>
                    <a:pt x="36" y="26"/>
                  </a:moveTo>
                  <a:lnTo>
                    <a:pt x="34" y="30"/>
                  </a:lnTo>
                  <a:lnTo>
                    <a:pt x="28" y="39"/>
                  </a:lnTo>
                  <a:cubicBezTo>
                    <a:pt x="28" y="40"/>
                    <a:pt x="28" y="40"/>
                    <a:pt x="27" y="41"/>
                  </a:cubicBezTo>
                  <a:lnTo>
                    <a:pt x="20" y="49"/>
                  </a:lnTo>
                  <a:cubicBezTo>
                    <a:pt x="20" y="50"/>
                    <a:pt x="19" y="50"/>
                    <a:pt x="18" y="51"/>
                  </a:cubicBezTo>
                  <a:lnTo>
                    <a:pt x="9" y="55"/>
                  </a:lnTo>
                  <a:lnTo>
                    <a:pt x="2" y="40"/>
                  </a:lnTo>
                  <a:lnTo>
                    <a:pt x="11" y="36"/>
                  </a:lnTo>
                  <a:lnTo>
                    <a:pt x="8" y="38"/>
                  </a:lnTo>
                  <a:lnTo>
                    <a:pt x="15" y="30"/>
                  </a:lnTo>
                  <a:lnTo>
                    <a:pt x="14" y="32"/>
                  </a:lnTo>
                  <a:lnTo>
                    <a:pt x="19" y="23"/>
                  </a:lnTo>
                  <a:lnTo>
                    <a:pt x="21" y="19"/>
                  </a:lnTo>
                  <a:lnTo>
                    <a:pt x="36" y="26"/>
                  </a:lnTo>
                  <a:close/>
                  <a:moveTo>
                    <a:pt x="31" y="5"/>
                  </a:moveTo>
                  <a:lnTo>
                    <a:pt x="30" y="8"/>
                  </a:lnTo>
                  <a:lnTo>
                    <a:pt x="27" y="16"/>
                  </a:lnTo>
                  <a:cubicBezTo>
                    <a:pt x="27" y="17"/>
                    <a:pt x="26" y="18"/>
                    <a:pt x="25" y="19"/>
                  </a:cubicBezTo>
                  <a:lnTo>
                    <a:pt x="11" y="34"/>
                  </a:lnTo>
                  <a:lnTo>
                    <a:pt x="0" y="23"/>
                  </a:lnTo>
                  <a:lnTo>
                    <a:pt x="14" y="8"/>
                  </a:lnTo>
                  <a:lnTo>
                    <a:pt x="12" y="11"/>
                  </a:lnTo>
                  <a:lnTo>
                    <a:pt x="15" y="3"/>
                  </a:lnTo>
                  <a:lnTo>
                    <a:pt x="16" y="0"/>
                  </a:lnTo>
                  <a:lnTo>
                    <a:pt x="31" y="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7" name="Freeform 599"/>
            <p:cNvSpPr>
              <a:spLocks/>
            </p:cNvSpPr>
            <p:nvPr/>
          </p:nvSpPr>
          <p:spPr bwMode="auto">
            <a:xfrm>
              <a:off x="6069013" y="5146676"/>
              <a:ext cx="49213" cy="31750"/>
            </a:xfrm>
            <a:custGeom>
              <a:avLst/>
              <a:gdLst>
                <a:gd name="T0" fmla="*/ 2147483647 w 80"/>
                <a:gd name="T1" fmla="*/ 2147483647 h 48"/>
                <a:gd name="T2" fmla="*/ 2147483647 w 80"/>
                <a:gd name="T3" fmla="*/ 2147483647 h 48"/>
                <a:gd name="T4" fmla="*/ 2147483647 w 80"/>
                <a:gd name="T5" fmla="*/ 0 h 48"/>
                <a:gd name="T6" fmla="*/ 2147483647 w 80"/>
                <a:gd name="T7" fmla="*/ 2147483647 h 48"/>
                <a:gd name="T8" fmla="*/ 2147483647 w 80"/>
                <a:gd name="T9" fmla="*/ 2147483647 h 48"/>
                <a:gd name="T10" fmla="*/ 0 60000 65536"/>
                <a:gd name="T11" fmla="*/ 0 60000 65536"/>
                <a:gd name="T12" fmla="*/ 0 60000 65536"/>
                <a:gd name="T13" fmla="*/ 0 60000 65536"/>
                <a:gd name="T14" fmla="*/ 0 60000 65536"/>
                <a:gd name="T15" fmla="*/ 0 w 80"/>
                <a:gd name="T16" fmla="*/ 0 h 48"/>
                <a:gd name="T17" fmla="*/ 80 w 80"/>
                <a:gd name="T18" fmla="*/ 48 h 48"/>
              </a:gdLst>
              <a:ahLst/>
              <a:cxnLst>
                <a:cxn ang="T10">
                  <a:pos x="T0" y="T1"/>
                </a:cxn>
                <a:cxn ang="T11">
                  <a:pos x="T2" y="T3"/>
                </a:cxn>
                <a:cxn ang="T12">
                  <a:pos x="T4" y="T5"/>
                </a:cxn>
                <a:cxn ang="T13">
                  <a:pos x="T6" y="T7"/>
                </a:cxn>
                <a:cxn ang="T14">
                  <a:pos x="T8" y="T9"/>
                </a:cxn>
              </a:cxnLst>
              <a:rect l="T15" t="T16" r="T17" b="T18"/>
              <a:pathLst>
                <a:path w="80" h="48">
                  <a:moveTo>
                    <a:pt x="80" y="42"/>
                  </a:moveTo>
                  <a:cubicBezTo>
                    <a:pt x="80" y="42"/>
                    <a:pt x="47" y="48"/>
                    <a:pt x="27" y="42"/>
                  </a:cubicBezTo>
                  <a:cubicBezTo>
                    <a:pt x="27" y="42"/>
                    <a:pt x="0" y="18"/>
                    <a:pt x="7" y="0"/>
                  </a:cubicBezTo>
                  <a:cubicBezTo>
                    <a:pt x="7" y="0"/>
                    <a:pt x="40" y="0"/>
                    <a:pt x="54" y="6"/>
                  </a:cubicBezTo>
                  <a:cubicBezTo>
                    <a:pt x="54" y="6"/>
                    <a:pt x="80" y="24"/>
                    <a:pt x="80" y="4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8" name="Freeform 600"/>
            <p:cNvSpPr>
              <a:spLocks/>
            </p:cNvSpPr>
            <p:nvPr/>
          </p:nvSpPr>
          <p:spPr bwMode="auto">
            <a:xfrm>
              <a:off x="6078538" y="51577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7"/>
                  </a:moveTo>
                  <a:cubicBezTo>
                    <a:pt x="48" y="27"/>
                    <a:pt x="22" y="32"/>
                    <a:pt x="11" y="27"/>
                  </a:cubicBezTo>
                  <a:cubicBezTo>
                    <a:pt x="11" y="27"/>
                    <a:pt x="0" y="11"/>
                    <a:pt x="6" y="0"/>
                  </a:cubicBezTo>
                  <a:cubicBezTo>
                    <a:pt x="6" y="0"/>
                    <a:pt x="22" y="0"/>
                    <a:pt x="32" y="11"/>
                  </a:cubicBezTo>
                  <a:cubicBezTo>
                    <a:pt x="32" y="11"/>
                    <a:pt x="38" y="16"/>
                    <a:pt x="48"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9" name="Freeform 601"/>
            <p:cNvSpPr>
              <a:spLocks/>
            </p:cNvSpPr>
            <p:nvPr/>
          </p:nvSpPr>
          <p:spPr bwMode="auto">
            <a:xfrm>
              <a:off x="6057900" y="5167313"/>
              <a:ext cx="41275" cy="31750"/>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8"/>
                  </a:moveTo>
                  <a:cubicBezTo>
                    <a:pt x="64" y="48"/>
                    <a:pt x="38" y="48"/>
                    <a:pt x="16" y="42"/>
                  </a:cubicBezTo>
                  <a:cubicBezTo>
                    <a:pt x="16" y="42"/>
                    <a:pt x="0" y="18"/>
                    <a:pt x="6" y="6"/>
                  </a:cubicBezTo>
                  <a:cubicBezTo>
                    <a:pt x="6" y="6"/>
                    <a:pt x="27" y="0"/>
                    <a:pt x="43" y="12"/>
                  </a:cubicBezTo>
                  <a:cubicBezTo>
                    <a:pt x="43" y="12"/>
                    <a:pt x="59" y="24"/>
                    <a:pt x="64" y="4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0" name="Freeform 602"/>
            <p:cNvSpPr>
              <a:spLocks/>
            </p:cNvSpPr>
            <p:nvPr/>
          </p:nvSpPr>
          <p:spPr bwMode="auto">
            <a:xfrm>
              <a:off x="6069013" y="5167313"/>
              <a:ext cx="30163" cy="31750"/>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2"/>
                  </a:moveTo>
                  <a:cubicBezTo>
                    <a:pt x="48" y="42"/>
                    <a:pt x="24" y="48"/>
                    <a:pt x="12" y="35"/>
                  </a:cubicBezTo>
                  <a:cubicBezTo>
                    <a:pt x="12" y="35"/>
                    <a:pt x="0" y="14"/>
                    <a:pt x="0" y="0"/>
                  </a:cubicBezTo>
                  <a:cubicBezTo>
                    <a:pt x="0" y="0"/>
                    <a:pt x="24" y="7"/>
                    <a:pt x="36" y="14"/>
                  </a:cubicBezTo>
                  <a:cubicBezTo>
                    <a:pt x="36" y="14"/>
                    <a:pt x="42" y="21"/>
                    <a:pt x="48"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1" name="Freeform 603"/>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3"/>
                  </a:moveTo>
                  <a:cubicBezTo>
                    <a:pt x="64" y="43"/>
                    <a:pt x="40" y="48"/>
                    <a:pt x="20" y="43"/>
                  </a:cubicBezTo>
                  <a:cubicBezTo>
                    <a:pt x="20" y="43"/>
                    <a:pt x="0" y="16"/>
                    <a:pt x="5" y="0"/>
                  </a:cubicBezTo>
                  <a:cubicBezTo>
                    <a:pt x="5" y="0"/>
                    <a:pt x="30" y="0"/>
                    <a:pt x="45" y="11"/>
                  </a:cubicBezTo>
                  <a:cubicBezTo>
                    <a:pt x="45" y="11"/>
                    <a:pt x="64" y="22"/>
                    <a:pt x="64" y="4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2" name="Freeform 604"/>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26" y="48"/>
                    <a:pt x="20" y="35"/>
                  </a:cubicBezTo>
                  <a:cubicBezTo>
                    <a:pt x="20" y="35"/>
                    <a:pt x="0" y="14"/>
                    <a:pt x="7" y="0"/>
                  </a:cubicBezTo>
                  <a:cubicBezTo>
                    <a:pt x="7" y="0"/>
                    <a:pt x="32" y="7"/>
                    <a:pt x="45" y="14"/>
                  </a:cubicBezTo>
                  <a:cubicBezTo>
                    <a:pt x="45" y="14"/>
                    <a:pt x="52" y="21"/>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3" name="Freeform 605"/>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0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4"/>
                  </a:moveTo>
                  <a:cubicBezTo>
                    <a:pt x="64" y="44"/>
                    <a:pt x="38" y="48"/>
                    <a:pt x="16" y="39"/>
                  </a:cubicBezTo>
                  <a:cubicBezTo>
                    <a:pt x="16" y="39"/>
                    <a:pt x="0" y="15"/>
                    <a:pt x="0" y="0"/>
                  </a:cubicBezTo>
                  <a:cubicBezTo>
                    <a:pt x="0" y="0"/>
                    <a:pt x="27" y="0"/>
                    <a:pt x="43" y="10"/>
                  </a:cubicBezTo>
                  <a:cubicBezTo>
                    <a:pt x="43" y="10"/>
                    <a:pt x="64" y="20"/>
                    <a:pt x="64" y="4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4" name="Freeform 606"/>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32" y="48"/>
                    <a:pt x="20" y="36"/>
                  </a:cubicBezTo>
                  <a:cubicBezTo>
                    <a:pt x="20" y="36"/>
                    <a:pt x="0" y="12"/>
                    <a:pt x="7" y="0"/>
                  </a:cubicBezTo>
                  <a:cubicBezTo>
                    <a:pt x="7" y="0"/>
                    <a:pt x="32" y="6"/>
                    <a:pt x="45" y="12"/>
                  </a:cubicBezTo>
                  <a:cubicBezTo>
                    <a:pt x="45" y="12"/>
                    <a:pt x="52" y="18"/>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5" name="Freeform 607"/>
            <p:cNvSpPr>
              <a:spLocks/>
            </p:cNvSpPr>
            <p:nvPr/>
          </p:nvSpPr>
          <p:spPr bwMode="auto">
            <a:xfrm>
              <a:off x="6048375" y="5187951"/>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38" y="32"/>
                    <a:pt x="22" y="26"/>
                  </a:cubicBezTo>
                  <a:cubicBezTo>
                    <a:pt x="22" y="26"/>
                    <a:pt x="0" y="13"/>
                    <a:pt x="6" y="0"/>
                  </a:cubicBezTo>
                  <a:cubicBezTo>
                    <a:pt x="6" y="0"/>
                    <a:pt x="32" y="0"/>
                    <a:pt x="43" y="7"/>
                  </a:cubicBezTo>
                  <a:cubicBezTo>
                    <a:pt x="43" y="7"/>
                    <a:pt x="64" y="20"/>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6" name="Freeform 609"/>
            <p:cNvSpPr>
              <a:spLocks/>
            </p:cNvSpPr>
            <p:nvPr/>
          </p:nvSpPr>
          <p:spPr bwMode="auto">
            <a:xfrm>
              <a:off x="6057901" y="519906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2" y="16"/>
                    <a:pt x="11" y="12"/>
                  </a:cubicBezTo>
                  <a:cubicBezTo>
                    <a:pt x="11" y="12"/>
                    <a:pt x="0" y="4"/>
                    <a:pt x="0" y="0"/>
                  </a:cubicBezTo>
                  <a:cubicBezTo>
                    <a:pt x="0" y="0"/>
                    <a:pt x="22" y="0"/>
                    <a:pt x="32" y="4"/>
                  </a:cubicBezTo>
                  <a:cubicBezTo>
                    <a:pt x="32" y="4"/>
                    <a:pt x="38" y="4"/>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7" name="Freeform 610"/>
            <p:cNvSpPr>
              <a:spLocks/>
            </p:cNvSpPr>
            <p:nvPr/>
          </p:nvSpPr>
          <p:spPr bwMode="auto">
            <a:xfrm>
              <a:off x="6048376" y="5208588"/>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7"/>
                  </a:moveTo>
                  <a:cubicBezTo>
                    <a:pt x="64" y="27"/>
                    <a:pt x="39" y="32"/>
                    <a:pt x="20" y="27"/>
                  </a:cubicBezTo>
                  <a:cubicBezTo>
                    <a:pt x="20" y="27"/>
                    <a:pt x="0" y="11"/>
                    <a:pt x="7" y="0"/>
                  </a:cubicBezTo>
                  <a:cubicBezTo>
                    <a:pt x="7" y="0"/>
                    <a:pt x="32" y="0"/>
                    <a:pt x="45" y="6"/>
                  </a:cubicBezTo>
                  <a:cubicBezTo>
                    <a:pt x="45" y="6"/>
                    <a:pt x="64" y="16"/>
                    <a:pt x="64" y="2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8" name="Freeform 611"/>
            <p:cNvSpPr>
              <a:spLocks/>
            </p:cNvSpPr>
            <p:nvPr/>
          </p:nvSpPr>
          <p:spPr bwMode="auto">
            <a:xfrm>
              <a:off x="6048376" y="52085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4" y="32"/>
                    <a:pt x="12" y="24"/>
                  </a:cubicBezTo>
                  <a:cubicBezTo>
                    <a:pt x="12" y="24"/>
                    <a:pt x="0" y="8"/>
                    <a:pt x="6" y="0"/>
                  </a:cubicBezTo>
                  <a:cubicBezTo>
                    <a:pt x="6" y="0"/>
                    <a:pt x="24" y="0"/>
                    <a:pt x="36" y="8"/>
                  </a:cubicBezTo>
                  <a:cubicBezTo>
                    <a:pt x="36" y="8"/>
                    <a:pt x="36" y="16"/>
                    <a:pt x="48"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9" name="Freeform 612"/>
            <p:cNvSpPr>
              <a:spLocks/>
            </p:cNvSpPr>
            <p:nvPr/>
          </p:nvSpPr>
          <p:spPr bwMode="auto">
            <a:xfrm>
              <a:off x="6048376" y="5219701"/>
              <a:ext cx="30163" cy="30163"/>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0"/>
                  </a:moveTo>
                  <a:cubicBezTo>
                    <a:pt x="48" y="40"/>
                    <a:pt x="32" y="48"/>
                    <a:pt x="11" y="40"/>
                  </a:cubicBezTo>
                  <a:cubicBezTo>
                    <a:pt x="11" y="40"/>
                    <a:pt x="0" y="16"/>
                    <a:pt x="0" y="0"/>
                  </a:cubicBezTo>
                  <a:cubicBezTo>
                    <a:pt x="0" y="0"/>
                    <a:pt x="22" y="0"/>
                    <a:pt x="32" y="8"/>
                  </a:cubicBezTo>
                  <a:cubicBezTo>
                    <a:pt x="32" y="8"/>
                    <a:pt x="48" y="24"/>
                    <a:pt x="48" y="4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0" name="Freeform 613"/>
            <p:cNvSpPr>
              <a:spLocks/>
            </p:cNvSpPr>
            <p:nvPr/>
          </p:nvSpPr>
          <p:spPr bwMode="auto">
            <a:xfrm>
              <a:off x="6048376" y="5229226"/>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1" y="16"/>
                    <a:pt x="14" y="12"/>
                  </a:cubicBezTo>
                  <a:cubicBezTo>
                    <a:pt x="14" y="12"/>
                    <a:pt x="0" y="4"/>
                    <a:pt x="0" y="0"/>
                  </a:cubicBezTo>
                  <a:cubicBezTo>
                    <a:pt x="0" y="0"/>
                    <a:pt x="28" y="0"/>
                    <a:pt x="35" y="4"/>
                  </a:cubicBezTo>
                  <a:cubicBezTo>
                    <a:pt x="35" y="4"/>
                    <a:pt x="42" y="8"/>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1" name="Freeform 614"/>
            <p:cNvSpPr>
              <a:spLocks/>
            </p:cNvSpPr>
            <p:nvPr/>
          </p:nvSpPr>
          <p:spPr bwMode="auto">
            <a:xfrm>
              <a:off x="6048376" y="524033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9" y="32"/>
                    <a:pt x="15" y="32"/>
                  </a:cubicBezTo>
                  <a:cubicBezTo>
                    <a:pt x="15" y="32"/>
                    <a:pt x="0" y="13"/>
                    <a:pt x="5" y="0"/>
                  </a:cubicBezTo>
                  <a:cubicBezTo>
                    <a:pt x="5" y="0"/>
                    <a:pt x="24" y="0"/>
                    <a:pt x="34" y="7"/>
                  </a:cubicBezTo>
                  <a:cubicBezTo>
                    <a:pt x="34" y="7"/>
                    <a:pt x="48" y="13"/>
                    <a:pt x="48"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2" name="Freeform 615"/>
            <p:cNvSpPr>
              <a:spLocks/>
            </p:cNvSpPr>
            <p:nvPr/>
          </p:nvSpPr>
          <p:spPr bwMode="auto">
            <a:xfrm>
              <a:off x="6048376" y="5249863"/>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1" y="16"/>
                    <a:pt x="14" y="12"/>
                  </a:cubicBezTo>
                  <a:cubicBezTo>
                    <a:pt x="14" y="12"/>
                    <a:pt x="0" y="4"/>
                    <a:pt x="0" y="0"/>
                  </a:cubicBezTo>
                  <a:cubicBezTo>
                    <a:pt x="0" y="0"/>
                    <a:pt x="21" y="0"/>
                    <a:pt x="35" y="4"/>
                  </a:cubicBezTo>
                  <a:cubicBezTo>
                    <a:pt x="35" y="4"/>
                    <a:pt x="35" y="8"/>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3" name="Freeform 616"/>
            <p:cNvSpPr>
              <a:spLocks/>
            </p:cNvSpPr>
            <p:nvPr/>
          </p:nvSpPr>
          <p:spPr bwMode="auto">
            <a:xfrm>
              <a:off x="6048376" y="5260976"/>
              <a:ext cx="39688"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43" y="32"/>
                    <a:pt x="15" y="27"/>
                  </a:cubicBezTo>
                  <a:cubicBezTo>
                    <a:pt x="15" y="27"/>
                    <a:pt x="0" y="11"/>
                    <a:pt x="0" y="0"/>
                  </a:cubicBezTo>
                  <a:cubicBezTo>
                    <a:pt x="0" y="0"/>
                    <a:pt x="29" y="0"/>
                    <a:pt x="50" y="11"/>
                  </a:cubicBezTo>
                  <a:cubicBezTo>
                    <a:pt x="50" y="11"/>
                    <a:pt x="64" y="16"/>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4" name="Freeform 617"/>
            <p:cNvSpPr>
              <a:spLocks/>
            </p:cNvSpPr>
            <p:nvPr/>
          </p:nvSpPr>
          <p:spPr bwMode="auto">
            <a:xfrm>
              <a:off x="6057901" y="5260976"/>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32"/>
                  </a:moveTo>
                  <a:cubicBezTo>
                    <a:pt x="32" y="32"/>
                    <a:pt x="14" y="32"/>
                    <a:pt x="10" y="24"/>
                  </a:cubicBezTo>
                  <a:cubicBezTo>
                    <a:pt x="10" y="24"/>
                    <a:pt x="0" y="8"/>
                    <a:pt x="5" y="0"/>
                  </a:cubicBezTo>
                  <a:cubicBezTo>
                    <a:pt x="5" y="0"/>
                    <a:pt x="19" y="8"/>
                    <a:pt x="23" y="8"/>
                  </a:cubicBezTo>
                  <a:cubicBezTo>
                    <a:pt x="23" y="8"/>
                    <a:pt x="28" y="16"/>
                    <a:pt x="32"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5" name="Freeform 618"/>
            <p:cNvSpPr>
              <a:spLocks/>
            </p:cNvSpPr>
            <p:nvPr/>
          </p:nvSpPr>
          <p:spPr bwMode="auto">
            <a:xfrm>
              <a:off x="6057901" y="5281613"/>
              <a:ext cx="41275" cy="9525"/>
            </a:xfrm>
            <a:custGeom>
              <a:avLst/>
              <a:gdLst>
                <a:gd name="T0" fmla="*/ 2147483647 w 64"/>
                <a:gd name="T1" fmla="*/ 2147483647 h 16"/>
                <a:gd name="T2" fmla="*/ 2147483647 w 64"/>
                <a:gd name="T3" fmla="*/ 2147483647 h 16"/>
                <a:gd name="T4" fmla="*/ 2147483647 w 64"/>
                <a:gd name="T5" fmla="*/ 0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16"/>
                  </a:moveTo>
                  <a:cubicBezTo>
                    <a:pt x="64" y="16"/>
                    <a:pt x="39" y="16"/>
                    <a:pt x="20" y="16"/>
                  </a:cubicBezTo>
                  <a:cubicBezTo>
                    <a:pt x="20" y="16"/>
                    <a:pt x="0" y="7"/>
                    <a:pt x="7" y="0"/>
                  </a:cubicBezTo>
                  <a:cubicBezTo>
                    <a:pt x="7" y="0"/>
                    <a:pt x="32" y="0"/>
                    <a:pt x="45" y="4"/>
                  </a:cubicBezTo>
                  <a:cubicBezTo>
                    <a:pt x="45" y="4"/>
                    <a:pt x="64" y="7"/>
                    <a:pt x="64"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6" name="Freeform 619"/>
            <p:cNvSpPr>
              <a:spLocks/>
            </p:cNvSpPr>
            <p:nvPr/>
          </p:nvSpPr>
          <p:spPr bwMode="auto">
            <a:xfrm>
              <a:off x="6069013" y="528161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3"/>
                  </a:moveTo>
                  <a:cubicBezTo>
                    <a:pt x="48" y="13"/>
                    <a:pt x="21" y="16"/>
                    <a:pt x="7" y="13"/>
                  </a:cubicBezTo>
                  <a:cubicBezTo>
                    <a:pt x="7" y="13"/>
                    <a:pt x="0" y="7"/>
                    <a:pt x="0" y="0"/>
                  </a:cubicBezTo>
                  <a:cubicBezTo>
                    <a:pt x="0" y="0"/>
                    <a:pt x="21" y="4"/>
                    <a:pt x="35" y="7"/>
                  </a:cubicBezTo>
                  <a:cubicBezTo>
                    <a:pt x="35" y="7"/>
                    <a:pt x="35" y="7"/>
                    <a:pt x="48" y="1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7" name="Freeform 620"/>
            <p:cNvSpPr>
              <a:spLocks/>
            </p:cNvSpPr>
            <p:nvPr/>
          </p:nvSpPr>
          <p:spPr bwMode="auto">
            <a:xfrm>
              <a:off x="6127751" y="5095876"/>
              <a:ext cx="41275" cy="41275"/>
            </a:xfrm>
            <a:custGeom>
              <a:avLst/>
              <a:gdLst>
                <a:gd name="T0" fmla="*/ 2147483647 w 64"/>
                <a:gd name="T1" fmla="*/ 2147483647 h 64"/>
                <a:gd name="T2" fmla="*/ 2147483647 w 64"/>
                <a:gd name="T3" fmla="*/ 2147483647 h 64"/>
                <a:gd name="T4" fmla="*/ 2147483647 w 64"/>
                <a:gd name="T5" fmla="*/ 0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8"/>
                  </a:moveTo>
                  <a:cubicBezTo>
                    <a:pt x="64" y="58"/>
                    <a:pt x="38" y="64"/>
                    <a:pt x="16" y="52"/>
                  </a:cubicBezTo>
                  <a:cubicBezTo>
                    <a:pt x="16" y="52"/>
                    <a:pt x="0" y="26"/>
                    <a:pt x="6" y="0"/>
                  </a:cubicBezTo>
                  <a:cubicBezTo>
                    <a:pt x="6" y="0"/>
                    <a:pt x="32" y="0"/>
                    <a:pt x="43" y="13"/>
                  </a:cubicBezTo>
                  <a:cubicBezTo>
                    <a:pt x="43" y="13"/>
                    <a:pt x="64" y="32"/>
                    <a:pt x="64" y="5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8" name="Freeform 621"/>
            <p:cNvSpPr>
              <a:spLocks/>
            </p:cNvSpPr>
            <p:nvPr/>
          </p:nvSpPr>
          <p:spPr bwMode="auto">
            <a:xfrm>
              <a:off x="6127751" y="5105401"/>
              <a:ext cx="41275"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8"/>
                  </a:moveTo>
                  <a:cubicBezTo>
                    <a:pt x="64" y="28"/>
                    <a:pt x="29" y="32"/>
                    <a:pt x="15" y="23"/>
                  </a:cubicBezTo>
                  <a:cubicBezTo>
                    <a:pt x="15" y="23"/>
                    <a:pt x="0" y="5"/>
                    <a:pt x="0" y="0"/>
                  </a:cubicBezTo>
                  <a:cubicBezTo>
                    <a:pt x="0" y="0"/>
                    <a:pt x="29" y="0"/>
                    <a:pt x="43" y="5"/>
                  </a:cubicBezTo>
                  <a:cubicBezTo>
                    <a:pt x="43" y="5"/>
                    <a:pt x="50" y="14"/>
                    <a:pt x="64"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9" name="Freeform 622"/>
            <p:cNvSpPr>
              <a:spLocks/>
            </p:cNvSpPr>
            <p:nvPr/>
          </p:nvSpPr>
          <p:spPr bwMode="auto">
            <a:xfrm>
              <a:off x="6138863" y="5075238"/>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2147483647 w 64"/>
                <a:gd name="T11" fmla="*/ 0 h 48"/>
                <a:gd name="T12" fmla="*/ 0 60000 65536"/>
                <a:gd name="T13" fmla="*/ 0 60000 65536"/>
                <a:gd name="T14" fmla="*/ 0 60000 65536"/>
                <a:gd name="T15" fmla="*/ 0 60000 65536"/>
                <a:gd name="T16" fmla="*/ 0 60000 65536"/>
                <a:gd name="T17" fmla="*/ 0 60000 65536"/>
                <a:gd name="T18" fmla="*/ 0 w 64"/>
                <a:gd name="T19" fmla="*/ 0 h 48"/>
                <a:gd name="T20" fmla="*/ 64 w 6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4" h="48">
                  <a:moveTo>
                    <a:pt x="18" y="0"/>
                  </a:moveTo>
                  <a:cubicBezTo>
                    <a:pt x="30" y="0"/>
                    <a:pt x="41" y="5"/>
                    <a:pt x="47" y="10"/>
                  </a:cubicBezTo>
                  <a:cubicBezTo>
                    <a:pt x="47" y="10"/>
                    <a:pt x="64" y="20"/>
                    <a:pt x="64" y="44"/>
                  </a:cubicBezTo>
                  <a:cubicBezTo>
                    <a:pt x="64" y="44"/>
                    <a:pt x="41" y="48"/>
                    <a:pt x="18" y="39"/>
                  </a:cubicBezTo>
                  <a:cubicBezTo>
                    <a:pt x="18" y="39"/>
                    <a:pt x="6" y="29"/>
                    <a:pt x="0" y="20"/>
                  </a:cubicBezTo>
                  <a:cubicBezTo>
                    <a:pt x="0" y="20"/>
                    <a:pt x="18" y="0"/>
                    <a:pt x="1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0" name="Freeform 623"/>
            <p:cNvSpPr>
              <a:spLocks/>
            </p:cNvSpPr>
            <p:nvPr/>
          </p:nvSpPr>
          <p:spPr bwMode="auto">
            <a:xfrm>
              <a:off x="6148388" y="5075238"/>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0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6" y="0"/>
                  </a:moveTo>
                  <a:cubicBezTo>
                    <a:pt x="12" y="6"/>
                    <a:pt x="24" y="6"/>
                    <a:pt x="30" y="12"/>
                  </a:cubicBezTo>
                  <a:cubicBezTo>
                    <a:pt x="30" y="12"/>
                    <a:pt x="36" y="18"/>
                    <a:pt x="48" y="42"/>
                  </a:cubicBezTo>
                  <a:cubicBezTo>
                    <a:pt x="48" y="42"/>
                    <a:pt x="18" y="48"/>
                    <a:pt x="6" y="36"/>
                  </a:cubicBezTo>
                  <a:cubicBezTo>
                    <a:pt x="6" y="36"/>
                    <a:pt x="0" y="24"/>
                    <a:pt x="0" y="12"/>
                  </a:cubicBezTo>
                  <a:cubicBezTo>
                    <a:pt x="0" y="1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1" name="Freeform 624"/>
            <p:cNvSpPr>
              <a:spLocks/>
            </p:cNvSpPr>
            <p:nvPr/>
          </p:nvSpPr>
          <p:spPr bwMode="auto">
            <a:xfrm>
              <a:off x="6148388" y="5054601"/>
              <a:ext cx="30163" cy="20638"/>
            </a:xfrm>
            <a:custGeom>
              <a:avLst/>
              <a:gdLst>
                <a:gd name="T0" fmla="*/ 0 w 48"/>
                <a:gd name="T1" fmla="*/ 0 h 32"/>
                <a:gd name="T2" fmla="*/ 2147483647 w 48"/>
                <a:gd name="T3" fmla="*/ 0 h 32"/>
                <a:gd name="T4" fmla="*/ 2147483647 w 48"/>
                <a:gd name="T5" fmla="*/ 2147483647 h 32"/>
                <a:gd name="T6" fmla="*/ 0 w 48"/>
                <a:gd name="T7" fmla="*/ 2147483647 h 32"/>
                <a:gd name="T8" fmla="*/ 0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0"/>
                  </a:moveTo>
                  <a:cubicBezTo>
                    <a:pt x="7" y="0"/>
                    <a:pt x="7" y="0"/>
                    <a:pt x="14" y="0"/>
                  </a:cubicBezTo>
                  <a:cubicBezTo>
                    <a:pt x="14" y="0"/>
                    <a:pt x="42" y="5"/>
                    <a:pt x="48" y="19"/>
                  </a:cubicBezTo>
                  <a:cubicBezTo>
                    <a:pt x="48" y="19"/>
                    <a:pt x="28" y="28"/>
                    <a:pt x="0" y="32"/>
                  </a:cubicBezTo>
                  <a:cubicBezTo>
                    <a:pt x="0" y="32"/>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2" name="Freeform 625"/>
            <p:cNvSpPr>
              <a:spLocks/>
            </p:cNvSpPr>
            <p:nvPr/>
          </p:nvSpPr>
          <p:spPr bwMode="auto">
            <a:xfrm>
              <a:off x="6148388" y="5054601"/>
              <a:ext cx="20638" cy="20638"/>
            </a:xfrm>
            <a:custGeom>
              <a:avLst/>
              <a:gdLst>
                <a:gd name="T0" fmla="*/ 2147483647 w 32"/>
                <a:gd name="T1" fmla="*/ 0 h 32"/>
                <a:gd name="T2" fmla="*/ 2147483647 w 32"/>
                <a:gd name="T3" fmla="*/ 0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6" y="0"/>
                  </a:moveTo>
                  <a:cubicBezTo>
                    <a:pt x="6" y="0"/>
                    <a:pt x="6" y="0"/>
                    <a:pt x="6" y="0"/>
                  </a:cubicBezTo>
                  <a:cubicBezTo>
                    <a:pt x="6" y="0"/>
                    <a:pt x="16" y="7"/>
                    <a:pt x="32" y="20"/>
                  </a:cubicBezTo>
                  <a:cubicBezTo>
                    <a:pt x="32" y="20"/>
                    <a:pt x="16" y="26"/>
                    <a:pt x="0" y="32"/>
                  </a:cubicBezTo>
                  <a:cubicBezTo>
                    <a:pt x="0" y="3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3" name="Freeform 626"/>
            <p:cNvSpPr>
              <a:spLocks noEditPoints="1"/>
            </p:cNvSpPr>
            <p:nvPr/>
          </p:nvSpPr>
          <p:spPr bwMode="auto">
            <a:xfrm>
              <a:off x="6138863" y="5003801"/>
              <a:ext cx="68263" cy="133350"/>
            </a:xfrm>
            <a:custGeom>
              <a:avLst/>
              <a:gdLst>
                <a:gd name="T0" fmla="*/ 2147483647 w 108"/>
                <a:gd name="T1" fmla="*/ 2147483647 h 207"/>
                <a:gd name="T2" fmla="*/ 2147483647 w 108"/>
                <a:gd name="T3" fmla="*/ 2147483647 h 207"/>
                <a:gd name="T4" fmla="*/ 2147483647 w 108"/>
                <a:gd name="T5" fmla="*/ 2147483647 h 207"/>
                <a:gd name="T6" fmla="*/ 2147483647 w 108"/>
                <a:gd name="T7" fmla="*/ 2147483647 h 207"/>
                <a:gd name="T8" fmla="*/ 2147483647 w 108"/>
                <a:gd name="T9" fmla="*/ 2147483647 h 207"/>
                <a:gd name="T10" fmla="*/ 2147483647 w 108"/>
                <a:gd name="T11" fmla="*/ 2147483647 h 207"/>
                <a:gd name="T12" fmla="*/ 2147483647 w 108"/>
                <a:gd name="T13" fmla="*/ 2147483647 h 207"/>
                <a:gd name="T14" fmla="*/ 2147483647 w 108"/>
                <a:gd name="T15" fmla="*/ 2147483647 h 207"/>
                <a:gd name="T16" fmla="*/ 2147483647 w 108"/>
                <a:gd name="T17" fmla="*/ 2147483647 h 207"/>
                <a:gd name="T18" fmla="*/ 2147483647 w 108"/>
                <a:gd name="T19" fmla="*/ 2147483647 h 207"/>
                <a:gd name="T20" fmla="*/ 2147483647 w 108"/>
                <a:gd name="T21" fmla="*/ 2147483647 h 207"/>
                <a:gd name="T22" fmla="*/ 2147483647 w 108"/>
                <a:gd name="T23" fmla="*/ 2147483647 h 207"/>
                <a:gd name="T24" fmla="*/ 2147483647 w 108"/>
                <a:gd name="T25" fmla="*/ 2147483647 h 207"/>
                <a:gd name="T26" fmla="*/ 2147483647 w 108"/>
                <a:gd name="T27" fmla="*/ 2147483647 h 207"/>
                <a:gd name="T28" fmla="*/ 2147483647 w 108"/>
                <a:gd name="T29" fmla="*/ 2147483647 h 207"/>
                <a:gd name="T30" fmla="*/ 2147483647 w 108"/>
                <a:gd name="T31" fmla="*/ 2147483647 h 207"/>
                <a:gd name="T32" fmla="*/ 2147483647 w 108"/>
                <a:gd name="T33" fmla="*/ 2147483647 h 207"/>
                <a:gd name="T34" fmla="*/ 2147483647 w 108"/>
                <a:gd name="T35" fmla="*/ 2147483647 h 207"/>
                <a:gd name="T36" fmla="*/ 2147483647 w 108"/>
                <a:gd name="T37" fmla="*/ 2147483647 h 207"/>
                <a:gd name="T38" fmla="*/ 2147483647 w 108"/>
                <a:gd name="T39" fmla="*/ 2147483647 h 207"/>
                <a:gd name="T40" fmla="*/ 2147483647 w 108"/>
                <a:gd name="T41" fmla="*/ 2147483647 h 207"/>
                <a:gd name="T42" fmla="*/ 2147483647 w 108"/>
                <a:gd name="T43" fmla="*/ 2147483647 h 207"/>
                <a:gd name="T44" fmla="*/ 2147483647 w 108"/>
                <a:gd name="T45" fmla="*/ 2147483647 h 207"/>
                <a:gd name="T46" fmla="*/ 2147483647 w 108"/>
                <a:gd name="T47" fmla="*/ 2147483647 h 207"/>
                <a:gd name="T48" fmla="*/ 2147483647 w 108"/>
                <a:gd name="T49" fmla="*/ 2147483647 h 207"/>
                <a:gd name="T50" fmla="*/ 2147483647 w 108"/>
                <a:gd name="T51" fmla="*/ 2147483647 h 207"/>
                <a:gd name="T52" fmla="*/ 2147483647 w 108"/>
                <a:gd name="T53" fmla="*/ 2147483647 h 207"/>
                <a:gd name="T54" fmla="*/ 2147483647 w 108"/>
                <a:gd name="T55" fmla="*/ 2147483647 h 207"/>
                <a:gd name="T56" fmla="*/ 2147483647 w 108"/>
                <a:gd name="T57" fmla="*/ 2147483647 h 207"/>
                <a:gd name="T58" fmla="*/ 2147483647 w 108"/>
                <a:gd name="T59" fmla="*/ 2147483647 h 207"/>
                <a:gd name="T60" fmla="*/ 2147483647 w 108"/>
                <a:gd name="T61" fmla="*/ 2147483647 h 207"/>
                <a:gd name="T62" fmla="*/ 2147483647 w 108"/>
                <a:gd name="T63" fmla="*/ 2147483647 h 207"/>
                <a:gd name="T64" fmla="*/ 2147483647 w 108"/>
                <a:gd name="T65" fmla="*/ 2147483647 h 207"/>
                <a:gd name="T66" fmla="*/ 2147483647 w 108"/>
                <a:gd name="T67" fmla="*/ 2147483647 h 207"/>
                <a:gd name="T68" fmla="*/ 2147483647 w 108"/>
                <a:gd name="T69" fmla="*/ 2147483647 h 207"/>
                <a:gd name="T70" fmla="*/ 2147483647 w 108"/>
                <a:gd name="T71" fmla="*/ 2147483647 h 207"/>
                <a:gd name="T72" fmla="*/ 2147483647 w 108"/>
                <a:gd name="T73" fmla="*/ 2147483647 h 207"/>
                <a:gd name="T74" fmla="*/ 2147483647 w 108"/>
                <a:gd name="T75" fmla="*/ 2147483647 h 207"/>
                <a:gd name="T76" fmla="*/ 2147483647 w 108"/>
                <a:gd name="T77" fmla="*/ 2147483647 h 207"/>
                <a:gd name="T78" fmla="*/ 2147483647 w 108"/>
                <a:gd name="T79" fmla="*/ 2147483647 h 207"/>
                <a:gd name="T80" fmla="*/ 2147483647 w 108"/>
                <a:gd name="T81" fmla="*/ 2147483647 h 207"/>
                <a:gd name="T82" fmla="*/ 2147483647 w 108"/>
                <a:gd name="T83" fmla="*/ 2147483647 h 207"/>
                <a:gd name="T84" fmla="*/ 2147483647 w 108"/>
                <a:gd name="T85" fmla="*/ 2147483647 h 207"/>
                <a:gd name="T86" fmla="*/ 2147483647 w 108"/>
                <a:gd name="T87" fmla="*/ 2147483647 h 207"/>
                <a:gd name="T88" fmla="*/ 2147483647 w 108"/>
                <a:gd name="T89" fmla="*/ 2147483647 h 207"/>
                <a:gd name="T90" fmla="*/ 2147483647 w 108"/>
                <a:gd name="T91" fmla="*/ 2147483647 h 207"/>
                <a:gd name="T92" fmla="*/ 2147483647 w 108"/>
                <a:gd name="T93" fmla="*/ 2147483647 h 207"/>
                <a:gd name="T94" fmla="*/ 2147483647 w 108"/>
                <a:gd name="T95" fmla="*/ 2147483647 h 207"/>
                <a:gd name="T96" fmla="*/ 2147483647 w 108"/>
                <a:gd name="T97" fmla="*/ 2147483647 h 207"/>
                <a:gd name="T98" fmla="*/ 2147483647 w 108"/>
                <a:gd name="T99" fmla="*/ 2147483647 h 207"/>
                <a:gd name="T100" fmla="*/ 2147483647 w 108"/>
                <a:gd name="T101" fmla="*/ 2147483647 h 207"/>
                <a:gd name="T102" fmla="*/ 0 w 108"/>
                <a:gd name="T103" fmla="*/ 2147483647 h 207"/>
                <a:gd name="T104" fmla="*/ 2147483647 w 108"/>
                <a:gd name="T105" fmla="*/ 2147483647 h 207"/>
                <a:gd name="T106" fmla="*/ 2147483647 w 108"/>
                <a:gd name="T107" fmla="*/ 2147483647 h 207"/>
                <a:gd name="T108" fmla="*/ 2147483647 w 108"/>
                <a:gd name="T109" fmla="*/ 2147483647 h 207"/>
                <a:gd name="T110" fmla="*/ 2147483647 w 108"/>
                <a:gd name="T111" fmla="*/ 2147483647 h 207"/>
                <a:gd name="T112" fmla="*/ 2147483647 w 108"/>
                <a:gd name="T113" fmla="*/ 2147483647 h 2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207"/>
                <a:gd name="T173" fmla="*/ 108 w 108"/>
                <a:gd name="T174" fmla="*/ 207 h 2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207">
                  <a:moveTo>
                    <a:pt x="55" y="192"/>
                  </a:moveTo>
                  <a:lnTo>
                    <a:pt x="57" y="191"/>
                  </a:lnTo>
                  <a:lnTo>
                    <a:pt x="67" y="186"/>
                  </a:lnTo>
                  <a:lnTo>
                    <a:pt x="74" y="201"/>
                  </a:lnTo>
                  <a:lnTo>
                    <a:pt x="64" y="206"/>
                  </a:lnTo>
                  <a:lnTo>
                    <a:pt x="62" y="207"/>
                  </a:lnTo>
                  <a:lnTo>
                    <a:pt x="55" y="192"/>
                  </a:lnTo>
                  <a:close/>
                  <a:moveTo>
                    <a:pt x="75" y="169"/>
                  </a:moveTo>
                  <a:lnTo>
                    <a:pt x="78" y="171"/>
                  </a:lnTo>
                  <a:lnTo>
                    <a:pt x="72" y="170"/>
                  </a:lnTo>
                  <a:lnTo>
                    <a:pt x="80" y="168"/>
                  </a:lnTo>
                  <a:lnTo>
                    <a:pt x="83" y="183"/>
                  </a:lnTo>
                  <a:lnTo>
                    <a:pt x="75" y="185"/>
                  </a:lnTo>
                  <a:cubicBezTo>
                    <a:pt x="73" y="186"/>
                    <a:pt x="71" y="185"/>
                    <a:pt x="69" y="184"/>
                  </a:cubicBezTo>
                  <a:lnTo>
                    <a:pt x="66" y="182"/>
                  </a:lnTo>
                  <a:lnTo>
                    <a:pt x="75" y="169"/>
                  </a:lnTo>
                  <a:close/>
                  <a:moveTo>
                    <a:pt x="70" y="161"/>
                  </a:moveTo>
                  <a:lnTo>
                    <a:pt x="76" y="161"/>
                  </a:lnTo>
                  <a:lnTo>
                    <a:pt x="87" y="161"/>
                  </a:lnTo>
                  <a:lnTo>
                    <a:pt x="87" y="177"/>
                  </a:lnTo>
                  <a:lnTo>
                    <a:pt x="76" y="177"/>
                  </a:lnTo>
                  <a:lnTo>
                    <a:pt x="70" y="177"/>
                  </a:lnTo>
                  <a:lnTo>
                    <a:pt x="70" y="161"/>
                  </a:lnTo>
                  <a:close/>
                  <a:moveTo>
                    <a:pt x="78" y="149"/>
                  </a:moveTo>
                  <a:lnTo>
                    <a:pt x="85" y="151"/>
                  </a:lnTo>
                  <a:lnTo>
                    <a:pt x="81" y="151"/>
                  </a:lnTo>
                  <a:lnTo>
                    <a:pt x="91" y="149"/>
                  </a:lnTo>
                  <a:lnTo>
                    <a:pt x="94" y="164"/>
                  </a:lnTo>
                  <a:lnTo>
                    <a:pt x="84" y="166"/>
                  </a:lnTo>
                  <a:cubicBezTo>
                    <a:pt x="83" y="167"/>
                    <a:pt x="81" y="167"/>
                    <a:pt x="80" y="166"/>
                  </a:cubicBezTo>
                  <a:lnTo>
                    <a:pt x="73" y="164"/>
                  </a:lnTo>
                  <a:lnTo>
                    <a:pt x="78" y="149"/>
                  </a:lnTo>
                  <a:close/>
                  <a:moveTo>
                    <a:pt x="77" y="137"/>
                  </a:moveTo>
                  <a:lnTo>
                    <a:pt x="81" y="138"/>
                  </a:lnTo>
                  <a:lnTo>
                    <a:pt x="89" y="140"/>
                  </a:lnTo>
                  <a:lnTo>
                    <a:pt x="97" y="142"/>
                  </a:lnTo>
                  <a:lnTo>
                    <a:pt x="100" y="143"/>
                  </a:lnTo>
                  <a:lnTo>
                    <a:pt x="97" y="158"/>
                  </a:lnTo>
                  <a:lnTo>
                    <a:pt x="92" y="157"/>
                  </a:lnTo>
                  <a:lnTo>
                    <a:pt x="86" y="155"/>
                  </a:lnTo>
                  <a:lnTo>
                    <a:pt x="78" y="153"/>
                  </a:lnTo>
                  <a:lnTo>
                    <a:pt x="74" y="152"/>
                  </a:lnTo>
                  <a:lnTo>
                    <a:pt x="77" y="137"/>
                  </a:lnTo>
                  <a:close/>
                  <a:moveTo>
                    <a:pt x="75" y="123"/>
                  </a:moveTo>
                  <a:lnTo>
                    <a:pt x="78" y="123"/>
                  </a:lnTo>
                  <a:lnTo>
                    <a:pt x="85" y="123"/>
                  </a:lnTo>
                  <a:lnTo>
                    <a:pt x="103" y="123"/>
                  </a:lnTo>
                  <a:lnTo>
                    <a:pt x="103" y="139"/>
                  </a:lnTo>
                  <a:lnTo>
                    <a:pt x="85" y="139"/>
                  </a:lnTo>
                  <a:lnTo>
                    <a:pt x="78" y="139"/>
                  </a:lnTo>
                  <a:lnTo>
                    <a:pt x="75" y="139"/>
                  </a:lnTo>
                  <a:lnTo>
                    <a:pt x="75" y="123"/>
                  </a:lnTo>
                  <a:close/>
                  <a:moveTo>
                    <a:pt x="73" y="106"/>
                  </a:moveTo>
                  <a:lnTo>
                    <a:pt x="76" y="105"/>
                  </a:lnTo>
                  <a:cubicBezTo>
                    <a:pt x="77" y="105"/>
                    <a:pt x="78" y="104"/>
                    <a:pt x="78" y="104"/>
                  </a:cubicBezTo>
                  <a:lnTo>
                    <a:pt x="85" y="104"/>
                  </a:lnTo>
                  <a:lnTo>
                    <a:pt x="95" y="106"/>
                  </a:lnTo>
                  <a:cubicBezTo>
                    <a:pt x="97" y="106"/>
                    <a:pt x="98" y="106"/>
                    <a:pt x="99" y="107"/>
                  </a:cubicBezTo>
                  <a:lnTo>
                    <a:pt x="108" y="113"/>
                  </a:lnTo>
                  <a:lnTo>
                    <a:pt x="99" y="126"/>
                  </a:lnTo>
                  <a:lnTo>
                    <a:pt x="90" y="120"/>
                  </a:lnTo>
                  <a:lnTo>
                    <a:pt x="94" y="121"/>
                  </a:lnTo>
                  <a:lnTo>
                    <a:pt x="85" y="120"/>
                  </a:lnTo>
                  <a:lnTo>
                    <a:pt x="78" y="120"/>
                  </a:lnTo>
                  <a:lnTo>
                    <a:pt x="81" y="120"/>
                  </a:lnTo>
                  <a:lnTo>
                    <a:pt x="78" y="121"/>
                  </a:lnTo>
                  <a:lnTo>
                    <a:pt x="73" y="106"/>
                  </a:lnTo>
                  <a:close/>
                  <a:moveTo>
                    <a:pt x="69" y="93"/>
                  </a:moveTo>
                  <a:lnTo>
                    <a:pt x="73" y="92"/>
                  </a:lnTo>
                  <a:lnTo>
                    <a:pt x="81" y="91"/>
                  </a:lnTo>
                  <a:cubicBezTo>
                    <a:pt x="82" y="90"/>
                    <a:pt x="83" y="90"/>
                    <a:pt x="83" y="90"/>
                  </a:cubicBezTo>
                  <a:lnTo>
                    <a:pt x="104" y="92"/>
                  </a:lnTo>
                  <a:lnTo>
                    <a:pt x="103" y="108"/>
                  </a:lnTo>
                  <a:lnTo>
                    <a:pt x="82" y="106"/>
                  </a:lnTo>
                  <a:lnTo>
                    <a:pt x="83" y="106"/>
                  </a:lnTo>
                  <a:lnTo>
                    <a:pt x="76" y="107"/>
                  </a:lnTo>
                  <a:lnTo>
                    <a:pt x="72" y="108"/>
                  </a:lnTo>
                  <a:lnTo>
                    <a:pt x="69" y="93"/>
                  </a:lnTo>
                  <a:close/>
                  <a:moveTo>
                    <a:pt x="59" y="89"/>
                  </a:moveTo>
                  <a:lnTo>
                    <a:pt x="60" y="88"/>
                  </a:lnTo>
                  <a:cubicBezTo>
                    <a:pt x="60" y="87"/>
                    <a:pt x="61" y="87"/>
                    <a:pt x="62" y="86"/>
                  </a:cubicBezTo>
                  <a:lnTo>
                    <a:pt x="68" y="83"/>
                  </a:lnTo>
                  <a:lnTo>
                    <a:pt x="80" y="77"/>
                  </a:lnTo>
                  <a:lnTo>
                    <a:pt x="100" y="69"/>
                  </a:lnTo>
                  <a:lnTo>
                    <a:pt x="106" y="84"/>
                  </a:lnTo>
                  <a:lnTo>
                    <a:pt x="87" y="92"/>
                  </a:lnTo>
                  <a:lnTo>
                    <a:pt x="75" y="98"/>
                  </a:lnTo>
                  <a:lnTo>
                    <a:pt x="69" y="101"/>
                  </a:lnTo>
                  <a:lnTo>
                    <a:pt x="71" y="99"/>
                  </a:lnTo>
                  <a:lnTo>
                    <a:pt x="70" y="100"/>
                  </a:lnTo>
                  <a:lnTo>
                    <a:pt x="59" y="89"/>
                  </a:lnTo>
                  <a:close/>
                  <a:moveTo>
                    <a:pt x="52" y="78"/>
                  </a:moveTo>
                  <a:lnTo>
                    <a:pt x="54" y="75"/>
                  </a:lnTo>
                  <a:cubicBezTo>
                    <a:pt x="54" y="74"/>
                    <a:pt x="55" y="74"/>
                    <a:pt x="55" y="73"/>
                  </a:cubicBezTo>
                  <a:lnTo>
                    <a:pt x="63" y="66"/>
                  </a:lnTo>
                  <a:cubicBezTo>
                    <a:pt x="64" y="66"/>
                    <a:pt x="64" y="66"/>
                    <a:pt x="65" y="65"/>
                  </a:cubicBezTo>
                  <a:lnTo>
                    <a:pt x="95" y="50"/>
                  </a:lnTo>
                  <a:lnTo>
                    <a:pt x="102" y="65"/>
                  </a:lnTo>
                  <a:lnTo>
                    <a:pt x="72" y="80"/>
                  </a:lnTo>
                  <a:lnTo>
                    <a:pt x="74" y="78"/>
                  </a:lnTo>
                  <a:lnTo>
                    <a:pt x="66" y="85"/>
                  </a:lnTo>
                  <a:lnTo>
                    <a:pt x="67" y="84"/>
                  </a:lnTo>
                  <a:lnTo>
                    <a:pt x="65" y="87"/>
                  </a:lnTo>
                  <a:lnTo>
                    <a:pt x="52" y="78"/>
                  </a:lnTo>
                  <a:close/>
                  <a:moveTo>
                    <a:pt x="46" y="67"/>
                  </a:moveTo>
                  <a:lnTo>
                    <a:pt x="47" y="64"/>
                  </a:lnTo>
                  <a:cubicBezTo>
                    <a:pt x="47" y="63"/>
                    <a:pt x="48" y="62"/>
                    <a:pt x="48" y="62"/>
                  </a:cubicBezTo>
                  <a:lnTo>
                    <a:pt x="54" y="54"/>
                  </a:lnTo>
                  <a:cubicBezTo>
                    <a:pt x="54" y="53"/>
                    <a:pt x="55" y="53"/>
                    <a:pt x="55" y="52"/>
                  </a:cubicBezTo>
                  <a:lnTo>
                    <a:pt x="67" y="42"/>
                  </a:lnTo>
                  <a:cubicBezTo>
                    <a:pt x="68" y="42"/>
                    <a:pt x="68" y="42"/>
                    <a:pt x="69" y="41"/>
                  </a:cubicBezTo>
                  <a:lnTo>
                    <a:pt x="89" y="31"/>
                  </a:lnTo>
                  <a:lnTo>
                    <a:pt x="96" y="46"/>
                  </a:lnTo>
                  <a:lnTo>
                    <a:pt x="76" y="56"/>
                  </a:lnTo>
                  <a:lnTo>
                    <a:pt x="78" y="55"/>
                  </a:lnTo>
                  <a:lnTo>
                    <a:pt x="66" y="65"/>
                  </a:lnTo>
                  <a:lnTo>
                    <a:pt x="67" y="63"/>
                  </a:lnTo>
                  <a:lnTo>
                    <a:pt x="61" y="71"/>
                  </a:lnTo>
                  <a:lnTo>
                    <a:pt x="62" y="69"/>
                  </a:lnTo>
                  <a:lnTo>
                    <a:pt x="61" y="72"/>
                  </a:lnTo>
                  <a:lnTo>
                    <a:pt x="46" y="67"/>
                  </a:lnTo>
                  <a:close/>
                  <a:moveTo>
                    <a:pt x="34" y="55"/>
                  </a:moveTo>
                  <a:lnTo>
                    <a:pt x="35" y="52"/>
                  </a:lnTo>
                  <a:cubicBezTo>
                    <a:pt x="35" y="51"/>
                    <a:pt x="36" y="50"/>
                    <a:pt x="36" y="50"/>
                  </a:cubicBezTo>
                  <a:lnTo>
                    <a:pt x="42" y="42"/>
                  </a:lnTo>
                  <a:cubicBezTo>
                    <a:pt x="42" y="41"/>
                    <a:pt x="43" y="41"/>
                    <a:pt x="43" y="40"/>
                  </a:cubicBezTo>
                  <a:lnTo>
                    <a:pt x="55" y="30"/>
                  </a:lnTo>
                  <a:cubicBezTo>
                    <a:pt x="56" y="30"/>
                    <a:pt x="56" y="30"/>
                    <a:pt x="57" y="29"/>
                  </a:cubicBezTo>
                  <a:lnTo>
                    <a:pt x="78" y="19"/>
                  </a:lnTo>
                  <a:lnTo>
                    <a:pt x="85" y="34"/>
                  </a:lnTo>
                  <a:lnTo>
                    <a:pt x="64" y="44"/>
                  </a:lnTo>
                  <a:lnTo>
                    <a:pt x="66" y="43"/>
                  </a:lnTo>
                  <a:lnTo>
                    <a:pt x="54" y="53"/>
                  </a:lnTo>
                  <a:lnTo>
                    <a:pt x="55" y="51"/>
                  </a:lnTo>
                  <a:lnTo>
                    <a:pt x="49" y="59"/>
                  </a:lnTo>
                  <a:lnTo>
                    <a:pt x="50" y="57"/>
                  </a:lnTo>
                  <a:lnTo>
                    <a:pt x="49" y="60"/>
                  </a:lnTo>
                  <a:lnTo>
                    <a:pt x="34" y="55"/>
                  </a:lnTo>
                  <a:close/>
                  <a:moveTo>
                    <a:pt x="17" y="42"/>
                  </a:moveTo>
                  <a:lnTo>
                    <a:pt x="19" y="38"/>
                  </a:lnTo>
                  <a:cubicBezTo>
                    <a:pt x="20" y="37"/>
                    <a:pt x="20" y="36"/>
                    <a:pt x="21" y="35"/>
                  </a:cubicBezTo>
                  <a:lnTo>
                    <a:pt x="30" y="27"/>
                  </a:lnTo>
                  <a:cubicBezTo>
                    <a:pt x="31" y="27"/>
                    <a:pt x="31" y="27"/>
                    <a:pt x="32" y="26"/>
                  </a:cubicBezTo>
                  <a:lnTo>
                    <a:pt x="48" y="17"/>
                  </a:lnTo>
                  <a:cubicBezTo>
                    <a:pt x="48" y="17"/>
                    <a:pt x="49" y="17"/>
                    <a:pt x="50" y="17"/>
                  </a:cubicBezTo>
                  <a:lnTo>
                    <a:pt x="74" y="13"/>
                  </a:lnTo>
                  <a:lnTo>
                    <a:pt x="77" y="28"/>
                  </a:lnTo>
                  <a:lnTo>
                    <a:pt x="53" y="32"/>
                  </a:lnTo>
                  <a:lnTo>
                    <a:pt x="55" y="31"/>
                  </a:lnTo>
                  <a:lnTo>
                    <a:pt x="39" y="40"/>
                  </a:lnTo>
                  <a:lnTo>
                    <a:pt x="41" y="39"/>
                  </a:lnTo>
                  <a:lnTo>
                    <a:pt x="32" y="47"/>
                  </a:lnTo>
                  <a:lnTo>
                    <a:pt x="34" y="45"/>
                  </a:lnTo>
                  <a:lnTo>
                    <a:pt x="32" y="49"/>
                  </a:lnTo>
                  <a:lnTo>
                    <a:pt x="17" y="42"/>
                  </a:lnTo>
                  <a:close/>
                  <a:moveTo>
                    <a:pt x="0" y="29"/>
                  </a:moveTo>
                  <a:lnTo>
                    <a:pt x="2" y="25"/>
                  </a:lnTo>
                  <a:cubicBezTo>
                    <a:pt x="3" y="24"/>
                    <a:pt x="3" y="24"/>
                    <a:pt x="3" y="23"/>
                  </a:cubicBezTo>
                  <a:lnTo>
                    <a:pt x="10" y="15"/>
                  </a:lnTo>
                  <a:cubicBezTo>
                    <a:pt x="11" y="14"/>
                    <a:pt x="12" y="14"/>
                    <a:pt x="13" y="13"/>
                  </a:cubicBezTo>
                  <a:lnTo>
                    <a:pt x="31" y="4"/>
                  </a:lnTo>
                  <a:cubicBezTo>
                    <a:pt x="32" y="4"/>
                    <a:pt x="33" y="4"/>
                    <a:pt x="33" y="4"/>
                  </a:cubicBezTo>
                  <a:lnTo>
                    <a:pt x="63" y="0"/>
                  </a:lnTo>
                  <a:lnTo>
                    <a:pt x="66" y="15"/>
                  </a:lnTo>
                  <a:lnTo>
                    <a:pt x="36" y="19"/>
                  </a:lnTo>
                  <a:lnTo>
                    <a:pt x="38" y="19"/>
                  </a:lnTo>
                  <a:lnTo>
                    <a:pt x="20" y="28"/>
                  </a:lnTo>
                  <a:lnTo>
                    <a:pt x="22" y="26"/>
                  </a:lnTo>
                  <a:lnTo>
                    <a:pt x="15" y="34"/>
                  </a:lnTo>
                  <a:lnTo>
                    <a:pt x="17" y="32"/>
                  </a:lnTo>
                  <a:lnTo>
                    <a:pt x="15" y="36"/>
                  </a:lnTo>
                  <a:lnTo>
                    <a:pt x="0" y="29"/>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14" name="Freeform 627"/>
            <p:cNvSpPr>
              <a:spLocks/>
            </p:cNvSpPr>
            <p:nvPr/>
          </p:nvSpPr>
          <p:spPr bwMode="auto">
            <a:xfrm>
              <a:off x="6057901"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4" y="0"/>
                  </a:moveTo>
                  <a:cubicBezTo>
                    <a:pt x="24" y="0"/>
                    <a:pt x="8" y="25"/>
                    <a:pt x="0" y="50"/>
                  </a:cubicBezTo>
                  <a:cubicBezTo>
                    <a:pt x="0" y="50"/>
                    <a:pt x="16" y="80"/>
                    <a:pt x="40" y="80"/>
                  </a:cubicBezTo>
                  <a:cubicBezTo>
                    <a:pt x="40" y="80"/>
                    <a:pt x="48" y="56"/>
                    <a:pt x="48" y="37"/>
                  </a:cubicBezTo>
                  <a:cubicBezTo>
                    <a:pt x="48" y="37"/>
                    <a:pt x="48" y="13"/>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5" name="Freeform 628"/>
            <p:cNvSpPr>
              <a:spLocks/>
            </p:cNvSpPr>
            <p:nvPr/>
          </p:nvSpPr>
          <p:spPr bwMode="auto">
            <a:xfrm>
              <a:off x="6069013" y="4992688"/>
              <a:ext cx="9525" cy="41275"/>
            </a:xfrm>
            <a:custGeom>
              <a:avLst/>
              <a:gdLst>
                <a:gd name="T0" fmla="*/ 2147483647 w 16"/>
                <a:gd name="T1" fmla="*/ 0 h 64"/>
                <a:gd name="T2" fmla="*/ 2147483647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8" y="0"/>
                  </a:moveTo>
                  <a:cubicBezTo>
                    <a:pt x="8" y="0"/>
                    <a:pt x="0" y="26"/>
                    <a:pt x="4" y="39"/>
                  </a:cubicBezTo>
                  <a:cubicBezTo>
                    <a:pt x="4" y="39"/>
                    <a:pt x="8" y="58"/>
                    <a:pt x="16" y="64"/>
                  </a:cubicBezTo>
                  <a:cubicBezTo>
                    <a:pt x="16" y="64"/>
                    <a:pt x="16" y="39"/>
                    <a:pt x="16" y="26"/>
                  </a:cubicBezTo>
                  <a:cubicBezTo>
                    <a:pt x="16" y="26"/>
                    <a:pt x="16" y="20"/>
                    <a:pt x="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6" name="Freeform 629"/>
            <p:cNvSpPr>
              <a:spLocks/>
            </p:cNvSpPr>
            <p:nvPr/>
          </p:nvSpPr>
          <p:spPr bwMode="auto">
            <a:xfrm>
              <a:off x="6038851" y="4981576"/>
              <a:ext cx="30163" cy="41275"/>
            </a:xfrm>
            <a:custGeom>
              <a:avLst/>
              <a:gdLst>
                <a:gd name="T0" fmla="*/ 2147483647 w 48"/>
                <a:gd name="T1" fmla="*/ 0 h 64"/>
                <a:gd name="T2" fmla="*/ 2147483647 w 48"/>
                <a:gd name="T3" fmla="*/ 2147483647 h 64"/>
                <a:gd name="T4" fmla="*/ 0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0"/>
                  </a:moveTo>
                  <a:cubicBezTo>
                    <a:pt x="48" y="0"/>
                    <a:pt x="48" y="30"/>
                    <a:pt x="42" y="47"/>
                  </a:cubicBezTo>
                  <a:cubicBezTo>
                    <a:pt x="42" y="47"/>
                    <a:pt x="18" y="64"/>
                    <a:pt x="0" y="64"/>
                  </a:cubicBezTo>
                  <a:cubicBezTo>
                    <a:pt x="0" y="64"/>
                    <a:pt x="6" y="41"/>
                    <a:pt x="12" y="24"/>
                  </a:cubicBezTo>
                  <a:cubicBezTo>
                    <a:pt x="12" y="24"/>
                    <a:pt x="30" y="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7" name="Freeform 630"/>
            <p:cNvSpPr>
              <a:spLocks/>
            </p:cNvSpPr>
            <p:nvPr/>
          </p:nvSpPr>
          <p:spPr bwMode="auto">
            <a:xfrm>
              <a:off x="6048376" y="4992688"/>
              <a:ext cx="20638" cy="30163"/>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8" y="0"/>
                  </a:moveTo>
                  <a:cubicBezTo>
                    <a:pt x="28" y="0"/>
                    <a:pt x="32" y="24"/>
                    <a:pt x="23" y="36"/>
                  </a:cubicBezTo>
                  <a:cubicBezTo>
                    <a:pt x="23" y="36"/>
                    <a:pt x="10" y="48"/>
                    <a:pt x="0" y="42"/>
                  </a:cubicBezTo>
                  <a:cubicBezTo>
                    <a:pt x="0" y="42"/>
                    <a:pt x="5" y="24"/>
                    <a:pt x="10" y="12"/>
                  </a:cubicBezTo>
                  <a:cubicBezTo>
                    <a:pt x="10" y="12"/>
                    <a:pt x="14" y="6"/>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8" name="Freeform 631"/>
            <p:cNvSpPr>
              <a:spLocks/>
            </p:cNvSpPr>
            <p:nvPr/>
          </p:nvSpPr>
          <p:spPr bwMode="auto">
            <a:xfrm>
              <a:off x="6038851" y="49720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9" y="32"/>
                    <a:pt x="29" y="48"/>
                  </a:cubicBezTo>
                  <a:cubicBezTo>
                    <a:pt x="29" y="48"/>
                    <a:pt x="5" y="48"/>
                    <a:pt x="0" y="32"/>
                  </a:cubicBezTo>
                  <a:cubicBezTo>
                    <a:pt x="0" y="32"/>
                    <a:pt x="10" y="8"/>
                    <a:pt x="24" y="8"/>
                  </a:cubicBezTo>
                  <a:cubicBezTo>
                    <a:pt x="24" y="8"/>
                    <a:pt x="39" y="0"/>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9" name="Freeform 632"/>
            <p:cNvSpPr>
              <a:spLocks/>
            </p:cNvSpPr>
            <p:nvPr/>
          </p:nvSpPr>
          <p:spPr bwMode="auto">
            <a:xfrm>
              <a:off x="6038851" y="4981576"/>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0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36" y="16"/>
                    <a:pt x="24" y="16"/>
                  </a:cubicBezTo>
                  <a:cubicBezTo>
                    <a:pt x="24" y="16"/>
                    <a:pt x="6" y="16"/>
                    <a:pt x="0" y="12"/>
                  </a:cubicBezTo>
                  <a:cubicBezTo>
                    <a:pt x="0" y="12"/>
                    <a:pt x="18" y="4"/>
                    <a:pt x="24" y="0"/>
                  </a:cubicBezTo>
                  <a:cubicBezTo>
                    <a:pt x="24" y="0"/>
                    <a:pt x="30" y="0"/>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0" name="Freeform 633"/>
            <p:cNvSpPr>
              <a:spLocks/>
            </p:cNvSpPr>
            <p:nvPr/>
          </p:nvSpPr>
          <p:spPr bwMode="auto">
            <a:xfrm>
              <a:off x="6069013" y="4960938"/>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6" y="0"/>
                  </a:moveTo>
                  <a:cubicBezTo>
                    <a:pt x="6" y="4"/>
                    <a:pt x="6" y="8"/>
                    <a:pt x="0" y="8"/>
                  </a:cubicBezTo>
                  <a:cubicBezTo>
                    <a:pt x="0" y="12"/>
                    <a:pt x="6" y="16"/>
                    <a:pt x="6" y="16"/>
                  </a:cubicBezTo>
                  <a:cubicBezTo>
                    <a:pt x="16" y="16"/>
                    <a:pt x="6" y="4"/>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1" name="Freeform 634"/>
            <p:cNvSpPr>
              <a:spLocks/>
            </p:cNvSpPr>
            <p:nvPr/>
          </p:nvSpPr>
          <p:spPr bwMode="auto">
            <a:xfrm>
              <a:off x="6057901" y="4878388"/>
              <a:ext cx="41275"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2147483647 w 64"/>
                <a:gd name="T19" fmla="*/ 2147483647 h 144"/>
                <a:gd name="T20" fmla="*/ 2147483647 w 64"/>
                <a:gd name="T21" fmla="*/ 2147483647 h 144"/>
                <a:gd name="T22" fmla="*/ 2147483647 w 64"/>
                <a:gd name="T23" fmla="*/ 2147483647 h 144"/>
                <a:gd name="T24" fmla="*/ 2147483647 w 64"/>
                <a:gd name="T25" fmla="*/ 2147483647 h 144"/>
                <a:gd name="T26" fmla="*/ 2147483647 w 64"/>
                <a:gd name="T27" fmla="*/ 2147483647 h 144"/>
                <a:gd name="T28" fmla="*/ 2147483647 w 6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44"/>
                <a:gd name="T47" fmla="*/ 64 w 6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44">
                  <a:moveTo>
                    <a:pt x="64" y="13"/>
                  </a:moveTo>
                  <a:cubicBezTo>
                    <a:pt x="64" y="7"/>
                    <a:pt x="60" y="7"/>
                    <a:pt x="55" y="7"/>
                  </a:cubicBezTo>
                  <a:cubicBezTo>
                    <a:pt x="50" y="0"/>
                    <a:pt x="45" y="13"/>
                    <a:pt x="45" y="19"/>
                  </a:cubicBezTo>
                  <a:cubicBezTo>
                    <a:pt x="35" y="51"/>
                    <a:pt x="30" y="88"/>
                    <a:pt x="5" y="113"/>
                  </a:cubicBezTo>
                  <a:cubicBezTo>
                    <a:pt x="0" y="119"/>
                    <a:pt x="0" y="132"/>
                    <a:pt x="5" y="138"/>
                  </a:cubicBezTo>
                  <a:cubicBezTo>
                    <a:pt x="5" y="144"/>
                    <a:pt x="15" y="144"/>
                    <a:pt x="15" y="138"/>
                  </a:cubicBezTo>
                  <a:cubicBezTo>
                    <a:pt x="20" y="138"/>
                    <a:pt x="15" y="132"/>
                    <a:pt x="20" y="126"/>
                  </a:cubicBezTo>
                  <a:cubicBezTo>
                    <a:pt x="20" y="113"/>
                    <a:pt x="25" y="107"/>
                    <a:pt x="30" y="101"/>
                  </a:cubicBezTo>
                  <a:cubicBezTo>
                    <a:pt x="35" y="88"/>
                    <a:pt x="40" y="69"/>
                    <a:pt x="40" y="51"/>
                  </a:cubicBezTo>
                  <a:cubicBezTo>
                    <a:pt x="40" y="38"/>
                    <a:pt x="55" y="38"/>
                    <a:pt x="64" y="32"/>
                  </a:cubicBezTo>
                  <a:cubicBezTo>
                    <a:pt x="64" y="26"/>
                    <a:pt x="64" y="19"/>
                    <a:pt x="64" y="19"/>
                  </a:cubicBezTo>
                  <a:cubicBezTo>
                    <a:pt x="64" y="19"/>
                    <a:pt x="60" y="26"/>
                    <a:pt x="55" y="19"/>
                  </a:cubicBezTo>
                  <a:cubicBezTo>
                    <a:pt x="55" y="19"/>
                    <a:pt x="55" y="13"/>
                    <a:pt x="55" y="13"/>
                  </a:cubicBezTo>
                  <a:cubicBezTo>
                    <a:pt x="60" y="13"/>
                    <a:pt x="60" y="13"/>
                    <a:pt x="60" y="13"/>
                  </a:cubicBezTo>
                  <a:cubicBezTo>
                    <a:pt x="60" y="13"/>
                    <a:pt x="64" y="19"/>
                    <a:pt x="64" y="13"/>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2" name="Freeform 635"/>
            <p:cNvSpPr>
              <a:spLocks/>
            </p:cNvSpPr>
            <p:nvPr/>
          </p:nvSpPr>
          <p:spPr bwMode="auto">
            <a:xfrm>
              <a:off x="6048376" y="4951413"/>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0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2" y="0"/>
                  </a:moveTo>
                  <a:cubicBezTo>
                    <a:pt x="8" y="6"/>
                    <a:pt x="4" y="6"/>
                    <a:pt x="4" y="6"/>
                  </a:cubicBezTo>
                  <a:cubicBezTo>
                    <a:pt x="0" y="6"/>
                    <a:pt x="4" y="11"/>
                    <a:pt x="4" y="11"/>
                  </a:cubicBezTo>
                  <a:cubicBezTo>
                    <a:pt x="8" y="11"/>
                    <a:pt x="8" y="16"/>
                    <a:pt x="12" y="11"/>
                  </a:cubicBezTo>
                  <a:cubicBezTo>
                    <a:pt x="12" y="11"/>
                    <a:pt x="16" y="6"/>
                    <a:pt x="12" y="0"/>
                  </a:cubicBezTo>
                  <a:cubicBezTo>
                    <a:pt x="12" y="0"/>
                    <a:pt x="12" y="0"/>
                    <a:pt x="12"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3" name="Freeform 636"/>
            <p:cNvSpPr>
              <a:spLocks/>
            </p:cNvSpPr>
            <p:nvPr/>
          </p:nvSpPr>
          <p:spPr bwMode="auto">
            <a:xfrm>
              <a:off x="6057901" y="4919663"/>
              <a:ext cx="11113" cy="31750"/>
            </a:xfrm>
            <a:custGeom>
              <a:avLst/>
              <a:gdLst>
                <a:gd name="T0" fmla="*/ 2147483647 w 16"/>
                <a:gd name="T1" fmla="*/ 2147483647 h 48"/>
                <a:gd name="T2" fmla="*/ 0 w 16"/>
                <a:gd name="T3" fmla="*/ 2147483647 h 48"/>
                <a:gd name="T4" fmla="*/ 2147483647 w 16"/>
                <a:gd name="T5" fmla="*/ 2147483647 h 48"/>
                <a:gd name="T6" fmla="*/ 2147483647 w 16"/>
                <a:gd name="T7" fmla="*/ 0 h 48"/>
                <a:gd name="T8" fmla="*/ 2147483647 w 16"/>
                <a:gd name="T9" fmla="*/ 2147483647 h 48"/>
                <a:gd name="T10" fmla="*/ 2147483647 w 16"/>
                <a:gd name="T11" fmla="*/ 2147483647 h 48"/>
                <a:gd name="T12" fmla="*/ 0 60000 65536"/>
                <a:gd name="T13" fmla="*/ 0 60000 65536"/>
                <a:gd name="T14" fmla="*/ 0 60000 65536"/>
                <a:gd name="T15" fmla="*/ 0 60000 65536"/>
                <a:gd name="T16" fmla="*/ 0 60000 65536"/>
                <a:gd name="T17" fmla="*/ 0 60000 65536"/>
                <a:gd name="T18" fmla="*/ 0 w 16"/>
                <a:gd name="T19" fmla="*/ 0 h 48"/>
                <a:gd name="T20" fmla="*/ 16 w 16"/>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6" h="48">
                  <a:moveTo>
                    <a:pt x="8" y="21"/>
                  </a:moveTo>
                  <a:cubicBezTo>
                    <a:pt x="4" y="28"/>
                    <a:pt x="4" y="35"/>
                    <a:pt x="0" y="42"/>
                  </a:cubicBezTo>
                  <a:cubicBezTo>
                    <a:pt x="0" y="42"/>
                    <a:pt x="4" y="48"/>
                    <a:pt x="4" y="42"/>
                  </a:cubicBezTo>
                  <a:cubicBezTo>
                    <a:pt x="8" y="35"/>
                    <a:pt x="16" y="21"/>
                    <a:pt x="16" y="0"/>
                  </a:cubicBezTo>
                  <a:cubicBezTo>
                    <a:pt x="12" y="7"/>
                    <a:pt x="12" y="14"/>
                    <a:pt x="8" y="21"/>
                  </a:cubicBezTo>
                  <a:cubicBezTo>
                    <a:pt x="8" y="21"/>
                    <a:pt x="8" y="21"/>
                    <a:pt x="8" y="21"/>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4" name="Freeform 637"/>
            <p:cNvSpPr>
              <a:spLocks/>
            </p:cNvSpPr>
            <p:nvPr/>
          </p:nvSpPr>
          <p:spPr bwMode="auto">
            <a:xfrm>
              <a:off x="6029326" y="4951413"/>
              <a:ext cx="19050" cy="9525"/>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6"/>
                  </a:moveTo>
                  <a:cubicBezTo>
                    <a:pt x="24" y="0"/>
                    <a:pt x="8" y="0"/>
                    <a:pt x="0" y="6"/>
                  </a:cubicBezTo>
                  <a:cubicBezTo>
                    <a:pt x="0" y="11"/>
                    <a:pt x="16" y="16"/>
                    <a:pt x="24" y="11"/>
                  </a:cubicBezTo>
                  <a:cubicBezTo>
                    <a:pt x="32" y="11"/>
                    <a:pt x="32" y="6"/>
                    <a:pt x="32" y="6"/>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5" name="Freeform 638"/>
            <p:cNvSpPr>
              <a:spLocks/>
            </p:cNvSpPr>
            <p:nvPr/>
          </p:nvSpPr>
          <p:spPr bwMode="auto">
            <a:xfrm>
              <a:off x="6048376" y="4960938"/>
              <a:ext cx="9525" cy="11113"/>
            </a:xfrm>
            <a:custGeom>
              <a:avLst/>
              <a:gdLst>
                <a:gd name="T0" fmla="*/ 2147483647 w 16"/>
                <a:gd name="T1" fmla="*/ 0 h 16"/>
                <a:gd name="T2" fmla="*/ 2147483647 w 16"/>
                <a:gd name="T3" fmla="*/ 2147483647 h 16"/>
                <a:gd name="T4" fmla="*/ 2147483647 w 16"/>
                <a:gd name="T5" fmla="*/ 2147483647 h 16"/>
                <a:gd name="T6" fmla="*/ 0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6" y="0"/>
                  </a:moveTo>
                  <a:cubicBezTo>
                    <a:pt x="6" y="4"/>
                    <a:pt x="11" y="4"/>
                    <a:pt x="16" y="4"/>
                  </a:cubicBezTo>
                  <a:cubicBezTo>
                    <a:pt x="11" y="8"/>
                    <a:pt x="16" y="16"/>
                    <a:pt x="6" y="12"/>
                  </a:cubicBezTo>
                  <a:cubicBezTo>
                    <a:pt x="0" y="12"/>
                    <a:pt x="0" y="8"/>
                    <a:pt x="0" y="8"/>
                  </a:cubicBezTo>
                  <a:cubicBezTo>
                    <a:pt x="0" y="8"/>
                    <a:pt x="6"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6" name="Freeform 639"/>
            <p:cNvSpPr>
              <a:spLocks/>
            </p:cNvSpPr>
            <p:nvPr/>
          </p:nvSpPr>
          <p:spPr bwMode="auto">
            <a:xfrm>
              <a:off x="6018213" y="4951413"/>
              <a:ext cx="20638"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0 w 32"/>
                <a:gd name="T11" fmla="*/ 0 h 32"/>
                <a:gd name="T12" fmla="*/ 0 w 32"/>
                <a:gd name="T13" fmla="*/ 0 h 32"/>
                <a:gd name="T14" fmla="*/ 2147483647 w 32"/>
                <a:gd name="T15" fmla="*/ 2147483647 h 32"/>
                <a:gd name="T16" fmla="*/ 2147483647 w 32"/>
                <a:gd name="T17" fmla="*/ 2147483647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22" y="7"/>
                  </a:moveTo>
                  <a:cubicBezTo>
                    <a:pt x="11" y="13"/>
                    <a:pt x="22" y="20"/>
                    <a:pt x="22" y="26"/>
                  </a:cubicBezTo>
                  <a:cubicBezTo>
                    <a:pt x="32" y="26"/>
                    <a:pt x="22" y="32"/>
                    <a:pt x="22" y="32"/>
                  </a:cubicBezTo>
                  <a:cubicBezTo>
                    <a:pt x="11" y="26"/>
                    <a:pt x="0" y="20"/>
                    <a:pt x="0" y="13"/>
                  </a:cubicBezTo>
                  <a:cubicBezTo>
                    <a:pt x="0" y="13"/>
                    <a:pt x="0" y="13"/>
                    <a:pt x="0" y="13"/>
                  </a:cubicBezTo>
                  <a:cubicBezTo>
                    <a:pt x="0" y="7"/>
                    <a:pt x="0" y="7"/>
                    <a:pt x="0" y="0"/>
                  </a:cubicBezTo>
                  <a:cubicBezTo>
                    <a:pt x="0" y="0"/>
                    <a:pt x="0" y="0"/>
                    <a:pt x="0" y="0"/>
                  </a:cubicBezTo>
                  <a:cubicBezTo>
                    <a:pt x="0" y="7"/>
                    <a:pt x="0" y="7"/>
                    <a:pt x="11" y="13"/>
                  </a:cubicBezTo>
                  <a:cubicBezTo>
                    <a:pt x="11" y="13"/>
                    <a:pt x="22" y="7"/>
                    <a:pt x="22"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7" name="Freeform 640"/>
            <p:cNvSpPr>
              <a:spLocks/>
            </p:cNvSpPr>
            <p:nvPr/>
          </p:nvSpPr>
          <p:spPr bwMode="auto">
            <a:xfrm>
              <a:off x="6038851" y="4960938"/>
              <a:ext cx="9525" cy="11113"/>
            </a:xfrm>
            <a:custGeom>
              <a:avLst/>
              <a:gdLst>
                <a:gd name="T0" fmla="*/ 2147483647 w 16"/>
                <a:gd name="T1" fmla="*/ 0 h 16"/>
                <a:gd name="T2" fmla="*/ 0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1" y="0"/>
                  </a:moveTo>
                  <a:cubicBezTo>
                    <a:pt x="11" y="0"/>
                    <a:pt x="6" y="0"/>
                    <a:pt x="0" y="0"/>
                  </a:cubicBezTo>
                  <a:cubicBezTo>
                    <a:pt x="0" y="8"/>
                    <a:pt x="0" y="8"/>
                    <a:pt x="6" y="16"/>
                  </a:cubicBezTo>
                  <a:cubicBezTo>
                    <a:pt x="6" y="16"/>
                    <a:pt x="16" y="16"/>
                    <a:pt x="16" y="8"/>
                  </a:cubicBezTo>
                  <a:cubicBezTo>
                    <a:pt x="16" y="8"/>
                    <a:pt x="11" y="0"/>
                    <a:pt x="11"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8" name="Freeform 641"/>
            <p:cNvSpPr>
              <a:spLocks/>
            </p:cNvSpPr>
            <p:nvPr/>
          </p:nvSpPr>
          <p:spPr bwMode="auto">
            <a:xfrm>
              <a:off x="6029326" y="4972051"/>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0 w 16"/>
                <a:gd name="T13" fmla="*/ 2147483647 h 16"/>
                <a:gd name="T14" fmla="*/ 2147483647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6" y="0"/>
                  </a:moveTo>
                  <a:cubicBezTo>
                    <a:pt x="6" y="4"/>
                    <a:pt x="11" y="4"/>
                    <a:pt x="11" y="4"/>
                  </a:cubicBezTo>
                  <a:cubicBezTo>
                    <a:pt x="11" y="4"/>
                    <a:pt x="11" y="4"/>
                    <a:pt x="11" y="4"/>
                  </a:cubicBezTo>
                  <a:cubicBezTo>
                    <a:pt x="16" y="4"/>
                    <a:pt x="16" y="8"/>
                    <a:pt x="16" y="12"/>
                  </a:cubicBezTo>
                  <a:cubicBezTo>
                    <a:pt x="16" y="16"/>
                    <a:pt x="11" y="16"/>
                    <a:pt x="6" y="16"/>
                  </a:cubicBezTo>
                  <a:cubicBezTo>
                    <a:pt x="6" y="16"/>
                    <a:pt x="6" y="16"/>
                    <a:pt x="6" y="12"/>
                  </a:cubicBezTo>
                  <a:cubicBezTo>
                    <a:pt x="6" y="8"/>
                    <a:pt x="0" y="8"/>
                    <a:pt x="0" y="4"/>
                  </a:cubicBezTo>
                  <a:cubicBezTo>
                    <a:pt x="0" y="0"/>
                    <a:pt x="0"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9" name="Freeform 642"/>
            <p:cNvSpPr>
              <a:spLocks/>
            </p:cNvSpPr>
            <p:nvPr/>
          </p:nvSpPr>
          <p:spPr bwMode="auto">
            <a:xfrm>
              <a:off x="6018213" y="489902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0 h 96"/>
                <a:gd name="T10" fmla="*/ 2147483647 w 96"/>
                <a:gd name="T11" fmla="*/ 2147483647 h 96"/>
                <a:gd name="T12" fmla="*/ 2147483647 w 96"/>
                <a:gd name="T13" fmla="*/ 2147483647 h 96"/>
                <a:gd name="T14" fmla="*/ 2147483647 w 96"/>
                <a:gd name="T15" fmla="*/ 0 h 96"/>
                <a:gd name="T16" fmla="*/ 2147483647 w 96"/>
                <a:gd name="T17" fmla="*/ 2147483647 h 96"/>
                <a:gd name="T18" fmla="*/ 2147483647 w 96"/>
                <a:gd name="T19" fmla="*/ 2147483647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96"/>
                <a:gd name="T32" fmla="*/ 96 w 96"/>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96">
                  <a:moveTo>
                    <a:pt x="78" y="7"/>
                  </a:moveTo>
                  <a:cubicBezTo>
                    <a:pt x="48" y="26"/>
                    <a:pt x="0" y="52"/>
                    <a:pt x="6" y="90"/>
                  </a:cubicBezTo>
                  <a:cubicBezTo>
                    <a:pt x="24" y="77"/>
                    <a:pt x="48" y="96"/>
                    <a:pt x="48" y="77"/>
                  </a:cubicBezTo>
                  <a:cubicBezTo>
                    <a:pt x="54" y="58"/>
                    <a:pt x="66" y="45"/>
                    <a:pt x="84" y="26"/>
                  </a:cubicBezTo>
                  <a:cubicBezTo>
                    <a:pt x="90" y="20"/>
                    <a:pt x="96" y="13"/>
                    <a:pt x="96" y="0"/>
                  </a:cubicBezTo>
                  <a:cubicBezTo>
                    <a:pt x="90" y="13"/>
                    <a:pt x="78" y="32"/>
                    <a:pt x="66" y="32"/>
                  </a:cubicBezTo>
                  <a:cubicBezTo>
                    <a:pt x="66" y="32"/>
                    <a:pt x="66" y="26"/>
                    <a:pt x="66" y="26"/>
                  </a:cubicBezTo>
                  <a:cubicBezTo>
                    <a:pt x="72" y="20"/>
                    <a:pt x="84" y="13"/>
                    <a:pt x="84" y="0"/>
                  </a:cubicBezTo>
                  <a:cubicBezTo>
                    <a:pt x="78" y="0"/>
                    <a:pt x="78" y="7"/>
                    <a:pt x="72" y="7"/>
                  </a:cubicBezTo>
                  <a:cubicBezTo>
                    <a:pt x="72" y="7"/>
                    <a:pt x="78" y="7"/>
                    <a:pt x="78"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0" name="Freeform 643"/>
            <p:cNvSpPr>
              <a:spLocks/>
            </p:cNvSpPr>
            <p:nvPr/>
          </p:nvSpPr>
          <p:spPr bwMode="auto">
            <a:xfrm>
              <a:off x="6029326" y="4972051"/>
              <a:ext cx="9525" cy="9525"/>
            </a:xfrm>
            <a:custGeom>
              <a:avLst/>
              <a:gdLst>
                <a:gd name="T0" fmla="*/ 2147483647 w 16"/>
                <a:gd name="T1" fmla="*/ 2147483647 h 16"/>
                <a:gd name="T2" fmla="*/ 2147483647 w 16"/>
                <a:gd name="T3" fmla="*/ 2147483647 h 16"/>
                <a:gd name="T4" fmla="*/ 0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8" y="16"/>
                  </a:moveTo>
                  <a:cubicBezTo>
                    <a:pt x="8" y="16"/>
                    <a:pt x="8" y="12"/>
                    <a:pt x="8" y="12"/>
                  </a:cubicBezTo>
                  <a:cubicBezTo>
                    <a:pt x="0" y="8"/>
                    <a:pt x="0" y="4"/>
                    <a:pt x="0" y="0"/>
                  </a:cubicBezTo>
                  <a:cubicBezTo>
                    <a:pt x="0" y="0"/>
                    <a:pt x="16" y="0"/>
                    <a:pt x="8" y="4"/>
                  </a:cubicBezTo>
                  <a:cubicBezTo>
                    <a:pt x="0" y="8"/>
                    <a:pt x="8" y="16"/>
                    <a:pt x="8"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1" name="Freeform 644"/>
            <p:cNvSpPr>
              <a:spLocks/>
            </p:cNvSpPr>
            <p:nvPr/>
          </p:nvSpPr>
          <p:spPr bwMode="auto">
            <a:xfrm>
              <a:off x="6018213" y="4951413"/>
              <a:ext cx="20638" cy="20638"/>
            </a:xfrm>
            <a:custGeom>
              <a:avLst/>
              <a:gdLst>
                <a:gd name="T0" fmla="*/ 0 w 32"/>
                <a:gd name="T1" fmla="*/ 0 h 32"/>
                <a:gd name="T2" fmla="*/ 0 w 32"/>
                <a:gd name="T3" fmla="*/ 0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0 w 32"/>
                <a:gd name="T15" fmla="*/ 2147483647 h 32"/>
                <a:gd name="T16" fmla="*/ 0 w 32"/>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0" y="0"/>
                  </a:moveTo>
                  <a:cubicBezTo>
                    <a:pt x="0" y="0"/>
                    <a:pt x="0" y="0"/>
                    <a:pt x="0" y="0"/>
                  </a:cubicBezTo>
                  <a:cubicBezTo>
                    <a:pt x="0" y="7"/>
                    <a:pt x="0" y="7"/>
                    <a:pt x="0" y="13"/>
                  </a:cubicBezTo>
                  <a:cubicBezTo>
                    <a:pt x="0" y="13"/>
                    <a:pt x="0" y="13"/>
                    <a:pt x="0" y="13"/>
                  </a:cubicBezTo>
                  <a:cubicBezTo>
                    <a:pt x="11" y="26"/>
                    <a:pt x="11" y="32"/>
                    <a:pt x="22" y="32"/>
                  </a:cubicBezTo>
                  <a:cubicBezTo>
                    <a:pt x="22" y="32"/>
                    <a:pt x="32" y="26"/>
                    <a:pt x="22" y="26"/>
                  </a:cubicBezTo>
                  <a:cubicBezTo>
                    <a:pt x="22" y="26"/>
                    <a:pt x="22" y="32"/>
                    <a:pt x="11" y="26"/>
                  </a:cubicBezTo>
                  <a:cubicBezTo>
                    <a:pt x="11" y="20"/>
                    <a:pt x="0" y="13"/>
                    <a:pt x="0" y="13"/>
                  </a:cubicBezTo>
                  <a:cubicBezTo>
                    <a:pt x="0" y="13"/>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2" name="Freeform 645"/>
            <p:cNvSpPr>
              <a:spLocks/>
            </p:cNvSpPr>
            <p:nvPr/>
          </p:nvSpPr>
          <p:spPr bwMode="auto">
            <a:xfrm>
              <a:off x="6029326" y="4951413"/>
              <a:ext cx="9525" cy="9525"/>
            </a:xfrm>
            <a:custGeom>
              <a:avLst/>
              <a:gdLst>
                <a:gd name="T0" fmla="*/ 2147483647 w 16"/>
                <a:gd name="T1" fmla="*/ 2147483647 h 16"/>
                <a:gd name="T2" fmla="*/ 0 w 16"/>
                <a:gd name="T3" fmla="*/ 2147483647 h 16"/>
                <a:gd name="T4" fmla="*/ 2147483647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6" y="11"/>
                  </a:moveTo>
                  <a:cubicBezTo>
                    <a:pt x="11" y="16"/>
                    <a:pt x="0" y="11"/>
                    <a:pt x="0" y="6"/>
                  </a:cubicBezTo>
                  <a:cubicBezTo>
                    <a:pt x="6" y="0"/>
                    <a:pt x="6" y="0"/>
                    <a:pt x="11" y="0"/>
                  </a:cubicBezTo>
                  <a:cubicBezTo>
                    <a:pt x="11" y="0"/>
                    <a:pt x="0" y="6"/>
                    <a:pt x="6" y="11"/>
                  </a:cubicBezTo>
                  <a:cubicBezTo>
                    <a:pt x="11" y="16"/>
                    <a:pt x="16" y="11"/>
                    <a:pt x="16"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3" name="Freeform 646"/>
            <p:cNvSpPr>
              <a:spLocks/>
            </p:cNvSpPr>
            <p:nvPr/>
          </p:nvSpPr>
          <p:spPr bwMode="auto">
            <a:xfrm>
              <a:off x="6018213" y="4899026"/>
              <a:ext cx="60325" cy="52388"/>
            </a:xfrm>
            <a:custGeom>
              <a:avLst/>
              <a:gdLst>
                <a:gd name="T0" fmla="*/ 2147483647 w 96"/>
                <a:gd name="T1" fmla="*/ 2147483647 h 80"/>
                <a:gd name="T2" fmla="*/ 2147483647 w 96"/>
                <a:gd name="T3" fmla="*/ 0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0 60000 65536"/>
                <a:gd name="T15" fmla="*/ 0 60000 65536"/>
                <a:gd name="T16" fmla="*/ 0 60000 65536"/>
                <a:gd name="T17" fmla="*/ 0 60000 65536"/>
                <a:gd name="T18" fmla="*/ 0 60000 65536"/>
                <a:gd name="T19" fmla="*/ 0 60000 65536"/>
                <a:gd name="T20" fmla="*/ 0 60000 65536"/>
                <a:gd name="T21" fmla="*/ 0 w 96"/>
                <a:gd name="T22" fmla="*/ 0 h 80"/>
                <a:gd name="T23" fmla="*/ 96 w 9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0">
                  <a:moveTo>
                    <a:pt x="83" y="6"/>
                  </a:moveTo>
                  <a:cubicBezTo>
                    <a:pt x="90" y="6"/>
                    <a:pt x="90" y="0"/>
                    <a:pt x="96" y="0"/>
                  </a:cubicBezTo>
                  <a:cubicBezTo>
                    <a:pt x="96" y="0"/>
                    <a:pt x="90" y="6"/>
                    <a:pt x="76" y="12"/>
                  </a:cubicBezTo>
                  <a:cubicBezTo>
                    <a:pt x="76" y="12"/>
                    <a:pt x="7" y="46"/>
                    <a:pt x="7" y="75"/>
                  </a:cubicBezTo>
                  <a:cubicBezTo>
                    <a:pt x="7" y="75"/>
                    <a:pt x="7" y="80"/>
                    <a:pt x="7" y="80"/>
                  </a:cubicBezTo>
                  <a:cubicBezTo>
                    <a:pt x="0" y="46"/>
                    <a:pt x="55" y="23"/>
                    <a:pt x="90" y="6"/>
                  </a:cubicBezTo>
                  <a:cubicBezTo>
                    <a:pt x="90" y="6"/>
                    <a:pt x="83" y="6"/>
                    <a:pt x="83" y="6"/>
                  </a:cubicBezTo>
                </a:path>
              </a:pathLst>
            </a:custGeom>
            <a:solidFill>
              <a:srgbClr val="FCFD8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4" name="Freeform 647"/>
            <p:cNvSpPr>
              <a:spLocks/>
            </p:cNvSpPr>
            <p:nvPr/>
          </p:nvSpPr>
          <p:spPr bwMode="auto">
            <a:xfrm>
              <a:off x="6057901" y="4878388"/>
              <a:ext cx="41275" cy="82550"/>
            </a:xfrm>
            <a:custGeom>
              <a:avLst/>
              <a:gdLst>
                <a:gd name="T0" fmla="*/ 2147483647 w 64"/>
                <a:gd name="T1" fmla="*/ 2147483647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2147483647 w 64"/>
                <a:gd name="T15" fmla="*/ 2147483647 h 128"/>
                <a:gd name="T16" fmla="*/ 2147483647 w 64"/>
                <a:gd name="T17" fmla="*/ 2147483647 h 128"/>
                <a:gd name="T18" fmla="*/ 2147483647 w 64"/>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28"/>
                <a:gd name="T32" fmla="*/ 64 w 64"/>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28">
                  <a:moveTo>
                    <a:pt x="5" y="128"/>
                  </a:moveTo>
                  <a:cubicBezTo>
                    <a:pt x="0" y="123"/>
                    <a:pt x="0" y="111"/>
                    <a:pt x="5" y="105"/>
                  </a:cubicBezTo>
                  <a:cubicBezTo>
                    <a:pt x="30" y="82"/>
                    <a:pt x="35" y="47"/>
                    <a:pt x="45" y="18"/>
                  </a:cubicBezTo>
                  <a:cubicBezTo>
                    <a:pt x="45" y="12"/>
                    <a:pt x="50" y="0"/>
                    <a:pt x="55" y="6"/>
                  </a:cubicBezTo>
                  <a:cubicBezTo>
                    <a:pt x="60" y="6"/>
                    <a:pt x="64" y="6"/>
                    <a:pt x="64" y="12"/>
                  </a:cubicBezTo>
                  <a:cubicBezTo>
                    <a:pt x="64" y="12"/>
                    <a:pt x="60" y="6"/>
                    <a:pt x="55" y="6"/>
                  </a:cubicBezTo>
                  <a:cubicBezTo>
                    <a:pt x="55" y="6"/>
                    <a:pt x="50" y="6"/>
                    <a:pt x="45" y="18"/>
                  </a:cubicBezTo>
                  <a:cubicBezTo>
                    <a:pt x="45" y="18"/>
                    <a:pt x="25" y="94"/>
                    <a:pt x="10" y="105"/>
                  </a:cubicBezTo>
                  <a:cubicBezTo>
                    <a:pt x="10" y="105"/>
                    <a:pt x="0" y="111"/>
                    <a:pt x="5" y="128"/>
                  </a:cubicBezTo>
                  <a:cubicBezTo>
                    <a:pt x="5" y="128"/>
                    <a:pt x="5" y="128"/>
                    <a:pt x="5" y="1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5" name="Freeform 648"/>
            <p:cNvSpPr>
              <a:spLocks/>
            </p:cNvSpPr>
            <p:nvPr/>
          </p:nvSpPr>
          <p:spPr bwMode="auto">
            <a:xfrm>
              <a:off x="6130926" y="5024438"/>
              <a:ext cx="58738" cy="117475"/>
            </a:xfrm>
            <a:custGeom>
              <a:avLst/>
              <a:gdLst>
                <a:gd name="T0" fmla="*/ 2147483647 w 93"/>
                <a:gd name="T1" fmla="*/ 0 h 182"/>
                <a:gd name="T2" fmla="*/ 2147483647 w 93"/>
                <a:gd name="T3" fmla="*/ 2147483647 h 182"/>
                <a:gd name="T4" fmla="*/ 2147483647 w 93"/>
                <a:gd name="T5" fmla="*/ 2147483647 h 182"/>
                <a:gd name="T6" fmla="*/ 2147483647 w 93"/>
                <a:gd name="T7" fmla="*/ 2147483647 h 182"/>
                <a:gd name="T8" fmla="*/ 2147483647 w 93"/>
                <a:gd name="T9" fmla="*/ 2147483647 h 182"/>
                <a:gd name="T10" fmla="*/ 2147483647 w 93"/>
                <a:gd name="T11" fmla="*/ 2147483647 h 182"/>
                <a:gd name="T12" fmla="*/ 2147483647 w 93"/>
                <a:gd name="T13" fmla="*/ 2147483647 h 182"/>
                <a:gd name="T14" fmla="*/ 2147483647 w 93"/>
                <a:gd name="T15" fmla="*/ 2147483647 h 182"/>
                <a:gd name="T16" fmla="*/ 2147483647 w 93"/>
                <a:gd name="T17" fmla="*/ 2147483647 h 182"/>
                <a:gd name="T18" fmla="*/ 2147483647 w 93"/>
                <a:gd name="T19" fmla="*/ 2147483647 h 182"/>
                <a:gd name="T20" fmla="*/ 2147483647 w 93"/>
                <a:gd name="T21" fmla="*/ 2147483647 h 182"/>
                <a:gd name="T22" fmla="*/ 2147483647 w 93"/>
                <a:gd name="T23" fmla="*/ 2147483647 h 182"/>
                <a:gd name="T24" fmla="*/ 2147483647 w 93"/>
                <a:gd name="T25" fmla="*/ 2147483647 h 182"/>
                <a:gd name="T26" fmla="*/ 2147483647 w 93"/>
                <a:gd name="T27" fmla="*/ 2147483647 h 182"/>
                <a:gd name="T28" fmla="*/ 2147483647 w 93"/>
                <a:gd name="T29" fmla="*/ 2147483647 h 182"/>
                <a:gd name="T30" fmla="*/ 2147483647 w 93"/>
                <a:gd name="T31" fmla="*/ 2147483647 h 182"/>
                <a:gd name="T32" fmla="*/ 2147483647 w 93"/>
                <a:gd name="T33" fmla="*/ 2147483647 h 182"/>
                <a:gd name="T34" fmla="*/ 2147483647 w 93"/>
                <a:gd name="T35" fmla="*/ 2147483647 h 182"/>
                <a:gd name="T36" fmla="*/ 2147483647 w 93"/>
                <a:gd name="T37" fmla="*/ 2147483647 h 182"/>
                <a:gd name="T38" fmla="*/ 2147483647 w 93"/>
                <a:gd name="T39" fmla="*/ 2147483647 h 182"/>
                <a:gd name="T40" fmla="*/ 2147483647 w 93"/>
                <a:gd name="T41" fmla="*/ 2147483647 h 182"/>
                <a:gd name="T42" fmla="*/ 2147483647 w 93"/>
                <a:gd name="T43" fmla="*/ 2147483647 h 182"/>
                <a:gd name="T44" fmla="*/ 2147483647 w 93"/>
                <a:gd name="T45" fmla="*/ 2147483647 h 182"/>
                <a:gd name="T46" fmla="*/ 2147483647 w 93"/>
                <a:gd name="T47" fmla="*/ 2147483647 h 182"/>
                <a:gd name="T48" fmla="*/ 2147483647 w 93"/>
                <a:gd name="T49" fmla="*/ 2147483647 h 182"/>
                <a:gd name="T50" fmla="*/ 2147483647 w 93"/>
                <a:gd name="T51" fmla="*/ 2147483647 h 182"/>
                <a:gd name="T52" fmla="*/ 2147483647 w 93"/>
                <a:gd name="T53" fmla="*/ 2147483647 h 182"/>
                <a:gd name="T54" fmla="*/ 2147483647 w 93"/>
                <a:gd name="T55" fmla="*/ 2147483647 h 182"/>
                <a:gd name="T56" fmla="*/ 2147483647 w 93"/>
                <a:gd name="T57" fmla="*/ 2147483647 h 182"/>
                <a:gd name="T58" fmla="*/ 2147483647 w 93"/>
                <a:gd name="T59" fmla="*/ 2147483647 h 182"/>
                <a:gd name="T60" fmla="*/ 2147483647 w 93"/>
                <a:gd name="T61" fmla="*/ 2147483647 h 182"/>
                <a:gd name="T62" fmla="*/ 0 w 93"/>
                <a:gd name="T63" fmla="*/ 2147483647 h 182"/>
                <a:gd name="T64" fmla="*/ 2147483647 w 93"/>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82"/>
                <a:gd name="T101" fmla="*/ 93 w 9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82">
                  <a:moveTo>
                    <a:pt x="9" y="0"/>
                  </a:moveTo>
                  <a:lnTo>
                    <a:pt x="14" y="3"/>
                  </a:lnTo>
                  <a:lnTo>
                    <a:pt x="27" y="11"/>
                  </a:lnTo>
                  <a:cubicBezTo>
                    <a:pt x="28" y="11"/>
                    <a:pt x="28" y="11"/>
                    <a:pt x="29" y="11"/>
                  </a:cubicBezTo>
                  <a:lnTo>
                    <a:pt x="66" y="44"/>
                  </a:lnTo>
                  <a:cubicBezTo>
                    <a:pt x="66" y="45"/>
                    <a:pt x="67" y="45"/>
                    <a:pt x="67" y="46"/>
                  </a:cubicBezTo>
                  <a:lnTo>
                    <a:pt x="83" y="70"/>
                  </a:lnTo>
                  <a:cubicBezTo>
                    <a:pt x="84" y="71"/>
                    <a:pt x="84" y="71"/>
                    <a:pt x="84" y="72"/>
                  </a:cubicBezTo>
                  <a:lnTo>
                    <a:pt x="93" y="101"/>
                  </a:lnTo>
                  <a:cubicBezTo>
                    <a:pt x="93" y="102"/>
                    <a:pt x="93" y="103"/>
                    <a:pt x="93" y="104"/>
                  </a:cubicBezTo>
                  <a:lnTo>
                    <a:pt x="92" y="138"/>
                  </a:lnTo>
                  <a:cubicBezTo>
                    <a:pt x="92" y="139"/>
                    <a:pt x="92" y="140"/>
                    <a:pt x="92" y="141"/>
                  </a:cubicBezTo>
                  <a:lnTo>
                    <a:pt x="76" y="180"/>
                  </a:lnTo>
                  <a:lnTo>
                    <a:pt x="76" y="176"/>
                  </a:lnTo>
                  <a:lnTo>
                    <a:pt x="76" y="179"/>
                  </a:lnTo>
                  <a:lnTo>
                    <a:pt x="76" y="182"/>
                  </a:lnTo>
                  <a:lnTo>
                    <a:pt x="60" y="182"/>
                  </a:lnTo>
                  <a:lnTo>
                    <a:pt x="60" y="179"/>
                  </a:lnTo>
                  <a:lnTo>
                    <a:pt x="60" y="176"/>
                  </a:lnTo>
                  <a:cubicBezTo>
                    <a:pt x="60" y="175"/>
                    <a:pt x="61" y="174"/>
                    <a:pt x="61" y="173"/>
                  </a:cubicBezTo>
                  <a:lnTo>
                    <a:pt x="77" y="134"/>
                  </a:lnTo>
                  <a:lnTo>
                    <a:pt x="76" y="137"/>
                  </a:lnTo>
                  <a:lnTo>
                    <a:pt x="77" y="103"/>
                  </a:lnTo>
                  <a:lnTo>
                    <a:pt x="78" y="106"/>
                  </a:lnTo>
                  <a:lnTo>
                    <a:pt x="69" y="77"/>
                  </a:lnTo>
                  <a:lnTo>
                    <a:pt x="70" y="79"/>
                  </a:lnTo>
                  <a:lnTo>
                    <a:pt x="54" y="55"/>
                  </a:lnTo>
                  <a:lnTo>
                    <a:pt x="55" y="56"/>
                  </a:lnTo>
                  <a:lnTo>
                    <a:pt x="18" y="23"/>
                  </a:lnTo>
                  <a:lnTo>
                    <a:pt x="19" y="24"/>
                  </a:lnTo>
                  <a:lnTo>
                    <a:pt x="5" y="16"/>
                  </a:lnTo>
                  <a:lnTo>
                    <a:pt x="0" y="13"/>
                  </a:lnTo>
                  <a:lnTo>
                    <a:pt x="9" y="0"/>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36" name="Freeform 649"/>
            <p:cNvSpPr>
              <a:spLocks/>
            </p:cNvSpPr>
            <p:nvPr/>
          </p:nvSpPr>
          <p:spPr bwMode="auto">
            <a:xfrm>
              <a:off x="6169026" y="4930776"/>
              <a:ext cx="9525" cy="20638"/>
            </a:xfrm>
            <a:custGeom>
              <a:avLst/>
              <a:gdLst>
                <a:gd name="T0" fmla="*/ 2147483647 w 16"/>
                <a:gd name="T1" fmla="*/ 0 h 32"/>
                <a:gd name="T2" fmla="*/ 0 w 16"/>
                <a:gd name="T3" fmla="*/ 2147483647 h 32"/>
                <a:gd name="T4" fmla="*/ 2147483647 w 16"/>
                <a:gd name="T5" fmla="*/ 2147483647 h 32"/>
                <a:gd name="T6" fmla="*/ 2147483647 w 16"/>
                <a:gd name="T7" fmla="*/ 2147483647 h 32"/>
                <a:gd name="T8" fmla="*/ 2147483647 w 16"/>
                <a:gd name="T9" fmla="*/ 0 h 32"/>
                <a:gd name="T10" fmla="*/ 2147483647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6" y="0"/>
                  </a:moveTo>
                  <a:cubicBezTo>
                    <a:pt x="6" y="8"/>
                    <a:pt x="0" y="16"/>
                    <a:pt x="0" y="24"/>
                  </a:cubicBezTo>
                  <a:cubicBezTo>
                    <a:pt x="0" y="32"/>
                    <a:pt x="11" y="32"/>
                    <a:pt x="11" y="24"/>
                  </a:cubicBezTo>
                  <a:cubicBezTo>
                    <a:pt x="16" y="24"/>
                    <a:pt x="16" y="24"/>
                    <a:pt x="16" y="16"/>
                  </a:cubicBezTo>
                  <a:cubicBezTo>
                    <a:pt x="16" y="8"/>
                    <a:pt x="16" y="0"/>
                    <a:pt x="11" y="0"/>
                  </a:cubicBezTo>
                  <a:cubicBezTo>
                    <a:pt x="11" y="0"/>
                    <a:pt x="6" y="0"/>
                    <a:pt x="6" y="0"/>
                  </a:cubicBezTo>
                </a:path>
              </a:pathLst>
            </a:custGeom>
            <a:solidFill>
              <a:srgbClr val="D776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7" name="Freeform 650"/>
            <p:cNvSpPr>
              <a:spLocks/>
            </p:cNvSpPr>
            <p:nvPr/>
          </p:nvSpPr>
          <p:spPr bwMode="auto">
            <a:xfrm>
              <a:off x="6777038" y="5146676"/>
              <a:ext cx="50800" cy="144463"/>
            </a:xfrm>
            <a:custGeom>
              <a:avLst/>
              <a:gdLst>
                <a:gd name="T0" fmla="*/ 2147483647 w 80"/>
                <a:gd name="T1" fmla="*/ 0 h 224"/>
                <a:gd name="T2" fmla="*/ 2147483647 w 80"/>
                <a:gd name="T3" fmla="*/ 2147483647 h 224"/>
                <a:gd name="T4" fmla="*/ 2147483647 w 80"/>
                <a:gd name="T5" fmla="*/ 2147483647 h 224"/>
                <a:gd name="T6" fmla="*/ 2147483647 w 80"/>
                <a:gd name="T7" fmla="*/ 0 h 224"/>
                <a:gd name="T8" fmla="*/ 0 60000 65536"/>
                <a:gd name="T9" fmla="*/ 0 60000 65536"/>
                <a:gd name="T10" fmla="*/ 0 60000 65536"/>
                <a:gd name="T11" fmla="*/ 0 60000 65536"/>
                <a:gd name="T12" fmla="*/ 0 w 80"/>
                <a:gd name="T13" fmla="*/ 0 h 224"/>
                <a:gd name="T14" fmla="*/ 80 w 80"/>
                <a:gd name="T15" fmla="*/ 224 h 224"/>
              </a:gdLst>
              <a:ahLst/>
              <a:cxnLst>
                <a:cxn ang="T8">
                  <a:pos x="T0" y="T1"/>
                </a:cxn>
                <a:cxn ang="T9">
                  <a:pos x="T2" y="T3"/>
                </a:cxn>
                <a:cxn ang="T10">
                  <a:pos x="T4" y="T5"/>
                </a:cxn>
                <a:cxn ang="T11">
                  <a:pos x="T6" y="T7"/>
                </a:cxn>
              </a:cxnLst>
              <a:rect l="T12" t="T13" r="T14" b="T15"/>
              <a:pathLst>
                <a:path w="80" h="224">
                  <a:moveTo>
                    <a:pt x="11" y="0"/>
                  </a:moveTo>
                  <a:cubicBezTo>
                    <a:pt x="11" y="0"/>
                    <a:pt x="38" y="7"/>
                    <a:pt x="38" y="7"/>
                  </a:cubicBezTo>
                  <a:cubicBezTo>
                    <a:pt x="38" y="7"/>
                    <a:pt x="80" y="158"/>
                    <a:pt x="48" y="224"/>
                  </a:cubicBezTo>
                  <a:cubicBezTo>
                    <a:pt x="48" y="224"/>
                    <a:pt x="0" y="128"/>
                    <a:pt x="11"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8" name="Freeform 651"/>
            <p:cNvSpPr>
              <a:spLocks/>
            </p:cNvSpPr>
            <p:nvPr/>
          </p:nvSpPr>
          <p:spPr bwMode="auto">
            <a:xfrm>
              <a:off x="6327776" y="4745038"/>
              <a:ext cx="330200" cy="153988"/>
            </a:xfrm>
            <a:custGeom>
              <a:avLst/>
              <a:gdLst>
                <a:gd name="T0" fmla="*/ 2147483647 w 528"/>
                <a:gd name="T1" fmla="*/ 2147483647 h 240"/>
                <a:gd name="T2" fmla="*/ 2147483647 w 528"/>
                <a:gd name="T3" fmla="*/ 2147483647 h 240"/>
                <a:gd name="T4" fmla="*/ 2147483647 w 528"/>
                <a:gd name="T5" fmla="*/ 2147483647 h 240"/>
                <a:gd name="T6" fmla="*/ 2147483647 w 528"/>
                <a:gd name="T7" fmla="*/ 2147483647 h 240"/>
                <a:gd name="T8" fmla="*/ 2147483647 w 528"/>
                <a:gd name="T9" fmla="*/ 2147483647 h 240"/>
                <a:gd name="T10" fmla="*/ 2147483647 w 528"/>
                <a:gd name="T11" fmla="*/ 2147483647 h 240"/>
                <a:gd name="T12" fmla="*/ 2147483647 w 528"/>
                <a:gd name="T13" fmla="*/ 2147483647 h 240"/>
                <a:gd name="T14" fmla="*/ 2147483647 w 528"/>
                <a:gd name="T15" fmla="*/ 2147483647 h 240"/>
                <a:gd name="T16" fmla="*/ 2147483647 w 528"/>
                <a:gd name="T17" fmla="*/ 2147483647 h 240"/>
                <a:gd name="T18" fmla="*/ 2147483647 w 528"/>
                <a:gd name="T19" fmla="*/ 2147483647 h 240"/>
                <a:gd name="T20" fmla="*/ 2147483647 w 528"/>
                <a:gd name="T21" fmla="*/ 2147483647 h 240"/>
                <a:gd name="T22" fmla="*/ 2147483647 w 528"/>
                <a:gd name="T23" fmla="*/ 2147483647 h 240"/>
                <a:gd name="T24" fmla="*/ 2147483647 w 528"/>
                <a:gd name="T25" fmla="*/ 2147483647 h 240"/>
                <a:gd name="T26" fmla="*/ 2147483647 w 528"/>
                <a:gd name="T27" fmla="*/ 2147483647 h 240"/>
                <a:gd name="T28" fmla="*/ 2147483647 w 528"/>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8"/>
                <a:gd name="T46" fmla="*/ 0 h 240"/>
                <a:gd name="T47" fmla="*/ 528 w 528"/>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8" h="240">
                  <a:moveTo>
                    <a:pt x="259" y="68"/>
                  </a:moveTo>
                  <a:cubicBezTo>
                    <a:pt x="259" y="68"/>
                    <a:pt x="0" y="0"/>
                    <a:pt x="81" y="105"/>
                  </a:cubicBezTo>
                  <a:cubicBezTo>
                    <a:pt x="81" y="105"/>
                    <a:pt x="115" y="117"/>
                    <a:pt x="190" y="136"/>
                  </a:cubicBezTo>
                  <a:cubicBezTo>
                    <a:pt x="190" y="136"/>
                    <a:pt x="190" y="111"/>
                    <a:pt x="236" y="167"/>
                  </a:cubicBezTo>
                  <a:cubicBezTo>
                    <a:pt x="236" y="167"/>
                    <a:pt x="247" y="124"/>
                    <a:pt x="184" y="99"/>
                  </a:cubicBezTo>
                  <a:cubicBezTo>
                    <a:pt x="184" y="99"/>
                    <a:pt x="230" y="80"/>
                    <a:pt x="293" y="173"/>
                  </a:cubicBezTo>
                  <a:cubicBezTo>
                    <a:pt x="293" y="173"/>
                    <a:pt x="299" y="124"/>
                    <a:pt x="270" y="93"/>
                  </a:cubicBezTo>
                  <a:cubicBezTo>
                    <a:pt x="270" y="93"/>
                    <a:pt x="276" y="68"/>
                    <a:pt x="339" y="185"/>
                  </a:cubicBezTo>
                  <a:cubicBezTo>
                    <a:pt x="339" y="185"/>
                    <a:pt x="374" y="228"/>
                    <a:pt x="396" y="228"/>
                  </a:cubicBezTo>
                  <a:cubicBezTo>
                    <a:pt x="396" y="228"/>
                    <a:pt x="408" y="173"/>
                    <a:pt x="374" y="142"/>
                  </a:cubicBezTo>
                  <a:cubicBezTo>
                    <a:pt x="374" y="142"/>
                    <a:pt x="414" y="148"/>
                    <a:pt x="419" y="234"/>
                  </a:cubicBezTo>
                  <a:cubicBezTo>
                    <a:pt x="419" y="234"/>
                    <a:pt x="477" y="240"/>
                    <a:pt x="506" y="216"/>
                  </a:cubicBezTo>
                  <a:cubicBezTo>
                    <a:pt x="506" y="216"/>
                    <a:pt x="528" y="191"/>
                    <a:pt x="528" y="179"/>
                  </a:cubicBezTo>
                  <a:cubicBezTo>
                    <a:pt x="528" y="160"/>
                    <a:pt x="494" y="197"/>
                    <a:pt x="431" y="148"/>
                  </a:cubicBezTo>
                  <a:cubicBezTo>
                    <a:pt x="431" y="148"/>
                    <a:pt x="310" y="74"/>
                    <a:pt x="259" y="6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9" name="Freeform 652"/>
            <p:cNvSpPr>
              <a:spLocks/>
            </p:cNvSpPr>
            <p:nvPr/>
          </p:nvSpPr>
          <p:spPr bwMode="auto">
            <a:xfrm>
              <a:off x="6397626" y="4837113"/>
              <a:ext cx="69850" cy="206375"/>
            </a:xfrm>
            <a:custGeom>
              <a:avLst/>
              <a:gdLst>
                <a:gd name="T0" fmla="*/ 2147483647 w 112"/>
                <a:gd name="T1" fmla="*/ 2147483647 h 320"/>
                <a:gd name="T2" fmla="*/ 0 w 112"/>
                <a:gd name="T3" fmla="*/ 2147483647 h 320"/>
                <a:gd name="T4" fmla="*/ 2147483647 w 112"/>
                <a:gd name="T5" fmla="*/ 2147483647 h 320"/>
                <a:gd name="T6" fmla="*/ 2147483647 w 112"/>
                <a:gd name="T7" fmla="*/ 2147483647 h 320"/>
                <a:gd name="T8" fmla="*/ 2147483647 w 112"/>
                <a:gd name="T9" fmla="*/ 2147483647 h 320"/>
                <a:gd name="T10" fmla="*/ 0 60000 65536"/>
                <a:gd name="T11" fmla="*/ 0 60000 65536"/>
                <a:gd name="T12" fmla="*/ 0 60000 65536"/>
                <a:gd name="T13" fmla="*/ 0 60000 65536"/>
                <a:gd name="T14" fmla="*/ 0 60000 65536"/>
                <a:gd name="T15" fmla="*/ 0 w 112"/>
                <a:gd name="T16" fmla="*/ 0 h 320"/>
                <a:gd name="T17" fmla="*/ 112 w 112"/>
                <a:gd name="T18" fmla="*/ 320 h 320"/>
              </a:gdLst>
              <a:ahLst/>
              <a:cxnLst>
                <a:cxn ang="T10">
                  <a:pos x="T0" y="T1"/>
                </a:cxn>
                <a:cxn ang="T11">
                  <a:pos x="T2" y="T3"/>
                </a:cxn>
                <a:cxn ang="T12">
                  <a:pos x="T4" y="T5"/>
                </a:cxn>
                <a:cxn ang="T13">
                  <a:pos x="T6" y="T7"/>
                </a:cxn>
                <a:cxn ang="T14">
                  <a:pos x="T8" y="T9"/>
                </a:cxn>
              </a:cxnLst>
              <a:rect l="T15" t="T16" r="T17" b="T18"/>
              <a:pathLst>
                <a:path w="112" h="320">
                  <a:moveTo>
                    <a:pt x="107" y="196"/>
                  </a:moveTo>
                  <a:cubicBezTo>
                    <a:pt x="102" y="89"/>
                    <a:pt x="22" y="0"/>
                    <a:pt x="0" y="12"/>
                  </a:cubicBezTo>
                  <a:cubicBezTo>
                    <a:pt x="0" y="12"/>
                    <a:pt x="91" y="72"/>
                    <a:pt x="91" y="196"/>
                  </a:cubicBezTo>
                  <a:cubicBezTo>
                    <a:pt x="91" y="196"/>
                    <a:pt x="96" y="279"/>
                    <a:pt x="54" y="320"/>
                  </a:cubicBezTo>
                  <a:cubicBezTo>
                    <a:pt x="54" y="320"/>
                    <a:pt x="112" y="315"/>
                    <a:pt x="107" y="1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0" name="Freeform 653"/>
            <p:cNvSpPr>
              <a:spLocks/>
            </p:cNvSpPr>
            <p:nvPr/>
          </p:nvSpPr>
          <p:spPr bwMode="auto">
            <a:xfrm>
              <a:off x="6297613" y="4786313"/>
              <a:ext cx="160338" cy="247650"/>
            </a:xfrm>
            <a:custGeom>
              <a:avLst/>
              <a:gdLst>
                <a:gd name="T0" fmla="*/ 2147483647 w 256"/>
                <a:gd name="T1" fmla="*/ 2147483647 h 384"/>
                <a:gd name="T2" fmla="*/ 2147483647 w 256"/>
                <a:gd name="T3" fmla="*/ 2147483647 h 384"/>
                <a:gd name="T4" fmla="*/ 2147483647 w 256"/>
                <a:gd name="T5" fmla="*/ 2147483647 h 384"/>
                <a:gd name="T6" fmla="*/ 2147483647 w 256"/>
                <a:gd name="T7" fmla="*/ 2147483647 h 384"/>
                <a:gd name="T8" fmla="*/ 2147483647 w 256"/>
                <a:gd name="T9" fmla="*/ 2147483647 h 384"/>
                <a:gd name="T10" fmla="*/ 2147483647 w 256"/>
                <a:gd name="T11" fmla="*/ 2147483647 h 384"/>
                <a:gd name="T12" fmla="*/ 2147483647 w 256"/>
                <a:gd name="T13" fmla="*/ 2147483647 h 384"/>
                <a:gd name="T14" fmla="*/ 2147483647 w 256"/>
                <a:gd name="T15" fmla="*/ 2147483647 h 384"/>
                <a:gd name="T16" fmla="*/ 2147483647 w 256"/>
                <a:gd name="T17" fmla="*/ 2147483647 h 384"/>
                <a:gd name="T18" fmla="*/ 2147483647 w 256"/>
                <a:gd name="T19" fmla="*/ 2147483647 h 384"/>
                <a:gd name="T20" fmla="*/ 2147483647 w 256"/>
                <a:gd name="T21" fmla="*/ 2147483647 h 384"/>
                <a:gd name="T22" fmla="*/ 2147483647 w 256"/>
                <a:gd name="T23" fmla="*/ 2147483647 h 384"/>
                <a:gd name="T24" fmla="*/ 2147483647 w 256"/>
                <a:gd name="T25" fmla="*/ 2147483647 h 384"/>
                <a:gd name="T26" fmla="*/ 2147483647 w 256"/>
                <a:gd name="T27" fmla="*/ 2147483647 h 384"/>
                <a:gd name="T28" fmla="*/ 2147483647 w 256"/>
                <a:gd name="T29" fmla="*/ 2147483647 h 384"/>
                <a:gd name="T30" fmla="*/ 2147483647 w 256"/>
                <a:gd name="T31" fmla="*/ 2147483647 h 384"/>
                <a:gd name="T32" fmla="*/ 2147483647 w 256"/>
                <a:gd name="T33" fmla="*/ 2147483647 h 384"/>
                <a:gd name="T34" fmla="*/ 2147483647 w 256"/>
                <a:gd name="T35" fmla="*/ 2147483647 h 384"/>
                <a:gd name="T36" fmla="*/ 2147483647 w 256"/>
                <a:gd name="T37" fmla="*/ 2147483647 h 384"/>
                <a:gd name="T38" fmla="*/ 2147483647 w 256"/>
                <a:gd name="T39" fmla="*/ 2147483647 h 3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6"/>
                <a:gd name="T61" fmla="*/ 0 h 384"/>
                <a:gd name="T62" fmla="*/ 256 w 256"/>
                <a:gd name="T63" fmla="*/ 384 h 3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6" h="384">
                  <a:moveTo>
                    <a:pt x="76" y="7"/>
                  </a:moveTo>
                  <a:cubicBezTo>
                    <a:pt x="64" y="0"/>
                    <a:pt x="53" y="7"/>
                    <a:pt x="47" y="7"/>
                  </a:cubicBezTo>
                  <a:cubicBezTo>
                    <a:pt x="18" y="19"/>
                    <a:pt x="0" y="68"/>
                    <a:pt x="24" y="86"/>
                  </a:cubicBezTo>
                  <a:cubicBezTo>
                    <a:pt x="76" y="128"/>
                    <a:pt x="140" y="110"/>
                    <a:pt x="146" y="226"/>
                  </a:cubicBezTo>
                  <a:cubicBezTo>
                    <a:pt x="146" y="226"/>
                    <a:pt x="146" y="226"/>
                    <a:pt x="146" y="226"/>
                  </a:cubicBezTo>
                  <a:cubicBezTo>
                    <a:pt x="169" y="281"/>
                    <a:pt x="198" y="330"/>
                    <a:pt x="204" y="384"/>
                  </a:cubicBezTo>
                  <a:cubicBezTo>
                    <a:pt x="256" y="348"/>
                    <a:pt x="222" y="269"/>
                    <a:pt x="175" y="244"/>
                  </a:cubicBezTo>
                  <a:cubicBezTo>
                    <a:pt x="187" y="250"/>
                    <a:pt x="216" y="269"/>
                    <a:pt x="222" y="281"/>
                  </a:cubicBezTo>
                  <a:cubicBezTo>
                    <a:pt x="227" y="287"/>
                    <a:pt x="233" y="287"/>
                    <a:pt x="233" y="281"/>
                  </a:cubicBezTo>
                  <a:cubicBezTo>
                    <a:pt x="239" y="220"/>
                    <a:pt x="204" y="214"/>
                    <a:pt x="175" y="189"/>
                  </a:cubicBezTo>
                  <a:cubicBezTo>
                    <a:pt x="198" y="196"/>
                    <a:pt x="216" y="202"/>
                    <a:pt x="233" y="226"/>
                  </a:cubicBezTo>
                  <a:cubicBezTo>
                    <a:pt x="227" y="189"/>
                    <a:pt x="192" y="147"/>
                    <a:pt x="158" y="147"/>
                  </a:cubicBezTo>
                  <a:cubicBezTo>
                    <a:pt x="169" y="128"/>
                    <a:pt x="187" y="147"/>
                    <a:pt x="204" y="147"/>
                  </a:cubicBezTo>
                  <a:cubicBezTo>
                    <a:pt x="181" y="104"/>
                    <a:pt x="140" y="86"/>
                    <a:pt x="94" y="110"/>
                  </a:cubicBezTo>
                  <a:cubicBezTo>
                    <a:pt x="99" y="86"/>
                    <a:pt x="128" y="98"/>
                    <a:pt x="140" y="98"/>
                  </a:cubicBezTo>
                  <a:cubicBezTo>
                    <a:pt x="111" y="74"/>
                    <a:pt x="76" y="55"/>
                    <a:pt x="41" y="68"/>
                  </a:cubicBezTo>
                  <a:cubicBezTo>
                    <a:pt x="59" y="55"/>
                    <a:pt x="82" y="68"/>
                    <a:pt x="99" y="61"/>
                  </a:cubicBezTo>
                  <a:cubicBezTo>
                    <a:pt x="88" y="43"/>
                    <a:pt x="70" y="31"/>
                    <a:pt x="47" y="37"/>
                  </a:cubicBezTo>
                  <a:cubicBezTo>
                    <a:pt x="59" y="25"/>
                    <a:pt x="70" y="31"/>
                    <a:pt x="82" y="31"/>
                  </a:cubicBezTo>
                  <a:cubicBezTo>
                    <a:pt x="70" y="25"/>
                    <a:pt x="99" y="7"/>
                    <a:pt x="7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1" name="Freeform 654"/>
            <p:cNvSpPr>
              <a:spLocks/>
            </p:cNvSpPr>
            <p:nvPr/>
          </p:nvSpPr>
          <p:spPr bwMode="auto">
            <a:xfrm>
              <a:off x="6488113" y="5146676"/>
              <a:ext cx="30163" cy="61913"/>
            </a:xfrm>
            <a:custGeom>
              <a:avLst/>
              <a:gdLst>
                <a:gd name="T0" fmla="*/ 2147483647 w 48"/>
                <a:gd name="T1" fmla="*/ 0 h 96"/>
                <a:gd name="T2" fmla="*/ 0 w 48"/>
                <a:gd name="T3" fmla="*/ 2147483647 h 96"/>
                <a:gd name="T4" fmla="*/ 2147483647 w 48"/>
                <a:gd name="T5" fmla="*/ 2147483647 h 96"/>
                <a:gd name="T6" fmla="*/ 2147483647 w 48"/>
                <a:gd name="T7" fmla="*/ 2147483647 h 96"/>
                <a:gd name="T8" fmla="*/ 2147483647 w 48"/>
                <a:gd name="T9" fmla="*/ 0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6" y="0"/>
                  </a:moveTo>
                  <a:cubicBezTo>
                    <a:pt x="6" y="0"/>
                    <a:pt x="6" y="6"/>
                    <a:pt x="0" y="6"/>
                  </a:cubicBezTo>
                  <a:cubicBezTo>
                    <a:pt x="27" y="23"/>
                    <a:pt x="48" y="51"/>
                    <a:pt x="32" y="80"/>
                  </a:cubicBezTo>
                  <a:cubicBezTo>
                    <a:pt x="27" y="91"/>
                    <a:pt x="11" y="96"/>
                    <a:pt x="11" y="85"/>
                  </a:cubicBezTo>
                  <a:cubicBezTo>
                    <a:pt x="11" y="57"/>
                    <a:pt x="32" y="23"/>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2" name="Freeform 655"/>
            <p:cNvSpPr>
              <a:spLocks/>
            </p:cNvSpPr>
            <p:nvPr/>
          </p:nvSpPr>
          <p:spPr bwMode="auto">
            <a:xfrm>
              <a:off x="6508751" y="5105401"/>
              <a:ext cx="58738" cy="82550"/>
            </a:xfrm>
            <a:custGeom>
              <a:avLst/>
              <a:gdLst>
                <a:gd name="T0" fmla="*/ 2147483647 w 96"/>
                <a:gd name="T1" fmla="*/ 0 h 128"/>
                <a:gd name="T2" fmla="*/ 2147483647 w 96"/>
                <a:gd name="T3" fmla="*/ 2147483647 h 128"/>
                <a:gd name="T4" fmla="*/ 0 w 96"/>
                <a:gd name="T5" fmla="*/ 2147483647 h 128"/>
                <a:gd name="T6" fmla="*/ 2147483647 w 96"/>
                <a:gd name="T7" fmla="*/ 2147483647 h 128"/>
                <a:gd name="T8" fmla="*/ 2147483647 w 96"/>
                <a:gd name="T9" fmla="*/ 2147483647 h 128"/>
                <a:gd name="T10" fmla="*/ 2147483647 w 96"/>
                <a:gd name="T11" fmla="*/ 2147483647 h 128"/>
                <a:gd name="T12" fmla="*/ 2147483647 w 96"/>
                <a:gd name="T13" fmla="*/ 0 h 128"/>
                <a:gd name="T14" fmla="*/ 0 60000 65536"/>
                <a:gd name="T15" fmla="*/ 0 60000 65536"/>
                <a:gd name="T16" fmla="*/ 0 60000 65536"/>
                <a:gd name="T17" fmla="*/ 0 60000 65536"/>
                <a:gd name="T18" fmla="*/ 0 60000 65536"/>
                <a:gd name="T19" fmla="*/ 0 60000 65536"/>
                <a:gd name="T20" fmla="*/ 0 60000 65536"/>
                <a:gd name="T21" fmla="*/ 0 w 96"/>
                <a:gd name="T22" fmla="*/ 0 h 128"/>
                <a:gd name="T23" fmla="*/ 96 w 9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8">
                  <a:moveTo>
                    <a:pt x="26" y="0"/>
                  </a:moveTo>
                  <a:cubicBezTo>
                    <a:pt x="64" y="20"/>
                    <a:pt x="96" y="84"/>
                    <a:pt x="64" y="116"/>
                  </a:cubicBezTo>
                  <a:cubicBezTo>
                    <a:pt x="58" y="128"/>
                    <a:pt x="26" y="122"/>
                    <a:pt x="0" y="116"/>
                  </a:cubicBezTo>
                  <a:cubicBezTo>
                    <a:pt x="20" y="103"/>
                    <a:pt x="45" y="116"/>
                    <a:pt x="52" y="103"/>
                  </a:cubicBezTo>
                  <a:cubicBezTo>
                    <a:pt x="52" y="90"/>
                    <a:pt x="26" y="84"/>
                    <a:pt x="26" y="71"/>
                  </a:cubicBezTo>
                  <a:cubicBezTo>
                    <a:pt x="32" y="71"/>
                    <a:pt x="45" y="71"/>
                    <a:pt x="45" y="71"/>
                  </a:cubicBezTo>
                  <a:cubicBezTo>
                    <a:pt x="58" y="45"/>
                    <a:pt x="39" y="20"/>
                    <a:pt x="2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3" name="Freeform 656"/>
            <p:cNvSpPr>
              <a:spLocks/>
            </p:cNvSpPr>
            <p:nvPr/>
          </p:nvSpPr>
          <p:spPr bwMode="auto">
            <a:xfrm>
              <a:off x="6557963" y="5064126"/>
              <a:ext cx="49213" cy="103188"/>
            </a:xfrm>
            <a:custGeom>
              <a:avLst/>
              <a:gdLst>
                <a:gd name="T0" fmla="*/ 0 w 80"/>
                <a:gd name="T1" fmla="*/ 0 h 160"/>
                <a:gd name="T2" fmla="*/ 2147483647 w 80"/>
                <a:gd name="T3" fmla="*/ 2147483647 h 160"/>
                <a:gd name="T4" fmla="*/ 0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0 w 80"/>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60"/>
                <a:gd name="T29" fmla="*/ 80 w 8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60">
                  <a:moveTo>
                    <a:pt x="0" y="0"/>
                  </a:moveTo>
                  <a:cubicBezTo>
                    <a:pt x="58" y="23"/>
                    <a:pt x="80" y="86"/>
                    <a:pt x="58" y="138"/>
                  </a:cubicBezTo>
                  <a:cubicBezTo>
                    <a:pt x="52" y="160"/>
                    <a:pt x="23" y="138"/>
                    <a:pt x="0" y="132"/>
                  </a:cubicBezTo>
                  <a:cubicBezTo>
                    <a:pt x="18" y="126"/>
                    <a:pt x="40" y="138"/>
                    <a:pt x="46" y="126"/>
                  </a:cubicBezTo>
                  <a:cubicBezTo>
                    <a:pt x="46" y="109"/>
                    <a:pt x="23" y="98"/>
                    <a:pt x="12" y="86"/>
                  </a:cubicBezTo>
                  <a:cubicBezTo>
                    <a:pt x="23" y="69"/>
                    <a:pt x="46" y="98"/>
                    <a:pt x="52" y="69"/>
                  </a:cubicBezTo>
                  <a:cubicBezTo>
                    <a:pt x="23" y="75"/>
                    <a:pt x="23" y="52"/>
                    <a:pt x="6" y="35"/>
                  </a:cubicBezTo>
                  <a:cubicBezTo>
                    <a:pt x="12" y="35"/>
                    <a:pt x="12" y="40"/>
                    <a:pt x="18" y="35"/>
                  </a:cubicBezTo>
                  <a:cubicBezTo>
                    <a:pt x="18" y="18"/>
                    <a:pt x="0" y="12"/>
                    <a:pt x="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4" name="Freeform 657"/>
            <p:cNvSpPr>
              <a:spLocks/>
            </p:cNvSpPr>
            <p:nvPr/>
          </p:nvSpPr>
          <p:spPr bwMode="auto">
            <a:xfrm>
              <a:off x="6588126" y="5022851"/>
              <a:ext cx="60325" cy="114300"/>
            </a:xfrm>
            <a:custGeom>
              <a:avLst/>
              <a:gdLst>
                <a:gd name="T0" fmla="*/ 2147483647 w 96"/>
                <a:gd name="T1" fmla="*/ 2147483647 h 176"/>
                <a:gd name="T2" fmla="*/ 2147483647 w 96"/>
                <a:gd name="T3" fmla="*/ 2147483647 h 176"/>
                <a:gd name="T4" fmla="*/ 2147483647 w 96"/>
                <a:gd name="T5" fmla="*/ 2147483647 h 176"/>
                <a:gd name="T6" fmla="*/ 2147483647 w 96"/>
                <a:gd name="T7" fmla="*/ 2147483647 h 176"/>
                <a:gd name="T8" fmla="*/ 0 w 96"/>
                <a:gd name="T9" fmla="*/ 2147483647 h 176"/>
                <a:gd name="T10" fmla="*/ 2147483647 w 96"/>
                <a:gd name="T11" fmla="*/ 2147483647 h 176"/>
                <a:gd name="T12" fmla="*/ 2147483647 w 96"/>
                <a:gd name="T13" fmla="*/ 2147483647 h 176"/>
                <a:gd name="T14" fmla="*/ 2147483647 w 96"/>
                <a:gd name="T15" fmla="*/ 2147483647 h 176"/>
                <a:gd name="T16" fmla="*/ 2147483647 w 96"/>
                <a:gd name="T17" fmla="*/ 2147483647 h 176"/>
                <a:gd name="T18" fmla="*/ 2147483647 w 96"/>
                <a:gd name="T19" fmla="*/ 2147483647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176"/>
                <a:gd name="T32" fmla="*/ 96 w 96"/>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176">
                  <a:moveTo>
                    <a:pt x="27" y="141"/>
                  </a:moveTo>
                  <a:cubicBezTo>
                    <a:pt x="43" y="159"/>
                    <a:pt x="70" y="176"/>
                    <a:pt x="75" y="165"/>
                  </a:cubicBezTo>
                  <a:cubicBezTo>
                    <a:pt x="96" y="112"/>
                    <a:pt x="54" y="59"/>
                    <a:pt x="11" y="24"/>
                  </a:cubicBezTo>
                  <a:cubicBezTo>
                    <a:pt x="11" y="18"/>
                    <a:pt x="6" y="12"/>
                    <a:pt x="6" y="6"/>
                  </a:cubicBezTo>
                  <a:cubicBezTo>
                    <a:pt x="0" y="0"/>
                    <a:pt x="0" y="18"/>
                    <a:pt x="0" y="12"/>
                  </a:cubicBezTo>
                  <a:cubicBezTo>
                    <a:pt x="11" y="53"/>
                    <a:pt x="48" y="77"/>
                    <a:pt x="64" y="118"/>
                  </a:cubicBezTo>
                  <a:cubicBezTo>
                    <a:pt x="54" y="118"/>
                    <a:pt x="48" y="106"/>
                    <a:pt x="38" y="118"/>
                  </a:cubicBezTo>
                  <a:cubicBezTo>
                    <a:pt x="54" y="124"/>
                    <a:pt x="59" y="135"/>
                    <a:pt x="64" y="141"/>
                  </a:cubicBezTo>
                  <a:cubicBezTo>
                    <a:pt x="64" y="153"/>
                    <a:pt x="48" y="153"/>
                    <a:pt x="38" y="153"/>
                  </a:cubicBezTo>
                  <a:cubicBezTo>
                    <a:pt x="38" y="153"/>
                    <a:pt x="27" y="141"/>
                    <a:pt x="27" y="14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5" name="Freeform 658"/>
            <p:cNvSpPr>
              <a:spLocks/>
            </p:cNvSpPr>
            <p:nvPr/>
          </p:nvSpPr>
          <p:spPr bwMode="auto">
            <a:xfrm>
              <a:off x="6607176" y="4972051"/>
              <a:ext cx="100013" cy="174625"/>
            </a:xfrm>
            <a:custGeom>
              <a:avLst/>
              <a:gdLst>
                <a:gd name="T0" fmla="*/ 2147483647 w 160"/>
                <a:gd name="T1" fmla="*/ 2147483647 h 272"/>
                <a:gd name="T2" fmla="*/ 2147483647 w 160"/>
                <a:gd name="T3" fmla="*/ 2147483647 h 272"/>
                <a:gd name="T4" fmla="*/ 2147483647 w 160"/>
                <a:gd name="T5" fmla="*/ 2147483647 h 272"/>
                <a:gd name="T6" fmla="*/ 2147483647 w 160"/>
                <a:gd name="T7" fmla="*/ 2147483647 h 272"/>
                <a:gd name="T8" fmla="*/ 2147483647 w 160"/>
                <a:gd name="T9" fmla="*/ 2147483647 h 272"/>
                <a:gd name="T10" fmla="*/ 2147483647 w 160"/>
                <a:gd name="T11" fmla="*/ 2147483647 h 272"/>
                <a:gd name="T12" fmla="*/ 0 w 160"/>
                <a:gd name="T13" fmla="*/ 0 h 272"/>
                <a:gd name="T14" fmla="*/ 2147483647 w 160"/>
                <a:gd name="T15" fmla="*/ 2147483647 h 272"/>
                <a:gd name="T16" fmla="*/ 2147483647 w 160"/>
                <a:gd name="T17" fmla="*/ 2147483647 h 272"/>
                <a:gd name="T18" fmla="*/ 2147483647 w 160"/>
                <a:gd name="T19" fmla="*/ 2147483647 h 272"/>
                <a:gd name="T20" fmla="*/ 2147483647 w 160"/>
                <a:gd name="T21" fmla="*/ 2147483647 h 272"/>
                <a:gd name="T22" fmla="*/ 2147483647 w 160"/>
                <a:gd name="T23" fmla="*/ 2147483647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0"/>
                <a:gd name="T37" fmla="*/ 0 h 272"/>
                <a:gd name="T38" fmla="*/ 160 w 160"/>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0" h="272">
                  <a:moveTo>
                    <a:pt x="52" y="209"/>
                  </a:moveTo>
                  <a:cubicBezTo>
                    <a:pt x="69" y="209"/>
                    <a:pt x="92" y="235"/>
                    <a:pt x="109" y="235"/>
                  </a:cubicBezTo>
                  <a:cubicBezTo>
                    <a:pt x="126" y="228"/>
                    <a:pt x="120" y="203"/>
                    <a:pt x="109" y="197"/>
                  </a:cubicBezTo>
                  <a:cubicBezTo>
                    <a:pt x="103" y="190"/>
                    <a:pt x="92" y="190"/>
                    <a:pt x="86" y="184"/>
                  </a:cubicBezTo>
                  <a:cubicBezTo>
                    <a:pt x="98" y="184"/>
                    <a:pt x="103" y="178"/>
                    <a:pt x="103" y="165"/>
                  </a:cubicBezTo>
                  <a:cubicBezTo>
                    <a:pt x="103" y="152"/>
                    <a:pt x="92" y="140"/>
                    <a:pt x="86" y="133"/>
                  </a:cubicBezTo>
                  <a:cubicBezTo>
                    <a:pt x="58" y="102"/>
                    <a:pt x="35" y="26"/>
                    <a:pt x="0" y="0"/>
                  </a:cubicBezTo>
                  <a:cubicBezTo>
                    <a:pt x="35" y="26"/>
                    <a:pt x="75" y="95"/>
                    <a:pt x="98" y="133"/>
                  </a:cubicBezTo>
                  <a:cubicBezTo>
                    <a:pt x="103" y="146"/>
                    <a:pt x="115" y="152"/>
                    <a:pt x="120" y="165"/>
                  </a:cubicBezTo>
                  <a:cubicBezTo>
                    <a:pt x="132" y="197"/>
                    <a:pt x="160" y="247"/>
                    <a:pt x="132" y="260"/>
                  </a:cubicBezTo>
                  <a:cubicBezTo>
                    <a:pt x="109" y="272"/>
                    <a:pt x="69" y="260"/>
                    <a:pt x="58" y="228"/>
                  </a:cubicBezTo>
                  <a:cubicBezTo>
                    <a:pt x="58" y="228"/>
                    <a:pt x="52" y="216"/>
                    <a:pt x="52" y="20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6" name="Freeform 659"/>
            <p:cNvSpPr>
              <a:spLocks/>
            </p:cNvSpPr>
            <p:nvPr/>
          </p:nvSpPr>
          <p:spPr bwMode="auto">
            <a:xfrm>
              <a:off x="6467476" y="5084763"/>
              <a:ext cx="41275" cy="73025"/>
            </a:xfrm>
            <a:custGeom>
              <a:avLst/>
              <a:gdLst>
                <a:gd name="T0" fmla="*/ 2147483647 w 64"/>
                <a:gd name="T1" fmla="*/ 2147483647 h 112"/>
                <a:gd name="T2" fmla="*/ 2147483647 w 64"/>
                <a:gd name="T3" fmla="*/ 2147483647 h 112"/>
                <a:gd name="T4" fmla="*/ 2147483647 w 64"/>
                <a:gd name="T5" fmla="*/ 0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11" y="112"/>
                  </a:moveTo>
                  <a:cubicBezTo>
                    <a:pt x="16" y="107"/>
                    <a:pt x="32" y="107"/>
                    <a:pt x="38" y="101"/>
                  </a:cubicBezTo>
                  <a:cubicBezTo>
                    <a:pt x="64" y="62"/>
                    <a:pt x="38" y="23"/>
                    <a:pt x="6" y="0"/>
                  </a:cubicBezTo>
                  <a:cubicBezTo>
                    <a:pt x="0" y="23"/>
                    <a:pt x="16" y="40"/>
                    <a:pt x="27" y="56"/>
                  </a:cubicBezTo>
                  <a:cubicBezTo>
                    <a:pt x="32" y="79"/>
                    <a:pt x="11" y="84"/>
                    <a:pt x="6" y="101"/>
                  </a:cubicBezTo>
                  <a:cubicBezTo>
                    <a:pt x="6" y="101"/>
                    <a:pt x="11" y="112"/>
                    <a:pt x="11" y="1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7" name="Freeform 660"/>
            <p:cNvSpPr>
              <a:spLocks/>
            </p:cNvSpPr>
            <p:nvPr/>
          </p:nvSpPr>
          <p:spPr bwMode="auto">
            <a:xfrm>
              <a:off x="6497638" y="5043488"/>
              <a:ext cx="30163" cy="73025"/>
            </a:xfrm>
            <a:custGeom>
              <a:avLst/>
              <a:gdLst>
                <a:gd name="T0" fmla="*/ 2147483647 w 48"/>
                <a:gd name="T1" fmla="*/ 2147483647 h 112"/>
                <a:gd name="T2" fmla="*/ 2147483647 w 48"/>
                <a:gd name="T3" fmla="*/ 2147483647 h 112"/>
                <a:gd name="T4" fmla="*/ 0 w 48"/>
                <a:gd name="T5" fmla="*/ 0 h 112"/>
                <a:gd name="T6" fmla="*/ 2147483647 w 48"/>
                <a:gd name="T7" fmla="*/ 2147483647 h 112"/>
                <a:gd name="T8" fmla="*/ 2147483647 w 48"/>
                <a:gd name="T9" fmla="*/ 2147483647 h 112"/>
                <a:gd name="T10" fmla="*/ 0 60000 65536"/>
                <a:gd name="T11" fmla="*/ 0 60000 65536"/>
                <a:gd name="T12" fmla="*/ 0 60000 65536"/>
                <a:gd name="T13" fmla="*/ 0 60000 65536"/>
                <a:gd name="T14" fmla="*/ 0 60000 65536"/>
                <a:gd name="T15" fmla="*/ 0 w 48"/>
                <a:gd name="T16" fmla="*/ 0 h 112"/>
                <a:gd name="T17" fmla="*/ 48 w 48"/>
                <a:gd name="T18" fmla="*/ 112 h 112"/>
              </a:gdLst>
              <a:ahLst/>
              <a:cxnLst>
                <a:cxn ang="T10">
                  <a:pos x="T0" y="T1"/>
                </a:cxn>
                <a:cxn ang="T11">
                  <a:pos x="T2" y="T3"/>
                </a:cxn>
                <a:cxn ang="T12">
                  <a:pos x="T4" y="T5"/>
                </a:cxn>
                <a:cxn ang="T13">
                  <a:pos x="T6" y="T7"/>
                </a:cxn>
                <a:cxn ang="T14">
                  <a:pos x="T8" y="T9"/>
                </a:cxn>
              </a:cxnLst>
              <a:rect l="T15" t="T16" r="T17" b="T18"/>
              <a:pathLst>
                <a:path w="48" h="112">
                  <a:moveTo>
                    <a:pt x="6" y="101"/>
                  </a:moveTo>
                  <a:cubicBezTo>
                    <a:pt x="27" y="89"/>
                    <a:pt x="38" y="65"/>
                    <a:pt x="27" y="48"/>
                  </a:cubicBezTo>
                  <a:cubicBezTo>
                    <a:pt x="16" y="30"/>
                    <a:pt x="0" y="24"/>
                    <a:pt x="0" y="0"/>
                  </a:cubicBezTo>
                  <a:cubicBezTo>
                    <a:pt x="16" y="24"/>
                    <a:pt x="48" y="42"/>
                    <a:pt x="43" y="77"/>
                  </a:cubicBezTo>
                  <a:cubicBezTo>
                    <a:pt x="38" y="95"/>
                    <a:pt x="22" y="112"/>
                    <a:pt x="6" y="10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8" name="Freeform 661"/>
            <p:cNvSpPr>
              <a:spLocks/>
            </p:cNvSpPr>
            <p:nvPr/>
          </p:nvSpPr>
          <p:spPr bwMode="auto">
            <a:xfrm>
              <a:off x="6508751" y="5002213"/>
              <a:ext cx="49213"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0 60000 65536"/>
                <a:gd name="T11" fmla="*/ 0 60000 65536"/>
                <a:gd name="T12" fmla="*/ 0 60000 65536"/>
                <a:gd name="T13" fmla="*/ 0 60000 65536"/>
                <a:gd name="T14" fmla="*/ 0 60000 65536"/>
                <a:gd name="T15" fmla="*/ 0 w 80"/>
                <a:gd name="T16" fmla="*/ 0 h 128"/>
                <a:gd name="T17" fmla="*/ 80 w 80"/>
                <a:gd name="T18" fmla="*/ 128 h 128"/>
              </a:gdLst>
              <a:ahLst/>
              <a:cxnLst>
                <a:cxn ang="T10">
                  <a:pos x="T0" y="T1"/>
                </a:cxn>
                <a:cxn ang="T11">
                  <a:pos x="T2" y="T3"/>
                </a:cxn>
                <a:cxn ang="T12">
                  <a:pos x="T4" y="T5"/>
                </a:cxn>
                <a:cxn ang="T13">
                  <a:pos x="T6" y="T7"/>
                </a:cxn>
                <a:cxn ang="T14">
                  <a:pos x="T8" y="T9"/>
                </a:cxn>
              </a:cxnLst>
              <a:rect l="T15" t="T16" r="T17" b="T18"/>
              <a:pathLst>
                <a:path w="80" h="128">
                  <a:moveTo>
                    <a:pt x="19" y="104"/>
                  </a:moveTo>
                  <a:cubicBezTo>
                    <a:pt x="44" y="98"/>
                    <a:pt x="50" y="68"/>
                    <a:pt x="50" y="49"/>
                  </a:cubicBezTo>
                  <a:cubicBezTo>
                    <a:pt x="44" y="31"/>
                    <a:pt x="19" y="13"/>
                    <a:pt x="0" y="0"/>
                  </a:cubicBezTo>
                  <a:cubicBezTo>
                    <a:pt x="44" y="7"/>
                    <a:pt x="80" y="37"/>
                    <a:pt x="74" y="80"/>
                  </a:cubicBezTo>
                  <a:cubicBezTo>
                    <a:pt x="68" y="98"/>
                    <a:pt x="44" y="128"/>
                    <a:pt x="19" y="10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9" name="Freeform 662"/>
            <p:cNvSpPr>
              <a:spLocks/>
            </p:cNvSpPr>
            <p:nvPr/>
          </p:nvSpPr>
          <p:spPr bwMode="auto">
            <a:xfrm>
              <a:off x="6518276" y="4940301"/>
              <a:ext cx="69850" cy="93663"/>
            </a:xfrm>
            <a:custGeom>
              <a:avLst/>
              <a:gdLst>
                <a:gd name="T0" fmla="*/ 0 w 112"/>
                <a:gd name="T1" fmla="*/ 2147483647 h 144"/>
                <a:gd name="T2" fmla="*/ 2147483647 w 112"/>
                <a:gd name="T3" fmla="*/ 2147483647 h 144"/>
                <a:gd name="T4" fmla="*/ 2147483647 w 112"/>
                <a:gd name="T5" fmla="*/ 2147483647 h 144"/>
                <a:gd name="T6" fmla="*/ 2147483647 w 112"/>
                <a:gd name="T7" fmla="*/ 2147483647 h 144"/>
                <a:gd name="T8" fmla="*/ 0 w 112"/>
                <a:gd name="T9" fmla="*/ 2147483647 h 144"/>
                <a:gd name="T10" fmla="*/ 0 60000 65536"/>
                <a:gd name="T11" fmla="*/ 0 60000 65536"/>
                <a:gd name="T12" fmla="*/ 0 60000 65536"/>
                <a:gd name="T13" fmla="*/ 0 60000 65536"/>
                <a:gd name="T14" fmla="*/ 0 60000 65536"/>
                <a:gd name="T15" fmla="*/ 0 w 112"/>
                <a:gd name="T16" fmla="*/ 0 h 144"/>
                <a:gd name="T17" fmla="*/ 112 w 112"/>
                <a:gd name="T18" fmla="*/ 144 h 144"/>
              </a:gdLst>
              <a:ahLst/>
              <a:cxnLst>
                <a:cxn ang="T10">
                  <a:pos x="T0" y="T1"/>
                </a:cxn>
                <a:cxn ang="T11">
                  <a:pos x="T2" y="T3"/>
                </a:cxn>
                <a:cxn ang="T12">
                  <a:pos x="T4" y="T5"/>
                </a:cxn>
                <a:cxn ang="T13">
                  <a:pos x="T6" y="T7"/>
                </a:cxn>
                <a:cxn ang="T14">
                  <a:pos x="T8" y="T9"/>
                </a:cxn>
              </a:cxnLst>
              <a:rect l="T15" t="T16" r="T17" b="T18"/>
              <a:pathLst>
                <a:path w="112" h="144">
                  <a:moveTo>
                    <a:pt x="0" y="6"/>
                  </a:moveTo>
                  <a:cubicBezTo>
                    <a:pt x="54" y="6"/>
                    <a:pt x="112" y="42"/>
                    <a:pt x="95" y="102"/>
                  </a:cubicBezTo>
                  <a:cubicBezTo>
                    <a:pt x="89" y="120"/>
                    <a:pt x="77" y="144"/>
                    <a:pt x="54" y="138"/>
                  </a:cubicBezTo>
                  <a:cubicBezTo>
                    <a:pt x="71" y="114"/>
                    <a:pt x="77" y="90"/>
                    <a:pt x="71" y="60"/>
                  </a:cubicBezTo>
                  <a:cubicBezTo>
                    <a:pt x="65" y="36"/>
                    <a:pt x="24" y="0"/>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0" name="Freeform 663"/>
            <p:cNvSpPr>
              <a:spLocks/>
            </p:cNvSpPr>
            <p:nvPr/>
          </p:nvSpPr>
          <p:spPr bwMode="auto">
            <a:xfrm>
              <a:off x="6508751" y="4899026"/>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0 w 144"/>
                <a:gd name="T9" fmla="*/ 2147483647 h 128"/>
                <a:gd name="T10" fmla="*/ 0 w 144"/>
                <a:gd name="T11" fmla="*/ 2147483647 h 128"/>
                <a:gd name="T12" fmla="*/ 2147483647 w 144"/>
                <a:gd name="T13" fmla="*/ 0 h 128"/>
                <a:gd name="T14" fmla="*/ 0 60000 65536"/>
                <a:gd name="T15" fmla="*/ 0 60000 65536"/>
                <a:gd name="T16" fmla="*/ 0 60000 65536"/>
                <a:gd name="T17" fmla="*/ 0 60000 65536"/>
                <a:gd name="T18" fmla="*/ 0 60000 65536"/>
                <a:gd name="T19" fmla="*/ 0 60000 65536"/>
                <a:gd name="T20" fmla="*/ 0 60000 65536"/>
                <a:gd name="T21" fmla="*/ 0 w 144"/>
                <a:gd name="T22" fmla="*/ 0 h 128"/>
                <a:gd name="T23" fmla="*/ 144 w 14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28">
                  <a:moveTo>
                    <a:pt x="18" y="0"/>
                  </a:moveTo>
                  <a:cubicBezTo>
                    <a:pt x="35" y="13"/>
                    <a:pt x="64" y="7"/>
                    <a:pt x="81" y="25"/>
                  </a:cubicBezTo>
                  <a:cubicBezTo>
                    <a:pt x="110" y="49"/>
                    <a:pt x="144" y="92"/>
                    <a:pt x="110" y="128"/>
                  </a:cubicBezTo>
                  <a:cubicBezTo>
                    <a:pt x="116" y="98"/>
                    <a:pt x="110" y="61"/>
                    <a:pt x="81" y="43"/>
                  </a:cubicBezTo>
                  <a:cubicBezTo>
                    <a:pt x="58" y="25"/>
                    <a:pt x="35" y="0"/>
                    <a:pt x="0" y="7"/>
                  </a:cubicBezTo>
                  <a:cubicBezTo>
                    <a:pt x="0" y="7"/>
                    <a:pt x="0" y="7"/>
                    <a:pt x="0" y="7"/>
                  </a:cubicBezTo>
                  <a:cubicBezTo>
                    <a:pt x="0" y="7"/>
                    <a:pt x="18" y="0"/>
                    <a:pt x="18"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1" name="Freeform 664"/>
            <p:cNvSpPr>
              <a:spLocks/>
            </p:cNvSpPr>
            <p:nvPr/>
          </p:nvSpPr>
          <p:spPr bwMode="auto">
            <a:xfrm>
              <a:off x="6667501" y="4972051"/>
              <a:ext cx="69850" cy="165100"/>
            </a:xfrm>
            <a:custGeom>
              <a:avLst/>
              <a:gdLst>
                <a:gd name="T0" fmla="*/ 2147483647 w 112"/>
                <a:gd name="T1" fmla="*/ 2147483647 h 256"/>
                <a:gd name="T2" fmla="*/ 2147483647 w 112"/>
                <a:gd name="T3" fmla="*/ 2147483647 h 256"/>
                <a:gd name="T4" fmla="*/ 2147483647 w 112"/>
                <a:gd name="T5" fmla="*/ 2147483647 h 256"/>
                <a:gd name="T6" fmla="*/ 0 w 112"/>
                <a:gd name="T7" fmla="*/ 0 h 256"/>
                <a:gd name="T8" fmla="*/ 2147483647 w 112"/>
                <a:gd name="T9" fmla="*/ 2147483647 h 256"/>
                <a:gd name="T10" fmla="*/ 2147483647 w 112"/>
                <a:gd name="T11" fmla="*/ 2147483647 h 256"/>
                <a:gd name="T12" fmla="*/ 2147483647 w 112"/>
                <a:gd name="T13" fmla="*/ 2147483647 h 256"/>
                <a:gd name="T14" fmla="*/ 0 60000 65536"/>
                <a:gd name="T15" fmla="*/ 0 60000 65536"/>
                <a:gd name="T16" fmla="*/ 0 60000 65536"/>
                <a:gd name="T17" fmla="*/ 0 60000 65536"/>
                <a:gd name="T18" fmla="*/ 0 60000 65536"/>
                <a:gd name="T19" fmla="*/ 0 60000 65536"/>
                <a:gd name="T20" fmla="*/ 0 60000 65536"/>
                <a:gd name="T21" fmla="*/ 0 w 112"/>
                <a:gd name="T22" fmla="*/ 0 h 256"/>
                <a:gd name="T23" fmla="*/ 112 w 112"/>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6">
                  <a:moveTo>
                    <a:pt x="54" y="203"/>
                  </a:moveTo>
                  <a:cubicBezTo>
                    <a:pt x="59" y="203"/>
                    <a:pt x="70" y="203"/>
                    <a:pt x="80" y="209"/>
                  </a:cubicBezTo>
                  <a:cubicBezTo>
                    <a:pt x="64" y="149"/>
                    <a:pt x="38" y="96"/>
                    <a:pt x="11" y="42"/>
                  </a:cubicBezTo>
                  <a:cubicBezTo>
                    <a:pt x="6" y="30"/>
                    <a:pt x="0" y="18"/>
                    <a:pt x="0" y="0"/>
                  </a:cubicBezTo>
                  <a:cubicBezTo>
                    <a:pt x="32" y="78"/>
                    <a:pt x="112" y="143"/>
                    <a:pt x="102" y="239"/>
                  </a:cubicBezTo>
                  <a:cubicBezTo>
                    <a:pt x="102" y="239"/>
                    <a:pt x="91" y="256"/>
                    <a:pt x="86" y="256"/>
                  </a:cubicBezTo>
                  <a:cubicBezTo>
                    <a:pt x="70" y="251"/>
                    <a:pt x="48" y="227"/>
                    <a:pt x="54" y="20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2" name="Freeform 665"/>
            <p:cNvSpPr>
              <a:spLocks/>
            </p:cNvSpPr>
            <p:nvPr/>
          </p:nvSpPr>
          <p:spPr bwMode="auto">
            <a:xfrm>
              <a:off x="6618288" y="4878388"/>
              <a:ext cx="200025" cy="258763"/>
            </a:xfrm>
            <a:custGeom>
              <a:avLst/>
              <a:gdLst>
                <a:gd name="T0" fmla="*/ 2147483647 w 320"/>
                <a:gd name="T1" fmla="*/ 2147483647 h 400"/>
                <a:gd name="T2" fmla="*/ 0 w 320"/>
                <a:gd name="T3" fmla="*/ 2147483647 h 400"/>
                <a:gd name="T4" fmla="*/ 2147483647 w 320"/>
                <a:gd name="T5" fmla="*/ 2147483647 h 400"/>
                <a:gd name="T6" fmla="*/ 2147483647 w 320"/>
                <a:gd name="T7" fmla="*/ 2147483647 h 400"/>
                <a:gd name="T8" fmla="*/ 2147483647 w 320"/>
                <a:gd name="T9" fmla="*/ 2147483647 h 400"/>
                <a:gd name="T10" fmla="*/ 2147483647 w 320"/>
                <a:gd name="T11" fmla="*/ 2147483647 h 400"/>
                <a:gd name="T12" fmla="*/ 2147483647 w 320"/>
                <a:gd name="T13" fmla="*/ 2147483647 h 400"/>
                <a:gd name="T14" fmla="*/ 2147483647 w 320"/>
                <a:gd name="T15" fmla="*/ 2147483647 h 400"/>
                <a:gd name="T16" fmla="*/ 2147483647 w 320"/>
                <a:gd name="T17" fmla="*/ 2147483647 h 400"/>
                <a:gd name="T18" fmla="*/ 2147483647 w 320"/>
                <a:gd name="T19" fmla="*/ 2147483647 h 400"/>
                <a:gd name="T20" fmla="*/ 2147483647 w 320"/>
                <a:gd name="T21" fmla="*/ 2147483647 h 400"/>
                <a:gd name="T22" fmla="*/ 2147483647 w 320"/>
                <a:gd name="T23" fmla="*/ 2147483647 h 400"/>
                <a:gd name="T24" fmla="*/ 2147483647 w 320"/>
                <a:gd name="T25" fmla="*/ 2147483647 h 400"/>
                <a:gd name="T26" fmla="*/ 2147483647 w 320"/>
                <a:gd name="T27" fmla="*/ 2147483647 h 400"/>
                <a:gd name="T28" fmla="*/ 2147483647 w 320"/>
                <a:gd name="T29" fmla="*/ 2147483647 h 400"/>
                <a:gd name="T30" fmla="*/ 2147483647 w 320"/>
                <a:gd name="T31" fmla="*/ 2147483647 h 400"/>
                <a:gd name="T32" fmla="*/ 2147483647 w 320"/>
                <a:gd name="T33" fmla="*/ 2147483647 h 400"/>
                <a:gd name="T34" fmla="*/ 2147483647 w 320"/>
                <a:gd name="T35" fmla="*/ 0 h 400"/>
                <a:gd name="T36" fmla="*/ 2147483647 w 320"/>
                <a:gd name="T37" fmla="*/ 2147483647 h 4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400"/>
                <a:gd name="T59" fmla="*/ 320 w 320"/>
                <a:gd name="T60" fmla="*/ 400 h 4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400">
                  <a:moveTo>
                    <a:pt x="35" y="7"/>
                  </a:moveTo>
                  <a:cubicBezTo>
                    <a:pt x="6" y="7"/>
                    <a:pt x="23" y="13"/>
                    <a:pt x="0" y="25"/>
                  </a:cubicBezTo>
                  <a:cubicBezTo>
                    <a:pt x="23" y="55"/>
                    <a:pt x="63" y="67"/>
                    <a:pt x="98" y="67"/>
                  </a:cubicBezTo>
                  <a:cubicBezTo>
                    <a:pt x="86" y="73"/>
                    <a:pt x="75" y="73"/>
                    <a:pt x="63" y="73"/>
                  </a:cubicBezTo>
                  <a:cubicBezTo>
                    <a:pt x="80" y="91"/>
                    <a:pt x="92" y="116"/>
                    <a:pt x="120" y="110"/>
                  </a:cubicBezTo>
                  <a:cubicBezTo>
                    <a:pt x="115" y="110"/>
                    <a:pt x="109" y="116"/>
                    <a:pt x="98" y="116"/>
                  </a:cubicBezTo>
                  <a:cubicBezTo>
                    <a:pt x="115" y="146"/>
                    <a:pt x="143" y="170"/>
                    <a:pt x="178" y="164"/>
                  </a:cubicBezTo>
                  <a:cubicBezTo>
                    <a:pt x="166" y="170"/>
                    <a:pt x="155" y="176"/>
                    <a:pt x="143" y="176"/>
                  </a:cubicBezTo>
                  <a:cubicBezTo>
                    <a:pt x="155" y="213"/>
                    <a:pt x="183" y="231"/>
                    <a:pt x="212" y="243"/>
                  </a:cubicBezTo>
                  <a:cubicBezTo>
                    <a:pt x="206" y="243"/>
                    <a:pt x="195" y="255"/>
                    <a:pt x="189" y="237"/>
                  </a:cubicBezTo>
                  <a:cubicBezTo>
                    <a:pt x="183" y="243"/>
                    <a:pt x="189" y="255"/>
                    <a:pt x="189" y="255"/>
                  </a:cubicBezTo>
                  <a:cubicBezTo>
                    <a:pt x="195" y="267"/>
                    <a:pt x="206" y="279"/>
                    <a:pt x="212" y="285"/>
                  </a:cubicBezTo>
                  <a:cubicBezTo>
                    <a:pt x="229" y="322"/>
                    <a:pt x="235" y="364"/>
                    <a:pt x="275" y="382"/>
                  </a:cubicBezTo>
                  <a:cubicBezTo>
                    <a:pt x="252" y="388"/>
                    <a:pt x="229" y="376"/>
                    <a:pt x="212" y="394"/>
                  </a:cubicBezTo>
                  <a:cubicBezTo>
                    <a:pt x="218" y="382"/>
                    <a:pt x="229" y="394"/>
                    <a:pt x="229" y="388"/>
                  </a:cubicBezTo>
                  <a:cubicBezTo>
                    <a:pt x="258" y="400"/>
                    <a:pt x="292" y="400"/>
                    <a:pt x="320" y="394"/>
                  </a:cubicBezTo>
                  <a:cubicBezTo>
                    <a:pt x="280" y="364"/>
                    <a:pt x="275" y="310"/>
                    <a:pt x="252" y="261"/>
                  </a:cubicBezTo>
                  <a:cubicBezTo>
                    <a:pt x="200" y="158"/>
                    <a:pt x="143" y="49"/>
                    <a:pt x="40" y="0"/>
                  </a:cubicBezTo>
                  <a:cubicBezTo>
                    <a:pt x="35" y="7"/>
                    <a:pt x="35" y="0"/>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3" name="Freeform 666"/>
            <p:cNvSpPr>
              <a:spLocks/>
            </p:cNvSpPr>
            <p:nvPr/>
          </p:nvSpPr>
          <p:spPr bwMode="auto">
            <a:xfrm>
              <a:off x="6548438" y="5178426"/>
              <a:ext cx="49213" cy="50800"/>
            </a:xfrm>
            <a:custGeom>
              <a:avLst/>
              <a:gdLst>
                <a:gd name="T0" fmla="*/ 2147483647 w 80"/>
                <a:gd name="T1" fmla="*/ 0 h 80"/>
                <a:gd name="T2" fmla="*/ 0 w 80"/>
                <a:gd name="T3" fmla="*/ 2147483647 h 80"/>
                <a:gd name="T4" fmla="*/ 2147483647 w 80"/>
                <a:gd name="T5" fmla="*/ 2147483647 h 80"/>
                <a:gd name="T6" fmla="*/ 2147483647 w 80"/>
                <a:gd name="T7" fmla="*/ 0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2" y="0"/>
                  </a:moveTo>
                  <a:cubicBezTo>
                    <a:pt x="16" y="6"/>
                    <a:pt x="6" y="12"/>
                    <a:pt x="0" y="12"/>
                  </a:cubicBezTo>
                  <a:cubicBezTo>
                    <a:pt x="22" y="35"/>
                    <a:pt x="43" y="80"/>
                    <a:pt x="80" y="69"/>
                  </a:cubicBezTo>
                  <a:cubicBezTo>
                    <a:pt x="43" y="69"/>
                    <a:pt x="48" y="12"/>
                    <a:pt x="11" y="0"/>
                  </a:cubicBezTo>
                  <a:cubicBezTo>
                    <a:pt x="11" y="0"/>
                    <a:pt x="22" y="0"/>
                    <a:pt x="2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4" name="Freeform 667"/>
            <p:cNvSpPr>
              <a:spLocks/>
            </p:cNvSpPr>
            <p:nvPr/>
          </p:nvSpPr>
          <p:spPr bwMode="auto">
            <a:xfrm>
              <a:off x="6588126" y="5167313"/>
              <a:ext cx="60325" cy="82550"/>
            </a:xfrm>
            <a:custGeom>
              <a:avLst/>
              <a:gdLst>
                <a:gd name="T0" fmla="*/ 2147483647 w 96"/>
                <a:gd name="T1" fmla="*/ 0 h 128"/>
                <a:gd name="T2" fmla="*/ 0 w 96"/>
                <a:gd name="T3" fmla="*/ 2147483647 h 128"/>
                <a:gd name="T4" fmla="*/ 2147483647 w 96"/>
                <a:gd name="T5" fmla="*/ 2147483647 h 128"/>
                <a:gd name="T6" fmla="*/ 2147483647 w 96"/>
                <a:gd name="T7" fmla="*/ 0 h 128"/>
                <a:gd name="T8" fmla="*/ 0 60000 65536"/>
                <a:gd name="T9" fmla="*/ 0 60000 65536"/>
                <a:gd name="T10" fmla="*/ 0 60000 65536"/>
                <a:gd name="T11" fmla="*/ 0 60000 65536"/>
                <a:gd name="T12" fmla="*/ 0 w 96"/>
                <a:gd name="T13" fmla="*/ 0 h 128"/>
                <a:gd name="T14" fmla="*/ 96 w 96"/>
                <a:gd name="T15" fmla="*/ 128 h 128"/>
              </a:gdLst>
              <a:ahLst/>
              <a:cxnLst>
                <a:cxn ang="T8">
                  <a:pos x="T0" y="T1"/>
                </a:cxn>
                <a:cxn ang="T9">
                  <a:pos x="T2" y="T3"/>
                </a:cxn>
                <a:cxn ang="T10">
                  <a:pos x="T4" y="T5"/>
                </a:cxn>
                <a:cxn ang="T11">
                  <a:pos x="T6" y="T7"/>
                </a:cxn>
              </a:cxnLst>
              <a:rect l="T12" t="T13" r="T14" b="T15"/>
              <a:pathLst>
                <a:path w="96" h="128">
                  <a:moveTo>
                    <a:pt x="32" y="0"/>
                  </a:moveTo>
                  <a:cubicBezTo>
                    <a:pt x="22" y="6"/>
                    <a:pt x="11" y="6"/>
                    <a:pt x="0" y="6"/>
                  </a:cubicBezTo>
                  <a:cubicBezTo>
                    <a:pt x="16" y="56"/>
                    <a:pt x="59" y="90"/>
                    <a:pt x="96" y="128"/>
                  </a:cubicBezTo>
                  <a:cubicBezTo>
                    <a:pt x="70" y="90"/>
                    <a:pt x="38" y="5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5" name="Freeform 668"/>
            <p:cNvSpPr>
              <a:spLocks/>
            </p:cNvSpPr>
            <p:nvPr/>
          </p:nvSpPr>
          <p:spPr bwMode="auto">
            <a:xfrm>
              <a:off x="6627813" y="5146676"/>
              <a:ext cx="60325" cy="114300"/>
            </a:xfrm>
            <a:custGeom>
              <a:avLst/>
              <a:gdLst>
                <a:gd name="T0" fmla="*/ 2147483647 w 96"/>
                <a:gd name="T1" fmla="*/ 0 h 176"/>
                <a:gd name="T2" fmla="*/ 0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32" y="0"/>
                  </a:moveTo>
                  <a:cubicBezTo>
                    <a:pt x="26" y="7"/>
                    <a:pt x="13" y="7"/>
                    <a:pt x="0" y="7"/>
                  </a:cubicBezTo>
                  <a:cubicBezTo>
                    <a:pt x="26" y="55"/>
                    <a:pt x="20" y="110"/>
                    <a:pt x="77" y="146"/>
                  </a:cubicBezTo>
                  <a:cubicBezTo>
                    <a:pt x="84" y="152"/>
                    <a:pt x="84" y="164"/>
                    <a:pt x="90" y="176"/>
                  </a:cubicBezTo>
                  <a:cubicBezTo>
                    <a:pt x="90" y="170"/>
                    <a:pt x="96" y="164"/>
                    <a:pt x="96" y="164"/>
                  </a:cubicBezTo>
                  <a:cubicBezTo>
                    <a:pt x="58" y="116"/>
                    <a:pt x="39" y="6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6" name="Freeform 669"/>
            <p:cNvSpPr>
              <a:spLocks/>
            </p:cNvSpPr>
            <p:nvPr/>
          </p:nvSpPr>
          <p:spPr bwMode="auto">
            <a:xfrm>
              <a:off x="6678613" y="5146676"/>
              <a:ext cx="49213" cy="144463"/>
            </a:xfrm>
            <a:custGeom>
              <a:avLst/>
              <a:gdLst>
                <a:gd name="T0" fmla="*/ 2147483647 w 80"/>
                <a:gd name="T1" fmla="*/ 2147483647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0 60000 65536"/>
                <a:gd name="T11" fmla="*/ 0 60000 65536"/>
                <a:gd name="T12" fmla="*/ 0 60000 65536"/>
                <a:gd name="T13" fmla="*/ 0 60000 65536"/>
                <a:gd name="T14" fmla="*/ 0 60000 65536"/>
                <a:gd name="T15" fmla="*/ 0 w 80"/>
                <a:gd name="T16" fmla="*/ 0 h 224"/>
                <a:gd name="T17" fmla="*/ 80 w 80"/>
                <a:gd name="T18" fmla="*/ 224 h 224"/>
              </a:gdLst>
              <a:ahLst/>
              <a:cxnLst>
                <a:cxn ang="T10">
                  <a:pos x="T0" y="T1"/>
                </a:cxn>
                <a:cxn ang="T11">
                  <a:pos x="T2" y="T3"/>
                </a:cxn>
                <a:cxn ang="T12">
                  <a:pos x="T4" y="T5"/>
                </a:cxn>
                <a:cxn ang="T13">
                  <a:pos x="T6" y="T7"/>
                </a:cxn>
                <a:cxn ang="T14">
                  <a:pos x="T8" y="T9"/>
                </a:cxn>
              </a:cxnLst>
              <a:rect l="T15" t="T16" r="T17" b="T18"/>
              <a:pathLst>
                <a:path w="80" h="224">
                  <a:moveTo>
                    <a:pt x="12" y="7"/>
                  </a:moveTo>
                  <a:cubicBezTo>
                    <a:pt x="12" y="0"/>
                    <a:pt x="29" y="0"/>
                    <a:pt x="29" y="7"/>
                  </a:cubicBezTo>
                  <a:cubicBezTo>
                    <a:pt x="40" y="26"/>
                    <a:pt x="29" y="58"/>
                    <a:pt x="40" y="84"/>
                  </a:cubicBezTo>
                  <a:cubicBezTo>
                    <a:pt x="58" y="128"/>
                    <a:pt x="80" y="167"/>
                    <a:pt x="75" y="224"/>
                  </a:cubicBezTo>
                  <a:cubicBezTo>
                    <a:pt x="58" y="148"/>
                    <a:pt x="0" y="84"/>
                    <a:pt x="1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7" name="Freeform 670"/>
            <p:cNvSpPr>
              <a:spLocks/>
            </p:cNvSpPr>
            <p:nvPr/>
          </p:nvSpPr>
          <p:spPr bwMode="auto">
            <a:xfrm>
              <a:off x="6727826" y="51371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0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14" y="0"/>
                  </a:moveTo>
                  <a:cubicBezTo>
                    <a:pt x="20" y="7"/>
                    <a:pt x="20" y="13"/>
                    <a:pt x="34" y="13"/>
                  </a:cubicBezTo>
                  <a:cubicBezTo>
                    <a:pt x="27" y="71"/>
                    <a:pt x="47" y="116"/>
                    <a:pt x="80" y="160"/>
                  </a:cubicBezTo>
                  <a:cubicBezTo>
                    <a:pt x="27" y="128"/>
                    <a:pt x="27" y="58"/>
                    <a:pt x="0" y="7"/>
                  </a:cubicBezTo>
                  <a:cubicBezTo>
                    <a:pt x="0" y="7"/>
                    <a:pt x="14" y="0"/>
                    <a:pt x="1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8" name="Freeform 671"/>
            <p:cNvSpPr>
              <a:spLocks/>
            </p:cNvSpPr>
            <p:nvPr/>
          </p:nvSpPr>
          <p:spPr bwMode="auto">
            <a:xfrm>
              <a:off x="6427788" y="4837113"/>
              <a:ext cx="80963" cy="279400"/>
            </a:xfrm>
            <a:custGeom>
              <a:avLst/>
              <a:gdLst>
                <a:gd name="T0" fmla="*/ 0 w 128"/>
                <a:gd name="T1" fmla="*/ 2147483647 h 432"/>
                <a:gd name="T2" fmla="*/ 2147483647 w 128"/>
                <a:gd name="T3" fmla="*/ 2147483647 h 432"/>
                <a:gd name="T4" fmla="*/ 2147483647 w 128"/>
                <a:gd name="T5" fmla="*/ 2147483647 h 432"/>
                <a:gd name="T6" fmla="*/ 2147483647 w 128"/>
                <a:gd name="T7" fmla="*/ 2147483647 h 432"/>
                <a:gd name="T8" fmla="*/ 2147483647 w 128"/>
                <a:gd name="T9" fmla="*/ 2147483647 h 432"/>
                <a:gd name="T10" fmla="*/ 2147483647 w 128"/>
                <a:gd name="T11" fmla="*/ 2147483647 h 432"/>
                <a:gd name="T12" fmla="*/ 2147483647 w 128"/>
                <a:gd name="T13" fmla="*/ 2147483647 h 432"/>
                <a:gd name="T14" fmla="*/ 2147483647 w 128"/>
                <a:gd name="T15" fmla="*/ 2147483647 h 432"/>
                <a:gd name="T16" fmla="*/ 2147483647 w 128"/>
                <a:gd name="T17" fmla="*/ 2147483647 h 432"/>
                <a:gd name="T18" fmla="*/ 2147483647 w 128"/>
                <a:gd name="T19" fmla="*/ 2147483647 h 432"/>
                <a:gd name="T20" fmla="*/ 2147483647 w 128"/>
                <a:gd name="T21" fmla="*/ 2147483647 h 432"/>
                <a:gd name="T22" fmla="*/ 2147483647 w 128"/>
                <a:gd name="T23" fmla="*/ 2147483647 h 432"/>
                <a:gd name="T24" fmla="*/ 2147483647 w 128"/>
                <a:gd name="T25" fmla="*/ 2147483647 h 432"/>
                <a:gd name="T26" fmla="*/ 2147483647 w 128"/>
                <a:gd name="T27" fmla="*/ 2147483647 h 432"/>
                <a:gd name="T28" fmla="*/ 2147483647 w 128"/>
                <a:gd name="T29" fmla="*/ 2147483647 h 432"/>
                <a:gd name="T30" fmla="*/ 2147483647 w 128"/>
                <a:gd name="T31" fmla="*/ 2147483647 h 432"/>
                <a:gd name="T32" fmla="*/ 2147483647 w 128"/>
                <a:gd name="T33" fmla="*/ 2147483647 h 432"/>
                <a:gd name="T34" fmla="*/ 2147483647 w 128"/>
                <a:gd name="T35" fmla="*/ 2147483647 h 432"/>
                <a:gd name="T36" fmla="*/ 2147483647 w 128"/>
                <a:gd name="T37" fmla="*/ 2147483647 h 432"/>
                <a:gd name="T38" fmla="*/ 2147483647 w 128"/>
                <a:gd name="T39" fmla="*/ 2147483647 h 432"/>
                <a:gd name="T40" fmla="*/ 0 w 128"/>
                <a:gd name="T41" fmla="*/ 2147483647 h 4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432"/>
                <a:gd name="T65" fmla="*/ 128 w 128"/>
                <a:gd name="T66" fmla="*/ 432 h 4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432">
                  <a:moveTo>
                    <a:pt x="0" y="7"/>
                  </a:moveTo>
                  <a:cubicBezTo>
                    <a:pt x="39" y="0"/>
                    <a:pt x="73" y="13"/>
                    <a:pt x="101" y="31"/>
                  </a:cubicBezTo>
                  <a:cubicBezTo>
                    <a:pt x="123" y="44"/>
                    <a:pt x="117" y="81"/>
                    <a:pt x="112" y="105"/>
                  </a:cubicBezTo>
                  <a:cubicBezTo>
                    <a:pt x="112" y="112"/>
                    <a:pt x="106" y="112"/>
                    <a:pt x="106" y="112"/>
                  </a:cubicBezTo>
                  <a:cubicBezTo>
                    <a:pt x="128" y="124"/>
                    <a:pt x="128" y="136"/>
                    <a:pt x="128" y="167"/>
                  </a:cubicBezTo>
                  <a:cubicBezTo>
                    <a:pt x="128" y="186"/>
                    <a:pt x="128" y="198"/>
                    <a:pt x="112" y="192"/>
                  </a:cubicBezTo>
                  <a:cubicBezTo>
                    <a:pt x="123" y="216"/>
                    <a:pt x="128" y="241"/>
                    <a:pt x="128" y="266"/>
                  </a:cubicBezTo>
                  <a:cubicBezTo>
                    <a:pt x="123" y="272"/>
                    <a:pt x="117" y="272"/>
                    <a:pt x="112" y="272"/>
                  </a:cubicBezTo>
                  <a:cubicBezTo>
                    <a:pt x="128" y="291"/>
                    <a:pt x="117" y="321"/>
                    <a:pt x="106" y="340"/>
                  </a:cubicBezTo>
                  <a:cubicBezTo>
                    <a:pt x="106" y="340"/>
                    <a:pt x="101" y="340"/>
                    <a:pt x="95" y="340"/>
                  </a:cubicBezTo>
                  <a:cubicBezTo>
                    <a:pt x="78" y="365"/>
                    <a:pt x="78" y="395"/>
                    <a:pt x="51" y="408"/>
                  </a:cubicBezTo>
                  <a:cubicBezTo>
                    <a:pt x="39" y="408"/>
                    <a:pt x="28" y="432"/>
                    <a:pt x="17" y="414"/>
                  </a:cubicBezTo>
                  <a:cubicBezTo>
                    <a:pt x="17" y="414"/>
                    <a:pt x="23" y="402"/>
                    <a:pt x="17" y="389"/>
                  </a:cubicBezTo>
                  <a:cubicBezTo>
                    <a:pt x="12" y="371"/>
                    <a:pt x="0" y="352"/>
                    <a:pt x="12" y="340"/>
                  </a:cubicBezTo>
                  <a:cubicBezTo>
                    <a:pt x="17" y="328"/>
                    <a:pt x="39" y="334"/>
                    <a:pt x="51" y="334"/>
                  </a:cubicBezTo>
                  <a:cubicBezTo>
                    <a:pt x="34" y="297"/>
                    <a:pt x="84" y="284"/>
                    <a:pt x="73" y="253"/>
                  </a:cubicBezTo>
                  <a:cubicBezTo>
                    <a:pt x="73" y="235"/>
                    <a:pt x="73" y="210"/>
                    <a:pt x="90" y="204"/>
                  </a:cubicBezTo>
                  <a:cubicBezTo>
                    <a:pt x="62" y="179"/>
                    <a:pt x="78" y="136"/>
                    <a:pt x="73" y="105"/>
                  </a:cubicBezTo>
                  <a:cubicBezTo>
                    <a:pt x="73" y="105"/>
                    <a:pt x="84" y="99"/>
                    <a:pt x="90" y="99"/>
                  </a:cubicBezTo>
                  <a:cubicBezTo>
                    <a:pt x="73" y="105"/>
                    <a:pt x="56" y="99"/>
                    <a:pt x="51" y="93"/>
                  </a:cubicBezTo>
                  <a:cubicBezTo>
                    <a:pt x="28" y="68"/>
                    <a:pt x="23" y="31"/>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9" name="Freeform 672"/>
            <p:cNvSpPr>
              <a:spLocks/>
            </p:cNvSpPr>
            <p:nvPr/>
          </p:nvSpPr>
          <p:spPr bwMode="auto">
            <a:xfrm>
              <a:off x="6527801" y="4878388"/>
              <a:ext cx="69850" cy="52388"/>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0 w 112"/>
                <a:gd name="T11" fmla="*/ 2147483647 h 80"/>
                <a:gd name="T12" fmla="*/ 2147483647 w 112"/>
                <a:gd name="T13" fmla="*/ 2147483647 h 80"/>
                <a:gd name="T14" fmla="*/ 2147483647 w 11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71" y="80"/>
                  </a:moveTo>
                  <a:cubicBezTo>
                    <a:pt x="83" y="80"/>
                    <a:pt x="95" y="80"/>
                    <a:pt x="101" y="74"/>
                  </a:cubicBezTo>
                  <a:cubicBezTo>
                    <a:pt x="112" y="54"/>
                    <a:pt x="107" y="40"/>
                    <a:pt x="101" y="27"/>
                  </a:cubicBezTo>
                  <a:cubicBezTo>
                    <a:pt x="95" y="20"/>
                    <a:pt x="59" y="27"/>
                    <a:pt x="42" y="7"/>
                  </a:cubicBezTo>
                  <a:cubicBezTo>
                    <a:pt x="36" y="0"/>
                    <a:pt x="30" y="14"/>
                    <a:pt x="24" y="20"/>
                  </a:cubicBezTo>
                  <a:cubicBezTo>
                    <a:pt x="18" y="27"/>
                    <a:pt x="12" y="27"/>
                    <a:pt x="0" y="27"/>
                  </a:cubicBezTo>
                  <a:cubicBezTo>
                    <a:pt x="12" y="40"/>
                    <a:pt x="30" y="40"/>
                    <a:pt x="42" y="47"/>
                  </a:cubicBezTo>
                  <a:cubicBezTo>
                    <a:pt x="59" y="54"/>
                    <a:pt x="65" y="80"/>
                    <a:pt x="71" y="8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0" name="Freeform 673"/>
            <p:cNvSpPr>
              <a:spLocks/>
            </p:cNvSpPr>
            <p:nvPr/>
          </p:nvSpPr>
          <p:spPr bwMode="auto">
            <a:xfrm>
              <a:off x="6737351" y="5105401"/>
              <a:ext cx="30163" cy="20638"/>
            </a:xfrm>
            <a:custGeom>
              <a:avLst/>
              <a:gdLst>
                <a:gd name="T0" fmla="*/ 0 w 48"/>
                <a:gd name="T1" fmla="*/ 0 h 32"/>
                <a:gd name="T2" fmla="*/ 2147483647 w 48"/>
                <a:gd name="T3" fmla="*/ 2147483647 h 32"/>
                <a:gd name="T4" fmla="*/ 0 w 48"/>
                <a:gd name="T5" fmla="*/ 0 h 32"/>
                <a:gd name="T6" fmla="*/ 0 60000 65536"/>
                <a:gd name="T7" fmla="*/ 0 60000 65536"/>
                <a:gd name="T8" fmla="*/ 0 60000 65536"/>
                <a:gd name="T9" fmla="*/ 0 w 48"/>
                <a:gd name="T10" fmla="*/ 0 h 32"/>
                <a:gd name="T11" fmla="*/ 48 w 48"/>
                <a:gd name="T12" fmla="*/ 32 h 32"/>
              </a:gdLst>
              <a:ahLst/>
              <a:cxnLst>
                <a:cxn ang="T6">
                  <a:pos x="T0" y="T1"/>
                </a:cxn>
                <a:cxn ang="T7">
                  <a:pos x="T2" y="T3"/>
                </a:cxn>
                <a:cxn ang="T8">
                  <a:pos x="T4" y="T5"/>
                </a:cxn>
              </a:cxnLst>
              <a:rect l="T9" t="T10" r="T11" b="T12"/>
              <a:pathLst>
                <a:path w="48" h="32">
                  <a:moveTo>
                    <a:pt x="0" y="0"/>
                  </a:moveTo>
                  <a:cubicBezTo>
                    <a:pt x="12" y="11"/>
                    <a:pt x="24" y="32"/>
                    <a:pt x="48" y="32"/>
                  </a:cubicBezTo>
                  <a:cubicBezTo>
                    <a:pt x="48" y="3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1" name="Freeform 674"/>
            <p:cNvSpPr>
              <a:spLocks/>
            </p:cNvSpPr>
            <p:nvPr/>
          </p:nvSpPr>
          <p:spPr bwMode="auto">
            <a:xfrm>
              <a:off x="6597651" y="4910138"/>
              <a:ext cx="120650" cy="185738"/>
            </a:xfrm>
            <a:custGeom>
              <a:avLst/>
              <a:gdLst>
                <a:gd name="T0" fmla="*/ 2147483647 w 192"/>
                <a:gd name="T1" fmla="*/ 2147483647 h 288"/>
                <a:gd name="T2" fmla="*/ 2147483647 w 192"/>
                <a:gd name="T3" fmla="*/ 2147483647 h 288"/>
                <a:gd name="T4" fmla="*/ 2147483647 w 192"/>
                <a:gd name="T5" fmla="*/ 2147483647 h 288"/>
                <a:gd name="T6" fmla="*/ 2147483647 w 192"/>
                <a:gd name="T7" fmla="*/ 2147483647 h 288"/>
                <a:gd name="T8" fmla="*/ 2147483647 w 192"/>
                <a:gd name="T9" fmla="*/ 2147483647 h 288"/>
                <a:gd name="T10" fmla="*/ 2147483647 w 192"/>
                <a:gd name="T11" fmla="*/ 2147483647 h 288"/>
                <a:gd name="T12" fmla="*/ 2147483647 w 192"/>
                <a:gd name="T13" fmla="*/ 2147483647 h 288"/>
                <a:gd name="T14" fmla="*/ 2147483647 w 192"/>
                <a:gd name="T15" fmla="*/ 2147483647 h 288"/>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288"/>
                <a:gd name="T26" fmla="*/ 192 w 192"/>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288">
                  <a:moveTo>
                    <a:pt x="113" y="100"/>
                  </a:moveTo>
                  <a:cubicBezTo>
                    <a:pt x="96" y="59"/>
                    <a:pt x="51" y="36"/>
                    <a:pt x="17" y="12"/>
                  </a:cubicBezTo>
                  <a:cubicBezTo>
                    <a:pt x="0" y="0"/>
                    <a:pt x="0" y="36"/>
                    <a:pt x="6" y="47"/>
                  </a:cubicBezTo>
                  <a:cubicBezTo>
                    <a:pt x="34" y="77"/>
                    <a:pt x="74" y="95"/>
                    <a:pt x="102" y="124"/>
                  </a:cubicBezTo>
                  <a:cubicBezTo>
                    <a:pt x="119" y="147"/>
                    <a:pt x="130" y="189"/>
                    <a:pt x="147" y="218"/>
                  </a:cubicBezTo>
                  <a:cubicBezTo>
                    <a:pt x="159" y="241"/>
                    <a:pt x="176" y="265"/>
                    <a:pt x="192" y="288"/>
                  </a:cubicBezTo>
                  <a:cubicBezTo>
                    <a:pt x="164" y="218"/>
                    <a:pt x="136" y="136"/>
                    <a:pt x="96" y="83"/>
                  </a:cubicBezTo>
                  <a:cubicBezTo>
                    <a:pt x="96" y="83"/>
                    <a:pt x="113" y="100"/>
                    <a:pt x="113" y="10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2" name="Freeform 675"/>
            <p:cNvSpPr>
              <a:spLocks/>
            </p:cNvSpPr>
            <p:nvPr/>
          </p:nvSpPr>
          <p:spPr bwMode="auto">
            <a:xfrm>
              <a:off x="6588126" y="4960938"/>
              <a:ext cx="90488" cy="144463"/>
            </a:xfrm>
            <a:custGeom>
              <a:avLst/>
              <a:gdLst>
                <a:gd name="T0" fmla="*/ 2147483647 w 144"/>
                <a:gd name="T1" fmla="*/ 2147483647 h 224"/>
                <a:gd name="T2" fmla="*/ 0 w 144"/>
                <a:gd name="T3" fmla="*/ 2147483647 h 224"/>
                <a:gd name="T4" fmla="*/ 2147483647 w 144"/>
                <a:gd name="T5" fmla="*/ 2147483647 h 224"/>
                <a:gd name="T6" fmla="*/ 2147483647 w 144"/>
                <a:gd name="T7" fmla="*/ 2147483647 h 224"/>
                <a:gd name="T8" fmla="*/ 2147483647 w 144"/>
                <a:gd name="T9" fmla="*/ 0 h 224"/>
                <a:gd name="T10" fmla="*/ 2147483647 w 144"/>
                <a:gd name="T11" fmla="*/ 2147483647 h 224"/>
                <a:gd name="T12" fmla="*/ 0 60000 65536"/>
                <a:gd name="T13" fmla="*/ 0 60000 65536"/>
                <a:gd name="T14" fmla="*/ 0 60000 65536"/>
                <a:gd name="T15" fmla="*/ 0 60000 65536"/>
                <a:gd name="T16" fmla="*/ 0 60000 65536"/>
                <a:gd name="T17" fmla="*/ 0 60000 65536"/>
                <a:gd name="T18" fmla="*/ 0 w 144"/>
                <a:gd name="T19" fmla="*/ 0 h 224"/>
                <a:gd name="T20" fmla="*/ 144 w 144"/>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44" h="224">
                  <a:moveTo>
                    <a:pt x="16" y="7"/>
                  </a:moveTo>
                  <a:cubicBezTo>
                    <a:pt x="6" y="13"/>
                    <a:pt x="11" y="32"/>
                    <a:pt x="0" y="39"/>
                  </a:cubicBezTo>
                  <a:cubicBezTo>
                    <a:pt x="16" y="84"/>
                    <a:pt x="48" y="116"/>
                    <a:pt x="64" y="167"/>
                  </a:cubicBezTo>
                  <a:cubicBezTo>
                    <a:pt x="75" y="186"/>
                    <a:pt x="123" y="224"/>
                    <a:pt x="128" y="205"/>
                  </a:cubicBezTo>
                  <a:cubicBezTo>
                    <a:pt x="144" y="167"/>
                    <a:pt x="91" y="84"/>
                    <a:pt x="27" y="0"/>
                  </a:cubicBezTo>
                  <a:cubicBezTo>
                    <a:pt x="27" y="0"/>
                    <a:pt x="16" y="0"/>
                    <a:pt x="16"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3" name="Freeform 676"/>
            <p:cNvSpPr>
              <a:spLocks/>
            </p:cNvSpPr>
            <p:nvPr/>
          </p:nvSpPr>
          <p:spPr bwMode="auto">
            <a:xfrm>
              <a:off x="6557963" y="5033963"/>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25" y="0"/>
                  </a:moveTo>
                  <a:cubicBezTo>
                    <a:pt x="19" y="0"/>
                    <a:pt x="0" y="6"/>
                    <a:pt x="0" y="18"/>
                  </a:cubicBezTo>
                  <a:cubicBezTo>
                    <a:pt x="19" y="54"/>
                    <a:pt x="44" y="95"/>
                    <a:pt x="88" y="112"/>
                  </a:cubicBezTo>
                  <a:cubicBezTo>
                    <a:pt x="94" y="95"/>
                    <a:pt x="100" y="107"/>
                    <a:pt x="112" y="107"/>
                  </a:cubicBezTo>
                  <a:cubicBezTo>
                    <a:pt x="69" y="77"/>
                    <a:pt x="75" y="18"/>
                    <a:pt x="2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4" name="Freeform 677"/>
            <p:cNvSpPr>
              <a:spLocks/>
            </p:cNvSpPr>
            <p:nvPr/>
          </p:nvSpPr>
          <p:spPr bwMode="auto">
            <a:xfrm>
              <a:off x="6497638" y="4868863"/>
              <a:ext cx="50800" cy="30163"/>
            </a:xfrm>
            <a:custGeom>
              <a:avLst/>
              <a:gdLst>
                <a:gd name="T0" fmla="*/ 2147483647 w 80"/>
                <a:gd name="T1" fmla="*/ 0 h 48"/>
                <a:gd name="T2" fmla="*/ 2147483647 w 80"/>
                <a:gd name="T3" fmla="*/ 2147483647 h 48"/>
                <a:gd name="T4" fmla="*/ 2147483647 w 80"/>
                <a:gd name="T5" fmla="*/ 2147483647 h 48"/>
                <a:gd name="T6" fmla="*/ 2147483647 w 80"/>
                <a:gd name="T7" fmla="*/ 0 h 48"/>
                <a:gd name="T8" fmla="*/ 0 60000 65536"/>
                <a:gd name="T9" fmla="*/ 0 60000 65536"/>
                <a:gd name="T10" fmla="*/ 0 60000 65536"/>
                <a:gd name="T11" fmla="*/ 0 60000 65536"/>
                <a:gd name="T12" fmla="*/ 0 w 80"/>
                <a:gd name="T13" fmla="*/ 0 h 48"/>
                <a:gd name="T14" fmla="*/ 80 w 80"/>
                <a:gd name="T15" fmla="*/ 48 h 48"/>
              </a:gdLst>
              <a:ahLst/>
              <a:cxnLst>
                <a:cxn ang="T8">
                  <a:pos x="T0" y="T1"/>
                </a:cxn>
                <a:cxn ang="T9">
                  <a:pos x="T2" y="T3"/>
                </a:cxn>
                <a:cxn ang="T10">
                  <a:pos x="T4" y="T5"/>
                </a:cxn>
                <a:cxn ang="T11">
                  <a:pos x="T6" y="T7"/>
                </a:cxn>
              </a:cxnLst>
              <a:rect l="T12" t="T13" r="T14" b="T15"/>
              <a:pathLst>
                <a:path w="80" h="48">
                  <a:moveTo>
                    <a:pt x="35" y="0"/>
                  </a:moveTo>
                  <a:cubicBezTo>
                    <a:pt x="52" y="10"/>
                    <a:pt x="80" y="24"/>
                    <a:pt x="69" y="29"/>
                  </a:cubicBezTo>
                  <a:cubicBezTo>
                    <a:pt x="46" y="48"/>
                    <a:pt x="0" y="34"/>
                    <a:pt x="18" y="5"/>
                  </a:cubicBezTo>
                  <a:cubicBezTo>
                    <a:pt x="18" y="0"/>
                    <a:pt x="29" y="0"/>
                    <a:pt x="3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5" name="Freeform 678"/>
            <p:cNvSpPr>
              <a:spLocks/>
            </p:cNvSpPr>
            <p:nvPr/>
          </p:nvSpPr>
          <p:spPr bwMode="auto">
            <a:xfrm>
              <a:off x="6508751" y="4930776"/>
              <a:ext cx="69850" cy="82550"/>
            </a:xfrm>
            <a:custGeom>
              <a:avLst/>
              <a:gdLst>
                <a:gd name="T0" fmla="*/ 0 w 112"/>
                <a:gd name="T1" fmla="*/ 2147483647 h 128"/>
                <a:gd name="T2" fmla="*/ 2147483647 w 112"/>
                <a:gd name="T3" fmla="*/ 2147483647 h 128"/>
                <a:gd name="T4" fmla="*/ 0 w 112"/>
                <a:gd name="T5" fmla="*/ 2147483647 h 128"/>
                <a:gd name="T6" fmla="*/ 0 60000 65536"/>
                <a:gd name="T7" fmla="*/ 0 60000 65536"/>
                <a:gd name="T8" fmla="*/ 0 60000 65536"/>
                <a:gd name="T9" fmla="*/ 0 w 112"/>
                <a:gd name="T10" fmla="*/ 0 h 128"/>
                <a:gd name="T11" fmla="*/ 112 w 112"/>
                <a:gd name="T12" fmla="*/ 128 h 128"/>
              </a:gdLst>
              <a:ahLst/>
              <a:cxnLst>
                <a:cxn ang="T6">
                  <a:pos x="T0" y="T1"/>
                </a:cxn>
                <a:cxn ang="T7">
                  <a:pos x="T2" y="T3"/>
                </a:cxn>
                <a:cxn ang="T8">
                  <a:pos x="T4" y="T5"/>
                </a:cxn>
              </a:cxnLst>
              <a:rect l="T9" t="T10" r="T11" b="T12"/>
              <a:pathLst>
                <a:path w="112" h="128">
                  <a:moveTo>
                    <a:pt x="0" y="34"/>
                  </a:moveTo>
                  <a:cubicBezTo>
                    <a:pt x="59" y="0"/>
                    <a:pt x="112" y="84"/>
                    <a:pt x="77" y="112"/>
                  </a:cubicBezTo>
                  <a:cubicBezTo>
                    <a:pt x="48" y="128"/>
                    <a:pt x="6" y="78"/>
                    <a:pt x="0" y="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6" name="Freeform 679"/>
            <p:cNvSpPr>
              <a:spLocks/>
            </p:cNvSpPr>
            <p:nvPr/>
          </p:nvSpPr>
          <p:spPr bwMode="auto">
            <a:xfrm>
              <a:off x="6508751" y="4899026"/>
              <a:ext cx="69850" cy="52388"/>
            </a:xfrm>
            <a:custGeom>
              <a:avLst/>
              <a:gdLst>
                <a:gd name="T0" fmla="*/ 2147483647 w 112"/>
                <a:gd name="T1" fmla="*/ 0 h 80"/>
                <a:gd name="T2" fmla="*/ 2147483647 w 112"/>
                <a:gd name="T3" fmla="*/ 2147483647 h 80"/>
                <a:gd name="T4" fmla="*/ 2147483647 w 112"/>
                <a:gd name="T5" fmla="*/ 2147483647 h 80"/>
                <a:gd name="T6" fmla="*/ 2147483647 w 112"/>
                <a:gd name="T7" fmla="*/ 0 h 80"/>
                <a:gd name="T8" fmla="*/ 0 60000 65536"/>
                <a:gd name="T9" fmla="*/ 0 60000 65536"/>
                <a:gd name="T10" fmla="*/ 0 60000 65536"/>
                <a:gd name="T11" fmla="*/ 0 60000 65536"/>
                <a:gd name="T12" fmla="*/ 0 w 112"/>
                <a:gd name="T13" fmla="*/ 0 h 80"/>
                <a:gd name="T14" fmla="*/ 112 w 112"/>
                <a:gd name="T15" fmla="*/ 80 h 80"/>
              </a:gdLst>
              <a:ahLst/>
              <a:cxnLst>
                <a:cxn ang="T8">
                  <a:pos x="T0" y="T1"/>
                </a:cxn>
                <a:cxn ang="T9">
                  <a:pos x="T2" y="T3"/>
                </a:cxn>
                <a:cxn ang="T10">
                  <a:pos x="T4" y="T5"/>
                </a:cxn>
                <a:cxn ang="T11">
                  <a:pos x="T6" y="T7"/>
                </a:cxn>
              </a:cxnLst>
              <a:rect l="T12" t="T13" r="T14" b="T15"/>
              <a:pathLst>
                <a:path w="112" h="80">
                  <a:moveTo>
                    <a:pt x="16" y="0"/>
                  </a:moveTo>
                  <a:cubicBezTo>
                    <a:pt x="48" y="0"/>
                    <a:pt x="102" y="40"/>
                    <a:pt x="112" y="80"/>
                  </a:cubicBezTo>
                  <a:cubicBezTo>
                    <a:pt x="86" y="80"/>
                    <a:pt x="32" y="54"/>
                    <a:pt x="6" y="40"/>
                  </a:cubicBezTo>
                  <a:cubicBezTo>
                    <a:pt x="0" y="34"/>
                    <a:pt x="6" y="0"/>
                    <a:pt x="1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7" name="Freeform 680"/>
            <p:cNvSpPr>
              <a:spLocks/>
            </p:cNvSpPr>
            <p:nvPr/>
          </p:nvSpPr>
          <p:spPr bwMode="auto">
            <a:xfrm>
              <a:off x="6518276" y="5187951"/>
              <a:ext cx="69850" cy="73025"/>
            </a:xfrm>
            <a:custGeom>
              <a:avLst/>
              <a:gdLst>
                <a:gd name="T0" fmla="*/ 2147483647 w 112"/>
                <a:gd name="T1" fmla="*/ 0 h 112"/>
                <a:gd name="T2" fmla="*/ 0 w 112"/>
                <a:gd name="T3" fmla="*/ 0 h 112"/>
                <a:gd name="T4" fmla="*/ 2147483647 w 112"/>
                <a:gd name="T5" fmla="*/ 2147483647 h 112"/>
                <a:gd name="T6" fmla="*/ 2147483647 w 112"/>
                <a:gd name="T7" fmla="*/ 2147483647 h 112"/>
                <a:gd name="T8" fmla="*/ 2147483647 w 112"/>
                <a:gd name="T9" fmla="*/ 2147483647 h 112"/>
                <a:gd name="T10" fmla="*/ 2147483647 w 112"/>
                <a:gd name="T11" fmla="*/ 0 h 112"/>
                <a:gd name="T12" fmla="*/ 0 60000 65536"/>
                <a:gd name="T13" fmla="*/ 0 60000 65536"/>
                <a:gd name="T14" fmla="*/ 0 60000 65536"/>
                <a:gd name="T15" fmla="*/ 0 60000 65536"/>
                <a:gd name="T16" fmla="*/ 0 60000 65536"/>
                <a:gd name="T17" fmla="*/ 0 60000 65536"/>
                <a:gd name="T18" fmla="*/ 0 w 112"/>
                <a:gd name="T19" fmla="*/ 0 h 112"/>
                <a:gd name="T20" fmla="*/ 112 w 112"/>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12" h="112">
                  <a:moveTo>
                    <a:pt x="34" y="0"/>
                  </a:moveTo>
                  <a:cubicBezTo>
                    <a:pt x="23" y="13"/>
                    <a:pt x="6" y="13"/>
                    <a:pt x="0" y="0"/>
                  </a:cubicBezTo>
                  <a:cubicBezTo>
                    <a:pt x="12" y="13"/>
                    <a:pt x="28" y="38"/>
                    <a:pt x="40" y="44"/>
                  </a:cubicBezTo>
                  <a:cubicBezTo>
                    <a:pt x="73" y="63"/>
                    <a:pt x="90" y="81"/>
                    <a:pt x="112" y="112"/>
                  </a:cubicBezTo>
                  <a:cubicBezTo>
                    <a:pt x="90" y="75"/>
                    <a:pt x="68" y="25"/>
                    <a:pt x="28" y="7"/>
                  </a:cubicBezTo>
                  <a:cubicBezTo>
                    <a:pt x="28" y="7"/>
                    <a:pt x="28" y="0"/>
                    <a:pt x="3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8" name="Freeform 681"/>
            <p:cNvSpPr>
              <a:spLocks/>
            </p:cNvSpPr>
            <p:nvPr/>
          </p:nvSpPr>
          <p:spPr bwMode="auto">
            <a:xfrm>
              <a:off x="6757988" y="5137151"/>
              <a:ext cx="30163" cy="61913"/>
            </a:xfrm>
            <a:custGeom>
              <a:avLst/>
              <a:gdLst>
                <a:gd name="T0" fmla="*/ 2147483647 w 48"/>
                <a:gd name="T1" fmla="*/ 2147483647 h 96"/>
                <a:gd name="T2" fmla="*/ 0 w 48"/>
                <a:gd name="T3" fmla="*/ 0 h 96"/>
                <a:gd name="T4" fmla="*/ 2147483647 w 48"/>
                <a:gd name="T5" fmla="*/ 2147483647 h 96"/>
                <a:gd name="T6" fmla="*/ 2147483647 w 48"/>
                <a:gd name="T7" fmla="*/ 2147483647 h 96"/>
                <a:gd name="T8" fmla="*/ 2147483647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27" y="13"/>
                  </a:moveTo>
                  <a:cubicBezTo>
                    <a:pt x="16" y="13"/>
                    <a:pt x="11" y="7"/>
                    <a:pt x="0" y="0"/>
                  </a:cubicBezTo>
                  <a:cubicBezTo>
                    <a:pt x="11" y="39"/>
                    <a:pt x="6" y="90"/>
                    <a:pt x="32" y="96"/>
                  </a:cubicBezTo>
                  <a:cubicBezTo>
                    <a:pt x="48" y="96"/>
                    <a:pt x="27" y="52"/>
                    <a:pt x="27" y="26"/>
                  </a:cubicBezTo>
                  <a:cubicBezTo>
                    <a:pt x="27" y="26"/>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9" name="Freeform 682"/>
            <p:cNvSpPr>
              <a:spLocks/>
            </p:cNvSpPr>
            <p:nvPr/>
          </p:nvSpPr>
          <p:spPr bwMode="auto">
            <a:xfrm>
              <a:off x="6518276" y="5064126"/>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0"/>
                <a:gd name="T28" fmla="*/ 0 h 128"/>
                <a:gd name="T29" fmla="*/ 160 w 16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0" h="128">
                  <a:moveTo>
                    <a:pt x="62" y="0"/>
                  </a:moveTo>
                  <a:cubicBezTo>
                    <a:pt x="50" y="19"/>
                    <a:pt x="37" y="37"/>
                    <a:pt x="13" y="25"/>
                  </a:cubicBezTo>
                  <a:cubicBezTo>
                    <a:pt x="0" y="55"/>
                    <a:pt x="31" y="68"/>
                    <a:pt x="50" y="86"/>
                  </a:cubicBezTo>
                  <a:cubicBezTo>
                    <a:pt x="56" y="92"/>
                    <a:pt x="56" y="104"/>
                    <a:pt x="62" y="104"/>
                  </a:cubicBezTo>
                  <a:cubicBezTo>
                    <a:pt x="80" y="122"/>
                    <a:pt x="105" y="128"/>
                    <a:pt x="124" y="122"/>
                  </a:cubicBezTo>
                  <a:cubicBezTo>
                    <a:pt x="124" y="122"/>
                    <a:pt x="74" y="80"/>
                    <a:pt x="74" y="86"/>
                  </a:cubicBezTo>
                  <a:cubicBezTo>
                    <a:pt x="74" y="80"/>
                    <a:pt x="80" y="86"/>
                    <a:pt x="80" y="80"/>
                  </a:cubicBezTo>
                  <a:cubicBezTo>
                    <a:pt x="68" y="104"/>
                    <a:pt x="160" y="68"/>
                    <a:pt x="117" y="74"/>
                  </a:cubicBezTo>
                  <a:cubicBezTo>
                    <a:pt x="93" y="55"/>
                    <a:pt x="74" y="25"/>
                    <a:pt x="6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0" name="Freeform 683"/>
            <p:cNvSpPr>
              <a:spLocks/>
            </p:cNvSpPr>
            <p:nvPr/>
          </p:nvSpPr>
          <p:spPr bwMode="auto">
            <a:xfrm>
              <a:off x="6478588" y="5054601"/>
              <a:ext cx="49213" cy="50800"/>
            </a:xfrm>
            <a:custGeom>
              <a:avLst/>
              <a:gdLst>
                <a:gd name="T0" fmla="*/ 2147483647 w 80"/>
                <a:gd name="T1" fmla="*/ 2147483647 h 80"/>
                <a:gd name="T2" fmla="*/ 0 w 80"/>
                <a:gd name="T3" fmla="*/ 2147483647 h 80"/>
                <a:gd name="T4" fmla="*/ 2147483647 w 80"/>
                <a:gd name="T5" fmla="*/ 2147483647 h 80"/>
                <a:gd name="T6" fmla="*/ 2147483647 w 80"/>
                <a:gd name="T7" fmla="*/ 0 h 80"/>
                <a:gd name="T8" fmla="*/ 2147483647 w 80"/>
                <a:gd name="T9" fmla="*/ 2147483647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7" y="23"/>
                  </a:moveTo>
                  <a:cubicBezTo>
                    <a:pt x="16" y="23"/>
                    <a:pt x="11" y="40"/>
                    <a:pt x="0" y="40"/>
                  </a:cubicBezTo>
                  <a:cubicBezTo>
                    <a:pt x="16" y="52"/>
                    <a:pt x="38" y="80"/>
                    <a:pt x="59" y="69"/>
                  </a:cubicBezTo>
                  <a:cubicBezTo>
                    <a:pt x="80" y="52"/>
                    <a:pt x="43" y="12"/>
                    <a:pt x="32" y="0"/>
                  </a:cubicBezTo>
                  <a:cubicBezTo>
                    <a:pt x="32" y="0"/>
                    <a:pt x="38" y="18"/>
                    <a:pt x="27" y="2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1" name="Freeform 684"/>
            <p:cNvSpPr>
              <a:spLocks/>
            </p:cNvSpPr>
            <p:nvPr/>
          </p:nvSpPr>
          <p:spPr bwMode="auto">
            <a:xfrm>
              <a:off x="6497638" y="5105401"/>
              <a:ext cx="39688" cy="41275"/>
            </a:xfrm>
            <a:custGeom>
              <a:avLst/>
              <a:gdLst>
                <a:gd name="T0" fmla="*/ 2147483647 w 64"/>
                <a:gd name="T1" fmla="*/ 2147483647 h 64"/>
                <a:gd name="T2" fmla="*/ 0 w 64"/>
                <a:gd name="T3" fmla="*/ 2147483647 h 64"/>
                <a:gd name="T4" fmla="*/ 2147483647 w 64"/>
                <a:gd name="T5" fmla="*/ 2147483647 h 64"/>
                <a:gd name="T6" fmla="*/ 2147483647 w 64"/>
                <a:gd name="T7" fmla="*/ 2147483647 h 64"/>
                <a:gd name="T8" fmla="*/ 2147483647 w 64"/>
                <a:gd name="T9" fmla="*/ 0 h 64"/>
                <a:gd name="T10" fmla="*/ 2147483647 w 64"/>
                <a:gd name="T11" fmla="*/ 2147483647 h 64"/>
                <a:gd name="T12" fmla="*/ 0 60000 65536"/>
                <a:gd name="T13" fmla="*/ 0 60000 65536"/>
                <a:gd name="T14" fmla="*/ 0 60000 65536"/>
                <a:gd name="T15" fmla="*/ 0 60000 65536"/>
                <a:gd name="T16" fmla="*/ 0 60000 65536"/>
                <a:gd name="T17" fmla="*/ 0 60000 65536"/>
                <a:gd name="T18" fmla="*/ 0 w 64"/>
                <a:gd name="T19" fmla="*/ 0 h 64"/>
                <a:gd name="T20" fmla="*/ 64 w 6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4" h="64">
                  <a:moveTo>
                    <a:pt x="41" y="7"/>
                  </a:moveTo>
                  <a:cubicBezTo>
                    <a:pt x="24" y="13"/>
                    <a:pt x="0" y="13"/>
                    <a:pt x="0" y="32"/>
                  </a:cubicBezTo>
                  <a:cubicBezTo>
                    <a:pt x="6" y="52"/>
                    <a:pt x="30" y="64"/>
                    <a:pt x="47" y="58"/>
                  </a:cubicBezTo>
                  <a:cubicBezTo>
                    <a:pt x="47" y="58"/>
                    <a:pt x="64" y="52"/>
                    <a:pt x="59" y="39"/>
                  </a:cubicBezTo>
                  <a:cubicBezTo>
                    <a:pt x="53" y="26"/>
                    <a:pt x="30" y="20"/>
                    <a:pt x="35" y="0"/>
                  </a:cubicBezTo>
                  <a:cubicBezTo>
                    <a:pt x="35" y="0"/>
                    <a:pt x="35" y="7"/>
                    <a:pt x="41"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2" name="Freeform 685"/>
            <p:cNvSpPr>
              <a:spLocks/>
            </p:cNvSpPr>
            <p:nvPr/>
          </p:nvSpPr>
          <p:spPr bwMode="auto">
            <a:xfrm>
              <a:off x="6488113" y="5002213"/>
              <a:ext cx="69850" cy="73025"/>
            </a:xfrm>
            <a:custGeom>
              <a:avLst/>
              <a:gdLst>
                <a:gd name="T0" fmla="*/ 2147483647 w 112"/>
                <a:gd name="T1" fmla="*/ 2147483647 h 112"/>
                <a:gd name="T2" fmla="*/ 2147483647 w 112"/>
                <a:gd name="T3" fmla="*/ 2147483647 h 112"/>
                <a:gd name="T4" fmla="*/ 2147483647 w 112"/>
                <a:gd name="T5" fmla="*/ 2147483647 h 112"/>
                <a:gd name="T6" fmla="*/ 0 60000 65536"/>
                <a:gd name="T7" fmla="*/ 0 60000 65536"/>
                <a:gd name="T8" fmla="*/ 0 60000 65536"/>
                <a:gd name="T9" fmla="*/ 0 w 112"/>
                <a:gd name="T10" fmla="*/ 0 h 112"/>
                <a:gd name="T11" fmla="*/ 112 w 112"/>
                <a:gd name="T12" fmla="*/ 112 h 112"/>
              </a:gdLst>
              <a:ahLst/>
              <a:cxnLst>
                <a:cxn ang="T6">
                  <a:pos x="T0" y="T1"/>
                </a:cxn>
                <a:cxn ang="T7">
                  <a:pos x="T2" y="T3"/>
                </a:cxn>
                <a:cxn ang="T8">
                  <a:pos x="T4" y="T5"/>
                </a:cxn>
              </a:cxnLst>
              <a:rect l="T9" t="T10" r="T11" b="T12"/>
              <a:pathLst>
                <a:path w="112" h="112">
                  <a:moveTo>
                    <a:pt x="32" y="7"/>
                  </a:moveTo>
                  <a:cubicBezTo>
                    <a:pt x="63" y="0"/>
                    <a:pt x="112" y="60"/>
                    <a:pt x="75" y="86"/>
                  </a:cubicBezTo>
                  <a:cubicBezTo>
                    <a:pt x="44" y="112"/>
                    <a:pt x="0" y="14"/>
                    <a:pt x="32"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3" name="Freeform 686"/>
            <p:cNvSpPr>
              <a:spLocks/>
            </p:cNvSpPr>
            <p:nvPr/>
          </p:nvSpPr>
          <p:spPr bwMode="auto">
            <a:xfrm>
              <a:off x="6378576" y="477520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2147483647 w 96"/>
                <a:gd name="T19" fmla="*/ 2147483647 h 64"/>
                <a:gd name="T20" fmla="*/ 2147483647 w 96"/>
                <a:gd name="T21" fmla="*/ 2147483647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64"/>
                <a:gd name="T35" fmla="*/ 96 w 96"/>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64">
                  <a:moveTo>
                    <a:pt x="80" y="45"/>
                  </a:moveTo>
                  <a:cubicBezTo>
                    <a:pt x="57" y="64"/>
                    <a:pt x="34" y="45"/>
                    <a:pt x="17" y="32"/>
                  </a:cubicBezTo>
                  <a:cubicBezTo>
                    <a:pt x="17" y="32"/>
                    <a:pt x="17" y="32"/>
                    <a:pt x="12" y="32"/>
                  </a:cubicBezTo>
                  <a:cubicBezTo>
                    <a:pt x="12" y="32"/>
                    <a:pt x="0" y="20"/>
                    <a:pt x="6" y="13"/>
                  </a:cubicBezTo>
                  <a:cubicBezTo>
                    <a:pt x="17" y="0"/>
                    <a:pt x="34" y="7"/>
                    <a:pt x="51" y="7"/>
                  </a:cubicBezTo>
                  <a:cubicBezTo>
                    <a:pt x="51" y="7"/>
                    <a:pt x="57" y="7"/>
                    <a:pt x="57" y="7"/>
                  </a:cubicBezTo>
                  <a:cubicBezTo>
                    <a:pt x="68" y="7"/>
                    <a:pt x="85" y="7"/>
                    <a:pt x="91" y="13"/>
                  </a:cubicBezTo>
                  <a:cubicBezTo>
                    <a:pt x="96" y="20"/>
                    <a:pt x="96" y="20"/>
                    <a:pt x="96" y="20"/>
                  </a:cubicBezTo>
                  <a:cubicBezTo>
                    <a:pt x="96" y="26"/>
                    <a:pt x="85" y="20"/>
                    <a:pt x="80" y="26"/>
                  </a:cubicBezTo>
                  <a:cubicBezTo>
                    <a:pt x="74" y="26"/>
                    <a:pt x="74" y="26"/>
                    <a:pt x="74" y="26"/>
                  </a:cubicBezTo>
                  <a:cubicBezTo>
                    <a:pt x="68" y="32"/>
                    <a:pt x="80" y="45"/>
                    <a:pt x="80"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4" name="Freeform 687"/>
            <p:cNvSpPr>
              <a:spLocks/>
            </p:cNvSpPr>
            <p:nvPr/>
          </p:nvSpPr>
          <p:spPr bwMode="auto">
            <a:xfrm>
              <a:off x="6508751" y="4951413"/>
              <a:ext cx="49213"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7" y="20"/>
                    <a:pt x="22" y="13"/>
                    <a:pt x="38" y="26"/>
                  </a:cubicBezTo>
                  <a:cubicBezTo>
                    <a:pt x="43" y="32"/>
                    <a:pt x="48" y="26"/>
                    <a:pt x="59" y="20"/>
                  </a:cubicBezTo>
                  <a:cubicBezTo>
                    <a:pt x="54" y="26"/>
                    <a:pt x="48" y="32"/>
                    <a:pt x="38" y="26"/>
                  </a:cubicBezTo>
                  <a:cubicBezTo>
                    <a:pt x="43" y="45"/>
                    <a:pt x="48" y="64"/>
                    <a:pt x="80" y="58"/>
                  </a:cubicBezTo>
                  <a:cubicBezTo>
                    <a:pt x="64" y="64"/>
                    <a:pt x="48" y="58"/>
                    <a:pt x="43" y="45"/>
                  </a:cubicBezTo>
                  <a:cubicBezTo>
                    <a:pt x="32" y="20"/>
                    <a:pt x="22" y="13"/>
                    <a:pt x="11"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5" name="Freeform 688"/>
            <p:cNvSpPr>
              <a:spLocks/>
            </p:cNvSpPr>
            <p:nvPr/>
          </p:nvSpPr>
          <p:spPr bwMode="auto">
            <a:xfrm>
              <a:off x="6497638" y="4910138"/>
              <a:ext cx="60325" cy="30163"/>
            </a:xfrm>
            <a:custGeom>
              <a:avLst/>
              <a:gdLst>
                <a:gd name="T0" fmla="*/ 2147483647 w 96"/>
                <a:gd name="T1" fmla="*/ 0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8"/>
                <a:gd name="T26" fmla="*/ 96 w 9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8">
                  <a:moveTo>
                    <a:pt x="6" y="0"/>
                  </a:moveTo>
                  <a:cubicBezTo>
                    <a:pt x="30" y="11"/>
                    <a:pt x="24" y="11"/>
                    <a:pt x="42" y="16"/>
                  </a:cubicBezTo>
                  <a:cubicBezTo>
                    <a:pt x="42" y="16"/>
                    <a:pt x="54" y="16"/>
                    <a:pt x="72" y="11"/>
                  </a:cubicBezTo>
                  <a:cubicBezTo>
                    <a:pt x="66" y="16"/>
                    <a:pt x="54" y="16"/>
                    <a:pt x="42" y="22"/>
                  </a:cubicBezTo>
                  <a:cubicBezTo>
                    <a:pt x="54" y="32"/>
                    <a:pt x="60" y="48"/>
                    <a:pt x="96" y="32"/>
                  </a:cubicBezTo>
                  <a:cubicBezTo>
                    <a:pt x="78" y="43"/>
                    <a:pt x="60" y="43"/>
                    <a:pt x="48" y="27"/>
                  </a:cubicBezTo>
                  <a:cubicBezTo>
                    <a:pt x="36" y="16"/>
                    <a:pt x="24" y="11"/>
                    <a:pt x="6" y="6"/>
                  </a:cubicBezTo>
                  <a:cubicBezTo>
                    <a:pt x="0" y="0"/>
                    <a:pt x="6" y="6"/>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6" name="Freeform 689"/>
            <p:cNvSpPr>
              <a:spLocks/>
            </p:cNvSpPr>
            <p:nvPr/>
          </p:nvSpPr>
          <p:spPr bwMode="auto">
            <a:xfrm>
              <a:off x="6588126" y="4972051"/>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160"/>
                <a:gd name="T26" fmla="*/ 128 w 128"/>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160">
                  <a:moveTo>
                    <a:pt x="6" y="0"/>
                  </a:moveTo>
                  <a:cubicBezTo>
                    <a:pt x="27" y="25"/>
                    <a:pt x="22" y="19"/>
                    <a:pt x="32" y="25"/>
                  </a:cubicBezTo>
                  <a:cubicBezTo>
                    <a:pt x="38" y="31"/>
                    <a:pt x="54" y="31"/>
                    <a:pt x="64" y="25"/>
                  </a:cubicBezTo>
                  <a:cubicBezTo>
                    <a:pt x="54" y="31"/>
                    <a:pt x="43" y="31"/>
                    <a:pt x="32" y="31"/>
                  </a:cubicBezTo>
                  <a:cubicBezTo>
                    <a:pt x="43" y="44"/>
                    <a:pt x="91" y="160"/>
                    <a:pt x="128" y="148"/>
                  </a:cubicBezTo>
                  <a:cubicBezTo>
                    <a:pt x="112" y="160"/>
                    <a:pt x="38" y="62"/>
                    <a:pt x="32" y="44"/>
                  </a:cubicBezTo>
                  <a:cubicBezTo>
                    <a:pt x="22" y="25"/>
                    <a:pt x="22" y="19"/>
                    <a:pt x="6" y="7"/>
                  </a:cubicBezTo>
                  <a:cubicBezTo>
                    <a:pt x="0" y="7"/>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7" name="Freeform 690"/>
            <p:cNvSpPr>
              <a:spLocks/>
            </p:cNvSpPr>
            <p:nvPr/>
          </p:nvSpPr>
          <p:spPr bwMode="auto">
            <a:xfrm>
              <a:off x="6497638" y="5013326"/>
              <a:ext cx="50800"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9" y="20"/>
                    <a:pt x="23" y="13"/>
                    <a:pt x="35" y="26"/>
                  </a:cubicBezTo>
                  <a:cubicBezTo>
                    <a:pt x="40" y="32"/>
                    <a:pt x="58" y="26"/>
                    <a:pt x="69" y="20"/>
                  </a:cubicBezTo>
                  <a:cubicBezTo>
                    <a:pt x="58" y="26"/>
                    <a:pt x="46" y="26"/>
                    <a:pt x="35" y="26"/>
                  </a:cubicBezTo>
                  <a:cubicBezTo>
                    <a:pt x="52" y="58"/>
                    <a:pt x="46" y="64"/>
                    <a:pt x="80" y="58"/>
                  </a:cubicBezTo>
                  <a:cubicBezTo>
                    <a:pt x="63" y="64"/>
                    <a:pt x="40" y="58"/>
                    <a:pt x="35" y="39"/>
                  </a:cubicBezTo>
                  <a:cubicBezTo>
                    <a:pt x="23" y="20"/>
                    <a:pt x="23" y="13"/>
                    <a:pt x="6" y="7"/>
                  </a:cubicBezTo>
                  <a:cubicBezTo>
                    <a:pt x="0" y="0"/>
                    <a:pt x="6" y="0"/>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8" name="Freeform 691"/>
            <p:cNvSpPr>
              <a:spLocks/>
            </p:cNvSpPr>
            <p:nvPr/>
          </p:nvSpPr>
          <p:spPr bwMode="auto">
            <a:xfrm>
              <a:off x="6548438" y="5022851"/>
              <a:ext cx="88900" cy="103188"/>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60"/>
                <a:gd name="T26" fmla="*/ 144 w 144"/>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60">
                  <a:moveTo>
                    <a:pt x="6" y="0"/>
                  </a:moveTo>
                  <a:cubicBezTo>
                    <a:pt x="30" y="19"/>
                    <a:pt x="24" y="19"/>
                    <a:pt x="36" y="25"/>
                  </a:cubicBezTo>
                  <a:cubicBezTo>
                    <a:pt x="30" y="19"/>
                    <a:pt x="42" y="31"/>
                    <a:pt x="72" y="25"/>
                  </a:cubicBezTo>
                  <a:cubicBezTo>
                    <a:pt x="66" y="31"/>
                    <a:pt x="48" y="31"/>
                    <a:pt x="42" y="31"/>
                  </a:cubicBezTo>
                  <a:cubicBezTo>
                    <a:pt x="48" y="44"/>
                    <a:pt x="108" y="160"/>
                    <a:pt x="144" y="148"/>
                  </a:cubicBezTo>
                  <a:cubicBezTo>
                    <a:pt x="126" y="160"/>
                    <a:pt x="54" y="56"/>
                    <a:pt x="42" y="44"/>
                  </a:cubicBezTo>
                  <a:cubicBezTo>
                    <a:pt x="36" y="25"/>
                    <a:pt x="24" y="19"/>
                    <a:pt x="6"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9" name="Freeform 692"/>
            <p:cNvSpPr>
              <a:spLocks/>
            </p:cNvSpPr>
            <p:nvPr/>
          </p:nvSpPr>
          <p:spPr bwMode="auto">
            <a:xfrm>
              <a:off x="6423026" y="4838701"/>
              <a:ext cx="63500" cy="49213"/>
            </a:xfrm>
            <a:custGeom>
              <a:avLst/>
              <a:gdLst>
                <a:gd name="T0" fmla="*/ 2147483647 w 102"/>
                <a:gd name="T1" fmla="*/ 0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0 w 102"/>
                <a:gd name="T23" fmla="*/ 2147483647 h 78"/>
                <a:gd name="T24" fmla="*/ 2147483647 w 102"/>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8"/>
                <a:gd name="T41" fmla="*/ 102 w 102"/>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8">
                  <a:moveTo>
                    <a:pt x="3" y="0"/>
                  </a:moveTo>
                  <a:lnTo>
                    <a:pt x="8" y="1"/>
                  </a:lnTo>
                  <a:cubicBezTo>
                    <a:pt x="9" y="1"/>
                    <a:pt x="9" y="1"/>
                    <a:pt x="10" y="1"/>
                  </a:cubicBezTo>
                  <a:lnTo>
                    <a:pt x="25" y="8"/>
                  </a:lnTo>
                  <a:lnTo>
                    <a:pt x="56" y="28"/>
                  </a:lnTo>
                  <a:lnTo>
                    <a:pt x="102" y="65"/>
                  </a:lnTo>
                  <a:lnTo>
                    <a:pt x="92" y="78"/>
                  </a:lnTo>
                  <a:lnTo>
                    <a:pt x="47" y="41"/>
                  </a:lnTo>
                  <a:lnTo>
                    <a:pt x="18" y="23"/>
                  </a:lnTo>
                  <a:lnTo>
                    <a:pt x="3" y="16"/>
                  </a:lnTo>
                  <a:lnTo>
                    <a:pt x="5" y="16"/>
                  </a:lnTo>
                  <a:lnTo>
                    <a:pt x="0" y="15"/>
                  </a:lnTo>
                  <a:lnTo>
                    <a:pt x="3"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80" name="Freeform 693"/>
            <p:cNvSpPr>
              <a:spLocks/>
            </p:cNvSpPr>
            <p:nvPr/>
          </p:nvSpPr>
          <p:spPr bwMode="auto">
            <a:xfrm>
              <a:off x="6088063" y="4960938"/>
              <a:ext cx="160338" cy="103188"/>
            </a:xfrm>
            <a:custGeom>
              <a:avLst/>
              <a:gdLst>
                <a:gd name="T0" fmla="*/ 2147483647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2147483647 h 160"/>
                <a:gd name="T10" fmla="*/ 2147483647 w 256"/>
                <a:gd name="T11" fmla="*/ 0 h 160"/>
                <a:gd name="T12" fmla="*/ 2147483647 w 256"/>
                <a:gd name="T13" fmla="*/ 2147483647 h 160"/>
                <a:gd name="T14" fmla="*/ 2147483647 w 256"/>
                <a:gd name="T15" fmla="*/ 2147483647 h 160"/>
                <a:gd name="T16" fmla="*/ 2147483647 w 256"/>
                <a:gd name="T17" fmla="*/ 2147483647 h 160"/>
                <a:gd name="T18" fmla="*/ 2147483647 w 256"/>
                <a:gd name="T19" fmla="*/ 2147483647 h 160"/>
                <a:gd name="T20" fmla="*/ 2147483647 w 256"/>
                <a:gd name="T21" fmla="*/ 2147483647 h 160"/>
                <a:gd name="T22" fmla="*/ 2147483647 w 256"/>
                <a:gd name="T23" fmla="*/ 2147483647 h 160"/>
                <a:gd name="T24" fmla="*/ 2147483647 w 256"/>
                <a:gd name="T25" fmla="*/ 2147483647 h 160"/>
                <a:gd name="T26" fmla="*/ 2147483647 w 256"/>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160"/>
                <a:gd name="T44" fmla="*/ 256 w 256"/>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160">
                  <a:moveTo>
                    <a:pt x="152" y="95"/>
                  </a:moveTo>
                  <a:cubicBezTo>
                    <a:pt x="192" y="101"/>
                    <a:pt x="245" y="54"/>
                    <a:pt x="245" y="54"/>
                  </a:cubicBezTo>
                  <a:cubicBezTo>
                    <a:pt x="256" y="36"/>
                    <a:pt x="233" y="24"/>
                    <a:pt x="227" y="24"/>
                  </a:cubicBezTo>
                  <a:cubicBezTo>
                    <a:pt x="204" y="6"/>
                    <a:pt x="158" y="30"/>
                    <a:pt x="128" y="18"/>
                  </a:cubicBezTo>
                  <a:cubicBezTo>
                    <a:pt x="111" y="12"/>
                    <a:pt x="94" y="0"/>
                    <a:pt x="70" y="6"/>
                  </a:cubicBezTo>
                  <a:cubicBezTo>
                    <a:pt x="64" y="6"/>
                    <a:pt x="53" y="0"/>
                    <a:pt x="53" y="0"/>
                  </a:cubicBezTo>
                  <a:cubicBezTo>
                    <a:pt x="41" y="6"/>
                    <a:pt x="35" y="24"/>
                    <a:pt x="24" y="30"/>
                  </a:cubicBezTo>
                  <a:cubicBezTo>
                    <a:pt x="24" y="36"/>
                    <a:pt x="24" y="48"/>
                    <a:pt x="24" y="54"/>
                  </a:cubicBezTo>
                  <a:cubicBezTo>
                    <a:pt x="0" y="60"/>
                    <a:pt x="0" y="95"/>
                    <a:pt x="12" y="113"/>
                  </a:cubicBezTo>
                  <a:cubicBezTo>
                    <a:pt x="24" y="149"/>
                    <a:pt x="64" y="160"/>
                    <a:pt x="94" y="149"/>
                  </a:cubicBezTo>
                  <a:cubicBezTo>
                    <a:pt x="70" y="137"/>
                    <a:pt x="59" y="113"/>
                    <a:pt x="64" y="89"/>
                  </a:cubicBezTo>
                  <a:cubicBezTo>
                    <a:pt x="70" y="60"/>
                    <a:pt x="99" y="66"/>
                    <a:pt x="117" y="66"/>
                  </a:cubicBezTo>
                  <a:cubicBezTo>
                    <a:pt x="128" y="66"/>
                    <a:pt x="140" y="89"/>
                    <a:pt x="152" y="95"/>
                  </a:cubicBezTo>
                  <a:cubicBezTo>
                    <a:pt x="152" y="95"/>
                    <a:pt x="152" y="95"/>
                    <a:pt x="152" y="95"/>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1" name="Freeform 694"/>
            <p:cNvSpPr>
              <a:spLocks/>
            </p:cNvSpPr>
            <p:nvPr/>
          </p:nvSpPr>
          <p:spPr bwMode="auto">
            <a:xfrm>
              <a:off x="6178551" y="4981576"/>
              <a:ext cx="39688" cy="31750"/>
            </a:xfrm>
            <a:custGeom>
              <a:avLst/>
              <a:gdLst>
                <a:gd name="T0" fmla="*/ 2147483647 w 64"/>
                <a:gd name="T1" fmla="*/ 2147483647 h 48"/>
                <a:gd name="T2" fmla="*/ 0 w 64"/>
                <a:gd name="T3" fmla="*/ 2147483647 h 48"/>
                <a:gd name="T4" fmla="*/ 2147483647 w 64"/>
                <a:gd name="T5" fmla="*/ 2147483647 h 48"/>
                <a:gd name="T6" fmla="*/ 0 60000 65536"/>
                <a:gd name="T7" fmla="*/ 0 60000 65536"/>
                <a:gd name="T8" fmla="*/ 0 60000 65536"/>
                <a:gd name="T9" fmla="*/ 0 w 64"/>
                <a:gd name="T10" fmla="*/ 0 h 48"/>
                <a:gd name="T11" fmla="*/ 64 w 64"/>
                <a:gd name="T12" fmla="*/ 48 h 48"/>
              </a:gdLst>
              <a:ahLst/>
              <a:cxnLst>
                <a:cxn ang="T6">
                  <a:pos x="T0" y="T1"/>
                </a:cxn>
                <a:cxn ang="T7">
                  <a:pos x="T2" y="T3"/>
                </a:cxn>
                <a:cxn ang="T8">
                  <a:pos x="T4" y="T5"/>
                </a:cxn>
              </a:cxnLst>
              <a:rect l="T9" t="T10" r="T11" b="T12"/>
              <a:pathLst>
                <a:path w="64" h="48">
                  <a:moveTo>
                    <a:pt x="64" y="16"/>
                  </a:moveTo>
                  <a:cubicBezTo>
                    <a:pt x="27" y="11"/>
                    <a:pt x="38" y="0"/>
                    <a:pt x="0" y="38"/>
                  </a:cubicBezTo>
                  <a:cubicBezTo>
                    <a:pt x="16" y="48"/>
                    <a:pt x="32" y="32"/>
                    <a:pt x="64"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2" name="Freeform 695"/>
            <p:cNvSpPr>
              <a:spLocks/>
            </p:cNvSpPr>
            <p:nvPr/>
          </p:nvSpPr>
          <p:spPr bwMode="auto">
            <a:xfrm>
              <a:off x="6099176" y="4960938"/>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4"/>
                <a:gd name="T43" fmla="*/ 0 h 144"/>
                <a:gd name="T44" fmla="*/ 224 w 22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4" h="144">
                  <a:moveTo>
                    <a:pt x="152" y="87"/>
                  </a:moveTo>
                  <a:cubicBezTo>
                    <a:pt x="174" y="81"/>
                    <a:pt x="202" y="70"/>
                    <a:pt x="219" y="52"/>
                  </a:cubicBezTo>
                  <a:cubicBezTo>
                    <a:pt x="224" y="41"/>
                    <a:pt x="224" y="24"/>
                    <a:pt x="213" y="29"/>
                  </a:cubicBezTo>
                  <a:cubicBezTo>
                    <a:pt x="157" y="29"/>
                    <a:pt x="135" y="41"/>
                    <a:pt x="62" y="6"/>
                  </a:cubicBezTo>
                  <a:cubicBezTo>
                    <a:pt x="40" y="0"/>
                    <a:pt x="34" y="41"/>
                    <a:pt x="17" y="58"/>
                  </a:cubicBezTo>
                  <a:cubicBezTo>
                    <a:pt x="0" y="70"/>
                    <a:pt x="0" y="87"/>
                    <a:pt x="6" y="104"/>
                  </a:cubicBezTo>
                  <a:cubicBezTo>
                    <a:pt x="12" y="116"/>
                    <a:pt x="17" y="116"/>
                    <a:pt x="28" y="127"/>
                  </a:cubicBezTo>
                  <a:cubicBezTo>
                    <a:pt x="34" y="144"/>
                    <a:pt x="56" y="144"/>
                    <a:pt x="68" y="139"/>
                  </a:cubicBezTo>
                  <a:cubicBezTo>
                    <a:pt x="40" y="121"/>
                    <a:pt x="45" y="98"/>
                    <a:pt x="56" y="70"/>
                  </a:cubicBezTo>
                  <a:cubicBezTo>
                    <a:pt x="56" y="70"/>
                    <a:pt x="68" y="64"/>
                    <a:pt x="68" y="58"/>
                  </a:cubicBezTo>
                  <a:cubicBezTo>
                    <a:pt x="84" y="52"/>
                    <a:pt x="101" y="64"/>
                    <a:pt x="118" y="58"/>
                  </a:cubicBezTo>
                  <a:cubicBezTo>
                    <a:pt x="140" y="47"/>
                    <a:pt x="168" y="41"/>
                    <a:pt x="196" y="47"/>
                  </a:cubicBezTo>
                  <a:cubicBezTo>
                    <a:pt x="196" y="47"/>
                    <a:pt x="196" y="58"/>
                    <a:pt x="191" y="58"/>
                  </a:cubicBezTo>
                  <a:cubicBezTo>
                    <a:pt x="180" y="75"/>
                    <a:pt x="152" y="64"/>
                    <a:pt x="152" y="87"/>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3" name="Freeform 696"/>
            <p:cNvSpPr>
              <a:spLocks/>
            </p:cNvSpPr>
            <p:nvPr/>
          </p:nvSpPr>
          <p:spPr bwMode="auto">
            <a:xfrm>
              <a:off x="6108701" y="4972051"/>
              <a:ext cx="49213" cy="82550"/>
            </a:xfrm>
            <a:custGeom>
              <a:avLst/>
              <a:gdLst>
                <a:gd name="T0" fmla="*/ 2147483647 w 80"/>
                <a:gd name="T1" fmla="*/ 0 h 128"/>
                <a:gd name="T2" fmla="*/ 2147483647 w 80"/>
                <a:gd name="T3" fmla="*/ 0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0 w 80"/>
                <a:gd name="T13" fmla="*/ 2147483647 h 128"/>
                <a:gd name="T14" fmla="*/ 0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2147483647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54" y="0"/>
                  </a:moveTo>
                  <a:cubicBezTo>
                    <a:pt x="48" y="0"/>
                    <a:pt x="54" y="0"/>
                    <a:pt x="48" y="0"/>
                  </a:cubicBezTo>
                  <a:cubicBezTo>
                    <a:pt x="43" y="0"/>
                    <a:pt x="32" y="0"/>
                    <a:pt x="27" y="7"/>
                  </a:cubicBezTo>
                  <a:cubicBezTo>
                    <a:pt x="27" y="7"/>
                    <a:pt x="27" y="7"/>
                    <a:pt x="27" y="7"/>
                  </a:cubicBezTo>
                  <a:cubicBezTo>
                    <a:pt x="27" y="13"/>
                    <a:pt x="16" y="25"/>
                    <a:pt x="11" y="31"/>
                  </a:cubicBezTo>
                  <a:cubicBezTo>
                    <a:pt x="11" y="37"/>
                    <a:pt x="11" y="37"/>
                    <a:pt x="6" y="49"/>
                  </a:cubicBezTo>
                  <a:cubicBezTo>
                    <a:pt x="0" y="49"/>
                    <a:pt x="0" y="61"/>
                    <a:pt x="0" y="61"/>
                  </a:cubicBezTo>
                  <a:cubicBezTo>
                    <a:pt x="0" y="68"/>
                    <a:pt x="0" y="74"/>
                    <a:pt x="0" y="74"/>
                  </a:cubicBezTo>
                  <a:cubicBezTo>
                    <a:pt x="0" y="86"/>
                    <a:pt x="6" y="92"/>
                    <a:pt x="11" y="104"/>
                  </a:cubicBezTo>
                  <a:cubicBezTo>
                    <a:pt x="22" y="116"/>
                    <a:pt x="27" y="122"/>
                    <a:pt x="38" y="128"/>
                  </a:cubicBezTo>
                  <a:cubicBezTo>
                    <a:pt x="32" y="116"/>
                    <a:pt x="27" y="110"/>
                    <a:pt x="22" y="104"/>
                  </a:cubicBezTo>
                  <a:cubicBezTo>
                    <a:pt x="22" y="98"/>
                    <a:pt x="22" y="86"/>
                    <a:pt x="22" y="80"/>
                  </a:cubicBezTo>
                  <a:cubicBezTo>
                    <a:pt x="22" y="74"/>
                    <a:pt x="22" y="74"/>
                    <a:pt x="22" y="68"/>
                  </a:cubicBezTo>
                  <a:cubicBezTo>
                    <a:pt x="32" y="43"/>
                    <a:pt x="38" y="37"/>
                    <a:pt x="54" y="25"/>
                  </a:cubicBezTo>
                  <a:cubicBezTo>
                    <a:pt x="59" y="19"/>
                    <a:pt x="75" y="19"/>
                    <a:pt x="80" y="13"/>
                  </a:cubicBezTo>
                  <a:cubicBezTo>
                    <a:pt x="80" y="13"/>
                    <a:pt x="59" y="0"/>
                    <a:pt x="59" y="0"/>
                  </a:cubicBezTo>
                  <a:cubicBezTo>
                    <a:pt x="59" y="0"/>
                    <a:pt x="54" y="0"/>
                    <a:pt x="54" y="0"/>
                  </a:cubicBezTo>
                </a:path>
              </a:pathLst>
            </a:custGeom>
            <a:solidFill>
              <a:srgbClr val="F693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4" name="Freeform 697"/>
            <p:cNvSpPr>
              <a:spLocks/>
            </p:cNvSpPr>
            <p:nvPr/>
          </p:nvSpPr>
          <p:spPr bwMode="auto">
            <a:xfrm>
              <a:off x="6108701" y="4972051"/>
              <a:ext cx="49213"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2147483647 h 112"/>
                <a:gd name="T16" fmla="*/ 2147483647 w 80"/>
                <a:gd name="T17" fmla="*/ 2147483647 h 112"/>
                <a:gd name="T18" fmla="*/ 2147483647 w 80"/>
                <a:gd name="T19" fmla="*/ 2147483647 h 112"/>
                <a:gd name="T20" fmla="*/ 0 w 80"/>
                <a:gd name="T21" fmla="*/ 2147483647 h 112"/>
                <a:gd name="T22" fmla="*/ 0 w 80"/>
                <a:gd name="T23" fmla="*/ 2147483647 h 112"/>
                <a:gd name="T24" fmla="*/ 0 w 80"/>
                <a:gd name="T25" fmla="*/ 2147483647 h 112"/>
                <a:gd name="T26" fmla="*/ 0 w 80"/>
                <a:gd name="T27" fmla="*/ 2147483647 h 112"/>
                <a:gd name="T28" fmla="*/ 2147483647 w 80"/>
                <a:gd name="T29" fmla="*/ 2147483647 h 112"/>
                <a:gd name="T30" fmla="*/ 2147483647 w 80"/>
                <a:gd name="T31" fmla="*/ 2147483647 h 112"/>
                <a:gd name="T32" fmla="*/ 2147483647 w 80"/>
                <a:gd name="T33" fmla="*/ 2147483647 h 112"/>
                <a:gd name="T34" fmla="*/ 2147483647 w 80"/>
                <a:gd name="T35" fmla="*/ 2147483647 h 112"/>
                <a:gd name="T36" fmla="*/ 2147483647 w 80"/>
                <a:gd name="T37" fmla="*/ 2147483647 h 112"/>
                <a:gd name="T38" fmla="*/ 2147483647 w 80"/>
                <a:gd name="T39" fmla="*/ 2147483647 h 112"/>
                <a:gd name="T40" fmla="*/ 2147483647 w 80"/>
                <a:gd name="T41" fmla="*/ 2147483647 h 112"/>
                <a:gd name="T42" fmla="*/ 2147483647 w 80"/>
                <a:gd name="T43" fmla="*/ 2147483647 h 112"/>
                <a:gd name="T44" fmla="*/ 2147483647 w 80"/>
                <a:gd name="T45" fmla="*/ 2147483647 h 112"/>
                <a:gd name="T46" fmla="*/ 2147483647 w 80"/>
                <a:gd name="T47" fmla="*/ 2147483647 h 112"/>
                <a:gd name="T48" fmla="*/ 2147483647 w 80"/>
                <a:gd name="T49" fmla="*/ 2147483647 h 112"/>
                <a:gd name="T50" fmla="*/ 2147483647 w 80"/>
                <a:gd name="T51" fmla="*/ 0 h 112"/>
                <a:gd name="T52" fmla="*/ 2147483647 w 80"/>
                <a:gd name="T53" fmla="*/ 0 h 112"/>
                <a:gd name="T54" fmla="*/ 2147483647 w 80"/>
                <a:gd name="T55" fmla="*/ 0 h 112"/>
                <a:gd name="T56" fmla="*/ 2147483647 w 80"/>
                <a:gd name="T57" fmla="*/ 0 h 112"/>
                <a:gd name="T58" fmla="*/ 2147483647 w 80"/>
                <a:gd name="T59" fmla="*/ 0 h 112"/>
                <a:gd name="T60" fmla="*/ 2147483647 w 80"/>
                <a:gd name="T61" fmla="*/ 0 h 112"/>
                <a:gd name="T62" fmla="*/ 2147483647 w 80"/>
                <a:gd name="T63" fmla="*/ 0 h 112"/>
                <a:gd name="T64" fmla="*/ 2147483647 w 80"/>
                <a:gd name="T65" fmla="*/ 0 h 112"/>
                <a:gd name="T66" fmla="*/ 2147483647 w 80"/>
                <a:gd name="T67" fmla="*/ 0 h 112"/>
                <a:gd name="T68" fmla="*/ 2147483647 w 80"/>
                <a:gd name="T69" fmla="*/ 2147483647 h 112"/>
                <a:gd name="T70" fmla="*/ 2147483647 w 80"/>
                <a:gd name="T71" fmla="*/ 2147483647 h 112"/>
                <a:gd name="T72" fmla="*/ 2147483647 w 80"/>
                <a:gd name="T73" fmla="*/ 2147483647 h 112"/>
                <a:gd name="T74" fmla="*/ 2147483647 w 80"/>
                <a:gd name="T75" fmla="*/ 2147483647 h 112"/>
                <a:gd name="T76" fmla="*/ 2147483647 w 80"/>
                <a:gd name="T77" fmla="*/ 2147483647 h 112"/>
                <a:gd name="T78" fmla="*/ 2147483647 w 80"/>
                <a:gd name="T79" fmla="*/ 2147483647 h 112"/>
                <a:gd name="T80" fmla="*/ 2147483647 w 80"/>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112"/>
                <a:gd name="T125" fmla="*/ 80 w 80"/>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112">
                  <a:moveTo>
                    <a:pt x="52" y="23"/>
                  </a:moveTo>
                  <a:cubicBezTo>
                    <a:pt x="52" y="23"/>
                    <a:pt x="46" y="28"/>
                    <a:pt x="40" y="34"/>
                  </a:cubicBezTo>
                  <a:cubicBezTo>
                    <a:pt x="40" y="34"/>
                    <a:pt x="35" y="40"/>
                    <a:pt x="35" y="45"/>
                  </a:cubicBezTo>
                  <a:cubicBezTo>
                    <a:pt x="29" y="51"/>
                    <a:pt x="23" y="56"/>
                    <a:pt x="23" y="62"/>
                  </a:cubicBezTo>
                  <a:cubicBezTo>
                    <a:pt x="23" y="68"/>
                    <a:pt x="23" y="68"/>
                    <a:pt x="23" y="73"/>
                  </a:cubicBezTo>
                  <a:cubicBezTo>
                    <a:pt x="18" y="79"/>
                    <a:pt x="23" y="84"/>
                    <a:pt x="23" y="90"/>
                  </a:cubicBezTo>
                  <a:cubicBezTo>
                    <a:pt x="23" y="101"/>
                    <a:pt x="35" y="107"/>
                    <a:pt x="40" y="112"/>
                  </a:cubicBezTo>
                  <a:cubicBezTo>
                    <a:pt x="40" y="112"/>
                    <a:pt x="35" y="112"/>
                    <a:pt x="35" y="112"/>
                  </a:cubicBezTo>
                  <a:cubicBezTo>
                    <a:pt x="35" y="112"/>
                    <a:pt x="35" y="112"/>
                    <a:pt x="35" y="112"/>
                  </a:cubicBezTo>
                  <a:cubicBezTo>
                    <a:pt x="23" y="112"/>
                    <a:pt x="23" y="107"/>
                    <a:pt x="12" y="96"/>
                  </a:cubicBezTo>
                  <a:cubicBezTo>
                    <a:pt x="12" y="90"/>
                    <a:pt x="6" y="79"/>
                    <a:pt x="0" y="73"/>
                  </a:cubicBezTo>
                  <a:cubicBezTo>
                    <a:pt x="0" y="73"/>
                    <a:pt x="0" y="68"/>
                    <a:pt x="0" y="68"/>
                  </a:cubicBezTo>
                  <a:cubicBezTo>
                    <a:pt x="0" y="68"/>
                    <a:pt x="0" y="62"/>
                    <a:pt x="0" y="56"/>
                  </a:cubicBezTo>
                  <a:cubicBezTo>
                    <a:pt x="0" y="56"/>
                    <a:pt x="0" y="56"/>
                    <a:pt x="0" y="56"/>
                  </a:cubicBezTo>
                  <a:cubicBezTo>
                    <a:pt x="0" y="51"/>
                    <a:pt x="6" y="45"/>
                    <a:pt x="6" y="45"/>
                  </a:cubicBezTo>
                  <a:cubicBezTo>
                    <a:pt x="6" y="40"/>
                    <a:pt x="12" y="40"/>
                    <a:pt x="12" y="40"/>
                  </a:cubicBezTo>
                  <a:cubicBezTo>
                    <a:pt x="12" y="34"/>
                    <a:pt x="12" y="34"/>
                    <a:pt x="12" y="34"/>
                  </a:cubicBezTo>
                  <a:cubicBezTo>
                    <a:pt x="12" y="34"/>
                    <a:pt x="18" y="34"/>
                    <a:pt x="18" y="28"/>
                  </a:cubicBezTo>
                  <a:cubicBezTo>
                    <a:pt x="18" y="28"/>
                    <a:pt x="18" y="28"/>
                    <a:pt x="18" y="28"/>
                  </a:cubicBezTo>
                  <a:cubicBezTo>
                    <a:pt x="18" y="28"/>
                    <a:pt x="18" y="28"/>
                    <a:pt x="18" y="23"/>
                  </a:cubicBezTo>
                  <a:cubicBezTo>
                    <a:pt x="18" y="23"/>
                    <a:pt x="18" y="23"/>
                    <a:pt x="18" y="23"/>
                  </a:cubicBezTo>
                  <a:cubicBezTo>
                    <a:pt x="23" y="17"/>
                    <a:pt x="29" y="12"/>
                    <a:pt x="29" y="12"/>
                  </a:cubicBezTo>
                  <a:cubicBezTo>
                    <a:pt x="29" y="12"/>
                    <a:pt x="29" y="6"/>
                    <a:pt x="29" y="6"/>
                  </a:cubicBezTo>
                  <a:cubicBezTo>
                    <a:pt x="29" y="6"/>
                    <a:pt x="29" y="6"/>
                    <a:pt x="35" y="6"/>
                  </a:cubicBezTo>
                  <a:cubicBezTo>
                    <a:pt x="35" y="6"/>
                    <a:pt x="35" y="6"/>
                    <a:pt x="35" y="6"/>
                  </a:cubicBezTo>
                  <a:cubicBezTo>
                    <a:pt x="35" y="0"/>
                    <a:pt x="40" y="0"/>
                    <a:pt x="40" y="0"/>
                  </a:cubicBezTo>
                  <a:cubicBezTo>
                    <a:pt x="40" y="0"/>
                    <a:pt x="46" y="0"/>
                    <a:pt x="46" y="0"/>
                  </a:cubicBezTo>
                  <a:cubicBezTo>
                    <a:pt x="46" y="0"/>
                    <a:pt x="46" y="0"/>
                    <a:pt x="46" y="0"/>
                  </a:cubicBezTo>
                  <a:cubicBezTo>
                    <a:pt x="52" y="0"/>
                    <a:pt x="52" y="0"/>
                    <a:pt x="52" y="0"/>
                  </a:cubicBezTo>
                  <a:cubicBezTo>
                    <a:pt x="52" y="0"/>
                    <a:pt x="58" y="0"/>
                    <a:pt x="58" y="0"/>
                  </a:cubicBezTo>
                  <a:cubicBezTo>
                    <a:pt x="58" y="0"/>
                    <a:pt x="58" y="0"/>
                    <a:pt x="58" y="0"/>
                  </a:cubicBezTo>
                  <a:cubicBezTo>
                    <a:pt x="58" y="0"/>
                    <a:pt x="58" y="0"/>
                    <a:pt x="58" y="0"/>
                  </a:cubicBezTo>
                  <a:cubicBezTo>
                    <a:pt x="58" y="0"/>
                    <a:pt x="63" y="0"/>
                    <a:pt x="63" y="0"/>
                  </a:cubicBezTo>
                  <a:cubicBezTo>
                    <a:pt x="63" y="0"/>
                    <a:pt x="63" y="0"/>
                    <a:pt x="63" y="0"/>
                  </a:cubicBezTo>
                  <a:cubicBezTo>
                    <a:pt x="63" y="6"/>
                    <a:pt x="63" y="6"/>
                    <a:pt x="63" y="6"/>
                  </a:cubicBezTo>
                  <a:cubicBezTo>
                    <a:pt x="63" y="6"/>
                    <a:pt x="69" y="6"/>
                    <a:pt x="69" y="6"/>
                  </a:cubicBezTo>
                  <a:cubicBezTo>
                    <a:pt x="69" y="6"/>
                    <a:pt x="75" y="6"/>
                    <a:pt x="75" y="12"/>
                  </a:cubicBezTo>
                  <a:cubicBezTo>
                    <a:pt x="80" y="12"/>
                    <a:pt x="80" y="12"/>
                    <a:pt x="80" y="12"/>
                  </a:cubicBezTo>
                  <a:cubicBezTo>
                    <a:pt x="80" y="12"/>
                    <a:pt x="80" y="12"/>
                    <a:pt x="75" y="12"/>
                  </a:cubicBezTo>
                  <a:cubicBezTo>
                    <a:pt x="75" y="12"/>
                    <a:pt x="75" y="12"/>
                    <a:pt x="69" y="17"/>
                  </a:cubicBezTo>
                  <a:cubicBezTo>
                    <a:pt x="63" y="17"/>
                    <a:pt x="58" y="17"/>
                    <a:pt x="52" y="23"/>
                  </a:cubicBezTo>
                </a:path>
              </a:pathLst>
            </a:custGeom>
            <a:solidFill>
              <a:srgbClr val="F9A2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5" name="Freeform 698"/>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0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5" y="23"/>
                  </a:moveTo>
                  <a:cubicBezTo>
                    <a:pt x="40" y="23"/>
                    <a:pt x="35" y="28"/>
                    <a:pt x="35" y="34"/>
                  </a:cubicBezTo>
                  <a:cubicBezTo>
                    <a:pt x="30" y="34"/>
                    <a:pt x="30" y="40"/>
                    <a:pt x="25" y="45"/>
                  </a:cubicBezTo>
                  <a:cubicBezTo>
                    <a:pt x="25" y="51"/>
                    <a:pt x="20" y="56"/>
                    <a:pt x="20" y="62"/>
                  </a:cubicBezTo>
                  <a:cubicBezTo>
                    <a:pt x="20" y="68"/>
                    <a:pt x="15" y="68"/>
                    <a:pt x="15" y="73"/>
                  </a:cubicBezTo>
                  <a:cubicBezTo>
                    <a:pt x="15" y="79"/>
                    <a:pt x="20" y="84"/>
                    <a:pt x="20" y="90"/>
                  </a:cubicBezTo>
                  <a:cubicBezTo>
                    <a:pt x="20" y="101"/>
                    <a:pt x="30" y="107"/>
                    <a:pt x="30" y="112"/>
                  </a:cubicBezTo>
                  <a:cubicBezTo>
                    <a:pt x="30" y="112"/>
                    <a:pt x="30" y="112"/>
                    <a:pt x="30" y="112"/>
                  </a:cubicBezTo>
                  <a:cubicBezTo>
                    <a:pt x="30" y="112"/>
                    <a:pt x="30" y="112"/>
                    <a:pt x="30" y="112"/>
                  </a:cubicBezTo>
                  <a:cubicBezTo>
                    <a:pt x="20" y="107"/>
                    <a:pt x="20" y="107"/>
                    <a:pt x="10" y="96"/>
                  </a:cubicBezTo>
                  <a:cubicBezTo>
                    <a:pt x="10" y="90"/>
                    <a:pt x="5" y="79"/>
                    <a:pt x="5" y="73"/>
                  </a:cubicBezTo>
                  <a:cubicBezTo>
                    <a:pt x="0" y="73"/>
                    <a:pt x="0" y="68"/>
                    <a:pt x="0" y="68"/>
                  </a:cubicBezTo>
                  <a:cubicBezTo>
                    <a:pt x="0" y="68"/>
                    <a:pt x="0" y="62"/>
                    <a:pt x="0" y="56"/>
                  </a:cubicBezTo>
                  <a:cubicBezTo>
                    <a:pt x="0" y="56"/>
                    <a:pt x="0" y="56"/>
                    <a:pt x="5" y="56"/>
                  </a:cubicBezTo>
                  <a:cubicBezTo>
                    <a:pt x="5" y="51"/>
                    <a:pt x="5" y="51"/>
                    <a:pt x="5" y="45"/>
                  </a:cubicBezTo>
                  <a:cubicBezTo>
                    <a:pt x="10" y="45"/>
                    <a:pt x="10" y="40"/>
                    <a:pt x="10" y="40"/>
                  </a:cubicBezTo>
                  <a:cubicBezTo>
                    <a:pt x="10" y="40"/>
                    <a:pt x="10" y="34"/>
                    <a:pt x="15" y="34"/>
                  </a:cubicBezTo>
                  <a:cubicBezTo>
                    <a:pt x="15" y="34"/>
                    <a:pt x="15" y="34"/>
                    <a:pt x="15" y="34"/>
                  </a:cubicBezTo>
                  <a:cubicBezTo>
                    <a:pt x="15" y="34"/>
                    <a:pt x="15" y="34"/>
                    <a:pt x="15" y="34"/>
                  </a:cubicBezTo>
                  <a:cubicBezTo>
                    <a:pt x="15" y="28"/>
                    <a:pt x="15" y="28"/>
                    <a:pt x="15" y="28"/>
                  </a:cubicBezTo>
                  <a:cubicBezTo>
                    <a:pt x="15" y="28"/>
                    <a:pt x="15" y="28"/>
                    <a:pt x="15" y="23"/>
                  </a:cubicBezTo>
                  <a:cubicBezTo>
                    <a:pt x="20" y="17"/>
                    <a:pt x="25" y="17"/>
                    <a:pt x="25" y="12"/>
                  </a:cubicBezTo>
                  <a:cubicBezTo>
                    <a:pt x="25" y="12"/>
                    <a:pt x="25" y="12"/>
                    <a:pt x="25" y="12"/>
                  </a:cubicBezTo>
                  <a:cubicBezTo>
                    <a:pt x="25" y="12"/>
                    <a:pt x="25" y="12"/>
                    <a:pt x="25" y="6"/>
                  </a:cubicBezTo>
                  <a:cubicBezTo>
                    <a:pt x="30" y="6"/>
                    <a:pt x="30" y="6"/>
                    <a:pt x="30" y="6"/>
                  </a:cubicBezTo>
                  <a:cubicBezTo>
                    <a:pt x="30" y="6"/>
                    <a:pt x="30" y="6"/>
                    <a:pt x="35" y="0"/>
                  </a:cubicBezTo>
                  <a:cubicBezTo>
                    <a:pt x="35" y="0"/>
                    <a:pt x="35" y="0"/>
                    <a:pt x="40" y="0"/>
                  </a:cubicBezTo>
                  <a:cubicBezTo>
                    <a:pt x="40" y="0"/>
                    <a:pt x="40" y="0"/>
                    <a:pt x="40" y="0"/>
                  </a:cubicBezTo>
                  <a:cubicBezTo>
                    <a:pt x="40" y="0"/>
                    <a:pt x="45" y="0"/>
                    <a:pt x="45" y="0"/>
                  </a:cubicBezTo>
                  <a:cubicBezTo>
                    <a:pt x="45" y="0"/>
                    <a:pt x="45" y="0"/>
                    <a:pt x="45" y="0"/>
                  </a:cubicBezTo>
                  <a:cubicBezTo>
                    <a:pt x="45" y="0"/>
                    <a:pt x="45" y="0"/>
                    <a:pt x="50" y="0"/>
                  </a:cubicBezTo>
                  <a:cubicBezTo>
                    <a:pt x="50" y="0"/>
                    <a:pt x="50" y="0"/>
                    <a:pt x="50" y="0"/>
                  </a:cubicBezTo>
                  <a:cubicBezTo>
                    <a:pt x="50" y="0"/>
                    <a:pt x="50" y="0"/>
                    <a:pt x="50" y="0"/>
                  </a:cubicBezTo>
                  <a:cubicBezTo>
                    <a:pt x="50" y="0"/>
                    <a:pt x="50" y="0"/>
                    <a:pt x="50" y="6"/>
                  </a:cubicBezTo>
                  <a:cubicBezTo>
                    <a:pt x="55" y="6"/>
                    <a:pt x="55" y="6"/>
                    <a:pt x="55" y="6"/>
                  </a:cubicBezTo>
                  <a:cubicBezTo>
                    <a:pt x="55" y="6"/>
                    <a:pt x="55" y="6"/>
                    <a:pt x="55" y="6"/>
                  </a:cubicBezTo>
                  <a:cubicBezTo>
                    <a:pt x="60" y="6"/>
                    <a:pt x="64" y="6"/>
                    <a:pt x="64" y="6"/>
                  </a:cubicBezTo>
                  <a:cubicBezTo>
                    <a:pt x="64" y="12"/>
                    <a:pt x="64" y="12"/>
                    <a:pt x="64" y="12"/>
                  </a:cubicBezTo>
                  <a:cubicBezTo>
                    <a:pt x="64" y="12"/>
                    <a:pt x="64" y="12"/>
                    <a:pt x="64" y="12"/>
                  </a:cubicBezTo>
                  <a:cubicBezTo>
                    <a:pt x="60" y="12"/>
                    <a:pt x="60" y="12"/>
                    <a:pt x="55" y="12"/>
                  </a:cubicBezTo>
                  <a:cubicBezTo>
                    <a:pt x="55" y="17"/>
                    <a:pt x="45" y="17"/>
                    <a:pt x="45" y="23"/>
                  </a:cubicBezTo>
                </a:path>
              </a:pathLst>
            </a:custGeom>
            <a:solidFill>
              <a:srgbClr val="FBB1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6" name="Freeform 699"/>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0 w 64"/>
                <a:gd name="T21" fmla="*/ 2147483647 h 112"/>
                <a:gd name="T22" fmla="*/ 0 w 64"/>
                <a:gd name="T23" fmla="*/ 2147483647 h 112"/>
                <a:gd name="T24" fmla="*/ 0 w 64"/>
                <a:gd name="T25" fmla="*/ 2147483647 h 112"/>
                <a:gd name="T26" fmla="*/ 0 w 64"/>
                <a:gd name="T27" fmla="*/ 2147483647 h 112"/>
                <a:gd name="T28" fmla="*/ 0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1" y="23"/>
                  </a:moveTo>
                  <a:cubicBezTo>
                    <a:pt x="41" y="23"/>
                    <a:pt x="35" y="28"/>
                    <a:pt x="30" y="34"/>
                  </a:cubicBezTo>
                  <a:cubicBezTo>
                    <a:pt x="30" y="40"/>
                    <a:pt x="24" y="40"/>
                    <a:pt x="24" y="45"/>
                  </a:cubicBezTo>
                  <a:cubicBezTo>
                    <a:pt x="24" y="51"/>
                    <a:pt x="18" y="56"/>
                    <a:pt x="18" y="62"/>
                  </a:cubicBezTo>
                  <a:cubicBezTo>
                    <a:pt x="12" y="68"/>
                    <a:pt x="12" y="68"/>
                    <a:pt x="12" y="73"/>
                  </a:cubicBezTo>
                  <a:cubicBezTo>
                    <a:pt x="12" y="79"/>
                    <a:pt x="12" y="84"/>
                    <a:pt x="18" y="90"/>
                  </a:cubicBezTo>
                  <a:cubicBezTo>
                    <a:pt x="18" y="96"/>
                    <a:pt x="24" y="101"/>
                    <a:pt x="30" y="112"/>
                  </a:cubicBezTo>
                  <a:cubicBezTo>
                    <a:pt x="30" y="112"/>
                    <a:pt x="30" y="112"/>
                    <a:pt x="30" y="112"/>
                  </a:cubicBezTo>
                  <a:cubicBezTo>
                    <a:pt x="30" y="112"/>
                    <a:pt x="30" y="112"/>
                    <a:pt x="30" y="112"/>
                  </a:cubicBezTo>
                  <a:cubicBezTo>
                    <a:pt x="18" y="107"/>
                    <a:pt x="18" y="101"/>
                    <a:pt x="6" y="96"/>
                  </a:cubicBezTo>
                  <a:cubicBezTo>
                    <a:pt x="6" y="84"/>
                    <a:pt x="0" y="79"/>
                    <a:pt x="0" y="73"/>
                  </a:cubicBezTo>
                  <a:cubicBezTo>
                    <a:pt x="0" y="73"/>
                    <a:pt x="0" y="68"/>
                    <a:pt x="0" y="68"/>
                  </a:cubicBezTo>
                  <a:cubicBezTo>
                    <a:pt x="0" y="68"/>
                    <a:pt x="0" y="62"/>
                    <a:pt x="0" y="62"/>
                  </a:cubicBezTo>
                  <a:cubicBezTo>
                    <a:pt x="0" y="56"/>
                    <a:pt x="0" y="56"/>
                    <a:pt x="0" y="56"/>
                  </a:cubicBezTo>
                  <a:cubicBezTo>
                    <a:pt x="0" y="56"/>
                    <a:pt x="0" y="51"/>
                    <a:pt x="0" y="45"/>
                  </a:cubicBezTo>
                  <a:cubicBezTo>
                    <a:pt x="6" y="45"/>
                    <a:pt x="6" y="45"/>
                    <a:pt x="6" y="40"/>
                  </a:cubicBezTo>
                  <a:cubicBezTo>
                    <a:pt x="6" y="40"/>
                    <a:pt x="12" y="40"/>
                    <a:pt x="12" y="34"/>
                  </a:cubicBezTo>
                  <a:cubicBezTo>
                    <a:pt x="12" y="34"/>
                    <a:pt x="12" y="34"/>
                    <a:pt x="12" y="34"/>
                  </a:cubicBezTo>
                  <a:cubicBezTo>
                    <a:pt x="12" y="34"/>
                    <a:pt x="12" y="34"/>
                    <a:pt x="12" y="34"/>
                  </a:cubicBezTo>
                  <a:cubicBezTo>
                    <a:pt x="12" y="34"/>
                    <a:pt x="12" y="28"/>
                    <a:pt x="12" y="28"/>
                  </a:cubicBezTo>
                  <a:cubicBezTo>
                    <a:pt x="12" y="28"/>
                    <a:pt x="12" y="28"/>
                    <a:pt x="12" y="28"/>
                  </a:cubicBezTo>
                  <a:cubicBezTo>
                    <a:pt x="18" y="23"/>
                    <a:pt x="24" y="17"/>
                    <a:pt x="24" y="17"/>
                  </a:cubicBezTo>
                  <a:cubicBezTo>
                    <a:pt x="24" y="12"/>
                    <a:pt x="24" y="12"/>
                    <a:pt x="24" y="12"/>
                  </a:cubicBezTo>
                  <a:cubicBezTo>
                    <a:pt x="24" y="12"/>
                    <a:pt x="24" y="12"/>
                    <a:pt x="24" y="12"/>
                  </a:cubicBezTo>
                  <a:cubicBezTo>
                    <a:pt x="24" y="12"/>
                    <a:pt x="24" y="12"/>
                    <a:pt x="30" y="12"/>
                  </a:cubicBezTo>
                  <a:cubicBezTo>
                    <a:pt x="30" y="6"/>
                    <a:pt x="30" y="6"/>
                    <a:pt x="30" y="6"/>
                  </a:cubicBezTo>
                  <a:cubicBezTo>
                    <a:pt x="35" y="6"/>
                    <a:pt x="35" y="0"/>
                    <a:pt x="35" y="0"/>
                  </a:cubicBezTo>
                  <a:cubicBezTo>
                    <a:pt x="41" y="0"/>
                    <a:pt x="41" y="0"/>
                    <a:pt x="41" y="0"/>
                  </a:cubicBezTo>
                  <a:cubicBezTo>
                    <a:pt x="41" y="0"/>
                    <a:pt x="41" y="0"/>
                    <a:pt x="41" y="0"/>
                  </a:cubicBezTo>
                  <a:cubicBezTo>
                    <a:pt x="47" y="0"/>
                    <a:pt x="47" y="0"/>
                    <a:pt x="47" y="0"/>
                  </a:cubicBezTo>
                  <a:cubicBezTo>
                    <a:pt x="47" y="0"/>
                    <a:pt x="47" y="0"/>
                    <a:pt x="47" y="0"/>
                  </a:cubicBezTo>
                  <a:cubicBezTo>
                    <a:pt x="47" y="0"/>
                    <a:pt x="53" y="0"/>
                    <a:pt x="53" y="0"/>
                  </a:cubicBezTo>
                  <a:cubicBezTo>
                    <a:pt x="53" y="0"/>
                    <a:pt x="53" y="0"/>
                    <a:pt x="53" y="0"/>
                  </a:cubicBezTo>
                  <a:cubicBezTo>
                    <a:pt x="53" y="0"/>
                    <a:pt x="53" y="6"/>
                    <a:pt x="53" y="6"/>
                  </a:cubicBezTo>
                  <a:cubicBezTo>
                    <a:pt x="53" y="6"/>
                    <a:pt x="53" y="6"/>
                    <a:pt x="53" y="6"/>
                  </a:cubicBezTo>
                  <a:cubicBezTo>
                    <a:pt x="53" y="6"/>
                    <a:pt x="59" y="6"/>
                    <a:pt x="59" y="6"/>
                  </a:cubicBezTo>
                  <a:cubicBezTo>
                    <a:pt x="59" y="6"/>
                    <a:pt x="64" y="6"/>
                    <a:pt x="64" y="6"/>
                  </a:cubicBezTo>
                  <a:cubicBezTo>
                    <a:pt x="64" y="12"/>
                    <a:pt x="64" y="12"/>
                    <a:pt x="64" y="12"/>
                  </a:cubicBezTo>
                  <a:cubicBezTo>
                    <a:pt x="64" y="12"/>
                    <a:pt x="64" y="12"/>
                    <a:pt x="64" y="12"/>
                  </a:cubicBezTo>
                  <a:cubicBezTo>
                    <a:pt x="59" y="12"/>
                    <a:pt x="59" y="12"/>
                    <a:pt x="59" y="12"/>
                  </a:cubicBezTo>
                  <a:cubicBezTo>
                    <a:pt x="53" y="17"/>
                    <a:pt x="47" y="17"/>
                    <a:pt x="41" y="23"/>
                  </a:cubicBezTo>
                </a:path>
              </a:pathLst>
            </a:custGeom>
            <a:solidFill>
              <a:srgbClr val="FCC34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7" name="Freeform 700"/>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0 w 64"/>
                <a:gd name="T19" fmla="*/ 2147483647 h 112"/>
                <a:gd name="T20" fmla="*/ 0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2147483647 h 112"/>
                <a:gd name="T54" fmla="*/ 2147483647 w 64"/>
                <a:gd name="T55" fmla="*/ 0 h 112"/>
                <a:gd name="T56" fmla="*/ 2147483647 w 64"/>
                <a:gd name="T57" fmla="*/ 0 h 112"/>
                <a:gd name="T58" fmla="*/ 2147483647 w 64"/>
                <a:gd name="T59" fmla="*/ 0 h 112"/>
                <a:gd name="T60" fmla="*/ 2147483647 w 64"/>
                <a:gd name="T61" fmla="*/ 2147483647 h 112"/>
                <a:gd name="T62" fmla="*/ 2147483647 w 64"/>
                <a:gd name="T63" fmla="*/ 2147483647 h 112"/>
                <a:gd name="T64" fmla="*/ 2147483647 w 64"/>
                <a:gd name="T65" fmla="*/ 2147483647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112"/>
                <a:gd name="T119" fmla="*/ 64 w 64"/>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112">
                  <a:moveTo>
                    <a:pt x="41" y="23"/>
                  </a:moveTo>
                  <a:cubicBezTo>
                    <a:pt x="35" y="23"/>
                    <a:pt x="35" y="28"/>
                    <a:pt x="30" y="34"/>
                  </a:cubicBezTo>
                  <a:cubicBezTo>
                    <a:pt x="30" y="40"/>
                    <a:pt x="24" y="40"/>
                    <a:pt x="24" y="45"/>
                  </a:cubicBezTo>
                  <a:cubicBezTo>
                    <a:pt x="24" y="45"/>
                    <a:pt x="18" y="56"/>
                    <a:pt x="18" y="62"/>
                  </a:cubicBezTo>
                  <a:cubicBezTo>
                    <a:pt x="12" y="68"/>
                    <a:pt x="12" y="68"/>
                    <a:pt x="12" y="73"/>
                  </a:cubicBezTo>
                  <a:cubicBezTo>
                    <a:pt x="12" y="73"/>
                    <a:pt x="12" y="84"/>
                    <a:pt x="12" y="90"/>
                  </a:cubicBezTo>
                  <a:cubicBezTo>
                    <a:pt x="18" y="96"/>
                    <a:pt x="24" y="101"/>
                    <a:pt x="24" y="107"/>
                  </a:cubicBezTo>
                  <a:cubicBezTo>
                    <a:pt x="24" y="107"/>
                    <a:pt x="24" y="112"/>
                    <a:pt x="24" y="112"/>
                  </a:cubicBezTo>
                  <a:cubicBezTo>
                    <a:pt x="18" y="107"/>
                    <a:pt x="18" y="101"/>
                    <a:pt x="12" y="90"/>
                  </a:cubicBezTo>
                  <a:cubicBezTo>
                    <a:pt x="6" y="84"/>
                    <a:pt x="0" y="79"/>
                    <a:pt x="0" y="73"/>
                  </a:cubicBezTo>
                  <a:cubicBezTo>
                    <a:pt x="0" y="73"/>
                    <a:pt x="0" y="73"/>
                    <a:pt x="0" y="68"/>
                  </a:cubicBezTo>
                  <a:cubicBezTo>
                    <a:pt x="0" y="68"/>
                    <a:pt x="0" y="62"/>
                    <a:pt x="0" y="62"/>
                  </a:cubicBezTo>
                  <a:cubicBezTo>
                    <a:pt x="0" y="62"/>
                    <a:pt x="0" y="56"/>
                    <a:pt x="0" y="56"/>
                  </a:cubicBezTo>
                  <a:cubicBezTo>
                    <a:pt x="0" y="56"/>
                    <a:pt x="6" y="51"/>
                    <a:pt x="6" y="51"/>
                  </a:cubicBezTo>
                  <a:cubicBezTo>
                    <a:pt x="6" y="45"/>
                    <a:pt x="6" y="45"/>
                    <a:pt x="6" y="45"/>
                  </a:cubicBezTo>
                  <a:cubicBezTo>
                    <a:pt x="12" y="40"/>
                    <a:pt x="12" y="40"/>
                    <a:pt x="12" y="40"/>
                  </a:cubicBezTo>
                  <a:cubicBezTo>
                    <a:pt x="12" y="40"/>
                    <a:pt x="12" y="34"/>
                    <a:pt x="12" y="34"/>
                  </a:cubicBezTo>
                  <a:cubicBezTo>
                    <a:pt x="12" y="34"/>
                    <a:pt x="12" y="34"/>
                    <a:pt x="12" y="34"/>
                  </a:cubicBezTo>
                  <a:cubicBezTo>
                    <a:pt x="12" y="34"/>
                    <a:pt x="12" y="34"/>
                    <a:pt x="12" y="28"/>
                  </a:cubicBezTo>
                  <a:cubicBezTo>
                    <a:pt x="12" y="28"/>
                    <a:pt x="12" y="28"/>
                    <a:pt x="18" y="28"/>
                  </a:cubicBezTo>
                  <a:cubicBezTo>
                    <a:pt x="18" y="23"/>
                    <a:pt x="18" y="23"/>
                    <a:pt x="24" y="17"/>
                  </a:cubicBezTo>
                  <a:cubicBezTo>
                    <a:pt x="24" y="17"/>
                    <a:pt x="24" y="17"/>
                    <a:pt x="24" y="17"/>
                  </a:cubicBezTo>
                  <a:cubicBezTo>
                    <a:pt x="24" y="12"/>
                    <a:pt x="24" y="12"/>
                    <a:pt x="24" y="12"/>
                  </a:cubicBezTo>
                  <a:cubicBezTo>
                    <a:pt x="24" y="12"/>
                    <a:pt x="24" y="12"/>
                    <a:pt x="24" y="12"/>
                  </a:cubicBezTo>
                  <a:cubicBezTo>
                    <a:pt x="30" y="12"/>
                    <a:pt x="30" y="12"/>
                    <a:pt x="30" y="6"/>
                  </a:cubicBezTo>
                  <a:cubicBezTo>
                    <a:pt x="30" y="6"/>
                    <a:pt x="35" y="6"/>
                    <a:pt x="35" y="6"/>
                  </a:cubicBezTo>
                  <a:cubicBezTo>
                    <a:pt x="35" y="6"/>
                    <a:pt x="35" y="6"/>
                    <a:pt x="35" y="6"/>
                  </a:cubicBezTo>
                  <a:cubicBezTo>
                    <a:pt x="41" y="0"/>
                    <a:pt x="41" y="0"/>
                    <a:pt x="41" y="0"/>
                  </a:cubicBezTo>
                  <a:cubicBezTo>
                    <a:pt x="41" y="0"/>
                    <a:pt x="41" y="0"/>
                    <a:pt x="41" y="0"/>
                  </a:cubicBezTo>
                  <a:cubicBezTo>
                    <a:pt x="41" y="0"/>
                    <a:pt x="47" y="0"/>
                    <a:pt x="47" y="0"/>
                  </a:cubicBezTo>
                  <a:cubicBezTo>
                    <a:pt x="47" y="0"/>
                    <a:pt x="47" y="6"/>
                    <a:pt x="47" y="6"/>
                  </a:cubicBezTo>
                  <a:cubicBezTo>
                    <a:pt x="47" y="6"/>
                    <a:pt x="53" y="6"/>
                    <a:pt x="53" y="6"/>
                  </a:cubicBezTo>
                  <a:cubicBezTo>
                    <a:pt x="53" y="6"/>
                    <a:pt x="53" y="6"/>
                    <a:pt x="53" y="6"/>
                  </a:cubicBezTo>
                  <a:cubicBezTo>
                    <a:pt x="53" y="6"/>
                    <a:pt x="53" y="6"/>
                    <a:pt x="59" y="6"/>
                  </a:cubicBezTo>
                  <a:cubicBezTo>
                    <a:pt x="59" y="6"/>
                    <a:pt x="59" y="6"/>
                    <a:pt x="59" y="6"/>
                  </a:cubicBezTo>
                  <a:cubicBezTo>
                    <a:pt x="64" y="12"/>
                    <a:pt x="59" y="12"/>
                    <a:pt x="59" y="12"/>
                  </a:cubicBezTo>
                  <a:cubicBezTo>
                    <a:pt x="59" y="12"/>
                    <a:pt x="59" y="12"/>
                    <a:pt x="59" y="12"/>
                  </a:cubicBezTo>
                  <a:cubicBezTo>
                    <a:pt x="59" y="12"/>
                    <a:pt x="53" y="12"/>
                    <a:pt x="53" y="12"/>
                  </a:cubicBezTo>
                  <a:cubicBezTo>
                    <a:pt x="47" y="17"/>
                    <a:pt x="41" y="17"/>
                    <a:pt x="41" y="23"/>
                  </a:cubicBezTo>
                </a:path>
              </a:pathLst>
            </a:custGeom>
            <a:solidFill>
              <a:srgbClr val="FDD55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8" name="Freeform 701"/>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0 w 64"/>
                <a:gd name="T11" fmla="*/ 2147483647 h 112"/>
                <a:gd name="T12" fmla="*/ 0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0 h 112"/>
                <a:gd name="T36" fmla="*/ 2147483647 w 64"/>
                <a:gd name="T37" fmla="*/ 0 h 112"/>
                <a:gd name="T38" fmla="*/ 2147483647 w 64"/>
                <a:gd name="T39" fmla="*/ 0 h 112"/>
                <a:gd name="T40" fmla="*/ 2147483647 w 64"/>
                <a:gd name="T41" fmla="*/ 0 h 112"/>
                <a:gd name="T42" fmla="*/ 2147483647 w 64"/>
                <a:gd name="T43" fmla="*/ 0 h 112"/>
                <a:gd name="T44" fmla="*/ 2147483647 w 64"/>
                <a:gd name="T45" fmla="*/ 0 h 112"/>
                <a:gd name="T46" fmla="*/ 2147483647 w 64"/>
                <a:gd name="T47" fmla="*/ 0 h 112"/>
                <a:gd name="T48" fmla="*/ 2147483647 w 64"/>
                <a:gd name="T49" fmla="*/ 2147483647 h 112"/>
                <a:gd name="T50" fmla="*/ 2147483647 w 64"/>
                <a:gd name="T51" fmla="*/ 2147483647 h 112"/>
                <a:gd name="T52" fmla="*/ 2147483647 w 64"/>
                <a:gd name="T53" fmla="*/ 2147483647 h 112"/>
                <a:gd name="T54" fmla="*/ 2147483647 w 64"/>
                <a:gd name="T55" fmla="*/ 2147483647 h 112"/>
                <a:gd name="T56" fmla="*/ 2147483647 w 64"/>
                <a:gd name="T57" fmla="*/ 2147483647 h 112"/>
                <a:gd name="T58" fmla="*/ 2147483647 w 64"/>
                <a:gd name="T59" fmla="*/ 2147483647 h 112"/>
                <a:gd name="T60" fmla="*/ 2147483647 w 64"/>
                <a:gd name="T61" fmla="*/ 2147483647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12"/>
                <a:gd name="T95" fmla="*/ 64 w 64"/>
                <a:gd name="T96" fmla="*/ 112 h 1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12">
                  <a:moveTo>
                    <a:pt x="13" y="65"/>
                  </a:moveTo>
                  <a:cubicBezTo>
                    <a:pt x="13" y="71"/>
                    <a:pt x="13" y="77"/>
                    <a:pt x="13" y="83"/>
                  </a:cubicBezTo>
                  <a:cubicBezTo>
                    <a:pt x="20" y="95"/>
                    <a:pt x="26" y="101"/>
                    <a:pt x="26" y="107"/>
                  </a:cubicBezTo>
                  <a:cubicBezTo>
                    <a:pt x="26" y="107"/>
                    <a:pt x="26" y="112"/>
                    <a:pt x="26" y="112"/>
                  </a:cubicBezTo>
                  <a:cubicBezTo>
                    <a:pt x="20" y="107"/>
                    <a:pt x="13" y="101"/>
                    <a:pt x="13" y="89"/>
                  </a:cubicBezTo>
                  <a:cubicBezTo>
                    <a:pt x="7" y="83"/>
                    <a:pt x="7" y="77"/>
                    <a:pt x="0" y="71"/>
                  </a:cubicBezTo>
                  <a:cubicBezTo>
                    <a:pt x="0" y="71"/>
                    <a:pt x="0" y="71"/>
                    <a:pt x="0" y="65"/>
                  </a:cubicBezTo>
                  <a:cubicBezTo>
                    <a:pt x="0" y="65"/>
                    <a:pt x="0" y="59"/>
                    <a:pt x="7" y="54"/>
                  </a:cubicBezTo>
                  <a:cubicBezTo>
                    <a:pt x="7" y="54"/>
                    <a:pt x="7" y="48"/>
                    <a:pt x="7" y="42"/>
                  </a:cubicBezTo>
                  <a:cubicBezTo>
                    <a:pt x="13" y="36"/>
                    <a:pt x="13" y="36"/>
                    <a:pt x="13" y="36"/>
                  </a:cubicBezTo>
                  <a:cubicBezTo>
                    <a:pt x="13" y="36"/>
                    <a:pt x="13" y="36"/>
                    <a:pt x="13" y="36"/>
                  </a:cubicBezTo>
                  <a:cubicBezTo>
                    <a:pt x="13" y="30"/>
                    <a:pt x="13" y="30"/>
                    <a:pt x="20" y="30"/>
                  </a:cubicBezTo>
                  <a:cubicBezTo>
                    <a:pt x="20" y="30"/>
                    <a:pt x="20" y="30"/>
                    <a:pt x="20" y="30"/>
                  </a:cubicBezTo>
                  <a:cubicBezTo>
                    <a:pt x="20" y="18"/>
                    <a:pt x="20" y="18"/>
                    <a:pt x="26" y="12"/>
                  </a:cubicBezTo>
                  <a:cubicBezTo>
                    <a:pt x="26" y="12"/>
                    <a:pt x="26" y="12"/>
                    <a:pt x="26" y="12"/>
                  </a:cubicBezTo>
                  <a:cubicBezTo>
                    <a:pt x="26" y="12"/>
                    <a:pt x="26" y="6"/>
                    <a:pt x="26" y="6"/>
                  </a:cubicBezTo>
                  <a:cubicBezTo>
                    <a:pt x="26" y="6"/>
                    <a:pt x="32" y="6"/>
                    <a:pt x="32" y="6"/>
                  </a:cubicBezTo>
                  <a:cubicBezTo>
                    <a:pt x="32" y="6"/>
                    <a:pt x="39" y="0"/>
                    <a:pt x="39" y="0"/>
                  </a:cubicBezTo>
                  <a:cubicBezTo>
                    <a:pt x="39" y="0"/>
                    <a:pt x="39" y="0"/>
                    <a:pt x="45" y="0"/>
                  </a:cubicBezTo>
                  <a:cubicBezTo>
                    <a:pt x="45" y="0"/>
                    <a:pt x="52" y="0"/>
                    <a:pt x="52" y="0"/>
                  </a:cubicBezTo>
                  <a:cubicBezTo>
                    <a:pt x="52" y="0"/>
                    <a:pt x="52" y="0"/>
                    <a:pt x="52" y="0"/>
                  </a:cubicBezTo>
                  <a:cubicBezTo>
                    <a:pt x="52" y="0"/>
                    <a:pt x="52" y="0"/>
                    <a:pt x="52" y="0"/>
                  </a:cubicBezTo>
                  <a:cubicBezTo>
                    <a:pt x="52" y="0"/>
                    <a:pt x="58" y="0"/>
                    <a:pt x="58" y="0"/>
                  </a:cubicBezTo>
                  <a:cubicBezTo>
                    <a:pt x="58" y="0"/>
                    <a:pt x="64" y="0"/>
                    <a:pt x="64" y="0"/>
                  </a:cubicBezTo>
                  <a:cubicBezTo>
                    <a:pt x="64" y="6"/>
                    <a:pt x="64" y="6"/>
                    <a:pt x="58" y="6"/>
                  </a:cubicBezTo>
                  <a:cubicBezTo>
                    <a:pt x="58" y="6"/>
                    <a:pt x="52" y="6"/>
                    <a:pt x="52" y="6"/>
                  </a:cubicBezTo>
                  <a:cubicBezTo>
                    <a:pt x="45" y="12"/>
                    <a:pt x="45" y="12"/>
                    <a:pt x="39" y="18"/>
                  </a:cubicBezTo>
                  <a:cubicBezTo>
                    <a:pt x="39" y="18"/>
                    <a:pt x="32" y="24"/>
                    <a:pt x="32" y="30"/>
                  </a:cubicBezTo>
                  <a:cubicBezTo>
                    <a:pt x="32" y="36"/>
                    <a:pt x="26" y="36"/>
                    <a:pt x="26" y="42"/>
                  </a:cubicBezTo>
                  <a:cubicBezTo>
                    <a:pt x="20" y="42"/>
                    <a:pt x="20" y="54"/>
                    <a:pt x="13" y="59"/>
                  </a:cubicBezTo>
                  <a:cubicBezTo>
                    <a:pt x="13" y="59"/>
                    <a:pt x="13" y="65"/>
                    <a:pt x="13" y="6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9" name="Freeform 702"/>
            <p:cNvSpPr>
              <a:spLocks/>
            </p:cNvSpPr>
            <p:nvPr/>
          </p:nvSpPr>
          <p:spPr bwMode="auto">
            <a:xfrm>
              <a:off x="6108701" y="4960938"/>
              <a:ext cx="9525" cy="31750"/>
            </a:xfrm>
            <a:custGeom>
              <a:avLst/>
              <a:gdLst>
                <a:gd name="T0" fmla="*/ 2147483647 w 16"/>
                <a:gd name="T1" fmla="*/ 0 h 48"/>
                <a:gd name="T2" fmla="*/ 2147483647 w 16"/>
                <a:gd name="T3" fmla="*/ 2147483647 h 48"/>
                <a:gd name="T4" fmla="*/ 0 w 16"/>
                <a:gd name="T5" fmla="*/ 2147483647 h 48"/>
                <a:gd name="T6" fmla="*/ 2147483647 w 16"/>
                <a:gd name="T7" fmla="*/ 2147483647 h 48"/>
                <a:gd name="T8" fmla="*/ 2147483647 w 16"/>
                <a:gd name="T9" fmla="*/ 2147483647 h 48"/>
                <a:gd name="T10" fmla="*/ 2147483647 w 16"/>
                <a:gd name="T11" fmla="*/ 0 h 48"/>
                <a:gd name="T12" fmla="*/ 2147483647 w 16"/>
                <a:gd name="T13" fmla="*/ 0 h 48"/>
                <a:gd name="T14" fmla="*/ 0 60000 65536"/>
                <a:gd name="T15" fmla="*/ 0 60000 65536"/>
                <a:gd name="T16" fmla="*/ 0 60000 65536"/>
                <a:gd name="T17" fmla="*/ 0 60000 65536"/>
                <a:gd name="T18" fmla="*/ 0 60000 65536"/>
                <a:gd name="T19" fmla="*/ 0 60000 65536"/>
                <a:gd name="T20" fmla="*/ 0 60000 65536"/>
                <a:gd name="T21" fmla="*/ 0 w 16"/>
                <a:gd name="T22" fmla="*/ 0 h 48"/>
                <a:gd name="T23" fmla="*/ 16 w 1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8">
                  <a:moveTo>
                    <a:pt x="16" y="0"/>
                  </a:moveTo>
                  <a:cubicBezTo>
                    <a:pt x="12" y="8"/>
                    <a:pt x="12" y="8"/>
                    <a:pt x="8" y="8"/>
                  </a:cubicBezTo>
                  <a:cubicBezTo>
                    <a:pt x="8" y="16"/>
                    <a:pt x="4" y="24"/>
                    <a:pt x="0" y="32"/>
                  </a:cubicBezTo>
                  <a:cubicBezTo>
                    <a:pt x="0" y="32"/>
                    <a:pt x="0" y="48"/>
                    <a:pt x="4" y="40"/>
                  </a:cubicBezTo>
                  <a:cubicBezTo>
                    <a:pt x="8" y="40"/>
                    <a:pt x="8" y="24"/>
                    <a:pt x="12" y="8"/>
                  </a:cubicBezTo>
                  <a:cubicBezTo>
                    <a:pt x="12" y="8"/>
                    <a:pt x="16" y="8"/>
                    <a:pt x="16" y="0"/>
                  </a:cubicBezTo>
                  <a:cubicBezTo>
                    <a:pt x="16" y="0"/>
                    <a:pt x="16" y="0"/>
                    <a:pt x="16"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0" name="Freeform 703"/>
            <p:cNvSpPr>
              <a:spLocks/>
            </p:cNvSpPr>
            <p:nvPr/>
          </p:nvSpPr>
          <p:spPr bwMode="auto">
            <a:xfrm>
              <a:off x="6518276" y="5343526"/>
              <a:ext cx="179388" cy="153988"/>
            </a:xfrm>
            <a:custGeom>
              <a:avLst/>
              <a:gdLst>
                <a:gd name="T0" fmla="*/ 0 w 288"/>
                <a:gd name="T1" fmla="*/ 0 h 240"/>
                <a:gd name="T2" fmla="*/ 2147483647 w 288"/>
                <a:gd name="T3" fmla="*/ 2147483647 h 240"/>
                <a:gd name="T4" fmla="*/ 2147483647 w 288"/>
                <a:gd name="T5" fmla="*/ 2147483647 h 240"/>
                <a:gd name="T6" fmla="*/ 2147483647 w 288"/>
                <a:gd name="T7" fmla="*/ 2147483647 h 240"/>
                <a:gd name="T8" fmla="*/ 0 w 288"/>
                <a:gd name="T9" fmla="*/ 0 h 240"/>
                <a:gd name="T10" fmla="*/ 0 60000 65536"/>
                <a:gd name="T11" fmla="*/ 0 60000 65536"/>
                <a:gd name="T12" fmla="*/ 0 60000 65536"/>
                <a:gd name="T13" fmla="*/ 0 60000 65536"/>
                <a:gd name="T14" fmla="*/ 0 60000 65536"/>
                <a:gd name="T15" fmla="*/ 0 w 288"/>
                <a:gd name="T16" fmla="*/ 0 h 240"/>
                <a:gd name="T17" fmla="*/ 288 w 288"/>
                <a:gd name="T18" fmla="*/ 240 h 240"/>
              </a:gdLst>
              <a:ahLst/>
              <a:cxnLst>
                <a:cxn ang="T10">
                  <a:pos x="T0" y="T1"/>
                </a:cxn>
                <a:cxn ang="T11">
                  <a:pos x="T2" y="T3"/>
                </a:cxn>
                <a:cxn ang="T12">
                  <a:pos x="T4" y="T5"/>
                </a:cxn>
                <a:cxn ang="T13">
                  <a:pos x="T6" y="T7"/>
                </a:cxn>
                <a:cxn ang="T14">
                  <a:pos x="T8" y="T9"/>
                </a:cxn>
              </a:cxnLst>
              <a:rect l="T15" t="T16" r="T17" b="T18"/>
              <a:pathLst>
                <a:path w="288" h="240">
                  <a:moveTo>
                    <a:pt x="0" y="0"/>
                  </a:moveTo>
                  <a:cubicBezTo>
                    <a:pt x="0" y="0"/>
                    <a:pt x="271" y="205"/>
                    <a:pt x="283" y="229"/>
                  </a:cubicBezTo>
                  <a:cubicBezTo>
                    <a:pt x="283" y="229"/>
                    <a:pt x="288" y="240"/>
                    <a:pt x="259" y="235"/>
                  </a:cubicBezTo>
                  <a:cubicBezTo>
                    <a:pt x="259" y="235"/>
                    <a:pt x="6" y="36"/>
                    <a:pt x="6" y="24"/>
                  </a:cubicBezTo>
                  <a:cubicBezTo>
                    <a:pt x="0" y="1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1" name="Freeform 704"/>
            <p:cNvSpPr>
              <a:spLocks/>
            </p:cNvSpPr>
            <p:nvPr/>
          </p:nvSpPr>
          <p:spPr bwMode="auto">
            <a:xfrm>
              <a:off x="6518276" y="5311776"/>
              <a:ext cx="209550" cy="174625"/>
            </a:xfrm>
            <a:custGeom>
              <a:avLst/>
              <a:gdLst>
                <a:gd name="T0" fmla="*/ 2147483647 w 336"/>
                <a:gd name="T1" fmla="*/ 0 h 272"/>
                <a:gd name="T2" fmla="*/ 2147483647 w 336"/>
                <a:gd name="T3" fmla="*/ 2147483647 h 272"/>
                <a:gd name="T4" fmla="*/ 2147483647 w 336"/>
                <a:gd name="T5" fmla="*/ 2147483647 h 272"/>
                <a:gd name="T6" fmla="*/ 2147483647 w 336"/>
                <a:gd name="T7" fmla="*/ 2147483647 h 272"/>
                <a:gd name="T8" fmla="*/ 2147483647 w 336"/>
                <a:gd name="T9" fmla="*/ 2147483647 h 272"/>
                <a:gd name="T10" fmla="*/ 2147483647 w 336"/>
                <a:gd name="T11" fmla="*/ 0 h 272"/>
                <a:gd name="T12" fmla="*/ 0 60000 65536"/>
                <a:gd name="T13" fmla="*/ 0 60000 65536"/>
                <a:gd name="T14" fmla="*/ 0 60000 65536"/>
                <a:gd name="T15" fmla="*/ 0 60000 65536"/>
                <a:gd name="T16" fmla="*/ 0 60000 65536"/>
                <a:gd name="T17" fmla="*/ 0 60000 65536"/>
                <a:gd name="T18" fmla="*/ 0 w 336"/>
                <a:gd name="T19" fmla="*/ 0 h 272"/>
                <a:gd name="T20" fmla="*/ 336 w 336"/>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336" h="272">
                  <a:moveTo>
                    <a:pt x="6" y="0"/>
                  </a:moveTo>
                  <a:cubicBezTo>
                    <a:pt x="6" y="0"/>
                    <a:pt x="336" y="260"/>
                    <a:pt x="336" y="266"/>
                  </a:cubicBezTo>
                  <a:cubicBezTo>
                    <a:pt x="336" y="266"/>
                    <a:pt x="331" y="272"/>
                    <a:pt x="325" y="266"/>
                  </a:cubicBezTo>
                  <a:cubicBezTo>
                    <a:pt x="325" y="266"/>
                    <a:pt x="197" y="165"/>
                    <a:pt x="197" y="165"/>
                  </a:cubicBezTo>
                  <a:cubicBezTo>
                    <a:pt x="197" y="165"/>
                    <a:pt x="41" y="45"/>
                    <a:pt x="41" y="45"/>
                  </a:cubicBezTo>
                  <a:cubicBezTo>
                    <a:pt x="41" y="45"/>
                    <a:pt x="0" y="13"/>
                    <a:pt x="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2" name="Freeform 705"/>
            <p:cNvSpPr>
              <a:spLocks/>
            </p:cNvSpPr>
            <p:nvPr/>
          </p:nvSpPr>
          <p:spPr bwMode="auto">
            <a:xfrm>
              <a:off x="6518276" y="5383213"/>
              <a:ext cx="139700" cy="123825"/>
            </a:xfrm>
            <a:custGeom>
              <a:avLst/>
              <a:gdLst>
                <a:gd name="T0" fmla="*/ 0 w 224"/>
                <a:gd name="T1" fmla="*/ 0 h 192"/>
                <a:gd name="T2" fmla="*/ 2147483647 w 224"/>
                <a:gd name="T3" fmla="*/ 2147483647 h 192"/>
                <a:gd name="T4" fmla="*/ 2147483647 w 224"/>
                <a:gd name="T5" fmla="*/ 2147483647 h 192"/>
                <a:gd name="T6" fmla="*/ 2147483647 w 224"/>
                <a:gd name="T7" fmla="*/ 2147483647 h 192"/>
                <a:gd name="T8" fmla="*/ 0 w 224"/>
                <a:gd name="T9" fmla="*/ 2147483647 h 192"/>
                <a:gd name="T10" fmla="*/ 0 w 224"/>
                <a:gd name="T11" fmla="*/ 0 h 192"/>
                <a:gd name="T12" fmla="*/ 0 60000 65536"/>
                <a:gd name="T13" fmla="*/ 0 60000 65536"/>
                <a:gd name="T14" fmla="*/ 0 60000 65536"/>
                <a:gd name="T15" fmla="*/ 0 60000 65536"/>
                <a:gd name="T16" fmla="*/ 0 60000 65536"/>
                <a:gd name="T17" fmla="*/ 0 60000 65536"/>
                <a:gd name="T18" fmla="*/ 0 w 224"/>
                <a:gd name="T19" fmla="*/ 0 h 192"/>
                <a:gd name="T20" fmla="*/ 224 w 22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224" h="192">
                  <a:moveTo>
                    <a:pt x="0" y="0"/>
                  </a:moveTo>
                  <a:cubicBezTo>
                    <a:pt x="0" y="0"/>
                    <a:pt x="224" y="187"/>
                    <a:pt x="224" y="187"/>
                  </a:cubicBezTo>
                  <a:cubicBezTo>
                    <a:pt x="224" y="187"/>
                    <a:pt x="213" y="192"/>
                    <a:pt x="201" y="192"/>
                  </a:cubicBezTo>
                  <a:cubicBezTo>
                    <a:pt x="189" y="187"/>
                    <a:pt x="201" y="192"/>
                    <a:pt x="201" y="192"/>
                  </a:cubicBezTo>
                  <a:cubicBezTo>
                    <a:pt x="201" y="192"/>
                    <a:pt x="0" y="18"/>
                    <a:pt x="0" y="18"/>
                  </a:cubicBezTo>
                  <a:cubicBezTo>
                    <a:pt x="0" y="18"/>
                    <a:pt x="0" y="12"/>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3" name="Freeform 706"/>
            <p:cNvSpPr>
              <a:spLocks/>
            </p:cNvSpPr>
            <p:nvPr/>
          </p:nvSpPr>
          <p:spPr bwMode="auto">
            <a:xfrm>
              <a:off x="6518276" y="5424488"/>
              <a:ext cx="79375" cy="82550"/>
            </a:xfrm>
            <a:custGeom>
              <a:avLst/>
              <a:gdLst>
                <a:gd name="T0" fmla="*/ 0 w 128"/>
                <a:gd name="T1" fmla="*/ 0 h 128"/>
                <a:gd name="T2" fmla="*/ 2147483647 w 128"/>
                <a:gd name="T3" fmla="*/ 2147483647 h 128"/>
                <a:gd name="T4" fmla="*/ 2147483647 w 128"/>
                <a:gd name="T5" fmla="*/ 2147483647 h 128"/>
                <a:gd name="T6" fmla="*/ 0 w 128"/>
                <a:gd name="T7" fmla="*/ 2147483647 h 128"/>
                <a:gd name="T8" fmla="*/ 0 w 128"/>
                <a:gd name="T9" fmla="*/ 0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0" y="0"/>
                  </a:moveTo>
                  <a:cubicBezTo>
                    <a:pt x="0" y="0"/>
                    <a:pt x="128" y="128"/>
                    <a:pt x="128" y="128"/>
                  </a:cubicBezTo>
                  <a:cubicBezTo>
                    <a:pt x="128" y="128"/>
                    <a:pt x="96" y="128"/>
                    <a:pt x="96" y="117"/>
                  </a:cubicBezTo>
                  <a:cubicBezTo>
                    <a:pt x="96" y="117"/>
                    <a:pt x="0" y="12"/>
                    <a:pt x="0" y="12"/>
                  </a:cubicBezTo>
                  <a:cubicBezTo>
                    <a:pt x="0" y="12"/>
                    <a:pt x="0" y="0"/>
                    <a:pt x="0" y="0"/>
                  </a:cubicBezTo>
                </a:path>
              </a:pathLst>
            </a:custGeom>
            <a:solidFill>
              <a:srgbClr val="5E3F2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4" name="Freeform 707"/>
            <p:cNvSpPr>
              <a:spLocks/>
            </p:cNvSpPr>
            <p:nvPr/>
          </p:nvSpPr>
          <p:spPr bwMode="auto">
            <a:xfrm>
              <a:off x="6357938" y="5518151"/>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53" y="50"/>
                  </a:moveTo>
                  <a:cubicBezTo>
                    <a:pt x="64" y="50"/>
                    <a:pt x="59" y="13"/>
                    <a:pt x="47" y="7"/>
                  </a:cubicBezTo>
                  <a:cubicBezTo>
                    <a:pt x="30" y="0"/>
                    <a:pt x="6" y="25"/>
                    <a:pt x="6" y="44"/>
                  </a:cubicBezTo>
                  <a:cubicBezTo>
                    <a:pt x="0" y="56"/>
                    <a:pt x="0" y="74"/>
                    <a:pt x="18" y="80"/>
                  </a:cubicBezTo>
                  <a:cubicBezTo>
                    <a:pt x="18" y="68"/>
                    <a:pt x="30" y="56"/>
                    <a:pt x="53" y="5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5" name="Freeform 708"/>
            <p:cNvSpPr>
              <a:spLocks noEditPoints="1"/>
            </p:cNvSpPr>
            <p:nvPr/>
          </p:nvSpPr>
          <p:spPr bwMode="auto">
            <a:xfrm>
              <a:off x="6359526" y="5522913"/>
              <a:ext cx="46038" cy="57150"/>
            </a:xfrm>
            <a:custGeom>
              <a:avLst/>
              <a:gdLst>
                <a:gd name="T0" fmla="*/ 2147483647 w 73"/>
                <a:gd name="T1" fmla="*/ 2147483647 h 90"/>
                <a:gd name="T2" fmla="*/ 2147483647 w 73"/>
                <a:gd name="T3" fmla="*/ 2147483647 h 90"/>
                <a:gd name="T4" fmla="*/ 2147483647 w 73"/>
                <a:gd name="T5" fmla="*/ 2147483647 h 90"/>
                <a:gd name="T6" fmla="*/ 2147483647 w 73"/>
                <a:gd name="T7" fmla="*/ 2147483647 h 90"/>
                <a:gd name="T8" fmla="*/ 2147483647 w 73"/>
                <a:gd name="T9" fmla="*/ 2147483647 h 90"/>
                <a:gd name="T10" fmla="*/ 2147483647 w 73"/>
                <a:gd name="T11" fmla="*/ 2147483647 h 90"/>
                <a:gd name="T12" fmla="*/ 2147483647 w 73"/>
                <a:gd name="T13" fmla="*/ 2147483647 h 90"/>
                <a:gd name="T14" fmla="*/ 2147483647 w 73"/>
                <a:gd name="T15" fmla="*/ 2147483647 h 90"/>
                <a:gd name="T16" fmla="*/ 2147483647 w 73"/>
                <a:gd name="T17" fmla="*/ 2147483647 h 90"/>
                <a:gd name="T18" fmla="*/ 2147483647 w 73"/>
                <a:gd name="T19" fmla="*/ 2147483647 h 90"/>
                <a:gd name="T20" fmla="*/ 2147483647 w 73"/>
                <a:gd name="T21" fmla="*/ 2147483647 h 90"/>
                <a:gd name="T22" fmla="*/ 2147483647 w 73"/>
                <a:gd name="T23" fmla="*/ 2147483647 h 90"/>
                <a:gd name="T24" fmla="*/ 2147483647 w 73"/>
                <a:gd name="T25" fmla="*/ 2147483647 h 90"/>
                <a:gd name="T26" fmla="*/ 2147483647 w 73"/>
                <a:gd name="T27" fmla="*/ 2147483647 h 90"/>
                <a:gd name="T28" fmla="*/ 2147483647 w 73"/>
                <a:gd name="T29" fmla="*/ 2147483647 h 90"/>
                <a:gd name="T30" fmla="*/ 2147483647 w 73"/>
                <a:gd name="T31" fmla="*/ 2147483647 h 90"/>
                <a:gd name="T32" fmla="*/ 2147483647 w 73"/>
                <a:gd name="T33" fmla="*/ 2147483647 h 90"/>
                <a:gd name="T34" fmla="*/ 2147483647 w 73"/>
                <a:gd name="T35" fmla="*/ 2147483647 h 90"/>
                <a:gd name="T36" fmla="*/ 2147483647 w 73"/>
                <a:gd name="T37" fmla="*/ 2147483647 h 90"/>
                <a:gd name="T38" fmla="*/ 2147483647 w 73"/>
                <a:gd name="T39" fmla="*/ 2147483647 h 90"/>
                <a:gd name="T40" fmla="*/ 2147483647 w 73"/>
                <a:gd name="T41" fmla="*/ 2147483647 h 90"/>
                <a:gd name="T42" fmla="*/ 2147483647 w 73"/>
                <a:gd name="T43" fmla="*/ 2147483647 h 90"/>
                <a:gd name="T44" fmla="*/ 2147483647 w 73"/>
                <a:gd name="T45" fmla="*/ 2147483647 h 90"/>
                <a:gd name="T46" fmla="*/ 2147483647 w 73"/>
                <a:gd name="T47" fmla="*/ 2147483647 h 90"/>
                <a:gd name="T48" fmla="*/ 2147483647 w 73"/>
                <a:gd name="T49" fmla="*/ 2147483647 h 90"/>
                <a:gd name="T50" fmla="*/ 2147483647 w 73"/>
                <a:gd name="T51" fmla="*/ 2147483647 h 90"/>
                <a:gd name="T52" fmla="*/ 2147483647 w 73"/>
                <a:gd name="T53" fmla="*/ 2147483647 h 90"/>
                <a:gd name="T54" fmla="*/ 2147483647 w 73"/>
                <a:gd name="T55" fmla="*/ 2147483647 h 90"/>
                <a:gd name="T56" fmla="*/ 2147483647 w 73"/>
                <a:gd name="T57" fmla="*/ 2147483647 h 90"/>
                <a:gd name="T58" fmla="*/ 2147483647 w 73"/>
                <a:gd name="T59" fmla="*/ 2147483647 h 90"/>
                <a:gd name="T60" fmla="*/ 2147483647 w 73"/>
                <a:gd name="T61" fmla="*/ 2147483647 h 90"/>
                <a:gd name="T62" fmla="*/ 2147483647 w 73"/>
                <a:gd name="T63" fmla="*/ 2147483647 h 90"/>
                <a:gd name="T64" fmla="*/ 2147483647 w 73"/>
                <a:gd name="T65" fmla="*/ 2147483647 h 90"/>
                <a:gd name="T66" fmla="*/ 2147483647 w 73"/>
                <a:gd name="T67" fmla="*/ 2147483647 h 90"/>
                <a:gd name="T68" fmla="*/ 2147483647 w 73"/>
                <a:gd name="T69" fmla="*/ 2147483647 h 90"/>
                <a:gd name="T70" fmla="*/ 2147483647 w 73"/>
                <a:gd name="T71" fmla="*/ 2147483647 h 90"/>
                <a:gd name="T72" fmla="*/ 2147483647 w 73"/>
                <a:gd name="T73" fmla="*/ 2147483647 h 90"/>
                <a:gd name="T74" fmla="*/ 2147483647 w 73"/>
                <a:gd name="T75" fmla="*/ 2147483647 h 90"/>
                <a:gd name="T76" fmla="*/ 2147483647 w 73"/>
                <a:gd name="T77" fmla="*/ 2147483647 h 90"/>
                <a:gd name="T78" fmla="*/ 2147483647 w 73"/>
                <a:gd name="T79" fmla="*/ 2147483647 h 90"/>
                <a:gd name="T80" fmla="*/ 2147483647 w 73"/>
                <a:gd name="T81" fmla="*/ 2147483647 h 90"/>
                <a:gd name="T82" fmla="*/ 2147483647 w 73"/>
                <a:gd name="T83" fmla="*/ 0 h 90"/>
                <a:gd name="T84" fmla="*/ 2147483647 w 73"/>
                <a:gd name="T85" fmla="*/ 0 h 90"/>
                <a:gd name="T86" fmla="*/ 2147483647 w 73"/>
                <a:gd name="T87" fmla="*/ 2147483647 h 90"/>
                <a:gd name="T88" fmla="*/ 2147483647 w 73"/>
                <a:gd name="T89" fmla="*/ 2147483647 h 90"/>
                <a:gd name="T90" fmla="*/ 2147483647 w 73"/>
                <a:gd name="T91" fmla="*/ 2147483647 h 90"/>
                <a:gd name="T92" fmla="*/ 2147483647 w 73"/>
                <a:gd name="T93" fmla="*/ 2147483647 h 90"/>
                <a:gd name="T94" fmla="*/ 2147483647 w 73"/>
                <a:gd name="T95" fmla="*/ 2147483647 h 90"/>
                <a:gd name="T96" fmla="*/ 2147483647 w 73"/>
                <a:gd name="T97" fmla="*/ 2147483647 h 90"/>
                <a:gd name="T98" fmla="*/ 2147483647 w 73"/>
                <a:gd name="T99" fmla="*/ 2147483647 h 90"/>
                <a:gd name="T100" fmla="*/ 2147483647 w 73"/>
                <a:gd name="T101" fmla="*/ 2147483647 h 90"/>
                <a:gd name="T102" fmla="*/ 2147483647 w 73"/>
                <a:gd name="T103" fmla="*/ 2147483647 h 90"/>
                <a:gd name="T104" fmla="*/ 2147483647 w 73"/>
                <a:gd name="T105" fmla="*/ 2147483647 h 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
                <a:gd name="T160" fmla="*/ 0 h 90"/>
                <a:gd name="T161" fmla="*/ 73 w 73"/>
                <a:gd name="T162" fmla="*/ 90 h 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 h="90">
                  <a:moveTo>
                    <a:pt x="55" y="44"/>
                  </a:moveTo>
                  <a:lnTo>
                    <a:pt x="52" y="46"/>
                  </a:lnTo>
                  <a:lnTo>
                    <a:pt x="57" y="40"/>
                  </a:lnTo>
                  <a:lnTo>
                    <a:pt x="55" y="45"/>
                  </a:lnTo>
                  <a:lnTo>
                    <a:pt x="56" y="32"/>
                  </a:lnTo>
                  <a:lnTo>
                    <a:pt x="57" y="35"/>
                  </a:lnTo>
                  <a:lnTo>
                    <a:pt x="53" y="20"/>
                  </a:lnTo>
                  <a:lnTo>
                    <a:pt x="54" y="23"/>
                  </a:lnTo>
                  <a:lnTo>
                    <a:pt x="46" y="14"/>
                  </a:lnTo>
                  <a:lnTo>
                    <a:pt x="52" y="16"/>
                  </a:lnTo>
                  <a:lnTo>
                    <a:pt x="38" y="16"/>
                  </a:lnTo>
                  <a:lnTo>
                    <a:pt x="43" y="15"/>
                  </a:lnTo>
                  <a:lnTo>
                    <a:pt x="30" y="24"/>
                  </a:lnTo>
                  <a:lnTo>
                    <a:pt x="32" y="22"/>
                  </a:lnTo>
                  <a:lnTo>
                    <a:pt x="22" y="35"/>
                  </a:lnTo>
                  <a:lnTo>
                    <a:pt x="23" y="33"/>
                  </a:lnTo>
                  <a:lnTo>
                    <a:pt x="19" y="48"/>
                  </a:lnTo>
                  <a:lnTo>
                    <a:pt x="16" y="67"/>
                  </a:lnTo>
                  <a:lnTo>
                    <a:pt x="16" y="62"/>
                  </a:lnTo>
                  <a:lnTo>
                    <a:pt x="21" y="72"/>
                  </a:lnTo>
                  <a:lnTo>
                    <a:pt x="18" y="69"/>
                  </a:lnTo>
                  <a:lnTo>
                    <a:pt x="28" y="75"/>
                  </a:lnTo>
                  <a:lnTo>
                    <a:pt x="16" y="78"/>
                  </a:lnTo>
                  <a:lnTo>
                    <a:pt x="25" y="61"/>
                  </a:lnTo>
                  <a:cubicBezTo>
                    <a:pt x="26" y="59"/>
                    <a:pt x="27" y="58"/>
                    <a:pt x="29" y="57"/>
                  </a:cubicBezTo>
                  <a:lnTo>
                    <a:pt x="55" y="44"/>
                  </a:lnTo>
                  <a:close/>
                  <a:moveTo>
                    <a:pt x="36" y="72"/>
                  </a:moveTo>
                  <a:lnTo>
                    <a:pt x="40" y="68"/>
                  </a:lnTo>
                  <a:lnTo>
                    <a:pt x="31" y="85"/>
                  </a:lnTo>
                  <a:cubicBezTo>
                    <a:pt x="30" y="87"/>
                    <a:pt x="28" y="89"/>
                    <a:pt x="26" y="89"/>
                  </a:cubicBezTo>
                  <a:cubicBezTo>
                    <a:pt x="23" y="90"/>
                    <a:pt x="21" y="89"/>
                    <a:pt x="19" y="88"/>
                  </a:cubicBezTo>
                  <a:lnTo>
                    <a:pt x="9" y="82"/>
                  </a:lnTo>
                  <a:cubicBezTo>
                    <a:pt x="8" y="82"/>
                    <a:pt x="7" y="80"/>
                    <a:pt x="6" y="79"/>
                  </a:cubicBezTo>
                  <a:lnTo>
                    <a:pt x="1" y="69"/>
                  </a:lnTo>
                  <a:cubicBezTo>
                    <a:pt x="1" y="68"/>
                    <a:pt x="0" y="66"/>
                    <a:pt x="1" y="64"/>
                  </a:cubicBezTo>
                  <a:lnTo>
                    <a:pt x="4" y="43"/>
                  </a:lnTo>
                  <a:lnTo>
                    <a:pt x="8" y="28"/>
                  </a:lnTo>
                  <a:cubicBezTo>
                    <a:pt x="8" y="27"/>
                    <a:pt x="8" y="26"/>
                    <a:pt x="9" y="26"/>
                  </a:cubicBezTo>
                  <a:lnTo>
                    <a:pt x="19" y="13"/>
                  </a:lnTo>
                  <a:cubicBezTo>
                    <a:pt x="20" y="12"/>
                    <a:pt x="20" y="11"/>
                    <a:pt x="21" y="11"/>
                  </a:cubicBezTo>
                  <a:lnTo>
                    <a:pt x="34" y="2"/>
                  </a:lnTo>
                  <a:cubicBezTo>
                    <a:pt x="35" y="1"/>
                    <a:pt x="37" y="0"/>
                    <a:pt x="38" y="0"/>
                  </a:cubicBezTo>
                  <a:lnTo>
                    <a:pt x="52" y="0"/>
                  </a:lnTo>
                  <a:cubicBezTo>
                    <a:pt x="55" y="0"/>
                    <a:pt x="57" y="1"/>
                    <a:pt x="58" y="3"/>
                  </a:cubicBezTo>
                  <a:lnTo>
                    <a:pt x="66" y="12"/>
                  </a:lnTo>
                  <a:cubicBezTo>
                    <a:pt x="67" y="13"/>
                    <a:pt x="68" y="14"/>
                    <a:pt x="68" y="15"/>
                  </a:cubicBezTo>
                  <a:lnTo>
                    <a:pt x="72" y="30"/>
                  </a:lnTo>
                  <a:cubicBezTo>
                    <a:pt x="72" y="31"/>
                    <a:pt x="73" y="32"/>
                    <a:pt x="72" y="33"/>
                  </a:cubicBezTo>
                  <a:lnTo>
                    <a:pt x="71" y="46"/>
                  </a:lnTo>
                  <a:cubicBezTo>
                    <a:pt x="71" y="48"/>
                    <a:pt x="71" y="49"/>
                    <a:pt x="70" y="51"/>
                  </a:cubicBezTo>
                  <a:lnTo>
                    <a:pt x="65" y="57"/>
                  </a:lnTo>
                  <a:cubicBezTo>
                    <a:pt x="64" y="57"/>
                    <a:pt x="63" y="58"/>
                    <a:pt x="62" y="59"/>
                  </a:cubicBezTo>
                  <a:lnTo>
                    <a:pt x="36" y="7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6" name="Freeform 709"/>
            <p:cNvSpPr>
              <a:spLocks/>
            </p:cNvSpPr>
            <p:nvPr/>
          </p:nvSpPr>
          <p:spPr bwMode="auto">
            <a:xfrm>
              <a:off x="6378576" y="5548313"/>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47" y="80"/>
                  </a:moveTo>
                  <a:cubicBezTo>
                    <a:pt x="59" y="60"/>
                    <a:pt x="64" y="66"/>
                    <a:pt x="59" y="60"/>
                  </a:cubicBezTo>
                  <a:cubicBezTo>
                    <a:pt x="47" y="53"/>
                    <a:pt x="41" y="27"/>
                    <a:pt x="47" y="27"/>
                  </a:cubicBezTo>
                  <a:cubicBezTo>
                    <a:pt x="53" y="0"/>
                    <a:pt x="0" y="40"/>
                    <a:pt x="12" y="86"/>
                  </a:cubicBezTo>
                  <a:cubicBezTo>
                    <a:pt x="18" y="99"/>
                    <a:pt x="30" y="112"/>
                    <a:pt x="41" y="106"/>
                  </a:cubicBezTo>
                  <a:cubicBezTo>
                    <a:pt x="41" y="99"/>
                    <a:pt x="41" y="86"/>
                    <a:pt x="47" y="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7" name="Freeform 710"/>
            <p:cNvSpPr>
              <a:spLocks noEditPoints="1"/>
            </p:cNvSpPr>
            <p:nvPr/>
          </p:nvSpPr>
          <p:spPr bwMode="auto">
            <a:xfrm>
              <a:off x="6384926" y="5561013"/>
              <a:ext cx="39688" cy="68263"/>
            </a:xfrm>
            <a:custGeom>
              <a:avLst/>
              <a:gdLst>
                <a:gd name="T0" fmla="*/ 2147483647 w 65"/>
                <a:gd name="T1" fmla="*/ 2147483647 h 106"/>
                <a:gd name="T2" fmla="*/ 2147483647 w 65"/>
                <a:gd name="T3" fmla="*/ 2147483647 h 106"/>
                <a:gd name="T4" fmla="*/ 2147483647 w 65"/>
                <a:gd name="T5" fmla="*/ 2147483647 h 106"/>
                <a:gd name="T6" fmla="*/ 2147483647 w 65"/>
                <a:gd name="T7" fmla="*/ 2147483647 h 106"/>
                <a:gd name="T8" fmla="*/ 2147483647 w 65"/>
                <a:gd name="T9" fmla="*/ 2147483647 h 106"/>
                <a:gd name="T10" fmla="*/ 2147483647 w 65"/>
                <a:gd name="T11" fmla="*/ 2147483647 h 106"/>
                <a:gd name="T12" fmla="*/ 2147483647 w 65"/>
                <a:gd name="T13" fmla="*/ 2147483647 h 106"/>
                <a:gd name="T14" fmla="*/ 2147483647 w 65"/>
                <a:gd name="T15" fmla="*/ 2147483647 h 106"/>
                <a:gd name="T16" fmla="*/ 2147483647 w 65"/>
                <a:gd name="T17" fmla="*/ 2147483647 h 106"/>
                <a:gd name="T18" fmla="*/ 2147483647 w 65"/>
                <a:gd name="T19" fmla="*/ 2147483647 h 106"/>
                <a:gd name="T20" fmla="*/ 2147483647 w 65"/>
                <a:gd name="T21" fmla="*/ 2147483647 h 106"/>
                <a:gd name="T22" fmla="*/ 2147483647 w 65"/>
                <a:gd name="T23" fmla="*/ 2147483647 h 106"/>
                <a:gd name="T24" fmla="*/ 2147483647 w 65"/>
                <a:gd name="T25" fmla="*/ 2147483647 h 106"/>
                <a:gd name="T26" fmla="*/ 2147483647 w 65"/>
                <a:gd name="T27" fmla="*/ 2147483647 h 106"/>
                <a:gd name="T28" fmla="*/ 2147483647 w 65"/>
                <a:gd name="T29" fmla="*/ 2147483647 h 106"/>
                <a:gd name="T30" fmla="*/ 2147483647 w 65"/>
                <a:gd name="T31" fmla="*/ 2147483647 h 106"/>
                <a:gd name="T32" fmla="*/ 2147483647 w 65"/>
                <a:gd name="T33" fmla="*/ 2147483647 h 106"/>
                <a:gd name="T34" fmla="*/ 2147483647 w 65"/>
                <a:gd name="T35" fmla="*/ 2147483647 h 106"/>
                <a:gd name="T36" fmla="*/ 2147483647 w 65"/>
                <a:gd name="T37" fmla="*/ 2147483647 h 106"/>
                <a:gd name="T38" fmla="*/ 2147483647 w 65"/>
                <a:gd name="T39" fmla="*/ 2147483647 h 106"/>
                <a:gd name="T40" fmla="*/ 2147483647 w 65"/>
                <a:gd name="T41" fmla="*/ 2147483647 h 106"/>
                <a:gd name="T42" fmla="*/ 2147483647 w 65"/>
                <a:gd name="T43" fmla="*/ 2147483647 h 106"/>
                <a:gd name="T44" fmla="*/ 2147483647 w 65"/>
                <a:gd name="T45" fmla="*/ 2147483647 h 106"/>
                <a:gd name="T46" fmla="*/ 2147483647 w 65"/>
                <a:gd name="T47" fmla="*/ 2147483647 h 106"/>
                <a:gd name="T48" fmla="*/ 2147483647 w 65"/>
                <a:gd name="T49" fmla="*/ 2147483647 h 106"/>
                <a:gd name="T50" fmla="*/ 2147483647 w 65"/>
                <a:gd name="T51" fmla="*/ 2147483647 h 106"/>
                <a:gd name="T52" fmla="*/ 2147483647 w 65"/>
                <a:gd name="T53" fmla="*/ 2147483647 h 106"/>
                <a:gd name="T54" fmla="*/ 2147483647 w 65"/>
                <a:gd name="T55" fmla="*/ 2147483647 h 106"/>
                <a:gd name="T56" fmla="*/ 2147483647 w 65"/>
                <a:gd name="T57" fmla="*/ 2147483647 h 106"/>
                <a:gd name="T58" fmla="*/ 2147483647 w 65"/>
                <a:gd name="T59" fmla="*/ 2147483647 h 106"/>
                <a:gd name="T60" fmla="*/ 2147483647 w 65"/>
                <a:gd name="T61" fmla="*/ 2147483647 h 106"/>
                <a:gd name="T62" fmla="*/ 2147483647 w 65"/>
                <a:gd name="T63" fmla="*/ 2147483647 h 106"/>
                <a:gd name="T64" fmla="*/ 2147483647 w 65"/>
                <a:gd name="T65" fmla="*/ 2147483647 h 106"/>
                <a:gd name="T66" fmla="*/ 2147483647 w 65"/>
                <a:gd name="T67" fmla="*/ 2147483647 h 106"/>
                <a:gd name="T68" fmla="*/ 2147483647 w 65"/>
                <a:gd name="T69" fmla="*/ 2147483647 h 106"/>
                <a:gd name="T70" fmla="*/ 2147483647 w 65"/>
                <a:gd name="T71" fmla="*/ 2147483647 h 106"/>
                <a:gd name="T72" fmla="*/ 2147483647 w 65"/>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38" y="68"/>
                  </a:moveTo>
                  <a:cubicBezTo>
                    <a:pt x="38" y="67"/>
                    <a:pt x="39" y="66"/>
                    <a:pt x="39" y="66"/>
                  </a:cubicBezTo>
                  <a:lnTo>
                    <a:pt x="47" y="55"/>
                  </a:lnTo>
                  <a:cubicBezTo>
                    <a:pt x="47" y="54"/>
                    <a:pt x="48" y="54"/>
                    <a:pt x="48" y="54"/>
                  </a:cubicBezTo>
                  <a:lnTo>
                    <a:pt x="52" y="50"/>
                  </a:lnTo>
                  <a:lnTo>
                    <a:pt x="49" y="55"/>
                  </a:lnTo>
                  <a:lnTo>
                    <a:pt x="49" y="50"/>
                  </a:lnTo>
                  <a:lnTo>
                    <a:pt x="52" y="56"/>
                  </a:lnTo>
                  <a:lnTo>
                    <a:pt x="44" y="48"/>
                  </a:lnTo>
                  <a:cubicBezTo>
                    <a:pt x="43" y="47"/>
                    <a:pt x="43" y="47"/>
                    <a:pt x="42" y="46"/>
                  </a:cubicBezTo>
                  <a:lnTo>
                    <a:pt x="37" y="35"/>
                  </a:lnTo>
                  <a:cubicBezTo>
                    <a:pt x="37" y="34"/>
                    <a:pt x="37" y="33"/>
                    <a:pt x="36" y="32"/>
                  </a:cubicBezTo>
                  <a:lnTo>
                    <a:pt x="35" y="22"/>
                  </a:lnTo>
                  <a:cubicBezTo>
                    <a:pt x="35" y="21"/>
                    <a:pt x="36" y="19"/>
                    <a:pt x="36" y="18"/>
                  </a:cubicBezTo>
                  <a:lnTo>
                    <a:pt x="38" y="14"/>
                  </a:lnTo>
                  <a:lnTo>
                    <a:pt x="37" y="17"/>
                  </a:lnTo>
                  <a:lnTo>
                    <a:pt x="37" y="10"/>
                  </a:lnTo>
                  <a:lnTo>
                    <a:pt x="42" y="18"/>
                  </a:lnTo>
                  <a:lnTo>
                    <a:pt x="37" y="16"/>
                  </a:lnTo>
                  <a:lnTo>
                    <a:pt x="45" y="15"/>
                  </a:lnTo>
                  <a:lnTo>
                    <a:pt x="30" y="26"/>
                  </a:lnTo>
                  <a:lnTo>
                    <a:pt x="32" y="23"/>
                  </a:lnTo>
                  <a:lnTo>
                    <a:pt x="18" y="48"/>
                  </a:lnTo>
                  <a:lnTo>
                    <a:pt x="19" y="46"/>
                  </a:lnTo>
                  <a:lnTo>
                    <a:pt x="16" y="61"/>
                  </a:lnTo>
                  <a:lnTo>
                    <a:pt x="16" y="59"/>
                  </a:lnTo>
                  <a:lnTo>
                    <a:pt x="18" y="76"/>
                  </a:lnTo>
                  <a:lnTo>
                    <a:pt x="17" y="72"/>
                  </a:lnTo>
                  <a:lnTo>
                    <a:pt x="30" y="89"/>
                  </a:lnTo>
                  <a:lnTo>
                    <a:pt x="27" y="86"/>
                  </a:lnTo>
                  <a:lnTo>
                    <a:pt x="35" y="90"/>
                  </a:lnTo>
                  <a:lnTo>
                    <a:pt x="30" y="90"/>
                  </a:lnTo>
                  <a:lnTo>
                    <a:pt x="38" y="89"/>
                  </a:lnTo>
                  <a:lnTo>
                    <a:pt x="31" y="96"/>
                  </a:lnTo>
                  <a:lnTo>
                    <a:pt x="32" y="83"/>
                  </a:lnTo>
                  <a:cubicBezTo>
                    <a:pt x="33" y="82"/>
                    <a:pt x="33" y="81"/>
                    <a:pt x="33" y="81"/>
                  </a:cubicBezTo>
                  <a:lnTo>
                    <a:pt x="38" y="68"/>
                  </a:lnTo>
                  <a:close/>
                  <a:moveTo>
                    <a:pt x="48" y="86"/>
                  </a:moveTo>
                  <a:lnTo>
                    <a:pt x="48" y="84"/>
                  </a:lnTo>
                  <a:lnTo>
                    <a:pt x="47" y="97"/>
                  </a:lnTo>
                  <a:cubicBezTo>
                    <a:pt x="47" y="101"/>
                    <a:pt x="44" y="104"/>
                    <a:pt x="40" y="104"/>
                  </a:cubicBezTo>
                  <a:lnTo>
                    <a:pt x="32" y="105"/>
                  </a:lnTo>
                  <a:cubicBezTo>
                    <a:pt x="31" y="106"/>
                    <a:pt x="29" y="105"/>
                    <a:pt x="28" y="105"/>
                  </a:cubicBezTo>
                  <a:lnTo>
                    <a:pt x="20" y="101"/>
                  </a:lnTo>
                  <a:cubicBezTo>
                    <a:pt x="19" y="100"/>
                    <a:pt x="18" y="99"/>
                    <a:pt x="17" y="98"/>
                  </a:cubicBezTo>
                  <a:lnTo>
                    <a:pt x="4" y="81"/>
                  </a:lnTo>
                  <a:cubicBezTo>
                    <a:pt x="3" y="80"/>
                    <a:pt x="3" y="79"/>
                    <a:pt x="3" y="77"/>
                  </a:cubicBezTo>
                  <a:lnTo>
                    <a:pt x="1" y="60"/>
                  </a:lnTo>
                  <a:cubicBezTo>
                    <a:pt x="0" y="60"/>
                    <a:pt x="0" y="59"/>
                    <a:pt x="1" y="58"/>
                  </a:cubicBezTo>
                  <a:lnTo>
                    <a:pt x="4" y="43"/>
                  </a:lnTo>
                  <a:cubicBezTo>
                    <a:pt x="4" y="42"/>
                    <a:pt x="4" y="41"/>
                    <a:pt x="4" y="41"/>
                  </a:cubicBezTo>
                  <a:lnTo>
                    <a:pt x="18" y="16"/>
                  </a:lnTo>
                  <a:cubicBezTo>
                    <a:pt x="19" y="15"/>
                    <a:pt x="20" y="14"/>
                    <a:pt x="21" y="13"/>
                  </a:cubicBezTo>
                  <a:lnTo>
                    <a:pt x="36" y="2"/>
                  </a:lnTo>
                  <a:cubicBezTo>
                    <a:pt x="38" y="0"/>
                    <a:pt x="41" y="0"/>
                    <a:pt x="43" y="1"/>
                  </a:cubicBezTo>
                  <a:lnTo>
                    <a:pt x="48" y="3"/>
                  </a:lnTo>
                  <a:cubicBezTo>
                    <a:pt x="51" y="4"/>
                    <a:pt x="53" y="7"/>
                    <a:pt x="53" y="10"/>
                  </a:cubicBezTo>
                  <a:lnTo>
                    <a:pt x="53" y="17"/>
                  </a:lnTo>
                  <a:cubicBezTo>
                    <a:pt x="53" y="19"/>
                    <a:pt x="53" y="20"/>
                    <a:pt x="53" y="21"/>
                  </a:cubicBezTo>
                  <a:lnTo>
                    <a:pt x="51" y="25"/>
                  </a:lnTo>
                  <a:lnTo>
                    <a:pt x="51" y="21"/>
                  </a:lnTo>
                  <a:lnTo>
                    <a:pt x="52" y="31"/>
                  </a:lnTo>
                  <a:lnTo>
                    <a:pt x="52" y="28"/>
                  </a:lnTo>
                  <a:lnTo>
                    <a:pt x="57" y="39"/>
                  </a:lnTo>
                  <a:lnTo>
                    <a:pt x="55" y="37"/>
                  </a:lnTo>
                  <a:lnTo>
                    <a:pt x="63" y="45"/>
                  </a:lnTo>
                  <a:cubicBezTo>
                    <a:pt x="65" y="46"/>
                    <a:pt x="65" y="48"/>
                    <a:pt x="65" y="50"/>
                  </a:cubicBezTo>
                  <a:lnTo>
                    <a:pt x="65" y="55"/>
                  </a:lnTo>
                  <a:cubicBezTo>
                    <a:pt x="65" y="58"/>
                    <a:pt x="65" y="60"/>
                    <a:pt x="63" y="61"/>
                  </a:cubicBezTo>
                  <a:lnTo>
                    <a:pt x="59" y="65"/>
                  </a:lnTo>
                  <a:lnTo>
                    <a:pt x="60" y="64"/>
                  </a:lnTo>
                  <a:lnTo>
                    <a:pt x="52" y="75"/>
                  </a:lnTo>
                  <a:lnTo>
                    <a:pt x="53" y="73"/>
                  </a:lnTo>
                  <a:lnTo>
                    <a:pt x="48" y="8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8" name="Freeform 711"/>
            <p:cNvSpPr>
              <a:spLocks/>
            </p:cNvSpPr>
            <p:nvPr/>
          </p:nvSpPr>
          <p:spPr bwMode="auto">
            <a:xfrm>
              <a:off x="6537326" y="5538788"/>
              <a:ext cx="50800"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0 60000 65536"/>
                <a:gd name="T13" fmla="*/ 0 60000 65536"/>
                <a:gd name="T14" fmla="*/ 0 60000 65536"/>
                <a:gd name="T15" fmla="*/ 0 60000 65536"/>
                <a:gd name="T16" fmla="*/ 0 60000 65536"/>
                <a:gd name="T17" fmla="*/ 0 60000 65536"/>
                <a:gd name="T18" fmla="*/ 0 w 80"/>
                <a:gd name="T19" fmla="*/ 0 h 112"/>
                <a:gd name="T20" fmla="*/ 80 w 80"/>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80" h="112">
                  <a:moveTo>
                    <a:pt x="37" y="73"/>
                  </a:moveTo>
                  <a:cubicBezTo>
                    <a:pt x="19" y="60"/>
                    <a:pt x="0" y="60"/>
                    <a:pt x="7" y="53"/>
                  </a:cubicBezTo>
                  <a:cubicBezTo>
                    <a:pt x="19" y="33"/>
                    <a:pt x="31" y="20"/>
                    <a:pt x="31" y="20"/>
                  </a:cubicBezTo>
                  <a:cubicBezTo>
                    <a:pt x="37" y="0"/>
                    <a:pt x="80" y="40"/>
                    <a:pt x="68" y="80"/>
                  </a:cubicBezTo>
                  <a:cubicBezTo>
                    <a:pt x="62" y="93"/>
                    <a:pt x="44" y="112"/>
                    <a:pt x="25" y="106"/>
                  </a:cubicBezTo>
                  <a:cubicBezTo>
                    <a:pt x="31" y="99"/>
                    <a:pt x="44" y="80"/>
                    <a:pt x="37" y="73"/>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9" name="Freeform 712"/>
            <p:cNvSpPr>
              <a:spLocks noEditPoints="1"/>
            </p:cNvSpPr>
            <p:nvPr/>
          </p:nvSpPr>
          <p:spPr bwMode="auto">
            <a:xfrm>
              <a:off x="6542088" y="5548313"/>
              <a:ext cx="47625" cy="68263"/>
            </a:xfrm>
            <a:custGeom>
              <a:avLst/>
              <a:gdLst>
                <a:gd name="T0" fmla="*/ 2147483647 w 78"/>
                <a:gd name="T1" fmla="*/ 2147483647 h 107"/>
                <a:gd name="T2" fmla="*/ 2147483647 w 78"/>
                <a:gd name="T3" fmla="*/ 2147483647 h 107"/>
                <a:gd name="T4" fmla="*/ 2147483647 w 78"/>
                <a:gd name="T5" fmla="*/ 2147483647 h 107"/>
                <a:gd name="T6" fmla="*/ 2147483647 w 78"/>
                <a:gd name="T7" fmla="*/ 2147483647 h 107"/>
                <a:gd name="T8" fmla="*/ 2147483647 w 78"/>
                <a:gd name="T9" fmla="*/ 2147483647 h 107"/>
                <a:gd name="T10" fmla="*/ 2147483647 w 78"/>
                <a:gd name="T11" fmla="*/ 2147483647 h 107"/>
                <a:gd name="T12" fmla="*/ 2147483647 w 78"/>
                <a:gd name="T13" fmla="*/ 2147483647 h 107"/>
                <a:gd name="T14" fmla="*/ 2147483647 w 78"/>
                <a:gd name="T15" fmla="*/ 2147483647 h 107"/>
                <a:gd name="T16" fmla="*/ 2147483647 w 78"/>
                <a:gd name="T17" fmla="*/ 2147483647 h 107"/>
                <a:gd name="T18" fmla="*/ 2147483647 w 78"/>
                <a:gd name="T19" fmla="*/ 2147483647 h 107"/>
                <a:gd name="T20" fmla="*/ 2147483647 w 78"/>
                <a:gd name="T21" fmla="*/ 2147483647 h 107"/>
                <a:gd name="T22" fmla="*/ 2147483647 w 78"/>
                <a:gd name="T23" fmla="*/ 2147483647 h 107"/>
                <a:gd name="T24" fmla="*/ 2147483647 w 78"/>
                <a:gd name="T25" fmla="*/ 2147483647 h 107"/>
                <a:gd name="T26" fmla="*/ 2147483647 w 78"/>
                <a:gd name="T27" fmla="*/ 2147483647 h 107"/>
                <a:gd name="T28" fmla="*/ 2147483647 w 78"/>
                <a:gd name="T29" fmla="*/ 2147483647 h 107"/>
                <a:gd name="T30" fmla="*/ 2147483647 w 78"/>
                <a:gd name="T31" fmla="*/ 2147483647 h 107"/>
                <a:gd name="T32" fmla="*/ 2147483647 w 78"/>
                <a:gd name="T33" fmla="*/ 2147483647 h 107"/>
                <a:gd name="T34" fmla="*/ 2147483647 w 78"/>
                <a:gd name="T35" fmla="*/ 2147483647 h 107"/>
                <a:gd name="T36" fmla="*/ 2147483647 w 78"/>
                <a:gd name="T37" fmla="*/ 2147483647 h 107"/>
                <a:gd name="T38" fmla="*/ 2147483647 w 78"/>
                <a:gd name="T39" fmla="*/ 2147483647 h 107"/>
                <a:gd name="T40" fmla="*/ 2147483647 w 78"/>
                <a:gd name="T41" fmla="*/ 2147483647 h 107"/>
                <a:gd name="T42" fmla="*/ 2147483647 w 78"/>
                <a:gd name="T43" fmla="*/ 2147483647 h 107"/>
                <a:gd name="T44" fmla="*/ 2147483647 w 78"/>
                <a:gd name="T45" fmla="*/ 2147483647 h 107"/>
                <a:gd name="T46" fmla="*/ 2147483647 w 78"/>
                <a:gd name="T47" fmla="*/ 2147483647 h 107"/>
                <a:gd name="T48" fmla="*/ 2147483647 w 78"/>
                <a:gd name="T49" fmla="*/ 2147483647 h 107"/>
                <a:gd name="T50" fmla="*/ 2147483647 w 78"/>
                <a:gd name="T51" fmla="*/ 2147483647 h 107"/>
                <a:gd name="T52" fmla="*/ 2147483647 w 78"/>
                <a:gd name="T53" fmla="*/ 2147483647 h 107"/>
                <a:gd name="T54" fmla="*/ 2147483647 w 78"/>
                <a:gd name="T55" fmla="*/ 2147483647 h 107"/>
                <a:gd name="T56" fmla="*/ 2147483647 w 78"/>
                <a:gd name="T57" fmla="*/ 2147483647 h 107"/>
                <a:gd name="T58" fmla="*/ 2147483647 w 78"/>
                <a:gd name="T59" fmla="*/ 2147483647 h 107"/>
                <a:gd name="T60" fmla="*/ 2147483647 w 78"/>
                <a:gd name="T61" fmla="*/ 2147483647 h 107"/>
                <a:gd name="T62" fmla="*/ 2147483647 w 78"/>
                <a:gd name="T63" fmla="*/ 2147483647 h 107"/>
                <a:gd name="T64" fmla="*/ 2147483647 w 78"/>
                <a:gd name="T65" fmla="*/ 2147483647 h 107"/>
                <a:gd name="T66" fmla="*/ 2147483647 w 78"/>
                <a:gd name="T67" fmla="*/ 2147483647 h 107"/>
                <a:gd name="T68" fmla="*/ 2147483647 w 78"/>
                <a:gd name="T69" fmla="*/ 2147483647 h 107"/>
                <a:gd name="T70" fmla="*/ 2147483647 w 78"/>
                <a:gd name="T71" fmla="*/ 2147483647 h 107"/>
                <a:gd name="T72" fmla="*/ 2147483647 w 78"/>
                <a:gd name="T73" fmla="*/ 2147483647 h 107"/>
                <a:gd name="T74" fmla="*/ 2147483647 w 78"/>
                <a:gd name="T75" fmla="*/ 2147483647 h 107"/>
                <a:gd name="T76" fmla="*/ 2147483647 w 78"/>
                <a:gd name="T77" fmla="*/ 2147483647 h 107"/>
                <a:gd name="T78" fmla="*/ 2147483647 w 78"/>
                <a:gd name="T79" fmla="*/ 2147483647 h 107"/>
                <a:gd name="T80" fmla="*/ 2147483647 w 78"/>
                <a:gd name="T81" fmla="*/ 2147483647 h 107"/>
                <a:gd name="T82" fmla="*/ 2147483647 w 78"/>
                <a:gd name="T83" fmla="*/ 2147483647 h 107"/>
                <a:gd name="T84" fmla="*/ 2147483647 w 78"/>
                <a:gd name="T85" fmla="*/ 2147483647 h 107"/>
                <a:gd name="T86" fmla="*/ 2147483647 w 78"/>
                <a:gd name="T87" fmla="*/ 2147483647 h 107"/>
                <a:gd name="T88" fmla="*/ 2147483647 w 78"/>
                <a:gd name="T89" fmla="*/ 2147483647 h 107"/>
                <a:gd name="T90" fmla="*/ 2147483647 w 78"/>
                <a:gd name="T91" fmla="*/ 2147483647 h 107"/>
                <a:gd name="T92" fmla="*/ 2147483647 w 78"/>
                <a:gd name="T93" fmla="*/ 2147483647 h 107"/>
                <a:gd name="T94" fmla="*/ 2147483647 w 78"/>
                <a:gd name="T95" fmla="*/ 2147483647 h 107"/>
                <a:gd name="T96" fmla="*/ 2147483647 w 78"/>
                <a:gd name="T97" fmla="*/ 2147483647 h 107"/>
                <a:gd name="T98" fmla="*/ 2147483647 w 78"/>
                <a:gd name="T99" fmla="*/ 2147483647 h 107"/>
                <a:gd name="T100" fmla="*/ 2147483647 w 78"/>
                <a:gd name="T101" fmla="*/ 2147483647 h 107"/>
                <a:gd name="T102" fmla="*/ 2147483647 w 78"/>
                <a:gd name="T103" fmla="*/ 2147483647 h 107"/>
                <a:gd name="T104" fmla="*/ 2147483647 w 78"/>
                <a:gd name="T105" fmla="*/ 2147483647 h 107"/>
                <a:gd name="T106" fmla="*/ 2147483647 w 78"/>
                <a:gd name="T107" fmla="*/ 2147483647 h 107"/>
                <a:gd name="T108" fmla="*/ 2147483647 w 78"/>
                <a:gd name="T109" fmla="*/ 2147483647 h 107"/>
                <a:gd name="T110" fmla="*/ 2147483647 w 78"/>
                <a:gd name="T111" fmla="*/ 2147483647 h 107"/>
                <a:gd name="T112" fmla="*/ 2147483647 w 78"/>
                <a:gd name="T113" fmla="*/ 2147483647 h 107"/>
                <a:gd name="T114" fmla="*/ 2147483647 w 78"/>
                <a:gd name="T115" fmla="*/ 2147483647 h 107"/>
                <a:gd name="T116" fmla="*/ 2147483647 w 78"/>
                <a:gd name="T117" fmla="*/ 2147483647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7"/>
                <a:gd name="T179" fmla="*/ 78 w 78"/>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7">
                  <a:moveTo>
                    <a:pt x="32" y="69"/>
                  </a:moveTo>
                  <a:lnTo>
                    <a:pt x="36" y="74"/>
                  </a:lnTo>
                  <a:lnTo>
                    <a:pt x="12" y="62"/>
                  </a:lnTo>
                  <a:lnTo>
                    <a:pt x="4" y="57"/>
                  </a:lnTo>
                  <a:cubicBezTo>
                    <a:pt x="1" y="56"/>
                    <a:pt x="0" y="52"/>
                    <a:pt x="1" y="49"/>
                  </a:cubicBezTo>
                  <a:lnTo>
                    <a:pt x="2" y="45"/>
                  </a:lnTo>
                  <a:cubicBezTo>
                    <a:pt x="2" y="44"/>
                    <a:pt x="2" y="43"/>
                    <a:pt x="3" y="42"/>
                  </a:cubicBezTo>
                  <a:lnTo>
                    <a:pt x="20" y="18"/>
                  </a:lnTo>
                  <a:lnTo>
                    <a:pt x="27" y="9"/>
                  </a:lnTo>
                  <a:cubicBezTo>
                    <a:pt x="28" y="8"/>
                    <a:pt x="29" y="7"/>
                    <a:pt x="30" y="6"/>
                  </a:cubicBezTo>
                  <a:lnTo>
                    <a:pt x="40" y="1"/>
                  </a:lnTo>
                  <a:cubicBezTo>
                    <a:pt x="43" y="0"/>
                    <a:pt x="46" y="0"/>
                    <a:pt x="49" y="2"/>
                  </a:cubicBezTo>
                  <a:lnTo>
                    <a:pt x="64" y="15"/>
                  </a:lnTo>
                  <a:cubicBezTo>
                    <a:pt x="64" y="16"/>
                    <a:pt x="65" y="17"/>
                    <a:pt x="66" y="18"/>
                  </a:cubicBezTo>
                  <a:lnTo>
                    <a:pt x="78" y="41"/>
                  </a:lnTo>
                  <a:cubicBezTo>
                    <a:pt x="78" y="42"/>
                    <a:pt x="78" y="43"/>
                    <a:pt x="78" y="44"/>
                  </a:cubicBezTo>
                  <a:lnTo>
                    <a:pt x="78" y="73"/>
                  </a:lnTo>
                  <a:cubicBezTo>
                    <a:pt x="78" y="75"/>
                    <a:pt x="78" y="77"/>
                    <a:pt x="77" y="79"/>
                  </a:cubicBezTo>
                  <a:lnTo>
                    <a:pt x="60" y="99"/>
                  </a:lnTo>
                  <a:cubicBezTo>
                    <a:pt x="59" y="99"/>
                    <a:pt x="58" y="100"/>
                    <a:pt x="57" y="101"/>
                  </a:cubicBezTo>
                  <a:lnTo>
                    <a:pt x="45" y="107"/>
                  </a:lnTo>
                  <a:cubicBezTo>
                    <a:pt x="44" y="107"/>
                    <a:pt x="43" y="107"/>
                    <a:pt x="41" y="107"/>
                  </a:cubicBezTo>
                  <a:lnTo>
                    <a:pt x="27" y="107"/>
                  </a:lnTo>
                  <a:cubicBezTo>
                    <a:pt x="24" y="107"/>
                    <a:pt x="22" y="106"/>
                    <a:pt x="20" y="103"/>
                  </a:cubicBezTo>
                  <a:cubicBezTo>
                    <a:pt x="19" y="101"/>
                    <a:pt x="19" y="97"/>
                    <a:pt x="21" y="95"/>
                  </a:cubicBezTo>
                  <a:lnTo>
                    <a:pt x="32" y="79"/>
                  </a:lnTo>
                  <a:lnTo>
                    <a:pt x="31" y="81"/>
                  </a:lnTo>
                  <a:lnTo>
                    <a:pt x="34" y="71"/>
                  </a:lnTo>
                  <a:lnTo>
                    <a:pt x="34" y="76"/>
                  </a:lnTo>
                  <a:lnTo>
                    <a:pt x="32" y="69"/>
                  </a:lnTo>
                  <a:close/>
                  <a:moveTo>
                    <a:pt x="49" y="71"/>
                  </a:moveTo>
                  <a:cubicBezTo>
                    <a:pt x="50" y="73"/>
                    <a:pt x="50" y="74"/>
                    <a:pt x="49" y="76"/>
                  </a:cubicBezTo>
                  <a:lnTo>
                    <a:pt x="46" y="86"/>
                  </a:lnTo>
                  <a:cubicBezTo>
                    <a:pt x="46" y="87"/>
                    <a:pt x="46" y="87"/>
                    <a:pt x="45" y="88"/>
                  </a:cubicBezTo>
                  <a:lnTo>
                    <a:pt x="34" y="104"/>
                  </a:lnTo>
                  <a:lnTo>
                    <a:pt x="27" y="91"/>
                  </a:lnTo>
                  <a:lnTo>
                    <a:pt x="41" y="91"/>
                  </a:lnTo>
                  <a:lnTo>
                    <a:pt x="38" y="92"/>
                  </a:lnTo>
                  <a:lnTo>
                    <a:pt x="50" y="86"/>
                  </a:lnTo>
                  <a:lnTo>
                    <a:pt x="47" y="88"/>
                  </a:lnTo>
                  <a:lnTo>
                    <a:pt x="64" y="68"/>
                  </a:lnTo>
                  <a:lnTo>
                    <a:pt x="62" y="73"/>
                  </a:lnTo>
                  <a:lnTo>
                    <a:pt x="62" y="44"/>
                  </a:lnTo>
                  <a:lnTo>
                    <a:pt x="63" y="48"/>
                  </a:lnTo>
                  <a:lnTo>
                    <a:pt x="51" y="25"/>
                  </a:lnTo>
                  <a:lnTo>
                    <a:pt x="53" y="28"/>
                  </a:lnTo>
                  <a:lnTo>
                    <a:pt x="38" y="15"/>
                  </a:lnTo>
                  <a:lnTo>
                    <a:pt x="47" y="16"/>
                  </a:lnTo>
                  <a:lnTo>
                    <a:pt x="37" y="21"/>
                  </a:lnTo>
                  <a:lnTo>
                    <a:pt x="40" y="18"/>
                  </a:lnTo>
                  <a:lnTo>
                    <a:pt x="33" y="27"/>
                  </a:lnTo>
                  <a:lnTo>
                    <a:pt x="16" y="51"/>
                  </a:lnTo>
                  <a:lnTo>
                    <a:pt x="17" y="48"/>
                  </a:lnTo>
                  <a:lnTo>
                    <a:pt x="16" y="52"/>
                  </a:lnTo>
                  <a:lnTo>
                    <a:pt x="12" y="44"/>
                  </a:lnTo>
                  <a:lnTo>
                    <a:pt x="19" y="47"/>
                  </a:lnTo>
                  <a:lnTo>
                    <a:pt x="43" y="59"/>
                  </a:lnTo>
                  <a:cubicBezTo>
                    <a:pt x="45" y="60"/>
                    <a:pt x="47" y="62"/>
                    <a:pt x="47" y="64"/>
                  </a:cubicBezTo>
                  <a:lnTo>
                    <a:pt x="49" y="7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00" name="Freeform 713"/>
            <p:cNvSpPr>
              <a:spLocks/>
            </p:cNvSpPr>
            <p:nvPr/>
          </p:nvSpPr>
          <p:spPr bwMode="auto">
            <a:xfrm>
              <a:off x="6297613" y="5208588"/>
              <a:ext cx="80963" cy="134938"/>
            </a:xfrm>
            <a:custGeom>
              <a:avLst/>
              <a:gdLst>
                <a:gd name="T0" fmla="*/ 2147483647 w 128"/>
                <a:gd name="T1" fmla="*/ 0 h 208"/>
                <a:gd name="T2" fmla="*/ 2147483647 w 128"/>
                <a:gd name="T3" fmla="*/ 2147483647 h 208"/>
                <a:gd name="T4" fmla="*/ 2147483647 w 128"/>
                <a:gd name="T5" fmla="*/ 2147483647 h 208"/>
                <a:gd name="T6" fmla="*/ 2147483647 w 128"/>
                <a:gd name="T7" fmla="*/ 2147483647 h 208"/>
                <a:gd name="T8" fmla="*/ 2147483647 w 128"/>
                <a:gd name="T9" fmla="*/ 0 h 208"/>
                <a:gd name="T10" fmla="*/ 0 60000 65536"/>
                <a:gd name="T11" fmla="*/ 0 60000 65536"/>
                <a:gd name="T12" fmla="*/ 0 60000 65536"/>
                <a:gd name="T13" fmla="*/ 0 60000 65536"/>
                <a:gd name="T14" fmla="*/ 0 60000 65536"/>
                <a:gd name="T15" fmla="*/ 0 w 128"/>
                <a:gd name="T16" fmla="*/ 0 h 208"/>
                <a:gd name="T17" fmla="*/ 128 w 128"/>
                <a:gd name="T18" fmla="*/ 208 h 208"/>
              </a:gdLst>
              <a:ahLst/>
              <a:cxnLst>
                <a:cxn ang="T10">
                  <a:pos x="T0" y="T1"/>
                </a:cxn>
                <a:cxn ang="T11">
                  <a:pos x="T2" y="T3"/>
                </a:cxn>
                <a:cxn ang="T12">
                  <a:pos x="T4" y="T5"/>
                </a:cxn>
                <a:cxn ang="T13">
                  <a:pos x="T6" y="T7"/>
                </a:cxn>
                <a:cxn ang="T14">
                  <a:pos x="T8" y="T9"/>
                </a:cxn>
              </a:cxnLst>
              <a:rect l="T15" t="T16" r="T17" b="T18"/>
              <a:pathLst>
                <a:path w="128" h="208">
                  <a:moveTo>
                    <a:pt x="12" y="0"/>
                  </a:moveTo>
                  <a:cubicBezTo>
                    <a:pt x="12" y="25"/>
                    <a:pt x="0" y="56"/>
                    <a:pt x="6" y="68"/>
                  </a:cubicBezTo>
                  <a:cubicBezTo>
                    <a:pt x="34" y="123"/>
                    <a:pt x="62" y="190"/>
                    <a:pt x="128" y="208"/>
                  </a:cubicBezTo>
                  <a:cubicBezTo>
                    <a:pt x="123" y="153"/>
                    <a:pt x="106" y="74"/>
                    <a:pt x="56" y="56"/>
                  </a:cubicBezTo>
                  <a:cubicBezTo>
                    <a:pt x="34" y="49"/>
                    <a:pt x="23" y="25"/>
                    <a:pt x="1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1" name="Freeform 714"/>
            <p:cNvSpPr>
              <a:spLocks/>
            </p:cNvSpPr>
            <p:nvPr/>
          </p:nvSpPr>
          <p:spPr bwMode="auto">
            <a:xfrm>
              <a:off x="6169026" y="4940301"/>
              <a:ext cx="100013" cy="61913"/>
            </a:xfrm>
            <a:custGeom>
              <a:avLst/>
              <a:gdLst>
                <a:gd name="T0" fmla="*/ 2147483647 w 160"/>
                <a:gd name="T1" fmla="*/ 0 h 96"/>
                <a:gd name="T2" fmla="*/ 2147483647 w 160"/>
                <a:gd name="T3" fmla="*/ 2147483647 h 96"/>
                <a:gd name="T4" fmla="*/ 0 w 160"/>
                <a:gd name="T5" fmla="*/ 2147483647 h 96"/>
                <a:gd name="T6" fmla="*/ 2147483647 w 160"/>
                <a:gd name="T7" fmla="*/ 2147483647 h 96"/>
                <a:gd name="T8" fmla="*/ 2147483647 w 160"/>
                <a:gd name="T9" fmla="*/ 2147483647 h 96"/>
                <a:gd name="T10" fmla="*/ 2147483647 w 160"/>
                <a:gd name="T11" fmla="*/ 2147483647 h 96"/>
                <a:gd name="T12" fmla="*/ 2147483647 w 160"/>
                <a:gd name="T13" fmla="*/ 2147483647 h 96"/>
                <a:gd name="T14" fmla="*/ 2147483647 w 160"/>
                <a:gd name="T15" fmla="*/ 2147483647 h 96"/>
                <a:gd name="T16" fmla="*/ 2147483647 w 160"/>
                <a:gd name="T17" fmla="*/ 2147483647 h 96"/>
                <a:gd name="T18" fmla="*/ 2147483647 w 160"/>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96"/>
                <a:gd name="T32" fmla="*/ 160 w 160"/>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96">
                  <a:moveTo>
                    <a:pt x="48" y="0"/>
                  </a:moveTo>
                  <a:cubicBezTo>
                    <a:pt x="48" y="6"/>
                    <a:pt x="48" y="6"/>
                    <a:pt x="48" y="12"/>
                  </a:cubicBezTo>
                  <a:cubicBezTo>
                    <a:pt x="36" y="24"/>
                    <a:pt x="18" y="48"/>
                    <a:pt x="0" y="42"/>
                  </a:cubicBezTo>
                  <a:cubicBezTo>
                    <a:pt x="30" y="60"/>
                    <a:pt x="66" y="36"/>
                    <a:pt x="95" y="48"/>
                  </a:cubicBezTo>
                  <a:cubicBezTo>
                    <a:pt x="113" y="48"/>
                    <a:pt x="137" y="54"/>
                    <a:pt x="131" y="72"/>
                  </a:cubicBezTo>
                  <a:cubicBezTo>
                    <a:pt x="125" y="96"/>
                    <a:pt x="149" y="72"/>
                    <a:pt x="155" y="72"/>
                  </a:cubicBezTo>
                  <a:cubicBezTo>
                    <a:pt x="160" y="66"/>
                    <a:pt x="160" y="60"/>
                    <a:pt x="155" y="54"/>
                  </a:cubicBezTo>
                  <a:cubicBezTo>
                    <a:pt x="155" y="48"/>
                    <a:pt x="143" y="42"/>
                    <a:pt x="137" y="42"/>
                  </a:cubicBezTo>
                  <a:cubicBezTo>
                    <a:pt x="107" y="36"/>
                    <a:pt x="72" y="30"/>
                    <a:pt x="54" y="6"/>
                  </a:cubicBezTo>
                  <a:cubicBezTo>
                    <a:pt x="54" y="6"/>
                    <a:pt x="48" y="0"/>
                    <a:pt x="48"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2" name="Freeform 715"/>
            <p:cNvSpPr>
              <a:spLocks/>
            </p:cNvSpPr>
            <p:nvPr/>
          </p:nvSpPr>
          <p:spPr bwMode="auto">
            <a:xfrm>
              <a:off x="6327776" y="4899026"/>
              <a:ext cx="90488" cy="114300"/>
            </a:xfrm>
            <a:custGeom>
              <a:avLst/>
              <a:gdLst>
                <a:gd name="T0" fmla="*/ 2147483647 w 144"/>
                <a:gd name="T1" fmla="*/ 2147483647 h 176"/>
                <a:gd name="T2" fmla="*/ 2147483647 w 144"/>
                <a:gd name="T3" fmla="*/ 2147483647 h 176"/>
                <a:gd name="T4" fmla="*/ 0 w 144"/>
                <a:gd name="T5" fmla="*/ 0 h 176"/>
                <a:gd name="T6" fmla="*/ 0 w 144"/>
                <a:gd name="T7" fmla="*/ 0 h 176"/>
                <a:gd name="T8" fmla="*/ 0 w 144"/>
                <a:gd name="T9" fmla="*/ 0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76"/>
                <a:gd name="T41" fmla="*/ 144 w 144"/>
                <a:gd name="T42" fmla="*/ 176 h 1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76">
                  <a:moveTo>
                    <a:pt x="96" y="165"/>
                  </a:moveTo>
                  <a:cubicBezTo>
                    <a:pt x="144" y="108"/>
                    <a:pt x="86" y="35"/>
                    <a:pt x="38" y="6"/>
                  </a:cubicBezTo>
                  <a:cubicBezTo>
                    <a:pt x="27" y="0"/>
                    <a:pt x="11" y="6"/>
                    <a:pt x="0" y="0"/>
                  </a:cubicBezTo>
                  <a:cubicBezTo>
                    <a:pt x="0" y="0"/>
                    <a:pt x="0" y="0"/>
                    <a:pt x="0" y="0"/>
                  </a:cubicBezTo>
                  <a:cubicBezTo>
                    <a:pt x="0" y="0"/>
                    <a:pt x="0" y="0"/>
                    <a:pt x="0" y="0"/>
                  </a:cubicBezTo>
                  <a:cubicBezTo>
                    <a:pt x="6" y="6"/>
                    <a:pt x="6" y="12"/>
                    <a:pt x="11" y="12"/>
                  </a:cubicBezTo>
                  <a:cubicBezTo>
                    <a:pt x="22" y="23"/>
                    <a:pt x="27" y="40"/>
                    <a:pt x="32" y="57"/>
                  </a:cubicBezTo>
                  <a:cubicBezTo>
                    <a:pt x="32" y="63"/>
                    <a:pt x="38" y="63"/>
                    <a:pt x="38" y="69"/>
                  </a:cubicBezTo>
                  <a:cubicBezTo>
                    <a:pt x="38" y="80"/>
                    <a:pt x="43" y="91"/>
                    <a:pt x="43" y="103"/>
                  </a:cubicBezTo>
                  <a:cubicBezTo>
                    <a:pt x="48" y="125"/>
                    <a:pt x="54" y="148"/>
                    <a:pt x="70" y="159"/>
                  </a:cubicBezTo>
                  <a:cubicBezTo>
                    <a:pt x="75" y="159"/>
                    <a:pt x="80" y="159"/>
                    <a:pt x="80" y="165"/>
                  </a:cubicBezTo>
                  <a:cubicBezTo>
                    <a:pt x="86" y="165"/>
                    <a:pt x="86" y="176"/>
                    <a:pt x="91" y="176"/>
                  </a:cubicBezTo>
                  <a:cubicBezTo>
                    <a:pt x="91" y="176"/>
                    <a:pt x="96" y="165"/>
                    <a:pt x="96" y="16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3" name="Freeform 716"/>
            <p:cNvSpPr>
              <a:spLocks/>
            </p:cNvSpPr>
            <p:nvPr/>
          </p:nvSpPr>
          <p:spPr bwMode="auto">
            <a:xfrm>
              <a:off x="6248401" y="50228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2147483647 h 160"/>
                <a:gd name="T10" fmla="*/ 2147483647 w 80"/>
                <a:gd name="T11" fmla="*/ 0 h 160"/>
                <a:gd name="T12" fmla="*/ 0 60000 65536"/>
                <a:gd name="T13" fmla="*/ 0 60000 65536"/>
                <a:gd name="T14" fmla="*/ 0 60000 65536"/>
                <a:gd name="T15" fmla="*/ 0 60000 65536"/>
                <a:gd name="T16" fmla="*/ 0 60000 65536"/>
                <a:gd name="T17" fmla="*/ 0 60000 65536"/>
                <a:gd name="T18" fmla="*/ 0 w 80"/>
                <a:gd name="T19" fmla="*/ 0 h 160"/>
                <a:gd name="T20" fmla="*/ 80 w 80"/>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80" h="160">
                  <a:moveTo>
                    <a:pt x="60" y="0"/>
                  </a:moveTo>
                  <a:cubicBezTo>
                    <a:pt x="50" y="20"/>
                    <a:pt x="35" y="20"/>
                    <a:pt x="25" y="26"/>
                  </a:cubicBezTo>
                  <a:cubicBezTo>
                    <a:pt x="20" y="32"/>
                    <a:pt x="20" y="39"/>
                    <a:pt x="20" y="45"/>
                  </a:cubicBezTo>
                  <a:cubicBezTo>
                    <a:pt x="10" y="84"/>
                    <a:pt x="15" y="122"/>
                    <a:pt x="0" y="160"/>
                  </a:cubicBezTo>
                  <a:cubicBezTo>
                    <a:pt x="50" y="160"/>
                    <a:pt x="80" y="103"/>
                    <a:pt x="75" y="39"/>
                  </a:cubicBezTo>
                  <a:cubicBezTo>
                    <a:pt x="75" y="26"/>
                    <a:pt x="60" y="13"/>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4" name="Freeform 717"/>
            <p:cNvSpPr>
              <a:spLocks/>
            </p:cNvSpPr>
            <p:nvPr/>
          </p:nvSpPr>
          <p:spPr bwMode="auto">
            <a:xfrm>
              <a:off x="6218238" y="5043488"/>
              <a:ext cx="39688" cy="61913"/>
            </a:xfrm>
            <a:custGeom>
              <a:avLst/>
              <a:gdLst>
                <a:gd name="T0" fmla="*/ 2147483647 w 64"/>
                <a:gd name="T1" fmla="*/ 2147483647 h 96"/>
                <a:gd name="T2" fmla="*/ 0 w 64"/>
                <a:gd name="T3" fmla="*/ 2147483647 h 96"/>
                <a:gd name="T4" fmla="*/ 2147483647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48" y="6"/>
                  </a:moveTo>
                  <a:cubicBezTo>
                    <a:pt x="32" y="36"/>
                    <a:pt x="16" y="60"/>
                    <a:pt x="0" y="84"/>
                  </a:cubicBezTo>
                  <a:cubicBezTo>
                    <a:pt x="16" y="84"/>
                    <a:pt x="32" y="96"/>
                    <a:pt x="43" y="84"/>
                  </a:cubicBezTo>
                  <a:cubicBezTo>
                    <a:pt x="64" y="66"/>
                    <a:pt x="48" y="30"/>
                    <a:pt x="59" y="6"/>
                  </a:cubicBezTo>
                  <a:cubicBezTo>
                    <a:pt x="59" y="6"/>
                    <a:pt x="54" y="0"/>
                    <a:pt x="48"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5" name="Freeform 718"/>
            <p:cNvSpPr>
              <a:spLocks/>
            </p:cNvSpPr>
            <p:nvPr/>
          </p:nvSpPr>
          <p:spPr bwMode="auto">
            <a:xfrm>
              <a:off x="6199188" y="5095876"/>
              <a:ext cx="49213" cy="153988"/>
            </a:xfrm>
            <a:custGeom>
              <a:avLst/>
              <a:gdLst>
                <a:gd name="T0" fmla="*/ 2147483647 w 80"/>
                <a:gd name="T1" fmla="*/ 2147483647 h 240"/>
                <a:gd name="T2" fmla="*/ 2147483647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0 h 240"/>
                <a:gd name="T12" fmla="*/ 2147483647 w 80"/>
                <a:gd name="T13" fmla="*/ 2147483647 h 240"/>
                <a:gd name="T14" fmla="*/ 2147483647 w 80"/>
                <a:gd name="T15" fmla="*/ 2147483647 h 240"/>
                <a:gd name="T16" fmla="*/ 2147483647 w 80"/>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40"/>
                <a:gd name="T29" fmla="*/ 80 w 80"/>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40">
                  <a:moveTo>
                    <a:pt x="52" y="209"/>
                  </a:moveTo>
                  <a:cubicBezTo>
                    <a:pt x="46" y="222"/>
                    <a:pt x="40" y="240"/>
                    <a:pt x="35" y="234"/>
                  </a:cubicBezTo>
                  <a:cubicBezTo>
                    <a:pt x="18" y="215"/>
                    <a:pt x="35" y="184"/>
                    <a:pt x="23" y="158"/>
                  </a:cubicBezTo>
                  <a:cubicBezTo>
                    <a:pt x="0" y="114"/>
                    <a:pt x="6" y="57"/>
                    <a:pt x="35" y="26"/>
                  </a:cubicBezTo>
                  <a:cubicBezTo>
                    <a:pt x="35" y="19"/>
                    <a:pt x="40" y="13"/>
                    <a:pt x="40" y="13"/>
                  </a:cubicBezTo>
                  <a:cubicBezTo>
                    <a:pt x="52" y="13"/>
                    <a:pt x="69" y="13"/>
                    <a:pt x="80" y="0"/>
                  </a:cubicBezTo>
                  <a:cubicBezTo>
                    <a:pt x="40" y="45"/>
                    <a:pt x="58" y="133"/>
                    <a:pt x="58" y="196"/>
                  </a:cubicBezTo>
                  <a:cubicBezTo>
                    <a:pt x="58" y="203"/>
                    <a:pt x="52" y="209"/>
                    <a:pt x="52" y="215"/>
                  </a:cubicBezTo>
                  <a:cubicBezTo>
                    <a:pt x="52" y="215"/>
                    <a:pt x="52" y="209"/>
                    <a:pt x="52" y="20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6" name="Freeform 719"/>
            <p:cNvSpPr>
              <a:spLocks/>
            </p:cNvSpPr>
            <p:nvPr/>
          </p:nvSpPr>
          <p:spPr bwMode="auto">
            <a:xfrm>
              <a:off x="6227763" y="5105401"/>
              <a:ext cx="80963" cy="144463"/>
            </a:xfrm>
            <a:custGeom>
              <a:avLst/>
              <a:gdLst>
                <a:gd name="T0" fmla="*/ 2147483647 w 128"/>
                <a:gd name="T1" fmla="*/ 2147483647 h 224"/>
                <a:gd name="T2" fmla="*/ 2147483647 w 128"/>
                <a:gd name="T3" fmla="*/ 0 h 224"/>
                <a:gd name="T4" fmla="*/ 2147483647 w 128"/>
                <a:gd name="T5" fmla="*/ 2147483647 h 224"/>
                <a:gd name="T6" fmla="*/ 2147483647 w 128"/>
                <a:gd name="T7" fmla="*/ 2147483647 h 224"/>
                <a:gd name="T8" fmla="*/ 2147483647 w 128"/>
                <a:gd name="T9" fmla="*/ 2147483647 h 224"/>
                <a:gd name="T10" fmla="*/ 2147483647 w 128"/>
                <a:gd name="T11" fmla="*/ 2147483647 h 224"/>
                <a:gd name="T12" fmla="*/ 2147483647 w 128"/>
                <a:gd name="T13" fmla="*/ 2147483647 h 224"/>
                <a:gd name="T14" fmla="*/ 2147483647 w 128"/>
                <a:gd name="T15" fmla="*/ 2147483647 h 224"/>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24"/>
                <a:gd name="T26" fmla="*/ 128 w 128"/>
                <a:gd name="T27" fmla="*/ 224 h 2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24">
                  <a:moveTo>
                    <a:pt x="92" y="224"/>
                  </a:moveTo>
                  <a:cubicBezTo>
                    <a:pt x="128" y="158"/>
                    <a:pt x="92" y="67"/>
                    <a:pt x="104" y="0"/>
                  </a:cubicBezTo>
                  <a:cubicBezTo>
                    <a:pt x="55" y="37"/>
                    <a:pt x="49" y="25"/>
                    <a:pt x="19" y="37"/>
                  </a:cubicBezTo>
                  <a:cubicBezTo>
                    <a:pt x="19" y="25"/>
                    <a:pt x="25" y="13"/>
                    <a:pt x="25" y="7"/>
                  </a:cubicBezTo>
                  <a:cubicBezTo>
                    <a:pt x="25" y="0"/>
                    <a:pt x="19" y="7"/>
                    <a:pt x="19" y="13"/>
                  </a:cubicBezTo>
                  <a:cubicBezTo>
                    <a:pt x="7" y="61"/>
                    <a:pt x="0" y="109"/>
                    <a:pt x="19" y="158"/>
                  </a:cubicBezTo>
                  <a:cubicBezTo>
                    <a:pt x="25" y="182"/>
                    <a:pt x="55" y="200"/>
                    <a:pt x="80" y="212"/>
                  </a:cubicBezTo>
                  <a:cubicBezTo>
                    <a:pt x="86" y="218"/>
                    <a:pt x="86" y="218"/>
                    <a:pt x="92" y="2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7" name="Freeform 720"/>
            <p:cNvSpPr>
              <a:spLocks/>
            </p:cNvSpPr>
            <p:nvPr/>
          </p:nvSpPr>
          <p:spPr bwMode="auto">
            <a:xfrm>
              <a:off x="6297613" y="5022851"/>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43" y="12"/>
                  </a:moveTo>
                  <a:cubicBezTo>
                    <a:pt x="38" y="30"/>
                    <a:pt x="22" y="42"/>
                    <a:pt x="16" y="60"/>
                  </a:cubicBezTo>
                  <a:cubicBezTo>
                    <a:pt x="11" y="78"/>
                    <a:pt x="11" y="96"/>
                    <a:pt x="6" y="114"/>
                  </a:cubicBezTo>
                  <a:cubicBezTo>
                    <a:pt x="0" y="144"/>
                    <a:pt x="22" y="192"/>
                    <a:pt x="48" y="186"/>
                  </a:cubicBezTo>
                  <a:cubicBezTo>
                    <a:pt x="102" y="174"/>
                    <a:pt x="112" y="96"/>
                    <a:pt x="91" y="42"/>
                  </a:cubicBezTo>
                  <a:cubicBezTo>
                    <a:pt x="86" y="30"/>
                    <a:pt x="59" y="24"/>
                    <a:pt x="48" y="6"/>
                  </a:cubicBezTo>
                  <a:cubicBezTo>
                    <a:pt x="48" y="0"/>
                    <a:pt x="48" y="6"/>
                    <a:pt x="43"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8" name="Freeform 721"/>
            <p:cNvSpPr>
              <a:spLocks/>
            </p:cNvSpPr>
            <p:nvPr/>
          </p:nvSpPr>
          <p:spPr bwMode="auto">
            <a:xfrm>
              <a:off x="6357938" y="499268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0 w 112"/>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92"/>
                <a:gd name="T35" fmla="*/ 112 w 11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92">
                  <a:moveTo>
                    <a:pt x="0" y="24"/>
                  </a:moveTo>
                  <a:cubicBezTo>
                    <a:pt x="12" y="41"/>
                    <a:pt x="0" y="59"/>
                    <a:pt x="6" y="70"/>
                  </a:cubicBezTo>
                  <a:cubicBezTo>
                    <a:pt x="12" y="99"/>
                    <a:pt x="18" y="128"/>
                    <a:pt x="24" y="158"/>
                  </a:cubicBezTo>
                  <a:cubicBezTo>
                    <a:pt x="30" y="169"/>
                    <a:pt x="54" y="175"/>
                    <a:pt x="71" y="181"/>
                  </a:cubicBezTo>
                  <a:cubicBezTo>
                    <a:pt x="71" y="181"/>
                    <a:pt x="77" y="192"/>
                    <a:pt x="77" y="187"/>
                  </a:cubicBezTo>
                  <a:cubicBezTo>
                    <a:pt x="83" y="175"/>
                    <a:pt x="83" y="175"/>
                    <a:pt x="95" y="163"/>
                  </a:cubicBezTo>
                  <a:cubicBezTo>
                    <a:pt x="95" y="163"/>
                    <a:pt x="101" y="152"/>
                    <a:pt x="107" y="146"/>
                  </a:cubicBezTo>
                  <a:cubicBezTo>
                    <a:pt x="112" y="140"/>
                    <a:pt x="112" y="134"/>
                    <a:pt x="112" y="123"/>
                  </a:cubicBezTo>
                  <a:cubicBezTo>
                    <a:pt x="101" y="82"/>
                    <a:pt x="89" y="41"/>
                    <a:pt x="77" y="0"/>
                  </a:cubicBezTo>
                  <a:cubicBezTo>
                    <a:pt x="59" y="18"/>
                    <a:pt x="54" y="41"/>
                    <a:pt x="42" y="59"/>
                  </a:cubicBezTo>
                  <a:cubicBezTo>
                    <a:pt x="30" y="47"/>
                    <a:pt x="18" y="30"/>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9" name="Freeform 722"/>
            <p:cNvSpPr>
              <a:spLocks/>
            </p:cNvSpPr>
            <p:nvPr/>
          </p:nvSpPr>
          <p:spPr bwMode="auto">
            <a:xfrm>
              <a:off x="6397626" y="5105401"/>
              <a:ext cx="41275" cy="82550"/>
            </a:xfrm>
            <a:custGeom>
              <a:avLst/>
              <a:gdLst>
                <a:gd name="T0" fmla="*/ 0 w 64"/>
                <a:gd name="T1" fmla="*/ 2147483647 h 128"/>
                <a:gd name="T2" fmla="*/ 2147483647 w 64"/>
                <a:gd name="T3" fmla="*/ 0 h 128"/>
                <a:gd name="T4" fmla="*/ 2147483647 w 64"/>
                <a:gd name="T5" fmla="*/ 2147483647 h 128"/>
                <a:gd name="T6" fmla="*/ 2147483647 w 64"/>
                <a:gd name="T7" fmla="*/ 2147483647 h 128"/>
                <a:gd name="T8" fmla="*/ 2147483647 w 64"/>
                <a:gd name="T9" fmla="*/ 2147483647 h 128"/>
                <a:gd name="T10" fmla="*/ 0 w 64"/>
                <a:gd name="T11" fmla="*/ 2147483647 h 128"/>
                <a:gd name="T12" fmla="*/ 0 w 64"/>
                <a:gd name="T13" fmla="*/ 2147483647 h 128"/>
                <a:gd name="T14" fmla="*/ 0 60000 65536"/>
                <a:gd name="T15" fmla="*/ 0 60000 65536"/>
                <a:gd name="T16" fmla="*/ 0 60000 65536"/>
                <a:gd name="T17" fmla="*/ 0 60000 65536"/>
                <a:gd name="T18" fmla="*/ 0 60000 65536"/>
                <a:gd name="T19" fmla="*/ 0 60000 65536"/>
                <a:gd name="T20" fmla="*/ 0 60000 65536"/>
                <a:gd name="T21" fmla="*/ 0 w 64"/>
                <a:gd name="T22" fmla="*/ 0 h 128"/>
                <a:gd name="T23" fmla="*/ 64 w 6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28">
                  <a:moveTo>
                    <a:pt x="0" y="7"/>
                  </a:moveTo>
                  <a:cubicBezTo>
                    <a:pt x="18" y="19"/>
                    <a:pt x="30" y="7"/>
                    <a:pt x="41" y="0"/>
                  </a:cubicBezTo>
                  <a:cubicBezTo>
                    <a:pt x="59" y="37"/>
                    <a:pt x="64" y="86"/>
                    <a:pt x="47" y="128"/>
                  </a:cubicBezTo>
                  <a:cubicBezTo>
                    <a:pt x="24" y="116"/>
                    <a:pt x="18" y="86"/>
                    <a:pt x="12" y="55"/>
                  </a:cubicBezTo>
                  <a:cubicBezTo>
                    <a:pt x="12" y="55"/>
                    <a:pt x="12" y="49"/>
                    <a:pt x="12" y="43"/>
                  </a:cubicBezTo>
                  <a:cubicBezTo>
                    <a:pt x="6" y="31"/>
                    <a:pt x="6" y="19"/>
                    <a:pt x="0" y="7"/>
                  </a:cubicBezTo>
                  <a:cubicBezTo>
                    <a:pt x="0" y="7"/>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0" name="Freeform 723"/>
            <p:cNvSpPr>
              <a:spLocks/>
            </p:cNvSpPr>
            <p:nvPr/>
          </p:nvSpPr>
          <p:spPr bwMode="auto">
            <a:xfrm>
              <a:off x="6227763" y="5208588"/>
              <a:ext cx="111125" cy="144463"/>
            </a:xfrm>
            <a:custGeom>
              <a:avLst/>
              <a:gdLst>
                <a:gd name="T0" fmla="*/ 2147483647 w 176"/>
                <a:gd name="T1" fmla="*/ 0 h 224"/>
                <a:gd name="T2" fmla="*/ 2147483647 w 176"/>
                <a:gd name="T3" fmla="*/ 2147483647 h 224"/>
                <a:gd name="T4" fmla="*/ 2147483647 w 176"/>
                <a:gd name="T5" fmla="*/ 2147483647 h 224"/>
                <a:gd name="T6" fmla="*/ 2147483647 w 176"/>
                <a:gd name="T7" fmla="*/ 2147483647 h 224"/>
                <a:gd name="T8" fmla="*/ 2147483647 w 176"/>
                <a:gd name="T9" fmla="*/ 2147483647 h 224"/>
                <a:gd name="T10" fmla="*/ 2147483647 w 176"/>
                <a:gd name="T11" fmla="*/ 2147483647 h 224"/>
                <a:gd name="T12" fmla="*/ 2147483647 w 176"/>
                <a:gd name="T13" fmla="*/ 2147483647 h 224"/>
                <a:gd name="T14" fmla="*/ 2147483647 w 176"/>
                <a:gd name="T15" fmla="*/ 2147483647 h 224"/>
                <a:gd name="T16" fmla="*/ 2147483647 w 176"/>
                <a:gd name="T17" fmla="*/ 2147483647 h 224"/>
                <a:gd name="T18" fmla="*/ 2147483647 w 176"/>
                <a:gd name="T19" fmla="*/ 2147483647 h 224"/>
                <a:gd name="T20" fmla="*/ 2147483647 w 176"/>
                <a:gd name="T21" fmla="*/ 2147483647 h 224"/>
                <a:gd name="T22" fmla="*/ 2147483647 w 176"/>
                <a:gd name="T23" fmla="*/ 0 h 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224"/>
                <a:gd name="T38" fmla="*/ 176 w 176"/>
                <a:gd name="T39" fmla="*/ 224 h 2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224">
                  <a:moveTo>
                    <a:pt x="7" y="0"/>
                  </a:moveTo>
                  <a:cubicBezTo>
                    <a:pt x="7" y="13"/>
                    <a:pt x="0" y="32"/>
                    <a:pt x="7" y="39"/>
                  </a:cubicBezTo>
                  <a:cubicBezTo>
                    <a:pt x="7" y="58"/>
                    <a:pt x="37" y="64"/>
                    <a:pt x="43" y="90"/>
                  </a:cubicBezTo>
                  <a:cubicBezTo>
                    <a:pt x="43" y="90"/>
                    <a:pt x="49" y="90"/>
                    <a:pt x="49" y="96"/>
                  </a:cubicBezTo>
                  <a:cubicBezTo>
                    <a:pt x="67" y="141"/>
                    <a:pt x="98" y="180"/>
                    <a:pt x="140" y="212"/>
                  </a:cubicBezTo>
                  <a:cubicBezTo>
                    <a:pt x="146" y="218"/>
                    <a:pt x="164" y="218"/>
                    <a:pt x="170" y="224"/>
                  </a:cubicBezTo>
                  <a:cubicBezTo>
                    <a:pt x="176" y="192"/>
                    <a:pt x="170" y="173"/>
                    <a:pt x="152" y="148"/>
                  </a:cubicBezTo>
                  <a:cubicBezTo>
                    <a:pt x="146" y="148"/>
                    <a:pt x="140" y="135"/>
                    <a:pt x="140" y="135"/>
                  </a:cubicBezTo>
                  <a:cubicBezTo>
                    <a:pt x="134" y="128"/>
                    <a:pt x="128" y="116"/>
                    <a:pt x="122" y="109"/>
                  </a:cubicBezTo>
                  <a:cubicBezTo>
                    <a:pt x="116" y="96"/>
                    <a:pt x="104" y="71"/>
                    <a:pt x="85" y="71"/>
                  </a:cubicBezTo>
                  <a:cubicBezTo>
                    <a:pt x="73" y="64"/>
                    <a:pt x="61" y="58"/>
                    <a:pt x="49" y="45"/>
                  </a:cubicBezTo>
                  <a:cubicBezTo>
                    <a:pt x="31" y="39"/>
                    <a:pt x="13" y="2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1" name="Freeform 724"/>
            <p:cNvSpPr>
              <a:spLocks/>
            </p:cNvSpPr>
            <p:nvPr/>
          </p:nvSpPr>
          <p:spPr bwMode="auto">
            <a:xfrm>
              <a:off x="6297613" y="512603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0 w 112"/>
                <a:gd name="T11" fmla="*/ 0 h 192"/>
                <a:gd name="T12" fmla="*/ 0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0" y="7"/>
                  </a:moveTo>
                  <a:cubicBezTo>
                    <a:pt x="0" y="50"/>
                    <a:pt x="0" y="100"/>
                    <a:pt x="25" y="137"/>
                  </a:cubicBezTo>
                  <a:cubicBezTo>
                    <a:pt x="38" y="162"/>
                    <a:pt x="56" y="174"/>
                    <a:pt x="75" y="192"/>
                  </a:cubicBezTo>
                  <a:cubicBezTo>
                    <a:pt x="112" y="137"/>
                    <a:pt x="94" y="69"/>
                    <a:pt x="100" y="7"/>
                  </a:cubicBezTo>
                  <a:cubicBezTo>
                    <a:pt x="88" y="19"/>
                    <a:pt x="75" y="31"/>
                    <a:pt x="56" y="31"/>
                  </a:cubicBezTo>
                  <a:cubicBezTo>
                    <a:pt x="32" y="38"/>
                    <a:pt x="7" y="25"/>
                    <a:pt x="0" y="0"/>
                  </a:cubicBezTo>
                  <a:cubicBezTo>
                    <a:pt x="0" y="0"/>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2" name="Freeform 725"/>
            <p:cNvSpPr>
              <a:spLocks/>
            </p:cNvSpPr>
            <p:nvPr/>
          </p:nvSpPr>
          <p:spPr bwMode="auto">
            <a:xfrm>
              <a:off x="6348413" y="5095876"/>
              <a:ext cx="49213" cy="112713"/>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2147483647 w 80"/>
                <a:gd name="T9" fmla="*/ 2147483647 h 176"/>
                <a:gd name="T10" fmla="*/ 2147483647 w 80"/>
                <a:gd name="T11" fmla="*/ 2147483647 h 176"/>
                <a:gd name="T12" fmla="*/ 0 60000 65536"/>
                <a:gd name="T13" fmla="*/ 0 60000 65536"/>
                <a:gd name="T14" fmla="*/ 0 60000 65536"/>
                <a:gd name="T15" fmla="*/ 0 60000 65536"/>
                <a:gd name="T16" fmla="*/ 0 60000 65536"/>
                <a:gd name="T17" fmla="*/ 0 60000 65536"/>
                <a:gd name="T18" fmla="*/ 0 w 80"/>
                <a:gd name="T19" fmla="*/ 0 h 176"/>
                <a:gd name="T20" fmla="*/ 80 w 80"/>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80" h="176">
                  <a:moveTo>
                    <a:pt x="60" y="176"/>
                  </a:moveTo>
                  <a:cubicBezTo>
                    <a:pt x="50" y="165"/>
                    <a:pt x="25" y="165"/>
                    <a:pt x="25" y="147"/>
                  </a:cubicBezTo>
                  <a:cubicBezTo>
                    <a:pt x="20" y="100"/>
                    <a:pt x="0" y="36"/>
                    <a:pt x="40" y="6"/>
                  </a:cubicBezTo>
                  <a:cubicBezTo>
                    <a:pt x="45" y="0"/>
                    <a:pt x="60" y="18"/>
                    <a:pt x="65" y="30"/>
                  </a:cubicBezTo>
                  <a:cubicBezTo>
                    <a:pt x="75" y="59"/>
                    <a:pt x="75" y="88"/>
                    <a:pt x="80" y="124"/>
                  </a:cubicBezTo>
                  <a:cubicBezTo>
                    <a:pt x="80" y="141"/>
                    <a:pt x="60" y="176"/>
                    <a:pt x="6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3" name="Freeform 726"/>
            <p:cNvSpPr>
              <a:spLocks/>
            </p:cNvSpPr>
            <p:nvPr/>
          </p:nvSpPr>
          <p:spPr bwMode="auto">
            <a:xfrm>
              <a:off x="6348413" y="5199063"/>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2147483647 w 112"/>
                <a:gd name="T21" fmla="*/ 2147483647 h 192"/>
                <a:gd name="T22" fmla="*/ 2147483647 w 112"/>
                <a:gd name="T23" fmla="*/ 2147483647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92"/>
                <a:gd name="T38" fmla="*/ 112 w 11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92">
                  <a:moveTo>
                    <a:pt x="73" y="30"/>
                  </a:moveTo>
                  <a:cubicBezTo>
                    <a:pt x="79" y="54"/>
                    <a:pt x="84" y="72"/>
                    <a:pt x="96" y="90"/>
                  </a:cubicBezTo>
                  <a:cubicBezTo>
                    <a:pt x="84" y="72"/>
                    <a:pt x="107" y="132"/>
                    <a:pt x="107" y="120"/>
                  </a:cubicBezTo>
                  <a:cubicBezTo>
                    <a:pt x="107" y="150"/>
                    <a:pt x="112" y="192"/>
                    <a:pt x="107" y="186"/>
                  </a:cubicBezTo>
                  <a:cubicBezTo>
                    <a:pt x="84" y="180"/>
                    <a:pt x="62" y="180"/>
                    <a:pt x="51" y="156"/>
                  </a:cubicBezTo>
                  <a:cubicBezTo>
                    <a:pt x="45" y="144"/>
                    <a:pt x="40" y="126"/>
                    <a:pt x="34" y="114"/>
                  </a:cubicBezTo>
                  <a:cubicBezTo>
                    <a:pt x="28" y="108"/>
                    <a:pt x="28" y="102"/>
                    <a:pt x="28" y="96"/>
                  </a:cubicBezTo>
                  <a:cubicBezTo>
                    <a:pt x="23" y="84"/>
                    <a:pt x="0" y="78"/>
                    <a:pt x="6" y="66"/>
                  </a:cubicBezTo>
                  <a:cubicBezTo>
                    <a:pt x="17" y="48"/>
                    <a:pt x="23" y="24"/>
                    <a:pt x="17" y="0"/>
                  </a:cubicBezTo>
                  <a:cubicBezTo>
                    <a:pt x="17" y="6"/>
                    <a:pt x="23" y="12"/>
                    <a:pt x="28" y="12"/>
                  </a:cubicBezTo>
                  <a:cubicBezTo>
                    <a:pt x="40" y="18"/>
                    <a:pt x="51" y="24"/>
                    <a:pt x="62" y="24"/>
                  </a:cubicBezTo>
                  <a:cubicBezTo>
                    <a:pt x="68" y="30"/>
                    <a:pt x="73" y="30"/>
                    <a:pt x="73" y="3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4" name="Freeform 727"/>
            <p:cNvSpPr>
              <a:spLocks/>
            </p:cNvSpPr>
            <p:nvPr/>
          </p:nvSpPr>
          <p:spPr bwMode="auto">
            <a:xfrm>
              <a:off x="6397626" y="5178426"/>
              <a:ext cx="60325" cy="112713"/>
            </a:xfrm>
            <a:custGeom>
              <a:avLst/>
              <a:gdLst>
                <a:gd name="T0" fmla="*/ 2147483647 w 96"/>
                <a:gd name="T1" fmla="*/ 2147483647 h 176"/>
                <a:gd name="T2" fmla="*/ 2147483647 w 96"/>
                <a:gd name="T3" fmla="*/ 2147483647 h 176"/>
                <a:gd name="T4" fmla="*/ 2147483647 w 96"/>
                <a:gd name="T5" fmla="*/ 0 h 176"/>
                <a:gd name="T6" fmla="*/ 2147483647 w 96"/>
                <a:gd name="T7" fmla="*/ 2147483647 h 176"/>
                <a:gd name="T8" fmla="*/ 2147483647 w 96"/>
                <a:gd name="T9" fmla="*/ 2147483647 h 176"/>
                <a:gd name="T10" fmla="*/ 2147483647 w 96"/>
                <a:gd name="T11" fmla="*/ 2147483647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90" y="176"/>
                  </a:moveTo>
                  <a:cubicBezTo>
                    <a:pt x="39" y="176"/>
                    <a:pt x="13" y="101"/>
                    <a:pt x="7" y="57"/>
                  </a:cubicBezTo>
                  <a:cubicBezTo>
                    <a:pt x="0" y="44"/>
                    <a:pt x="20" y="19"/>
                    <a:pt x="20" y="0"/>
                  </a:cubicBezTo>
                  <a:cubicBezTo>
                    <a:pt x="20" y="19"/>
                    <a:pt x="45" y="26"/>
                    <a:pt x="58" y="19"/>
                  </a:cubicBezTo>
                  <a:cubicBezTo>
                    <a:pt x="64" y="32"/>
                    <a:pt x="71" y="51"/>
                    <a:pt x="77" y="63"/>
                  </a:cubicBezTo>
                  <a:cubicBezTo>
                    <a:pt x="96" y="101"/>
                    <a:pt x="90" y="176"/>
                    <a:pt x="9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5" name="Freeform 728"/>
            <p:cNvSpPr>
              <a:spLocks/>
            </p:cNvSpPr>
            <p:nvPr/>
          </p:nvSpPr>
          <p:spPr bwMode="auto">
            <a:xfrm>
              <a:off x="6427788" y="5116513"/>
              <a:ext cx="69850" cy="153988"/>
            </a:xfrm>
            <a:custGeom>
              <a:avLst/>
              <a:gdLst>
                <a:gd name="T0" fmla="*/ 2147483647 w 112"/>
                <a:gd name="T1" fmla="*/ 2147483647 h 240"/>
                <a:gd name="T2" fmla="*/ 2147483647 w 112"/>
                <a:gd name="T3" fmla="*/ 2147483647 h 240"/>
                <a:gd name="T4" fmla="*/ 2147483647 w 112"/>
                <a:gd name="T5" fmla="*/ 2147483647 h 240"/>
                <a:gd name="T6" fmla="*/ 2147483647 w 112"/>
                <a:gd name="T7" fmla="*/ 2147483647 h 240"/>
                <a:gd name="T8" fmla="*/ 2147483647 w 112"/>
                <a:gd name="T9" fmla="*/ 2147483647 h 240"/>
                <a:gd name="T10" fmla="*/ 2147483647 w 112"/>
                <a:gd name="T11" fmla="*/ 2147483647 h 240"/>
                <a:gd name="T12" fmla="*/ 2147483647 w 112"/>
                <a:gd name="T13" fmla="*/ 2147483647 h 240"/>
                <a:gd name="T14" fmla="*/ 2147483647 w 112"/>
                <a:gd name="T15" fmla="*/ 2147483647 h 240"/>
                <a:gd name="T16" fmla="*/ 2147483647 w 112"/>
                <a:gd name="T17" fmla="*/ 2147483647 h 240"/>
                <a:gd name="T18" fmla="*/ 2147483647 w 112"/>
                <a:gd name="T19" fmla="*/ 2147483647 h 240"/>
                <a:gd name="T20" fmla="*/ 0 w 112"/>
                <a:gd name="T21" fmla="*/ 0 h 240"/>
                <a:gd name="T22" fmla="*/ 2147483647 w 112"/>
                <a:gd name="T23" fmla="*/ 2147483647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240"/>
                <a:gd name="T38" fmla="*/ 112 w 112"/>
                <a:gd name="T39" fmla="*/ 240 h 2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240">
                  <a:moveTo>
                    <a:pt x="7" y="6"/>
                  </a:moveTo>
                  <a:cubicBezTo>
                    <a:pt x="25" y="12"/>
                    <a:pt x="38" y="30"/>
                    <a:pt x="50" y="47"/>
                  </a:cubicBezTo>
                  <a:cubicBezTo>
                    <a:pt x="63" y="65"/>
                    <a:pt x="75" y="82"/>
                    <a:pt x="88" y="100"/>
                  </a:cubicBezTo>
                  <a:cubicBezTo>
                    <a:pt x="94" y="112"/>
                    <a:pt x="94" y="123"/>
                    <a:pt x="100" y="135"/>
                  </a:cubicBezTo>
                  <a:cubicBezTo>
                    <a:pt x="100" y="141"/>
                    <a:pt x="112" y="147"/>
                    <a:pt x="112" y="153"/>
                  </a:cubicBezTo>
                  <a:cubicBezTo>
                    <a:pt x="112" y="182"/>
                    <a:pt x="100" y="211"/>
                    <a:pt x="94" y="240"/>
                  </a:cubicBezTo>
                  <a:cubicBezTo>
                    <a:pt x="75" y="235"/>
                    <a:pt x="50" y="229"/>
                    <a:pt x="50" y="211"/>
                  </a:cubicBezTo>
                  <a:cubicBezTo>
                    <a:pt x="50" y="199"/>
                    <a:pt x="50" y="176"/>
                    <a:pt x="38" y="164"/>
                  </a:cubicBezTo>
                  <a:cubicBezTo>
                    <a:pt x="25" y="147"/>
                    <a:pt x="25" y="123"/>
                    <a:pt x="13" y="112"/>
                  </a:cubicBezTo>
                  <a:cubicBezTo>
                    <a:pt x="13" y="112"/>
                    <a:pt x="13" y="106"/>
                    <a:pt x="13" y="106"/>
                  </a:cubicBezTo>
                  <a:cubicBezTo>
                    <a:pt x="25" y="71"/>
                    <a:pt x="13" y="36"/>
                    <a:pt x="0" y="0"/>
                  </a:cubicBezTo>
                  <a:cubicBezTo>
                    <a:pt x="0" y="0"/>
                    <a:pt x="7" y="6"/>
                    <a:pt x="7"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6" name="Freeform 729"/>
            <p:cNvSpPr>
              <a:spLocks/>
            </p:cNvSpPr>
            <p:nvPr/>
          </p:nvSpPr>
          <p:spPr bwMode="auto">
            <a:xfrm>
              <a:off x="6338888" y="5332413"/>
              <a:ext cx="88900" cy="112713"/>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0 h 176"/>
                <a:gd name="T12" fmla="*/ 2147483647 w 144"/>
                <a:gd name="T13" fmla="*/ 2147483647 h 176"/>
                <a:gd name="T14" fmla="*/ 2147483647 w 144"/>
                <a:gd name="T15" fmla="*/ 2147483647 h 176"/>
                <a:gd name="T16" fmla="*/ 2147483647 w 14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76"/>
                <a:gd name="T29" fmla="*/ 144 w 14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76">
                  <a:moveTo>
                    <a:pt x="144" y="176"/>
                  </a:moveTo>
                  <a:cubicBezTo>
                    <a:pt x="98" y="164"/>
                    <a:pt x="70" y="128"/>
                    <a:pt x="41" y="98"/>
                  </a:cubicBezTo>
                  <a:cubicBezTo>
                    <a:pt x="24" y="79"/>
                    <a:pt x="24" y="67"/>
                    <a:pt x="12" y="55"/>
                  </a:cubicBezTo>
                  <a:cubicBezTo>
                    <a:pt x="12" y="55"/>
                    <a:pt x="12" y="43"/>
                    <a:pt x="12" y="43"/>
                  </a:cubicBezTo>
                  <a:cubicBezTo>
                    <a:pt x="0" y="37"/>
                    <a:pt x="24" y="31"/>
                    <a:pt x="12" y="13"/>
                  </a:cubicBezTo>
                  <a:cubicBezTo>
                    <a:pt x="12" y="13"/>
                    <a:pt x="12" y="0"/>
                    <a:pt x="12" y="0"/>
                  </a:cubicBezTo>
                  <a:cubicBezTo>
                    <a:pt x="24" y="13"/>
                    <a:pt x="35" y="13"/>
                    <a:pt x="52" y="19"/>
                  </a:cubicBezTo>
                  <a:cubicBezTo>
                    <a:pt x="87" y="25"/>
                    <a:pt x="133" y="110"/>
                    <a:pt x="139" y="170"/>
                  </a:cubicBezTo>
                  <a:cubicBezTo>
                    <a:pt x="139" y="170"/>
                    <a:pt x="144" y="176"/>
                    <a:pt x="144"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7" name="Freeform 730"/>
            <p:cNvSpPr>
              <a:spLocks/>
            </p:cNvSpPr>
            <p:nvPr/>
          </p:nvSpPr>
          <p:spPr bwMode="auto">
            <a:xfrm>
              <a:off x="6318251" y="5343526"/>
              <a:ext cx="69850" cy="101600"/>
            </a:xfrm>
            <a:custGeom>
              <a:avLst/>
              <a:gdLst>
                <a:gd name="T0" fmla="*/ 2147483647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0 w 112"/>
                <a:gd name="T19" fmla="*/ 2147483647 h 160"/>
                <a:gd name="T20" fmla="*/ 0 w 112"/>
                <a:gd name="T21" fmla="*/ 0 h 160"/>
                <a:gd name="T22" fmla="*/ 0 w 112"/>
                <a:gd name="T23" fmla="*/ 0 h 160"/>
                <a:gd name="T24" fmla="*/ 2147483647 w 112"/>
                <a:gd name="T25" fmla="*/ 2147483647 h 160"/>
                <a:gd name="T26" fmla="*/ 2147483647 w 112"/>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160"/>
                <a:gd name="T44" fmla="*/ 112 w 112"/>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160">
                  <a:moveTo>
                    <a:pt x="27" y="13"/>
                  </a:moveTo>
                  <a:cubicBezTo>
                    <a:pt x="32" y="31"/>
                    <a:pt x="38" y="50"/>
                    <a:pt x="54" y="62"/>
                  </a:cubicBezTo>
                  <a:cubicBezTo>
                    <a:pt x="64" y="80"/>
                    <a:pt x="80" y="93"/>
                    <a:pt x="91" y="111"/>
                  </a:cubicBezTo>
                  <a:cubicBezTo>
                    <a:pt x="102" y="124"/>
                    <a:pt x="107" y="130"/>
                    <a:pt x="112" y="148"/>
                  </a:cubicBezTo>
                  <a:cubicBezTo>
                    <a:pt x="107" y="148"/>
                    <a:pt x="107" y="154"/>
                    <a:pt x="107" y="160"/>
                  </a:cubicBezTo>
                  <a:cubicBezTo>
                    <a:pt x="112" y="154"/>
                    <a:pt x="80" y="117"/>
                    <a:pt x="70" y="99"/>
                  </a:cubicBezTo>
                  <a:cubicBezTo>
                    <a:pt x="64" y="93"/>
                    <a:pt x="59" y="87"/>
                    <a:pt x="54" y="80"/>
                  </a:cubicBezTo>
                  <a:cubicBezTo>
                    <a:pt x="38" y="62"/>
                    <a:pt x="27" y="44"/>
                    <a:pt x="16" y="25"/>
                  </a:cubicBezTo>
                  <a:cubicBezTo>
                    <a:pt x="11" y="25"/>
                    <a:pt x="11" y="19"/>
                    <a:pt x="6" y="13"/>
                  </a:cubicBezTo>
                  <a:cubicBezTo>
                    <a:pt x="6" y="13"/>
                    <a:pt x="6" y="7"/>
                    <a:pt x="0" y="7"/>
                  </a:cubicBezTo>
                  <a:cubicBezTo>
                    <a:pt x="0" y="7"/>
                    <a:pt x="0" y="0"/>
                    <a:pt x="0" y="0"/>
                  </a:cubicBezTo>
                  <a:cubicBezTo>
                    <a:pt x="0" y="0"/>
                    <a:pt x="0" y="0"/>
                    <a:pt x="0" y="0"/>
                  </a:cubicBezTo>
                  <a:cubicBezTo>
                    <a:pt x="11" y="7"/>
                    <a:pt x="16" y="13"/>
                    <a:pt x="27" y="13"/>
                  </a:cubicBezTo>
                  <a:cubicBezTo>
                    <a:pt x="27" y="13"/>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8" name="Freeform 731"/>
            <p:cNvSpPr>
              <a:spLocks/>
            </p:cNvSpPr>
            <p:nvPr/>
          </p:nvSpPr>
          <p:spPr bwMode="auto">
            <a:xfrm>
              <a:off x="6378576" y="5311776"/>
              <a:ext cx="79375" cy="123825"/>
            </a:xfrm>
            <a:custGeom>
              <a:avLst/>
              <a:gdLst>
                <a:gd name="T0" fmla="*/ 2147483647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0 w 128"/>
                <a:gd name="T11" fmla="*/ 2147483647 h 192"/>
                <a:gd name="T12" fmla="*/ 0 w 128"/>
                <a:gd name="T13" fmla="*/ 2147483647 h 192"/>
                <a:gd name="T14" fmla="*/ 0 w 128"/>
                <a:gd name="T15" fmla="*/ 0 h 192"/>
                <a:gd name="T16" fmla="*/ 2147483647 w 128"/>
                <a:gd name="T17" fmla="*/ 2147483647 h 192"/>
                <a:gd name="T18" fmla="*/ 2147483647 w 128"/>
                <a:gd name="T19" fmla="*/ 2147483647 h 192"/>
                <a:gd name="T20" fmla="*/ 2147483647 w 128"/>
                <a:gd name="T21" fmla="*/ 2147483647 h 192"/>
                <a:gd name="T22" fmla="*/ 2147483647 w 128"/>
                <a:gd name="T23" fmla="*/ 2147483647 h 192"/>
                <a:gd name="T24" fmla="*/ 2147483647 w 128"/>
                <a:gd name="T25" fmla="*/ 2147483647 h 192"/>
                <a:gd name="T26" fmla="*/ 2147483647 w 128"/>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192"/>
                <a:gd name="T44" fmla="*/ 128 w 128"/>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192">
                  <a:moveTo>
                    <a:pt x="116" y="192"/>
                  </a:moveTo>
                  <a:cubicBezTo>
                    <a:pt x="104" y="181"/>
                    <a:pt x="92" y="170"/>
                    <a:pt x="86" y="159"/>
                  </a:cubicBezTo>
                  <a:cubicBezTo>
                    <a:pt x="80" y="147"/>
                    <a:pt x="68" y="136"/>
                    <a:pt x="68" y="130"/>
                  </a:cubicBezTo>
                  <a:cubicBezTo>
                    <a:pt x="61" y="108"/>
                    <a:pt x="49" y="96"/>
                    <a:pt x="37" y="80"/>
                  </a:cubicBezTo>
                  <a:cubicBezTo>
                    <a:pt x="37" y="74"/>
                    <a:pt x="31" y="74"/>
                    <a:pt x="31" y="68"/>
                  </a:cubicBezTo>
                  <a:cubicBezTo>
                    <a:pt x="19" y="57"/>
                    <a:pt x="7" y="57"/>
                    <a:pt x="0" y="46"/>
                  </a:cubicBezTo>
                  <a:cubicBezTo>
                    <a:pt x="0" y="34"/>
                    <a:pt x="0" y="23"/>
                    <a:pt x="0" y="12"/>
                  </a:cubicBezTo>
                  <a:cubicBezTo>
                    <a:pt x="0" y="6"/>
                    <a:pt x="0" y="6"/>
                    <a:pt x="0" y="0"/>
                  </a:cubicBezTo>
                  <a:cubicBezTo>
                    <a:pt x="0" y="6"/>
                    <a:pt x="7" y="17"/>
                    <a:pt x="13" y="17"/>
                  </a:cubicBezTo>
                  <a:cubicBezTo>
                    <a:pt x="31" y="23"/>
                    <a:pt x="55" y="29"/>
                    <a:pt x="68" y="46"/>
                  </a:cubicBezTo>
                  <a:cubicBezTo>
                    <a:pt x="74" y="57"/>
                    <a:pt x="80" y="68"/>
                    <a:pt x="86" y="85"/>
                  </a:cubicBezTo>
                  <a:cubicBezTo>
                    <a:pt x="98" y="108"/>
                    <a:pt x="104" y="136"/>
                    <a:pt x="122" y="159"/>
                  </a:cubicBezTo>
                  <a:cubicBezTo>
                    <a:pt x="128" y="170"/>
                    <a:pt x="128" y="181"/>
                    <a:pt x="122" y="192"/>
                  </a:cubicBezTo>
                  <a:cubicBezTo>
                    <a:pt x="122" y="192"/>
                    <a:pt x="116" y="192"/>
                    <a:pt x="116" y="19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9" name="Freeform 732"/>
            <p:cNvSpPr>
              <a:spLocks/>
            </p:cNvSpPr>
            <p:nvPr/>
          </p:nvSpPr>
          <p:spPr bwMode="auto">
            <a:xfrm>
              <a:off x="6418263" y="5281613"/>
              <a:ext cx="69850" cy="142875"/>
            </a:xfrm>
            <a:custGeom>
              <a:avLst/>
              <a:gdLst>
                <a:gd name="T0" fmla="*/ 2147483647 w 112"/>
                <a:gd name="T1" fmla="*/ 2147483647 h 224"/>
                <a:gd name="T2" fmla="*/ 2147483647 w 112"/>
                <a:gd name="T3" fmla="*/ 2147483647 h 224"/>
                <a:gd name="T4" fmla="*/ 2147483647 w 112"/>
                <a:gd name="T5" fmla="*/ 2147483647 h 224"/>
                <a:gd name="T6" fmla="*/ 2147483647 w 112"/>
                <a:gd name="T7" fmla="*/ 2147483647 h 224"/>
                <a:gd name="T8" fmla="*/ 2147483647 w 112"/>
                <a:gd name="T9" fmla="*/ 2147483647 h 224"/>
                <a:gd name="T10" fmla="*/ 2147483647 w 112"/>
                <a:gd name="T11" fmla="*/ 2147483647 h 224"/>
                <a:gd name="T12" fmla="*/ 2147483647 w 112"/>
                <a:gd name="T13" fmla="*/ 2147483647 h 224"/>
                <a:gd name="T14" fmla="*/ 0 w 112"/>
                <a:gd name="T15" fmla="*/ 2147483647 h 224"/>
                <a:gd name="T16" fmla="*/ 0 w 112"/>
                <a:gd name="T17" fmla="*/ 2147483647 h 224"/>
                <a:gd name="T18" fmla="*/ 0 w 112"/>
                <a:gd name="T19" fmla="*/ 0 h 224"/>
                <a:gd name="T20" fmla="*/ 2147483647 w 112"/>
                <a:gd name="T21" fmla="*/ 2147483647 h 224"/>
                <a:gd name="T22" fmla="*/ 2147483647 w 112"/>
                <a:gd name="T23" fmla="*/ 2147483647 h 224"/>
                <a:gd name="T24" fmla="*/ 2147483647 w 112"/>
                <a:gd name="T25" fmla="*/ 2147483647 h 224"/>
                <a:gd name="T26" fmla="*/ 2147483647 w 112"/>
                <a:gd name="T27" fmla="*/ 2147483647 h 2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224"/>
                <a:gd name="T44" fmla="*/ 112 w 112"/>
                <a:gd name="T45" fmla="*/ 224 h 2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224">
                  <a:moveTo>
                    <a:pt x="88" y="219"/>
                  </a:moveTo>
                  <a:cubicBezTo>
                    <a:pt x="88" y="219"/>
                    <a:pt x="88" y="219"/>
                    <a:pt x="88" y="219"/>
                  </a:cubicBezTo>
                  <a:cubicBezTo>
                    <a:pt x="75" y="213"/>
                    <a:pt x="63" y="201"/>
                    <a:pt x="56" y="189"/>
                  </a:cubicBezTo>
                  <a:cubicBezTo>
                    <a:pt x="56" y="189"/>
                    <a:pt x="56" y="183"/>
                    <a:pt x="56" y="183"/>
                  </a:cubicBezTo>
                  <a:cubicBezTo>
                    <a:pt x="50" y="171"/>
                    <a:pt x="50" y="171"/>
                    <a:pt x="50" y="160"/>
                  </a:cubicBezTo>
                  <a:cubicBezTo>
                    <a:pt x="50" y="160"/>
                    <a:pt x="44" y="154"/>
                    <a:pt x="44" y="154"/>
                  </a:cubicBezTo>
                  <a:cubicBezTo>
                    <a:pt x="32" y="130"/>
                    <a:pt x="19" y="118"/>
                    <a:pt x="13" y="95"/>
                  </a:cubicBezTo>
                  <a:cubicBezTo>
                    <a:pt x="7" y="89"/>
                    <a:pt x="7" y="83"/>
                    <a:pt x="0" y="83"/>
                  </a:cubicBezTo>
                  <a:cubicBezTo>
                    <a:pt x="0" y="77"/>
                    <a:pt x="0" y="71"/>
                    <a:pt x="0" y="71"/>
                  </a:cubicBezTo>
                  <a:cubicBezTo>
                    <a:pt x="0" y="48"/>
                    <a:pt x="7" y="24"/>
                    <a:pt x="0" y="0"/>
                  </a:cubicBezTo>
                  <a:cubicBezTo>
                    <a:pt x="7" y="18"/>
                    <a:pt x="32" y="24"/>
                    <a:pt x="44" y="36"/>
                  </a:cubicBezTo>
                  <a:cubicBezTo>
                    <a:pt x="63" y="48"/>
                    <a:pt x="69" y="77"/>
                    <a:pt x="75" y="101"/>
                  </a:cubicBezTo>
                  <a:cubicBezTo>
                    <a:pt x="88" y="142"/>
                    <a:pt x="112" y="183"/>
                    <a:pt x="88" y="224"/>
                  </a:cubicBezTo>
                  <a:cubicBezTo>
                    <a:pt x="88" y="224"/>
                    <a:pt x="88" y="219"/>
                    <a:pt x="88" y="21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0" name="Freeform 733"/>
            <p:cNvSpPr>
              <a:spLocks/>
            </p:cNvSpPr>
            <p:nvPr/>
          </p:nvSpPr>
          <p:spPr bwMode="auto">
            <a:xfrm>
              <a:off x="6457951" y="5260976"/>
              <a:ext cx="39688" cy="153988"/>
            </a:xfrm>
            <a:custGeom>
              <a:avLst/>
              <a:gdLst>
                <a:gd name="T0" fmla="*/ 2147483647 w 64"/>
                <a:gd name="T1" fmla="*/ 2147483647 h 240"/>
                <a:gd name="T2" fmla="*/ 2147483647 w 64"/>
                <a:gd name="T3" fmla="*/ 2147483647 h 240"/>
                <a:gd name="T4" fmla="*/ 2147483647 w 64"/>
                <a:gd name="T5" fmla="*/ 2147483647 h 240"/>
                <a:gd name="T6" fmla="*/ 2147483647 w 64"/>
                <a:gd name="T7" fmla="*/ 2147483647 h 240"/>
                <a:gd name="T8" fmla="*/ 2147483647 w 64"/>
                <a:gd name="T9" fmla="*/ 2147483647 h 240"/>
                <a:gd name="T10" fmla="*/ 0 w 64"/>
                <a:gd name="T11" fmla="*/ 0 h 240"/>
                <a:gd name="T12" fmla="*/ 2147483647 w 64"/>
                <a:gd name="T13" fmla="*/ 2147483647 h 240"/>
                <a:gd name="T14" fmla="*/ 2147483647 w 64"/>
                <a:gd name="T15" fmla="*/ 2147483647 h 240"/>
                <a:gd name="T16" fmla="*/ 2147483647 w 64"/>
                <a:gd name="T17" fmla="*/ 2147483647 h 240"/>
                <a:gd name="T18" fmla="*/ 2147483647 w 64"/>
                <a:gd name="T19" fmla="*/ 2147483647 h 240"/>
                <a:gd name="T20" fmla="*/ 2147483647 w 64"/>
                <a:gd name="T21" fmla="*/ 2147483647 h 240"/>
                <a:gd name="T22" fmla="*/ 2147483647 w 64"/>
                <a:gd name="T23" fmla="*/ 2147483647 h 240"/>
                <a:gd name="T24" fmla="*/ 2147483647 w 64"/>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240"/>
                <a:gd name="T41" fmla="*/ 64 w 64"/>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240">
                  <a:moveTo>
                    <a:pt x="60" y="234"/>
                  </a:moveTo>
                  <a:cubicBezTo>
                    <a:pt x="60" y="234"/>
                    <a:pt x="60" y="234"/>
                    <a:pt x="55" y="228"/>
                  </a:cubicBezTo>
                  <a:cubicBezTo>
                    <a:pt x="30" y="216"/>
                    <a:pt x="30" y="173"/>
                    <a:pt x="25" y="148"/>
                  </a:cubicBezTo>
                  <a:cubicBezTo>
                    <a:pt x="20" y="136"/>
                    <a:pt x="15" y="130"/>
                    <a:pt x="15" y="117"/>
                  </a:cubicBezTo>
                  <a:cubicBezTo>
                    <a:pt x="10" y="99"/>
                    <a:pt x="5" y="87"/>
                    <a:pt x="5" y="68"/>
                  </a:cubicBezTo>
                  <a:cubicBezTo>
                    <a:pt x="5" y="44"/>
                    <a:pt x="0" y="25"/>
                    <a:pt x="0" y="0"/>
                  </a:cubicBezTo>
                  <a:cubicBezTo>
                    <a:pt x="0" y="7"/>
                    <a:pt x="15" y="19"/>
                    <a:pt x="20" y="25"/>
                  </a:cubicBezTo>
                  <a:cubicBezTo>
                    <a:pt x="25" y="31"/>
                    <a:pt x="25" y="31"/>
                    <a:pt x="35" y="31"/>
                  </a:cubicBezTo>
                  <a:cubicBezTo>
                    <a:pt x="35" y="37"/>
                    <a:pt x="40" y="31"/>
                    <a:pt x="40" y="37"/>
                  </a:cubicBezTo>
                  <a:cubicBezTo>
                    <a:pt x="45" y="50"/>
                    <a:pt x="45" y="62"/>
                    <a:pt x="50" y="80"/>
                  </a:cubicBezTo>
                  <a:cubicBezTo>
                    <a:pt x="55" y="99"/>
                    <a:pt x="60" y="124"/>
                    <a:pt x="60" y="148"/>
                  </a:cubicBezTo>
                  <a:cubicBezTo>
                    <a:pt x="64" y="179"/>
                    <a:pt x="64" y="210"/>
                    <a:pt x="64" y="240"/>
                  </a:cubicBezTo>
                  <a:cubicBezTo>
                    <a:pt x="64" y="240"/>
                    <a:pt x="60" y="234"/>
                    <a:pt x="60" y="2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1" name="Freeform 734"/>
            <p:cNvSpPr>
              <a:spLocks/>
            </p:cNvSpPr>
            <p:nvPr/>
          </p:nvSpPr>
          <p:spPr bwMode="auto">
            <a:xfrm>
              <a:off x="6488113" y="5219701"/>
              <a:ext cx="30163" cy="184150"/>
            </a:xfrm>
            <a:custGeom>
              <a:avLst/>
              <a:gdLst>
                <a:gd name="T0" fmla="*/ 2147483647 w 48"/>
                <a:gd name="T1" fmla="*/ 2147483647 h 288"/>
                <a:gd name="T2" fmla="*/ 2147483647 w 48"/>
                <a:gd name="T3" fmla="*/ 2147483647 h 288"/>
                <a:gd name="T4" fmla="*/ 2147483647 w 48"/>
                <a:gd name="T5" fmla="*/ 2147483647 h 288"/>
                <a:gd name="T6" fmla="*/ 2147483647 w 48"/>
                <a:gd name="T7" fmla="*/ 2147483647 h 288"/>
                <a:gd name="T8" fmla="*/ 2147483647 w 48"/>
                <a:gd name="T9" fmla="*/ 0 h 288"/>
                <a:gd name="T10" fmla="*/ 0 w 48"/>
                <a:gd name="T11" fmla="*/ 2147483647 h 288"/>
                <a:gd name="T12" fmla="*/ 2147483647 w 48"/>
                <a:gd name="T13" fmla="*/ 2147483647 h 288"/>
                <a:gd name="T14" fmla="*/ 2147483647 w 48"/>
                <a:gd name="T15" fmla="*/ 2147483647 h 288"/>
                <a:gd name="T16" fmla="*/ 2147483647 w 48"/>
                <a:gd name="T17" fmla="*/ 2147483647 h 288"/>
                <a:gd name="T18" fmla="*/ 2147483647 w 48"/>
                <a:gd name="T19" fmla="*/ 2147483647 h 288"/>
                <a:gd name="T20" fmla="*/ 2147483647 w 48"/>
                <a:gd name="T21" fmla="*/ 2147483647 h 288"/>
                <a:gd name="T22" fmla="*/ 2147483647 w 48"/>
                <a:gd name="T23" fmla="*/ 2147483647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288"/>
                <a:gd name="T38" fmla="*/ 48 w 4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288">
                  <a:moveTo>
                    <a:pt x="38" y="288"/>
                  </a:moveTo>
                  <a:cubicBezTo>
                    <a:pt x="43" y="263"/>
                    <a:pt x="43" y="232"/>
                    <a:pt x="48" y="207"/>
                  </a:cubicBezTo>
                  <a:cubicBezTo>
                    <a:pt x="48" y="188"/>
                    <a:pt x="48" y="163"/>
                    <a:pt x="43" y="138"/>
                  </a:cubicBezTo>
                  <a:cubicBezTo>
                    <a:pt x="43" y="132"/>
                    <a:pt x="43" y="132"/>
                    <a:pt x="43" y="126"/>
                  </a:cubicBezTo>
                  <a:cubicBezTo>
                    <a:pt x="38" y="88"/>
                    <a:pt x="32" y="44"/>
                    <a:pt x="16" y="0"/>
                  </a:cubicBezTo>
                  <a:cubicBezTo>
                    <a:pt x="22" y="32"/>
                    <a:pt x="0" y="57"/>
                    <a:pt x="0" y="82"/>
                  </a:cubicBezTo>
                  <a:cubicBezTo>
                    <a:pt x="0" y="94"/>
                    <a:pt x="6" y="113"/>
                    <a:pt x="6" y="132"/>
                  </a:cubicBezTo>
                  <a:cubicBezTo>
                    <a:pt x="6" y="132"/>
                    <a:pt x="11" y="132"/>
                    <a:pt x="11" y="132"/>
                  </a:cubicBezTo>
                  <a:cubicBezTo>
                    <a:pt x="11" y="138"/>
                    <a:pt x="11" y="144"/>
                    <a:pt x="11" y="144"/>
                  </a:cubicBezTo>
                  <a:cubicBezTo>
                    <a:pt x="22" y="176"/>
                    <a:pt x="22" y="213"/>
                    <a:pt x="27" y="245"/>
                  </a:cubicBezTo>
                  <a:cubicBezTo>
                    <a:pt x="27" y="263"/>
                    <a:pt x="32" y="276"/>
                    <a:pt x="38" y="288"/>
                  </a:cubicBezTo>
                  <a:cubicBezTo>
                    <a:pt x="38" y="288"/>
                    <a:pt x="38" y="288"/>
                    <a:pt x="38" y="288"/>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2" name="Freeform 735"/>
            <p:cNvSpPr>
              <a:spLocks/>
            </p:cNvSpPr>
            <p:nvPr/>
          </p:nvSpPr>
          <p:spPr bwMode="auto">
            <a:xfrm>
              <a:off x="6397626" y="5435601"/>
              <a:ext cx="50800" cy="61913"/>
            </a:xfrm>
            <a:custGeom>
              <a:avLst/>
              <a:gdLst>
                <a:gd name="T0" fmla="*/ 0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2147483647 h 96"/>
                <a:gd name="T16" fmla="*/ 0 w 80"/>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96"/>
                <a:gd name="T29" fmla="*/ 80 w 8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96">
                  <a:moveTo>
                    <a:pt x="0" y="0"/>
                  </a:moveTo>
                  <a:cubicBezTo>
                    <a:pt x="6" y="17"/>
                    <a:pt x="6" y="29"/>
                    <a:pt x="16" y="40"/>
                  </a:cubicBezTo>
                  <a:cubicBezTo>
                    <a:pt x="16" y="46"/>
                    <a:pt x="22" y="46"/>
                    <a:pt x="22" y="46"/>
                  </a:cubicBezTo>
                  <a:cubicBezTo>
                    <a:pt x="22" y="51"/>
                    <a:pt x="27" y="51"/>
                    <a:pt x="27" y="51"/>
                  </a:cubicBezTo>
                  <a:cubicBezTo>
                    <a:pt x="27" y="57"/>
                    <a:pt x="27" y="63"/>
                    <a:pt x="32" y="68"/>
                  </a:cubicBezTo>
                  <a:cubicBezTo>
                    <a:pt x="38" y="80"/>
                    <a:pt x="48" y="85"/>
                    <a:pt x="54" y="96"/>
                  </a:cubicBezTo>
                  <a:cubicBezTo>
                    <a:pt x="43" y="80"/>
                    <a:pt x="80" y="63"/>
                    <a:pt x="32" y="12"/>
                  </a:cubicBezTo>
                  <a:cubicBezTo>
                    <a:pt x="32" y="12"/>
                    <a:pt x="32" y="12"/>
                    <a:pt x="32" y="12"/>
                  </a:cubicBezTo>
                  <a:cubicBezTo>
                    <a:pt x="22" y="6"/>
                    <a:pt x="11" y="6"/>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3" name="Freeform 736"/>
            <p:cNvSpPr>
              <a:spLocks/>
            </p:cNvSpPr>
            <p:nvPr/>
          </p:nvSpPr>
          <p:spPr bwMode="auto">
            <a:xfrm>
              <a:off x="6427788" y="5424488"/>
              <a:ext cx="50800" cy="82550"/>
            </a:xfrm>
            <a:custGeom>
              <a:avLst/>
              <a:gdLst>
                <a:gd name="T0" fmla="*/ 0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0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0" y="0"/>
                  </a:moveTo>
                  <a:cubicBezTo>
                    <a:pt x="7" y="20"/>
                    <a:pt x="7" y="26"/>
                    <a:pt x="7" y="32"/>
                  </a:cubicBezTo>
                  <a:cubicBezTo>
                    <a:pt x="13" y="39"/>
                    <a:pt x="7" y="45"/>
                    <a:pt x="13" y="52"/>
                  </a:cubicBezTo>
                  <a:cubicBezTo>
                    <a:pt x="13" y="52"/>
                    <a:pt x="13" y="58"/>
                    <a:pt x="13" y="58"/>
                  </a:cubicBezTo>
                  <a:cubicBezTo>
                    <a:pt x="19" y="64"/>
                    <a:pt x="19" y="71"/>
                    <a:pt x="25" y="84"/>
                  </a:cubicBezTo>
                  <a:cubicBezTo>
                    <a:pt x="25" y="84"/>
                    <a:pt x="31" y="90"/>
                    <a:pt x="31" y="90"/>
                  </a:cubicBezTo>
                  <a:cubicBezTo>
                    <a:pt x="37" y="96"/>
                    <a:pt x="37" y="96"/>
                    <a:pt x="37" y="103"/>
                  </a:cubicBezTo>
                  <a:cubicBezTo>
                    <a:pt x="50" y="109"/>
                    <a:pt x="50" y="122"/>
                    <a:pt x="62" y="128"/>
                  </a:cubicBezTo>
                  <a:cubicBezTo>
                    <a:pt x="62" y="128"/>
                    <a:pt x="62" y="128"/>
                    <a:pt x="62" y="128"/>
                  </a:cubicBezTo>
                  <a:cubicBezTo>
                    <a:pt x="62" y="128"/>
                    <a:pt x="68" y="128"/>
                    <a:pt x="68" y="128"/>
                  </a:cubicBezTo>
                  <a:cubicBezTo>
                    <a:pt x="68" y="122"/>
                    <a:pt x="74" y="109"/>
                    <a:pt x="74" y="103"/>
                  </a:cubicBezTo>
                  <a:cubicBezTo>
                    <a:pt x="80" y="90"/>
                    <a:pt x="68" y="77"/>
                    <a:pt x="68" y="64"/>
                  </a:cubicBezTo>
                  <a:cubicBezTo>
                    <a:pt x="62" y="64"/>
                    <a:pt x="68" y="64"/>
                    <a:pt x="62" y="58"/>
                  </a:cubicBezTo>
                  <a:cubicBezTo>
                    <a:pt x="56" y="45"/>
                    <a:pt x="50" y="39"/>
                    <a:pt x="37" y="32"/>
                  </a:cubicBezTo>
                  <a:cubicBezTo>
                    <a:pt x="31" y="26"/>
                    <a:pt x="19" y="13"/>
                    <a:pt x="13" y="7"/>
                  </a:cubicBezTo>
                  <a:cubicBezTo>
                    <a:pt x="13" y="7"/>
                    <a:pt x="7" y="0"/>
                    <a:pt x="7" y="0"/>
                  </a:cubicBezTo>
                  <a:cubicBezTo>
                    <a:pt x="7" y="0"/>
                    <a:pt x="7"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4" name="Freeform 737"/>
            <p:cNvSpPr>
              <a:spLocks/>
            </p:cNvSpPr>
            <p:nvPr/>
          </p:nvSpPr>
          <p:spPr bwMode="auto">
            <a:xfrm>
              <a:off x="6457951" y="5424488"/>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0 h 112"/>
                <a:gd name="T16" fmla="*/ 0 w 64"/>
                <a:gd name="T17" fmla="*/ 2147483647 h 112"/>
                <a:gd name="T18" fmla="*/ 0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12"/>
                <a:gd name="T50" fmla="*/ 64 w 64"/>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12">
                  <a:moveTo>
                    <a:pt x="58" y="112"/>
                  </a:moveTo>
                  <a:cubicBezTo>
                    <a:pt x="64" y="101"/>
                    <a:pt x="64" y="83"/>
                    <a:pt x="64" y="71"/>
                  </a:cubicBezTo>
                  <a:cubicBezTo>
                    <a:pt x="58" y="65"/>
                    <a:pt x="58" y="54"/>
                    <a:pt x="58" y="48"/>
                  </a:cubicBezTo>
                  <a:cubicBezTo>
                    <a:pt x="52" y="42"/>
                    <a:pt x="45" y="36"/>
                    <a:pt x="39" y="24"/>
                  </a:cubicBezTo>
                  <a:cubicBezTo>
                    <a:pt x="39" y="18"/>
                    <a:pt x="32" y="18"/>
                    <a:pt x="32" y="12"/>
                  </a:cubicBezTo>
                  <a:cubicBezTo>
                    <a:pt x="32" y="12"/>
                    <a:pt x="32" y="24"/>
                    <a:pt x="32" y="24"/>
                  </a:cubicBezTo>
                  <a:cubicBezTo>
                    <a:pt x="32" y="30"/>
                    <a:pt x="20" y="18"/>
                    <a:pt x="20" y="18"/>
                  </a:cubicBezTo>
                  <a:cubicBezTo>
                    <a:pt x="13" y="18"/>
                    <a:pt x="7" y="6"/>
                    <a:pt x="7" y="0"/>
                  </a:cubicBezTo>
                  <a:cubicBezTo>
                    <a:pt x="13" y="6"/>
                    <a:pt x="7" y="18"/>
                    <a:pt x="0" y="30"/>
                  </a:cubicBezTo>
                  <a:cubicBezTo>
                    <a:pt x="0" y="30"/>
                    <a:pt x="7" y="42"/>
                    <a:pt x="0" y="30"/>
                  </a:cubicBezTo>
                  <a:cubicBezTo>
                    <a:pt x="7" y="48"/>
                    <a:pt x="13" y="59"/>
                    <a:pt x="20" y="71"/>
                  </a:cubicBezTo>
                  <a:cubicBezTo>
                    <a:pt x="26" y="77"/>
                    <a:pt x="32" y="83"/>
                    <a:pt x="32" y="89"/>
                  </a:cubicBezTo>
                  <a:cubicBezTo>
                    <a:pt x="39" y="95"/>
                    <a:pt x="39" y="95"/>
                    <a:pt x="39" y="95"/>
                  </a:cubicBezTo>
                  <a:cubicBezTo>
                    <a:pt x="45" y="101"/>
                    <a:pt x="45" y="107"/>
                    <a:pt x="52" y="107"/>
                  </a:cubicBezTo>
                  <a:cubicBezTo>
                    <a:pt x="52" y="107"/>
                    <a:pt x="58" y="107"/>
                    <a:pt x="58" y="112"/>
                  </a:cubicBezTo>
                  <a:cubicBezTo>
                    <a:pt x="58" y="112"/>
                    <a:pt x="58" y="112"/>
                    <a:pt x="58" y="1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5" name="Freeform 738"/>
            <p:cNvSpPr>
              <a:spLocks/>
            </p:cNvSpPr>
            <p:nvPr/>
          </p:nvSpPr>
          <p:spPr bwMode="auto">
            <a:xfrm>
              <a:off x="6478588" y="5394326"/>
              <a:ext cx="39688" cy="92075"/>
            </a:xfrm>
            <a:custGeom>
              <a:avLst/>
              <a:gdLst>
                <a:gd name="T0" fmla="*/ 2147483647 w 64"/>
                <a:gd name="T1" fmla="*/ 2147483647 h 144"/>
                <a:gd name="T2" fmla="*/ 2147483647 w 64"/>
                <a:gd name="T3" fmla="*/ 0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0 w 64"/>
                <a:gd name="T17" fmla="*/ 2147483647 h 144"/>
                <a:gd name="T18" fmla="*/ 0 w 64"/>
                <a:gd name="T19" fmla="*/ 2147483647 h 144"/>
                <a:gd name="T20" fmla="*/ 0 w 64"/>
                <a:gd name="T21" fmla="*/ 2147483647 h 144"/>
                <a:gd name="T22" fmla="*/ 2147483647 w 64"/>
                <a:gd name="T23" fmla="*/ 2147483647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4"/>
                <a:gd name="T38" fmla="*/ 64 w 64"/>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4">
                  <a:moveTo>
                    <a:pt x="36" y="44"/>
                  </a:moveTo>
                  <a:cubicBezTo>
                    <a:pt x="43" y="32"/>
                    <a:pt x="36" y="13"/>
                    <a:pt x="36" y="0"/>
                  </a:cubicBezTo>
                  <a:cubicBezTo>
                    <a:pt x="36" y="0"/>
                    <a:pt x="36" y="7"/>
                    <a:pt x="43" y="7"/>
                  </a:cubicBezTo>
                  <a:cubicBezTo>
                    <a:pt x="64" y="38"/>
                    <a:pt x="50" y="69"/>
                    <a:pt x="50" y="94"/>
                  </a:cubicBezTo>
                  <a:cubicBezTo>
                    <a:pt x="50" y="113"/>
                    <a:pt x="36" y="138"/>
                    <a:pt x="43" y="144"/>
                  </a:cubicBezTo>
                  <a:cubicBezTo>
                    <a:pt x="36" y="138"/>
                    <a:pt x="29" y="132"/>
                    <a:pt x="22" y="119"/>
                  </a:cubicBezTo>
                  <a:cubicBezTo>
                    <a:pt x="22" y="113"/>
                    <a:pt x="22" y="101"/>
                    <a:pt x="15" y="94"/>
                  </a:cubicBezTo>
                  <a:cubicBezTo>
                    <a:pt x="8" y="82"/>
                    <a:pt x="15" y="69"/>
                    <a:pt x="8" y="57"/>
                  </a:cubicBezTo>
                  <a:cubicBezTo>
                    <a:pt x="8" y="57"/>
                    <a:pt x="0" y="57"/>
                    <a:pt x="0" y="51"/>
                  </a:cubicBezTo>
                  <a:cubicBezTo>
                    <a:pt x="8" y="38"/>
                    <a:pt x="8" y="32"/>
                    <a:pt x="0" y="13"/>
                  </a:cubicBezTo>
                  <a:cubicBezTo>
                    <a:pt x="0" y="13"/>
                    <a:pt x="0" y="13"/>
                    <a:pt x="0" y="13"/>
                  </a:cubicBezTo>
                  <a:cubicBezTo>
                    <a:pt x="15" y="26"/>
                    <a:pt x="22" y="44"/>
                    <a:pt x="36" y="4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6" name="Freeform 739"/>
            <p:cNvSpPr>
              <a:spLocks/>
            </p:cNvSpPr>
            <p:nvPr/>
          </p:nvSpPr>
          <p:spPr bwMode="auto">
            <a:xfrm>
              <a:off x="6278563" y="5311776"/>
              <a:ext cx="39688" cy="92075"/>
            </a:xfrm>
            <a:custGeom>
              <a:avLst/>
              <a:gdLst>
                <a:gd name="T0" fmla="*/ 2147483647 w 64"/>
                <a:gd name="T1" fmla="*/ 2147483647 h 144"/>
                <a:gd name="T2" fmla="*/ 2147483647 w 64"/>
                <a:gd name="T3" fmla="*/ 2147483647 h 144"/>
                <a:gd name="T4" fmla="*/ 0 w 64"/>
                <a:gd name="T5" fmla="*/ 0 h 144"/>
                <a:gd name="T6" fmla="*/ 0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144"/>
                <a:gd name="T29" fmla="*/ 64 w 64"/>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144">
                  <a:moveTo>
                    <a:pt x="59" y="60"/>
                  </a:moveTo>
                  <a:cubicBezTo>
                    <a:pt x="53" y="60"/>
                    <a:pt x="53" y="54"/>
                    <a:pt x="53" y="54"/>
                  </a:cubicBezTo>
                  <a:cubicBezTo>
                    <a:pt x="30" y="42"/>
                    <a:pt x="12" y="24"/>
                    <a:pt x="0" y="0"/>
                  </a:cubicBezTo>
                  <a:cubicBezTo>
                    <a:pt x="6" y="6"/>
                    <a:pt x="0" y="18"/>
                    <a:pt x="0" y="30"/>
                  </a:cubicBezTo>
                  <a:cubicBezTo>
                    <a:pt x="0" y="30"/>
                    <a:pt x="6" y="30"/>
                    <a:pt x="6" y="36"/>
                  </a:cubicBezTo>
                  <a:cubicBezTo>
                    <a:pt x="6" y="48"/>
                    <a:pt x="6" y="66"/>
                    <a:pt x="6" y="84"/>
                  </a:cubicBezTo>
                  <a:cubicBezTo>
                    <a:pt x="6" y="84"/>
                    <a:pt x="6" y="84"/>
                    <a:pt x="6" y="84"/>
                  </a:cubicBezTo>
                  <a:cubicBezTo>
                    <a:pt x="12" y="96"/>
                    <a:pt x="18" y="108"/>
                    <a:pt x="24" y="120"/>
                  </a:cubicBezTo>
                  <a:cubicBezTo>
                    <a:pt x="41" y="144"/>
                    <a:pt x="64" y="66"/>
                    <a:pt x="59" y="6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7" name="Freeform 740"/>
            <p:cNvSpPr>
              <a:spLocks/>
            </p:cNvSpPr>
            <p:nvPr/>
          </p:nvSpPr>
          <p:spPr bwMode="auto">
            <a:xfrm>
              <a:off x="6248401" y="5322888"/>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0 60000 65536"/>
                <a:gd name="T9" fmla="*/ 0 60000 65536"/>
                <a:gd name="T10" fmla="*/ 0 60000 65536"/>
                <a:gd name="T11" fmla="*/ 0 60000 65536"/>
                <a:gd name="T12" fmla="*/ 0 w 48"/>
                <a:gd name="T13" fmla="*/ 0 h 64"/>
                <a:gd name="T14" fmla="*/ 48 w 48"/>
                <a:gd name="T15" fmla="*/ 64 h 64"/>
              </a:gdLst>
              <a:ahLst/>
              <a:cxnLst>
                <a:cxn ang="T8">
                  <a:pos x="T0" y="T1"/>
                </a:cxn>
                <a:cxn ang="T9">
                  <a:pos x="T2" y="T3"/>
                </a:cxn>
                <a:cxn ang="T10">
                  <a:pos x="T4" y="T5"/>
                </a:cxn>
                <a:cxn ang="T11">
                  <a:pos x="T6" y="T7"/>
                </a:cxn>
              </a:cxnLst>
              <a:rect l="T12" t="T13" r="T14" b="T15"/>
              <a:pathLst>
                <a:path w="48" h="64">
                  <a:moveTo>
                    <a:pt x="44" y="24"/>
                  </a:moveTo>
                  <a:cubicBezTo>
                    <a:pt x="35" y="6"/>
                    <a:pt x="14" y="6"/>
                    <a:pt x="5" y="0"/>
                  </a:cubicBezTo>
                  <a:cubicBezTo>
                    <a:pt x="0" y="30"/>
                    <a:pt x="22" y="53"/>
                    <a:pt x="44" y="64"/>
                  </a:cubicBezTo>
                  <a:cubicBezTo>
                    <a:pt x="40" y="59"/>
                    <a:pt x="48" y="35"/>
                    <a:pt x="44"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8" name="Freeform 741"/>
            <p:cNvSpPr>
              <a:spLocks/>
            </p:cNvSpPr>
            <p:nvPr/>
          </p:nvSpPr>
          <p:spPr bwMode="auto">
            <a:xfrm>
              <a:off x="6238876" y="5260976"/>
              <a:ext cx="39688" cy="61913"/>
            </a:xfrm>
            <a:custGeom>
              <a:avLst/>
              <a:gdLst>
                <a:gd name="T0" fmla="*/ 2147483647 w 64"/>
                <a:gd name="T1" fmla="*/ 0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2147483647 h 96"/>
                <a:gd name="T14" fmla="*/ 2147483647 w 64"/>
                <a:gd name="T15" fmla="*/ 0 h 96"/>
                <a:gd name="T16" fmla="*/ 2147483647 w 64"/>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96"/>
                <a:gd name="T29" fmla="*/ 64 w 64"/>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96">
                  <a:moveTo>
                    <a:pt x="7" y="0"/>
                  </a:moveTo>
                  <a:cubicBezTo>
                    <a:pt x="0" y="12"/>
                    <a:pt x="0" y="23"/>
                    <a:pt x="7" y="34"/>
                  </a:cubicBezTo>
                  <a:cubicBezTo>
                    <a:pt x="13" y="46"/>
                    <a:pt x="20" y="57"/>
                    <a:pt x="26" y="74"/>
                  </a:cubicBezTo>
                  <a:cubicBezTo>
                    <a:pt x="26" y="80"/>
                    <a:pt x="39" y="85"/>
                    <a:pt x="52" y="91"/>
                  </a:cubicBezTo>
                  <a:cubicBezTo>
                    <a:pt x="52" y="91"/>
                    <a:pt x="58" y="96"/>
                    <a:pt x="64" y="96"/>
                  </a:cubicBezTo>
                  <a:cubicBezTo>
                    <a:pt x="58" y="96"/>
                    <a:pt x="64" y="74"/>
                    <a:pt x="64" y="68"/>
                  </a:cubicBezTo>
                  <a:cubicBezTo>
                    <a:pt x="64" y="63"/>
                    <a:pt x="58" y="63"/>
                    <a:pt x="58" y="57"/>
                  </a:cubicBezTo>
                  <a:cubicBezTo>
                    <a:pt x="39" y="40"/>
                    <a:pt x="20" y="23"/>
                    <a:pt x="7" y="0"/>
                  </a:cubicBezTo>
                  <a:cubicBezTo>
                    <a:pt x="7" y="0"/>
                    <a:pt x="7" y="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9" name="Freeform 742"/>
            <p:cNvSpPr>
              <a:spLocks/>
            </p:cNvSpPr>
            <p:nvPr/>
          </p:nvSpPr>
          <p:spPr bwMode="auto">
            <a:xfrm>
              <a:off x="6318251" y="5364163"/>
              <a:ext cx="39688" cy="80963"/>
            </a:xfrm>
            <a:custGeom>
              <a:avLst/>
              <a:gdLst>
                <a:gd name="T0" fmla="*/ 0 w 64"/>
                <a:gd name="T1" fmla="*/ 0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0 w 64"/>
                <a:gd name="T15" fmla="*/ 0 h 12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28"/>
                <a:gd name="T26" fmla="*/ 64 w 6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28">
                  <a:moveTo>
                    <a:pt x="0" y="0"/>
                  </a:moveTo>
                  <a:cubicBezTo>
                    <a:pt x="0" y="7"/>
                    <a:pt x="0" y="7"/>
                    <a:pt x="7" y="7"/>
                  </a:cubicBezTo>
                  <a:cubicBezTo>
                    <a:pt x="7" y="13"/>
                    <a:pt x="13" y="13"/>
                    <a:pt x="13" y="20"/>
                  </a:cubicBezTo>
                  <a:cubicBezTo>
                    <a:pt x="26" y="32"/>
                    <a:pt x="39" y="45"/>
                    <a:pt x="52" y="58"/>
                  </a:cubicBezTo>
                  <a:cubicBezTo>
                    <a:pt x="64" y="71"/>
                    <a:pt x="58" y="109"/>
                    <a:pt x="45" y="128"/>
                  </a:cubicBezTo>
                  <a:cubicBezTo>
                    <a:pt x="45" y="128"/>
                    <a:pt x="26" y="96"/>
                    <a:pt x="13" y="77"/>
                  </a:cubicBezTo>
                  <a:cubicBezTo>
                    <a:pt x="7" y="58"/>
                    <a:pt x="13" y="45"/>
                    <a:pt x="7" y="26"/>
                  </a:cubicBezTo>
                  <a:cubicBezTo>
                    <a:pt x="0" y="20"/>
                    <a:pt x="0"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0" name="Freeform 743"/>
            <p:cNvSpPr>
              <a:spLocks/>
            </p:cNvSpPr>
            <p:nvPr/>
          </p:nvSpPr>
          <p:spPr bwMode="auto">
            <a:xfrm>
              <a:off x="6257926" y="5383213"/>
              <a:ext cx="69850" cy="52388"/>
            </a:xfrm>
            <a:custGeom>
              <a:avLst/>
              <a:gdLst>
                <a:gd name="T0" fmla="*/ 2147483647 w 112"/>
                <a:gd name="T1" fmla="*/ 0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2147483647 w 112"/>
                <a:gd name="T13" fmla="*/ 2147483647 h 80"/>
                <a:gd name="T14" fmla="*/ 2147483647 w 11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94" y="0"/>
                  </a:moveTo>
                  <a:cubicBezTo>
                    <a:pt x="81" y="16"/>
                    <a:pt x="75" y="38"/>
                    <a:pt x="50" y="43"/>
                  </a:cubicBezTo>
                  <a:cubicBezTo>
                    <a:pt x="38" y="48"/>
                    <a:pt x="19" y="54"/>
                    <a:pt x="7" y="70"/>
                  </a:cubicBezTo>
                  <a:cubicBezTo>
                    <a:pt x="7" y="75"/>
                    <a:pt x="0" y="75"/>
                    <a:pt x="0" y="80"/>
                  </a:cubicBezTo>
                  <a:cubicBezTo>
                    <a:pt x="0" y="80"/>
                    <a:pt x="50" y="80"/>
                    <a:pt x="75" y="75"/>
                  </a:cubicBezTo>
                  <a:cubicBezTo>
                    <a:pt x="88" y="70"/>
                    <a:pt x="100" y="70"/>
                    <a:pt x="112" y="64"/>
                  </a:cubicBezTo>
                  <a:cubicBezTo>
                    <a:pt x="112" y="64"/>
                    <a:pt x="100" y="22"/>
                    <a:pt x="94" y="6"/>
                  </a:cubicBezTo>
                  <a:cubicBezTo>
                    <a:pt x="94" y="6"/>
                    <a:pt x="94" y="0"/>
                    <a:pt x="9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1" name="Freeform 744"/>
            <p:cNvSpPr>
              <a:spLocks/>
            </p:cNvSpPr>
            <p:nvPr/>
          </p:nvSpPr>
          <p:spPr bwMode="auto">
            <a:xfrm>
              <a:off x="6208713" y="5394326"/>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0 w 112"/>
                <a:gd name="T11" fmla="*/ 2147483647 h 48"/>
                <a:gd name="T12" fmla="*/ 0 w 112"/>
                <a:gd name="T13" fmla="*/ 2147483647 h 48"/>
                <a:gd name="T14" fmla="*/ 0 60000 65536"/>
                <a:gd name="T15" fmla="*/ 0 60000 65536"/>
                <a:gd name="T16" fmla="*/ 0 60000 65536"/>
                <a:gd name="T17" fmla="*/ 0 60000 65536"/>
                <a:gd name="T18" fmla="*/ 0 60000 65536"/>
                <a:gd name="T19" fmla="*/ 0 60000 65536"/>
                <a:gd name="T20" fmla="*/ 0 60000 65536"/>
                <a:gd name="T21" fmla="*/ 0 w 112"/>
                <a:gd name="T22" fmla="*/ 0 h 48"/>
                <a:gd name="T23" fmla="*/ 112 w 11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48">
                  <a:moveTo>
                    <a:pt x="0" y="24"/>
                  </a:moveTo>
                  <a:cubicBezTo>
                    <a:pt x="6" y="29"/>
                    <a:pt x="11" y="29"/>
                    <a:pt x="16" y="29"/>
                  </a:cubicBezTo>
                  <a:cubicBezTo>
                    <a:pt x="38" y="39"/>
                    <a:pt x="59" y="44"/>
                    <a:pt x="86" y="44"/>
                  </a:cubicBezTo>
                  <a:cubicBezTo>
                    <a:pt x="91" y="48"/>
                    <a:pt x="91" y="39"/>
                    <a:pt x="96" y="34"/>
                  </a:cubicBezTo>
                  <a:cubicBezTo>
                    <a:pt x="102" y="34"/>
                    <a:pt x="112" y="29"/>
                    <a:pt x="112" y="29"/>
                  </a:cubicBezTo>
                  <a:cubicBezTo>
                    <a:pt x="80" y="15"/>
                    <a:pt x="32" y="0"/>
                    <a:pt x="0" y="20"/>
                  </a:cubicBezTo>
                  <a:cubicBezTo>
                    <a:pt x="0" y="20"/>
                    <a:pt x="0" y="24"/>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2" name="Freeform 745"/>
            <p:cNvSpPr>
              <a:spLocks/>
            </p:cNvSpPr>
            <p:nvPr/>
          </p:nvSpPr>
          <p:spPr bwMode="auto">
            <a:xfrm>
              <a:off x="6227763" y="5364163"/>
              <a:ext cx="69850" cy="39688"/>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2147483647 w 112"/>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64"/>
                <a:gd name="T26" fmla="*/ 112 w 112"/>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64">
                  <a:moveTo>
                    <a:pt x="107" y="55"/>
                  </a:moveTo>
                  <a:cubicBezTo>
                    <a:pt x="89" y="50"/>
                    <a:pt x="95" y="25"/>
                    <a:pt x="77" y="15"/>
                  </a:cubicBezTo>
                  <a:cubicBezTo>
                    <a:pt x="59" y="0"/>
                    <a:pt x="18" y="10"/>
                    <a:pt x="6" y="25"/>
                  </a:cubicBezTo>
                  <a:cubicBezTo>
                    <a:pt x="0" y="30"/>
                    <a:pt x="24" y="45"/>
                    <a:pt x="36" y="50"/>
                  </a:cubicBezTo>
                  <a:cubicBezTo>
                    <a:pt x="54" y="55"/>
                    <a:pt x="65" y="60"/>
                    <a:pt x="83" y="64"/>
                  </a:cubicBezTo>
                  <a:cubicBezTo>
                    <a:pt x="89" y="64"/>
                    <a:pt x="89" y="64"/>
                    <a:pt x="95" y="64"/>
                  </a:cubicBezTo>
                  <a:cubicBezTo>
                    <a:pt x="95" y="64"/>
                    <a:pt x="107" y="60"/>
                    <a:pt x="112" y="55"/>
                  </a:cubicBezTo>
                  <a:cubicBezTo>
                    <a:pt x="112" y="55"/>
                    <a:pt x="107" y="55"/>
                    <a:pt x="107" y="5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3" name="Freeform 746"/>
            <p:cNvSpPr>
              <a:spLocks/>
            </p:cNvSpPr>
            <p:nvPr/>
          </p:nvSpPr>
          <p:spPr bwMode="auto">
            <a:xfrm>
              <a:off x="61785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27" y="0"/>
                  </a:moveTo>
                  <a:cubicBezTo>
                    <a:pt x="16" y="0"/>
                    <a:pt x="0" y="0"/>
                    <a:pt x="0" y="8"/>
                  </a:cubicBezTo>
                  <a:cubicBezTo>
                    <a:pt x="0" y="12"/>
                    <a:pt x="6" y="16"/>
                    <a:pt x="11" y="16"/>
                  </a:cubicBezTo>
                  <a:cubicBezTo>
                    <a:pt x="16" y="16"/>
                    <a:pt x="22" y="16"/>
                    <a:pt x="27" y="8"/>
                  </a:cubicBezTo>
                  <a:cubicBezTo>
                    <a:pt x="27" y="8"/>
                    <a:pt x="27" y="8"/>
                    <a:pt x="27" y="8"/>
                  </a:cubicBezTo>
                  <a:cubicBezTo>
                    <a:pt x="32" y="4"/>
                    <a:pt x="27" y="0"/>
                    <a:pt x="2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4" name="Freeform 747"/>
            <p:cNvSpPr>
              <a:spLocks/>
            </p:cNvSpPr>
            <p:nvPr/>
          </p:nvSpPr>
          <p:spPr bwMode="auto">
            <a:xfrm>
              <a:off x="6148388" y="5364163"/>
              <a:ext cx="39688" cy="39688"/>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0 60000 65536"/>
                <a:gd name="T15" fmla="*/ 0 60000 65536"/>
                <a:gd name="T16" fmla="*/ 0 60000 65536"/>
                <a:gd name="T17" fmla="*/ 0 60000 65536"/>
                <a:gd name="T18" fmla="*/ 0 60000 65536"/>
                <a:gd name="T19" fmla="*/ 0 60000 65536"/>
                <a:gd name="T20" fmla="*/ 0 60000 65536"/>
                <a:gd name="T21" fmla="*/ 0 w 64"/>
                <a:gd name="T22" fmla="*/ 0 h 64"/>
                <a:gd name="T23" fmla="*/ 64 w 6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64">
                  <a:moveTo>
                    <a:pt x="59" y="24"/>
                  </a:moveTo>
                  <a:cubicBezTo>
                    <a:pt x="53" y="24"/>
                    <a:pt x="53" y="12"/>
                    <a:pt x="53" y="6"/>
                  </a:cubicBezTo>
                  <a:cubicBezTo>
                    <a:pt x="41" y="0"/>
                    <a:pt x="12" y="12"/>
                    <a:pt x="6" y="24"/>
                  </a:cubicBezTo>
                  <a:cubicBezTo>
                    <a:pt x="0" y="30"/>
                    <a:pt x="6" y="53"/>
                    <a:pt x="18" y="59"/>
                  </a:cubicBezTo>
                  <a:cubicBezTo>
                    <a:pt x="30" y="64"/>
                    <a:pt x="47" y="47"/>
                    <a:pt x="59" y="41"/>
                  </a:cubicBezTo>
                  <a:cubicBezTo>
                    <a:pt x="59" y="35"/>
                    <a:pt x="64" y="30"/>
                    <a:pt x="64" y="30"/>
                  </a:cubicBezTo>
                  <a:cubicBezTo>
                    <a:pt x="64" y="24"/>
                    <a:pt x="59" y="30"/>
                    <a:pt x="59"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5" name="Freeform 748"/>
            <p:cNvSpPr>
              <a:spLocks/>
            </p:cNvSpPr>
            <p:nvPr/>
          </p:nvSpPr>
          <p:spPr bwMode="auto">
            <a:xfrm>
              <a:off x="6218238" y="5383213"/>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2147483647 w 48"/>
                <a:gd name="T11" fmla="*/ 2147483647 h 16"/>
                <a:gd name="T12" fmla="*/ 0 60000 65536"/>
                <a:gd name="T13" fmla="*/ 0 60000 65536"/>
                <a:gd name="T14" fmla="*/ 0 60000 65536"/>
                <a:gd name="T15" fmla="*/ 0 60000 65536"/>
                <a:gd name="T16" fmla="*/ 0 60000 65536"/>
                <a:gd name="T17" fmla="*/ 0 60000 65536"/>
                <a:gd name="T18" fmla="*/ 0 w 48"/>
                <a:gd name="T19" fmla="*/ 0 h 16"/>
                <a:gd name="T20" fmla="*/ 48 w 4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8" h="16">
                  <a:moveTo>
                    <a:pt x="48" y="12"/>
                  </a:moveTo>
                  <a:cubicBezTo>
                    <a:pt x="48" y="12"/>
                    <a:pt x="42" y="12"/>
                    <a:pt x="35" y="8"/>
                  </a:cubicBezTo>
                  <a:cubicBezTo>
                    <a:pt x="28" y="0"/>
                    <a:pt x="14" y="8"/>
                    <a:pt x="0" y="16"/>
                  </a:cubicBezTo>
                  <a:cubicBezTo>
                    <a:pt x="21" y="16"/>
                    <a:pt x="35" y="16"/>
                    <a:pt x="48" y="16"/>
                  </a:cubicBezTo>
                  <a:cubicBezTo>
                    <a:pt x="48" y="16"/>
                    <a:pt x="48" y="16"/>
                    <a:pt x="48" y="16"/>
                  </a:cubicBezTo>
                  <a:cubicBezTo>
                    <a:pt x="48" y="16"/>
                    <a:pt x="48" y="16"/>
                    <a:pt x="48"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6" name="Freeform 749"/>
            <p:cNvSpPr>
              <a:spLocks/>
            </p:cNvSpPr>
            <p:nvPr/>
          </p:nvSpPr>
          <p:spPr bwMode="auto">
            <a:xfrm>
              <a:off x="6218238" y="5343526"/>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21" y="0"/>
                  </a:moveTo>
                  <a:cubicBezTo>
                    <a:pt x="14" y="5"/>
                    <a:pt x="0" y="15"/>
                    <a:pt x="14" y="20"/>
                  </a:cubicBezTo>
                  <a:cubicBezTo>
                    <a:pt x="21" y="20"/>
                    <a:pt x="21" y="24"/>
                    <a:pt x="21" y="24"/>
                  </a:cubicBezTo>
                  <a:cubicBezTo>
                    <a:pt x="21" y="24"/>
                    <a:pt x="21" y="29"/>
                    <a:pt x="21" y="29"/>
                  </a:cubicBezTo>
                  <a:cubicBezTo>
                    <a:pt x="21" y="34"/>
                    <a:pt x="7" y="39"/>
                    <a:pt x="7" y="44"/>
                  </a:cubicBezTo>
                  <a:cubicBezTo>
                    <a:pt x="14" y="48"/>
                    <a:pt x="21" y="44"/>
                    <a:pt x="28" y="39"/>
                  </a:cubicBezTo>
                  <a:cubicBezTo>
                    <a:pt x="28" y="39"/>
                    <a:pt x="28" y="34"/>
                    <a:pt x="28" y="34"/>
                  </a:cubicBezTo>
                  <a:cubicBezTo>
                    <a:pt x="35" y="34"/>
                    <a:pt x="35" y="34"/>
                    <a:pt x="35" y="34"/>
                  </a:cubicBezTo>
                  <a:cubicBezTo>
                    <a:pt x="48" y="20"/>
                    <a:pt x="35" y="5"/>
                    <a:pt x="21"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7" name="Freeform 750"/>
            <p:cNvSpPr>
              <a:spLocks/>
            </p:cNvSpPr>
            <p:nvPr/>
          </p:nvSpPr>
          <p:spPr bwMode="auto">
            <a:xfrm>
              <a:off x="6218238" y="5353051"/>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6"/>
                  </a:moveTo>
                  <a:cubicBezTo>
                    <a:pt x="16" y="8"/>
                    <a:pt x="12" y="0"/>
                    <a:pt x="8" y="8"/>
                  </a:cubicBezTo>
                  <a:cubicBezTo>
                    <a:pt x="8" y="8"/>
                    <a:pt x="4" y="16"/>
                    <a:pt x="0" y="24"/>
                  </a:cubicBezTo>
                  <a:cubicBezTo>
                    <a:pt x="0" y="24"/>
                    <a:pt x="4" y="24"/>
                    <a:pt x="4" y="32"/>
                  </a:cubicBezTo>
                  <a:cubicBezTo>
                    <a:pt x="8" y="32"/>
                    <a:pt x="16" y="24"/>
                    <a:pt x="16" y="1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8" name="Freeform 751"/>
            <p:cNvSpPr>
              <a:spLocks/>
            </p:cNvSpPr>
            <p:nvPr/>
          </p:nvSpPr>
          <p:spPr bwMode="auto">
            <a:xfrm>
              <a:off x="6188076" y="5364163"/>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0 w 64"/>
                <a:gd name="T11" fmla="*/ 2147483647 h 48"/>
                <a:gd name="T12" fmla="*/ 2147483647 w 64"/>
                <a:gd name="T13" fmla="*/ 0 h 48"/>
                <a:gd name="T14" fmla="*/ 2147483647 w 6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43" y="0"/>
                  </a:moveTo>
                  <a:cubicBezTo>
                    <a:pt x="43" y="7"/>
                    <a:pt x="64" y="14"/>
                    <a:pt x="64" y="21"/>
                  </a:cubicBezTo>
                  <a:cubicBezTo>
                    <a:pt x="57" y="28"/>
                    <a:pt x="36" y="42"/>
                    <a:pt x="22" y="48"/>
                  </a:cubicBezTo>
                  <a:cubicBezTo>
                    <a:pt x="22" y="42"/>
                    <a:pt x="15" y="35"/>
                    <a:pt x="15" y="35"/>
                  </a:cubicBezTo>
                  <a:cubicBezTo>
                    <a:pt x="8" y="28"/>
                    <a:pt x="0" y="35"/>
                    <a:pt x="0" y="28"/>
                  </a:cubicBezTo>
                  <a:cubicBezTo>
                    <a:pt x="0" y="28"/>
                    <a:pt x="0" y="21"/>
                    <a:pt x="0" y="21"/>
                  </a:cubicBezTo>
                  <a:cubicBezTo>
                    <a:pt x="15" y="21"/>
                    <a:pt x="22" y="7"/>
                    <a:pt x="36" y="0"/>
                  </a:cubicBezTo>
                  <a:cubicBezTo>
                    <a:pt x="36" y="0"/>
                    <a:pt x="36" y="0"/>
                    <a:pt x="43"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9" name="Freeform 752"/>
            <p:cNvSpPr>
              <a:spLocks/>
            </p:cNvSpPr>
            <p:nvPr/>
          </p:nvSpPr>
          <p:spPr bwMode="auto">
            <a:xfrm>
              <a:off x="6227763" y="4972051"/>
              <a:ext cx="69850" cy="71438"/>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0 h 112"/>
                <a:gd name="T14" fmla="*/ 2147483647 w 112"/>
                <a:gd name="T15" fmla="*/ 0 h 112"/>
                <a:gd name="T16" fmla="*/ 2147483647 w 112"/>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12"/>
                <a:gd name="T29" fmla="*/ 112 w 112"/>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12">
                  <a:moveTo>
                    <a:pt x="60" y="0"/>
                  </a:moveTo>
                  <a:cubicBezTo>
                    <a:pt x="60" y="0"/>
                    <a:pt x="106" y="44"/>
                    <a:pt x="86" y="69"/>
                  </a:cubicBezTo>
                  <a:cubicBezTo>
                    <a:pt x="86" y="69"/>
                    <a:pt x="60" y="106"/>
                    <a:pt x="20" y="94"/>
                  </a:cubicBezTo>
                  <a:cubicBezTo>
                    <a:pt x="20" y="94"/>
                    <a:pt x="20" y="112"/>
                    <a:pt x="14" y="100"/>
                  </a:cubicBezTo>
                  <a:cubicBezTo>
                    <a:pt x="0" y="100"/>
                    <a:pt x="86" y="94"/>
                    <a:pt x="66" y="100"/>
                  </a:cubicBezTo>
                  <a:cubicBezTo>
                    <a:pt x="99" y="88"/>
                    <a:pt x="112" y="44"/>
                    <a:pt x="99" y="19"/>
                  </a:cubicBezTo>
                  <a:cubicBezTo>
                    <a:pt x="93" y="13"/>
                    <a:pt x="73" y="7"/>
                    <a:pt x="60" y="0"/>
                  </a:cubicBezTo>
                  <a:cubicBezTo>
                    <a:pt x="60" y="0"/>
                    <a:pt x="66" y="0"/>
                    <a:pt x="66" y="0"/>
                  </a:cubicBezTo>
                  <a:cubicBezTo>
                    <a:pt x="66" y="0"/>
                    <a:pt x="60" y="0"/>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0" name="Freeform 753"/>
            <p:cNvSpPr>
              <a:spLocks/>
            </p:cNvSpPr>
            <p:nvPr/>
          </p:nvSpPr>
          <p:spPr bwMode="auto">
            <a:xfrm>
              <a:off x="6108701" y="5332413"/>
              <a:ext cx="30163" cy="61913"/>
            </a:xfrm>
            <a:custGeom>
              <a:avLst/>
              <a:gdLst>
                <a:gd name="T0" fmla="*/ 2147483647 w 48"/>
                <a:gd name="T1" fmla="*/ 2147483647 h 96"/>
                <a:gd name="T2" fmla="*/ 2147483647 w 48"/>
                <a:gd name="T3" fmla="*/ 0 h 96"/>
                <a:gd name="T4" fmla="*/ 0 w 48"/>
                <a:gd name="T5" fmla="*/ 2147483647 h 96"/>
                <a:gd name="T6" fmla="*/ 0 w 48"/>
                <a:gd name="T7" fmla="*/ 2147483647 h 96"/>
                <a:gd name="T8" fmla="*/ 2147483647 w 48"/>
                <a:gd name="T9" fmla="*/ 2147483647 h 96"/>
                <a:gd name="T10" fmla="*/ 2147483647 w 48"/>
                <a:gd name="T11" fmla="*/ 2147483647 h 96"/>
                <a:gd name="T12" fmla="*/ 2147483647 w 48"/>
                <a:gd name="T13" fmla="*/ 2147483647 h 96"/>
                <a:gd name="T14" fmla="*/ 2147483647 w 48"/>
                <a:gd name="T15" fmla="*/ 2147483647 h 96"/>
                <a:gd name="T16" fmla="*/ 2147483647 w 48"/>
                <a:gd name="T17" fmla="*/ 2147483647 h 96"/>
                <a:gd name="T18" fmla="*/ 2147483647 w 48"/>
                <a:gd name="T19" fmla="*/ 2147483647 h 96"/>
                <a:gd name="T20" fmla="*/ 2147483647 w 48"/>
                <a:gd name="T21" fmla="*/ 2147483647 h 96"/>
                <a:gd name="T22" fmla="*/ 2147483647 w 48"/>
                <a:gd name="T23" fmla="*/ 2147483647 h 96"/>
                <a:gd name="T24" fmla="*/ 2147483647 w 48"/>
                <a:gd name="T25" fmla="*/ 2147483647 h 96"/>
                <a:gd name="T26" fmla="*/ 2147483647 w 48"/>
                <a:gd name="T27" fmla="*/ 2147483647 h 96"/>
                <a:gd name="T28" fmla="*/ 2147483647 w 48"/>
                <a:gd name="T29" fmla="*/ 2147483647 h 96"/>
                <a:gd name="T30" fmla="*/ 2147483647 w 48"/>
                <a:gd name="T31" fmla="*/ 2147483647 h 96"/>
                <a:gd name="T32" fmla="*/ 2147483647 w 48"/>
                <a:gd name="T33" fmla="*/ 2147483647 h 96"/>
                <a:gd name="T34" fmla="*/ 2147483647 w 48"/>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16" y="7"/>
                  </a:moveTo>
                  <a:cubicBezTo>
                    <a:pt x="16" y="0"/>
                    <a:pt x="11" y="0"/>
                    <a:pt x="6" y="0"/>
                  </a:cubicBezTo>
                  <a:cubicBezTo>
                    <a:pt x="0" y="7"/>
                    <a:pt x="0" y="13"/>
                    <a:pt x="0" y="20"/>
                  </a:cubicBezTo>
                  <a:cubicBezTo>
                    <a:pt x="0" y="20"/>
                    <a:pt x="0" y="20"/>
                    <a:pt x="0" y="20"/>
                  </a:cubicBezTo>
                  <a:cubicBezTo>
                    <a:pt x="0" y="32"/>
                    <a:pt x="11" y="39"/>
                    <a:pt x="11" y="45"/>
                  </a:cubicBezTo>
                  <a:cubicBezTo>
                    <a:pt x="16" y="52"/>
                    <a:pt x="16" y="64"/>
                    <a:pt x="16" y="71"/>
                  </a:cubicBezTo>
                  <a:cubicBezTo>
                    <a:pt x="16" y="77"/>
                    <a:pt x="16" y="71"/>
                    <a:pt x="22" y="77"/>
                  </a:cubicBezTo>
                  <a:cubicBezTo>
                    <a:pt x="22" y="77"/>
                    <a:pt x="22" y="77"/>
                    <a:pt x="27" y="77"/>
                  </a:cubicBezTo>
                  <a:cubicBezTo>
                    <a:pt x="22" y="84"/>
                    <a:pt x="27" y="90"/>
                    <a:pt x="32" y="96"/>
                  </a:cubicBezTo>
                  <a:cubicBezTo>
                    <a:pt x="38" y="96"/>
                    <a:pt x="38" y="96"/>
                    <a:pt x="43" y="90"/>
                  </a:cubicBezTo>
                  <a:cubicBezTo>
                    <a:pt x="43" y="90"/>
                    <a:pt x="43" y="90"/>
                    <a:pt x="43" y="90"/>
                  </a:cubicBezTo>
                  <a:cubicBezTo>
                    <a:pt x="48" y="84"/>
                    <a:pt x="43" y="84"/>
                    <a:pt x="43" y="84"/>
                  </a:cubicBezTo>
                  <a:cubicBezTo>
                    <a:pt x="43" y="77"/>
                    <a:pt x="43" y="84"/>
                    <a:pt x="43" y="77"/>
                  </a:cubicBezTo>
                  <a:cubicBezTo>
                    <a:pt x="43" y="71"/>
                    <a:pt x="38" y="71"/>
                    <a:pt x="32" y="77"/>
                  </a:cubicBezTo>
                  <a:cubicBezTo>
                    <a:pt x="38" y="58"/>
                    <a:pt x="38" y="52"/>
                    <a:pt x="27" y="45"/>
                  </a:cubicBezTo>
                  <a:cubicBezTo>
                    <a:pt x="27" y="45"/>
                    <a:pt x="27" y="39"/>
                    <a:pt x="27" y="39"/>
                  </a:cubicBezTo>
                  <a:cubicBezTo>
                    <a:pt x="27" y="26"/>
                    <a:pt x="22" y="20"/>
                    <a:pt x="22" y="13"/>
                  </a:cubicBezTo>
                  <a:cubicBezTo>
                    <a:pt x="16" y="13"/>
                    <a:pt x="16" y="7"/>
                    <a:pt x="1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1" name="Freeform 754"/>
            <p:cNvSpPr>
              <a:spLocks/>
            </p:cNvSpPr>
            <p:nvPr/>
          </p:nvSpPr>
          <p:spPr bwMode="auto">
            <a:xfrm>
              <a:off x="6099176" y="5353051"/>
              <a:ext cx="28575" cy="50800"/>
            </a:xfrm>
            <a:custGeom>
              <a:avLst/>
              <a:gdLst>
                <a:gd name="T0" fmla="*/ 2147483647 w 48"/>
                <a:gd name="T1" fmla="*/ 2147483647 h 80"/>
                <a:gd name="T2" fmla="*/ 2147483647 w 48"/>
                <a:gd name="T3" fmla="*/ 0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2147483647 w 48"/>
                <a:gd name="T27" fmla="*/ 2147483647 h 80"/>
                <a:gd name="T28" fmla="*/ 2147483647 w 48"/>
                <a:gd name="T29" fmla="*/ 2147483647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80"/>
                <a:gd name="T47" fmla="*/ 48 w 48"/>
                <a:gd name="T48" fmla="*/ 80 h 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80">
                  <a:moveTo>
                    <a:pt x="20" y="6"/>
                  </a:moveTo>
                  <a:cubicBezTo>
                    <a:pt x="15" y="6"/>
                    <a:pt x="15" y="6"/>
                    <a:pt x="15" y="0"/>
                  </a:cubicBezTo>
                  <a:cubicBezTo>
                    <a:pt x="10" y="0"/>
                    <a:pt x="0" y="6"/>
                    <a:pt x="0" y="11"/>
                  </a:cubicBezTo>
                  <a:cubicBezTo>
                    <a:pt x="0" y="22"/>
                    <a:pt x="0" y="43"/>
                    <a:pt x="15" y="38"/>
                  </a:cubicBezTo>
                  <a:cubicBezTo>
                    <a:pt x="10" y="48"/>
                    <a:pt x="10" y="54"/>
                    <a:pt x="15" y="64"/>
                  </a:cubicBezTo>
                  <a:cubicBezTo>
                    <a:pt x="20" y="64"/>
                    <a:pt x="20" y="64"/>
                    <a:pt x="24" y="64"/>
                  </a:cubicBezTo>
                  <a:cubicBezTo>
                    <a:pt x="20" y="64"/>
                    <a:pt x="20" y="70"/>
                    <a:pt x="20" y="75"/>
                  </a:cubicBezTo>
                  <a:cubicBezTo>
                    <a:pt x="24" y="75"/>
                    <a:pt x="24" y="80"/>
                    <a:pt x="29" y="80"/>
                  </a:cubicBezTo>
                  <a:cubicBezTo>
                    <a:pt x="34" y="80"/>
                    <a:pt x="39" y="75"/>
                    <a:pt x="44" y="75"/>
                  </a:cubicBezTo>
                  <a:cubicBezTo>
                    <a:pt x="48" y="70"/>
                    <a:pt x="48" y="70"/>
                    <a:pt x="44" y="64"/>
                  </a:cubicBezTo>
                  <a:cubicBezTo>
                    <a:pt x="44" y="59"/>
                    <a:pt x="39" y="59"/>
                    <a:pt x="34" y="59"/>
                  </a:cubicBezTo>
                  <a:cubicBezTo>
                    <a:pt x="39" y="54"/>
                    <a:pt x="34" y="43"/>
                    <a:pt x="34" y="38"/>
                  </a:cubicBezTo>
                  <a:cubicBezTo>
                    <a:pt x="34" y="32"/>
                    <a:pt x="29" y="32"/>
                    <a:pt x="24" y="38"/>
                  </a:cubicBezTo>
                  <a:cubicBezTo>
                    <a:pt x="24" y="32"/>
                    <a:pt x="29" y="32"/>
                    <a:pt x="29" y="27"/>
                  </a:cubicBezTo>
                  <a:cubicBezTo>
                    <a:pt x="29" y="22"/>
                    <a:pt x="24" y="16"/>
                    <a:pt x="2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2" name="Freeform 755"/>
            <p:cNvSpPr>
              <a:spLocks/>
            </p:cNvSpPr>
            <p:nvPr/>
          </p:nvSpPr>
          <p:spPr bwMode="auto">
            <a:xfrm>
              <a:off x="6127751" y="5311776"/>
              <a:ext cx="30163" cy="82550"/>
            </a:xfrm>
            <a:custGeom>
              <a:avLst/>
              <a:gdLst>
                <a:gd name="T0" fmla="*/ 2147483647 w 48"/>
                <a:gd name="T1" fmla="*/ 2147483647 h 128"/>
                <a:gd name="T2" fmla="*/ 2147483647 w 48"/>
                <a:gd name="T3" fmla="*/ 2147483647 h 128"/>
                <a:gd name="T4" fmla="*/ 0 w 48"/>
                <a:gd name="T5" fmla="*/ 2147483647 h 128"/>
                <a:gd name="T6" fmla="*/ 2147483647 w 48"/>
                <a:gd name="T7" fmla="*/ 2147483647 h 128"/>
                <a:gd name="T8" fmla="*/ 2147483647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2147483647 h 128"/>
                <a:gd name="T20" fmla="*/ 2147483647 w 48"/>
                <a:gd name="T21" fmla="*/ 2147483647 h 128"/>
                <a:gd name="T22" fmla="*/ 2147483647 w 48"/>
                <a:gd name="T23" fmla="*/ 2147483647 h 128"/>
                <a:gd name="T24" fmla="*/ 2147483647 w 48"/>
                <a:gd name="T25" fmla="*/ 2147483647 h 128"/>
                <a:gd name="T26" fmla="*/ 2147483647 w 48"/>
                <a:gd name="T27" fmla="*/ 2147483647 h 128"/>
                <a:gd name="T28" fmla="*/ 2147483647 w 48"/>
                <a:gd name="T29" fmla="*/ 2147483647 h 128"/>
                <a:gd name="T30" fmla="*/ 2147483647 w 48"/>
                <a:gd name="T31" fmla="*/ 2147483647 h 128"/>
                <a:gd name="T32" fmla="*/ 2147483647 w 48"/>
                <a:gd name="T33" fmla="*/ 2147483647 h 128"/>
                <a:gd name="T34" fmla="*/ 2147483647 w 48"/>
                <a:gd name="T35" fmla="*/ 2147483647 h 128"/>
                <a:gd name="T36" fmla="*/ 2147483647 w 48"/>
                <a:gd name="T37" fmla="*/ 2147483647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28"/>
                <a:gd name="T59" fmla="*/ 48 w 4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28">
                  <a:moveTo>
                    <a:pt x="42" y="7"/>
                  </a:moveTo>
                  <a:cubicBezTo>
                    <a:pt x="30" y="0"/>
                    <a:pt x="18" y="0"/>
                    <a:pt x="6" y="7"/>
                  </a:cubicBezTo>
                  <a:cubicBezTo>
                    <a:pt x="0" y="14"/>
                    <a:pt x="0" y="27"/>
                    <a:pt x="0" y="34"/>
                  </a:cubicBezTo>
                  <a:cubicBezTo>
                    <a:pt x="0" y="41"/>
                    <a:pt x="0" y="48"/>
                    <a:pt x="6" y="54"/>
                  </a:cubicBezTo>
                  <a:cubicBezTo>
                    <a:pt x="6" y="61"/>
                    <a:pt x="12" y="61"/>
                    <a:pt x="18" y="61"/>
                  </a:cubicBezTo>
                  <a:cubicBezTo>
                    <a:pt x="6" y="68"/>
                    <a:pt x="12" y="81"/>
                    <a:pt x="12" y="88"/>
                  </a:cubicBezTo>
                  <a:cubicBezTo>
                    <a:pt x="12" y="95"/>
                    <a:pt x="18" y="95"/>
                    <a:pt x="24" y="95"/>
                  </a:cubicBezTo>
                  <a:cubicBezTo>
                    <a:pt x="18" y="102"/>
                    <a:pt x="18" y="115"/>
                    <a:pt x="24" y="122"/>
                  </a:cubicBezTo>
                  <a:cubicBezTo>
                    <a:pt x="24" y="122"/>
                    <a:pt x="24" y="122"/>
                    <a:pt x="24" y="122"/>
                  </a:cubicBezTo>
                  <a:cubicBezTo>
                    <a:pt x="24" y="122"/>
                    <a:pt x="24" y="122"/>
                    <a:pt x="24" y="128"/>
                  </a:cubicBezTo>
                  <a:cubicBezTo>
                    <a:pt x="30" y="128"/>
                    <a:pt x="36" y="128"/>
                    <a:pt x="36" y="122"/>
                  </a:cubicBezTo>
                  <a:cubicBezTo>
                    <a:pt x="42" y="115"/>
                    <a:pt x="36" y="108"/>
                    <a:pt x="36" y="102"/>
                  </a:cubicBezTo>
                  <a:cubicBezTo>
                    <a:pt x="36" y="95"/>
                    <a:pt x="42" y="95"/>
                    <a:pt x="42" y="95"/>
                  </a:cubicBezTo>
                  <a:cubicBezTo>
                    <a:pt x="36" y="81"/>
                    <a:pt x="36" y="75"/>
                    <a:pt x="36" y="61"/>
                  </a:cubicBezTo>
                  <a:cubicBezTo>
                    <a:pt x="36" y="61"/>
                    <a:pt x="30" y="61"/>
                    <a:pt x="24" y="61"/>
                  </a:cubicBezTo>
                  <a:cubicBezTo>
                    <a:pt x="36" y="54"/>
                    <a:pt x="42" y="41"/>
                    <a:pt x="48" y="34"/>
                  </a:cubicBezTo>
                  <a:cubicBezTo>
                    <a:pt x="48" y="27"/>
                    <a:pt x="48" y="21"/>
                    <a:pt x="42" y="14"/>
                  </a:cubicBezTo>
                  <a:cubicBezTo>
                    <a:pt x="42" y="14"/>
                    <a:pt x="42" y="14"/>
                    <a:pt x="42" y="7"/>
                  </a:cubicBezTo>
                  <a:cubicBezTo>
                    <a:pt x="42" y="7"/>
                    <a:pt x="42" y="7"/>
                    <a:pt x="4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3" name="Freeform 756"/>
            <p:cNvSpPr>
              <a:spLocks/>
            </p:cNvSpPr>
            <p:nvPr/>
          </p:nvSpPr>
          <p:spPr bwMode="auto">
            <a:xfrm>
              <a:off x="6148388" y="5364163"/>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6" y="48"/>
                  </a:moveTo>
                  <a:cubicBezTo>
                    <a:pt x="6" y="44"/>
                    <a:pt x="0" y="24"/>
                    <a:pt x="6" y="20"/>
                  </a:cubicBezTo>
                  <a:cubicBezTo>
                    <a:pt x="11" y="10"/>
                    <a:pt x="38" y="0"/>
                    <a:pt x="48" y="5"/>
                  </a:cubicBezTo>
                  <a:cubicBezTo>
                    <a:pt x="48" y="5"/>
                    <a:pt x="11" y="10"/>
                    <a:pt x="11" y="24"/>
                  </a:cubicBezTo>
                  <a:cubicBezTo>
                    <a:pt x="11" y="24"/>
                    <a:pt x="16" y="48"/>
                    <a:pt x="16"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4" name="Freeform 757"/>
            <p:cNvSpPr>
              <a:spLocks/>
            </p:cNvSpPr>
            <p:nvPr/>
          </p:nvSpPr>
          <p:spPr bwMode="auto">
            <a:xfrm>
              <a:off x="6148388" y="5394326"/>
              <a:ext cx="20638" cy="9525"/>
            </a:xfrm>
            <a:custGeom>
              <a:avLst/>
              <a:gdLst>
                <a:gd name="T0" fmla="*/ 2147483647 w 32"/>
                <a:gd name="T1" fmla="*/ 0 h 16"/>
                <a:gd name="T2" fmla="*/ 0 w 32"/>
                <a:gd name="T3" fmla="*/ 0 h 16"/>
                <a:gd name="T4" fmla="*/ 2147483647 w 32"/>
                <a:gd name="T5" fmla="*/ 2147483647 h 16"/>
                <a:gd name="T6" fmla="*/ 2147483647 w 32"/>
                <a:gd name="T7" fmla="*/ 2147483647 h 16"/>
                <a:gd name="T8" fmla="*/ 2147483647 w 32"/>
                <a:gd name="T9" fmla="*/ 0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6" y="0"/>
                    <a:pt x="6" y="0"/>
                    <a:pt x="0" y="0"/>
                  </a:cubicBezTo>
                  <a:cubicBezTo>
                    <a:pt x="0" y="8"/>
                    <a:pt x="11" y="12"/>
                    <a:pt x="22" y="16"/>
                  </a:cubicBezTo>
                  <a:cubicBezTo>
                    <a:pt x="22" y="16"/>
                    <a:pt x="27" y="12"/>
                    <a:pt x="32" y="12"/>
                  </a:cubicBezTo>
                  <a:cubicBezTo>
                    <a:pt x="22" y="12"/>
                    <a:pt x="16" y="4"/>
                    <a:pt x="11" y="0"/>
                  </a:cubicBezTo>
                  <a:cubicBezTo>
                    <a:pt x="11" y="0"/>
                    <a:pt x="11" y="0"/>
                    <a:pt x="1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5" name="Freeform 758"/>
            <p:cNvSpPr>
              <a:spLocks noEditPoints="1"/>
            </p:cNvSpPr>
            <p:nvPr/>
          </p:nvSpPr>
          <p:spPr bwMode="auto">
            <a:xfrm>
              <a:off x="6148388" y="5394326"/>
              <a:ext cx="30163" cy="20638"/>
            </a:xfrm>
            <a:custGeom>
              <a:avLst/>
              <a:gdLst>
                <a:gd name="T0" fmla="*/ 2147483647 w 49"/>
                <a:gd name="T1" fmla="*/ 2147483647 h 33"/>
                <a:gd name="T2" fmla="*/ 2147483647 w 49"/>
                <a:gd name="T3" fmla="*/ 2147483647 h 33"/>
                <a:gd name="T4" fmla="*/ 2147483647 w 49"/>
                <a:gd name="T5" fmla="*/ 2147483647 h 33"/>
                <a:gd name="T6" fmla="*/ 2147483647 w 49"/>
                <a:gd name="T7" fmla="*/ 2147483647 h 33"/>
                <a:gd name="T8" fmla="*/ 2147483647 w 49"/>
                <a:gd name="T9" fmla="*/ 2147483647 h 33"/>
                <a:gd name="T10" fmla="*/ 2147483647 w 49"/>
                <a:gd name="T11" fmla="*/ 2147483647 h 33"/>
                <a:gd name="T12" fmla="*/ 2147483647 w 49"/>
                <a:gd name="T13" fmla="*/ 2147483647 h 33"/>
                <a:gd name="T14" fmla="*/ 2147483647 w 49"/>
                <a:gd name="T15" fmla="*/ 2147483647 h 33"/>
                <a:gd name="T16" fmla="*/ 2147483647 w 49"/>
                <a:gd name="T17" fmla="*/ 2147483647 h 33"/>
                <a:gd name="T18" fmla="*/ 2147483647 w 49"/>
                <a:gd name="T19" fmla="*/ 2147483647 h 33"/>
                <a:gd name="T20" fmla="*/ 2147483647 w 49"/>
                <a:gd name="T21" fmla="*/ 2147483647 h 33"/>
                <a:gd name="T22" fmla="*/ 2147483647 w 49"/>
                <a:gd name="T23" fmla="*/ 2147483647 h 33"/>
                <a:gd name="T24" fmla="*/ 2147483647 w 49"/>
                <a:gd name="T25" fmla="*/ 2147483647 h 33"/>
                <a:gd name="T26" fmla="*/ 2147483647 w 49"/>
                <a:gd name="T27" fmla="*/ 2147483647 h 33"/>
                <a:gd name="T28" fmla="*/ 2147483647 w 49"/>
                <a:gd name="T29" fmla="*/ 2147483647 h 33"/>
                <a:gd name="T30" fmla="*/ 2147483647 w 49"/>
                <a:gd name="T31" fmla="*/ 2147483647 h 33"/>
                <a:gd name="T32" fmla="*/ 2147483647 w 49"/>
                <a:gd name="T33" fmla="*/ 2147483647 h 33"/>
                <a:gd name="T34" fmla="*/ 2147483647 w 49"/>
                <a:gd name="T35" fmla="*/ 2147483647 h 33"/>
                <a:gd name="T36" fmla="*/ 2147483647 w 49"/>
                <a:gd name="T37" fmla="*/ 2147483647 h 33"/>
                <a:gd name="T38" fmla="*/ 2147483647 w 49"/>
                <a:gd name="T39" fmla="*/ 2147483647 h 33"/>
                <a:gd name="T40" fmla="*/ 2147483647 w 49"/>
                <a:gd name="T41" fmla="*/ 2147483647 h 33"/>
                <a:gd name="T42" fmla="*/ 2147483647 w 49"/>
                <a:gd name="T43" fmla="*/ 2147483647 h 33"/>
                <a:gd name="T44" fmla="*/ 2147483647 w 49"/>
                <a:gd name="T45" fmla="*/ 2147483647 h 33"/>
                <a:gd name="T46" fmla="*/ 2147483647 w 49"/>
                <a:gd name="T47" fmla="*/ 2147483647 h 33"/>
                <a:gd name="T48" fmla="*/ 2147483647 w 49"/>
                <a:gd name="T49" fmla="*/ 2147483647 h 33"/>
                <a:gd name="T50" fmla="*/ 2147483647 w 49"/>
                <a:gd name="T51" fmla="*/ 2147483647 h 33"/>
                <a:gd name="T52" fmla="*/ 2147483647 w 49"/>
                <a:gd name="T53" fmla="*/ 2147483647 h 33"/>
                <a:gd name="T54" fmla="*/ 2147483647 w 49"/>
                <a:gd name="T55" fmla="*/ 2147483647 h 33"/>
                <a:gd name="T56" fmla="*/ 2147483647 w 49"/>
                <a:gd name="T57" fmla="*/ 2147483647 h 33"/>
                <a:gd name="T58" fmla="*/ 2147483647 w 49"/>
                <a:gd name="T59" fmla="*/ 0 h 33"/>
                <a:gd name="T60" fmla="*/ 2147483647 w 49"/>
                <a:gd name="T61" fmla="*/ 0 h 33"/>
                <a:gd name="T62" fmla="*/ 2147483647 w 49"/>
                <a:gd name="T63" fmla="*/ 0 h 33"/>
                <a:gd name="T64" fmla="*/ 2147483647 w 49"/>
                <a:gd name="T65" fmla="*/ 2147483647 h 33"/>
                <a:gd name="T66" fmla="*/ 2147483647 w 49"/>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
                <a:gd name="T104" fmla="*/ 49 w 4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
                  <a:moveTo>
                    <a:pt x="14" y="14"/>
                  </a:moveTo>
                  <a:lnTo>
                    <a:pt x="19" y="16"/>
                  </a:lnTo>
                  <a:lnTo>
                    <a:pt x="14" y="16"/>
                  </a:lnTo>
                  <a:lnTo>
                    <a:pt x="8" y="16"/>
                  </a:lnTo>
                  <a:lnTo>
                    <a:pt x="15" y="4"/>
                  </a:lnTo>
                  <a:lnTo>
                    <a:pt x="22" y="14"/>
                  </a:lnTo>
                  <a:lnTo>
                    <a:pt x="18" y="11"/>
                  </a:lnTo>
                  <a:lnTo>
                    <a:pt x="33" y="17"/>
                  </a:lnTo>
                  <a:lnTo>
                    <a:pt x="26" y="18"/>
                  </a:lnTo>
                  <a:lnTo>
                    <a:pt x="29" y="16"/>
                  </a:lnTo>
                  <a:cubicBezTo>
                    <a:pt x="30" y="15"/>
                    <a:pt x="30" y="15"/>
                    <a:pt x="31" y="15"/>
                  </a:cubicBezTo>
                  <a:lnTo>
                    <a:pt x="38" y="13"/>
                  </a:lnTo>
                  <a:lnTo>
                    <a:pt x="38" y="28"/>
                  </a:lnTo>
                  <a:lnTo>
                    <a:pt x="26" y="24"/>
                  </a:lnTo>
                  <a:cubicBezTo>
                    <a:pt x="25" y="24"/>
                    <a:pt x="24" y="23"/>
                    <a:pt x="23" y="22"/>
                  </a:cubicBezTo>
                  <a:lnTo>
                    <a:pt x="14" y="14"/>
                  </a:lnTo>
                  <a:close/>
                  <a:moveTo>
                    <a:pt x="34" y="10"/>
                  </a:moveTo>
                  <a:lnTo>
                    <a:pt x="31" y="9"/>
                  </a:lnTo>
                  <a:lnTo>
                    <a:pt x="43" y="13"/>
                  </a:lnTo>
                  <a:cubicBezTo>
                    <a:pt x="46" y="14"/>
                    <a:pt x="49" y="17"/>
                    <a:pt x="48" y="21"/>
                  </a:cubicBezTo>
                  <a:cubicBezTo>
                    <a:pt x="48" y="24"/>
                    <a:pt x="46" y="27"/>
                    <a:pt x="43" y="28"/>
                  </a:cubicBezTo>
                  <a:lnTo>
                    <a:pt x="36" y="30"/>
                  </a:lnTo>
                  <a:lnTo>
                    <a:pt x="38" y="29"/>
                  </a:lnTo>
                  <a:lnTo>
                    <a:pt x="35" y="31"/>
                  </a:lnTo>
                  <a:cubicBezTo>
                    <a:pt x="33" y="33"/>
                    <a:pt x="30" y="33"/>
                    <a:pt x="27" y="32"/>
                  </a:cubicBezTo>
                  <a:lnTo>
                    <a:pt x="12" y="26"/>
                  </a:lnTo>
                  <a:cubicBezTo>
                    <a:pt x="11" y="25"/>
                    <a:pt x="10" y="24"/>
                    <a:pt x="9" y="23"/>
                  </a:cubicBezTo>
                  <a:lnTo>
                    <a:pt x="2" y="13"/>
                  </a:lnTo>
                  <a:cubicBezTo>
                    <a:pt x="0" y="11"/>
                    <a:pt x="0" y="7"/>
                    <a:pt x="1" y="5"/>
                  </a:cubicBezTo>
                  <a:cubicBezTo>
                    <a:pt x="3" y="2"/>
                    <a:pt x="5" y="0"/>
                    <a:pt x="8" y="0"/>
                  </a:cubicBezTo>
                  <a:lnTo>
                    <a:pt x="14" y="0"/>
                  </a:lnTo>
                  <a:lnTo>
                    <a:pt x="19" y="0"/>
                  </a:lnTo>
                  <a:cubicBezTo>
                    <a:pt x="21" y="0"/>
                    <a:pt x="23" y="1"/>
                    <a:pt x="25" y="2"/>
                  </a:cubicBezTo>
                  <a:lnTo>
                    <a:pt x="34" y="1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6" name="Freeform 759"/>
            <p:cNvSpPr>
              <a:spLocks/>
            </p:cNvSpPr>
            <p:nvPr/>
          </p:nvSpPr>
          <p:spPr bwMode="auto">
            <a:xfrm>
              <a:off x="61277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0 h 16"/>
                <a:gd name="T14" fmla="*/ 0 60000 65536"/>
                <a:gd name="T15" fmla="*/ 0 60000 65536"/>
                <a:gd name="T16" fmla="*/ 0 60000 65536"/>
                <a:gd name="T17" fmla="*/ 0 60000 65536"/>
                <a:gd name="T18" fmla="*/ 0 60000 65536"/>
                <a:gd name="T19" fmla="*/ 0 60000 65536"/>
                <a:gd name="T20" fmla="*/ 0 60000 65536"/>
                <a:gd name="T21" fmla="*/ 0 w 32"/>
                <a:gd name="T22" fmla="*/ 0 h 16"/>
                <a:gd name="T23" fmla="*/ 32 w 3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6">
                  <a:moveTo>
                    <a:pt x="16" y="0"/>
                  </a:moveTo>
                  <a:cubicBezTo>
                    <a:pt x="16" y="4"/>
                    <a:pt x="6" y="4"/>
                    <a:pt x="0" y="4"/>
                  </a:cubicBezTo>
                  <a:cubicBezTo>
                    <a:pt x="0" y="10"/>
                    <a:pt x="11" y="10"/>
                    <a:pt x="16" y="13"/>
                  </a:cubicBezTo>
                  <a:cubicBezTo>
                    <a:pt x="22" y="16"/>
                    <a:pt x="27" y="16"/>
                    <a:pt x="32" y="13"/>
                  </a:cubicBezTo>
                  <a:cubicBezTo>
                    <a:pt x="32" y="13"/>
                    <a:pt x="32" y="13"/>
                    <a:pt x="27" y="13"/>
                  </a:cubicBezTo>
                  <a:cubicBezTo>
                    <a:pt x="27" y="13"/>
                    <a:pt x="27" y="13"/>
                    <a:pt x="27" y="13"/>
                  </a:cubicBezTo>
                  <a:cubicBezTo>
                    <a:pt x="16" y="10"/>
                    <a:pt x="16" y="7"/>
                    <a:pt x="16"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7" name="Freeform 760"/>
            <p:cNvSpPr>
              <a:spLocks noEditPoints="1"/>
            </p:cNvSpPr>
            <p:nvPr/>
          </p:nvSpPr>
          <p:spPr bwMode="auto">
            <a:xfrm>
              <a:off x="6127751" y="5394326"/>
              <a:ext cx="30163" cy="19050"/>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2147483647 h 29"/>
                <a:gd name="T16" fmla="*/ 2147483647 w 48"/>
                <a:gd name="T17" fmla="*/ 2147483647 h 29"/>
                <a:gd name="T18" fmla="*/ 2147483647 w 48"/>
                <a:gd name="T19" fmla="*/ 2147483647 h 29"/>
                <a:gd name="T20" fmla="*/ 2147483647 w 48"/>
                <a:gd name="T21" fmla="*/ 2147483647 h 29"/>
                <a:gd name="T22" fmla="*/ 2147483647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2147483647 w 48"/>
                <a:gd name="T45" fmla="*/ 2147483647 h 29"/>
                <a:gd name="T46" fmla="*/ 2147483647 w 48"/>
                <a:gd name="T47" fmla="*/ 2147483647 h 29"/>
                <a:gd name="T48" fmla="*/ 2147483647 w 48"/>
                <a:gd name="T49" fmla="*/ 2147483647 h 29"/>
                <a:gd name="T50" fmla="*/ 2147483647 w 48"/>
                <a:gd name="T51" fmla="*/ 2147483647 h 29"/>
                <a:gd name="T52" fmla="*/ 2147483647 w 48"/>
                <a:gd name="T53" fmla="*/ 2147483647 h 29"/>
                <a:gd name="T54" fmla="*/ 2147483647 w 48"/>
                <a:gd name="T55" fmla="*/ 2147483647 h 29"/>
                <a:gd name="T56" fmla="*/ 2147483647 w 48"/>
                <a:gd name="T57" fmla="*/ 2147483647 h 29"/>
                <a:gd name="T58" fmla="*/ 2147483647 w 48"/>
                <a:gd name="T59" fmla="*/ 2147483647 h 29"/>
                <a:gd name="T60" fmla="*/ 2147483647 w 48"/>
                <a:gd name="T61" fmla="*/ 2147483647 h 29"/>
                <a:gd name="T62" fmla="*/ 2147483647 w 48"/>
                <a:gd name="T63" fmla="*/ 2147483647 h 29"/>
                <a:gd name="T64" fmla="*/ 2147483647 w 48"/>
                <a:gd name="T65" fmla="*/ 2147483647 h 29"/>
                <a:gd name="T66" fmla="*/ 2147483647 w 48"/>
                <a:gd name="T67" fmla="*/ 2147483647 h 29"/>
                <a:gd name="T68" fmla="*/ 2147483647 w 48"/>
                <a:gd name="T69" fmla="*/ 2147483647 h 29"/>
                <a:gd name="T70" fmla="*/ 2147483647 w 48"/>
                <a:gd name="T71" fmla="*/ 2147483647 h 29"/>
                <a:gd name="T72" fmla="*/ 2147483647 w 48"/>
                <a:gd name="T73" fmla="*/ 2147483647 h 29"/>
                <a:gd name="T74" fmla="*/ 2147483647 w 48"/>
                <a:gd name="T75" fmla="*/ 2147483647 h 29"/>
                <a:gd name="T76" fmla="*/ 2147483647 w 48"/>
                <a:gd name="T77" fmla="*/ 2147483647 h 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
                <a:gd name="T118" fmla="*/ 0 h 29"/>
                <a:gd name="T119" fmla="*/ 48 w 48"/>
                <a:gd name="T120" fmla="*/ 29 h 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 h="29">
                  <a:moveTo>
                    <a:pt x="17" y="9"/>
                  </a:moveTo>
                  <a:lnTo>
                    <a:pt x="29" y="15"/>
                  </a:lnTo>
                  <a:lnTo>
                    <a:pt x="23" y="19"/>
                  </a:lnTo>
                  <a:cubicBezTo>
                    <a:pt x="22" y="20"/>
                    <a:pt x="20" y="20"/>
                    <a:pt x="18" y="20"/>
                  </a:cubicBezTo>
                  <a:lnTo>
                    <a:pt x="8" y="20"/>
                  </a:lnTo>
                  <a:lnTo>
                    <a:pt x="14" y="7"/>
                  </a:lnTo>
                  <a:lnTo>
                    <a:pt x="20" y="13"/>
                  </a:lnTo>
                  <a:lnTo>
                    <a:pt x="17" y="11"/>
                  </a:lnTo>
                  <a:lnTo>
                    <a:pt x="27" y="14"/>
                  </a:lnTo>
                  <a:lnTo>
                    <a:pt x="24" y="13"/>
                  </a:lnTo>
                  <a:lnTo>
                    <a:pt x="40" y="13"/>
                  </a:lnTo>
                  <a:cubicBezTo>
                    <a:pt x="45" y="13"/>
                    <a:pt x="48" y="17"/>
                    <a:pt x="48" y="21"/>
                  </a:cubicBezTo>
                  <a:cubicBezTo>
                    <a:pt x="48" y="26"/>
                    <a:pt x="45" y="29"/>
                    <a:pt x="40" y="29"/>
                  </a:cubicBezTo>
                  <a:lnTo>
                    <a:pt x="39" y="29"/>
                  </a:lnTo>
                  <a:lnTo>
                    <a:pt x="35" y="29"/>
                  </a:lnTo>
                  <a:cubicBezTo>
                    <a:pt x="34" y="29"/>
                    <a:pt x="33" y="29"/>
                    <a:pt x="32" y="29"/>
                  </a:cubicBezTo>
                  <a:lnTo>
                    <a:pt x="22" y="24"/>
                  </a:lnTo>
                  <a:cubicBezTo>
                    <a:pt x="19" y="22"/>
                    <a:pt x="18" y="20"/>
                    <a:pt x="18" y="17"/>
                  </a:cubicBezTo>
                  <a:lnTo>
                    <a:pt x="17" y="9"/>
                  </a:lnTo>
                  <a:close/>
                  <a:moveTo>
                    <a:pt x="33" y="15"/>
                  </a:moveTo>
                  <a:lnTo>
                    <a:pt x="29" y="9"/>
                  </a:lnTo>
                  <a:lnTo>
                    <a:pt x="39" y="14"/>
                  </a:lnTo>
                  <a:lnTo>
                    <a:pt x="35" y="13"/>
                  </a:lnTo>
                  <a:lnTo>
                    <a:pt x="39" y="13"/>
                  </a:lnTo>
                  <a:lnTo>
                    <a:pt x="40" y="13"/>
                  </a:lnTo>
                  <a:lnTo>
                    <a:pt x="40" y="29"/>
                  </a:lnTo>
                  <a:lnTo>
                    <a:pt x="24" y="29"/>
                  </a:lnTo>
                  <a:cubicBezTo>
                    <a:pt x="24" y="29"/>
                    <a:pt x="23" y="29"/>
                    <a:pt x="22" y="29"/>
                  </a:cubicBezTo>
                  <a:lnTo>
                    <a:pt x="12" y="26"/>
                  </a:lnTo>
                  <a:cubicBezTo>
                    <a:pt x="11" y="26"/>
                    <a:pt x="10" y="25"/>
                    <a:pt x="9" y="24"/>
                  </a:cubicBezTo>
                  <a:lnTo>
                    <a:pt x="3" y="18"/>
                  </a:lnTo>
                  <a:cubicBezTo>
                    <a:pt x="1" y="16"/>
                    <a:pt x="0" y="12"/>
                    <a:pt x="1" y="9"/>
                  </a:cubicBezTo>
                  <a:cubicBezTo>
                    <a:pt x="2" y="6"/>
                    <a:pt x="5" y="4"/>
                    <a:pt x="8" y="4"/>
                  </a:cubicBezTo>
                  <a:lnTo>
                    <a:pt x="18" y="4"/>
                  </a:lnTo>
                  <a:lnTo>
                    <a:pt x="14" y="6"/>
                  </a:lnTo>
                  <a:lnTo>
                    <a:pt x="20" y="2"/>
                  </a:lnTo>
                  <a:cubicBezTo>
                    <a:pt x="22" y="0"/>
                    <a:pt x="25" y="0"/>
                    <a:pt x="28" y="1"/>
                  </a:cubicBezTo>
                  <a:cubicBezTo>
                    <a:pt x="30" y="2"/>
                    <a:pt x="32" y="5"/>
                    <a:pt x="32" y="7"/>
                  </a:cubicBezTo>
                  <a:lnTo>
                    <a:pt x="3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8" name="Freeform 761"/>
            <p:cNvSpPr>
              <a:spLocks/>
            </p:cNvSpPr>
            <p:nvPr/>
          </p:nvSpPr>
          <p:spPr bwMode="auto">
            <a:xfrm>
              <a:off x="6118226" y="5403851"/>
              <a:ext cx="30163" cy="11113"/>
            </a:xfrm>
            <a:custGeom>
              <a:avLst/>
              <a:gdLst>
                <a:gd name="T0" fmla="*/ 2147483647 w 48"/>
                <a:gd name="T1" fmla="*/ 0 h 16"/>
                <a:gd name="T2" fmla="*/ 0 w 48"/>
                <a:gd name="T3" fmla="*/ 2147483647 h 16"/>
                <a:gd name="T4" fmla="*/ 2147483647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21" y="0"/>
                  </a:moveTo>
                  <a:cubicBezTo>
                    <a:pt x="21" y="6"/>
                    <a:pt x="7" y="6"/>
                    <a:pt x="0" y="6"/>
                  </a:cubicBezTo>
                  <a:cubicBezTo>
                    <a:pt x="0" y="6"/>
                    <a:pt x="0" y="11"/>
                    <a:pt x="7" y="11"/>
                  </a:cubicBezTo>
                  <a:cubicBezTo>
                    <a:pt x="21" y="11"/>
                    <a:pt x="42" y="16"/>
                    <a:pt x="48" y="6"/>
                  </a:cubicBezTo>
                  <a:cubicBezTo>
                    <a:pt x="35" y="11"/>
                    <a:pt x="28" y="6"/>
                    <a:pt x="2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9" name="Freeform 762"/>
            <p:cNvSpPr>
              <a:spLocks noEditPoints="1"/>
            </p:cNvSpPr>
            <p:nvPr/>
          </p:nvSpPr>
          <p:spPr bwMode="auto">
            <a:xfrm>
              <a:off x="6118226" y="5403851"/>
              <a:ext cx="41275" cy="19050"/>
            </a:xfrm>
            <a:custGeom>
              <a:avLst/>
              <a:gdLst>
                <a:gd name="T0" fmla="*/ 2147483647 w 65"/>
                <a:gd name="T1" fmla="*/ 2147483647 h 29"/>
                <a:gd name="T2" fmla="*/ 2147483647 w 65"/>
                <a:gd name="T3" fmla="*/ 2147483647 h 29"/>
                <a:gd name="T4" fmla="*/ 2147483647 w 65"/>
                <a:gd name="T5" fmla="*/ 2147483647 h 29"/>
                <a:gd name="T6" fmla="*/ 2147483647 w 65"/>
                <a:gd name="T7" fmla="*/ 2147483647 h 29"/>
                <a:gd name="T8" fmla="*/ 2147483647 w 65"/>
                <a:gd name="T9" fmla="*/ 2147483647 h 29"/>
                <a:gd name="T10" fmla="*/ 2147483647 w 65"/>
                <a:gd name="T11" fmla="*/ 2147483647 h 29"/>
                <a:gd name="T12" fmla="*/ 2147483647 w 65"/>
                <a:gd name="T13" fmla="*/ 2147483647 h 29"/>
                <a:gd name="T14" fmla="*/ 2147483647 w 65"/>
                <a:gd name="T15" fmla="*/ 2147483647 h 29"/>
                <a:gd name="T16" fmla="*/ 2147483647 w 65"/>
                <a:gd name="T17" fmla="*/ 2147483647 h 29"/>
                <a:gd name="T18" fmla="*/ 2147483647 w 65"/>
                <a:gd name="T19" fmla="*/ 2147483647 h 29"/>
                <a:gd name="T20" fmla="*/ 2147483647 w 65"/>
                <a:gd name="T21" fmla="*/ 2147483647 h 29"/>
                <a:gd name="T22" fmla="*/ 2147483647 w 65"/>
                <a:gd name="T23" fmla="*/ 2147483647 h 29"/>
                <a:gd name="T24" fmla="*/ 2147483647 w 65"/>
                <a:gd name="T25" fmla="*/ 2147483647 h 29"/>
                <a:gd name="T26" fmla="*/ 2147483647 w 65"/>
                <a:gd name="T27" fmla="*/ 2147483647 h 29"/>
                <a:gd name="T28" fmla="*/ 2147483647 w 65"/>
                <a:gd name="T29" fmla="*/ 2147483647 h 29"/>
                <a:gd name="T30" fmla="*/ 2147483647 w 65"/>
                <a:gd name="T31" fmla="*/ 2147483647 h 29"/>
                <a:gd name="T32" fmla="*/ 2147483647 w 65"/>
                <a:gd name="T33" fmla="*/ 2147483647 h 29"/>
                <a:gd name="T34" fmla="*/ 2147483647 w 65"/>
                <a:gd name="T35" fmla="*/ 2147483647 h 29"/>
                <a:gd name="T36" fmla="*/ 2147483647 w 65"/>
                <a:gd name="T37" fmla="*/ 2147483647 h 29"/>
                <a:gd name="T38" fmla="*/ 2147483647 w 65"/>
                <a:gd name="T39" fmla="*/ 2147483647 h 29"/>
                <a:gd name="T40" fmla="*/ 2147483647 w 65"/>
                <a:gd name="T41" fmla="*/ 2147483647 h 29"/>
                <a:gd name="T42" fmla="*/ 2147483647 w 65"/>
                <a:gd name="T43" fmla="*/ 2147483647 h 29"/>
                <a:gd name="T44" fmla="*/ 2147483647 w 65"/>
                <a:gd name="T45" fmla="*/ 2147483647 h 29"/>
                <a:gd name="T46" fmla="*/ 2147483647 w 65"/>
                <a:gd name="T47" fmla="*/ 2147483647 h 29"/>
                <a:gd name="T48" fmla="*/ 2147483647 w 65"/>
                <a:gd name="T49" fmla="*/ 2147483647 h 29"/>
                <a:gd name="T50" fmla="*/ 2147483647 w 65"/>
                <a:gd name="T51" fmla="*/ 2147483647 h 29"/>
                <a:gd name="T52" fmla="*/ 2147483647 w 65"/>
                <a:gd name="T53" fmla="*/ 2147483647 h 29"/>
                <a:gd name="T54" fmla="*/ 2147483647 w 65"/>
                <a:gd name="T55" fmla="*/ 2147483647 h 29"/>
                <a:gd name="T56" fmla="*/ 2147483647 w 65"/>
                <a:gd name="T57" fmla="*/ 2147483647 h 29"/>
                <a:gd name="T58" fmla="*/ 2147483647 w 65"/>
                <a:gd name="T59" fmla="*/ 2147483647 h 29"/>
                <a:gd name="T60" fmla="*/ 2147483647 w 65"/>
                <a:gd name="T61" fmla="*/ 2147483647 h 29"/>
                <a:gd name="T62" fmla="*/ 2147483647 w 65"/>
                <a:gd name="T63" fmla="*/ 2147483647 h 29"/>
                <a:gd name="T64" fmla="*/ 2147483647 w 65"/>
                <a:gd name="T65" fmla="*/ 2147483647 h 29"/>
                <a:gd name="T66" fmla="*/ 2147483647 w 65"/>
                <a:gd name="T67" fmla="*/ 2147483647 h 29"/>
                <a:gd name="T68" fmla="*/ 2147483647 w 65"/>
                <a:gd name="T69" fmla="*/ 2147483647 h 29"/>
                <a:gd name="T70" fmla="*/ 2147483647 w 65"/>
                <a:gd name="T71" fmla="*/ 2147483647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9"/>
                <a:gd name="T110" fmla="*/ 65 w 65"/>
                <a:gd name="T111" fmla="*/ 29 h 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9">
                  <a:moveTo>
                    <a:pt x="25" y="15"/>
                  </a:moveTo>
                  <a:lnTo>
                    <a:pt x="34" y="15"/>
                  </a:lnTo>
                  <a:lnTo>
                    <a:pt x="26" y="20"/>
                  </a:lnTo>
                  <a:cubicBezTo>
                    <a:pt x="25" y="21"/>
                    <a:pt x="23" y="21"/>
                    <a:pt x="22" y="21"/>
                  </a:cubicBezTo>
                  <a:lnTo>
                    <a:pt x="9" y="22"/>
                  </a:lnTo>
                  <a:lnTo>
                    <a:pt x="16" y="12"/>
                  </a:lnTo>
                  <a:lnTo>
                    <a:pt x="17" y="15"/>
                  </a:lnTo>
                  <a:lnTo>
                    <a:pt x="12" y="10"/>
                  </a:lnTo>
                  <a:lnTo>
                    <a:pt x="18" y="12"/>
                  </a:lnTo>
                  <a:lnTo>
                    <a:pt x="16" y="11"/>
                  </a:lnTo>
                  <a:lnTo>
                    <a:pt x="40" y="12"/>
                  </a:lnTo>
                  <a:lnTo>
                    <a:pt x="37" y="13"/>
                  </a:lnTo>
                  <a:lnTo>
                    <a:pt x="54" y="7"/>
                  </a:lnTo>
                  <a:lnTo>
                    <a:pt x="57" y="22"/>
                  </a:lnTo>
                  <a:lnTo>
                    <a:pt x="41" y="23"/>
                  </a:lnTo>
                  <a:cubicBezTo>
                    <a:pt x="39" y="24"/>
                    <a:pt x="38" y="23"/>
                    <a:pt x="36" y="22"/>
                  </a:cubicBezTo>
                  <a:lnTo>
                    <a:pt x="25" y="15"/>
                  </a:lnTo>
                  <a:close/>
                  <a:moveTo>
                    <a:pt x="45" y="9"/>
                  </a:moveTo>
                  <a:lnTo>
                    <a:pt x="40" y="7"/>
                  </a:lnTo>
                  <a:lnTo>
                    <a:pt x="56" y="6"/>
                  </a:lnTo>
                  <a:cubicBezTo>
                    <a:pt x="60" y="6"/>
                    <a:pt x="64" y="9"/>
                    <a:pt x="64" y="13"/>
                  </a:cubicBezTo>
                  <a:cubicBezTo>
                    <a:pt x="65" y="17"/>
                    <a:pt x="63" y="21"/>
                    <a:pt x="59" y="22"/>
                  </a:cubicBezTo>
                  <a:lnTo>
                    <a:pt x="42" y="28"/>
                  </a:lnTo>
                  <a:cubicBezTo>
                    <a:pt x="41" y="28"/>
                    <a:pt x="40" y="29"/>
                    <a:pt x="39" y="28"/>
                  </a:cubicBezTo>
                  <a:lnTo>
                    <a:pt x="15" y="27"/>
                  </a:lnTo>
                  <a:cubicBezTo>
                    <a:pt x="14" y="27"/>
                    <a:pt x="14" y="27"/>
                    <a:pt x="13" y="27"/>
                  </a:cubicBezTo>
                  <a:lnTo>
                    <a:pt x="7" y="25"/>
                  </a:lnTo>
                  <a:cubicBezTo>
                    <a:pt x="5" y="24"/>
                    <a:pt x="3" y="22"/>
                    <a:pt x="2" y="20"/>
                  </a:cubicBezTo>
                  <a:lnTo>
                    <a:pt x="1" y="17"/>
                  </a:lnTo>
                  <a:cubicBezTo>
                    <a:pt x="0" y="15"/>
                    <a:pt x="0" y="12"/>
                    <a:pt x="2" y="10"/>
                  </a:cubicBezTo>
                  <a:cubicBezTo>
                    <a:pt x="3" y="8"/>
                    <a:pt x="5" y="7"/>
                    <a:pt x="8" y="6"/>
                  </a:cubicBezTo>
                  <a:lnTo>
                    <a:pt x="21" y="5"/>
                  </a:lnTo>
                  <a:lnTo>
                    <a:pt x="17" y="7"/>
                  </a:lnTo>
                  <a:lnTo>
                    <a:pt x="25" y="2"/>
                  </a:lnTo>
                  <a:cubicBezTo>
                    <a:pt x="28" y="0"/>
                    <a:pt x="31" y="0"/>
                    <a:pt x="34" y="2"/>
                  </a:cubicBezTo>
                  <a:lnTo>
                    <a:pt x="45" y="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0" name="Freeform 763"/>
            <p:cNvSpPr>
              <a:spLocks/>
            </p:cNvSpPr>
            <p:nvPr/>
          </p:nvSpPr>
          <p:spPr bwMode="auto">
            <a:xfrm>
              <a:off x="6148388" y="53228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0 h 80"/>
                <a:gd name="T14" fmla="*/ 2147483647 w 48"/>
                <a:gd name="T15" fmla="*/ 0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80"/>
                <a:gd name="T41" fmla="*/ 48 w 48"/>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80">
                  <a:moveTo>
                    <a:pt x="36" y="62"/>
                  </a:moveTo>
                  <a:cubicBezTo>
                    <a:pt x="36" y="62"/>
                    <a:pt x="36" y="62"/>
                    <a:pt x="36" y="62"/>
                  </a:cubicBezTo>
                  <a:cubicBezTo>
                    <a:pt x="36" y="74"/>
                    <a:pt x="12" y="80"/>
                    <a:pt x="12" y="74"/>
                  </a:cubicBezTo>
                  <a:cubicBezTo>
                    <a:pt x="0" y="56"/>
                    <a:pt x="6" y="44"/>
                    <a:pt x="12" y="25"/>
                  </a:cubicBezTo>
                  <a:cubicBezTo>
                    <a:pt x="12" y="25"/>
                    <a:pt x="18" y="19"/>
                    <a:pt x="18" y="19"/>
                  </a:cubicBezTo>
                  <a:cubicBezTo>
                    <a:pt x="18" y="13"/>
                    <a:pt x="18" y="13"/>
                    <a:pt x="24" y="13"/>
                  </a:cubicBezTo>
                  <a:cubicBezTo>
                    <a:pt x="30" y="7"/>
                    <a:pt x="42" y="7"/>
                    <a:pt x="48" y="0"/>
                  </a:cubicBezTo>
                  <a:cubicBezTo>
                    <a:pt x="48" y="0"/>
                    <a:pt x="48" y="0"/>
                    <a:pt x="48" y="0"/>
                  </a:cubicBezTo>
                  <a:cubicBezTo>
                    <a:pt x="48" y="7"/>
                    <a:pt x="42" y="7"/>
                    <a:pt x="42" y="13"/>
                  </a:cubicBezTo>
                  <a:cubicBezTo>
                    <a:pt x="36" y="19"/>
                    <a:pt x="36" y="31"/>
                    <a:pt x="30" y="37"/>
                  </a:cubicBezTo>
                  <a:cubicBezTo>
                    <a:pt x="30" y="44"/>
                    <a:pt x="30" y="56"/>
                    <a:pt x="36" y="62"/>
                  </a:cubicBezTo>
                  <a:cubicBezTo>
                    <a:pt x="42" y="62"/>
                    <a:pt x="42" y="62"/>
                    <a:pt x="36" y="68"/>
                  </a:cubicBezTo>
                  <a:cubicBezTo>
                    <a:pt x="36" y="68"/>
                    <a:pt x="36" y="62"/>
                    <a:pt x="36" y="62"/>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1" name="Freeform 764"/>
            <p:cNvSpPr>
              <a:spLocks/>
            </p:cNvSpPr>
            <p:nvPr/>
          </p:nvSpPr>
          <p:spPr bwMode="auto">
            <a:xfrm>
              <a:off x="6151563" y="5322888"/>
              <a:ext cx="38100" cy="58738"/>
            </a:xfrm>
            <a:custGeom>
              <a:avLst/>
              <a:gdLst>
                <a:gd name="T0" fmla="*/ 2147483647 w 60"/>
                <a:gd name="T1" fmla="*/ 2147483647 h 93"/>
                <a:gd name="T2" fmla="*/ 2147483647 w 60"/>
                <a:gd name="T3" fmla="*/ 2147483647 h 93"/>
                <a:gd name="T4" fmla="*/ 2147483647 w 60"/>
                <a:gd name="T5" fmla="*/ 2147483647 h 93"/>
                <a:gd name="T6" fmla="*/ 2147483647 w 60"/>
                <a:gd name="T7" fmla="*/ 2147483647 h 93"/>
                <a:gd name="T8" fmla="*/ 2147483647 w 60"/>
                <a:gd name="T9" fmla="*/ 2147483647 h 93"/>
                <a:gd name="T10" fmla="*/ 0 w 60"/>
                <a:gd name="T11" fmla="*/ 2147483647 h 93"/>
                <a:gd name="T12" fmla="*/ 2147483647 w 60"/>
                <a:gd name="T13" fmla="*/ 2147483647 h 93"/>
                <a:gd name="T14" fmla="*/ 2147483647 w 60"/>
                <a:gd name="T15" fmla="*/ 2147483647 h 93"/>
                <a:gd name="T16" fmla="*/ 2147483647 w 60"/>
                <a:gd name="T17" fmla="*/ 2147483647 h 93"/>
                <a:gd name="T18" fmla="*/ 2147483647 w 60"/>
                <a:gd name="T19" fmla="*/ 2147483647 h 93"/>
                <a:gd name="T20" fmla="*/ 2147483647 w 60"/>
                <a:gd name="T21" fmla="*/ 2147483647 h 93"/>
                <a:gd name="T22" fmla="*/ 2147483647 w 60"/>
                <a:gd name="T23" fmla="*/ 2147483647 h 93"/>
                <a:gd name="T24" fmla="*/ 2147483647 w 60"/>
                <a:gd name="T25" fmla="*/ 2147483647 h 93"/>
                <a:gd name="T26" fmla="*/ 2147483647 w 60"/>
                <a:gd name="T27" fmla="*/ 2147483647 h 93"/>
                <a:gd name="T28" fmla="*/ 2147483647 w 60"/>
                <a:gd name="T29" fmla="*/ 2147483647 h 93"/>
                <a:gd name="T30" fmla="*/ 2147483647 w 60"/>
                <a:gd name="T31" fmla="*/ 2147483647 h 93"/>
                <a:gd name="T32" fmla="*/ 2147483647 w 60"/>
                <a:gd name="T33" fmla="*/ 2147483647 h 93"/>
                <a:gd name="T34" fmla="*/ 2147483647 w 60"/>
                <a:gd name="T35" fmla="*/ 2147483647 h 93"/>
                <a:gd name="T36" fmla="*/ 2147483647 w 60"/>
                <a:gd name="T37" fmla="*/ 2147483647 h 93"/>
                <a:gd name="T38" fmla="*/ 2147483647 w 60"/>
                <a:gd name="T39" fmla="*/ 2147483647 h 93"/>
                <a:gd name="T40" fmla="*/ 2147483647 w 60"/>
                <a:gd name="T41" fmla="*/ 2147483647 h 93"/>
                <a:gd name="T42" fmla="*/ 2147483647 w 60"/>
                <a:gd name="T43" fmla="*/ 2147483647 h 93"/>
                <a:gd name="T44" fmla="*/ 2147483647 w 60"/>
                <a:gd name="T45" fmla="*/ 2147483647 h 93"/>
                <a:gd name="T46" fmla="*/ 2147483647 w 60"/>
                <a:gd name="T47" fmla="*/ 2147483647 h 93"/>
                <a:gd name="T48" fmla="*/ 2147483647 w 60"/>
                <a:gd name="T49" fmla="*/ 2147483647 h 93"/>
                <a:gd name="T50" fmla="*/ 2147483647 w 60"/>
                <a:gd name="T51" fmla="*/ 2147483647 h 93"/>
                <a:gd name="T52" fmla="*/ 2147483647 w 60"/>
                <a:gd name="T53" fmla="*/ 2147483647 h 93"/>
                <a:gd name="T54" fmla="*/ 2147483647 w 60"/>
                <a:gd name="T55" fmla="*/ 2147483647 h 93"/>
                <a:gd name="T56" fmla="*/ 2147483647 w 60"/>
                <a:gd name="T57" fmla="*/ 2147483647 h 93"/>
                <a:gd name="T58" fmla="*/ 2147483647 w 60"/>
                <a:gd name="T59" fmla="*/ 2147483647 h 93"/>
                <a:gd name="T60" fmla="*/ 2147483647 w 60"/>
                <a:gd name="T61" fmla="*/ 2147483647 h 93"/>
                <a:gd name="T62" fmla="*/ 2147483647 w 60"/>
                <a:gd name="T63" fmla="*/ 2147483647 h 93"/>
                <a:gd name="T64" fmla="*/ 2147483647 w 60"/>
                <a:gd name="T65" fmla="*/ 2147483647 h 93"/>
                <a:gd name="T66" fmla="*/ 2147483647 w 60"/>
                <a:gd name="T67" fmla="*/ 2147483647 h 93"/>
                <a:gd name="T68" fmla="*/ 2147483647 w 60"/>
                <a:gd name="T69" fmla="*/ 2147483647 h 93"/>
                <a:gd name="T70" fmla="*/ 2147483647 w 60"/>
                <a:gd name="T71" fmla="*/ 2147483647 h 93"/>
                <a:gd name="T72" fmla="*/ 2147483647 w 60"/>
                <a:gd name="T73" fmla="*/ 2147483647 h 93"/>
                <a:gd name="T74" fmla="*/ 2147483647 w 60"/>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93"/>
                <a:gd name="T116" fmla="*/ 60 w 60"/>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93">
                  <a:moveTo>
                    <a:pt x="47" y="74"/>
                  </a:moveTo>
                  <a:lnTo>
                    <a:pt x="43" y="82"/>
                  </a:lnTo>
                  <a:cubicBezTo>
                    <a:pt x="42" y="83"/>
                    <a:pt x="41" y="84"/>
                    <a:pt x="40" y="85"/>
                  </a:cubicBezTo>
                  <a:lnTo>
                    <a:pt x="32" y="90"/>
                  </a:lnTo>
                  <a:cubicBezTo>
                    <a:pt x="31" y="91"/>
                    <a:pt x="30" y="91"/>
                    <a:pt x="28" y="91"/>
                  </a:cubicBezTo>
                  <a:lnTo>
                    <a:pt x="20" y="92"/>
                  </a:lnTo>
                  <a:cubicBezTo>
                    <a:pt x="19" y="93"/>
                    <a:pt x="17" y="92"/>
                    <a:pt x="16" y="92"/>
                  </a:cubicBezTo>
                  <a:lnTo>
                    <a:pt x="12" y="90"/>
                  </a:lnTo>
                  <a:cubicBezTo>
                    <a:pt x="10" y="89"/>
                    <a:pt x="9" y="87"/>
                    <a:pt x="8" y="86"/>
                  </a:cubicBezTo>
                  <a:lnTo>
                    <a:pt x="2" y="73"/>
                  </a:lnTo>
                  <a:cubicBezTo>
                    <a:pt x="2" y="72"/>
                    <a:pt x="2" y="71"/>
                    <a:pt x="1" y="70"/>
                  </a:cubicBezTo>
                  <a:lnTo>
                    <a:pt x="0" y="59"/>
                  </a:lnTo>
                  <a:cubicBezTo>
                    <a:pt x="0" y="58"/>
                    <a:pt x="0" y="57"/>
                    <a:pt x="1" y="56"/>
                  </a:cubicBezTo>
                  <a:lnTo>
                    <a:pt x="8" y="31"/>
                  </a:lnTo>
                  <a:cubicBezTo>
                    <a:pt x="8" y="30"/>
                    <a:pt x="9" y="29"/>
                    <a:pt x="10" y="28"/>
                  </a:cubicBezTo>
                  <a:lnTo>
                    <a:pt x="13" y="25"/>
                  </a:lnTo>
                  <a:lnTo>
                    <a:pt x="16" y="22"/>
                  </a:lnTo>
                  <a:lnTo>
                    <a:pt x="14" y="26"/>
                  </a:lnTo>
                  <a:lnTo>
                    <a:pt x="15" y="21"/>
                  </a:lnTo>
                  <a:cubicBezTo>
                    <a:pt x="15" y="18"/>
                    <a:pt x="18" y="15"/>
                    <a:pt x="21" y="15"/>
                  </a:cubicBezTo>
                  <a:lnTo>
                    <a:pt x="26" y="14"/>
                  </a:lnTo>
                  <a:lnTo>
                    <a:pt x="24" y="14"/>
                  </a:lnTo>
                  <a:lnTo>
                    <a:pt x="36" y="8"/>
                  </a:lnTo>
                  <a:lnTo>
                    <a:pt x="47" y="2"/>
                  </a:lnTo>
                  <a:cubicBezTo>
                    <a:pt x="50" y="0"/>
                    <a:pt x="54" y="0"/>
                    <a:pt x="57" y="2"/>
                  </a:cubicBezTo>
                  <a:cubicBezTo>
                    <a:pt x="59" y="5"/>
                    <a:pt x="60" y="8"/>
                    <a:pt x="59" y="12"/>
                  </a:cubicBezTo>
                  <a:lnTo>
                    <a:pt x="56" y="19"/>
                  </a:lnTo>
                  <a:lnTo>
                    <a:pt x="53" y="25"/>
                  </a:lnTo>
                  <a:lnTo>
                    <a:pt x="47" y="37"/>
                  </a:lnTo>
                  <a:lnTo>
                    <a:pt x="41" y="49"/>
                  </a:lnTo>
                  <a:lnTo>
                    <a:pt x="41" y="45"/>
                  </a:lnTo>
                  <a:lnTo>
                    <a:pt x="42" y="58"/>
                  </a:lnTo>
                  <a:lnTo>
                    <a:pt x="42" y="55"/>
                  </a:lnTo>
                  <a:lnTo>
                    <a:pt x="47" y="67"/>
                  </a:lnTo>
                  <a:lnTo>
                    <a:pt x="41" y="63"/>
                  </a:lnTo>
                  <a:lnTo>
                    <a:pt x="46" y="64"/>
                  </a:lnTo>
                  <a:cubicBezTo>
                    <a:pt x="49" y="64"/>
                    <a:pt x="51" y="66"/>
                    <a:pt x="52" y="69"/>
                  </a:cubicBezTo>
                  <a:cubicBezTo>
                    <a:pt x="53" y="72"/>
                    <a:pt x="52" y="75"/>
                    <a:pt x="50" y="77"/>
                  </a:cubicBezTo>
                  <a:lnTo>
                    <a:pt x="45" y="82"/>
                  </a:lnTo>
                  <a:lnTo>
                    <a:pt x="34" y="71"/>
                  </a:lnTo>
                  <a:lnTo>
                    <a:pt x="39" y="66"/>
                  </a:lnTo>
                  <a:lnTo>
                    <a:pt x="43" y="79"/>
                  </a:lnTo>
                  <a:lnTo>
                    <a:pt x="38" y="78"/>
                  </a:lnTo>
                  <a:cubicBezTo>
                    <a:pt x="35" y="78"/>
                    <a:pt x="33" y="76"/>
                    <a:pt x="32" y="74"/>
                  </a:cubicBezTo>
                  <a:lnTo>
                    <a:pt x="27" y="62"/>
                  </a:lnTo>
                  <a:cubicBezTo>
                    <a:pt x="27" y="61"/>
                    <a:pt x="27" y="60"/>
                    <a:pt x="26" y="59"/>
                  </a:cubicBezTo>
                  <a:lnTo>
                    <a:pt x="25" y="46"/>
                  </a:lnTo>
                  <a:cubicBezTo>
                    <a:pt x="25" y="45"/>
                    <a:pt x="26" y="43"/>
                    <a:pt x="26" y="42"/>
                  </a:cubicBezTo>
                  <a:lnTo>
                    <a:pt x="32" y="30"/>
                  </a:lnTo>
                  <a:lnTo>
                    <a:pt x="38" y="18"/>
                  </a:lnTo>
                  <a:lnTo>
                    <a:pt x="41" y="12"/>
                  </a:lnTo>
                  <a:lnTo>
                    <a:pt x="44" y="5"/>
                  </a:lnTo>
                  <a:lnTo>
                    <a:pt x="55" y="15"/>
                  </a:lnTo>
                  <a:lnTo>
                    <a:pt x="43" y="23"/>
                  </a:lnTo>
                  <a:lnTo>
                    <a:pt x="31" y="29"/>
                  </a:lnTo>
                  <a:cubicBezTo>
                    <a:pt x="30" y="29"/>
                    <a:pt x="30" y="29"/>
                    <a:pt x="29" y="29"/>
                  </a:cubicBezTo>
                  <a:lnTo>
                    <a:pt x="24" y="30"/>
                  </a:lnTo>
                  <a:lnTo>
                    <a:pt x="30" y="24"/>
                  </a:lnTo>
                  <a:lnTo>
                    <a:pt x="29" y="29"/>
                  </a:lnTo>
                  <a:cubicBezTo>
                    <a:pt x="29" y="31"/>
                    <a:pt x="28" y="32"/>
                    <a:pt x="27" y="33"/>
                  </a:cubicBezTo>
                  <a:lnTo>
                    <a:pt x="24" y="36"/>
                  </a:lnTo>
                  <a:lnTo>
                    <a:pt x="21" y="39"/>
                  </a:lnTo>
                  <a:lnTo>
                    <a:pt x="23" y="36"/>
                  </a:lnTo>
                  <a:lnTo>
                    <a:pt x="16" y="61"/>
                  </a:lnTo>
                  <a:lnTo>
                    <a:pt x="16" y="58"/>
                  </a:lnTo>
                  <a:lnTo>
                    <a:pt x="17" y="69"/>
                  </a:lnTo>
                  <a:lnTo>
                    <a:pt x="17" y="66"/>
                  </a:lnTo>
                  <a:lnTo>
                    <a:pt x="23" y="79"/>
                  </a:lnTo>
                  <a:lnTo>
                    <a:pt x="19" y="75"/>
                  </a:lnTo>
                  <a:lnTo>
                    <a:pt x="23" y="77"/>
                  </a:lnTo>
                  <a:lnTo>
                    <a:pt x="18" y="77"/>
                  </a:lnTo>
                  <a:lnTo>
                    <a:pt x="26" y="76"/>
                  </a:lnTo>
                  <a:lnTo>
                    <a:pt x="23" y="77"/>
                  </a:lnTo>
                  <a:lnTo>
                    <a:pt x="31" y="72"/>
                  </a:lnTo>
                  <a:lnTo>
                    <a:pt x="28" y="75"/>
                  </a:lnTo>
                  <a:lnTo>
                    <a:pt x="32" y="67"/>
                  </a:lnTo>
                  <a:lnTo>
                    <a:pt x="47" y="7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2" name="Freeform 765"/>
            <p:cNvSpPr>
              <a:spLocks/>
            </p:cNvSpPr>
            <p:nvPr/>
          </p:nvSpPr>
          <p:spPr bwMode="auto">
            <a:xfrm>
              <a:off x="6357938" y="51371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0 w 64"/>
                <a:gd name="T9" fmla="*/ 0 h 112"/>
                <a:gd name="T10" fmla="*/ 2147483647 w 64"/>
                <a:gd name="T11" fmla="*/ 2147483647 h 112"/>
                <a:gd name="T12" fmla="*/ 2147483647 w 64"/>
                <a:gd name="T13" fmla="*/ 2147483647 h 112"/>
                <a:gd name="T14" fmla="*/ 2147483647 w 64"/>
                <a:gd name="T15" fmla="*/ 2147483647 h 112"/>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12"/>
                <a:gd name="T26" fmla="*/ 64 w 64"/>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12">
                  <a:moveTo>
                    <a:pt x="55" y="83"/>
                  </a:moveTo>
                  <a:cubicBezTo>
                    <a:pt x="55" y="83"/>
                    <a:pt x="64" y="59"/>
                    <a:pt x="64" y="59"/>
                  </a:cubicBezTo>
                  <a:cubicBezTo>
                    <a:pt x="64" y="77"/>
                    <a:pt x="45" y="112"/>
                    <a:pt x="45" y="112"/>
                  </a:cubicBezTo>
                  <a:cubicBezTo>
                    <a:pt x="35" y="101"/>
                    <a:pt x="10" y="101"/>
                    <a:pt x="10" y="83"/>
                  </a:cubicBezTo>
                  <a:cubicBezTo>
                    <a:pt x="10" y="59"/>
                    <a:pt x="0" y="24"/>
                    <a:pt x="0" y="0"/>
                  </a:cubicBezTo>
                  <a:cubicBezTo>
                    <a:pt x="0" y="0"/>
                    <a:pt x="10" y="83"/>
                    <a:pt x="25" y="83"/>
                  </a:cubicBezTo>
                  <a:cubicBezTo>
                    <a:pt x="25" y="83"/>
                    <a:pt x="40" y="101"/>
                    <a:pt x="45" y="95"/>
                  </a:cubicBezTo>
                  <a:cubicBezTo>
                    <a:pt x="45" y="95"/>
                    <a:pt x="55" y="83"/>
                    <a:pt x="55" y="8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3" name="Freeform 766"/>
            <p:cNvSpPr>
              <a:spLocks/>
            </p:cNvSpPr>
            <p:nvPr/>
          </p:nvSpPr>
          <p:spPr bwMode="auto">
            <a:xfrm>
              <a:off x="6218238" y="4910138"/>
              <a:ext cx="69850" cy="20638"/>
            </a:xfrm>
            <a:custGeom>
              <a:avLst/>
              <a:gdLst>
                <a:gd name="T0" fmla="*/ 0 w 112"/>
                <a:gd name="T1" fmla="*/ 2147483647 h 32"/>
                <a:gd name="T2" fmla="*/ 2147483647 w 112"/>
                <a:gd name="T3" fmla="*/ 2147483647 h 32"/>
                <a:gd name="T4" fmla="*/ 2147483647 w 112"/>
                <a:gd name="T5" fmla="*/ 2147483647 h 32"/>
                <a:gd name="T6" fmla="*/ 2147483647 w 112"/>
                <a:gd name="T7" fmla="*/ 2147483647 h 32"/>
                <a:gd name="T8" fmla="*/ 2147483647 w 112"/>
                <a:gd name="T9" fmla="*/ 2147483647 h 32"/>
                <a:gd name="T10" fmla="*/ 2147483647 w 112"/>
                <a:gd name="T11" fmla="*/ 2147483647 h 32"/>
                <a:gd name="T12" fmla="*/ 0 w 112"/>
                <a:gd name="T13" fmla="*/ 2147483647 h 32"/>
                <a:gd name="T14" fmla="*/ 0 60000 65536"/>
                <a:gd name="T15" fmla="*/ 0 60000 65536"/>
                <a:gd name="T16" fmla="*/ 0 60000 65536"/>
                <a:gd name="T17" fmla="*/ 0 60000 65536"/>
                <a:gd name="T18" fmla="*/ 0 60000 65536"/>
                <a:gd name="T19" fmla="*/ 0 60000 65536"/>
                <a:gd name="T20" fmla="*/ 0 60000 65536"/>
                <a:gd name="T21" fmla="*/ 0 w 112"/>
                <a:gd name="T22" fmla="*/ 0 h 32"/>
                <a:gd name="T23" fmla="*/ 112 w 11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2">
                  <a:moveTo>
                    <a:pt x="0" y="32"/>
                  </a:moveTo>
                  <a:cubicBezTo>
                    <a:pt x="19" y="32"/>
                    <a:pt x="32" y="26"/>
                    <a:pt x="44" y="13"/>
                  </a:cubicBezTo>
                  <a:cubicBezTo>
                    <a:pt x="44" y="13"/>
                    <a:pt x="44" y="7"/>
                    <a:pt x="50" y="7"/>
                  </a:cubicBezTo>
                  <a:cubicBezTo>
                    <a:pt x="69" y="0"/>
                    <a:pt x="81" y="7"/>
                    <a:pt x="100" y="20"/>
                  </a:cubicBezTo>
                  <a:cubicBezTo>
                    <a:pt x="106" y="26"/>
                    <a:pt x="106" y="26"/>
                    <a:pt x="112" y="26"/>
                  </a:cubicBezTo>
                  <a:cubicBezTo>
                    <a:pt x="106" y="26"/>
                    <a:pt x="13" y="32"/>
                    <a:pt x="7" y="32"/>
                  </a:cubicBezTo>
                  <a:cubicBezTo>
                    <a:pt x="7" y="32"/>
                    <a:pt x="0" y="32"/>
                    <a:pt x="0" y="3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4" name="Freeform 767"/>
            <p:cNvSpPr>
              <a:spLocks/>
            </p:cNvSpPr>
            <p:nvPr/>
          </p:nvSpPr>
          <p:spPr bwMode="auto">
            <a:xfrm>
              <a:off x="6238876" y="4972051"/>
              <a:ext cx="58738" cy="71438"/>
            </a:xfrm>
            <a:custGeom>
              <a:avLst/>
              <a:gdLst>
                <a:gd name="T0" fmla="*/ 2147483647 w 96"/>
                <a:gd name="T1" fmla="*/ 0 h 112"/>
                <a:gd name="T2" fmla="*/ 2147483647 w 96"/>
                <a:gd name="T3" fmla="*/ 2147483647 h 112"/>
                <a:gd name="T4" fmla="*/ 2147483647 w 96"/>
                <a:gd name="T5" fmla="*/ 2147483647 h 112"/>
                <a:gd name="T6" fmla="*/ 0 w 96"/>
                <a:gd name="T7" fmla="*/ 2147483647 h 112"/>
                <a:gd name="T8" fmla="*/ 2147483647 w 96"/>
                <a:gd name="T9" fmla="*/ 2147483647 h 112"/>
                <a:gd name="T10" fmla="*/ 2147483647 w 96"/>
                <a:gd name="T11" fmla="*/ 2147483647 h 112"/>
                <a:gd name="T12" fmla="*/ 2147483647 w 96"/>
                <a:gd name="T13" fmla="*/ 0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52" y="0"/>
                  </a:moveTo>
                  <a:cubicBezTo>
                    <a:pt x="58" y="20"/>
                    <a:pt x="39" y="40"/>
                    <a:pt x="20" y="66"/>
                  </a:cubicBezTo>
                  <a:cubicBezTo>
                    <a:pt x="13" y="80"/>
                    <a:pt x="13" y="93"/>
                    <a:pt x="7" y="99"/>
                  </a:cubicBezTo>
                  <a:cubicBezTo>
                    <a:pt x="7" y="106"/>
                    <a:pt x="0" y="106"/>
                    <a:pt x="0" y="106"/>
                  </a:cubicBezTo>
                  <a:cubicBezTo>
                    <a:pt x="20" y="112"/>
                    <a:pt x="39" y="112"/>
                    <a:pt x="52" y="106"/>
                  </a:cubicBezTo>
                  <a:cubicBezTo>
                    <a:pt x="84" y="93"/>
                    <a:pt x="96" y="47"/>
                    <a:pt x="84" y="20"/>
                  </a:cubicBezTo>
                  <a:cubicBezTo>
                    <a:pt x="77" y="14"/>
                    <a:pt x="58" y="7"/>
                    <a:pt x="45" y="0"/>
                  </a:cubicBezTo>
                  <a:cubicBezTo>
                    <a:pt x="45" y="0"/>
                    <a:pt x="52" y="0"/>
                    <a:pt x="5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5" name="Freeform 768"/>
            <p:cNvSpPr>
              <a:spLocks/>
            </p:cNvSpPr>
            <p:nvPr/>
          </p:nvSpPr>
          <p:spPr bwMode="auto">
            <a:xfrm>
              <a:off x="6448426" y="55181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0 h 48"/>
                <a:gd name="T8" fmla="*/ 2147483647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48" y="28"/>
                  </a:moveTo>
                  <a:cubicBezTo>
                    <a:pt x="42" y="42"/>
                    <a:pt x="30" y="48"/>
                    <a:pt x="18" y="48"/>
                  </a:cubicBezTo>
                  <a:cubicBezTo>
                    <a:pt x="6" y="42"/>
                    <a:pt x="6" y="21"/>
                    <a:pt x="0" y="21"/>
                  </a:cubicBezTo>
                  <a:cubicBezTo>
                    <a:pt x="12" y="14"/>
                    <a:pt x="18" y="7"/>
                    <a:pt x="24" y="0"/>
                  </a:cubicBezTo>
                  <a:cubicBezTo>
                    <a:pt x="18" y="7"/>
                    <a:pt x="42" y="14"/>
                    <a:pt x="48" y="28"/>
                  </a:cubicBezTo>
                  <a:cubicBezTo>
                    <a:pt x="48" y="28"/>
                    <a:pt x="48" y="28"/>
                    <a:pt x="48" y="2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6" name="Freeform 769"/>
            <p:cNvSpPr>
              <a:spLocks/>
            </p:cNvSpPr>
            <p:nvPr/>
          </p:nvSpPr>
          <p:spPr bwMode="auto">
            <a:xfrm>
              <a:off x="6227763" y="5364163"/>
              <a:ext cx="69850" cy="50800"/>
            </a:xfrm>
            <a:custGeom>
              <a:avLst/>
              <a:gdLst>
                <a:gd name="T0" fmla="*/ 2147483647 w 112"/>
                <a:gd name="T1" fmla="*/ 2147483647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12" y="63"/>
                  </a:moveTo>
                  <a:cubicBezTo>
                    <a:pt x="112" y="63"/>
                    <a:pt x="106" y="63"/>
                    <a:pt x="106" y="63"/>
                  </a:cubicBezTo>
                  <a:cubicBezTo>
                    <a:pt x="88" y="58"/>
                    <a:pt x="94" y="29"/>
                    <a:pt x="75" y="18"/>
                  </a:cubicBezTo>
                  <a:cubicBezTo>
                    <a:pt x="56" y="0"/>
                    <a:pt x="13" y="12"/>
                    <a:pt x="0" y="29"/>
                  </a:cubicBezTo>
                  <a:cubicBezTo>
                    <a:pt x="0" y="29"/>
                    <a:pt x="56" y="6"/>
                    <a:pt x="69" y="40"/>
                  </a:cubicBezTo>
                  <a:cubicBezTo>
                    <a:pt x="88" y="80"/>
                    <a:pt x="112" y="63"/>
                    <a:pt x="112" y="6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7" name="Freeform 770"/>
            <p:cNvSpPr>
              <a:spLocks/>
            </p:cNvSpPr>
            <p:nvPr/>
          </p:nvSpPr>
          <p:spPr bwMode="auto">
            <a:xfrm>
              <a:off x="6127751" y="4837113"/>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92"/>
                <a:gd name="T26" fmla="*/ 96 w 9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92">
                  <a:moveTo>
                    <a:pt x="17" y="186"/>
                  </a:moveTo>
                  <a:cubicBezTo>
                    <a:pt x="29" y="186"/>
                    <a:pt x="46" y="192"/>
                    <a:pt x="46" y="186"/>
                  </a:cubicBezTo>
                  <a:cubicBezTo>
                    <a:pt x="96" y="131"/>
                    <a:pt x="85" y="0"/>
                    <a:pt x="85" y="50"/>
                  </a:cubicBezTo>
                  <a:cubicBezTo>
                    <a:pt x="85" y="87"/>
                    <a:pt x="51" y="118"/>
                    <a:pt x="23" y="149"/>
                  </a:cubicBezTo>
                  <a:cubicBezTo>
                    <a:pt x="23" y="149"/>
                    <a:pt x="12" y="155"/>
                    <a:pt x="6" y="168"/>
                  </a:cubicBezTo>
                  <a:cubicBezTo>
                    <a:pt x="6" y="168"/>
                    <a:pt x="0" y="174"/>
                    <a:pt x="6" y="174"/>
                  </a:cubicBezTo>
                  <a:cubicBezTo>
                    <a:pt x="6" y="180"/>
                    <a:pt x="6" y="186"/>
                    <a:pt x="12" y="186"/>
                  </a:cubicBezTo>
                  <a:cubicBezTo>
                    <a:pt x="12" y="186"/>
                    <a:pt x="17" y="186"/>
                    <a:pt x="17" y="18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8" name="Freeform 771"/>
            <p:cNvSpPr>
              <a:spLocks/>
            </p:cNvSpPr>
            <p:nvPr/>
          </p:nvSpPr>
          <p:spPr bwMode="auto">
            <a:xfrm>
              <a:off x="6169026" y="4910138"/>
              <a:ext cx="30163" cy="50800"/>
            </a:xfrm>
            <a:custGeom>
              <a:avLst/>
              <a:gdLst>
                <a:gd name="T0" fmla="*/ 2147483647 w 48"/>
                <a:gd name="T1" fmla="*/ 2147483647 h 80"/>
                <a:gd name="T2" fmla="*/ 0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6" y="67"/>
                  </a:moveTo>
                  <a:cubicBezTo>
                    <a:pt x="6" y="60"/>
                    <a:pt x="0" y="67"/>
                    <a:pt x="0" y="74"/>
                  </a:cubicBezTo>
                  <a:cubicBezTo>
                    <a:pt x="6" y="80"/>
                    <a:pt x="11" y="74"/>
                    <a:pt x="22" y="67"/>
                  </a:cubicBezTo>
                  <a:cubicBezTo>
                    <a:pt x="32" y="60"/>
                    <a:pt x="43" y="54"/>
                    <a:pt x="43" y="47"/>
                  </a:cubicBezTo>
                  <a:cubicBezTo>
                    <a:pt x="48" y="27"/>
                    <a:pt x="32" y="14"/>
                    <a:pt x="22" y="0"/>
                  </a:cubicBezTo>
                  <a:cubicBezTo>
                    <a:pt x="22" y="0"/>
                    <a:pt x="22" y="7"/>
                    <a:pt x="22" y="7"/>
                  </a:cubicBezTo>
                  <a:cubicBezTo>
                    <a:pt x="27" y="20"/>
                    <a:pt x="38" y="34"/>
                    <a:pt x="32" y="54"/>
                  </a:cubicBezTo>
                  <a:cubicBezTo>
                    <a:pt x="32" y="60"/>
                    <a:pt x="16" y="67"/>
                    <a:pt x="6" y="67"/>
                  </a:cubicBezTo>
                </a:path>
              </a:pathLst>
            </a:custGeom>
            <a:solidFill>
              <a:srgbClr val="FED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9" name="Freeform 772"/>
            <p:cNvSpPr>
              <a:spLocks/>
            </p:cNvSpPr>
            <p:nvPr/>
          </p:nvSpPr>
          <p:spPr bwMode="auto">
            <a:xfrm>
              <a:off x="6178551" y="4837113"/>
              <a:ext cx="30163" cy="93663"/>
            </a:xfrm>
            <a:custGeom>
              <a:avLst/>
              <a:gdLst>
                <a:gd name="T0" fmla="*/ 2147483647 w 48"/>
                <a:gd name="T1" fmla="*/ 0 h 144"/>
                <a:gd name="T2" fmla="*/ 2147483647 w 48"/>
                <a:gd name="T3" fmla="*/ 2147483647 h 144"/>
                <a:gd name="T4" fmla="*/ 2147483647 w 48"/>
                <a:gd name="T5" fmla="*/ 2147483647 h 144"/>
                <a:gd name="T6" fmla="*/ 2147483647 w 48"/>
                <a:gd name="T7" fmla="*/ 2147483647 h 144"/>
                <a:gd name="T8" fmla="*/ 2147483647 w 48"/>
                <a:gd name="T9" fmla="*/ 2147483647 h 144"/>
                <a:gd name="T10" fmla="*/ 2147483647 w 48"/>
                <a:gd name="T11" fmla="*/ 2147483647 h 144"/>
                <a:gd name="T12" fmla="*/ 2147483647 w 48"/>
                <a:gd name="T13" fmla="*/ 2147483647 h 144"/>
                <a:gd name="T14" fmla="*/ 2147483647 w 48"/>
                <a:gd name="T15" fmla="*/ 2147483647 h 144"/>
                <a:gd name="T16" fmla="*/ 2147483647 w 48"/>
                <a:gd name="T17" fmla="*/ 2147483647 h 144"/>
                <a:gd name="T18" fmla="*/ 2147483647 w 48"/>
                <a:gd name="T19" fmla="*/ 2147483647 h 144"/>
                <a:gd name="T20" fmla="*/ 2147483647 w 48"/>
                <a:gd name="T21" fmla="*/ 2147483647 h 144"/>
                <a:gd name="T22" fmla="*/ 2147483647 w 48"/>
                <a:gd name="T23" fmla="*/ 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44"/>
                <a:gd name="T38" fmla="*/ 48 w 4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44">
                  <a:moveTo>
                    <a:pt x="32" y="0"/>
                  </a:moveTo>
                  <a:cubicBezTo>
                    <a:pt x="32" y="14"/>
                    <a:pt x="32" y="27"/>
                    <a:pt x="32" y="40"/>
                  </a:cubicBezTo>
                  <a:cubicBezTo>
                    <a:pt x="32" y="46"/>
                    <a:pt x="32" y="53"/>
                    <a:pt x="27" y="59"/>
                  </a:cubicBezTo>
                  <a:cubicBezTo>
                    <a:pt x="27" y="72"/>
                    <a:pt x="27" y="66"/>
                    <a:pt x="16" y="72"/>
                  </a:cubicBezTo>
                  <a:cubicBezTo>
                    <a:pt x="0" y="92"/>
                    <a:pt x="11" y="86"/>
                    <a:pt x="11" y="105"/>
                  </a:cubicBezTo>
                  <a:cubicBezTo>
                    <a:pt x="11" y="112"/>
                    <a:pt x="6" y="118"/>
                    <a:pt x="6" y="125"/>
                  </a:cubicBezTo>
                  <a:cubicBezTo>
                    <a:pt x="11" y="125"/>
                    <a:pt x="16" y="144"/>
                    <a:pt x="27" y="144"/>
                  </a:cubicBezTo>
                  <a:cubicBezTo>
                    <a:pt x="27" y="144"/>
                    <a:pt x="32" y="138"/>
                    <a:pt x="32" y="131"/>
                  </a:cubicBezTo>
                  <a:cubicBezTo>
                    <a:pt x="38" y="118"/>
                    <a:pt x="43" y="118"/>
                    <a:pt x="43" y="105"/>
                  </a:cubicBezTo>
                  <a:cubicBezTo>
                    <a:pt x="43" y="105"/>
                    <a:pt x="43" y="92"/>
                    <a:pt x="48" y="79"/>
                  </a:cubicBezTo>
                  <a:cubicBezTo>
                    <a:pt x="48" y="79"/>
                    <a:pt x="48" y="66"/>
                    <a:pt x="48" y="66"/>
                  </a:cubicBezTo>
                  <a:cubicBezTo>
                    <a:pt x="38" y="46"/>
                    <a:pt x="43" y="20"/>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0" name="Freeform 773"/>
            <p:cNvSpPr>
              <a:spLocks/>
            </p:cNvSpPr>
            <p:nvPr/>
          </p:nvSpPr>
          <p:spPr bwMode="auto">
            <a:xfrm>
              <a:off x="6208713" y="4827588"/>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2147483647 h 128"/>
                <a:gd name="T8" fmla="*/ 0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0 h 128"/>
                <a:gd name="T20" fmla="*/ 2147483647 w 4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28"/>
                <a:gd name="T35" fmla="*/ 48 w 4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28">
                  <a:moveTo>
                    <a:pt x="35" y="7"/>
                  </a:moveTo>
                  <a:cubicBezTo>
                    <a:pt x="28" y="13"/>
                    <a:pt x="35" y="19"/>
                    <a:pt x="28" y="25"/>
                  </a:cubicBezTo>
                  <a:cubicBezTo>
                    <a:pt x="28" y="37"/>
                    <a:pt x="28" y="43"/>
                    <a:pt x="28" y="49"/>
                  </a:cubicBezTo>
                  <a:cubicBezTo>
                    <a:pt x="28" y="61"/>
                    <a:pt x="21" y="74"/>
                    <a:pt x="14" y="86"/>
                  </a:cubicBezTo>
                  <a:cubicBezTo>
                    <a:pt x="7" y="98"/>
                    <a:pt x="7" y="116"/>
                    <a:pt x="0" y="128"/>
                  </a:cubicBezTo>
                  <a:cubicBezTo>
                    <a:pt x="7" y="128"/>
                    <a:pt x="14" y="128"/>
                    <a:pt x="14" y="122"/>
                  </a:cubicBezTo>
                  <a:cubicBezTo>
                    <a:pt x="21" y="122"/>
                    <a:pt x="21" y="110"/>
                    <a:pt x="21" y="110"/>
                  </a:cubicBezTo>
                  <a:cubicBezTo>
                    <a:pt x="35" y="104"/>
                    <a:pt x="42" y="98"/>
                    <a:pt x="42" y="86"/>
                  </a:cubicBezTo>
                  <a:cubicBezTo>
                    <a:pt x="48" y="68"/>
                    <a:pt x="42" y="49"/>
                    <a:pt x="42" y="37"/>
                  </a:cubicBezTo>
                  <a:cubicBezTo>
                    <a:pt x="35" y="25"/>
                    <a:pt x="35" y="13"/>
                    <a:pt x="35" y="0"/>
                  </a:cubicBezTo>
                  <a:cubicBezTo>
                    <a:pt x="35" y="0"/>
                    <a:pt x="35" y="7"/>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1" name="Freeform 774"/>
            <p:cNvSpPr>
              <a:spLocks/>
            </p:cNvSpPr>
            <p:nvPr/>
          </p:nvSpPr>
          <p:spPr bwMode="auto">
            <a:xfrm>
              <a:off x="6199188" y="4889501"/>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0 h 64"/>
                <a:gd name="T10" fmla="*/ 2147483647 w 112"/>
                <a:gd name="T11" fmla="*/ 0 h 64"/>
                <a:gd name="T12" fmla="*/ 2147483647 w 112"/>
                <a:gd name="T13" fmla="*/ 0 h 64"/>
                <a:gd name="T14" fmla="*/ 2147483647 w 112"/>
                <a:gd name="T15" fmla="*/ 2147483647 h 64"/>
                <a:gd name="T16" fmla="*/ 2147483647 w 112"/>
                <a:gd name="T17" fmla="*/ 2147483647 h 64"/>
                <a:gd name="T18" fmla="*/ 2147483647 w 112"/>
                <a:gd name="T19" fmla="*/ 2147483647 h 64"/>
                <a:gd name="T20" fmla="*/ 2147483647 w 112"/>
                <a:gd name="T21" fmla="*/ 2147483647 h 64"/>
                <a:gd name="T22" fmla="*/ 0 w 112"/>
                <a:gd name="T23" fmla="*/ 2147483647 h 64"/>
                <a:gd name="T24" fmla="*/ 0 w 112"/>
                <a:gd name="T25" fmla="*/ 2147483647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64"/>
                <a:gd name="T41" fmla="*/ 112 w 112"/>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64">
                  <a:moveTo>
                    <a:pt x="0" y="59"/>
                  </a:moveTo>
                  <a:cubicBezTo>
                    <a:pt x="11" y="48"/>
                    <a:pt x="22" y="43"/>
                    <a:pt x="32" y="32"/>
                  </a:cubicBezTo>
                  <a:cubicBezTo>
                    <a:pt x="38" y="32"/>
                    <a:pt x="43" y="27"/>
                    <a:pt x="48" y="22"/>
                  </a:cubicBezTo>
                  <a:cubicBezTo>
                    <a:pt x="48" y="22"/>
                    <a:pt x="54" y="22"/>
                    <a:pt x="54" y="16"/>
                  </a:cubicBezTo>
                  <a:cubicBezTo>
                    <a:pt x="59" y="6"/>
                    <a:pt x="70" y="6"/>
                    <a:pt x="80" y="0"/>
                  </a:cubicBezTo>
                  <a:cubicBezTo>
                    <a:pt x="86" y="0"/>
                    <a:pt x="86" y="0"/>
                    <a:pt x="91" y="0"/>
                  </a:cubicBezTo>
                  <a:cubicBezTo>
                    <a:pt x="96" y="0"/>
                    <a:pt x="107" y="0"/>
                    <a:pt x="112" y="0"/>
                  </a:cubicBezTo>
                  <a:cubicBezTo>
                    <a:pt x="102" y="11"/>
                    <a:pt x="91" y="22"/>
                    <a:pt x="75" y="32"/>
                  </a:cubicBezTo>
                  <a:cubicBezTo>
                    <a:pt x="75" y="38"/>
                    <a:pt x="70" y="38"/>
                    <a:pt x="70" y="43"/>
                  </a:cubicBezTo>
                  <a:cubicBezTo>
                    <a:pt x="59" y="48"/>
                    <a:pt x="48" y="54"/>
                    <a:pt x="38" y="59"/>
                  </a:cubicBezTo>
                  <a:cubicBezTo>
                    <a:pt x="38" y="59"/>
                    <a:pt x="32" y="59"/>
                    <a:pt x="32" y="59"/>
                  </a:cubicBezTo>
                  <a:cubicBezTo>
                    <a:pt x="22" y="64"/>
                    <a:pt x="11" y="64"/>
                    <a:pt x="0" y="59"/>
                  </a:cubicBezTo>
                  <a:cubicBezTo>
                    <a:pt x="0" y="59"/>
                    <a:pt x="0" y="59"/>
                    <a:pt x="0" y="5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2" name="Freeform 775"/>
            <p:cNvSpPr>
              <a:spLocks/>
            </p:cNvSpPr>
            <p:nvPr/>
          </p:nvSpPr>
          <p:spPr bwMode="auto">
            <a:xfrm>
              <a:off x="6238876" y="4837113"/>
              <a:ext cx="30163" cy="52388"/>
            </a:xfrm>
            <a:custGeom>
              <a:avLst/>
              <a:gdLst>
                <a:gd name="T0" fmla="*/ 2147483647 w 48"/>
                <a:gd name="T1" fmla="*/ 0 h 80"/>
                <a:gd name="T2" fmla="*/ 2147483647 w 48"/>
                <a:gd name="T3" fmla="*/ 2147483647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0 h 80"/>
                <a:gd name="T18" fmla="*/ 2147483647 w 48"/>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0"/>
                <a:gd name="T32" fmla="*/ 48 w 48"/>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0">
                  <a:moveTo>
                    <a:pt x="24" y="0"/>
                  </a:moveTo>
                  <a:cubicBezTo>
                    <a:pt x="29" y="18"/>
                    <a:pt x="15" y="29"/>
                    <a:pt x="5" y="40"/>
                  </a:cubicBezTo>
                  <a:cubicBezTo>
                    <a:pt x="0" y="52"/>
                    <a:pt x="5" y="69"/>
                    <a:pt x="0" y="80"/>
                  </a:cubicBezTo>
                  <a:cubicBezTo>
                    <a:pt x="10" y="75"/>
                    <a:pt x="20" y="75"/>
                    <a:pt x="34" y="75"/>
                  </a:cubicBezTo>
                  <a:cubicBezTo>
                    <a:pt x="34" y="75"/>
                    <a:pt x="34" y="63"/>
                    <a:pt x="34" y="58"/>
                  </a:cubicBezTo>
                  <a:cubicBezTo>
                    <a:pt x="39" y="58"/>
                    <a:pt x="48" y="52"/>
                    <a:pt x="44" y="40"/>
                  </a:cubicBezTo>
                  <a:cubicBezTo>
                    <a:pt x="44" y="40"/>
                    <a:pt x="44" y="35"/>
                    <a:pt x="44" y="35"/>
                  </a:cubicBezTo>
                  <a:cubicBezTo>
                    <a:pt x="44" y="23"/>
                    <a:pt x="34" y="12"/>
                    <a:pt x="29" y="6"/>
                  </a:cubicBezTo>
                  <a:cubicBezTo>
                    <a:pt x="24" y="6"/>
                    <a:pt x="24" y="6"/>
                    <a:pt x="24" y="0"/>
                  </a:cubicBezTo>
                  <a:cubicBezTo>
                    <a:pt x="24" y="0"/>
                    <a:pt x="24" y="0"/>
                    <a:pt x="2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3" name="Freeform 776"/>
            <p:cNvSpPr>
              <a:spLocks/>
            </p:cNvSpPr>
            <p:nvPr/>
          </p:nvSpPr>
          <p:spPr bwMode="auto">
            <a:xfrm>
              <a:off x="6269038" y="4857751"/>
              <a:ext cx="88900" cy="31750"/>
            </a:xfrm>
            <a:custGeom>
              <a:avLst/>
              <a:gdLst>
                <a:gd name="T0" fmla="*/ 2147483647 w 144"/>
                <a:gd name="T1" fmla="*/ 2147483647 h 48"/>
                <a:gd name="T2" fmla="*/ 2147483647 w 144"/>
                <a:gd name="T3" fmla="*/ 0 h 48"/>
                <a:gd name="T4" fmla="*/ 2147483647 w 144"/>
                <a:gd name="T5" fmla="*/ 2147483647 h 48"/>
                <a:gd name="T6" fmla="*/ 2147483647 w 144"/>
                <a:gd name="T7" fmla="*/ 2147483647 h 48"/>
                <a:gd name="T8" fmla="*/ 2147483647 w 144"/>
                <a:gd name="T9" fmla="*/ 2147483647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7" y="35"/>
                  </a:moveTo>
                  <a:cubicBezTo>
                    <a:pt x="0" y="35"/>
                    <a:pt x="7" y="14"/>
                    <a:pt x="7" y="0"/>
                  </a:cubicBezTo>
                  <a:cubicBezTo>
                    <a:pt x="32" y="0"/>
                    <a:pt x="38" y="14"/>
                    <a:pt x="51" y="21"/>
                  </a:cubicBezTo>
                  <a:cubicBezTo>
                    <a:pt x="82" y="28"/>
                    <a:pt x="113" y="35"/>
                    <a:pt x="144" y="28"/>
                  </a:cubicBezTo>
                  <a:cubicBezTo>
                    <a:pt x="119" y="48"/>
                    <a:pt x="13" y="42"/>
                    <a:pt x="7" y="3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4" name="Freeform 777"/>
            <p:cNvSpPr>
              <a:spLocks/>
            </p:cNvSpPr>
            <p:nvPr/>
          </p:nvSpPr>
          <p:spPr bwMode="auto">
            <a:xfrm>
              <a:off x="6199188" y="4930776"/>
              <a:ext cx="69850" cy="30163"/>
            </a:xfrm>
            <a:custGeom>
              <a:avLst/>
              <a:gdLst>
                <a:gd name="T0" fmla="*/ 2147483647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2147483647 h 48"/>
                <a:gd name="T16" fmla="*/ 2147483647 w 112"/>
                <a:gd name="T17" fmla="*/ 2147483647 h 48"/>
                <a:gd name="T18" fmla="*/ 2147483647 w 112"/>
                <a:gd name="T19" fmla="*/ 2147483647 h 48"/>
                <a:gd name="T20" fmla="*/ 0 w 112"/>
                <a:gd name="T21" fmla="*/ 0 h 48"/>
                <a:gd name="T22" fmla="*/ 2147483647 w 11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48"/>
                <a:gd name="T38" fmla="*/ 112 w 11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48">
                  <a:moveTo>
                    <a:pt x="6" y="6"/>
                  </a:moveTo>
                  <a:cubicBezTo>
                    <a:pt x="11" y="6"/>
                    <a:pt x="16" y="11"/>
                    <a:pt x="27" y="11"/>
                  </a:cubicBezTo>
                  <a:cubicBezTo>
                    <a:pt x="27" y="11"/>
                    <a:pt x="27" y="16"/>
                    <a:pt x="27" y="16"/>
                  </a:cubicBezTo>
                  <a:cubicBezTo>
                    <a:pt x="32" y="16"/>
                    <a:pt x="38" y="16"/>
                    <a:pt x="38" y="16"/>
                  </a:cubicBezTo>
                  <a:cubicBezTo>
                    <a:pt x="48" y="11"/>
                    <a:pt x="91" y="6"/>
                    <a:pt x="107" y="32"/>
                  </a:cubicBezTo>
                  <a:cubicBezTo>
                    <a:pt x="107" y="38"/>
                    <a:pt x="107" y="38"/>
                    <a:pt x="112" y="43"/>
                  </a:cubicBezTo>
                  <a:cubicBezTo>
                    <a:pt x="112" y="43"/>
                    <a:pt x="112" y="43"/>
                    <a:pt x="112" y="48"/>
                  </a:cubicBezTo>
                  <a:cubicBezTo>
                    <a:pt x="102" y="48"/>
                    <a:pt x="96" y="43"/>
                    <a:pt x="86" y="48"/>
                  </a:cubicBezTo>
                  <a:cubicBezTo>
                    <a:pt x="75" y="48"/>
                    <a:pt x="80" y="48"/>
                    <a:pt x="64" y="43"/>
                  </a:cubicBezTo>
                  <a:cubicBezTo>
                    <a:pt x="43" y="38"/>
                    <a:pt x="48" y="38"/>
                    <a:pt x="48" y="38"/>
                  </a:cubicBezTo>
                  <a:cubicBezTo>
                    <a:pt x="22" y="38"/>
                    <a:pt x="16" y="16"/>
                    <a:pt x="0" y="0"/>
                  </a:cubicBezTo>
                  <a:cubicBezTo>
                    <a:pt x="0" y="0"/>
                    <a:pt x="6" y="6"/>
                    <a:pt x="6"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5" name="Freeform 778"/>
            <p:cNvSpPr>
              <a:spLocks/>
            </p:cNvSpPr>
            <p:nvPr/>
          </p:nvSpPr>
          <p:spPr bwMode="auto">
            <a:xfrm>
              <a:off x="6257926" y="4910138"/>
              <a:ext cx="50800" cy="71438"/>
            </a:xfrm>
            <a:custGeom>
              <a:avLst/>
              <a:gdLst>
                <a:gd name="T0" fmla="*/ 0 w 80"/>
                <a:gd name="T1" fmla="*/ 2147483647 h 112"/>
                <a:gd name="T2" fmla="*/ 2147483647 w 80"/>
                <a:gd name="T3" fmla="*/ 2147483647 h 112"/>
                <a:gd name="T4" fmla="*/ 2147483647 w 80"/>
                <a:gd name="T5" fmla="*/ 2147483647 h 112"/>
                <a:gd name="T6" fmla="*/ 2147483647 w 80"/>
                <a:gd name="T7" fmla="*/ 2147483647 h 112"/>
                <a:gd name="T8" fmla="*/ 0 w 80"/>
                <a:gd name="T9" fmla="*/ 2147483647 h 112"/>
                <a:gd name="T10" fmla="*/ 0 w 80"/>
                <a:gd name="T11" fmla="*/ 2147483647 h 112"/>
                <a:gd name="T12" fmla="*/ 0 w 80"/>
                <a:gd name="T13" fmla="*/ 2147483647 h 112"/>
                <a:gd name="T14" fmla="*/ 0 60000 65536"/>
                <a:gd name="T15" fmla="*/ 0 60000 65536"/>
                <a:gd name="T16" fmla="*/ 0 60000 65536"/>
                <a:gd name="T17" fmla="*/ 0 60000 65536"/>
                <a:gd name="T18" fmla="*/ 0 60000 65536"/>
                <a:gd name="T19" fmla="*/ 0 60000 65536"/>
                <a:gd name="T20" fmla="*/ 0 60000 65536"/>
                <a:gd name="T21" fmla="*/ 0 w 80"/>
                <a:gd name="T22" fmla="*/ 0 h 112"/>
                <a:gd name="T23" fmla="*/ 80 w 80"/>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2">
                  <a:moveTo>
                    <a:pt x="0" y="47"/>
                  </a:moveTo>
                  <a:cubicBezTo>
                    <a:pt x="19" y="53"/>
                    <a:pt x="25" y="80"/>
                    <a:pt x="31" y="99"/>
                  </a:cubicBezTo>
                  <a:cubicBezTo>
                    <a:pt x="37" y="106"/>
                    <a:pt x="56" y="112"/>
                    <a:pt x="62" y="99"/>
                  </a:cubicBezTo>
                  <a:cubicBezTo>
                    <a:pt x="80" y="86"/>
                    <a:pt x="80" y="53"/>
                    <a:pt x="62" y="40"/>
                  </a:cubicBezTo>
                  <a:cubicBezTo>
                    <a:pt x="13" y="0"/>
                    <a:pt x="31" y="47"/>
                    <a:pt x="0" y="40"/>
                  </a:cubicBezTo>
                  <a:cubicBezTo>
                    <a:pt x="0" y="40"/>
                    <a:pt x="0" y="47"/>
                    <a:pt x="0" y="47"/>
                  </a:cubicBezTo>
                  <a:cubicBezTo>
                    <a:pt x="0" y="47"/>
                    <a:pt x="0" y="47"/>
                    <a:pt x="0"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6" name="Freeform 779"/>
            <p:cNvSpPr>
              <a:spLocks/>
            </p:cNvSpPr>
            <p:nvPr/>
          </p:nvSpPr>
          <p:spPr bwMode="auto">
            <a:xfrm>
              <a:off x="6278563" y="4972051"/>
              <a:ext cx="49213" cy="82550"/>
            </a:xfrm>
            <a:custGeom>
              <a:avLst/>
              <a:gdLst>
                <a:gd name="T0" fmla="*/ 2147483647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8"/>
                <a:gd name="T38" fmla="*/ 80 w 80"/>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8">
                  <a:moveTo>
                    <a:pt x="47" y="0"/>
                  </a:moveTo>
                  <a:cubicBezTo>
                    <a:pt x="47" y="12"/>
                    <a:pt x="27" y="17"/>
                    <a:pt x="14" y="17"/>
                  </a:cubicBezTo>
                  <a:cubicBezTo>
                    <a:pt x="14" y="17"/>
                    <a:pt x="14" y="17"/>
                    <a:pt x="14" y="17"/>
                  </a:cubicBezTo>
                  <a:cubicBezTo>
                    <a:pt x="20" y="28"/>
                    <a:pt x="20" y="34"/>
                    <a:pt x="20" y="39"/>
                  </a:cubicBezTo>
                  <a:cubicBezTo>
                    <a:pt x="14" y="56"/>
                    <a:pt x="0" y="73"/>
                    <a:pt x="14" y="84"/>
                  </a:cubicBezTo>
                  <a:cubicBezTo>
                    <a:pt x="20" y="84"/>
                    <a:pt x="20" y="90"/>
                    <a:pt x="34" y="101"/>
                  </a:cubicBezTo>
                  <a:cubicBezTo>
                    <a:pt x="34" y="101"/>
                    <a:pt x="34" y="101"/>
                    <a:pt x="34" y="106"/>
                  </a:cubicBezTo>
                  <a:cubicBezTo>
                    <a:pt x="34" y="128"/>
                    <a:pt x="60" y="84"/>
                    <a:pt x="67" y="73"/>
                  </a:cubicBezTo>
                  <a:cubicBezTo>
                    <a:pt x="74" y="67"/>
                    <a:pt x="74" y="62"/>
                    <a:pt x="74" y="56"/>
                  </a:cubicBezTo>
                  <a:cubicBezTo>
                    <a:pt x="74" y="45"/>
                    <a:pt x="80" y="28"/>
                    <a:pt x="67" y="17"/>
                  </a:cubicBezTo>
                  <a:cubicBezTo>
                    <a:pt x="67" y="17"/>
                    <a:pt x="60" y="23"/>
                    <a:pt x="60" y="17"/>
                  </a:cubicBezTo>
                  <a:cubicBezTo>
                    <a:pt x="54" y="12"/>
                    <a:pt x="54" y="6"/>
                    <a:pt x="47"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7" name="Freeform 780"/>
            <p:cNvSpPr>
              <a:spLocks/>
            </p:cNvSpPr>
            <p:nvPr/>
          </p:nvSpPr>
          <p:spPr bwMode="auto">
            <a:xfrm>
              <a:off x="6257926" y="4889501"/>
              <a:ext cx="80963" cy="41275"/>
            </a:xfrm>
            <a:custGeom>
              <a:avLst/>
              <a:gdLst>
                <a:gd name="T0" fmla="*/ 2147483647 w 128"/>
                <a:gd name="T1" fmla="*/ 2147483647 h 64"/>
                <a:gd name="T2" fmla="*/ 0 w 128"/>
                <a:gd name="T3" fmla="*/ 2147483647 h 64"/>
                <a:gd name="T4" fmla="*/ 2147483647 w 128"/>
                <a:gd name="T5" fmla="*/ 2147483647 h 64"/>
                <a:gd name="T6" fmla="*/ 2147483647 w 128"/>
                <a:gd name="T7" fmla="*/ 2147483647 h 64"/>
                <a:gd name="T8" fmla="*/ 2147483647 w 128"/>
                <a:gd name="T9" fmla="*/ 2147483647 h 64"/>
                <a:gd name="T10" fmla="*/ 2147483647 w 128"/>
                <a:gd name="T11" fmla="*/ 2147483647 h 64"/>
                <a:gd name="T12" fmla="*/ 2147483647 w 128"/>
                <a:gd name="T13" fmla="*/ 0 h 64"/>
                <a:gd name="T14" fmla="*/ 2147483647 w 128"/>
                <a:gd name="T15" fmla="*/ 2147483647 h 64"/>
                <a:gd name="T16" fmla="*/ 2147483647 w 128"/>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64"/>
                <a:gd name="T29" fmla="*/ 128 w 12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64">
                  <a:moveTo>
                    <a:pt x="30" y="6"/>
                  </a:moveTo>
                  <a:cubicBezTo>
                    <a:pt x="18" y="12"/>
                    <a:pt x="12" y="24"/>
                    <a:pt x="0" y="30"/>
                  </a:cubicBezTo>
                  <a:cubicBezTo>
                    <a:pt x="6" y="30"/>
                    <a:pt x="6" y="30"/>
                    <a:pt x="12" y="30"/>
                  </a:cubicBezTo>
                  <a:cubicBezTo>
                    <a:pt x="30" y="47"/>
                    <a:pt x="59" y="64"/>
                    <a:pt x="105" y="59"/>
                  </a:cubicBezTo>
                  <a:cubicBezTo>
                    <a:pt x="111" y="59"/>
                    <a:pt x="123" y="53"/>
                    <a:pt x="128" y="53"/>
                  </a:cubicBezTo>
                  <a:cubicBezTo>
                    <a:pt x="99" y="6"/>
                    <a:pt x="88" y="6"/>
                    <a:pt x="35" y="6"/>
                  </a:cubicBezTo>
                  <a:cubicBezTo>
                    <a:pt x="35" y="6"/>
                    <a:pt x="30" y="6"/>
                    <a:pt x="30" y="0"/>
                  </a:cubicBezTo>
                  <a:cubicBezTo>
                    <a:pt x="30" y="0"/>
                    <a:pt x="30" y="6"/>
                    <a:pt x="30" y="6"/>
                  </a:cubicBezTo>
                  <a:cubicBezTo>
                    <a:pt x="30" y="6"/>
                    <a:pt x="30" y="6"/>
                    <a:pt x="3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8" name="Freeform 781"/>
            <p:cNvSpPr>
              <a:spLocks/>
            </p:cNvSpPr>
            <p:nvPr/>
          </p:nvSpPr>
          <p:spPr bwMode="auto">
            <a:xfrm>
              <a:off x="6297613" y="4930776"/>
              <a:ext cx="69850" cy="103188"/>
            </a:xfrm>
            <a:custGeom>
              <a:avLst/>
              <a:gdLst>
                <a:gd name="T0" fmla="*/ 0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2147483647 w 112"/>
                <a:gd name="T19" fmla="*/ 2147483647 h 160"/>
                <a:gd name="T20" fmla="*/ 0 w 112"/>
                <a:gd name="T21" fmla="*/ 0 h 160"/>
                <a:gd name="T22" fmla="*/ 0 w 112"/>
                <a:gd name="T23" fmla="*/ 2147483647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60"/>
                <a:gd name="T38" fmla="*/ 112 w 11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60">
                  <a:moveTo>
                    <a:pt x="0" y="6"/>
                  </a:moveTo>
                  <a:cubicBezTo>
                    <a:pt x="18" y="12"/>
                    <a:pt x="24" y="29"/>
                    <a:pt x="24" y="52"/>
                  </a:cubicBezTo>
                  <a:cubicBezTo>
                    <a:pt x="24" y="58"/>
                    <a:pt x="30" y="58"/>
                    <a:pt x="30" y="58"/>
                  </a:cubicBezTo>
                  <a:cubicBezTo>
                    <a:pt x="36" y="63"/>
                    <a:pt x="36" y="63"/>
                    <a:pt x="42" y="69"/>
                  </a:cubicBezTo>
                  <a:cubicBezTo>
                    <a:pt x="42" y="69"/>
                    <a:pt x="42" y="69"/>
                    <a:pt x="48" y="75"/>
                  </a:cubicBezTo>
                  <a:cubicBezTo>
                    <a:pt x="54" y="86"/>
                    <a:pt x="54" y="109"/>
                    <a:pt x="54" y="120"/>
                  </a:cubicBezTo>
                  <a:cubicBezTo>
                    <a:pt x="54" y="126"/>
                    <a:pt x="59" y="132"/>
                    <a:pt x="59" y="138"/>
                  </a:cubicBezTo>
                  <a:cubicBezTo>
                    <a:pt x="65" y="155"/>
                    <a:pt x="89" y="149"/>
                    <a:pt x="95" y="160"/>
                  </a:cubicBezTo>
                  <a:cubicBezTo>
                    <a:pt x="112" y="132"/>
                    <a:pt x="101" y="86"/>
                    <a:pt x="89" y="63"/>
                  </a:cubicBezTo>
                  <a:cubicBezTo>
                    <a:pt x="83" y="40"/>
                    <a:pt x="77" y="18"/>
                    <a:pt x="59" y="12"/>
                  </a:cubicBezTo>
                  <a:cubicBezTo>
                    <a:pt x="42" y="0"/>
                    <a:pt x="24" y="12"/>
                    <a:pt x="0" y="0"/>
                  </a:cubicBezTo>
                  <a:cubicBezTo>
                    <a:pt x="0" y="0"/>
                    <a:pt x="0" y="6"/>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9" name="Freeform 782"/>
            <p:cNvSpPr>
              <a:spLocks/>
            </p:cNvSpPr>
            <p:nvPr/>
          </p:nvSpPr>
          <p:spPr bwMode="auto">
            <a:xfrm>
              <a:off x="6227763" y="5105401"/>
              <a:ext cx="60325" cy="144463"/>
            </a:xfrm>
            <a:custGeom>
              <a:avLst/>
              <a:gdLst>
                <a:gd name="T0" fmla="*/ 2147483647 w 96"/>
                <a:gd name="T1" fmla="*/ 2147483647 h 224"/>
                <a:gd name="T2" fmla="*/ 2147483647 w 96"/>
                <a:gd name="T3" fmla="*/ 2147483647 h 224"/>
                <a:gd name="T4" fmla="*/ 2147483647 w 96"/>
                <a:gd name="T5" fmla="*/ 2147483647 h 224"/>
                <a:gd name="T6" fmla="*/ 2147483647 w 96"/>
                <a:gd name="T7" fmla="*/ 2147483647 h 224"/>
                <a:gd name="T8" fmla="*/ 2147483647 w 96"/>
                <a:gd name="T9" fmla="*/ 2147483647 h 224"/>
                <a:gd name="T10" fmla="*/ 2147483647 w 96"/>
                <a:gd name="T11" fmla="*/ 2147483647 h 224"/>
                <a:gd name="T12" fmla="*/ 2147483647 w 96"/>
                <a:gd name="T13" fmla="*/ 2147483647 h 224"/>
                <a:gd name="T14" fmla="*/ 2147483647 w 96"/>
                <a:gd name="T15" fmla="*/ 2147483647 h 224"/>
                <a:gd name="T16" fmla="*/ 2147483647 w 96"/>
                <a:gd name="T17" fmla="*/ 2147483647 h 224"/>
                <a:gd name="T18" fmla="*/ 2147483647 w 96"/>
                <a:gd name="T19" fmla="*/ 2147483647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224"/>
                <a:gd name="T32" fmla="*/ 96 w 96"/>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224">
                  <a:moveTo>
                    <a:pt x="84" y="224"/>
                  </a:moveTo>
                  <a:cubicBezTo>
                    <a:pt x="84" y="218"/>
                    <a:pt x="84" y="218"/>
                    <a:pt x="78" y="212"/>
                  </a:cubicBezTo>
                  <a:cubicBezTo>
                    <a:pt x="36" y="194"/>
                    <a:pt x="30" y="182"/>
                    <a:pt x="18" y="158"/>
                  </a:cubicBezTo>
                  <a:cubicBezTo>
                    <a:pt x="0" y="109"/>
                    <a:pt x="6" y="61"/>
                    <a:pt x="18" y="13"/>
                  </a:cubicBezTo>
                  <a:cubicBezTo>
                    <a:pt x="18" y="7"/>
                    <a:pt x="24" y="0"/>
                    <a:pt x="24" y="7"/>
                  </a:cubicBezTo>
                  <a:cubicBezTo>
                    <a:pt x="24" y="13"/>
                    <a:pt x="18" y="25"/>
                    <a:pt x="18" y="37"/>
                  </a:cubicBezTo>
                  <a:cubicBezTo>
                    <a:pt x="36" y="31"/>
                    <a:pt x="54" y="37"/>
                    <a:pt x="54" y="25"/>
                  </a:cubicBezTo>
                  <a:cubicBezTo>
                    <a:pt x="54" y="109"/>
                    <a:pt x="48" y="140"/>
                    <a:pt x="90" y="200"/>
                  </a:cubicBezTo>
                  <a:cubicBezTo>
                    <a:pt x="90" y="200"/>
                    <a:pt x="96" y="212"/>
                    <a:pt x="90" y="218"/>
                  </a:cubicBezTo>
                  <a:cubicBezTo>
                    <a:pt x="90" y="218"/>
                    <a:pt x="90" y="224"/>
                    <a:pt x="84" y="22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0" name="Freeform 783"/>
            <p:cNvSpPr>
              <a:spLocks/>
            </p:cNvSpPr>
            <p:nvPr/>
          </p:nvSpPr>
          <p:spPr bwMode="auto">
            <a:xfrm>
              <a:off x="6199188" y="5105401"/>
              <a:ext cx="28575" cy="144463"/>
            </a:xfrm>
            <a:custGeom>
              <a:avLst/>
              <a:gdLst>
                <a:gd name="T0" fmla="*/ 2147483647 w 48"/>
                <a:gd name="T1" fmla="*/ 2147483647 h 224"/>
                <a:gd name="T2" fmla="*/ 2147483647 w 48"/>
                <a:gd name="T3" fmla="*/ 2147483647 h 224"/>
                <a:gd name="T4" fmla="*/ 2147483647 w 48"/>
                <a:gd name="T5" fmla="*/ 2147483647 h 224"/>
                <a:gd name="T6" fmla="*/ 2147483647 w 48"/>
                <a:gd name="T7" fmla="*/ 2147483647 h 224"/>
                <a:gd name="T8" fmla="*/ 2147483647 w 48"/>
                <a:gd name="T9" fmla="*/ 2147483647 h 224"/>
                <a:gd name="T10" fmla="*/ 2147483647 w 48"/>
                <a:gd name="T11" fmla="*/ 0 h 224"/>
                <a:gd name="T12" fmla="*/ 2147483647 w 48"/>
                <a:gd name="T13" fmla="*/ 2147483647 h 224"/>
                <a:gd name="T14" fmla="*/ 0 60000 65536"/>
                <a:gd name="T15" fmla="*/ 0 60000 65536"/>
                <a:gd name="T16" fmla="*/ 0 60000 65536"/>
                <a:gd name="T17" fmla="*/ 0 60000 65536"/>
                <a:gd name="T18" fmla="*/ 0 60000 65536"/>
                <a:gd name="T19" fmla="*/ 0 60000 65536"/>
                <a:gd name="T20" fmla="*/ 0 60000 65536"/>
                <a:gd name="T21" fmla="*/ 0 w 48"/>
                <a:gd name="T22" fmla="*/ 0 h 224"/>
                <a:gd name="T23" fmla="*/ 48 w 48"/>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224">
                  <a:moveTo>
                    <a:pt x="34" y="212"/>
                  </a:moveTo>
                  <a:cubicBezTo>
                    <a:pt x="34" y="224"/>
                    <a:pt x="24" y="224"/>
                    <a:pt x="24" y="206"/>
                  </a:cubicBezTo>
                  <a:cubicBezTo>
                    <a:pt x="20" y="194"/>
                    <a:pt x="24" y="164"/>
                    <a:pt x="20" y="146"/>
                  </a:cubicBezTo>
                  <a:cubicBezTo>
                    <a:pt x="0" y="103"/>
                    <a:pt x="5" y="49"/>
                    <a:pt x="29" y="13"/>
                  </a:cubicBezTo>
                  <a:cubicBezTo>
                    <a:pt x="29" y="13"/>
                    <a:pt x="34" y="7"/>
                    <a:pt x="34" y="7"/>
                  </a:cubicBezTo>
                  <a:cubicBezTo>
                    <a:pt x="34" y="7"/>
                    <a:pt x="39" y="7"/>
                    <a:pt x="48" y="0"/>
                  </a:cubicBezTo>
                  <a:cubicBezTo>
                    <a:pt x="48" y="0"/>
                    <a:pt x="24" y="61"/>
                    <a:pt x="34" y="2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1" name="Freeform 784"/>
            <p:cNvSpPr>
              <a:spLocks/>
            </p:cNvSpPr>
            <p:nvPr/>
          </p:nvSpPr>
          <p:spPr bwMode="auto">
            <a:xfrm>
              <a:off x="6297613" y="5126038"/>
              <a:ext cx="69850" cy="114300"/>
            </a:xfrm>
            <a:custGeom>
              <a:avLst/>
              <a:gdLst>
                <a:gd name="T0" fmla="*/ 2147483647 w 112"/>
                <a:gd name="T1" fmla="*/ 0 h 176"/>
                <a:gd name="T2" fmla="*/ 2147483647 w 112"/>
                <a:gd name="T3" fmla="*/ 2147483647 h 176"/>
                <a:gd name="T4" fmla="*/ 2147483647 w 112"/>
                <a:gd name="T5" fmla="*/ 2147483647 h 176"/>
                <a:gd name="T6" fmla="*/ 0 w 112"/>
                <a:gd name="T7" fmla="*/ 2147483647 h 176"/>
                <a:gd name="T8" fmla="*/ 2147483647 w 112"/>
                <a:gd name="T9" fmla="*/ 2147483647 h 176"/>
                <a:gd name="T10" fmla="*/ 2147483647 w 112"/>
                <a:gd name="T11" fmla="*/ 2147483647 h 176"/>
                <a:gd name="T12" fmla="*/ 2147483647 w 112"/>
                <a:gd name="T13" fmla="*/ 2147483647 h 176"/>
                <a:gd name="T14" fmla="*/ 2147483647 w 112"/>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6"/>
                <a:gd name="T26" fmla="*/ 112 w 112"/>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6">
                  <a:moveTo>
                    <a:pt x="100" y="0"/>
                  </a:moveTo>
                  <a:cubicBezTo>
                    <a:pt x="94" y="65"/>
                    <a:pt x="112" y="130"/>
                    <a:pt x="75" y="176"/>
                  </a:cubicBezTo>
                  <a:cubicBezTo>
                    <a:pt x="56" y="165"/>
                    <a:pt x="38" y="147"/>
                    <a:pt x="25" y="130"/>
                  </a:cubicBezTo>
                  <a:cubicBezTo>
                    <a:pt x="0" y="94"/>
                    <a:pt x="0" y="47"/>
                    <a:pt x="0" y="6"/>
                  </a:cubicBezTo>
                  <a:cubicBezTo>
                    <a:pt x="0" y="6"/>
                    <a:pt x="7" y="83"/>
                    <a:pt x="25" y="100"/>
                  </a:cubicBezTo>
                  <a:cubicBezTo>
                    <a:pt x="44" y="112"/>
                    <a:pt x="32" y="135"/>
                    <a:pt x="75" y="159"/>
                  </a:cubicBezTo>
                  <a:cubicBezTo>
                    <a:pt x="75" y="159"/>
                    <a:pt x="94" y="112"/>
                    <a:pt x="88" y="100"/>
                  </a:cubicBezTo>
                  <a:cubicBezTo>
                    <a:pt x="88" y="83"/>
                    <a:pt x="94" y="65"/>
                    <a:pt x="10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2" name="Freeform 785"/>
            <p:cNvSpPr>
              <a:spLocks/>
            </p:cNvSpPr>
            <p:nvPr/>
          </p:nvSpPr>
          <p:spPr bwMode="auto">
            <a:xfrm>
              <a:off x="6327776" y="4899026"/>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w 96"/>
                <a:gd name="T17" fmla="*/ 0 h 192"/>
                <a:gd name="T18" fmla="*/ 0 w 96"/>
                <a:gd name="T19" fmla="*/ 0 h 192"/>
                <a:gd name="T20" fmla="*/ 0 w 96"/>
                <a:gd name="T21" fmla="*/ 0 h 192"/>
                <a:gd name="T22" fmla="*/ 0 w 96"/>
                <a:gd name="T23" fmla="*/ 0 h 192"/>
                <a:gd name="T24" fmla="*/ 2147483647 w 96"/>
                <a:gd name="T25" fmla="*/ 2147483647 h 192"/>
                <a:gd name="T26" fmla="*/ 2147483647 w 96"/>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92"/>
                <a:gd name="T44" fmla="*/ 96 w 96"/>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92">
                  <a:moveTo>
                    <a:pt x="96" y="174"/>
                  </a:moveTo>
                  <a:cubicBezTo>
                    <a:pt x="96" y="174"/>
                    <a:pt x="91" y="186"/>
                    <a:pt x="91" y="186"/>
                  </a:cubicBezTo>
                  <a:cubicBezTo>
                    <a:pt x="86" y="186"/>
                    <a:pt x="86" y="174"/>
                    <a:pt x="80" y="174"/>
                  </a:cubicBezTo>
                  <a:cubicBezTo>
                    <a:pt x="80" y="168"/>
                    <a:pt x="75" y="168"/>
                    <a:pt x="70" y="162"/>
                  </a:cubicBezTo>
                  <a:cubicBezTo>
                    <a:pt x="54" y="150"/>
                    <a:pt x="48" y="132"/>
                    <a:pt x="43" y="108"/>
                  </a:cubicBezTo>
                  <a:cubicBezTo>
                    <a:pt x="43" y="90"/>
                    <a:pt x="38" y="78"/>
                    <a:pt x="38" y="72"/>
                  </a:cubicBezTo>
                  <a:cubicBezTo>
                    <a:pt x="38" y="66"/>
                    <a:pt x="27" y="60"/>
                    <a:pt x="27" y="60"/>
                  </a:cubicBezTo>
                  <a:cubicBezTo>
                    <a:pt x="22" y="42"/>
                    <a:pt x="22" y="24"/>
                    <a:pt x="11" y="12"/>
                  </a:cubicBezTo>
                  <a:cubicBezTo>
                    <a:pt x="6" y="12"/>
                    <a:pt x="6" y="6"/>
                    <a:pt x="0" y="0"/>
                  </a:cubicBezTo>
                  <a:cubicBezTo>
                    <a:pt x="0" y="0"/>
                    <a:pt x="0" y="0"/>
                    <a:pt x="0" y="0"/>
                  </a:cubicBezTo>
                  <a:cubicBezTo>
                    <a:pt x="0" y="0"/>
                    <a:pt x="0" y="0"/>
                    <a:pt x="0" y="0"/>
                  </a:cubicBezTo>
                  <a:cubicBezTo>
                    <a:pt x="0" y="0"/>
                    <a:pt x="0" y="0"/>
                    <a:pt x="0" y="0"/>
                  </a:cubicBezTo>
                  <a:cubicBezTo>
                    <a:pt x="0" y="0"/>
                    <a:pt x="70" y="24"/>
                    <a:pt x="75" y="96"/>
                  </a:cubicBezTo>
                  <a:cubicBezTo>
                    <a:pt x="86" y="192"/>
                    <a:pt x="80" y="132"/>
                    <a:pt x="96" y="1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3" name="Freeform 786"/>
            <p:cNvSpPr>
              <a:spLocks/>
            </p:cNvSpPr>
            <p:nvPr/>
          </p:nvSpPr>
          <p:spPr bwMode="auto">
            <a:xfrm>
              <a:off x="6297613" y="5022851"/>
              <a:ext cx="30163" cy="134938"/>
            </a:xfrm>
            <a:custGeom>
              <a:avLst/>
              <a:gdLst>
                <a:gd name="T0" fmla="*/ 2147483647 w 48"/>
                <a:gd name="T1" fmla="*/ 2147483647 h 208"/>
                <a:gd name="T2" fmla="*/ 2147483647 w 48"/>
                <a:gd name="T3" fmla="*/ 2147483647 h 208"/>
                <a:gd name="T4" fmla="*/ 2147483647 w 48"/>
                <a:gd name="T5" fmla="*/ 2147483647 h 208"/>
                <a:gd name="T6" fmla="*/ 2147483647 w 48"/>
                <a:gd name="T7" fmla="*/ 2147483647 h 208"/>
                <a:gd name="T8" fmla="*/ 2147483647 w 48"/>
                <a:gd name="T9" fmla="*/ 0 h 208"/>
                <a:gd name="T10" fmla="*/ 2147483647 w 48"/>
                <a:gd name="T11" fmla="*/ 2147483647 h 208"/>
                <a:gd name="T12" fmla="*/ 2147483647 w 48"/>
                <a:gd name="T13" fmla="*/ 2147483647 h 208"/>
                <a:gd name="T14" fmla="*/ 2147483647 w 48"/>
                <a:gd name="T15" fmla="*/ 2147483647 h 208"/>
                <a:gd name="T16" fmla="*/ 2147483647 w 48"/>
                <a:gd name="T17" fmla="*/ 2147483647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08"/>
                <a:gd name="T29" fmla="*/ 48 w 48"/>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08">
                  <a:moveTo>
                    <a:pt x="44" y="185"/>
                  </a:moveTo>
                  <a:cubicBezTo>
                    <a:pt x="34" y="208"/>
                    <a:pt x="0" y="143"/>
                    <a:pt x="5" y="113"/>
                  </a:cubicBezTo>
                  <a:cubicBezTo>
                    <a:pt x="10" y="96"/>
                    <a:pt x="10" y="78"/>
                    <a:pt x="15" y="60"/>
                  </a:cubicBezTo>
                  <a:cubicBezTo>
                    <a:pt x="20" y="42"/>
                    <a:pt x="34" y="30"/>
                    <a:pt x="39" y="6"/>
                  </a:cubicBezTo>
                  <a:cubicBezTo>
                    <a:pt x="44" y="6"/>
                    <a:pt x="44" y="0"/>
                    <a:pt x="44" y="0"/>
                  </a:cubicBezTo>
                  <a:cubicBezTo>
                    <a:pt x="44" y="0"/>
                    <a:pt x="5" y="90"/>
                    <a:pt x="24" y="113"/>
                  </a:cubicBezTo>
                  <a:cubicBezTo>
                    <a:pt x="39" y="143"/>
                    <a:pt x="39" y="119"/>
                    <a:pt x="39" y="119"/>
                  </a:cubicBezTo>
                  <a:cubicBezTo>
                    <a:pt x="39" y="119"/>
                    <a:pt x="24" y="125"/>
                    <a:pt x="24" y="125"/>
                  </a:cubicBezTo>
                  <a:cubicBezTo>
                    <a:pt x="24" y="125"/>
                    <a:pt x="48" y="167"/>
                    <a:pt x="44" y="18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4" name="Freeform 787"/>
            <p:cNvSpPr>
              <a:spLocks/>
            </p:cNvSpPr>
            <p:nvPr/>
          </p:nvSpPr>
          <p:spPr bwMode="auto">
            <a:xfrm>
              <a:off x="6218238" y="5033963"/>
              <a:ext cx="39688" cy="61913"/>
            </a:xfrm>
            <a:custGeom>
              <a:avLst/>
              <a:gdLst>
                <a:gd name="T0" fmla="*/ 2147483647 w 64"/>
                <a:gd name="T1" fmla="*/ 2147483647 h 96"/>
                <a:gd name="T2" fmla="*/ 2147483647 w 64"/>
                <a:gd name="T3" fmla="*/ 2147483647 h 96"/>
                <a:gd name="T4" fmla="*/ 0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55" y="13"/>
                  </a:moveTo>
                  <a:cubicBezTo>
                    <a:pt x="55" y="13"/>
                    <a:pt x="50" y="7"/>
                    <a:pt x="45" y="13"/>
                  </a:cubicBezTo>
                  <a:cubicBezTo>
                    <a:pt x="30" y="45"/>
                    <a:pt x="15" y="71"/>
                    <a:pt x="0" y="96"/>
                  </a:cubicBezTo>
                  <a:cubicBezTo>
                    <a:pt x="0" y="96"/>
                    <a:pt x="40" y="39"/>
                    <a:pt x="55" y="20"/>
                  </a:cubicBezTo>
                  <a:cubicBezTo>
                    <a:pt x="64" y="0"/>
                    <a:pt x="55" y="13"/>
                    <a:pt x="55" y="1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5" name="Freeform 788"/>
            <p:cNvSpPr>
              <a:spLocks/>
            </p:cNvSpPr>
            <p:nvPr/>
          </p:nvSpPr>
          <p:spPr bwMode="auto">
            <a:xfrm>
              <a:off x="6357938" y="5002213"/>
              <a:ext cx="50800" cy="114300"/>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0 w 80"/>
                <a:gd name="T9" fmla="*/ 0 h 176"/>
                <a:gd name="T10" fmla="*/ 2147483647 w 80"/>
                <a:gd name="T11" fmla="*/ 2147483647 h 176"/>
                <a:gd name="T12" fmla="*/ 2147483647 w 80"/>
                <a:gd name="T13" fmla="*/ 2147483647 h 176"/>
                <a:gd name="T14" fmla="*/ 2147483647 w 80"/>
                <a:gd name="T15" fmla="*/ 2147483647 h 17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76"/>
                <a:gd name="T26" fmla="*/ 80 w 80"/>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76">
                  <a:moveTo>
                    <a:pt x="80" y="176"/>
                  </a:moveTo>
                  <a:cubicBezTo>
                    <a:pt x="80" y="176"/>
                    <a:pt x="74" y="170"/>
                    <a:pt x="74" y="170"/>
                  </a:cubicBezTo>
                  <a:cubicBezTo>
                    <a:pt x="56" y="158"/>
                    <a:pt x="31" y="158"/>
                    <a:pt x="25" y="140"/>
                  </a:cubicBezTo>
                  <a:cubicBezTo>
                    <a:pt x="19" y="110"/>
                    <a:pt x="13" y="79"/>
                    <a:pt x="7" y="55"/>
                  </a:cubicBezTo>
                  <a:cubicBezTo>
                    <a:pt x="0" y="37"/>
                    <a:pt x="13" y="19"/>
                    <a:pt x="0" y="0"/>
                  </a:cubicBezTo>
                  <a:cubicBezTo>
                    <a:pt x="19" y="7"/>
                    <a:pt x="31" y="25"/>
                    <a:pt x="44" y="43"/>
                  </a:cubicBezTo>
                  <a:cubicBezTo>
                    <a:pt x="44" y="43"/>
                    <a:pt x="13" y="92"/>
                    <a:pt x="80" y="158"/>
                  </a:cubicBezTo>
                  <a:cubicBezTo>
                    <a:pt x="80" y="158"/>
                    <a:pt x="80" y="176"/>
                    <a:pt x="80" y="17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6" name="Freeform 789"/>
            <p:cNvSpPr>
              <a:spLocks/>
            </p:cNvSpPr>
            <p:nvPr/>
          </p:nvSpPr>
          <p:spPr bwMode="auto">
            <a:xfrm>
              <a:off x="6348413" y="52498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2147483647 h 112"/>
                <a:gd name="T16" fmla="*/ 2147483647 w 112"/>
                <a:gd name="T17" fmla="*/ 2147483647 h 112"/>
                <a:gd name="T18" fmla="*/ 2147483647 w 112"/>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2"/>
                <a:gd name="T31" fmla="*/ 0 h 112"/>
                <a:gd name="T32" fmla="*/ 112 w 112"/>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2" h="112">
                  <a:moveTo>
                    <a:pt x="6" y="0"/>
                  </a:moveTo>
                  <a:cubicBezTo>
                    <a:pt x="0" y="6"/>
                    <a:pt x="23" y="17"/>
                    <a:pt x="28" y="28"/>
                  </a:cubicBezTo>
                  <a:cubicBezTo>
                    <a:pt x="28" y="34"/>
                    <a:pt x="28" y="40"/>
                    <a:pt x="34" y="45"/>
                  </a:cubicBezTo>
                  <a:cubicBezTo>
                    <a:pt x="40" y="56"/>
                    <a:pt x="45" y="68"/>
                    <a:pt x="51" y="84"/>
                  </a:cubicBezTo>
                  <a:cubicBezTo>
                    <a:pt x="62" y="107"/>
                    <a:pt x="84" y="107"/>
                    <a:pt x="107" y="112"/>
                  </a:cubicBezTo>
                  <a:cubicBezTo>
                    <a:pt x="112" y="112"/>
                    <a:pt x="107" y="73"/>
                    <a:pt x="107" y="51"/>
                  </a:cubicBezTo>
                  <a:cubicBezTo>
                    <a:pt x="107" y="51"/>
                    <a:pt x="101" y="101"/>
                    <a:pt x="101" y="101"/>
                  </a:cubicBezTo>
                  <a:cubicBezTo>
                    <a:pt x="101" y="101"/>
                    <a:pt x="56" y="96"/>
                    <a:pt x="56" y="73"/>
                  </a:cubicBezTo>
                  <a:cubicBezTo>
                    <a:pt x="56" y="45"/>
                    <a:pt x="23" y="6"/>
                    <a:pt x="23" y="6"/>
                  </a:cubicBezTo>
                  <a:cubicBezTo>
                    <a:pt x="23" y="6"/>
                    <a:pt x="6" y="0"/>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7" name="Freeform 790"/>
            <p:cNvSpPr>
              <a:spLocks/>
            </p:cNvSpPr>
            <p:nvPr/>
          </p:nvSpPr>
          <p:spPr bwMode="auto">
            <a:xfrm>
              <a:off x="6257926" y="5270501"/>
              <a:ext cx="80963" cy="82550"/>
            </a:xfrm>
            <a:custGeom>
              <a:avLst/>
              <a:gdLst>
                <a:gd name="T0" fmla="*/ 2147483647 w 128"/>
                <a:gd name="T1" fmla="*/ 2147483647 h 128"/>
                <a:gd name="T2" fmla="*/ 2147483647 w 128"/>
                <a:gd name="T3" fmla="*/ 2147483647 h 128"/>
                <a:gd name="T4" fmla="*/ 2147483647 w 128"/>
                <a:gd name="T5" fmla="*/ 2147483647 h 128"/>
                <a:gd name="T6" fmla="*/ 0 w 128"/>
                <a:gd name="T7" fmla="*/ 0 h 128"/>
                <a:gd name="T8" fmla="*/ 2147483647 w 128"/>
                <a:gd name="T9" fmla="*/ 2147483647 h 128"/>
                <a:gd name="T10" fmla="*/ 2147483647 w 128"/>
                <a:gd name="T11" fmla="*/ 2147483647 h 128"/>
                <a:gd name="T12" fmla="*/ 2147483647 w 128"/>
                <a:gd name="T13" fmla="*/ 2147483647 h 128"/>
                <a:gd name="T14" fmla="*/ 2147483647 w 128"/>
                <a:gd name="T15" fmla="*/ 2147483647 h 128"/>
                <a:gd name="T16" fmla="*/ 2147483647 w 128"/>
                <a:gd name="T17" fmla="*/ 2147483647 h 128"/>
                <a:gd name="T18" fmla="*/ 2147483647 w 128"/>
                <a:gd name="T19" fmla="*/ 2147483647 h 128"/>
                <a:gd name="T20" fmla="*/ 2147483647 w 12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28"/>
                <a:gd name="T35" fmla="*/ 128 w 12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28">
                  <a:moveTo>
                    <a:pt x="104" y="52"/>
                  </a:moveTo>
                  <a:cubicBezTo>
                    <a:pt x="122" y="77"/>
                    <a:pt x="128" y="96"/>
                    <a:pt x="122" y="128"/>
                  </a:cubicBezTo>
                  <a:cubicBezTo>
                    <a:pt x="116" y="116"/>
                    <a:pt x="98" y="122"/>
                    <a:pt x="92" y="116"/>
                  </a:cubicBezTo>
                  <a:cubicBezTo>
                    <a:pt x="49" y="84"/>
                    <a:pt x="19" y="45"/>
                    <a:pt x="0" y="0"/>
                  </a:cubicBezTo>
                  <a:cubicBezTo>
                    <a:pt x="0" y="0"/>
                    <a:pt x="61" y="103"/>
                    <a:pt x="86" y="96"/>
                  </a:cubicBezTo>
                  <a:cubicBezTo>
                    <a:pt x="86" y="96"/>
                    <a:pt x="92" y="90"/>
                    <a:pt x="86" y="71"/>
                  </a:cubicBezTo>
                  <a:cubicBezTo>
                    <a:pt x="86" y="71"/>
                    <a:pt x="98" y="90"/>
                    <a:pt x="92" y="103"/>
                  </a:cubicBezTo>
                  <a:cubicBezTo>
                    <a:pt x="92" y="103"/>
                    <a:pt x="98" y="116"/>
                    <a:pt x="110" y="109"/>
                  </a:cubicBezTo>
                  <a:cubicBezTo>
                    <a:pt x="116" y="109"/>
                    <a:pt x="116" y="116"/>
                    <a:pt x="116" y="116"/>
                  </a:cubicBezTo>
                  <a:cubicBezTo>
                    <a:pt x="116" y="116"/>
                    <a:pt x="116" y="77"/>
                    <a:pt x="110" y="64"/>
                  </a:cubicBezTo>
                  <a:cubicBezTo>
                    <a:pt x="98" y="52"/>
                    <a:pt x="104" y="52"/>
                    <a:pt x="104" y="5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8" name="Freeform 791"/>
            <p:cNvSpPr>
              <a:spLocks/>
            </p:cNvSpPr>
            <p:nvPr/>
          </p:nvSpPr>
          <p:spPr bwMode="auto">
            <a:xfrm>
              <a:off x="6297613" y="5240338"/>
              <a:ext cx="80963" cy="103188"/>
            </a:xfrm>
            <a:custGeom>
              <a:avLst/>
              <a:gdLst>
                <a:gd name="T0" fmla="*/ 2147483647 w 128"/>
                <a:gd name="T1" fmla="*/ 0 h 160"/>
                <a:gd name="T2" fmla="*/ 2147483647 w 128"/>
                <a:gd name="T3" fmla="*/ 2147483647 h 160"/>
                <a:gd name="T4" fmla="*/ 0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60"/>
                <a:gd name="T32" fmla="*/ 128 w 12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60">
                  <a:moveTo>
                    <a:pt x="53" y="0"/>
                  </a:moveTo>
                  <a:cubicBezTo>
                    <a:pt x="105" y="20"/>
                    <a:pt x="123" y="103"/>
                    <a:pt x="128" y="160"/>
                  </a:cubicBezTo>
                  <a:cubicBezTo>
                    <a:pt x="59" y="141"/>
                    <a:pt x="30" y="71"/>
                    <a:pt x="0" y="13"/>
                  </a:cubicBezTo>
                  <a:cubicBezTo>
                    <a:pt x="0" y="13"/>
                    <a:pt x="59" y="122"/>
                    <a:pt x="111" y="141"/>
                  </a:cubicBezTo>
                  <a:cubicBezTo>
                    <a:pt x="111" y="141"/>
                    <a:pt x="111" y="103"/>
                    <a:pt x="105" y="90"/>
                  </a:cubicBezTo>
                  <a:cubicBezTo>
                    <a:pt x="105" y="90"/>
                    <a:pt x="99" y="84"/>
                    <a:pt x="88" y="84"/>
                  </a:cubicBezTo>
                  <a:cubicBezTo>
                    <a:pt x="88" y="84"/>
                    <a:pt x="94" y="84"/>
                    <a:pt x="105" y="84"/>
                  </a:cubicBezTo>
                  <a:cubicBezTo>
                    <a:pt x="105" y="84"/>
                    <a:pt x="94" y="32"/>
                    <a:pt x="70" y="26"/>
                  </a:cubicBezTo>
                  <a:cubicBezTo>
                    <a:pt x="47" y="13"/>
                    <a:pt x="47" y="7"/>
                    <a:pt x="47" y="7"/>
                  </a:cubicBezTo>
                  <a:cubicBezTo>
                    <a:pt x="47" y="7"/>
                    <a:pt x="53" y="0"/>
                    <a:pt x="5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9" name="Freeform 792"/>
            <p:cNvSpPr>
              <a:spLocks/>
            </p:cNvSpPr>
            <p:nvPr/>
          </p:nvSpPr>
          <p:spPr bwMode="auto">
            <a:xfrm>
              <a:off x="6397626" y="5208588"/>
              <a:ext cx="50800"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28"/>
                <a:gd name="T32" fmla="*/ 80 w 80"/>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28">
                  <a:moveTo>
                    <a:pt x="80" y="71"/>
                  </a:moveTo>
                  <a:cubicBezTo>
                    <a:pt x="80" y="103"/>
                    <a:pt x="80" y="128"/>
                    <a:pt x="80" y="128"/>
                  </a:cubicBezTo>
                  <a:cubicBezTo>
                    <a:pt x="31" y="128"/>
                    <a:pt x="7" y="52"/>
                    <a:pt x="0" y="0"/>
                  </a:cubicBezTo>
                  <a:cubicBezTo>
                    <a:pt x="0" y="0"/>
                    <a:pt x="19" y="71"/>
                    <a:pt x="31" y="71"/>
                  </a:cubicBezTo>
                  <a:cubicBezTo>
                    <a:pt x="31" y="71"/>
                    <a:pt x="50" y="109"/>
                    <a:pt x="74" y="122"/>
                  </a:cubicBezTo>
                  <a:cubicBezTo>
                    <a:pt x="74" y="122"/>
                    <a:pt x="74" y="90"/>
                    <a:pt x="74" y="90"/>
                  </a:cubicBezTo>
                  <a:cubicBezTo>
                    <a:pt x="74" y="90"/>
                    <a:pt x="74" y="84"/>
                    <a:pt x="56" y="90"/>
                  </a:cubicBezTo>
                  <a:cubicBezTo>
                    <a:pt x="56" y="90"/>
                    <a:pt x="62" y="77"/>
                    <a:pt x="74" y="77"/>
                  </a:cubicBezTo>
                  <a:cubicBezTo>
                    <a:pt x="74" y="77"/>
                    <a:pt x="74" y="71"/>
                    <a:pt x="74" y="71"/>
                  </a:cubicBezTo>
                  <a:cubicBezTo>
                    <a:pt x="74" y="71"/>
                    <a:pt x="80" y="52"/>
                    <a:pt x="80" y="7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0" name="Freeform 793"/>
            <p:cNvSpPr>
              <a:spLocks/>
            </p:cNvSpPr>
            <p:nvPr/>
          </p:nvSpPr>
          <p:spPr bwMode="auto">
            <a:xfrm>
              <a:off x="6388101" y="5507038"/>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0 60000 65536"/>
                <a:gd name="T13" fmla="*/ 0 60000 65536"/>
                <a:gd name="T14" fmla="*/ 0 60000 65536"/>
                <a:gd name="T15" fmla="*/ 0 60000 65536"/>
                <a:gd name="T16" fmla="*/ 0 60000 65536"/>
                <a:gd name="T17" fmla="*/ 0 60000 65536"/>
                <a:gd name="T18" fmla="*/ 0 w 64"/>
                <a:gd name="T19" fmla="*/ 0 h 80"/>
                <a:gd name="T20" fmla="*/ 64 w 6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4" h="80">
                  <a:moveTo>
                    <a:pt x="13" y="74"/>
                  </a:moveTo>
                  <a:cubicBezTo>
                    <a:pt x="20" y="74"/>
                    <a:pt x="26" y="80"/>
                    <a:pt x="26" y="74"/>
                  </a:cubicBezTo>
                  <a:cubicBezTo>
                    <a:pt x="32" y="67"/>
                    <a:pt x="45" y="60"/>
                    <a:pt x="52" y="54"/>
                  </a:cubicBezTo>
                  <a:cubicBezTo>
                    <a:pt x="64" y="20"/>
                    <a:pt x="26" y="0"/>
                    <a:pt x="0" y="14"/>
                  </a:cubicBezTo>
                  <a:cubicBezTo>
                    <a:pt x="13" y="7"/>
                    <a:pt x="13" y="54"/>
                    <a:pt x="13" y="74"/>
                  </a:cubicBezTo>
                  <a:cubicBezTo>
                    <a:pt x="13" y="74"/>
                    <a:pt x="13" y="74"/>
                    <a:pt x="13" y="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1" name="Freeform 794"/>
            <p:cNvSpPr>
              <a:spLocks/>
            </p:cNvSpPr>
            <p:nvPr/>
          </p:nvSpPr>
          <p:spPr bwMode="auto">
            <a:xfrm>
              <a:off x="6418263" y="5518151"/>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6"/>
                  </a:moveTo>
                  <a:cubicBezTo>
                    <a:pt x="28" y="27"/>
                    <a:pt x="19" y="27"/>
                    <a:pt x="10" y="32"/>
                  </a:cubicBezTo>
                  <a:cubicBezTo>
                    <a:pt x="10" y="27"/>
                    <a:pt x="10" y="22"/>
                    <a:pt x="5" y="16"/>
                  </a:cubicBezTo>
                  <a:cubicBezTo>
                    <a:pt x="5" y="16"/>
                    <a:pt x="5" y="16"/>
                    <a:pt x="5" y="16"/>
                  </a:cubicBezTo>
                  <a:cubicBezTo>
                    <a:pt x="5" y="11"/>
                    <a:pt x="0" y="6"/>
                    <a:pt x="0" y="6"/>
                  </a:cubicBezTo>
                  <a:cubicBezTo>
                    <a:pt x="5" y="6"/>
                    <a:pt x="14" y="6"/>
                    <a:pt x="19" y="0"/>
                  </a:cubicBezTo>
                  <a:cubicBezTo>
                    <a:pt x="19" y="0"/>
                    <a:pt x="32" y="16"/>
                    <a:pt x="32"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2" name="Freeform 795"/>
            <p:cNvSpPr>
              <a:spLocks/>
            </p:cNvSpPr>
            <p:nvPr/>
          </p:nvSpPr>
          <p:spPr bwMode="auto">
            <a:xfrm>
              <a:off x="6438901" y="5497513"/>
              <a:ext cx="39688" cy="30163"/>
            </a:xfrm>
            <a:custGeom>
              <a:avLst/>
              <a:gdLst>
                <a:gd name="T0" fmla="*/ 2147483647 w 64"/>
                <a:gd name="T1" fmla="*/ 2147483647 h 48"/>
                <a:gd name="T2" fmla="*/ 0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12" y="43"/>
                  </a:moveTo>
                  <a:cubicBezTo>
                    <a:pt x="12" y="32"/>
                    <a:pt x="0" y="27"/>
                    <a:pt x="0" y="22"/>
                  </a:cubicBezTo>
                  <a:cubicBezTo>
                    <a:pt x="0" y="16"/>
                    <a:pt x="12" y="11"/>
                    <a:pt x="12" y="0"/>
                  </a:cubicBezTo>
                  <a:cubicBezTo>
                    <a:pt x="12" y="0"/>
                    <a:pt x="24" y="11"/>
                    <a:pt x="30" y="16"/>
                  </a:cubicBezTo>
                  <a:cubicBezTo>
                    <a:pt x="64" y="27"/>
                    <a:pt x="12" y="48"/>
                    <a:pt x="12" y="4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3" name="Freeform 796"/>
            <p:cNvSpPr>
              <a:spLocks/>
            </p:cNvSpPr>
            <p:nvPr/>
          </p:nvSpPr>
          <p:spPr bwMode="auto">
            <a:xfrm>
              <a:off x="6408738" y="55387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8" y="47"/>
                  </a:moveTo>
                  <a:cubicBezTo>
                    <a:pt x="48" y="47"/>
                    <a:pt x="43" y="54"/>
                    <a:pt x="43" y="54"/>
                  </a:cubicBezTo>
                  <a:cubicBezTo>
                    <a:pt x="38" y="67"/>
                    <a:pt x="27" y="80"/>
                    <a:pt x="16" y="67"/>
                  </a:cubicBezTo>
                  <a:cubicBezTo>
                    <a:pt x="0" y="60"/>
                    <a:pt x="6" y="40"/>
                    <a:pt x="6" y="20"/>
                  </a:cubicBezTo>
                  <a:cubicBezTo>
                    <a:pt x="11" y="7"/>
                    <a:pt x="22" y="0"/>
                    <a:pt x="27" y="0"/>
                  </a:cubicBezTo>
                  <a:cubicBezTo>
                    <a:pt x="32" y="0"/>
                    <a:pt x="32" y="7"/>
                    <a:pt x="32" y="7"/>
                  </a:cubicBezTo>
                  <a:cubicBezTo>
                    <a:pt x="32" y="20"/>
                    <a:pt x="27" y="20"/>
                    <a:pt x="38" y="27"/>
                  </a:cubicBezTo>
                  <a:cubicBezTo>
                    <a:pt x="43" y="27"/>
                    <a:pt x="48" y="47"/>
                    <a:pt x="48"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4" name="Freeform 797"/>
            <p:cNvSpPr>
              <a:spLocks/>
            </p:cNvSpPr>
            <p:nvPr/>
          </p:nvSpPr>
          <p:spPr bwMode="auto">
            <a:xfrm>
              <a:off x="6438901" y="5527676"/>
              <a:ext cx="19050" cy="41275"/>
            </a:xfrm>
            <a:custGeom>
              <a:avLst/>
              <a:gdLst>
                <a:gd name="T0" fmla="*/ 2147483647 w 32"/>
                <a:gd name="T1" fmla="*/ 2147483647 h 64"/>
                <a:gd name="T2" fmla="*/ 2147483647 w 32"/>
                <a:gd name="T3" fmla="*/ 2147483647 h 64"/>
                <a:gd name="T4" fmla="*/ 0 w 32"/>
                <a:gd name="T5" fmla="*/ 2147483647 h 64"/>
                <a:gd name="T6" fmla="*/ 2147483647 w 32"/>
                <a:gd name="T7" fmla="*/ 0 h 64"/>
                <a:gd name="T8" fmla="*/ 2147483647 w 32"/>
                <a:gd name="T9" fmla="*/ 2147483647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32" y="48"/>
                  </a:moveTo>
                  <a:cubicBezTo>
                    <a:pt x="32" y="56"/>
                    <a:pt x="27" y="56"/>
                    <a:pt x="22" y="56"/>
                  </a:cubicBezTo>
                  <a:cubicBezTo>
                    <a:pt x="6" y="64"/>
                    <a:pt x="0" y="32"/>
                    <a:pt x="0" y="16"/>
                  </a:cubicBezTo>
                  <a:cubicBezTo>
                    <a:pt x="6" y="8"/>
                    <a:pt x="11" y="8"/>
                    <a:pt x="16" y="0"/>
                  </a:cubicBezTo>
                  <a:cubicBezTo>
                    <a:pt x="16" y="0"/>
                    <a:pt x="32" y="32"/>
                    <a:pt x="32"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5" name="Freeform 798"/>
            <p:cNvSpPr>
              <a:spLocks/>
            </p:cNvSpPr>
            <p:nvPr/>
          </p:nvSpPr>
          <p:spPr bwMode="auto">
            <a:xfrm>
              <a:off x="6467476" y="5497513"/>
              <a:ext cx="41275"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0" y="0"/>
                  </a:moveTo>
                  <a:cubicBezTo>
                    <a:pt x="20" y="6"/>
                    <a:pt x="10" y="30"/>
                    <a:pt x="0" y="35"/>
                  </a:cubicBezTo>
                  <a:cubicBezTo>
                    <a:pt x="5" y="47"/>
                    <a:pt x="15" y="53"/>
                    <a:pt x="25" y="59"/>
                  </a:cubicBezTo>
                  <a:cubicBezTo>
                    <a:pt x="30" y="64"/>
                    <a:pt x="35" y="53"/>
                    <a:pt x="45" y="59"/>
                  </a:cubicBezTo>
                  <a:cubicBezTo>
                    <a:pt x="45" y="59"/>
                    <a:pt x="50" y="59"/>
                    <a:pt x="50" y="59"/>
                  </a:cubicBezTo>
                  <a:cubicBezTo>
                    <a:pt x="55" y="53"/>
                    <a:pt x="64" y="47"/>
                    <a:pt x="64" y="41"/>
                  </a:cubicBezTo>
                  <a:cubicBezTo>
                    <a:pt x="55" y="30"/>
                    <a:pt x="50" y="18"/>
                    <a:pt x="40" y="12"/>
                  </a:cubicBezTo>
                  <a:cubicBezTo>
                    <a:pt x="35" y="12"/>
                    <a:pt x="25" y="12"/>
                    <a:pt x="2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6" name="Freeform 799"/>
            <p:cNvSpPr>
              <a:spLocks/>
            </p:cNvSpPr>
            <p:nvPr/>
          </p:nvSpPr>
          <p:spPr bwMode="auto">
            <a:xfrm>
              <a:off x="6457951" y="5527676"/>
              <a:ext cx="50800" cy="20638"/>
            </a:xfrm>
            <a:custGeom>
              <a:avLst/>
              <a:gdLst>
                <a:gd name="T0" fmla="*/ 2147483647 w 80"/>
                <a:gd name="T1" fmla="*/ 2147483647 h 32"/>
                <a:gd name="T2" fmla="*/ 2147483647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2147483647 w 80"/>
                <a:gd name="T13" fmla="*/ 2147483647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74" y="7"/>
                  </a:moveTo>
                  <a:cubicBezTo>
                    <a:pt x="62" y="7"/>
                    <a:pt x="50" y="0"/>
                    <a:pt x="37" y="7"/>
                  </a:cubicBezTo>
                  <a:cubicBezTo>
                    <a:pt x="25" y="13"/>
                    <a:pt x="19" y="32"/>
                    <a:pt x="7" y="32"/>
                  </a:cubicBezTo>
                  <a:cubicBezTo>
                    <a:pt x="0" y="32"/>
                    <a:pt x="0" y="32"/>
                    <a:pt x="7" y="32"/>
                  </a:cubicBezTo>
                  <a:cubicBezTo>
                    <a:pt x="7" y="32"/>
                    <a:pt x="13" y="32"/>
                    <a:pt x="13" y="32"/>
                  </a:cubicBezTo>
                  <a:cubicBezTo>
                    <a:pt x="37" y="26"/>
                    <a:pt x="68" y="26"/>
                    <a:pt x="80" y="32"/>
                  </a:cubicBezTo>
                  <a:cubicBezTo>
                    <a:pt x="80" y="26"/>
                    <a:pt x="80" y="13"/>
                    <a:pt x="74"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7" name="Freeform 800"/>
            <p:cNvSpPr>
              <a:spLocks/>
            </p:cNvSpPr>
            <p:nvPr/>
          </p:nvSpPr>
          <p:spPr bwMode="auto">
            <a:xfrm>
              <a:off x="6518276" y="5527676"/>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59" y="34"/>
                  </a:moveTo>
                  <a:cubicBezTo>
                    <a:pt x="64" y="20"/>
                    <a:pt x="59" y="7"/>
                    <a:pt x="48" y="7"/>
                  </a:cubicBezTo>
                  <a:cubicBezTo>
                    <a:pt x="43" y="0"/>
                    <a:pt x="32" y="0"/>
                    <a:pt x="27" y="7"/>
                  </a:cubicBezTo>
                  <a:cubicBezTo>
                    <a:pt x="11" y="14"/>
                    <a:pt x="0" y="27"/>
                    <a:pt x="0" y="47"/>
                  </a:cubicBezTo>
                  <a:cubicBezTo>
                    <a:pt x="0" y="54"/>
                    <a:pt x="22" y="80"/>
                    <a:pt x="32" y="74"/>
                  </a:cubicBezTo>
                  <a:cubicBezTo>
                    <a:pt x="32" y="74"/>
                    <a:pt x="32" y="67"/>
                    <a:pt x="32" y="67"/>
                  </a:cubicBezTo>
                  <a:cubicBezTo>
                    <a:pt x="32" y="60"/>
                    <a:pt x="38" y="60"/>
                    <a:pt x="38" y="60"/>
                  </a:cubicBezTo>
                  <a:cubicBezTo>
                    <a:pt x="43" y="40"/>
                    <a:pt x="59" y="40"/>
                    <a:pt x="59" y="3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8" name="Freeform 801"/>
            <p:cNvSpPr>
              <a:spLocks/>
            </p:cNvSpPr>
            <p:nvPr/>
          </p:nvSpPr>
          <p:spPr bwMode="auto">
            <a:xfrm>
              <a:off x="6508751" y="5518151"/>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2147483647 w 32"/>
                <a:gd name="T13" fmla="*/ 0 h 48"/>
                <a:gd name="T14" fmla="*/ 0 60000 65536"/>
                <a:gd name="T15" fmla="*/ 0 60000 65536"/>
                <a:gd name="T16" fmla="*/ 0 60000 65536"/>
                <a:gd name="T17" fmla="*/ 0 60000 65536"/>
                <a:gd name="T18" fmla="*/ 0 60000 65536"/>
                <a:gd name="T19" fmla="*/ 0 60000 65536"/>
                <a:gd name="T20" fmla="*/ 0 60000 65536"/>
                <a:gd name="T21" fmla="*/ 0 w 32"/>
                <a:gd name="T22" fmla="*/ 0 h 48"/>
                <a:gd name="T23" fmla="*/ 32 w 3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8">
                  <a:moveTo>
                    <a:pt x="13" y="0"/>
                  </a:moveTo>
                  <a:cubicBezTo>
                    <a:pt x="20" y="12"/>
                    <a:pt x="32" y="12"/>
                    <a:pt x="32" y="12"/>
                  </a:cubicBezTo>
                  <a:cubicBezTo>
                    <a:pt x="32" y="24"/>
                    <a:pt x="20" y="36"/>
                    <a:pt x="13" y="48"/>
                  </a:cubicBezTo>
                  <a:cubicBezTo>
                    <a:pt x="13" y="42"/>
                    <a:pt x="13" y="42"/>
                    <a:pt x="13" y="42"/>
                  </a:cubicBezTo>
                  <a:cubicBezTo>
                    <a:pt x="7" y="36"/>
                    <a:pt x="7" y="36"/>
                    <a:pt x="7" y="30"/>
                  </a:cubicBezTo>
                  <a:cubicBezTo>
                    <a:pt x="7" y="24"/>
                    <a:pt x="0" y="24"/>
                    <a:pt x="0" y="18"/>
                  </a:cubicBezTo>
                  <a:cubicBezTo>
                    <a:pt x="7" y="12"/>
                    <a:pt x="13" y="12"/>
                    <a:pt x="1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9" name="Freeform 802"/>
            <p:cNvSpPr>
              <a:spLocks/>
            </p:cNvSpPr>
            <p:nvPr/>
          </p:nvSpPr>
          <p:spPr bwMode="auto">
            <a:xfrm>
              <a:off x="6238876" y="5260976"/>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0 h 96"/>
                <a:gd name="T10" fmla="*/ 2147483647 w 64"/>
                <a:gd name="T11" fmla="*/ 0 h 96"/>
                <a:gd name="T12" fmla="*/ 2147483647 w 64"/>
                <a:gd name="T13" fmla="*/ 2147483647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96"/>
                  </a:moveTo>
                  <a:cubicBezTo>
                    <a:pt x="58" y="91"/>
                    <a:pt x="52" y="91"/>
                    <a:pt x="52" y="91"/>
                  </a:cubicBezTo>
                  <a:cubicBezTo>
                    <a:pt x="39" y="85"/>
                    <a:pt x="26" y="80"/>
                    <a:pt x="26" y="68"/>
                  </a:cubicBezTo>
                  <a:cubicBezTo>
                    <a:pt x="20" y="57"/>
                    <a:pt x="13" y="46"/>
                    <a:pt x="7" y="34"/>
                  </a:cubicBezTo>
                  <a:cubicBezTo>
                    <a:pt x="0" y="23"/>
                    <a:pt x="0" y="12"/>
                    <a:pt x="7" y="0"/>
                  </a:cubicBezTo>
                  <a:cubicBezTo>
                    <a:pt x="7" y="0"/>
                    <a:pt x="7" y="0"/>
                    <a:pt x="7" y="0"/>
                  </a:cubicBezTo>
                  <a:cubicBezTo>
                    <a:pt x="7" y="0"/>
                    <a:pt x="20" y="63"/>
                    <a:pt x="64" y="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0" name="Freeform 803"/>
            <p:cNvSpPr>
              <a:spLocks/>
            </p:cNvSpPr>
            <p:nvPr/>
          </p:nvSpPr>
          <p:spPr bwMode="auto">
            <a:xfrm>
              <a:off x="6297613"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11" y="0"/>
                  </a:moveTo>
                  <a:cubicBezTo>
                    <a:pt x="11" y="24"/>
                    <a:pt x="0" y="42"/>
                    <a:pt x="11" y="54"/>
                  </a:cubicBezTo>
                  <a:cubicBezTo>
                    <a:pt x="22" y="78"/>
                    <a:pt x="38" y="90"/>
                    <a:pt x="48" y="108"/>
                  </a:cubicBezTo>
                  <a:cubicBezTo>
                    <a:pt x="70" y="144"/>
                    <a:pt x="43" y="126"/>
                    <a:pt x="80" y="144"/>
                  </a:cubicBezTo>
                  <a:cubicBezTo>
                    <a:pt x="54" y="102"/>
                    <a:pt x="43" y="54"/>
                    <a:pt x="16" y="18"/>
                  </a:cubicBezTo>
                  <a:cubicBezTo>
                    <a:pt x="11" y="12"/>
                    <a:pt x="11" y="6"/>
                    <a:pt x="11"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1" name="Freeform 804"/>
            <p:cNvSpPr>
              <a:spLocks/>
            </p:cNvSpPr>
            <p:nvPr/>
          </p:nvSpPr>
          <p:spPr bwMode="auto">
            <a:xfrm>
              <a:off x="6357938"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6" y="0"/>
                  </a:moveTo>
                  <a:cubicBezTo>
                    <a:pt x="12" y="19"/>
                    <a:pt x="0" y="38"/>
                    <a:pt x="12" y="57"/>
                  </a:cubicBezTo>
                  <a:cubicBezTo>
                    <a:pt x="23" y="76"/>
                    <a:pt x="40" y="94"/>
                    <a:pt x="52" y="113"/>
                  </a:cubicBezTo>
                  <a:cubicBezTo>
                    <a:pt x="63" y="126"/>
                    <a:pt x="69" y="138"/>
                    <a:pt x="80" y="144"/>
                  </a:cubicBezTo>
                  <a:cubicBezTo>
                    <a:pt x="58" y="107"/>
                    <a:pt x="46" y="51"/>
                    <a:pt x="12" y="13"/>
                  </a:cubicBezTo>
                  <a:cubicBezTo>
                    <a:pt x="12" y="7"/>
                    <a:pt x="6" y="0"/>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2" name="Freeform 805"/>
            <p:cNvSpPr>
              <a:spLocks/>
            </p:cNvSpPr>
            <p:nvPr/>
          </p:nvSpPr>
          <p:spPr bwMode="auto">
            <a:xfrm>
              <a:off x="6397626" y="5178426"/>
              <a:ext cx="41275" cy="103188"/>
            </a:xfrm>
            <a:custGeom>
              <a:avLst/>
              <a:gdLst>
                <a:gd name="T0" fmla="*/ 2147483647 w 64"/>
                <a:gd name="T1" fmla="*/ 0 h 160"/>
                <a:gd name="T2" fmla="*/ 2147483647 w 64"/>
                <a:gd name="T3" fmla="*/ 2147483647 h 160"/>
                <a:gd name="T4" fmla="*/ 2147483647 w 64"/>
                <a:gd name="T5" fmla="*/ 2147483647 h 160"/>
                <a:gd name="T6" fmla="*/ 2147483647 w 64"/>
                <a:gd name="T7" fmla="*/ 2147483647 h 160"/>
                <a:gd name="T8" fmla="*/ 2147483647 w 64"/>
                <a:gd name="T9" fmla="*/ 2147483647 h 160"/>
                <a:gd name="T10" fmla="*/ 2147483647 w 64"/>
                <a:gd name="T11" fmla="*/ 0 h 160"/>
                <a:gd name="T12" fmla="*/ 0 60000 65536"/>
                <a:gd name="T13" fmla="*/ 0 60000 65536"/>
                <a:gd name="T14" fmla="*/ 0 60000 65536"/>
                <a:gd name="T15" fmla="*/ 0 60000 65536"/>
                <a:gd name="T16" fmla="*/ 0 60000 65536"/>
                <a:gd name="T17" fmla="*/ 0 60000 65536"/>
                <a:gd name="T18" fmla="*/ 0 w 64"/>
                <a:gd name="T19" fmla="*/ 0 h 160"/>
                <a:gd name="T20" fmla="*/ 64 w 6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64" h="160">
                  <a:moveTo>
                    <a:pt x="16" y="0"/>
                  </a:moveTo>
                  <a:cubicBezTo>
                    <a:pt x="16" y="19"/>
                    <a:pt x="0" y="37"/>
                    <a:pt x="11" y="56"/>
                  </a:cubicBezTo>
                  <a:cubicBezTo>
                    <a:pt x="22" y="80"/>
                    <a:pt x="32" y="99"/>
                    <a:pt x="43" y="117"/>
                  </a:cubicBezTo>
                  <a:cubicBezTo>
                    <a:pt x="48" y="136"/>
                    <a:pt x="54" y="148"/>
                    <a:pt x="64" y="160"/>
                  </a:cubicBezTo>
                  <a:cubicBezTo>
                    <a:pt x="43" y="117"/>
                    <a:pt x="43" y="62"/>
                    <a:pt x="22" y="19"/>
                  </a:cubicBezTo>
                  <a:cubicBezTo>
                    <a:pt x="22" y="13"/>
                    <a:pt x="16" y="7"/>
                    <a:pt x="1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3" name="Freeform 806"/>
            <p:cNvSpPr>
              <a:spLocks/>
            </p:cNvSpPr>
            <p:nvPr/>
          </p:nvSpPr>
          <p:spPr bwMode="auto">
            <a:xfrm>
              <a:off x="6348413" y="5105401"/>
              <a:ext cx="39688"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0 60000 65536"/>
                <a:gd name="T13" fmla="*/ 0 60000 65536"/>
                <a:gd name="T14" fmla="*/ 0 60000 65536"/>
                <a:gd name="T15" fmla="*/ 0 60000 65536"/>
                <a:gd name="T16" fmla="*/ 0 60000 65536"/>
                <a:gd name="T17" fmla="*/ 0 60000 65536"/>
                <a:gd name="T18" fmla="*/ 0 w 64"/>
                <a:gd name="T19" fmla="*/ 0 h 144"/>
                <a:gd name="T20" fmla="*/ 64 w 6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4" h="144">
                  <a:moveTo>
                    <a:pt x="50" y="6"/>
                  </a:moveTo>
                  <a:cubicBezTo>
                    <a:pt x="0" y="6"/>
                    <a:pt x="15" y="41"/>
                    <a:pt x="15" y="41"/>
                  </a:cubicBezTo>
                  <a:cubicBezTo>
                    <a:pt x="22" y="64"/>
                    <a:pt x="36" y="81"/>
                    <a:pt x="43" y="104"/>
                  </a:cubicBezTo>
                  <a:cubicBezTo>
                    <a:pt x="50" y="116"/>
                    <a:pt x="50" y="133"/>
                    <a:pt x="64" y="144"/>
                  </a:cubicBezTo>
                  <a:cubicBezTo>
                    <a:pt x="50" y="98"/>
                    <a:pt x="57" y="52"/>
                    <a:pt x="43" y="6"/>
                  </a:cubicBezTo>
                  <a:cubicBezTo>
                    <a:pt x="36" y="0"/>
                    <a:pt x="43" y="6"/>
                    <a:pt x="5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4" name="Freeform 807"/>
            <p:cNvSpPr>
              <a:spLocks/>
            </p:cNvSpPr>
            <p:nvPr/>
          </p:nvSpPr>
          <p:spPr bwMode="auto">
            <a:xfrm>
              <a:off x="6257926" y="5116513"/>
              <a:ext cx="20638" cy="92075"/>
            </a:xfrm>
            <a:custGeom>
              <a:avLst/>
              <a:gdLst>
                <a:gd name="T0" fmla="*/ 2147483647 w 32"/>
                <a:gd name="T1" fmla="*/ 0 h 144"/>
                <a:gd name="T2" fmla="*/ 2147483647 w 32"/>
                <a:gd name="T3" fmla="*/ 2147483647 h 144"/>
                <a:gd name="T4" fmla="*/ 2147483647 w 32"/>
                <a:gd name="T5" fmla="*/ 2147483647 h 144"/>
                <a:gd name="T6" fmla="*/ 2147483647 w 32"/>
                <a:gd name="T7" fmla="*/ 2147483647 h 144"/>
                <a:gd name="T8" fmla="*/ 2147483647 w 32"/>
                <a:gd name="T9" fmla="*/ 0 h 144"/>
                <a:gd name="T10" fmla="*/ 2147483647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28" y="0"/>
                  </a:moveTo>
                  <a:cubicBezTo>
                    <a:pt x="0" y="0"/>
                    <a:pt x="5" y="35"/>
                    <a:pt x="5" y="35"/>
                  </a:cubicBezTo>
                  <a:cubicBezTo>
                    <a:pt x="10" y="58"/>
                    <a:pt x="10" y="81"/>
                    <a:pt x="14" y="98"/>
                  </a:cubicBezTo>
                  <a:cubicBezTo>
                    <a:pt x="14" y="116"/>
                    <a:pt x="14" y="133"/>
                    <a:pt x="23" y="144"/>
                  </a:cubicBezTo>
                  <a:cubicBezTo>
                    <a:pt x="19" y="98"/>
                    <a:pt x="32" y="52"/>
                    <a:pt x="23" y="0"/>
                  </a:cubicBezTo>
                  <a:cubicBezTo>
                    <a:pt x="23" y="0"/>
                    <a:pt x="28" y="6"/>
                    <a:pt x="28"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5" name="Freeform 808"/>
            <p:cNvSpPr>
              <a:spLocks/>
            </p:cNvSpPr>
            <p:nvPr/>
          </p:nvSpPr>
          <p:spPr bwMode="auto">
            <a:xfrm>
              <a:off x="6218238" y="5208588"/>
              <a:ext cx="90488" cy="114300"/>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0 60000 65536"/>
                <a:gd name="T13" fmla="*/ 0 60000 65536"/>
                <a:gd name="T14" fmla="*/ 0 60000 65536"/>
                <a:gd name="T15" fmla="*/ 0 60000 65536"/>
                <a:gd name="T16" fmla="*/ 0 60000 65536"/>
                <a:gd name="T17" fmla="*/ 0 60000 65536"/>
                <a:gd name="T18" fmla="*/ 0 w 144"/>
                <a:gd name="T19" fmla="*/ 0 h 176"/>
                <a:gd name="T20" fmla="*/ 144 w 144"/>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144" h="176">
                  <a:moveTo>
                    <a:pt x="36" y="7"/>
                  </a:moveTo>
                  <a:cubicBezTo>
                    <a:pt x="0" y="27"/>
                    <a:pt x="36" y="53"/>
                    <a:pt x="30" y="53"/>
                  </a:cubicBezTo>
                  <a:cubicBezTo>
                    <a:pt x="48" y="72"/>
                    <a:pt x="66" y="85"/>
                    <a:pt x="78" y="105"/>
                  </a:cubicBezTo>
                  <a:cubicBezTo>
                    <a:pt x="90" y="118"/>
                    <a:pt x="132" y="170"/>
                    <a:pt x="144" y="176"/>
                  </a:cubicBezTo>
                  <a:cubicBezTo>
                    <a:pt x="96" y="111"/>
                    <a:pt x="54" y="79"/>
                    <a:pt x="36" y="7"/>
                  </a:cubicBezTo>
                  <a:cubicBezTo>
                    <a:pt x="30" y="0"/>
                    <a:pt x="36" y="14"/>
                    <a:pt x="36"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6" name="Freeform 810"/>
            <p:cNvSpPr>
              <a:spLocks/>
            </p:cNvSpPr>
            <p:nvPr/>
          </p:nvSpPr>
          <p:spPr bwMode="auto">
            <a:xfrm>
              <a:off x="6338888" y="5322888"/>
              <a:ext cx="79375" cy="101600"/>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0 h 160"/>
                <a:gd name="T12" fmla="*/ 0 60000 65536"/>
                <a:gd name="T13" fmla="*/ 0 60000 65536"/>
                <a:gd name="T14" fmla="*/ 0 60000 65536"/>
                <a:gd name="T15" fmla="*/ 0 60000 65536"/>
                <a:gd name="T16" fmla="*/ 0 60000 65536"/>
                <a:gd name="T17" fmla="*/ 0 60000 65536"/>
                <a:gd name="T18" fmla="*/ 0 w 128"/>
                <a:gd name="T19" fmla="*/ 0 h 160"/>
                <a:gd name="T20" fmla="*/ 128 w 128"/>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28" h="160">
                  <a:moveTo>
                    <a:pt x="7" y="0"/>
                  </a:moveTo>
                  <a:cubicBezTo>
                    <a:pt x="7" y="18"/>
                    <a:pt x="0" y="42"/>
                    <a:pt x="13" y="54"/>
                  </a:cubicBezTo>
                  <a:cubicBezTo>
                    <a:pt x="32" y="72"/>
                    <a:pt x="45" y="89"/>
                    <a:pt x="64" y="101"/>
                  </a:cubicBezTo>
                  <a:cubicBezTo>
                    <a:pt x="52" y="89"/>
                    <a:pt x="103" y="155"/>
                    <a:pt x="128" y="160"/>
                  </a:cubicBezTo>
                  <a:cubicBezTo>
                    <a:pt x="90" y="125"/>
                    <a:pt x="52" y="48"/>
                    <a:pt x="13" y="12"/>
                  </a:cubicBezTo>
                  <a:cubicBezTo>
                    <a:pt x="13" y="12"/>
                    <a:pt x="7" y="6"/>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7" name="Freeform 811"/>
            <p:cNvSpPr>
              <a:spLocks/>
            </p:cNvSpPr>
            <p:nvPr/>
          </p:nvSpPr>
          <p:spPr bwMode="auto">
            <a:xfrm>
              <a:off x="6378575" y="5302250"/>
              <a:ext cx="60325" cy="112713"/>
            </a:xfrm>
            <a:custGeom>
              <a:avLst/>
              <a:gdLst>
                <a:gd name="T0" fmla="*/ 2147483647 w 96"/>
                <a:gd name="T1" fmla="*/ 0 h 176"/>
                <a:gd name="T2" fmla="*/ 2147483647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6" y="0"/>
                  </a:moveTo>
                  <a:cubicBezTo>
                    <a:pt x="11" y="19"/>
                    <a:pt x="0" y="43"/>
                    <a:pt x="11" y="55"/>
                  </a:cubicBezTo>
                  <a:cubicBezTo>
                    <a:pt x="26" y="73"/>
                    <a:pt x="41" y="92"/>
                    <a:pt x="56" y="110"/>
                  </a:cubicBezTo>
                  <a:cubicBezTo>
                    <a:pt x="41" y="92"/>
                    <a:pt x="76" y="170"/>
                    <a:pt x="96" y="176"/>
                  </a:cubicBezTo>
                  <a:cubicBezTo>
                    <a:pt x="71" y="140"/>
                    <a:pt x="46" y="49"/>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8" name="Freeform 812"/>
            <p:cNvSpPr>
              <a:spLocks/>
            </p:cNvSpPr>
            <p:nvPr/>
          </p:nvSpPr>
          <p:spPr bwMode="auto">
            <a:xfrm>
              <a:off x="6418263" y="5281613"/>
              <a:ext cx="49213" cy="133350"/>
            </a:xfrm>
            <a:custGeom>
              <a:avLst/>
              <a:gdLst>
                <a:gd name="T0" fmla="*/ 2147483647 w 80"/>
                <a:gd name="T1" fmla="*/ 0 h 208"/>
                <a:gd name="T2" fmla="*/ 2147483647 w 80"/>
                <a:gd name="T3" fmla="*/ 2147483647 h 208"/>
                <a:gd name="T4" fmla="*/ 2147483647 w 80"/>
                <a:gd name="T5" fmla="*/ 2147483647 h 208"/>
                <a:gd name="T6" fmla="*/ 2147483647 w 80"/>
                <a:gd name="T7" fmla="*/ 2147483647 h 208"/>
                <a:gd name="T8" fmla="*/ 2147483647 w 80"/>
                <a:gd name="T9" fmla="*/ 2147483647 h 208"/>
                <a:gd name="T10" fmla="*/ 2147483647 w 80"/>
                <a:gd name="T11" fmla="*/ 0 h 208"/>
                <a:gd name="T12" fmla="*/ 0 60000 65536"/>
                <a:gd name="T13" fmla="*/ 0 60000 65536"/>
                <a:gd name="T14" fmla="*/ 0 60000 65536"/>
                <a:gd name="T15" fmla="*/ 0 60000 65536"/>
                <a:gd name="T16" fmla="*/ 0 60000 65536"/>
                <a:gd name="T17" fmla="*/ 0 60000 65536"/>
                <a:gd name="T18" fmla="*/ 0 w 80"/>
                <a:gd name="T19" fmla="*/ 0 h 208"/>
                <a:gd name="T20" fmla="*/ 80 w 80"/>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80" h="208">
                  <a:moveTo>
                    <a:pt x="6" y="0"/>
                  </a:moveTo>
                  <a:cubicBezTo>
                    <a:pt x="6" y="18"/>
                    <a:pt x="0" y="35"/>
                    <a:pt x="11" y="52"/>
                  </a:cubicBezTo>
                  <a:cubicBezTo>
                    <a:pt x="27" y="64"/>
                    <a:pt x="22" y="87"/>
                    <a:pt x="38" y="116"/>
                  </a:cubicBezTo>
                  <a:cubicBezTo>
                    <a:pt x="27" y="93"/>
                    <a:pt x="64" y="191"/>
                    <a:pt x="80" y="208"/>
                  </a:cubicBezTo>
                  <a:cubicBezTo>
                    <a:pt x="54" y="168"/>
                    <a:pt x="43" y="47"/>
                    <a:pt x="11" y="12"/>
                  </a:cubicBezTo>
                  <a:cubicBezTo>
                    <a:pt x="11" y="6"/>
                    <a:pt x="6" y="6"/>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9" name="Freeform 813"/>
            <p:cNvSpPr>
              <a:spLocks/>
            </p:cNvSpPr>
            <p:nvPr/>
          </p:nvSpPr>
          <p:spPr bwMode="auto">
            <a:xfrm>
              <a:off x="6448425" y="5260975"/>
              <a:ext cx="49213" cy="142875"/>
            </a:xfrm>
            <a:custGeom>
              <a:avLst/>
              <a:gdLst>
                <a:gd name="T0" fmla="*/ 2147483647 w 80"/>
                <a:gd name="T1" fmla="*/ 0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2147483647 w 80"/>
                <a:gd name="T11" fmla="*/ 0 h 224"/>
                <a:gd name="T12" fmla="*/ 0 60000 65536"/>
                <a:gd name="T13" fmla="*/ 0 60000 65536"/>
                <a:gd name="T14" fmla="*/ 0 60000 65536"/>
                <a:gd name="T15" fmla="*/ 0 60000 65536"/>
                <a:gd name="T16" fmla="*/ 0 60000 65536"/>
                <a:gd name="T17" fmla="*/ 0 60000 65536"/>
                <a:gd name="T18" fmla="*/ 0 w 80"/>
                <a:gd name="T19" fmla="*/ 0 h 224"/>
                <a:gd name="T20" fmla="*/ 80 w 80"/>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80" h="224">
                  <a:moveTo>
                    <a:pt x="7" y="0"/>
                  </a:moveTo>
                  <a:cubicBezTo>
                    <a:pt x="14" y="25"/>
                    <a:pt x="0" y="43"/>
                    <a:pt x="14" y="55"/>
                  </a:cubicBezTo>
                  <a:cubicBezTo>
                    <a:pt x="34" y="73"/>
                    <a:pt x="27" y="91"/>
                    <a:pt x="54" y="122"/>
                  </a:cubicBezTo>
                  <a:cubicBezTo>
                    <a:pt x="40" y="103"/>
                    <a:pt x="60" y="206"/>
                    <a:pt x="80" y="224"/>
                  </a:cubicBezTo>
                  <a:cubicBezTo>
                    <a:pt x="47" y="182"/>
                    <a:pt x="60" y="49"/>
                    <a:pt x="20" y="13"/>
                  </a:cubicBezTo>
                  <a:cubicBezTo>
                    <a:pt x="14" y="13"/>
                    <a:pt x="7" y="7"/>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0" name="Freeform 814"/>
            <p:cNvSpPr>
              <a:spLocks/>
            </p:cNvSpPr>
            <p:nvPr/>
          </p:nvSpPr>
          <p:spPr bwMode="auto">
            <a:xfrm>
              <a:off x="6497638" y="5219700"/>
              <a:ext cx="20638" cy="163513"/>
            </a:xfrm>
            <a:custGeom>
              <a:avLst/>
              <a:gdLst>
                <a:gd name="T0" fmla="*/ 2147483647 w 32"/>
                <a:gd name="T1" fmla="*/ 0 h 256"/>
                <a:gd name="T2" fmla="*/ 2147483647 w 32"/>
                <a:gd name="T3" fmla="*/ 2147483647 h 256"/>
                <a:gd name="T4" fmla="*/ 2147483647 w 32"/>
                <a:gd name="T5" fmla="*/ 2147483647 h 256"/>
                <a:gd name="T6" fmla="*/ 2147483647 w 32"/>
                <a:gd name="T7" fmla="*/ 2147483647 h 256"/>
                <a:gd name="T8" fmla="*/ 2147483647 w 32"/>
                <a:gd name="T9" fmla="*/ 2147483647 h 256"/>
                <a:gd name="T10" fmla="*/ 2147483647 w 32"/>
                <a:gd name="T11" fmla="*/ 0 h 256"/>
                <a:gd name="T12" fmla="*/ 0 60000 65536"/>
                <a:gd name="T13" fmla="*/ 0 60000 65536"/>
                <a:gd name="T14" fmla="*/ 0 60000 65536"/>
                <a:gd name="T15" fmla="*/ 0 60000 65536"/>
                <a:gd name="T16" fmla="*/ 0 60000 65536"/>
                <a:gd name="T17" fmla="*/ 0 60000 65536"/>
                <a:gd name="T18" fmla="*/ 0 w 32"/>
                <a:gd name="T19" fmla="*/ 0 h 256"/>
                <a:gd name="T20" fmla="*/ 32 w 32"/>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32" h="256">
                  <a:moveTo>
                    <a:pt x="6" y="0"/>
                  </a:moveTo>
                  <a:cubicBezTo>
                    <a:pt x="6" y="25"/>
                    <a:pt x="0" y="43"/>
                    <a:pt x="11" y="55"/>
                  </a:cubicBezTo>
                  <a:cubicBezTo>
                    <a:pt x="0" y="49"/>
                    <a:pt x="0" y="86"/>
                    <a:pt x="16" y="135"/>
                  </a:cubicBezTo>
                  <a:cubicBezTo>
                    <a:pt x="11" y="110"/>
                    <a:pt x="16" y="232"/>
                    <a:pt x="27" y="256"/>
                  </a:cubicBezTo>
                  <a:cubicBezTo>
                    <a:pt x="16" y="208"/>
                    <a:pt x="32" y="55"/>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1" name="Freeform 815"/>
            <p:cNvSpPr>
              <a:spLocks/>
            </p:cNvSpPr>
            <p:nvPr/>
          </p:nvSpPr>
          <p:spPr bwMode="auto">
            <a:xfrm>
              <a:off x="6427788" y="5116513"/>
              <a:ext cx="39688" cy="133350"/>
            </a:xfrm>
            <a:custGeom>
              <a:avLst/>
              <a:gdLst>
                <a:gd name="T0" fmla="*/ 0 w 64"/>
                <a:gd name="T1" fmla="*/ 0 h 208"/>
                <a:gd name="T2" fmla="*/ 2147483647 w 64"/>
                <a:gd name="T3" fmla="*/ 2147483647 h 208"/>
                <a:gd name="T4" fmla="*/ 2147483647 w 64"/>
                <a:gd name="T5" fmla="*/ 2147483647 h 208"/>
                <a:gd name="T6" fmla="*/ 2147483647 w 64"/>
                <a:gd name="T7" fmla="*/ 2147483647 h 208"/>
                <a:gd name="T8" fmla="*/ 2147483647 w 64"/>
                <a:gd name="T9" fmla="*/ 2147483647 h 208"/>
                <a:gd name="T10" fmla="*/ 0 w 64"/>
                <a:gd name="T11" fmla="*/ 0 h 208"/>
                <a:gd name="T12" fmla="*/ 0 60000 65536"/>
                <a:gd name="T13" fmla="*/ 0 60000 65536"/>
                <a:gd name="T14" fmla="*/ 0 60000 65536"/>
                <a:gd name="T15" fmla="*/ 0 60000 65536"/>
                <a:gd name="T16" fmla="*/ 0 60000 65536"/>
                <a:gd name="T17" fmla="*/ 0 60000 65536"/>
                <a:gd name="T18" fmla="*/ 0 w 64"/>
                <a:gd name="T19" fmla="*/ 0 h 208"/>
                <a:gd name="T20" fmla="*/ 64 w 64"/>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64" h="208">
                  <a:moveTo>
                    <a:pt x="0" y="0"/>
                  </a:moveTo>
                  <a:cubicBezTo>
                    <a:pt x="12" y="13"/>
                    <a:pt x="35" y="19"/>
                    <a:pt x="41" y="37"/>
                  </a:cubicBezTo>
                  <a:cubicBezTo>
                    <a:pt x="41" y="62"/>
                    <a:pt x="59" y="62"/>
                    <a:pt x="59" y="86"/>
                  </a:cubicBezTo>
                  <a:cubicBezTo>
                    <a:pt x="59" y="86"/>
                    <a:pt x="59" y="208"/>
                    <a:pt x="64" y="202"/>
                  </a:cubicBezTo>
                  <a:cubicBezTo>
                    <a:pt x="53" y="153"/>
                    <a:pt x="6" y="98"/>
                    <a:pt x="6" y="13"/>
                  </a:cubicBezTo>
                  <a:cubicBezTo>
                    <a:pt x="6" y="7"/>
                    <a:pt x="6"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2" name="Freeform 816"/>
            <p:cNvSpPr>
              <a:spLocks/>
            </p:cNvSpPr>
            <p:nvPr/>
          </p:nvSpPr>
          <p:spPr bwMode="auto">
            <a:xfrm>
              <a:off x="6367463" y="5146675"/>
              <a:ext cx="30163" cy="20638"/>
            </a:xfrm>
            <a:custGeom>
              <a:avLst/>
              <a:gdLst>
                <a:gd name="T0" fmla="*/ 0 w 48"/>
                <a:gd name="T1" fmla="*/ 2147483647 h 32"/>
                <a:gd name="T2" fmla="*/ 2147483647 w 48"/>
                <a:gd name="T3" fmla="*/ 2147483647 h 32"/>
                <a:gd name="T4" fmla="*/ 2147483647 w 48"/>
                <a:gd name="T5" fmla="*/ 2147483647 h 32"/>
                <a:gd name="T6" fmla="*/ 0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8" y="22"/>
                    <a:pt x="30" y="22"/>
                  </a:cubicBezTo>
                  <a:cubicBezTo>
                    <a:pt x="42" y="32"/>
                    <a:pt x="36" y="22"/>
                    <a:pt x="48" y="22"/>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3" name="Freeform 817"/>
            <p:cNvSpPr>
              <a:spLocks/>
            </p:cNvSpPr>
            <p:nvPr/>
          </p:nvSpPr>
          <p:spPr bwMode="auto">
            <a:xfrm>
              <a:off x="6367463" y="512603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6"/>
                  </a:cubicBezTo>
                  <a:cubicBezTo>
                    <a:pt x="42" y="16"/>
                    <a:pt x="36" y="16"/>
                    <a:pt x="48" y="16"/>
                  </a:cubicBezTo>
                  <a:cubicBezTo>
                    <a:pt x="18" y="11"/>
                    <a:pt x="18"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4" name="Freeform 818"/>
            <p:cNvSpPr>
              <a:spLocks/>
            </p:cNvSpPr>
            <p:nvPr/>
          </p:nvSpPr>
          <p:spPr bwMode="auto">
            <a:xfrm>
              <a:off x="6457950" y="5187950"/>
              <a:ext cx="20638" cy="11113"/>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6"/>
                  </a:moveTo>
                  <a:cubicBezTo>
                    <a:pt x="8" y="11"/>
                    <a:pt x="12" y="11"/>
                    <a:pt x="16" y="16"/>
                  </a:cubicBezTo>
                  <a:cubicBezTo>
                    <a:pt x="24" y="16"/>
                    <a:pt x="24" y="16"/>
                    <a:pt x="32" y="11"/>
                  </a:cubicBezTo>
                  <a:cubicBezTo>
                    <a:pt x="12" y="11"/>
                    <a:pt x="16" y="6"/>
                    <a:pt x="4" y="0"/>
                  </a:cubicBezTo>
                  <a:cubicBezTo>
                    <a:pt x="4"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5" name="Freeform 819"/>
            <p:cNvSpPr>
              <a:spLocks/>
            </p:cNvSpPr>
            <p:nvPr/>
          </p:nvSpPr>
          <p:spPr bwMode="auto">
            <a:xfrm>
              <a:off x="6457950" y="5208588"/>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7"/>
                  </a:moveTo>
                  <a:cubicBezTo>
                    <a:pt x="14" y="13"/>
                    <a:pt x="21" y="20"/>
                    <a:pt x="28" y="26"/>
                  </a:cubicBezTo>
                  <a:cubicBezTo>
                    <a:pt x="42" y="32"/>
                    <a:pt x="35" y="26"/>
                    <a:pt x="48" y="32"/>
                  </a:cubicBezTo>
                  <a:cubicBezTo>
                    <a:pt x="21" y="13"/>
                    <a:pt x="21" y="20"/>
                    <a:pt x="7" y="0"/>
                  </a:cubicBezTo>
                  <a:cubicBezTo>
                    <a:pt x="7"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6" name="Freeform 820"/>
            <p:cNvSpPr>
              <a:spLocks/>
            </p:cNvSpPr>
            <p:nvPr/>
          </p:nvSpPr>
          <p:spPr bwMode="auto">
            <a:xfrm>
              <a:off x="6408738" y="520858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6"/>
                  </a:cubicBezTo>
                  <a:cubicBezTo>
                    <a:pt x="42" y="16"/>
                    <a:pt x="36" y="11"/>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7" name="Freeform 821"/>
            <p:cNvSpPr>
              <a:spLocks/>
            </p:cNvSpPr>
            <p:nvPr/>
          </p:nvSpPr>
          <p:spPr bwMode="auto">
            <a:xfrm>
              <a:off x="6418263" y="522922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8"/>
                  </a:moveTo>
                  <a:cubicBezTo>
                    <a:pt x="12" y="8"/>
                    <a:pt x="18" y="16"/>
                    <a:pt x="30" y="24"/>
                  </a:cubicBezTo>
                  <a:cubicBezTo>
                    <a:pt x="36" y="32"/>
                    <a:pt x="30" y="32"/>
                    <a:pt x="48" y="32"/>
                  </a:cubicBezTo>
                  <a:cubicBezTo>
                    <a:pt x="18" y="16"/>
                    <a:pt x="24" y="16"/>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8" name="Freeform 822"/>
            <p:cNvSpPr>
              <a:spLocks/>
            </p:cNvSpPr>
            <p:nvPr/>
          </p:nvSpPr>
          <p:spPr bwMode="auto">
            <a:xfrm>
              <a:off x="6367463" y="521970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6"/>
                    <a:pt x="30" y="16"/>
                  </a:cubicBezTo>
                  <a:cubicBezTo>
                    <a:pt x="42" y="16"/>
                    <a:pt x="36" y="16"/>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9" name="Freeform 823"/>
            <p:cNvSpPr>
              <a:spLocks/>
            </p:cNvSpPr>
            <p:nvPr/>
          </p:nvSpPr>
          <p:spPr bwMode="auto">
            <a:xfrm>
              <a:off x="6378575" y="524986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6" y="6"/>
                    <a:pt x="18" y="11"/>
                    <a:pt x="30" y="11"/>
                  </a:cubicBezTo>
                  <a:cubicBezTo>
                    <a:pt x="42" y="16"/>
                    <a:pt x="36" y="11"/>
                    <a:pt x="48" y="11"/>
                  </a:cubicBezTo>
                  <a:cubicBezTo>
                    <a:pt x="18" y="6"/>
                    <a:pt x="18"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0" name="Freeform 824"/>
            <p:cNvSpPr>
              <a:spLocks/>
            </p:cNvSpPr>
            <p:nvPr/>
          </p:nvSpPr>
          <p:spPr bwMode="auto">
            <a:xfrm>
              <a:off x="6257925" y="513715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12"/>
                    <a:pt x="28" y="16"/>
                  </a:cubicBezTo>
                  <a:cubicBezTo>
                    <a:pt x="42" y="16"/>
                    <a:pt x="35" y="16"/>
                    <a:pt x="48" y="16"/>
                  </a:cubicBezTo>
                  <a:cubicBezTo>
                    <a:pt x="14"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1" name="Freeform 825"/>
            <p:cNvSpPr>
              <a:spLocks/>
            </p:cNvSpPr>
            <p:nvPr/>
          </p:nvSpPr>
          <p:spPr bwMode="auto">
            <a:xfrm>
              <a:off x="6257925" y="5249863"/>
              <a:ext cx="30163" cy="11113"/>
            </a:xfrm>
            <a:custGeom>
              <a:avLst/>
              <a:gdLst>
                <a:gd name="T0" fmla="*/ 0 w 48"/>
                <a:gd name="T1" fmla="*/ 2147483647 h 16"/>
                <a:gd name="T2" fmla="*/ 2147483647 w 48"/>
                <a:gd name="T3" fmla="*/ 2147483647 h 16"/>
                <a:gd name="T4" fmla="*/ 2147483647 w 48"/>
                <a:gd name="T5" fmla="*/ 2147483647 h 16"/>
                <a:gd name="T6" fmla="*/ 0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1"/>
                  </a:cubicBezTo>
                  <a:cubicBezTo>
                    <a:pt x="48" y="16"/>
                    <a:pt x="12" y="16"/>
                    <a:pt x="48" y="11"/>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2" name="Freeform 826"/>
            <p:cNvSpPr>
              <a:spLocks/>
            </p:cNvSpPr>
            <p:nvPr/>
          </p:nvSpPr>
          <p:spPr bwMode="auto">
            <a:xfrm>
              <a:off x="6278563"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1"/>
                  </a:cubicBezTo>
                  <a:cubicBezTo>
                    <a:pt x="42" y="16"/>
                    <a:pt x="36" y="11"/>
                    <a:pt x="48" y="11"/>
                  </a:cubicBezTo>
                  <a:cubicBezTo>
                    <a:pt x="18" y="6"/>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3" name="Freeform 827"/>
            <p:cNvSpPr>
              <a:spLocks/>
            </p:cNvSpPr>
            <p:nvPr/>
          </p:nvSpPr>
          <p:spPr bwMode="auto">
            <a:xfrm>
              <a:off x="6378575" y="5394325"/>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8"/>
                  </a:moveTo>
                  <a:cubicBezTo>
                    <a:pt x="12" y="8"/>
                    <a:pt x="18" y="16"/>
                    <a:pt x="30" y="16"/>
                  </a:cubicBezTo>
                  <a:cubicBezTo>
                    <a:pt x="42" y="16"/>
                    <a:pt x="36" y="16"/>
                    <a:pt x="48" y="16"/>
                  </a:cubicBezTo>
                  <a:cubicBezTo>
                    <a:pt x="24" y="8"/>
                    <a:pt x="24" y="8"/>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4" name="Freeform 828"/>
            <p:cNvSpPr>
              <a:spLocks/>
            </p:cNvSpPr>
            <p:nvPr/>
          </p:nvSpPr>
          <p:spPr bwMode="auto">
            <a:xfrm>
              <a:off x="6388100" y="533241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12" y="11"/>
                    <a:pt x="18" y="16"/>
                    <a:pt x="30" y="16"/>
                  </a:cubicBezTo>
                  <a:cubicBezTo>
                    <a:pt x="42" y="16"/>
                    <a:pt x="36" y="16"/>
                    <a:pt x="48" y="11"/>
                  </a:cubicBezTo>
                  <a:cubicBezTo>
                    <a:pt x="18" y="11"/>
                    <a:pt x="24"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5" name="Freeform 829"/>
            <p:cNvSpPr>
              <a:spLocks/>
            </p:cNvSpPr>
            <p:nvPr/>
          </p:nvSpPr>
          <p:spPr bwMode="auto">
            <a:xfrm>
              <a:off x="6269038" y="51784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12"/>
                    <a:pt x="23" y="12"/>
                  </a:cubicBezTo>
                  <a:cubicBezTo>
                    <a:pt x="28" y="16"/>
                    <a:pt x="23" y="16"/>
                    <a:pt x="32" y="16"/>
                  </a:cubicBezTo>
                  <a:cubicBezTo>
                    <a:pt x="14"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6" name="Freeform 830"/>
            <p:cNvSpPr>
              <a:spLocks/>
            </p:cNvSpPr>
            <p:nvPr/>
          </p:nvSpPr>
          <p:spPr bwMode="auto">
            <a:xfrm>
              <a:off x="6327775" y="5199063"/>
              <a:ext cx="30163" cy="9525"/>
            </a:xfrm>
            <a:custGeom>
              <a:avLst/>
              <a:gdLst>
                <a:gd name="T0" fmla="*/ 0 w 48"/>
                <a:gd name="T1" fmla="*/ 0 h 16"/>
                <a:gd name="T2" fmla="*/ 2147483647 w 48"/>
                <a:gd name="T3" fmla="*/ 2147483647 h 16"/>
                <a:gd name="T4" fmla="*/ 2147483647 w 48"/>
                <a:gd name="T5" fmla="*/ 2147483647 h 16"/>
                <a:gd name="T6" fmla="*/ 0 w 48"/>
                <a:gd name="T7" fmla="*/ 0 h 16"/>
                <a:gd name="T8" fmla="*/ 0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0"/>
                  </a:moveTo>
                  <a:cubicBezTo>
                    <a:pt x="12" y="6"/>
                    <a:pt x="18" y="11"/>
                    <a:pt x="30" y="11"/>
                  </a:cubicBezTo>
                  <a:cubicBezTo>
                    <a:pt x="42" y="16"/>
                    <a:pt x="36" y="16"/>
                    <a:pt x="48" y="16"/>
                  </a:cubicBezTo>
                  <a:cubicBezTo>
                    <a:pt x="18" y="6"/>
                    <a:pt x="18" y="11"/>
                    <a:pt x="0" y="0"/>
                  </a:cubicBezTo>
                  <a:cubicBezTo>
                    <a:pt x="0" y="0"/>
                    <a:pt x="0"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7" name="Freeform 831"/>
            <p:cNvSpPr>
              <a:spLocks/>
            </p:cNvSpPr>
            <p:nvPr/>
          </p:nvSpPr>
          <p:spPr bwMode="auto">
            <a:xfrm>
              <a:off x="6318250" y="52498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11" y="11"/>
                    <a:pt x="16" y="16"/>
                    <a:pt x="27" y="22"/>
                  </a:cubicBezTo>
                  <a:cubicBezTo>
                    <a:pt x="48" y="32"/>
                    <a:pt x="11" y="22"/>
                    <a:pt x="43" y="22"/>
                  </a:cubicBezTo>
                  <a:cubicBezTo>
                    <a:pt x="16" y="16"/>
                    <a:pt x="22"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8" name="Freeform 832"/>
            <p:cNvSpPr>
              <a:spLocks/>
            </p:cNvSpPr>
            <p:nvPr/>
          </p:nvSpPr>
          <p:spPr bwMode="auto">
            <a:xfrm>
              <a:off x="6327775"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8"/>
                    <a:pt x="18" y="8"/>
                    <a:pt x="30" y="12"/>
                  </a:cubicBezTo>
                  <a:cubicBezTo>
                    <a:pt x="42" y="16"/>
                    <a:pt x="36" y="16"/>
                    <a:pt x="48" y="16"/>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9" name="Freeform 833"/>
            <p:cNvSpPr>
              <a:spLocks/>
            </p:cNvSpPr>
            <p:nvPr/>
          </p:nvSpPr>
          <p:spPr bwMode="auto">
            <a:xfrm>
              <a:off x="6457950" y="5281613"/>
              <a:ext cx="39688" cy="30163"/>
            </a:xfrm>
            <a:custGeom>
              <a:avLst/>
              <a:gdLst>
                <a:gd name="T0" fmla="*/ 0 w 64"/>
                <a:gd name="T1" fmla="*/ 2147483647 h 48"/>
                <a:gd name="T2" fmla="*/ 2147483647 w 64"/>
                <a:gd name="T3" fmla="*/ 2147483647 h 48"/>
                <a:gd name="T4" fmla="*/ 2147483647 w 64"/>
                <a:gd name="T5" fmla="*/ 2147483647 h 48"/>
                <a:gd name="T6" fmla="*/ 2147483647 w 64"/>
                <a:gd name="T7" fmla="*/ 0 h 48"/>
                <a:gd name="T8" fmla="*/ 0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0" y="8"/>
                  </a:moveTo>
                  <a:cubicBezTo>
                    <a:pt x="15" y="16"/>
                    <a:pt x="22" y="24"/>
                    <a:pt x="36" y="32"/>
                  </a:cubicBezTo>
                  <a:cubicBezTo>
                    <a:pt x="64" y="48"/>
                    <a:pt x="8" y="32"/>
                    <a:pt x="57" y="32"/>
                  </a:cubicBezTo>
                  <a:cubicBezTo>
                    <a:pt x="22" y="16"/>
                    <a:pt x="29" y="16"/>
                    <a:pt x="8" y="0"/>
                  </a:cubicBezTo>
                  <a:cubicBezTo>
                    <a:pt x="8"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0" name="Freeform 834"/>
            <p:cNvSpPr>
              <a:spLocks/>
            </p:cNvSpPr>
            <p:nvPr/>
          </p:nvSpPr>
          <p:spPr bwMode="auto">
            <a:xfrm>
              <a:off x="6478588" y="53435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8"/>
                    <a:pt x="19" y="12"/>
                  </a:cubicBezTo>
                  <a:cubicBezTo>
                    <a:pt x="28" y="16"/>
                    <a:pt x="23" y="16"/>
                    <a:pt x="32" y="16"/>
                  </a:cubicBezTo>
                  <a:cubicBezTo>
                    <a:pt x="10"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1" name="Freeform 835"/>
            <p:cNvSpPr>
              <a:spLocks/>
            </p:cNvSpPr>
            <p:nvPr/>
          </p:nvSpPr>
          <p:spPr bwMode="auto">
            <a:xfrm>
              <a:off x="6427788" y="5311775"/>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7"/>
                  </a:moveTo>
                  <a:cubicBezTo>
                    <a:pt x="12" y="7"/>
                    <a:pt x="18" y="10"/>
                    <a:pt x="30" y="13"/>
                  </a:cubicBezTo>
                  <a:cubicBezTo>
                    <a:pt x="42" y="16"/>
                    <a:pt x="36" y="13"/>
                    <a:pt x="48" y="13"/>
                  </a:cubicBezTo>
                  <a:cubicBezTo>
                    <a:pt x="18" y="10"/>
                    <a:pt x="24" y="7"/>
                    <a:pt x="6" y="0"/>
                  </a:cubicBezTo>
                  <a:cubicBezTo>
                    <a:pt x="6"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2" name="Freeform 836"/>
            <p:cNvSpPr>
              <a:spLocks/>
            </p:cNvSpPr>
            <p:nvPr/>
          </p:nvSpPr>
          <p:spPr bwMode="auto">
            <a:xfrm>
              <a:off x="6448425" y="5373688"/>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4"/>
                    <a:pt x="18" y="8"/>
                    <a:pt x="30" y="12"/>
                  </a:cubicBezTo>
                  <a:cubicBezTo>
                    <a:pt x="42" y="16"/>
                    <a:pt x="36" y="12"/>
                    <a:pt x="48" y="12"/>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3" name="Freeform 837"/>
            <p:cNvSpPr>
              <a:spLocks/>
            </p:cNvSpPr>
            <p:nvPr/>
          </p:nvSpPr>
          <p:spPr bwMode="auto">
            <a:xfrm>
              <a:off x="6497638" y="5281613"/>
              <a:ext cx="20638" cy="30163"/>
            </a:xfrm>
            <a:custGeom>
              <a:avLst/>
              <a:gdLst>
                <a:gd name="T0" fmla="*/ 0 w 32"/>
                <a:gd name="T1" fmla="*/ 2147483647 h 48"/>
                <a:gd name="T2" fmla="*/ 2147483647 w 32"/>
                <a:gd name="T3" fmla="*/ 2147483647 h 48"/>
                <a:gd name="T4" fmla="*/ 2147483647 w 32"/>
                <a:gd name="T5" fmla="*/ 2147483647 h 48"/>
                <a:gd name="T6" fmla="*/ 2147483647 w 32"/>
                <a:gd name="T7" fmla="*/ 0 h 48"/>
                <a:gd name="T8" fmla="*/ 0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7"/>
                  </a:moveTo>
                  <a:cubicBezTo>
                    <a:pt x="8" y="14"/>
                    <a:pt x="8" y="28"/>
                    <a:pt x="16" y="35"/>
                  </a:cubicBezTo>
                  <a:cubicBezTo>
                    <a:pt x="24" y="48"/>
                    <a:pt x="16" y="42"/>
                    <a:pt x="32" y="48"/>
                  </a:cubicBezTo>
                  <a:cubicBezTo>
                    <a:pt x="8" y="21"/>
                    <a:pt x="16" y="21"/>
                    <a:pt x="8" y="0"/>
                  </a:cubicBezTo>
                  <a:cubicBezTo>
                    <a:pt x="8"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4" name="Freeform 838"/>
            <p:cNvSpPr>
              <a:spLocks/>
            </p:cNvSpPr>
            <p:nvPr/>
          </p:nvSpPr>
          <p:spPr bwMode="auto">
            <a:xfrm>
              <a:off x="6508750" y="5311775"/>
              <a:ext cx="9525" cy="31750"/>
            </a:xfrm>
            <a:custGeom>
              <a:avLst/>
              <a:gdLst>
                <a:gd name="T0" fmla="*/ 0 w 16"/>
                <a:gd name="T1" fmla="*/ 2147483647 h 48"/>
                <a:gd name="T2" fmla="*/ 2147483647 w 16"/>
                <a:gd name="T3" fmla="*/ 2147483647 h 48"/>
                <a:gd name="T4" fmla="*/ 2147483647 w 16"/>
                <a:gd name="T5" fmla="*/ 2147483647 h 48"/>
                <a:gd name="T6" fmla="*/ 2147483647 w 16"/>
                <a:gd name="T7" fmla="*/ 0 h 48"/>
                <a:gd name="T8" fmla="*/ 0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0" y="7"/>
                  </a:moveTo>
                  <a:cubicBezTo>
                    <a:pt x="4" y="14"/>
                    <a:pt x="4" y="28"/>
                    <a:pt x="8" y="35"/>
                  </a:cubicBezTo>
                  <a:cubicBezTo>
                    <a:pt x="12" y="48"/>
                    <a:pt x="12" y="42"/>
                    <a:pt x="16" y="48"/>
                  </a:cubicBezTo>
                  <a:cubicBezTo>
                    <a:pt x="8" y="28"/>
                    <a:pt x="8" y="28"/>
                    <a:pt x="4" y="0"/>
                  </a:cubicBezTo>
                  <a:cubicBezTo>
                    <a:pt x="4"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5" name="Freeform 839"/>
            <p:cNvSpPr>
              <a:spLocks/>
            </p:cNvSpPr>
            <p:nvPr/>
          </p:nvSpPr>
          <p:spPr bwMode="auto">
            <a:xfrm>
              <a:off x="6318250" y="5137150"/>
              <a:ext cx="20638" cy="112713"/>
            </a:xfrm>
            <a:custGeom>
              <a:avLst/>
              <a:gdLst>
                <a:gd name="T0" fmla="*/ 2147483647 w 32"/>
                <a:gd name="T1" fmla="*/ 0 h 176"/>
                <a:gd name="T2" fmla="*/ 2147483647 w 32"/>
                <a:gd name="T3" fmla="*/ 2147483647 h 176"/>
                <a:gd name="T4" fmla="*/ 2147483647 w 32"/>
                <a:gd name="T5" fmla="*/ 2147483647 h 176"/>
                <a:gd name="T6" fmla="*/ 2147483647 w 32"/>
                <a:gd name="T7" fmla="*/ 2147483647 h 176"/>
                <a:gd name="T8" fmla="*/ 2147483647 w 32"/>
                <a:gd name="T9" fmla="*/ 2147483647 h 176"/>
                <a:gd name="T10" fmla="*/ 2147483647 w 32"/>
                <a:gd name="T11" fmla="*/ 0 h 176"/>
                <a:gd name="T12" fmla="*/ 0 60000 65536"/>
                <a:gd name="T13" fmla="*/ 0 60000 65536"/>
                <a:gd name="T14" fmla="*/ 0 60000 65536"/>
                <a:gd name="T15" fmla="*/ 0 60000 65536"/>
                <a:gd name="T16" fmla="*/ 0 60000 65536"/>
                <a:gd name="T17" fmla="*/ 0 60000 65536"/>
                <a:gd name="T18" fmla="*/ 0 w 32"/>
                <a:gd name="T19" fmla="*/ 0 h 176"/>
                <a:gd name="T20" fmla="*/ 32 w 32"/>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32" h="176">
                  <a:moveTo>
                    <a:pt x="10" y="0"/>
                  </a:moveTo>
                  <a:cubicBezTo>
                    <a:pt x="5" y="20"/>
                    <a:pt x="0" y="40"/>
                    <a:pt x="10" y="59"/>
                  </a:cubicBezTo>
                  <a:cubicBezTo>
                    <a:pt x="14" y="85"/>
                    <a:pt x="14" y="98"/>
                    <a:pt x="19" y="124"/>
                  </a:cubicBezTo>
                  <a:cubicBezTo>
                    <a:pt x="23" y="137"/>
                    <a:pt x="23" y="163"/>
                    <a:pt x="32" y="176"/>
                  </a:cubicBezTo>
                  <a:cubicBezTo>
                    <a:pt x="23" y="124"/>
                    <a:pt x="23" y="66"/>
                    <a:pt x="10" y="20"/>
                  </a:cubicBezTo>
                  <a:cubicBezTo>
                    <a:pt x="10" y="14"/>
                    <a:pt x="5" y="7"/>
                    <a:pt x="1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6" name="Freeform 840"/>
            <p:cNvSpPr>
              <a:spLocks/>
            </p:cNvSpPr>
            <p:nvPr/>
          </p:nvSpPr>
          <p:spPr bwMode="auto">
            <a:xfrm>
              <a:off x="6318250" y="514667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3"/>
                  </a:moveTo>
                  <a:cubicBezTo>
                    <a:pt x="12" y="13"/>
                    <a:pt x="18" y="20"/>
                    <a:pt x="24" y="26"/>
                  </a:cubicBezTo>
                  <a:cubicBezTo>
                    <a:pt x="36" y="32"/>
                    <a:pt x="36" y="26"/>
                    <a:pt x="48" y="26"/>
                  </a:cubicBezTo>
                  <a:cubicBezTo>
                    <a:pt x="18" y="13"/>
                    <a:pt x="24" y="13"/>
                    <a:pt x="6" y="0"/>
                  </a:cubicBezTo>
                  <a:cubicBezTo>
                    <a:pt x="6"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7" name="Freeform 841"/>
            <p:cNvSpPr>
              <a:spLocks/>
            </p:cNvSpPr>
            <p:nvPr/>
          </p:nvSpPr>
          <p:spPr bwMode="auto">
            <a:xfrm>
              <a:off x="62579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6" y="49"/>
                  </a:moveTo>
                  <a:cubicBezTo>
                    <a:pt x="11" y="74"/>
                    <a:pt x="11" y="55"/>
                    <a:pt x="6" y="80"/>
                  </a:cubicBezTo>
                  <a:cubicBezTo>
                    <a:pt x="6" y="98"/>
                    <a:pt x="0" y="110"/>
                    <a:pt x="6" y="128"/>
                  </a:cubicBezTo>
                  <a:cubicBezTo>
                    <a:pt x="16" y="80"/>
                    <a:pt x="32" y="43"/>
                    <a:pt x="48" y="0"/>
                  </a:cubicBezTo>
                  <a:cubicBezTo>
                    <a:pt x="48" y="0"/>
                    <a:pt x="16" y="13"/>
                    <a:pt x="16" y="4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8" name="Freeform 842"/>
            <p:cNvSpPr>
              <a:spLocks/>
            </p:cNvSpPr>
            <p:nvPr/>
          </p:nvSpPr>
          <p:spPr bwMode="auto">
            <a:xfrm>
              <a:off x="63087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8" y="59"/>
                  </a:moveTo>
                  <a:cubicBezTo>
                    <a:pt x="24" y="76"/>
                    <a:pt x="18" y="64"/>
                    <a:pt x="24" y="88"/>
                  </a:cubicBezTo>
                  <a:cubicBezTo>
                    <a:pt x="42" y="123"/>
                    <a:pt x="18" y="99"/>
                    <a:pt x="48" y="128"/>
                  </a:cubicBezTo>
                  <a:cubicBezTo>
                    <a:pt x="30" y="82"/>
                    <a:pt x="30" y="41"/>
                    <a:pt x="24" y="0"/>
                  </a:cubicBezTo>
                  <a:cubicBezTo>
                    <a:pt x="24" y="0"/>
                    <a:pt x="0" y="30"/>
                    <a:pt x="18" y="5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9" name="Freeform 843"/>
            <p:cNvSpPr>
              <a:spLocks/>
            </p:cNvSpPr>
            <p:nvPr/>
          </p:nvSpPr>
          <p:spPr bwMode="auto">
            <a:xfrm>
              <a:off x="6269038" y="5043488"/>
              <a:ext cx="28575"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8"/>
                    <a:pt x="28" y="12"/>
                  </a:cubicBezTo>
                  <a:cubicBezTo>
                    <a:pt x="42" y="16"/>
                    <a:pt x="35" y="16"/>
                    <a:pt x="48" y="16"/>
                  </a:cubicBezTo>
                  <a:cubicBezTo>
                    <a:pt x="21"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0" name="Freeform 844"/>
            <p:cNvSpPr>
              <a:spLocks/>
            </p:cNvSpPr>
            <p:nvPr/>
          </p:nvSpPr>
          <p:spPr bwMode="auto">
            <a:xfrm>
              <a:off x="6257925" y="5075238"/>
              <a:ext cx="20638" cy="20638"/>
            </a:xfrm>
            <a:custGeom>
              <a:avLst/>
              <a:gdLst>
                <a:gd name="T0" fmla="*/ 0 w 32"/>
                <a:gd name="T1" fmla="*/ 2147483647 h 32"/>
                <a:gd name="T2" fmla="*/ 2147483647 w 32"/>
                <a:gd name="T3" fmla="*/ 2147483647 h 32"/>
                <a:gd name="T4" fmla="*/ 2147483647 w 32"/>
                <a:gd name="T5" fmla="*/ 2147483647 h 32"/>
                <a:gd name="T6" fmla="*/ 2147483647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6"/>
                  </a:moveTo>
                  <a:cubicBezTo>
                    <a:pt x="5" y="11"/>
                    <a:pt x="14" y="16"/>
                    <a:pt x="19" y="22"/>
                  </a:cubicBezTo>
                  <a:cubicBezTo>
                    <a:pt x="23" y="32"/>
                    <a:pt x="23" y="27"/>
                    <a:pt x="32" y="32"/>
                  </a:cubicBezTo>
                  <a:cubicBezTo>
                    <a:pt x="14" y="16"/>
                    <a:pt x="14" y="16"/>
                    <a:pt x="5" y="0"/>
                  </a:cubicBezTo>
                  <a:cubicBezTo>
                    <a:pt x="5"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1" name="Freeform 845"/>
            <p:cNvSpPr>
              <a:spLocks/>
            </p:cNvSpPr>
            <p:nvPr/>
          </p:nvSpPr>
          <p:spPr bwMode="auto">
            <a:xfrm>
              <a:off x="6327775" y="50339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6" y="16"/>
                    <a:pt x="22" y="22"/>
                  </a:cubicBezTo>
                  <a:cubicBezTo>
                    <a:pt x="48" y="32"/>
                    <a:pt x="6" y="22"/>
                    <a:pt x="38" y="22"/>
                  </a:cubicBezTo>
                  <a:cubicBezTo>
                    <a:pt x="16" y="16"/>
                    <a:pt x="16" y="16"/>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2" name="Freeform 846"/>
            <p:cNvSpPr>
              <a:spLocks/>
            </p:cNvSpPr>
            <p:nvPr/>
          </p:nvSpPr>
          <p:spPr bwMode="auto">
            <a:xfrm>
              <a:off x="6327775" y="5054600"/>
              <a:ext cx="20638" cy="20638"/>
            </a:xfrm>
            <a:custGeom>
              <a:avLst/>
              <a:gdLst>
                <a:gd name="T0" fmla="*/ 0 w 32"/>
                <a:gd name="T1" fmla="*/ 2147483647 h 32"/>
                <a:gd name="T2" fmla="*/ 2147483647 w 32"/>
                <a:gd name="T3" fmla="*/ 2147483647 h 32"/>
                <a:gd name="T4" fmla="*/ 2147483647 w 32"/>
                <a:gd name="T5" fmla="*/ 2147483647 h 32"/>
                <a:gd name="T6" fmla="*/ 0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3"/>
                  </a:moveTo>
                  <a:cubicBezTo>
                    <a:pt x="5" y="13"/>
                    <a:pt x="10" y="20"/>
                    <a:pt x="19" y="26"/>
                  </a:cubicBezTo>
                  <a:cubicBezTo>
                    <a:pt x="23" y="32"/>
                    <a:pt x="23" y="26"/>
                    <a:pt x="32" y="26"/>
                  </a:cubicBezTo>
                  <a:cubicBezTo>
                    <a:pt x="10" y="20"/>
                    <a:pt x="14" y="20"/>
                    <a:pt x="0" y="0"/>
                  </a:cubicBezTo>
                  <a:cubicBezTo>
                    <a:pt x="0"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3" name="Freeform 847"/>
            <p:cNvSpPr>
              <a:spLocks/>
            </p:cNvSpPr>
            <p:nvPr/>
          </p:nvSpPr>
          <p:spPr bwMode="auto">
            <a:xfrm>
              <a:off x="6367463" y="5364163"/>
              <a:ext cx="20638"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cubicBezTo>
                    <a:pt x="8" y="8"/>
                    <a:pt x="16" y="16"/>
                    <a:pt x="20" y="16"/>
                  </a:cubicBezTo>
                  <a:cubicBezTo>
                    <a:pt x="28" y="16"/>
                    <a:pt x="24" y="16"/>
                    <a:pt x="32" y="16"/>
                  </a:cubicBezTo>
                  <a:cubicBezTo>
                    <a:pt x="12" y="8"/>
                    <a:pt x="16" y="8"/>
                    <a:pt x="4" y="0"/>
                  </a:cubicBezTo>
                  <a:cubicBezTo>
                    <a:pt x="4"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4" name="Freeform 848"/>
            <p:cNvSpPr>
              <a:spLocks/>
            </p:cNvSpPr>
            <p:nvPr/>
          </p:nvSpPr>
          <p:spPr bwMode="auto">
            <a:xfrm>
              <a:off x="6437313" y="4903788"/>
              <a:ext cx="85725" cy="207963"/>
            </a:xfrm>
            <a:custGeom>
              <a:avLst/>
              <a:gdLst>
                <a:gd name="T0" fmla="*/ 2147483647 w 138"/>
                <a:gd name="T1" fmla="*/ 2147483647 h 322"/>
                <a:gd name="T2" fmla="*/ 2147483647 w 138"/>
                <a:gd name="T3" fmla="*/ 2147483647 h 322"/>
                <a:gd name="T4" fmla="*/ 2147483647 w 138"/>
                <a:gd name="T5" fmla="*/ 2147483647 h 322"/>
                <a:gd name="T6" fmla="*/ 2147483647 w 138"/>
                <a:gd name="T7" fmla="*/ 2147483647 h 322"/>
                <a:gd name="T8" fmla="*/ 2147483647 w 138"/>
                <a:gd name="T9" fmla="*/ 2147483647 h 322"/>
                <a:gd name="T10" fmla="*/ 2147483647 w 138"/>
                <a:gd name="T11" fmla="*/ 2147483647 h 322"/>
                <a:gd name="T12" fmla="*/ 2147483647 w 138"/>
                <a:gd name="T13" fmla="*/ 2147483647 h 322"/>
                <a:gd name="T14" fmla="*/ 2147483647 w 138"/>
                <a:gd name="T15" fmla="*/ 2147483647 h 322"/>
                <a:gd name="T16" fmla="*/ 2147483647 w 138"/>
                <a:gd name="T17" fmla="*/ 2147483647 h 322"/>
                <a:gd name="T18" fmla="*/ 2147483647 w 138"/>
                <a:gd name="T19" fmla="*/ 2147483647 h 322"/>
                <a:gd name="T20" fmla="*/ 2147483647 w 138"/>
                <a:gd name="T21" fmla="*/ 2147483647 h 322"/>
                <a:gd name="T22" fmla="*/ 2147483647 w 138"/>
                <a:gd name="T23" fmla="*/ 2147483647 h 322"/>
                <a:gd name="T24" fmla="*/ 2147483647 w 138"/>
                <a:gd name="T25" fmla="*/ 2147483647 h 322"/>
                <a:gd name="T26" fmla="*/ 2147483647 w 138"/>
                <a:gd name="T27" fmla="*/ 2147483647 h 322"/>
                <a:gd name="T28" fmla="*/ 2147483647 w 138"/>
                <a:gd name="T29" fmla="*/ 2147483647 h 322"/>
                <a:gd name="T30" fmla="*/ 2147483647 w 138"/>
                <a:gd name="T31" fmla="*/ 2147483647 h 322"/>
                <a:gd name="T32" fmla="*/ 2147483647 w 138"/>
                <a:gd name="T33" fmla="*/ 2147483647 h 322"/>
                <a:gd name="T34" fmla="*/ 2147483647 w 138"/>
                <a:gd name="T35" fmla="*/ 2147483647 h 322"/>
                <a:gd name="T36" fmla="*/ 2147483647 w 138"/>
                <a:gd name="T37" fmla="*/ 2147483647 h 322"/>
                <a:gd name="T38" fmla="*/ 2147483647 w 138"/>
                <a:gd name="T39" fmla="*/ 2147483647 h 322"/>
                <a:gd name="T40" fmla="*/ 2147483647 w 138"/>
                <a:gd name="T41" fmla="*/ 2147483647 h 322"/>
                <a:gd name="T42" fmla="*/ 2147483647 w 138"/>
                <a:gd name="T43" fmla="*/ 2147483647 h 322"/>
                <a:gd name="T44" fmla="*/ 2147483647 w 138"/>
                <a:gd name="T45" fmla="*/ 2147483647 h 322"/>
                <a:gd name="T46" fmla="*/ 2147483647 w 138"/>
                <a:gd name="T47" fmla="*/ 2147483647 h 322"/>
                <a:gd name="T48" fmla="*/ 2147483647 w 138"/>
                <a:gd name="T49" fmla="*/ 2147483647 h 322"/>
                <a:gd name="T50" fmla="*/ 2147483647 w 138"/>
                <a:gd name="T51" fmla="*/ 2147483647 h 322"/>
                <a:gd name="T52" fmla="*/ 2147483647 w 138"/>
                <a:gd name="T53" fmla="*/ 2147483647 h 322"/>
                <a:gd name="T54" fmla="*/ 2147483647 w 138"/>
                <a:gd name="T55" fmla="*/ 2147483647 h 322"/>
                <a:gd name="T56" fmla="*/ 2147483647 w 138"/>
                <a:gd name="T57" fmla="*/ 2147483647 h 322"/>
                <a:gd name="T58" fmla="*/ 2147483647 w 138"/>
                <a:gd name="T59" fmla="*/ 2147483647 h 322"/>
                <a:gd name="T60" fmla="*/ 2147483647 w 138"/>
                <a:gd name="T61" fmla="*/ 2147483647 h 322"/>
                <a:gd name="T62" fmla="*/ 2147483647 w 138"/>
                <a:gd name="T63" fmla="*/ 2147483647 h 322"/>
                <a:gd name="T64" fmla="*/ 2147483647 w 138"/>
                <a:gd name="T65" fmla="*/ 2147483647 h 322"/>
                <a:gd name="T66" fmla="*/ 2147483647 w 138"/>
                <a:gd name="T67" fmla="*/ 2147483647 h 322"/>
                <a:gd name="T68" fmla="*/ 2147483647 w 138"/>
                <a:gd name="T69" fmla="*/ 2147483647 h 322"/>
                <a:gd name="T70" fmla="*/ 2147483647 w 138"/>
                <a:gd name="T71" fmla="*/ 2147483647 h 322"/>
                <a:gd name="T72" fmla="*/ 2147483647 w 138"/>
                <a:gd name="T73" fmla="*/ 2147483647 h 322"/>
                <a:gd name="T74" fmla="*/ 2147483647 w 138"/>
                <a:gd name="T75" fmla="*/ 2147483647 h 322"/>
                <a:gd name="T76" fmla="*/ 2147483647 w 138"/>
                <a:gd name="T77" fmla="*/ 2147483647 h 322"/>
                <a:gd name="T78" fmla="*/ 2147483647 w 138"/>
                <a:gd name="T79" fmla="*/ 2147483647 h 322"/>
                <a:gd name="T80" fmla="*/ 2147483647 w 138"/>
                <a:gd name="T81" fmla="*/ 2147483647 h 322"/>
                <a:gd name="T82" fmla="*/ 2147483647 w 138"/>
                <a:gd name="T83" fmla="*/ 2147483647 h 322"/>
                <a:gd name="T84" fmla="*/ 2147483647 w 138"/>
                <a:gd name="T85" fmla="*/ 2147483647 h 322"/>
                <a:gd name="T86" fmla="*/ 2147483647 w 138"/>
                <a:gd name="T87" fmla="*/ 2147483647 h 322"/>
                <a:gd name="T88" fmla="*/ 2147483647 w 138"/>
                <a:gd name="T89" fmla="*/ 2147483647 h 322"/>
                <a:gd name="T90" fmla="*/ 2147483647 w 138"/>
                <a:gd name="T91" fmla="*/ 2147483647 h 322"/>
                <a:gd name="T92" fmla="*/ 2147483647 w 138"/>
                <a:gd name="T93" fmla="*/ 2147483647 h 322"/>
                <a:gd name="T94" fmla="*/ 2147483647 w 138"/>
                <a:gd name="T95" fmla="*/ 2147483647 h 322"/>
                <a:gd name="T96" fmla="*/ 2147483647 w 138"/>
                <a:gd name="T97" fmla="*/ 2147483647 h 322"/>
                <a:gd name="T98" fmla="*/ 2147483647 w 138"/>
                <a:gd name="T99" fmla="*/ 2147483647 h 322"/>
                <a:gd name="T100" fmla="*/ 2147483647 w 138"/>
                <a:gd name="T101" fmla="*/ 2147483647 h 322"/>
                <a:gd name="T102" fmla="*/ 2147483647 w 138"/>
                <a:gd name="T103" fmla="*/ 2147483647 h 322"/>
                <a:gd name="T104" fmla="*/ 2147483647 w 138"/>
                <a:gd name="T105" fmla="*/ 2147483647 h 3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322"/>
                <a:gd name="T161" fmla="*/ 138 w 138"/>
                <a:gd name="T162" fmla="*/ 322 h 3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322">
                  <a:moveTo>
                    <a:pt x="36" y="322"/>
                  </a:moveTo>
                  <a:lnTo>
                    <a:pt x="35" y="305"/>
                  </a:lnTo>
                  <a:lnTo>
                    <a:pt x="37" y="309"/>
                  </a:lnTo>
                  <a:lnTo>
                    <a:pt x="27" y="295"/>
                  </a:lnTo>
                  <a:lnTo>
                    <a:pt x="15" y="282"/>
                  </a:lnTo>
                  <a:cubicBezTo>
                    <a:pt x="14" y="282"/>
                    <a:pt x="14" y="281"/>
                    <a:pt x="14" y="281"/>
                  </a:cubicBezTo>
                  <a:lnTo>
                    <a:pt x="3" y="264"/>
                  </a:lnTo>
                  <a:lnTo>
                    <a:pt x="17" y="256"/>
                  </a:lnTo>
                  <a:lnTo>
                    <a:pt x="31" y="290"/>
                  </a:lnTo>
                  <a:lnTo>
                    <a:pt x="29" y="288"/>
                  </a:lnTo>
                  <a:lnTo>
                    <a:pt x="41" y="300"/>
                  </a:lnTo>
                  <a:lnTo>
                    <a:pt x="38" y="298"/>
                  </a:lnTo>
                  <a:lnTo>
                    <a:pt x="53" y="302"/>
                  </a:lnTo>
                  <a:lnTo>
                    <a:pt x="48" y="302"/>
                  </a:lnTo>
                  <a:lnTo>
                    <a:pt x="57" y="299"/>
                  </a:lnTo>
                  <a:lnTo>
                    <a:pt x="54" y="301"/>
                  </a:lnTo>
                  <a:lnTo>
                    <a:pt x="62" y="293"/>
                  </a:lnTo>
                  <a:lnTo>
                    <a:pt x="61" y="294"/>
                  </a:lnTo>
                  <a:lnTo>
                    <a:pt x="73" y="274"/>
                  </a:lnTo>
                  <a:lnTo>
                    <a:pt x="71" y="278"/>
                  </a:lnTo>
                  <a:lnTo>
                    <a:pt x="71" y="260"/>
                  </a:lnTo>
                  <a:lnTo>
                    <a:pt x="72" y="264"/>
                  </a:lnTo>
                  <a:lnTo>
                    <a:pt x="64" y="248"/>
                  </a:lnTo>
                  <a:lnTo>
                    <a:pt x="66" y="250"/>
                  </a:lnTo>
                  <a:lnTo>
                    <a:pt x="39" y="221"/>
                  </a:lnTo>
                  <a:lnTo>
                    <a:pt x="51" y="210"/>
                  </a:lnTo>
                  <a:lnTo>
                    <a:pt x="66" y="228"/>
                  </a:lnTo>
                  <a:lnTo>
                    <a:pt x="64" y="227"/>
                  </a:lnTo>
                  <a:lnTo>
                    <a:pt x="81" y="240"/>
                  </a:lnTo>
                  <a:lnTo>
                    <a:pt x="77" y="239"/>
                  </a:lnTo>
                  <a:lnTo>
                    <a:pt x="94" y="241"/>
                  </a:lnTo>
                  <a:lnTo>
                    <a:pt x="88" y="243"/>
                  </a:lnTo>
                  <a:lnTo>
                    <a:pt x="103" y="229"/>
                  </a:lnTo>
                  <a:lnTo>
                    <a:pt x="101" y="232"/>
                  </a:lnTo>
                  <a:lnTo>
                    <a:pt x="111" y="205"/>
                  </a:lnTo>
                  <a:lnTo>
                    <a:pt x="111" y="210"/>
                  </a:lnTo>
                  <a:lnTo>
                    <a:pt x="105" y="192"/>
                  </a:lnTo>
                  <a:lnTo>
                    <a:pt x="107" y="195"/>
                  </a:lnTo>
                  <a:lnTo>
                    <a:pt x="90" y="180"/>
                  </a:lnTo>
                  <a:lnTo>
                    <a:pt x="91" y="181"/>
                  </a:lnTo>
                  <a:lnTo>
                    <a:pt x="64" y="165"/>
                  </a:lnTo>
                  <a:lnTo>
                    <a:pt x="73" y="152"/>
                  </a:lnTo>
                  <a:lnTo>
                    <a:pt x="101" y="171"/>
                  </a:lnTo>
                  <a:lnTo>
                    <a:pt x="98" y="170"/>
                  </a:lnTo>
                  <a:lnTo>
                    <a:pt x="110" y="172"/>
                  </a:lnTo>
                  <a:lnTo>
                    <a:pt x="104" y="173"/>
                  </a:lnTo>
                  <a:lnTo>
                    <a:pt x="116" y="165"/>
                  </a:lnTo>
                  <a:lnTo>
                    <a:pt x="114" y="167"/>
                  </a:lnTo>
                  <a:lnTo>
                    <a:pt x="122" y="154"/>
                  </a:lnTo>
                  <a:lnTo>
                    <a:pt x="120" y="158"/>
                  </a:lnTo>
                  <a:lnTo>
                    <a:pt x="121" y="142"/>
                  </a:lnTo>
                  <a:lnTo>
                    <a:pt x="122" y="145"/>
                  </a:lnTo>
                  <a:lnTo>
                    <a:pt x="113" y="111"/>
                  </a:lnTo>
                  <a:lnTo>
                    <a:pt x="115" y="114"/>
                  </a:lnTo>
                  <a:lnTo>
                    <a:pt x="104" y="103"/>
                  </a:lnTo>
                  <a:lnTo>
                    <a:pt x="106" y="105"/>
                  </a:lnTo>
                  <a:lnTo>
                    <a:pt x="93" y="99"/>
                  </a:lnTo>
                  <a:lnTo>
                    <a:pt x="94" y="99"/>
                  </a:lnTo>
                  <a:lnTo>
                    <a:pt x="66" y="91"/>
                  </a:lnTo>
                  <a:cubicBezTo>
                    <a:pt x="62" y="90"/>
                    <a:pt x="60" y="86"/>
                    <a:pt x="61" y="82"/>
                  </a:cubicBezTo>
                  <a:cubicBezTo>
                    <a:pt x="62" y="77"/>
                    <a:pt x="66" y="75"/>
                    <a:pt x="70" y="76"/>
                  </a:cubicBezTo>
                  <a:lnTo>
                    <a:pt x="98" y="82"/>
                  </a:lnTo>
                  <a:lnTo>
                    <a:pt x="95" y="82"/>
                  </a:lnTo>
                  <a:lnTo>
                    <a:pt x="108" y="80"/>
                  </a:lnTo>
                  <a:lnTo>
                    <a:pt x="104" y="82"/>
                  </a:lnTo>
                  <a:lnTo>
                    <a:pt x="115" y="72"/>
                  </a:lnTo>
                  <a:lnTo>
                    <a:pt x="113" y="74"/>
                  </a:lnTo>
                  <a:lnTo>
                    <a:pt x="119" y="63"/>
                  </a:lnTo>
                  <a:lnTo>
                    <a:pt x="118" y="66"/>
                  </a:lnTo>
                  <a:lnTo>
                    <a:pt x="119" y="55"/>
                  </a:lnTo>
                  <a:lnTo>
                    <a:pt x="120" y="58"/>
                  </a:lnTo>
                  <a:lnTo>
                    <a:pt x="113" y="36"/>
                  </a:lnTo>
                  <a:lnTo>
                    <a:pt x="114" y="38"/>
                  </a:lnTo>
                  <a:lnTo>
                    <a:pt x="103" y="23"/>
                  </a:lnTo>
                  <a:lnTo>
                    <a:pt x="105" y="25"/>
                  </a:lnTo>
                  <a:lnTo>
                    <a:pt x="91" y="16"/>
                  </a:lnTo>
                  <a:lnTo>
                    <a:pt x="95" y="17"/>
                  </a:lnTo>
                  <a:lnTo>
                    <a:pt x="62" y="16"/>
                  </a:lnTo>
                  <a:lnTo>
                    <a:pt x="63" y="0"/>
                  </a:lnTo>
                  <a:lnTo>
                    <a:pt x="96" y="1"/>
                  </a:lnTo>
                  <a:cubicBezTo>
                    <a:pt x="97" y="2"/>
                    <a:pt x="99" y="2"/>
                    <a:pt x="100" y="3"/>
                  </a:cubicBezTo>
                  <a:lnTo>
                    <a:pt x="114" y="12"/>
                  </a:lnTo>
                  <a:cubicBezTo>
                    <a:pt x="115" y="12"/>
                    <a:pt x="115" y="13"/>
                    <a:pt x="116" y="14"/>
                  </a:cubicBezTo>
                  <a:lnTo>
                    <a:pt x="127" y="29"/>
                  </a:lnTo>
                  <a:cubicBezTo>
                    <a:pt x="127" y="29"/>
                    <a:pt x="128" y="30"/>
                    <a:pt x="128" y="31"/>
                  </a:cubicBezTo>
                  <a:lnTo>
                    <a:pt x="135" y="53"/>
                  </a:lnTo>
                  <a:cubicBezTo>
                    <a:pt x="135" y="54"/>
                    <a:pt x="136" y="55"/>
                    <a:pt x="135" y="56"/>
                  </a:cubicBezTo>
                  <a:lnTo>
                    <a:pt x="134" y="67"/>
                  </a:lnTo>
                  <a:cubicBezTo>
                    <a:pt x="134" y="68"/>
                    <a:pt x="134" y="69"/>
                    <a:pt x="133" y="70"/>
                  </a:cubicBezTo>
                  <a:lnTo>
                    <a:pt x="127" y="81"/>
                  </a:lnTo>
                  <a:cubicBezTo>
                    <a:pt x="127" y="82"/>
                    <a:pt x="127" y="83"/>
                    <a:pt x="126" y="83"/>
                  </a:cubicBezTo>
                  <a:lnTo>
                    <a:pt x="115" y="93"/>
                  </a:lnTo>
                  <a:cubicBezTo>
                    <a:pt x="114" y="94"/>
                    <a:pt x="112" y="95"/>
                    <a:pt x="111" y="95"/>
                  </a:cubicBezTo>
                  <a:lnTo>
                    <a:pt x="98" y="97"/>
                  </a:lnTo>
                  <a:cubicBezTo>
                    <a:pt x="97" y="98"/>
                    <a:pt x="96" y="97"/>
                    <a:pt x="95" y="97"/>
                  </a:cubicBezTo>
                  <a:lnTo>
                    <a:pt x="67" y="91"/>
                  </a:lnTo>
                  <a:lnTo>
                    <a:pt x="71" y="76"/>
                  </a:lnTo>
                  <a:lnTo>
                    <a:pt x="99" y="84"/>
                  </a:lnTo>
                  <a:cubicBezTo>
                    <a:pt x="99" y="84"/>
                    <a:pt x="99" y="84"/>
                    <a:pt x="100" y="84"/>
                  </a:cubicBezTo>
                  <a:lnTo>
                    <a:pt x="113" y="90"/>
                  </a:lnTo>
                  <a:cubicBezTo>
                    <a:pt x="114" y="91"/>
                    <a:pt x="114" y="91"/>
                    <a:pt x="115" y="92"/>
                  </a:cubicBezTo>
                  <a:lnTo>
                    <a:pt x="126" y="103"/>
                  </a:lnTo>
                  <a:cubicBezTo>
                    <a:pt x="127" y="104"/>
                    <a:pt x="128" y="105"/>
                    <a:pt x="128" y="106"/>
                  </a:cubicBezTo>
                  <a:lnTo>
                    <a:pt x="137" y="140"/>
                  </a:lnTo>
                  <a:cubicBezTo>
                    <a:pt x="137" y="141"/>
                    <a:pt x="138" y="142"/>
                    <a:pt x="137" y="143"/>
                  </a:cubicBezTo>
                  <a:lnTo>
                    <a:pt x="136" y="159"/>
                  </a:lnTo>
                  <a:cubicBezTo>
                    <a:pt x="136" y="160"/>
                    <a:pt x="136" y="162"/>
                    <a:pt x="135" y="163"/>
                  </a:cubicBezTo>
                  <a:lnTo>
                    <a:pt x="127" y="176"/>
                  </a:lnTo>
                  <a:cubicBezTo>
                    <a:pt x="127" y="177"/>
                    <a:pt x="126" y="177"/>
                    <a:pt x="125" y="178"/>
                  </a:cubicBezTo>
                  <a:lnTo>
                    <a:pt x="113" y="186"/>
                  </a:lnTo>
                  <a:cubicBezTo>
                    <a:pt x="111" y="187"/>
                    <a:pt x="109" y="188"/>
                    <a:pt x="107" y="187"/>
                  </a:cubicBezTo>
                  <a:lnTo>
                    <a:pt x="95" y="185"/>
                  </a:lnTo>
                  <a:cubicBezTo>
                    <a:pt x="94" y="185"/>
                    <a:pt x="93" y="185"/>
                    <a:pt x="92" y="184"/>
                  </a:cubicBezTo>
                  <a:lnTo>
                    <a:pt x="64" y="165"/>
                  </a:lnTo>
                  <a:cubicBezTo>
                    <a:pt x="60" y="163"/>
                    <a:pt x="59" y="158"/>
                    <a:pt x="62" y="154"/>
                  </a:cubicBezTo>
                  <a:cubicBezTo>
                    <a:pt x="64" y="151"/>
                    <a:pt x="69" y="149"/>
                    <a:pt x="73" y="152"/>
                  </a:cubicBezTo>
                  <a:lnTo>
                    <a:pt x="100" y="168"/>
                  </a:lnTo>
                  <a:cubicBezTo>
                    <a:pt x="100" y="168"/>
                    <a:pt x="100" y="168"/>
                    <a:pt x="101" y="168"/>
                  </a:cubicBezTo>
                  <a:lnTo>
                    <a:pt x="118" y="183"/>
                  </a:lnTo>
                  <a:cubicBezTo>
                    <a:pt x="119" y="184"/>
                    <a:pt x="120" y="186"/>
                    <a:pt x="120" y="187"/>
                  </a:cubicBezTo>
                  <a:lnTo>
                    <a:pt x="126" y="205"/>
                  </a:lnTo>
                  <a:cubicBezTo>
                    <a:pt x="127" y="207"/>
                    <a:pt x="127" y="209"/>
                    <a:pt x="126" y="210"/>
                  </a:cubicBezTo>
                  <a:lnTo>
                    <a:pt x="116" y="237"/>
                  </a:lnTo>
                  <a:cubicBezTo>
                    <a:pt x="116" y="238"/>
                    <a:pt x="115" y="239"/>
                    <a:pt x="114" y="240"/>
                  </a:cubicBezTo>
                  <a:lnTo>
                    <a:pt x="99" y="254"/>
                  </a:lnTo>
                  <a:cubicBezTo>
                    <a:pt x="97" y="256"/>
                    <a:pt x="95" y="257"/>
                    <a:pt x="93" y="256"/>
                  </a:cubicBezTo>
                  <a:lnTo>
                    <a:pt x="76" y="254"/>
                  </a:lnTo>
                  <a:cubicBezTo>
                    <a:pt x="74" y="254"/>
                    <a:pt x="73" y="254"/>
                    <a:pt x="72" y="253"/>
                  </a:cubicBezTo>
                  <a:lnTo>
                    <a:pt x="55" y="240"/>
                  </a:lnTo>
                  <a:cubicBezTo>
                    <a:pt x="54" y="239"/>
                    <a:pt x="54" y="239"/>
                    <a:pt x="53" y="239"/>
                  </a:cubicBezTo>
                  <a:lnTo>
                    <a:pt x="38" y="221"/>
                  </a:lnTo>
                  <a:cubicBezTo>
                    <a:pt x="36" y="217"/>
                    <a:pt x="36" y="212"/>
                    <a:pt x="39" y="209"/>
                  </a:cubicBezTo>
                  <a:cubicBezTo>
                    <a:pt x="42" y="207"/>
                    <a:pt x="47" y="207"/>
                    <a:pt x="50" y="210"/>
                  </a:cubicBezTo>
                  <a:lnTo>
                    <a:pt x="77" y="239"/>
                  </a:lnTo>
                  <a:cubicBezTo>
                    <a:pt x="78" y="240"/>
                    <a:pt x="78" y="240"/>
                    <a:pt x="79" y="241"/>
                  </a:cubicBezTo>
                  <a:lnTo>
                    <a:pt x="87" y="257"/>
                  </a:lnTo>
                  <a:cubicBezTo>
                    <a:pt x="87" y="258"/>
                    <a:pt x="87" y="259"/>
                    <a:pt x="87" y="260"/>
                  </a:cubicBezTo>
                  <a:lnTo>
                    <a:pt x="87" y="278"/>
                  </a:lnTo>
                  <a:cubicBezTo>
                    <a:pt x="87" y="280"/>
                    <a:pt x="87" y="281"/>
                    <a:pt x="86" y="283"/>
                  </a:cubicBezTo>
                  <a:lnTo>
                    <a:pt x="74" y="303"/>
                  </a:lnTo>
                  <a:cubicBezTo>
                    <a:pt x="74" y="303"/>
                    <a:pt x="74" y="304"/>
                    <a:pt x="73" y="304"/>
                  </a:cubicBezTo>
                  <a:lnTo>
                    <a:pt x="65" y="312"/>
                  </a:lnTo>
                  <a:cubicBezTo>
                    <a:pt x="64" y="313"/>
                    <a:pt x="63" y="314"/>
                    <a:pt x="62" y="314"/>
                  </a:cubicBezTo>
                  <a:lnTo>
                    <a:pt x="53" y="317"/>
                  </a:lnTo>
                  <a:cubicBezTo>
                    <a:pt x="52" y="318"/>
                    <a:pt x="50" y="318"/>
                    <a:pt x="48" y="317"/>
                  </a:cubicBezTo>
                  <a:lnTo>
                    <a:pt x="33" y="313"/>
                  </a:lnTo>
                  <a:cubicBezTo>
                    <a:pt x="32" y="313"/>
                    <a:pt x="31" y="312"/>
                    <a:pt x="30" y="311"/>
                  </a:cubicBezTo>
                  <a:lnTo>
                    <a:pt x="18" y="299"/>
                  </a:lnTo>
                  <a:cubicBezTo>
                    <a:pt x="17" y="298"/>
                    <a:pt x="16" y="297"/>
                    <a:pt x="16" y="297"/>
                  </a:cubicBezTo>
                  <a:lnTo>
                    <a:pt x="2" y="263"/>
                  </a:lnTo>
                  <a:cubicBezTo>
                    <a:pt x="0" y="259"/>
                    <a:pt x="2" y="254"/>
                    <a:pt x="6" y="252"/>
                  </a:cubicBezTo>
                  <a:cubicBezTo>
                    <a:pt x="9" y="250"/>
                    <a:pt x="14" y="252"/>
                    <a:pt x="16" y="255"/>
                  </a:cubicBezTo>
                  <a:lnTo>
                    <a:pt x="27" y="272"/>
                  </a:lnTo>
                  <a:lnTo>
                    <a:pt x="26" y="271"/>
                  </a:lnTo>
                  <a:lnTo>
                    <a:pt x="40" y="286"/>
                  </a:lnTo>
                  <a:lnTo>
                    <a:pt x="50" y="300"/>
                  </a:lnTo>
                  <a:cubicBezTo>
                    <a:pt x="51" y="301"/>
                    <a:pt x="51" y="302"/>
                    <a:pt x="51" y="304"/>
                  </a:cubicBezTo>
                  <a:lnTo>
                    <a:pt x="52" y="321"/>
                  </a:lnTo>
                  <a:lnTo>
                    <a:pt x="36" y="3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5" name="Freeform 849"/>
            <p:cNvSpPr>
              <a:spLocks/>
            </p:cNvSpPr>
            <p:nvPr/>
          </p:nvSpPr>
          <p:spPr bwMode="auto">
            <a:xfrm>
              <a:off x="6388100" y="5518150"/>
              <a:ext cx="39688" cy="30163"/>
            </a:xfrm>
            <a:custGeom>
              <a:avLst/>
              <a:gdLst>
                <a:gd name="T0" fmla="*/ 2147483647 w 64"/>
                <a:gd name="T1" fmla="*/ 2147483647 h 48"/>
                <a:gd name="T2" fmla="*/ 0 w 64"/>
                <a:gd name="T3" fmla="*/ 2147483647 h 48"/>
                <a:gd name="T4" fmla="*/ 2147483647 w 64"/>
                <a:gd name="T5" fmla="*/ 2147483647 h 48"/>
                <a:gd name="T6" fmla="*/ 2147483647 w 64"/>
                <a:gd name="T7" fmla="*/ 2147483647 h 48"/>
                <a:gd name="T8" fmla="*/ 0 60000 65536"/>
                <a:gd name="T9" fmla="*/ 0 60000 65536"/>
                <a:gd name="T10" fmla="*/ 0 60000 65536"/>
                <a:gd name="T11" fmla="*/ 0 60000 65536"/>
                <a:gd name="T12" fmla="*/ 0 w 64"/>
                <a:gd name="T13" fmla="*/ 0 h 48"/>
                <a:gd name="T14" fmla="*/ 64 w 64"/>
                <a:gd name="T15" fmla="*/ 48 h 48"/>
              </a:gdLst>
              <a:ahLst/>
              <a:cxnLst>
                <a:cxn ang="T8">
                  <a:pos x="T0" y="T1"/>
                </a:cxn>
                <a:cxn ang="T9">
                  <a:pos x="T2" y="T3"/>
                </a:cxn>
                <a:cxn ang="T10">
                  <a:pos x="T4" y="T5"/>
                </a:cxn>
                <a:cxn ang="T11">
                  <a:pos x="T6" y="T7"/>
                </a:cxn>
              </a:cxnLst>
              <a:rect l="T12" t="T13" r="T14" b="T15"/>
              <a:pathLst>
                <a:path w="64" h="48">
                  <a:moveTo>
                    <a:pt x="52" y="42"/>
                  </a:moveTo>
                  <a:cubicBezTo>
                    <a:pt x="64" y="18"/>
                    <a:pt x="26" y="0"/>
                    <a:pt x="0" y="6"/>
                  </a:cubicBezTo>
                  <a:cubicBezTo>
                    <a:pt x="0" y="6"/>
                    <a:pt x="26" y="6"/>
                    <a:pt x="32" y="18"/>
                  </a:cubicBezTo>
                  <a:cubicBezTo>
                    <a:pt x="39" y="30"/>
                    <a:pt x="45" y="48"/>
                    <a:pt x="52" y="4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6" name="Freeform 850"/>
            <p:cNvSpPr>
              <a:spLocks/>
            </p:cNvSpPr>
            <p:nvPr/>
          </p:nvSpPr>
          <p:spPr bwMode="auto">
            <a:xfrm>
              <a:off x="6418263" y="5518150"/>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0 h 32"/>
                <a:gd name="T8" fmla="*/ 2147483647 w 16"/>
                <a:gd name="T9" fmla="*/ 0 h 32"/>
                <a:gd name="T10" fmla="*/ 0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8" y="32"/>
                    <a:pt x="16" y="32"/>
                    <a:pt x="16" y="22"/>
                  </a:cubicBezTo>
                  <a:cubicBezTo>
                    <a:pt x="16" y="16"/>
                    <a:pt x="0" y="11"/>
                    <a:pt x="4" y="11"/>
                  </a:cubicBezTo>
                  <a:cubicBezTo>
                    <a:pt x="12" y="11"/>
                    <a:pt x="16" y="0"/>
                    <a:pt x="16" y="0"/>
                  </a:cubicBezTo>
                  <a:cubicBezTo>
                    <a:pt x="16" y="0"/>
                    <a:pt x="16" y="0"/>
                    <a:pt x="16" y="0"/>
                  </a:cubicBezTo>
                  <a:cubicBezTo>
                    <a:pt x="12" y="6"/>
                    <a:pt x="4" y="6"/>
                    <a:pt x="0" y="6"/>
                  </a:cubicBezTo>
                  <a:cubicBezTo>
                    <a:pt x="0" y="6"/>
                    <a:pt x="4" y="16"/>
                    <a:pt x="4" y="16"/>
                  </a:cubicBezTo>
                  <a:cubicBezTo>
                    <a:pt x="4" y="16"/>
                    <a:pt x="4" y="16"/>
                    <a:pt x="4" y="16"/>
                  </a:cubicBezTo>
                  <a:cubicBezTo>
                    <a:pt x="8" y="22"/>
                    <a:pt x="8" y="27"/>
                    <a:pt x="8" y="32"/>
                  </a:cubicBezTo>
                  <a:cubicBezTo>
                    <a:pt x="8" y="32"/>
                    <a:pt x="8" y="32"/>
                    <a:pt x="8" y="3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7" name="Freeform 851"/>
            <p:cNvSpPr>
              <a:spLocks/>
            </p:cNvSpPr>
            <p:nvPr/>
          </p:nvSpPr>
          <p:spPr bwMode="auto">
            <a:xfrm>
              <a:off x="6438900" y="5497513"/>
              <a:ext cx="9525" cy="30163"/>
            </a:xfrm>
            <a:custGeom>
              <a:avLst/>
              <a:gdLst>
                <a:gd name="T0" fmla="*/ 2147483647 w 16"/>
                <a:gd name="T1" fmla="*/ 2147483647 h 48"/>
                <a:gd name="T2" fmla="*/ 0 w 16"/>
                <a:gd name="T3" fmla="*/ 2147483647 h 48"/>
                <a:gd name="T4" fmla="*/ 2147483647 w 16"/>
                <a:gd name="T5" fmla="*/ 0 h 48"/>
                <a:gd name="T6" fmla="*/ 2147483647 w 16"/>
                <a:gd name="T7" fmla="*/ 2147483647 h 48"/>
                <a:gd name="T8" fmla="*/ 2147483647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1" y="43"/>
                  </a:moveTo>
                  <a:cubicBezTo>
                    <a:pt x="11" y="38"/>
                    <a:pt x="0" y="32"/>
                    <a:pt x="0" y="27"/>
                  </a:cubicBezTo>
                  <a:cubicBezTo>
                    <a:pt x="0" y="16"/>
                    <a:pt x="11" y="11"/>
                    <a:pt x="11" y="0"/>
                  </a:cubicBezTo>
                  <a:cubicBezTo>
                    <a:pt x="11" y="0"/>
                    <a:pt x="11" y="16"/>
                    <a:pt x="6" y="22"/>
                  </a:cubicBezTo>
                  <a:cubicBezTo>
                    <a:pt x="6" y="22"/>
                    <a:pt x="16" y="48"/>
                    <a:pt x="11" y="43"/>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grpSp>
      <p:pic>
        <p:nvPicPr>
          <p:cNvPr id="83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0" y="0"/>
            <a:ext cx="792162" cy="65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random/>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74638"/>
            <a:ext cx="2057400" cy="5851525"/>
          </a:xfrm>
          <a:prstGeom prst="rect">
            <a:avLst/>
          </a:prstGeo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457200" y="274638"/>
            <a:ext cx="6019800" cy="5851525"/>
          </a:xfrm>
          <a:prstGeom prst="rect">
            <a:avLst/>
          </a:prstGeo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Rectángulo"/>
          <p:cNvSpPr/>
          <p:nvPr userDrawn="1"/>
        </p:nvSpPr>
        <p:spPr bwMode="auto">
          <a:xfrm>
            <a:off x="1712258" y="0"/>
            <a:ext cx="6388134" cy="360040"/>
          </a:xfrm>
          <a:prstGeom prst="rect">
            <a:avLst/>
          </a:prstGeom>
          <a:solidFill>
            <a:srgbClr val="0090D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5" name="4 Rectángulo"/>
          <p:cNvSpPr/>
          <p:nvPr userDrawn="1"/>
        </p:nvSpPr>
        <p:spPr bwMode="auto">
          <a:xfrm>
            <a:off x="1712258" y="360040"/>
            <a:ext cx="6388134" cy="294384"/>
          </a:xfrm>
          <a:prstGeom prst="rect">
            <a:avLst/>
          </a:prstGeom>
          <a:solidFill>
            <a:srgbClr val="71B9E7"/>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6" name="5 Rectángulo"/>
          <p:cNvSpPr/>
          <p:nvPr userDrawn="1"/>
        </p:nvSpPr>
        <p:spPr bwMode="auto">
          <a:xfrm>
            <a:off x="792163" y="0"/>
            <a:ext cx="1115542" cy="654424"/>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pic>
        <p:nvPicPr>
          <p:cNvPr id="7" name="Imagen 2" descr="Descripción: C:\Users\jegarciag\Desktop\LOGO UPM\SPMAR\UP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99592" y="100156"/>
            <a:ext cx="878607" cy="454111"/>
          </a:xfrm>
          <a:prstGeom prst="rect">
            <a:avLst/>
          </a:prstGeom>
          <a:noFill/>
          <a:extLst>
            <a:ext uri="{909E8E84-426E-40DD-AFC4-6F175D3DCCD1}">
              <a14:hiddenFill xmlns:a14="http://schemas.microsoft.com/office/drawing/2010/main">
                <a:solidFill>
                  <a:srgbClr val="FFFFFF"/>
                </a:solidFill>
              </a14:hiddenFill>
            </a:ext>
          </a:extLst>
        </p:spPr>
      </p:pic>
      <p:sp>
        <p:nvSpPr>
          <p:cNvPr id="8" name="Freeform 9"/>
          <p:cNvSpPr>
            <a:spLocks/>
          </p:cNvSpPr>
          <p:nvPr userDrawn="1"/>
        </p:nvSpPr>
        <p:spPr bwMode="auto">
          <a:xfrm>
            <a:off x="8100392" y="-1905"/>
            <a:ext cx="1040246" cy="656329"/>
          </a:xfrm>
          <a:custGeom>
            <a:avLst/>
            <a:gdLst>
              <a:gd name="T0" fmla="*/ 2147483647 w 3056"/>
              <a:gd name="T1" fmla="*/ 2147483647 h 2976"/>
              <a:gd name="T2" fmla="*/ 0 w 3056"/>
              <a:gd name="T3" fmla="*/ 2147483647 h 2976"/>
              <a:gd name="T4" fmla="*/ 0 w 3056"/>
              <a:gd name="T5" fmla="*/ 0 h 2976"/>
              <a:gd name="T6" fmla="*/ 2147483647 w 3056"/>
              <a:gd name="T7" fmla="*/ 0 h 2976"/>
              <a:gd name="T8" fmla="*/ 2147483647 w 3056"/>
              <a:gd name="T9" fmla="*/ 2147483647 h 2976"/>
              <a:gd name="T10" fmla="*/ 0 60000 65536"/>
              <a:gd name="T11" fmla="*/ 0 60000 65536"/>
              <a:gd name="T12" fmla="*/ 0 60000 65536"/>
              <a:gd name="T13" fmla="*/ 0 60000 65536"/>
              <a:gd name="T14" fmla="*/ 0 60000 65536"/>
              <a:gd name="T15" fmla="*/ 0 w 3056"/>
              <a:gd name="T16" fmla="*/ 0 h 2976"/>
              <a:gd name="T17" fmla="*/ 3056 w 3056"/>
              <a:gd name="T18" fmla="*/ 2976 h 2976"/>
            </a:gdLst>
            <a:ahLst/>
            <a:cxnLst>
              <a:cxn ang="T10">
                <a:pos x="T0" y="T1"/>
              </a:cxn>
              <a:cxn ang="T11">
                <a:pos x="T2" y="T3"/>
              </a:cxn>
              <a:cxn ang="T12">
                <a:pos x="T4" y="T5"/>
              </a:cxn>
              <a:cxn ang="T13">
                <a:pos x="T6" y="T7"/>
              </a:cxn>
              <a:cxn ang="T14">
                <a:pos x="T8" y="T9"/>
              </a:cxn>
            </a:cxnLst>
            <a:rect l="T15" t="T16" r="T17" b="T18"/>
            <a:pathLst>
              <a:path w="3056" h="2976">
                <a:moveTo>
                  <a:pt x="3056" y="2976"/>
                </a:moveTo>
                <a:cubicBezTo>
                  <a:pt x="3056" y="2976"/>
                  <a:pt x="0" y="2976"/>
                  <a:pt x="0" y="2976"/>
                </a:cubicBezTo>
                <a:cubicBezTo>
                  <a:pt x="0" y="2976"/>
                  <a:pt x="0" y="0"/>
                  <a:pt x="0" y="0"/>
                </a:cubicBezTo>
                <a:cubicBezTo>
                  <a:pt x="0" y="0"/>
                  <a:pt x="3056" y="0"/>
                  <a:pt x="3056" y="0"/>
                </a:cubicBezTo>
                <a:cubicBezTo>
                  <a:pt x="3056" y="0"/>
                  <a:pt x="3056" y="2976"/>
                  <a:pt x="3056" y="2976"/>
                </a:cubicBezTo>
              </a:path>
            </a:pathLst>
          </a:custGeom>
          <a:solidFill>
            <a:srgbClr val="DDDDDC"/>
          </a:solidFill>
          <a:ln w="0">
            <a:solidFill>
              <a:schemeClr val="bg1">
                <a:lumMod val="85000"/>
              </a:schemeClr>
            </a:solidFill>
            <a:prstDash val="solid"/>
            <a:round/>
            <a:headEnd/>
            <a:tailEnd/>
          </a:ln>
        </p:spPr>
        <p:txBody>
          <a:bodyPr/>
          <a:lstStyle/>
          <a:p>
            <a:endParaRPr lang="es-MX" dirty="0">
              <a:ln>
                <a:solidFill>
                  <a:schemeClr val="bg1">
                    <a:lumMod val="50000"/>
                  </a:schemeClr>
                </a:solidFill>
              </a:ln>
            </a:endParaRPr>
          </a:p>
        </p:txBody>
      </p:sp>
      <p:grpSp>
        <p:nvGrpSpPr>
          <p:cNvPr id="9" name="4 Grupo"/>
          <p:cNvGrpSpPr>
            <a:grpSpLocks/>
          </p:cNvGrpSpPr>
          <p:nvPr userDrawn="1"/>
        </p:nvGrpSpPr>
        <p:grpSpPr bwMode="auto">
          <a:xfrm>
            <a:off x="8360298" y="74231"/>
            <a:ext cx="520433" cy="504056"/>
            <a:chOff x="5729288" y="4600576"/>
            <a:chExt cx="1268413" cy="1401763"/>
          </a:xfrm>
        </p:grpSpPr>
        <p:sp>
          <p:nvSpPr>
            <p:cNvPr id="10" name="Freeform 20"/>
            <p:cNvSpPr>
              <a:spLocks/>
            </p:cNvSpPr>
            <p:nvPr/>
          </p:nvSpPr>
          <p:spPr bwMode="auto">
            <a:xfrm>
              <a:off x="6788150"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2" y="6"/>
                  </a:moveTo>
                  <a:cubicBezTo>
                    <a:pt x="30" y="6"/>
                    <a:pt x="24" y="0"/>
                    <a:pt x="18" y="6"/>
                  </a:cubicBezTo>
                  <a:cubicBezTo>
                    <a:pt x="6" y="11"/>
                    <a:pt x="0" y="32"/>
                    <a:pt x="18" y="43"/>
                  </a:cubicBezTo>
                  <a:cubicBezTo>
                    <a:pt x="36" y="48"/>
                    <a:pt x="48" y="38"/>
                    <a:pt x="48" y="27"/>
                  </a:cubicBezTo>
                  <a:cubicBezTo>
                    <a:pt x="48" y="22"/>
                    <a:pt x="48" y="11"/>
                    <a:pt x="42"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 name="Freeform 21"/>
            <p:cNvSpPr>
              <a:spLocks noEditPoints="1"/>
            </p:cNvSpPr>
            <p:nvPr/>
          </p:nvSpPr>
          <p:spPr bwMode="auto">
            <a:xfrm>
              <a:off x="6791325" y="5622926"/>
              <a:ext cx="36513" cy="36513"/>
            </a:xfrm>
            <a:custGeom>
              <a:avLst/>
              <a:gdLst>
                <a:gd name="T0" fmla="*/ 2147483647 w 58"/>
                <a:gd name="T1" fmla="*/ 2147483647 h 56"/>
                <a:gd name="T2" fmla="*/ 2147483647 w 58"/>
                <a:gd name="T3" fmla="*/ 2147483647 h 56"/>
                <a:gd name="T4" fmla="*/ 2147483647 w 58"/>
                <a:gd name="T5" fmla="*/ 2147483647 h 56"/>
                <a:gd name="T6" fmla="*/ 2147483647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2147483647 h 56"/>
                <a:gd name="T74" fmla="*/ 2147483647 w 58"/>
                <a:gd name="T75" fmla="*/ 214748364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
                <a:gd name="T115" fmla="*/ 0 h 56"/>
                <a:gd name="T116" fmla="*/ 58 w 58"/>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 h="56">
                  <a:moveTo>
                    <a:pt x="36" y="14"/>
                  </a:moveTo>
                  <a:lnTo>
                    <a:pt x="42" y="18"/>
                  </a:lnTo>
                  <a:lnTo>
                    <a:pt x="28" y="16"/>
                  </a:lnTo>
                  <a:lnTo>
                    <a:pt x="31" y="16"/>
                  </a:lnTo>
                  <a:lnTo>
                    <a:pt x="21" y="18"/>
                  </a:lnTo>
                  <a:lnTo>
                    <a:pt x="26" y="15"/>
                  </a:lnTo>
                  <a:lnTo>
                    <a:pt x="15" y="31"/>
                  </a:lnTo>
                  <a:lnTo>
                    <a:pt x="16" y="25"/>
                  </a:lnTo>
                  <a:lnTo>
                    <a:pt x="18" y="36"/>
                  </a:lnTo>
                  <a:lnTo>
                    <a:pt x="16" y="32"/>
                  </a:lnTo>
                  <a:lnTo>
                    <a:pt x="25" y="42"/>
                  </a:lnTo>
                  <a:lnTo>
                    <a:pt x="19" y="39"/>
                  </a:lnTo>
                  <a:lnTo>
                    <a:pt x="41" y="37"/>
                  </a:lnTo>
                  <a:lnTo>
                    <a:pt x="35" y="41"/>
                  </a:lnTo>
                  <a:lnTo>
                    <a:pt x="43" y="27"/>
                  </a:lnTo>
                  <a:lnTo>
                    <a:pt x="41" y="32"/>
                  </a:lnTo>
                  <a:lnTo>
                    <a:pt x="40" y="22"/>
                  </a:lnTo>
                  <a:lnTo>
                    <a:pt x="41" y="25"/>
                  </a:lnTo>
                  <a:lnTo>
                    <a:pt x="36" y="14"/>
                  </a:lnTo>
                  <a:close/>
                  <a:moveTo>
                    <a:pt x="56" y="18"/>
                  </a:moveTo>
                  <a:cubicBezTo>
                    <a:pt x="56" y="19"/>
                    <a:pt x="56" y="20"/>
                    <a:pt x="56" y="21"/>
                  </a:cubicBezTo>
                  <a:lnTo>
                    <a:pt x="57" y="31"/>
                  </a:lnTo>
                  <a:cubicBezTo>
                    <a:pt x="58" y="32"/>
                    <a:pt x="57" y="34"/>
                    <a:pt x="56" y="35"/>
                  </a:cubicBezTo>
                  <a:lnTo>
                    <a:pt x="48" y="49"/>
                  </a:lnTo>
                  <a:cubicBezTo>
                    <a:pt x="47" y="52"/>
                    <a:pt x="45" y="53"/>
                    <a:pt x="42" y="53"/>
                  </a:cubicBezTo>
                  <a:lnTo>
                    <a:pt x="20" y="55"/>
                  </a:lnTo>
                  <a:cubicBezTo>
                    <a:pt x="18" y="56"/>
                    <a:pt x="15" y="55"/>
                    <a:pt x="14" y="53"/>
                  </a:cubicBezTo>
                  <a:lnTo>
                    <a:pt x="5" y="43"/>
                  </a:lnTo>
                  <a:cubicBezTo>
                    <a:pt x="4" y="42"/>
                    <a:pt x="3" y="40"/>
                    <a:pt x="3" y="39"/>
                  </a:cubicBezTo>
                  <a:lnTo>
                    <a:pt x="1" y="28"/>
                  </a:lnTo>
                  <a:cubicBezTo>
                    <a:pt x="0" y="26"/>
                    <a:pt x="1" y="24"/>
                    <a:pt x="2" y="22"/>
                  </a:cubicBezTo>
                  <a:lnTo>
                    <a:pt x="13" y="6"/>
                  </a:lnTo>
                  <a:cubicBezTo>
                    <a:pt x="14" y="4"/>
                    <a:pt x="16" y="3"/>
                    <a:pt x="18" y="3"/>
                  </a:cubicBezTo>
                  <a:lnTo>
                    <a:pt x="28" y="1"/>
                  </a:lnTo>
                  <a:cubicBezTo>
                    <a:pt x="29" y="0"/>
                    <a:pt x="30" y="0"/>
                    <a:pt x="31" y="1"/>
                  </a:cubicBezTo>
                  <a:lnTo>
                    <a:pt x="45" y="3"/>
                  </a:lnTo>
                  <a:cubicBezTo>
                    <a:pt x="47" y="3"/>
                    <a:pt x="50" y="5"/>
                    <a:pt x="51" y="7"/>
                  </a:cubicBezTo>
                  <a:lnTo>
                    <a:pt x="56" y="1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2" name="Freeform 22"/>
            <p:cNvSpPr>
              <a:spLocks/>
            </p:cNvSpPr>
            <p:nvPr/>
          </p:nvSpPr>
          <p:spPr bwMode="auto">
            <a:xfrm>
              <a:off x="6808788" y="5656263"/>
              <a:ext cx="55563" cy="36513"/>
            </a:xfrm>
            <a:custGeom>
              <a:avLst/>
              <a:gdLst>
                <a:gd name="T0" fmla="*/ 2147483647 w 89"/>
                <a:gd name="T1" fmla="*/ 2147483647 h 58"/>
                <a:gd name="T2" fmla="*/ 2147483647 w 89"/>
                <a:gd name="T3" fmla="*/ 2147483647 h 58"/>
                <a:gd name="T4" fmla="*/ 2147483647 w 89"/>
                <a:gd name="T5" fmla="*/ 2147483647 h 58"/>
                <a:gd name="T6" fmla="*/ 2147483647 w 89"/>
                <a:gd name="T7" fmla="*/ 2147483647 h 58"/>
                <a:gd name="T8" fmla="*/ 2147483647 w 89"/>
                <a:gd name="T9" fmla="*/ 2147483647 h 58"/>
                <a:gd name="T10" fmla="*/ 2147483647 w 89"/>
                <a:gd name="T11" fmla="*/ 2147483647 h 58"/>
                <a:gd name="T12" fmla="*/ 2147483647 w 89"/>
                <a:gd name="T13" fmla="*/ 2147483647 h 58"/>
                <a:gd name="T14" fmla="*/ 2147483647 w 89"/>
                <a:gd name="T15" fmla="*/ 2147483647 h 58"/>
                <a:gd name="T16" fmla="*/ 2147483647 w 89"/>
                <a:gd name="T17" fmla="*/ 2147483647 h 58"/>
                <a:gd name="T18" fmla="*/ 2147483647 w 89"/>
                <a:gd name="T19" fmla="*/ 2147483647 h 58"/>
                <a:gd name="T20" fmla="*/ 2147483647 w 89"/>
                <a:gd name="T21" fmla="*/ 2147483647 h 58"/>
                <a:gd name="T22" fmla="*/ 2147483647 w 89"/>
                <a:gd name="T23" fmla="*/ 2147483647 h 58"/>
                <a:gd name="T24" fmla="*/ 2147483647 w 89"/>
                <a:gd name="T25" fmla="*/ 2147483647 h 58"/>
                <a:gd name="T26" fmla="*/ 2147483647 w 89"/>
                <a:gd name="T27" fmla="*/ 2147483647 h 58"/>
                <a:gd name="T28" fmla="*/ 2147483647 w 89"/>
                <a:gd name="T29" fmla="*/ 2147483647 h 58"/>
                <a:gd name="T30" fmla="*/ 2147483647 w 89"/>
                <a:gd name="T31" fmla="*/ 2147483647 h 58"/>
                <a:gd name="T32" fmla="*/ 2147483647 w 89"/>
                <a:gd name="T33" fmla="*/ 2147483647 h 58"/>
                <a:gd name="T34" fmla="*/ 2147483647 w 89"/>
                <a:gd name="T35" fmla="*/ 2147483647 h 58"/>
                <a:gd name="T36" fmla="*/ 2147483647 w 89"/>
                <a:gd name="T37" fmla="*/ 2147483647 h 58"/>
                <a:gd name="T38" fmla="*/ 0 w 89"/>
                <a:gd name="T39" fmla="*/ 2147483647 h 58"/>
                <a:gd name="T40" fmla="*/ 2147483647 w 89"/>
                <a:gd name="T41" fmla="*/ 0 h 58"/>
                <a:gd name="T42" fmla="*/ 2147483647 w 89"/>
                <a:gd name="T43" fmla="*/ 2147483647 h 58"/>
                <a:gd name="T44" fmla="*/ 2147483647 w 89"/>
                <a:gd name="T45" fmla="*/ 2147483647 h 58"/>
                <a:gd name="T46" fmla="*/ 2147483647 w 89"/>
                <a:gd name="T47" fmla="*/ 2147483647 h 58"/>
                <a:gd name="T48" fmla="*/ 2147483647 w 89"/>
                <a:gd name="T49" fmla="*/ 2147483647 h 58"/>
                <a:gd name="T50" fmla="*/ 2147483647 w 89"/>
                <a:gd name="T51" fmla="*/ 2147483647 h 58"/>
                <a:gd name="T52" fmla="*/ 2147483647 w 89"/>
                <a:gd name="T53" fmla="*/ 2147483647 h 58"/>
                <a:gd name="T54" fmla="*/ 2147483647 w 89"/>
                <a:gd name="T55" fmla="*/ 2147483647 h 58"/>
                <a:gd name="T56" fmla="*/ 2147483647 w 89"/>
                <a:gd name="T57" fmla="*/ 2147483647 h 58"/>
                <a:gd name="T58" fmla="*/ 2147483647 w 89"/>
                <a:gd name="T59" fmla="*/ 2147483647 h 58"/>
                <a:gd name="T60" fmla="*/ 2147483647 w 89"/>
                <a:gd name="T61" fmla="*/ 2147483647 h 58"/>
                <a:gd name="T62" fmla="*/ 2147483647 w 89"/>
                <a:gd name="T63" fmla="*/ 2147483647 h 58"/>
                <a:gd name="T64" fmla="*/ 2147483647 w 89"/>
                <a:gd name="T65" fmla="*/ 2147483647 h 58"/>
                <a:gd name="T66" fmla="*/ 2147483647 w 89"/>
                <a:gd name="T67" fmla="*/ 2147483647 h 58"/>
                <a:gd name="T68" fmla="*/ 2147483647 w 89"/>
                <a:gd name="T69" fmla="*/ 2147483647 h 58"/>
                <a:gd name="T70" fmla="*/ 2147483647 w 89"/>
                <a:gd name="T71" fmla="*/ 2147483647 h 58"/>
                <a:gd name="T72" fmla="*/ 2147483647 w 89"/>
                <a:gd name="T73" fmla="*/ 2147483647 h 58"/>
                <a:gd name="T74" fmla="*/ 2147483647 w 89"/>
                <a:gd name="T75" fmla="*/ 2147483647 h 58"/>
                <a:gd name="T76" fmla="*/ 2147483647 w 89"/>
                <a:gd name="T77" fmla="*/ 2147483647 h 58"/>
                <a:gd name="T78" fmla="*/ 2147483647 w 89"/>
                <a:gd name="T79" fmla="*/ 2147483647 h 58"/>
                <a:gd name="T80" fmla="*/ 2147483647 w 8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58"/>
                <a:gd name="T125" fmla="*/ 89 w 8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58">
                  <a:moveTo>
                    <a:pt x="86" y="58"/>
                  </a:moveTo>
                  <a:lnTo>
                    <a:pt x="81" y="57"/>
                  </a:lnTo>
                  <a:lnTo>
                    <a:pt x="72" y="56"/>
                  </a:lnTo>
                  <a:lnTo>
                    <a:pt x="61" y="54"/>
                  </a:lnTo>
                  <a:lnTo>
                    <a:pt x="56" y="53"/>
                  </a:lnTo>
                  <a:lnTo>
                    <a:pt x="57" y="53"/>
                  </a:lnTo>
                  <a:lnTo>
                    <a:pt x="51" y="53"/>
                  </a:lnTo>
                  <a:cubicBezTo>
                    <a:pt x="51" y="53"/>
                    <a:pt x="51" y="53"/>
                    <a:pt x="50" y="53"/>
                  </a:cubicBezTo>
                  <a:lnTo>
                    <a:pt x="38" y="51"/>
                  </a:lnTo>
                  <a:cubicBezTo>
                    <a:pt x="37" y="51"/>
                    <a:pt x="37" y="51"/>
                    <a:pt x="36" y="51"/>
                  </a:cubicBezTo>
                  <a:lnTo>
                    <a:pt x="25" y="46"/>
                  </a:lnTo>
                  <a:cubicBezTo>
                    <a:pt x="23" y="45"/>
                    <a:pt x="21" y="43"/>
                    <a:pt x="21" y="40"/>
                  </a:cubicBezTo>
                  <a:lnTo>
                    <a:pt x="19" y="31"/>
                  </a:lnTo>
                  <a:lnTo>
                    <a:pt x="22" y="36"/>
                  </a:lnTo>
                  <a:lnTo>
                    <a:pt x="19" y="34"/>
                  </a:lnTo>
                  <a:lnTo>
                    <a:pt x="12" y="29"/>
                  </a:lnTo>
                  <a:cubicBezTo>
                    <a:pt x="12" y="28"/>
                    <a:pt x="11" y="28"/>
                    <a:pt x="11" y="27"/>
                  </a:cubicBezTo>
                  <a:lnTo>
                    <a:pt x="4" y="18"/>
                  </a:lnTo>
                  <a:cubicBezTo>
                    <a:pt x="3" y="18"/>
                    <a:pt x="3" y="17"/>
                    <a:pt x="3" y="16"/>
                  </a:cubicBezTo>
                  <a:lnTo>
                    <a:pt x="0" y="5"/>
                  </a:lnTo>
                  <a:lnTo>
                    <a:pt x="15" y="0"/>
                  </a:lnTo>
                  <a:lnTo>
                    <a:pt x="18" y="11"/>
                  </a:lnTo>
                  <a:lnTo>
                    <a:pt x="17" y="9"/>
                  </a:lnTo>
                  <a:lnTo>
                    <a:pt x="24" y="18"/>
                  </a:lnTo>
                  <a:lnTo>
                    <a:pt x="23" y="16"/>
                  </a:lnTo>
                  <a:lnTo>
                    <a:pt x="28" y="21"/>
                  </a:lnTo>
                  <a:lnTo>
                    <a:pt x="31" y="23"/>
                  </a:lnTo>
                  <a:cubicBezTo>
                    <a:pt x="33" y="24"/>
                    <a:pt x="34" y="26"/>
                    <a:pt x="34" y="28"/>
                  </a:cubicBezTo>
                  <a:lnTo>
                    <a:pt x="36" y="37"/>
                  </a:lnTo>
                  <a:lnTo>
                    <a:pt x="32" y="31"/>
                  </a:lnTo>
                  <a:lnTo>
                    <a:pt x="43" y="36"/>
                  </a:lnTo>
                  <a:lnTo>
                    <a:pt x="41" y="36"/>
                  </a:lnTo>
                  <a:lnTo>
                    <a:pt x="53" y="38"/>
                  </a:lnTo>
                  <a:lnTo>
                    <a:pt x="51" y="37"/>
                  </a:lnTo>
                  <a:lnTo>
                    <a:pt x="57" y="37"/>
                  </a:lnTo>
                  <a:cubicBezTo>
                    <a:pt x="58" y="37"/>
                    <a:pt x="59" y="38"/>
                    <a:pt x="59" y="38"/>
                  </a:cubicBezTo>
                  <a:lnTo>
                    <a:pt x="64" y="39"/>
                  </a:lnTo>
                  <a:lnTo>
                    <a:pt x="73" y="40"/>
                  </a:lnTo>
                  <a:lnTo>
                    <a:pt x="84" y="42"/>
                  </a:lnTo>
                  <a:lnTo>
                    <a:pt x="89" y="43"/>
                  </a:lnTo>
                  <a:lnTo>
                    <a:pt x="86" y="5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 name="Freeform 23"/>
            <p:cNvSpPr>
              <a:spLocks/>
            </p:cNvSpPr>
            <p:nvPr/>
          </p:nvSpPr>
          <p:spPr bwMode="auto">
            <a:xfrm>
              <a:off x="6846888" y="56626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43"/>
                  </a:moveTo>
                  <a:cubicBezTo>
                    <a:pt x="48" y="36"/>
                    <a:pt x="48" y="22"/>
                    <a:pt x="48" y="22"/>
                  </a:cubicBezTo>
                  <a:cubicBezTo>
                    <a:pt x="38" y="8"/>
                    <a:pt x="11" y="0"/>
                    <a:pt x="6" y="29"/>
                  </a:cubicBezTo>
                  <a:cubicBezTo>
                    <a:pt x="0" y="57"/>
                    <a:pt x="16" y="64"/>
                    <a:pt x="32" y="64"/>
                  </a:cubicBezTo>
                  <a:cubicBezTo>
                    <a:pt x="32" y="64"/>
                    <a:pt x="48" y="57"/>
                    <a:pt x="48" y="43"/>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 name="Freeform 24"/>
            <p:cNvSpPr>
              <a:spLocks noEditPoints="1"/>
            </p:cNvSpPr>
            <p:nvPr/>
          </p:nvSpPr>
          <p:spPr bwMode="auto">
            <a:xfrm>
              <a:off x="6850063" y="5667376"/>
              <a:ext cx="38100" cy="47625"/>
            </a:xfrm>
            <a:custGeom>
              <a:avLst/>
              <a:gdLst>
                <a:gd name="T0" fmla="*/ 2147483647 w 59"/>
                <a:gd name="T1" fmla="*/ 2147483647 h 72"/>
                <a:gd name="T2" fmla="*/ 2147483647 w 59"/>
                <a:gd name="T3" fmla="*/ 2147483647 h 72"/>
                <a:gd name="T4" fmla="*/ 2147483647 w 59"/>
                <a:gd name="T5" fmla="*/ 2147483647 h 72"/>
                <a:gd name="T6" fmla="*/ 2147483647 w 59"/>
                <a:gd name="T7" fmla="*/ 2147483647 h 72"/>
                <a:gd name="T8" fmla="*/ 2147483647 w 59"/>
                <a:gd name="T9" fmla="*/ 2147483647 h 72"/>
                <a:gd name="T10" fmla="*/ 2147483647 w 59"/>
                <a:gd name="T11" fmla="*/ 2147483647 h 72"/>
                <a:gd name="T12" fmla="*/ 2147483647 w 59"/>
                <a:gd name="T13" fmla="*/ 2147483647 h 72"/>
                <a:gd name="T14" fmla="*/ 2147483647 w 59"/>
                <a:gd name="T15" fmla="*/ 2147483647 h 72"/>
                <a:gd name="T16" fmla="*/ 2147483647 w 59"/>
                <a:gd name="T17" fmla="*/ 2147483647 h 72"/>
                <a:gd name="T18" fmla="*/ 2147483647 w 59"/>
                <a:gd name="T19" fmla="*/ 2147483647 h 72"/>
                <a:gd name="T20" fmla="*/ 2147483647 w 59"/>
                <a:gd name="T21" fmla="*/ 2147483647 h 72"/>
                <a:gd name="T22" fmla="*/ 2147483647 w 59"/>
                <a:gd name="T23" fmla="*/ 2147483647 h 72"/>
                <a:gd name="T24" fmla="*/ 2147483647 w 59"/>
                <a:gd name="T25" fmla="*/ 2147483647 h 72"/>
                <a:gd name="T26" fmla="*/ 2147483647 w 59"/>
                <a:gd name="T27" fmla="*/ 2147483647 h 72"/>
                <a:gd name="T28" fmla="*/ 2147483647 w 59"/>
                <a:gd name="T29" fmla="*/ 2147483647 h 72"/>
                <a:gd name="T30" fmla="*/ 2147483647 w 59"/>
                <a:gd name="T31" fmla="*/ 2147483647 h 72"/>
                <a:gd name="T32" fmla="*/ 2147483647 w 59"/>
                <a:gd name="T33" fmla="*/ 2147483647 h 72"/>
                <a:gd name="T34" fmla="*/ 2147483647 w 59"/>
                <a:gd name="T35" fmla="*/ 2147483647 h 72"/>
                <a:gd name="T36" fmla="*/ 2147483647 w 59"/>
                <a:gd name="T37" fmla="*/ 2147483647 h 72"/>
                <a:gd name="T38" fmla="*/ 2147483647 w 59"/>
                <a:gd name="T39" fmla="*/ 2147483647 h 72"/>
                <a:gd name="T40" fmla="*/ 2147483647 w 59"/>
                <a:gd name="T41" fmla="*/ 2147483647 h 72"/>
                <a:gd name="T42" fmla="*/ 2147483647 w 59"/>
                <a:gd name="T43" fmla="*/ 2147483647 h 72"/>
                <a:gd name="T44" fmla="*/ 2147483647 w 59"/>
                <a:gd name="T45" fmla="*/ 2147483647 h 72"/>
                <a:gd name="T46" fmla="*/ 2147483647 w 59"/>
                <a:gd name="T47" fmla="*/ 2147483647 h 72"/>
                <a:gd name="T48" fmla="*/ 2147483647 w 59"/>
                <a:gd name="T49" fmla="*/ 2147483647 h 72"/>
                <a:gd name="T50" fmla="*/ 2147483647 w 59"/>
                <a:gd name="T51" fmla="*/ 2147483647 h 72"/>
                <a:gd name="T52" fmla="*/ 2147483647 w 59"/>
                <a:gd name="T53" fmla="*/ 2147483647 h 72"/>
                <a:gd name="T54" fmla="*/ 2147483647 w 59"/>
                <a:gd name="T55" fmla="*/ 2147483647 h 72"/>
                <a:gd name="T56" fmla="*/ 2147483647 w 59"/>
                <a:gd name="T57" fmla="*/ 2147483647 h 72"/>
                <a:gd name="T58" fmla="*/ 0 w 59"/>
                <a:gd name="T59" fmla="*/ 2147483647 h 72"/>
                <a:gd name="T60" fmla="*/ 2147483647 w 59"/>
                <a:gd name="T61" fmla="*/ 2147483647 h 72"/>
                <a:gd name="T62" fmla="*/ 2147483647 w 59"/>
                <a:gd name="T63" fmla="*/ 2147483647 h 72"/>
                <a:gd name="T64" fmla="*/ 2147483647 w 59"/>
                <a:gd name="T65" fmla="*/ 2147483647 h 72"/>
                <a:gd name="T66" fmla="*/ 2147483647 w 59"/>
                <a:gd name="T67" fmla="*/ 2147483647 h 72"/>
                <a:gd name="T68" fmla="*/ 2147483647 w 59"/>
                <a:gd name="T69" fmla="*/ 2147483647 h 72"/>
                <a:gd name="T70" fmla="*/ 2147483647 w 59"/>
                <a:gd name="T71" fmla="*/ 2147483647 h 72"/>
                <a:gd name="T72" fmla="*/ 2147483647 w 59"/>
                <a:gd name="T73" fmla="*/ 2147483647 h 72"/>
                <a:gd name="T74" fmla="*/ 2147483647 w 59"/>
                <a:gd name="T75" fmla="*/ 2147483647 h 72"/>
                <a:gd name="T76" fmla="*/ 2147483647 w 59"/>
                <a:gd name="T77" fmla="*/ 2147483647 h 72"/>
                <a:gd name="T78" fmla="*/ 2147483647 w 59"/>
                <a:gd name="T79" fmla="*/ 2147483647 h 72"/>
                <a:gd name="T80" fmla="*/ 2147483647 w 59"/>
                <a:gd name="T81" fmla="*/ 2147483647 h 72"/>
                <a:gd name="T82" fmla="*/ 2147483647 w 59"/>
                <a:gd name="T83" fmla="*/ 2147483647 h 72"/>
                <a:gd name="T84" fmla="*/ 2147483647 w 59"/>
                <a:gd name="T85" fmla="*/ 2147483647 h 72"/>
                <a:gd name="T86" fmla="*/ 2147483647 w 59"/>
                <a:gd name="T87" fmla="*/ 2147483647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72"/>
                <a:gd name="T134" fmla="*/ 59 w 59"/>
                <a:gd name="T135" fmla="*/ 72 h 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72">
                  <a:moveTo>
                    <a:pt x="44" y="39"/>
                  </a:moveTo>
                  <a:lnTo>
                    <a:pt x="43" y="42"/>
                  </a:lnTo>
                  <a:lnTo>
                    <a:pt x="43" y="29"/>
                  </a:lnTo>
                  <a:lnTo>
                    <a:pt x="43" y="21"/>
                  </a:lnTo>
                  <a:lnTo>
                    <a:pt x="46" y="27"/>
                  </a:lnTo>
                  <a:lnTo>
                    <a:pt x="36" y="18"/>
                  </a:lnTo>
                  <a:lnTo>
                    <a:pt x="39" y="20"/>
                  </a:lnTo>
                  <a:lnTo>
                    <a:pt x="26" y="16"/>
                  </a:lnTo>
                  <a:lnTo>
                    <a:pt x="32" y="16"/>
                  </a:lnTo>
                  <a:lnTo>
                    <a:pt x="20" y="21"/>
                  </a:lnTo>
                  <a:lnTo>
                    <a:pt x="24" y="17"/>
                  </a:lnTo>
                  <a:lnTo>
                    <a:pt x="17" y="32"/>
                  </a:lnTo>
                  <a:lnTo>
                    <a:pt x="17" y="29"/>
                  </a:lnTo>
                  <a:lnTo>
                    <a:pt x="16" y="46"/>
                  </a:lnTo>
                  <a:lnTo>
                    <a:pt x="15" y="42"/>
                  </a:lnTo>
                  <a:lnTo>
                    <a:pt x="21" y="53"/>
                  </a:lnTo>
                  <a:lnTo>
                    <a:pt x="17" y="49"/>
                  </a:lnTo>
                  <a:lnTo>
                    <a:pt x="38" y="56"/>
                  </a:lnTo>
                  <a:lnTo>
                    <a:pt x="31" y="57"/>
                  </a:lnTo>
                  <a:lnTo>
                    <a:pt x="39" y="52"/>
                  </a:lnTo>
                  <a:lnTo>
                    <a:pt x="36" y="55"/>
                  </a:lnTo>
                  <a:lnTo>
                    <a:pt x="44" y="39"/>
                  </a:lnTo>
                  <a:close/>
                  <a:moveTo>
                    <a:pt x="51" y="62"/>
                  </a:moveTo>
                  <a:cubicBezTo>
                    <a:pt x="50" y="63"/>
                    <a:pt x="49" y="64"/>
                    <a:pt x="48" y="65"/>
                  </a:cubicBezTo>
                  <a:lnTo>
                    <a:pt x="40" y="70"/>
                  </a:lnTo>
                  <a:cubicBezTo>
                    <a:pt x="38" y="72"/>
                    <a:pt x="35" y="72"/>
                    <a:pt x="33" y="71"/>
                  </a:cubicBezTo>
                  <a:lnTo>
                    <a:pt x="12" y="64"/>
                  </a:lnTo>
                  <a:cubicBezTo>
                    <a:pt x="10" y="63"/>
                    <a:pt x="8" y="62"/>
                    <a:pt x="7" y="60"/>
                  </a:cubicBezTo>
                  <a:lnTo>
                    <a:pt x="1" y="49"/>
                  </a:lnTo>
                  <a:cubicBezTo>
                    <a:pt x="1" y="48"/>
                    <a:pt x="0" y="46"/>
                    <a:pt x="0" y="45"/>
                  </a:cubicBezTo>
                  <a:lnTo>
                    <a:pt x="1" y="28"/>
                  </a:lnTo>
                  <a:cubicBezTo>
                    <a:pt x="2" y="27"/>
                    <a:pt x="2" y="26"/>
                    <a:pt x="2" y="25"/>
                  </a:cubicBezTo>
                  <a:lnTo>
                    <a:pt x="9" y="10"/>
                  </a:lnTo>
                  <a:cubicBezTo>
                    <a:pt x="10" y="8"/>
                    <a:pt x="12" y="7"/>
                    <a:pt x="13" y="6"/>
                  </a:cubicBezTo>
                  <a:lnTo>
                    <a:pt x="25" y="1"/>
                  </a:lnTo>
                  <a:cubicBezTo>
                    <a:pt x="27" y="0"/>
                    <a:pt x="29" y="0"/>
                    <a:pt x="31" y="1"/>
                  </a:cubicBezTo>
                  <a:lnTo>
                    <a:pt x="44" y="5"/>
                  </a:lnTo>
                  <a:cubicBezTo>
                    <a:pt x="45" y="5"/>
                    <a:pt x="46" y="6"/>
                    <a:pt x="47" y="7"/>
                  </a:cubicBezTo>
                  <a:lnTo>
                    <a:pt x="57" y="16"/>
                  </a:lnTo>
                  <a:cubicBezTo>
                    <a:pt x="59" y="17"/>
                    <a:pt x="59" y="19"/>
                    <a:pt x="59" y="21"/>
                  </a:cubicBezTo>
                  <a:lnTo>
                    <a:pt x="59" y="29"/>
                  </a:lnTo>
                  <a:lnTo>
                    <a:pt x="59" y="42"/>
                  </a:lnTo>
                  <a:cubicBezTo>
                    <a:pt x="59" y="44"/>
                    <a:pt x="59" y="45"/>
                    <a:pt x="59" y="46"/>
                  </a:cubicBezTo>
                  <a:lnTo>
                    <a:pt x="51" y="6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5" name="Freeform 25"/>
            <p:cNvSpPr>
              <a:spLocks/>
            </p:cNvSpPr>
            <p:nvPr/>
          </p:nvSpPr>
          <p:spPr bwMode="auto">
            <a:xfrm>
              <a:off x="6867525" y="543560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18" y="0"/>
                    <a:pt x="12" y="0"/>
                    <a:pt x="6" y="6"/>
                  </a:cubicBezTo>
                  <a:cubicBezTo>
                    <a:pt x="0" y="12"/>
                    <a:pt x="0" y="42"/>
                    <a:pt x="18" y="48"/>
                  </a:cubicBezTo>
                  <a:cubicBezTo>
                    <a:pt x="42" y="48"/>
                    <a:pt x="48" y="30"/>
                    <a:pt x="42" y="18"/>
                  </a:cubicBezTo>
                  <a:cubicBezTo>
                    <a:pt x="42" y="12"/>
                    <a:pt x="36" y="0"/>
                    <a:pt x="24"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 name="Freeform 26"/>
            <p:cNvSpPr>
              <a:spLocks noEditPoints="1"/>
            </p:cNvSpPr>
            <p:nvPr/>
          </p:nvSpPr>
          <p:spPr bwMode="auto">
            <a:xfrm>
              <a:off x="6869113" y="5435601"/>
              <a:ext cx="34925" cy="41275"/>
            </a:xfrm>
            <a:custGeom>
              <a:avLst/>
              <a:gdLst>
                <a:gd name="T0" fmla="*/ 2147483647 w 56"/>
                <a:gd name="T1" fmla="*/ 2147483647 h 65"/>
                <a:gd name="T2" fmla="*/ 2147483647 w 56"/>
                <a:gd name="T3" fmla="*/ 2147483647 h 65"/>
                <a:gd name="T4" fmla="*/ 2147483647 w 56"/>
                <a:gd name="T5" fmla="*/ 2147483647 h 65"/>
                <a:gd name="T6" fmla="*/ 2147483647 w 56"/>
                <a:gd name="T7" fmla="*/ 2147483647 h 65"/>
                <a:gd name="T8" fmla="*/ 2147483647 w 56"/>
                <a:gd name="T9" fmla="*/ 2147483647 h 65"/>
                <a:gd name="T10" fmla="*/ 2147483647 w 56"/>
                <a:gd name="T11" fmla="*/ 2147483647 h 65"/>
                <a:gd name="T12" fmla="*/ 2147483647 w 56"/>
                <a:gd name="T13" fmla="*/ 2147483647 h 65"/>
                <a:gd name="T14" fmla="*/ 2147483647 w 56"/>
                <a:gd name="T15" fmla="*/ 2147483647 h 65"/>
                <a:gd name="T16" fmla="*/ 2147483647 w 56"/>
                <a:gd name="T17" fmla="*/ 2147483647 h 65"/>
                <a:gd name="T18" fmla="*/ 2147483647 w 56"/>
                <a:gd name="T19" fmla="*/ 2147483647 h 65"/>
                <a:gd name="T20" fmla="*/ 2147483647 w 56"/>
                <a:gd name="T21" fmla="*/ 2147483647 h 65"/>
                <a:gd name="T22" fmla="*/ 2147483647 w 56"/>
                <a:gd name="T23" fmla="*/ 2147483647 h 65"/>
                <a:gd name="T24" fmla="*/ 2147483647 w 56"/>
                <a:gd name="T25" fmla="*/ 2147483647 h 65"/>
                <a:gd name="T26" fmla="*/ 2147483647 w 56"/>
                <a:gd name="T27" fmla="*/ 2147483647 h 65"/>
                <a:gd name="T28" fmla="*/ 2147483647 w 56"/>
                <a:gd name="T29" fmla="*/ 2147483647 h 65"/>
                <a:gd name="T30" fmla="*/ 2147483647 w 56"/>
                <a:gd name="T31" fmla="*/ 2147483647 h 65"/>
                <a:gd name="T32" fmla="*/ 2147483647 w 56"/>
                <a:gd name="T33" fmla="*/ 2147483647 h 65"/>
                <a:gd name="T34" fmla="*/ 2147483647 w 56"/>
                <a:gd name="T35" fmla="*/ 2147483647 h 65"/>
                <a:gd name="T36" fmla="*/ 2147483647 w 56"/>
                <a:gd name="T37" fmla="*/ 2147483647 h 65"/>
                <a:gd name="T38" fmla="*/ 2147483647 w 56"/>
                <a:gd name="T39" fmla="*/ 2147483647 h 65"/>
                <a:gd name="T40" fmla="*/ 2147483647 w 56"/>
                <a:gd name="T41" fmla="*/ 2147483647 h 65"/>
                <a:gd name="T42" fmla="*/ 2147483647 w 56"/>
                <a:gd name="T43" fmla="*/ 2147483647 h 65"/>
                <a:gd name="T44" fmla="*/ 2147483647 w 56"/>
                <a:gd name="T45" fmla="*/ 2147483647 h 65"/>
                <a:gd name="T46" fmla="*/ 2147483647 w 56"/>
                <a:gd name="T47" fmla="*/ 2147483647 h 65"/>
                <a:gd name="T48" fmla="*/ 2147483647 w 56"/>
                <a:gd name="T49" fmla="*/ 2147483647 h 65"/>
                <a:gd name="T50" fmla="*/ 2147483647 w 56"/>
                <a:gd name="T51" fmla="*/ 2147483647 h 65"/>
                <a:gd name="T52" fmla="*/ 2147483647 w 56"/>
                <a:gd name="T53" fmla="*/ 2147483647 h 65"/>
                <a:gd name="T54" fmla="*/ 2147483647 w 56"/>
                <a:gd name="T55" fmla="*/ 2147483647 h 65"/>
                <a:gd name="T56" fmla="*/ 2147483647 w 56"/>
                <a:gd name="T57" fmla="*/ 2147483647 h 65"/>
                <a:gd name="T58" fmla="*/ 2147483647 w 56"/>
                <a:gd name="T59" fmla="*/ 2147483647 h 65"/>
                <a:gd name="T60" fmla="*/ 2147483647 w 56"/>
                <a:gd name="T61" fmla="*/ 2147483647 h 65"/>
                <a:gd name="T62" fmla="*/ 2147483647 w 56"/>
                <a:gd name="T63" fmla="*/ 2147483647 h 65"/>
                <a:gd name="T64" fmla="*/ 2147483647 w 56"/>
                <a:gd name="T65" fmla="*/ 2147483647 h 65"/>
                <a:gd name="T66" fmla="*/ 2147483647 w 56"/>
                <a:gd name="T67" fmla="*/ 2147483647 h 65"/>
                <a:gd name="T68" fmla="*/ 2147483647 w 56"/>
                <a:gd name="T69" fmla="*/ 2147483647 h 65"/>
                <a:gd name="T70" fmla="*/ 2147483647 w 56"/>
                <a:gd name="T71" fmla="*/ 2147483647 h 65"/>
                <a:gd name="T72" fmla="*/ 0 w 56"/>
                <a:gd name="T73" fmla="*/ 2147483647 h 65"/>
                <a:gd name="T74" fmla="*/ 0 w 56"/>
                <a:gd name="T75" fmla="*/ 2147483647 h 65"/>
                <a:gd name="T76" fmla="*/ 2147483647 w 56"/>
                <a:gd name="T77" fmla="*/ 2147483647 h 65"/>
                <a:gd name="T78" fmla="*/ 2147483647 w 56"/>
                <a:gd name="T79" fmla="*/ 2147483647 h 65"/>
                <a:gd name="T80" fmla="*/ 2147483647 w 56"/>
                <a:gd name="T81" fmla="*/ 2147483647 h 65"/>
                <a:gd name="T82" fmla="*/ 2147483647 w 56"/>
                <a:gd name="T83" fmla="*/ 2147483647 h 65"/>
                <a:gd name="T84" fmla="*/ 2147483647 w 56"/>
                <a:gd name="T85" fmla="*/ 2147483647 h 65"/>
                <a:gd name="T86" fmla="*/ 2147483647 w 56"/>
                <a:gd name="T87" fmla="*/ 2147483647 h 65"/>
                <a:gd name="T88" fmla="*/ 2147483647 w 56"/>
                <a:gd name="T89" fmla="*/ 2147483647 h 65"/>
                <a:gd name="T90" fmla="*/ 2147483647 w 56"/>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6"/>
                <a:gd name="T139" fmla="*/ 0 h 65"/>
                <a:gd name="T140" fmla="*/ 56 w 56"/>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6" h="65">
                  <a:moveTo>
                    <a:pt x="26" y="16"/>
                  </a:moveTo>
                  <a:lnTo>
                    <a:pt x="30" y="16"/>
                  </a:lnTo>
                  <a:lnTo>
                    <a:pt x="21" y="17"/>
                  </a:lnTo>
                  <a:lnTo>
                    <a:pt x="24" y="16"/>
                  </a:lnTo>
                  <a:lnTo>
                    <a:pt x="15" y="21"/>
                  </a:lnTo>
                  <a:lnTo>
                    <a:pt x="19" y="17"/>
                  </a:lnTo>
                  <a:lnTo>
                    <a:pt x="16" y="25"/>
                  </a:lnTo>
                  <a:lnTo>
                    <a:pt x="16" y="22"/>
                  </a:lnTo>
                  <a:lnTo>
                    <a:pt x="16" y="35"/>
                  </a:lnTo>
                  <a:lnTo>
                    <a:pt x="16" y="33"/>
                  </a:lnTo>
                  <a:lnTo>
                    <a:pt x="21" y="46"/>
                  </a:lnTo>
                  <a:lnTo>
                    <a:pt x="18" y="42"/>
                  </a:lnTo>
                  <a:lnTo>
                    <a:pt x="28" y="50"/>
                  </a:lnTo>
                  <a:lnTo>
                    <a:pt x="22" y="49"/>
                  </a:lnTo>
                  <a:lnTo>
                    <a:pt x="37" y="46"/>
                  </a:lnTo>
                  <a:lnTo>
                    <a:pt x="33" y="47"/>
                  </a:lnTo>
                  <a:lnTo>
                    <a:pt x="41" y="40"/>
                  </a:lnTo>
                  <a:lnTo>
                    <a:pt x="38" y="46"/>
                  </a:lnTo>
                  <a:lnTo>
                    <a:pt x="39" y="26"/>
                  </a:lnTo>
                  <a:lnTo>
                    <a:pt x="40" y="29"/>
                  </a:lnTo>
                  <a:lnTo>
                    <a:pt x="36" y="18"/>
                  </a:lnTo>
                  <a:lnTo>
                    <a:pt x="40" y="23"/>
                  </a:lnTo>
                  <a:lnTo>
                    <a:pt x="26" y="16"/>
                  </a:lnTo>
                  <a:close/>
                  <a:moveTo>
                    <a:pt x="47" y="8"/>
                  </a:moveTo>
                  <a:cubicBezTo>
                    <a:pt x="49" y="9"/>
                    <a:pt x="50" y="11"/>
                    <a:pt x="51" y="13"/>
                  </a:cubicBezTo>
                  <a:lnTo>
                    <a:pt x="55" y="24"/>
                  </a:lnTo>
                  <a:cubicBezTo>
                    <a:pt x="55" y="25"/>
                    <a:pt x="56" y="26"/>
                    <a:pt x="55" y="27"/>
                  </a:cubicBezTo>
                  <a:lnTo>
                    <a:pt x="54" y="47"/>
                  </a:lnTo>
                  <a:cubicBezTo>
                    <a:pt x="54" y="49"/>
                    <a:pt x="53" y="51"/>
                    <a:pt x="52" y="52"/>
                  </a:cubicBezTo>
                  <a:lnTo>
                    <a:pt x="44" y="59"/>
                  </a:lnTo>
                  <a:cubicBezTo>
                    <a:pt x="43" y="60"/>
                    <a:pt x="41" y="61"/>
                    <a:pt x="40" y="61"/>
                  </a:cubicBezTo>
                  <a:lnTo>
                    <a:pt x="25" y="64"/>
                  </a:lnTo>
                  <a:cubicBezTo>
                    <a:pt x="23" y="65"/>
                    <a:pt x="20" y="64"/>
                    <a:pt x="18" y="63"/>
                  </a:cubicBezTo>
                  <a:lnTo>
                    <a:pt x="8" y="55"/>
                  </a:lnTo>
                  <a:cubicBezTo>
                    <a:pt x="7" y="54"/>
                    <a:pt x="6" y="53"/>
                    <a:pt x="6" y="51"/>
                  </a:cubicBezTo>
                  <a:lnTo>
                    <a:pt x="1" y="38"/>
                  </a:lnTo>
                  <a:cubicBezTo>
                    <a:pt x="1" y="37"/>
                    <a:pt x="0" y="36"/>
                    <a:pt x="0" y="35"/>
                  </a:cubicBezTo>
                  <a:lnTo>
                    <a:pt x="0" y="22"/>
                  </a:lnTo>
                  <a:cubicBezTo>
                    <a:pt x="0" y="22"/>
                    <a:pt x="1" y="21"/>
                    <a:pt x="1" y="20"/>
                  </a:cubicBezTo>
                  <a:lnTo>
                    <a:pt x="4" y="12"/>
                  </a:lnTo>
                  <a:cubicBezTo>
                    <a:pt x="5" y="10"/>
                    <a:pt x="6" y="8"/>
                    <a:pt x="8" y="7"/>
                  </a:cubicBezTo>
                  <a:lnTo>
                    <a:pt x="17" y="2"/>
                  </a:lnTo>
                  <a:cubicBezTo>
                    <a:pt x="18" y="2"/>
                    <a:pt x="19" y="2"/>
                    <a:pt x="20" y="2"/>
                  </a:cubicBezTo>
                  <a:lnTo>
                    <a:pt x="29" y="1"/>
                  </a:lnTo>
                  <a:cubicBezTo>
                    <a:pt x="30" y="0"/>
                    <a:pt x="32" y="1"/>
                    <a:pt x="33" y="1"/>
                  </a:cubicBezTo>
                  <a:lnTo>
                    <a:pt x="47" y="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7" name="Freeform 27"/>
            <p:cNvSpPr>
              <a:spLocks/>
            </p:cNvSpPr>
            <p:nvPr/>
          </p:nvSpPr>
          <p:spPr bwMode="auto">
            <a:xfrm>
              <a:off x="6888163" y="5459413"/>
              <a:ext cx="65088" cy="31750"/>
            </a:xfrm>
            <a:custGeom>
              <a:avLst/>
              <a:gdLst>
                <a:gd name="T0" fmla="*/ 2147483647 w 102"/>
                <a:gd name="T1" fmla="*/ 2147483647 h 51"/>
                <a:gd name="T2" fmla="*/ 2147483647 w 102"/>
                <a:gd name="T3" fmla="*/ 2147483647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2147483647 w 102"/>
                <a:gd name="T15" fmla="*/ 2147483647 h 51"/>
                <a:gd name="T16" fmla="*/ 2147483647 w 102"/>
                <a:gd name="T17" fmla="*/ 2147483647 h 51"/>
                <a:gd name="T18" fmla="*/ 2147483647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0 w 102"/>
                <a:gd name="T39" fmla="*/ 2147483647 h 51"/>
                <a:gd name="T40" fmla="*/ 2147483647 w 102"/>
                <a:gd name="T41" fmla="*/ 0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2147483647 h 51"/>
                <a:gd name="T64" fmla="*/ 2147483647 w 102"/>
                <a:gd name="T65" fmla="*/ 2147483647 h 51"/>
                <a:gd name="T66" fmla="*/ 2147483647 w 102"/>
                <a:gd name="T67" fmla="*/ 2147483647 h 51"/>
                <a:gd name="T68" fmla="*/ 2147483647 w 102"/>
                <a:gd name="T69" fmla="*/ 2147483647 h 51"/>
                <a:gd name="T70" fmla="*/ 2147483647 w 102"/>
                <a:gd name="T71" fmla="*/ 2147483647 h 51"/>
                <a:gd name="T72" fmla="*/ 2147483647 w 102"/>
                <a:gd name="T73" fmla="*/ 2147483647 h 51"/>
                <a:gd name="T74" fmla="*/ 2147483647 w 102"/>
                <a:gd name="T75" fmla="*/ 2147483647 h 51"/>
                <a:gd name="T76" fmla="*/ 2147483647 w 102"/>
                <a:gd name="T77" fmla="*/ 2147483647 h 51"/>
                <a:gd name="T78" fmla="*/ 2147483647 w 102"/>
                <a:gd name="T79" fmla="*/ 2147483647 h 51"/>
                <a:gd name="T80" fmla="*/ 2147483647 w 102"/>
                <a:gd name="T81" fmla="*/ 2147483647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1"/>
                <a:gd name="T125" fmla="*/ 102 w 102"/>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1">
                  <a:moveTo>
                    <a:pt x="102" y="42"/>
                  </a:moveTo>
                  <a:lnTo>
                    <a:pt x="98" y="42"/>
                  </a:lnTo>
                  <a:lnTo>
                    <a:pt x="90" y="42"/>
                  </a:lnTo>
                  <a:lnTo>
                    <a:pt x="81" y="42"/>
                  </a:lnTo>
                  <a:lnTo>
                    <a:pt x="77" y="42"/>
                  </a:lnTo>
                  <a:lnTo>
                    <a:pt x="81" y="42"/>
                  </a:lnTo>
                  <a:lnTo>
                    <a:pt x="75" y="45"/>
                  </a:lnTo>
                  <a:cubicBezTo>
                    <a:pt x="75" y="45"/>
                    <a:pt x="74" y="45"/>
                    <a:pt x="74" y="45"/>
                  </a:cubicBezTo>
                  <a:lnTo>
                    <a:pt x="61" y="49"/>
                  </a:lnTo>
                  <a:cubicBezTo>
                    <a:pt x="60" y="49"/>
                    <a:pt x="60" y="49"/>
                    <a:pt x="59" y="49"/>
                  </a:cubicBezTo>
                  <a:lnTo>
                    <a:pt x="45" y="50"/>
                  </a:lnTo>
                  <a:cubicBezTo>
                    <a:pt x="42" y="51"/>
                    <a:pt x="40" y="49"/>
                    <a:pt x="38" y="47"/>
                  </a:cubicBezTo>
                  <a:lnTo>
                    <a:pt x="32" y="39"/>
                  </a:lnTo>
                  <a:lnTo>
                    <a:pt x="36" y="42"/>
                  </a:lnTo>
                  <a:lnTo>
                    <a:pt x="33" y="41"/>
                  </a:lnTo>
                  <a:cubicBezTo>
                    <a:pt x="32" y="41"/>
                    <a:pt x="32" y="41"/>
                    <a:pt x="31" y="40"/>
                  </a:cubicBezTo>
                  <a:lnTo>
                    <a:pt x="23" y="35"/>
                  </a:lnTo>
                  <a:lnTo>
                    <a:pt x="11" y="26"/>
                  </a:lnTo>
                  <a:cubicBezTo>
                    <a:pt x="11" y="25"/>
                    <a:pt x="10" y="25"/>
                    <a:pt x="10" y="24"/>
                  </a:cubicBezTo>
                  <a:lnTo>
                    <a:pt x="0" y="9"/>
                  </a:lnTo>
                  <a:lnTo>
                    <a:pt x="13" y="0"/>
                  </a:lnTo>
                  <a:lnTo>
                    <a:pt x="23" y="15"/>
                  </a:lnTo>
                  <a:lnTo>
                    <a:pt x="22" y="13"/>
                  </a:lnTo>
                  <a:lnTo>
                    <a:pt x="32" y="22"/>
                  </a:lnTo>
                  <a:lnTo>
                    <a:pt x="40" y="27"/>
                  </a:lnTo>
                  <a:lnTo>
                    <a:pt x="38" y="26"/>
                  </a:lnTo>
                  <a:lnTo>
                    <a:pt x="41" y="27"/>
                  </a:lnTo>
                  <a:cubicBezTo>
                    <a:pt x="43" y="27"/>
                    <a:pt x="44" y="28"/>
                    <a:pt x="45" y="30"/>
                  </a:cubicBezTo>
                  <a:lnTo>
                    <a:pt x="51" y="38"/>
                  </a:lnTo>
                  <a:lnTo>
                    <a:pt x="44" y="34"/>
                  </a:lnTo>
                  <a:lnTo>
                    <a:pt x="58" y="33"/>
                  </a:lnTo>
                  <a:lnTo>
                    <a:pt x="56" y="34"/>
                  </a:lnTo>
                  <a:lnTo>
                    <a:pt x="69" y="30"/>
                  </a:lnTo>
                  <a:lnTo>
                    <a:pt x="68" y="30"/>
                  </a:lnTo>
                  <a:lnTo>
                    <a:pt x="74" y="27"/>
                  </a:lnTo>
                  <a:cubicBezTo>
                    <a:pt x="75" y="27"/>
                    <a:pt x="76" y="26"/>
                    <a:pt x="77" y="26"/>
                  </a:cubicBezTo>
                  <a:lnTo>
                    <a:pt x="81" y="26"/>
                  </a:lnTo>
                  <a:lnTo>
                    <a:pt x="90" y="26"/>
                  </a:lnTo>
                  <a:lnTo>
                    <a:pt x="98" y="26"/>
                  </a:lnTo>
                  <a:lnTo>
                    <a:pt x="102" y="26"/>
                  </a:lnTo>
                  <a:lnTo>
                    <a:pt x="102"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 name="Freeform 28"/>
            <p:cNvSpPr>
              <a:spLocks/>
            </p:cNvSpPr>
            <p:nvPr/>
          </p:nvSpPr>
          <p:spPr bwMode="auto">
            <a:xfrm>
              <a:off x="6937375" y="5456238"/>
              <a:ext cx="39688" cy="30163"/>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27"/>
                  </a:moveTo>
                  <a:cubicBezTo>
                    <a:pt x="57" y="16"/>
                    <a:pt x="57" y="11"/>
                    <a:pt x="50" y="6"/>
                  </a:cubicBezTo>
                  <a:cubicBezTo>
                    <a:pt x="36" y="0"/>
                    <a:pt x="0" y="6"/>
                    <a:pt x="8" y="32"/>
                  </a:cubicBezTo>
                  <a:cubicBezTo>
                    <a:pt x="8" y="48"/>
                    <a:pt x="29" y="48"/>
                    <a:pt x="43" y="43"/>
                  </a:cubicBezTo>
                  <a:cubicBezTo>
                    <a:pt x="50" y="43"/>
                    <a:pt x="64" y="32"/>
                    <a:pt x="64"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 name="Freeform 29"/>
            <p:cNvSpPr>
              <a:spLocks noEditPoints="1"/>
            </p:cNvSpPr>
            <p:nvPr/>
          </p:nvSpPr>
          <p:spPr bwMode="auto">
            <a:xfrm>
              <a:off x="6942138" y="5459413"/>
              <a:ext cx="46038" cy="36513"/>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2147483647 h 58"/>
                <a:gd name="T22" fmla="*/ 2147483647 w 73"/>
                <a:gd name="T23" fmla="*/ 2147483647 h 58"/>
                <a:gd name="T24" fmla="*/ 2147483647 w 73"/>
                <a:gd name="T25" fmla="*/ 2147483647 h 58"/>
                <a:gd name="T26" fmla="*/ 2147483647 w 73"/>
                <a:gd name="T27" fmla="*/ 2147483647 h 58"/>
                <a:gd name="T28" fmla="*/ 2147483647 w 73"/>
                <a:gd name="T29" fmla="*/ 2147483647 h 58"/>
                <a:gd name="T30" fmla="*/ 2147483647 w 73"/>
                <a:gd name="T31" fmla="*/ 2147483647 h 58"/>
                <a:gd name="T32" fmla="*/ 2147483647 w 73"/>
                <a:gd name="T33" fmla="*/ 2147483647 h 58"/>
                <a:gd name="T34" fmla="*/ 2147483647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2147483647 w 73"/>
                <a:gd name="T45" fmla="*/ 2147483647 h 58"/>
                <a:gd name="T46" fmla="*/ 2147483647 w 73"/>
                <a:gd name="T47" fmla="*/ 2147483647 h 58"/>
                <a:gd name="T48" fmla="*/ 2147483647 w 73"/>
                <a:gd name="T49" fmla="*/ 2147483647 h 58"/>
                <a:gd name="T50" fmla="*/ 2147483647 w 73"/>
                <a:gd name="T51" fmla="*/ 2147483647 h 58"/>
                <a:gd name="T52" fmla="*/ 2147483647 w 73"/>
                <a:gd name="T53" fmla="*/ 2147483647 h 58"/>
                <a:gd name="T54" fmla="*/ 2147483647 w 73"/>
                <a:gd name="T55" fmla="*/ 2147483647 h 58"/>
                <a:gd name="T56" fmla="*/ 2147483647 w 73"/>
                <a:gd name="T57" fmla="*/ 2147483647 h 58"/>
                <a:gd name="T58" fmla="*/ 2147483647 w 73"/>
                <a:gd name="T59" fmla="*/ 2147483647 h 58"/>
                <a:gd name="T60" fmla="*/ 2147483647 w 73"/>
                <a:gd name="T61" fmla="*/ 2147483647 h 58"/>
                <a:gd name="T62" fmla="*/ 2147483647 w 73"/>
                <a:gd name="T63" fmla="*/ 2147483647 h 58"/>
                <a:gd name="T64" fmla="*/ 0 w 73"/>
                <a:gd name="T65" fmla="*/ 2147483647 h 58"/>
                <a:gd name="T66" fmla="*/ 2147483647 w 73"/>
                <a:gd name="T67" fmla="*/ 2147483647 h 58"/>
                <a:gd name="T68" fmla="*/ 2147483647 w 73"/>
                <a:gd name="T69" fmla="*/ 2147483647 h 58"/>
                <a:gd name="T70" fmla="*/ 2147483647 w 73"/>
                <a:gd name="T71" fmla="*/ 2147483647 h 58"/>
                <a:gd name="T72" fmla="*/ 2147483647 w 73"/>
                <a:gd name="T73" fmla="*/ 2147483647 h 58"/>
                <a:gd name="T74" fmla="*/ 2147483647 w 73"/>
                <a:gd name="T75" fmla="*/ 2147483647 h 58"/>
                <a:gd name="T76" fmla="*/ 2147483647 w 73"/>
                <a:gd name="T77" fmla="*/ 2147483647 h 58"/>
                <a:gd name="T78" fmla="*/ 2147483647 w 73"/>
                <a:gd name="T79" fmla="*/ 2147483647 h 58"/>
                <a:gd name="T80" fmla="*/ 2147483647 w 73"/>
                <a:gd name="T81" fmla="*/ 2147483647 h 58"/>
                <a:gd name="T82" fmla="*/ 2147483647 w 73"/>
                <a:gd name="T83" fmla="*/ 2147483647 h 58"/>
                <a:gd name="T84" fmla="*/ 2147483647 w 73"/>
                <a:gd name="T85" fmla="*/ 2147483647 h 58"/>
                <a:gd name="T86" fmla="*/ 2147483647 w 73"/>
                <a:gd name="T87" fmla="*/ 2147483647 h 58"/>
                <a:gd name="T88" fmla="*/ 2147483647 w 73"/>
                <a:gd name="T89" fmla="*/ 2147483647 h 58"/>
                <a:gd name="T90" fmla="*/ 2147483647 w 73"/>
                <a:gd name="T91" fmla="*/ 2147483647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58"/>
                <a:gd name="T140" fmla="*/ 73 w 73"/>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58">
                  <a:moveTo>
                    <a:pt x="58" y="26"/>
                  </a:moveTo>
                  <a:lnTo>
                    <a:pt x="57" y="35"/>
                  </a:lnTo>
                  <a:lnTo>
                    <a:pt x="50" y="22"/>
                  </a:lnTo>
                  <a:lnTo>
                    <a:pt x="51" y="24"/>
                  </a:lnTo>
                  <a:lnTo>
                    <a:pt x="44" y="16"/>
                  </a:lnTo>
                  <a:lnTo>
                    <a:pt x="49" y="18"/>
                  </a:lnTo>
                  <a:lnTo>
                    <a:pt x="35" y="16"/>
                  </a:lnTo>
                  <a:lnTo>
                    <a:pt x="38" y="16"/>
                  </a:lnTo>
                  <a:lnTo>
                    <a:pt x="23" y="19"/>
                  </a:lnTo>
                  <a:lnTo>
                    <a:pt x="26" y="18"/>
                  </a:lnTo>
                  <a:lnTo>
                    <a:pt x="14" y="27"/>
                  </a:lnTo>
                  <a:lnTo>
                    <a:pt x="17" y="21"/>
                  </a:lnTo>
                  <a:lnTo>
                    <a:pt x="16" y="37"/>
                  </a:lnTo>
                  <a:lnTo>
                    <a:pt x="16" y="33"/>
                  </a:lnTo>
                  <a:lnTo>
                    <a:pt x="20" y="42"/>
                  </a:lnTo>
                  <a:lnTo>
                    <a:pt x="16" y="38"/>
                  </a:lnTo>
                  <a:lnTo>
                    <a:pt x="24" y="42"/>
                  </a:lnTo>
                  <a:lnTo>
                    <a:pt x="20" y="41"/>
                  </a:lnTo>
                  <a:lnTo>
                    <a:pt x="43" y="39"/>
                  </a:lnTo>
                  <a:lnTo>
                    <a:pt x="40" y="40"/>
                  </a:lnTo>
                  <a:lnTo>
                    <a:pt x="53" y="34"/>
                  </a:lnTo>
                  <a:lnTo>
                    <a:pt x="50" y="36"/>
                  </a:lnTo>
                  <a:lnTo>
                    <a:pt x="58" y="26"/>
                  </a:lnTo>
                  <a:close/>
                  <a:moveTo>
                    <a:pt x="63" y="46"/>
                  </a:moveTo>
                  <a:cubicBezTo>
                    <a:pt x="62" y="47"/>
                    <a:pt x="61" y="48"/>
                    <a:pt x="60" y="49"/>
                  </a:cubicBezTo>
                  <a:lnTo>
                    <a:pt x="47" y="55"/>
                  </a:lnTo>
                  <a:cubicBezTo>
                    <a:pt x="46" y="55"/>
                    <a:pt x="45" y="55"/>
                    <a:pt x="44" y="55"/>
                  </a:cubicBezTo>
                  <a:lnTo>
                    <a:pt x="21" y="57"/>
                  </a:lnTo>
                  <a:cubicBezTo>
                    <a:pt x="20" y="58"/>
                    <a:pt x="18" y="57"/>
                    <a:pt x="17" y="57"/>
                  </a:cubicBezTo>
                  <a:lnTo>
                    <a:pt x="9" y="53"/>
                  </a:lnTo>
                  <a:cubicBezTo>
                    <a:pt x="7" y="52"/>
                    <a:pt x="6" y="50"/>
                    <a:pt x="5" y="49"/>
                  </a:cubicBezTo>
                  <a:lnTo>
                    <a:pt x="1" y="40"/>
                  </a:lnTo>
                  <a:cubicBezTo>
                    <a:pt x="1" y="39"/>
                    <a:pt x="0" y="37"/>
                    <a:pt x="0" y="36"/>
                  </a:cubicBezTo>
                  <a:lnTo>
                    <a:pt x="1" y="20"/>
                  </a:lnTo>
                  <a:cubicBezTo>
                    <a:pt x="2" y="18"/>
                    <a:pt x="3" y="15"/>
                    <a:pt x="5" y="14"/>
                  </a:cubicBezTo>
                  <a:lnTo>
                    <a:pt x="17" y="5"/>
                  </a:lnTo>
                  <a:cubicBezTo>
                    <a:pt x="18" y="4"/>
                    <a:pt x="19" y="4"/>
                    <a:pt x="20" y="4"/>
                  </a:cubicBezTo>
                  <a:lnTo>
                    <a:pt x="35" y="1"/>
                  </a:lnTo>
                  <a:cubicBezTo>
                    <a:pt x="36" y="0"/>
                    <a:pt x="37" y="0"/>
                    <a:pt x="38" y="1"/>
                  </a:cubicBezTo>
                  <a:lnTo>
                    <a:pt x="52" y="3"/>
                  </a:lnTo>
                  <a:cubicBezTo>
                    <a:pt x="53" y="3"/>
                    <a:pt x="55" y="4"/>
                    <a:pt x="56" y="5"/>
                  </a:cubicBezTo>
                  <a:lnTo>
                    <a:pt x="63" y="13"/>
                  </a:lnTo>
                  <a:cubicBezTo>
                    <a:pt x="64" y="14"/>
                    <a:pt x="64" y="14"/>
                    <a:pt x="65" y="15"/>
                  </a:cubicBezTo>
                  <a:lnTo>
                    <a:pt x="72" y="28"/>
                  </a:lnTo>
                  <a:cubicBezTo>
                    <a:pt x="73" y="30"/>
                    <a:pt x="73" y="34"/>
                    <a:pt x="71" y="36"/>
                  </a:cubicBezTo>
                  <a:lnTo>
                    <a:pt x="63" y="4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 name="Freeform 30"/>
            <p:cNvSpPr>
              <a:spLocks/>
            </p:cNvSpPr>
            <p:nvPr/>
          </p:nvSpPr>
          <p:spPr bwMode="auto">
            <a:xfrm>
              <a:off x="6637338" y="5765801"/>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3" y="8"/>
                  </a:moveTo>
                  <a:cubicBezTo>
                    <a:pt x="38" y="8"/>
                    <a:pt x="32" y="0"/>
                    <a:pt x="27" y="0"/>
                  </a:cubicBezTo>
                  <a:cubicBezTo>
                    <a:pt x="16" y="0"/>
                    <a:pt x="0" y="29"/>
                    <a:pt x="16" y="50"/>
                  </a:cubicBezTo>
                  <a:cubicBezTo>
                    <a:pt x="27" y="64"/>
                    <a:pt x="38" y="50"/>
                    <a:pt x="43" y="36"/>
                  </a:cubicBezTo>
                  <a:cubicBezTo>
                    <a:pt x="48" y="36"/>
                    <a:pt x="48" y="15"/>
                    <a:pt x="43"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 name="Freeform 31"/>
            <p:cNvSpPr>
              <a:spLocks noEditPoints="1"/>
            </p:cNvSpPr>
            <p:nvPr/>
          </p:nvSpPr>
          <p:spPr bwMode="auto">
            <a:xfrm>
              <a:off x="6643688" y="5765801"/>
              <a:ext cx="34925" cy="46038"/>
            </a:xfrm>
            <a:custGeom>
              <a:avLst/>
              <a:gdLst>
                <a:gd name="T0" fmla="*/ 2147483647 w 55"/>
                <a:gd name="T1" fmla="*/ 2147483647 h 73"/>
                <a:gd name="T2" fmla="*/ 2147483647 w 55"/>
                <a:gd name="T3" fmla="*/ 2147483647 h 73"/>
                <a:gd name="T4" fmla="*/ 2147483647 w 55"/>
                <a:gd name="T5" fmla="*/ 2147483647 h 73"/>
                <a:gd name="T6" fmla="*/ 2147483647 w 55"/>
                <a:gd name="T7" fmla="*/ 2147483647 h 73"/>
                <a:gd name="T8" fmla="*/ 2147483647 w 55"/>
                <a:gd name="T9" fmla="*/ 2147483647 h 73"/>
                <a:gd name="T10" fmla="*/ 2147483647 w 55"/>
                <a:gd name="T11" fmla="*/ 2147483647 h 73"/>
                <a:gd name="T12" fmla="*/ 2147483647 w 55"/>
                <a:gd name="T13" fmla="*/ 2147483647 h 73"/>
                <a:gd name="T14" fmla="*/ 2147483647 w 55"/>
                <a:gd name="T15" fmla="*/ 2147483647 h 73"/>
                <a:gd name="T16" fmla="*/ 2147483647 w 55"/>
                <a:gd name="T17" fmla="*/ 2147483647 h 73"/>
                <a:gd name="T18" fmla="*/ 2147483647 w 55"/>
                <a:gd name="T19" fmla="*/ 2147483647 h 73"/>
                <a:gd name="T20" fmla="*/ 2147483647 w 55"/>
                <a:gd name="T21" fmla="*/ 2147483647 h 73"/>
                <a:gd name="T22" fmla="*/ 2147483647 w 55"/>
                <a:gd name="T23" fmla="*/ 2147483647 h 73"/>
                <a:gd name="T24" fmla="*/ 2147483647 w 55"/>
                <a:gd name="T25" fmla="*/ 2147483647 h 73"/>
                <a:gd name="T26" fmla="*/ 2147483647 w 55"/>
                <a:gd name="T27" fmla="*/ 2147483647 h 73"/>
                <a:gd name="T28" fmla="*/ 2147483647 w 55"/>
                <a:gd name="T29" fmla="*/ 2147483647 h 73"/>
                <a:gd name="T30" fmla="*/ 2147483647 w 55"/>
                <a:gd name="T31" fmla="*/ 2147483647 h 73"/>
                <a:gd name="T32" fmla="*/ 2147483647 w 55"/>
                <a:gd name="T33" fmla="*/ 2147483647 h 73"/>
                <a:gd name="T34" fmla="*/ 2147483647 w 55"/>
                <a:gd name="T35" fmla="*/ 2147483647 h 73"/>
                <a:gd name="T36" fmla="*/ 2147483647 w 55"/>
                <a:gd name="T37" fmla="*/ 2147483647 h 73"/>
                <a:gd name="T38" fmla="*/ 2147483647 w 55"/>
                <a:gd name="T39" fmla="*/ 2147483647 h 73"/>
                <a:gd name="T40" fmla="*/ 2147483647 w 55"/>
                <a:gd name="T41" fmla="*/ 2147483647 h 73"/>
                <a:gd name="T42" fmla="*/ 2147483647 w 55"/>
                <a:gd name="T43" fmla="*/ 2147483647 h 73"/>
                <a:gd name="T44" fmla="*/ 2147483647 w 55"/>
                <a:gd name="T45" fmla="*/ 2147483647 h 73"/>
                <a:gd name="T46" fmla="*/ 2147483647 w 55"/>
                <a:gd name="T47" fmla="*/ 2147483647 h 73"/>
                <a:gd name="T48" fmla="*/ 2147483647 w 55"/>
                <a:gd name="T49" fmla="*/ 2147483647 h 73"/>
                <a:gd name="T50" fmla="*/ 2147483647 w 55"/>
                <a:gd name="T51" fmla="*/ 2147483647 h 73"/>
                <a:gd name="T52" fmla="*/ 2147483647 w 55"/>
                <a:gd name="T53" fmla="*/ 2147483647 h 73"/>
                <a:gd name="T54" fmla="*/ 2147483647 w 55"/>
                <a:gd name="T55" fmla="*/ 2147483647 h 73"/>
                <a:gd name="T56" fmla="*/ 2147483647 w 55"/>
                <a:gd name="T57" fmla="*/ 2147483647 h 73"/>
                <a:gd name="T58" fmla="*/ 2147483647 w 55"/>
                <a:gd name="T59" fmla="*/ 2147483647 h 73"/>
                <a:gd name="T60" fmla="*/ 2147483647 w 55"/>
                <a:gd name="T61" fmla="*/ 2147483647 h 73"/>
                <a:gd name="T62" fmla="*/ 2147483647 w 55"/>
                <a:gd name="T63" fmla="*/ 2147483647 h 73"/>
                <a:gd name="T64" fmla="*/ 2147483647 w 55"/>
                <a:gd name="T65" fmla="*/ 2147483647 h 73"/>
                <a:gd name="T66" fmla="*/ 2147483647 w 55"/>
                <a:gd name="T67" fmla="*/ 2147483647 h 73"/>
                <a:gd name="T68" fmla="*/ 2147483647 w 55"/>
                <a:gd name="T69" fmla="*/ 2147483647 h 73"/>
                <a:gd name="T70" fmla="*/ 2147483647 w 55"/>
                <a:gd name="T71" fmla="*/ 2147483647 h 73"/>
                <a:gd name="T72" fmla="*/ 2147483647 w 55"/>
                <a:gd name="T73" fmla="*/ 2147483647 h 73"/>
                <a:gd name="T74" fmla="*/ 2147483647 w 55"/>
                <a:gd name="T75" fmla="*/ 2147483647 h 73"/>
                <a:gd name="T76" fmla="*/ 2147483647 w 55"/>
                <a:gd name="T77" fmla="*/ 2147483647 h 73"/>
                <a:gd name="T78" fmla="*/ 2147483647 w 55"/>
                <a:gd name="T79" fmla="*/ 2147483647 h 73"/>
                <a:gd name="T80" fmla="*/ 2147483647 w 55"/>
                <a:gd name="T81" fmla="*/ 2147483647 h 73"/>
                <a:gd name="T82" fmla="*/ 2147483647 w 55"/>
                <a:gd name="T83" fmla="*/ 2147483647 h 73"/>
                <a:gd name="T84" fmla="*/ 2147483647 w 55"/>
                <a:gd name="T85" fmla="*/ 2147483647 h 73"/>
                <a:gd name="T86" fmla="*/ 2147483647 w 55"/>
                <a:gd name="T87" fmla="*/ 2147483647 h 73"/>
                <a:gd name="T88" fmla="*/ 2147483647 w 55"/>
                <a:gd name="T89" fmla="*/ 2147483647 h 73"/>
                <a:gd name="T90" fmla="*/ 2147483647 w 55"/>
                <a:gd name="T91" fmla="*/ 2147483647 h 73"/>
                <a:gd name="T92" fmla="*/ 2147483647 w 55"/>
                <a:gd name="T93" fmla="*/ 2147483647 h 73"/>
                <a:gd name="T94" fmla="*/ 2147483647 w 55"/>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73"/>
                <a:gd name="T146" fmla="*/ 55 w 55"/>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73">
                  <a:moveTo>
                    <a:pt x="35" y="18"/>
                  </a:moveTo>
                  <a:lnTo>
                    <a:pt x="39" y="24"/>
                  </a:lnTo>
                  <a:lnTo>
                    <a:pt x="31" y="20"/>
                  </a:lnTo>
                  <a:lnTo>
                    <a:pt x="23" y="16"/>
                  </a:lnTo>
                  <a:lnTo>
                    <a:pt x="30" y="15"/>
                  </a:lnTo>
                  <a:lnTo>
                    <a:pt x="21" y="20"/>
                  </a:lnTo>
                  <a:lnTo>
                    <a:pt x="24" y="18"/>
                  </a:lnTo>
                  <a:lnTo>
                    <a:pt x="17" y="30"/>
                  </a:lnTo>
                  <a:lnTo>
                    <a:pt x="18" y="26"/>
                  </a:lnTo>
                  <a:lnTo>
                    <a:pt x="16" y="42"/>
                  </a:lnTo>
                  <a:lnTo>
                    <a:pt x="16" y="38"/>
                  </a:lnTo>
                  <a:lnTo>
                    <a:pt x="23" y="55"/>
                  </a:lnTo>
                  <a:lnTo>
                    <a:pt x="20" y="52"/>
                  </a:lnTo>
                  <a:lnTo>
                    <a:pt x="28" y="58"/>
                  </a:lnTo>
                  <a:lnTo>
                    <a:pt x="22" y="57"/>
                  </a:lnTo>
                  <a:lnTo>
                    <a:pt x="30" y="55"/>
                  </a:lnTo>
                  <a:lnTo>
                    <a:pt x="25" y="58"/>
                  </a:lnTo>
                  <a:lnTo>
                    <a:pt x="36" y="40"/>
                  </a:lnTo>
                  <a:cubicBezTo>
                    <a:pt x="36" y="40"/>
                    <a:pt x="36" y="39"/>
                    <a:pt x="37" y="39"/>
                  </a:cubicBezTo>
                  <a:lnTo>
                    <a:pt x="40" y="36"/>
                  </a:lnTo>
                  <a:lnTo>
                    <a:pt x="38" y="40"/>
                  </a:lnTo>
                  <a:lnTo>
                    <a:pt x="39" y="32"/>
                  </a:lnTo>
                  <a:lnTo>
                    <a:pt x="39" y="35"/>
                  </a:lnTo>
                  <a:lnTo>
                    <a:pt x="35" y="18"/>
                  </a:lnTo>
                  <a:close/>
                  <a:moveTo>
                    <a:pt x="54" y="32"/>
                  </a:moveTo>
                  <a:cubicBezTo>
                    <a:pt x="54" y="33"/>
                    <a:pt x="55" y="34"/>
                    <a:pt x="54" y="34"/>
                  </a:cubicBezTo>
                  <a:lnTo>
                    <a:pt x="53" y="42"/>
                  </a:lnTo>
                  <a:cubicBezTo>
                    <a:pt x="53" y="44"/>
                    <a:pt x="52" y="46"/>
                    <a:pt x="51" y="47"/>
                  </a:cubicBezTo>
                  <a:lnTo>
                    <a:pt x="48" y="50"/>
                  </a:lnTo>
                  <a:lnTo>
                    <a:pt x="49" y="49"/>
                  </a:lnTo>
                  <a:lnTo>
                    <a:pt x="38" y="67"/>
                  </a:lnTo>
                  <a:cubicBezTo>
                    <a:pt x="37" y="68"/>
                    <a:pt x="35" y="70"/>
                    <a:pt x="33" y="70"/>
                  </a:cubicBezTo>
                  <a:lnTo>
                    <a:pt x="25" y="72"/>
                  </a:lnTo>
                  <a:cubicBezTo>
                    <a:pt x="23" y="73"/>
                    <a:pt x="21" y="72"/>
                    <a:pt x="19" y="71"/>
                  </a:cubicBezTo>
                  <a:lnTo>
                    <a:pt x="11" y="65"/>
                  </a:lnTo>
                  <a:cubicBezTo>
                    <a:pt x="10" y="64"/>
                    <a:pt x="9" y="63"/>
                    <a:pt x="8" y="62"/>
                  </a:cubicBezTo>
                  <a:lnTo>
                    <a:pt x="1" y="45"/>
                  </a:lnTo>
                  <a:cubicBezTo>
                    <a:pt x="1" y="43"/>
                    <a:pt x="0" y="42"/>
                    <a:pt x="1" y="40"/>
                  </a:cubicBezTo>
                  <a:lnTo>
                    <a:pt x="3" y="24"/>
                  </a:lnTo>
                  <a:cubicBezTo>
                    <a:pt x="3" y="23"/>
                    <a:pt x="3" y="22"/>
                    <a:pt x="4" y="21"/>
                  </a:cubicBezTo>
                  <a:lnTo>
                    <a:pt x="11" y="9"/>
                  </a:lnTo>
                  <a:cubicBezTo>
                    <a:pt x="11" y="8"/>
                    <a:pt x="12" y="7"/>
                    <a:pt x="14" y="6"/>
                  </a:cubicBezTo>
                  <a:lnTo>
                    <a:pt x="23" y="1"/>
                  </a:lnTo>
                  <a:cubicBezTo>
                    <a:pt x="25" y="0"/>
                    <a:pt x="28" y="0"/>
                    <a:pt x="30" y="1"/>
                  </a:cubicBezTo>
                  <a:lnTo>
                    <a:pt x="38" y="5"/>
                  </a:lnTo>
                  <a:lnTo>
                    <a:pt x="46" y="9"/>
                  </a:lnTo>
                  <a:cubicBezTo>
                    <a:pt x="48" y="10"/>
                    <a:pt x="50" y="12"/>
                    <a:pt x="50" y="15"/>
                  </a:cubicBezTo>
                  <a:lnTo>
                    <a:pt x="54"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 name="Freeform 32"/>
            <p:cNvSpPr>
              <a:spLocks/>
            </p:cNvSpPr>
            <p:nvPr/>
          </p:nvSpPr>
          <p:spPr bwMode="auto">
            <a:xfrm>
              <a:off x="6648450" y="5800726"/>
              <a:ext cx="47625" cy="57150"/>
            </a:xfrm>
            <a:custGeom>
              <a:avLst/>
              <a:gdLst>
                <a:gd name="T0" fmla="*/ 2147483647 w 76"/>
                <a:gd name="T1" fmla="*/ 2147483647 h 88"/>
                <a:gd name="T2" fmla="*/ 2147483647 w 76"/>
                <a:gd name="T3" fmla="*/ 2147483647 h 88"/>
                <a:gd name="T4" fmla="*/ 2147483647 w 76"/>
                <a:gd name="T5" fmla="*/ 2147483647 h 88"/>
                <a:gd name="T6" fmla="*/ 2147483647 w 76"/>
                <a:gd name="T7" fmla="*/ 2147483647 h 88"/>
                <a:gd name="T8" fmla="*/ 2147483647 w 76"/>
                <a:gd name="T9" fmla="*/ 2147483647 h 88"/>
                <a:gd name="T10" fmla="*/ 2147483647 w 76"/>
                <a:gd name="T11" fmla="*/ 2147483647 h 88"/>
                <a:gd name="T12" fmla="*/ 2147483647 w 76"/>
                <a:gd name="T13" fmla="*/ 2147483647 h 88"/>
                <a:gd name="T14" fmla="*/ 2147483647 w 76"/>
                <a:gd name="T15" fmla="*/ 2147483647 h 88"/>
                <a:gd name="T16" fmla="*/ 2147483647 w 76"/>
                <a:gd name="T17" fmla="*/ 2147483647 h 88"/>
                <a:gd name="T18" fmla="*/ 2147483647 w 76"/>
                <a:gd name="T19" fmla="*/ 2147483647 h 88"/>
                <a:gd name="T20" fmla="*/ 2147483647 w 76"/>
                <a:gd name="T21" fmla="*/ 2147483647 h 88"/>
                <a:gd name="T22" fmla="*/ 2147483647 w 76"/>
                <a:gd name="T23" fmla="*/ 2147483647 h 88"/>
                <a:gd name="T24" fmla="*/ 2147483647 w 76"/>
                <a:gd name="T25" fmla="*/ 2147483647 h 88"/>
                <a:gd name="T26" fmla="*/ 2147483647 w 76"/>
                <a:gd name="T27" fmla="*/ 2147483647 h 88"/>
                <a:gd name="T28" fmla="*/ 2147483647 w 76"/>
                <a:gd name="T29" fmla="*/ 2147483647 h 88"/>
                <a:gd name="T30" fmla="*/ 2147483647 w 76"/>
                <a:gd name="T31" fmla="*/ 2147483647 h 88"/>
                <a:gd name="T32" fmla="*/ 2147483647 w 76"/>
                <a:gd name="T33" fmla="*/ 2147483647 h 88"/>
                <a:gd name="T34" fmla="*/ 0 w 76"/>
                <a:gd name="T35" fmla="*/ 2147483647 h 88"/>
                <a:gd name="T36" fmla="*/ 2147483647 w 76"/>
                <a:gd name="T37" fmla="*/ 0 h 88"/>
                <a:gd name="T38" fmla="*/ 2147483647 w 76"/>
                <a:gd name="T39" fmla="*/ 2147483647 h 88"/>
                <a:gd name="T40" fmla="*/ 2147483647 w 76"/>
                <a:gd name="T41" fmla="*/ 2147483647 h 88"/>
                <a:gd name="T42" fmla="*/ 2147483647 w 76"/>
                <a:gd name="T43" fmla="*/ 2147483647 h 88"/>
                <a:gd name="T44" fmla="*/ 2147483647 w 76"/>
                <a:gd name="T45" fmla="*/ 2147483647 h 88"/>
                <a:gd name="T46" fmla="*/ 2147483647 w 76"/>
                <a:gd name="T47" fmla="*/ 2147483647 h 88"/>
                <a:gd name="T48" fmla="*/ 2147483647 w 76"/>
                <a:gd name="T49" fmla="*/ 2147483647 h 88"/>
                <a:gd name="T50" fmla="*/ 2147483647 w 76"/>
                <a:gd name="T51" fmla="*/ 2147483647 h 88"/>
                <a:gd name="T52" fmla="*/ 2147483647 w 76"/>
                <a:gd name="T53" fmla="*/ 2147483647 h 88"/>
                <a:gd name="T54" fmla="*/ 2147483647 w 76"/>
                <a:gd name="T55" fmla="*/ 2147483647 h 88"/>
                <a:gd name="T56" fmla="*/ 2147483647 w 76"/>
                <a:gd name="T57" fmla="*/ 2147483647 h 88"/>
                <a:gd name="T58" fmla="*/ 2147483647 w 76"/>
                <a:gd name="T59" fmla="*/ 2147483647 h 88"/>
                <a:gd name="T60" fmla="*/ 2147483647 w 76"/>
                <a:gd name="T61" fmla="*/ 2147483647 h 88"/>
                <a:gd name="T62" fmla="*/ 2147483647 w 76"/>
                <a:gd name="T63" fmla="*/ 2147483647 h 88"/>
                <a:gd name="T64" fmla="*/ 2147483647 w 76"/>
                <a:gd name="T65" fmla="*/ 2147483647 h 88"/>
                <a:gd name="T66" fmla="*/ 2147483647 w 76"/>
                <a:gd name="T67" fmla="*/ 2147483647 h 88"/>
                <a:gd name="T68" fmla="*/ 2147483647 w 76"/>
                <a:gd name="T69" fmla="*/ 2147483647 h 88"/>
                <a:gd name="T70" fmla="*/ 2147483647 w 76"/>
                <a:gd name="T71" fmla="*/ 2147483647 h 88"/>
                <a:gd name="T72" fmla="*/ 2147483647 w 76"/>
                <a:gd name="T73" fmla="*/ 2147483647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88"/>
                <a:gd name="T113" fmla="*/ 76 w 76"/>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88">
                  <a:moveTo>
                    <a:pt x="67" y="88"/>
                  </a:moveTo>
                  <a:lnTo>
                    <a:pt x="63" y="85"/>
                  </a:lnTo>
                  <a:lnTo>
                    <a:pt x="64" y="86"/>
                  </a:lnTo>
                  <a:lnTo>
                    <a:pt x="54" y="81"/>
                  </a:lnTo>
                  <a:lnTo>
                    <a:pt x="43" y="74"/>
                  </a:lnTo>
                  <a:lnTo>
                    <a:pt x="39" y="71"/>
                  </a:lnTo>
                  <a:lnTo>
                    <a:pt x="40" y="72"/>
                  </a:lnTo>
                  <a:lnTo>
                    <a:pt x="35" y="70"/>
                  </a:lnTo>
                  <a:lnTo>
                    <a:pt x="23" y="65"/>
                  </a:lnTo>
                  <a:cubicBezTo>
                    <a:pt x="23" y="65"/>
                    <a:pt x="22" y="64"/>
                    <a:pt x="22" y="64"/>
                  </a:cubicBezTo>
                  <a:lnTo>
                    <a:pt x="12" y="57"/>
                  </a:lnTo>
                  <a:cubicBezTo>
                    <a:pt x="10" y="56"/>
                    <a:pt x="9" y="54"/>
                    <a:pt x="9" y="51"/>
                  </a:cubicBezTo>
                  <a:lnTo>
                    <a:pt x="8" y="42"/>
                  </a:lnTo>
                  <a:lnTo>
                    <a:pt x="8" y="44"/>
                  </a:lnTo>
                  <a:lnTo>
                    <a:pt x="7" y="41"/>
                  </a:lnTo>
                  <a:lnTo>
                    <a:pt x="4" y="33"/>
                  </a:lnTo>
                  <a:cubicBezTo>
                    <a:pt x="4" y="33"/>
                    <a:pt x="4" y="32"/>
                    <a:pt x="4" y="32"/>
                  </a:cubicBezTo>
                  <a:lnTo>
                    <a:pt x="0" y="3"/>
                  </a:lnTo>
                  <a:lnTo>
                    <a:pt x="15" y="0"/>
                  </a:lnTo>
                  <a:lnTo>
                    <a:pt x="19" y="29"/>
                  </a:lnTo>
                  <a:lnTo>
                    <a:pt x="19" y="28"/>
                  </a:lnTo>
                  <a:lnTo>
                    <a:pt x="22" y="36"/>
                  </a:lnTo>
                  <a:lnTo>
                    <a:pt x="23" y="39"/>
                  </a:lnTo>
                  <a:cubicBezTo>
                    <a:pt x="23" y="39"/>
                    <a:pt x="23" y="40"/>
                    <a:pt x="23" y="41"/>
                  </a:cubicBezTo>
                  <a:lnTo>
                    <a:pt x="24" y="50"/>
                  </a:lnTo>
                  <a:lnTo>
                    <a:pt x="21" y="44"/>
                  </a:lnTo>
                  <a:lnTo>
                    <a:pt x="31" y="51"/>
                  </a:lnTo>
                  <a:lnTo>
                    <a:pt x="30" y="50"/>
                  </a:lnTo>
                  <a:lnTo>
                    <a:pt x="41" y="55"/>
                  </a:lnTo>
                  <a:lnTo>
                    <a:pt x="46" y="57"/>
                  </a:lnTo>
                  <a:cubicBezTo>
                    <a:pt x="47" y="57"/>
                    <a:pt x="48" y="58"/>
                    <a:pt x="48" y="58"/>
                  </a:cubicBezTo>
                  <a:lnTo>
                    <a:pt x="52" y="61"/>
                  </a:lnTo>
                  <a:lnTo>
                    <a:pt x="61" y="66"/>
                  </a:lnTo>
                  <a:lnTo>
                    <a:pt x="71" y="71"/>
                  </a:lnTo>
                  <a:cubicBezTo>
                    <a:pt x="71" y="72"/>
                    <a:pt x="72" y="72"/>
                    <a:pt x="72" y="72"/>
                  </a:cubicBezTo>
                  <a:lnTo>
                    <a:pt x="76" y="75"/>
                  </a:lnTo>
                  <a:lnTo>
                    <a:pt x="67" y="8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 name="Freeform 33"/>
            <p:cNvSpPr>
              <a:spLocks/>
            </p:cNvSpPr>
            <p:nvPr/>
          </p:nvSpPr>
          <p:spPr bwMode="auto">
            <a:xfrm>
              <a:off x="6678613" y="5827713"/>
              <a:ext cx="39688"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8" y="52"/>
                  </a:moveTo>
                  <a:cubicBezTo>
                    <a:pt x="58" y="45"/>
                    <a:pt x="64" y="32"/>
                    <a:pt x="64" y="32"/>
                  </a:cubicBezTo>
                  <a:cubicBezTo>
                    <a:pt x="58" y="13"/>
                    <a:pt x="26" y="0"/>
                    <a:pt x="13" y="26"/>
                  </a:cubicBezTo>
                  <a:cubicBezTo>
                    <a:pt x="0" y="45"/>
                    <a:pt x="13" y="58"/>
                    <a:pt x="32" y="58"/>
                  </a:cubicBezTo>
                  <a:cubicBezTo>
                    <a:pt x="39" y="64"/>
                    <a:pt x="52" y="64"/>
                    <a:pt x="58" y="5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 name="Freeform 34"/>
            <p:cNvSpPr>
              <a:spLocks noEditPoints="1"/>
            </p:cNvSpPr>
            <p:nvPr/>
          </p:nvSpPr>
          <p:spPr bwMode="auto">
            <a:xfrm>
              <a:off x="6683375" y="5835651"/>
              <a:ext cx="44450" cy="428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2147483647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2147483647 w 73"/>
                <a:gd name="T51" fmla="*/ 2147483647 h 67"/>
                <a:gd name="T52" fmla="*/ 2147483647 w 73"/>
                <a:gd name="T53" fmla="*/ 2147483647 h 67"/>
                <a:gd name="T54" fmla="*/ 2147483647 w 73"/>
                <a:gd name="T55" fmla="*/ 2147483647 h 67"/>
                <a:gd name="T56" fmla="*/ 2147483647 w 73"/>
                <a:gd name="T57" fmla="*/ 2147483647 h 67"/>
                <a:gd name="T58" fmla="*/ 2147483647 w 73"/>
                <a:gd name="T59" fmla="*/ 2147483647 h 67"/>
                <a:gd name="T60" fmla="*/ 2147483647 w 73"/>
                <a:gd name="T61" fmla="*/ 2147483647 h 67"/>
                <a:gd name="T62" fmla="*/ 2147483647 w 73"/>
                <a:gd name="T63" fmla="*/ 2147483647 h 67"/>
                <a:gd name="T64" fmla="*/ 2147483647 w 73"/>
                <a:gd name="T65" fmla="*/ 2147483647 h 67"/>
                <a:gd name="T66" fmla="*/ 2147483647 w 73"/>
                <a:gd name="T67" fmla="*/ 0 h 67"/>
                <a:gd name="T68" fmla="*/ 2147483647 w 73"/>
                <a:gd name="T69" fmla="*/ 2147483647 h 67"/>
                <a:gd name="T70" fmla="*/ 2147483647 w 73"/>
                <a:gd name="T71" fmla="*/ 2147483647 h 67"/>
                <a:gd name="T72" fmla="*/ 2147483647 w 73"/>
                <a:gd name="T73" fmla="*/ 2147483647 h 67"/>
                <a:gd name="T74" fmla="*/ 2147483647 w 73"/>
                <a:gd name="T75" fmla="*/ 2147483647 h 67"/>
                <a:gd name="T76" fmla="*/ 2147483647 w 73"/>
                <a:gd name="T77" fmla="*/ 2147483647 h 67"/>
                <a:gd name="T78" fmla="*/ 2147483647 w 73"/>
                <a:gd name="T79" fmla="*/ 2147483647 h 67"/>
                <a:gd name="T80" fmla="*/ 2147483647 w 73"/>
                <a:gd name="T81" fmla="*/ 2147483647 h 67"/>
                <a:gd name="T82" fmla="*/ 2147483647 w 73"/>
                <a:gd name="T83" fmla="*/ 2147483647 h 67"/>
                <a:gd name="T84" fmla="*/ 2147483647 w 73"/>
                <a:gd name="T85" fmla="*/ 2147483647 h 67"/>
                <a:gd name="T86" fmla="*/ 2147483647 w 73"/>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67"/>
                <a:gd name="T134" fmla="*/ 73 w 73"/>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67">
                  <a:moveTo>
                    <a:pt x="54" y="42"/>
                  </a:moveTo>
                  <a:lnTo>
                    <a:pt x="51" y="47"/>
                  </a:lnTo>
                  <a:lnTo>
                    <a:pt x="54" y="34"/>
                  </a:lnTo>
                  <a:cubicBezTo>
                    <a:pt x="54" y="33"/>
                    <a:pt x="54" y="33"/>
                    <a:pt x="54" y="32"/>
                  </a:cubicBezTo>
                  <a:lnTo>
                    <a:pt x="57" y="25"/>
                  </a:lnTo>
                  <a:lnTo>
                    <a:pt x="58" y="33"/>
                  </a:lnTo>
                  <a:lnTo>
                    <a:pt x="49" y="20"/>
                  </a:lnTo>
                  <a:lnTo>
                    <a:pt x="52" y="23"/>
                  </a:lnTo>
                  <a:lnTo>
                    <a:pt x="38" y="16"/>
                  </a:lnTo>
                  <a:lnTo>
                    <a:pt x="42" y="16"/>
                  </a:lnTo>
                  <a:lnTo>
                    <a:pt x="27" y="17"/>
                  </a:lnTo>
                  <a:lnTo>
                    <a:pt x="32" y="15"/>
                  </a:lnTo>
                  <a:lnTo>
                    <a:pt x="19" y="28"/>
                  </a:lnTo>
                  <a:lnTo>
                    <a:pt x="21" y="25"/>
                  </a:lnTo>
                  <a:lnTo>
                    <a:pt x="16" y="38"/>
                  </a:lnTo>
                  <a:lnTo>
                    <a:pt x="16" y="33"/>
                  </a:lnTo>
                  <a:lnTo>
                    <a:pt x="19" y="43"/>
                  </a:lnTo>
                  <a:lnTo>
                    <a:pt x="15" y="38"/>
                  </a:lnTo>
                  <a:lnTo>
                    <a:pt x="36" y="47"/>
                  </a:lnTo>
                  <a:lnTo>
                    <a:pt x="48" y="51"/>
                  </a:lnTo>
                  <a:lnTo>
                    <a:pt x="41" y="52"/>
                  </a:lnTo>
                  <a:lnTo>
                    <a:pt x="54" y="42"/>
                  </a:lnTo>
                  <a:close/>
                  <a:moveTo>
                    <a:pt x="50" y="65"/>
                  </a:moveTo>
                  <a:cubicBezTo>
                    <a:pt x="48" y="66"/>
                    <a:pt x="46" y="67"/>
                    <a:pt x="43" y="66"/>
                  </a:cubicBezTo>
                  <a:lnTo>
                    <a:pt x="29" y="62"/>
                  </a:lnTo>
                  <a:lnTo>
                    <a:pt x="8" y="53"/>
                  </a:lnTo>
                  <a:cubicBezTo>
                    <a:pt x="6" y="52"/>
                    <a:pt x="4" y="50"/>
                    <a:pt x="4" y="48"/>
                  </a:cubicBezTo>
                  <a:lnTo>
                    <a:pt x="1" y="38"/>
                  </a:lnTo>
                  <a:cubicBezTo>
                    <a:pt x="0" y="36"/>
                    <a:pt x="0" y="34"/>
                    <a:pt x="1" y="33"/>
                  </a:cubicBezTo>
                  <a:lnTo>
                    <a:pt x="6" y="20"/>
                  </a:lnTo>
                  <a:cubicBezTo>
                    <a:pt x="6" y="19"/>
                    <a:pt x="7" y="18"/>
                    <a:pt x="8" y="17"/>
                  </a:cubicBezTo>
                  <a:lnTo>
                    <a:pt x="21" y="4"/>
                  </a:lnTo>
                  <a:cubicBezTo>
                    <a:pt x="22" y="2"/>
                    <a:pt x="24" y="2"/>
                    <a:pt x="26" y="1"/>
                  </a:cubicBezTo>
                  <a:lnTo>
                    <a:pt x="41" y="0"/>
                  </a:lnTo>
                  <a:cubicBezTo>
                    <a:pt x="42" y="0"/>
                    <a:pt x="44" y="1"/>
                    <a:pt x="45" y="1"/>
                  </a:cubicBezTo>
                  <a:lnTo>
                    <a:pt x="59" y="8"/>
                  </a:lnTo>
                  <a:cubicBezTo>
                    <a:pt x="60" y="9"/>
                    <a:pt x="61" y="10"/>
                    <a:pt x="62" y="11"/>
                  </a:cubicBezTo>
                  <a:lnTo>
                    <a:pt x="71" y="24"/>
                  </a:lnTo>
                  <a:cubicBezTo>
                    <a:pt x="73" y="26"/>
                    <a:pt x="73" y="29"/>
                    <a:pt x="72" y="32"/>
                  </a:cubicBezTo>
                  <a:lnTo>
                    <a:pt x="69" y="39"/>
                  </a:lnTo>
                  <a:lnTo>
                    <a:pt x="69" y="37"/>
                  </a:lnTo>
                  <a:lnTo>
                    <a:pt x="66" y="50"/>
                  </a:lnTo>
                  <a:cubicBezTo>
                    <a:pt x="66" y="52"/>
                    <a:pt x="65" y="54"/>
                    <a:pt x="63" y="55"/>
                  </a:cubicBezTo>
                  <a:lnTo>
                    <a:pt x="50" y="6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 name="Freeform 35"/>
            <p:cNvSpPr>
              <a:spLocks/>
            </p:cNvSpPr>
            <p:nvPr/>
          </p:nvSpPr>
          <p:spPr bwMode="auto">
            <a:xfrm>
              <a:off x="6064250" y="5799138"/>
              <a:ext cx="50800" cy="58738"/>
            </a:xfrm>
            <a:custGeom>
              <a:avLst/>
              <a:gdLst>
                <a:gd name="T0" fmla="*/ 2147483647 w 83"/>
                <a:gd name="T1" fmla="*/ 0 h 92"/>
                <a:gd name="T2" fmla="*/ 2147483647 w 83"/>
                <a:gd name="T3" fmla="*/ 2147483647 h 92"/>
                <a:gd name="T4" fmla="*/ 2147483647 w 83"/>
                <a:gd name="T5" fmla="*/ 2147483647 h 92"/>
                <a:gd name="T6" fmla="*/ 2147483647 w 83"/>
                <a:gd name="T7" fmla="*/ 2147483647 h 92"/>
                <a:gd name="T8" fmla="*/ 2147483647 w 83"/>
                <a:gd name="T9" fmla="*/ 2147483647 h 92"/>
                <a:gd name="T10" fmla="*/ 2147483647 w 83"/>
                <a:gd name="T11" fmla="*/ 2147483647 h 92"/>
                <a:gd name="T12" fmla="*/ 2147483647 w 83"/>
                <a:gd name="T13" fmla="*/ 2147483647 h 92"/>
                <a:gd name="T14" fmla="*/ 2147483647 w 83"/>
                <a:gd name="T15" fmla="*/ 2147483647 h 92"/>
                <a:gd name="T16" fmla="*/ 2147483647 w 83"/>
                <a:gd name="T17" fmla="*/ 2147483647 h 92"/>
                <a:gd name="T18" fmla="*/ 2147483647 w 83"/>
                <a:gd name="T19" fmla="*/ 2147483647 h 92"/>
                <a:gd name="T20" fmla="*/ 2147483647 w 83"/>
                <a:gd name="T21" fmla="*/ 2147483647 h 92"/>
                <a:gd name="T22" fmla="*/ 2147483647 w 83"/>
                <a:gd name="T23" fmla="*/ 2147483647 h 92"/>
                <a:gd name="T24" fmla="*/ 2147483647 w 83"/>
                <a:gd name="T25" fmla="*/ 2147483647 h 92"/>
                <a:gd name="T26" fmla="*/ 2147483647 w 83"/>
                <a:gd name="T27" fmla="*/ 2147483647 h 92"/>
                <a:gd name="T28" fmla="*/ 2147483647 w 83"/>
                <a:gd name="T29" fmla="*/ 2147483647 h 92"/>
                <a:gd name="T30" fmla="*/ 2147483647 w 83"/>
                <a:gd name="T31" fmla="*/ 2147483647 h 92"/>
                <a:gd name="T32" fmla="*/ 0 w 83"/>
                <a:gd name="T33" fmla="*/ 2147483647 h 92"/>
                <a:gd name="T34" fmla="*/ 2147483647 w 83"/>
                <a:gd name="T35" fmla="*/ 2147483647 h 92"/>
                <a:gd name="T36" fmla="*/ 2147483647 w 83"/>
                <a:gd name="T37" fmla="*/ 2147483647 h 92"/>
                <a:gd name="T38" fmla="*/ 2147483647 w 83"/>
                <a:gd name="T39" fmla="*/ 2147483647 h 92"/>
                <a:gd name="T40" fmla="*/ 2147483647 w 83"/>
                <a:gd name="T41" fmla="*/ 2147483647 h 92"/>
                <a:gd name="T42" fmla="*/ 2147483647 w 83"/>
                <a:gd name="T43" fmla="*/ 2147483647 h 92"/>
                <a:gd name="T44" fmla="*/ 2147483647 w 83"/>
                <a:gd name="T45" fmla="*/ 2147483647 h 92"/>
                <a:gd name="T46" fmla="*/ 2147483647 w 83"/>
                <a:gd name="T47" fmla="*/ 2147483647 h 92"/>
                <a:gd name="T48" fmla="*/ 2147483647 w 83"/>
                <a:gd name="T49" fmla="*/ 2147483647 h 92"/>
                <a:gd name="T50" fmla="*/ 2147483647 w 83"/>
                <a:gd name="T51" fmla="*/ 2147483647 h 92"/>
                <a:gd name="T52" fmla="*/ 2147483647 w 83"/>
                <a:gd name="T53" fmla="*/ 2147483647 h 92"/>
                <a:gd name="T54" fmla="*/ 2147483647 w 83"/>
                <a:gd name="T55" fmla="*/ 2147483647 h 92"/>
                <a:gd name="T56" fmla="*/ 2147483647 w 83"/>
                <a:gd name="T57" fmla="*/ 2147483647 h 92"/>
                <a:gd name="T58" fmla="*/ 2147483647 w 83"/>
                <a:gd name="T59" fmla="*/ 2147483647 h 92"/>
                <a:gd name="T60" fmla="*/ 2147483647 w 83"/>
                <a:gd name="T61" fmla="*/ 2147483647 h 92"/>
                <a:gd name="T62" fmla="*/ 2147483647 w 83"/>
                <a:gd name="T63" fmla="*/ 2147483647 h 92"/>
                <a:gd name="T64" fmla="*/ 2147483647 w 8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2"/>
                <a:gd name="T101" fmla="*/ 83 w 8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2">
                  <a:moveTo>
                    <a:pt x="47" y="0"/>
                  </a:moveTo>
                  <a:lnTo>
                    <a:pt x="52" y="8"/>
                  </a:lnTo>
                  <a:lnTo>
                    <a:pt x="62" y="24"/>
                  </a:lnTo>
                  <a:lnTo>
                    <a:pt x="72" y="42"/>
                  </a:lnTo>
                  <a:lnTo>
                    <a:pt x="76" y="48"/>
                  </a:lnTo>
                  <a:cubicBezTo>
                    <a:pt x="76" y="48"/>
                    <a:pt x="77" y="49"/>
                    <a:pt x="77" y="49"/>
                  </a:cubicBezTo>
                  <a:lnTo>
                    <a:pt x="81" y="58"/>
                  </a:lnTo>
                  <a:cubicBezTo>
                    <a:pt x="81" y="59"/>
                    <a:pt x="81" y="60"/>
                    <a:pt x="81" y="60"/>
                  </a:cubicBezTo>
                  <a:lnTo>
                    <a:pt x="82" y="67"/>
                  </a:lnTo>
                  <a:cubicBezTo>
                    <a:pt x="83" y="70"/>
                    <a:pt x="82" y="72"/>
                    <a:pt x="81" y="74"/>
                  </a:cubicBezTo>
                  <a:lnTo>
                    <a:pt x="76" y="80"/>
                  </a:lnTo>
                  <a:cubicBezTo>
                    <a:pt x="75" y="81"/>
                    <a:pt x="73" y="82"/>
                    <a:pt x="71" y="82"/>
                  </a:cubicBezTo>
                  <a:lnTo>
                    <a:pt x="63" y="84"/>
                  </a:lnTo>
                  <a:lnTo>
                    <a:pt x="45" y="87"/>
                  </a:lnTo>
                  <a:lnTo>
                    <a:pt x="22" y="90"/>
                  </a:lnTo>
                  <a:lnTo>
                    <a:pt x="1" y="92"/>
                  </a:lnTo>
                  <a:lnTo>
                    <a:pt x="0" y="76"/>
                  </a:lnTo>
                  <a:lnTo>
                    <a:pt x="19" y="75"/>
                  </a:lnTo>
                  <a:lnTo>
                    <a:pt x="42" y="72"/>
                  </a:lnTo>
                  <a:lnTo>
                    <a:pt x="60" y="69"/>
                  </a:lnTo>
                  <a:lnTo>
                    <a:pt x="68" y="67"/>
                  </a:lnTo>
                  <a:lnTo>
                    <a:pt x="63" y="69"/>
                  </a:lnTo>
                  <a:lnTo>
                    <a:pt x="68" y="63"/>
                  </a:lnTo>
                  <a:lnTo>
                    <a:pt x="67" y="70"/>
                  </a:lnTo>
                  <a:lnTo>
                    <a:pt x="66" y="63"/>
                  </a:lnTo>
                  <a:lnTo>
                    <a:pt x="66" y="65"/>
                  </a:lnTo>
                  <a:lnTo>
                    <a:pt x="62" y="56"/>
                  </a:lnTo>
                  <a:lnTo>
                    <a:pt x="63" y="57"/>
                  </a:lnTo>
                  <a:lnTo>
                    <a:pt x="57" y="49"/>
                  </a:lnTo>
                  <a:lnTo>
                    <a:pt x="49" y="33"/>
                  </a:lnTo>
                  <a:lnTo>
                    <a:pt x="39" y="17"/>
                  </a:lnTo>
                  <a:lnTo>
                    <a:pt x="34" y="9"/>
                  </a:lnTo>
                  <a:lnTo>
                    <a:pt x="47"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 name="Freeform 36"/>
            <p:cNvSpPr>
              <a:spLocks/>
            </p:cNvSpPr>
            <p:nvPr/>
          </p:nvSpPr>
          <p:spPr bwMode="auto">
            <a:xfrm>
              <a:off x="6053138" y="5789613"/>
              <a:ext cx="53975" cy="68263"/>
            </a:xfrm>
            <a:custGeom>
              <a:avLst/>
              <a:gdLst>
                <a:gd name="T0" fmla="*/ 2147483647 w 86"/>
                <a:gd name="T1" fmla="*/ 0 h 106"/>
                <a:gd name="T2" fmla="*/ 2147483647 w 86"/>
                <a:gd name="T3" fmla="*/ 2147483647 h 106"/>
                <a:gd name="T4" fmla="*/ 2147483647 w 86"/>
                <a:gd name="T5" fmla="*/ 2147483647 h 106"/>
                <a:gd name="T6" fmla="*/ 2147483647 w 86"/>
                <a:gd name="T7" fmla="*/ 2147483647 h 106"/>
                <a:gd name="T8" fmla="*/ 2147483647 w 86"/>
                <a:gd name="T9" fmla="*/ 2147483647 h 106"/>
                <a:gd name="T10" fmla="*/ 2147483647 w 86"/>
                <a:gd name="T11" fmla="*/ 2147483647 h 106"/>
                <a:gd name="T12" fmla="*/ 2147483647 w 86"/>
                <a:gd name="T13" fmla="*/ 2147483647 h 106"/>
                <a:gd name="T14" fmla="*/ 2147483647 w 86"/>
                <a:gd name="T15" fmla="*/ 2147483647 h 106"/>
                <a:gd name="T16" fmla="*/ 2147483647 w 86"/>
                <a:gd name="T17" fmla="*/ 2147483647 h 106"/>
                <a:gd name="T18" fmla="*/ 2147483647 w 86"/>
                <a:gd name="T19" fmla="*/ 2147483647 h 106"/>
                <a:gd name="T20" fmla="*/ 2147483647 w 86"/>
                <a:gd name="T21" fmla="*/ 2147483647 h 106"/>
                <a:gd name="T22" fmla="*/ 2147483647 w 86"/>
                <a:gd name="T23" fmla="*/ 2147483647 h 106"/>
                <a:gd name="T24" fmla="*/ 2147483647 w 86"/>
                <a:gd name="T25" fmla="*/ 2147483647 h 106"/>
                <a:gd name="T26" fmla="*/ 2147483647 w 86"/>
                <a:gd name="T27" fmla="*/ 2147483647 h 106"/>
                <a:gd name="T28" fmla="*/ 2147483647 w 86"/>
                <a:gd name="T29" fmla="*/ 2147483647 h 106"/>
                <a:gd name="T30" fmla="*/ 2147483647 w 86"/>
                <a:gd name="T31" fmla="*/ 2147483647 h 106"/>
                <a:gd name="T32" fmla="*/ 2147483647 w 86"/>
                <a:gd name="T33" fmla="*/ 2147483647 h 106"/>
                <a:gd name="T34" fmla="*/ 2147483647 w 86"/>
                <a:gd name="T35" fmla="*/ 2147483647 h 106"/>
                <a:gd name="T36" fmla="*/ 0 w 86"/>
                <a:gd name="T37" fmla="*/ 2147483647 h 106"/>
                <a:gd name="T38" fmla="*/ 2147483647 w 86"/>
                <a:gd name="T39" fmla="*/ 2147483647 h 106"/>
                <a:gd name="T40" fmla="*/ 2147483647 w 86"/>
                <a:gd name="T41" fmla="*/ 2147483647 h 106"/>
                <a:gd name="T42" fmla="*/ 2147483647 w 86"/>
                <a:gd name="T43" fmla="*/ 2147483647 h 106"/>
                <a:gd name="T44" fmla="*/ 2147483647 w 86"/>
                <a:gd name="T45" fmla="*/ 2147483647 h 106"/>
                <a:gd name="T46" fmla="*/ 2147483647 w 86"/>
                <a:gd name="T47" fmla="*/ 2147483647 h 106"/>
                <a:gd name="T48" fmla="*/ 2147483647 w 86"/>
                <a:gd name="T49" fmla="*/ 2147483647 h 106"/>
                <a:gd name="T50" fmla="*/ 2147483647 w 86"/>
                <a:gd name="T51" fmla="*/ 2147483647 h 106"/>
                <a:gd name="T52" fmla="*/ 2147483647 w 86"/>
                <a:gd name="T53" fmla="*/ 2147483647 h 106"/>
                <a:gd name="T54" fmla="*/ 2147483647 w 86"/>
                <a:gd name="T55" fmla="*/ 2147483647 h 106"/>
                <a:gd name="T56" fmla="*/ 2147483647 w 86"/>
                <a:gd name="T57" fmla="*/ 2147483647 h 106"/>
                <a:gd name="T58" fmla="*/ 2147483647 w 86"/>
                <a:gd name="T59" fmla="*/ 2147483647 h 106"/>
                <a:gd name="T60" fmla="*/ 2147483647 w 86"/>
                <a:gd name="T61" fmla="*/ 2147483647 h 106"/>
                <a:gd name="T62" fmla="*/ 2147483647 w 86"/>
                <a:gd name="T63" fmla="*/ 2147483647 h 106"/>
                <a:gd name="T64" fmla="*/ 2147483647 w 86"/>
                <a:gd name="T65" fmla="*/ 2147483647 h 106"/>
                <a:gd name="T66" fmla="*/ 2147483647 w 86"/>
                <a:gd name="T67" fmla="*/ 2147483647 h 106"/>
                <a:gd name="T68" fmla="*/ 2147483647 w 86"/>
                <a:gd name="T69" fmla="*/ 2147483647 h 106"/>
                <a:gd name="T70" fmla="*/ 2147483647 w 8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06"/>
                <a:gd name="T110" fmla="*/ 86 w 8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06">
                  <a:moveTo>
                    <a:pt x="55" y="0"/>
                  </a:moveTo>
                  <a:lnTo>
                    <a:pt x="56" y="3"/>
                  </a:lnTo>
                  <a:lnTo>
                    <a:pt x="56" y="2"/>
                  </a:lnTo>
                  <a:lnTo>
                    <a:pt x="60" y="10"/>
                  </a:lnTo>
                  <a:lnTo>
                    <a:pt x="70" y="35"/>
                  </a:lnTo>
                  <a:lnTo>
                    <a:pt x="79" y="61"/>
                  </a:lnTo>
                  <a:lnTo>
                    <a:pt x="83" y="68"/>
                  </a:lnTo>
                  <a:cubicBezTo>
                    <a:pt x="83" y="68"/>
                    <a:pt x="83" y="69"/>
                    <a:pt x="83" y="69"/>
                  </a:cubicBezTo>
                  <a:lnTo>
                    <a:pt x="84" y="72"/>
                  </a:lnTo>
                  <a:lnTo>
                    <a:pt x="82" y="69"/>
                  </a:lnTo>
                  <a:lnTo>
                    <a:pt x="83" y="70"/>
                  </a:lnTo>
                  <a:cubicBezTo>
                    <a:pt x="85" y="71"/>
                    <a:pt x="86" y="74"/>
                    <a:pt x="85" y="76"/>
                  </a:cubicBezTo>
                  <a:cubicBezTo>
                    <a:pt x="85" y="78"/>
                    <a:pt x="84" y="81"/>
                    <a:pt x="82" y="82"/>
                  </a:cubicBezTo>
                  <a:lnTo>
                    <a:pt x="75" y="87"/>
                  </a:lnTo>
                  <a:cubicBezTo>
                    <a:pt x="74" y="88"/>
                    <a:pt x="74" y="88"/>
                    <a:pt x="73" y="88"/>
                  </a:cubicBezTo>
                  <a:lnTo>
                    <a:pt x="66" y="90"/>
                  </a:lnTo>
                  <a:lnTo>
                    <a:pt x="49" y="95"/>
                  </a:lnTo>
                  <a:lnTo>
                    <a:pt x="3" y="106"/>
                  </a:lnTo>
                  <a:lnTo>
                    <a:pt x="0" y="91"/>
                  </a:lnTo>
                  <a:lnTo>
                    <a:pt x="44" y="80"/>
                  </a:lnTo>
                  <a:lnTo>
                    <a:pt x="61" y="75"/>
                  </a:lnTo>
                  <a:lnTo>
                    <a:pt x="68" y="73"/>
                  </a:lnTo>
                  <a:lnTo>
                    <a:pt x="66" y="74"/>
                  </a:lnTo>
                  <a:lnTo>
                    <a:pt x="73" y="69"/>
                  </a:lnTo>
                  <a:lnTo>
                    <a:pt x="72" y="81"/>
                  </a:lnTo>
                  <a:lnTo>
                    <a:pt x="71" y="80"/>
                  </a:lnTo>
                  <a:cubicBezTo>
                    <a:pt x="70" y="79"/>
                    <a:pt x="69" y="78"/>
                    <a:pt x="69" y="77"/>
                  </a:cubicBezTo>
                  <a:lnTo>
                    <a:pt x="68" y="74"/>
                  </a:lnTo>
                  <a:lnTo>
                    <a:pt x="68" y="75"/>
                  </a:lnTo>
                  <a:lnTo>
                    <a:pt x="64" y="66"/>
                  </a:lnTo>
                  <a:lnTo>
                    <a:pt x="55" y="41"/>
                  </a:lnTo>
                  <a:lnTo>
                    <a:pt x="45" y="17"/>
                  </a:lnTo>
                  <a:lnTo>
                    <a:pt x="41" y="9"/>
                  </a:lnTo>
                  <a:cubicBezTo>
                    <a:pt x="41" y="9"/>
                    <a:pt x="41" y="8"/>
                    <a:pt x="41" y="8"/>
                  </a:cubicBezTo>
                  <a:lnTo>
                    <a:pt x="40" y="5"/>
                  </a:lnTo>
                  <a:lnTo>
                    <a:pt x="55"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 name="Freeform 37"/>
            <p:cNvSpPr>
              <a:spLocks/>
            </p:cNvSpPr>
            <p:nvPr/>
          </p:nvSpPr>
          <p:spPr bwMode="auto">
            <a:xfrm>
              <a:off x="6048375" y="576580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0 60000 65536"/>
                <a:gd name="T11" fmla="*/ 0 60000 65536"/>
                <a:gd name="T12" fmla="*/ 0 60000 65536"/>
                <a:gd name="T13" fmla="*/ 0 60000 65536"/>
                <a:gd name="T14" fmla="*/ 0 60000 65536"/>
                <a:gd name="T15" fmla="*/ 0 w 96"/>
                <a:gd name="T16" fmla="*/ 0 h 80"/>
                <a:gd name="T17" fmla="*/ 96 w 96"/>
                <a:gd name="T18" fmla="*/ 80 h 80"/>
              </a:gdLst>
              <a:ahLst/>
              <a:cxnLst>
                <a:cxn ang="T10">
                  <a:pos x="T0" y="T1"/>
                </a:cxn>
                <a:cxn ang="T11">
                  <a:pos x="T2" y="T3"/>
                </a:cxn>
                <a:cxn ang="T12">
                  <a:pos x="T4" y="T5"/>
                </a:cxn>
                <a:cxn ang="T13">
                  <a:pos x="T6" y="T7"/>
                </a:cxn>
                <a:cxn ang="T14">
                  <a:pos x="T8" y="T9"/>
                </a:cxn>
              </a:cxnLst>
              <a:rect l="T15" t="T16" r="T17" b="T18"/>
              <a:pathLst>
                <a:path w="96" h="80">
                  <a:moveTo>
                    <a:pt x="84" y="22"/>
                  </a:moveTo>
                  <a:cubicBezTo>
                    <a:pt x="78" y="15"/>
                    <a:pt x="72" y="8"/>
                    <a:pt x="66" y="8"/>
                  </a:cubicBezTo>
                  <a:cubicBezTo>
                    <a:pt x="42" y="0"/>
                    <a:pt x="0" y="22"/>
                    <a:pt x="12" y="59"/>
                  </a:cubicBezTo>
                  <a:cubicBezTo>
                    <a:pt x="24" y="80"/>
                    <a:pt x="54" y="73"/>
                    <a:pt x="72" y="59"/>
                  </a:cubicBezTo>
                  <a:cubicBezTo>
                    <a:pt x="78" y="51"/>
                    <a:pt x="96" y="37"/>
                    <a:pt x="84" y="2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 name="Freeform 38"/>
            <p:cNvSpPr>
              <a:spLocks noEditPoints="1"/>
            </p:cNvSpPr>
            <p:nvPr/>
          </p:nvSpPr>
          <p:spPr bwMode="auto">
            <a:xfrm>
              <a:off x="6056313" y="5770563"/>
              <a:ext cx="57150" cy="52388"/>
            </a:xfrm>
            <a:custGeom>
              <a:avLst/>
              <a:gdLst>
                <a:gd name="T0" fmla="*/ 2147483647 w 93"/>
                <a:gd name="T1" fmla="*/ 2147483647 h 82"/>
                <a:gd name="T2" fmla="*/ 2147483647 w 93"/>
                <a:gd name="T3" fmla="*/ 2147483647 h 82"/>
                <a:gd name="T4" fmla="*/ 2147483647 w 93"/>
                <a:gd name="T5" fmla="*/ 2147483647 h 82"/>
                <a:gd name="T6" fmla="*/ 2147483647 w 93"/>
                <a:gd name="T7" fmla="*/ 2147483647 h 82"/>
                <a:gd name="T8" fmla="*/ 2147483647 w 93"/>
                <a:gd name="T9" fmla="*/ 2147483647 h 82"/>
                <a:gd name="T10" fmla="*/ 2147483647 w 93"/>
                <a:gd name="T11" fmla="*/ 2147483647 h 82"/>
                <a:gd name="T12" fmla="*/ 2147483647 w 93"/>
                <a:gd name="T13" fmla="*/ 2147483647 h 82"/>
                <a:gd name="T14" fmla="*/ 2147483647 w 93"/>
                <a:gd name="T15" fmla="*/ 2147483647 h 82"/>
                <a:gd name="T16" fmla="*/ 2147483647 w 93"/>
                <a:gd name="T17" fmla="*/ 2147483647 h 82"/>
                <a:gd name="T18" fmla="*/ 2147483647 w 93"/>
                <a:gd name="T19" fmla="*/ 2147483647 h 82"/>
                <a:gd name="T20" fmla="*/ 2147483647 w 93"/>
                <a:gd name="T21" fmla="*/ 2147483647 h 82"/>
                <a:gd name="T22" fmla="*/ 2147483647 w 93"/>
                <a:gd name="T23" fmla="*/ 2147483647 h 82"/>
                <a:gd name="T24" fmla="*/ 2147483647 w 93"/>
                <a:gd name="T25" fmla="*/ 2147483647 h 82"/>
                <a:gd name="T26" fmla="*/ 2147483647 w 93"/>
                <a:gd name="T27" fmla="*/ 2147483647 h 82"/>
                <a:gd name="T28" fmla="*/ 2147483647 w 93"/>
                <a:gd name="T29" fmla="*/ 2147483647 h 82"/>
                <a:gd name="T30" fmla="*/ 2147483647 w 93"/>
                <a:gd name="T31" fmla="*/ 2147483647 h 82"/>
                <a:gd name="T32" fmla="*/ 2147483647 w 93"/>
                <a:gd name="T33" fmla="*/ 2147483647 h 82"/>
                <a:gd name="T34" fmla="*/ 2147483647 w 93"/>
                <a:gd name="T35" fmla="*/ 2147483647 h 82"/>
                <a:gd name="T36" fmla="*/ 2147483647 w 93"/>
                <a:gd name="T37" fmla="*/ 2147483647 h 82"/>
                <a:gd name="T38" fmla="*/ 2147483647 w 93"/>
                <a:gd name="T39" fmla="*/ 2147483647 h 82"/>
                <a:gd name="T40" fmla="*/ 2147483647 w 93"/>
                <a:gd name="T41" fmla="*/ 2147483647 h 82"/>
                <a:gd name="T42" fmla="*/ 2147483647 w 93"/>
                <a:gd name="T43" fmla="*/ 2147483647 h 82"/>
                <a:gd name="T44" fmla="*/ 2147483647 w 93"/>
                <a:gd name="T45" fmla="*/ 2147483647 h 82"/>
                <a:gd name="T46" fmla="*/ 2147483647 w 93"/>
                <a:gd name="T47" fmla="*/ 2147483647 h 82"/>
                <a:gd name="T48" fmla="*/ 2147483647 w 93"/>
                <a:gd name="T49" fmla="*/ 2147483647 h 82"/>
                <a:gd name="T50" fmla="*/ 2147483647 w 93"/>
                <a:gd name="T51" fmla="*/ 2147483647 h 82"/>
                <a:gd name="T52" fmla="*/ 2147483647 w 93"/>
                <a:gd name="T53" fmla="*/ 2147483647 h 82"/>
                <a:gd name="T54" fmla="*/ 2147483647 w 93"/>
                <a:gd name="T55" fmla="*/ 2147483647 h 82"/>
                <a:gd name="T56" fmla="*/ 2147483647 w 93"/>
                <a:gd name="T57" fmla="*/ 2147483647 h 82"/>
                <a:gd name="T58" fmla="*/ 2147483647 w 93"/>
                <a:gd name="T59" fmla="*/ 2147483647 h 82"/>
                <a:gd name="T60" fmla="*/ 2147483647 w 93"/>
                <a:gd name="T61" fmla="*/ 2147483647 h 82"/>
                <a:gd name="T62" fmla="*/ 2147483647 w 93"/>
                <a:gd name="T63" fmla="*/ 2147483647 h 82"/>
                <a:gd name="T64" fmla="*/ 2147483647 w 93"/>
                <a:gd name="T65" fmla="*/ 2147483647 h 82"/>
                <a:gd name="T66" fmla="*/ 2147483647 w 93"/>
                <a:gd name="T67" fmla="*/ 2147483647 h 82"/>
                <a:gd name="T68" fmla="*/ 2147483647 w 93"/>
                <a:gd name="T69" fmla="*/ 2147483647 h 82"/>
                <a:gd name="T70" fmla="*/ 2147483647 w 93"/>
                <a:gd name="T71" fmla="*/ 2147483647 h 82"/>
                <a:gd name="T72" fmla="*/ 2147483647 w 93"/>
                <a:gd name="T73" fmla="*/ 2147483647 h 82"/>
                <a:gd name="T74" fmla="*/ 2147483647 w 93"/>
                <a:gd name="T75" fmla="*/ 2147483647 h 82"/>
                <a:gd name="T76" fmla="*/ 2147483647 w 93"/>
                <a:gd name="T77" fmla="*/ 2147483647 h 82"/>
                <a:gd name="T78" fmla="*/ 2147483647 w 93"/>
                <a:gd name="T79" fmla="*/ 2147483647 h 82"/>
                <a:gd name="T80" fmla="*/ 0 w 93"/>
                <a:gd name="T81" fmla="*/ 2147483647 h 82"/>
                <a:gd name="T82" fmla="*/ 0 w 93"/>
                <a:gd name="T83" fmla="*/ 2147483647 h 82"/>
                <a:gd name="T84" fmla="*/ 2147483647 w 93"/>
                <a:gd name="T85" fmla="*/ 2147483647 h 82"/>
                <a:gd name="T86" fmla="*/ 2147483647 w 93"/>
                <a:gd name="T87" fmla="*/ 2147483647 h 82"/>
                <a:gd name="T88" fmla="*/ 2147483647 w 93"/>
                <a:gd name="T89" fmla="*/ 2147483647 h 82"/>
                <a:gd name="T90" fmla="*/ 2147483647 w 93"/>
                <a:gd name="T91" fmla="*/ 2147483647 h 82"/>
                <a:gd name="T92" fmla="*/ 2147483647 w 93"/>
                <a:gd name="T93" fmla="*/ 0 h 82"/>
                <a:gd name="T94" fmla="*/ 2147483647 w 93"/>
                <a:gd name="T95" fmla="*/ 2147483647 h 82"/>
                <a:gd name="T96" fmla="*/ 2147483647 w 93"/>
                <a:gd name="T97" fmla="*/ 2147483647 h 82"/>
                <a:gd name="T98" fmla="*/ 2147483647 w 93"/>
                <a:gd name="T99" fmla="*/ 2147483647 h 82"/>
                <a:gd name="T100" fmla="*/ 2147483647 w 93"/>
                <a:gd name="T101" fmla="*/ 2147483647 h 82"/>
                <a:gd name="T102" fmla="*/ 2147483647 w 93"/>
                <a:gd name="T103" fmla="*/ 2147483647 h 82"/>
                <a:gd name="T104" fmla="*/ 2147483647 w 93"/>
                <a:gd name="T105" fmla="*/ 2147483647 h 82"/>
                <a:gd name="T106" fmla="*/ 2147483647 w 93"/>
                <a:gd name="T107" fmla="*/ 2147483647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82"/>
                <a:gd name="T164" fmla="*/ 93 w 93"/>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82">
                  <a:moveTo>
                    <a:pt x="73" y="26"/>
                  </a:moveTo>
                  <a:lnTo>
                    <a:pt x="75" y="29"/>
                  </a:lnTo>
                  <a:lnTo>
                    <a:pt x="66" y="19"/>
                  </a:lnTo>
                  <a:lnTo>
                    <a:pt x="68" y="21"/>
                  </a:lnTo>
                  <a:lnTo>
                    <a:pt x="59" y="17"/>
                  </a:lnTo>
                  <a:lnTo>
                    <a:pt x="62" y="17"/>
                  </a:lnTo>
                  <a:lnTo>
                    <a:pt x="42" y="16"/>
                  </a:lnTo>
                  <a:lnTo>
                    <a:pt x="46" y="16"/>
                  </a:lnTo>
                  <a:lnTo>
                    <a:pt x="26" y="26"/>
                  </a:lnTo>
                  <a:lnTo>
                    <a:pt x="29" y="24"/>
                  </a:lnTo>
                  <a:lnTo>
                    <a:pt x="15" y="41"/>
                  </a:lnTo>
                  <a:lnTo>
                    <a:pt x="16" y="35"/>
                  </a:lnTo>
                  <a:lnTo>
                    <a:pt x="16" y="60"/>
                  </a:lnTo>
                  <a:lnTo>
                    <a:pt x="14" y="55"/>
                  </a:lnTo>
                  <a:lnTo>
                    <a:pt x="26" y="66"/>
                  </a:lnTo>
                  <a:lnTo>
                    <a:pt x="21" y="64"/>
                  </a:lnTo>
                  <a:lnTo>
                    <a:pt x="37" y="66"/>
                  </a:lnTo>
                  <a:lnTo>
                    <a:pt x="35" y="66"/>
                  </a:lnTo>
                  <a:lnTo>
                    <a:pt x="52" y="62"/>
                  </a:lnTo>
                  <a:lnTo>
                    <a:pt x="49" y="63"/>
                  </a:lnTo>
                  <a:lnTo>
                    <a:pt x="64" y="54"/>
                  </a:lnTo>
                  <a:lnTo>
                    <a:pt x="62" y="55"/>
                  </a:lnTo>
                  <a:lnTo>
                    <a:pt x="75" y="39"/>
                  </a:lnTo>
                  <a:lnTo>
                    <a:pt x="74" y="42"/>
                  </a:lnTo>
                  <a:lnTo>
                    <a:pt x="77" y="32"/>
                  </a:lnTo>
                  <a:lnTo>
                    <a:pt x="77" y="37"/>
                  </a:lnTo>
                  <a:lnTo>
                    <a:pt x="73" y="26"/>
                  </a:lnTo>
                  <a:close/>
                  <a:moveTo>
                    <a:pt x="92" y="32"/>
                  </a:moveTo>
                  <a:cubicBezTo>
                    <a:pt x="93" y="33"/>
                    <a:pt x="93" y="35"/>
                    <a:pt x="92" y="37"/>
                  </a:cubicBezTo>
                  <a:lnTo>
                    <a:pt x="89" y="47"/>
                  </a:lnTo>
                  <a:cubicBezTo>
                    <a:pt x="89" y="48"/>
                    <a:pt x="88" y="49"/>
                    <a:pt x="88" y="50"/>
                  </a:cubicBezTo>
                  <a:lnTo>
                    <a:pt x="75" y="66"/>
                  </a:lnTo>
                  <a:cubicBezTo>
                    <a:pt x="74" y="66"/>
                    <a:pt x="73" y="67"/>
                    <a:pt x="73" y="67"/>
                  </a:cubicBezTo>
                  <a:lnTo>
                    <a:pt x="58" y="76"/>
                  </a:lnTo>
                  <a:cubicBezTo>
                    <a:pt x="57" y="77"/>
                    <a:pt x="56" y="77"/>
                    <a:pt x="55" y="77"/>
                  </a:cubicBezTo>
                  <a:lnTo>
                    <a:pt x="38" y="81"/>
                  </a:lnTo>
                  <a:cubicBezTo>
                    <a:pt x="37" y="81"/>
                    <a:pt x="36" y="82"/>
                    <a:pt x="35" y="81"/>
                  </a:cubicBezTo>
                  <a:lnTo>
                    <a:pt x="19" y="79"/>
                  </a:lnTo>
                  <a:cubicBezTo>
                    <a:pt x="18" y="79"/>
                    <a:pt x="16" y="78"/>
                    <a:pt x="15" y="77"/>
                  </a:cubicBezTo>
                  <a:lnTo>
                    <a:pt x="3" y="66"/>
                  </a:lnTo>
                  <a:cubicBezTo>
                    <a:pt x="1" y="65"/>
                    <a:pt x="0" y="63"/>
                    <a:pt x="0" y="60"/>
                  </a:cubicBezTo>
                  <a:lnTo>
                    <a:pt x="0" y="35"/>
                  </a:lnTo>
                  <a:cubicBezTo>
                    <a:pt x="0" y="34"/>
                    <a:pt x="1" y="32"/>
                    <a:pt x="2" y="30"/>
                  </a:cubicBezTo>
                  <a:lnTo>
                    <a:pt x="16" y="13"/>
                  </a:lnTo>
                  <a:cubicBezTo>
                    <a:pt x="17" y="13"/>
                    <a:pt x="18" y="12"/>
                    <a:pt x="19" y="11"/>
                  </a:cubicBezTo>
                  <a:lnTo>
                    <a:pt x="39" y="1"/>
                  </a:lnTo>
                  <a:cubicBezTo>
                    <a:pt x="40" y="1"/>
                    <a:pt x="41" y="0"/>
                    <a:pt x="43" y="0"/>
                  </a:cubicBezTo>
                  <a:lnTo>
                    <a:pt x="63" y="1"/>
                  </a:lnTo>
                  <a:cubicBezTo>
                    <a:pt x="64" y="2"/>
                    <a:pt x="65" y="2"/>
                    <a:pt x="66" y="2"/>
                  </a:cubicBezTo>
                  <a:lnTo>
                    <a:pt x="75" y="6"/>
                  </a:lnTo>
                  <a:cubicBezTo>
                    <a:pt x="76" y="7"/>
                    <a:pt x="77" y="7"/>
                    <a:pt x="77" y="8"/>
                  </a:cubicBezTo>
                  <a:lnTo>
                    <a:pt x="86" y="18"/>
                  </a:lnTo>
                  <a:cubicBezTo>
                    <a:pt x="87" y="19"/>
                    <a:pt x="88" y="20"/>
                    <a:pt x="88" y="21"/>
                  </a:cubicBezTo>
                  <a:lnTo>
                    <a:pt x="92"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 name="Freeform 39"/>
            <p:cNvSpPr>
              <a:spLocks/>
            </p:cNvSpPr>
            <p:nvPr/>
          </p:nvSpPr>
          <p:spPr bwMode="auto">
            <a:xfrm>
              <a:off x="6069013" y="575468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7" y="26"/>
                  </a:moveTo>
                  <a:cubicBezTo>
                    <a:pt x="32" y="13"/>
                    <a:pt x="22" y="13"/>
                    <a:pt x="16" y="7"/>
                  </a:cubicBezTo>
                  <a:cubicBezTo>
                    <a:pt x="11" y="0"/>
                    <a:pt x="6" y="7"/>
                    <a:pt x="0" y="13"/>
                  </a:cubicBezTo>
                  <a:cubicBezTo>
                    <a:pt x="0" y="32"/>
                    <a:pt x="0" y="32"/>
                    <a:pt x="11" y="32"/>
                  </a:cubicBezTo>
                  <a:cubicBezTo>
                    <a:pt x="16" y="32"/>
                    <a:pt x="27" y="32"/>
                    <a:pt x="27" y="2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 name="Freeform 40"/>
            <p:cNvSpPr>
              <a:spLocks noEditPoints="1"/>
            </p:cNvSpPr>
            <p:nvPr/>
          </p:nvSpPr>
          <p:spPr bwMode="auto">
            <a:xfrm>
              <a:off x="6069013" y="5757863"/>
              <a:ext cx="26988" cy="28575"/>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2147483647 w 44"/>
                <a:gd name="T35" fmla="*/ 2147483647 h 44"/>
                <a:gd name="T36" fmla="*/ 2147483647 w 44"/>
                <a:gd name="T37" fmla="*/ 2147483647 h 44"/>
                <a:gd name="T38" fmla="*/ 2147483647 w 44"/>
                <a:gd name="T39" fmla="*/ 2147483647 h 44"/>
                <a:gd name="T40" fmla="*/ 2147483647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0 w 44"/>
                <a:gd name="T53" fmla="*/ 2147483647 h 44"/>
                <a:gd name="T54" fmla="*/ 0 w 44"/>
                <a:gd name="T55" fmla="*/ 2147483647 h 44"/>
                <a:gd name="T56" fmla="*/ 2147483647 w 44"/>
                <a:gd name="T57" fmla="*/ 2147483647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2147483647 w 44"/>
                <a:gd name="T75" fmla="*/ 2147483647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4"/>
                <a:gd name="T116" fmla="*/ 44 w 44"/>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4">
                  <a:moveTo>
                    <a:pt x="30" y="23"/>
                  </a:moveTo>
                  <a:lnTo>
                    <a:pt x="27" y="30"/>
                  </a:lnTo>
                  <a:lnTo>
                    <a:pt x="26" y="18"/>
                  </a:lnTo>
                  <a:lnTo>
                    <a:pt x="30" y="24"/>
                  </a:lnTo>
                  <a:lnTo>
                    <a:pt x="20" y="17"/>
                  </a:lnTo>
                  <a:lnTo>
                    <a:pt x="23" y="18"/>
                  </a:lnTo>
                  <a:lnTo>
                    <a:pt x="15" y="16"/>
                  </a:lnTo>
                  <a:lnTo>
                    <a:pt x="22" y="14"/>
                  </a:lnTo>
                  <a:lnTo>
                    <a:pt x="14" y="22"/>
                  </a:lnTo>
                  <a:lnTo>
                    <a:pt x="16" y="16"/>
                  </a:lnTo>
                  <a:lnTo>
                    <a:pt x="16" y="27"/>
                  </a:lnTo>
                  <a:lnTo>
                    <a:pt x="16" y="26"/>
                  </a:lnTo>
                  <a:lnTo>
                    <a:pt x="17" y="32"/>
                  </a:lnTo>
                  <a:lnTo>
                    <a:pt x="11" y="26"/>
                  </a:lnTo>
                  <a:lnTo>
                    <a:pt x="21" y="28"/>
                  </a:lnTo>
                  <a:lnTo>
                    <a:pt x="19" y="27"/>
                  </a:lnTo>
                  <a:lnTo>
                    <a:pt x="29" y="26"/>
                  </a:lnTo>
                  <a:lnTo>
                    <a:pt x="24" y="28"/>
                  </a:lnTo>
                  <a:lnTo>
                    <a:pt x="30" y="23"/>
                  </a:lnTo>
                  <a:close/>
                  <a:moveTo>
                    <a:pt x="35" y="41"/>
                  </a:moveTo>
                  <a:cubicBezTo>
                    <a:pt x="33" y="42"/>
                    <a:pt x="32" y="42"/>
                    <a:pt x="30" y="42"/>
                  </a:cubicBezTo>
                  <a:lnTo>
                    <a:pt x="20" y="43"/>
                  </a:lnTo>
                  <a:cubicBezTo>
                    <a:pt x="19" y="44"/>
                    <a:pt x="19" y="43"/>
                    <a:pt x="18" y="43"/>
                  </a:cubicBezTo>
                  <a:lnTo>
                    <a:pt x="8" y="41"/>
                  </a:lnTo>
                  <a:cubicBezTo>
                    <a:pt x="5" y="41"/>
                    <a:pt x="2" y="38"/>
                    <a:pt x="2" y="35"/>
                  </a:cubicBezTo>
                  <a:lnTo>
                    <a:pt x="1" y="29"/>
                  </a:lnTo>
                  <a:cubicBezTo>
                    <a:pt x="0" y="28"/>
                    <a:pt x="0" y="28"/>
                    <a:pt x="0" y="27"/>
                  </a:cubicBezTo>
                  <a:lnTo>
                    <a:pt x="0" y="16"/>
                  </a:lnTo>
                  <a:cubicBezTo>
                    <a:pt x="0" y="14"/>
                    <a:pt x="1" y="12"/>
                    <a:pt x="3" y="11"/>
                  </a:cubicBezTo>
                  <a:lnTo>
                    <a:pt x="11" y="3"/>
                  </a:lnTo>
                  <a:cubicBezTo>
                    <a:pt x="13" y="1"/>
                    <a:pt x="16" y="0"/>
                    <a:pt x="18" y="1"/>
                  </a:cubicBezTo>
                  <a:lnTo>
                    <a:pt x="26" y="3"/>
                  </a:lnTo>
                  <a:cubicBezTo>
                    <a:pt x="27" y="3"/>
                    <a:pt x="28" y="3"/>
                    <a:pt x="29" y="4"/>
                  </a:cubicBezTo>
                  <a:lnTo>
                    <a:pt x="39" y="11"/>
                  </a:lnTo>
                  <a:cubicBezTo>
                    <a:pt x="41" y="12"/>
                    <a:pt x="42" y="14"/>
                    <a:pt x="42" y="17"/>
                  </a:cubicBezTo>
                  <a:lnTo>
                    <a:pt x="43" y="29"/>
                  </a:lnTo>
                  <a:cubicBezTo>
                    <a:pt x="44" y="31"/>
                    <a:pt x="43" y="34"/>
                    <a:pt x="41" y="36"/>
                  </a:cubicBezTo>
                  <a:lnTo>
                    <a:pt x="35" y="4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 name="Freeform 41"/>
            <p:cNvSpPr>
              <a:spLocks/>
            </p:cNvSpPr>
            <p:nvPr/>
          </p:nvSpPr>
          <p:spPr bwMode="auto">
            <a:xfrm>
              <a:off x="6029325" y="5827713"/>
              <a:ext cx="28575"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2" y="7"/>
                  </a:moveTo>
                  <a:cubicBezTo>
                    <a:pt x="16" y="13"/>
                    <a:pt x="11" y="13"/>
                    <a:pt x="6" y="19"/>
                  </a:cubicBezTo>
                  <a:cubicBezTo>
                    <a:pt x="0" y="37"/>
                    <a:pt x="6" y="80"/>
                    <a:pt x="27" y="74"/>
                  </a:cubicBezTo>
                  <a:cubicBezTo>
                    <a:pt x="43" y="74"/>
                    <a:pt x="48" y="44"/>
                    <a:pt x="43" y="25"/>
                  </a:cubicBezTo>
                  <a:cubicBezTo>
                    <a:pt x="38" y="19"/>
                    <a:pt x="32" y="0"/>
                    <a:pt x="22"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 name="Freeform 42"/>
            <p:cNvSpPr>
              <a:spLocks noEditPoints="1"/>
            </p:cNvSpPr>
            <p:nvPr/>
          </p:nvSpPr>
          <p:spPr bwMode="auto">
            <a:xfrm>
              <a:off x="6030913" y="5830888"/>
              <a:ext cx="34925" cy="55563"/>
            </a:xfrm>
            <a:custGeom>
              <a:avLst/>
              <a:gdLst>
                <a:gd name="T0" fmla="*/ 2147483647 w 55"/>
                <a:gd name="T1" fmla="*/ 2147483647 h 85"/>
                <a:gd name="T2" fmla="*/ 2147483647 w 55"/>
                <a:gd name="T3" fmla="*/ 2147483647 h 85"/>
                <a:gd name="T4" fmla="*/ 2147483647 w 55"/>
                <a:gd name="T5" fmla="*/ 2147483647 h 85"/>
                <a:gd name="T6" fmla="*/ 2147483647 w 55"/>
                <a:gd name="T7" fmla="*/ 2147483647 h 85"/>
                <a:gd name="T8" fmla="*/ 2147483647 w 55"/>
                <a:gd name="T9" fmla="*/ 2147483647 h 85"/>
                <a:gd name="T10" fmla="*/ 2147483647 w 55"/>
                <a:gd name="T11" fmla="*/ 2147483647 h 85"/>
                <a:gd name="T12" fmla="*/ 2147483647 w 55"/>
                <a:gd name="T13" fmla="*/ 2147483647 h 85"/>
                <a:gd name="T14" fmla="*/ 2147483647 w 55"/>
                <a:gd name="T15" fmla="*/ 2147483647 h 85"/>
                <a:gd name="T16" fmla="*/ 2147483647 w 55"/>
                <a:gd name="T17" fmla="*/ 2147483647 h 85"/>
                <a:gd name="T18" fmla="*/ 2147483647 w 55"/>
                <a:gd name="T19" fmla="*/ 2147483647 h 85"/>
                <a:gd name="T20" fmla="*/ 2147483647 w 55"/>
                <a:gd name="T21" fmla="*/ 2147483647 h 85"/>
                <a:gd name="T22" fmla="*/ 2147483647 w 55"/>
                <a:gd name="T23" fmla="*/ 2147483647 h 85"/>
                <a:gd name="T24" fmla="*/ 2147483647 w 55"/>
                <a:gd name="T25" fmla="*/ 2147483647 h 85"/>
                <a:gd name="T26" fmla="*/ 2147483647 w 55"/>
                <a:gd name="T27" fmla="*/ 2147483647 h 85"/>
                <a:gd name="T28" fmla="*/ 2147483647 w 55"/>
                <a:gd name="T29" fmla="*/ 2147483647 h 85"/>
                <a:gd name="T30" fmla="*/ 2147483647 w 55"/>
                <a:gd name="T31" fmla="*/ 2147483647 h 85"/>
                <a:gd name="T32" fmla="*/ 2147483647 w 55"/>
                <a:gd name="T33" fmla="*/ 2147483647 h 85"/>
                <a:gd name="T34" fmla="*/ 2147483647 w 55"/>
                <a:gd name="T35" fmla="*/ 2147483647 h 85"/>
                <a:gd name="T36" fmla="*/ 2147483647 w 55"/>
                <a:gd name="T37" fmla="*/ 2147483647 h 85"/>
                <a:gd name="T38" fmla="*/ 2147483647 w 55"/>
                <a:gd name="T39" fmla="*/ 2147483647 h 85"/>
                <a:gd name="T40" fmla="*/ 2147483647 w 55"/>
                <a:gd name="T41" fmla="*/ 2147483647 h 85"/>
                <a:gd name="T42" fmla="*/ 2147483647 w 55"/>
                <a:gd name="T43" fmla="*/ 2147483647 h 85"/>
                <a:gd name="T44" fmla="*/ 2147483647 w 55"/>
                <a:gd name="T45" fmla="*/ 2147483647 h 85"/>
                <a:gd name="T46" fmla="*/ 2147483647 w 55"/>
                <a:gd name="T47" fmla="*/ 2147483647 h 85"/>
                <a:gd name="T48" fmla="*/ 2147483647 w 55"/>
                <a:gd name="T49" fmla="*/ 2147483647 h 85"/>
                <a:gd name="T50" fmla="*/ 2147483647 w 55"/>
                <a:gd name="T51" fmla="*/ 2147483647 h 85"/>
                <a:gd name="T52" fmla="*/ 2147483647 w 55"/>
                <a:gd name="T53" fmla="*/ 2147483647 h 85"/>
                <a:gd name="T54" fmla="*/ 2147483647 w 55"/>
                <a:gd name="T55" fmla="*/ 2147483647 h 85"/>
                <a:gd name="T56" fmla="*/ 2147483647 w 55"/>
                <a:gd name="T57" fmla="*/ 2147483647 h 85"/>
                <a:gd name="T58" fmla="*/ 2147483647 w 55"/>
                <a:gd name="T59" fmla="*/ 2147483647 h 85"/>
                <a:gd name="T60" fmla="*/ 2147483647 w 55"/>
                <a:gd name="T61" fmla="*/ 2147483647 h 85"/>
                <a:gd name="T62" fmla="*/ 2147483647 w 55"/>
                <a:gd name="T63" fmla="*/ 2147483647 h 85"/>
                <a:gd name="T64" fmla="*/ 2147483647 w 55"/>
                <a:gd name="T65" fmla="*/ 2147483647 h 85"/>
                <a:gd name="T66" fmla="*/ 2147483647 w 55"/>
                <a:gd name="T67" fmla="*/ 2147483647 h 85"/>
                <a:gd name="T68" fmla="*/ 2147483647 w 55"/>
                <a:gd name="T69" fmla="*/ 2147483647 h 85"/>
                <a:gd name="T70" fmla="*/ 2147483647 w 55"/>
                <a:gd name="T71" fmla="*/ 2147483647 h 85"/>
                <a:gd name="T72" fmla="*/ 2147483647 w 55"/>
                <a:gd name="T73" fmla="*/ 2147483647 h 85"/>
                <a:gd name="T74" fmla="*/ 2147483647 w 55"/>
                <a:gd name="T75" fmla="*/ 2147483647 h 85"/>
                <a:gd name="T76" fmla="*/ 2147483647 w 55"/>
                <a:gd name="T77" fmla="*/ 2147483647 h 85"/>
                <a:gd name="T78" fmla="*/ 2147483647 w 55"/>
                <a:gd name="T79" fmla="*/ 2147483647 h 85"/>
                <a:gd name="T80" fmla="*/ 0 w 55"/>
                <a:gd name="T81" fmla="*/ 2147483647 h 85"/>
                <a:gd name="T82" fmla="*/ 2147483647 w 55"/>
                <a:gd name="T83" fmla="*/ 2147483647 h 85"/>
                <a:gd name="T84" fmla="*/ 2147483647 w 55"/>
                <a:gd name="T85" fmla="*/ 2147483647 h 85"/>
                <a:gd name="T86" fmla="*/ 2147483647 w 55"/>
                <a:gd name="T87" fmla="*/ 2147483647 h 85"/>
                <a:gd name="T88" fmla="*/ 2147483647 w 55"/>
                <a:gd name="T89" fmla="*/ 2147483647 h 85"/>
                <a:gd name="T90" fmla="*/ 2147483647 w 55"/>
                <a:gd name="T91" fmla="*/ 2147483647 h 85"/>
                <a:gd name="T92" fmla="*/ 2147483647 w 55"/>
                <a:gd name="T93" fmla="*/ 2147483647 h 85"/>
                <a:gd name="T94" fmla="*/ 2147483647 w 55"/>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85"/>
                <a:gd name="T146" fmla="*/ 55 w 55"/>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85">
                  <a:moveTo>
                    <a:pt x="28" y="17"/>
                  </a:moveTo>
                  <a:lnTo>
                    <a:pt x="31" y="16"/>
                  </a:lnTo>
                  <a:lnTo>
                    <a:pt x="23" y="22"/>
                  </a:lnTo>
                  <a:lnTo>
                    <a:pt x="15" y="28"/>
                  </a:lnTo>
                  <a:lnTo>
                    <a:pt x="18" y="22"/>
                  </a:lnTo>
                  <a:lnTo>
                    <a:pt x="16" y="39"/>
                  </a:lnTo>
                  <a:lnTo>
                    <a:pt x="16" y="38"/>
                  </a:lnTo>
                  <a:lnTo>
                    <a:pt x="18" y="58"/>
                  </a:lnTo>
                  <a:lnTo>
                    <a:pt x="17" y="54"/>
                  </a:lnTo>
                  <a:lnTo>
                    <a:pt x="25" y="68"/>
                  </a:lnTo>
                  <a:lnTo>
                    <a:pt x="21" y="65"/>
                  </a:lnTo>
                  <a:lnTo>
                    <a:pt x="34" y="69"/>
                  </a:lnTo>
                  <a:lnTo>
                    <a:pt x="28" y="69"/>
                  </a:lnTo>
                  <a:lnTo>
                    <a:pt x="38" y="64"/>
                  </a:lnTo>
                  <a:lnTo>
                    <a:pt x="34" y="68"/>
                  </a:lnTo>
                  <a:lnTo>
                    <a:pt x="40" y="56"/>
                  </a:lnTo>
                  <a:lnTo>
                    <a:pt x="39" y="59"/>
                  </a:lnTo>
                  <a:lnTo>
                    <a:pt x="39" y="27"/>
                  </a:lnTo>
                  <a:lnTo>
                    <a:pt x="41" y="32"/>
                  </a:lnTo>
                  <a:lnTo>
                    <a:pt x="32" y="18"/>
                  </a:lnTo>
                  <a:lnTo>
                    <a:pt x="33" y="19"/>
                  </a:lnTo>
                  <a:lnTo>
                    <a:pt x="28" y="14"/>
                  </a:lnTo>
                  <a:lnTo>
                    <a:pt x="35" y="16"/>
                  </a:lnTo>
                  <a:lnTo>
                    <a:pt x="28" y="17"/>
                  </a:lnTo>
                  <a:close/>
                  <a:moveTo>
                    <a:pt x="32" y="1"/>
                  </a:moveTo>
                  <a:cubicBezTo>
                    <a:pt x="35" y="0"/>
                    <a:pt x="37" y="1"/>
                    <a:pt x="39" y="3"/>
                  </a:cubicBezTo>
                  <a:lnTo>
                    <a:pt x="44" y="8"/>
                  </a:lnTo>
                  <a:cubicBezTo>
                    <a:pt x="45" y="8"/>
                    <a:pt x="45" y="9"/>
                    <a:pt x="45" y="9"/>
                  </a:cubicBezTo>
                  <a:lnTo>
                    <a:pt x="54" y="23"/>
                  </a:lnTo>
                  <a:cubicBezTo>
                    <a:pt x="55" y="24"/>
                    <a:pt x="55" y="26"/>
                    <a:pt x="55" y="27"/>
                  </a:cubicBezTo>
                  <a:lnTo>
                    <a:pt x="55" y="59"/>
                  </a:lnTo>
                  <a:cubicBezTo>
                    <a:pt x="55" y="61"/>
                    <a:pt x="55" y="62"/>
                    <a:pt x="55" y="63"/>
                  </a:cubicBezTo>
                  <a:lnTo>
                    <a:pt x="49" y="75"/>
                  </a:lnTo>
                  <a:cubicBezTo>
                    <a:pt x="48" y="77"/>
                    <a:pt x="47" y="78"/>
                    <a:pt x="45" y="79"/>
                  </a:cubicBezTo>
                  <a:lnTo>
                    <a:pt x="35" y="84"/>
                  </a:lnTo>
                  <a:cubicBezTo>
                    <a:pt x="33" y="85"/>
                    <a:pt x="31" y="85"/>
                    <a:pt x="29" y="84"/>
                  </a:cubicBezTo>
                  <a:lnTo>
                    <a:pt x="16" y="80"/>
                  </a:lnTo>
                  <a:cubicBezTo>
                    <a:pt x="14" y="80"/>
                    <a:pt x="13" y="78"/>
                    <a:pt x="12" y="76"/>
                  </a:cubicBezTo>
                  <a:lnTo>
                    <a:pt x="4" y="62"/>
                  </a:lnTo>
                  <a:cubicBezTo>
                    <a:pt x="3" y="61"/>
                    <a:pt x="3" y="60"/>
                    <a:pt x="2" y="59"/>
                  </a:cubicBezTo>
                  <a:lnTo>
                    <a:pt x="0" y="39"/>
                  </a:lnTo>
                  <a:cubicBezTo>
                    <a:pt x="0" y="39"/>
                    <a:pt x="0" y="38"/>
                    <a:pt x="1" y="38"/>
                  </a:cubicBezTo>
                  <a:lnTo>
                    <a:pt x="3" y="21"/>
                  </a:lnTo>
                  <a:cubicBezTo>
                    <a:pt x="3" y="18"/>
                    <a:pt x="4" y="16"/>
                    <a:pt x="6" y="15"/>
                  </a:cubicBezTo>
                  <a:lnTo>
                    <a:pt x="14" y="9"/>
                  </a:lnTo>
                  <a:lnTo>
                    <a:pt x="22" y="3"/>
                  </a:lnTo>
                  <a:cubicBezTo>
                    <a:pt x="23" y="2"/>
                    <a:pt x="24" y="2"/>
                    <a:pt x="25" y="2"/>
                  </a:cubicBezTo>
                  <a:lnTo>
                    <a:pt x="32" y="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 name="Freeform 43"/>
            <p:cNvSpPr>
              <a:spLocks/>
            </p:cNvSpPr>
            <p:nvPr/>
          </p:nvSpPr>
          <p:spPr bwMode="auto">
            <a:xfrm>
              <a:off x="6018213" y="5837238"/>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6" y="8"/>
                  </a:moveTo>
                  <a:cubicBezTo>
                    <a:pt x="20" y="0"/>
                    <a:pt x="13" y="8"/>
                    <a:pt x="7" y="16"/>
                  </a:cubicBezTo>
                  <a:cubicBezTo>
                    <a:pt x="0" y="16"/>
                    <a:pt x="7" y="32"/>
                    <a:pt x="13" y="32"/>
                  </a:cubicBezTo>
                  <a:cubicBezTo>
                    <a:pt x="26" y="48"/>
                    <a:pt x="26" y="48"/>
                    <a:pt x="26" y="32"/>
                  </a:cubicBezTo>
                  <a:cubicBezTo>
                    <a:pt x="32" y="24"/>
                    <a:pt x="32" y="8"/>
                    <a:pt x="26"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 name="Freeform 44"/>
            <p:cNvSpPr>
              <a:spLocks noEditPoints="1"/>
            </p:cNvSpPr>
            <p:nvPr/>
          </p:nvSpPr>
          <p:spPr bwMode="auto">
            <a:xfrm>
              <a:off x="6021388" y="5842001"/>
              <a:ext cx="26988" cy="34925"/>
            </a:xfrm>
            <a:custGeom>
              <a:avLst/>
              <a:gdLst>
                <a:gd name="T0" fmla="*/ 2147483647 w 43"/>
                <a:gd name="T1" fmla="*/ 2147483647 h 55"/>
                <a:gd name="T2" fmla="*/ 2147483647 w 43"/>
                <a:gd name="T3" fmla="*/ 2147483647 h 55"/>
                <a:gd name="T4" fmla="*/ 2147483647 w 43"/>
                <a:gd name="T5" fmla="*/ 2147483647 h 55"/>
                <a:gd name="T6" fmla="*/ 2147483647 w 43"/>
                <a:gd name="T7" fmla="*/ 2147483647 h 55"/>
                <a:gd name="T8" fmla="*/ 2147483647 w 43"/>
                <a:gd name="T9" fmla="*/ 2147483647 h 55"/>
                <a:gd name="T10" fmla="*/ 2147483647 w 43"/>
                <a:gd name="T11" fmla="*/ 2147483647 h 55"/>
                <a:gd name="T12" fmla="*/ 2147483647 w 43"/>
                <a:gd name="T13" fmla="*/ 2147483647 h 55"/>
                <a:gd name="T14" fmla="*/ 2147483647 w 43"/>
                <a:gd name="T15" fmla="*/ 2147483647 h 55"/>
                <a:gd name="T16" fmla="*/ 2147483647 w 43"/>
                <a:gd name="T17" fmla="*/ 2147483647 h 55"/>
                <a:gd name="T18" fmla="*/ 2147483647 w 43"/>
                <a:gd name="T19" fmla="*/ 2147483647 h 55"/>
                <a:gd name="T20" fmla="*/ 2147483647 w 43"/>
                <a:gd name="T21" fmla="*/ 2147483647 h 55"/>
                <a:gd name="T22" fmla="*/ 2147483647 w 43"/>
                <a:gd name="T23" fmla="*/ 2147483647 h 55"/>
                <a:gd name="T24" fmla="*/ 2147483647 w 43"/>
                <a:gd name="T25" fmla="*/ 2147483647 h 55"/>
                <a:gd name="T26" fmla="*/ 2147483647 w 43"/>
                <a:gd name="T27" fmla="*/ 2147483647 h 55"/>
                <a:gd name="T28" fmla="*/ 2147483647 w 43"/>
                <a:gd name="T29" fmla="*/ 2147483647 h 55"/>
                <a:gd name="T30" fmla="*/ 2147483647 w 43"/>
                <a:gd name="T31" fmla="*/ 2147483647 h 55"/>
                <a:gd name="T32" fmla="*/ 2147483647 w 43"/>
                <a:gd name="T33" fmla="*/ 2147483647 h 55"/>
                <a:gd name="T34" fmla="*/ 2147483647 w 43"/>
                <a:gd name="T35" fmla="*/ 2147483647 h 55"/>
                <a:gd name="T36" fmla="*/ 2147483647 w 43"/>
                <a:gd name="T37" fmla="*/ 2147483647 h 55"/>
                <a:gd name="T38" fmla="*/ 2147483647 w 43"/>
                <a:gd name="T39" fmla="*/ 2147483647 h 55"/>
                <a:gd name="T40" fmla="*/ 2147483647 w 43"/>
                <a:gd name="T41" fmla="*/ 2147483647 h 55"/>
                <a:gd name="T42" fmla="*/ 2147483647 w 43"/>
                <a:gd name="T43" fmla="*/ 2147483647 h 55"/>
                <a:gd name="T44" fmla="*/ 2147483647 w 43"/>
                <a:gd name="T45" fmla="*/ 2147483647 h 55"/>
                <a:gd name="T46" fmla="*/ 2147483647 w 43"/>
                <a:gd name="T47" fmla="*/ 2147483647 h 55"/>
                <a:gd name="T48" fmla="*/ 2147483647 w 43"/>
                <a:gd name="T49" fmla="*/ 2147483647 h 55"/>
                <a:gd name="T50" fmla="*/ 2147483647 w 43"/>
                <a:gd name="T51" fmla="*/ 2147483647 h 55"/>
                <a:gd name="T52" fmla="*/ 2147483647 w 43"/>
                <a:gd name="T53" fmla="*/ 2147483647 h 55"/>
                <a:gd name="T54" fmla="*/ 2147483647 w 43"/>
                <a:gd name="T55" fmla="*/ 2147483647 h 55"/>
                <a:gd name="T56" fmla="*/ 2147483647 w 43"/>
                <a:gd name="T57" fmla="*/ 2147483647 h 55"/>
                <a:gd name="T58" fmla="*/ 2147483647 w 43"/>
                <a:gd name="T59" fmla="*/ 2147483647 h 55"/>
                <a:gd name="T60" fmla="*/ 2147483647 w 43"/>
                <a:gd name="T61" fmla="*/ 2147483647 h 55"/>
                <a:gd name="T62" fmla="*/ 2147483647 w 43"/>
                <a:gd name="T63" fmla="*/ 2147483647 h 55"/>
                <a:gd name="T64" fmla="*/ 2147483647 w 43"/>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55"/>
                <a:gd name="T101" fmla="*/ 43 w 4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55">
                  <a:moveTo>
                    <a:pt x="22" y="14"/>
                  </a:moveTo>
                  <a:lnTo>
                    <a:pt x="28" y="18"/>
                  </a:lnTo>
                  <a:lnTo>
                    <a:pt x="19" y="16"/>
                  </a:lnTo>
                  <a:lnTo>
                    <a:pt x="26" y="14"/>
                  </a:lnTo>
                  <a:lnTo>
                    <a:pt x="16" y="24"/>
                  </a:lnTo>
                  <a:lnTo>
                    <a:pt x="18" y="20"/>
                  </a:lnTo>
                  <a:lnTo>
                    <a:pt x="16" y="28"/>
                  </a:lnTo>
                  <a:lnTo>
                    <a:pt x="14" y="21"/>
                  </a:lnTo>
                  <a:lnTo>
                    <a:pt x="22" y="29"/>
                  </a:lnTo>
                  <a:lnTo>
                    <a:pt x="33" y="41"/>
                  </a:lnTo>
                  <a:lnTo>
                    <a:pt x="20" y="45"/>
                  </a:lnTo>
                  <a:lnTo>
                    <a:pt x="22" y="33"/>
                  </a:lnTo>
                  <a:cubicBezTo>
                    <a:pt x="22" y="33"/>
                    <a:pt x="22" y="32"/>
                    <a:pt x="22" y="32"/>
                  </a:cubicBezTo>
                  <a:lnTo>
                    <a:pt x="27" y="17"/>
                  </a:lnTo>
                  <a:lnTo>
                    <a:pt x="27" y="23"/>
                  </a:lnTo>
                  <a:lnTo>
                    <a:pt x="22" y="14"/>
                  </a:lnTo>
                  <a:close/>
                  <a:moveTo>
                    <a:pt x="41" y="16"/>
                  </a:moveTo>
                  <a:cubicBezTo>
                    <a:pt x="43" y="18"/>
                    <a:pt x="43" y="20"/>
                    <a:pt x="42" y="22"/>
                  </a:cubicBezTo>
                  <a:lnTo>
                    <a:pt x="37" y="37"/>
                  </a:lnTo>
                  <a:lnTo>
                    <a:pt x="37" y="36"/>
                  </a:lnTo>
                  <a:lnTo>
                    <a:pt x="35" y="48"/>
                  </a:lnTo>
                  <a:cubicBezTo>
                    <a:pt x="35" y="51"/>
                    <a:pt x="33" y="53"/>
                    <a:pt x="30" y="54"/>
                  </a:cubicBezTo>
                  <a:cubicBezTo>
                    <a:pt x="27" y="55"/>
                    <a:pt x="24" y="54"/>
                    <a:pt x="22" y="52"/>
                  </a:cubicBezTo>
                  <a:lnTo>
                    <a:pt x="11" y="40"/>
                  </a:lnTo>
                  <a:lnTo>
                    <a:pt x="3" y="32"/>
                  </a:lnTo>
                  <a:cubicBezTo>
                    <a:pt x="1" y="30"/>
                    <a:pt x="0" y="27"/>
                    <a:pt x="1" y="25"/>
                  </a:cubicBezTo>
                  <a:lnTo>
                    <a:pt x="3" y="17"/>
                  </a:lnTo>
                  <a:cubicBezTo>
                    <a:pt x="3" y="15"/>
                    <a:pt x="4" y="14"/>
                    <a:pt x="5" y="13"/>
                  </a:cubicBezTo>
                  <a:lnTo>
                    <a:pt x="15" y="3"/>
                  </a:lnTo>
                  <a:cubicBezTo>
                    <a:pt x="17" y="1"/>
                    <a:pt x="20" y="0"/>
                    <a:pt x="22" y="1"/>
                  </a:cubicBezTo>
                  <a:lnTo>
                    <a:pt x="31" y="3"/>
                  </a:lnTo>
                  <a:cubicBezTo>
                    <a:pt x="33" y="3"/>
                    <a:pt x="35" y="5"/>
                    <a:pt x="36" y="7"/>
                  </a:cubicBezTo>
                  <a:lnTo>
                    <a:pt x="41" y="1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 name="Freeform 45"/>
            <p:cNvSpPr>
              <a:spLocks/>
            </p:cNvSpPr>
            <p:nvPr/>
          </p:nvSpPr>
          <p:spPr bwMode="auto">
            <a:xfrm>
              <a:off x="5883275" y="5646738"/>
              <a:ext cx="55563" cy="57150"/>
            </a:xfrm>
            <a:custGeom>
              <a:avLst/>
              <a:gdLst>
                <a:gd name="T0" fmla="*/ 2147483647 w 89"/>
                <a:gd name="T1" fmla="*/ 0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0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0 h 89"/>
                <a:gd name="T64" fmla="*/ 2147483647 w 89"/>
                <a:gd name="T65" fmla="*/ 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89"/>
                <a:gd name="T101" fmla="*/ 89 w 89"/>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89">
                  <a:moveTo>
                    <a:pt x="89" y="0"/>
                  </a:moveTo>
                  <a:lnTo>
                    <a:pt x="89" y="9"/>
                  </a:lnTo>
                  <a:lnTo>
                    <a:pt x="89" y="29"/>
                  </a:lnTo>
                  <a:lnTo>
                    <a:pt x="89" y="49"/>
                  </a:lnTo>
                  <a:lnTo>
                    <a:pt x="89" y="58"/>
                  </a:lnTo>
                  <a:lnTo>
                    <a:pt x="89" y="61"/>
                  </a:lnTo>
                  <a:lnTo>
                    <a:pt x="88" y="70"/>
                  </a:lnTo>
                  <a:cubicBezTo>
                    <a:pt x="88" y="71"/>
                    <a:pt x="88" y="72"/>
                    <a:pt x="88" y="73"/>
                  </a:cubicBezTo>
                  <a:lnTo>
                    <a:pt x="84" y="81"/>
                  </a:lnTo>
                  <a:cubicBezTo>
                    <a:pt x="83" y="83"/>
                    <a:pt x="82" y="84"/>
                    <a:pt x="80" y="85"/>
                  </a:cubicBezTo>
                  <a:lnTo>
                    <a:pt x="74" y="88"/>
                  </a:lnTo>
                  <a:cubicBezTo>
                    <a:pt x="72" y="88"/>
                    <a:pt x="70" y="89"/>
                    <a:pt x="69" y="88"/>
                  </a:cubicBezTo>
                  <a:lnTo>
                    <a:pt x="61" y="86"/>
                  </a:lnTo>
                  <a:lnTo>
                    <a:pt x="43" y="82"/>
                  </a:lnTo>
                  <a:lnTo>
                    <a:pt x="19" y="76"/>
                  </a:lnTo>
                  <a:lnTo>
                    <a:pt x="0" y="71"/>
                  </a:lnTo>
                  <a:lnTo>
                    <a:pt x="3" y="56"/>
                  </a:lnTo>
                  <a:lnTo>
                    <a:pt x="23" y="61"/>
                  </a:lnTo>
                  <a:lnTo>
                    <a:pt x="46" y="67"/>
                  </a:lnTo>
                  <a:lnTo>
                    <a:pt x="64" y="71"/>
                  </a:lnTo>
                  <a:lnTo>
                    <a:pt x="72" y="73"/>
                  </a:lnTo>
                  <a:lnTo>
                    <a:pt x="67" y="73"/>
                  </a:lnTo>
                  <a:lnTo>
                    <a:pt x="73" y="70"/>
                  </a:lnTo>
                  <a:lnTo>
                    <a:pt x="69" y="74"/>
                  </a:lnTo>
                  <a:lnTo>
                    <a:pt x="73" y="66"/>
                  </a:lnTo>
                  <a:lnTo>
                    <a:pt x="73" y="68"/>
                  </a:lnTo>
                  <a:lnTo>
                    <a:pt x="73" y="61"/>
                  </a:lnTo>
                  <a:lnTo>
                    <a:pt x="73" y="58"/>
                  </a:lnTo>
                  <a:lnTo>
                    <a:pt x="73" y="49"/>
                  </a:lnTo>
                  <a:lnTo>
                    <a:pt x="73" y="29"/>
                  </a:lnTo>
                  <a:lnTo>
                    <a:pt x="73" y="9"/>
                  </a:lnTo>
                  <a:lnTo>
                    <a:pt x="73" y="0"/>
                  </a:lnTo>
                  <a:lnTo>
                    <a:pt x="89"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 name="Freeform 46"/>
            <p:cNvSpPr>
              <a:spLocks/>
            </p:cNvSpPr>
            <p:nvPr/>
          </p:nvSpPr>
          <p:spPr bwMode="auto">
            <a:xfrm>
              <a:off x="5881688" y="5646738"/>
              <a:ext cx="53975" cy="57150"/>
            </a:xfrm>
            <a:custGeom>
              <a:avLst/>
              <a:gdLst>
                <a:gd name="T0" fmla="*/ 2147483647 w 86"/>
                <a:gd name="T1" fmla="*/ 0 h 88"/>
                <a:gd name="T2" fmla="*/ 2147483647 w 86"/>
                <a:gd name="T3" fmla="*/ 2147483647 h 88"/>
                <a:gd name="T4" fmla="*/ 2147483647 w 86"/>
                <a:gd name="T5" fmla="*/ 2147483647 h 88"/>
                <a:gd name="T6" fmla="*/ 2147483647 w 86"/>
                <a:gd name="T7" fmla="*/ 2147483647 h 88"/>
                <a:gd name="T8" fmla="*/ 2147483647 w 86"/>
                <a:gd name="T9" fmla="*/ 2147483647 h 88"/>
                <a:gd name="T10" fmla="*/ 2147483647 w 86"/>
                <a:gd name="T11" fmla="*/ 2147483647 h 88"/>
                <a:gd name="T12" fmla="*/ 2147483647 w 86"/>
                <a:gd name="T13" fmla="*/ 2147483647 h 88"/>
                <a:gd name="T14" fmla="*/ 2147483647 w 86"/>
                <a:gd name="T15" fmla="*/ 2147483647 h 88"/>
                <a:gd name="T16" fmla="*/ 2147483647 w 86"/>
                <a:gd name="T17" fmla="*/ 2147483647 h 88"/>
                <a:gd name="T18" fmla="*/ 2147483647 w 86"/>
                <a:gd name="T19" fmla="*/ 2147483647 h 88"/>
                <a:gd name="T20" fmla="*/ 2147483647 w 86"/>
                <a:gd name="T21" fmla="*/ 2147483647 h 88"/>
                <a:gd name="T22" fmla="*/ 2147483647 w 86"/>
                <a:gd name="T23" fmla="*/ 2147483647 h 88"/>
                <a:gd name="T24" fmla="*/ 2147483647 w 86"/>
                <a:gd name="T25" fmla="*/ 2147483647 h 88"/>
                <a:gd name="T26" fmla="*/ 2147483647 w 86"/>
                <a:gd name="T27" fmla="*/ 2147483647 h 88"/>
                <a:gd name="T28" fmla="*/ 2147483647 w 86"/>
                <a:gd name="T29" fmla="*/ 2147483647 h 88"/>
                <a:gd name="T30" fmla="*/ 2147483647 w 86"/>
                <a:gd name="T31" fmla="*/ 2147483647 h 88"/>
                <a:gd name="T32" fmla="*/ 0 w 86"/>
                <a:gd name="T33" fmla="*/ 2147483647 h 88"/>
                <a:gd name="T34" fmla="*/ 2147483647 w 86"/>
                <a:gd name="T35" fmla="*/ 2147483647 h 88"/>
                <a:gd name="T36" fmla="*/ 2147483647 w 86"/>
                <a:gd name="T37" fmla="*/ 2147483647 h 88"/>
                <a:gd name="T38" fmla="*/ 2147483647 w 86"/>
                <a:gd name="T39" fmla="*/ 2147483647 h 88"/>
                <a:gd name="T40" fmla="*/ 2147483647 w 86"/>
                <a:gd name="T41" fmla="*/ 2147483647 h 88"/>
                <a:gd name="T42" fmla="*/ 2147483647 w 86"/>
                <a:gd name="T43" fmla="*/ 2147483647 h 88"/>
                <a:gd name="T44" fmla="*/ 2147483647 w 86"/>
                <a:gd name="T45" fmla="*/ 2147483647 h 88"/>
                <a:gd name="T46" fmla="*/ 2147483647 w 86"/>
                <a:gd name="T47" fmla="*/ 2147483647 h 88"/>
                <a:gd name="T48" fmla="*/ 2147483647 w 86"/>
                <a:gd name="T49" fmla="*/ 2147483647 h 88"/>
                <a:gd name="T50" fmla="*/ 2147483647 w 86"/>
                <a:gd name="T51" fmla="*/ 2147483647 h 88"/>
                <a:gd name="T52" fmla="*/ 2147483647 w 86"/>
                <a:gd name="T53" fmla="*/ 2147483647 h 88"/>
                <a:gd name="T54" fmla="*/ 2147483647 w 86"/>
                <a:gd name="T55" fmla="*/ 2147483647 h 88"/>
                <a:gd name="T56" fmla="*/ 2147483647 w 86"/>
                <a:gd name="T57" fmla="*/ 2147483647 h 88"/>
                <a:gd name="T58" fmla="*/ 2147483647 w 86"/>
                <a:gd name="T59" fmla="*/ 2147483647 h 88"/>
                <a:gd name="T60" fmla="*/ 2147483647 w 86"/>
                <a:gd name="T61" fmla="*/ 2147483647 h 88"/>
                <a:gd name="T62" fmla="*/ 2147483647 w 86"/>
                <a:gd name="T63" fmla="*/ 2147483647 h 88"/>
                <a:gd name="T64" fmla="*/ 2147483647 w 86"/>
                <a:gd name="T65" fmla="*/ 2147483647 h 88"/>
                <a:gd name="T66" fmla="*/ 2147483647 w 86"/>
                <a:gd name="T67" fmla="*/ 0 h 88"/>
                <a:gd name="T68" fmla="*/ 2147483647 w 86"/>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88"/>
                <a:gd name="T107" fmla="*/ 86 w 86"/>
                <a:gd name="T108" fmla="*/ 88 h 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88">
                  <a:moveTo>
                    <a:pt x="86" y="0"/>
                  </a:moveTo>
                  <a:lnTo>
                    <a:pt x="86" y="3"/>
                  </a:lnTo>
                  <a:lnTo>
                    <a:pt x="86" y="12"/>
                  </a:lnTo>
                  <a:lnTo>
                    <a:pt x="86" y="37"/>
                  </a:lnTo>
                  <a:lnTo>
                    <a:pt x="86" y="62"/>
                  </a:lnTo>
                  <a:lnTo>
                    <a:pt x="86" y="71"/>
                  </a:lnTo>
                  <a:lnTo>
                    <a:pt x="86" y="74"/>
                  </a:lnTo>
                  <a:lnTo>
                    <a:pt x="86" y="77"/>
                  </a:lnTo>
                  <a:cubicBezTo>
                    <a:pt x="86" y="80"/>
                    <a:pt x="85" y="83"/>
                    <a:pt x="83" y="84"/>
                  </a:cubicBezTo>
                  <a:lnTo>
                    <a:pt x="80" y="86"/>
                  </a:lnTo>
                  <a:cubicBezTo>
                    <a:pt x="79" y="87"/>
                    <a:pt x="78" y="87"/>
                    <a:pt x="76" y="87"/>
                  </a:cubicBezTo>
                  <a:lnTo>
                    <a:pt x="67" y="88"/>
                  </a:lnTo>
                  <a:cubicBezTo>
                    <a:pt x="67" y="88"/>
                    <a:pt x="66" y="88"/>
                    <a:pt x="65" y="88"/>
                  </a:cubicBezTo>
                  <a:lnTo>
                    <a:pt x="58" y="87"/>
                  </a:lnTo>
                  <a:lnTo>
                    <a:pt x="42" y="84"/>
                  </a:lnTo>
                  <a:lnTo>
                    <a:pt x="21" y="78"/>
                  </a:lnTo>
                  <a:lnTo>
                    <a:pt x="0" y="70"/>
                  </a:lnTo>
                  <a:lnTo>
                    <a:pt x="6" y="55"/>
                  </a:lnTo>
                  <a:lnTo>
                    <a:pt x="26" y="63"/>
                  </a:lnTo>
                  <a:lnTo>
                    <a:pt x="45" y="69"/>
                  </a:lnTo>
                  <a:lnTo>
                    <a:pt x="61" y="72"/>
                  </a:lnTo>
                  <a:lnTo>
                    <a:pt x="68" y="73"/>
                  </a:lnTo>
                  <a:lnTo>
                    <a:pt x="66" y="73"/>
                  </a:lnTo>
                  <a:lnTo>
                    <a:pt x="75" y="72"/>
                  </a:lnTo>
                  <a:lnTo>
                    <a:pt x="71" y="73"/>
                  </a:lnTo>
                  <a:lnTo>
                    <a:pt x="74" y="71"/>
                  </a:lnTo>
                  <a:lnTo>
                    <a:pt x="70" y="77"/>
                  </a:lnTo>
                  <a:lnTo>
                    <a:pt x="70" y="74"/>
                  </a:lnTo>
                  <a:lnTo>
                    <a:pt x="70" y="71"/>
                  </a:lnTo>
                  <a:lnTo>
                    <a:pt x="70" y="62"/>
                  </a:lnTo>
                  <a:lnTo>
                    <a:pt x="70" y="37"/>
                  </a:lnTo>
                  <a:lnTo>
                    <a:pt x="70" y="12"/>
                  </a:lnTo>
                  <a:lnTo>
                    <a:pt x="70" y="3"/>
                  </a:lnTo>
                  <a:lnTo>
                    <a:pt x="70" y="0"/>
                  </a:lnTo>
                  <a:lnTo>
                    <a:pt x="86"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 name="Freeform 47"/>
            <p:cNvSpPr>
              <a:spLocks/>
            </p:cNvSpPr>
            <p:nvPr/>
          </p:nvSpPr>
          <p:spPr bwMode="auto">
            <a:xfrm>
              <a:off x="5899150" y="5610226"/>
              <a:ext cx="49213" cy="41275"/>
            </a:xfrm>
            <a:custGeom>
              <a:avLst/>
              <a:gdLst>
                <a:gd name="T0" fmla="*/ 2147483647 w 80"/>
                <a:gd name="T1" fmla="*/ 2147483647 h 64"/>
                <a:gd name="T2" fmla="*/ 2147483647 w 80"/>
                <a:gd name="T3" fmla="*/ 2147483647 h 64"/>
                <a:gd name="T4" fmla="*/ 0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75" y="45"/>
                  </a:moveTo>
                  <a:cubicBezTo>
                    <a:pt x="75" y="32"/>
                    <a:pt x="69" y="26"/>
                    <a:pt x="63" y="20"/>
                  </a:cubicBezTo>
                  <a:cubicBezTo>
                    <a:pt x="46" y="7"/>
                    <a:pt x="0" y="0"/>
                    <a:pt x="0" y="32"/>
                  </a:cubicBezTo>
                  <a:cubicBezTo>
                    <a:pt x="0" y="58"/>
                    <a:pt x="29" y="64"/>
                    <a:pt x="52" y="64"/>
                  </a:cubicBezTo>
                  <a:cubicBezTo>
                    <a:pt x="58" y="64"/>
                    <a:pt x="80" y="58"/>
                    <a:pt x="75" y="45"/>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 name="Freeform 48"/>
            <p:cNvSpPr>
              <a:spLocks noEditPoints="1"/>
            </p:cNvSpPr>
            <p:nvPr/>
          </p:nvSpPr>
          <p:spPr bwMode="auto">
            <a:xfrm>
              <a:off x="5899150" y="5616576"/>
              <a:ext cx="57150" cy="46038"/>
            </a:xfrm>
            <a:custGeom>
              <a:avLst/>
              <a:gdLst>
                <a:gd name="T0" fmla="*/ 2147483647 w 92"/>
                <a:gd name="T1" fmla="*/ 2147483647 h 72"/>
                <a:gd name="T2" fmla="*/ 2147483647 w 92"/>
                <a:gd name="T3" fmla="*/ 2147483647 h 72"/>
                <a:gd name="T4" fmla="*/ 2147483647 w 92"/>
                <a:gd name="T5" fmla="*/ 2147483647 h 72"/>
                <a:gd name="T6" fmla="*/ 2147483647 w 92"/>
                <a:gd name="T7" fmla="*/ 2147483647 h 72"/>
                <a:gd name="T8" fmla="*/ 2147483647 w 92"/>
                <a:gd name="T9" fmla="*/ 2147483647 h 72"/>
                <a:gd name="T10" fmla="*/ 2147483647 w 92"/>
                <a:gd name="T11" fmla="*/ 2147483647 h 72"/>
                <a:gd name="T12" fmla="*/ 2147483647 w 92"/>
                <a:gd name="T13" fmla="*/ 2147483647 h 72"/>
                <a:gd name="T14" fmla="*/ 2147483647 w 92"/>
                <a:gd name="T15" fmla="*/ 2147483647 h 72"/>
                <a:gd name="T16" fmla="*/ 2147483647 w 92"/>
                <a:gd name="T17" fmla="*/ 2147483647 h 72"/>
                <a:gd name="T18" fmla="*/ 2147483647 w 92"/>
                <a:gd name="T19" fmla="*/ 2147483647 h 72"/>
                <a:gd name="T20" fmla="*/ 2147483647 w 92"/>
                <a:gd name="T21" fmla="*/ 2147483647 h 72"/>
                <a:gd name="T22" fmla="*/ 2147483647 w 92"/>
                <a:gd name="T23" fmla="*/ 2147483647 h 72"/>
                <a:gd name="T24" fmla="*/ 2147483647 w 92"/>
                <a:gd name="T25" fmla="*/ 2147483647 h 72"/>
                <a:gd name="T26" fmla="*/ 2147483647 w 92"/>
                <a:gd name="T27" fmla="*/ 2147483647 h 72"/>
                <a:gd name="T28" fmla="*/ 2147483647 w 92"/>
                <a:gd name="T29" fmla="*/ 2147483647 h 72"/>
                <a:gd name="T30" fmla="*/ 2147483647 w 92"/>
                <a:gd name="T31" fmla="*/ 2147483647 h 72"/>
                <a:gd name="T32" fmla="*/ 2147483647 w 92"/>
                <a:gd name="T33" fmla="*/ 2147483647 h 72"/>
                <a:gd name="T34" fmla="*/ 2147483647 w 92"/>
                <a:gd name="T35" fmla="*/ 2147483647 h 72"/>
                <a:gd name="T36" fmla="*/ 2147483647 w 92"/>
                <a:gd name="T37" fmla="*/ 2147483647 h 72"/>
                <a:gd name="T38" fmla="*/ 2147483647 w 92"/>
                <a:gd name="T39" fmla="*/ 2147483647 h 72"/>
                <a:gd name="T40" fmla="*/ 2147483647 w 92"/>
                <a:gd name="T41" fmla="*/ 2147483647 h 72"/>
                <a:gd name="T42" fmla="*/ 2147483647 w 92"/>
                <a:gd name="T43" fmla="*/ 2147483647 h 72"/>
                <a:gd name="T44" fmla="*/ 2147483647 w 92"/>
                <a:gd name="T45" fmla="*/ 2147483647 h 72"/>
                <a:gd name="T46" fmla="*/ 2147483647 w 92"/>
                <a:gd name="T47" fmla="*/ 2147483647 h 72"/>
                <a:gd name="T48" fmla="*/ 2147483647 w 92"/>
                <a:gd name="T49" fmla="*/ 2147483647 h 72"/>
                <a:gd name="T50" fmla="*/ 2147483647 w 92"/>
                <a:gd name="T51" fmla="*/ 2147483647 h 72"/>
                <a:gd name="T52" fmla="*/ 2147483647 w 92"/>
                <a:gd name="T53" fmla="*/ 2147483647 h 72"/>
                <a:gd name="T54" fmla="*/ 2147483647 w 92"/>
                <a:gd name="T55" fmla="*/ 2147483647 h 72"/>
                <a:gd name="T56" fmla="*/ 2147483647 w 92"/>
                <a:gd name="T57" fmla="*/ 2147483647 h 72"/>
                <a:gd name="T58" fmla="*/ 2147483647 w 92"/>
                <a:gd name="T59" fmla="*/ 2147483647 h 72"/>
                <a:gd name="T60" fmla="*/ 2147483647 w 92"/>
                <a:gd name="T61" fmla="*/ 2147483647 h 72"/>
                <a:gd name="T62" fmla="*/ 2147483647 w 92"/>
                <a:gd name="T63" fmla="*/ 2147483647 h 72"/>
                <a:gd name="T64" fmla="*/ 2147483647 w 92"/>
                <a:gd name="T65" fmla="*/ 2147483647 h 72"/>
                <a:gd name="T66" fmla="*/ 2147483647 w 92"/>
                <a:gd name="T67" fmla="*/ 2147483647 h 72"/>
                <a:gd name="T68" fmla="*/ 2147483647 w 92"/>
                <a:gd name="T69" fmla="*/ 2147483647 h 72"/>
                <a:gd name="T70" fmla="*/ 2147483647 w 92"/>
                <a:gd name="T71" fmla="*/ 2147483647 h 72"/>
                <a:gd name="T72" fmla="*/ 2147483647 w 92"/>
                <a:gd name="T73" fmla="*/ 2147483647 h 72"/>
                <a:gd name="T74" fmla="*/ 2147483647 w 92"/>
                <a:gd name="T75" fmla="*/ 2147483647 h 72"/>
                <a:gd name="T76" fmla="*/ 2147483647 w 92"/>
                <a:gd name="T77" fmla="*/ 2147483647 h 72"/>
                <a:gd name="T78" fmla="*/ 2147483647 w 92"/>
                <a:gd name="T79" fmla="*/ 2147483647 h 72"/>
                <a:gd name="T80" fmla="*/ 2147483647 w 92"/>
                <a:gd name="T81" fmla="*/ 2147483647 h 72"/>
                <a:gd name="T82" fmla="*/ 2147483647 w 92"/>
                <a:gd name="T83" fmla="*/ 2147483647 h 72"/>
                <a:gd name="T84" fmla="*/ 2147483647 w 92"/>
                <a:gd name="T85" fmla="*/ 2147483647 h 72"/>
                <a:gd name="T86" fmla="*/ 2147483647 w 92"/>
                <a:gd name="T87" fmla="*/ 2147483647 h 72"/>
                <a:gd name="T88" fmla="*/ 2147483647 w 92"/>
                <a:gd name="T89" fmla="*/ 2147483647 h 72"/>
                <a:gd name="T90" fmla="*/ 2147483647 w 92"/>
                <a:gd name="T91" fmla="*/ 2147483647 h 72"/>
                <a:gd name="T92" fmla="*/ 2147483647 w 92"/>
                <a:gd name="T93" fmla="*/ 2147483647 h 72"/>
                <a:gd name="T94" fmla="*/ 2147483647 w 92"/>
                <a:gd name="T95" fmla="*/ 2147483647 h 72"/>
                <a:gd name="T96" fmla="*/ 2147483647 w 92"/>
                <a:gd name="T97" fmla="*/ 2147483647 h 72"/>
                <a:gd name="T98" fmla="*/ 2147483647 w 92"/>
                <a:gd name="T99" fmla="*/ 2147483647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
                <a:gd name="T151" fmla="*/ 0 h 72"/>
                <a:gd name="T152" fmla="*/ 92 w 92"/>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 h="72">
                  <a:moveTo>
                    <a:pt x="76" y="43"/>
                  </a:moveTo>
                  <a:lnTo>
                    <a:pt x="76" y="47"/>
                  </a:lnTo>
                  <a:lnTo>
                    <a:pt x="72" y="32"/>
                  </a:lnTo>
                  <a:lnTo>
                    <a:pt x="73" y="34"/>
                  </a:lnTo>
                  <a:lnTo>
                    <a:pt x="65" y="24"/>
                  </a:lnTo>
                  <a:lnTo>
                    <a:pt x="68" y="27"/>
                  </a:lnTo>
                  <a:lnTo>
                    <a:pt x="51" y="19"/>
                  </a:lnTo>
                  <a:lnTo>
                    <a:pt x="53" y="19"/>
                  </a:lnTo>
                  <a:lnTo>
                    <a:pt x="32" y="16"/>
                  </a:lnTo>
                  <a:lnTo>
                    <a:pt x="36" y="16"/>
                  </a:lnTo>
                  <a:lnTo>
                    <a:pt x="18" y="22"/>
                  </a:lnTo>
                  <a:lnTo>
                    <a:pt x="23" y="18"/>
                  </a:lnTo>
                  <a:lnTo>
                    <a:pt x="16" y="35"/>
                  </a:lnTo>
                  <a:lnTo>
                    <a:pt x="16" y="29"/>
                  </a:lnTo>
                  <a:lnTo>
                    <a:pt x="21" y="45"/>
                  </a:lnTo>
                  <a:lnTo>
                    <a:pt x="19" y="41"/>
                  </a:lnTo>
                  <a:lnTo>
                    <a:pt x="31" y="51"/>
                  </a:lnTo>
                  <a:lnTo>
                    <a:pt x="27" y="50"/>
                  </a:lnTo>
                  <a:lnTo>
                    <a:pt x="62" y="56"/>
                  </a:lnTo>
                  <a:lnTo>
                    <a:pt x="58" y="56"/>
                  </a:lnTo>
                  <a:lnTo>
                    <a:pt x="74" y="51"/>
                  </a:lnTo>
                  <a:lnTo>
                    <a:pt x="71" y="53"/>
                  </a:lnTo>
                  <a:lnTo>
                    <a:pt x="77" y="47"/>
                  </a:lnTo>
                  <a:lnTo>
                    <a:pt x="75" y="51"/>
                  </a:lnTo>
                  <a:lnTo>
                    <a:pt x="76" y="43"/>
                  </a:lnTo>
                  <a:close/>
                  <a:moveTo>
                    <a:pt x="90" y="53"/>
                  </a:moveTo>
                  <a:cubicBezTo>
                    <a:pt x="90" y="55"/>
                    <a:pt x="89" y="57"/>
                    <a:pt x="88" y="58"/>
                  </a:cubicBezTo>
                  <a:lnTo>
                    <a:pt x="82" y="64"/>
                  </a:lnTo>
                  <a:cubicBezTo>
                    <a:pt x="81" y="65"/>
                    <a:pt x="80" y="66"/>
                    <a:pt x="79" y="66"/>
                  </a:cubicBezTo>
                  <a:lnTo>
                    <a:pt x="63" y="71"/>
                  </a:lnTo>
                  <a:cubicBezTo>
                    <a:pt x="62" y="71"/>
                    <a:pt x="60" y="72"/>
                    <a:pt x="59" y="71"/>
                  </a:cubicBezTo>
                  <a:lnTo>
                    <a:pt x="24" y="65"/>
                  </a:lnTo>
                  <a:cubicBezTo>
                    <a:pt x="23" y="65"/>
                    <a:pt x="21" y="65"/>
                    <a:pt x="20" y="64"/>
                  </a:cubicBezTo>
                  <a:lnTo>
                    <a:pt x="8" y="54"/>
                  </a:lnTo>
                  <a:cubicBezTo>
                    <a:pt x="7" y="53"/>
                    <a:pt x="6" y="51"/>
                    <a:pt x="6" y="50"/>
                  </a:cubicBezTo>
                  <a:lnTo>
                    <a:pt x="1" y="34"/>
                  </a:lnTo>
                  <a:cubicBezTo>
                    <a:pt x="0" y="32"/>
                    <a:pt x="0" y="30"/>
                    <a:pt x="1" y="28"/>
                  </a:cubicBezTo>
                  <a:lnTo>
                    <a:pt x="8" y="11"/>
                  </a:lnTo>
                  <a:cubicBezTo>
                    <a:pt x="9" y="9"/>
                    <a:pt x="11" y="8"/>
                    <a:pt x="13" y="7"/>
                  </a:cubicBezTo>
                  <a:lnTo>
                    <a:pt x="31" y="1"/>
                  </a:lnTo>
                  <a:cubicBezTo>
                    <a:pt x="32" y="0"/>
                    <a:pt x="33" y="0"/>
                    <a:pt x="35" y="1"/>
                  </a:cubicBezTo>
                  <a:lnTo>
                    <a:pt x="56" y="4"/>
                  </a:lnTo>
                  <a:cubicBezTo>
                    <a:pt x="56" y="4"/>
                    <a:pt x="57" y="4"/>
                    <a:pt x="58" y="4"/>
                  </a:cubicBezTo>
                  <a:lnTo>
                    <a:pt x="75" y="12"/>
                  </a:lnTo>
                  <a:cubicBezTo>
                    <a:pt x="76" y="13"/>
                    <a:pt x="77" y="14"/>
                    <a:pt x="78" y="14"/>
                  </a:cubicBezTo>
                  <a:lnTo>
                    <a:pt x="86" y="24"/>
                  </a:lnTo>
                  <a:cubicBezTo>
                    <a:pt x="86" y="25"/>
                    <a:pt x="87" y="26"/>
                    <a:pt x="87" y="27"/>
                  </a:cubicBezTo>
                  <a:lnTo>
                    <a:pt x="91" y="42"/>
                  </a:lnTo>
                  <a:cubicBezTo>
                    <a:pt x="91" y="43"/>
                    <a:pt x="92" y="44"/>
                    <a:pt x="91" y="45"/>
                  </a:cubicBezTo>
                  <a:lnTo>
                    <a:pt x="90" y="5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 name="Freeform 49"/>
            <p:cNvSpPr>
              <a:spLocks/>
            </p:cNvSpPr>
            <p:nvPr/>
          </p:nvSpPr>
          <p:spPr bwMode="auto">
            <a:xfrm>
              <a:off x="5918200" y="5610226"/>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2" y="27"/>
                  </a:moveTo>
                  <a:cubicBezTo>
                    <a:pt x="48" y="16"/>
                    <a:pt x="42" y="16"/>
                    <a:pt x="35" y="6"/>
                  </a:cubicBezTo>
                  <a:cubicBezTo>
                    <a:pt x="35" y="0"/>
                    <a:pt x="21" y="0"/>
                    <a:pt x="14" y="6"/>
                  </a:cubicBezTo>
                  <a:cubicBezTo>
                    <a:pt x="0" y="22"/>
                    <a:pt x="0" y="16"/>
                    <a:pt x="14" y="22"/>
                  </a:cubicBezTo>
                  <a:cubicBezTo>
                    <a:pt x="21" y="27"/>
                    <a:pt x="35" y="32"/>
                    <a:pt x="42"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 name="Freeform 50"/>
            <p:cNvSpPr>
              <a:spLocks noEditPoints="1"/>
            </p:cNvSpPr>
            <p:nvPr/>
          </p:nvSpPr>
          <p:spPr bwMode="auto">
            <a:xfrm>
              <a:off x="5921375" y="5611813"/>
              <a:ext cx="34925" cy="28575"/>
            </a:xfrm>
            <a:custGeom>
              <a:avLst/>
              <a:gdLst>
                <a:gd name="T0" fmla="*/ 2147483647 w 56"/>
                <a:gd name="T1" fmla="*/ 2147483647 h 43"/>
                <a:gd name="T2" fmla="*/ 2147483647 w 56"/>
                <a:gd name="T3" fmla="*/ 2147483647 h 43"/>
                <a:gd name="T4" fmla="*/ 2147483647 w 56"/>
                <a:gd name="T5" fmla="*/ 2147483647 h 43"/>
                <a:gd name="T6" fmla="*/ 2147483647 w 56"/>
                <a:gd name="T7" fmla="*/ 2147483647 h 43"/>
                <a:gd name="T8" fmla="*/ 2147483647 w 56"/>
                <a:gd name="T9" fmla="*/ 2147483647 h 43"/>
                <a:gd name="T10" fmla="*/ 2147483647 w 56"/>
                <a:gd name="T11" fmla="*/ 2147483647 h 43"/>
                <a:gd name="T12" fmla="*/ 2147483647 w 56"/>
                <a:gd name="T13" fmla="*/ 2147483647 h 43"/>
                <a:gd name="T14" fmla="*/ 2147483647 w 56"/>
                <a:gd name="T15" fmla="*/ 2147483647 h 43"/>
                <a:gd name="T16" fmla="*/ 2147483647 w 56"/>
                <a:gd name="T17" fmla="*/ 2147483647 h 43"/>
                <a:gd name="T18" fmla="*/ 2147483647 w 56"/>
                <a:gd name="T19" fmla="*/ 2147483647 h 43"/>
                <a:gd name="T20" fmla="*/ 2147483647 w 56"/>
                <a:gd name="T21" fmla="*/ 2147483647 h 43"/>
                <a:gd name="T22" fmla="*/ 2147483647 w 56"/>
                <a:gd name="T23" fmla="*/ 2147483647 h 43"/>
                <a:gd name="T24" fmla="*/ 2147483647 w 56"/>
                <a:gd name="T25" fmla="*/ 2147483647 h 43"/>
                <a:gd name="T26" fmla="*/ 2147483647 w 56"/>
                <a:gd name="T27" fmla="*/ 2147483647 h 43"/>
                <a:gd name="T28" fmla="*/ 2147483647 w 56"/>
                <a:gd name="T29" fmla="*/ 2147483647 h 43"/>
                <a:gd name="T30" fmla="*/ 2147483647 w 56"/>
                <a:gd name="T31" fmla="*/ 2147483647 h 43"/>
                <a:gd name="T32" fmla="*/ 2147483647 w 56"/>
                <a:gd name="T33" fmla="*/ 2147483647 h 43"/>
                <a:gd name="T34" fmla="*/ 2147483647 w 56"/>
                <a:gd name="T35" fmla="*/ 2147483647 h 43"/>
                <a:gd name="T36" fmla="*/ 2147483647 w 56"/>
                <a:gd name="T37" fmla="*/ 2147483647 h 43"/>
                <a:gd name="T38" fmla="*/ 2147483647 w 56"/>
                <a:gd name="T39" fmla="*/ 2147483647 h 43"/>
                <a:gd name="T40" fmla="*/ 2147483647 w 56"/>
                <a:gd name="T41" fmla="*/ 2147483647 h 43"/>
                <a:gd name="T42" fmla="*/ 2147483647 w 56"/>
                <a:gd name="T43" fmla="*/ 2147483647 h 43"/>
                <a:gd name="T44" fmla="*/ 2147483647 w 56"/>
                <a:gd name="T45" fmla="*/ 2147483647 h 43"/>
                <a:gd name="T46" fmla="*/ 2147483647 w 56"/>
                <a:gd name="T47" fmla="*/ 2147483647 h 43"/>
                <a:gd name="T48" fmla="*/ 2147483647 w 56"/>
                <a:gd name="T49" fmla="*/ 2147483647 h 43"/>
                <a:gd name="T50" fmla="*/ 2147483647 w 56"/>
                <a:gd name="T51" fmla="*/ 2147483647 h 43"/>
                <a:gd name="T52" fmla="*/ 2147483647 w 56"/>
                <a:gd name="T53" fmla="*/ 2147483647 h 43"/>
                <a:gd name="T54" fmla="*/ 2147483647 w 56"/>
                <a:gd name="T55" fmla="*/ 2147483647 h 43"/>
                <a:gd name="T56" fmla="*/ 2147483647 w 56"/>
                <a:gd name="T57" fmla="*/ 2147483647 h 43"/>
                <a:gd name="T58" fmla="*/ 2147483647 w 56"/>
                <a:gd name="T59" fmla="*/ 2147483647 h 43"/>
                <a:gd name="T60" fmla="*/ 2147483647 w 56"/>
                <a:gd name="T61" fmla="*/ 2147483647 h 43"/>
                <a:gd name="T62" fmla="*/ 2147483647 w 56"/>
                <a:gd name="T63" fmla="*/ 2147483647 h 43"/>
                <a:gd name="T64" fmla="*/ 2147483647 w 56"/>
                <a:gd name="T65" fmla="*/ 2147483647 h 43"/>
                <a:gd name="T66" fmla="*/ 2147483647 w 56"/>
                <a:gd name="T67" fmla="*/ 2147483647 h 43"/>
                <a:gd name="T68" fmla="*/ 2147483647 w 56"/>
                <a:gd name="T69" fmla="*/ 2147483647 h 43"/>
                <a:gd name="T70" fmla="*/ 2147483647 w 56"/>
                <a:gd name="T71" fmla="*/ 2147483647 h 43"/>
                <a:gd name="T72" fmla="*/ 2147483647 w 56"/>
                <a:gd name="T73" fmla="*/ 214748364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43"/>
                <a:gd name="T113" fmla="*/ 56 w 5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43">
                  <a:moveTo>
                    <a:pt x="46" y="25"/>
                  </a:moveTo>
                  <a:lnTo>
                    <a:pt x="38" y="33"/>
                  </a:lnTo>
                  <a:lnTo>
                    <a:pt x="39" y="22"/>
                  </a:lnTo>
                  <a:lnTo>
                    <a:pt x="41" y="27"/>
                  </a:lnTo>
                  <a:lnTo>
                    <a:pt x="33" y="17"/>
                  </a:lnTo>
                  <a:lnTo>
                    <a:pt x="36" y="20"/>
                  </a:lnTo>
                  <a:lnTo>
                    <a:pt x="28" y="16"/>
                  </a:lnTo>
                  <a:lnTo>
                    <a:pt x="34" y="16"/>
                  </a:lnTo>
                  <a:lnTo>
                    <a:pt x="21" y="20"/>
                  </a:lnTo>
                  <a:lnTo>
                    <a:pt x="24" y="18"/>
                  </a:lnTo>
                  <a:lnTo>
                    <a:pt x="16" y="26"/>
                  </a:lnTo>
                  <a:lnTo>
                    <a:pt x="18" y="24"/>
                  </a:lnTo>
                  <a:lnTo>
                    <a:pt x="16" y="28"/>
                  </a:lnTo>
                  <a:lnTo>
                    <a:pt x="11" y="17"/>
                  </a:lnTo>
                  <a:lnTo>
                    <a:pt x="21" y="21"/>
                  </a:lnTo>
                  <a:lnTo>
                    <a:pt x="36" y="27"/>
                  </a:lnTo>
                  <a:lnTo>
                    <a:pt x="32" y="26"/>
                  </a:lnTo>
                  <a:lnTo>
                    <a:pt x="46" y="25"/>
                  </a:lnTo>
                  <a:close/>
                  <a:moveTo>
                    <a:pt x="33" y="42"/>
                  </a:moveTo>
                  <a:cubicBezTo>
                    <a:pt x="32" y="43"/>
                    <a:pt x="30" y="42"/>
                    <a:pt x="29" y="42"/>
                  </a:cubicBezTo>
                  <a:lnTo>
                    <a:pt x="15" y="36"/>
                  </a:lnTo>
                  <a:lnTo>
                    <a:pt x="5" y="32"/>
                  </a:lnTo>
                  <a:cubicBezTo>
                    <a:pt x="3" y="31"/>
                    <a:pt x="2" y="29"/>
                    <a:pt x="1" y="27"/>
                  </a:cubicBezTo>
                  <a:cubicBezTo>
                    <a:pt x="0" y="25"/>
                    <a:pt x="0" y="23"/>
                    <a:pt x="1" y="21"/>
                  </a:cubicBezTo>
                  <a:lnTo>
                    <a:pt x="3" y="17"/>
                  </a:lnTo>
                  <a:cubicBezTo>
                    <a:pt x="4" y="16"/>
                    <a:pt x="4" y="15"/>
                    <a:pt x="5" y="15"/>
                  </a:cubicBezTo>
                  <a:lnTo>
                    <a:pt x="13" y="7"/>
                  </a:lnTo>
                  <a:cubicBezTo>
                    <a:pt x="14" y="6"/>
                    <a:pt x="15" y="5"/>
                    <a:pt x="16" y="5"/>
                  </a:cubicBezTo>
                  <a:lnTo>
                    <a:pt x="29" y="1"/>
                  </a:lnTo>
                  <a:cubicBezTo>
                    <a:pt x="31" y="0"/>
                    <a:pt x="33" y="0"/>
                    <a:pt x="35" y="1"/>
                  </a:cubicBezTo>
                  <a:lnTo>
                    <a:pt x="43" y="5"/>
                  </a:lnTo>
                  <a:cubicBezTo>
                    <a:pt x="44" y="6"/>
                    <a:pt x="45" y="7"/>
                    <a:pt x="46" y="7"/>
                  </a:cubicBezTo>
                  <a:lnTo>
                    <a:pt x="54" y="17"/>
                  </a:lnTo>
                  <a:cubicBezTo>
                    <a:pt x="55" y="19"/>
                    <a:pt x="56" y="21"/>
                    <a:pt x="55" y="23"/>
                  </a:cubicBezTo>
                  <a:lnTo>
                    <a:pt x="54" y="34"/>
                  </a:lnTo>
                  <a:cubicBezTo>
                    <a:pt x="54" y="38"/>
                    <a:pt x="51" y="41"/>
                    <a:pt x="47" y="41"/>
                  </a:cubicBezTo>
                  <a:lnTo>
                    <a:pt x="33"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 name="Freeform 51"/>
            <p:cNvSpPr>
              <a:spLocks/>
            </p:cNvSpPr>
            <p:nvPr/>
          </p:nvSpPr>
          <p:spPr bwMode="auto">
            <a:xfrm>
              <a:off x="5848350" y="5662613"/>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3" y="0"/>
                  </a:moveTo>
                  <a:cubicBezTo>
                    <a:pt x="41" y="0"/>
                    <a:pt x="35" y="0"/>
                    <a:pt x="30" y="6"/>
                  </a:cubicBezTo>
                  <a:cubicBezTo>
                    <a:pt x="12" y="18"/>
                    <a:pt x="0" y="53"/>
                    <a:pt x="18" y="59"/>
                  </a:cubicBezTo>
                  <a:cubicBezTo>
                    <a:pt x="41" y="64"/>
                    <a:pt x="53" y="41"/>
                    <a:pt x="59" y="24"/>
                  </a:cubicBezTo>
                  <a:cubicBezTo>
                    <a:pt x="59" y="18"/>
                    <a:pt x="64" y="0"/>
                    <a:pt x="53"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 name="Freeform 52"/>
            <p:cNvSpPr>
              <a:spLocks noEditPoints="1"/>
            </p:cNvSpPr>
            <p:nvPr/>
          </p:nvSpPr>
          <p:spPr bwMode="auto">
            <a:xfrm>
              <a:off x="5854700" y="5662613"/>
              <a:ext cx="41275" cy="49213"/>
            </a:xfrm>
            <a:custGeom>
              <a:avLst/>
              <a:gdLst>
                <a:gd name="T0" fmla="*/ 2147483647 w 66"/>
                <a:gd name="T1" fmla="*/ 2147483647 h 76"/>
                <a:gd name="T2" fmla="*/ 2147483647 w 66"/>
                <a:gd name="T3" fmla="*/ 2147483647 h 76"/>
                <a:gd name="T4" fmla="*/ 2147483647 w 66"/>
                <a:gd name="T5" fmla="*/ 2147483647 h 76"/>
                <a:gd name="T6" fmla="*/ 2147483647 w 66"/>
                <a:gd name="T7" fmla="*/ 2147483647 h 76"/>
                <a:gd name="T8" fmla="*/ 2147483647 w 66"/>
                <a:gd name="T9" fmla="*/ 2147483647 h 76"/>
                <a:gd name="T10" fmla="*/ 2147483647 w 66"/>
                <a:gd name="T11" fmla="*/ 2147483647 h 76"/>
                <a:gd name="T12" fmla="*/ 2147483647 w 66"/>
                <a:gd name="T13" fmla="*/ 2147483647 h 76"/>
                <a:gd name="T14" fmla="*/ 2147483647 w 66"/>
                <a:gd name="T15" fmla="*/ 2147483647 h 76"/>
                <a:gd name="T16" fmla="*/ 2147483647 w 66"/>
                <a:gd name="T17" fmla="*/ 2147483647 h 76"/>
                <a:gd name="T18" fmla="*/ 2147483647 w 66"/>
                <a:gd name="T19" fmla="*/ 2147483647 h 76"/>
                <a:gd name="T20" fmla="*/ 2147483647 w 66"/>
                <a:gd name="T21" fmla="*/ 2147483647 h 76"/>
                <a:gd name="T22" fmla="*/ 2147483647 w 66"/>
                <a:gd name="T23" fmla="*/ 2147483647 h 76"/>
                <a:gd name="T24" fmla="*/ 2147483647 w 66"/>
                <a:gd name="T25" fmla="*/ 2147483647 h 76"/>
                <a:gd name="T26" fmla="*/ 2147483647 w 66"/>
                <a:gd name="T27" fmla="*/ 2147483647 h 76"/>
                <a:gd name="T28" fmla="*/ 2147483647 w 66"/>
                <a:gd name="T29" fmla="*/ 2147483647 h 76"/>
                <a:gd name="T30" fmla="*/ 2147483647 w 66"/>
                <a:gd name="T31" fmla="*/ 2147483647 h 76"/>
                <a:gd name="T32" fmla="*/ 2147483647 w 66"/>
                <a:gd name="T33" fmla="*/ 2147483647 h 76"/>
                <a:gd name="T34" fmla="*/ 2147483647 w 66"/>
                <a:gd name="T35" fmla="*/ 2147483647 h 76"/>
                <a:gd name="T36" fmla="*/ 2147483647 w 66"/>
                <a:gd name="T37" fmla="*/ 2147483647 h 76"/>
                <a:gd name="T38" fmla="*/ 2147483647 w 66"/>
                <a:gd name="T39" fmla="*/ 2147483647 h 76"/>
                <a:gd name="T40" fmla="*/ 2147483647 w 66"/>
                <a:gd name="T41" fmla="*/ 2147483647 h 76"/>
                <a:gd name="T42" fmla="*/ 2147483647 w 66"/>
                <a:gd name="T43" fmla="*/ 2147483647 h 76"/>
                <a:gd name="T44" fmla="*/ 2147483647 w 66"/>
                <a:gd name="T45" fmla="*/ 2147483647 h 76"/>
                <a:gd name="T46" fmla="*/ 2147483647 w 66"/>
                <a:gd name="T47" fmla="*/ 2147483647 h 76"/>
                <a:gd name="T48" fmla="*/ 2147483647 w 66"/>
                <a:gd name="T49" fmla="*/ 2147483647 h 76"/>
                <a:gd name="T50" fmla="*/ 2147483647 w 66"/>
                <a:gd name="T51" fmla="*/ 2147483647 h 76"/>
                <a:gd name="T52" fmla="*/ 2147483647 w 66"/>
                <a:gd name="T53" fmla="*/ 2147483647 h 76"/>
                <a:gd name="T54" fmla="*/ 2147483647 w 66"/>
                <a:gd name="T55" fmla="*/ 2147483647 h 76"/>
                <a:gd name="T56" fmla="*/ 2147483647 w 66"/>
                <a:gd name="T57" fmla="*/ 2147483647 h 76"/>
                <a:gd name="T58" fmla="*/ 2147483647 w 66"/>
                <a:gd name="T59" fmla="*/ 2147483647 h 76"/>
                <a:gd name="T60" fmla="*/ 2147483647 w 66"/>
                <a:gd name="T61" fmla="*/ 2147483647 h 76"/>
                <a:gd name="T62" fmla="*/ 2147483647 w 66"/>
                <a:gd name="T63" fmla="*/ 2147483647 h 76"/>
                <a:gd name="T64" fmla="*/ 2147483647 w 66"/>
                <a:gd name="T65" fmla="*/ 2147483647 h 76"/>
                <a:gd name="T66" fmla="*/ 2147483647 w 66"/>
                <a:gd name="T67" fmla="*/ 2147483647 h 76"/>
                <a:gd name="T68" fmla="*/ 2147483647 w 66"/>
                <a:gd name="T69" fmla="*/ 2147483647 h 76"/>
                <a:gd name="T70" fmla="*/ 2147483647 w 66"/>
                <a:gd name="T71" fmla="*/ 2147483647 h 76"/>
                <a:gd name="T72" fmla="*/ 2147483647 w 66"/>
                <a:gd name="T73" fmla="*/ 2147483647 h 76"/>
                <a:gd name="T74" fmla="*/ 2147483647 w 66"/>
                <a:gd name="T75" fmla="*/ 2147483647 h 76"/>
                <a:gd name="T76" fmla="*/ 0 w 66"/>
                <a:gd name="T77" fmla="*/ 2147483647 h 76"/>
                <a:gd name="T78" fmla="*/ 2147483647 w 66"/>
                <a:gd name="T79" fmla="*/ 2147483647 h 76"/>
                <a:gd name="T80" fmla="*/ 2147483647 w 66"/>
                <a:gd name="T81" fmla="*/ 2147483647 h 76"/>
                <a:gd name="T82" fmla="*/ 2147483647 w 66"/>
                <a:gd name="T83" fmla="*/ 2147483647 h 76"/>
                <a:gd name="T84" fmla="*/ 2147483647 w 66"/>
                <a:gd name="T85" fmla="*/ 2147483647 h 76"/>
                <a:gd name="T86" fmla="*/ 2147483647 w 66"/>
                <a:gd name="T87" fmla="*/ 2147483647 h 76"/>
                <a:gd name="T88" fmla="*/ 2147483647 w 66"/>
                <a:gd name="T89" fmla="*/ 2147483647 h 76"/>
                <a:gd name="T90" fmla="*/ 2147483647 w 66"/>
                <a:gd name="T91" fmla="*/ 2147483647 h 76"/>
                <a:gd name="T92" fmla="*/ 2147483647 w 66"/>
                <a:gd name="T93" fmla="*/ 2147483647 h 76"/>
                <a:gd name="T94" fmla="*/ 2147483647 w 66"/>
                <a:gd name="T95" fmla="*/ 0 h 76"/>
                <a:gd name="T96" fmla="*/ 2147483647 w 66"/>
                <a:gd name="T97" fmla="*/ 2147483647 h 76"/>
                <a:gd name="T98" fmla="*/ 2147483647 w 66"/>
                <a:gd name="T99" fmla="*/ 2147483647 h 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76"/>
                <a:gd name="T152" fmla="*/ 66 w 66"/>
                <a:gd name="T153" fmla="*/ 76 h 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76">
                  <a:moveTo>
                    <a:pt x="48" y="16"/>
                  </a:moveTo>
                  <a:lnTo>
                    <a:pt x="52" y="16"/>
                  </a:lnTo>
                  <a:lnTo>
                    <a:pt x="38" y="17"/>
                  </a:lnTo>
                  <a:lnTo>
                    <a:pt x="41" y="16"/>
                  </a:lnTo>
                  <a:lnTo>
                    <a:pt x="32" y="21"/>
                  </a:lnTo>
                  <a:lnTo>
                    <a:pt x="34" y="20"/>
                  </a:lnTo>
                  <a:lnTo>
                    <a:pt x="22" y="33"/>
                  </a:lnTo>
                  <a:lnTo>
                    <a:pt x="24" y="31"/>
                  </a:lnTo>
                  <a:lnTo>
                    <a:pt x="17" y="47"/>
                  </a:lnTo>
                  <a:lnTo>
                    <a:pt x="17" y="44"/>
                  </a:lnTo>
                  <a:lnTo>
                    <a:pt x="16" y="59"/>
                  </a:lnTo>
                  <a:lnTo>
                    <a:pt x="14" y="53"/>
                  </a:lnTo>
                  <a:lnTo>
                    <a:pt x="22" y="62"/>
                  </a:lnTo>
                  <a:lnTo>
                    <a:pt x="16" y="59"/>
                  </a:lnTo>
                  <a:lnTo>
                    <a:pt x="31" y="58"/>
                  </a:lnTo>
                  <a:lnTo>
                    <a:pt x="27" y="60"/>
                  </a:lnTo>
                  <a:lnTo>
                    <a:pt x="39" y="52"/>
                  </a:lnTo>
                  <a:lnTo>
                    <a:pt x="36" y="55"/>
                  </a:lnTo>
                  <a:lnTo>
                    <a:pt x="50" y="29"/>
                  </a:lnTo>
                  <a:lnTo>
                    <a:pt x="49" y="32"/>
                  </a:lnTo>
                  <a:lnTo>
                    <a:pt x="50" y="18"/>
                  </a:lnTo>
                  <a:lnTo>
                    <a:pt x="51" y="20"/>
                  </a:lnTo>
                  <a:lnTo>
                    <a:pt x="50" y="13"/>
                  </a:lnTo>
                  <a:lnTo>
                    <a:pt x="54" y="19"/>
                  </a:lnTo>
                  <a:lnTo>
                    <a:pt x="48" y="16"/>
                  </a:lnTo>
                  <a:close/>
                  <a:moveTo>
                    <a:pt x="61" y="4"/>
                  </a:moveTo>
                  <a:cubicBezTo>
                    <a:pt x="63" y="5"/>
                    <a:pt x="65" y="8"/>
                    <a:pt x="65" y="10"/>
                  </a:cubicBezTo>
                  <a:lnTo>
                    <a:pt x="66" y="17"/>
                  </a:lnTo>
                  <a:cubicBezTo>
                    <a:pt x="66" y="18"/>
                    <a:pt x="66" y="18"/>
                    <a:pt x="66" y="19"/>
                  </a:cubicBezTo>
                  <a:lnTo>
                    <a:pt x="65" y="33"/>
                  </a:lnTo>
                  <a:cubicBezTo>
                    <a:pt x="65" y="34"/>
                    <a:pt x="65" y="35"/>
                    <a:pt x="65" y="36"/>
                  </a:cubicBezTo>
                  <a:lnTo>
                    <a:pt x="51" y="62"/>
                  </a:lnTo>
                  <a:cubicBezTo>
                    <a:pt x="50" y="63"/>
                    <a:pt x="49" y="64"/>
                    <a:pt x="48" y="65"/>
                  </a:cubicBezTo>
                  <a:lnTo>
                    <a:pt x="36" y="73"/>
                  </a:lnTo>
                  <a:cubicBezTo>
                    <a:pt x="35" y="74"/>
                    <a:pt x="33" y="74"/>
                    <a:pt x="32" y="74"/>
                  </a:cubicBezTo>
                  <a:lnTo>
                    <a:pt x="17" y="75"/>
                  </a:lnTo>
                  <a:cubicBezTo>
                    <a:pt x="15" y="76"/>
                    <a:pt x="12" y="75"/>
                    <a:pt x="10" y="73"/>
                  </a:cubicBezTo>
                  <a:lnTo>
                    <a:pt x="2" y="64"/>
                  </a:lnTo>
                  <a:cubicBezTo>
                    <a:pt x="1" y="62"/>
                    <a:pt x="0" y="60"/>
                    <a:pt x="0" y="58"/>
                  </a:cubicBezTo>
                  <a:lnTo>
                    <a:pt x="1" y="43"/>
                  </a:lnTo>
                  <a:cubicBezTo>
                    <a:pt x="2" y="42"/>
                    <a:pt x="2" y="41"/>
                    <a:pt x="2" y="40"/>
                  </a:cubicBezTo>
                  <a:lnTo>
                    <a:pt x="9" y="24"/>
                  </a:lnTo>
                  <a:cubicBezTo>
                    <a:pt x="9" y="23"/>
                    <a:pt x="10" y="23"/>
                    <a:pt x="11" y="22"/>
                  </a:cubicBezTo>
                  <a:lnTo>
                    <a:pt x="23" y="9"/>
                  </a:lnTo>
                  <a:cubicBezTo>
                    <a:pt x="23" y="8"/>
                    <a:pt x="24" y="8"/>
                    <a:pt x="25" y="7"/>
                  </a:cubicBezTo>
                  <a:lnTo>
                    <a:pt x="34" y="2"/>
                  </a:lnTo>
                  <a:cubicBezTo>
                    <a:pt x="35" y="2"/>
                    <a:pt x="36" y="2"/>
                    <a:pt x="37" y="1"/>
                  </a:cubicBezTo>
                  <a:lnTo>
                    <a:pt x="51" y="0"/>
                  </a:lnTo>
                  <a:cubicBezTo>
                    <a:pt x="52" y="0"/>
                    <a:pt x="54" y="1"/>
                    <a:pt x="55" y="1"/>
                  </a:cubicBezTo>
                  <a:lnTo>
                    <a:pt x="61" y="4"/>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 name="Freeform 53"/>
            <p:cNvSpPr>
              <a:spLocks/>
            </p:cNvSpPr>
            <p:nvPr/>
          </p:nvSpPr>
          <p:spPr bwMode="auto">
            <a:xfrm>
              <a:off x="5848350" y="5662613"/>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3" y="7"/>
                  </a:moveTo>
                  <a:cubicBezTo>
                    <a:pt x="13" y="0"/>
                    <a:pt x="10" y="0"/>
                    <a:pt x="4" y="0"/>
                  </a:cubicBezTo>
                  <a:cubicBezTo>
                    <a:pt x="0" y="0"/>
                    <a:pt x="0" y="13"/>
                    <a:pt x="0" y="20"/>
                  </a:cubicBezTo>
                  <a:cubicBezTo>
                    <a:pt x="7" y="32"/>
                    <a:pt x="7" y="32"/>
                    <a:pt x="10" y="26"/>
                  </a:cubicBezTo>
                  <a:cubicBezTo>
                    <a:pt x="13" y="20"/>
                    <a:pt x="16" y="13"/>
                    <a:pt x="13"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 name="Freeform 54"/>
            <p:cNvSpPr>
              <a:spLocks noEditPoints="1"/>
            </p:cNvSpPr>
            <p:nvPr/>
          </p:nvSpPr>
          <p:spPr bwMode="auto">
            <a:xfrm>
              <a:off x="5848350" y="5662613"/>
              <a:ext cx="20638" cy="3016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2147483647 h 47"/>
                <a:gd name="T26" fmla="*/ 2147483647 w 31"/>
                <a:gd name="T27" fmla="*/ 2147483647 h 47"/>
                <a:gd name="T28" fmla="*/ 2147483647 w 31"/>
                <a:gd name="T29" fmla="*/ 2147483647 h 47"/>
                <a:gd name="T30" fmla="*/ 2147483647 w 31"/>
                <a:gd name="T31" fmla="*/ 2147483647 h 47"/>
                <a:gd name="T32" fmla="*/ 2147483647 w 31"/>
                <a:gd name="T33" fmla="*/ 2147483647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0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47"/>
                <a:gd name="T107" fmla="*/ 31 w 31"/>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47">
                  <a:moveTo>
                    <a:pt x="13" y="16"/>
                  </a:moveTo>
                  <a:lnTo>
                    <a:pt x="14" y="18"/>
                  </a:lnTo>
                  <a:lnTo>
                    <a:pt x="12" y="12"/>
                  </a:lnTo>
                  <a:lnTo>
                    <a:pt x="18" y="17"/>
                  </a:lnTo>
                  <a:lnTo>
                    <a:pt x="11" y="16"/>
                  </a:lnTo>
                  <a:lnTo>
                    <a:pt x="20" y="12"/>
                  </a:lnTo>
                  <a:lnTo>
                    <a:pt x="17" y="19"/>
                  </a:lnTo>
                  <a:lnTo>
                    <a:pt x="17" y="16"/>
                  </a:lnTo>
                  <a:lnTo>
                    <a:pt x="16" y="29"/>
                  </a:lnTo>
                  <a:lnTo>
                    <a:pt x="15" y="24"/>
                  </a:lnTo>
                  <a:lnTo>
                    <a:pt x="22" y="34"/>
                  </a:lnTo>
                  <a:lnTo>
                    <a:pt x="9" y="34"/>
                  </a:lnTo>
                  <a:lnTo>
                    <a:pt x="12" y="30"/>
                  </a:lnTo>
                  <a:lnTo>
                    <a:pt x="11" y="31"/>
                  </a:lnTo>
                  <a:lnTo>
                    <a:pt x="15" y="22"/>
                  </a:lnTo>
                  <a:lnTo>
                    <a:pt x="14" y="26"/>
                  </a:lnTo>
                  <a:lnTo>
                    <a:pt x="13" y="16"/>
                  </a:lnTo>
                  <a:close/>
                  <a:moveTo>
                    <a:pt x="30" y="25"/>
                  </a:moveTo>
                  <a:cubicBezTo>
                    <a:pt x="31" y="26"/>
                    <a:pt x="30" y="27"/>
                    <a:pt x="30" y="29"/>
                  </a:cubicBezTo>
                  <a:lnTo>
                    <a:pt x="26" y="38"/>
                  </a:lnTo>
                  <a:cubicBezTo>
                    <a:pt x="26" y="38"/>
                    <a:pt x="25" y="39"/>
                    <a:pt x="25" y="39"/>
                  </a:cubicBezTo>
                  <a:lnTo>
                    <a:pt x="22" y="43"/>
                  </a:lnTo>
                  <a:cubicBezTo>
                    <a:pt x="20" y="45"/>
                    <a:pt x="18" y="47"/>
                    <a:pt x="15" y="46"/>
                  </a:cubicBezTo>
                  <a:cubicBezTo>
                    <a:pt x="13" y="46"/>
                    <a:pt x="10" y="45"/>
                    <a:pt x="9" y="43"/>
                  </a:cubicBezTo>
                  <a:lnTo>
                    <a:pt x="2" y="33"/>
                  </a:lnTo>
                  <a:cubicBezTo>
                    <a:pt x="1" y="32"/>
                    <a:pt x="0" y="30"/>
                    <a:pt x="0" y="28"/>
                  </a:cubicBezTo>
                  <a:lnTo>
                    <a:pt x="1" y="15"/>
                  </a:lnTo>
                  <a:cubicBezTo>
                    <a:pt x="2" y="14"/>
                    <a:pt x="2" y="13"/>
                    <a:pt x="2" y="12"/>
                  </a:cubicBezTo>
                  <a:lnTo>
                    <a:pt x="5" y="5"/>
                  </a:lnTo>
                  <a:cubicBezTo>
                    <a:pt x="7" y="2"/>
                    <a:pt x="10" y="0"/>
                    <a:pt x="14" y="1"/>
                  </a:cubicBezTo>
                  <a:lnTo>
                    <a:pt x="21" y="2"/>
                  </a:lnTo>
                  <a:cubicBezTo>
                    <a:pt x="24" y="2"/>
                    <a:pt x="26" y="4"/>
                    <a:pt x="27" y="7"/>
                  </a:cubicBezTo>
                  <a:lnTo>
                    <a:pt x="29" y="13"/>
                  </a:lnTo>
                  <a:cubicBezTo>
                    <a:pt x="29" y="13"/>
                    <a:pt x="29" y="14"/>
                    <a:pt x="29" y="15"/>
                  </a:cubicBezTo>
                  <a:lnTo>
                    <a:pt x="30" y="2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 name="Freeform 55"/>
            <p:cNvSpPr>
              <a:spLocks/>
            </p:cNvSpPr>
            <p:nvPr/>
          </p:nvSpPr>
          <p:spPr bwMode="auto">
            <a:xfrm>
              <a:off x="5781675" y="5459413"/>
              <a:ext cx="66675" cy="55563"/>
            </a:xfrm>
            <a:custGeom>
              <a:avLst/>
              <a:gdLst>
                <a:gd name="T0" fmla="*/ 2147483647 w 108"/>
                <a:gd name="T1" fmla="*/ 2147483647 h 86"/>
                <a:gd name="T2" fmla="*/ 2147483647 w 108"/>
                <a:gd name="T3" fmla="*/ 2147483647 h 86"/>
                <a:gd name="T4" fmla="*/ 2147483647 w 108"/>
                <a:gd name="T5" fmla="*/ 2147483647 h 86"/>
                <a:gd name="T6" fmla="*/ 2147483647 w 108"/>
                <a:gd name="T7" fmla="*/ 2147483647 h 86"/>
                <a:gd name="T8" fmla="*/ 2147483647 w 108"/>
                <a:gd name="T9" fmla="*/ 2147483647 h 86"/>
                <a:gd name="T10" fmla="*/ 2147483647 w 108"/>
                <a:gd name="T11" fmla="*/ 2147483647 h 86"/>
                <a:gd name="T12" fmla="*/ 2147483647 w 108"/>
                <a:gd name="T13" fmla="*/ 2147483647 h 86"/>
                <a:gd name="T14" fmla="*/ 2147483647 w 108"/>
                <a:gd name="T15" fmla="*/ 2147483647 h 86"/>
                <a:gd name="T16" fmla="*/ 2147483647 w 108"/>
                <a:gd name="T17" fmla="*/ 2147483647 h 86"/>
                <a:gd name="T18" fmla="*/ 2147483647 w 108"/>
                <a:gd name="T19" fmla="*/ 2147483647 h 86"/>
                <a:gd name="T20" fmla="*/ 2147483647 w 108"/>
                <a:gd name="T21" fmla="*/ 2147483647 h 86"/>
                <a:gd name="T22" fmla="*/ 2147483647 w 108"/>
                <a:gd name="T23" fmla="*/ 2147483647 h 86"/>
                <a:gd name="T24" fmla="*/ 2147483647 w 108"/>
                <a:gd name="T25" fmla="*/ 2147483647 h 86"/>
                <a:gd name="T26" fmla="*/ 2147483647 w 108"/>
                <a:gd name="T27" fmla="*/ 2147483647 h 86"/>
                <a:gd name="T28" fmla="*/ 0 w 108"/>
                <a:gd name="T29" fmla="*/ 2147483647 h 86"/>
                <a:gd name="T30" fmla="*/ 2147483647 w 108"/>
                <a:gd name="T31" fmla="*/ 2147483647 h 86"/>
                <a:gd name="T32" fmla="*/ 2147483647 w 108"/>
                <a:gd name="T33" fmla="*/ 2147483647 h 86"/>
                <a:gd name="T34" fmla="*/ 2147483647 w 108"/>
                <a:gd name="T35" fmla="*/ 2147483647 h 86"/>
                <a:gd name="T36" fmla="*/ 2147483647 w 108"/>
                <a:gd name="T37" fmla="*/ 2147483647 h 86"/>
                <a:gd name="T38" fmla="*/ 2147483647 w 108"/>
                <a:gd name="T39" fmla="*/ 2147483647 h 86"/>
                <a:gd name="T40" fmla="*/ 2147483647 w 108"/>
                <a:gd name="T41" fmla="*/ 2147483647 h 86"/>
                <a:gd name="T42" fmla="*/ 2147483647 w 108"/>
                <a:gd name="T43" fmla="*/ 2147483647 h 86"/>
                <a:gd name="T44" fmla="*/ 2147483647 w 108"/>
                <a:gd name="T45" fmla="*/ 2147483647 h 86"/>
                <a:gd name="T46" fmla="*/ 2147483647 w 108"/>
                <a:gd name="T47" fmla="*/ 2147483647 h 86"/>
                <a:gd name="T48" fmla="*/ 2147483647 w 108"/>
                <a:gd name="T49" fmla="*/ 2147483647 h 86"/>
                <a:gd name="T50" fmla="*/ 2147483647 w 108"/>
                <a:gd name="T51" fmla="*/ 2147483647 h 86"/>
                <a:gd name="T52" fmla="*/ 2147483647 w 108"/>
                <a:gd name="T53" fmla="*/ 2147483647 h 86"/>
                <a:gd name="T54" fmla="*/ 2147483647 w 108"/>
                <a:gd name="T55" fmla="*/ 2147483647 h 86"/>
                <a:gd name="T56" fmla="*/ 2147483647 w 108"/>
                <a:gd name="T57" fmla="*/ 2147483647 h 86"/>
                <a:gd name="T58" fmla="*/ 2147483647 w 108"/>
                <a:gd name="T59" fmla="*/ 0 h 86"/>
                <a:gd name="T60" fmla="*/ 2147483647 w 108"/>
                <a:gd name="T61" fmla="*/ 2147483647 h 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6"/>
                <a:gd name="T95" fmla="*/ 108 w 108"/>
                <a:gd name="T96" fmla="*/ 86 h 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6">
                  <a:moveTo>
                    <a:pt x="108" y="5"/>
                  </a:moveTo>
                  <a:lnTo>
                    <a:pt x="105" y="13"/>
                  </a:lnTo>
                  <a:lnTo>
                    <a:pt x="99" y="31"/>
                  </a:lnTo>
                  <a:lnTo>
                    <a:pt x="93" y="49"/>
                  </a:lnTo>
                  <a:lnTo>
                    <a:pt x="90" y="57"/>
                  </a:lnTo>
                  <a:lnTo>
                    <a:pt x="89" y="60"/>
                  </a:lnTo>
                  <a:lnTo>
                    <a:pt x="86" y="70"/>
                  </a:lnTo>
                  <a:cubicBezTo>
                    <a:pt x="86" y="71"/>
                    <a:pt x="86" y="71"/>
                    <a:pt x="85" y="72"/>
                  </a:cubicBezTo>
                  <a:lnTo>
                    <a:pt x="79" y="81"/>
                  </a:lnTo>
                  <a:cubicBezTo>
                    <a:pt x="78" y="83"/>
                    <a:pt x="76" y="84"/>
                    <a:pt x="73" y="84"/>
                  </a:cubicBezTo>
                  <a:lnTo>
                    <a:pt x="65" y="85"/>
                  </a:lnTo>
                  <a:cubicBezTo>
                    <a:pt x="64" y="86"/>
                    <a:pt x="62" y="85"/>
                    <a:pt x="60" y="84"/>
                  </a:cubicBezTo>
                  <a:lnTo>
                    <a:pt x="54" y="80"/>
                  </a:lnTo>
                  <a:lnTo>
                    <a:pt x="39" y="70"/>
                  </a:lnTo>
                  <a:lnTo>
                    <a:pt x="0" y="44"/>
                  </a:lnTo>
                  <a:lnTo>
                    <a:pt x="9" y="31"/>
                  </a:lnTo>
                  <a:lnTo>
                    <a:pt x="48" y="57"/>
                  </a:lnTo>
                  <a:lnTo>
                    <a:pt x="63" y="67"/>
                  </a:lnTo>
                  <a:lnTo>
                    <a:pt x="69" y="71"/>
                  </a:lnTo>
                  <a:lnTo>
                    <a:pt x="63" y="70"/>
                  </a:lnTo>
                  <a:lnTo>
                    <a:pt x="71" y="69"/>
                  </a:lnTo>
                  <a:lnTo>
                    <a:pt x="66" y="72"/>
                  </a:lnTo>
                  <a:lnTo>
                    <a:pt x="72" y="63"/>
                  </a:lnTo>
                  <a:lnTo>
                    <a:pt x="71" y="65"/>
                  </a:lnTo>
                  <a:lnTo>
                    <a:pt x="74" y="57"/>
                  </a:lnTo>
                  <a:lnTo>
                    <a:pt x="75" y="52"/>
                  </a:lnTo>
                  <a:lnTo>
                    <a:pt x="78" y="44"/>
                  </a:lnTo>
                  <a:lnTo>
                    <a:pt x="84" y="26"/>
                  </a:lnTo>
                  <a:lnTo>
                    <a:pt x="90" y="8"/>
                  </a:lnTo>
                  <a:lnTo>
                    <a:pt x="93" y="0"/>
                  </a:lnTo>
                  <a:lnTo>
                    <a:pt x="108" y="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6" name="Freeform 56"/>
            <p:cNvSpPr>
              <a:spLocks/>
            </p:cNvSpPr>
            <p:nvPr/>
          </p:nvSpPr>
          <p:spPr bwMode="auto">
            <a:xfrm>
              <a:off x="5781675" y="5449888"/>
              <a:ext cx="66675" cy="55563"/>
            </a:xfrm>
            <a:custGeom>
              <a:avLst/>
              <a:gdLst>
                <a:gd name="T0" fmla="*/ 2147483647 w 108"/>
                <a:gd name="T1" fmla="*/ 2147483647 h 87"/>
                <a:gd name="T2" fmla="*/ 2147483647 w 108"/>
                <a:gd name="T3" fmla="*/ 2147483647 h 87"/>
                <a:gd name="T4" fmla="*/ 2147483647 w 108"/>
                <a:gd name="T5" fmla="*/ 2147483647 h 87"/>
                <a:gd name="T6" fmla="*/ 2147483647 w 108"/>
                <a:gd name="T7" fmla="*/ 2147483647 h 87"/>
                <a:gd name="T8" fmla="*/ 2147483647 w 108"/>
                <a:gd name="T9" fmla="*/ 2147483647 h 87"/>
                <a:gd name="T10" fmla="*/ 2147483647 w 108"/>
                <a:gd name="T11" fmla="*/ 2147483647 h 87"/>
                <a:gd name="T12" fmla="*/ 2147483647 w 108"/>
                <a:gd name="T13" fmla="*/ 2147483647 h 87"/>
                <a:gd name="T14" fmla="*/ 2147483647 w 108"/>
                <a:gd name="T15" fmla="*/ 2147483647 h 87"/>
                <a:gd name="T16" fmla="*/ 2147483647 w 108"/>
                <a:gd name="T17" fmla="*/ 2147483647 h 87"/>
                <a:gd name="T18" fmla="*/ 2147483647 w 108"/>
                <a:gd name="T19" fmla="*/ 2147483647 h 87"/>
                <a:gd name="T20" fmla="*/ 2147483647 w 108"/>
                <a:gd name="T21" fmla="*/ 2147483647 h 87"/>
                <a:gd name="T22" fmla="*/ 2147483647 w 108"/>
                <a:gd name="T23" fmla="*/ 2147483647 h 87"/>
                <a:gd name="T24" fmla="*/ 2147483647 w 108"/>
                <a:gd name="T25" fmla="*/ 2147483647 h 87"/>
                <a:gd name="T26" fmla="*/ 2147483647 w 108"/>
                <a:gd name="T27" fmla="*/ 2147483647 h 87"/>
                <a:gd name="T28" fmla="*/ 0 w 108"/>
                <a:gd name="T29" fmla="*/ 2147483647 h 87"/>
                <a:gd name="T30" fmla="*/ 2147483647 w 108"/>
                <a:gd name="T31" fmla="*/ 2147483647 h 87"/>
                <a:gd name="T32" fmla="*/ 2147483647 w 108"/>
                <a:gd name="T33" fmla="*/ 2147483647 h 87"/>
                <a:gd name="T34" fmla="*/ 2147483647 w 108"/>
                <a:gd name="T35" fmla="*/ 2147483647 h 87"/>
                <a:gd name="T36" fmla="*/ 2147483647 w 108"/>
                <a:gd name="T37" fmla="*/ 2147483647 h 87"/>
                <a:gd name="T38" fmla="*/ 2147483647 w 108"/>
                <a:gd name="T39" fmla="*/ 2147483647 h 87"/>
                <a:gd name="T40" fmla="*/ 2147483647 w 108"/>
                <a:gd name="T41" fmla="*/ 2147483647 h 87"/>
                <a:gd name="T42" fmla="*/ 2147483647 w 108"/>
                <a:gd name="T43" fmla="*/ 2147483647 h 87"/>
                <a:gd name="T44" fmla="*/ 2147483647 w 108"/>
                <a:gd name="T45" fmla="*/ 2147483647 h 87"/>
                <a:gd name="T46" fmla="*/ 2147483647 w 108"/>
                <a:gd name="T47" fmla="*/ 2147483647 h 87"/>
                <a:gd name="T48" fmla="*/ 2147483647 w 108"/>
                <a:gd name="T49" fmla="*/ 2147483647 h 87"/>
                <a:gd name="T50" fmla="*/ 2147483647 w 108"/>
                <a:gd name="T51" fmla="*/ 2147483647 h 87"/>
                <a:gd name="T52" fmla="*/ 2147483647 w 108"/>
                <a:gd name="T53" fmla="*/ 2147483647 h 87"/>
                <a:gd name="T54" fmla="*/ 2147483647 w 108"/>
                <a:gd name="T55" fmla="*/ 2147483647 h 87"/>
                <a:gd name="T56" fmla="*/ 2147483647 w 108"/>
                <a:gd name="T57" fmla="*/ 2147483647 h 87"/>
                <a:gd name="T58" fmla="*/ 2147483647 w 108"/>
                <a:gd name="T59" fmla="*/ 0 h 87"/>
                <a:gd name="T60" fmla="*/ 2147483647 w 108"/>
                <a:gd name="T61" fmla="*/ 2147483647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7"/>
                <a:gd name="T95" fmla="*/ 108 w 108"/>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7">
                  <a:moveTo>
                    <a:pt x="108" y="5"/>
                  </a:moveTo>
                  <a:lnTo>
                    <a:pt x="107" y="8"/>
                  </a:lnTo>
                  <a:lnTo>
                    <a:pt x="104" y="17"/>
                  </a:lnTo>
                  <a:lnTo>
                    <a:pt x="96" y="42"/>
                  </a:lnTo>
                  <a:lnTo>
                    <a:pt x="88" y="67"/>
                  </a:lnTo>
                  <a:lnTo>
                    <a:pt x="85" y="76"/>
                  </a:lnTo>
                  <a:lnTo>
                    <a:pt x="84" y="79"/>
                  </a:lnTo>
                  <a:cubicBezTo>
                    <a:pt x="84" y="79"/>
                    <a:pt x="84" y="80"/>
                    <a:pt x="84" y="80"/>
                  </a:cubicBezTo>
                  <a:lnTo>
                    <a:pt x="83" y="82"/>
                  </a:lnTo>
                  <a:cubicBezTo>
                    <a:pt x="81" y="85"/>
                    <a:pt x="78" y="87"/>
                    <a:pt x="74" y="86"/>
                  </a:cubicBezTo>
                  <a:lnTo>
                    <a:pt x="63" y="84"/>
                  </a:lnTo>
                  <a:cubicBezTo>
                    <a:pt x="62" y="84"/>
                    <a:pt x="62" y="84"/>
                    <a:pt x="61" y="84"/>
                  </a:cubicBezTo>
                  <a:lnTo>
                    <a:pt x="55" y="81"/>
                  </a:lnTo>
                  <a:lnTo>
                    <a:pt x="40" y="73"/>
                  </a:lnTo>
                  <a:lnTo>
                    <a:pt x="0" y="46"/>
                  </a:lnTo>
                  <a:lnTo>
                    <a:pt x="9" y="33"/>
                  </a:lnTo>
                  <a:lnTo>
                    <a:pt x="47" y="58"/>
                  </a:lnTo>
                  <a:lnTo>
                    <a:pt x="62" y="66"/>
                  </a:lnTo>
                  <a:lnTo>
                    <a:pt x="68" y="69"/>
                  </a:lnTo>
                  <a:lnTo>
                    <a:pt x="66" y="69"/>
                  </a:lnTo>
                  <a:lnTo>
                    <a:pt x="77" y="71"/>
                  </a:lnTo>
                  <a:lnTo>
                    <a:pt x="68" y="75"/>
                  </a:lnTo>
                  <a:lnTo>
                    <a:pt x="69" y="73"/>
                  </a:lnTo>
                  <a:lnTo>
                    <a:pt x="69" y="74"/>
                  </a:lnTo>
                  <a:lnTo>
                    <a:pt x="70" y="71"/>
                  </a:lnTo>
                  <a:lnTo>
                    <a:pt x="73" y="62"/>
                  </a:lnTo>
                  <a:lnTo>
                    <a:pt x="81" y="37"/>
                  </a:lnTo>
                  <a:lnTo>
                    <a:pt x="89" y="12"/>
                  </a:lnTo>
                  <a:lnTo>
                    <a:pt x="92" y="3"/>
                  </a:lnTo>
                  <a:lnTo>
                    <a:pt x="93" y="0"/>
                  </a:lnTo>
                  <a:lnTo>
                    <a:pt x="108" y="5"/>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7" name="Freeform 57"/>
            <p:cNvSpPr>
              <a:spLocks/>
            </p:cNvSpPr>
            <p:nvPr/>
          </p:nvSpPr>
          <p:spPr bwMode="auto">
            <a:xfrm>
              <a:off x="5818188" y="5424488"/>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0"/>
                  </a:moveTo>
                  <a:cubicBezTo>
                    <a:pt x="64" y="45"/>
                    <a:pt x="64" y="35"/>
                    <a:pt x="60" y="30"/>
                  </a:cubicBezTo>
                  <a:cubicBezTo>
                    <a:pt x="50" y="15"/>
                    <a:pt x="15" y="0"/>
                    <a:pt x="5" y="25"/>
                  </a:cubicBezTo>
                  <a:cubicBezTo>
                    <a:pt x="0" y="40"/>
                    <a:pt x="25" y="55"/>
                    <a:pt x="40" y="60"/>
                  </a:cubicBezTo>
                  <a:cubicBezTo>
                    <a:pt x="50" y="60"/>
                    <a:pt x="64" y="64"/>
                    <a:pt x="64" y="5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 name="Freeform 58"/>
            <p:cNvSpPr>
              <a:spLocks noEditPoints="1"/>
            </p:cNvSpPr>
            <p:nvPr/>
          </p:nvSpPr>
          <p:spPr bwMode="auto">
            <a:xfrm>
              <a:off x="5821363" y="5434013"/>
              <a:ext cx="47625" cy="39688"/>
            </a:xfrm>
            <a:custGeom>
              <a:avLst/>
              <a:gdLst>
                <a:gd name="T0" fmla="*/ 2147483647 w 75"/>
                <a:gd name="T1" fmla="*/ 2147483647 h 63"/>
                <a:gd name="T2" fmla="*/ 2147483647 w 75"/>
                <a:gd name="T3" fmla="*/ 2147483647 h 63"/>
                <a:gd name="T4" fmla="*/ 2147483647 w 75"/>
                <a:gd name="T5" fmla="*/ 2147483647 h 63"/>
                <a:gd name="T6" fmla="*/ 2147483647 w 75"/>
                <a:gd name="T7" fmla="*/ 2147483647 h 63"/>
                <a:gd name="T8" fmla="*/ 2147483647 w 75"/>
                <a:gd name="T9" fmla="*/ 2147483647 h 63"/>
                <a:gd name="T10" fmla="*/ 2147483647 w 75"/>
                <a:gd name="T11" fmla="*/ 2147483647 h 63"/>
                <a:gd name="T12" fmla="*/ 2147483647 w 75"/>
                <a:gd name="T13" fmla="*/ 2147483647 h 63"/>
                <a:gd name="T14" fmla="*/ 2147483647 w 75"/>
                <a:gd name="T15" fmla="*/ 2147483647 h 63"/>
                <a:gd name="T16" fmla="*/ 2147483647 w 75"/>
                <a:gd name="T17" fmla="*/ 2147483647 h 63"/>
                <a:gd name="T18" fmla="*/ 2147483647 w 75"/>
                <a:gd name="T19" fmla="*/ 2147483647 h 63"/>
                <a:gd name="T20" fmla="*/ 2147483647 w 75"/>
                <a:gd name="T21" fmla="*/ 2147483647 h 63"/>
                <a:gd name="T22" fmla="*/ 2147483647 w 75"/>
                <a:gd name="T23" fmla="*/ 2147483647 h 63"/>
                <a:gd name="T24" fmla="*/ 2147483647 w 75"/>
                <a:gd name="T25" fmla="*/ 2147483647 h 63"/>
                <a:gd name="T26" fmla="*/ 2147483647 w 75"/>
                <a:gd name="T27" fmla="*/ 2147483647 h 63"/>
                <a:gd name="T28" fmla="*/ 2147483647 w 75"/>
                <a:gd name="T29" fmla="*/ 2147483647 h 63"/>
                <a:gd name="T30" fmla="*/ 2147483647 w 75"/>
                <a:gd name="T31" fmla="*/ 2147483647 h 63"/>
                <a:gd name="T32" fmla="*/ 2147483647 w 75"/>
                <a:gd name="T33" fmla="*/ 2147483647 h 63"/>
                <a:gd name="T34" fmla="*/ 2147483647 w 75"/>
                <a:gd name="T35" fmla="*/ 2147483647 h 63"/>
                <a:gd name="T36" fmla="*/ 2147483647 w 75"/>
                <a:gd name="T37" fmla="*/ 2147483647 h 63"/>
                <a:gd name="T38" fmla="*/ 2147483647 w 75"/>
                <a:gd name="T39" fmla="*/ 2147483647 h 63"/>
                <a:gd name="T40" fmla="*/ 2147483647 w 75"/>
                <a:gd name="T41" fmla="*/ 2147483647 h 63"/>
                <a:gd name="T42" fmla="*/ 2147483647 w 75"/>
                <a:gd name="T43" fmla="*/ 2147483647 h 63"/>
                <a:gd name="T44" fmla="*/ 2147483647 w 75"/>
                <a:gd name="T45" fmla="*/ 2147483647 h 63"/>
                <a:gd name="T46" fmla="*/ 2147483647 w 75"/>
                <a:gd name="T47" fmla="*/ 2147483647 h 63"/>
                <a:gd name="T48" fmla="*/ 2147483647 w 75"/>
                <a:gd name="T49" fmla="*/ 2147483647 h 63"/>
                <a:gd name="T50" fmla="*/ 2147483647 w 75"/>
                <a:gd name="T51" fmla="*/ 2147483647 h 63"/>
                <a:gd name="T52" fmla="*/ 2147483647 w 75"/>
                <a:gd name="T53" fmla="*/ 2147483647 h 63"/>
                <a:gd name="T54" fmla="*/ 2147483647 w 75"/>
                <a:gd name="T55" fmla="*/ 2147483647 h 63"/>
                <a:gd name="T56" fmla="*/ 2147483647 w 75"/>
                <a:gd name="T57" fmla="*/ 2147483647 h 63"/>
                <a:gd name="T58" fmla="*/ 2147483647 w 75"/>
                <a:gd name="T59" fmla="*/ 2147483647 h 63"/>
                <a:gd name="T60" fmla="*/ 2147483647 w 75"/>
                <a:gd name="T61" fmla="*/ 2147483647 h 63"/>
                <a:gd name="T62" fmla="*/ 2147483647 w 75"/>
                <a:gd name="T63" fmla="*/ 2147483647 h 63"/>
                <a:gd name="T64" fmla="*/ 2147483647 w 75"/>
                <a:gd name="T65" fmla="*/ 2147483647 h 63"/>
                <a:gd name="T66" fmla="*/ 2147483647 w 75"/>
                <a:gd name="T67" fmla="*/ 2147483647 h 63"/>
                <a:gd name="T68" fmla="*/ 2147483647 w 75"/>
                <a:gd name="T69" fmla="*/ 2147483647 h 63"/>
                <a:gd name="T70" fmla="*/ 0 w 75"/>
                <a:gd name="T71" fmla="*/ 2147483647 h 63"/>
                <a:gd name="T72" fmla="*/ 2147483647 w 75"/>
                <a:gd name="T73" fmla="*/ 2147483647 h 63"/>
                <a:gd name="T74" fmla="*/ 2147483647 w 75"/>
                <a:gd name="T75" fmla="*/ 2147483647 h 63"/>
                <a:gd name="T76" fmla="*/ 2147483647 w 75"/>
                <a:gd name="T77" fmla="*/ 0 h 63"/>
                <a:gd name="T78" fmla="*/ 2147483647 w 75"/>
                <a:gd name="T79" fmla="*/ 0 h 63"/>
                <a:gd name="T80" fmla="*/ 2147483647 w 75"/>
                <a:gd name="T81" fmla="*/ 2147483647 h 63"/>
                <a:gd name="T82" fmla="*/ 2147483647 w 75"/>
                <a:gd name="T83" fmla="*/ 2147483647 h 63"/>
                <a:gd name="T84" fmla="*/ 2147483647 w 75"/>
                <a:gd name="T85" fmla="*/ 2147483647 h 63"/>
                <a:gd name="T86" fmla="*/ 2147483647 w 75"/>
                <a:gd name="T87" fmla="*/ 2147483647 h 63"/>
                <a:gd name="T88" fmla="*/ 2147483647 w 75"/>
                <a:gd name="T89" fmla="*/ 2147483647 h 63"/>
                <a:gd name="T90" fmla="*/ 2147483647 w 75"/>
                <a:gd name="T91" fmla="*/ 2147483647 h 63"/>
                <a:gd name="T92" fmla="*/ 2147483647 w 75"/>
                <a:gd name="T93" fmla="*/ 2147483647 h 63"/>
                <a:gd name="T94" fmla="*/ 2147483647 w 75"/>
                <a:gd name="T95" fmla="*/ 2147483647 h 63"/>
                <a:gd name="T96" fmla="*/ 2147483647 w 75"/>
                <a:gd name="T97" fmla="*/ 2147483647 h 63"/>
                <a:gd name="T98" fmla="*/ 2147483647 w 75"/>
                <a:gd name="T99" fmla="*/ 2147483647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
                <a:gd name="T151" fmla="*/ 0 h 63"/>
                <a:gd name="T152" fmla="*/ 75 w 75"/>
                <a:gd name="T153" fmla="*/ 63 h 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 h="63">
                  <a:moveTo>
                    <a:pt x="60" y="43"/>
                  </a:moveTo>
                  <a:lnTo>
                    <a:pt x="59" y="45"/>
                  </a:lnTo>
                  <a:lnTo>
                    <a:pt x="59" y="35"/>
                  </a:lnTo>
                  <a:lnTo>
                    <a:pt x="60" y="38"/>
                  </a:lnTo>
                  <a:lnTo>
                    <a:pt x="56" y="28"/>
                  </a:lnTo>
                  <a:lnTo>
                    <a:pt x="58" y="31"/>
                  </a:lnTo>
                  <a:lnTo>
                    <a:pt x="47" y="20"/>
                  </a:lnTo>
                  <a:lnTo>
                    <a:pt x="50" y="22"/>
                  </a:lnTo>
                  <a:lnTo>
                    <a:pt x="34" y="16"/>
                  </a:lnTo>
                  <a:lnTo>
                    <a:pt x="36" y="16"/>
                  </a:lnTo>
                  <a:lnTo>
                    <a:pt x="19" y="16"/>
                  </a:lnTo>
                  <a:lnTo>
                    <a:pt x="25" y="14"/>
                  </a:lnTo>
                  <a:lnTo>
                    <a:pt x="14" y="26"/>
                  </a:lnTo>
                  <a:lnTo>
                    <a:pt x="16" y="20"/>
                  </a:lnTo>
                  <a:lnTo>
                    <a:pt x="17" y="31"/>
                  </a:lnTo>
                  <a:lnTo>
                    <a:pt x="15" y="26"/>
                  </a:lnTo>
                  <a:lnTo>
                    <a:pt x="24" y="36"/>
                  </a:lnTo>
                  <a:lnTo>
                    <a:pt x="22" y="34"/>
                  </a:lnTo>
                  <a:lnTo>
                    <a:pt x="47" y="48"/>
                  </a:lnTo>
                  <a:lnTo>
                    <a:pt x="43" y="47"/>
                  </a:lnTo>
                  <a:lnTo>
                    <a:pt x="59" y="47"/>
                  </a:lnTo>
                  <a:lnTo>
                    <a:pt x="56" y="48"/>
                  </a:lnTo>
                  <a:lnTo>
                    <a:pt x="62" y="45"/>
                  </a:lnTo>
                  <a:lnTo>
                    <a:pt x="58" y="50"/>
                  </a:lnTo>
                  <a:lnTo>
                    <a:pt x="60" y="43"/>
                  </a:lnTo>
                  <a:close/>
                  <a:moveTo>
                    <a:pt x="73" y="55"/>
                  </a:moveTo>
                  <a:cubicBezTo>
                    <a:pt x="73" y="57"/>
                    <a:pt x="71" y="59"/>
                    <a:pt x="69" y="60"/>
                  </a:cubicBezTo>
                  <a:lnTo>
                    <a:pt x="63" y="63"/>
                  </a:lnTo>
                  <a:cubicBezTo>
                    <a:pt x="62" y="63"/>
                    <a:pt x="61" y="63"/>
                    <a:pt x="59" y="63"/>
                  </a:cubicBezTo>
                  <a:lnTo>
                    <a:pt x="43" y="63"/>
                  </a:lnTo>
                  <a:cubicBezTo>
                    <a:pt x="42" y="63"/>
                    <a:pt x="41" y="63"/>
                    <a:pt x="40" y="62"/>
                  </a:cubicBezTo>
                  <a:lnTo>
                    <a:pt x="15" y="48"/>
                  </a:lnTo>
                  <a:cubicBezTo>
                    <a:pt x="14" y="48"/>
                    <a:pt x="13" y="47"/>
                    <a:pt x="13" y="47"/>
                  </a:cubicBezTo>
                  <a:lnTo>
                    <a:pt x="4" y="37"/>
                  </a:lnTo>
                  <a:cubicBezTo>
                    <a:pt x="2" y="36"/>
                    <a:pt x="2" y="34"/>
                    <a:pt x="1" y="32"/>
                  </a:cubicBezTo>
                  <a:lnTo>
                    <a:pt x="0" y="21"/>
                  </a:lnTo>
                  <a:cubicBezTo>
                    <a:pt x="0" y="19"/>
                    <a:pt x="1" y="17"/>
                    <a:pt x="3" y="15"/>
                  </a:cubicBezTo>
                  <a:lnTo>
                    <a:pt x="14" y="3"/>
                  </a:lnTo>
                  <a:cubicBezTo>
                    <a:pt x="15" y="1"/>
                    <a:pt x="17" y="0"/>
                    <a:pt x="19" y="0"/>
                  </a:cubicBezTo>
                  <a:lnTo>
                    <a:pt x="36" y="0"/>
                  </a:lnTo>
                  <a:cubicBezTo>
                    <a:pt x="37" y="0"/>
                    <a:pt x="38" y="1"/>
                    <a:pt x="39" y="1"/>
                  </a:cubicBezTo>
                  <a:lnTo>
                    <a:pt x="55" y="7"/>
                  </a:lnTo>
                  <a:cubicBezTo>
                    <a:pt x="56" y="7"/>
                    <a:pt x="57" y="8"/>
                    <a:pt x="58" y="9"/>
                  </a:cubicBezTo>
                  <a:lnTo>
                    <a:pt x="69" y="20"/>
                  </a:lnTo>
                  <a:cubicBezTo>
                    <a:pt x="70" y="21"/>
                    <a:pt x="70" y="21"/>
                    <a:pt x="71" y="22"/>
                  </a:cubicBezTo>
                  <a:lnTo>
                    <a:pt x="75" y="32"/>
                  </a:lnTo>
                  <a:cubicBezTo>
                    <a:pt x="75" y="33"/>
                    <a:pt x="75" y="34"/>
                    <a:pt x="75" y="35"/>
                  </a:cubicBezTo>
                  <a:lnTo>
                    <a:pt x="75" y="45"/>
                  </a:lnTo>
                  <a:cubicBezTo>
                    <a:pt x="75" y="46"/>
                    <a:pt x="75" y="47"/>
                    <a:pt x="75" y="48"/>
                  </a:cubicBezTo>
                  <a:lnTo>
                    <a:pt x="73" y="5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 name="Freeform 59"/>
            <p:cNvSpPr>
              <a:spLocks/>
            </p:cNvSpPr>
            <p:nvPr/>
          </p:nvSpPr>
          <p:spPr bwMode="auto">
            <a:xfrm>
              <a:off x="5838825" y="5424488"/>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3" y="32"/>
                  </a:moveTo>
                  <a:cubicBezTo>
                    <a:pt x="32" y="26"/>
                    <a:pt x="28" y="20"/>
                    <a:pt x="28" y="7"/>
                  </a:cubicBezTo>
                  <a:cubicBezTo>
                    <a:pt x="28" y="0"/>
                    <a:pt x="14" y="0"/>
                    <a:pt x="10" y="0"/>
                  </a:cubicBezTo>
                  <a:cubicBezTo>
                    <a:pt x="0" y="13"/>
                    <a:pt x="0" y="13"/>
                    <a:pt x="10" y="20"/>
                  </a:cubicBezTo>
                  <a:cubicBezTo>
                    <a:pt x="14" y="26"/>
                    <a:pt x="19" y="32"/>
                    <a:pt x="23" y="3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 name="Freeform 60"/>
            <p:cNvSpPr>
              <a:spLocks noEditPoints="1"/>
            </p:cNvSpPr>
            <p:nvPr/>
          </p:nvSpPr>
          <p:spPr bwMode="auto">
            <a:xfrm>
              <a:off x="5840413" y="5424488"/>
              <a:ext cx="26988" cy="31750"/>
            </a:xfrm>
            <a:custGeom>
              <a:avLst/>
              <a:gdLst>
                <a:gd name="T0" fmla="*/ 2147483647 w 43"/>
                <a:gd name="T1" fmla="*/ 2147483647 h 49"/>
                <a:gd name="T2" fmla="*/ 2147483647 w 43"/>
                <a:gd name="T3" fmla="*/ 2147483647 h 49"/>
                <a:gd name="T4" fmla="*/ 2147483647 w 43"/>
                <a:gd name="T5" fmla="*/ 2147483647 h 49"/>
                <a:gd name="T6" fmla="*/ 2147483647 w 43"/>
                <a:gd name="T7" fmla="*/ 2147483647 h 49"/>
                <a:gd name="T8" fmla="*/ 2147483647 w 43"/>
                <a:gd name="T9" fmla="*/ 2147483647 h 49"/>
                <a:gd name="T10" fmla="*/ 2147483647 w 43"/>
                <a:gd name="T11" fmla="*/ 2147483647 h 49"/>
                <a:gd name="T12" fmla="*/ 2147483647 w 43"/>
                <a:gd name="T13" fmla="*/ 2147483647 h 49"/>
                <a:gd name="T14" fmla="*/ 2147483647 w 43"/>
                <a:gd name="T15" fmla="*/ 2147483647 h 49"/>
                <a:gd name="T16" fmla="*/ 2147483647 w 43"/>
                <a:gd name="T17" fmla="*/ 2147483647 h 49"/>
                <a:gd name="T18" fmla="*/ 2147483647 w 43"/>
                <a:gd name="T19" fmla="*/ 2147483647 h 49"/>
                <a:gd name="T20" fmla="*/ 2147483647 w 43"/>
                <a:gd name="T21" fmla="*/ 2147483647 h 49"/>
                <a:gd name="T22" fmla="*/ 2147483647 w 43"/>
                <a:gd name="T23" fmla="*/ 2147483647 h 49"/>
                <a:gd name="T24" fmla="*/ 2147483647 w 43"/>
                <a:gd name="T25" fmla="*/ 2147483647 h 49"/>
                <a:gd name="T26" fmla="*/ 2147483647 w 43"/>
                <a:gd name="T27" fmla="*/ 2147483647 h 49"/>
                <a:gd name="T28" fmla="*/ 2147483647 w 43"/>
                <a:gd name="T29" fmla="*/ 2147483647 h 49"/>
                <a:gd name="T30" fmla="*/ 2147483647 w 43"/>
                <a:gd name="T31" fmla="*/ 2147483647 h 49"/>
                <a:gd name="T32" fmla="*/ 2147483647 w 43"/>
                <a:gd name="T33" fmla="*/ 2147483647 h 49"/>
                <a:gd name="T34" fmla="*/ 2147483647 w 43"/>
                <a:gd name="T35" fmla="*/ 2147483647 h 49"/>
                <a:gd name="T36" fmla="*/ 2147483647 w 43"/>
                <a:gd name="T37" fmla="*/ 2147483647 h 49"/>
                <a:gd name="T38" fmla="*/ 2147483647 w 43"/>
                <a:gd name="T39" fmla="*/ 2147483647 h 49"/>
                <a:gd name="T40" fmla="*/ 2147483647 w 43"/>
                <a:gd name="T41" fmla="*/ 2147483647 h 49"/>
                <a:gd name="T42" fmla="*/ 2147483647 w 43"/>
                <a:gd name="T43" fmla="*/ 2147483647 h 49"/>
                <a:gd name="T44" fmla="*/ 2147483647 w 43"/>
                <a:gd name="T45" fmla="*/ 0 h 49"/>
                <a:gd name="T46" fmla="*/ 2147483647 w 43"/>
                <a:gd name="T47" fmla="*/ 2147483647 h 49"/>
                <a:gd name="T48" fmla="*/ 2147483647 w 43"/>
                <a:gd name="T49" fmla="*/ 2147483647 h 49"/>
                <a:gd name="T50" fmla="*/ 2147483647 w 43"/>
                <a:gd name="T51" fmla="*/ 2147483647 h 49"/>
                <a:gd name="T52" fmla="*/ 2147483647 w 43"/>
                <a:gd name="T53" fmla="*/ 2147483647 h 49"/>
                <a:gd name="T54" fmla="*/ 2147483647 w 43"/>
                <a:gd name="T55" fmla="*/ 2147483647 h 49"/>
                <a:gd name="T56" fmla="*/ 2147483647 w 43"/>
                <a:gd name="T57" fmla="*/ 2147483647 h 49"/>
                <a:gd name="T58" fmla="*/ 2147483647 w 43"/>
                <a:gd name="T59" fmla="*/ 2147483647 h 49"/>
                <a:gd name="T60" fmla="*/ 2147483647 w 43"/>
                <a:gd name="T61" fmla="*/ 2147483647 h 49"/>
                <a:gd name="T62" fmla="*/ 2147483647 w 43"/>
                <a:gd name="T63" fmla="*/ 2147483647 h 49"/>
                <a:gd name="T64" fmla="*/ 2147483647 w 43"/>
                <a:gd name="T65" fmla="*/ 21474836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9"/>
                <a:gd name="T101" fmla="*/ 43 w 43"/>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9">
                  <a:moveTo>
                    <a:pt x="33" y="34"/>
                  </a:moveTo>
                  <a:lnTo>
                    <a:pt x="22" y="36"/>
                  </a:lnTo>
                  <a:lnTo>
                    <a:pt x="28" y="26"/>
                  </a:lnTo>
                  <a:lnTo>
                    <a:pt x="26" y="31"/>
                  </a:lnTo>
                  <a:lnTo>
                    <a:pt x="25" y="16"/>
                  </a:lnTo>
                  <a:lnTo>
                    <a:pt x="28" y="22"/>
                  </a:lnTo>
                  <a:lnTo>
                    <a:pt x="21" y="16"/>
                  </a:lnTo>
                  <a:lnTo>
                    <a:pt x="26" y="17"/>
                  </a:lnTo>
                  <a:lnTo>
                    <a:pt x="15" y="16"/>
                  </a:lnTo>
                  <a:lnTo>
                    <a:pt x="22" y="13"/>
                  </a:lnTo>
                  <a:lnTo>
                    <a:pt x="15" y="25"/>
                  </a:lnTo>
                  <a:lnTo>
                    <a:pt x="14" y="15"/>
                  </a:lnTo>
                  <a:lnTo>
                    <a:pt x="21" y="23"/>
                  </a:lnTo>
                  <a:lnTo>
                    <a:pt x="28" y="31"/>
                  </a:lnTo>
                  <a:lnTo>
                    <a:pt x="27" y="30"/>
                  </a:lnTo>
                  <a:lnTo>
                    <a:pt x="33" y="34"/>
                  </a:lnTo>
                  <a:close/>
                  <a:moveTo>
                    <a:pt x="18" y="43"/>
                  </a:moveTo>
                  <a:cubicBezTo>
                    <a:pt x="17" y="43"/>
                    <a:pt x="17" y="42"/>
                    <a:pt x="16" y="42"/>
                  </a:cubicBezTo>
                  <a:lnTo>
                    <a:pt x="9" y="34"/>
                  </a:lnTo>
                  <a:lnTo>
                    <a:pt x="2" y="26"/>
                  </a:lnTo>
                  <a:cubicBezTo>
                    <a:pt x="0" y="23"/>
                    <a:pt x="0" y="19"/>
                    <a:pt x="2" y="16"/>
                  </a:cubicBezTo>
                  <a:lnTo>
                    <a:pt x="9" y="4"/>
                  </a:lnTo>
                  <a:cubicBezTo>
                    <a:pt x="10" y="2"/>
                    <a:pt x="13" y="0"/>
                    <a:pt x="16" y="0"/>
                  </a:cubicBezTo>
                  <a:lnTo>
                    <a:pt x="27" y="1"/>
                  </a:lnTo>
                  <a:cubicBezTo>
                    <a:pt x="29" y="2"/>
                    <a:pt x="30" y="2"/>
                    <a:pt x="32" y="3"/>
                  </a:cubicBezTo>
                  <a:lnTo>
                    <a:pt x="39" y="9"/>
                  </a:lnTo>
                  <a:cubicBezTo>
                    <a:pt x="40" y="11"/>
                    <a:pt x="41" y="13"/>
                    <a:pt x="41" y="15"/>
                  </a:cubicBezTo>
                  <a:lnTo>
                    <a:pt x="42" y="30"/>
                  </a:lnTo>
                  <a:cubicBezTo>
                    <a:pt x="43" y="32"/>
                    <a:pt x="42" y="33"/>
                    <a:pt x="41" y="35"/>
                  </a:cubicBezTo>
                  <a:lnTo>
                    <a:pt x="35" y="45"/>
                  </a:lnTo>
                  <a:cubicBezTo>
                    <a:pt x="34" y="46"/>
                    <a:pt x="32" y="48"/>
                    <a:pt x="30" y="48"/>
                  </a:cubicBezTo>
                  <a:cubicBezTo>
                    <a:pt x="28" y="49"/>
                    <a:pt x="26" y="48"/>
                    <a:pt x="24" y="47"/>
                  </a:cubicBezTo>
                  <a:lnTo>
                    <a:pt x="18" y="4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 name="Freeform 61"/>
            <p:cNvSpPr>
              <a:spLocks/>
            </p:cNvSpPr>
            <p:nvPr/>
          </p:nvSpPr>
          <p:spPr bwMode="auto">
            <a:xfrm>
              <a:off x="5748338" y="5456238"/>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8" y="6"/>
                  </a:moveTo>
                  <a:cubicBezTo>
                    <a:pt x="62" y="0"/>
                    <a:pt x="50" y="0"/>
                    <a:pt x="44" y="0"/>
                  </a:cubicBezTo>
                  <a:cubicBezTo>
                    <a:pt x="25" y="6"/>
                    <a:pt x="0" y="41"/>
                    <a:pt x="19" y="53"/>
                  </a:cubicBezTo>
                  <a:cubicBezTo>
                    <a:pt x="37" y="64"/>
                    <a:pt x="62" y="47"/>
                    <a:pt x="68" y="30"/>
                  </a:cubicBezTo>
                  <a:cubicBezTo>
                    <a:pt x="74" y="24"/>
                    <a:pt x="80" y="6"/>
                    <a:pt x="68"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 name="Freeform 62"/>
            <p:cNvSpPr>
              <a:spLocks noEditPoints="1"/>
            </p:cNvSpPr>
            <p:nvPr/>
          </p:nvSpPr>
          <p:spPr bwMode="auto">
            <a:xfrm>
              <a:off x="5756275" y="5456238"/>
              <a:ext cx="50800" cy="47625"/>
            </a:xfrm>
            <a:custGeom>
              <a:avLst/>
              <a:gdLst>
                <a:gd name="T0" fmla="*/ 2147483647 w 80"/>
                <a:gd name="T1" fmla="*/ 2147483647 h 73"/>
                <a:gd name="T2" fmla="*/ 2147483647 w 80"/>
                <a:gd name="T3" fmla="*/ 2147483647 h 73"/>
                <a:gd name="T4" fmla="*/ 2147483647 w 80"/>
                <a:gd name="T5" fmla="*/ 2147483647 h 73"/>
                <a:gd name="T6" fmla="*/ 2147483647 w 80"/>
                <a:gd name="T7" fmla="*/ 2147483647 h 73"/>
                <a:gd name="T8" fmla="*/ 2147483647 w 80"/>
                <a:gd name="T9" fmla="*/ 2147483647 h 73"/>
                <a:gd name="T10" fmla="*/ 2147483647 w 80"/>
                <a:gd name="T11" fmla="*/ 2147483647 h 73"/>
                <a:gd name="T12" fmla="*/ 2147483647 w 80"/>
                <a:gd name="T13" fmla="*/ 2147483647 h 73"/>
                <a:gd name="T14" fmla="*/ 2147483647 w 80"/>
                <a:gd name="T15" fmla="*/ 2147483647 h 73"/>
                <a:gd name="T16" fmla="*/ 2147483647 w 80"/>
                <a:gd name="T17" fmla="*/ 2147483647 h 73"/>
                <a:gd name="T18" fmla="*/ 2147483647 w 80"/>
                <a:gd name="T19" fmla="*/ 2147483647 h 73"/>
                <a:gd name="T20" fmla="*/ 2147483647 w 80"/>
                <a:gd name="T21" fmla="*/ 2147483647 h 73"/>
                <a:gd name="T22" fmla="*/ 2147483647 w 80"/>
                <a:gd name="T23" fmla="*/ 2147483647 h 73"/>
                <a:gd name="T24" fmla="*/ 2147483647 w 80"/>
                <a:gd name="T25" fmla="*/ 2147483647 h 73"/>
                <a:gd name="T26" fmla="*/ 2147483647 w 80"/>
                <a:gd name="T27" fmla="*/ 2147483647 h 73"/>
                <a:gd name="T28" fmla="*/ 2147483647 w 80"/>
                <a:gd name="T29" fmla="*/ 2147483647 h 73"/>
                <a:gd name="T30" fmla="*/ 2147483647 w 80"/>
                <a:gd name="T31" fmla="*/ 2147483647 h 73"/>
                <a:gd name="T32" fmla="*/ 2147483647 w 80"/>
                <a:gd name="T33" fmla="*/ 2147483647 h 73"/>
                <a:gd name="T34" fmla="*/ 2147483647 w 80"/>
                <a:gd name="T35" fmla="*/ 2147483647 h 73"/>
                <a:gd name="T36" fmla="*/ 2147483647 w 80"/>
                <a:gd name="T37" fmla="*/ 2147483647 h 73"/>
                <a:gd name="T38" fmla="*/ 2147483647 w 80"/>
                <a:gd name="T39" fmla="*/ 2147483647 h 73"/>
                <a:gd name="T40" fmla="*/ 2147483647 w 80"/>
                <a:gd name="T41" fmla="*/ 2147483647 h 73"/>
                <a:gd name="T42" fmla="*/ 2147483647 w 80"/>
                <a:gd name="T43" fmla="*/ 2147483647 h 73"/>
                <a:gd name="T44" fmla="*/ 2147483647 w 80"/>
                <a:gd name="T45" fmla="*/ 2147483647 h 73"/>
                <a:gd name="T46" fmla="*/ 2147483647 w 80"/>
                <a:gd name="T47" fmla="*/ 2147483647 h 73"/>
                <a:gd name="T48" fmla="*/ 2147483647 w 80"/>
                <a:gd name="T49" fmla="*/ 2147483647 h 73"/>
                <a:gd name="T50" fmla="*/ 2147483647 w 80"/>
                <a:gd name="T51" fmla="*/ 2147483647 h 73"/>
                <a:gd name="T52" fmla="*/ 2147483647 w 80"/>
                <a:gd name="T53" fmla="*/ 2147483647 h 73"/>
                <a:gd name="T54" fmla="*/ 2147483647 w 80"/>
                <a:gd name="T55" fmla="*/ 2147483647 h 73"/>
                <a:gd name="T56" fmla="*/ 2147483647 w 80"/>
                <a:gd name="T57" fmla="*/ 2147483647 h 73"/>
                <a:gd name="T58" fmla="*/ 2147483647 w 80"/>
                <a:gd name="T59" fmla="*/ 2147483647 h 73"/>
                <a:gd name="T60" fmla="*/ 2147483647 w 80"/>
                <a:gd name="T61" fmla="*/ 2147483647 h 73"/>
                <a:gd name="T62" fmla="*/ 2147483647 w 80"/>
                <a:gd name="T63" fmla="*/ 2147483647 h 73"/>
                <a:gd name="T64" fmla="*/ 2147483647 w 80"/>
                <a:gd name="T65" fmla="*/ 2147483647 h 73"/>
                <a:gd name="T66" fmla="*/ 2147483647 w 80"/>
                <a:gd name="T67" fmla="*/ 2147483647 h 73"/>
                <a:gd name="T68" fmla="*/ 2147483647 w 80"/>
                <a:gd name="T69" fmla="*/ 2147483647 h 73"/>
                <a:gd name="T70" fmla="*/ 2147483647 w 80"/>
                <a:gd name="T71" fmla="*/ 2147483647 h 73"/>
                <a:gd name="T72" fmla="*/ 2147483647 w 80"/>
                <a:gd name="T73" fmla="*/ 2147483647 h 73"/>
                <a:gd name="T74" fmla="*/ 2147483647 w 80"/>
                <a:gd name="T75" fmla="*/ 2147483647 h 73"/>
                <a:gd name="T76" fmla="*/ 2147483647 w 80"/>
                <a:gd name="T77" fmla="*/ 2147483647 h 73"/>
                <a:gd name="T78" fmla="*/ 2147483647 w 80"/>
                <a:gd name="T79" fmla="*/ 2147483647 h 73"/>
                <a:gd name="T80" fmla="*/ 2147483647 w 80"/>
                <a:gd name="T81" fmla="*/ 2147483647 h 73"/>
                <a:gd name="T82" fmla="*/ 2147483647 w 80"/>
                <a:gd name="T83" fmla="*/ 2147483647 h 73"/>
                <a:gd name="T84" fmla="*/ 2147483647 w 80"/>
                <a:gd name="T85" fmla="*/ 2147483647 h 73"/>
                <a:gd name="T86" fmla="*/ 2147483647 w 80"/>
                <a:gd name="T87" fmla="*/ 2147483647 h 73"/>
                <a:gd name="T88" fmla="*/ 2147483647 w 80"/>
                <a:gd name="T89" fmla="*/ 2147483647 h 73"/>
                <a:gd name="T90" fmla="*/ 2147483647 w 80"/>
                <a:gd name="T91" fmla="*/ 0 h 73"/>
                <a:gd name="T92" fmla="*/ 2147483647 w 80"/>
                <a:gd name="T93" fmla="*/ 2147483647 h 73"/>
                <a:gd name="T94" fmla="*/ 2147483647 w 80"/>
                <a:gd name="T95" fmla="*/ 2147483647 h 73"/>
                <a:gd name="T96" fmla="*/ 2147483647 w 80"/>
                <a:gd name="T97" fmla="*/ 2147483647 h 73"/>
                <a:gd name="T98" fmla="*/ 2147483647 w 80"/>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73"/>
                <a:gd name="T152" fmla="*/ 80 w 80"/>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73">
                  <a:moveTo>
                    <a:pt x="61" y="22"/>
                  </a:moveTo>
                  <a:lnTo>
                    <a:pt x="49" y="17"/>
                  </a:lnTo>
                  <a:lnTo>
                    <a:pt x="52" y="17"/>
                  </a:lnTo>
                  <a:lnTo>
                    <a:pt x="40" y="16"/>
                  </a:lnTo>
                  <a:lnTo>
                    <a:pt x="45" y="15"/>
                  </a:lnTo>
                  <a:lnTo>
                    <a:pt x="30" y="24"/>
                  </a:lnTo>
                  <a:lnTo>
                    <a:pt x="32" y="22"/>
                  </a:lnTo>
                  <a:lnTo>
                    <a:pt x="20" y="37"/>
                  </a:lnTo>
                  <a:lnTo>
                    <a:pt x="21" y="35"/>
                  </a:lnTo>
                  <a:lnTo>
                    <a:pt x="16" y="52"/>
                  </a:lnTo>
                  <a:lnTo>
                    <a:pt x="15" y="45"/>
                  </a:lnTo>
                  <a:lnTo>
                    <a:pt x="22" y="57"/>
                  </a:lnTo>
                  <a:lnTo>
                    <a:pt x="17" y="54"/>
                  </a:lnTo>
                  <a:lnTo>
                    <a:pt x="31" y="57"/>
                  </a:lnTo>
                  <a:lnTo>
                    <a:pt x="27" y="57"/>
                  </a:lnTo>
                  <a:lnTo>
                    <a:pt x="42" y="53"/>
                  </a:lnTo>
                  <a:lnTo>
                    <a:pt x="39" y="54"/>
                  </a:lnTo>
                  <a:lnTo>
                    <a:pt x="51" y="44"/>
                  </a:lnTo>
                  <a:lnTo>
                    <a:pt x="50" y="46"/>
                  </a:lnTo>
                  <a:lnTo>
                    <a:pt x="58" y="34"/>
                  </a:lnTo>
                  <a:lnTo>
                    <a:pt x="64" y="21"/>
                  </a:lnTo>
                  <a:lnTo>
                    <a:pt x="64" y="26"/>
                  </a:lnTo>
                  <a:lnTo>
                    <a:pt x="63" y="19"/>
                  </a:lnTo>
                  <a:lnTo>
                    <a:pt x="67" y="25"/>
                  </a:lnTo>
                  <a:lnTo>
                    <a:pt x="61" y="22"/>
                  </a:lnTo>
                  <a:close/>
                  <a:moveTo>
                    <a:pt x="74" y="10"/>
                  </a:moveTo>
                  <a:cubicBezTo>
                    <a:pt x="76" y="11"/>
                    <a:pt x="78" y="14"/>
                    <a:pt x="78" y="16"/>
                  </a:cubicBezTo>
                  <a:lnTo>
                    <a:pt x="79" y="23"/>
                  </a:lnTo>
                  <a:cubicBezTo>
                    <a:pt x="80" y="25"/>
                    <a:pt x="79" y="27"/>
                    <a:pt x="79" y="28"/>
                  </a:cubicBezTo>
                  <a:lnTo>
                    <a:pt x="71" y="43"/>
                  </a:lnTo>
                  <a:lnTo>
                    <a:pt x="63" y="55"/>
                  </a:lnTo>
                  <a:cubicBezTo>
                    <a:pt x="63" y="56"/>
                    <a:pt x="62" y="56"/>
                    <a:pt x="62" y="57"/>
                  </a:cubicBezTo>
                  <a:lnTo>
                    <a:pt x="50" y="67"/>
                  </a:lnTo>
                  <a:cubicBezTo>
                    <a:pt x="49" y="67"/>
                    <a:pt x="48" y="68"/>
                    <a:pt x="47" y="68"/>
                  </a:cubicBezTo>
                  <a:lnTo>
                    <a:pt x="32" y="72"/>
                  </a:lnTo>
                  <a:cubicBezTo>
                    <a:pt x="30" y="73"/>
                    <a:pt x="29" y="73"/>
                    <a:pt x="28" y="72"/>
                  </a:cubicBezTo>
                  <a:lnTo>
                    <a:pt x="14" y="69"/>
                  </a:lnTo>
                  <a:cubicBezTo>
                    <a:pt x="12" y="69"/>
                    <a:pt x="10" y="67"/>
                    <a:pt x="9" y="65"/>
                  </a:cubicBezTo>
                  <a:lnTo>
                    <a:pt x="2" y="53"/>
                  </a:lnTo>
                  <a:cubicBezTo>
                    <a:pt x="0" y="52"/>
                    <a:pt x="0" y="49"/>
                    <a:pt x="1" y="47"/>
                  </a:cubicBezTo>
                  <a:lnTo>
                    <a:pt x="6" y="30"/>
                  </a:lnTo>
                  <a:cubicBezTo>
                    <a:pt x="6" y="29"/>
                    <a:pt x="7" y="28"/>
                    <a:pt x="7" y="27"/>
                  </a:cubicBezTo>
                  <a:lnTo>
                    <a:pt x="19" y="12"/>
                  </a:lnTo>
                  <a:cubicBezTo>
                    <a:pt x="20" y="12"/>
                    <a:pt x="21" y="11"/>
                    <a:pt x="21" y="11"/>
                  </a:cubicBezTo>
                  <a:lnTo>
                    <a:pt x="36" y="2"/>
                  </a:lnTo>
                  <a:cubicBezTo>
                    <a:pt x="38" y="1"/>
                    <a:pt x="39" y="0"/>
                    <a:pt x="41" y="0"/>
                  </a:cubicBezTo>
                  <a:lnTo>
                    <a:pt x="53" y="1"/>
                  </a:lnTo>
                  <a:cubicBezTo>
                    <a:pt x="54" y="2"/>
                    <a:pt x="55" y="2"/>
                    <a:pt x="56" y="2"/>
                  </a:cubicBezTo>
                  <a:lnTo>
                    <a:pt x="68" y="7"/>
                  </a:lnTo>
                  <a:lnTo>
                    <a:pt x="74" y="1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3" name="Freeform 63"/>
            <p:cNvSpPr>
              <a:spLocks/>
            </p:cNvSpPr>
            <p:nvPr/>
          </p:nvSpPr>
          <p:spPr bwMode="auto">
            <a:xfrm>
              <a:off x="5759450" y="5445126"/>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1"/>
                  </a:moveTo>
                  <a:cubicBezTo>
                    <a:pt x="16" y="6"/>
                    <a:pt x="10" y="6"/>
                    <a:pt x="7" y="6"/>
                  </a:cubicBezTo>
                  <a:cubicBezTo>
                    <a:pt x="4" y="0"/>
                    <a:pt x="0" y="11"/>
                    <a:pt x="0" y="16"/>
                  </a:cubicBezTo>
                  <a:cubicBezTo>
                    <a:pt x="4" y="32"/>
                    <a:pt x="4" y="27"/>
                    <a:pt x="10" y="27"/>
                  </a:cubicBezTo>
                  <a:cubicBezTo>
                    <a:pt x="13" y="22"/>
                    <a:pt x="16" y="22"/>
                    <a:pt x="16" y="11"/>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 name="Freeform 64"/>
            <p:cNvSpPr>
              <a:spLocks noEditPoints="1"/>
            </p:cNvSpPr>
            <p:nvPr/>
          </p:nvSpPr>
          <p:spPr bwMode="auto">
            <a:xfrm>
              <a:off x="5759450" y="5448301"/>
              <a:ext cx="20638" cy="26988"/>
            </a:xfrm>
            <a:custGeom>
              <a:avLst/>
              <a:gdLst>
                <a:gd name="T0" fmla="*/ 2147483647 w 33"/>
                <a:gd name="T1" fmla="*/ 2147483647 h 41"/>
                <a:gd name="T2" fmla="*/ 2147483647 w 33"/>
                <a:gd name="T3" fmla="*/ 2147483647 h 41"/>
                <a:gd name="T4" fmla="*/ 2147483647 w 33"/>
                <a:gd name="T5" fmla="*/ 2147483647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2147483647 w 33"/>
                <a:gd name="T15" fmla="*/ 2147483647 h 41"/>
                <a:gd name="T16" fmla="*/ 2147483647 w 33"/>
                <a:gd name="T17" fmla="*/ 2147483647 h 41"/>
                <a:gd name="T18" fmla="*/ 2147483647 w 33"/>
                <a:gd name="T19" fmla="*/ 2147483647 h 41"/>
                <a:gd name="T20" fmla="*/ 2147483647 w 33"/>
                <a:gd name="T21" fmla="*/ 2147483647 h 41"/>
                <a:gd name="T22" fmla="*/ 2147483647 w 33"/>
                <a:gd name="T23" fmla="*/ 2147483647 h 41"/>
                <a:gd name="T24" fmla="*/ 2147483647 w 33"/>
                <a:gd name="T25" fmla="*/ 2147483647 h 41"/>
                <a:gd name="T26" fmla="*/ 2147483647 w 33"/>
                <a:gd name="T27" fmla="*/ 2147483647 h 41"/>
                <a:gd name="T28" fmla="*/ 2147483647 w 33"/>
                <a:gd name="T29" fmla="*/ 2147483647 h 41"/>
                <a:gd name="T30" fmla="*/ 2147483647 w 33"/>
                <a:gd name="T31" fmla="*/ 2147483647 h 41"/>
                <a:gd name="T32" fmla="*/ 2147483647 w 33"/>
                <a:gd name="T33" fmla="*/ 2147483647 h 41"/>
                <a:gd name="T34" fmla="*/ 2147483647 w 33"/>
                <a:gd name="T35" fmla="*/ 2147483647 h 41"/>
                <a:gd name="T36" fmla="*/ 2147483647 w 33"/>
                <a:gd name="T37" fmla="*/ 2147483647 h 41"/>
                <a:gd name="T38" fmla="*/ 2147483647 w 33"/>
                <a:gd name="T39" fmla="*/ 2147483647 h 41"/>
                <a:gd name="T40" fmla="*/ 2147483647 w 33"/>
                <a:gd name="T41" fmla="*/ 2147483647 h 41"/>
                <a:gd name="T42" fmla="*/ 2147483647 w 33"/>
                <a:gd name="T43" fmla="*/ 2147483647 h 41"/>
                <a:gd name="T44" fmla="*/ 2147483647 w 33"/>
                <a:gd name="T45" fmla="*/ 2147483647 h 41"/>
                <a:gd name="T46" fmla="*/ 2147483647 w 33"/>
                <a:gd name="T47" fmla="*/ 2147483647 h 41"/>
                <a:gd name="T48" fmla="*/ 2147483647 w 33"/>
                <a:gd name="T49" fmla="*/ 2147483647 h 41"/>
                <a:gd name="T50" fmla="*/ 2147483647 w 33"/>
                <a:gd name="T51" fmla="*/ 2147483647 h 41"/>
                <a:gd name="T52" fmla="*/ 2147483647 w 33"/>
                <a:gd name="T53" fmla="*/ 2147483647 h 41"/>
                <a:gd name="T54" fmla="*/ 2147483647 w 33"/>
                <a:gd name="T55" fmla="*/ 2147483647 h 41"/>
                <a:gd name="T56" fmla="*/ 2147483647 w 33"/>
                <a:gd name="T57" fmla="*/ 2147483647 h 41"/>
                <a:gd name="T58" fmla="*/ 2147483647 w 33"/>
                <a:gd name="T59" fmla="*/ 2147483647 h 41"/>
                <a:gd name="T60" fmla="*/ 2147483647 w 33"/>
                <a:gd name="T61" fmla="*/ 2147483647 h 41"/>
                <a:gd name="T62" fmla="*/ 2147483647 w 33"/>
                <a:gd name="T63" fmla="*/ 2147483647 h 41"/>
                <a:gd name="T64" fmla="*/ 2147483647 w 33"/>
                <a:gd name="T65" fmla="*/ 2147483647 h 41"/>
                <a:gd name="T66" fmla="*/ 2147483647 w 33"/>
                <a:gd name="T67" fmla="*/ 2147483647 h 41"/>
                <a:gd name="T68" fmla="*/ 2147483647 w 33"/>
                <a:gd name="T69" fmla="*/ 2147483647 h 41"/>
                <a:gd name="T70" fmla="*/ 2147483647 w 33"/>
                <a:gd name="T71" fmla="*/ 2147483647 h 41"/>
                <a:gd name="T72" fmla="*/ 2147483647 w 33"/>
                <a:gd name="T73" fmla="*/ 2147483647 h 41"/>
                <a:gd name="T74" fmla="*/ 2147483647 w 33"/>
                <a:gd name="T75" fmla="*/ 2147483647 h 41"/>
                <a:gd name="T76" fmla="*/ 2147483647 w 33"/>
                <a:gd name="T77" fmla="*/ 2147483647 h 41"/>
                <a:gd name="T78" fmla="*/ 2147483647 w 33"/>
                <a:gd name="T79" fmla="*/ 2147483647 h 41"/>
                <a:gd name="T80" fmla="*/ 2147483647 w 33"/>
                <a:gd name="T81" fmla="*/ 2147483647 h 41"/>
                <a:gd name="T82" fmla="*/ 2147483647 w 33"/>
                <a:gd name="T83" fmla="*/ 2147483647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
                <a:gd name="T127" fmla="*/ 0 h 41"/>
                <a:gd name="T128" fmla="*/ 33 w 3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 h="41">
                  <a:moveTo>
                    <a:pt x="17" y="14"/>
                  </a:moveTo>
                  <a:lnTo>
                    <a:pt x="18" y="20"/>
                  </a:lnTo>
                  <a:lnTo>
                    <a:pt x="15" y="16"/>
                  </a:lnTo>
                  <a:lnTo>
                    <a:pt x="20" y="19"/>
                  </a:lnTo>
                  <a:lnTo>
                    <a:pt x="14" y="18"/>
                  </a:lnTo>
                  <a:cubicBezTo>
                    <a:pt x="13" y="18"/>
                    <a:pt x="11" y="17"/>
                    <a:pt x="10" y="16"/>
                  </a:cubicBezTo>
                  <a:lnTo>
                    <a:pt x="8" y="14"/>
                  </a:lnTo>
                  <a:lnTo>
                    <a:pt x="19" y="14"/>
                  </a:lnTo>
                  <a:lnTo>
                    <a:pt x="16" y="17"/>
                  </a:lnTo>
                  <a:lnTo>
                    <a:pt x="18" y="13"/>
                  </a:lnTo>
                  <a:lnTo>
                    <a:pt x="16" y="22"/>
                  </a:lnTo>
                  <a:lnTo>
                    <a:pt x="16" y="19"/>
                  </a:lnTo>
                  <a:lnTo>
                    <a:pt x="18" y="27"/>
                  </a:lnTo>
                  <a:lnTo>
                    <a:pt x="18" y="25"/>
                  </a:lnTo>
                  <a:lnTo>
                    <a:pt x="20" y="29"/>
                  </a:lnTo>
                  <a:lnTo>
                    <a:pt x="11" y="25"/>
                  </a:lnTo>
                  <a:lnTo>
                    <a:pt x="17" y="24"/>
                  </a:lnTo>
                  <a:lnTo>
                    <a:pt x="12" y="27"/>
                  </a:lnTo>
                  <a:lnTo>
                    <a:pt x="16" y="21"/>
                  </a:lnTo>
                  <a:lnTo>
                    <a:pt x="15" y="24"/>
                  </a:lnTo>
                  <a:lnTo>
                    <a:pt x="17" y="14"/>
                  </a:lnTo>
                  <a:close/>
                  <a:moveTo>
                    <a:pt x="30" y="27"/>
                  </a:moveTo>
                  <a:cubicBezTo>
                    <a:pt x="30" y="28"/>
                    <a:pt x="30" y="29"/>
                    <a:pt x="29" y="30"/>
                  </a:cubicBezTo>
                  <a:lnTo>
                    <a:pt x="25" y="36"/>
                  </a:lnTo>
                  <a:cubicBezTo>
                    <a:pt x="24" y="38"/>
                    <a:pt x="22" y="39"/>
                    <a:pt x="20" y="39"/>
                  </a:cubicBezTo>
                  <a:lnTo>
                    <a:pt x="14" y="40"/>
                  </a:lnTo>
                  <a:cubicBezTo>
                    <a:pt x="10" y="41"/>
                    <a:pt x="7" y="39"/>
                    <a:pt x="5" y="36"/>
                  </a:cubicBezTo>
                  <a:lnTo>
                    <a:pt x="3" y="32"/>
                  </a:lnTo>
                  <a:cubicBezTo>
                    <a:pt x="3" y="32"/>
                    <a:pt x="3" y="31"/>
                    <a:pt x="3" y="30"/>
                  </a:cubicBezTo>
                  <a:lnTo>
                    <a:pt x="1" y="22"/>
                  </a:lnTo>
                  <a:cubicBezTo>
                    <a:pt x="0" y="21"/>
                    <a:pt x="0" y="20"/>
                    <a:pt x="1" y="19"/>
                  </a:cubicBezTo>
                  <a:lnTo>
                    <a:pt x="3" y="10"/>
                  </a:lnTo>
                  <a:cubicBezTo>
                    <a:pt x="3" y="8"/>
                    <a:pt x="4" y="7"/>
                    <a:pt x="5" y="6"/>
                  </a:cubicBezTo>
                  <a:lnTo>
                    <a:pt x="8" y="3"/>
                  </a:lnTo>
                  <a:cubicBezTo>
                    <a:pt x="11" y="0"/>
                    <a:pt x="16" y="0"/>
                    <a:pt x="19" y="3"/>
                  </a:cubicBezTo>
                  <a:lnTo>
                    <a:pt x="21" y="5"/>
                  </a:lnTo>
                  <a:lnTo>
                    <a:pt x="17" y="3"/>
                  </a:lnTo>
                  <a:lnTo>
                    <a:pt x="23" y="4"/>
                  </a:lnTo>
                  <a:cubicBezTo>
                    <a:pt x="25" y="4"/>
                    <a:pt x="27" y="5"/>
                    <a:pt x="28" y="7"/>
                  </a:cubicBezTo>
                  <a:lnTo>
                    <a:pt x="31" y="11"/>
                  </a:lnTo>
                  <a:cubicBezTo>
                    <a:pt x="32" y="12"/>
                    <a:pt x="33" y="15"/>
                    <a:pt x="32" y="17"/>
                  </a:cubicBezTo>
                  <a:lnTo>
                    <a:pt x="30" y="27"/>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5" name="Freeform 65"/>
            <p:cNvSpPr>
              <a:spLocks/>
            </p:cNvSpPr>
            <p:nvPr/>
          </p:nvSpPr>
          <p:spPr bwMode="auto">
            <a:xfrm>
              <a:off x="6402388" y="5429251"/>
              <a:ext cx="534988" cy="466725"/>
            </a:xfrm>
            <a:custGeom>
              <a:avLst/>
              <a:gdLst>
                <a:gd name="T0" fmla="*/ 2147483647 w 857"/>
                <a:gd name="T1" fmla="*/ 2147483647 h 725"/>
                <a:gd name="T2" fmla="*/ 2147483647 w 857"/>
                <a:gd name="T3" fmla="*/ 2147483647 h 725"/>
                <a:gd name="T4" fmla="*/ 2147483647 w 857"/>
                <a:gd name="T5" fmla="*/ 2147483647 h 725"/>
                <a:gd name="T6" fmla="*/ 2147483647 w 857"/>
                <a:gd name="T7" fmla="*/ 2147483647 h 725"/>
                <a:gd name="T8" fmla="*/ 2147483647 w 857"/>
                <a:gd name="T9" fmla="*/ 2147483647 h 725"/>
                <a:gd name="T10" fmla="*/ 2147483647 w 857"/>
                <a:gd name="T11" fmla="*/ 2147483647 h 725"/>
                <a:gd name="T12" fmla="*/ 2147483647 w 857"/>
                <a:gd name="T13" fmla="*/ 2147483647 h 725"/>
                <a:gd name="T14" fmla="*/ 2147483647 w 857"/>
                <a:gd name="T15" fmla="*/ 2147483647 h 725"/>
                <a:gd name="T16" fmla="*/ 2147483647 w 857"/>
                <a:gd name="T17" fmla="*/ 2147483647 h 725"/>
                <a:gd name="T18" fmla="*/ 2147483647 w 857"/>
                <a:gd name="T19" fmla="*/ 2147483647 h 725"/>
                <a:gd name="T20" fmla="*/ 2147483647 w 857"/>
                <a:gd name="T21" fmla="*/ 2147483647 h 725"/>
                <a:gd name="T22" fmla="*/ 2147483647 w 857"/>
                <a:gd name="T23" fmla="*/ 2147483647 h 725"/>
                <a:gd name="T24" fmla="*/ 2147483647 w 857"/>
                <a:gd name="T25" fmla="*/ 2147483647 h 725"/>
                <a:gd name="T26" fmla="*/ 2147483647 w 857"/>
                <a:gd name="T27" fmla="*/ 2147483647 h 725"/>
                <a:gd name="T28" fmla="*/ 2147483647 w 857"/>
                <a:gd name="T29" fmla="*/ 2147483647 h 725"/>
                <a:gd name="T30" fmla="*/ 2147483647 w 857"/>
                <a:gd name="T31" fmla="*/ 2147483647 h 725"/>
                <a:gd name="T32" fmla="*/ 2147483647 w 857"/>
                <a:gd name="T33" fmla="*/ 2147483647 h 725"/>
                <a:gd name="T34" fmla="*/ 2147483647 w 857"/>
                <a:gd name="T35" fmla="*/ 2147483647 h 725"/>
                <a:gd name="T36" fmla="*/ 2147483647 w 857"/>
                <a:gd name="T37" fmla="*/ 2147483647 h 725"/>
                <a:gd name="T38" fmla="*/ 2147483647 w 857"/>
                <a:gd name="T39" fmla="*/ 2147483647 h 725"/>
                <a:gd name="T40" fmla="*/ 2147483647 w 857"/>
                <a:gd name="T41" fmla="*/ 2147483647 h 725"/>
                <a:gd name="T42" fmla="*/ 2147483647 w 857"/>
                <a:gd name="T43" fmla="*/ 2147483647 h 725"/>
                <a:gd name="T44" fmla="*/ 2147483647 w 857"/>
                <a:gd name="T45" fmla="*/ 2147483647 h 725"/>
                <a:gd name="T46" fmla="*/ 2147483647 w 857"/>
                <a:gd name="T47" fmla="*/ 2147483647 h 725"/>
                <a:gd name="T48" fmla="*/ 2147483647 w 857"/>
                <a:gd name="T49" fmla="*/ 2147483647 h 725"/>
                <a:gd name="T50" fmla="*/ 0 w 857"/>
                <a:gd name="T51" fmla="*/ 2147483647 h 725"/>
                <a:gd name="T52" fmla="*/ 2147483647 w 857"/>
                <a:gd name="T53" fmla="*/ 2147483647 h 725"/>
                <a:gd name="T54" fmla="*/ 2147483647 w 857"/>
                <a:gd name="T55" fmla="*/ 2147483647 h 725"/>
                <a:gd name="T56" fmla="*/ 2147483647 w 857"/>
                <a:gd name="T57" fmla="*/ 2147483647 h 725"/>
                <a:gd name="T58" fmla="*/ 2147483647 w 857"/>
                <a:gd name="T59" fmla="*/ 2147483647 h 725"/>
                <a:gd name="T60" fmla="*/ 2147483647 w 857"/>
                <a:gd name="T61" fmla="*/ 2147483647 h 725"/>
                <a:gd name="T62" fmla="*/ 2147483647 w 857"/>
                <a:gd name="T63" fmla="*/ 2147483647 h 725"/>
                <a:gd name="T64" fmla="*/ 2147483647 w 857"/>
                <a:gd name="T65" fmla="*/ 2147483647 h 725"/>
                <a:gd name="T66" fmla="*/ 2147483647 w 857"/>
                <a:gd name="T67" fmla="*/ 2147483647 h 725"/>
                <a:gd name="T68" fmla="*/ 2147483647 w 857"/>
                <a:gd name="T69" fmla="*/ 2147483647 h 725"/>
                <a:gd name="T70" fmla="*/ 2147483647 w 857"/>
                <a:gd name="T71" fmla="*/ 2147483647 h 725"/>
                <a:gd name="T72" fmla="*/ 2147483647 w 857"/>
                <a:gd name="T73" fmla="*/ 2147483647 h 725"/>
                <a:gd name="T74" fmla="*/ 2147483647 w 857"/>
                <a:gd name="T75" fmla="*/ 2147483647 h 725"/>
                <a:gd name="T76" fmla="*/ 2147483647 w 857"/>
                <a:gd name="T77" fmla="*/ 2147483647 h 725"/>
                <a:gd name="T78" fmla="*/ 2147483647 w 857"/>
                <a:gd name="T79" fmla="*/ 2147483647 h 725"/>
                <a:gd name="T80" fmla="*/ 2147483647 w 857"/>
                <a:gd name="T81" fmla="*/ 2147483647 h 725"/>
                <a:gd name="T82" fmla="*/ 2147483647 w 857"/>
                <a:gd name="T83" fmla="*/ 2147483647 h 725"/>
                <a:gd name="T84" fmla="*/ 2147483647 w 857"/>
                <a:gd name="T85" fmla="*/ 2147483647 h 725"/>
                <a:gd name="T86" fmla="*/ 2147483647 w 857"/>
                <a:gd name="T87" fmla="*/ 2147483647 h 725"/>
                <a:gd name="T88" fmla="*/ 2147483647 w 857"/>
                <a:gd name="T89" fmla="*/ 2147483647 h 725"/>
                <a:gd name="T90" fmla="*/ 2147483647 w 857"/>
                <a:gd name="T91" fmla="*/ 2147483647 h 725"/>
                <a:gd name="T92" fmla="*/ 2147483647 w 857"/>
                <a:gd name="T93" fmla="*/ 2147483647 h 725"/>
                <a:gd name="T94" fmla="*/ 2147483647 w 857"/>
                <a:gd name="T95" fmla="*/ 2147483647 h 725"/>
                <a:gd name="T96" fmla="*/ 2147483647 w 857"/>
                <a:gd name="T97" fmla="*/ 2147483647 h 725"/>
                <a:gd name="T98" fmla="*/ 2147483647 w 857"/>
                <a:gd name="T99" fmla="*/ 2147483647 h 725"/>
                <a:gd name="T100" fmla="*/ 2147483647 w 857"/>
                <a:gd name="T101" fmla="*/ 2147483647 h 725"/>
                <a:gd name="T102" fmla="*/ 2147483647 w 857"/>
                <a:gd name="T103" fmla="*/ 0 h 725"/>
                <a:gd name="T104" fmla="*/ 2147483647 w 857"/>
                <a:gd name="T105" fmla="*/ 2147483647 h 7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7"/>
                <a:gd name="T160" fmla="*/ 0 h 725"/>
                <a:gd name="T161" fmla="*/ 857 w 857"/>
                <a:gd name="T162" fmla="*/ 725 h 7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7" h="725">
                  <a:moveTo>
                    <a:pt x="857" y="3"/>
                  </a:moveTo>
                  <a:lnTo>
                    <a:pt x="855" y="11"/>
                  </a:lnTo>
                  <a:lnTo>
                    <a:pt x="850" y="35"/>
                  </a:lnTo>
                  <a:lnTo>
                    <a:pt x="841" y="72"/>
                  </a:lnTo>
                  <a:lnTo>
                    <a:pt x="827" y="121"/>
                  </a:lnTo>
                  <a:lnTo>
                    <a:pt x="807" y="177"/>
                  </a:lnTo>
                  <a:lnTo>
                    <a:pt x="782" y="240"/>
                  </a:lnTo>
                  <a:lnTo>
                    <a:pt x="749" y="308"/>
                  </a:lnTo>
                  <a:lnTo>
                    <a:pt x="708" y="377"/>
                  </a:lnTo>
                  <a:lnTo>
                    <a:pt x="659" y="446"/>
                  </a:lnTo>
                  <a:lnTo>
                    <a:pt x="601" y="512"/>
                  </a:lnTo>
                  <a:lnTo>
                    <a:pt x="534" y="573"/>
                  </a:lnTo>
                  <a:cubicBezTo>
                    <a:pt x="534" y="574"/>
                    <a:pt x="533" y="574"/>
                    <a:pt x="533" y="574"/>
                  </a:cubicBezTo>
                  <a:lnTo>
                    <a:pt x="455" y="627"/>
                  </a:lnTo>
                  <a:lnTo>
                    <a:pt x="366" y="672"/>
                  </a:lnTo>
                  <a:cubicBezTo>
                    <a:pt x="366" y="672"/>
                    <a:pt x="365" y="672"/>
                    <a:pt x="365" y="672"/>
                  </a:cubicBezTo>
                  <a:lnTo>
                    <a:pt x="265" y="705"/>
                  </a:lnTo>
                  <a:cubicBezTo>
                    <a:pt x="265" y="705"/>
                    <a:pt x="264" y="705"/>
                    <a:pt x="264" y="705"/>
                  </a:cubicBezTo>
                  <a:lnTo>
                    <a:pt x="152" y="723"/>
                  </a:lnTo>
                  <a:cubicBezTo>
                    <a:pt x="151" y="723"/>
                    <a:pt x="151" y="723"/>
                    <a:pt x="151" y="723"/>
                  </a:cubicBezTo>
                  <a:lnTo>
                    <a:pt x="26" y="725"/>
                  </a:lnTo>
                  <a:cubicBezTo>
                    <a:pt x="25" y="725"/>
                    <a:pt x="24" y="725"/>
                    <a:pt x="24" y="725"/>
                  </a:cubicBezTo>
                  <a:lnTo>
                    <a:pt x="20" y="724"/>
                  </a:lnTo>
                  <a:lnTo>
                    <a:pt x="12" y="722"/>
                  </a:lnTo>
                  <a:lnTo>
                    <a:pt x="4" y="720"/>
                  </a:lnTo>
                  <a:lnTo>
                    <a:pt x="0" y="719"/>
                  </a:lnTo>
                  <a:lnTo>
                    <a:pt x="3" y="704"/>
                  </a:lnTo>
                  <a:lnTo>
                    <a:pt x="7" y="705"/>
                  </a:lnTo>
                  <a:lnTo>
                    <a:pt x="15" y="707"/>
                  </a:lnTo>
                  <a:lnTo>
                    <a:pt x="23" y="709"/>
                  </a:lnTo>
                  <a:lnTo>
                    <a:pt x="27" y="710"/>
                  </a:lnTo>
                  <a:lnTo>
                    <a:pt x="25" y="709"/>
                  </a:lnTo>
                  <a:lnTo>
                    <a:pt x="150" y="707"/>
                  </a:lnTo>
                  <a:lnTo>
                    <a:pt x="149" y="708"/>
                  </a:lnTo>
                  <a:lnTo>
                    <a:pt x="261" y="690"/>
                  </a:lnTo>
                  <a:lnTo>
                    <a:pt x="260" y="690"/>
                  </a:lnTo>
                  <a:lnTo>
                    <a:pt x="360" y="657"/>
                  </a:lnTo>
                  <a:lnTo>
                    <a:pt x="359" y="657"/>
                  </a:lnTo>
                  <a:lnTo>
                    <a:pt x="446" y="614"/>
                  </a:lnTo>
                  <a:lnTo>
                    <a:pt x="524" y="561"/>
                  </a:lnTo>
                  <a:lnTo>
                    <a:pt x="523" y="562"/>
                  </a:lnTo>
                  <a:lnTo>
                    <a:pt x="589" y="501"/>
                  </a:lnTo>
                  <a:lnTo>
                    <a:pt x="646" y="437"/>
                  </a:lnTo>
                  <a:lnTo>
                    <a:pt x="695" y="369"/>
                  </a:lnTo>
                  <a:lnTo>
                    <a:pt x="734" y="301"/>
                  </a:lnTo>
                  <a:lnTo>
                    <a:pt x="767" y="235"/>
                  </a:lnTo>
                  <a:lnTo>
                    <a:pt x="792" y="172"/>
                  </a:lnTo>
                  <a:lnTo>
                    <a:pt x="812" y="116"/>
                  </a:lnTo>
                  <a:lnTo>
                    <a:pt x="826" y="69"/>
                  </a:lnTo>
                  <a:lnTo>
                    <a:pt x="835" y="32"/>
                  </a:lnTo>
                  <a:lnTo>
                    <a:pt x="840" y="8"/>
                  </a:lnTo>
                  <a:lnTo>
                    <a:pt x="842" y="0"/>
                  </a:lnTo>
                  <a:lnTo>
                    <a:pt x="857" y="3"/>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6" name="Freeform 66"/>
            <p:cNvSpPr>
              <a:spLocks/>
            </p:cNvSpPr>
            <p:nvPr/>
          </p:nvSpPr>
          <p:spPr bwMode="auto">
            <a:xfrm>
              <a:off x="6423025" y="5419726"/>
              <a:ext cx="514350" cy="466725"/>
            </a:xfrm>
            <a:custGeom>
              <a:avLst/>
              <a:gdLst>
                <a:gd name="T0" fmla="*/ 2147483647 w 824"/>
                <a:gd name="T1" fmla="*/ 2147483647 h 724"/>
                <a:gd name="T2" fmla="*/ 2147483647 w 824"/>
                <a:gd name="T3" fmla="*/ 2147483647 h 724"/>
                <a:gd name="T4" fmla="*/ 2147483647 w 824"/>
                <a:gd name="T5" fmla="*/ 2147483647 h 724"/>
                <a:gd name="T6" fmla="*/ 2147483647 w 824"/>
                <a:gd name="T7" fmla="*/ 2147483647 h 724"/>
                <a:gd name="T8" fmla="*/ 2147483647 w 824"/>
                <a:gd name="T9" fmla="*/ 2147483647 h 724"/>
                <a:gd name="T10" fmla="*/ 2147483647 w 824"/>
                <a:gd name="T11" fmla="*/ 2147483647 h 724"/>
                <a:gd name="T12" fmla="*/ 2147483647 w 824"/>
                <a:gd name="T13" fmla="*/ 2147483647 h 724"/>
                <a:gd name="T14" fmla="*/ 2147483647 w 824"/>
                <a:gd name="T15" fmla="*/ 2147483647 h 724"/>
                <a:gd name="T16" fmla="*/ 2147483647 w 824"/>
                <a:gd name="T17" fmla="*/ 2147483647 h 724"/>
                <a:gd name="T18" fmla="*/ 2147483647 w 824"/>
                <a:gd name="T19" fmla="*/ 2147483647 h 724"/>
                <a:gd name="T20" fmla="*/ 2147483647 w 824"/>
                <a:gd name="T21" fmla="*/ 2147483647 h 724"/>
                <a:gd name="T22" fmla="*/ 2147483647 w 824"/>
                <a:gd name="T23" fmla="*/ 2147483647 h 724"/>
                <a:gd name="T24" fmla="*/ 2147483647 w 824"/>
                <a:gd name="T25" fmla="*/ 2147483647 h 724"/>
                <a:gd name="T26" fmla="*/ 2147483647 w 824"/>
                <a:gd name="T27" fmla="*/ 2147483647 h 724"/>
                <a:gd name="T28" fmla="*/ 2147483647 w 824"/>
                <a:gd name="T29" fmla="*/ 2147483647 h 724"/>
                <a:gd name="T30" fmla="*/ 2147483647 w 824"/>
                <a:gd name="T31" fmla="*/ 2147483647 h 724"/>
                <a:gd name="T32" fmla="*/ 2147483647 w 824"/>
                <a:gd name="T33" fmla="*/ 2147483647 h 724"/>
                <a:gd name="T34" fmla="*/ 2147483647 w 824"/>
                <a:gd name="T35" fmla="*/ 2147483647 h 724"/>
                <a:gd name="T36" fmla="*/ 2147483647 w 824"/>
                <a:gd name="T37" fmla="*/ 2147483647 h 724"/>
                <a:gd name="T38" fmla="*/ 2147483647 w 824"/>
                <a:gd name="T39" fmla="*/ 2147483647 h 724"/>
                <a:gd name="T40" fmla="*/ 0 w 824"/>
                <a:gd name="T41" fmla="*/ 2147483647 h 724"/>
                <a:gd name="T42" fmla="*/ 2147483647 w 824"/>
                <a:gd name="T43" fmla="*/ 2147483647 h 724"/>
                <a:gd name="T44" fmla="*/ 2147483647 w 824"/>
                <a:gd name="T45" fmla="*/ 2147483647 h 724"/>
                <a:gd name="T46" fmla="*/ 2147483647 w 824"/>
                <a:gd name="T47" fmla="*/ 2147483647 h 724"/>
                <a:gd name="T48" fmla="*/ 2147483647 w 824"/>
                <a:gd name="T49" fmla="*/ 2147483647 h 724"/>
                <a:gd name="T50" fmla="*/ 2147483647 w 824"/>
                <a:gd name="T51" fmla="*/ 2147483647 h 724"/>
                <a:gd name="T52" fmla="*/ 2147483647 w 824"/>
                <a:gd name="T53" fmla="*/ 2147483647 h 724"/>
                <a:gd name="T54" fmla="*/ 2147483647 w 824"/>
                <a:gd name="T55" fmla="*/ 2147483647 h 724"/>
                <a:gd name="T56" fmla="*/ 2147483647 w 824"/>
                <a:gd name="T57" fmla="*/ 2147483647 h 724"/>
                <a:gd name="T58" fmla="*/ 2147483647 w 824"/>
                <a:gd name="T59" fmla="*/ 2147483647 h 724"/>
                <a:gd name="T60" fmla="*/ 2147483647 w 824"/>
                <a:gd name="T61" fmla="*/ 2147483647 h 724"/>
                <a:gd name="T62" fmla="*/ 2147483647 w 824"/>
                <a:gd name="T63" fmla="*/ 2147483647 h 724"/>
                <a:gd name="T64" fmla="*/ 2147483647 w 824"/>
                <a:gd name="T65" fmla="*/ 2147483647 h 724"/>
                <a:gd name="T66" fmla="*/ 2147483647 w 824"/>
                <a:gd name="T67" fmla="*/ 2147483647 h 724"/>
                <a:gd name="T68" fmla="*/ 2147483647 w 824"/>
                <a:gd name="T69" fmla="*/ 2147483647 h 724"/>
                <a:gd name="T70" fmla="*/ 2147483647 w 824"/>
                <a:gd name="T71" fmla="*/ 2147483647 h 724"/>
                <a:gd name="T72" fmla="*/ 2147483647 w 824"/>
                <a:gd name="T73" fmla="*/ 2147483647 h 724"/>
                <a:gd name="T74" fmla="*/ 2147483647 w 824"/>
                <a:gd name="T75" fmla="*/ 2147483647 h 724"/>
                <a:gd name="T76" fmla="*/ 2147483647 w 824"/>
                <a:gd name="T77" fmla="*/ 2147483647 h 724"/>
                <a:gd name="T78" fmla="*/ 2147483647 w 824"/>
                <a:gd name="T79" fmla="*/ 2147483647 h 724"/>
                <a:gd name="T80" fmla="*/ 2147483647 w 824"/>
                <a:gd name="T81" fmla="*/ 2147483647 h 724"/>
                <a:gd name="T82" fmla="*/ 2147483647 w 824"/>
                <a:gd name="T83" fmla="*/ 0 h 724"/>
                <a:gd name="T84" fmla="*/ 2147483647 w 824"/>
                <a:gd name="T85" fmla="*/ 2147483647 h 7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4"/>
                <a:gd name="T130" fmla="*/ 0 h 724"/>
                <a:gd name="T131" fmla="*/ 824 w 824"/>
                <a:gd name="T132" fmla="*/ 724 h 7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4" h="724">
                  <a:moveTo>
                    <a:pt x="824" y="3"/>
                  </a:moveTo>
                  <a:lnTo>
                    <a:pt x="822" y="12"/>
                  </a:lnTo>
                  <a:lnTo>
                    <a:pt x="817" y="36"/>
                  </a:lnTo>
                  <a:lnTo>
                    <a:pt x="807" y="75"/>
                  </a:lnTo>
                  <a:lnTo>
                    <a:pt x="792" y="123"/>
                  </a:lnTo>
                  <a:lnTo>
                    <a:pt x="772" y="180"/>
                  </a:lnTo>
                  <a:lnTo>
                    <a:pt x="745" y="245"/>
                  </a:lnTo>
                  <a:lnTo>
                    <a:pt x="711" y="313"/>
                  </a:lnTo>
                  <a:lnTo>
                    <a:pt x="670" y="382"/>
                  </a:lnTo>
                  <a:lnTo>
                    <a:pt x="621" y="452"/>
                  </a:lnTo>
                  <a:lnTo>
                    <a:pt x="564" y="519"/>
                  </a:lnTo>
                  <a:lnTo>
                    <a:pt x="496" y="579"/>
                  </a:lnTo>
                  <a:lnTo>
                    <a:pt x="419" y="633"/>
                  </a:lnTo>
                  <a:cubicBezTo>
                    <a:pt x="419" y="633"/>
                    <a:pt x="418" y="633"/>
                    <a:pt x="418" y="634"/>
                  </a:cubicBezTo>
                  <a:lnTo>
                    <a:pt x="331" y="677"/>
                  </a:lnTo>
                  <a:cubicBezTo>
                    <a:pt x="331" y="677"/>
                    <a:pt x="330" y="677"/>
                    <a:pt x="330" y="677"/>
                  </a:cubicBezTo>
                  <a:lnTo>
                    <a:pt x="233" y="708"/>
                  </a:lnTo>
                  <a:cubicBezTo>
                    <a:pt x="232" y="708"/>
                    <a:pt x="232" y="708"/>
                    <a:pt x="232" y="708"/>
                  </a:cubicBezTo>
                  <a:lnTo>
                    <a:pt x="123" y="724"/>
                  </a:lnTo>
                  <a:cubicBezTo>
                    <a:pt x="122" y="724"/>
                    <a:pt x="122" y="724"/>
                    <a:pt x="121" y="724"/>
                  </a:cubicBezTo>
                  <a:lnTo>
                    <a:pt x="0" y="723"/>
                  </a:lnTo>
                  <a:lnTo>
                    <a:pt x="1" y="707"/>
                  </a:lnTo>
                  <a:lnTo>
                    <a:pt x="122" y="708"/>
                  </a:lnTo>
                  <a:lnTo>
                    <a:pt x="120" y="709"/>
                  </a:lnTo>
                  <a:lnTo>
                    <a:pt x="229" y="693"/>
                  </a:lnTo>
                  <a:lnTo>
                    <a:pt x="228" y="693"/>
                  </a:lnTo>
                  <a:lnTo>
                    <a:pt x="325" y="662"/>
                  </a:lnTo>
                  <a:lnTo>
                    <a:pt x="324" y="662"/>
                  </a:lnTo>
                  <a:lnTo>
                    <a:pt x="411" y="619"/>
                  </a:lnTo>
                  <a:lnTo>
                    <a:pt x="410" y="620"/>
                  </a:lnTo>
                  <a:lnTo>
                    <a:pt x="485" y="567"/>
                  </a:lnTo>
                  <a:lnTo>
                    <a:pt x="551" y="508"/>
                  </a:lnTo>
                  <a:lnTo>
                    <a:pt x="608" y="443"/>
                  </a:lnTo>
                  <a:lnTo>
                    <a:pt x="657" y="374"/>
                  </a:lnTo>
                  <a:lnTo>
                    <a:pt x="696" y="306"/>
                  </a:lnTo>
                  <a:lnTo>
                    <a:pt x="730" y="238"/>
                  </a:lnTo>
                  <a:lnTo>
                    <a:pt x="757" y="175"/>
                  </a:lnTo>
                  <a:lnTo>
                    <a:pt x="777" y="118"/>
                  </a:lnTo>
                  <a:lnTo>
                    <a:pt x="792" y="70"/>
                  </a:lnTo>
                  <a:lnTo>
                    <a:pt x="802" y="33"/>
                  </a:lnTo>
                  <a:lnTo>
                    <a:pt x="807" y="9"/>
                  </a:lnTo>
                  <a:lnTo>
                    <a:pt x="809" y="0"/>
                  </a:lnTo>
                  <a:lnTo>
                    <a:pt x="824" y="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 name="Freeform 67"/>
            <p:cNvSpPr>
              <a:spLocks/>
            </p:cNvSpPr>
            <p:nvPr/>
          </p:nvSpPr>
          <p:spPr bwMode="auto">
            <a:xfrm>
              <a:off x="5799138" y="5440363"/>
              <a:ext cx="544513" cy="452438"/>
            </a:xfrm>
            <a:custGeom>
              <a:avLst/>
              <a:gdLst>
                <a:gd name="T0" fmla="*/ 2147483647 w 872"/>
                <a:gd name="T1" fmla="*/ 0 h 703"/>
                <a:gd name="T2" fmla="*/ 2147483647 w 872"/>
                <a:gd name="T3" fmla="*/ 2147483647 h 703"/>
                <a:gd name="T4" fmla="*/ 2147483647 w 872"/>
                <a:gd name="T5" fmla="*/ 2147483647 h 703"/>
                <a:gd name="T6" fmla="*/ 2147483647 w 872"/>
                <a:gd name="T7" fmla="*/ 2147483647 h 703"/>
                <a:gd name="T8" fmla="*/ 2147483647 w 872"/>
                <a:gd name="T9" fmla="*/ 2147483647 h 703"/>
                <a:gd name="T10" fmla="*/ 2147483647 w 872"/>
                <a:gd name="T11" fmla="*/ 2147483647 h 703"/>
                <a:gd name="T12" fmla="*/ 2147483647 w 872"/>
                <a:gd name="T13" fmla="*/ 2147483647 h 703"/>
                <a:gd name="T14" fmla="*/ 2147483647 w 872"/>
                <a:gd name="T15" fmla="*/ 2147483647 h 703"/>
                <a:gd name="T16" fmla="*/ 2147483647 w 872"/>
                <a:gd name="T17" fmla="*/ 2147483647 h 703"/>
                <a:gd name="T18" fmla="*/ 2147483647 w 872"/>
                <a:gd name="T19" fmla="*/ 2147483647 h 703"/>
                <a:gd name="T20" fmla="*/ 2147483647 w 872"/>
                <a:gd name="T21" fmla="*/ 2147483647 h 703"/>
                <a:gd name="T22" fmla="*/ 2147483647 w 872"/>
                <a:gd name="T23" fmla="*/ 2147483647 h 703"/>
                <a:gd name="T24" fmla="*/ 2147483647 w 872"/>
                <a:gd name="T25" fmla="*/ 2147483647 h 703"/>
                <a:gd name="T26" fmla="*/ 2147483647 w 872"/>
                <a:gd name="T27" fmla="*/ 2147483647 h 703"/>
                <a:gd name="T28" fmla="*/ 2147483647 w 872"/>
                <a:gd name="T29" fmla="*/ 2147483647 h 703"/>
                <a:gd name="T30" fmla="*/ 2147483647 w 872"/>
                <a:gd name="T31" fmla="*/ 2147483647 h 703"/>
                <a:gd name="T32" fmla="*/ 2147483647 w 872"/>
                <a:gd name="T33" fmla="*/ 2147483647 h 703"/>
                <a:gd name="T34" fmla="*/ 2147483647 w 872"/>
                <a:gd name="T35" fmla="*/ 2147483647 h 703"/>
                <a:gd name="T36" fmla="*/ 2147483647 w 872"/>
                <a:gd name="T37" fmla="*/ 2147483647 h 703"/>
                <a:gd name="T38" fmla="*/ 2147483647 w 872"/>
                <a:gd name="T39" fmla="*/ 2147483647 h 703"/>
                <a:gd name="T40" fmla="*/ 2147483647 w 872"/>
                <a:gd name="T41" fmla="*/ 2147483647 h 703"/>
                <a:gd name="T42" fmla="*/ 2147483647 w 872"/>
                <a:gd name="T43" fmla="*/ 2147483647 h 703"/>
                <a:gd name="T44" fmla="*/ 2147483647 w 872"/>
                <a:gd name="T45" fmla="*/ 2147483647 h 703"/>
                <a:gd name="T46" fmla="*/ 2147483647 w 872"/>
                <a:gd name="T47" fmla="*/ 2147483647 h 703"/>
                <a:gd name="T48" fmla="*/ 2147483647 w 872"/>
                <a:gd name="T49" fmla="*/ 2147483647 h 703"/>
                <a:gd name="T50" fmla="*/ 2147483647 w 872"/>
                <a:gd name="T51" fmla="*/ 2147483647 h 703"/>
                <a:gd name="T52" fmla="*/ 2147483647 w 872"/>
                <a:gd name="T53" fmla="*/ 2147483647 h 703"/>
                <a:gd name="T54" fmla="*/ 2147483647 w 872"/>
                <a:gd name="T55" fmla="*/ 2147483647 h 703"/>
                <a:gd name="T56" fmla="*/ 2147483647 w 872"/>
                <a:gd name="T57" fmla="*/ 2147483647 h 703"/>
                <a:gd name="T58" fmla="*/ 2147483647 w 872"/>
                <a:gd name="T59" fmla="*/ 2147483647 h 703"/>
                <a:gd name="T60" fmla="*/ 2147483647 w 872"/>
                <a:gd name="T61" fmla="*/ 2147483647 h 703"/>
                <a:gd name="T62" fmla="*/ 2147483647 w 872"/>
                <a:gd name="T63" fmla="*/ 2147483647 h 703"/>
                <a:gd name="T64" fmla="*/ 2147483647 w 872"/>
                <a:gd name="T65" fmla="*/ 2147483647 h 703"/>
                <a:gd name="T66" fmla="*/ 2147483647 w 872"/>
                <a:gd name="T67" fmla="*/ 2147483647 h 703"/>
                <a:gd name="T68" fmla="*/ 2147483647 w 872"/>
                <a:gd name="T69" fmla="*/ 2147483647 h 703"/>
                <a:gd name="T70" fmla="*/ 2147483647 w 872"/>
                <a:gd name="T71" fmla="*/ 2147483647 h 703"/>
                <a:gd name="T72" fmla="*/ 2147483647 w 872"/>
                <a:gd name="T73" fmla="*/ 2147483647 h 703"/>
                <a:gd name="T74" fmla="*/ 2147483647 w 872"/>
                <a:gd name="T75" fmla="*/ 2147483647 h 703"/>
                <a:gd name="T76" fmla="*/ 2147483647 w 872"/>
                <a:gd name="T77" fmla="*/ 2147483647 h 703"/>
                <a:gd name="T78" fmla="*/ 2147483647 w 872"/>
                <a:gd name="T79" fmla="*/ 2147483647 h 703"/>
                <a:gd name="T80" fmla="*/ 2147483647 w 872"/>
                <a:gd name="T81" fmla="*/ 2147483647 h 703"/>
                <a:gd name="T82" fmla="*/ 0 w 872"/>
                <a:gd name="T83" fmla="*/ 2147483647 h 703"/>
                <a:gd name="T84" fmla="*/ 2147483647 w 872"/>
                <a:gd name="T85" fmla="*/ 0 h 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703"/>
                <a:gd name="T131" fmla="*/ 872 w 872"/>
                <a:gd name="T132" fmla="*/ 703 h 7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703">
                  <a:moveTo>
                    <a:pt x="15" y="0"/>
                  </a:moveTo>
                  <a:lnTo>
                    <a:pt x="17" y="8"/>
                  </a:lnTo>
                  <a:lnTo>
                    <a:pt x="23" y="32"/>
                  </a:lnTo>
                  <a:lnTo>
                    <a:pt x="34" y="68"/>
                  </a:lnTo>
                  <a:lnTo>
                    <a:pt x="51" y="116"/>
                  </a:lnTo>
                  <a:lnTo>
                    <a:pt x="73" y="172"/>
                  </a:lnTo>
                  <a:lnTo>
                    <a:pt x="102" y="233"/>
                  </a:lnTo>
                  <a:lnTo>
                    <a:pt x="137" y="299"/>
                  </a:lnTo>
                  <a:lnTo>
                    <a:pt x="181" y="366"/>
                  </a:lnTo>
                  <a:lnTo>
                    <a:pt x="233" y="432"/>
                  </a:lnTo>
                  <a:lnTo>
                    <a:pt x="293" y="495"/>
                  </a:lnTo>
                  <a:lnTo>
                    <a:pt x="364" y="553"/>
                  </a:lnTo>
                  <a:lnTo>
                    <a:pt x="443" y="604"/>
                  </a:lnTo>
                  <a:lnTo>
                    <a:pt x="442" y="603"/>
                  </a:lnTo>
                  <a:lnTo>
                    <a:pt x="533" y="644"/>
                  </a:lnTo>
                  <a:lnTo>
                    <a:pt x="532" y="644"/>
                  </a:lnTo>
                  <a:lnTo>
                    <a:pt x="634" y="673"/>
                  </a:lnTo>
                  <a:lnTo>
                    <a:pt x="633" y="673"/>
                  </a:lnTo>
                  <a:lnTo>
                    <a:pt x="747" y="688"/>
                  </a:lnTo>
                  <a:lnTo>
                    <a:pt x="745" y="687"/>
                  </a:lnTo>
                  <a:lnTo>
                    <a:pt x="871" y="685"/>
                  </a:lnTo>
                  <a:lnTo>
                    <a:pt x="872" y="701"/>
                  </a:lnTo>
                  <a:lnTo>
                    <a:pt x="746" y="703"/>
                  </a:lnTo>
                  <a:cubicBezTo>
                    <a:pt x="745" y="703"/>
                    <a:pt x="745" y="703"/>
                    <a:pt x="744" y="703"/>
                  </a:cubicBezTo>
                  <a:lnTo>
                    <a:pt x="630" y="688"/>
                  </a:lnTo>
                  <a:cubicBezTo>
                    <a:pt x="630" y="688"/>
                    <a:pt x="630" y="688"/>
                    <a:pt x="629" y="688"/>
                  </a:cubicBezTo>
                  <a:lnTo>
                    <a:pt x="527" y="659"/>
                  </a:lnTo>
                  <a:cubicBezTo>
                    <a:pt x="527" y="659"/>
                    <a:pt x="527" y="659"/>
                    <a:pt x="526" y="659"/>
                  </a:cubicBezTo>
                  <a:lnTo>
                    <a:pt x="435" y="618"/>
                  </a:lnTo>
                  <a:cubicBezTo>
                    <a:pt x="435" y="618"/>
                    <a:pt x="434" y="617"/>
                    <a:pt x="434" y="617"/>
                  </a:cubicBezTo>
                  <a:lnTo>
                    <a:pt x="353" y="566"/>
                  </a:lnTo>
                  <a:lnTo>
                    <a:pt x="282" y="506"/>
                  </a:lnTo>
                  <a:lnTo>
                    <a:pt x="220" y="441"/>
                  </a:lnTo>
                  <a:lnTo>
                    <a:pt x="168" y="375"/>
                  </a:lnTo>
                  <a:lnTo>
                    <a:pt x="123" y="306"/>
                  </a:lnTo>
                  <a:lnTo>
                    <a:pt x="87" y="240"/>
                  </a:lnTo>
                  <a:lnTo>
                    <a:pt x="58" y="177"/>
                  </a:lnTo>
                  <a:lnTo>
                    <a:pt x="36" y="121"/>
                  </a:lnTo>
                  <a:lnTo>
                    <a:pt x="19" y="73"/>
                  </a:lnTo>
                  <a:lnTo>
                    <a:pt x="8" y="35"/>
                  </a:lnTo>
                  <a:lnTo>
                    <a:pt x="2" y="11"/>
                  </a:lnTo>
                  <a:lnTo>
                    <a:pt x="0" y="3"/>
                  </a:lnTo>
                  <a:lnTo>
                    <a:pt x="15"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 name="Freeform 68"/>
            <p:cNvSpPr>
              <a:spLocks/>
            </p:cNvSpPr>
            <p:nvPr/>
          </p:nvSpPr>
          <p:spPr bwMode="auto">
            <a:xfrm>
              <a:off x="5810250" y="5440363"/>
              <a:ext cx="533400" cy="442913"/>
            </a:xfrm>
            <a:custGeom>
              <a:avLst/>
              <a:gdLst>
                <a:gd name="T0" fmla="*/ 2147483647 w 856"/>
                <a:gd name="T1" fmla="*/ 0 h 689"/>
                <a:gd name="T2" fmla="*/ 2147483647 w 856"/>
                <a:gd name="T3" fmla="*/ 2147483647 h 689"/>
                <a:gd name="T4" fmla="*/ 2147483647 w 856"/>
                <a:gd name="T5" fmla="*/ 2147483647 h 689"/>
                <a:gd name="T6" fmla="*/ 2147483647 w 856"/>
                <a:gd name="T7" fmla="*/ 2147483647 h 689"/>
                <a:gd name="T8" fmla="*/ 2147483647 w 856"/>
                <a:gd name="T9" fmla="*/ 2147483647 h 689"/>
                <a:gd name="T10" fmla="*/ 2147483647 w 856"/>
                <a:gd name="T11" fmla="*/ 2147483647 h 689"/>
                <a:gd name="T12" fmla="*/ 2147483647 w 856"/>
                <a:gd name="T13" fmla="*/ 2147483647 h 689"/>
                <a:gd name="T14" fmla="*/ 2147483647 w 856"/>
                <a:gd name="T15" fmla="*/ 2147483647 h 689"/>
                <a:gd name="T16" fmla="*/ 2147483647 w 856"/>
                <a:gd name="T17" fmla="*/ 2147483647 h 689"/>
                <a:gd name="T18" fmla="*/ 2147483647 w 856"/>
                <a:gd name="T19" fmla="*/ 2147483647 h 689"/>
                <a:gd name="T20" fmla="*/ 2147483647 w 856"/>
                <a:gd name="T21" fmla="*/ 2147483647 h 689"/>
                <a:gd name="T22" fmla="*/ 2147483647 w 856"/>
                <a:gd name="T23" fmla="*/ 2147483647 h 689"/>
                <a:gd name="T24" fmla="*/ 2147483647 w 856"/>
                <a:gd name="T25" fmla="*/ 2147483647 h 689"/>
                <a:gd name="T26" fmla="*/ 2147483647 w 856"/>
                <a:gd name="T27" fmla="*/ 2147483647 h 689"/>
                <a:gd name="T28" fmla="*/ 2147483647 w 856"/>
                <a:gd name="T29" fmla="*/ 2147483647 h 689"/>
                <a:gd name="T30" fmla="*/ 2147483647 w 856"/>
                <a:gd name="T31" fmla="*/ 2147483647 h 689"/>
                <a:gd name="T32" fmla="*/ 2147483647 w 856"/>
                <a:gd name="T33" fmla="*/ 2147483647 h 689"/>
                <a:gd name="T34" fmla="*/ 2147483647 w 856"/>
                <a:gd name="T35" fmla="*/ 2147483647 h 689"/>
                <a:gd name="T36" fmla="*/ 2147483647 w 856"/>
                <a:gd name="T37" fmla="*/ 2147483647 h 689"/>
                <a:gd name="T38" fmla="*/ 2147483647 w 856"/>
                <a:gd name="T39" fmla="*/ 2147483647 h 689"/>
                <a:gd name="T40" fmla="*/ 2147483647 w 856"/>
                <a:gd name="T41" fmla="*/ 2147483647 h 689"/>
                <a:gd name="T42" fmla="*/ 2147483647 w 856"/>
                <a:gd name="T43" fmla="*/ 2147483647 h 689"/>
                <a:gd name="T44" fmla="*/ 2147483647 w 856"/>
                <a:gd name="T45" fmla="*/ 2147483647 h 689"/>
                <a:gd name="T46" fmla="*/ 2147483647 w 856"/>
                <a:gd name="T47" fmla="*/ 2147483647 h 689"/>
                <a:gd name="T48" fmla="*/ 2147483647 w 856"/>
                <a:gd name="T49" fmla="*/ 2147483647 h 689"/>
                <a:gd name="T50" fmla="*/ 2147483647 w 856"/>
                <a:gd name="T51" fmla="*/ 2147483647 h 689"/>
                <a:gd name="T52" fmla="*/ 2147483647 w 856"/>
                <a:gd name="T53" fmla="*/ 2147483647 h 689"/>
                <a:gd name="T54" fmla="*/ 2147483647 w 856"/>
                <a:gd name="T55" fmla="*/ 2147483647 h 689"/>
                <a:gd name="T56" fmla="*/ 2147483647 w 856"/>
                <a:gd name="T57" fmla="*/ 2147483647 h 689"/>
                <a:gd name="T58" fmla="*/ 2147483647 w 856"/>
                <a:gd name="T59" fmla="*/ 2147483647 h 689"/>
                <a:gd name="T60" fmla="*/ 2147483647 w 856"/>
                <a:gd name="T61" fmla="*/ 2147483647 h 689"/>
                <a:gd name="T62" fmla="*/ 2147483647 w 856"/>
                <a:gd name="T63" fmla="*/ 2147483647 h 689"/>
                <a:gd name="T64" fmla="*/ 2147483647 w 856"/>
                <a:gd name="T65" fmla="*/ 2147483647 h 689"/>
                <a:gd name="T66" fmla="*/ 2147483647 w 856"/>
                <a:gd name="T67" fmla="*/ 2147483647 h 689"/>
                <a:gd name="T68" fmla="*/ 2147483647 w 856"/>
                <a:gd name="T69" fmla="*/ 2147483647 h 689"/>
                <a:gd name="T70" fmla="*/ 2147483647 w 856"/>
                <a:gd name="T71" fmla="*/ 2147483647 h 689"/>
                <a:gd name="T72" fmla="*/ 2147483647 w 856"/>
                <a:gd name="T73" fmla="*/ 2147483647 h 689"/>
                <a:gd name="T74" fmla="*/ 2147483647 w 856"/>
                <a:gd name="T75" fmla="*/ 2147483647 h 689"/>
                <a:gd name="T76" fmla="*/ 2147483647 w 856"/>
                <a:gd name="T77" fmla="*/ 2147483647 h 689"/>
                <a:gd name="T78" fmla="*/ 2147483647 w 856"/>
                <a:gd name="T79" fmla="*/ 2147483647 h 689"/>
                <a:gd name="T80" fmla="*/ 2147483647 w 856"/>
                <a:gd name="T81" fmla="*/ 2147483647 h 689"/>
                <a:gd name="T82" fmla="*/ 0 w 856"/>
                <a:gd name="T83" fmla="*/ 2147483647 h 689"/>
                <a:gd name="T84" fmla="*/ 2147483647 w 856"/>
                <a:gd name="T85" fmla="*/ 0 h 6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6"/>
                <a:gd name="T130" fmla="*/ 0 h 689"/>
                <a:gd name="T131" fmla="*/ 856 w 856"/>
                <a:gd name="T132" fmla="*/ 689 h 6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6" h="689">
                  <a:moveTo>
                    <a:pt x="15" y="0"/>
                  </a:moveTo>
                  <a:lnTo>
                    <a:pt x="17" y="8"/>
                  </a:lnTo>
                  <a:lnTo>
                    <a:pt x="24" y="31"/>
                  </a:lnTo>
                  <a:lnTo>
                    <a:pt x="35" y="68"/>
                  </a:lnTo>
                  <a:lnTo>
                    <a:pt x="52" y="115"/>
                  </a:lnTo>
                  <a:lnTo>
                    <a:pt x="75" y="170"/>
                  </a:lnTo>
                  <a:lnTo>
                    <a:pt x="104" y="232"/>
                  </a:lnTo>
                  <a:lnTo>
                    <a:pt x="139" y="297"/>
                  </a:lnTo>
                  <a:lnTo>
                    <a:pt x="183" y="363"/>
                  </a:lnTo>
                  <a:lnTo>
                    <a:pt x="235" y="429"/>
                  </a:lnTo>
                  <a:lnTo>
                    <a:pt x="294" y="491"/>
                  </a:lnTo>
                  <a:lnTo>
                    <a:pt x="363" y="548"/>
                  </a:lnTo>
                  <a:lnTo>
                    <a:pt x="362" y="548"/>
                  </a:lnTo>
                  <a:lnTo>
                    <a:pt x="441" y="597"/>
                  </a:lnTo>
                  <a:lnTo>
                    <a:pt x="528" y="635"/>
                  </a:lnTo>
                  <a:lnTo>
                    <a:pt x="527" y="635"/>
                  </a:lnTo>
                  <a:lnTo>
                    <a:pt x="626" y="662"/>
                  </a:lnTo>
                  <a:lnTo>
                    <a:pt x="624" y="662"/>
                  </a:lnTo>
                  <a:lnTo>
                    <a:pt x="734" y="674"/>
                  </a:lnTo>
                  <a:lnTo>
                    <a:pt x="733" y="673"/>
                  </a:lnTo>
                  <a:lnTo>
                    <a:pt x="855" y="668"/>
                  </a:lnTo>
                  <a:lnTo>
                    <a:pt x="856" y="684"/>
                  </a:lnTo>
                  <a:lnTo>
                    <a:pt x="734" y="689"/>
                  </a:lnTo>
                  <a:cubicBezTo>
                    <a:pt x="733" y="689"/>
                    <a:pt x="733" y="689"/>
                    <a:pt x="733" y="689"/>
                  </a:cubicBezTo>
                  <a:lnTo>
                    <a:pt x="623" y="677"/>
                  </a:lnTo>
                  <a:cubicBezTo>
                    <a:pt x="622" y="677"/>
                    <a:pt x="622" y="677"/>
                    <a:pt x="621" y="677"/>
                  </a:cubicBezTo>
                  <a:lnTo>
                    <a:pt x="522" y="650"/>
                  </a:lnTo>
                  <a:cubicBezTo>
                    <a:pt x="522" y="650"/>
                    <a:pt x="522" y="650"/>
                    <a:pt x="521" y="650"/>
                  </a:cubicBezTo>
                  <a:lnTo>
                    <a:pt x="432" y="610"/>
                  </a:lnTo>
                  <a:lnTo>
                    <a:pt x="353" y="561"/>
                  </a:lnTo>
                  <a:cubicBezTo>
                    <a:pt x="353" y="561"/>
                    <a:pt x="353" y="561"/>
                    <a:pt x="352" y="561"/>
                  </a:cubicBezTo>
                  <a:lnTo>
                    <a:pt x="283" y="502"/>
                  </a:lnTo>
                  <a:lnTo>
                    <a:pt x="222" y="438"/>
                  </a:lnTo>
                  <a:lnTo>
                    <a:pt x="170" y="372"/>
                  </a:lnTo>
                  <a:lnTo>
                    <a:pt x="125" y="304"/>
                  </a:lnTo>
                  <a:lnTo>
                    <a:pt x="89" y="239"/>
                  </a:lnTo>
                  <a:lnTo>
                    <a:pt x="60" y="177"/>
                  </a:lnTo>
                  <a:lnTo>
                    <a:pt x="37" y="120"/>
                  </a:lnTo>
                  <a:lnTo>
                    <a:pt x="20" y="73"/>
                  </a:lnTo>
                  <a:lnTo>
                    <a:pt x="9" y="36"/>
                  </a:lnTo>
                  <a:lnTo>
                    <a:pt x="2" y="11"/>
                  </a:lnTo>
                  <a:lnTo>
                    <a:pt x="0" y="3"/>
                  </a:lnTo>
                  <a:lnTo>
                    <a:pt x="15" y="0"/>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9" name="Freeform 69"/>
            <p:cNvSpPr>
              <a:spLocks/>
            </p:cNvSpPr>
            <p:nvPr/>
          </p:nvSpPr>
          <p:spPr bwMode="auto">
            <a:xfrm>
              <a:off x="6888163" y="5281613"/>
              <a:ext cx="109538" cy="204788"/>
            </a:xfrm>
            <a:custGeom>
              <a:avLst/>
              <a:gdLst>
                <a:gd name="T0" fmla="*/ 2147483647 w 176"/>
                <a:gd name="T1" fmla="*/ 2147483647 h 320"/>
                <a:gd name="T2" fmla="*/ 2147483647 w 176"/>
                <a:gd name="T3" fmla="*/ 2147483647 h 320"/>
                <a:gd name="T4" fmla="*/ 2147483647 w 176"/>
                <a:gd name="T5" fmla="*/ 2147483647 h 320"/>
                <a:gd name="T6" fmla="*/ 2147483647 w 176"/>
                <a:gd name="T7" fmla="*/ 2147483647 h 320"/>
                <a:gd name="T8" fmla="*/ 2147483647 w 176"/>
                <a:gd name="T9" fmla="*/ 2147483647 h 320"/>
                <a:gd name="T10" fmla="*/ 2147483647 w 176"/>
                <a:gd name="T11" fmla="*/ 2147483647 h 320"/>
                <a:gd name="T12" fmla="*/ 2147483647 w 176"/>
                <a:gd name="T13" fmla="*/ 2147483647 h 320"/>
                <a:gd name="T14" fmla="*/ 2147483647 w 176"/>
                <a:gd name="T15" fmla="*/ 2147483647 h 320"/>
                <a:gd name="T16" fmla="*/ 2147483647 w 176"/>
                <a:gd name="T17" fmla="*/ 2147483647 h 320"/>
                <a:gd name="T18" fmla="*/ 2147483647 w 176"/>
                <a:gd name="T19" fmla="*/ 2147483647 h 320"/>
                <a:gd name="T20" fmla="*/ 2147483647 w 176"/>
                <a:gd name="T21" fmla="*/ 2147483647 h 320"/>
                <a:gd name="T22" fmla="*/ 2147483647 w 176"/>
                <a:gd name="T23" fmla="*/ 2147483647 h 320"/>
                <a:gd name="T24" fmla="*/ 2147483647 w 176"/>
                <a:gd name="T25" fmla="*/ 0 h 320"/>
                <a:gd name="T26" fmla="*/ 2147483647 w 176"/>
                <a:gd name="T27" fmla="*/ 2147483647 h 320"/>
                <a:gd name="T28" fmla="*/ 2147483647 w 176"/>
                <a:gd name="T29" fmla="*/ 2147483647 h 320"/>
                <a:gd name="T30" fmla="*/ 2147483647 w 176"/>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320"/>
                <a:gd name="T50" fmla="*/ 176 w 176"/>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320">
                  <a:moveTo>
                    <a:pt x="18" y="68"/>
                  </a:moveTo>
                  <a:cubicBezTo>
                    <a:pt x="0" y="68"/>
                    <a:pt x="29" y="111"/>
                    <a:pt x="23" y="130"/>
                  </a:cubicBezTo>
                  <a:cubicBezTo>
                    <a:pt x="23" y="136"/>
                    <a:pt x="18" y="142"/>
                    <a:pt x="18" y="154"/>
                  </a:cubicBezTo>
                  <a:cubicBezTo>
                    <a:pt x="18" y="173"/>
                    <a:pt x="23" y="185"/>
                    <a:pt x="35" y="204"/>
                  </a:cubicBezTo>
                  <a:cubicBezTo>
                    <a:pt x="35" y="210"/>
                    <a:pt x="35" y="210"/>
                    <a:pt x="35" y="216"/>
                  </a:cubicBezTo>
                  <a:cubicBezTo>
                    <a:pt x="52" y="247"/>
                    <a:pt x="63" y="271"/>
                    <a:pt x="52" y="308"/>
                  </a:cubicBezTo>
                  <a:cubicBezTo>
                    <a:pt x="52" y="314"/>
                    <a:pt x="57" y="320"/>
                    <a:pt x="63" y="320"/>
                  </a:cubicBezTo>
                  <a:cubicBezTo>
                    <a:pt x="69" y="302"/>
                    <a:pt x="69" y="290"/>
                    <a:pt x="74" y="277"/>
                  </a:cubicBezTo>
                  <a:cubicBezTo>
                    <a:pt x="114" y="234"/>
                    <a:pt x="176" y="204"/>
                    <a:pt x="176" y="142"/>
                  </a:cubicBezTo>
                  <a:cubicBezTo>
                    <a:pt x="171" y="111"/>
                    <a:pt x="154" y="87"/>
                    <a:pt x="154" y="56"/>
                  </a:cubicBezTo>
                  <a:cubicBezTo>
                    <a:pt x="142" y="68"/>
                    <a:pt x="137" y="80"/>
                    <a:pt x="125" y="80"/>
                  </a:cubicBezTo>
                  <a:cubicBezTo>
                    <a:pt x="114" y="74"/>
                    <a:pt x="125" y="50"/>
                    <a:pt x="114" y="37"/>
                  </a:cubicBezTo>
                  <a:cubicBezTo>
                    <a:pt x="108" y="31"/>
                    <a:pt x="103" y="13"/>
                    <a:pt x="103" y="0"/>
                  </a:cubicBezTo>
                  <a:cubicBezTo>
                    <a:pt x="69" y="31"/>
                    <a:pt x="74" y="80"/>
                    <a:pt x="69" y="124"/>
                  </a:cubicBezTo>
                  <a:cubicBezTo>
                    <a:pt x="52" y="105"/>
                    <a:pt x="35" y="87"/>
                    <a:pt x="23" y="68"/>
                  </a:cubicBezTo>
                  <a:cubicBezTo>
                    <a:pt x="23" y="68"/>
                    <a:pt x="23" y="68"/>
                    <a:pt x="18" y="6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 name="Freeform 70"/>
            <p:cNvSpPr>
              <a:spLocks/>
            </p:cNvSpPr>
            <p:nvPr/>
          </p:nvSpPr>
          <p:spPr bwMode="auto">
            <a:xfrm>
              <a:off x="6927850" y="5302251"/>
              <a:ext cx="49213" cy="153988"/>
            </a:xfrm>
            <a:custGeom>
              <a:avLst/>
              <a:gdLst>
                <a:gd name="T0" fmla="*/ 0 w 80"/>
                <a:gd name="T1" fmla="*/ 2147483647 h 240"/>
                <a:gd name="T2" fmla="*/ 0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2147483647 h 240"/>
                <a:gd name="T12" fmla="*/ 2147483647 w 80"/>
                <a:gd name="T13" fmla="*/ 2147483647 h 240"/>
                <a:gd name="T14" fmla="*/ 2147483647 w 80"/>
                <a:gd name="T15" fmla="*/ 0 h 240"/>
                <a:gd name="T16" fmla="*/ 2147483647 w 80"/>
                <a:gd name="T17" fmla="*/ 2147483647 h 240"/>
                <a:gd name="T18" fmla="*/ 2147483647 w 80"/>
                <a:gd name="T19" fmla="*/ 2147483647 h 240"/>
                <a:gd name="T20" fmla="*/ 2147483647 w 80"/>
                <a:gd name="T21" fmla="*/ 2147483647 h 240"/>
                <a:gd name="T22" fmla="*/ 2147483647 w 80"/>
                <a:gd name="T23" fmla="*/ 2147483647 h 240"/>
                <a:gd name="T24" fmla="*/ 0 w 80"/>
                <a:gd name="T25" fmla="*/ 2147483647 h 240"/>
                <a:gd name="T26" fmla="*/ 0 w 80"/>
                <a:gd name="T27" fmla="*/ 2147483647 h 240"/>
                <a:gd name="T28" fmla="*/ 0 w 8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240"/>
                <a:gd name="T47" fmla="*/ 80 w 8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240">
                  <a:moveTo>
                    <a:pt x="0" y="228"/>
                  </a:moveTo>
                  <a:cubicBezTo>
                    <a:pt x="0" y="228"/>
                    <a:pt x="0" y="228"/>
                    <a:pt x="0" y="228"/>
                  </a:cubicBezTo>
                  <a:cubicBezTo>
                    <a:pt x="0" y="222"/>
                    <a:pt x="6" y="216"/>
                    <a:pt x="6" y="216"/>
                  </a:cubicBezTo>
                  <a:cubicBezTo>
                    <a:pt x="6" y="192"/>
                    <a:pt x="6" y="168"/>
                    <a:pt x="12" y="150"/>
                  </a:cubicBezTo>
                  <a:cubicBezTo>
                    <a:pt x="12" y="144"/>
                    <a:pt x="18" y="138"/>
                    <a:pt x="18" y="132"/>
                  </a:cubicBezTo>
                  <a:cubicBezTo>
                    <a:pt x="23" y="108"/>
                    <a:pt x="29" y="84"/>
                    <a:pt x="35" y="66"/>
                  </a:cubicBezTo>
                  <a:cubicBezTo>
                    <a:pt x="40" y="48"/>
                    <a:pt x="40" y="30"/>
                    <a:pt x="46" y="12"/>
                  </a:cubicBezTo>
                  <a:cubicBezTo>
                    <a:pt x="46" y="12"/>
                    <a:pt x="52" y="0"/>
                    <a:pt x="52" y="0"/>
                  </a:cubicBezTo>
                  <a:cubicBezTo>
                    <a:pt x="63" y="12"/>
                    <a:pt x="52" y="36"/>
                    <a:pt x="63" y="42"/>
                  </a:cubicBezTo>
                  <a:cubicBezTo>
                    <a:pt x="80" y="42"/>
                    <a:pt x="63" y="78"/>
                    <a:pt x="63" y="90"/>
                  </a:cubicBezTo>
                  <a:cubicBezTo>
                    <a:pt x="58" y="108"/>
                    <a:pt x="63" y="120"/>
                    <a:pt x="58" y="132"/>
                  </a:cubicBezTo>
                  <a:cubicBezTo>
                    <a:pt x="46" y="162"/>
                    <a:pt x="29" y="192"/>
                    <a:pt x="18" y="216"/>
                  </a:cubicBezTo>
                  <a:cubicBezTo>
                    <a:pt x="12" y="228"/>
                    <a:pt x="6" y="240"/>
                    <a:pt x="0" y="240"/>
                  </a:cubicBezTo>
                  <a:cubicBezTo>
                    <a:pt x="0" y="240"/>
                    <a:pt x="0" y="234"/>
                    <a:pt x="0" y="228"/>
                  </a:cubicBezTo>
                  <a:cubicBezTo>
                    <a:pt x="0" y="228"/>
                    <a:pt x="0" y="228"/>
                    <a:pt x="0" y="22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 name="Freeform 71"/>
            <p:cNvSpPr>
              <a:spLocks/>
            </p:cNvSpPr>
            <p:nvPr/>
          </p:nvSpPr>
          <p:spPr bwMode="auto">
            <a:xfrm>
              <a:off x="6897688" y="5322888"/>
              <a:ext cx="30163" cy="122238"/>
            </a:xfrm>
            <a:custGeom>
              <a:avLst/>
              <a:gdLst>
                <a:gd name="T0" fmla="*/ 2147483647 w 48"/>
                <a:gd name="T1" fmla="*/ 2147483647 h 192"/>
                <a:gd name="T2" fmla="*/ 2147483647 w 48"/>
                <a:gd name="T3" fmla="*/ 2147483647 h 192"/>
                <a:gd name="T4" fmla="*/ 2147483647 w 48"/>
                <a:gd name="T5" fmla="*/ 2147483647 h 192"/>
                <a:gd name="T6" fmla="*/ 2147483647 w 48"/>
                <a:gd name="T7" fmla="*/ 2147483647 h 192"/>
                <a:gd name="T8" fmla="*/ 2147483647 w 48"/>
                <a:gd name="T9" fmla="*/ 2147483647 h 192"/>
                <a:gd name="T10" fmla="*/ 2147483647 w 48"/>
                <a:gd name="T11" fmla="*/ 2147483647 h 192"/>
                <a:gd name="T12" fmla="*/ 2147483647 w 48"/>
                <a:gd name="T13" fmla="*/ 2147483647 h 192"/>
                <a:gd name="T14" fmla="*/ 0 w 48"/>
                <a:gd name="T15" fmla="*/ 0 h 192"/>
                <a:gd name="T16" fmla="*/ 2147483647 w 48"/>
                <a:gd name="T17" fmla="*/ 2147483647 h 192"/>
                <a:gd name="T18" fmla="*/ 2147483647 w 48"/>
                <a:gd name="T19" fmla="*/ 2147483647 h 192"/>
                <a:gd name="T20" fmla="*/ 2147483647 w 4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92"/>
                <a:gd name="T35" fmla="*/ 48 w 4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92">
                  <a:moveTo>
                    <a:pt x="32" y="192"/>
                  </a:moveTo>
                  <a:cubicBezTo>
                    <a:pt x="32" y="180"/>
                    <a:pt x="32" y="168"/>
                    <a:pt x="27" y="162"/>
                  </a:cubicBezTo>
                  <a:cubicBezTo>
                    <a:pt x="27" y="156"/>
                    <a:pt x="27" y="150"/>
                    <a:pt x="27" y="144"/>
                  </a:cubicBezTo>
                  <a:cubicBezTo>
                    <a:pt x="22" y="144"/>
                    <a:pt x="22" y="138"/>
                    <a:pt x="22" y="132"/>
                  </a:cubicBezTo>
                  <a:cubicBezTo>
                    <a:pt x="22" y="126"/>
                    <a:pt x="22" y="120"/>
                    <a:pt x="16" y="120"/>
                  </a:cubicBezTo>
                  <a:cubicBezTo>
                    <a:pt x="16" y="114"/>
                    <a:pt x="16" y="114"/>
                    <a:pt x="16" y="108"/>
                  </a:cubicBezTo>
                  <a:cubicBezTo>
                    <a:pt x="16" y="102"/>
                    <a:pt x="11" y="102"/>
                    <a:pt x="11" y="96"/>
                  </a:cubicBezTo>
                  <a:cubicBezTo>
                    <a:pt x="11" y="60"/>
                    <a:pt x="16" y="24"/>
                    <a:pt x="0" y="0"/>
                  </a:cubicBezTo>
                  <a:cubicBezTo>
                    <a:pt x="11" y="18"/>
                    <a:pt x="27" y="36"/>
                    <a:pt x="43" y="54"/>
                  </a:cubicBezTo>
                  <a:cubicBezTo>
                    <a:pt x="48" y="66"/>
                    <a:pt x="38" y="96"/>
                    <a:pt x="32" y="120"/>
                  </a:cubicBezTo>
                  <a:cubicBezTo>
                    <a:pt x="27" y="144"/>
                    <a:pt x="27" y="168"/>
                    <a:pt x="32"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 name="Freeform 72"/>
            <p:cNvSpPr>
              <a:spLocks/>
            </p:cNvSpPr>
            <p:nvPr/>
          </p:nvSpPr>
          <p:spPr bwMode="auto">
            <a:xfrm>
              <a:off x="6927850" y="5311776"/>
              <a:ext cx="69850" cy="174625"/>
            </a:xfrm>
            <a:custGeom>
              <a:avLst/>
              <a:gdLst>
                <a:gd name="T0" fmla="*/ 0 w 112"/>
                <a:gd name="T1" fmla="*/ 2147483647 h 272"/>
                <a:gd name="T2" fmla="*/ 2147483647 w 112"/>
                <a:gd name="T3" fmla="*/ 2147483647 h 272"/>
                <a:gd name="T4" fmla="*/ 2147483647 w 112"/>
                <a:gd name="T5" fmla="*/ 2147483647 h 272"/>
                <a:gd name="T6" fmla="*/ 2147483647 w 112"/>
                <a:gd name="T7" fmla="*/ 2147483647 h 272"/>
                <a:gd name="T8" fmla="*/ 2147483647 w 112"/>
                <a:gd name="T9" fmla="*/ 0 h 272"/>
                <a:gd name="T10" fmla="*/ 2147483647 w 112"/>
                <a:gd name="T11" fmla="*/ 2147483647 h 272"/>
                <a:gd name="T12" fmla="*/ 2147483647 w 112"/>
                <a:gd name="T13" fmla="*/ 2147483647 h 272"/>
                <a:gd name="T14" fmla="*/ 0 w 112"/>
                <a:gd name="T15" fmla="*/ 2147483647 h 272"/>
                <a:gd name="T16" fmla="*/ 0 w 112"/>
                <a:gd name="T17" fmla="*/ 2147483647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72"/>
                <a:gd name="T29" fmla="*/ 112 w 112"/>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72">
                  <a:moveTo>
                    <a:pt x="0" y="266"/>
                  </a:moveTo>
                  <a:cubicBezTo>
                    <a:pt x="0" y="247"/>
                    <a:pt x="6" y="228"/>
                    <a:pt x="23" y="209"/>
                  </a:cubicBezTo>
                  <a:cubicBezTo>
                    <a:pt x="45" y="184"/>
                    <a:pt x="73" y="152"/>
                    <a:pt x="73" y="108"/>
                  </a:cubicBezTo>
                  <a:cubicBezTo>
                    <a:pt x="73" y="102"/>
                    <a:pt x="79" y="102"/>
                    <a:pt x="79" y="95"/>
                  </a:cubicBezTo>
                  <a:cubicBezTo>
                    <a:pt x="79" y="76"/>
                    <a:pt x="90" y="19"/>
                    <a:pt x="90" y="0"/>
                  </a:cubicBezTo>
                  <a:cubicBezTo>
                    <a:pt x="90" y="32"/>
                    <a:pt x="107" y="57"/>
                    <a:pt x="112" y="89"/>
                  </a:cubicBezTo>
                  <a:cubicBezTo>
                    <a:pt x="112" y="152"/>
                    <a:pt x="51" y="184"/>
                    <a:pt x="12" y="228"/>
                  </a:cubicBezTo>
                  <a:cubicBezTo>
                    <a:pt x="6" y="241"/>
                    <a:pt x="6" y="253"/>
                    <a:pt x="0" y="272"/>
                  </a:cubicBezTo>
                  <a:cubicBezTo>
                    <a:pt x="0" y="272"/>
                    <a:pt x="0" y="266"/>
                    <a:pt x="0" y="266"/>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 name="Freeform 73"/>
            <p:cNvSpPr>
              <a:spLocks/>
            </p:cNvSpPr>
            <p:nvPr/>
          </p:nvSpPr>
          <p:spPr bwMode="auto">
            <a:xfrm>
              <a:off x="6827838" y="5476876"/>
              <a:ext cx="130175" cy="206375"/>
            </a:xfrm>
            <a:custGeom>
              <a:avLst/>
              <a:gdLst>
                <a:gd name="T0" fmla="*/ 2147483647 w 208"/>
                <a:gd name="T1" fmla="*/ 2147483647 h 320"/>
                <a:gd name="T2" fmla="*/ 2147483647 w 208"/>
                <a:gd name="T3" fmla="*/ 2147483647 h 320"/>
                <a:gd name="T4" fmla="*/ 2147483647 w 208"/>
                <a:gd name="T5" fmla="*/ 2147483647 h 320"/>
                <a:gd name="T6" fmla="*/ 2147483647 w 208"/>
                <a:gd name="T7" fmla="*/ 2147483647 h 320"/>
                <a:gd name="T8" fmla="*/ 2147483647 w 208"/>
                <a:gd name="T9" fmla="*/ 2147483647 h 320"/>
                <a:gd name="T10" fmla="*/ 0 w 208"/>
                <a:gd name="T11" fmla="*/ 2147483647 h 320"/>
                <a:gd name="T12" fmla="*/ 2147483647 w 208"/>
                <a:gd name="T13" fmla="*/ 2147483647 h 320"/>
                <a:gd name="T14" fmla="*/ 2147483647 w 208"/>
                <a:gd name="T15" fmla="*/ 2147483647 h 320"/>
                <a:gd name="T16" fmla="*/ 2147483647 w 208"/>
                <a:gd name="T17" fmla="*/ 2147483647 h 320"/>
                <a:gd name="T18" fmla="*/ 2147483647 w 208"/>
                <a:gd name="T19" fmla="*/ 2147483647 h 320"/>
                <a:gd name="T20" fmla="*/ 2147483647 w 208"/>
                <a:gd name="T21" fmla="*/ 2147483647 h 320"/>
                <a:gd name="T22" fmla="*/ 2147483647 w 208"/>
                <a:gd name="T23" fmla="*/ 2147483647 h 320"/>
                <a:gd name="T24" fmla="*/ 2147483647 w 208"/>
                <a:gd name="T25" fmla="*/ 0 h 320"/>
                <a:gd name="T26" fmla="*/ 2147483647 w 208"/>
                <a:gd name="T27" fmla="*/ 2147483647 h 320"/>
                <a:gd name="T28" fmla="*/ 2147483647 w 208"/>
                <a:gd name="T29" fmla="*/ 2147483647 h 320"/>
                <a:gd name="T30" fmla="*/ 2147483647 w 208"/>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8"/>
                <a:gd name="T49" fmla="*/ 0 h 320"/>
                <a:gd name="T50" fmla="*/ 208 w 208"/>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8" h="320">
                  <a:moveTo>
                    <a:pt x="79" y="43"/>
                  </a:moveTo>
                  <a:cubicBezTo>
                    <a:pt x="62" y="37"/>
                    <a:pt x="34" y="85"/>
                    <a:pt x="23" y="103"/>
                  </a:cubicBezTo>
                  <a:cubicBezTo>
                    <a:pt x="23" y="109"/>
                    <a:pt x="17" y="121"/>
                    <a:pt x="12" y="127"/>
                  </a:cubicBezTo>
                  <a:cubicBezTo>
                    <a:pt x="6" y="151"/>
                    <a:pt x="0" y="182"/>
                    <a:pt x="6" y="200"/>
                  </a:cubicBezTo>
                  <a:cubicBezTo>
                    <a:pt x="6" y="218"/>
                    <a:pt x="0" y="230"/>
                    <a:pt x="6" y="236"/>
                  </a:cubicBezTo>
                  <a:cubicBezTo>
                    <a:pt x="12" y="272"/>
                    <a:pt x="23" y="272"/>
                    <a:pt x="0" y="302"/>
                  </a:cubicBezTo>
                  <a:cubicBezTo>
                    <a:pt x="0" y="314"/>
                    <a:pt x="6" y="320"/>
                    <a:pt x="6" y="320"/>
                  </a:cubicBezTo>
                  <a:cubicBezTo>
                    <a:pt x="17" y="308"/>
                    <a:pt x="23" y="290"/>
                    <a:pt x="34" y="284"/>
                  </a:cubicBezTo>
                  <a:cubicBezTo>
                    <a:pt x="85" y="254"/>
                    <a:pt x="163" y="242"/>
                    <a:pt x="175" y="176"/>
                  </a:cubicBezTo>
                  <a:cubicBezTo>
                    <a:pt x="180" y="145"/>
                    <a:pt x="203" y="103"/>
                    <a:pt x="208" y="73"/>
                  </a:cubicBezTo>
                  <a:cubicBezTo>
                    <a:pt x="197" y="79"/>
                    <a:pt x="152" y="97"/>
                    <a:pt x="147" y="91"/>
                  </a:cubicBezTo>
                  <a:cubicBezTo>
                    <a:pt x="135" y="85"/>
                    <a:pt x="152" y="61"/>
                    <a:pt x="147" y="49"/>
                  </a:cubicBezTo>
                  <a:cubicBezTo>
                    <a:pt x="141" y="37"/>
                    <a:pt x="141" y="19"/>
                    <a:pt x="147" y="0"/>
                  </a:cubicBezTo>
                  <a:cubicBezTo>
                    <a:pt x="102" y="25"/>
                    <a:pt x="90" y="73"/>
                    <a:pt x="74" y="121"/>
                  </a:cubicBezTo>
                  <a:cubicBezTo>
                    <a:pt x="57" y="97"/>
                    <a:pt x="96" y="67"/>
                    <a:pt x="85" y="43"/>
                  </a:cubicBezTo>
                  <a:cubicBezTo>
                    <a:pt x="85" y="43"/>
                    <a:pt x="85" y="43"/>
                    <a:pt x="79" y="43"/>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 name="Freeform 74"/>
            <p:cNvSpPr>
              <a:spLocks/>
            </p:cNvSpPr>
            <p:nvPr/>
          </p:nvSpPr>
          <p:spPr bwMode="auto">
            <a:xfrm>
              <a:off x="6837363" y="5507038"/>
              <a:ext cx="90488" cy="155575"/>
            </a:xfrm>
            <a:custGeom>
              <a:avLst/>
              <a:gdLst>
                <a:gd name="T0" fmla="*/ 2147483647 w 144"/>
                <a:gd name="T1" fmla="*/ 2147483647 h 240"/>
                <a:gd name="T2" fmla="*/ 2147483647 w 144"/>
                <a:gd name="T3" fmla="*/ 2147483647 h 240"/>
                <a:gd name="T4" fmla="*/ 2147483647 w 144"/>
                <a:gd name="T5" fmla="*/ 2147483647 h 240"/>
                <a:gd name="T6" fmla="*/ 2147483647 w 144"/>
                <a:gd name="T7" fmla="*/ 2147483647 h 240"/>
                <a:gd name="T8" fmla="*/ 2147483647 w 144"/>
                <a:gd name="T9" fmla="*/ 2147483647 h 240"/>
                <a:gd name="T10" fmla="*/ 2147483647 w 144"/>
                <a:gd name="T11" fmla="*/ 2147483647 h 240"/>
                <a:gd name="T12" fmla="*/ 2147483647 w 144"/>
                <a:gd name="T13" fmla="*/ 2147483647 h 240"/>
                <a:gd name="T14" fmla="*/ 2147483647 w 144"/>
                <a:gd name="T15" fmla="*/ 0 h 240"/>
                <a:gd name="T16" fmla="*/ 2147483647 w 144"/>
                <a:gd name="T17" fmla="*/ 2147483647 h 240"/>
                <a:gd name="T18" fmla="*/ 2147483647 w 144"/>
                <a:gd name="T19" fmla="*/ 2147483647 h 240"/>
                <a:gd name="T20" fmla="*/ 2147483647 w 144"/>
                <a:gd name="T21" fmla="*/ 2147483647 h 240"/>
                <a:gd name="T22" fmla="*/ 2147483647 w 144"/>
                <a:gd name="T23" fmla="*/ 2147483647 h 240"/>
                <a:gd name="T24" fmla="*/ 0 w 144"/>
                <a:gd name="T25" fmla="*/ 2147483647 h 240"/>
                <a:gd name="T26" fmla="*/ 2147483647 w 144"/>
                <a:gd name="T27" fmla="*/ 2147483647 h 240"/>
                <a:gd name="T28" fmla="*/ 2147483647 w 144"/>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40"/>
                <a:gd name="T47" fmla="*/ 144 w 144"/>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40">
                  <a:moveTo>
                    <a:pt x="6" y="222"/>
                  </a:moveTo>
                  <a:cubicBezTo>
                    <a:pt x="6" y="222"/>
                    <a:pt x="6" y="222"/>
                    <a:pt x="6" y="228"/>
                  </a:cubicBezTo>
                  <a:cubicBezTo>
                    <a:pt x="6" y="222"/>
                    <a:pt x="12" y="216"/>
                    <a:pt x="12" y="216"/>
                  </a:cubicBezTo>
                  <a:cubicBezTo>
                    <a:pt x="24" y="191"/>
                    <a:pt x="29" y="167"/>
                    <a:pt x="41" y="142"/>
                  </a:cubicBezTo>
                  <a:cubicBezTo>
                    <a:pt x="47" y="136"/>
                    <a:pt x="52" y="130"/>
                    <a:pt x="58" y="124"/>
                  </a:cubicBezTo>
                  <a:cubicBezTo>
                    <a:pt x="70" y="105"/>
                    <a:pt x="81" y="80"/>
                    <a:pt x="93" y="62"/>
                  </a:cubicBezTo>
                  <a:cubicBezTo>
                    <a:pt x="104" y="50"/>
                    <a:pt x="110" y="25"/>
                    <a:pt x="121" y="13"/>
                  </a:cubicBezTo>
                  <a:cubicBezTo>
                    <a:pt x="127" y="7"/>
                    <a:pt x="133" y="0"/>
                    <a:pt x="133" y="0"/>
                  </a:cubicBezTo>
                  <a:cubicBezTo>
                    <a:pt x="139" y="13"/>
                    <a:pt x="121" y="37"/>
                    <a:pt x="133" y="44"/>
                  </a:cubicBezTo>
                  <a:cubicBezTo>
                    <a:pt x="144" y="56"/>
                    <a:pt x="116" y="80"/>
                    <a:pt x="110" y="99"/>
                  </a:cubicBezTo>
                  <a:cubicBezTo>
                    <a:pt x="104" y="117"/>
                    <a:pt x="104" y="130"/>
                    <a:pt x="93" y="148"/>
                  </a:cubicBezTo>
                  <a:cubicBezTo>
                    <a:pt x="70" y="173"/>
                    <a:pt x="47" y="197"/>
                    <a:pt x="29" y="222"/>
                  </a:cubicBezTo>
                  <a:cubicBezTo>
                    <a:pt x="18" y="228"/>
                    <a:pt x="12" y="240"/>
                    <a:pt x="0" y="240"/>
                  </a:cubicBezTo>
                  <a:cubicBezTo>
                    <a:pt x="6" y="240"/>
                    <a:pt x="6" y="234"/>
                    <a:pt x="6" y="228"/>
                  </a:cubicBezTo>
                  <a:cubicBezTo>
                    <a:pt x="6" y="228"/>
                    <a:pt x="6" y="222"/>
                    <a:pt x="6" y="22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 name="Freeform 75"/>
            <p:cNvSpPr>
              <a:spLocks/>
            </p:cNvSpPr>
            <p:nvPr/>
          </p:nvSpPr>
          <p:spPr bwMode="auto">
            <a:xfrm>
              <a:off x="6837363" y="5497513"/>
              <a:ext cx="50800" cy="144463"/>
            </a:xfrm>
            <a:custGeom>
              <a:avLst/>
              <a:gdLst>
                <a:gd name="T0" fmla="*/ 0 w 80"/>
                <a:gd name="T1" fmla="*/ 2147483647 h 224"/>
                <a:gd name="T2" fmla="*/ 0 w 80"/>
                <a:gd name="T3" fmla="*/ 2147483647 h 224"/>
                <a:gd name="T4" fmla="*/ 0 w 80"/>
                <a:gd name="T5" fmla="*/ 2147483647 h 224"/>
                <a:gd name="T6" fmla="*/ 0 w 80"/>
                <a:gd name="T7" fmla="*/ 2147483647 h 224"/>
                <a:gd name="T8" fmla="*/ 2147483647 w 80"/>
                <a:gd name="T9" fmla="*/ 2147483647 h 224"/>
                <a:gd name="T10" fmla="*/ 2147483647 w 80"/>
                <a:gd name="T11" fmla="*/ 2147483647 h 224"/>
                <a:gd name="T12" fmla="*/ 2147483647 w 80"/>
                <a:gd name="T13" fmla="*/ 2147483647 h 224"/>
                <a:gd name="T14" fmla="*/ 2147483647 w 80"/>
                <a:gd name="T15" fmla="*/ 0 h 224"/>
                <a:gd name="T16" fmla="*/ 2147483647 w 80"/>
                <a:gd name="T17" fmla="*/ 2147483647 h 224"/>
                <a:gd name="T18" fmla="*/ 2147483647 w 80"/>
                <a:gd name="T19" fmla="*/ 2147483647 h 224"/>
                <a:gd name="T20" fmla="*/ 0 w 80"/>
                <a:gd name="T21" fmla="*/ 2147483647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224"/>
                <a:gd name="T35" fmla="*/ 80 w 80"/>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224">
                  <a:moveTo>
                    <a:pt x="0" y="224"/>
                  </a:moveTo>
                  <a:cubicBezTo>
                    <a:pt x="0" y="212"/>
                    <a:pt x="0" y="200"/>
                    <a:pt x="0" y="187"/>
                  </a:cubicBezTo>
                  <a:cubicBezTo>
                    <a:pt x="0" y="181"/>
                    <a:pt x="0" y="181"/>
                    <a:pt x="0" y="175"/>
                  </a:cubicBezTo>
                  <a:cubicBezTo>
                    <a:pt x="0" y="168"/>
                    <a:pt x="0" y="162"/>
                    <a:pt x="0" y="156"/>
                  </a:cubicBezTo>
                  <a:cubicBezTo>
                    <a:pt x="0" y="150"/>
                    <a:pt x="7" y="144"/>
                    <a:pt x="7" y="137"/>
                  </a:cubicBezTo>
                  <a:cubicBezTo>
                    <a:pt x="7" y="137"/>
                    <a:pt x="0" y="131"/>
                    <a:pt x="7" y="125"/>
                  </a:cubicBezTo>
                  <a:cubicBezTo>
                    <a:pt x="7" y="119"/>
                    <a:pt x="7" y="119"/>
                    <a:pt x="7" y="112"/>
                  </a:cubicBezTo>
                  <a:cubicBezTo>
                    <a:pt x="13" y="75"/>
                    <a:pt x="80" y="38"/>
                    <a:pt x="68" y="0"/>
                  </a:cubicBezTo>
                  <a:cubicBezTo>
                    <a:pt x="80" y="25"/>
                    <a:pt x="37" y="56"/>
                    <a:pt x="56" y="81"/>
                  </a:cubicBezTo>
                  <a:cubicBezTo>
                    <a:pt x="62" y="94"/>
                    <a:pt x="31" y="125"/>
                    <a:pt x="19" y="144"/>
                  </a:cubicBezTo>
                  <a:cubicBezTo>
                    <a:pt x="7" y="168"/>
                    <a:pt x="0" y="200"/>
                    <a:pt x="0" y="22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 name="Freeform 76"/>
            <p:cNvSpPr>
              <a:spLocks/>
            </p:cNvSpPr>
            <p:nvPr/>
          </p:nvSpPr>
          <p:spPr bwMode="auto">
            <a:xfrm>
              <a:off x="6827838" y="5518151"/>
              <a:ext cx="130175" cy="165100"/>
            </a:xfrm>
            <a:custGeom>
              <a:avLst/>
              <a:gdLst>
                <a:gd name="T0" fmla="*/ 2147483647 w 208"/>
                <a:gd name="T1" fmla="*/ 2147483647 h 256"/>
                <a:gd name="T2" fmla="*/ 2147483647 w 208"/>
                <a:gd name="T3" fmla="*/ 2147483647 h 256"/>
                <a:gd name="T4" fmla="*/ 2147483647 w 208"/>
                <a:gd name="T5" fmla="*/ 2147483647 h 256"/>
                <a:gd name="T6" fmla="*/ 2147483647 w 208"/>
                <a:gd name="T7" fmla="*/ 2147483647 h 256"/>
                <a:gd name="T8" fmla="*/ 2147483647 w 208"/>
                <a:gd name="T9" fmla="*/ 0 h 256"/>
                <a:gd name="T10" fmla="*/ 2147483647 w 208"/>
                <a:gd name="T11" fmla="*/ 2147483647 h 256"/>
                <a:gd name="T12" fmla="*/ 2147483647 w 208"/>
                <a:gd name="T13" fmla="*/ 2147483647 h 256"/>
                <a:gd name="T14" fmla="*/ 0 w 208"/>
                <a:gd name="T15" fmla="*/ 2147483647 h 256"/>
                <a:gd name="T16" fmla="*/ 2147483647 w 208"/>
                <a:gd name="T17" fmla="*/ 214748364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56"/>
                <a:gd name="T29" fmla="*/ 208 w 20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56">
                  <a:moveTo>
                    <a:pt x="6" y="250"/>
                  </a:moveTo>
                  <a:cubicBezTo>
                    <a:pt x="12" y="231"/>
                    <a:pt x="24" y="213"/>
                    <a:pt x="41" y="200"/>
                  </a:cubicBezTo>
                  <a:cubicBezTo>
                    <a:pt x="81" y="182"/>
                    <a:pt x="116" y="157"/>
                    <a:pt x="133" y="113"/>
                  </a:cubicBezTo>
                  <a:cubicBezTo>
                    <a:pt x="133" y="107"/>
                    <a:pt x="139" y="107"/>
                    <a:pt x="139" y="100"/>
                  </a:cubicBezTo>
                  <a:cubicBezTo>
                    <a:pt x="145" y="82"/>
                    <a:pt x="203" y="25"/>
                    <a:pt x="208" y="0"/>
                  </a:cubicBezTo>
                  <a:cubicBezTo>
                    <a:pt x="203" y="32"/>
                    <a:pt x="180" y="75"/>
                    <a:pt x="174" y="107"/>
                  </a:cubicBezTo>
                  <a:cubicBezTo>
                    <a:pt x="162" y="175"/>
                    <a:pt x="81" y="188"/>
                    <a:pt x="29" y="219"/>
                  </a:cubicBezTo>
                  <a:cubicBezTo>
                    <a:pt x="18" y="225"/>
                    <a:pt x="12" y="244"/>
                    <a:pt x="0" y="256"/>
                  </a:cubicBezTo>
                  <a:cubicBezTo>
                    <a:pt x="0" y="256"/>
                    <a:pt x="6" y="250"/>
                    <a:pt x="6" y="25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 name="Freeform 77"/>
            <p:cNvSpPr>
              <a:spLocks/>
            </p:cNvSpPr>
            <p:nvPr/>
          </p:nvSpPr>
          <p:spPr bwMode="auto">
            <a:xfrm>
              <a:off x="6667500" y="5662613"/>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2147483647 w 256"/>
                <a:gd name="T15" fmla="*/ 2147483647 h 256"/>
                <a:gd name="T16" fmla="*/ 2147483647 w 256"/>
                <a:gd name="T17" fmla="*/ 2147483647 h 256"/>
                <a:gd name="T18" fmla="*/ 2147483647 w 256"/>
                <a:gd name="T19" fmla="*/ 2147483647 h 256"/>
                <a:gd name="T20" fmla="*/ 2147483647 w 256"/>
                <a:gd name="T21" fmla="*/ 2147483647 h 256"/>
                <a:gd name="T22" fmla="*/ 2147483647 w 256"/>
                <a:gd name="T23" fmla="*/ 2147483647 h 256"/>
                <a:gd name="T24" fmla="*/ 2147483647 w 256"/>
                <a:gd name="T25" fmla="*/ 2147483647 h 256"/>
                <a:gd name="T26" fmla="*/ 2147483647 w 256"/>
                <a:gd name="T27" fmla="*/ 2147483647 h 256"/>
                <a:gd name="T28" fmla="*/ 2147483647 w 256"/>
                <a:gd name="T29" fmla="*/ 2147483647 h 256"/>
                <a:gd name="T30" fmla="*/ 2147483647 w 256"/>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256"/>
                <a:gd name="T50" fmla="*/ 256 w 256"/>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256">
                  <a:moveTo>
                    <a:pt x="151" y="19"/>
                  </a:moveTo>
                  <a:cubicBezTo>
                    <a:pt x="140" y="0"/>
                    <a:pt x="123" y="61"/>
                    <a:pt x="106" y="80"/>
                  </a:cubicBezTo>
                  <a:cubicBezTo>
                    <a:pt x="101" y="86"/>
                    <a:pt x="90" y="86"/>
                    <a:pt x="84" y="92"/>
                  </a:cubicBezTo>
                  <a:cubicBezTo>
                    <a:pt x="73" y="104"/>
                    <a:pt x="67" y="122"/>
                    <a:pt x="62" y="141"/>
                  </a:cubicBezTo>
                  <a:cubicBezTo>
                    <a:pt x="62" y="147"/>
                    <a:pt x="56" y="147"/>
                    <a:pt x="56" y="153"/>
                  </a:cubicBezTo>
                  <a:cubicBezTo>
                    <a:pt x="51" y="189"/>
                    <a:pt x="45" y="220"/>
                    <a:pt x="12" y="238"/>
                  </a:cubicBezTo>
                  <a:cubicBezTo>
                    <a:pt x="0" y="244"/>
                    <a:pt x="6" y="256"/>
                    <a:pt x="12" y="256"/>
                  </a:cubicBezTo>
                  <a:cubicBezTo>
                    <a:pt x="23" y="250"/>
                    <a:pt x="34" y="238"/>
                    <a:pt x="45" y="238"/>
                  </a:cubicBezTo>
                  <a:cubicBezTo>
                    <a:pt x="106" y="232"/>
                    <a:pt x="179" y="256"/>
                    <a:pt x="218" y="202"/>
                  </a:cubicBezTo>
                  <a:cubicBezTo>
                    <a:pt x="234" y="177"/>
                    <a:pt x="234" y="128"/>
                    <a:pt x="251" y="98"/>
                  </a:cubicBezTo>
                  <a:cubicBezTo>
                    <a:pt x="240" y="104"/>
                    <a:pt x="229" y="128"/>
                    <a:pt x="223" y="116"/>
                  </a:cubicBezTo>
                  <a:cubicBezTo>
                    <a:pt x="218" y="104"/>
                    <a:pt x="240" y="92"/>
                    <a:pt x="240" y="80"/>
                  </a:cubicBezTo>
                  <a:cubicBezTo>
                    <a:pt x="240" y="61"/>
                    <a:pt x="245" y="49"/>
                    <a:pt x="256" y="37"/>
                  </a:cubicBezTo>
                  <a:cubicBezTo>
                    <a:pt x="156" y="49"/>
                    <a:pt x="179" y="80"/>
                    <a:pt x="145" y="110"/>
                  </a:cubicBezTo>
                  <a:cubicBezTo>
                    <a:pt x="140" y="80"/>
                    <a:pt x="156" y="43"/>
                    <a:pt x="156" y="13"/>
                  </a:cubicBezTo>
                  <a:cubicBezTo>
                    <a:pt x="156" y="19"/>
                    <a:pt x="151" y="19"/>
                    <a:pt x="151" y="19"/>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 name="Freeform 78"/>
            <p:cNvSpPr>
              <a:spLocks/>
            </p:cNvSpPr>
            <p:nvPr/>
          </p:nvSpPr>
          <p:spPr bwMode="auto">
            <a:xfrm>
              <a:off x="6678613" y="5713413"/>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0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0 w 224"/>
                <a:gd name="T25" fmla="*/ 2147483647 h 144"/>
                <a:gd name="T26" fmla="*/ 2147483647 w 224"/>
                <a:gd name="T27" fmla="*/ 2147483647 h 144"/>
                <a:gd name="T28" fmla="*/ 2147483647 w 22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
                <a:gd name="T46" fmla="*/ 0 h 144"/>
                <a:gd name="T47" fmla="*/ 224 w 22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 h="144">
                  <a:moveTo>
                    <a:pt x="18" y="133"/>
                  </a:moveTo>
                  <a:cubicBezTo>
                    <a:pt x="18" y="133"/>
                    <a:pt x="18" y="133"/>
                    <a:pt x="18" y="133"/>
                  </a:cubicBezTo>
                  <a:cubicBezTo>
                    <a:pt x="18" y="127"/>
                    <a:pt x="24" y="127"/>
                    <a:pt x="24" y="127"/>
                  </a:cubicBezTo>
                  <a:cubicBezTo>
                    <a:pt x="48" y="110"/>
                    <a:pt x="59" y="93"/>
                    <a:pt x="83" y="75"/>
                  </a:cubicBezTo>
                  <a:cubicBezTo>
                    <a:pt x="89" y="75"/>
                    <a:pt x="95" y="75"/>
                    <a:pt x="101" y="70"/>
                  </a:cubicBezTo>
                  <a:cubicBezTo>
                    <a:pt x="124" y="58"/>
                    <a:pt x="142" y="47"/>
                    <a:pt x="166" y="35"/>
                  </a:cubicBezTo>
                  <a:cubicBezTo>
                    <a:pt x="177" y="29"/>
                    <a:pt x="195" y="12"/>
                    <a:pt x="213" y="6"/>
                  </a:cubicBezTo>
                  <a:cubicBezTo>
                    <a:pt x="213" y="0"/>
                    <a:pt x="224" y="0"/>
                    <a:pt x="224" y="0"/>
                  </a:cubicBezTo>
                  <a:cubicBezTo>
                    <a:pt x="224" y="12"/>
                    <a:pt x="201" y="24"/>
                    <a:pt x="207" y="35"/>
                  </a:cubicBezTo>
                  <a:cubicBezTo>
                    <a:pt x="213" y="47"/>
                    <a:pt x="177" y="64"/>
                    <a:pt x="166" y="75"/>
                  </a:cubicBezTo>
                  <a:cubicBezTo>
                    <a:pt x="154" y="87"/>
                    <a:pt x="148" y="98"/>
                    <a:pt x="130" y="104"/>
                  </a:cubicBezTo>
                  <a:cubicBezTo>
                    <a:pt x="101" y="116"/>
                    <a:pt x="65" y="127"/>
                    <a:pt x="36" y="139"/>
                  </a:cubicBezTo>
                  <a:cubicBezTo>
                    <a:pt x="24" y="139"/>
                    <a:pt x="12" y="144"/>
                    <a:pt x="0" y="144"/>
                  </a:cubicBezTo>
                  <a:cubicBezTo>
                    <a:pt x="6" y="139"/>
                    <a:pt x="12" y="139"/>
                    <a:pt x="12" y="133"/>
                  </a:cubicBezTo>
                  <a:cubicBezTo>
                    <a:pt x="12" y="133"/>
                    <a:pt x="18" y="133"/>
                    <a:pt x="18" y="133"/>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 name="Freeform 79"/>
            <p:cNvSpPr>
              <a:spLocks/>
            </p:cNvSpPr>
            <p:nvPr/>
          </p:nvSpPr>
          <p:spPr bwMode="auto">
            <a:xfrm>
              <a:off x="6688138" y="5672138"/>
              <a:ext cx="79375" cy="123825"/>
            </a:xfrm>
            <a:custGeom>
              <a:avLst/>
              <a:gdLst>
                <a:gd name="T0" fmla="*/ 0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2147483647 w 128"/>
                <a:gd name="T11" fmla="*/ 2147483647 h 192"/>
                <a:gd name="T12" fmla="*/ 2147483647 w 128"/>
                <a:gd name="T13" fmla="*/ 2147483647 h 192"/>
                <a:gd name="T14" fmla="*/ 2147483647 w 128"/>
                <a:gd name="T15" fmla="*/ 0 h 192"/>
                <a:gd name="T16" fmla="*/ 2147483647 w 128"/>
                <a:gd name="T17" fmla="*/ 2147483647 h 192"/>
                <a:gd name="T18" fmla="*/ 2147483647 w 128"/>
                <a:gd name="T19" fmla="*/ 2147483647 h 192"/>
                <a:gd name="T20" fmla="*/ 0 w 12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92"/>
                <a:gd name="T35" fmla="*/ 128 w 12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92">
                  <a:moveTo>
                    <a:pt x="0" y="192"/>
                  </a:moveTo>
                  <a:cubicBezTo>
                    <a:pt x="7" y="186"/>
                    <a:pt x="13" y="174"/>
                    <a:pt x="20" y="162"/>
                  </a:cubicBezTo>
                  <a:cubicBezTo>
                    <a:pt x="20" y="162"/>
                    <a:pt x="20" y="156"/>
                    <a:pt x="26" y="150"/>
                  </a:cubicBezTo>
                  <a:cubicBezTo>
                    <a:pt x="26" y="144"/>
                    <a:pt x="26" y="144"/>
                    <a:pt x="32" y="138"/>
                  </a:cubicBezTo>
                  <a:cubicBezTo>
                    <a:pt x="32" y="132"/>
                    <a:pt x="39" y="126"/>
                    <a:pt x="39" y="126"/>
                  </a:cubicBezTo>
                  <a:cubicBezTo>
                    <a:pt x="45" y="120"/>
                    <a:pt x="45" y="114"/>
                    <a:pt x="45" y="114"/>
                  </a:cubicBezTo>
                  <a:cubicBezTo>
                    <a:pt x="52" y="108"/>
                    <a:pt x="52" y="102"/>
                    <a:pt x="52" y="102"/>
                  </a:cubicBezTo>
                  <a:cubicBezTo>
                    <a:pt x="77" y="72"/>
                    <a:pt x="128" y="36"/>
                    <a:pt x="128" y="0"/>
                  </a:cubicBezTo>
                  <a:cubicBezTo>
                    <a:pt x="128" y="30"/>
                    <a:pt x="109" y="66"/>
                    <a:pt x="116" y="96"/>
                  </a:cubicBezTo>
                  <a:cubicBezTo>
                    <a:pt x="116" y="108"/>
                    <a:pt x="71" y="120"/>
                    <a:pt x="52" y="138"/>
                  </a:cubicBezTo>
                  <a:cubicBezTo>
                    <a:pt x="26" y="150"/>
                    <a:pt x="13" y="174"/>
                    <a:pt x="0"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 name="Freeform 80"/>
            <p:cNvSpPr>
              <a:spLocks/>
            </p:cNvSpPr>
            <p:nvPr/>
          </p:nvSpPr>
          <p:spPr bwMode="auto">
            <a:xfrm>
              <a:off x="6667500" y="5724526"/>
              <a:ext cx="160338" cy="103188"/>
            </a:xfrm>
            <a:custGeom>
              <a:avLst/>
              <a:gdLst>
                <a:gd name="T0" fmla="*/ 0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0 h 160"/>
                <a:gd name="T10" fmla="*/ 2147483647 w 256"/>
                <a:gd name="T11" fmla="*/ 2147483647 h 160"/>
                <a:gd name="T12" fmla="*/ 2147483647 w 256"/>
                <a:gd name="T13" fmla="*/ 2147483647 h 160"/>
                <a:gd name="T14" fmla="*/ 0 w 256"/>
                <a:gd name="T15" fmla="*/ 2147483647 h 160"/>
                <a:gd name="T16" fmla="*/ 0 w 256"/>
                <a:gd name="T17" fmla="*/ 2147483647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60"/>
                <a:gd name="T29" fmla="*/ 256 w 256"/>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60">
                  <a:moveTo>
                    <a:pt x="0" y="154"/>
                  </a:moveTo>
                  <a:cubicBezTo>
                    <a:pt x="18" y="142"/>
                    <a:pt x="36" y="130"/>
                    <a:pt x="60" y="130"/>
                  </a:cubicBezTo>
                  <a:cubicBezTo>
                    <a:pt x="102" y="130"/>
                    <a:pt x="143" y="130"/>
                    <a:pt x="179" y="93"/>
                  </a:cubicBezTo>
                  <a:cubicBezTo>
                    <a:pt x="179" y="93"/>
                    <a:pt x="185" y="93"/>
                    <a:pt x="191" y="87"/>
                  </a:cubicBezTo>
                  <a:cubicBezTo>
                    <a:pt x="203" y="74"/>
                    <a:pt x="245" y="19"/>
                    <a:pt x="256" y="0"/>
                  </a:cubicBezTo>
                  <a:cubicBezTo>
                    <a:pt x="239" y="31"/>
                    <a:pt x="239" y="80"/>
                    <a:pt x="221" y="105"/>
                  </a:cubicBezTo>
                  <a:cubicBezTo>
                    <a:pt x="179" y="160"/>
                    <a:pt x="102" y="136"/>
                    <a:pt x="36" y="142"/>
                  </a:cubicBezTo>
                  <a:cubicBezTo>
                    <a:pt x="24" y="142"/>
                    <a:pt x="12" y="154"/>
                    <a:pt x="0" y="160"/>
                  </a:cubicBezTo>
                  <a:cubicBezTo>
                    <a:pt x="0" y="160"/>
                    <a:pt x="0" y="154"/>
                    <a:pt x="0" y="15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 name="Freeform 81"/>
            <p:cNvSpPr>
              <a:spLocks/>
            </p:cNvSpPr>
            <p:nvPr/>
          </p:nvSpPr>
          <p:spPr bwMode="auto">
            <a:xfrm>
              <a:off x="6397625" y="5807076"/>
              <a:ext cx="260350" cy="133350"/>
            </a:xfrm>
            <a:custGeom>
              <a:avLst/>
              <a:gdLst>
                <a:gd name="T0" fmla="*/ 2147483647 w 416"/>
                <a:gd name="T1" fmla="*/ 2147483647 h 208"/>
                <a:gd name="T2" fmla="*/ 2147483647 w 416"/>
                <a:gd name="T3" fmla="*/ 2147483647 h 208"/>
                <a:gd name="T4" fmla="*/ 2147483647 w 416"/>
                <a:gd name="T5" fmla="*/ 2147483647 h 208"/>
                <a:gd name="T6" fmla="*/ 2147483647 w 416"/>
                <a:gd name="T7" fmla="*/ 2147483647 h 208"/>
                <a:gd name="T8" fmla="*/ 2147483647 w 416"/>
                <a:gd name="T9" fmla="*/ 2147483647 h 208"/>
                <a:gd name="T10" fmla="*/ 2147483647 w 416"/>
                <a:gd name="T11" fmla="*/ 2147483647 h 208"/>
                <a:gd name="T12" fmla="*/ 2147483647 w 416"/>
                <a:gd name="T13" fmla="*/ 2147483647 h 208"/>
                <a:gd name="T14" fmla="*/ 2147483647 w 416"/>
                <a:gd name="T15" fmla="*/ 2147483647 h 208"/>
                <a:gd name="T16" fmla="*/ 2147483647 w 416"/>
                <a:gd name="T17" fmla="*/ 2147483647 h 208"/>
                <a:gd name="T18" fmla="*/ 2147483647 w 416"/>
                <a:gd name="T19" fmla="*/ 2147483647 h 208"/>
                <a:gd name="T20" fmla="*/ 2147483647 w 416"/>
                <a:gd name="T21" fmla="*/ 2147483647 h 208"/>
                <a:gd name="T22" fmla="*/ 2147483647 w 416"/>
                <a:gd name="T23" fmla="*/ 2147483647 h 208"/>
                <a:gd name="T24" fmla="*/ 2147483647 w 416"/>
                <a:gd name="T25" fmla="*/ 2147483647 h 208"/>
                <a:gd name="T26" fmla="*/ 2147483647 w 416"/>
                <a:gd name="T27" fmla="*/ 2147483647 h 208"/>
                <a:gd name="T28" fmla="*/ 2147483647 w 416"/>
                <a:gd name="T29" fmla="*/ 2147483647 h 208"/>
                <a:gd name="T30" fmla="*/ 2147483647 w 416"/>
                <a:gd name="T31" fmla="*/ 2147483647 h 2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6"/>
                <a:gd name="T49" fmla="*/ 0 h 208"/>
                <a:gd name="T50" fmla="*/ 416 w 416"/>
                <a:gd name="T51" fmla="*/ 208 h 20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6" h="208">
                  <a:moveTo>
                    <a:pt x="346" y="18"/>
                  </a:moveTo>
                  <a:cubicBezTo>
                    <a:pt x="346" y="0"/>
                    <a:pt x="247" y="30"/>
                    <a:pt x="229" y="30"/>
                  </a:cubicBezTo>
                  <a:cubicBezTo>
                    <a:pt x="206" y="30"/>
                    <a:pt x="159" y="78"/>
                    <a:pt x="165" y="78"/>
                  </a:cubicBezTo>
                  <a:cubicBezTo>
                    <a:pt x="147" y="78"/>
                    <a:pt x="159" y="90"/>
                    <a:pt x="135" y="90"/>
                  </a:cubicBezTo>
                  <a:cubicBezTo>
                    <a:pt x="129" y="90"/>
                    <a:pt x="100" y="90"/>
                    <a:pt x="94" y="90"/>
                  </a:cubicBezTo>
                  <a:cubicBezTo>
                    <a:pt x="82" y="78"/>
                    <a:pt x="53" y="101"/>
                    <a:pt x="12" y="96"/>
                  </a:cubicBezTo>
                  <a:cubicBezTo>
                    <a:pt x="6" y="96"/>
                    <a:pt x="0" y="107"/>
                    <a:pt x="6" y="107"/>
                  </a:cubicBezTo>
                  <a:cubicBezTo>
                    <a:pt x="18" y="113"/>
                    <a:pt x="36" y="107"/>
                    <a:pt x="47" y="113"/>
                  </a:cubicBezTo>
                  <a:cubicBezTo>
                    <a:pt x="94" y="149"/>
                    <a:pt x="206" y="208"/>
                    <a:pt x="270" y="191"/>
                  </a:cubicBezTo>
                  <a:cubicBezTo>
                    <a:pt x="299" y="185"/>
                    <a:pt x="364" y="137"/>
                    <a:pt x="393" y="131"/>
                  </a:cubicBezTo>
                  <a:cubicBezTo>
                    <a:pt x="381" y="125"/>
                    <a:pt x="323" y="131"/>
                    <a:pt x="323" y="119"/>
                  </a:cubicBezTo>
                  <a:cubicBezTo>
                    <a:pt x="323" y="107"/>
                    <a:pt x="370" y="101"/>
                    <a:pt x="375" y="90"/>
                  </a:cubicBezTo>
                  <a:cubicBezTo>
                    <a:pt x="387" y="78"/>
                    <a:pt x="399" y="60"/>
                    <a:pt x="416" y="54"/>
                  </a:cubicBezTo>
                  <a:cubicBezTo>
                    <a:pt x="323" y="30"/>
                    <a:pt x="247" y="78"/>
                    <a:pt x="200" y="78"/>
                  </a:cubicBezTo>
                  <a:cubicBezTo>
                    <a:pt x="217" y="60"/>
                    <a:pt x="334" y="42"/>
                    <a:pt x="352" y="24"/>
                  </a:cubicBezTo>
                  <a:cubicBezTo>
                    <a:pt x="352" y="24"/>
                    <a:pt x="346" y="24"/>
                    <a:pt x="346" y="1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 name="Freeform 82"/>
            <p:cNvSpPr>
              <a:spLocks/>
            </p:cNvSpPr>
            <p:nvPr/>
          </p:nvSpPr>
          <p:spPr bwMode="auto">
            <a:xfrm>
              <a:off x="6418263" y="5837238"/>
              <a:ext cx="239713" cy="61913"/>
            </a:xfrm>
            <a:custGeom>
              <a:avLst/>
              <a:gdLst>
                <a:gd name="T0" fmla="*/ 2147483647 w 384"/>
                <a:gd name="T1" fmla="*/ 2147483647 h 96"/>
                <a:gd name="T2" fmla="*/ 2147483647 w 384"/>
                <a:gd name="T3" fmla="*/ 2147483647 h 96"/>
                <a:gd name="T4" fmla="*/ 2147483647 w 384"/>
                <a:gd name="T5" fmla="*/ 2147483647 h 96"/>
                <a:gd name="T6" fmla="*/ 2147483647 w 384"/>
                <a:gd name="T7" fmla="*/ 2147483647 h 96"/>
                <a:gd name="T8" fmla="*/ 2147483647 w 384"/>
                <a:gd name="T9" fmla="*/ 2147483647 h 96"/>
                <a:gd name="T10" fmla="*/ 2147483647 w 384"/>
                <a:gd name="T11" fmla="*/ 2147483647 h 96"/>
                <a:gd name="T12" fmla="*/ 2147483647 w 384"/>
                <a:gd name="T13" fmla="*/ 2147483647 h 96"/>
                <a:gd name="T14" fmla="*/ 2147483647 w 384"/>
                <a:gd name="T15" fmla="*/ 0 h 96"/>
                <a:gd name="T16" fmla="*/ 2147483647 w 384"/>
                <a:gd name="T17" fmla="*/ 2147483647 h 96"/>
                <a:gd name="T18" fmla="*/ 2147483647 w 384"/>
                <a:gd name="T19" fmla="*/ 2147483647 h 96"/>
                <a:gd name="T20" fmla="*/ 2147483647 w 384"/>
                <a:gd name="T21" fmla="*/ 2147483647 h 96"/>
                <a:gd name="T22" fmla="*/ 2147483647 w 384"/>
                <a:gd name="T23" fmla="*/ 2147483647 h 96"/>
                <a:gd name="T24" fmla="*/ 0 w 384"/>
                <a:gd name="T25" fmla="*/ 2147483647 h 96"/>
                <a:gd name="T26" fmla="*/ 2147483647 w 384"/>
                <a:gd name="T27" fmla="*/ 2147483647 h 96"/>
                <a:gd name="T28" fmla="*/ 2147483647 w 384"/>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4"/>
                <a:gd name="T46" fmla="*/ 0 h 96"/>
                <a:gd name="T47" fmla="*/ 384 w 384"/>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4" h="96">
                  <a:moveTo>
                    <a:pt x="18" y="48"/>
                  </a:moveTo>
                  <a:cubicBezTo>
                    <a:pt x="18" y="48"/>
                    <a:pt x="18" y="48"/>
                    <a:pt x="18" y="48"/>
                  </a:cubicBezTo>
                  <a:cubicBezTo>
                    <a:pt x="24" y="48"/>
                    <a:pt x="24" y="48"/>
                    <a:pt x="30" y="48"/>
                  </a:cubicBezTo>
                  <a:cubicBezTo>
                    <a:pt x="54" y="48"/>
                    <a:pt x="83" y="72"/>
                    <a:pt x="107" y="72"/>
                  </a:cubicBezTo>
                  <a:cubicBezTo>
                    <a:pt x="119" y="72"/>
                    <a:pt x="125" y="78"/>
                    <a:pt x="130" y="78"/>
                  </a:cubicBezTo>
                  <a:cubicBezTo>
                    <a:pt x="154" y="84"/>
                    <a:pt x="166" y="72"/>
                    <a:pt x="190" y="78"/>
                  </a:cubicBezTo>
                  <a:cubicBezTo>
                    <a:pt x="207" y="78"/>
                    <a:pt x="314" y="6"/>
                    <a:pt x="331" y="6"/>
                  </a:cubicBezTo>
                  <a:cubicBezTo>
                    <a:pt x="337" y="12"/>
                    <a:pt x="384" y="0"/>
                    <a:pt x="384" y="0"/>
                  </a:cubicBezTo>
                  <a:cubicBezTo>
                    <a:pt x="379" y="30"/>
                    <a:pt x="290" y="54"/>
                    <a:pt x="290" y="66"/>
                  </a:cubicBezTo>
                  <a:cubicBezTo>
                    <a:pt x="290" y="84"/>
                    <a:pt x="190" y="90"/>
                    <a:pt x="172" y="90"/>
                  </a:cubicBezTo>
                  <a:cubicBezTo>
                    <a:pt x="154" y="90"/>
                    <a:pt x="142" y="96"/>
                    <a:pt x="125" y="90"/>
                  </a:cubicBezTo>
                  <a:cubicBezTo>
                    <a:pt x="95" y="84"/>
                    <a:pt x="65" y="72"/>
                    <a:pt x="30" y="60"/>
                  </a:cubicBezTo>
                  <a:cubicBezTo>
                    <a:pt x="18" y="60"/>
                    <a:pt x="6" y="60"/>
                    <a:pt x="0" y="48"/>
                  </a:cubicBezTo>
                  <a:cubicBezTo>
                    <a:pt x="6" y="48"/>
                    <a:pt x="12" y="48"/>
                    <a:pt x="18" y="48"/>
                  </a:cubicBezTo>
                  <a:cubicBezTo>
                    <a:pt x="18" y="48"/>
                    <a:pt x="18" y="48"/>
                    <a:pt x="18" y="4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 name="Freeform 83"/>
            <p:cNvSpPr>
              <a:spLocks/>
            </p:cNvSpPr>
            <p:nvPr/>
          </p:nvSpPr>
          <p:spPr bwMode="auto">
            <a:xfrm>
              <a:off x="6438900" y="5807076"/>
              <a:ext cx="179388" cy="71438"/>
            </a:xfrm>
            <a:custGeom>
              <a:avLst/>
              <a:gdLst>
                <a:gd name="T0" fmla="*/ 0 w 288"/>
                <a:gd name="T1" fmla="*/ 2147483647 h 112"/>
                <a:gd name="T2" fmla="*/ 2147483647 w 288"/>
                <a:gd name="T3" fmla="*/ 2147483647 h 112"/>
                <a:gd name="T4" fmla="*/ 2147483647 w 288"/>
                <a:gd name="T5" fmla="*/ 2147483647 h 112"/>
                <a:gd name="T6" fmla="*/ 2147483647 w 288"/>
                <a:gd name="T7" fmla="*/ 2147483647 h 112"/>
                <a:gd name="T8" fmla="*/ 2147483647 w 288"/>
                <a:gd name="T9" fmla="*/ 2147483647 h 112"/>
                <a:gd name="T10" fmla="*/ 2147483647 w 288"/>
                <a:gd name="T11" fmla="*/ 2147483647 h 112"/>
                <a:gd name="T12" fmla="*/ 2147483647 w 288"/>
                <a:gd name="T13" fmla="*/ 2147483647 h 112"/>
                <a:gd name="T14" fmla="*/ 2147483647 w 288"/>
                <a:gd name="T15" fmla="*/ 2147483647 h 112"/>
                <a:gd name="T16" fmla="*/ 2147483647 w 288"/>
                <a:gd name="T17" fmla="*/ 2147483647 h 112"/>
                <a:gd name="T18" fmla="*/ 2147483647 w 288"/>
                <a:gd name="T19" fmla="*/ 2147483647 h 112"/>
                <a:gd name="T20" fmla="*/ 0 w 288"/>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8"/>
                <a:gd name="T34" fmla="*/ 0 h 112"/>
                <a:gd name="T35" fmla="*/ 288 w 288"/>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8" h="112">
                  <a:moveTo>
                    <a:pt x="0" y="90"/>
                  </a:moveTo>
                  <a:cubicBezTo>
                    <a:pt x="12" y="90"/>
                    <a:pt x="29" y="96"/>
                    <a:pt x="35" y="90"/>
                  </a:cubicBezTo>
                  <a:cubicBezTo>
                    <a:pt x="41" y="90"/>
                    <a:pt x="47" y="101"/>
                    <a:pt x="52" y="96"/>
                  </a:cubicBezTo>
                  <a:cubicBezTo>
                    <a:pt x="58" y="96"/>
                    <a:pt x="58" y="101"/>
                    <a:pt x="64" y="96"/>
                  </a:cubicBezTo>
                  <a:cubicBezTo>
                    <a:pt x="64" y="96"/>
                    <a:pt x="75" y="96"/>
                    <a:pt x="81" y="96"/>
                  </a:cubicBezTo>
                  <a:cubicBezTo>
                    <a:pt x="87" y="90"/>
                    <a:pt x="93" y="96"/>
                    <a:pt x="93" y="96"/>
                  </a:cubicBezTo>
                  <a:cubicBezTo>
                    <a:pt x="98" y="90"/>
                    <a:pt x="104" y="84"/>
                    <a:pt x="110" y="79"/>
                  </a:cubicBezTo>
                  <a:cubicBezTo>
                    <a:pt x="254" y="0"/>
                    <a:pt x="265" y="51"/>
                    <a:pt x="288" y="28"/>
                  </a:cubicBezTo>
                  <a:cubicBezTo>
                    <a:pt x="271" y="45"/>
                    <a:pt x="156" y="62"/>
                    <a:pt x="139" y="79"/>
                  </a:cubicBezTo>
                  <a:cubicBezTo>
                    <a:pt x="121" y="112"/>
                    <a:pt x="110" y="107"/>
                    <a:pt x="64" y="107"/>
                  </a:cubicBezTo>
                  <a:cubicBezTo>
                    <a:pt x="35" y="107"/>
                    <a:pt x="24" y="84"/>
                    <a:pt x="0" y="9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 name="Freeform 84"/>
            <p:cNvSpPr>
              <a:spLocks/>
            </p:cNvSpPr>
            <p:nvPr/>
          </p:nvSpPr>
          <p:spPr bwMode="auto">
            <a:xfrm>
              <a:off x="6397625" y="5868988"/>
              <a:ext cx="239713" cy="71438"/>
            </a:xfrm>
            <a:custGeom>
              <a:avLst/>
              <a:gdLst>
                <a:gd name="T0" fmla="*/ 0 w 384"/>
                <a:gd name="T1" fmla="*/ 2147483647 h 112"/>
                <a:gd name="T2" fmla="*/ 2147483647 w 384"/>
                <a:gd name="T3" fmla="*/ 2147483647 h 112"/>
                <a:gd name="T4" fmla="*/ 2147483647 w 384"/>
                <a:gd name="T5" fmla="*/ 2147483647 h 112"/>
                <a:gd name="T6" fmla="*/ 2147483647 w 384"/>
                <a:gd name="T7" fmla="*/ 2147483647 h 112"/>
                <a:gd name="T8" fmla="*/ 2147483647 w 384"/>
                <a:gd name="T9" fmla="*/ 2147483647 h 112"/>
                <a:gd name="T10" fmla="*/ 2147483647 w 384"/>
                <a:gd name="T11" fmla="*/ 2147483647 h 112"/>
                <a:gd name="T12" fmla="*/ 2147483647 w 384"/>
                <a:gd name="T13" fmla="*/ 2147483647 h 112"/>
                <a:gd name="T14" fmla="*/ 0 w 384"/>
                <a:gd name="T15" fmla="*/ 2147483647 h 112"/>
                <a:gd name="T16" fmla="*/ 0 w 384"/>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4"/>
                <a:gd name="T28" fmla="*/ 0 h 112"/>
                <a:gd name="T29" fmla="*/ 384 w 38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4" h="112">
                  <a:moveTo>
                    <a:pt x="0" y="7"/>
                  </a:moveTo>
                  <a:cubicBezTo>
                    <a:pt x="24" y="0"/>
                    <a:pt x="41" y="7"/>
                    <a:pt x="59" y="19"/>
                  </a:cubicBezTo>
                  <a:cubicBezTo>
                    <a:pt x="94" y="44"/>
                    <a:pt x="128" y="75"/>
                    <a:pt x="175" y="69"/>
                  </a:cubicBezTo>
                  <a:cubicBezTo>
                    <a:pt x="181" y="69"/>
                    <a:pt x="181" y="69"/>
                    <a:pt x="187" y="69"/>
                  </a:cubicBezTo>
                  <a:cubicBezTo>
                    <a:pt x="210" y="69"/>
                    <a:pt x="361" y="38"/>
                    <a:pt x="384" y="32"/>
                  </a:cubicBezTo>
                  <a:cubicBezTo>
                    <a:pt x="355" y="38"/>
                    <a:pt x="291" y="88"/>
                    <a:pt x="262" y="94"/>
                  </a:cubicBezTo>
                  <a:cubicBezTo>
                    <a:pt x="198" y="112"/>
                    <a:pt x="88" y="50"/>
                    <a:pt x="41" y="13"/>
                  </a:cubicBezTo>
                  <a:cubicBezTo>
                    <a:pt x="30" y="7"/>
                    <a:pt x="12" y="13"/>
                    <a:pt x="0" y="7"/>
                  </a:cubicBezTo>
                  <a:cubicBezTo>
                    <a:pt x="0" y="7"/>
                    <a:pt x="0" y="7"/>
                    <a:pt x="0" y="7"/>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 name="Freeform 85"/>
            <p:cNvSpPr>
              <a:spLocks/>
            </p:cNvSpPr>
            <p:nvPr/>
          </p:nvSpPr>
          <p:spPr bwMode="auto">
            <a:xfrm>
              <a:off x="5738813" y="5281613"/>
              <a:ext cx="109538" cy="163513"/>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18" y="245"/>
                  </a:moveTo>
                  <a:cubicBezTo>
                    <a:pt x="118" y="233"/>
                    <a:pt x="124" y="222"/>
                    <a:pt x="124" y="210"/>
                  </a:cubicBezTo>
                  <a:cubicBezTo>
                    <a:pt x="124" y="210"/>
                    <a:pt x="130" y="204"/>
                    <a:pt x="130" y="204"/>
                  </a:cubicBezTo>
                  <a:cubicBezTo>
                    <a:pt x="130" y="175"/>
                    <a:pt x="153" y="158"/>
                    <a:pt x="165" y="140"/>
                  </a:cubicBezTo>
                  <a:cubicBezTo>
                    <a:pt x="176" y="111"/>
                    <a:pt x="141" y="134"/>
                    <a:pt x="124" y="128"/>
                  </a:cubicBezTo>
                  <a:cubicBezTo>
                    <a:pt x="118" y="128"/>
                    <a:pt x="118" y="123"/>
                    <a:pt x="118" y="123"/>
                  </a:cubicBezTo>
                  <a:cubicBezTo>
                    <a:pt x="153" y="111"/>
                    <a:pt x="176" y="88"/>
                    <a:pt x="165" y="53"/>
                  </a:cubicBezTo>
                  <a:cubicBezTo>
                    <a:pt x="159" y="64"/>
                    <a:pt x="135" y="70"/>
                    <a:pt x="135" y="59"/>
                  </a:cubicBezTo>
                  <a:cubicBezTo>
                    <a:pt x="135" y="47"/>
                    <a:pt x="159" y="41"/>
                    <a:pt x="153" y="24"/>
                  </a:cubicBezTo>
                  <a:cubicBezTo>
                    <a:pt x="153" y="18"/>
                    <a:pt x="159" y="18"/>
                    <a:pt x="159" y="18"/>
                  </a:cubicBezTo>
                  <a:cubicBezTo>
                    <a:pt x="165" y="12"/>
                    <a:pt x="153" y="0"/>
                    <a:pt x="147" y="6"/>
                  </a:cubicBezTo>
                  <a:cubicBezTo>
                    <a:pt x="130" y="18"/>
                    <a:pt x="106" y="0"/>
                    <a:pt x="88" y="18"/>
                  </a:cubicBezTo>
                  <a:cubicBezTo>
                    <a:pt x="71" y="35"/>
                    <a:pt x="88" y="64"/>
                    <a:pt x="77" y="76"/>
                  </a:cubicBezTo>
                  <a:cubicBezTo>
                    <a:pt x="65" y="88"/>
                    <a:pt x="53" y="59"/>
                    <a:pt x="47" y="53"/>
                  </a:cubicBezTo>
                  <a:cubicBezTo>
                    <a:pt x="30" y="47"/>
                    <a:pt x="30" y="88"/>
                    <a:pt x="30" y="99"/>
                  </a:cubicBezTo>
                  <a:cubicBezTo>
                    <a:pt x="30" y="111"/>
                    <a:pt x="42" y="117"/>
                    <a:pt x="47" y="128"/>
                  </a:cubicBezTo>
                  <a:cubicBezTo>
                    <a:pt x="47" y="128"/>
                    <a:pt x="53" y="134"/>
                    <a:pt x="47" y="134"/>
                  </a:cubicBezTo>
                  <a:cubicBezTo>
                    <a:pt x="47" y="140"/>
                    <a:pt x="42" y="140"/>
                    <a:pt x="36" y="134"/>
                  </a:cubicBezTo>
                  <a:cubicBezTo>
                    <a:pt x="24" y="128"/>
                    <a:pt x="6" y="123"/>
                    <a:pt x="6" y="134"/>
                  </a:cubicBezTo>
                  <a:cubicBezTo>
                    <a:pt x="0" y="163"/>
                    <a:pt x="30" y="181"/>
                    <a:pt x="53" y="192"/>
                  </a:cubicBezTo>
                  <a:cubicBezTo>
                    <a:pt x="59" y="192"/>
                    <a:pt x="65" y="204"/>
                    <a:pt x="71" y="216"/>
                  </a:cubicBezTo>
                  <a:cubicBezTo>
                    <a:pt x="77" y="222"/>
                    <a:pt x="100" y="227"/>
                    <a:pt x="100" y="245"/>
                  </a:cubicBezTo>
                  <a:cubicBezTo>
                    <a:pt x="106" y="245"/>
                    <a:pt x="106" y="245"/>
                    <a:pt x="106" y="245"/>
                  </a:cubicBezTo>
                  <a:cubicBezTo>
                    <a:pt x="106" y="251"/>
                    <a:pt x="112" y="256"/>
                    <a:pt x="112" y="256"/>
                  </a:cubicBezTo>
                  <a:cubicBezTo>
                    <a:pt x="118" y="256"/>
                    <a:pt x="112" y="251"/>
                    <a:pt x="118" y="245"/>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 name="Freeform 86"/>
            <p:cNvSpPr>
              <a:spLocks/>
            </p:cNvSpPr>
            <p:nvPr/>
          </p:nvSpPr>
          <p:spPr bwMode="auto">
            <a:xfrm>
              <a:off x="5738813" y="5281613"/>
              <a:ext cx="100013" cy="163513"/>
            </a:xfrm>
            <a:custGeom>
              <a:avLst/>
              <a:gdLst>
                <a:gd name="T0" fmla="*/ 2147483647 w 160"/>
                <a:gd name="T1" fmla="*/ 2147483647 h 256"/>
                <a:gd name="T2" fmla="*/ 2147483647 w 160"/>
                <a:gd name="T3" fmla="*/ 2147483647 h 256"/>
                <a:gd name="T4" fmla="*/ 2147483647 w 160"/>
                <a:gd name="T5" fmla="*/ 2147483647 h 256"/>
                <a:gd name="T6" fmla="*/ 2147483647 w 160"/>
                <a:gd name="T7" fmla="*/ 2147483647 h 256"/>
                <a:gd name="T8" fmla="*/ 2147483647 w 160"/>
                <a:gd name="T9" fmla="*/ 2147483647 h 256"/>
                <a:gd name="T10" fmla="*/ 2147483647 w 160"/>
                <a:gd name="T11" fmla="*/ 2147483647 h 256"/>
                <a:gd name="T12" fmla="*/ 2147483647 w 160"/>
                <a:gd name="T13" fmla="*/ 2147483647 h 256"/>
                <a:gd name="T14" fmla="*/ 2147483647 w 160"/>
                <a:gd name="T15" fmla="*/ 2147483647 h 256"/>
                <a:gd name="T16" fmla="*/ 2147483647 w 160"/>
                <a:gd name="T17" fmla="*/ 2147483647 h 256"/>
                <a:gd name="T18" fmla="*/ 2147483647 w 160"/>
                <a:gd name="T19" fmla="*/ 2147483647 h 256"/>
                <a:gd name="T20" fmla="*/ 2147483647 w 160"/>
                <a:gd name="T21" fmla="*/ 2147483647 h 256"/>
                <a:gd name="T22" fmla="*/ 2147483647 w 160"/>
                <a:gd name="T23" fmla="*/ 2147483647 h 256"/>
                <a:gd name="T24" fmla="*/ 2147483647 w 160"/>
                <a:gd name="T25" fmla="*/ 2147483647 h 256"/>
                <a:gd name="T26" fmla="*/ 2147483647 w 160"/>
                <a:gd name="T27" fmla="*/ 2147483647 h 256"/>
                <a:gd name="T28" fmla="*/ 2147483647 w 160"/>
                <a:gd name="T29" fmla="*/ 2147483647 h 256"/>
                <a:gd name="T30" fmla="*/ 2147483647 w 160"/>
                <a:gd name="T31" fmla="*/ 2147483647 h 256"/>
                <a:gd name="T32" fmla="*/ 2147483647 w 160"/>
                <a:gd name="T33" fmla="*/ 2147483647 h 256"/>
                <a:gd name="T34" fmla="*/ 2147483647 w 160"/>
                <a:gd name="T35" fmla="*/ 2147483647 h 256"/>
                <a:gd name="T36" fmla="*/ 2147483647 w 160"/>
                <a:gd name="T37" fmla="*/ 2147483647 h 256"/>
                <a:gd name="T38" fmla="*/ 2147483647 w 160"/>
                <a:gd name="T39" fmla="*/ 2147483647 h 256"/>
                <a:gd name="T40" fmla="*/ 2147483647 w 160"/>
                <a:gd name="T41" fmla="*/ 2147483647 h 256"/>
                <a:gd name="T42" fmla="*/ 2147483647 w 160"/>
                <a:gd name="T43" fmla="*/ 2147483647 h 256"/>
                <a:gd name="T44" fmla="*/ 2147483647 w 160"/>
                <a:gd name="T45" fmla="*/ 2147483647 h 256"/>
                <a:gd name="T46" fmla="*/ 2147483647 w 160"/>
                <a:gd name="T47" fmla="*/ 2147483647 h 256"/>
                <a:gd name="T48" fmla="*/ 2147483647 w 160"/>
                <a:gd name="T49" fmla="*/ 2147483647 h 256"/>
                <a:gd name="T50" fmla="*/ 2147483647 w 160"/>
                <a:gd name="T51" fmla="*/ 2147483647 h 256"/>
                <a:gd name="T52" fmla="*/ 2147483647 w 160"/>
                <a:gd name="T53" fmla="*/ 2147483647 h 256"/>
                <a:gd name="T54" fmla="*/ 2147483647 w 160"/>
                <a:gd name="T55" fmla="*/ 2147483647 h 256"/>
                <a:gd name="T56" fmla="*/ 2147483647 w 160"/>
                <a:gd name="T57" fmla="*/ 2147483647 h 256"/>
                <a:gd name="T58" fmla="*/ 2147483647 w 160"/>
                <a:gd name="T59" fmla="*/ 2147483647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0"/>
                <a:gd name="T91" fmla="*/ 0 h 256"/>
                <a:gd name="T92" fmla="*/ 160 w 160"/>
                <a:gd name="T93" fmla="*/ 256 h 2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0" h="256">
                  <a:moveTo>
                    <a:pt x="109" y="256"/>
                  </a:moveTo>
                  <a:cubicBezTo>
                    <a:pt x="115" y="256"/>
                    <a:pt x="103" y="245"/>
                    <a:pt x="103" y="245"/>
                  </a:cubicBezTo>
                  <a:cubicBezTo>
                    <a:pt x="103" y="245"/>
                    <a:pt x="103" y="245"/>
                    <a:pt x="98" y="245"/>
                  </a:cubicBezTo>
                  <a:cubicBezTo>
                    <a:pt x="98" y="227"/>
                    <a:pt x="75" y="222"/>
                    <a:pt x="69" y="216"/>
                  </a:cubicBezTo>
                  <a:cubicBezTo>
                    <a:pt x="63" y="204"/>
                    <a:pt x="58" y="192"/>
                    <a:pt x="52" y="192"/>
                  </a:cubicBezTo>
                  <a:cubicBezTo>
                    <a:pt x="29" y="181"/>
                    <a:pt x="0" y="163"/>
                    <a:pt x="6" y="134"/>
                  </a:cubicBezTo>
                  <a:cubicBezTo>
                    <a:pt x="6" y="123"/>
                    <a:pt x="23" y="128"/>
                    <a:pt x="35" y="134"/>
                  </a:cubicBezTo>
                  <a:cubicBezTo>
                    <a:pt x="40" y="140"/>
                    <a:pt x="46" y="140"/>
                    <a:pt x="46" y="134"/>
                  </a:cubicBezTo>
                  <a:cubicBezTo>
                    <a:pt x="52" y="134"/>
                    <a:pt x="46" y="128"/>
                    <a:pt x="46" y="128"/>
                  </a:cubicBezTo>
                  <a:cubicBezTo>
                    <a:pt x="40" y="117"/>
                    <a:pt x="29" y="111"/>
                    <a:pt x="29" y="99"/>
                  </a:cubicBezTo>
                  <a:cubicBezTo>
                    <a:pt x="29" y="88"/>
                    <a:pt x="29" y="47"/>
                    <a:pt x="46" y="53"/>
                  </a:cubicBezTo>
                  <a:cubicBezTo>
                    <a:pt x="52" y="59"/>
                    <a:pt x="63" y="88"/>
                    <a:pt x="75" y="76"/>
                  </a:cubicBezTo>
                  <a:cubicBezTo>
                    <a:pt x="86" y="64"/>
                    <a:pt x="69" y="35"/>
                    <a:pt x="86" y="18"/>
                  </a:cubicBezTo>
                  <a:cubicBezTo>
                    <a:pt x="103" y="0"/>
                    <a:pt x="126" y="18"/>
                    <a:pt x="143" y="6"/>
                  </a:cubicBezTo>
                  <a:cubicBezTo>
                    <a:pt x="149" y="0"/>
                    <a:pt x="160" y="12"/>
                    <a:pt x="155" y="18"/>
                  </a:cubicBezTo>
                  <a:cubicBezTo>
                    <a:pt x="155" y="18"/>
                    <a:pt x="126" y="30"/>
                    <a:pt x="126" y="53"/>
                  </a:cubicBezTo>
                  <a:cubicBezTo>
                    <a:pt x="126" y="30"/>
                    <a:pt x="109" y="12"/>
                    <a:pt x="98" y="24"/>
                  </a:cubicBezTo>
                  <a:cubicBezTo>
                    <a:pt x="75" y="41"/>
                    <a:pt x="98" y="82"/>
                    <a:pt x="86" y="111"/>
                  </a:cubicBezTo>
                  <a:cubicBezTo>
                    <a:pt x="86" y="111"/>
                    <a:pt x="80" y="105"/>
                    <a:pt x="80" y="105"/>
                  </a:cubicBezTo>
                  <a:cubicBezTo>
                    <a:pt x="75" y="99"/>
                    <a:pt x="75" y="94"/>
                    <a:pt x="75" y="94"/>
                  </a:cubicBezTo>
                  <a:cubicBezTo>
                    <a:pt x="58" y="88"/>
                    <a:pt x="63" y="82"/>
                    <a:pt x="46" y="82"/>
                  </a:cubicBezTo>
                  <a:cubicBezTo>
                    <a:pt x="35" y="82"/>
                    <a:pt x="35" y="88"/>
                    <a:pt x="40" y="94"/>
                  </a:cubicBezTo>
                  <a:cubicBezTo>
                    <a:pt x="46" y="117"/>
                    <a:pt x="86" y="146"/>
                    <a:pt x="80" y="163"/>
                  </a:cubicBezTo>
                  <a:cubicBezTo>
                    <a:pt x="75" y="181"/>
                    <a:pt x="29" y="140"/>
                    <a:pt x="12" y="134"/>
                  </a:cubicBezTo>
                  <a:cubicBezTo>
                    <a:pt x="6" y="158"/>
                    <a:pt x="35" y="158"/>
                    <a:pt x="52" y="175"/>
                  </a:cubicBezTo>
                  <a:cubicBezTo>
                    <a:pt x="58" y="181"/>
                    <a:pt x="75" y="187"/>
                    <a:pt x="86" y="192"/>
                  </a:cubicBezTo>
                  <a:cubicBezTo>
                    <a:pt x="92" y="198"/>
                    <a:pt x="69" y="210"/>
                    <a:pt x="75" y="210"/>
                  </a:cubicBezTo>
                  <a:cubicBezTo>
                    <a:pt x="75" y="210"/>
                    <a:pt x="86" y="210"/>
                    <a:pt x="92" y="210"/>
                  </a:cubicBezTo>
                  <a:cubicBezTo>
                    <a:pt x="92" y="216"/>
                    <a:pt x="86" y="216"/>
                    <a:pt x="80" y="222"/>
                  </a:cubicBezTo>
                  <a:cubicBezTo>
                    <a:pt x="80" y="227"/>
                    <a:pt x="120" y="256"/>
                    <a:pt x="109" y="256"/>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 name="Freeform 87"/>
            <p:cNvSpPr>
              <a:spLocks/>
            </p:cNvSpPr>
            <p:nvPr/>
          </p:nvSpPr>
          <p:spPr bwMode="auto">
            <a:xfrm>
              <a:off x="5768975" y="5281613"/>
              <a:ext cx="79375" cy="163513"/>
            </a:xfrm>
            <a:custGeom>
              <a:avLst/>
              <a:gdLst>
                <a:gd name="T0" fmla="*/ 2147483647 w 128"/>
                <a:gd name="T1" fmla="*/ 2147483647 h 256"/>
                <a:gd name="T2" fmla="*/ 2147483647 w 128"/>
                <a:gd name="T3" fmla="*/ 2147483647 h 256"/>
                <a:gd name="T4" fmla="*/ 2147483647 w 128"/>
                <a:gd name="T5" fmla="*/ 2147483647 h 256"/>
                <a:gd name="T6" fmla="*/ 2147483647 w 128"/>
                <a:gd name="T7" fmla="*/ 2147483647 h 256"/>
                <a:gd name="T8" fmla="*/ 2147483647 w 128"/>
                <a:gd name="T9" fmla="*/ 2147483647 h 256"/>
                <a:gd name="T10" fmla="*/ 2147483647 w 128"/>
                <a:gd name="T11" fmla="*/ 2147483647 h 256"/>
                <a:gd name="T12" fmla="*/ 2147483647 w 128"/>
                <a:gd name="T13" fmla="*/ 2147483647 h 256"/>
                <a:gd name="T14" fmla="*/ 2147483647 w 128"/>
                <a:gd name="T15" fmla="*/ 2147483647 h 256"/>
                <a:gd name="T16" fmla="*/ 2147483647 w 128"/>
                <a:gd name="T17" fmla="*/ 2147483647 h 256"/>
                <a:gd name="T18" fmla="*/ 2147483647 w 128"/>
                <a:gd name="T19" fmla="*/ 2147483647 h 256"/>
                <a:gd name="T20" fmla="*/ 2147483647 w 128"/>
                <a:gd name="T21" fmla="*/ 2147483647 h 256"/>
                <a:gd name="T22" fmla="*/ 2147483647 w 128"/>
                <a:gd name="T23" fmla="*/ 0 h 256"/>
                <a:gd name="T24" fmla="*/ 2147483647 w 128"/>
                <a:gd name="T25" fmla="*/ 2147483647 h 256"/>
                <a:gd name="T26" fmla="*/ 2147483647 w 128"/>
                <a:gd name="T27" fmla="*/ 2147483647 h 256"/>
                <a:gd name="T28" fmla="*/ 2147483647 w 128"/>
                <a:gd name="T29" fmla="*/ 2147483647 h 256"/>
                <a:gd name="T30" fmla="*/ 2147483647 w 128"/>
                <a:gd name="T31" fmla="*/ 2147483647 h 256"/>
                <a:gd name="T32" fmla="*/ 2147483647 w 128"/>
                <a:gd name="T33" fmla="*/ 2147483647 h 256"/>
                <a:gd name="T34" fmla="*/ 2147483647 w 128"/>
                <a:gd name="T35" fmla="*/ 2147483647 h 256"/>
                <a:gd name="T36" fmla="*/ 2147483647 w 128"/>
                <a:gd name="T37" fmla="*/ 214748364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56"/>
                <a:gd name="T59" fmla="*/ 128 w 128"/>
                <a:gd name="T60" fmla="*/ 256 h 2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56">
                  <a:moveTo>
                    <a:pt x="58" y="256"/>
                  </a:moveTo>
                  <a:cubicBezTo>
                    <a:pt x="64" y="256"/>
                    <a:pt x="58" y="250"/>
                    <a:pt x="64" y="244"/>
                  </a:cubicBezTo>
                  <a:cubicBezTo>
                    <a:pt x="64" y="232"/>
                    <a:pt x="71" y="220"/>
                    <a:pt x="71" y="208"/>
                  </a:cubicBezTo>
                  <a:cubicBezTo>
                    <a:pt x="71" y="208"/>
                    <a:pt x="77" y="202"/>
                    <a:pt x="77" y="202"/>
                  </a:cubicBezTo>
                  <a:cubicBezTo>
                    <a:pt x="77" y="171"/>
                    <a:pt x="103" y="153"/>
                    <a:pt x="116" y="135"/>
                  </a:cubicBezTo>
                  <a:cubicBezTo>
                    <a:pt x="128" y="104"/>
                    <a:pt x="90" y="128"/>
                    <a:pt x="71" y="122"/>
                  </a:cubicBezTo>
                  <a:cubicBezTo>
                    <a:pt x="64" y="122"/>
                    <a:pt x="64" y="116"/>
                    <a:pt x="64" y="116"/>
                  </a:cubicBezTo>
                  <a:cubicBezTo>
                    <a:pt x="103" y="104"/>
                    <a:pt x="128" y="80"/>
                    <a:pt x="116" y="43"/>
                  </a:cubicBezTo>
                  <a:cubicBezTo>
                    <a:pt x="109" y="55"/>
                    <a:pt x="84" y="61"/>
                    <a:pt x="84" y="49"/>
                  </a:cubicBezTo>
                  <a:cubicBezTo>
                    <a:pt x="84" y="37"/>
                    <a:pt x="109" y="31"/>
                    <a:pt x="103" y="13"/>
                  </a:cubicBezTo>
                  <a:cubicBezTo>
                    <a:pt x="103" y="7"/>
                    <a:pt x="109" y="7"/>
                    <a:pt x="109" y="7"/>
                  </a:cubicBezTo>
                  <a:cubicBezTo>
                    <a:pt x="109" y="0"/>
                    <a:pt x="109" y="0"/>
                    <a:pt x="109" y="0"/>
                  </a:cubicBezTo>
                  <a:cubicBezTo>
                    <a:pt x="84" y="19"/>
                    <a:pt x="64" y="43"/>
                    <a:pt x="64" y="68"/>
                  </a:cubicBezTo>
                  <a:cubicBezTo>
                    <a:pt x="58" y="80"/>
                    <a:pt x="103" y="55"/>
                    <a:pt x="109" y="68"/>
                  </a:cubicBezTo>
                  <a:cubicBezTo>
                    <a:pt x="116" y="80"/>
                    <a:pt x="90" y="80"/>
                    <a:pt x="71" y="86"/>
                  </a:cubicBezTo>
                  <a:cubicBezTo>
                    <a:pt x="0" y="98"/>
                    <a:pt x="26" y="141"/>
                    <a:pt x="32" y="147"/>
                  </a:cubicBezTo>
                  <a:cubicBezTo>
                    <a:pt x="45" y="153"/>
                    <a:pt x="84" y="141"/>
                    <a:pt x="103" y="135"/>
                  </a:cubicBezTo>
                  <a:cubicBezTo>
                    <a:pt x="32" y="177"/>
                    <a:pt x="45" y="214"/>
                    <a:pt x="58" y="256"/>
                  </a:cubicBezTo>
                  <a:cubicBezTo>
                    <a:pt x="58" y="256"/>
                    <a:pt x="58" y="256"/>
                    <a:pt x="58" y="256"/>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 name="Freeform 88"/>
            <p:cNvSpPr>
              <a:spLocks noEditPoints="1"/>
            </p:cNvSpPr>
            <p:nvPr/>
          </p:nvSpPr>
          <p:spPr bwMode="auto">
            <a:xfrm>
              <a:off x="5749925" y="5294313"/>
              <a:ext cx="98425" cy="158750"/>
            </a:xfrm>
            <a:custGeom>
              <a:avLst/>
              <a:gdLst>
                <a:gd name="T0" fmla="*/ 2147483647 w 156"/>
                <a:gd name="T1" fmla="*/ 2147483647 h 247"/>
                <a:gd name="T2" fmla="*/ 2147483647 w 156"/>
                <a:gd name="T3" fmla="*/ 2147483647 h 247"/>
                <a:gd name="T4" fmla="*/ 2147483647 w 156"/>
                <a:gd name="T5" fmla="*/ 2147483647 h 247"/>
                <a:gd name="T6" fmla="*/ 2147483647 w 156"/>
                <a:gd name="T7" fmla="*/ 2147483647 h 247"/>
                <a:gd name="T8" fmla="*/ 2147483647 w 156"/>
                <a:gd name="T9" fmla="*/ 2147483647 h 247"/>
                <a:gd name="T10" fmla="*/ 2147483647 w 156"/>
                <a:gd name="T11" fmla="*/ 2147483647 h 247"/>
                <a:gd name="T12" fmla="*/ 2147483647 w 156"/>
                <a:gd name="T13" fmla="*/ 2147483647 h 247"/>
                <a:gd name="T14" fmla="*/ 2147483647 w 156"/>
                <a:gd name="T15" fmla="*/ 2147483647 h 247"/>
                <a:gd name="T16" fmla="*/ 2147483647 w 156"/>
                <a:gd name="T17" fmla="*/ 2147483647 h 247"/>
                <a:gd name="T18" fmla="*/ 2147483647 w 156"/>
                <a:gd name="T19" fmla="*/ 2147483647 h 247"/>
                <a:gd name="T20" fmla="*/ 2147483647 w 156"/>
                <a:gd name="T21" fmla="*/ 2147483647 h 247"/>
                <a:gd name="T22" fmla="*/ 2147483647 w 156"/>
                <a:gd name="T23" fmla="*/ 2147483647 h 247"/>
                <a:gd name="T24" fmla="*/ 2147483647 w 156"/>
                <a:gd name="T25" fmla="*/ 2147483647 h 247"/>
                <a:gd name="T26" fmla="*/ 2147483647 w 156"/>
                <a:gd name="T27" fmla="*/ 2147483647 h 247"/>
                <a:gd name="T28" fmla="*/ 2147483647 w 156"/>
                <a:gd name="T29" fmla="*/ 2147483647 h 247"/>
                <a:gd name="T30" fmla="*/ 2147483647 w 156"/>
                <a:gd name="T31" fmla="*/ 2147483647 h 247"/>
                <a:gd name="T32" fmla="*/ 2147483647 w 156"/>
                <a:gd name="T33" fmla="*/ 2147483647 h 247"/>
                <a:gd name="T34" fmla="*/ 2147483647 w 156"/>
                <a:gd name="T35" fmla="*/ 2147483647 h 247"/>
                <a:gd name="T36" fmla="*/ 0 w 156"/>
                <a:gd name="T37" fmla="*/ 2147483647 h 247"/>
                <a:gd name="T38" fmla="*/ 2147483647 w 156"/>
                <a:gd name="T39" fmla="*/ 2147483647 h 247"/>
                <a:gd name="T40" fmla="*/ 2147483647 w 156"/>
                <a:gd name="T41" fmla="*/ 2147483647 h 247"/>
                <a:gd name="T42" fmla="*/ 2147483647 w 156"/>
                <a:gd name="T43" fmla="*/ 2147483647 h 247"/>
                <a:gd name="T44" fmla="*/ 2147483647 w 156"/>
                <a:gd name="T45" fmla="*/ 2147483647 h 247"/>
                <a:gd name="T46" fmla="*/ 2147483647 w 156"/>
                <a:gd name="T47" fmla="*/ 2147483647 h 247"/>
                <a:gd name="T48" fmla="*/ 2147483647 w 156"/>
                <a:gd name="T49" fmla="*/ 2147483647 h 247"/>
                <a:gd name="T50" fmla="*/ 2147483647 w 156"/>
                <a:gd name="T51" fmla="*/ 2147483647 h 247"/>
                <a:gd name="T52" fmla="*/ 2147483647 w 156"/>
                <a:gd name="T53" fmla="*/ 2147483647 h 247"/>
                <a:gd name="T54" fmla="*/ 2147483647 w 156"/>
                <a:gd name="T55" fmla="*/ 2147483647 h 247"/>
                <a:gd name="T56" fmla="*/ 2147483647 w 156"/>
                <a:gd name="T57" fmla="*/ 2147483647 h 247"/>
                <a:gd name="T58" fmla="*/ 2147483647 w 156"/>
                <a:gd name="T59" fmla="*/ 2147483647 h 247"/>
                <a:gd name="T60" fmla="*/ 2147483647 w 156"/>
                <a:gd name="T61" fmla="*/ 2147483647 h 247"/>
                <a:gd name="T62" fmla="*/ 2147483647 w 156"/>
                <a:gd name="T63" fmla="*/ 2147483647 h 247"/>
                <a:gd name="T64" fmla="*/ 2147483647 w 156"/>
                <a:gd name="T65" fmla="*/ 2147483647 h 247"/>
                <a:gd name="T66" fmla="*/ 2147483647 w 156"/>
                <a:gd name="T67" fmla="*/ 2147483647 h 247"/>
                <a:gd name="T68" fmla="*/ 2147483647 w 156"/>
                <a:gd name="T69" fmla="*/ 2147483647 h 247"/>
                <a:gd name="T70" fmla="*/ 2147483647 w 156"/>
                <a:gd name="T71" fmla="*/ 2147483647 h 247"/>
                <a:gd name="T72" fmla="*/ 2147483647 w 156"/>
                <a:gd name="T73" fmla="*/ 2147483647 h 247"/>
                <a:gd name="T74" fmla="*/ 2147483647 w 156"/>
                <a:gd name="T75" fmla="*/ 2147483647 h 247"/>
                <a:gd name="T76" fmla="*/ 2147483647 w 156"/>
                <a:gd name="T77" fmla="*/ 2147483647 h 247"/>
                <a:gd name="T78" fmla="*/ 2147483647 w 156"/>
                <a:gd name="T79" fmla="*/ 2147483647 h 247"/>
                <a:gd name="T80" fmla="*/ 2147483647 w 156"/>
                <a:gd name="T81" fmla="*/ 2147483647 h 247"/>
                <a:gd name="T82" fmla="*/ 2147483647 w 156"/>
                <a:gd name="T83" fmla="*/ 2147483647 h 247"/>
                <a:gd name="T84" fmla="*/ 2147483647 w 156"/>
                <a:gd name="T85" fmla="*/ 0 h 2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247"/>
                <a:gd name="T131" fmla="*/ 156 w 156"/>
                <a:gd name="T132" fmla="*/ 247 h 2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247">
                  <a:moveTo>
                    <a:pt x="86" y="81"/>
                  </a:moveTo>
                  <a:lnTo>
                    <a:pt x="91" y="82"/>
                  </a:lnTo>
                  <a:lnTo>
                    <a:pt x="89" y="81"/>
                  </a:lnTo>
                  <a:lnTo>
                    <a:pt x="103" y="80"/>
                  </a:lnTo>
                  <a:lnTo>
                    <a:pt x="100" y="81"/>
                  </a:lnTo>
                  <a:lnTo>
                    <a:pt x="121" y="71"/>
                  </a:lnTo>
                  <a:lnTo>
                    <a:pt x="119" y="73"/>
                  </a:lnTo>
                  <a:lnTo>
                    <a:pt x="145" y="47"/>
                  </a:lnTo>
                  <a:lnTo>
                    <a:pt x="156" y="58"/>
                  </a:lnTo>
                  <a:lnTo>
                    <a:pt x="130" y="84"/>
                  </a:lnTo>
                  <a:cubicBezTo>
                    <a:pt x="129" y="85"/>
                    <a:pt x="129" y="85"/>
                    <a:pt x="128" y="86"/>
                  </a:cubicBezTo>
                  <a:lnTo>
                    <a:pt x="107" y="96"/>
                  </a:lnTo>
                  <a:cubicBezTo>
                    <a:pt x="106" y="96"/>
                    <a:pt x="105" y="96"/>
                    <a:pt x="104" y="96"/>
                  </a:cubicBezTo>
                  <a:lnTo>
                    <a:pt x="90" y="97"/>
                  </a:lnTo>
                  <a:cubicBezTo>
                    <a:pt x="89" y="98"/>
                    <a:pt x="89" y="97"/>
                    <a:pt x="88" y="97"/>
                  </a:cubicBezTo>
                  <a:lnTo>
                    <a:pt x="83" y="96"/>
                  </a:lnTo>
                  <a:lnTo>
                    <a:pt x="86" y="81"/>
                  </a:lnTo>
                  <a:close/>
                  <a:moveTo>
                    <a:pt x="77" y="147"/>
                  </a:moveTo>
                  <a:lnTo>
                    <a:pt x="85" y="145"/>
                  </a:lnTo>
                  <a:lnTo>
                    <a:pt x="103" y="139"/>
                  </a:lnTo>
                  <a:lnTo>
                    <a:pt x="124" y="129"/>
                  </a:lnTo>
                  <a:lnTo>
                    <a:pt x="123" y="130"/>
                  </a:lnTo>
                  <a:lnTo>
                    <a:pt x="141" y="118"/>
                  </a:lnTo>
                  <a:lnTo>
                    <a:pt x="150" y="131"/>
                  </a:lnTo>
                  <a:lnTo>
                    <a:pt x="132" y="143"/>
                  </a:lnTo>
                  <a:cubicBezTo>
                    <a:pt x="132" y="143"/>
                    <a:pt x="131" y="144"/>
                    <a:pt x="131" y="144"/>
                  </a:cubicBezTo>
                  <a:lnTo>
                    <a:pt x="108" y="154"/>
                  </a:lnTo>
                  <a:lnTo>
                    <a:pt x="88" y="160"/>
                  </a:lnTo>
                  <a:lnTo>
                    <a:pt x="80" y="162"/>
                  </a:lnTo>
                  <a:lnTo>
                    <a:pt x="77" y="147"/>
                  </a:lnTo>
                  <a:close/>
                  <a:moveTo>
                    <a:pt x="76" y="186"/>
                  </a:moveTo>
                  <a:lnTo>
                    <a:pt x="66" y="183"/>
                  </a:lnTo>
                  <a:cubicBezTo>
                    <a:pt x="66" y="183"/>
                    <a:pt x="65" y="183"/>
                    <a:pt x="65" y="183"/>
                  </a:cubicBezTo>
                  <a:lnTo>
                    <a:pt x="44" y="173"/>
                  </a:lnTo>
                  <a:cubicBezTo>
                    <a:pt x="44" y="173"/>
                    <a:pt x="43" y="172"/>
                    <a:pt x="43" y="172"/>
                  </a:cubicBezTo>
                  <a:lnTo>
                    <a:pt x="18" y="155"/>
                  </a:lnTo>
                  <a:cubicBezTo>
                    <a:pt x="17" y="155"/>
                    <a:pt x="16" y="154"/>
                    <a:pt x="16" y="153"/>
                  </a:cubicBezTo>
                  <a:lnTo>
                    <a:pt x="0" y="129"/>
                  </a:lnTo>
                  <a:lnTo>
                    <a:pt x="13" y="120"/>
                  </a:lnTo>
                  <a:lnTo>
                    <a:pt x="29" y="144"/>
                  </a:lnTo>
                  <a:lnTo>
                    <a:pt x="27" y="142"/>
                  </a:lnTo>
                  <a:lnTo>
                    <a:pt x="52" y="159"/>
                  </a:lnTo>
                  <a:lnTo>
                    <a:pt x="51" y="158"/>
                  </a:lnTo>
                  <a:lnTo>
                    <a:pt x="72" y="168"/>
                  </a:lnTo>
                  <a:lnTo>
                    <a:pt x="71" y="168"/>
                  </a:lnTo>
                  <a:lnTo>
                    <a:pt x="81" y="171"/>
                  </a:lnTo>
                  <a:lnTo>
                    <a:pt x="76" y="186"/>
                  </a:lnTo>
                  <a:close/>
                  <a:moveTo>
                    <a:pt x="73" y="125"/>
                  </a:moveTo>
                  <a:lnTo>
                    <a:pt x="66" y="119"/>
                  </a:lnTo>
                  <a:lnTo>
                    <a:pt x="51" y="104"/>
                  </a:lnTo>
                  <a:lnTo>
                    <a:pt x="35" y="86"/>
                  </a:lnTo>
                  <a:cubicBezTo>
                    <a:pt x="35" y="85"/>
                    <a:pt x="34" y="84"/>
                    <a:pt x="34" y="84"/>
                  </a:cubicBezTo>
                  <a:lnTo>
                    <a:pt x="27" y="68"/>
                  </a:lnTo>
                  <a:lnTo>
                    <a:pt x="42" y="61"/>
                  </a:lnTo>
                  <a:lnTo>
                    <a:pt x="49" y="77"/>
                  </a:lnTo>
                  <a:lnTo>
                    <a:pt x="48" y="75"/>
                  </a:lnTo>
                  <a:lnTo>
                    <a:pt x="62" y="93"/>
                  </a:lnTo>
                  <a:lnTo>
                    <a:pt x="77" y="106"/>
                  </a:lnTo>
                  <a:lnTo>
                    <a:pt x="84" y="112"/>
                  </a:lnTo>
                  <a:lnTo>
                    <a:pt x="73" y="125"/>
                  </a:lnTo>
                  <a:close/>
                  <a:moveTo>
                    <a:pt x="130" y="9"/>
                  </a:moveTo>
                  <a:lnTo>
                    <a:pt x="127" y="13"/>
                  </a:lnTo>
                  <a:lnTo>
                    <a:pt x="118" y="25"/>
                  </a:lnTo>
                  <a:lnTo>
                    <a:pt x="107" y="44"/>
                  </a:lnTo>
                  <a:lnTo>
                    <a:pt x="97" y="71"/>
                  </a:lnTo>
                  <a:lnTo>
                    <a:pt x="97" y="70"/>
                  </a:lnTo>
                  <a:lnTo>
                    <a:pt x="89" y="104"/>
                  </a:lnTo>
                  <a:lnTo>
                    <a:pt x="89" y="103"/>
                  </a:lnTo>
                  <a:lnTo>
                    <a:pt x="87" y="144"/>
                  </a:lnTo>
                  <a:lnTo>
                    <a:pt x="87" y="143"/>
                  </a:lnTo>
                  <a:lnTo>
                    <a:pt x="92" y="191"/>
                  </a:lnTo>
                  <a:lnTo>
                    <a:pt x="92" y="189"/>
                  </a:lnTo>
                  <a:lnTo>
                    <a:pt x="109" y="242"/>
                  </a:lnTo>
                  <a:lnTo>
                    <a:pt x="94" y="247"/>
                  </a:lnTo>
                  <a:lnTo>
                    <a:pt x="77" y="194"/>
                  </a:lnTo>
                  <a:cubicBezTo>
                    <a:pt x="77" y="193"/>
                    <a:pt x="77" y="193"/>
                    <a:pt x="76" y="192"/>
                  </a:cubicBezTo>
                  <a:lnTo>
                    <a:pt x="71" y="144"/>
                  </a:lnTo>
                  <a:cubicBezTo>
                    <a:pt x="71" y="144"/>
                    <a:pt x="71" y="143"/>
                    <a:pt x="71" y="143"/>
                  </a:cubicBezTo>
                  <a:lnTo>
                    <a:pt x="73" y="102"/>
                  </a:lnTo>
                  <a:cubicBezTo>
                    <a:pt x="73" y="102"/>
                    <a:pt x="74" y="101"/>
                    <a:pt x="74" y="101"/>
                  </a:cubicBezTo>
                  <a:lnTo>
                    <a:pt x="82" y="67"/>
                  </a:lnTo>
                  <a:cubicBezTo>
                    <a:pt x="82" y="66"/>
                    <a:pt x="82" y="66"/>
                    <a:pt x="82" y="66"/>
                  </a:cubicBezTo>
                  <a:lnTo>
                    <a:pt x="93" y="37"/>
                  </a:lnTo>
                  <a:lnTo>
                    <a:pt x="105" y="16"/>
                  </a:lnTo>
                  <a:lnTo>
                    <a:pt x="114" y="4"/>
                  </a:lnTo>
                  <a:lnTo>
                    <a:pt x="117" y="0"/>
                  </a:lnTo>
                  <a:lnTo>
                    <a:pt x="130" y="9"/>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9" name="Freeform 89"/>
            <p:cNvSpPr>
              <a:spLocks/>
            </p:cNvSpPr>
            <p:nvPr/>
          </p:nvSpPr>
          <p:spPr bwMode="auto">
            <a:xfrm>
              <a:off x="5789613" y="5497513"/>
              <a:ext cx="109538" cy="165100"/>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71" y="238"/>
                  </a:moveTo>
                  <a:cubicBezTo>
                    <a:pt x="165" y="226"/>
                    <a:pt x="165" y="220"/>
                    <a:pt x="165" y="208"/>
                  </a:cubicBezTo>
                  <a:cubicBezTo>
                    <a:pt x="165" y="202"/>
                    <a:pt x="159" y="196"/>
                    <a:pt x="165" y="196"/>
                  </a:cubicBezTo>
                  <a:cubicBezTo>
                    <a:pt x="142" y="171"/>
                    <a:pt x="159" y="141"/>
                    <a:pt x="154" y="116"/>
                  </a:cubicBezTo>
                  <a:cubicBezTo>
                    <a:pt x="154" y="86"/>
                    <a:pt x="131" y="128"/>
                    <a:pt x="114" y="135"/>
                  </a:cubicBezTo>
                  <a:cubicBezTo>
                    <a:pt x="114" y="135"/>
                    <a:pt x="114" y="128"/>
                    <a:pt x="114" y="128"/>
                  </a:cubicBezTo>
                  <a:cubicBezTo>
                    <a:pt x="137" y="104"/>
                    <a:pt x="142" y="68"/>
                    <a:pt x="114" y="43"/>
                  </a:cubicBezTo>
                  <a:cubicBezTo>
                    <a:pt x="114" y="55"/>
                    <a:pt x="97" y="74"/>
                    <a:pt x="91" y="68"/>
                  </a:cubicBezTo>
                  <a:cubicBezTo>
                    <a:pt x="86" y="55"/>
                    <a:pt x="103" y="37"/>
                    <a:pt x="86" y="25"/>
                  </a:cubicBezTo>
                  <a:cubicBezTo>
                    <a:pt x="86" y="19"/>
                    <a:pt x="91" y="19"/>
                    <a:pt x="91" y="13"/>
                  </a:cubicBezTo>
                  <a:cubicBezTo>
                    <a:pt x="91" y="7"/>
                    <a:pt x="74" y="0"/>
                    <a:pt x="74" y="13"/>
                  </a:cubicBezTo>
                  <a:cubicBezTo>
                    <a:pt x="63" y="31"/>
                    <a:pt x="40" y="31"/>
                    <a:pt x="35" y="49"/>
                  </a:cubicBezTo>
                  <a:cubicBezTo>
                    <a:pt x="29" y="74"/>
                    <a:pt x="57" y="92"/>
                    <a:pt x="52" y="116"/>
                  </a:cubicBezTo>
                  <a:cubicBezTo>
                    <a:pt x="52" y="128"/>
                    <a:pt x="23" y="110"/>
                    <a:pt x="18" y="110"/>
                  </a:cubicBezTo>
                  <a:cubicBezTo>
                    <a:pt x="0" y="110"/>
                    <a:pt x="23" y="147"/>
                    <a:pt x="29" y="159"/>
                  </a:cubicBezTo>
                  <a:cubicBezTo>
                    <a:pt x="35" y="165"/>
                    <a:pt x="46" y="171"/>
                    <a:pt x="57" y="171"/>
                  </a:cubicBezTo>
                  <a:cubicBezTo>
                    <a:pt x="57" y="171"/>
                    <a:pt x="63" y="177"/>
                    <a:pt x="63" y="177"/>
                  </a:cubicBezTo>
                  <a:cubicBezTo>
                    <a:pt x="63" y="189"/>
                    <a:pt x="52" y="189"/>
                    <a:pt x="52" y="189"/>
                  </a:cubicBezTo>
                  <a:cubicBezTo>
                    <a:pt x="40" y="183"/>
                    <a:pt x="18" y="189"/>
                    <a:pt x="23" y="202"/>
                  </a:cubicBezTo>
                  <a:cubicBezTo>
                    <a:pt x="35" y="226"/>
                    <a:pt x="69" y="232"/>
                    <a:pt x="91" y="226"/>
                  </a:cubicBezTo>
                  <a:cubicBezTo>
                    <a:pt x="103" y="226"/>
                    <a:pt x="108" y="232"/>
                    <a:pt x="120" y="238"/>
                  </a:cubicBezTo>
                  <a:cubicBezTo>
                    <a:pt x="131" y="244"/>
                    <a:pt x="148" y="238"/>
                    <a:pt x="159" y="244"/>
                  </a:cubicBezTo>
                  <a:cubicBezTo>
                    <a:pt x="165" y="250"/>
                    <a:pt x="165" y="244"/>
                    <a:pt x="165" y="244"/>
                  </a:cubicBezTo>
                  <a:cubicBezTo>
                    <a:pt x="165" y="250"/>
                    <a:pt x="176" y="256"/>
                    <a:pt x="176" y="250"/>
                  </a:cubicBezTo>
                  <a:cubicBezTo>
                    <a:pt x="176" y="250"/>
                    <a:pt x="176" y="244"/>
                    <a:pt x="171" y="238"/>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 name="Freeform 90"/>
            <p:cNvSpPr>
              <a:spLocks/>
            </p:cNvSpPr>
            <p:nvPr/>
          </p:nvSpPr>
          <p:spPr bwMode="auto">
            <a:xfrm>
              <a:off x="5789613" y="5497513"/>
              <a:ext cx="109538" cy="153988"/>
            </a:xfrm>
            <a:custGeom>
              <a:avLst/>
              <a:gdLst>
                <a:gd name="T0" fmla="*/ 2147483647 w 176"/>
                <a:gd name="T1" fmla="*/ 2147483647 h 240"/>
                <a:gd name="T2" fmla="*/ 2147483647 w 176"/>
                <a:gd name="T3" fmla="*/ 2147483647 h 240"/>
                <a:gd name="T4" fmla="*/ 2147483647 w 176"/>
                <a:gd name="T5" fmla="*/ 2147483647 h 240"/>
                <a:gd name="T6" fmla="*/ 2147483647 w 176"/>
                <a:gd name="T7" fmla="*/ 2147483647 h 240"/>
                <a:gd name="T8" fmla="*/ 2147483647 w 176"/>
                <a:gd name="T9" fmla="*/ 2147483647 h 240"/>
                <a:gd name="T10" fmla="*/ 2147483647 w 176"/>
                <a:gd name="T11" fmla="*/ 2147483647 h 240"/>
                <a:gd name="T12" fmla="*/ 2147483647 w 176"/>
                <a:gd name="T13" fmla="*/ 2147483647 h 240"/>
                <a:gd name="T14" fmla="*/ 2147483647 w 176"/>
                <a:gd name="T15" fmla="*/ 2147483647 h 240"/>
                <a:gd name="T16" fmla="*/ 2147483647 w 176"/>
                <a:gd name="T17" fmla="*/ 2147483647 h 240"/>
                <a:gd name="T18" fmla="*/ 2147483647 w 176"/>
                <a:gd name="T19" fmla="*/ 2147483647 h 240"/>
                <a:gd name="T20" fmla="*/ 2147483647 w 176"/>
                <a:gd name="T21" fmla="*/ 2147483647 h 240"/>
                <a:gd name="T22" fmla="*/ 2147483647 w 176"/>
                <a:gd name="T23" fmla="*/ 2147483647 h 240"/>
                <a:gd name="T24" fmla="*/ 2147483647 w 176"/>
                <a:gd name="T25" fmla="*/ 2147483647 h 240"/>
                <a:gd name="T26" fmla="*/ 2147483647 w 176"/>
                <a:gd name="T27" fmla="*/ 2147483647 h 240"/>
                <a:gd name="T28" fmla="*/ 2147483647 w 176"/>
                <a:gd name="T29" fmla="*/ 2147483647 h 240"/>
                <a:gd name="T30" fmla="*/ 2147483647 w 176"/>
                <a:gd name="T31" fmla="*/ 2147483647 h 240"/>
                <a:gd name="T32" fmla="*/ 2147483647 w 176"/>
                <a:gd name="T33" fmla="*/ 2147483647 h 240"/>
                <a:gd name="T34" fmla="*/ 2147483647 w 176"/>
                <a:gd name="T35" fmla="*/ 2147483647 h 240"/>
                <a:gd name="T36" fmla="*/ 2147483647 w 176"/>
                <a:gd name="T37" fmla="*/ 2147483647 h 240"/>
                <a:gd name="T38" fmla="*/ 2147483647 w 176"/>
                <a:gd name="T39" fmla="*/ 2147483647 h 240"/>
                <a:gd name="T40" fmla="*/ 2147483647 w 176"/>
                <a:gd name="T41" fmla="*/ 2147483647 h 240"/>
                <a:gd name="T42" fmla="*/ 2147483647 w 176"/>
                <a:gd name="T43" fmla="*/ 2147483647 h 240"/>
                <a:gd name="T44" fmla="*/ 2147483647 w 176"/>
                <a:gd name="T45" fmla="*/ 2147483647 h 240"/>
                <a:gd name="T46" fmla="*/ 2147483647 w 176"/>
                <a:gd name="T47" fmla="*/ 2147483647 h 240"/>
                <a:gd name="T48" fmla="*/ 2147483647 w 176"/>
                <a:gd name="T49" fmla="*/ 2147483647 h 240"/>
                <a:gd name="T50" fmla="*/ 2147483647 w 176"/>
                <a:gd name="T51" fmla="*/ 2147483647 h 240"/>
                <a:gd name="T52" fmla="*/ 2147483647 w 176"/>
                <a:gd name="T53" fmla="*/ 2147483647 h 240"/>
                <a:gd name="T54" fmla="*/ 2147483647 w 176"/>
                <a:gd name="T55" fmla="*/ 2147483647 h 240"/>
                <a:gd name="T56" fmla="*/ 2147483647 w 176"/>
                <a:gd name="T57" fmla="*/ 2147483647 h 240"/>
                <a:gd name="T58" fmla="*/ 2147483647 w 17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6"/>
                <a:gd name="T91" fmla="*/ 0 h 240"/>
                <a:gd name="T92" fmla="*/ 176 w 17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6" h="240">
                  <a:moveTo>
                    <a:pt x="171" y="240"/>
                  </a:moveTo>
                  <a:cubicBezTo>
                    <a:pt x="171" y="240"/>
                    <a:pt x="160" y="235"/>
                    <a:pt x="160" y="235"/>
                  </a:cubicBezTo>
                  <a:cubicBezTo>
                    <a:pt x="160" y="235"/>
                    <a:pt x="160" y="240"/>
                    <a:pt x="154" y="235"/>
                  </a:cubicBezTo>
                  <a:cubicBezTo>
                    <a:pt x="143" y="229"/>
                    <a:pt x="127" y="235"/>
                    <a:pt x="116" y="229"/>
                  </a:cubicBezTo>
                  <a:cubicBezTo>
                    <a:pt x="105" y="223"/>
                    <a:pt x="99" y="217"/>
                    <a:pt x="88" y="217"/>
                  </a:cubicBezTo>
                  <a:cubicBezTo>
                    <a:pt x="66" y="223"/>
                    <a:pt x="33" y="217"/>
                    <a:pt x="22" y="194"/>
                  </a:cubicBezTo>
                  <a:cubicBezTo>
                    <a:pt x="17" y="182"/>
                    <a:pt x="39" y="176"/>
                    <a:pt x="50" y="182"/>
                  </a:cubicBezTo>
                  <a:cubicBezTo>
                    <a:pt x="50" y="182"/>
                    <a:pt x="61" y="182"/>
                    <a:pt x="61" y="170"/>
                  </a:cubicBezTo>
                  <a:cubicBezTo>
                    <a:pt x="61" y="170"/>
                    <a:pt x="55" y="164"/>
                    <a:pt x="55" y="164"/>
                  </a:cubicBezTo>
                  <a:cubicBezTo>
                    <a:pt x="44" y="164"/>
                    <a:pt x="33" y="159"/>
                    <a:pt x="28" y="153"/>
                  </a:cubicBezTo>
                  <a:cubicBezTo>
                    <a:pt x="22" y="141"/>
                    <a:pt x="0" y="106"/>
                    <a:pt x="17" y="106"/>
                  </a:cubicBezTo>
                  <a:cubicBezTo>
                    <a:pt x="22" y="106"/>
                    <a:pt x="50" y="123"/>
                    <a:pt x="50" y="112"/>
                  </a:cubicBezTo>
                  <a:cubicBezTo>
                    <a:pt x="55" y="88"/>
                    <a:pt x="28" y="71"/>
                    <a:pt x="33" y="47"/>
                  </a:cubicBezTo>
                  <a:cubicBezTo>
                    <a:pt x="39" y="30"/>
                    <a:pt x="61" y="30"/>
                    <a:pt x="72" y="12"/>
                  </a:cubicBezTo>
                  <a:cubicBezTo>
                    <a:pt x="72" y="0"/>
                    <a:pt x="88" y="6"/>
                    <a:pt x="88" y="12"/>
                  </a:cubicBezTo>
                  <a:cubicBezTo>
                    <a:pt x="88" y="18"/>
                    <a:pt x="72" y="41"/>
                    <a:pt x="83" y="59"/>
                  </a:cubicBezTo>
                  <a:cubicBezTo>
                    <a:pt x="72" y="41"/>
                    <a:pt x="50" y="30"/>
                    <a:pt x="44" y="47"/>
                  </a:cubicBezTo>
                  <a:cubicBezTo>
                    <a:pt x="33" y="82"/>
                    <a:pt x="72" y="100"/>
                    <a:pt x="77" y="129"/>
                  </a:cubicBezTo>
                  <a:cubicBezTo>
                    <a:pt x="77" y="129"/>
                    <a:pt x="72" y="129"/>
                    <a:pt x="72" y="129"/>
                  </a:cubicBezTo>
                  <a:cubicBezTo>
                    <a:pt x="66" y="129"/>
                    <a:pt x="61" y="123"/>
                    <a:pt x="55" y="123"/>
                  </a:cubicBezTo>
                  <a:cubicBezTo>
                    <a:pt x="44" y="123"/>
                    <a:pt x="44" y="118"/>
                    <a:pt x="33" y="123"/>
                  </a:cubicBezTo>
                  <a:cubicBezTo>
                    <a:pt x="22" y="135"/>
                    <a:pt x="28" y="135"/>
                    <a:pt x="33" y="141"/>
                  </a:cubicBezTo>
                  <a:cubicBezTo>
                    <a:pt x="44" y="153"/>
                    <a:pt x="94" y="164"/>
                    <a:pt x="99" y="176"/>
                  </a:cubicBezTo>
                  <a:cubicBezTo>
                    <a:pt x="105" y="194"/>
                    <a:pt x="44" y="188"/>
                    <a:pt x="28" y="188"/>
                  </a:cubicBezTo>
                  <a:cubicBezTo>
                    <a:pt x="33" y="211"/>
                    <a:pt x="61" y="199"/>
                    <a:pt x="83" y="205"/>
                  </a:cubicBezTo>
                  <a:cubicBezTo>
                    <a:pt x="88" y="205"/>
                    <a:pt x="105" y="205"/>
                    <a:pt x="121" y="199"/>
                  </a:cubicBezTo>
                  <a:cubicBezTo>
                    <a:pt x="121" y="199"/>
                    <a:pt x="116" y="223"/>
                    <a:pt x="116" y="223"/>
                  </a:cubicBezTo>
                  <a:cubicBezTo>
                    <a:pt x="121" y="223"/>
                    <a:pt x="132" y="217"/>
                    <a:pt x="132" y="217"/>
                  </a:cubicBezTo>
                  <a:cubicBezTo>
                    <a:pt x="132" y="217"/>
                    <a:pt x="127" y="223"/>
                    <a:pt x="127" y="229"/>
                  </a:cubicBezTo>
                  <a:cubicBezTo>
                    <a:pt x="132" y="229"/>
                    <a:pt x="176" y="235"/>
                    <a:pt x="171" y="240"/>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 name="Freeform 91"/>
            <p:cNvSpPr>
              <a:spLocks/>
            </p:cNvSpPr>
            <p:nvPr/>
          </p:nvSpPr>
          <p:spPr bwMode="auto">
            <a:xfrm>
              <a:off x="5818188" y="5497513"/>
              <a:ext cx="80963" cy="153988"/>
            </a:xfrm>
            <a:custGeom>
              <a:avLst/>
              <a:gdLst>
                <a:gd name="T0" fmla="*/ 2147483647 w 128"/>
                <a:gd name="T1" fmla="*/ 2147483647 h 240"/>
                <a:gd name="T2" fmla="*/ 2147483647 w 128"/>
                <a:gd name="T3" fmla="*/ 2147483647 h 240"/>
                <a:gd name="T4" fmla="*/ 2147483647 w 128"/>
                <a:gd name="T5" fmla="*/ 2147483647 h 240"/>
                <a:gd name="T6" fmla="*/ 2147483647 w 128"/>
                <a:gd name="T7" fmla="*/ 2147483647 h 240"/>
                <a:gd name="T8" fmla="*/ 2147483647 w 128"/>
                <a:gd name="T9" fmla="*/ 2147483647 h 240"/>
                <a:gd name="T10" fmla="*/ 2147483647 w 128"/>
                <a:gd name="T11" fmla="*/ 2147483647 h 240"/>
                <a:gd name="T12" fmla="*/ 2147483647 w 128"/>
                <a:gd name="T13" fmla="*/ 2147483647 h 240"/>
                <a:gd name="T14" fmla="*/ 2147483647 w 128"/>
                <a:gd name="T15" fmla="*/ 2147483647 h 240"/>
                <a:gd name="T16" fmla="*/ 2147483647 w 128"/>
                <a:gd name="T17" fmla="*/ 2147483647 h 240"/>
                <a:gd name="T18" fmla="*/ 2147483647 w 128"/>
                <a:gd name="T19" fmla="*/ 2147483647 h 240"/>
                <a:gd name="T20" fmla="*/ 2147483647 w 128"/>
                <a:gd name="T21" fmla="*/ 0 h 240"/>
                <a:gd name="T22" fmla="*/ 2147483647 w 128"/>
                <a:gd name="T23" fmla="*/ 0 h 240"/>
                <a:gd name="T24" fmla="*/ 2147483647 w 128"/>
                <a:gd name="T25" fmla="*/ 2147483647 h 240"/>
                <a:gd name="T26" fmla="*/ 2147483647 w 128"/>
                <a:gd name="T27" fmla="*/ 2147483647 h 240"/>
                <a:gd name="T28" fmla="*/ 2147483647 w 128"/>
                <a:gd name="T29" fmla="*/ 2147483647 h 240"/>
                <a:gd name="T30" fmla="*/ 2147483647 w 128"/>
                <a:gd name="T31" fmla="*/ 2147483647 h 240"/>
                <a:gd name="T32" fmla="*/ 2147483647 w 128"/>
                <a:gd name="T33" fmla="*/ 2147483647 h 240"/>
                <a:gd name="T34" fmla="*/ 2147483647 w 128"/>
                <a:gd name="T35" fmla="*/ 2147483647 h 240"/>
                <a:gd name="T36" fmla="*/ 2147483647 w 128"/>
                <a:gd name="T37" fmla="*/ 2147483647 h 2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40"/>
                <a:gd name="T59" fmla="*/ 128 w 128"/>
                <a:gd name="T60" fmla="*/ 240 h 2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40">
                  <a:moveTo>
                    <a:pt x="128" y="240"/>
                  </a:moveTo>
                  <a:cubicBezTo>
                    <a:pt x="128" y="240"/>
                    <a:pt x="128" y="234"/>
                    <a:pt x="123" y="228"/>
                  </a:cubicBezTo>
                  <a:cubicBezTo>
                    <a:pt x="117" y="216"/>
                    <a:pt x="117" y="210"/>
                    <a:pt x="117" y="197"/>
                  </a:cubicBezTo>
                  <a:cubicBezTo>
                    <a:pt x="117" y="191"/>
                    <a:pt x="111" y="185"/>
                    <a:pt x="117" y="185"/>
                  </a:cubicBezTo>
                  <a:cubicBezTo>
                    <a:pt x="94" y="160"/>
                    <a:pt x="111" y="130"/>
                    <a:pt x="105" y="105"/>
                  </a:cubicBezTo>
                  <a:cubicBezTo>
                    <a:pt x="105" y="74"/>
                    <a:pt x="82" y="117"/>
                    <a:pt x="64" y="124"/>
                  </a:cubicBezTo>
                  <a:cubicBezTo>
                    <a:pt x="64" y="124"/>
                    <a:pt x="64" y="117"/>
                    <a:pt x="64" y="117"/>
                  </a:cubicBezTo>
                  <a:cubicBezTo>
                    <a:pt x="88" y="93"/>
                    <a:pt x="94" y="56"/>
                    <a:pt x="64" y="31"/>
                  </a:cubicBezTo>
                  <a:cubicBezTo>
                    <a:pt x="64" y="44"/>
                    <a:pt x="47" y="62"/>
                    <a:pt x="41" y="56"/>
                  </a:cubicBezTo>
                  <a:cubicBezTo>
                    <a:pt x="35" y="44"/>
                    <a:pt x="53" y="25"/>
                    <a:pt x="35" y="13"/>
                  </a:cubicBezTo>
                  <a:cubicBezTo>
                    <a:pt x="35" y="7"/>
                    <a:pt x="41" y="7"/>
                    <a:pt x="41" y="0"/>
                  </a:cubicBezTo>
                  <a:cubicBezTo>
                    <a:pt x="41" y="0"/>
                    <a:pt x="41" y="0"/>
                    <a:pt x="41" y="0"/>
                  </a:cubicBezTo>
                  <a:cubicBezTo>
                    <a:pt x="30" y="25"/>
                    <a:pt x="24" y="56"/>
                    <a:pt x="35" y="74"/>
                  </a:cubicBezTo>
                  <a:cubicBezTo>
                    <a:pt x="41" y="93"/>
                    <a:pt x="59" y="50"/>
                    <a:pt x="70" y="56"/>
                  </a:cubicBezTo>
                  <a:cubicBezTo>
                    <a:pt x="82" y="62"/>
                    <a:pt x="59" y="80"/>
                    <a:pt x="47" y="87"/>
                  </a:cubicBezTo>
                  <a:cubicBezTo>
                    <a:pt x="0" y="136"/>
                    <a:pt x="41" y="160"/>
                    <a:pt x="53" y="160"/>
                  </a:cubicBezTo>
                  <a:cubicBezTo>
                    <a:pt x="64" y="160"/>
                    <a:pt x="88" y="130"/>
                    <a:pt x="99" y="117"/>
                  </a:cubicBezTo>
                  <a:cubicBezTo>
                    <a:pt x="70" y="185"/>
                    <a:pt x="94" y="216"/>
                    <a:pt x="128" y="240"/>
                  </a:cubicBezTo>
                  <a:cubicBezTo>
                    <a:pt x="128" y="240"/>
                    <a:pt x="128" y="240"/>
                    <a:pt x="128" y="240"/>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 name="Freeform 92"/>
            <p:cNvSpPr>
              <a:spLocks noEditPoints="1"/>
            </p:cNvSpPr>
            <p:nvPr/>
          </p:nvSpPr>
          <p:spPr bwMode="auto">
            <a:xfrm>
              <a:off x="5800725" y="5522913"/>
              <a:ext cx="96838" cy="138113"/>
            </a:xfrm>
            <a:custGeom>
              <a:avLst/>
              <a:gdLst>
                <a:gd name="T0" fmla="*/ 2147483647 w 154"/>
                <a:gd name="T1" fmla="*/ 2147483647 h 216"/>
                <a:gd name="T2" fmla="*/ 2147483647 w 154"/>
                <a:gd name="T3" fmla="*/ 2147483647 h 216"/>
                <a:gd name="T4" fmla="*/ 2147483647 w 154"/>
                <a:gd name="T5" fmla="*/ 2147483647 h 216"/>
                <a:gd name="T6" fmla="*/ 2147483647 w 154"/>
                <a:gd name="T7" fmla="*/ 2147483647 h 216"/>
                <a:gd name="T8" fmla="*/ 2147483647 w 154"/>
                <a:gd name="T9" fmla="*/ 2147483647 h 216"/>
                <a:gd name="T10" fmla="*/ 2147483647 w 154"/>
                <a:gd name="T11" fmla="*/ 2147483647 h 216"/>
                <a:gd name="T12" fmla="*/ 2147483647 w 154"/>
                <a:gd name="T13" fmla="*/ 2147483647 h 216"/>
                <a:gd name="T14" fmla="*/ 2147483647 w 154"/>
                <a:gd name="T15" fmla="*/ 2147483647 h 216"/>
                <a:gd name="T16" fmla="*/ 2147483647 w 154"/>
                <a:gd name="T17" fmla="*/ 2147483647 h 216"/>
                <a:gd name="T18" fmla="*/ 2147483647 w 154"/>
                <a:gd name="T19" fmla="*/ 2147483647 h 216"/>
                <a:gd name="T20" fmla="*/ 2147483647 w 154"/>
                <a:gd name="T21" fmla="*/ 2147483647 h 216"/>
                <a:gd name="T22" fmla="*/ 2147483647 w 154"/>
                <a:gd name="T23" fmla="*/ 2147483647 h 216"/>
                <a:gd name="T24" fmla="*/ 2147483647 w 154"/>
                <a:gd name="T25" fmla="*/ 2147483647 h 216"/>
                <a:gd name="T26" fmla="*/ 2147483647 w 154"/>
                <a:gd name="T27" fmla="*/ 2147483647 h 216"/>
                <a:gd name="T28" fmla="*/ 2147483647 w 154"/>
                <a:gd name="T29" fmla="*/ 2147483647 h 216"/>
                <a:gd name="T30" fmla="*/ 2147483647 w 154"/>
                <a:gd name="T31" fmla="*/ 2147483647 h 216"/>
                <a:gd name="T32" fmla="*/ 2147483647 w 154"/>
                <a:gd name="T33" fmla="*/ 2147483647 h 216"/>
                <a:gd name="T34" fmla="*/ 2147483647 w 154"/>
                <a:gd name="T35" fmla="*/ 2147483647 h 216"/>
                <a:gd name="T36" fmla="*/ 2147483647 w 154"/>
                <a:gd name="T37" fmla="*/ 2147483647 h 216"/>
                <a:gd name="T38" fmla="*/ 2147483647 w 154"/>
                <a:gd name="T39" fmla="*/ 2147483647 h 216"/>
                <a:gd name="T40" fmla="*/ 2147483647 w 154"/>
                <a:gd name="T41" fmla="*/ 2147483647 h 216"/>
                <a:gd name="T42" fmla="*/ 2147483647 w 154"/>
                <a:gd name="T43" fmla="*/ 2147483647 h 216"/>
                <a:gd name="T44" fmla="*/ 2147483647 w 154"/>
                <a:gd name="T45" fmla="*/ 2147483647 h 216"/>
                <a:gd name="T46" fmla="*/ 2147483647 w 154"/>
                <a:gd name="T47" fmla="*/ 2147483647 h 216"/>
                <a:gd name="T48" fmla="*/ 2147483647 w 154"/>
                <a:gd name="T49" fmla="*/ 2147483647 h 216"/>
                <a:gd name="T50" fmla="*/ 2147483647 w 154"/>
                <a:gd name="T51" fmla="*/ 2147483647 h 216"/>
                <a:gd name="T52" fmla="*/ 2147483647 w 154"/>
                <a:gd name="T53" fmla="*/ 2147483647 h 216"/>
                <a:gd name="T54" fmla="*/ 2147483647 w 154"/>
                <a:gd name="T55" fmla="*/ 2147483647 h 216"/>
                <a:gd name="T56" fmla="*/ 2147483647 w 154"/>
                <a:gd name="T57" fmla="*/ 2147483647 h 216"/>
                <a:gd name="T58" fmla="*/ 2147483647 w 154"/>
                <a:gd name="T59" fmla="*/ 2147483647 h 216"/>
                <a:gd name="T60" fmla="*/ 2147483647 w 154"/>
                <a:gd name="T61" fmla="*/ 2147483647 h 216"/>
                <a:gd name="T62" fmla="*/ 2147483647 w 154"/>
                <a:gd name="T63" fmla="*/ 2147483647 h 216"/>
                <a:gd name="T64" fmla="*/ 2147483647 w 154"/>
                <a:gd name="T65" fmla="*/ 2147483647 h 216"/>
                <a:gd name="T66" fmla="*/ 2147483647 w 154"/>
                <a:gd name="T67" fmla="*/ 2147483647 h 216"/>
                <a:gd name="T68" fmla="*/ 2147483647 w 154"/>
                <a:gd name="T69" fmla="*/ 2147483647 h 216"/>
                <a:gd name="T70" fmla="*/ 2147483647 w 154"/>
                <a:gd name="T71" fmla="*/ 2147483647 h 216"/>
                <a:gd name="T72" fmla="*/ 2147483647 w 154"/>
                <a:gd name="T73" fmla="*/ 2147483647 h 216"/>
                <a:gd name="T74" fmla="*/ 2147483647 w 154"/>
                <a:gd name="T75" fmla="*/ 2147483647 h 216"/>
                <a:gd name="T76" fmla="*/ 2147483647 w 154"/>
                <a:gd name="T77" fmla="*/ 2147483647 h 216"/>
                <a:gd name="T78" fmla="*/ 2147483647 w 154"/>
                <a:gd name="T79" fmla="*/ 2147483647 h 216"/>
                <a:gd name="T80" fmla="*/ 2147483647 w 154"/>
                <a:gd name="T81" fmla="*/ 2147483647 h 216"/>
                <a:gd name="T82" fmla="*/ 2147483647 w 154"/>
                <a:gd name="T83" fmla="*/ 2147483647 h 216"/>
                <a:gd name="T84" fmla="*/ 2147483647 w 154"/>
                <a:gd name="T85" fmla="*/ 2147483647 h 216"/>
                <a:gd name="T86" fmla="*/ 2147483647 w 154"/>
                <a:gd name="T87" fmla="*/ 0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6"/>
                <a:gd name="T134" fmla="*/ 154 w 154"/>
                <a:gd name="T135" fmla="*/ 216 h 2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6">
                  <a:moveTo>
                    <a:pt x="57" y="81"/>
                  </a:moveTo>
                  <a:lnTo>
                    <a:pt x="61" y="79"/>
                  </a:lnTo>
                  <a:lnTo>
                    <a:pt x="60" y="80"/>
                  </a:lnTo>
                  <a:lnTo>
                    <a:pt x="71" y="72"/>
                  </a:lnTo>
                  <a:lnTo>
                    <a:pt x="69" y="74"/>
                  </a:lnTo>
                  <a:lnTo>
                    <a:pt x="80" y="55"/>
                  </a:lnTo>
                  <a:lnTo>
                    <a:pt x="79" y="58"/>
                  </a:lnTo>
                  <a:lnTo>
                    <a:pt x="86" y="24"/>
                  </a:lnTo>
                  <a:lnTo>
                    <a:pt x="101" y="27"/>
                  </a:lnTo>
                  <a:lnTo>
                    <a:pt x="94" y="61"/>
                  </a:lnTo>
                  <a:cubicBezTo>
                    <a:pt x="94" y="62"/>
                    <a:pt x="94" y="63"/>
                    <a:pt x="93" y="63"/>
                  </a:cubicBezTo>
                  <a:lnTo>
                    <a:pt x="82" y="82"/>
                  </a:lnTo>
                  <a:cubicBezTo>
                    <a:pt x="82" y="83"/>
                    <a:pt x="81" y="84"/>
                    <a:pt x="80" y="85"/>
                  </a:cubicBezTo>
                  <a:lnTo>
                    <a:pt x="69" y="93"/>
                  </a:lnTo>
                  <a:cubicBezTo>
                    <a:pt x="69" y="93"/>
                    <a:pt x="68" y="93"/>
                    <a:pt x="68" y="94"/>
                  </a:cubicBezTo>
                  <a:lnTo>
                    <a:pt x="64" y="96"/>
                  </a:lnTo>
                  <a:lnTo>
                    <a:pt x="57" y="81"/>
                  </a:lnTo>
                  <a:close/>
                  <a:moveTo>
                    <a:pt x="82" y="142"/>
                  </a:moveTo>
                  <a:lnTo>
                    <a:pt x="87" y="135"/>
                  </a:lnTo>
                  <a:lnTo>
                    <a:pt x="99" y="119"/>
                  </a:lnTo>
                  <a:lnTo>
                    <a:pt x="112" y="98"/>
                  </a:lnTo>
                  <a:lnTo>
                    <a:pt x="111" y="99"/>
                  </a:lnTo>
                  <a:lnTo>
                    <a:pt x="119" y="79"/>
                  </a:lnTo>
                  <a:lnTo>
                    <a:pt x="134" y="85"/>
                  </a:lnTo>
                  <a:lnTo>
                    <a:pt x="126" y="105"/>
                  </a:lnTo>
                  <a:cubicBezTo>
                    <a:pt x="126" y="106"/>
                    <a:pt x="126" y="106"/>
                    <a:pt x="125" y="107"/>
                  </a:cubicBezTo>
                  <a:lnTo>
                    <a:pt x="112" y="128"/>
                  </a:lnTo>
                  <a:lnTo>
                    <a:pt x="100" y="144"/>
                  </a:lnTo>
                  <a:lnTo>
                    <a:pt x="95" y="151"/>
                  </a:lnTo>
                  <a:lnTo>
                    <a:pt x="82" y="142"/>
                  </a:lnTo>
                  <a:close/>
                  <a:moveTo>
                    <a:pt x="102" y="171"/>
                  </a:moveTo>
                  <a:lnTo>
                    <a:pt x="99" y="172"/>
                  </a:lnTo>
                  <a:lnTo>
                    <a:pt x="90" y="174"/>
                  </a:lnTo>
                  <a:lnTo>
                    <a:pt x="65" y="179"/>
                  </a:lnTo>
                  <a:cubicBezTo>
                    <a:pt x="64" y="179"/>
                    <a:pt x="64" y="179"/>
                    <a:pt x="63" y="179"/>
                  </a:cubicBezTo>
                  <a:lnTo>
                    <a:pt x="33" y="178"/>
                  </a:lnTo>
                  <a:cubicBezTo>
                    <a:pt x="32" y="178"/>
                    <a:pt x="31" y="178"/>
                    <a:pt x="30" y="177"/>
                  </a:cubicBezTo>
                  <a:lnTo>
                    <a:pt x="7" y="164"/>
                  </a:lnTo>
                  <a:lnTo>
                    <a:pt x="14" y="150"/>
                  </a:lnTo>
                  <a:lnTo>
                    <a:pt x="37" y="163"/>
                  </a:lnTo>
                  <a:lnTo>
                    <a:pt x="34" y="162"/>
                  </a:lnTo>
                  <a:lnTo>
                    <a:pt x="64" y="163"/>
                  </a:lnTo>
                  <a:lnTo>
                    <a:pt x="62" y="164"/>
                  </a:lnTo>
                  <a:lnTo>
                    <a:pt x="87" y="159"/>
                  </a:lnTo>
                  <a:lnTo>
                    <a:pt x="94" y="157"/>
                  </a:lnTo>
                  <a:lnTo>
                    <a:pt x="97" y="156"/>
                  </a:lnTo>
                  <a:lnTo>
                    <a:pt x="102" y="171"/>
                  </a:lnTo>
                  <a:close/>
                  <a:moveTo>
                    <a:pt x="71" y="125"/>
                  </a:moveTo>
                  <a:lnTo>
                    <a:pt x="62" y="124"/>
                  </a:lnTo>
                  <a:lnTo>
                    <a:pt x="41" y="120"/>
                  </a:lnTo>
                  <a:lnTo>
                    <a:pt x="18" y="113"/>
                  </a:lnTo>
                  <a:cubicBezTo>
                    <a:pt x="17" y="113"/>
                    <a:pt x="17" y="113"/>
                    <a:pt x="16" y="112"/>
                  </a:cubicBezTo>
                  <a:lnTo>
                    <a:pt x="0" y="101"/>
                  </a:lnTo>
                  <a:lnTo>
                    <a:pt x="9" y="88"/>
                  </a:lnTo>
                  <a:lnTo>
                    <a:pt x="25" y="99"/>
                  </a:lnTo>
                  <a:lnTo>
                    <a:pt x="23" y="98"/>
                  </a:lnTo>
                  <a:lnTo>
                    <a:pt x="44" y="105"/>
                  </a:lnTo>
                  <a:lnTo>
                    <a:pt x="63" y="109"/>
                  </a:lnTo>
                  <a:lnTo>
                    <a:pt x="72" y="110"/>
                  </a:lnTo>
                  <a:lnTo>
                    <a:pt x="71" y="125"/>
                  </a:lnTo>
                  <a:close/>
                  <a:moveTo>
                    <a:pt x="62" y="3"/>
                  </a:moveTo>
                  <a:lnTo>
                    <a:pt x="61" y="8"/>
                  </a:lnTo>
                  <a:lnTo>
                    <a:pt x="59" y="23"/>
                  </a:lnTo>
                  <a:lnTo>
                    <a:pt x="58" y="45"/>
                  </a:lnTo>
                  <a:lnTo>
                    <a:pt x="58" y="44"/>
                  </a:lnTo>
                  <a:lnTo>
                    <a:pt x="61" y="73"/>
                  </a:lnTo>
                  <a:lnTo>
                    <a:pt x="61" y="71"/>
                  </a:lnTo>
                  <a:lnTo>
                    <a:pt x="70" y="103"/>
                  </a:lnTo>
                  <a:lnTo>
                    <a:pt x="70" y="102"/>
                  </a:lnTo>
                  <a:lnTo>
                    <a:pt x="88" y="137"/>
                  </a:lnTo>
                  <a:lnTo>
                    <a:pt x="87" y="136"/>
                  </a:lnTo>
                  <a:lnTo>
                    <a:pt x="114" y="171"/>
                  </a:lnTo>
                  <a:lnTo>
                    <a:pt x="113" y="169"/>
                  </a:lnTo>
                  <a:lnTo>
                    <a:pt x="154" y="203"/>
                  </a:lnTo>
                  <a:lnTo>
                    <a:pt x="143" y="216"/>
                  </a:lnTo>
                  <a:lnTo>
                    <a:pt x="102" y="182"/>
                  </a:lnTo>
                  <a:cubicBezTo>
                    <a:pt x="102" y="181"/>
                    <a:pt x="101" y="181"/>
                    <a:pt x="101" y="180"/>
                  </a:cubicBezTo>
                  <a:lnTo>
                    <a:pt x="74" y="145"/>
                  </a:lnTo>
                  <a:cubicBezTo>
                    <a:pt x="74" y="145"/>
                    <a:pt x="74" y="145"/>
                    <a:pt x="73" y="144"/>
                  </a:cubicBezTo>
                  <a:lnTo>
                    <a:pt x="55" y="109"/>
                  </a:lnTo>
                  <a:cubicBezTo>
                    <a:pt x="55" y="109"/>
                    <a:pt x="55" y="108"/>
                    <a:pt x="55" y="108"/>
                  </a:cubicBezTo>
                  <a:lnTo>
                    <a:pt x="46" y="76"/>
                  </a:lnTo>
                  <a:cubicBezTo>
                    <a:pt x="46" y="75"/>
                    <a:pt x="46" y="75"/>
                    <a:pt x="45" y="74"/>
                  </a:cubicBezTo>
                  <a:lnTo>
                    <a:pt x="42" y="45"/>
                  </a:lnTo>
                  <a:cubicBezTo>
                    <a:pt x="42" y="45"/>
                    <a:pt x="42" y="45"/>
                    <a:pt x="42" y="44"/>
                  </a:cubicBezTo>
                  <a:lnTo>
                    <a:pt x="44" y="20"/>
                  </a:lnTo>
                  <a:lnTo>
                    <a:pt x="46" y="5"/>
                  </a:lnTo>
                  <a:lnTo>
                    <a:pt x="47" y="0"/>
                  </a:lnTo>
                  <a:lnTo>
                    <a:pt x="62" y="3"/>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 name="Freeform 93"/>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4"/>
                <a:gd name="T77" fmla="*/ 224 w 224"/>
                <a:gd name="T78" fmla="*/ 224 h 2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4">
                  <a:moveTo>
                    <a:pt x="213" y="183"/>
                  </a:moveTo>
                  <a:cubicBezTo>
                    <a:pt x="207" y="171"/>
                    <a:pt x="201" y="166"/>
                    <a:pt x="189" y="154"/>
                  </a:cubicBezTo>
                  <a:cubicBezTo>
                    <a:pt x="189" y="154"/>
                    <a:pt x="189" y="148"/>
                    <a:pt x="189" y="142"/>
                  </a:cubicBezTo>
                  <a:cubicBezTo>
                    <a:pt x="166" y="130"/>
                    <a:pt x="166" y="101"/>
                    <a:pt x="154" y="77"/>
                  </a:cubicBezTo>
                  <a:cubicBezTo>
                    <a:pt x="142" y="54"/>
                    <a:pt x="136" y="95"/>
                    <a:pt x="118" y="107"/>
                  </a:cubicBezTo>
                  <a:cubicBezTo>
                    <a:pt x="118" y="107"/>
                    <a:pt x="118" y="107"/>
                    <a:pt x="118" y="107"/>
                  </a:cubicBezTo>
                  <a:cubicBezTo>
                    <a:pt x="130" y="71"/>
                    <a:pt x="124" y="36"/>
                    <a:pt x="83" y="24"/>
                  </a:cubicBezTo>
                  <a:cubicBezTo>
                    <a:pt x="95" y="36"/>
                    <a:pt x="83" y="59"/>
                    <a:pt x="77" y="54"/>
                  </a:cubicBezTo>
                  <a:cubicBezTo>
                    <a:pt x="65" y="48"/>
                    <a:pt x="71" y="24"/>
                    <a:pt x="54" y="18"/>
                  </a:cubicBezTo>
                  <a:cubicBezTo>
                    <a:pt x="54" y="18"/>
                    <a:pt x="54" y="12"/>
                    <a:pt x="54" y="6"/>
                  </a:cubicBezTo>
                  <a:cubicBezTo>
                    <a:pt x="54" y="0"/>
                    <a:pt x="36" y="0"/>
                    <a:pt x="36" y="12"/>
                  </a:cubicBezTo>
                  <a:cubicBezTo>
                    <a:pt x="36" y="36"/>
                    <a:pt x="12" y="42"/>
                    <a:pt x="12" y="65"/>
                  </a:cubicBezTo>
                  <a:cubicBezTo>
                    <a:pt x="18" y="89"/>
                    <a:pt x="54" y="95"/>
                    <a:pt x="54" y="112"/>
                  </a:cubicBezTo>
                  <a:cubicBezTo>
                    <a:pt x="54" y="130"/>
                    <a:pt x="24" y="118"/>
                    <a:pt x="18" y="124"/>
                  </a:cubicBezTo>
                  <a:cubicBezTo>
                    <a:pt x="0" y="130"/>
                    <a:pt x="36" y="154"/>
                    <a:pt x="48" y="160"/>
                  </a:cubicBezTo>
                  <a:cubicBezTo>
                    <a:pt x="54" y="166"/>
                    <a:pt x="65" y="166"/>
                    <a:pt x="77" y="166"/>
                  </a:cubicBezTo>
                  <a:cubicBezTo>
                    <a:pt x="77" y="166"/>
                    <a:pt x="83" y="166"/>
                    <a:pt x="83" y="171"/>
                  </a:cubicBezTo>
                  <a:cubicBezTo>
                    <a:pt x="89" y="177"/>
                    <a:pt x="83" y="177"/>
                    <a:pt x="77" y="183"/>
                  </a:cubicBezTo>
                  <a:cubicBezTo>
                    <a:pt x="65" y="183"/>
                    <a:pt x="48" y="195"/>
                    <a:pt x="59" y="201"/>
                  </a:cubicBezTo>
                  <a:cubicBezTo>
                    <a:pt x="77" y="224"/>
                    <a:pt x="107" y="213"/>
                    <a:pt x="130" y="201"/>
                  </a:cubicBezTo>
                  <a:cubicBezTo>
                    <a:pt x="136" y="195"/>
                    <a:pt x="148" y="201"/>
                    <a:pt x="160" y="201"/>
                  </a:cubicBezTo>
                  <a:cubicBezTo>
                    <a:pt x="171" y="201"/>
                    <a:pt x="189" y="189"/>
                    <a:pt x="207" y="195"/>
                  </a:cubicBezTo>
                  <a:cubicBezTo>
                    <a:pt x="207" y="195"/>
                    <a:pt x="207" y="189"/>
                    <a:pt x="207" y="189"/>
                  </a:cubicBezTo>
                  <a:cubicBezTo>
                    <a:pt x="213" y="195"/>
                    <a:pt x="219" y="195"/>
                    <a:pt x="219" y="195"/>
                  </a:cubicBezTo>
                  <a:cubicBezTo>
                    <a:pt x="224" y="189"/>
                    <a:pt x="219" y="189"/>
                    <a:pt x="213" y="183"/>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4" name="Freeform 94"/>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2147483647 w 224"/>
                <a:gd name="T51" fmla="*/ 2147483647 h 224"/>
                <a:gd name="T52" fmla="*/ 2147483647 w 224"/>
                <a:gd name="T53" fmla="*/ 2147483647 h 224"/>
                <a:gd name="T54" fmla="*/ 2147483647 w 224"/>
                <a:gd name="T55" fmla="*/ 2147483647 h 224"/>
                <a:gd name="T56" fmla="*/ 2147483647 w 224"/>
                <a:gd name="T57" fmla="*/ 2147483647 h 224"/>
                <a:gd name="T58" fmla="*/ 2147483647 w 224"/>
                <a:gd name="T59" fmla="*/ 2147483647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24"/>
                <a:gd name="T92" fmla="*/ 224 w 224"/>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24">
                  <a:moveTo>
                    <a:pt x="219" y="195"/>
                  </a:moveTo>
                  <a:cubicBezTo>
                    <a:pt x="224" y="189"/>
                    <a:pt x="213" y="189"/>
                    <a:pt x="207" y="189"/>
                  </a:cubicBezTo>
                  <a:cubicBezTo>
                    <a:pt x="207" y="189"/>
                    <a:pt x="207" y="195"/>
                    <a:pt x="207" y="195"/>
                  </a:cubicBezTo>
                  <a:cubicBezTo>
                    <a:pt x="189" y="189"/>
                    <a:pt x="171" y="201"/>
                    <a:pt x="160" y="201"/>
                  </a:cubicBezTo>
                  <a:cubicBezTo>
                    <a:pt x="148" y="201"/>
                    <a:pt x="136" y="195"/>
                    <a:pt x="130" y="201"/>
                  </a:cubicBezTo>
                  <a:cubicBezTo>
                    <a:pt x="107" y="213"/>
                    <a:pt x="77" y="224"/>
                    <a:pt x="59" y="201"/>
                  </a:cubicBezTo>
                  <a:cubicBezTo>
                    <a:pt x="48" y="195"/>
                    <a:pt x="65" y="183"/>
                    <a:pt x="77" y="183"/>
                  </a:cubicBezTo>
                  <a:cubicBezTo>
                    <a:pt x="83" y="177"/>
                    <a:pt x="89" y="177"/>
                    <a:pt x="83" y="171"/>
                  </a:cubicBezTo>
                  <a:cubicBezTo>
                    <a:pt x="83" y="166"/>
                    <a:pt x="77" y="166"/>
                    <a:pt x="77" y="166"/>
                  </a:cubicBezTo>
                  <a:cubicBezTo>
                    <a:pt x="65" y="166"/>
                    <a:pt x="54" y="166"/>
                    <a:pt x="48" y="160"/>
                  </a:cubicBezTo>
                  <a:cubicBezTo>
                    <a:pt x="36" y="154"/>
                    <a:pt x="0" y="130"/>
                    <a:pt x="18" y="124"/>
                  </a:cubicBezTo>
                  <a:cubicBezTo>
                    <a:pt x="24" y="118"/>
                    <a:pt x="54" y="130"/>
                    <a:pt x="54" y="112"/>
                  </a:cubicBezTo>
                  <a:cubicBezTo>
                    <a:pt x="54" y="95"/>
                    <a:pt x="18" y="89"/>
                    <a:pt x="12" y="65"/>
                  </a:cubicBezTo>
                  <a:cubicBezTo>
                    <a:pt x="12" y="42"/>
                    <a:pt x="36" y="36"/>
                    <a:pt x="36" y="12"/>
                  </a:cubicBezTo>
                  <a:cubicBezTo>
                    <a:pt x="36" y="0"/>
                    <a:pt x="54" y="0"/>
                    <a:pt x="54" y="6"/>
                  </a:cubicBezTo>
                  <a:cubicBezTo>
                    <a:pt x="54" y="12"/>
                    <a:pt x="48" y="42"/>
                    <a:pt x="65" y="54"/>
                  </a:cubicBezTo>
                  <a:cubicBezTo>
                    <a:pt x="48" y="42"/>
                    <a:pt x="24" y="42"/>
                    <a:pt x="24" y="59"/>
                  </a:cubicBezTo>
                  <a:cubicBezTo>
                    <a:pt x="24" y="95"/>
                    <a:pt x="71" y="95"/>
                    <a:pt x="89" y="124"/>
                  </a:cubicBezTo>
                  <a:cubicBezTo>
                    <a:pt x="89" y="124"/>
                    <a:pt x="83" y="124"/>
                    <a:pt x="77" y="124"/>
                  </a:cubicBezTo>
                  <a:cubicBezTo>
                    <a:pt x="77" y="124"/>
                    <a:pt x="65" y="124"/>
                    <a:pt x="65" y="124"/>
                  </a:cubicBezTo>
                  <a:cubicBezTo>
                    <a:pt x="48" y="130"/>
                    <a:pt x="48" y="124"/>
                    <a:pt x="42" y="136"/>
                  </a:cubicBezTo>
                  <a:cubicBezTo>
                    <a:pt x="30" y="148"/>
                    <a:pt x="36" y="148"/>
                    <a:pt x="48" y="154"/>
                  </a:cubicBezTo>
                  <a:cubicBezTo>
                    <a:pt x="65" y="160"/>
                    <a:pt x="118" y="148"/>
                    <a:pt x="124" y="160"/>
                  </a:cubicBezTo>
                  <a:cubicBezTo>
                    <a:pt x="136" y="177"/>
                    <a:pt x="77" y="189"/>
                    <a:pt x="59" y="195"/>
                  </a:cubicBezTo>
                  <a:cubicBezTo>
                    <a:pt x="77" y="219"/>
                    <a:pt x="95" y="195"/>
                    <a:pt x="118" y="189"/>
                  </a:cubicBezTo>
                  <a:cubicBezTo>
                    <a:pt x="130" y="189"/>
                    <a:pt x="142" y="177"/>
                    <a:pt x="154" y="171"/>
                  </a:cubicBezTo>
                  <a:cubicBezTo>
                    <a:pt x="160" y="171"/>
                    <a:pt x="160" y="195"/>
                    <a:pt x="160" y="195"/>
                  </a:cubicBezTo>
                  <a:cubicBezTo>
                    <a:pt x="166" y="195"/>
                    <a:pt x="171" y="183"/>
                    <a:pt x="171" y="183"/>
                  </a:cubicBezTo>
                  <a:cubicBezTo>
                    <a:pt x="177" y="183"/>
                    <a:pt x="171" y="189"/>
                    <a:pt x="177" y="195"/>
                  </a:cubicBezTo>
                  <a:cubicBezTo>
                    <a:pt x="177" y="195"/>
                    <a:pt x="224" y="183"/>
                    <a:pt x="219" y="1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5" name="Freeform 95"/>
            <p:cNvSpPr>
              <a:spLocks/>
            </p:cNvSpPr>
            <p:nvPr/>
          </p:nvSpPr>
          <p:spPr bwMode="auto">
            <a:xfrm>
              <a:off x="5938838" y="5683251"/>
              <a:ext cx="109538" cy="123825"/>
            </a:xfrm>
            <a:custGeom>
              <a:avLst/>
              <a:gdLst>
                <a:gd name="T0" fmla="*/ 2147483647 w 176"/>
                <a:gd name="T1" fmla="*/ 2147483647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0 h 192"/>
                <a:gd name="T22" fmla="*/ 2147483647 w 176"/>
                <a:gd name="T23" fmla="*/ 0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192"/>
                <a:gd name="T59" fmla="*/ 176 w 176"/>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192">
                  <a:moveTo>
                    <a:pt x="171" y="192"/>
                  </a:moveTo>
                  <a:cubicBezTo>
                    <a:pt x="176" y="186"/>
                    <a:pt x="171" y="186"/>
                    <a:pt x="165" y="180"/>
                  </a:cubicBezTo>
                  <a:cubicBezTo>
                    <a:pt x="159" y="168"/>
                    <a:pt x="153" y="162"/>
                    <a:pt x="141" y="150"/>
                  </a:cubicBezTo>
                  <a:cubicBezTo>
                    <a:pt x="141" y="150"/>
                    <a:pt x="141" y="144"/>
                    <a:pt x="141" y="138"/>
                  </a:cubicBezTo>
                  <a:cubicBezTo>
                    <a:pt x="118" y="126"/>
                    <a:pt x="118" y="96"/>
                    <a:pt x="106" y="72"/>
                  </a:cubicBezTo>
                  <a:cubicBezTo>
                    <a:pt x="94" y="48"/>
                    <a:pt x="88" y="90"/>
                    <a:pt x="71" y="102"/>
                  </a:cubicBezTo>
                  <a:cubicBezTo>
                    <a:pt x="71" y="102"/>
                    <a:pt x="71" y="102"/>
                    <a:pt x="71" y="102"/>
                  </a:cubicBezTo>
                  <a:cubicBezTo>
                    <a:pt x="83" y="66"/>
                    <a:pt x="77" y="30"/>
                    <a:pt x="36" y="18"/>
                  </a:cubicBezTo>
                  <a:cubicBezTo>
                    <a:pt x="47" y="30"/>
                    <a:pt x="36" y="54"/>
                    <a:pt x="30" y="48"/>
                  </a:cubicBezTo>
                  <a:cubicBezTo>
                    <a:pt x="18" y="42"/>
                    <a:pt x="24" y="18"/>
                    <a:pt x="6" y="12"/>
                  </a:cubicBezTo>
                  <a:cubicBezTo>
                    <a:pt x="6" y="12"/>
                    <a:pt x="6" y="6"/>
                    <a:pt x="6" y="0"/>
                  </a:cubicBezTo>
                  <a:cubicBezTo>
                    <a:pt x="6" y="0"/>
                    <a:pt x="6" y="0"/>
                    <a:pt x="6" y="0"/>
                  </a:cubicBezTo>
                  <a:cubicBezTo>
                    <a:pt x="0" y="24"/>
                    <a:pt x="12" y="60"/>
                    <a:pt x="24" y="72"/>
                  </a:cubicBezTo>
                  <a:cubicBezTo>
                    <a:pt x="36" y="84"/>
                    <a:pt x="42" y="36"/>
                    <a:pt x="53" y="42"/>
                  </a:cubicBezTo>
                  <a:cubicBezTo>
                    <a:pt x="65" y="42"/>
                    <a:pt x="53" y="66"/>
                    <a:pt x="47" y="78"/>
                  </a:cubicBezTo>
                  <a:cubicBezTo>
                    <a:pt x="18" y="138"/>
                    <a:pt x="65" y="150"/>
                    <a:pt x="71" y="144"/>
                  </a:cubicBezTo>
                  <a:cubicBezTo>
                    <a:pt x="88" y="138"/>
                    <a:pt x="94" y="102"/>
                    <a:pt x="100" y="90"/>
                  </a:cubicBezTo>
                  <a:cubicBezTo>
                    <a:pt x="94" y="162"/>
                    <a:pt x="130" y="180"/>
                    <a:pt x="171" y="186"/>
                  </a:cubicBezTo>
                  <a:cubicBezTo>
                    <a:pt x="171" y="186"/>
                    <a:pt x="171" y="192"/>
                    <a:pt x="171" y="192"/>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6" name="Freeform 96"/>
            <p:cNvSpPr>
              <a:spLocks noEditPoints="1"/>
            </p:cNvSpPr>
            <p:nvPr/>
          </p:nvSpPr>
          <p:spPr bwMode="auto">
            <a:xfrm>
              <a:off x="5932488" y="5708651"/>
              <a:ext cx="112713" cy="109538"/>
            </a:xfrm>
            <a:custGeom>
              <a:avLst/>
              <a:gdLst>
                <a:gd name="T0" fmla="*/ 2147483647 w 181"/>
                <a:gd name="T1" fmla="*/ 2147483647 h 172"/>
                <a:gd name="T2" fmla="*/ 2147483647 w 181"/>
                <a:gd name="T3" fmla="*/ 2147483647 h 172"/>
                <a:gd name="T4" fmla="*/ 2147483647 w 181"/>
                <a:gd name="T5" fmla="*/ 2147483647 h 172"/>
                <a:gd name="T6" fmla="*/ 2147483647 w 181"/>
                <a:gd name="T7" fmla="*/ 2147483647 h 172"/>
                <a:gd name="T8" fmla="*/ 2147483647 w 181"/>
                <a:gd name="T9" fmla="*/ 2147483647 h 172"/>
                <a:gd name="T10" fmla="*/ 2147483647 w 181"/>
                <a:gd name="T11" fmla="*/ 2147483647 h 172"/>
                <a:gd name="T12" fmla="*/ 2147483647 w 181"/>
                <a:gd name="T13" fmla="*/ 2147483647 h 172"/>
                <a:gd name="T14" fmla="*/ 2147483647 w 181"/>
                <a:gd name="T15" fmla="*/ 2147483647 h 172"/>
                <a:gd name="T16" fmla="*/ 2147483647 w 181"/>
                <a:gd name="T17" fmla="*/ 2147483647 h 172"/>
                <a:gd name="T18" fmla="*/ 2147483647 w 181"/>
                <a:gd name="T19" fmla="*/ 2147483647 h 172"/>
                <a:gd name="T20" fmla="*/ 2147483647 w 181"/>
                <a:gd name="T21" fmla="*/ 2147483647 h 172"/>
                <a:gd name="T22" fmla="*/ 2147483647 w 181"/>
                <a:gd name="T23" fmla="*/ 2147483647 h 172"/>
                <a:gd name="T24" fmla="*/ 2147483647 w 181"/>
                <a:gd name="T25" fmla="*/ 2147483647 h 172"/>
                <a:gd name="T26" fmla="*/ 2147483647 w 181"/>
                <a:gd name="T27" fmla="*/ 2147483647 h 172"/>
                <a:gd name="T28" fmla="*/ 2147483647 w 181"/>
                <a:gd name="T29" fmla="*/ 2147483647 h 172"/>
                <a:gd name="T30" fmla="*/ 2147483647 w 181"/>
                <a:gd name="T31" fmla="*/ 2147483647 h 172"/>
                <a:gd name="T32" fmla="*/ 2147483647 w 181"/>
                <a:gd name="T33" fmla="*/ 2147483647 h 172"/>
                <a:gd name="T34" fmla="*/ 2147483647 w 181"/>
                <a:gd name="T35" fmla="*/ 2147483647 h 172"/>
                <a:gd name="T36" fmla="*/ 2147483647 w 181"/>
                <a:gd name="T37" fmla="*/ 2147483647 h 172"/>
                <a:gd name="T38" fmla="*/ 2147483647 w 181"/>
                <a:gd name="T39" fmla="*/ 2147483647 h 172"/>
                <a:gd name="T40" fmla="*/ 2147483647 w 181"/>
                <a:gd name="T41" fmla="*/ 2147483647 h 172"/>
                <a:gd name="T42" fmla="*/ 2147483647 w 181"/>
                <a:gd name="T43" fmla="*/ 2147483647 h 172"/>
                <a:gd name="T44" fmla="*/ 2147483647 w 181"/>
                <a:gd name="T45" fmla="*/ 2147483647 h 172"/>
                <a:gd name="T46" fmla="*/ 2147483647 w 181"/>
                <a:gd name="T47" fmla="*/ 2147483647 h 172"/>
                <a:gd name="T48" fmla="*/ 2147483647 w 181"/>
                <a:gd name="T49" fmla="*/ 2147483647 h 172"/>
                <a:gd name="T50" fmla="*/ 0 w 181"/>
                <a:gd name="T51" fmla="*/ 2147483647 h 172"/>
                <a:gd name="T52" fmla="*/ 2147483647 w 181"/>
                <a:gd name="T53" fmla="*/ 2147483647 h 172"/>
                <a:gd name="T54" fmla="*/ 2147483647 w 181"/>
                <a:gd name="T55" fmla="*/ 2147483647 h 172"/>
                <a:gd name="T56" fmla="*/ 2147483647 w 181"/>
                <a:gd name="T57" fmla="*/ 2147483647 h 172"/>
                <a:gd name="T58" fmla="*/ 2147483647 w 181"/>
                <a:gd name="T59" fmla="*/ 2147483647 h 172"/>
                <a:gd name="T60" fmla="*/ 2147483647 w 181"/>
                <a:gd name="T61" fmla="*/ 2147483647 h 172"/>
                <a:gd name="T62" fmla="*/ 2147483647 w 181"/>
                <a:gd name="T63" fmla="*/ 2147483647 h 172"/>
                <a:gd name="T64" fmla="*/ 2147483647 w 181"/>
                <a:gd name="T65" fmla="*/ 2147483647 h 172"/>
                <a:gd name="T66" fmla="*/ 2147483647 w 181"/>
                <a:gd name="T67" fmla="*/ 2147483647 h 172"/>
                <a:gd name="T68" fmla="*/ 2147483647 w 181"/>
                <a:gd name="T69" fmla="*/ 2147483647 h 172"/>
                <a:gd name="T70" fmla="*/ 2147483647 w 181"/>
                <a:gd name="T71" fmla="*/ 2147483647 h 172"/>
                <a:gd name="T72" fmla="*/ 2147483647 w 181"/>
                <a:gd name="T73" fmla="*/ 2147483647 h 172"/>
                <a:gd name="T74" fmla="*/ 2147483647 w 181"/>
                <a:gd name="T75" fmla="*/ 2147483647 h 172"/>
                <a:gd name="T76" fmla="*/ 2147483647 w 181"/>
                <a:gd name="T77" fmla="*/ 2147483647 h 172"/>
                <a:gd name="T78" fmla="*/ 2147483647 w 181"/>
                <a:gd name="T79" fmla="*/ 2147483647 h 172"/>
                <a:gd name="T80" fmla="*/ 2147483647 w 181"/>
                <a:gd name="T81" fmla="*/ 2147483647 h 172"/>
                <a:gd name="T82" fmla="*/ 2147483647 w 181"/>
                <a:gd name="T83" fmla="*/ 2147483647 h 172"/>
                <a:gd name="T84" fmla="*/ 2147483647 w 181"/>
                <a:gd name="T85" fmla="*/ 2147483647 h 1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72"/>
                <a:gd name="T131" fmla="*/ 181 w 181"/>
                <a:gd name="T132" fmla="*/ 172 h 1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72">
                  <a:moveTo>
                    <a:pt x="48" y="77"/>
                  </a:moveTo>
                  <a:lnTo>
                    <a:pt x="51" y="73"/>
                  </a:lnTo>
                  <a:lnTo>
                    <a:pt x="58" y="61"/>
                  </a:lnTo>
                  <a:lnTo>
                    <a:pt x="57" y="64"/>
                  </a:lnTo>
                  <a:lnTo>
                    <a:pt x="61" y="42"/>
                  </a:lnTo>
                  <a:lnTo>
                    <a:pt x="60" y="44"/>
                  </a:lnTo>
                  <a:lnTo>
                    <a:pt x="57" y="8"/>
                  </a:lnTo>
                  <a:lnTo>
                    <a:pt x="73" y="7"/>
                  </a:lnTo>
                  <a:lnTo>
                    <a:pt x="76" y="43"/>
                  </a:lnTo>
                  <a:cubicBezTo>
                    <a:pt x="77" y="43"/>
                    <a:pt x="76" y="44"/>
                    <a:pt x="76" y="45"/>
                  </a:cubicBezTo>
                  <a:lnTo>
                    <a:pt x="72" y="67"/>
                  </a:lnTo>
                  <a:cubicBezTo>
                    <a:pt x="72" y="68"/>
                    <a:pt x="72" y="69"/>
                    <a:pt x="71" y="69"/>
                  </a:cubicBezTo>
                  <a:lnTo>
                    <a:pt x="64" y="82"/>
                  </a:lnTo>
                  <a:lnTo>
                    <a:pt x="61" y="86"/>
                  </a:lnTo>
                  <a:lnTo>
                    <a:pt x="48" y="77"/>
                  </a:lnTo>
                  <a:close/>
                  <a:moveTo>
                    <a:pt x="92" y="118"/>
                  </a:moveTo>
                  <a:lnTo>
                    <a:pt x="96" y="110"/>
                  </a:lnTo>
                  <a:lnTo>
                    <a:pt x="103" y="93"/>
                  </a:lnTo>
                  <a:lnTo>
                    <a:pt x="109" y="69"/>
                  </a:lnTo>
                  <a:lnTo>
                    <a:pt x="108" y="70"/>
                  </a:lnTo>
                  <a:lnTo>
                    <a:pt x="108" y="47"/>
                  </a:lnTo>
                  <a:lnTo>
                    <a:pt x="124" y="47"/>
                  </a:lnTo>
                  <a:lnTo>
                    <a:pt x="124" y="70"/>
                  </a:lnTo>
                  <a:cubicBezTo>
                    <a:pt x="124" y="71"/>
                    <a:pt x="124" y="72"/>
                    <a:pt x="124" y="72"/>
                  </a:cubicBezTo>
                  <a:lnTo>
                    <a:pt x="118" y="98"/>
                  </a:lnTo>
                  <a:lnTo>
                    <a:pt x="111" y="117"/>
                  </a:lnTo>
                  <a:lnTo>
                    <a:pt x="107" y="125"/>
                  </a:lnTo>
                  <a:lnTo>
                    <a:pt x="92" y="118"/>
                  </a:lnTo>
                  <a:close/>
                  <a:moveTo>
                    <a:pt x="122" y="138"/>
                  </a:moveTo>
                  <a:lnTo>
                    <a:pt x="114" y="145"/>
                  </a:lnTo>
                  <a:cubicBezTo>
                    <a:pt x="113" y="146"/>
                    <a:pt x="113" y="146"/>
                    <a:pt x="113" y="146"/>
                  </a:cubicBezTo>
                  <a:lnTo>
                    <a:pt x="91" y="159"/>
                  </a:lnTo>
                  <a:cubicBezTo>
                    <a:pt x="90" y="160"/>
                    <a:pt x="90" y="160"/>
                    <a:pt x="89" y="160"/>
                  </a:cubicBezTo>
                  <a:lnTo>
                    <a:pt x="62" y="171"/>
                  </a:lnTo>
                  <a:cubicBezTo>
                    <a:pt x="61" y="171"/>
                    <a:pt x="60" y="172"/>
                    <a:pt x="59" y="171"/>
                  </a:cubicBezTo>
                  <a:lnTo>
                    <a:pt x="31" y="168"/>
                  </a:lnTo>
                  <a:lnTo>
                    <a:pt x="32" y="153"/>
                  </a:lnTo>
                  <a:lnTo>
                    <a:pt x="60" y="156"/>
                  </a:lnTo>
                  <a:lnTo>
                    <a:pt x="56" y="156"/>
                  </a:lnTo>
                  <a:lnTo>
                    <a:pt x="83" y="145"/>
                  </a:lnTo>
                  <a:lnTo>
                    <a:pt x="82" y="146"/>
                  </a:lnTo>
                  <a:lnTo>
                    <a:pt x="104" y="133"/>
                  </a:lnTo>
                  <a:lnTo>
                    <a:pt x="103" y="133"/>
                  </a:lnTo>
                  <a:lnTo>
                    <a:pt x="111" y="126"/>
                  </a:lnTo>
                  <a:lnTo>
                    <a:pt x="122" y="138"/>
                  </a:lnTo>
                  <a:close/>
                  <a:moveTo>
                    <a:pt x="78" y="112"/>
                  </a:moveTo>
                  <a:lnTo>
                    <a:pt x="69" y="114"/>
                  </a:lnTo>
                  <a:lnTo>
                    <a:pt x="48" y="118"/>
                  </a:lnTo>
                  <a:cubicBezTo>
                    <a:pt x="48" y="118"/>
                    <a:pt x="47" y="118"/>
                    <a:pt x="47" y="118"/>
                  </a:cubicBezTo>
                  <a:lnTo>
                    <a:pt x="22" y="119"/>
                  </a:lnTo>
                  <a:cubicBezTo>
                    <a:pt x="21" y="120"/>
                    <a:pt x="20" y="119"/>
                    <a:pt x="19" y="119"/>
                  </a:cubicBezTo>
                  <a:lnTo>
                    <a:pt x="0" y="112"/>
                  </a:lnTo>
                  <a:lnTo>
                    <a:pt x="5" y="97"/>
                  </a:lnTo>
                  <a:lnTo>
                    <a:pt x="24" y="104"/>
                  </a:lnTo>
                  <a:lnTo>
                    <a:pt x="21" y="103"/>
                  </a:lnTo>
                  <a:lnTo>
                    <a:pt x="46" y="102"/>
                  </a:lnTo>
                  <a:lnTo>
                    <a:pt x="45" y="103"/>
                  </a:lnTo>
                  <a:lnTo>
                    <a:pt x="66" y="99"/>
                  </a:lnTo>
                  <a:lnTo>
                    <a:pt x="75" y="97"/>
                  </a:lnTo>
                  <a:lnTo>
                    <a:pt x="78" y="112"/>
                  </a:lnTo>
                  <a:close/>
                  <a:moveTo>
                    <a:pt x="28" y="0"/>
                  </a:moveTo>
                  <a:lnTo>
                    <a:pt x="29" y="5"/>
                  </a:lnTo>
                  <a:lnTo>
                    <a:pt x="32" y="19"/>
                  </a:lnTo>
                  <a:lnTo>
                    <a:pt x="39" y="39"/>
                  </a:lnTo>
                  <a:lnTo>
                    <a:pt x="39" y="38"/>
                  </a:lnTo>
                  <a:lnTo>
                    <a:pt x="52" y="62"/>
                  </a:lnTo>
                  <a:lnTo>
                    <a:pt x="70" y="87"/>
                  </a:lnTo>
                  <a:lnTo>
                    <a:pt x="69" y="86"/>
                  </a:lnTo>
                  <a:lnTo>
                    <a:pt x="97" y="112"/>
                  </a:lnTo>
                  <a:lnTo>
                    <a:pt x="95" y="111"/>
                  </a:lnTo>
                  <a:lnTo>
                    <a:pt x="133" y="133"/>
                  </a:lnTo>
                  <a:lnTo>
                    <a:pt x="132" y="132"/>
                  </a:lnTo>
                  <a:lnTo>
                    <a:pt x="181" y="148"/>
                  </a:lnTo>
                  <a:lnTo>
                    <a:pt x="176" y="163"/>
                  </a:lnTo>
                  <a:lnTo>
                    <a:pt x="127" y="147"/>
                  </a:lnTo>
                  <a:cubicBezTo>
                    <a:pt x="126" y="147"/>
                    <a:pt x="126" y="147"/>
                    <a:pt x="125" y="146"/>
                  </a:cubicBezTo>
                  <a:lnTo>
                    <a:pt x="87" y="124"/>
                  </a:lnTo>
                  <a:cubicBezTo>
                    <a:pt x="87" y="124"/>
                    <a:pt x="86" y="124"/>
                    <a:pt x="86" y="123"/>
                  </a:cubicBezTo>
                  <a:lnTo>
                    <a:pt x="58" y="97"/>
                  </a:lnTo>
                  <a:cubicBezTo>
                    <a:pt x="58" y="97"/>
                    <a:pt x="57" y="97"/>
                    <a:pt x="57" y="96"/>
                  </a:cubicBezTo>
                  <a:lnTo>
                    <a:pt x="37" y="69"/>
                  </a:lnTo>
                  <a:lnTo>
                    <a:pt x="24" y="45"/>
                  </a:lnTo>
                  <a:cubicBezTo>
                    <a:pt x="24" y="45"/>
                    <a:pt x="24" y="44"/>
                    <a:pt x="24" y="44"/>
                  </a:cubicBezTo>
                  <a:lnTo>
                    <a:pt x="17" y="22"/>
                  </a:lnTo>
                  <a:lnTo>
                    <a:pt x="14" y="8"/>
                  </a:lnTo>
                  <a:lnTo>
                    <a:pt x="13" y="3"/>
                  </a:lnTo>
                  <a:lnTo>
                    <a:pt x="28" y="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7" name="Freeform 97"/>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6"/>
                <a:gd name="T76" fmla="*/ 0 h 240"/>
                <a:gd name="T77" fmla="*/ 336 w 33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6" h="240">
                  <a:moveTo>
                    <a:pt x="319" y="96"/>
                  </a:moveTo>
                  <a:cubicBezTo>
                    <a:pt x="302" y="90"/>
                    <a:pt x="290" y="84"/>
                    <a:pt x="279" y="78"/>
                  </a:cubicBezTo>
                  <a:cubicBezTo>
                    <a:pt x="273" y="78"/>
                    <a:pt x="267" y="78"/>
                    <a:pt x="267" y="72"/>
                  </a:cubicBezTo>
                  <a:cubicBezTo>
                    <a:pt x="226" y="72"/>
                    <a:pt x="209" y="36"/>
                    <a:pt x="180" y="18"/>
                  </a:cubicBezTo>
                  <a:cubicBezTo>
                    <a:pt x="145" y="0"/>
                    <a:pt x="174" y="54"/>
                    <a:pt x="168" y="78"/>
                  </a:cubicBezTo>
                  <a:cubicBezTo>
                    <a:pt x="163" y="78"/>
                    <a:pt x="163" y="84"/>
                    <a:pt x="163" y="78"/>
                  </a:cubicBezTo>
                  <a:cubicBezTo>
                    <a:pt x="151" y="30"/>
                    <a:pt x="116" y="0"/>
                    <a:pt x="70" y="12"/>
                  </a:cubicBezTo>
                  <a:cubicBezTo>
                    <a:pt x="82" y="18"/>
                    <a:pt x="87" y="54"/>
                    <a:pt x="82" y="54"/>
                  </a:cubicBezTo>
                  <a:cubicBezTo>
                    <a:pt x="64" y="54"/>
                    <a:pt x="58" y="24"/>
                    <a:pt x="29" y="24"/>
                  </a:cubicBezTo>
                  <a:cubicBezTo>
                    <a:pt x="29" y="24"/>
                    <a:pt x="24" y="18"/>
                    <a:pt x="24" y="18"/>
                  </a:cubicBezTo>
                  <a:cubicBezTo>
                    <a:pt x="12" y="12"/>
                    <a:pt x="0" y="24"/>
                    <a:pt x="6" y="36"/>
                  </a:cubicBezTo>
                  <a:cubicBezTo>
                    <a:pt x="24" y="60"/>
                    <a:pt x="0" y="84"/>
                    <a:pt x="18" y="108"/>
                  </a:cubicBezTo>
                  <a:cubicBezTo>
                    <a:pt x="35" y="138"/>
                    <a:pt x="82" y="114"/>
                    <a:pt x="99" y="138"/>
                  </a:cubicBezTo>
                  <a:cubicBezTo>
                    <a:pt x="111" y="150"/>
                    <a:pt x="70" y="162"/>
                    <a:pt x="64" y="174"/>
                  </a:cubicBezTo>
                  <a:cubicBezTo>
                    <a:pt x="53" y="198"/>
                    <a:pt x="105" y="198"/>
                    <a:pt x="122" y="198"/>
                  </a:cubicBezTo>
                  <a:cubicBezTo>
                    <a:pt x="134" y="198"/>
                    <a:pt x="145" y="186"/>
                    <a:pt x="157" y="180"/>
                  </a:cubicBezTo>
                  <a:cubicBezTo>
                    <a:pt x="163" y="174"/>
                    <a:pt x="168" y="174"/>
                    <a:pt x="174" y="174"/>
                  </a:cubicBezTo>
                  <a:cubicBezTo>
                    <a:pt x="180" y="180"/>
                    <a:pt x="174" y="192"/>
                    <a:pt x="168" y="192"/>
                  </a:cubicBezTo>
                  <a:cubicBezTo>
                    <a:pt x="157" y="204"/>
                    <a:pt x="145" y="234"/>
                    <a:pt x="163" y="234"/>
                  </a:cubicBezTo>
                  <a:cubicBezTo>
                    <a:pt x="203" y="240"/>
                    <a:pt x="226" y="210"/>
                    <a:pt x="244" y="174"/>
                  </a:cubicBezTo>
                  <a:cubicBezTo>
                    <a:pt x="250" y="168"/>
                    <a:pt x="267" y="162"/>
                    <a:pt x="279" y="156"/>
                  </a:cubicBezTo>
                  <a:cubicBezTo>
                    <a:pt x="290" y="144"/>
                    <a:pt x="302" y="120"/>
                    <a:pt x="319" y="114"/>
                  </a:cubicBezTo>
                  <a:cubicBezTo>
                    <a:pt x="319" y="114"/>
                    <a:pt x="319" y="108"/>
                    <a:pt x="325" y="108"/>
                  </a:cubicBezTo>
                  <a:cubicBezTo>
                    <a:pt x="325" y="108"/>
                    <a:pt x="336" y="102"/>
                    <a:pt x="336" y="102"/>
                  </a:cubicBezTo>
                  <a:cubicBezTo>
                    <a:pt x="336" y="96"/>
                    <a:pt x="325" y="96"/>
                    <a:pt x="319" y="96"/>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8" name="Freeform 98"/>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2147483647 w 336"/>
                <a:gd name="T51" fmla="*/ 2147483647 h 240"/>
                <a:gd name="T52" fmla="*/ 2147483647 w 336"/>
                <a:gd name="T53" fmla="*/ 2147483647 h 240"/>
                <a:gd name="T54" fmla="*/ 2147483647 w 336"/>
                <a:gd name="T55" fmla="*/ 2147483647 h 240"/>
                <a:gd name="T56" fmla="*/ 2147483647 w 336"/>
                <a:gd name="T57" fmla="*/ 2147483647 h 240"/>
                <a:gd name="T58" fmla="*/ 2147483647 w 33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6"/>
                <a:gd name="T91" fmla="*/ 0 h 240"/>
                <a:gd name="T92" fmla="*/ 336 w 33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6" h="240">
                  <a:moveTo>
                    <a:pt x="336" y="95"/>
                  </a:moveTo>
                  <a:cubicBezTo>
                    <a:pt x="336" y="89"/>
                    <a:pt x="325" y="102"/>
                    <a:pt x="325" y="102"/>
                  </a:cubicBezTo>
                  <a:cubicBezTo>
                    <a:pt x="319" y="102"/>
                    <a:pt x="319" y="108"/>
                    <a:pt x="319" y="108"/>
                  </a:cubicBezTo>
                  <a:cubicBezTo>
                    <a:pt x="302" y="114"/>
                    <a:pt x="290" y="139"/>
                    <a:pt x="279" y="152"/>
                  </a:cubicBezTo>
                  <a:cubicBezTo>
                    <a:pt x="267" y="158"/>
                    <a:pt x="250" y="165"/>
                    <a:pt x="244" y="171"/>
                  </a:cubicBezTo>
                  <a:cubicBezTo>
                    <a:pt x="226" y="209"/>
                    <a:pt x="203" y="240"/>
                    <a:pt x="163" y="234"/>
                  </a:cubicBezTo>
                  <a:cubicBezTo>
                    <a:pt x="145" y="234"/>
                    <a:pt x="157" y="203"/>
                    <a:pt x="168" y="190"/>
                  </a:cubicBezTo>
                  <a:cubicBezTo>
                    <a:pt x="174" y="190"/>
                    <a:pt x="180" y="177"/>
                    <a:pt x="174" y="171"/>
                  </a:cubicBezTo>
                  <a:cubicBezTo>
                    <a:pt x="168" y="171"/>
                    <a:pt x="163" y="171"/>
                    <a:pt x="157" y="177"/>
                  </a:cubicBezTo>
                  <a:cubicBezTo>
                    <a:pt x="145" y="184"/>
                    <a:pt x="134" y="196"/>
                    <a:pt x="122" y="196"/>
                  </a:cubicBezTo>
                  <a:cubicBezTo>
                    <a:pt x="105" y="196"/>
                    <a:pt x="53" y="196"/>
                    <a:pt x="64" y="171"/>
                  </a:cubicBezTo>
                  <a:cubicBezTo>
                    <a:pt x="70" y="158"/>
                    <a:pt x="111" y="146"/>
                    <a:pt x="99" y="133"/>
                  </a:cubicBezTo>
                  <a:cubicBezTo>
                    <a:pt x="82" y="108"/>
                    <a:pt x="35" y="133"/>
                    <a:pt x="18" y="102"/>
                  </a:cubicBezTo>
                  <a:cubicBezTo>
                    <a:pt x="0" y="76"/>
                    <a:pt x="24" y="51"/>
                    <a:pt x="6" y="26"/>
                  </a:cubicBezTo>
                  <a:cubicBezTo>
                    <a:pt x="0" y="13"/>
                    <a:pt x="12" y="0"/>
                    <a:pt x="24" y="7"/>
                  </a:cubicBezTo>
                  <a:cubicBezTo>
                    <a:pt x="29" y="13"/>
                    <a:pt x="41" y="51"/>
                    <a:pt x="64" y="51"/>
                  </a:cubicBezTo>
                  <a:cubicBezTo>
                    <a:pt x="41" y="45"/>
                    <a:pt x="12" y="70"/>
                    <a:pt x="24" y="89"/>
                  </a:cubicBezTo>
                  <a:cubicBezTo>
                    <a:pt x="53" y="127"/>
                    <a:pt x="105" y="95"/>
                    <a:pt x="140" y="114"/>
                  </a:cubicBezTo>
                  <a:cubicBezTo>
                    <a:pt x="145" y="114"/>
                    <a:pt x="134" y="120"/>
                    <a:pt x="134" y="120"/>
                  </a:cubicBezTo>
                  <a:cubicBezTo>
                    <a:pt x="128" y="127"/>
                    <a:pt x="116" y="133"/>
                    <a:pt x="116" y="133"/>
                  </a:cubicBezTo>
                  <a:cubicBezTo>
                    <a:pt x="105" y="152"/>
                    <a:pt x="99" y="152"/>
                    <a:pt x="99" y="171"/>
                  </a:cubicBezTo>
                  <a:cubicBezTo>
                    <a:pt x="99" y="190"/>
                    <a:pt x="105" y="190"/>
                    <a:pt x="116" y="184"/>
                  </a:cubicBezTo>
                  <a:cubicBezTo>
                    <a:pt x="140" y="177"/>
                    <a:pt x="186" y="120"/>
                    <a:pt x="209" y="127"/>
                  </a:cubicBezTo>
                  <a:cubicBezTo>
                    <a:pt x="232" y="139"/>
                    <a:pt x="180" y="203"/>
                    <a:pt x="163" y="228"/>
                  </a:cubicBezTo>
                  <a:cubicBezTo>
                    <a:pt x="192" y="234"/>
                    <a:pt x="203" y="196"/>
                    <a:pt x="221" y="171"/>
                  </a:cubicBezTo>
                  <a:cubicBezTo>
                    <a:pt x="232" y="165"/>
                    <a:pt x="244" y="139"/>
                    <a:pt x="250" y="120"/>
                  </a:cubicBezTo>
                  <a:cubicBezTo>
                    <a:pt x="255" y="120"/>
                    <a:pt x="267" y="146"/>
                    <a:pt x="273" y="146"/>
                  </a:cubicBezTo>
                  <a:cubicBezTo>
                    <a:pt x="273" y="139"/>
                    <a:pt x="273" y="120"/>
                    <a:pt x="279" y="114"/>
                  </a:cubicBezTo>
                  <a:cubicBezTo>
                    <a:pt x="279" y="120"/>
                    <a:pt x="284" y="127"/>
                    <a:pt x="284" y="133"/>
                  </a:cubicBezTo>
                  <a:cubicBezTo>
                    <a:pt x="290" y="133"/>
                    <a:pt x="331" y="76"/>
                    <a:pt x="336" y="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9" name="Freeform 99"/>
            <p:cNvSpPr>
              <a:spLocks/>
            </p:cNvSpPr>
            <p:nvPr/>
          </p:nvSpPr>
          <p:spPr bwMode="auto">
            <a:xfrm>
              <a:off x="6099175" y="5816601"/>
              <a:ext cx="198438" cy="103188"/>
            </a:xfrm>
            <a:custGeom>
              <a:avLst/>
              <a:gdLst>
                <a:gd name="T0" fmla="*/ 2147483647 w 320"/>
                <a:gd name="T1" fmla="*/ 2147483647 h 160"/>
                <a:gd name="T2" fmla="*/ 2147483647 w 320"/>
                <a:gd name="T3" fmla="*/ 2147483647 h 160"/>
                <a:gd name="T4" fmla="*/ 2147483647 w 320"/>
                <a:gd name="T5" fmla="*/ 2147483647 h 160"/>
                <a:gd name="T6" fmla="*/ 2147483647 w 320"/>
                <a:gd name="T7" fmla="*/ 2147483647 h 160"/>
                <a:gd name="T8" fmla="*/ 2147483647 w 320"/>
                <a:gd name="T9" fmla="*/ 2147483647 h 160"/>
                <a:gd name="T10" fmla="*/ 2147483647 w 320"/>
                <a:gd name="T11" fmla="*/ 2147483647 h 160"/>
                <a:gd name="T12" fmla="*/ 2147483647 w 320"/>
                <a:gd name="T13" fmla="*/ 2147483647 h 160"/>
                <a:gd name="T14" fmla="*/ 2147483647 w 320"/>
                <a:gd name="T15" fmla="*/ 2147483647 h 160"/>
                <a:gd name="T16" fmla="*/ 2147483647 w 320"/>
                <a:gd name="T17" fmla="*/ 2147483647 h 160"/>
                <a:gd name="T18" fmla="*/ 2147483647 w 320"/>
                <a:gd name="T19" fmla="*/ 2147483647 h 160"/>
                <a:gd name="T20" fmla="*/ 2147483647 w 320"/>
                <a:gd name="T21" fmla="*/ 2147483647 h 160"/>
                <a:gd name="T22" fmla="*/ 0 w 320"/>
                <a:gd name="T23" fmla="*/ 2147483647 h 160"/>
                <a:gd name="T24" fmla="*/ 2147483647 w 320"/>
                <a:gd name="T25" fmla="*/ 2147483647 h 160"/>
                <a:gd name="T26" fmla="*/ 2147483647 w 320"/>
                <a:gd name="T27" fmla="*/ 2147483647 h 160"/>
                <a:gd name="T28" fmla="*/ 2147483647 w 320"/>
                <a:gd name="T29" fmla="*/ 2147483647 h 160"/>
                <a:gd name="T30" fmla="*/ 2147483647 w 320"/>
                <a:gd name="T31" fmla="*/ 2147483647 h 160"/>
                <a:gd name="T32" fmla="*/ 2147483647 w 320"/>
                <a:gd name="T33" fmla="*/ 2147483647 h 160"/>
                <a:gd name="T34" fmla="*/ 2147483647 w 320"/>
                <a:gd name="T35" fmla="*/ 2147483647 h 160"/>
                <a:gd name="T36" fmla="*/ 2147483647 w 320"/>
                <a:gd name="T37" fmla="*/ 2147483647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160"/>
                <a:gd name="T59" fmla="*/ 320 w 320"/>
                <a:gd name="T60" fmla="*/ 160 h 1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160">
                  <a:moveTo>
                    <a:pt x="320" y="105"/>
                  </a:moveTo>
                  <a:cubicBezTo>
                    <a:pt x="320" y="99"/>
                    <a:pt x="309" y="99"/>
                    <a:pt x="303" y="99"/>
                  </a:cubicBezTo>
                  <a:cubicBezTo>
                    <a:pt x="286" y="93"/>
                    <a:pt x="274" y="87"/>
                    <a:pt x="262" y="80"/>
                  </a:cubicBezTo>
                  <a:cubicBezTo>
                    <a:pt x="256" y="80"/>
                    <a:pt x="251" y="80"/>
                    <a:pt x="251" y="74"/>
                  </a:cubicBezTo>
                  <a:cubicBezTo>
                    <a:pt x="210" y="74"/>
                    <a:pt x="192" y="37"/>
                    <a:pt x="163" y="19"/>
                  </a:cubicBezTo>
                  <a:cubicBezTo>
                    <a:pt x="128" y="0"/>
                    <a:pt x="158" y="56"/>
                    <a:pt x="152" y="80"/>
                  </a:cubicBezTo>
                  <a:cubicBezTo>
                    <a:pt x="146" y="80"/>
                    <a:pt x="146" y="87"/>
                    <a:pt x="146" y="80"/>
                  </a:cubicBezTo>
                  <a:cubicBezTo>
                    <a:pt x="134" y="31"/>
                    <a:pt x="99" y="0"/>
                    <a:pt x="53" y="13"/>
                  </a:cubicBezTo>
                  <a:cubicBezTo>
                    <a:pt x="64" y="19"/>
                    <a:pt x="70" y="56"/>
                    <a:pt x="64" y="56"/>
                  </a:cubicBezTo>
                  <a:cubicBezTo>
                    <a:pt x="47" y="56"/>
                    <a:pt x="41" y="25"/>
                    <a:pt x="12" y="25"/>
                  </a:cubicBezTo>
                  <a:cubicBezTo>
                    <a:pt x="12" y="25"/>
                    <a:pt x="6" y="19"/>
                    <a:pt x="6" y="19"/>
                  </a:cubicBezTo>
                  <a:cubicBezTo>
                    <a:pt x="0" y="19"/>
                    <a:pt x="0" y="19"/>
                    <a:pt x="0" y="19"/>
                  </a:cubicBezTo>
                  <a:cubicBezTo>
                    <a:pt x="18" y="50"/>
                    <a:pt x="47" y="80"/>
                    <a:pt x="76" y="87"/>
                  </a:cubicBezTo>
                  <a:cubicBezTo>
                    <a:pt x="99" y="87"/>
                    <a:pt x="64" y="31"/>
                    <a:pt x="82" y="25"/>
                  </a:cubicBezTo>
                  <a:cubicBezTo>
                    <a:pt x="99" y="19"/>
                    <a:pt x="99" y="56"/>
                    <a:pt x="105" y="74"/>
                  </a:cubicBezTo>
                  <a:cubicBezTo>
                    <a:pt x="111" y="160"/>
                    <a:pt x="169" y="142"/>
                    <a:pt x="181" y="130"/>
                  </a:cubicBezTo>
                  <a:cubicBezTo>
                    <a:pt x="187" y="111"/>
                    <a:pt x="169" y="62"/>
                    <a:pt x="169" y="44"/>
                  </a:cubicBezTo>
                  <a:cubicBezTo>
                    <a:pt x="216" y="130"/>
                    <a:pt x="268" y="124"/>
                    <a:pt x="315" y="99"/>
                  </a:cubicBezTo>
                  <a:cubicBezTo>
                    <a:pt x="315" y="99"/>
                    <a:pt x="320" y="105"/>
                    <a:pt x="320" y="105"/>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0" name="Freeform 100"/>
            <p:cNvSpPr>
              <a:spLocks noEditPoints="1"/>
            </p:cNvSpPr>
            <p:nvPr/>
          </p:nvSpPr>
          <p:spPr bwMode="auto">
            <a:xfrm>
              <a:off x="6100763" y="5829301"/>
              <a:ext cx="204788" cy="142875"/>
            </a:xfrm>
            <a:custGeom>
              <a:avLst/>
              <a:gdLst>
                <a:gd name="T0" fmla="*/ 2147483647 w 328"/>
                <a:gd name="T1" fmla="*/ 2147483647 h 221"/>
                <a:gd name="T2" fmla="*/ 2147483647 w 328"/>
                <a:gd name="T3" fmla="*/ 2147483647 h 221"/>
                <a:gd name="T4" fmla="*/ 2147483647 w 328"/>
                <a:gd name="T5" fmla="*/ 2147483647 h 221"/>
                <a:gd name="T6" fmla="*/ 2147483647 w 328"/>
                <a:gd name="T7" fmla="*/ 2147483647 h 221"/>
                <a:gd name="T8" fmla="*/ 2147483647 w 328"/>
                <a:gd name="T9" fmla="*/ 0 h 221"/>
                <a:gd name="T10" fmla="*/ 2147483647 w 328"/>
                <a:gd name="T11" fmla="*/ 2147483647 h 221"/>
                <a:gd name="T12" fmla="*/ 2147483647 w 328"/>
                <a:gd name="T13" fmla="*/ 2147483647 h 221"/>
                <a:gd name="T14" fmla="*/ 2147483647 w 328"/>
                <a:gd name="T15" fmla="*/ 2147483647 h 221"/>
                <a:gd name="T16" fmla="*/ 2147483647 w 328"/>
                <a:gd name="T17" fmla="*/ 2147483647 h 221"/>
                <a:gd name="T18" fmla="*/ 2147483647 w 328"/>
                <a:gd name="T19" fmla="*/ 2147483647 h 221"/>
                <a:gd name="T20" fmla="*/ 2147483647 w 328"/>
                <a:gd name="T21" fmla="*/ 2147483647 h 221"/>
                <a:gd name="T22" fmla="*/ 2147483647 w 328"/>
                <a:gd name="T23" fmla="*/ 2147483647 h 221"/>
                <a:gd name="T24" fmla="*/ 2147483647 w 328"/>
                <a:gd name="T25" fmla="*/ 2147483647 h 221"/>
                <a:gd name="T26" fmla="*/ 2147483647 w 328"/>
                <a:gd name="T27" fmla="*/ 2147483647 h 221"/>
                <a:gd name="T28" fmla="*/ 2147483647 w 328"/>
                <a:gd name="T29" fmla="*/ 2147483647 h 221"/>
                <a:gd name="T30" fmla="*/ 2147483647 w 328"/>
                <a:gd name="T31" fmla="*/ 2147483647 h 221"/>
                <a:gd name="T32" fmla="*/ 2147483647 w 328"/>
                <a:gd name="T33" fmla="*/ 2147483647 h 221"/>
                <a:gd name="T34" fmla="*/ 2147483647 w 328"/>
                <a:gd name="T35" fmla="*/ 2147483647 h 221"/>
                <a:gd name="T36" fmla="*/ 2147483647 w 328"/>
                <a:gd name="T37" fmla="*/ 2147483647 h 221"/>
                <a:gd name="T38" fmla="*/ 2147483647 w 328"/>
                <a:gd name="T39" fmla="*/ 2147483647 h 221"/>
                <a:gd name="T40" fmla="*/ 2147483647 w 328"/>
                <a:gd name="T41" fmla="*/ 2147483647 h 221"/>
                <a:gd name="T42" fmla="*/ 2147483647 w 328"/>
                <a:gd name="T43" fmla="*/ 2147483647 h 221"/>
                <a:gd name="T44" fmla="*/ 2147483647 w 328"/>
                <a:gd name="T45" fmla="*/ 2147483647 h 221"/>
                <a:gd name="T46" fmla="*/ 2147483647 w 328"/>
                <a:gd name="T47" fmla="*/ 2147483647 h 221"/>
                <a:gd name="T48" fmla="*/ 2147483647 w 328"/>
                <a:gd name="T49" fmla="*/ 2147483647 h 221"/>
                <a:gd name="T50" fmla="*/ 2147483647 w 328"/>
                <a:gd name="T51" fmla="*/ 2147483647 h 221"/>
                <a:gd name="T52" fmla="*/ 2147483647 w 328"/>
                <a:gd name="T53" fmla="*/ 2147483647 h 221"/>
                <a:gd name="T54" fmla="*/ 2147483647 w 328"/>
                <a:gd name="T55" fmla="*/ 2147483647 h 221"/>
                <a:gd name="T56" fmla="*/ 2147483647 w 328"/>
                <a:gd name="T57" fmla="*/ 2147483647 h 221"/>
                <a:gd name="T58" fmla="*/ 2147483647 w 328"/>
                <a:gd name="T59" fmla="*/ 2147483647 h 221"/>
                <a:gd name="T60" fmla="*/ 2147483647 w 328"/>
                <a:gd name="T61" fmla="*/ 2147483647 h 221"/>
                <a:gd name="T62" fmla="*/ 2147483647 w 328"/>
                <a:gd name="T63" fmla="*/ 2147483647 h 221"/>
                <a:gd name="T64" fmla="*/ 2147483647 w 328"/>
                <a:gd name="T65" fmla="*/ 2147483647 h 221"/>
                <a:gd name="T66" fmla="*/ 2147483647 w 328"/>
                <a:gd name="T67" fmla="*/ 2147483647 h 221"/>
                <a:gd name="T68" fmla="*/ 2147483647 w 328"/>
                <a:gd name="T69" fmla="*/ 2147483647 h 221"/>
                <a:gd name="T70" fmla="*/ 2147483647 w 328"/>
                <a:gd name="T71" fmla="*/ 2147483647 h 221"/>
                <a:gd name="T72" fmla="*/ 2147483647 w 328"/>
                <a:gd name="T73" fmla="*/ 2147483647 h 221"/>
                <a:gd name="T74" fmla="*/ 2147483647 w 328"/>
                <a:gd name="T75" fmla="*/ 2147483647 h 221"/>
                <a:gd name="T76" fmla="*/ 2147483647 w 328"/>
                <a:gd name="T77" fmla="*/ 2147483647 h 221"/>
                <a:gd name="T78" fmla="*/ 2147483647 w 328"/>
                <a:gd name="T79" fmla="*/ 2147483647 h 221"/>
                <a:gd name="T80" fmla="*/ 2147483647 w 328"/>
                <a:gd name="T81" fmla="*/ 2147483647 h 221"/>
                <a:gd name="T82" fmla="*/ 2147483647 w 328"/>
                <a:gd name="T83" fmla="*/ 2147483647 h 221"/>
                <a:gd name="T84" fmla="*/ 2147483647 w 328"/>
                <a:gd name="T85" fmla="*/ 2147483647 h 221"/>
                <a:gd name="T86" fmla="*/ 2147483647 w 328"/>
                <a:gd name="T87" fmla="*/ 2147483647 h 221"/>
                <a:gd name="T88" fmla="*/ 2147483647 w 328"/>
                <a:gd name="T89" fmla="*/ 2147483647 h 221"/>
                <a:gd name="T90" fmla="*/ 2147483647 w 328"/>
                <a:gd name="T91" fmla="*/ 2147483647 h 221"/>
                <a:gd name="T92" fmla="*/ 2147483647 w 328"/>
                <a:gd name="T93" fmla="*/ 2147483647 h 221"/>
                <a:gd name="T94" fmla="*/ 2147483647 w 328"/>
                <a:gd name="T95" fmla="*/ 2147483647 h 221"/>
                <a:gd name="T96" fmla="*/ 2147483647 w 328"/>
                <a:gd name="T97" fmla="*/ 2147483647 h 221"/>
                <a:gd name="T98" fmla="*/ 2147483647 w 328"/>
                <a:gd name="T99" fmla="*/ 2147483647 h 221"/>
                <a:gd name="T100" fmla="*/ 0 w 328"/>
                <a:gd name="T101" fmla="*/ 2147483647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8"/>
                <a:gd name="T154" fmla="*/ 0 h 221"/>
                <a:gd name="T155" fmla="*/ 328 w 3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8" h="221">
                  <a:moveTo>
                    <a:pt x="107" y="100"/>
                  </a:moveTo>
                  <a:lnTo>
                    <a:pt x="108" y="93"/>
                  </a:lnTo>
                  <a:lnTo>
                    <a:pt x="108" y="95"/>
                  </a:lnTo>
                  <a:lnTo>
                    <a:pt x="106" y="77"/>
                  </a:lnTo>
                  <a:lnTo>
                    <a:pt x="106" y="80"/>
                  </a:lnTo>
                  <a:lnTo>
                    <a:pt x="92" y="49"/>
                  </a:lnTo>
                  <a:lnTo>
                    <a:pt x="93" y="50"/>
                  </a:lnTo>
                  <a:lnTo>
                    <a:pt x="79" y="31"/>
                  </a:lnTo>
                  <a:lnTo>
                    <a:pt x="61" y="11"/>
                  </a:lnTo>
                  <a:lnTo>
                    <a:pt x="72" y="0"/>
                  </a:lnTo>
                  <a:lnTo>
                    <a:pt x="92" y="22"/>
                  </a:lnTo>
                  <a:lnTo>
                    <a:pt x="106" y="41"/>
                  </a:lnTo>
                  <a:cubicBezTo>
                    <a:pt x="106" y="41"/>
                    <a:pt x="107" y="42"/>
                    <a:pt x="107" y="42"/>
                  </a:cubicBezTo>
                  <a:lnTo>
                    <a:pt x="121" y="73"/>
                  </a:lnTo>
                  <a:cubicBezTo>
                    <a:pt x="121" y="74"/>
                    <a:pt x="121" y="75"/>
                    <a:pt x="121" y="76"/>
                  </a:cubicBezTo>
                  <a:lnTo>
                    <a:pt x="123" y="94"/>
                  </a:lnTo>
                  <a:cubicBezTo>
                    <a:pt x="123" y="94"/>
                    <a:pt x="123" y="95"/>
                    <a:pt x="123" y="96"/>
                  </a:cubicBezTo>
                  <a:lnTo>
                    <a:pt x="122" y="103"/>
                  </a:lnTo>
                  <a:lnTo>
                    <a:pt x="107" y="100"/>
                  </a:lnTo>
                  <a:close/>
                  <a:moveTo>
                    <a:pt x="192" y="115"/>
                  </a:moveTo>
                  <a:lnTo>
                    <a:pt x="191" y="112"/>
                  </a:lnTo>
                  <a:cubicBezTo>
                    <a:pt x="191" y="111"/>
                    <a:pt x="191" y="111"/>
                    <a:pt x="191" y="110"/>
                  </a:cubicBezTo>
                  <a:lnTo>
                    <a:pt x="190" y="101"/>
                  </a:lnTo>
                  <a:lnTo>
                    <a:pt x="190" y="102"/>
                  </a:lnTo>
                  <a:lnTo>
                    <a:pt x="183" y="75"/>
                  </a:lnTo>
                  <a:lnTo>
                    <a:pt x="171" y="42"/>
                  </a:lnTo>
                  <a:lnTo>
                    <a:pt x="172" y="43"/>
                  </a:lnTo>
                  <a:lnTo>
                    <a:pt x="156" y="15"/>
                  </a:lnTo>
                  <a:lnTo>
                    <a:pt x="169" y="7"/>
                  </a:lnTo>
                  <a:lnTo>
                    <a:pt x="185" y="35"/>
                  </a:lnTo>
                  <a:cubicBezTo>
                    <a:pt x="186" y="36"/>
                    <a:pt x="186" y="36"/>
                    <a:pt x="186" y="37"/>
                  </a:cubicBezTo>
                  <a:lnTo>
                    <a:pt x="198" y="71"/>
                  </a:lnTo>
                  <a:lnTo>
                    <a:pt x="205" y="98"/>
                  </a:lnTo>
                  <a:cubicBezTo>
                    <a:pt x="205" y="99"/>
                    <a:pt x="205" y="99"/>
                    <a:pt x="205" y="100"/>
                  </a:cubicBezTo>
                  <a:lnTo>
                    <a:pt x="206" y="109"/>
                  </a:lnTo>
                  <a:lnTo>
                    <a:pt x="206" y="107"/>
                  </a:lnTo>
                  <a:lnTo>
                    <a:pt x="207" y="110"/>
                  </a:lnTo>
                  <a:lnTo>
                    <a:pt x="192" y="115"/>
                  </a:lnTo>
                  <a:close/>
                  <a:moveTo>
                    <a:pt x="237" y="114"/>
                  </a:moveTo>
                  <a:lnTo>
                    <a:pt x="236" y="118"/>
                  </a:lnTo>
                  <a:lnTo>
                    <a:pt x="232" y="129"/>
                  </a:lnTo>
                  <a:lnTo>
                    <a:pt x="216" y="162"/>
                  </a:lnTo>
                  <a:cubicBezTo>
                    <a:pt x="215" y="162"/>
                    <a:pt x="215" y="163"/>
                    <a:pt x="215" y="163"/>
                  </a:cubicBezTo>
                  <a:lnTo>
                    <a:pt x="190" y="198"/>
                  </a:lnTo>
                  <a:cubicBezTo>
                    <a:pt x="190" y="199"/>
                    <a:pt x="189" y="199"/>
                    <a:pt x="189" y="200"/>
                  </a:cubicBezTo>
                  <a:lnTo>
                    <a:pt x="173" y="213"/>
                  </a:lnTo>
                  <a:cubicBezTo>
                    <a:pt x="172" y="213"/>
                    <a:pt x="171" y="214"/>
                    <a:pt x="171" y="214"/>
                  </a:cubicBezTo>
                  <a:lnTo>
                    <a:pt x="154" y="221"/>
                  </a:lnTo>
                  <a:lnTo>
                    <a:pt x="147" y="206"/>
                  </a:lnTo>
                  <a:lnTo>
                    <a:pt x="164" y="199"/>
                  </a:lnTo>
                  <a:lnTo>
                    <a:pt x="162" y="200"/>
                  </a:lnTo>
                  <a:lnTo>
                    <a:pt x="178" y="187"/>
                  </a:lnTo>
                  <a:lnTo>
                    <a:pt x="177" y="189"/>
                  </a:lnTo>
                  <a:lnTo>
                    <a:pt x="202" y="154"/>
                  </a:lnTo>
                  <a:lnTo>
                    <a:pt x="201" y="155"/>
                  </a:lnTo>
                  <a:lnTo>
                    <a:pt x="217" y="123"/>
                  </a:lnTo>
                  <a:lnTo>
                    <a:pt x="221" y="115"/>
                  </a:lnTo>
                  <a:lnTo>
                    <a:pt x="222" y="111"/>
                  </a:lnTo>
                  <a:lnTo>
                    <a:pt x="237" y="114"/>
                  </a:lnTo>
                  <a:close/>
                  <a:moveTo>
                    <a:pt x="162" y="118"/>
                  </a:moveTo>
                  <a:lnTo>
                    <a:pt x="153" y="127"/>
                  </a:lnTo>
                  <a:lnTo>
                    <a:pt x="131" y="147"/>
                  </a:lnTo>
                  <a:lnTo>
                    <a:pt x="103" y="167"/>
                  </a:lnTo>
                  <a:cubicBezTo>
                    <a:pt x="102" y="167"/>
                    <a:pt x="102" y="168"/>
                    <a:pt x="101" y="168"/>
                  </a:cubicBezTo>
                  <a:lnTo>
                    <a:pt x="87" y="173"/>
                  </a:lnTo>
                  <a:cubicBezTo>
                    <a:pt x="87" y="173"/>
                    <a:pt x="86" y="173"/>
                    <a:pt x="85" y="173"/>
                  </a:cubicBezTo>
                  <a:lnTo>
                    <a:pt x="73" y="174"/>
                  </a:lnTo>
                  <a:lnTo>
                    <a:pt x="72" y="158"/>
                  </a:lnTo>
                  <a:lnTo>
                    <a:pt x="84" y="157"/>
                  </a:lnTo>
                  <a:lnTo>
                    <a:pt x="82" y="158"/>
                  </a:lnTo>
                  <a:lnTo>
                    <a:pt x="96" y="153"/>
                  </a:lnTo>
                  <a:lnTo>
                    <a:pt x="94" y="154"/>
                  </a:lnTo>
                  <a:lnTo>
                    <a:pt x="120" y="136"/>
                  </a:lnTo>
                  <a:lnTo>
                    <a:pt x="142" y="116"/>
                  </a:lnTo>
                  <a:lnTo>
                    <a:pt x="151" y="107"/>
                  </a:lnTo>
                  <a:lnTo>
                    <a:pt x="162" y="118"/>
                  </a:lnTo>
                  <a:close/>
                  <a:moveTo>
                    <a:pt x="11" y="30"/>
                  </a:moveTo>
                  <a:lnTo>
                    <a:pt x="16" y="35"/>
                  </a:lnTo>
                  <a:lnTo>
                    <a:pt x="32" y="48"/>
                  </a:lnTo>
                  <a:lnTo>
                    <a:pt x="57" y="66"/>
                  </a:lnTo>
                  <a:lnTo>
                    <a:pt x="92" y="84"/>
                  </a:lnTo>
                  <a:lnTo>
                    <a:pt x="91" y="84"/>
                  </a:lnTo>
                  <a:lnTo>
                    <a:pt x="137" y="99"/>
                  </a:lnTo>
                  <a:lnTo>
                    <a:pt x="135" y="99"/>
                  </a:lnTo>
                  <a:lnTo>
                    <a:pt x="190" y="106"/>
                  </a:lnTo>
                  <a:lnTo>
                    <a:pt x="189" y="105"/>
                  </a:lnTo>
                  <a:lnTo>
                    <a:pt x="252" y="101"/>
                  </a:lnTo>
                  <a:lnTo>
                    <a:pt x="250" y="102"/>
                  </a:lnTo>
                  <a:lnTo>
                    <a:pt x="323" y="82"/>
                  </a:lnTo>
                  <a:lnTo>
                    <a:pt x="328" y="97"/>
                  </a:lnTo>
                  <a:lnTo>
                    <a:pt x="255" y="117"/>
                  </a:lnTo>
                  <a:cubicBezTo>
                    <a:pt x="254" y="117"/>
                    <a:pt x="254" y="117"/>
                    <a:pt x="253" y="117"/>
                  </a:cubicBezTo>
                  <a:lnTo>
                    <a:pt x="190" y="121"/>
                  </a:lnTo>
                  <a:cubicBezTo>
                    <a:pt x="189" y="121"/>
                    <a:pt x="189" y="121"/>
                    <a:pt x="188" y="121"/>
                  </a:cubicBezTo>
                  <a:lnTo>
                    <a:pt x="133" y="114"/>
                  </a:lnTo>
                  <a:cubicBezTo>
                    <a:pt x="133" y="114"/>
                    <a:pt x="132" y="114"/>
                    <a:pt x="132" y="114"/>
                  </a:cubicBezTo>
                  <a:lnTo>
                    <a:pt x="86" y="99"/>
                  </a:lnTo>
                  <a:cubicBezTo>
                    <a:pt x="86" y="99"/>
                    <a:pt x="85" y="99"/>
                    <a:pt x="85" y="99"/>
                  </a:cubicBezTo>
                  <a:lnTo>
                    <a:pt x="48" y="79"/>
                  </a:lnTo>
                  <a:lnTo>
                    <a:pt x="21" y="60"/>
                  </a:lnTo>
                  <a:lnTo>
                    <a:pt x="5" y="46"/>
                  </a:lnTo>
                  <a:lnTo>
                    <a:pt x="0" y="41"/>
                  </a:lnTo>
                  <a:lnTo>
                    <a:pt x="11" y="3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1" name="Freeform 101"/>
            <p:cNvSpPr>
              <a:spLocks/>
            </p:cNvSpPr>
            <p:nvPr/>
          </p:nvSpPr>
          <p:spPr bwMode="auto">
            <a:xfrm>
              <a:off x="6397625" y="5889626"/>
              <a:ext cx="69850" cy="41275"/>
            </a:xfrm>
            <a:custGeom>
              <a:avLst/>
              <a:gdLst>
                <a:gd name="T0" fmla="*/ 2147483647 w 112"/>
                <a:gd name="T1" fmla="*/ 2147483647 h 64"/>
                <a:gd name="T2" fmla="*/ 2147483647 w 112"/>
                <a:gd name="T3" fmla="*/ 2147483647 h 64"/>
                <a:gd name="T4" fmla="*/ 0 w 112"/>
                <a:gd name="T5" fmla="*/ 2147483647 h 64"/>
                <a:gd name="T6" fmla="*/ 0 w 112"/>
                <a:gd name="T7" fmla="*/ 0 h 64"/>
                <a:gd name="T8" fmla="*/ 2147483647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53"/>
                  </a:moveTo>
                  <a:cubicBezTo>
                    <a:pt x="112" y="53"/>
                    <a:pt x="107" y="64"/>
                    <a:pt x="107" y="64"/>
                  </a:cubicBezTo>
                  <a:cubicBezTo>
                    <a:pt x="56" y="30"/>
                    <a:pt x="51" y="30"/>
                    <a:pt x="0" y="6"/>
                  </a:cubicBezTo>
                  <a:cubicBezTo>
                    <a:pt x="0" y="6"/>
                    <a:pt x="0" y="0"/>
                    <a:pt x="0" y="0"/>
                  </a:cubicBezTo>
                  <a:cubicBezTo>
                    <a:pt x="28" y="6"/>
                    <a:pt x="73" y="24"/>
                    <a:pt x="112" y="53"/>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2" name="Freeform 102"/>
            <p:cNvSpPr>
              <a:spLocks noEditPoints="1"/>
            </p:cNvSpPr>
            <p:nvPr/>
          </p:nvSpPr>
          <p:spPr bwMode="auto">
            <a:xfrm>
              <a:off x="6397625" y="5889626"/>
              <a:ext cx="80963" cy="50800"/>
            </a:xfrm>
            <a:custGeom>
              <a:avLst/>
              <a:gdLst>
                <a:gd name="T0" fmla="*/ 2147483647 w 129"/>
                <a:gd name="T1" fmla="*/ 2147483647 h 81"/>
                <a:gd name="T2" fmla="*/ 2147483647 w 129"/>
                <a:gd name="T3" fmla="*/ 2147483647 h 81"/>
                <a:gd name="T4" fmla="*/ 2147483647 w 129"/>
                <a:gd name="T5" fmla="*/ 2147483647 h 81"/>
                <a:gd name="T6" fmla="*/ 2147483647 w 129"/>
                <a:gd name="T7" fmla="*/ 2147483647 h 81"/>
                <a:gd name="T8" fmla="*/ 2147483647 w 129"/>
                <a:gd name="T9" fmla="*/ 2147483647 h 81"/>
                <a:gd name="T10" fmla="*/ 2147483647 w 129"/>
                <a:gd name="T11" fmla="*/ 2147483647 h 81"/>
                <a:gd name="T12" fmla="*/ 2147483647 w 129"/>
                <a:gd name="T13" fmla="*/ 2147483647 h 81"/>
                <a:gd name="T14" fmla="*/ 2147483647 w 129"/>
                <a:gd name="T15" fmla="*/ 2147483647 h 81"/>
                <a:gd name="T16" fmla="*/ 2147483647 w 129"/>
                <a:gd name="T17" fmla="*/ 2147483647 h 81"/>
                <a:gd name="T18" fmla="*/ 2147483647 w 129"/>
                <a:gd name="T19" fmla="*/ 2147483647 h 81"/>
                <a:gd name="T20" fmla="*/ 2147483647 w 129"/>
                <a:gd name="T21" fmla="*/ 2147483647 h 81"/>
                <a:gd name="T22" fmla="*/ 0 w 129"/>
                <a:gd name="T23" fmla="*/ 2147483647 h 81"/>
                <a:gd name="T24" fmla="*/ 0 w 129"/>
                <a:gd name="T25" fmla="*/ 2147483647 h 81"/>
                <a:gd name="T26" fmla="*/ 0 w 129"/>
                <a:gd name="T27" fmla="*/ 2147483647 h 81"/>
                <a:gd name="T28" fmla="*/ 2147483647 w 129"/>
                <a:gd name="T29" fmla="*/ 2147483647 h 81"/>
                <a:gd name="T30" fmla="*/ 2147483647 w 129"/>
                <a:gd name="T31" fmla="*/ 2147483647 h 81"/>
                <a:gd name="T32" fmla="*/ 2147483647 w 129"/>
                <a:gd name="T33" fmla="*/ 2147483647 h 81"/>
                <a:gd name="T34" fmla="*/ 2147483647 w 129"/>
                <a:gd name="T35" fmla="*/ 2147483647 h 81"/>
                <a:gd name="T36" fmla="*/ 2147483647 w 129"/>
                <a:gd name="T37" fmla="*/ 2147483647 h 81"/>
                <a:gd name="T38" fmla="*/ 2147483647 w 129"/>
                <a:gd name="T39" fmla="*/ 2147483647 h 81"/>
                <a:gd name="T40" fmla="*/ 2147483647 w 129"/>
                <a:gd name="T41" fmla="*/ 2147483647 h 81"/>
                <a:gd name="T42" fmla="*/ 2147483647 w 129"/>
                <a:gd name="T43" fmla="*/ 2147483647 h 81"/>
                <a:gd name="T44" fmla="*/ 2147483647 w 129"/>
                <a:gd name="T45" fmla="*/ 2147483647 h 81"/>
                <a:gd name="T46" fmla="*/ 2147483647 w 129"/>
                <a:gd name="T47" fmla="*/ 2147483647 h 81"/>
                <a:gd name="T48" fmla="*/ 2147483647 w 129"/>
                <a:gd name="T49" fmla="*/ 2147483647 h 81"/>
                <a:gd name="T50" fmla="*/ 2147483647 w 129"/>
                <a:gd name="T51" fmla="*/ 2147483647 h 81"/>
                <a:gd name="T52" fmla="*/ 2147483647 w 129"/>
                <a:gd name="T53" fmla="*/ 2147483647 h 81"/>
                <a:gd name="T54" fmla="*/ 2147483647 w 129"/>
                <a:gd name="T55" fmla="*/ 2147483647 h 81"/>
                <a:gd name="T56" fmla="*/ 2147483647 w 129"/>
                <a:gd name="T57" fmla="*/ 2147483647 h 81"/>
                <a:gd name="T58" fmla="*/ 2147483647 w 129"/>
                <a:gd name="T59" fmla="*/ 2147483647 h 81"/>
                <a:gd name="T60" fmla="*/ 2147483647 w 129"/>
                <a:gd name="T61" fmla="*/ 2147483647 h 81"/>
                <a:gd name="T62" fmla="*/ 2147483647 w 129"/>
                <a:gd name="T63" fmla="*/ 2147483647 h 81"/>
                <a:gd name="T64" fmla="*/ 2147483647 w 129"/>
                <a:gd name="T65" fmla="*/ 2147483647 h 81"/>
                <a:gd name="T66" fmla="*/ 2147483647 w 129"/>
                <a:gd name="T67" fmla="*/ 2147483647 h 81"/>
                <a:gd name="T68" fmla="*/ 2147483647 w 129"/>
                <a:gd name="T69" fmla="*/ 2147483647 h 81"/>
                <a:gd name="T70" fmla="*/ 2147483647 w 129"/>
                <a:gd name="T71" fmla="*/ 2147483647 h 81"/>
                <a:gd name="T72" fmla="*/ 2147483647 w 129"/>
                <a:gd name="T73" fmla="*/ 2147483647 h 81"/>
                <a:gd name="T74" fmla="*/ 2147483647 w 129"/>
                <a:gd name="T75" fmla="*/ 2147483647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9"/>
                <a:gd name="T115" fmla="*/ 0 h 81"/>
                <a:gd name="T116" fmla="*/ 129 w 12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9" h="81">
                  <a:moveTo>
                    <a:pt x="124" y="55"/>
                  </a:moveTo>
                  <a:cubicBezTo>
                    <a:pt x="128" y="56"/>
                    <a:pt x="129" y="60"/>
                    <a:pt x="128" y="64"/>
                  </a:cubicBezTo>
                  <a:lnTo>
                    <a:pt x="126" y="70"/>
                  </a:lnTo>
                  <a:cubicBezTo>
                    <a:pt x="126" y="71"/>
                    <a:pt x="126" y="71"/>
                    <a:pt x="125" y="72"/>
                  </a:cubicBezTo>
                  <a:lnTo>
                    <a:pt x="122" y="77"/>
                  </a:lnTo>
                  <a:cubicBezTo>
                    <a:pt x="121" y="78"/>
                    <a:pt x="119" y="80"/>
                    <a:pt x="117" y="80"/>
                  </a:cubicBezTo>
                  <a:cubicBezTo>
                    <a:pt x="115" y="81"/>
                    <a:pt x="113" y="80"/>
                    <a:pt x="111" y="79"/>
                  </a:cubicBezTo>
                  <a:lnTo>
                    <a:pt x="80" y="59"/>
                  </a:lnTo>
                  <a:lnTo>
                    <a:pt x="58" y="46"/>
                  </a:lnTo>
                  <a:lnTo>
                    <a:pt x="36" y="36"/>
                  </a:lnTo>
                  <a:lnTo>
                    <a:pt x="5" y="22"/>
                  </a:lnTo>
                  <a:cubicBezTo>
                    <a:pt x="2" y="20"/>
                    <a:pt x="0" y="18"/>
                    <a:pt x="0" y="14"/>
                  </a:cubicBezTo>
                  <a:lnTo>
                    <a:pt x="0" y="11"/>
                  </a:lnTo>
                  <a:lnTo>
                    <a:pt x="0" y="8"/>
                  </a:lnTo>
                  <a:cubicBezTo>
                    <a:pt x="0" y="6"/>
                    <a:pt x="2" y="4"/>
                    <a:pt x="4" y="2"/>
                  </a:cubicBezTo>
                  <a:cubicBezTo>
                    <a:pt x="6" y="1"/>
                    <a:pt x="8" y="0"/>
                    <a:pt x="11" y="1"/>
                  </a:cubicBezTo>
                  <a:lnTo>
                    <a:pt x="35" y="8"/>
                  </a:lnTo>
                  <a:lnTo>
                    <a:pt x="63" y="19"/>
                  </a:lnTo>
                  <a:cubicBezTo>
                    <a:pt x="64" y="19"/>
                    <a:pt x="64" y="19"/>
                    <a:pt x="65" y="20"/>
                  </a:cubicBezTo>
                  <a:lnTo>
                    <a:pt x="124" y="55"/>
                  </a:lnTo>
                  <a:close/>
                  <a:moveTo>
                    <a:pt x="56" y="33"/>
                  </a:moveTo>
                  <a:lnTo>
                    <a:pt x="58" y="34"/>
                  </a:lnTo>
                  <a:lnTo>
                    <a:pt x="30" y="23"/>
                  </a:lnTo>
                  <a:lnTo>
                    <a:pt x="6" y="16"/>
                  </a:lnTo>
                  <a:lnTo>
                    <a:pt x="16" y="8"/>
                  </a:lnTo>
                  <a:lnTo>
                    <a:pt x="16" y="11"/>
                  </a:lnTo>
                  <a:lnTo>
                    <a:pt x="16" y="14"/>
                  </a:lnTo>
                  <a:lnTo>
                    <a:pt x="12" y="7"/>
                  </a:lnTo>
                  <a:lnTo>
                    <a:pt x="43" y="21"/>
                  </a:lnTo>
                  <a:lnTo>
                    <a:pt x="67" y="33"/>
                  </a:lnTo>
                  <a:lnTo>
                    <a:pt x="89" y="46"/>
                  </a:lnTo>
                  <a:lnTo>
                    <a:pt x="120" y="66"/>
                  </a:lnTo>
                  <a:lnTo>
                    <a:pt x="109" y="68"/>
                  </a:lnTo>
                  <a:lnTo>
                    <a:pt x="112" y="63"/>
                  </a:lnTo>
                  <a:lnTo>
                    <a:pt x="111" y="65"/>
                  </a:lnTo>
                  <a:lnTo>
                    <a:pt x="113" y="59"/>
                  </a:lnTo>
                  <a:lnTo>
                    <a:pt x="116" y="68"/>
                  </a:lnTo>
                  <a:lnTo>
                    <a:pt x="56" y="3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3" name="Freeform 103"/>
            <p:cNvSpPr>
              <a:spLocks/>
            </p:cNvSpPr>
            <p:nvPr/>
          </p:nvSpPr>
          <p:spPr bwMode="auto">
            <a:xfrm>
              <a:off x="6402388" y="5889626"/>
              <a:ext cx="73025" cy="41275"/>
            </a:xfrm>
            <a:custGeom>
              <a:avLst/>
              <a:gdLst>
                <a:gd name="T0" fmla="*/ 2147483647 w 46"/>
                <a:gd name="T1" fmla="*/ 0 h 26"/>
                <a:gd name="T2" fmla="*/ 2147483647 w 46"/>
                <a:gd name="T3" fmla="*/ 2147483647 h 26"/>
                <a:gd name="T4" fmla="*/ 2147483647 w 46"/>
                <a:gd name="T5" fmla="*/ 2147483647 h 26"/>
                <a:gd name="T6" fmla="*/ 2147483647 w 46"/>
                <a:gd name="T7" fmla="*/ 2147483647 h 26"/>
                <a:gd name="T8" fmla="*/ 2147483647 w 46"/>
                <a:gd name="T9" fmla="*/ 2147483647 h 26"/>
                <a:gd name="T10" fmla="*/ 0 w 46"/>
                <a:gd name="T11" fmla="*/ 2147483647 h 26"/>
                <a:gd name="T12" fmla="*/ 2147483647 w 46"/>
                <a:gd name="T13" fmla="*/ 0 h 26"/>
                <a:gd name="T14" fmla="*/ 0 60000 65536"/>
                <a:gd name="T15" fmla="*/ 0 60000 65536"/>
                <a:gd name="T16" fmla="*/ 0 60000 65536"/>
                <a:gd name="T17" fmla="*/ 0 60000 65536"/>
                <a:gd name="T18" fmla="*/ 0 60000 65536"/>
                <a:gd name="T19" fmla="*/ 0 60000 65536"/>
                <a:gd name="T20" fmla="*/ 0 60000 65536"/>
                <a:gd name="T21" fmla="*/ 0 w 46"/>
                <a:gd name="T22" fmla="*/ 0 h 26"/>
                <a:gd name="T23" fmla="*/ 46 w 4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6">
                  <a:moveTo>
                    <a:pt x="2" y="0"/>
                  </a:moveTo>
                  <a:lnTo>
                    <a:pt x="23" y="8"/>
                  </a:lnTo>
                  <a:lnTo>
                    <a:pt x="46" y="19"/>
                  </a:lnTo>
                  <a:lnTo>
                    <a:pt x="43" y="26"/>
                  </a:lnTo>
                  <a:lnTo>
                    <a:pt x="21" y="14"/>
                  </a:lnTo>
                  <a:lnTo>
                    <a:pt x="0" y="6"/>
                  </a:lnTo>
                  <a:lnTo>
                    <a:pt x="2"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4" name="Freeform 104"/>
            <p:cNvSpPr>
              <a:spLocks/>
            </p:cNvSpPr>
            <p:nvPr/>
          </p:nvSpPr>
          <p:spPr bwMode="auto">
            <a:xfrm>
              <a:off x="6269038" y="5889626"/>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0 h 64"/>
                <a:gd name="T8" fmla="*/ 0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0" y="54"/>
                  </a:moveTo>
                  <a:cubicBezTo>
                    <a:pt x="0" y="54"/>
                    <a:pt x="6" y="64"/>
                    <a:pt x="6" y="64"/>
                  </a:cubicBezTo>
                  <a:cubicBezTo>
                    <a:pt x="59" y="27"/>
                    <a:pt x="59" y="27"/>
                    <a:pt x="112" y="6"/>
                  </a:cubicBezTo>
                  <a:cubicBezTo>
                    <a:pt x="112" y="6"/>
                    <a:pt x="112" y="0"/>
                    <a:pt x="112" y="0"/>
                  </a:cubicBezTo>
                  <a:cubicBezTo>
                    <a:pt x="77" y="6"/>
                    <a:pt x="42" y="27"/>
                    <a:pt x="0" y="54"/>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5" name="Freeform 105"/>
            <p:cNvSpPr>
              <a:spLocks noEditPoints="1"/>
            </p:cNvSpPr>
            <p:nvPr/>
          </p:nvSpPr>
          <p:spPr bwMode="auto">
            <a:xfrm>
              <a:off x="6269038" y="5889626"/>
              <a:ext cx="79375" cy="50800"/>
            </a:xfrm>
            <a:custGeom>
              <a:avLst/>
              <a:gdLst>
                <a:gd name="T0" fmla="*/ 2147483647 w 128"/>
                <a:gd name="T1" fmla="*/ 2147483647 h 81"/>
                <a:gd name="T2" fmla="*/ 2147483647 w 128"/>
                <a:gd name="T3" fmla="*/ 2147483647 h 81"/>
                <a:gd name="T4" fmla="*/ 2147483647 w 128"/>
                <a:gd name="T5" fmla="*/ 2147483647 h 81"/>
                <a:gd name="T6" fmla="*/ 2147483647 w 128"/>
                <a:gd name="T7" fmla="*/ 2147483647 h 81"/>
                <a:gd name="T8" fmla="*/ 2147483647 w 128"/>
                <a:gd name="T9" fmla="*/ 2147483647 h 81"/>
                <a:gd name="T10" fmla="*/ 2147483647 w 128"/>
                <a:gd name="T11" fmla="*/ 2147483647 h 81"/>
                <a:gd name="T12" fmla="*/ 2147483647 w 128"/>
                <a:gd name="T13" fmla="*/ 2147483647 h 81"/>
                <a:gd name="T14" fmla="*/ 2147483647 w 128"/>
                <a:gd name="T15" fmla="*/ 2147483647 h 81"/>
                <a:gd name="T16" fmla="*/ 2147483647 w 128"/>
                <a:gd name="T17" fmla="*/ 2147483647 h 81"/>
                <a:gd name="T18" fmla="*/ 2147483647 w 128"/>
                <a:gd name="T19" fmla="*/ 2147483647 h 81"/>
                <a:gd name="T20" fmla="*/ 2147483647 w 128"/>
                <a:gd name="T21" fmla="*/ 2147483647 h 81"/>
                <a:gd name="T22" fmla="*/ 2147483647 w 128"/>
                <a:gd name="T23" fmla="*/ 2147483647 h 81"/>
                <a:gd name="T24" fmla="*/ 2147483647 w 128"/>
                <a:gd name="T25" fmla="*/ 2147483647 h 81"/>
                <a:gd name="T26" fmla="*/ 2147483647 w 128"/>
                <a:gd name="T27" fmla="*/ 2147483647 h 81"/>
                <a:gd name="T28" fmla="*/ 2147483647 w 128"/>
                <a:gd name="T29" fmla="*/ 2147483647 h 81"/>
                <a:gd name="T30" fmla="*/ 2147483647 w 128"/>
                <a:gd name="T31" fmla="*/ 2147483647 h 81"/>
                <a:gd name="T32" fmla="*/ 2147483647 w 128"/>
                <a:gd name="T33" fmla="*/ 2147483647 h 81"/>
                <a:gd name="T34" fmla="*/ 2147483647 w 128"/>
                <a:gd name="T35" fmla="*/ 2147483647 h 81"/>
                <a:gd name="T36" fmla="*/ 2147483647 w 128"/>
                <a:gd name="T37" fmla="*/ 2147483647 h 81"/>
                <a:gd name="T38" fmla="*/ 2147483647 w 128"/>
                <a:gd name="T39" fmla="*/ 2147483647 h 81"/>
                <a:gd name="T40" fmla="*/ 2147483647 w 128"/>
                <a:gd name="T41" fmla="*/ 2147483647 h 81"/>
                <a:gd name="T42" fmla="*/ 2147483647 w 128"/>
                <a:gd name="T43" fmla="*/ 2147483647 h 81"/>
                <a:gd name="T44" fmla="*/ 2147483647 w 128"/>
                <a:gd name="T45" fmla="*/ 2147483647 h 81"/>
                <a:gd name="T46" fmla="*/ 2147483647 w 128"/>
                <a:gd name="T47" fmla="*/ 2147483647 h 81"/>
                <a:gd name="T48" fmla="*/ 2147483647 w 128"/>
                <a:gd name="T49" fmla="*/ 2147483647 h 81"/>
                <a:gd name="T50" fmla="*/ 2147483647 w 128"/>
                <a:gd name="T51" fmla="*/ 2147483647 h 81"/>
                <a:gd name="T52" fmla="*/ 2147483647 w 128"/>
                <a:gd name="T53" fmla="*/ 2147483647 h 81"/>
                <a:gd name="T54" fmla="*/ 2147483647 w 128"/>
                <a:gd name="T55" fmla="*/ 2147483647 h 81"/>
                <a:gd name="T56" fmla="*/ 2147483647 w 128"/>
                <a:gd name="T57" fmla="*/ 2147483647 h 81"/>
                <a:gd name="T58" fmla="*/ 2147483647 w 128"/>
                <a:gd name="T59" fmla="*/ 2147483647 h 81"/>
                <a:gd name="T60" fmla="*/ 2147483647 w 128"/>
                <a:gd name="T61" fmla="*/ 2147483647 h 81"/>
                <a:gd name="T62" fmla="*/ 2147483647 w 128"/>
                <a:gd name="T63" fmla="*/ 2147483647 h 81"/>
                <a:gd name="T64" fmla="*/ 2147483647 w 128"/>
                <a:gd name="T65" fmla="*/ 2147483647 h 81"/>
                <a:gd name="T66" fmla="*/ 2147483647 w 128"/>
                <a:gd name="T67" fmla="*/ 2147483647 h 81"/>
                <a:gd name="T68" fmla="*/ 2147483647 w 128"/>
                <a:gd name="T69" fmla="*/ 2147483647 h 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81"/>
                <a:gd name="T107" fmla="*/ 128 w 128"/>
                <a:gd name="T108" fmla="*/ 81 h 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81">
                  <a:moveTo>
                    <a:pt x="13" y="69"/>
                  </a:moveTo>
                  <a:lnTo>
                    <a:pt x="15" y="58"/>
                  </a:lnTo>
                  <a:lnTo>
                    <a:pt x="18" y="63"/>
                  </a:lnTo>
                  <a:lnTo>
                    <a:pt x="21" y="68"/>
                  </a:lnTo>
                  <a:lnTo>
                    <a:pt x="10" y="66"/>
                  </a:lnTo>
                  <a:lnTo>
                    <a:pt x="41" y="44"/>
                  </a:lnTo>
                  <a:lnTo>
                    <a:pt x="63" y="31"/>
                  </a:lnTo>
                  <a:lnTo>
                    <a:pt x="86" y="20"/>
                  </a:lnTo>
                  <a:lnTo>
                    <a:pt x="117" y="7"/>
                  </a:lnTo>
                  <a:lnTo>
                    <a:pt x="112" y="14"/>
                  </a:lnTo>
                  <a:lnTo>
                    <a:pt x="112" y="11"/>
                  </a:lnTo>
                  <a:lnTo>
                    <a:pt x="112" y="8"/>
                  </a:lnTo>
                  <a:lnTo>
                    <a:pt x="123" y="16"/>
                  </a:lnTo>
                  <a:lnTo>
                    <a:pt x="70" y="35"/>
                  </a:lnTo>
                  <a:lnTo>
                    <a:pt x="72" y="34"/>
                  </a:lnTo>
                  <a:lnTo>
                    <a:pt x="13" y="69"/>
                  </a:lnTo>
                  <a:close/>
                  <a:moveTo>
                    <a:pt x="63" y="21"/>
                  </a:moveTo>
                  <a:cubicBezTo>
                    <a:pt x="64" y="20"/>
                    <a:pt x="64" y="20"/>
                    <a:pt x="65" y="20"/>
                  </a:cubicBezTo>
                  <a:lnTo>
                    <a:pt x="118" y="1"/>
                  </a:lnTo>
                  <a:cubicBezTo>
                    <a:pt x="120" y="0"/>
                    <a:pt x="123" y="0"/>
                    <a:pt x="125" y="2"/>
                  </a:cubicBezTo>
                  <a:cubicBezTo>
                    <a:pt x="127" y="3"/>
                    <a:pt x="128" y="6"/>
                    <a:pt x="128" y="8"/>
                  </a:cubicBezTo>
                  <a:lnTo>
                    <a:pt x="128" y="11"/>
                  </a:lnTo>
                  <a:lnTo>
                    <a:pt x="128" y="14"/>
                  </a:lnTo>
                  <a:cubicBezTo>
                    <a:pt x="128" y="18"/>
                    <a:pt x="127" y="21"/>
                    <a:pt x="124" y="22"/>
                  </a:cubicBezTo>
                  <a:lnTo>
                    <a:pt x="93" y="35"/>
                  </a:lnTo>
                  <a:lnTo>
                    <a:pt x="72" y="44"/>
                  </a:lnTo>
                  <a:lnTo>
                    <a:pt x="50" y="57"/>
                  </a:lnTo>
                  <a:lnTo>
                    <a:pt x="19" y="79"/>
                  </a:lnTo>
                  <a:cubicBezTo>
                    <a:pt x="17" y="80"/>
                    <a:pt x="15" y="81"/>
                    <a:pt x="13" y="80"/>
                  </a:cubicBezTo>
                  <a:cubicBezTo>
                    <a:pt x="11" y="80"/>
                    <a:pt x="9" y="78"/>
                    <a:pt x="8" y="77"/>
                  </a:cubicBezTo>
                  <a:lnTo>
                    <a:pt x="5" y="72"/>
                  </a:lnTo>
                  <a:lnTo>
                    <a:pt x="2" y="67"/>
                  </a:lnTo>
                  <a:cubicBezTo>
                    <a:pt x="1" y="65"/>
                    <a:pt x="0" y="63"/>
                    <a:pt x="1" y="61"/>
                  </a:cubicBezTo>
                  <a:cubicBezTo>
                    <a:pt x="1" y="58"/>
                    <a:pt x="3" y="57"/>
                    <a:pt x="4" y="56"/>
                  </a:cubicBezTo>
                  <a:lnTo>
                    <a:pt x="63" y="21"/>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6" name="Freeform 106"/>
            <p:cNvSpPr>
              <a:spLocks/>
            </p:cNvSpPr>
            <p:nvPr/>
          </p:nvSpPr>
          <p:spPr bwMode="auto">
            <a:xfrm>
              <a:off x="6270625" y="5889626"/>
              <a:ext cx="74613" cy="50800"/>
            </a:xfrm>
            <a:custGeom>
              <a:avLst/>
              <a:gdLst>
                <a:gd name="T0" fmla="*/ 2147483647 w 120"/>
                <a:gd name="T1" fmla="*/ 2147483647 h 78"/>
                <a:gd name="T2" fmla="*/ 2147483647 w 120"/>
                <a:gd name="T3" fmla="*/ 2147483647 h 78"/>
                <a:gd name="T4" fmla="*/ 2147483647 w 120"/>
                <a:gd name="T5" fmla="*/ 2147483647 h 78"/>
                <a:gd name="T6" fmla="*/ 2147483647 w 120"/>
                <a:gd name="T7" fmla="*/ 2147483647 h 78"/>
                <a:gd name="T8" fmla="*/ 0 w 120"/>
                <a:gd name="T9" fmla="*/ 2147483647 h 78"/>
                <a:gd name="T10" fmla="*/ 2147483647 w 120"/>
                <a:gd name="T11" fmla="*/ 2147483647 h 78"/>
                <a:gd name="T12" fmla="*/ 2147483647 w 120"/>
                <a:gd name="T13" fmla="*/ 2147483647 h 78"/>
                <a:gd name="T14" fmla="*/ 2147483647 w 120"/>
                <a:gd name="T15" fmla="*/ 0 h 78"/>
                <a:gd name="T16" fmla="*/ 2147483647 w 120"/>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78"/>
                <a:gd name="T29" fmla="*/ 120 w 120"/>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78">
                  <a:moveTo>
                    <a:pt x="120" y="15"/>
                  </a:moveTo>
                  <a:lnTo>
                    <a:pt x="67" y="40"/>
                  </a:lnTo>
                  <a:lnTo>
                    <a:pt x="68" y="39"/>
                  </a:lnTo>
                  <a:lnTo>
                    <a:pt x="9" y="78"/>
                  </a:lnTo>
                  <a:lnTo>
                    <a:pt x="0" y="65"/>
                  </a:lnTo>
                  <a:lnTo>
                    <a:pt x="59" y="26"/>
                  </a:lnTo>
                  <a:cubicBezTo>
                    <a:pt x="59" y="26"/>
                    <a:pt x="60" y="25"/>
                    <a:pt x="60" y="25"/>
                  </a:cubicBezTo>
                  <a:lnTo>
                    <a:pt x="113" y="0"/>
                  </a:lnTo>
                  <a:lnTo>
                    <a:pt x="120" y="15"/>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7" name="Freeform 107"/>
            <p:cNvSpPr>
              <a:spLocks/>
            </p:cNvSpPr>
            <p:nvPr/>
          </p:nvSpPr>
          <p:spPr bwMode="auto">
            <a:xfrm>
              <a:off x="6278563" y="5899151"/>
              <a:ext cx="88900" cy="73025"/>
            </a:xfrm>
            <a:custGeom>
              <a:avLst/>
              <a:gdLst>
                <a:gd name="T0" fmla="*/ 2147483647 w 144"/>
                <a:gd name="T1" fmla="*/ 2147483647 h 112"/>
                <a:gd name="T2" fmla="*/ 2147483647 w 144"/>
                <a:gd name="T3" fmla="*/ 2147483647 h 112"/>
                <a:gd name="T4" fmla="*/ 2147483647 w 144"/>
                <a:gd name="T5" fmla="*/ 2147483647 h 112"/>
                <a:gd name="T6" fmla="*/ 2147483647 w 144"/>
                <a:gd name="T7" fmla="*/ 2147483647 h 112"/>
                <a:gd name="T8" fmla="*/ 2147483647 w 144"/>
                <a:gd name="T9" fmla="*/ 2147483647 h 112"/>
                <a:gd name="T10" fmla="*/ 2147483647 w 144"/>
                <a:gd name="T11" fmla="*/ 2147483647 h 112"/>
                <a:gd name="T12" fmla="*/ 2147483647 w 144"/>
                <a:gd name="T13" fmla="*/ 2147483647 h 112"/>
                <a:gd name="T14" fmla="*/ 2147483647 w 144"/>
                <a:gd name="T15" fmla="*/ 2147483647 h 112"/>
                <a:gd name="T16" fmla="*/ 0 w 144"/>
                <a:gd name="T17" fmla="*/ 2147483647 h 112"/>
                <a:gd name="T18" fmla="*/ 2147483647 w 144"/>
                <a:gd name="T19" fmla="*/ 2147483647 h 112"/>
                <a:gd name="T20" fmla="*/ 2147483647 w 144"/>
                <a:gd name="T21" fmla="*/ 2147483647 h 112"/>
                <a:gd name="T22" fmla="*/ 2147483647 w 144"/>
                <a:gd name="T23" fmla="*/ 0 h 112"/>
                <a:gd name="T24" fmla="*/ 2147483647 w 144"/>
                <a:gd name="T25" fmla="*/ 2147483647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12"/>
                <a:gd name="T41" fmla="*/ 144 w 144"/>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12">
                  <a:moveTo>
                    <a:pt x="144" y="12"/>
                  </a:moveTo>
                  <a:cubicBezTo>
                    <a:pt x="138" y="18"/>
                    <a:pt x="131" y="24"/>
                    <a:pt x="125" y="30"/>
                  </a:cubicBezTo>
                  <a:cubicBezTo>
                    <a:pt x="125" y="36"/>
                    <a:pt x="118" y="36"/>
                    <a:pt x="118" y="36"/>
                  </a:cubicBezTo>
                  <a:cubicBezTo>
                    <a:pt x="112" y="42"/>
                    <a:pt x="112" y="42"/>
                    <a:pt x="105" y="48"/>
                  </a:cubicBezTo>
                  <a:cubicBezTo>
                    <a:pt x="99" y="48"/>
                    <a:pt x="86" y="54"/>
                    <a:pt x="79" y="59"/>
                  </a:cubicBezTo>
                  <a:cubicBezTo>
                    <a:pt x="72" y="65"/>
                    <a:pt x="66" y="65"/>
                    <a:pt x="66" y="65"/>
                  </a:cubicBezTo>
                  <a:cubicBezTo>
                    <a:pt x="53" y="77"/>
                    <a:pt x="53" y="95"/>
                    <a:pt x="40" y="101"/>
                  </a:cubicBezTo>
                  <a:cubicBezTo>
                    <a:pt x="33" y="107"/>
                    <a:pt x="20" y="107"/>
                    <a:pt x="7" y="112"/>
                  </a:cubicBezTo>
                  <a:cubicBezTo>
                    <a:pt x="7" y="112"/>
                    <a:pt x="0" y="112"/>
                    <a:pt x="0" y="112"/>
                  </a:cubicBezTo>
                  <a:cubicBezTo>
                    <a:pt x="7" y="107"/>
                    <a:pt x="7" y="95"/>
                    <a:pt x="14" y="89"/>
                  </a:cubicBezTo>
                  <a:cubicBezTo>
                    <a:pt x="27" y="54"/>
                    <a:pt x="66" y="36"/>
                    <a:pt x="99" y="18"/>
                  </a:cubicBezTo>
                  <a:cubicBezTo>
                    <a:pt x="105" y="18"/>
                    <a:pt x="112" y="6"/>
                    <a:pt x="118" y="0"/>
                  </a:cubicBezTo>
                  <a:cubicBezTo>
                    <a:pt x="125" y="0"/>
                    <a:pt x="131" y="12"/>
                    <a:pt x="144" y="12"/>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8" name="Freeform 108"/>
            <p:cNvSpPr>
              <a:spLocks noEditPoints="1"/>
            </p:cNvSpPr>
            <p:nvPr/>
          </p:nvSpPr>
          <p:spPr bwMode="auto">
            <a:xfrm>
              <a:off x="6278563" y="5899151"/>
              <a:ext cx="100013" cy="82550"/>
            </a:xfrm>
            <a:custGeom>
              <a:avLst/>
              <a:gdLst>
                <a:gd name="T0" fmla="*/ 2147483647 w 161"/>
                <a:gd name="T1" fmla="*/ 2147483647 h 128"/>
                <a:gd name="T2" fmla="*/ 2147483647 w 161"/>
                <a:gd name="T3" fmla="*/ 2147483647 h 128"/>
                <a:gd name="T4" fmla="*/ 2147483647 w 161"/>
                <a:gd name="T5" fmla="*/ 2147483647 h 128"/>
                <a:gd name="T6" fmla="*/ 2147483647 w 161"/>
                <a:gd name="T7" fmla="*/ 2147483647 h 128"/>
                <a:gd name="T8" fmla="*/ 2147483647 w 161"/>
                <a:gd name="T9" fmla="*/ 2147483647 h 128"/>
                <a:gd name="T10" fmla="*/ 2147483647 w 161"/>
                <a:gd name="T11" fmla="*/ 2147483647 h 128"/>
                <a:gd name="T12" fmla="*/ 2147483647 w 161"/>
                <a:gd name="T13" fmla="*/ 2147483647 h 128"/>
                <a:gd name="T14" fmla="*/ 2147483647 w 161"/>
                <a:gd name="T15" fmla="*/ 2147483647 h 128"/>
                <a:gd name="T16" fmla="*/ 2147483647 w 161"/>
                <a:gd name="T17" fmla="*/ 2147483647 h 128"/>
                <a:gd name="T18" fmla="*/ 2147483647 w 161"/>
                <a:gd name="T19" fmla="*/ 2147483647 h 128"/>
                <a:gd name="T20" fmla="*/ 2147483647 w 161"/>
                <a:gd name="T21" fmla="*/ 2147483647 h 128"/>
                <a:gd name="T22" fmla="*/ 2147483647 w 161"/>
                <a:gd name="T23" fmla="*/ 2147483647 h 128"/>
                <a:gd name="T24" fmla="*/ 2147483647 w 161"/>
                <a:gd name="T25" fmla="*/ 2147483647 h 128"/>
                <a:gd name="T26" fmla="*/ 2147483647 w 161"/>
                <a:gd name="T27" fmla="*/ 2147483647 h 128"/>
                <a:gd name="T28" fmla="*/ 2147483647 w 161"/>
                <a:gd name="T29" fmla="*/ 2147483647 h 128"/>
                <a:gd name="T30" fmla="*/ 2147483647 w 161"/>
                <a:gd name="T31" fmla="*/ 2147483647 h 128"/>
                <a:gd name="T32" fmla="*/ 2147483647 w 161"/>
                <a:gd name="T33" fmla="*/ 2147483647 h 128"/>
                <a:gd name="T34" fmla="*/ 2147483647 w 161"/>
                <a:gd name="T35" fmla="*/ 2147483647 h 128"/>
                <a:gd name="T36" fmla="*/ 2147483647 w 161"/>
                <a:gd name="T37" fmla="*/ 2147483647 h 128"/>
                <a:gd name="T38" fmla="*/ 2147483647 w 161"/>
                <a:gd name="T39" fmla="*/ 2147483647 h 128"/>
                <a:gd name="T40" fmla="*/ 2147483647 w 161"/>
                <a:gd name="T41" fmla="*/ 2147483647 h 128"/>
                <a:gd name="T42" fmla="*/ 2147483647 w 161"/>
                <a:gd name="T43" fmla="*/ 2147483647 h 128"/>
                <a:gd name="T44" fmla="*/ 2147483647 w 161"/>
                <a:gd name="T45" fmla="*/ 2147483647 h 128"/>
                <a:gd name="T46" fmla="*/ 2147483647 w 161"/>
                <a:gd name="T47" fmla="*/ 2147483647 h 128"/>
                <a:gd name="T48" fmla="*/ 2147483647 w 161"/>
                <a:gd name="T49" fmla="*/ 2147483647 h 128"/>
                <a:gd name="T50" fmla="*/ 2147483647 w 161"/>
                <a:gd name="T51" fmla="*/ 2147483647 h 128"/>
                <a:gd name="T52" fmla="*/ 2147483647 w 161"/>
                <a:gd name="T53" fmla="*/ 2147483647 h 128"/>
                <a:gd name="T54" fmla="*/ 2147483647 w 161"/>
                <a:gd name="T55" fmla="*/ 2147483647 h 128"/>
                <a:gd name="T56" fmla="*/ 2147483647 w 161"/>
                <a:gd name="T57" fmla="*/ 2147483647 h 128"/>
                <a:gd name="T58" fmla="*/ 2147483647 w 161"/>
                <a:gd name="T59" fmla="*/ 2147483647 h 128"/>
                <a:gd name="T60" fmla="*/ 2147483647 w 161"/>
                <a:gd name="T61" fmla="*/ 2147483647 h 128"/>
                <a:gd name="T62" fmla="*/ 2147483647 w 161"/>
                <a:gd name="T63" fmla="*/ 2147483647 h 128"/>
                <a:gd name="T64" fmla="*/ 2147483647 w 161"/>
                <a:gd name="T65" fmla="*/ 2147483647 h 128"/>
                <a:gd name="T66" fmla="*/ 2147483647 w 161"/>
                <a:gd name="T67" fmla="*/ 2147483647 h 128"/>
                <a:gd name="T68" fmla="*/ 2147483647 w 161"/>
                <a:gd name="T69" fmla="*/ 2147483647 h 128"/>
                <a:gd name="T70" fmla="*/ 2147483647 w 161"/>
                <a:gd name="T71" fmla="*/ 2147483647 h 128"/>
                <a:gd name="T72" fmla="*/ 2147483647 w 161"/>
                <a:gd name="T73" fmla="*/ 2147483647 h 128"/>
                <a:gd name="T74" fmla="*/ 2147483647 w 161"/>
                <a:gd name="T75" fmla="*/ 2147483647 h 128"/>
                <a:gd name="T76" fmla="*/ 2147483647 w 161"/>
                <a:gd name="T77" fmla="*/ 2147483647 h 128"/>
                <a:gd name="T78" fmla="*/ 2147483647 w 161"/>
                <a:gd name="T79" fmla="*/ 2147483647 h 128"/>
                <a:gd name="T80" fmla="*/ 2147483647 w 161"/>
                <a:gd name="T81" fmla="*/ 2147483647 h 128"/>
                <a:gd name="T82" fmla="*/ 2147483647 w 161"/>
                <a:gd name="T83" fmla="*/ 2147483647 h 1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128"/>
                <a:gd name="T128" fmla="*/ 161 w 161"/>
                <a:gd name="T129" fmla="*/ 128 h 1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128">
                  <a:moveTo>
                    <a:pt x="155" y="13"/>
                  </a:moveTo>
                  <a:cubicBezTo>
                    <a:pt x="158" y="14"/>
                    <a:pt x="160" y="16"/>
                    <a:pt x="160" y="19"/>
                  </a:cubicBezTo>
                  <a:cubicBezTo>
                    <a:pt x="161" y="22"/>
                    <a:pt x="160" y="24"/>
                    <a:pt x="158" y="26"/>
                  </a:cubicBezTo>
                  <a:lnTo>
                    <a:pt x="139" y="44"/>
                  </a:lnTo>
                  <a:lnTo>
                    <a:pt x="140" y="43"/>
                  </a:lnTo>
                  <a:lnTo>
                    <a:pt x="137" y="48"/>
                  </a:lnTo>
                  <a:cubicBezTo>
                    <a:pt x="136" y="49"/>
                    <a:pt x="134" y="51"/>
                    <a:pt x="132" y="51"/>
                  </a:cubicBezTo>
                  <a:lnTo>
                    <a:pt x="128" y="52"/>
                  </a:lnTo>
                  <a:lnTo>
                    <a:pt x="132" y="50"/>
                  </a:lnTo>
                  <a:lnTo>
                    <a:pt x="126" y="56"/>
                  </a:lnTo>
                  <a:lnTo>
                    <a:pt x="119" y="63"/>
                  </a:lnTo>
                  <a:cubicBezTo>
                    <a:pt x="118" y="63"/>
                    <a:pt x="117" y="64"/>
                    <a:pt x="116" y="64"/>
                  </a:cubicBezTo>
                  <a:lnTo>
                    <a:pt x="103" y="68"/>
                  </a:lnTo>
                  <a:lnTo>
                    <a:pt x="104" y="68"/>
                  </a:lnTo>
                  <a:lnTo>
                    <a:pt x="91" y="75"/>
                  </a:lnTo>
                  <a:lnTo>
                    <a:pt x="82" y="79"/>
                  </a:lnTo>
                  <a:cubicBezTo>
                    <a:pt x="82" y="80"/>
                    <a:pt x="81" y="80"/>
                    <a:pt x="80" y="80"/>
                  </a:cubicBezTo>
                  <a:lnTo>
                    <a:pt x="76" y="81"/>
                  </a:lnTo>
                  <a:lnTo>
                    <a:pt x="81" y="78"/>
                  </a:lnTo>
                  <a:lnTo>
                    <a:pt x="68" y="98"/>
                  </a:lnTo>
                  <a:lnTo>
                    <a:pt x="55" y="115"/>
                  </a:lnTo>
                  <a:cubicBezTo>
                    <a:pt x="54" y="116"/>
                    <a:pt x="53" y="116"/>
                    <a:pt x="52" y="117"/>
                  </a:cubicBezTo>
                  <a:lnTo>
                    <a:pt x="38" y="123"/>
                  </a:lnTo>
                  <a:cubicBezTo>
                    <a:pt x="37" y="123"/>
                    <a:pt x="37" y="123"/>
                    <a:pt x="37" y="123"/>
                  </a:cubicBezTo>
                  <a:lnTo>
                    <a:pt x="18" y="128"/>
                  </a:lnTo>
                  <a:cubicBezTo>
                    <a:pt x="17" y="128"/>
                    <a:pt x="16" y="128"/>
                    <a:pt x="15" y="128"/>
                  </a:cubicBezTo>
                  <a:lnTo>
                    <a:pt x="12" y="128"/>
                  </a:lnTo>
                  <a:lnTo>
                    <a:pt x="8" y="128"/>
                  </a:lnTo>
                  <a:cubicBezTo>
                    <a:pt x="6" y="128"/>
                    <a:pt x="3" y="127"/>
                    <a:pt x="1" y="124"/>
                  </a:cubicBezTo>
                  <a:cubicBezTo>
                    <a:pt x="0" y="122"/>
                    <a:pt x="0" y="119"/>
                    <a:pt x="2" y="116"/>
                  </a:cubicBezTo>
                  <a:lnTo>
                    <a:pt x="9" y="105"/>
                  </a:lnTo>
                  <a:lnTo>
                    <a:pt x="16" y="93"/>
                  </a:lnTo>
                  <a:lnTo>
                    <a:pt x="30" y="70"/>
                  </a:lnTo>
                  <a:cubicBezTo>
                    <a:pt x="30" y="70"/>
                    <a:pt x="31" y="69"/>
                    <a:pt x="31" y="69"/>
                  </a:cubicBezTo>
                  <a:lnTo>
                    <a:pt x="52" y="50"/>
                  </a:lnTo>
                  <a:cubicBezTo>
                    <a:pt x="53" y="49"/>
                    <a:pt x="53" y="49"/>
                    <a:pt x="53" y="49"/>
                  </a:cubicBezTo>
                  <a:lnTo>
                    <a:pt x="103" y="20"/>
                  </a:lnTo>
                  <a:lnTo>
                    <a:pt x="113" y="13"/>
                  </a:lnTo>
                  <a:lnTo>
                    <a:pt x="111" y="14"/>
                  </a:lnTo>
                  <a:lnTo>
                    <a:pt x="120" y="3"/>
                  </a:lnTo>
                  <a:cubicBezTo>
                    <a:pt x="123" y="0"/>
                    <a:pt x="127" y="0"/>
                    <a:pt x="130" y="1"/>
                  </a:cubicBezTo>
                  <a:lnTo>
                    <a:pt x="141" y="7"/>
                  </a:lnTo>
                  <a:lnTo>
                    <a:pt x="155" y="13"/>
                  </a:lnTo>
                  <a:close/>
                  <a:moveTo>
                    <a:pt x="134" y="21"/>
                  </a:moveTo>
                  <a:lnTo>
                    <a:pt x="123" y="15"/>
                  </a:lnTo>
                  <a:lnTo>
                    <a:pt x="133" y="14"/>
                  </a:lnTo>
                  <a:lnTo>
                    <a:pt x="124" y="25"/>
                  </a:lnTo>
                  <a:cubicBezTo>
                    <a:pt x="123" y="25"/>
                    <a:pt x="123" y="26"/>
                    <a:pt x="122" y="26"/>
                  </a:cubicBezTo>
                  <a:lnTo>
                    <a:pt x="111" y="33"/>
                  </a:lnTo>
                  <a:lnTo>
                    <a:pt x="61" y="62"/>
                  </a:lnTo>
                  <a:lnTo>
                    <a:pt x="63" y="61"/>
                  </a:lnTo>
                  <a:lnTo>
                    <a:pt x="42" y="80"/>
                  </a:lnTo>
                  <a:lnTo>
                    <a:pt x="43" y="79"/>
                  </a:lnTo>
                  <a:lnTo>
                    <a:pt x="29" y="101"/>
                  </a:lnTo>
                  <a:lnTo>
                    <a:pt x="22" y="114"/>
                  </a:lnTo>
                  <a:lnTo>
                    <a:pt x="15" y="125"/>
                  </a:lnTo>
                  <a:lnTo>
                    <a:pt x="8" y="112"/>
                  </a:lnTo>
                  <a:lnTo>
                    <a:pt x="12" y="112"/>
                  </a:lnTo>
                  <a:lnTo>
                    <a:pt x="15" y="112"/>
                  </a:lnTo>
                  <a:lnTo>
                    <a:pt x="13" y="113"/>
                  </a:lnTo>
                  <a:lnTo>
                    <a:pt x="32" y="108"/>
                  </a:lnTo>
                  <a:lnTo>
                    <a:pt x="31" y="108"/>
                  </a:lnTo>
                  <a:lnTo>
                    <a:pt x="45" y="102"/>
                  </a:lnTo>
                  <a:lnTo>
                    <a:pt x="42" y="104"/>
                  </a:lnTo>
                  <a:lnTo>
                    <a:pt x="55" y="89"/>
                  </a:lnTo>
                  <a:lnTo>
                    <a:pt x="68" y="69"/>
                  </a:lnTo>
                  <a:cubicBezTo>
                    <a:pt x="69" y="67"/>
                    <a:pt x="71" y="66"/>
                    <a:pt x="73" y="66"/>
                  </a:cubicBezTo>
                  <a:lnTo>
                    <a:pt x="77" y="65"/>
                  </a:lnTo>
                  <a:lnTo>
                    <a:pt x="75" y="65"/>
                  </a:lnTo>
                  <a:lnTo>
                    <a:pt x="84" y="60"/>
                  </a:lnTo>
                  <a:lnTo>
                    <a:pt x="97" y="53"/>
                  </a:lnTo>
                  <a:cubicBezTo>
                    <a:pt x="97" y="53"/>
                    <a:pt x="98" y="53"/>
                    <a:pt x="98" y="53"/>
                  </a:cubicBezTo>
                  <a:lnTo>
                    <a:pt x="111" y="49"/>
                  </a:lnTo>
                  <a:lnTo>
                    <a:pt x="108" y="50"/>
                  </a:lnTo>
                  <a:lnTo>
                    <a:pt x="115" y="45"/>
                  </a:lnTo>
                  <a:lnTo>
                    <a:pt x="121" y="39"/>
                  </a:lnTo>
                  <a:cubicBezTo>
                    <a:pt x="122" y="38"/>
                    <a:pt x="123" y="37"/>
                    <a:pt x="125" y="37"/>
                  </a:cubicBezTo>
                  <a:lnTo>
                    <a:pt x="129" y="36"/>
                  </a:lnTo>
                  <a:lnTo>
                    <a:pt x="124" y="39"/>
                  </a:lnTo>
                  <a:lnTo>
                    <a:pt x="127" y="34"/>
                  </a:lnTo>
                  <a:cubicBezTo>
                    <a:pt x="127" y="34"/>
                    <a:pt x="127" y="33"/>
                    <a:pt x="128" y="33"/>
                  </a:cubicBezTo>
                  <a:lnTo>
                    <a:pt x="147" y="15"/>
                  </a:lnTo>
                  <a:lnTo>
                    <a:pt x="149" y="28"/>
                  </a:lnTo>
                  <a:lnTo>
                    <a:pt x="134"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9" name="Freeform 109"/>
            <p:cNvSpPr>
              <a:spLocks/>
            </p:cNvSpPr>
            <p:nvPr/>
          </p:nvSpPr>
          <p:spPr bwMode="auto">
            <a:xfrm>
              <a:off x="6338888" y="5848351"/>
              <a:ext cx="19050" cy="50800"/>
            </a:xfrm>
            <a:custGeom>
              <a:avLst/>
              <a:gdLst>
                <a:gd name="T0" fmla="*/ 2147483647 w 32"/>
                <a:gd name="T1" fmla="*/ 2147483647 h 80"/>
                <a:gd name="T2" fmla="*/ 2147483647 w 32"/>
                <a:gd name="T3" fmla="*/ 2147483647 h 80"/>
                <a:gd name="T4" fmla="*/ 2147483647 w 32"/>
                <a:gd name="T5" fmla="*/ 0 h 80"/>
                <a:gd name="T6" fmla="*/ 2147483647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32" y="80"/>
                  </a:moveTo>
                  <a:cubicBezTo>
                    <a:pt x="19" y="80"/>
                    <a:pt x="5" y="74"/>
                    <a:pt x="5" y="44"/>
                  </a:cubicBezTo>
                  <a:cubicBezTo>
                    <a:pt x="5" y="44"/>
                    <a:pt x="0" y="7"/>
                    <a:pt x="28" y="0"/>
                  </a:cubicBezTo>
                  <a:cubicBezTo>
                    <a:pt x="28" y="0"/>
                    <a:pt x="28" y="74"/>
                    <a:pt x="32" y="8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0" name="Freeform 110"/>
            <p:cNvSpPr>
              <a:spLocks noEditPoints="1"/>
            </p:cNvSpPr>
            <p:nvPr/>
          </p:nvSpPr>
          <p:spPr bwMode="auto">
            <a:xfrm>
              <a:off x="6342063" y="5848351"/>
              <a:ext cx="26988" cy="61913"/>
            </a:xfrm>
            <a:custGeom>
              <a:avLst/>
              <a:gdLst>
                <a:gd name="T0" fmla="*/ 2147483647 w 44"/>
                <a:gd name="T1" fmla="*/ 2147483647 h 97"/>
                <a:gd name="T2" fmla="*/ 2147483647 w 44"/>
                <a:gd name="T3" fmla="*/ 2147483647 h 97"/>
                <a:gd name="T4" fmla="*/ 2147483647 w 44"/>
                <a:gd name="T5" fmla="*/ 2147483647 h 97"/>
                <a:gd name="T6" fmla="*/ 2147483647 w 44"/>
                <a:gd name="T7" fmla="*/ 2147483647 h 97"/>
                <a:gd name="T8" fmla="*/ 2147483647 w 44"/>
                <a:gd name="T9" fmla="*/ 2147483647 h 97"/>
                <a:gd name="T10" fmla="*/ 2147483647 w 44"/>
                <a:gd name="T11" fmla="*/ 2147483647 h 97"/>
                <a:gd name="T12" fmla="*/ 2147483647 w 44"/>
                <a:gd name="T13" fmla="*/ 2147483647 h 97"/>
                <a:gd name="T14" fmla="*/ 2147483647 w 44"/>
                <a:gd name="T15" fmla="*/ 2147483647 h 97"/>
                <a:gd name="T16" fmla="*/ 0 w 44"/>
                <a:gd name="T17" fmla="*/ 2147483647 h 97"/>
                <a:gd name="T18" fmla="*/ 2147483647 w 44"/>
                <a:gd name="T19" fmla="*/ 2147483647 h 97"/>
                <a:gd name="T20" fmla="*/ 2147483647 w 44"/>
                <a:gd name="T21" fmla="*/ 2147483647 h 97"/>
                <a:gd name="T22" fmla="*/ 2147483647 w 44"/>
                <a:gd name="T23" fmla="*/ 2147483647 h 97"/>
                <a:gd name="T24" fmla="*/ 2147483647 w 44"/>
                <a:gd name="T25" fmla="*/ 2147483647 h 97"/>
                <a:gd name="T26" fmla="*/ 2147483647 w 44"/>
                <a:gd name="T27" fmla="*/ 2147483647 h 97"/>
                <a:gd name="T28" fmla="*/ 2147483647 w 44"/>
                <a:gd name="T29" fmla="*/ 2147483647 h 97"/>
                <a:gd name="T30" fmla="*/ 2147483647 w 44"/>
                <a:gd name="T31" fmla="*/ 2147483647 h 97"/>
                <a:gd name="T32" fmla="*/ 2147483647 w 44"/>
                <a:gd name="T33" fmla="*/ 2147483647 h 97"/>
                <a:gd name="T34" fmla="*/ 2147483647 w 44"/>
                <a:gd name="T35" fmla="*/ 2147483647 h 97"/>
                <a:gd name="T36" fmla="*/ 2147483647 w 44"/>
                <a:gd name="T37" fmla="*/ 2147483647 h 97"/>
                <a:gd name="T38" fmla="*/ 2147483647 w 44"/>
                <a:gd name="T39" fmla="*/ 2147483647 h 97"/>
                <a:gd name="T40" fmla="*/ 2147483647 w 44"/>
                <a:gd name="T41" fmla="*/ 2147483647 h 97"/>
                <a:gd name="T42" fmla="*/ 2147483647 w 44"/>
                <a:gd name="T43" fmla="*/ 2147483647 h 97"/>
                <a:gd name="T44" fmla="*/ 2147483647 w 44"/>
                <a:gd name="T45" fmla="*/ 2147483647 h 97"/>
                <a:gd name="T46" fmla="*/ 2147483647 w 44"/>
                <a:gd name="T47" fmla="*/ 2147483647 h 97"/>
                <a:gd name="T48" fmla="*/ 2147483647 w 44"/>
                <a:gd name="T49" fmla="*/ 2147483647 h 97"/>
                <a:gd name="T50" fmla="*/ 2147483647 w 44"/>
                <a:gd name="T51" fmla="*/ 2147483647 h 97"/>
                <a:gd name="T52" fmla="*/ 2147483647 w 44"/>
                <a:gd name="T53" fmla="*/ 2147483647 h 97"/>
                <a:gd name="T54" fmla="*/ 2147483647 w 44"/>
                <a:gd name="T55" fmla="*/ 2147483647 h 97"/>
                <a:gd name="T56" fmla="*/ 2147483647 w 44"/>
                <a:gd name="T57" fmla="*/ 2147483647 h 97"/>
                <a:gd name="T58" fmla="*/ 2147483647 w 44"/>
                <a:gd name="T59" fmla="*/ 2147483647 h 97"/>
                <a:gd name="T60" fmla="*/ 2147483647 w 44"/>
                <a:gd name="T61" fmla="*/ 2147483647 h 97"/>
                <a:gd name="T62" fmla="*/ 2147483647 w 44"/>
                <a:gd name="T63" fmla="*/ 2147483647 h 97"/>
                <a:gd name="T64" fmla="*/ 2147483647 w 44"/>
                <a:gd name="T65" fmla="*/ 2147483647 h 97"/>
                <a:gd name="T66" fmla="*/ 2147483647 w 44"/>
                <a:gd name="T67" fmla="*/ 2147483647 h 97"/>
                <a:gd name="T68" fmla="*/ 2147483647 w 44"/>
                <a:gd name="T69" fmla="*/ 2147483647 h 97"/>
                <a:gd name="T70" fmla="*/ 2147483647 w 44"/>
                <a:gd name="T71" fmla="*/ 2147483647 h 97"/>
                <a:gd name="T72" fmla="*/ 2147483647 w 44"/>
                <a:gd name="T73" fmla="*/ 2147483647 h 97"/>
                <a:gd name="T74" fmla="*/ 2147483647 w 44"/>
                <a:gd name="T75" fmla="*/ 2147483647 h 97"/>
                <a:gd name="T76" fmla="*/ 2147483647 w 44"/>
                <a:gd name="T77" fmla="*/ 2147483647 h 97"/>
                <a:gd name="T78" fmla="*/ 2147483647 w 44"/>
                <a:gd name="T79" fmla="*/ 2147483647 h 97"/>
                <a:gd name="T80" fmla="*/ 2147483647 w 44"/>
                <a:gd name="T81" fmla="*/ 2147483647 h 97"/>
                <a:gd name="T82" fmla="*/ 2147483647 w 44"/>
                <a:gd name="T83" fmla="*/ 2147483647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7"/>
                <a:gd name="T128" fmla="*/ 44 w 44"/>
                <a:gd name="T129" fmla="*/ 97 h 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7">
                  <a:moveTo>
                    <a:pt x="43" y="87"/>
                  </a:moveTo>
                  <a:cubicBezTo>
                    <a:pt x="44" y="90"/>
                    <a:pt x="43" y="93"/>
                    <a:pt x="41" y="95"/>
                  </a:cubicBezTo>
                  <a:cubicBezTo>
                    <a:pt x="38" y="96"/>
                    <a:pt x="35" y="97"/>
                    <a:pt x="33" y="96"/>
                  </a:cubicBezTo>
                  <a:lnTo>
                    <a:pt x="15" y="89"/>
                  </a:lnTo>
                  <a:cubicBezTo>
                    <a:pt x="13" y="88"/>
                    <a:pt x="12" y="87"/>
                    <a:pt x="11" y="86"/>
                  </a:cubicBezTo>
                  <a:lnTo>
                    <a:pt x="4" y="75"/>
                  </a:lnTo>
                  <a:cubicBezTo>
                    <a:pt x="3" y="74"/>
                    <a:pt x="3" y="73"/>
                    <a:pt x="3" y="71"/>
                  </a:cubicBezTo>
                  <a:lnTo>
                    <a:pt x="1" y="53"/>
                  </a:lnTo>
                  <a:lnTo>
                    <a:pt x="0" y="46"/>
                  </a:lnTo>
                  <a:lnTo>
                    <a:pt x="1" y="33"/>
                  </a:lnTo>
                  <a:cubicBezTo>
                    <a:pt x="2" y="32"/>
                    <a:pt x="2" y="31"/>
                    <a:pt x="2" y="30"/>
                  </a:cubicBezTo>
                  <a:lnTo>
                    <a:pt x="9" y="15"/>
                  </a:lnTo>
                  <a:cubicBezTo>
                    <a:pt x="10" y="14"/>
                    <a:pt x="11" y="13"/>
                    <a:pt x="12" y="12"/>
                  </a:cubicBezTo>
                  <a:lnTo>
                    <a:pt x="27" y="2"/>
                  </a:lnTo>
                  <a:cubicBezTo>
                    <a:pt x="29" y="0"/>
                    <a:pt x="33" y="0"/>
                    <a:pt x="35" y="1"/>
                  </a:cubicBezTo>
                  <a:cubicBezTo>
                    <a:pt x="38" y="3"/>
                    <a:pt x="39" y="6"/>
                    <a:pt x="39" y="8"/>
                  </a:cubicBezTo>
                  <a:lnTo>
                    <a:pt x="39" y="11"/>
                  </a:lnTo>
                  <a:lnTo>
                    <a:pt x="39" y="20"/>
                  </a:lnTo>
                  <a:lnTo>
                    <a:pt x="40" y="46"/>
                  </a:lnTo>
                  <a:lnTo>
                    <a:pt x="41" y="73"/>
                  </a:lnTo>
                  <a:lnTo>
                    <a:pt x="42" y="83"/>
                  </a:lnTo>
                  <a:lnTo>
                    <a:pt x="43" y="87"/>
                  </a:lnTo>
                  <a:close/>
                  <a:moveTo>
                    <a:pt x="26" y="84"/>
                  </a:moveTo>
                  <a:lnTo>
                    <a:pt x="25" y="74"/>
                  </a:lnTo>
                  <a:lnTo>
                    <a:pt x="24" y="47"/>
                  </a:lnTo>
                  <a:lnTo>
                    <a:pt x="23" y="20"/>
                  </a:lnTo>
                  <a:lnTo>
                    <a:pt x="23" y="11"/>
                  </a:lnTo>
                  <a:lnTo>
                    <a:pt x="23" y="8"/>
                  </a:lnTo>
                  <a:lnTo>
                    <a:pt x="36" y="15"/>
                  </a:lnTo>
                  <a:lnTo>
                    <a:pt x="21" y="25"/>
                  </a:lnTo>
                  <a:lnTo>
                    <a:pt x="24" y="22"/>
                  </a:lnTo>
                  <a:lnTo>
                    <a:pt x="17" y="37"/>
                  </a:lnTo>
                  <a:lnTo>
                    <a:pt x="17" y="34"/>
                  </a:lnTo>
                  <a:lnTo>
                    <a:pt x="16" y="46"/>
                  </a:lnTo>
                  <a:lnTo>
                    <a:pt x="16" y="52"/>
                  </a:lnTo>
                  <a:lnTo>
                    <a:pt x="18" y="70"/>
                  </a:lnTo>
                  <a:lnTo>
                    <a:pt x="17" y="66"/>
                  </a:lnTo>
                  <a:lnTo>
                    <a:pt x="24" y="77"/>
                  </a:lnTo>
                  <a:lnTo>
                    <a:pt x="20" y="74"/>
                  </a:lnTo>
                  <a:lnTo>
                    <a:pt x="38" y="81"/>
                  </a:lnTo>
                  <a:lnTo>
                    <a:pt x="28" y="90"/>
                  </a:lnTo>
                  <a:lnTo>
                    <a:pt x="26" y="8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1" name="Freeform 111"/>
            <p:cNvSpPr>
              <a:spLocks/>
            </p:cNvSpPr>
            <p:nvPr/>
          </p:nvSpPr>
          <p:spPr bwMode="auto">
            <a:xfrm>
              <a:off x="6378575" y="5848351"/>
              <a:ext cx="19050" cy="50800"/>
            </a:xfrm>
            <a:custGeom>
              <a:avLst/>
              <a:gdLst>
                <a:gd name="T0" fmla="*/ 0 w 32"/>
                <a:gd name="T1" fmla="*/ 2147483647 h 80"/>
                <a:gd name="T2" fmla="*/ 2147483647 w 32"/>
                <a:gd name="T3" fmla="*/ 2147483647 h 80"/>
                <a:gd name="T4" fmla="*/ 0 w 32"/>
                <a:gd name="T5" fmla="*/ 0 h 80"/>
                <a:gd name="T6" fmla="*/ 0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0" y="80"/>
                  </a:moveTo>
                  <a:cubicBezTo>
                    <a:pt x="11" y="80"/>
                    <a:pt x="32" y="68"/>
                    <a:pt x="27" y="44"/>
                  </a:cubicBezTo>
                  <a:cubicBezTo>
                    <a:pt x="27" y="44"/>
                    <a:pt x="32" y="7"/>
                    <a:pt x="0" y="0"/>
                  </a:cubicBezTo>
                  <a:cubicBezTo>
                    <a:pt x="0" y="0"/>
                    <a:pt x="0" y="68"/>
                    <a:pt x="0" y="80"/>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2" name="Freeform 112"/>
            <p:cNvSpPr>
              <a:spLocks noEditPoints="1"/>
            </p:cNvSpPr>
            <p:nvPr/>
          </p:nvSpPr>
          <p:spPr bwMode="auto">
            <a:xfrm>
              <a:off x="6378575" y="5848351"/>
              <a:ext cx="26988" cy="61913"/>
            </a:xfrm>
            <a:custGeom>
              <a:avLst/>
              <a:gdLst>
                <a:gd name="T0" fmla="*/ 2147483647 w 43"/>
                <a:gd name="T1" fmla="*/ 2147483647 h 97"/>
                <a:gd name="T2" fmla="*/ 2147483647 w 43"/>
                <a:gd name="T3" fmla="*/ 2147483647 h 97"/>
                <a:gd name="T4" fmla="*/ 2147483647 w 43"/>
                <a:gd name="T5" fmla="*/ 2147483647 h 97"/>
                <a:gd name="T6" fmla="*/ 2147483647 w 43"/>
                <a:gd name="T7" fmla="*/ 2147483647 h 97"/>
                <a:gd name="T8" fmla="*/ 2147483647 w 43"/>
                <a:gd name="T9" fmla="*/ 2147483647 h 97"/>
                <a:gd name="T10" fmla="*/ 2147483647 w 43"/>
                <a:gd name="T11" fmla="*/ 2147483647 h 97"/>
                <a:gd name="T12" fmla="*/ 2147483647 w 43"/>
                <a:gd name="T13" fmla="*/ 2147483647 h 97"/>
                <a:gd name="T14" fmla="*/ 2147483647 w 43"/>
                <a:gd name="T15" fmla="*/ 2147483647 h 97"/>
                <a:gd name="T16" fmla="*/ 2147483647 w 43"/>
                <a:gd name="T17" fmla="*/ 2147483647 h 97"/>
                <a:gd name="T18" fmla="*/ 2147483647 w 43"/>
                <a:gd name="T19" fmla="*/ 2147483647 h 97"/>
                <a:gd name="T20" fmla="*/ 2147483647 w 43"/>
                <a:gd name="T21" fmla="*/ 2147483647 h 97"/>
                <a:gd name="T22" fmla="*/ 2147483647 w 43"/>
                <a:gd name="T23" fmla="*/ 2147483647 h 97"/>
                <a:gd name="T24" fmla="*/ 2147483647 w 43"/>
                <a:gd name="T25" fmla="*/ 2147483647 h 97"/>
                <a:gd name="T26" fmla="*/ 2147483647 w 43"/>
                <a:gd name="T27" fmla="*/ 2147483647 h 97"/>
                <a:gd name="T28" fmla="*/ 2147483647 w 43"/>
                <a:gd name="T29" fmla="*/ 2147483647 h 97"/>
                <a:gd name="T30" fmla="*/ 2147483647 w 43"/>
                <a:gd name="T31" fmla="*/ 2147483647 h 97"/>
                <a:gd name="T32" fmla="*/ 2147483647 w 43"/>
                <a:gd name="T33" fmla="*/ 2147483647 h 97"/>
                <a:gd name="T34" fmla="*/ 2147483647 w 43"/>
                <a:gd name="T35" fmla="*/ 2147483647 h 97"/>
                <a:gd name="T36" fmla="*/ 2147483647 w 43"/>
                <a:gd name="T37" fmla="*/ 2147483647 h 97"/>
                <a:gd name="T38" fmla="*/ 0 w 43"/>
                <a:gd name="T39" fmla="*/ 2147483647 h 97"/>
                <a:gd name="T40" fmla="*/ 0 w 43"/>
                <a:gd name="T41" fmla="*/ 2147483647 h 97"/>
                <a:gd name="T42" fmla="*/ 0 w 43"/>
                <a:gd name="T43" fmla="*/ 2147483647 h 97"/>
                <a:gd name="T44" fmla="*/ 0 w 43"/>
                <a:gd name="T45" fmla="*/ 2147483647 h 97"/>
                <a:gd name="T46" fmla="*/ 0 w 43"/>
                <a:gd name="T47" fmla="*/ 2147483647 h 97"/>
                <a:gd name="T48" fmla="*/ 2147483647 w 43"/>
                <a:gd name="T49" fmla="*/ 2147483647 h 97"/>
                <a:gd name="T50" fmla="*/ 2147483647 w 43"/>
                <a:gd name="T51" fmla="*/ 2147483647 h 97"/>
                <a:gd name="T52" fmla="*/ 2147483647 w 43"/>
                <a:gd name="T53" fmla="*/ 2147483647 h 97"/>
                <a:gd name="T54" fmla="*/ 2147483647 w 43"/>
                <a:gd name="T55" fmla="*/ 2147483647 h 97"/>
                <a:gd name="T56" fmla="*/ 2147483647 w 43"/>
                <a:gd name="T57" fmla="*/ 2147483647 h 97"/>
                <a:gd name="T58" fmla="*/ 2147483647 w 43"/>
                <a:gd name="T59" fmla="*/ 2147483647 h 97"/>
                <a:gd name="T60" fmla="*/ 2147483647 w 43"/>
                <a:gd name="T61" fmla="*/ 2147483647 h 97"/>
                <a:gd name="T62" fmla="*/ 2147483647 w 43"/>
                <a:gd name="T63" fmla="*/ 2147483647 h 97"/>
                <a:gd name="T64" fmla="*/ 2147483647 w 43"/>
                <a:gd name="T65" fmla="*/ 2147483647 h 97"/>
                <a:gd name="T66" fmla="*/ 2147483647 w 43"/>
                <a:gd name="T67" fmla="*/ 2147483647 h 97"/>
                <a:gd name="T68" fmla="*/ 2147483647 w 43"/>
                <a:gd name="T69" fmla="*/ 2147483647 h 97"/>
                <a:gd name="T70" fmla="*/ 2147483647 w 43"/>
                <a:gd name="T71" fmla="*/ 2147483647 h 97"/>
                <a:gd name="T72" fmla="*/ 2147483647 w 43"/>
                <a:gd name="T73" fmla="*/ 2147483647 h 97"/>
                <a:gd name="T74" fmla="*/ 2147483647 w 43"/>
                <a:gd name="T75" fmla="*/ 2147483647 h 97"/>
                <a:gd name="T76" fmla="*/ 0 w 43"/>
                <a:gd name="T77" fmla="*/ 2147483647 h 97"/>
                <a:gd name="T78" fmla="*/ 0 w 43"/>
                <a:gd name="T79" fmla="*/ 2147483647 h 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
                <a:gd name="T121" fmla="*/ 0 h 97"/>
                <a:gd name="T122" fmla="*/ 43 w 43"/>
                <a:gd name="T123" fmla="*/ 97 h 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 h="97">
                  <a:moveTo>
                    <a:pt x="16" y="88"/>
                  </a:moveTo>
                  <a:lnTo>
                    <a:pt x="5" y="81"/>
                  </a:lnTo>
                  <a:lnTo>
                    <a:pt x="25" y="72"/>
                  </a:lnTo>
                  <a:lnTo>
                    <a:pt x="21" y="76"/>
                  </a:lnTo>
                  <a:lnTo>
                    <a:pt x="27" y="65"/>
                  </a:lnTo>
                  <a:lnTo>
                    <a:pt x="26" y="68"/>
                  </a:lnTo>
                  <a:lnTo>
                    <a:pt x="27" y="52"/>
                  </a:lnTo>
                  <a:lnTo>
                    <a:pt x="27" y="46"/>
                  </a:lnTo>
                  <a:lnTo>
                    <a:pt x="26" y="34"/>
                  </a:lnTo>
                  <a:lnTo>
                    <a:pt x="27" y="37"/>
                  </a:lnTo>
                  <a:lnTo>
                    <a:pt x="19" y="22"/>
                  </a:lnTo>
                  <a:lnTo>
                    <a:pt x="23" y="25"/>
                  </a:lnTo>
                  <a:lnTo>
                    <a:pt x="5" y="15"/>
                  </a:lnTo>
                  <a:lnTo>
                    <a:pt x="16" y="8"/>
                  </a:lnTo>
                  <a:lnTo>
                    <a:pt x="16" y="11"/>
                  </a:lnTo>
                  <a:lnTo>
                    <a:pt x="16" y="19"/>
                  </a:lnTo>
                  <a:lnTo>
                    <a:pt x="16" y="44"/>
                  </a:lnTo>
                  <a:lnTo>
                    <a:pt x="16" y="70"/>
                  </a:lnTo>
                  <a:lnTo>
                    <a:pt x="16" y="88"/>
                  </a:lnTo>
                  <a:close/>
                  <a:moveTo>
                    <a:pt x="0" y="70"/>
                  </a:moveTo>
                  <a:lnTo>
                    <a:pt x="0" y="44"/>
                  </a:lnTo>
                  <a:lnTo>
                    <a:pt x="0" y="19"/>
                  </a:lnTo>
                  <a:lnTo>
                    <a:pt x="0" y="11"/>
                  </a:lnTo>
                  <a:lnTo>
                    <a:pt x="0" y="8"/>
                  </a:lnTo>
                  <a:cubicBezTo>
                    <a:pt x="0" y="6"/>
                    <a:pt x="2" y="3"/>
                    <a:pt x="4" y="2"/>
                  </a:cubicBezTo>
                  <a:cubicBezTo>
                    <a:pt x="7" y="0"/>
                    <a:pt x="10" y="0"/>
                    <a:pt x="12" y="1"/>
                  </a:cubicBezTo>
                  <a:lnTo>
                    <a:pt x="30" y="11"/>
                  </a:lnTo>
                  <a:cubicBezTo>
                    <a:pt x="32" y="12"/>
                    <a:pt x="33" y="13"/>
                    <a:pt x="34" y="15"/>
                  </a:cubicBezTo>
                  <a:lnTo>
                    <a:pt x="42" y="30"/>
                  </a:lnTo>
                  <a:cubicBezTo>
                    <a:pt x="42" y="31"/>
                    <a:pt x="42" y="32"/>
                    <a:pt x="42" y="33"/>
                  </a:cubicBezTo>
                  <a:lnTo>
                    <a:pt x="43" y="46"/>
                  </a:lnTo>
                  <a:lnTo>
                    <a:pt x="43" y="53"/>
                  </a:lnTo>
                  <a:lnTo>
                    <a:pt x="42" y="69"/>
                  </a:lnTo>
                  <a:cubicBezTo>
                    <a:pt x="42" y="70"/>
                    <a:pt x="42" y="71"/>
                    <a:pt x="41" y="72"/>
                  </a:cubicBezTo>
                  <a:lnTo>
                    <a:pt x="35" y="83"/>
                  </a:lnTo>
                  <a:cubicBezTo>
                    <a:pt x="35" y="85"/>
                    <a:pt x="33" y="86"/>
                    <a:pt x="32" y="87"/>
                  </a:cubicBezTo>
                  <a:lnTo>
                    <a:pt x="12" y="96"/>
                  </a:lnTo>
                  <a:cubicBezTo>
                    <a:pt x="9" y="97"/>
                    <a:pt x="6" y="97"/>
                    <a:pt x="4" y="95"/>
                  </a:cubicBezTo>
                  <a:cubicBezTo>
                    <a:pt x="2" y="94"/>
                    <a:pt x="0" y="91"/>
                    <a:pt x="0" y="88"/>
                  </a:cubicBezTo>
                  <a:lnTo>
                    <a:pt x="0" y="7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3" name="Freeform 113"/>
            <p:cNvSpPr>
              <a:spLocks/>
            </p:cNvSpPr>
            <p:nvPr/>
          </p:nvSpPr>
          <p:spPr bwMode="auto">
            <a:xfrm>
              <a:off x="6327775" y="5899151"/>
              <a:ext cx="50800" cy="61913"/>
            </a:xfrm>
            <a:custGeom>
              <a:avLst/>
              <a:gdLst>
                <a:gd name="T0" fmla="*/ 0 w 80"/>
                <a:gd name="T1" fmla="*/ 2147483647 h 96"/>
                <a:gd name="T2" fmla="*/ 2147483647 w 80"/>
                <a:gd name="T3" fmla="*/ 2147483647 h 96"/>
                <a:gd name="T4" fmla="*/ 2147483647 w 80"/>
                <a:gd name="T5" fmla="*/ 0 h 96"/>
                <a:gd name="T6" fmla="*/ 0 w 80"/>
                <a:gd name="T7" fmla="*/ 2147483647 h 96"/>
                <a:gd name="T8" fmla="*/ 0 60000 65536"/>
                <a:gd name="T9" fmla="*/ 0 60000 65536"/>
                <a:gd name="T10" fmla="*/ 0 60000 65536"/>
                <a:gd name="T11" fmla="*/ 0 60000 65536"/>
                <a:gd name="T12" fmla="*/ 0 w 80"/>
                <a:gd name="T13" fmla="*/ 0 h 96"/>
                <a:gd name="T14" fmla="*/ 80 w 80"/>
                <a:gd name="T15" fmla="*/ 96 h 96"/>
              </a:gdLst>
              <a:ahLst/>
              <a:cxnLst>
                <a:cxn ang="T8">
                  <a:pos x="T0" y="T1"/>
                </a:cxn>
                <a:cxn ang="T9">
                  <a:pos x="T2" y="T3"/>
                </a:cxn>
                <a:cxn ang="T10">
                  <a:pos x="T4" y="T5"/>
                </a:cxn>
                <a:cxn ang="T11">
                  <a:pos x="T6" y="T7"/>
                </a:cxn>
              </a:cxnLst>
              <a:rect l="T12" t="T13" r="T14" b="T15"/>
              <a:pathLst>
                <a:path w="80" h="96">
                  <a:moveTo>
                    <a:pt x="0" y="96"/>
                  </a:moveTo>
                  <a:cubicBezTo>
                    <a:pt x="5" y="90"/>
                    <a:pt x="10" y="84"/>
                    <a:pt x="20" y="78"/>
                  </a:cubicBezTo>
                  <a:cubicBezTo>
                    <a:pt x="25" y="72"/>
                    <a:pt x="80" y="30"/>
                    <a:pt x="75" y="0"/>
                  </a:cubicBezTo>
                  <a:cubicBezTo>
                    <a:pt x="75" y="0"/>
                    <a:pt x="0" y="96"/>
                    <a:pt x="0" y="96"/>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4" name="Freeform 114"/>
            <p:cNvSpPr>
              <a:spLocks/>
            </p:cNvSpPr>
            <p:nvPr/>
          </p:nvSpPr>
          <p:spPr bwMode="auto">
            <a:xfrm>
              <a:off x="6329363" y="5903913"/>
              <a:ext cx="55563" cy="66675"/>
            </a:xfrm>
            <a:custGeom>
              <a:avLst/>
              <a:gdLst>
                <a:gd name="T0" fmla="*/ 0 w 89"/>
                <a:gd name="T1" fmla="*/ 2147483647 h 103"/>
                <a:gd name="T2" fmla="*/ 2147483647 w 89"/>
                <a:gd name="T3" fmla="*/ 2147483647 h 103"/>
                <a:gd name="T4" fmla="*/ 2147483647 w 89"/>
                <a:gd name="T5" fmla="*/ 2147483647 h 103"/>
                <a:gd name="T6" fmla="*/ 2147483647 w 89"/>
                <a:gd name="T7" fmla="*/ 2147483647 h 103"/>
                <a:gd name="T8" fmla="*/ 2147483647 w 89"/>
                <a:gd name="T9" fmla="*/ 2147483647 h 103"/>
                <a:gd name="T10" fmla="*/ 2147483647 w 89"/>
                <a:gd name="T11" fmla="*/ 2147483647 h 103"/>
                <a:gd name="T12" fmla="*/ 2147483647 w 89"/>
                <a:gd name="T13" fmla="*/ 2147483647 h 103"/>
                <a:gd name="T14" fmla="*/ 2147483647 w 89"/>
                <a:gd name="T15" fmla="*/ 2147483647 h 103"/>
                <a:gd name="T16" fmla="*/ 2147483647 w 89"/>
                <a:gd name="T17" fmla="*/ 2147483647 h 103"/>
                <a:gd name="T18" fmla="*/ 2147483647 w 89"/>
                <a:gd name="T19" fmla="*/ 0 h 103"/>
                <a:gd name="T20" fmla="*/ 2147483647 w 89"/>
                <a:gd name="T21" fmla="*/ 2147483647 h 103"/>
                <a:gd name="T22" fmla="*/ 2147483647 w 89"/>
                <a:gd name="T23" fmla="*/ 2147483647 h 103"/>
                <a:gd name="T24" fmla="*/ 2147483647 w 89"/>
                <a:gd name="T25" fmla="*/ 2147483647 h 103"/>
                <a:gd name="T26" fmla="*/ 2147483647 w 89"/>
                <a:gd name="T27" fmla="*/ 2147483647 h 103"/>
                <a:gd name="T28" fmla="*/ 2147483647 w 89"/>
                <a:gd name="T29" fmla="*/ 2147483647 h 103"/>
                <a:gd name="T30" fmla="*/ 2147483647 w 89"/>
                <a:gd name="T31" fmla="*/ 2147483647 h 103"/>
                <a:gd name="T32" fmla="*/ 2147483647 w 89"/>
                <a:gd name="T33" fmla="*/ 2147483647 h 103"/>
                <a:gd name="T34" fmla="*/ 2147483647 w 89"/>
                <a:gd name="T35" fmla="*/ 2147483647 h 103"/>
                <a:gd name="T36" fmla="*/ 2147483647 w 89"/>
                <a:gd name="T37" fmla="*/ 2147483647 h 103"/>
                <a:gd name="T38" fmla="*/ 2147483647 w 89"/>
                <a:gd name="T39" fmla="*/ 2147483647 h 103"/>
                <a:gd name="T40" fmla="*/ 0 w 89"/>
                <a:gd name="T41" fmla="*/ 2147483647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103"/>
                <a:gd name="T65" fmla="*/ 89 w 89"/>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103">
                  <a:moveTo>
                    <a:pt x="0" y="92"/>
                  </a:moveTo>
                  <a:lnTo>
                    <a:pt x="8" y="83"/>
                  </a:lnTo>
                  <a:cubicBezTo>
                    <a:pt x="9" y="83"/>
                    <a:pt x="9" y="82"/>
                    <a:pt x="10" y="82"/>
                  </a:cubicBezTo>
                  <a:lnTo>
                    <a:pt x="22" y="73"/>
                  </a:lnTo>
                  <a:lnTo>
                    <a:pt x="32" y="64"/>
                  </a:lnTo>
                  <a:lnTo>
                    <a:pt x="52" y="44"/>
                  </a:lnTo>
                  <a:lnTo>
                    <a:pt x="51" y="45"/>
                  </a:lnTo>
                  <a:lnTo>
                    <a:pt x="69" y="21"/>
                  </a:lnTo>
                  <a:lnTo>
                    <a:pt x="68" y="24"/>
                  </a:lnTo>
                  <a:lnTo>
                    <a:pt x="74" y="0"/>
                  </a:lnTo>
                  <a:lnTo>
                    <a:pt x="89" y="3"/>
                  </a:lnTo>
                  <a:lnTo>
                    <a:pt x="83" y="27"/>
                  </a:lnTo>
                  <a:cubicBezTo>
                    <a:pt x="83" y="28"/>
                    <a:pt x="83" y="29"/>
                    <a:pt x="82" y="30"/>
                  </a:cubicBezTo>
                  <a:lnTo>
                    <a:pt x="64" y="54"/>
                  </a:lnTo>
                  <a:cubicBezTo>
                    <a:pt x="64" y="55"/>
                    <a:pt x="63" y="55"/>
                    <a:pt x="63" y="55"/>
                  </a:cubicBezTo>
                  <a:lnTo>
                    <a:pt x="43" y="75"/>
                  </a:lnTo>
                  <a:lnTo>
                    <a:pt x="31" y="86"/>
                  </a:lnTo>
                  <a:lnTo>
                    <a:pt x="19" y="95"/>
                  </a:lnTo>
                  <a:lnTo>
                    <a:pt x="20" y="94"/>
                  </a:lnTo>
                  <a:lnTo>
                    <a:pt x="12" y="103"/>
                  </a:lnTo>
                  <a:lnTo>
                    <a:pt x="0" y="9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5" name="Freeform 115"/>
            <p:cNvSpPr>
              <a:spLocks/>
            </p:cNvSpPr>
            <p:nvPr/>
          </p:nvSpPr>
          <p:spPr bwMode="auto">
            <a:xfrm>
              <a:off x="6357938" y="5848351"/>
              <a:ext cx="20638" cy="61913"/>
            </a:xfrm>
            <a:custGeom>
              <a:avLst/>
              <a:gdLst>
                <a:gd name="T0" fmla="*/ 2147483647 w 32"/>
                <a:gd name="T1" fmla="*/ 2147483647 h 96"/>
                <a:gd name="T2" fmla="*/ 2147483647 w 32"/>
                <a:gd name="T3" fmla="*/ 0 h 96"/>
                <a:gd name="T4" fmla="*/ 2147483647 w 32"/>
                <a:gd name="T5" fmla="*/ 0 h 96"/>
                <a:gd name="T6" fmla="*/ 0 w 32"/>
                <a:gd name="T7" fmla="*/ 0 h 96"/>
                <a:gd name="T8" fmla="*/ 2147483647 w 32"/>
                <a:gd name="T9" fmla="*/ 2147483647 h 96"/>
                <a:gd name="T10" fmla="*/ 2147483647 w 32"/>
                <a:gd name="T11" fmla="*/ 2147483647 h 96"/>
                <a:gd name="T12" fmla="*/ 2147483647 w 32"/>
                <a:gd name="T13" fmla="*/ 2147483647 h 96"/>
                <a:gd name="T14" fmla="*/ 0 60000 65536"/>
                <a:gd name="T15" fmla="*/ 0 60000 65536"/>
                <a:gd name="T16" fmla="*/ 0 60000 65536"/>
                <a:gd name="T17" fmla="*/ 0 60000 65536"/>
                <a:gd name="T18" fmla="*/ 0 60000 65536"/>
                <a:gd name="T19" fmla="*/ 0 60000 65536"/>
                <a:gd name="T20" fmla="*/ 0 60000 65536"/>
                <a:gd name="T21" fmla="*/ 0 w 32"/>
                <a:gd name="T22" fmla="*/ 0 h 96"/>
                <a:gd name="T23" fmla="*/ 32 w 32"/>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6">
                  <a:moveTo>
                    <a:pt x="32" y="90"/>
                  </a:moveTo>
                  <a:cubicBezTo>
                    <a:pt x="32" y="83"/>
                    <a:pt x="32" y="0"/>
                    <a:pt x="32" y="0"/>
                  </a:cubicBezTo>
                  <a:cubicBezTo>
                    <a:pt x="32" y="0"/>
                    <a:pt x="19" y="0"/>
                    <a:pt x="14" y="0"/>
                  </a:cubicBezTo>
                  <a:cubicBezTo>
                    <a:pt x="5" y="0"/>
                    <a:pt x="0" y="0"/>
                    <a:pt x="0" y="0"/>
                  </a:cubicBezTo>
                  <a:cubicBezTo>
                    <a:pt x="0" y="0"/>
                    <a:pt x="0" y="83"/>
                    <a:pt x="5" y="90"/>
                  </a:cubicBezTo>
                  <a:cubicBezTo>
                    <a:pt x="5" y="90"/>
                    <a:pt x="10" y="96"/>
                    <a:pt x="19" y="96"/>
                  </a:cubicBezTo>
                  <a:cubicBezTo>
                    <a:pt x="23" y="90"/>
                    <a:pt x="32" y="90"/>
                    <a:pt x="32" y="9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6" name="Freeform 116"/>
            <p:cNvSpPr>
              <a:spLocks noEditPoints="1"/>
            </p:cNvSpPr>
            <p:nvPr/>
          </p:nvSpPr>
          <p:spPr bwMode="auto">
            <a:xfrm>
              <a:off x="6357938" y="5848351"/>
              <a:ext cx="30163" cy="71438"/>
            </a:xfrm>
            <a:custGeom>
              <a:avLst/>
              <a:gdLst>
                <a:gd name="T0" fmla="*/ 2147483647 w 48"/>
                <a:gd name="T1" fmla="*/ 2147483647 h 113"/>
                <a:gd name="T2" fmla="*/ 2147483647 w 48"/>
                <a:gd name="T3" fmla="*/ 2147483647 h 113"/>
                <a:gd name="T4" fmla="*/ 2147483647 w 48"/>
                <a:gd name="T5" fmla="*/ 2147483647 h 113"/>
                <a:gd name="T6" fmla="*/ 2147483647 w 48"/>
                <a:gd name="T7" fmla="*/ 2147483647 h 113"/>
                <a:gd name="T8" fmla="*/ 2147483647 w 48"/>
                <a:gd name="T9" fmla="*/ 2147483647 h 113"/>
                <a:gd name="T10" fmla="*/ 2147483647 w 48"/>
                <a:gd name="T11" fmla="*/ 2147483647 h 113"/>
                <a:gd name="T12" fmla="*/ 2147483647 w 48"/>
                <a:gd name="T13" fmla="*/ 2147483647 h 113"/>
                <a:gd name="T14" fmla="*/ 2147483647 w 48"/>
                <a:gd name="T15" fmla="*/ 2147483647 h 113"/>
                <a:gd name="T16" fmla="*/ 2147483647 w 48"/>
                <a:gd name="T17" fmla="*/ 2147483647 h 113"/>
                <a:gd name="T18" fmla="*/ 2147483647 w 48"/>
                <a:gd name="T19" fmla="*/ 2147483647 h 113"/>
                <a:gd name="T20" fmla="*/ 2147483647 w 48"/>
                <a:gd name="T21" fmla="*/ 2147483647 h 113"/>
                <a:gd name="T22" fmla="*/ 2147483647 w 48"/>
                <a:gd name="T23" fmla="*/ 2147483647 h 113"/>
                <a:gd name="T24" fmla="*/ 2147483647 w 48"/>
                <a:gd name="T25" fmla="*/ 2147483647 h 113"/>
                <a:gd name="T26" fmla="*/ 2147483647 w 48"/>
                <a:gd name="T27" fmla="*/ 2147483647 h 113"/>
                <a:gd name="T28" fmla="*/ 2147483647 w 48"/>
                <a:gd name="T29" fmla="*/ 2147483647 h 113"/>
                <a:gd name="T30" fmla="*/ 2147483647 w 48"/>
                <a:gd name="T31" fmla="*/ 2147483647 h 113"/>
                <a:gd name="T32" fmla="*/ 2147483647 w 48"/>
                <a:gd name="T33" fmla="*/ 2147483647 h 113"/>
                <a:gd name="T34" fmla="*/ 2147483647 w 48"/>
                <a:gd name="T35" fmla="*/ 2147483647 h 113"/>
                <a:gd name="T36" fmla="*/ 2147483647 w 48"/>
                <a:gd name="T37" fmla="*/ 2147483647 h 113"/>
                <a:gd name="T38" fmla="*/ 2147483647 w 48"/>
                <a:gd name="T39" fmla="*/ 2147483647 h 113"/>
                <a:gd name="T40" fmla="*/ 2147483647 w 48"/>
                <a:gd name="T41" fmla="*/ 2147483647 h 113"/>
                <a:gd name="T42" fmla="*/ 2147483647 w 48"/>
                <a:gd name="T43" fmla="*/ 2147483647 h 113"/>
                <a:gd name="T44" fmla="*/ 2147483647 w 48"/>
                <a:gd name="T45" fmla="*/ 2147483647 h 113"/>
                <a:gd name="T46" fmla="*/ 2147483647 w 48"/>
                <a:gd name="T47" fmla="*/ 2147483647 h 113"/>
                <a:gd name="T48" fmla="*/ 2147483647 w 48"/>
                <a:gd name="T49" fmla="*/ 2147483647 h 113"/>
                <a:gd name="T50" fmla="*/ 2147483647 w 48"/>
                <a:gd name="T51" fmla="*/ 2147483647 h 113"/>
                <a:gd name="T52" fmla="*/ 2147483647 w 48"/>
                <a:gd name="T53" fmla="*/ 2147483647 h 113"/>
                <a:gd name="T54" fmla="*/ 2147483647 w 48"/>
                <a:gd name="T55" fmla="*/ 2147483647 h 113"/>
                <a:gd name="T56" fmla="*/ 2147483647 w 48"/>
                <a:gd name="T57" fmla="*/ 2147483647 h 113"/>
                <a:gd name="T58" fmla="*/ 2147483647 w 48"/>
                <a:gd name="T59" fmla="*/ 2147483647 h 113"/>
                <a:gd name="T60" fmla="*/ 2147483647 w 48"/>
                <a:gd name="T61" fmla="*/ 2147483647 h 113"/>
                <a:gd name="T62" fmla="*/ 2147483647 w 48"/>
                <a:gd name="T63" fmla="*/ 2147483647 h 113"/>
                <a:gd name="T64" fmla="*/ 2147483647 w 48"/>
                <a:gd name="T65" fmla="*/ 2147483647 h 113"/>
                <a:gd name="T66" fmla="*/ 2147483647 w 48"/>
                <a:gd name="T67" fmla="*/ 2147483647 h 113"/>
                <a:gd name="T68" fmla="*/ 2147483647 w 48"/>
                <a:gd name="T69" fmla="*/ 2147483647 h 113"/>
                <a:gd name="T70" fmla="*/ 2147483647 w 48"/>
                <a:gd name="T71" fmla="*/ 2147483647 h 113"/>
                <a:gd name="T72" fmla="*/ 2147483647 w 48"/>
                <a:gd name="T73" fmla="*/ 2147483647 h 113"/>
                <a:gd name="T74" fmla="*/ 2147483647 w 48"/>
                <a:gd name="T75" fmla="*/ 2147483647 h 113"/>
                <a:gd name="T76" fmla="*/ 2147483647 w 48"/>
                <a:gd name="T77" fmla="*/ 2147483647 h 113"/>
                <a:gd name="T78" fmla="*/ 2147483647 w 48"/>
                <a:gd name="T79" fmla="*/ 2147483647 h 113"/>
                <a:gd name="T80" fmla="*/ 2147483647 w 48"/>
                <a:gd name="T81" fmla="*/ 2147483647 h 113"/>
                <a:gd name="T82" fmla="*/ 0 w 48"/>
                <a:gd name="T83" fmla="*/ 2147483647 h 113"/>
                <a:gd name="T84" fmla="*/ 0 w 48"/>
                <a:gd name="T85" fmla="*/ 2147483647 h 113"/>
                <a:gd name="T86" fmla="*/ 0 w 48"/>
                <a:gd name="T87" fmla="*/ 2147483647 h 113"/>
                <a:gd name="T88" fmla="*/ 2147483647 w 48"/>
                <a:gd name="T89" fmla="*/ 0 h 113"/>
                <a:gd name="T90" fmla="*/ 2147483647 w 48"/>
                <a:gd name="T91" fmla="*/ 0 h 113"/>
                <a:gd name="T92" fmla="*/ 2147483647 w 48"/>
                <a:gd name="T93" fmla="*/ 0 h 113"/>
                <a:gd name="T94" fmla="*/ 2147483647 w 48"/>
                <a:gd name="T95" fmla="*/ 0 h 113"/>
                <a:gd name="T96" fmla="*/ 2147483647 w 48"/>
                <a:gd name="T97" fmla="*/ 0 h 113"/>
                <a:gd name="T98" fmla="*/ 2147483647 w 48"/>
                <a:gd name="T99" fmla="*/ 2147483647 h 113"/>
                <a:gd name="T100" fmla="*/ 2147483647 w 48"/>
                <a:gd name="T101" fmla="*/ 2147483647 h 113"/>
                <a:gd name="T102" fmla="*/ 2147483647 w 48"/>
                <a:gd name="T103" fmla="*/ 2147483647 h 113"/>
                <a:gd name="T104" fmla="*/ 2147483647 w 48"/>
                <a:gd name="T105" fmla="*/ 2147483647 h 113"/>
                <a:gd name="T106" fmla="*/ 2147483647 w 48"/>
                <a:gd name="T107" fmla="*/ 2147483647 h 113"/>
                <a:gd name="T108" fmla="*/ 2147483647 w 48"/>
                <a:gd name="T109" fmla="*/ 2147483647 h 113"/>
                <a:gd name="T110" fmla="*/ 2147483647 w 48"/>
                <a:gd name="T111" fmla="*/ 2147483647 h 113"/>
                <a:gd name="T112" fmla="*/ 2147483647 w 48"/>
                <a:gd name="T113" fmla="*/ 2147483647 h 113"/>
                <a:gd name="T114" fmla="*/ 2147483647 w 48"/>
                <a:gd name="T115" fmla="*/ 2147483647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
                <a:gd name="T175" fmla="*/ 0 h 113"/>
                <a:gd name="T176" fmla="*/ 48 w 48"/>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 h="113">
                  <a:moveTo>
                    <a:pt x="39" y="91"/>
                  </a:moveTo>
                  <a:lnTo>
                    <a:pt x="32" y="98"/>
                  </a:lnTo>
                  <a:lnTo>
                    <a:pt x="32" y="92"/>
                  </a:lnTo>
                  <a:lnTo>
                    <a:pt x="32" y="81"/>
                  </a:lnTo>
                  <a:lnTo>
                    <a:pt x="32" y="50"/>
                  </a:lnTo>
                  <a:lnTo>
                    <a:pt x="32" y="21"/>
                  </a:lnTo>
                  <a:lnTo>
                    <a:pt x="32" y="12"/>
                  </a:lnTo>
                  <a:lnTo>
                    <a:pt x="32" y="8"/>
                  </a:lnTo>
                  <a:lnTo>
                    <a:pt x="40" y="16"/>
                  </a:lnTo>
                  <a:lnTo>
                    <a:pt x="33" y="16"/>
                  </a:lnTo>
                  <a:lnTo>
                    <a:pt x="22" y="16"/>
                  </a:lnTo>
                  <a:lnTo>
                    <a:pt x="12" y="16"/>
                  </a:lnTo>
                  <a:lnTo>
                    <a:pt x="8" y="16"/>
                  </a:lnTo>
                  <a:lnTo>
                    <a:pt x="16" y="8"/>
                  </a:lnTo>
                  <a:lnTo>
                    <a:pt x="16" y="12"/>
                  </a:lnTo>
                  <a:lnTo>
                    <a:pt x="16" y="21"/>
                  </a:lnTo>
                  <a:lnTo>
                    <a:pt x="17" y="50"/>
                  </a:lnTo>
                  <a:lnTo>
                    <a:pt x="18" y="81"/>
                  </a:lnTo>
                  <a:lnTo>
                    <a:pt x="19" y="92"/>
                  </a:lnTo>
                  <a:lnTo>
                    <a:pt x="19" y="90"/>
                  </a:lnTo>
                  <a:lnTo>
                    <a:pt x="21" y="96"/>
                  </a:lnTo>
                  <a:lnTo>
                    <a:pt x="18" y="92"/>
                  </a:lnTo>
                  <a:lnTo>
                    <a:pt x="22" y="95"/>
                  </a:lnTo>
                  <a:lnTo>
                    <a:pt x="20" y="94"/>
                  </a:lnTo>
                  <a:lnTo>
                    <a:pt x="30" y="97"/>
                  </a:lnTo>
                  <a:lnTo>
                    <a:pt x="23" y="98"/>
                  </a:lnTo>
                  <a:lnTo>
                    <a:pt x="31" y="93"/>
                  </a:lnTo>
                  <a:cubicBezTo>
                    <a:pt x="32" y="92"/>
                    <a:pt x="33" y="92"/>
                    <a:pt x="34" y="92"/>
                  </a:cubicBezTo>
                  <a:lnTo>
                    <a:pt x="39" y="91"/>
                  </a:lnTo>
                  <a:close/>
                  <a:moveTo>
                    <a:pt x="37" y="107"/>
                  </a:moveTo>
                  <a:lnTo>
                    <a:pt x="40" y="106"/>
                  </a:lnTo>
                  <a:lnTo>
                    <a:pt x="32" y="111"/>
                  </a:lnTo>
                  <a:cubicBezTo>
                    <a:pt x="30" y="112"/>
                    <a:pt x="27" y="113"/>
                    <a:pt x="25" y="112"/>
                  </a:cubicBezTo>
                  <a:lnTo>
                    <a:pt x="15" y="109"/>
                  </a:lnTo>
                  <a:cubicBezTo>
                    <a:pt x="14" y="109"/>
                    <a:pt x="13" y="108"/>
                    <a:pt x="13" y="108"/>
                  </a:cubicBezTo>
                  <a:lnTo>
                    <a:pt x="9" y="105"/>
                  </a:lnTo>
                  <a:cubicBezTo>
                    <a:pt x="7" y="104"/>
                    <a:pt x="6" y="103"/>
                    <a:pt x="6" y="101"/>
                  </a:cubicBezTo>
                  <a:lnTo>
                    <a:pt x="4" y="95"/>
                  </a:lnTo>
                  <a:cubicBezTo>
                    <a:pt x="4" y="94"/>
                    <a:pt x="4" y="94"/>
                    <a:pt x="3" y="93"/>
                  </a:cubicBezTo>
                  <a:lnTo>
                    <a:pt x="2" y="82"/>
                  </a:lnTo>
                  <a:lnTo>
                    <a:pt x="1" y="51"/>
                  </a:lnTo>
                  <a:lnTo>
                    <a:pt x="0" y="21"/>
                  </a:lnTo>
                  <a:lnTo>
                    <a:pt x="0" y="12"/>
                  </a:lnTo>
                  <a:lnTo>
                    <a:pt x="0" y="8"/>
                  </a:lnTo>
                  <a:cubicBezTo>
                    <a:pt x="0" y="4"/>
                    <a:pt x="4" y="0"/>
                    <a:pt x="8" y="0"/>
                  </a:cubicBezTo>
                  <a:lnTo>
                    <a:pt x="12" y="0"/>
                  </a:lnTo>
                  <a:lnTo>
                    <a:pt x="22" y="0"/>
                  </a:lnTo>
                  <a:lnTo>
                    <a:pt x="33" y="0"/>
                  </a:lnTo>
                  <a:lnTo>
                    <a:pt x="40" y="0"/>
                  </a:lnTo>
                  <a:cubicBezTo>
                    <a:pt x="45" y="0"/>
                    <a:pt x="48" y="4"/>
                    <a:pt x="48" y="8"/>
                  </a:cubicBezTo>
                  <a:lnTo>
                    <a:pt x="48" y="12"/>
                  </a:lnTo>
                  <a:lnTo>
                    <a:pt x="48" y="21"/>
                  </a:lnTo>
                  <a:lnTo>
                    <a:pt x="48" y="50"/>
                  </a:lnTo>
                  <a:lnTo>
                    <a:pt x="48" y="81"/>
                  </a:lnTo>
                  <a:lnTo>
                    <a:pt x="48" y="92"/>
                  </a:lnTo>
                  <a:lnTo>
                    <a:pt x="48" y="98"/>
                  </a:lnTo>
                  <a:cubicBezTo>
                    <a:pt x="48" y="102"/>
                    <a:pt x="46" y="106"/>
                    <a:pt x="42" y="106"/>
                  </a:cubicBezTo>
                  <a:lnTo>
                    <a:pt x="37" y="10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7" name="Freeform 117"/>
            <p:cNvSpPr>
              <a:spLocks/>
            </p:cNvSpPr>
            <p:nvPr/>
          </p:nvSpPr>
          <p:spPr bwMode="auto">
            <a:xfrm>
              <a:off x="6367463" y="5940426"/>
              <a:ext cx="60325" cy="41275"/>
            </a:xfrm>
            <a:custGeom>
              <a:avLst/>
              <a:gdLst>
                <a:gd name="T0" fmla="*/ 2147483647 w 96"/>
                <a:gd name="T1" fmla="*/ 0 h 64"/>
                <a:gd name="T2" fmla="*/ 2147483647 w 96"/>
                <a:gd name="T3" fmla="*/ 2147483647 h 64"/>
                <a:gd name="T4" fmla="*/ 2147483647 w 96"/>
                <a:gd name="T5" fmla="*/ 2147483647 h 64"/>
                <a:gd name="T6" fmla="*/ 2147483647 w 96"/>
                <a:gd name="T7" fmla="*/ 2147483647 h 64"/>
                <a:gd name="T8" fmla="*/ 0 w 96"/>
                <a:gd name="T9" fmla="*/ 2147483647 h 64"/>
                <a:gd name="T10" fmla="*/ 2147483647 w 96"/>
                <a:gd name="T11" fmla="*/ 0 h 64"/>
                <a:gd name="T12" fmla="*/ 0 60000 65536"/>
                <a:gd name="T13" fmla="*/ 0 60000 65536"/>
                <a:gd name="T14" fmla="*/ 0 60000 65536"/>
                <a:gd name="T15" fmla="*/ 0 60000 65536"/>
                <a:gd name="T16" fmla="*/ 0 60000 65536"/>
                <a:gd name="T17" fmla="*/ 0 60000 65536"/>
                <a:gd name="T18" fmla="*/ 0 w 96"/>
                <a:gd name="T19" fmla="*/ 0 h 64"/>
                <a:gd name="T20" fmla="*/ 96 w 9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6" h="64">
                  <a:moveTo>
                    <a:pt x="20" y="0"/>
                  </a:moveTo>
                  <a:cubicBezTo>
                    <a:pt x="20" y="0"/>
                    <a:pt x="39" y="24"/>
                    <a:pt x="96" y="35"/>
                  </a:cubicBezTo>
                  <a:cubicBezTo>
                    <a:pt x="96" y="35"/>
                    <a:pt x="84" y="64"/>
                    <a:pt x="84" y="64"/>
                  </a:cubicBezTo>
                  <a:cubicBezTo>
                    <a:pt x="84" y="64"/>
                    <a:pt x="52" y="53"/>
                    <a:pt x="32" y="47"/>
                  </a:cubicBezTo>
                  <a:cubicBezTo>
                    <a:pt x="13" y="35"/>
                    <a:pt x="0" y="18"/>
                    <a:pt x="0" y="18"/>
                  </a:cubicBezTo>
                  <a:cubicBezTo>
                    <a:pt x="0" y="18"/>
                    <a:pt x="13" y="6"/>
                    <a:pt x="20" y="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8" name="Freeform 118"/>
            <p:cNvSpPr>
              <a:spLocks noEditPoints="1"/>
            </p:cNvSpPr>
            <p:nvPr/>
          </p:nvSpPr>
          <p:spPr bwMode="auto">
            <a:xfrm>
              <a:off x="6367463" y="5940426"/>
              <a:ext cx="71438" cy="52388"/>
            </a:xfrm>
            <a:custGeom>
              <a:avLst/>
              <a:gdLst>
                <a:gd name="T0" fmla="*/ 2147483647 w 113"/>
                <a:gd name="T1" fmla="*/ 2147483647 h 82"/>
                <a:gd name="T2" fmla="*/ 2147483647 w 113"/>
                <a:gd name="T3" fmla="*/ 2147483647 h 82"/>
                <a:gd name="T4" fmla="*/ 2147483647 w 113"/>
                <a:gd name="T5" fmla="*/ 2147483647 h 82"/>
                <a:gd name="T6" fmla="*/ 2147483647 w 113"/>
                <a:gd name="T7" fmla="*/ 2147483647 h 82"/>
                <a:gd name="T8" fmla="*/ 2147483647 w 113"/>
                <a:gd name="T9" fmla="*/ 2147483647 h 82"/>
                <a:gd name="T10" fmla="*/ 2147483647 w 113"/>
                <a:gd name="T11" fmla="*/ 2147483647 h 82"/>
                <a:gd name="T12" fmla="*/ 2147483647 w 113"/>
                <a:gd name="T13" fmla="*/ 2147483647 h 82"/>
                <a:gd name="T14" fmla="*/ 2147483647 w 113"/>
                <a:gd name="T15" fmla="*/ 2147483647 h 82"/>
                <a:gd name="T16" fmla="*/ 2147483647 w 113"/>
                <a:gd name="T17" fmla="*/ 2147483647 h 82"/>
                <a:gd name="T18" fmla="*/ 2147483647 w 113"/>
                <a:gd name="T19" fmla="*/ 2147483647 h 82"/>
                <a:gd name="T20" fmla="*/ 2147483647 w 113"/>
                <a:gd name="T21" fmla="*/ 2147483647 h 82"/>
                <a:gd name="T22" fmla="*/ 2147483647 w 113"/>
                <a:gd name="T23" fmla="*/ 2147483647 h 82"/>
                <a:gd name="T24" fmla="*/ 2147483647 w 113"/>
                <a:gd name="T25" fmla="*/ 2147483647 h 82"/>
                <a:gd name="T26" fmla="*/ 2147483647 w 113"/>
                <a:gd name="T27" fmla="*/ 2147483647 h 82"/>
                <a:gd name="T28" fmla="*/ 2147483647 w 113"/>
                <a:gd name="T29" fmla="*/ 2147483647 h 82"/>
                <a:gd name="T30" fmla="*/ 2147483647 w 113"/>
                <a:gd name="T31" fmla="*/ 2147483647 h 82"/>
                <a:gd name="T32" fmla="*/ 2147483647 w 113"/>
                <a:gd name="T33" fmla="*/ 2147483647 h 82"/>
                <a:gd name="T34" fmla="*/ 2147483647 w 113"/>
                <a:gd name="T35" fmla="*/ 2147483647 h 82"/>
                <a:gd name="T36" fmla="*/ 2147483647 w 113"/>
                <a:gd name="T37" fmla="*/ 2147483647 h 82"/>
                <a:gd name="T38" fmla="*/ 2147483647 w 113"/>
                <a:gd name="T39" fmla="*/ 2147483647 h 82"/>
                <a:gd name="T40" fmla="*/ 2147483647 w 113"/>
                <a:gd name="T41" fmla="*/ 2147483647 h 82"/>
                <a:gd name="T42" fmla="*/ 2147483647 w 113"/>
                <a:gd name="T43" fmla="*/ 2147483647 h 82"/>
                <a:gd name="T44" fmla="*/ 2147483647 w 113"/>
                <a:gd name="T45" fmla="*/ 2147483647 h 82"/>
                <a:gd name="T46" fmla="*/ 2147483647 w 113"/>
                <a:gd name="T47" fmla="*/ 2147483647 h 82"/>
                <a:gd name="T48" fmla="*/ 2147483647 w 113"/>
                <a:gd name="T49" fmla="*/ 2147483647 h 82"/>
                <a:gd name="T50" fmla="*/ 2147483647 w 113"/>
                <a:gd name="T51" fmla="*/ 2147483647 h 82"/>
                <a:gd name="T52" fmla="*/ 2147483647 w 113"/>
                <a:gd name="T53" fmla="*/ 2147483647 h 82"/>
                <a:gd name="T54" fmla="*/ 2147483647 w 113"/>
                <a:gd name="T55" fmla="*/ 2147483647 h 82"/>
                <a:gd name="T56" fmla="*/ 2147483647 w 113"/>
                <a:gd name="T57" fmla="*/ 2147483647 h 82"/>
                <a:gd name="T58" fmla="*/ 2147483647 w 113"/>
                <a:gd name="T59" fmla="*/ 2147483647 h 82"/>
                <a:gd name="T60" fmla="*/ 2147483647 w 113"/>
                <a:gd name="T61" fmla="*/ 2147483647 h 82"/>
                <a:gd name="T62" fmla="*/ 2147483647 w 113"/>
                <a:gd name="T63" fmla="*/ 2147483647 h 82"/>
                <a:gd name="T64" fmla="*/ 2147483647 w 113"/>
                <a:gd name="T65" fmla="*/ 2147483647 h 82"/>
                <a:gd name="T66" fmla="*/ 2147483647 w 113"/>
                <a:gd name="T67" fmla="*/ 2147483647 h 82"/>
                <a:gd name="T68" fmla="*/ 2147483647 w 113"/>
                <a:gd name="T69" fmla="*/ 2147483647 h 82"/>
                <a:gd name="T70" fmla="*/ 2147483647 w 113"/>
                <a:gd name="T71" fmla="*/ 2147483647 h 82"/>
                <a:gd name="T72" fmla="*/ 2147483647 w 113"/>
                <a:gd name="T73" fmla="*/ 2147483647 h 82"/>
                <a:gd name="T74" fmla="*/ 2147483647 w 113"/>
                <a:gd name="T75" fmla="*/ 2147483647 h 82"/>
                <a:gd name="T76" fmla="*/ 2147483647 w 113"/>
                <a:gd name="T77" fmla="*/ 2147483647 h 82"/>
                <a:gd name="T78" fmla="*/ 2147483647 w 113"/>
                <a:gd name="T79" fmla="*/ 2147483647 h 82"/>
                <a:gd name="T80" fmla="*/ 2147483647 w 113"/>
                <a:gd name="T81" fmla="*/ 2147483647 h 82"/>
                <a:gd name="T82" fmla="*/ 2147483647 w 113"/>
                <a:gd name="T83" fmla="*/ 2147483647 h 82"/>
                <a:gd name="T84" fmla="*/ 2147483647 w 113"/>
                <a:gd name="T85" fmla="*/ 2147483647 h 82"/>
                <a:gd name="T86" fmla="*/ 2147483647 w 113"/>
                <a:gd name="T87" fmla="*/ 2147483647 h 82"/>
                <a:gd name="T88" fmla="*/ 2147483647 w 113"/>
                <a:gd name="T89" fmla="*/ 2147483647 h 82"/>
                <a:gd name="T90" fmla="*/ 2147483647 w 113"/>
                <a:gd name="T91" fmla="*/ 2147483647 h 82"/>
                <a:gd name="T92" fmla="*/ 2147483647 w 113"/>
                <a:gd name="T93" fmla="*/ 2147483647 h 82"/>
                <a:gd name="T94" fmla="*/ 2147483647 w 113"/>
                <a:gd name="T95" fmla="*/ 2147483647 h 82"/>
                <a:gd name="T96" fmla="*/ 2147483647 w 113"/>
                <a:gd name="T97" fmla="*/ 2147483647 h 82"/>
                <a:gd name="T98" fmla="*/ 2147483647 w 113"/>
                <a:gd name="T99" fmla="*/ 2147483647 h 82"/>
                <a:gd name="T100" fmla="*/ 2147483647 w 113"/>
                <a:gd name="T101" fmla="*/ 2147483647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82"/>
                <a:gd name="T155" fmla="*/ 113 w 11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82">
                  <a:moveTo>
                    <a:pt x="23" y="2"/>
                  </a:moveTo>
                  <a:cubicBezTo>
                    <a:pt x="26" y="0"/>
                    <a:pt x="31" y="0"/>
                    <a:pt x="34" y="3"/>
                  </a:cubicBezTo>
                  <a:lnTo>
                    <a:pt x="38" y="7"/>
                  </a:lnTo>
                  <a:lnTo>
                    <a:pt x="37" y="6"/>
                  </a:lnTo>
                  <a:lnTo>
                    <a:pt x="50" y="15"/>
                  </a:lnTo>
                  <a:lnTo>
                    <a:pt x="72" y="26"/>
                  </a:lnTo>
                  <a:lnTo>
                    <a:pt x="71" y="26"/>
                  </a:lnTo>
                  <a:lnTo>
                    <a:pt x="107" y="36"/>
                  </a:lnTo>
                  <a:cubicBezTo>
                    <a:pt x="109" y="36"/>
                    <a:pt x="111" y="38"/>
                    <a:pt x="112" y="40"/>
                  </a:cubicBezTo>
                  <a:cubicBezTo>
                    <a:pt x="113" y="42"/>
                    <a:pt x="113" y="44"/>
                    <a:pt x="112" y="46"/>
                  </a:cubicBezTo>
                  <a:lnTo>
                    <a:pt x="110" y="51"/>
                  </a:lnTo>
                  <a:lnTo>
                    <a:pt x="106" y="61"/>
                  </a:lnTo>
                  <a:lnTo>
                    <a:pt x="102" y="71"/>
                  </a:lnTo>
                  <a:lnTo>
                    <a:pt x="100" y="75"/>
                  </a:lnTo>
                  <a:cubicBezTo>
                    <a:pt x="98" y="80"/>
                    <a:pt x="94" y="82"/>
                    <a:pt x="89" y="80"/>
                  </a:cubicBezTo>
                  <a:lnTo>
                    <a:pt x="84" y="78"/>
                  </a:lnTo>
                  <a:lnTo>
                    <a:pt x="72" y="74"/>
                  </a:lnTo>
                  <a:lnTo>
                    <a:pt x="38" y="63"/>
                  </a:lnTo>
                  <a:cubicBezTo>
                    <a:pt x="37" y="63"/>
                    <a:pt x="36" y="62"/>
                    <a:pt x="35" y="62"/>
                  </a:cubicBezTo>
                  <a:lnTo>
                    <a:pt x="12" y="43"/>
                  </a:lnTo>
                  <a:lnTo>
                    <a:pt x="5" y="35"/>
                  </a:lnTo>
                  <a:cubicBezTo>
                    <a:pt x="4" y="35"/>
                    <a:pt x="4" y="34"/>
                    <a:pt x="4" y="34"/>
                  </a:cubicBezTo>
                  <a:lnTo>
                    <a:pt x="2" y="31"/>
                  </a:lnTo>
                  <a:cubicBezTo>
                    <a:pt x="0" y="28"/>
                    <a:pt x="0" y="24"/>
                    <a:pt x="3" y="21"/>
                  </a:cubicBezTo>
                  <a:lnTo>
                    <a:pt x="10" y="14"/>
                  </a:lnTo>
                  <a:lnTo>
                    <a:pt x="23" y="2"/>
                  </a:lnTo>
                  <a:close/>
                  <a:moveTo>
                    <a:pt x="21" y="25"/>
                  </a:moveTo>
                  <a:lnTo>
                    <a:pt x="14" y="32"/>
                  </a:lnTo>
                  <a:lnTo>
                    <a:pt x="15" y="22"/>
                  </a:lnTo>
                  <a:lnTo>
                    <a:pt x="17" y="25"/>
                  </a:lnTo>
                  <a:lnTo>
                    <a:pt x="16" y="24"/>
                  </a:lnTo>
                  <a:lnTo>
                    <a:pt x="23" y="30"/>
                  </a:lnTo>
                  <a:lnTo>
                    <a:pt x="46" y="49"/>
                  </a:lnTo>
                  <a:lnTo>
                    <a:pt x="43" y="48"/>
                  </a:lnTo>
                  <a:lnTo>
                    <a:pt x="77" y="59"/>
                  </a:lnTo>
                  <a:lnTo>
                    <a:pt x="90" y="63"/>
                  </a:lnTo>
                  <a:lnTo>
                    <a:pt x="95" y="65"/>
                  </a:lnTo>
                  <a:lnTo>
                    <a:pt x="85" y="69"/>
                  </a:lnTo>
                  <a:lnTo>
                    <a:pt x="87" y="64"/>
                  </a:lnTo>
                  <a:lnTo>
                    <a:pt x="91" y="55"/>
                  </a:lnTo>
                  <a:lnTo>
                    <a:pt x="95" y="45"/>
                  </a:lnTo>
                  <a:lnTo>
                    <a:pt x="97" y="40"/>
                  </a:lnTo>
                  <a:lnTo>
                    <a:pt x="102" y="51"/>
                  </a:lnTo>
                  <a:lnTo>
                    <a:pt x="66" y="41"/>
                  </a:lnTo>
                  <a:cubicBezTo>
                    <a:pt x="66" y="41"/>
                    <a:pt x="65" y="41"/>
                    <a:pt x="65" y="41"/>
                  </a:cubicBezTo>
                  <a:lnTo>
                    <a:pt x="41" y="28"/>
                  </a:lnTo>
                  <a:lnTo>
                    <a:pt x="28" y="19"/>
                  </a:lnTo>
                  <a:cubicBezTo>
                    <a:pt x="28" y="19"/>
                    <a:pt x="27" y="18"/>
                    <a:pt x="27" y="18"/>
                  </a:cubicBezTo>
                  <a:lnTo>
                    <a:pt x="23" y="14"/>
                  </a:lnTo>
                  <a:lnTo>
                    <a:pt x="34" y="15"/>
                  </a:lnTo>
                  <a:lnTo>
                    <a:pt x="2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9" name="Freeform 119"/>
            <p:cNvSpPr>
              <a:spLocks/>
            </p:cNvSpPr>
            <p:nvPr/>
          </p:nvSpPr>
          <p:spPr bwMode="auto">
            <a:xfrm>
              <a:off x="6378575" y="5930901"/>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0 h 48"/>
                <a:gd name="T16" fmla="*/ 0 w 112"/>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48"/>
                <a:gd name="T29" fmla="*/ 112 w 112"/>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48">
                  <a:moveTo>
                    <a:pt x="0" y="20"/>
                  </a:moveTo>
                  <a:cubicBezTo>
                    <a:pt x="0" y="20"/>
                    <a:pt x="19" y="39"/>
                    <a:pt x="75" y="48"/>
                  </a:cubicBezTo>
                  <a:cubicBezTo>
                    <a:pt x="75" y="48"/>
                    <a:pt x="81" y="48"/>
                    <a:pt x="81" y="48"/>
                  </a:cubicBezTo>
                  <a:cubicBezTo>
                    <a:pt x="81" y="48"/>
                    <a:pt x="112" y="48"/>
                    <a:pt x="112" y="48"/>
                  </a:cubicBezTo>
                  <a:cubicBezTo>
                    <a:pt x="106" y="48"/>
                    <a:pt x="94" y="39"/>
                    <a:pt x="81" y="34"/>
                  </a:cubicBezTo>
                  <a:cubicBezTo>
                    <a:pt x="75" y="34"/>
                    <a:pt x="69" y="29"/>
                    <a:pt x="63" y="29"/>
                  </a:cubicBezTo>
                  <a:cubicBezTo>
                    <a:pt x="63" y="29"/>
                    <a:pt x="38" y="20"/>
                    <a:pt x="25" y="5"/>
                  </a:cubicBezTo>
                  <a:cubicBezTo>
                    <a:pt x="19" y="5"/>
                    <a:pt x="19" y="0"/>
                    <a:pt x="13" y="0"/>
                  </a:cubicBezTo>
                  <a:cubicBezTo>
                    <a:pt x="7" y="0"/>
                    <a:pt x="7" y="10"/>
                    <a:pt x="0" y="2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0" name="Freeform 120"/>
            <p:cNvSpPr>
              <a:spLocks noEditPoints="1"/>
            </p:cNvSpPr>
            <p:nvPr/>
          </p:nvSpPr>
          <p:spPr bwMode="auto">
            <a:xfrm>
              <a:off x="6378575" y="5930901"/>
              <a:ext cx="79375" cy="41275"/>
            </a:xfrm>
            <a:custGeom>
              <a:avLst/>
              <a:gdLst>
                <a:gd name="T0" fmla="*/ 2147483647 w 129"/>
                <a:gd name="T1" fmla="*/ 2147483647 h 64"/>
                <a:gd name="T2" fmla="*/ 2147483647 w 129"/>
                <a:gd name="T3" fmla="*/ 2147483647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2147483647 w 129"/>
                <a:gd name="T39" fmla="*/ 2147483647 h 64"/>
                <a:gd name="T40" fmla="*/ 2147483647 w 129"/>
                <a:gd name="T41" fmla="*/ 2147483647 h 64"/>
                <a:gd name="T42" fmla="*/ 2147483647 w 129"/>
                <a:gd name="T43" fmla="*/ 2147483647 h 64"/>
                <a:gd name="T44" fmla="*/ 2147483647 w 129"/>
                <a:gd name="T45" fmla="*/ 2147483647 h 64"/>
                <a:gd name="T46" fmla="*/ 2147483647 w 129"/>
                <a:gd name="T47" fmla="*/ 2147483647 h 64"/>
                <a:gd name="T48" fmla="*/ 2147483647 w 129"/>
                <a:gd name="T49" fmla="*/ 2147483647 h 64"/>
                <a:gd name="T50" fmla="*/ 2147483647 w 129"/>
                <a:gd name="T51" fmla="*/ 2147483647 h 64"/>
                <a:gd name="T52" fmla="*/ 2147483647 w 129"/>
                <a:gd name="T53" fmla="*/ 2147483647 h 64"/>
                <a:gd name="T54" fmla="*/ 2147483647 w 129"/>
                <a:gd name="T55" fmla="*/ 2147483647 h 64"/>
                <a:gd name="T56" fmla="*/ 2147483647 w 129"/>
                <a:gd name="T57" fmla="*/ 2147483647 h 64"/>
                <a:gd name="T58" fmla="*/ 2147483647 w 129"/>
                <a:gd name="T59" fmla="*/ 2147483647 h 64"/>
                <a:gd name="T60" fmla="*/ 2147483647 w 129"/>
                <a:gd name="T61" fmla="*/ 2147483647 h 64"/>
                <a:gd name="T62" fmla="*/ 2147483647 w 129"/>
                <a:gd name="T63" fmla="*/ 2147483647 h 64"/>
                <a:gd name="T64" fmla="*/ 2147483647 w 129"/>
                <a:gd name="T65" fmla="*/ 2147483647 h 64"/>
                <a:gd name="T66" fmla="*/ 2147483647 w 1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64"/>
                <a:gd name="T104" fmla="*/ 129 w 1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64">
                  <a:moveTo>
                    <a:pt x="16" y="32"/>
                  </a:moveTo>
                  <a:lnTo>
                    <a:pt x="13" y="22"/>
                  </a:lnTo>
                  <a:lnTo>
                    <a:pt x="17" y="25"/>
                  </a:lnTo>
                  <a:lnTo>
                    <a:pt x="30" y="33"/>
                  </a:lnTo>
                  <a:lnTo>
                    <a:pt x="28" y="32"/>
                  </a:lnTo>
                  <a:lnTo>
                    <a:pt x="51" y="41"/>
                  </a:lnTo>
                  <a:lnTo>
                    <a:pt x="50" y="41"/>
                  </a:lnTo>
                  <a:lnTo>
                    <a:pt x="85" y="49"/>
                  </a:lnTo>
                  <a:lnTo>
                    <a:pt x="83" y="48"/>
                  </a:lnTo>
                  <a:lnTo>
                    <a:pt x="86" y="48"/>
                  </a:lnTo>
                  <a:lnTo>
                    <a:pt x="89" y="48"/>
                  </a:lnTo>
                  <a:lnTo>
                    <a:pt x="94" y="48"/>
                  </a:lnTo>
                  <a:lnTo>
                    <a:pt x="105" y="48"/>
                  </a:lnTo>
                  <a:lnTo>
                    <a:pt x="115" y="48"/>
                  </a:lnTo>
                  <a:lnTo>
                    <a:pt x="120" y="48"/>
                  </a:lnTo>
                  <a:lnTo>
                    <a:pt x="118" y="64"/>
                  </a:lnTo>
                  <a:lnTo>
                    <a:pt x="105" y="59"/>
                  </a:lnTo>
                  <a:lnTo>
                    <a:pt x="86" y="50"/>
                  </a:lnTo>
                  <a:lnTo>
                    <a:pt x="88" y="50"/>
                  </a:lnTo>
                  <a:lnTo>
                    <a:pt x="79" y="48"/>
                  </a:lnTo>
                  <a:lnTo>
                    <a:pt x="69" y="45"/>
                  </a:lnTo>
                  <a:cubicBezTo>
                    <a:pt x="69" y="45"/>
                    <a:pt x="68" y="45"/>
                    <a:pt x="68" y="45"/>
                  </a:cubicBezTo>
                  <a:lnTo>
                    <a:pt x="64" y="43"/>
                  </a:lnTo>
                  <a:lnTo>
                    <a:pt x="54" y="39"/>
                  </a:lnTo>
                  <a:cubicBezTo>
                    <a:pt x="54" y="39"/>
                    <a:pt x="53" y="38"/>
                    <a:pt x="53" y="38"/>
                  </a:cubicBezTo>
                  <a:lnTo>
                    <a:pt x="29" y="20"/>
                  </a:lnTo>
                  <a:lnTo>
                    <a:pt x="31" y="21"/>
                  </a:lnTo>
                  <a:lnTo>
                    <a:pt x="25" y="19"/>
                  </a:lnTo>
                  <a:cubicBezTo>
                    <a:pt x="25" y="19"/>
                    <a:pt x="24" y="19"/>
                    <a:pt x="24" y="19"/>
                  </a:cubicBezTo>
                  <a:lnTo>
                    <a:pt x="18" y="16"/>
                  </a:lnTo>
                  <a:lnTo>
                    <a:pt x="27" y="14"/>
                  </a:lnTo>
                  <a:lnTo>
                    <a:pt x="21" y="20"/>
                  </a:lnTo>
                  <a:lnTo>
                    <a:pt x="23" y="18"/>
                  </a:lnTo>
                  <a:lnTo>
                    <a:pt x="16" y="32"/>
                  </a:lnTo>
                  <a:close/>
                  <a:moveTo>
                    <a:pt x="8" y="11"/>
                  </a:moveTo>
                  <a:cubicBezTo>
                    <a:pt x="9" y="10"/>
                    <a:pt x="9" y="9"/>
                    <a:pt x="10" y="9"/>
                  </a:cubicBezTo>
                  <a:lnTo>
                    <a:pt x="16" y="3"/>
                  </a:lnTo>
                  <a:cubicBezTo>
                    <a:pt x="18" y="0"/>
                    <a:pt x="22" y="0"/>
                    <a:pt x="25" y="1"/>
                  </a:cubicBezTo>
                  <a:lnTo>
                    <a:pt x="31" y="4"/>
                  </a:lnTo>
                  <a:lnTo>
                    <a:pt x="30" y="4"/>
                  </a:lnTo>
                  <a:lnTo>
                    <a:pt x="36" y="6"/>
                  </a:lnTo>
                  <a:cubicBezTo>
                    <a:pt x="37" y="6"/>
                    <a:pt x="38" y="7"/>
                    <a:pt x="38" y="7"/>
                  </a:cubicBezTo>
                  <a:lnTo>
                    <a:pt x="62" y="25"/>
                  </a:lnTo>
                  <a:lnTo>
                    <a:pt x="60" y="24"/>
                  </a:lnTo>
                  <a:lnTo>
                    <a:pt x="71" y="28"/>
                  </a:lnTo>
                  <a:lnTo>
                    <a:pt x="75" y="30"/>
                  </a:lnTo>
                  <a:lnTo>
                    <a:pt x="74" y="30"/>
                  </a:lnTo>
                  <a:lnTo>
                    <a:pt x="82" y="33"/>
                  </a:lnTo>
                  <a:lnTo>
                    <a:pt x="91" y="35"/>
                  </a:lnTo>
                  <a:cubicBezTo>
                    <a:pt x="92" y="35"/>
                    <a:pt x="92" y="35"/>
                    <a:pt x="93" y="35"/>
                  </a:cubicBezTo>
                  <a:lnTo>
                    <a:pt x="110" y="44"/>
                  </a:lnTo>
                  <a:lnTo>
                    <a:pt x="123" y="49"/>
                  </a:lnTo>
                  <a:cubicBezTo>
                    <a:pt x="127" y="50"/>
                    <a:pt x="129" y="54"/>
                    <a:pt x="128" y="58"/>
                  </a:cubicBezTo>
                  <a:cubicBezTo>
                    <a:pt x="128" y="62"/>
                    <a:pt x="124" y="64"/>
                    <a:pt x="120" y="64"/>
                  </a:cubicBezTo>
                  <a:lnTo>
                    <a:pt x="115" y="64"/>
                  </a:lnTo>
                  <a:lnTo>
                    <a:pt x="105" y="64"/>
                  </a:lnTo>
                  <a:lnTo>
                    <a:pt x="94" y="64"/>
                  </a:lnTo>
                  <a:lnTo>
                    <a:pt x="89" y="64"/>
                  </a:lnTo>
                  <a:lnTo>
                    <a:pt x="86" y="64"/>
                  </a:lnTo>
                  <a:lnTo>
                    <a:pt x="83" y="64"/>
                  </a:lnTo>
                  <a:cubicBezTo>
                    <a:pt x="83" y="64"/>
                    <a:pt x="82" y="64"/>
                    <a:pt x="82" y="64"/>
                  </a:cubicBezTo>
                  <a:lnTo>
                    <a:pt x="47" y="56"/>
                  </a:lnTo>
                  <a:cubicBezTo>
                    <a:pt x="46" y="56"/>
                    <a:pt x="46" y="56"/>
                    <a:pt x="46" y="56"/>
                  </a:cubicBezTo>
                  <a:lnTo>
                    <a:pt x="23" y="47"/>
                  </a:lnTo>
                  <a:cubicBezTo>
                    <a:pt x="22" y="47"/>
                    <a:pt x="22" y="47"/>
                    <a:pt x="21" y="46"/>
                  </a:cubicBezTo>
                  <a:lnTo>
                    <a:pt x="8" y="38"/>
                  </a:lnTo>
                  <a:lnTo>
                    <a:pt x="4" y="35"/>
                  </a:lnTo>
                  <a:cubicBezTo>
                    <a:pt x="1" y="33"/>
                    <a:pt x="0" y="28"/>
                    <a:pt x="1" y="25"/>
                  </a:cubicBezTo>
                  <a:lnTo>
                    <a:pt x="8"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1" name="Freeform 121"/>
            <p:cNvSpPr>
              <a:spLocks/>
            </p:cNvSpPr>
            <p:nvPr/>
          </p:nvSpPr>
          <p:spPr bwMode="auto">
            <a:xfrm>
              <a:off x="6308725" y="5899151"/>
              <a:ext cx="69850" cy="61913"/>
            </a:xfrm>
            <a:custGeom>
              <a:avLst/>
              <a:gdLst>
                <a:gd name="T0" fmla="*/ 2147483647 w 112"/>
                <a:gd name="T1" fmla="*/ 2147483647 h 96"/>
                <a:gd name="T2" fmla="*/ 2147483647 w 112"/>
                <a:gd name="T3" fmla="*/ 2147483647 h 96"/>
                <a:gd name="T4" fmla="*/ 2147483647 w 112"/>
                <a:gd name="T5" fmla="*/ 0 h 96"/>
                <a:gd name="T6" fmla="*/ 2147483647 w 112"/>
                <a:gd name="T7" fmla="*/ 2147483647 h 96"/>
                <a:gd name="T8" fmla="*/ 2147483647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0 w 112"/>
                <a:gd name="T21" fmla="*/ 2147483647 h 96"/>
                <a:gd name="T22" fmla="*/ 2147483647 w 112"/>
                <a:gd name="T23" fmla="*/ 2147483647 h 96"/>
                <a:gd name="T24" fmla="*/ 2147483647 w 112"/>
                <a:gd name="T25" fmla="*/ 2147483647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96"/>
                <a:gd name="T41" fmla="*/ 112 w 11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96">
                  <a:moveTo>
                    <a:pt x="27" y="96"/>
                  </a:moveTo>
                  <a:cubicBezTo>
                    <a:pt x="32" y="90"/>
                    <a:pt x="38" y="84"/>
                    <a:pt x="48" y="78"/>
                  </a:cubicBezTo>
                  <a:cubicBezTo>
                    <a:pt x="54" y="72"/>
                    <a:pt x="112" y="30"/>
                    <a:pt x="107" y="0"/>
                  </a:cubicBezTo>
                  <a:cubicBezTo>
                    <a:pt x="107" y="0"/>
                    <a:pt x="102" y="6"/>
                    <a:pt x="96" y="6"/>
                  </a:cubicBezTo>
                  <a:cubicBezTo>
                    <a:pt x="91" y="6"/>
                    <a:pt x="86" y="6"/>
                    <a:pt x="86" y="6"/>
                  </a:cubicBezTo>
                  <a:cubicBezTo>
                    <a:pt x="80" y="12"/>
                    <a:pt x="75" y="18"/>
                    <a:pt x="70" y="24"/>
                  </a:cubicBezTo>
                  <a:cubicBezTo>
                    <a:pt x="70" y="30"/>
                    <a:pt x="64" y="30"/>
                    <a:pt x="64" y="30"/>
                  </a:cubicBezTo>
                  <a:cubicBezTo>
                    <a:pt x="59" y="36"/>
                    <a:pt x="59" y="36"/>
                    <a:pt x="54" y="42"/>
                  </a:cubicBezTo>
                  <a:cubicBezTo>
                    <a:pt x="48" y="42"/>
                    <a:pt x="38" y="48"/>
                    <a:pt x="32" y="54"/>
                  </a:cubicBezTo>
                  <a:cubicBezTo>
                    <a:pt x="27" y="60"/>
                    <a:pt x="22" y="60"/>
                    <a:pt x="22" y="60"/>
                  </a:cubicBezTo>
                  <a:cubicBezTo>
                    <a:pt x="11" y="72"/>
                    <a:pt x="11" y="90"/>
                    <a:pt x="0" y="96"/>
                  </a:cubicBezTo>
                  <a:cubicBezTo>
                    <a:pt x="0" y="96"/>
                    <a:pt x="16" y="90"/>
                    <a:pt x="16" y="90"/>
                  </a:cubicBezTo>
                  <a:cubicBezTo>
                    <a:pt x="16" y="90"/>
                    <a:pt x="27" y="96"/>
                    <a:pt x="27" y="9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2" name="Freeform 122"/>
            <p:cNvSpPr>
              <a:spLocks noEditPoints="1"/>
            </p:cNvSpPr>
            <p:nvPr/>
          </p:nvSpPr>
          <p:spPr bwMode="auto">
            <a:xfrm>
              <a:off x="6308725" y="5899151"/>
              <a:ext cx="76200" cy="73025"/>
            </a:xfrm>
            <a:custGeom>
              <a:avLst/>
              <a:gdLst>
                <a:gd name="T0" fmla="*/ 2147483647 w 124"/>
                <a:gd name="T1" fmla="*/ 2147483647 h 113"/>
                <a:gd name="T2" fmla="*/ 2147483647 w 124"/>
                <a:gd name="T3" fmla="*/ 2147483647 h 113"/>
                <a:gd name="T4" fmla="*/ 2147483647 w 124"/>
                <a:gd name="T5" fmla="*/ 2147483647 h 113"/>
                <a:gd name="T6" fmla="*/ 2147483647 w 124"/>
                <a:gd name="T7" fmla="*/ 2147483647 h 113"/>
                <a:gd name="T8" fmla="*/ 2147483647 w 124"/>
                <a:gd name="T9" fmla="*/ 2147483647 h 113"/>
                <a:gd name="T10" fmla="*/ 2147483647 w 124"/>
                <a:gd name="T11" fmla="*/ 2147483647 h 113"/>
                <a:gd name="T12" fmla="*/ 2147483647 w 124"/>
                <a:gd name="T13" fmla="*/ 2147483647 h 113"/>
                <a:gd name="T14" fmla="*/ 2147483647 w 124"/>
                <a:gd name="T15" fmla="*/ 2147483647 h 113"/>
                <a:gd name="T16" fmla="*/ 2147483647 w 124"/>
                <a:gd name="T17" fmla="*/ 2147483647 h 113"/>
                <a:gd name="T18" fmla="*/ 2147483647 w 124"/>
                <a:gd name="T19" fmla="*/ 2147483647 h 113"/>
                <a:gd name="T20" fmla="*/ 2147483647 w 124"/>
                <a:gd name="T21" fmla="*/ 2147483647 h 113"/>
                <a:gd name="T22" fmla="*/ 2147483647 w 124"/>
                <a:gd name="T23" fmla="*/ 2147483647 h 113"/>
                <a:gd name="T24" fmla="*/ 2147483647 w 124"/>
                <a:gd name="T25" fmla="*/ 2147483647 h 113"/>
                <a:gd name="T26" fmla="*/ 2147483647 w 124"/>
                <a:gd name="T27" fmla="*/ 2147483647 h 113"/>
                <a:gd name="T28" fmla="*/ 2147483647 w 124"/>
                <a:gd name="T29" fmla="*/ 2147483647 h 113"/>
                <a:gd name="T30" fmla="*/ 2147483647 w 124"/>
                <a:gd name="T31" fmla="*/ 2147483647 h 113"/>
                <a:gd name="T32" fmla="*/ 2147483647 w 124"/>
                <a:gd name="T33" fmla="*/ 2147483647 h 113"/>
                <a:gd name="T34" fmla="*/ 2147483647 w 124"/>
                <a:gd name="T35" fmla="*/ 2147483647 h 113"/>
                <a:gd name="T36" fmla="*/ 2147483647 w 124"/>
                <a:gd name="T37" fmla="*/ 2147483647 h 113"/>
                <a:gd name="T38" fmla="*/ 2147483647 w 124"/>
                <a:gd name="T39" fmla="*/ 2147483647 h 113"/>
                <a:gd name="T40" fmla="*/ 2147483647 w 124"/>
                <a:gd name="T41" fmla="*/ 2147483647 h 113"/>
                <a:gd name="T42" fmla="*/ 2147483647 w 124"/>
                <a:gd name="T43" fmla="*/ 2147483647 h 113"/>
                <a:gd name="T44" fmla="*/ 2147483647 w 124"/>
                <a:gd name="T45" fmla="*/ 2147483647 h 113"/>
                <a:gd name="T46" fmla="*/ 2147483647 w 124"/>
                <a:gd name="T47" fmla="*/ 2147483647 h 113"/>
                <a:gd name="T48" fmla="*/ 2147483647 w 124"/>
                <a:gd name="T49" fmla="*/ 2147483647 h 113"/>
                <a:gd name="T50" fmla="*/ 2147483647 w 124"/>
                <a:gd name="T51" fmla="*/ 2147483647 h 113"/>
                <a:gd name="T52" fmla="*/ 2147483647 w 124"/>
                <a:gd name="T53" fmla="*/ 2147483647 h 113"/>
                <a:gd name="T54" fmla="*/ 2147483647 w 124"/>
                <a:gd name="T55" fmla="*/ 2147483647 h 113"/>
                <a:gd name="T56" fmla="*/ 2147483647 w 124"/>
                <a:gd name="T57" fmla="*/ 2147483647 h 113"/>
                <a:gd name="T58" fmla="*/ 2147483647 w 124"/>
                <a:gd name="T59" fmla="*/ 2147483647 h 113"/>
                <a:gd name="T60" fmla="*/ 2147483647 w 124"/>
                <a:gd name="T61" fmla="*/ 2147483647 h 113"/>
                <a:gd name="T62" fmla="*/ 2147483647 w 124"/>
                <a:gd name="T63" fmla="*/ 2147483647 h 113"/>
                <a:gd name="T64" fmla="*/ 2147483647 w 124"/>
                <a:gd name="T65" fmla="*/ 2147483647 h 113"/>
                <a:gd name="T66" fmla="*/ 2147483647 w 124"/>
                <a:gd name="T67" fmla="*/ 2147483647 h 113"/>
                <a:gd name="T68" fmla="*/ 2147483647 w 124"/>
                <a:gd name="T69" fmla="*/ 2147483647 h 113"/>
                <a:gd name="T70" fmla="*/ 2147483647 w 124"/>
                <a:gd name="T71" fmla="*/ 2147483647 h 113"/>
                <a:gd name="T72" fmla="*/ 2147483647 w 124"/>
                <a:gd name="T73" fmla="*/ 2147483647 h 113"/>
                <a:gd name="T74" fmla="*/ 2147483647 w 124"/>
                <a:gd name="T75" fmla="*/ 2147483647 h 113"/>
                <a:gd name="T76" fmla="*/ 2147483647 w 124"/>
                <a:gd name="T77" fmla="*/ 2147483647 h 113"/>
                <a:gd name="T78" fmla="*/ 2147483647 w 124"/>
                <a:gd name="T79" fmla="*/ 2147483647 h 113"/>
                <a:gd name="T80" fmla="*/ 2147483647 w 124"/>
                <a:gd name="T81" fmla="*/ 2147483647 h 113"/>
                <a:gd name="T82" fmla="*/ 2147483647 w 124"/>
                <a:gd name="T83" fmla="*/ 2147483647 h 1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113"/>
                <a:gd name="T128" fmla="*/ 124 w 124"/>
                <a:gd name="T129" fmla="*/ 113 h 1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113">
                  <a:moveTo>
                    <a:pt x="40" y="98"/>
                  </a:moveTo>
                  <a:lnTo>
                    <a:pt x="30" y="98"/>
                  </a:lnTo>
                  <a:lnTo>
                    <a:pt x="51" y="80"/>
                  </a:lnTo>
                  <a:lnTo>
                    <a:pt x="63" y="70"/>
                  </a:lnTo>
                  <a:lnTo>
                    <a:pt x="85" y="51"/>
                  </a:lnTo>
                  <a:lnTo>
                    <a:pt x="84" y="51"/>
                  </a:lnTo>
                  <a:lnTo>
                    <a:pt x="103" y="27"/>
                  </a:lnTo>
                  <a:lnTo>
                    <a:pt x="102" y="31"/>
                  </a:lnTo>
                  <a:lnTo>
                    <a:pt x="108" y="7"/>
                  </a:lnTo>
                  <a:lnTo>
                    <a:pt x="121" y="14"/>
                  </a:lnTo>
                  <a:lnTo>
                    <a:pt x="118" y="17"/>
                  </a:lnTo>
                  <a:cubicBezTo>
                    <a:pt x="117" y="18"/>
                    <a:pt x="116" y="19"/>
                    <a:pt x="115" y="19"/>
                  </a:cubicBezTo>
                  <a:lnTo>
                    <a:pt x="107" y="22"/>
                  </a:lnTo>
                  <a:cubicBezTo>
                    <a:pt x="106" y="22"/>
                    <a:pt x="105" y="22"/>
                    <a:pt x="104" y="22"/>
                  </a:cubicBezTo>
                  <a:lnTo>
                    <a:pt x="97" y="22"/>
                  </a:lnTo>
                  <a:lnTo>
                    <a:pt x="94" y="22"/>
                  </a:lnTo>
                  <a:lnTo>
                    <a:pt x="100" y="20"/>
                  </a:lnTo>
                  <a:lnTo>
                    <a:pt x="84" y="38"/>
                  </a:lnTo>
                  <a:lnTo>
                    <a:pt x="85" y="37"/>
                  </a:lnTo>
                  <a:lnTo>
                    <a:pt x="82" y="42"/>
                  </a:lnTo>
                  <a:cubicBezTo>
                    <a:pt x="81" y="43"/>
                    <a:pt x="80" y="44"/>
                    <a:pt x="78" y="45"/>
                  </a:cubicBezTo>
                  <a:lnTo>
                    <a:pt x="75" y="46"/>
                  </a:lnTo>
                  <a:lnTo>
                    <a:pt x="79" y="44"/>
                  </a:lnTo>
                  <a:lnTo>
                    <a:pt x="74" y="50"/>
                  </a:lnTo>
                  <a:lnTo>
                    <a:pt x="69" y="56"/>
                  </a:lnTo>
                  <a:cubicBezTo>
                    <a:pt x="68" y="57"/>
                    <a:pt x="67" y="58"/>
                    <a:pt x="65" y="58"/>
                  </a:cubicBezTo>
                  <a:lnTo>
                    <a:pt x="54" y="62"/>
                  </a:lnTo>
                  <a:lnTo>
                    <a:pt x="56" y="61"/>
                  </a:lnTo>
                  <a:lnTo>
                    <a:pt x="45" y="69"/>
                  </a:lnTo>
                  <a:lnTo>
                    <a:pt x="38" y="74"/>
                  </a:lnTo>
                  <a:cubicBezTo>
                    <a:pt x="37" y="74"/>
                    <a:pt x="37" y="75"/>
                    <a:pt x="36" y="75"/>
                  </a:cubicBezTo>
                  <a:lnTo>
                    <a:pt x="33" y="76"/>
                  </a:lnTo>
                  <a:lnTo>
                    <a:pt x="37" y="72"/>
                  </a:lnTo>
                  <a:lnTo>
                    <a:pt x="26" y="92"/>
                  </a:lnTo>
                  <a:lnTo>
                    <a:pt x="15" y="109"/>
                  </a:lnTo>
                  <a:lnTo>
                    <a:pt x="6" y="97"/>
                  </a:lnTo>
                  <a:lnTo>
                    <a:pt x="14" y="94"/>
                  </a:lnTo>
                  <a:lnTo>
                    <a:pt x="22" y="91"/>
                  </a:lnTo>
                  <a:cubicBezTo>
                    <a:pt x="24" y="90"/>
                    <a:pt x="26" y="90"/>
                    <a:pt x="28" y="91"/>
                  </a:cubicBezTo>
                  <a:lnTo>
                    <a:pt x="34" y="94"/>
                  </a:lnTo>
                  <a:lnTo>
                    <a:pt x="40" y="98"/>
                  </a:lnTo>
                  <a:close/>
                  <a:moveTo>
                    <a:pt x="27" y="109"/>
                  </a:moveTo>
                  <a:lnTo>
                    <a:pt x="21" y="106"/>
                  </a:lnTo>
                  <a:lnTo>
                    <a:pt x="27" y="106"/>
                  </a:lnTo>
                  <a:lnTo>
                    <a:pt x="19" y="109"/>
                  </a:lnTo>
                  <a:lnTo>
                    <a:pt x="11" y="112"/>
                  </a:lnTo>
                  <a:cubicBezTo>
                    <a:pt x="8" y="113"/>
                    <a:pt x="4" y="112"/>
                    <a:pt x="2" y="109"/>
                  </a:cubicBezTo>
                  <a:cubicBezTo>
                    <a:pt x="0" y="107"/>
                    <a:pt x="0" y="103"/>
                    <a:pt x="2" y="100"/>
                  </a:cubicBezTo>
                  <a:lnTo>
                    <a:pt x="12" y="85"/>
                  </a:lnTo>
                  <a:lnTo>
                    <a:pt x="23" y="65"/>
                  </a:lnTo>
                  <a:cubicBezTo>
                    <a:pt x="24" y="63"/>
                    <a:pt x="26" y="62"/>
                    <a:pt x="28" y="61"/>
                  </a:cubicBezTo>
                  <a:lnTo>
                    <a:pt x="31" y="60"/>
                  </a:lnTo>
                  <a:lnTo>
                    <a:pt x="29" y="61"/>
                  </a:lnTo>
                  <a:lnTo>
                    <a:pt x="36" y="56"/>
                  </a:lnTo>
                  <a:lnTo>
                    <a:pt x="47" y="48"/>
                  </a:lnTo>
                  <a:cubicBezTo>
                    <a:pt x="47" y="48"/>
                    <a:pt x="48" y="47"/>
                    <a:pt x="49" y="47"/>
                  </a:cubicBezTo>
                  <a:lnTo>
                    <a:pt x="60" y="43"/>
                  </a:lnTo>
                  <a:lnTo>
                    <a:pt x="56" y="45"/>
                  </a:lnTo>
                  <a:lnTo>
                    <a:pt x="61" y="39"/>
                  </a:lnTo>
                  <a:lnTo>
                    <a:pt x="66" y="33"/>
                  </a:lnTo>
                  <a:cubicBezTo>
                    <a:pt x="67" y="32"/>
                    <a:pt x="69" y="31"/>
                    <a:pt x="70" y="31"/>
                  </a:cubicBezTo>
                  <a:lnTo>
                    <a:pt x="73" y="30"/>
                  </a:lnTo>
                  <a:lnTo>
                    <a:pt x="69" y="33"/>
                  </a:lnTo>
                  <a:lnTo>
                    <a:pt x="72" y="28"/>
                  </a:lnTo>
                  <a:cubicBezTo>
                    <a:pt x="72" y="28"/>
                    <a:pt x="72" y="28"/>
                    <a:pt x="72" y="27"/>
                  </a:cubicBezTo>
                  <a:lnTo>
                    <a:pt x="88" y="9"/>
                  </a:lnTo>
                  <a:cubicBezTo>
                    <a:pt x="90" y="7"/>
                    <a:pt x="92" y="6"/>
                    <a:pt x="94" y="6"/>
                  </a:cubicBezTo>
                  <a:lnTo>
                    <a:pt x="97" y="6"/>
                  </a:lnTo>
                  <a:lnTo>
                    <a:pt x="104" y="6"/>
                  </a:lnTo>
                  <a:lnTo>
                    <a:pt x="102" y="7"/>
                  </a:lnTo>
                  <a:lnTo>
                    <a:pt x="110" y="4"/>
                  </a:lnTo>
                  <a:lnTo>
                    <a:pt x="107" y="6"/>
                  </a:lnTo>
                  <a:lnTo>
                    <a:pt x="110" y="3"/>
                  </a:lnTo>
                  <a:cubicBezTo>
                    <a:pt x="112" y="0"/>
                    <a:pt x="116" y="0"/>
                    <a:pt x="119" y="1"/>
                  </a:cubicBezTo>
                  <a:cubicBezTo>
                    <a:pt x="123" y="3"/>
                    <a:pt x="124" y="7"/>
                    <a:pt x="123" y="10"/>
                  </a:cubicBezTo>
                  <a:lnTo>
                    <a:pt x="117" y="34"/>
                  </a:lnTo>
                  <a:cubicBezTo>
                    <a:pt x="117" y="36"/>
                    <a:pt x="116" y="37"/>
                    <a:pt x="116" y="37"/>
                  </a:cubicBezTo>
                  <a:lnTo>
                    <a:pt x="97" y="61"/>
                  </a:lnTo>
                  <a:cubicBezTo>
                    <a:pt x="96" y="62"/>
                    <a:pt x="96" y="62"/>
                    <a:pt x="96" y="62"/>
                  </a:cubicBezTo>
                  <a:lnTo>
                    <a:pt x="74" y="83"/>
                  </a:lnTo>
                  <a:lnTo>
                    <a:pt x="62" y="93"/>
                  </a:lnTo>
                  <a:lnTo>
                    <a:pt x="41" y="111"/>
                  </a:lnTo>
                  <a:cubicBezTo>
                    <a:pt x="38" y="113"/>
                    <a:pt x="34" y="113"/>
                    <a:pt x="31" y="111"/>
                  </a:cubicBezTo>
                  <a:lnTo>
                    <a:pt x="27" y="10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3" name="Freeform 123"/>
            <p:cNvSpPr>
              <a:spLocks/>
            </p:cNvSpPr>
            <p:nvPr/>
          </p:nvSpPr>
          <p:spPr bwMode="auto">
            <a:xfrm>
              <a:off x="6327775" y="5899151"/>
              <a:ext cx="139700" cy="93663"/>
            </a:xfrm>
            <a:custGeom>
              <a:avLst/>
              <a:gdLst>
                <a:gd name="T0" fmla="*/ 0 w 224"/>
                <a:gd name="T1" fmla="*/ 2147483647 h 144"/>
                <a:gd name="T2" fmla="*/ 2147483647 w 224"/>
                <a:gd name="T3" fmla="*/ 2147483647 h 144"/>
                <a:gd name="T4" fmla="*/ 2147483647 w 224"/>
                <a:gd name="T5" fmla="*/ 2147483647 h 144"/>
                <a:gd name="T6" fmla="*/ 2147483647 w 224"/>
                <a:gd name="T7" fmla="*/ 0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2147483647 w 224"/>
                <a:gd name="T29" fmla="*/ 2147483647 h 144"/>
                <a:gd name="T30" fmla="*/ 2147483647 w 224"/>
                <a:gd name="T31" fmla="*/ 2147483647 h 144"/>
                <a:gd name="T32" fmla="*/ 2147483647 w 224"/>
                <a:gd name="T33" fmla="*/ 2147483647 h 144"/>
                <a:gd name="T34" fmla="*/ 2147483647 w 224"/>
                <a:gd name="T35" fmla="*/ 2147483647 h 144"/>
                <a:gd name="T36" fmla="*/ 2147483647 w 224"/>
                <a:gd name="T37" fmla="*/ 2147483647 h 144"/>
                <a:gd name="T38" fmla="*/ 0 w 224"/>
                <a:gd name="T39" fmla="*/ 2147483647 h 144"/>
                <a:gd name="T40" fmla="*/ 0 w 224"/>
                <a:gd name="T41" fmla="*/ 214748364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44"/>
                <a:gd name="T65" fmla="*/ 224 w 22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44">
                  <a:moveTo>
                    <a:pt x="0" y="108"/>
                  </a:moveTo>
                  <a:cubicBezTo>
                    <a:pt x="6" y="102"/>
                    <a:pt x="12" y="96"/>
                    <a:pt x="23" y="90"/>
                  </a:cubicBezTo>
                  <a:cubicBezTo>
                    <a:pt x="28" y="84"/>
                    <a:pt x="90" y="42"/>
                    <a:pt x="84" y="12"/>
                  </a:cubicBezTo>
                  <a:cubicBezTo>
                    <a:pt x="101" y="12"/>
                    <a:pt x="101" y="12"/>
                    <a:pt x="112" y="0"/>
                  </a:cubicBezTo>
                  <a:cubicBezTo>
                    <a:pt x="112" y="12"/>
                    <a:pt x="118" y="30"/>
                    <a:pt x="124" y="36"/>
                  </a:cubicBezTo>
                  <a:cubicBezTo>
                    <a:pt x="124" y="36"/>
                    <a:pt x="129" y="42"/>
                    <a:pt x="129" y="42"/>
                  </a:cubicBezTo>
                  <a:cubicBezTo>
                    <a:pt x="135" y="48"/>
                    <a:pt x="140" y="48"/>
                    <a:pt x="146" y="54"/>
                  </a:cubicBezTo>
                  <a:cubicBezTo>
                    <a:pt x="146" y="54"/>
                    <a:pt x="146" y="54"/>
                    <a:pt x="152" y="60"/>
                  </a:cubicBezTo>
                  <a:cubicBezTo>
                    <a:pt x="157" y="66"/>
                    <a:pt x="168" y="66"/>
                    <a:pt x="174" y="72"/>
                  </a:cubicBezTo>
                  <a:cubicBezTo>
                    <a:pt x="185" y="78"/>
                    <a:pt x="202" y="90"/>
                    <a:pt x="213" y="96"/>
                  </a:cubicBezTo>
                  <a:cubicBezTo>
                    <a:pt x="213" y="96"/>
                    <a:pt x="213" y="96"/>
                    <a:pt x="213" y="96"/>
                  </a:cubicBezTo>
                  <a:cubicBezTo>
                    <a:pt x="219" y="96"/>
                    <a:pt x="219" y="108"/>
                    <a:pt x="224" y="108"/>
                  </a:cubicBezTo>
                  <a:cubicBezTo>
                    <a:pt x="213" y="108"/>
                    <a:pt x="202" y="114"/>
                    <a:pt x="191" y="108"/>
                  </a:cubicBezTo>
                  <a:cubicBezTo>
                    <a:pt x="185" y="108"/>
                    <a:pt x="174" y="96"/>
                    <a:pt x="163" y="90"/>
                  </a:cubicBezTo>
                  <a:cubicBezTo>
                    <a:pt x="157" y="90"/>
                    <a:pt x="152" y="84"/>
                    <a:pt x="146" y="84"/>
                  </a:cubicBezTo>
                  <a:cubicBezTo>
                    <a:pt x="146" y="84"/>
                    <a:pt x="124" y="72"/>
                    <a:pt x="112" y="54"/>
                  </a:cubicBezTo>
                  <a:cubicBezTo>
                    <a:pt x="107" y="54"/>
                    <a:pt x="107" y="48"/>
                    <a:pt x="101" y="48"/>
                  </a:cubicBezTo>
                  <a:cubicBezTo>
                    <a:pt x="96" y="48"/>
                    <a:pt x="90" y="78"/>
                    <a:pt x="79" y="84"/>
                  </a:cubicBezTo>
                  <a:cubicBezTo>
                    <a:pt x="56" y="102"/>
                    <a:pt x="34" y="120"/>
                    <a:pt x="17" y="144"/>
                  </a:cubicBezTo>
                  <a:cubicBezTo>
                    <a:pt x="12" y="132"/>
                    <a:pt x="6" y="126"/>
                    <a:pt x="0" y="114"/>
                  </a:cubicBezTo>
                  <a:cubicBezTo>
                    <a:pt x="0" y="114"/>
                    <a:pt x="0" y="108"/>
                    <a:pt x="0" y="108"/>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4" name="Freeform 124"/>
            <p:cNvSpPr>
              <a:spLocks noEditPoints="1"/>
            </p:cNvSpPr>
            <p:nvPr/>
          </p:nvSpPr>
          <p:spPr bwMode="auto">
            <a:xfrm>
              <a:off x="6327775" y="5899151"/>
              <a:ext cx="150813" cy="103188"/>
            </a:xfrm>
            <a:custGeom>
              <a:avLst/>
              <a:gdLst>
                <a:gd name="T0" fmla="*/ 2147483647 w 241"/>
                <a:gd name="T1" fmla="*/ 2147483647 h 161"/>
                <a:gd name="T2" fmla="*/ 2147483647 w 241"/>
                <a:gd name="T3" fmla="*/ 2147483647 h 161"/>
                <a:gd name="T4" fmla="*/ 2147483647 w 241"/>
                <a:gd name="T5" fmla="*/ 2147483647 h 161"/>
                <a:gd name="T6" fmla="*/ 2147483647 w 241"/>
                <a:gd name="T7" fmla="*/ 2147483647 h 161"/>
                <a:gd name="T8" fmla="*/ 2147483647 w 241"/>
                <a:gd name="T9" fmla="*/ 2147483647 h 161"/>
                <a:gd name="T10" fmla="*/ 2147483647 w 241"/>
                <a:gd name="T11" fmla="*/ 2147483647 h 161"/>
                <a:gd name="T12" fmla="*/ 2147483647 w 241"/>
                <a:gd name="T13" fmla="*/ 2147483647 h 161"/>
                <a:gd name="T14" fmla="*/ 2147483647 w 241"/>
                <a:gd name="T15" fmla="*/ 2147483647 h 161"/>
                <a:gd name="T16" fmla="*/ 2147483647 w 241"/>
                <a:gd name="T17" fmla="*/ 2147483647 h 161"/>
                <a:gd name="T18" fmla="*/ 2147483647 w 241"/>
                <a:gd name="T19" fmla="*/ 2147483647 h 161"/>
                <a:gd name="T20" fmla="*/ 2147483647 w 241"/>
                <a:gd name="T21" fmla="*/ 2147483647 h 161"/>
                <a:gd name="T22" fmla="*/ 2147483647 w 241"/>
                <a:gd name="T23" fmla="*/ 2147483647 h 161"/>
                <a:gd name="T24" fmla="*/ 2147483647 w 241"/>
                <a:gd name="T25" fmla="*/ 2147483647 h 161"/>
                <a:gd name="T26" fmla="*/ 2147483647 w 241"/>
                <a:gd name="T27" fmla="*/ 2147483647 h 161"/>
                <a:gd name="T28" fmla="*/ 2147483647 w 241"/>
                <a:gd name="T29" fmla="*/ 2147483647 h 161"/>
                <a:gd name="T30" fmla="*/ 2147483647 w 241"/>
                <a:gd name="T31" fmla="*/ 2147483647 h 161"/>
                <a:gd name="T32" fmla="*/ 2147483647 w 241"/>
                <a:gd name="T33" fmla="*/ 2147483647 h 161"/>
                <a:gd name="T34" fmla="*/ 2147483647 w 241"/>
                <a:gd name="T35" fmla="*/ 2147483647 h 161"/>
                <a:gd name="T36" fmla="*/ 2147483647 w 241"/>
                <a:gd name="T37" fmla="*/ 2147483647 h 161"/>
                <a:gd name="T38" fmla="*/ 2147483647 w 241"/>
                <a:gd name="T39" fmla="*/ 2147483647 h 161"/>
                <a:gd name="T40" fmla="*/ 2147483647 w 241"/>
                <a:gd name="T41" fmla="*/ 2147483647 h 161"/>
                <a:gd name="T42" fmla="*/ 2147483647 w 241"/>
                <a:gd name="T43" fmla="*/ 2147483647 h 161"/>
                <a:gd name="T44" fmla="*/ 2147483647 w 241"/>
                <a:gd name="T45" fmla="*/ 2147483647 h 161"/>
                <a:gd name="T46" fmla="*/ 2147483647 w 241"/>
                <a:gd name="T47" fmla="*/ 2147483647 h 161"/>
                <a:gd name="T48" fmla="*/ 2147483647 w 241"/>
                <a:gd name="T49" fmla="*/ 2147483647 h 161"/>
                <a:gd name="T50" fmla="*/ 0 w 241"/>
                <a:gd name="T51" fmla="*/ 2147483647 h 161"/>
                <a:gd name="T52" fmla="*/ 2147483647 w 241"/>
                <a:gd name="T53" fmla="*/ 2147483647 h 161"/>
                <a:gd name="T54" fmla="*/ 2147483647 w 241"/>
                <a:gd name="T55" fmla="*/ 2147483647 h 161"/>
                <a:gd name="T56" fmla="*/ 2147483647 w 241"/>
                <a:gd name="T57" fmla="*/ 2147483647 h 161"/>
                <a:gd name="T58" fmla="*/ 2147483647 w 241"/>
                <a:gd name="T59" fmla="*/ 2147483647 h 161"/>
                <a:gd name="T60" fmla="*/ 2147483647 w 241"/>
                <a:gd name="T61" fmla="*/ 2147483647 h 161"/>
                <a:gd name="T62" fmla="*/ 2147483647 w 241"/>
                <a:gd name="T63" fmla="*/ 2147483647 h 161"/>
                <a:gd name="T64" fmla="*/ 2147483647 w 241"/>
                <a:gd name="T65" fmla="*/ 2147483647 h 161"/>
                <a:gd name="T66" fmla="*/ 2147483647 w 241"/>
                <a:gd name="T67" fmla="*/ 2147483647 h 161"/>
                <a:gd name="T68" fmla="*/ 2147483647 w 241"/>
                <a:gd name="T69" fmla="*/ 2147483647 h 161"/>
                <a:gd name="T70" fmla="*/ 2147483647 w 241"/>
                <a:gd name="T71" fmla="*/ 2147483647 h 161"/>
                <a:gd name="T72" fmla="*/ 2147483647 w 241"/>
                <a:gd name="T73" fmla="*/ 2147483647 h 161"/>
                <a:gd name="T74" fmla="*/ 2147483647 w 241"/>
                <a:gd name="T75" fmla="*/ 2147483647 h 161"/>
                <a:gd name="T76" fmla="*/ 2147483647 w 241"/>
                <a:gd name="T77" fmla="*/ 2147483647 h 161"/>
                <a:gd name="T78" fmla="*/ 2147483647 w 241"/>
                <a:gd name="T79" fmla="*/ 2147483647 h 161"/>
                <a:gd name="T80" fmla="*/ 2147483647 w 241"/>
                <a:gd name="T81" fmla="*/ 2147483647 h 161"/>
                <a:gd name="T82" fmla="*/ 2147483647 w 241"/>
                <a:gd name="T83" fmla="*/ 2147483647 h 161"/>
                <a:gd name="T84" fmla="*/ 2147483647 w 241"/>
                <a:gd name="T85" fmla="*/ 2147483647 h 161"/>
                <a:gd name="T86" fmla="*/ 2147483647 w 241"/>
                <a:gd name="T87" fmla="*/ 2147483647 h 161"/>
                <a:gd name="T88" fmla="*/ 2147483647 w 241"/>
                <a:gd name="T89" fmla="*/ 2147483647 h 161"/>
                <a:gd name="T90" fmla="*/ 2147483647 w 241"/>
                <a:gd name="T91" fmla="*/ 2147483647 h 161"/>
                <a:gd name="T92" fmla="*/ 2147483647 w 241"/>
                <a:gd name="T93" fmla="*/ 2147483647 h 161"/>
                <a:gd name="T94" fmla="*/ 2147483647 w 241"/>
                <a:gd name="T95" fmla="*/ 2147483647 h 161"/>
                <a:gd name="T96" fmla="*/ 2147483647 w 241"/>
                <a:gd name="T97" fmla="*/ 2147483647 h 161"/>
                <a:gd name="T98" fmla="*/ 2147483647 w 241"/>
                <a:gd name="T99" fmla="*/ 2147483647 h 161"/>
                <a:gd name="T100" fmla="*/ 2147483647 w 241"/>
                <a:gd name="T101" fmla="*/ 2147483647 h 161"/>
                <a:gd name="T102" fmla="*/ 2147483647 w 241"/>
                <a:gd name="T103" fmla="*/ 2147483647 h 161"/>
                <a:gd name="T104" fmla="*/ 2147483647 w 241"/>
                <a:gd name="T105" fmla="*/ 2147483647 h 161"/>
                <a:gd name="T106" fmla="*/ 2147483647 w 241"/>
                <a:gd name="T107" fmla="*/ 2147483647 h 161"/>
                <a:gd name="T108" fmla="*/ 2147483647 w 241"/>
                <a:gd name="T109" fmla="*/ 2147483647 h 161"/>
                <a:gd name="T110" fmla="*/ 2147483647 w 241"/>
                <a:gd name="T111" fmla="*/ 2147483647 h 1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161"/>
                <a:gd name="T170" fmla="*/ 241 w 241"/>
                <a:gd name="T171" fmla="*/ 161 h 1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161">
                  <a:moveTo>
                    <a:pt x="0" y="116"/>
                  </a:moveTo>
                  <a:cubicBezTo>
                    <a:pt x="0" y="114"/>
                    <a:pt x="1" y="112"/>
                    <a:pt x="3" y="111"/>
                  </a:cubicBezTo>
                  <a:lnTo>
                    <a:pt x="13" y="102"/>
                  </a:lnTo>
                  <a:lnTo>
                    <a:pt x="27" y="92"/>
                  </a:lnTo>
                  <a:lnTo>
                    <a:pt x="38" y="82"/>
                  </a:lnTo>
                  <a:lnTo>
                    <a:pt x="61" y="62"/>
                  </a:lnTo>
                  <a:lnTo>
                    <a:pt x="60" y="63"/>
                  </a:lnTo>
                  <a:lnTo>
                    <a:pt x="80" y="39"/>
                  </a:lnTo>
                  <a:lnTo>
                    <a:pt x="79" y="41"/>
                  </a:lnTo>
                  <a:lnTo>
                    <a:pt x="84" y="29"/>
                  </a:lnTo>
                  <a:lnTo>
                    <a:pt x="83" y="32"/>
                  </a:lnTo>
                  <a:lnTo>
                    <a:pt x="84" y="20"/>
                  </a:lnTo>
                  <a:cubicBezTo>
                    <a:pt x="85" y="16"/>
                    <a:pt x="88" y="12"/>
                    <a:pt x="92" y="12"/>
                  </a:cubicBezTo>
                  <a:lnTo>
                    <a:pt x="102" y="12"/>
                  </a:lnTo>
                  <a:lnTo>
                    <a:pt x="101" y="13"/>
                  </a:lnTo>
                  <a:lnTo>
                    <a:pt x="107" y="12"/>
                  </a:lnTo>
                  <a:lnTo>
                    <a:pt x="103" y="14"/>
                  </a:lnTo>
                  <a:lnTo>
                    <a:pt x="115" y="3"/>
                  </a:lnTo>
                  <a:cubicBezTo>
                    <a:pt x="117" y="1"/>
                    <a:pt x="120" y="0"/>
                    <a:pt x="123" y="1"/>
                  </a:cubicBezTo>
                  <a:cubicBezTo>
                    <a:pt x="126" y="2"/>
                    <a:pt x="128" y="4"/>
                    <a:pt x="128" y="7"/>
                  </a:cubicBezTo>
                  <a:lnTo>
                    <a:pt x="132" y="27"/>
                  </a:lnTo>
                  <a:lnTo>
                    <a:pt x="132" y="25"/>
                  </a:lnTo>
                  <a:lnTo>
                    <a:pt x="140" y="41"/>
                  </a:lnTo>
                  <a:lnTo>
                    <a:pt x="138" y="39"/>
                  </a:lnTo>
                  <a:lnTo>
                    <a:pt x="141" y="42"/>
                  </a:lnTo>
                  <a:cubicBezTo>
                    <a:pt x="141" y="42"/>
                    <a:pt x="142" y="43"/>
                    <a:pt x="142" y="43"/>
                  </a:cubicBezTo>
                  <a:lnTo>
                    <a:pt x="144" y="46"/>
                  </a:lnTo>
                  <a:lnTo>
                    <a:pt x="142" y="44"/>
                  </a:lnTo>
                  <a:lnTo>
                    <a:pt x="151" y="50"/>
                  </a:lnTo>
                  <a:lnTo>
                    <a:pt x="159" y="56"/>
                  </a:lnTo>
                  <a:cubicBezTo>
                    <a:pt x="160" y="56"/>
                    <a:pt x="160" y="57"/>
                    <a:pt x="160" y="57"/>
                  </a:cubicBezTo>
                  <a:lnTo>
                    <a:pt x="161" y="58"/>
                  </a:lnTo>
                  <a:lnTo>
                    <a:pt x="166" y="63"/>
                  </a:lnTo>
                  <a:lnTo>
                    <a:pt x="164" y="61"/>
                  </a:lnTo>
                  <a:lnTo>
                    <a:pt x="175" y="67"/>
                  </a:lnTo>
                  <a:lnTo>
                    <a:pt x="186" y="73"/>
                  </a:lnTo>
                  <a:lnTo>
                    <a:pt x="207" y="86"/>
                  </a:lnTo>
                  <a:lnTo>
                    <a:pt x="226" y="98"/>
                  </a:lnTo>
                  <a:cubicBezTo>
                    <a:pt x="226" y="98"/>
                    <a:pt x="227" y="98"/>
                    <a:pt x="227" y="99"/>
                  </a:cubicBezTo>
                  <a:lnTo>
                    <a:pt x="233" y="105"/>
                  </a:lnTo>
                  <a:lnTo>
                    <a:pt x="239" y="111"/>
                  </a:lnTo>
                  <a:cubicBezTo>
                    <a:pt x="240" y="114"/>
                    <a:pt x="241" y="117"/>
                    <a:pt x="240" y="119"/>
                  </a:cubicBezTo>
                  <a:cubicBezTo>
                    <a:pt x="239" y="122"/>
                    <a:pt x="236" y="124"/>
                    <a:pt x="233" y="124"/>
                  </a:cubicBezTo>
                  <a:lnTo>
                    <a:pt x="217" y="126"/>
                  </a:lnTo>
                  <a:cubicBezTo>
                    <a:pt x="217" y="126"/>
                    <a:pt x="216" y="126"/>
                    <a:pt x="216" y="126"/>
                  </a:cubicBezTo>
                  <a:lnTo>
                    <a:pt x="199" y="124"/>
                  </a:lnTo>
                  <a:cubicBezTo>
                    <a:pt x="197" y="124"/>
                    <a:pt x="196" y="124"/>
                    <a:pt x="195" y="123"/>
                  </a:cubicBezTo>
                  <a:lnTo>
                    <a:pt x="183" y="116"/>
                  </a:lnTo>
                  <a:lnTo>
                    <a:pt x="167" y="105"/>
                  </a:lnTo>
                  <a:lnTo>
                    <a:pt x="169" y="106"/>
                  </a:lnTo>
                  <a:lnTo>
                    <a:pt x="161" y="103"/>
                  </a:lnTo>
                  <a:lnTo>
                    <a:pt x="152" y="100"/>
                  </a:lnTo>
                  <a:cubicBezTo>
                    <a:pt x="152" y="100"/>
                    <a:pt x="151" y="100"/>
                    <a:pt x="151" y="100"/>
                  </a:cubicBezTo>
                  <a:lnTo>
                    <a:pt x="147" y="98"/>
                  </a:lnTo>
                  <a:cubicBezTo>
                    <a:pt x="146" y="97"/>
                    <a:pt x="146" y="97"/>
                    <a:pt x="146" y="97"/>
                  </a:cubicBezTo>
                  <a:lnTo>
                    <a:pt x="138" y="91"/>
                  </a:lnTo>
                  <a:cubicBezTo>
                    <a:pt x="137" y="91"/>
                    <a:pt x="137" y="90"/>
                    <a:pt x="137" y="90"/>
                  </a:cubicBezTo>
                  <a:lnTo>
                    <a:pt x="115" y="68"/>
                  </a:lnTo>
                  <a:lnTo>
                    <a:pt x="116" y="69"/>
                  </a:lnTo>
                  <a:lnTo>
                    <a:pt x="111" y="66"/>
                  </a:lnTo>
                  <a:lnTo>
                    <a:pt x="106" y="64"/>
                  </a:lnTo>
                  <a:lnTo>
                    <a:pt x="116" y="61"/>
                  </a:lnTo>
                  <a:lnTo>
                    <a:pt x="112" y="66"/>
                  </a:lnTo>
                  <a:lnTo>
                    <a:pt x="113" y="65"/>
                  </a:lnTo>
                  <a:lnTo>
                    <a:pt x="108" y="76"/>
                  </a:lnTo>
                  <a:lnTo>
                    <a:pt x="102" y="88"/>
                  </a:lnTo>
                  <a:cubicBezTo>
                    <a:pt x="101" y="89"/>
                    <a:pt x="101" y="89"/>
                    <a:pt x="100" y="90"/>
                  </a:cubicBezTo>
                  <a:lnTo>
                    <a:pt x="93" y="98"/>
                  </a:lnTo>
                  <a:cubicBezTo>
                    <a:pt x="93" y="98"/>
                    <a:pt x="93" y="98"/>
                    <a:pt x="93" y="99"/>
                  </a:cubicBezTo>
                  <a:lnTo>
                    <a:pt x="60" y="127"/>
                  </a:lnTo>
                  <a:lnTo>
                    <a:pt x="31" y="158"/>
                  </a:lnTo>
                  <a:cubicBezTo>
                    <a:pt x="30" y="160"/>
                    <a:pt x="27" y="161"/>
                    <a:pt x="24" y="160"/>
                  </a:cubicBezTo>
                  <a:cubicBezTo>
                    <a:pt x="22" y="160"/>
                    <a:pt x="20" y="159"/>
                    <a:pt x="18" y="156"/>
                  </a:cubicBezTo>
                  <a:lnTo>
                    <a:pt x="10" y="141"/>
                  </a:lnTo>
                  <a:lnTo>
                    <a:pt x="2" y="127"/>
                  </a:lnTo>
                  <a:cubicBezTo>
                    <a:pt x="1" y="125"/>
                    <a:pt x="0" y="124"/>
                    <a:pt x="0" y="122"/>
                  </a:cubicBezTo>
                  <a:lnTo>
                    <a:pt x="0" y="119"/>
                  </a:lnTo>
                  <a:lnTo>
                    <a:pt x="0" y="116"/>
                  </a:lnTo>
                  <a:close/>
                  <a:moveTo>
                    <a:pt x="16" y="119"/>
                  </a:moveTo>
                  <a:lnTo>
                    <a:pt x="16" y="122"/>
                  </a:lnTo>
                  <a:lnTo>
                    <a:pt x="15" y="118"/>
                  </a:lnTo>
                  <a:lnTo>
                    <a:pt x="25" y="134"/>
                  </a:lnTo>
                  <a:lnTo>
                    <a:pt x="33" y="149"/>
                  </a:lnTo>
                  <a:lnTo>
                    <a:pt x="20" y="147"/>
                  </a:lnTo>
                  <a:lnTo>
                    <a:pt x="49" y="114"/>
                  </a:lnTo>
                  <a:lnTo>
                    <a:pt x="82" y="86"/>
                  </a:lnTo>
                  <a:lnTo>
                    <a:pt x="81" y="87"/>
                  </a:lnTo>
                  <a:lnTo>
                    <a:pt x="88" y="79"/>
                  </a:lnTo>
                  <a:lnTo>
                    <a:pt x="87" y="81"/>
                  </a:lnTo>
                  <a:lnTo>
                    <a:pt x="93" y="69"/>
                  </a:lnTo>
                  <a:lnTo>
                    <a:pt x="98" y="58"/>
                  </a:lnTo>
                  <a:cubicBezTo>
                    <a:pt x="98" y="58"/>
                    <a:pt x="99" y="57"/>
                    <a:pt x="99" y="56"/>
                  </a:cubicBezTo>
                  <a:lnTo>
                    <a:pt x="103" y="51"/>
                  </a:lnTo>
                  <a:cubicBezTo>
                    <a:pt x="106" y="49"/>
                    <a:pt x="110" y="48"/>
                    <a:pt x="113" y="49"/>
                  </a:cubicBezTo>
                  <a:lnTo>
                    <a:pt x="120" y="53"/>
                  </a:lnTo>
                  <a:lnTo>
                    <a:pt x="125" y="56"/>
                  </a:lnTo>
                  <a:cubicBezTo>
                    <a:pt x="125" y="56"/>
                    <a:pt x="126" y="56"/>
                    <a:pt x="126" y="57"/>
                  </a:cubicBezTo>
                  <a:lnTo>
                    <a:pt x="148" y="79"/>
                  </a:lnTo>
                  <a:lnTo>
                    <a:pt x="147" y="78"/>
                  </a:lnTo>
                  <a:lnTo>
                    <a:pt x="155" y="84"/>
                  </a:lnTo>
                  <a:lnTo>
                    <a:pt x="154" y="83"/>
                  </a:lnTo>
                  <a:lnTo>
                    <a:pt x="158" y="85"/>
                  </a:lnTo>
                  <a:lnTo>
                    <a:pt x="157" y="85"/>
                  </a:lnTo>
                  <a:lnTo>
                    <a:pt x="166" y="88"/>
                  </a:lnTo>
                  <a:lnTo>
                    <a:pt x="174" y="91"/>
                  </a:lnTo>
                  <a:cubicBezTo>
                    <a:pt x="175" y="91"/>
                    <a:pt x="175" y="91"/>
                    <a:pt x="176" y="92"/>
                  </a:cubicBezTo>
                  <a:lnTo>
                    <a:pt x="191" y="103"/>
                  </a:lnTo>
                  <a:lnTo>
                    <a:pt x="203" y="110"/>
                  </a:lnTo>
                  <a:lnTo>
                    <a:pt x="200" y="109"/>
                  </a:lnTo>
                  <a:lnTo>
                    <a:pt x="217" y="111"/>
                  </a:lnTo>
                  <a:lnTo>
                    <a:pt x="215" y="111"/>
                  </a:lnTo>
                  <a:lnTo>
                    <a:pt x="231" y="109"/>
                  </a:lnTo>
                  <a:lnTo>
                    <a:pt x="226" y="122"/>
                  </a:lnTo>
                  <a:lnTo>
                    <a:pt x="222" y="116"/>
                  </a:lnTo>
                  <a:lnTo>
                    <a:pt x="216" y="110"/>
                  </a:lnTo>
                  <a:lnTo>
                    <a:pt x="217" y="111"/>
                  </a:lnTo>
                  <a:lnTo>
                    <a:pt x="198" y="99"/>
                  </a:lnTo>
                  <a:lnTo>
                    <a:pt x="179" y="87"/>
                  </a:lnTo>
                  <a:lnTo>
                    <a:pt x="168" y="81"/>
                  </a:lnTo>
                  <a:lnTo>
                    <a:pt x="157" y="75"/>
                  </a:lnTo>
                  <a:cubicBezTo>
                    <a:pt x="156" y="75"/>
                    <a:pt x="155" y="75"/>
                    <a:pt x="155" y="74"/>
                  </a:cubicBezTo>
                  <a:lnTo>
                    <a:pt x="150" y="69"/>
                  </a:lnTo>
                  <a:lnTo>
                    <a:pt x="149" y="68"/>
                  </a:lnTo>
                  <a:lnTo>
                    <a:pt x="150" y="69"/>
                  </a:lnTo>
                  <a:lnTo>
                    <a:pt x="142" y="63"/>
                  </a:lnTo>
                  <a:lnTo>
                    <a:pt x="133" y="57"/>
                  </a:lnTo>
                  <a:cubicBezTo>
                    <a:pt x="132" y="57"/>
                    <a:pt x="131" y="56"/>
                    <a:pt x="131" y="55"/>
                  </a:cubicBezTo>
                  <a:lnTo>
                    <a:pt x="129" y="52"/>
                  </a:lnTo>
                  <a:lnTo>
                    <a:pt x="130" y="53"/>
                  </a:lnTo>
                  <a:lnTo>
                    <a:pt x="127" y="50"/>
                  </a:lnTo>
                  <a:cubicBezTo>
                    <a:pt x="126" y="50"/>
                    <a:pt x="126" y="49"/>
                    <a:pt x="125" y="48"/>
                  </a:cubicBezTo>
                  <a:lnTo>
                    <a:pt x="117" y="32"/>
                  </a:lnTo>
                  <a:cubicBezTo>
                    <a:pt x="117" y="31"/>
                    <a:pt x="117" y="31"/>
                    <a:pt x="117" y="30"/>
                  </a:cubicBezTo>
                  <a:lnTo>
                    <a:pt x="113" y="10"/>
                  </a:lnTo>
                  <a:lnTo>
                    <a:pt x="126" y="14"/>
                  </a:lnTo>
                  <a:lnTo>
                    <a:pt x="114" y="25"/>
                  </a:lnTo>
                  <a:cubicBezTo>
                    <a:pt x="113" y="26"/>
                    <a:pt x="111" y="27"/>
                    <a:pt x="110" y="27"/>
                  </a:cubicBezTo>
                  <a:lnTo>
                    <a:pt x="104" y="28"/>
                  </a:lnTo>
                  <a:cubicBezTo>
                    <a:pt x="103" y="28"/>
                    <a:pt x="103" y="28"/>
                    <a:pt x="102" y="28"/>
                  </a:cubicBezTo>
                  <a:lnTo>
                    <a:pt x="92" y="28"/>
                  </a:lnTo>
                  <a:lnTo>
                    <a:pt x="100" y="21"/>
                  </a:lnTo>
                  <a:lnTo>
                    <a:pt x="99" y="33"/>
                  </a:lnTo>
                  <a:cubicBezTo>
                    <a:pt x="99" y="34"/>
                    <a:pt x="99" y="35"/>
                    <a:pt x="99" y="36"/>
                  </a:cubicBezTo>
                  <a:lnTo>
                    <a:pt x="94" y="48"/>
                  </a:lnTo>
                  <a:cubicBezTo>
                    <a:pt x="94" y="48"/>
                    <a:pt x="93" y="49"/>
                    <a:pt x="93" y="50"/>
                  </a:cubicBezTo>
                  <a:lnTo>
                    <a:pt x="73" y="74"/>
                  </a:lnTo>
                  <a:cubicBezTo>
                    <a:pt x="72" y="74"/>
                    <a:pt x="72" y="74"/>
                    <a:pt x="72" y="75"/>
                  </a:cubicBezTo>
                  <a:lnTo>
                    <a:pt x="49" y="95"/>
                  </a:lnTo>
                  <a:lnTo>
                    <a:pt x="36" y="105"/>
                  </a:lnTo>
                  <a:lnTo>
                    <a:pt x="24" y="113"/>
                  </a:lnTo>
                  <a:lnTo>
                    <a:pt x="14" y="122"/>
                  </a:lnTo>
                  <a:lnTo>
                    <a:pt x="16" y="116"/>
                  </a:lnTo>
                  <a:lnTo>
                    <a:pt x="16" y="119"/>
                  </a:lnTo>
                  <a:close/>
                  <a:moveTo>
                    <a:pt x="128" y="14"/>
                  </a:moveTo>
                  <a:lnTo>
                    <a:pt x="128" y="19"/>
                  </a:lnTo>
                  <a:lnTo>
                    <a:pt x="127" y="32"/>
                  </a:lnTo>
                  <a:cubicBezTo>
                    <a:pt x="127" y="33"/>
                    <a:pt x="127" y="33"/>
                    <a:pt x="127" y="34"/>
                  </a:cubicBezTo>
                  <a:lnTo>
                    <a:pt x="123" y="47"/>
                  </a:lnTo>
                  <a:cubicBezTo>
                    <a:pt x="123" y="47"/>
                    <a:pt x="123" y="48"/>
                    <a:pt x="123" y="48"/>
                  </a:cubicBezTo>
                  <a:lnTo>
                    <a:pt x="117" y="60"/>
                  </a:lnTo>
                  <a:lnTo>
                    <a:pt x="102" y="53"/>
                  </a:lnTo>
                  <a:lnTo>
                    <a:pt x="108" y="41"/>
                  </a:lnTo>
                  <a:lnTo>
                    <a:pt x="108" y="42"/>
                  </a:lnTo>
                  <a:lnTo>
                    <a:pt x="112" y="29"/>
                  </a:lnTo>
                  <a:lnTo>
                    <a:pt x="111" y="31"/>
                  </a:lnTo>
                  <a:lnTo>
                    <a:pt x="112" y="19"/>
                  </a:lnTo>
                  <a:lnTo>
                    <a:pt x="112" y="14"/>
                  </a:lnTo>
                  <a:lnTo>
                    <a:pt x="128"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5" name="Freeform 125"/>
            <p:cNvSpPr>
              <a:spLocks noEditPoints="1"/>
            </p:cNvSpPr>
            <p:nvPr/>
          </p:nvSpPr>
          <p:spPr bwMode="auto">
            <a:xfrm>
              <a:off x="6367463" y="4600576"/>
              <a:ext cx="80963" cy="103188"/>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0 w 128"/>
                <a:gd name="T25" fmla="*/ 2147483647 h 160"/>
                <a:gd name="T26" fmla="*/ 0 w 128"/>
                <a:gd name="T27" fmla="*/ 2147483647 h 160"/>
                <a:gd name="T28" fmla="*/ 2147483647 w 128"/>
                <a:gd name="T29" fmla="*/ 2147483647 h 160"/>
                <a:gd name="T30" fmla="*/ 2147483647 w 128"/>
                <a:gd name="T31" fmla="*/ 2147483647 h 160"/>
                <a:gd name="T32" fmla="*/ 2147483647 w 128"/>
                <a:gd name="T33" fmla="*/ 0 h 160"/>
                <a:gd name="T34" fmla="*/ 2147483647 w 128"/>
                <a:gd name="T35" fmla="*/ 0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
                <a:gd name="T94" fmla="*/ 0 h 160"/>
                <a:gd name="T95" fmla="*/ 128 w 128"/>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 h="160">
                  <a:moveTo>
                    <a:pt x="53" y="0"/>
                  </a:moveTo>
                  <a:cubicBezTo>
                    <a:pt x="64" y="0"/>
                    <a:pt x="76" y="0"/>
                    <a:pt x="88" y="0"/>
                  </a:cubicBezTo>
                  <a:cubicBezTo>
                    <a:pt x="94" y="7"/>
                    <a:pt x="105" y="13"/>
                    <a:pt x="111" y="19"/>
                  </a:cubicBezTo>
                  <a:cubicBezTo>
                    <a:pt x="111" y="25"/>
                    <a:pt x="111" y="25"/>
                    <a:pt x="111" y="31"/>
                  </a:cubicBezTo>
                  <a:cubicBezTo>
                    <a:pt x="117" y="44"/>
                    <a:pt x="123" y="56"/>
                    <a:pt x="123" y="68"/>
                  </a:cubicBezTo>
                  <a:cubicBezTo>
                    <a:pt x="128" y="93"/>
                    <a:pt x="117" y="111"/>
                    <a:pt x="111" y="124"/>
                  </a:cubicBezTo>
                  <a:cubicBezTo>
                    <a:pt x="111" y="130"/>
                    <a:pt x="105" y="130"/>
                    <a:pt x="105" y="136"/>
                  </a:cubicBezTo>
                  <a:cubicBezTo>
                    <a:pt x="94" y="148"/>
                    <a:pt x="82" y="160"/>
                    <a:pt x="64" y="160"/>
                  </a:cubicBezTo>
                  <a:cubicBezTo>
                    <a:pt x="59" y="160"/>
                    <a:pt x="53" y="160"/>
                    <a:pt x="53" y="160"/>
                  </a:cubicBezTo>
                  <a:cubicBezTo>
                    <a:pt x="41" y="154"/>
                    <a:pt x="30" y="154"/>
                    <a:pt x="24" y="148"/>
                  </a:cubicBezTo>
                  <a:cubicBezTo>
                    <a:pt x="24" y="142"/>
                    <a:pt x="24" y="142"/>
                    <a:pt x="24" y="142"/>
                  </a:cubicBezTo>
                  <a:cubicBezTo>
                    <a:pt x="12" y="130"/>
                    <a:pt x="12" y="124"/>
                    <a:pt x="6" y="111"/>
                  </a:cubicBezTo>
                  <a:cubicBezTo>
                    <a:pt x="6" y="105"/>
                    <a:pt x="6" y="105"/>
                    <a:pt x="0" y="99"/>
                  </a:cubicBezTo>
                  <a:cubicBezTo>
                    <a:pt x="0" y="87"/>
                    <a:pt x="0" y="74"/>
                    <a:pt x="0" y="62"/>
                  </a:cubicBezTo>
                  <a:cubicBezTo>
                    <a:pt x="0" y="62"/>
                    <a:pt x="6" y="56"/>
                    <a:pt x="6" y="50"/>
                  </a:cubicBezTo>
                  <a:cubicBezTo>
                    <a:pt x="6" y="50"/>
                    <a:pt x="6" y="44"/>
                    <a:pt x="6" y="44"/>
                  </a:cubicBezTo>
                  <a:cubicBezTo>
                    <a:pt x="18" y="25"/>
                    <a:pt x="24" y="13"/>
                    <a:pt x="41" y="0"/>
                  </a:cubicBezTo>
                  <a:cubicBezTo>
                    <a:pt x="47" y="0"/>
                    <a:pt x="47" y="0"/>
                    <a:pt x="53" y="0"/>
                  </a:cubicBezTo>
                  <a:close/>
                  <a:moveTo>
                    <a:pt x="59" y="13"/>
                  </a:moveTo>
                  <a:cubicBezTo>
                    <a:pt x="59" y="13"/>
                    <a:pt x="59" y="13"/>
                    <a:pt x="53" y="19"/>
                  </a:cubicBezTo>
                  <a:cubicBezTo>
                    <a:pt x="47" y="19"/>
                    <a:pt x="41" y="31"/>
                    <a:pt x="35" y="37"/>
                  </a:cubicBezTo>
                  <a:cubicBezTo>
                    <a:pt x="35" y="37"/>
                    <a:pt x="30" y="74"/>
                    <a:pt x="30" y="74"/>
                  </a:cubicBezTo>
                  <a:cubicBezTo>
                    <a:pt x="30" y="87"/>
                    <a:pt x="30" y="93"/>
                    <a:pt x="30" y="99"/>
                  </a:cubicBezTo>
                  <a:cubicBezTo>
                    <a:pt x="30" y="105"/>
                    <a:pt x="35" y="111"/>
                    <a:pt x="35" y="117"/>
                  </a:cubicBezTo>
                  <a:cubicBezTo>
                    <a:pt x="35" y="130"/>
                    <a:pt x="47" y="142"/>
                    <a:pt x="59" y="142"/>
                  </a:cubicBezTo>
                  <a:cubicBezTo>
                    <a:pt x="76" y="142"/>
                    <a:pt x="82" y="124"/>
                    <a:pt x="88" y="111"/>
                  </a:cubicBezTo>
                  <a:cubicBezTo>
                    <a:pt x="88" y="111"/>
                    <a:pt x="94" y="105"/>
                    <a:pt x="94" y="105"/>
                  </a:cubicBezTo>
                  <a:cubicBezTo>
                    <a:pt x="94" y="87"/>
                    <a:pt x="94" y="68"/>
                    <a:pt x="94" y="50"/>
                  </a:cubicBezTo>
                  <a:cubicBezTo>
                    <a:pt x="94" y="44"/>
                    <a:pt x="88" y="31"/>
                    <a:pt x="82" y="25"/>
                  </a:cubicBezTo>
                  <a:cubicBezTo>
                    <a:pt x="82" y="19"/>
                    <a:pt x="76" y="19"/>
                    <a:pt x="76" y="19"/>
                  </a:cubicBezTo>
                  <a:cubicBezTo>
                    <a:pt x="70" y="13"/>
                    <a:pt x="64" y="13"/>
                    <a:pt x="59" y="13"/>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6" name="Freeform 126"/>
            <p:cNvSpPr>
              <a:spLocks noEditPoints="1"/>
            </p:cNvSpPr>
            <p:nvPr/>
          </p:nvSpPr>
          <p:spPr bwMode="auto">
            <a:xfrm>
              <a:off x="6278563" y="4600576"/>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0 h 160"/>
                <a:gd name="T38" fmla="*/ 2147483647 w 128"/>
                <a:gd name="T39" fmla="*/ 0 h 160"/>
                <a:gd name="T40" fmla="*/ 2147483647 w 128"/>
                <a:gd name="T41" fmla="*/ 0 h 160"/>
                <a:gd name="T42" fmla="*/ 2147483647 w 128"/>
                <a:gd name="T43" fmla="*/ 0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2147483647 w 128"/>
                <a:gd name="T63" fmla="*/ 2147483647 h 160"/>
                <a:gd name="T64" fmla="*/ 2147483647 w 128"/>
                <a:gd name="T65" fmla="*/ 2147483647 h 160"/>
                <a:gd name="T66" fmla="*/ 2147483647 w 128"/>
                <a:gd name="T67" fmla="*/ 2147483647 h 160"/>
                <a:gd name="T68" fmla="*/ 2147483647 w 128"/>
                <a:gd name="T69" fmla="*/ 2147483647 h 160"/>
                <a:gd name="T70" fmla="*/ 2147483647 w 128"/>
                <a:gd name="T71" fmla="*/ 2147483647 h 160"/>
                <a:gd name="T72" fmla="*/ 2147483647 w 128"/>
                <a:gd name="T73" fmla="*/ 2147483647 h 160"/>
                <a:gd name="T74" fmla="*/ 2147483647 w 128"/>
                <a:gd name="T75" fmla="*/ 214748364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160"/>
                <a:gd name="T116" fmla="*/ 128 w 128"/>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160">
                  <a:moveTo>
                    <a:pt x="56" y="0"/>
                  </a:moveTo>
                  <a:cubicBezTo>
                    <a:pt x="67" y="0"/>
                    <a:pt x="78" y="6"/>
                    <a:pt x="90" y="12"/>
                  </a:cubicBezTo>
                  <a:cubicBezTo>
                    <a:pt x="95" y="12"/>
                    <a:pt x="95" y="12"/>
                    <a:pt x="95" y="12"/>
                  </a:cubicBezTo>
                  <a:cubicBezTo>
                    <a:pt x="117" y="30"/>
                    <a:pt x="128" y="54"/>
                    <a:pt x="128" y="78"/>
                  </a:cubicBezTo>
                  <a:cubicBezTo>
                    <a:pt x="128" y="78"/>
                    <a:pt x="128" y="89"/>
                    <a:pt x="128" y="89"/>
                  </a:cubicBezTo>
                  <a:cubicBezTo>
                    <a:pt x="128" y="89"/>
                    <a:pt x="123" y="101"/>
                    <a:pt x="123" y="101"/>
                  </a:cubicBezTo>
                  <a:cubicBezTo>
                    <a:pt x="117" y="113"/>
                    <a:pt x="106" y="131"/>
                    <a:pt x="95" y="143"/>
                  </a:cubicBezTo>
                  <a:cubicBezTo>
                    <a:pt x="90" y="149"/>
                    <a:pt x="78" y="149"/>
                    <a:pt x="73" y="155"/>
                  </a:cubicBezTo>
                  <a:cubicBezTo>
                    <a:pt x="67" y="155"/>
                    <a:pt x="62" y="155"/>
                    <a:pt x="56" y="155"/>
                  </a:cubicBezTo>
                  <a:cubicBezTo>
                    <a:pt x="45" y="155"/>
                    <a:pt x="34" y="160"/>
                    <a:pt x="23" y="155"/>
                  </a:cubicBezTo>
                  <a:cubicBezTo>
                    <a:pt x="17" y="155"/>
                    <a:pt x="12" y="155"/>
                    <a:pt x="17" y="149"/>
                  </a:cubicBezTo>
                  <a:cubicBezTo>
                    <a:pt x="23" y="143"/>
                    <a:pt x="28" y="143"/>
                    <a:pt x="28" y="137"/>
                  </a:cubicBezTo>
                  <a:cubicBezTo>
                    <a:pt x="28" y="131"/>
                    <a:pt x="23" y="119"/>
                    <a:pt x="23" y="113"/>
                  </a:cubicBezTo>
                  <a:cubicBezTo>
                    <a:pt x="23" y="101"/>
                    <a:pt x="23" y="89"/>
                    <a:pt x="23" y="78"/>
                  </a:cubicBezTo>
                  <a:cubicBezTo>
                    <a:pt x="23" y="78"/>
                    <a:pt x="17" y="54"/>
                    <a:pt x="17" y="54"/>
                  </a:cubicBezTo>
                  <a:cubicBezTo>
                    <a:pt x="17" y="48"/>
                    <a:pt x="17" y="36"/>
                    <a:pt x="17" y="30"/>
                  </a:cubicBezTo>
                  <a:cubicBezTo>
                    <a:pt x="17" y="24"/>
                    <a:pt x="17" y="24"/>
                    <a:pt x="12" y="24"/>
                  </a:cubicBezTo>
                  <a:cubicBezTo>
                    <a:pt x="12" y="18"/>
                    <a:pt x="0" y="18"/>
                    <a:pt x="6" y="12"/>
                  </a:cubicBezTo>
                  <a:cubicBezTo>
                    <a:pt x="6" y="0"/>
                    <a:pt x="23" y="0"/>
                    <a:pt x="28" y="0"/>
                  </a:cubicBezTo>
                  <a:cubicBezTo>
                    <a:pt x="34" y="0"/>
                    <a:pt x="34" y="0"/>
                    <a:pt x="39" y="0"/>
                  </a:cubicBezTo>
                  <a:cubicBezTo>
                    <a:pt x="39" y="0"/>
                    <a:pt x="45" y="0"/>
                    <a:pt x="45" y="0"/>
                  </a:cubicBezTo>
                  <a:cubicBezTo>
                    <a:pt x="51" y="0"/>
                    <a:pt x="51" y="0"/>
                    <a:pt x="56" y="0"/>
                  </a:cubicBezTo>
                  <a:close/>
                  <a:moveTo>
                    <a:pt x="51" y="18"/>
                  </a:moveTo>
                  <a:cubicBezTo>
                    <a:pt x="51" y="24"/>
                    <a:pt x="45" y="24"/>
                    <a:pt x="45" y="30"/>
                  </a:cubicBezTo>
                  <a:cubicBezTo>
                    <a:pt x="45" y="30"/>
                    <a:pt x="51" y="42"/>
                    <a:pt x="51" y="42"/>
                  </a:cubicBezTo>
                  <a:cubicBezTo>
                    <a:pt x="51" y="48"/>
                    <a:pt x="51" y="54"/>
                    <a:pt x="51" y="54"/>
                  </a:cubicBezTo>
                  <a:cubicBezTo>
                    <a:pt x="51" y="66"/>
                    <a:pt x="51" y="72"/>
                    <a:pt x="51" y="78"/>
                  </a:cubicBezTo>
                  <a:cubicBezTo>
                    <a:pt x="51" y="83"/>
                    <a:pt x="51" y="89"/>
                    <a:pt x="51" y="95"/>
                  </a:cubicBezTo>
                  <a:cubicBezTo>
                    <a:pt x="51" y="95"/>
                    <a:pt x="56" y="101"/>
                    <a:pt x="56" y="107"/>
                  </a:cubicBezTo>
                  <a:cubicBezTo>
                    <a:pt x="56" y="113"/>
                    <a:pt x="51" y="125"/>
                    <a:pt x="56" y="137"/>
                  </a:cubicBezTo>
                  <a:cubicBezTo>
                    <a:pt x="56" y="137"/>
                    <a:pt x="62" y="137"/>
                    <a:pt x="62" y="137"/>
                  </a:cubicBezTo>
                  <a:cubicBezTo>
                    <a:pt x="67" y="137"/>
                    <a:pt x="78" y="125"/>
                    <a:pt x="84" y="119"/>
                  </a:cubicBezTo>
                  <a:cubicBezTo>
                    <a:pt x="84" y="119"/>
                    <a:pt x="84" y="119"/>
                    <a:pt x="90" y="113"/>
                  </a:cubicBezTo>
                  <a:cubicBezTo>
                    <a:pt x="90" y="113"/>
                    <a:pt x="95" y="101"/>
                    <a:pt x="95" y="101"/>
                  </a:cubicBezTo>
                  <a:cubicBezTo>
                    <a:pt x="95" y="101"/>
                    <a:pt x="95" y="101"/>
                    <a:pt x="95" y="95"/>
                  </a:cubicBezTo>
                  <a:cubicBezTo>
                    <a:pt x="95" y="95"/>
                    <a:pt x="95" y="89"/>
                    <a:pt x="95" y="83"/>
                  </a:cubicBezTo>
                  <a:cubicBezTo>
                    <a:pt x="95" y="78"/>
                    <a:pt x="95" y="72"/>
                    <a:pt x="95" y="66"/>
                  </a:cubicBezTo>
                  <a:cubicBezTo>
                    <a:pt x="90" y="48"/>
                    <a:pt x="73" y="18"/>
                    <a:pt x="5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7" name="Freeform 127"/>
            <p:cNvSpPr>
              <a:spLocks/>
            </p:cNvSpPr>
            <p:nvPr/>
          </p:nvSpPr>
          <p:spPr bwMode="auto">
            <a:xfrm>
              <a:off x="6438900" y="4611688"/>
              <a:ext cx="79375" cy="101600"/>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0 w 128"/>
                <a:gd name="T31" fmla="*/ 2147483647 h 160"/>
                <a:gd name="T32" fmla="*/ 2147483647 w 128"/>
                <a:gd name="T33" fmla="*/ 2147483647 h 160"/>
                <a:gd name="T34" fmla="*/ 2147483647 w 128"/>
                <a:gd name="T35" fmla="*/ 2147483647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160"/>
                <a:gd name="T80" fmla="*/ 128 w 128"/>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160">
                  <a:moveTo>
                    <a:pt x="64" y="0"/>
                  </a:moveTo>
                  <a:cubicBezTo>
                    <a:pt x="71" y="0"/>
                    <a:pt x="77" y="0"/>
                    <a:pt x="84" y="0"/>
                  </a:cubicBezTo>
                  <a:cubicBezTo>
                    <a:pt x="90" y="7"/>
                    <a:pt x="96" y="7"/>
                    <a:pt x="103" y="7"/>
                  </a:cubicBezTo>
                  <a:cubicBezTo>
                    <a:pt x="109" y="13"/>
                    <a:pt x="116" y="7"/>
                    <a:pt x="116" y="13"/>
                  </a:cubicBezTo>
                  <a:cubicBezTo>
                    <a:pt x="128" y="13"/>
                    <a:pt x="122" y="37"/>
                    <a:pt x="116" y="44"/>
                  </a:cubicBezTo>
                  <a:cubicBezTo>
                    <a:pt x="116" y="44"/>
                    <a:pt x="109" y="44"/>
                    <a:pt x="103" y="44"/>
                  </a:cubicBezTo>
                  <a:cubicBezTo>
                    <a:pt x="103" y="44"/>
                    <a:pt x="96" y="37"/>
                    <a:pt x="96" y="31"/>
                  </a:cubicBezTo>
                  <a:cubicBezTo>
                    <a:pt x="90" y="19"/>
                    <a:pt x="77" y="13"/>
                    <a:pt x="64" y="19"/>
                  </a:cubicBezTo>
                  <a:cubicBezTo>
                    <a:pt x="58" y="25"/>
                    <a:pt x="58" y="31"/>
                    <a:pt x="52" y="37"/>
                  </a:cubicBezTo>
                  <a:cubicBezTo>
                    <a:pt x="52" y="56"/>
                    <a:pt x="77" y="62"/>
                    <a:pt x="90" y="68"/>
                  </a:cubicBezTo>
                  <a:cubicBezTo>
                    <a:pt x="103" y="74"/>
                    <a:pt x="109" y="87"/>
                    <a:pt x="109" y="93"/>
                  </a:cubicBezTo>
                  <a:cubicBezTo>
                    <a:pt x="122" y="136"/>
                    <a:pt x="96" y="160"/>
                    <a:pt x="58" y="160"/>
                  </a:cubicBezTo>
                  <a:cubicBezTo>
                    <a:pt x="45" y="160"/>
                    <a:pt x="39" y="154"/>
                    <a:pt x="32" y="154"/>
                  </a:cubicBezTo>
                  <a:cubicBezTo>
                    <a:pt x="26" y="148"/>
                    <a:pt x="26" y="148"/>
                    <a:pt x="20" y="148"/>
                  </a:cubicBezTo>
                  <a:cubicBezTo>
                    <a:pt x="20" y="148"/>
                    <a:pt x="13" y="148"/>
                    <a:pt x="13" y="148"/>
                  </a:cubicBezTo>
                  <a:cubicBezTo>
                    <a:pt x="7" y="148"/>
                    <a:pt x="7" y="148"/>
                    <a:pt x="0" y="148"/>
                  </a:cubicBezTo>
                  <a:cubicBezTo>
                    <a:pt x="0" y="136"/>
                    <a:pt x="0" y="93"/>
                    <a:pt x="20" y="99"/>
                  </a:cubicBezTo>
                  <a:cubicBezTo>
                    <a:pt x="26" y="99"/>
                    <a:pt x="26" y="117"/>
                    <a:pt x="26" y="124"/>
                  </a:cubicBezTo>
                  <a:cubicBezTo>
                    <a:pt x="32" y="136"/>
                    <a:pt x="45" y="148"/>
                    <a:pt x="64" y="148"/>
                  </a:cubicBezTo>
                  <a:cubicBezTo>
                    <a:pt x="64" y="148"/>
                    <a:pt x="71" y="148"/>
                    <a:pt x="71" y="142"/>
                  </a:cubicBezTo>
                  <a:cubicBezTo>
                    <a:pt x="84" y="142"/>
                    <a:pt x="90" y="130"/>
                    <a:pt x="90" y="117"/>
                  </a:cubicBezTo>
                  <a:cubicBezTo>
                    <a:pt x="84" y="93"/>
                    <a:pt x="58" y="93"/>
                    <a:pt x="45" y="80"/>
                  </a:cubicBezTo>
                  <a:cubicBezTo>
                    <a:pt x="32" y="74"/>
                    <a:pt x="26" y="56"/>
                    <a:pt x="26" y="37"/>
                  </a:cubicBezTo>
                  <a:cubicBezTo>
                    <a:pt x="26" y="31"/>
                    <a:pt x="32" y="31"/>
                    <a:pt x="32" y="25"/>
                  </a:cubicBezTo>
                  <a:cubicBezTo>
                    <a:pt x="32" y="19"/>
                    <a:pt x="39" y="19"/>
                    <a:pt x="39" y="13"/>
                  </a:cubicBezTo>
                  <a:cubicBezTo>
                    <a:pt x="45" y="7"/>
                    <a:pt x="58" y="7"/>
                    <a:pt x="6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8" name="Freeform 128"/>
            <p:cNvSpPr>
              <a:spLocks/>
            </p:cNvSpPr>
            <p:nvPr/>
          </p:nvSpPr>
          <p:spPr bwMode="auto">
            <a:xfrm>
              <a:off x="6227763" y="4611688"/>
              <a:ext cx="50800" cy="101600"/>
            </a:xfrm>
            <a:custGeom>
              <a:avLst/>
              <a:gdLst>
                <a:gd name="T0" fmla="*/ 2147483647 w 80"/>
                <a:gd name="T1" fmla="*/ 0 h 160"/>
                <a:gd name="T2" fmla="*/ 2147483647 w 80"/>
                <a:gd name="T3" fmla="*/ 0 h 160"/>
                <a:gd name="T4" fmla="*/ 2147483647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2147483647 w 80"/>
                <a:gd name="T17" fmla="*/ 2147483647 h 160"/>
                <a:gd name="T18" fmla="*/ 2147483647 w 80"/>
                <a:gd name="T19" fmla="*/ 2147483647 h 160"/>
                <a:gd name="T20" fmla="*/ 2147483647 w 80"/>
                <a:gd name="T21" fmla="*/ 2147483647 h 160"/>
                <a:gd name="T22" fmla="*/ 2147483647 w 80"/>
                <a:gd name="T23" fmla="*/ 2147483647 h 160"/>
                <a:gd name="T24" fmla="*/ 2147483647 w 80"/>
                <a:gd name="T25" fmla="*/ 2147483647 h 160"/>
                <a:gd name="T26" fmla="*/ 2147483647 w 80"/>
                <a:gd name="T27" fmla="*/ 2147483647 h 160"/>
                <a:gd name="T28" fmla="*/ 2147483647 w 80"/>
                <a:gd name="T29" fmla="*/ 2147483647 h 160"/>
                <a:gd name="T30" fmla="*/ 2147483647 w 80"/>
                <a:gd name="T31" fmla="*/ 2147483647 h 160"/>
                <a:gd name="T32" fmla="*/ 2147483647 w 80"/>
                <a:gd name="T33" fmla="*/ 2147483647 h 160"/>
                <a:gd name="T34" fmla="*/ 2147483647 w 80"/>
                <a:gd name="T35" fmla="*/ 2147483647 h 160"/>
                <a:gd name="T36" fmla="*/ 2147483647 w 80"/>
                <a:gd name="T37" fmla="*/ 2147483647 h 160"/>
                <a:gd name="T38" fmla="*/ 2147483647 w 80"/>
                <a:gd name="T39" fmla="*/ 2147483647 h 160"/>
                <a:gd name="T40" fmla="*/ 2147483647 w 80"/>
                <a:gd name="T41" fmla="*/ 2147483647 h 160"/>
                <a:gd name="T42" fmla="*/ 2147483647 w 80"/>
                <a:gd name="T43" fmla="*/ 2147483647 h 160"/>
                <a:gd name="T44" fmla="*/ 0 w 80"/>
                <a:gd name="T45" fmla="*/ 2147483647 h 160"/>
                <a:gd name="T46" fmla="*/ 0 w 80"/>
                <a:gd name="T47" fmla="*/ 2147483647 h 160"/>
                <a:gd name="T48" fmla="*/ 2147483647 w 80"/>
                <a:gd name="T49" fmla="*/ 2147483647 h 160"/>
                <a:gd name="T50" fmla="*/ 2147483647 w 80"/>
                <a:gd name="T51" fmla="*/ 0 h 160"/>
                <a:gd name="T52" fmla="*/ 2147483647 w 80"/>
                <a:gd name="T53" fmla="*/ 0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
                <a:gd name="T82" fmla="*/ 0 h 160"/>
                <a:gd name="T83" fmla="*/ 80 w 80"/>
                <a:gd name="T84" fmla="*/ 160 h 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 h="160">
                  <a:moveTo>
                    <a:pt x="37" y="0"/>
                  </a:moveTo>
                  <a:cubicBezTo>
                    <a:pt x="44" y="0"/>
                    <a:pt x="50" y="0"/>
                    <a:pt x="50" y="0"/>
                  </a:cubicBezTo>
                  <a:cubicBezTo>
                    <a:pt x="56" y="12"/>
                    <a:pt x="44" y="12"/>
                    <a:pt x="44" y="24"/>
                  </a:cubicBezTo>
                  <a:cubicBezTo>
                    <a:pt x="44" y="30"/>
                    <a:pt x="50" y="30"/>
                    <a:pt x="50" y="36"/>
                  </a:cubicBezTo>
                  <a:cubicBezTo>
                    <a:pt x="50" y="48"/>
                    <a:pt x="50" y="54"/>
                    <a:pt x="56" y="66"/>
                  </a:cubicBezTo>
                  <a:cubicBezTo>
                    <a:pt x="56" y="66"/>
                    <a:pt x="56" y="72"/>
                    <a:pt x="56" y="72"/>
                  </a:cubicBezTo>
                  <a:cubicBezTo>
                    <a:pt x="56" y="83"/>
                    <a:pt x="56" y="89"/>
                    <a:pt x="62" y="101"/>
                  </a:cubicBezTo>
                  <a:cubicBezTo>
                    <a:pt x="62" y="101"/>
                    <a:pt x="62" y="101"/>
                    <a:pt x="62" y="107"/>
                  </a:cubicBezTo>
                  <a:cubicBezTo>
                    <a:pt x="62" y="119"/>
                    <a:pt x="62" y="125"/>
                    <a:pt x="68" y="131"/>
                  </a:cubicBezTo>
                  <a:cubicBezTo>
                    <a:pt x="68" y="137"/>
                    <a:pt x="74" y="137"/>
                    <a:pt x="74" y="137"/>
                  </a:cubicBezTo>
                  <a:cubicBezTo>
                    <a:pt x="80" y="143"/>
                    <a:pt x="80" y="143"/>
                    <a:pt x="80" y="149"/>
                  </a:cubicBezTo>
                  <a:cubicBezTo>
                    <a:pt x="80" y="155"/>
                    <a:pt x="56" y="155"/>
                    <a:pt x="50" y="155"/>
                  </a:cubicBezTo>
                  <a:cubicBezTo>
                    <a:pt x="44" y="155"/>
                    <a:pt x="44" y="155"/>
                    <a:pt x="37" y="160"/>
                  </a:cubicBezTo>
                  <a:cubicBezTo>
                    <a:pt x="37" y="160"/>
                    <a:pt x="31" y="160"/>
                    <a:pt x="31" y="155"/>
                  </a:cubicBezTo>
                  <a:cubicBezTo>
                    <a:pt x="25" y="149"/>
                    <a:pt x="31" y="149"/>
                    <a:pt x="37" y="143"/>
                  </a:cubicBezTo>
                  <a:cubicBezTo>
                    <a:pt x="37" y="143"/>
                    <a:pt x="37" y="137"/>
                    <a:pt x="37" y="137"/>
                  </a:cubicBezTo>
                  <a:cubicBezTo>
                    <a:pt x="31" y="125"/>
                    <a:pt x="31" y="113"/>
                    <a:pt x="31" y="101"/>
                  </a:cubicBezTo>
                  <a:cubicBezTo>
                    <a:pt x="31" y="95"/>
                    <a:pt x="25" y="95"/>
                    <a:pt x="25" y="95"/>
                  </a:cubicBezTo>
                  <a:cubicBezTo>
                    <a:pt x="25" y="83"/>
                    <a:pt x="25" y="78"/>
                    <a:pt x="25" y="72"/>
                  </a:cubicBezTo>
                  <a:cubicBezTo>
                    <a:pt x="19" y="66"/>
                    <a:pt x="19" y="66"/>
                    <a:pt x="19" y="60"/>
                  </a:cubicBezTo>
                  <a:cubicBezTo>
                    <a:pt x="19" y="54"/>
                    <a:pt x="19" y="42"/>
                    <a:pt x="13" y="36"/>
                  </a:cubicBezTo>
                  <a:cubicBezTo>
                    <a:pt x="13" y="30"/>
                    <a:pt x="13" y="30"/>
                    <a:pt x="7" y="24"/>
                  </a:cubicBezTo>
                  <a:cubicBezTo>
                    <a:pt x="7" y="18"/>
                    <a:pt x="0" y="18"/>
                    <a:pt x="0" y="12"/>
                  </a:cubicBezTo>
                  <a:cubicBezTo>
                    <a:pt x="0" y="12"/>
                    <a:pt x="0" y="12"/>
                    <a:pt x="0" y="12"/>
                  </a:cubicBezTo>
                  <a:cubicBezTo>
                    <a:pt x="0" y="6"/>
                    <a:pt x="7" y="6"/>
                    <a:pt x="13" y="6"/>
                  </a:cubicBezTo>
                  <a:cubicBezTo>
                    <a:pt x="19" y="0"/>
                    <a:pt x="25" y="0"/>
                    <a:pt x="31" y="0"/>
                  </a:cubicBezTo>
                  <a:cubicBezTo>
                    <a:pt x="31" y="0"/>
                    <a:pt x="37" y="0"/>
                    <a:pt x="3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9" name="Freeform 129"/>
            <p:cNvSpPr>
              <a:spLocks/>
            </p:cNvSpPr>
            <p:nvPr/>
          </p:nvSpPr>
          <p:spPr bwMode="auto">
            <a:xfrm>
              <a:off x="6148388" y="4621213"/>
              <a:ext cx="90488"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2147483647 h 176"/>
                <a:gd name="T56" fmla="*/ 2147483647 w 144"/>
                <a:gd name="T57" fmla="*/ 2147483647 h 176"/>
                <a:gd name="T58" fmla="*/ 2147483647 w 144"/>
                <a:gd name="T59" fmla="*/ 2147483647 h 176"/>
                <a:gd name="T60" fmla="*/ 2147483647 w 144"/>
                <a:gd name="T61" fmla="*/ 2147483647 h 176"/>
                <a:gd name="T62" fmla="*/ 2147483647 w 144"/>
                <a:gd name="T63" fmla="*/ 2147483647 h 176"/>
                <a:gd name="T64" fmla="*/ 2147483647 w 144"/>
                <a:gd name="T65" fmla="*/ 2147483647 h 176"/>
                <a:gd name="T66" fmla="*/ 2147483647 w 144"/>
                <a:gd name="T67" fmla="*/ 2147483647 h 176"/>
                <a:gd name="T68" fmla="*/ 2147483647 w 144"/>
                <a:gd name="T69" fmla="*/ 2147483647 h 176"/>
                <a:gd name="T70" fmla="*/ 2147483647 w 144"/>
                <a:gd name="T71" fmla="*/ 2147483647 h 176"/>
                <a:gd name="T72" fmla="*/ 0 w 144"/>
                <a:gd name="T73" fmla="*/ 2147483647 h 176"/>
                <a:gd name="T74" fmla="*/ 2147483647 w 144"/>
                <a:gd name="T75" fmla="*/ 2147483647 h 176"/>
                <a:gd name="T76" fmla="*/ 2147483647 w 144"/>
                <a:gd name="T77" fmla="*/ 2147483647 h 176"/>
                <a:gd name="T78" fmla="*/ 2147483647 w 144"/>
                <a:gd name="T79" fmla="*/ 2147483647 h 176"/>
                <a:gd name="T80" fmla="*/ 2147483647 w 144"/>
                <a:gd name="T81" fmla="*/ 2147483647 h 176"/>
                <a:gd name="T82" fmla="*/ 2147483647 w 144"/>
                <a:gd name="T83" fmla="*/ 2147483647 h 176"/>
                <a:gd name="T84" fmla="*/ 2147483647 w 144"/>
                <a:gd name="T85" fmla="*/ 2147483647 h 176"/>
                <a:gd name="T86" fmla="*/ 2147483647 w 144"/>
                <a:gd name="T87" fmla="*/ 2147483647 h 176"/>
                <a:gd name="T88" fmla="*/ 2147483647 w 144"/>
                <a:gd name="T89" fmla="*/ 2147483647 h 176"/>
                <a:gd name="T90" fmla="*/ 2147483647 w 144"/>
                <a:gd name="T91" fmla="*/ 2147483647 h 176"/>
                <a:gd name="T92" fmla="*/ 2147483647 w 144"/>
                <a:gd name="T93" fmla="*/ 2147483647 h 176"/>
                <a:gd name="T94" fmla="*/ 2147483647 w 144"/>
                <a:gd name="T95" fmla="*/ 2147483647 h 176"/>
                <a:gd name="T96" fmla="*/ 2147483647 w 144"/>
                <a:gd name="T97" fmla="*/ 2147483647 h 176"/>
                <a:gd name="T98" fmla="*/ 2147483647 w 144"/>
                <a:gd name="T99" fmla="*/ 0 h 1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
                <a:gd name="T151" fmla="*/ 0 h 176"/>
                <a:gd name="T152" fmla="*/ 144 w 144"/>
                <a:gd name="T153" fmla="*/ 176 h 1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 h="176">
                  <a:moveTo>
                    <a:pt x="98" y="0"/>
                  </a:moveTo>
                  <a:cubicBezTo>
                    <a:pt x="104" y="0"/>
                    <a:pt x="110" y="0"/>
                    <a:pt x="110" y="6"/>
                  </a:cubicBezTo>
                  <a:cubicBezTo>
                    <a:pt x="116" y="6"/>
                    <a:pt x="116" y="12"/>
                    <a:pt x="110" y="18"/>
                  </a:cubicBezTo>
                  <a:cubicBezTo>
                    <a:pt x="110" y="18"/>
                    <a:pt x="104" y="23"/>
                    <a:pt x="104" y="23"/>
                  </a:cubicBezTo>
                  <a:cubicBezTo>
                    <a:pt x="110" y="29"/>
                    <a:pt x="110" y="29"/>
                    <a:pt x="110" y="35"/>
                  </a:cubicBezTo>
                  <a:cubicBezTo>
                    <a:pt x="110" y="35"/>
                    <a:pt x="110" y="40"/>
                    <a:pt x="116" y="46"/>
                  </a:cubicBezTo>
                  <a:cubicBezTo>
                    <a:pt x="116" y="46"/>
                    <a:pt x="116" y="52"/>
                    <a:pt x="116" y="52"/>
                  </a:cubicBezTo>
                  <a:cubicBezTo>
                    <a:pt x="116" y="57"/>
                    <a:pt x="121" y="63"/>
                    <a:pt x="121" y="74"/>
                  </a:cubicBezTo>
                  <a:cubicBezTo>
                    <a:pt x="121" y="74"/>
                    <a:pt x="121" y="80"/>
                    <a:pt x="121" y="80"/>
                  </a:cubicBezTo>
                  <a:cubicBezTo>
                    <a:pt x="127" y="86"/>
                    <a:pt x="127" y="86"/>
                    <a:pt x="127" y="91"/>
                  </a:cubicBezTo>
                  <a:cubicBezTo>
                    <a:pt x="127" y="97"/>
                    <a:pt x="127" y="97"/>
                    <a:pt x="127" y="97"/>
                  </a:cubicBezTo>
                  <a:cubicBezTo>
                    <a:pt x="133" y="103"/>
                    <a:pt x="133" y="108"/>
                    <a:pt x="133" y="114"/>
                  </a:cubicBezTo>
                  <a:cubicBezTo>
                    <a:pt x="139" y="120"/>
                    <a:pt x="144" y="131"/>
                    <a:pt x="139" y="142"/>
                  </a:cubicBezTo>
                  <a:cubicBezTo>
                    <a:pt x="139" y="142"/>
                    <a:pt x="139" y="142"/>
                    <a:pt x="139" y="142"/>
                  </a:cubicBezTo>
                  <a:cubicBezTo>
                    <a:pt x="139" y="142"/>
                    <a:pt x="139" y="142"/>
                    <a:pt x="139" y="148"/>
                  </a:cubicBezTo>
                  <a:cubicBezTo>
                    <a:pt x="133" y="148"/>
                    <a:pt x="133" y="148"/>
                    <a:pt x="133" y="148"/>
                  </a:cubicBezTo>
                  <a:cubicBezTo>
                    <a:pt x="121" y="142"/>
                    <a:pt x="116" y="137"/>
                    <a:pt x="110" y="131"/>
                  </a:cubicBezTo>
                  <a:cubicBezTo>
                    <a:pt x="104" y="125"/>
                    <a:pt x="104" y="125"/>
                    <a:pt x="98" y="120"/>
                  </a:cubicBezTo>
                  <a:cubicBezTo>
                    <a:pt x="93" y="120"/>
                    <a:pt x="87" y="114"/>
                    <a:pt x="87" y="108"/>
                  </a:cubicBezTo>
                  <a:cubicBezTo>
                    <a:pt x="75" y="103"/>
                    <a:pt x="70" y="97"/>
                    <a:pt x="58" y="91"/>
                  </a:cubicBezTo>
                  <a:cubicBezTo>
                    <a:pt x="58" y="86"/>
                    <a:pt x="52" y="80"/>
                    <a:pt x="47" y="80"/>
                  </a:cubicBezTo>
                  <a:cubicBezTo>
                    <a:pt x="47" y="86"/>
                    <a:pt x="47" y="91"/>
                    <a:pt x="47" y="97"/>
                  </a:cubicBezTo>
                  <a:cubicBezTo>
                    <a:pt x="47" y="103"/>
                    <a:pt x="52" y="103"/>
                    <a:pt x="52" y="108"/>
                  </a:cubicBezTo>
                  <a:cubicBezTo>
                    <a:pt x="52" y="108"/>
                    <a:pt x="52" y="114"/>
                    <a:pt x="52" y="114"/>
                  </a:cubicBezTo>
                  <a:cubicBezTo>
                    <a:pt x="52" y="120"/>
                    <a:pt x="58" y="125"/>
                    <a:pt x="58" y="125"/>
                  </a:cubicBezTo>
                  <a:cubicBezTo>
                    <a:pt x="58" y="131"/>
                    <a:pt x="58" y="131"/>
                    <a:pt x="58" y="137"/>
                  </a:cubicBezTo>
                  <a:cubicBezTo>
                    <a:pt x="58" y="137"/>
                    <a:pt x="64" y="142"/>
                    <a:pt x="64" y="142"/>
                  </a:cubicBezTo>
                  <a:cubicBezTo>
                    <a:pt x="64" y="148"/>
                    <a:pt x="64" y="148"/>
                    <a:pt x="64" y="148"/>
                  </a:cubicBezTo>
                  <a:cubicBezTo>
                    <a:pt x="70" y="154"/>
                    <a:pt x="75" y="148"/>
                    <a:pt x="75" y="154"/>
                  </a:cubicBezTo>
                  <a:cubicBezTo>
                    <a:pt x="75" y="154"/>
                    <a:pt x="81" y="159"/>
                    <a:pt x="75" y="159"/>
                  </a:cubicBezTo>
                  <a:cubicBezTo>
                    <a:pt x="75" y="165"/>
                    <a:pt x="47" y="176"/>
                    <a:pt x="41" y="171"/>
                  </a:cubicBezTo>
                  <a:cubicBezTo>
                    <a:pt x="41" y="165"/>
                    <a:pt x="41" y="165"/>
                    <a:pt x="41" y="165"/>
                  </a:cubicBezTo>
                  <a:cubicBezTo>
                    <a:pt x="47" y="159"/>
                    <a:pt x="47" y="159"/>
                    <a:pt x="47" y="154"/>
                  </a:cubicBezTo>
                  <a:cubicBezTo>
                    <a:pt x="47" y="142"/>
                    <a:pt x="41" y="137"/>
                    <a:pt x="41" y="125"/>
                  </a:cubicBezTo>
                  <a:cubicBezTo>
                    <a:pt x="35" y="103"/>
                    <a:pt x="24" y="80"/>
                    <a:pt x="18" y="57"/>
                  </a:cubicBezTo>
                  <a:cubicBezTo>
                    <a:pt x="18" y="52"/>
                    <a:pt x="12" y="46"/>
                    <a:pt x="12" y="46"/>
                  </a:cubicBezTo>
                  <a:cubicBezTo>
                    <a:pt x="6" y="40"/>
                    <a:pt x="0" y="46"/>
                    <a:pt x="0" y="35"/>
                  </a:cubicBezTo>
                  <a:cubicBezTo>
                    <a:pt x="6" y="29"/>
                    <a:pt x="18" y="23"/>
                    <a:pt x="24" y="29"/>
                  </a:cubicBezTo>
                  <a:cubicBezTo>
                    <a:pt x="29" y="29"/>
                    <a:pt x="35" y="35"/>
                    <a:pt x="41" y="40"/>
                  </a:cubicBezTo>
                  <a:cubicBezTo>
                    <a:pt x="47" y="46"/>
                    <a:pt x="52" y="46"/>
                    <a:pt x="58" y="52"/>
                  </a:cubicBezTo>
                  <a:cubicBezTo>
                    <a:pt x="58" y="52"/>
                    <a:pt x="64" y="57"/>
                    <a:pt x="70" y="63"/>
                  </a:cubicBezTo>
                  <a:cubicBezTo>
                    <a:pt x="70" y="63"/>
                    <a:pt x="75" y="69"/>
                    <a:pt x="75" y="69"/>
                  </a:cubicBezTo>
                  <a:cubicBezTo>
                    <a:pt x="87" y="74"/>
                    <a:pt x="93" y="86"/>
                    <a:pt x="104" y="91"/>
                  </a:cubicBezTo>
                  <a:cubicBezTo>
                    <a:pt x="104" y="91"/>
                    <a:pt x="104" y="91"/>
                    <a:pt x="110" y="91"/>
                  </a:cubicBezTo>
                  <a:cubicBezTo>
                    <a:pt x="110" y="91"/>
                    <a:pt x="110" y="86"/>
                    <a:pt x="110" y="86"/>
                  </a:cubicBezTo>
                  <a:cubicBezTo>
                    <a:pt x="110" y="80"/>
                    <a:pt x="104" y="74"/>
                    <a:pt x="104" y="69"/>
                  </a:cubicBezTo>
                  <a:cubicBezTo>
                    <a:pt x="98" y="57"/>
                    <a:pt x="98" y="52"/>
                    <a:pt x="93" y="40"/>
                  </a:cubicBezTo>
                  <a:cubicBezTo>
                    <a:pt x="93" y="35"/>
                    <a:pt x="93" y="29"/>
                    <a:pt x="87" y="23"/>
                  </a:cubicBezTo>
                  <a:cubicBezTo>
                    <a:pt x="81" y="23"/>
                    <a:pt x="75" y="23"/>
                    <a:pt x="75" y="18"/>
                  </a:cubicBezTo>
                  <a:cubicBezTo>
                    <a:pt x="70" y="6"/>
                    <a:pt x="93" y="6"/>
                    <a:pt x="9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0" name="Freeform 130"/>
            <p:cNvSpPr>
              <a:spLocks/>
            </p:cNvSpPr>
            <p:nvPr/>
          </p:nvSpPr>
          <p:spPr bwMode="auto">
            <a:xfrm>
              <a:off x="6548438" y="4641851"/>
              <a:ext cx="119063" cy="133350"/>
            </a:xfrm>
            <a:custGeom>
              <a:avLst/>
              <a:gdLst>
                <a:gd name="T0" fmla="*/ 2147483647 w 192"/>
                <a:gd name="T1" fmla="*/ 0 h 208"/>
                <a:gd name="T2" fmla="*/ 2147483647 w 192"/>
                <a:gd name="T3" fmla="*/ 2147483647 h 208"/>
                <a:gd name="T4" fmla="*/ 2147483647 w 192"/>
                <a:gd name="T5" fmla="*/ 2147483647 h 208"/>
                <a:gd name="T6" fmla="*/ 2147483647 w 192"/>
                <a:gd name="T7" fmla="*/ 2147483647 h 208"/>
                <a:gd name="T8" fmla="*/ 2147483647 w 192"/>
                <a:gd name="T9" fmla="*/ 2147483647 h 208"/>
                <a:gd name="T10" fmla="*/ 2147483647 w 192"/>
                <a:gd name="T11" fmla="*/ 2147483647 h 208"/>
                <a:gd name="T12" fmla="*/ 2147483647 w 192"/>
                <a:gd name="T13" fmla="*/ 2147483647 h 208"/>
                <a:gd name="T14" fmla="*/ 2147483647 w 192"/>
                <a:gd name="T15" fmla="*/ 2147483647 h 208"/>
                <a:gd name="T16" fmla="*/ 2147483647 w 192"/>
                <a:gd name="T17" fmla="*/ 2147483647 h 208"/>
                <a:gd name="T18" fmla="*/ 2147483647 w 192"/>
                <a:gd name="T19" fmla="*/ 2147483647 h 208"/>
                <a:gd name="T20" fmla="*/ 2147483647 w 192"/>
                <a:gd name="T21" fmla="*/ 2147483647 h 208"/>
                <a:gd name="T22" fmla="*/ 2147483647 w 192"/>
                <a:gd name="T23" fmla="*/ 2147483647 h 208"/>
                <a:gd name="T24" fmla="*/ 2147483647 w 192"/>
                <a:gd name="T25" fmla="*/ 2147483647 h 208"/>
                <a:gd name="T26" fmla="*/ 2147483647 w 192"/>
                <a:gd name="T27" fmla="*/ 2147483647 h 208"/>
                <a:gd name="T28" fmla="*/ 2147483647 w 192"/>
                <a:gd name="T29" fmla="*/ 2147483647 h 208"/>
                <a:gd name="T30" fmla="*/ 2147483647 w 192"/>
                <a:gd name="T31" fmla="*/ 2147483647 h 208"/>
                <a:gd name="T32" fmla="*/ 2147483647 w 192"/>
                <a:gd name="T33" fmla="*/ 2147483647 h 208"/>
                <a:gd name="T34" fmla="*/ 2147483647 w 192"/>
                <a:gd name="T35" fmla="*/ 2147483647 h 208"/>
                <a:gd name="T36" fmla="*/ 2147483647 w 192"/>
                <a:gd name="T37" fmla="*/ 2147483647 h 208"/>
                <a:gd name="T38" fmla="*/ 2147483647 w 192"/>
                <a:gd name="T39" fmla="*/ 2147483647 h 208"/>
                <a:gd name="T40" fmla="*/ 2147483647 w 192"/>
                <a:gd name="T41" fmla="*/ 2147483647 h 208"/>
                <a:gd name="T42" fmla="*/ 2147483647 w 192"/>
                <a:gd name="T43" fmla="*/ 2147483647 h 208"/>
                <a:gd name="T44" fmla="*/ 2147483647 w 192"/>
                <a:gd name="T45" fmla="*/ 2147483647 h 208"/>
                <a:gd name="T46" fmla="*/ 2147483647 w 192"/>
                <a:gd name="T47" fmla="*/ 2147483647 h 208"/>
                <a:gd name="T48" fmla="*/ 2147483647 w 192"/>
                <a:gd name="T49" fmla="*/ 2147483647 h 208"/>
                <a:gd name="T50" fmla="*/ 2147483647 w 192"/>
                <a:gd name="T51" fmla="*/ 2147483647 h 208"/>
                <a:gd name="T52" fmla="*/ 2147483647 w 192"/>
                <a:gd name="T53" fmla="*/ 2147483647 h 208"/>
                <a:gd name="T54" fmla="*/ 2147483647 w 192"/>
                <a:gd name="T55" fmla="*/ 2147483647 h 208"/>
                <a:gd name="T56" fmla="*/ 2147483647 w 192"/>
                <a:gd name="T57" fmla="*/ 2147483647 h 208"/>
                <a:gd name="T58" fmla="*/ 2147483647 w 192"/>
                <a:gd name="T59" fmla="*/ 2147483647 h 208"/>
                <a:gd name="T60" fmla="*/ 2147483647 w 192"/>
                <a:gd name="T61" fmla="*/ 2147483647 h 208"/>
                <a:gd name="T62" fmla="*/ 2147483647 w 192"/>
                <a:gd name="T63" fmla="*/ 2147483647 h 208"/>
                <a:gd name="T64" fmla="*/ 2147483647 w 192"/>
                <a:gd name="T65" fmla="*/ 2147483647 h 208"/>
                <a:gd name="T66" fmla="*/ 2147483647 w 192"/>
                <a:gd name="T67" fmla="*/ 2147483647 h 208"/>
                <a:gd name="T68" fmla="*/ 2147483647 w 192"/>
                <a:gd name="T69" fmla="*/ 2147483647 h 208"/>
                <a:gd name="T70" fmla="*/ 2147483647 w 192"/>
                <a:gd name="T71" fmla="*/ 2147483647 h 208"/>
                <a:gd name="T72" fmla="*/ 2147483647 w 192"/>
                <a:gd name="T73" fmla="*/ 2147483647 h 208"/>
                <a:gd name="T74" fmla="*/ 2147483647 w 192"/>
                <a:gd name="T75" fmla="*/ 2147483647 h 208"/>
                <a:gd name="T76" fmla="*/ 2147483647 w 192"/>
                <a:gd name="T77" fmla="*/ 2147483647 h 208"/>
                <a:gd name="T78" fmla="*/ 2147483647 w 192"/>
                <a:gd name="T79" fmla="*/ 2147483647 h 208"/>
                <a:gd name="T80" fmla="*/ 2147483647 w 192"/>
                <a:gd name="T81" fmla="*/ 2147483647 h 208"/>
                <a:gd name="T82" fmla="*/ 2147483647 w 192"/>
                <a:gd name="T83" fmla="*/ 2147483647 h 208"/>
                <a:gd name="T84" fmla="*/ 2147483647 w 192"/>
                <a:gd name="T85" fmla="*/ 2147483647 h 208"/>
                <a:gd name="T86" fmla="*/ 2147483647 w 192"/>
                <a:gd name="T87" fmla="*/ 2147483647 h 208"/>
                <a:gd name="T88" fmla="*/ 2147483647 w 192"/>
                <a:gd name="T89" fmla="*/ 2147483647 h 208"/>
                <a:gd name="T90" fmla="*/ 0 w 192"/>
                <a:gd name="T91" fmla="*/ 2147483647 h 208"/>
                <a:gd name="T92" fmla="*/ 0 w 192"/>
                <a:gd name="T93" fmla="*/ 2147483647 h 208"/>
                <a:gd name="T94" fmla="*/ 0 w 192"/>
                <a:gd name="T95" fmla="*/ 2147483647 h 208"/>
                <a:gd name="T96" fmla="*/ 2147483647 w 192"/>
                <a:gd name="T97" fmla="*/ 2147483647 h 208"/>
                <a:gd name="T98" fmla="*/ 2147483647 w 192"/>
                <a:gd name="T99" fmla="*/ 2147483647 h 208"/>
                <a:gd name="T100" fmla="*/ 2147483647 w 192"/>
                <a:gd name="T101" fmla="*/ 2147483647 h 208"/>
                <a:gd name="T102" fmla="*/ 2147483647 w 192"/>
                <a:gd name="T103" fmla="*/ 2147483647 h 208"/>
                <a:gd name="T104" fmla="*/ 2147483647 w 192"/>
                <a:gd name="T105" fmla="*/ 2147483647 h 208"/>
                <a:gd name="T106" fmla="*/ 2147483647 w 192"/>
                <a:gd name="T107" fmla="*/ 2147483647 h 208"/>
                <a:gd name="T108" fmla="*/ 2147483647 w 192"/>
                <a:gd name="T109" fmla="*/ 2147483647 h 208"/>
                <a:gd name="T110" fmla="*/ 2147483647 w 192"/>
                <a:gd name="T111" fmla="*/ 2147483647 h 208"/>
                <a:gd name="T112" fmla="*/ 2147483647 w 192"/>
                <a:gd name="T113" fmla="*/ 2147483647 h 208"/>
                <a:gd name="T114" fmla="*/ 2147483647 w 192"/>
                <a:gd name="T115" fmla="*/ 2147483647 h 208"/>
                <a:gd name="T116" fmla="*/ 2147483647 w 192"/>
                <a:gd name="T117" fmla="*/ 0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208"/>
                <a:gd name="T179" fmla="*/ 192 w 192"/>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208">
                  <a:moveTo>
                    <a:pt x="66" y="0"/>
                  </a:moveTo>
                  <a:cubicBezTo>
                    <a:pt x="72" y="0"/>
                    <a:pt x="90" y="7"/>
                    <a:pt x="96" y="13"/>
                  </a:cubicBezTo>
                  <a:cubicBezTo>
                    <a:pt x="96" y="19"/>
                    <a:pt x="96" y="63"/>
                    <a:pt x="96" y="76"/>
                  </a:cubicBezTo>
                  <a:cubicBezTo>
                    <a:pt x="96" y="89"/>
                    <a:pt x="96" y="101"/>
                    <a:pt x="96" y="114"/>
                  </a:cubicBezTo>
                  <a:cubicBezTo>
                    <a:pt x="96" y="114"/>
                    <a:pt x="96" y="114"/>
                    <a:pt x="96" y="114"/>
                  </a:cubicBezTo>
                  <a:cubicBezTo>
                    <a:pt x="96" y="114"/>
                    <a:pt x="96" y="114"/>
                    <a:pt x="96" y="114"/>
                  </a:cubicBezTo>
                  <a:cubicBezTo>
                    <a:pt x="108" y="108"/>
                    <a:pt x="108" y="101"/>
                    <a:pt x="114" y="95"/>
                  </a:cubicBezTo>
                  <a:cubicBezTo>
                    <a:pt x="126" y="82"/>
                    <a:pt x="138" y="76"/>
                    <a:pt x="144" y="63"/>
                  </a:cubicBezTo>
                  <a:cubicBezTo>
                    <a:pt x="144" y="57"/>
                    <a:pt x="156" y="45"/>
                    <a:pt x="162" y="45"/>
                  </a:cubicBezTo>
                  <a:cubicBezTo>
                    <a:pt x="168" y="38"/>
                    <a:pt x="180" y="51"/>
                    <a:pt x="186" y="57"/>
                  </a:cubicBezTo>
                  <a:cubicBezTo>
                    <a:pt x="192" y="57"/>
                    <a:pt x="186" y="63"/>
                    <a:pt x="180" y="63"/>
                  </a:cubicBezTo>
                  <a:cubicBezTo>
                    <a:pt x="180" y="63"/>
                    <a:pt x="174" y="63"/>
                    <a:pt x="168" y="70"/>
                  </a:cubicBezTo>
                  <a:cubicBezTo>
                    <a:pt x="168" y="76"/>
                    <a:pt x="162" y="95"/>
                    <a:pt x="162" y="101"/>
                  </a:cubicBezTo>
                  <a:cubicBezTo>
                    <a:pt x="156" y="114"/>
                    <a:pt x="150" y="127"/>
                    <a:pt x="144" y="139"/>
                  </a:cubicBezTo>
                  <a:cubicBezTo>
                    <a:pt x="144" y="152"/>
                    <a:pt x="138" y="164"/>
                    <a:pt x="138" y="171"/>
                  </a:cubicBezTo>
                  <a:cubicBezTo>
                    <a:pt x="132" y="177"/>
                    <a:pt x="132" y="183"/>
                    <a:pt x="132" y="190"/>
                  </a:cubicBezTo>
                  <a:cubicBezTo>
                    <a:pt x="138" y="190"/>
                    <a:pt x="150" y="202"/>
                    <a:pt x="138" y="208"/>
                  </a:cubicBezTo>
                  <a:cubicBezTo>
                    <a:pt x="132" y="208"/>
                    <a:pt x="120" y="196"/>
                    <a:pt x="114" y="196"/>
                  </a:cubicBezTo>
                  <a:cubicBezTo>
                    <a:pt x="108" y="196"/>
                    <a:pt x="96" y="190"/>
                    <a:pt x="96" y="183"/>
                  </a:cubicBezTo>
                  <a:cubicBezTo>
                    <a:pt x="90" y="183"/>
                    <a:pt x="90" y="177"/>
                    <a:pt x="96" y="177"/>
                  </a:cubicBezTo>
                  <a:cubicBezTo>
                    <a:pt x="96" y="171"/>
                    <a:pt x="102" y="177"/>
                    <a:pt x="108" y="171"/>
                  </a:cubicBezTo>
                  <a:cubicBezTo>
                    <a:pt x="108" y="164"/>
                    <a:pt x="114" y="152"/>
                    <a:pt x="114" y="145"/>
                  </a:cubicBezTo>
                  <a:cubicBezTo>
                    <a:pt x="114" y="145"/>
                    <a:pt x="114" y="145"/>
                    <a:pt x="120" y="139"/>
                  </a:cubicBezTo>
                  <a:cubicBezTo>
                    <a:pt x="120" y="133"/>
                    <a:pt x="120" y="127"/>
                    <a:pt x="126" y="120"/>
                  </a:cubicBezTo>
                  <a:cubicBezTo>
                    <a:pt x="126" y="120"/>
                    <a:pt x="126" y="114"/>
                    <a:pt x="126" y="114"/>
                  </a:cubicBezTo>
                  <a:cubicBezTo>
                    <a:pt x="126" y="114"/>
                    <a:pt x="126" y="114"/>
                    <a:pt x="126" y="114"/>
                  </a:cubicBezTo>
                  <a:cubicBezTo>
                    <a:pt x="126" y="114"/>
                    <a:pt x="126" y="114"/>
                    <a:pt x="126" y="114"/>
                  </a:cubicBezTo>
                  <a:cubicBezTo>
                    <a:pt x="126" y="114"/>
                    <a:pt x="120" y="114"/>
                    <a:pt x="120" y="114"/>
                  </a:cubicBezTo>
                  <a:cubicBezTo>
                    <a:pt x="114" y="120"/>
                    <a:pt x="108" y="127"/>
                    <a:pt x="102" y="133"/>
                  </a:cubicBezTo>
                  <a:cubicBezTo>
                    <a:pt x="102" y="133"/>
                    <a:pt x="102" y="139"/>
                    <a:pt x="102" y="139"/>
                  </a:cubicBezTo>
                  <a:cubicBezTo>
                    <a:pt x="96" y="139"/>
                    <a:pt x="96" y="145"/>
                    <a:pt x="96" y="145"/>
                  </a:cubicBezTo>
                  <a:cubicBezTo>
                    <a:pt x="90" y="152"/>
                    <a:pt x="84" y="158"/>
                    <a:pt x="84" y="158"/>
                  </a:cubicBezTo>
                  <a:cubicBezTo>
                    <a:pt x="78" y="164"/>
                    <a:pt x="78" y="171"/>
                    <a:pt x="72" y="171"/>
                  </a:cubicBezTo>
                  <a:cubicBezTo>
                    <a:pt x="72" y="171"/>
                    <a:pt x="72" y="171"/>
                    <a:pt x="72" y="171"/>
                  </a:cubicBezTo>
                  <a:cubicBezTo>
                    <a:pt x="66" y="171"/>
                    <a:pt x="66" y="171"/>
                    <a:pt x="66" y="171"/>
                  </a:cubicBezTo>
                  <a:cubicBezTo>
                    <a:pt x="66" y="152"/>
                    <a:pt x="66" y="139"/>
                    <a:pt x="66" y="127"/>
                  </a:cubicBezTo>
                  <a:cubicBezTo>
                    <a:pt x="66" y="108"/>
                    <a:pt x="66" y="95"/>
                    <a:pt x="66" y="82"/>
                  </a:cubicBezTo>
                  <a:cubicBezTo>
                    <a:pt x="66" y="82"/>
                    <a:pt x="66" y="76"/>
                    <a:pt x="66" y="76"/>
                  </a:cubicBezTo>
                  <a:cubicBezTo>
                    <a:pt x="60" y="76"/>
                    <a:pt x="54" y="89"/>
                    <a:pt x="54" y="95"/>
                  </a:cubicBezTo>
                  <a:cubicBezTo>
                    <a:pt x="54" y="95"/>
                    <a:pt x="48" y="101"/>
                    <a:pt x="48" y="101"/>
                  </a:cubicBezTo>
                  <a:cubicBezTo>
                    <a:pt x="42" y="114"/>
                    <a:pt x="36" y="120"/>
                    <a:pt x="36" y="133"/>
                  </a:cubicBezTo>
                  <a:cubicBezTo>
                    <a:pt x="30" y="139"/>
                    <a:pt x="42" y="145"/>
                    <a:pt x="36" y="152"/>
                  </a:cubicBezTo>
                  <a:cubicBezTo>
                    <a:pt x="36" y="158"/>
                    <a:pt x="36" y="158"/>
                    <a:pt x="36" y="158"/>
                  </a:cubicBezTo>
                  <a:cubicBezTo>
                    <a:pt x="30" y="158"/>
                    <a:pt x="30" y="158"/>
                    <a:pt x="24" y="152"/>
                  </a:cubicBezTo>
                  <a:cubicBezTo>
                    <a:pt x="24" y="152"/>
                    <a:pt x="24" y="152"/>
                    <a:pt x="18" y="152"/>
                  </a:cubicBezTo>
                  <a:cubicBezTo>
                    <a:pt x="12" y="145"/>
                    <a:pt x="6" y="145"/>
                    <a:pt x="0" y="139"/>
                  </a:cubicBezTo>
                  <a:cubicBezTo>
                    <a:pt x="0" y="139"/>
                    <a:pt x="0" y="139"/>
                    <a:pt x="0" y="133"/>
                  </a:cubicBezTo>
                  <a:cubicBezTo>
                    <a:pt x="0" y="133"/>
                    <a:pt x="0" y="133"/>
                    <a:pt x="0" y="133"/>
                  </a:cubicBezTo>
                  <a:cubicBezTo>
                    <a:pt x="6" y="133"/>
                    <a:pt x="6" y="133"/>
                    <a:pt x="12" y="133"/>
                  </a:cubicBezTo>
                  <a:cubicBezTo>
                    <a:pt x="12" y="133"/>
                    <a:pt x="12" y="133"/>
                    <a:pt x="12" y="133"/>
                  </a:cubicBezTo>
                  <a:cubicBezTo>
                    <a:pt x="18" y="133"/>
                    <a:pt x="18" y="127"/>
                    <a:pt x="24" y="120"/>
                  </a:cubicBezTo>
                  <a:cubicBezTo>
                    <a:pt x="24" y="120"/>
                    <a:pt x="24" y="114"/>
                    <a:pt x="24" y="114"/>
                  </a:cubicBezTo>
                  <a:cubicBezTo>
                    <a:pt x="30" y="108"/>
                    <a:pt x="30" y="101"/>
                    <a:pt x="36" y="89"/>
                  </a:cubicBezTo>
                  <a:cubicBezTo>
                    <a:pt x="42" y="82"/>
                    <a:pt x="42" y="76"/>
                    <a:pt x="48" y="70"/>
                  </a:cubicBezTo>
                  <a:cubicBezTo>
                    <a:pt x="48" y="63"/>
                    <a:pt x="54" y="57"/>
                    <a:pt x="60" y="51"/>
                  </a:cubicBezTo>
                  <a:cubicBezTo>
                    <a:pt x="60" y="45"/>
                    <a:pt x="66" y="38"/>
                    <a:pt x="66" y="32"/>
                  </a:cubicBezTo>
                  <a:cubicBezTo>
                    <a:pt x="66" y="26"/>
                    <a:pt x="66" y="19"/>
                    <a:pt x="66" y="13"/>
                  </a:cubicBezTo>
                  <a:cubicBezTo>
                    <a:pt x="66" y="13"/>
                    <a:pt x="66" y="13"/>
                    <a:pt x="66" y="13"/>
                  </a:cubicBezTo>
                  <a:cubicBezTo>
                    <a:pt x="60" y="7"/>
                    <a:pt x="66" y="0"/>
                    <a:pt x="66"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1" name="Freeform 131"/>
            <p:cNvSpPr>
              <a:spLocks/>
            </p:cNvSpPr>
            <p:nvPr/>
          </p:nvSpPr>
          <p:spPr bwMode="auto">
            <a:xfrm>
              <a:off x="6057900" y="4652963"/>
              <a:ext cx="90488" cy="101600"/>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0 w 144"/>
                <a:gd name="T35" fmla="*/ 2147483647 h 160"/>
                <a:gd name="T36" fmla="*/ 0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2147483647 w 144"/>
                <a:gd name="T47" fmla="*/ 2147483647 h 160"/>
                <a:gd name="T48" fmla="*/ 2147483647 w 144"/>
                <a:gd name="T49" fmla="*/ 2147483647 h 160"/>
                <a:gd name="T50" fmla="*/ 2147483647 w 144"/>
                <a:gd name="T51" fmla="*/ 2147483647 h 160"/>
                <a:gd name="T52" fmla="*/ 2147483647 w 144"/>
                <a:gd name="T53" fmla="*/ 2147483647 h 160"/>
                <a:gd name="T54" fmla="*/ 2147483647 w 144"/>
                <a:gd name="T55" fmla="*/ 2147483647 h 160"/>
                <a:gd name="T56" fmla="*/ 2147483647 w 144"/>
                <a:gd name="T57" fmla="*/ 2147483647 h 160"/>
                <a:gd name="T58" fmla="*/ 2147483647 w 144"/>
                <a:gd name="T59" fmla="*/ 2147483647 h 160"/>
                <a:gd name="T60" fmla="*/ 2147483647 w 144"/>
                <a:gd name="T61" fmla="*/ 2147483647 h 160"/>
                <a:gd name="T62" fmla="*/ 2147483647 w 144"/>
                <a:gd name="T63" fmla="*/ 2147483647 h 160"/>
                <a:gd name="T64" fmla="*/ 2147483647 w 144"/>
                <a:gd name="T65" fmla="*/ 2147483647 h 160"/>
                <a:gd name="T66" fmla="*/ 2147483647 w 14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
                <a:gd name="T103" fmla="*/ 0 h 160"/>
                <a:gd name="T104" fmla="*/ 144 w 14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 h="160">
                  <a:moveTo>
                    <a:pt x="102" y="0"/>
                  </a:moveTo>
                  <a:cubicBezTo>
                    <a:pt x="108" y="0"/>
                    <a:pt x="114" y="6"/>
                    <a:pt x="108" y="12"/>
                  </a:cubicBezTo>
                  <a:cubicBezTo>
                    <a:pt x="108" y="12"/>
                    <a:pt x="108" y="12"/>
                    <a:pt x="108" y="18"/>
                  </a:cubicBezTo>
                  <a:cubicBezTo>
                    <a:pt x="108" y="23"/>
                    <a:pt x="108" y="29"/>
                    <a:pt x="114" y="35"/>
                  </a:cubicBezTo>
                  <a:cubicBezTo>
                    <a:pt x="120" y="52"/>
                    <a:pt x="126" y="69"/>
                    <a:pt x="138" y="80"/>
                  </a:cubicBezTo>
                  <a:cubicBezTo>
                    <a:pt x="138" y="92"/>
                    <a:pt x="144" y="98"/>
                    <a:pt x="144" y="103"/>
                  </a:cubicBezTo>
                  <a:cubicBezTo>
                    <a:pt x="144" y="109"/>
                    <a:pt x="144" y="126"/>
                    <a:pt x="144" y="132"/>
                  </a:cubicBezTo>
                  <a:cubicBezTo>
                    <a:pt x="138" y="138"/>
                    <a:pt x="132" y="149"/>
                    <a:pt x="120" y="155"/>
                  </a:cubicBezTo>
                  <a:cubicBezTo>
                    <a:pt x="120" y="155"/>
                    <a:pt x="114" y="155"/>
                    <a:pt x="108" y="160"/>
                  </a:cubicBezTo>
                  <a:cubicBezTo>
                    <a:pt x="108" y="160"/>
                    <a:pt x="102" y="160"/>
                    <a:pt x="102" y="160"/>
                  </a:cubicBezTo>
                  <a:cubicBezTo>
                    <a:pt x="96" y="160"/>
                    <a:pt x="90" y="160"/>
                    <a:pt x="84" y="160"/>
                  </a:cubicBezTo>
                  <a:cubicBezTo>
                    <a:pt x="78" y="155"/>
                    <a:pt x="72" y="155"/>
                    <a:pt x="66" y="149"/>
                  </a:cubicBezTo>
                  <a:cubicBezTo>
                    <a:pt x="54" y="143"/>
                    <a:pt x="48" y="126"/>
                    <a:pt x="42" y="115"/>
                  </a:cubicBezTo>
                  <a:cubicBezTo>
                    <a:pt x="42" y="109"/>
                    <a:pt x="36" y="103"/>
                    <a:pt x="30" y="98"/>
                  </a:cubicBezTo>
                  <a:cubicBezTo>
                    <a:pt x="30" y="92"/>
                    <a:pt x="24" y="86"/>
                    <a:pt x="24" y="75"/>
                  </a:cubicBezTo>
                  <a:cubicBezTo>
                    <a:pt x="24" y="75"/>
                    <a:pt x="18" y="69"/>
                    <a:pt x="18" y="69"/>
                  </a:cubicBezTo>
                  <a:cubicBezTo>
                    <a:pt x="18" y="63"/>
                    <a:pt x="18" y="63"/>
                    <a:pt x="12" y="58"/>
                  </a:cubicBezTo>
                  <a:cubicBezTo>
                    <a:pt x="6" y="58"/>
                    <a:pt x="0" y="58"/>
                    <a:pt x="0" y="52"/>
                  </a:cubicBezTo>
                  <a:cubicBezTo>
                    <a:pt x="0" y="46"/>
                    <a:pt x="0" y="46"/>
                    <a:pt x="0" y="46"/>
                  </a:cubicBezTo>
                  <a:cubicBezTo>
                    <a:pt x="6" y="40"/>
                    <a:pt x="42" y="23"/>
                    <a:pt x="48" y="29"/>
                  </a:cubicBezTo>
                  <a:cubicBezTo>
                    <a:pt x="54" y="35"/>
                    <a:pt x="42" y="40"/>
                    <a:pt x="42" y="46"/>
                  </a:cubicBezTo>
                  <a:cubicBezTo>
                    <a:pt x="42" y="46"/>
                    <a:pt x="42" y="52"/>
                    <a:pt x="48" y="52"/>
                  </a:cubicBezTo>
                  <a:cubicBezTo>
                    <a:pt x="48" y="63"/>
                    <a:pt x="54" y="75"/>
                    <a:pt x="60" y="80"/>
                  </a:cubicBezTo>
                  <a:cubicBezTo>
                    <a:pt x="60" y="86"/>
                    <a:pt x="60" y="86"/>
                    <a:pt x="60" y="92"/>
                  </a:cubicBezTo>
                  <a:cubicBezTo>
                    <a:pt x="66" y="98"/>
                    <a:pt x="72" y="103"/>
                    <a:pt x="72" y="115"/>
                  </a:cubicBezTo>
                  <a:cubicBezTo>
                    <a:pt x="78" y="120"/>
                    <a:pt x="84" y="132"/>
                    <a:pt x="90" y="138"/>
                  </a:cubicBezTo>
                  <a:cubicBezTo>
                    <a:pt x="96" y="143"/>
                    <a:pt x="102" y="143"/>
                    <a:pt x="114" y="143"/>
                  </a:cubicBezTo>
                  <a:cubicBezTo>
                    <a:pt x="120" y="138"/>
                    <a:pt x="132" y="132"/>
                    <a:pt x="132" y="120"/>
                  </a:cubicBezTo>
                  <a:cubicBezTo>
                    <a:pt x="132" y="109"/>
                    <a:pt x="114" y="86"/>
                    <a:pt x="108" y="69"/>
                  </a:cubicBezTo>
                  <a:cubicBezTo>
                    <a:pt x="108" y="63"/>
                    <a:pt x="102" y="58"/>
                    <a:pt x="102" y="46"/>
                  </a:cubicBezTo>
                  <a:cubicBezTo>
                    <a:pt x="96" y="46"/>
                    <a:pt x="96" y="40"/>
                    <a:pt x="96" y="40"/>
                  </a:cubicBezTo>
                  <a:cubicBezTo>
                    <a:pt x="90" y="35"/>
                    <a:pt x="90" y="29"/>
                    <a:pt x="90" y="23"/>
                  </a:cubicBezTo>
                  <a:cubicBezTo>
                    <a:pt x="84" y="23"/>
                    <a:pt x="66" y="23"/>
                    <a:pt x="72" y="18"/>
                  </a:cubicBezTo>
                  <a:cubicBezTo>
                    <a:pt x="72" y="6"/>
                    <a:pt x="96" y="0"/>
                    <a:pt x="10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2" name="Freeform 132"/>
            <p:cNvSpPr>
              <a:spLocks/>
            </p:cNvSpPr>
            <p:nvPr/>
          </p:nvSpPr>
          <p:spPr bwMode="auto">
            <a:xfrm>
              <a:off x="6637338" y="4694238"/>
              <a:ext cx="90488" cy="122238"/>
            </a:xfrm>
            <a:custGeom>
              <a:avLst/>
              <a:gdLst>
                <a:gd name="T0" fmla="*/ 2147483647 w 144"/>
                <a:gd name="T1" fmla="*/ 0 h 192"/>
                <a:gd name="T2" fmla="*/ 2147483647 w 144"/>
                <a:gd name="T3" fmla="*/ 2147483647 h 192"/>
                <a:gd name="T4" fmla="*/ 2147483647 w 144"/>
                <a:gd name="T5" fmla="*/ 2147483647 h 192"/>
                <a:gd name="T6" fmla="*/ 2147483647 w 144"/>
                <a:gd name="T7" fmla="*/ 2147483647 h 192"/>
                <a:gd name="T8" fmla="*/ 2147483647 w 144"/>
                <a:gd name="T9" fmla="*/ 2147483647 h 192"/>
                <a:gd name="T10" fmla="*/ 2147483647 w 144"/>
                <a:gd name="T11" fmla="*/ 2147483647 h 192"/>
                <a:gd name="T12" fmla="*/ 2147483647 w 144"/>
                <a:gd name="T13" fmla="*/ 2147483647 h 192"/>
                <a:gd name="T14" fmla="*/ 2147483647 w 144"/>
                <a:gd name="T15" fmla="*/ 2147483647 h 192"/>
                <a:gd name="T16" fmla="*/ 2147483647 w 144"/>
                <a:gd name="T17" fmla="*/ 2147483647 h 192"/>
                <a:gd name="T18" fmla="*/ 2147483647 w 144"/>
                <a:gd name="T19" fmla="*/ 2147483647 h 192"/>
                <a:gd name="T20" fmla="*/ 2147483647 w 144"/>
                <a:gd name="T21" fmla="*/ 2147483647 h 192"/>
                <a:gd name="T22" fmla="*/ 2147483647 w 144"/>
                <a:gd name="T23" fmla="*/ 2147483647 h 192"/>
                <a:gd name="T24" fmla="*/ 2147483647 w 144"/>
                <a:gd name="T25" fmla="*/ 2147483647 h 192"/>
                <a:gd name="T26" fmla="*/ 2147483647 w 144"/>
                <a:gd name="T27" fmla="*/ 2147483647 h 192"/>
                <a:gd name="T28" fmla="*/ 2147483647 w 144"/>
                <a:gd name="T29" fmla="*/ 2147483647 h 192"/>
                <a:gd name="T30" fmla="*/ 2147483647 w 144"/>
                <a:gd name="T31" fmla="*/ 2147483647 h 192"/>
                <a:gd name="T32" fmla="*/ 2147483647 w 144"/>
                <a:gd name="T33" fmla="*/ 2147483647 h 192"/>
                <a:gd name="T34" fmla="*/ 2147483647 w 144"/>
                <a:gd name="T35" fmla="*/ 2147483647 h 192"/>
                <a:gd name="T36" fmla="*/ 2147483647 w 144"/>
                <a:gd name="T37" fmla="*/ 2147483647 h 192"/>
                <a:gd name="T38" fmla="*/ 2147483647 w 144"/>
                <a:gd name="T39" fmla="*/ 2147483647 h 192"/>
                <a:gd name="T40" fmla="*/ 2147483647 w 144"/>
                <a:gd name="T41" fmla="*/ 2147483647 h 192"/>
                <a:gd name="T42" fmla="*/ 2147483647 w 144"/>
                <a:gd name="T43" fmla="*/ 2147483647 h 192"/>
                <a:gd name="T44" fmla="*/ 2147483647 w 144"/>
                <a:gd name="T45" fmla="*/ 2147483647 h 192"/>
                <a:gd name="T46" fmla="*/ 2147483647 w 144"/>
                <a:gd name="T47" fmla="*/ 2147483647 h 192"/>
                <a:gd name="T48" fmla="*/ 2147483647 w 144"/>
                <a:gd name="T49" fmla="*/ 2147483647 h 192"/>
                <a:gd name="T50" fmla="*/ 2147483647 w 144"/>
                <a:gd name="T51" fmla="*/ 2147483647 h 192"/>
                <a:gd name="T52" fmla="*/ 2147483647 w 144"/>
                <a:gd name="T53" fmla="*/ 2147483647 h 192"/>
                <a:gd name="T54" fmla="*/ 2147483647 w 144"/>
                <a:gd name="T55" fmla="*/ 2147483647 h 192"/>
                <a:gd name="T56" fmla="*/ 2147483647 w 144"/>
                <a:gd name="T57" fmla="*/ 2147483647 h 192"/>
                <a:gd name="T58" fmla="*/ 0 w 144"/>
                <a:gd name="T59" fmla="*/ 2147483647 h 192"/>
                <a:gd name="T60" fmla="*/ 0 w 144"/>
                <a:gd name="T61" fmla="*/ 2147483647 h 192"/>
                <a:gd name="T62" fmla="*/ 2147483647 w 144"/>
                <a:gd name="T63" fmla="*/ 2147483647 h 192"/>
                <a:gd name="T64" fmla="*/ 2147483647 w 144"/>
                <a:gd name="T65" fmla="*/ 2147483647 h 192"/>
                <a:gd name="T66" fmla="*/ 2147483647 w 144"/>
                <a:gd name="T67" fmla="*/ 2147483647 h 192"/>
                <a:gd name="T68" fmla="*/ 2147483647 w 144"/>
                <a:gd name="T69" fmla="*/ 2147483647 h 192"/>
                <a:gd name="T70" fmla="*/ 2147483647 w 144"/>
                <a:gd name="T71" fmla="*/ 2147483647 h 192"/>
                <a:gd name="T72" fmla="*/ 2147483647 w 144"/>
                <a:gd name="T73" fmla="*/ 2147483647 h 192"/>
                <a:gd name="T74" fmla="*/ 2147483647 w 144"/>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92"/>
                <a:gd name="T116" fmla="*/ 144 w 144"/>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92">
                  <a:moveTo>
                    <a:pt x="72" y="0"/>
                  </a:moveTo>
                  <a:cubicBezTo>
                    <a:pt x="78" y="7"/>
                    <a:pt x="84" y="7"/>
                    <a:pt x="89" y="13"/>
                  </a:cubicBezTo>
                  <a:cubicBezTo>
                    <a:pt x="89" y="13"/>
                    <a:pt x="95" y="13"/>
                    <a:pt x="95" y="13"/>
                  </a:cubicBezTo>
                  <a:cubicBezTo>
                    <a:pt x="100" y="19"/>
                    <a:pt x="100" y="19"/>
                    <a:pt x="106" y="25"/>
                  </a:cubicBezTo>
                  <a:cubicBezTo>
                    <a:pt x="106" y="25"/>
                    <a:pt x="111" y="25"/>
                    <a:pt x="111" y="25"/>
                  </a:cubicBezTo>
                  <a:cubicBezTo>
                    <a:pt x="122" y="31"/>
                    <a:pt x="128" y="38"/>
                    <a:pt x="139" y="44"/>
                  </a:cubicBezTo>
                  <a:cubicBezTo>
                    <a:pt x="139" y="50"/>
                    <a:pt x="144" y="50"/>
                    <a:pt x="144" y="50"/>
                  </a:cubicBezTo>
                  <a:cubicBezTo>
                    <a:pt x="144" y="56"/>
                    <a:pt x="139" y="69"/>
                    <a:pt x="139" y="69"/>
                  </a:cubicBezTo>
                  <a:cubicBezTo>
                    <a:pt x="133" y="69"/>
                    <a:pt x="133" y="75"/>
                    <a:pt x="133" y="75"/>
                  </a:cubicBezTo>
                  <a:cubicBezTo>
                    <a:pt x="128" y="69"/>
                    <a:pt x="128" y="56"/>
                    <a:pt x="128" y="56"/>
                  </a:cubicBezTo>
                  <a:cubicBezTo>
                    <a:pt x="122" y="50"/>
                    <a:pt x="106" y="38"/>
                    <a:pt x="100" y="38"/>
                  </a:cubicBezTo>
                  <a:cubicBezTo>
                    <a:pt x="95" y="38"/>
                    <a:pt x="78" y="75"/>
                    <a:pt x="78" y="81"/>
                  </a:cubicBezTo>
                  <a:cubicBezTo>
                    <a:pt x="78" y="87"/>
                    <a:pt x="89" y="100"/>
                    <a:pt x="95" y="100"/>
                  </a:cubicBezTo>
                  <a:cubicBezTo>
                    <a:pt x="95" y="93"/>
                    <a:pt x="106" y="87"/>
                    <a:pt x="111" y="93"/>
                  </a:cubicBezTo>
                  <a:cubicBezTo>
                    <a:pt x="111" y="100"/>
                    <a:pt x="95" y="124"/>
                    <a:pt x="89" y="124"/>
                  </a:cubicBezTo>
                  <a:cubicBezTo>
                    <a:pt x="78" y="131"/>
                    <a:pt x="84" y="118"/>
                    <a:pt x="84" y="112"/>
                  </a:cubicBezTo>
                  <a:cubicBezTo>
                    <a:pt x="84" y="106"/>
                    <a:pt x="72" y="100"/>
                    <a:pt x="72" y="100"/>
                  </a:cubicBezTo>
                  <a:cubicBezTo>
                    <a:pt x="67" y="100"/>
                    <a:pt x="67" y="100"/>
                    <a:pt x="67" y="100"/>
                  </a:cubicBezTo>
                  <a:cubicBezTo>
                    <a:pt x="56" y="106"/>
                    <a:pt x="56" y="118"/>
                    <a:pt x="50" y="131"/>
                  </a:cubicBezTo>
                  <a:cubicBezTo>
                    <a:pt x="45" y="131"/>
                    <a:pt x="45" y="137"/>
                    <a:pt x="39" y="143"/>
                  </a:cubicBezTo>
                  <a:cubicBezTo>
                    <a:pt x="39" y="143"/>
                    <a:pt x="39" y="143"/>
                    <a:pt x="45" y="143"/>
                  </a:cubicBezTo>
                  <a:cubicBezTo>
                    <a:pt x="45" y="149"/>
                    <a:pt x="50" y="149"/>
                    <a:pt x="56" y="155"/>
                  </a:cubicBezTo>
                  <a:cubicBezTo>
                    <a:pt x="61" y="162"/>
                    <a:pt x="72" y="168"/>
                    <a:pt x="78" y="174"/>
                  </a:cubicBezTo>
                  <a:cubicBezTo>
                    <a:pt x="84" y="174"/>
                    <a:pt x="95" y="168"/>
                    <a:pt x="95" y="174"/>
                  </a:cubicBezTo>
                  <a:cubicBezTo>
                    <a:pt x="100" y="174"/>
                    <a:pt x="100" y="180"/>
                    <a:pt x="95" y="186"/>
                  </a:cubicBezTo>
                  <a:cubicBezTo>
                    <a:pt x="95" y="186"/>
                    <a:pt x="89" y="192"/>
                    <a:pt x="89" y="192"/>
                  </a:cubicBezTo>
                  <a:cubicBezTo>
                    <a:pt x="84" y="192"/>
                    <a:pt x="56" y="174"/>
                    <a:pt x="50" y="168"/>
                  </a:cubicBezTo>
                  <a:cubicBezTo>
                    <a:pt x="50" y="168"/>
                    <a:pt x="45" y="168"/>
                    <a:pt x="39" y="162"/>
                  </a:cubicBezTo>
                  <a:cubicBezTo>
                    <a:pt x="34" y="155"/>
                    <a:pt x="28" y="155"/>
                    <a:pt x="23" y="149"/>
                  </a:cubicBezTo>
                  <a:cubicBezTo>
                    <a:pt x="17" y="143"/>
                    <a:pt x="6" y="143"/>
                    <a:pt x="0" y="137"/>
                  </a:cubicBezTo>
                  <a:cubicBezTo>
                    <a:pt x="0" y="131"/>
                    <a:pt x="0" y="131"/>
                    <a:pt x="0" y="131"/>
                  </a:cubicBezTo>
                  <a:cubicBezTo>
                    <a:pt x="0" y="124"/>
                    <a:pt x="6" y="124"/>
                    <a:pt x="12" y="124"/>
                  </a:cubicBezTo>
                  <a:cubicBezTo>
                    <a:pt x="12" y="124"/>
                    <a:pt x="17" y="124"/>
                    <a:pt x="23" y="118"/>
                  </a:cubicBezTo>
                  <a:cubicBezTo>
                    <a:pt x="23" y="118"/>
                    <a:pt x="23" y="112"/>
                    <a:pt x="28" y="106"/>
                  </a:cubicBezTo>
                  <a:cubicBezTo>
                    <a:pt x="34" y="100"/>
                    <a:pt x="39" y="87"/>
                    <a:pt x="45" y="81"/>
                  </a:cubicBezTo>
                  <a:cubicBezTo>
                    <a:pt x="50" y="69"/>
                    <a:pt x="61" y="50"/>
                    <a:pt x="72" y="38"/>
                  </a:cubicBezTo>
                  <a:cubicBezTo>
                    <a:pt x="72" y="31"/>
                    <a:pt x="78" y="25"/>
                    <a:pt x="78" y="19"/>
                  </a:cubicBezTo>
                  <a:cubicBezTo>
                    <a:pt x="72" y="13"/>
                    <a:pt x="67" y="13"/>
                    <a:pt x="7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3" name="Freeform 133"/>
            <p:cNvSpPr>
              <a:spLocks/>
            </p:cNvSpPr>
            <p:nvPr/>
          </p:nvSpPr>
          <p:spPr bwMode="auto">
            <a:xfrm>
              <a:off x="5969000" y="4724401"/>
              <a:ext cx="88900"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0 h 1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
                <a:gd name="T85" fmla="*/ 0 h 176"/>
                <a:gd name="T86" fmla="*/ 144 w 144"/>
                <a:gd name="T87" fmla="*/ 176 h 1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 h="176">
                  <a:moveTo>
                    <a:pt x="51" y="0"/>
                  </a:moveTo>
                  <a:cubicBezTo>
                    <a:pt x="51" y="0"/>
                    <a:pt x="57" y="0"/>
                    <a:pt x="57" y="7"/>
                  </a:cubicBezTo>
                  <a:cubicBezTo>
                    <a:pt x="63" y="7"/>
                    <a:pt x="76" y="26"/>
                    <a:pt x="69" y="32"/>
                  </a:cubicBezTo>
                  <a:cubicBezTo>
                    <a:pt x="63" y="38"/>
                    <a:pt x="57" y="32"/>
                    <a:pt x="51" y="26"/>
                  </a:cubicBezTo>
                  <a:cubicBezTo>
                    <a:pt x="38" y="26"/>
                    <a:pt x="26" y="32"/>
                    <a:pt x="19" y="44"/>
                  </a:cubicBezTo>
                  <a:cubicBezTo>
                    <a:pt x="19" y="51"/>
                    <a:pt x="26" y="63"/>
                    <a:pt x="26" y="63"/>
                  </a:cubicBezTo>
                  <a:cubicBezTo>
                    <a:pt x="38" y="76"/>
                    <a:pt x="51" y="76"/>
                    <a:pt x="57" y="70"/>
                  </a:cubicBezTo>
                  <a:cubicBezTo>
                    <a:pt x="63" y="70"/>
                    <a:pt x="69" y="63"/>
                    <a:pt x="76" y="63"/>
                  </a:cubicBezTo>
                  <a:cubicBezTo>
                    <a:pt x="88" y="57"/>
                    <a:pt x="94" y="63"/>
                    <a:pt x="107" y="63"/>
                  </a:cubicBezTo>
                  <a:cubicBezTo>
                    <a:pt x="126" y="76"/>
                    <a:pt x="144" y="88"/>
                    <a:pt x="138" y="114"/>
                  </a:cubicBezTo>
                  <a:cubicBezTo>
                    <a:pt x="138" y="126"/>
                    <a:pt x="138" y="132"/>
                    <a:pt x="132" y="145"/>
                  </a:cubicBezTo>
                  <a:cubicBezTo>
                    <a:pt x="126" y="151"/>
                    <a:pt x="113" y="158"/>
                    <a:pt x="101" y="164"/>
                  </a:cubicBezTo>
                  <a:cubicBezTo>
                    <a:pt x="94" y="164"/>
                    <a:pt x="94" y="164"/>
                    <a:pt x="88" y="164"/>
                  </a:cubicBezTo>
                  <a:cubicBezTo>
                    <a:pt x="82" y="164"/>
                    <a:pt x="88" y="176"/>
                    <a:pt x="76" y="176"/>
                  </a:cubicBezTo>
                  <a:cubicBezTo>
                    <a:pt x="69" y="176"/>
                    <a:pt x="51" y="151"/>
                    <a:pt x="51" y="145"/>
                  </a:cubicBezTo>
                  <a:cubicBezTo>
                    <a:pt x="51" y="120"/>
                    <a:pt x="76" y="139"/>
                    <a:pt x="82" y="145"/>
                  </a:cubicBezTo>
                  <a:cubicBezTo>
                    <a:pt x="88" y="145"/>
                    <a:pt x="94" y="145"/>
                    <a:pt x="101" y="145"/>
                  </a:cubicBezTo>
                  <a:cubicBezTo>
                    <a:pt x="101" y="145"/>
                    <a:pt x="107" y="145"/>
                    <a:pt x="107" y="139"/>
                  </a:cubicBezTo>
                  <a:cubicBezTo>
                    <a:pt x="113" y="139"/>
                    <a:pt x="126" y="126"/>
                    <a:pt x="126" y="120"/>
                  </a:cubicBezTo>
                  <a:cubicBezTo>
                    <a:pt x="126" y="114"/>
                    <a:pt x="119" y="107"/>
                    <a:pt x="119" y="107"/>
                  </a:cubicBezTo>
                  <a:cubicBezTo>
                    <a:pt x="119" y="101"/>
                    <a:pt x="113" y="95"/>
                    <a:pt x="107" y="95"/>
                  </a:cubicBezTo>
                  <a:cubicBezTo>
                    <a:pt x="94" y="88"/>
                    <a:pt x="82" y="95"/>
                    <a:pt x="76" y="101"/>
                  </a:cubicBezTo>
                  <a:cubicBezTo>
                    <a:pt x="69" y="101"/>
                    <a:pt x="57" y="101"/>
                    <a:pt x="51" y="107"/>
                  </a:cubicBezTo>
                  <a:cubicBezTo>
                    <a:pt x="44" y="107"/>
                    <a:pt x="32" y="101"/>
                    <a:pt x="26" y="95"/>
                  </a:cubicBezTo>
                  <a:cubicBezTo>
                    <a:pt x="7" y="82"/>
                    <a:pt x="0" y="51"/>
                    <a:pt x="13" y="32"/>
                  </a:cubicBezTo>
                  <a:cubicBezTo>
                    <a:pt x="13" y="26"/>
                    <a:pt x="19" y="19"/>
                    <a:pt x="32" y="19"/>
                  </a:cubicBezTo>
                  <a:cubicBezTo>
                    <a:pt x="32" y="13"/>
                    <a:pt x="38" y="13"/>
                    <a:pt x="38" y="13"/>
                  </a:cubicBezTo>
                  <a:cubicBezTo>
                    <a:pt x="44" y="7"/>
                    <a:pt x="44" y="7"/>
                    <a:pt x="51"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4" name="Freeform 134"/>
            <p:cNvSpPr>
              <a:spLocks/>
            </p:cNvSpPr>
            <p:nvPr/>
          </p:nvSpPr>
          <p:spPr bwMode="auto">
            <a:xfrm>
              <a:off x="6697663" y="4745038"/>
              <a:ext cx="109538" cy="123825"/>
            </a:xfrm>
            <a:custGeom>
              <a:avLst/>
              <a:gdLst>
                <a:gd name="T0" fmla="*/ 2147483647 w 176"/>
                <a:gd name="T1" fmla="*/ 0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2147483647 h 192"/>
                <a:gd name="T22" fmla="*/ 2147483647 w 176"/>
                <a:gd name="T23" fmla="*/ 2147483647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2147483647 w 176"/>
                <a:gd name="T39" fmla="*/ 2147483647 h 192"/>
                <a:gd name="T40" fmla="*/ 2147483647 w 176"/>
                <a:gd name="T41" fmla="*/ 2147483647 h 192"/>
                <a:gd name="T42" fmla="*/ 2147483647 w 176"/>
                <a:gd name="T43" fmla="*/ 2147483647 h 192"/>
                <a:gd name="T44" fmla="*/ 2147483647 w 176"/>
                <a:gd name="T45" fmla="*/ 2147483647 h 192"/>
                <a:gd name="T46" fmla="*/ 2147483647 w 176"/>
                <a:gd name="T47" fmla="*/ 2147483647 h 192"/>
                <a:gd name="T48" fmla="*/ 2147483647 w 176"/>
                <a:gd name="T49" fmla="*/ 2147483647 h 192"/>
                <a:gd name="T50" fmla="*/ 2147483647 w 176"/>
                <a:gd name="T51" fmla="*/ 2147483647 h 192"/>
                <a:gd name="T52" fmla="*/ 2147483647 w 176"/>
                <a:gd name="T53" fmla="*/ 2147483647 h 192"/>
                <a:gd name="T54" fmla="*/ 2147483647 w 176"/>
                <a:gd name="T55" fmla="*/ 2147483647 h 192"/>
                <a:gd name="T56" fmla="*/ 2147483647 w 176"/>
                <a:gd name="T57" fmla="*/ 2147483647 h 192"/>
                <a:gd name="T58" fmla="*/ 2147483647 w 176"/>
                <a:gd name="T59" fmla="*/ 2147483647 h 192"/>
                <a:gd name="T60" fmla="*/ 2147483647 w 176"/>
                <a:gd name="T61" fmla="*/ 2147483647 h 192"/>
                <a:gd name="T62" fmla="*/ 0 w 176"/>
                <a:gd name="T63" fmla="*/ 2147483647 h 192"/>
                <a:gd name="T64" fmla="*/ 2147483647 w 176"/>
                <a:gd name="T65" fmla="*/ 2147483647 h 192"/>
                <a:gd name="T66" fmla="*/ 2147483647 w 176"/>
                <a:gd name="T67" fmla="*/ 2147483647 h 192"/>
                <a:gd name="T68" fmla="*/ 2147483647 w 176"/>
                <a:gd name="T69" fmla="*/ 2147483647 h 192"/>
                <a:gd name="T70" fmla="*/ 2147483647 w 176"/>
                <a:gd name="T71" fmla="*/ 2147483647 h 192"/>
                <a:gd name="T72" fmla="*/ 2147483647 w 176"/>
                <a:gd name="T73" fmla="*/ 2147483647 h 192"/>
                <a:gd name="T74" fmla="*/ 2147483647 w 176"/>
                <a:gd name="T75" fmla="*/ 2147483647 h 192"/>
                <a:gd name="T76" fmla="*/ 2147483647 w 176"/>
                <a:gd name="T77" fmla="*/ 2147483647 h 192"/>
                <a:gd name="T78" fmla="*/ 2147483647 w 176"/>
                <a:gd name="T79" fmla="*/ 2147483647 h 192"/>
                <a:gd name="T80" fmla="*/ 2147483647 w 176"/>
                <a:gd name="T81" fmla="*/ 0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92"/>
                <a:gd name="T125" fmla="*/ 176 w 176"/>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92">
                  <a:moveTo>
                    <a:pt x="94" y="0"/>
                  </a:moveTo>
                  <a:cubicBezTo>
                    <a:pt x="100" y="7"/>
                    <a:pt x="106" y="7"/>
                    <a:pt x="112" y="13"/>
                  </a:cubicBezTo>
                  <a:cubicBezTo>
                    <a:pt x="112" y="19"/>
                    <a:pt x="130" y="25"/>
                    <a:pt x="130" y="31"/>
                  </a:cubicBezTo>
                  <a:cubicBezTo>
                    <a:pt x="130" y="38"/>
                    <a:pt x="130" y="38"/>
                    <a:pt x="130" y="38"/>
                  </a:cubicBezTo>
                  <a:cubicBezTo>
                    <a:pt x="130" y="44"/>
                    <a:pt x="124" y="38"/>
                    <a:pt x="118" y="44"/>
                  </a:cubicBezTo>
                  <a:cubicBezTo>
                    <a:pt x="118" y="44"/>
                    <a:pt x="106" y="75"/>
                    <a:pt x="112" y="81"/>
                  </a:cubicBezTo>
                  <a:cubicBezTo>
                    <a:pt x="112" y="81"/>
                    <a:pt x="112" y="81"/>
                    <a:pt x="112" y="81"/>
                  </a:cubicBezTo>
                  <a:cubicBezTo>
                    <a:pt x="118" y="75"/>
                    <a:pt x="141" y="69"/>
                    <a:pt x="141" y="62"/>
                  </a:cubicBezTo>
                  <a:cubicBezTo>
                    <a:pt x="147" y="62"/>
                    <a:pt x="141" y="56"/>
                    <a:pt x="141" y="50"/>
                  </a:cubicBezTo>
                  <a:cubicBezTo>
                    <a:pt x="147" y="44"/>
                    <a:pt x="165" y="62"/>
                    <a:pt x="165" y="69"/>
                  </a:cubicBezTo>
                  <a:cubicBezTo>
                    <a:pt x="171" y="69"/>
                    <a:pt x="176" y="69"/>
                    <a:pt x="176" y="81"/>
                  </a:cubicBezTo>
                  <a:cubicBezTo>
                    <a:pt x="176" y="81"/>
                    <a:pt x="171" y="81"/>
                    <a:pt x="171" y="81"/>
                  </a:cubicBezTo>
                  <a:cubicBezTo>
                    <a:pt x="165" y="81"/>
                    <a:pt x="159" y="75"/>
                    <a:pt x="153" y="81"/>
                  </a:cubicBezTo>
                  <a:cubicBezTo>
                    <a:pt x="153" y="81"/>
                    <a:pt x="147" y="81"/>
                    <a:pt x="147" y="81"/>
                  </a:cubicBezTo>
                  <a:cubicBezTo>
                    <a:pt x="135" y="87"/>
                    <a:pt x="130" y="87"/>
                    <a:pt x="124" y="93"/>
                  </a:cubicBezTo>
                  <a:cubicBezTo>
                    <a:pt x="118" y="93"/>
                    <a:pt x="106" y="93"/>
                    <a:pt x="100" y="106"/>
                  </a:cubicBezTo>
                  <a:cubicBezTo>
                    <a:pt x="94" y="112"/>
                    <a:pt x="94" y="118"/>
                    <a:pt x="94" y="131"/>
                  </a:cubicBezTo>
                  <a:cubicBezTo>
                    <a:pt x="88" y="143"/>
                    <a:pt x="88" y="155"/>
                    <a:pt x="83" y="168"/>
                  </a:cubicBezTo>
                  <a:cubicBezTo>
                    <a:pt x="83" y="168"/>
                    <a:pt x="83" y="174"/>
                    <a:pt x="83" y="174"/>
                  </a:cubicBezTo>
                  <a:cubicBezTo>
                    <a:pt x="83" y="180"/>
                    <a:pt x="88" y="180"/>
                    <a:pt x="88" y="186"/>
                  </a:cubicBezTo>
                  <a:cubicBezTo>
                    <a:pt x="88" y="186"/>
                    <a:pt x="88" y="192"/>
                    <a:pt x="83" y="192"/>
                  </a:cubicBezTo>
                  <a:cubicBezTo>
                    <a:pt x="77" y="192"/>
                    <a:pt x="71" y="186"/>
                    <a:pt x="71" y="180"/>
                  </a:cubicBezTo>
                  <a:cubicBezTo>
                    <a:pt x="65" y="180"/>
                    <a:pt x="47" y="162"/>
                    <a:pt x="47" y="162"/>
                  </a:cubicBezTo>
                  <a:cubicBezTo>
                    <a:pt x="47" y="162"/>
                    <a:pt x="47" y="155"/>
                    <a:pt x="47" y="155"/>
                  </a:cubicBezTo>
                  <a:cubicBezTo>
                    <a:pt x="53" y="149"/>
                    <a:pt x="59" y="149"/>
                    <a:pt x="59" y="149"/>
                  </a:cubicBezTo>
                  <a:cubicBezTo>
                    <a:pt x="65" y="143"/>
                    <a:pt x="65" y="131"/>
                    <a:pt x="65" y="124"/>
                  </a:cubicBezTo>
                  <a:cubicBezTo>
                    <a:pt x="65" y="124"/>
                    <a:pt x="71" y="118"/>
                    <a:pt x="71" y="118"/>
                  </a:cubicBezTo>
                  <a:cubicBezTo>
                    <a:pt x="65" y="118"/>
                    <a:pt x="65" y="118"/>
                    <a:pt x="65" y="118"/>
                  </a:cubicBezTo>
                  <a:cubicBezTo>
                    <a:pt x="59" y="118"/>
                    <a:pt x="42" y="124"/>
                    <a:pt x="36" y="131"/>
                  </a:cubicBezTo>
                  <a:cubicBezTo>
                    <a:pt x="36" y="131"/>
                    <a:pt x="36" y="143"/>
                    <a:pt x="30" y="143"/>
                  </a:cubicBezTo>
                  <a:cubicBezTo>
                    <a:pt x="24" y="143"/>
                    <a:pt x="18" y="137"/>
                    <a:pt x="18" y="131"/>
                  </a:cubicBezTo>
                  <a:cubicBezTo>
                    <a:pt x="12" y="131"/>
                    <a:pt x="0" y="124"/>
                    <a:pt x="0" y="118"/>
                  </a:cubicBezTo>
                  <a:cubicBezTo>
                    <a:pt x="0" y="112"/>
                    <a:pt x="18" y="118"/>
                    <a:pt x="24" y="118"/>
                  </a:cubicBezTo>
                  <a:cubicBezTo>
                    <a:pt x="36" y="112"/>
                    <a:pt x="71" y="100"/>
                    <a:pt x="77" y="93"/>
                  </a:cubicBezTo>
                  <a:cubicBezTo>
                    <a:pt x="77" y="87"/>
                    <a:pt x="83" y="75"/>
                    <a:pt x="83" y="69"/>
                  </a:cubicBezTo>
                  <a:cubicBezTo>
                    <a:pt x="83" y="62"/>
                    <a:pt x="83" y="62"/>
                    <a:pt x="83" y="56"/>
                  </a:cubicBezTo>
                  <a:cubicBezTo>
                    <a:pt x="88" y="56"/>
                    <a:pt x="88" y="50"/>
                    <a:pt x="88" y="50"/>
                  </a:cubicBezTo>
                  <a:cubicBezTo>
                    <a:pt x="88" y="44"/>
                    <a:pt x="88" y="44"/>
                    <a:pt x="88" y="38"/>
                  </a:cubicBezTo>
                  <a:cubicBezTo>
                    <a:pt x="88" y="38"/>
                    <a:pt x="94" y="31"/>
                    <a:pt x="94" y="25"/>
                  </a:cubicBezTo>
                  <a:cubicBezTo>
                    <a:pt x="94" y="19"/>
                    <a:pt x="83" y="13"/>
                    <a:pt x="88" y="7"/>
                  </a:cubicBezTo>
                  <a:cubicBezTo>
                    <a:pt x="88" y="7"/>
                    <a:pt x="94" y="7"/>
                    <a:pt x="9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5" name="Freeform 135"/>
            <p:cNvSpPr>
              <a:spLocks/>
            </p:cNvSpPr>
            <p:nvPr/>
          </p:nvSpPr>
          <p:spPr bwMode="auto">
            <a:xfrm>
              <a:off x="6748463" y="4806951"/>
              <a:ext cx="88900"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0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44"/>
                <a:gd name="T62" fmla="*/ 144 w 144"/>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44">
                  <a:moveTo>
                    <a:pt x="104" y="0"/>
                  </a:moveTo>
                  <a:cubicBezTo>
                    <a:pt x="116" y="0"/>
                    <a:pt x="127" y="13"/>
                    <a:pt x="133" y="26"/>
                  </a:cubicBezTo>
                  <a:cubicBezTo>
                    <a:pt x="133" y="26"/>
                    <a:pt x="139" y="32"/>
                    <a:pt x="139" y="32"/>
                  </a:cubicBezTo>
                  <a:cubicBezTo>
                    <a:pt x="139" y="38"/>
                    <a:pt x="139" y="38"/>
                    <a:pt x="144" y="38"/>
                  </a:cubicBezTo>
                  <a:cubicBezTo>
                    <a:pt x="139" y="44"/>
                    <a:pt x="133" y="38"/>
                    <a:pt x="127" y="44"/>
                  </a:cubicBezTo>
                  <a:cubicBezTo>
                    <a:pt x="121" y="44"/>
                    <a:pt x="116" y="44"/>
                    <a:pt x="116" y="51"/>
                  </a:cubicBezTo>
                  <a:cubicBezTo>
                    <a:pt x="98" y="63"/>
                    <a:pt x="87" y="82"/>
                    <a:pt x="70" y="94"/>
                  </a:cubicBezTo>
                  <a:cubicBezTo>
                    <a:pt x="64" y="107"/>
                    <a:pt x="47" y="113"/>
                    <a:pt x="41" y="126"/>
                  </a:cubicBezTo>
                  <a:cubicBezTo>
                    <a:pt x="41" y="126"/>
                    <a:pt x="47" y="132"/>
                    <a:pt x="41" y="138"/>
                  </a:cubicBezTo>
                  <a:cubicBezTo>
                    <a:pt x="41" y="138"/>
                    <a:pt x="41" y="138"/>
                    <a:pt x="41" y="138"/>
                  </a:cubicBezTo>
                  <a:cubicBezTo>
                    <a:pt x="29" y="144"/>
                    <a:pt x="24" y="132"/>
                    <a:pt x="18" y="126"/>
                  </a:cubicBezTo>
                  <a:cubicBezTo>
                    <a:pt x="18" y="119"/>
                    <a:pt x="6" y="113"/>
                    <a:pt x="6" y="113"/>
                  </a:cubicBezTo>
                  <a:cubicBezTo>
                    <a:pt x="0" y="107"/>
                    <a:pt x="6" y="94"/>
                    <a:pt x="12" y="101"/>
                  </a:cubicBezTo>
                  <a:cubicBezTo>
                    <a:pt x="18" y="101"/>
                    <a:pt x="18" y="101"/>
                    <a:pt x="24" y="101"/>
                  </a:cubicBezTo>
                  <a:cubicBezTo>
                    <a:pt x="29" y="94"/>
                    <a:pt x="41" y="82"/>
                    <a:pt x="47" y="76"/>
                  </a:cubicBezTo>
                  <a:cubicBezTo>
                    <a:pt x="47" y="69"/>
                    <a:pt x="52" y="69"/>
                    <a:pt x="58" y="63"/>
                  </a:cubicBezTo>
                  <a:cubicBezTo>
                    <a:pt x="58" y="63"/>
                    <a:pt x="64" y="57"/>
                    <a:pt x="64" y="57"/>
                  </a:cubicBezTo>
                  <a:cubicBezTo>
                    <a:pt x="70" y="44"/>
                    <a:pt x="81" y="38"/>
                    <a:pt x="87" y="32"/>
                  </a:cubicBezTo>
                  <a:cubicBezTo>
                    <a:pt x="93" y="26"/>
                    <a:pt x="98" y="26"/>
                    <a:pt x="98" y="19"/>
                  </a:cubicBezTo>
                  <a:cubicBezTo>
                    <a:pt x="104" y="13"/>
                    <a:pt x="98" y="7"/>
                    <a:pt x="10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6" name="Freeform 136"/>
            <p:cNvSpPr>
              <a:spLocks noEditPoints="1"/>
            </p:cNvSpPr>
            <p:nvPr/>
          </p:nvSpPr>
          <p:spPr bwMode="auto">
            <a:xfrm>
              <a:off x="5908675" y="4786313"/>
              <a:ext cx="90488"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0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44"/>
                <a:gd name="T71" fmla="*/ 144 w 14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44">
                  <a:moveTo>
                    <a:pt x="41" y="0"/>
                  </a:moveTo>
                  <a:cubicBezTo>
                    <a:pt x="58" y="0"/>
                    <a:pt x="75" y="0"/>
                    <a:pt x="93" y="12"/>
                  </a:cubicBezTo>
                  <a:cubicBezTo>
                    <a:pt x="104" y="18"/>
                    <a:pt x="121" y="29"/>
                    <a:pt x="127" y="47"/>
                  </a:cubicBezTo>
                  <a:cubicBezTo>
                    <a:pt x="133" y="52"/>
                    <a:pt x="133" y="58"/>
                    <a:pt x="139" y="64"/>
                  </a:cubicBezTo>
                  <a:cubicBezTo>
                    <a:pt x="139" y="70"/>
                    <a:pt x="139" y="75"/>
                    <a:pt x="139" y="81"/>
                  </a:cubicBezTo>
                  <a:cubicBezTo>
                    <a:pt x="144" y="104"/>
                    <a:pt x="133" y="121"/>
                    <a:pt x="116" y="133"/>
                  </a:cubicBezTo>
                  <a:cubicBezTo>
                    <a:pt x="104" y="139"/>
                    <a:pt x="93" y="144"/>
                    <a:pt x="75" y="139"/>
                  </a:cubicBezTo>
                  <a:cubicBezTo>
                    <a:pt x="70" y="139"/>
                    <a:pt x="70" y="139"/>
                    <a:pt x="64" y="133"/>
                  </a:cubicBezTo>
                  <a:cubicBezTo>
                    <a:pt x="64" y="133"/>
                    <a:pt x="58" y="133"/>
                    <a:pt x="58" y="133"/>
                  </a:cubicBezTo>
                  <a:cubicBezTo>
                    <a:pt x="52" y="133"/>
                    <a:pt x="52" y="127"/>
                    <a:pt x="47" y="127"/>
                  </a:cubicBezTo>
                  <a:cubicBezTo>
                    <a:pt x="41" y="121"/>
                    <a:pt x="35" y="121"/>
                    <a:pt x="29" y="116"/>
                  </a:cubicBezTo>
                  <a:cubicBezTo>
                    <a:pt x="24" y="110"/>
                    <a:pt x="24" y="104"/>
                    <a:pt x="18" y="98"/>
                  </a:cubicBezTo>
                  <a:cubicBezTo>
                    <a:pt x="18" y="93"/>
                    <a:pt x="12" y="87"/>
                    <a:pt x="6" y="81"/>
                  </a:cubicBezTo>
                  <a:cubicBezTo>
                    <a:pt x="0" y="58"/>
                    <a:pt x="0" y="35"/>
                    <a:pt x="18" y="18"/>
                  </a:cubicBezTo>
                  <a:cubicBezTo>
                    <a:pt x="24" y="6"/>
                    <a:pt x="35" y="6"/>
                    <a:pt x="41" y="0"/>
                  </a:cubicBezTo>
                  <a:close/>
                  <a:moveTo>
                    <a:pt x="41" y="18"/>
                  </a:moveTo>
                  <a:cubicBezTo>
                    <a:pt x="35" y="24"/>
                    <a:pt x="24" y="24"/>
                    <a:pt x="24" y="35"/>
                  </a:cubicBezTo>
                  <a:cubicBezTo>
                    <a:pt x="18" y="41"/>
                    <a:pt x="24" y="47"/>
                    <a:pt x="24" y="52"/>
                  </a:cubicBezTo>
                  <a:cubicBezTo>
                    <a:pt x="29" y="75"/>
                    <a:pt x="47" y="93"/>
                    <a:pt x="70" y="110"/>
                  </a:cubicBezTo>
                  <a:cubicBezTo>
                    <a:pt x="75" y="110"/>
                    <a:pt x="81" y="110"/>
                    <a:pt x="81" y="116"/>
                  </a:cubicBezTo>
                  <a:cubicBezTo>
                    <a:pt x="93" y="116"/>
                    <a:pt x="104" y="121"/>
                    <a:pt x="110" y="116"/>
                  </a:cubicBezTo>
                  <a:cubicBezTo>
                    <a:pt x="139" y="98"/>
                    <a:pt x="98" y="52"/>
                    <a:pt x="81" y="35"/>
                  </a:cubicBezTo>
                  <a:cubicBezTo>
                    <a:pt x="70" y="29"/>
                    <a:pt x="52" y="24"/>
                    <a:pt x="4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7" name="Freeform 137"/>
            <p:cNvSpPr>
              <a:spLocks/>
            </p:cNvSpPr>
            <p:nvPr/>
          </p:nvSpPr>
          <p:spPr bwMode="auto">
            <a:xfrm>
              <a:off x="6788150" y="4857751"/>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0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0 h 1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0"/>
                <a:gd name="T73" fmla="*/ 0 h 128"/>
                <a:gd name="T74" fmla="*/ 160 w 160"/>
                <a:gd name="T75" fmla="*/ 128 h 1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0" h="128">
                  <a:moveTo>
                    <a:pt x="80" y="0"/>
                  </a:moveTo>
                  <a:cubicBezTo>
                    <a:pt x="103" y="0"/>
                    <a:pt x="120" y="6"/>
                    <a:pt x="132" y="23"/>
                  </a:cubicBezTo>
                  <a:cubicBezTo>
                    <a:pt x="138" y="28"/>
                    <a:pt x="138" y="39"/>
                    <a:pt x="143" y="45"/>
                  </a:cubicBezTo>
                  <a:cubicBezTo>
                    <a:pt x="143" y="45"/>
                    <a:pt x="149" y="45"/>
                    <a:pt x="149" y="51"/>
                  </a:cubicBezTo>
                  <a:cubicBezTo>
                    <a:pt x="160" y="62"/>
                    <a:pt x="143" y="67"/>
                    <a:pt x="138" y="67"/>
                  </a:cubicBezTo>
                  <a:cubicBezTo>
                    <a:pt x="132" y="73"/>
                    <a:pt x="126" y="78"/>
                    <a:pt x="120" y="78"/>
                  </a:cubicBezTo>
                  <a:cubicBezTo>
                    <a:pt x="115" y="78"/>
                    <a:pt x="115" y="73"/>
                    <a:pt x="115" y="73"/>
                  </a:cubicBezTo>
                  <a:cubicBezTo>
                    <a:pt x="115" y="67"/>
                    <a:pt x="115" y="62"/>
                    <a:pt x="120" y="62"/>
                  </a:cubicBezTo>
                  <a:cubicBezTo>
                    <a:pt x="126" y="51"/>
                    <a:pt x="126" y="39"/>
                    <a:pt x="120" y="28"/>
                  </a:cubicBezTo>
                  <a:cubicBezTo>
                    <a:pt x="115" y="23"/>
                    <a:pt x="115" y="23"/>
                    <a:pt x="109" y="23"/>
                  </a:cubicBezTo>
                  <a:cubicBezTo>
                    <a:pt x="86" y="17"/>
                    <a:pt x="63" y="28"/>
                    <a:pt x="46" y="39"/>
                  </a:cubicBezTo>
                  <a:cubicBezTo>
                    <a:pt x="40" y="51"/>
                    <a:pt x="18" y="78"/>
                    <a:pt x="18" y="90"/>
                  </a:cubicBezTo>
                  <a:cubicBezTo>
                    <a:pt x="18" y="95"/>
                    <a:pt x="23" y="101"/>
                    <a:pt x="29" y="101"/>
                  </a:cubicBezTo>
                  <a:cubicBezTo>
                    <a:pt x="35" y="112"/>
                    <a:pt x="40" y="112"/>
                    <a:pt x="46" y="112"/>
                  </a:cubicBezTo>
                  <a:cubicBezTo>
                    <a:pt x="52" y="112"/>
                    <a:pt x="63" y="106"/>
                    <a:pt x="63" y="106"/>
                  </a:cubicBezTo>
                  <a:cubicBezTo>
                    <a:pt x="69" y="106"/>
                    <a:pt x="69" y="106"/>
                    <a:pt x="69" y="106"/>
                  </a:cubicBezTo>
                  <a:cubicBezTo>
                    <a:pt x="80" y="117"/>
                    <a:pt x="69" y="128"/>
                    <a:pt x="58" y="128"/>
                  </a:cubicBezTo>
                  <a:cubicBezTo>
                    <a:pt x="40" y="128"/>
                    <a:pt x="35" y="128"/>
                    <a:pt x="23" y="117"/>
                  </a:cubicBezTo>
                  <a:cubicBezTo>
                    <a:pt x="23" y="117"/>
                    <a:pt x="18" y="117"/>
                    <a:pt x="12" y="112"/>
                  </a:cubicBezTo>
                  <a:cubicBezTo>
                    <a:pt x="6" y="101"/>
                    <a:pt x="0" y="90"/>
                    <a:pt x="0" y="78"/>
                  </a:cubicBezTo>
                  <a:cubicBezTo>
                    <a:pt x="0" y="67"/>
                    <a:pt x="6" y="62"/>
                    <a:pt x="6" y="51"/>
                  </a:cubicBezTo>
                  <a:cubicBezTo>
                    <a:pt x="12" y="45"/>
                    <a:pt x="12" y="39"/>
                    <a:pt x="18" y="39"/>
                  </a:cubicBezTo>
                  <a:cubicBezTo>
                    <a:pt x="23" y="23"/>
                    <a:pt x="35" y="17"/>
                    <a:pt x="46" y="12"/>
                  </a:cubicBezTo>
                  <a:cubicBezTo>
                    <a:pt x="58" y="6"/>
                    <a:pt x="69" y="6"/>
                    <a:pt x="80"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8" name="Freeform 138"/>
            <p:cNvSpPr>
              <a:spLocks noEditPoints="1"/>
            </p:cNvSpPr>
            <p:nvPr/>
          </p:nvSpPr>
          <p:spPr bwMode="auto">
            <a:xfrm>
              <a:off x="5838825" y="4857751"/>
              <a:ext cx="109538" cy="103188"/>
            </a:xfrm>
            <a:custGeom>
              <a:avLst/>
              <a:gdLst>
                <a:gd name="T0" fmla="*/ 2147483647 w 176"/>
                <a:gd name="T1" fmla="*/ 0 h 160"/>
                <a:gd name="T2" fmla="*/ 2147483647 w 176"/>
                <a:gd name="T3" fmla="*/ 0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0 h 160"/>
                <a:gd name="T54" fmla="*/ 2147483647 w 176"/>
                <a:gd name="T55" fmla="*/ 2147483647 h 160"/>
                <a:gd name="T56" fmla="*/ 2147483647 w 176"/>
                <a:gd name="T57" fmla="*/ 2147483647 h 160"/>
                <a:gd name="T58" fmla="*/ 2147483647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2147483647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79" y="0"/>
                  </a:moveTo>
                  <a:cubicBezTo>
                    <a:pt x="92" y="0"/>
                    <a:pt x="98" y="0"/>
                    <a:pt x="110" y="0"/>
                  </a:cubicBezTo>
                  <a:cubicBezTo>
                    <a:pt x="110" y="0"/>
                    <a:pt x="116" y="0"/>
                    <a:pt x="116" y="6"/>
                  </a:cubicBezTo>
                  <a:cubicBezTo>
                    <a:pt x="122" y="6"/>
                    <a:pt x="128" y="6"/>
                    <a:pt x="128" y="6"/>
                  </a:cubicBezTo>
                  <a:cubicBezTo>
                    <a:pt x="134" y="6"/>
                    <a:pt x="134" y="12"/>
                    <a:pt x="140" y="12"/>
                  </a:cubicBezTo>
                  <a:cubicBezTo>
                    <a:pt x="164" y="30"/>
                    <a:pt x="176" y="60"/>
                    <a:pt x="170" y="89"/>
                  </a:cubicBezTo>
                  <a:cubicBezTo>
                    <a:pt x="170" y="101"/>
                    <a:pt x="164" y="113"/>
                    <a:pt x="158" y="119"/>
                  </a:cubicBezTo>
                  <a:cubicBezTo>
                    <a:pt x="158" y="119"/>
                    <a:pt x="152" y="125"/>
                    <a:pt x="152" y="131"/>
                  </a:cubicBezTo>
                  <a:cubicBezTo>
                    <a:pt x="146" y="131"/>
                    <a:pt x="146" y="137"/>
                    <a:pt x="140" y="143"/>
                  </a:cubicBezTo>
                  <a:cubicBezTo>
                    <a:pt x="140" y="149"/>
                    <a:pt x="134" y="155"/>
                    <a:pt x="128" y="155"/>
                  </a:cubicBezTo>
                  <a:cubicBezTo>
                    <a:pt x="128" y="160"/>
                    <a:pt x="122" y="160"/>
                    <a:pt x="122" y="155"/>
                  </a:cubicBezTo>
                  <a:cubicBezTo>
                    <a:pt x="116" y="155"/>
                    <a:pt x="122" y="149"/>
                    <a:pt x="122" y="143"/>
                  </a:cubicBezTo>
                  <a:cubicBezTo>
                    <a:pt x="122" y="137"/>
                    <a:pt x="110" y="131"/>
                    <a:pt x="104" y="125"/>
                  </a:cubicBezTo>
                  <a:cubicBezTo>
                    <a:pt x="98" y="125"/>
                    <a:pt x="92" y="119"/>
                    <a:pt x="85" y="113"/>
                  </a:cubicBezTo>
                  <a:cubicBezTo>
                    <a:pt x="79" y="107"/>
                    <a:pt x="73" y="107"/>
                    <a:pt x="73" y="101"/>
                  </a:cubicBezTo>
                  <a:cubicBezTo>
                    <a:pt x="67" y="101"/>
                    <a:pt x="61" y="95"/>
                    <a:pt x="61" y="95"/>
                  </a:cubicBezTo>
                  <a:cubicBezTo>
                    <a:pt x="55" y="89"/>
                    <a:pt x="55" y="89"/>
                    <a:pt x="49" y="89"/>
                  </a:cubicBezTo>
                  <a:cubicBezTo>
                    <a:pt x="43" y="78"/>
                    <a:pt x="31" y="72"/>
                    <a:pt x="25" y="66"/>
                  </a:cubicBezTo>
                  <a:cubicBezTo>
                    <a:pt x="19" y="66"/>
                    <a:pt x="13" y="72"/>
                    <a:pt x="13" y="72"/>
                  </a:cubicBezTo>
                  <a:cubicBezTo>
                    <a:pt x="7" y="72"/>
                    <a:pt x="7" y="72"/>
                    <a:pt x="7" y="66"/>
                  </a:cubicBezTo>
                  <a:cubicBezTo>
                    <a:pt x="0" y="66"/>
                    <a:pt x="0" y="60"/>
                    <a:pt x="7" y="60"/>
                  </a:cubicBezTo>
                  <a:cubicBezTo>
                    <a:pt x="7" y="60"/>
                    <a:pt x="7" y="54"/>
                    <a:pt x="7" y="54"/>
                  </a:cubicBezTo>
                  <a:cubicBezTo>
                    <a:pt x="13" y="48"/>
                    <a:pt x="19" y="36"/>
                    <a:pt x="25" y="30"/>
                  </a:cubicBezTo>
                  <a:cubicBezTo>
                    <a:pt x="25" y="30"/>
                    <a:pt x="31" y="24"/>
                    <a:pt x="31" y="24"/>
                  </a:cubicBezTo>
                  <a:cubicBezTo>
                    <a:pt x="31" y="24"/>
                    <a:pt x="37" y="18"/>
                    <a:pt x="37" y="18"/>
                  </a:cubicBezTo>
                  <a:cubicBezTo>
                    <a:pt x="37" y="12"/>
                    <a:pt x="43" y="12"/>
                    <a:pt x="49" y="12"/>
                  </a:cubicBezTo>
                  <a:cubicBezTo>
                    <a:pt x="55" y="0"/>
                    <a:pt x="73" y="0"/>
                    <a:pt x="79" y="0"/>
                  </a:cubicBezTo>
                  <a:close/>
                  <a:moveTo>
                    <a:pt x="85" y="24"/>
                  </a:moveTo>
                  <a:cubicBezTo>
                    <a:pt x="85" y="24"/>
                    <a:pt x="79" y="24"/>
                    <a:pt x="79" y="24"/>
                  </a:cubicBezTo>
                  <a:cubicBezTo>
                    <a:pt x="67" y="24"/>
                    <a:pt x="55" y="24"/>
                    <a:pt x="43" y="30"/>
                  </a:cubicBezTo>
                  <a:cubicBezTo>
                    <a:pt x="43" y="36"/>
                    <a:pt x="43" y="36"/>
                    <a:pt x="43" y="36"/>
                  </a:cubicBezTo>
                  <a:cubicBezTo>
                    <a:pt x="37" y="42"/>
                    <a:pt x="43" y="42"/>
                    <a:pt x="43" y="42"/>
                  </a:cubicBezTo>
                  <a:cubicBezTo>
                    <a:pt x="49" y="48"/>
                    <a:pt x="55" y="54"/>
                    <a:pt x="67" y="60"/>
                  </a:cubicBezTo>
                  <a:cubicBezTo>
                    <a:pt x="73" y="66"/>
                    <a:pt x="79" y="72"/>
                    <a:pt x="85" y="78"/>
                  </a:cubicBezTo>
                  <a:cubicBezTo>
                    <a:pt x="92" y="78"/>
                    <a:pt x="92" y="83"/>
                    <a:pt x="98" y="83"/>
                  </a:cubicBezTo>
                  <a:cubicBezTo>
                    <a:pt x="98" y="89"/>
                    <a:pt x="104" y="89"/>
                    <a:pt x="110" y="95"/>
                  </a:cubicBezTo>
                  <a:cubicBezTo>
                    <a:pt x="110" y="95"/>
                    <a:pt x="116" y="95"/>
                    <a:pt x="116" y="101"/>
                  </a:cubicBezTo>
                  <a:cubicBezTo>
                    <a:pt x="122" y="107"/>
                    <a:pt x="128" y="107"/>
                    <a:pt x="140" y="113"/>
                  </a:cubicBezTo>
                  <a:cubicBezTo>
                    <a:pt x="140" y="113"/>
                    <a:pt x="140" y="113"/>
                    <a:pt x="140" y="113"/>
                  </a:cubicBezTo>
                  <a:cubicBezTo>
                    <a:pt x="140" y="113"/>
                    <a:pt x="140" y="113"/>
                    <a:pt x="140" y="113"/>
                  </a:cubicBezTo>
                  <a:cubicBezTo>
                    <a:pt x="140" y="113"/>
                    <a:pt x="140" y="113"/>
                    <a:pt x="140" y="113"/>
                  </a:cubicBezTo>
                  <a:cubicBezTo>
                    <a:pt x="152" y="113"/>
                    <a:pt x="152" y="101"/>
                    <a:pt x="152" y="89"/>
                  </a:cubicBezTo>
                  <a:cubicBezTo>
                    <a:pt x="152" y="72"/>
                    <a:pt x="140" y="48"/>
                    <a:pt x="122" y="36"/>
                  </a:cubicBezTo>
                  <a:cubicBezTo>
                    <a:pt x="122" y="36"/>
                    <a:pt x="116" y="30"/>
                    <a:pt x="110" y="30"/>
                  </a:cubicBezTo>
                  <a:cubicBezTo>
                    <a:pt x="104" y="30"/>
                    <a:pt x="98" y="24"/>
                    <a:pt x="85" y="2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9" name="Freeform 139"/>
            <p:cNvSpPr>
              <a:spLocks noEditPoints="1"/>
            </p:cNvSpPr>
            <p:nvPr/>
          </p:nvSpPr>
          <p:spPr bwMode="auto">
            <a:xfrm>
              <a:off x="6818313" y="4930776"/>
              <a:ext cx="100013" cy="92075"/>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0 w 160"/>
                <a:gd name="T49" fmla="*/ 2147483647 h 144"/>
                <a:gd name="T50" fmla="*/ 2147483647 w 160"/>
                <a:gd name="T51" fmla="*/ 2147483647 h 144"/>
                <a:gd name="T52" fmla="*/ 2147483647 w 160"/>
                <a:gd name="T53" fmla="*/ 2147483647 h 144"/>
                <a:gd name="T54" fmla="*/ 2147483647 w 160"/>
                <a:gd name="T55" fmla="*/ 2147483647 h 144"/>
                <a:gd name="T56" fmla="*/ 2147483647 w 160"/>
                <a:gd name="T57" fmla="*/ 2147483647 h 144"/>
                <a:gd name="T58" fmla="*/ 2147483647 w 160"/>
                <a:gd name="T59" fmla="*/ 2147483647 h 144"/>
                <a:gd name="T60" fmla="*/ 2147483647 w 160"/>
                <a:gd name="T61" fmla="*/ 2147483647 h 144"/>
                <a:gd name="T62" fmla="*/ 2147483647 w 160"/>
                <a:gd name="T63" fmla="*/ 2147483647 h 144"/>
                <a:gd name="T64" fmla="*/ 2147483647 w 160"/>
                <a:gd name="T65" fmla="*/ 0 h 144"/>
                <a:gd name="T66" fmla="*/ 2147483647 w 160"/>
                <a:gd name="T67" fmla="*/ 2147483647 h 144"/>
                <a:gd name="T68" fmla="*/ 2147483647 w 160"/>
                <a:gd name="T69" fmla="*/ 2147483647 h 144"/>
                <a:gd name="T70" fmla="*/ 2147483647 w 160"/>
                <a:gd name="T71" fmla="*/ 2147483647 h 144"/>
                <a:gd name="T72" fmla="*/ 2147483647 w 160"/>
                <a:gd name="T73" fmla="*/ 2147483647 h 144"/>
                <a:gd name="T74" fmla="*/ 2147483647 w 160"/>
                <a:gd name="T75" fmla="*/ 2147483647 h 144"/>
                <a:gd name="T76" fmla="*/ 2147483647 w 160"/>
                <a:gd name="T77" fmla="*/ 2147483647 h 144"/>
                <a:gd name="T78" fmla="*/ 2147483647 w 160"/>
                <a:gd name="T79" fmla="*/ 2147483647 h 144"/>
                <a:gd name="T80" fmla="*/ 2147483647 w 160"/>
                <a:gd name="T81" fmla="*/ 2147483647 h 144"/>
                <a:gd name="T82" fmla="*/ 2147483647 w 160"/>
                <a:gd name="T83" fmla="*/ 2147483647 h 144"/>
                <a:gd name="T84" fmla="*/ 2147483647 w 160"/>
                <a:gd name="T85" fmla="*/ 2147483647 h 144"/>
                <a:gd name="T86" fmla="*/ 2147483647 w 160"/>
                <a:gd name="T87" fmla="*/ 214748364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44"/>
                <a:gd name="T134" fmla="*/ 160 w 160"/>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44">
                  <a:moveTo>
                    <a:pt x="144" y="0"/>
                  </a:moveTo>
                  <a:cubicBezTo>
                    <a:pt x="149" y="0"/>
                    <a:pt x="160" y="19"/>
                    <a:pt x="160" y="26"/>
                  </a:cubicBezTo>
                  <a:cubicBezTo>
                    <a:pt x="155" y="32"/>
                    <a:pt x="127" y="63"/>
                    <a:pt x="122" y="69"/>
                  </a:cubicBezTo>
                  <a:cubicBezTo>
                    <a:pt x="122" y="69"/>
                    <a:pt x="116" y="76"/>
                    <a:pt x="116" y="76"/>
                  </a:cubicBezTo>
                  <a:cubicBezTo>
                    <a:pt x="111" y="82"/>
                    <a:pt x="100" y="88"/>
                    <a:pt x="94" y="101"/>
                  </a:cubicBezTo>
                  <a:cubicBezTo>
                    <a:pt x="94" y="101"/>
                    <a:pt x="89" y="107"/>
                    <a:pt x="89" y="107"/>
                  </a:cubicBezTo>
                  <a:cubicBezTo>
                    <a:pt x="89" y="107"/>
                    <a:pt x="78" y="113"/>
                    <a:pt x="78" y="113"/>
                  </a:cubicBezTo>
                  <a:cubicBezTo>
                    <a:pt x="78" y="119"/>
                    <a:pt x="72" y="126"/>
                    <a:pt x="67" y="132"/>
                  </a:cubicBezTo>
                  <a:cubicBezTo>
                    <a:pt x="67" y="138"/>
                    <a:pt x="67" y="138"/>
                    <a:pt x="67" y="144"/>
                  </a:cubicBezTo>
                  <a:cubicBezTo>
                    <a:pt x="67" y="144"/>
                    <a:pt x="67" y="144"/>
                    <a:pt x="61" y="144"/>
                  </a:cubicBezTo>
                  <a:cubicBezTo>
                    <a:pt x="61" y="144"/>
                    <a:pt x="61" y="144"/>
                    <a:pt x="61" y="144"/>
                  </a:cubicBezTo>
                  <a:cubicBezTo>
                    <a:pt x="56" y="138"/>
                    <a:pt x="56" y="138"/>
                    <a:pt x="50" y="132"/>
                  </a:cubicBezTo>
                  <a:cubicBezTo>
                    <a:pt x="50" y="132"/>
                    <a:pt x="45" y="119"/>
                    <a:pt x="45" y="119"/>
                  </a:cubicBezTo>
                  <a:cubicBezTo>
                    <a:pt x="45" y="119"/>
                    <a:pt x="45" y="113"/>
                    <a:pt x="45" y="113"/>
                  </a:cubicBezTo>
                  <a:cubicBezTo>
                    <a:pt x="39" y="107"/>
                    <a:pt x="39" y="107"/>
                    <a:pt x="39" y="101"/>
                  </a:cubicBezTo>
                  <a:cubicBezTo>
                    <a:pt x="39" y="101"/>
                    <a:pt x="45" y="94"/>
                    <a:pt x="45" y="94"/>
                  </a:cubicBezTo>
                  <a:cubicBezTo>
                    <a:pt x="50" y="94"/>
                    <a:pt x="50" y="101"/>
                    <a:pt x="56" y="101"/>
                  </a:cubicBezTo>
                  <a:cubicBezTo>
                    <a:pt x="56" y="94"/>
                    <a:pt x="61" y="94"/>
                    <a:pt x="61" y="94"/>
                  </a:cubicBezTo>
                  <a:cubicBezTo>
                    <a:pt x="67" y="88"/>
                    <a:pt x="78" y="76"/>
                    <a:pt x="72" y="63"/>
                  </a:cubicBezTo>
                  <a:cubicBezTo>
                    <a:pt x="67" y="63"/>
                    <a:pt x="67" y="51"/>
                    <a:pt x="61" y="51"/>
                  </a:cubicBezTo>
                  <a:cubicBezTo>
                    <a:pt x="56" y="44"/>
                    <a:pt x="50" y="51"/>
                    <a:pt x="45" y="51"/>
                  </a:cubicBezTo>
                  <a:cubicBezTo>
                    <a:pt x="45" y="51"/>
                    <a:pt x="39" y="57"/>
                    <a:pt x="34" y="57"/>
                  </a:cubicBezTo>
                  <a:cubicBezTo>
                    <a:pt x="34" y="57"/>
                    <a:pt x="34" y="69"/>
                    <a:pt x="28" y="69"/>
                  </a:cubicBezTo>
                  <a:cubicBezTo>
                    <a:pt x="28" y="76"/>
                    <a:pt x="23" y="69"/>
                    <a:pt x="23" y="69"/>
                  </a:cubicBezTo>
                  <a:cubicBezTo>
                    <a:pt x="17" y="69"/>
                    <a:pt x="0" y="38"/>
                    <a:pt x="0" y="38"/>
                  </a:cubicBezTo>
                  <a:cubicBezTo>
                    <a:pt x="6" y="38"/>
                    <a:pt x="6" y="32"/>
                    <a:pt x="12" y="32"/>
                  </a:cubicBezTo>
                  <a:cubicBezTo>
                    <a:pt x="17" y="32"/>
                    <a:pt x="17" y="44"/>
                    <a:pt x="28" y="44"/>
                  </a:cubicBezTo>
                  <a:cubicBezTo>
                    <a:pt x="28" y="38"/>
                    <a:pt x="34" y="38"/>
                    <a:pt x="34" y="38"/>
                  </a:cubicBezTo>
                  <a:cubicBezTo>
                    <a:pt x="39" y="38"/>
                    <a:pt x="45" y="38"/>
                    <a:pt x="50" y="38"/>
                  </a:cubicBezTo>
                  <a:cubicBezTo>
                    <a:pt x="50" y="32"/>
                    <a:pt x="56" y="32"/>
                    <a:pt x="56" y="32"/>
                  </a:cubicBezTo>
                  <a:cubicBezTo>
                    <a:pt x="78" y="26"/>
                    <a:pt x="100" y="19"/>
                    <a:pt x="122" y="7"/>
                  </a:cubicBezTo>
                  <a:cubicBezTo>
                    <a:pt x="127" y="7"/>
                    <a:pt x="127" y="7"/>
                    <a:pt x="133" y="7"/>
                  </a:cubicBezTo>
                  <a:cubicBezTo>
                    <a:pt x="133" y="0"/>
                    <a:pt x="138" y="0"/>
                    <a:pt x="144" y="0"/>
                  </a:cubicBezTo>
                  <a:close/>
                  <a:moveTo>
                    <a:pt x="105" y="32"/>
                  </a:moveTo>
                  <a:cubicBezTo>
                    <a:pt x="100" y="32"/>
                    <a:pt x="94" y="32"/>
                    <a:pt x="89" y="38"/>
                  </a:cubicBezTo>
                  <a:cubicBezTo>
                    <a:pt x="83" y="38"/>
                    <a:pt x="83" y="38"/>
                    <a:pt x="78" y="38"/>
                  </a:cubicBezTo>
                  <a:cubicBezTo>
                    <a:pt x="78" y="38"/>
                    <a:pt x="78" y="44"/>
                    <a:pt x="78" y="44"/>
                  </a:cubicBezTo>
                  <a:cubicBezTo>
                    <a:pt x="78" y="44"/>
                    <a:pt x="78" y="51"/>
                    <a:pt x="78" y="51"/>
                  </a:cubicBezTo>
                  <a:cubicBezTo>
                    <a:pt x="78" y="57"/>
                    <a:pt x="83" y="57"/>
                    <a:pt x="83" y="63"/>
                  </a:cubicBezTo>
                  <a:cubicBezTo>
                    <a:pt x="89" y="63"/>
                    <a:pt x="100" y="44"/>
                    <a:pt x="105" y="44"/>
                  </a:cubicBezTo>
                  <a:cubicBezTo>
                    <a:pt x="105" y="38"/>
                    <a:pt x="111" y="38"/>
                    <a:pt x="111" y="38"/>
                  </a:cubicBezTo>
                  <a:cubicBezTo>
                    <a:pt x="111" y="32"/>
                    <a:pt x="111" y="32"/>
                    <a:pt x="116" y="32"/>
                  </a:cubicBezTo>
                  <a:cubicBezTo>
                    <a:pt x="116" y="32"/>
                    <a:pt x="116" y="32"/>
                    <a:pt x="116" y="32"/>
                  </a:cubicBezTo>
                  <a:cubicBezTo>
                    <a:pt x="116" y="32"/>
                    <a:pt x="105" y="32"/>
                    <a:pt x="105" y="32"/>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0" name="Freeform 140"/>
            <p:cNvSpPr>
              <a:spLocks noEditPoints="1"/>
            </p:cNvSpPr>
            <p:nvPr/>
          </p:nvSpPr>
          <p:spPr bwMode="auto">
            <a:xfrm>
              <a:off x="5808663" y="4940301"/>
              <a:ext cx="100013" cy="93663"/>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2147483647 w 160"/>
                <a:gd name="T49" fmla="*/ 2147483647 h 144"/>
                <a:gd name="T50" fmla="*/ 2147483647 w 160"/>
                <a:gd name="T51" fmla="*/ 2147483647 h 144"/>
                <a:gd name="T52" fmla="*/ 2147483647 w 160"/>
                <a:gd name="T53" fmla="*/ 2147483647 h 144"/>
                <a:gd name="T54" fmla="*/ 0 w 160"/>
                <a:gd name="T55" fmla="*/ 2147483647 h 144"/>
                <a:gd name="T56" fmla="*/ 2147483647 w 160"/>
                <a:gd name="T57" fmla="*/ 0 h 144"/>
                <a:gd name="T58" fmla="*/ 2147483647 w 160"/>
                <a:gd name="T59" fmla="*/ 2147483647 h 144"/>
                <a:gd name="T60" fmla="*/ 2147483647 w 160"/>
                <a:gd name="T61" fmla="*/ 2147483647 h 144"/>
                <a:gd name="T62" fmla="*/ 2147483647 w 160"/>
                <a:gd name="T63" fmla="*/ 2147483647 h 144"/>
                <a:gd name="T64" fmla="*/ 2147483647 w 160"/>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4"/>
                <a:gd name="T101" fmla="*/ 160 w 16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4">
                  <a:moveTo>
                    <a:pt x="12" y="0"/>
                  </a:moveTo>
                  <a:cubicBezTo>
                    <a:pt x="23" y="7"/>
                    <a:pt x="34" y="7"/>
                    <a:pt x="45" y="13"/>
                  </a:cubicBezTo>
                  <a:cubicBezTo>
                    <a:pt x="56" y="13"/>
                    <a:pt x="61" y="19"/>
                    <a:pt x="72" y="19"/>
                  </a:cubicBezTo>
                  <a:cubicBezTo>
                    <a:pt x="78" y="19"/>
                    <a:pt x="78" y="19"/>
                    <a:pt x="83" y="26"/>
                  </a:cubicBezTo>
                  <a:cubicBezTo>
                    <a:pt x="89" y="26"/>
                    <a:pt x="94" y="26"/>
                    <a:pt x="105" y="32"/>
                  </a:cubicBezTo>
                  <a:cubicBezTo>
                    <a:pt x="105" y="32"/>
                    <a:pt x="111" y="32"/>
                    <a:pt x="111" y="32"/>
                  </a:cubicBezTo>
                  <a:cubicBezTo>
                    <a:pt x="116" y="32"/>
                    <a:pt x="122" y="38"/>
                    <a:pt x="122" y="38"/>
                  </a:cubicBezTo>
                  <a:cubicBezTo>
                    <a:pt x="133" y="38"/>
                    <a:pt x="138" y="38"/>
                    <a:pt x="144" y="38"/>
                  </a:cubicBezTo>
                  <a:cubicBezTo>
                    <a:pt x="144" y="38"/>
                    <a:pt x="144" y="38"/>
                    <a:pt x="144" y="38"/>
                  </a:cubicBezTo>
                  <a:cubicBezTo>
                    <a:pt x="149" y="38"/>
                    <a:pt x="155" y="32"/>
                    <a:pt x="160" y="38"/>
                  </a:cubicBezTo>
                  <a:cubicBezTo>
                    <a:pt x="160" y="38"/>
                    <a:pt x="160" y="38"/>
                    <a:pt x="160" y="38"/>
                  </a:cubicBezTo>
                  <a:cubicBezTo>
                    <a:pt x="160" y="51"/>
                    <a:pt x="149" y="57"/>
                    <a:pt x="149" y="63"/>
                  </a:cubicBezTo>
                  <a:cubicBezTo>
                    <a:pt x="149" y="69"/>
                    <a:pt x="138" y="88"/>
                    <a:pt x="127" y="82"/>
                  </a:cubicBezTo>
                  <a:cubicBezTo>
                    <a:pt x="127" y="76"/>
                    <a:pt x="127" y="76"/>
                    <a:pt x="127" y="69"/>
                  </a:cubicBezTo>
                  <a:cubicBezTo>
                    <a:pt x="122" y="69"/>
                    <a:pt x="116" y="63"/>
                    <a:pt x="116" y="63"/>
                  </a:cubicBezTo>
                  <a:cubicBezTo>
                    <a:pt x="111" y="63"/>
                    <a:pt x="105" y="57"/>
                    <a:pt x="100" y="63"/>
                  </a:cubicBezTo>
                  <a:cubicBezTo>
                    <a:pt x="94" y="63"/>
                    <a:pt x="89" y="82"/>
                    <a:pt x="83" y="82"/>
                  </a:cubicBezTo>
                  <a:cubicBezTo>
                    <a:pt x="83" y="94"/>
                    <a:pt x="89" y="101"/>
                    <a:pt x="94" y="107"/>
                  </a:cubicBezTo>
                  <a:cubicBezTo>
                    <a:pt x="100" y="107"/>
                    <a:pt x="100" y="113"/>
                    <a:pt x="105" y="113"/>
                  </a:cubicBezTo>
                  <a:cubicBezTo>
                    <a:pt x="111" y="113"/>
                    <a:pt x="111" y="107"/>
                    <a:pt x="116" y="107"/>
                  </a:cubicBezTo>
                  <a:cubicBezTo>
                    <a:pt x="127" y="113"/>
                    <a:pt x="116" y="126"/>
                    <a:pt x="116" y="132"/>
                  </a:cubicBezTo>
                  <a:cubicBezTo>
                    <a:pt x="116" y="132"/>
                    <a:pt x="111" y="138"/>
                    <a:pt x="111" y="144"/>
                  </a:cubicBezTo>
                  <a:cubicBezTo>
                    <a:pt x="105" y="144"/>
                    <a:pt x="105" y="144"/>
                    <a:pt x="100" y="144"/>
                  </a:cubicBezTo>
                  <a:cubicBezTo>
                    <a:pt x="100" y="144"/>
                    <a:pt x="100" y="132"/>
                    <a:pt x="100" y="132"/>
                  </a:cubicBezTo>
                  <a:cubicBezTo>
                    <a:pt x="94" y="126"/>
                    <a:pt x="89" y="119"/>
                    <a:pt x="89" y="119"/>
                  </a:cubicBezTo>
                  <a:cubicBezTo>
                    <a:pt x="83" y="113"/>
                    <a:pt x="83" y="113"/>
                    <a:pt x="78" y="107"/>
                  </a:cubicBezTo>
                  <a:cubicBezTo>
                    <a:pt x="61" y="88"/>
                    <a:pt x="39" y="69"/>
                    <a:pt x="23" y="51"/>
                  </a:cubicBezTo>
                  <a:cubicBezTo>
                    <a:pt x="17" y="44"/>
                    <a:pt x="6" y="38"/>
                    <a:pt x="0" y="26"/>
                  </a:cubicBezTo>
                  <a:cubicBezTo>
                    <a:pt x="0" y="19"/>
                    <a:pt x="6" y="7"/>
                    <a:pt x="12" y="0"/>
                  </a:cubicBezTo>
                  <a:close/>
                  <a:moveTo>
                    <a:pt x="39" y="44"/>
                  </a:moveTo>
                  <a:cubicBezTo>
                    <a:pt x="39" y="51"/>
                    <a:pt x="67" y="76"/>
                    <a:pt x="72" y="76"/>
                  </a:cubicBezTo>
                  <a:cubicBezTo>
                    <a:pt x="78" y="69"/>
                    <a:pt x="83" y="63"/>
                    <a:pt x="83" y="57"/>
                  </a:cubicBezTo>
                  <a:cubicBezTo>
                    <a:pt x="78" y="51"/>
                    <a:pt x="45" y="44"/>
                    <a:pt x="39" y="4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1" name="Freeform 141"/>
            <p:cNvSpPr>
              <a:spLocks/>
            </p:cNvSpPr>
            <p:nvPr/>
          </p:nvSpPr>
          <p:spPr bwMode="auto">
            <a:xfrm>
              <a:off x="6858000" y="4992688"/>
              <a:ext cx="109538" cy="103188"/>
            </a:xfrm>
            <a:custGeom>
              <a:avLst/>
              <a:gdLst>
                <a:gd name="T0" fmla="*/ 2147483647 w 176"/>
                <a:gd name="T1" fmla="*/ 0 h 160"/>
                <a:gd name="T2" fmla="*/ 2147483647 w 176"/>
                <a:gd name="T3" fmla="*/ 2147483647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2147483647 h 160"/>
                <a:gd name="T54" fmla="*/ 2147483647 w 176"/>
                <a:gd name="T55" fmla="*/ 2147483647 h 160"/>
                <a:gd name="T56" fmla="*/ 2147483647 w 176"/>
                <a:gd name="T57" fmla="*/ 2147483647 h 160"/>
                <a:gd name="T58" fmla="*/ 0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127" y="0"/>
                  </a:moveTo>
                  <a:cubicBezTo>
                    <a:pt x="138" y="7"/>
                    <a:pt x="143" y="19"/>
                    <a:pt x="138" y="31"/>
                  </a:cubicBezTo>
                  <a:cubicBezTo>
                    <a:pt x="138" y="37"/>
                    <a:pt x="132" y="44"/>
                    <a:pt x="127" y="50"/>
                  </a:cubicBezTo>
                  <a:cubicBezTo>
                    <a:pt x="116" y="68"/>
                    <a:pt x="105" y="87"/>
                    <a:pt x="94" y="105"/>
                  </a:cubicBezTo>
                  <a:cubicBezTo>
                    <a:pt x="94" y="111"/>
                    <a:pt x="88" y="117"/>
                    <a:pt x="88" y="124"/>
                  </a:cubicBezTo>
                  <a:cubicBezTo>
                    <a:pt x="88" y="124"/>
                    <a:pt x="88" y="124"/>
                    <a:pt x="94" y="124"/>
                  </a:cubicBezTo>
                  <a:cubicBezTo>
                    <a:pt x="94" y="124"/>
                    <a:pt x="99" y="124"/>
                    <a:pt x="99" y="117"/>
                  </a:cubicBezTo>
                  <a:cubicBezTo>
                    <a:pt x="110" y="117"/>
                    <a:pt x="116" y="111"/>
                    <a:pt x="121" y="105"/>
                  </a:cubicBezTo>
                  <a:cubicBezTo>
                    <a:pt x="138" y="99"/>
                    <a:pt x="149" y="99"/>
                    <a:pt x="154" y="87"/>
                  </a:cubicBezTo>
                  <a:cubicBezTo>
                    <a:pt x="154" y="80"/>
                    <a:pt x="154" y="80"/>
                    <a:pt x="160" y="80"/>
                  </a:cubicBezTo>
                  <a:cubicBezTo>
                    <a:pt x="165" y="80"/>
                    <a:pt x="176" y="105"/>
                    <a:pt x="176" y="111"/>
                  </a:cubicBezTo>
                  <a:cubicBezTo>
                    <a:pt x="176" y="124"/>
                    <a:pt x="165" y="117"/>
                    <a:pt x="165" y="117"/>
                  </a:cubicBezTo>
                  <a:cubicBezTo>
                    <a:pt x="160" y="111"/>
                    <a:pt x="160" y="111"/>
                    <a:pt x="154" y="111"/>
                  </a:cubicBezTo>
                  <a:cubicBezTo>
                    <a:pt x="149" y="111"/>
                    <a:pt x="143" y="117"/>
                    <a:pt x="138" y="117"/>
                  </a:cubicBezTo>
                  <a:cubicBezTo>
                    <a:pt x="110" y="130"/>
                    <a:pt x="88" y="142"/>
                    <a:pt x="61" y="154"/>
                  </a:cubicBezTo>
                  <a:cubicBezTo>
                    <a:pt x="55" y="154"/>
                    <a:pt x="44" y="160"/>
                    <a:pt x="44" y="160"/>
                  </a:cubicBezTo>
                  <a:cubicBezTo>
                    <a:pt x="39" y="154"/>
                    <a:pt x="39" y="148"/>
                    <a:pt x="39" y="142"/>
                  </a:cubicBezTo>
                  <a:cubicBezTo>
                    <a:pt x="39" y="142"/>
                    <a:pt x="44" y="142"/>
                    <a:pt x="44" y="136"/>
                  </a:cubicBezTo>
                  <a:cubicBezTo>
                    <a:pt x="50" y="130"/>
                    <a:pt x="50" y="124"/>
                    <a:pt x="55" y="117"/>
                  </a:cubicBezTo>
                  <a:cubicBezTo>
                    <a:pt x="61" y="105"/>
                    <a:pt x="72" y="93"/>
                    <a:pt x="77" y="80"/>
                  </a:cubicBezTo>
                  <a:cubicBezTo>
                    <a:pt x="83" y="68"/>
                    <a:pt x="88" y="62"/>
                    <a:pt x="94" y="56"/>
                  </a:cubicBezTo>
                  <a:cubicBezTo>
                    <a:pt x="94" y="56"/>
                    <a:pt x="94" y="50"/>
                    <a:pt x="94" y="50"/>
                  </a:cubicBezTo>
                  <a:cubicBezTo>
                    <a:pt x="94" y="50"/>
                    <a:pt x="94" y="50"/>
                    <a:pt x="94" y="50"/>
                  </a:cubicBezTo>
                  <a:cubicBezTo>
                    <a:pt x="88" y="50"/>
                    <a:pt x="83" y="56"/>
                    <a:pt x="83" y="56"/>
                  </a:cubicBezTo>
                  <a:cubicBezTo>
                    <a:pt x="77" y="56"/>
                    <a:pt x="72" y="56"/>
                    <a:pt x="72" y="62"/>
                  </a:cubicBezTo>
                  <a:cubicBezTo>
                    <a:pt x="66" y="62"/>
                    <a:pt x="66" y="62"/>
                    <a:pt x="66" y="62"/>
                  </a:cubicBezTo>
                  <a:cubicBezTo>
                    <a:pt x="55" y="68"/>
                    <a:pt x="39" y="74"/>
                    <a:pt x="28" y="80"/>
                  </a:cubicBezTo>
                  <a:cubicBezTo>
                    <a:pt x="22" y="87"/>
                    <a:pt x="33" y="99"/>
                    <a:pt x="22" y="99"/>
                  </a:cubicBezTo>
                  <a:cubicBezTo>
                    <a:pt x="22" y="99"/>
                    <a:pt x="17" y="99"/>
                    <a:pt x="17" y="99"/>
                  </a:cubicBezTo>
                  <a:cubicBezTo>
                    <a:pt x="17" y="93"/>
                    <a:pt x="0" y="62"/>
                    <a:pt x="0" y="62"/>
                  </a:cubicBezTo>
                  <a:cubicBezTo>
                    <a:pt x="6" y="56"/>
                    <a:pt x="11" y="56"/>
                    <a:pt x="11" y="56"/>
                  </a:cubicBezTo>
                  <a:cubicBezTo>
                    <a:pt x="17" y="62"/>
                    <a:pt x="17" y="62"/>
                    <a:pt x="17" y="62"/>
                  </a:cubicBezTo>
                  <a:cubicBezTo>
                    <a:pt x="22" y="62"/>
                    <a:pt x="22" y="62"/>
                    <a:pt x="28" y="62"/>
                  </a:cubicBezTo>
                  <a:cubicBezTo>
                    <a:pt x="28" y="62"/>
                    <a:pt x="33" y="56"/>
                    <a:pt x="39" y="56"/>
                  </a:cubicBezTo>
                  <a:cubicBezTo>
                    <a:pt x="39" y="56"/>
                    <a:pt x="44" y="56"/>
                    <a:pt x="44" y="56"/>
                  </a:cubicBezTo>
                  <a:cubicBezTo>
                    <a:pt x="50" y="56"/>
                    <a:pt x="50" y="50"/>
                    <a:pt x="55" y="50"/>
                  </a:cubicBezTo>
                  <a:cubicBezTo>
                    <a:pt x="55" y="50"/>
                    <a:pt x="61" y="50"/>
                    <a:pt x="66" y="44"/>
                  </a:cubicBezTo>
                  <a:cubicBezTo>
                    <a:pt x="66" y="44"/>
                    <a:pt x="72" y="44"/>
                    <a:pt x="77" y="37"/>
                  </a:cubicBezTo>
                  <a:cubicBezTo>
                    <a:pt x="77" y="37"/>
                    <a:pt x="83" y="37"/>
                    <a:pt x="83" y="37"/>
                  </a:cubicBezTo>
                  <a:cubicBezTo>
                    <a:pt x="94" y="31"/>
                    <a:pt x="99" y="31"/>
                    <a:pt x="105" y="25"/>
                  </a:cubicBezTo>
                  <a:cubicBezTo>
                    <a:pt x="110" y="25"/>
                    <a:pt x="116" y="25"/>
                    <a:pt x="116" y="19"/>
                  </a:cubicBezTo>
                  <a:cubicBezTo>
                    <a:pt x="121" y="19"/>
                    <a:pt x="121" y="19"/>
                    <a:pt x="121" y="13"/>
                  </a:cubicBezTo>
                  <a:cubicBezTo>
                    <a:pt x="121" y="13"/>
                    <a:pt x="121" y="7"/>
                    <a:pt x="127" y="7"/>
                  </a:cubicBezTo>
                  <a:cubicBezTo>
                    <a:pt x="127" y="7"/>
                    <a:pt x="127" y="7"/>
                    <a:pt x="127" y="7"/>
                  </a:cubicBezTo>
                  <a:cubicBezTo>
                    <a:pt x="127" y="0"/>
                    <a:pt x="127" y="0"/>
                    <a:pt x="12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2" name="Freeform 142"/>
            <p:cNvSpPr>
              <a:spLocks/>
            </p:cNvSpPr>
            <p:nvPr/>
          </p:nvSpPr>
          <p:spPr bwMode="auto">
            <a:xfrm>
              <a:off x="5759450" y="4992688"/>
              <a:ext cx="109538" cy="92075"/>
            </a:xfrm>
            <a:custGeom>
              <a:avLst/>
              <a:gdLst>
                <a:gd name="T0" fmla="*/ 2147483647 w 176"/>
                <a:gd name="T1" fmla="*/ 0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2147483647 w 176"/>
                <a:gd name="T17" fmla="*/ 2147483647 h 144"/>
                <a:gd name="T18" fmla="*/ 2147483647 w 176"/>
                <a:gd name="T19" fmla="*/ 2147483647 h 144"/>
                <a:gd name="T20" fmla="*/ 2147483647 w 176"/>
                <a:gd name="T21" fmla="*/ 2147483647 h 144"/>
                <a:gd name="T22" fmla="*/ 2147483647 w 176"/>
                <a:gd name="T23" fmla="*/ 2147483647 h 144"/>
                <a:gd name="T24" fmla="*/ 2147483647 w 176"/>
                <a:gd name="T25" fmla="*/ 2147483647 h 144"/>
                <a:gd name="T26" fmla="*/ 2147483647 w 176"/>
                <a:gd name="T27" fmla="*/ 2147483647 h 144"/>
                <a:gd name="T28" fmla="*/ 2147483647 w 176"/>
                <a:gd name="T29" fmla="*/ 2147483647 h 144"/>
                <a:gd name="T30" fmla="*/ 2147483647 w 176"/>
                <a:gd name="T31" fmla="*/ 2147483647 h 144"/>
                <a:gd name="T32" fmla="*/ 2147483647 w 176"/>
                <a:gd name="T33" fmla="*/ 2147483647 h 144"/>
                <a:gd name="T34" fmla="*/ 2147483647 w 176"/>
                <a:gd name="T35" fmla="*/ 2147483647 h 144"/>
                <a:gd name="T36" fmla="*/ 2147483647 w 176"/>
                <a:gd name="T37" fmla="*/ 2147483647 h 144"/>
                <a:gd name="T38" fmla="*/ 2147483647 w 176"/>
                <a:gd name="T39" fmla="*/ 2147483647 h 144"/>
                <a:gd name="T40" fmla="*/ 2147483647 w 176"/>
                <a:gd name="T41" fmla="*/ 2147483647 h 144"/>
                <a:gd name="T42" fmla="*/ 2147483647 w 176"/>
                <a:gd name="T43" fmla="*/ 2147483647 h 144"/>
                <a:gd name="T44" fmla="*/ 2147483647 w 176"/>
                <a:gd name="T45" fmla="*/ 2147483647 h 144"/>
                <a:gd name="T46" fmla="*/ 2147483647 w 176"/>
                <a:gd name="T47" fmla="*/ 2147483647 h 144"/>
                <a:gd name="T48" fmla="*/ 2147483647 w 176"/>
                <a:gd name="T49" fmla="*/ 2147483647 h 144"/>
                <a:gd name="T50" fmla="*/ 2147483647 w 176"/>
                <a:gd name="T51" fmla="*/ 2147483647 h 144"/>
                <a:gd name="T52" fmla="*/ 2147483647 w 176"/>
                <a:gd name="T53" fmla="*/ 2147483647 h 144"/>
                <a:gd name="T54" fmla="*/ 2147483647 w 176"/>
                <a:gd name="T55" fmla="*/ 2147483647 h 144"/>
                <a:gd name="T56" fmla="*/ 2147483647 w 176"/>
                <a:gd name="T57" fmla="*/ 2147483647 h 144"/>
                <a:gd name="T58" fmla="*/ 2147483647 w 176"/>
                <a:gd name="T59" fmla="*/ 2147483647 h 144"/>
                <a:gd name="T60" fmla="*/ 2147483647 w 176"/>
                <a:gd name="T61" fmla="*/ 2147483647 h 144"/>
                <a:gd name="T62" fmla="*/ 2147483647 w 176"/>
                <a:gd name="T63" fmla="*/ 2147483647 h 144"/>
                <a:gd name="T64" fmla="*/ 2147483647 w 176"/>
                <a:gd name="T65" fmla="*/ 2147483647 h 144"/>
                <a:gd name="T66" fmla="*/ 0 w 176"/>
                <a:gd name="T67" fmla="*/ 2147483647 h 144"/>
                <a:gd name="T68" fmla="*/ 2147483647 w 176"/>
                <a:gd name="T69" fmla="*/ 2147483647 h 144"/>
                <a:gd name="T70" fmla="*/ 2147483647 w 176"/>
                <a:gd name="T71" fmla="*/ 2147483647 h 144"/>
                <a:gd name="T72" fmla="*/ 2147483647 w 176"/>
                <a:gd name="T73" fmla="*/ 2147483647 h 144"/>
                <a:gd name="T74" fmla="*/ 2147483647 w 176"/>
                <a:gd name="T75" fmla="*/ 2147483647 h 144"/>
                <a:gd name="T76" fmla="*/ 2147483647 w 176"/>
                <a:gd name="T77" fmla="*/ 0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44"/>
                <a:gd name="T119" fmla="*/ 176 w 176"/>
                <a:gd name="T120" fmla="*/ 144 h 1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44">
                  <a:moveTo>
                    <a:pt x="47" y="0"/>
                  </a:moveTo>
                  <a:cubicBezTo>
                    <a:pt x="59" y="0"/>
                    <a:pt x="71" y="6"/>
                    <a:pt x="71" y="12"/>
                  </a:cubicBezTo>
                  <a:cubicBezTo>
                    <a:pt x="71" y="12"/>
                    <a:pt x="71" y="12"/>
                    <a:pt x="71" y="18"/>
                  </a:cubicBezTo>
                  <a:cubicBezTo>
                    <a:pt x="71" y="18"/>
                    <a:pt x="71" y="18"/>
                    <a:pt x="71" y="18"/>
                  </a:cubicBezTo>
                  <a:cubicBezTo>
                    <a:pt x="71" y="18"/>
                    <a:pt x="71" y="18"/>
                    <a:pt x="65" y="18"/>
                  </a:cubicBezTo>
                  <a:cubicBezTo>
                    <a:pt x="65" y="18"/>
                    <a:pt x="59" y="18"/>
                    <a:pt x="59" y="18"/>
                  </a:cubicBezTo>
                  <a:cubicBezTo>
                    <a:pt x="53" y="18"/>
                    <a:pt x="47" y="36"/>
                    <a:pt x="47" y="42"/>
                  </a:cubicBezTo>
                  <a:cubicBezTo>
                    <a:pt x="47" y="42"/>
                    <a:pt x="42" y="48"/>
                    <a:pt x="42" y="48"/>
                  </a:cubicBezTo>
                  <a:cubicBezTo>
                    <a:pt x="47" y="48"/>
                    <a:pt x="47" y="54"/>
                    <a:pt x="47" y="54"/>
                  </a:cubicBezTo>
                  <a:cubicBezTo>
                    <a:pt x="53" y="54"/>
                    <a:pt x="53" y="54"/>
                    <a:pt x="59" y="60"/>
                  </a:cubicBezTo>
                  <a:cubicBezTo>
                    <a:pt x="59" y="60"/>
                    <a:pt x="65" y="60"/>
                    <a:pt x="65" y="60"/>
                  </a:cubicBezTo>
                  <a:cubicBezTo>
                    <a:pt x="71" y="66"/>
                    <a:pt x="83" y="66"/>
                    <a:pt x="88" y="66"/>
                  </a:cubicBezTo>
                  <a:cubicBezTo>
                    <a:pt x="88" y="72"/>
                    <a:pt x="88" y="72"/>
                    <a:pt x="94" y="72"/>
                  </a:cubicBezTo>
                  <a:cubicBezTo>
                    <a:pt x="100" y="72"/>
                    <a:pt x="106" y="78"/>
                    <a:pt x="112" y="78"/>
                  </a:cubicBezTo>
                  <a:cubicBezTo>
                    <a:pt x="118" y="84"/>
                    <a:pt x="124" y="84"/>
                    <a:pt x="130" y="84"/>
                  </a:cubicBezTo>
                  <a:cubicBezTo>
                    <a:pt x="135" y="90"/>
                    <a:pt x="141" y="96"/>
                    <a:pt x="153" y="96"/>
                  </a:cubicBezTo>
                  <a:cubicBezTo>
                    <a:pt x="159" y="96"/>
                    <a:pt x="171" y="84"/>
                    <a:pt x="171" y="96"/>
                  </a:cubicBezTo>
                  <a:cubicBezTo>
                    <a:pt x="176" y="102"/>
                    <a:pt x="165" y="126"/>
                    <a:pt x="159" y="132"/>
                  </a:cubicBezTo>
                  <a:cubicBezTo>
                    <a:pt x="159" y="138"/>
                    <a:pt x="159" y="138"/>
                    <a:pt x="159" y="144"/>
                  </a:cubicBezTo>
                  <a:cubicBezTo>
                    <a:pt x="159" y="144"/>
                    <a:pt x="153" y="144"/>
                    <a:pt x="153" y="144"/>
                  </a:cubicBezTo>
                  <a:cubicBezTo>
                    <a:pt x="153" y="144"/>
                    <a:pt x="153" y="144"/>
                    <a:pt x="153" y="144"/>
                  </a:cubicBezTo>
                  <a:cubicBezTo>
                    <a:pt x="141" y="144"/>
                    <a:pt x="147" y="126"/>
                    <a:pt x="141" y="126"/>
                  </a:cubicBezTo>
                  <a:cubicBezTo>
                    <a:pt x="135" y="120"/>
                    <a:pt x="124" y="120"/>
                    <a:pt x="118" y="114"/>
                  </a:cubicBezTo>
                  <a:cubicBezTo>
                    <a:pt x="112" y="114"/>
                    <a:pt x="112" y="114"/>
                    <a:pt x="106" y="108"/>
                  </a:cubicBezTo>
                  <a:cubicBezTo>
                    <a:pt x="100" y="108"/>
                    <a:pt x="94" y="108"/>
                    <a:pt x="94" y="102"/>
                  </a:cubicBezTo>
                  <a:cubicBezTo>
                    <a:pt x="88" y="102"/>
                    <a:pt x="88" y="102"/>
                    <a:pt x="83" y="102"/>
                  </a:cubicBezTo>
                  <a:cubicBezTo>
                    <a:pt x="71" y="96"/>
                    <a:pt x="59" y="90"/>
                    <a:pt x="47" y="84"/>
                  </a:cubicBezTo>
                  <a:cubicBezTo>
                    <a:pt x="47" y="84"/>
                    <a:pt x="42" y="84"/>
                    <a:pt x="36" y="78"/>
                  </a:cubicBezTo>
                  <a:cubicBezTo>
                    <a:pt x="36" y="78"/>
                    <a:pt x="30" y="78"/>
                    <a:pt x="30" y="78"/>
                  </a:cubicBezTo>
                  <a:cubicBezTo>
                    <a:pt x="24" y="84"/>
                    <a:pt x="24" y="102"/>
                    <a:pt x="24" y="108"/>
                  </a:cubicBezTo>
                  <a:cubicBezTo>
                    <a:pt x="24" y="108"/>
                    <a:pt x="24" y="108"/>
                    <a:pt x="24" y="114"/>
                  </a:cubicBezTo>
                  <a:cubicBezTo>
                    <a:pt x="30" y="120"/>
                    <a:pt x="24" y="126"/>
                    <a:pt x="18" y="120"/>
                  </a:cubicBezTo>
                  <a:cubicBezTo>
                    <a:pt x="12" y="120"/>
                    <a:pt x="12" y="120"/>
                    <a:pt x="6" y="120"/>
                  </a:cubicBezTo>
                  <a:cubicBezTo>
                    <a:pt x="6" y="114"/>
                    <a:pt x="0" y="114"/>
                    <a:pt x="0" y="114"/>
                  </a:cubicBezTo>
                  <a:cubicBezTo>
                    <a:pt x="6" y="102"/>
                    <a:pt x="6" y="96"/>
                    <a:pt x="12" y="90"/>
                  </a:cubicBezTo>
                  <a:cubicBezTo>
                    <a:pt x="12" y="78"/>
                    <a:pt x="18" y="66"/>
                    <a:pt x="24" y="54"/>
                  </a:cubicBezTo>
                  <a:cubicBezTo>
                    <a:pt x="24" y="48"/>
                    <a:pt x="30" y="42"/>
                    <a:pt x="30" y="36"/>
                  </a:cubicBezTo>
                  <a:cubicBezTo>
                    <a:pt x="36" y="30"/>
                    <a:pt x="36" y="18"/>
                    <a:pt x="42" y="12"/>
                  </a:cubicBezTo>
                  <a:cubicBezTo>
                    <a:pt x="47" y="6"/>
                    <a:pt x="47" y="6"/>
                    <a:pt x="4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3" name="Freeform 143"/>
            <p:cNvSpPr>
              <a:spLocks noEditPoints="1"/>
            </p:cNvSpPr>
            <p:nvPr/>
          </p:nvSpPr>
          <p:spPr bwMode="auto">
            <a:xfrm>
              <a:off x="6888163" y="5084763"/>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2147483647 w 144"/>
                <a:gd name="T9" fmla="*/ 2147483647 h 128"/>
                <a:gd name="T10" fmla="*/ 2147483647 w 144"/>
                <a:gd name="T11" fmla="*/ 2147483647 h 128"/>
                <a:gd name="T12" fmla="*/ 2147483647 w 144"/>
                <a:gd name="T13" fmla="*/ 2147483647 h 128"/>
                <a:gd name="T14" fmla="*/ 2147483647 w 144"/>
                <a:gd name="T15" fmla="*/ 2147483647 h 128"/>
                <a:gd name="T16" fmla="*/ 2147483647 w 144"/>
                <a:gd name="T17" fmla="*/ 2147483647 h 128"/>
                <a:gd name="T18" fmla="*/ 2147483647 w 144"/>
                <a:gd name="T19" fmla="*/ 2147483647 h 128"/>
                <a:gd name="T20" fmla="*/ 2147483647 w 144"/>
                <a:gd name="T21" fmla="*/ 2147483647 h 128"/>
                <a:gd name="T22" fmla="*/ 0 w 144"/>
                <a:gd name="T23" fmla="*/ 2147483647 h 128"/>
                <a:gd name="T24" fmla="*/ 2147483647 w 144"/>
                <a:gd name="T25" fmla="*/ 2147483647 h 128"/>
                <a:gd name="T26" fmla="*/ 2147483647 w 144"/>
                <a:gd name="T27" fmla="*/ 2147483647 h 128"/>
                <a:gd name="T28" fmla="*/ 2147483647 w 144"/>
                <a:gd name="T29" fmla="*/ 2147483647 h 128"/>
                <a:gd name="T30" fmla="*/ 2147483647 w 144"/>
                <a:gd name="T31" fmla="*/ 0 h 128"/>
                <a:gd name="T32" fmla="*/ 2147483647 w 144"/>
                <a:gd name="T33" fmla="*/ 2147483647 h 128"/>
                <a:gd name="T34" fmla="*/ 2147483647 w 144"/>
                <a:gd name="T35" fmla="*/ 2147483647 h 128"/>
                <a:gd name="T36" fmla="*/ 2147483647 w 144"/>
                <a:gd name="T37" fmla="*/ 2147483647 h 128"/>
                <a:gd name="T38" fmla="*/ 2147483647 w 144"/>
                <a:gd name="T39" fmla="*/ 2147483647 h 128"/>
                <a:gd name="T40" fmla="*/ 2147483647 w 144"/>
                <a:gd name="T41" fmla="*/ 2147483647 h 128"/>
                <a:gd name="T42" fmla="*/ 2147483647 w 144"/>
                <a:gd name="T43" fmla="*/ 2147483647 h 128"/>
                <a:gd name="T44" fmla="*/ 2147483647 w 144"/>
                <a:gd name="T45" fmla="*/ 2147483647 h 128"/>
                <a:gd name="T46" fmla="*/ 2147483647 w 144"/>
                <a:gd name="T47" fmla="*/ 2147483647 h 128"/>
                <a:gd name="T48" fmla="*/ 2147483647 w 144"/>
                <a:gd name="T49" fmla="*/ 2147483647 h 128"/>
                <a:gd name="T50" fmla="*/ 2147483647 w 144"/>
                <a:gd name="T51" fmla="*/ 2147483647 h 128"/>
                <a:gd name="T52" fmla="*/ 2147483647 w 144"/>
                <a:gd name="T53" fmla="*/ 2147483647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4"/>
                <a:gd name="T82" fmla="*/ 0 h 128"/>
                <a:gd name="T83" fmla="*/ 144 w 144"/>
                <a:gd name="T84" fmla="*/ 128 h 1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4" h="128">
                  <a:moveTo>
                    <a:pt x="72" y="0"/>
                  </a:moveTo>
                  <a:cubicBezTo>
                    <a:pt x="100" y="0"/>
                    <a:pt x="122" y="7"/>
                    <a:pt x="139" y="25"/>
                  </a:cubicBezTo>
                  <a:cubicBezTo>
                    <a:pt x="144" y="37"/>
                    <a:pt x="144" y="43"/>
                    <a:pt x="144" y="55"/>
                  </a:cubicBezTo>
                  <a:cubicBezTo>
                    <a:pt x="144" y="61"/>
                    <a:pt x="144" y="74"/>
                    <a:pt x="144" y="80"/>
                  </a:cubicBezTo>
                  <a:cubicBezTo>
                    <a:pt x="139" y="92"/>
                    <a:pt x="128" y="104"/>
                    <a:pt x="122" y="110"/>
                  </a:cubicBezTo>
                  <a:cubicBezTo>
                    <a:pt x="122" y="110"/>
                    <a:pt x="117" y="110"/>
                    <a:pt x="117" y="116"/>
                  </a:cubicBezTo>
                  <a:cubicBezTo>
                    <a:pt x="111" y="116"/>
                    <a:pt x="106" y="122"/>
                    <a:pt x="95" y="122"/>
                  </a:cubicBezTo>
                  <a:cubicBezTo>
                    <a:pt x="89" y="128"/>
                    <a:pt x="78" y="128"/>
                    <a:pt x="72" y="128"/>
                  </a:cubicBezTo>
                  <a:cubicBezTo>
                    <a:pt x="61" y="128"/>
                    <a:pt x="56" y="128"/>
                    <a:pt x="45" y="128"/>
                  </a:cubicBezTo>
                  <a:cubicBezTo>
                    <a:pt x="45" y="122"/>
                    <a:pt x="39" y="122"/>
                    <a:pt x="39" y="122"/>
                  </a:cubicBezTo>
                  <a:cubicBezTo>
                    <a:pt x="28" y="122"/>
                    <a:pt x="23" y="116"/>
                    <a:pt x="17" y="110"/>
                  </a:cubicBezTo>
                  <a:cubicBezTo>
                    <a:pt x="12" y="104"/>
                    <a:pt x="0" y="80"/>
                    <a:pt x="0" y="74"/>
                  </a:cubicBezTo>
                  <a:cubicBezTo>
                    <a:pt x="0" y="55"/>
                    <a:pt x="17" y="31"/>
                    <a:pt x="28" y="19"/>
                  </a:cubicBezTo>
                  <a:cubicBezTo>
                    <a:pt x="28" y="19"/>
                    <a:pt x="34" y="19"/>
                    <a:pt x="34" y="13"/>
                  </a:cubicBezTo>
                  <a:cubicBezTo>
                    <a:pt x="39" y="13"/>
                    <a:pt x="50" y="7"/>
                    <a:pt x="56" y="7"/>
                  </a:cubicBezTo>
                  <a:cubicBezTo>
                    <a:pt x="61" y="0"/>
                    <a:pt x="67" y="0"/>
                    <a:pt x="72" y="0"/>
                  </a:cubicBezTo>
                  <a:close/>
                  <a:moveTo>
                    <a:pt x="78" y="25"/>
                  </a:moveTo>
                  <a:cubicBezTo>
                    <a:pt x="72" y="31"/>
                    <a:pt x="67" y="31"/>
                    <a:pt x="61" y="31"/>
                  </a:cubicBezTo>
                  <a:cubicBezTo>
                    <a:pt x="50" y="37"/>
                    <a:pt x="39" y="43"/>
                    <a:pt x="34" y="49"/>
                  </a:cubicBezTo>
                  <a:cubicBezTo>
                    <a:pt x="28" y="49"/>
                    <a:pt x="28" y="55"/>
                    <a:pt x="23" y="55"/>
                  </a:cubicBezTo>
                  <a:cubicBezTo>
                    <a:pt x="12" y="74"/>
                    <a:pt x="17" y="92"/>
                    <a:pt x="34" y="98"/>
                  </a:cubicBezTo>
                  <a:cubicBezTo>
                    <a:pt x="39" y="98"/>
                    <a:pt x="50" y="98"/>
                    <a:pt x="50" y="98"/>
                  </a:cubicBezTo>
                  <a:cubicBezTo>
                    <a:pt x="56" y="98"/>
                    <a:pt x="72" y="98"/>
                    <a:pt x="78" y="98"/>
                  </a:cubicBezTo>
                  <a:cubicBezTo>
                    <a:pt x="100" y="98"/>
                    <a:pt x="111" y="92"/>
                    <a:pt x="122" y="74"/>
                  </a:cubicBezTo>
                  <a:cubicBezTo>
                    <a:pt x="128" y="74"/>
                    <a:pt x="128" y="74"/>
                    <a:pt x="133" y="68"/>
                  </a:cubicBezTo>
                  <a:cubicBezTo>
                    <a:pt x="133" y="68"/>
                    <a:pt x="133" y="61"/>
                    <a:pt x="133" y="55"/>
                  </a:cubicBezTo>
                  <a:cubicBezTo>
                    <a:pt x="133" y="31"/>
                    <a:pt x="100" y="25"/>
                    <a:pt x="78" y="25"/>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4" name="Freeform 144"/>
            <p:cNvSpPr>
              <a:spLocks/>
            </p:cNvSpPr>
            <p:nvPr/>
          </p:nvSpPr>
          <p:spPr bwMode="auto">
            <a:xfrm>
              <a:off x="5748338" y="5084763"/>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2147483647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2147483647 h 128"/>
                <a:gd name="T48" fmla="*/ 2147483647 w 160"/>
                <a:gd name="T49" fmla="*/ 2147483647 h 128"/>
                <a:gd name="T50" fmla="*/ 2147483647 w 160"/>
                <a:gd name="T51" fmla="*/ 2147483647 h 128"/>
                <a:gd name="T52" fmla="*/ 2147483647 w 160"/>
                <a:gd name="T53" fmla="*/ 2147483647 h 128"/>
                <a:gd name="T54" fmla="*/ 2147483647 w 160"/>
                <a:gd name="T55" fmla="*/ 2147483647 h 128"/>
                <a:gd name="T56" fmla="*/ 0 w 160"/>
                <a:gd name="T57" fmla="*/ 2147483647 h 128"/>
                <a:gd name="T58" fmla="*/ 2147483647 w 160"/>
                <a:gd name="T59" fmla="*/ 2147483647 h 128"/>
                <a:gd name="T60" fmla="*/ 2147483647 w 160"/>
                <a:gd name="T61" fmla="*/ 2147483647 h 128"/>
                <a:gd name="T62" fmla="*/ 2147483647 w 160"/>
                <a:gd name="T63" fmla="*/ 2147483647 h 128"/>
                <a:gd name="T64" fmla="*/ 2147483647 w 160"/>
                <a:gd name="T65" fmla="*/ 0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28"/>
                <a:gd name="T101" fmla="*/ 160 w 16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28">
                  <a:moveTo>
                    <a:pt x="12" y="0"/>
                  </a:moveTo>
                  <a:cubicBezTo>
                    <a:pt x="24" y="0"/>
                    <a:pt x="48" y="7"/>
                    <a:pt x="48" y="19"/>
                  </a:cubicBezTo>
                  <a:cubicBezTo>
                    <a:pt x="48" y="19"/>
                    <a:pt x="48" y="25"/>
                    <a:pt x="42" y="25"/>
                  </a:cubicBezTo>
                  <a:cubicBezTo>
                    <a:pt x="36" y="25"/>
                    <a:pt x="30" y="25"/>
                    <a:pt x="24" y="31"/>
                  </a:cubicBezTo>
                  <a:cubicBezTo>
                    <a:pt x="12" y="37"/>
                    <a:pt x="12" y="55"/>
                    <a:pt x="24" y="61"/>
                  </a:cubicBezTo>
                  <a:cubicBezTo>
                    <a:pt x="30" y="68"/>
                    <a:pt x="30" y="74"/>
                    <a:pt x="42" y="74"/>
                  </a:cubicBezTo>
                  <a:cubicBezTo>
                    <a:pt x="42" y="74"/>
                    <a:pt x="42" y="68"/>
                    <a:pt x="42" y="68"/>
                  </a:cubicBezTo>
                  <a:cubicBezTo>
                    <a:pt x="48" y="68"/>
                    <a:pt x="54" y="68"/>
                    <a:pt x="54" y="61"/>
                  </a:cubicBezTo>
                  <a:cubicBezTo>
                    <a:pt x="60" y="55"/>
                    <a:pt x="60" y="49"/>
                    <a:pt x="66" y="43"/>
                  </a:cubicBezTo>
                  <a:cubicBezTo>
                    <a:pt x="72" y="31"/>
                    <a:pt x="83" y="19"/>
                    <a:pt x="101" y="19"/>
                  </a:cubicBezTo>
                  <a:cubicBezTo>
                    <a:pt x="107" y="19"/>
                    <a:pt x="113" y="13"/>
                    <a:pt x="125" y="19"/>
                  </a:cubicBezTo>
                  <a:cubicBezTo>
                    <a:pt x="125" y="19"/>
                    <a:pt x="131" y="19"/>
                    <a:pt x="131" y="25"/>
                  </a:cubicBezTo>
                  <a:cubicBezTo>
                    <a:pt x="137" y="25"/>
                    <a:pt x="143" y="31"/>
                    <a:pt x="149" y="37"/>
                  </a:cubicBezTo>
                  <a:cubicBezTo>
                    <a:pt x="149" y="43"/>
                    <a:pt x="149" y="43"/>
                    <a:pt x="155" y="49"/>
                  </a:cubicBezTo>
                  <a:cubicBezTo>
                    <a:pt x="160" y="61"/>
                    <a:pt x="160" y="74"/>
                    <a:pt x="155" y="86"/>
                  </a:cubicBezTo>
                  <a:cubicBezTo>
                    <a:pt x="149" y="98"/>
                    <a:pt x="149" y="104"/>
                    <a:pt x="143" y="110"/>
                  </a:cubicBezTo>
                  <a:cubicBezTo>
                    <a:pt x="143" y="116"/>
                    <a:pt x="149" y="122"/>
                    <a:pt x="143" y="128"/>
                  </a:cubicBezTo>
                  <a:cubicBezTo>
                    <a:pt x="137" y="128"/>
                    <a:pt x="95" y="116"/>
                    <a:pt x="95" y="116"/>
                  </a:cubicBezTo>
                  <a:cubicBezTo>
                    <a:pt x="95" y="110"/>
                    <a:pt x="95" y="110"/>
                    <a:pt x="95" y="110"/>
                  </a:cubicBezTo>
                  <a:cubicBezTo>
                    <a:pt x="95" y="98"/>
                    <a:pt x="107" y="104"/>
                    <a:pt x="113" y="104"/>
                  </a:cubicBezTo>
                  <a:cubicBezTo>
                    <a:pt x="113" y="104"/>
                    <a:pt x="119" y="104"/>
                    <a:pt x="119" y="104"/>
                  </a:cubicBezTo>
                  <a:cubicBezTo>
                    <a:pt x="125" y="104"/>
                    <a:pt x="131" y="98"/>
                    <a:pt x="131" y="92"/>
                  </a:cubicBezTo>
                  <a:cubicBezTo>
                    <a:pt x="155" y="74"/>
                    <a:pt x="143" y="43"/>
                    <a:pt x="119" y="43"/>
                  </a:cubicBezTo>
                  <a:cubicBezTo>
                    <a:pt x="95" y="43"/>
                    <a:pt x="95" y="68"/>
                    <a:pt x="83" y="80"/>
                  </a:cubicBezTo>
                  <a:cubicBezTo>
                    <a:pt x="83" y="86"/>
                    <a:pt x="78" y="86"/>
                    <a:pt x="78" y="86"/>
                  </a:cubicBezTo>
                  <a:cubicBezTo>
                    <a:pt x="72" y="92"/>
                    <a:pt x="72" y="92"/>
                    <a:pt x="66" y="92"/>
                  </a:cubicBezTo>
                  <a:cubicBezTo>
                    <a:pt x="60" y="98"/>
                    <a:pt x="48" y="98"/>
                    <a:pt x="36" y="98"/>
                  </a:cubicBezTo>
                  <a:cubicBezTo>
                    <a:pt x="24" y="92"/>
                    <a:pt x="12" y="80"/>
                    <a:pt x="6" y="68"/>
                  </a:cubicBezTo>
                  <a:cubicBezTo>
                    <a:pt x="0" y="61"/>
                    <a:pt x="0" y="49"/>
                    <a:pt x="0" y="37"/>
                  </a:cubicBezTo>
                  <a:cubicBezTo>
                    <a:pt x="6" y="31"/>
                    <a:pt x="6" y="31"/>
                    <a:pt x="6" y="25"/>
                  </a:cubicBezTo>
                  <a:cubicBezTo>
                    <a:pt x="6" y="25"/>
                    <a:pt x="12" y="19"/>
                    <a:pt x="12" y="19"/>
                  </a:cubicBezTo>
                  <a:cubicBezTo>
                    <a:pt x="12" y="19"/>
                    <a:pt x="12" y="13"/>
                    <a:pt x="12" y="13"/>
                  </a:cubicBezTo>
                  <a:cubicBezTo>
                    <a:pt x="12" y="7"/>
                    <a:pt x="12" y="7"/>
                    <a:pt x="1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5" name="Freeform 145"/>
            <p:cNvSpPr>
              <a:spLocks/>
            </p:cNvSpPr>
            <p:nvPr/>
          </p:nvSpPr>
          <p:spPr bwMode="auto">
            <a:xfrm>
              <a:off x="6897688" y="5178426"/>
              <a:ext cx="100013" cy="71438"/>
            </a:xfrm>
            <a:custGeom>
              <a:avLst/>
              <a:gdLst>
                <a:gd name="T0" fmla="*/ 2147483647 w 160"/>
                <a:gd name="T1" fmla="*/ 0 h 112"/>
                <a:gd name="T2" fmla="*/ 2147483647 w 160"/>
                <a:gd name="T3" fmla="*/ 2147483647 h 112"/>
                <a:gd name="T4" fmla="*/ 2147483647 w 160"/>
                <a:gd name="T5" fmla="*/ 2147483647 h 112"/>
                <a:gd name="T6" fmla="*/ 2147483647 w 160"/>
                <a:gd name="T7" fmla="*/ 2147483647 h 112"/>
                <a:gd name="T8" fmla="*/ 2147483647 w 160"/>
                <a:gd name="T9" fmla="*/ 2147483647 h 112"/>
                <a:gd name="T10" fmla="*/ 2147483647 w 160"/>
                <a:gd name="T11" fmla="*/ 2147483647 h 112"/>
                <a:gd name="T12" fmla="*/ 2147483647 w 160"/>
                <a:gd name="T13" fmla="*/ 2147483647 h 112"/>
                <a:gd name="T14" fmla="*/ 2147483647 w 160"/>
                <a:gd name="T15" fmla="*/ 2147483647 h 112"/>
                <a:gd name="T16" fmla="*/ 2147483647 w 160"/>
                <a:gd name="T17" fmla="*/ 2147483647 h 112"/>
                <a:gd name="T18" fmla="*/ 2147483647 w 160"/>
                <a:gd name="T19" fmla="*/ 2147483647 h 112"/>
                <a:gd name="T20" fmla="*/ 2147483647 w 160"/>
                <a:gd name="T21" fmla="*/ 2147483647 h 112"/>
                <a:gd name="T22" fmla="*/ 2147483647 w 160"/>
                <a:gd name="T23" fmla="*/ 2147483647 h 112"/>
                <a:gd name="T24" fmla="*/ 2147483647 w 160"/>
                <a:gd name="T25" fmla="*/ 2147483647 h 112"/>
                <a:gd name="T26" fmla="*/ 2147483647 w 160"/>
                <a:gd name="T27" fmla="*/ 2147483647 h 112"/>
                <a:gd name="T28" fmla="*/ 2147483647 w 160"/>
                <a:gd name="T29" fmla="*/ 2147483647 h 112"/>
                <a:gd name="T30" fmla="*/ 2147483647 w 160"/>
                <a:gd name="T31" fmla="*/ 2147483647 h 112"/>
                <a:gd name="T32" fmla="*/ 2147483647 w 160"/>
                <a:gd name="T33" fmla="*/ 2147483647 h 112"/>
                <a:gd name="T34" fmla="*/ 2147483647 w 160"/>
                <a:gd name="T35" fmla="*/ 2147483647 h 112"/>
                <a:gd name="T36" fmla="*/ 2147483647 w 160"/>
                <a:gd name="T37" fmla="*/ 2147483647 h 112"/>
                <a:gd name="T38" fmla="*/ 2147483647 w 160"/>
                <a:gd name="T39" fmla="*/ 2147483647 h 112"/>
                <a:gd name="T40" fmla="*/ 2147483647 w 160"/>
                <a:gd name="T41" fmla="*/ 2147483647 h 112"/>
                <a:gd name="T42" fmla="*/ 2147483647 w 160"/>
                <a:gd name="T43" fmla="*/ 2147483647 h 112"/>
                <a:gd name="T44" fmla="*/ 2147483647 w 160"/>
                <a:gd name="T45" fmla="*/ 2147483647 h 112"/>
                <a:gd name="T46" fmla="*/ 2147483647 w 160"/>
                <a:gd name="T47" fmla="*/ 2147483647 h 112"/>
                <a:gd name="T48" fmla="*/ 2147483647 w 160"/>
                <a:gd name="T49" fmla="*/ 2147483647 h 112"/>
                <a:gd name="T50" fmla="*/ 2147483647 w 160"/>
                <a:gd name="T51" fmla="*/ 2147483647 h 112"/>
                <a:gd name="T52" fmla="*/ 2147483647 w 160"/>
                <a:gd name="T53" fmla="*/ 0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0"/>
                <a:gd name="T82" fmla="*/ 0 h 112"/>
                <a:gd name="T83" fmla="*/ 160 w 160"/>
                <a:gd name="T84" fmla="*/ 112 h 1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0" h="112">
                  <a:moveTo>
                    <a:pt x="109" y="0"/>
                  </a:moveTo>
                  <a:cubicBezTo>
                    <a:pt x="126" y="0"/>
                    <a:pt x="138" y="7"/>
                    <a:pt x="149" y="25"/>
                  </a:cubicBezTo>
                  <a:cubicBezTo>
                    <a:pt x="149" y="25"/>
                    <a:pt x="155" y="32"/>
                    <a:pt x="155" y="38"/>
                  </a:cubicBezTo>
                  <a:cubicBezTo>
                    <a:pt x="155" y="44"/>
                    <a:pt x="155" y="56"/>
                    <a:pt x="155" y="63"/>
                  </a:cubicBezTo>
                  <a:cubicBezTo>
                    <a:pt x="155" y="69"/>
                    <a:pt x="160" y="75"/>
                    <a:pt x="155" y="81"/>
                  </a:cubicBezTo>
                  <a:cubicBezTo>
                    <a:pt x="149" y="81"/>
                    <a:pt x="132" y="88"/>
                    <a:pt x="126" y="81"/>
                  </a:cubicBezTo>
                  <a:cubicBezTo>
                    <a:pt x="120" y="81"/>
                    <a:pt x="120" y="75"/>
                    <a:pt x="120" y="75"/>
                  </a:cubicBezTo>
                  <a:cubicBezTo>
                    <a:pt x="126" y="69"/>
                    <a:pt x="132" y="69"/>
                    <a:pt x="138" y="63"/>
                  </a:cubicBezTo>
                  <a:cubicBezTo>
                    <a:pt x="138" y="56"/>
                    <a:pt x="143" y="56"/>
                    <a:pt x="143" y="50"/>
                  </a:cubicBezTo>
                  <a:cubicBezTo>
                    <a:pt x="149" y="38"/>
                    <a:pt x="132" y="25"/>
                    <a:pt x="120" y="25"/>
                  </a:cubicBezTo>
                  <a:cubicBezTo>
                    <a:pt x="103" y="25"/>
                    <a:pt x="103" y="32"/>
                    <a:pt x="98" y="50"/>
                  </a:cubicBezTo>
                  <a:cubicBezTo>
                    <a:pt x="98" y="50"/>
                    <a:pt x="98" y="50"/>
                    <a:pt x="98" y="56"/>
                  </a:cubicBezTo>
                  <a:cubicBezTo>
                    <a:pt x="98" y="56"/>
                    <a:pt x="98" y="63"/>
                    <a:pt x="98" y="69"/>
                  </a:cubicBezTo>
                  <a:cubicBezTo>
                    <a:pt x="92" y="81"/>
                    <a:pt x="80" y="100"/>
                    <a:pt x="69" y="100"/>
                  </a:cubicBezTo>
                  <a:cubicBezTo>
                    <a:pt x="40" y="112"/>
                    <a:pt x="12" y="94"/>
                    <a:pt x="6" y="63"/>
                  </a:cubicBezTo>
                  <a:cubicBezTo>
                    <a:pt x="6" y="50"/>
                    <a:pt x="6" y="44"/>
                    <a:pt x="12" y="32"/>
                  </a:cubicBezTo>
                  <a:cubicBezTo>
                    <a:pt x="12" y="25"/>
                    <a:pt x="0" y="19"/>
                    <a:pt x="6" y="13"/>
                  </a:cubicBezTo>
                  <a:cubicBezTo>
                    <a:pt x="12" y="7"/>
                    <a:pt x="18" y="7"/>
                    <a:pt x="23" y="7"/>
                  </a:cubicBezTo>
                  <a:cubicBezTo>
                    <a:pt x="23" y="7"/>
                    <a:pt x="29" y="7"/>
                    <a:pt x="35" y="7"/>
                  </a:cubicBezTo>
                  <a:cubicBezTo>
                    <a:pt x="40" y="0"/>
                    <a:pt x="52" y="7"/>
                    <a:pt x="46" y="19"/>
                  </a:cubicBezTo>
                  <a:cubicBezTo>
                    <a:pt x="46" y="19"/>
                    <a:pt x="35" y="25"/>
                    <a:pt x="29" y="32"/>
                  </a:cubicBezTo>
                  <a:cubicBezTo>
                    <a:pt x="12" y="50"/>
                    <a:pt x="23" y="81"/>
                    <a:pt x="46" y="81"/>
                  </a:cubicBezTo>
                  <a:cubicBezTo>
                    <a:pt x="52" y="81"/>
                    <a:pt x="58" y="81"/>
                    <a:pt x="58" y="75"/>
                  </a:cubicBezTo>
                  <a:cubicBezTo>
                    <a:pt x="63" y="75"/>
                    <a:pt x="63" y="75"/>
                    <a:pt x="69" y="75"/>
                  </a:cubicBezTo>
                  <a:cubicBezTo>
                    <a:pt x="69" y="63"/>
                    <a:pt x="69" y="56"/>
                    <a:pt x="69" y="44"/>
                  </a:cubicBezTo>
                  <a:cubicBezTo>
                    <a:pt x="69" y="38"/>
                    <a:pt x="75" y="32"/>
                    <a:pt x="75" y="25"/>
                  </a:cubicBezTo>
                  <a:cubicBezTo>
                    <a:pt x="86" y="7"/>
                    <a:pt x="92" y="7"/>
                    <a:pt x="109"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6" name="Freeform 146"/>
            <p:cNvSpPr>
              <a:spLocks/>
            </p:cNvSpPr>
            <p:nvPr/>
          </p:nvSpPr>
          <p:spPr bwMode="auto">
            <a:xfrm>
              <a:off x="5729288" y="5167313"/>
              <a:ext cx="109538" cy="82550"/>
            </a:xfrm>
            <a:custGeom>
              <a:avLst/>
              <a:gdLst>
                <a:gd name="T0" fmla="*/ 2147483647 w 176"/>
                <a:gd name="T1" fmla="*/ 0 h 128"/>
                <a:gd name="T2" fmla="*/ 2147483647 w 176"/>
                <a:gd name="T3" fmla="*/ 2147483647 h 128"/>
                <a:gd name="T4" fmla="*/ 2147483647 w 176"/>
                <a:gd name="T5" fmla="*/ 2147483647 h 128"/>
                <a:gd name="T6" fmla="*/ 2147483647 w 176"/>
                <a:gd name="T7" fmla="*/ 2147483647 h 128"/>
                <a:gd name="T8" fmla="*/ 2147483647 w 176"/>
                <a:gd name="T9" fmla="*/ 2147483647 h 128"/>
                <a:gd name="T10" fmla="*/ 2147483647 w 176"/>
                <a:gd name="T11" fmla="*/ 2147483647 h 128"/>
                <a:gd name="T12" fmla="*/ 2147483647 w 176"/>
                <a:gd name="T13" fmla="*/ 2147483647 h 128"/>
                <a:gd name="T14" fmla="*/ 2147483647 w 176"/>
                <a:gd name="T15" fmla="*/ 2147483647 h 128"/>
                <a:gd name="T16" fmla="*/ 2147483647 w 176"/>
                <a:gd name="T17" fmla="*/ 2147483647 h 128"/>
                <a:gd name="T18" fmla="*/ 2147483647 w 176"/>
                <a:gd name="T19" fmla="*/ 2147483647 h 128"/>
                <a:gd name="T20" fmla="*/ 2147483647 w 176"/>
                <a:gd name="T21" fmla="*/ 2147483647 h 128"/>
                <a:gd name="T22" fmla="*/ 2147483647 w 176"/>
                <a:gd name="T23" fmla="*/ 2147483647 h 128"/>
                <a:gd name="T24" fmla="*/ 2147483647 w 176"/>
                <a:gd name="T25" fmla="*/ 2147483647 h 128"/>
                <a:gd name="T26" fmla="*/ 2147483647 w 176"/>
                <a:gd name="T27" fmla="*/ 2147483647 h 128"/>
                <a:gd name="T28" fmla="*/ 2147483647 w 176"/>
                <a:gd name="T29" fmla="*/ 2147483647 h 128"/>
                <a:gd name="T30" fmla="*/ 2147483647 w 176"/>
                <a:gd name="T31" fmla="*/ 2147483647 h 128"/>
                <a:gd name="T32" fmla="*/ 2147483647 w 176"/>
                <a:gd name="T33" fmla="*/ 2147483647 h 128"/>
                <a:gd name="T34" fmla="*/ 2147483647 w 176"/>
                <a:gd name="T35" fmla="*/ 2147483647 h 128"/>
                <a:gd name="T36" fmla="*/ 2147483647 w 176"/>
                <a:gd name="T37" fmla="*/ 2147483647 h 128"/>
                <a:gd name="T38" fmla="*/ 0 w 176"/>
                <a:gd name="T39" fmla="*/ 2147483647 h 128"/>
                <a:gd name="T40" fmla="*/ 2147483647 w 176"/>
                <a:gd name="T41" fmla="*/ 2147483647 h 128"/>
                <a:gd name="T42" fmla="*/ 2147483647 w 176"/>
                <a:gd name="T43" fmla="*/ 2147483647 h 128"/>
                <a:gd name="T44" fmla="*/ 2147483647 w 176"/>
                <a:gd name="T45" fmla="*/ 2147483647 h 128"/>
                <a:gd name="T46" fmla="*/ 2147483647 w 176"/>
                <a:gd name="T47" fmla="*/ 2147483647 h 128"/>
                <a:gd name="T48" fmla="*/ 2147483647 w 176"/>
                <a:gd name="T49" fmla="*/ 2147483647 h 128"/>
                <a:gd name="T50" fmla="*/ 2147483647 w 176"/>
                <a:gd name="T51" fmla="*/ 2147483647 h 128"/>
                <a:gd name="T52" fmla="*/ 2147483647 w 176"/>
                <a:gd name="T53" fmla="*/ 2147483647 h 128"/>
                <a:gd name="T54" fmla="*/ 2147483647 w 176"/>
                <a:gd name="T55" fmla="*/ 2147483647 h 128"/>
                <a:gd name="T56" fmla="*/ 2147483647 w 176"/>
                <a:gd name="T57" fmla="*/ 2147483647 h 128"/>
                <a:gd name="T58" fmla="*/ 2147483647 w 176"/>
                <a:gd name="T59" fmla="*/ 2147483647 h 128"/>
                <a:gd name="T60" fmla="*/ 2147483647 w 176"/>
                <a:gd name="T61" fmla="*/ 2147483647 h 128"/>
                <a:gd name="T62" fmla="*/ 2147483647 w 176"/>
                <a:gd name="T63" fmla="*/ 2147483647 h 128"/>
                <a:gd name="T64" fmla="*/ 2147483647 w 176"/>
                <a:gd name="T65" fmla="*/ 2147483647 h 128"/>
                <a:gd name="T66" fmla="*/ 2147483647 w 176"/>
                <a:gd name="T67" fmla="*/ 2147483647 h 128"/>
                <a:gd name="T68" fmla="*/ 2147483647 w 176"/>
                <a:gd name="T69" fmla="*/ 2147483647 h 128"/>
                <a:gd name="T70" fmla="*/ 2147483647 w 176"/>
                <a:gd name="T71" fmla="*/ 2147483647 h 128"/>
                <a:gd name="T72" fmla="*/ 2147483647 w 176"/>
                <a:gd name="T73" fmla="*/ 2147483647 h 128"/>
                <a:gd name="T74" fmla="*/ 2147483647 w 176"/>
                <a:gd name="T75" fmla="*/ 2147483647 h 128"/>
                <a:gd name="T76" fmla="*/ 2147483647 w 176"/>
                <a:gd name="T77" fmla="*/ 2147483647 h 128"/>
                <a:gd name="T78" fmla="*/ 2147483647 w 176"/>
                <a:gd name="T79" fmla="*/ 2147483647 h 128"/>
                <a:gd name="T80" fmla="*/ 2147483647 w 176"/>
                <a:gd name="T81" fmla="*/ 2147483647 h 128"/>
                <a:gd name="T82" fmla="*/ 2147483647 w 176"/>
                <a:gd name="T83" fmla="*/ 2147483647 h 128"/>
                <a:gd name="T84" fmla="*/ 2147483647 w 176"/>
                <a:gd name="T85" fmla="*/ 2147483647 h 128"/>
                <a:gd name="T86" fmla="*/ 2147483647 w 176"/>
                <a:gd name="T87" fmla="*/ 2147483647 h 128"/>
                <a:gd name="T88" fmla="*/ 2147483647 w 176"/>
                <a:gd name="T89" fmla="*/ 2147483647 h 128"/>
                <a:gd name="T90" fmla="*/ 2147483647 w 176"/>
                <a:gd name="T91" fmla="*/ 2147483647 h 128"/>
                <a:gd name="T92" fmla="*/ 2147483647 w 176"/>
                <a:gd name="T93" fmla="*/ 2147483647 h 128"/>
                <a:gd name="T94" fmla="*/ 2147483647 w 176"/>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
                <a:gd name="T145" fmla="*/ 0 h 128"/>
                <a:gd name="T146" fmla="*/ 176 w 176"/>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 h="128">
                  <a:moveTo>
                    <a:pt x="158" y="0"/>
                  </a:moveTo>
                  <a:cubicBezTo>
                    <a:pt x="164" y="0"/>
                    <a:pt x="170" y="7"/>
                    <a:pt x="176" y="7"/>
                  </a:cubicBezTo>
                  <a:cubicBezTo>
                    <a:pt x="176" y="7"/>
                    <a:pt x="176" y="13"/>
                    <a:pt x="176" y="20"/>
                  </a:cubicBezTo>
                  <a:cubicBezTo>
                    <a:pt x="170" y="26"/>
                    <a:pt x="170" y="32"/>
                    <a:pt x="170" y="39"/>
                  </a:cubicBezTo>
                  <a:cubicBezTo>
                    <a:pt x="170" y="45"/>
                    <a:pt x="170" y="52"/>
                    <a:pt x="170" y="58"/>
                  </a:cubicBezTo>
                  <a:cubicBezTo>
                    <a:pt x="170" y="64"/>
                    <a:pt x="164" y="71"/>
                    <a:pt x="164" y="77"/>
                  </a:cubicBezTo>
                  <a:cubicBezTo>
                    <a:pt x="164" y="90"/>
                    <a:pt x="164" y="96"/>
                    <a:pt x="164" y="109"/>
                  </a:cubicBezTo>
                  <a:cubicBezTo>
                    <a:pt x="164" y="116"/>
                    <a:pt x="164" y="122"/>
                    <a:pt x="158" y="122"/>
                  </a:cubicBezTo>
                  <a:cubicBezTo>
                    <a:pt x="158" y="122"/>
                    <a:pt x="158" y="122"/>
                    <a:pt x="158" y="122"/>
                  </a:cubicBezTo>
                  <a:cubicBezTo>
                    <a:pt x="158" y="128"/>
                    <a:pt x="158" y="128"/>
                    <a:pt x="158" y="128"/>
                  </a:cubicBezTo>
                  <a:cubicBezTo>
                    <a:pt x="158" y="128"/>
                    <a:pt x="152" y="128"/>
                    <a:pt x="152" y="128"/>
                  </a:cubicBezTo>
                  <a:cubicBezTo>
                    <a:pt x="146" y="128"/>
                    <a:pt x="146" y="116"/>
                    <a:pt x="140" y="109"/>
                  </a:cubicBezTo>
                  <a:cubicBezTo>
                    <a:pt x="134" y="109"/>
                    <a:pt x="122" y="103"/>
                    <a:pt x="110" y="103"/>
                  </a:cubicBezTo>
                  <a:cubicBezTo>
                    <a:pt x="110" y="103"/>
                    <a:pt x="104" y="103"/>
                    <a:pt x="98" y="103"/>
                  </a:cubicBezTo>
                  <a:cubicBezTo>
                    <a:pt x="92" y="103"/>
                    <a:pt x="79" y="103"/>
                    <a:pt x="67" y="96"/>
                  </a:cubicBezTo>
                  <a:cubicBezTo>
                    <a:pt x="61" y="96"/>
                    <a:pt x="55" y="96"/>
                    <a:pt x="49" y="96"/>
                  </a:cubicBezTo>
                  <a:cubicBezTo>
                    <a:pt x="37" y="96"/>
                    <a:pt x="25" y="90"/>
                    <a:pt x="19" y="96"/>
                  </a:cubicBezTo>
                  <a:cubicBezTo>
                    <a:pt x="13" y="96"/>
                    <a:pt x="13" y="103"/>
                    <a:pt x="13" y="103"/>
                  </a:cubicBezTo>
                  <a:cubicBezTo>
                    <a:pt x="13" y="109"/>
                    <a:pt x="7" y="109"/>
                    <a:pt x="7" y="109"/>
                  </a:cubicBezTo>
                  <a:cubicBezTo>
                    <a:pt x="0" y="103"/>
                    <a:pt x="0" y="103"/>
                    <a:pt x="0" y="103"/>
                  </a:cubicBezTo>
                  <a:cubicBezTo>
                    <a:pt x="0" y="84"/>
                    <a:pt x="7" y="71"/>
                    <a:pt x="7" y="58"/>
                  </a:cubicBezTo>
                  <a:cubicBezTo>
                    <a:pt x="7" y="52"/>
                    <a:pt x="7" y="52"/>
                    <a:pt x="7" y="45"/>
                  </a:cubicBezTo>
                  <a:cubicBezTo>
                    <a:pt x="7" y="39"/>
                    <a:pt x="7" y="26"/>
                    <a:pt x="13" y="13"/>
                  </a:cubicBezTo>
                  <a:cubicBezTo>
                    <a:pt x="13" y="13"/>
                    <a:pt x="13" y="13"/>
                    <a:pt x="19" y="13"/>
                  </a:cubicBezTo>
                  <a:cubicBezTo>
                    <a:pt x="25" y="7"/>
                    <a:pt x="43" y="7"/>
                    <a:pt x="37" y="20"/>
                  </a:cubicBezTo>
                  <a:cubicBezTo>
                    <a:pt x="37" y="26"/>
                    <a:pt x="31" y="26"/>
                    <a:pt x="25" y="26"/>
                  </a:cubicBezTo>
                  <a:cubicBezTo>
                    <a:pt x="19" y="32"/>
                    <a:pt x="19" y="45"/>
                    <a:pt x="19" y="58"/>
                  </a:cubicBezTo>
                  <a:cubicBezTo>
                    <a:pt x="19" y="58"/>
                    <a:pt x="19" y="58"/>
                    <a:pt x="25" y="58"/>
                  </a:cubicBezTo>
                  <a:cubicBezTo>
                    <a:pt x="31" y="64"/>
                    <a:pt x="37" y="64"/>
                    <a:pt x="43" y="64"/>
                  </a:cubicBezTo>
                  <a:cubicBezTo>
                    <a:pt x="49" y="64"/>
                    <a:pt x="55" y="64"/>
                    <a:pt x="61" y="64"/>
                  </a:cubicBezTo>
                  <a:cubicBezTo>
                    <a:pt x="61" y="64"/>
                    <a:pt x="67" y="71"/>
                    <a:pt x="73" y="71"/>
                  </a:cubicBezTo>
                  <a:cubicBezTo>
                    <a:pt x="79" y="64"/>
                    <a:pt x="79" y="64"/>
                    <a:pt x="79" y="58"/>
                  </a:cubicBezTo>
                  <a:cubicBezTo>
                    <a:pt x="79" y="52"/>
                    <a:pt x="79" y="45"/>
                    <a:pt x="79" y="45"/>
                  </a:cubicBezTo>
                  <a:cubicBezTo>
                    <a:pt x="73" y="39"/>
                    <a:pt x="61" y="39"/>
                    <a:pt x="73" y="26"/>
                  </a:cubicBezTo>
                  <a:cubicBezTo>
                    <a:pt x="73" y="26"/>
                    <a:pt x="73" y="26"/>
                    <a:pt x="79" y="26"/>
                  </a:cubicBezTo>
                  <a:cubicBezTo>
                    <a:pt x="79" y="26"/>
                    <a:pt x="85" y="26"/>
                    <a:pt x="85" y="32"/>
                  </a:cubicBezTo>
                  <a:cubicBezTo>
                    <a:pt x="98" y="32"/>
                    <a:pt x="104" y="32"/>
                    <a:pt x="110" y="32"/>
                  </a:cubicBezTo>
                  <a:cubicBezTo>
                    <a:pt x="110" y="32"/>
                    <a:pt x="110" y="32"/>
                    <a:pt x="110" y="32"/>
                  </a:cubicBezTo>
                  <a:cubicBezTo>
                    <a:pt x="116" y="45"/>
                    <a:pt x="104" y="45"/>
                    <a:pt x="98" y="52"/>
                  </a:cubicBezTo>
                  <a:cubicBezTo>
                    <a:pt x="98" y="52"/>
                    <a:pt x="92" y="58"/>
                    <a:pt x="92" y="64"/>
                  </a:cubicBezTo>
                  <a:cubicBezTo>
                    <a:pt x="92" y="64"/>
                    <a:pt x="98" y="71"/>
                    <a:pt x="98" y="71"/>
                  </a:cubicBezTo>
                  <a:cubicBezTo>
                    <a:pt x="104" y="77"/>
                    <a:pt x="122" y="77"/>
                    <a:pt x="134" y="77"/>
                  </a:cubicBezTo>
                  <a:cubicBezTo>
                    <a:pt x="134" y="77"/>
                    <a:pt x="140" y="77"/>
                    <a:pt x="146" y="77"/>
                  </a:cubicBezTo>
                  <a:cubicBezTo>
                    <a:pt x="146" y="77"/>
                    <a:pt x="146" y="77"/>
                    <a:pt x="152" y="77"/>
                  </a:cubicBezTo>
                  <a:cubicBezTo>
                    <a:pt x="152" y="64"/>
                    <a:pt x="152" y="52"/>
                    <a:pt x="152" y="45"/>
                  </a:cubicBezTo>
                  <a:cubicBezTo>
                    <a:pt x="158" y="39"/>
                    <a:pt x="158" y="32"/>
                    <a:pt x="158" y="26"/>
                  </a:cubicBezTo>
                  <a:cubicBezTo>
                    <a:pt x="158" y="20"/>
                    <a:pt x="146" y="20"/>
                    <a:pt x="146" y="7"/>
                  </a:cubicBezTo>
                  <a:cubicBezTo>
                    <a:pt x="146" y="0"/>
                    <a:pt x="152" y="0"/>
                    <a:pt x="15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7" name="Freeform 147"/>
            <p:cNvSpPr>
              <a:spLocks/>
            </p:cNvSpPr>
            <p:nvPr/>
          </p:nvSpPr>
          <p:spPr bwMode="auto">
            <a:xfrm>
              <a:off x="5959475" y="5137151"/>
              <a:ext cx="158750" cy="319088"/>
            </a:xfrm>
            <a:custGeom>
              <a:avLst/>
              <a:gdLst>
                <a:gd name="T0" fmla="*/ 2147483647 w 256"/>
                <a:gd name="T1" fmla="*/ 2147483647 h 496"/>
                <a:gd name="T2" fmla="*/ 2147483647 w 256"/>
                <a:gd name="T3" fmla="*/ 0 h 496"/>
                <a:gd name="T4" fmla="*/ 2147483647 w 256"/>
                <a:gd name="T5" fmla="*/ 2147483647 h 496"/>
                <a:gd name="T6" fmla="*/ 2147483647 w 256"/>
                <a:gd name="T7" fmla="*/ 2147483647 h 496"/>
                <a:gd name="T8" fmla="*/ 2147483647 w 256"/>
                <a:gd name="T9" fmla="*/ 2147483647 h 496"/>
                <a:gd name="T10" fmla="*/ 2147483647 w 256"/>
                <a:gd name="T11" fmla="*/ 2147483647 h 496"/>
                <a:gd name="T12" fmla="*/ 2147483647 w 256"/>
                <a:gd name="T13" fmla="*/ 2147483647 h 496"/>
                <a:gd name="T14" fmla="*/ 2147483647 w 256"/>
                <a:gd name="T15" fmla="*/ 2147483647 h 496"/>
                <a:gd name="T16" fmla="*/ 2147483647 w 256"/>
                <a:gd name="T17" fmla="*/ 2147483647 h 496"/>
                <a:gd name="T18" fmla="*/ 2147483647 w 256"/>
                <a:gd name="T19" fmla="*/ 2147483647 h 496"/>
                <a:gd name="T20" fmla="*/ 2147483647 w 256"/>
                <a:gd name="T21" fmla="*/ 2147483647 h 496"/>
                <a:gd name="T22" fmla="*/ 2147483647 w 256"/>
                <a:gd name="T23" fmla="*/ 2147483647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496"/>
                <a:gd name="T38" fmla="*/ 256 w 256"/>
                <a:gd name="T39" fmla="*/ 496 h 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496">
                  <a:moveTo>
                    <a:pt x="34" y="55"/>
                  </a:moveTo>
                  <a:cubicBezTo>
                    <a:pt x="12" y="0"/>
                    <a:pt x="67" y="0"/>
                    <a:pt x="67" y="0"/>
                  </a:cubicBezTo>
                  <a:cubicBezTo>
                    <a:pt x="151" y="31"/>
                    <a:pt x="112" y="146"/>
                    <a:pt x="112" y="146"/>
                  </a:cubicBezTo>
                  <a:cubicBezTo>
                    <a:pt x="84" y="212"/>
                    <a:pt x="123" y="218"/>
                    <a:pt x="123" y="218"/>
                  </a:cubicBezTo>
                  <a:cubicBezTo>
                    <a:pt x="162" y="248"/>
                    <a:pt x="173" y="261"/>
                    <a:pt x="179" y="297"/>
                  </a:cubicBezTo>
                  <a:cubicBezTo>
                    <a:pt x="190" y="375"/>
                    <a:pt x="234" y="363"/>
                    <a:pt x="234" y="363"/>
                  </a:cubicBezTo>
                  <a:cubicBezTo>
                    <a:pt x="234" y="363"/>
                    <a:pt x="256" y="430"/>
                    <a:pt x="256" y="430"/>
                  </a:cubicBezTo>
                  <a:cubicBezTo>
                    <a:pt x="140" y="496"/>
                    <a:pt x="128" y="363"/>
                    <a:pt x="128" y="363"/>
                  </a:cubicBezTo>
                  <a:cubicBezTo>
                    <a:pt x="134" y="315"/>
                    <a:pt x="67" y="267"/>
                    <a:pt x="67" y="267"/>
                  </a:cubicBezTo>
                  <a:cubicBezTo>
                    <a:pt x="0" y="212"/>
                    <a:pt x="62" y="115"/>
                    <a:pt x="62" y="115"/>
                  </a:cubicBezTo>
                  <a:cubicBezTo>
                    <a:pt x="84" y="79"/>
                    <a:pt x="39" y="61"/>
                    <a:pt x="39" y="61"/>
                  </a:cubicBezTo>
                  <a:cubicBezTo>
                    <a:pt x="39" y="61"/>
                    <a:pt x="34" y="55"/>
                    <a:pt x="3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8" name="Freeform 148"/>
            <p:cNvSpPr>
              <a:spLocks/>
            </p:cNvSpPr>
            <p:nvPr/>
          </p:nvSpPr>
          <p:spPr bwMode="auto">
            <a:xfrm>
              <a:off x="5908675" y="5116513"/>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3" y="6"/>
                  </a:moveTo>
                  <a:cubicBezTo>
                    <a:pt x="58" y="0"/>
                    <a:pt x="46" y="0"/>
                    <a:pt x="40" y="0"/>
                  </a:cubicBezTo>
                  <a:cubicBezTo>
                    <a:pt x="23" y="12"/>
                    <a:pt x="0" y="41"/>
                    <a:pt x="18" y="53"/>
                  </a:cubicBezTo>
                  <a:cubicBezTo>
                    <a:pt x="40" y="64"/>
                    <a:pt x="58" y="47"/>
                    <a:pt x="69" y="30"/>
                  </a:cubicBezTo>
                  <a:cubicBezTo>
                    <a:pt x="69" y="24"/>
                    <a:pt x="80" y="6"/>
                    <a:pt x="63"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9" name="Freeform 149"/>
            <p:cNvSpPr>
              <a:spLocks noEditPoints="1"/>
            </p:cNvSpPr>
            <p:nvPr/>
          </p:nvSpPr>
          <p:spPr bwMode="auto">
            <a:xfrm>
              <a:off x="5915025" y="5116513"/>
              <a:ext cx="49213" cy="46038"/>
            </a:xfrm>
            <a:custGeom>
              <a:avLst/>
              <a:gdLst>
                <a:gd name="T0" fmla="*/ 2147483647 w 78"/>
                <a:gd name="T1" fmla="*/ 2147483647 h 73"/>
                <a:gd name="T2" fmla="*/ 2147483647 w 78"/>
                <a:gd name="T3" fmla="*/ 2147483647 h 73"/>
                <a:gd name="T4" fmla="*/ 2147483647 w 78"/>
                <a:gd name="T5" fmla="*/ 2147483647 h 73"/>
                <a:gd name="T6" fmla="*/ 2147483647 w 78"/>
                <a:gd name="T7" fmla="*/ 2147483647 h 73"/>
                <a:gd name="T8" fmla="*/ 2147483647 w 78"/>
                <a:gd name="T9" fmla="*/ 2147483647 h 73"/>
                <a:gd name="T10" fmla="*/ 2147483647 w 78"/>
                <a:gd name="T11" fmla="*/ 2147483647 h 73"/>
                <a:gd name="T12" fmla="*/ 2147483647 w 78"/>
                <a:gd name="T13" fmla="*/ 2147483647 h 73"/>
                <a:gd name="T14" fmla="*/ 2147483647 w 78"/>
                <a:gd name="T15" fmla="*/ 2147483647 h 73"/>
                <a:gd name="T16" fmla="*/ 2147483647 w 78"/>
                <a:gd name="T17" fmla="*/ 2147483647 h 73"/>
                <a:gd name="T18" fmla="*/ 2147483647 w 78"/>
                <a:gd name="T19" fmla="*/ 2147483647 h 73"/>
                <a:gd name="T20" fmla="*/ 2147483647 w 78"/>
                <a:gd name="T21" fmla="*/ 2147483647 h 73"/>
                <a:gd name="T22" fmla="*/ 2147483647 w 78"/>
                <a:gd name="T23" fmla="*/ 2147483647 h 73"/>
                <a:gd name="T24" fmla="*/ 2147483647 w 78"/>
                <a:gd name="T25" fmla="*/ 2147483647 h 73"/>
                <a:gd name="T26" fmla="*/ 2147483647 w 78"/>
                <a:gd name="T27" fmla="*/ 2147483647 h 73"/>
                <a:gd name="T28" fmla="*/ 2147483647 w 78"/>
                <a:gd name="T29" fmla="*/ 2147483647 h 73"/>
                <a:gd name="T30" fmla="*/ 2147483647 w 78"/>
                <a:gd name="T31" fmla="*/ 2147483647 h 73"/>
                <a:gd name="T32" fmla="*/ 2147483647 w 78"/>
                <a:gd name="T33" fmla="*/ 2147483647 h 73"/>
                <a:gd name="T34" fmla="*/ 2147483647 w 78"/>
                <a:gd name="T35" fmla="*/ 2147483647 h 73"/>
                <a:gd name="T36" fmla="*/ 2147483647 w 78"/>
                <a:gd name="T37" fmla="*/ 2147483647 h 73"/>
                <a:gd name="T38" fmla="*/ 2147483647 w 78"/>
                <a:gd name="T39" fmla="*/ 2147483647 h 73"/>
                <a:gd name="T40" fmla="*/ 2147483647 w 78"/>
                <a:gd name="T41" fmla="*/ 2147483647 h 73"/>
                <a:gd name="T42" fmla="*/ 2147483647 w 78"/>
                <a:gd name="T43" fmla="*/ 2147483647 h 73"/>
                <a:gd name="T44" fmla="*/ 2147483647 w 78"/>
                <a:gd name="T45" fmla="*/ 2147483647 h 73"/>
                <a:gd name="T46" fmla="*/ 2147483647 w 78"/>
                <a:gd name="T47" fmla="*/ 2147483647 h 73"/>
                <a:gd name="T48" fmla="*/ 2147483647 w 78"/>
                <a:gd name="T49" fmla="*/ 2147483647 h 73"/>
                <a:gd name="T50" fmla="*/ 2147483647 w 78"/>
                <a:gd name="T51" fmla="*/ 2147483647 h 73"/>
                <a:gd name="T52" fmla="*/ 2147483647 w 78"/>
                <a:gd name="T53" fmla="*/ 2147483647 h 73"/>
                <a:gd name="T54" fmla="*/ 2147483647 w 78"/>
                <a:gd name="T55" fmla="*/ 2147483647 h 73"/>
                <a:gd name="T56" fmla="*/ 2147483647 w 78"/>
                <a:gd name="T57" fmla="*/ 2147483647 h 73"/>
                <a:gd name="T58" fmla="*/ 2147483647 w 78"/>
                <a:gd name="T59" fmla="*/ 2147483647 h 73"/>
                <a:gd name="T60" fmla="*/ 2147483647 w 78"/>
                <a:gd name="T61" fmla="*/ 2147483647 h 73"/>
                <a:gd name="T62" fmla="*/ 2147483647 w 78"/>
                <a:gd name="T63" fmla="*/ 2147483647 h 73"/>
                <a:gd name="T64" fmla="*/ 2147483647 w 78"/>
                <a:gd name="T65" fmla="*/ 2147483647 h 73"/>
                <a:gd name="T66" fmla="*/ 2147483647 w 78"/>
                <a:gd name="T67" fmla="*/ 2147483647 h 73"/>
                <a:gd name="T68" fmla="*/ 2147483647 w 78"/>
                <a:gd name="T69" fmla="*/ 2147483647 h 73"/>
                <a:gd name="T70" fmla="*/ 2147483647 w 78"/>
                <a:gd name="T71" fmla="*/ 2147483647 h 73"/>
                <a:gd name="T72" fmla="*/ 2147483647 w 78"/>
                <a:gd name="T73" fmla="*/ 2147483647 h 73"/>
                <a:gd name="T74" fmla="*/ 2147483647 w 78"/>
                <a:gd name="T75" fmla="*/ 2147483647 h 73"/>
                <a:gd name="T76" fmla="*/ 2147483647 w 78"/>
                <a:gd name="T77" fmla="*/ 2147483647 h 73"/>
                <a:gd name="T78" fmla="*/ 2147483647 w 78"/>
                <a:gd name="T79" fmla="*/ 2147483647 h 73"/>
                <a:gd name="T80" fmla="*/ 2147483647 w 78"/>
                <a:gd name="T81" fmla="*/ 2147483647 h 73"/>
                <a:gd name="T82" fmla="*/ 2147483647 w 78"/>
                <a:gd name="T83" fmla="*/ 2147483647 h 73"/>
                <a:gd name="T84" fmla="*/ 2147483647 w 78"/>
                <a:gd name="T85" fmla="*/ 2147483647 h 73"/>
                <a:gd name="T86" fmla="*/ 2147483647 w 78"/>
                <a:gd name="T87" fmla="*/ 0 h 73"/>
                <a:gd name="T88" fmla="*/ 2147483647 w 78"/>
                <a:gd name="T89" fmla="*/ 2147483647 h 73"/>
                <a:gd name="T90" fmla="*/ 2147483647 w 78"/>
                <a:gd name="T91" fmla="*/ 2147483647 h 73"/>
                <a:gd name="T92" fmla="*/ 2147483647 w 78"/>
                <a:gd name="T93" fmla="*/ 2147483647 h 73"/>
                <a:gd name="T94" fmla="*/ 2147483647 w 78"/>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73"/>
                <a:gd name="T146" fmla="*/ 78 w 78"/>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73">
                  <a:moveTo>
                    <a:pt x="58" y="22"/>
                  </a:moveTo>
                  <a:lnTo>
                    <a:pt x="46" y="17"/>
                  </a:lnTo>
                  <a:lnTo>
                    <a:pt x="49" y="17"/>
                  </a:lnTo>
                  <a:lnTo>
                    <a:pt x="37" y="16"/>
                  </a:lnTo>
                  <a:lnTo>
                    <a:pt x="43" y="14"/>
                  </a:lnTo>
                  <a:lnTo>
                    <a:pt x="30" y="26"/>
                  </a:lnTo>
                  <a:lnTo>
                    <a:pt x="31" y="25"/>
                  </a:lnTo>
                  <a:lnTo>
                    <a:pt x="20" y="40"/>
                  </a:lnTo>
                  <a:lnTo>
                    <a:pt x="21" y="38"/>
                  </a:lnTo>
                  <a:lnTo>
                    <a:pt x="16" y="52"/>
                  </a:lnTo>
                  <a:lnTo>
                    <a:pt x="15" y="45"/>
                  </a:lnTo>
                  <a:lnTo>
                    <a:pt x="22" y="57"/>
                  </a:lnTo>
                  <a:lnTo>
                    <a:pt x="17" y="54"/>
                  </a:lnTo>
                  <a:lnTo>
                    <a:pt x="33" y="57"/>
                  </a:lnTo>
                  <a:lnTo>
                    <a:pt x="29" y="57"/>
                  </a:lnTo>
                  <a:lnTo>
                    <a:pt x="43" y="53"/>
                  </a:lnTo>
                  <a:lnTo>
                    <a:pt x="40" y="55"/>
                  </a:lnTo>
                  <a:lnTo>
                    <a:pt x="61" y="33"/>
                  </a:lnTo>
                  <a:lnTo>
                    <a:pt x="59" y="37"/>
                  </a:lnTo>
                  <a:lnTo>
                    <a:pt x="62" y="23"/>
                  </a:lnTo>
                  <a:lnTo>
                    <a:pt x="62" y="26"/>
                  </a:lnTo>
                  <a:lnTo>
                    <a:pt x="61" y="19"/>
                  </a:lnTo>
                  <a:lnTo>
                    <a:pt x="66" y="25"/>
                  </a:lnTo>
                  <a:lnTo>
                    <a:pt x="58" y="22"/>
                  </a:lnTo>
                  <a:close/>
                  <a:moveTo>
                    <a:pt x="71" y="10"/>
                  </a:moveTo>
                  <a:cubicBezTo>
                    <a:pt x="74" y="11"/>
                    <a:pt x="76" y="13"/>
                    <a:pt x="76" y="16"/>
                  </a:cubicBezTo>
                  <a:lnTo>
                    <a:pt x="77" y="23"/>
                  </a:lnTo>
                  <a:cubicBezTo>
                    <a:pt x="78" y="24"/>
                    <a:pt x="77" y="25"/>
                    <a:pt x="77" y="26"/>
                  </a:cubicBezTo>
                  <a:lnTo>
                    <a:pt x="74" y="40"/>
                  </a:lnTo>
                  <a:cubicBezTo>
                    <a:pt x="74" y="42"/>
                    <a:pt x="73" y="43"/>
                    <a:pt x="72" y="44"/>
                  </a:cubicBezTo>
                  <a:lnTo>
                    <a:pt x="51" y="66"/>
                  </a:lnTo>
                  <a:cubicBezTo>
                    <a:pt x="50" y="67"/>
                    <a:pt x="49" y="68"/>
                    <a:pt x="48" y="68"/>
                  </a:cubicBezTo>
                  <a:lnTo>
                    <a:pt x="34" y="72"/>
                  </a:lnTo>
                  <a:cubicBezTo>
                    <a:pt x="32" y="73"/>
                    <a:pt x="31" y="73"/>
                    <a:pt x="30" y="72"/>
                  </a:cubicBezTo>
                  <a:lnTo>
                    <a:pt x="14" y="69"/>
                  </a:lnTo>
                  <a:cubicBezTo>
                    <a:pt x="12" y="69"/>
                    <a:pt x="10" y="68"/>
                    <a:pt x="9" y="66"/>
                  </a:cubicBezTo>
                  <a:lnTo>
                    <a:pt x="2" y="54"/>
                  </a:lnTo>
                  <a:cubicBezTo>
                    <a:pt x="0" y="51"/>
                    <a:pt x="0" y="49"/>
                    <a:pt x="1" y="47"/>
                  </a:cubicBezTo>
                  <a:lnTo>
                    <a:pt x="6" y="33"/>
                  </a:lnTo>
                  <a:cubicBezTo>
                    <a:pt x="6" y="32"/>
                    <a:pt x="7" y="31"/>
                    <a:pt x="7" y="31"/>
                  </a:cubicBezTo>
                  <a:lnTo>
                    <a:pt x="18" y="16"/>
                  </a:lnTo>
                  <a:cubicBezTo>
                    <a:pt x="18" y="15"/>
                    <a:pt x="19" y="15"/>
                    <a:pt x="19" y="15"/>
                  </a:cubicBezTo>
                  <a:lnTo>
                    <a:pt x="32" y="3"/>
                  </a:lnTo>
                  <a:cubicBezTo>
                    <a:pt x="34" y="1"/>
                    <a:pt x="36" y="0"/>
                    <a:pt x="38" y="0"/>
                  </a:cubicBezTo>
                  <a:lnTo>
                    <a:pt x="50" y="1"/>
                  </a:lnTo>
                  <a:cubicBezTo>
                    <a:pt x="51" y="2"/>
                    <a:pt x="52" y="2"/>
                    <a:pt x="53" y="2"/>
                  </a:cubicBezTo>
                  <a:lnTo>
                    <a:pt x="63" y="7"/>
                  </a:lnTo>
                  <a:lnTo>
                    <a:pt x="71"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0" name="Freeform 150"/>
            <p:cNvSpPr>
              <a:spLocks/>
            </p:cNvSpPr>
            <p:nvPr/>
          </p:nvSpPr>
          <p:spPr bwMode="auto">
            <a:xfrm>
              <a:off x="5929313" y="5126038"/>
              <a:ext cx="9525" cy="11113"/>
            </a:xfrm>
            <a:custGeom>
              <a:avLst/>
              <a:gdLst>
                <a:gd name="T0" fmla="*/ 2147483647 w 16"/>
                <a:gd name="T1" fmla="*/ 0 h 16"/>
                <a:gd name="T2" fmla="*/ 2147483647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2" y="0"/>
                  </a:moveTo>
                  <a:cubicBezTo>
                    <a:pt x="12" y="0"/>
                    <a:pt x="8" y="0"/>
                    <a:pt x="8" y="0"/>
                  </a:cubicBezTo>
                  <a:cubicBezTo>
                    <a:pt x="4" y="4"/>
                    <a:pt x="0" y="8"/>
                    <a:pt x="4" y="12"/>
                  </a:cubicBezTo>
                  <a:cubicBezTo>
                    <a:pt x="8" y="16"/>
                    <a:pt x="12" y="12"/>
                    <a:pt x="12" y="8"/>
                  </a:cubicBezTo>
                  <a:cubicBezTo>
                    <a:pt x="16" y="4"/>
                    <a:pt x="16" y="4"/>
                    <a:pt x="1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1" name="Freeform 151"/>
            <p:cNvSpPr>
              <a:spLocks/>
            </p:cNvSpPr>
            <p:nvPr/>
          </p:nvSpPr>
          <p:spPr bwMode="auto">
            <a:xfrm>
              <a:off x="5918200" y="5126038"/>
              <a:ext cx="69850" cy="52388"/>
            </a:xfrm>
            <a:custGeom>
              <a:avLst/>
              <a:gdLst>
                <a:gd name="T0" fmla="*/ 2147483647 w 112"/>
                <a:gd name="T1" fmla="*/ 2147483647 h 80"/>
                <a:gd name="T2" fmla="*/ 2147483647 w 112"/>
                <a:gd name="T3" fmla="*/ 0 h 80"/>
                <a:gd name="T4" fmla="*/ 2147483647 w 112"/>
                <a:gd name="T5" fmla="*/ 2147483647 h 80"/>
                <a:gd name="T6" fmla="*/ 2147483647 w 112"/>
                <a:gd name="T7" fmla="*/ 2147483647 h 80"/>
                <a:gd name="T8" fmla="*/ 2147483647 w 112"/>
                <a:gd name="T9" fmla="*/ 2147483647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95" y="6"/>
                  </a:moveTo>
                  <a:cubicBezTo>
                    <a:pt x="83" y="0"/>
                    <a:pt x="71" y="0"/>
                    <a:pt x="59" y="0"/>
                  </a:cubicBezTo>
                  <a:cubicBezTo>
                    <a:pt x="36" y="11"/>
                    <a:pt x="0" y="48"/>
                    <a:pt x="36" y="64"/>
                  </a:cubicBezTo>
                  <a:cubicBezTo>
                    <a:pt x="59" y="80"/>
                    <a:pt x="89" y="54"/>
                    <a:pt x="101" y="38"/>
                  </a:cubicBezTo>
                  <a:cubicBezTo>
                    <a:pt x="101" y="27"/>
                    <a:pt x="112" y="6"/>
                    <a:pt x="95"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2" name="Freeform 152"/>
            <p:cNvSpPr>
              <a:spLocks noEditPoints="1"/>
            </p:cNvSpPr>
            <p:nvPr/>
          </p:nvSpPr>
          <p:spPr bwMode="auto">
            <a:xfrm>
              <a:off x="5932488" y="5126038"/>
              <a:ext cx="61913" cy="55563"/>
            </a:xfrm>
            <a:custGeom>
              <a:avLst/>
              <a:gdLst>
                <a:gd name="T0" fmla="*/ 2147483647 w 100"/>
                <a:gd name="T1" fmla="*/ 2147483647 h 86"/>
                <a:gd name="T2" fmla="*/ 2147483647 w 100"/>
                <a:gd name="T3" fmla="*/ 2147483647 h 86"/>
                <a:gd name="T4" fmla="*/ 2147483647 w 100"/>
                <a:gd name="T5" fmla="*/ 2147483647 h 86"/>
                <a:gd name="T6" fmla="*/ 2147483647 w 100"/>
                <a:gd name="T7" fmla="*/ 2147483647 h 86"/>
                <a:gd name="T8" fmla="*/ 2147483647 w 100"/>
                <a:gd name="T9" fmla="*/ 2147483647 h 86"/>
                <a:gd name="T10" fmla="*/ 2147483647 w 100"/>
                <a:gd name="T11" fmla="*/ 2147483647 h 86"/>
                <a:gd name="T12" fmla="*/ 2147483647 w 100"/>
                <a:gd name="T13" fmla="*/ 2147483647 h 86"/>
                <a:gd name="T14" fmla="*/ 2147483647 w 100"/>
                <a:gd name="T15" fmla="*/ 2147483647 h 86"/>
                <a:gd name="T16" fmla="*/ 2147483647 w 100"/>
                <a:gd name="T17" fmla="*/ 2147483647 h 86"/>
                <a:gd name="T18" fmla="*/ 2147483647 w 100"/>
                <a:gd name="T19" fmla="*/ 2147483647 h 86"/>
                <a:gd name="T20" fmla="*/ 2147483647 w 100"/>
                <a:gd name="T21" fmla="*/ 2147483647 h 86"/>
                <a:gd name="T22" fmla="*/ 2147483647 w 100"/>
                <a:gd name="T23" fmla="*/ 2147483647 h 86"/>
                <a:gd name="T24" fmla="*/ 2147483647 w 100"/>
                <a:gd name="T25" fmla="*/ 2147483647 h 86"/>
                <a:gd name="T26" fmla="*/ 2147483647 w 100"/>
                <a:gd name="T27" fmla="*/ 2147483647 h 86"/>
                <a:gd name="T28" fmla="*/ 2147483647 w 100"/>
                <a:gd name="T29" fmla="*/ 2147483647 h 86"/>
                <a:gd name="T30" fmla="*/ 2147483647 w 100"/>
                <a:gd name="T31" fmla="*/ 2147483647 h 86"/>
                <a:gd name="T32" fmla="*/ 2147483647 w 100"/>
                <a:gd name="T33" fmla="*/ 2147483647 h 86"/>
                <a:gd name="T34" fmla="*/ 2147483647 w 100"/>
                <a:gd name="T35" fmla="*/ 2147483647 h 86"/>
                <a:gd name="T36" fmla="*/ 2147483647 w 100"/>
                <a:gd name="T37" fmla="*/ 2147483647 h 86"/>
                <a:gd name="T38" fmla="*/ 2147483647 w 100"/>
                <a:gd name="T39" fmla="*/ 2147483647 h 86"/>
                <a:gd name="T40" fmla="*/ 2147483647 w 100"/>
                <a:gd name="T41" fmla="*/ 2147483647 h 86"/>
                <a:gd name="T42" fmla="*/ 2147483647 w 100"/>
                <a:gd name="T43" fmla="*/ 2147483647 h 86"/>
                <a:gd name="T44" fmla="*/ 2147483647 w 100"/>
                <a:gd name="T45" fmla="*/ 2147483647 h 86"/>
                <a:gd name="T46" fmla="*/ 2147483647 w 100"/>
                <a:gd name="T47" fmla="*/ 2147483647 h 86"/>
                <a:gd name="T48" fmla="*/ 2147483647 w 100"/>
                <a:gd name="T49" fmla="*/ 2147483647 h 86"/>
                <a:gd name="T50" fmla="*/ 2147483647 w 100"/>
                <a:gd name="T51" fmla="*/ 2147483647 h 86"/>
                <a:gd name="T52" fmla="*/ 2147483647 w 100"/>
                <a:gd name="T53" fmla="*/ 2147483647 h 86"/>
                <a:gd name="T54" fmla="*/ 2147483647 w 100"/>
                <a:gd name="T55" fmla="*/ 2147483647 h 86"/>
                <a:gd name="T56" fmla="*/ 2147483647 w 100"/>
                <a:gd name="T57" fmla="*/ 2147483647 h 86"/>
                <a:gd name="T58" fmla="*/ 2147483647 w 100"/>
                <a:gd name="T59" fmla="*/ 2147483647 h 86"/>
                <a:gd name="T60" fmla="*/ 2147483647 w 100"/>
                <a:gd name="T61" fmla="*/ 2147483647 h 86"/>
                <a:gd name="T62" fmla="*/ 2147483647 w 100"/>
                <a:gd name="T63" fmla="*/ 2147483647 h 86"/>
                <a:gd name="T64" fmla="*/ 2147483647 w 100"/>
                <a:gd name="T65" fmla="*/ 2147483647 h 86"/>
                <a:gd name="T66" fmla="*/ 2147483647 w 100"/>
                <a:gd name="T67" fmla="*/ 2147483647 h 86"/>
                <a:gd name="T68" fmla="*/ 2147483647 w 100"/>
                <a:gd name="T69" fmla="*/ 2147483647 h 86"/>
                <a:gd name="T70" fmla="*/ 2147483647 w 100"/>
                <a:gd name="T71" fmla="*/ 2147483647 h 86"/>
                <a:gd name="T72" fmla="*/ 2147483647 w 100"/>
                <a:gd name="T73" fmla="*/ 2147483647 h 86"/>
                <a:gd name="T74" fmla="*/ 2147483647 w 100"/>
                <a:gd name="T75" fmla="*/ 2147483647 h 86"/>
                <a:gd name="T76" fmla="*/ 2147483647 w 100"/>
                <a:gd name="T77" fmla="*/ 2147483647 h 86"/>
                <a:gd name="T78" fmla="*/ 2147483647 w 100"/>
                <a:gd name="T79" fmla="*/ 2147483647 h 86"/>
                <a:gd name="T80" fmla="*/ 2147483647 w 100"/>
                <a:gd name="T81" fmla="*/ 2147483647 h 86"/>
                <a:gd name="T82" fmla="*/ 2147483647 w 100"/>
                <a:gd name="T83" fmla="*/ 2147483647 h 86"/>
                <a:gd name="T84" fmla="*/ 2147483647 w 100"/>
                <a:gd name="T85" fmla="*/ 2147483647 h 86"/>
                <a:gd name="T86" fmla="*/ 2147483647 w 100"/>
                <a:gd name="T87" fmla="*/ 2147483647 h 86"/>
                <a:gd name="T88" fmla="*/ 2147483647 w 100"/>
                <a:gd name="T89" fmla="*/ 2147483647 h 86"/>
                <a:gd name="T90" fmla="*/ 2147483647 w 100"/>
                <a:gd name="T91" fmla="*/ 2147483647 h 86"/>
                <a:gd name="T92" fmla="*/ 2147483647 w 100"/>
                <a:gd name="T93" fmla="*/ 2147483647 h 86"/>
                <a:gd name="T94" fmla="*/ 2147483647 w 100"/>
                <a:gd name="T95" fmla="*/ 2147483647 h 86"/>
                <a:gd name="T96" fmla="*/ 2147483647 w 100"/>
                <a:gd name="T97" fmla="*/ 2147483647 h 86"/>
                <a:gd name="T98" fmla="*/ 2147483647 w 100"/>
                <a:gd name="T99" fmla="*/ 2147483647 h 86"/>
                <a:gd name="T100" fmla="*/ 2147483647 w 100"/>
                <a:gd name="T101" fmla="*/ 2147483647 h 86"/>
                <a:gd name="T102" fmla="*/ 2147483647 w 100"/>
                <a:gd name="T103" fmla="*/ 0 h 86"/>
                <a:gd name="T104" fmla="*/ 2147483647 w 100"/>
                <a:gd name="T105" fmla="*/ 2147483647 h 86"/>
                <a:gd name="T106" fmla="*/ 2147483647 w 100"/>
                <a:gd name="T107" fmla="*/ 2147483647 h 86"/>
                <a:gd name="T108" fmla="*/ 2147483647 w 100"/>
                <a:gd name="T109" fmla="*/ 2147483647 h 86"/>
                <a:gd name="T110" fmla="*/ 2147483647 w 100"/>
                <a:gd name="T111" fmla="*/ 2147483647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
                <a:gd name="T169" fmla="*/ 0 h 86"/>
                <a:gd name="T170" fmla="*/ 100 w 100"/>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 h="86">
                  <a:moveTo>
                    <a:pt x="80" y="22"/>
                  </a:moveTo>
                  <a:lnTo>
                    <a:pt x="62" y="17"/>
                  </a:lnTo>
                  <a:lnTo>
                    <a:pt x="64" y="17"/>
                  </a:lnTo>
                  <a:lnTo>
                    <a:pt x="46" y="16"/>
                  </a:lnTo>
                  <a:lnTo>
                    <a:pt x="51" y="15"/>
                  </a:lnTo>
                  <a:lnTo>
                    <a:pt x="33" y="27"/>
                  </a:lnTo>
                  <a:lnTo>
                    <a:pt x="34" y="26"/>
                  </a:lnTo>
                  <a:lnTo>
                    <a:pt x="18" y="44"/>
                  </a:lnTo>
                  <a:lnTo>
                    <a:pt x="20" y="40"/>
                  </a:lnTo>
                  <a:lnTo>
                    <a:pt x="16" y="59"/>
                  </a:lnTo>
                  <a:lnTo>
                    <a:pt x="15" y="53"/>
                  </a:lnTo>
                  <a:lnTo>
                    <a:pt x="20" y="61"/>
                  </a:lnTo>
                  <a:lnTo>
                    <a:pt x="18" y="59"/>
                  </a:lnTo>
                  <a:lnTo>
                    <a:pt x="28" y="66"/>
                  </a:lnTo>
                  <a:lnTo>
                    <a:pt x="26" y="65"/>
                  </a:lnTo>
                  <a:lnTo>
                    <a:pt x="44" y="70"/>
                  </a:lnTo>
                  <a:lnTo>
                    <a:pt x="39" y="70"/>
                  </a:lnTo>
                  <a:lnTo>
                    <a:pt x="58" y="64"/>
                  </a:lnTo>
                  <a:lnTo>
                    <a:pt x="56" y="65"/>
                  </a:lnTo>
                  <a:lnTo>
                    <a:pt x="72" y="53"/>
                  </a:lnTo>
                  <a:lnTo>
                    <a:pt x="71" y="54"/>
                  </a:lnTo>
                  <a:lnTo>
                    <a:pt x="83" y="41"/>
                  </a:lnTo>
                  <a:lnTo>
                    <a:pt x="81" y="45"/>
                  </a:lnTo>
                  <a:lnTo>
                    <a:pt x="84" y="25"/>
                  </a:lnTo>
                  <a:lnTo>
                    <a:pt x="84" y="27"/>
                  </a:lnTo>
                  <a:lnTo>
                    <a:pt x="83" y="18"/>
                  </a:lnTo>
                  <a:lnTo>
                    <a:pt x="88" y="25"/>
                  </a:lnTo>
                  <a:lnTo>
                    <a:pt x="80" y="22"/>
                  </a:lnTo>
                  <a:close/>
                  <a:moveTo>
                    <a:pt x="93" y="10"/>
                  </a:moveTo>
                  <a:cubicBezTo>
                    <a:pt x="96" y="11"/>
                    <a:pt x="98" y="14"/>
                    <a:pt x="98" y="17"/>
                  </a:cubicBezTo>
                  <a:lnTo>
                    <a:pt x="99" y="26"/>
                  </a:lnTo>
                  <a:cubicBezTo>
                    <a:pt x="100" y="26"/>
                    <a:pt x="99" y="27"/>
                    <a:pt x="99" y="28"/>
                  </a:cubicBezTo>
                  <a:lnTo>
                    <a:pt x="96" y="48"/>
                  </a:lnTo>
                  <a:cubicBezTo>
                    <a:pt x="96" y="49"/>
                    <a:pt x="95" y="51"/>
                    <a:pt x="94" y="52"/>
                  </a:cubicBezTo>
                  <a:lnTo>
                    <a:pt x="82" y="65"/>
                  </a:lnTo>
                  <a:cubicBezTo>
                    <a:pt x="82" y="65"/>
                    <a:pt x="82" y="66"/>
                    <a:pt x="81" y="66"/>
                  </a:cubicBezTo>
                  <a:lnTo>
                    <a:pt x="65" y="78"/>
                  </a:lnTo>
                  <a:cubicBezTo>
                    <a:pt x="65" y="78"/>
                    <a:pt x="64" y="79"/>
                    <a:pt x="63" y="79"/>
                  </a:cubicBezTo>
                  <a:lnTo>
                    <a:pt x="44" y="85"/>
                  </a:lnTo>
                  <a:cubicBezTo>
                    <a:pt x="42" y="86"/>
                    <a:pt x="41" y="86"/>
                    <a:pt x="39" y="85"/>
                  </a:cubicBezTo>
                  <a:lnTo>
                    <a:pt x="21" y="80"/>
                  </a:lnTo>
                  <a:cubicBezTo>
                    <a:pt x="20" y="80"/>
                    <a:pt x="20" y="80"/>
                    <a:pt x="19" y="79"/>
                  </a:cubicBezTo>
                  <a:lnTo>
                    <a:pt x="9" y="72"/>
                  </a:lnTo>
                  <a:cubicBezTo>
                    <a:pt x="8" y="71"/>
                    <a:pt x="7" y="71"/>
                    <a:pt x="7" y="70"/>
                  </a:cubicBezTo>
                  <a:lnTo>
                    <a:pt x="2" y="62"/>
                  </a:lnTo>
                  <a:cubicBezTo>
                    <a:pt x="1" y="60"/>
                    <a:pt x="0" y="58"/>
                    <a:pt x="1" y="56"/>
                  </a:cubicBezTo>
                  <a:lnTo>
                    <a:pt x="5" y="37"/>
                  </a:lnTo>
                  <a:cubicBezTo>
                    <a:pt x="5" y="35"/>
                    <a:pt x="6" y="34"/>
                    <a:pt x="6" y="33"/>
                  </a:cubicBezTo>
                  <a:lnTo>
                    <a:pt x="22" y="15"/>
                  </a:lnTo>
                  <a:cubicBezTo>
                    <a:pt x="23" y="15"/>
                    <a:pt x="23" y="14"/>
                    <a:pt x="24" y="14"/>
                  </a:cubicBezTo>
                  <a:lnTo>
                    <a:pt x="42" y="2"/>
                  </a:lnTo>
                  <a:cubicBezTo>
                    <a:pt x="43" y="1"/>
                    <a:pt x="45" y="0"/>
                    <a:pt x="47" y="0"/>
                  </a:cubicBezTo>
                  <a:lnTo>
                    <a:pt x="65" y="1"/>
                  </a:lnTo>
                  <a:cubicBezTo>
                    <a:pt x="65" y="2"/>
                    <a:pt x="66" y="2"/>
                    <a:pt x="67" y="2"/>
                  </a:cubicBezTo>
                  <a:lnTo>
                    <a:pt x="85" y="7"/>
                  </a:lnTo>
                  <a:lnTo>
                    <a:pt x="93"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3" name="Freeform 153"/>
            <p:cNvSpPr>
              <a:spLocks/>
            </p:cNvSpPr>
            <p:nvPr/>
          </p:nvSpPr>
          <p:spPr bwMode="auto">
            <a:xfrm>
              <a:off x="5938838" y="5137151"/>
              <a:ext cx="20638"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27" y="0"/>
                  </a:moveTo>
                  <a:cubicBezTo>
                    <a:pt x="22" y="0"/>
                    <a:pt x="16" y="0"/>
                    <a:pt x="16" y="0"/>
                  </a:cubicBezTo>
                  <a:cubicBezTo>
                    <a:pt x="6" y="4"/>
                    <a:pt x="0" y="12"/>
                    <a:pt x="6" y="16"/>
                  </a:cubicBezTo>
                  <a:cubicBezTo>
                    <a:pt x="16" y="16"/>
                    <a:pt x="22" y="12"/>
                    <a:pt x="27" y="8"/>
                  </a:cubicBezTo>
                  <a:cubicBezTo>
                    <a:pt x="27" y="8"/>
                    <a:pt x="32" y="0"/>
                    <a:pt x="27"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4" name="Freeform 154"/>
            <p:cNvSpPr>
              <a:spLocks/>
            </p:cNvSpPr>
            <p:nvPr/>
          </p:nvSpPr>
          <p:spPr bwMode="auto">
            <a:xfrm>
              <a:off x="5959475" y="5178426"/>
              <a:ext cx="168275"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0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2147483647 w 272"/>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432"/>
                <a:gd name="T32" fmla="*/ 272 w 272"/>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432">
                  <a:moveTo>
                    <a:pt x="272" y="366"/>
                  </a:moveTo>
                  <a:cubicBezTo>
                    <a:pt x="151" y="426"/>
                    <a:pt x="134" y="294"/>
                    <a:pt x="134" y="294"/>
                  </a:cubicBezTo>
                  <a:cubicBezTo>
                    <a:pt x="139" y="246"/>
                    <a:pt x="70" y="198"/>
                    <a:pt x="70" y="198"/>
                  </a:cubicBezTo>
                  <a:cubicBezTo>
                    <a:pt x="12" y="150"/>
                    <a:pt x="64" y="54"/>
                    <a:pt x="64" y="54"/>
                  </a:cubicBezTo>
                  <a:cubicBezTo>
                    <a:pt x="87" y="18"/>
                    <a:pt x="35" y="0"/>
                    <a:pt x="35" y="0"/>
                  </a:cubicBezTo>
                  <a:cubicBezTo>
                    <a:pt x="35" y="0"/>
                    <a:pt x="76" y="18"/>
                    <a:pt x="58" y="54"/>
                  </a:cubicBezTo>
                  <a:cubicBezTo>
                    <a:pt x="58" y="54"/>
                    <a:pt x="0" y="150"/>
                    <a:pt x="64" y="204"/>
                  </a:cubicBezTo>
                  <a:cubicBezTo>
                    <a:pt x="64" y="204"/>
                    <a:pt x="134" y="252"/>
                    <a:pt x="134" y="300"/>
                  </a:cubicBezTo>
                  <a:cubicBezTo>
                    <a:pt x="134" y="300"/>
                    <a:pt x="134" y="432"/>
                    <a:pt x="261" y="366"/>
                  </a:cubicBezTo>
                  <a:cubicBezTo>
                    <a:pt x="261" y="366"/>
                    <a:pt x="272" y="366"/>
                    <a:pt x="272" y="366"/>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5" name="Freeform 155"/>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29" y="0"/>
                    <a:pt x="15" y="6"/>
                  </a:cubicBezTo>
                  <a:cubicBezTo>
                    <a:pt x="15" y="6"/>
                    <a:pt x="0" y="32"/>
                    <a:pt x="0" y="43"/>
                  </a:cubicBezTo>
                  <a:cubicBezTo>
                    <a:pt x="0" y="43"/>
                    <a:pt x="24" y="48"/>
                    <a:pt x="34" y="38"/>
                  </a:cubicBezTo>
                  <a:cubicBezTo>
                    <a:pt x="34" y="38"/>
                    <a:pt x="48" y="27"/>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6" name="Freeform 156"/>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24" y="0"/>
                    <a:pt x="12" y="16"/>
                  </a:cubicBezTo>
                  <a:cubicBezTo>
                    <a:pt x="12" y="16"/>
                    <a:pt x="0" y="40"/>
                    <a:pt x="6" y="48"/>
                  </a:cubicBezTo>
                  <a:cubicBezTo>
                    <a:pt x="6" y="48"/>
                    <a:pt x="24" y="48"/>
                    <a:pt x="36" y="40"/>
                  </a:cubicBezTo>
                  <a:cubicBezTo>
                    <a:pt x="36" y="40"/>
                    <a:pt x="36" y="32"/>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7" name="Freeform 157"/>
            <p:cNvSpPr>
              <a:spLocks/>
            </p:cNvSpPr>
            <p:nvPr/>
          </p:nvSpPr>
          <p:spPr bwMode="auto">
            <a:xfrm>
              <a:off x="6029325" y="5311776"/>
              <a:ext cx="28575"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32" y="0"/>
                    <a:pt x="16" y="6"/>
                  </a:cubicBezTo>
                  <a:cubicBezTo>
                    <a:pt x="16" y="6"/>
                    <a:pt x="0" y="30"/>
                    <a:pt x="0" y="48"/>
                  </a:cubicBezTo>
                  <a:cubicBezTo>
                    <a:pt x="0" y="48"/>
                    <a:pt x="22" y="48"/>
                    <a:pt x="38" y="36"/>
                  </a:cubicBezTo>
                  <a:cubicBezTo>
                    <a:pt x="38" y="36"/>
                    <a:pt x="48" y="24"/>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8" name="Freeform 158"/>
            <p:cNvSpPr>
              <a:spLocks/>
            </p:cNvSpPr>
            <p:nvPr/>
          </p:nvSpPr>
          <p:spPr bwMode="auto">
            <a:xfrm>
              <a:off x="6038850" y="5311776"/>
              <a:ext cx="19050"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8"/>
                  </a:moveTo>
                  <a:cubicBezTo>
                    <a:pt x="32" y="8"/>
                    <a:pt x="14" y="0"/>
                    <a:pt x="10" y="8"/>
                  </a:cubicBezTo>
                  <a:cubicBezTo>
                    <a:pt x="10" y="8"/>
                    <a:pt x="0" y="32"/>
                    <a:pt x="5" y="48"/>
                  </a:cubicBezTo>
                  <a:cubicBezTo>
                    <a:pt x="5" y="48"/>
                    <a:pt x="19" y="40"/>
                    <a:pt x="23" y="32"/>
                  </a:cubicBezTo>
                  <a:cubicBezTo>
                    <a:pt x="23" y="32"/>
                    <a:pt x="28" y="24"/>
                    <a:pt x="32"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9" name="Freeform 159"/>
            <p:cNvSpPr>
              <a:spLocks/>
            </p:cNvSpPr>
            <p:nvPr/>
          </p:nvSpPr>
          <p:spPr bwMode="auto">
            <a:xfrm>
              <a:off x="6038850" y="5332413"/>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2" y="0"/>
                    <a:pt x="16" y="8"/>
                  </a:cubicBezTo>
                  <a:cubicBezTo>
                    <a:pt x="16" y="8"/>
                    <a:pt x="0" y="24"/>
                    <a:pt x="0" y="48"/>
                  </a:cubicBezTo>
                  <a:cubicBezTo>
                    <a:pt x="0" y="48"/>
                    <a:pt x="22" y="48"/>
                    <a:pt x="32" y="40"/>
                  </a:cubicBezTo>
                  <a:cubicBezTo>
                    <a:pt x="32" y="40"/>
                    <a:pt x="48" y="32"/>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0" name="Freeform 160"/>
            <p:cNvSpPr>
              <a:spLocks/>
            </p:cNvSpPr>
            <p:nvPr/>
          </p:nvSpPr>
          <p:spPr bwMode="auto">
            <a:xfrm>
              <a:off x="6038850" y="5343526"/>
              <a:ext cx="30163" cy="9525"/>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14" y="4"/>
                  </a:cubicBezTo>
                  <a:cubicBezTo>
                    <a:pt x="14" y="4"/>
                    <a:pt x="0" y="12"/>
                    <a:pt x="0" y="16"/>
                  </a:cubicBezTo>
                  <a:cubicBezTo>
                    <a:pt x="0" y="16"/>
                    <a:pt x="21" y="16"/>
                    <a:pt x="35" y="16"/>
                  </a:cubicBezTo>
                  <a:cubicBezTo>
                    <a:pt x="35" y="16"/>
                    <a:pt x="35" y="12"/>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1" name="Freeform 161"/>
            <p:cNvSpPr>
              <a:spLocks/>
            </p:cNvSpPr>
            <p:nvPr/>
          </p:nvSpPr>
          <p:spPr bwMode="auto">
            <a:xfrm>
              <a:off x="6038850" y="535305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16"/>
                    <a:pt x="0" y="32"/>
                  </a:cubicBezTo>
                  <a:cubicBezTo>
                    <a:pt x="0" y="32"/>
                    <a:pt x="26" y="32"/>
                    <a:pt x="39" y="27"/>
                  </a:cubicBezTo>
                  <a:cubicBezTo>
                    <a:pt x="39" y="27"/>
                    <a:pt x="58" y="16"/>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2" name="Freeform 162"/>
            <p:cNvSpPr>
              <a:spLocks/>
            </p:cNvSpPr>
            <p:nvPr/>
          </p:nvSpPr>
          <p:spPr bwMode="auto">
            <a:xfrm>
              <a:off x="6048375" y="5353051"/>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4" y="0"/>
                    <a:pt x="12" y="7"/>
                  </a:cubicBezTo>
                  <a:cubicBezTo>
                    <a:pt x="12" y="7"/>
                    <a:pt x="0" y="26"/>
                    <a:pt x="0" y="32"/>
                  </a:cubicBezTo>
                  <a:cubicBezTo>
                    <a:pt x="0" y="32"/>
                    <a:pt x="24" y="32"/>
                    <a:pt x="30" y="26"/>
                  </a:cubicBezTo>
                  <a:cubicBezTo>
                    <a:pt x="30" y="26"/>
                    <a:pt x="36"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3" name="Freeform 163"/>
            <p:cNvSpPr>
              <a:spLocks/>
            </p:cNvSpPr>
            <p:nvPr/>
          </p:nvSpPr>
          <p:spPr bwMode="auto">
            <a:xfrm>
              <a:off x="5999163" y="5281613"/>
              <a:ext cx="39688" cy="30163"/>
            </a:xfrm>
            <a:custGeom>
              <a:avLst/>
              <a:gdLst>
                <a:gd name="T0" fmla="*/ 2147483647 w 64"/>
                <a:gd name="T1" fmla="*/ 0 h 48"/>
                <a:gd name="T2" fmla="*/ 2147483647 w 64"/>
                <a:gd name="T3" fmla="*/ 2147483647 h 48"/>
                <a:gd name="T4" fmla="*/ 0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0"/>
                  </a:moveTo>
                  <a:cubicBezTo>
                    <a:pt x="64" y="0"/>
                    <a:pt x="39" y="0"/>
                    <a:pt x="20" y="6"/>
                  </a:cubicBezTo>
                  <a:cubicBezTo>
                    <a:pt x="20" y="6"/>
                    <a:pt x="0" y="30"/>
                    <a:pt x="0" y="48"/>
                  </a:cubicBezTo>
                  <a:cubicBezTo>
                    <a:pt x="0" y="48"/>
                    <a:pt x="32" y="48"/>
                    <a:pt x="45" y="36"/>
                  </a:cubicBezTo>
                  <a:cubicBezTo>
                    <a:pt x="45" y="36"/>
                    <a:pt x="64" y="24"/>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4" name="Freeform 164"/>
            <p:cNvSpPr>
              <a:spLocks/>
            </p:cNvSpPr>
            <p:nvPr/>
          </p:nvSpPr>
          <p:spPr bwMode="auto">
            <a:xfrm>
              <a:off x="5999163" y="5281613"/>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4" y="0"/>
                    <a:pt x="12" y="8"/>
                  </a:cubicBezTo>
                  <a:cubicBezTo>
                    <a:pt x="12" y="8"/>
                    <a:pt x="0" y="32"/>
                    <a:pt x="6" y="48"/>
                  </a:cubicBezTo>
                  <a:cubicBezTo>
                    <a:pt x="6" y="48"/>
                    <a:pt x="24" y="40"/>
                    <a:pt x="36" y="32"/>
                  </a:cubicBezTo>
                  <a:cubicBezTo>
                    <a:pt x="36" y="32"/>
                    <a:pt x="36" y="24"/>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5" name="Freeform 165"/>
            <p:cNvSpPr>
              <a:spLocks/>
            </p:cNvSpPr>
            <p:nvPr/>
          </p:nvSpPr>
          <p:spPr bwMode="auto">
            <a:xfrm>
              <a:off x="5978525" y="527050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20"/>
                    <a:pt x="0" y="32"/>
                  </a:cubicBezTo>
                  <a:cubicBezTo>
                    <a:pt x="0" y="32"/>
                    <a:pt x="32" y="32"/>
                    <a:pt x="45" y="26"/>
                  </a:cubicBezTo>
                  <a:cubicBezTo>
                    <a:pt x="45" y="26"/>
                    <a:pt x="64"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6" name="Freeform 166"/>
            <p:cNvSpPr>
              <a:spLocks/>
            </p:cNvSpPr>
            <p:nvPr/>
          </p:nvSpPr>
          <p:spPr bwMode="auto">
            <a:xfrm>
              <a:off x="5988050" y="5270501"/>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24" y="0"/>
                    <a:pt x="12" y="8"/>
                  </a:cubicBezTo>
                  <a:cubicBezTo>
                    <a:pt x="12" y="8"/>
                    <a:pt x="0" y="24"/>
                    <a:pt x="6" y="32"/>
                  </a:cubicBezTo>
                  <a:cubicBezTo>
                    <a:pt x="6" y="32"/>
                    <a:pt x="24" y="32"/>
                    <a:pt x="36" y="24"/>
                  </a:cubicBezTo>
                  <a:cubicBezTo>
                    <a:pt x="36" y="24"/>
                    <a:pt x="42"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7" name="Freeform 167"/>
            <p:cNvSpPr>
              <a:spLocks/>
            </p:cNvSpPr>
            <p:nvPr/>
          </p:nvSpPr>
          <p:spPr bwMode="auto">
            <a:xfrm>
              <a:off x="5978525" y="5260976"/>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7"/>
                  </a:moveTo>
                  <a:cubicBezTo>
                    <a:pt x="64" y="7"/>
                    <a:pt x="41" y="0"/>
                    <a:pt x="18" y="0"/>
                  </a:cubicBezTo>
                  <a:cubicBezTo>
                    <a:pt x="18" y="0"/>
                    <a:pt x="0" y="13"/>
                    <a:pt x="0" y="26"/>
                  </a:cubicBezTo>
                  <a:cubicBezTo>
                    <a:pt x="0" y="26"/>
                    <a:pt x="24" y="32"/>
                    <a:pt x="41" y="26"/>
                  </a:cubicBezTo>
                  <a:cubicBezTo>
                    <a:pt x="41" y="26"/>
                    <a:pt x="59" y="20"/>
                    <a:pt x="64"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8" name="Freeform 168"/>
            <p:cNvSpPr>
              <a:spLocks/>
            </p:cNvSpPr>
            <p:nvPr/>
          </p:nvSpPr>
          <p:spPr bwMode="auto">
            <a:xfrm>
              <a:off x="5978525" y="5260976"/>
              <a:ext cx="39688" cy="9525"/>
            </a:xfrm>
            <a:custGeom>
              <a:avLst/>
              <a:gdLst>
                <a:gd name="T0" fmla="*/ 2147483647 w 64"/>
                <a:gd name="T1" fmla="*/ 2147483647 h 16"/>
                <a:gd name="T2" fmla="*/ 2147483647 w 64"/>
                <a:gd name="T3" fmla="*/ 2147483647 h 16"/>
                <a:gd name="T4" fmla="*/ 2147483647 w 64"/>
                <a:gd name="T5" fmla="*/ 2147483647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8"/>
                  </a:moveTo>
                  <a:cubicBezTo>
                    <a:pt x="64" y="8"/>
                    <a:pt x="29" y="0"/>
                    <a:pt x="22" y="4"/>
                  </a:cubicBezTo>
                  <a:cubicBezTo>
                    <a:pt x="22" y="4"/>
                    <a:pt x="0" y="12"/>
                    <a:pt x="8" y="16"/>
                  </a:cubicBezTo>
                  <a:cubicBezTo>
                    <a:pt x="8" y="16"/>
                    <a:pt x="29" y="16"/>
                    <a:pt x="43" y="16"/>
                  </a:cubicBezTo>
                  <a:cubicBezTo>
                    <a:pt x="43" y="16"/>
                    <a:pt x="50" y="12"/>
                    <a:pt x="64"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9" name="Freeform 169"/>
            <p:cNvSpPr>
              <a:spLocks/>
            </p:cNvSpPr>
            <p:nvPr/>
          </p:nvSpPr>
          <p:spPr bwMode="auto">
            <a:xfrm>
              <a:off x="5978525" y="5240338"/>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13"/>
                  </a:moveTo>
                  <a:cubicBezTo>
                    <a:pt x="64" y="13"/>
                    <a:pt x="41" y="7"/>
                    <a:pt x="24" y="0"/>
                  </a:cubicBezTo>
                  <a:cubicBezTo>
                    <a:pt x="24" y="0"/>
                    <a:pt x="0" y="13"/>
                    <a:pt x="0" y="20"/>
                  </a:cubicBezTo>
                  <a:cubicBezTo>
                    <a:pt x="0" y="20"/>
                    <a:pt x="24" y="32"/>
                    <a:pt x="41" y="32"/>
                  </a:cubicBezTo>
                  <a:cubicBezTo>
                    <a:pt x="41" y="32"/>
                    <a:pt x="59" y="26"/>
                    <a:pt x="64" y="1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0" name="Freeform 170"/>
            <p:cNvSpPr>
              <a:spLocks/>
            </p:cNvSpPr>
            <p:nvPr/>
          </p:nvSpPr>
          <p:spPr bwMode="auto">
            <a:xfrm>
              <a:off x="5988050" y="5249863"/>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2" y="0"/>
                  </a:cubicBezTo>
                  <a:cubicBezTo>
                    <a:pt x="12" y="0"/>
                    <a:pt x="0" y="6"/>
                    <a:pt x="0" y="11"/>
                  </a:cubicBezTo>
                  <a:cubicBezTo>
                    <a:pt x="0" y="11"/>
                    <a:pt x="18" y="16"/>
                    <a:pt x="30" y="16"/>
                  </a:cubicBezTo>
                  <a:cubicBezTo>
                    <a:pt x="30" y="16"/>
                    <a:pt x="36" y="16"/>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1" name="Freeform 171"/>
            <p:cNvSpPr>
              <a:spLocks/>
            </p:cNvSpPr>
            <p:nvPr/>
          </p:nvSpPr>
          <p:spPr bwMode="auto">
            <a:xfrm>
              <a:off x="5988050" y="5229226"/>
              <a:ext cx="30163" cy="20638"/>
            </a:xfrm>
            <a:custGeom>
              <a:avLst/>
              <a:gdLst>
                <a:gd name="T0" fmla="*/ 2147483647 w 48"/>
                <a:gd name="T1" fmla="*/ 2147483647 h 32"/>
                <a:gd name="T2" fmla="*/ 2147483647 w 48"/>
                <a:gd name="T3" fmla="*/ 0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4"/>
                  </a:moveTo>
                  <a:cubicBezTo>
                    <a:pt x="48" y="24"/>
                    <a:pt x="34" y="8"/>
                    <a:pt x="20" y="0"/>
                  </a:cubicBezTo>
                  <a:cubicBezTo>
                    <a:pt x="20" y="0"/>
                    <a:pt x="0" y="8"/>
                    <a:pt x="0" y="16"/>
                  </a:cubicBezTo>
                  <a:cubicBezTo>
                    <a:pt x="0" y="16"/>
                    <a:pt x="15" y="24"/>
                    <a:pt x="29" y="32"/>
                  </a:cubicBezTo>
                  <a:cubicBezTo>
                    <a:pt x="29" y="32"/>
                    <a:pt x="44" y="32"/>
                    <a:pt x="48"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2" name="Freeform 172"/>
            <p:cNvSpPr>
              <a:spLocks/>
            </p:cNvSpPr>
            <p:nvPr/>
          </p:nvSpPr>
          <p:spPr bwMode="auto">
            <a:xfrm>
              <a:off x="5988050" y="5229226"/>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4" y="0"/>
                    <a:pt x="18" y="0"/>
                  </a:cubicBezTo>
                  <a:cubicBezTo>
                    <a:pt x="18" y="0"/>
                    <a:pt x="0" y="0"/>
                    <a:pt x="0" y="8"/>
                  </a:cubicBezTo>
                  <a:cubicBezTo>
                    <a:pt x="0" y="8"/>
                    <a:pt x="18" y="16"/>
                    <a:pt x="30" y="16"/>
                  </a:cubicBezTo>
                  <a:cubicBezTo>
                    <a:pt x="30" y="16"/>
                    <a:pt x="36" y="16"/>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3" name="Freeform 173"/>
            <p:cNvSpPr>
              <a:spLocks/>
            </p:cNvSpPr>
            <p:nvPr/>
          </p:nvSpPr>
          <p:spPr bwMode="auto">
            <a:xfrm>
              <a:off x="5988050" y="5219701"/>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4"/>
                  </a:moveTo>
                  <a:cubicBezTo>
                    <a:pt x="64" y="24"/>
                    <a:pt x="41" y="8"/>
                    <a:pt x="24" y="0"/>
                  </a:cubicBezTo>
                  <a:cubicBezTo>
                    <a:pt x="24" y="0"/>
                    <a:pt x="0" y="0"/>
                    <a:pt x="0" y="8"/>
                  </a:cubicBezTo>
                  <a:cubicBezTo>
                    <a:pt x="0" y="8"/>
                    <a:pt x="24" y="24"/>
                    <a:pt x="41" y="24"/>
                  </a:cubicBezTo>
                  <a:cubicBezTo>
                    <a:pt x="41" y="24"/>
                    <a:pt x="59" y="32"/>
                    <a:pt x="64"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4" name="Freeform 174"/>
            <p:cNvSpPr>
              <a:spLocks/>
            </p:cNvSpPr>
            <p:nvPr/>
          </p:nvSpPr>
          <p:spPr bwMode="auto">
            <a:xfrm>
              <a:off x="5999163" y="5219701"/>
              <a:ext cx="19050" cy="9525"/>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1"/>
                  </a:moveTo>
                  <a:cubicBezTo>
                    <a:pt x="32" y="11"/>
                    <a:pt x="16" y="6"/>
                    <a:pt x="8" y="0"/>
                  </a:cubicBezTo>
                  <a:cubicBezTo>
                    <a:pt x="8" y="0"/>
                    <a:pt x="0" y="6"/>
                    <a:pt x="0" y="11"/>
                  </a:cubicBezTo>
                  <a:cubicBezTo>
                    <a:pt x="0" y="11"/>
                    <a:pt x="12" y="16"/>
                    <a:pt x="16" y="16"/>
                  </a:cubicBezTo>
                  <a:cubicBezTo>
                    <a:pt x="16" y="16"/>
                    <a:pt x="20" y="16"/>
                    <a:pt x="32"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5" name="Freeform 175"/>
            <p:cNvSpPr>
              <a:spLocks/>
            </p:cNvSpPr>
            <p:nvPr/>
          </p:nvSpPr>
          <p:spPr bwMode="auto">
            <a:xfrm>
              <a:off x="5988050" y="5208588"/>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2"/>
                  </a:moveTo>
                  <a:cubicBezTo>
                    <a:pt x="64" y="22"/>
                    <a:pt x="45" y="11"/>
                    <a:pt x="26" y="0"/>
                  </a:cubicBezTo>
                  <a:cubicBezTo>
                    <a:pt x="26" y="0"/>
                    <a:pt x="7" y="0"/>
                    <a:pt x="0" y="11"/>
                  </a:cubicBezTo>
                  <a:cubicBezTo>
                    <a:pt x="0" y="11"/>
                    <a:pt x="26" y="32"/>
                    <a:pt x="39" y="32"/>
                  </a:cubicBezTo>
                  <a:cubicBezTo>
                    <a:pt x="39" y="32"/>
                    <a:pt x="58" y="32"/>
                    <a:pt x="64" y="2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6" name="Freeform 176"/>
            <p:cNvSpPr>
              <a:spLocks/>
            </p:cNvSpPr>
            <p:nvPr/>
          </p:nvSpPr>
          <p:spPr bwMode="auto">
            <a:xfrm>
              <a:off x="5999163" y="5208588"/>
              <a:ext cx="19050" cy="11113"/>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6"/>
                  </a:moveTo>
                  <a:cubicBezTo>
                    <a:pt x="32" y="16"/>
                    <a:pt x="19" y="0"/>
                    <a:pt x="10" y="0"/>
                  </a:cubicBezTo>
                  <a:cubicBezTo>
                    <a:pt x="10" y="0"/>
                    <a:pt x="0" y="8"/>
                    <a:pt x="0" y="8"/>
                  </a:cubicBezTo>
                  <a:cubicBezTo>
                    <a:pt x="0" y="8"/>
                    <a:pt x="14" y="16"/>
                    <a:pt x="19" y="16"/>
                  </a:cubicBezTo>
                  <a:cubicBezTo>
                    <a:pt x="19" y="16"/>
                    <a:pt x="23" y="16"/>
                    <a:pt x="32"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7" name="Freeform 177"/>
            <p:cNvSpPr>
              <a:spLocks/>
            </p:cNvSpPr>
            <p:nvPr/>
          </p:nvSpPr>
          <p:spPr bwMode="auto">
            <a:xfrm>
              <a:off x="5999163" y="51784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32" y="0"/>
                    <a:pt x="16" y="8"/>
                  </a:cubicBezTo>
                  <a:cubicBezTo>
                    <a:pt x="16" y="8"/>
                    <a:pt x="0" y="24"/>
                    <a:pt x="0" y="32"/>
                  </a:cubicBezTo>
                  <a:cubicBezTo>
                    <a:pt x="0" y="32"/>
                    <a:pt x="22" y="32"/>
                    <a:pt x="32" y="24"/>
                  </a:cubicBezTo>
                  <a:cubicBezTo>
                    <a:pt x="32" y="24"/>
                    <a:pt x="48" y="16"/>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8" name="Freeform 178"/>
            <p:cNvSpPr>
              <a:spLocks/>
            </p:cNvSpPr>
            <p:nvPr/>
          </p:nvSpPr>
          <p:spPr bwMode="auto">
            <a:xfrm>
              <a:off x="5999163" y="5178426"/>
              <a:ext cx="19050"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0"/>
                  </a:moveTo>
                  <a:cubicBezTo>
                    <a:pt x="32" y="0"/>
                    <a:pt x="19" y="0"/>
                    <a:pt x="10" y="0"/>
                  </a:cubicBezTo>
                  <a:cubicBezTo>
                    <a:pt x="10" y="0"/>
                    <a:pt x="0" y="16"/>
                    <a:pt x="5" y="16"/>
                  </a:cubicBezTo>
                  <a:cubicBezTo>
                    <a:pt x="5" y="16"/>
                    <a:pt x="19" y="16"/>
                    <a:pt x="23" y="8"/>
                  </a:cubicBezTo>
                  <a:cubicBezTo>
                    <a:pt x="23" y="8"/>
                    <a:pt x="28"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9" name="Freeform 179"/>
            <p:cNvSpPr>
              <a:spLocks/>
            </p:cNvSpPr>
            <p:nvPr/>
          </p:nvSpPr>
          <p:spPr bwMode="auto">
            <a:xfrm>
              <a:off x="5988050" y="5167313"/>
              <a:ext cx="41275" cy="20638"/>
            </a:xfrm>
            <a:custGeom>
              <a:avLst/>
              <a:gdLst>
                <a:gd name="T0" fmla="*/ 2147483647 w 64"/>
                <a:gd name="T1" fmla="*/ 0 h 32"/>
                <a:gd name="T2" fmla="*/ 2147483647 w 64"/>
                <a:gd name="T3" fmla="*/ 2147483647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7"/>
                    <a:pt x="20" y="13"/>
                  </a:cubicBezTo>
                  <a:cubicBezTo>
                    <a:pt x="20" y="13"/>
                    <a:pt x="0" y="26"/>
                    <a:pt x="0" y="32"/>
                  </a:cubicBezTo>
                  <a:cubicBezTo>
                    <a:pt x="0" y="32"/>
                    <a:pt x="26" y="26"/>
                    <a:pt x="45" y="20"/>
                  </a:cubicBezTo>
                  <a:cubicBezTo>
                    <a:pt x="45" y="20"/>
                    <a:pt x="58"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0" name="Freeform 180"/>
            <p:cNvSpPr>
              <a:spLocks/>
            </p:cNvSpPr>
            <p:nvPr/>
          </p:nvSpPr>
          <p:spPr bwMode="auto">
            <a:xfrm>
              <a:off x="5999163" y="5167313"/>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32" y="0"/>
                    <a:pt x="16" y="0"/>
                    <a:pt x="8" y="8"/>
                  </a:cubicBezTo>
                  <a:cubicBezTo>
                    <a:pt x="8" y="8"/>
                    <a:pt x="0" y="24"/>
                    <a:pt x="4" y="32"/>
                  </a:cubicBezTo>
                  <a:cubicBezTo>
                    <a:pt x="4" y="32"/>
                    <a:pt x="16" y="24"/>
                    <a:pt x="20" y="16"/>
                  </a:cubicBezTo>
                  <a:cubicBezTo>
                    <a:pt x="20" y="16"/>
                    <a:pt x="24"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1" name="Freeform 181"/>
            <p:cNvSpPr>
              <a:spLocks/>
            </p:cNvSpPr>
            <p:nvPr/>
          </p:nvSpPr>
          <p:spPr bwMode="auto">
            <a:xfrm>
              <a:off x="5978525" y="5157788"/>
              <a:ext cx="39688" cy="20638"/>
            </a:xfrm>
            <a:custGeom>
              <a:avLst/>
              <a:gdLst>
                <a:gd name="T0" fmla="*/ 2147483647 w 64"/>
                <a:gd name="T1" fmla="*/ 0 h 32"/>
                <a:gd name="T2" fmla="*/ 2147483647 w 64"/>
                <a:gd name="T3" fmla="*/ 2147483647 h 32"/>
                <a:gd name="T4" fmla="*/ 2147483647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43" y="5"/>
                    <a:pt x="22" y="14"/>
                  </a:cubicBezTo>
                  <a:cubicBezTo>
                    <a:pt x="22" y="14"/>
                    <a:pt x="0" y="28"/>
                    <a:pt x="8" y="32"/>
                  </a:cubicBezTo>
                  <a:cubicBezTo>
                    <a:pt x="8" y="32"/>
                    <a:pt x="36" y="28"/>
                    <a:pt x="50" y="19"/>
                  </a:cubicBezTo>
                  <a:cubicBezTo>
                    <a:pt x="50" y="19"/>
                    <a:pt x="64" y="10"/>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2" name="Freeform 182"/>
            <p:cNvSpPr>
              <a:spLocks/>
            </p:cNvSpPr>
            <p:nvPr/>
          </p:nvSpPr>
          <p:spPr bwMode="auto">
            <a:xfrm>
              <a:off x="5988050" y="5157788"/>
              <a:ext cx="30163" cy="20638"/>
            </a:xfrm>
            <a:custGeom>
              <a:avLst/>
              <a:gdLst>
                <a:gd name="T0" fmla="*/ 2147483647 w 48"/>
                <a:gd name="T1" fmla="*/ 0 h 32"/>
                <a:gd name="T2" fmla="*/ 2147483647 w 48"/>
                <a:gd name="T3" fmla="*/ 2147483647 h 32"/>
                <a:gd name="T4" fmla="*/ 0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0"/>
                  </a:moveTo>
                  <a:cubicBezTo>
                    <a:pt x="48" y="0"/>
                    <a:pt x="21" y="7"/>
                    <a:pt x="7" y="13"/>
                  </a:cubicBezTo>
                  <a:cubicBezTo>
                    <a:pt x="7" y="13"/>
                    <a:pt x="0" y="26"/>
                    <a:pt x="0" y="32"/>
                  </a:cubicBezTo>
                  <a:cubicBezTo>
                    <a:pt x="0" y="32"/>
                    <a:pt x="21" y="26"/>
                    <a:pt x="28" y="20"/>
                  </a:cubicBezTo>
                  <a:cubicBezTo>
                    <a:pt x="28" y="20"/>
                    <a:pt x="35" y="13"/>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3" name="Freeform 183"/>
            <p:cNvSpPr>
              <a:spLocks/>
            </p:cNvSpPr>
            <p:nvPr/>
          </p:nvSpPr>
          <p:spPr bwMode="auto">
            <a:xfrm>
              <a:off x="5978525" y="5146676"/>
              <a:ext cx="30163" cy="31750"/>
            </a:xfrm>
            <a:custGeom>
              <a:avLst/>
              <a:gdLst>
                <a:gd name="T0" fmla="*/ 2147483647 w 48"/>
                <a:gd name="T1" fmla="*/ 0 h 48"/>
                <a:gd name="T2" fmla="*/ 2147483647 w 48"/>
                <a:gd name="T3" fmla="*/ 2147483647 h 48"/>
                <a:gd name="T4" fmla="*/ 0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8" y="6"/>
                    <a:pt x="14" y="16"/>
                  </a:cubicBezTo>
                  <a:cubicBezTo>
                    <a:pt x="14" y="16"/>
                    <a:pt x="0" y="38"/>
                    <a:pt x="0" y="48"/>
                  </a:cubicBezTo>
                  <a:cubicBezTo>
                    <a:pt x="0" y="48"/>
                    <a:pt x="21" y="38"/>
                    <a:pt x="35" y="27"/>
                  </a:cubicBezTo>
                  <a:cubicBezTo>
                    <a:pt x="35" y="27"/>
                    <a:pt x="48" y="1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4" name="Freeform 184"/>
            <p:cNvSpPr>
              <a:spLocks/>
            </p:cNvSpPr>
            <p:nvPr/>
          </p:nvSpPr>
          <p:spPr bwMode="auto">
            <a:xfrm>
              <a:off x="5978525" y="5146676"/>
              <a:ext cx="20638" cy="31750"/>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0"/>
                  </a:moveTo>
                  <a:cubicBezTo>
                    <a:pt x="32" y="0"/>
                    <a:pt x="13" y="7"/>
                    <a:pt x="7" y="21"/>
                  </a:cubicBezTo>
                  <a:cubicBezTo>
                    <a:pt x="7" y="21"/>
                    <a:pt x="0" y="42"/>
                    <a:pt x="0" y="48"/>
                  </a:cubicBezTo>
                  <a:cubicBezTo>
                    <a:pt x="0" y="48"/>
                    <a:pt x="13" y="35"/>
                    <a:pt x="20" y="28"/>
                  </a:cubicBezTo>
                  <a:cubicBezTo>
                    <a:pt x="20" y="28"/>
                    <a:pt x="26" y="21"/>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5" name="Freeform 185"/>
            <p:cNvSpPr>
              <a:spLocks/>
            </p:cNvSpPr>
            <p:nvPr/>
          </p:nvSpPr>
          <p:spPr bwMode="auto">
            <a:xfrm>
              <a:off x="6048375" y="5364163"/>
              <a:ext cx="39688" cy="30163"/>
            </a:xfrm>
            <a:custGeom>
              <a:avLst/>
              <a:gdLst>
                <a:gd name="T0" fmla="*/ 2147483647 w 64"/>
                <a:gd name="T1" fmla="*/ 2147483647 h 48"/>
                <a:gd name="T2" fmla="*/ 2147483647 w 64"/>
                <a:gd name="T3" fmla="*/ 2147483647 h 48"/>
                <a:gd name="T4" fmla="*/ 0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6"/>
                  </a:moveTo>
                  <a:cubicBezTo>
                    <a:pt x="64" y="6"/>
                    <a:pt x="41" y="0"/>
                    <a:pt x="18" y="6"/>
                  </a:cubicBezTo>
                  <a:cubicBezTo>
                    <a:pt x="18" y="6"/>
                    <a:pt x="0" y="24"/>
                    <a:pt x="0" y="42"/>
                  </a:cubicBezTo>
                  <a:cubicBezTo>
                    <a:pt x="0" y="42"/>
                    <a:pt x="24" y="48"/>
                    <a:pt x="41" y="36"/>
                  </a:cubicBezTo>
                  <a:cubicBezTo>
                    <a:pt x="41" y="36"/>
                    <a:pt x="59" y="24"/>
                    <a:pt x="64"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6" name="Freeform 186"/>
            <p:cNvSpPr>
              <a:spLocks/>
            </p:cNvSpPr>
            <p:nvPr/>
          </p:nvSpPr>
          <p:spPr bwMode="auto">
            <a:xfrm>
              <a:off x="6048375" y="5373688"/>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2" y="0"/>
                    <a:pt x="16" y="7"/>
                  </a:cubicBezTo>
                  <a:cubicBezTo>
                    <a:pt x="16" y="7"/>
                    <a:pt x="0" y="26"/>
                    <a:pt x="6" y="32"/>
                  </a:cubicBezTo>
                  <a:cubicBezTo>
                    <a:pt x="6" y="32"/>
                    <a:pt x="22" y="32"/>
                    <a:pt x="32" y="26"/>
                  </a:cubicBezTo>
                  <a:cubicBezTo>
                    <a:pt x="32" y="26"/>
                    <a:pt x="38"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7" name="Freeform 187"/>
            <p:cNvSpPr>
              <a:spLocks/>
            </p:cNvSpPr>
            <p:nvPr/>
          </p:nvSpPr>
          <p:spPr bwMode="auto">
            <a:xfrm>
              <a:off x="6048375" y="5373688"/>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80" y="6"/>
                  </a:moveTo>
                  <a:cubicBezTo>
                    <a:pt x="80" y="6"/>
                    <a:pt x="47" y="0"/>
                    <a:pt x="27" y="6"/>
                  </a:cubicBezTo>
                  <a:cubicBezTo>
                    <a:pt x="27" y="6"/>
                    <a:pt x="0" y="38"/>
                    <a:pt x="7" y="59"/>
                  </a:cubicBezTo>
                  <a:cubicBezTo>
                    <a:pt x="7" y="59"/>
                    <a:pt x="34" y="64"/>
                    <a:pt x="54" y="54"/>
                  </a:cubicBezTo>
                  <a:cubicBezTo>
                    <a:pt x="54" y="54"/>
                    <a:pt x="74" y="38"/>
                    <a:pt x="80"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8" name="Freeform 188"/>
            <p:cNvSpPr>
              <a:spLocks/>
            </p:cNvSpPr>
            <p:nvPr/>
          </p:nvSpPr>
          <p:spPr bwMode="auto">
            <a:xfrm>
              <a:off x="6057900" y="5373688"/>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11"/>
                  </a:moveTo>
                  <a:cubicBezTo>
                    <a:pt x="48" y="11"/>
                    <a:pt x="24" y="0"/>
                    <a:pt x="12" y="11"/>
                  </a:cubicBezTo>
                  <a:cubicBezTo>
                    <a:pt x="12" y="11"/>
                    <a:pt x="0" y="32"/>
                    <a:pt x="0" y="48"/>
                  </a:cubicBezTo>
                  <a:cubicBezTo>
                    <a:pt x="0" y="48"/>
                    <a:pt x="24" y="43"/>
                    <a:pt x="36" y="38"/>
                  </a:cubicBezTo>
                  <a:cubicBezTo>
                    <a:pt x="36" y="38"/>
                    <a:pt x="36" y="32"/>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9" name="Freeform 189"/>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0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6"/>
                  </a:moveTo>
                  <a:cubicBezTo>
                    <a:pt x="32" y="6"/>
                    <a:pt x="20" y="0"/>
                    <a:pt x="12" y="6"/>
                  </a:cubicBezTo>
                  <a:cubicBezTo>
                    <a:pt x="12" y="6"/>
                    <a:pt x="0" y="46"/>
                    <a:pt x="0" y="80"/>
                  </a:cubicBezTo>
                  <a:cubicBezTo>
                    <a:pt x="0" y="80"/>
                    <a:pt x="16" y="80"/>
                    <a:pt x="24" y="69"/>
                  </a:cubicBezTo>
                  <a:cubicBezTo>
                    <a:pt x="24" y="69"/>
                    <a:pt x="32" y="46"/>
                    <a:pt x="32"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0" name="Freeform 190"/>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15"/>
                  </a:moveTo>
                  <a:cubicBezTo>
                    <a:pt x="32" y="15"/>
                    <a:pt x="16" y="0"/>
                    <a:pt x="11" y="22"/>
                  </a:cubicBezTo>
                  <a:cubicBezTo>
                    <a:pt x="11" y="22"/>
                    <a:pt x="0" y="59"/>
                    <a:pt x="6" y="80"/>
                  </a:cubicBezTo>
                  <a:cubicBezTo>
                    <a:pt x="6" y="80"/>
                    <a:pt x="16" y="80"/>
                    <a:pt x="22" y="66"/>
                  </a:cubicBezTo>
                  <a:cubicBezTo>
                    <a:pt x="22" y="66"/>
                    <a:pt x="27" y="51"/>
                    <a:pt x="32" y="1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1" name="Freeform 191"/>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34" y="6"/>
                    <a:pt x="20" y="0"/>
                  </a:cubicBezTo>
                  <a:cubicBezTo>
                    <a:pt x="20" y="0"/>
                    <a:pt x="0" y="0"/>
                    <a:pt x="0" y="6"/>
                  </a:cubicBezTo>
                  <a:cubicBezTo>
                    <a:pt x="0" y="6"/>
                    <a:pt x="20" y="16"/>
                    <a:pt x="29" y="16"/>
                  </a:cubicBezTo>
                  <a:cubicBezTo>
                    <a:pt x="29" y="16"/>
                    <a:pt x="44" y="16"/>
                    <a:pt x="48"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2" name="Freeform 192"/>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8" y="0"/>
                  </a:cubicBezTo>
                  <a:cubicBezTo>
                    <a:pt x="18" y="0"/>
                    <a:pt x="0" y="6"/>
                    <a:pt x="0" y="6"/>
                  </a:cubicBezTo>
                  <a:cubicBezTo>
                    <a:pt x="0" y="6"/>
                    <a:pt x="18" y="11"/>
                    <a:pt x="30" y="16"/>
                  </a:cubicBezTo>
                  <a:cubicBezTo>
                    <a:pt x="30" y="16"/>
                    <a:pt x="36" y="11"/>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3" name="Freeform 193"/>
            <p:cNvSpPr>
              <a:spLocks/>
            </p:cNvSpPr>
            <p:nvPr/>
          </p:nvSpPr>
          <p:spPr bwMode="auto">
            <a:xfrm>
              <a:off x="5999163" y="5199063"/>
              <a:ext cx="30163" cy="9525"/>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6"/>
                  </a:moveTo>
                  <a:cubicBezTo>
                    <a:pt x="48" y="6"/>
                    <a:pt x="32" y="6"/>
                    <a:pt x="16" y="0"/>
                  </a:cubicBezTo>
                  <a:cubicBezTo>
                    <a:pt x="16" y="0"/>
                    <a:pt x="0" y="6"/>
                    <a:pt x="0" y="11"/>
                  </a:cubicBezTo>
                  <a:cubicBezTo>
                    <a:pt x="0" y="11"/>
                    <a:pt x="16" y="16"/>
                    <a:pt x="27" y="16"/>
                  </a:cubicBezTo>
                  <a:cubicBezTo>
                    <a:pt x="27" y="16"/>
                    <a:pt x="43" y="11"/>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4" name="Freeform 194"/>
            <p:cNvSpPr>
              <a:spLocks/>
            </p:cNvSpPr>
            <p:nvPr/>
          </p:nvSpPr>
          <p:spPr bwMode="auto">
            <a:xfrm>
              <a:off x="5999163" y="5199063"/>
              <a:ext cx="30163" cy="9525"/>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28" y="0"/>
                    <a:pt x="14" y="0"/>
                  </a:cubicBezTo>
                  <a:cubicBezTo>
                    <a:pt x="14" y="0"/>
                    <a:pt x="0" y="0"/>
                    <a:pt x="0" y="16"/>
                  </a:cubicBezTo>
                  <a:cubicBezTo>
                    <a:pt x="0" y="16"/>
                    <a:pt x="21" y="16"/>
                    <a:pt x="28" y="16"/>
                  </a:cubicBezTo>
                  <a:cubicBezTo>
                    <a:pt x="28" y="16"/>
                    <a:pt x="35" y="16"/>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5" name="Freeform 195"/>
            <p:cNvSpPr>
              <a:spLocks/>
            </p:cNvSpPr>
            <p:nvPr/>
          </p:nvSpPr>
          <p:spPr bwMode="auto">
            <a:xfrm>
              <a:off x="5999163" y="5187951"/>
              <a:ext cx="30163" cy="11113"/>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32" y="0"/>
                    <a:pt x="16" y="0"/>
                  </a:cubicBezTo>
                  <a:cubicBezTo>
                    <a:pt x="16" y="0"/>
                    <a:pt x="0" y="11"/>
                    <a:pt x="0" y="16"/>
                  </a:cubicBezTo>
                  <a:cubicBezTo>
                    <a:pt x="0" y="16"/>
                    <a:pt x="16" y="16"/>
                    <a:pt x="32" y="11"/>
                  </a:cubicBezTo>
                  <a:cubicBezTo>
                    <a:pt x="32" y="11"/>
                    <a:pt x="43" y="11"/>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6" name="Freeform 196"/>
            <p:cNvSpPr>
              <a:spLocks/>
            </p:cNvSpPr>
            <p:nvPr/>
          </p:nvSpPr>
          <p:spPr bwMode="auto">
            <a:xfrm>
              <a:off x="5999163" y="5187951"/>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8"/>
                  </a:moveTo>
                  <a:cubicBezTo>
                    <a:pt x="48" y="8"/>
                    <a:pt x="21" y="0"/>
                    <a:pt x="14" y="8"/>
                  </a:cubicBezTo>
                  <a:cubicBezTo>
                    <a:pt x="14" y="8"/>
                    <a:pt x="0" y="16"/>
                    <a:pt x="0" y="16"/>
                  </a:cubicBezTo>
                  <a:cubicBezTo>
                    <a:pt x="0" y="16"/>
                    <a:pt x="21" y="16"/>
                    <a:pt x="28" y="16"/>
                  </a:cubicBezTo>
                  <a:cubicBezTo>
                    <a:pt x="28" y="16"/>
                    <a:pt x="35"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7" name="Freeform 197"/>
            <p:cNvSpPr>
              <a:spLocks/>
            </p:cNvSpPr>
            <p:nvPr/>
          </p:nvSpPr>
          <p:spPr bwMode="auto">
            <a:xfrm>
              <a:off x="5948363" y="5137151"/>
              <a:ext cx="50800" cy="50800"/>
            </a:xfrm>
            <a:custGeom>
              <a:avLst/>
              <a:gdLst>
                <a:gd name="T0" fmla="*/ 2147483647 w 80"/>
                <a:gd name="T1" fmla="*/ 0 h 80"/>
                <a:gd name="T2" fmla="*/ 2147483647 w 80"/>
                <a:gd name="T3" fmla="*/ 0 h 80"/>
                <a:gd name="T4" fmla="*/ 2147483647 w 80"/>
                <a:gd name="T5" fmla="*/ 2147483647 h 80"/>
                <a:gd name="T6" fmla="*/ 2147483647 w 80"/>
                <a:gd name="T7" fmla="*/ 2147483647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69" y="0"/>
                  </a:moveTo>
                  <a:cubicBezTo>
                    <a:pt x="63" y="0"/>
                    <a:pt x="52" y="0"/>
                    <a:pt x="46" y="0"/>
                  </a:cubicBezTo>
                  <a:cubicBezTo>
                    <a:pt x="23" y="11"/>
                    <a:pt x="0" y="54"/>
                    <a:pt x="23" y="70"/>
                  </a:cubicBezTo>
                  <a:cubicBezTo>
                    <a:pt x="40" y="80"/>
                    <a:pt x="63" y="59"/>
                    <a:pt x="75" y="38"/>
                  </a:cubicBezTo>
                  <a:cubicBezTo>
                    <a:pt x="75" y="27"/>
                    <a:pt x="80" y="6"/>
                    <a:pt x="69"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8" name="Freeform 198"/>
            <p:cNvSpPr>
              <a:spLocks noEditPoints="1"/>
            </p:cNvSpPr>
            <p:nvPr/>
          </p:nvSpPr>
          <p:spPr bwMode="auto">
            <a:xfrm>
              <a:off x="5957888" y="5137151"/>
              <a:ext cx="49213" cy="57150"/>
            </a:xfrm>
            <a:custGeom>
              <a:avLst/>
              <a:gdLst>
                <a:gd name="T0" fmla="*/ 2147483647 w 79"/>
                <a:gd name="T1" fmla="*/ 2147483647 h 89"/>
                <a:gd name="T2" fmla="*/ 2147483647 w 79"/>
                <a:gd name="T3" fmla="*/ 2147483647 h 89"/>
                <a:gd name="T4" fmla="*/ 2147483647 w 79"/>
                <a:gd name="T5" fmla="*/ 2147483647 h 89"/>
                <a:gd name="T6" fmla="*/ 2147483647 w 79"/>
                <a:gd name="T7" fmla="*/ 2147483647 h 89"/>
                <a:gd name="T8" fmla="*/ 2147483647 w 79"/>
                <a:gd name="T9" fmla="*/ 2147483647 h 89"/>
                <a:gd name="T10" fmla="*/ 2147483647 w 79"/>
                <a:gd name="T11" fmla="*/ 2147483647 h 89"/>
                <a:gd name="T12" fmla="*/ 2147483647 w 79"/>
                <a:gd name="T13" fmla="*/ 2147483647 h 89"/>
                <a:gd name="T14" fmla="*/ 2147483647 w 79"/>
                <a:gd name="T15" fmla="*/ 2147483647 h 89"/>
                <a:gd name="T16" fmla="*/ 2147483647 w 79"/>
                <a:gd name="T17" fmla="*/ 2147483647 h 89"/>
                <a:gd name="T18" fmla="*/ 2147483647 w 79"/>
                <a:gd name="T19" fmla="*/ 2147483647 h 89"/>
                <a:gd name="T20" fmla="*/ 2147483647 w 79"/>
                <a:gd name="T21" fmla="*/ 2147483647 h 89"/>
                <a:gd name="T22" fmla="*/ 2147483647 w 79"/>
                <a:gd name="T23" fmla="*/ 2147483647 h 89"/>
                <a:gd name="T24" fmla="*/ 2147483647 w 79"/>
                <a:gd name="T25" fmla="*/ 2147483647 h 89"/>
                <a:gd name="T26" fmla="*/ 2147483647 w 79"/>
                <a:gd name="T27" fmla="*/ 2147483647 h 89"/>
                <a:gd name="T28" fmla="*/ 2147483647 w 79"/>
                <a:gd name="T29" fmla="*/ 2147483647 h 89"/>
                <a:gd name="T30" fmla="*/ 2147483647 w 79"/>
                <a:gd name="T31" fmla="*/ 2147483647 h 89"/>
                <a:gd name="T32" fmla="*/ 2147483647 w 79"/>
                <a:gd name="T33" fmla="*/ 2147483647 h 89"/>
                <a:gd name="T34" fmla="*/ 2147483647 w 79"/>
                <a:gd name="T35" fmla="*/ 2147483647 h 89"/>
                <a:gd name="T36" fmla="*/ 2147483647 w 79"/>
                <a:gd name="T37" fmla="*/ 2147483647 h 89"/>
                <a:gd name="T38" fmla="*/ 2147483647 w 79"/>
                <a:gd name="T39" fmla="*/ 2147483647 h 89"/>
                <a:gd name="T40" fmla="*/ 2147483647 w 79"/>
                <a:gd name="T41" fmla="*/ 2147483647 h 89"/>
                <a:gd name="T42" fmla="*/ 2147483647 w 79"/>
                <a:gd name="T43" fmla="*/ 2147483647 h 89"/>
                <a:gd name="T44" fmla="*/ 2147483647 w 79"/>
                <a:gd name="T45" fmla="*/ 2147483647 h 89"/>
                <a:gd name="T46" fmla="*/ 2147483647 w 79"/>
                <a:gd name="T47" fmla="*/ 2147483647 h 89"/>
                <a:gd name="T48" fmla="*/ 2147483647 w 79"/>
                <a:gd name="T49" fmla="*/ 2147483647 h 89"/>
                <a:gd name="T50" fmla="*/ 2147483647 w 79"/>
                <a:gd name="T51" fmla="*/ 2147483647 h 89"/>
                <a:gd name="T52" fmla="*/ 2147483647 w 79"/>
                <a:gd name="T53" fmla="*/ 2147483647 h 89"/>
                <a:gd name="T54" fmla="*/ 2147483647 w 79"/>
                <a:gd name="T55" fmla="*/ 2147483647 h 89"/>
                <a:gd name="T56" fmla="*/ 2147483647 w 79"/>
                <a:gd name="T57" fmla="*/ 2147483647 h 89"/>
                <a:gd name="T58" fmla="*/ 2147483647 w 79"/>
                <a:gd name="T59" fmla="*/ 2147483647 h 89"/>
                <a:gd name="T60" fmla="*/ 2147483647 w 79"/>
                <a:gd name="T61" fmla="*/ 2147483647 h 89"/>
                <a:gd name="T62" fmla="*/ 2147483647 w 79"/>
                <a:gd name="T63" fmla="*/ 2147483647 h 89"/>
                <a:gd name="T64" fmla="*/ 2147483647 w 79"/>
                <a:gd name="T65" fmla="*/ 2147483647 h 89"/>
                <a:gd name="T66" fmla="*/ 2147483647 w 79"/>
                <a:gd name="T67" fmla="*/ 2147483647 h 89"/>
                <a:gd name="T68" fmla="*/ 2147483647 w 79"/>
                <a:gd name="T69" fmla="*/ 2147483647 h 89"/>
                <a:gd name="T70" fmla="*/ 2147483647 w 79"/>
                <a:gd name="T71" fmla="*/ 2147483647 h 89"/>
                <a:gd name="T72" fmla="*/ 2147483647 w 79"/>
                <a:gd name="T73" fmla="*/ 2147483647 h 89"/>
                <a:gd name="T74" fmla="*/ 2147483647 w 79"/>
                <a:gd name="T75" fmla="*/ 2147483647 h 89"/>
                <a:gd name="T76" fmla="*/ 2147483647 w 79"/>
                <a:gd name="T77" fmla="*/ 2147483647 h 89"/>
                <a:gd name="T78" fmla="*/ 2147483647 w 79"/>
                <a:gd name="T79" fmla="*/ 0 h 89"/>
                <a:gd name="T80" fmla="*/ 2147483647 w 79"/>
                <a:gd name="T81" fmla="*/ 0 h 89"/>
                <a:gd name="T82" fmla="*/ 2147483647 w 79"/>
                <a:gd name="T83" fmla="*/ 0 h 89"/>
                <a:gd name="T84" fmla="*/ 2147483647 w 79"/>
                <a:gd name="T85" fmla="*/ 2147483647 h 89"/>
                <a:gd name="T86" fmla="*/ 2147483647 w 79"/>
                <a:gd name="T87" fmla="*/ 2147483647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
                <a:gd name="T133" fmla="*/ 0 h 89"/>
                <a:gd name="T134" fmla="*/ 79 w 79"/>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 h="89">
                  <a:moveTo>
                    <a:pt x="56" y="12"/>
                  </a:moveTo>
                  <a:lnTo>
                    <a:pt x="63" y="16"/>
                  </a:lnTo>
                  <a:lnTo>
                    <a:pt x="52" y="16"/>
                  </a:lnTo>
                  <a:lnTo>
                    <a:pt x="40" y="16"/>
                  </a:lnTo>
                  <a:lnTo>
                    <a:pt x="45" y="15"/>
                  </a:lnTo>
                  <a:lnTo>
                    <a:pt x="28" y="28"/>
                  </a:lnTo>
                  <a:lnTo>
                    <a:pt x="30" y="26"/>
                  </a:lnTo>
                  <a:lnTo>
                    <a:pt x="18" y="46"/>
                  </a:lnTo>
                  <a:lnTo>
                    <a:pt x="19" y="43"/>
                  </a:lnTo>
                  <a:lnTo>
                    <a:pt x="16" y="64"/>
                  </a:lnTo>
                  <a:lnTo>
                    <a:pt x="15" y="59"/>
                  </a:lnTo>
                  <a:lnTo>
                    <a:pt x="24" y="75"/>
                  </a:lnTo>
                  <a:lnTo>
                    <a:pt x="19" y="71"/>
                  </a:lnTo>
                  <a:lnTo>
                    <a:pt x="33" y="73"/>
                  </a:lnTo>
                  <a:lnTo>
                    <a:pt x="28" y="73"/>
                  </a:lnTo>
                  <a:lnTo>
                    <a:pt x="42" y="67"/>
                  </a:lnTo>
                  <a:lnTo>
                    <a:pt x="39" y="69"/>
                  </a:lnTo>
                  <a:lnTo>
                    <a:pt x="63" y="41"/>
                  </a:lnTo>
                  <a:lnTo>
                    <a:pt x="61" y="46"/>
                  </a:lnTo>
                  <a:lnTo>
                    <a:pt x="62" y="25"/>
                  </a:lnTo>
                  <a:lnTo>
                    <a:pt x="63" y="29"/>
                  </a:lnTo>
                  <a:lnTo>
                    <a:pt x="56" y="12"/>
                  </a:lnTo>
                  <a:close/>
                  <a:moveTo>
                    <a:pt x="78" y="22"/>
                  </a:moveTo>
                  <a:cubicBezTo>
                    <a:pt x="78" y="24"/>
                    <a:pt x="79" y="25"/>
                    <a:pt x="78" y="26"/>
                  </a:cubicBezTo>
                  <a:lnTo>
                    <a:pt x="77" y="47"/>
                  </a:lnTo>
                  <a:cubicBezTo>
                    <a:pt x="77" y="49"/>
                    <a:pt x="77" y="50"/>
                    <a:pt x="76" y="52"/>
                  </a:cubicBezTo>
                  <a:lnTo>
                    <a:pt x="52" y="80"/>
                  </a:lnTo>
                  <a:cubicBezTo>
                    <a:pt x="51" y="81"/>
                    <a:pt x="50" y="81"/>
                    <a:pt x="49" y="82"/>
                  </a:cubicBezTo>
                  <a:lnTo>
                    <a:pt x="35" y="88"/>
                  </a:lnTo>
                  <a:cubicBezTo>
                    <a:pt x="33" y="88"/>
                    <a:pt x="32" y="89"/>
                    <a:pt x="30" y="88"/>
                  </a:cubicBezTo>
                  <a:lnTo>
                    <a:pt x="16" y="86"/>
                  </a:lnTo>
                  <a:cubicBezTo>
                    <a:pt x="14" y="86"/>
                    <a:pt x="12" y="85"/>
                    <a:pt x="10" y="82"/>
                  </a:cubicBezTo>
                  <a:lnTo>
                    <a:pt x="1" y="66"/>
                  </a:lnTo>
                  <a:cubicBezTo>
                    <a:pt x="1" y="65"/>
                    <a:pt x="0" y="63"/>
                    <a:pt x="1" y="61"/>
                  </a:cubicBezTo>
                  <a:lnTo>
                    <a:pt x="4" y="40"/>
                  </a:lnTo>
                  <a:cubicBezTo>
                    <a:pt x="4" y="39"/>
                    <a:pt x="4" y="38"/>
                    <a:pt x="5" y="37"/>
                  </a:cubicBezTo>
                  <a:lnTo>
                    <a:pt x="17" y="17"/>
                  </a:lnTo>
                  <a:cubicBezTo>
                    <a:pt x="17" y="16"/>
                    <a:pt x="18" y="16"/>
                    <a:pt x="19" y="15"/>
                  </a:cubicBezTo>
                  <a:lnTo>
                    <a:pt x="36" y="2"/>
                  </a:lnTo>
                  <a:cubicBezTo>
                    <a:pt x="37" y="1"/>
                    <a:pt x="39" y="0"/>
                    <a:pt x="40" y="0"/>
                  </a:cubicBezTo>
                  <a:lnTo>
                    <a:pt x="52" y="0"/>
                  </a:lnTo>
                  <a:lnTo>
                    <a:pt x="63" y="0"/>
                  </a:lnTo>
                  <a:cubicBezTo>
                    <a:pt x="67" y="0"/>
                    <a:pt x="70" y="2"/>
                    <a:pt x="71" y="5"/>
                  </a:cubicBezTo>
                  <a:lnTo>
                    <a:pt x="78" y="22"/>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9" name="Freeform 199"/>
            <p:cNvSpPr>
              <a:spLocks/>
            </p:cNvSpPr>
            <p:nvPr/>
          </p:nvSpPr>
          <p:spPr bwMode="auto">
            <a:xfrm>
              <a:off x="5959475" y="5146676"/>
              <a:ext cx="19050" cy="20638"/>
            </a:xfrm>
            <a:custGeom>
              <a:avLst/>
              <a:gdLst>
                <a:gd name="T0" fmla="*/ 2147483647 w 32"/>
                <a:gd name="T1" fmla="*/ 0 h 32"/>
                <a:gd name="T2" fmla="*/ 2147483647 w 32"/>
                <a:gd name="T3" fmla="*/ 0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24" y="0"/>
                    <a:pt x="24" y="0"/>
                    <a:pt x="24" y="0"/>
                  </a:cubicBezTo>
                  <a:cubicBezTo>
                    <a:pt x="16" y="7"/>
                    <a:pt x="0" y="20"/>
                    <a:pt x="8" y="26"/>
                  </a:cubicBezTo>
                  <a:cubicBezTo>
                    <a:pt x="16" y="32"/>
                    <a:pt x="24" y="20"/>
                    <a:pt x="32" y="13"/>
                  </a:cubicBezTo>
                  <a:cubicBezTo>
                    <a:pt x="32" y="13"/>
                    <a:pt x="32"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0" name="Freeform 200"/>
            <p:cNvSpPr>
              <a:spLocks/>
            </p:cNvSpPr>
            <p:nvPr/>
          </p:nvSpPr>
          <p:spPr bwMode="auto">
            <a:xfrm>
              <a:off x="6057900" y="5621338"/>
              <a:ext cx="539750" cy="215900"/>
            </a:xfrm>
            <a:custGeom>
              <a:avLst/>
              <a:gdLst>
                <a:gd name="T0" fmla="*/ 2147483647 w 864"/>
                <a:gd name="T1" fmla="*/ 2147483647 h 336"/>
                <a:gd name="T2" fmla="*/ 2147483647 w 864"/>
                <a:gd name="T3" fmla="*/ 2147483647 h 336"/>
                <a:gd name="T4" fmla="*/ 2147483647 w 864"/>
                <a:gd name="T5" fmla="*/ 2147483647 h 336"/>
                <a:gd name="T6" fmla="*/ 2147483647 w 864"/>
                <a:gd name="T7" fmla="*/ 2147483647 h 336"/>
                <a:gd name="T8" fmla="*/ 2147483647 w 864"/>
                <a:gd name="T9" fmla="*/ 2147483647 h 336"/>
                <a:gd name="T10" fmla="*/ 2147483647 w 864"/>
                <a:gd name="T11" fmla="*/ 2147483647 h 336"/>
                <a:gd name="T12" fmla="*/ 2147483647 w 864"/>
                <a:gd name="T13" fmla="*/ 2147483647 h 336"/>
                <a:gd name="T14" fmla="*/ 2147483647 w 864"/>
                <a:gd name="T15" fmla="*/ 2147483647 h 336"/>
                <a:gd name="T16" fmla="*/ 2147483647 w 864"/>
                <a:gd name="T17" fmla="*/ 2147483647 h 336"/>
                <a:gd name="T18" fmla="*/ 2147483647 w 864"/>
                <a:gd name="T19" fmla="*/ 0 h 336"/>
                <a:gd name="T20" fmla="*/ 0 w 864"/>
                <a:gd name="T21" fmla="*/ 2147483647 h 336"/>
                <a:gd name="T22" fmla="*/ 2147483647 w 864"/>
                <a:gd name="T23" fmla="*/ 2147483647 h 336"/>
                <a:gd name="T24" fmla="*/ 2147483647 w 864"/>
                <a:gd name="T25" fmla="*/ 2147483647 h 336"/>
                <a:gd name="T26" fmla="*/ 2147483647 w 864"/>
                <a:gd name="T27" fmla="*/ 2147483647 h 336"/>
                <a:gd name="T28" fmla="*/ 2147483647 w 864"/>
                <a:gd name="T29" fmla="*/ 2147483647 h 336"/>
                <a:gd name="T30" fmla="*/ 2147483647 w 864"/>
                <a:gd name="T31" fmla="*/ 2147483647 h 336"/>
                <a:gd name="T32" fmla="*/ 2147483647 w 864"/>
                <a:gd name="T33" fmla="*/ 2147483647 h 336"/>
                <a:gd name="T34" fmla="*/ 2147483647 w 864"/>
                <a:gd name="T35" fmla="*/ 2147483647 h 336"/>
                <a:gd name="T36" fmla="*/ 2147483647 w 864"/>
                <a:gd name="T37" fmla="*/ 2147483647 h 336"/>
                <a:gd name="T38" fmla="*/ 2147483647 w 864"/>
                <a:gd name="T39" fmla="*/ 2147483647 h 336"/>
                <a:gd name="T40" fmla="*/ 2147483647 w 864"/>
                <a:gd name="T41" fmla="*/ 2147483647 h 336"/>
                <a:gd name="T42" fmla="*/ 2147483647 w 864"/>
                <a:gd name="T43" fmla="*/ 2147483647 h 336"/>
                <a:gd name="T44" fmla="*/ 2147483647 w 864"/>
                <a:gd name="T45" fmla="*/ 2147483647 h 336"/>
                <a:gd name="T46" fmla="*/ 2147483647 w 864"/>
                <a:gd name="T47" fmla="*/ 2147483647 h 336"/>
                <a:gd name="T48" fmla="*/ 2147483647 w 864"/>
                <a:gd name="T49" fmla="*/ 2147483647 h 336"/>
                <a:gd name="T50" fmla="*/ 2147483647 w 864"/>
                <a:gd name="T51" fmla="*/ 2147483647 h 336"/>
                <a:gd name="T52" fmla="*/ 2147483647 w 864"/>
                <a:gd name="T53" fmla="*/ 2147483647 h 336"/>
                <a:gd name="T54" fmla="*/ 2147483647 w 864"/>
                <a:gd name="T55" fmla="*/ 2147483647 h 336"/>
                <a:gd name="T56" fmla="*/ 2147483647 w 864"/>
                <a:gd name="T57" fmla="*/ 2147483647 h 336"/>
                <a:gd name="T58" fmla="*/ 2147483647 w 864"/>
                <a:gd name="T59" fmla="*/ 2147483647 h 336"/>
                <a:gd name="T60" fmla="*/ 2147483647 w 864"/>
                <a:gd name="T61" fmla="*/ 2147483647 h 336"/>
                <a:gd name="T62" fmla="*/ 2147483647 w 864"/>
                <a:gd name="T63" fmla="*/ 2147483647 h 336"/>
                <a:gd name="T64" fmla="*/ 2147483647 w 864"/>
                <a:gd name="T65" fmla="*/ 2147483647 h 336"/>
                <a:gd name="T66" fmla="*/ 2147483647 w 864"/>
                <a:gd name="T67" fmla="*/ 2147483647 h 336"/>
                <a:gd name="T68" fmla="*/ 2147483647 w 864"/>
                <a:gd name="T69" fmla="*/ 2147483647 h 336"/>
                <a:gd name="T70" fmla="*/ 2147483647 w 864"/>
                <a:gd name="T71" fmla="*/ 2147483647 h 336"/>
                <a:gd name="T72" fmla="*/ 2147483647 w 864"/>
                <a:gd name="T73" fmla="*/ 2147483647 h 3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336"/>
                <a:gd name="T113" fmla="*/ 864 w 864"/>
                <a:gd name="T114" fmla="*/ 336 h 3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336">
                  <a:moveTo>
                    <a:pt x="864" y="120"/>
                  </a:moveTo>
                  <a:cubicBezTo>
                    <a:pt x="801" y="144"/>
                    <a:pt x="696" y="144"/>
                    <a:pt x="609" y="156"/>
                  </a:cubicBezTo>
                  <a:cubicBezTo>
                    <a:pt x="551" y="168"/>
                    <a:pt x="511" y="138"/>
                    <a:pt x="459" y="138"/>
                  </a:cubicBezTo>
                  <a:cubicBezTo>
                    <a:pt x="389" y="138"/>
                    <a:pt x="325" y="132"/>
                    <a:pt x="267" y="108"/>
                  </a:cubicBezTo>
                  <a:cubicBezTo>
                    <a:pt x="238" y="102"/>
                    <a:pt x="209" y="60"/>
                    <a:pt x="215" y="30"/>
                  </a:cubicBezTo>
                  <a:cubicBezTo>
                    <a:pt x="180" y="24"/>
                    <a:pt x="180" y="42"/>
                    <a:pt x="180" y="72"/>
                  </a:cubicBezTo>
                  <a:cubicBezTo>
                    <a:pt x="174" y="72"/>
                    <a:pt x="180" y="78"/>
                    <a:pt x="169" y="78"/>
                  </a:cubicBezTo>
                  <a:cubicBezTo>
                    <a:pt x="140" y="72"/>
                    <a:pt x="116" y="48"/>
                    <a:pt x="82" y="36"/>
                  </a:cubicBezTo>
                  <a:cubicBezTo>
                    <a:pt x="82" y="36"/>
                    <a:pt x="29" y="12"/>
                    <a:pt x="35" y="18"/>
                  </a:cubicBezTo>
                  <a:cubicBezTo>
                    <a:pt x="24" y="6"/>
                    <a:pt x="18" y="6"/>
                    <a:pt x="6" y="0"/>
                  </a:cubicBezTo>
                  <a:cubicBezTo>
                    <a:pt x="12" y="6"/>
                    <a:pt x="0" y="18"/>
                    <a:pt x="0" y="24"/>
                  </a:cubicBezTo>
                  <a:cubicBezTo>
                    <a:pt x="0" y="30"/>
                    <a:pt x="6" y="30"/>
                    <a:pt x="12" y="36"/>
                  </a:cubicBezTo>
                  <a:cubicBezTo>
                    <a:pt x="24" y="42"/>
                    <a:pt x="35" y="54"/>
                    <a:pt x="47" y="60"/>
                  </a:cubicBezTo>
                  <a:cubicBezTo>
                    <a:pt x="47" y="66"/>
                    <a:pt x="47" y="66"/>
                    <a:pt x="53" y="72"/>
                  </a:cubicBezTo>
                  <a:cubicBezTo>
                    <a:pt x="64" y="78"/>
                    <a:pt x="87" y="90"/>
                    <a:pt x="76" y="108"/>
                  </a:cubicBezTo>
                  <a:cubicBezTo>
                    <a:pt x="70" y="126"/>
                    <a:pt x="53" y="120"/>
                    <a:pt x="41" y="120"/>
                  </a:cubicBezTo>
                  <a:cubicBezTo>
                    <a:pt x="47" y="126"/>
                    <a:pt x="53" y="138"/>
                    <a:pt x="58" y="144"/>
                  </a:cubicBezTo>
                  <a:cubicBezTo>
                    <a:pt x="87" y="144"/>
                    <a:pt x="111" y="144"/>
                    <a:pt x="140" y="150"/>
                  </a:cubicBezTo>
                  <a:cubicBezTo>
                    <a:pt x="145" y="150"/>
                    <a:pt x="145" y="156"/>
                    <a:pt x="151" y="156"/>
                  </a:cubicBezTo>
                  <a:cubicBezTo>
                    <a:pt x="174" y="162"/>
                    <a:pt x="192" y="162"/>
                    <a:pt x="209" y="180"/>
                  </a:cubicBezTo>
                  <a:cubicBezTo>
                    <a:pt x="221" y="198"/>
                    <a:pt x="203" y="234"/>
                    <a:pt x="180" y="228"/>
                  </a:cubicBezTo>
                  <a:cubicBezTo>
                    <a:pt x="180" y="234"/>
                    <a:pt x="186" y="246"/>
                    <a:pt x="186" y="258"/>
                  </a:cubicBezTo>
                  <a:cubicBezTo>
                    <a:pt x="221" y="252"/>
                    <a:pt x="261" y="252"/>
                    <a:pt x="302" y="258"/>
                  </a:cubicBezTo>
                  <a:cubicBezTo>
                    <a:pt x="348" y="270"/>
                    <a:pt x="331" y="312"/>
                    <a:pt x="377" y="324"/>
                  </a:cubicBezTo>
                  <a:cubicBezTo>
                    <a:pt x="389" y="324"/>
                    <a:pt x="441" y="324"/>
                    <a:pt x="447" y="330"/>
                  </a:cubicBezTo>
                  <a:cubicBezTo>
                    <a:pt x="453" y="330"/>
                    <a:pt x="459" y="330"/>
                    <a:pt x="464" y="330"/>
                  </a:cubicBezTo>
                  <a:cubicBezTo>
                    <a:pt x="482" y="330"/>
                    <a:pt x="522" y="336"/>
                    <a:pt x="540" y="330"/>
                  </a:cubicBezTo>
                  <a:cubicBezTo>
                    <a:pt x="557" y="330"/>
                    <a:pt x="586" y="336"/>
                    <a:pt x="598" y="330"/>
                  </a:cubicBezTo>
                  <a:cubicBezTo>
                    <a:pt x="638" y="324"/>
                    <a:pt x="667" y="282"/>
                    <a:pt x="702" y="264"/>
                  </a:cubicBezTo>
                  <a:cubicBezTo>
                    <a:pt x="720" y="258"/>
                    <a:pt x="743" y="264"/>
                    <a:pt x="760" y="246"/>
                  </a:cubicBezTo>
                  <a:cubicBezTo>
                    <a:pt x="777" y="234"/>
                    <a:pt x="795" y="246"/>
                    <a:pt x="812" y="246"/>
                  </a:cubicBezTo>
                  <a:cubicBezTo>
                    <a:pt x="806" y="240"/>
                    <a:pt x="812" y="228"/>
                    <a:pt x="812" y="222"/>
                  </a:cubicBezTo>
                  <a:cubicBezTo>
                    <a:pt x="801" y="228"/>
                    <a:pt x="789" y="216"/>
                    <a:pt x="772" y="204"/>
                  </a:cubicBezTo>
                  <a:cubicBezTo>
                    <a:pt x="766" y="204"/>
                    <a:pt x="766" y="186"/>
                    <a:pt x="772" y="186"/>
                  </a:cubicBezTo>
                  <a:cubicBezTo>
                    <a:pt x="795" y="174"/>
                    <a:pt x="818" y="168"/>
                    <a:pt x="835" y="156"/>
                  </a:cubicBezTo>
                  <a:cubicBezTo>
                    <a:pt x="847" y="144"/>
                    <a:pt x="859" y="150"/>
                    <a:pt x="864" y="150"/>
                  </a:cubicBezTo>
                  <a:cubicBezTo>
                    <a:pt x="864" y="150"/>
                    <a:pt x="864" y="120"/>
                    <a:pt x="864" y="120"/>
                  </a:cubicBezTo>
                </a:path>
              </a:pathLst>
            </a:custGeom>
            <a:solidFill>
              <a:srgbClr val="008CC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1" name="Freeform 201"/>
            <p:cNvSpPr>
              <a:spLocks/>
            </p:cNvSpPr>
            <p:nvPr/>
          </p:nvSpPr>
          <p:spPr bwMode="auto">
            <a:xfrm>
              <a:off x="6527800" y="5713413"/>
              <a:ext cx="69850" cy="41275"/>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0 60000 65536"/>
                <a:gd name="T15" fmla="*/ 0 60000 65536"/>
                <a:gd name="T16" fmla="*/ 0 60000 65536"/>
                <a:gd name="T17" fmla="*/ 0 60000 65536"/>
                <a:gd name="T18" fmla="*/ 0 60000 65536"/>
                <a:gd name="T19" fmla="*/ 0 60000 65536"/>
                <a:gd name="T20" fmla="*/ 0 60000 65536"/>
                <a:gd name="T21" fmla="*/ 0 w 112"/>
                <a:gd name="T22" fmla="*/ 0 h 64"/>
                <a:gd name="T23" fmla="*/ 112 w 112"/>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4">
                  <a:moveTo>
                    <a:pt x="112" y="12"/>
                  </a:moveTo>
                  <a:cubicBezTo>
                    <a:pt x="107" y="6"/>
                    <a:pt x="89" y="12"/>
                    <a:pt x="83" y="18"/>
                  </a:cubicBezTo>
                  <a:cubicBezTo>
                    <a:pt x="65" y="30"/>
                    <a:pt x="42" y="35"/>
                    <a:pt x="18" y="47"/>
                  </a:cubicBezTo>
                  <a:cubicBezTo>
                    <a:pt x="12" y="47"/>
                    <a:pt x="12" y="64"/>
                    <a:pt x="18" y="64"/>
                  </a:cubicBezTo>
                  <a:cubicBezTo>
                    <a:pt x="18" y="64"/>
                    <a:pt x="0" y="59"/>
                    <a:pt x="18" y="41"/>
                  </a:cubicBezTo>
                  <a:cubicBezTo>
                    <a:pt x="18" y="41"/>
                    <a:pt x="71" y="24"/>
                    <a:pt x="83" y="12"/>
                  </a:cubicBezTo>
                  <a:cubicBezTo>
                    <a:pt x="83" y="12"/>
                    <a:pt x="95" y="0"/>
                    <a:pt x="112" y="12"/>
                  </a:cubicBezTo>
                </a:path>
              </a:pathLst>
            </a:custGeom>
            <a:solidFill>
              <a:srgbClr val="0067A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2" name="Freeform 202"/>
            <p:cNvSpPr>
              <a:spLocks/>
            </p:cNvSpPr>
            <p:nvPr/>
          </p:nvSpPr>
          <p:spPr bwMode="auto">
            <a:xfrm>
              <a:off x="6057900" y="564197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0 w 96"/>
                <a:gd name="T11" fmla="*/ 0 h 96"/>
                <a:gd name="T12" fmla="*/ 2147483647 w 96"/>
                <a:gd name="T13" fmla="*/ 2147483647 h 96"/>
                <a:gd name="T14" fmla="*/ 2147483647 w 96"/>
                <a:gd name="T15" fmla="*/ 2147483647 h 96"/>
                <a:gd name="T16" fmla="*/ 2147483647 w 96"/>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96"/>
                <a:gd name="T29" fmla="*/ 96 w 96"/>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96">
                  <a:moveTo>
                    <a:pt x="45" y="91"/>
                  </a:moveTo>
                  <a:cubicBezTo>
                    <a:pt x="58" y="91"/>
                    <a:pt x="77" y="96"/>
                    <a:pt x="84" y="80"/>
                  </a:cubicBezTo>
                  <a:cubicBezTo>
                    <a:pt x="96" y="63"/>
                    <a:pt x="71" y="51"/>
                    <a:pt x="58" y="46"/>
                  </a:cubicBezTo>
                  <a:cubicBezTo>
                    <a:pt x="52" y="40"/>
                    <a:pt x="52" y="40"/>
                    <a:pt x="52" y="34"/>
                  </a:cubicBezTo>
                  <a:cubicBezTo>
                    <a:pt x="39" y="29"/>
                    <a:pt x="26" y="17"/>
                    <a:pt x="13" y="12"/>
                  </a:cubicBezTo>
                  <a:cubicBezTo>
                    <a:pt x="7" y="6"/>
                    <a:pt x="0" y="6"/>
                    <a:pt x="0" y="0"/>
                  </a:cubicBezTo>
                  <a:cubicBezTo>
                    <a:pt x="0" y="6"/>
                    <a:pt x="96" y="34"/>
                    <a:pt x="96" y="85"/>
                  </a:cubicBezTo>
                  <a:cubicBezTo>
                    <a:pt x="96" y="91"/>
                    <a:pt x="84" y="96"/>
                    <a:pt x="77" y="96"/>
                  </a:cubicBezTo>
                  <a:cubicBezTo>
                    <a:pt x="64" y="96"/>
                    <a:pt x="52" y="91"/>
                    <a:pt x="45"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3" name="Freeform 203"/>
            <p:cNvSpPr>
              <a:spLocks/>
            </p:cNvSpPr>
            <p:nvPr/>
          </p:nvSpPr>
          <p:spPr bwMode="auto">
            <a:xfrm>
              <a:off x="6099175" y="5713413"/>
              <a:ext cx="100013" cy="61913"/>
            </a:xfrm>
            <a:custGeom>
              <a:avLst/>
              <a:gdLst>
                <a:gd name="T0" fmla="*/ 2147483647 w 160"/>
                <a:gd name="T1" fmla="*/ 2147483647 h 96"/>
                <a:gd name="T2" fmla="*/ 2147483647 w 160"/>
                <a:gd name="T3" fmla="*/ 2147483647 h 96"/>
                <a:gd name="T4" fmla="*/ 2147483647 w 160"/>
                <a:gd name="T5" fmla="*/ 2147483647 h 96"/>
                <a:gd name="T6" fmla="*/ 2147483647 w 160"/>
                <a:gd name="T7" fmla="*/ 2147483647 h 96"/>
                <a:gd name="T8" fmla="*/ 0 w 160"/>
                <a:gd name="T9" fmla="*/ 2147483647 h 96"/>
                <a:gd name="T10" fmla="*/ 2147483647 w 160"/>
                <a:gd name="T11" fmla="*/ 2147483647 h 96"/>
                <a:gd name="T12" fmla="*/ 2147483647 w 160"/>
                <a:gd name="T13" fmla="*/ 2147483647 h 96"/>
                <a:gd name="T14" fmla="*/ 2147483647 w 160"/>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96"/>
                <a:gd name="T26" fmla="*/ 160 w 16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96">
                  <a:moveTo>
                    <a:pt x="120" y="91"/>
                  </a:moveTo>
                  <a:cubicBezTo>
                    <a:pt x="143" y="96"/>
                    <a:pt x="160" y="63"/>
                    <a:pt x="149" y="46"/>
                  </a:cubicBezTo>
                  <a:cubicBezTo>
                    <a:pt x="132" y="29"/>
                    <a:pt x="115" y="29"/>
                    <a:pt x="92" y="23"/>
                  </a:cubicBezTo>
                  <a:cubicBezTo>
                    <a:pt x="86" y="23"/>
                    <a:pt x="86" y="17"/>
                    <a:pt x="80" y="17"/>
                  </a:cubicBezTo>
                  <a:cubicBezTo>
                    <a:pt x="52" y="12"/>
                    <a:pt x="29" y="12"/>
                    <a:pt x="0" y="12"/>
                  </a:cubicBezTo>
                  <a:cubicBezTo>
                    <a:pt x="0" y="12"/>
                    <a:pt x="58" y="0"/>
                    <a:pt x="86" y="17"/>
                  </a:cubicBezTo>
                  <a:cubicBezTo>
                    <a:pt x="86" y="17"/>
                    <a:pt x="160" y="23"/>
                    <a:pt x="155" y="68"/>
                  </a:cubicBezTo>
                  <a:cubicBezTo>
                    <a:pt x="155" y="68"/>
                    <a:pt x="149" y="96"/>
                    <a:pt x="120"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4" name="Freeform 204"/>
            <p:cNvSpPr>
              <a:spLocks/>
            </p:cNvSpPr>
            <p:nvPr/>
          </p:nvSpPr>
          <p:spPr bwMode="auto">
            <a:xfrm>
              <a:off x="6178550" y="5775326"/>
              <a:ext cx="388938" cy="61913"/>
            </a:xfrm>
            <a:custGeom>
              <a:avLst/>
              <a:gdLst>
                <a:gd name="T0" fmla="*/ 2147483647 w 624"/>
                <a:gd name="T1" fmla="*/ 2147483647 h 96"/>
                <a:gd name="T2" fmla="*/ 2147483647 w 624"/>
                <a:gd name="T3" fmla="*/ 2147483647 h 96"/>
                <a:gd name="T4" fmla="*/ 2147483647 w 624"/>
                <a:gd name="T5" fmla="*/ 2147483647 h 96"/>
                <a:gd name="T6" fmla="*/ 2147483647 w 624"/>
                <a:gd name="T7" fmla="*/ 2147483647 h 96"/>
                <a:gd name="T8" fmla="*/ 2147483647 w 624"/>
                <a:gd name="T9" fmla="*/ 2147483647 h 96"/>
                <a:gd name="T10" fmla="*/ 2147483647 w 624"/>
                <a:gd name="T11" fmla="*/ 2147483647 h 96"/>
                <a:gd name="T12" fmla="*/ 2147483647 w 624"/>
                <a:gd name="T13" fmla="*/ 2147483647 h 96"/>
                <a:gd name="T14" fmla="*/ 2147483647 w 624"/>
                <a:gd name="T15" fmla="*/ 2147483647 h 96"/>
                <a:gd name="T16" fmla="*/ 2147483647 w 624"/>
                <a:gd name="T17" fmla="*/ 2147483647 h 96"/>
                <a:gd name="T18" fmla="*/ 0 w 624"/>
                <a:gd name="T19" fmla="*/ 2147483647 h 96"/>
                <a:gd name="T20" fmla="*/ 2147483647 w 624"/>
                <a:gd name="T21" fmla="*/ 2147483647 h 96"/>
                <a:gd name="T22" fmla="*/ 2147483647 w 624"/>
                <a:gd name="T23" fmla="*/ 2147483647 h 96"/>
                <a:gd name="T24" fmla="*/ 2147483647 w 624"/>
                <a:gd name="T25" fmla="*/ 2147483647 h 96"/>
                <a:gd name="T26" fmla="*/ 2147483647 w 624"/>
                <a:gd name="T27" fmla="*/ 2147483647 h 96"/>
                <a:gd name="T28" fmla="*/ 2147483647 w 624"/>
                <a:gd name="T29" fmla="*/ 2147483647 h 96"/>
                <a:gd name="T30" fmla="*/ 2147483647 w 624"/>
                <a:gd name="T31" fmla="*/ 2147483647 h 96"/>
                <a:gd name="T32" fmla="*/ 2147483647 w 624"/>
                <a:gd name="T33" fmla="*/ 2147483647 h 96"/>
                <a:gd name="T34" fmla="*/ 2147483647 w 624"/>
                <a:gd name="T35" fmla="*/ 2147483647 h 96"/>
                <a:gd name="T36" fmla="*/ 2147483647 w 624"/>
                <a:gd name="T37" fmla="*/ 2147483647 h 96"/>
                <a:gd name="T38" fmla="*/ 2147483647 w 624"/>
                <a:gd name="T39" fmla="*/ 2147483647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4"/>
                <a:gd name="T61" fmla="*/ 0 h 96"/>
                <a:gd name="T62" fmla="*/ 624 w 624"/>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4" h="96">
                  <a:moveTo>
                    <a:pt x="624" y="12"/>
                  </a:moveTo>
                  <a:cubicBezTo>
                    <a:pt x="607" y="12"/>
                    <a:pt x="590" y="0"/>
                    <a:pt x="572" y="12"/>
                  </a:cubicBezTo>
                  <a:cubicBezTo>
                    <a:pt x="555" y="29"/>
                    <a:pt x="532" y="23"/>
                    <a:pt x="515" y="29"/>
                  </a:cubicBezTo>
                  <a:cubicBezTo>
                    <a:pt x="480" y="46"/>
                    <a:pt x="451" y="85"/>
                    <a:pt x="411" y="91"/>
                  </a:cubicBezTo>
                  <a:cubicBezTo>
                    <a:pt x="399" y="96"/>
                    <a:pt x="370" y="85"/>
                    <a:pt x="353" y="91"/>
                  </a:cubicBezTo>
                  <a:cubicBezTo>
                    <a:pt x="336" y="96"/>
                    <a:pt x="295" y="91"/>
                    <a:pt x="278" y="91"/>
                  </a:cubicBezTo>
                  <a:cubicBezTo>
                    <a:pt x="272" y="91"/>
                    <a:pt x="266" y="91"/>
                    <a:pt x="260" y="91"/>
                  </a:cubicBezTo>
                  <a:cubicBezTo>
                    <a:pt x="255" y="85"/>
                    <a:pt x="203" y="85"/>
                    <a:pt x="191" y="85"/>
                  </a:cubicBezTo>
                  <a:cubicBezTo>
                    <a:pt x="145" y="74"/>
                    <a:pt x="162" y="34"/>
                    <a:pt x="116" y="23"/>
                  </a:cubicBezTo>
                  <a:cubicBezTo>
                    <a:pt x="76" y="17"/>
                    <a:pt x="35" y="17"/>
                    <a:pt x="0" y="23"/>
                  </a:cubicBezTo>
                  <a:cubicBezTo>
                    <a:pt x="0" y="23"/>
                    <a:pt x="29" y="6"/>
                    <a:pt x="128" y="23"/>
                  </a:cubicBezTo>
                  <a:cubicBezTo>
                    <a:pt x="128" y="23"/>
                    <a:pt x="185" y="80"/>
                    <a:pt x="191" y="80"/>
                  </a:cubicBezTo>
                  <a:cubicBezTo>
                    <a:pt x="203" y="80"/>
                    <a:pt x="260" y="85"/>
                    <a:pt x="260" y="85"/>
                  </a:cubicBezTo>
                  <a:cubicBezTo>
                    <a:pt x="266" y="85"/>
                    <a:pt x="278" y="85"/>
                    <a:pt x="278" y="85"/>
                  </a:cubicBezTo>
                  <a:cubicBezTo>
                    <a:pt x="278" y="85"/>
                    <a:pt x="341" y="91"/>
                    <a:pt x="353" y="85"/>
                  </a:cubicBezTo>
                  <a:cubicBezTo>
                    <a:pt x="364" y="80"/>
                    <a:pt x="411" y="91"/>
                    <a:pt x="411" y="91"/>
                  </a:cubicBezTo>
                  <a:cubicBezTo>
                    <a:pt x="411" y="91"/>
                    <a:pt x="486" y="40"/>
                    <a:pt x="515" y="23"/>
                  </a:cubicBezTo>
                  <a:cubicBezTo>
                    <a:pt x="515" y="23"/>
                    <a:pt x="520" y="23"/>
                    <a:pt x="555" y="17"/>
                  </a:cubicBezTo>
                  <a:cubicBezTo>
                    <a:pt x="555" y="17"/>
                    <a:pt x="561" y="12"/>
                    <a:pt x="572" y="12"/>
                  </a:cubicBezTo>
                  <a:cubicBezTo>
                    <a:pt x="572" y="12"/>
                    <a:pt x="584" y="0"/>
                    <a:pt x="624" y="12"/>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5" name="Freeform 205"/>
            <p:cNvSpPr>
              <a:spLocks/>
            </p:cNvSpPr>
            <p:nvPr/>
          </p:nvSpPr>
          <p:spPr bwMode="auto">
            <a:xfrm>
              <a:off x="6157913" y="5610226"/>
              <a:ext cx="41275" cy="41275"/>
            </a:xfrm>
            <a:custGeom>
              <a:avLst/>
              <a:gdLst>
                <a:gd name="T0" fmla="*/ 0 w 64"/>
                <a:gd name="T1" fmla="*/ 2147483647 h 64"/>
                <a:gd name="T2" fmla="*/ 2147483647 w 64"/>
                <a:gd name="T3" fmla="*/ 0 h 64"/>
                <a:gd name="T4" fmla="*/ 2147483647 w 64"/>
                <a:gd name="T5" fmla="*/ 0 h 64"/>
                <a:gd name="T6" fmla="*/ 2147483647 w 64"/>
                <a:gd name="T7" fmla="*/ 0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2147483647 w 64"/>
                <a:gd name="T17" fmla="*/ 2147483647 h 64"/>
                <a:gd name="T18" fmla="*/ 2147483647 w 64"/>
                <a:gd name="T19" fmla="*/ 2147483647 h 64"/>
                <a:gd name="T20" fmla="*/ 0 w 64"/>
                <a:gd name="T21" fmla="*/ 2147483647 h 64"/>
                <a:gd name="T22" fmla="*/ 0 w 64"/>
                <a:gd name="T23" fmla="*/ 2147483647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64"/>
                <a:gd name="T38" fmla="*/ 64 w 64"/>
                <a:gd name="T39" fmla="*/ 64 h 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64">
                  <a:moveTo>
                    <a:pt x="0" y="32"/>
                  </a:moveTo>
                  <a:cubicBezTo>
                    <a:pt x="0" y="15"/>
                    <a:pt x="15" y="0"/>
                    <a:pt x="32" y="0"/>
                  </a:cubicBezTo>
                  <a:cubicBezTo>
                    <a:pt x="32" y="0"/>
                    <a:pt x="32" y="0"/>
                    <a:pt x="32" y="0"/>
                  </a:cubicBezTo>
                  <a:cubicBezTo>
                    <a:pt x="50" y="0"/>
                    <a:pt x="64" y="15"/>
                    <a:pt x="64" y="32"/>
                  </a:cubicBezTo>
                  <a:cubicBezTo>
                    <a:pt x="64" y="32"/>
                    <a:pt x="64" y="32"/>
                    <a:pt x="64" y="32"/>
                  </a:cubicBezTo>
                  <a:cubicBezTo>
                    <a:pt x="64" y="50"/>
                    <a:pt x="50" y="64"/>
                    <a:pt x="32" y="64"/>
                  </a:cubicBezTo>
                  <a:cubicBezTo>
                    <a:pt x="32" y="64"/>
                    <a:pt x="32" y="64"/>
                    <a:pt x="32" y="64"/>
                  </a:cubicBezTo>
                  <a:cubicBezTo>
                    <a:pt x="15" y="64"/>
                    <a:pt x="0" y="50"/>
                    <a:pt x="0" y="32"/>
                  </a:cubicBezTo>
                  <a:cubicBezTo>
                    <a:pt x="0" y="32"/>
                    <a:pt x="0" y="32"/>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6" name="Freeform 207"/>
            <p:cNvSpPr>
              <a:spLocks noEditPoints="1"/>
            </p:cNvSpPr>
            <p:nvPr/>
          </p:nvSpPr>
          <p:spPr bwMode="auto">
            <a:xfrm>
              <a:off x="6157913" y="5610226"/>
              <a:ext cx="50800" cy="52388"/>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2147483647 h 81"/>
                <a:gd name="T52" fmla="*/ 2147483647 w 81"/>
                <a:gd name="T53" fmla="*/ 2147483647 h 81"/>
                <a:gd name="T54" fmla="*/ 2147483647 w 81"/>
                <a:gd name="T55" fmla="*/ 2147483647 h 81"/>
                <a:gd name="T56" fmla="*/ 2147483647 w 81"/>
                <a:gd name="T57" fmla="*/ 2147483647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81"/>
                <a:gd name="T104" fmla="*/ 81 w 8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81">
                  <a:moveTo>
                    <a:pt x="1" y="44"/>
                  </a:moveTo>
                  <a:cubicBezTo>
                    <a:pt x="0" y="42"/>
                    <a:pt x="0" y="39"/>
                    <a:pt x="1" y="37"/>
                  </a:cubicBezTo>
                  <a:lnTo>
                    <a:pt x="11" y="15"/>
                  </a:lnTo>
                  <a:cubicBezTo>
                    <a:pt x="12" y="13"/>
                    <a:pt x="13" y="12"/>
                    <a:pt x="15" y="11"/>
                  </a:cubicBezTo>
                  <a:lnTo>
                    <a:pt x="37" y="1"/>
                  </a:lnTo>
                  <a:cubicBezTo>
                    <a:pt x="39" y="0"/>
                    <a:pt x="42" y="0"/>
                    <a:pt x="44" y="1"/>
                  </a:cubicBezTo>
                  <a:lnTo>
                    <a:pt x="67" y="11"/>
                  </a:lnTo>
                  <a:cubicBezTo>
                    <a:pt x="69" y="12"/>
                    <a:pt x="70" y="14"/>
                    <a:pt x="71" y="15"/>
                  </a:cubicBezTo>
                  <a:lnTo>
                    <a:pt x="80" y="37"/>
                  </a:lnTo>
                  <a:cubicBezTo>
                    <a:pt x="81" y="39"/>
                    <a:pt x="81" y="41"/>
                    <a:pt x="80" y="43"/>
                  </a:cubicBezTo>
                  <a:lnTo>
                    <a:pt x="71" y="66"/>
                  </a:lnTo>
                  <a:cubicBezTo>
                    <a:pt x="70" y="68"/>
                    <a:pt x="68" y="70"/>
                    <a:pt x="66" y="71"/>
                  </a:cubicBezTo>
                  <a:lnTo>
                    <a:pt x="43" y="80"/>
                  </a:lnTo>
                  <a:cubicBezTo>
                    <a:pt x="41" y="81"/>
                    <a:pt x="39" y="81"/>
                    <a:pt x="37" y="80"/>
                  </a:cubicBezTo>
                  <a:lnTo>
                    <a:pt x="15" y="71"/>
                  </a:lnTo>
                  <a:cubicBezTo>
                    <a:pt x="13" y="70"/>
                    <a:pt x="12" y="69"/>
                    <a:pt x="11" y="67"/>
                  </a:cubicBezTo>
                  <a:lnTo>
                    <a:pt x="1" y="44"/>
                  </a:lnTo>
                  <a:close/>
                  <a:moveTo>
                    <a:pt x="26" y="60"/>
                  </a:moveTo>
                  <a:lnTo>
                    <a:pt x="21" y="56"/>
                  </a:lnTo>
                  <a:lnTo>
                    <a:pt x="43" y="65"/>
                  </a:lnTo>
                  <a:lnTo>
                    <a:pt x="38" y="65"/>
                  </a:lnTo>
                  <a:lnTo>
                    <a:pt x="61" y="56"/>
                  </a:lnTo>
                  <a:lnTo>
                    <a:pt x="56" y="61"/>
                  </a:lnTo>
                  <a:lnTo>
                    <a:pt x="65" y="38"/>
                  </a:lnTo>
                  <a:lnTo>
                    <a:pt x="65" y="43"/>
                  </a:lnTo>
                  <a:lnTo>
                    <a:pt x="56" y="21"/>
                  </a:lnTo>
                  <a:lnTo>
                    <a:pt x="60" y="26"/>
                  </a:lnTo>
                  <a:lnTo>
                    <a:pt x="37" y="16"/>
                  </a:lnTo>
                  <a:lnTo>
                    <a:pt x="44" y="16"/>
                  </a:lnTo>
                  <a:lnTo>
                    <a:pt x="22" y="26"/>
                  </a:lnTo>
                  <a:lnTo>
                    <a:pt x="26" y="22"/>
                  </a:lnTo>
                  <a:lnTo>
                    <a:pt x="16" y="44"/>
                  </a:lnTo>
                  <a:lnTo>
                    <a:pt x="16" y="37"/>
                  </a:lnTo>
                  <a:lnTo>
                    <a:pt x="26" y="60"/>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7" name="Freeform 208"/>
            <p:cNvSpPr>
              <a:spLocks/>
            </p:cNvSpPr>
            <p:nvPr/>
          </p:nvSpPr>
          <p:spPr bwMode="auto">
            <a:xfrm>
              <a:off x="6069013" y="5692776"/>
              <a:ext cx="30163" cy="41275"/>
            </a:xfrm>
            <a:custGeom>
              <a:avLst/>
              <a:gdLst>
                <a:gd name="T0" fmla="*/ 0 w 48"/>
                <a:gd name="T1" fmla="*/ 2147483647 h 64"/>
                <a:gd name="T2" fmla="*/ 2147483647 w 48"/>
                <a:gd name="T3" fmla="*/ 0 h 64"/>
                <a:gd name="T4" fmla="*/ 2147483647 w 48"/>
                <a:gd name="T5" fmla="*/ 0 h 64"/>
                <a:gd name="T6" fmla="*/ 2147483647 w 48"/>
                <a:gd name="T7" fmla="*/ 0 h 64"/>
                <a:gd name="T8" fmla="*/ 2147483647 w 48"/>
                <a:gd name="T9" fmla="*/ 2147483647 h 64"/>
                <a:gd name="T10" fmla="*/ 2147483647 w 48"/>
                <a:gd name="T11" fmla="*/ 2147483647 h 64"/>
                <a:gd name="T12" fmla="*/ 2147483647 w 48"/>
                <a:gd name="T13" fmla="*/ 2147483647 h 64"/>
                <a:gd name="T14" fmla="*/ 2147483647 w 48"/>
                <a:gd name="T15" fmla="*/ 2147483647 h 64"/>
                <a:gd name="T16" fmla="*/ 2147483647 w 48"/>
                <a:gd name="T17" fmla="*/ 2147483647 h 64"/>
                <a:gd name="T18" fmla="*/ 0 w 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64"/>
                <a:gd name="T32" fmla="*/ 48 w 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64">
                  <a:moveTo>
                    <a:pt x="0" y="32"/>
                  </a:moveTo>
                  <a:cubicBezTo>
                    <a:pt x="0" y="15"/>
                    <a:pt x="11" y="0"/>
                    <a:pt x="24" y="0"/>
                  </a:cubicBezTo>
                  <a:cubicBezTo>
                    <a:pt x="24" y="0"/>
                    <a:pt x="24" y="0"/>
                    <a:pt x="24" y="0"/>
                  </a:cubicBezTo>
                  <a:cubicBezTo>
                    <a:pt x="38" y="0"/>
                    <a:pt x="48" y="15"/>
                    <a:pt x="48" y="32"/>
                  </a:cubicBezTo>
                  <a:cubicBezTo>
                    <a:pt x="48" y="50"/>
                    <a:pt x="38" y="64"/>
                    <a:pt x="24" y="64"/>
                  </a:cubicBezTo>
                  <a:cubicBezTo>
                    <a:pt x="24" y="64"/>
                    <a:pt x="24" y="64"/>
                    <a:pt x="24" y="64"/>
                  </a:cubicBezTo>
                  <a:cubicBezTo>
                    <a:pt x="11" y="64"/>
                    <a:pt x="0" y="50"/>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8" name="Freeform 209"/>
            <p:cNvSpPr>
              <a:spLocks noEditPoints="1"/>
            </p:cNvSpPr>
            <p:nvPr/>
          </p:nvSpPr>
          <p:spPr bwMode="auto">
            <a:xfrm>
              <a:off x="6069013" y="5692776"/>
              <a:ext cx="39688" cy="52388"/>
            </a:xfrm>
            <a:custGeom>
              <a:avLst/>
              <a:gdLst>
                <a:gd name="T0" fmla="*/ 2147483647 w 65"/>
                <a:gd name="T1" fmla="*/ 2147483647 h 81"/>
                <a:gd name="T2" fmla="*/ 2147483647 w 65"/>
                <a:gd name="T3" fmla="*/ 2147483647 h 81"/>
                <a:gd name="T4" fmla="*/ 2147483647 w 65"/>
                <a:gd name="T5" fmla="*/ 2147483647 h 81"/>
                <a:gd name="T6" fmla="*/ 2147483647 w 65"/>
                <a:gd name="T7" fmla="*/ 2147483647 h 81"/>
                <a:gd name="T8" fmla="*/ 2147483647 w 65"/>
                <a:gd name="T9" fmla="*/ 2147483647 h 81"/>
                <a:gd name="T10" fmla="*/ 2147483647 w 65"/>
                <a:gd name="T11" fmla="*/ 2147483647 h 81"/>
                <a:gd name="T12" fmla="*/ 2147483647 w 65"/>
                <a:gd name="T13" fmla="*/ 2147483647 h 81"/>
                <a:gd name="T14" fmla="*/ 2147483647 w 65"/>
                <a:gd name="T15" fmla="*/ 2147483647 h 81"/>
                <a:gd name="T16" fmla="*/ 2147483647 w 65"/>
                <a:gd name="T17" fmla="*/ 2147483647 h 81"/>
                <a:gd name="T18" fmla="*/ 2147483647 w 65"/>
                <a:gd name="T19" fmla="*/ 2147483647 h 81"/>
                <a:gd name="T20" fmla="*/ 2147483647 w 65"/>
                <a:gd name="T21" fmla="*/ 2147483647 h 81"/>
                <a:gd name="T22" fmla="*/ 2147483647 w 65"/>
                <a:gd name="T23" fmla="*/ 2147483647 h 81"/>
                <a:gd name="T24" fmla="*/ 2147483647 w 65"/>
                <a:gd name="T25" fmla="*/ 2147483647 h 81"/>
                <a:gd name="T26" fmla="*/ 2147483647 w 65"/>
                <a:gd name="T27" fmla="*/ 2147483647 h 81"/>
                <a:gd name="T28" fmla="*/ 2147483647 w 65"/>
                <a:gd name="T29" fmla="*/ 2147483647 h 81"/>
                <a:gd name="T30" fmla="*/ 2147483647 w 65"/>
                <a:gd name="T31" fmla="*/ 2147483647 h 81"/>
                <a:gd name="T32" fmla="*/ 2147483647 w 65"/>
                <a:gd name="T33" fmla="*/ 2147483647 h 81"/>
                <a:gd name="T34" fmla="*/ 2147483647 w 65"/>
                <a:gd name="T35" fmla="*/ 2147483647 h 81"/>
                <a:gd name="T36" fmla="*/ 2147483647 w 65"/>
                <a:gd name="T37" fmla="*/ 2147483647 h 81"/>
                <a:gd name="T38" fmla="*/ 2147483647 w 65"/>
                <a:gd name="T39" fmla="*/ 2147483647 h 81"/>
                <a:gd name="T40" fmla="*/ 2147483647 w 65"/>
                <a:gd name="T41" fmla="*/ 2147483647 h 81"/>
                <a:gd name="T42" fmla="*/ 2147483647 w 65"/>
                <a:gd name="T43" fmla="*/ 2147483647 h 81"/>
                <a:gd name="T44" fmla="*/ 2147483647 w 65"/>
                <a:gd name="T45" fmla="*/ 2147483647 h 81"/>
                <a:gd name="T46" fmla="*/ 2147483647 w 65"/>
                <a:gd name="T47" fmla="*/ 2147483647 h 81"/>
                <a:gd name="T48" fmla="*/ 2147483647 w 65"/>
                <a:gd name="T49" fmla="*/ 2147483647 h 81"/>
                <a:gd name="T50" fmla="*/ 2147483647 w 65"/>
                <a:gd name="T51" fmla="*/ 2147483647 h 81"/>
                <a:gd name="T52" fmla="*/ 2147483647 w 65"/>
                <a:gd name="T53" fmla="*/ 2147483647 h 81"/>
                <a:gd name="T54" fmla="*/ 2147483647 w 65"/>
                <a:gd name="T55" fmla="*/ 2147483647 h 81"/>
                <a:gd name="T56" fmla="*/ 2147483647 w 65"/>
                <a:gd name="T57" fmla="*/ 2147483647 h 81"/>
                <a:gd name="T58" fmla="*/ 2147483647 w 65"/>
                <a:gd name="T59" fmla="*/ 2147483647 h 81"/>
                <a:gd name="T60" fmla="*/ 2147483647 w 65"/>
                <a:gd name="T61" fmla="*/ 2147483647 h 81"/>
                <a:gd name="T62" fmla="*/ 2147483647 w 65"/>
                <a:gd name="T63" fmla="*/ 2147483647 h 81"/>
                <a:gd name="T64" fmla="*/ 2147483647 w 65"/>
                <a:gd name="T65" fmla="*/ 2147483647 h 81"/>
                <a:gd name="T66" fmla="*/ 2147483647 w 65"/>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81"/>
                <a:gd name="T104" fmla="*/ 65 w 65"/>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81">
                  <a:moveTo>
                    <a:pt x="1" y="43"/>
                  </a:moveTo>
                  <a:cubicBezTo>
                    <a:pt x="0" y="41"/>
                    <a:pt x="0" y="40"/>
                    <a:pt x="1" y="38"/>
                  </a:cubicBezTo>
                  <a:lnTo>
                    <a:pt x="8" y="16"/>
                  </a:lnTo>
                  <a:cubicBezTo>
                    <a:pt x="8" y="14"/>
                    <a:pt x="10" y="13"/>
                    <a:pt x="11" y="12"/>
                  </a:cubicBezTo>
                  <a:lnTo>
                    <a:pt x="28" y="2"/>
                  </a:lnTo>
                  <a:cubicBezTo>
                    <a:pt x="31" y="0"/>
                    <a:pt x="34" y="0"/>
                    <a:pt x="37" y="2"/>
                  </a:cubicBezTo>
                  <a:lnTo>
                    <a:pt x="54" y="12"/>
                  </a:lnTo>
                  <a:cubicBezTo>
                    <a:pt x="55" y="13"/>
                    <a:pt x="56" y="14"/>
                    <a:pt x="57" y="16"/>
                  </a:cubicBezTo>
                  <a:lnTo>
                    <a:pt x="64" y="38"/>
                  </a:lnTo>
                  <a:cubicBezTo>
                    <a:pt x="65" y="40"/>
                    <a:pt x="65" y="41"/>
                    <a:pt x="64" y="43"/>
                  </a:cubicBezTo>
                  <a:lnTo>
                    <a:pt x="57" y="66"/>
                  </a:lnTo>
                  <a:cubicBezTo>
                    <a:pt x="57" y="68"/>
                    <a:pt x="55" y="70"/>
                    <a:pt x="53" y="71"/>
                  </a:cubicBezTo>
                  <a:lnTo>
                    <a:pt x="36" y="80"/>
                  </a:lnTo>
                  <a:cubicBezTo>
                    <a:pt x="34" y="81"/>
                    <a:pt x="31" y="81"/>
                    <a:pt x="29" y="80"/>
                  </a:cubicBezTo>
                  <a:lnTo>
                    <a:pt x="12" y="71"/>
                  </a:lnTo>
                  <a:cubicBezTo>
                    <a:pt x="10" y="70"/>
                    <a:pt x="8" y="68"/>
                    <a:pt x="8" y="66"/>
                  </a:cubicBezTo>
                  <a:lnTo>
                    <a:pt x="1" y="43"/>
                  </a:lnTo>
                  <a:close/>
                  <a:moveTo>
                    <a:pt x="23" y="61"/>
                  </a:moveTo>
                  <a:lnTo>
                    <a:pt x="19" y="56"/>
                  </a:lnTo>
                  <a:lnTo>
                    <a:pt x="36" y="65"/>
                  </a:lnTo>
                  <a:lnTo>
                    <a:pt x="29" y="65"/>
                  </a:lnTo>
                  <a:lnTo>
                    <a:pt x="46" y="56"/>
                  </a:lnTo>
                  <a:lnTo>
                    <a:pt x="42" y="61"/>
                  </a:lnTo>
                  <a:lnTo>
                    <a:pt x="49" y="38"/>
                  </a:lnTo>
                  <a:lnTo>
                    <a:pt x="49" y="43"/>
                  </a:lnTo>
                  <a:lnTo>
                    <a:pt x="42" y="21"/>
                  </a:lnTo>
                  <a:lnTo>
                    <a:pt x="45" y="25"/>
                  </a:lnTo>
                  <a:lnTo>
                    <a:pt x="28" y="15"/>
                  </a:lnTo>
                  <a:lnTo>
                    <a:pt x="37" y="15"/>
                  </a:lnTo>
                  <a:lnTo>
                    <a:pt x="20" y="25"/>
                  </a:lnTo>
                  <a:lnTo>
                    <a:pt x="23" y="21"/>
                  </a:lnTo>
                  <a:lnTo>
                    <a:pt x="16" y="43"/>
                  </a:lnTo>
                  <a:lnTo>
                    <a:pt x="16" y="38"/>
                  </a:lnTo>
                  <a:lnTo>
                    <a:pt x="23" y="61"/>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9" name="Freeform 210"/>
            <p:cNvSpPr>
              <a:spLocks/>
            </p:cNvSpPr>
            <p:nvPr/>
          </p:nvSpPr>
          <p:spPr bwMode="auto">
            <a:xfrm>
              <a:off x="6557963" y="5754688"/>
              <a:ext cx="30163" cy="31750"/>
            </a:xfrm>
            <a:custGeom>
              <a:avLst/>
              <a:gdLst>
                <a:gd name="T0" fmla="*/ 0 w 48"/>
                <a:gd name="T1" fmla="*/ 2147483647 h 48"/>
                <a:gd name="T2" fmla="*/ 2147483647 w 48"/>
                <a:gd name="T3" fmla="*/ 0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2147483647 h 48"/>
                <a:gd name="T18" fmla="*/ 2147483647 w 48"/>
                <a:gd name="T19" fmla="*/ 2147483647 h 48"/>
                <a:gd name="T20" fmla="*/ 0 w 48"/>
                <a:gd name="T21" fmla="*/ 2147483647 h 48"/>
                <a:gd name="T22" fmla="*/ 0 w 48"/>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48"/>
                <a:gd name="T38" fmla="*/ 48 w 48"/>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48">
                  <a:moveTo>
                    <a:pt x="0" y="24"/>
                  </a:moveTo>
                  <a:cubicBezTo>
                    <a:pt x="0" y="11"/>
                    <a:pt x="11" y="0"/>
                    <a:pt x="24" y="0"/>
                  </a:cubicBezTo>
                  <a:cubicBezTo>
                    <a:pt x="24" y="0"/>
                    <a:pt x="24" y="0"/>
                    <a:pt x="24" y="0"/>
                  </a:cubicBezTo>
                  <a:cubicBezTo>
                    <a:pt x="38" y="0"/>
                    <a:pt x="48" y="11"/>
                    <a:pt x="48" y="24"/>
                  </a:cubicBezTo>
                  <a:cubicBezTo>
                    <a:pt x="48" y="24"/>
                    <a:pt x="48" y="24"/>
                    <a:pt x="48" y="24"/>
                  </a:cubicBezTo>
                  <a:cubicBezTo>
                    <a:pt x="48" y="38"/>
                    <a:pt x="38" y="48"/>
                    <a:pt x="24" y="48"/>
                  </a:cubicBezTo>
                  <a:cubicBezTo>
                    <a:pt x="24" y="48"/>
                    <a:pt x="24" y="48"/>
                    <a:pt x="24" y="48"/>
                  </a:cubicBezTo>
                  <a:cubicBezTo>
                    <a:pt x="11" y="48"/>
                    <a:pt x="0" y="38"/>
                    <a:pt x="0" y="24"/>
                  </a:cubicBezTo>
                  <a:cubicBezTo>
                    <a:pt x="0" y="24"/>
                    <a:pt x="0" y="24"/>
                    <a:pt x="0" y="24"/>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0" name="Freeform 211"/>
            <p:cNvSpPr>
              <a:spLocks noEditPoints="1"/>
            </p:cNvSpPr>
            <p:nvPr/>
          </p:nvSpPr>
          <p:spPr bwMode="auto">
            <a:xfrm>
              <a:off x="6557963" y="5754688"/>
              <a:ext cx="41275" cy="42863"/>
            </a:xfrm>
            <a:custGeom>
              <a:avLst/>
              <a:gdLst>
                <a:gd name="T0" fmla="*/ 2147483647 w 65"/>
                <a:gd name="T1" fmla="*/ 2147483647 h 65"/>
                <a:gd name="T2" fmla="*/ 2147483647 w 65"/>
                <a:gd name="T3" fmla="*/ 2147483647 h 65"/>
                <a:gd name="T4" fmla="*/ 2147483647 w 65"/>
                <a:gd name="T5" fmla="*/ 2147483647 h 65"/>
                <a:gd name="T6" fmla="*/ 2147483647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2147483647 h 65"/>
                <a:gd name="T46" fmla="*/ 2147483647 w 65"/>
                <a:gd name="T47" fmla="*/ 2147483647 h 65"/>
                <a:gd name="T48" fmla="*/ 2147483647 w 65"/>
                <a:gd name="T49" fmla="*/ 2147483647 h 65"/>
                <a:gd name="T50" fmla="*/ 2147483647 w 65"/>
                <a:gd name="T51" fmla="*/ 2147483647 h 65"/>
                <a:gd name="T52" fmla="*/ 2147483647 w 65"/>
                <a:gd name="T53" fmla="*/ 2147483647 h 65"/>
                <a:gd name="T54" fmla="*/ 2147483647 w 65"/>
                <a:gd name="T55" fmla="*/ 2147483647 h 65"/>
                <a:gd name="T56" fmla="*/ 2147483647 w 65"/>
                <a:gd name="T57" fmla="*/ 2147483647 h 65"/>
                <a:gd name="T58" fmla="*/ 2147483647 w 65"/>
                <a:gd name="T59" fmla="*/ 2147483647 h 65"/>
                <a:gd name="T60" fmla="*/ 2147483647 w 65"/>
                <a:gd name="T61" fmla="*/ 2147483647 h 65"/>
                <a:gd name="T62" fmla="*/ 2147483647 w 65"/>
                <a:gd name="T63" fmla="*/ 2147483647 h 65"/>
                <a:gd name="T64" fmla="*/ 2147483647 w 65"/>
                <a:gd name="T65" fmla="*/ 2147483647 h 65"/>
                <a:gd name="T66" fmla="*/ 2147483647 w 65"/>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65"/>
                <a:gd name="T104" fmla="*/ 65 w 65"/>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65">
                  <a:moveTo>
                    <a:pt x="1" y="36"/>
                  </a:moveTo>
                  <a:cubicBezTo>
                    <a:pt x="0" y="34"/>
                    <a:pt x="0" y="31"/>
                    <a:pt x="1" y="29"/>
                  </a:cubicBezTo>
                  <a:lnTo>
                    <a:pt x="8" y="12"/>
                  </a:lnTo>
                  <a:cubicBezTo>
                    <a:pt x="9" y="10"/>
                    <a:pt x="10" y="9"/>
                    <a:pt x="12" y="8"/>
                  </a:cubicBezTo>
                  <a:lnTo>
                    <a:pt x="29" y="1"/>
                  </a:lnTo>
                  <a:cubicBezTo>
                    <a:pt x="31" y="0"/>
                    <a:pt x="34" y="0"/>
                    <a:pt x="36" y="1"/>
                  </a:cubicBezTo>
                  <a:lnTo>
                    <a:pt x="53" y="8"/>
                  </a:lnTo>
                  <a:cubicBezTo>
                    <a:pt x="54" y="9"/>
                    <a:pt x="56" y="10"/>
                    <a:pt x="57" y="12"/>
                  </a:cubicBezTo>
                  <a:lnTo>
                    <a:pt x="64" y="29"/>
                  </a:lnTo>
                  <a:cubicBezTo>
                    <a:pt x="65" y="31"/>
                    <a:pt x="65" y="34"/>
                    <a:pt x="64" y="36"/>
                  </a:cubicBezTo>
                  <a:lnTo>
                    <a:pt x="57" y="53"/>
                  </a:lnTo>
                  <a:cubicBezTo>
                    <a:pt x="56" y="54"/>
                    <a:pt x="54" y="56"/>
                    <a:pt x="53" y="57"/>
                  </a:cubicBezTo>
                  <a:lnTo>
                    <a:pt x="36" y="64"/>
                  </a:lnTo>
                  <a:cubicBezTo>
                    <a:pt x="34" y="65"/>
                    <a:pt x="31" y="65"/>
                    <a:pt x="29" y="64"/>
                  </a:cubicBezTo>
                  <a:lnTo>
                    <a:pt x="12" y="57"/>
                  </a:lnTo>
                  <a:cubicBezTo>
                    <a:pt x="10" y="56"/>
                    <a:pt x="9" y="54"/>
                    <a:pt x="8" y="53"/>
                  </a:cubicBezTo>
                  <a:lnTo>
                    <a:pt x="1" y="36"/>
                  </a:lnTo>
                  <a:close/>
                  <a:moveTo>
                    <a:pt x="23" y="46"/>
                  </a:moveTo>
                  <a:lnTo>
                    <a:pt x="19" y="42"/>
                  </a:lnTo>
                  <a:lnTo>
                    <a:pt x="36" y="49"/>
                  </a:lnTo>
                  <a:lnTo>
                    <a:pt x="29" y="49"/>
                  </a:lnTo>
                  <a:lnTo>
                    <a:pt x="46" y="42"/>
                  </a:lnTo>
                  <a:lnTo>
                    <a:pt x="42" y="46"/>
                  </a:lnTo>
                  <a:lnTo>
                    <a:pt x="49" y="29"/>
                  </a:lnTo>
                  <a:lnTo>
                    <a:pt x="49" y="36"/>
                  </a:lnTo>
                  <a:lnTo>
                    <a:pt x="42" y="19"/>
                  </a:lnTo>
                  <a:lnTo>
                    <a:pt x="46" y="23"/>
                  </a:lnTo>
                  <a:lnTo>
                    <a:pt x="29" y="16"/>
                  </a:lnTo>
                  <a:lnTo>
                    <a:pt x="36" y="16"/>
                  </a:lnTo>
                  <a:lnTo>
                    <a:pt x="19" y="23"/>
                  </a:lnTo>
                  <a:lnTo>
                    <a:pt x="23" y="19"/>
                  </a:lnTo>
                  <a:lnTo>
                    <a:pt x="16" y="36"/>
                  </a:lnTo>
                  <a:lnTo>
                    <a:pt x="16" y="29"/>
                  </a:lnTo>
                  <a:lnTo>
                    <a:pt x="23" y="46"/>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1" name="Freeform 212"/>
            <p:cNvSpPr>
              <a:spLocks/>
            </p:cNvSpPr>
            <p:nvPr/>
          </p:nvSpPr>
          <p:spPr bwMode="auto">
            <a:xfrm>
              <a:off x="6008688" y="560070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0 h 80"/>
                <a:gd name="T8" fmla="*/ 2147483647 w 112"/>
                <a:gd name="T9" fmla="*/ 0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01" y="63"/>
                  </a:moveTo>
                  <a:cubicBezTo>
                    <a:pt x="96" y="75"/>
                    <a:pt x="90" y="80"/>
                    <a:pt x="79" y="80"/>
                  </a:cubicBezTo>
                  <a:cubicBezTo>
                    <a:pt x="40" y="80"/>
                    <a:pt x="17" y="52"/>
                    <a:pt x="6" y="23"/>
                  </a:cubicBezTo>
                  <a:cubicBezTo>
                    <a:pt x="0" y="12"/>
                    <a:pt x="12" y="0"/>
                    <a:pt x="23" y="0"/>
                  </a:cubicBezTo>
                  <a:cubicBezTo>
                    <a:pt x="28" y="0"/>
                    <a:pt x="34" y="6"/>
                    <a:pt x="45" y="0"/>
                  </a:cubicBezTo>
                  <a:cubicBezTo>
                    <a:pt x="79" y="0"/>
                    <a:pt x="112" y="29"/>
                    <a:pt x="101" y="63"/>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2" name="Freeform 213"/>
            <p:cNvSpPr>
              <a:spLocks/>
            </p:cNvSpPr>
            <p:nvPr/>
          </p:nvSpPr>
          <p:spPr bwMode="auto">
            <a:xfrm>
              <a:off x="6008688" y="5600701"/>
              <a:ext cx="69850" cy="50800"/>
            </a:xfrm>
            <a:custGeom>
              <a:avLst/>
              <a:gdLst>
                <a:gd name="T0" fmla="*/ 2147483647 w 112"/>
                <a:gd name="T1" fmla="*/ 2147483647 h 80"/>
                <a:gd name="T2" fmla="*/ 0 w 112"/>
                <a:gd name="T3" fmla="*/ 2147483647 h 80"/>
                <a:gd name="T4" fmla="*/ 0 w 112"/>
                <a:gd name="T5" fmla="*/ 2147483647 h 80"/>
                <a:gd name="T6" fmla="*/ 2147483647 w 112"/>
                <a:gd name="T7" fmla="*/ 0 h 80"/>
                <a:gd name="T8" fmla="*/ 2147483647 w 112"/>
                <a:gd name="T9" fmla="*/ 0 h 80"/>
                <a:gd name="T10" fmla="*/ 2147483647 w 112"/>
                <a:gd name="T11" fmla="*/ 0 h 80"/>
                <a:gd name="T12" fmla="*/ 2147483647 w 112"/>
                <a:gd name="T13" fmla="*/ 0 h 80"/>
                <a:gd name="T14" fmla="*/ 2147483647 w 112"/>
                <a:gd name="T15" fmla="*/ 2147483647 h 80"/>
                <a:gd name="T16" fmla="*/ 2147483647 w 112"/>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80"/>
                <a:gd name="T29" fmla="*/ 112 w 112"/>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80">
                  <a:moveTo>
                    <a:pt x="75" y="80"/>
                  </a:moveTo>
                  <a:cubicBezTo>
                    <a:pt x="44" y="80"/>
                    <a:pt x="13" y="47"/>
                    <a:pt x="0" y="20"/>
                  </a:cubicBezTo>
                  <a:cubicBezTo>
                    <a:pt x="0" y="14"/>
                    <a:pt x="0" y="14"/>
                    <a:pt x="0" y="14"/>
                  </a:cubicBezTo>
                  <a:cubicBezTo>
                    <a:pt x="0" y="7"/>
                    <a:pt x="13" y="0"/>
                    <a:pt x="19" y="0"/>
                  </a:cubicBezTo>
                  <a:cubicBezTo>
                    <a:pt x="25" y="0"/>
                    <a:pt x="32" y="0"/>
                    <a:pt x="38" y="0"/>
                  </a:cubicBezTo>
                  <a:cubicBezTo>
                    <a:pt x="38" y="0"/>
                    <a:pt x="44" y="0"/>
                    <a:pt x="44" y="0"/>
                  </a:cubicBezTo>
                  <a:cubicBezTo>
                    <a:pt x="50" y="0"/>
                    <a:pt x="50" y="0"/>
                    <a:pt x="56" y="0"/>
                  </a:cubicBezTo>
                  <a:cubicBezTo>
                    <a:pt x="81" y="7"/>
                    <a:pt x="112" y="34"/>
                    <a:pt x="100" y="67"/>
                  </a:cubicBezTo>
                  <a:cubicBezTo>
                    <a:pt x="94" y="74"/>
                    <a:pt x="88" y="80"/>
                    <a:pt x="75" y="80"/>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3" name="Freeform 214"/>
            <p:cNvSpPr>
              <a:spLocks/>
            </p:cNvSpPr>
            <p:nvPr/>
          </p:nvSpPr>
          <p:spPr bwMode="auto">
            <a:xfrm>
              <a:off x="6008688" y="5600701"/>
              <a:ext cx="60325" cy="41275"/>
            </a:xfrm>
            <a:custGeom>
              <a:avLst/>
              <a:gdLst>
                <a:gd name="T0" fmla="*/ 2147483647 w 96"/>
                <a:gd name="T1" fmla="*/ 2147483647 h 64"/>
                <a:gd name="T2" fmla="*/ 0 w 96"/>
                <a:gd name="T3" fmla="*/ 2147483647 h 64"/>
                <a:gd name="T4" fmla="*/ 0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66" y="64"/>
                  </a:moveTo>
                  <a:cubicBezTo>
                    <a:pt x="36" y="64"/>
                    <a:pt x="12" y="41"/>
                    <a:pt x="0" y="18"/>
                  </a:cubicBezTo>
                  <a:cubicBezTo>
                    <a:pt x="0" y="18"/>
                    <a:pt x="0" y="12"/>
                    <a:pt x="0" y="12"/>
                  </a:cubicBezTo>
                  <a:cubicBezTo>
                    <a:pt x="0" y="6"/>
                    <a:pt x="6" y="0"/>
                    <a:pt x="18" y="6"/>
                  </a:cubicBezTo>
                  <a:cubicBezTo>
                    <a:pt x="18" y="6"/>
                    <a:pt x="24" y="6"/>
                    <a:pt x="30" y="6"/>
                  </a:cubicBezTo>
                  <a:cubicBezTo>
                    <a:pt x="30" y="6"/>
                    <a:pt x="36" y="6"/>
                    <a:pt x="36" y="6"/>
                  </a:cubicBezTo>
                  <a:cubicBezTo>
                    <a:pt x="36" y="6"/>
                    <a:pt x="42" y="6"/>
                    <a:pt x="48" y="6"/>
                  </a:cubicBezTo>
                  <a:cubicBezTo>
                    <a:pt x="72" y="6"/>
                    <a:pt x="96" y="30"/>
                    <a:pt x="84" y="53"/>
                  </a:cubicBezTo>
                  <a:cubicBezTo>
                    <a:pt x="84" y="64"/>
                    <a:pt x="72" y="64"/>
                    <a:pt x="66" y="6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4" name="Freeform 215"/>
            <p:cNvSpPr>
              <a:spLocks/>
            </p:cNvSpPr>
            <p:nvPr/>
          </p:nvSpPr>
          <p:spPr bwMode="auto">
            <a:xfrm>
              <a:off x="6018213" y="5600701"/>
              <a:ext cx="39688" cy="41275"/>
            </a:xfrm>
            <a:custGeom>
              <a:avLst/>
              <a:gdLst>
                <a:gd name="T0" fmla="*/ 2147483647 w 64"/>
                <a:gd name="T1" fmla="*/ 2147483647 h 64"/>
                <a:gd name="T2" fmla="*/ 2147483647 w 64"/>
                <a:gd name="T3" fmla="*/ 2147483647 h 64"/>
                <a:gd name="T4" fmla="*/ 2147483647 w 64"/>
                <a:gd name="T5" fmla="*/ 0 h 64"/>
                <a:gd name="T6" fmla="*/ 2147483647 w 64"/>
                <a:gd name="T7" fmla="*/ 0 h 64"/>
                <a:gd name="T8" fmla="*/ 2147483647 w 64"/>
                <a:gd name="T9" fmla="*/ 0 h 64"/>
                <a:gd name="T10" fmla="*/ 2147483647 w 64"/>
                <a:gd name="T11" fmla="*/ 0 h 64"/>
                <a:gd name="T12" fmla="*/ 0 w 64"/>
                <a:gd name="T13" fmla="*/ 2147483647 h 64"/>
                <a:gd name="T14" fmla="*/ 0 w 64"/>
                <a:gd name="T15" fmla="*/ 2147483647 h 64"/>
                <a:gd name="T16" fmla="*/ 2147483647 w 64"/>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4"/>
                <a:gd name="T29" fmla="*/ 64 w 64"/>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4">
                  <a:moveTo>
                    <a:pt x="45" y="64"/>
                  </a:moveTo>
                  <a:cubicBezTo>
                    <a:pt x="50" y="64"/>
                    <a:pt x="60" y="64"/>
                    <a:pt x="60" y="57"/>
                  </a:cubicBezTo>
                  <a:cubicBezTo>
                    <a:pt x="64" y="29"/>
                    <a:pt x="50" y="8"/>
                    <a:pt x="30" y="0"/>
                  </a:cubicBezTo>
                  <a:cubicBezTo>
                    <a:pt x="30" y="0"/>
                    <a:pt x="25" y="0"/>
                    <a:pt x="25" y="0"/>
                  </a:cubicBezTo>
                  <a:cubicBezTo>
                    <a:pt x="25" y="0"/>
                    <a:pt x="20" y="0"/>
                    <a:pt x="20" y="0"/>
                  </a:cubicBezTo>
                  <a:cubicBezTo>
                    <a:pt x="15" y="0"/>
                    <a:pt x="15" y="0"/>
                    <a:pt x="10" y="0"/>
                  </a:cubicBezTo>
                  <a:cubicBezTo>
                    <a:pt x="5" y="0"/>
                    <a:pt x="0" y="8"/>
                    <a:pt x="0" y="15"/>
                  </a:cubicBezTo>
                  <a:cubicBezTo>
                    <a:pt x="0" y="15"/>
                    <a:pt x="0" y="15"/>
                    <a:pt x="0" y="15"/>
                  </a:cubicBezTo>
                  <a:cubicBezTo>
                    <a:pt x="5" y="43"/>
                    <a:pt x="25" y="64"/>
                    <a:pt x="45" y="6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5" name="Freeform 216"/>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0 60000 65536"/>
                <a:gd name="T13" fmla="*/ 0 60000 65536"/>
                <a:gd name="T14" fmla="*/ 0 60000 65536"/>
                <a:gd name="T15" fmla="*/ 0 60000 65536"/>
                <a:gd name="T16" fmla="*/ 0 60000 65536"/>
                <a:gd name="T17" fmla="*/ 0 60000 65536"/>
                <a:gd name="T18" fmla="*/ 0 w 96"/>
                <a:gd name="T19" fmla="*/ 0 h 80"/>
                <a:gd name="T20" fmla="*/ 96 w 9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96" h="80">
                  <a:moveTo>
                    <a:pt x="91" y="27"/>
                  </a:moveTo>
                  <a:cubicBezTo>
                    <a:pt x="96" y="38"/>
                    <a:pt x="96" y="43"/>
                    <a:pt x="91" y="54"/>
                  </a:cubicBezTo>
                  <a:cubicBezTo>
                    <a:pt x="71" y="80"/>
                    <a:pt x="36" y="80"/>
                    <a:pt x="11" y="75"/>
                  </a:cubicBezTo>
                  <a:cubicBezTo>
                    <a:pt x="0" y="70"/>
                    <a:pt x="0" y="59"/>
                    <a:pt x="6" y="48"/>
                  </a:cubicBezTo>
                  <a:cubicBezTo>
                    <a:pt x="11" y="43"/>
                    <a:pt x="16" y="38"/>
                    <a:pt x="21" y="32"/>
                  </a:cubicBezTo>
                  <a:cubicBezTo>
                    <a:pt x="36" y="6"/>
                    <a:pt x="76" y="0"/>
                    <a:pt x="91" y="27"/>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6" name="Freeform 217"/>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1" y="52"/>
                  </a:moveTo>
                  <a:cubicBezTo>
                    <a:pt x="74" y="75"/>
                    <a:pt x="34" y="80"/>
                    <a:pt x="6" y="69"/>
                  </a:cubicBezTo>
                  <a:cubicBezTo>
                    <a:pt x="6" y="69"/>
                    <a:pt x="6" y="69"/>
                    <a:pt x="6" y="69"/>
                  </a:cubicBezTo>
                  <a:cubicBezTo>
                    <a:pt x="0" y="63"/>
                    <a:pt x="0" y="52"/>
                    <a:pt x="6" y="46"/>
                  </a:cubicBezTo>
                  <a:cubicBezTo>
                    <a:pt x="6" y="46"/>
                    <a:pt x="12" y="40"/>
                    <a:pt x="17" y="35"/>
                  </a:cubicBezTo>
                  <a:cubicBezTo>
                    <a:pt x="17" y="35"/>
                    <a:pt x="17" y="35"/>
                    <a:pt x="17" y="35"/>
                  </a:cubicBezTo>
                  <a:cubicBezTo>
                    <a:pt x="23" y="29"/>
                    <a:pt x="23" y="29"/>
                    <a:pt x="23" y="23"/>
                  </a:cubicBezTo>
                  <a:cubicBezTo>
                    <a:pt x="46" y="6"/>
                    <a:pt x="80" y="0"/>
                    <a:pt x="91" y="29"/>
                  </a:cubicBezTo>
                  <a:cubicBezTo>
                    <a:pt x="96" y="35"/>
                    <a:pt x="96" y="46"/>
                    <a:pt x="91" y="52"/>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7" name="Freeform 218"/>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0" y="54"/>
                  </a:moveTo>
                  <a:cubicBezTo>
                    <a:pt x="72" y="80"/>
                    <a:pt x="36" y="80"/>
                    <a:pt x="12" y="74"/>
                  </a:cubicBezTo>
                  <a:cubicBezTo>
                    <a:pt x="6" y="74"/>
                    <a:pt x="6" y="74"/>
                    <a:pt x="6" y="74"/>
                  </a:cubicBezTo>
                  <a:cubicBezTo>
                    <a:pt x="0" y="67"/>
                    <a:pt x="6" y="54"/>
                    <a:pt x="6" y="54"/>
                  </a:cubicBezTo>
                  <a:cubicBezTo>
                    <a:pt x="12" y="47"/>
                    <a:pt x="18" y="40"/>
                    <a:pt x="18" y="40"/>
                  </a:cubicBezTo>
                  <a:cubicBezTo>
                    <a:pt x="18" y="34"/>
                    <a:pt x="24" y="34"/>
                    <a:pt x="24" y="34"/>
                  </a:cubicBezTo>
                  <a:cubicBezTo>
                    <a:pt x="24" y="34"/>
                    <a:pt x="24" y="27"/>
                    <a:pt x="30" y="27"/>
                  </a:cubicBezTo>
                  <a:cubicBezTo>
                    <a:pt x="48" y="7"/>
                    <a:pt x="78" y="0"/>
                    <a:pt x="90" y="27"/>
                  </a:cubicBezTo>
                  <a:cubicBezTo>
                    <a:pt x="96" y="34"/>
                    <a:pt x="96" y="47"/>
                    <a:pt x="90" y="5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8" name="Freeform 219"/>
            <p:cNvSpPr>
              <a:spLocks/>
            </p:cNvSpPr>
            <p:nvPr/>
          </p:nvSpPr>
          <p:spPr bwMode="auto">
            <a:xfrm>
              <a:off x="6118225" y="5765801"/>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2147483647 w 80"/>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64"/>
                <a:gd name="T29" fmla="*/ 80 w 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64">
                  <a:moveTo>
                    <a:pt x="75" y="45"/>
                  </a:moveTo>
                  <a:cubicBezTo>
                    <a:pt x="75" y="39"/>
                    <a:pt x="80" y="26"/>
                    <a:pt x="75" y="20"/>
                  </a:cubicBezTo>
                  <a:cubicBezTo>
                    <a:pt x="63" y="0"/>
                    <a:pt x="40" y="7"/>
                    <a:pt x="23" y="20"/>
                  </a:cubicBezTo>
                  <a:cubicBezTo>
                    <a:pt x="23" y="26"/>
                    <a:pt x="18" y="26"/>
                    <a:pt x="18" y="26"/>
                  </a:cubicBezTo>
                  <a:cubicBezTo>
                    <a:pt x="18" y="32"/>
                    <a:pt x="18" y="32"/>
                    <a:pt x="18" y="32"/>
                  </a:cubicBezTo>
                  <a:cubicBezTo>
                    <a:pt x="12" y="39"/>
                    <a:pt x="12" y="39"/>
                    <a:pt x="6" y="45"/>
                  </a:cubicBezTo>
                  <a:cubicBezTo>
                    <a:pt x="0" y="45"/>
                    <a:pt x="0" y="58"/>
                    <a:pt x="6" y="58"/>
                  </a:cubicBezTo>
                  <a:cubicBezTo>
                    <a:pt x="6" y="58"/>
                    <a:pt x="6" y="58"/>
                    <a:pt x="6" y="58"/>
                  </a:cubicBezTo>
                  <a:cubicBezTo>
                    <a:pt x="29" y="64"/>
                    <a:pt x="58" y="64"/>
                    <a:pt x="75"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9" name="Freeform 220"/>
            <p:cNvSpPr>
              <a:spLocks/>
            </p:cNvSpPr>
            <p:nvPr/>
          </p:nvSpPr>
          <p:spPr bwMode="auto">
            <a:xfrm>
              <a:off x="6578600" y="568325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6" y="54"/>
                  </a:moveTo>
                  <a:cubicBezTo>
                    <a:pt x="0" y="43"/>
                    <a:pt x="6" y="32"/>
                    <a:pt x="12" y="27"/>
                  </a:cubicBezTo>
                  <a:cubicBezTo>
                    <a:pt x="34" y="0"/>
                    <a:pt x="73" y="6"/>
                    <a:pt x="107" y="22"/>
                  </a:cubicBezTo>
                  <a:cubicBezTo>
                    <a:pt x="112" y="22"/>
                    <a:pt x="112" y="38"/>
                    <a:pt x="107" y="43"/>
                  </a:cubicBezTo>
                  <a:cubicBezTo>
                    <a:pt x="96" y="48"/>
                    <a:pt x="90" y="54"/>
                    <a:pt x="84" y="59"/>
                  </a:cubicBezTo>
                  <a:cubicBezTo>
                    <a:pt x="62" y="80"/>
                    <a:pt x="17" y="80"/>
                    <a:pt x="6" y="54"/>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0" name="Freeform 221"/>
            <p:cNvSpPr>
              <a:spLocks/>
            </p:cNvSpPr>
            <p:nvPr/>
          </p:nvSpPr>
          <p:spPr bwMode="auto">
            <a:xfrm>
              <a:off x="6588125" y="568325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11" y="25"/>
                  </a:moveTo>
                  <a:cubicBezTo>
                    <a:pt x="32" y="0"/>
                    <a:pt x="64" y="7"/>
                    <a:pt x="91" y="19"/>
                  </a:cubicBezTo>
                  <a:cubicBezTo>
                    <a:pt x="91" y="19"/>
                    <a:pt x="91" y="19"/>
                    <a:pt x="91" y="19"/>
                  </a:cubicBezTo>
                  <a:cubicBezTo>
                    <a:pt x="96" y="25"/>
                    <a:pt x="96" y="37"/>
                    <a:pt x="91" y="44"/>
                  </a:cubicBezTo>
                  <a:cubicBezTo>
                    <a:pt x="86" y="44"/>
                    <a:pt x="80" y="50"/>
                    <a:pt x="80" y="56"/>
                  </a:cubicBezTo>
                  <a:cubicBezTo>
                    <a:pt x="75" y="56"/>
                    <a:pt x="75" y="56"/>
                    <a:pt x="75" y="56"/>
                  </a:cubicBezTo>
                  <a:cubicBezTo>
                    <a:pt x="75" y="62"/>
                    <a:pt x="70" y="62"/>
                    <a:pt x="64" y="68"/>
                  </a:cubicBezTo>
                  <a:cubicBezTo>
                    <a:pt x="48" y="80"/>
                    <a:pt x="16" y="80"/>
                    <a:pt x="6" y="50"/>
                  </a:cubicBezTo>
                  <a:cubicBezTo>
                    <a:pt x="0" y="44"/>
                    <a:pt x="6" y="31"/>
                    <a:pt x="11" y="25"/>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1" name="Freeform 222"/>
            <p:cNvSpPr>
              <a:spLocks/>
            </p:cNvSpPr>
            <p:nvPr/>
          </p:nvSpPr>
          <p:spPr bwMode="auto">
            <a:xfrm>
              <a:off x="6588125" y="568325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12" y="24"/>
                  </a:moveTo>
                  <a:cubicBezTo>
                    <a:pt x="29" y="0"/>
                    <a:pt x="63" y="0"/>
                    <a:pt x="85" y="12"/>
                  </a:cubicBezTo>
                  <a:cubicBezTo>
                    <a:pt x="85" y="12"/>
                    <a:pt x="91" y="18"/>
                    <a:pt x="91" y="18"/>
                  </a:cubicBezTo>
                  <a:cubicBezTo>
                    <a:pt x="96" y="18"/>
                    <a:pt x="91" y="30"/>
                    <a:pt x="85" y="35"/>
                  </a:cubicBezTo>
                  <a:cubicBezTo>
                    <a:pt x="80" y="35"/>
                    <a:pt x="80" y="41"/>
                    <a:pt x="74" y="41"/>
                  </a:cubicBezTo>
                  <a:cubicBezTo>
                    <a:pt x="74" y="41"/>
                    <a:pt x="74" y="47"/>
                    <a:pt x="74" y="47"/>
                  </a:cubicBezTo>
                  <a:cubicBezTo>
                    <a:pt x="68" y="47"/>
                    <a:pt x="68" y="53"/>
                    <a:pt x="63" y="53"/>
                  </a:cubicBezTo>
                  <a:cubicBezTo>
                    <a:pt x="46" y="64"/>
                    <a:pt x="17" y="64"/>
                    <a:pt x="6" y="41"/>
                  </a:cubicBezTo>
                  <a:cubicBezTo>
                    <a:pt x="0" y="35"/>
                    <a:pt x="6" y="24"/>
                    <a:pt x="12" y="2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2" name="Freeform 223"/>
            <p:cNvSpPr>
              <a:spLocks/>
            </p:cNvSpPr>
            <p:nvPr/>
          </p:nvSpPr>
          <p:spPr bwMode="auto">
            <a:xfrm>
              <a:off x="6588125" y="5692776"/>
              <a:ext cx="60325" cy="31750"/>
            </a:xfrm>
            <a:custGeom>
              <a:avLst/>
              <a:gdLst>
                <a:gd name="T0" fmla="*/ 2147483647 w 96"/>
                <a:gd name="T1" fmla="*/ 2147483647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2147483647 h 48"/>
                <a:gd name="T16" fmla="*/ 2147483647 w 96"/>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48"/>
                <a:gd name="T29" fmla="*/ 96 w 9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48">
                  <a:moveTo>
                    <a:pt x="13" y="16"/>
                  </a:moveTo>
                  <a:cubicBezTo>
                    <a:pt x="7" y="22"/>
                    <a:pt x="0" y="27"/>
                    <a:pt x="7" y="32"/>
                  </a:cubicBezTo>
                  <a:cubicBezTo>
                    <a:pt x="13" y="48"/>
                    <a:pt x="45" y="48"/>
                    <a:pt x="64" y="38"/>
                  </a:cubicBezTo>
                  <a:cubicBezTo>
                    <a:pt x="64" y="38"/>
                    <a:pt x="71" y="38"/>
                    <a:pt x="71" y="32"/>
                  </a:cubicBezTo>
                  <a:cubicBezTo>
                    <a:pt x="71" y="32"/>
                    <a:pt x="77" y="32"/>
                    <a:pt x="77" y="32"/>
                  </a:cubicBezTo>
                  <a:cubicBezTo>
                    <a:pt x="77" y="27"/>
                    <a:pt x="84" y="27"/>
                    <a:pt x="84" y="22"/>
                  </a:cubicBezTo>
                  <a:cubicBezTo>
                    <a:pt x="90" y="22"/>
                    <a:pt x="96" y="16"/>
                    <a:pt x="90" y="11"/>
                  </a:cubicBezTo>
                  <a:cubicBezTo>
                    <a:pt x="90" y="11"/>
                    <a:pt x="90" y="11"/>
                    <a:pt x="90" y="11"/>
                  </a:cubicBezTo>
                  <a:cubicBezTo>
                    <a:pt x="64" y="0"/>
                    <a:pt x="32" y="0"/>
                    <a:pt x="13"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3" name="Freeform 224"/>
            <p:cNvSpPr>
              <a:spLocks/>
            </p:cNvSpPr>
            <p:nvPr/>
          </p:nvSpPr>
          <p:spPr bwMode="auto">
            <a:xfrm>
              <a:off x="6227763" y="5651501"/>
              <a:ext cx="269875" cy="185738"/>
            </a:xfrm>
            <a:custGeom>
              <a:avLst/>
              <a:gdLst>
                <a:gd name="T0" fmla="*/ 2147483647 w 432"/>
                <a:gd name="T1" fmla="*/ 2147483647 h 288"/>
                <a:gd name="T2" fmla="*/ 2147483647 w 432"/>
                <a:gd name="T3" fmla="*/ 2147483647 h 288"/>
                <a:gd name="T4" fmla="*/ 2147483647 w 432"/>
                <a:gd name="T5" fmla="*/ 2147483647 h 288"/>
                <a:gd name="T6" fmla="*/ 2147483647 w 432"/>
                <a:gd name="T7" fmla="*/ 2147483647 h 288"/>
                <a:gd name="T8" fmla="*/ 2147483647 w 432"/>
                <a:gd name="T9" fmla="*/ 2147483647 h 288"/>
                <a:gd name="T10" fmla="*/ 2147483647 w 432"/>
                <a:gd name="T11" fmla="*/ 2147483647 h 288"/>
                <a:gd name="T12" fmla="*/ 2147483647 w 432"/>
                <a:gd name="T13" fmla="*/ 2147483647 h 288"/>
                <a:gd name="T14" fmla="*/ 2147483647 w 432"/>
                <a:gd name="T15" fmla="*/ 2147483647 h 288"/>
                <a:gd name="T16" fmla="*/ 2147483647 w 432"/>
                <a:gd name="T17" fmla="*/ 2147483647 h 288"/>
                <a:gd name="T18" fmla="*/ 2147483647 w 432"/>
                <a:gd name="T19" fmla="*/ 2147483647 h 288"/>
                <a:gd name="T20" fmla="*/ 2147483647 w 432"/>
                <a:gd name="T21" fmla="*/ 2147483647 h 288"/>
                <a:gd name="T22" fmla="*/ 2147483647 w 432"/>
                <a:gd name="T23" fmla="*/ 2147483647 h 288"/>
                <a:gd name="T24" fmla="*/ 2147483647 w 432"/>
                <a:gd name="T25" fmla="*/ 2147483647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288"/>
                <a:gd name="T41" fmla="*/ 432 w 43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2" h="288">
                  <a:moveTo>
                    <a:pt x="358" y="57"/>
                  </a:moveTo>
                  <a:cubicBezTo>
                    <a:pt x="358" y="57"/>
                    <a:pt x="237" y="32"/>
                    <a:pt x="98" y="44"/>
                  </a:cubicBezTo>
                  <a:cubicBezTo>
                    <a:pt x="98" y="44"/>
                    <a:pt x="47" y="0"/>
                    <a:pt x="24" y="51"/>
                  </a:cubicBezTo>
                  <a:cubicBezTo>
                    <a:pt x="24" y="51"/>
                    <a:pt x="18" y="69"/>
                    <a:pt x="35" y="88"/>
                  </a:cubicBezTo>
                  <a:cubicBezTo>
                    <a:pt x="35" y="88"/>
                    <a:pt x="0" y="132"/>
                    <a:pt x="41" y="188"/>
                  </a:cubicBezTo>
                  <a:cubicBezTo>
                    <a:pt x="41" y="188"/>
                    <a:pt x="6" y="201"/>
                    <a:pt x="24" y="232"/>
                  </a:cubicBezTo>
                  <a:cubicBezTo>
                    <a:pt x="24" y="232"/>
                    <a:pt x="18" y="257"/>
                    <a:pt x="81" y="245"/>
                  </a:cubicBezTo>
                  <a:cubicBezTo>
                    <a:pt x="81" y="245"/>
                    <a:pt x="168" y="288"/>
                    <a:pt x="352" y="257"/>
                  </a:cubicBezTo>
                  <a:cubicBezTo>
                    <a:pt x="352" y="257"/>
                    <a:pt x="398" y="282"/>
                    <a:pt x="409" y="238"/>
                  </a:cubicBezTo>
                  <a:cubicBezTo>
                    <a:pt x="409" y="238"/>
                    <a:pt x="409" y="201"/>
                    <a:pt x="392" y="195"/>
                  </a:cubicBezTo>
                  <a:cubicBezTo>
                    <a:pt x="392" y="195"/>
                    <a:pt x="421" y="157"/>
                    <a:pt x="398" y="119"/>
                  </a:cubicBezTo>
                  <a:cubicBezTo>
                    <a:pt x="398" y="119"/>
                    <a:pt x="432" y="69"/>
                    <a:pt x="398" y="51"/>
                  </a:cubicBezTo>
                  <a:cubicBezTo>
                    <a:pt x="398" y="51"/>
                    <a:pt x="375" y="32"/>
                    <a:pt x="358" y="57"/>
                  </a:cubicBezTo>
                </a:path>
              </a:pathLst>
            </a:custGeom>
            <a:solidFill>
              <a:srgbClr val="D985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4" name="Freeform 225"/>
            <p:cNvSpPr>
              <a:spLocks/>
            </p:cNvSpPr>
            <p:nvPr/>
          </p:nvSpPr>
          <p:spPr bwMode="auto">
            <a:xfrm>
              <a:off x="6249988" y="5795963"/>
              <a:ext cx="246063" cy="28575"/>
            </a:xfrm>
            <a:custGeom>
              <a:avLst/>
              <a:gdLst>
                <a:gd name="T0" fmla="*/ 2147483647 w 396"/>
                <a:gd name="T1" fmla="*/ 2147483647 h 43"/>
                <a:gd name="T2" fmla="*/ 2147483647 w 396"/>
                <a:gd name="T3" fmla="*/ 2147483647 h 43"/>
                <a:gd name="T4" fmla="*/ 2147483647 w 396"/>
                <a:gd name="T5" fmla="*/ 2147483647 h 43"/>
                <a:gd name="T6" fmla="*/ 2147483647 w 396"/>
                <a:gd name="T7" fmla="*/ 2147483647 h 43"/>
                <a:gd name="T8" fmla="*/ 2147483647 w 396"/>
                <a:gd name="T9" fmla="*/ 2147483647 h 43"/>
                <a:gd name="T10" fmla="*/ 2147483647 w 396"/>
                <a:gd name="T11" fmla="*/ 2147483647 h 43"/>
                <a:gd name="T12" fmla="*/ 2147483647 w 396"/>
                <a:gd name="T13" fmla="*/ 2147483647 h 43"/>
                <a:gd name="T14" fmla="*/ 2147483647 w 396"/>
                <a:gd name="T15" fmla="*/ 2147483647 h 43"/>
                <a:gd name="T16" fmla="*/ 2147483647 w 396"/>
                <a:gd name="T17" fmla="*/ 2147483647 h 43"/>
                <a:gd name="T18" fmla="*/ 2147483647 w 396"/>
                <a:gd name="T19" fmla="*/ 2147483647 h 43"/>
                <a:gd name="T20" fmla="*/ 2147483647 w 396"/>
                <a:gd name="T21" fmla="*/ 2147483647 h 43"/>
                <a:gd name="T22" fmla="*/ 2147483647 w 396"/>
                <a:gd name="T23" fmla="*/ 2147483647 h 43"/>
                <a:gd name="T24" fmla="*/ 2147483647 w 396"/>
                <a:gd name="T25" fmla="*/ 2147483647 h 43"/>
                <a:gd name="T26" fmla="*/ 2147483647 w 396"/>
                <a:gd name="T27" fmla="*/ 2147483647 h 43"/>
                <a:gd name="T28" fmla="*/ 2147483647 w 396"/>
                <a:gd name="T29" fmla="*/ 2147483647 h 43"/>
                <a:gd name="T30" fmla="*/ 2147483647 w 396"/>
                <a:gd name="T31" fmla="*/ 2147483647 h 43"/>
                <a:gd name="T32" fmla="*/ 2147483647 w 396"/>
                <a:gd name="T33" fmla="*/ 2147483647 h 43"/>
                <a:gd name="T34" fmla="*/ 2147483647 w 396"/>
                <a:gd name="T35" fmla="*/ 2147483647 h 43"/>
                <a:gd name="T36" fmla="*/ 2147483647 w 396"/>
                <a:gd name="T37" fmla="*/ 2147483647 h 43"/>
                <a:gd name="T38" fmla="*/ 2147483647 w 396"/>
                <a:gd name="T39" fmla="*/ 2147483647 h 43"/>
                <a:gd name="T40" fmla="*/ 2147483647 w 396"/>
                <a:gd name="T41" fmla="*/ 2147483647 h 43"/>
                <a:gd name="T42" fmla="*/ 2147483647 w 396"/>
                <a:gd name="T43" fmla="*/ 2147483647 h 43"/>
                <a:gd name="T44" fmla="*/ 2147483647 w 396"/>
                <a:gd name="T45" fmla="*/ 2147483647 h 43"/>
                <a:gd name="T46" fmla="*/ 2147483647 w 396"/>
                <a:gd name="T47" fmla="*/ 2147483647 h 43"/>
                <a:gd name="T48" fmla="*/ 2147483647 w 396"/>
                <a:gd name="T49" fmla="*/ 2147483647 h 43"/>
                <a:gd name="T50" fmla="*/ 2147483647 w 396"/>
                <a:gd name="T51" fmla="*/ 2147483647 h 43"/>
                <a:gd name="T52" fmla="*/ 2147483647 w 396"/>
                <a:gd name="T53" fmla="*/ 2147483647 h 43"/>
                <a:gd name="T54" fmla="*/ 0 w 396"/>
                <a:gd name="T55" fmla="*/ 2147483647 h 43"/>
                <a:gd name="T56" fmla="*/ 2147483647 w 396"/>
                <a:gd name="T57" fmla="*/ 2147483647 h 43"/>
                <a:gd name="T58" fmla="*/ 2147483647 w 396"/>
                <a:gd name="T59" fmla="*/ 2147483647 h 43"/>
                <a:gd name="T60" fmla="*/ 2147483647 w 396"/>
                <a:gd name="T61" fmla="*/ 2147483647 h 43"/>
                <a:gd name="T62" fmla="*/ 2147483647 w 396"/>
                <a:gd name="T63" fmla="*/ 2147483647 h 43"/>
                <a:gd name="T64" fmla="*/ 2147483647 w 396"/>
                <a:gd name="T65" fmla="*/ 2147483647 h 43"/>
                <a:gd name="T66" fmla="*/ 2147483647 w 396"/>
                <a:gd name="T67" fmla="*/ 2147483647 h 43"/>
                <a:gd name="T68" fmla="*/ 2147483647 w 396"/>
                <a:gd name="T69" fmla="*/ 2147483647 h 43"/>
                <a:gd name="T70" fmla="*/ 2147483647 w 396"/>
                <a:gd name="T71" fmla="*/ 2147483647 h 43"/>
                <a:gd name="T72" fmla="*/ 2147483647 w 396"/>
                <a:gd name="T73" fmla="*/ 2147483647 h 43"/>
                <a:gd name="T74" fmla="*/ 2147483647 w 396"/>
                <a:gd name="T75" fmla="*/ 2147483647 h 43"/>
                <a:gd name="T76" fmla="*/ 2147483647 w 396"/>
                <a:gd name="T77" fmla="*/ 2147483647 h 43"/>
                <a:gd name="T78" fmla="*/ 2147483647 w 396"/>
                <a:gd name="T79" fmla="*/ 2147483647 h 43"/>
                <a:gd name="T80" fmla="*/ 2147483647 w 396"/>
                <a:gd name="T81" fmla="*/ 2147483647 h 43"/>
                <a:gd name="T82" fmla="*/ 2147483647 w 396"/>
                <a:gd name="T83" fmla="*/ 2147483647 h 43"/>
                <a:gd name="T84" fmla="*/ 2147483647 w 396"/>
                <a:gd name="T85" fmla="*/ 2147483647 h 43"/>
                <a:gd name="T86" fmla="*/ 2147483647 w 396"/>
                <a:gd name="T87" fmla="*/ 2147483647 h 43"/>
                <a:gd name="T88" fmla="*/ 2147483647 w 396"/>
                <a:gd name="T89" fmla="*/ 2147483647 h 43"/>
                <a:gd name="T90" fmla="*/ 2147483647 w 396"/>
                <a:gd name="T91" fmla="*/ 2147483647 h 43"/>
                <a:gd name="T92" fmla="*/ 2147483647 w 396"/>
                <a:gd name="T93" fmla="*/ 2147483647 h 43"/>
                <a:gd name="T94" fmla="*/ 2147483647 w 396"/>
                <a:gd name="T95" fmla="*/ 2147483647 h 43"/>
                <a:gd name="T96" fmla="*/ 2147483647 w 396"/>
                <a:gd name="T97" fmla="*/ 2147483647 h 43"/>
                <a:gd name="T98" fmla="*/ 2147483647 w 396"/>
                <a:gd name="T99" fmla="*/ 2147483647 h 43"/>
                <a:gd name="T100" fmla="*/ 2147483647 w 396"/>
                <a:gd name="T101" fmla="*/ 2147483647 h 43"/>
                <a:gd name="T102" fmla="*/ 2147483647 w 396"/>
                <a:gd name="T103" fmla="*/ 2147483647 h 43"/>
                <a:gd name="T104" fmla="*/ 2147483647 w 396"/>
                <a:gd name="T105" fmla="*/ 2147483647 h 43"/>
                <a:gd name="T106" fmla="*/ 2147483647 w 396"/>
                <a:gd name="T107" fmla="*/ 2147483647 h 43"/>
                <a:gd name="T108" fmla="*/ 2147483647 w 396"/>
                <a:gd name="T109" fmla="*/ 2147483647 h 43"/>
                <a:gd name="T110" fmla="*/ 2147483647 w 396"/>
                <a:gd name="T111" fmla="*/ 2147483647 h 43"/>
                <a:gd name="T112" fmla="*/ 2147483647 w 396"/>
                <a:gd name="T113" fmla="*/ 2147483647 h 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
                <a:gd name="T172" fmla="*/ 0 h 43"/>
                <a:gd name="T173" fmla="*/ 396 w 396"/>
                <a:gd name="T174" fmla="*/ 43 h 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 h="43">
                  <a:moveTo>
                    <a:pt x="396" y="27"/>
                  </a:moveTo>
                  <a:lnTo>
                    <a:pt x="384" y="37"/>
                  </a:lnTo>
                  <a:cubicBezTo>
                    <a:pt x="383" y="37"/>
                    <a:pt x="382" y="38"/>
                    <a:pt x="381" y="38"/>
                  </a:cubicBezTo>
                  <a:lnTo>
                    <a:pt x="370" y="42"/>
                  </a:lnTo>
                  <a:cubicBezTo>
                    <a:pt x="369" y="42"/>
                    <a:pt x="368" y="43"/>
                    <a:pt x="366" y="42"/>
                  </a:cubicBezTo>
                  <a:lnTo>
                    <a:pt x="348" y="39"/>
                  </a:lnTo>
                  <a:cubicBezTo>
                    <a:pt x="347" y="39"/>
                    <a:pt x="345" y="38"/>
                    <a:pt x="344" y="37"/>
                  </a:cubicBezTo>
                  <a:lnTo>
                    <a:pt x="332" y="26"/>
                  </a:lnTo>
                  <a:cubicBezTo>
                    <a:pt x="332" y="26"/>
                    <a:pt x="331" y="25"/>
                    <a:pt x="331" y="25"/>
                  </a:cubicBezTo>
                  <a:lnTo>
                    <a:pt x="327" y="19"/>
                  </a:lnTo>
                  <a:lnTo>
                    <a:pt x="334" y="22"/>
                  </a:lnTo>
                  <a:lnTo>
                    <a:pt x="227" y="31"/>
                  </a:lnTo>
                  <a:lnTo>
                    <a:pt x="180" y="31"/>
                  </a:lnTo>
                  <a:lnTo>
                    <a:pt x="140" y="28"/>
                  </a:lnTo>
                  <a:lnTo>
                    <a:pt x="107" y="24"/>
                  </a:lnTo>
                  <a:lnTo>
                    <a:pt x="83" y="20"/>
                  </a:lnTo>
                  <a:lnTo>
                    <a:pt x="68" y="17"/>
                  </a:lnTo>
                  <a:lnTo>
                    <a:pt x="63" y="16"/>
                  </a:lnTo>
                  <a:lnTo>
                    <a:pt x="69" y="15"/>
                  </a:lnTo>
                  <a:lnTo>
                    <a:pt x="56" y="25"/>
                  </a:lnTo>
                  <a:cubicBezTo>
                    <a:pt x="56" y="25"/>
                    <a:pt x="55" y="26"/>
                    <a:pt x="55" y="26"/>
                  </a:cubicBezTo>
                  <a:lnTo>
                    <a:pt x="44" y="31"/>
                  </a:lnTo>
                  <a:cubicBezTo>
                    <a:pt x="43" y="31"/>
                    <a:pt x="41" y="32"/>
                    <a:pt x="40" y="31"/>
                  </a:cubicBezTo>
                  <a:lnTo>
                    <a:pt x="22" y="30"/>
                  </a:lnTo>
                  <a:cubicBezTo>
                    <a:pt x="20" y="30"/>
                    <a:pt x="19" y="30"/>
                    <a:pt x="18" y="29"/>
                  </a:cubicBezTo>
                  <a:lnTo>
                    <a:pt x="6" y="20"/>
                  </a:lnTo>
                  <a:cubicBezTo>
                    <a:pt x="5" y="19"/>
                    <a:pt x="5" y="19"/>
                    <a:pt x="4" y="18"/>
                  </a:cubicBezTo>
                  <a:lnTo>
                    <a:pt x="0" y="13"/>
                  </a:lnTo>
                  <a:lnTo>
                    <a:pt x="13" y="3"/>
                  </a:lnTo>
                  <a:lnTo>
                    <a:pt x="17" y="8"/>
                  </a:lnTo>
                  <a:lnTo>
                    <a:pt x="15" y="7"/>
                  </a:lnTo>
                  <a:lnTo>
                    <a:pt x="27" y="16"/>
                  </a:lnTo>
                  <a:lnTo>
                    <a:pt x="23" y="14"/>
                  </a:lnTo>
                  <a:lnTo>
                    <a:pt x="41" y="15"/>
                  </a:lnTo>
                  <a:lnTo>
                    <a:pt x="37" y="16"/>
                  </a:lnTo>
                  <a:lnTo>
                    <a:pt x="48" y="11"/>
                  </a:lnTo>
                  <a:lnTo>
                    <a:pt x="47" y="12"/>
                  </a:lnTo>
                  <a:lnTo>
                    <a:pt x="60" y="2"/>
                  </a:lnTo>
                  <a:cubicBezTo>
                    <a:pt x="61" y="1"/>
                    <a:pt x="64" y="0"/>
                    <a:pt x="66" y="1"/>
                  </a:cubicBezTo>
                  <a:lnTo>
                    <a:pt x="71" y="2"/>
                  </a:lnTo>
                  <a:lnTo>
                    <a:pt x="86" y="5"/>
                  </a:lnTo>
                  <a:lnTo>
                    <a:pt x="109" y="9"/>
                  </a:lnTo>
                  <a:lnTo>
                    <a:pt x="141" y="12"/>
                  </a:lnTo>
                  <a:lnTo>
                    <a:pt x="180" y="15"/>
                  </a:lnTo>
                  <a:lnTo>
                    <a:pt x="226" y="15"/>
                  </a:lnTo>
                  <a:lnTo>
                    <a:pt x="333" y="6"/>
                  </a:lnTo>
                  <a:cubicBezTo>
                    <a:pt x="336" y="6"/>
                    <a:pt x="339" y="8"/>
                    <a:pt x="340" y="10"/>
                  </a:cubicBezTo>
                  <a:lnTo>
                    <a:pt x="344" y="16"/>
                  </a:lnTo>
                  <a:lnTo>
                    <a:pt x="343" y="15"/>
                  </a:lnTo>
                  <a:lnTo>
                    <a:pt x="355" y="26"/>
                  </a:lnTo>
                  <a:lnTo>
                    <a:pt x="351" y="24"/>
                  </a:lnTo>
                  <a:lnTo>
                    <a:pt x="369" y="27"/>
                  </a:lnTo>
                  <a:lnTo>
                    <a:pt x="365" y="27"/>
                  </a:lnTo>
                  <a:lnTo>
                    <a:pt x="376" y="23"/>
                  </a:lnTo>
                  <a:lnTo>
                    <a:pt x="373" y="24"/>
                  </a:lnTo>
                  <a:lnTo>
                    <a:pt x="385" y="14"/>
                  </a:lnTo>
                  <a:lnTo>
                    <a:pt x="396" y="27"/>
                  </a:lnTo>
                  <a:close/>
                </a:path>
              </a:pathLst>
            </a:custGeom>
            <a:solidFill>
              <a:srgbClr val="C77E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5" name="Freeform 226"/>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4"/>
                  </a:lnTo>
                  <a:lnTo>
                    <a:pt x="225" y="37"/>
                  </a:lnTo>
                  <a:lnTo>
                    <a:pt x="179" y="36"/>
                  </a:lnTo>
                  <a:lnTo>
                    <a:pt x="140" y="33"/>
                  </a:lnTo>
                  <a:lnTo>
                    <a:pt x="107" y="29"/>
                  </a:lnTo>
                  <a:lnTo>
                    <a:pt x="84" y="24"/>
                  </a:lnTo>
                  <a:lnTo>
                    <a:pt x="68" y="20"/>
                  </a:lnTo>
                  <a:lnTo>
                    <a:pt x="64" y="19"/>
                  </a:lnTo>
                  <a:lnTo>
                    <a:pt x="70" y="18"/>
                  </a:lnTo>
                  <a:lnTo>
                    <a:pt x="56" y="28"/>
                  </a:lnTo>
                  <a:cubicBezTo>
                    <a:pt x="55" y="28"/>
                    <a:pt x="55" y="29"/>
                    <a:pt x="54" y="29"/>
                  </a:cubicBezTo>
                  <a:lnTo>
                    <a:pt x="42" y="33"/>
                  </a:lnTo>
                  <a:cubicBezTo>
                    <a:pt x="40" y="34"/>
                    <a:pt x="39" y="34"/>
                    <a:pt x="37" y="33"/>
                  </a:cubicBezTo>
                  <a:lnTo>
                    <a:pt x="19" y="28"/>
                  </a:lnTo>
                  <a:cubicBezTo>
                    <a:pt x="18" y="28"/>
                    <a:pt x="17" y="27"/>
                    <a:pt x="16" y="26"/>
                  </a:cubicBezTo>
                  <a:lnTo>
                    <a:pt x="5" y="15"/>
                  </a:lnTo>
                  <a:cubicBezTo>
                    <a:pt x="4" y="15"/>
                    <a:pt x="4" y="14"/>
                    <a:pt x="3" y="13"/>
                  </a:cubicBezTo>
                  <a:lnTo>
                    <a:pt x="0" y="7"/>
                  </a:lnTo>
                  <a:lnTo>
                    <a:pt x="15" y="0"/>
                  </a:lnTo>
                  <a:lnTo>
                    <a:pt x="18" y="6"/>
                  </a:lnTo>
                  <a:lnTo>
                    <a:pt x="16" y="4"/>
                  </a:lnTo>
                  <a:lnTo>
                    <a:pt x="27" y="15"/>
                  </a:lnTo>
                  <a:lnTo>
                    <a:pt x="24" y="13"/>
                  </a:lnTo>
                  <a:lnTo>
                    <a:pt x="42" y="18"/>
                  </a:lnTo>
                  <a:lnTo>
                    <a:pt x="37" y="18"/>
                  </a:lnTo>
                  <a:lnTo>
                    <a:pt x="49" y="14"/>
                  </a:lnTo>
                  <a:lnTo>
                    <a:pt x="47" y="15"/>
                  </a:lnTo>
                  <a:lnTo>
                    <a:pt x="61" y="5"/>
                  </a:lnTo>
                  <a:cubicBezTo>
                    <a:pt x="63" y="4"/>
                    <a:pt x="65" y="3"/>
                    <a:pt x="67" y="4"/>
                  </a:cubicBezTo>
                  <a:lnTo>
                    <a:pt x="73" y="5"/>
                  </a:lnTo>
                  <a:lnTo>
                    <a:pt x="87" y="9"/>
                  </a:lnTo>
                  <a:lnTo>
                    <a:pt x="109" y="14"/>
                  </a:lnTo>
                  <a:lnTo>
                    <a:pt x="141" y="17"/>
                  </a:lnTo>
                  <a:lnTo>
                    <a:pt x="180" y="20"/>
                  </a:lnTo>
                  <a:lnTo>
                    <a:pt x="224" y="21"/>
                  </a:lnTo>
                  <a:lnTo>
                    <a:pt x="276" y="19"/>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B7782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6" name="Freeform 227"/>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8"/>
                  </a:lnTo>
                  <a:lnTo>
                    <a:pt x="225" y="43"/>
                  </a:lnTo>
                  <a:lnTo>
                    <a:pt x="179" y="42"/>
                  </a:lnTo>
                  <a:lnTo>
                    <a:pt x="140" y="38"/>
                  </a:lnTo>
                  <a:lnTo>
                    <a:pt x="107" y="32"/>
                  </a:lnTo>
                  <a:lnTo>
                    <a:pt x="83" y="26"/>
                  </a:lnTo>
                  <a:lnTo>
                    <a:pt x="68" y="21"/>
                  </a:lnTo>
                  <a:lnTo>
                    <a:pt x="62" y="19"/>
                  </a:lnTo>
                  <a:lnTo>
                    <a:pt x="70" y="18"/>
                  </a:lnTo>
                  <a:lnTo>
                    <a:pt x="54" y="28"/>
                  </a:lnTo>
                  <a:cubicBezTo>
                    <a:pt x="53" y="29"/>
                    <a:pt x="53" y="29"/>
                    <a:pt x="52" y="29"/>
                  </a:cubicBezTo>
                  <a:lnTo>
                    <a:pt x="40" y="33"/>
                  </a:lnTo>
                  <a:cubicBezTo>
                    <a:pt x="38" y="34"/>
                    <a:pt x="37" y="34"/>
                    <a:pt x="35" y="33"/>
                  </a:cubicBezTo>
                  <a:lnTo>
                    <a:pt x="17" y="28"/>
                  </a:lnTo>
                  <a:cubicBezTo>
                    <a:pt x="16" y="28"/>
                    <a:pt x="14" y="27"/>
                    <a:pt x="13" y="26"/>
                  </a:cubicBezTo>
                  <a:lnTo>
                    <a:pt x="4" y="15"/>
                  </a:lnTo>
                  <a:cubicBezTo>
                    <a:pt x="4" y="14"/>
                    <a:pt x="4" y="14"/>
                    <a:pt x="3" y="13"/>
                  </a:cubicBezTo>
                  <a:lnTo>
                    <a:pt x="0" y="7"/>
                  </a:lnTo>
                  <a:lnTo>
                    <a:pt x="15" y="0"/>
                  </a:lnTo>
                  <a:lnTo>
                    <a:pt x="18" y="6"/>
                  </a:lnTo>
                  <a:lnTo>
                    <a:pt x="17" y="4"/>
                  </a:lnTo>
                  <a:lnTo>
                    <a:pt x="26" y="15"/>
                  </a:lnTo>
                  <a:lnTo>
                    <a:pt x="22" y="13"/>
                  </a:lnTo>
                  <a:lnTo>
                    <a:pt x="40" y="18"/>
                  </a:lnTo>
                  <a:lnTo>
                    <a:pt x="35" y="18"/>
                  </a:lnTo>
                  <a:lnTo>
                    <a:pt x="47" y="14"/>
                  </a:lnTo>
                  <a:lnTo>
                    <a:pt x="45" y="15"/>
                  </a:lnTo>
                  <a:lnTo>
                    <a:pt x="61" y="5"/>
                  </a:lnTo>
                  <a:cubicBezTo>
                    <a:pt x="63" y="3"/>
                    <a:pt x="66" y="3"/>
                    <a:pt x="68" y="4"/>
                  </a:cubicBezTo>
                  <a:lnTo>
                    <a:pt x="73" y="6"/>
                  </a:lnTo>
                  <a:lnTo>
                    <a:pt x="87" y="11"/>
                  </a:lnTo>
                  <a:lnTo>
                    <a:pt x="110" y="17"/>
                  </a:lnTo>
                  <a:lnTo>
                    <a:pt x="141" y="22"/>
                  </a:lnTo>
                  <a:lnTo>
                    <a:pt x="180" y="26"/>
                  </a:lnTo>
                  <a:lnTo>
                    <a:pt x="224" y="27"/>
                  </a:lnTo>
                  <a:lnTo>
                    <a:pt x="276" y="23"/>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A7722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7" name="Freeform 228"/>
            <p:cNvSpPr>
              <a:spLocks/>
            </p:cNvSpPr>
            <p:nvPr/>
          </p:nvSpPr>
          <p:spPr bwMode="auto">
            <a:xfrm>
              <a:off x="6248400" y="5799138"/>
              <a:ext cx="249238" cy="33338"/>
            </a:xfrm>
            <a:custGeom>
              <a:avLst/>
              <a:gdLst>
                <a:gd name="T0" fmla="*/ 2147483647 w 398"/>
                <a:gd name="T1" fmla="*/ 2147483647 h 50"/>
                <a:gd name="T2" fmla="*/ 2147483647 w 398"/>
                <a:gd name="T3" fmla="*/ 2147483647 h 50"/>
                <a:gd name="T4" fmla="*/ 2147483647 w 398"/>
                <a:gd name="T5" fmla="*/ 2147483647 h 50"/>
                <a:gd name="T6" fmla="*/ 2147483647 w 398"/>
                <a:gd name="T7" fmla="*/ 2147483647 h 50"/>
                <a:gd name="T8" fmla="*/ 2147483647 w 398"/>
                <a:gd name="T9" fmla="*/ 2147483647 h 50"/>
                <a:gd name="T10" fmla="*/ 2147483647 w 398"/>
                <a:gd name="T11" fmla="*/ 2147483647 h 50"/>
                <a:gd name="T12" fmla="*/ 2147483647 w 398"/>
                <a:gd name="T13" fmla="*/ 2147483647 h 50"/>
                <a:gd name="T14" fmla="*/ 2147483647 w 398"/>
                <a:gd name="T15" fmla="*/ 2147483647 h 50"/>
                <a:gd name="T16" fmla="*/ 2147483647 w 398"/>
                <a:gd name="T17" fmla="*/ 2147483647 h 50"/>
                <a:gd name="T18" fmla="*/ 2147483647 w 398"/>
                <a:gd name="T19" fmla="*/ 2147483647 h 50"/>
                <a:gd name="T20" fmla="*/ 2147483647 w 398"/>
                <a:gd name="T21" fmla="*/ 2147483647 h 50"/>
                <a:gd name="T22" fmla="*/ 2147483647 w 398"/>
                <a:gd name="T23" fmla="*/ 2147483647 h 50"/>
                <a:gd name="T24" fmla="*/ 2147483647 w 398"/>
                <a:gd name="T25" fmla="*/ 2147483647 h 50"/>
                <a:gd name="T26" fmla="*/ 2147483647 w 398"/>
                <a:gd name="T27" fmla="*/ 2147483647 h 50"/>
                <a:gd name="T28" fmla="*/ 2147483647 w 398"/>
                <a:gd name="T29" fmla="*/ 2147483647 h 50"/>
                <a:gd name="T30" fmla="*/ 2147483647 w 398"/>
                <a:gd name="T31" fmla="*/ 2147483647 h 50"/>
                <a:gd name="T32" fmla="*/ 2147483647 w 398"/>
                <a:gd name="T33" fmla="*/ 2147483647 h 50"/>
                <a:gd name="T34" fmla="*/ 2147483647 w 398"/>
                <a:gd name="T35" fmla="*/ 2147483647 h 50"/>
                <a:gd name="T36" fmla="*/ 2147483647 w 398"/>
                <a:gd name="T37" fmla="*/ 2147483647 h 50"/>
                <a:gd name="T38" fmla="*/ 2147483647 w 398"/>
                <a:gd name="T39" fmla="*/ 2147483647 h 50"/>
                <a:gd name="T40" fmla="*/ 2147483647 w 398"/>
                <a:gd name="T41" fmla="*/ 2147483647 h 50"/>
                <a:gd name="T42" fmla="*/ 2147483647 w 398"/>
                <a:gd name="T43" fmla="*/ 2147483647 h 50"/>
                <a:gd name="T44" fmla="*/ 2147483647 w 398"/>
                <a:gd name="T45" fmla="*/ 2147483647 h 50"/>
                <a:gd name="T46" fmla="*/ 2147483647 w 398"/>
                <a:gd name="T47" fmla="*/ 2147483647 h 50"/>
                <a:gd name="T48" fmla="*/ 2147483647 w 398"/>
                <a:gd name="T49" fmla="*/ 2147483647 h 50"/>
                <a:gd name="T50" fmla="*/ 2147483647 w 398"/>
                <a:gd name="T51" fmla="*/ 2147483647 h 50"/>
                <a:gd name="T52" fmla="*/ 2147483647 w 398"/>
                <a:gd name="T53" fmla="*/ 2147483647 h 50"/>
                <a:gd name="T54" fmla="*/ 2147483647 w 398"/>
                <a:gd name="T55" fmla="*/ 2147483647 h 50"/>
                <a:gd name="T56" fmla="*/ 0 w 398"/>
                <a:gd name="T57" fmla="*/ 2147483647 h 50"/>
                <a:gd name="T58" fmla="*/ 2147483647 w 398"/>
                <a:gd name="T59" fmla="*/ 0 h 50"/>
                <a:gd name="T60" fmla="*/ 2147483647 w 398"/>
                <a:gd name="T61" fmla="*/ 2147483647 h 50"/>
                <a:gd name="T62" fmla="*/ 2147483647 w 398"/>
                <a:gd name="T63" fmla="*/ 2147483647 h 50"/>
                <a:gd name="T64" fmla="*/ 2147483647 w 398"/>
                <a:gd name="T65" fmla="*/ 2147483647 h 50"/>
                <a:gd name="T66" fmla="*/ 2147483647 w 398"/>
                <a:gd name="T67" fmla="*/ 2147483647 h 50"/>
                <a:gd name="T68" fmla="*/ 2147483647 w 398"/>
                <a:gd name="T69" fmla="*/ 2147483647 h 50"/>
                <a:gd name="T70" fmla="*/ 2147483647 w 398"/>
                <a:gd name="T71" fmla="*/ 2147483647 h 50"/>
                <a:gd name="T72" fmla="*/ 2147483647 w 398"/>
                <a:gd name="T73" fmla="*/ 2147483647 h 50"/>
                <a:gd name="T74" fmla="*/ 2147483647 w 398"/>
                <a:gd name="T75" fmla="*/ 2147483647 h 50"/>
                <a:gd name="T76" fmla="*/ 2147483647 w 398"/>
                <a:gd name="T77" fmla="*/ 2147483647 h 50"/>
                <a:gd name="T78" fmla="*/ 2147483647 w 398"/>
                <a:gd name="T79" fmla="*/ 2147483647 h 50"/>
                <a:gd name="T80" fmla="*/ 2147483647 w 398"/>
                <a:gd name="T81" fmla="*/ 2147483647 h 50"/>
                <a:gd name="T82" fmla="*/ 2147483647 w 398"/>
                <a:gd name="T83" fmla="*/ 2147483647 h 50"/>
                <a:gd name="T84" fmla="*/ 2147483647 w 398"/>
                <a:gd name="T85" fmla="*/ 2147483647 h 50"/>
                <a:gd name="T86" fmla="*/ 2147483647 w 398"/>
                <a:gd name="T87" fmla="*/ 2147483647 h 50"/>
                <a:gd name="T88" fmla="*/ 2147483647 w 398"/>
                <a:gd name="T89" fmla="*/ 2147483647 h 50"/>
                <a:gd name="T90" fmla="*/ 2147483647 w 398"/>
                <a:gd name="T91" fmla="*/ 2147483647 h 50"/>
                <a:gd name="T92" fmla="*/ 2147483647 w 398"/>
                <a:gd name="T93" fmla="*/ 2147483647 h 50"/>
                <a:gd name="T94" fmla="*/ 2147483647 w 398"/>
                <a:gd name="T95" fmla="*/ 2147483647 h 50"/>
                <a:gd name="T96" fmla="*/ 2147483647 w 398"/>
                <a:gd name="T97" fmla="*/ 2147483647 h 50"/>
                <a:gd name="T98" fmla="*/ 2147483647 w 398"/>
                <a:gd name="T99" fmla="*/ 2147483647 h 50"/>
                <a:gd name="T100" fmla="*/ 2147483647 w 398"/>
                <a:gd name="T101" fmla="*/ 2147483647 h 50"/>
                <a:gd name="T102" fmla="*/ 2147483647 w 398"/>
                <a:gd name="T103" fmla="*/ 2147483647 h 50"/>
                <a:gd name="T104" fmla="*/ 2147483647 w 398"/>
                <a:gd name="T105" fmla="*/ 2147483647 h 50"/>
                <a:gd name="T106" fmla="*/ 2147483647 w 398"/>
                <a:gd name="T107" fmla="*/ 2147483647 h 50"/>
                <a:gd name="T108" fmla="*/ 2147483647 w 398"/>
                <a:gd name="T109" fmla="*/ 2147483647 h 50"/>
                <a:gd name="T110" fmla="*/ 2147483647 w 398"/>
                <a:gd name="T111" fmla="*/ 2147483647 h 50"/>
                <a:gd name="T112" fmla="*/ 2147483647 w 398"/>
                <a:gd name="T113" fmla="*/ 2147483647 h 50"/>
                <a:gd name="T114" fmla="*/ 2147483647 w 398"/>
                <a:gd name="T115" fmla="*/ 2147483647 h 50"/>
                <a:gd name="T116" fmla="*/ 2147483647 w 398"/>
                <a:gd name="T117" fmla="*/ 2147483647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50"/>
                <a:gd name="T179" fmla="*/ 398 w 398"/>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50">
                  <a:moveTo>
                    <a:pt x="398" y="23"/>
                  </a:moveTo>
                  <a:lnTo>
                    <a:pt x="389" y="37"/>
                  </a:lnTo>
                  <a:cubicBezTo>
                    <a:pt x="389" y="37"/>
                    <a:pt x="388" y="38"/>
                    <a:pt x="388" y="38"/>
                  </a:cubicBezTo>
                  <a:lnTo>
                    <a:pt x="379" y="46"/>
                  </a:lnTo>
                  <a:cubicBezTo>
                    <a:pt x="377" y="48"/>
                    <a:pt x="375" y="48"/>
                    <a:pt x="373" y="48"/>
                  </a:cubicBezTo>
                  <a:lnTo>
                    <a:pt x="354" y="48"/>
                  </a:lnTo>
                  <a:cubicBezTo>
                    <a:pt x="353" y="48"/>
                    <a:pt x="351" y="48"/>
                    <a:pt x="350" y="47"/>
                  </a:cubicBezTo>
                  <a:lnTo>
                    <a:pt x="336" y="38"/>
                  </a:lnTo>
                  <a:cubicBezTo>
                    <a:pt x="336" y="38"/>
                    <a:pt x="335" y="38"/>
                    <a:pt x="335" y="37"/>
                  </a:cubicBezTo>
                  <a:lnTo>
                    <a:pt x="329" y="31"/>
                  </a:lnTo>
                  <a:lnTo>
                    <a:pt x="336" y="33"/>
                  </a:lnTo>
                  <a:lnTo>
                    <a:pt x="277" y="45"/>
                  </a:lnTo>
                  <a:lnTo>
                    <a:pt x="223" y="50"/>
                  </a:lnTo>
                  <a:lnTo>
                    <a:pt x="176" y="49"/>
                  </a:lnTo>
                  <a:lnTo>
                    <a:pt x="137" y="45"/>
                  </a:lnTo>
                  <a:lnTo>
                    <a:pt x="105" y="39"/>
                  </a:lnTo>
                  <a:lnTo>
                    <a:pt x="82" y="33"/>
                  </a:lnTo>
                  <a:lnTo>
                    <a:pt x="68" y="28"/>
                  </a:lnTo>
                  <a:lnTo>
                    <a:pt x="62" y="26"/>
                  </a:lnTo>
                  <a:lnTo>
                    <a:pt x="69" y="26"/>
                  </a:lnTo>
                  <a:lnTo>
                    <a:pt x="53" y="33"/>
                  </a:lnTo>
                  <a:cubicBezTo>
                    <a:pt x="52" y="33"/>
                    <a:pt x="51" y="33"/>
                    <a:pt x="51" y="33"/>
                  </a:cubicBezTo>
                  <a:lnTo>
                    <a:pt x="39" y="35"/>
                  </a:lnTo>
                  <a:cubicBezTo>
                    <a:pt x="37" y="36"/>
                    <a:pt x="36" y="35"/>
                    <a:pt x="35" y="35"/>
                  </a:cubicBezTo>
                  <a:lnTo>
                    <a:pt x="17" y="29"/>
                  </a:lnTo>
                  <a:cubicBezTo>
                    <a:pt x="15" y="29"/>
                    <a:pt x="14" y="28"/>
                    <a:pt x="13" y="26"/>
                  </a:cubicBezTo>
                  <a:lnTo>
                    <a:pt x="4" y="14"/>
                  </a:lnTo>
                  <a:cubicBezTo>
                    <a:pt x="4" y="14"/>
                    <a:pt x="4" y="13"/>
                    <a:pt x="3" y="13"/>
                  </a:cubicBezTo>
                  <a:lnTo>
                    <a:pt x="0" y="7"/>
                  </a:lnTo>
                  <a:lnTo>
                    <a:pt x="15" y="0"/>
                  </a:lnTo>
                  <a:lnTo>
                    <a:pt x="18" y="6"/>
                  </a:lnTo>
                  <a:lnTo>
                    <a:pt x="17" y="5"/>
                  </a:lnTo>
                  <a:lnTo>
                    <a:pt x="26" y="17"/>
                  </a:lnTo>
                  <a:lnTo>
                    <a:pt x="22" y="14"/>
                  </a:lnTo>
                  <a:lnTo>
                    <a:pt x="40" y="20"/>
                  </a:lnTo>
                  <a:lnTo>
                    <a:pt x="36" y="20"/>
                  </a:lnTo>
                  <a:lnTo>
                    <a:pt x="48" y="18"/>
                  </a:lnTo>
                  <a:lnTo>
                    <a:pt x="46" y="18"/>
                  </a:lnTo>
                  <a:lnTo>
                    <a:pt x="62" y="11"/>
                  </a:lnTo>
                  <a:cubicBezTo>
                    <a:pt x="64" y="10"/>
                    <a:pt x="66" y="10"/>
                    <a:pt x="68" y="11"/>
                  </a:cubicBezTo>
                  <a:lnTo>
                    <a:pt x="73" y="13"/>
                  </a:lnTo>
                  <a:lnTo>
                    <a:pt x="87" y="18"/>
                  </a:lnTo>
                  <a:lnTo>
                    <a:pt x="108" y="24"/>
                  </a:lnTo>
                  <a:lnTo>
                    <a:pt x="138" y="29"/>
                  </a:lnTo>
                  <a:lnTo>
                    <a:pt x="177" y="33"/>
                  </a:lnTo>
                  <a:lnTo>
                    <a:pt x="222" y="34"/>
                  </a:lnTo>
                  <a:lnTo>
                    <a:pt x="274" y="30"/>
                  </a:lnTo>
                  <a:lnTo>
                    <a:pt x="333" y="18"/>
                  </a:lnTo>
                  <a:cubicBezTo>
                    <a:pt x="336" y="17"/>
                    <a:pt x="338" y="18"/>
                    <a:pt x="340" y="20"/>
                  </a:cubicBezTo>
                  <a:lnTo>
                    <a:pt x="346" y="26"/>
                  </a:lnTo>
                  <a:lnTo>
                    <a:pt x="345" y="25"/>
                  </a:lnTo>
                  <a:lnTo>
                    <a:pt x="359" y="34"/>
                  </a:lnTo>
                  <a:lnTo>
                    <a:pt x="354" y="32"/>
                  </a:lnTo>
                  <a:lnTo>
                    <a:pt x="373" y="32"/>
                  </a:lnTo>
                  <a:lnTo>
                    <a:pt x="368" y="34"/>
                  </a:lnTo>
                  <a:lnTo>
                    <a:pt x="377" y="26"/>
                  </a:lnTo>
                  <a:lnTo>
                    <a:pt x="376" y="28"/>
                  </a:lnTo>
                  <a:lnTo>
                    <a:pt x="385" y="14"/>
                  </a:lnTo>
                  <a:lnTo>
                    <a:pt x="398" y="23"/>
                  </a:lnTo>
                  <a:close/>
                </a:path>
              </a:pathLst>
            </a:custGeom>
            <a:solidFill>
              <a:srgbClr val="976B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8" name="Freeform 229"/>
            <p:cNvSpPr>
              <a:spLocks/>
            </p:cNvSpPr>
            <p:nvPr/>
          </p:nvSpPr>
          <p:spPr bwMode="auto">
            <a:xfrm>
              <a:off x="6249988" y="5795963"/>
              <a:ext cx="246063" cy="26988"/>
            </a:xfrm>
            <a:custGeom>
              <a:avLst/>
              <a:gdLst>
                <a:gd name="T0" fmla="*/ 2147483647 w 395"/>
                <a:gd name="T1" fmla="*/ 2147483647 h 42"/>
                <a:gd name="T2" fmla="*/ 2147483647 w 395"/>
                <a:gd name="T3" fmla="*/ 2147483647 h 42"/>
                <a:gd name="T4" fmla="*/ 2147483647 w 395"/>
                <a:gd name="T5" fmla="*/ 2147483647 h 42"/>
                <a:gd name="T6" fmla="*/ 2147483647 w 395"/>
                <a:gd name="T7" fmla="*/ 2147483647 h 42"/>
                <a:gd name="T8" fmla="*/ 2147483647 w 395"/>
                <a:gd name="T9" fmla="*/ 2147483647 h 42"/>
                <a:gd name="T10" fmla="*/ 2147483647 w 395"/>
                <a:gd name="T11" fmla="*/ 2147483647 h 42"/>
                <a:gd name="T12" fmla="*/ 2147483647 w 395"/>
                <a:gd name="T13" fmla="*/ 2147483647 h 42"/>
                <a:gd name="T14" fmla="*/ 2147483647 w 395"/>
                <a:gd name="T15" fmla="*/ 2147483647 h 42"/>
                <a:gd name="T16" fmla="*/ 2147483647 w 395"/>
                <a:gd name="T17" fmla="*/ 2147483647 h 42"/>
                <a:gd name="T18" fmla="*/ 2147483647 w 395"/>
                <a:gd name="T19" fmla="*/ 2147483647 h 42"/>
                <a:gd name="T20" fmla="*/ 2147483647 w 395"/>
                <a:gd name="T21" fmla="*/ 2147483647 h 42"/>
                <a:gd name="T22" fmla="*/ 2147483647 w 395"/>
                <a:gd name="T23" fmla="*/ 2147483647 h 42"/>
                <a:gd name="T24" fmla="*/ 2147483647 w 395"/>
                <a:gd name="T25" fmla="*/ 2147483647 h 42"/>
                <a:gd name="T26" fmla="*/ 2147483647 w 395"/>
                <a:gd name="T27" fmla="*/ 2147483647 h 42"/>
                <a:gd name="T28" fmla="*/ 2147483647 w 395"/>
                <a:gd name="T29" fmla="*/ 2147483647 h 42"/>
                <a:gd name="T30" fmla="*/ 2147483647 w 395"/>
                <a:gd name="T31" fmla="*/ 2147483647 h 42"/>
                <a:gd name="T32" fmla="*/ 2147483647 w 395"/>
                <a:gd name="T33" fmla="*/ 2147483647 h 42"/>
                <a:gd name="T34" fmla="*/ 2147483647 w 395"/>
                <a:gd name="T35" fmla="*/ 2147483647 h 42"/>
                <a:gd name="T36" fmla="*/ 2147483647 w 395"/>
                <a:gd name="T37" fmla="*/ 2147483647 h 42"/>
                <a:gd name="T38" fmla="*/ 2147483647 w 395"/>
                <a:gd name="T39" fmla="*/ 2147483647 h 42"/>
                <a:gd name="T40" fmla="*/ 2147483647 w 395"/>
                <a:gd name="T41" fmla="*/ 2147483647 h 42"/>
                <a:gd name="T42" fmla="*/ 2147483647 w 395"/>
                <a:gd name="T43" fmla="*/ 2147483647 h 42"/>
                <a:gd name="T44" fmla="*/ 2147483647 w 395"/>
                <a:gd name="T45" fmla="*/ 2147483647 h 42"/>
                <a:gd name="T46" fmla="*/ 2147483647 w 395"/>
                <a:gd name="T47" fmla="*/ 2147483647 h 42"/>
                <a:gd name="T48" fmla="*/ 2147483647 w 395"/>
                <a:gd name="T49" fmla="*/ 2147483647 h 42"/>
                <a:gd name="T50" fmla="*/ 2147483647 w 395"/>
                <a:gd name="T51" fmla="*/ 2147483647 h 42"/>
                <a:gd name="T52" fmla="*/ 2147483647 w 395"/>
                <a:gd name="T53" fmla="*/ 2147483647 h 42"/>
                <a:gd name="T54" fmla="*/ 2147483647 w 395"/>
                <a:gd name="T55" fmla="*/ 2147483647 h 42"/>
                <a:gd name="T56" fmla="*/ 2147483647 w 395"/>
                <a:gd name="T57" fmla="*/ 2147483647 h 42"/>
                <a:gd name="T58" fmla="*/ 2147483647 w 395"/>
                <a:gd name="T59" fmla="*/ 2147483647 h 42"/>
                <a:gd name="T60" fmla="*/ 2147483647 w 395"/>
                <a:gd name="T61" fmla="*/ 2147483647 h 42"/>
                <a:gd name="T62" fmla="*/ 2147483647 w 395"/>
                <a:gd name="T63" fmla="*/ 2147483647 h 42"/>
                <a:gd name="T64" fmla="*/ 2147483647 w 395"/>
                <a:gd name="T65" fmla="*/ 2147483647 h 42"/>
                <a:gd name="T66" fmla="*/ 2147483647 w 395"/>
                <a:gd name="T67" fmla="*/ 2147483647 h 42"/>
                <a:gd name="T68" fmla="*/ 2147483647 w 395"/>
                <a:gd name="T69" fmla="*/ 2147483647 h 42"/>
                <a:gd name="T70" fmla="*/ 2147483647 w 395"/>
                <a:gd name="T71" fmla="*/ 2147483647 h 42"/>
                <a:gd name="T72" fmla="*/ 2147483647 w 395"/>
                <a:gd name="T73" fmla="*/ 2147483647 h 42"/>
                <a:gd name="T74" fmla="*/ 2147483647 w 395"/>
                <a:gd name="T75" fmla="*/ 2147483647 h 42"/>
                <a:gd name="T76" fmla="*/ 2147483647 w 395"/>
                <a:gd name="T77" fmla="*/ 2147483647 h 42"/>
                <a:gd name="T78" fmla="*/ 2147483647 w 395"/>
                <a:gd name="T79" fmla="*/ 2147483647 h 42"/>
                <a:gd name="T80" fmla="*/ 2147483647 w 395"/>
                <a:gd name="T81" fmla="*/ 2147483647 h 42"/>
                <a:gd name="T82" fmla="*/ 2147483647 w 395"/>
                <a:gd name="T83" fmla="*/ 2147483647 h 42"/>
                <a:gd name="T84" fmla="*/ 2147483647 w 395"/>
                <a:gd name="T85" fmla="*/ 2147483647 h 42"/>
                <a:gd name="T86" fmla="*/ 2147483647 w 395"/>
                <a:gd name="T87" fmla="*/ 2147483647 h 42"/>
                <a:gd name="T88" fmla="*/ 2147483647 w 395"/>
                <a:gd name="T89" fmla="*/ 2147483647 h 42"/>
                <a:gd name="T90" fmla="*/ 2147483647 w 395"/>
                <a:gd name="T91" fmla="*/ 2147483647 h 42"/>
                <a:gd name="T92" fmla="*/ 2147483647 w 395"/>
                <a:gd name="T93" fmla="*/ 2147483647 h 42"/>
                <a:gd name="T94" fmla="*/ 2147483647 w 395"/>
                <a:gd name="T95" fmla="*/ 2147483647 h 42"/>
                <a:gd name="T96" fmla="*/ 2147483647 w 395"/>
                <a:gd name="T97" fmla="*/ 2147483647 h 42"/>
                <a:gd name="T98" fmla="*/ 2147483647 w 395"/>
                <a:gd name="T99" fmla="*/ 2147483647 h 42"/>
                <a:gd name="T100" fmla="*/ 2147483647 w 395"/>
                <a:gd name="T101" fmla="*/ 2147483647 h 42"/>
                <a:gd name="T102" fmla="*/ 2147483647 w 395"/>
                <a:gd name="T103" fmla="*/ 2147483647 h 42"/>
                <a:gd name="T104" fmla="*/ 2147483647 w 395"/>
                <a:gd name="T105" fmla="*/ 2147483647 h 42"/>
                <a:gd name="T106" fmla="*/ 2147483647 w 395"/>
                <a:gd name="T107" fmla="*/ 2147483647 h 42"/>
                <a:gd name="T108" fmla="*/ 2147483647 w 395"/>
                <a:gd name="T109" fmla="*/ 2147483647 h 42"/>
                <a:gd name="T110" fmla="*/ 0 w 395"/>
                <a:gd name="T111" fmla="*/ 2147483647 h 42"/>
                <a:gd name="T112" fmla="*/ 2147483647 w 395"/>
                <a:gd name="T113" fmla="*/ 214748364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
                <a:gd name="T172" fmla="*/ 0 h 42"/>
                <a:gd name="T173" fmla="*/ 395 w 395"/>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 h="42">
                  <a:moveTo>
                    <a:pt x="11" y="3"/>
                  </a:moveTo>
                  <a:lnTo>
                    <a:pt x="16" y="8"/>
                  </a:lnTo>
                  <a:lnTo>
                    <a:pt x="15" y="7"/>
                  </a:lnTo>
                  <a:lnTo>
                    <a:pt x="28" y="16"/>
                  </a:lnTo>
                  <a:lnTo>
                    <a:pt x="24" y="14"/>
                  </a:lnTo>
                  <a:lnTo>
                    <a:pt x="43" y="15"/>
                  </a:lnTo>
                  <a:lnTo>
                    <a:pt x="39" y="16"/>
                  </a:lnTo>
                  <a:lnTo>
                    <a:pt x="49" y="11"/>
                  </a:lnTo>
                  <a:lnTo>
                    <a:pt x="47" y="13"/>
                  </a:lnTo>
                  <a:lnTo>
                    <a:pt x="58" y="3"/>
                  </a:lnTo>
                  <a:cubicBezTo>
                    <a:pt x="60" y="1"/>
                    <a:pt x="63" y="0"/>
                    <a:pt x="65" y="1"/>
                  </a:cubicBezTo>
                  <a:lnTo>
                    <a:pt x="70" y="2"/>
                  </a:lnTo>
                  <a:lnTo>
                    <a:pt x="86" y="5"/>
                  </a:lnTo>
                  <a:lnTo>
                    <a:pt x="111" y="9"/>
                  </a:lnTo>
                  <a:lnTo>
                    <a:pt x="143" y="11"/>
                  </a:lnTo>
                  <a:lnTo>
                    <a:pt x="182" y="13"/>
                  </a:lnTo>
                  <a:lnTo>
                    <a:pt x="227" y="13"/>
                  </a:lnTo>
                  <a:lnTo>
                    <a:pt x="331" y="1"/>
                  </a:lnTo>
                  <a:cubicBezTo>
                    <a:pt x="335" y="0"/>
                    <a:pt x="338" y="2"/>
                    <a:pt x="339" y="4"/>
                  </a:cubicBezTo>
                  <a:lnTo>
                    <a:pt x="343" y="11"/>
                  </a:lnTo>
                  <a:lnTo>
                    <a:pt x="342" y="10"/>
                  </a:lnTo>
                  <a:lnTo>
                    <a:pt x="354" y="23"/>
                  </a:lnTo>
                  <a:lnTo>
                    <a:pt x="351" y="21"/>
                  </a:lnTo>
                  <a:lnTo>
                    <a:pt x="369" y="26"/>
                  </a:lnTo>
                  <a:lnTo>
                    <a:pt x="364" y="26"/>
                  </a:lnTo>
                  <a:lnTo>
                    <a:pt x="375" y="23"/>
                  </a:lnTo>
                  <a:lnTo>
                    <a:pt x="372" y="24"/>
                  </a:lnTo>
                  <a:lnTo>
                    <a:pt x="384" y="14"/>
                  </a:lnTo>
                  <a:lnTo>
                    <a:pt x="395" y="27"/>
                  </a:lnTo>
                  <a:lnTo>
                    <a:pt x="383" y="37"/>
                  </a:lnTo>
                  <a:cubicBezTo>
                    <a:pt x="382" y="37"/>
                    <a:pt x="381" y="38"/>
                    <a:pt x="380" y="38"/>
                  </a:cubicBezTo>
                  <a:lnTo>
                    <a:pt x="369" y="41"/>
                  </a:lnTo>
                  <a:cubicBezTo>
                    <a:pt x="367" y="42"/>
                    <a:pt x="366" y="42"/>
                    <a:pt x="364" y="41"/>
                  </a:cubicBezTo>
                  <a:lnTo>
                    <a:pt x="346" y="36"/>
                  </a:lnTo>
                  <a:cubicBezTo>
                    <a:pt x="345" y="36"/>
                    <a:pt x="344" y="35"/>
                    <a:pt x="343" y="34"/>
                  </a:cubicBezTo>
                  <a:lnTo>
                    <a:pt x="331" y="21"/>
                  </a:lnTo>
                  <a:cubicBezTo>
                    <a:pt x="330" y="20"/>
                    <a:pt x="330" y="20"/>
                    <a:pt x="330" y="19"/>
                  </a:cubicBezTo>
                  <a:lnTo>
                    <a:pt x="326" y="12"/>
                  </a:lnTo>
                  <a:lnTo>
                    <a:pt x="333" y="16"/>
                  </a:lnTo>
                  <a:lnTo>
                    <a:pt x="227" y="29"/>
                  </a:lnTo>
                  <a:lnTo>
                    <a:pt x="181" y="29"/>
                  </a:lnTo>
                  <a:lnTo>
                    <a:pt x="142" y="27"/>
                  </a:lnTo>
                  <a:lnTo>
                    <a:pt x="108" y="24"/>
                  </a:lnTo>
                  <a:lnTo>
                    <a:pt x="83" y="20"/>
                  </a:lnTo>
                  <a:lnTo>
                    <a:pt x="67" y="17"/>
                  </a:lnTo>
                  <a:lnTo>
                    <a:pt x="62" y="16"/>
                  </a:lnTo>
                  <a:lnTo>
                    <a:pt x="69" y="14"/>
                  </a:lnTo>
                  <a:lnTo>
                    <a:pt x="58" y="24"/>
                  </a:lnTo>
                  <a:cubicBezTo>
                    <a:pt x="57" y="25"/>
                    <a:pt x="57" y="25"/>
                    <a:pt x="56" y="26"/>
                  </a:cubicBezTo>
                  <a:lnTo>
                    <a:pt x="46" y="31"/>
                  </a:lnTo>
                  <a:cubicBezTo>
                    <a:pt x="45" y="31"/>
                    <a:pt x="43" y="32"/>
                    <a:pt x="42" y="31"/>
                  </a:cubicBezTo>
                  <a:lnTo>
                    <a:pt x="23" y="30"/>
                  </a:lnTo>
                  <a:cubicBezTo>
                    <a:pt x="22" y="30"/>
                    <a:pt x="20" y="30"/>
                    <a:pt x="19" y="29"/>
                  </a:cubicBezTo>
                  <a:lnTo>
                    <a:pt x="6" y="20"/>
                  </a:lnTo>
                  <a:cubicBezTo>
                    <a:pt x="6" y="20"/>
                    <a:pt x="5" y="19"/>
                    <a:pt x="5" y="19"/>
                  </a:cubicBezTo>
                  <a:lnTo>
                    <a:pt x="0" y="14"/>
                  </a:lnTo>
                  <a:lnTo>
                    <a:pt x="11" y="3"/>
                  </a:lnTo>
                  <a:close/>
                </a:path>
              </a:pathLst>
            </a:custGeom>
            <a:solidFill>
              <a:srgbClr val="D9850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9" name="Freeform 230"/>
            <p:cNvSpPr>
              <a:spLocks noEditPoints="1"/>
            </p:cNvSpPr>
            <p:nvPr/>
          </p:nvSpPr>
          <p:spPr bwMode="auto">
            <a:xfrm>
              <a:off x="6253163" y="5684838"/>
              <a:ext cx="231775" cy="139700"/>
            </a:xfrm>
            <a:custGeom>
              <a:avLst/>
              <a:gdLst>
                <a:gd name="T0" fmla="*/ 2147483647 w 372"/>
                <a:gd name="T1" fmla="*/ 2147483647 h 218"/>
                <a:gd name="T2" fmla="*/ 2147483647 w 372"/>
                <a:gd name="T3" fmla="*/ 2147483647 h 218"/>
                <a:gd name="T4" fmla="*/ 2147483647 w 372"/>
                <a:gd name="T5" fmla="*/ 2147483647 h 218"/>
                <a:gd name="T6" fmla="*/ 2147483647 w 372"/>
                <a:gd name="T7" fmla="*/ 2147483647 h 218"/>
                <a:gd name="T8" fmla="*/ 2147483647 w 372"/>
                <a:gd name="T9" fmla="*/ 2147483647 h 218"/>
                <a:gd name="T10" fmla="*/ 2147483647 w 372"/>
                <a:gd name="T11" fmla="*/ 2147483647 h 218"/>
                <a:gd name="T12" fmla="*/ 2147483647 w 372"/>
                <a:gd name="T13" fmla="*/ 2147483647 h 218"/>
                <a:gd name="T14" fmla="*/ 2147483647 w 372"/>
                <a:gd name="T15" fmla="*/ 2147483647 h 218"/>
                <a:gd name="T16" fmla="*/ 2147483647 w 372"/>
                <a:gd name="T17" fmla="*/ 2147483647 h 218"/>
                <a:gd name="T18" fmla="*/ 2147483647 w 372"/>
                <a:gd name="T19" fmla="*/ 2147483647 h 218"/>
                <a:gd name="T20" fmla="*/ 2147483647 w 372"/>
                <a:gd name="T21" fmla="*/ 2147483647 h 218"/>
                <a:gd name="T22" fmla="*/ 2147483647 w 372"/>
                <a:gd name="T23" fmla="*/ 2147483647 h 218"/>
                <a:gd name="T24" fmla="*/ 2147483647 w 372"/>
                <a:gd name="T25" fmla="*/ 2147483647 h 218"/>
                <a:gd name="T26" fmla="*/ 2147483647 w 372"/>
                <a:gd name="T27" fmla="*/ 2147483647 h 218"/>
                <a:gd name="T28" fmla="*/ 2147483647 w 372"/>
                <a:gd name="T29" fmla="*/ 2147483647 h 218"/>
                <a:gd name="T30" fmla="*/ 2147483647 w 372"/>
                <a:gd name="T31" fmla="*/ 2147483647 h 218"/>
                <a:gd name="T32" fmla="*/ 2147483647 w 372"/>
                <a:gd name="T33" fmla="*/ 2147483647 h 218"/>
                <a:gd name="T34" fmla="*/ 2147483647 w 372"/>
                <a:gd name="T35" fmla="*/ 2147483647 h 218"/>
                <a:gd name="T36" fmla="*/ 2147483647 w 372"/>
                <a:gd name="T37" fmla="*/ 2147483647 h 218"/>
                <a:gd name="T38" fmla="*/ 2147483647 w 372"/>
                <a:gd name="T39" fmla="*/ 2147483647 h 218"/>
                <a:gd name="T40" fmla="*/ 2147483647 w 372"/>
                <a:gd name="T41" fmla="*/ 2147483647 h 218"/>
                <a:gd name="T42" fmla="*/ 2147483647 w 372"/>
                <a:gd name="T43" fmla="*/ 2147483647 h 218"/>
                <a:gd name="T44" fmla="*/ 2147483647 w 372"/>
                <a:gd name="T45" fmla="*/ 2147483647 h 218"/>
                <a:gd name="T46" fmla="*/ 2147483647 w 372"/>
                <a:gd name="T47" fmla="*/ 2147483647 h 218"/>
                <a:gd name="T48" fmla="*/ 2147483647 w 372"/>
                <a:gd name="T49" fmla="*/ 2147483647 h 218"/>
                <a:gd name="T50" fmla="*/ 2147483647 w 372"/>
                <a:gd name="T51" fmla="*/ 2147483647 h 218"/>
                <a:gd name="T52" fmla="*/ 2147483647 w 372"/>
                <a:gd name="T53" fmla="*/ 2147483647 h 218"/>
                <a:gd name="T54" fmla="*/ 2147483647 w 372"/>
                <a:gd name="T55" fmla="*/ 2147483647 h 218"/>
                <a:gd name="T56" fmla="*/ 2147483647 w 372"/>
                <a:gd name="T57" fmla="*/ 2147483647 h 218"/>
                <a:gd name="T58" fmla="*/ 2147483647 w 372"/>
                <a:gd name="T59" fmla="*/ 2147483647 h 218"/>
                <a:gd name="T60" fmla="*/ 2147483647 w 372"/>
                <a:gd name="T61" fmla="*/ 2147483647 h 218"/>
                <a:gd name="T62" fmla="*/ 2147483647 w 372"/>
                <a:gd name="T63" fmla="*/ 2147483647 h 218"/>
                <a:gd name="T64" fmla="*/ 2147483647 w 372"/>
                <a:gd name="T65" fmla="*/ 2147483647 h 218"/>
                <a:gd name="T66" fmla="*/ 2147483647 w 372"/>
                <a:gd name="T67" fmla="*/ 2147483647 h 218"/>
                <a:gd name="T68" fmla="*/ 2147483647 w 372"/>
                <a:gd name="T69" fmla="*/ 2147483647 h 218"/>
                <a:gd name="T70" fmla="*/ 2147483647 w 372"/>
                <a:gd name="T71" fmla="*/ 2147483647 h 218"/>
                <a:gd name="T72" fmla="*/ 2147483647 w 372"/>
                <a:gd name="T73" fmla="*/ 2147483647 h 218"/>
                <a:gd name="T74" fmla="*/ 2147483647 w 372"/>
                <a:gd name="T75" fmla="*/ 2147483647 h 218"/>
                <a:gd name="T76" fmla="*/ 2147483647 w 372"/>
                <a:gd name="T77" fmla="*/ 2147483647 h 218"/>
                <a:gd name="T78" fmla="*/ 2147483647 w 372"/>
                <a:gd name="T79" fmla="*/ 2147483647 h 218"/>
                <a:gd name="T80" fmla="*/ 2147483647 w 372"/>
                <a:gd name="T81" fmla="*/ 2147483647 h 218"/>
                <a:gd name="T82" fmla="*/ 2147483647 w 372"/>
                <a:gd name="T83" fmla="*/ 2147483647 h 218"/>
                <a:gd name="T84" fmla="*/ 2147483647 w 372"/>
                <a:gd name="T85" fmla="*/ 2147483647 h 218"/>
                <a:gd name="T86" fmla="*/ 2147483647 w 372"/>
                <a:gd name="T87" fmla="*/ 2147483647 h 218"/>
                <a:gd name="T88" fmla="*/ 2147483647 w 372"/>
                <a:gd name="T89" fmla="*/ 2147483647 h 218"/>
                <a:gd name="T90" fmla="*/ 2147483647 w 372"/>
                <a:gd name="T91" fmla="*/ 2147483647 h 218"/>
                <a:gd name="T92" fmla="*/ 2147483647 w 372"/>
                <a:gd name="T93" fmla="*/ 2147483647 h 218"/>
                <a:gd name="T94" fmla="*/ 2147483647 w 372"/>
                <a:gd name="T95" fmla="*/ 2147483647 h 218"/>
                <a:gd name="T96" fmla="*/ 2147483647 w 372"/>
                <a:gd name="T97" fmla="*/ 2147483647 h 218"/>
                <a:gd name="T98" fmla="*/ 2147483647 w 372"/>
                <a:gd name="T99" fmla="*/ 2147483647 h 218"/>
                <a:gd name="T100" fmla="*/ 2147483647 w 372"/>
                <a:gd name="T101" fmla="*/ 2147483647 h 218"/>
                <a:gd name="T102" fmla="*/ 2147483647 w 372"/>
                <a:gd name="T103" fmla="*/ 2147483647 h 218"/>
                <a:gd name="T104" fmla="*/ 2147483647 w 372"/>
                <a:gd name="T105" fmla="*/ 2147483647 h 218"/>
                <a:gd name="T106" fmla="*/ 2147483647 w 372"/>
                <a:gd name="T107" fmla="*/ 2147483647 h 218"/>
                <a:gd name="T108" fmla="*/ 0 w 372"/>
                <a:gd name="T109" fmla="*/ 2147483647 h 218"/>
                <a:gd name="T110" fmla="*/ 2147483647 w 372"/>
                <a:gd name="T111" fmla="*/ 2147483647 h 218"/>
                <a:gd name="T112" fmla="*/ 2147483647 w 372"/>
                <a:gd name="T113" fmla="*/ 2147483647 h 218"/>
                <a:gd name="T114" fmla="*/ 2147483647 w 372"/>
                <a:gd name="T115" fmla="*/ 2147483647 h 218"/>
                <a:gd name="T116" fmla="*/ 2147483647 w 372"/>
                <a:gd name="T117" fmla="*/ 2147483647 h 218"/>
                <a:gd name="T118" fmla="*/ 2147483647 w 372"/>
                <a:gd name="T119" fmla="*/ 2147483647 h 218"/>
                <a:gd name="T120" fmla="*/ 2147483647 w 372"/>
                <a:gd name="T121" fmla="*/ 2147483647 h 218"/>
                <a:gd name="T122" fmla="*/ 2147483647 w 372"/>
                <a:gd name="T123" fmla="*/ 2147483647 h 218"/>
                <a:gd name="T124" fmla="*/ 2147483647 w 372"/>
                <a:gd name="T125" fmla="*/ 2147483647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72"/>
                <a:gd name="T190" fmla="*/ 0 h 218"/>
                <a:gd name="T191" fmla="*/ 372 w 372"/>
                <a:gd name="T192" fmla="*/ 218 h 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72" h="218">
                  <a:moveTo>
                    <a:pt x="174" y="0"/>
                  </a:moveTo>
                  <a:lnTo>
                    <a:pt x="181" y="7"/>
                  </a:lnTo>
                  <a:lnTo>
                    <a:pt x="198" y="29"/>
                  </a:lnTo>
                  <a:lnTo>
                    <a:pt x="217" y="61"/>
                  </a:lnTo>
                  <a:cubicBezTo>
                    <a:pt x="218" y="62"/>
                    <a:pt x="218" y="62"/>
                    <a:pt x="218" y="62"/>
                  </a:cubicBezTo>
                  <a:lnTo>
                    <a:pt x="235" y="104"/>
                  </a:lnTo>
                  <a:lnTo>
                    <a:pt x="251" y="144"/>
                  </a:lnTo>
                  <a:lnTo>
                    <a:pt x="268" y="177"/>
                  </a:lnTo>
                  <a:lnTo>
                    <a:pt x="281" y="198"/>
                  </a:lnTo>
                  <a:lnTo>
                    <a:pt x="280" y="197"/>
                  </a:lnTo>
                  <a:lnTo>
                    <a:pt x="286" y="203"/>
                  </a:lnTo>
                  <a:lnTo>
                    <a:pt x="275" y="214"/>
                  </a:lnTo>
                  <a:lnTo>
                    <a:pt x="269" y="208"/>
                  </a:lnTo>
                  <a:cubicBezTo>
                    <a:pt x="268" y="208"/>
                    <a:pt x="268" y="207"/>
                    <a:pt x="268" y="207"/>
                  </a:cubicBezTo>
                  <a:lnTo>
                    <a:pt x="253" y="184"/>
                  </a:lnTo>
                  <a:lnTo>
                    <a:pt x="236" y="150"/>
                  </a:lnTo>
                  <a:lnTo>
                    <a:pt x="220" y="110"/>
                  </a:lnTo>
                  <a:lnTo>
                    <a:pt x="203" y="68"/>
                  </a:lnTo>
                  <a:lnTo>
                    <a:pt x="204" y="70"/>
                  </a:lnTo>
                  <a:lnTo>
                    <a:pt x="185" y="38"/>
                  </a:lnTo>
                  <a:lnTo>
                    <a:pt x="170" y="18"/>
                  </a:lnTo>
                  <a:lnTo>
                    <a:pt x="163" y="11"/>
                  </a:lnTo>
                  <a:lnTo>
                    <a:pt x="174" y="0"/>
                  </a:lnTo>
                  <a:close/>
                  <a:moveTo>
                    <a:pt x="32" y="192"/>
                  </a:moveTo>
                  <a:lnTo>
                    <a:pt x="35" y="189"/>
                  </a:lnTo>
                  <a:lnTo>
                    <a:pt x="41" y="181"/>
                  </a:lnTo>
                  <a:lnTo>
                    <a:pt x="40" y="185"/>
                  </a:lnTo>
                  <a:lnTo>
                    <a:pt x="43" y="172"/>
                  </a:lnTo>
                  <a:lnTo>
                    <a:pt x="43" y="177"/>
                  </a:lnTo>
                  <a:lnTo>
                    <a:pt x="36" y="161"/>
                  </a:lnTo>
                  <a:lnTo>
                    <a:pt x="40" y="165"/>
                  </a:lnTo>
                  <a:lnTo>
                    <a:pt x="35" y="163"/>
                  </a:lnTo>
                  <a:lnTo>
                    <a:pt x="37" y="163"/>
                  </a:lnTo>
                  <a:lnTo>
                    <a:pt x="27" y="161"/>
                  </a:lnTo>
                  <a:lnTo>
                    <a:pt x="31" y="161"/>
                  </a:lnTo>
                  <a:lnTo>
                    <a:pt x="21" y="165"/>
                  </a:lnTo>
                  <a:lnTo>
                    <a:pt x="26" y="160"/>
                  </a:lnTo>
                  <a:lnTo>
                    <a:pt x="21" y="177"/>
                  </a:lnTo>
                  <a:lnTo>
                    <a:pt x="6" y="172"/>
                  </a:lnTo>
                  <a:lnTo>
                    <a:pt x="11" y="155"/>
                  </a:lnTo>
                  <a:cubicBezTo>
                    <a:pt x="11" y="153"/>
                    <a:pt x="13" y="151"/>
                    <a:pt x="15" y="150"/>
                  </a:cubicBezTo>
                  <a:lnTo>
                    <a:pt x="25" y="146"/>
                  </a:lnTo>
                  <a:cubicBezTo>
                    <a:pt x="27" y="145"/>
                    <a:pt x="29" y="145"/>
                    <a:pt x="30" y="146"/>
                  </a:cubicBezTo>
                  <a:lnTo>
                    <a:pt x="40" y="148"/>
                  </a:lnTo>
                  <a:cubicBezTo>
                    <a:pt x="41" y="148"/>
                    <a:pt x="41" y="148"/>
                    <a:pt x="41" y="148"/>
                  </a:cubicBezTo>
                  <a:lnTo>
                    <a:pt x="46" y="150"/>
                  </a:lnTo>
                  <a:cubicBezTo>
                    <a:pt x="48" y="151"/>
                    <a:pt x="50" y="152"/>
                    <a:pt x="51" y="154"/>
                  </a:cubicBezTo>
                  <a:lnTo>
                    <a:pt x="58" y="170"/>
                  </a:lnTo>
                  <a:cubicBezTo>
                    <a:pt x="58" y="172"/>
                    <a:pt x="59" y="174"/>
                    <a:pt x="58" y="175"/>
                  </a:cubicBezTo>
                  <a:lnTo>
                    <a:pt x="55" y="188"/>
                  </a:lnTo>
                  <a:cubicBezTo>
                    <a:pt x="55" y="190"/>
                    <a:pt x="54" y="191"/>
                    <a:pt x="53" y="192"/>
                  </a:cubicBezTo>
                  <a:lnTo>
                    <a:pt x="46" y="200"/>
                  </a:lnTo>
                  <a:lnTo>
                    <a:pt x="43" y="203"/>
                  </a:lnTo>
                  <a:lnTo>
                    <a:pt x="32" y="192"/>
                  </a:lnTo>
                  <a:close/>
                  <a:moveTo>
                    <a:pt x="79" y="5"/>
                  </a:moveTo>
                  <a:lnTo>
                    <a:pt x="86" y="11"/>
                  </a:lnTo>
                  <a:cubicBezTo>
                    <a:pt x="86" y="12"/>
                    <a:pt x="86" y="12"/>
                    <a:pt x="87" y="12"/>
                  </a:cubicBezTo>
                  <a:lnTo>
                    <a:pt x="103" y="31"/>
                  </a:lnTo>
                  <a:lnTo>
                    <a:pt x="122" y="62"/>
                  </a:lnTo>
                  <a:cubicBezTo>
                    <a:pt x="122" y="63"/>
                    <a:pt x="123" y="63"/>
                    <a:pt x="123" y="63"/>
                  </a:cubicBezTo>
                  <a:lnTo>
                    <a:pt x="140" y="104"/>
                  </a:lnTo>
                  <a:lnTo>
                    <a:pt x="157" y="146"/>
                  </a:lnTo>
                  <a:lnTo>
                    <a:pt x="156" y="145"/>
                  </a:lnTo>
                  <a:lnTo>
                    <a:pt x="175" y="177"/>
                  </a:lnTo>
                  <a:lnTo>
                    <a:pt x="191" y="199"/>
                  </a:lnTo>
                  <a:lnTo>
                    <a:pt x="198" y="209"/>
                  </a:lnTo>
                  <a:lnTo>
                    <a:pt x="185" y="218"/>
                  </a:lnTo>
                  <a:lnTo>
                    <a:pt x="178" y="208"/>
                  </a:lnTo>
                  <a:lnTo>
                    <a:pt x="162" y="186"/>
                  </a:lnTo>
                  <a:lnTo>
                    <a:pt x="143" y="154"/>
                  </a:lnTo>
                  <a:cubicBezTo>
                    <a:pt x="142" y="153"/>
                    <a:pt x="142" y="153"/>
                    <a:pt x="142" y="152"/>
                  </a:cubicBezTo>
                  <a:lnTo>
                    <a:pt x="125" y="111"/>
                  </a:lnTo>
                  <a:lnTo>
                    <a:pt x="108" y="70"/>
                  </a:lnTo>
                  <a:lnTo>
                    <a:pt x="109" y="71"/>
                  </a:lnTo>
                  <a:lnTo>
                    <a:pt x="90" y="42"/>
                  </a:lnTo>
                  <a:lnTo>
                    <a:pt x="74" y="23"/>
                  </a:lnTo>
                  <a:lnTo>
                    <a:pt x="75" y="24"/>
                  </a:lnTo>
                  <a:lnTo>
                    <a:pt x="68" y="18"/>
                  </a:lnTo>
                  <a:lnTo>
                    <a:pt x="79" y="5"/>
                  </a:lnTo>
                  <a:close/>
                  <a:moveTo>
                    <a:pt x="342" y="26"/>
                  </a:moveTo>
                  <a:lnTo>
                    <a:pt x="340" y="30"/>
                  </a:lnTo>
                  <a:lnTo>
                    <a:pt x="340" y="28"/>
                  </a:lnTo>
                  <a:lnTo>
                    <a:pt x="338" y="39"/>
                  </a:lnTo>
                  <a:lnTo>
                    <a:pt x="337" y="49"/>
                  </a:lnTo>
                  <a:lnTo>
                    <a:pt x="336" y="44"/>
                  </a:lnTo>
                  <a:lnTo>
                    <a:pt x="341" y="52"/>
                  </a:lnTo>
                  <a:lnTo>
                    <a:pt x="337" y="49"/>
                  </a:lnTo>
                  <a:lnTo>
                    <a:pt x="342" y="51"/>
                  </a:lnTo>
                  <a:lnTo>
                    <a:pt x="341" y="51"/>
                  </a:lnTo>
                  <a:lnTo>
                    <a:pt x="353" y="53"/>
                  </a:lnTo>
                  <a:lnTo>
                    <a:pt x="347" y="54"/>
                  </a:lnTo>
                  <a:lnTo>
                    <a:pt x="357" y="48"/>
                  </a:lnTo>
                  <a:lnTo>
                    <a:pt x="354" y="53"/>
                  </a:lnTo>
                  <a:lnTo>
                    <a:pt x="357" y="33"/>
                  </a:lnTo>
                  <a:lnTo>
                    <a:pt x="372" y="36"/>
                  </a:lnTo>
                  <a:lnTo>
                    <a:pt x="369" y="56"/>
                  </a:lnTo>
                  <a:cubicBezTo>
                    <a:pt x="369" y="58"/>
                    <a:pt x="368" y="60"/>
                    <a:pt x="366" y="61"/>
                  </a:cubicBezTo>
                  <a:lnTo>
                    <a:pt x="356" y="67"/>
                  </a:lnTo>
                  <a:cubicBezTo>
                    <a:pt x="354" y="68"/>
                    <a:pt x="352" y="69"/>
                    <a:pt x="350" y="68"/>
                  </a:cubicBezTo>
                  <a:lnTo>
                    <a:pt x="338" y="66"/>
                  </a:lnTo>
                  <a:cubicBezTo>
                    <a:pt x="338" y="66"/>
                    <a:pt x="337" y="66"/>
                    <a:pt x="336" y="66"/>
                  </a:cubicBezTo>
                  <a:lnTo>
                    <a:pt x="331" y="64"/>
                  </a:lnTo>
                  <a:cubicBezTo>
                    <a:pt x="330" y="63"/>
                    <a:pt x="329" y="62"/>
                    <a:pt x="328" y="61"/>
                  </a:cubicBezTo>
                  <a:lnTo>
                    <a:pt x="323" y="53"/>
                  </a:lnTo>
                  <a:cubicBezTo>
                    <a:pt x="322" y="51"/>
                    <a:pt x="321" y="49"/>
                    <a:pt x="321" y="48"/>
                  </a:cubicBezTo>
                  <a:lnTo>
                    <a:pt x="323" y="36"/>
                  </a:lnTo>
                  <a:lnTo>
                    <a:pt x="325" y="25"/>
                  </a:lnTo>
                  <a:cubicBezTo>
                    <a:pt x="325" y="24"/>
                    <a:pt x="325" y="24"/>
                    <a:pt x="325" y="23"/>
                  </a:cubicBezTo>
                  <a:lnTo>
                    <a:pt x="327" y="19"/>
                  </a:lnTo>
                  <a:lnTo>
                    <a:pt x="342" y="26"/>
                  </a:lnTo>
                  <a:close/>
                  <a:moveTo>
                    <a:pt x="321" y="204"/>
                  </a:moveTo>
                  <a:lnTo>
                    <a:pt x="320" y="198"/>
                  </a:lnTo>
                  <a:lnTo>
                    <a:pt x="318" y="183"/>
                  </a:lnTo>
                  <a:cubicBezTo>
                    <a:pt x="318" y="182"/>
                    <a:pt x="319" y="181"/>
                    <a:pt x="319" y="180"/>
                  </a:cubicBezTo>
                  <a:lnTo>
                    <a:pt x="324" y="165"/>
                  </a:lnTo>
                  <a:cubicBezTo>
                    <a:pt x="324" y="163"/>
                    <a:pt x="326" y="162"/>
                    <a:pt x="327" y="161"/>
                  </a:cubicBezTo>
                  <a:lnTo>
                    <a:pt x="342" y="151"/>
                  </a:lnTo>
                  <a:cubicBezTo>
                    <a:pt x="343" y="150"/>
                    <a:pt x="345" y="149"/>
                    <a:pt x="346" y="149"/>
                  </a:cubicBezTo>
                  <a:lnTo>
                    <a:pt x="350" y="149"/>
                  </a:lnTo>
                  <a:cubicBezTo>
                    <a:pt x="352" y="149"/>
                    <a:pt x="353" y="150"/>
                    <a:pt x="354" y="150"/>
                  </a:cubicBezTo>
                  <a:lnTo>
                    <a:pt x="361" y="153"/>
                  </a:lnTo>
                  <a:cubicBezTo>
                    <a:pt x="362" y="154"/>
                    <a:pt x="363" y="154"/>
                    <a:pt x="364" y="155"/>
                  </a:cubicBezTo>
                  <a:lnTo>
                    <a:pt x="370" y="162"/>
                  </a:lnTo>
                  <a:cubicBezTo>
                    <a:pt x="371" y="164"/>
                    <a:pt x="371" y="165"/>
                    <a:pt x="371" y="167"/>
                  </a:cubicBezTo>
                  <a:lnTo>
                    <a:pt x="372" y="180"/>
                  </a:lnTo>
                  <a:lnTo>
                    <a:pt x="356" y="181"/>
                  </a:lnTo>
                  <a:lnTo>
                    <a:pt x="355" y="168"/>
                  </a:lnTo>
                  <a:lnTo>
                    <a:pt x="357" y="173"/>
                  </a:lnTo>
                  <a:lnTo>
                    <a:pt x="351" y="166"/>
                  </a:lnTo>
                  <a:lnTo>
                    <a:pt x="354" y="168"/>
                  </a:lnTo>
                  <a:lnTo>
                    <a:pt x="347" y="165"/>
                  </a:lnTo>
                  <a:lnTo>
                    <a:pt x="350" y="165"/>
                  </a:lnTo>
                  <a:lnTo>
                    <a:pt x="346" y="165"/>
                  </a:lnTo>
                  <a:lnTo>
                    <a:pt x="351" y="164"/>
                  </a:lnTo>
                  <a:lnTo>
                    <a:pt x="336" y="174"/>
                  </a:lnTo>
                  <a:lnTo>
                    <a:pt x="339" y="170"/>
                  </a:lnTo>
                  <a:lnTo>
                    <a:pt x="334" y="185"/>
                  </a:lnTo>
                  <a:lnTo>
                    <a:pt x="334" y="182"/>
                  </a:lnTo>
                  <a:lnTo>
                    <a:pt x="335" y="195"/>
                  </a:lnTo>
                  <a:lnTo>
                    <a:pt x="336" y="201"/>
                  </a:lnTo>
                  <a:lnTo>
                    <a:pt x="321" y="204"/>
                  </a:lnTo>
                  <a:close/>
                  <a:moveTo>
                    <a:pt x="3" y="43"/>
                  </a:moveTo>
                  <a:lnTo>
                    <a:pt x="8" y="44"/>
                  </a:lnTo>
                  <a:lnTo>
                    <a:pt x="6" y="43"/>
                  </a:lnTo>
                  <a:lnTo>
                    <a:pt x="17" y="43"/>
                  </a:lnTo>
                  <a:lnTo>
                    <a:pt x="16" y="44"/>
                  </a:lnTo>
                  <a:lnTo>
                    <a:pt x="28" y="41"/>
                  </a:lnTo>
                  <a:lnTo>
                    <a:pt x="23" y="43"/>
                  </a:lnTo>
                  <a:lnTo>
                    <a:pt x="31" y="34"/>
                  </a:lnTo>
                  <a:lnTo>
                    <a:pt x="30" y="41"/>
                  </a:lnTo>
                  <a:lnTo>
                    <a:pt x="29" y="35"/>
                  </a:lnTo>
                  <a:lnTo>
                    <a:pt x="31" y="39"/>
                  </a:lnTo>
                  <a:lnTo>
                    <a:pt x="20" y="28"/>
                  </a:lnTo>
                  <a:lnTo>
                    <a:pt x="31" y="17"/>
                  </a:lnTo>
                  <a:lnTo>
                    <a:pt x="42" y="28"/>
                  </a:lnTo>
                  <a:cubicBezTo>
                    <a:pt x="43" y="29"/>
                    <a:pt x="44" y="31"/>
                    <a:pt x="44" y="32"/>
                  </a:cubicBezTo>
                  <a:lnTo>
                    <a:pt x="45" y="38"/>
                  </a:lnTo>
                  <a:cubicBezTo>
                    <a:pt x="46" y="41"/>
                    <a:pt x="45" y="43"/>
                    <a:pt x="43" y="45"/>
                  </a:cubicBezTo>
                  <a:lnTo>
                    <a:pt x="35" y="54"/>
                  </a:lnTo>
                  <a:cubicBezTo>
                    <a:pt x="34" y="55"/>
                    <a:pt x="33" y="56"/>
                    <a:pt x="31" y="56"/>
                  </a:cubicBezTo>
                  <a:lnTo>
                    <a:pt x="19" y="59"/>
                  </a:lnTo>
                  <a:cubicBezTo>
                    <a:pt x="19" y="59"/>
                    <a:pt x="18" y="59"/>
                    <a:pt x="17" y="59"/>
                  </a:cubicBezTo>
                  <a:lnTo>
                    <a:pt x="6" y="59"/>
                  </a:lnTo>
                  <a:cubicBezTo>
                    <a:pt x="6" y="59"/>
                    <a:pt x="5" y="59"/>
                    <a:pt x="5" y="59"/>
                  </a:cubicBezTo>
                  <a:lnTo>
                    <a:pt x="0" y="58"/>
                  </a:lnTo>
                  <a:lnTo>
                    <a:pt x="3" y="43"/>
                  </a:lnTo>
                  <a:close/>
                  <a:moveTo>
                    <a:pt x="120" y="0"/>
                  </a:moveTo>
                  <a:lnTo>
                    <a:pt x="127" y="7"/>
                  </a:lnTo>
                  <a:lnTo>
                    <a:pt x="144" y="29"/>
                  </a:lnTo>
                  <a:lnTo>
                    <a:pt x="164" y="61"/>
                  </a:lnTo>
                  <a:cubicBezTo>
                    <a:pt x="165" y="62"/>
                    <a:pt x="165" y="62"/>
                    <a:pt x="165" y="62"/>
                  </a:cubicBezTo>
                  <a:lnTo>
                    <a:pt x="182" y="104"/>
                  </a:lnTo>
                  <a:lnTo>
                    <a:pt x="201" y="146"/>
                  </a:lnTo>
                  <a:lnTo>
                    <a:pt x="200" y="145"/>
                  </a:lnTo>
                  <a:lnTo>
                    <a:pt x="220" y="176"/>
                  </a:lnTo>
                  <a:lnTo>
                    <a:pt x="237" y="196"/>
                  </a:lnTo>
                  <a:lnTo>
                    <a:pt x="235" y="195"/>
                  </a:lnTo>
                  <a:lnTo>
                    <a:pt x="244" y="202"/>
                  </a:lnTo>
                  <a:lnTo>
                    <a:pt x="235" y="215"/>
                  </a:lnTo>
                  <a:lnTo>
                    <a:pt x="226" y="208"/>
                  </a:lnTo>
                  <a:cubicBezTo>
                    <a:pt x="225" y="207"/>
                    <a:pt x="225" y="207"/>
                    <a:pt x="224" y="207"/>
                  </a:cubicBezTo>
                  <a:lnTo>
                    <a:pt x="207" y="185"/>
                  </a:lnTo>
                  <a:lnTo>
                    <a:pt x="187" y="154"/>
                  </a:lnTo>
                  <a:cubicBezTo>
                    <a:pt x="187" y="153"/>
                    <a:pt x="186" y="153"/>
                    <a:pt x="186" y="153"/>
                  </a:cubicBezTo>
                  <a:lnTo>
                    <a:pt x="167" y="110"/>
                  </a:lnTo>
                  <a:lnTo>
                    <a:pt x="150" y="68"/>
                  </a:lnTo>
                  <a:lnTo>
                    <a:pt x="151" y="70"/>
                  </a:lnTo>
                  <a:lnTo>
                    <a:pt x="131" y="38"/>
                  </a:lnTo>
                  <a:lnTo>
                    <a:pt x="116" y="18"/>
                  </a:lnTo>
                  <a:lnTo>
                    <a:pt x="109" y="11"/>
                  </a:lnTo>
                  <a:lnTo>
                    <a:pt x="120" y="0"/>
                  </a:lnTo>
                  <a:close/>
                </a:path>
              </a:pathLst>
            </a:custGeom>
            <a:solidFill>
              <a:srgbClr val="705434"/>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0" name="Freeform 231"/>
            <p:cNvSpPr>
              <a:spLocks/>
            </p:cNvSpPr>
            <p:nvPr/>
          </p:nvSpPr>
          <p:spPr bwMode="auto">
            <a:xfrm>
              <a:off x="6648450" y="5662613"/>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32"/>
                    <a:pt x="32" y="26"/>
                  </a:cubicBezTo>
                  <a:cubicBezTo>
                    <a:pt x="32" y="26"/>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1" name="Freeform 232"/>
            <p:cNvSpPr>
              <a:spLocks noEditPoints="1"/>
            </p:cNvSpPr>
            <p:nvPr/>
          </p:nvSpPr>
          <p:spPr bwMode="auto">
            <a:xfrm>
              <a:off x="6648450" y="5662613"/>
              <a:ext cx="30163" cy="26988"/>
            </a:xfrm>
            <a:custGeom>
              <a:avLst/>
              <a:gdLst>
                <a:gd name="T0" fmla="*/ 2147483647 w 49"/>
                <a:gd name="T1" fmla="*/ 0 h 43"/>
                <a:gd name="T2" fmla="*/ 2147483647 w 49"/>
                <a:gd name="T3" fmla="*/ 2147483647 h 43"/>
                <a:gd name="T4" fmla="*/ 2147483647 w 49"/>
                <a:gd name="T5" fmla="*/ 2147483647 h 43"/>
                <a:gd name="T6" fmla="*/ 2147483647 w 49"/>
                <a:gd name="T7" fmla="*/ 2147483647 h 43"/>
                <a:gd name="T8" fmla="*/ 2147483647 w 49"/>
                <a:gd name="T9" fmla="*/ 2147483647 h 43"/>
                <a:gd name="T10" fmla="*/ 2147483647 w 49"/>
                <a:gd name="T11" fmla="*/ 2147483647 h 43"/>
                <a:gd name="T12" fmla="*/ 2147483647 w 49"/>
                <a:gd name="T13" fmla="*/ 2147483647 h 43"/>
                <a:gd name="T14" fmla="*/ 2147483647 w 49"/>
                <a:gd name="T15" fmla="*/ 2147483647 h 43"/>
                <a:gd name="T16" fmla="*/ 2147483647 w 49"/>
                <a:gd name="T17" fmla="*/ 2147483647 h 43"/>
                <a:gd name="T18" fmla="*/ 2147483647 w 49"/>
                <a:gd name="T19" fmla="*/ 2147483647 h 43"/>
                <a:gd name="T20" fmla="*/ 2147483647 w 49"/>
                <a:gd name="T21" fmla="*/ 2147483647 h 43"/>
                <a:gd name="T22" fmla="*/ 2147483647 w 49"/>
                <a:gd name="T23" fmla="*/ 2147483647 h 43"/>
                <a:gd name="T24" fmla="*/ 2147483647 w 49"/>
                <a:gd name="T25" fmla="*/ 2147483647 h 43"/>
                <a:gd name="T26" fmla="*/ 2147483647 w 49"/>
                <a:gd name="T27" fmla="*/ 2147483647 h 43"/>
                <a:gd name="T28" fmla="*/ 2147483647 w 49"/>
                <a:gd name="T29" fmla="*/ 2147483647 h 43"/>
                <a:gd name="T30" fmla="*/ 2147483647 w 49"/>
                <a:gd name="T31" fmla="*/ 2147483647 h 43"/>
                <a:gd name="T32" fmla="*/ 2147483647 w 49"/>
                <a:gd name="T33" fmla="*/ 2147483647 h 43"/>
                <a:gd name="T34" fmla="*/ 2147483647 w 49"/>
                <a:gd name="T35" fmla="*/ 0 h 43"/>
                <a:gd name="T36" fmla="*/ 2147483647 w 49"/>
                <a:gd name="T37" fmla="*/ 0 h 43"/>
                <a:gd name="T38" fmla="*/ 2147483647 w 49"/>
                <a:gd name="T39" fmla="*/ 0 h 43"/>
                <a:gd name="T40" fmla="*/ 2147483647 w 49"/>
                <a:gd name="T41" fmla="*/ 2147483647 h 43"/>
                <a:gd name="T42" fmla="*/ 2147483647 w 49"/>
                <a:gd name="T43" fmla="*/ 2147483647 h 43"/>
                <a:gd name="T44" fmla="*/ 2147483647 w 49"/>
                <a:gd name="T45" fmla="*/ 2147483647 h 43"/>
                <a:gd name="T46" fmla="*/ 2147483647 w 49"/>
                <a:gd name="T47" fmla="*/ 2147483647 h 43"/>
                <a:gd name="T48" fmla="*/ 2147483647 w 49"/>
                <a:gd name="T49" fmla="*/ 2147483647 h 43"/>
                <a:gd name="T50" fmla="*/ 2147483647 w 49"/>
                <a:gd name="T51" fmla="*/ 2147483647 h 43"/>
                <a:gd name="T52" fmla="*/ 2147483647 w 49"/>
                <a:gd name="T53" fmla="*/ 2147483647 h 43"/>
                <a:gd name="T54" fmla="*/ 2147483647 w 49"/>
                <a:gd name="T55" fmla="*/ 2147483647 h 43"/>
                <a:gd name="T56" fmla="*/ 2147483647 w 49"/>
                <a:gd name="T57" fmla="*/ 2147483647 h 43"/>
                <a:gd name="T58" fmla="*/ 2147483647 w 49"/>
                <a:gd name="T59" fmla="*/ 2147483647 h 43"/>
                <a:gd name="T60" fmla="*/ 2147483647 w 49"/>
                <a:gd name="T61" fmla="*/ 2147483647 h 43"/>
                <a:gd name="T62" fmla="*/ 2147483647 w 49"/>
                <a:gd name="T63" fmla="*/ 2147483647 h 43"/>
                <a:gd name="T64" fmla="*/ 2147483647 w 49"/>
                <a:gd name="T65" fmla="*/ 2147483647 h 43"/>
                <a:gd name="T66" fmla="*/ 2147483647 w 49"/>
                <a:gd name="T67" fmla="*/ 2147483647 h 43"/>
                <a:gd name="T68" fmla="*/ 2147483647 w 49"/>
                <a:gd name="T69" fmla="*/ 2147483647 h 43"/>
                <a:gd name="T70" fmla="*/ 2147483647 w 49"/>
                <a:gd name="T71" fmla="*/ 2147483647 h 43"/>
                <a:gd name="T72" fmla="*/ 2147483647 w 49"/>
                <a:gd name="T73" fmla="*/ 2147483647 h 43"/>
                <a:gd name="T74" fmla="*/ 2147483647 w 49"/>
                <a:gd name="T75" fmla="*/ 2147483647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43"/>
                <a:gd name="T116" fmla="*/ 49 w 49"/>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43">
                  <a:moveTo>
                    <a:pt x="15" y="0"/>
                  </a:moveTo>
                  <a:cubicBezTo>
                    <a:pt x="19" y="0"/>
                    <a:pt x="22" y="2"/>
                    <a:pt x="23" y="5"/>
                  </a:cubicBezTo>
                  <a:lnTo>
                    <a:pt x="25" y="10"/>
                  </a:lnTo>
                  <a:lnTo>
                    <a:pt x="24" y="9"/>
                  </a:lnTo>
                  <a:lnTo>
                    <a:pt x="30" y="19"/>
                  </a:lnTo>
                  <a:lnTo>
                    <a:pt x="29" y="18"/>
                  </a:lnTo>
                  <a:lnTo>
                    <a:pt x="37" y="27"/>
                  </a:lnTo>
                  <a:lnTo>
                    <a:pt x="33" y="25"/>
                  </a:lnTo>
                  <a:lnTo>
                    <a:pt x="42" y="27"/>
                  </a:lnTo>
                  <a:cubicBezTo>
                    <a:pt x="46" y="28"/>
                    <a:pt x="49" y="32"/>
                    <a:pt x="48" y="36"/>
                  </a:cubicBezTo>
                  <a:cubicBezTo>
                    <a:pt x="48" y="40"/>
                    <a:pt x="44" y="43"/>
                    <a:pt x="39" y="42"/>
                  </a:cubicBezTo>
                  <a:lnTo>
                    <a:pt x="31" y="41"/>
                  </a:lnTo>
                  <a:cubicBezTo>
                    <a:pt x="30" y="41"/>
                    <a:pt x="29" y="41"/>
                    <a:pt x="28" y="40"/>
                  </a:cubicBezTo>
                  <a:lnTo>
                    <a:pt x="17" y="33"/>
                  </a:lnTo>
                  <a:cubicBezTo>
                    <a:pt x="16" y="33"/>
                    <a:pt x="16"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7"/>
                  </a:lnTo>
                  <a:lnTo>
                    <a:pt x="33" y="26"/>
                  </a:lnTo>
                  <a:lnTo>
                    <a:pt x="41" y="27"/>
                  </a:lnTo>
                  <a:lnTo>
                    <a:pt x="39" y="42"/>
                  </a:lnTo>
                  <a:lnTo>
                    <a:pt x="30" y="40"/>
                  </a:lnTo>
                  <a:cubicBezTo>
                    <a:pt x="28" y="40"/>
                    <a:pt x="27" y="39"/>
                    <a:pt x="25" y="38"/>
                  </a:cubicBezTo>
                  <a:lnTo>
                    <a:pt x="17" y="29"/>
                  </a:lnTo>
                  <a:cubicBezTo>
                    <a:pt x="17" y="28"/>
                    <a:pt x="17" y="28"/>
                    <a:pt x="17" y="28"/>
                  </a:cubicBezTo>
                  <a:lnTo>
                    <a:pt x="11" y="18"/>
                  </a:lnTo>
                  <a:cubicBezTo>
                    <a:pt x="10" y="17"/>
                    <a:pt x="10" y="17"/>
                    <a:pt x="10" y="16"/>
                  </a:cubicBezTo>
                  <a:lnTo>
                    <a:pt x="8" y="11"/>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2" name="Freeform 233"/>
            <p:cNvSpPr>
              <a:spLocks/>
            </p:cNvSpPr>
            <p:nvPr/>
          </p:nvSpPr>
          <p:spPr bwMode="auto">
            <a:xfrm>
              <a:off x="6508750" y="5548313"/>
              <a:ext cx="188913" cy="134938"/>
            </a:xfrm>
            <a:custGeom>
              <a:avLst/>
              <a:gdLst>
                <a:gd name="T0" fmla="*/ 2147483647 w 304"/>
                <a:gd name="T1" fmla="*/ 2147483647 h 208"/>
                <a:gd name="T2" fmla="*/ 2147483647 w 304"/>
                <a:gd name="T3" fmla="*/ 2147483647 h 208"/>
                <a:gd name="T4" fmla="*/ 2147483647 w 304"/>
                <a:gd name="T5" fmla="*/ 2147483647 h 208"/>
                <a:gd name="T6" fmla="*/ 2147483647 w 304"/>
                <a:gd name="T7" fmla="*/ 2147483647 h 208"/>
                <a:gd name="T8" fmla="*/ 2147483647 w 304"/>
                <a:gd name="T9" fmla="*/ 2147483647 h 208"/>
                <a:gd name="T10" fmla="*/ 2147483647 w 304"/>
                <a:gd name="T11" fmla="*/ 2147483647 h 208"/>
                <a:gd name="T12" fmla="*/ 2147483647 w 304"/>
                <a:gd name="T13" fmla="*/ 2147483647 h 208"/>
                <a:gd name="T14" fmla="*/ 0 w 304"/>
                <a:gd name="T15" fmla="*/ 2147483647 h 208"/>
                <a:gd name="T16" fmla="*/ 2147483647 w 304"/>
                <a:gd name="T17" fmla="*/ 2147483647 h 208"/>
                <a:gd name="T18" fmla="*/ 2147483647 w 30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208"/>
                <a:gd name="T32" fmla="*/ 304 w 30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208">
                  <a:moveTo>
                    <a:pt x="47" y="104"/>
                  </a:moveTo>
                  <a:cubicBezTo>
                    <a:pt x="76" y="104"/>
                    <a:pt x="112" y="117"/>
                    <a:pt x="129" y="91"/>
                  </a:cubicBezTo>
                  <a:cubicBezTo>
                    <a:pt x="147" y="72"/>
                    <a:pt x="152" y="59"/>
                    <a:pt x="170" y="39"/>
                  </a:cubicBezTo>
                  <a:cubicBezTo>
                    <a:pt x="193" y="20"/>
                    <a:pt x="223" y="0"/>
                    <a:pt x="252" y="7"/>
                  </a:cubicBezTo>
                  <a:cubicBezTo>
                    <a:pt x="287" y="26"/>
                    <a:pt x="304" y="59"/>
                    <a:pt x="304" y="98"/>
                  </a:cubicBezTo>
                  <a:cubicBezTo>
                    <a:pt x="304" y="124"/>
                    <a:pt x="293" y="163"/>
                    <a:pt x="264" y="176"/>
                  </a:cubicBezTo>
                  <a:cubicBezTo>
                    <a:pt x="240" y="189"/>
                    <a:pt x="228" y="189"/>
                    <a:pt x="205" y="202"/>
                  </a:cubicBezTo>
                  <a:cubicBezTo>
                    <a:pt x="176" y="208"/>
                    <a:pt x="41" y="202"/>
                    <a:pt x="0" y="137"/>
                  </a:cubicBezTo>
                  <a:cubicBezTo>
                    <a:pt x="0" y="130"/>
                    <a:pt x="36" y="124"/>
                    <a:pt x="47" y="104"/>
                  </a:cubicBezTo>
                  <a:cubicBezTo>
                    <a:pt x="47" y="104"/>
                    <a:pt x="47" y="104"/>
                    <a:pt x="47" y="10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3" name="Freeform 234"/>
            <p:cNvSpPr>
              <a:spLocks/>
            </p:cNvSpPr>
            <p:nvPr/>
          </p:nvSpPr>
          <p:spPr bwMode="auto">
            <a:xfrm>
              <a:off x="6557963" y="5662613"/>
              <a:ext cx="9525" cy="20638"/>
            </a:xfrm>
            <a:custGeom>
              <a:avLst/>
              <a:gdLst>
                <a:gd name="T0" fmla="*/ 2147483647 w 16"/>
                <a:gd name="T1" fmla="*/ 0 h 32"/>
                <a:gd name="T2" fmla="*/ 2147483647 w 16"/>
                <a:gd name="T3" fmla="*/ 2147483647 h 32"/>
                <a:gd name="T4" fmla="*/ 0 w 16"/>
                <a:gd name="T5" fmla="*/ 2147483647 h 32"/>
                <a:gd name="T6" fmla="*/ 2147483647 w 16"/>
                <a:gd name="T7" fmla="*/ 0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4" y="0"/>
                  </a:moveTo>
                  <a:cubicBezTo>
                    <a:pt x="4" y="0"/>
                    <a:pt x="10" y="32"/>
                    <a:pt x="16" y="27"/>
                  </a:cubicBezTo>
                  <a:cubicBezTo>
                    <a:pt x="16" y="27"/>
                    <a:pt x="10" y="32"/>
                    <a:pt x="0" y="6"/>
                  </a:cubicBezTo>
                  <a:cubicBezTo>
                    <a:pt x="0" y="6"/>
                    <a:pt x="4" y="0"/>
                    <a:pt x="4"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4" name="Freeform 235"/>
            <p:cNvSpPr>
              <a:spLocks noEditPoints="1"/>
            </p:cNvSpPr>
            <p:nvPr/>
          </p:nvSpPr>
          <p:spPr bwMode="auto">
            <a:xfrm>
              <a:off x="6557963" y="5662613"/>
              <a:ext cx="20638" cy="28575"/>
            </a:xfrm>
            <a:custGeom>
              <a:avLst/>
              <a:gdLst>
                <a:gd name="T0" fmla="*/ 2147483647 w 33"/>
                <a:gd name="T1" fmla="*/ 2147483647 h 44"/>
                <a:gd name="T2" fmla="*/ 2147483647 w 33"/>
                <a:gd name="T3" fmla="*/ 2147483647 h 44"/>
                <a:gd name="T4" fmla="*/ 2147483647 w 33"/>
                <a:gd name="T5" fmla="*/ 2147483647 h 44"/>
                <a:gd name="T6" fmla="*/ 2147483647 w 33"/>
                <a:gd name="T7" fmla="*/ 2147483647 h 44"/>
                <a:gd name="T8" fmla="*/ 2147483647 w 33"/>
                <a:gd name="T9" fmla="*/ 2147483647 h 44"/>
                <a:gd name="T10" fmla="*/ 2147483647 w 33"/>
                <a:gd name="T11" fmla="*/ 2147483647 h 44"/>
                <a:gd name="T12" fmla="*/ 2147483647 w 33"/>
                <a:gd name="T13" fmla="*/ 2147483647 h 44"/>
                <a:gd name="T14" fmla="*/ 2147483647 w 33"/>
                <a:gd name="T15" fmla="*/ 2147483647 h 44"/>
                <a:gd name="T16" fmla="*/ 2147483647 w 33"/>
                <a:gd name="T17" fmla="*/ 2147483647 h 44"/>
                <a:gd name="T18" fmla="*/ 2147483647 w 33"/>
                <a:gd name="T19" fmla="*/ 2147483647 h 44"/>
                <a:gd name="T20" fmla="*/ 2147483647 w 33"/>
                <a:gd name="T21" fmla="*/ 2147483647 h 44"/>
                <a:gd name="T22" fmla="*/ 2147483647 w 33"/>
                <a:gd name="T23" fmla="*/ 2147483647 h 44"/>
                <a:gd name="T24" fmla="*/ 2147483647 w 33"/>
                <a:gd name="T25" fmla="*/ 2147483647 h 44"/>
                <a:gd name="T26" fmla="*/ 2147483647 w 33"/>
                <a:gd name="T27" fmla="*/ 2147483647 h 44"/>
                <a:gd name="T28" fmla="*/ 2147483647 w 33"/>
                <a:gd name="T29" fmla="*/ 2147483647 h 44"/>
                <a:gd name="T30" fmla="*/ 2147483647 w 33"/>
                <a:gd name="T31" fmla="*/ 2147483647 h 44"/>
                <a:gd name="T32" fmla="*/ 2147483647 w 33"/>
                <a:gd name="T33" fmla="*/ 2147483647 h 44"/>
                <a:gd name="T34" fmla="*/ 2147483647 w 33"/>
                <a:gd name="T35" fmla="*/ 2147483647 h 44"/>
                <a:gd name="T36" fmla="*/ 2147483647 w 33"/>
                <a:gd name="T37" fmla="*/ 2147483647 h 44"/>
                <a:gd name="T38" fmla="*/ 2147483647 w 33"/>
                <a:gd name="T39" fmla="*/ 2147483647 h 44"/>
                <a:gd name="T40" fmla="*/ 2147483647 w 33"/>
                <a:gd name="T41" fmla="*/ 2147483647 h 44"/>
                <a:gd name="T42" fmla="*/ 2147483647 w 33"/>
                <a:gd name="T43" fmla="*/ 2147483647 h 44"/>
                <a:gd name="T44" fmla="*/ 2147483647 w 33"/>
                <a:gd name="T45" fmla="*/ 2147483647 h 44"/>
                <a:gd name="T46" fmla="*/ 2147483647 w 33"/>
                <a:gd name="T47" fmla="*/ 2147483647 h 44"/>
                <a:gd name="T48" fmla="*/ 2147483647 w 33"/>
                <a:gd name="T49" fmla="*/ 2147483647 h 44"/>
                <a:gd name="T50" fmla="*/ 2147483647 w 33"/>
                <a:gd name="T51" fmla="*/ 2147483647 h 44"/>
                <a:gd name="T52" fmla="*/ 2147483647 w 33"/>
                <a:gd name="T53" fmla="*/ 2147483647 h 44"/>
                <a:gd name="T54" fmla="*/ 2147483647 w 33"/>
                <a:gd name="T55" fmla="*/ 2147483647 h 44"/>
                <a:gd name="T56" fmla="*/ 2147483647 w 33"/>
                <a:gd name="T57" fmla="*/ 2147483647 h 44"/>
                <a:gd name="T58" fmla="*/ 2147483647 w 33"/>
                <a:gd name="T59" fmla="*/ 2147483647 h 44"/>
                <a:gd name="T60" fmla="*/ 2147483647 w 33"/>
                <a:gd name="T61" fmla="*/ 2147483647 h 44"/>
                <a:gd name="T62" fmla="*/ 2147483647 w 33"/>
                <a:gd name="T63" fmla="*/ 2147483647 h 44"/>
                <a:gd name="T64" fmla="*/ 2147483647 w 33"/>
                <a:gd name="T65" fmla="*/ 2147483647 h 44"/>
                <a:gd name="T66" fmla="*/ 2147483647 w 33"/>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4"/>
                <a:gd name="T104" fmla="*/ 33 w 33"/>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4">
                  <a:moveTo>
                    <a:pt x="6" y="4"/>
                  </a:moveTo>
                  <a:cubicBezTo>
                    <a:pt x="8" y="1"/>
                    <a:pt x="11" y="0"/>
                    <a:pt x="14" y="1"/>
                  </a:cubicBezTo>
                  <a:cubicBezTo>
                    <a:pt x="17" y="1"/>
                    <a:pt x="20" y="4"/>
                    <a:pt x="20" y="7"/>
                  </a:cubicBezTo>
                  <a:lnTo>
                    <a:pt x="21" y="12"/>
                  </a:lnTo>
                  <a:lnTo>
                    <a:pt x="24" y="21"/>
                  </a:lnTo>
                  <a:lnTo>
                    <a:pt x="28" y="30"/>
                  </a:lnTo>
                  <a:lnTo>
                    <a:pt x="24" y="26"/>
                  </a:lnTo>
                  <a:lnTo>
                    <a:pt x="28" y="28"/>
                  </a:lnTo>
                  <a:cubicBezTo>
                    <a:pt x="32" y="30"/>
                    <a:pt x="33" y="34"/>
                    <a:pt x="32" y="38"/>
                  </a:cubicBezTo>
                  <a:cubicBezTo>
                    <a:pt x="31" y="42"/>
                    <a:pt x="26" y="44"/>
                    <a:pt x="23" y="43"/>
                  </a:cubicBezTo>
                  <a:lnTo>
                    <a:pt x="19" y="42"/>
                  </a:lnTo>
                  <a:cubicBezTo>
                    <a:pt x="17" y="42"/>
                    <a:pt x="15" y="41"/>
                    <a:pt x="14" y="40"/>
                  </a:cubicBezTo>
                  <a:lnTo>
                    <a:pt x="9" y="34"/>
                  </a:lnTo>
                  <a:cubicBezTo>
                    <a:pt x="9" y="33"/>
                    <a:pt x="9" y="33"/>
                    <a:pt x="8" y="32"/>
                  </a:cubicBezTo>
                  <a:lnTo>
                    <a:pt x="1" y="18"/>
                  </a:lnTo>
                  <a:cubicBezTo>
                    <a:pt x="0" y="15"/>
                    <a:pt x="0" y="12"/>
                    <a:pt x="2" y="10"/>
                  </a:cubicBezTo>
                  <a:lnTo>
                    <a:pt x="4" y="7"/>
                  </a:lnTo>
                  <a:lnTo>
                    <a:pt x="6" y="4"/>
                  </a:lnTo>
                  <a:close/>
                  <a:moveTo>
                    <a:pt x="17" y="16"/>
                  </a:moveTo>
                  <a:lnTo>
                    <a:pt x="15" y="19"/>
                  </a:lnTo>
                  <a:lnTo>
                    <a:pt x="16" y="11"/>
                  </a:lnTo>
                  <a:lnTo>
                    <a:pt x="23" y="25"/>
                  </a:lnTo>
                  <a:lnTo>
                    <a:pt x="22" y="23"/>
                  </a:lnTo>
                  <a:lnTo>
                    <a:pt x="27" y="29"/>
                  </a:lnTo>
                  <a:lnTo>
                    <a:pt x="22" y="27"/>
                  </a:lnTo>
                  <a:lnTo>
                    <a:pt x="26" y="28"/>
                  </a:lnTo>
                  <a:lnTo>
                    <a:pt x="21" y="43"/>
                  </a:lnTo>
                  <a:lnTo>
                    <a:pt x="17" y="41"/>
                  </a:lnTo>
                  <a:cubicBezTo>
                    <a:pt x="15" y="40"/>
                    <a:pt x="14" y="38"/>
                    <a:pt x="13" y="36"/>
                  </a:cubicBezTo>
                  <a:lnTo>
                    <a:pt x="9" y="26"/>
                  </a:lnTo>
                  <a:lnTo>
                    <a:pt x="6" y="15"/>
                  </a:lnTo>
                  <a:lnTo>
                    <a:pt x="5" y="10"/>
                  </a:lnTo>
                  <a:lnTo>
                    <a:pt x="19" y="13"/>
                  </a:lnTo>
                  <a:lnTo>
                    <a:pt x="17"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5" name="Freeform 236"/>
            <p:cNvSpPr>
              <a:spLocks/>
            </p:cNvSpPr>
            <p:nvPr/>
          </p:nvSpPr>
          <p:spPr bwMode="auto">
            <a:xfrm>
              <a:off x="6688138" y="5630863"/>
              <a:ext cx="30163" cy="11113"/>
            </a:xfrm>
            <a:custGeom>
              <a:avLst/>
              <a:gdLst>
                <a:gd name="T0" fmla="*/ 2147483647 w 48"/>
                <a:gd name="T1" fmla="*/ 0 h 16"/>
                <a:gd name="T2" fmla="*/ 2147483647 w 48"/>
                <a:gd name="T3" fmla="*/ 2147483647 h 16"/>
                <a:gd name="T4" fmla="*/ 0 w 48"/>
                <a:gd name="T5" fmla="*/ 2147483647 h 16"/>
                <a:gd name="T6" fmla="*/ 2147483647 w 48"/>
                <a:gd name="T7" fmla="*/ 0 h 16"/>
                <a:gd name="T8" fmla="*/ 0 60000 65536"/>
                <a:gd name="T9" fmla="*/ 0 60000 65536"/>
                <a:gd name="T10" fmla="*/ 0 60000 65536"/>
                <a:gd name="T11" fmla="*/ 0 60000 65536"/>
                <a:gd name="T12" fmla="*/ 0 w 48"/>
                <a:gd name="T13" fmla="*/ 0 h 16"/>
                <a:gd name="T14" fmla="*/ 48 w 48"/>
                <a:gd name="T15" fmla="*/ 16 h 16"/>
              </a:gdLst>
              <a:ahLst/>
              <a:cxnLst>
                <a:cxn ang="T8">
                  <a:pos x="T0" y="T1"/>
                </a:cxn>
                <a:cxn ang="T9">
                  <a:pos x="T2" y="T3"/>
                </a:cxn>
                <a:cxn ang="T10">
                  <a:pos x="T4" y="T5"/>
                </a:cxn>
                <a:cxn ang="T11">
                  <a:pos x="T6" y="T7"/>
                </a:cxn>
              </a:cxnLst>
              <a:rect l="T12" t="T13" r="T14" b="T15"/>
              <a:pathLst>
                <a:path w="48" h="16">
                  <a:moveTo>
                    <a:pt x="7" y="0"/>
                  </a:moveTo>
                  <a:cubicBezTo>
                    <a:pt x="7" y="0"/>
                    <a:pt x="35" y="12"/>
                    <a:pt x="48" y="8"/>
                  </a:cubicBezTo>
                  <a:cubicBezTo>
                    <a:pt x="48" y="8"/>
                    <a:pt x="42" y="16"/>
                    <a:pt x="0" y="4"/>
                  </a:cubicBezTo>
                  <a:cubicBezTo>
                    <a:pt x="0" y="4"/>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6" name="Freeform 237"/>
            <p:cNvSpPr>
              <a:spLocks noEditPoints="1"/>
            </p:cNvSpPr>
            <p:nvPr/>
          </p:nvSpPr>
          <p:spPr bwMode="auto">
            <a:xfrm>
              <a:off x="6688138" y="5630863"/>
              <a:ext cx="39688" cy="19050"/>
            </a:xfrm>
            <a:custGeom>
              <a:avLst/>
              <a:gdLst>
                <a:gd name="T0" fmla="*/ 2147483647 w 65"/>
                <a:gd name="T1" fmla="*/ 2147483647 h 28"/>
                <a:gd name="T2" fmla="*/ 2147483647 w 65"/>
                <a:gd name="T3" fmla="*/ 2147483647 h 28"/>
                <a:gd name="T4" fmla="*/ 2147483647 w 65"/>
                <a:gd name="T5" fmla="*/ 2147483647 h 28"/>
                <a:gd name="T6" fmla="*/ 2147483647 w 65"/>
                <a:gd name="T7" fmla="*/ 2147483647 h 28"/>
                <a:gd name="T8" fmla="*/ 2147483647 w 65"/>
                <a:gd name="T9" fmla="*/ 2147483647 h 28"/>
                <a:gd name="T10" fmla="*/ 2147483647 w 65"/>
                <a:gd name="T11" fmla="*/ 2147483647 h 28"/>
                <a:gd name="T12" fmla="*/ 2147483647 w 65"/>
                <a:gd name="T13" fmla="*/ 2147483647 h 28"/>
                <a:gd name="T14" fmla="*/ 2147483647 w 65"/>
                <a:gd name="T15" fmla="*/ 2147483647 h 28"/>
                <a:gd name="T16" fmla="*/ 2147483647 w 65"/>
                <a:gd name="T17" fmla="*/ 2147483647 h 28"/>
                <a:gd name="T18" fmla="*/ 2147483647 w 65"/>
                <a:gd name="T19" fmla="*/ 2147483647 h 28"/>
                <a:gd name="T20" fmla="*/ 2147483647 w 65"/>
                <a:gd name="T21" fmla="*/ 2147483647 h 28"/>
                <a:gd name="T22" fmla="*/ 2147483647 w 65"/>
                <a:gd name="T23" fmla="*/ 2147483647 h 28"/>
                <a:gd name="T24" fmla="*/ 2147483647 w 65"/>
                <a:gd name="T25" fmla="*/ 2147483647 h 28"/>
                <a:gd name="T26" fmla="*/ 2147483647 w 65"/>
                <a:gd name="T27" fmla="*/ 2147483647 h 28"/>
                <a:gd name="T28" fmla="*/ 2147483647 w 65"/>
                <a:gd name="T29" fmla="*/ 2147483647 h 28"/>
                <a:gd name="T30" fmla="*/ 2147483647 w 65"/>
                <a:gd name="T31" fmla="*/ 2147483647 h 28"/>
                <a:gd name="T32" fmla="*/ 2147483647 w 65"/>
                <a:gd name="T33" fmla="*/ 2147483647 h 28"/>
                <a:gd name="T34" fmla="*/ 2147483647 w 65"/>
                <a:gd name="T35" fmla="*/ 2147483647 h 28"/>
                <a:gd name="T36" fmla="*/ 2147483647 w 65"/>
                <a:gd name="T37" fmla="*/ 2147483647 h 28"/>
                <a:gd name="T38" fmla="*/ 2147483647 w 65"/>
                <a:gd name="T39" fmla="*/ 2147483647 h 28"/>
                <a:gd name="T40" fmla="*/ 2147483647 w 65"/>
                <a:gd name="T41" fmla="*/ 2147483647 h 28"/>
                <a:gd name="T42" fmla="*/ 2147483647 w 65"/>
                <a:gd name="T43" fmla="*/ 2147483647 h 28"/>
                <a:gd name="T44" fmla="*/ 2147483647 w 65"/>
                <a:gd name="T45" fmla="*/ 2147483647 h 28"/>
                <a:gd name="T46" fmla="*/ 2147483647 w 65"/>
                <a:gd name="T47" fmla="*/ 2147483647 h 28"/>
                <a:gd name="T48" fmla="*/ 2147483647 w 65"/>
                <a:gd name="T49" fmla="*/ 2147483647 h 28"/>
                <a:gd name="T50" fmla="*/ 2147483647 w 65"/>
                <a:gd name="T51" fmla="*/ 2147483647 h 28"/>
                <a:gd name="T52" fmla="*/ 2147483647 w 65"/>
                <a:gd name="T53" fmla="*/ 2147483647 h 28"/>
                <a:gd name="T54" fmla="*/ 2147483647 w 65"/>
                <a:gd name="T55" fmla="*/ 2147483647 h 28"/>
                <a:gd name="T56" fmla="*/ 2147483647 w 65"/>
                <a:gd name="T57" fmla="*/ 2147483647 h 28"/>
                <a:gd name="T58" fmla="*/ 2147483647 w 65"/>
                <a:gd name="T59" fmla="*/ 2147483647 h 28"/>
                <a:gd name="T60" fmla="*/ 2147483647 w 65"/>
                <a:gd name="T61" fmla="*/ 2147483647 h 28"/>
                <a:gd name="T62" fmla="*/ 2147483647 w 65"/>
                <a:gd name="T63" fmla="*/ 2147483647 h 28"/>
                <a:gd name="T64" fmla="*/ 2147483647 w 65"/>
                <a:gd name="T65" fmla="*/ 2147483647 h 28"/>
                <a:gd name="T66" fmla="*/ 2147483647 w 65"/>
                <a:gd name="T67" fmla="*/ 2147483647 h 28"/>
                <a:gd name="T68" fmla="*/ 2147483647 w 65"/>
                <a:gd name="T69" fmla="*/ 2147483647 h 28"/>
                <a:gd name="T70" fmla="*/ 2147483647 w 65"/>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8"/>
                <a:gd name="T110" fmla="*/ 65 w 65"/>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8">
                  <a:moveTo>
                    <a:pt x="11" y="2"/>
                  </a:moveTo>
                  <a:cubicBezTo>
                    <a:pt x="13" y="0"/>
                    <a:pt x="16" y="0"/>
                    <a:pt x="18" y="1"/>
                  </a:cubicBezTo>
                  <a:lnTo>
                    <a:pt x="23" y="3"/>
                  </a:lnTo>
                  <a:lnTo>
                    <a:pt x="34" y="7"/>
                  </a:lnTo>
                  <a:lnTo>
                    <a:pt x="32" y="6"/>
                  </a:lnTo>
                  <a:lnTo>
                    <a:pt x="57" y="8"/>
                  </a:lnTo>
                  <a:cubicBezTo>
                    <a:pt x="61" y="9"/>
                    <a:pt x="64" y="11"/>
                    <a:pt x="64" y="15"/>
                  </a:cubicBezTo>
                  <a:cubicBezTo>
                    <a:pt x="65" y="18"/>
                    <a:pt x="63" y="22"/>
                    <a:pt x="60" y="24"/>
                  </a:cubicBezTo>
                  <a:lnTo>
                    <a:pt x="58" y="25"/>
                  </a:lnTo>
                  <a:cubicBezTo>
                    <a:pt x="58" y="25"/>
                    <a:pt x="57" y="25"/>
                    <a:pt x="57" y="25"/>
                  </a:cubicBezTo>
                  <a:lnTo>
                    <a:pt x="51" y="27"/>
                  </a:lnTo>
                  <a:cubicBezTo>
                    <a:pt x="50" y="27"/>
                    <a:pt x="49" y="28"/>
                    <a:pt x="48" y="27"/>
                  </a:cubicBezTo>
                  <a:lnTo>
                    <a:pt x="33" y="26"/>
                  </a:lnTo>
                  <a:cubicBezTo>
                    <a:pt x="32" y="26"/>
                    <a:pt x="32" y="26"/>
                    <a:pt x="32" y="26"/>
                  </a:cubicBezTo>
                  <a:lnTo>
                    <a:pt x="7" y="20"/>
                  </a:lnTo>
                  <a:cubicBezTo>
                    <a:pt x="3" y="19"/>
                    <a:pt x="1" y="17"/>
                    <a:pt x="1" y="13"/>
                  </a:cubicBezTo>
                  <a:cubicBezTo>
                    <a:pt x="0" y="10"/>
                    <a:pt x="2" y="7"/>
                    <a:pt x="5" y="5"/>
                  </a:cubicBezTo>
                  <a:lnTo>
                    <a:pt x="9" y="3"/>
                  </a:lnTo>
                  <a:lnTo>
                    <a:pt x="11" y="2"/>
                  </a:lnTo>
                  <a:close/>
                  <a:moveTo>
                    <a:pt x="16" y="18"/>
                  </a:moveTo>
                  <a:lnTo>
                    <a:pt x="12" y="20"/>
                  </a:lnTo>
                  <a:lnTo>
                    <a:pt x="10" y="5"/>
                  </a:lnTo>
                  <a:lnTo>
                    <a:pt x="35" y="11"/>
                  </a:lnTo>
                  <a:lnTo>
                    <a:pt x="34" y="10"/>
                  </a:lnTo>
                  <a:lnTo>
                    <a:pt x="49" y="11"/>
                  </a:lnTo>
                  <a:lnTo>
                    <a:pt x="46" y="12"/>
                  </a:lnTo>
                  <a:lnTo>
                    <a:pt x="52" y="10"/>
                  </a:lnTo>
                  <a:lnTo>
                    <a:pt x="51" y="10"/>
                  </a:lnTo>
                  <a:lnTo>
                    <a:pt x="53" y="9"/>
                  </a:lnTo>
                  <a:lnTo>
                    <a:pt x="56" y="24"/>
                  </a:lnTo>
                  <a:lnTo>
                    <a:pt x="31" y="22"/>
                  </a:lnTo>
                  <a:cubicBezTo>
                    <a:pt x="30" y="22"/>
                    <a:pt x="29" y="22"/>
                    <a:pt x="29" y="22"/>
                  </a:cubicBezTo>
                  <a:lnTo>
                    <a:pt x="17" y="18"/>
                  </a:lnTo>
                  <a:lnTo>
                    <a:pt x="12" y="16"/>
                  </a:lnTo>
                  <a:lnTo>
                    <a:pt x="20" y="15"/>
                  </a:lnTo>
                  <a:lnTo>
                    <a:pt x="16"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7" name="Freeform 238"/>
            <p:cNvSpPr>
              <a:spLocks/>
            </p:cNvSpPr>
            <p:nvPr/>
          </p:nvSpPr>
          <p:spPr bwMode="auto">
            <a:xfrm>
              <a:off x="6508750" y="5559426"/>
              <a:ext cx="188913" cy="123825"/>
            </a:xfrm>
            <a:custGeom>
              <a:avLst/>
              <a:gdLst>
                <a:gd name="T0" fmla="*/ 2147483647 w 304"/>
                <a:gd name="T1" fmla="*/ 2147483647 h 192"/>
                <a:gd name="T2" fmla="*/ 2147483647 w 304"/>
                <a:gd name="T3" fmla="*/ 2147483647 h 192"/>
                <a:gd name="T4" fmla="*/ 2147483647 w 304"/>
                <a:gd name="T5" fmla="*/ 2147483647 h 192"/>
                <a:gd name="T6" fmla="*/ 2147483647 w 304"/>
                <a:gd name="T7" fmla="*/ 2147483647 h 192"/>
                <a:gd name="T8" fmla="*/ 0 w 304"/>
                <a:gd name="T9" fmla="*/ 2147483647 h 192"/>
                <a:gd name="T10" fmla="*/ 2147483647 w 304"/>
                <a:gd name="T11" fmla="*/ 2147483647 h 192"/>
                <a:gd name="T12" fmla="*/ 2147483647 w 304"/>
                <a:gd name="T13" fmla="*/ 2147483647 h 192"/>
                <a:gd name="T14" fmla="*/ 2147483647 w 304"/>
                <a:gd name="T15" fmla="*/ 2147483647 h 192"/>
                <a:gd name="T16" fmla="*/ 2147483647 w 304"/>
                <a:gd name="T17" fmla="*/ 0 h 192"/>
                <a:gd name="T18" fmla="*/ 2147483647 w 304"/>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192"/>
                <a:gd name="T32" fmla="*/ 304 w 30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192">
                  <a:moveTo>
                    <a:pt x="258" y="7"/>
                  </a:moveTo>
                  <a:cubicBezTo>
                    <a:pt x="287" y="19"/>
                    <a:pt x="304" y="50"/>
                    <a:pt x="304" y="87"/>
                  </a:cubicBezTo>
                  <a:cubicBezTo>
                    <a:pt x="304" y="112"/>
                    <a:pt x="293" y="149"/>
                    <a:pt x="264" y="162"/>
                  </a:cubicBezTo>
                  <a:cubicBezTo>
                    <a:pt x="240" y="174"/>
                    <a:pt x="228" y="174"/>
                    <a:pt x="205" y="186"/>
                  </a:cubicBezTo>
                  <a:cubicBezTo>
                    <a:pt x="176" y="192"/>
                    <a:pt x="41" y="186"/>
                    <a:pt x="0" y="124"/>
                  </a:cubicBezTo>
                  <a:cubicBezTo>
                    <a:pt x="6" y="131"/>
                    <a:pt x="18" y="137"/>
                    <a:pt x="30" y="143"/>
                  </a:cubicBezTo>
                  <a:cubicBezTo>
                    <a:pt x="94" y="180"/>
                    <a:pt x="170" y="186"/>
                    <a:pt x="240" y="162"/>
                  </a:cubicBezTo>
                  <a:cubicBezTo>
                    <a:pt x="269" y="149"/>
                    <a:pt x="304" y="106"/>
                    <a:pt x="293" y="69"/>
                  </a:cubicBezTo>
                  <a:cubicBezTo>
                    <a:pt x="287" y="50"/>
                    <a:pt x="281" y="44"/>
                    <a:pt x="258" y="0"/>
                  </a:cubicBezTo>
                  <a:cubicBezTo>
                    <a:pt x="258" y="0"/>
                    <a:pt x="258" y="7"/>
                    <a:pt x="258" y="7"/>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8" name="Freeform 239"/>
            <p:cNvSpPr>
              <a:spLocks/>
            </p:cNvSpPr>
            <p:nvPr/>
          </p:nvSpPr>
          <p:spPr bwMode="auto">
            <a:xfrm>
              <a:off x="6648450" y="5538788"/>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8" y="0"/>
                    <a:pt x="16" y="0"/>
                  </a:cubicBezTo>
                  <a:cubicBezTo>
                    <a:pt x="16" y="0"/>
                    <a:pt x="4" y="0"/>
                    <a:pt x="0" y="32"/>
                  </a:cubicBezTo>
                  <a:cubicBezTo>
                    <a:pt x="0"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9" name="Freeform 240"/>
            <p:cNvSpPr>
              <a:spLocks noEditPoints="1"/>
            </p:cNvSpPr>
            <p:nvPr/>
          </p:nvSpPr>
          <p:spPr bwMode="auto">
            <a:xfrm>
              <a:off x="6648450" y="5538788"/>
              <a:ext cx="20638" cy="30163"/>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8"/>
                <a:gd name="T104" fmla="*/ 33 w 3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8">
                  <a:moveTo>
                    <a:pt x="16" y="32"/>
                  </a:moveTo>
                  <a:lnTo>
                    <a:pt x="8" y="40"/>
                  </a:lnTo>
                  <a:lnTo>
                    <a:pt x="8" y="35"/>
                  </a:lnTo>
                  <a:lnTo>
                    <a:pt x="9" y="24"/>
                  </a:lnTo>
                  <a:lnTo>
                    <a:pt x="12" y="12"/>
                  </a:lnTo>
                  <a:cubicBezTo>
                    <a:pt x="12" y="10"/>
                    <a:pt x="13" y="9"/>
                    <a:pt x="14" y="8"/>
                  </a:cubicBezTo>
                  <a:lnTo>
                    <a:pt x="19" y="3"/>
                  </a:lnTo>
                  <a:lnTo>
                    <a:pt x="29" y="15"/>
                  </a:lnTo>
                  <a:lnTo>
                    <a:pt x="23" y="19"/>
                  </a:lnTo>
                  <a:lnTo>
                    <a:pt x="25" y="17"/>
                  </a:lnTo>
                  <a:lnTo>
                    <a:pt x="19" y="27"/>
                  </a:lnTo>
                  <a:lnTo>
                    <a:pt x="20" y="24"/>
                  </a:lnTo>
                  <a:lnTo>
                    <a:pt x="16" y="42"/>
                  </a:lnTo>
                  <a:lnTo>
                    <a:pt x="8" y="32"/>
                  </a:lnTo>
                  <a:lnTo>
                    <a:pt x="12" y="32"/>
                  </a:lnTo>
                  <a:lnTo>
                    <a:pt x="16" y="32"/>
                  </a:lnTo>
                  <a:close/>
                  <a:moveTo>
                    <a:pt x="12" y="48"/>
                  </a:moveTo>
                  <a:lnTo>
                    <a:pt x="8" y="48"/>
                  </a:lnTo>
                  <a:cubicBezTo>
                    <a:pt x="6" y="48"/>
                    <a:pt x="4" y="47"/>
                    <a:pt x="2" y="45"/>
                  </a:cubicBezTo>
                  <a:cubicBezTo>
                    <a:pt x="1" y="44"/>
                    <a:pt x="0" y="41"/>
                    <a:pt x="1" y="39"/>
                  </a:cubicBezTo>
                  <a:lnTo>
                    <a:pt x="5" y="21"/>
                  </a:lnTo>
                  <a:cubicBezTo>
                    <a:pt x="5" y="20"/>
                    <a:pt x="5" y="19"/>
                    <a:pt x="6" y="18"/>
                  </a:cubicBezTo>
                  <a:lnTo>
                    <a:pt x="12" y="8"/>
                  </a:lnTo>
                  <a:cubicBezTo>
                    <a:pt x="12" y="7"/>
                    <a:pt x="13" y="6"/>
                    <a:pt x="14" y="6"/>
                  </a:cubicBezTo>
                  <a:lnTo>
                    <a:pt x="20" y="2"/>
                  </a:lnTo>
                  <a:cubicBezTo>
                    <a:pt x="23" y="0"/>
                    <a:pt x="28" y="0"/>
                    <a:pt x="31" y="3"/>
                  </a:cubicBezTo>
                  <a:cubicBezTo>
                    <a:pt x="33" y="7"/>
                    <a:pt x="33" y="11"/>
                    <a:pt x="30" y="14"/>
                  </a:cubicBezTo>
                  <a:lnTo>
                    <a:pt x="25" y="19"/>
                  </a:lnTo>
                  <a:lnTo>
                    <a:pt x="27" y="15"/>
                  </a:lnTo>
                  <a:lnTo>
                    <a:pt x="25" y="25"/>
                  </a:lnTo>
                  <a:lnTo>
                    <a:pt x="24" y="35"/>
                  </a:lnTo>
                  <a:lnTo>
                    <a:pt x="24" y="40"/>
                  </a:lnTo>
                  <a:cubicBezTo>
                    <a:pt x="24" y="45"/>
                    <a:pt x="21" y="48"/>
                    <a:pt x="16" y="48"/>
                  </a:cubicBezTo>
                  <a:lnTo>
                    <a:pt x="12"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0" name="Freeform 241"/>
            <p:cNvSpPr>
              <a:spLocks/>
            </p:cNvSpPr>
            <p:nvPr/>
          </p:nvSpPr>
          <p:spPr bwMode="auto">
            <a:xfrm>
              <a:off x="6607175" y="5568951"/>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6" y="0"/>
                    <a:pt x="16" y="0"/>
                  </a:cubicBezTo>
                  <a:cubicBezTo>
                    <a:pt x="16" y="0"/>
                    <a:pt x="6" y="0"/>
                    <a:pt x="0" y="32"/>
                  </a:cubicBezTo>
                  <a:cubicBezTo>
                    <a:pt x="0" y="32"/>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1" name="Freeform 242"/>
            <p:cNvSpPr>
              <a:spLocks noEditPoints="1"/>
            </p:cNvSpPr>
            <p:nvPr/>
          </p:nvSpPr>
          <p:spPr bwMode="auto">
            <a:xfrm>
              <a:off x="6607175" y="5568951"/>
              <a:ext cx="20638" cy="31750"/>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2147483647 w 33"/>
                <a:gd name="T69" fmla="*/ 2147483647 h 48"/>
                <a:gd name="T70" fmla="*/ 2147483647 w 33"/>
                <a:gd name="T71" fmla="*/ 2147483647 h 48"/>
                <a:gd name="T72" fmla="*/ 2147483647 w 33"/>
                <a:gd name="T73" fmla="*/ 2147483647 h 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48"/>
                <a:gd name="T113" fmla="*/ 33 w 33"/>
                <a:gd name="T114" fmla="*/ 48 h 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48">
                  <a:moveTo>
                    <a:pt x="19" y="32"/>
                  </a:moveTo>
                  <a:lnTo>
                    <a:pt x="12" y="42"/>
                  </a:lnTo>
                  <a:lnTo>
                    <a:pt x="11" y="37"/>
                  </a:lnTo>
                  <a:cubicBezTo>
                    <a:pt x="11" y="37"/>
                    <a:pt x="10" y="36"/>
                    <a:pt x="10" y="35"/>
                  </a:cubicBezTo>
                  <a:lnTo>
                    <a:pt x="10" y="24"/>
                  </a:lnTo>
                  <a:lnTo>
                    <a:pt x="11" y="13"/>
                  </a:lnTo>
                  <a:cubicBezTo>
                    <a:pt x="12" y="11"/>
                    <a:pt x="12" y="9"/>
                    <a:pt x="14" y="8"/>
                  </a:cubicBezTo>
                  <a:lnTo>
                    <a:pt x="19" y="3"/>
                  </a:lnTo>
                  <a:lnTo>
                    <a:pt x="29" y="15"/>
                  </a:lnTo>
                  <a:lnTo>
                    <a:pt x="23" y="19"/>
                  </a:lnTo>
                  <a:lnTo>
                    <a:pt x="26" y="16"/>
                  </a:lnTo>
                  <a:lnTo>
                    <a:pt x="21" y="26"/>
                  </a:lnTo>
                  <a:lnTo>
                    <a:pt x="21" y="25"/>
                  </a:lnTo>
                  <a:lnTo>
                    <a:pt x="16" y="43"/>
                  </a:lnTo>
                  <a:lnTo>
                    <a:pt x="8" y="32"/>
                  </a:lnTo>
                  <a:lnTo>
                    <a:pt x="14" y="32"/>
                  </a:lnTo>
                  <a:lnTo>
                    <a:pt x="19" y="32"/>
                  </a:lnTo>
                  <a:close/>
                  <a:moveTo>
                    <a:pt x="14" y="48"/>
                  </a:moveTo>
                  <a:lnTo>
                    <a:pt x="8" y="48"/>
                  </a:lnTo>
                  <a:cubicBezTo>
                    <a:pt x="6" y="48"/>
                    <a:pt x="4" y="47"/>
                    <a:pt x="2" y="45"/>
                  </a:cubicBezTo>
                  <a:cubicBezTo>
                    <a:pt x="1" y="43"/>
                    <a:pt x="0" y="41"/>
                    <a:pt x="1" y="38"/>
                  </a:cubicBezTo>
                  <a:lnTo>
                    <a:pt x="6" y="20"/>
                  </a:lnTo>
                  <a:cubicBezTo>
                    <a:pt x="6" y="20"/>
                    <a:pt x="6" y="19"/>
                    <a:pt x="6" y="19"/>
                  </a:cubicBezTo>
                  <a:lnTo>
                    <a:pt x="11" y="9"/>
                  </a:lnTo>
                  <a:cubicBezTo>
                    <a:pt x="12" y="8"/>
                    <a:pt x="13" y="7"/>
                    <a:pt x="14" y="6"/>
                  </a:cubicBezTo>
                  <a:lnTo>
                    <a:pt x="20" y="2"/>
                  </a:lnTo>
                  <a:cubicBezTo>
                    <a:pt x="23" y="0"/>
                    <a:pt x="28" y="0"/>
                    <a:pt x="31" y="3"/>
                  </a:cubicBezTo>
                  <a:cubicBezTo>
                    <a:pt x="33" y="7"/>
                    <a:pt x="33" y="11"/>
                    <a:pt x="30" y="14"/>
                  </a:cubicBezTo>
                  <a:lnTo>
                    <a:pt x="25" y="19"/>
                  </a:lnTo>
                  <a:lnTo>
                    <a:pt x="27" y="14"/>
                  </a:lnTo>
                  <a:lnTo>
                    <a:pt x="26" y="24"/>
                  </a:lnTo>
                  <a:lnTo>
                    <a:pt x="26" y="35"/>
                  </a:lnTo>
                  <a:lnTo>
                    <a:pt x="26" y="34"/>
                  </a:lnTo>
                  <a:lnTo>
                    <a:pt x="27" y="39"/>
                  </a:lnTo>
                  <a:cubicBezTo>
                    <a:pt x="28" y="41"/>
                    <a:pt x="27" y="44"/>
                    <a:pt x="26" y="46"/>
                  </a:cubicBezTo>
                  <a:cubicBezTo>
                    <a:pt x="24" y="47"/>
                    <a:pt x="22" y="48"/>
                    <a:pt x="19" y="48"/>
                  </a:cubicBezTo>
                  <a:lnTo>
                    <a:pt x="14"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2" name="Freeform 243"/>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2147483647 w 192"/>
                <a:gd name="T5" fmla="*/ 2147483647 h 128"/>
                <a:gd name="T6" fmla="*/ 2147483647 w 192"/>
                <a:gd name="T7" fmla="*/ 2147483647 h 128"/>
                <a:gd name="T8" fmla="*/ 0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128"/>
                <a:gd name="T29" fmla="*/ 192 w 192"/>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128">
                  <a:moveTo>
                    <a:pt x="181" y="34"/>
                  </a:moveTo>
                  <a:cubicBezTo>
                    <a:pt x="181" y="28"/>
                    <a:pt x="181" y="23"/>
                    <a:pt x="181" y="23"/>
                  </a:cubicBezTo>
                  <a:cubicBezTo>
                    <a:pt x="125" y="0"/>
                    <a:pt x="74" y="73"/>
                    <a:pt x="68" y="90"/>
                  </a:cubicBezTo>
                  <a:cubicBezTo>
                    <a:pt x="63" y="117"/>
                    <a:pt x="29" y="112"/>
                    <a:pt x="6" y="112"/>
                  </a:cubicBezTo>
                  <a:cubicBezTo>
                    <a:pt x="6" y="112"/>
                    <a:pt x="0" y="112"/>
                    <a:pt x="0" y="112"/>
                  </a:cubicBezTo>
                  <a:cubicBezTo>
                    <a:pt x="0" y="117"/>
                    <a:pt x="0" y="123"/>
                    <a:pt x="6" y="123"/>
                  </a:cubicBezTo>
                  <a:cubicBezTo>
                    <a:pt x="23" y="128"/>
                    <a:pt x="34" y="128"/>
                    <a:pt x="51" y="128"/>
                  </a:cubicBezTo>
                  <a:cubicBezTo>
                    <a:pt x="102" y="128"/>
                    <a:pt x="125" y="90"/>
                    <a:pt x="159" y="62"/>
                  </a:cubicBezTo>
                  <a:cubicBezTo>
                    <a:pt x="164" y="51"/>
                    <a:pt x="192" y="39"/>
                    <a:pt x="181" y="3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3" name="Freeform 244"/>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0 w 192"/>
                <a:gd name="T5" fmla="*/ 2147483647 h 128"/>
                <a:gd name="T6" fmla="*/ 0 w 192"/>
                <a:gd name="T7" fmla="*/ 2147483647 h 128"/>
                <a:gd name="T8" fmla="*/ 2147483647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2147483647 w 192"/>
                <a:gd name="T19" fmla="*/ 2147483647 h 128"/>
                <a:gd name="T20" fmla="*/ 2147483647 w 192"/>
                <a:gd name="T21" fmla="*/ 2147483647 h 128"/>
                <a:gd name="T22" fmla="*/ 2147483647 w 192"/>
                <a:gd name="T23" fmla="*/ 2147483647 h 128"/>
                <a:gd name="T24" fmla="*/ 2147483647 w 192"/>
                <a:gd name="T25" fmla="*/ 2147483647 h 128"/>
                <a:gd name="T26" fmla="*/ 2147483647 w 192"/>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28"/>
                <a:gd name="T44" fmla="*/ 192 w 192"/>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28">
                  <a:moveTo>
                    <a:pt x="48" y="122"/>
                  </a:moveTo>
                  <a:cubicBezTo>
                    <a:pt x="36" y="122"/>
                    <a:pt x="18" y="128"/>
                    <a:pt x="6" y="122"/>
                  </a:cubicBezTo>
                  <a:cubicBezTo>
                    <a:pt x="0" y="122"/>
                    <a:pt x="0" y="116"/>
                    <a:pt x="0" y="116"/>
                  </a:cubicBezTo>
                  <a:cubicBezTo>
                    <a:pt x="0" y="110"/>
                    <a:pt x="0" y="110"/>
                    <a:pt x="0" y="110"/>
                  </a:cubicBezTo>
                  <a:cubicBezTo>
                    <a:pt x="6" y="110"/>
                    <a:pt x="6" y="110"/>
                    <a:pt x="12" y="110"/>
                  </a:cubicBezTo>
                  <a:cubicBezTo>
                    <a:pt x="30" y="110"/>
                    <a:pt x="60" y="110"/>
                    <a:pt x="66" y="92"/>
                  </a:cubicBezTo>
                  <a:cubicBezTo>
                    <a:pt x="72" y="86"/>
                    <a:pt x="78" y="80"/>
                    <a:pt x="84" y="68"/>
                  </a:cubicBezTo>
                  <a:cubicBezTo>
                    <a:pt x="108" y="37"/>
                    <a:pt x="144" y="0"/>
                    <a:pt x="186" y="19"/>
                  </a:cubicBezTo>
                  <a:cubicBezTo>
                    <a:pt x="186" y="19"/>
                    <a:pt x="186" y="19"/>
                    <a:pt x="186" y="19"/>
                  </a:cubicBezTo>
                  <a:cubicBezTo>
                    <a:pt x="186" y="19"/>
                    <a:pt x="186" y="25"/>
                    <a:pt x="186" y="25"/>
                  </a:cubicBezTo>
                  <a:cubicBezTo>
                    <a:pt x="186" y="25"/>
                    <a:pt x="186" y="25"/>
                    <a:pt x="186" y="25"/>
                  </a:cubicBezTo>
                  <a:cubicBezTo>
                    <a:pt x="192" y="31"/>
                    <a:pt x="168" y="43"/>
                    <a:pt x="156" y="49"/>
                  </a:cubicBezTo>
                  <a:cubicBezTo>
                    <a:pt x="156" y="55"/>
                    <a:pt x="156" y="55"/>
                    <a:pt x="156" y="55"/>
                  </a:cubicBezTo>
                  <a:cubicBezTo>
                    <a:pt x="126" y="86"/>
                    <a:pt x="96" y="128"/>
                    <a:pt x="48" y="12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4" name="Freeform 245"/>
            <p:cNvSpPr>
              <a:spLocks/>
            </p:cNvSpPr>
            <p:nvPr/>
          </p:nvSpPr>
          <p:spPr bwMode="auto">
            <a:xfrm>
              <a:off x="6557963" y="5559426"/>
              <a:ext cx="120650" cy="71438"/>
            </a:xfrm>
            <a:custGeom>
              <a:avLst/>
              <a:gdLst>
                <a:gd name="T0" fmla="*/ 2147483647 w 192"/>
                <a:gd name="T1" fmla="*/ 2147483647 h 112"/>
                <a:gd name="T2" fmla="*/ 2147483647 w 192"/>
                <a:gd name="T3" fmla="*/ 2147483647 h 112"/>
                <a:gd name="T4" fmla="*/ 0 w 192"/>
                <a:gd name="T5" fmla="*/ 2147483647 h 112"/>
                <a:gd name="T6" fmla="*/ 0 w 192"/>
                <a:gd name="T7" fmla="*/ 2147483647 h 112"/>
                <a:gd name="T8" fmla="*/ 2147483647 w 192"/>
                <a:gd name="T9" fmla="*/ 2147483647 h 112"/>
                <a:gd name="T10" fmla="*/ 2147483647 w 192"/>
                <a:gd name="T11" fmla="*/ 2147483647 h 112"/>
                <a:gd name="T12" fmla="*/ 2147483647 w 192"/>
                <a:gd name="T13" fmla="*/ 2147483647 h 112"/>
                <a:gd name="T14" fmla="*/ 2147483647 w 192"/>
                <a:gd name="T15" fmla="*/ 2147483647 h 112"/>
                <a:gd name="T16" fmla="*/ 2147483647 w 192"/>
                <a:gd name="T17" fmla="*/ 2147483647 h 112"/>
                <a:gd name="T18" fmla="*/ 2147483647 w 192"/>
                <a:gd name="T19" fmla="*/ 2147483647 h 112"/>
                <a:gd name="T20" fmla="*/ 2147483647 w 192"/>
                <a:gd name="T21" fmla="*/ 2147483647 h 112"/>
                <a:gd name="T22" fmla="*/ 2147483647 w 192"/>
                <a:gd name="T23" fmla="*/ 2147483647 h 112"/>
                <a:gd name="T24" fmla="*/ 2147483647 w 192"/>
                <a:gd name="T25" fmla="*/ 2147483647 h 112"/>
                <a:gd name="T26" fmla="*/ 2147483647 w 192"/>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12"/>
                <a:gd name="T44" fmla="*/ 192 w 192"/>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12">
                  <a:moveTo>
                    <a:pt x="54" y="107"/>
                  </a:moveTo>
                  <a:cubicBezTo>
                    <a:pt x="36" y="107"/>
                    <a:pt x="24" y="112"/>
                    <a:pt x="6" y="107"/>
                  </a:cubicBezTo>
                  <a:cubicBezTo>
                    <a:pt x="0" y="107"/>
                    <a:pt x="0" y="101"/>
                    <a:pt x="0" y="101"/>
                  </a:cubicBezTo>
                  <a:cubicBezTo>
                    <a:pt x="0" y="101"/>
                    <a:pt x="0" y="96"/>
                    <a:pt x="0" y="96"/>
                  </a:cubicBezTo>
                  <a:cubicBezTo>
                    <a:pt x="6" y="96"/>
                    <a:pt x="12" y="96"/>
                    <a:pt x="12" y="96"/>
                  </a:cubicBezTo>
                  <a:cubicBezTo>
                    <a:pt x="30" y="96"/>
                    <a:pt x="54" y="96"/>
                    <a:pt x="66" y="84"/>
                  </a:cubicBezTo>
                  <a:cubicBezTo>
                    <a:pt x="72" y="79"/>
                    <a:pt x="78" y="73"/>
                    <a:pt x="84" y="62"/>
                  </a:cubicBezTo>
                  <a:cubicBezTo>
                    <a:pt x="108" y="34"/>
                    <a:pt x="144" y="0"/>
                    <a:pt x="180" y="12"/>
                  </a:cubicBezTo>
                  <a:cubicBezTo>
                    <a:pt x="180" y="12"/>
                    <a:pt x="180" y="12"/>
                    <a:pt x="180" y="12"/>
                  </a:cubicBezTo>
                  <a:cubicBezTo>
                    <a:pt x="180" y="12"/>
                    <a:pt x="180" y="17"/>
                    <a:pt x="180" y="17"/>
                  </a:cubicBezTo>
                  <a:cubicBezTo>
                    <a:pt x="186" y="17"/>
                    <a:pt x="186" y="17"/>
                    <a:pt x="186" y="17"/>
                  </a:cubicBezTo>
                  <a:cubicBezTo>
                    <a:pt x="192" y="23"/>
                    <a:pt x="162" y="34"/>
                    <a:pt x="156" y="40"/>
                  </a:cubicBezTo>
                  <a:cubicBezTo>
                    <a:pt x="156" y="40"/>
                    <a:pt x="156" y="45"/>
                    <a:pt x="150" y="45"/>
                  </a:cubicBezTo>
                  <a:cubicBezTo>
                    <a:pt x="126" y="73"/>
                    <a:pt x="96" y="112"/>
                    <a:pt x="54" y="107"/>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5" name="Freeform 246"/>
            <p:cNvSpPr>
              <a:spLocks/>
            </p:cNvSpPr>
            <p:nvPr/>
          </p:nvSpPr>
          <p:spPr bwMode="auto">
            <a:xfrm>
              <a:off x="6557963" y="5559426"/>
              <a:ext cx="109538" cy="71438"/>
            </a:xfrm>
            <a:custGeom>
              <a:avLst/>
              <a:gdLst>
                <a:gd name="T0" fmla="*/ 2147483647 w 176"/>
                <a:gd name="T1" fmla="*/ 2147483647 h 112"/>
                <a:gd name="T2" fmla="*/ 2147483647 w 176"/>
                <a:gd name="T3" fmla="*/ 2147483647 h 112"/>
                <a:gd name="T4" fmla="*/ 0 w 176"/>
                <a:gd name="T5" fmla="*/ 2147483647 h 112"/>
                <a:gd name="T6" fmla="*/ 0 w 176"/>
                <a:gd name="T7" fmla="*/ 2147483647 h 112"/>
                <a:gd name="T8" fmla="*/ 2147483647 w 176"/>
                <a:gd name="T9" fmla="*/ 2147483647 h 112"/>
                <a:gd name="T10" fmla="*/ 2147483647 w 176"/>
                <a:gd name="T11" fmla="*/ 2147483647 h 112"/>
                <a:gd name="T12" fmla="*/ 2147483647 w 176"/>
                <a:gd name="T13" fmla="*/ 2147483647 h 112"/>
                <a:gd name="T14" fmla="*/ 2147483647 w 176"/>
                <a:gd name="T15" fmla="*/ 2147483647 h 112"/>
                <a:gd name="T16" fmla="*/ 2147483647 w 176"/>
                <a:gd name="T17" fmla="*/ 2147483647 h 112"/>
                <a:gd name="T18" fmla="*/ 2147483647 w 176"/>
                <a:gd name="T19" fmla="*/ 2147483647 h 112"/>
                <a:gd name="T20" fmla="*/ 2147483647 w 176"/>
                <a:gd name="T21" fmla="*/ 2147483647 h 112"/>
                <a:gd name="T22" fmla="*/ 2147483647 w 176"/>
                <a:gd name="T23" fmla="*/ 2147483647 h 112"/>
                <a:gd name="T24" fmla="*/ 2147483647 w 176"/>
                <a:gd name="T25" fmla="*/ 2147483647 h 112"/>
                <a:gd name="T26" fmla="*/ 2147483647 w 176"/>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112"/>
                <a:gd name="T44" fmla="*/ 176 w 1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112">
                  <a:moveTo>
                    <a:pt x="52" y="112"/>
                  </a:moveTo>
                  <a:cubicBezTo>
                    <a:pt x="40" y="112"/>
                    <a:pt x="23" y="112"/>
                    <a:pt x="12" y="112"/>
                  </a:cubicBezTo>
                  <a:cubicBezTo>
                    <a:pt x="6" y="112"/>
                    <a:pt x="0" y="106"/>
                    <a:pt x="0" y="106"/>
                  </a:cubicBezTo>
                  <a:cubicBezTo>
                    <a:pt x="0" y="106"/>
                    <a:pt x="0" y="100"/>
                    <a:pt x="0" y="100"/>
                  </a:cubicBezTo>
                  <a:cubicBezTo>
                    <a:pt x="6" y="100"/>
                    <a:pt x="12" y="100"/>
                    <a:pt x="12" y="100"/>
                  </a:cubicBezTo>
                  <a:cubicBezTo>
                    <a:pt x="29" y="100"/>
                    <a:pt x="52" y="100"/>
                    <a:pt x="63" y="88"/>
                  </a:cubicBezTo>
                  <a:cubicBezTo>
                    <a:pt x="69" y="88"/>
                    <a:pt x="74" y="81"/>
                    <a:pt x="86" y="69"/>
                  </a:cubicBezTo>
                  <a:cubicBezTo>
                    <a:pt x="103" y="38"/>
                    <a:pt x="142" y="0"/>
                    <a:pt x="165" y="7"/>
                  </a:cubicBezTo>
                  <a:cubicBezTo>
                    <a:pt x="165" y="7"/>
                    <a:pt x="171" y="7"/>
                    <a:pt x="171" y="7"/>
                  </a:cubicBezTo>
                  <a:cubicBezTo>
                    <a:pt x="171" y="7"/>
                    <a:pt x="171" y="13"/>
                    <a:pt x="171" y="13"/>
                  </a:cubicBezTo>
                  <a:cubicBezTo>
                    <a:pt x="171" y="13"/>
                    <a:pt x="171" y="13"/>
                    <a:pt x="171" y="13"/>
                  </a:cubicBezTo>
                  <a:cubicBezTo>
                    <a:pt x="176" y="19"/>
                    <a:pt x="154" y="32"/>
                    <a:pt x="148" y="38"/>
                  </a:cubicBezTo>
                  <a:cubicBezTo>
                    <a:pt x="142" y="38"/>
                    <a:pt x="142" y="44"/>
                    <a:pt x="142" y="44"/>
                  </a:cubicBezTo>
                  <a:cubicBezTo>
                    <a:pt x="114" y="69"/>
                    <a:pt x="97" y="112"/>
                    <a:pt x="52" y="1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6" name="Freeform 247"/>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0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2147483647 h 96"/>
                <a:gd name="T20" fmla="*/ 2147483647 w 176"/>
                <a:gd name="T21" fmla="*/ 2147483647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2" y="91"/>
                  </a:moveTo>
                  <a:cubicBezTo>
                    <a:pt x="46" y="91"/>
                    <a:pt x="29" y="96"/>
                    <a:pt x="12" y="96"/>
                  </a:cubicBezTo>
                  <a:cubicBezTo>
                    <a:pt x="6" y="96"/>
                    <a:pt x="6" y="96"/>
                    <a:pt x="6" y="91"/>
                  </a:cubicBezTo>
                  <a:cubicBezTo>
                    <a:pt x="0" y="91"/>
                    <a:pt x="0" y="91"/>
                    <a:pt x="0" y="85"/>
                  </a:cubicBezTo>
                  <a:cubicBezTo>
                    <a:pt x="6" y="85"/>
                    <a:pt x="12" y="91"/>
                    <a:pt x="12" y="91"/>
                  </a:cubicBezTo>
                  <a:cubicBezTo>
                    <a:pt x="29" y="91"/>
                    <a:pt x="52" y="91"/>
                    <a:pt x="63" y="80"/>
                  </a:cubicBezTo>
                  <a:cubicBezTo>
                    <a:pt x="69" y="74"/>
                    <a:pt x="80" y="68"/>
                    <a:pt x="86" y="63"/>
                  </a:cubicBezTo>
                  <a:cubicBezTo>
                    <a:pt x="103" y="34"/>
                    <a:pt x="142" y="0"/>
                    <a:pt x="165" y="0"/>
                  </a:cubicBezTo>
                  <a:cubicBezTo>
                    <a:pt x="165" y="0"/>
                    <a:pt x="165" y="0"/>
                    <a:pt x="165" y="0"/>
                  </a:cubicBezTo>
                  <a:cubicBezTo>
                    <a:pt x="165" y="6"/>
                    <a:pt x="165" y="6"/>
                    <a:pt x="171" y="6"/>
                  </a:cubicBezTo>
                  <a:cubicBezTo>
                    <a:pt x="171" y="6"/>
                    <a:pt x="171" y="6"/>
                    <a:pt x="171" y="6"/>
                  </a:cubicBezTo>
                  <a:cubicBezTo>
                    <a:pt x="176" y="12"/>
                    <a:pt x="154" y="23"/>
                    <a:pt x="142" y="29"/>
                  </a:cubicBezTo>
                  <a:cubicBezTo>
                    <a:pt x="142" y="29"/>
                    <a:pt x="142" y="29"/>
                    <a:pt x="142" y="34"/>
                  </a:cubicBezTo>
                  <a:cubicBezTo>
                    <a:pt x="114" y="51"/>
                    <a:pt x="97" y="96"/>
                    <a:pt x="52" y="91"/>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7" name="Freeform 248"/>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2147483647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0 h 96"/>
                <a:gd name="T20" fmla="*/ 2147483647 w 176"/>
                <a:gd name="T21" fmla="*/ 0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9" y="90"/>
                  </a:moveTo>
                  <a:cubicBezTo>
                    <a:pt x="47" y="90"/>
                    <a:pt x="30" y="96"/>
                    <a:pt x="18" y="96"/>
                  </a:cubicBezTo>
                  <a:cubicBezTo>
                    <a:pt x="12" y="96"/>
                    <a:pt x="6" y="96"/>
                    <a:pt x="6" y="96"/>
                  </a:cubicBezTo>
                  <a:cubicBezTo>
                    <a:pt x="0" y="90"/>
                    <a:pt x="0" y="90"/>
                    <a:pt x="6" y="90"/>
                  </a:cubicBezTo>
                  <a:cubicBezTo>
                    <a:pt x="6" y="84"/>
                    <a:pt x="12" y="90"/>
                    <a:pt x="12" y="90"/>
                  </a:cubicBezTo>
                  <a:cubicBezTo>
                    <a:pt x="24" y="90"/>
                    <a:pt x="47" y="90"/>
                    <a:pt x="65" y="84"/>
                  </a:cubicBezTo>
                  <a:cubicBezTo>
                    <a:pt x="77" y="78"/>
                    <a:pt x="83" y="72"/>
                    <a:pt x="88" y="66"/>
                  </a:cubicBezTo>
                  <a:cubicBezTo>
                    <a:pt x="106" y="36"/>
                    <a:pt x="147" y="0"/>
                    <a:pt x="165" y="0"/>
                  </a:cubicBezTo>
                  <a:cubicBezTo>
                    <a:pt x="165" y="0"/>
                    <a:pt x="171" y="0"/>
                    <a:pt x="171" y="0"/>
                  </a:cubicBezTo>
                  <a:cubicBezTo>
                    <a:pt x="171" y="0"/>
                    <a:pt x="171" y="0"/>
                    <a:pt x="171" y="0"/>
                  </a:cubicBezTo>
                  <a:cubicBezTo>
                    <a:pt x="171" y="0"/>
                    <a:pt x="176" y="0"/>
                    <a:pt x="176" y="0"/>
                  </a:cubicBezTo>
                  <a:cubicBezTo>
                    <a:pt x="176" y="6"/>
                    <a:pt x="159" y="18"/>
                    <a:pt x="147" y="24"/>
                  </a:cubicBezTo>
                  <a:cubicBezTo>
                    <a:pt x="147" y="24"/>
                    <a:pt x="147" y="24"/>
                    <a:pt x="141" y="24"/>
                  </a:cubicBezTo>
                  <a:cubicBezTo>
                    <a:pt x="118" y="48"/>
                    <a:pt x="100" y="96"/>
                    <a:pt x="59" y="9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8" name="Freeform 249"/>
            <p:cNvSpPr>
              <a:spLocks/>
            </p:cNvSpPr>
            <p:nvPr/>
          </p:nvSpPr>
          <p:spPr bwMode="auto">
            <a:xfrm>
              <a:off x="6557963"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24" y="42"/>
                  </a:moveTo>
                  <a:cubicBezTo>
                    <a:pt x="48" y="35"/>
                    <a:pt x="32" y="21"/>
                    <a:pt x="16" y="14"/>
                  </a:cubicBezTo>
                  <a:cubicBezTo>
                    <a:pt x="24" y="7"/>
                    <a:pt x="24" y="7"/>
                    <a:pt x="16" y="7"/>
                  </a:cubicBezTo>
                  <a:cubicBezTo>
                    <a:pt x="16" y="0"/>
                    <a:pt x="8" y="7"/>
                    <a:pt x="8" y="7"/>
                  </a:cubicBezTo>
                  <a:cubicBezTo>
                    <a:pt x="0" y="21"/>
                    <a:pt x="0" y="14"/>
                    <a:pt x="0" y="28"/>
                  </a:cubicBezTo>
                  <a:cubicBezTo>
                    <a:pt x="0" y="48"/>
                    <a:pt x="8" y="48"/>
                    <a:pt x="2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9" name="Freeform 250"/>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7" y="0"/>
                  </a:cubicBezTo>
                  <a:cubicBezTo>
                    <a:pt x="13" y="0"/>
                    <a:pt x="13" y="0"/>
                    <a:pt x="13" y="0"/>
                  </a:cubicBezTo>
                  <a:cubicBezTo>
                    <a:pt x="13" y="0"/>
                    <a:pt x="20" y="0"/>
                    <a:pt x="20" y="7"/>
                  </a:cubicBezTo>
                  <a:cubicBezTo>
                    <a:pt x="20" y="7"/>
                    <a:pt x="20" y="7"/>
                    <a:pt x="13" y="7"/>
                  </a:cubicBezTo>
                  <a:cubicBezTo>
                    <a:pt x="20" y="7"/>
                    <a:pt x="20" y="13"/>
                    <a:pt x="20" y="13"/>
                  </a:cubicBezTo>
                  <a:cubicBezTo>
                    <a:pt x="26" y="20"/>
                    <a:pt x="32" y="26"/>
                    <a:pt x="20" y="32"/>
                  </a:cubicBezTo>
                  <a:cubicBezTo>
                    <a:pt x="13"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0" name="Freeform 251"/>
            <p:cNvSpPr>
              <a:spLocks/>
            </p:cNvSpPr>
            <p:nvPr/>
          </p:nvSpPr>
          <p:spPr bwMode="auto">
            <a:xfrm>
              <a:off x="6557963"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8" y="7"/>
                  </a:cubicBezTo>
                  <a:cubicBezTo>
                    <a:pt x="8" y="7"/>
                    <a:pt x="8" y="0"/>
                    <a:pt x="8" y="0"/>
                  </a:cubicBezTo>
                  <a:cubicBezTo>
                    <a:pt x="8" y="0"/>
                    <a:pt x="16" y="0"/>
                    <a:pt x="16" y="0"/>
                  </a:cubicBezTo>
                  <a:cubicBezTo>
                    <a:pt x="16" y="0"/>
                    <a:pt x="16" y="7"/>
                    <a:pt x="16" y="7"/>
                  </a:cubicBezTo>
                  <a:cubicBezTo>
                    <a:pt x="16" y="7"/>
                    <a:pt x="16" y="7"/>
                    <a:pt x="16" y="7"/>
                  </a:cubicBezTo>
                  <a:cubicBezTo>
                    <a:pt x="24" y="13"/>
                    <a:pt x="24" y="13"/>
                    <a:pt x="24" y="13"/>
                  </a:cubicBezTo>
                  <a:cubicBezTo>
                    <a:pt x="32" y="20"/>
                    <a:pt x="32" y="20"/>
                    <a:pt x="24" y="26"/>
                  </a:cubicBezTo>
                  <a:cubicBezTo>
                    <a:pt x="16" y="26"/>
                    <a:pt x="16" y="32"/>
                    <a:pt x="16" y="32"/>
                  </a:cubicBezTo>
                  <a:cubicBezTo>
                    <a:pt x="8"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1" name="Freeform 252"/>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0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8" y="0"/>
                  </a:cubicBezTo>
                  <a:cubicBezTo>
                    <a:pt x="8" y="0"/>
                    <a:pt x="8" y="0"/>
                    <a:pt x="8" y="0"/>
                  </a:cubicBezTo>
                  <a:cubicBezTo>
                    <a:pt x="8" y="0"/>
                    <a:pt x="16" y="0"/>
                    <a:pt x="16" y="0"/>
                  </a:cubicBezTo>
                  <a:cubicBezTo>
                    <a:pt x="16" y="0"/>
                    <a:pt x="16" y="0"/>
                    <a:pt x="16" y="0"/>
                  </a:cubicBezTo>
                  <a:cubicBezTo>
                    <a:pt x="16" y="0"/>
                    <a:pt x="16" y="0"/>
                    <a:pt x="16" y="0"/>
                  </a:cubicBezTo>
                  <a:cubicBezTo>
                    <a:pt x="16" y="8"/>
                    <a:pt x="16" y="8"/>
                    <a:pt x="24" y="8"/>
                  </a:cubicBezTo>
                  <a:cubicBezTo>
                    <a:pt x="24" y="16"/>
                    <a:pt x="32" y="16"/>
                    <a:pt x="24" y="24"/>
                  </a:cubicBezTo>
                  <a:cubicBezTo>
                    <a:pt x="16" y="24"/>
                    <a:pt x="16" y="24"/>
                    <a:pt x="16" y="24"/>
                  </a:cubicBezTo>
                  <a:cubicBezTo>
                    <a:pt x="8" y="32"/>
                    <a:pt x="0" y="24"/>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2" name="Freeform 253"/>
            <p:cNvSpPr>
              <a:spLocks/>
            </p:cNvSpPr>
            <p:nvPr/>
          </p:nvSpPr>
          <p:spPr bwMode="auto">
            <a:xfrm>
              <a:off x="6567488"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0" y="0"/>
                    <a:pt x="32" y="0"/>
                  </a:cubicBezTo>
                  <a:cubicBezTo>
                    <a:pt x="32" y="0"/>
                    <a:pt x="7"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3" name="Freeform 254"/>
            <p:cNvSpPr>
              <a:spLocks noEditPoints="1"/>
            </p:cNvSpPr>
            <p:nvPr/>
          </p:nvSpPr>
          <p:spPr bwMode="auto">
            <a:xfrm>
              <a:off x="6570663" y="5630863"/>
              <a:ext cx="28575" cy="17463"/>
            </a:xfrm>
            <a:custGeom>
              <a:avLst/>
              <a:gdLst>
                <a:gd name="T0" fmla="*/ 2147483647 w 45"/>
                <a:gd name="T1" fmla="*/ 2147483647 h 28"/>
                <a:gd name="T2" fmla="*/ 2147483647 w 45"/>
                <a:gd name="T3" fmla="*/ 2147483647 h 28"/>
                <a:gd name="T4" fmla="*/ 2147483647 w 45"/>
                <a:gd name="T5" fmla="*/ 2147483647 h 28"/>
                <a:gd name="T6" fmla="*/ 2147483647 w 45"/>
                <a:gd name="T7" fmla="*/ 2147483647 h 28"/>
                <a:gd name="T8" fmla="*/ 2147483647 w 45"/>
                <a:gd name="T9" fmla="*/ 2147483647 h 28"/>
                <a:gd name="T10" fmla="*/ 2147483647 w 45"/>
                <a:gd name="T11" fmla="*/ 2147483647 h 28"/>
                <a:gd name="T12" fmla="*/ 2147483647 w 45"/>
                <a:gd name="T13" fmla="*/ 2147483647 h 28"/>
                <a:gd name="T14" fmla="*/ 2147483647 w 45"/>
                <a:gd name="T15" fmla="*/ 2147483647 h 28"/>
                <a:gd name="T16" fmla="*/ 2147483647 w 45"/>
                <a:gd name="T17" fmla="*/ 2147483647 h 28"/>
                <a:gd name="T18" fmla="*/ 2147483647 w 45"/>
                <a:gd name="T19" fmla="*/ 2147483647 h 28"/>
                <a:gd name="T20" fmla="*/ 2147483647 w 45"/>
                <a:gd name="T21" fmla="*/ 2147483647 h 28"/>
                <a:gd name="T22" fmla="*/ 2147483647 w 45"/>
                <a:gd name="T23" fmla="*/ 2147483647 h 28"/>
                <a:gd name="T24" fmla="*/ 2147483647 w 45"/>
                <a:gd name="T25" fmla="*/ 2147483647 h 28"/>
                <a:gd name="T26" fmla="*/ 2147483647 w 45"/>
                <a:gd name="T27" fmla="*/ 2147483647 h 28"/>
                <a:gd name="T28" fmla="*/ 2147483647 w 45"/>
                <a:gd name="T29" fmla="*/ 2147483647 h 28"/>
                <a:gd name="T30" fmla="*/ 2147483647 w 45"/>
                <a:gd name="T31" fmla="*/ 2147483647 h 28"/>
                <a:gd name="T32" fmla="*/ 2147483647 w 45"/>
                <a:gd name="T33" fmla="*/ 2147483647 h 28"/>
                <a:gd name="T34" fmla="*/ 2147483647 w 45"/>
                <a:gd name="T35" fmla="*/ 2147483647 h 28"/>
                <a:gd name="T36" fmla="*/ 2147483647 w 45"/>
                <a:gd name="T37" fmla="*/ 2147483647 h 28"/>
                <a:gd name="T38" fmla="*/ 2147483647 w 45"/>
                <a:gd name="T39" fmla="*/ 2147483647 h 28"/>
                <a:gd name="T40" fmla="*/ 2147483647 w 45"/>
                <a:gd name="T41" fmla="*/ 2147483647 h 28"/>
                <a:gd name="T42" fmla="*/ 2147483647 w 45"/>
                <a:gd name="T43" fmla="*/ 2147483647 h 28"/>
                <a:gd name="T44" fmla="*/ 2147483647 w 45"/>
                <a:gd name="T45" fmla="*/ 2147483647 h 28"/>
                <a:gd name="T46" fmla="*/ 2147483647 w 45"/>
                <a:gd name="T47" fmla="*/ 2147483647 h 28"/>
                <a:gd name="T48" fmla="*/ 2147483647 w 45"/>
                <a:gd name="T49" fmla="*/ 2147483647 h 28"/>
                <a:gd name="T50" fmla="*/ 2147483647 w 45"/>
                <a:gd name="T51" fmla="*/ 2147483647 h 28"/>
                <a:gd name="T52" fmla="*/ 2147483647 w 45"/>
                <a:gd name="T53" fmla="*/ 2147483647 h 28"/>
                <a:gd name="T54" fmla="*/ 2147483647 w 45"/>
                <a:gd name="T55" fmla="*/ 2147483647 h 28"/>
                <a:gd name="T56" fmla="*/ 2147483647 w 45"/>
                <a:gd name="T57" fmla="*/ 2147483647 h 28"/>
                <a:gd name="T58" fmla="*/ 2147483647 w 45"/>
                <a:gd name="T59" fmla="*/ 2147483647 h 28"/>
                <a:gd name="T60" fmla="*/ 2147483647 w 45"/>
                <a:gd name="T61" fmla="*/ 2147483647 h 28"/>
                <a:gd name="T62" fmla="*/ 2147483647 w 45"/>
                <a:gd name="T63" fmla="*/ 2147483647 h 28"/>
                <a:gd name="T64" fmla="*/ 2147483647 w 45"/>
                <a:gd name="T65" fmla="*/ 2147483647 h 28"/>
                <a:gd name="T66" fmla="*/ 2147483647 w 45"/>
                <a:gd name="T67" fmla="*/ 2147483647 h 28"/>
                <a:gd name="T68" fmla="*/ 2147483647 w 45"/>
                <a:gd name="T69" fmla="*/ 2147483647 h 28"/>
                <a:gd name="T70" fmla="*/ 2147483647 w 45"/>
                <a:gd name="T71" fmla="*/ 2147483647 h 28"/>
                <a:gd name="T72" fmla="*/ 2147483647 w 45"/>
                <a:gd name="T73" fmla="*/ 2147483647 h 28"/>
                <a:gd name="T74" fmla="*/ 2147483647 w 45"/>
                <a:gd name="T75" fmla="*/ 2147483647 h 28"/>
                <a:gd name="T76" fmla="*/ 2147483647 w 45"/>
                <a:gd name="T77" fmla="*/ 2147483647 h 28"/>
                <a:gd name="T78" fmla="*/ 2147483647 w 45"/>
                <a:gd name="T79" fmla="*/ 2147483647 h 28"/>
                <a:gd name="T80" fmla="*/ 2147483647 w 45"/>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
                <a:gd name="T124" fmla="*/ 0 h 28"/>
                <a:gd name="T125" fmla="*/ 45 w 45"/>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 h="28">
                  <a:moveTo>
                    <a:pt x="18" y="13"/>
                  </a:moveTo>
                  <a:lnTo>
                    <a:pt x="13" y="10"/>
                  </a:lnTo>
                  <a:lnTo>
                    <a:pt x="23" y="12"/>
                  </a:lnTo>
                  <a:lnTo>
                    <a:pt x="17" y="13"/>
                  </a:lnTo>
                  <a:lnTo>
                    <a:pt x="22" y="10"/>
                  </a:lnTo>
                  <a:lnTo>
                    <a:pt x="20" y="11"/>
                  </a:lnTo>
                  <a:lnTo>
                    <a:pt x="24" y="6"/>
                  </a:lnTo>
                  <a:cubicBezTo>
                    <a:pt x="25" y="5"/>
                    <a:pt x="26" y="4"/>
                    <a:pt x="28" y="4"/>
                  </a:cubicBezTo>
                  <a:lnTo>
                    <a:pt x="34" y="2"/>
                  </a:lnTo>
                  <a:lnTo>
                    <a:pt x="38" y="17"/>
                  </a:lnTo>
                  <a:lnTo>
                    <a:pt x="34" y="18"/>
                  </a:lnTo>
                  <a:lnTo>
                    <a:pt x="26" y="20"/>
                  </a:lnTo>
                  <a:cubicBezTo>
                    <a:pt x="26" y="20"/>
                    <a:pt x="25" y="20"/>
                    <a:pt x="24" y="20"/>
                  </a:cubicBezTo>
                  <a:lnTo>
                    <a:pt x="15" y="20"/>
                  </a:lnTo>
                  <a:cubicBezTo>
                    <a:pt x="14" y="20"/>
                    <a:pt x="12" y="20"/>
                    <a:pt x="11" y="19"/>
                  </a:cubicBezTo>
                  <a:lnTo>
                    <a:pt x="7" y="16"/>
                  </a:lnTo>
                  <a:lnTo>
                    <a:pt x="18" y="14"/>
                  </a:lnTo>
                  <a:lnTo>
                    <a:pt x="15" y="18"/>
                  </a:lnTo>
                  <a:lnTo>
                    <a:pt x="15" y="9"/>
                  </a:lnTo>
                  <a:lnTo>
                    <a:pt x="18" y="13"/>
                  </a:lnTo>
                  <a:close/>
                  <a:moveTo>
                    <a:pt x="2" y="18"/>
                  </a:moveTo>
                  <a:cubicBezTo>
                    <a:pt x="0" y="15"/>
                    <a:pt x="0" y="12"/>
                    <a:pt x="2" y="9"/>
                  </a:cubicBezTo>
                  <a:lnTo>
                    <a:pt x="5" y="5"/>
                  </a:lnTo>
                  <a:cubicBezTo>
                    <a:pt x="8" y="1"/>
                    <a:pt x="13" y="0"/>
                    <a:pt x="16" y="3"/>
                  </a:cubicBezTo>
                  <a:lnTo>
                    <a:pt x="20" y="6"/>
                  </a:lnTo>
                  <a:lnTo>
                    <a:pt x="15" y="4"/>
                  </a:lnTo>
                  <a:lnTo>
                    <a:pt x="24" y="4"/>
                  </a:lnTo>
                  <a:lnTo>
                    <a:pt x="23" y="5"/>
                  </a:lnTo>
                  <a:lnTo>
                    <a:pt x="31" y="3"/>
                  </a:lnTo>
                  <a:lnTo>
                    <a:pt x="35" y="2"/>
                  </a:lnTo>
                  <a:cubicBezTo>
                    <a:pt x="39" y="1"/>
                    <a:pt x="43" y="3"/>
                    <a:pt x="44" y="7"/>
                  </a:cubicBezTo>
                  <a:cubicBezTo>
                    <a:pt x="45" y="11"/>
                    <a:pt x="43" y="16"/>
                    <a:pt x="39" y="17"/>
                  </a:cubicBezTo>
                  <a:lnTo>
                    <a:pt x="33" y="19"/>
                  </a:lnTo>
                  <a:lnTo>
                    <a:pt x="37" y="16"/>
                  </a:lnTo>
                  <a:lnTo>
                    <a:pt x="33" y="21"/>
                  </a:lnTo>
                  <a:cubicBezTo>
                    <a:pt x="32" y="22"/>
                    <a:pt x="31" y="23"/>
                    <a:pt x="31" y="23"/>
                  </a:cubicBezTo>
                  <a:lnTo>
                    <a:pt x="26" y="26"/>
                  </a:lnTo>
                  <a:cubicBezTo>
                    <a:pt x="24" y="27"/>
                    <a:pt x="22" y="28"/>
                    <a:pt x="20" y="27"/>
                  </a:cubicBezTo>
                  <a:lnTo>
                    <a:pt x="10" y="25"/>
                  </a:lnTo>
                  <a:cubicBezTo>
                    <a:pt x="8" y="25"/>
                    <a:pt x="6" y="24"/>
                    <a:pt x="5" y="22"/>
                  </a:cubicBezTo>
                  <a:lnTo>
                    <a:pt x="2"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4" name="Freeform 255"/>
            <p:cNvSpPr>
              <a:spLocks/>
            </p:cNvSpPr>
            <p:nvPr/>
          </p:nvSpPr>
          <p:spPr bwMode="auto">
            <a:xfrm>
              <a:off x="6607175" y="5621338"/>
              <a:ext cx="20638" cy="30163"/>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2"/>
                  </a:moveTo>
                  <a:cubicBezTo>
                    <a:pt x="32" y="28"/>
                    <a:pt x="22" y="21"/>
                    <a:pt x="16" y="14"/>
                  </a:cubicBezTo>
                  <a:cubicBezTo>
                    <a:pt x="16" y="7"/>
                    <a:pt x="16" y="7"/>
                    <a:pt x="11" y="0"/>
                  </a:cubicBezTo>
                  <a:cubicBezTo>
                    <a:pt x="11" y="0"/>
                    <a:pt x="6" y="0"/>
                    <a:pt x="6" y="7"/>
                  </a:cubicBezTo>
                  <a:cubicBezTo>
                    <a:pt x="0" y="14"/>
                    <a:pt x="0" y="14"/>
                    <a:pt x="0" y="28"/>
                  </a:cubicBezTo>
                  <a:cubicBezTo>
                    <a:pt x="0" y="48"/>
                    <a:pt x="6" y="48"/>
                    <a:pt x="16"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5" name="Freeform 256"/>
            <p:cNvSpPr>
              <a:spLocks/>
            </p:cNvSpPr>
            <p:nvPr/>
          </p:nvSpPr>
          <p:spPr bwMode="auto">
            <a:xfrm>
              <a:off x="6607175"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13" y="0"/>
                  </a:cubicBezTo>
                  <a:cubicBezTo>
                    <a:pt x="13" y="0"/>
                    <a:pt x="13" y="0"/>
                    <a:pt x="13" y="0"/>
                  </a:cubicBezTo>
                  <a:cubicBezTo>
                    <a:pt x="20" y="0"/>
                    <a:pt x="20" y="0"/>
                    <a:pt x="20" y="0"/>
                  </a:cubicBezTo>
                  <a:cubicBezTo>
                    <a:pt x="20" y="7"/>
                    <a:pt x="20" y="7"/>
                    <a:pt x="20" y="7"/>
                  </a:cubicBezTo>
                  <a:cubicBezTo>
                    <a:pt x="20" y="7"/>
                    <a:pt x="20" y="13"/>
                    <a:pt x="20" y="13"/>
                  </a:cubicBezTo>
                  <a:cubicBezTo>
                    <a:pt x="26" y="20"/>
                    <a:pt x="32" y="26"/>
                    <a:pt x="20" y="26"/>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6" name="Freeform 257"/>
            <p:cNvSpPr>
              <a:spLocks/>
            </p:cNvSpPr>
            <p:nvPr/>
          </p:nvSpPr>
          <p:spPr bwMode="auto">
            <a:xfrm>
              <a:off x="6607175"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7"/>
                  </a:cubicBezTo>
                  <a:cubicBezTo>
                    <a:pt x="7" y="0"/>
                    <a:pt x="7" y="0"/>
                    <a:pt x="13" y="0"/>
                  </a:cubicBezTo>
                  <a:cubicBezTo>
                    <a:pt x="13" y="0"/>
                    <a:pt x="13" y="0"/>
                    <a:pt x="13" y="0"/>
                  </a:cubicBezTo>
                  <a:cubicBezTo>
                    <a:pt x="20" y="0"/>
                    <a:pt x="20" y="0"/>
                    <a:pt x="20" y="7"/>
                  </a:cubicBezTo>
                  <a:cubicBezTo>
                    <a:pt x="20" y="7"/>
                    <a:pt x="20" y="7"/>
                    <a:pt x="20" y="7"/>
                  </a:cubicBezTo>
                  <a:cubicBezTo>
                    <a:pt x="20" y="7"/>
                    <a:pt x="20" y="13"/>
                    <a:pt x="20" y="13"/>
                  </a:cubicBezTo>
                  <a:cubicBezTo>
                    <a:pt x="26" y="20"/>
                    <a:pt x="32" y="20"/>
                    <a:pt x="20" y="26"/>
                  </a:cubicBezTo>
                  <a:cubicBezTo>
                    <a:pt x="20" y="26"/>
                    <a:pt x="13" y="26"/>
                    <a:pt x="13" y="32"/>
                  </a:cubicBezTo>
                  <a:cubicBezTo>
                    <a:pt x="7" y="32"/>
                    <a:pt x="0" y="26"/>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7" name="Freeform 258"/>
            <p:cNvSpPr>
              <a:spLocks/>
            </p:cNvSpPr>
            <p:nvPr/>
          </p:nvSpPr>
          <p:spPr bwMode="auto">
            <a:xfrm>
              <a:off x="6607175" y="5630863"/>
              <a:ext cx="11113" cy="11113"/>
            </a:xfrm>
            <a:custGeom>
              <a:avLst/>
              <a:gdLst>
                <a:gd name="T0" fmla="*/ 0 w 16"/>
                <a:gd name="T1" fmla="*/ 2147483647 h 16"/>
                <a:gd name="T2" fmla="*/ 0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6" y="4"/>
                  </a:cubicBezTo>
                  <a:cubicBezTo>
                    <a:pt x="6" y="4"/>
                    <a:pt x="6" y="0"/>
                    <a:pt x="6" y="4"/>
                  </a:cubicBezTo>
                  <a:cubicBezTo>
                    <a:pt x="6" y="4"/>
                    <a:pt x="6" y="4"/>
                    <a:pt x="11" y="4"/>
                  </a:cubicBezTo>
                  <a:cubicBezTo>
                    <a:pt x="11" y="4"/>
                    <a:pt x="11" y="4"/>
                    <a:pt x="11" y="4"/>
                  </a:cubicBezTo>
                  <a:cubicBezTo>
                    <a:pt x="11" y="4"/>
                    <a:pt x="11" y="8"/>
                    <a:pt x="11" y="8"/>
                  </a:cubicBezTo>
                  <a:cubicBezTo>
                    <a:pt x="16" y="12"/>
                    <a:pt x="16" y="12"/>
                    <a:pt x="11" y="16"/>
                  </a:cubicBezTo>
                  <a:cubicBezTo>
                    <a:pt x="11" y="16"/>
                    <a:pt x="6" y="16"/>
                    <a:pt x="6" y="16"/>
                  </a:cubicBezTo>
                  <a:cubicBezTo>
                    <a:pt x="0" y="16"/>
                    <a:pt x="0"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8" name="Freeform 259"/>
            <p:cNvSpPr>
              <a:spLocks/>
            </p:cNvSpPr>
            <p:nvPr/>
          </p:nvSpPr>
          <p:spPr bwMode="auto">
            <a:xfrm>
              <a:off x="6607175"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6" y="0"/>
                    <a:pt x="32" y="0"/>
                  </a:cubicBezTo>
                  <a:cubicBezTo>
                    <a:pt x="32" y="0"/>
                    <a:pt x="13"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9" name="Freeform 260"/>
            <p:cNvSpPr>
              <a:spLocks noEditPoints="1"/>
            </p:cNvSpPr>
            <p:nvPr/>
          </p:nvSpPr>
          <p:spPr bwMode="auto">
            <a:xfrm>
              <a:off x="6610350" y="5630863"/>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7"/>
                <a:gd name="T101" fmla="*/ 45 w 4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7">
                  <a:moveTo>
                    <a:pt x="18" y="12"/>
                  </a:moveTo>
                  <a:lnTo>
                    <a:pt x="13" y="9"/>
                  </a:lnTo>
                  <a:lnTo>
                    <a:pt x="24" y="11"/>
                  </a:lnTo>
                  <a:lnTo>
                    <a:pt x="19" y="11"/>
                  </a:lnTo>
                  <a:lnTo>
                    <a:pt x="25" y="8"/>
                  </a:lnTo>
                  <a:lnTo>
                    <a:pt x="23" y="9"/>
                  </a:lnTo>
                  <a:lnTo>
                    <a:pt x="31" y="2"/>
                  </a:lnTo>
                  <a:lnTo>
                    <a:pt x="39" y="16"/>
                  </a:lnTo>
                  <a:lnTo>
                    <a:pt x="36" y="17"/>
                  </a:lnTo>
                  <a:lnTo>
                    <a:pt x="29" y="19"/>
                  </a:lnTo>
                  <a:cubicBezTo>
                    <a:pt x="27" y="20"/>
                    <a:pt x="26" y="20"/>
                    <a:pt x="25" y="19"/>
                  </a:cubicBezTo>
                  <a:lnTo>
                    <a:pt x="10" y="16"/>
                  </a:lnTo>
                  <a:lnTo>
                    <a:pt x="18" y="13"/>
                  </a:lnTo>
                  <a:lnTo>
                    <a:pt x="15" y="17"/>
                  </a:lnTo>
                  <a:lnTo>
                    <a:pt x="15" y="8"/>
                  </a:lnTo>
                  <a:lnTo>
                    <a:pt x="18" y="12"/>
                  </a:lnTo>
                  <a:close/>
                  <a:moveTo>
                    <a:pt x="2" y="17"/>
                  </a:moveTo>
                  <a:cubicBezTo>
                    <a:pt x="0" y="14"/>
                    <a:pt x="0" y="11"/>
                    <a:pt x="2" y="8"/>
                  </a:cubicBezTo>
                  <a:lnTo>
                    <a:pt x="5" y="4"/>
                  </a:lnTo>
                  <a:cubicBezTo>
                    <a:pt x="7" y="1"/>
                    <a:pt x="10" y="0"/>
                    <a:pt x="13" y="1"/>
                  </a:cubicBezTo>
                  <a:lnTo>
                    <a:pt x="28" y="4"/>
                  </a:lnTo>
                  <a:lnTo>
                    <a:pt x="24" y="4"/>
                  </a:lnTo>
                  <a:lnTo>
                    <a:pt x="31" y="2"/>
                  </a:lnTo>
                  <a:lnTo>
                    <a:pt x="34" y="1"/>
                  </a:lnTo>
                  <a:cubicBezTo>
                    <a:pt x="38" y="0"/>
                    <a:pt x="42" y="1"/>
                    <a:pt x="43" y="4"/>
                  </a:cubicBezTo>
                  <a:cubicBezTo>
                    <a:pt x="45" y="8"/>
                    <a:pt x="45" y="12"/>
                    <a:pt x="42" y="14"/>
                  </a:cubicBezTo>
                  <a:lnTo>
                    <a:pt x="34" y="21"/>
                  </a:lnTo>
                  <a:cubicBezTo>
                    <a:pt x="33" y="22"/>
                    <a:pt x="33" y="22"/>
                    <a:pt x="32" y="23"/>
                  </a:cubicBezTo>
                  <a:lnTo>
                    <a:pt x="26" y="26"/>
                  </a:lnTo>
                  <a:cubicBezTo>
                    <a:pt x="24" y="26"/>
                    <a:pt x="23" y="27"/>
                    <a:pt x="21" y="26"/>
                  </a:cubicBezTo>
                  <a:lnTo>
                    <a:pt x="10" y="24"/>
                  </a:lnTo>
                  <a:cubicBezTo>
                    <a:pt x="8" y="24"/>
                    <a:pt x="6" y="23"/>
                    <a:pt x="5" y="21"/>
                  </a:cubicBezTo>
                  <a:lnTo>
                    <a:pt x="2" y="1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0" name="Freeform 261"/>
            <p:cNvSpPr>
              <a:spLocks/>
            </p:cNvSpPr>
            <p:nvPr/>
          </p:nvSpPr>
          <p:spPr bwMode="auto">
            <a:xfrm>
              <a:off x="6637338" y="5630863"/>
              <a:ext cx="30163" cy="20638"/>
            </a:xfrm>
            <a:custGeom>
              <a:avLst/>
              <a:gdLst>
                <a:gd name="T0" fmla="*/ 2147483647 w 48"/>
                <a:gd name="T1" fmla="*/ 2147483647 h 32"/>
                <a:gd name="T2" fmla="*/ 2147483647 w 48"/>
                <a:gd name="T3" fmla="*/ 2147483647 h 32"/>
                <a:gd name="T4" fmla="*/ 2147483647 w 48"/>
                <a:gd name="T5" fmla="*/ 0 h 32"/>
                <a:gd name="T6" fmla="*/ 0 w 48"/>
                <a:gd name="T7" fmla="*/ 2147483647 h 32"/>
                <a:gd name="T8" fmla="*/ 0 w 48"/>
                <a:gd name="T9" fmla="*/ 2147483647 h 32"/>
                <a:gd name="T10" fmla="*/ 2147483647 w 48"/>
                <a:gd name="T11" fmla="*/ 2147483647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32" y="23"/>
                  </a:moveTo>
                  <a:cubicBezTo>
                    <a:pt x="48" y="14"/>
                    <a:pt x="32" y="10"/>
                    <a:pt x="16" y="5"/>
                  </a:cubicBezTo>
                  <a:cubicBezTo>
                    <a:pt x="24" y="0"/>
                    <a:pt x="24" y="0"/>
                    <a:pt x="16" y="0"/>
                  </a:cubicBezTo>
                  <a:cubicBezTo>
                    <a:pt x="8" y="0"/>
                    <a:pt x="0" y="0"/>
                    <a:pt x="0" y="5"/>
                  </a:cubicBezTo>
                  <a:cubicBezTo>
                    <a:pt x="0" y="14"/>
                    <a:pt x="0" y="10"/>
                    <a:pt x="0" y="19"/>
                  </a:cubicBezTo>
                  <a:cubicBezTo>
                    <a:pt x="8" y="32"/>
                    <a:pt x="24" y="28"/>
                    <a:pt x="32" y="2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1" name="Freeform 262"/>
            <p:cNvSpPr>
              <a:spLocks/>
            </p:cNvSpPr>
            <p:nvPr/>
          </p:nvSpPr>
          <p:spPr bwMode="auto">
            <a:xfrm>
              <a:off x="6637338" y="5630863"/>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2"/>
                  </a:moveTo>
                  <a:cubicBezTo>
                    <a:pt x="0" y="16"/>
                    <a:pt x="0" y="16"/>
                    <a:pt x="7" y="6"/>
                  </a:cubicBezTo>
                  <a:cubicBezTo>
                    <a:pt x="7" y="6"/>
                    <a:pt x="7" y="6"/>
                    <a:pt x="7" y="0"/>
                  </a:cubicBezTo>
                  <a:cubicBezTo>
                    <a:pt x="7" y="0"/>
                    <a:pt x="7" y="0"/>
                    <a:pt x="13" y="0"/>
                  </a:cubicBezTo>
                  <a:cubicBezTo>
                    <a:pt x="13" y="0"/>
                    <a:pt x="13" y="6"/>
                    <a:pt x="13" y="6"/>
                  </a:cubicBezTo>
                  <a:cubicBezTo>
                    <a:pt x="20" y="6"/>
                    <a:pt x="13" y="6"/>
                    <a:pt x="13" y="6"/>
                  </a:cubicBezTo>
                  <a:cubicBezTo>
                    <a:pt x="20" y="11"/>
                    <a:pt x="20" y="11"/>
                    <a:pt x="20" y="11"/>
                  </a:cubicBezTo>
                  <a:cubicBezTo>
                    <a:pt x="32" y="11"/>
                    <a:pt x="32" y="16"/>
                    <a:pt x="26" y="22"/>
                  </a:cubicBezTo>
                  <a:cubicBezTo>
                    <a:pt x="20" y="27"/>
                    <a:pt x="20" y="27"/>
                    <a:pt x="20" y="27"/>
                  </a:cubicBezTo>
                  <a:cubicBezTo>
                    <a:pt x="13" y="32"/>
                    <a:pt x="7" y="32"/>
                    <a:pt x="7"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2" name="Freeform 263"/>
            <p:cNvSpPr>
              <a:spLocks/>
            </p:cNvSpPr>
            <p:nvPr/>
          </p:nvSpPr>
          <p:spPr bwMode="auto">
            <a:xfrm>
              <a:off x="6637338" y="5630863"/>
              <a:ext cx="20638" cy="20638"/>
            </a:xfrm>
            <a:custGeom>
              <a:avLst/>
              <a:gdLst>
                <a:gd name="T0" fmla="*/ 2147483647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4"/>
                  </a:moveTo>
                  <a:cubicBezTo>
                    <a:pt x="0" y="16"/>
                    <a:pt x="0" y="16"/>
                    <a:pt x="7" y="0"/>
                  </a:cubicBezTo>
                  <a:cubicBezTo>
                    <a:pt x="7" y="0"/>
                    <a:pt x="7" y="0"/>
                    <a:pt x="7" y="0"/>
                  </a:cubicBezTo>
                  <a:cubicBezTo>
                    <a:pt x="7" y="0"/>
                    <a:pt x="7" y="0"/>
                    <a:pt x="13" y="0"/>
                  </a:cubicBezTo>
                  <a:cubicBezTo>
                    <a:pt x="13" y="0"/>
                    <a:pt x="13" y="0"/>
                    <a:pt x="13" y="0"/>
                  </a:cubicBezTo>
                  <a:cubicBezTo>
                    <a:pt x="13" y="0"/>
                    <a:pt x="13" y="0"/>
                    <a:pt x="13" y="8"/>
                  </a:cubicBezTo>
                  <a:cubicBezTo>
                    <a:pt x="20" y="8"/>
                    <a:pt x="20" y="8"/>
                    <a:pt x="20" y="8"/>
                  </a:cubicBezTo>
                  <a:cubicBezTo>
                    <a:pt x="26" y="8"/>
                    <a:pt x="32" y="16"/>
                    <a:pt x="26" y="24"/>
                  </a:cubicBezTo>
                  <a:cubicBezTo>
                    <a:pt x="20" y="24"/>
                    <a:pt x="20" y="32"/>
                    <a:pt x="20" y="32"/>
                  </a:cubicBezTo>
                  <a:cubicBezTo>
                    <a:pt x="13" y="32"/>
                    <a:pt x="7" y="32"/>
                    <a:pt x="7"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3" name="Freeform 264"/>
            <p:cNvSpPr>
              <a:spLocks/>
            </p:cNvSpPr>
            <p:nvPr/>
          </p:nvSpPr>
          <p:spPr bwMode="auto">
            <a:xfrm>
              <a:off x="6648450" y="5630863"/>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0"/>
                    <a:pt x="0" y="0"/>
                  </a:cubicBezTo>
                  <a:cubicBezTo>
                    <a:pt x="0" y="0"/>
                    <a:pt x="0" y="0"/>
                    <a:pt x="6" y="0"/>
                  </a:cubicBezTo>
                  <a:cubicBezTo>
                    <a:pt x="6" y="0"/>
                    <a:pt x="6" y="0"/>
                    <a:pt x="6" y="0"/>
                  </a:cubicBezTo>
                  <a:cubicBezTo>
                    <a:pt x="6" y="0"/>
                    <a:pt x="6" y="8"/>
                    <a:pt x="6" y="8"/>
                  </a:cubicBezTo>
                  <a:cubicBezTo>
                    <a:pt x="11" y="8"/>
                    <a:pt x="11" y="8"/>
                    <a:pt x="11" y="8"/>
                  </a:cubicBezTo>
                  <a:cubicBezTo>
                    <a:pt x="16" y="16"/>
                    <a:pt x="16" y="16"/>
                    <a:pt x="11" y="24"/>
                  </a:cubicBezTo>
                  <a:cubicBezTo>
                    <a:pt x="11" y="24"/>
                    <a:pt x="11" y="24"/>
                    <a:pt x="11" y="32"/>
                  </a:cubicBezTo>
                  <a:cubicBezTo>
                    <a:pt x="6" y="32"/>
                    <a:pt x="0"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4" name="Freeform 265"/>
            <p:cNvSpPr>
              <a:spLocks/>
            </p:cNvSpPr>
            <p:nvPr/>
          </p:nvSpPr>
          <p:spPr bwMode="auto">
            <a:xfrm>
              <a:off x="6648450" y="5630863"/>
              <a:ext cx="19050" cy="11113"/>
            </a:xfrm>
            <a:custGeom>
              <a:avLst/>
              <a:gdLst>
                <a:gd name="T0" fmla="*/ 0 w 32"/>
                <a:gd name="T1" fmla="*/ 2147483647 h 16"/>
                <a:gd name="T2" fmla="*/ 2147483647 w 32"/>
                <a:gd name="T3" fmla="*/ 0 h 16"/>
                <a:gd name="T4" fmla="*/ 0 w 32"/>
                <a:gd name="T5" fmla="*/ 2147483647 h 16"/>
                <a:gd name="T6" fmla="*/ 0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0" y="16"/>
                  </a:moveTo>
                  <a:cubicBezTo>
                    <a:pt x="24" y="11"/>
                    <a:pt x="24" y="6"/>
                    <a:pt x="32" y="0"/>
                  </a:cubicBezTo>
                  <a:cubicBezTo>
                    <a:pt x="32" y="0"/>
                    <a:pt x="8"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5" name="Freeform 266"/>
            <p:cNvSpPr>
              <a:spLocks noEditPoints="1"/>
            </p:cNvSpPr>
            <p:nvPr/>
          </p:nvSpPr>
          <p:spPr bwMode="auto">
            <a:xfrm>
              <a:off x="6648450" y="5630863"/>
              <a:ext cx="30163" cy="22225"/>
            </a:xfrm>
            <a:custGeom>
              <a:avLst/>
              <a:gdLst>
                <a:gd name="T0" fmla="*/ 2147483647 w 49"/>
                <a:gd name="T1" fmla="*/ 2147483647 h 34"/>
                <a:gd name="T2" fmla="*/ 2147483647 w 49"/>
                <a:gd name="T3" fmla="*/ 2147483647 h 34"/>
                <a:gd name="T4" fmla="*/ 2147483647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2147483647 h 34"/>
                <a:gd name="T14" fmla="*/ 2147483647 w 49"/>
                <a:gd name="T15" fmla="*/ 2147483647 h 34"/>
                <a:gd name="T16" fmla="*/ 2147483647 w 49"/>
                <a:gd name="T17" fmla="*/ 2147483647 h 34"/>
                <a:gd name="T18" fmla="*/ 2147483647 w 49"/>
                <a:gd name="T19" fmla="*/ 2147483647 h 34"/>
                <a:gd name="T20" fmla="*/ 2147483647 w 49"/>
                <a:gd name="T21" fmla="*/ 2147483647 h 34"/>
                <a:gd name="T22" fmla="*/ 2147483647 w 49"/>
                <a:gd name="T23" fmla="*/ 2147483647 h 34"/>
                <a:gd name="T24" fmla="*/ 2147483647 w 49"/>
                <a:gd name="T25" fmla="*/ 2147483647 h 34"/>
                <a:gd name="T26" fmla="*/ 2147483647 w 49"/>
                <a:gd name="T27" fmla="*/ 2147483647 h 34"/>
                <a:gd name="T28" fmla="*/ 2147483647 w 49"/>
                <a:gd name="T29" fmla="*/ 2147483647 h 34"/>
                <a:gd name="T30" fmla="*/ 0 w 49"/>
                <a:gd name="T31" fmla="*/ 2147483647 h 34"/>
                <a:gd name="T32" fmla="*/ 0 w 49"/>
                <a:gd name="T33" fmla="*/ 2147483647 h 34"/>
                <a:gd name="T34" fmla="*/ 2147483647 w 49"/>
                <a:gd name="T35" fmla="*/ 2147483647 h 34"/>
                <a:gd name="T36" fmla="*/ 2147483647 w 49"/>
                <a:gd name="T37" fmla="*/ 2147483647 h 34"/>
                <a:gd name="T38" fmla="*/ 2147483647 w 49"/>
                <a:gd name="T39" fmla="*/ 2147483647 h 34"/>
                <a:gd name="T40" fmla="*/ 2147483647 w 49"/>
                <a:gd name="T41" fmla="*/ 2147483647 h 34"/>
                <a:gd name="T42" fmla="*/ 2147483647 w 49"/>
                <a:gd name="T43" fmla="*/ 2147483647 h 34"/>
                <a:gd name="T44" fmla="*/ 2147483647 w 49"/>
                <a:gd name="T45" fmla="*/ 2147483647 h 34"/>
                <a:gd name="T46" fmla="*/ 2147483647 w 49"/>
                <a:gd name="T47" fmla="*/ 2147483647 h 34"/>
                <a:gd name="T48" fmla="*/ 2147483647 w 49"/>
                <a:gd name="T49" fmla="*/ 2147483647 h 34"/>
                <a:gd name="T50" fmla="*/ 2147483647 w 49"/>
                <a:gd name="T51" fmla="*/ 2147483647 h 34"/>
                <a:gd name="T52" fmla="*/ 2147483647 w 49"/>
                <a:gd name="T53" fmla="*/ 2147483647 h 34"/>
                <a:gd name="T54" fmla="*/ 2147483647 w 49"/>
                <a:gd name="T55" fmla="*/ 2147483647 h 34"/>
                <a:gd name="T56" fmla="*/ 2147483647 w 49"/>
                <a:gd name="T57" fmla="*/ 2147483647 h 34"/>
                <a:gd name="T58" fmla="*/ 2147483647 w 49"/>
                <a:gd name="T59" fmla="*/ 2147483647 h 34"/>
                <a:gd name="T60" fmla="*/ 0 w 49"/>
                <a:gd name="T61" fmla="*/ 2147483647 h 34"/>
                <a:gd name="T62" fmla="*/ 0 w 49"/>
                <a:gd name="T63" fmla="*/ 2147483647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
                <a:gd name="T97" fmla="*/ 0 h 34"/>
                <a:gd name="T98" fmla="*/ 49 w 49"/>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 h="34">
                  <a:moveTo>
                    <a:pt x="16" y="25"/>
                  </a:moveTo>
                  <a:lnTo>
                    <a:pt x="6" y="18"/>
                  </a:lnTo>
                  <a:lnTo>
                    <a:pt x="20" y="14"/>
                  </a:lnTo>
                  <a:lnTo>
                    <a:pt x="19" y="14"/>
                  </a:lnTo>
                  <a:lnTo>
                    <a:pt x="27" y="10"/>
                  </a:lnTo>
                  <a:lnTo>
                    <a:pt x="25" y="11"/>
                  </a:lnTo>
                  <a:lnTo>
                    <a:pt x="35" y="3"/>
                  </a:lnTo>
                  <a:lnTo>
                    <a:pt x="44" y="17"/>
                  </a:lnTo>
                  <a:lnTo>
                    <a:pt x="40" y="19"/>
                  </a:lnTo>
                  <a:lnTo>
                    <a:pt x="31" y="23"/>
                  </a:lnTo>
                  <a:cubicBezTo>
                    <a:pt x="30" y="23"/>
                    <a:pt x="30" y="23"/>
                    <a:pt x="30" y="23"/>
                  </a:cubicBezTo>
                  <a:lnTo>
                    <a:pt x="11" y="28"/>
                  </a:lnTo>
                  <a:lnTo>
                    <a:pt x="16" y="20"/>
                  </a:lnTo>
                  <a:lnTo>
                    <a:pt x="16" y="23"/>
                  </a:lnTo>
                  <a:lnTo>
                    <a:pt x="16" y="25"/>
                  </a:lnTo>
                  <a:close/>
                  <a:moveTo>
                    <a:pt x="0" y="23"/>
                  </a:moveTo>
                  <a:lnTo>
                    <a:pt x="0" y="20"/>
                  </a:lnTo>
                  <a:cubicBezTo>
                    <a:pt x="0" y="17"/>
                    <a:pt x="3" y="14"/>
                    <a:pt x="6" y="13"/>
                  </a:cubicBezTo>
                  <a:lnTo>
                    <a:pt x="25" y="8"/>
                  </a:lnTo>
                  <a:lnTo>
                    <a:pt x="24" y="8"/>
                  </a:lnTo>
                  <a:lnTo>
                    <a:pt x="33" y="4"/>
                  </a:lnTo>
                  <a:lnTo>
                    <a:pt x="37" y="2"/>
                  </a:lnTo>
                  <a:cubicBezTo>
                    <a:pt x="41" y="0"/>
                    <a:pt x="45" y="2"/>
                    <a:pt x="47" y="5"/>
                  </a:cubicBezTo>
                  <a:cubicBezTo>
                    <a:pt x="49" y="9"/>
                    <a:pt x="49" y="13"/>
                    <a:pt x="45" y="16"/>
                  </a:cubicBezTo>
                  <a:lnTo>
                    <a:pt x="35" y="24"/>
                  </a:lnTo>
                  <a:cubicBezTo>
                    <a:pt x="35" y="24"/>
                    <a:pt x="35" y="24"/>
                    <a:pt x="34" y="25"/>
                  </a:cubicBezTo>
                  <a:lnTo>
                    <a:pt x="26" y="29"/>
                  </a:lnTo>
                  <a:cubicBezTo>
                    <a:pt x="26" y="29"/>
                    <a:pt x="25" y="29"/>
                    <a:pt x="25" y="29"/>
                  </a:cubicBezTo>
                  <a:lnTo>
                    <a:pt x="11" y="33"/>
                  </a:lnTo>
                  <a:cubicBezTo>
                    <a:pt x="8" y="34"/>
                    <a:pt x="6" y="33"/>
                    <a:pt x="4" y="32"/>
                  </a:cubicBezTo>
                  <a:cubicBezTo>
                    <a:pt x="2" y="30"/>
                    <a:pt x="0" y="28"/>
                    <a:pt x="0" y="25"/>
                  </a:cubicBezTo>
                  <a:lnTo>
                    <a:pt x="0"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6" name="Freeform 267"/>
            <p:cNvSpPr>
              <a:spLocks/>
            </p:cNvSpPr>
            <p:nvPr/>
          </p:nvSpPr>
          <p:spPr bwMode="auto">
            <a:xfrm>
              <a:off x="6637338" y="5600701"/>
              <a:ext cx="20638"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0"/>
                  </a:cubicBezTo>
                  <a:cubicBezTo>
                    <a:pt x="0" y="0"/>
                    <a:pt x="7" y="0"/>
                    <a:pt x="7" y="0"/>
                  </a:cubicBezTo>
                  <a:cubicBezTo>
                    <a:pt x="7" y="0"/>
                    <a:pt x="7" y="0"/>
                    <a:pt x="13" y="0"/>
                  </a:cubicBezTo>
                  <a:cubicBezTo>
                    <a:pt x="13" y="0"/>
                    <a:pt x="13" y="0"/>
                    <a:pt x="13" y="0"/>
                  </a:cubicBezTo>
                  <a:cubicBezTo>
                    <a:pt x="13" y="0"/>
                    <a:pt x="13" y="7"/>
                    <a:pt x="13" y="7"/>
                  </a:cubicBezTo>
                  <a:cubicBezTo>
                    <a:pt x="20" y="7"/>
                    <a:pt x="20" y="7"/>
                    <a:pt x="20" y="7"/>
                  </a:cubicBezTo>
                  <a:cubicBezTo>
                    <a:pt x="26" y="13"/>
                    <a:pt x="32" y="20"/>
                    <a:pt x="26" y="26"/>
                  </a:cubicBezTo>
                  <a:cubicBezTo>
                    <a:pt x="20" y="26"/>
                    <a:pt x="20" y="32"/>
                    <a:pt x="20" y="32"/>
                  </a:cubicBezTo>
                  <a:cubicBezTo>
                    <a:pt x="13" y="32"/>
                    <a:pt x="7"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7" name="Freeform 268"/>
            <p:cNvSpPr>
              <a:spLocks/>
            </p:cNvSpPr>
            <p:nvPr/>
          </p:nvSpPr>
          <p:spPr bwMode="auto">
            <a:xfrm>
              <a:off x="6637338" y="5600701"/>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7" y="7"/>
                  </a:cubicBezTo>
                  <a:cubicBezTo>
                    <a:pt x="7" y="7"/>
                    <a:pt x="7" y="0"/>
                    <a:pt x="7" y="0"/>
                  </a:cubicBezTo>
                  <a:cubicBezTo>
                    <a:pt x="7" y="0"/>
                    <a:pt x="7" y="0"/>
                    <a:pt x="13" y="0"/>
                  </a:cubicBezTo>
                  <a:cubicBezTo>
                    <a:pt x="13" y="0"/>
                    <a:pt x="13" y="0"/>
                    <a:pt x="13" y="7"/>
                  </a:cubicBezTo>
                  <a:cubicBezTo>
                    <a:pt x="13" y="7"/>
                    <a:pt x="13" y="7"/>
                    <a:pt x="13" y="7"/>
                  </a:cubicBezTo>
                  <a:cubicBezTo>
                    <a:pt x="20" y="7"/>
                    <a:pt x="20" y="7"/>
                    <a:pt x="20" y="7"/>
                  </a:cubicBezTo>
                  <a:cubicBezTo>
                    <a:pt x="26" y="13"/>
                    <a:pt x="32" y="13"/>
                    <a:pt x="26" y="26"/>
                  </a:cubicBezTo>
                  <a:cubicBezTo>
                    <a:pt x="20" y="26"/>
                    <a:pt x="20" y="26"/>
                    <a:pt x="20" y="26"/>
                  </a:cubicBezTo>
                  <a:cubicBezTo>
                    <a:pt x="13" y="32"/>
                    <a:pt x="7"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8" name="Freeform 269"/>
            <p:cNvSpPr>
              <a:spLocks/>
            </p:cNvSpPr>
            <p:nvPr/>
          </p:nvSpPr>
          <p:spPr bwMode="auto">
            <a:xfrm>
              <a:off x="6637338" y="5600701"/>
              <a:ext cx="20638" cy="9525"/>
            </a:xfrm>
            <a:custGeom>
              <a:avLst/>
              <a:gdLst>
                <a:gd name="T0" fmla="*/ 2147483647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0 h 16"/>
                <a:gd name="T12" fmla="*/ 2147483647 w 32"/>
                <a:gd name="T13" fmla="*/ 2147483647 h 16"/>
                <a:gd name="T14" fmla="*/ 2147483647 w 32"/>
                <a:gd name="T15" fmla="*/ 2147483647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8" y="11"/>
                  </a:moveTo>
                  <a:cubicBezTo>
                    <a:pt x="0" y="6"/>
                    <a:pt x="8" y="6"/>
                    <a:pt x="8" y="0"/>
                  </a:cubicBezTo>
                  <a:cubicBezTo>
                    <a:pt x="8" y="0"/>
                    <a:pt x="8" y="0"/>
                    <a:pt x="8" y="0"/>
                  </a:cubicBezTo>
                  <a:cubicBezTo>
                    <a:pt x="8" y="0"/>
                    <a:pt x="8" y="0"/>
                    <a:pt x="16" y="0"/>
                  </a:cubicBezTo>
                  <a:cubicBezTo>
                    <a:pt x="16" y="0"/>
                    <a:pt x="16" y="0"/>
                    <a:pt x="16" y="0"/>
                  </a:cubicBezTo>
                  <a:cubicBezTo>
                    <a:pt x="16" y="0"/>
                    <a:pt x="16" y="0"/>
                    <a:pt x="16" y="0"/>
                  </a:cubicBezTo>
                  <a:cubicBezTo>
                    <a:pt x="16" y="0"/>
                    <a:pt x="24" y="0"/>
                    <a:pt x="24" y="6"/>
                  </a:cubicBezTo>
                  <a:cubicBezTo>
                    <a:pt x="32" y="6"/>
                    <a:pt x="32" y="6"/>
                    <a:pt x="24" y="11"/>
                  </a:cubicBezTo>
                  <a:cubicBezTo>
                    <a:pt x="24" y="16"/>
                    <a:pt x="24" y="16"/>
                    <a:pt x="24" y="16"/>
                  </a:cubicBezTo>
                  <a:cubicBezTo>
                    <a:pt x="16" y="16"/>
                    <a:pt x="8" y="16"/>
                    <a:pt x="8"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9" name="Freeform 270"/>
            <p:cNvSpPr>
              <a:spLocks/>
            </p:cNvSpPr>
            <p:nvPr/>
          </p:nvSpPr>
          <p:spPr bwMode="auto">
            <a:xfrm>
              <a:off x="6648450" y="5600701"/>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6" y="6"/>
                    <a:pt x="16" y="0"/>
                  </a:cubicBezTo>
                  <a:cubicBezTo>
                    <a:pt x="16" y="0"/>
                    <a:pt x="6"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0" name="Freeform 271"/>
            <p:cNvSpPr>
              <a:spLocks noEditPoints="1"/>
            </p:cNvSpPr>
            <p:nvPr/>
          </p:nvSpPr>
          <p:spPr bwMode="auto">
            <a:xfrm>
              <a:off x="6648450"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0 w 33"/>
                <a:gd name="T49" fmla="*/ 2147483647 h 33"/>
                <a:gd name="T50" fmla="*/ 0 w 33"/>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3"/>
                <a:gd name="T80" fmla="*/ 33 w 3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3">
                  <a:moveTo>
                    <a:pt x="16" y="24"/>
                  </a:moveTo>
                  <a:lnTo>
                    <a:pt x="5" y="17"/>
                  </a:lnTo>
                  <a:lnTo>
                    <a:pt x="19" y="11"/>
                  </a:lnTo>
                  <a:lnTo>
                    <a:pt x="15" y="17"/>
                  </a:lnTo>
                  <a:lnTo>
                    <a:pt x="17" y="7"/>
                  </a:lnTo>
                  <a:lnTo>
                    <a:pt x="30" y="14"/>
                  </a:lnTo>
                  <a:lnTo>
                    <a:pt x="24" y="20"/>
                  </a:lnTo>
                  <a:cubicBezTo>
                    <a:pt x="24" y="21"/>
                    <a:pt x="23" y="21"/>
                    <a:pt x="22" y="22"/>
                  </a:cubicBezTo>
                  <a:lnTo>
                    <a:pt x="12" y="27"/>
                  </a:lnTo>
                  <a:lnTo>
                    <a:pt x="16" y="19"/>
                  </a:lnTo>
                  <a:lnTo>
                    <a:pt x="16" y="22"/>
                  </a:lnTo>
                  <a:lnTo>
                    <a:pt x="16" y="24"/>
                  </a:lnTo>
                  <a:close/>
                  <a:moveTo>
                    <a:pt x="0" y="22"/>
                  </a:moveTo>
                  <a:lnTo>
                    <a:pt x="0" y="19"/>
                  </a:lnTo>
                  <a:cubicBezTo>
                    <a:pt x="0" y="16"/>
                    <a:pt x="2" y="14"/>
                    <a:pt x="5" y="12"/>
                  </a:cubicBezTo>
                  <a:lnTo>
                    <a:pt x="15" y="7"/>
                  </a:lnTo>
                  <a:lnTo>
                    <a:pt x="13" y="9"/>
                  </a:lnTo>
                  <a:lnTo>
                    <a:pt x="19" y="3"/>
                  </a:lnTo>
                  <a:cubicBezTo>
                    <a:pt x="21" y="0"/>
                    <a:pt x="25" y="0"/>
                    <a:pt x="28" y="1"/>
                  </a:cubicBezTo>
                  <a:cubicBezTo>
                    <a:pt x="31" y="3"/>
                    <a:pt x="33" y="7"/>
                    <a:pt x="32" y="10"/>
                  </a:cubicBezTo>
                  <a:lnTo>
                    <a:pt x="30" y="20"/>
                  </a:lnTo>
                  <a:cubicBezTo>
                    <a:pt x="30" y="23"/>
                    <a:pt x="28" y="25"/>
                    <a:pt x="26" y="26"/>
                  </a:cubicBezTo>
                  <a:lnTo>
                    <a:pt x="12" y="32"/>
                  </a:lnTo>
                  <a:cubicBezTo>
                    <a:pt x="9" y="33"/>
                    <a:pt x="6" y="33"/>
                    <a:pt x="4" y="31"/>
                  </a:cubicBezTo>
                  <a:cubicBezTo>
                    <a:pt x="2" y="30"/>
                    <a:pt x="0" y="27"/>
                    <a:pt x="0" y="24"/>
                  </a:cubicBezTo>
                  <a:lnTo>
                    <a:pt x="0" y="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1" name="Freeform 272"/>
            <p:cNvSpPr>
              <a:spLocks/>
            </p:cNvSpPr>
            <p:nvPr/>
          </p:nvSpPr>
          <p:spPr bwMode="auto">
            <a:xfrm>
              <a:off x="6618288" y="5580063"/>
              <a:ext cx="19050" cy="20638"/>
            </a:xfrm>
            <a:custGeom>
              <a:avLst/>
              <a:gdLst>
                <a:gd name="T0" fmla="*/ 2147483647 w 32"/>
                <a:gd name="T1" fmla="*/ 2147483647 h 32"/>
                <a:gd name="T2" fmla="*/ 2147483647 w 32"/>
                <a:gd name="T3" fmla="*/ 2147483647 h 32"/>
                <a:gd name="T4" fmla="*/ 2147483647 w 32"/>
                <a:gd name="T5" fmla="*/ 0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2" y="19"/>
                  </a:moveTo>
                  <a:cubicBezTo>
                    <a:pt x="32" y="10"/>
                    <a:pt x="22" y="10"/>
                    <a:pt x="11" y="5"/>
                  </a:cubicBezTo>
                  <a:cubicBezTo>
                    <a:pt x="11" y="0"/>
                    <a:pt x="11" y="0"/>
                    <a:pt x="6" y="0"/>
                  </a:cubicBezTo>
                  <a:cubicBezTo>
                    <a:pt x="0" y="0"/>
                    <a:pt x="0" y="5"/>
                    <a:pt x="0" y="5"/>
                  </a:cubicBezTo>
                  <a:cubicBezTo>
                    <a:pt x="0" y="14"/>
                    <a:pt x="0" y="14"/>
                    <a:pt x="6" y="23"/>
                  </a:cubicBezTo>
                  <a:cubicBezTo>
                    <a:pt x="11" y="32"/>
                    <a:pt x="16" y="28"/>
                    <a:pt x="22" y="1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2" name="Freeform 273"/>
            <p:cNvSpPr>
              <a:spLocks/>
            </p:cNvSpPr>
            <p:nvPr/>
          </p:nvSpPr>
          <p:spPr bwMode="auto">
            <a:xfrm>
              <a:off x="6618288" y="5580063"/>
              <a:ext cx="19050" cy="20638"/>
            </a:xfrm>
            <a:custGeom>
              <a:avLst/>
              <a:gdLst>
                <a:gd name="T0" fmla="*/ 2147483647 w 32"/>
                <a:gd name="T1" fmla="*/ 2147483647 h 32"/>
                <a:gd name="T2" fmla="*/ 0 w 32"/>
                <a:gd name="T3" fmla="*/ 0 h 32"/>
                <a:gd name="T4" fmla="*/ 0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0"/>
                  </a:cubicBezTo>
                  <a:cubicBezTo>
                    <a:pt x="0" y="0"/>
                    <a:pt x="0" y="0"/>
                    <a:pt x="0" y="0"/>
                  </a:cubicBezTo>
                  <a:cubicBezTo>
                    <a:pt x="0" y="0"/>
                    <a:pt x="7" y="0"/>
                    <a:pt x="7" y="0"/>
                  </a:cubicBezTo>
                  <a:cubicBezTo>
                    <a:pt x="13" y="0"/>
                    <a:pt x="13" y="0"/>
                    <a:pt x="13" y="0"/>
                  </a:cubicBezTo>
                  <a:cubicBezTo>
                    <a:pt x="13" y="0"/>
                    <a:pt x="13" y="0"/>
                    <a:pt x="13" y="7"/>
                  </a:cubicBezTo>
                  <a:cubicBezTo>
                    <a:pt x="13" y="7"/>
                    <a:pt x="20" y="7"/>
                    <a:pt x="20" y="7"/>
                  </a:cubicBezTo>
                  <a:cubicBezTo>
                    <a:pt x="26" y="7"/>
                    <a:pt x="32" y="13"/>
                    <a:pt x="26" y="20"/>
                  </a:cubicBezTo>
                  <a:cubicBezTo>
                    <a:pt x="26" y="26"/>
                    <a:pt x="20" y="26"/>
                    <a:pt x="20" y="26"/>
                  </a:cubicBezTo>
                  <a:cubicBezTo>
                    <a:pt x="13" y="32"/>
                    <a:pt x="13" y="32"/>
                    <a:pt x="7"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3" name="Freeform 274"/>
            <p:cNvSpPr>
              <a:spLocks/>
            </p:cNvSpPr>
            <p:nvPr/>
          </p:nvSpPr>
          <p:spPr bwMode="auto">
            <a:xfrm>
              <a:off x="6618288" y="5580063"/>
              <a:ext cx="19050"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7"/>
                  </a:cubicBezTo>
                  <a:cubicBezTo>
                    <a:pt x="0" y="7"/>
                    <a:pt x="0" y="0"/>
                    <a:pt x="7" y="0"/>
                  </a:cubicBezTo>
                  <a:cubicBezTo>
                    <a:pt x="7" y="0"/>
                    <a:pt x="7" y="0"/>
                    <a:pt x="7" y="0"/>
                  </a:cubicBezTo>
                  <a:cubicBezTo>
                    <a:pt x="7" y="0"/>
                    <a:pt x="13" y="0"/>
                    <a:pt x="13" y="0"/>
                  </a:cubicBezTo>
                  <a:cubicBezTo>
                    <a:pt x="13" y="0"/>
                    <a:pt x="13" y="0"/>
                    <a:pt x="13" y="7"/>
                  </a:cubicBezTo>
                  <a:cubicBezTo>
                    <a:pt x="13" y="7"/>
                    <a:pt x="20" y="7"/>
                    <a:pt x="20" y="7"/>
                  </a:cubicBezTo>
                  <a:cubicBezTo>
                    <a:pt x="26" y="7"/>
                    <a:pt x="32" y="13"/>
                    <a:pt x="26" y="20"/>
                  </a:cubicBezTo>
                  <a:cubicBezTo>
                    <a:pt x="26" y="20"/>
                    <a:pt x="20" y="26"/>
                    <a:pt x="20" y="26"/>
                  </a:cubicBezTo>
                  <a:cubicBezTo>
                    <a:pt x="13" y="32"/>
                    <a:pt x="13"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4" name="Freeform 275"/>
            <p:cNvSpPr>
              <a:spLocks/>
            </p:cNvSpPr>
            <p:nvPr/>
          </p:nvSpPr>
          <p:spPr bwMode="auto">
            <a:xfrm>
              <a:off x="6618288" y="5580063"/>
              <a:ext cx="9525" cy="20638"/>
            </a:xfrm>
            <a:custGeom>
              <a:avLst/>
              <a:gdLst>
                <a:gd name="T0" fmla="*/ 0 w 16"/>
                <a:gd name="T1" fmla="*/ 2147483647 h 32"/>
                <a:gd name="T2" fmla="*/ 0 w 16"/>
                <a:gd name="T3" fmla="*/ 2147483647 h 32"/>
                <a:gd name="T4" fmla="*/ 0 w 16"/>
                <a:gd name="T5" fmla="*/ 2147483647 h 32"/>
                <a:gd name="T6" fmla="*/ 0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8"/>
                    <a:pt x="0" y="8"/>
                  </a:cubicBezTo>
                  <a:cubicBezTo>
                    <a:pt x="0" y="8"/>
                    <a:pt x="0" y="0"/>
                    <a:pt x="0" y="0"/>
                  </a:cubicBezTo>
                  <a:cubicBezTo>
                    <a:pt x="0" y="0"/>
                    <a:pt x="6" y="0"/>
                    <a:pt x="6" y="0"/>
                  </a:cubicBezTo>
                  <a:cubicBezTo>
                    <a:pt x="6" y="8"/>
                    <a:pt x="6" y="8"/>
                    <a:pt x="6" y="8"/>
                  </a:cubicBezTo>
                  <a:cubicBezTo>
                    <a:pt x="6" y="8"/>
                    <a:pt x="6" y="8"/>
                    <a:pt x="6" y="8"/>
                  </a:cubicBezTo>
                  <a:cubicBezTo>
                    <a:pt x="11" y="8"/>
                    <a:pt x="16" y="16"/>
                    <a:pt x="16" y="24"/>
                  </a:cubicBezTo>
                  <a:cubicBezTo>
                    <a:pt x="11" y="24"/>
                    <a:pt x="11" y="24"/>
                    <a:pt x="11" y="24"/>
                  </a:cubicBezTo>
                  <a:cubicBezTo>
                    <a:pt x="6" y="32"/>
                    <a:pt x="6"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5" name="Freeform 276"/>
            <p:cNvSpPr>
              <a:spLocks/>
            </p:cNvSpPr>
            <p:nvPr/>
          </p:nvSpPr>
          <p:spPr bwMode="auto">
            <a:xfrm>
              <a:off x="6627813" y="5580063"/>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2"/>
                    <a:pt x="11" y="8"/>
                    <a:pt x="16" y="0"/>
                  </a:cubicBezTo>
                  <a:cubicBezTo>
                    <a:pt x="16" y="0"/>
                    <a:pt x="6" y="12"/>
                    <a:pt x="0" y="12"/>
                  </a:cubicBezTo>
                  <a:cubicBezTo>
                    <a:pt x="0" y="12"/>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6" name="Freeform 277"/>
            <p:cNvSpPr>
              <a:spLocks noEditPoints="1"/>
            </p:cNvSpPr>
            <p:nvPr/>
          </p:nvSpPr>
          <p:spPr bwMode="auto">
            <a:xfrm>
              <a:off x="6627813"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0 w 33"/>
                <a:gd name="T53" fmla="*/ 2147483647 h 33"/>
                <a:gd name="T54" fmla="*/ 0 w 33"/>
                <a:gd name="T55" fmla="*/ 2147483647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3"/>
                <a:gd name="T86" fmla="*/ 33 w 3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3">
                  <a:moveTo>
                    <a:pt x="16" y="24"/>
                  </a:moveTo>
                  <a:lnTo>
                    <a:pt x="6" y="17"/>
                  </a:lnTo>
                  <a:lnTo>
                    <a:pt x="15" y="14"/>
                  </a:lnTo>
                  <a:lnTo>
                    <a:pt x="12" y="16"/>
                  </a:lnTo>
                  <a:lnTo>
                    <a:pt x="15" y="13"/>
                  </a:lnTo>
                  <a:lnTo>
                    <a:pt x="13" y="15"/>
                  </a:lnTo>
                  <a:lnTo>
                    <a:pt x="17" y="5"/>
                  </a:lnTo>
                  <a:lnTo>
                    <a:pt x="30" y="14"/>
                  </a:lnTo>
                  <a:lnTo>
                    <a:pt x="24" y="20"/>
                  </a:lnTo>
                  <a:cubicBezTo>
                    <a:pt x="24" y="21"/>
                    <a:pt x="23" y="21"/>
                    <a:pt x="23" y="21"/>
                  </a:cubicBezTo>
                  <a:lnTo>
                    <a:pt x="13" y="27"/>
                  </a:lnTo>
                  <a:lnTo>
                    <a:pt x="16" y="20"/>
                  </a:lnTo>
                  <a:lnTo>
                    <a:pt x="16" y="24"/>
                  </a:lnTo>
                  <a:close/>
                  <a:moveTo>
                    <a:pt x="0" y="20"/>
                  </a:moveTo>
                  <a:cubicBezTo>
                    <a:pt x="0" y="18"/>
                    <a:pt x="2" y="15"/>
                    <a:pt x="4" y="14"/>
                  </a:cubicBezTo>
                  <a:lnTo>
                    <a:pt x="14" y="8"/>
                  </a:lnTo>
                  <a:lnTo>
                    <a:pt x="13" y="9"/>
                  </a:lnTo>
                  <a:lnTo>
                    <a:pt x="19" y="3"/>
                  </a:lnTo>
                  <a:cubicBezTo>
                    <a:pt x="21" y="0"/>
                    <a:pt x="26" y="0"/>
                    <a:pt x="29" y="2"/>
                  </a:cubicBezTo>
                  <a:cubicBezTo>
                    <a:pt x="32" y="4"/>
                    <a:pt x="33" y="8"/>
                    <a:pt x="32" y="11"/>
                  </a:cubicBezTo>
                  <a:lnTo>
                    <a:pt x="28" y="21"/>
                  </a:lnTo>
                  <a:cubicBezTo>
                    <a:pt x="27" y="22"/>
                    <a:pt x="27" y="23"/>
                    <a:pt x="26" y="24"/>
                  </a:cubicBezTo>
                  <a:lnTo>
                    <a:pt x="23" y="27"/>
                  </a:lnTo>
                  <a:cubicBezTo>
                    <a:pt x="22" y="28"/>
                    <a:pt x="21" y="29"/>
                    <a:pt x="20" y="29"/>
                  </a:cubicBezTo>
                  <a:lnTo>
                    <a:pt x="11" y="32"/>
                  </a:lnTo>
                  <a:cubicBezTo>
                    <a:pt x="9" y="33"/>
                    <a:pt x="6" y="32"/>
                    <a:pt x="4" y="31"/>
                  </a:cubicBezTo>
                  <a:cubicBezTo>
                    <a:pt x="2" y="29"/>
                    <a:pt x="0" y="27"/>
                    <a:pt x="0" y="24"/>
                  </a:cubicBezTo>
                  <a:lnTo>
                    <a:pt x="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7" name="Freeform 278"/>
            <p:cNvSpPr>
              <a:spLocks/>
            </p:cNvSpPr>
            <p:nvPr/>
          </p:nvSpPr>
          <p:spPr bwMode="auto">
            <a:xfrm>
              <a:off x="6048375" y="5456238"/>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0" y="16"/>
                    <a:pt x="11" y="4"/>
                    <a:pt x="6" y="0"/>
                  </a:cubicBezTo>
                  <a:cubicBezTo>
                    <a:pt x="6" y="0"/>
                    <a:pt x="16" y="4"/>
                    <a:pt x="6" y="16"/>
                  </a:cubicBezTo>
                  <a:cubicBezTo>
                    <a:pt x="6" y="16"/>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8" name="Freeform 279"/>
            <p:cNvSpPr>
              <a:spLocks noEditPoints="1"/>
            </p:cNvSpPr>
            <p:nvPr/>
          </p:nvSpPr>
          <p:spPr bwMode="auto">
            <a:xfrm>
              <a:off x="6048375" y="5456238"/>
              <a:ext cx="15875" cy="20638"/>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2147483647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8" y="32"/>
                  </a:moveTo>
                  <a:cubicBezTo>
                    <a:pt x="5" y="32"/>
                    <a:pt x="3" y="31"/>
                    <a:pt x="1" y="28"/>
                  </a:cubicBezTo>
                  <a:cubicBezTo>
                    <a:pt x="0" y="25"/>
                    <a:pt x="0" y="22"/>
                    <a:pt x="2" y="19"/>
                  </a:cubicBezTo>
                  <a:lnTo>
                    <a:pt x="7" y="13"/>
                  </a:lnTo>
                  <a:lnTo>
                    <a:pt x="5" y="18"/>
                  </a:lnTo>
                  <a:lnTo>
                    <a:pt x="6" y="8"/>
                  </a:lnTo>
                  <a:cubicBezTo>
                    <a:pt x="7" y="5"/>
                    <a:pt x="9" y="2"/>
                    <a:pt x="12" y="1"/>
                  </a:cubicBezTo>
                  <a:cubicBezTo>
                    <a:pt x="15" y="0"/>
                    <a:pt x="18" y="1"/>
                    <a:pt x="20" y="3"/>
                  </a:cubicBezTo>
                  <a:lnTo>
                    <a:pt x="24" y="7"/>
                  </a:lnTo>
                  <a:cubicBezTo>
                    <a:pt x="26" y="8"/>
                    <a:pt x="26" y="10"/>
                    <a:pt x="26" y="12"/>
                  </a:cubicBezTo>
                  <a:lnTo>
                    <a:pt x="26" y="16"/>
                  </a:lnTo>
                  <a:cubicBezTo>
                    <a:pt x="26" y="18"/>
                    <a:pt x="26" y="19"/>
                    <a:pt x="26" y="20"/>
                  </a:cubicBezTo>
                  <a:lnTo>
                    <a:pt x="22" y="28"/>
                  </a:lnTo>
                  <a:cubicBezTo>
                    <a:pt x="20" y="31"/>
                    <a:pt x="17" y="32"/>
                    <a:pt x="14" y="32"/>
                  </a:cubicBezTo>
                  <a:lnTo>
                    <a:pt x="11" y="32"/>
                  </a:lnTo>
                  <a:lnTo>
                    <a:pt x="8" y="32"/>
                  </a:lnTo>
                  <a:close/>
                  <a:moveTo>
                    <a:pt x="11" y="16"/>
                  </a:moveTo>
                  <a:lnTo>
                    <a:pt x="14" y="16"/>
                  </a:lnTo>
                  <a:lnTo>
                    <a:pt x="7" y="21"/>
                  </a:lnTo>
                  <a:lnTo>
                    <a:pt x="11" y="13"/>
                  </a:lnTo>
                  <a:lnTo>
                    <a:pt x="10" y="16"/>
                  </a:lnTo>
                  <a:lnTo>
                    <a:pt x="10" y="12"/>
                  </a:lnTo>
                  <a:lnTo>
                    <a:pt x="13" y="18"/>
                  </a:lnTo>
                  <a:lnTo>
                    <a:pt x="9" y="14"/>
                  </a:lnTo>
                  <a:lnTo>
                    <a:pt x="22" y="9"/>
                  </a:lnTo>
                  <a:lnTo>
                    <a:pt x="21" y="19"/>
                  </a:lnTo>
                  <a:cubicBezTo>
                    <a:pt x="21" y="21"/>
                    <a:pt x="21" y="22"/>
                    <a:pt x="20" y="24"/>
                  </a:cubicBezTo>
                  <a:lnTo>
                    <a:pt x="15" y="30"/>
                  </a:lnTo>
                  <a:lnTo>
                    <a:pt x="8" y="16"/>
                  </a:lnTo>
                  <a:lnTo>
                    <a:pt x="11"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9" name="Freeform 280"/>
            <p:cNvSpPr>
              <a:spLocks/>
            </p:cNvSpPr>
            <p:nvPr/>
          </p:nvSpPr>
          <p:spPr bwMode="auto">
            <a:xfrm>
              <a:off x="5999163" y="5394326"/>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3"/>
                  </a:moveTo>
                  <a:cubicBezTo>
                    <a:pt x="0" y="13"/>
                    <a:pt x="16" y="4"/>
                    <a:pt x="11" y="0"/>
                  </a:cubicBezTo>
                  <a:cubicBezTo>
                    <a:pt x="11" y="0"/>
                    <a:pt x="16" y="4"/>
                    <a:pt x="11" y="16"/>
                  </a:cubicBezTo>
                  <a:cubicBezTo>
                    <a:pt x="11" y="16"/>
                    <a:pt x="0" y="13"/>
                    <a:pt x="0" y="13"/>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0" name="Freeform 281"/>
            <p:cNvSpPr>
              <a:spLocks noEditPoints="1"/>
            </p:cNvSpPr>
            <p:nvPr/>
          </p:nvSpPr>
          <p:spPr bwMode="auto">
            <a:xfrm>
              <a:off x="5999163" y="5394326"/>
              <a:ext cx="17463"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2147483647 w 30"/>
                <a:gd name="T53" fmla="*/ 2147483647 h 33"/>
                <a:gd name="T54" fmla="*/ 2147483647 w 30"/>
                <a:gd name="T55" fmla="*/ 2147483647 h 33"/>
                <a:gd name="T56" fmla="*/ 2147483647 w 30"/>
                <a:gd name="T57" fmla="*/ 2147483647 h 33"/>
                <a:gd name="T58" fmla="*/ 2147483647 w 30"/>
                <a:gd name="T59" fmla="*/ 2147483647 h 33"/>
                <a:gd name="T60" fmla="*/ 2147483647 w 30"/>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33"/>
                <a:gd name="T95" fmla="*/ 30 w 30"/>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33">
                  <a:moveTo>
                    <a:pt x="6" y="29"/>
                  </a:moveTo>
                  <a:cubicBezTo>
                    <a:pt x="3" y="28"/>
                    <a:pt x="1" y="26"/>
                    <a:pt x="1" y="23"/>
                  </a:cubicBezTo>
                  <a:cubicBezTo>
                    <a:pt x="0" y="20"/>
                    <a:pt x="1" y="17"/>
                    <a:pt x="4" y="15"/>
                  </a:cubicBezTo>
                  <a:lnTo>
                    <a:pt x="11" y="10"/>
                  </a:lnTo>
                  <a:lnTo>
                    <a:pt x="10" y="11"/>
                  </a:lnTo>
                  <a:lnTo>
                    <a:pt x="14" y="7"/>
                  </a:lnTo>
                  <a:lnTo>
                    <a:pt x="11" y="12"/>
                  </a:lnTo>
                  <a:lnTo>
                    <a:pt x="11" y="8"/>
                  </a:lnTo>
                  <a:cubicBezTo>
                    <a:pt x="11" y="5"/>
                    <a:pt x="14" y="2"/>
                    <a:pt x="18" y="1"/>
                  </a:cubicBezTo>
                  <a:cubicBezTo>
                    <a:pt x="21" y="0"/>
                    <a:pt x="25" y="2"/>
                    <a:pt x="27" y="5"/>
                  </a:cubicBezTo>
                  <a:lnTo>
                    <a:pt x="29" y="9"/>
                  </a:lnTo>
                  <a:cubicBezTo>
                    <a:pt x="29" y="10"/>
                    <a:pt x="30" y="12"/>
                    <a:pt x="29" y="14"/>
                  </a:cubicBezTo>
                  <a:lnTo>
                    <a:pt x="27" y="26"/>
                  </a:lnTo>
                  <a:cubicBezTo>
                    <a:pt x="27" y="28"/>
                    <a:pt x="26" y="30"/>
                    <a:pt x="24" y="31"/>
                  </a:cubicBezTo>
                  <a:cubicBezTo>
                    <a:pt x="22" y="32"/>
                    <a:pt x="20" y="33"/>
                    <a:pt x="18" y="32"/>
                  </a:cubicBezTo>
                  <a:lnTo>
                    <a:pt x="13" y="31"/>
                  </a:lnTo>
                  <a:lnTo>
                    <a:pt x="6" y="29"/>
                  </a:lnTo>
                  <a:close/>
                  <a:moveTo>
                    <a:pt x="16" y="16"/>
                  </a:moveTo>
                  <a:lnTo>
                    <a:pt x="21" y="17"/>
                  </a:lnTo>
                  <a:lnTo>
                    <a:pt x="12" y="23"/>
                  </a:lnTo>
                  <a:lnTo>
                    <a:pt x="14" y="11"/>
                  </a:lnTo>
                  <a:lnTo>
                    <a:pt x="14" y="16"/>
                  </a:lnTo>
                  <a:lnTo>
                    <a:pt x="12" y="12"/>
                  </a:lnTo>
                  <a:lnTo>
                    <a:pt x="27" y="8"/>
                  </a:lnTo>
                  <a:lnTo>
                    <a:pt x="27" y="12"/>
                  </a:lnTo>
                  <a:cubicBezTo>
                    <a:pt x="27" y="15"/>
                    <a:pt x="27" y="17"/>
                    <a:pt x="25" y="18"/>
                  </a:cubicBezTo>
                  <a:lnTo>
                    <a:pt x="21" y="22"/>
                  </a:lnTo>
                  <a:cubicBezTo>
                    <a:pt x="21" y="22"/>
                    <a:pt x="20" y="23"/>
                    <a:pt x="20" y="23"/>
                  </a:cubicBezTo>
                  <a:lnTo>
                    <a:pt x="13" y="28"/>
                  </a:lnTo>
                  <a:lnTo>
                    <a:pt x="11" y="14"/>
                  </a:lnTo>
                  <a:lnTo>
                    <a:pt x="16"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1" name="Freeform 282"/>
            <p:cNvSpPr>
              <a:spLocks/>
            </p:cNvSpPr>
            <p:nvPr/>
          </p:nvSpPr>
          <p:spPr bwMode="auto">
            <a:xfrm>
              <a:off x="6008688" y="5527676"/>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6"/>
                  </a:cubicBezTo>
                  <a:cubicBezTo>
                    <a:pt x="0" y="6"/>
                    <a:pt x="4" y="16"/>
                    <a:pt x="16" y="6"/>
                  </a:cubicBezTo>
                  <a:cubicBezTo>
                    <a:pt x="16" y="6"/>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2" name="Freeform 283"/>
            <p:cNvSpPr>
              <a:spLocks noEditPoints="1"/>
            </p:cNvSpPr>
            <p:nvPr/>
          </p:nvSpPr>
          <p:spPr bwMode="auto">
            <a:xfrm>
              <a:off x="6008688" y="5527676"/>
              <a:ext cx="20638" cy="17463"/>
            </a:xfrm>
            <a:custGeom>
              <a:avLst/>
              <a:gdLst>
                <a:gd name="T0" fmla="*/ 2147483647 w 33"/>
                <a:gd name="T1" fmla="*/ 2147483647 h 26"/>
                <a:gd name="T2" fmla="*/ 2147483647 w 33"/>
                <a:gd name="T3" fmla="*/ 2147483647 h 26"/>
                <a:gd name="T4" fmla="*/ 2147483647 w 33"/>
                <a:gd name="T5" fmla="*/ 2147483647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2147483647 w 33"/>
                <a:gd name="T63" fmla="*/ 2147483647 h 26"/>
                <a:gd name="T64" fmla="*/ 2147483647 w 33"/>
                <a:gd name="T65" fmla="*/ 2147483647 h 26"/>
                <a:gd name="T66" fmla="*/ 2147483647 w 33"/>
                <a:gd name="T67" fmla="*/ 0 h 26"/>
                <a:gd name="T68" fmla="*/ 2147483647 w 33"/>
                <a:gd name="T69" fmla="*/ 2147483647 h 26"/>
                <a:gd name="T70" fmla="*/ 2147483647 w 33"/>
                <a:gd name="T71" fmla="*/ 2147483647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26"/>
                <a:gd name="T110" fmla="*/ 33 w 33"/>
                <a:gd name="T111" fmla="*/ 26 h 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26">
                  <a:moveTo>
                    <a:pt x="15" y="13"/>
                  </a:moveTo>
                  <a:lnTo>
                    <a:pt x="28" y="13"/>
                  </a:lnTo>
                  <a:lnTo>
                    <a:pt x="23" y="20"/>
                  </a:lnTo>
                  <a:cubicBezTo>
                    <a:pt x="22" y="21"/>
                    <a:pt x="21" y="22"/>
                    <a:pt x="20" y="23"/>
                  </a:cubicBezTo>
                  <a:lnTo>
                    <a:pt x="16" y="25"/>
                  </a:lnTo>
                  <a:cubicBezTo>
                    <a:pt x="13" y="26"/>
                    <a:pt x="10" y="26"/>
                    <a:pt x="8" y="24"/>
                  </a:cubicBezTo>
                  <a:lnTo>
                    <a:pt x="4" y="21"/>
                  </a:lnTo>
                  <a:lnTo>
                    <a:pt x="14" y="9"/>
                  </a:lnTo>
                  <a:lnTo>
                    <a:pt x="18" y="13"/>
                  </a:lnTo>
                  <a:lnTo>
                    <a:pt x="12" y="10"/>
                  </a:lnTo>
                  <a:lnTo>
                    <a:pt x="16" y="10"/>
                  </a:lnTo>
                  <a:lnTo>
                    <a:pt x="13" y="11"/>
                  </a:lnTo>
                  <a:lnTo>
                    <a:pt x="21" y="7"/>
                  </a:lnTo>
                  <a:lnTo>
                    <a:pt x="17" y="17"/>
                  </a:lnTo>
                  <a:lnTo>
                    <a:pt x="16" y="14"/>
                  </a:lnTo>
                  <a:lnTo>
                    <a:pt x="17" y="16"/>
                  </a:lnTo>
                  <a:lnTo>
                    <a:pt x="15" y="13"/>
                  </a:lnTo>
                  <a:close/>
                  <a:moveTo>
                    <a:pt x="30" y="7"/>
                  </a:moveTo>
                  <a:cubicBezTo>
                    <a:pt x="31" y="8"/>
                    <a:pt x="31" y="8"/>
                    <a:pt x="31" y="9"/>
                  </a:cubicBezTo>
                  <a:lnTo>
                    <a:pt x="32" y="12"/>
                  </a:lnTo>
                  <a:cubicBezTo>
                    <a:pt x="33" y="16"/>
                    <a:pt x="32" y="20"/>
                    <a:pt x="28" y="22"/>
                  </a:cubicBezTo>
                  <a:lnTo>
                    <a:pt x="20" y="26"/>
                  </a:lnTo>
                  <a:cubicBezTo>
                    <a:pt x="19" y="26"/>
                    <a:pt x="18" y="26"/>
                    <a:pt x="16" y="26"/>
                  </a:cubicBezTo>
                  <a:lnTo>
                    <a:pt x="12" y="26"/>
                  </a:lnTo>
                  <a:cubicBezTo>
                    <a:pt x="10" y="26"/>
                    <a:pt x="8" y="26"/>
                    <a:pt x="7" y="24"/>
                  </a:cubicBezTo>
                  <a:lnTo>
                    <a:pt x="3" y="20"/>
                  </a:lnTo>
                  <a:cubicBezTo>
                    <a:pt x="0" y="17"/>
                    <a:pt x="0" y="12"/>
                    <a:pt x="2" y="9"/>
                  </a:cubicBezTo>
                  <a:cubicBezTo>
                    <a:pt x="5" y="6"/>
                    <a:pt x="10" y="6"/>
                    <a:pt x="13" y="8"/>
                  </a:cubicBezTo>
                  <a:lnTo>
                    <a:pt x="17" y="11"/>
                  </a:lnTo>
                  <a:lnTo>
                    <a:pt x="9" y="10"/>
                  </a:lnTo>
                  <a:lnTo>
                    <a:pt x="13" y="8"/>
                  </a:lnTo>
                  <a:lnTo>
                    <a:pt x="10" y="11"/>
                  </a:lnTo>
                  <a:lnTo>
                    <a:pt x="15" y="4"/>
                  </a:lnTo>
                  <a:cubicBezTo>
                    <a:pt x="16" y="2"/>
                    <a:pt x="19" y="0"/>
                    <a:pt x="22" y="0"/>
                  </a:cubicBezTo>
                  <a:cubicBezTo>
                    <a:pt x="24" y="1"/>
                    <a:pt x="27" y="2"/>
                    <a:pt x="28" y="4"/>
                  </a:cubicBezTo>
                  <a:lnTo>
                    <a:pt x="30" y="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3" name="Freeform 284"/>
            <p:cNvSpPr>
              <a:spLocks/>
            </p:cNvSpPr>
            <p:nvPr/>
          </p:nvSpPr>
          <p:spPr bwMode="auto">
            <a:xfrm>
              <a:off x="5959475" y="5497513"/>
              <a:ext cx="19050" cy="9525"/>
            </a:xfrm>
            <a:custGeom>
              <a:avLst/>
              <a:gdLst>
                <a:gd name="T0" fmla="*/ 2147483647 w 32"/>
                <a:gd name="T1" fmla="*/ 0 h 16"/>
                <a:gd name="T2" fmla="*/ 0 w 32"/>
                <a:gd name="T3" fmla="*/ 0 h 16"/>
                <a:gd name="T4" fmla="*/ 2147483647 w 32"/>
                <a:gd name="T5" fmla="*/ 2147483647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0"/>
                  </a:moveTo>
                  <a:cubicBezTo>
                    <a:pt x="32" y="0"/>
                    <a:pt x="7" y="16"/>
                    <a:pt x="0" y="0"/>
                  </a:cubicBezTo>
                  <a:cubicBezTo>
                    <a:pt x="0" y="0"/>
                    <a:pt x="7" y="16"/>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4" name="Freeform 285"/>
            <p:cNvSpPr>
              <a:spLocks noEditPoints="1"/>
            </p:cNvSpPr>
            <p:nvPr/>
          </p:nvSpPr>
          <p:spPr bwMode="auto">
            <a:xfrm>
              <a:off x="5959475" y="54975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2147483647 w 48"/>
                <a:gd name="T61" fmla="*/ 2147483647 h 27"/>
                <a:gd name="T62" fmla="*/ 2147483647 w 48"/>
                <a:gd name="T63" fmla="*/ 2147483647 h 27"/>
                <a:gd name="T64" fmla="*/ 2147483647 w 48"/>
                <a:gd name="T65" fmla="*/ 2147483647 h 27"/>
                <a:gd name="T66" fmla="*/ 2147483647 w 48"/>
                <a:gd name="T67" fmla="*/ 2147483647 h 27"/>
                <a:gd name="T68" fmla="*/ 2147483647 w 48"/>
                <a:gd name="T69" fmla="*/ 2147483647 h 27"/>
                <a:gd name="T70" fmla="*/ 2147483647 w 48"/>
                <a:gd name="T71" fmla="*/ 2147483647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27"/>
                <a:gd name="T110" fmla="*/ 48 w 4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27">
                  <a:moveTo>
                    <a:pt x="32" y="8"/>
                  </a:moveTo>
                  <a:lnTo>
                    <a:pt x="44" y="16"/>
                  </a:lnTo>
                  <a:lnTo>
                    <a:pt x="40" y="18"/>
                  </a:lnTo>
                  <a:lnTo>
                    <a:pt x="31" y="22"/>
                  </a:lnTo>
                  <a:cubicBezTo>
                    <a:pt x="30" y="22"/>
                    <a:pt x="29" y="22"/>
                    <a:pt x="28" y="22"/>
                  </a:cubicBezTo>
                  <a:lnTo>
                    <a:pt x="17" y="23"/>
                  </a:lnTo>
                  <a:cubicBezTo>
                    <a:pt x="15" y="24"/>
                    <a:pt x="13" y="23"/>
                    <a:pt x="11" y="21"/>
                  </a:cubicBezTo>
                  <a:lnTo>
                    <a:pt x="3" y="14"/>
                  </a:lnTo>
                  <a:lnTo>
                    <a:pt x="14" y="3"/>
                  </a:lnTo>
                  <a:lnTo>
                    <a:pt x="21" y="10"/>
                  </a:lnTo>
                  <a:lnTo>
                    <a:pt x="18" y="8"/>
                  </a:lnTo>
                  <a:lnTo>
                    <a:pt x="27" y="11"/>
                  </a:lnTo>
                  <a:lnTo>
                    <a:pt x="23" y="11"/>
                  </a:lnTo>
                  <a:lnTo>
                    <a:pt x="39" y="9"/>
                  </a:lnTo>
                  <a:lnTo>
                    <a:pt x="32" y="16"/>
                  </a:lnTo>
                  <a:lnTo>
                    <a:pt x="32" y="12"/>
                  </a:lnTo>
                  <a:lnTo>
                    <a:pt x="32" y="8"/>
                  </a:lnTo>
                  <a:close/>
                  <a:moveTo>
                    <a:pt x="48" y="12"/>
                  </a:moveTo>
                  <a:lnTo>
                    <a:pt x="48" y="16"/>
                  </a:lnTo>
                  <a:cubicBezTo>
                    <a:pt x="48" y="21"/>
                    <a:pt x="45" y="24"/>
                    <a:pt x="41" y="24"/>
                  </a:cubicBezTo>
                  <a:lnTo>
                    <a:pt x="25" y="26"/>
                  </a:lnTo>
                  <a:cubicBezTo>
                    <a:pt x="24" y="27"/>
                    <a:pt x="23" y="26"/>
                    <a:pt x="22" y="26"/>
                  </a:cubicBezTo>
                  <a:lnTo>
                    <a:pt x="13" y="23"/>
                  </a:lnTo>
                  <a:cubicBezTo>
                    <a:pt x="12" y="23"/>
                    <a:pt x="11" y="22"/>
                    <a:pt x="10" y="21"/>
                  </a:cubicBezTo>
                  <a:lnTo>
                    <a:pt x="3" y="14"/>
                  </a:lnTo>
                  <a:cubicBezTo>
                    <a:pt x="0" y="11"/>
                    <a:pt x="0" y="6"/>
                    <a:pt x="3" y="3"/>
                  </a:cubicBezTo>
                  <a:cubicBezTo>
                    <a:pt x="6" y="0"/>
                    <a:pt x="10" y="0"/>
                    <a:pt x="14" y="2"/>
                  </a:cubicBezTo>
                  <a:lnTo>
                    <a:pt x="22" y="9"/>
                  </a:lnTo>
                  <a:lnTo>
                    <a:pt x="16" y="7"/>
                  </a:lnTo>
                  <a:lnTo>
                    <a:pt x="27" y="6"/>
                  </a:lnTo>
                  <a:lnTo>
                    <a:pt x="24" y="7"/>
                  </a:lnTo>
                  <a:lnTo>
                    <a:pt x="33" y="3"/>
                  </a:lnTo>
                  <a:lnTo>
                    <a:pt x="37" y="1"/>
                  </a:lnTo>
                  <a:cubicBezTo>
                    <a:pt x="39" y="0"/>
                    <a:pt x="42" y="0"/>
                    <a:pt x="45" y="2"/>
                  </a:cubicBezTo>
                  <a:cubicBezTo>
                    <a:pt x="47" y="3"/>
                    <a:pt x="48" y="6"/>
                    <a:pt x="48" y="8"/>
                  </a:cubicBezTo>
                  <a:lnTo>
                    <a:pt x="48"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5" name="Freeform 286"/>
            <p:cNvSpPr>
              <a:spLocks/>
            </p:cNvSpPr>
            <p:nvPr/>
          </p:nvSpPr>
          <p:spPr bwMode="auto">
            <a:xfrm>
              <a:off x="5938838" y="5456238"/>
              <a:ext cx="9525" cy="9525"/>
            </a:xfrm>
            <a:custGeom>
              <a:avLst/>
              <a:gdLst>
                <a:gd name="T0" fmla="*/ 2147483647 w 16"/>
                <a:gd name="T1" fmla="*/ 0 h 16"/>
                <a:gd name="T2" fmla="*/ 0 w 16"/>
                <a:gd name="T3" fmla="*/ 0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0"/>
                  </a:moveTo>
                  <a:cubicBezTo>
                    <a:pt x="16" y="0"/>
                    <a:pt x="0" y="8"/>
                    <a:pt x="0" y="0"/>
                  </a:cubicBezTo>
                  <a:cubicBezTo>
                    <a:pt x="0" y="0"/>
                    <a:pt x="0" y="16"/>
                    <a:pt x="16" y="8"/>
                  </a:cubicBezTo>
                  <a:cubicBezTo>
                    <a:pt x="16" y="8"/>
                    <a:pt x="16" y="0"/>
                    <a:pt x="1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6" name="Freeform 287"/>
            <p:cNvSpPr>
              <a:spLocks noEditPoints="1"/>
            </p:cNvSpPr>
            <p:nvPr/>
          </p:nvSpPr>
          <p:spPr bwMode="auto">
            <a:xfrm>
              <a:off x="5938838" y="5456238"/>
              <a:ext cx="20638" cy="1746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2147483647 w 32"/>
                <a:gd name="T37" fmla="*/ 2147483647 h 27"/>
                <a:gd name="T38" fmla="*/ 2147483647 w 32"/>
                <a:gd name="T39" fmla="*/ 2147483647 h 27"/>
                <a:gd name="T40" fmla="*/ 2147483647 w 32"/>
                <a:gd name="T41" fmla="*/ 2147483647 h 27"/>
                <a:gd name="T42" fmla="*/ 2147483647 w 32"/>
                <a:gd name="T43" fmla="*/ 2147483647 h 27"/>
                <a:gd name="T44" fmla="*/ 2147483647 w 32"/>
                <a:gd name="T45" fmla="*/ 2147483647 h 27"/>
                <a:gd name="T46" fmla="*/ 2147483647 w 32"/>
                <a:gd name="T47" fmla="*/ 2147483647 h 27"/>
                <a:gd name="T48" fmla="*/ 2147483647 w 32"/>
                <a:gd name="T49" fmla="*/ 2147483647 h 27"/>
                <a:gd name="T50" fmla="*/ 2147483647 w 32"/>
                <a:gd name="T51" fmla="*/ 2147483647 h 27"/>
                <a:gd name="T52" fmla="*/ 2147483647 w 32"/>
                <a:gd name="T53" fmla="*/ 2147483647 h 27"/>
                <a:gd name="T54" fmla="*/ 2147483647 w 32"/>
                <a:gd name="T55" fmla="*/ 2147483647 h 27"/>
                <a:gd name="T56" fmla="*/ 2147483647 w 32"/>
                <a:gd name="T57" fmla="*/ 2147483647 h 27"/>
                <a:gd name="T58" fmla="*/ 2147483647 w 32"/>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27"/>
                <a:gd name="T92" fmla="*/ 32 w 3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27">
                  <a:moveTo>
                    <a:pt x="16" y="8"/>
                  </a:moveTo>
                  <a:lnTo>
                    <a:pt x="27" y="16"/>
                  </a:lnTo>
                  <a:lnTo>
                    <a:pt x="19" y="19"/>
                  </a:lnTo>
                  <a:cubicBezTo>
                    <a:pt x="17" y="20"/>
                    <a:pt x="15" y="20"/>
                    <a:pt x="14" y="19"/>
                  </a:cubicBezTo>
                  <a:lnTo>
                    <a:pt x="6" y="16"/>
                  </a:lnTo>
                  <a:lnTo>
                    <a:pt x="16" y="6"/>
                  </a:lnTo>
                  <a:lnTo>
                    <a:pt x="18" y="13"/>
                  </a:lnTo>
                  <a:lnTo>
                    <a:pt x="15" y="9"/>
                  </a:lnTo>
                  <a:lnTo>
                    <a:pt x="20" y="12"/>
                  </a:lnTo>
                  <a:lnTo>
                    <a:pt x="14" y="11"/>
                  </a:lnTo>
                  <a:lnTo>
                    <a:pt x="23" y="9"/>
                  </a:lnTo>
                  <a:lnTo>
                    <a:pt x="16" y="16"/>
                  </a:lnTo>
                  <a:lnTo>
                    <a:pt x="16" y="12"/>
                  </a:lnTo>
                  <a:lnTo>
                    <a:pt x="16" y="8"/>
                  </a:lnTo>
                  <a:close/>
                  <a:moveTo>
                    <a:pt x="32" y="12"/>
                  </a:moveTo>
                  <a:lnTo>
                    <a:pt x="32" y="16"/>
                  </a:lnTo>
                  <a:cubicBezTo>
                    <a:pt x="32" y="20"/>
                    <a:pt x="30" y="23"/>
                    <a:pt x="26" y="24"/>
                  </a:cubicBezTo>
                  <a:lnTo>
                    <a:pt x="17" y="26"/>
                  </a:lnTo>
                  <a:cubicBezTo>
                    <a:pt x="15" y="27"/>
                    <a:pt x="13" y="26"/>
                    <a:pt x="11" y="25"/>
                  </a:cubicBezTo>
                  <a:lnTo>
                    <a:pt x="6" y="22"/>
                  </a:lnTo>
                  <a:cubicBezTo>
                    <a:pt x="5" y="21"/>
                    <a:pt x="3" y="20"/>
                    <a:pt x="3" y="18"/>
                  </a:cubicBezTo>
                  <a:lnTo>
                    <a:pt x="1" y="11"/>
                  </a:lnTo>
                  <a:cubicBezTo>
                    <a:pt x="0" y="8"/>
                    <a:pt x="1" y="5"/>
                    <a:pt x="3" y="3"/>
                  </a:cubicBezTo>
                  <a:cubicBezTo>
                    <a:pt x="5" y="1"/>
                    <a:pt x="8" y="0"/>
                    <a:pt x="11" y="1"/>
                  </a:cubicBezTo>
                  <a:lnTo>
                    <a:pt x="19" y="4"/>
                  </a:lnTo>
                  <a:lnTo>
                    <a:pt x="14" y="4"/>
                  </a:lnTo>
                  <a:lnTo>
                    <a:pt x="22" y="1"/>
                  </a:lnTo>
                  <a:cubicBezTo>
                    <a:pt x="24" y="0"/>
                    <a:pt x="27" y="0"/>
                    <a:pt x="29" y="2"/>
                  </a:cubicBezTo>
                  <a:cubicBezTo>
                    <a:pt x="31" y="3"/>
                    <a:pt x="32" y="6"/>
                    <a:pt x="32" y="8"/>
                  </a:cubicBezTo>
                  <a:lnTo>
                    <a:pt x="32"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7" name="Freeform 288"/>
            <p:cNvSpPr>
              <a:spLocks/>
            </p:cNvSpPr>
            <p:nvPr/>
          </p:nvSpPr>
          <p:spPr bwMode="auto">
            <a:xfrm>
              <a:off x="5918200" y="5373688"/>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0 60000 65536"/>
                <a:gd name="T15" fmla="*/ 0 60000 65536"/>
                <a:gd name="T16" fmla="*/ 0 60000 65536"/>
                <a:gd name="T17" fmla="*/ 0 60000 65536"/>
                <a:gd name="T18" fmla="*/ 0 60000 65536"/>
                <a:gd name="T19" fmla="*/ 0 60000 65536"/>
                <a:gd name="T20" fmla="*/ 0 60000 65536"/>
                <a:gd name="T21" fmla="*/ 0 w 256"/>
                <a:gd name="T22" fmla="*/ 0 h 256"/>
                <a:gd name="T23" fmla="*/ 256 w 256"/>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256">
                  <a:moveTo>
                    <a:pt x="84" y="55"/>
                  </a:moveTo>
                  <a:cubicBezTo>
                    <a:pt x="84" y="55"/>
                    <a:pt x="0" y="92"/>
                    <a:pt x="84" y="196"/>
                  </a:cubicBezTo>
                  <a:cubicBezTo>
                    <a:pt x="84" y="196"/>
                    <a:pt x="117" y="250"/>
                    <a:pt x="201" y="256"/>
                  </a:cubicBezTo>
                  <a:cubicBezTo>
                    <a:pt x="201" y="256"/>
                    <a:pt x="240" y="256"/>
                    <a:pt x="240" y="256"/>
                  </a:cubicBezTo>
                  <a:cubicBezTo>
                    <a:pt x="240" y="256"/>
                    <a:pt x="256" y="232"/>
                    <a:pt x="256" y="232"/>
                  </a:cubicBezTo>
                  <a:cubicBezTo>
                    <a:pt x="256" y="232"/>
                    <a:pt x="218" y="165"/>
                    <a:pt x="212" y="128"/>
                  </a:cubicBezTo>
                  <a:cubicBezTo>
                    <a:pt x="212" y="128"/>
                    <a:pt x="167" y="0"/>
                    <a:pt x="8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8" name="Freeform 289"/>
            <p:cNvSpPr>
              <a:spLocks/>
            </p:cNvSpPr>
            <p:nvPr/>
          </p:nvSpPr>
          <p:spPr bwMode="auto">
            <a:xfrm>
              <a:off x="5978525" y="5403851"/>
              <a:ext cx="100013" cy="114300"/>
            </a:xfrm>
            <a:custGeom>
              <a:avLst/>
              <a:gdLst>
                <a:gd name="T0" fmla="*/ 2147483647 w 160"/>
                <a:gd name="T1" fmla="*/ 2147483647 h 176"/>
                <a:gd name="T2" fmla="*/ 0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76"/>
                <a:gd name="T44" fmla="*/ 160 w 160"/>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76">
                  <a:moveTo>
                    <a:pt x="6" y="18"/>
                  </a:moveTo>
                  <a:cubicBezTo>
                    <a:pt x="6" y="18"/>
                    <a:pt x="0" y="18"/>
                    <a:pt x="0" y="18"/>
                  </a:cubicBezTo>
                  <a:cubicBezTo>
                    <a:pt x="6" y="12"/>
                    <a:pt x="12" y="6"/>
                    <a:pt x="18" y="6"/>
                  </a:cubicBezTo>
                  <a:cubicBezTo>
                    <a:pt x="35" y="0"/>
                    <a:pt x="52" y="6"/>
                    <a:pt x="63" y="12"/>
                  </a:cubicBezTo>
                  <a:cubicBezTo>
                    <a:pt x="92" y="30"/>
                    <a:pt x="103" y="53"/>
                    <a:pt x="115" y="77"/>
                  </a:cubicBezTo>
                  <a:cubicBezTo>
                    <a:pt x="115" y="83"/>
                    <a:pt x="120" y="88"/>
                    <a:pt x="120" y="94"/>
                  </a:cubicBezTo>
                  <a:cubicBezTo>
                    <a:pt x="132" y="118"/>
                    <a:pt x="138" y="141"/>
                    <a:pt x="155" y="159"/>
                  </a:cubicBezTo>
                  <a:cubicBezTo>
                    <a:pt x="155" y="165"/>
                    <a:pt x="155" y="171"/>
                    <a:pt x="160" y="171"/>
                  </a:cubicBezTo>
                  <a:cubicBezTo>
                    <a:pt x="149" y="176"/>
                    <a:pt x="138" y="171"/>
                    <a:pt x="132" y="165"/>
                  </a:cubicBezTo>
                  <a:cubicBezTo>
                    <a:pt x="126" y="147"/>
                    <a:pt x="120" y="141"/>
                    <a:pt x="109" y="130"/>
                  </a:cubicBezTo>
                  <a:cubicBezTo>
                    <a:pt x="103" y="118"/>
                    <a:pt x="103" y="106"/>
                    <a:pt x="92" y="94"/>
                  </a:cubicBezTo>
                  <a:cubicBezTo>
                    <a:pt x="80" y="77"/>
                    <a:pt x="75" y="65"/>
                    <a:pt x="69" y="47"/>
                  </a:cubicBezTo>
                  <a:cubicBezTo>
                    <a:pt x="63" y="42"/>
                    <a:pt x="40" y="24"/>
                    <a:pt x="29" y="24"/>
                  </a:cubicBezTo>
                  <a:cubicBezTo>
                    <a:pt x="18" y="24"/>
                    <a:pt x="6" y="24"/>
                    <a:pt x="6" y="1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9" name="Freeform 290"/>
            <p:cNvSpPr>
              <a:spLocks/>
            </p:cNvSpPr>
            <p:nvPr/>
          </p:nvSpPr>
          <p:spPr bwMode="auto">
            <a:xfrm>
              <a:off x="5978525" y="5403851"/>
              <a:ext cx="100013" cy="114300"/>
            </a:xfrm>
            <a:custGeom>
              <a:avLst/>
              <a:gdLst>
                <a:gd name="T0" fmla="*/ 2147483647 w 160"/>
                <a:gd name="T1" fmla="*/ 2147483647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0 w 160"/>
                <a:gd name="T37" fmla="*/ 2147483647 h 176"/>
                <a:gd name="T38" fmla="*/ 0 w 160"/>
                <a:gd name="T39" fmla="*/ 2147483647 h 176"/>
                <a:gd name="T40" fmla="*/ 0 w 160"/>
                <a:gd name="T41" fmla="*/ 2147483647 h 176"/>
                <a:gd name="T42" fmla="*/ 0 w 160"/>
                <a:gd name="T43" fmla="*/ 2147483647 h 176"/>
                <a:gd name="T44" fmla="*/ 2147483647 w 160"/>
                <a:gd name="T45" fmla="*/ 2147483647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3" y="6"/>
                  </a:moveTo>
                  <a:cubicBezTo>
                    <a:pt x="25" y="0"/>
                    <a:pt x="37" y="6"/>
                    <a:pt x="50" y="6"/>
                  </a:cubicBezTo>
                  <a:cubicBezTo>
                    <a:pt x="56" y="12"/>
                    <a:pt x="62" y="12"/>
                    <a:pt x="62" y="18"/>
                  </a:cubicBezTo>
                  <a:cubicBezTo>
                    <a:pt x="74" y="24"/>
                    <a:pt x="87" y="30"/>
                    <a:pt x="93" y="42"/>
                  </a:cubicBezTo>
                  <a:cubicBezTo>
                    <a:pt x="93" y="42"/>
                    <a:pt x="99" y="47"/>
                    <a:pt x="99" y="53"/>
                  </a:cubicBezTo>
                  <a:cubicBezTo>
                    <a:pt x="105" y="59"/>
                    <a:pt x="111" y="71"/>
                    <a:pt x="117" y="77"/>
                  </a:cubicBezTo>
                  <a:cubicBezTo>
                    <a:pt x="117" y="83"/>
                    <a:pt x="124" y="94"/>
                    <a:pt x="124" y="100"/>
                  </a:cubicBezTo>
                  <a:cubicBezTo>
                    <a:pt x="130" y="118"/>
                    <a:pt x="142" y="141"/>
                    <a:pt x="154" y="159"/>
                  </a:cubicBezTo>
                  <a:cubicBezTo>
                    <a:pt x="160" y="159"/>
                    <a:pt x="160" y="159"/>
                    <a:pt x="160" y="165"/>
                  </a:cubicBezTo>
                  <a:cubicBezTo>
                    <a:pt x="160" y="165"/>
                    <a:pt x="160" y="171"/>
                    <a:pt x="160" y="171"/>
                  </a:cubicBezTo>
                  <a:cubicBezTo>
                    <a:pt x="154" y="176"/>
                    <a:pt x="142" y="165"/>
                    <a:pt x="136" y="159"/>
                  </a:cubicBezTo>
                  <a:cubicBezTo>
                    <a:pt x="130" y="147"/>
                    <a:pt x="124" y="135"/>
                    <a:pt x="111" y="124"/>
                  </a:cubicBezTo>
                  <a:cubicBezTo>
                    <a:pt x="111" y="124"/>
                    <a:pt x="111" y="124"/>
                    <a:pt x="111" y="118"/>
                  </a:cubicBezTo>
                  <a:cubicBezTo>
                    <a:pt x="105" y="112"/>
                    <a:pt x="99" y="100"/>
                    <a:pt x="93" y="94"/>
                  </a:cubicBezTo>
                  <a:cubicBezTo>
                    <a:pt x="87" y="83"/>
                    <a:pt x="87" y="77"/>
                    <a:pt x="80" y="65"/>
                  </a:cubicBezTo>
                  <a:cubicBezTo>
                    <a:pt x="74" y="59"/>
                    <a:pt x="74" y="53"/>
                    <a:pt x="68" y="47"/>
                  </a:cubicBezTo>
                  <a:cubicBezTo>
                    <a:pt x="62" y="47"/>
                    <a:pt x="62" y="42"/>
                    <a:pt x="56" y="42"/>
                  </a:cubicBezTo>
                  <a:cubicBezTo>
                    <a:pt x="50" y="30"/>
                    <a:pt x="37" y="24"/>
                    <a:pt x="31" y="24"/>
                  </a:cubicBezTo>
                  <a:cubicBezTo>
                    <a:pt x="19" y="24"/>
                    <a:pt x="7" y="24"/>
                    <a:pt x="0" y="18"/>
                  </a:cubicBezTo>
                  <a:cubicBezTo>
                    <a:pt x="0" y="18"/>
                    <a:pt x="0" y="18"/>
                    <a:pt x="0" y="18"/>
                  </a:cubicBezTo>
                  <a:cubicBezTo>
                    <a:pt x="0" y="18"/>
                    <a:pt x="0" y="18"/>
                    <a:pt x="0" y="18"/>
                  </a:cubicBezTo>
                  <a:cubicBezTo>
                    <a:pt x="0" y="18"/>
                    <a:pt x="0" y="12"/>
                    <a:pt x="0" y="12"/>
                  </a:cubicBezTo>
                  <a:cubicBezTo>
                    <a:pt x="7" y="12"/>
                    <a:pt x="13" y="6"/>
                    <a:pt x="13" y="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0" name="Freeform 291"/>
            <p:cNvSpPr>
              <a:spLocks/>
            </p:cNvSpPr>
            <p:nvPr/>
          </p:nvSpPr>
          <p:spPr bwMode="auto">
            <a:xfrm>
              <a:off x="5978525" y="5403851"/>
              <a:ext cx="100013" cy="114300"/>
            </a:xfrm>
            <a:custGeom>
              <a:avLst/>
              <a:gdLst>
                <a:gd name="T0" fmla="*/ 2147483647 w 160"/>
                <a:gd name="T1" fmla="*/ 0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2147483647 w 160"/>
                <a:gd name="T37" fmla="*/ 2147483647 h 176"/>
                <a:gd name="T38" fmla="*/ 0 w 160"/>
                <a:gd name="T39" fmla="*/ 2147483647 h 176"/>
                <a:gd name="T40" fmla="*/ 0 w 160"/>
                <a:gd name="T41" fmla="*/ 2147483647 h 176"/>
                <a:gd name="T42" fmla="*/ 2147483647 w 160"/>
                <a:gd name="T43" fmla="*/ 2147483647 h 176"/>
                <a:gd name="T44" fmla="*/ 2147483647 w 160"/>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9" y="0"/>
                  </a:moveTo>
                  <a:cubicBezTo>
                    <a:pt x="25" y="0"/>
                    <a:pt x="44" y="0"/>
                    <a:pt x="50" y="7"/>
                  </a:cubicBezTo>
                  <a:cubicBezTo>
                    <a:pt x="56" y="7"/>
                    <a:pt x="62" y="13"/>
                    <a:pt x="68" y="19"/>
                  </a:cubicBezTo>
                  <a:cubicBezTo>
                    <a:pt x="74" y="26"/>
                    <a:pt x="87" y="32"/>
                    <a:pt x="93" y="38"/>
                  </a:cubicBezTo>
                  <a:cubicBezTo>
                    <a:pt x="93" y="44"/>
                    <a:pt x="99" y="44"/>
                    <a:pt x="99" y="51"/>
                  </a:cubicBezTo>
                  <a:cubicBezTo>
                    <a:pt x="105" y="63"/>
                    <a:pt x="111" y="70"/>
                    <a:pt x="111" y="82"/>
                  </a:cubicBezTo>
                  <a:cubicBezTo>
                    <a:pt x="117" y="88"/>
                    <a:pt x="117" y="95"/>
                    <a:pt x="124" y="101"/>
                  </a:cubicBezTo>
                  <a:cubicBezTo>
                    <a:pt x="130" y="120"/>
                    <a:pt x="142" y="151"/>
                    <a:pt x="154" y="164"/>
                  </a:cubicBezTo>
                  <a:cubicBezTo>
                    <a:pt x="154" y="164"/>
                    <a:pt x="154" y="170"/>
                    <a:pt x="154" y="170"/>
                  </a:cubicBezTo>
                  <a:cubicBezTo>
                    <a:pt x="160" y="170"/>
                    <a:pt x="154" y="176"/>
                    <a:pt x="160" y="176"/>
                  </a:cubicBezTo>
                  <a:cubicBezTo>
                    <a:pt x="148" y="176"/>
                    <a:pt x="142" y="170"/>
                    <a:pt x="136" y="164"/>
                  </a:cubicBezTo>
                  <a:cubicBezTo>
                    <a:pt x="130" y="145"/>
                    <a:pt x="117" y="132"/>
                    <a:pt x="111" y="126"/>
                  </a:cubicBezTo>
                  <a:cubicBezTo>
                    <a:pt x="111" y="120"/>
                    <a:pt x="111" y="120"/>
                    <a:pt x="111" y="120"/>
                  </a:cubicBezTo>
                  <a:cubicBezTo>
                    <a:pt x="105" y="107"/>
                    <a:pt x="99" y="101"/>
                    <a:pt x="93" y="88"/>
                  </a:cubicBezTo>
                  <a:cubicBezTo>
                    <a:pt x="87" y="82"/>
                    <a:pt x="87" y="70"/>
                    <a:pt x="80" y="63"/>
                  </a:cubicBezTo>
                  <a:cubicBezTo>
                    <a:pt x="74" y="57"/>
                    <a:pt x="74" y="51"/>
                    <a:pt x="68" y="44"/>
                  </a:cubicBezTo>
                  <a:cubicBezTo>
                    <a:pt x="68" y="44"/>
                    <a:pt x="62" y="38"/>
                    <a:pt x="56" y="38"/>
                  </a:cubicBezTo>
                  <a:cubicBezTo>
                    <a:pt x="50" y="26"/>
                    <a:pt x="37" y="19"/>
                    <a:pt x="31" y="19"/>
                  </a:cubicBezTo>
                  <a:cubicBezTo>
                    <a:pt x="19" y="19"/>
                    <a:pt x="7" y="19"/>
                    <a:pt x="7" y="13"/>
                  </a:cubicBezTo>
                  <a:cubicBezTo>
                    <a:pt x="7" y="13"/>
                    <a:pt x="0" y="13"/>
                    <a:pt x="0" y="13"/>
                  </a:cubicBezTo>
                  <a:cubicBezTo>
                    <a:pt x="0" y="13"/>
                    <a:pt x="0" y="13"/>
                    <a:pt x="0" y="13"/>
                  </a:cubicBezTo>
                  <a:cubicBezTo>
                    <a:pt x="7" y="13"/>
                    <a:pt x="0" y="13"/>
                    <a:pt x="7" y="7"/>
                  </a:cubicBezTo>
                  <a:cubicBezTo>
                    <a:pt x="7" y="7"/>
                    <a:pt x="13" y="0"/>
                    <a:pt x="19" y="0"/>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1" name="Freeform 292"/>
            <p:cNvSpPr>
              <a:spLocks/>
            </p:cNvSpPr>
            <p:nvPr/>
          </p:nvSpPr>
          <p:spPr bwMode="auto">
            <a:xfrm>
              <a:off x="5978525" y="5403851"/>
              <a:ext cx="90488" cy="114300"/>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0 w 144"/>
                <a:gd name="T37" fmla="*/ 2147483647 h 176"/>
                <a:gd name="T38" fmla="*/ 0 w 144"/>
                <a:gd name="T39" fmla="*/ 2147483647 h 176"/>
                <a:gd name="T40" fmla="*/ 0 w 144"/>
                <a:gd name="T41" fmla="*/ 2147483647 h 176"/>
                <a:gd name="T42" fmla="*/ 2147483647 w 144"/>
                <a:gd name="T43" fmla="*/ 0 h 1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4"/>
                <a:gd name="T67" fmla="*/ 0 h 176"/>
                <a:gd name="T68" fmla="*/ 144 w 144"/>
                <a:gd name="T69" fmla="*/ 176 h 1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4" h="176">
                  <a:moveTo>
                    <a:pt x="12" y="0"/>
                  </a:moveTo>
                  <a:cubicBezTo>
                    <a:pt x="24" y="0"/>
                    <a:pt x="36" y="7"/>
                    <a:pt x="42" y="7"/>
                  </a:cubicBezTo>
                  <a:cubicBezTo>
                    <a:pt x="48" y="13"/>
                    <a:pt x="54" y="19"/>
                    <a:pt x="60" y="19"/>
                  </a:cubicBezTo>
                  <a:cubicBezTo>
                    <a:pt x="66" y="26"/>
                    <a:pt x="72" y="32"/>
                    <a:pt x="78" y="44"/>
                  </a:cubicBezTo>
                  <a:cubicBezTo>
                    <a:pt x="84" y="44"/>
                    <a:pt x="84" y="51"/>
                    <a:pt x="90" y="57"/>
                  </a:cubicBezTo>
                  <a:cubicBezTo>
                    <a:pt x="96" y="63"/>
                    <a:pt x="96" y="76"/>
                    <a:pt x="102" y="82"/>
                  </a:cubicBezTo>
                  <a:cubicBezTo>
                    <a:pt x="108" y="88"/>
                    <a:pt x="108" y="95"/>
                    <a:pt x="108" y="101"/>
                  </a:cubicBezTo>
                  <a:cubicBezTo>
                    <a:pt x="120" y="120"/>
                    <a:pt x="132" y="151"/>
                    <a:pt x="144" y="164"/>
                  </a:cubicBezTo>
                  <a:cubicBezTo>
                    <a:pt x="144" y="170"/>
                    <a:pt x="144" y="170"/>
                    <a:pt x="144" y="170"/>
                  </a:cubicBezTo>
                  <a:cubicBezTo>
                    <a:pt x="144" y="170"/>
                    <a:pt x="144" y="176"/>
                    <a:pt x="144" y="176"/>
                  </a:cubicBezTo>
                  <a:cubicBezTo>
                    <a:pt x="138" y="176"/>
                    <a:pt x="132" y="164"/>
                    <a:pt x="126" y="158"/>
                  </a:cubicBezTo>
                  <a:cubicBezTo>
                    <a:pt x="120" y="145"/>
                    <a:pt x="108" y="132"/>
                    <a:pt x="102" y="120"/>
                  </a:cubicBezTo>
                  <a:cubicBezTo>
                    <a:pt x="102" y="120"/>
                    <a:pt x="102" y="120"/>
                    <a:pt x="102" y="114"/>
                  </a:cubicBezTo>
                  <a:cubicBezTo>
                    <a:pt x="96" y="107"/>
                    <a:pt x="90" y="95"/>
                    <a:pt x="84" y="88"/>
                  </a:cubicBezTo>
                  <a:cubicBezTo>
                    <a:pt x="78" y="76"/>
                    <a:pt x="78" y="70"/>
                    <a:pt x="72" y="63"/>
                  </a:cubicBezTo>
                  <a:cubicBezTo>
                    <a:pt x="72" y="57"/>
                    <a:pt x="66" y="51"/>
                    <a:pt x="60" y="44"/>
                  </a:cubicBezTo>
                  <a:cubicBezTo>
                    <a:pt x="60" y="44"/>
                    <a:pt x="54" y="38"/>
                    <a:pt x="54" y="32"/>
                  </a:cubicBezTo>
                  <a:cubicBezTo>
                    <a:pt x="42" y="26"/>
                    <a:pt x="36" y="19"/>
                    <a:pt x="30" y="19"/>
                  </a:cubicBezTo>
                  <a:cubicBezTo>
                    <a:pt x="18" y="19"/>
                    <a:pt x="6" y="19"/>
                    <a:pt x="0" y="13"/>
                  </a:cubicBezTo>
                  <a:cubicBezTo>
                    <a:pt x="0" y="13"/>
                    <a:pt x="0" y="13"/>
                    <a:pt x="0" y="13"/>
                  </a:cubicBezTo>
                  <a:cubicBezTo>
                    <a:pt x="0" y="13"/>
                    <a:pt x="0" y="13"/>
                    <a:pt x="0" y="7"/>
                  </a:cubicBezTo>
                  <a:cubicBezTo>
                    <a:pt x="6" y="7"/>
                    <a:pt x="6" y="7"/>
                    <a:pt x="12" y="0"/>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2" name="Freeform 293"/>
            <p:cNvSpPr>
              <a:spLocks/>
            </p:cNvSpPr>
            <p:nvPr/>
          </p:nvSpPr>
          <p:spPr bwMode="auto">
            <a:xfrm>
              <a:off x="5978525" y="5403851"/>
              <a:ext cx="90488" cy="103188"/>
            </a:xfrm>
            <a:custGeom>
              <a:avLst/>
              <a:gdLst>
                <a:gd name="T0" fmla="*/ 2147483647 w 144"/>
                <a:gd name="T1" fmla="*/ 2147483647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2147483647 w 144"/>
                <a:gd name="T35" fmla="*/ 2147483647 h 160"/>
                <a:gd name="T36" fmla="*/ 2147483647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60"/>
                <a:gd name="T71" fmla="*/ 144 w 144"/>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60">
                  <a:moveTo>
                    <a:pt x="18" y="6"/>
                  </a:moveTo>
                  <a:cubicBezTo>
                    <a:pt x="24" y="0"/>
                    <a:pt x="42" y="12"/>
                    <a:pt x="42" y="12"/>
                  </a:cubicBezTo>
                  <a:cubicBezTo>
                    <a:pt x="48" y="18"/>
                    <a:pt x="54" y="18"/>
                    <a:pt x="60" y="24"/>
                  </a:cubicBezTo>
                  <a:cubicBezTo>
                    <a:pt x="66" y="30"/>
                    <a:pt x="72" y="36"/>
                    <a:pt x="78" y="48"/>
                  </a:cubicBezTo>
                  <a:cubicBezTo>
                    <a:pt x="84" y="48"/>
                    <a:pt x="84" y="54"/>
                    <a:pt x="90" y="54"/>
                  </a:cubicBezTo>
                  <a:cubicBezTo>
                    <a:pt x="90" y="66"/>
                    <a:pt x="96" y="72"/>
                    <a:pt x="102" y="83"/>
                  </a:cubicBezTo>
                  <a:cubicBezTo>
                    <a:pt x="102" y="89"/>
                    <a:pt x="108" y="95"/>
                    <a:pt x="108" y="101"/>
                  </a:cubicBezTo>
                  <a:cubicBezTo>
                    <a:pt x="114" y="113"/>
                    <a:pt x="132" y="149"/>
                    <a:pt x="144" y="160"/>
                  </a:cubicBezTo>
                  <a:cubicBezTo>
                    <a:pt x="144" y="160"/>
                    <a:pt x="144" y="160"/>
                    <a:pt x="144" y="160"/>
                  </a:cubicBezTo>
                  <a:cubicBezTo>
                    <a:pt x="144" y="160"/>
                    <a:pt x="144" y="160"/>
                    <a:pt x="144" y="160"/>
                  </a:cubicBezTo>
                  <a:cubicBezTo>
                    <a:pt x="138" y="160"/>
                    <a:pt x="132" y="155"/>
                    <a:pt x="126" y="149"/>
                  </a:cubicBezTo>
                  <a:cubicBezTo>
                    <a:pt x="114" y="137"/>
                    <a:pt x="108" y="119"/>
                    <a:pt x="102" y="113"/>
                  </a:cubicBezTo>
                  <a:cubicBezTo>
                    <a:pt x="102" y="107"/>
                    <a:pt x="102" y="107"/>
                    <a:pt x="102" y="107"/>
                  </a:cubicBezTo>
                  <a:cubicBezTo>
                    <a:pt x="96" y="95"/>
                    <a:pt x="90" y="89"/>
                    <a:pt x="84" y="78"/>
                  </a:cubicBezTo>
                  <a:cubicBezTo>
                    <a:pt x="84" y="72"/>
                    <a:pt x="78" y="66"/>
                    <a:pt x="72" y="60"/>
                  </a:cubicBezTo>
                  <a:cubicBezTo>
                    <a:pt x="72" y="54"/>
                    <a:pt x="66" y="48"/>
                    <a:pt x="60" y="42"/>
                  </a:cubicBezTo>
                  <a:cubicBezTo>
                    <a:pt x="60" y="42"/>
                    <a:pt x="54" y="36"/>
                    <a:pt x="54" y="30"/>
                  </a:cubicBezTo>
                  <a:cubicBezTo>
                    <a:pt x="48" y="24"/>
                    <a:pt x="36" y="18"/>
                    <a:pt x="30" y="18"/>
                  </a:cubicBezTo>
                  <a:cubicBezTo>
                    <a:pt x="24" y="12"/>
                    <a:pt x="12" y="18"/>
                    <a:pt x="6" y="12"/>
                  </a:cubicBezTo>
                  <a:cubicBezTo>
                    <a:pt x="6" y="12"/>
                    <a:pt x="6" y="12"/>
                    <a:pt x="6" y="12"/>
                  </a:cubicBezTo>
                  <a:cubicBezTo>
                    <a:pt x="6" y="12"/>
                    <a:pt x="6" y="12"/>
                    <a:pt x="6" y="12"/>
                  </a:cubicBezTo>
                  <a:cubicBezTo>
                    <a:pt x="6" y="12"/>
                    <a:pt x="0" y="12"/>
                    <a:pt x="6" y="12"/>
                  </a:cubicBezTo>
                  <a:cubicBezTo>
                    <a:pt x="6" y="6"/>
                    <a:pt x="12" y="6"/>
                    <a:pt x="18" y="6"/>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3" name="Freeform 294"/>
            <p:cNvSpPr>
              <a:spLocks/>
            </p:cNvSpPr>
            <p:nvPr/>
          </p:nvSpPr>
          <p:spPr bwMode="auto">
            <a:xfrm>
              <a:off x="5988050" y="5403851"/>
              <a:ext cx="80963"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2147483647 h 160"/>
                <a:gd name="T38" fmla="*/ 0 w 128"/>
                <a:gd name="T39" fmla="*/ 2147483647 h 160"/>
                <a:gd name="T40" fmla="*/ 0 w 128"/>
                <a:gd name="T41" fmla="*/ 2147483647 h 160"/>
                <a:gd name="T42" fmla="*/ 2147483647 w 128"/>
                <a:gd name="T43" fmla="*/ 0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8"/>
                <a:gd name="T67" fmla="*/ 0 h 160"/>
                <a:gd name="T68" fmla="*/ 128 w 128"/>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8" h="160">
                  <a:moveTo>
                    <a:pt x="12" y="0"/>
                  </a:moveTo>
                  <a:cubicBezTo>
                    <a:pt x="17" y="0"/>
                    <a:pt x="34" y="7"/>
                    <a:pt x="39" y="7"/>
                  </a:cubicBezTo>
                  <a:cubicBezTo>
                    <a:pt x="39" y="13"/>
                    <a:pt x="45" y="19"/>
                    <a:pt x="51" y="19"/>
                  </a:cubicBezTo>
                  <a:cubicBezTo>
                    <a:pt x="56" y="25"/>
                    <a:pt x="62" y="31"/>
                    <a:pt x="67" y="44"/>
                  </a:cubicBezTo>
                  <a:cubicBezTo>
                    <a:pt x="67" y="50"/>
                    <a:pt x="73" y="50"/>
                    <a:pt x="73" y="56"/>
                  </a:cubicBezTo>
                  <a:cubicBezTo>
                    <a:pt x="78" y="62"/>
                    <a:pt x="84" y="74"/>
                    <a:pt x="90" y="80"/>
                  </a:cubicBezTo>
                  <a:cubicBezTo>
                    <a:pt x="90" y="87"/>
                    <a:pt x="95" y="93"/>
                    <a:pt x="95" y="99"/>
                  </a:cubicBezTo>
                  <a:cubicBezTo>
                    <a:pt x="101" y="111"/>
                    <a:pt x="117" y="148"/>
                    <a:pt x="123" y="160"/>
                  </a:cubicBezTo>
                  <a:cubicBezTo>
                    <a:pt x="123" y="160"/>
                    <a:pt x="128" y="160"/>
                    <a:pt x="128" y="160"/>
                  </a:cubicBezTo>
                  <a:cubicBezTo>
                    <a:pt x="128" y="160"/>
                    <a:pt x="123" y="160"/>
                    <a:pt x="123" y="160"/>
                  </a:cubicBezTo>
                  <a:cubicBezTo>
                    <a:pt x="117" y="160"/>
                    <a:pt x="112" y="154"/>
                    <a:pt x="112" y="142"/>
                  </a:cubicBezTo>
                  <a:cubicBezTo>
                    <a:pt x="101" y="130"/>
                    <a:pt x="95" y="117"/>
                    <a:pt x="90" y="105"/>
                  </a:cubicBezTo>
                  <a:cubicBezTo>
                    <a:pt x="90" y="105"/>
                    <a:pt x="90" y="105"/>
                    <a:pt x="90" y="99"/>
                  </a:cubicBezTo>
                  <a:cubicBezTo>
                    <a:pt x="84" y="93"/>
                    <a:pt x="78" y="87"/>
                    <a:pt x="73" y="74"/>
                  </a:cubicBezTo>
                  <a:cubicBezTo>
                    <a:pt x="73" y="68"/>
                    <a:pt x="67" y="62"/>
                    <a:pt x="67" y="50"/>
                  </a:cubicBezTo>
                  <a:cubicBezTo>
                    <a:pt x="62" y="50"/>
                    <a:pt x="56" y="44"/>
                    <a:pt x="56" y="37"/>
                  </a:cubicBezTo>
                  <a:cubicBezTo>
                    <a:pt x="51" y="37"/>
                    <a:pt x="51" y="31"/>
                    <a:pt x="45" y="25"/>
                  </a:cubicBezTo>
                  <a:cubicBezTo>
                    <a:pt x="39" y="19"/>
                    <a:pt x="34" y="13"/>
                    <a:pt x="23" y="13"/>
                  </a:cubicBezTo>
                  <a:cubicBezTo>
                    <a:pt x="17" y="7"/>
                    <a:pt x="12" y="7"/>
                    <a:pt x="6" y="7"/>
                  </a:cubicBezTo>
                  <a:cubicBezTo>
                    <a:pt x="0" y="7"/>
                    <a:pt x="0" y="7"/>
                    <a:pt x="0" y="7"/>
                  </a:cubicBezTo>
                  <a:cubicBezTo>
                    <a:pt x="0" y="7"/>
                    <a:pt x="0" y="7"/>
                    <a:pt x="0" y="7"/>
                  </a:cubicBezTo>
                  <a:cubicBezTo>
                    <a:pt x="0" y="0"/>
                    <a:pt x="6" y="0"/>
                    <a:pt x="12" y="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4" name="Freeform 295"/>
            <p:cNvSpPr>
              <a:spLocks/>
            </p:cNvSpPr>
            <p:nvPr/>
          </p:nvSpPr>
          <p:spPr bwMode="auto">
            <a:xfrm>
              <a:off x="5999163" y="545623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0" y="32"/>
                    <a:pt x="7" y="32"/>
                  </a:cubicBezTo>
                  <a:cubicBezTo>
                    <a:pt x="13"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5" name="Freeform 296"/>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2"/>
                    <a:pt x="4" y="16"/>
                  </a:cubicBezTo>
                  <a:cubicBezTo>
                    <a:pt x="4" y="16"/>
                    <a:pt x="4" y="16"/>
                    <a:pt x="0" y="12"/>
                  </a:cubicBezTo>
                  <a:cubicBezTo>
                    <a:pt x="0" y="12"/>
                    <a:pt x="0" y="12"/>
                    <a:pt x="0" y="12"/>
                  </a:cubicBezTo>
                  <a:cubicBezTo>
                    <a:pt x="0" y="12"/>
                    <a:pt x="0" y="8"/>
                    <a:pt x="0" y="8"/>
                  </a:cubicBezTo>
                  <a:cubicBezTo>
                    <a:pt x="0" y="8"/>
                    <a:pt x="0" y="8"/>
                    <a:pt x="4" y="8"/>
                  </a:cubicBezTo>
                  <a:cubicBezTo>
                    <a:pt x="4" y="8"/>
                    <a:pt x="4" y="8"/>
                    <a:pt x="4" y="4"/>
                  </a:cubicBezTo>
                  <a:cubicBezTo>
                    <a:pt x="4" y="0"/>
                    <a:pt x="4" y="0"/>
                    <a:pt x="12" y="0"/>
                  </a:cubicBezTo>
                  <a:cubicBezTo>
                    <a:pt x="12" y="0"/>
                    <a:pt x="12" y="4"/>
                    <a:pt x="12"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6" name="Freeform 297"/>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4" y="16"/>
                    <a:pt x="0" y="16"/>
                    <a:pt x="0" y="16"/>
                  </a:cubicBezTo>
                  <a:cubicBezTo>
                    <a:pt x="0" y="16"/>
                    <a:pt x="0" y="11"/>
                    <a:pt x="0" y="11"/>
                  </a:cubicBezTo>
                  <a:cubicBezTo>
                    <a:pt x="4" y="11"/>
                    <a:pt x="4" y="11"/>
                    <a:pt x="4" y="11"/>
                  </a:cubicBezTo>
                  <a:cubicBezTo>
                    <a:pt x="4" y="11"/>
                    <a:pt x="4" y="11"/>
                    <a:pt x="4" y="6"/>
                  </a:cubicBezTo>
                  <a:cubicBezTo>
                    <a:pt x="4" y="6"/>
                    <a:pt x="4" y="0"/>
                    <a:pt x="8" y="0"/>
                  </a:cubicBezTo>
                  <a:cubicBezTo>
                    <a:pt x="12" y="6"/>
                    <a:pt x="12" y="6"/>
                    <a:pt x="12" y="6"/>
                  </a:cubicBezTo>
                  <a:cubicBezTo>
                    <a:pt x="16" y="6"/>
                    <a:pt x="16" y="11"/>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7" name="Freeform 298"/>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6"/>
                    <a:pt x="0" y="11"/>
                    <a:pt x="0" y="11"/>
                  </a:cubicBezTo>
                  <a:cubicBezTo>
                    <a:pt x="0" y="11"/>
                    <a:pt x="0" y="11"/>
                    <a:pt x="0" y="11"/>
                  </a:cubicBezTo>
                  <a:cubicBezTo>
                    <a:pt x="0" y="11"/>
                    <a:pt x="0" y="11"/>
                    <a:pt x="0" y="11"/>
                  </a:cubicBezTo>
                  <a:cubicBezTo>
                    <a:pt x="0" y="6"/>
                    <a:pt x="0" y="0"/>
                    <a:pt x="6" y="6"/>
                  </a:cubicBezTo>
                  <a:cubicBezTo>
                    <a:pt x="6" y="6"/>
                    <a:pt x="11" y="6"/>
                    <a:pt x="11" y="6"/>
                  </a:cubicBezTo>
                  <a:cubicBezTo>
                    <a:pt x="11"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8" name="Freeform 299"/>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8" y="16"/>
                    <a:pt x="8" y="16"/>
                    <a:pt x="0" y="16"/>
                  </a:cubicBezTo>
                  <a:cubicBezTo>
                    <a:pt x="0" y="16"/>
                    <a:pt x="0" y="16"/>
                    <a:pt x="0" y="16"/>
                  </a:cubicBezTo>
                  <a:cubicBezTo>
                    <a:pt x="0" y="16"/>
                    <a:pt x="0" y="16"/>
                    <a:pt x="0" y="16"/>
                  </a:cubicBezTo>
                  <a:cubicBezTo>
                    <a:pt x="0" y="16"/>
                    <a:pt x="0" y="8"/>
                    <a:pt x="0" y="8"/>
                  </a:cubicBezTo>
                  <a:cubicBezTo>
                    <a:pt x="0" y="8"/>
                    <a:pt x="0" y="8"/>
                    <a:pt x="0" y="8"/>
                  </a:cubicBezTo>
                  <a:cubicBezTo>
                    <a:pt x="0" y="8"/>
                    <a:pt x="0" y="8"/>
                    <a:pt x="0" y="8"/>
                  </a:cubicBezTo>
                  <a:cubicBezTo>
                    <a:pt x="0" y="0"/>
                    <a:pt x="0" y="0"/>
                    <a:pt x="8" y="0"/>
                  </a:cubicBezTo>
                  <a:cubicBezTo>
                    <a:pt x="8" y="0"/>
                    <a:pt x="8" y="0"/>
                    <a:pt x="16" y="0"/>
                  </a:cubicBezTo>
                  <a:cubicBezTo>
                    <a:pt x="16" y="0"/>
                    <a:pt x="16" y="8"/>
                    <a:pt x="16"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9" name="Freeform 300"/>
            <p:cNvSpPr>
              <a:spLocks noEditPoints="1"/>
            </p:cNvSpPr>
            <p:nvPr/>
          </p:nvSpPr>
          <p:spPr bwMode="auto">
            <a:xfrm>
              <a:off x="5999163" y="5465763"/>
              <a:ext cx="17463" cy="11113"/>
            </a:xfrm>
            <a:custGeom>
              <a:avLst/>
              <a:gdLst>
                <a:gd name="T0" fmla="*/ 2147483647 w 29"/>
                <a:gd name="T1" fmla="*/ 2147483647 h 16"/>
                <a:gd name="T2" fmla="*/ 2147483647 w 29"/>
                <a:gd name="T3" fmla="*/ 2147483647 h 16"/>
                <a:gd name="T4" fmla="*/ 2147483647 w 29"/>
                <a:gd name="T5" fmla="*/ 2147483647 h 16"/>
                <a:gd name="T6" fmla="*/ 0 w 29"/>
                <a:gd name="T7" fmla="*/ 2147483647 h 16"/>
                <a:gd name="T8" fmla="*/ 2147483647 w 29"/>
                <a:gd name="T9" fmla="*/ 0 h 16"/>
                <a:gd name="T10" fmla="*/ 2147483647 w 29"/>
                <a:gd name="T11" fmla="*/ 0 h 16"/>
                <a:gd name="T12" fmla="*/ 2147483647 w 29"/>
                <a:gd name="T13" fmla="*/ 0 h 16"/>
                <a:gd name="T14" fmla="*/ 2147483647 w 29"/>
                <a:gd name="T15" fmla="*/ 0 h 16"/>
                <a:gd name="T16" fmla="*/ 2147483647 w 29"/>
                <a:gd name="T17" fmla="*/ 2147483647 h 16"/>
                <a:gd name="T18" fmla="*/ 2147483647 w 29"/>
                <a:gd name="T19" fmla="*/ 2147483647 h 16"/>
                <a:gd name="T20" fmla="*/ 2147483647 w 29"/>
                <a:gd name="T21" fmla="*/ 2147483647 h 16"/>
                <a:gd name="T22" fmla="*/ 2147483647 w 29"/>
                <a:gd name="T23" fmla="*/ 0 h 16"/>
                <a:gd name="T24" fmla="*/ 2147483647 w 29"/>
                <a:gd name="T25" fmla="*/ 2147483647 h 16"/>
                <a:gd name="T26" fmla="*/ 2147483647 w 29"/>
                <a:gd name="T27" fmla="*/ 2147483647 h 16"/>
                <a:gd name="T28" fmla="*/ 2147483647 w 29"/>
                <a:gd name="T29" fmla="*/ 2147483647 h 16"/>
                <a:gd name="T30" fmla="*/ 2147483647 w 29"/>
                <a:gd name="T31" fmla="*/ 2147483647 h 16"/>
                <a:gd name="T32" fmla="*/ 2147483647 w 29"/>
                <a:gd name="T33" fmla="*/ 0 h 16"/>
                <a:gd name="T34" fmla="*/ 2147483647 w 29"/>
                <a:gd name="T35" fmla="*/ 0 h 16"/>
                <a:gd name="T36" fmla="*/ 2147483647 w 29"/>
                <a:gd name="T37" fmla="*/ 0 h 16"/>
                <a:gd name="T38" fmla="*/ 2147483647 w 2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6"/>
                <a:gd name="T62" fmla="*/ 29 w 2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6">
                  <a:moveTo>
                    <a:pt x="19" y="16"/>
                  </a:moveTo>
                  <a:lnTo>
                    <a:pt x="14" y="16"/>
                  </a:lnTo>
                  <a:lnTo>
                    <a:pt x="8" y="16"/>
                  </a:lnTo>
                  <a:cubicBezTo>
                    <a:pt x="4" y="16"/>
                    <a:pt x="0" y="13"/>
                    <a:pt x="0" y="8"/>
                  </a:cubicBezTo>
                  <a:cubicBezTo>
                    <a:pt x="0" y="4"/>
                    <a:pt x="4" y="0"/>
                    <a:pt x="8" y="0"/>
                  </a:cubicBezTo>
                  <a:lnTo>
                    <a:pt x="14" y="0"/>
                  </a:lnTo>
                  <a:lnTo>
                    <a:pt x="19" y="0"/>
                  </a:lnTo>
                  <a:lnTo>
                    <a:pt x="21" y="0"/>
                  </a:lnTo>
                  <a:cubicBezTo>
                    <a:pt x="26" y="0"/>
                    <a:pt x="29" y="4"/>
                    <a:pt x="29" y="8"/>
                  </a:cubicBezTo>
                  <a:cubicBezTo>
                    <a:pt x="29" y="13"/>
                    <a:pt x="26" y="16"/>
                    <a:pt x="21" y="16"/>
                  </a:cubicBezTo>
                  <a:lnTo>
                    <a:pt x="19" y="16"/>
                  </a:lnTo>
                  <a:close/>
                  <a:moveTo>
                    <a:pt x="21" y="0"/>
                  </a:moveTo>
                  <a:lnTo>
                    <a:pt x="21" y="16"/>
                  </a:lnTo>
                  <a:lnTo>
                    <a:pt x="19" y="16"/>
                  </a:lnTo>
                  <a:lnTo>
                    <a:pt x="14" y="16"/>
                  </a:lnTo>
                  <a:lnTo>
                    <a:pt x="8" y="16"/>
                  </a:lnTo>
                  <a:lnTo>
                    <a:pt x="8" y="0"/>
                  </a:lnTo>
                  <a:lnTo>
                    <a:pt x="14" y="0"/>
                  </a:lnTo>
                  <a:lnTo>
                    <a:pt x="19" y="0"/>
                  </a:lnTo>
                  <a:lnTo>
                    <a:pt x="21"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0" name="Freeform 301"/>
            <p:cNvSpPr>
              <a:spLocks/>
            </p:cNvSpPr>
            <p:nvPr/>
          </p:nvSpPr>
          <p:spPr bwMode="auto">
            <a:xfrm>
              <a:off x="5929313" y="5414963"/>
              <a:ext cx="139700" cy="123825"/>
            </a:xfrm>
            <a:custGeom>
              <a:avLst/>
              <a:gdLst>
                <a:gd name="T0" fmla="*/ 2147483647 w 224"/>
                <a:gd name="T1" fmla="*/ 2147483647 h 192"/>
                <a:gd name="T2" fmla="*/ 2147483647 w 224"/>
                <a:gd name="T3" fmla="*/ 2147483647 h 192"/>
                <a:gd name="T4" fmla="*/ 2147483647 w 224"/>
                <a:gd name="T5" fmla="*/ 2147483647 h 192"/>
                <a:gd name="T6" fmla="*/ 2147483647 w 224"/>
                <a:gd name="T7" fmla="*/ 2147483647 h 192"/>
                <a:gd name="T8" fmla="*/ 2147483647 w 224"/>
                <a:gd name="T9" fmla="*/ 2147483647 h 192"/>
                <a:gd name="T10" fmla="*/ 2147483647 w 224"/>
                <a:gd name="T11" fmla="*/ 2147483647 h 192"/>
                <a:gd name="T12" fmla="*/ 2147483647 w 224"/>
                <a:gd name="T13" fmla="*/ 2147483647 h 192"/>
                <a:gd name="T14" fmla="*/ 2147483647 w 224"/>
                <a:gd name="T15" fmla="*/ 2147483647 h 192"/>
                <a:gd name="T16" fmla="*/ 2147483647 w 224"/>
                <a:gd name="T17" fmla="*/ 2147483647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2"/>
                <a:gd name="T29" fmla="*/ 224 w 224"/>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2">
                  <a:moveTo>
                    <a:pt x="59" y="6"/>
                  </a:moveTo>
                  <a:cubicBezTo>
                    <a:pt x="59" y="6"/>
                    <a:pt x="0" y="30"/>
                    <a:pt x="54" y="108"/>
                  </a:cubicBezTo>
                  <a:cubicBezTo>
                    <a:pt x="54" y="108"/>
                    <a:pt x="101" y="180"/>
                    <a:pt x="166" y="186"/>
                  </a:cubicBezTo>
                  <a:cubicBezTo>
                    <a:pt x="166" y="186"/>
                    <a:pt x="224" y="192"/>
                    <a:pt x="224" y="192"/>
                  </a:cubicBezTo>
                  <a:cubicBezTo>
                    <a:pt x="224" y="192"/>
                    <a:pt x="224" y="186"/>
                    <a:pt x="219" y="186"/>
                  </a:cubicBezTo>
                  <a:cubicBezTo>
                    <a:pt x="213" y="186"/>
                    <a:pt x="148" y="180"/>
                    <a:pt x="118" y="168"/>
                  </a:cubicBezTo>
                  <a:cubicBezTo>
                    <a:pt x="118" y="168"/>
                    <a:pt x="71" y="132"/>
                    <a:pt x="54" y="102"/>
                  </a:cubicBezTo>
                  <a:cubicBezTo>
                    <a:pt x="54" y="102"/>
                    <a:pt x="12" y="48"/>
                    <a:pt x="59" y="12"/>
                  </a:cubicBezTo>
                  <a:cubicBezTo>
                    <a:pt x="59" y="12"/>
                    <a:pt x="71" y="0"/>
                    <a:pt x="59" y="6"/>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1" name="Freeform 302"/>
            <p:cNvSpPr>
              <a:spLocks/>
            </p:cNvSpPr>
            <p:nvPr/>
          </p:nvSpPr>
          <p:spPr bwMode="auto">
            <a:xfrm>
              <a:off x="5969000" y="5456238"/>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8" y="24"/>
                    <a:pt x="8" y="24"/>
                    <a:pt x="4" y="32"/>
                  </a:cubicBezTo>
                  <a:cubicBezTo>
                    <a:pt x="4" y="32"/>
                    <a:pt x="4" y="32"/>
                    <a:pt x="4" y="24"/>
                  </a:cubicBezTo>
                  <a:cubicBezTo>
                    <a:pt x="4" y="24"/>
                    <a:pt x="0" y="24"/>
                    <a:pt x="0" y="24"/>
                  </a:cubicBezTo>
                  <a:cubicBezTo>
                    <a:pt x="0" y="24"/>
                    <a:pt x="0" y="16"/>
                    <a:pt x="4" y="16"/>
                  </a:cubicBezTo>
                  <a:cubicBezTo>
                    <a:pt x="4" y="16"/>
                    <a:pt x="4" y="16"/>
                    <a:pt x="4" y="16"/>
                  </a:cubicBezTo>
                  <a:cubicBezTo>
                    <a:pt x="4" y="16"/>
                    <a:pt x="4" y="16"/>
                    <a:pt x="4" y="8"/>
                  </a:cubicBezTo>
                  <a:cubicBezTo>
                    <a:pt x="4" y="0"/>
                    <a:pt x="4" y="0"/>
                    <a:pt x="12" y="0"/>
                  </a:cubicBezTo>
                  <a:cubicBezTo>
                    <a:pt x="12" y="0"/>
                    <a:pt x="12" y="8"/>
                    <a:pt x="16" y="8"/>
                  </a:cubicBezTo>
                  <a:cubicBezTo>
                    <a:pt x="16" y="8"/>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2" name="Freeform 303"/>
            <p:cNvSpPr>
              <a:spLocks/>
            </p:cNvSpPr>
            <p:nvPr/>
          </p:nvSpPr>
          <p:spPr bwMode="auto">
            <a:xfrm>
              <a:off x="596900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1"/>
                    <a:pt x="0" y="11"/>
                    <a:pt x="0" y="11"/>
                  </a:cubicBezTo>
                  <a:cubicBezTo>
                    <a:pt x="0" y="11"/>
                    <a:pt x="0" y="11"/>
                    <a:pt x="0" y="11"/>
                  </a:cubicBezTo>
                  <a:cubicBezTo>
                    <a:pt x="0" y="11"/>
                    <a:pt x="0" y="11"/>
                    <a:pt x="0" y="6"/>
                  </a:cubicBezTo>
                  <a:cubicBezTo>
                    <a:pt x="0" y="6"/>
                    <a:pt x="0" y="0"/>
                    <a:pt x="11" y="0"/>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3" name="Freeform 304"/>
            <p:cNvSpPr>
              <a:spLocks/>
            </p:cNvSpPr>
            <p:nvPr/>
          </p:nvSpPr>
          <p:spPr bwMode="auto">
            <a:xfrm>
              <a:off x="596900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6"/>
                  </a:cubicBezTo>
                  <a:cubicBezTo>
                    <a:pt x="6" y="16"/>
                    <a:pt x="0" y="16"/>
                    <a:pt x="0" y="16"/>
                  </a:cubicBezTo>
                  <a:cubicBezTo>
                    <a:pt x="0" y="16"/>
                    <a:pt x="0" y="16"/>
                    <a:pt x="0" y="16"/>
                  </a:cubicBezTo>
                  <a:cubicBezTo>
                    <a:pt x="0" y="11"/>
                    <a:pt x="0" y="11"/>
                    <a:pt x="0" y="11"/>
                  </a:cubicBezTo>
                  <a:cubicBezTo>
                    <a:pt x="0" y="11"/>
                    <a:pt x="0" y="11"/>
                    <a:pt x="0" y="11"/>
                  </a:cubicBezTo>
                  <a:cubicBezTo>
                    <a:pt x="0" y="11"/>
                    <a:pt x="0" y="11"/>
                    <a:pt x="0" y="11"/>
                  </a:cubicBezTo>
                  <a:cubicBezTo>
                    <a:pt x="0" y="6"/>
                    <a:pt x="6" y="0"/>
                    <a:pt x="6" y="6"/>
                  </a:cubicBezTo>
                  <a:cubicBezTo>
                    <a:pt x="11" y="6"/>
                    <a:pt x="11" y="6"/>
                    <a:pt x="11" y="6"/>
                  </a:cubicBezTo>
                  <a:cubicBezTo>
                    <a:pt x="16" y="6"/>
                    <a:pt x="16" y="11"/>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4" name="Freeform 305"/>
            <p:cNvSpPr>
              <a:spLocks/>
            </p:cNvSpPr>
            <p:nvPr/>
          </p:nvSpPr>
          <p:spPr bwMode="auto">
            <a:xfrm>
              <a:off x="5969000" y="5456238"/>
              <a:ext cx="9525"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6" y="0"/>
                    <a:pt x="6" y="6"/>
                    <a:pt x="0" y="6"/>
                  </a:cubicBezTo>
                  <a:cubicBezTo>
                    <a:pt x="0" y="6"/>
                    <a:pt x="11" y="11"/>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5" name="Freeform 306"/>
            <p:cNvSpPr>
              <a:spLocks noEditPoints="1"/>
            </p:cNvSpPr>
            <p:nvPr/>
          </p:nvSpPr>
          <p:spPr bwMode="auto">
            <a:xfrm>
              <a:off x="5969000" y="5459413"/>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27"/>
                <a:gd name="T92" fmla="*/ 33 w 33"/>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27">
                  <a:moveTo>
                    <a:pt x="24" y="11"/>
                  </a:moveTo>
                  <a:lnTo>
                    <a:pt x="18" y="24"/>
                  </a:lnTo>
                  <a:lnTo>
                    <a:pt x="12" y="16"/>
                  </a:lnTo>
                  <a:lnTo>
                    <a:pt x="13" y="17"/>
                  </a:lnTo>
                  <a:lnTo>
                    <a:pt x="10" y="14"/>
                  </a:lnTo>
                  <a:lnTo>
                    <a:pt x="17" y="16"/>
                  </a:lnTo>
                  <a:lnTo>
                    <a:pt x="10" y="17"/>
                  </a:lnTo>
                  <a:lnTo>
                    <a:pt x="12" y="2"/>
                  </a:lnTo>
                  <a:lnTo>
                    <a:pt x="18" y="5"/>
                  </a:lnTo>
                  <a:cubicBezTo>
                    <a:pt x="19" y="6"/>
                    <a:pt x="20" y="7"/>
                    <a:pt x="21" y="8"/>
                  </a:cubicBezTo>
                  <a:lnTo>
                    <a:pt x="26" y="15"/>
                  </a:lnTo>
                  <a:lnTo>
                    <a:pt x="19" y="11"/>
                  </a:lnTo>
                  <a:lnTo>
                    <a:pt x="22" y="11"/>
                  </a:lnTo>
                  <a:lnTo>
                    <a:pt x="24" y="11"/>
                  </a:lnTo>
                  <a:close/>
                  <a:moveTo>
                    <a:pt x="22" y="27"/>
                  </a:moveTo>
                  <a:lnTo>
                    <a:pt x="19" y="27"/>
                  </a:lnTo>
                  <a:cubicBezTo>
                    <a:pt x="17" y="27"/>
                    <a:pt x="14" y="26"/>
                    <a:pt x="13" y="24"/>
                  </a:cubicBezTo>
                  <a:lnTo>
                    <a:pt x="8" y="17"/>
                  </a:lnTo>
                  <a:lnTo>
                    <a:pt x="11" y="20"/>
                  </a:lnTo>
                  <a:lnTo>
                    <a:pt x="5" y="17"/>
                  </a:lnTo>
                  <a:cubicBezTo>
                    <a:pt x="2" y="15"/>
                    <a:pt x="0" y="12"/>
                    <a:pt x="1" y="8"/>
                  </a:cubicBezTo>
                  <a:cubicBezTo>
                    <a:pt x="1" y="5"/>
                    <a:pt x="4" y="2"/>
                    <a:pt x="7" y="2"/>
                  </a:cubicBezTo>
                  <a:lnTo>
                    <a:pt x="14" y="1"/>
                  </a:lnTo>
                  <a:cubicBezTo>
                    <a:pt x="17" y="0"/>
                    <a:pt x="19" y="1"/>
                    <a:pt x="21" y="3"/>
                  </a:cubicBezTo>
                  <a:lnTo>
                    <a:pt x="24" y="6"/>
                  </a:lnTo>
                  <a:cubicBezTo>
                    <a:pt x="24" y="6"/>
                    <a:pt x="25" y="6"/>
                    <a:pt x="25" y="7"/>
                  </a:cubicBezTo>
                  <a:lnTo>
                    <a:pt x="31" y="15"/>
                  </a:lnTo>
                  <a:cubicBezTo>
                    <a:pt x="33" y="17"/>
                    <a:pt x="33" y="20"/>
                    <a:pt x="32" y="23"/>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6" name="Freeform 307"/>
            <p:cNvSpPr>
              <a:spLocks/>
            </p:cNvSpPr>
            <p:nvPr/>
          </p:nvSpPr>
          <p:spPr bwMode="auto">
            <a:xfrm>
              <a:off x="5978525"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4"/>
                  </a:moveTo>
                  <a:cubicBezTo>
                    <a:pt x="11" y="32"/>
                    <a:pt x="11" y="24"/>
                    <a:pt x="0" y="32"/>
                  </a:cubicBezTo>
                  <a:cubicBezTo>
                    <a:pt x="0" y="32"/>
                    <a:pt x="0" y="32"/>
                    <a:pt x="0" y="32"/>
                  </a:cubicBezTo>
                  <a:cubicBezTo>
                    <a:pt x="0" y="24"/>
                    <a:pt x="0" y="24"/>
                    <a:pt x="0" y="24"/>
                  </a:cubicBezTo>
                  <a:cubicBezTo>
                    <a:pt x="0" y="24"/>
                    <a:pt x="0" y="16"/>
                    <a:pt x="0" y="16"/>
                  </a:cubicBezTo>
                  <a:cubicBezTo>
                    <a:pt x="0" y="16"/>
                    <a:pt x="0" y="16"/>
                    <a:pt x="0" y="16"/>
                  </a:cubicBezTo>
                  <a:cubicBezTo>
                    <a:pt x="0" y="16"/>
                    <a:pt x="0" y="16"/>
                    <a:pt x="0" y="8"/>
                  </a:cubicBezTo>
                  <a:cubicBezTo>
                    <a:pt x="0" y="0"/>
                    <a:pt x="6" y="0"/>
                    <a:pt x="11" y="0"/>
                  </a:cubicBezTo>
                  <a:cubicBezTo>
                    <a:pt x="11" y="8"/>
                    <a:pt x="16" y="8"/>
                    <a:pt x="16" y="8"/>
                  </a:cubicBezTo>
                  <a:cubicBezTo>
                    <a:pt x="16" y="8"/>
                    <a:pt x="16" y="16"/>
                    <a:pt x="16"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7" name="Freeform 308"/>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6"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8" name="Freeform 309"/>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1"/>
                  </a:cubicBezTo>
                  <a:cubicBezTo>
                    <a:pt x="0" y="11"/>
                    <a:pt x="0" y="11"/>
                    <a:pt x="0" y="11"/>
                  </a:cubicBezTo>
                  <a:cubicBezTo>
                    <a:pt x="0" y="11"/>
                    <a:pt x="6" y="11"/>
                    <a:pt x="6" y="11"/>
                  </a:cubicBezTo>
                  <a:cubicBezTo>
                    <a:pt x="6" y="6"/>
                    <a:pt x="6" y="0"/>
                    <a:pt x="11" y="6"/>
                  </a:cubicBezTo>
                  <a:cubicBezTo>
                    <a:pt x="11" y="6"/>
                    <a:pt x="11" y="6"/>
                    <a:pt x="11" y="6"/>
                  </a:cubicBezTo>
                  <a:cubicBezTo>
                    <a:pt x="16"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9" name="Freeform 310"/>
            <p:cNvSpPr>
              <a:spLocks/>
            </p:cNvSpPr>
            <p:nvPr/>
          </p:nvSpPr>
          <p:spPr bwMode="auto">
            <a:xfrm>
              <a:off x="5969000" y="5424488"/>
              <a:ext cx="9525" cy="11113"/>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0"/>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0" name="Freeform 311"/>
            <p:cNvSpPr>
              <a:spLocks noEditPoints="1"/>
            </p:cNvSpPr>
            <p:nvPr/>
          </p:nvSpPr>
          <p:spPr bwMode="auto">
            <a:xfrm>
              <a:off x="5969000"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32"/>
                <a:gd name="T74" fmla="*/ 33 w 33"/>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32">
                  <a:moveTo>
                    <a:pt x="24" y="16"/>
                  </a:moveTo>
                  <a:lnTo>
                    <a:pt x="18" y="28"/>
                  </a:lnTo>
                  <a:lnTo>
                    <a:pt x="10" y="14"/>
                  </a:lnTo>
                  <a:lnTo>
                    <a:pt x="15" y="18"/>
                  </a:lnTo>
                  <a:lnTo>
                    <a:pt x="7" y="16"/>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1"/>
                    <a:pt x="0" y="7"/>
                    <a:pt x="2" y="4"/>
                  </a:cubicBezTo>
                  <a:cubicBezTo>
                    <a:pt x="4" y="1"/>
                    <a:pt x="7" y="0"/>
                    <a:pt x="10" y="1"/>
                  </a:cubicBezTo>
                  <a:lnTo>
                    <a:pt x="18" y="3"/>
                  </a:lnTo>
                  <a:cubicBezTo>
                    <a:pt x="21" y="3"/>
                    <a:pt x="22" y="5"/>
                    <a:pt x="23" y="6"/>
                  </a:cubicBezTo>
                  <a:lnTo>
                    <a:pt x="31" y="20"/>
                  </a:lnTo>
                  <a:cubicBezTo>
                    <a:pt x="33" y="23"/>
                    <a:pt x="33" y="26"/>
                    <a:pt x="31" y="28"/>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1" name="Freeform 312"/>
            <p:cNvSpPr>
              <a:spLocks/>
            </p:cNvSpPr>
            <p:nvPr/>
          </p:nvSpPr>
          <p:spPr bwMode="auto">
            <a:xfrm>
              <a:off x="6008688" y="5424488"/>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2147483647 w 16"/>
                <a:gd name="T11" fmla="*/ 2147483647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13" y="8"/>
                  </a:moveTo>
                  <a:cubicBezTo>
                    <a:pt x="10" y="0"/>
                    <a:pt x="7" y="8"/>
                    <a:pt x="7" y="16"/>
                  </a:cubicBezTo>
                  <a:cubicBezTo>
                    <a:pt x="4" y="16"/>
                    <a:pt x="4" y="16"/>
                    <a:pt x="0" y="24"/>
                  </a:cubicBezTo>
                  <a:cubicBezTo>
                    <a:pt x="0" y="24"/>
                    <a:pt x="4" y="32"/>
                    <a:pt x="4" y="32"/>
                  </a:cubicBezTo>
                  <a:cubicBezTo>
                    <a:pt x="7" y="32"/>
                    <a:pt x="7" y="32"/>
                    <a:pt x="10" y="32"/>
                  </a:cubicBezTo>
                  <a:cubicBezTo>
                    <a:pt x="16" y="32"/>
                    <a:pt x="16" y="24"/>
                    <a:pt x="13"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2" name="Freeform 313"/>
            <p:cNvSpPr>
              <a:spLocks/>
            </p:cNvSpPr>
            <p:nvPr/>
          </p:nvSpPr>
          <p:spPr bwMode="auto">
            <a:xfrm>
              <a:off x="6008688"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4" y="32"/>
                    <a:pt x="4" y="32"/>
                    <a:pt x="0" y="32"/>
                  </a:cubicBezTo>
                  <a:cubicBezTo>
                    <a:pt x="0" y="32"/>
                    <a:pt x="0" y="24"/>
                    <a:pt x="0" y="24"/>
                  </a:cubicBezTo>
                  <a:cubicBezTo>
                    <a:pt x="0" y="24"/>
                    <a:pt x="0" y="24"/>
                    <a:pt x="0" y="24"/>
                  </a:cubicBezTo>
                  <a:cubicBezTo>
                    <a:pt x="0" y="16"/>
                    <a:pt x="0" y="16"/>
                    <a:pt x="0" y="16"/>
                  </a:cubicBezTo>
                  <a:cubicBezTo>
                    <a:pt x="0" y="16"/>
                    <a:pt x="4" y="16"/>
                    <a:pt x="4" y="16"/>
                  </a:cubicBezTo>
                  <a:cubicBezTo>
                    <a:pt x="4" y="16"/>
                    <a:pt x="4" y="16"/>
                    <a:pt x="4" y="16"/>
                  </a:cubicBezTo>
                  <a:cubicBezTo>
                    <a:pt x="8" y="8"/>
                    <a:pt x="8" y="0"/>
                    <a:pt x="12" y="16"/>
                  </a:cubicBezTo>
                  <a:cubicBezTo>
                    <a:pt x="12" y="16"/>
                    <a:pt x="16" y="16"/>
                    <a:pt x="16" y="24"/>
                  </a:cubicBezTo>
                  <a:cubicBezTo>
                    <a:pt x="16" y="24"/>
                    <a:pt x="16" y="32"/>
                    <a:pt x="8"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3" name="Freeform 314"/>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6"/>
                  </a:moveTo>
                  <a:cubicBezTo>
                    <a:pt x="4" y="16"/>
                    <a:pt x="4" y="16"/>
                    <a:pt x="0" y="16"/>
                  </a:cubicBezTo>
                  <a:cubicBezTo>
                    <a:pt x="0" y="11"/>
                    <a:pt x="0" y="11"/>
                    <a:pt x="0" y="11"/>
                  </a:cubicBezTo>
                  <a:cubicBezTo>
                    <a:pt x="0" y="11"/>
                    <a:pt x="0" y="11"/>
                    <a:pt x="0" y="11"/>
                  </a:cubicBezTo>
                  <a:cubicBezTo>
                    <a:pt x="0" y="11"/>
                    <a:pt x="0" y="6"/>
                    <a:pt x="0" y="6"/>
                  </a:cubicBezTo>
                  <a:cubicBezTo>
                    <a:pt x="4" y="6"/>
                    <a:pt x="4" y="6"/>
                    <a:pt x="4" y="6"/>
                  </a:cubicBezTo>
                  <a:cubicBezTo>
                    <a:pt x="4" y="6"/>
                    <a:pt x="4" y="6"/>
                    <a:pt x="4" y="6"/>
                  </a:cubicBezTo>
                  <a:cubicBezTo>
                    <a:pt x="8" y="0"/>
                    <a:pt x="8" y="0"/>
                    <a:pt x="12" y="6"/>
                  </a:cubicBezTo>
                  <a:cubicBezTo>
                    <a:pt x="12" y="6"/>
                    <a:pt x="12" y="6"/>
                    <a:pt x="12" y="6"/>
                  </a:cubicBezTo>
                  <a:cubicBezTo>
                    <a:pt x="16" y="11"/>
                    <a:pt x="12" y="16"/>
                    <a:pt x="8"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4" name="Freeform 315"/>
            <p:cNvSpPr>
              <a:spLocks/>
            </p:cNvSpPr>
            <p:nvPr/>
          </p:nvSpPr>
          <p:spPr bwMode="auto">
            <a:xfrm>
              <a:off x="6008688" y="5435601"/>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6" y="11"/>
                  </a:cubicBezTo>
                  <a:cubicBezTo>
                    <a:pt x="6" y="11"/>
                    <a:pt x="6" y="11"/>
                    <a:pt x="0" y="11"/>
                  </a:cubicBezTo>
                  <a:cubicBezTo>
                    <a:pt x="0" y="11"/>
                    <a:pt x="0" y="11"/>
                    <a:pt x="0" y="11"/>
                  </a:cubicBezTo>
                  <a:cubicBezTo>
                    <a:pt x="0" y="11"/>
                    <a:pt x="0" y="11"/>
                    <a:pt x="6" y="6"/>
                  </a:cubicBezTo>
                  <a:cubicBezTo>
                    <a:pt x="6" y="6"/>
                    <a:pt x="6" y="6"/>
                    <a:pt x="6" y="6"/>
                  </a:cubicBezTo>
                  <a:cubicBezTo>
                    <a:pt x="6" y="6"/>
                    <a:pt x="6" y="6"/>
                    <a:pt x="6" y="6"/>
                  </a:cubicBezTo>
                  <a:cubicBezTo>
                    <a:pt x="11" y="0"/>
                    <a:pt x="11" y="0"/>
                    <a:pt x="16" y="6"/>
                  </a:cubicBezTo>
                  <a:cubicBezTo>
                    <a:pt x="16" y="6"/>
                    <a:pt x="16" y="6"/>
                    <a:pt x="16"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5" name="Freeform 316"/>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1"/>
                  </a:moveTo>
                  <a:cubicBezTo>
                    <a:pt x="8" y="16"/>
                    <a:pt x="8" y="16"/>
                    <a:pt x="0" y="11"/>
                  </a:cubicBezTo>
                  <a:cubicBezTo>
                    <a:pt x="0" y="11"/>
                    <a:pt x="0" y="11"/>
                    <a:pt x="0" y="11"/>
                  </a:cubicBezTo>
                  <a:cubicBezTo>
                    <a:pt x="0" y="11"/>
                    <a:pt x="0" y="11"/>
                    <a:pt x="0" y="11"/>
                  </a:cubicBezTo>
                  <a:cubicBezTo>
                    <a:pt x="0" y="11"/>
                    <a:pt x="0" y="11"/>
                    <a:pt x="0" y="11"/>
                  </a:cubicBezTo>
                  <a:cubicBezTo>
                    <a:pt x="0" y="11"/>
                    <a:pt x="0" y="6"/>
                    <a:pt x="0" y="6"/>
                  </a:cubicBezTo>
                  <a:cubicBezTo>
                    <a:pt x="0" y="6"/>
                    <a:pt x="0" y="6"/>
                    <a:pt x="0" y="6"/>
                  </a:cubicBezTo>
                  <a:cubicBezTo>
                    <a:pt x="8" y="6"/>
                    <a:pt x="8" y="0"/>
                    <a:pt x="8" y="6"/>
                  </a:cubicBezTo>
                  <a:cubicBezTo>
                    <a:pt x="16" y="6"/>
                    <a:pt x="16" y="6"/>
                    <a:pt x="16" y="6"/>
                  </a:cubicBezTo>
                  <a:cubicBezTo>
                    <a:pt x="16" y="11"/>
                    <a:pt x="16" y="11"/>
                    <a:pt x="8"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6" name="Freeform 317"/>
            <p:cNvSpPr>
              <a:spLocks/>
            </p:cNvSpPr>
            <p:nvPr/>
          </p:nvSpPr>
          <p:spPr bwMode="auto">
            <a:xfrm>
              <a:off x="6008688" y="5424488"/>
              <a:ext cx="9525" cy="11113"/>
            </a:xfrm>
            <a:custGeom>
              <a:avLst/>
              <a:gdLst>
                <a:gd name="T0" fmla="*/ 2147483647 w 16"/>
                <a:gd name="T1" fmla="*/ 2147483647 h 16"/>
                <a:gd name="T2" fmla="*/ 0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6" y="0"/>
                    <a:pt x="0" y="6"/>
                    <a:pt x="0" y="0"/>
                  </a:cubicBezTo>
                  <a:cubicBezTo>
                    <a:pt x="0" y="0"/>
                    <a:pt x="16" y="11"/>
                    <a:pt x="0" y="16"/>
                  </a:cubicBezTo>
                  <a:cubicBezTo>
                    <a:pt x="0"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7" name="Freeform 318"/>
            <p:cNvSpPr>
              <a:spLocks noEditPoints="1"/>
            </p:cNvSpPr>
            <p:nvPr/>
          </p:nvSpPr>
          <p:spPr bwMode="auto">
            <a:xfrm>
              <a:off x="6008688"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2147483647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32"/>
                <a:gd name="T101" fmla="*/ 33 w 3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32">
                  <a:moveTo>
                    <a:pt x="24" y="16"/>
                  </a:moveTo>
                  <a:lnTo>
                    <a:pt x="17" y="26"/>
                  </a:lnTo>
                  <a:lnTo>
                    <a:pt x="15" y="18"/>
                  </a:lnTo>
                  <a:lnTo>
                    <a:pt x="18" y="23"/>
                  </a:lnTo>
                  <a:lnTo>
                    <a:pt x="12" y="19"/>
                  </a:lnTo>
                  <a:lnTo>
                    <a:pt x="5" y="16"/>
                  </a:lnTo>
                  <a:lnTo>
                    <a:pt x="14" y="3"/>
                  </a:lnTo>
                  <a:lnTo>
                    <a:pt x="20" y="9"/>
                  </a:lnTo>
                  <a:cubicBezTo>
                    <a:pt x="21" y="10"/>
                    <a:pt x="22" y="11"/>
                    <a:pt x="22" y="13"/>
                  </a:cubicBezTo>
                  <a:lnTo>
                    <a:pt x="23" y="18"/>
                  </a:lnTo>
                  <a:cubicBezTo>
                    <a:pt x="24" y="21"/>
                    <a:pt x="23" y="24"/>
                    <a:pt x="20" y="26"/>
                  </a:cubicBezTo>
                  <a:lnTo>
                    <a:pt x="13" y="31"/>
                  </a:lnTo>
                  <a:lnTo>
                    <a:pt x="8" y="16"/>
                  </a:lnTo>
                  <a:lnTo>
                    <a:pt x="16" y="16"/>
                  </a:lnTo>
                  <a:lnTo>
                    <a:pt x="24" y="16"/>
                  </a:lnTo>
                  <a:close/>
                  <a:moveTo>
                    <a:pt x="16" y="32"/>
                  </a:moveTo>
                  <a:lnTo>
                    <a:pt x="8" y="32"/>
                  </a:lnTo>
                  <a:cubicBezTo>
                    <a:pt x="5" y="32"/>
                    <a:pt x="2" y="30"/>
                    <a:pt x="1" y="27"/>
                  </a:cubicBezTo>
                  <a:cubicBezTo>
                    <a:pt x="0" y="24"/>
                    <a:pt x="1" y="20"/>
                    <a:pt x="4" y="18"/>
                  </a:cubicBezTo>
                  <a:lnTo>
                    <a:pt x="11" y="13"/>
                  </a:lnTo>
                  <a:lnTo>
                    <a:pt x="8" y="21"/>
                  </a:lnTo>
                  <a:lnTo>
                    <a:pt x="7" y="16"/>
                  </a:lnTo>
                  <a:lnTo>
                    <a:pt x="9" y="20"/>
                  </a:lnTo>
                  <a:lnTo>
                    <a:pt x="3" y="14"/>
                  </a:lnTo>
                  <a:cubicBezTo>
                    <a:pt x="0" y="11"/>
                    <a:pt x="0" y="7"/>
                    <a:pt x="2" y="4"/>
                  </a:cubicBezTo>
                  <a:cubicBezTo>
                    <a:pt x="4" y="1"/>
                    <a:pt x="9" y="0"/>
                    <a:pt x="12" y="1"/>
                  </a:cubicBezTo>
                  <a:lnTo>
                    <a:pt x="21" y="6"/>
                  </a:lnTo>
                  <a:lnTo>
                    <a:pt x="27" y="10"/>
                  </a:lnTo>
                  <a:cubicBezTo>
                    <a:pt x="29" y="11"/>
                    <a:pt x="30" y="13"/>
                    <a:pt x="30" y="15"/>
                  </a:cubicBezTo>
                  <a:lnTo>
                    <a:pt x="32" y="23"/>
                  </a:lnTo>
                  <a:cubicBezTo>
                    <a:pt x="33" y="25"/>
                    <a:pt x="32" y="27"/>
                    <a:pt x="31" y="29"/>
                  </a:cubicBezTo>
                  <a:cubicBezTo>
                    <a:pt x="29" y="31"/>
                    <a:pt x="27" y="32"/>
                    <a:pt x="24" y="32"/>
                  </a:cubicBezTo>
                  <a:lnTo>
                    <a:pt x="16"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8" name="Freeform 319"/>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6" y="16"/>
                  </a:moveTo>
                  <a:cubicBezTo>
                    <a:pt x="20" y="0"/>
                    <a:pt x="13" y="8"/>
                    <a:pt x="7" y="16"/>
                  </a:cubicBezTo>
                  <a:cubicBezTo>
                    <a:pt x="7" y="16"/>
                    <a:pt x="0" y="16"/>
                    <a:pt x="0" y="24"/>
                  </a:cubicBezTo>
                  <a:cubicBezTo>
                    <a:pt x="0" y="24"/>
                    <a:pt x="0" y="32"/>
                    <a:pt x="0" y="32"/>
                  </a:cubicBezTo>
                  <a:cubicBezTo>
                    <a:pt x="13" y="32"/>
                    <a:pt x="13" y="32"/>
                    <a:pt x="20" y="32"/>
                  </a:cubicBezTo>
                  <a:cubicBezTo>
                    <a:pt x="32" y="32"/>
                    <a:pt x="32" y="24"/>
                    <a:pt x="26"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9" name="Freeform 320"/>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32"/>
                  </a:moveTo>
                  <a:cubicBezTo>
                    <a:pt x="16" y="32"/>
                    <a:pt x="16" y="32"/>
                    <a:pt x="8" y="32"/>
                  </a:cubicBezTo>
                  <a:cubicBezTo>
                    <a:pt x="8" y="32"/>
                    <a:pt x="0" y="24"/>
                    <a:pt x="0" y="24"/>
                  </a:cubicBezTo>
                  <a:cubicBezTo>
                    <a:pt x="0" y="24"/>
                    <a:pt x="0" y="24"/>
                    <a:pt x="0" y="24"/>
                  </a:cubicBezTo>
                  <a:cubicBezTo>
                    <a:pt x="0" y="16"/>
                    <a:pt x="8" y="16"/>
                    <a:pt x="8" y="16"/>
                  </a:cubicBezTo>
                  <a:cubicBezTo>
                    <a:pt x="8" y="16"/>
                    <a:pt x="8" y="16"/>
                    <a:pt x="8" y="16"/>
                  </a:cubicBezTo>
                  <a:cubicBezTo>
                    <a:pt x="8" y="16"/>
                    <a:pt x="8" y="16"/>
                    <a:pt x="16" y="16"/>
                  </a:cubicBezTo>
                  <a:cubicBezTo>
                    <a:pt x="16" y="8"/>
                    <a:pt x="24" y="0"/>
                    <a:pt x="32" y="16"/>
                  </a:cubicBezTo>
                  <a:cubicBezTo>
                    <a:pt x="32" y="16"/>
                    <a:pt x="32" y="16"/>
                    <a:pt x="32" y="16"/>
                  </a:cubicBezTo>
                  <a:cubicBezTo>
                    <a:pt x="32" y="24"/>
                    <a:pt x="32" y="32"/>
                    <a:pt x="24"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0" name="Freeform 321"/>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1"/>
                    <a:pt x="0" y="11"/>
                  </a:cubicBezTo>
                  <a:cubicBezTo>
                    <a:pt x="0" y="11"/>
                    <a:pt x="0" y="11"/>
                    <a:pt x="0" y="11"/>
                  </a:cubicBezTo>
                  <a:cubicBezTo>
                    <a:pt x="0" y="6"/>
                    <a:pt x="0" y="6"/>
                    <a:pt x="0" y="6"/>
                  </a:cubicBezTo>
                  <a:cubicBezTo>
                    <a:pt x="0" y="6"/>
                    <a:pt x="0" y="6"/>
                    <a:pt x="0" y="6"/>
                  </a:cubicBezTo>
                  <a:cubicBezTo>
                    <a:pt x="0" y="6"/>
                    <a:pt x="6" y="6"/>
                    <a:pt x="6" y="6"/>
                  </a:cubicBezTo>
                  <a:cubicBezTo>
                    <a:pt x="6" y="0"/>
                    <a:pt x="11" y="0"/>
                    <a:pt x="11" y="6"/>
                  </a:cubicBezTo>
                  <a:cubicBezTo>
                    <a:pt x="16" y="6"/>
                    <a:pt x="16" y="6"/>
                    <a:pt x="16" y="6"/>
                  </a:cubicBezTo>
                  <a:cubicBezTo>
                    <a:pt x="16" y="11"/>
                    <a:pt x="16" y="16"/>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1" name="Freeform 322"/>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1"/>
                  </a:cubicBezTo>
                  <a:cubicBezTo>
                    <a:pt x="0" y="11"/>
                    <a:pt x="0" y="11"/>
                    <a:pt x="0" y="11"/>
                  </a:cubicBezTo>
                  <a:cubicBezTo>
                    <a:pt x="0" y="11"/>
                    <a:pt x="0" y="11"/>
                    <a:pt x="0" y="11"/>
                  </a:cubicBezTo>
                  <a:cubicBezTo>
                    <a:pt x="0" y="11"/>
                    <a:pt x="0" y="6"/>
                    <a:pt x="0" y="6"/>
                  </a:cubicBezTo>
                  <a:cubicBezTo>
                    <a:pt x="0" y="6"/>
                    <a:pt x="0" y="6"/>
                    <a:pt x="0" y="6"/>
                  </a:cubicBezTo>
                  <a:cubicBezTo>
                    <a:pt x="6" y="6"/>
                    <a:pt x="6" y="6"/>
                    <a:pt x="6" y="6"/>
                  </a:cubicBezTo>
                  <a:cubicBezTo>
                    <a:pt x="6" y="0"/>
                    <a:pt x="11" y="0"/>
                    <a:pt x="11" y="6"/>
                  </a:cubicBezTo>
                  <a:cubicBezTo>
                    <a:pt x="11" y="6"/>
                    <a:pt x="16" y="6"/>
                    <a:pt x="16" y="6"/>
                  </a:cubicBezTo>
                  <a:cubicBezTo>
                    <a:pt x="16" y="11"/>
                    <a:pt x="16" y="16"/>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2" name="Freeform 323"/>
            <p:cNvSpPr>
              <a:spLocks/>
            </p:cNvSpPr>
            <p:nvPr/>
          </p:nvSpPr>
          <p:spPr bwMode="auto">
            <a:xfrm>
              <a:off x="603885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1"/>
                  </a:cubicBezTo>
                  <a:cubicBezTo>
                    <a:pt x="0" y="11"/>
                    <a:pt x="0" y="11"/>
                    <a:pt x="0" y="11"/>
                  </a:cubicBezTo>
                  <a:cubicBezTo>
                    <a:pt x="0" y="11"/>
                    <a:pt x="0" y="11"/>
                    <a:pt x="0" y="11"/>
                  </a:cubicBezTo>
                  <a:cubicBezTo>
                    <a:pt x="0" y="11"/>
                    <a:pt x="0" y="11"/>
                    <a:pt x="0" y="11"/>
                  </a:cubicBezTo>
                  <a:cubicBezTo>
                    <a:pt x="0" y="6"/>
                    <a:pt x="0" y="6"/>
                    <a:pt x="6" y="6"/>
                  </a:cubicBezTo>
                  <a:cubicBezTo>
                    <a:pt x="6" y="6"/>
                    <a:pt x="6" y="6"/>
                    <a:pt x="6" y="6"/>
                  </a:cubicBezTo>
                  <a:cubicBezTo>
                    <a:pt x="6" y="6"/>
                    <a:pt x="6" y="0"/>
                    <a:pt x="11" y="6"/>
                  </a:cubicBezTo>
                  <a:cubicBezTo>
                    <a:pt x="11" y="6"/>
                    <a:pt x="11" y="6"/>
                    <a:pt x="11" y="6"/>
                  </a:cubicBezTo>
                  <a:cubicBezTo>
                    <a:pt x="16" y="11"/>
                    <a:pt x="16" y="11"/>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3" name="Freeform 324"/>
            <p:cNvSpPr>
              <a:spLocks noEditPoints="1"/>
            </p:cNvSpPr>
            <p:nvPr/>
          </p:nvSpPr>
          <p:spPr bwMode="auto">
            <a:xfrm>
              <a:off x="6038850" y="5445126"/>
              <a:ext cx="9525" cy="23813"/>
            </a:xfrm>
            <a:custGeom>
              <a:avLst/>
              <a:gdLst>
                <a:gd name="T0" fmla="*/ 2147483647 w 16"/>
                <a:gd name="T1" fmla="*/ 2147483647 h 35"/>
                <a:gd name="T2" fmla="*/ 2147483647 w 16"/>
                <a:gd name="T3" fmla="*/ 2147483647 h 35"/>
                <a:gd name="T4" fmla="*/ 0 w 16"/>
                <a:gd name="T5" fmla="*/ 2147483647 h 35"/>
                <a:gd name="T6" fmla="*/ 0 w 16"/>
                <a:gd name="T7" fmla="*/ 2147483647 h 35"/>
                <a:gd name="T8" fmla="*/ 0 w 16"/>
                <a:gd name="T9" fmla="*/ 2147483647 h 35"/>
                <a:gd name="T10" fmla="*/ 0 w 16"/>
                <a:gd name="T11" fmla="*/ 2147483647 h 35"/>
                <a:gd name="T12" fmla="*/ 2147483647 w 16"/>
                <a:gd name="T13" fmla="*/ 0 h 35"/>
                <a:gd name="T14" fmla="*/ 2147483647 w 16"/>
                <a:gd name="T15" fmla="*/ 2147483647 h 35"/>
                <a:gd name="T16" fmla="*/ 2147483647 w 16"/>
                <a:gd name="T17" fmla="*/ 2147483647 h 35"/>
                <a:gd name="T18" fmla="*/ 2147483647 w 16"/>
                <a:gd name="T19" fmla="*/ 2147483647 h 35"/>
                <a:gd name="T20" fmla="*/ 0 w 16"/>
                <a:gd name="T21" fmla="*/ 2147483647 h 35"/>
                <a:gd name="T22" fmla="*/ 0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0 w 16"/>
                <a:gd name="T33" fmla="*/ 2147483647 h 35"/>
                <a:gd name="T34" fmla="*/ 0 w 16"/>
                <a:gd name="T35" fmla="*/ 214748364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5"/>
                <a:gd name="T56" fmla="*/ 16 w 16"/>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5">
                  <a:moveTo>
                    <a:pt x="16" y="24"/>
                  </a:moveTo>
                  <a:lnTo>
                    <a:pt x="16" y="35"/>
                  </a:lnTo>
                  <a:lnTo>
                    <a:pt x="0" y="35"/>
                  </a:lnTo>
                  <a:lnTo>
                    <a:pt x="0" y="16"/>
                  </a:lnTo>
                  <a:lnTo>
                    <a:pt x="0" y="12"/>
                  </a:lnTo>
                  <a:lnTo>
                    <a:pt x="0" y="8"/>
                  </a:lnTo>
                  <a:cubicBezTo>
                    <a:pt x="0" y="4"/>
                    <a:pt x="4" y="0"/>
                    <a:pt x="8" y="0"/>
                  </a:cubicBezTo>
                  <a:cubicBezTo>
                    <a:pt x="13" y="0"/>
                    <a:pt x="16" y="4"/>
                    <a:pt x="16" y="8"/>
                  </a:cubicBezTo>
                  <a:lnTo>
                    <a:pt x="16" y="14"/>
                  </a:lnTo>
                  <a:lnTo>
                    <a:pt x="16" y="24"/>
                  </a:lnTo>
                  <a:close/>
                  <a:moveTo>
                    <a:pt x="0" y="14"/>
                  </a:moveTo>
                  <a:lnTo>
                    <a:pt x="0" y="8"/>
                  </a:lnTo>
                  <a:lnTo>
                    <a:pt x="16" y="8"/>
                  </a:lnTo>
                  <a:lnTo>
                    <a:pt x="16" y="12"/>
                  </a:lnTo>
                  <a:lnTo>
                    <a:pt x="16" y="16"/>
                  </a:lnTo>
                  <a:lnTo>
                    <a:pt x="16" y="24"/>
                  </a:lnTo>
                  <a:lnTo>
                    <a:pt x="0" y="24"/>
                  </a:lnTo>
                  <a:lnTo>
                    <a:pt x="0"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4" name="Freeform 325"/>
            <p:cNvSpPr>
              <a:spLocks/>
            </p:cNvSpPr>
            <p:nvPr/>
          </p:nvSpPr>
          <p:spPr bwMode="auto">
            <a:xfrm>
              <a:off x="5999163" y="5497513"/>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6"/>
                    <a:pt x="0" y="26"/>
                  </a:cubicBezTo>
                  <a:cubicBezTo>
                    <a:pt x="0" y="32"/>
                    <a:pt x="7" y="32"/>
                    <a:pt x="7" y="32"/>
                  </a:cubicBezTo>
                  <a:cubicBezTo>
                    <a:pt x="20" y="32"/>
                    <a:pt x="20" y="32"/>
                    <a:pt x="26"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5" name="Freeform 326"/>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12" y="32"/>
                    <a:pt x="12" y="32"/>
                    <a:pt x="4" y="32"/>
                  </a:cubicBezTo>
                  <a:cubicBezTo>
                    <a:pt x="4" y="32"/>
                    <a:pt x="4" y="32"/>
                    <a:pt x="4" y="32"/>
                  </a:cubicBezTo>
                  <a:cubicBezTo>
                    <a:pt x="4" y="32"/>
                    <a:pt x="4" y="32"/>
                    <a:pt x="4" y="24"/>
                  </a:cubicBezTo>
                  <a:cubicBezTo>
                    <a:pt x="0" y="24"/>
                    <a:pt x="4" y="24"/>
                    <a:pt x="4" y="24"/>
                  </a:cubicBezTo>
                  <a:cubicBezTo>
                    <a:pt x="4" y="16"/>
                    <a:pt x="4" y="16"/>
                    <a:pt x="4" y="16"/>
                  </a:cubicBezTo>
                  <a:cubicBezTo>
                    <a:pt x="4" y="16"/>
                    <a:pt x="4" y="16"/>
                    <a:pt x="4" y="16"/>
                  </a:cubicBezTo>
                  <a:cubicBezTo>
                    <a:pt x="4" y="8"/>
                    <a:pt x="8" y="0"/>
                    <a:pt x="12" y="8"/>
                  </a:cubicBezTo>
                  <a:cubicBezTo>
                    <a:pt x="12" y="8"/>
                    <a:pt x="16" y="8"/>
                    <a:pt x="16" y="8"/>
                  </a:cubicBezTo>
                  <a:cubicBezTo>
                    <a:pt x="16" y="16"/>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6" name="Freeform 327"/>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24"/>
                  </a:moveTo>
                  <a:cubicBezTo>
                    <a:pt x="11" y="32"/>
                    <a:pt x="11" y="24"/>
                    <a:pt x="6" y="32"/>
                  </a:cubicBezTo>
                  <a:cubicBezTo>
                    <a:pt x="0" y="32"/>
                    <a:pt x="0" y="32"/>
                    <a:pt x="0" y="32"/>
                  </a:cubicBezTo>
                  <a:cubicBezTo>
                    <a:pt x="0" y="32"/>
                    <a:pt x="0" y="24"/>
                    <a:pt x="0" y="24"/>
                  </a:cubicBezTo>
                  <a:cubicBezTo>
                    <a:pt x="0" y="24"/>
                    <a:pt x="0" y="24"/>
                    <a:pt x="0" y="24"/>
                  </a:cubicBezTo>
                  <a:cubicBezTo>
                    <a:pt x="0" y="16"/>
                    <a:pt x="0" y="16"/>
                    <a:pt x="0" y="16"/>
                  </a:cubicBezTo>
                  <a:cubicBezTo>
                    <a:pt x="0" y="16"/>
                    <a:pt x="0" y="16"/>
                    <a:pt x="0" y="16"/>
                  </a:cubicBezTo>
                  <a:cubicBezTo>
                    <a:pt x="0" y="8"/>
                    <a:pt x="6" y="0"/>
                    <a:pt x="11" y="8"/>
                  </a:cubicBezTo>
                  <a:cubicBezTo>
                    <a:pt x="11" y="8"/>
                    <a:pt x="11" y="8"/>
                    <a:pt x="16" y="8"/>
                  </a:cubicBezTo>
                  <a:cubicBezTo>
                    <a:pt x="16" y="16"/>
                    <a:pt x="16" y="16"/>
                    <a:pt x="11"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7" name="Freeform 328"/>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6"/>
                  </a:cubicBezTo>
                  <a:cubicBezTo>
                    <a:pt x="0" y="16"/>
                    <a:pt x="0" y="8"/>
                    <a:pt x="0" y="8"/>
                  </a:cubicBezTo>
                  <a:cubicBezTo>
                    <a:pt x="0" y="8"/>
                    <a:pt x="0" y="8"/>
                    <a:pt x="6" y="8"/>
                  </a:cubicBezTo>
                  <a:cubicBezTo>
                    <a:pt x="6" y="0"/>
                    <a:pt x="6" y="0"/>
                    <a:pt x="11" y="0"/>
                  </a:cubicBezTo>
                  <a:cubicBezTo>
                    <a:pt x="11" y="0"/>
                    <a:pt x="11" y="0"/>
                    <a:pt x="11" y="0"/>
                  </a:cubicBezTo>
                  <a:cubicBezTo>
                    <a:pt x="16" y="8"/>
                    <a:pt x="16" y="8"/>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8" name="Freeform 329"/>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6" y="16"/>
                  </a:cubicBezTo>
                  <a:cubicBezTo>
                    <a:pt x="6" y="16"/>
                    <a:pt x="6" y="16"/>
                    <a:pt x="0" y="16"/>
                  </a:cubicBezTo>
                  <a:cubicBezTo>
                    <a:pt x="0" y="16"/>
                    <a:pt x="0" y="16"/>
                    <a:pt x="0" y="16"/>
                  </a:cubicBezTo>
                  <a:cubicBezTo>
                    <a:pt x="0" y="16"/>
                    <a:pt x="0" y="8"/>
                    <a:pt x="6" y="8"/>
                  </a:cubicBezTo>
                  <a:cubicBezTo>
                    <a:pt x="6" y="8"/>
                    <a:pt x="6" y="8"/>
                    <a:pt x="6" y="8"/>
                  </a:cubicBezTo>
                  <a:cubicBezTo>
                    <a:pt x="6" y="8"/>
                    <a:pt x="6" y="0"/>
                    <a:pt x="11" y="0"/>
                  </a:cubicBezTo>
                  <a:cubicBezTo>
                    <a:pt x="11" y="0"/>
                    <a:pt x="11" y="0"/>
                    <a:pt x="11" y="0"/>
                  </a:cubicBezTo>
                  <a:cubicBezTo>
                    <a:pt x="16" y="8"/>
                    <a:pt x="16" y="8"/>
                    <a:pt x="11"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9" name="Freeform 330"/>
            <p:cNvSpPr>
              <a:spLocks/>
            </p:cNvSpPr>
            <p:nvPr/>
          </p:nvSpPr>
          <p:spPr bwMode="auto">
            <a:xfrm>
              <a:off x="5999163" y="5497513"/>
              <a:ext cx="9525" cy="9525"/>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8"/>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0" name="Freeform 331"/>
            <p:cNvSpPr>
              <a:spLocks noEditPoints="1"/>
            </p:cNvSpPr>
            <p:nvPr/>
          </p:nvSpPr>
          <p:spPr bwMode="auto">
            <a:xfrm>
              <a:off x="5999163" y="5497513"/>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2"/>
                <a:gd name="T80" fmla="*/ 33 w 33"/>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2">
                  <a:moveTo>
                    <a:pt x="24" y="16"/>
                  </a:moveTo>
                  <a:lnTo>
                    <a:pt x="17" y="28"/>
                  </a:lnTo>
                  <a:lnTo>
                    <a:pt x="13" y="20"/>
                  </a:lnTo>
                  <a:lnTo>
                    <a:pt x="16" y="23"/>
                  </a:lnTo>
                  <a:lnTo>
                    <a:pt x="12" y="20"/>
                  </a:lnTo>
                  <a:lnTo>
                    <a:pt x="4" y="15"/>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0"/>
                    <a:pt x="0" y="6"/>
                    <a:pt x="3" y="3"/>
                  </a:cubicBezTo>
                  <a:cubicBezTo>
                    <a:pt x="5" y="0"/>
                    <a:pt x="9" y="0"/>
                    <a:pt x="13" y="2"/>
                  </a:cubicBezTo>
                  <a:lnTo>
                    <a:pt x="21" y="7"/>
                  </a:lnTo>
                  <a:lnTo>
                    <a:pt x="25" y="10"/>
                  </a:lnTo>
                  <a:cubicBezTo>
                    <a:pt x="26" y="11"/>
                    <a:pt x="27" y="12"/>
                    <a:pt x="28" y="13"/>
                  </a:cubicBezTo>
                  <a:lnTo>
                    <a:pt x="32" y="21"/>
                  </a:lnTo>
                  <a:cubicBezTo>
                    <a:pt x="33" y="23"/>
                    <a:pt x="33" y="26"/>
                    <a:pt x="31" y="29"/>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1" name="Freeform 332"/>
            <p:cNvSpPr>
              <a:spLocks/>
            </p:cNvSpPr>
            <p:nvPr/>
          </p:nvSpPr>
          <p:spPr bwMode="auto">
            <a:xfrm>
              <a:off x="6029325" y="5486401"/>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7" y="32"/>
                    <a:pt x="7" y="32"/>
                  </a:cubicBezTo>
                  <a:cubicBezTo>
                    <a:pt x="20"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2" name="Freeform 333"/>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12" y="12"/>
                    <a:pt x="4" y="16"/>
                  </a:cubicBezTo>
                  <a:cubicBezTo>
                    <a:pt x="4" y="16"/>
                    <a:pt x="4" y="16"/>
                    <a:pt x="4" y="16"/>
                  </a:cubicBezTo>
                  <a:cubicBezTo>
                    <a:pt x="4" y="12"/>
                    <a:pt x="0" y="12"/>
                    <a:pt x="0" y="12"/>
                  </a:cubicBezTo>
                  <a:cubicBezTo>
                    <a:pt x="0" y="12"/>
                    <a:pt x="0" y="8"/>
                    <a:pt x="4" y="8"/>
                  </a:cubicBezTo>
                  <a:cubicBezTo>
                    <a:pt x="4" y="8"/>
                    <a:pt x="4" y="8"/>
                    <a:pt x="4" y="8"/>
                  </a:cubicBezTo>
                  <a:cubicBezTo>
                    <a:pt x="4" y="8"/>
                    <a:pt x="4" y="8"/>
                    <a:pt x="4" y="4"/>
                  </a:cubicBezTo>
                  <a:cubicBezTo>
                    <a:pt x="4" y="0"/>
                    <a:pt x="4" y="0"/>
                    <a:pt x="12" y="0"/>
                  </a:cubicBezTo>
                  <a:cubicBezTo>
                    <a:pt x="12" y="4"/>
                    <a:pt x="12" y="4"/>
                    <a:pt x="16"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3" name="Freeform 334"/>
            <p:cNvSpPr>
              <a:spLocks/>
            </p:cNvSpPr>
            <p:nvPr/>
          </p:nvSpPr>
          <p:spPr bwMode="auto">
            <a:xfrm>
              <a:off x="6029325" y="5497513"/>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0"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4" name="Freeform 335"/>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6" y="16"/>
                  </a:cubicBezTo>
                  <a:cubicBezTo>
                    <a:pt x="6"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5" name="Freeform 336"/>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8"/>
                  </a:moveTo>
                  <a:cubicBezTo>
                    <a:pt x="6" y="16"/>
                    <a:pt x="6" y="16"/>
                    <a:pt x="6" y="16"/>
                  </a:cubicBezTo>
                  <a:cubicBezTo>
                    <a:pt x="6" y="16"/>
                    <a:pt x="6" y="16"/>
                    <a:pt x="6" y="16"/>
                  </a:cubicBezTo>
                  <a:cubicBezTo>
                    <a:pt x="6" y="16"/>
                    <a:pt x="0" y="16"/>
                    <a:pt x="0" y="16"/>
                  </a:cubicBezTo>
                  <a:cubicBezTo>
                    <a:pt x="0" y="16"/>
                    <a:pt x="0" y="16"/>
                    <a:pt x="0" y="8"/>
                  </a:cubicBezTo>
                  <a:cubicBezTo>
                    <a:pt x="0" y="8"/>
                    <a:pt x="0" y="8"/>
                    <a:pt x="0" y="8"/>
                  </a:cubicBezTo>
                  <a:cubicBezTo>
                    <a:pt x="0" y="8"/>
                    <a:pt x="6" y="8"/>
                    <a:pt x="6" y="8"/>
                  </a:cubicBezTo>
                  <a:cubicBezTo>
                    <a:pt x="6" y="0"/>
                    <a:pt x="6" y="0"/>
                    <a:pt x="6" y="0"/>
                  </a:cubicBezTo>
                  <a:cubicBezTo>
                    <a:pt x="11" y="0"/>
                    <a:pt x="11" y="0"/>
                    <a:pt x="11" y="0"/>
                  </a:cubicBezTo>
                  <a:cubicBezTo>
                    <a:pt x="11" y="8"/>
                    <a:pt x="16" y="8"/>
                    <a:pt x="11"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6" name="Freeform 337"/>
            <p:cNvSpPr>
              <a:spLocks noEditPoints="1"/>
            </p:cNvSpPr>
            <p:nvPr/>
          </p:nvSpPr>
          <p:spPr bwMode="auto">
            <a:xfrm>
              <a:off x="6027738" y="5497513"/>
              <a:ext cx="22225" cy="9525"/>
            </a:xfrm>
            <a:custGeom>
              <a:avLst/>
              <a:gdLst>
                <a:gd name="T0" fmla="*/ 2147483647 w 37"/>
                <a:gd name="T1" fmla="*/ 0 h 16"/>
                <a:gd name="T2" fmla="*/ 2147483647 w 37"/>
                <a:gd name="T3" fmla="*/ 0 h 16"/>
                <a:gd name="T4" fmla="*/ 2147483647 w 37"/>
                <a:gd name="T5" fmla="*/ 2147483647 h 16"/>
                <a:gd name="T6" fmla="*/ 2147483647 w 37"/>
                <a:gd name="T7" fmla="*/ 2147483647 h 16"/>
                <a:gd name="T8" fmla="*/ 2147483647 w 37"/>
                <a:gd name="T9" fmla="*/ 2147483647 h 16"/>
                <a:gd name="T10" fmla="*/ 2147483647 w 37"/>
                <a:gd name="T11" fmla="*/ 0 h 16"/>
                <a:gd name="T12" fmla="*/ 2147483647 w 37"/>
                <a:gd name="T13" fmla="*/ 0 h 16"/>
                <a:gd name="T14" fmla="*/ 2147483647 w 37"/>
                <a:gd name="T15" fmla="*/ 0 h 16"/>
                <a:gd name="T16" fmla="*/ 2147483647 w 37"/>
                <a:gd name="T17" fmla="*/ 0 h 16"/>
                <a:gd name="T18" fmla="*/ 2147483647 w 37"/>
                <a:gd name="T19" fmla="*/ 0 h 16"/>
                <a:gd name="T20" fmla="*/ 2147483647 w 37"/>
                <a:gd name="T21" fmla="*/ 2147483647 h 16"/>
                <a:gd name="T22" fmla="*/ 2147483647 w 37"/>
                <a:gd name="T23" fmla="*/ 2147483647 h 16"/>
                <a:gd name="T24" fmla="*/ 2147483647 w 37"/>
                <a:gd name="T25" fmla="*/ 2147483647 h 16"/>
                <a:gd name="T26" fmla="*/ 2147483647 w 37"/>
                <a:gd name="T27" fmla="*/ 2147483647 h 16"/>
                <a:gd name="T28" fmla="*/ 2147483647 w 37"/>
                <a:gd name="T29" fmla="*/ 0 h 16"/>
                <a:gd name="T30" fmla="*/ 2147483647 w 37"/>
                <a:gd name="T31" fmla="*/ 0 h 16"/>
                <a:gd name="T32" fmla="*/ 2147483647 w 37"/>
                <a:gd name="T33" fmla="*/ 0 h 16"/>
                <a:gd name="T34" fmla="*/ 2147483647 w 37"/>
                <a:gd name="T35" fmla="*/ 2147483647 h 16"/>
                <a:gd name="T36" fmla="*/ 2147483647 w 37"/>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16"/>
                <a:gd name="T59" fmla="*/ 37 w 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16">
                  <a:moveTo>
                    <a:pt x="26" y="0"/>
                  </a:moveTo>
                  <a:lnTo>
                    <a:pt x="37" y="0"/>
                  </a:lnTo>
                  <a:lnTo>
                    <a:pt x="37" y="16"/>
                  </a:lnTo>
                  <a:lnTo>
                    <a:pt x="17" y="16"/>
                  </a:lnTo>
                  <a:lnTo>
                    <a:pt x="10" y="16"/>
                  </a:lnTo>
                  <a:cubicBezTo>
                    <a:pt x="0" y="16"/>
                    <a:pt x="0" y="0"/>
                    <a:pt x="10" y="0"/>
                  </a:cubicBezTo>
                  <a:lnTo>
                    <a:pt x="16" y="0"/>
                  </a:lnTo>
                  <a:lnTo>
                    <a:pt x="21" y="0"/>
                  </a:lnTo>
                  <a:lnTo>
                    <a:pt x="24" y="0"/>
                  </a:lnTo>
                  <a:lnTo>
                    <a:pt x="26" y="0"/>
                  </a:lnTo>
                  <a:close/>
                  <a:moveTo>
                    <a:pt x="24" y="16"/>
                  </a:moveTo>
                  <a:lnTo>
                    <a:pt x="21" y="16"/>
                  </a:lnTo>
                  <a:lnTo>
                    <a:pt x="16" y="16"/>
                  </a:lnTo>
                  <a:lnTo>
                    <a:pt x="10" y="16"/>
                  </a:lnTo>
                  <a:lnTo>
                    <a:pt x="10" y="0"/>
                  </a:lnTo>
                  <a:lnTo>
                    <a:pt x="17" y="0"/>
                  </a:lnTo>
                  <a:lnTo>
                    <a:pt x="26" y="0"/>
                  </a:lnTo>
                  <a:lnTo>
                    <a:pt x="26" y="16"/>
                  </a:lnTo>
                  <a:lnTo>
                    <a:pt x="24"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7" name="Freeform 338"/>
            <p:cNvSpPr>
              <a:spLocks/>
            </p:cNvSpPr>
            <p:nvPr/>
          </p:nvSpPr>
          <p:spPr bwMode="auto">
            <a:xfrm>
              <a:off x="6088063" y="5456238"/>
              <a:ext cx="11113"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16" y="0"/>
                    <a:pt x="0" y="0"/>
                  </a:cubicBezTo>
                  <a:cubicBezTo>
                    <a:pt x="0" y="0"/>
                    <a:pt x="16" y="0"/>
                    <a:pt x="16" y="32"/>
                  </a:cubicBezTo>
                  <a:cubicBezTo>
                    <a:pt x="16"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8" name="Freeform 339"/>
            <p:cNvSpPr>
              <a:spLocks noEditPoints="1"/>
            </p:cNvSpPr>
            <p:nvPr/>
          </p:nvSpPr>
          <p:spPr bwMode="auto">
            <a:xfrm>
              <a:off x="6088063" y="5456238"/>
              <a:ext cx="20638" cy="30163"/>
            </a:xfrm>
            <a:custGeom>
              <a:avLst/>
              <a:gdLst>
                <a:gd name="T0" fmla="*/ 2147483647 w 34"/>
                <a:gd name="T1" fmla="*/ 2147483647 h 49"/>
                <a:gd name="T2" fmla="*/ 2147483647 w 34"/>
                <a:gd name="T3" fmla="*/ 2147483647 h 49"/>
                <a:gd name="T4" fmla="*/ 2147483647 w 34"/>
                <a:gd name="T5" fmla="*/ 2147483647 h 49"/>
                <a:gd name="T6" fmla="*/ 2147483647 w 34"/>
                <a:gd name="T7" fmla="*/ 2147483647 h 49"/>
                <a:gd name="T8" fmla="*/ 2147483647 w 34"/>
                <a:gd name="T9" fmla="*/ 2147483647 h 49"/>
                <a:gd name="T10" fmla="*/ 2147483647 w 34"/>
                <a:gd name="T11" fmla="*/ 2147483647 h 49"/>
                <a:gd name="T12" fmla="*/ 2147483647 w 34"/>
                <a:gd name="T13" fmla="*/ 2147483647 h 49"/>
                <a:gd name="T14" fmla="*/ 2147483647 w 34"/>
                <a:gd name="T15" fmla="*/ 2147483647 h 49"/>
                <a:gd name="T16" fmla="*/ 2147483647 w 34"/>
                <a:gd name="T17" fmla="*/ 2147483647 h 49"/>
                <a:gd name="T18" fmla="*/ 2147483647 w 34"/>
                <a:gd name="T19" fmla="*/ 2147483647 h 49"/>
                <a:gd name="T20" fmla="*/ 2147483647 w 34"/>
                <a:gd name="T21" fmla="*/ 2147483647 h 49"/>
                <a:gd name="T22" fmla="*/ 2147483647 w 34"/>
                <a:gd name="T23" fmla="*/ 2147483647 h 49"/>
                <a:gd name="T24" fmla="*/ 2147483647 w 34"/>
                <a:gd name="T25" fmla="*/ 2147483647 h 49"/>
                <a:gd name="T26" fmla="*/ 2147483647 w 34"/>
                <a:gd name="T27" fmla="*/ 2147483647 h 49"/>
                <a:gd name="T28" fmla="*/ 2147483647 w 34"/>
                <a:gd name="T29" fmla="*/ 2147483647 h 49"/>
                <a:gd name="T30" fmla="*/ 2147483647 w 34"/>
                <a:gd name="T31" fmla="*/ 2147483647 h 49"/>
                <a:gd name="T32" fmla="*/ 2147483647 w 34"/>
                <a:gd name="T33" fmla="*/ 2147483647 h 49"/>
                <a:gd name="T34" fmla="*/ 2147483647 w 34"/>
                <a:gd name="T35" fmla="*/ 2147483647 h 49"/>
                <a:gd name="T36" fmla="*/ 2147483647 w 34"/>
                <a:gd name="T37" fmla="*/ 2147483647 h 49"/>
                <a:gd name="T38" fmla="*/ 2147483647 w 34"/>
                <a:gd name="T39" fmla="*/ 2147483647 h 49"/>
                <a:gd name="T40" fmla="*/ 2147483647 w 34"/>
                <a:gd name="T41" fmla="*/ 2147483647 h 49"/>
                <a:gd name="T42" fmla="*/ 2147483647 w 34"/>
                <a:gd name="T43" fmla="*/ 2147483647 h 49"/>
                <a:gd name="T44" fmla="*/ 2147483647 w 34"/>
                <a:gd name="T45" fmla="*/ 2147483647 h 49"/>
                <a:gd name="T46" fmla="*/ 2147483647 w 34"/>
                <a:gd name="T47" fmla="*/ 2147483647 h 49"/>
                <a:gd name="T48" fmla="*/ 2147483647 w 34"/>
                <a:gd name="T49" fmla="*/ 2147483647 h 49"/>
                <a:gd name="T50" fmla="*/ 2147483647 w 34"/>
                <a:gd name="T51" fmla="*/ 2147483647 h 49"/>
                <a:gd name="T52" fmla="*/ 2147483647 w 34"/>
                <a:gd name="T53" fmla="*/ 2147483647 h 49"/>
                <a:gd name="T54" fmla="*/ 2147483647 w 34"/>
                <a:gd name="T55" fmla="*/ 2147483647 h 49"/>
                <a:gd name="T56" fmla="*/ 2147483647 w 34"/>
                <a:gd name="T57" fmla="*/ 2147483647 h 49"/>
                <a:gd name="T58" fmla="*/ 2147483647 w 34"/>
                <a:gd name="T59" fmla="*/ 2147483647 h 49"/>
                <a:gd name="T60" fmla="*/ 2147483647 w 34"/>
                <a:gd name="T61" fmla="*/ 2147483647 h 49"/>
                <a:gd name="T62" fmla="*/ 2147483647 w 34"/>
                <a:gd name="T63" fmla="*/ 2147483647 h 49"/>
                <a:gd name="T64" fmla="*/ 2147483647 w 34"/>
                <a:gd name="T65" fmla="*/ 2147483647 h 49"/>
                <a:gd name="T66" fmla="*/ 2147483647 w 34"/>
                <a:gd name="T67" fmla="*/ 2147483647 h 49"/>
                <a:gd name="T68" fmla="*/ 2147483647 w 34"/>
                <a:gd name="T69" fmla="*/ 2147483647 h 49"/>
                <a:gd name="T70" fmla="*/ 2147483647 w 34"/>
                <a:gd name="T71" fmla="*/ 2147483647 h 49"/>
                <a:gd name="T72" fmla="*/ 2147483647 w 34"/>
                <a:gd name="T73" fmla="*/ 2147483647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9"/>
                <a:gd name="T113" fmla="*/ 34 w 34"/>
                <a:gd name="T114" fmla="*/ 49 h 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9">
                  <a:moveTo>
                    <a:pt x="17" y="49"/>
                  </a:moveTo>
                  <a:cubicBezTo>
                    <a:pt x="15" y="49"/>
                    <a:pt x="13" y="48"/>
                    <a:pt x="11" y="47"/>
                  </a:cubicBezTo>
                  <a:cubicBezTo>
                    <a:pt x="10" y="45"/>
                    <a:pt x="9" y="42"/>
                    <a:pt x="10" y="40"/>
                  </a:cubicBezTo>
                  <a:lnTo>
                    <a:pt x="11" y="35"/>
                  </a:lnTo>
                  <a:lnTo>
                    <a:pt x="11" y="25"/>
                  </a:lnTo>
                  <a:lnTo>
                    <a:pt x="12" y="27"/>
                  </a:lnTo>
                  <a:lnTo>
                    <a:pt x="10" y="16"/>
                  </a:lnTo>
                  <a:lnTo>
                    <a:pt x="13" y="21"/>
                  </a:lnTo>
                  <a:lnTo>
                    <a:pt x="5" y="16"/>
                  </a:lnTo>
                  <a:cubicBezTo>
                    <a:pt x="2" y="14"/>
                    <a:pt x="0" y="9"/>
                    <a:pt x="2" y="6"/>
                  </a:cubicBezTo>
                  <a:cubicBezTo>
                    <a:pt x="5" y="2"/>
                    <a:pt x="9" y="0"/>
                    <a:pt x="13" y="2"/>
                  </a:cubicBezTo>
                  <a:lnTo>
                    <a:pt x="21" y="6"/>
                  </a:lnTo>
                  <a:cubicBezTo>
                    <a:pt x="22" y="7"/>
                    <a:pt x="24" y="8"/>
                    <a:pt x="24" y="9"/>
                  </a:cubicBezTo>
                  <a:lnTo>
                    <a:pt x="30" y="19"/>
                  </a:lnTo>
                  <a:cubicBezTo>
                    <a:pt x="31" y="20"/>
                    <a:pt x="31" y="21"/>
                    <a:pt x="31" y="23"/>
                  </a:cubicBezTo>
                  <a:lnTo>
                    <a:pt x="33" y="41"/>
                  </a:lnTo>
                  <a:cubicBezTo>
                    <a:pt x="34" y="43"/>
                    <a:pt x="33" y="45"/>
                    <a:pt x="31" y="47"/>
                  </a:cubicBezTo>
                  <a:cubicBezTo>
                    <a:pt x="30" y="49"/>
                    <a:pt x="28" y="49"/>
                    <a:pt x="25" y="49"/>
                  </a:cubicBezTo>
                  <a:lnTo>
                    <a:pt x="21" y="49"/>
                  </a:lnTo>
                  <a:lnTo>
                    <a:pt x="17" y="49"/>
                  </a:lnTo>
                  <a:close/>
                  <a:moveTo>
                    <a:pt x="21" y="33"/>
                  </a:moveTo>
                  <a:lnTo>
                    <a:pt x="25" y="33"/>
                  </a:lnTo>
                  <a:lnTo>
                    <a:pt x="18" y="42"/>
                  </a:lnTo>
                  <a:lnTo>
                    <a:pt x="16" y="24"/>
                  </a:lnTo>
                  <a:lnTo>
                    <a:pt x="17" y="28"/>
                  </a:lnTo>
                  <a:lnTo>
                    <a:pt x="11" y="18"/>
                  </a:lnTo>
                  <a:lnTo>
                    <a:pt x="14" y="21"/>
                  </a:lnTo>
                  <a:lnTo>
                    <a:pt x="6" y="17"/>
                  </a:lnTo>
                  <a:lnTo>
                    <a:pt x="14" y="3"/>
                  </a:lnTo>
                  <a:lnTo>
                    <a:pt x="22" y="8"/>
                  </a:lnTo>
                  <a:cubicBezTo>
                    <a:pt x="24" y="9"/>
                    <a:pt x="25" y="11"/>
                    <a:pt x="25" y="13"/>
                  </a:cubicBezTo>
                  <a:lnTo>
                    <a:pt x="27" y="24"/>
                  </a:lnTo>
                  <a:cubicBezTo>
                    <a:pt x="27" y="25"/>
                    <a:pt x="28" y="25"/>
                    <a:pt x="27" y="26"/>
                  </a:cubicBezTo>
                  <a:lnTo>
                    <a:pt x="26" y="38"/>
                  </a:lnTo>
                  <a:lnTo>
                    <a:pt x="25" y="43"/>
                  </a:lnTo>
                  <a:lnTo>
                    <a:pt x="17" y="33"/>
                  </a:lnTo>
                  <a:lnTo>
                    <a:pt x="21"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9" name="Freeform 340"/>
            <p:cNvSpPr>
              <a:spLocks/>
            </p:cNvSpPr>
            <p:nvPr/>
          </p:nvSpPr>
          <p:spPr bwMode="auto">
            <a:xfrm>
              <a:off x="6157913" y="5600701"/>
              <a:ext cx="20638" cy="9525"/>
            </a:xfrm>
            <a:custGeom>
              <a:avLst/>
              <a:gdLst>
                <a:gd name="T0" fmla="*/ 2147483647 w 32"/>
                <a:gd name="T1" fmla="*/ 0 h 16"/>
                <a:gd name="T2" fmla="*/ 0 w 32"/>
                <a:gd name="T3" fmla="*/ 2147483647 h 16"/>
                <a:gd name="T4" fmla="*/ 2147483647 w 32"/>
                <a:gd name="T5" fmla="*/ 0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0"/>
                  </a:moveTo>
                  <a:cubicBezTo>
                    <a:pt x="26" y="0"/>
                    <a:pt x="13" y="13"/>
                    <a:pt x="0" y="13"/>
                  </a:cubicBezTo>
                  <a:cubicBezTo>
                    <a:pt x="0" y="13"/>
                    <a:pt x="13" y="16"/>
                    <a:pt x="32" y="0"/>
                  </a:cubicBezTo>
                  <a:cubicBezTo>
                    <a:pt x="32" y="0"/>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0" name="Freeform 341"/>
            <p:cNvSpPr>
              <a:spLocks noEditPoints="1"/>
            </p:cNvSpPr>
            <p:nvPr/>
          </p:nvSpPr>
          <p:spPr bwMode="auto">
            <a:xfrm>
              <a:off x="6157913" y="5600701"/>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0 h 29"/>
                <a:gd name="T30" fmla="*/ 2147483647 w 49"/>
                <a:gd name="T31" fmla="*/ 0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2147483647 w 49"/>
                <a:gd name="T51" fmla="*/ 2147483647 h 29"/>
                <a:gd name="T52" fmla="*/ 2147483647 w 49"/>
                <a:gd name="T53" fmla="*/ 2147483647 h 29"/>
                <a:gd name="T54" fmla="*/ 2147483647 w 49"/>
                <a:gd name="T55" fmla="*/ 2147483647 h 29"/>
                <a:gd name="T56" fmla="*/ 2147483647 w 49"/>
                <a:gd name="T57" fmla="*/ 0 h 29"/>
                <a:gd name="T58" fmla="*/ 2147483647 w 49"/>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9"/>
                <a:gd name="T92" fmla="*/ 49 w 49"/>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9">
                  <a:moveTo>
                    <a:pt x="34" y="16"/>
                  </a:moveTo>
                  <a:lnTo>
                    <a:pt x="40" y="14"/>
                  </a:lnTo>
                  <a:lnTo>
                    <a:pt x="32" y="21"/>
                  </a:lnTo>
                  <a:cubicBezTo>
                    <a:pt x="31" y="22"/>
                    <a:pt x="30" y="23"/>
                    <a:pt x="29" y="23"/>
                  </a:cubicBezTo>
                  <a:lnTo>
                    <a:pt x="11" y="29"/>
                  </a:lnTo>
                  <a:lnTo>
                    <a:pt x="8" y="13"/>
                  </a:lnTo>
                  <a:lnTo>
                    <a:pt x="17" y="13"/>
                  </a:lnTo>
                  <a:lnTo>
                    <a:pt x="14" y="14"/>
                  </a:lnTo>
                  <a:lnTo>
                    <a:pt x="24" y="10"/>
                  </a:lnTo>
                  <a:lnTo>
                    <a:pt x="23" y="11"/>
                  </a:lnTo>
                  <a:lnTo>
                    <a:pt x="36" y="2"/>
                  </a:lnTo>
                  <a:lnTo>
                    <a:pt x="40" y="16"/>
                  </a:lnTo>
                  <a:lnTo>
                    <a:pt x="37" y="16"/>
                  </a:lnTo>
                  <a:lnTo>
                    <a:pt x="34" y="16"/>
                  </a:lnTo>
                  <a:close/>
                  <a:moveTo>
                    <a:pt x="37" y="0"/>
                  </a:moveTo>
                  <a:lnTo>
                    <a:pt x="40" y="0"/>
                  </a:lnTo>
                  <a:cubicBezTo>
                    <a:pt x="44" y="0"/>
                    <a:pt x="47" y="3"/>
                    <a:pt x="48" y="6"/>
                  </a:cubicBezTo>
                  <a:cubicBezTo>
                    <a:pt x="49" y="9"/>
                    <a:pt x="48" y="13"/>
                    <a:pt x="45" y="15"/>
                  </a:cubicBezTo>
                  <a:lnTo>
                    <a:pt x="32" y="24"/>
                  </a:lnTo>
                  <a:cubicBezTo>
                    <a:pt x="32" y="24"/>
                    <a:pt x="31" y="25"/>
                    <a:pt x="30" y="25"/>
                  </a:cubicBezTo>
                  <a:lnTo>
                    <a:pt x="20" y="29"/>
                  </a:lnTo>
                  <a:cubicBezTo>
                    <a:pt x="19" y="29"/>
                    <a:pt x="18" y="29"/>
                    <a:pt x="17" y="29"/>
                  </a:cubicBezTo>
                  <a:lnTo>
                    <a:pt x="8" y="29"/>
                  </a:lnTo>
                  <a:cubicBezTo>
                    <a:pt x="5" y="29"/>
                    <a:pt x="1" y="27"/>
                    <a:pt x="1" y="23"/>
                  </a:cubicBezTo>
                  <a:cubicBezTo>
                    <a:pt x="0" y="19"/>
                    <a:pt x="2" y="15"/>
                    <a:pt x="6" y="14"/>
                  </a:cubicBezTo>
                  <a:lnTo>
                    <a:pt x="24" y="8"/>
                  </a:lnTo>
                  <a:lnTo>
                    <a:pt x="21" y="9"/>
                  </a:lnTo>
                  <a:lnTo>
                    <a:pt x="29" y="2"/>
                  </a:lnTo>
                  <a:cubicBezTo>
                    <a:pt x="31" y="1"/>
                    <a:pt x="33" y="0"/>
                    <a:pt x="34" y="0"/>
                  </a:cubicBezTo>
                  <a:lnTo>
                    <a:pt x="37"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1" name="Freeform 342"/>
            <p:cNvSpPr>
              <a:spLocks/>
            </p:cNvSpPr>
            <p:nvPr/>
          </p:nvSpPr>
          <p:spPr bwMode="auto">
            <a:xfrm>
              <a:off x="6099175" y="5589588"/>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32" y="0"/>
                  </a:moveTo>
                  <a:cubicBezTo>
                    <a:pt x="32" y="0"/>
                    <a:pt x="7" y="32"/>
                    <a:pt x="0" y="16"/>
                  </a:cubicBezTo>
                  <a:cubicBezTo>
                    <a:pt x="0" y="16"/>
                    <a:pt x="7" y="32"/>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2" name="Freeform 343"/>
            <p:cNvSpPr>
              <a:spLocks noEditPoints="1"/>
            </p:cNvSpPr>
            <p:nvPr/>
          </p:nvSpPr>
          <p:spPr bwMode="auto">
            <a:xfrm>
              <a:off x="6097588" y="5589588"/>
              <a:ext cx="30163" cy="25400"/>
            </a:xfrm>
            <a:custGeom>
              <a:avLst/>
              <a:gdLst>
                <a:gd name="T0" fmla="*/ 2147483647 w 49"/>
                <a:gd name="T1" fmla="*/ 2147483647 h 38"/>
                <a:gd name="T2" fmla="*/ 2147483647 w 49"/>
                <a:gd name="T3" fmla="*/ 2147483647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2147483647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2147483647 h 38"/>
                <a:gd name="T48" fmla="*/ 2147483647 w 49"/>
                <a:gd name="T49" fmla="*/ 2147483647 h 38"/>
                <a:gd name="T50" fmla="*/ 2147483647 w 49"/>
                <a:gd name="T51" fmla="*/ 2147483647 h 38"/>
                <a:gd name="T52" fmla="*/ 2147483647 w 49"/>
                <a:gd name="T53" fmla="*/ 2147483647 h 38"/>
                <a:gd name="T54" fmla="*/ 2147483647 w 49"/>
                <a:gd name="T55" fmla="*/ 2147483647 h 38"/>
                <a:gd name="T56" fmla="*/ 2147483647 w 49"/>
                <a:gd name="T57" fmla="*/ 2147483647 h 38"/>
                <a:gd name="T58" fmla="*/ 2147483647 w 49"/>
                <a:gd name="T59" fmla="*/ 2147483647 h 38"/>
                <a:gd name="T60" fmla="*/ 2147483647 w 49"/>
                <a:gd name="T61" fmla="*/ 2147483647 h 38"/>
                <a:gd name="T62" fmla="*/ 2147483647 w 49"/>
                <a:gd name="T63" fmla="*/ 2147483647 h 38"/>
                <a:gd name="T64" fmla="*/ 2147483647 w 49"/>
                <a:gd name="T65" fmla="*/ 2147483647 h 38"/>
                <a:gd name="T66" fmla="*/ 2147483647 w 49"/>
                <a:gd name="T67" fmla="*/ 2147483647 h 38"/>
                <a:gd name="T68" fmla="*/ 2147483647 w 49"/>
                <a:gd name="T69" fmla="*/ 2147483647 h 38"/>
                <a:gd name="T70" fmla="*/ 2147483647 w 49"/>
                <a:gd name="T71" fmla="*/ 21474836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38"/>
                <a:gd name="T110" fmla="*/ 49 w 49"/>
                <a:gd name="T111" fmla="*/ 38 h 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38">
                  <a:moveTo>
                    <a:pt x="33" y="8"/>
                  </a:moveTo>
                  <a:lnTo>
                    <a:pt x="48" y="13"/>
                  </a:lnTo>
                  <a:lnTo>
                    <a:pt x="44" y="18"/>
                  </a:lnTo>
                  <a:lnTo>
                    <a:pt x="34" y="28"/>
                  </a:lnTo>
                  <a:cubicBezTo>
                    <a:pt x="34" y="29"/>
                    <a:pt x="33" y="29"/>
                    <a:pt x="32" y="29"/>
                  </a:cubicBezTo>
                  <a:lnTo>
                    <a:pt x="21" y="35"/>
                  </a:lnTo>
                  <a:cubicBezTo>
                    <a:pt x="19" y="37"/>
                    <a:pt x="16" y="37"/>
                    <a:pt x="14" y="36"/>
                  </a:cubicBezTo>
                  <a:lnTo>
                    <a:pt x="6" y="32"/>
                  </a:lnTo>
                  <a:lnTo>
                    <a:pt x="14" y="18"/>
                  </a:lnTo>
                  <a:lnTo>
                    <a:pt x="21" y="23"/>
                  </a:lnTo>
                  <a:lnTo>
                    <a:pt x="15" y="22"/>
                  </a:lnTo>
                  <a:lnTo>
                    <a:pt x="24" y="20"/>
                  </a:lnTo>
                  <a:lnTo>
                    <a:pt x="21" y="21"/>
                  </a:lnTo>
                  <a:lnTo>
                    <a:pt x="37" y="10"/>
                  </a:lnTo>
                  <a:lnTo>
                    <a:pt x="33" y="16"/>
                  </a:lnTo>
                  <a:lnTo>
                    <a:pt x="33" y="12"/>
                  </a:lnTo>
                  <a:lnTo>
                    <a:pt x="33" y="8"/>
                  </a:lnTo>
                  <a:close/>
                  <a:moveTo>
                    <a:pt x="49" y="12"/>
                  </a:moveTo>
                  <a:lnTo>
                    <a:pt x="49" y="16"/>
                  </a:lnTo>
                  <a:cubicBezTo>
                    <a:pt x="49" y="19"/>
                    <a:pt x="48" y="22"/>
                    <a:pt x="46" y="23"/>
                  </a:cubicBezTo>
                  <a:lnTo>
                    <a:pt x="30" y="34"/>
                  </a:lnTo>
                  <a:cubicBezTo>
                    <a:pt x="29" y="35"/>
                    <a:pt x="28" y="35"/>
                    <a:pt x="27" y="35"/>
                  </a:cubicBezTo>
                  <a:lnTo>
                    <a:pt x="18" y="37"/>
                  </a:lnTo>
                  <a:cubicBezTo>
                    <a:pt x="16" y="38"/>
                    <a:pt x="14" y="37"/>
                    <a:pt x="12" y="36"/>
                  </a:cubicBezTo>
                  <a:lnTo>
                    <a:pt x="5" y="31"/>
                  </a:lnTo>
                  <a:cubicBezTo>
                    <a:pt x="1" y="29"/>
                    <a:pt x="0" y="24"/>
                    <a:pt x="3" y="20"/>
                  </a:cubicBezTo>
                  <a:cubicBezTo>
                    <a:pt x="5" y="17"/>
                    <a:pt x="9" y="15"/>
                    <a:pt x="13" y="17"/>
                  </a:cubicBezTo>
                  <a:lnTo>
                    <a:pt x="21" y="21"/>
                  </a:lnTo>
                  <a:lnTo>
                    <a:pt x="14" y="21"/>
                  </a:lnTo>
                  <a:lnTo>
                    <a:pt x="25" y="15"/>
                  </a:lnTo>
                  <a:lnTo>
                    <a:pt x="23" y="17"/>
                  </a:lnTo>
                  <a:lnTo>
                    <a:pt x="31" y="8"/>
                  </a:lnTo>
                  <a:lnTo>
                    <a:pt x="35" y="3"/>
                  </a:lnTo>
                  <a:cubicBezTo>
                    <a:pt x="37" y="1"/>
                    <a:pt x="41" y="0"/>
                    <a:pt x="44" y="1"/>
                  </a:cubicBezTo>
                  <a:cubicBezTo>
                    <a:pt x="47" y="2"/>
                    <a:pt x="49" y="5"/>
                    <a:pt x="49" y="8"/>
                  </a:cubicBezTo>
                  <a:lnTo>
                    <a:pt x="49"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3" name="Freeform 344"/>
            <p:cNvSpPr>
              <a:spLocks/>
            </p:cNvSpPr>
            <p:nvPr/>
          </p:nvSpPr>
          <p:spPr bwMode="auto">
            <a:xfrm>
              <a:off x="6048375" y="5559426"/>
              <a:ext cx="9525" cy="9525"/>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12"/>
                  </a:cubicBezTo>
                  <a:cubicBezTo>
                    <a:pt x="0" y="12"/>
                    <a:pt x="4" y="16"/>
                    <a:pt x="16" y="4"/>
                  </a:cubicBezTo>
                  <a:cubicBezTo>
                    <a:pt x="16" y="4"/>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4" name="Freeform 345"/>
            <p:cNvSpPr>
              <a:spLocks noEditPoints="1"/>
            </p:cNvSpPr>
            <p:nvPr/>
          </p:nvSpPr>
          <p:spPr bwMode="auto">
            <a:xfrm>
              <a:off x="6048375" y="5559426"/>
              <a:ext cx="22225" cy="19050"/>
            </a:xfrm>
            <a:custGeom>
              <a:avLst/>
              <a:gdLst>
                <a:gd name="T0" fmla="*/ 2147483647 w 34"/>
                <a:gd name="T1" fmla="*/ 2147483647 h 30"/>
                <a:gd name="T2" fmla="*/ 2147483647 w 34"/>
                <a:gd name="T3" fmla="*/ 2147483647 h 30"/>
                <a:gd name="T4" fmla="*/ 2147483647 w 34"/>
                <a:gd name="T5" fmla="*/ 2147483647 h 30"/>
                <a:gd name="T6" fmla="*/ 2147483647 w 34"/>
                <a:gd name="T7" fmla="*/ 2147483647 h 30"/>
                <a:gd name="T8" fmla="*/ 2147483647 w 34"/>
                <a:gd name="T9" fmla="*/ 2147483647 h 30"/>
                <a:gd name="T10" fmla="*/ 2147483647 w 34"/>
                <a:gd name="T11" fmla="*/ 2147483647 h 30"/>
                <a:gd name="T12" fmla="*/ 2147483647 w 34"/>
                <a:gd name="T13" fmla="*/ 2147483647 h 30"/>
                <a:gd name="T14" fmla="*/ 2147483647 w 34"/>
                <a:gd name="T15" fmla="*/ 2147483647 h 30"/>
                <a:gd name="T16" fmla="*/ 2147483647 w 34"/>
                <a:gd name="T17" fmla="*/ 2147483647 h 30"/>
                <a:gd name="T18" fmla="*/ 2147483647 w 34"/>
                <a:gd name="T19" fmla="*/ 2147483647 h 30"/>
                <a:gd name="T20" fmla="*/ 2147483647 w 34"/>
                <a:gd name="T21" fmla="*/ 2147483647 h 30"/>
                <a:gd name="T22" fmla="*/ 2147483647 w 34"/>
                <a:gd name="T23" fmla="*/ 2147483647 h 30"/>
                <a:gd name="T24" fmla="*/ 2147483647 w 34"/>
                <a:gd name="T25" fmla="*/ 2147483647 h 30"/>
                <a:gd name="T26" fmla="*/ 2147483647 w 34"/>
                <a:gd name="T27" fmla="*/ 2147483647 h 30"/>
                <a:gd name="T28" fmla="*/ 2147483647 w 34"/>
                <a:gd name="T29" fmla="*/ 2147483647 h 30"/>
                <a:gd name="T30" fmla="*/ 2147483647 w 34"/>
                <a:gd name="T31" fmla="*/ 2147483647 h 30"/>
                <a:gd name="T32" fmla="*/ 2147483647 w 34"/>
                <a:gd name="T33" fmla="*/ 2147483647 h 30"/>
                <a:gd name="T34" fmla="*/ 2147483647 w 34"/>
                <a:gd name="T35" fmla="*/ 2147483647 h 30"/>
                <a:gd name="T36" fmla="*/ 2147483647 w 34"/>
                <a:gd name="T37" fmla="*/ 2147483647 h 30"/>
                <a:gd name="T38" fmla="*/ 2147483647 w 34"/>
                <a:gd name="T39" fmla="*/ 2147483647 h 30"/>
                <a:gd name="T40" fmla="*/ 2147483647 w 34"/>
                <a:gd name="T41" fmla="*/ 2147483647 h 30"/>
                <a:gd name="T42" fmla="*/ 2147483647 w 34"/>
                <a:gd name="T43" fmla="*/ 2147483647 h 30"/>
                <a:gd name="T44" fmla="*/ 2147483647 w 34"/>
                <a:gd name="T45" fmla="*/ 2147483647 h 30"/>
                <a:gd name="T46" fmla="*/ 2147483647 w 34"/>
                <a:gd name="T47" fmla="*/ 2147483647 h 30"/>
                <a:gd name="T48" fmla="*/ 2147483647 w 34"/>
                <a:gd name="T49" fmla="*/ 2147483647 h 30"/>
                <a:gd name="T50" fmla="*/ 2147483647 w 34"/>
                <a:gd name="T51" fmla="*/ 0 h 30"/>
                <a:gd name="T52" fmla="*/ 2147483647 w 34"/>
                <a:gd name="T53" fmla="*/ 2147483647 h 30"/>
                <a:gd name="T54" fmla="*/ 2147483647 w 34"/>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0"/>
                <a:gd name="T86" fmla="*/ 34 w 3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0">
                  <a:moveTo>
                    <a:pt x="15" y="13"/>
                  </a:moveTo>
                  <a:lnTo>
                    <a:pt x="28" y="13"/>
                  </a:lnTo>
                  <a:lnTo>
                    <a:pt x="23" y="21"/>
                  </a:lnTo>
                  <a:cubicBezTo>
                    <a:pt x="23" y="21"/>
                    <a:pt x="23" y="22"/>
                    <a:pt x="22" y="22"/>
                  </a:cubicBezTo>
                  <a:lnTo>
                    <a:pt x="18" y="26"/>
                  </a:lnTo>
                  <a:cubicBezTo>
                    <a:pt x="17" y="28"/>
                    <a:pt x="15" y="28"/>
                    <a:pt x="12" y="28"/>
                  </a:cubicBezTo>
                  <a:lnTo>
                    <a:pt x="8" y="28"/>
                  </a:lnTo>
                  <a:lnTo>
                    <a:pt x="10" y="13"/>
                  </a:lnTo>
                  <a:lnTo>
                    <a:pt x="14" y="14"/>
                  </a:lnTo>
                  <a:lnTo>
                    <a:pt x="8" y="15"/>
                  </a:lnTo>
                  <a:lnTo>
                    <a:pt x="20" y="6"/>
                  </a:lnTo>
                  <a:lnTo>
                    <a:pt x="18" y="17"/>
                  </a:lnTo>
                  <a:lnTo>
                    <a:pt x="15" y="13"/>
                  </a:lnTo>
                  <a:close/>
                  <a:moveTo>
                    <a:pt x="31" y="8"/>
                  </a:moveTo>
                  <a:cubicBezTo>
                    <a:pt x="34" y="11"/>
                    <a:pt x="33" y="16"/>
                    <a:pt x="29" y="19"/>
                  </a:cubicBezTo>
                  <a:lnTo>
                    <a:pt x="17" y="28"/>
                  </a:lnTo>
                  <a:cubicBezTo>
                    <a:pt x="15" y="29"/>
                    <a:pt x="13" y="30"/>
                    <a:pt x="11" y="29"/>
                  </a:cubicBezTo>
                  <a:lnTo>
                    <a:pt x="7" y="28"/>
                  </a:lnTo>
                  <a:cubicBezTo>
                    <a:pt x="3" y="27"/>
                    <a:pt x="0" y="24"/>
                    <a:pt x="1" y="19"/>
                  </a:cubicBezTo>
                  <a:cubicBezTo>
                    <a:pt x="1" y="15"/>
                    <a:pt x="4" y="12"/>
                    <a:pt x="8" y="12"/>
                  </a:cubicBezTo>
                  <a:lnTo>
                    <a:pt x="12" y="12"/>
                  </a:lnTo>
                  <a:lnTo>
                    <a:pt x="7" y="15"/>
                  </a:lnTo>
                  <a:lnTo>
                    <a:pt x="11" y="11"/>
                  </a:lnTo>
                  <a:lnTo>
                    <a:pt x="10" y="12"/>
                  </a:lnTo>
                  <a:lnTo>
                    <a:pt x="15" y="4"/>
                  </a:lnTo>
                  <a:cubicBezTo>
                    <a:pt x="16" y="2"/>
                    <a:pt x="18" y="1"/>
                    <a:pt x="21" y="0"/>
                  </a:cubicBezTo>
                  <a:cubicBezTo>
                    <a:pt x="24" y="0"/>
                    <a:pt x="26" y="2"/>
                    <a:pt x="28" y="4"/>
                  </a:cubicBezTo>
                  <a:lnTo>
                    <a:pt x="31" y="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5" name="Freeform 346"/>
            <p:cNvSpPr>
              <a:spLocks/>
            </p:cNvSpPr>
            <p:nvPr/>
          </p:nvSpPr>
          <p:spPr bwMode="auto">
            <a:xfrm>
              <a:off x="6008688" y="5435601"/>
              <a:ext cx="219075" cy="185738"/>
            </a:xfrm>
            <a:custGeom>
              <a:avLst/>
              <a:gdLst>
                <a:gd name="T0" fmla="*/ 2147483647 w 352"/>
                <a:gd name="T1" fmla="*/ 2147483647 h 288"/>
                <a:gd name="T2" fmla="*/ 2147483647 w 352"/>
                <a:gd name="T3" fmla="*/ 2147483647 h 288"/>
                <a:gd name="T4" fmla="*/ 2147483647 w 352"/>
                <a:gd name="T5" fmla="*/ 2147483647 h 288"/>
                <a:gd name="T6" fmla="*/ 2147483647 w 352"/>
                <a:gd name="T7" fmla="*/ 2147483647 h 288"/>
                <a:gd name="T8" fmla="*/ 2147483647 w 352"/>
                <a:gd name="T9" fmla="*/ 2147483647 h 288"/>
                <a:gd name="T10" fmla="*/ 2147483647 w 352"/>
                <a:gd name="T11" fmla="*/ 2147483647 h 288"/>
                <a:gd name="T12" fmla="*/ 2147483647 w 352"/>
                <a:gd name="T13" fmla="*/ 2147483647 h 288"/>
                <a:gd name="T14" fmla="*/ 0 60000 65536"/>
                <a:gd name="T15" fmla="*/ 0 60000 65536"/>
                <a:gd name="T16" fmla="*/ 0 60000 65536"/>
                <a:gd name="T17" fmla="*/ 0 60000 65536"/>
                <a:gd name="T18" fmla="*/ 0 60000 65536"/>
                <a:gd name="T19" fmla="*/ 0 60000 65536"/>
                <a:gd name="T20" fmla="*/ 0 60000 65536"/>
                <a:gd name="T21" fmla="*/ 0 w 352"/>
                <a:gd name="T22" fmla="*/ 0 h 288"/>
                <a:gd name="T23" fmla="*/ 352 w 352"/>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2" h="288">
                  <a:moveTo>
                    <a:pt x="75" y="102"/>
                  </a:moveTo>
                  <a:cubicBezTo>
                    <a:pt x="75" y="102"/>
                    <a:pt x="0" y="192"/>
                    <a:pt x="139" y="246"/>
                  </a:cubicBezTo>
                  <a:cubicBezTo>
                    <a:pt x="139" y="246"/>
                    <a:pt x="208" y="288"/>
                    <a:pt x="301" y="240"/>
                  </a:cubicBezTo>
                  <a:cubicBezTo>
                    <a:pt x="301" y="240"/>
                    <a:pt x="347" y="222"/>
                    <a:pt x="347" y="222"/>
                  </a:cubicBezTo>
                  <a:cubicBezTo>
                    <a:pt x="347" y="222"/>
                    <a:pt x="352" y="180"/>
                    <a:pt x="352" y="180"/>
                  </a:cubicBezTo>
                  <a:cubicBezTo>
                    <a:pt x="352" y="180"/>
                    <a:pt x="272" y="138"/>
                    <a:pt x="249" y="102"/>
                  </a:cubicBezTo>
                  <a:cubicBezTo>
                    <a:pt x="249" y="102"/>
                    <a:pt x="133" y="0"/>
                    <a:pt x="75" y="10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6" name="Freeform 347"/>
            <p:cNvSpPr>
              <a:spLocks/>
            </p:cNvSpPr>
            <p:nvPr/>
          </p:nvSpPr>
          <p:spPr bwMode="auto">
            <a:xfrm>
              <a:off x="6069013" y="5465763"/>
              <a:ext cx="149225" cy="93663"/>
            </a:xfrm>
            <a:custGeom>
              <a:avLst/>
              <a:gdLst>
                <a:gd name="T0" fmla="*/ 2147483647 w 240"/>
                <a:gd name="T1" fmla="*/ 2147483647 h 144"/>
                <a:gd name="T2" fmla="*/ 0 w 240"/>
                <a:gd name="T3" fmla="*/ 2147483647 h 144"/>
                <a:gd name="T4" fmla="*/ 2147483647 w 240"/>
                <a:gd name="T5" fmla="*/ 2147483647 h 144"/>
                <a:gd name="T6" fmla="*/ 2147483647 w 240"/>
                <a:gd name="T7" fmla="*/ 0 h 144"/>
                <a:gd name="T8" fmla="*/ 2147483647 w 240"/>
                <a:gd name="T9" fmla="*/ 2147483647 h 144"/>
                <a:gd name="T10" fmla="*/ 2147483647 w 240"/>
                <a:gd name="T11" fmla="*/ 2147483647 h 144"/>
                <a:gd name="T12" fmla="*/ 2147483647 w 240"/>
                <a:gd name="T13" fmla="*/ 2147483647 h 144"/>
                <a:gd name="T14" fmla="*/ 2147483647 w 240"/>
                <a:gd name="T15" fmla="*/ 2147483647 h 144"/>
                <a:gd name="T16" fmla="*/ 2147483647 w 240"/>
                <a:gd name="T17" fmla="*/ 2147483647 h 144"/>
                <a:gd name="T18" fmla="*/ 2147483647 w 240"/>
                <a:gd name="T19" fmla="*/ 2147483647 h 144"/>
                <a:gd name="T20" fmla="*/ 2147483647 w 240"/>
                <a:gd name="T21" fmla="*/ 2147483647 h 144"/>
                <a:gd name="T22" fmla="*/ 2147483647 w 240"/>
                <a:gd name="T23" fmla="*/ 2147483647 h 144"/>
                <a:gd name="T24" fmla="*/ 2147483647 w 240"/>
                <a:gd name="T25" fmla="*/ 2147483647 h 144"/>
                <a:gd name="T26" fmla="*/ 2147483647 w 240"/>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0"/>
                <a:gd name="T43" fmla="*/ 0 h 144"/>
                <a:gd name="T44" fmla="*/ 240 w 240"/>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0" h="144">
                  <a:moveTo>
                    <a:pt x="6" y="46"/>
                  </a:moveTo>
                  <a:cubicBezTo>
                    <a:pt x="0" y="46"/>
                    <a:pt x="0" y="46"/>
                    <a:pt x="0" y="46"/>
                  </a:cubicBezTo>
                  <a:cubicBezTo>
                    <a:pt x="0" y="33"/>
                    <a:pt x="6" y="27"/>
                    <a:pt x="12" y="20"/>
                  </a:cubicBezTo>
                  <a:cubicBezTo>
                    <a:pt x="23" y="0"/>
                    <a:pt x="40" y="0"/>
                    <a:pt x="62" y="0"/>
                  </a:cubicBezTo>
                  <a:cubicBezTo>
                    <a:pt x="95" y="0"/>
                    <a:pt x="123" y="20"/>
                    <a:pt x="146" y="40"/>
                  </a:cubicBezTo>
                  <a:cubicBezTo>
                    <a:pt x="151" y="46"/>
                    <a:pt x="157" y="53"/>
                    <a:pt x="162" y="59"/>
                  </a:cubicBezTo>
                  <a:cubicBezTo>
                    <a:pt x="185" y="86"/>
                    <a:pt x="207" y="105"/>
                    <a:pt x="229" y="112"/>
                  </a:cubicBezTo>
                  <a:cubicBezTo>
                    <a:pt x="235" y="118"/>
                    <a:pt x="235" y="125"/>
                    <a:pt x="240" y="125"/>
                  </a:cubicBezTo>
                  <a:cubicBezTo>
                    <a:pt x="235" y="144"/>
                    <a:pt x="224" y="138"/>
                    <a:pt x="213" y="131"/>
                  </a:cubicBezTo>
                  <a:cubicBezTo>
                    <a:pt x="196" y="118"/>
                    <a:pt x="185" y="112"/>
                    <a:pt x="168" y="105"/>
                  </a:cubicBezTo>
                  <a:cubicBezTo>
                    <a:pt x="157" y="99"/>
                    <a:pt x="146" y="86"/>
                    <a:pt x="134" y="72"/>
                  </a:cubicBezTo>
                  <a:cubicBezTo>
                    <a:pt x="118" y="66"/>
                    <a:pt x="101" y="53"/>
                    <a:pt x="84" y="40"/>
                  </a:cubicBezTo>
                  <a:cubicBezTo>
                    <a:pt x="73" y="33"/>
                    <a:pt x="45" y="27"/>
                    <a:pt x="34" y="33"/>
                  </a:cubicBezTo>
                  <a:cubicBezTo>
                    <a:pt x="23" y="40"/>
                    <a:pt x="6" y="53"/>
                    <a:pt x="6" y="4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7" name="Freeform 348"/>
            <p:cNvSpPr>
              <a:spLocks/>
            </p:cNvSpPr>
            <p:nvPr/>
          </p:nvSpPr>
          <p:spPr bwMode="auto">
            <a:xfrm>
              <a:off x="6069013" y="5465763"/>
              <a:ext cx="149225" cy="82550"/>
            </a:xfrm>
            <a:custGeom>
              <a:avLst/>
              <a:gdLst>
                <a:gd name="T0" fmla="*/ 2147483647 w 240"/>
                <a:gd name="T1" fmla="*/ 2147483647 h 128"/>
                <a:gd name="T2" fmla="*/ 2147483647 w 240"/>
                <a:gd name="T3" fmla="*/ 2147483647 h 128"/>
                <a:gd name="T4" fmla="*/ 2147483647 w 240"/>
                <a:gd name="T5" fmla="*/ 2147483647 h 128"/>
                <a:gd name="T6" fmla="*/ 2147483647 w 240"/>
                <a:gd name="T7" fmla="*/ 2147483647 h 128"/>
                <a:gd name="T8" fmla="*/ 2147483647 w 240"/>
                <a:gd name="T9" fmla="*/ 2147483647 h 128"/>
                <a:gd name="T10" fmla="*/ 2147483647 w 240"/>
                <a:gd name="T11" fmla="*/ 2147483647 h 128"/>
                <a:gd name="T12" fmla="*/ 2147483647 w 240"/>
                <a:gd name="T13" fmla="*/ 2147483647 h 128"/>
                <a:gd name="T14" fmla="*/ 2147483647 w 240"/>
                <a:gd name="T15" fmla="*/ 2147483647 h 128"/>
                <a:gd name="T16" fmla="*/ 2147483647 w 240"/>
                <a:gd name="T17" fmla="*/ 2147483647 h 128"/>
                <a:gd name="T18" fmla="*/ 2147483647 w 240"/>
                <a:gd name="T19" fmla="*/ 2147483647 h 128"/>
                <a:gd name="T20" fmla="*/ 2147483647 w 240"/>
                <a:gd name="T21" fmla="*/ 2147483647 h 128"/>
                <a:gd name="T22" fmla="*/ 2147483647 w 240"/>
                <a:gd name="T23" fmla="*/ 2147483647 h 128"/>
                <a:gd name="T24" fmla="*/ 2147483647 w 240"/>
                <a:gd name="T25" fmla="*/ 2147483647 h 128"/>
                <a:gd name="T26" fmla="*/ 2147483647 w 240"/>
                <a:gd name="T27" fmla="*/ 2147483647 h 128"/>
                <a:gd name="T28" fmla="*/ 2147483647 w 240"/>
                <a:gd name="T29" fmla="*/ 2147483647 h 128"/>
                <a:gd name="T30" fmla="*/ 2147483647 w 240"/>
                <a:gd name="T31" fmla="*/ 2147483647 h 128"/>
                <a:gd name="T32" fmla="*/ 2147483647 w 240"/>
                <a:gd name="T33" fmla="*/ 2147483647 h 128"/>
                <a:gd name="T34" fmla="*/ 2147483647 w 240"/>
                <a:gd name="T35" fmla="*/ 2147483647 h 128"/>
                <a:gd name="T36" fmla="*/ 2147483647 w 240"/>
                <a:gd name="T37" fmla="*/ 2147483647 h 128"/>
                <a:gd name="T38" fmla="*/ 0 w 240"/>
                <a:gd name="T39" fmla="*/ 2147483647 h 128"/>
                <a:gd name="T40" fmla="*/ 0 w 240"/>
                <a:gd name="T41" fmla="*/ 2147483647 h 128"/>
                <a:gd name="T42" fmla="*/ 2147483647 w 240"/>
                <a:gd name="T43" fmla="*/ 2147483647 h 128"/>
                <a:gd name="T44" fmla="*/ 2147483647 w 240"/>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28"/>
                <a:gd name="T71" fmla="*/ 240 w 240"/>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28">
                  <a:moveTo>
                    <a:pt x="12" y="19"/>
                  </a:moveTo>
                  <a:cubicBezTo>
                    <a:pt x="23" y="13"/>
                    <a:pt x="34" y="7"/>
                    <a:pt x="45" y="7"/>
                  </a:cubicBezTo>
                  <a:cubicBezTo>
                    <a:pt x="51" y="0"/>
                    <a:pt x="56" y="0"/>
                    <a:pt x="67" y="7"/>
                  </a:cubicBezTo>
                  <a:cubicBezTo>
                    <a:pt x="79" y="7"/>
                    <a:pt x="90" y="7"/>
                    <a:pt x="101" y="13"/>
                  </a:cubicBezTo>
                  <a:cubicBezTo>
                    <a:pt x="107" y="19"/>
                    <a:pt x="112" y="19"/>
                    <a:pt x="118" y="19"/>
                  </a:cubicBezTo>
                  <a:cubicBezTo>
                    <a:pt x="129" y="25"/>
                    <a:pt x="134" y="37"/>
                    <a:pt x="146" y="43"/>
                  </a:cubicBezTo>
                  <a:cubicBezTo>
                    <a:pt x="151" y="49"/>
                    <a:pt x="157" y="55"/>
                    <a:pt x="162" y="61"/>
                  </a:cubicBezTo>
                  <a:cubicBezTo>
                    <a:pt x="185" y="80"/>
                    <a:pt x="207" y="98"/>
                    <a:pt x="229" y="110"/>
                  </a:cubicBezTo>
                  <a:cubicBezTo>
                    <a:pt x="229" y="110"/>
                    <a:pt x="229" y="110"/>
                    <a:pt x="229" y="110"/>
                  </a:cubicBezTo>
                  <a:cubicBezTo>
                    <a:pt x="235" y="116"/>
                    <a:pt x="235" y="116"/>
                    <a:pt x="240" y="122"/>
                  </a:cubicBezTo>
                  <a:cubicBezTo>
                    <a:pt x="229" y="128"/>
                    <a:pt x="218" y="122"/>
                    <a:pt x="213" y="116"/>
                  </a:cubicBezTo>
                  <a:cubicBezTo>
                    <a:pt x="196" y="110"/>
                    <a:pt x="179" y="104"/>
                    <a:pt x="168" y="92"/>
                  </a:cubicBezTo>
                  <a:cubicBezTo>
                    <a:pt x="168" y="92"/>
                    <a:pt x="162" y="92"/>
                    <a:pt x="162" y="92"/>
                  </a:cubicBezTo>
                  <a:cubicBezTo>
                    <a:pt x="151" y="86"/>
                    <a:pt x="146" y="74"/>
                    <a:pt x="134" y="68"/>
                  </a:cubicBezTo>
                  <a:cubicBezTo>
                    <a:pt x="123" y="61"/>
                    <a:pt x="112" y="55"/>
                    <a:pt x="107" y="49"/>
                  </a:cubicBezTo>
                  <a:cubicBezTo>
                    <a:pt x="101" y="43"/>
                    <a:pt x="90" y="43"/>
                    <a:pt x="84" y="37"/>
                  </a:cubicBezTo>
                  <a:cubicBezTo>
                    <a:pt x="79" y="37"/>
                    <a:pt x="73" y="31"/>
                    <a:pt x="67" y="31"/>
                  </a:cubicBezTo>
                  <a:cubicBezTo>
                    <a:pt x="56" y="31"/>
                    <a:pt x="40" y="25"/>
                    <a:pt x="34" y="31"/>
                  </a:cubicBezTo>
                  <a:cubicBezTo>
                    <a:pt x="23" y="37"/>
                    <a:pt x="12" y="43"/>
                    <a:pt x="6" y="43"/>
                  </a:cubicBezTo>
                  <a:cubicBezTo>
                    <a:pt x="6" y="37"/>
                    <a:pt x="0" y="37"/>
                    <a:pt x="0" y="37"/>
                  </a:cubicBezTo>
                  <a:cubicBezTo>
                    <a:pt x="0" y="37"/>
                    <a:pt x="0" y="37"/>
                    <a:pt x="0" y="37"/>
                  </a:cubicBezTo>
                  <a:cubicBezTo>
                    <a:pt x="0" y="37"/>
                    <a:pt x="0" y="37"/>
                    <a:pt x="6" y="37"/>
                  </a:cubicBezTo>
                  <a:cubicBezTo>
                    <a:pt x="6" y="31"/>
                    <a:pt x="6" y="25"/>
                    <a:pt x="12" y="19"/>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8" name="Freeform 349"/>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0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0 w 240"/>
                <a:gd name="T39" fmla="*/ 2147483647 h 112"/>
                <a:gd name="T40" fmla="*/ 0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36" y="0"/>
                    <a:pt x="41" y="0"/>
                  </a:cubicBezTo>
                  <a:cubicBezTo>
                    <a:pt x="53" y="0"/>
                    <a:pt x="59" y="0"/>
                    <a:pt x="65" y="0"/>
                  </a:cubicBezTo>
                  <a:cubicBezTo>
                    <a:pt x="77" y="0"/>
                    <a:pt x="88" y="6"/>
                    <a:pt x="100" y="12"/>
                  </a:cubicBezTo>
                  <a:cubicBezTo>
                    <a:pt x="106" y="12"/>
                    <a:pt x="112" y="17"/>
                    <a:pt x="118" y="17"/>
                  </a:cubicBezTo>
                  <a:cubicBezTo>
                    <a:pt x="129" y="23"/>
                    <a:pt x="135" y="28"/>
                    <a:pt x="147" y="40"/>
                  </a:cubicBezTo>
                  <a:cubicBezTo>
                    <a:pt x="153" y="40"/>
                    <a:pt x="159" y="45"/>
                    <a:pt x="164" y="51"/>
                  </a:cubicBezTo>
                  <a:cubicBezTo>
                    <a:pt x="182" y="68"/>
                    <a:pt x="211" y="90"/>
                    <a:pt x="235" y="96"/>
                  </a:cubicBezTo>
                  <a:cubicBezTo>
                    <a:pt x="235" y="96"/>
                    <a:pt x="235" y="96"/>
                    <a:pt x="235" y="96"/>
                  </a:cubicBezTo>
                  <a:cubicBezTo>
                    <a:pt x="240" y="101"/>
                    <a:pt x="240" y="101"/>
                    <a:pt x="240" y="107"/>
                  </a:cubicBezTo>
                  <a:cubicBezTo>
                    <a:pt x="235" y="112"/>
                    <a:pt x="223" y="107"/>
                    <a:pt x="211" y="101"/>
                  </a:cubicBezTo>
                  <a:cubicBezTo>
                    <a:pt x="194" y="96"/>
                    <a:pt x="182" y="84"/>
                    <a:pt x="170" y="79"/>
                  </a:cubicBezTo>
                  <a:cubicBezTo>
                    <a:pt x="164" y="79"/>
                    <a:pt x="164" y="73"/>
                    <a:pt x="164" y="73"/>
                  </a:cubicBezTo>
                  <a:cubicBezTo>
                    <a:pt x="153" y="68"/>
                    <a:pt x="141" y="62"/>
                    <a:pt x="135" y="56"/>
                  </a:cubicBezTo>
                  <a:cubicBezTo>
                    <a:pt x="123" y="51"/>
                    <a:pt x="112" y="45"/>
                    <a:pt x="106" y="40"/>
                  </a:cubicBezTo>
                  <a:cubicBezTo>
                    <a:pt x="100" y="34"/>
                    <a:pt x="94" y="28"/>
                    <a:pt x="82" y="28"/>
                  </a:cubicBezTo>
                  <a:cubicBezTo>
                    <a:pt x="82" y="28"/>
                    <a:pt x="77" y="23"/>
                    <a:pt x="65" y="23"/>
                  </a:cubicBezTo>
                  <a:cubicBezTo>
                    <a:pt x="53" y="17"/>
                    <a:pt x="41" y="17"/>
                    <a:pt x="36" y="23"/>
                  </a:cubicBezTo>
                  <a:cubicBezTo>
                    <a:pt x="24" y="23"/>
                    <a:pt x="12" y="34"/>
                    <a:pt x="6" y="28"/>
                  </a:cubicBezTo>
                  <a:cubicBezTo>
                    <a:pt x="6" y="28"/>
                    <a:pt x="0" y="28"/>
                    <a:pt x="0" y="28"/>
                  </a:cubicBezTo>
                  <a:cubicBezTo>
                    <a:pt x="0" y="28"/>
                    <a:pt x="0" y="28"/>
                    <a:pt x="0" y="28"/>
                  </a:cubicBezTo>
                  <a:cubicBezTo>
                    <a:pt x="0" y="28"/>
                    <a:pt x="0" y="28"/>
                    <a:pt x="0" y="23"/>
                  </a:cubicBezTo>
                  <a:cubicBezTo>
                    <a:pt x="0" y="23"/>
                    <a:pt x="6" y="17"/>
                    <a:pt x="12" y="12"/>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9" name="Freeform 350"/>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2147483647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2147483647 w 240"/>
                <a:gd name="T39" fmla="*/ 2147483647 h 112"/>
                <a:gd name="T40" fmla="*/ 2147483647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42" y="0"/>
                    <a:pt x="48" y="0"/>
                  </a:cubicBezTo>
                  <a:cubicBezTo>
                    <a:pt x="54" y="0"/>
                    <a:pt x="60" y="6"/>
                    <a:pt x="72" y="6"/>
                  </a:cubicBezTo>
                  <a:cubicBezTo>
                    <a:pt x="84" y="6"/>
                    <a:pt x="96" y="6"/>
                    <a:pt x="108" y="18"/>
                  </a:cubicBezTo>
                  <a:cubicBezTo>
                    <a:pt x="108" y="18"/>
                    <a:pt x="114" y="18"/>
                    <a:pt x="120" y="24"/>
                  </a:cubicBezTo>
                  <a:cubicBezTo>
                    <a:pt x="132" y="30"/>
                    <a:pt x="138" y="36"/>
                    <a:pt x="150" y="42"/>
                  </a:cubicBezTo>
                  <a:cubicBezTo>
                    <a:pt x="156" y="48"/>
                    <a:pt x="162" y="54"/>
                    <a:pt x="168" y="59"/>
                  </a:cubicBezTo>
                  <a:cubicBezTo>
                    <a:pt x="186" y="71"/>
                    <a:pt x="216" y="95"/>
                    <a:pt x="240" y="101"/>
                  </a:cubicBezTo>
                  <a:cubicBezTo>
                    <a:pt x="240" y="101"/>
                    <a:pt x="240" y="107"/>
                    <a:pt x="240" y="107"/>
                  </a:cubicBezTo>
                  <a:cubicBezTo>
                    <a:pt x="240" y="107"/>
                    <a:pt x="240" y="107"/>
                    <a:pt x="240" y="112"/>
                  </a:cubicBezTo>
                  <a:cubicBezTo>
                    <a:pt x="234" y="112"/>
                    <a:pt x="222" y="112"/>
                    <a:pt x="216" y="107"/>
                  </a:cubicBezTo>
                  <a:cubicBezTo>
                    <a:pt x="198" y="95"/>
                    <a:pt x="180" y="89"/>
                    <a:pt x="168" y="77"/>
                  </a:cubicBezTo>
                  <a:cubicBezTo>
                    <a:pt x="168" y="77"/>
                    <a:pt x="168" y="77"/>
                    <a:pt x="162" y="77"/>
                  </a:cubicBezTo>
                  <a:cubicBezTo>
                    <a:pt x="156" y="71"/>
                    <a:pt x="144" y="59"/>
                    <a:pt x="132" y="54"/>
                  </a:cubicBezTo>
                  <a:cubicBezTo>
                    <a:pt x="126" y="48"/>
                    <a:pt x="120" y="42"/>
                    <a:pt x="108" y="36"/>
                  </a:cubicBezTo>
                  <a:cubicBezTo>
                    <a:pt x="102" y="36"/>
                    <a:pt x="96" y="30"/>
                    <a:pt x="84" y="30"/>
                  </a:cubicBezTo>
                  <a:cubicBezTo>
                    <a:pt x="84" y="24"/>
                    <a:pt x="78" y="24"/>
                    <a:pt x="72" y="24"/>
                  </a:cubicBezTo>
                  <a:cubicBezTo>
                    <a:pt x="60" y="18"/>
                    <a:pt x="42" y="18"/>
                    <a:pt x="36" y="18"/>
                  </a:cubicBezTo>
                  <a:cubicBezTo>
                    <a:pt x="24" y="24"/>
                    <a:pt x="12" y="30"/>
                    <a:pt x="6" y="30"/>
                  </a:cubicBezTo>
                  <a:cubicBezTo>
                    <a:pt x="6" y="30"/>
                    <a:pt x="6" y="30"/>
                    <a:pt x="6" y="30"/>
                  </a:cubicBezTo>
                  <a:cubicBezTo>
                    <a:pt x="6" y="30"/>
                    <a:pt x="6" y="30"/>
                    <a:pt x="6" y="30"/>
                  </a:cubicBezTo>
                  <a:cubicBezTo>
                    <a:pt x="6" y="30"/>
                    <a:pt x="0" y="24"/>
                    <a:pt x="0" y="24"/>
                  </a:cubicBezTo>
                  <a:cubicBezTo>
                    <a:pt x="6" y="18"/>
                    <a:pt x="12" y="18"/>
                    <a:pt x="12" y="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0" name="Freeform 351"/>
            <p:cNvSpPr>
              <a:spLocks/>
            </p:cNvSpPr>
            <p:nvPr/>
          </p:nvSpPr>
          <p:spPr bwMode="auto">
            <a:xfrm>
              <a:off x="6078538" y="5476876"/>
              <a:ext cx="139700" cy="71438"/>
            </a:xfrm>
            <a:custGeom>
              <a:avLst/>
              <a:gdLst>
                <a:gd name="T0" fmla="*/ 2147483647 w 224"/>
                <a:gd name="T1" fmla="*/ 2147483647 h 112"/>
                <a:gd name="T2" fmla="*/ 2147483647 w 224"/>
                <a:gd name="T3" fmla="*/ 0 h 112"/>
                <a:gd name="T4" fmla="*/ 2147483647 w 224"/>
                <a:gd name="T5" fmla="*/ 0 h 112"/>
                <a:gd name="T6" fmla="*/ 2147483647 w 224"/>
                <a:gd name="T7" fmla="*/ 2147483647 h 112"/>
                <a:gd name="T8" fmla="*/ 2147483647 w 224"/>
                <a:gd name="T9" fmla="*/ 2147483647 h 112"/>
                <a:gd name="T10" fmla="*/ 2147483647 w 224"/>
                <a:gd name="T11" fmla="*/ 2147483647 h 112"/>
                <a:gd name="T12" fmla="*/ 2147483647 w 224"/>
                <a:gd name="T13" fmla="*/ 2147483647 h 112"/>
                <a:gd name="T14" fmla="*/ 2147483647 w 224"/>
                <a:gd name="T15" fmla="*/ 2147483647 h 112"/>
                <a:gd name="T16" fmla="*/ 2147483647 w 224"/>
                <a:gd name="T17" fmla="*/ 2147483647 h 112"/>
                <a:gd name="T18" fmla="*/ 2147483647 w 224"/>
                <a:gd name="T19" fmla="*/ 2147483647 h 112"/>
                <a:gd name="T20" fmla="*/ 2147483647 w 224"/>
                <a:gd name="T21" fmla="*/ 2147483647 h 112"/>
                <a:gd name="T22" fmla="*/ 2147483647 w 224"/>
                <a:gd name="T23" fmla="*/ 2147483647 h 112"/>
                <a:gd name="T24" fmla="*/ 2147483647 w 224"/>
                <a:gd name="T25" fmla="*/ 2147483647 h 112"/>
                <a:gd name="T26" fmla="*/ 2147483647 w 224"/>
                <a:gd name="T27" fmla="*/ 2147483647 h 112"/>
                <a:gd name="T28" fmla="*/ 2147483647 w 224"/>
                <a:gd name="T29" fmla="*/ 2147483647 h 112"/>
                <a:gd name="T30" fmla="*/ 2147483647 w 224"/>
                <a:gd name="T31" fmla="*/ 2147483647 h 112"/>
                <a:gd name="T32" fmla="*/ 2147483647 w 224"/>
                <a:gd name="T33" fmla="*/ 2147483647 h 112"/>
                <a:gd name="T34" fmla="*/ 2147483647 w 224"/>
                <a:gd name="T35" fmla="*/ 2147483647 h 112"/>
                <a:gd name="T36" fmla="*/ 2147483647 w 224"/>
                <a:gd name="T37" fmla="*/ 2147483647 h 112"/>
                <a:gd name="T38" fmla="*/ 0 w 224"/>
                <a:gd name="T39" fmla="*/ 2147483647 h 112"/>
                <a:gd name="T40" fmla="*/ 0 w 224"/>
                <a:gd name="T41" fmla="*/ 2147483647 h 112"/>
                <a:gd name="T42" fmla="*/ 0 w 224"/>
                <a:gd name="T43" fmla="*/ 2147483647 h 112"/>
                <a:gd name="T44" fmla="*/ 2147483647 w 224"/>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12"/>
                <a:gd name="T71" fmla="*/ 224 w 224"/>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12">
                  <a:moveTo>
                    <a:pt x="12" y="7"/>
                  </a:moveTo>
                  <a:cubicBezTo>
                    <a:pt x="18" y="0"/>
                    <a:pt x="35" y="0"/>
                    <a:pt x="41" y="0"/>
                  </a:cubicBezTo>
                  <a:cubicBezTo>
                    <a:pt x="52" y="0"/>
                    <a:pt x="58" y="0"/>
                    <a:pt x="64" y="0"/>
                  </a:cubicBezTo>
                  <a:cubicBezTo>
                    <a:pt x="75" y="7"/>
                    <a:pt x="87" y="7"/>
                    <a:pt x="98" y="13"/>
                  </a:cubicBezTo>
                  <a:cubicBezTo>
                    <a:pt x="98" y="19"/>
                    <a:pt x="104" y="19"/>
                    <a:pt x="110" y="25"/>
                  </a:cubicBezTo>
                  <a:cubicBezTo>
                    <a:pt x="121" y="32"/>
                    <a:pt x="127" y="38"/>
                    <a:pt x="138" y="44"/>
                  </a:cubicBezTo>
                  <a:cubicBezTo>
                    <a:pt x="144" y="50"/>
                    <a:pt x="150" y="50"/>
                    <a:pt x="156" y="56"/>
                  </a:cubicBezTo>
                  <a:cubicBezTo>
                    <a:pt x="173" y="69"/>
                    <a:pt x="207" y="94"/>
                    <a:pt x="219" y="106"/>
                  </a:cubicBezTo>
                  <a:cubicBezTo>
                    <a:pt x="219" y="106"/>
                    <a:pt x="224" y="106"/>
                    <a:pt x="224" y="106"/>
                  </a:cubicBezTo>
                  <a:cubicBezTo>
                    <a:pt x="224" y="106"/>
                    <a:pt x="224" y="112"/>
                    <a:pt x="224" y="112"/>
                  </a:cubicBezTo>
                  <a:cubicBezTo>
                    <a:pt x="219" y="112"/>
                    <a:pt x="207" y="106"/>
                    <a:pt x="196" y="100"/>
                  </a:cubicBezTo>
                  <a:cubicBezTo>
                    <a:pt x="184" y="94"/>
                    <a:pt x="167" y="81"/>
                    <a:pt x="156" y="75"/>
                  </a:cubicBezTo>
                  <a:cubicBezTo>
                    <a:pt x="156" y="75"/>
                    <a:pt x="150" y="69"/>
                    <a:pt x="150" y="69"/>
                  </a:cubicBezTo>
                  <a:cubicBezTo>
                    <a:pt x="138" y="63"/>
                    <a:pt x="133" y="56"/>
                    <a:pt x="121" y="50"/>
                  </a:cubicBezTo>
                  <a:cubicBezTo>
                    <a:pt x="115" y="44"/>
                    <a:pt x="110" y="38"/>
                    <a:pt x="98" y="32"/>
                  </a:cubicBezTo>
                  <a:cubicBezTo>
                    <a:pt x="92" y="25"/>
                    <a:pt x="87" y="25"/>
                    <a:pt x="81" y="25"/>
                  </a:cubicBezTo>
                  <a:cubicBezTo>
                    <a:pt x="75" y="19"/>
                    <a:pt x="69" y="19"/>
                    <a:pt x="64" y="19"/>
                  </a:cubicBezTo>
                  <a:cubicBezTo>
                    <a:pt x="52" y="13"/>
                    <a:pt x="41" y="13"/>
                    <a:pt x="29" y="13"/>
                  </a:cubicBezTo>
                  <a:cubicBezTo>
                    <a:pt x="23" y="13"/>
                    <a:pt x="12" y="19"/>
                    <a:pt x="6" y="19"/>
                  </a:cubicBezTo>
                  <a:cubicBezTo>
                    <a:pt x="6" y="19"/>
                    <a:pt x="0" y="25"/>
                    <a:pt x="0" y="19"/>
                  </a:cubicBezTo>
                  <a:cubicBezTo>
                    <a:pt x="0" y="19"/>
                    <a:pt x="0" y="19"/>
                    <a:pt x="0" y="19"/>
                  </a:cubicBezTo>
                  <a:cubicBezTo>
                    <a:pt x="0" y="19"/>
                    <a:pt x="0" y="19"/>
                    <a:pt x="0" y="19"/>
                  </a:cubicBezTo>
                  <a:cubicBezTo>
                    <a:pt x="0" y="13"/>
                    <a:pt x="6" y="13"/>
                    <a:pt x="12" y="7"/>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1" name="Freeform 352"/>
            <p:cNvSpPr>
              <a:spLocks/>
            </p:cNvSpPr>
            <p:nvPr/>
          </p:nvSpPr>
          <p:spPr bwMode="auto">
            <a:xfrm>
              <a:off x="6078538" y="5476876"/>
              <a:ext cx="130175" cy="71438"/>
            </a:xfrm>
            <a:custGeom>
              <a:avLst/>
              <a:gdLst>
                <a:gd name="T0" fmla="*/ 2147483647 w 208"/>
                <a:gd name="T1" fmla="*/ 2147483647 h 112"/>
                <a:gd name="T2" fmla="*/ 2147483647 w 208"/>
                <a:gd name="T3" fmla="*/ 0 h 112"/>
                <a:gd name="T4" fmla="*/ 2147483647 w 208"/>
                <a:gd name="T5" fmla="*/ 2147483647 h 112"/>
                <a:gd name="T6" fmla="*/ 2147483647 w 208"/>
                <a:gd name="T7" fmla="*/ 2147483647 h 112"/>
                <a:gd name="T8" fmla="*/ 2147483647 w 208"/>
                <a:gd name="T9" fmla="*/ 2147483647 h 112"/>
                <a:gd name="T10" fmla="*/ 2147483647 w 208"/>
                <a:gd name="T11" fmla="*/ 2147483647 h 112"/>
                <a:gd name="T12" fmla="*/ 2147483647 w 208"/>
                <a:gd name="T13" fmla="*/ 2147483647 h 112"/>
                <a:gd name="T14" fmla="*/ 2147483647 w 208"/>
                <a:gd name="T15" fmla="*/ 2147483647 h 112"/>
                <a:gd name="T16" fmla="*/ 2147483647 w 208"/>
                <a:gd name="T17" fmla="*/ 2147483647 h 112"/>
                <a:gd name="T18" fmla="*/ 2147483647 w 208"/>
                <a:gd name="T19" fmla="*/ 2147483647 h 112"/>
                <a:gd name="T20" fmla="*/ 2147483647 w 208"/>
                <a:gd name="T21" fmla="*/ 2147483647 h 112"/>
                <a:gd name="T22" fmla="*/ 2147483647 w 208"/>
                <a:gd name="T23" fmla="*/ 2147483647 h 112"/>
                <a:gd name="T24" fmla="*/ 2147483647 w 208"/>
                <a:gd name="T25" fmla="*/ 2147483647 h 112"/>
                <a:gd name="T26" fmla="*/ 2147483647 w 208"/>
                <a:gd name="T27" fmla="*/ 2147483647 h 112"/>
                <a:gd name="T28" fmla="*/ 2147483647 w 208"/>
                <a:gd name="T29" fmla="*/ 2147483647 h 112"/>
                <a:gd name="T30" fmla="*/ 2147483647 w 208"/>
                <a:gd name="T31" fmla="*/ 2147483647 h 112"/>
                <a:gd name="T32" fmla="*/ 2147483647 w 208"/>
                <a:gd name="T33" fmla="*/ 2147483647 h 112"/>
                <a:gd name="T34" fmla="*/ 2147483647 w 208"/>
                <a:gd name="T35" fmla="*/ 2147483647 h 112"/>
                <a:gd name="T36" fmla="*/ 2147483647 w 208"/>
                <a:gd name="T37" fmla="*/ 2147483647 h 112"/>
                <a:gd name="T38" fmla="*/ 2147483647 w 208"/>
                <a:gd name="T39" fmla="*/ 2147483647 h 112"/>
                <a:gd name="T40" fmla="*/ 2147483647 w 208"/>
                <a:gd name="T41" fmla="*/ 2147483647 h 112"/>
                <a:gd name="T42" fmla="*/ 0 w 208"/>
                <a:gd name="T43" fmla="*/ 2147483647 h 112"/>
                <a:gd name="T44" fmla="*/ 2147483647 w 208"/>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12"/>
                <a:gd name="T71" fmla="*/ 208 w 208"/>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12">
                  <a:moveTo>
                    <a:pt x="11" y="7"/>
                  </a:moveTo>
                  <a:cubicBezTo>
                    <a:pt x="17" y="7"/>
                    <a:pt x="39" y="0"/>
                    <a:pt x="44" y="0"/>
                  </a:cubicBezTo>
                  <a:cubicBezTo>
                    <a:pt x="50" y="0"/>
                    <a:pt x="55" y="7"/>
                    <a:pt x="61" y="7"/>
                  </a:cubicBezTo>
                  <a:cubicBezTo>
                    <a:pt x="72" y="7"/>
                    <a:pt x="83" y="13"/>
                    <a:pt x="94" y="19"/>
                  </a:cubicBezTo>
                  <a:cubicBezTo>
                    <a:pt x="94" y="25"/>
                    <a:pt x="104" y="25"/>
                    <a:pt x="104" y="25"/>
                  </a:cubicBezTo>
                  <a:cubicBezTo>
                    <a:pt x="115" y="38"/>
                    <a:pt x="121" y="38"/>
                    <a:pt x="132" y="50"/>
                  </a:cubicBezTo>
                  <a:cubicBezTo>
                    <a:pt x="137" y="50"/>
                    <a:pt x="143" y="56"/>
                    <a:pt x="148" y="63"/>
                  </a:cubicBezTo>
                  <a:cubicBezTo>
                    <a:pt x="159" y="75"/>
                    <a:pt x="198" y="100"/>
                    <a:pt x="208" y="106"/>
                  </a:cubicBezTo>
                  <a:cubicBezTo>
                    <a:pt x="208" y="106"/>
                    <a:pt x="208" y="106"/>
                    <a:pt x="208" y="106"/>
                  </a:cubicBezTo>
                  <a:cubicBezTo>
                    <a:pt x="208" y="112"/>
                    <a:pt x="208" y="112"/>
                    <a:pt x="208" y="112"/>
                  </a:cubicBezTo>
                  <a:cubicBezTo>
                    <a:pt x="203" y="112"/>
                    <a:pt x="192" y="106"/>
                    <a:pt x="187" y="100"/>
                  </a:cubicBezTo>
                  <a:cubicBezTo>
                    <a:pt x="170" y="88"/>
                    <a:pt x="154" y="75"/>
                    <a:pt x="148" y="69"/>
                  </a:cubicBezTo>
                  <a:cubicBezTo>
                    <a:pt x="143" y="69"/>
                    <a:pt x="143" y="69"/>
                    <a:pt x="143" y="69"/>
                  </a:cubicBezTo>
                  <a:cubicBezTo>
                    <a:pt x="132" y="63"/>
                    <a:pt x="126" y="56"/>
                    <a:pt x="115" y="50"/>
                  </a:cubicBezTo>
                  <a:cubicBezTo>
                    <a:pt x="104" y="44"/>
                    <a:pt x="104" y="38"/>
                    <a:pt x="94" y="32"/>
                  </a:cubicBezTo>
                  <a:cubicBezTo>
                    <a:pt x="88" y="25"/>
                    <a:pt x="83" y="25"/>
                    <a:pt x="77" y="19"/>
                  </a:cubicBezTo>
                  <a:cubicBezTo>
                    <a:pt x="72" y="19"/>
                    <a:pt x="66" y="19"/>
                    <a:pt x="61" y="13"/>
                  </a:cubicBezTo>
                  <a:cubicBezTo>
                    <a:pt x="50" y="13"/>
                    <a:pt x="39" y="13"/>
                    <a:pt x="33" y="13"/>
                  </a:cubicBezTo>
                  <a:cubicBezTo>
                    <a:pt x="22" y="13"/>
                    <a:pt x="17" y="19"/>
                    <a:pt x="6" y="19"/>
                  </a:cubicBezTo>
                  <a:cubicBezTo>
                    <a:pt x="6" y="19"/>
                    <a:pt x="6" y="19"/>
                    <a:pt x="6" y="19"/>
                  </a:cubicBezTo>
                  <a:cubicBezTo>
                    <a:pt x="6" y="19"/>
                    <a:pt x="6" y="19"/>
                    <a:pt x="6" y="19"/>
                  </a:cubicBezTo>
                  <a:cubicBezTo>
                    <a:pt x="6" y="19"/>
                    <a:pt x="0" y="19"/>
                    <a:pt x="0" y="19"/>
                  </a:cubicBezTo>
                  <a:cubicBezTo>
                    <a:pt x="6" y="13"/>
                    <a:pt x="11" y="13"/>
                    <a:pt x="11" y="7"/>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2" name="Freeform 353"/>
            <p:cNvSpPr>
              <a:spLocks/>
            </p:cNvSpPr>
            <p:nvPr/>
          </p:nvSpPr>
          <p:spPr bwMode="auto">
            <a:xfrm>
              <a:off x="6118225" y="5527676"/>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6" y="26"/>
                    <a:pt x="6" y="26"/>
                    <a:pt x="11" y="32"/>
                  </a:cubicBezTo>
                  <a:cubicBezTo>
                    <a:pt x="11" y="32"/>
                    <a:pt x="16" y="32"/>
                    <a:pt x="16" y="32"/>
                  </a:cubicBezTo>
                  <a:cubicBezTo>
                    <a:pt x="22" y="26"/>
                    <a:pt x="22"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3" name="Freeform 354"/>
            <p:cNvSpPr>
              <a:spLocks/>
            </p:cNvSpPr>
            <p:nvPr/>
          </p:nvSpPr>
          <p:spPr bwMode="auto">
            <a:xfrm>
              <a:off x="6118225" y="552767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0"/>
                  </a:moveTo>
                  <a:cubicBezTo>
                    <a:pt x="12" y="26"/>
                    <a:pt x="12" y="26"/>
                    <a:pt x="8" y="32"/>
                  </a:cubicBezTo>
                  <a:cubicBezTo>
                    <a:pt x="8" y="32"/>
                    <a:pt x="8" y="32"/>
                    <a:pt x="4" y="32"/>
                  </a:cubicBezTo>
                  <a:cubicBezTo>
                    <a:pt x="4" y="32"/>
                    <a:pt x="4" y="32"/>
                    <a:pt x="4" y="32"/>
                  </a:cubicBezTo>
                  <a:cubicBezTo>
                    <a:pt x="4" y="26"/>
                    <a:pt x="0" y="26"/>
                    <a:pt x="4" y="26"/>
                  </a:cubicBezTo>
                  <a:cubicBezTo>
                    <a:pt x="4" y="26"/>
                    <a:pt x="4" y="20"/>
                    <a:pt x="4" y="20"/>
                  </a:cubicBezTo>
                  <a:cubicBezTo>
                    <a:pt x="4" y="20"/>
                    <a:pt x="4" y="20"/>
                    <a:pt x="4" y="13"/>
                  </a:cubicBezTo>
                  <a:cubicBezTo>
                    <a:pt x="0" y="7"/>
                    <a:pt x="0" y="0"/>
                    <a:pt x="8" y="0"/>
                  </a:cubicBezTo>
                  <a:cubicBezTo>
                    <a:pt x="8" y="0"/>
                    <a:pt x="12" y="0"/>
                    <a:pt x="12" y="0"/>
                  </a:cubicBezTo>
                  <a:cubicBezTo>
                    <a:pt x="16" y="7"/>
                    <a:pt x="16" y="7"/>
                    <a:pt x="16"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4" name="Freeform 355"/>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2" y="16"/>
                    <a:pt x="12" y="16"/>
                    <a:pt x="8" y="16"/>
                  </a:cubicBezTo>
                  <a:cubicBezTo>
                    <a:pt x="8" y="16"/>
                    <a:pt x="8" y="16"/>
                    <a:pt x="8" y="16"/>
                  </a:cubicBezTo>
                  <a:cubicBezTo>
                    <a:pt x="4" y="16"/>
                    <a:pt x="4" y="16"/>
                    <a:pt x="4" y="16"/>
                  </a:cubicBezTo>
                  <a:cubicBezTo>
                    <a:pt x="4" y="16"/>
                    <a:pt x="4" y="16"/>
                    <a:pt x="4" y="16"/>
                  </a:cubicBezTo>
                  <a:cubicBezTo>
                    <a:pt x="4" y="11"/>
                    <a:pt x="4" y="11"/>
                    <a:pt x="4" y="11"/>
                  </a:cubicBezTo>
                  <a:cubicBezTo>
                    <a:pt x="4" y="11"/>
                    <a:pt x="4" y="11"/>
                    <a:pt x="4" y="6"/>
                  </a:cubicBezTo>
                  <a:cubicBezTo>
                    <a:pt x="4" y="6"/>
                    <a:pt x="0" y="0"/>
                    <a:pt x="8" y="0"/>
                  </a:cubicBezTo>
                  <a:cubicBezTo>
                    <a:pt x="8" y="0"/>
                    <a:pt x="12" y="0"/>
                    <a:pt x="12" y="0"/>
                  </a:cubicBezTo>
                  <a:cubicBezTo>
                    <a:pt x="16" y="0"/>
                    <a:pt x="16" y="0"/>
                    <a:pt x="16" y="11"/>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5" name="Freeform 356"/>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6" y="16"/>
                    <a:pt x="6" y="16"/>
                    <a:pt x="0" y="16"/>
                  </a:cubicBezTo>
                  <a:cubicBezTo>
                    <a:pt x="0" y="16"/>
                    <a:pt x="0" y="16"/>
                    <a:pt x="0" y="16"/>
                  </a:cubicBezTo>
                  <a:cubicBezTo>
                    <a:pt x="0" y="11"/>
                    <a:pt x="0" y="11"/>
                    <a:pt x="0" y="11"/>
                  </a:cubicBezTo>
                  <a:cubicBezTo>
                    <a:pt x="0" y="11"/>
                    <a:pt x="0" y="11"/>
                    <a:pt x="0" y="11"/>
                  </a:cubicBezTo>
                  <a:cubicBezTo>
                    <a:pt x="0" y="6"/>
                    <a:pt x="0" y="0"/>
                    <a:pt x="6" y="0"/>
                  </a:cubicBezTo>
                  <a:cubicBezTo>
                    <a:pt x="6" y="0"/>
                    <a:pt x="6" y="0"/>
                    <a:pt x="11" y="0"/>
                  </a:cubicBezTo>
                  <a:cubicBezTo>
                    <a:pt x="11" y="0"/>
                    <a:pt x="16" y="0"/>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6" name="Freeform 357"/>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6"/>
                  </a:moveTo>
                  <a:cubicBezTo>
                    <a:pt x="11" y="11"/>
                    <a:pt x="11" y="11"/>
                    <a:pt x="6" y="16"/>
                  </a:cubicBezTo>
                  <a:cubicBezTo>
                    <a:pt x="6" y="16"/>
                    <a:pt x="6" y="16"/>
                    <a:pt x="6" y="16"/>
                  </a:cubicBezTo>
                  <a:cubicBezTo>
                    <a:pt x="6" y="16"/>
                    <a:pt x="6" y="16"/>
                    <a:pt x="6" y="16"/>
                  </a:cubicBezTo>
                  <a:cubicBezTo>
                    <a:pt x="0" y="16"/>
                    <a:pt x="0" y="16"/>
                    <a:pt x="0" y="11"/>
                  </a:cubicBezTo>
                  <a:cubicBezTo>
                    <a:pt x="0" y="11"/>
                    <a:pt x="0" y="11"/>
                    <a:pt x="0" y="11"/>
                  </a:cubicBezTo>
                  <a:cubicBezTo>
                    <a:pt x="0" y="11"/>
                    <a:pt x="0" y="11"/>
                    <a:pt x="0" y="11"/>
                  </a:cubicBezTo>
                  <a:cubicBezTo>
                    <a:pt x="0" y="6"/>
                    <a:pt x="0" y="0"/>
                    <a:pt x="6" y="0"/>
                  </a:cubicBezTo>
                  <a:cubicBezTo>
                    <a:pt x="6" y="0"/>
                    <a:pt x="6" y="0"/>
                    <a:pt x="6" y="0"/>
                  </a:cubicBezTo>
                  <a:cubicBezTo>
                    <a:pt x="11" y="0"/>
                    <a:pt x="16" y="6"/>
                    <a:pt x="11"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7" name="Freeform 358"/>
            <p:cNvSpPr>
              <a:spLocks/>
            </p:cNvSpPr>
            <p:nvPr/>
          </p:nvSpPr>
          <p:spPr bwMode="auto">
            <a:xfrm>
              <a:off x="6118225" y="5527676"/>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2" y="22"/>
                  </a:moveTo>
                  <a:cubicBezTo>
                    <a:pt x="4" y="0"/>
                    <a:pt x="4" y="22"/>
                    <a:pt x="0" y="22"/>
                  </a:cubicBezTo>
                  <a:cubicBezTo>
                    <a:pt x="0" y="22"/>
                    <a:pt x="12" y="22"/>
                    <a:pt x="12" y="32"/>
                  </a:cubicBezTo>
                  <a:cubicBezTo>
                    <a:pt x="12" y="32"/>
                    <a:pt x="16" y="22"/>
                    <a:pt x="12" y="2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8" name="Freeform 359"/>
            <p:cNvSpPr>
              <a:spLocks noEditPoints="1"/>
            </p:cNvSpPr>
            <p:nvPr/>
          </p:nvSpPr>
          <p:spPr bwMode="auto">
            <a:xfrm>
              <a:off x="6118225" y="5535613"/>
              <a:ext cx="19050" cy="23813"/>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2147483647 h 37"/>
                <a:gd name="T16" fmla="*/ 2147483647 w 31"/>
                <a:gd name="T17" fmla="*/ 2147483647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2147483647 w 31"/>
                <a:gd name="T29" fmla="*/ 2147483647 h 37"/>
                <a:gd name="T30" fmla="*/ 2147483647 w 31"/>
                <a:gd name="T31" fmla="*/ 2147483647 h 37"/>
                <a:gd name="T32" fmla="*/ 2147483647 w 31"/>
                <a:gd name="T33" fmla="*/ 2147483647 h 37"/>
                <a:gd name="T34" fmla="*/ 2147483647 w 31"/>
                <a:gd name="T35" fmla="*/ 2147483647 h 37"/>
                <a:gd name="T36" fmla="*/ 2147483647 w 31"/>
                <a:gd name="T37" fmla="*/ 2147483647 h 37"/>
                <a:gd name="T38" fmla="*/ 2147483647 w 31"/>
                <a:gd name="T39" fmla="*/ 2147483647 h 37"/>
                <a:gd name="T40" fmla="*/ 2147483647 w 31"/>
                <a:gd name="T41" fmla="*/ 2147483647 h 37"/>
                <a:gd name="T42" fmla="*/ 2147483647 w 31"/>
                <a:gd name="T43" fmla="*/ 2147483647 h 37"/>
                <a:gd name="T44" fmla="*/ 2147483647 w 31"/>
                <a:gd name="T45" fmla="*/ 2147483647 h 37"/>
                <a:gd name="T46" fmla="*/ 2147483647 w 31"/>
                <a:gd name="T47" fmla="*/ 2147483647 h 37"/>
                <a:gd name="T48" fmla="*/ 2147483647 w 31"/>
                <a:gd name="T49" fmla="*/ 2147483647 h 37"/>
                <a:gd name="T50" fmla="*/ 2147483647 w 31"/>
                <a:gd name="T51" fmla="*/ 2147483647 h 37"/>
                <a:gd name="T52" fmla="*/ 2147483647 w 31"/>
                <a:gd name="T53" fmla="*/ 2147483647 h 37"/>
                <a:gd name="T54" fmla="*/ 2147483647 w 31"/>
                <a:gd name="T55" fmla="*/ 2147483647 h 37"/>
                <a:gd name="T56" fmla="*/ 2147483647 w 31"/>
                <a:gd name="T57" fmla="*/ 2147483647 h 37"/>
                <a:gd name="T58" fmla="*/ 2147483647 w 31"/>
                <a:gd name="T59" fmla="*/ 2147483647 h 37"/>
                <a:gd name="T60" fmla="*/ 2147483647 w 31"/>
                <a:gd name="T61" fmla="*/ 2147483647 h 37"/>
                <a:gd name="T62" fmla="*/ 2147483647 w 31"/>
                <a:gd name="T63" fmla="*/ 2147483647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37"/>
                <a:gd name="T98" fmla="*/ 31 w 31"/>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37">
                  <a:moveTo>
                    <a:pt x="13" y="21"/>
                  </a:moveTo>
                  <a:lnTo>
                    <a:pt x="8" y="13"/>
                  </a:lnTo>
                  <a:lnTo>
                    <a:pt x="19" y="17"/>
                  </a:lnTo>
                  <a:lnTo>
                    <a:pt x="17" y="18"/>
                  </a:lnTo>
                  <a:lnTo>
                    <a:pt x="20" y="15"/>
                  </a:lnTo>
                  <a:lnTo>
                    <a:pt x="17" y="20"/>
                  </a:lnTo>
                  <a:lnTo>
                    <a:pt x="15" y="23"/>
                  </a:lnTo>
                  <a:lnTo>
                    <a:pt x="10" y="11"/>
                  </a:lnTo>
                  <a:lnTo>
                    <a:pt x="16" y="12"/>
                  </a:lnTo>
                  <a:cubicBezTo>
                    <a:pt x="18" y="12"/>
                    <a:pt x="20" y="13"/>
                    <a:pt x="21" y="15"/>
                  </a:cubicBezTo>
                  <a:lnTo>
                    <a:pt x="27" y="24"/>
                  </a:lnTo>
                  <a:lnTo>
                    <a:pt x="13" y="25"/>
                  </a:lnTo>
                  <a:lnTo>
                    <a:pt x="15" y="20"/>
                  </a:lnTo>
                  <a:lnTo>
                    <a:pt x="15" y="26"/>
                  </a:lnTo>
                  <a:lnTo>
                    <a:pt x="13" y="21"/>
                  </a:lnTo>
                  <a:close/>
                  <a:moveTo>
                    <a:pt x="30" y="20"/>
                  </a:moveTo>
                  <a:cubicBezTo>
                    <a:pt x="31" y="22"/>
                    <a:pt x="31" y="25"/>
                    <a:pt x="30" y="26"/>
                  </a:cubicBezTo>
                  <a:lnTo>
                    <a:pt x="28" y="31"/>
                  </a:lnTo>
                  <a:cubicBezTo>
                    <a:pt x="27" y="34"/>
                    <a:pt x="24" y="36"/>
                    <a:pt x="21" y="36"/>
                  </a:cubicBezTo>
                  <a:cubicBezTo>
                    <a:pt x="18" y="37"/>
                    <a:pt x="15" y="35"/>
                    <a:pt x="14" y="33"/>
                  </a:cubicBezTo>
                  <a:lnTo>
                    <a:pt x="8" y="24"/>
                  </a:lnTo>
                  <a:lnTo>
                    <a:pt x="13" y="27"/>
                  </a:lnTo>
                  <a:lnTo>
                    <a:pt x="7" y="26"/>
                  </a:lnTo>
                  <a:cubicBezTo>
                    <a:pt x="4" y="26"/>
                    <a:pt x="2" y="24"/>
                    <a:pt x="1" y="22"/>
                  </a:cubicBezTo>
                  <a:cubicBezTo>
                    <a:pt x="0" y="19"/>
                    <a:pt x="0" y="16"/>
                    <a:pt x="2" y="14"/>
                  </a:cubicBezTo>
                  <a:lnTo>
                    <a:pt x="4" y="11"/>
                  </a:lnTo>
                  <a:lnTo>
                    <a:pt x="7" y="6"/>
                  </a:lnTo>
                  <a:cubicBezTo>
                    <a:pt x="7" y="5"/>
                    <a:pt x="9" y="4"/>
                    <a:pt x="10" y="3"/>
                  </a:cubicBezTo>
                  <a:lnTo>
                    <a:pt x="12" y="2"/>
                  </a:lnTo>
                  <a:cubicBezTo>
                    <a:pt x="16" y="0"/>
                    <a:pt x="20" y="2"/>
                    <a:pt x="22" y="6"/>
                  </a:cubicBezTo>
                  <a:lnTo>
                    <a:pt x="28" y="15"/>
                  </a:lnTo>
                  <a:lnTo>
                    <a:pt x="3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9" name="Freeform 360"/>
            <p:cNvSpPr>
              <a:spLocks/>
            </p:cNvSpPr>
            <p:nvPr/>
          </p:nvSpPr>
          <p:spPr bwMode="auto">
            <a:xfrm>
              <a:off x="6029325" y="5497513"/>
              <a:ext cx="188913" cy="112713"/>
            </a:xfrm>
            <a:custGeom>
              <a:avLst/>
              <a:gdLst>
                <a:gd name="T0" fmla="*/ 2147483647 w 304"/>
                <a:gd name="T1" fmla="*/ 2147483647 h 176"/>
                <a:gd name="T2" fmla="*/ 2147483647 w 304"/>
                <a:gd name="T3" fmla="*/ 2147483647 h 176"/>
                <a:gd name="T4" fmla="*/ 2147483647 w 304"/>
                <a:gd name="T5" fmla="*/ 2147483647 h 176"/>
                <a:gd name="T6" fmla="*/ 2147483647 w 304"/>
                <a:gd name="T7" fmla="*/ 2147483647 h 176"/>
                <a:gd name="T8" fmla="*/ 2147483647 w 304"/>
                <a:gd name="T9" fmla="*/ 2147483647 h 176"/>
                <a:gd name="T10" fmla="*/ 2147483647 w 304"/>
                <a:gd name="T11" fmla="*/ 2147483647 h 176"/>
                <a:gd name="T12" fmla="*/ 2147483647 w 304"/>
                <a:gd name="T13" fmla="*/ 2147483647 h 176"/>
                <a:gd name="T14" fmla="*/ 2147483647 w 304"/>
                <a:gd name="T15" fmla="*/ 2147483647 h 176"/>
                <a:gd name="T16" fmla="*/ 2147483647 w 30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176"/>
                <a:gd name="T29" fmla="*/ 304 w 30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176">
                  <a:moveTo>
                    <a:pt x="46" y="18"/>
                  </a:moveTo>
                  <a:cubicBezTo>
                    <a:pt x="46" y="18"/>
                    <a:pt x="0" y="77"/>
                    <a:pt x="91" y="130"/>
                  </a:cubicBezTo>
                  <a:cubicBezTo>
                    <a:pt x="91" y="130"/>
                    <a:pt x="181" y="176"/>
                    <a:pt x="248" y="141"/>
                  </a:cubicBezTo>
                  <a:cubicBezTo>
                    <a:pt x="248" y="141"/>
                    <a:pt x="304" y="118"/>
                    <a:pt x="304" y="118"/>
                  </a:cubicBezTo>
                  <a:cubicBezTo>
                    <a:pt x="304" y="118"/>
                    <a:pt x="304" y="112"/>
                    <a:pt x="299" y="112"/>
                  </a:cubicBezTo>
                  <a:cubicBezTo>
                    <a:pt x="293" y="112"/>
                    <a:pt x="226" y="147"/>
                    <a:pt x="192" y="147"/>
                  </a:cubicBezTo>
                  <a:cubicBezTo>
                    <a:pt x="192" y="147"/>
                    <a:pt x="119" y="141"/>
                    <a:pt x="91" y="118"/>
                  </a:cubicBezTo>
                  <a:cubicBezTo>
                    <a:pt x="91" y="118"/>
                    <a:pt x="17" y="88"/>
                    <a:pt x="51" y="24"/>
                  </a:cubicBezTo>
                  <a:cubicBezTo>
                    <a:pt x="51" y="24"/>
                    <a:pt x="57" y="0"/>
                    <a:pt x="46"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0" name="Freeform 361"/>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7" y="32"/>
                  </a:cubicBezTo>
                  <a:cubicBezTo>
                    <a:pt x="7" y="32"/>
                    <a:pt x="7" y="32"/>
                    <a:pt x="7" y="32"/>
                  </a:cubicBezTo>
                  <a:cubicBezTo>
                    <a:pt x="7" y="32"/>
                    <a:pt x="4" y="32"/>
                    <a:pt x="4" y="32"/>
                  </a:cubicBezTo>
                  <a:cubicBezTo>
                    <a:pt x="4" y="26"/>
                    <a:pt x="4" y="26"/>
                    <a:pt x="4" y="26"/>
                  </a:cubicBezTo>
                  <a:cubicBezTo>
                    <a:pt x="4" y="26"/>
                    <a:pt x="4" y="20"/>
                    <a:pt x="4" y="20"/>
                  </a:cubicBezTo>
                  <a:cubicBezTo>
                    <a:pt x="4" y="20"/>
                    <a:pt x="4" y="20"/>
                    <a:pt x="4" y="20"/>
                  </a:cubicBezTo>
                  <a:cubicBezTo>
                    <a:pt x="0" y="7"/>
                    <a:pt x="0" y="7"/>
                    <a:pt x="7" y="0"/>
                  </a:cubicBezTo>
                  <a:cubicBezTo>
                    <a:pt x="10" y="0"/>
                    <a:pt x="10" y="0"/>
                    <a:pt x="10" y="7"/>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1" name="Freeform 362"/>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24"/>
                    <a:pt x="11" y="24"/>
                    <a:pt x="6" y="24"/>
                  </a:cubicBezTo>
                  <a:cubicBezTo>
                    <a:pt x="6" y="32"/>
                    <a:pt x="6" y="32"/>
                    <a:pt x="6" y="32"/>
                  </a:cubicBezTo>
                  <a:cubicBezTo>
                    <a:pt x="6" y="32"/>
                    <a:pt x="6" y="32"/>
                    <a:pt x="0" y="24"/>
                  </a:cubicBezTo>
                  <a:cubicBezTo>
                    <a:pt x="0" y="24"/>
                    <a:pt x="0" y="24"/>
                    <a:pt x="0" y="24"/>
                  </a:cubicBezTo>
                  <a:cubicBezTo>
                    <a:pt x="0" y="24"/>
                    <a:pt x="0" y="16"/>
                    <a:pt x="0" y="16"/>
                  </a:cubicBezTo>
                  <a:cubicBezTo>
                    <a:pt x="0" y="16"/>
                    <a:pt x="0" y="16"/>
                    <a:pt x="0" y="16"/>
                  </a:cubicBezTo>
                  <a:cubicBezTo>
                    <a:pt x="0" y="8"/>
                    <a:pt x="0" y="0"/>
                    <a:pt x="6" y="0"/>
                  </a:cubicBezTo>
                  <a:cubicBezTo>
                    <a:pt x="6" y="0"/>
                    <a:pt x="11" y="0"/>
                    <a:pt x="11" y="0"/>
                  </a:cubicBezTo>
                  <a:cubicBezTo>
                    <a:pt x="16" y="0"/>
                    <a:pt x="16" y="0"/>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2" name="Freeform 363"/>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1"/>
                    <a:pt x="11" y="16"/>
                  </a:cubicBezTo>
                  <a:cubicBezTo>
                    <a:pt x="6" y="16"/>
                    <a:pt x="6" y="16"/>
                    <a:pt x="6" y="16"/>
                  </a:cubicBezTo>
                  <a:cubicBezTo>
                    <a:pt x="6" y="16"/>
                    <a:pt x="6" y="16"/>
                    <a:pt x="6" y="16"/>
                  </a:cubicBezTo>
                  <a:cubicBezTo>
                    <a:pt x="6" y="16"/>
                    <a:pt x="0" y="16"/>
                    <a:pt x="0" y="16"/>
                  </a:cubicBezTo>
                  <a:cubicBezTo>
                    <a:pt x="0" y="11"/>
                    <a:pt x="6" y="11"/>
                    <a:pt x="6" y="11"/>
                  </a:cubicBezTo>
                  <a:cubicBezTo>
                    <a:pt x="6" y="11"/>
                    <a:pt x="6" y="11"/>
                    <a:pt x="6"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3" name="Freeform 364"/>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11" y="16"/>
                    <a:pt x="6" y="16"/>
                    <a:pt x="6" y="16"/>
                  </a:cubicBezTo>
                  <a:cubicBezTo>
                    <a:pt x="6" y="16"/>
                    <a:pt x="6" y="16"/>
                    <a:pt x="6" y="16"/>
                  </a:cubicBezTo>
                  <a:cubicBezTo>
                    <a:pt x="6" y="16"/>
                    <a:pt x="6" y="16"/>
                    <a:pt x="6" y="11"/>
                  </a:cubicBezTo>
                  <a:cubicBezTo>
                    <a:pt x="6" y="11"/>
                    <a:pt x="6" y="11"/>
                    <a:pt x="6" y="11"/>
                  </a:cubicBezTo>
                  <a:cubicBezTo>
                    <a:pt x="6" y="11"/>
                    <a:pt x="6" y="11"/>
                    <a:pt x="6" y="11"/>
                  </a:cubicBezTo>
                  <a:cubicBezTo>
                    <a:pt x="6"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4" name="Freeform 365"/>
            <p:cNvSpPr>
              <a:spLocks/>
            </p:cNvSpPr>
            <p:nvPr/>
          </p:nvSpPr>
          <p:spPr bwMode="auto">
            <a:xfrm>
              <a:off x="60785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5" name="Freeform 366"/>
            <p:cNvSpPr>
              <a:spLocks noEditPoints="1"/>
            </p:cNvSpPr>
            <p:nvPr/>
          </p:nvSpPr>
          <p:spPr bwMode="auto">
            <a:xfrm>
              <a:off x="60785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6" name="Freeform 367"/>
            <p:cNvSpPr>
              <a:spLocks/>
            </p:cNvSpPr>
            <p:nvPr/>
          </p:nvSpPr>
          <p:spPr bwMode="auto">
            <a:xfrm>
              <a:off x="6069013" y="5507038"/>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6"/>
                  </a:cubicBezTo>
                  <a:cubicBezTo>
                    <a:pt x="6" y="26"/>
                    <a:pt x="6" y="26"/>
                    <a:pt x="11" y="32"/>
                  </a:cubicBezTo>
                  <a:cubicBezTo>
                    <a:pt x="11" y="32"/>
                    <a:pt x="16" y="32"/>
                    <a:pt x="16" y="32"/>
                  </a:cubicBezTo>
                  <a:cubicBezTo>
                    <a:pt x="27" y="26"/>
                    <a:pt x="27"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7" name="Freeform 368"/>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0" y="12"/>
                    <a:pt x="10" y="12"/>
                    <a:pt x="7" y="16"/>
                  </a:cubicBezTo>
                  <a:cubicBezTo>
                    <a:pt x="7" y="16"/>
                    <a:pt x="7" y="16"/>
                    <a:pt x="7" y="16"/>
                  </a:cubicBezTo>
                  <a:cubicBezTo>
                    <a:pt x="7" y="16"/>
                    <a:pt x="4" y="16"/>
                    <a:pt x="4" y="16"/>
                  </a:cubicBezTo>
                  <a:cubicBezTo>
                    <a:pt x="4" y="12"/>
                    <a:pt x="4" y="12"/>
                    <a:pt x="4" y="12"/>
                  </a:cubicBezTo>
                  <a:cubicBezTo>
                    <a:pt x="4" y="12"/>
                    <a:pt x="4" y="12"/>
                    <a:pt x="4" y="12"/>
                  </a:cubicBezTo>
                  <a:cubicBezTo>
                    <a:pt x="4" y="8"/>
                    <a:pt x="4" y="8"/>
                    <a:pt x="4" y="8"/>
                  </a:cubicBezTo>
                  <a:cubicBezTo>
                    <a:pt x="0" y="4"/>
                    <a:pt x="0" y="0"/>
                    <a:pt x="7" y="0"/>
                  </a:cubicBezTo>
                  <a:cubicBezTo>
                    <a:pt x="10" y="0"/>
                    <a:pt x="10" y="0"/>
                    <a:pt x="10" y="0"/>
                  </a:cubicBezTo>
                  <a:cubicBezTo>
                    <a:pt x="13" y="0"/>
                    <a:pt x="16" y="0"/>
                    <a:pt x="13" y="8"/>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8" name="Freeform 369"/>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1" y="12"/>
                    <a:pt x="11" y="12"/>
                    <a:pt x="6" y="16"/>
                  </a:cubicBezTo>
                  <a:cubicBezTo>
                    <a:pt x="6" y="16"/>
                    <a:pt x="6" y="16"/>
                    <a:pt x="6" y="16"/>
                  </a:cubicBezTo>
                  <a:cubicBezTo>
                    <a:pt x="6" y="16"/>
                    <a:pt x="6" y="16"/>
                    <a:pt x="0" y="12"/>
                  </a:cubicBezTo>
                  <a:cubicBezTo>
                    <a:pt x="0" y="12"/>
                    <a:pt x="0" y="12"/>
                    <a:pt x="0" y="12"/>
                  </a:cubicBezTo>
                  <a:cubicBezTo>
                    <a:pt x="0" y="12"/>
                    <a:pt x="0" y="12"/>
                    <a:pt x="0" y="8"/>
                  </a:cubicBezTo>
                  <a:cubicBezTo>
                    <a:pt x="0" y="8"/>
                    <a:pt x="0" y="8"/>
                    <a:pt x="0" y="8"/>
                  </a:cubicBezTo>
                  <a:cubicBezTo>
                    <a:pt x="0" y="4"/>
                    <a:pt x="0" y="0"/>
                    <a:pt x="6" y="0"/>
                  </a:cubicBezTo>
                  <a:cubicBezTo>
                    <a:pt x="6" y="0"/>
                    <a:pt x="11" y="0"/>
                    <a:pt x="11" y="0"/>
                  </a:cubicBezTo>
                  <a:cubicBezTo>
                    <a:pt x="16" y="0"/>
                    <a:pt x="16" y="4"/>
                    <a:pt x="16"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9" name="Freeform 370"/>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6" y="16"/>
                  </a:cubicBezTo>
                  <a:cubicBezTo>
                    <a:pt x="6" y="16"/>
                    <a:pt x="6" y="16"/>
                    <a:pt x="6" y="16"/>
                  </a:cubicBezTo>
                  <a:cubicBezTo>
                    <a:pt x="6" y="16"/>
                    <a:pt x="6" y="16"/>
                    <a:pt x="6" y="16"/>
                  </a:cubicBezTo>
                  <a:cubicBezTo>
                    <a:pt x="0" y="16"/>
                    <a:pt x="0" y="16"/>
                    <a:pt x="0" y="16"/>
                  </a:cubicBezTo>
                  <a:cubicBezTo>
                    <a:pt x="0" y="16"/>
                    <a:pt x="0" y="11"/>
                    <a:pt x="6" y="11"/>
                  </a:cubicBezTo>
                  <a:cubicBezTo>
                    <a:pt x="0" y="11"/>
                    <a:pt x="0" y="11"/>
                    <a:pt x="0"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0" name="Freeform 371"/>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6" y="16"/>
                    <a:pt x="6" y="16"/>
                    <a:pt x="6" y="16"/>
                  </a:cubicBezTo>
                  <a:cubicBezTo>
                    <a:pt x="6" y="16"/>
                    <a:pt x="6" y="16"/>
                    <a:pt x="6" y="16"/>
                  </a:cubicBezTo>
                  <a:cubicBezTo>
                    <a:pt x="6" y="16"/>
                    <a:pt x="6" y="16"/>
                    <a:pt x="6" y="16"/>
                  </a:cubicBezTo>
                  <a:cubicBezTo>
                    <a:pt x="6" y="11"/>
                    <a:pt x="6" y="11"/>
                    <a:pt x="6" y="11"/>
                  </a:cubicBezTo>
                  <a:cubicBezTo>
                    <a:pt x="6" y="11"/>
                    <a:pt x="6" y="11"/>
                    <a:pt x="6" y="11"/>
                  </a:cubicBezTo>
                  <a:cubicBezTo>
                    <a:pt x="0"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1" name="Freeform 372"/>
            <p:cNvSpPr>
              <a:spLocks noEditPoints="1"/>
            </p:cNvSpPr>
            <p:nvPr/>
          </p:nvSpPr>
          <p:spPr bwMode="auto">
            <a:xfrm>
              <a:off x="6067425" y="5518151"/>
              <a:ext cx="33338" cy="9525"/>
            </a:xfrm>
            <a:custGeom>
              <a:avLst/>
              <a:gdLst>
                <a:gd name="T0" fmla="*/ 2147483647 w 53"/>
                <a:gd name="T1" fmla="*/ 0 h 16"/>
                <a:gd name="T2" fmla="*/ 2147483647 w 53"/>
                <a:gd name="T3" fmla="*/ 0 h 16"/>
                <a:gd name="T4" fmla="*/ 2147483647 w 53"/>
                <a:gd name="T5" fmla="*/ 2147483647 h 16"/>
                <a:gd name="T6" fmla="*/ 2147483647 w 53"/>
                <a:gd name="T7" fmla="*/ 2147483647 h 16"/>
                <a:gd name="T8" fmla="*/ 2147483647 w 53"/>
                <a:gd name="T9" fmla="*/ 2147483647 h 16"/>
                <a:gd name="T10" fmla="*/ 2147483647 w 53"/>
                <a:gd name="T11" fmla="*/ 2147483647 h 16"/>
                <a:gd name="T12" fmla="*/ 2147483647 w 53"/>
                <a:gd name="T13" fmla="*/ 0 h 16"/>
                <a:gd name="T14" fmla="*/ 2147483647 w 53"/>
                <a:gd name="T15" fmla="*/ 0 h 16"/>
                <a:gd name="T16" fmla="*/ 2147483647 w 53"/>
                <a:gd name="T17" fmla="*/ 0 h 16"/>
                <a:gd name="T18" fmla="*/ 2147483647 w 53"/>
                <a:gd name="T19" fmla="*/ 0 h 16"/>
                <a:gd name="T20" fmla="*/ 2147483647 w 53"/>
                <a:gd name="T21" fmla="*/ 0 h 16"/>
                <a:gd name="T22" fmla="*/ 2147483647 w 53"/>
                <a:gd name="T23" fmla="*/ 0 h 16"/>
                <a:gd name="T24" fmla="*/ 2147483647 w 53"/>
                <a:gd name="T25" fmla="*/ 0 h 16"/>
                <a:gd name="T26" fmla="*/ 2147483647 w 53"/>
                <a:gd name="T27" fmla="*/ 2147483647 h 16"/>
                <a:gd name="T28" fmla="*/ 2147483647 w 53"/>
                <a:gd name="T29" fmla="*/ 2147483647 h 16"/>
                <a:gd name="T30" fmla="*/ 2147483647 w 53"/>
                <a:gd name="T31" fmla="*/ 2147483647 h 16"/>
                <a:gd name="T32" fmla="*/ 2147483647 w 53"/>
                <a:gd name="T33" fmla="*/ 2147483647 h 16"/>
                <a:gd name="T34" fmla="*/ 2147483647 w 53"/>
                <a:gd name="T35" fmla="*/ 2147483647 h 16"/>
                <a:gd name="T36" fmla="*/ 2147483647 w 53"/>
                <a:gd name="T37" fmla="*/ 2147483647 h 16"/>
                <a:gd name="T38" fmla="*/ 2147483647 w 53"/>
                <a:gd name="T39" fmla="*/ 0 h 16"/>
                <a:gd name="T40" fmla="*/ 2147483647 w 53"/>
                <a:gd name="T41" fmla="*/ 0 h 16"/>
                <a:gd name="T42" fmla="*/ 2147483647 w 53"/>
                <a:gd name="T43" fmla="*/ 0 h 16"/>
                <a:gd name="T44" fmla="*/ 2147483647 w 53"/>
                <a:gd name="T45" fmla="*/ 0 h 16"/>
                <a:gd name="T46" fmla="*/ 2147483647 w 53"/>
                <a:gd name="T47" fmla="*/ 2147483647 h 16"/>
                <a:gd name="T48" fmla="*/ 2147483647 w 53"/>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6"/>
                <a:gd name="T77" fmla="*/ 53 w 53"/>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6">
                  <a:moveTo>
                    <a:pt x="42" y="0"/>
                  </a:moveTo>
                  <a:lnTo>
                    <a:pt x="53" y="0"/>
                  </a:lnTo>
                  <a:lnTo>
                    <a:pt x="53" y="16"/>
                  </a:lnTo>
                  <a:lnTo>
                    <a:pt x="28" y="16"/>
                  </a:lnTo>
                  <a:lnTo>
                    <a:pt x="20" y="16"/>
                  </a:lnTo>
                  <a:lnTo>
                    <a:pt x="10" y="16"/>
                  </a:lnTo>
                  <a:cubicBezTo>
                    <a:pt x="0" y="16"/>
                    <a:pt x="0" y="0"/>
                    <a:pt x="10" y="0"/>
                  </a:cubicBezTo>
                  <a:lnTo>
                    <a:pt x="14" y="0"/>
                  </a:lnTo>
                  <a:lnTo>
                    <a:pt x="22" y="0"/>
                  </a:lnTo>
                  <a:lnTo>
                    <a:pt x="30" y="0"/>
                  </a:lnTo>
                  <a:lnTo>
                    <a:pt x="34" y="0"/>
                  </a:lnTo>
                  <a:lnTo>
                    <a:pt x="38" y="0"/>
                  </a:lnTo>
                  <a:lnTo>
                    <a:pt x="42" y="0"/>
                  </a:lnTo>
                  <a:close/>
                  <a:moveTo>
                    <a:pt x="38" y="16"/>
                  </a:moveTo>
                  <a:lnTo>
                    <a:pt x="34" y="16"/>
                  </a:lnTo>
                  <a:lnTo>
                    <a:pt x="30" y="16"/>
                  </a:lnTo>
                  <a:lnTo>
                    <a:pt x="22" y="16"/>
                  </a:lnTo>
                  <a:lnTo>
                    <a:pt x="14" y="16"/>
                  </a:lnTo>
                  <a:lnTo>
                    <a:pt x="10" y="16"/>
                  </a:lnTo>
                  <a:lnTo>
                    <a:pt x="10" y="0"/>
                  </a:lnTo>
                  <a:lnTo>
                    <a:pt x="20" y="0"/>
                  </a:lnTo>
                  <a:lnTo>
                    <a:pt x="28" y="0"/>
                  </a:lnTo>
                  <a:lnTo>
                    <a:pt x="42" y="0"/>
                  </a:lnTo>
                  <a:lnTo>
                    <a:pt x="42" y="16"/>
                  </a:lnTo>
                  <a:lnTo>
                    <a:pt x="3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2" name="Freeform 373"/>
            <p:cNvSpPr>
              <a:spLocks/>
            </p:cNvSpPr>
            <p:nvPr/>
          </p:nvSpPr>
          <p:spPr bwMode="auto">
            <a:xfrm>
              <a:off x="6108700" y="548640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6"/>
                  </a:moveTo>
                  <a:cubicBezTo>
                    <a:pt x="20" y="32"/>
                    <a:pt x="20" y="32"/>
                    <a:pt x="7" y="32"/>
                  </a:cubicBezTo>
                  <a:cubicBezTo>
                    <a:pt x="7" y="32"/>
                    <a:pt x="7" y="32"/>
                    <a:pt x="7" y="32"/>
                  </a:cubicBezTo>
                  <a:cubicBezTo>
                    <a:pt x="7" y="32"/>
                    <a:pt x="7" y="26"/>
                    <a:pt x="7" y="26"/>
                  </a:cubicBezTo>
                  <a:cubicBezTo>
                    <a:pt x="0" y="26"/>
                    <a:pt x="0" y="26"/>
                    <a:pt x="7" y="20"/>
                  </a:cubicBezTo>
                  <a:cubicBezTo>
                    <a:pt x="7" y="20"/>
                    <a:pt x="7" y="20"/>
                    <a:pt x="7" y="20"/>
                  </a:cubicBezTo>
                  <a:cubicBezTo>
                    <a:pt x="7" y="20"/>
                    <a:pt x="7" y="20"/>
                    <a:pt x="7" y="13"/>
                  </a:cubicBezTo>
                  <a:cubicBezTo>
                    <a:pt x="7" y="7"/>
                    <a:pt x="13" y="0"/>
                    <a:pt x="26" y="7"/>
                  </a:cubicBezTo>
                  <a:cubicBezTo>
                    <a:pt x="26" y="7"/>
                    <a:pt x="26" y="13"/>
                    <a:pt x="32" y="13"/>
                  </a:cubicBezTo>
                  <a:cubicBezTo>
                    <a:pt x="32" y="13"/>
                    <a:pt x="32" y="20"/>
                    <a:pt x="26"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3" name="Freeform 374"/>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6"/>
                    <a:pt x="4" y="16"/>
                  </a:cubicBezTo>
                  <a:cubicBezTo>
                    <a:pt x="4" y="16"/>
                    <a:pt x="0" y="16"/>
                    <a:pt x="0" y="16"/>
                  </a:cubicBezTo>
                  <a:cubicBezTo>
                    <a:pt x="0" y="12"/>
                    <a:pt x="0" y="12"/>
                    <a:pt x="0" y="12"/>
                  </a:cubicBezTo>
                  <a:cubicBezTo>
                    <a:pt x="0" y="12"/>
                    <a:pt x="0" y="12"/>
                    <a:pt x="0" y="8"/>
                  </a:cubicBezTo>
                  <a:cubicBezTo>
                    <a:pt x="0" y="8"/>
                    <a:pt x="0" y="8"/>
                    <a:pt x="0" y="8"/>
                  </a:cubicBezTo>
                  <a:cubicBezTo>
                    <a:pt x="0" y="8"/>
                    <a:pt x="0" y="8"/>
                    <a:pt x="4" y="8"/>
                  </a:cubicBezTo>
                  <a:cubicBezTo>
                    <a:pt x="4" y="0"/>
                    <a:pt x="4" y="0"/>
                    <a:pt x="8" y="0"/>
                  </a:cubicBezTo>
                  <a:cubicBezTo>
                    <a:pt x="12" y="0"/>
                    <a:pt x="12" y="4"/>
                    <a:pt x="12" y="4"/>
                  </a:cubicBezTo>
                  <a:cubicBezTo>
                    <a:pt x="16" y="4"/>
                    <a:pt x="16" y="8"/>
                    <a:pt x="12"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4" name="Freeform 375"/>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0" y="16"/>
                    <a:pt x="0" y="16"/>
                    <a:pt x="0" y="16"/>
                  </a:cubicBezTo>
                  <a:cubicBezTo>
                    <a:pt x="0" y="16"/>
                    <a:pt x="0" y="16"/>
                    <a:pt x="0" y="11"/>
                  </a:cubicBezTo>
                  <a:cubicBezTo>
                    <a:pt x="0" y="11"/>
                    <a:pt x="0" y="11"/>
                    <a:pt x="4" y="11"/>
                  </a:cubicBezTo>
                  <a:cubicBezTo>
                    <a:pt x="4" y="11"/>
                    <a:pt x="4" y="11"/>
                    <a:pt x="4" y="11"/>
                  </a:cubicBezTo>
                  <a:cubicBezTo>
                    <a:pt x="4" y="6"/>
                    <a:pt x="4" y="0"/>
                    <a:pt x="8" y="6"/>
                  </a:cubicBezTo>
                  <a:cubicBezTo>
                    <a:pt x="8" y="6"/>
                    <a:pt x="12" y="6"/>
                    <a:pt x="12" y="6"/>
                  </a:cubicBezTo>
                  <a:cubicBezTo>
                    <a:pt x="16" y="11"/>
                    <a:pt x="16" y="11"/>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5" name="Freeform 376"/>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6"/>
                  </a:moveTo>
                  <a:cubicBezTo>
                    <a:pt x="11" y="16"/>
                    <a:pt x="11" y="16"/>
                    <a:pt x="6" y="16"/>
                  </a:cubicBezTo>
                  <a:cubicBezTo>
                    <a:pt x="6" y="16"/>
                    <a:pt x="6" y="16"/>
                    <a:pt x="6" y="16"/>
                  </a:cubicBezTo>
                  <a:cubicBezTo>
                    <a:pt x="6" y="16"/>
                    <a:pt x="6" y="16"/>
                    <a:pt x="6" y="16"/>
                  </a:cubicBezTo>
                  <a:cubicBezTo>
                    <a:pt x="0" y="16"/>
                    <a:pt x="0" y="16"/>
                    <a:pt x="6" y="16"/>
                  </a:cubicBezTo>
                  <a:cubicBezTo>
                    <a:pt x="6" y="8"/>
                    <a:pt x="6" y="8"/>
                    <a:pt x="6" y="8"/>
                  </a:cubicBezTo>
                  <a:cubicBezTo>
                    <a:pt x="6" y="8"/>
                    <a:pt x="6" y="8"/>
                    <a:pt x="6" y="8"/>
                  </a:cubicBezTo>
                  <a:cubicBezTo>
                    <a:pt x="6" y="0"/>
                    <a:pt x="6" y="0"/>
                    <a:pt x="11" y="0"/>
                  </a:cubicBezTo>
                  <a:cubicBezTo>
                    <a:pt x="11" y="0"/>
                    <a:pt x="11" y="0"/>
                    <a:pt x="16" y="0"/>
                  </a:cubicBezTo>
                  <a:cubicBezTo>
                    <a:pt x="16" y="8"/>
                    <a:pt x="16" y="8"/>
                    <a:pt x="16"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6" name="Freeform 377"/>
            <p:cNvSpPr>
              <a:spLocks/>
            </p:cNvSpPr>
            <p:nvPr/>
          </p:nvSpPr>
          <p:spPr bwMode="auto">
            <a:xfrm>
              <a:off x="6108700" y="5486401"/>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6"/>
                    <a:pt x="0" y="6"/>
                  </a:cubicBezTo>
                  <a:cubicBezTo>
                    <a:pt x="0" y="6"/>
                    <a:pt x="16"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7" name="Freeform 378"/>
            <p:cNvSpPr>
              <a:spLocks noEditPoints="1"/>
            </p:cNvSpPr>
            <p:nvPr/>
          </p:nvSpPr>
          <p:spPr bwMode="auto">
            <a:xfrm>
              <a:off x="6108700" y="5489576"/>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2147483647 w 33"/>
                <a:gd name="T61" fmla="*/ 2147483647 h 27"/>
                <a:gd name="T62" fmla="*/ 2147483647 w 33"/>
                <a:gd name="T63" fmla="*/ 214748364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27"/>
                <a:gd name="T98" fmla="*/ 33 w 33"/>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27">
                  <a:moveTo>
                    <a:pt x="24" y="11"/>
                  </a:moveTo>
                  <a:lnTo>
                    <a:pt x="17" y="23"/>
                  </a:lnTo>
                  <a:lnTo>
                    <a:pt x="13" y="15"/>
                  </a:lnTo>
                  <a:lnTo>
                    <a:pt x="16" y="18"/>
                  </a:lnTo>
                  <a:lnTo>
                    <a:pt x="12" y="15"/>
                  </a:lnTo>
                  <a:lnTo>
                    <a:pt x="17" y="16"/>
                  </a:lnTo>
                  <a:lnTo>
                    <a:pt x="9" y="17"/>
                  </a:lnTo>
                  <a:lnTo>
                    <a:pt x="13" y="3"/>
                  </a:lnTo>
                  <a:lnTo>
                    <a:pt x="20" y="8"/>
                  </a:lnTo>
                  <a:lnTo>
                    <a:pt x="24" y="11"/>
                  </a:lnTo>
                  <a:cubicBezTo>
                    <a:pt x="26" y="13"/>
                    <a:pt x="27" y="15"/>
                    <a:pt x="27" y="17"/>
                  </a:cubicBezTo>
                  <a:lnTo>
                    <a:pt x="27" y="19"/>
                  </a:lnTo>
                  <a:lnTo>
                    <a:pt x="19" y="11"/>
                  </a:lnTo>
                  <a:lnTo>
                    <a:pt x="22" y="11"/>
                  </a:lnTo>
                  <a:lnTo>
                    <a:pt x="24" y="11"/>
                  </a:lnTo>
                  <a:close/>
                  <a:moveTo>
                    <a:pt x="22" y="27"/>
                  </a:moveTo>
                  <a:lnTo>
                    <a:pt x="19" y="27"/>
                  </a:lnTo>
                  <a:cubicBezTo>
                    <a:pt x="15" y="27"/>
                    <a:pt x="11" y="24"/>
                    <a:pt x="11" y="19"/>
                  </a:cubicBezTo>
                  <a:lnTo>
                    <a:pt x="11" y="17"/>
                  </a:lnTo>
                  <a:lnTo>
                    <a:pt x="15" y="24"/>
                  </a:lnTo>
                  <a:lnTo>
                    <a:pt x="11" y="21"/>
                  </a:lnTo>
                  <a:lnTo>
                    <a:pt x="4" y="16"/>
                  </a:lnTo>
                  <a:cubicBezTo>
                    <a:pt x="1" y="14"/>
                    <a:pt x="0" y="11"/>
                    <a:pt x="1" y="7"/>
                  </a:cubicBezTo>
                  <a:cubicBezTo>
                    <a:pt x="2" y="4"/>
                    <a:pt x="4" y="2"/>
                    <a:pt x="7" y="2"/>
                  </a:cubicBezTo>
                  <a:lnTo>
                    <a:pt x="15" y="1"/>
                  </a:lnTo>
                  <a:cubicBezTo>
                    <a:pt x="18" y="0"/>
                    <a:pt x="20" y="1"/>
                    <a:pt x="21" y="2"/>
                  </a:cubicBezTo>
                  <a:lnTo>
                    <a:pt x="25" y="5"/>
                  </a:lnTo>
                  <a:cubicBezTo>
                    <a:pt x="26" y="6"/>
                    <a:pt x="27" y="7"/>
                    <a:pt x="28" y="8"/>
                  </a:cubicBezTo>
                  <a:lnTo>
                    <a:pt x="32" y="16"/>
                  </a:lnTo>
                  <a:cubicBezTo>
                    <a:pt x="33" y="18"/>
                    <a:pt x="33" y="21"/>
                    <a:pt x="31" y="24"/>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8" name="Freeform 379"/>
            <p:cNvSpPr>
              <a:spLocks/>
            </p:cNvSpPr>
            <p:nvPr/>
          </p:nvSpPr>
          <p:spPr bwMode="auto">
            <a:xfrm>
              <a:off x="61388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1"/>
                    <a:pt x="11" y="22"/>
                  </a:cubicBezTo>
                  <a:cubicBezTo>
                    <a:pt x="6" y="22"/>
                    <a:pt x="6" y="27"/>
                    <a:pt x="6" y="27"/>
                  </a:cubicBezTo>
                  <a:cubicBezTo>
                    <a:pt x="11" y="32"/>
                    <a:pt x="11" y="32"/>
                    <a:pt x="16" y="32"/>
                  </a:cubicBezTo>
                  <a:cubicBezTo>
                    <a:pt x="22" y="22"/>
                    <a:pt x="22" y="27"/>
                    <a:pt x="27" y="16"/>
                  </a:cubicBezTo>
                  <a:cubicBezTo>
                    <a:pt x="32" y="6"/>
                    <a:pt x="22"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9" name="Freeform 380"/>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2" y="24"/>
                    <a:pt x="12" y="24"/>
                    <a:pt x="8" y="32"/>
                  </a:cubicBezTo>
                  <a:cubicBezTo>
                    <a:pt x="8" y="32"/>
                    <a:pt x="4" y="32"/>
                    <a:pt x="4" y="32"/>
                  </a:cubicBezTo>
                  <a:cubicBezTo>
                    <a:pt x="4" y="32"/>
                    <a:pt x="4" y="32"/>
                    <a:pt x="4" y="32"/>
                  </a:cubicBezTo>
                  <a:cubicBezTo>
                    <a:pt x="0" y="32"/>
                    <a:pt x="0" y="24"/>
                    <a:pt x="0" y="24"/>
                  </a:cubicBezTo>
                  <a:cubicBezTo>
                    <a:pt x="0" y="24"/>
                    <a:pt x="4" y="24"/>
                    <a:pt x="4" y="24"/>
                  </a:cubicBezTo>
                  <a:cubicBezTo>
                    <a:pt x="4" y="16"/>
                    <a:pt x="4" y="16"/>
                    <a:pt x="0" y="16"/>
                  </a:cubicBezTo>
                  <a:cubicBezTo>
                    <a:pt x="0" y="8"/>
                    <a:pt x="0" y="0"/>
                    <a:pt x="8" y="0"/>
                  </a:cubicBezTo>
                  <a:cubicBezTo>
                    <a:pt x="8" y="0"/>
                    <a:pt x="8" y="0"/>
                    <a:pt x="12" y="0"/>
                  </a:cubicBezTo>
                  <a:cubicBezTo>
                    <a:pt x="16" y="0"/>
                    <a:pt x="16" y="8"/>
                    <a:pt x="16"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0" name="Freeform 381"/>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4" y="32"/>
                    <a:pt x="4" y="24"/>
                    <a:pt x="4" y="24"/>
                  </a:cubicBezTo>
                  <a:cubicBezTo>
                    <a:pt x="4" y="24"/>
                    <a:pt x="4" y="24"/>
                    <a:pt x="4" y="24"/>
                  </a:cubicBezTo>
                  <a:cubicBezTo>
                    <a:pt x="4" y="16"/>
                    <a:pt x="4" y="16"/>
                    <a:pt x="4" y="16"/>
                  </a:cubicBezTo>
                  <a:cubicBezTo>
                    <a:pt x="0" y="8"/>
                    <a:pt x="0" y="0"/>
                    <a:pt x="8" y="0"/>
                  </a:cubicBezTo>
                  <a:cubicBezTo>
                    <a:pt x="8" y="0"/>
                    <a:pt x="8" y="0"/>
                    <a:pt x="12" y="0"/>
                  </a:cubicBezTo>
                  <a:cubicBezTo>
                    <a:pt x="12" y="0"/>
                    <a:pt x="16" y="8"/>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1" name="Freeform 382"/>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32"/>
                    <a:pt x="8" y="32"/>
                    <a:pt x="8" y="32"/>
                  </a:cubicBezTo>
                  <a:cubicBezTo>
                    <a:pt x="4" y="32"/>
                    <a:pt x="4" y="32"/>
                    <a:pt x="4" y="32"/>
                  </a:cubicBezTo>
                  <a:cubicBezTo>
                    <a:pt x="4" y="24"/>
                    <a:pt x="4" y="24"/>
                    <a:pt x="4" y="24"/>
                  </a:cubicBezTo>
                  <a:cubicBezTo>
                    <a:pt x="4" y="24"/>
                    <a:pt x="4" y="24"/>
                    <a:pt x="4" y="24"/>
                  </a:cubicBezTo>
                  <a:cubicBezTo>
                    <a:pt x="4" y="16"/>
                    <a:pt x="4" y="16"/>
                    <a:pt x="4" y="16"/>
                  </a:cubicBezTo>
                  <a:cubicBezTo>
                    <a:pt x="4" y="8"/>
                    <a:pt x="0" y="8"/>
                    <a:pt x="8" y="0"/>
                  </a:cubicBezTo>
                  <a:cubicBezTo>
                    <a:pt x="8" y="0"/>
                    <a:pt x="8" y="0"/>
                    <a:pt x="8" y="0"/>
                  </a:cubicBezTo>
                  <a:cubicBezTo>
                    <a:pt x="12" y="8"/>
                    <a:pt x="16" y="8"/>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2" name="Freeform 383"/>
            <p:cNvSpPr>
              <a:spLocks/>
            </p:cNvSpPr>
            <p:nvPr/>
          </p:nvSpPr>
          <p:spPr bwMode="auto">
            <a:xfrm>
              <a:off x="6127750" y="5568951"/>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16" y="0"/>
                    <a:pt x="16" y="8"/>
                    <a:pt x="0" y="8"/>
                  </a:cubicBezTo>
                  <a:cubicBezTo>
                    <a:pt x="0" y="8"/>
                    <a:pt x="24" y="16"/>
                    <a:pt x="32" y="16"/>
                  </a:cubicBezTo>
                  <a:cubicBezTo>
                    <a:pt x="32" y="16"/>
                    <a:pt x="32" y="16"/>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3" name="Freeform 384"/>
            <p:cNvSpPr>
              <a:spLocks noEditPoints="1"/>
            </p:cNvSpPr>
            <p:nvPr/>
          </p:nvSpPr>
          <p:spPr bwMode="auto">
            <a:xfrm>
              <a:off x="6127750" y="5572126"/>
              <a:ext cx="30163" cy="19050"/>
            </a:xfrm>
            <a:custGeom>
              <a:avLst/>
              <a:gdLst>
                <a:gd name="T0" fmla="*/ 2147483647 w 48"/>
                <a:gd name="T1" fmla="*/ 2147483647 h 28"/>
                <a:gd name="T2" fmla="*/ 2147483647 w 48"/>
                <a:gd name="T3" fmla="*/ 2147483647 h 28"/>
                <a:gd name="T4" fmla="*/ 2147483647 w 48"/>
                <a:gd name="T5" fmla="*/ 2147483647 h 28"/>
                <a:gd name="T6" fmla="*/ 2147483647 w 48"/>
                <a:gd name="T7" fmla="*/ 2147483647 h 28"/>
                <a:gd name="T8" fmla="*/ 2147483647 w 48"/>
                <a:gd name="T9" fmla="*/ 2147483647 h 28"/>
                <a:gd name="T10" fmla="*/ 2147483647 w 48"/>
                <a:gd name="T11" fmla="*/ 2147483647 h 28"/>
                <a:gd name="T12" fmla="*/ 2147483647 w 48"/>
                <a:gd name="T13" fmla="*/ 2147483647 h 28"/>
                <a:gd name="T14" fmla="*/ 2147483647 w 48"/>
                <a:gd name="T15" fmla="*/ 2147483647 h 28"/>
                <a:gd name="T16" fmla="*/ 2147483647 w 48"/>
                <a:gd name="T17" fmla="*/ 2147483647 h 28"/>
                <a:gd name="T18" fmla="*/ 2147483647 w 48"/>
                <a:gd name="T19" fmla="*/ 2147483647 h 28"/>
                <a:gd name="T20" fmla="*/ 2147483647 w 48"/>
                <a:gd name="T21" fmla="*/ 2147483647 h 28"/>
                <a:gd name="T22" fmla="*/ 2147483647 w 48"/>
                <a:gd name="T23" fmla="*/ 2147483647 h 28"/>
                <a:gd name="T24" fmla="*/ 2147483647 w 48"/>
                <a:gd name="T25" fmla="*/ 2147483647 h 28"/>
                <a:gd name="T26" fmla="*/ 2147483647 w 48"/>
                <a:gd name="T27" fmla="*/ 2147483647 h 28"/>
                <a:gd name="T28" fmla="*/ 2147483647 w 48"/>
                <a:gd name="T29" fmla="*/ 2147483647 h 28"/>
                <a:gd name="T30" fmla="*/ 2147483647 w 48"/>
                <a:gd name="T31" fmla="*/ 2147483647 h 28"/>
                <a:gd name="T32" fmla="*/ 2147483647 w 48"/>
                <a:gd name="T33" fmla="*/ 2147483647 h 28"/>
                <a:gd name="T34" fmla="*/ 2147483647 w 48"/>
                <a:gd name="T35" fmla="*/ 2147483647 h 28"/>
                <a:gd name="T36" fmla="*/ 2147483647 w 48"/>
                <a:gd name="T37" fmla="*/ 2147483647 h 28"/>
                <a:gd name="T38" fmla="*/ 0 w 48"/>
                <a:gd name="T39" fmla="*/ 2147483647 h 28"/>
                <a:gd name="T40" fmla="*/ 2147483647 w 48"/>
                <a:gd name="T41" fmla="*/ 2147483647 h 28"/>
                <a:gd name="T42" fmla="*/ 2147483647 w 48"/>
                <a:gd name="T43" fmla="*/ 2147483647 h 28"/>
                <a:gd name="T44" fmla="*/ 2147483647 w 48"/>
                <a:gd name="T45" fmla="*/ 2147483647 h 28"/>
                <a:gd name="T46" fmla="*/ 2147483647 w 48"/>
                <a:gd name="T47" fmla="*/ 2147483647 h 28"/>
                <a:gd name="T48" fmla="*/ 2147483647 w 48"/>
                <a:gd name="T49" fmla="*/ 2147483647 h 28"/>
                <a:gd name="T50" fmla="*/ 2147483647 w 48"/>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28"/>
                <a:gd name="T80" fmla="*/ 48 w 4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28">
                  <a:moveTo>
                    <a:pt x="32" y="11"/>
                  </a:moveTo>
                  <a:lnTo>
                    <a:pt x="39" y="19"/>
                  </a:lnTo>
                  <a:lnTo>
                    <a:pt x="23" y="16"/>
                  </a:lnTo>
                  <a:lnTo>
                    <a:pt x="26" y="16"/>
                  </a:lnTo>
                  <a:lnTo>
                    <a:pt x="10" y="19"/>
                  </a:lnTo>
                  <a:lnTo>
                    <a:pt x="10" y="4"/>
                  </a:lnTo>
                  <a:lnTo>
                    <a:pt x="14" y="5"/>
                  </a:lnTo>
                  <a:lnTo>
                    <a:pt x="24" y="8"/>
                  </a:lnTo>
                  <a:lnTo>
                    <a:pt x="42" y="12"/>
                  </a:lnTo>
                  <a:lnTo>
                    <a:pt x="32" y="19"/>
                  </a:lnTo>
                  <a:lnTo>
                    <a:pt x="32" y="18"/>
                  </a:lnTo>
                  <a:lnTo>
                    <a:pt x="32" y="11"/>
                  </a:lnTo>
                  <a:close/>
                  <a:moveTo>
                    <a:pt x="48" y="18"/>
                  </a:moveTo>
                  <a:lnTo>
                    <a:pt x="48" y="19"/>
                  </a:lnTo>
                  <a:cubicBezTo>
                    <a:pt x="48" y="22"/>
                    <a:pt x="47" y="24"/>
                    <a:pt x="46" y="26"/>
                  </a:cubicBezTo>
                  <a:cubicBezTo>
                    <a:pt x="44" y="27"/>
                    <a:pt x="41" y="28"/>
                    <a:pt x="39" y="27"/>
                  </a:cubicBezTo>
                  <a:lnTo>
                    <a:pt x="19" y="23"/>
                  </a:lnTo>
                  <a:lnTo>
                    <a:pt x="11" y="20"/>
                  </a:lnTo>
                  <a:lnTo>
                    <a:pt x="7" y="19"/>
                  </a:lnTo>
                  <a:cubicBezTo>
                    <a:pt x="3" y="18"/>
                    <a:pt x="0" y="15"/>
                    <a:pt x="0" y="11"/>
                  </a:cubicBezTo>
                  <a:cubicBezTo>
                    <a:pt x="1" y="7"/>
                    <a:pt x="3" y="4"/>
                    <a:pt x="7" y="4"/>
                  </a:cubicBezTo>
                  <a:lnTo>
                    <a:pt x="23" y="1"/>
                  </a:lnTo>
                  <a:cubicBezTo>
                    <a:pt x="24" y="0"/>
                    <a:pt x="25" y="0"/>
                    <a:pt x="26" y="1"/>
                  </a:cubicBezTo>
                  <a:lnTo>
                    <a:pt x="42" y="4"/>
                  </a:lnTo>
                  <a:cubicBezTo>
                    <a:pt x="46" y="4"/>
                    <a:pt x="48" y="8"/>
                    <a:pt x="48" y="11"/>
                  </a:cubicBezTo>
                  <a:lnTo>
                    <a:pt x="48"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4" name="Freeform 385"/>
            <p:cNvSpPr>
              <a:spLocks/>
            </p:cNvSpPr>
            <p:nvPr/>
          </p:nvSpPr>
          <p:spPr bwMode="auto">
            <a:xfrm>
              <a:off x="6157913" y="554831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11" y="26"/>
                    <a:pt x="6" y="26"/>
                    <a:pt x="11" y="32"/>
                  </a:cubicBezTo>
                  <a:cubicBezTo>
                    <a:pt x="11" y="32"/>
                    <a:pt x="16" y="32"/>
                    <a:pt x="16" y="32"/>
                  </a:cubicBezTo>
                  <a:cubicBezTo>
                    <a:pt x="27" y="26"/>
                    <a:pt x="27" y="26"/>
                    <a:pt x="27" y="20"/>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5" name="Freeform 386"/>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13"/>
                  </a:moveTo>
                  <a:cubicBezTo>
                    <a:pt x="13" y="26"/>
                    <a:pt x="13" y="26"/>
                    <a:pt x="7" y="32"/>
                  </a:cubicBezTo>
                  <a:cubicBezTo>
                    <a:pt x="7" y="32"/>
                    <a:pt x="7" y="32"/>
                    <a:pt x="7" y="32"/>
                  </a:cubicBezTo>
                  <a:cubicBezTo>
                    <a:pt x="7" y="32"/>
                    <a:pt x="4" y="32"/>
                    <a:pt x="4" y="26"/>
                  </a:cubicBezTo>
                  <a:cubicBezTo>
                    <a:pt x="4" y="26"/>
                    <a:pt x="4" y="26"/>
                    <a:pt x="4" y="26"/>
                  </a:cubicBezTo>
                  <a:cubicBezTo>
                    <a:pt x="4" y="20"/>
                    <a:pt x="4" y="20"/>
                    <a:pt x="4" y="20"/>
                  </a:cubicBezTo>
                  <a:cubicBezTo>
                    <a:pt x="4" y="20"/>
                    <a:pt x="4" y="20"/>
                    <a:pt x="4" y="13"/>
                  </a:cubicBezTo>
                  <a:cubicBezTo>
                    <a:pt x="0" y="7"/>
                    <a:pt x="0" y="0"/>
                    <a:pt x="7" y="0"/>
                  </a:cubicBezTo>
                  <a:cubicBezTo>
                    <a:pt x="10" y="0"/>
                    <a:pt x="10" y="0"/>
                    <a:pt x="10" y="0"/>
                  </a:cubicBezTo>
                  <a:cubicBezTo>
                    <a:pt x="13" y="7"/>
                    <a:pt x="16" y="7"/>
                    <a:pt x="13"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6" name="Freeform 387"/>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32"/>
                    <a:pt x="11" y="24"/>
                    <a:pt x="6" y="32"/>
                  </a:cubicBezTo>
                  <a:cubicBezTo>
                    <a:pt x="6" y="32"/>
                    <a:pt x="6" y="32"/>
                    <a:pt x="6" y="32"/>
                  </a:cubicBezTo>
                  <a:cubicBezTo>
                    <a:pt x="6" y="32"/>
                    <a:pt x="6" y="32"/>
                    <a:pt x="0" y="32"/>
                  </a:cubicBezTo>
                  <a:cubicBezTo>
                    <a:pt x="0" y="32"/>
                    <a:pt x="0" y="32"/>
                    <a:pt x="0" y="24"/>
                  </a:cubicBezTo>
                  <a:cubicBezTo>
                    <a:pt x="0" y="24"/>
                    <a:pt x="0" y="24"/>
                    <a:pt x="0" y="24"/>
                  </a:cubicBezTo>
                  <a:cubicBezTo>
                    <a:pt x="0" y="24"/>
                    <a:pt x="0" y="24"/>
                    <a:pt x="0" y="16"/>
                  </a:cubicBezTo>
                  <a:cubicBezTo>
                    <a:pt x="0" y="8"/>
                    <a:pt x="0" y="8"/>
                    <a:pt x="6" y="8"/>
                  </a:cubicBezTo>
                  <a:cubicBezTo>
                    <a:pt x="6" y="0"/>
                    <a:pt x="11" y="0"/>
                    <a:pt x="11" y="8"/>
                  </a:cubicBezTo>
                  <a:cubicBezTo>
                    <a:pt x="16" y="8"/>
                    <a:pt x="16" y="8"/>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7" name="Freeform 388"/>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1"/>
                  </a:moveTo>
                  <a:cubicBezTo>
                    <a:pt x="11" y="22"/>
                    <a:pt x="11" y="22"/>
                    <a:pt x="6" y="32"/>
                  </a:cubicBezTo>
                  <a:cubicBezTo>
                    <a:pt x="6" y="32"/>
                    <a:pt x="6" y="32"/>
                    <a:pt x="6" y="32"/>
                  </a:cubicBezTo>
                  <a:cubicBezTo>
                    <a:pt x="6" y="32"/>
                    <a:pt x="6" y="32"/>
                    <a:pt x="6" y="32"/>
                  </a:cubicBezTo>
                  <a:cubicBezTo>
                    <a:pt x="0" y="32"/>
                    <a:pt x="0" y="32"/>
                    <a:pt x="0" y="22"/>
                  </a:cubicBezTo>
                  <a:cubicBezTo>
                    <a:pt x="0" y="22"/>
                    <a:pt x="0" y="22"/>
                    <a:pt x="6" y="22"/>
                  </a:cubicBezTo>
                  <a:cubicBezTo>
                    <a:pt x="0" y="22"/>
                    <a:pt x="0" y="22"/>
                    <a:pt x="0" y="11"/>
                  </a:cubicBezTo>
                  <a:cubicBezTo>
                    <a:pt x="0" y="11"/>
                    <a:pt x="0" y="0"/>
                    <a:pt x="6" y="0"/>
                  </a:cubicBezTo>
                  <a:cubicBezTo>
                    <a:pt x="6" y="0"/>
                    <a:pt x="11" y="0"/>
                    <a:pt x="11" y="0"/>
                  </a:cubicBezTo>
                  <a:cubicBezTo>
                    <a:pt x="16" y="0"/>
                    <a:pt x="16" y="0"/>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8" name="Freeform 389"/>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11"/>
                  </a:moveTo>
                  <a:cubicBezTo>
                    <a:pt x="11" y="22"/>
                    <a:pt x="11" y="22"/>
                    <a:pt x="11" y="22"/>
                  </a:cubicBezTo>
                  <a:cubicBezTo>
                    <a:pt x="6" y="32"/>
                    <a:pt x="6" y="32"/>
                    <a:pt x="6" y="32"/>
                  </a:cubicBezTo>
                  <a:cubicBezTo>
                    <a:pt x="6" y="32"/>
                    <a:pt x="6" y="32"/>
                    <a:pt x="6" y="32"/>
                  </a:cubicBezTo>
                  <a:cubicBezTo>
                    <a:pt x="6" y="22"/>
                    <a:pt x="6" y="22"/>
                    <a:pt x="6" y="22"/>
                  </a:cubicBezTo>
                  <a:cubicBezTo>
                    <a:pt x="6" y="22"/>
                    <a:pt x="6" y="22"/>
                    <a:pt x="6" y="22"/>
                  </a:cubicBezTo>
                  <a:cubicBezTo>
                    <a:pt x="6" y="22"/>
                    <a:pt x="6" y="22"/>
                    <a:pt x="6" y="11"/>
                  </a:cubicBezTo>
                  <a:cubicBezTo>
                    <a:pt x="0" y="11"/>
                    <a:pt x="0" y="0"/>
                    <a:pt x="6" y="0"/>
                  </a:cubicBezTo>
                  <a:cubicBezTo>
                    <a:pt x="6" y="0"/>
                    <a:pt x="6" y="0"/>
                    <a:pt x="11" y="0"/>
                  </a:cubicBezTo>
                  <a:cubicBezTo>
                    <a:pt x="11" y="0"/>
                    <a:pt x="16" y="0"/>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9" name="Freeform 390"/>
            <p:cNvSpPr>
              <a:spLocks/>
            </p:cNvSpPr>
            <p:nvPr/>
          </p:nvSpPr>
          <p:spPr bwMode="auto">
            <a:xfrm>
              <a:off x="6157913"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6"/>
                    <a:pt x="0" y="6"/>
                  </a:cubicBezTo>
                  <a:cubicBezTo>
                    <a:pt x="0" y="6"/>
                    <a:pt x="24" y="11"/>
                    <a:pt x="24" y="16"/>
                  </a:cubicBezTo>
                  <a:cubicBezTo>
                    <a:pt x="24"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0" name="Freeform 391"/>
            <p:cNvSpPr>
              <a:spLocks noEditPoints="1"/>
            </p:cNvSpPr>
            <p:nvPr/>
          </p:nvSpPr>
          <p:spPr bwMode="auto">
            <a:xfrm>
              <a:off x="6157913" y="5551488"/>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2147483647 h 29"/>
                <a:gd name="T30" fmla="*/ 2147483647 w 49"/>
                <a:gd name="T31" fmla="*/ 2147483647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0 w 49"/>
                <a:gd name="T51" fmla="*/ 2147483647 h 29"/>
                <a:gd name="T52" fmla="*/ 2147483647 w 49"/>
                <a:gd name="T53" fmla="*/ 2147483647 h 29"/>
                <a:gd name="T54" fmla="*/ 2147483647 w 49"/>
                <a:gd name="T55" fmla="*/ 2147483647 h 29"/>
                <a:gd name="T56" fmla="*/ 2147483647 w 49"/>
                <a:gd name="T57" fmla="*/ 2147483647 h 29"/>
                <a:gd name="T58" fmla="*/ 2147483647 w 49"/>
                <a:gd name="T59" fmla="*/ 2147483647 h 29"/>
                <a:gd name="T60" fmla="*/ 2147483647 w 49"/>
                <a:gd name="T61" fmla="*/ 2147483647 h 29"/>
                <a:gd name="T62" fmla="*/ 2147483647 w 49"/>
                <a:gd name="T63" fmla="*/ 2147483647 h 29"/>
                <a:gd name="T64" fmla="*/ 2147483647 w 49"/>
                <a:gd name="T65" fmla="*/ 2147483647 h 29"/>
                <a:gd name="T66" fmla="*/ 2147483647 w 49"/>
                <a:gd name="T67" fmla="*/ 214748364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29"/>
                <a:gd name="T104" fmla="*/ 49 w 49"/>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29">
                  <a:moveTo>
                    <a:pt x="36" y="9"/>
                  </a:moveTo>
                  <a:lnTo>
                    <a:pt x="38" y="23"/>
                  </a:lnTo>
                  <a:lnTo>
                    <a:pt x="24" y="18"/>
                  </a:lnTo>
                  <a:lnTo>
                    <a:pt x="17" y="16"/>
                  </a:lnTo>
                  <a:lnTo>
                    <a:pt x="20" y="16"/>
                  </a:lnTo>
                  <a:lnTo>
                    <a:pt x="10" y="18"/>
                  </a:lnTo>
                  <a:lnTo>
                    <a:pt x="10" y="3"/>
                  </a:lnTo>
                  <a:lnTo>
                    <a:pt x="14" y="4"/>
                  </a:lnTo>
                  <a:lnTo>
                    <a:pt x="22" y="6"/>
                  </a:lnTo>
                  <a:lnTo>
                    <a:pt x="31" y="9"/>
                  </a:lnTo>
                  <a:cubicBezTo>
                    <a:pt x="32" y="9"/>
                    <a:pt x="33" y="10"/>
                    <a:pt x="34" y="11"/>
                  </a:cubicBezTo>
                  <a:lnTo>
                    <a:pt x="38" y="15"/>
                  </a:lnTo>
                  <a:lnTo>
                    <a:pt x="29" y="13"/>
                  </a:lnTo>
                  <a:lnTo>
                    <a:pt x="33" y="11"/>
                  </a:lnTo>
                  <a:lnTo>
                    <a:pt x="32" y="12"/>
                  </a:lnTo>
                  <a:lnTo>
                    <a:pt x="36" y="9"/>
                  </a:lnTo>
                  <a:close/>
                  <a:moveTo>
                    <a:pt x="41" y="25"/>
                  </a:moveTo>
                  <a:cubicBezTo>
                    <a:pt x="41" y="25"/>
                    <a:pt x="40" y="25"/>
                    <a:pt x="40" y="26"/>
                  </a:cubicBezTo>
                  <a:lnTo>
                    <a:pt x="36" y="28"/>
                  </a:lnTo>
                  <a:cubicBezTo>
                    <a:pt x="33" y="29"/>
                    <a:pt x="29" y="29"/>
                    <a:pt x="27" y="26"/>
                  </a:cubicBezTo>
                  <a:lnTo>
                    <a:pt x="23" y="22"/>
                  </a:lnTo>
                  <a:lnTo>
                    <a:pt x="26" y="24"/>
                  </a:lnTo>
                  <a:lnTo>
                    <a:pt x="19" y="21"/>
                  </a:lnTo>
                  <a:lnTo>
                    <a:pt x="11" y="19"/>
                  </a:lnTo>
                  <a:lnTo>
                    <a:pt x="7" y="18"/>
                  </a:lnTo>
                  <a:cubicBezTo>
                    <a:pt x="3" y="17"/>
                    <a:pt x="0" y="14"/>
                    <a:pt x="0" y="10"/>
                  </a:cubicBezTo>
                  <a:cubicBezTo>
                    <a:pt x="1" y="7"/>
                    <a:pt x="3" y="3"/>
                    <a:pt x="7" y="3"/>
                  </a:cubicBezTo>
                  <a:lnTo>
                    <a:pt x="17" y="1"/>
                  </a:lnTo>
                  <a:cubicBezTo>
                    <a:pt x="18" y="0"/>
                    <a:pt x="19" y="0"/>
                    <a:pt x="20" y="1"/>
                  </a:cubicBezTo>
                  <a:lnTo>
                    <a:pt x="29" y="3"/>
                  </a:lnTo>
                  <a:lnTo>
                    <a:pt x="43" y="8"/>
                  </a:lnTo>
                  <a:cubicBezTo>
                    <a:pt x="46" y="9"/>
                    <a:pt x="48" y="11"/>
                    <a:pt x="48" y="14"/>
                  </a:cubicBezTo>
                  <a:cubicBezTo>
                    <a:pt x="49" y="17"/>
                    <a:pt x="48" y="20"/>
                    <a:pt x="45" y="22"/>
                  </a:cubicBezTo>
                  <a:lnTo>
                    <a:pt x="4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1" name="Freeform 392"/>
            <p:cNvSpPr>
              <a:spLocks noEditPoints="1"/>
            </p:cNvSpPr>
            <p:nvPr/>
          </p:nvSpPr>
          <p:spPr bwMode="auto">
            <a:xfrm>
              <a:off x="6338888" y="5516563"/>
              <a:ext cx="9525" cy="31750"/>
            </a:xfrm>
            <a:custGeom>
              <a:avLst/>
              <a:gdLst>
                <a:gd name="T0" fmla="*/ 2147483647 w 16"/>
                <a:gd name="T1" fmla="*/ 2147483647 h 50"/>
                <a:gd name="T2" fmla="*/ 2147483647 w 16"/>
                <a:gd name="T3" fmla="*/ 2147483647 h 50"/>
                <a:gd name="T4" fmla="*/ 0 w 16"/>
                <a:gd name="T5" fmla="*/ 2147483647 h 50"/>
                <a:gd name="T6" fmla="*/ 0 w 16"/>
                <a:gd name="T7" fmla="*/ 2147483647 h 50"/>
                <a:gd name="T8" fmla="*/ 0 w 16"/>
                <a:gd name="T9" fmla="*/ 2147483647 h 50"/>
                <a:gd name="T10" fmla="*/ 0 w 16"/>
                <a:gd name="T11" fmla="*/ 2147483647 h 50"/>
                <a:gd name="T12" fmla="*/ 0 w 16"/>
                <a:gd name="T13" fmla="*/ 2147483647 h 50"/>
                <a:gd name="T14" fmla="*/ 2147483647 w 16"/>
                <a:gd name="T15" fmla="*/ 2147483647 h 50"/>
                <a:gd name="T16" fmla="*/ 2147483647 w 16"/>
                <a:gd name="T17" fmla="*/ 2147483647 h 50"/>
                <a:gd name="T18" fmla="*/ 2147483647 w 16"/>
                <a:gd name="T19" fmla="*/ 2147483647 h 50"/>
                <a:gd name="T20" fmla="*/ 2147483647 w 16"/>
                <a:gd name="T21" fmla="*/ 2147483647 h 50"/>
                <a:gd name="T22" fmla="*/ 0 w 16"/>
                <a:gd name="T23" fmla="*/ 2147483647 h 50"/>
                <a:gd name="T24" fmla="*/ 0 w 16"/>
                <a:gd name="T25" fmla="*/ 2147483647 h 50"/>
                <a:gd name="T26" fmla="*/ 0 w 16"/>
                <a:gd name="T27" fmla="*/ 2147483647 h 50"/>
                <a:gd name="T28" fmla="*/ 2147483647 w 16"/>
                <a:gd name="T29" fmla="*/ 2147483647 h 50"/>
                <a:gd name="T30" fmla="*/ 2147483647 w 16"/>
                <a:gd name="T31" fmla="*/ 2147483647 h 50"/>
                <a:gd name="T32" fmla="*/ 2147483647 w 16"/>
                <a:gd name="T33" fmla="*/ 2147483647 h 50"/>
                <a:gd name="T34" fmla="*/ 2147483647 w 16"/>
                <a:gd name="T35" fmla="*/ 2147483647 h 50"/>
                <a:gd name="T36" fmla="*/ 2147483647 w 16"/>
                <a:gd name="T37" fmla="*/ 2147483647 h 50"/>
                <a:gd name="T38" fmla="*/ 0 w 16"/>
                <a:gd name="T39" fmla="*/ 2147483647 h 50"/>
                <a:gd name="T40" fmla="*/ 0 w 16"/>
                <a:gd name="T41" fmla="*/ 2147483647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50"/>
                <a:gd name="T65" fmla="*/ 16 w 1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50">
                  <a:moveTo>
                    <a:pt x="16" y="42"/>
                  </a:moveTo>
                  <a:cubicBezTo>
                    <a:pt x="16" y="47"/>
                    <a:pt x="13" y="50"/>
                    <a:pt x="8" y="50"/>
                  </a:cubicBezTo>
                  <a:cubicBezTo>
                    <a:pt x="4" y="50"/>
                    <a:pt x="0" y="47"/>
                    <a:pt x="0" y="42"/>
                  </a:cubicBezTo>
                  <a:lnTo>
                    <a:pt x="0" y="37"/>
                  </a:lnTo>
                  <a:lnTo>
                    <a:pt x="0" y="26"/>
                  </a:lnTo>
                  <a:lnTo>
                    <a:pt x="0" y="15"/>
                  </a:lnTo>
                  <a:lnTo>
                    <a:pt x="0" y="10"/>
                  </a:lnTo>
                  <a:cubicBezTo>
                    <a:pt x="0" y="0"/>
                    <a:pt x="16" y="0"/>
                    <a:pt x="16" y="10"/>
                  </a:cubicBezTo>
                  <a:lnTo>
                    <a:pt x="16" y="14"/>
                  </a:lnTo>
                  <a:lnTo>
                    <a:pt x="16" y="24"/>
                  </a:lnTo>
                  <a:lnTo>
                    <a:pt x="16" y="42"/>
                  </a:lnTo>
                  <a:close/>
                  <a:moveTo>
                    <a:pt x="0" y="24"/>
                  </a:moveTo>
                  <a:lnTo>
                    <a:pt x="0" y="14"/>
                  </a:lnTo>
                  <a:lnTo>
                    <a:pt x="0" y="10"/>
                  </a:lnTo>
                  <a:lnTo>
                    <a:pt x="16" y="10"/>
                  </a:lnTo>
                  <a:lnTo>
                    <a:pt x="16" y="15"/>
                  </a:lnTo>
                  <a:lnTo>
                    <a:pt x="16" y="26"/>
                  </a:lnTo>
                  <a:lnTo>
                    <a:pt x="16" y="37"/>
                  </a:lnTo>
                  <a:lnTo>
                    <a:pt x="16" y="42"/>
                  </a:lnTo>
                  <a:lnTo>
                    <a:pt x="0" y="42"/>
                  </a:lnTo>
                  <a:lnTo>
                    <a:pt x="0"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2" name="Freeform 393"/>
            <p:cNvSpPr>
              <a:spLocks/>
            </p:cNvSpPr>
            <p:nvPr/>
          </p:nvSpPr>
          <p:spPr bwMode="auto">
            <a:xfrm>
              <a:off x="6238875" y="5486401"/>
              <a:ext cx="9525"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11" y="0"/>
                    <a:pt x="0" y="0"/>
                  </a:cubicBezTo>
                  <a:cubicBezTo>
                    <a:pt x="0" y="0"/>
                    <a:pt x="16" y="0"/>
                    <a:pt x="16" y="27"/>
                  </a:cubicBezTo>
                  <a:cubicBezTo>
                    <a:pt x="16" y="27"/>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3" name="Freeform 394"/>
            <p:cNvSpPr>
              <a:spLocks noEditPoints="1"/>
            </p:cNvSpPr>
            <p:nvPr/>
          </p:nvSpPr>
          <p:spPr bwMode="auto">
            <a:xfrm>
              <a:off x="6238875" y="5486401"/>
              <a:ext cx="20638" cy="31750"/>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2147483647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2147483647 w 33"/>
                <a:gd name="T41" fmla="*/ 2147483647 h 49"/>
                <a:gd name="T42" fmla="*/ 2147483647 w 33"/>
                <a:gd name="T43" fmla="*/ 2147483647 h 49"/>
                <a:gd name="T44" fmla="*/ 2147483647 w 33"/>
                <a:gd name="T45" fmla="*/ 2147483647 h 49"/>
                <a:gd name="T46" fmla="*/ 2147483647 w 33"/>
                <a:gd name="T47" fmla="*/ 2147483647 h 49"/>
                <a:gd name="T48" fmla="*/ 2147483647 w 33"/>
                <a:gd name="T49" fmla="*/ 2147483647 h 49"/>
                <a:gd name="T50" fmla="*/ 2147483647 w 33"/>
                <a:gd name="T51" fmla="*/ 2147483647 h 49"/>
                <a:gd name="T52" fmla="*/ 2147483647 w 33"/>
                <a:gd name="T53" fmla="*/ 2147483647 h 49"/>
                <a:gd name="T54" fmla="*/ 2147483647 w 33"/>
                <a:gd name="T55" fmla="*/ 2147483647 h 49"/>
                <a:gd name="T56" fmla="*/ 2147483647 w 33"/>
                <a:gd name="T57" fmla="*/ 2147483647 h 49"/>
                <a:gd name="T58" fmla="*/ 2147483647 w 33"/>
                <a:gd name="T59" fmla="*/ 2147483647 h 49"/>
                <a:gd name="T60" fmla="*/ 2147483647 w 33"/>
                <a:gd name="T61" fmla="*/ 2147483647 h 49"/>
                <a:gd name="T62" fmla="*/ 2147483647 w 33"/>
                <a:gd name="T63" fmla="*/ 2147483647 h 49"/>
                <a:gd name="T64" fmla="*/ 2147483647 w 33"/>
                <a:gd name="T65" fmla="*/ 2147483647 h 49"/>
                <a:gd name="T66" fmla="*/ 2147483647 w 33"/>
                <a:gd name="T67" fmla="*/ 2147483647 h 49"/>
                <a:gd name="T68" fmla="*/ 2147483647 w 33"/>
                <a:gd name="T69" fmla="*/ 2147483647 h 49"/>
                <a:gd name="T70" fmla="*/ 2147483647 w 33"/>
                <a:gd name="T71" fmla="*/ 2147483647 h 49"/>
                <a:gd name="T72" fmla="*/ 2147483647 w 33"/>
                <a:gd name="T73" fmla="*/ 2147483647 h 49"/>
                <a:gd name="T74" fmla="*/ 2147483647 w 33"/>
                <a:gd name="T75" fmla="*/ 2147483647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49"/>
                <a:gd name="T116" fmla="*/ 33 w 33"/>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49">
                  <a:moveTo>
                    <a:pt x="24" y="47"/>
                  </a:moveTo>
                  <a:cubicBezTo>
                    <a:pt x="21" y="49"/>
                    <a:pt x="18" y="49"/>
                    <a:pt x="16" y="48"/>
                  </a:cubicBezTo>
                  <a:cubicBezTo>
                    <a:pt x="13" y="46"/>
                    <a:pt x="11" y="43"/>
                    <a:pt x="11" y="40"/>
                  </a:cubicBezTo>
                  <a:lnTo>
                    <a:pt x="11" y="35"/>
                  </a:lnTo>
                  <a:lnTo>
                    <a:pt x="10" y="25"/>
                  </a:lnTo>
                  <a:lnTo>
                    <a:pt x="11" y="27"/>
                  </a:lnTo>
                  <a:lnTo>
                    <a:pt x="7" y="16"/>
                  </a:lnTo>
                  <a:lnTo>
                    <a:pt x="9" y="20"/>
                  </a:lnTo>
                  <a:lnTo>
                    <a:pt x="3" y="15"/>
                  </a:lnTo>
                  <a:cubicBezTo>
                    <a:pt x="0" y="12"/>
                    <a:pt x="0" y="8"/>
                    <a:pt x="2" y="4"/>
                  </a:cubicBezTo>
                  <a:cubicBezTo>
                    <a:pt x="4" y="1"/>
                    <a:pt x="8" y="0"/>
                    <a:pt x="11" y="1"/>
                  </a:cubicBezTo>
                  <a:lnTo>
                    <a:pt x="19" y="4"/>
                  </a:lnTo>
                  <a:cubicBezTo>
                    <a:pt x="21" y="5"/>
                    <a:pt x="22" y="5"/>
                    <a:pt x="23" y="7"/>
                  </a:cubicBezTo>
                  <a:lnTo>
                    <a:pt x="29" y="15"/>
                  </a:lnTo>
                  <a:cubicBezTo>
                    <a:pt x="30" y="16"/>
                    <a:pt x="30" y="17"/>
                    <a:pt x="30" y="18"/>
                  </a:cubicBezTo>
                  <a:lnTo>
                    <a:pt x="32" y="34"/>
                  </a:lnTo>
                  <a:cubicBezTo>
                    <a:pt x="33" y="36"/>
                    <a:pt x="32" y="38"/>
                    <a:pt x="31" y="40"/>
                  </a:cubicBezTo>
                  <a:lnTo>
                    <a:pt x="29" y="43"/>
                  </a:lnTo>
                  <a:cubicBezTo>
                    <a:pt x="29" y="44"/>
                    <a:pt x="28" y="45"/>
                    <a:pt x="27" y="45"/>
                  </a:cubicBezTo>
                  <a:lnTo>
                    <a:pt x="24" y="47"/>
                  </a:lnTo>
                  <a:close/>
                  <a:moveTo>
                    <a:pt x="18" y="32"/>
                  </a:moveTo>
                  <a:lnTo>
                    <a:pt x="16" y="34"/>
                  </a:lnTo>
                  <a:lnTo>
                    <a:pt x="18" y="31"/>
                  </a:lnTo>
                  <a:lnTo>
                    <a:pt x="17" y="36"/>
                  </a:lnTo>
                  <a:lnTo>
                    <a:pt x="15" y="20"/>
                  </a:lnTo>
                  <a:lnTo>
                    <a:pt x="16" y="24"/>
                  </a:lnTo>
                  <a:lnTo>
                    <a:pt x="10" y="16"/>
                  </a:lnTo>
                  <a:lnTo>
                    <a:pt x="14" y="19"/>
                  </a:lnTo>
                  <a:lnTo>
                    <a:pt x="6" y="16"/>
                  </a:lnTo>
                  <a:lnTo>
                    <a:pt x="14" y="2"/>
                  </a:lnTo>
                  <a:lnTo>
                    <a:pt x="20" y="7"/>
                  </a:lnTo>
                  <a:cubicBezTo>
                    <a:pt x="21" y="8"/>
                    <a:pt x="22" y="9"/>
                    <a:pt x="22" y="11"/>
                  </a:cubicBezTo>
                  <a:lnTo>
                    <a:pt x="26" y="22"/>
                  </a:lnTo>
                  <a:cubicBezTo>
                    <a:pt x="26" y="22"/>
                    <a:pt x="26" y="23"/>
                    <a:pt x="26" y="24"/>
                  </a:cubicBezTo>
                  <a:lnTo>
                    <a:pt x="27" y="35"/>
                  </a:lnTo>
                  <a:lnTo>
                    <a:pt x="27" y="40"/>
                  </a:lnTo>
                  <a:lnTo>
                    <a:pt x="15" y="34"/>
                  </a:lnTo>
                  <a:lnTo>
                    <a:pt x="18"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4" name="Freeform 395"/>
            <p:cNvSpPr>
              <a:spLocks/>
            </p:cNvSpPr>
            <p:nvPr/>
          </p:nvSpPr>
          <p:spPr bwMode="auto">
            <a:xfrm>
              <a:off x="632777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6" y="0"/>
                  </a:moveTo>
                  <a:cubicBezTo>
                    <a:pt x="26" y="0"/>
                    <a:pt x="13" y="27"/>
                    <a:pt x="0" y="27"/>
                  </a:cubicBezTo>
                  <a:cubicBezTo>
                    <a:pt x="0" y="27"/>
                    <a:pt x="13" y="32"/>
                    <a:pt x="32" y="6"/>
                  </a:cubicBezTo>
                  <a:cubicBezTo>
                    <a:pt x="32" y="6"/>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5" name="Freeform 396"/>
            <p:cNvSpPr>
              <a:spLocks noEditPoints="1"/>
            </p:cNvSpPr>
            <p:nvPr/>
          </p:nvSpPr>
          <p:spPr bwMode="auto">
            <a:xfrm>
              <a:off x="632777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4"/>
                  </a:moveTo>
                  <a:lnTo>
                    <a:pt x="42" y="12"/>
                  </a:lnTo>
                  <a:lnTo>
                    <a:pt x="40" y="16"/>
                  </a:lnTo>
                  <a:lnTo>
                    <a:pt x="33" y="27"/>
                  </a:lnTo>
                  <a:cubicBezTo>
                    <a:pt x="33" y="27"/>
                    <a:pt x="33" y="27"/>
                    <a:pt x="32" y="28"/>
                  </a:cubicBezTo>
                  <a:lnTo>
                    <a:pt x="24" y="37"/>
                  </a:lnTo>
                  <a:cubicBezTo>
                    <a:pt x="24" y="38"/>
                    <a:pt x="23" y="38"/>
                    <a:pt x="21" y="39"/>
                  </a:cubicBezTo>
                  <a:lnTo>
                    <a:pt x="11" y="43"/>
                  </a:lnTo>
                  <a:lnTo>
                    <a:pt x="8" y="28"/>
                  </a:lnTo>
                  <a:lnTo>
                    <a:pt x="17" y="27"/>
                  </a:lnTo>
                  <a:lnTo>
                    <a:pt x="13" y="28"/>
                  </a:lnTo>
                  <a:lnTo>
                    <a:pt x="23" y="22"/>
                  </a:lnTo>
                  <a:lnTo>
                    <a:pt x="22" y="23"/>
                  </a:lnTo>
                  <a:lnTo>
                    <a:pt x="35" y="9"/>
                  </a:lnTo>
                  <a:lnTo>
                    <a:pt x="35" y="20"/>
                  </a:lnTo>
                  <a:lnTo>
                    <a:pt x="32" y="17"/>
                  </a:lnTo>
                  <a:lnTo>
                    <a:pt x="29" y="14"/>
                  </a:lnTo>
                  <a:close/>
                  <a:moveTo>
                    <a:pt x="43" y="6"/>
                  </a:moveTo>
                  <a:lnTo>
                    <a:pt x="46" y="9"/>
                  </a:lnTo>
                  <a:cubicBezTo>
                    <a:pt x="49" y="12"/>
                    <a:pt x="49" y="17"/>
                    <a:pt x="46" y="20"/>
                  </a:cubicBezTo>
                  <a:lnTo>
                    <a:pt x="33" y="34"/>
                  </a:lnTo>
                  <a:cubicBezTo>
                    <a:pt x="33" y="34"/>
                    <a:pt x="32" y="35"/>
                    <a:pt x="32" y="35"/>
                  </a:cubicBezTo>
                  <a:lnTo>
                    <a:pt x="22" y="41"/>
                  </a:lnTo>
                  <a:cubicBezTo>
                    <a:pt x="21" y="42"/>
                    <a:pt x="19" y="42"/>
                    <a:pt x="18" y="42"/>
                  </a:cubicBezTo>
                  <a:lnTo>
                    <a:pt x="9" y="43"/>
                  </a:lnTo>
                  <a:cubicBezTo>
                    <a:pt x="5" y="44"/>
                    <a:pt x="2" y="41"/>
                    <a:pt x="1" y="37"/>
                  </a:cubicBezTo>
                  <a:cubicBezTo>
                    <a:pt x="0" y="34"/>
                    <a:pt x="2" y="30"/>
                    <a:pt x="5" y="28"/>
                  </a:cubicBezTo>
                  <a:lnTo>
                    <a:pt x="15" y="24"/>
                  </a:lnTo>
                  <a:lnTo>
                    <a:pt x="12" y="26"/>
                  </a:lnTo>
                  <a:lnTo>
                    <a:pt x="20" y="17"/>
                  </a:lnTo>
                  <a:lnTo>
                    <a:pt x="20" y="18"/>
                  </a:lnTo>
                  <a:lnTo>
                    <a:pt x="25" y="9"/>
                  </a:lnTo>
                  <a:lnTo>
                    <a:pt x="27" y="5"/>
                  </a:lnTo>
                  <a:cubicBezTo>
                    <a:pt x="28" y="3"/>
                    <a:pt x="31" y="1"/>
                    <a:pt x="33" y="1"/>
                  </a:cubicBezTo>
                  <a:cubicBezTo>
                    <a:pt x="36" y="0"/>
                    <a:pt x="38" y="1"/>
                    <a:pt x="40" y="3"/>
                  </a:cubicBezTo>
                  <a:lnTo>
                    <a:pt x="43" y="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6" name="Freeform 397"/>
            <p:cNvSpPr>
              <a:spLocks/>
            </p:cNvSpPr>
            <p:nvPr/>
          </p:nvSpPr>
          <p:spPr bwMode="auto">
            <a:xfrm>
              <a:off x="625792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7" y="0"/>
                  </a:moveTo>
                  <a:cubicBezTo>
                    <a:pt x="27" y="0"/>
                    <a:pt x="6" y="32"/>
                    <a:pt x="0" y="26"/>
                  </a:cubicBezTo>
                  <a:cubicBezTo>
                    <a:pt x="0" y="26"/>
                    <a:pt x="6" y="32"/>
                    <a:pt x="32" y="13"/>
                  </a:cubicBezTo>
                  <a:cubicBezTo>
                    <a:pt x="32" y="13"/>
                    <a:pt x="27" y="0"/>
                    <a:pt x="2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7" name="Freeform 398"/>
            <p:cNvSpPr>
              <a:spLocks noEditPoints="1"/>
            </p:cNvSpPr>
            <p:nvPr/>
          </p:nvSpPr>
          <p:spPr bwMode="auto">
            <a:xfrm>
              <a:off x="625792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0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0 h 44"/>
                <a:gd name="T64" fmla="*/ 2147483647 w 49"/>
                <a:gd name="T65" fmla="*/ 2147483647 h 44"/>
                <a:gd name="T66" fmla="*/ 2147483647 w 4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44"/>
                <a:gd name="T104" fmla="*/ 49 w 4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44">
                  <a:moveTo>
                    <a:pt x="28" y="12"/>
                  </a:moveTo>
                  <a:lnTo>
                    <a:pt x="42" y="13"/>
                  </a:lnTo>
                  <a:lnTo>
                    <a:pt x="39" y="18"/>
                  </a:lnTo>
                  <a:lnTo>
                    <a:pt x="31" y="28"/>
                  </a:lnTo>
                  <a:lnTo>
                    <a:pt x="21" y="38"/>
                  </a:lnTo>
                  <a:cubicBezTo>
                    <a:pt x="20" y="39"/>
                    <a:pt x="19" y="40"/>
                    <a:pt x="18" y="40"/>
                  </a:cubicBezTo>
                  <a:lnTo>
                    <a:pt x="11" y="42"/>
                  </a:lnTo>
                  <a:lnTo>
                    <a:pt x="10" y="27"/>
                  </a:lnTo>
                  <a:lnTo>
                    <a:pt x="16" y="28"/>
                  </a:lnTo>
                  <a:lnTo>
                    <a:pt x="11" y="28"/>
                  </a:lnTo>
                  <a:lnTo>
                    <a:pt x="21" y="24"/>
                  </a:lnTo>
                  <a:lnTo>
                    <a:pt x="20" y="25"/>
                  </a:lnTo>
                  <a:lnTo>
                    <a:pt x="36" y="15"/>
                  </a:lnTo>
                  <a:lnTo>
                    <a:pt x="33" y="24"/>
                  </a:lnTo>
                  <a:lnTo>
                    <a:pt x="31" y="18"/>
                  </a:lnTo>
                  <a:lnTo>
                    <a:pt x="28" y="12"/>
                  </a:lnTo>
                  <a:close/>
                  <a:moveTo>
                    <a:pt x="46" y="13"/>
                  </a:moveTo>
                  <a:lnTo>
                    <a:pt x="48" y="19"/>
                  </a:lnTo>
                  <a:cubicBezTo>
                    <a:pt x="49" y="22"/>
                    <a:pt x="48" y="26"/>
                    <a:pt x="45" y="28"/>
                  </a:cubicBezTo>
                  <a:lnTo>
                    <a:pt x="29" y="38"/>
                  </a:lnTo>
                  <a:cubicBezTo>
                    <a:pt x="28" y="39"/>
                    <a:pt x="28" y="39"/>
                    <a:pt x="27" y="39"/>
                  </a:cubicBezTo>
                  <a:lnTo>
                    <a:pt x="17" y="43"/>
                  </a:lnTo>
                  <a:cubicBezTo>
                    <a:pt x="16" y="43"/>
                    <a:pt x="15" y="44"/>
                    <a:pt x="13" y="43"/>
                  </a:cubicBezTo>
                  <a:lnTo>
                    <a:pt x="7" y="42"/>
                  </a:lnTo>
                  <a:cubicBezTo>
                    <a:pt x="3" y="42"/>
                    <a:pt x="1" y="39"/>
                    <a:pt x="0" y="35"/>
                  </a:cubicBezTo>
                  <a:cubicBezTo>
                    <a:pt x="0" y="31"/>
                    <a:pt x="3" y="28"/>
                    <a:pt x="6" y="27"/>
                  </a:cubicBezTo>
                  <a:lnTo>
                    <a:pt x="13" y="25"/>
                  </a:lnTo>
                  <a:lnTo>
                    <a:pt x="10" y="27"/>
                  </a:lnTo>
                  <a:lnTo>
                    <a:pt x="18" y="18"/>
                  </a:lnTo>
                  <a:lnTo>
                    <a:pt x="26" y="9"/>
                  </a:lnTo>
                  <a:lnTo>
                    <a:pt x="29" y="4"/>
                  </a:lnTo>
                  <a:cubicBezTo>
                    <a:pt x="30" y="2"/>
                    <a:pt x="33" y="0"/>
                    <a:pt x="36" y="0"/>
                  </a:cubicBezTo>
                  <a:cubicBezTo>
                    <a:pt x="39" y="1"/>
                    <a:pt x="42" y="3"/>
                    <a:pt x="43" y="5"/>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8" name="Freeform 399"/>
            <p:cNvSpPr>
              <a:spLocks/>
            </p:cNvSpPr>
            <p:nvPr/>
          </p:nvSpPr>
          <p:spPr bwMode="auto">
            <a:xfrm>
              <a:off x="6199188" y="5600701"/>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8" y="0"/>
                  </a:moveTo>
                  <a:cubicBezTo>
                    <a:pt x="28" y="0"/>
                    <a:pt x="10" y="32"/>
                    <a:pt x="0" y="26"/>
                  </a:cubicBezTo>
                  <a:cubicBezTo>
                    <a:pt x="0" y="26"/>
                    <a:pt x="10" y="32"/>
                    <a:pt x="32" y="13"/>
                  </a:cubicBezTo>
                  <a:cubicBezTo>
                    <a:pt x="32" y="13"/>
                    <a:pt x="28" y="0"/>
                    <a:pt x="28"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9" name="Freeform 400"/>
            <p:cNvSpPr>
              <a:spLocks noEditPoints="1"/>
            </p:cNvSpPr>
            <p:nvPr/>
          </p:nvSpPr>
          <p:spPr bwMode="auto">
            <a:xfrm>
              <a:off x="6199188" y="5600701"/>
              <a:ext cx="30163"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0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1"/>
                  </a:moveTo>
                  <a:lnTo>
                    <a:pt x="43" y="13"/>
                  </a:lnTo>
                  <a:lnTo>
                    <a:pt x="40" y="18"/>
                  </a:lnTo>
                  <a:lnTo>
                    <a:pt x="33" y="28"/>
                  </a:lnTo>
                  <a:cubicBezTo>
                    <a:pt x="33" y="28"/>
                    <a:pt x="32" y="29"/>
                    <a:pt x="32" y="29"/>
                  </a:cubicBezTo>
                  <a:lnTo>
                    <a:pt x="23" y="38"/>
                  </a:lnTo>
                  <a:cubicBezTo>
                    <a:pt x="22" y="39"/>
                    <a:pt x="21" y="40"/>
                    <a:pt x="19" y="40"/>
                  </a:cubicBezTo>
                  <a:lnTo>
                    <a:pt x="10" y="42"/>
                  </a:lnTo>
                  <a:lnTo>
                    <a:pt x="9" y="27"/>
                  </a:lnTo>
                  <a:lnTo>
                    <a:pt x="17" y="28"/>
                  </a:lnTo>
                  <a:lnTo>
                    <a:pt x="13" y="28"/>
                  </a:lnTo>
                  <a:lnTo>
                    <a:pt x="23" y="24"/>
                  </a:lnTo>
                  <a:lnTo>
                    <a:pt x="22" y="25"/>
                  </a:lnTo>
                  <a:lnTo>
                    <a:pt x="36" y="15"/>
                  </a:lnTo>
                  <a:lnTo>
                    <a:pt x="33" y="24"/>
                  </a:lnTo>
                  <a:lnTo>
                    <a:pt x="31" y="18"/>
                  </a:lnTo>
                  <a:lnTo>
                    <a:pt x="29" y="11"/>
                  </a:lnTo>
                  <a:close/>
                  <a:moveTo>
                    <a:pt x="46" y="13"/>
                  </a:moveTo>
                  <a:lnTo>
                    <a:pt x="48" y="19"/>
                  </a:lnTo>
                  <a:cubicBezTo>
                    <a:pt x="49" y="22"/>
                    <a:pt x="48" y="26"/>
                    <a:pt x="45" y="28"/>
                  </a:cubicBezTo>
                  <a:lnTo>
                    <a:pt x="31" y="38"/>
                  </a:lnTo>
                  <a:cubicBezTo>
                    <a:pt x="31" y="38"/>
                    <a:pt x="30" y="39"/>
                    <a:pt x="29" y="39"/>
                  </a:cubicBezTo>
                  <a:lnTo>
                    <a:pt x="19" y="43"/>
                  </a:lnTo>
                  <a:cubicBezTo>
                    <a:pt x="18" y="43"/>
                    <a:pt x="17" y="44"/>
                    <a:pt x="15" y="43"/>
                  </a:cubicBezTo>
                  <a:lnTo>
                    <a:pt x="7" y="42"/>
                  </a:lnTo>
                  <a:cubicBezTo>
                    <a:pt x="4" y="42"/>
                    <a:pt x="1" y="39"/>
                    <a:pt x="0" y="35"/>
                  </a:cubicBezTo>
                  <a:cubicBezTo>
                    <a:pt x="0" y="31"/>
                    <a:pt x="3" y="27"/>
                    <a:pt x="7" y="27"/>
                  </a:cubicBezTo>
                  <a:lnTo>
                    <a:pt x="16" y="25"/>
                  </a:lnTo>
                  <a:lnTo>
                    <a:pt x="12" y="27"/>
                  </a:lnTo>
                  <a:lnTo>
                    <a:pt x="21" y="18"/>
                  </a:lnTo>
                  <a:lnTo>
                    <a:pt x="20" y="19"/>
                  </a:lnTo>
                  <a:lnTo>
                    <a:pt x="27" y="9"/>
                  </a:lnTo>
                  <a:lnTo>
                    <a:pt x="30" y="4"/>
                  </a:lnTo>
                  <a:cubicBezTo>
                    <a:pt x="31" y="2"/>
                    <a:pt x="34" y="0"/>
                    <a:pt x="38" y="1"/>
                  </a:cubicBezTo>
                  <a:cubicBezTo>
                    <a:pt x="41" y="1"/>
                    <a:pt x="43" y="3"/>
                    <a:pt x="44" y="6"/>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0" name="Freeform 401"/>
            <p:cNvSpPr>
              <a:spLocks/>
            </p:cNvSpPr>
            <p:nvPr/>
          </p:nvSpPr>
          <p:spPr bwMode="auto">
            <a:xfrm>
              <a:off x="6169025" y="5456238"/>
              <a:ext cx="239713" cy="206375"/>
            </a:xfrm>
            <a:custGeom>
              <a:avLst/>
              <a:gdLst>
                <a:gd name="T0" fmla="*/ 2147483647 w 384"/>
                <a:gd name="T1" fmla="*/ 2147483647 h 320"/>
                <a:gd name="T2" fmla="*/ 2147483647 w 384"/>
                <a:gd name="T3" fmla="*/ 2147483647 h 320"/>
                <a:gd name="T4" fmla="*/ 2147483647 w 384"/>
                <a:gd name="T5" fmla="*/ 2147483647 h 320"/>
                <a:gd name="T6" fmla="*/ 2147483647 w 384"/>
                <a:gd name="T7" fmla="*/ 2147483647 h 320"/>
                <a:gd name="T8" fmla="*/ 2147483647 w 384"/>
                <a:gd name="T9" fmla="*/ 2147483647 h 320"/>
                <a:gd name="T10" fmla="*/ 2147483647 w 384"/>
                <a:gd name="T11" fmla="*/ 2147483647 h 320"/>
                <a:gd name="T12" fmla="*/ 2147483647 w 384"/>
                <a:gd name="T13" fmla="*/ 2147483647 h 320"/>
                <a:gd name="T14" fmla="*/ 0 60000 65536"/>
                <a:gd name="T15" fmla="*/ 0 60000 65536"/>
                <a:gd name="T16" fmla="*/ 0 60000 65536"/>
                <a:gd name="T17" fmla="*/ 0 60000 65536"/>
                <a:gd name="T18" fmla="*/ 0 60000 65536"/>
                <a:gd name="T19" fmla="*/ 0 60000 65536"/>
                <a:gd name="T20" fmla="*/ 0 60000 65536"/>
                <a:gd name="T21" fmla="*/ 0 w 384"/>
                <a:gd name="T22" fmla="*/ 0 h 320"/>
                <a:gd name="T23" fmla="*/ 384 w 384"/>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4" h="320">
                  <a:moveTo>
                    <a:pt x="69" y="126"/>
                  </a:moveTo>
                  <a:cubicBezTo>
                    <a:pt x="69" y="126"/>
                    <a:pt x="0" y="233"/>
                    <a:pt x="155" y="283"/>
                  </a:cubicBezTo>
                  <a:cubicBezTo>
                    <a:pt x="155" y="283"/>
                    <a:pt x="235" y="320"/>
                    <a:pt x="333" y="258"/>
                  </a:cubicBezTo>
                  <a:cubicBezTo>
                    <a:pt x="333" y="258"/>
                    <a:pt x="379" y="233"/>
                    <a:pt x="379" y="233"/>
                  </a:cubicBezTo>
                  <a:cubicBezTo>
                    <a:pt x="379" y="233"/>
                    <a:pt x="384" y="189"/>
                    <a:pt x="384" y="189"/>
                  </a:cubicBezTo>
                  <a:cubicBezTo>
                    <a:pt x="384" y="189"/>
                    <a:pt x="287" y="145"/>
                    <a:pt x="258" y="107"/>
                  </a:cubicBezTo>
                  <a:cubicBezTo>
                    <a:pt x="258" y="107"/>
                    <a:pt x="127" y="0"/>
                    <a:pt x="69" y="12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1" name="Freeform 402"/>
            <p:cNvSpPr>
              <a:spLocks/>
            </p:cNvSpPr>
            <p:nvPr/>
          </p:nvSpPr>
          <p:spPr bwMode="auto">
            <a:xfrm>
              <a:off x="6218238" y="5497513"/>
              <a:ext cx="179388" cy="82550"/>
            </a:xfrm>
            <a:custGeom>
              <a:avLst/>
              <a:gdLst>
                <a:gd name="T0" fmla="*/ 2147483647 w 288"/>
                <a:gd name="T1" fmla="*/ 2147483647 h 128"/>
                <a:gd name="T2" fmla="*/ 0 w 288"/>
                <a:gd name="T3" fmla="*/ 2147483647 h 128"/>
                <a:gd name="T4" fmla="*/ 2147483647 w 288"/>
                <a:gd name="T5" fmla="*/ 2147483647 h 128"/>
                <a:gd name="T6" fmla="*/ 2147483647 w 288"/>
                <a:gd name="T7" fmla="*/ 0 h 128"/>
                <a:gd name="T8" fmla="*/ 2147483647 w 288"/>
                <a:gd name="T9" fmla="*/ 2147483647 h 128"/>
                <a:gd name="T10" fmla="*/ 2147483647 w 288"/>
                <a:gd name="T11" fmla="*/ 2147483647 h 128"/>
                <a:gd name="T12" fmla="*/ 2147483647 w 288"/>
                <a:gd name="T13" fmla="*/ 2147483647 h 128"/>
                <a:gd name="T14" fmla="*/ 2147483647 w 288"/>
                <a:gd name="T15" fmla="*/ 2147483647 h 128"/>
                <a:gd name="T16" fmla="*/ 2147483647 w 288"/>
                <a:gd name="T17" fmla="*/ 2147483647 h 128"/>
                <a:gd name="T18" fmla="*/ 2147483647 w 288"/>
                <a:gd name="T19" fmla="*/ 2147483647 h 128"/>
                <a:gd name="T20" fmla="*/ 2147483647 w 288"/>
                <a:gd name="T21" fmla="*/ 2147483647 h 128"/>
                <a:gd name="T22" fmla="*/ 2147483647 w 288"/>
                <a:gd name="T23" fmla="*/ 2147483647 h 128"/>
                <a:gd name="T24" fmla="*/ 2147483647 w 288"/>
                <a:gd name="T25" fmla="*/ 2147483647 h 128"/>
                <a:gd name="T26" fmla="*/ 2147483647 w 288"/>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8"/>
                <a:gd name="T43" fmla="*/ 0 h 128"/>
                <a:gd name="T44" fmla="*/ 288 w 288"/>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8" h="128">
                  <a:moveTo>
                    <a:pt x="6" y="49"/>
                  </a:moveTo>
                  <a:cubicBezTo>
                    <a:pt x="0" y="49"/>
                    <a:pt x="0" y="49"/>
                    <a:pt x="0" y="49"/>
                  </a:cubicBezTo>
                  <a:cubicBezTo>
                    <a:pt x="0" y="43"/>
                    <a:pt x="0" y="31"/>
                    <a:pt x="6" y="25"/>
                  </a:cubicBezTo>
                  <a:cubicBezTo>
                    <a:pt x="24" y="7"/>
                    <a:pt x="47" y="0"/>
                    <a:pt x="71" y="0"/>
                  </a:cubicBezTo>
                  <a:cubicBezTo>
                    <a:pt x="106" y="0"/>
                    <a:pt x="142" y="13"/>
                    <a:pt x="171" y="31"/>
                  </a:cubicBezTo>
                  <a:cubicBezTo>
                    <a:pt x="177" y="37"/>
                    <a:pt x="183" y="43"/>
                    <a:pt x="189" y="49"/>
                  </a:cubicBezTo>
                  <a:cubicBezTo>
                    <a:pt x="218" y="74"/>
                    <a:pt x="241" y="92"/>
                    <a:pt x="271" y="98"/>
                  </a:cubicBezTo>
                  <a:cubicBezTo>
                    <a:pt x="277" y="104"/>
                    <a:pt x="283" y="110"/>
                    <a:pt x="288" y="110"/>
                  </a:cubicBezTo>
                  <a:cubicBezTo>
                    <a:pt x="277" y="128"/>
                    <a:pt x="265" y="122"/>
                    <a:pt x="253" y="116"/>
                  </a:cubicBezTo>
                  <a:cubicBezTo>
                    <a:pt x="236" y="110"/>
                    <a:pt x="218" y="104"/>
                    <a:pt x="200" y="92"/>
                  </a:cubicBezTo>
                  <a:cubicBezTo>
                    <a:pt x="189" y="86"/>
                    <a:pt x="171" y="74"/>
                    <a:pt x="159" y="68"/>
                  </a:cubicBezTo>
                  <a:cubicBezTo>
                    <a:pt x="136" y="61"/>
                    <a:pt x="118" y="43"/>
                    <a:pt x="95" y="37"/>
                  </a:cubicBezTo>
                  <a:cubicBezTo>
                    <a:pt x="83" y="37"/>
                    <a:pt x="47" y="31"/>
                    <a:pt x="36" y="37"/>
                  </a:cubicBezTo>
                  <a:cubicBezTo>
                    <a:pt x="24" y="43"/>
                    <a:pt x="12" y="55"/>
                    <a:pt x="6" y="4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2" name="Freeform 403"/>
            <p:cNvSpPr>
              <a:spLocks/>
            </p:cNvSpPr>
            <p:nvPr/>
          </p:nvSpPr>
          <p:spPr bwMode="auto">
            <a:xfrm>
              <a:off x="6218238" y="5497513"/>
              <a:ext cx="169863" cy="82550"/>
            </a:xfrm>
            <a:custGeom>
              <a:avLst/>
              <a:gdLst>
                <a:gd name="T0" fmla="*/ 2147483647 w 272"/>
                <a:gd name="T1" fmla="*/ 2147483647 h 128"/>
                <a:gd name="T2" fmla="*/ 2147483647 w 272"/>
                <a:gd name="T3" fmla="*/ 2147483647 h 128"/>
                <a:gd name="T4" fmla="*/ 2147483647 w 272"/>
                <a:gd name="T5" fmla="*/ 0 h 128"/>
                <a:gd name="T6" fmla="*/ 2147483647 w 272"/>
                <a:gd name="T7" fmla="*/ 2147483647 h 128"/>
                <a:gd name="T8" fmla="*/ 2147483647 w 272"/>
                <a:gd name="T9" fmla="*/ 2147483647 h 128"/>
                <a:gd name="T10" fmla="*/ 2147483647 w 272"/>
                <a:gd name="T11" fmla="*/ 2147483647 h 128"/>
                <a:gd name="T12" fmla="*/ 2147483647 w 272"/>
                <a:gd name="T13" fmla="*/ 2147483647 h 128"/>
                <a:gd name="T14" fmla="*/ 2147483647 w 272"/>
                <a:gd name="T15" fmla="*/ 2147483647 h 128"/>
                <a:gd name="T16" fmla="*/ 2147483647 w 272"/>
                <a:gd name="T17" fmla="*/ 2147483647 h 128"/>
                <a:gd name="T18" fmla="*/ 2147483647 w 272"/>
                <a:gd name="T19" fmla="*/ 2147483647 h 128"/>
                <a:gd name="T20" fmla="*/ 2147483647 w 272"/>
                <a:gd name="T21" fmla="*/ 2147483647 h 128"/>
                <a:gd name="T22" fmla="*/ 2147483647 w 272"/>
                <a:gd name="T23" fmla="*/ 2147483647 h 128"/>
                <a:gd name="T24" fmla="*/ 2147483647 w 272"/>
                <a:gd name="T25" fmla="*/ 2147483647 h 128"/>
                <a:gd name="T26" fmla="*/ 2147483647 w 272"/>
                <a:gd name="T27" fmla="*/ 2147483647 h 128"/>
                <a:gd name="T28" fmla="*/ 2147483647 w 272"/>
                <a:gd name="T29" fmla="*/ 2147483647 h 128"/>
                <a:gd name="T30" fmla="*/ 2147483647 w 272"/>
                <a:gd name="T31" fmla="*/ 2147483647 h 128"/>
                <a:gd name="T32" fmla="*/ 2147483647 w 272"/>
                <a:gd name="T33" fmla="*/ 2147483647 h 128"/>
                <a:gd name="T34" fmla="*/ 2147483647 w 272"/>
                <a:gd name="T35" fmla="*/ 2147483647 h 128"/>
                <a:gd name="T36" fmla="*/ 2147483647 w 272"/>
                <a:gd name="T37" fmla="*/ 2147483647 h 128"/>
                <a:gd name="T38" fmla="*/ 0 w 272"/>
                <a:gd name="T39" fmla="*/ 2147483647 h 128"/>
                <a:gd name="T40" fmla="*/ 0 w 272"/>
                <a:gd name="T41" fmla="*/ 2147483647 h 128"/>
                <a:gd name="T42" fmla="*/ 0 w 272"/>
                <a:gd name="T43" fmla="*/ 2147483647 h 128"/>
                <a:gd name="T44" fmla="*/ 2147483647 w 272"/>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28"/>
                <a:gd name="T71" fmla="*/ 272 w 272"/>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28">
                  <a:moveTo>
                    <a:pt x="12" y="26"/>
                  </a:moveTo>
                  <a:cubicBezTo>
                    <a:pt x="23" y="13"/>
                    <a:pt x="34" y="7"/>
                    <a:pt x="46" y="7"/>
                  </a:cubicBezTo>
                  <a:cubicBezTo>
                    <a:pt x="51" y="0"/>
                    <a:pt x="63" y="0"/>
                    <a:pt x="68" y="0"/>
                  </a:cubicBezTo>
                  <a:cubicBezTo>
                    <a:pt x="85" y="0"/>
                    <a:pt x="97" y="7"/>
                    <a:pt x="114" y="7"/>
                  </a:cubicBezTo>
                  <a:cubicBezTo>
                    <a:pt x="119" y="13"/>
                    <a:pt x="125" y="13"/>
                    <a:pt x="131" y="20"/>
                  </a:cubicBezTo>
                  <a:cubicBezTo>
                    <a:pt x="142" y="26"/>
                    <a:pt x="153" y="32"/>
                    <a:pt x="165" y="39"/>
                  </a:cubicBezTo>
                  <a:cubicBezTo>
                    <a:pt x="170" y="45"/>
                    <a:pt x="176" y="52"/>
                    <a:pt x="182" y="58"/>
                  </a:cubicBezTo>
                  <a:cubicBezTo>
                    <a:pt x="204" y="77"/>
                    <a:pt x="233" y="96"/>
                    <a:pt x="261" y="109"/>
                  </a:cubicBezTo>
                  <a:cubicBezTo>
                    <a:pt x="261" y="109"/>
                    <a:pt x="261" y="109"/>
                    <a:pt x="261" y="109"/>
                  </a:cubicBezTo>
                  <a:cubicBezTo>
                    <a:pt x="267" y="109"/>
                    <a:pt x="267" y="116"/>
                    <a:pt x="272" y="116"/>
                  </a:cubicBezTo>
                  <a:cubicBezTo>
                    <a:pt x="267" y="128"/>
                    <a:pt x="250" y="128"/>
                    <a:pt x="238" y="122"/>
                  </a:cubicBezTo>
                  <a:cubicBezTo>
                    <a:pt x="221" y="109"/>
                    <a:pt x="210" y="103"/>
                    <a:pt x="193" y="96"/>
                  </a:cubicBezTo>
                  <a:cubicBezTo>
                    <a:pt x="187" y="96"/>
                    <a:pt x="187" y="96"/>
                    <a:pt x="187" y="90"/>
                  </a:cubicBezTo>
                  <a:cubicBezTo>
                    <a:pt x="176" y="84"/>
                    <a:pt x="165" y="77"/>
                    <a:pt x="148" y="71"/>
                  </a:cubicBezTo>
                  <a:cubicBezTo>
                    <a:pt x="136" y="64"/>
                    <a:pt x="131" y="58"/>
                    <a:pt x="119" y="52"/>
                  </a:cubicBezTo>
                  <a:cubicBezTo>
                    <a:pt x="108" y="45"/>
                    <a:pt x="102" y="45"/>
                    <a:pt x="97" y="39"/>
                  </a:cubicBezTo>
                  <a:cubicBezTo>
                    <a:pt x="91" y="39"/>
                    <a:pt x="85" y="39"/>
                    <a:pt x="74" y="32"/>
                  </a:cubicBezTo>
                  <a:cubicBezTo>
                    <a:pt x="63" y="32"/>
                    <a:pt x="46" y="32"/>
                    <a:pt x="34" y="39"/>
                  </a:cubicBezTo>
                  <a:cubicBezTo>
                    <a:pt x="23" y="45"/>
                    <a:pt x="12" y="58"/>
                    <a:pt x="6" y="52"/>
                  </a:cubicBezTo>
                  <a:cubicBezTo>
                    <a:pt x="6" y="52"/>
                    <a:pt x="0" y="52"/>
                    <a:pt x="0" y="52"/>
                  </a:cubicBezTo>
                  <a:cubicBezTo>
                    <a:pt x="0" y="52"/>
                    <a:pt x="0" y="45"/>
                    <a:pt x="0" y="45"/>
                  </a:cubicBezTo>
                  <a:cubicBezTo>
                    <a:pt x="0" y="45"/>
                    <a:pt x="0" y="45"/>
                    <a:pt x="0" y="45"/>
                  </a:cubicBezTo>
                  <a:cubicBezTo>
                    <a:pt x="6" y="39"/>
                    <a:pt x="6" y="32"/>
                    <a:pt x="12" y="2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3" name="Freeform 404"/>
            <p:cNvSpPr>
              <a:spLocks/>
            </p:cNvSpPr>
            <p:nvPr/>
          </p:nvSpPr>
          <p:spPr bwMode="auto">
            <a:xfrm>
              <a:off x="6218238" y="5507038"/>
              <a:ext cx="169863" cy="73025"/>
            </a:xfrm>
            <a:custGeom>
              <a:avLst/>
              <a:gdLst>
                <a:gd name="T0" fmla="*/ 2147483647 w 272"/>
                <a:gd name="T1" fmla="*/ 2147483647 h 112"/>
                <a:gd name="T2" fmla="*/ 2147483647 w 272"/>
                <a:gd name="T3" fmla="*/ 0 h 112"/>
                <a:gd name="T4" fmla="*/ 2147483647 w 272"/>
                <a:gd name="T5" fmla="*/ 0 h 112"/>
                <a:gd name="T6" fmla="*/ 2147483647 w 272"/>
                <a:gd name="T7" fmla="*/ 2147483647 h 112"/>
                <a:gd name="T8" fmla="*/ 2147483647 w 272"/>
                <a:gd name="T9" fmla="*/ 2147483647 h 112"/>
                <a:gd name="T10" fmla="*/ 2147483647 w 272"/>
                <a:gd name="T11" fmla="*/ 2147483647 h 112"/>
                <a:gd name="T12" fmla="*/ 2147483647 w 272"/>
                <a:gd name="T13" fmla="*/ 2147483647 h 112"/>
                <a:gd name="T14" fmla="*/ 2147483647 w 272"/>
                <a:gd name="T15" fmla="*/ 2147483647 h 112"/>
                <a:gd name="T16" fmla="*/ 2147483647 w 272"/>
                <a:gd name="T17" fmla="*/ 2147483647 h 112"/>
                <a:gd name="T18" fmla="*/ 2147483647 w 272"/>
                <a:gd name="T19" fmla="*/ 2147483647 h 112"/>
                <a:gd name="T20" fmla="*/ 2147483647 w 272"/>
                <a:gd name="T21" fmla="*/ 2147483647 h 112"/>
                <a:gd name="T22" fmla="*/ 2147483647 w 272"/>
                <a:gd name="T23" fmla="*/ 2147483647 h 112"/>
                <a:gd name="T24" fmla="*/ 2147483647 w 272"/>
                <a:gd name="T25" fmla="*/ 2147483647 h 112"/>
                <a:gd name="T26" fmla="*/ 2147483647 w 272"/>
                <a:gd name="T27" fmla="*/ 2147483647 h 112"/>
                <a:gd name="T28" fmla="*/ 2147483647 w 272"/>
                <a:gd name="T29" fmla="*/ 2147483647 h 112"/>
                <a:gd name="T30" fmla="*/ 2147483647 w 272"/>
                <a:gd name="T31" fmla="*/ 2147483647 h 112"/>
                <a:gd name="T32" fmla="*/ 2147483647 w 272"/>
                <a:gd name="T33" fmla="*/ 2147483647 h 112"/>
                <a:gd name="T34" fmla="*/ 2147483647 w 272"/>
                <a:gd name="T35" fmla="*/ 2147483647 h 112"/>
                <a:gd name="T36" fmla="*/ 2147483647 w 272"/>
                <a:gd name="T37" fmla="*/ 2147483647 h 112"/>
                <a:gd name="T38" fmla="*/ 0 w 272"/>
                <a:gd name="T39" fmla="*/ 2147483647 h 112"/>
                <a:gd name="T40" fmla="*/ 0 w 272"/>
                <a:gd name="T41" fmla="*/ 2147483647 h 112"/>
                <a:gd name="T42" fmla="*/ 0 w 272"/>
                <a:gd name="T43" fmla="*/ 2147483647 h 112"/>
                <a:gd name="T44" fmla="*/ 2147483647 w 272"/>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12"/>
                <a:gd name="T71" fmla="*/ 272 w 272"/>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12">
                  <a:moveTo>
                    <a:pt x="12" y="18"/>
                  </a:moveTo>
                  <a:cubicBezTo>
                    <a:pt x="18" y="6"/>
                    <a:pt x="36" y="0"/>
                    <a:pt x="48" y="0"/>
                  </a:cubicBezTo>
                  <a:cubicBezTo>
                    <a:pt x="54" y="0"/>
                    <a:pt x="60" y="0"/>
                    <a:pt x="71" y="0"/>
                  </a:cubicBezTo>
                  <a:cubicBezTo>
                    <a:pt x="83" y="0"/>
                    <a:pt x="101" y="0"/>
                    <a:pt x="113" y="6"/>
                  </a:cubicBezTo>
                  <a:cubicBezTo>
                    <a:pt x="119" y="12"/>
                    <a:pt x="125" y="12"/>
                    <a:pt x="131" y="12"/>
                  </a:cubicBezTo>
                  <a:cubicBezTo>
                    <a:pt x="142" y="18"/>
                    <a:pt x="154" y="30"/>
                    <a:pt x="166" y="36"/>
                  </a:cubicBezTo>
                  <a:cubicBezTo>
                    <a:pt x="172" y="36"/>
                    <a:pt x="178" y="48"/>
                    <a:pt x="184" y="48"/>
                  </a:cubicBezTo>
                  <a:cubicBezTo>
                    <a:pt x="207" y="65"/>
                    <a:pt x="243" y="89"/>
                    <a:pt x="267" y="95"/>
                  </a:cubicBezTo>
                  <a:cubicBezTo>
                    <a:pt x="267" y="95"/>
                    <a:pt x="267" y="95"/>
                    <a:pt x="267" y="95"/>
                  </a:cubicBezTo>
                  <a:cubicBezTo>
                    <a:pt x="272" y="101"/>
                    <a:pt x="272" y="101"/>
                    <a:pt x="272" y="101"/>
                  </a:cubicBezTo>
                  <a:cubicBezTo>
                    <a:pt x="267" y="112"/>
                    <a:pt x="255" y="107"/>
                    <a:pt x="243" y="101"/>
                  </a:cubicBezTo>
                  <a:cubicBezTo>
                    <a:pt x="225" y="95"/>
                    <a:pt x="207" y="89"/>
                    <a:pt x="190" y="77"/>
                  </a:cubicBezTo>
                  <a:cubicBezTo>
                    <a:pt x="190" y="77"/>
                    <a:pt x="190" y="77"/>
                    <a:pt x="184" y="77"/>
                  </a:cubicBezTo>
                  <a:cubicBezTo>
                    <a:pt x="172" y="71"/>
                    <a:pt x="160" y="59"/>
                    <a:pt x="148" y="54"/>
                  </a:cubicBezTo>
                  <a:cubicBezTo>
                    <a:pt x="136" y="54"/>
                    <a:pt x="131" y="42"/>
                    <a:pt x="119" y="42"/>
                  </a:cubicBezTo>
                  <a:cubicBezTo>
                    <a:pt x="113" y="36"/>
                    <a:pt x="101" y="30"/>
                    <a:pt x="95" y="30"/>
                  </a:cubicBezTo>
                  <a:cubicBezTo>
                    <a:pt x="89" y="30"/>
                    <a:pt x="83" y="24"/>
                    <a:pt x="77" y="24"/>
                  </a:cubicBezTo>
                  <a:cubicBezTo>
                    <a:pt x="60" y="24"/>
                    <a:pt x="48" y="18"/>
                    <a:pt x="36" y="24"/>
                  </a:cubicBezTo>
                  <a:cubicBezTo>
                    <a:pt x="24" y="30"/>
                    <a:pt x="12" y="42"/>
                    <a:pt x="6" y="36"/>
                  </a:cubicBezTo>
                  <a:cubicBezTo>
                    <a:pt x="6" y="36"/>
                    <a:pt x="0" y="36"/>
                    <a:pt x="0" y="36"/>
                  </a:cubicBezTo>
                  <a:cubicBezTo>
                    <a:pt x="0" y="36"/>
                    <a:pt x="0" y="36"/>
                    <a:pt x="0" y="36"/>
                  </a:cubicBezTo>
                  <a:cubicBezTo>
                    <a:pt x="0" y="36"/>
                    <a:pt x="0" y="36"/>
                    <a:pt x="0" y="36"/>
                  </a:cubicBezTo>
                  <a:cubicBezTo>
                    <a:pt x="0" y="30"/>
                    <a:pt x="6" y="24"/>
                    <a:pt x="12" y="1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4" name="Freeform 405"/>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0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8"/>
                  </a:moveTo>
                  <a:cubicBezTo>
                    <a:pt x="12" y="12"/>
                    <a:pt x="35" y="6"/>
                    <a:pt x="40" y="0"/>
                  </a:cubicBezTo>
                  <a:cubicBezTo>
                    <a:pt x="52" y="0"/>
                    <a:pt x="57" y="0"/>
                    <a:pt x="63" y="0"/>
                  </a:cubicBezTo>
                  <a:cubicBezTo>
                    <a:pt x="80" y="6"/>
                    <a:pt x="91" y="6"/>
                    <a:pt x="103" y="12"/>
                  </a:cubicBezTo>
                  <a:cubicBezTo>
                    <a:pt x="109" y="12"/>
                    <a:pt x="114" y="18"/>
                    <a:pt x="120" y="18"/>
                  </a:cubicBezTo>
                  <a:cubicBezTo>
                    <a:pt x="131" y="24"/>
                    <a:pt x="143" y="30"/>
                    <a:pt x="154" y="42"/>
                  </a:cubicBezTo>
                  <a:cubicBezTo>
                    <a:pt x="160" y="42"/>
                    <a:pt x="165" y="48"/>
                    <a:pt x="171" y="54"/>
                  </a:cubicBezTo>
                  <a:cubicBezTo>
                    <a:pt x="194" y="65"/>
                    <a:pt x="228" y="89"/>
                    <a:pt x="251" y="95"/>
                  </a:cubicBezTo>
                  <a:cubicBezTo>
                    <a:pt x="251" y="95"/>
                    <a:pt x="251" y="95"/>
                    <a:pt x="251" y="101"/>
                  </a:cubicBezTo>
                  <a:cubicBezTo>
                    <a:pt x="251" y="101"/>
                    <a:pt x="251" y="101"/>
                    <a:pt x="256" y="107"/>
                  </a:cubicBezTo>
                  <a:cubicBezTo>
                    <a:pt x="245" y="112"/>
                    <a:pt x="234" y="107"/>
                    <a:pt x="222" y="101"/>
                  </a:cubicBezTo>
                  <a:cubicBezTo>
                    <a:pt x="205" y="95"/>
                    <a:pt x="188" y="83"/>
                    <a:pt x="177" y="77"/>
                  </a:cubicBezTo>
                  <a:cubicBezTo>
                    <a:pt x="177" y="77"/>
                    <a:pt x="171" y="77"/>
                    <a:pt x="171" y="71"/>
                  </a:cubicBezTo>
                  <a:cubicBezTo>
                    <a:pt x="160" y="65"/>
                    <a:pt x="148" y="59"/>
                    <a:pt x="137" y="54"/>
                  </a:cubicBezTo>
                  <a:cubicBezTo>
                    <a:pt x="126" y="48"/>
                    <a:pt x="120" y="42"/>
                    <a:pt x="109" y="36"/>
                  </a:cubicBezTo>
                  <a:cubicBezTo>
                    <a:pt x="103" y="36"/>
                    <a:pt x="91" y="30"/>
                    <a:pt x="86" y="30"/>
                  </a:cubicBezTo>
                  <a:cubicBezTo>
                    <a:pt x="80" y="30"/>
                    <a:pt x="74" y="24"/>
                    <a:pt x="69" y="24"/>
                  </a:cubicBezTo>
                  <a:cubicBezTo>
                    <a:pt x="57" y="18"/>
                    <a:pt x="40" y="18"/>
                    <a:pt x="29" y="24"/>
                  </a:cubicBezTo>
                  <a:cubicBezTo>
                    <a:pt x="23" y="30"/>
                    <a:pt x="12" y="36"/>
                    <a:pt x="0" y="36"/>
                  </a:cubicBezTo>
                  <a:cubicBezTo>
                    <a:pt x="0" y="36"/>
                    <a:pt x="0" y="36"/>
                    <a:pt x="0" y="36"/>
                  </a:cubicBezTo>
                  <a:cubicBezTo>
                    <a:pt x="0" y="36"/>
                    <a:pt x="0" y="36"/>
                    <a:pt x="0" y="36"/>
                  </a:cubicBezTo>
                  <a:cubicBezTo>
                    <a:pt x="0" y="36"/>
                    <a:pt x="0" y="36"/>
                    <a:pt x="0" y="30"/>
                  </a:cubicBezTo>
                  <a:cubicBezTo>
                    <a:pt x="0" y="24"/>
                    <a:pt x="6" y="24"/>
                    <a:pt x="6" y="18"/>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5" name="Freeform 406"/>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12" y="14"/>
                  </a:moveTo>
                  <a:cubicBezTo>
                    <a:pt x="18" y="7"/>
                    <a:pt x="41" y="0"/>
                    <a:pt x="47" y="0"/>
                  </a:cubicBezTo>
                  <a:cubicBezTo>
                    <a:pt x="53" y="0"/>
                    <a:pt x="64" y="0"/>
                    <a:pt x="70" y="0"/>
                  </a:cubicBezTo>
                  <a:cubicBezTo>
                    <a:pt x="82" y="0"/>
                    <a:pt x="94" y="7"/>
                    <a:pt x="105" y="14"/>
                  </a:cubicBezTo>
                  <a:cubicBezTo>
                    <a:pt x="111" y="14"/>
                    <a:pt x="117" y="14"/>
                    <a:pt x="123" y="20"/>
                  </a:cubicBezTo>
                  <a:cubicBezTo>
                    <a:pt x="134" y="27"/>
                    <a:pt x="146" y="33"/>
                    <a:pt x="158" y="40"/>
                  </a:cubicBezTo>
                  <a:cubicBezTo>
                    <a:pt x="163" y="47"/>
                    <a:pt x="169" y="53"/>
                    <a:pt x="175" y="53"/>
                  </a:cubicBezTo>
                  <a:cubicBezTo>
                    <a:pt x="192" y="73"/>
                    <a:pt x="233" y="99"/>
                    <a:pt x="251" y="106"/>
                  </a:cubicBezTo>
                  <a:cubicBezTo>
                    <a:pt x="256" y="106"/>
                    <a:pt x="256" y="106"/>
                    <a:pt x="256" y="106"/>
                  </a:cubicBezTo>
                  <a:cubicBezTo>
                    <a:pt x="256" y="106"/>
                    <a:pt x="256" y="112"/>
                    <a:pt x="256" y="112"/>
                  </a:cubicBezTo>
                  <a:cubicBezTo>
                    <a:pt x="251" y="112"/>
                    <a:pt x="239" y="112"/>
                    <a:pt x="227" y="106"/>
                  </a:cubicBezTo>
                  <a:cubicBezTo>
                    <a:pt x="210" y="93"/>
                    <a:pt x="192" y="80"/>
                    <a:pt x="181" y="73"/>
                  </a:cubicBezTo>
                  <a:cubicBezTo>
                    <a:pt x="175" y="73"/>
                    <a:pt x="175" y="73"/>
                    <a:pt x="175" y="73"/>
                  </a:cubicBezTo>
                  <a:cubicBezTo>
                    <a:pt x="163" y="66"/>
                    <a:pt x="152" y="60"/>
                    <a:pt x="140" y="53"/>
                  </a:cubicBezTo>
                  <a:cubicBezTo>
                    <a:pt x="128" y="47"/>
                    <a:pt x="123" y="40"/>
                    <a:pt x="111" y="33"/>
                  </a:cubicBezTo>
                  <a:cubicBezTo>
                    <a:pt x="105" y="27"/>
                    <a:pt x="94" y="27"/>
                    <a:pt x="88" y="27"/>
                  </a:cubicBezTo>
                  <a:cubicBezTo>
                    <a:pt x="82" y="20"/>
                    <a:pt x="76" y="20"/>
                    <a:pt x="70" y="20"/>
                  </a:cubicBezTo>
                  <a:cubicBezTo>
                    <a:pt x="59" y="14"/>
                    <a:pt x="47" y="14"/>
                    <a:pt x="35" y="14"/>
                  </a:cubicBezTo>
                  <a:cubicBezTo>
                    <a:pt x="24" y="20"/>
                    <a:pt x="12" y="27"/>
                    <a:pt x="6" y="27"/>
                  </a:cubicBezTo>
                  <a:cubicBezTo>
                    <a:pt x="6" y="27"/>
                    <a:pt x="6" y="33"/>
                    <a:pt x="0" y="33"/>
                  </a:cubicBezTo>
                  <a:cubicBezTo>
                    <a:pt x="0" y="33"/>
                    <a:pt x="0" y="33"/>
                    <a:pt x="0" y="33"/>
                  </a:cubicBezTo>
                  <a:cubicBezTo>
                    <a:pt x="0" y="27"/>
                    <a:pt x="0" y="27"/>
                    <a:pt x="0" y="27"/>
                  </a:cubicBezTo>
                  <a:cubicBezTo>
                    <a:pt x="0" y="20"/>
                    <a:pt x="6" y="14"/>
                    <a:pt x="12" y="14"/>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6" name="Freeform 408"/>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2147483647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4"/>
                  </a:moveTo>
                  <a:cubicBezTo>
                    <a:pt x="12" y="7"/>
                    <a:pt x="42" y="0"/>
                    <a:pt x="48" y="0"/>
                  </a:cubicBezTo>
                  <a:cubicBezTo>
                    <a:pt x="54" y="0"/>
                    <a:pt x="60" y="7"/>
                    <a:pt x="66" y="7"/>
                  </a:cubicBezTo>
                  <a:cubicBezTo>
                    <a:pt x="84" y="7"/>
                    <a:pt x="96" y="7"/>
                    <a:pt x="108" y="20"/>
                  </a:cubicBezTo>
                  <a:cubicBezTo>
                    <a:pt x="108" y="20"/>
                    <a:pt x="120" y="20"/>
                    <a:pt x="120" y="27"/>
                  </a:cubicBezTo>
                  <a:cubicBezTo>
                    <a:pt x="131" y="33"/>
                    <a:pt x="143" y="40"/>
                    <a:pt x="155" y="47"/>
                  </a:cubicBezTo>
                  <a:cubicBezTo>
                    <a:pt x="161" y="53"/>
                    <a:pt x="167" y="53"/>
                    <a:pt x="173" y="60"/>
                  </a:cubicBezTo>
                  <a:cubicBezTo>
                    <a:pt x="191" y="73"/>
                    <a:pt x="239" y="99"/>
                    <a:pt x="251" y="106"/>
                  </a:cubicBezTo>
                  <a:cubicBezTo>
                    <a:pt x="251" y="106"/>
                    <a:pt x="251" y="106"/>
                    <a:pt x="256" y="106"/>
                  </a:cubicBezTo>
                  <a:cubicBezTo>
                    <a:pt x="256" y="112"/>
                    <a:pt x="251" y="112"/>
                    <a:pt x="251" y="112"/>
                  </a:cubicBezTo>
                  <a:cubicBezTo>
                    <a:pt x="245" y="112"/>
                    <a:pt x="233" y="106"/>
                    <a:pt x="221" y="99"/>
                  </a:cubicBezTo>
                  <a:cubicBezTo>
                    <a:pt x="203" y="93"/>
                    <a:pt x="185" y="80"/>
                    <a:pt x="173" y="73"/>
                  </a:cubicBezTo>
                  <a:cubicBezTo>
                    <a:pt x="173" y="73"/>
                    <a:pt x="167" y="66"/>
                    <a:pt x="167" y="66"/>
                  </a:cubicBezTo>
                  <a:cubicBezTo>
                    <a:pt x="155" y="66"/>
                    <a:pt x="149" y="53"/>
                    <a:pt x="137" y="47"/>
                  </a:cubicBezTo>
                  <a:cubicBezTo>
                    <a:pt x="125" y="47"/>
                    <a:pt x="120" y="33"/>
                    <a:pt x="108" y="33"/>
                  </a:cubicBezTo>
                  <a:cubicBezTo>
                    <a:pt x="102" y="27"/>
                    <a:pt x="90" y="27"/>
                    <a:pt x="84" y="20"/>
                  </a:cubicBezTo>
                  <a:cubicBezTo>
                    <a:pt x="78" y="20"/>
                    <a:pt x="72" y="20"/>
                    <a:pt x="66" y="14"/>
                  </a:cubicBezTo>
                  <a:cubicBezTo>
                    <a:pt x="54" y="14"/>
                    <a:pt x="42" y="14"/>
                    <a:pt x="30" y="14"/>
                  </a:cubicBezTo>
                  <a:cubicBezTo>
                    <a:pt x="24" y="20"/>
                    <a:pt x="12" y="27"/>
                    <a:pt x="6" y="27"/>
                  </a:cubicBezTo>
                  <a:cubicBezTo>
                    <a:pt x="0" y="27"/>
                    <a:pt x="0" y="27"/>
                    <a:pt x="0" y="27"/>
                  </a:cubicBezTo>
                  <a:cubicBezTo>
                    <a:pt x="0" y="27"/>
                    <a:pt x="0" y="27"/>
                    <a:pt x="0" y="27"/>
                  </a:cubicBezTo>
                  <a:cubicBezTo>
                    <a:pt x="0" y="27"/>
                    <a:pt x="0" y="27"/>
                    <a:pt x="0" y="27"/>
                  </a:cubicBezTo>
                  <a:cubicBezTo>
                    <a:pt x="0" y="20"/>
                    <a:pt x="6" y="14"/>
                    <a:pt x="6" y="14"/>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7" name="Freeform 409"/>
            <p:cNvSpPr>
              <a:spLocks/>
            </p:cNvSpPr>
            <p:nvPr/>
          </p:nvSpPr>
          <p:spPr bwMode="auto">
            <a:xfrm>
              <a:off x="6269038" y="5568951"/>
              <a:ext cx="28575"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1" y="0"/>
                  </a:moveTo>
                  <a:cubicBezTo>
                    <a:pt x="0" y="0"/>
                    <a:pt x="7" y="11"/>
                    <a:pt x="21" y="22"/>
                  </a:cubicBezTo>
                  <a:cubicBezTo>
                    <a:pt x="14" y="22"/>
                    <a:pt x="14" y="27"/>
                    <a:pt x="14" y="27"/>
                  </a:cubicBezTo>
                  <a:cubicBezTo>
                    <a:pt x="21" y="32"/>
                    <a:pt x="28" y="32"/>
                    <a:pt x="28" y="27"/>
                  </a:cubicBezTo>
                  <a:cubicBezTo>
                    <a:pt x="35" y="22"/>
                    <a:pt x="35" y="22"/>
                    <a:pt x="42" y="16"/>
                  </a:cubicBezTo>
                  <a:cubicBezTo>
                    <a:pt x="48" y="0"/>
                    <a:pt x="35" y="0"/>
                    <a:pt x="21"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8" name="Freeform 410"/>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0"/>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9" name="Freeform 411"/>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w 32"/>
                <a:gd name="T13" fmla="*/ 2147483647 h 32"/>
                <a:gd name="T14" fmla="*/ 2147483647 w 32"/>
                <a:gd name="T15" fmla="*/ 2147483647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0"/>
                  </a:moveTo>
                  <a:cubicBezTo>
                    <a:pt x="24" y="26"/>
                    <a:pt x="24" y="26"/>
                    <a:pt x="16" y="32"/>
                  </a:cubicBezTo>
                  <a:cubicBezTo>
                    <a:pt x="16" y="32"/>
                    <a:pt x="16" y="32"/>
                    <a:pt x="8" y="32"/>
                  </a:cubicBezTo>
                  <a:cubicBezTo>
                    <a:pt x="8" y="32"/>
                    <a:pt x="8" y="32"/>
                    <a:pt x="8" y="32"/>
                  </a:cubicBezTo>
                  <a:cubicBezTo>
                    <a:pt x="8" y="26"/>
                    <a:pt x="0" y="26"/>
                    <a:pt x="0" y="26"/>
                  </a:cubicBezTo>
                  <a:cubicBezTo>
                    <a:pt x="0" y="26"/>
                    <a:pt x="8" y="26"/>
                    <a:pt x="8" y="20"/>
                  </a:cubicBezTo>
                  <a:cubicBezTo>
                    <a:pt x="8" y="20"/>
                    <a:pt x="0" y="20"/>
                    <a:pt x="0" y="20"/>
                  </a:cubicBezTo>
                  <a:cubicBezTo>
                    <a:pt x="0" y="13"/>
                    <a:pt x="0" y="7"/>
                    <a:pt x="8" y="7"/>
                  </a:cubicBezTo>
                  <a:cubicBezTo>
                    <a:pt x="16" y="0"/>
                    <a:pt x="16" y="0"/>
                    <a:pt x="16" y="0"/>
                  </a:cubicBezTo>
                  <a:cubicBezTo>
                    <a:pt x="24" y="7"/>
                    <a:pt x="32" y="7"/>
                    <a:pt x="24"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0" name="Freeform 412"/>
            <p:cNvSpPr>
              <a:spLocks/>
            </p:cNvSpPr>
            <p:nvPr/>
          </p:nvSpPr>
          <p:spPr bwMode="auto">
            <a:xfrm>
              <a:off x="6278563" y="5568951"/>
              <a:ext cx="19050" cy="11113"/>
            </a:xfrm>
            <a:custGeom>
              <a:avLst/>
              <a:gdLst>
                <a:gd name="T0" fmla="*/ 2147483647 w 32"/>
                <a:gd name="T1" fmla="*/ 2147483647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4" y="11"/>
                  </a:moveTo>
                  <a:cubicBezTo>
                    <a:pt x="24" y="16"/>
                    <a:pt x="24" y="11"/>
                    <a:pt x="16" y="16"/>
                  </a:cubicBezTo>
                  <a:cubicBezTo>
                    <a:pt x="16" y="16"/>
                    <a:pt x="16" y="16"/>
                    <a:pt x="16" y="16"/>
                  </a:cubicBezTo>
                  <a:cubicBezTo>
                    <a:pt x="8" y="16"/>
                    <a:pt x="8" y="16"/>
                    <a:pt x="8" y="16"/>
                  </a:cubicBezTo>
                  <a:cubicBezTo>
                    <a:pt x="8" y="16"/>
                    <a:pt x="8" y="16"/>
                    <a:pt x="8" y="16"/>
                  </a:cubicBezTo>
                  <a:cubicBezTo>
                    <a:pt x="8" y="16"/>
                    <a:pt x="8" y="11"/>
                    <a:pt x="8" y="11"/>
                  </a:cubicBezTo>
                  <a:cubicBezTo>
                    <a:pt x="8" y="11"/>
                    <a:pt x="8" y="11"/>
                    <a:pt x="8" y="11"/>
                  </a:cubicBezTo>
                  <a:cubicBezTo>
                    <a:pt x="0" y="6"/>
                    <a:pt x="0" y="0"/>
                    <a:pt x="8" y="0"/>
                  </a:cubicBezTo>
                  <a:cubicBezTo>
                    <a:pt x="16" y="0"/>
                    <a:pt x="16" y="0"/>
                    <a:pt x="16" y="0"/>
                  </a:cubicBezTo>
                  <a:cubicBezTo>
                    <a:pt x="24" y="0"/>
                    <a:pt x="32" y="0"/>
                    <a:pt x="24"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1" name="Freeform 413"/>
            <p:cNvSpPr>
              <a:spLocks/>
            </p:cNvSpPr>
            <p:nvPr/>
          </p:nvSpPr>
          <p:spPr bwMode="auto">
            <a:xfrm>
              <a:off x="6278563" y="5568951"/>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6" y="11"/>
                    <a:pt x="16" y="11"/>
                    <a:pt x="11" y="16"/>
                  </a:cubicBezTo>
                  <a:cubicBezTo>
                    <a:pt x="11" y="16"/>
                    <a:pt x="11" y="16"/>
                    <a:pt x="11" y="16"/>
                  </a:cubicBezTo>
                  <a:cubicBezTo>
                    <a:pt x="11" y="16"/>
                    <a:pt x="6" y="16"/>
                    <a:pt x="6" y="16"/>
                  </a:cubicBezTo>
                  <a:cubicBezTo>
                    <a:pt x="6" y="16"/>
                    <a:pt x="6" y="16"/>
                    <a:pt x="6" y="16"/>
                  </a:cubicBezTo>
                  <a:cubicBezTo>
                    <a:pt x="6" y="16"/>
                    <a:pt x="6" y="11"/>
                    <a:pt x="6" y="11"/>
                  </a:cubicBezTo>
                  <a:cubicBezTo>
                    <a:pt x="6" y="11"/>
                    <a:pt x="6" y="11"/>
                    <a:pt x="6" y="11"/>
                  </a:cubicBezTo>
                  <a:cubicBezTo>
                    <a:pt x="6" y="6"/>
                    <a:pt x="0" y="6"/>
                    <a:pt x="6" y="0"/>
                  </a:cubicBezTo>
                  <a:cubicBezTo>
                    <a:pt x="6" y="0"/>
                    <a:pt x="11" y="0"/>
                    <a:pt x="11" y="0"/>
                  </a:cubicBezTo>
                  <a:cubicBezTo>
                    <a:pt x="16" y="0"/>
                    <a:pt x="16" y="0"/>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2" name="Freeform 414"/>
            <p:cNvSpPr>
              <a:spLocks/>
            </p:cNvSpPr>
            <p:nvPr/>
          </p:nvSpPr>
          <p:spPr bwMode="auto">
            <a:xfrm>
              <a:off x="6269038" y="5568951"/>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11"/>
                    <a:pt x="0" y="11"/>
                  </a:cubicBezTo>
                  <a:cubicBezTo>
                    <a:pt x="0" y="11"/>
                    <a:pt x="24" y="11"/>
                    <a:pt x="32" y="16"/>
                  </a:cubicBezTo>
                  <a:cubicBezTo>
                    <a:pt x="32"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3" name="Freeform 415"/>
            <p:cNvSpPr>
              <a:spLocks noEditPoints="1"/>
            </p:cNvSpPr>
            <p:nvPr/>
          </p:nvSpPr>
          <p:spPr bwMode="auto">
            <a:xfrm>
              <a:off x="6269038" y="55737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27"/>
                <a:gd name="T92" fmla="*/ 48 w 48"/>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27">
                  <a:moveTo>
                    <a:pt x="32" y="13"/>
                  </a:moveTo>
                  <a:lnTo>
                    <a:pt x="38" y="21"/>
                  </a:lnTo>
                  <a:lnTo>
                    <a:pt x="24" y="16"/>
                  </a:lnTo>
                  <a:lnTo>
                    <a:pt x="27" y="16"/>
                  </a:lnTo>
                  <a:lnTo>
                    <a:pt x="19" y="17"/>
                  </a:lnTo>
                  <a:lnTo>
                    <a:pt x="21" y="17"/>
                  </a:lnTo>
                  <a:lnTo>
                    <a:pt x="11" y="21"/>
                  </a:lnTo>
                  <a:lnTo>
                    <a:pt x="8" y="5"/>
                  </a:lnTo>
                  <a:lnTo>
                    <a:pt x="12" y="5"/>
                  </a:lnTo>
                  <a:lnTo>
                    <a:pt x="22" y="7"/>
                  </a:lnTo>
                  <a:lnTo>
                    <a:pt x="42" y="11"/>
                  </a:lnTo>
                  <a:lnTo>
                    <a:pt x="32" y="18"/>
                  </a:lnTo>
                  <a:lnTo>
                    <a:pt x="32" y="16"/>
                  </a:lnTo>
                  <a:lnTo>
                    <a:pt x="32" y="13"/>
                  </a:lnTo>
                  <a:close/>
                  <a:moveTo>
                    <a:pt x="48" y="16"/>
                  </a:moveTo>
                  <a:lnTo>
                    <a:pt x="48" y="18"/>
                  </a:lnTo>
                  <a:cubicBezTo>
                    <a:pt x="48" y="21"/>
                    <a:pt x="47" y="23"/>
                    <a:pt x="46" y="25"/>
                  </a:cubicBezTo>
                  <a:cubicBezTo>
                    <a:pt x="44" y="26"/>
                    <a:pt x="41" y="27"/>
                    <a:pt x="39" y="26"/>
                  </a:cubicBezTo>
                  <a:lnTo>
                    <a:pt x="21" y="22"/>
                  </a:lnTo>
                  <a:lnTo>
                    <a:pt x="12" y="21"/>
                  </a:lnTo>
                  <a:lnTo>
                    <a:pt x="8" y="21"/>
                  </a:lnTo>
                  <a:cubicBezTo>
                    <a:pt x="5" y="21"/>
                    <a:pt x="1" y="19"/>
                    <a:pt x="1" y="15"/>
                  </a:cubicBezTo>
                  <a:cubicBezTo>
                    <a:pt x="0" y="11"/>
                    <a:pt x="2" y="7"/>
                    <a:pt x="5" y="6"/>
                  </a:cubicBezTo>
                  <a:lnTo>
                    <a:pt x="15" y="2"/>
                  </a:lnTo>
                  <a:cubicBezTo>
                    <a:pt x="16" y="2"/>
                    <a:pt x="17" y="2"/>
                    <a:pt x="17" y="2"/>
                  </a:cubicBezTo>
                  <a:lnTo>
                    <a:pt x="25" y="1"/>
                  </a:lnTo>
                  <a:cubicBezTo>
                    <a:pt x="27" y="0"/>
                    <a:pt x="28" y="1"/>
                    <a:pt x="29" y="1"/>
                  </a:cubicBezTo>
                  <a:lnTo>
                    <a:pt x="43" y="6"/>
                  </a:lnTo>
                  <a:cubicBezTo>
                    <a:pt x="46" y="7"/>
                    <a:pt x="48" y="10"/>
                    <a:pt x="48" y="13"/>
                  </a:cubicBezTo>
                  <a:lnTo>
                    <a:pt x="4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4" name="Freeform 416"/>
            <p:cNvSpPr>
              <a:spLocks/>
            </p:cNvSpPr>
            <p:nvPr/>
          </p:nvSpPr>
          <p:spPr bwMode="auto">
            <a:xfrm>
              <a:off x="6178550" y="5538788"/>
              <a:ext cx="219075" cy="112713"/>
            </a:xfrm>
            <a:custGeom>
              <a:avLst/>
              <a:gdLst>
                <a:gd name="T0" fmla="*/ 2147483647 w 352"/>
                <a:gd name="T1" fmla="*/ 2147483647 h 176"/>
                <a:gd name="T2" fmla="*/ 2147483647 w 352"/>
                <a:gd name="T3" fmla="*/ 2147483647 h 176"/>
                <a:gd name="T4" fmla="*/ 2147483647 w 352"/>
                <a:gd name="T5" fmla="*/ 2147483647 h 176"/>
                <a:gd name="T6" fmla="*/ 2147483647 w 352"/>
                <a:gd name="T7" fmla="*/ 2147483647 h 176"/>
                <a:gd name="T8" fmla="*/ 2147483647 w 352"/>
                <a:gd name="T9" fmla="*/ 2147483647 h 176"/>
                <a:gd name="T10" fmla="*/ 2147483647 w 352"/>
                <a:gd name="T11" fmla="*/ 2147483647 h 176"/>
                <a:gd name="T12" fmla="*/ 2147483647 w 352"/>
                <a:gd name="T13" fmla="*/ 2147483647 h 176"/>
                <a:gd name="T14" fmla="*/ 2147483647 w 352"/>
                <a:gd name="T15" fmla="*/ 2147483647 h 176"/>
                <a:gd name="T16" fmla="*/ 2147483647 w 352"/>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
                <a:gd name="T28" fmla="*/ 0 h 176"/>
                <a:gd name="T29" fmla="*/ 352 w 352"/>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 h="176">
                  <a:moveTo>
                    <a:pt x="47" y="18"/>
                  </a:moveTo>
                  <a:cubicBezTo>
                    <a:pt x="47" y="18"/>
                    <a:pt x="0" y="88"/>
                    <a:pt x="112" y="135"/>
                  </a:cubicBezTo>
                  <a:cubicBezTo>
                    <a:pt x="112" y="135"/>
                    <a:pt x="218" y="176"/>
                    <a:pt x="288" y="135"/>
                  </a:cubicBezTo>
                  <a:cubicBezTo>
                    <a:pt x="288" y="135"/>
                    <a:pt x="352" y="100"/>
                    <a:pt x="352" y="100"/>
                  </a:cubicBezTo>
                  <a:cubicBezTo>
                    <a:pt x="352" y="100"/>
                    <a:pt x="352" y="94"/>
                    <a:pt x="347" y="100"/>
                  </a:cubicBezTo>
                  <a:cubicBezTo>
                    <a:pt x="341" y="100"/>
                    <a:pt x="264" y="147"/>
                    <a:pt x="223" y="147"/>
                  </a:cubicBezTo>
                  <a:cubicBezTo>
                    <a:pt x="223" y="147"/>
                    <a:pt x="141" y="147"/>
                    <a:pt x="112" y="124"/>
                  </a:cubicBezTo>
                  <a:cubicBezTo>
                    <a:pt x="112" y="124"/>
                    <a:pt x="18" y="94"/>
                    <a:pt x="53" y="24"/>
                  </a:cubicBezTo>
                  <a:cubicBezTo>
                    <a:pt x="53" y="24"/>
                    <a:pt x="59" y="0"/>
                    <a:pt x="4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5" name="Freeform 417"/>
            <p:cNvSpPr>
              <a:spLocks/>
            </p:cNvSpPr>
            <p:nvPr/>
          </p:nvSpPr>
          <p:spPr bwMode="auto">
            <a:xfrm>
              <a:off x="6238875" y="5580063"/>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0"/>
                  </a:moveTo>
                  <a:cubicBezTo>
                    <a:pt x="0" y="8"/>
                    <a:pt x="6" y="16"/>
                    <a:pt x="11" y="32"/>
                  </a:cubicBezTo>
                  <a:cubicBezTo>
                    <a:pt x="6" y="32"/>
                    <a:pt x="6" y="40"/>
                    <a:pt x="11" y="40"/>
                  </a:cubicBezTo>
                  <a:cubicBezTo>
                    <a:pt x="16" y="48"/>
                    <a:pt x="16" y="48"/>
                    <a:pt x="22" y="48"/>
                  </a:cubicBezTo>
                  <a:cubicBezTo>
                    <a:pt x="27" y="32"/>
                    <a:pt x="27" y="40"/>
                    <a:pt x="32" y="24"/>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6" name="Freeform 418"/>
            <p:cNvSpPr>
              <a:spLocks/>
            </p:cNvSpPr>
            <p:nvPr/>
          </p:nvSpPr>
          <p:spPr bwMode="auto">
            <a:xfrm>
              <a:off x="6248400"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10" y="32"/>
                  </a:cubicBezTo>
                  <a:cubicBezTo>
                    <a:pt x="7" y="32"/>
                    <a:pt x="7" y="32"/>
                    <a:pt x="7" y="32"/>
                  </a:cubicBezTo>
                  <a:cubicBezTo>
                    <a:pt x="7" y="32"/>
                    <a:pt x="7" y="32"/>
                    <a:pt x="4" y="32"/>
                  </a:cubicBezTo>
                  <a:cubicBezTo>
                    <a:pt x="4" y="32"/>
                    <a:pt x="4" y="32"/>
                    <a:pt x="4" y="26"/>
                  </a:cubicBezTo>
                  <a:cubicBezTo>
                    <a:pt x="4" y="26"/>
                    <a:pt x="4" y="26"/>
                    <a:pt x="4" y="26"/>
                  </a:cubicBezTo>
                  <a:cubicBezTo>
                    <a:pt x="4" y="26"/>
                    <a:pt x="4" y="20"/>
                    <a:pt x="4" y="20"/>
                  </a:cubicBezTo>
                  <a:cubicBezTo>
                    <a:pt x="0" y="13"/>
                    <a:pt x="0" y="7"/>
                    <a:pt x="7" y="7"/>
                  </a:cubicBezTo>
                  <a:cubicBezTo>
                    <a:pt x="10" y="0"/>
                    <a:pt x="10" y="0"/>
                    <a:pt x="10" y="0"/>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7" name="Freeform 419"/>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3" y="12"/>
                    <a:pt x="13" y="12"/>
                    <a:pt x="10" y="16"/>
                  </a:cubicBezTo>
                  <a:cubicBezTo>
                    <a:pt x="10" y="16"/>
                    <a:pt x="7" y="16"/>
                    <a:pt x="7" y="16"/>
                  </a:cubicBezTo>
                  <a:cubicBezTo>
                    <a:pt x="7" y="16"/>
                    <a:pt x="7" y="16"/>
                    <a:pt x="7" y="16"/>
                  </a:cubicBezTo>
                  <a:cubicBezTo>
                    <a:pt x="4" y="16"/>
                    <a:pt x="4" y="12"/>
                    <a:pt x="4" y="12"/>
                  </a:cubicBezTo>
                  <a:cubicBezTo>
                    <a:pt x="4" y="12"/>
                    <a:pt x="4" y="12"/>
                    <a:pt x="7" y="12"/>
                  </a:cubicBezTo>
                  <a:cubicBezTo>
                    <a:pt x="4" y="8"/>
                    <a:pt x="4" y="8"/>
                    <a:pt x="4" y="8"/>
                  </a:cubicBezTo>
                  <a:cubicBezTo>
                    <a:pt x="4" y="4"/>
                    <a:pt x="0" y="0"/>
                    <a:pt x="7" y="0"/>
                  </a:cubicBezTo>
                  <a:cubicBezTo>
                    <a:pt x="7" y="0"/>
                    <a:pt x="10" y="0"/>
                    <a:pt x="10" y="0"/>
                  </a:cubicBezTo>
                  <a:cubicBezTo>
                    <a:pt x="13" y="0"/>
                    <a:pt x="16" y="0"/>
                    <a:pt x="13"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8" name="Freeform 420"/>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6" y="12"/>
                    <a:pt x="16" y="12"/>
                    <a:pt x="11" y="12"/>
                  </a:cubicBezTo>
                  <a:cubicBezTo>
                    <a:pt x="11" y="16"/>
                    <a:pt x="6" y="16"/>
                    <a:pt x="6" y="16"/>
                  </a:cubicBezTo>
                  <a:cubicBezTo>
                    <a:pt x="6" y="16"/>
                    <a:pt x="6" y="16"/>
                    <a:pt x="6" y="16"/>
                  </a:cubicBezTo>
                  <a:cubicBezTo>
                    <a:pt x="6" y="12"/>
                    <a:pt x="0" y="12"/>
                    <a:pt x="6" y="12"/>
                  </a:cubicBezTo>
                  <a:cubicBezTo>
                    <a:pt x="0" y="12"/>
                    <a:pt x="6" y="12"/>
                    <a:pt x="6" y="12"/>
                  </a:cubicBezTo>
                  <a:cubicBezTo>
                    <a:pt x="6" y="8"/>
                    <a:pt x="6" y="8"/>
                    <a:pt x="6" y="8"/>
                  </a:cubicBezTo>
                  <a:cubicBezTo>
                    <a:pt x="0" y="4"/>
                    <a:pt x="0" y="0"/>
                    <a:pt x="6" y="0"/>
                  </a:cubicBezTo>
                  <a:cubicBezTo>
                    <a:pt x="6" y="0"/>
                    <a:pt x="11" y="0"/>
                    <a:pt x="11" y="0"/>
                  </a:cubicBezTo>
                  <a:cubicBezTo>
                    <a:pt x="16" y="0"/>
                    <a:pt x="16" y="4"/>
                    <a:pt x="16"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9" name="Freeform 421"/>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11" y="16"/>
                  </a:cubicBezTo>
                  <a:cubicBezTo>
                    <a:pt x="11" y="16"/>
                    <a:pt x="11" y="16"/>
                    <a:pt x="6" y="16"/>
                  </a:cubicBezTo>
                  <a:cubicBezTo>
                    <a:pt x="6" y="16"/>
                    <a:pt x="6" y="16"/>
                    <a:pt x="6" y="16"/>
                  </a:cubicBezTo>
                  <a:cubicBezTo>
                    <a:pt x="6" y="16"/>
                    <a:pt x="6" y="16"/>
                    <a:pt x="6" y="16"/>
                  </a:cubicBezTo>
                  <a:cubicBezTo>
                    <a:pt x="6" y="16"/>
                    <a:pt x="6" y="16"/>
                    <a:pt x="6" y="16"/>
                  </a:cubicBezTo>
                  <a:cubicBezTo>
                    <a:pt x="6" y="11"/>
                    <a:pt x="6" y="11"/>
                    <a:pt x="6" y="11"/>
                  </a:cubicBezTo>
                  <a:cubicBezTo>
                    <a:pt x="0" y="6"/>
                    <a:pt x="0" y="6"/>
                    <a:pt x="6" y="0"/>
                  </a:cubicBezTo>
                  <a:cubicBezTo>
                    <a:pt x="6" y="0"/>
                    <a:pt x="6" y="0"/>
                    <a:pt x="11" y="0"/>
                  </a:cubicBezTo>
                  <a:cubicBezTo>
                    <a:pt x="11" y="0"/>
                    <a:pt x="16" y="6"/>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0" name="Freeform 422"/>
            <p:cNvSpPr>
              <a:spLocks/>
            </p:cNvSpPr>
            <p:nvPr/>
          </p:nvSpPr>
          <p:spPr bwMode="auto">
            <a:xfrm>
              <a:off x="6248400" y="5589588"/>
              <a:ext cx="9525" cy="11113"/>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6" y="0"/>
                  </a:moveTo>
                  <a:cubicBezTo>
                    <a:pt x="0" y="0"/>
                    <a:pt x="6" y="0"/>
                    <a:pt x="6" y="8"/>
                  </a:cubicBezTo>
                  <a:cubicBezTo>
                    <a:pt x="6" y="8"/>
                    <a:pt x="6" y="16"/>
                    <a:pt x="6" y="16"/>
                  </a:cubicBezTo>
                  <a:cubicBezTo>
                    <a:pt x="6" y="16"/>
                    <a:pt x="6" y="16"/>
                    <a:pt x="11" y="16"/>
                  </a:cubicBezTo>
                  <a:cubicBezTo>
                    <a:pt x="11" y="8"/>
                    <a:pt x="11" y="8"/>
                    <a:pt x="11" y="8"/>
                  </a:cubicBezTo>
                  <a:cubicBezTo>
                    <a:pt x="16" y="0"/>
                    <a:pt x="11" y="0"/>
                    <a:pt x="6"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1" name="Freeform 423"/>
            <p:cNvSpPr>
              <a:spLocks/>
            </p:cNvSpPr>
            <p:nvPr/>
          </p:nvSpPr>
          <p:spPr bwMode="auto">
            <a:xfrm>
              <a:off x="6238875" y="5589588"/>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2" name="Freeform 424"/>
            <p:cNvSpPr>
              <a:spLocks noEditPoints="1"/>
            </p:cNvSpPr>
            <p:nvPr/>
          </p:nvSpPr>
          <p:spPr bwMode="auto">
            <a:xfrm>
              <a:off x="6238875" y="5592763"/>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3" name="Freeform 425"/>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6"/>
                    <a:pt x="11" y="22"/>
                  </a:cubicBezTo>
                  <a:cubicBezTo>
                    <a:pt x="6" y="27"/>
                    <a:pt x="6" y="27"/>
                    <a:pt x="11" y="32"/>
                  </a:cubicBezTo>
                  <a:cubicBezTo>
                    <a:pt x="11" y="32"/>
                    <a:pt x="16" y="32"/>
                    <a:pt x="16" y="32"/>
                  </a:cubicBezTo>
                  <a:cubicBezTo>
                    <a:pt x="27" y="27"/>
                    <a:pt x="27" y="27"/>
                    <a:pt x="27" y="16"/>
                  </a:cubicBezTo>
                  <a:cubicBezTo>
                    <a:pt x="32" y="6"/>
                    <a:pt x="27"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4" name="Freeform 426"/>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13"/>
                  </a:moveTo>
                  <a:cubicBezTo>
                    <a:pt x="26" y="26"/>
                    <a:pt x="26" y="26"/>
                    <a:pt x="13" y="32"/>
                  </a:cubicBezTo>
                  <a:cubicBezTo>
                    <a:pt x="13" y="32"/>
                    <a:pt x="13" y="32"/>
                    <a:pt x="13" y="32"/>
                  </a:cubicBezTo>
                  <a:cubicBezTo>
                    <a:pt x="13" y="32"/>
                    <a:pt x="7" y="32"/>
                    <a:pt x="7" y="32"/>
                  </a:cubicBezTo>
                  <a:cubicBezTo>
                    <a:pt x="7" y="26"/>
                    <a:pt x="7" y="26"/>
                    <a:pt x="7" y="26"/>
                  </a:cubicBezTo>
                  <a:cubicBezTo>
                    <a:pt x="7" y="26"/>
                    <a:pt x="7" y="20"/>
                    <a:pt x="7" y="20"/>
                  </a:cubicBezTo>
                  <a:cubicBezTo>
                    <a:pt x="7" y="20"/>
                    <a:pt x="7" y="20"/>
                    <a:pt x="7" y="13"/>
                  </a:cubicBezTo>
                  <a:cubicBezTo>
                    <a:pt x="0" y="7"/>
                    <a:pt x="0" y="0"/>
                    <a:pt x="13" y="0"/>
                  </a:cubicBezTo>
                  <a:cubicBezTo>
                    <a:pt x="13" y="0"/>
                    <a:pt x="20" y="0"/>
                    <a:pt x="20" y="0"/>
                  </a:cubicBezTo>
                  <a:cubicBezTo>
                    <a:pt x="26" y="0"/>
                    <a:pt x="32" y="7"/>
                    <a:pt x="26"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5" name="Freeform 427"/>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3"/>
                  </a:moveTo>
                  <a:cubicBezTo>
                    <a:pt x="32" y="26"/>
                    <a:pt x="32" y="20"/>
                    <a:pt x="24" y="26"/>
                  </a:cubicBezTo>
                  <a:cubicBezTo>
                    <a:pt x="16" y="26"/>
                    <a:pt x="16" y="26"/>
                    <a:pt x="16" y="26"/>
                  </a:cubicBezTo>
                  <a:cubicBezTo>
                    <a:pt x="16" y="32"/>
                    <a:pt x="16" y="26"/>
                    <a:pt x="8" y="26"/>
                  </a:cubicBezTo>
                  <a:cubicBezTo>
                    <a:pt x="8" y="26"/>
                    <a:pt x="8" y="26"/>
                    <a:pt x="8" y="26"/>
                  </a:cubicBezTo>
                  <a:cubicBezTo>
                    <a:pt x="8" y="20"/>
                    <a:pt x="8" y="20"/>
                    <a:pt x="8" y="20"/>
                  </a:cubicBezTo>
                  <a:cubicBezTo>
                    <a:pt x="8" y="20"/>
                    <a:pt x="8" y="20"/>
                    <a:pt x="8" y="13"/>
                  </a:cubicBezTo>
                  <a:cubicBezTo>
                    <a:pt x="0" y="7"/>
                    <a:pt x="0" y="7"/>
                    <a:pt x="16" y="0"/>
                  </a:cubicBezTo>
                  <a:cubicBezTo>
                    <a:pt x="16" y="0"/>
                    <a:pt x="24" y="0"/>
                    <a:pt x="24" y="0"/>
                  </a:cubicBezTo>
                  <a:cubicBezTo>
                    <a:pt x="32" y="0"/>
                    <a:pt x="32" y="7"/>
                    <a:pt x="32" y="13"/>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6" name="Freeform 428"/>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w 32"/>
                <a:gd name="T11" fmla="*/ 2147483647 h 32"/>
                <a:gd name="T12" fmla="*/ 0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1"/>
                  </a:moveTo>
                  <a:cubicBezTo>
                    <a:pt x="22" y="22"/>
                    <a:pt x="22" y="22"/>
                    <a:pt x="22" y="32"/>
                  </a:cubicBezTo>
                  <a:cubicBezTo>
                    <a:pt x="11" y="32"/>
                    <a:pt x="11" y="32"/>
                    <a:pt x="11" y="32"/>
                  </a:cubicBezTo>
                  <a:cubicBezTo>
                    <a:pt x="11" y="32"/>
                    <a:pt x="11" y="32"/>
                    <a:pt x="11" y="32"/>
                  </a:cubicBezTo>
                  <a:cubicBezTo>
                    <a:pt x="0" y="32"/>
                    <a:pt x="0" y="32"/>
                    <a:pt x="0" y="22"/>
                  </a:cubicBezTo>
                  <a:cubicBezTo>
                    <a:pt x="0" y="22"/>
                    <a:pt x="0" y="22"/>
                    <a:pt x="0" y="22"/>
                  </a:cubicBezTo>
                  <a:cubicBezTo>
                    <a:pt x="0" y="22"/>
                    <a:pt x="0" y="22"/>
                    <a:pt x="0" y="11"/>
                  </a:cubicBezTo>
                  <a:cubicBezTo>
                    <a:pt x="0" y="11"/>
                    <a:pt x="0" y="0"/>
                    <a:pt x="11" y="0"/>
                  </a:cubicBezTo>
                  <a:cubicBezTo>
                    <a:pt x="11" y="0"/>
                    <a:pt x="11" y="0"/>
                    <a:pt x="22" y="0"/>
                  </a:cubicBezTo>
                  <a:cubicBezTo>
                    <a:pt x="32" y="0"/>
                    <a:pt x="32" y="0"/>
                    <a:pt x="3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7" name="Freeform 429"/>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2" y="11"/>
                  </a:moveTo>
                  <a:cubicBezTo>
                    <a:pt x="22" y="22"/>
                    <a:pt x="22" y="22"/>
                    <a:pt x="22" y="22"/>
                  </a:cubicBezTo>
                  <a:cubicBezTo>
                    <a:pt x="22" y="32"/>
                    <a:pt x="11" y="32"/>
                    <a:pt x="11" y="32"/>
                  </a:cubicBezTo>
                  <a:cubicBezTo>
                    <a:pt x="11" y="32"/>
                    <a:pt x="11" y="32"/>
                    <a:pt x="11" y="32"/>
                  </a:cubicBezTo>
                  <a:cubicBezTo>
                    <a:pt x="11" y="32"/>
                    <a:pt x="11" y="22"/>
                    <a:pt x="11" y="22"/>
                  </a:cubicBezTo>
                  <a:cubicBezTo>
                    <a:pt x="0" y="22"/>
                    <a:pt x="0" y="22"/>
                    <a:pt x="11" y="22"/>
                  </a:cubicBezTo>
                  <a:cubicBezTo>
                    <a:pt x="0" y="22"/>
                    <a:pt x="0" y="22"/>
                    <a:pt x="11" y="11"/>
                  </a:cubicBezTo>
                  <a:cubicBezTo>
                    <a:pt x="0" y="11"/>
                    <a:pt x="0" y="0"/>
                    <a:pt x="11" y="0"/>
                  </a:cubicBezTo>
                  <a:cubicBezTo>
                    <a:pt x="11" y="0"/>
                    <a:pt x="11" y="0"/>
                    <a:pt x="22" y="0"/>
                  </a:cubicBezTo>
                  <a:cubicBezTo>
                    <a:pt x="22" y="0"/>
                    <a:pt x="32" y="0"/>
                    <a:pt x="22"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8" name="Freeform 430"/>
            <p:cNvSpPr>
              <a:spLocks/>
            </p:cNvSpPr>
            <p:nvPr/>
          </p:nvSpPr>
          <p:spPr bwMode="auto">
            <a:xfrm>
              <a:off x="6227763" y="5548313"/>
              <a:ext cx="20638" cy="11113"/>
            </a:xfrm>
            <a:custGeom>
              <a:avLst/>
              <a:gdLst>
                <a:gd name="T0" fmla="*/ 2147483647 w 32"/>
                <a:gd name="T1" fmla="*/ 0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0" y="0"/>
                    <a:pt x="0" y="8"/>
                    <a:pt x="11" y="16"/>
                  </a:cubicBezTo>
                  <a:cubicBezTo>
                    <a:pt x="11" y="16"/>
                    <a:pt x="11" y="16"/>
                    <a:pt x="11" y="16"/>
                  </a:cubicBezTo>
                  <a:cubicBezTo>
                    <a:pt x="11" y="16"/>
                    <a:pt x="11" y="16"/>
                    <a:pt x="11" y="16"/>
                  </a:cubicBezTo>
                  <a:cubicBezTo>
                    <a:pt x="22" y="16"/>
                    <a:pt x="22" y="16"/>
                    <a:pt x="22" y="8"/>
                  </a:cubicBezTo>
                  <a:cubicBezTo>
                    <a:pt x="32" y="0"/>
                    <a:pt x="22"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9" name="Freeform 431"/>
            <p:cNvSpPr>
              <a:spLocks/>
            </p:cNvSpPr>
            <p:nvPr/>
          </p:nvSpPr>
          <p:spPr bwMode="auto">
            <a:xfrm>
              <a:off x="62182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13" y="0"/>
                    <a:pt x="13" y="6"/>
                    <a:pt x="0" y="11"/>
                  </a:cubicBezTo>
                  <a:cubicBezTo>
                    <a:pt x="0" y="11"/>
                    <a:pt x="26" y="11"/>
                    <a:pt x="26" y="16"/>
                  </a:cubicBezTo>
                  <a:cubicBezTo>
                    <a:pt x="26"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0" name="Freeform 432"/>
            <p:cNvSpPr>
              <a:spLocks noEditPoints="1"/>
            </p:cNvSpPr>
            <p:nvPr/>
          </p:nvSpPr>
          <p:spPr bwMode="auto">
            <a:xfrm>
              <a:off x="62182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2147483647 w 49"/>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28"/>
                <a:gd name="T110" fmla="*/ 49 w 49"/>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28">
                  <a:moveTo>
                    <a:pt x="35" y="9"/>
                  </a:moveTo>
                  <a:lnTo>
                    <a:pt x="37" y="22"/>
                  </a:lnTo>
                  <a:lnTo>
                    <a:pt x="26" y="17"/>
                  </a:lnTo>
                  <a:lnTo>
                    <a:pt x="28" y="17"/>
                  </a:lnTo>
                  <a:lnTo>
                    <a:pt x="21" y="16"/>
                  </a:lnTo>
                  <a:lnTo>
                    <a:pt x="26" y="16"/>
                  </a:lnTo>
                  <a:lnTo>
                    <a:pt x="12" y="22"/>
                  </a:lnTo>
                  <a:lnTo>
                    <a:pt x="8" y="6"/>
                  </a:lnTo>
                  <a:lnTo>
                    <a:pt x="12" y="6"/>
                  </a:lnTo>
                  <a:lnTo>
                    <a:pt x="22" y="8"/>
                  </a:lnTo>
                  <a:lnTo>
                    <a:pt x="31" y="9"/>
                  </a:lnTo>
                  <a:cubicBezTo>
                    <a:pt x="33" y="9"/>
                    <a:pt x="34" y="9"/>
                    <a:pt x="35" y="10"/>
                  </a:cubicBezTo>
                  <a:lnTo>
                    <a:pt x="39" y="13"/>
                  </a:lnTo>
                  <a:lnTo>
                    <a:pt x="30" y="13"/>
                  </a:lnTo>
                  <a:lnTo>
                    <a:pt x="33" y="11"/>
                  </a:lnTo>
                  <a:lnTo>
                    <a:pt x="32" y="12"/>
                  </a:lnTo>
                  <a:lnTo>
                    <a:pt x="35" y="9"/>
                  </a:lnTo>
                  <a:close/>
                  <a:moveTo>
                    <a:pt x="43" y="23"/>
                  </a:moveTo>
                  <a:cubicBezTo>
                    <a:pt x="43" y="23"/>
                    <a:pt x="42" y="24"/>
                    <a:pt x="42" y="24"/>
                  </a:cubicBezTo>
                  <a:lnTo>
                    <a:pt x="39" y="26"/>
                  </a:lnTo>
                  <a:cubicBezTo>
                    <a:pt x="36" y="28"/>
                    <a:pt x="32" y="28"/>
                    <a:pt x="30" y="26"/>
                  </a:cubicBezTo>
                  <a:lnTo>
                    <a:pt x="26" y="23"/>
                  </a:lnTo>
                  <a:lnTo>
                    <a:pt x="30" y="24"/>
                  </a:lnTo>
                  <a:lnTo>
                    <a:pt x="21" y="23"/>
                  </a:lnTo>
                  <a:lnTo>
                    <a:pt x="12" y="22"/>
                  </a:lnTo>
                  <a:lnTo>
                    <a:pt x="8" y="22"/>
                  </a:lnTo>
                  <a:cubicBezTo>
                    <a:pt x="5" y="22"/>
                    <a:pt x="1" y="20"/>
                    <a:pt x="1" y="16"/>
                  </a:cubicBezTo>
                  <a:cubicBezTo>
                    <a:pt x="0" y="12"/>
                    <a:pt x="2" y="9"/>
                    <a:pt x="5" y="7"/>
                  </a:cubicBezTo>
                  <a:lnTo>
                    <a:pt x="19" y="1"/>
                  </a:lnTo>
                  <a:cubicBezTo>
                    <a:pt x="21" y="1"/>
                    <a:pt x="22" y="0"/>
                    <a:pt x="24" y="1"/>
                  </a:cubicBezTo>
                  <a:lnTo>
                    <a:pt x="31" y="2"/>
                  </a:lnTo>
                  <a:cubicBezTo>
                    <a:pt x="31" y="2"/>
                    <a:pt x="32" y="2"/>
                    <a:pt x="33" y="2"/>
                  </a:cubicBezTo>
                  <a:lnTo>
                    <a:pt x="44" y="7"/>
                  </a:lnTo>
                  <a:cubicBezTo>
                    <a:pt x="46" y="8"/>
                    <a:pt x="48" y="10"/>
                    <a:pt x="48" y="13"/>
                  </a:cubicBezTo>
                  <a:cubicBezTo>
                    <a:pt x="49" y="16"/>
                    <a:pt x="48" y="18"/>
                    <a:pt x="46" y="20"/>
                  </a:cubicBezTo>
                  <a:lnTo>
                    <a:pt x="43"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1" name="Freeform 433"/>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9" y="8"/>
                  </a:moveTo>
                  <a:cubicBezTo>
                    <a:pt x="5" y="0"/>
                    <a:pt x="10" y="16"/>
                    <a:pt x="10" y="32"/>
                  </a:cubicBezTo>
                  <a:cubicBezTo>
                    <a:pt x="5" y="32"/>
                    <a:pt x="0" y="32"/>
                    <a:pt x="5" y="40"/>
                  </a:cubicBezTo>
                  <a:cubicBezTo>
                    <a:pt x="5" y="48"/>
                    <a:pt x="5" y="48"/>
                    <a:pt x="10" y="48"/>
                  </a:cubicBezTo>
                  <a:cubicBezTo>
                    <a:pt x="19" y="40"/>
                    <a:pt x="19" y="48"/>
                    <a:pt x="23" y="32"/>
                  </a:cubicBezTo>
                  <a:cubicBezTo>
                    <a:pt x="32" y="24"/>
                    <a:pt x="28" y="16"/>
                    <a:pt x="19"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2" name="Freeform 434"/>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26" y="32"/>
                  </a:moveTo>
                  <a:cubicBezTo>
                    <a:pt x="20" y="40"/>
                    <a:pt x="20" y="40"/>
                    <a:pt x="7" y="40"/>
                  </a:cubicBezTo>
                  <a:cubicBezTo>
                    <a:pt x="7" y="48"/>
                    <a:pt x="7" y="40"/>
                    <a:pt x="0" y="40"/>
                  </a:cubicBezTo>
                  <a:cubicBezTo>
                    <a:pt x="0" y="40"/>
                    <a:pt x="0" y="40"/>
                    <a:pt x="0" y="40"/>
                  </a:cubicBezTo>
                  <a:cubicBezTo>
                    <a:pt x="0" y="32"/>
                    <a:pt x="0" y="32"/>
                    <a:pt x="0" y="32"/>
                  </a:cubicBezTo>
                  <a:cubicBezTo>
                    <a:pt x="0" y="32"/>
                    <a:pt x="0" y="32"/>
                    <a:pt x="7" y="32"/>
                  </a:cubicBezTo>
                  <a:cubicBezTo>
                    <a:pt x="7" y="24"/>
                    <a:pt x="7" y="24"/>
                    <a:pt x="7" y="24"/>
                  </a:cubicBezTo>
                  <a:cubicBezTo>
                    <a:pt x="7" y="8"/>
                    <a:pt x="7" y="0"/>
                    <a:pt x="20" y="8"/>
                  </a:cubicBezTo>
                  <a:cubicBezTo>
                    <a:pt x="20" y="8"/>
                    <a:pt x="26" y="16"/>
                    <a:pt x="26" y="16"/>
                  </a:cubicBezTo>
                  <a:cubicBezTo>
                    <a:pt x="32" y="16"/>
                    <a:pt x="32" y="24"/>
                    <a:pt x="2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3" name="Freeform 435"/>
            <p:cNvSpPr>
              <a:spLocks/>
            </p:cNvSpPr>
            <p:nvPr/>
          </p:nvSpPr>
          <p:spPr bwMode="auto">
            <a:xfrm>
              <a:off x="6269038" y="5527676"/>
              <a:ext cx="19050" cy="11113"/>
            </a:xfrm>
            <a:custGeom>
              <a:avLst/>
              <a:gdLst>
                <a:gd name="T0" fmla="*/ 2147483647 w 32"/>
                <a:gd name="T1" fmla="*/ 2147483647 h 16"/>
                <a:gd name="T2" fmla="*/ 2147483647 w 32"/>
                <a:gd name="T3" fmla="*/ 2147483647 h 16"/>
                <a:gd name="T4" fmla="*/ 2147483647 w 32"/>
                <a:gd name="T5" fmla="*/ 2147483647 h 16"/>
                <a:gd name="T6" fmla="*/ 0 w 32"/>
                <a:gd name="T7" fmla="*/ 2147483647 h 16"/>
                <a:gd name="T8" fmla="*/ 0 w 32"/>
                <a:gd name="T9" fmla="*/ 2147483647 h 16"/>
                <a:gd name="T10" fmla="*/ 2147483647 w 32"/>
                <a:gd name="T11" fmla="*/ 2147483647 h 16"/>
                <a:gd name="T12" fmla="*/ 2147483647 w 32"/>
                <a:gd name="T13" fmla="*/ 2147483647 h 16"/>
                <a:gd name="T14" fmla="*/ 2147483647 w 32"/>
                <a:gd name="T15" fmla="*/ 0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6" y="12"/>
                  </a:moveTo>
                  <a:cubicBezTo>
                    <a:pt x="20" y="16"/>
                    <a:pt x="20" y="16"/>
                    <a:pt x="7" y="16"/>
                  </a:cubicBezTo>
                  <a:cubicBezTo>
                    <a:pt x="7" y="16"/>
                    <a:pt x="7" y="16"/>
                    <a:pt x="7" y="16"/>
                  </a:cubicBezTo>
                  <a:cubicBezTo>
                    <a:pt x="7" y="16"/>
                    <a:pt x="0" y="16"/>
                    <a:pt x="0" y="16"/>
                  </a:cubicBezTo>
                  <a:cubicBezTo>
                    <a:pt x="0" y="12"/>
                    <a:pt x="0" y="12"/>
                    <a:pt x="0" y="12"/>
                  </a:cubicBezTo>
                  <a:cubicBezTo>
                    <a:pt x="7" y="12"/>
                    <a:pt x="7" y="12"/>
                    <a:pt x="7" y="12"/>
                  </a:cubicBezTo>
                  <a:cubicBezTo>
                    <a:pt x="7" y="8"/>
                    <a:pt x="7" y="8"/>
                    <a:pt x="7" y="8"/>
                  </a:cubicBezTo>
                  <a:cubicBezTo>
                    <a:pt x="7" y="4"/>
                    <a:pt x="7" y="0"/>
                    <a:pt x="20" y="0"/>
                  </a:cubicBezTo>
                  <a:cubicBezTo>
                    <a:pt x="20" y="4"/>
                    <a:pt x="26" y="4"/>
                    <a:pt x="26" y="4"/>
                  </a:cubicBezTo>
                  <a:cubicBezTo>
                    <a:pt x="32" y="4"/>
                    <a:pt x="32" y="8"/>
                    <a:pt x="26"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4" name="Freeform 436"/>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2"/>
                  </a:moveTo>
                  <a:cubicBezTo>
                    <a:pt x="11" y="16"/>
                    <a:pt x="11" y="16"/>
                    <a:pt x="6" y="16"/>
                  </a:cubicBezTo>
                  <a:cubicBezTo>
                    <a:pt x="6" y="16"/>
                    <a:pt x="0" y="16"/>
                    <a:pt x="0" y="16"/>
                  </a:cubicBezTo>
                  <a:cubicBezTo>
                    <a:pt x="0" y="16"/>
                    <a:pt x="0" y="16"/>
                    <a:pt x="0" y="12"/>
                  </a:cubicBezTo>
                  <a:cubicBezTo>
                    <a:pt x="0" y="12"/>
                    <a:pt x="0" y="12"/>
                    <a:pt x="0" y="12"/>
                  </a:cubicBezTo>
                  <a:cubicBezTo>
                    <a:pt x="0" y="12"/>
                    <a:pt x="0" y="12"/>
                    <a:pt x="0" y="12"/>
                  </a:cubicBezTo>
                  <a:cubicBezTo>
                    <a:pt x="0" y="8"/>
                    <a:pt x="0" y="8"/>
                    <a:pt x="0" y="8"/>
                  </a:cubicBezTo>
                  <a:cubicBezTo>
                    <a:pt x="0" y="4"/>
                    <a:pt x="0" y="0"/>
                    <a:pt x="11" y="4"/>
                  </a:cubicBezTo>
                  <a:cubicBezTo>
                    <a:pt x="11" y="4"/>
                    <a:pt x="11" y="4"/>
                    <a:pt x="11" y="4"/>
                  </a:cubicBezTo>
                  <a:cubicBezTo>
                    <a:pt x="16" y="4"/>
                    <a:pt x="16" y="8"/>
                    <a:pt x="11"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5" name="Freeform 437"/>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0" y="16"/>
                    <a:pt x="0" y="11"/>
                    <a:pt x="0" y="11"/>
                  </a:cubicBezTo>
                  <a:cubicBezTo>
                    <a:pt x="0" y="11"/>
                    <a:pt x="0" y="11"/>
                    <a:pt x="0" y="11"/>
                  </a:cubicBezTo>
                  <a:cubicBezTo>
                    <a:pt x="0" y="11"/>
                    <a:pt x="0" y="11"/>
                    <a:pt x="0" y="11"/>
                  </a:cubicBezTo>
                  <a:cubicBezTo>
                    <a:pt x="0" y="6"/>
                    <a:pt x="0" y="6"/>
                    <a:pt x="6" y="6"/>
                  </a:cubicBezTo>
                  <a:cubicBezTo>
                    <a:pt x="6" y="0"/>
                    <a:pt x="6" y="0"/>
                    <a:pt x="6" y="0"/>
                  </a:cubicBezTo>
                  <a:cubicBezTo>
                    <a:pt x="11" y="0"/>
                    <a:pt x="11" y="0"/>
                    <a:pt x="11" y="0"/>
                  </a:cubicBezTo>
                  <a:cubicBezTo>
                    <a:pt x="16" y="6"/>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6" name="Freeform 438"/>
            <p:cNvSpPr>
              <a:spLocks/>
            </p:cNvSpPr>
            <p:nvPr/>
          </p:nvSpPr>
          <p:spPr bwMode="auto">
            <a:xfrm>
              <a:off x="6269038" y="5527676"/>
              <a:ext cx="9525" cy="11113"/>
            </a:xfrm>
            <a:custGeom>
              <a:avLst/>
              <a:gdLst>
                <a:gd name="T0" fmla="*/ 2147483647 w 16"/>
                <a:gd name="T1" fmla="*/ 0 h 16"/>
                <a:gd name="T2" fmla="*/ 2147483647 w 16"/>
                <a:gd name="T3" fmla="*/ 2147483647 h 16"/>
                <a:gd name="T4" fmla="*/ 0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1" y="0"/>
                  </a:moveTo>
                  <a:cubicBezTo>
                    <a:pt x="6" y="0"/>
                    <a:pt x="6" y="8"/>
                    <a:pt x="6" y="8"/>
                  </a:cubicBezTo>
                  <a:cubicBezTo>
                    <a:pt x="0" y="8"/>
                    <a:pt x="0" y="16"/>
                    <a:pt x="0" y="16"/>
                  </a:cubicBezTo>
                  <a:cubicBezTo>
                    <a:pt x="0" y="16"/>
                    <a:pt x="6" y="16"/>
                    <a:pt x="6" y="16"/>
                  </a:cubicBezTo>
                  <a:cubicBezTo>
                    <a:pt x="11" y="16"/>
                    <a:pt x="11" y="16"/>
                    <a:pt x="11" y="16"/>
                  </a:cubicBezTo>
                  <a:cubicBezTo>
                    <a:pt x="16" y="8"/>
                    <a:pt x="11" y="8"/>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7" name="Freeform 439"/>
            <p:cNvSpPr>
              <a:spLocks/>
            </p:cNvSpPr>
            <p:nvPr/>
          </p:nvSpPr>
          <p:spPr bwMode="auto">
            <a:xfrm>
              <a:off x="6269038" y="5518151"/>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6" y="24"/>
                  </a:moveTo>
                  <a:cubicBezTo>
                    <a:pt x="8" y="0"/>
                    <a:pt x="4" y="8"/>
                    <a:pt x="0" y="8"/>
                  </a:cubicBezTo>
                  <a:cubicBezTo>
                    <a:pt x="0" y="8"/>
                    <a:pt x="12" y="24"/>
                    <a:pt x="12" y="32"/>
                  </a:cubicBezTo>
                  <a:cubicBezTo>
                    <a:pt x="12" y="32"/>
                    <a:pt x="16" y="24"/>
                    <a:pt x="16" y="24"/>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8" name="Freeform 440"/>
            <p:cNvSpPr>
              <a:spLocks noEditPoints="1"/>
            </p:cNvSpPr>
            <p:nvPr/>
          </p:nvSpPr>
          <p:spPr bwMode="auto">
            <a:xfrm>
              <a:off x="6269038" y="5522913"/>
              <a:ext cx="20638" cy="26988"/>
            </a:xfrm>
            <a:custGeom>
              <a:avLst/>
              <a:gdLst>
                <a:gd name="T0" fmla="*/ 2147483647 w 33"/>
                <a:gd name="T1" fmla="*/ 2147483647 h 42"/>
                <a:gd name="T2" fmla="*/ 2147483647 w 33"/>
                <a:gd name="T3" fmla="*/ 2147483647 h 42"/>
                <a:gd name="T4" fmla="*/ 2147483647 w 33"/>
                <a:gd name="T5" fmla="*/ 2147483647 h 42"/>
                <a:gd name="T6" fmla="*/ 2147483647 w 33"/>
                <a:gd name="T7" fmla="*/ 2147483647 h 42"/>
                <a:gd name="T8" fmla="*/ 2147483647 w 33"/>
                <a:gd name="T9" fmla="*/ 2147483647 h 42"/>
                <a:gd name="T10" fmla="*/ 2147483647 w 33"/>
                <a:gd name="T11" fmla="*/ 2147483647 h 42"/>
                <a:gd name="T12" fmla="*/ 2147483647 w 33"/>
                <a:gd name="T13" fmla="*/ 2147483647 h 42"/>
                <a:gd name="T14" fmla="*/ 2147483647 w 33"/>
                <a:gd name="T15" fmla="*/ 2147483647 h 42"/>
                <a:gd name="T16" fmla="*/ 2147483647 w 33"/>
                <a:gd name="T17" fmla="*/ 2147483647 h 42"/>
                <a:gd name="T18" fmla="*/ 2147483647 w 33"/>
                <a:gd name="T19" fmla="*/ 2147483647 h 42"/>
                <a:gd name="T20" fmla="*/ 2147483647 w 33"/>
                <a:gd name="T21" fmla="*/ 2147483647 h 42"/>
                <a:gd name="T22" fmla="*/ 2147483647 w 33"/>
                <a:gd name="T23" fmla="*/ 2147483647 h 42"/>
                <a:gd name="T24" fmla="*/ 2147483647 w 33"/>
                <a:gd name="T25" fmla="*/ 2147483647 h 42"/>
                <a:gd name="T26" fmla="*/ 2147483647 w 33"/>
                <a:gd name="T27" fmla="*/ 2147483647 h 42"/>
                <a:gd name="T28" fmla="*/ 2147483647 w 33"/>
                <a:gd name="T29" fmla="*/ 2147483647 h 42"/>
                <a:gd name="T30" fmla="*/ 2147483647 w 33"/>
                <a:gd name="T31" fmla="*/ 2147483647 h 42"/>
                <a:gd name="T32" fmla="*/ 2147483647 w 33"/>
                <a:gd name="T33" fmla="*/ 2147483647 h 42"/>
                <a:gd name="T34" fmla="*/ 2147483647 w 33"/>
                <a:gd name="T35" fmla="*/ 2147483647 h 42"/>
                <a:gd name="T36" fmla="*/ 2147483647 w 33"/>
                <a:gd name="T37" fmla="*/ 2147483647 h 42"/>
                <a:gd name="T38" fmla="*/ 2147483647 w 33"/>
                <a:gd name="T39" fmla="*/ 2147483647 h 42"/>
                <a:gd name="T40" fmla="*/ 2147483647 w 33"/>
                <a:gd name="T41" fmla="*/ 2147483647 h 42"/>
                <a:gd name="T42" fmla="*/ 2147483647 w 33"/>
                <a:gd name="T43" fmla="*/ 2147483647 h 42"/>
                <a:gd name="T44" fmla="*/ 2147483647 w 33"/>
                <a:gd name="T45" fmla="*/ 2147483647 h 42"/>
                <a:gd name="T46" fmla="*/ 2147483647 w 33"/>
                <a:gd name="T47" fmla="*/ 2147483647 h 42"/>
                <a:gd name="T48" fmla="*/ 2147483647 w 33"/>
                <a:gd name="T49" fmla="*/ 2147483647 h 42"/>
                <a:gd name="T50" fmla="*/ 2147483647 w 33"/>
                <a:gd name="T51" fmla="*/ 2147483647 h 42"/>
                <a:gd name="T52" fmla="*/ 2147483647 w 33"/>
                <a:gd name="T53" fmla="*/ 2147483647 h 42"/>
                <a:gd name="T54" fmla="*/ 2147483647 w 33"/>
                <a:gd name="T55" fmla="*/ 2147483647 h 42"/>
                <a:gd name="T56" fmla="*/ 2147483647 w 33"/>
                <a:gd name="T57" fmla="*/ 2147483647 h 42"/>
                <a:gd name="T58" fmla="*/ 2147483647 w 33"/>
                <a:gd name="T59" fmla="*/ 2147483647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42"/>
                <a:gd name="T92" fmla="*/ 33 w 33"/>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42">
                  <a:moveTo>
                    <a:pt x="17" y="22"/>
                  </a:moveTo>
                  <a:lnTo>
                    <a:pt x="17" y="28"/>
                  </a:lnTo>
                  <a:lnTo>
                    <a:pt x="12" y="15"/>
                  </a:lnTo>
                  <a:lnTo>
                    <a:pt x="14" y="18"/>
                  </a:lnTo>
                  <a:lnTo>
                    <a:pt x="10" y="14"/>
                  </a:lnTo>
                  <a:lnTo>
                    <a:pt x="17" y="16"/>
                  </a:lnTo>
                  <a:lnTo>
                    <a:pt x="10" y="17"/>
                  </a:lnTo>
                  <a:lnTo>
                    <a:pt x="15" y="5"/>
                  </a:lnTo>
                  <a:lnTo>
                    <a:pt x="21" y="14"/>
                  </a:lnTo>
                  <a:cubicBezTo>
                    <a:pt x="21" y="14"/>
                    <a:pt x="22" y="15"/>
                    <a:pt x="22" y="15"/>
                  </a:cubicBezTo>
                  <a:lnTo>
                    <a:pt x="28" y="30"/>
                  </a:lnTo>
                  <a:lnTo>
                    <a:pt x="13" y="30"/>
                  </a:lnTo>
                  <a:lnTo>
                    <a:pt x="15" y="26"/>
                  </a:lnTo>
                  <a:lnTo>
                    <a:pt x="17" y="22"/>
                  </a:lnTo>
                  <a:close/>
                  <a:moveTo>
                    <a:pt x="30" y="33"/>
                  </a:moveTo>
                  <a:lnTo>
                    <a:pt x="28" y="37"/>
                  </a:lnTo>
                  <a:cubicBezTo>
                    <a:pt x="26" y="40"/>
                    <a:pt x="23" y="42"/>
                    <a:pt x="20" y="41"/>
                  </a:cubicBezTo>
                  <a:cubicBezTo>
                    <a:pt x="17" y="41"/>
                    <a:pt x="14" y="39"/>
                    <a:pt x="13" y="36"/>
                  </a:cubicBezTo>
                  <a:lnTo>
                    <a:pt x="7" y="21"/>
                  </a:lnTo>
                  <a:lnTo>
                    <a:pt x="8" y="23"/>
                  </a:lnTo>
                  <a:lnTo>
                    <a:pt x="2" y="14"/>
                  </a:lnTo>
                  <a:cubicBezTo>
                    <a:pt x="0" y="12"/>
                    <a:pt x="0" y="9"/>
                    <a:pt x="1" y="6"/>
                  </a:cubicBezTo>
                  <a:cubicBezTo>
                    <a:pt x="2" y="4"/>
                    <a:pt x="5" y="2"/>
                    <a:pt x="7" y="2"/>
                  </a:cubicBezTo>
                  <a:lnTo>
                    <a:pt x="14" y="1"/>
                  </a:lnTo>
                  <a:cubicBezTo>
                    <a:pt x="17" y="0"/>
                    <a:pt x="19" y="1"/>
                    <a:pt x="21" y="3"/>
                  </a:cubicBezTo>
                  <a:lnTo>
                    <a:pt x="25" y="7"/>
                  </a:lnTo>
                  <a:cubicBezTo>
                    <a:pt x="26" y="8"/>
                    <a:pt x="27" y="9"/>
                    <a:pt x="27" y="10"/>
                  </a:cubicBezTo>
                  <a:lnTo>
                    <a:pt x="32" y="23"/>
                  </a:lnTo>
                  <a:cubicBezTo>
                    <a:pt x="33" y="25"/>
                    <a:pt x="33" y="27"/>
                    <a:pt x="32" y="29"/>
                  </a:cubicBezTo>
                  <a:lnTo>
                    <a:pt x="30"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9" name="Freeform 441"/>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6"/>
                  </a:moveTo>
                  <a:cubicBezTo>
                    <a:pt x="5" y="0"/>
                    <a:pt x="5" y="11"/>
                    <a:pt x="5" y="22"/>
                  </a:cubicBezTo>
                  <a:cubicBezTo>
                    <a:pt x="0" y="22"/>
                    <a:pt x="0" y="22"/>
                    <a:pt x="0" y="27"/>
                  </a:cubicBezTo>
                  <a:cubicBezTo>
                    <a:pt x="5" y="32"/>
                    <a:pt x="5" y="32"/>
                    <a:pt x="10" y="32"/>
                  </a:cubicBezTo>
                  <a:cubicBezTo>
                    <a:pt x="19" y="27"/>
                    <a:pt x="14" y="32"/>
                    <a:pt x="23" y="22"/>
                  </a:cubicBezTo>
                  <a:cubicBezTo>
                    <a:pt x="32" y="16"/>
                    <a:pt x="28" y="11"/>
                    <a:pt x="19"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0" name="Freeform 442"/>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2"/>
                  </a:moveTo>
                  <a:cubicBezTo>
                    <a:pt x="13" y="27"/>
                    <a:pt x="13" y="27"/>
                    <a:pt x="7" y="32"/>
                  </a:cubicBezTo>
                  <a:cubicBezTo>
                    <a:pt x="7" y="32"/>
                    <a:pt x="0" y="32"/>
                    <a:pt x="0" y="27"/>
                  </a:cubicBezTo>
                  <a:cubicBezTo>
                    <a:pt x="0" y="27"/>
                    <a:pt x="0" y="27"/>
                    <a:pt x="0" y="27"/>
                  </a:cubicBezTo>
                  <a:cubicBezTo>
                    <a:pt x="0" y="22"/>
                    <a:pt x="0" y="22"/>
                    <a:pt x="0" y="22"/>
                  </a:cubicBezTo>
                  <a:cubicBezTo>
                    <a:pt x="0" y="22"/>
                    <a:pt x="0" y="22"/>
                    <a:pt x="7" y="22"/>
                  </a:cubicBezTo>
                  <a:cubicBezTo>
                    <a:pt x="7" y="22"/>
                    <a:pt x="7" y="16"/>
                    <a:pt x="7" y="16"/>
                  </a:cubicBezTo>
                  <a:cubicBezTo>
                    <a:pt x="7" y="6"/>
                    <a:pt x="7" y="0"/>
                    <a:pt x="20" y="6"/>
                  </a:cubicBezTo>
                  <a:cubicBezTo>
                    <a:pt x="20" y="6"/>
                    <a:pt x="26" y="6"/>
                    <a:pt x="26" y="11"/>
                  </a:cubicBezTo>
                  <a:cubicBezTo>
                    <a:pt x="32" y="11"/>
                    <a:pt x="32" y="16"/>
                    <a:pt x="26"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1" name="Freeform 443"/>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0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0" y="32"/>
                    <a:pt x="0" y="32"/>
                    <a:pt x="0" y="32"/>
                  </a:cubicBezTo>
                  <a:cubicBezTo>
                    <a:pt x="0" y="24"/>
                    <a:pt x="0" y="24"/>
                    <a:pt x="0" y="24"/>
                  </a:cubicBezTo>
                  <a:cubicBezTo>
                    <a:pt x="0" y="24"/>
                    <a:pt x="0" y="24"/>
                    <a:pt x="8" y="24"/>
                  </a:cubicBezTo>
                  <a:cubicBezTo>
                    <a:pt x="8" y="16"/>
                    <a:pt x="8" y="16"/>
                    <a:pt x="8" y="16"/>
                  </a:cubicBezTo>
                  <a:cubicBezTo>
                    <a:pt x="8" y="8"/>
                    <a:pt x="8" y="0"/>
                    <a:pt x="24" y="0"/>
                  </a:cubicBezTo>
                  <a:cubicBezTo>
                    <a:pt x="24" y="0"/>
                    <a:pt x="24" y="8"/>
                    <a:pt x="32" y="8"/>
                  </a:cubicBezTo>
                  <a:cubicBezTo>
                    <a:pt x="32" y="8"/>
                    <a:pt x="32" y="16"/>
                    <a:pt x="24"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2" name="Freeform 444"/>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8" y="32"/>
                    <a:pt x="8" y="32"/>
                    <a:pt x="8" y="24"/>
                  </a:cubicBezTo>
                  <a:cubicBezTo>
                    <a:pt x="0" y="24"/>
                    <a:pt x="0" y="24"/>
                    <a:pt x="0" y="24"/>
                  </a:cubicBezTo>
                  <a:cubicBezTo>
                    <a:pt x="8" y="24"/>
                    <a:pt x="8" y="24"/>
                    <a:pt x="8" y="24"/>
                  </a:cubicBezTo>
                  <a:cubicBezTo>
                    <a:pt x="8" y="16"/>
                    <a:pt x="8" y="16"/>
                    <a:pt x="8" y="16"/>
                  </a:cubicBezTo>
                  <a:cubicBezTo>
                    <a:pt x="8" y="8"/>
                    <a:pt x="8" y="0"/>
                    <a:pt x="16" y="8"/>
                  </a:cubicBezTo>
                  <a:cubicBezTo>
                    <a:pt x="24" y="8"/>
                    <a:pt x="24" y="8"/>
                    <a:pt x="24" y="8"/>
                  </a:cubicBezTo>
                  <a:cubicBezTo>
                    <a:pt x="32" y="16"/>
                    <a:pt x="32" y="16"/>
                    <a:pt x="24"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3" name="Freeform 445"/>
            <p:cNvSpPr>
              <a:spLocks/>
            </p:cNvSpPr>
            <p:nvPr/>
          </p:nvSpPr>
          <p:spPr bwMode="auto">
            <a:xfrm>
              <a:off x="6308725" y="5527676"/>
              <a:ext cx="19050" cy="11113"/>
            </a:xfrm>
            <a:custGeom>
              <a:avLst/>
              <a:gdLst>
                <a:gd name="T0" fmla="*/ 2147483647 w 32"/>
                <a:gd name="T1" fmla="*/ 2147483647 h 16"/>
                <a:gd name="T2" fmla="*/ 2147483647 w 32"/>
                <a:gd name="T3" fmla="*/ 2147483647 h 16"/>
                <a:gd name="T4" fmla="*/ 0 w 32"/>
                <a:gd name="T5" fmla="*/ 2147483647 h 16"/>
                <a:gd name="T6" fmla="*/ 0 w 32"/>
                <a:gd name="T7" fmla="*/ 2147483647 h 16"/>
                <a:gd name="T8" fmla="*/ 0 w 32"/>
                <a:gd name="T9" fmla="*/ 2147483647 h 16"/>
                <a:gd name="T10" fmla="*/ 0 w 32"/>
                <a:gd name="T11" fmla="*/ 2147483647 h 16"/>
                <a:gd name="T12" fmla="*/ 0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2" y="16"/>
                  </a:moveTo>
                  <a:cubicBezTo>
                    <a:pt x="11" y="16"/>
                    <a:pt x="11" y="16"/>
                    <a:pt x="11" y="16"/>
                  </a:cubicBezTo>
                  <a:cubicBezTo>
                    <a:pt x="11" y="16"/>
                    <a:pt x="0" y="16"/>
                    <a:pt x="0" y="16"/>
                  </a:cubicBezTo>
                  <a:cubicBezTo>
                    <a:pt x="0" y="16"/>
                    <a:pt x="0" y="16"/>
                    <a:pt x="0" y="16"/>
                  </a:cubicBezTo>
                  <a:cubicBezTo>
                    <a:pt x="0" y="16"/>
                    <a:pt x="0" y="16"/>
                    <a:pt x="0" y="16"/>
                  </a:cubicBezTo>
                  <a:cubicBezTo>
                    <a:pt x="0" y="16"/>
                    <a:pt x="0" y="16"/>
                    <a:pt x="0" y="16"/>
                  </a:cubicBezTo>
                  <a:cubicBezTo>
                    <a:pt x="0" y="8"/>
                    <a:pt x="0" y="8"/>
                    <a:pt x="0" y="8"/>
                  </a:cubicBezTo>
                  <a:cubicBezTo>
                    <a:pt x="0" y="0"/>
                    <a:pt x="0" y="0"/>
                    <a:pt x="11" y="0"/>
                  </a:cubicBezTo>
                  <a:cubicBezTo>
                    <a:pt x="11" y="0"/>
                    <a:pt x="22" y="0"/>
                    <a:pt x="22" y="0"/>
                  </a:cubicBezTo>
                  <a:cubicBezTo>
                    <a:pt x="32" y="8"/>
                    <a:pt x="32" y="8"/>
                    <a:pt x="22"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4" name="Freeform 446"/>
            <p:cNvSpPr>
              <a:spLocks/>
            </p:cNvSpPr>
            <p:nvPr/>
          </p:nvSpPr>
          <p:spPr bwMode="auto">
            <a:xfrm>
              <a:off x="6308725" y="5527676"/>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2" y="16"/>
                  </a:moveTo>
                  <a:cubicBezTo>
                    <a:pt x="8" y="0"/>
                    <a:pt x="4" y="6"/>
                    <a:pt x="0" y="6"/>
                  </a:cubicBezTo>
                  <a:cubicBezTo>
                    <a:pt x="0" y="6"/>
                    <a:pt x="12" y="16"/>
                    <a:pt x="12" y="16"/>
                  </a:cubicBezTo>
                  <a:cubicBezTo>
                    <a:pt x="12" y="16"/>
                    <a:pt x="16" y="16"/>
                    <a:pt x="12"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5" name="Freeform 447"/>
            <p:cNvSpPr>
              <a:spLocks noEditPoints="1"/>
            </p:cNvSpPr>
            <p:nvPr/>
          </p:nvSpPr>
          <p:spPr bwMode="auto">
            <a:xfrm>
              <a:off x="6308725" y="5530851"/>
              <a:ext cx="19050" cy="17463"/>
            </a:xfrm>
            <a:custGeom>
              <a:avLst/>
              <a:gdLst>
                <a:gd name="T0" fmla="*/ 2147483647 w 30"/>
                <a:gd name="T1" fmla="*/ 2147483647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
                <a:gd name="T91" fmla="*/ 0 h 27"/>
                <a:gd name="T92" fmla="*/ 30 w 30"/>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 h="27">
                  <a:moveTo>
                    <a:pt x="20" y="27"/>
                  </a:moveTo>
                  <a:cubicBezTo>
                    <a:pt x="17" y="27"/>
                    <a:pt x="14" y="25"/>
                    <a:pt x="13" y="22"/>
                  </a:cubicBezTo>
                  <a:lnTo>
                    <a:pt x="10" y="14"/>
                  </a:lnTo>
                  <a:lnTo>
                    <a:pt x="12" y="17"/>
                  </a:lnTo>
                  <a:lnTo>
                    <a:pt x="9" y="14"/>
                  </a:lnTo>
                  <a:lnTo>
                    <a:pt x="16" y="16"/>
                  </a:lnTo>
                  <a:lnTo>
                    <a:pt x="10" y="17"/>
                  </a:lnTo>
                  <a:lnTo>
                    <a:pt x="14" y="3"/>
                  </a:lnTo>
                  <a:lnTo>
                    <a:pt x="20" y="8"/>
                  </a:lnTo>
                  <a:lnTo>
                    <a:pt x="26" y="13"/>
                  </a:lnTo>
                  <a:lnTo>
                    <a:pt x="20" y="11"/>
                  </a:lnTo>
                  <a:lnTo>
                    <a:pt x="22" y="11"/>
                  </a:lnTo>
                  <a:cubicBezTo>
                    <a:pt x="27" y="11"/>
                    <a:pt x="30" y="15"/>
                    <a:pt x="30" y="19"/>
                  </a:cubicBezTo>
                  <a:cubicBezTo>
                    <a:pt x="30" y="24"/>
                    <a:pt x="27" y="27"/>
                    <a:pt x="22" y="27"/>
                  </a:cubicBezTo>
                  <a:lnTo>
                    <a:pt x="20" y="27"/>
                  </a:lnTo>
                  <a:close/>
                  <a:moveTo>
                    <a:pt x="22" y="11"/>
                  </a:moveTo>
                  <a:lnTo>
                    <a:pt x="22" y="27"/>
                  </a:lnTo>
                  <a:lnTo>
                    <a:pt x="20" y="27"/>
                  </a:lnTo>
                  <a:cubicBezTo>
                    <a:pt x="19" y="27"/>
                    <a:pt x="17" y="27"/>
                    <a:pt x="15" y="26"/>
                  </a:cubicBezTo>
                  <a:lnTo>
                    <a:pt x="9" y="21"/>
                  </a:lnTo>
                  <a:lnTo>
                    <a:pt x="3" y="16"/>
                  </a:lnTo>
                  <a:cubicBezTo>
                    <a:pt x="1" y="14"/>
                    <a:pt x="0" y="10"/>
                    <a:pt x="1" y="7"/>
                  </a:cubicBezTo>
                  <a:cubicBezTo>
                    <a:pt x="2" y="4"/>
                    <a:pt x="4" y="2"/>
                    <a:pt x="7" y="2"/>
                  </a:cubicBezTo>
                  <a:lnTo>
                    <a:pt x="13" y="1"/>
                  </a:lnTo>
                  <a:cubicBezTo>
                    <a:pt x="16" y="0"/>
                    <a:pt x="18" y="1"/>
                    <a:pt x="20" y="3"/>
                  </a:cubicBezTo>
                  <a:lnTo>
                    <a:pt x="23" y="6"/>
                  </a:lnTo>
                  <a:cubicBezTo>
                    <a:pt x="24" y="7"/>
                    <a:pt x="25" y="8"/>
                    <a:pt x="25" y="9"/>
                  </a:cubicBezTo>
                  <a:lnTo>
                    <a:pt x="28" y="17"/>
                  </a:lnTo>
                  <a:lnTo>
                    <a:pt x="20" y="11"/>
                  </a:lnTo>
                  <a:lnTo>
                    <a:pt x="22"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6" name="Freeform 448"/>
            <p:cNvSpPr>
              <a:spLocks/>
            </p:cNvSpPr>
            <p:nvPr/>
          </p:nvSpPr>
          <p:spPr bwMode="auto">
            <a:xfrm>
              <a:off x="6297613" y="5610226"/>
              <a:ext cx="30163"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8" y="0"/>
                  </a:moveTo>
                  <a:cubicBezTo>
                    <a:pt x="0" y="0"/>
                    <a:pt x="14" y="11"/>
                    <a:pt x="21" y="22"/>
                  </a:cubicBezTo>
                  <a:cubicBezTo>
                    <a:pt x="14" y="22"/>
                    <a:pt x="14" y="27"/>
                    <a:pt x="14" y="27"/>
                  </a:cubicBezTo>
                  <a:cubicBezTo>
                    <a:pt x="21" y="32"/>
                    <a:pt x="28" y="32"/>
                    <a:pt x="28" y="27"/>
                  </a:cubicBezTo>
                  <a:cubicBezTo>
                    <a:pt x="35" y="22"/>
                    <a:pt x="35" y="22"/>
                    <a:pt x="42" y="16"/>
                  </a:cubicBezTo>
                  <a:cubicBezTo>
                    <a:pt x="48" y="0"/>
                    <a:pt x="35" y="0"/>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7" name="Freeform 449"/>
            <p:cNvSpPr>
              <a:spLocks/>
            </p:cNvSpPr>
            <p:nvPr/>
          </p:nvSpPr>
          <p:spPr bwMode="auto">
            <a:xfrm>
              <a:off x="6297613" y="5610226"/>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13" y="26"/>
                    <a:pt x="13" y="20"/>
                  </a:cubicBezTo>
                  <a:cubicBezTo>
                    <a:pt x="13" y="20"/>
                    <a:pt x="7" y="20"/>
                    <a:pt x="7" y="20"/>
                  </a:cubicBezTo>
                  <a:cubicBezTo>
                    <a:pt x="7" y="13"/>
                    <a:pt x="0" y="7"/>
                    <a:pt x="20"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8" name="Freeform 450"/>
            <p:cNvSpPr>
              <a:spLocks/>
            </p:cNvSpPr>
            <p:nvPr/>
          </p:nvSpPr>
          <p:spPr bwMode="auto">
            <a:xfrm>
              <a:off x="6308725" y="561022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0"/>
                  </a:moveTo>
                  <a:cubicBezTo>
                    <a:pt x="12" y="26"/>
                    <a:pt x="12" y="26"/>
                    <a:pt x="8" y="32"/>
                  </a:cubicBezTo>
                  <a:cubicBezTo>
                    <a:pt x="8" y="32"/>
                    <a:pt x="8" y="32"/>
                    <a:pt x="8" y="32"/>
                  </a:cubicBezTo>
                  <a:cubicBezTo>
                    <a:pt x="4" y="32"/>
                    <a:pt x="4" y="32"/>
                    <a:pt x="4" y="32"/>
                  </a:cubicBezTo>
                  <a:cubicBezTo>
                    <a:pt x="4" y="26"/>
                    <a:pt x="4" y="26"/>
                    <a:pt x="4" y="26"/>
                  </a:cubicBezTo>
                  <a:cubicBezTo>
                    <a:pt x="4" y="26"/>
                    <a:pt x="4" y="26"/>
                    <a:pt x="4" y="20"/>
                  </a:cubicBezTo>
                  <a:cubicBezTo>
                    <a:pt x="4" y="20"/>
                    <a:pt x="4" y="20"/>
                    <a:pt x="4" y="20"/>
                  </a:cubicBezTo>
                  <a:cubicBezTo>
                    <a:pt x="0" y="13"/>
                    <a:pt x="0" y="7"/>
                    <a:pt x="4" y="7"/>
                  </a:cubicBezTo>
                  <a:cubicBezTo>
                    <a:pt x="8" y="7"/>
                    <a:pt x="8" y="0"/>
                    <a:pt x="12" y="7"/>
                  </a:cubicBezTo>
                  <a:cubicBezTo>
                    <a:pt x="12" y="7"/>
                    <a:pt x="16" y="7"/>
                    <a:pt x="12"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9" name="Freeform 451"/>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1"/>
                  </a:moveTo>
                  <a:cubicBezTo>
                    <a:pt x="12" y="16"/>
                    <a:pt x="12" y="11"/>
                    <a:pt x="8" y="16"/>
                  </a:cubicBezTo>
                  <a:cubicBezTo>
                    <a:pt x="8" y="16"/>
                    <a:pt x="8" y="16"/>
                    <a:pt x="8" y="16"/>
                  </a:cubicBezTo>
                  <a:cubicBezTo>
                    <a:pt x="8" y="16"/>
                    <a:pt x="4" y="16"/>
                    <a:pt x="4" y="16"/>
                  </a:cubicBezTo>
                  <a:cubicBezTo>
                    <a:pt x="4" y="16"/>
                    <a:pt x="4" y="16"/>
                    <a:pt x="4" y="16"/>
                  </a:cubicBezTo>
                  <a:cubicBezTo>
                    <a:pt x="4" y="16"/>
                    <a:pt x="4" y="11"/>
                    <a:pt x="4" y="11"/>
                  </a:cubicBezTo>
                  <a:cubicBezTo>
                    <a:pt x="4" y="11"/>
                    <a:pt x="4" y="11"/>
                    <a:pt x="4" y="11"/>
                  </a:cubicBezTo>
                  <a:cubicBezTo>
                    <a:pt x="0" y="6"/>
                    <a:pt x="0" y="0"/>
                    <a:pt x="4" y="0"/>
                  </a:cubicBezTo>
                  <a:cubicBezTo>
                    <a:pt x="8" y="0"/>
                    <a:pt x="8" y="0"/>
                    <a:pt x="8" y="0"/>
                  </a:cubicBezTo>
                  <a:cubicBezTo>
                    <a:pt x="12" y="0"/>
                    <a:pt x="16" y="0"/>
                    <a:pt x="1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0" name="Freeform 452"/>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0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6"/>
                  </a:moveTo>
                  <a:cubicBezTo>
                    <a:pt x="16" y="11"/>
                    <a:pt x="16" y="11"/>
                    <a:pt x="8" y="16"/>
                  </a:cubicBezTo>
                  <a:cubicBezTo>
                    <a:pt x="8" y="16"/>
                    <a:pt x="8" y="16"/>
                    <a:pt x="8" y="16"/>
                  </a:cubicBezTo>
                  <a:cubicBezTo>
                    <a:pt x="8" y="16"/>
                    <a:pt x="8" y="16"/>
                    <a:pt x="8" y="16"/>
                  </a:cubicBezTo>
                  <a:cubicBezTo>
                    <a:pt x="0" y="16"/>
                    <a:pt x="0" y="16"/>
                    <a:pt x="0" y="16"/>
                  </a:cubicBezTo>
                  <a:cubicBezTo>
                    <a:pt x="0" y="11"/>
                    <a:pt x="0" y="11"/>
                    <a:pt x="0" y="11"/>
                  </a:cubicBezTo>
                  <a:cubicBezTo>
                    <a:pt x="0" y="11"/>
                    <a:pt x="0" y="11"/>
                    <a:pt x="0" y="11"/>
                  </a:cubicBezTo>
                  <a:cubicBezTo>
                    <a:pt x="0" y="6"/>
                    <a:pt x="0" y="0"/>
                    <a:pt x="0" y="0"/>
                  </a:cubicBezTo>
                  <a:cubicBezTo>
                    <a:pt x="8" y="0"/>
                    <a:pt x="8" y="0"/>
                    <a:pt x="8" y="0"/>
                  </a:cubicBezTo>
                  <a:cubicBezTo>
                    <a:pt x="16" y="0"/>
                    <a:pt x="16" y="0"/>
                    <a:pt x="16"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1" name="Freeform 453"/>
            <p:cNvSpPr>
              <a:spLocks/>
            </p:cNvSpPr>
            <p:nvPr/>
          </p:nvSpPr>
          <p:spPr bwMode="auto">
            <a:xfrm>
              <a:off x="6297613" y="5610226"/>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11"/>
                  </a:moveTo>
                  <a:cubicBezTo>
                    <a:pt x="7" y="0"/>
                    <a:pt x="7" y="11"/>
                    <a:pt x="0" y="11"/>
                  </a:cubicBezTo>
                  <a:cubicBezTo>
                    <a:pt x="0" y="11"/>
                    <a:pt x="20" y="11"/>
                    <a:pt x="26" y="16"/>
                  </a:cubicBezTo>
                  <a:cubicBezTo>
                    <a:pt x="26" y="16"/>
                    <a:pt x="32" y="11"/>
                    <a:pt x="26"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2" name="Freeform 454"/>
            <p:cNvSpPr>
              <a:spLocks noEditPoints="1"/>
            </p:cNvSpPr>
            <p:nvPr/>
          </p:nvSpPr>
          <p:spPr bwMode="auto">
            <a:xfrm>
              <a:off x="6297613" y="5614988"/>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7"/>
                <a:gd name="T95" fmla="*/ 45 w 45"/>
                <a:gd name="T96" fmla="*/ 27 h 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7">
                  <a:moveTo>
                    <a:pt x="28" y="18"/>
                  </a:moveTo>
                  <a:lnTo>
                    <a:pt x="31" y="21"/>
                  </a:lnTo>
                  <a:lnTo>
                    <a:pt x="20" y="16"/>
                  </a:lnTo>
                  <a:lnTo>
                    <a:pt x="25" y="16"/>
                  </a:lnTo>
                  <a:lnTo>
                    <a:pt x="19" y="17"/>
                  </a:lnTo>
                  <a:lnTo>
                    <a:pt x="21" y="17"/>
                  </a:lnTo>
                  <a:lnTo>
                    <a:pt x="12" y="21"/>
                  </a:lnTo>
                  <a:lnTo>
                    <a:pt x="8" y="5"/>
                  </a:lnTo>
                  <a:lnTo>
                    <a:pt x="11" y="5"/>
                  </a:lnTo>
                  <a:lnTo>
                    <a:pt x="20" y="7"/>
                  </a:lnTo>
                  <a:lnTo>
                    <a:pt x="37" y="11"/>
                  </a:lnTo>
                  <a:lnTo>
                    <a:pt x="29" y="13"/>
                  </a:lnTo>
                  <a:lnTo>
                    <a:pt x="31" y="11"/>
                  </a:lnTo>
                  <a:lnTo>
                    <a:pt x="30" y="21"/>
                  </a:lnTo>
                  <a:lnTo>
                    <a:pt x="28" y="18"/>
                  </a:lnTo>
                  <a:close/>
                  <a:moveTo>
                    <a:pt x="43" y="12"/>
                  </a:moveTo>
                  <a:cubicBezTo>
                    <a:pt x="45" y="15"/>
                    <a:pt x="45" y="19"/>
                    <a:pt x="42" y="22"/>
                  </a:cubicBezTo>
                  <a:lnTo>
                    <a:pt x="40" y="24"/>
                  </a:lnTo>
                  <a:cubicBezTo>
                    <a:pt x="38" y="26"/>
                    <a:pt x="35" y="27"/>
                    <a:pt x="32" y="26"/>
                  </a:cubicBezTo>
                  <a:lnTo>
                    <a:pt x="18" y="22"/>
                  </a:lnTo>
                  <a:lnTo>
                    <a:pt x="11" y="21"/>
                  </a:lnTo>
                  <a:lnTo>
                    <a:pt x="8" y="21"/>
                  </a:lnTo>
                  <a:cubicBezTo>
                    <a:pt x="5" y="21"/>
                    <a:pt x="1" y="19"/>
                    <a:pt x="1" y="15"/>
                  </a:cubicBezTo>
                  <a:cubicBezTo>
                    <a:pt x="0" y="11"/>
                    <a:pt x="2" y="8"/>
                    <a:pt x="5" y="6"/>
                  </a:cubicBezTo>
                  <a:lnTo>
                    <a:pt x="14" y="2"/>
                  </a:lnTo>
                  <a:cubicBezTo>
                    <a:pt x="15" y="2"/>
                    <a:pt x="15" y="2"/>
                    <a:pt x="16" y="2"/>
                  </a:cubicBezTo>
                  <a:lnTo>
                    <a:pt x="22" y="1"/>
                  </a:lnTo>
                  <a:cubicBezTo>
                    <a:pt x="24" y="0"/>
                    <a:pt x="25" y="1"/>
                    <a:pt x="27" y="1"/>
                  </a:cubicBezTo>
                  <a:lnTo>
                    <a:pt x="38" y="6"/>
                  </a:lnTo>
                  <a:cubicBezTo>
                    <a:pt x="39" y="7"/>
                    <a:pt x="40" y="8"/>
                    <a:pt x="41" y="9"/>
                  </a:cubicBezTo>
                  <a:lnTo>
                    <a:pt x="43"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3" name="Freeform 455"/>
            <p:cNvSpPr>
              <a:spLocks/>
            </p:cNvSpPr>
            <p:nvPr/>
          </p:nvSpPr>
          <p:spPr bwMode="auto">
            <a:xfrm>
              <a:off x="6327775" y="558006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4" y="0"/>
                  </a:moveTo>
                  <a:cubicBezTo>
                    <a:pt x="0" y="0"/>
                    <a:pt x="5" y="11"/>
                    <a:pt x="10" y="22"/>
                  </a:cubicBezTo>
                  <a:cubicBezTo>
                    <a:pt x="10" y="22"/>
                    <a:pt x="10" y="27"/>
                    <a:pt x="10" y="27"/>
                  </a:cubicBezTo>
                  <a:cubicBezTo>
                    <a:pt x="14" y="32"/>
                    <a:pt x="14" y="32"/>
                    <a:pt x="19" y="32"/>
                  </a:cubicBezTo>
                  <a:cubicBezTo>
                    <a:pt x="23" y="22"/>
                    <a:pt x="23" y="22"/>
                    <a:pt x="28" y="16"/>
                  </a:cubicBezTo>
                  <a:cubicBezTo>
                    <a:pt x="32" y="0"/>
                    <a:pt x="23" y="0"/>
                    <a:pt x="14"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4" name="Freeform 456"/>
            <p:cNvSpPr>
              <a:spLocks/>
            </p:cNvSpPr>
            <p:nvPr/>
          </p:nvSpPr>
          <p:spPr bwMode="auto">
            <a:xfrm>
              <a:off x="6327775" y="558006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13"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7"/>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5" name="Freeform 457"/>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0" y="24"/>
                    <a:pt x="0" y="24"/>
                    <a:pt x="0" y="24"/>
                  </a:cubicBezTo>
                  <a:cubicBezTo>
                    <a:pt x="0" y="24"/>
                    <a:pt x="4" y="24"/>
                    <a:pt x="4" y="24"/>
                  </a:cubicBezTo>
                  <a:cubicBezTo>
                    <a:pt x="4" y="16"/>
                    <a:pt x="0" y="16"/>
                    <a:pt x="0" y="16"/>
                  </a:cubicBezTo>
                  <a:cubicBezTo>
                    <a:pt x="0" y="8"/>
                    <a:pt x="0" y="0"/>
                    <a:pt x="4" y="0"/>
                  </a:cubicBezTo>
                  <a:cubicBezTo>
                    <a:pt x="8" y="0"/>
                    <a:pt x="8" y="0"/>
                    <a:pt x="8" y="0"/>
                  </a:cubicBezTo>
                  <a:cubicBezTo>
                    <a:pt x="12" y="0"/>
                    <a:pt x="16" y="0"/>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6" name="Freeform 458"/>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24"/>
                    <a:pt x="8" y="24"/>
                    <a:pt x="8" y="32"/>
                  </a:cubicBezTo>
                  <a:cubicBezTo>
                    <a:pt x="4" y="32"/>
                    <a:pt x="4" y="32"/>
                    <a:pt x="4" y="24"/>
                  </a:cubicBezTo>
                  <a:cubicBezTo>
                    <a:pt x="4" y="24"/>
                    <a:pt x="4" y="24"/>
                    <a:pt x="4" y="24"/>
                  </a:cubicBezTo>
                  <a:cubicBezTo>
                    <a:pt x="4" y="24"/>
                    <a:pt x="4" y="24"/>
                    <a:pt x="4" y="16"/>
                  </a:cubicBezTo>
                  <a:cubicBezTo>
                    <a:pt x="4" y="16"/>
                    <a:pt x="4" y="16"/>
                    <a:pt x="4" y="16"/>
                  </a:cubicBezTo>
                  <a:cubicBezTo>
                    <a:pt x="0" y="8"/>
                    <a:pt x="0" y="0"/>
                    <a:pt x="4" y="0"/>
                  </a:cubicBezTo>
                  <a:cubicBezTo>
                    <a:pt x="4" y="0"/>
                    <a:pt x="8" y="0"/>
                    <a:pt x="8" y="0"/>
                  </a:cubicBezTo>
                  <a:cubicBezTo>
                    <a:pt x="12" y="0"/>
                    <a:pt x="16" y="0"/>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7" name="Freeform 459"/>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2"/>
                  </a:moveTo>
                  <a:cubicBezTo>
                    <a:pt x="16" y="22"/>
                    <a:pt x="16" y="22"/>
                    <a:pt x="11" y="32"/>
                  </a:cubicBezTo>
                  <a:cubicBezTo>
                    <a:pt x="11" y="32"/>
                    <a:pt x="11" y="32"/>
                    <a:pt x="11" y="32"/>
                  </a:cubicBezTo>
                  <a:cubicBezTo>
                    <a:pt x="11" y="32"/>
                    <a:pt x="6" y="32"/>
                    <a:pt x="6" y="32"/>
                  </a:cubicBezTo>
                  <a:cubicBezTo>
                    <a:pt x="6" y="32"/>
                    <a:pt x="6" y="32"/>
                    <a:pt x="6" y="32"/>
                  </a:cubicBezTo>
                  <a:cubicBezTo>
                    <a:pt x="6" y="32"/>
                    <a:pt x="6" y="22"/>
                    <a:pt x="6" y="22"/>
                  </a:cubicBezTo>
                  <a:cubicBezTo>
                    <a:pt x="6" y="22"/>
                    <a:pt x="6" y="22"/>
                    <a:pt x="6" y="22"/>
                  </a:cubicBezTo>
                  <a:cubicBezTo>
                    <a:pt x="6" y="11"/>
                    <a:pt x="0" y="11"/>
                    <a:pt x="6" y="0"/>
                  </a:cubicBezTo>
                  <a:cubicBezTo>
                    <a:pt x="6" y="0"/>
                    <a:pt x="11" y="0"/>
                    <a:pt x="11" y="0"/>
                  </a:cubicBezTo>
                  <a:cubicBezTo>
                    <a:pt x="16" y="0"/>
                    <a:pt x="16" y="11"/>
                    <a:pt x="16"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8" name="Freeform 460"/>
            <p:cNvSpPr>
              <a:spLocks/>
            </p:cNvSpPr>
            <p:nvPr/>
          </p:nvSpPr>
          <p:spPr bwMode="auto">
            <a:xfrm>
              <a:off x="6327775" y="5580063"/>
              <a:ext cx="11113"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8"/>
                  </a:moveTo>
                  <a:cubicBezTo>
                    <a:pt x="4" y="0"/>
                    <a:pt x="4" y="8"/>
                    <a:pt x="0" y="8"/>
                  </a:cubicBezTo>
                  <a:cubicBezTo>
                    <a:pt x="0" y="8"/>
                    <a:pt x="12" y="8"/>
                    <a:pt x="12" y="16"/>
                  </a:cubicBezTo>
                  <a:cubicBezTo>
                    <a:pt x="12" y="16"/>
                    <a:pt x="16" y="8"/>
                    <a:pt x="16"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9" name="Freeform 461"/>
            <p:cNvSpPr>
              <a:spLocks noEditPoints="1"/>
            </p:cNvSpPr>
            <p:nvPr/>
          </p:nvSpPr>
          <p:spPr bwMode="auto">
            <a:xfrm>
              <a:off x="6327775" y="5583238"/>
              <a:ext cx="20638" cy="17463"/>
            </a:xfrm>
            <a:custGeom>
              <a:avLst/>
              <a:gdLst>
                <a:gd name="T0" fmla="*/ 2147483647 w 33"/>
                <a:gd name="T1" fmla="*/ 2147483647 h 28"/>
                <a:gd name="T2" fmla="*/ 2147483647 w 33"/>
                <a:gd name="T3" fmla="*/ 2147483647 h 28"/>
                <a:gd name="T4" fmla="*/ 2147483647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2147483647 h 28"/>
                <a:gd name="T14" fmla="*/ 2147483647 w 33"/>
                <a:gd name="T15" fmla="*/ 2147483647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2147483647 w 33"/>
                <a:gd name="T31" fmla="*/ 2147483647 h 28"/>
                <a:gd name="T32" fmla="*/ 2147483647 w 33"/>
                <a:gd name="T33" fmla="*/ 2147483647 h 28"/>
                <a:gd name="T34" fmla="*/ 2147483647 w 33"/>
                <a:gd name="T35" fmla="*/ 2147483647 h 28"/>
                <a:gd name="T36" fmla="*/ 2147483647 w 33"/>
                <a:gd name="T37" fmla="*/ 2147483647 h 28"/>
                <a:gd name="T38" fmla="*/ 2147483647 w 33"/>
                <a:gd name="T39" fmla="*/ 2147483647 h 28"/>
                <a:gd name="T40" fmla="*/ 2147483647 w 33"/>
                <a:gd name="T41" fmla="*/ 2147483647 h 28"/>
                <a:gd name="T42" fmla="*/ 2147483647 w 33"/>
                <a:gd name="T43" fmla="*/ 2147483647 h 28"/>
                <a:gd name="T44" fmla="*/ 2147483647 w 33"/>
                <a:gd name="T45" fmla="*/ 2147483647 h 28"/>
                <a:gd name="T46" fmla="*/ 2147483647 w 33"/>
                <a:gd name="T47" fmla="*/ 2147483647 h 28"/>
                <a:gd name="T48" fmla="*/ 2147483647 w 33"/>
                <a:gd name="T49" fmla="*/ 2147483647 h 28"/>
                <a:gd name="T50" fmla="*/ 2147483647 w 33"/>
                <a:gd name="T51" fmla="*/ 2147483647 h 28"/>
                <a:gd name="T52" fmla="*/ 2147483647 w 33"/>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8"/>
                <a:gd name="T83" fmla="*/ 33 w 33"/>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8">
                  <a:moveTo>
                    <a:pt x="17" y="8"/>
                  </a:moveTo>
                  <a:lnTo>
                    <a:pt x="22" y="19"/>
                  </a:lnTo>
                  <a:lnTo>
                    <a:pt x="11" y="16"/>
                  </a:lnTo>
                  <a:lnTo>
                    <a:pt x="18" y="15"/>
                  </a:lnTo>
                  <a:lnTo>
                    <a:pt x="13" y="18"/>
                  </a:lnTo>
                  <a:lnTo>
                    <a:pt x="10" y="4"/>
                  </a:lnTo>
                  <a:lnTo>
                    <a:pt x="16" y="5"/>
                  </a:lnTo>
                  <a:cubicBezTo>
                    <a:pt x="18" y="5"/>
                    <a:pt x="19" y="6"/>
                    <a:pt x="21" y="7"/>
                  </a:cubicBezTo>
                  <a:lnTo>
                    <a:pt x="27" y="14"/>
                  </a:lnTo>
                  <a:lnTo>
                    <a:pt x="13" y="16"/>
                  </a:lnTo>
                  <a:lnTo>
                    <a:pt x="15" y="12"/>
                  </a:lnTo>
                  <a:lnTo>
                    <a:pt x="17" y="8"/>
                  </a:lnTo>
                  <a:close/>
                  <a:moveTo>
                    <a:pt x="30" y="19"/>
                  </a:moveTo>
                  <a:lnTo>
                    <a:pt x="28" y="23"/>
                  </a:lnTo>
                  <a:cubicBezTo>
                    <a:pt x="26" y="25"/>
                    <a:pt x="24" y="27"/>
                    <a:pt x="21" y="27"/>
                  </a:cubicBezTo>
                  <a:cubicBezTo>
                    <a:pt x="19" y="28"/>
                    <a:pt x="16" y="27"/>
                    <a:pt x="14" y="25"/>
                  </a:cubicBezTo>
                  <a:lnTo>
                    <a:pt x="8" y="18"/>
                  </a:lnTo>
                  <a:lnTo>
                    <a:pt x="13" y="20"/>
                  </a:lnTo>
                  <a:lnTo>
                    <a:pt x="7" y="19"/>
                  </a:lnTo>
                  <a:cubicBezTo>
                    <a:pt x="4" y="19"/>
                    <a:pt x="1" y="16"/>
                    <a:pt x="1" y="13"/>
                  </a:cubicBezTo>
                  <a:cubicBezTo>
                    <a:pt x="0" y="10"/>
                    <a:pt x="1" y="6"/>
                    <a:pt x="4" y="5"/>
                  </a:cubicBezTo>
                  <a:lnTo>
                    <a:pt x="9" y="2"/>
                  </a:lnTo>
                  <a:cubicBezTo>
                    <a:pt x="11" y="0"/>
                    <a:pt x="13" y="0"/>
                    <a:pt x="16" y="1"/>
                  </a:cubicBezTo>
                  <a:lnTo>
                    <a:pt x="27" y="4"/>
                  </a:lnTo>
                  <a:cubicBezTo>
                    <a:pt x="29" y="4"/>
                    <a:pt x="31" y="6"/>
                    <a:pt x="32" y="8"/>
                  </a:cubicBezTo>
                  <a:cubicBezTo>
                    <a:pt x="33" y="10"/>
                    <a:pt x="33" y="13"/>
                    <a:pt x="32" y="15"/>
                  </a:cubicBezTo>
                  <a:lnTo>
                    <a:pt x="30" y="1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0" name="Freeform 462"/>
            <p:cNvSpPr>
              <a:spLocks/>
            </p:cNvSpPr>
            <p:nvPr/>
          </p:nvSpPr>
          <p:spPr bwMode="auto">
            <a:xfrm>
              <a:off x="6169025" y="5403851"/>
              <a:ext cx="39688" cy="61913"/>
            </a:xfrm>
            <a:custGeom>
              <a:avLst/>
              <a:gdLst>
                <a:gd name="T0" fmla="*/ 2147483647 w 64"/>
                <a:gd name="T1" fmla="*/ 2147483647 h 96"/>
                <a:gd name="T2" fmla="*/ 2147483647 w 64"/>
                <a:gd name="T3" fmla="*/ 2147483647 h 96"/>
                <a:gd name="T4" fmla="*/ 2147483647 w 64"/>
                <a:gd name="T5" fmla="*/ 2147483647 h 96"/>
                <a:gd name="T6" fmla="*/ 0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16" y="91"/>
                  </a:moveTo>
                  <a:cubicBezTo>
                    <a:pt x="22" y="75"/>
                    <a:pt x="32" y="59"/>
                    <a:pt x="43" y="48"/>
                  </a:cubicBezTo>
                  <a:cubicBezTo>
                    <a:pt x="64" y="32"/>
                    <a:pt x="16" y="0"/>
                    <a:pt x="16" y="59"/>
                  </a:cubicBezTo>
                  <a:cubicBezTo>
                    <a:pt x="16" y="70"/>
                    <a:pt x="0" y="75"/>
                    <a:pt x="0" y="86"/>
                  </a:cubicBezTo>
                  <a:cubicBezTo>
                    <a:pt x="0" y="91"/>
                    <a:pt x="16" y="96"/>
                    <a:pt x="16" y="9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1" name="Freeform 463"/>
            <p:cNvSpPr>
              <a:spLocks/>
            </p:cNvSpPr>
            <p:nvPr/>
          </p:nvSpPr>
          <p:spPr bwMode="auto">
            <a:xfrm>
              <a:off x="6169025" y="5414963"/>
              <a:ext cx="30163" cy="50800"/>
            </a:xfrm>
            <a:custGeom>
              <a:avLst/>
              <a:gdLst>
                <a:gd name="T0" fmla="*/ 2147483647 w 48"/>
                <a:gd name="T1" fmla="*/ 2147483647 h 80"/>
                <a:gd name="T2" fmla="*/ 2147483647 w 48"/>
                <a:gd name="T3" fmla="*/ 2147483647 h 80"/>
                <a:gd name="T4" fmla="*/ 0 w 48"/>
                <a:gd name="T5" fmla="*/ 2147483647 h 80"/>
                <a:gd name="T6" fmla="*/ 0 w 48"/>
                <a:gd name="T7" fmla="*/ 2147483647 h 80"/>
                <a:gd name="T8" fmla="*/ 0 w 48"/>
                <a:gd name="T9" fmla="*/ 2147483647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2" y="31"/>
                  </a:moveTo>
                  <a:cubicBezTo>
                    <a:pt x="30" y="44"/>
                    <a:pt x="18" y="56"/>
                    <a:pt x="12" y="74"/>
                  </a:cubicBezTo>
                  <a:cubicBezTo>
                    <a:pt x="12" y="80"/>
                    <a:pt x="0" y="80"/>
                    <a:pt x="0" y="74"/>
                  </a:cubicBezTo>
                  <a:cubicBezTo>
                    <a:pt x="0" y="74"/>
                    <a:pt x="0" y="74"/>
                    <a:pt x="0" y="74"/>
                  </a:cubicBezTo>
                  <a:cubicBezTo>
                    <a:pt x="0" y="68"/>
                    <a:pt x="0" y="68"/>
                    <a:pt x="0" y="68"/>
                  </a:cubicBezTo>
                  <a:cubicBezTo>
                    <a:pt x="0" y="62"/>
                    <a:pt x="12" y="56"/>
                    <a:pt x="12" y="50"/>
                  </a:cubicBezTo>
                  <a:cubicBezTo>
                    <a:pt x="12" y="7"/>
                    <a:pt x="36" y="0"/>
                    <a:pt x="42" y="13"/>
                  </a:cubicBezTo>
                  <a:cubicBezTo>
                    <a:pt x="48" y="13"/>
                    <a:pt x="48" y="19"/>
                    <a:pt x="42" y="31"/>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2" name="Freeform 464"/>
            <p:cNvSpPr>
              <a:spLocks/>
            </p:cNvSpPr>
            <p:nvPr/>
          </p:nvSpPr>
          <p:spPr bwMode="auto">
            <a:xfrm>
              <a:off x="6169025" y="5424488"/>
              <a:ext cx="30163" cy="41275"/>
            </a:xfrm>
            <a:custGeom>
              <a:avLst/>
              <a:gdLst>
                <a:gd name="T0" fmla="*/ 2147483647 w 48"/>
                <a:gd name="T1" fmla="*/ 2147483647 h 64"/>
                <a:gd name="T2" fmla="*/ 2147483647 w 48"/>
                <a:gd name="T3" fmla="*/ 2147483647 h 64"/>
                <a:gd name="T4" fmla="*/ 0 w 48"/>
                <a:gd name="T5" fmla="*/ 2147483647 h 64"/>
                <a:gd name="T6" fmla="*/ 0 w 48"/>
                <a:gd name="T7" fmla="*/ 2147483647 h 64"/>
                <a:gd name="T8" fmla="*/ 0 w 48"/>
                <a:gd name="T9" fmla="*/ 2147483647 h 64"/>
                <a:gd name="T10" fmla="*/ 2147483647 w 48"/>
                <a:gd name="T11" fmla="*/ 2147483647 h 64"/>
                <a:gd name="T12" fmla="*/ 2147483647 w 48"/>
                <a:gd name="T13" fmla="*/ 2147483647 h 64"/>
                <a:gd name="T14" fmla="*/ 2147483647 w 48"/>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64"/>
                <a:gd name="T26" fmla="*/ 48 w 4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64">
                  <a:moveTo>
                    <a:pt x="42" y="18"/>
                  </a:moveTo>
                  <a:cubicBezTo>
                    <a:pt x="30" y="30"/>
                    <a:pt x="18" y="47"/>
                    <a:pt x="12" y="64"/>
                  </a:cubicBezTo>
                  <a:cubicBezTo>
                    <a:pt x="12" y="64"/>
                    <a:pt x="6" y="64"/>
                    <a:pt x="0" y="64"/>
                  </a:cubicBezTo>
                  <a:cubicBezTo>
                    <a:pt x="0" y="64"/>
                    <a:pt x="0" y="64"/>
                    <a:pt x="0" y="59"/>
                  </a:cubicBezTo>
                  <a:cubicBezTo>
                    <a:pt x="0" y="59"/>
                    <a:pt x="0" y="59"/>
                    <a:pt x="0" y="59"/>
                  </a:cubicBezTo>
                  <a:cubicBezTo>
                    <a:pt x="6" y="53"/>
                    <a:pt x="12" y="47"/>
                    <a:pt x="12" y="41"/>
                  </a:cubicBezTo>
                  <a:cubicBezTo>
                    <a:pt x="12" y="12"/>
                    <a:pt x="30" y="0"/>
                    <a:pt x="36" y="6"/>
                  </a:cubicBezTo>
                  <a:cubicBezTo>
                    <a:pt x="42" y="6"/>
                    <a:pt x="48" y="12"/>
                    <a:pt x="42"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3" name="Freeform 465"/>
            <p:cNvSpPr>
              <a:spLocks/>
            </p:cNvSpPr>
            <p:nvPr/>
          </p:nvSpPr>
          <p:spPr bwMode="auto">
            <a:xfrm>
              <a:off x="6169025" y="542448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2147483647 w 48"/>
                <a:gd name="T13" fmla="*/ 0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36" y="11"/>
                  </a:moveTo>
                  <a:cubicBezTo>
                    <a:pt x="30" y="16"/>
                    <a:pt x="18" y="32"/>
                    <a:pt x="12" y="48"/>
                  </a:cubicBezTo>
                  <a:cubicBezTo>
                    <a:pt x="12" y="48"/>
                    <a:pt x="6" y="48"/>
                    <a:pt x="6" y="48"/>
                  </a:cubicBezTo>
                  <a:cubicBezTo>
                    <a:pt x="6" y="48"/>
                    <a:pt x="6" y="48"/>
                    <a:pt x="6" y="48"/>
                  </a:cubicBezTo>
                  <a:cubicBezTo>
                    <a:pt x="6" y="48"/>
                    <a:pt x="0" y="48"/>
                    <a:pt x="0" y="48"/>
                  </a:cubicBezTo>
                  <a:cubicBezTo>
                    <a:pt x="6" y="43"/>
                    <a:pt x="12" y="38"/>
                    <a:pt x="12" y="32"/>
                  </a:cubicBezTo>
                  <a:cubicBezTo>
                    <a:pt x="18" y="11"/>
                    <a:pt x="30" y="0"/>
                    <a:pt x="36" y="0"/>
                  </a:cubicBezTo>
                  <a:cubicBezTo>
                    <a:pt x="36" y="0"/>
                    <a:pt x="48" y="6"/>
                    <a:pt x="36" y="11"/>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4" name="Freeform 466"/>
            <p:cNvSpPr>
              <a:spLocks/>
            </p:cNvSpPr>
            <p:nvPr/>
          </p:nvSpPr>
          <p:spPr bwMode="auto">
            <a:xfrm>
              <a:off x="6178550" y="5424488"/>
              <a:ext cx="20638" cy="31750"/>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7" y="11"/>
                  </a:moveTo>
                  <a:cubicBezTo>
                    <a:pt x="22" y="16"/>
                    <a:pt x="11" y="32"/>
                    <a:pt x="6" y="43"/>
                  </a:cubicBezTo>
                  <a:cubicBezTo>
                    <a:pt x="6" y="43"/>
                    <a:pt x="0" y="48"/>
                    <a:pt x="0" y="48"/>
                  </a:cubicBezTo>
                  <a:cubicBezTo>
                    <a:pt x="0" y="48"/>
                    <a:pt x="0" y="48"/>
                    <a:pt x="0" y="48"/>
                  </a:cubicBezTo>
                  <a:cubicBezTo>
                    <a:pt x="0" y="48"/>
                    <a:pt x="0" y="48"/>
                    <a:pt x="0" y="48"/>
                  </a:cubicBezTo>
                  <a:cubicBezTo>
                    <a:pt x="0" y="43"/>
                    <a:pt x="6" y="38"/>
                    <a:pt x="6" y="32"/>
                  </a:cubicBezTo>
                  <a:cubicBezTo>
                    <a:pt x="11" y="16"/>
                    <a:pt x="22" y="6"/>
                    <a:pt x="22" y="6"/>
                  </a:cubicBezTo>
                  <a:cubicBezTo>
                    <a:pt x="22" y="0"/>
                    <a:pt x="32" y="6"/>
                    <a:pt x="27" y="11"/>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5" name="Freeform 467"/>
            <p:cNvSpPr>
              <a:spLocks/>
            </p:cNvSpPr>
            <p:nvPr/>
          </p:nvSpPr>
          <p:spPr bwMode="auto">
            <a:xfrm>
              <a:off x="6108700" y="5465763"/>
              <a:ext cx="69850" cy="82550"/>
            </a:xfrm>
            <a:custGeom>
              <a:avLst/>
              <a:gdLst>
                <a:gd name="T0" fmla="*/ 2147483647 w 112"/>
                <a:gd name="T1" fmla="*/ 2147483647 h 128"/>
                <a:gd name="T2" fmla="*/ 2147483647 w 112"/>
                <a:gd name="T3" fmla="*/ 2147483647 h 128"/>
                <a:gd name="T4" fmla="*/ 2147483647 w 112"/>
                <a:gd name="T5" fmla="*/ 2147483647 h 128"/>
                <a:gd name="T6" fmla="*/ 2147483647 w 112"/>
                <a:gd name="T7" fmla="*/ 2147483647 h 128"/>
                <a:gd name="T8" fmla="*/ 2147483647 w 112"/>
                <a:gd name="T9" fmla="*/ 2147483647 h 128"/>
                <a:gd name="T10" fmla="*/ 0 60000 65536"/>
                <a:gd name="T11" fmla="*/ 0 60000 65536"/>
                <a:gd name="T12" fmla="*/ 0 60000 65536"/>
                <a:gd name="T13" fmla="*/ 0 60000 65536"/>
                <a:gd name="T14" fmla="*/ 0 60000 65536"/>
                <a:gd name="T15" fmla="*/ 0 w 112"/>
                <a:gd name="T16" fmla="*/ 0 h 128"/>
                <a:gd name="T17" fmla="*/ 112 w 112"/>
                <a:gd name="T18" fmla="*/ 128 h 128"/>
              </a:gdLst>
              <a:ahLst/>
              <a:cxnLst>
                <a:cxn ang="T10">
                  <a:pos x="T0" y="T1"/>
                </a:cxn>
                <a:cxn ang="T11">
                  <a:pos x="T2" y="T3"/>
                </a:cxn>
                <a:cxn ang="T12">
                  <a:pos x="T4" y="T5"/>
                </a:cxn>
                <a:cxn ang="T13">
                  <a:pos x="T6" y="T7"/>
                </a:cxn>
                <a:cxn ang="T14">
                  <a:pos x="T8" y="T9"/>
                </a:cxn>
              </a:cxnLst>
              <a:rect l="T15" t="T16" r="T17" b="T18"/>
              <a:pathLst>
                <a:path w="112" h="128">
                  <a:moveTo>
                    <a:pt x="43" y="7"/>
                  </a:moveTo>
                  <a:cubicBezTo>
                    <a:pt x="43" y="7"/>
                    <a:pt x="0" y="31"/>
                    <a:pt x="32" y="110"/>
                  </a:cubicBezTo>
                  <a:cubicBezTo>
                    <a:pt x="32" y="110"/>
                    <a:pt x="54" y="128"/>
                    <a:pt x="75" y="116"/>
                  </a:cubicBezTo>
                  <a:cubicBezTo>
                    <a:pt x="75" y="116"/>
                    <a:pt x="112" y="80"/>
                    <a:pt x="107" y="37"/>
                  </a:cubicBezTo>
                  <a:cubicBezTo>
                    <a:pt x="107" y="37"/>
                    <a:pt x="107" y="0"/>
                    <a:pt x="43" y="7"/>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6" name="Freeform 468"/>
            <p:cNvSpPr>
              <a:spLocks/>
            </p:cNvSpPr>
            <p:nvPr/>
          </p:nvSpPr>
          <p:spPr bwMode="auto">
            <a:xfrm>
              <a:off x="6108700" y="54657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12"/>
                <a:gd name="T26" fmla="*/ 112 w 112"/>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12">
                  <a:moveTo>
                    <a:pt x="48" y="0"/>
                  </a:moveTo>
                  <a:cubicBezTo>
                    <a:pt x="65" y="6"/>
                    <a:pt x="77" y="12"/>
                    <a:pt x="83" y="18"/>
                  </a:cubicBezTo>
                  <a:cubicBezTo>
                    <a:pt x="101" y="24"/>
                    <a:pt x="107" y="36"/>
                    <a:pt x="107" y="36"/>
                  </a:cubicBezTo>
                  <a:cubicBezTo>
                    <a:pt x="112" y="65"/>
                    <a:pt x="83" y="95"/>
                    <a:pt x="77" y="101"/>
                  </a:cubicBezTo>
                  <a:cubicBezTo>
                    <a:pt x="71" y="107"/>
                    <a:pt x="71" y="107"/>
                    <a:pt x="71" y="107"/>
                  </a:cubicBezTo>
                  <a:cubicBezTo>
                    <a:pt x="54" y="112"/>
                    <a:pt x="42" y="107"/>
                    <a:pt x="36" y="101"/>
                  </a:cubicBezTo>
                  <a:cubicBezTo>
                    <a:pt x="36" y="101"/>
                    <a:pt x="36" y="101"/>
                    <a:pt x="36" y="101"/>
                  </a:cubicBezTo>
                  <a:cubicBezTo>
                    <a:pt x="0" y="24"/>
                    <a:pt x="48" y="0"/>
                    <a:pt x="48"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7" name="Freeform 469"/>
            <p:cNvSpPr>
              <a:spLocks/>
            </p:cNvSpPr>
            <p:nvPr/>
          </p:nvSpPr>
          <p:spPr bwMode="auto">
            <a:xfrm>
              <a:off x="6118225" y="5465763"/>
              <a:ext cx="50800" cy="73025"/>
            </a:xfrm>
            <a:custGeom>
              <a:avLst/>
              <a:gdLst>
                <a:gd name="T0" fmla="*/ 2147483647 w 80"/>
                <a:gd name="T1" fmla="*/ 0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12"/>
                <a:gd name="T26" fmla="*/ 80 w 80"/>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12">
                  <a:moveTo>
                    <a:pt x="38" y="0"/>
                  </a:moveTo>
                  <a:cubicBezTo>
                    <a:pt x="54" y="0"/>
                    <a:pt x="59" y="14"/>
                    <a:pt x="64" y="14"/>
                  </a:cubicBezTo>
                  <a:cubicBezTo>
                    <a:pt x="75" y="27"/>
                    <a:pt x="80" y="33"/>
                    <a:pt x="80" y="33"/>
                  </a:cubicBezTo>
                  <a:cubicBezTo>
                    <a:pt x="80" y="66"/>
                    <a:pt x="59" y="99"/>
                    <a:pt x="54" y="106"/>
                  </a:cubicBezTo>
                  <a:cubicBezTo>
                    <a:pt x="54" y="106"/>
                    <a:pt x="54" y="106"/>
                    <a:pt x="54" y="106"/>
                  </a:cubicBezTo>
                  <a:cubicBezTo>
                    <a:pt x="38" y="112"/>
                    <a:pt x="27" y="106"/>
                    <a:pt x="22" y="99"/>
                  </a:cubicBezTo>
                  <a:cubicBezTo>
                    <a:pt x="22" y="99"/>
                    <a:pt x="22" y="99"/>
                    <a:pt x="22" y="99"/>
                  </a:cubicBezTo>
                  <a:cubicBezTo>
                    <a:pt x="0" y="27"/>
                    <a:pt x="38" y="0"/>
                    <a:pt x="38"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8" name="Freeform 470"/>
            <p:cNvSpPr>
              <a:spLocks/>
            </p:cNvSpPr>
            <p:nvPr/>
          </p:nvSpPr>
          <p:spPr bwMode="auto">
            <a:xfrm>
              <a:off x="6118225" y="5476876"/>
              <a:ext cx="50800" cy="61913"/>
            </a:xfrm>
            <a:custGeom>
              <a:avLst/>
              <a:gdLst>
                <a:gd name="T0" fmla="*/ 2147483647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96"/>
                <a:gd name="T26" fmla="*/ 80 w 8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96">
                  <a:moveTo>
                    <a:pt x="37" y="0"/>
                  </a:moveTo>
                  <a:cubicBezTo>
                    <a:pt x="68" y="0"/>
                    <a:pt x="68" y="6"/>
                    <a:pt x="68" y="12"/>
                  </a:cubicBezTo>
                  <a:cubicBezTo>
                    <a:pt x="80" y="18"/>
                    <a:pt x="80" y="24"/>
                    <a:pt x="80" y="30"/>
                  </a:cubicBezTo>
                  <a:cubicBezTo>
                    <a:pt x="80" y="54"/>
                    <a:pt x="56" y="84"/>
                    <a:pt x="56" y="84"/>
                  </a:cubicBezTo>
                  <a:cubicBezTo>
                    <a:pt x="50" y="90"/>
                    <a:pt x="50" y="90"/>
                    <a:pt x="50" y="90"/>
                  </a:cubicBezTo>
                  <a:cubicBezTo>
                    <a:pt x="37" y="96"/>
                    <a:pt x="25" y="84"/>
                    <a:pt x="19" y="84"/>
                  </a:cubicBezTo>
                  <a:cubicBezTo>
                    <a:pt x="19" y="84"/>
                    <a:pt x="19" y="78"/>
                    <a:pt x="19" y="78"/>
                  </a:cubicBezTo>
                  <a:cubicBezTo>
                    <a:pt x="0" y="18"/>
                    <a:pt x="37" y="0"/>
                    <a:pt x="37"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9" name="Freeform 471"/>
            <p:cNvSpPr>
              <a:spLocks/>
            </p:cNvSpPr>
            <p:nvPr/>
          </p:nvSpPr>
          <p:spPr bwMode="auto">
            <a:xfrm>
              <a:off x="6127750" y="5476876"/>
              <a:ext cx="41275" cy="50800"/>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2" y="0"/>
                  </a:moveTo>
                  <a:cubicBezTo>
                    <a:pt x="64" y="6"/>
                    <a:pt x="58" y="11"/>
                    <a:pt x="58" y="11"/>
                  </a:cubicBezTo>
                  <a:cubicBezTo>
                    <a:pt x="64" y="16"/>
                    <a:pt x="64" y="27"/>
                    <a:pt x="64" y="32"/>
                  </a:cubicBezTo>
                  <a:cubicBezTo>
                    <a:pt x="64" y="54"/>
                    <a:pt x="39" y="75"/>
                    <a:pt x="39" y="75"/>
                  </a:cubicBezTo>
                  <a:cubicBezTo>
                    <a:pt x="39" y="75"/>
                    <a:pt x="39" y="75"/>
                    <a:pt x="39" y="75"/>
                  </a:cubicBezTo>
                  <a:cubicBezTo>
                    <a:pt x="20" y="80"/>
                    <a:pt x="13" y="70"/>
                    <a:pt x="7" y="70"/>
                  </a:cubicBezTo>
                  <a:cubicBezTo>
                    <a:pt x="7" y="70"/>
                    <a:pt x="7" y="70"/>
                    <a:pt x="7" y="70"/>
                  </a:cubicBezTo>
                  <a:cubicBezTo>
                    <a:pt x="0" y="22"/>
                    <a:pt x="32" y="0"/>
                    <a:pt x="32"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0" name="Freeform 472"/>
            <p:cNvSpPr>
              <a:spLocks/>
            </p:cNvSpPr>
            <p:nvPr/>
          </p:nvSpPr>
          <p:spPr bwMode="auto">
            <a:xfrm>
              <a:off x="6127750" y="5476876"/>
              <a:ext cx="41275" cy="50800"/>
            </a:xfrm>
            <a:custGeom>
              <a:avLst/>
              <a:gdLst>
                <a:gd name="T0" fmla="*/ 2147483647 w 64"/>
                <a:gd name="T1" fmla="*/ 0 h 80"/>
                <a:gd name="T2" fmla="*/ 0 w 64"/>
                <a:gd name="T3" fmla="*/ 2147483647 h 80"/>
                <a:gd name="T4" fmla="*/ 2147483647 w 64"/>
                <a:gd name="T5" fmla="*/ 2147483647 h 80"/>
                <a:gd name="T6" fmla="*/ 2147483647 w 64"/>
                <a:gd name="T7" fmla="*/ 2147483647 h 80"/>
                <a:gd name="T8" fmla="*/ 2147483647 w 64"/>
                <a:gd name="T9" fmla="*/ 0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32" y="0"/>
                  </a:moveTo>
                  <a:cubicBezTo>
                    <a:pt x="32" y="0"/>
                    <a:pt x="0" y="23"/>
                    <a:pt x="0" y="63"/>
                  </a:cubicBezTo>
                  <a:cubicBezTo>
                    <a:pt x="0" y="63"/>
                    <a:pt x="13" y="80"/>
                    <a:pt x="32" y="75"/>
                  </a:cubicBezTo>
                  <a:cubicBezTo>
                    <a:pt x="32" y="75"/>
                    <a:pt x="58" y="35"/>
                    <a:pt x="52" y="12"/>
                  </a:cubicBezTo>
                  <a:cubicBezTo>
                    <a:pt x="52" y="12"/>
                    <a:pt x="64"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1" name="Freeform 473"/>
            <p:cNvSpPr>
              <a:spLocks/>
            </p:cNvSpPr>
            <p:nvPr/>
          </p:nvSpPr>
          <p:spPr bwMode="auto">
            <a:xfrm>
              <a:off x="6127750" y="5435601"/>
              <a:ext cx="41275"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0" y="0"/>
                  </a:moveTo>
                  <a:cubicBezTo>
                    <a:pt x="20" y="0"/>
                    <a:pt x="0" y="22"/>
                    <a:pt x="26" y="57"/>
                  </a:cubicBezTo>
                  <a:cubicBezTo>
                    <a:pt x="26" y="57"/>
                    <a:pt x="39" y="64"/>
                    <a:pt x="52" y="57"/>
                  </a:cubicBezTo>
                  <a:cubicBezTo>
                    <a:pt x="52" y="57"/>
                    <a:pt x="64" y="36"/>
                    <a:pt x="58" y="8"/>
                  </a:cubicBezTo>
                  <a:cubicBezTo>
                    <a:pt x="58" y="8"/>
                    <a:pt x="39" y="0"/>
                    <a:pt x="20"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2" name="Freeform 474"/>
            <p:cNvSpPr>
              <a:spLocks/>
            </p:cNvSpPr>
            <p:nvPr/>
          </p:nvSpPr>
          <p:spPr bwMode="auto">
            <a:xfrm>
              <a:off x="6127750" y="5435601"/>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2" y="8"/>
                  </a:moveTo>
                  <a:cubicBezTo>
                    <a:pt x="36" y="0"/>
                    <a:pt x="43" y="8"/>
                    <a:pt x="50" y="8"/>
                  </a:cubicBezTo>
                  <a:cubicBezTo>
                    <a:pt x="57" y="8"/>
                    <a:pt x="57" y="15"/>
                    <a:pt x="57" y="15"/>
                  </a:cubicBezTo>
                  <a:cubicBezTo>
                    <a:pt x="64" y="29"/>
                    <a:pt x="57" y="50"/>
                    <a:pt x="50" y="50"/>
                  </a:cubicBezTo>
                  <a:cubicBezTo>
                    <a:pt x="50" y="50"/>
                    <a:pt x="50" y="57"/>
                    <a:pt x="50" y="57"/>
                  </a:cubicBezTo>
                  <a:cubicBezTo>
                    <a:pt x="43" y="64"/>
                    <a:pt x="36" y="57"/>
                    <a:pt x="29" y="57"/>
                  </a:cubicBezTo>
                  <a:cubicBezTo>
                    <a:pt x="29" y="57"/>
                    <a:pt x="29" y="57"/>
                    <a:pt x="29" y="57"/>
                  </a:cubicBezTo>
                  <a:cubicBezTo>
                    <a:pt x="0" y="22"/>
                    <a:pt x="22" y="8"/>
                    <a:pt x="22" y="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3" name="Freeform 475"/>
            <p:cNvSpPr>
              <a:spLocks/>
            </p:cNvSpPr>
            <p:nvPr/>
          </p:nvSpPr>
          <p:spPr bwMode="auto">
            <a:xfrm>
              <a:off x="6138863" y="543560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12" y="6"/>
                  </a:moveTo>
                  <a:cubicBezTo>
                    <a:pt x="24" y="0"/>
                    <a:pt x="30" y="6"/>
                    <a:pt x="36" y="6"/>
                  </a:cubicBezTo>
                  <a:cubicBezTo>
                    <a:pt x="42" y="6"/>
                    <a:pt x="42" y="12"/>
                    <a:pt x="42" y="12"/>
                  </a:cubicBezTo>
                  <a:cubicBezTo>
                    <a:pt x="48" y="24"/>
                    <a:pt x="36" y="42"/>
                    <a:pt x="36" y="42"/>
                  </a:cubicBezTo>
                  <a:cubicBezTo>
                    <a:pt x="36" y="42"/>
                    <a:pt x="36" y="42"/>
                    <a:pt x="36" y="42"/>
                  </a:cubicBezTo>
                  <a:cubicBezTo>
                    <a:pt x="30" y="48"/>
                    <a:pt x="24" y="48"/>
                    <a:pt x="18" y="48"/>
                  </a:cubicBezTo>
                  <a:cubicBezTo>
                    <a:pt x="18" y="48"/>
                    <a:pt x="18" y="48"/>
                    <a:pt x="18" y="48"/>
                  </a:cubicBezTo>
                  <a:cubicBezTo>
                    <a:pt x="0" y="18"/>
                    <a:pt x="12" y="6"/>
                    <a:pt x="12" y="6"/>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4" name="Freeform 476"/>
            <p:cNvSpPr>
              <a:spLocks/>
            </p:cNvSpPr>
            <p:nvPr/>
          </p:nvSpPr>
          <p:spPr bwMode="auto">
            <a:xfrm>
              <a:off x="6138863" y="543560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1" y="6"/>
                  </a:moveTo>
                  <a:cubicBezTo>
                    <a:pt x="22" y="0"/>
                    <a:pt x="27" y="6"/>
                    <a:pt x="27" y="6"/>
                  </a:cubicBezTo>
                  <a:cubicBezTo>
                    <a:pt x="27" y="12"/>
                    <a:pt x="32" y="12"/>
                    <a:pt x="32" y="18"/>
                  </a:cubicBezTo>
                  <a:cubicBezTo>
                    <a:pt x="32" y="30"/>
                    <a:pt x="27" y="42"/>
                    <a:pt x="27" y="42"/>
                  </a:cubicBezTo>
                  <a:cubicBezTo>
                    <a:pt x="27" y="42"/>
                    <a:pt x="27" y="42"/>
                    <a:pt x="27" y="42"/>
                  </a:cubicBezTo>
                  <a:cubicBezTo>
                    <a:pt x="22" y="48"/>
                    <a:pt x="11" y="42"/>
                    <a:pt x="11" y="42"/>
                  </a:cubicBezTo>
                  <a:cubicBezTo>
                    <a:pt x="11" y="42"/>
                    <a:pt x="11" y="42"/>
                    <a:pt x="11" y="42"/>
                  </a:cubicBezTo>
                  <a:cubicBezTo>
                    <a:pt x="0" y="18"/>
                    <a:pt x="11" y="6"/>
                    <a:pt x="11" y="6"/>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5" name="Freeform 477"/>
            <p:cNvSpPr>
              <a:spLocks/>
            </p:cNvSpPr>
            <p:nvPr/>
          </p:nvSpPr>
          <p:spPr bwMode="auto">
            <a:xfrm>
              <a:off x="6138863" y="5445126"/>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1" y="0"/>
                  </a:moveTo>
                  <a:cubicBezTo>
                    <a:pt x="27" y="0"/>
                    <a:pt x="27" y="5"/>
                    <a:pt x="27" y="5"/>
                  </a:cubicBezTo>
                  <a:cubicBezTo>
                    <a:pt x="32" y="10"/>
                    <a:pt x="27" y="28"/>
                    <a:pt x="27" y="28"/>
                  </a:cubicBezTo>
                  <a:cubicBezTo>
                    <a:pt x="22" y="32"/>
                    <a:pt x="11" y="28"/>
                    <a:pt x="11" y="28"/>
                  </a:cubicBezTo>
                  <a:cubicBezTo>
                    <a:pt x="0" y="10"/>
                    <a:pt x="11"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6" name="Freeform 478"/>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2147483647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8" y="23"/>
                  </a:moveTo>
                  <a:cubicBezTo>
                    <a:pt x="36" y="32"/>
                    <a:pt x="12" y="32"/>
                    <a:pt x="12" y="32"/>
                  </a:cubicBezTo>
                  <a:cubicBezTo>
                    <a:pt x="6" y="32"/>
                    <a:pt x="6" y="32"/>
                    <a:pt x="6" y="32"/>
                  </a:cubicBezTo>
                  <a:cubicBezTo>
                    <a:pt x="0" y="28"/>
                    <a:pt x="0" y="23"/>
                    <a:pt x="0" y="23"/>
                  </a:cubicBezTo>
                  <a:cubicBezTo>
                    <a:pt x="0" y="23"/>
                    <a:pt x="0" y="23"/>
                    <a:pt x="0" y="23"/>
                  </a:cubicBezTo>
                  <a:cubicBezTo>
                    <a:pt x="12" y="0"/>
                    <a:pt x="30" y="5"/>
                    <a:pt x="36" y="5"/>
                  </a:cubicBezTo>
                  <a:cubicBezTo>
                    <a:pt x="42" y="5"/>
                    <a:pt x="42" y="10"/>
                    <a:pt x="42" y="14"/>
                  </a:cubicBezTo>
                  <a:cubicBezTo>
                    <a:pt x="48" y="19"/>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7" name="Freeform 479"/>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22"/>
                  </a:moveTo>
                  <a:cubicBezTo>
                    <a:pt x="36" y="32"/>
                    <a:pt x="18" y="32"/>
                    <a:pt x="12" y="32"/>
                  </a:cubicBezTo>
                  <a:cubicBezTo>
                    <a:pt x="12" y="32"/>
                    <a:pt x="6" y="32"/>
                    <a:pt x="6" y="32"/>
                  </a:cubicBezTo>
                  <a:cubicBezTo>
                    <a:pt x="0" y="27"/>
                    <a:pt x="0" y="22"/>
                    <a:pt x="0" y="22"/>
                  </a:cubicBezTo>
                  <a:cubicBezTo>
                    <a:pt x="0" y="22"/>
                    <a:pt x="0" y="22"/>
                    <a:pt x="0" y="22"/>
                  </a:cubicBezTo>
                  <a:cubicBezTo>
                    <a:pt x="12" y="0"/>
                    <a:pt x="30" y="0"/>
                    <a:pt x="30" y="0"/>
                  </a:cubicBezTo>
                  <a:cubicBezTo>
                    <a:pt x="36" y="6"/>
                    <a:pt x="42" y="6"/>
                    <a:pt x="42" y="11"/>
                  </a:cubicBezTo>
                  <a:cubicBezTo>
                    <a:pt x="48" y="16"/>
                    <a:pt x="42" y="22"/>
                    <a:pt x="42"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8" name="Freeform 480"/>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13"/>
                  </a:moveTo>
                  <a:cubicBezTo>
                    <a:pt x="35" y="26"/>
                    <a:pt x="14" y="26"/>
                    <a:pt x="7" y="26"/>
                  </a:cubicBezTo>
                  <a:cubicBezTo>
                    <a:pt x="7" y="32"/>
                    <a:pt x="7" y="26"/>
                    <a:pt x="7" y="26"/>
                  </a:cubicBezTo>
                  <a:cubicBezTo>
                    <a:pt x="0" y="26"/>
                    <a:pt x="0" y="20"/>
                    <a:pt x="0" y="20"/>
                  </a:cubicBezTo>
                  <a:cubicBezTo>
                    <a:pt x="0" y="20"/>
                    <a:pt x="0" y="20"/>
                    <a:pt x="0" y="20"/>
                  </a:cubicBezTo>
                  <a:cubicBezTo>
                    <a:pt x="7" y="0"/>
                    <a:pt x="21" y="0"/>
                    <a:pt x="28" y="0"/>
                  </a:cubicBezTo>
                  <a:cubicBezTo>
                    <a:pt x="35" y="0"/>
                    <a:pt x="42" y="0"/>
                    <a:pt x="42" y="7"/>
                  </a:cubicBezTo>
                  <a:cubicBezTo>
                    <a:pt x="48" y="13"/>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9" name="Freeform 481"/>
            <p:cNvSpPr>
              <a:spLocks/>
            </p:cNvSpPr>
            <p:nvPr/>
          </p:nvSpPr>
          <p:spPr bwMode="auto">
            <a:xfrm>
              <a:off x="6178550" y="5465763"/>
              <a:ext cx="30163" cy="20638"/>
            </a:xfrm>
            <a:custGeom>
              <a:avLst/>
              <a:gdLst>
                <a:gd name="T0" fmla="*/ 2147483647 w 48"/>
                <a:gd name="T1" fmla="*/ 0 h 32"/>
                <a:gd name="T2" fmla="*/ 0 w 48"/>
                <a:gd name="T3" fmla="*/ 2147483647 h 32"/>
                <a:gd name="T4" fmla="*/ 2147483647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35" y="0"/>
                  </a:moveTo>
                  <a:cubicBezTo>
                    <a:pt x="35" y="0"/>
                    <a:pt x="14" y="0"/>
                    <a:pt x="0" y="24"/>
                  </a:cubicBezTo>
                  <a:cubicBezTo>
                    <a:pt x="0" y="24"/>
                    <a:pt x="0" y="32"/>
                    <a:pt x="7" y="32"/>
                  </a:cubicBezTo>
                  <a:cubicBezTo>
                    <a:pt x="7" y="32"/>
                    <a:pt x="35" y="32"/>
                    <a:pt x="42" y="16"/>
                  </a:cubicBezTo>
                  <a:cubicBezTo>
                    <a:pt x="42" y="16"/>
                    <a:pt x="48" y="16"/>
                    <a:pt x="3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0" name="Freeform 482"/>
            <p:cNvSpPr>
              <a:spLocks/>
            </p:cNvSpPr>
            <p:nvPr/>
          </p:nvSpPr>
          <p:spPr bwMode="auto">
            <a:xfrm>
              <a:off x="6148388" y="5445126"/>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6" y="0"/>
                  </a:moveTo>
                  <a:cubicBezTo>
                    <a:pt x="26" y="0"/>
                    <a:pt x="0" y="39"/>
                    <a:pt x="20" y="52"/>
                  </a:cubicBezTo>
                  <a:cubicBezTo>
                    <a:pt x="20" y="52"/>
                    <a:pt x="32" y="64"/>
                    <a:pt x="45" y="58"/>
                  </a:cubicBezTo>
                  <a:cubicBezTo>
                    <a:pt x="45" y="58"/>
                    <a:pt x="64" y="39"/>
                    <a:pt x="64" y="20"/>
                  </a:cubicBezTo>
                  <a:cubicBezTo>
                    <a:pt x="64" y="20"/>
                    <a:pt x="45" y="7"/>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1" name="Freeform 483"/>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30" y="42"/>
                  </a:moveTo>
                  <a:cubicBezTo>
                    <a:pt x="24" y="48"/>
                    <a:pt x="12" y="42"/>
                    <a:pt x="12" y="42"/>
                  </a:cubicBezTo>
                  <a:cubicBezTo>
                    <a:pt x="0" y="12"/>
                    <a:pt x="18" y="0"/>
                    <a:pt x="18" y="0"/>
                  </a:cubicBezTo>
                  <a:cubicBezTo>
                    <a:pt x="18" y="0"/>
                    <a:pt x="24" y="0"/>
                    <a:pt x="24" y="0"/>
                  </a:cubicBezTo>
                  <a:cubicBezTo>
                    <a:pt x="36" y="0"/>
                    <a:pt x="36" y="6"/>
                    <a:pt x="42" y="6"/>
                  </a:cubicBezTo>
                  <a:cubicBezTo>
                    <a:pt x="48" y="12"/>
                    <a:pt x="48" y="12"/>
                    <a:pt x="48" y="12"/>
                  </a:cubicBezTo>
                  <a:cubicBezTo>
                    <a:pt x="48" y="30"/>
                    <a:pt x="30" y="42"/>
                    <a:pt x="30" y="42"/>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2" name="Freeform 484"/>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28" y="42"/>
                  </a:moveTo>
                  <a:cubicBezTo>
                    <a:pt x="21" y="48"/>
                    <a:pt x="14" y="42"/>
                    <a:pt x="14" y="42"/>
                  </a:cubicBezTo>
                  <a:cubicBezTo>
                    <a:pt x="0" y="12"/>
                    <a:pt x="21" y="0"/>
                    <a:pt x="21" y="0"/>
                  </a:cubicBezTo>
                  <a:cubicBezTo>
                    <a:pt x="21" y="0"/>
                    <a:pt x="21" y="0"/>
                    <a:pt x="21" y="0"/>
                  </a:cubicBezTo>
                  <a:cubicBezTo>
                    <a:pt x="35" y="0"/>
                    <a:pt x="35" y="6"/>
                    <a:pt x="42" y="6"/>
                  </a:cubicBezTo>
                  <a:cubicBezTo>
                    <a:pt x="42" y="12"/>
                    <a:pt x="42" y="12"/>
                    <a:pt x="42" y="12"/>
                  </a:cubicBezTo>
                  <a:cubicBezTo>
                    <a:pt x="48" y="30"/>
                    <a:pt x="28" y="42"/>
                    <a:pt x="2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3" name="Freeform 485"/>
            <p:cNvSpPr>
              <a:spLocks/>
            </p:cNvSpPr>
            <p:nvPr/>
          </p:nvSpPr>
          <p:spPr bwMode="auto">
            <a:xfrm>
              <a:off x="6169025" y="5456238"/>
              <a:ext cx="9525" cy="20638"/>
            </a:xfrm>
            <a:custGeom>
              <a:avLst/>
              <a:gdLst>
                <a:gd name="T0" fmla="*/ 2147483647 w 16"/>
                <a:gd name="T1" fmla="*/ 2147483647 h 32"/>
                <a:gd name="T2" fmla="*/ 2147483647 w 16"/>
                <a:gd name="T3" fmla="*/ 2147483647 h 32"/>
                <a:gd name="T4" fmla="*/ 2147483647 w 16"/>
                <a:gd name="T5" fmla="*/ 0 h 32"/>
                <a:gd name="T6" fmla="*/ 2147483647 w 16"/>
                <a:gd name="T7" fmla="*/ 0 h 32"/>
                <a:gd name="T8" fmla="*/ 2147483647 w 16"/>
                <a:gd name="T9" fmla="*/ 2147483647 h 32"/>
                <a:gd name="T10" fmla="*/ 2147483647 w 16"/>
                <a:gd name="T11" fmla="*/ 2147483647 h 32"/>
                <a:gd name="T12" fmla="*/ 2147483647 w 16"/>
                <a:gd name="T13" fmla="*/ 2147483647 h 32"/>
                <a:gd name="T14" fmla="*/ 0 60000 65536"/>
                <a:gd name="T15" fmla="*/ 0 60000 65536"/>
                <a:gd name="T16" fmla="*/ 0 60000 65536"/>
                <a:gd name="T17" fmla="*/ 0 60000 65536"/>
                <a:gd name="T18" fmla="*/ 0 60000 65536"/>
                <a:gd name="T19" fmla="*/ 0 60000 65536"/>
                <a:gd name="T20" fmla="*/ 0 60000 65536"/>
                <a:gd name="T21" fmla="*/ 0 w 16"/>
                <a:gd name="T22" fmla="*/ 0 h 32"/>
                <a:gd name="T23" fmla="*/ 16 w 1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2">
                  <a:moveTo>
                    <a:pt x="10" y="32"/>
                  </a:moveTo>
                  <a:cubicBezTo>
                    <a:pt x="7" y="32"/>
                    <a:pt x="4" y="27"/>
                    <a:pt x="4" y="27"/>
                  </a:cubicBezTo>
                  <a:cubicBezTo>
                    <a:pt x="0" y="11"/>
                    <a:pt x="7" y="0"/>
                    <a:pt x="7" y="0"/>
                  </a:cubicBezTo>
                  <a:cubicBezTo>
                    <a:pt x="7" y="0"/>
                    <a:pt x="7" y="0"/>
                    <a:pt x="7" y="0"/>
                  </a:cubicBezTo>
                  <a:cubicBezTo>
                    <a:pt x="16" y="0"/>
                    <a:pt x="13" y="0"/>
                    <a:pt x="16" y="6"/>
                  </a:cubicBezTo>
                  <a:cubicBezTo>
                    <a:pt x="16" y="6"/>
                    <a:pt x="16" y="6"/>
                    <a:pt x="16" y="11"/>
                  </a:cubicBezTo>
                  <a:cubicBezTo>
                    <a:pt x="16" y="22"/>
                    <a:pt x="10" y="32"/>
                    <a:pt x="10"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4" name="Freeform 486"/>
            <p:cNvSpPr>
              <a:spLocks/>
            </p:cNvSpPr>
            <p:nvPr/>
          </p:nvSpPr>
          <p:spPr bwMode="auto">
            <a:xfrm>
              <a:off x="6169025" y="5456238"/>
              <a:ext cx="9525" cy="20638"/>
            </a:xfrm>
            <a:custGeom>
              <a:avLst/>
              <a:gdLst>
                <a:gd name="T0" fmla="*/ 2147483647 w 16"/>
                <a:gd name="T1" fmla="*/ 0 h 32"/>
                <a:gd name="T2" fmla="*/ 2147483647 w 16"/>
                <a:gd name="T3" fmla="*/ 2147483647 h 32"/>
                <a:gd name="T4" fmla="*/ 2147483647 w 16"/>
                <a:gd name="T5" fmla="*/ 2147483647 h 32"/>
                <a:gd name="T6" fmla="*/ 2147483647 w 16"/>
                <a:gd name="T7" fmla="*/ 2147483647 h 32"/>
                <a:gd name="T8" fmla="*/ 2147483647 w 16"/>
                <a:gd name="T9" fmla="*/ 0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0" y="0"/>
                  </a:moveTo>
                  <a:cubicBezTo>
                    <a:pt x="10" y="0"/>
                    <a:pt x="0" y="11"/>
                    <a:pt x="4" y="27"/>
                  </a:cubicBezTo>
                  <a:cubicBezTo>
                    <a:pt x="4" y="27"/>
                    <a:pt x="4" y="32"/>
                    <a:pt x="10" y="32"/>
                  </a:cubicBezTo>
                  <a:cubicBezTo>
                    <a:pt x="10" y="32"/>
                    <a:pt x="16" y="16"/>
                    <a:pt x="13" y="6"/>
                  </a:cubicBezTo>
                  <a:cubicBezTo>
                    <a:pt x="13" y="6"/>
                    <a:pt x="16" y="0"/>
                    <a:pt x="1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5" name="Freeform 487"/>
            <p:cNvSpPr>
              <a:spLocks/>
            </p:cNvSpPr>
            <p:nvPr/>
          </p:nvSpPr>
          <p:spPr bwMode="auto">
            <a:xfrm>
              <a:off x="6367463" y="5538788"/>
              <a:ext cx="190500" cy="185738"/>
            </a:xfrm>
            <a:custGeom>
              <a:avLst/>
              <a:gdLst>
                <a:gd name="T0" fmla="*/ 2147483647 w 304"/>
                <a:gd name="T1" fmla="*/ 2147483647 h 288"/>
                <a:gd name="T2" fmla="*/ 2147483647 w 304"/>
                <a:gd name="T3" fmla="*/ 2147483647 h 288"/>
                <a:gd name="T4" fmla="*/ 2147483647 w 304"/>
                <a:gd name="T5" fmla="*/ 2147483647 h 288"/>
                <a:gd name="T6" fmla="*/ 2147483647 w 304"/>
                <a:gd name="T7" fmla="*/ 2147483647 h 288"/>
                <a:gd name="T8" fmla="*/ 2147483647 w 304"/>
                <a:gd name="T9" fmla="*/ 2147483647 h 288"/>
                <a:gd name="T10" fmla="*/ 0 w 304"/>
                <a:gd name="T11" fmla="*/ 2147483647 h 288"/>
                <a:gd name="T12" fmla="*/ 2147483647 w 304"/>
                <a:gd name="T13" fmla="*/ 2147483647 h 288"/>
                <a:gd name="T14" fmla="*/ 2147483647 w 304"/>
                <a:gd name="T15" fmla="*/ 2147483647 h 288"/>
                <a:gd name="T16" fmla="*/ 2147483647 w 304"/>
                <a:gd name="T17" fmla="*/ 214748364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288"/>
                <a:gd name="T29" fmla="*/ 304 w 304"/>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288">
                  <a:moveTo>
                    <a:pt x="293" y="138"/>
                  </a:moveTo>
                  <a:cubicBezTo>
                    <a:pt x="293" y="138"/>
                    <a:pt x="304" y="120"/>
                    <a:pt x="304" y="102"/>
                  </a:cubicBezTo>
                  <a:cubicBezTo>
                    <a:pt x="304" y="60"/>
                    <a:pt x="287" y="0"/>
                    <a:pt x="184" y="12"/>
                  </a:cubicBezTo>
                  <a:cubicBezTo>
                    <a:pt x="184" y="12"/>
                    <a:pt x="98" y="12"/>
                    <a:pt x="35" y="102"/>
                  </a:cubicBezTo>
                  <a:cubicBezTo>
                    <a:pt x="35" y="102"/>
                    <a:pt x="6" y="186"/>
                    <a:pt x="6" y="186"/>
                  </a:cubicBezTo>
                  <a:cubicBezTo>
                    <a:pt x="6" y="186"/>
                    <a:pt x="0" y="288"/>
                    <a:pt x="0" y="288"/>
                  </a:cubicBezTo>
                  <a:cubicBezTo>
                    <a:pt x="0" y="288"/>
                    <a:pt x="98" y="282"/>
                    <a:pt x="98" y="282"/>
                  </a:cubicBezTo>
                  <a:cubicBezTo>
                    <a:pt x="98" y="282"/>
                    <a:pt x="127" y="168"/>
                    <a:pt x="161" y="192"/>
                  </a:cubicBezTo>
                  <a:cubicBezTo>
                    <a:pt x="161" y="192"/>
                    <a:pt x="230" y="186"/>
                    <a:pt x="293" y="13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6" name="Freeform 488"/>
            <p:cNvSpPr>
              <a:spLocks/>
            </p:cNvSpPr>
            <p:nvPr/>
          </p:nvSpPr>
          <p:spPr bwMode="auto">
            <a:xfrm>
              <a:off x="6367463" y="5559426"/>
              <a:ext cx="150813" cy="153988"/>
            </a:xfrm>
            <a:custGeom>
              <a:avLst/>
              <a:gdLst>
                <a:gd name="T0" fmla="*/ 2147483647 w 240"/>
                <a:gd name="T1" fmla="*/ 2147483647 h 240"/>
                <a:gd name="T2" fmla="*/ 2147483647 w 240"/>
                <a:gd name="T3" fmla="*/ 2147483647 h 240"/>
                <a:gd name="T4" fmla="*/ 2147483647 w 240"/>
                <a:gd name="T5" fmla="*/ 2147483647 h 240"/>
                <a:gd name="T6" fmla="*/ 2147483647 w 240"/>
                <a:gd name="T7" fmla="*/ 2147483647 h 240"/>
                <a:gd name="T8" fmla="*/ 2147483647 w 240"/>
                <a:gd name="T9" fmla="*/ 2147483647 h 240"/>
                <a:gd name="T10" fmla="*/ 2147483647 w 240"/>
                <a:gd name="T11" fmla="*/ 2147483647 h 240"/>
                <a:gd name="T12" fmla="*/ 2147483647 w 240"/>
                <a:gd name="T13" fmla="*/ 2147483647 h 240"/>
                <a:gd name="T14" fmla="*/ 2147483647 w 240"/>
                <a:gd name="T15" fmla="*/ 2147483647 h 240"/>
                <a:gd name="T16" fmla="*/ 2147483647 w 240"/>
                <a:gd name="T17" fmla="*/ 2147483647 h 240"/>
                <a:gd name="T18" fmla="*/ 2147483647 w 240"/>
                <a:gd name="T19" fmla="*/ 2147483647 h 240"/>
                <a:gd name="T20" fmla="*/ 2147483647 w 240"/>
                <a:gd name="T21" fmla="*/ 2147483647 h 240"/>
                <a:gd name="T22" fmla="*/ 2147483647 w 240"/>
                <a:gd name="T23" fmla="*/ 2147483647 h 240"/>
                <a:gd name="T24" fmla="*/ 2147483647 w 240"/>
                <a:gd name="T25" fmla="*/ 2147483647 h 240"/>
                <a:gd name="T26" fmla="*/ 2147483647 w 240"/>
                <a:gd name="T27" fmla="*/ 2147483647 h 240"/>
                <a:gd name="T28" fmla="*/ 2147483647 w 24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0"/>
                <a:gd name="T46" fmla="*/ 0 h 240"/>
                <a:gd name="T47" fmla="*/ 240 w 2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0" h="240">
                  <a:moveTo>
                    <a:pt x="223" y="7"/>
                  </a:moveTo>
                  <a:cubicBezTo>
                    <a:pt x="211" y="7"/>
                    <a:pt x="194" y="0"/>
                    <a:pt x="182" y="7"/>
                  </a:cubicBezTo>
                  <a:cubicBezTo>
                    <a:pt x="123" y="25"/>
                    <a:pt x="59" y="56"/>
                    <a:pt x="30" y="117"/>
                  </a:cubicBezTo>
                  <a:cubicBezTo>
                    <a:pt x="24" y="117"/>
                    <a:pt x="24" y="124"/>
                    <a:pt x="24" y="124"/>
                  </a:cubicBezTo>
                  <a:cubicBezTo>
                    <a:pt x="0" y="160"/>
                    <a:pt x="0" y="197"/>
                    <a:pt x="6" y="240"/>
                  </a:cubicBezTo>
                  <a:cubicBezTo>
                    <a:pt x="6" y="240"/>
                    <a:pt x="18" y="240"/>
                    <a:pt x="18" y="234"/>
                  </a:cubicBezTo>
                  <a:cubicBezTo>
                    <a:pt x="24" y="222"/>
                    <a:pt x="24" y="210"/>
                    <a:pt x="30" y="197"/>
                  </a:cubicBezTo>
                  <a:cubicBezTo>
                    <a:pt x="30" y="160"/>
                    <a:pt x="53" y="130"/>
                    <a:pt x="77" y="99"/>
                  </a:cubicBezTo>
                  <a:cubicBezTo>
                    <a:pt x="77" y="99"/>
                    <a:pt x="77" y="99"/>
                    <a:pt x="82" y="99"/>
                  </a:cubicBezTo>
                  <a:cubicBezTo>
                    <a:pt x="100" y="74"/>
                    <a:pt x="123" y="56"/>
                    <a:pt x="153" y="44"/>
                  </a:cubicBezTo>
                  <a:cubicBezTo>
                    <a:pt x="159" y="44"/>
                    <a:pt x="159" y="37"/>
                    <a:pt x="159" y="37"/>
                  </a:cubicBezTo>
                  <a:cubicBezTo>
                    <a:pt x="176" y="31"/>
                    <a:pt x="194" y="37"/>
                    <a:pt x="211" y="31"/>
                  </a:cubicBezTo>
                  <a:cubicBezTo>
                    <a:pt x="211" y="31"/>
                    <a:pt x="217" y="31"/>
                    <a:pt x="217" y="31"/>
                  </a:cubicBezTo>
                  <a:cubicBezTo>
                    <a:pt x="223" y="31"/>
                    <a:pt x="235" y="31"/>
                    <a:pt x="240" y="25"/>
                  </a:cubicBezTo>
                  <a:cubicBezTo>
                    <a:pt x="240" y="13"/>
                    <a:pt x="235" y="13"/>
                    <a:pt x="223"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7" name="Freeform 489"/>
            <p:cNvSpPr>
              <a:spLocks/>
            </p:cNvSpPr>
            <p:nvPr/>
          </p:nvSpPr>
          <p:spPr bwMode="auto">
            <a:xfrm>
              <a:off x="6367463" y="5568951"/>
              <a:ext cx="150813" cy="144463"/>
            </a:xfrm>
            <a:custGeom>
              <a:avLst/>
              <a:gdLst>
                <a:gd name="T0" fmla="*/ 2147483647 w 240"/>
                <a:gd name="T1" fmla="*/ 2147483647 h 224"/>
                <a:gd name="T2" fmla="*/ 2147483647 w 240"/>
                <a:gd name="T3" fmla="*/ 2147483647 h 224"/>
                <a:gd name="T4" fmla="*/ 2147483647 w 240"/>
                <a:gd name="T5" fmla="*/ 2147483647 h 224"/>
                <a:gd name="T6" fmla="*/ 2147483647 w 240"/>
                <a:gd name="T7" fmla="*/ 2147483647 h 224"/>
                <a:gd name="T8" fmla="*/ 2147483647 w 240"/>
                <a:gd name="T9" fmla="*/ 2147483647 h 224"/>
                <a:gd name="T10" fmla="*/ 2147483647 w 240"/>
                <a:gd name="T11" fmla="*/ 2147483647 h 224"/>
                <a:gd name="T12" fmla="*/ 2147483647 w 240"/>
                <a:gd name="T13" fmla="*/ 2147483647 h 224"/>
                <a:gd name="T14" fmla="*/ 2147483647 w 240"/>
                <a:gd name="T15" fmla="*/ 0 h 224"/>
                <a:gd name="T16" fmla="*/ 2147483647 w 240"/>
                <a:gd name="T17" fmla="*/ 0 h 224"/>
                <a:gd name="T18" fmla="*/ 2147483647 w 240"/>
                <a:gd name="T19" fmla="*/ 2147483647 h 224"/>
                <a:gd name="T20" fmla="*/ 2147483647 w 240"/>
                <a:gd name="T21" fmla="*/ 2147483647 h 224"/>
                <a:gd name="T22" fmla="*/ 2147483647 w 240"/>
                <a:gd name="T23" fmla="*/ 2147483647 h 224"/>
                <a:gd name="T24" fmla="*/ 2147483647 w 240"/>
                <a:gd name="T25" fmla="*/ 2147483647 h 224"/>
                <a:gd name="T26" fmla="*/ 2147483647 w 240"/>
                <a:gd name="T27" fmla="*/ 2147483647 h 224"/>
                <a:gd name="T28" fmla="*/ 2147483647 w 240"/>
                <a:gd name="T29" fmla="*/ 2147483647 h 224"/>
                <a:gd name="T30" fmla="*/ 2147483647 w 240"/>
                <a:gd name="T31" fmla="*/ 2147483647 h 224"/>
                <a:gd name="T32" fmla="*/ 2147483647 w 240"/>
                <a:gd name="T33" fmla="*/ 2147483647 h 224"/>
                <a:gd name="T34" fmla="*/ 2147483647 w 240"/>
                <a:gd name="T35" fmla="*/ 2147483647 h 224"/>
                <a:gd name="T36" fmla="*/ 2147483647 w 240"/>
                <a:gd name="T37" fmla="*/ 2147483647 h 224"/>
                <a:gd name="T38" fmla="*/ 2147483647 w 240"/>
                <a:gd name="T39" fmla="*/ 2147483647 h 224"/>
                <a:gd name="T40" fmla="*/ 2147483647 w 240"/>
                <a:gd name="T41" fmla="*/ 2147483647 h 224"/>
                <a:gd name="T42" fmla="*/ 2147483647 w 240"/>
                <a:gd name="T43" fmla="*/ 2147483647 h 224"/>
                <a:gd name="T44" fmla="*/ 2147483647 w 240"/>
                <a:gd name="T45" fmla="*/ 2147483647 h 2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224"/>
                <a:gd name="T71" fmla="*/ 240 w 240"/>
                <a:gd name="T72" fmla="*/ 224 h 2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224">
                  <a:moveTo>
                    <a:pt x="30" y="182"/>
                  </a:moveTo>
                  <a:cubicBezTo>
                    <a:pt x="24" y="194"/>
                    <a:pt x="24" y="206"/>
                    <a:pt x="18" y="218"/>
                  </a:cubicBezTo>
                  <a:cubicBezTo>
                    <a:pt x="18" y="224"/>
                    <a:pt x="12" y="224"/>
                    <a:pt x="6" y="224"/>
                  </a:cubicBezTo>
                  <a:cubicBezTo>
                    <a:pt x="6" y="224"/>
                    <a:pt x="6" y="224"/>
                    <a:pt x="6" y="218"/>
                  </a:cubicBezTo>
                  <a:cubicBezTo>
                    <a:pt x="6" y="188"/>
                    <a:pt x="0" y="152"/>
                    <a:pt x="24" y="115"/>
                  </a:cubicBezTo>
                  <a:cubicBezTo>
                    <a:pt x="24" y="115"/>
                    <a:pt x="30" y="109"/>
                    <a:pt x="30" y="109"/>
                  </a:cubicBezTo>
                  <a:cubicBezTo>
                    <a:pt x="47" y="73"/>
                    <a:pt x="77" y="49"/>
                    <a:pt x="112" y="31"/>
                  </a:cubicBezTo>
                  <a:cubicBezTo>
                    <a:pt x="135" y="19"/>
                    <a:pt x="164" y="7"/>
                    <a:pt x="182" y="0"/>
                  </a:cubicBezTo>
                  <a:cubicBezTo>
                    <a:pt x="194" y="0"/>
                    <a:pt x="211" y="0"/>
                    <a:pt x="223" y="0"/>
                  </a:cubicBezTo>
                  <a:cubicBezTo>
                    <a:pt x="223" y="7"/>
                    <a:pt x="229" y="7"/>
                    <a:pt x="235" y="7"/>
                  </a:cubicBezTo>
                  <a:cubicBezTo>
                    <a:pt x="235" y="7"/>
                    <a:pt x="240" y="13"/>
                    <a:pt x="235" y="19"/>
                  </a:cubicBezTo>
                  <a:cubicBezTo>
                    <a:pt x="235" y="25"/>
                    <a:pt x="223" y="25"/>
                    <a:pt x="211" y="25"/>
                  </a:cubicBezTo>
                  <a:cubicBezTo>
                    <a:pt x="211" y="25"/>
                    <a:pt x="211" y="25"/>
                    <a:pt x="205" y="25"/>
                  </a:cubicBezTo>
                  <a:cubicBezTo>
                    <a:pt x="199" y="25"/>
                    <a:pt x="188" y="25"/>
                    <a:pt x="182" y="25"/>
                  </a:cubicBezTo>
                  <a:cubicBezTo>
                    <a:pt x="176" y="25"/>
                    <a:pt x="164" y="25"/>
                    <a:pt x="159" y="31"/>
                  </a:cubicBezTo>
                  <a:cubicBezTo>
                    <a:pt x="153" y="31"/>
                    <a:pt x="153" y="37"/>
                    <a:pt x="153" y="37"/>
                  </a:cubicBezTo>
                  <a:cubicBezTo>
                    <a:pt x="135" y="43"/>
                    <a:pt x="118" y="49"/>
                    <a:pt x="106" y="61"/>
                  </a:cubicBezTo>
                  <a:cubicBezTo>
                    <a:pt x="106" y="61"/>
                    <a:pt x="106" y="61"/>
                    <a:pt x="106" y="61"/>
                  </a:cubicBezTo>
                  <a:cubicBezTo>
                    <a:pt x="94" y="73"/>
                    <a:pt x="88" y="79"/>
                    <a:pt x="77" y="85"/>
                  </a:cubicBezTo>
                  <a:cubicBezTo>
                    <a:pt x="77" y="91"/>
                    <a:pt x="77" y="91"/>
                    <a:pt x="77" y="91"/>
                  </a:cubicBezTo>
                  <a:cubicBezTo>
                    <a:pt x="71" y="97"/>
                    <a:pt x="65" y="103"/>
                    <a:pt x="59" y="109"/>
                  </a:cubicBezTo>
                  <a:cubicBezTo>
                    <a:pt x="59" y="109"/>
                    <a:pt x="59" y="109"/>
                    <a:pt x="59" y="115"/>
                  </a:cubicBezTo>
                  <a:cubicBezTo>
                    <a:pt x="41" y="134"/>
                    <a:pt x="30" y="152"/>
                    <a:pt x="30" y="18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8" name="Freeform 490"/>
            <p:cNvSpPr>
              <a:spLocks/>
            </p:cNvSpPr>
            <p:nvPr/>
          </p:nvSpPr>
          <p:spPr bwMode="auto">
            <a:xfrm>
              <a:off x="6378575" y="5568951"/>
              <a:ext cx="139700" cy="134938"/>
            </a:xfrm>
            <a:custGeom>
              <a:avLst/>
              <a:gdLst>
                <a:gd name="T0" fmla="*/ 2147483647 w 224"/>
                <a:gd name="T1" fmla="*/ 2147483647 h 208"/>
                <a:gd name="T2" fmla="*/ 2147483647 w 224"/>
                <a:gd name="T3" fmla="*/ 2147483647 h 208"/>
                <a:gd name="T4" fmla="*/ 2147483647 w 224"/>
                <a:gd name="T5" fmla="*/ 2147483647 h 208"/>
                <a:gd name="T6" fmla="*/ 0 w 224"/>
                <a:gd name="T7" fmla="*/ 2147483647 h 208"/>
                <a:gd name="T8" fmla="*/ 2147483647 w 224"/>
                <a:gd name="T9" fmla="*/ 2147483647 h 208"/>
                <a:gd name="T10" fmla="*/ 2147483647 w 224"/>
                <a:gd name="T11" fmla="*/ 2147483647 h 208"/>
                <a:gd name="T12" fmla="*/ 2147483647 w 224"/>
                <a:gd name="T13" fmla="*/ 2147483647 h 208"/>
                <a:gd name="T14" fmla="*/ 2147483647 w 224"/>
                <a:gd name="T15" fmla="*/ 2147483647 h 208"/>
                <a:gd name="T16" fmla="*/ 2147483647 w 224"/>
                <a:gd name="T17" fmla="*/ 2147483647 h 208"/>
                <a:gd name="T18" fmla="*/ 2147483647 w 224"/>
                <a:gd name="T19" fmla="*/ 2147483647 h 208"/>
                <a:gd name="T20" fmla="*/ 2147483647 w 224"/>
                <a:gd name="T21" fmla="*/ 2147483647 h 208"/>
                <a:gd name="T22" fmla="*/ 2147483647 w 224"/>
                <a:gd name="T23" fmla="*/ 2147483647 h 208"/>
                <a:gd name="T24" fmla="*/ 2147483647 w 224"/>
                <a:gd name="T25" fmla="*/ 2147483647 h 208"/>
                <a:gd name="T26" fmla="*/ 2147483647 w 224"/>
                <a:gd name="T27" fmla="*/ 2147483647 h 208"/>
                <a:gd name="T28" fmla="*/ 2147483647 w 224"/>
                <a:gd name="T29" fmla="*/ 2147483647 h 208"/>
                <a:gd name="T30" fmla="*/ 2147483647 w 224"/>
                <a:gd name="T31" fmla="*/ 2147483647 h 208"/>
                <a:gd name="T32" fmla="*/ 2147483647 w 224"/>
                <a:gd name="T33" fmla="*/ 2147483647 h 208"/>
                <a:gd name="T34" fmla="*/ 2147483647 w 224"/>
                <a:gd name="T35" fmla="*/ 2147483647 h 208"/>
                <a:gd name="T36" fmla="*/ 2147483647 w 224"/>
                <a:gd name="T37" fmla="*/ 2147483647 h 208"/>
                <a:gd name="T38" fmla="*/ 2147483647 w 224"/>
                <a:gd name="T39" fmla="*/ 2147483647 h 208"/>
                <a:gd name="T40" fmla="*/ 2147483647 w 224"/>
                <a:gd name="T41" fmla="*/ 2147483647 h 208"/>
                <a:gd name="T42" fmla="*/ 2147483647 w 224"/>
                <a:gd name="T43" fmla="*/ 2147483647 h 208"/>
                <a:gd name="T44" fmla="*/ 2147483647 w 224"/>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208"/>
                <a:gd name="T71" fmla="*/ 224 w 224"/>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208">
                  <a:moveTo>
                    <a:pt x="23" y="168"/>
                  </a:moveTo>
                  <a:cubicBezTo>
                    <a:pt x="18" y="180"/>
                    <a:pt x="18" y="191"/>
                    <a:pt x="12" y="203"/>
                  </a:cubicBezTo>
                  <a:cubicBezTo>
                    <a:pt x="12" y="208"/>
                    <a:pt x="6" y="208"/>
                    <a:pt x="6" y="208"/>
                  </a:cubicBezTo>
                  <a:cubicBezTo>
                    <a:pt x="6" y="208"/>
                    <a:pt x="0" y="208"/>
                    <a:pt x="0" y="208"/>
                  </a:cubicBezTo>
                  <a:cubicBezTo>
                    <a:pt x="0" y="174"/>
                    <a:pt x="0" y="145"/>
                    <a:pt x="23" y="110"/>
                  </a:cubicBezTo>
                  <a:cubicBezTo>
                    <a:pt x="23" y="110"/>
                    <a:pt x="23" y="104"/>
                    <a:pt x="23" y="104"/>
                  </a:cubicBezTo>
                  <a:cubicBezTo>
                    <a:pt x="46" y="70"/>
                    <a:pt x="75" y="47"/>
                    <a:pt x="104" y="29"/>
                  </a:cubicBezTo>
                  <a:cubicBezTo>
                    <a:pt x="121" y="24"/>
                    <a:pt x="156" y="6"/>
                    <a:pt x="173" y="6"/>
                  </a:cubicBezTo>
                  <a:cubicBezTo>
                    <a:pt x="184" y="0"/>
                    <a:pt x="196" y="0"/>
                    <a:pt x="207" y="6"/>
                  </a:cubicBezTo>
                  <a:cubicBezTo>
                    <a:pt x="213" y="6"/>
                    <a:pt x="219" y="6"/>
                    <a:pt x="219" y="6"/>
                  </a:cubicBezTo>
                  <a:cubicBezTo>
                    <a:pt x="224" y="6"/>
                    <a:pt x="224" y="12"/>
                    <a:pt x="224" y="18"/>
                  </a:cubicBezTo>
                  <a:cubicBezTo>
                    <a:pt x="219" y="18"/>
                    <a:pt x="207" y="18"/>
                    <a:pt x="201" y="24"/>
                  </a:cubicBezTo>
                  <a:cubicBezTo>
                    <a:pt x="196" y="24"/>
                    <a:pt x="196" y="24"/>
                    <a:pt x="196" y="24"/>
                  </a:cubicBezTo>
                  <a:cubicBezTo>
                    <a:pt x="184" y="24"/>
                    <a:pt x="179" y="24"/>
                    <a:pt x="173" y="24"/>
                  </a:cubicBezTo>
                  <a:cubicBezTo>
                    <a:pt x="167" y="24"/>
                    <a:pt x="156" y="24"/>
                    <a:pt x="144" y="29"/>
                  </a:cubicBezTo>
                  <a:cubicBezTo>
                    <a:pt x="144" y="29"/>
                    <a:pt x="144" y="35"/>
                    <a:pt x="138" y="35"/>
                  </a:cubicBezTo>
                  <a:cubicBezTo>
                    <a:pt x="127" y="41"/>
                    <a:pt x="110" y="47"/>
                    <a:pt x="98" y="58"/>
                  </a:cubicBezTo>
                  <a:cubicBezTo>
                    <a:pt x="98" y="58"/>
                    <a:pt x="92" y="58"/>
                    <a:pt x="92" y="58"/>
                  </a:cubicBezTo>
                  <a:cubicBezTo>
                    <a:pt x="87" y="64"/>
                    <a:pt x="81" y="70"/>
                    <a:pt x="69" y="81"/>
                  </a:cubicBezTo>
                  <a:cubicBezTo>
                    <a:pt x="69" y="81"/>
                    <a:pt x="69" y="81"/>
                    <a:pt x="64" y="87"/>
                  </a:cubicBezTo>
                  <a:cubicBezTo>
                    <a:pt x="64" y="93"/>
                    <a:pt x="58" y="99"/>
                    <a:pt x="52" y="99"/>
                  </a:cubicBezTo>
                  <a:cubicBezTo>
                    <a:pt x="52" y="104"/>
                    <a:pt x="52" y="104"/>
                    <a:pt x="52" y="104"/>
                  </a:cubicBezTo>
                  <a:cubicBezTo>
                    <a:pt x="35" y="122"/>
                    <a:pt x="23" y="145"/>
                    <a:pt x="23" y="16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9" name="Freeform 491"/>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1"/>
                  </a:moveTo>
                  <a:cubicBezTo>
                    <a:pt x="17" y="167"/>
                    <a:pt x="17" y="185"/>
                    <a:pt x="11" y="197"/>
                  </a:cubicBezTo>
                  <a:cubicBezTo>
                    <a:pt x="11" y="203"/>
                    <a:pt x="6" y="208"/>
                    <a:pt x="6" y="208"/>
                  </a:cubicBezTo>
                  <a:cubicBezTo>
                    <a:pt x="6" y="208"/>
                    <a:pt x="0" y="208"/>
                    <a:pt x="6" y="203"/>
                  </a:cubicBezTo>
                  <a:cubicBezTo>
                    <a:pt x="6" y="173"/>
                    <a:pt x="0" y="143"/>
                    <a:pt x="22" y="107"/>
                  </a:cubicBezTo>
                  <a:cubicBezTo>
                    <a:pt x="22" y="107"/>
                    <a:pt x="28" y="101"/>
                    <a:pt x="28" y="101"/>
                  </a:cubicBezTo>
                  <a:cubicBezTo>
                    <a:pt x="44" y="66"/>
                    <a:pt x="72" y="42"/>
                    <a:pt x="99" y="24"/>
                  </a:cubicBezTo>
                  <a:cubicBezTo>
                    <a:pt x="115" y="18"/>
                    <a:pt x="148" y="0"/>
                    <a:pt x="165" y="0"/>
                  </a:cubicBezTo>
                  <a:cubicBezTo>
                    <a:pt x="170" y="0"/>
                    <a:pt x="187" y="0"/>
                    <a:pt x="198" y="0"/>
                  </a:cubicBezTo>
                  <a:cubicBezTo>
                    <a:pt x="203" y="0"/>
                    <a:pt x="208" y="0"/>
                    <a:pt x="208" y="0"/>
                  </a:cubicBezTo>
                  <a:cubicBezTo>
                    <a:pt x="208" y="0"/>
                    <a:pt x="208" y="6"/>
                    <a:pt x="208" y="6"/>
                  </a:cubicBezTo>
                  <a:cubicBezTo>
                    <a:pt x="203" y="12"/>
                    <a:pt x="198" y="12"/>
                    <a:pt x="187" y="12"/>
                  </a:cubicBezTo>
                  <a:cubicBezTo>
                    <a:pt x="187" y="12"/>
                    <a:pt x="181" y="18"/>
                    <a:pt x="181" y="18"/>
                  </a:cubicBezTo>
                  <a:cubicBezTo>
                    <a:pt x="170" y="18"/>
                    <a:pt x="165" y="18"/>
                    <a:pt x="159" y="18"/>
                  </a:cubicBezTo>
                  <a:cubicBezTo>
                    <a:pt x="154" y="18"/>
                    <a:pt x="143" y="18"/>
                    <a:pt x="137" y="24"/>
                  </a:cubicBezTo>
                  <a:cubicBezTo>
                    <a:pt x="132" y="24"/>
                    <a:pt x="132" y="30"/>
                    <a:pt x="132" y="30"/>
                  </a:cubicBezTo>
                  <a:cubicBezTo>
                    <a:pt x="121" y="30"/>
                    <a:pt x="104" y="42"/>
                    <a:pt x="94" y="48"/>
                  </a:cubicBezTo>
                  <a:cubicBezTo>
                    <a:pt x="88" y="48"/>
                    <a:pt x="88" y="54"/>
                    <a:pt x="88" y="54"/>
                  </a:cubicBezTo>
                  <a:cubicBezTo>
                    <a:pt x="83" y="60"/>
                    <a:pt x="72" y="66"/>
                    <a:pt x="66" y="72"/>
                  </a:cubicBezTo>
                  <a:cubicBezTo>
                    <a:pt x="66" y="78"/>
                    <a:pt x="66" y="78"/>
                    <a:pt x="61" y="78"/>
                  </a:cubicBezTo>
                  <a:cubicBezTo>
                    <a:pt x="61" y="84"/>
                    <a:pt x="55" y="90"/>
                    <a:pt x="50" y="96"/>
                  </a:cubicBezTo>
                  <a:cubicBezTo>
                    <a:pt x="50" y="96"/>
                    <a:pt x="50" y="96"/>
                    <a:pt x="50" y="96"/>
                  </a:cubicBezTo>
                  <a:cubicBezTo>
                    <a:pt x="33" y="113"/>
                    <a:pt x="22" y="137"/>
                    <a:pt x="22" y="161"/>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0" name="Freeform 492"/>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0"/>
                  </a:moveTo>
                  <a:cubicBezTo>
                    <a:pt x="22" y="166"/>
                    <a:pt x="17" y="184"/>
                    <a:pt x="11" y="196"/>
                  </a:cubicBezTo>
                  <a:cubicBezTo>
                    <a:pt x="11" y="202"/>
                    <a:pt x="6" y="208"/>
                    <a:pt x="6" y="208"/>
                  </a:cubicBezTo>
                  <a:cubicBezTo>
                    <a:pt x="6" y="208"/>
                    <a:pt x="6" y="208"/>
                    <a:pt x="6" y="208"/>
                  </a:cubicBezTo>
                  <a:cubicBezTo>
                    <a:pt x="6" y="178"/>
                    <a:pt x="0" y="147"/>
                    <a:pt x="28" y="111"/>
                  </a:cubicBezTo>
                  <a:cubicBezTo>
                    <a:pt x="28" y="104"/>
                    <a:pt x="28" y="104"/>
                    <a:pt x="28" y="104"/>
                  </a:cubicBezTo>
                  <a:cubicBezTo>
                    <a:pt x="44" y="68"/>
                    <a:pt x="72" y="43"/>
                    <a:pt x="99" y="31"/>
                  </a:cubicBezTo>
                  <a:cubicBezTo>
                    <a:pt x="110" y="25"/>
                    <a:pt x="148" y="7"/>
                    <a:pt x="165" y="0"/>
                  </a:cubicBezTo>
                  <a:cubicBezTo>
                    <a:pt x="170" y="0"/>
                    <a:pt x="187" y="0"/>
                    <a:pt x="198" y="0"/>
                  </a:cubicBezTo>
                  <a:cubicBezTo>
                    <a:pt x="203" y="0"/>
                    <a:pt x="208" y="0"/>
                    <a:pt x="208" y="0"/>
                  </a:cubicBezTo>
                  <a:cubicBezTo>
                    <a:pt x="208" y="0"/>
                    <a:pt x="208" y="7"/>
                    <a:pt x="203" y="7"/>
                  </a:cubicBezTo>
                  <a:cubicBezTo>
                    <a:pt x="203" y="13"/>
                    <a:pt x="192" y="13"/>
                    <a:pt x="187" y="13"/>
                  </a:cubicBezTo>
                  <a:cubicBezTo>
                    <a:pt x="181" y="13"/>
                    <a:pt x="181" y="13"/>
                    <a:pt x="176" y="13"/>
                  </a:cubicBezTo>
                  <a:cubicBezTo>
                    <a:pt x="170" y="19"/>
                    <a:pt x="159" y="19"/>
                    <a:pt x="159" y="19"/>
                  </a:cubicBezTo>
                  <a:cubicBezTo>
                    <a:pt x="154" y="19"/>
                    <a:pt x="143" y="19"/>
                    <a:pt x="137" y="25"/>
                  </a:cubicBezTo>
                  <a:cubicBezTo>
                    <a:pt x="132" y="25"/>
                    <a:pt x="132" y="31"/>
                    <a:pt x="126" y="31"/>
                  </a:cubicBezTo>
                  <a:cubicBezTo>
                    <a:pt x="121" y="31"/>
                    <a:pt x="99" y="43"/>
                    <a:pt x="88" y="49"/>
                  </a:cubicBezTo>
                  <a:cubicBezTo>
                    <a:pt x="88" y="49"/>
                    <a:pt x="88" y="49"/>
                    <a:pt x="88" y="49"/>
                  </a:cubicBezTo>
                  <a:cubicBezTo>
                    <a:pt x="77" y="56"/>
                    <a:pt x="72" y="68"/>
                    <a:pt x="66" y="74"/>
                  </a:cubicBezTo>
                  <a:cubicBezTo>
                    <a:pt x="66" y="74"/>
                    <a:pt x="61" y="74"/>
                    <a:pt x="61" y="80"/>
                  </a:cubicBezTo>
                  <a:cubicBezTo>
                    <a:pt x="55" y="86"/>
                    <a:pt x="55" y="92"/>
                    <a:pt x="50" y="92"/>
                  </a:cubicBezTo>
                  <a:cubicBezTo>
                    <a:pt x="50" y="98"/>
                    <a:pt x="50" y="98"/>
                    <a:pt x="50" y="98"/>
                  </a:cubicBezTo>
                  <a:cubicBezTo>
                    <a:pt x="39" y="117"/>
                    <a:pt x="28" y="135"/>
                    <a:pt x="22" y="160"/>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1" name="Freeform 493"/>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0 w 208"/>
                <a:gd name="T5" fmla="*/ 2147483647 h 208"/>
                <a:gd name="T6" fmla="*/ 0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2147483647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17" y="153"/>
                  </a:moveTo>
                  <a:cubicBezTo>
                    <a:pt x="17" y="160"/>
                    <a:pt x="12" y="178"/>
                    <a:pt x="6" y="190"/>
                  </a:cubicBezTo>
                  <a:cubicBezTo>
                    <a:pt x="6" y="196"/>
                    <a:pt x="0" y="202"/>
                    <a:pt x="0" y="202"/>
                  </a:cubicBezTo>
                  <a:cubicBezTo>
                    <a:pt x="0" y="208"/>
                    <a:pt x="0" y="202"/>
                    <a:pt x="0" y="202"/>
                  </a:cubicBezTo>
                  <a:cubicBezTo>
                    <a:pt x="0" y="178"/>
                    <a:pt x="0" y="147"/>
                    <a:pt x="23" y="111"/>
                  </a:cubicBezTo>
                  <a:cubicBezTo>
                    <a:pt x="23" y="104"/>
                    <a:pt x="29" y="104"/>
                    <a:pt x="29" y="98"/>
                  </a:cubicBezTo>
                  <a:cubicBezTo>
                    <a:pt x="45" y="68"/>
                    <a:pt x="68" y="43"/>
                    <a:pt x="96" y="31"/>
                  </a:cubicBezTo>
                  <a:cubicBezTo>
                    <a:pt x="107" y="25"/>
                    <a:pt x="152" y="7"/>
                    <a:pt x="158" y="7"/>
                  </a:cubicBezTo>
                  <a:cubicBezTo>
                    <a:pt x="163" y="7"/>
                    <a:pt x="180" y="0"/>
                    <a:pt x="197" y="0"/>
                  </a:cubicBezTo>
                  <a:cubicBezTo>
                    <a:pt x="203" y="0"/>
                    <a:pt x="203" y="0"/>
                    <a:pt x="203" y="0"/>
                  </a:cubicBezTo>
                  <a:cubicBezTo>
                    <a:pt x="208" y="0"/>
                    <a:pt x="203" y="7"/>
                    <a:pt x="203" y="7"/>
                  </a:cubicBezTo>
                  <a:cubicBezTo>
                    <a:pt x="197" y="7"/>
                    <a:pt x="192" y="13"/>
                    <a:pt x="180" y="13"/>
                  </a:cubicBezTo>
                  <a:cubicBezTo>
                    <a:pt x="180" y="13"/>
                    <a:pt x="175" y="13"/>
                    <a:pt x="175" y="13"/>
                  </a:cubicBezTo>
                  <a:cubicBezTo>
                    <a:pt x="163" y="13"/>
                    <a:pt x="158" y="19"/>
                    <a:pt x="152" y="13"/>
                  </a:cubicBezTo>
                  <a:cubicBezTo>
                    <a:pt x="152" y="13"/>
                    <a:pt x="141" y="19"/>
                    <a:pt x="130" y="25"/>
                  </a:cubicBezTo>
                  <a:cubicBezTo>
                    <a:pt x="130" y="25"/>
                    <a:pt x="124" y="31"/>
                    <a:pt x="124" y="31"/>
                  </a:cubicBezTo>
                  <a:cubicBezTo>
                    <a:pt x="113" y="31"/>
                    <a:pt x="96" y="43"/>
                    <a:pt x="85" y="49"/>
                  </a:cubicBezTo>
                  <a:cubicBezTo>
                    <a:pt x="85" y="49"/>
                    <a:pt x="85" y="49"/>
                    <a:pt x="79" y="49"/>
                  </a:cubicBezTo>
                  <a:cubicBezTo>
                    <a:pt x="74" y="56"/>
                    <a:pt x="68" y="62"/>
                    <a:pt x="62" y="74"/>
                  </a:cubicBezTo>
                  <a:cubicBezTo>
                    <a:pt x="62" y="74"/>
                    <a:pt x="57" y="74"/>
                    <a:pt x="57" y="74"/>
                  </a:cubicBezTo>
                  <a:cubicBezTo>
                    <a:pt x="51" y="80"/>
                    <a:pt x="51" y="86"/>
                    <a:pt x="45" y="92"/>
                  </a:cubicBezTo>
                  <a:cubicBezTo>
                    <a:pt x="45" y="92"/>
                    <a:pt x="45" y="92"/>
                    <a:pt x="45" y="92"/>
                  </a:cubicBezTo>
                  <a:cubicBezTo>
                    <a:pt x="34" y="111"/>
                    <a:pt x="23" y="135"/>
                    <a:pt x="17" y="153"/>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2" name="Freeform 494"/>
            <p:cNvSpPr>
              <a:spLocks/>
            </p:cNvSpPr>
            <p:nvPr/>
          </p:nvSpPr>
          <p:spPr bwMode="auto">
            <a:xfrm>
              <a:off x="6418263" y="5568951"/>
              <a:ext cx="160338" cy="155575"/>
            </a:xfrm>
            <a:custGeom>
              <a:avLst/>
              <a:gdLst>
                <a:gd name="T0" fmla="*/ 2147483647 w 256"/>
                <a:gd name="T1" fmla="*/ 2147483647 h 240"/>
                <a:gd name="T2" fmla="*/ 2147483647 w 256"/>
                <a:gd name="T3" fmla="*/ 2147483647 h 240"/>
                <a:gd name="T4" fmla="*/ 2147483647 w 256"/>
                <a:gd name="T5" fmla="*/ 2147483647 h 240"/>
                <a:gd name="T6" fmla="*/ 2147483647 w 256"/>
                <a:gd name="T7" fmla="*/ 2147483647 h 240"/>
                <a:gd name="T8" fmla="*/ 2147483647 w 256"/>
                <a:gd name="T9" fmla="*/ 2147483647 h 240"/>
                <a:gd name="T10" fmla="*/ 2147483647 w 256"/>
                <a:gd name="T11" fmla="*/ 2147483647 h 240"/>
                <a:gd name="T12" fmla="*/ 2147483647 w 256"/>
                <a:gd name="T13" fmla="*/ 2147483647 h 240"/>
                <a:gd name="T14" fmla="*/ 2147483647 w 256"/>
                <a:gd name="T15" fmla="*/ 2147483647 h 240"/>
                <a:gd name="T16" fmla="*/ 2147483647 w 256"/>
                <a:gd name="T17" fmla="*/ 2147483647 h 240"/>
                <a:gd name="T18" fmla="*/ 2147483647 w 256"/>
                <a:gd name="T19" fmla="*/ 2147483647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40"/>
                <a:gd name="T32" fmla="*/ 256 w 256"/>
                <a:gd name="T33" fmla="*/ 240 h 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40">
                  <a:moveTo>
                    <a:pt x="217" y="18"/>
                  </a:moveTo>
                  <a:cubicBezTo>
                    <a:pt x="217" y="18"/>
                    <a:pt x="256" y="94"/>
                    <a:pt x="154" y="123"/>
                  </a:cubicBezTo>
                  <a:cubicBezTo>
                    <a:pt x="154" y="123"/>
                    <a:pt x="120" y="147"/>
                    <a:pt x="63" y="153"/>
                  </a:cubicBezTo>
                  <a:cubicBezTo>
                    <a:pt x="52" y="153"/>
                    <a:pt x="46" y="170"/>
                    <a:pt x="40" y="176"/>
                  </a:cubicBezTo>
                  <a:cubicBezTo>
                    <a:pt x="40" y="176"/>
                    <a:pt x="18" y="235"/>
                    <a:pt x="18" y="235"/>
                  </a:cubicBezTo>
                  <a:cubicBezTo>
                    <a:pt x="18" y="235"/>
                    <a:pt x="0" y="240"/>
                    <a:pt x="23" y="188"/>
                  </a:cubicBezTo>
                  <a:cubicBezTo>
                    <a:pt x="52" y="135"/>
                    <a:pt x="46" y="135"/>
                    <a:pt x="86" y="135"/>
                  </a:cubicBezTo>
                  <a:cubicBezTo>
                    <a:pt x="86" y="135"/>
                    <a:pt x="126" y="135"/>
                    <a:pt x="154" y="112"/>
                  </a:cubicBezTo>
                  <a:cubicBezTo>
                    <a:pt x="154" y="112"/>
                    <a:pt x="239" y="94"/>
                    <a:pt x="211" y="24"/>
                  </a:cubicBezTo>
                  <a:cubicBezTo>
                    <a:pt x="211" y="24"/>
                    <a:pt x="205" y="0"/>
                    <a:pt x="21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3" name="Freeform 495"/>
            <p:cNvSpPr>
              <a:spLocks/>
            </p:cNvSpPr>
            <p:nvPr/>
          </p:nvSpPr>
          <p:spPr bwMode="auto">
            <a:xfrm>
              <a:off x="6508750" y="5589588"/>
              <a:ext cx="19050"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27"/>
                  </a:moveTo>
                  <a:cubicBezTo>
                    <a:pt x="32" y="22"/>
                    <a:pt x="23" y="16"/>
                    <a:pt x="14" y="6"/>
                  </a:cubicBezTo>
                  <a:cubicBezTo>
                    <a:pt x="19" y="6"/>
                    <a:pt x="19" y="0"/>
                    <a:pt x="14" y="0"/>
                  </a:cubicBezTo>
                  <a:cubicBezTo>
                    <a:pt x="10" y="0"/>
                    <a:pt x="10" y="0"/>
                    <a:pt x="10" y="0"/>
                  </a:cubicBezTo>
                  <a:cubicBezTo>
                    <a:pt x="0" y="11"/>
                    <a:pt x="0" y="11"/>
                    <a:pt x="0" y="16"/>
                  </a:cubicBezTo>
                  <a:cubicBezTo>
                    <a:pt x="0" y="32"/>
                    <a:pt x="10" y="32"/>
                    <a:pt x="19"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4" name="Freeform 496"/>
            <p:cNvSpPr>
              <a:spLocks/>
            </p:cNvSpPr>
            <p:nvPr/>
          </p:nvSpPr>
          <p:spPr bwMode="auto">
            <a:xfrm>
              <a:off x="6508750" y="5589588"/>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11"/>
                    <a:pt x="0" y="11"/>
                    <a:pt x="8" y="6"/>
                  </a:cubicBezTo>
                  <a:cubicBezTo>
                    <a:pt x="8" y="0"/>
                    <a:pt x="8" y="0"/>
                    <a:pt x="8" y="0"/>
                  </a:cubicBezTo>
                  <a:cubicBezTo>
                    <a:pt x="8" y="0"/>
                    <a:pt x="16" y="0"/>
                    <a:pt x="16" y="0"/>
                  </a:cubicBezTo>
                  <a:cubicBezTo>
                    <a:pt x="16" y="0"/>
                    <a:pt x="16" y="6"/>
                    <a:pt x="16" y="6"/>
                  </a:cubicBezTo>
                  <a:cubicBezTo>
                    <a:pt x="16" y="6"/>
                    <a:pt x="16" y="6"/>
                    <a:pt x="16" y="11"/>
                  </a:cubicBezTo>
                  <a:cubicBezTo>
                    <a:pt x="16" y="11"/>
                    <a:pt x="24" y="11"/>
                    <a:pt x="24" y="11"/>
                  </a:cubicBezTo>
                  <a:cubicBezTo>
                    <a:pt x="32" y="16"/>
                    <a:pt x="32" y="22"/>
                    <a:pt x="24" y="27"/>
                  </a:cubicBezTo>
                  <a:cubicBezTo>
                    <a:pt x="16" y="27"/>
                    <a:pt x="16" y="27"/>
                    <a:pt x="8" y="27"/>
                  </a:cubicBezTo>
                  <a:cubicBezTo>
                    <a:pt x="0" y="32"/>
                    <a:pt x="0" y="27"/>
                    <a:pt x="0"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5" name="Freeform 497"/>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0"/>
                    <a:pt x="16" y="4"/>
                    <a:pt x="16" y="4"/>
                  </a:cubicBezTo>
                  <a:cubicBezTo>
                    <a:pt x="16" y="4"/>
                    <a:pt x="24" y="4"/>
                    <a:pt x="24" y="4"/>
                  </a:cubicBezTo>
                  <a:cubicBezTo>
                    <a:pt x="24" y="8"/>
                    <a:pt x="32" y="12"/>
                    <a:pt x="24" y="16"/>
                  </a:cubicBezTo>
                  <a:cubicBezTo>
                    <a:pt x="16" y="16"/>
                    <a:pt x="16" y="16"/>
                    <a:pt x="16" y="16"/>
                  </a:cubicBezTo>
                  <a:cubicBezTo>
                    <a:pt x="8"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6" name="Freeform 498"/>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4"/>
                    <a:pt x="16" y="4"/>
                    <a:pt x="16" y="4"/>
                  </a:cubicBezTo>
                  <a:cubicBezTo>
                    <a:pt x="16" y="4"/>
                    <a:pt x="16" y="4"/>
                    <a:pt x="16" y="4"/>
                  </a:cubicBezTo>
                  <a:cubicBezTo>
                    <a:pt x="24" y="8"/>
                    <a:pt x="32" y="12"/>
                    <a:pt x="16" y="12"/>
                  </a:cubicBezTo>
                  <a:cubicBezTo>
                    <a:pt x="16" y="12"/>
                    <a:pt x="16" y="16"/>
                    <a:pt x="16" y="16"/>
                  </a:cubicBezTo>
                  <a:cubicBezTo>
                    <a:pt x="8"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7" name="Freeform 499"/>
            <p:cNvSpPr>
              <a:spLocks/>
            </p:cNvSpPr>
            <p:nvPr/>
          </p:nvSpPr>
          <p:spPr bwMode="auto">
            <a:xfrm>
              <a:off x="6508750" y="5600701"/>
              <a:ext cx="9525" cy="9525"/>
            </a:xfrm>
            <a:custGeom>
              <a:avLst/>
              <a:gdLst>
                <a:gd name="T0" fmla="*/ 0 w 16"/>
                <a:gd name="T1" fmla="*/ 2147483647 h 16"/>
                <a:gd name="T2" fmla="*/ 2147483647 w 16"/>
                <a:gd name="T3" fmla="*/ 2147483647 h 16"/>
                <a:gd name="T4" fmla="*/ 2147483647 w 16"/>
                <a:gd name="T5" fmla="*/ 2147483647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8"/>
                    <a:pt x="6" y="4"/>
                  </a:cubicBezTo>
                  <a:cubicBezTo>
                    <a:pt x="6" y="4"/>
                    <a:pt x="6" y="4"/>
                    <a:pt x="6" y="4"/>
                  </a:cubicBezTo>
                  <a:cubicBezTo>
                    <a:pt x="6" y="0"/>
                    <a:pt x="6" y="0"/>
                    <a:pt x="6" y="0"/>
                  </a:cubicBezTo>
                  <a:cubicBezTo>
                    <a:pt x="11" y="0"/>
                    <a:pt x="11" y="4"/>
                    <a:pt x="11" y="4"/>
                  </a:cubicBezTo>
                  <a:cubicBezTo>
                    <a:pt x="11" y="4"/>
                    <a:pt x="11" y="4"/>
                    <a:pt x="11" y="4"/>
                  </a:cubicBezTo>
                  <a:cubicBezTo>
                    <a:pt x="11" y="4"/>
                    <a:pt x="11" y="4"/>
                    <a:pt x="11" y="4"/>
                  </a:cubicBezTo>
                  <a:cubicBezTo>
                    <a:pt x="16" y="8"/>
                    <a:pt x="16" y="8"/>
                    <a:pt x="11" y="12"/>
                  </a:cubicBezTo>
                  <a:cubicBezTo>
                    <a:pt x="11" y="12"/>
                    <a:pt x="11" y="12"/>
                    <a:pt x="11" y="12"/>
                  </a:cubicBezTo>
                  <a:cubicBezTo>
                    <a:pt x="6" y="16"/>
                    <a:pt x="0" y="16"/>
                    <a:pt x="0"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8" name="Freeform 500"/>
            <p:cNvSpPr>
              <a:spLocks/>
            </p:cNvSpPr>
            <p:nvPr/>
          </p:nvSpPr>
          <p:spPr bwMode="auto">
            <a:xfrm>
              <a:off x="6518275" y="5600701"/>
              <a:ext cx="9525" cy="9525"/>
            </a:xfrm>
            <a:custGeom>
              <a:avLst/>
              <a:gdLst>
                <a:gd name="T0" fmla="*/ 0 w 16"/>
                <a:gd name="T1" fmla="*/ 2147483647 h 16"/>
                <a:gd name="T2" fmla="*/ 2147483647 w 16"/>
                <a:gd name="T3" fmla="*/ 0 h 16"/>
                <a:gd name="T4" fmla="*/ 2147483647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2" y="8"/>
                    <a:pt x="16" y="0"/>
                  </a:cubicBezTo>
                  <a:cubicBezTo>
                    <a:pt x="16" y="0"/>
                    <a:pt x="4" y="8"/>
                    <a:pt x="4" y="0"/>
                  </a:cubicBezTo>
                  <a:cubicBezTo>
                    <a:pt x="4" y="0"/>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9" name="Freeform 501"/>
            <p:cNvSpPr>
              <a:spLocks noEditPoints="1"/>
            </p:cNvSpPr>
            <p:nvPr/>
          </p:nvSpPr>
          <p:spPr bwMode="auto">
            <a:xfrm>
              <a:off x="6518275"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2147483647 w 33"/>
                <a:gd name="T59" fmla="*/ 2147483647 h 33"/>
                <a:gd name="T60" fmla="*/ 2147483647 w 33"/>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3"/>
                <a:gd name="T95" fmla="*/ 33 w 33"/>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3">
                  <a:moveTo>
                    <a:pt x="16" y="26"/>
                  </a:moveTo>
                  <a:lnTo>
                    <a:pt x="8" y="17"/>
                  </a:lnTo>
                  <a:lnTo>
                    <a:pt x="17" y="16"/>
                  </a:lnTo>
                  <a:lnTo>
                    <a:pt x="12" y="18"/>
                  </a:lnTo>
                  <a:lnTo>
                    <a:pt x="16" y="14"/>
                  </a:lnTo>
                  <a:lnTo>
                    <a:pt x="14" y="17"/>
                  </a:lnTo>
                  <a:lnTo>
                    <a:pt x="17" y="6"/>
                  </a:lnTo>
                  <a:lnTo>
                    <a:pt x="28" y="16"/>
                  </a:lnTo>
                  <a:lnTo>
                    <a:pt x="22" y="19"/>
                  </a:lnTo>
                  <a:cubicBezTo>
                    <a:pt x="20" y="20"/>
                    <a:pt x="17" y="20"/>
                    <a:pt x="15" y="19"/>
                  </a:cubicBezTo>
                  <a:lnTo>
                    <a:pt x="9" y="16"/>
                  </a:lnTo>
                  <a:lnTo>
                    <a:pt x="20" y="10"/>
                  </a:lnTo>
                  <a:lnTo>
                    <a:pt x="18" y="18"/>
                  </a:lnTo>
                  <a:lnTo>
                    <a:pt x="16" y="26"/>
                  </a:lnTo>
                  <a:close/>
                  <a:moveTo>
                    <a:pt x="3" y="15"/>
                  </a:moveTo>
                  <a:lnTo>
                    <a:pt x="5" y="7"/>
                  </a:lnTo>
                  <a:cubicBezTo>
                    <a:pt x="5" y="4"/>
                    <a:pt x="7" y="2"/>
                    <a:pt x="9" y="1"/>
                  </a:cubicBezTo>
                  <a:cubicBezTo>
                    <a:pt x="11" y="0"/>
                    <a:pt x="14" y="0"/>
                    <a:pt x="16" y="1"/>
                  </a:cubicBezTo>
                  <a:lnTo>
                    <a:pt x="22" y="4"/>
                  </a:lnTo>
                  <a:lnTo>
                    <a:pt x="15" y="4"/>
                  </a:lnTo>
                  <a:lnTo>
                    <a:pt x="21" y="1"/>
                  </a:lnTo>
                  <a:cubicBezTo>
                    <a:pt x="24" y="0"/>
                    <a:pt x="27" y="0"/>
                    <a:pt x="30" y="2"/>
                  </a:cubicBezTo>
                  <a:cubicBezTo>
                    <a:pt x="32" y="4"/>
                    <a:pt x="33" y="8"/>
                    <a:pt x="32" y="11"/>
                  </a:cubicBezTo>
                  <a:lnTo>
                    <a:pt x="29" y="22"/>
                  </a:lnTo>
                  <a:cubicBezTo>
                    <a:pt x="29" y="23"/>
                    <a:pt x="28" y="24"/>
                    <a:pt x="27" y="25"/>
                  </a:cubicBezTo>
                  <a:lnTo>
                    <a:pt x="23" y="29"/>
                  </a:lnTo>
                  <a:cubicBezTo>
                    <a:pt x="22" y="30"/>
                    <a:pt x="20" y="31"/>
                    <a:pt x="18" y="31"/>
                  </a:cubicBezTo>
                  <a:lnTo>
                    <a:pt x="9" y="32"/>
                  </a:lnTo>
                  <a:cubicBezTo>
                    <a:pt x="7" y="33"/>
                    <a:pt x="4" y="32"/>
                    <a:pt x="2" y="30"/>
                  </a:cubicBezTo>
                  <a:cubicBezTo>
                    <a:pt x="1" y="28"/>
                    <a:pt x="0" y="25"/>
                    <a:pt x="1" y="23"/>
                  </a:cubicBezTo>
                  <a:lnTo>
                    <a:pt x="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0" name="Freeform 502"/>
            <p:cNvSpPr>
              <a:spLocks/>
            </p:cNvSpPr>
            <p:nvPr/>
          </p:nvSpPr>
          <p:spPr bwMode="auto">
            <a:xfrm>
              <a:off x="6457950" y="5568951"/>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6" y="32"/>
                  </a:moveTo>
                  <a:cubicBezTo>
                    <a:pt x="0" y="24"/>
                    <a:pt x="0" y="24"/>
                    <a:pt x="6" y="8"/>
                  </a:cubicBezTo>
                  <a:cubicBezTo>
                    <a:pt x="6" y="8"/>
                    <a:pt x="6" y="8"/>
                    <a:pt x="6" y="0"/>
                  </a:cubicBezTo>
                  <a:cubicBezTo>
                    <a:pt x="6" y="0"/>
                    <a:pt x="6" y="0"/>
                    <a:pt x="11" y="0"/>
                  </a:cubicBezTo>
                  <a:cubicBezTo>
                    <a:pt x="11" y="0"/>
                    <a:pt x="11" y="0"/>
                    <a:pt x="11" y="8"/>
                  </a:cubicBezTo>
                  <a:cubicBezTo>
                    <a:pt x="16" y="8"/>
                    <a:pt x="16" y="8"/>
                    <a:pt x="11" y="8"/>
                  </a:cubicBezTo>
                  <a:cubicBezTo>
                    <a:pt x="16" y="8"/>
                    <a:pt x="16" y="16"/>
                    <a:pt x="16" y="16"/>
                  </a:cubicBezTo>
                  <a:cubicBezTo>
                    <a:pt x="27" y="16"/>
                    <a:pt x="32" y="24"/>
                    <a:pt x="22" y="32"/>
                  </a:cubicBezTo>
                  <a:cubicBezTo>
                    <a:pt x="22" y="40"/>
                    <a:pt x="16" y="40"/>
                    <a:pt x="16" y="40"/>
                  </a:cubicBezTo>
                  <a:cubicBezTo>
                    <a:pt x="11" y="48"/>
                    <a:pt x="11" y="40"/>
                    <a:pt x="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1" name="Freeform 503"/>
            <p:cNvSpPr>
              <a:spLocks/>
            </p:cNvSpPr>
            <p:nvPr/>
          </p:nvSpPr>
          <p:spPr bwMode="auto">
            <a:xfrm>
              <a:off x="6467475" y="5580063"/>
              <a:ext cx="11113" cy="9525"/>
            </a:xfrm>
            <a:custGeom>
              <a:avLst/>
              <a:gdLst>
                <a:gd name="T0" fmla="*/ 0 w 16"/>
                <a:gd name="T1" fmla="*/ 2147483647 h 16"/>
                <a:gd name="T2" fmla="*/ 0 w 16"/>
                <a:gd name="T3" fmla="*/ 0 h 16"/>
                <a:gd name="T4" fmla="*/ 0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0"/>
                  </a:cubicBezTo>
                  <a:cubicBezTo>
                    <a:pt x="0" y="0"/>
                    <a:pt x="0" y="0"/>
                    <a:pt x="0" y="0"/>
                  </a:cubicBezTo>
                  <a:cubicBezTo>
                    <a:pt x="0" y="0"/>
                    <a:pt x="0" y="0"/>
                    <a:pt x="4" y="0"/>
                  </a:cubicBezTo>
                  <a:cubicBezTo>
                    <a:pt x="4" y="0"/>
                    <a:pt x="4" y="0"/>
                    <a:pt x="4" y="0"/>
                  </a:cubicBezTo>
                  <a:cubicBezTo>
                    <a:pt x="4" y="0"/>
                    <a:pt x="4" y="0"/>
                    <a:pt x="4" y="0"/>
                  </a:cubicBezTo>
                  <a:cubicBezTo>
                    <a:pt x="8" y="4"/>
                    <a:pt x="8" y="4"/>
                    <a:pt x="8" y="4"/>
                  </a:cubicBezTo>
                  <a:cubicBezTo>
                    <a:pt x="12" y="4"/>
                    <a:pt x="16" y="8"/>
                    <a:pt x="12" y="12"/>
                  </a:cubicBezTo>
                  <a:cubicBezTo>
                    <a:pt x="12" y="12"/>
                    <a:pt x="8" y="16"/>
                    <a:pt x="8" y="16"/>
                  </a:cubicBezTo>
                  <a:cubicBezTo>
                    <a:pt x="4" y="16"/>
                    <a:pt x="4" y="16"/>
                    <a:pt x="0"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2" name="Freeform 504"/>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0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0"/>
                    <a:pt x="0" y="0"/>
                  </a:cubicBezTo>
                  <a:cubicBezTo>
                    <a:pt x="0" y="0"/>
                    <a:pt x="0" y="0"/>
                    <a:pt x="4" y="0"/>
                  </a:cubicBezTo>
                  <a:cubicBezTo>
                    <a:pt x="4" y="0"/>
                    <a:pt x="4" y="0"/>
                    <a:pt x="4" y="0"/>
                  </a:cubicBezTo>
                  <a:cubicBezTo>
                    <a:pt x="4" y="0"/>
                    <a:pt x="4" y="0"/>
                    <a:pt x="4" y="4"/>
                  </a:cubicBezTo>
                  <a:cubicBezTo>
                    <a:pt x="8" y="4"/>
                    <a:pt x="8" y="4"/>
                    <a:pt x="8" y="4"/>
                  </a:cubicBezTo>
                  <a:cubicBezTo>
                    <a:pt x="12" y="4"/>
                    <a:pt x="16" y="8"/>
                    <a:pt x="12" y="12"/>
                  </a:cubicBezTo>
                  <a:cubicBezTo>
                    <a:pt x="12" y="12"/>
                    <a:pt x="8" y="12"/>
                    <a:pt x="8" y="12"/>
                  </a:cubicBezTo>
                  <a:cubicBezTo>
                    <a:pt x="4" y="16"/>
                    <a:pt x="4"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3" name="Freeform 505"/>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2147483647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0" y="4"/>
                  </a:cubicBezTo>
                  <a:cubicBezTo>
                    <a:pt x="0" y="4"/>
                    <a:pt x="6" y="0"/>
                    <a:pt x="6" y="0"/>
                  </a:cubicBezTo>
                  <a:cubicBezTo>
                    <a:pt x="6" y="0"/>
                    <a:pt x="6" y="0"/>
                    <a:pt x="6" y="0"/>
                  </a:cubicBezTo>
                  <a:cubicBezTo>
                    <a:pt x="6" y="4"/>
                    <a:pt x="6" y="4"/>
                    <a:pt x="6" y="4"/>
                  </a:cubicBezTo>
                  <a:cubicBezTo>
                    <a:pt x="11" y="4"/>
                    <a:pt x="11" y="4"/>
                    <a:pt x="11" y="4"/>
                  </a:cubicBezTo>
                  <a:cubicBezTo>
                    <a:pt x="11" y="4"/>
                    <a:pt x="16" y="8"/>
                    <a:pt x="16" y="8"/>
                  </a:cubicBezTo>
                  <a:cubicBezTo>
                    <a:pt x="11" y="12"/>
                    <a:pt x="11" y="12"/>
                    <a:pt x="11" y="12"/>
                  </a:cubicBezTo>
                  <a:cubicBezTo>
                    <a:pt x="11" y="16"/>
                    <a:pt x="6" y="16"/>
                    <a:pt x="0" y="1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4" name="Freeform 506"/>
            <p:cNvSpPr>
              <a:spLocks/>
            </p:cNvSpPr>
            <p:nvPr/>
          </p:nvSpPr>
          <p:spPr bwMode="auto">
            <a:xfrm>
              <a:off x="6467475" y="5580063"/>
              <a:ext cx="11113" cy="9525"/>
            </a:xfrm>
            <a:custGeom>
              <a:avLst/>
              <a:gdLst>
                <a:gd name="T0" fmla="*/ 2147483647 w 16"/>
                <a:gd name="T1" fmla="*/ 2147483647 h 16"/>
                <a:gd name="T2" fmla="*/ 2147483647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0" y="6"/>
                  </a:cubicBezTo>
                  <a:cubicBezTo>
                    <a:pt x="0" y="6"/>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5" name="Freeform 507"/>
            <p:cNvSpPr>
              <a:spLocks noEditPoints="1"/>
            </p:cNvSpPr>
            <p:nvPr/>
          </p:nvSpPr>
          <p:spPr bwMode="auto">
            <a:xfrm>
              <a:off x="6467475"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
                <a:gd name="T88" fmla="*/ 0 h 33"/>
                <a:gd name="T89" fmla="*/ 33 w 33"/>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 h="33">
                  <a:moveTo>
                    <a:pt x="19" y="20"/>
                  </a:moveTo>
                  <a:lnTo>
                    <a:pt x="7" y="18"/>
                  </a:lnTo>
                  <a:lnTo>
                    <a:pt x="16" y="10"/>
                  </a:lnTo>
                  <a:lnTo>
                    <a:pt x="14" y="14"/>
                  </a:lnTo>
                  <a:lnTo>
                    <a:pt x="17" y="6"/>
                  </a:lnTo>
                  <a:lnTo>
                    <a:pt x="30" y="15"/>
                  </a:lnTo>
                  <a:lnTo>
                    <a:pt x="24" y="20"/>
                  </a:lnTo>
                  <a:cubicBezTo>
                    <a:pt x="22" y="21"/>
                    <a:pt x="21" y="21"/>
                    <a:pt x="19" y="21"/>
                  </a:cubicBezTo>
                  <a:lnTo>
                    <a:pt x="9" y="22"/>
                  </a:lnTo>
                  <a:lnTo>
                    <a:pt x="16" y="13"/>
                  </a:lnTo>
                  <a:lnTo>
                    <a:pt x="17" y="18"/>
                  </a:lnTo>
                  <a:lnTo>
                    <a:pt x="16" y="15"/>
                  </a:lnTo>
                  <a:lnTo>
                    <a:pt x="19" y="20"/>
                  </a:lnTo>
                  <a:close/>
                  <a:moveTo>
                    <a:pt x="3" y="24"/>
                  </a:moveTo>
                  <a:cubicBezTo>
                    <a:pt x="2" y="23"/>
                    <a:pt x="2" y="22"/>
                    <a:pt x="2" y="21"/>
                  </a:cubicBezTo>
                  <a:lnTo>
                    <a:pt x="1" y="16"/>
                  </a:lnTo>
                  <a:cubicBezTo>
                    <a:pt x="0" y="14"/>
                    <a:pt x="1" y="12"/>
                    <a:pt x="2" y="10"/>
                  </a:cubicBezTo>
                  <a:cubicBezTo>
                    <a:pt x="3" y="8"/>
                    <a:pt x="5" y="7"/>
                    <a:pt x="8" y="6"/>
                  </a:cubicBezTo>
                  <a:lnTo>
                    <a:pt x="18" y="5"/>
                  </a:lnTo>
                  <a:lnTo>
                    <a:pt x="13" y="7"/>
                  </a:lnTo>
                  <a:lnTo>
                    <a:pt x="19" y="2"/>
                  </a:lnTo>
                  <a:cubicBezTo>
                    <a:pt x="22" y="0"/>
                    <a:pt x="26" y="0"/>
                    <a:pt x="29" y="2"/>
                  </a:cubicBezTo>
                  <a:cubicBezTo>
                    <a:pt x="32" y="4"/>
                    <a:pt x="33" y="8"/>
                    <a:pt x="32" y="11"/>
                  </a:cubicBezTo>
                  <a:lnTo>
                    <a:pt x="29" y="19"/>
                  </a:lnTo>
                  <a:cubicBezTo>
                    <a:pt x="29" y="20"/>
                    <a:pt x="28" y="22"/>
                    <a:pt x="27" y="22"/>
                  </a:cubicBezTo>
                  <a:lnTo>
                    <a:pt x="18" y="30"/>
                  </a:lnTo>
                  <a:cubicBezTo>
                    <a:pt x="16" y="32"/>
                    <a:pt x="14" y="33"/>
                    <a:pt x="11" y="32"/>
                  </a:cubicBezTo>
                  <a:cubicBezTo>
                    <a:pt x="9" y="32"/>
                    <a:pt x="7" y="31"/>
                    <a:pt x="6" y="29"/>
                  </a:cubicBezTo>
                  <a:lnTo>
                    <a:pt x="3"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6" name="Freeform 508"/>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0"/>
                    <a:pt x="0" y="0"/>
                  </a:cubicBezTo>
                  <a:cubicBezTo>
                    <a:pt x="0" y="0"/>
                    <a:pt x="4" y="0"/>
                    <a:pt x="4" y="0"/>
                  </a:cubicBezTo>
                  <a:cubicBezTo>
                    <a:pt x="4" y="0"/>
                    <a:pt x="7" y="0"/>
                    <a:pt x="7" y="0"/>
                  </a:cubicBezTo>
                  <a:cubicBezTo>
                    <a:pt x="7" y="7"/>
                    <a:pt x="7" y="7"/>
                    <a:pt x="7" y="7"/>
                  </a:cubicBezTo>
                  <a:cubicBezTo>
                    <a:pt x="7" y="7"/>
                    <a:pt x="10" y="7"/>
                    <a:pt x="10" y="7"/>
                  </a:cubicBezTo>
                  <a:cubicBezTo>
                    <a:pt x="13" y="13"/>
                    <a:pt x="16" y="13"/>
                    <a:pt x="13" y="26"/>
                  </a:cubicBezTo>
                  <a:cubicBezTo>
                    <a:pt x="10" y="26"/>
                    <a:pt x="10" y="32"/>
                    <a:pt x="10" y="32"/>
                  </a:cubicBezTo>
                  <a:cubicBezTo>
                    <a:pt x="7" y="32"/>
                    <a:pt x="4" y="32"/>
                    <a:pt x="0"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7" name="Freeform 509"/>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2147483647 h 32"/>
                <a:gd name="T6" fmla="*/ 2147483647 w 16"/>
                <a:gd name="T7" fmla="*/ 0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7"/>
                    <a:pt x="0" y="7"/>
                  </a:cubicBezTo>
                  <a:cubicBezTo>
                    <a:pt x="4" y="0"/>
                    <a:pt x="4" y="0"/>
                    <a:pt x="4" y="0"/>
                  </a:cubicBezTo>
                  <a:cubicBezTo>
                    <a:pt x="4" y="0"/>
                    <a:pt x="8" y="0"/>
                    <a:pt x="8" y="7"/>
                  </a:cubicBezTo>
                  <a:cubicBezTo>
                    <a:pt x="8" y="7"/>
                    <a:pt x="8" y="7"/>
                    <a:pt x="8" y="7"/>
                  </a:cubicBezTo>
                  <a:cubicBezTo>
                    <a:pt x="8" y="7"/>
                    <a:pt x="8" y="7"/>
                    <a:pt x="12" y="13"/>
                  </a:cubicBezTo>
                  <a:cubicBezTo>
                    <a:pt x="16" y="13"/>
                    <a:pt x="16" y="13"/>
                    <a:pt x="12" y="26"/>
                  </a:cubicBezTo>
                  <a:cubicBezTo>
                    <a:pt x="12" y="26"/>
                    <a:pt x="12" y="26"/>
                    <a:pt x="12" y="26"/>
                  </a:cubicBezTo>
                  <a:cubicBezTo>
                    <a:pt x="8" y="32"/>
                    <a:pt x="4" y="32"/>
                    <a:pt x="0" y="2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8" name="Freeform 510"/>
            <p:cNvSpPr>
              <a:spLocks/>
            </p:cNvSpPr>
            <p:nvPr/>
          </p:nvSpPr>
          <p:spPr bwMode="auto">
            <a:xfrm>
              <a:off x="6388100" y="5630863"/>
              <a:ext cx="9525" cy="11113"/>
            </a:xfrm>
            <a:custGeom>
              <a:avLst/>
              <a:gdLst>
                <a:gd name="T0" fmla="*/ 2147483647 w 16"/>
                <a:gd name="T1" fmla="*/ 2147483647 h 16"/>
                <a:gd name="T2" fmla="*/ 0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4" y="8"/>
                  </a:moveTo>
                  <a:cubicBezTo>
                    <a:pt x="0" y="4"/>
                    <a:pt x="0" y="4"/>
                    <a:pt x="0" y="0"/>
                  </a:cubicBezTo>
                  <a:cubicBezTo>
                    <a:pt x="0" y="0"/>
                    <a:pt x="4" y="0"/>
                    <a:pt x="4" y="0"/>
                  </a:cubicBezTo>
                  <a:cubicBezTo>
                    <a:pt x="4" y="0"/>
                    <a:pt x="4" y="0"/>
                    <a:pt x="4" y="0"/>
                  </a:cubicBezTo>
                  <a:cubicBezTo>
                    <a:pt x="4" y="0"/>
                    <a:pt x="8" y="0"/>
                    <a:pt x="8" y="0"/>
                  </a:cubicBezTo>
                  <a:cubicBezTo>
                    <a:pt x="8" y="0"/>
                    <a:pt x="8" y="0"/>
                    <a:pt x="8" y="0"/>
                  </a:cubicBezTo>
                  <a:cubicBezTo>
                    <a:pt x="8" y="0"/>
                    <a:pt x="8" y="4"/>
                    <a:pt x="8" y="4"/>
                  </a:cubicBezTo>
                  <a:cubicBezTo>
                    <a:pt x="12" y="4"/>
                    <a:pt x="16" y="4"/>
                    <a:pt x="12" y="8"/>
                  </a:cubicBezTo>
                  <a:cubicBezTo>
                    <a:pt x="12" y="12"/>
                    <a:pt x="12" y="12"/>
                    <a:pt x="12" y="12"/>
                  </a:cubicBezTo>
                  <a:cubicBezTo>
                    <a:pt x="8" y="16"/>
                    <a:pt x="4" y="16"/>
                    <a:pt x="4"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9" name="Freeform 511"/>
            <p:cNvSpPr>
              <a:spLocks/>
            </p:cNvSpPr>
            <p:nvPr/>
          </p:nvSpPr>
          <p:spPr bwMode="auto">
            <a:xfrm>
              <a:off x="6388100" y="5630863"/>
              <a:ext cx="9525" cy="11113"/>
            </a:xfrm>
            <a:custGeom>
              <a:avLst/>
              <a:gdLst>
                <a:gd name="T0" fmla="*/ 0 w 16"/>
                <a:gd name="T1" fmla="*/ 2147483647 h 16"/>
                <a:gd name="T2" fmla="*/ 0 w 16"/>
                <a:gd name="T3" fmla="*/ 2147483647 h 16"/>
                <a:gd name="T4" fmla="*/ 0 w 16"/>
                <a:gd name="T5" fmla="*/ 0 h 16"/>
                <a:gd name="T6" fmla="*/ 0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1"/>
                  </a:moveTo>
                  <a:cubicBezTo>
                    <a:pt x="0" y="6"/>
                    <a:pt x="0" y="11"/>
                    <a:pt x="0" y="6"/>
                  </a:cubicBezTo>
                  <a:cubicBezTo>
                    <a:pt x="0" y="6"/>
                    <a:pt x="0" y="6"/>
                    <a:pt x="0" y="0"/>
                  </a:cubicBezTo>
                  <a:cubicBezTo>
                    <a:pt x="0" y="0"/>
                    <a:pt x="0" y="0"/>
                    <a:pt x="0" y="0"/>
                  </a:cubicBezTo>
                  <a:cubicBezTo>
                    <a:pt x="0" y="0"/>
                    <a:pt x="0" y="0"/>
                    <a:pt x="8" y="0"/>
                  </a:cubicBezTo>
                  <a:cubicBezTo>
                    <a:pt x="8" y="0"/>
                    <a:pt x="8" y="0"/>
                    <a:pt x="8" y="0"/>
                  </a:cubicBezTo>
                  <a:cubicBezTo>
                    <a:pt x="8" y="6"/>
                    <a:pt x="8" y="6"/>
                    <a:pt x="8" y="6"/>
                  </a:cubicBezTo>
                  <a:cubicBezTo>
                    <a:pt x="16" y="6"/>
                    <a:pt x="16" y="6"/>
                    <a:pt x="16" y="11"/>
                  </a:cubicBezTo>
                  <a:cubicBezTo>
                    <a:pt x="16" y="11"/>
                    <a:pt x="16" y="16"/>
                    <a:pt x="16" y="16"/>
                  </a:cubicBezTo>
                  <a:cubicBezTo>
                    <a:pt x="8" y="16"/>
                    <a:pt x="0" y="16"/>
                    <a:pt x="0"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0" name="Freeform 512"/>
            <p:cNvSpPr>
              <a:spLocks/>
            </p:cNvSpPr>
            <p:nvPr/>
          </p:nvSpPr>
          <p:spPr bwMode="auto">
            <a:xfrm>
              <a:off x="6388100" y="5621338"/>
              <a:ext cx="9525" cy="9525"/>
            </a:xfrm>
            <a:custGeom>
              <a:avLst/>
              <a:gdLst>
                <a:gd name="T0" fmla="*/ 2147483647 w 16"/>
                <a:gd name="T1" fmla="*/ 2147483647 h 16"/>
                <a:gd name="T2" fmla="*/ 2147483647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4" y="11"/>
                  </a:cubicBezTo>
                  <a:cubicBezTo>
                    <a:pt x="4" y="11"/>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1" name="Freeform 513"/>
            <p:cNvSpPr>
              <a:spLocks noEditPoints="1"/>
            </p:cNvSpPr>
            <p:nvPr/>
          </p:nvSpPr>
          <p:spPr bwMode="auto">
            <a:xfrm>
              <a:off x="6389688" y="5621338"/>
              <a:ext cx="19050"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3"/>
                <a:gd name="T80" fmla="*/ 30 w 30"/>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3">
                  <a:moveTo>
                    <a:pt x="17" y="21"/>
                  </a:moveTo>
                  <a:lnTo>
                    <a:pt x="4" y="18"/>
                  </a:lnTo>
                  <a:lnTo>
                    <a:pt x="13" y="10"/>
                  </a:lnTo>
                  <a:lnTo>
                    <a:pt x="11" y="14"/>
                  </a:lnTo>
                  <a:lnTo>
                    <a:pt x="14" y="6"/>
                  </a:lnTo>
                  <a:lnTo>
                    <a:pt x="27" y="14"/>
                  </a:lnTo>
                  <a:lnTo>
                    <a:pt x="21" y="20"/>
                  </a:lnTo>
                  <a:lnTo>
                    <a:pt x="15" y="26"/>
                  </a:lnTo>
                  <a:lnTo>
                    <a:pt x="17" y="22"/>
                  </a:lnTo>
                  <a:lnTo>
                    <a:pt x="16" y="25"/>
                  </a:lnTo>
                  <a:lnTo>
                    <a:pt x="16" y="19"/>
                  </a:lnTo>
                  <a:lnTo>
                    <a:pt x="17" y="21"/>
                  </a:lnTo>
                  <a:close/>
                  <a:moveTo>
                    <a:pt x="1" y="26"/>
                  </a:moveTo>
                  <a:cubicBezTo>
                    <a:pt x="0" y="24"/>
                    <a:pt x="0" y="22"/>
                    <a:pt x="1" y="20"/>
                  </a:cubicBezTo>
                  <a:lnTo>
                    <a:pt x="2" y="17"/>
                  </a:lnTo>
                  <a:cubicBezTo>
                    <a:pt x="2" y="16"/>
                    <a:pt x="3" y="14"/>
                    <a:pt x="4" y="13"/>
                  </a:cubicBezTo>
                  <a:lnTo>
                    <a:pt x="10" y="9"/>
                  </a:lnTo>
                  <a:lnTo>
                    <a:pt x="16" y="3"/>
                  </a:lnTo>
                  <a:cubicBezTo>
                    <a:pt x="18" y="0"/>
                    <a:pt x="23" y="0"/>
                    <a:pt x="26" y="2"/>
                  </a:cubicBezTo>
                  <a:cubicBezTo>
                    <a:pt x="29" y="4"/>
                    <a:pt x="30" y="8"/>
                    <a:pt x="29" y="11"/>
                  </a:cubicBezTo>
                  <a:lnTo>
                    <a:pt x="26" y="19"/>
                  </a:lnTo>
                  <a:cubicBezTo>
                    <a:pt x="26" y="20"/>
                    <a:pt x="25" y="22"/>
                    <a:pt x="24" y="22"/>
                  </a:cubicBezTo>
                  <a:lnTo>
                    <a:pt x="15" y="30"/>
                  </a:lnTo>
                  <a:cubicBezTo>
                    <a:pt x="13" y="32"/>
                    <a:pt x="10" y="33"/>
                    <a:pt x="8" y="32"/>
                  </a:cubicBezTo>
                  <a:cubicBezTo>
                    <a:pt x="6" y="32"/>
                    <a:pt x="3" y="30"/>
                    <a:pt x="2" y="28"/>
                  </a:cubicBezTo>
                  <a:lnTo>
                    <a:pt x="1" y="2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2" name="Freeform 514"/>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0 h 32"/>
                <a:gd name="T6" fmla="*/ 0 w 32"/>
                <a:gd name="T7" fmla="*/ 0 h 32"/>
                <a:gd name="T8" fmla="*/ 2147483647 w 32"/>
                <a:gd name="T9" fmla="*/ 0 h 32"/>
                <a:gd name="T10" fmla="*/ 2147483647 w 32"/>
                <a:gd name="T11" fmla="*/ 0 h 32"/>
                <a:gd name="T12" fmla="*/ 2147483647 w 32"/>
                <a:gd name="T13" fmla="*/ 0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6"/>
                  </a:moveTo>
                  <a:cubicBezTo>
                    <a:pt x="0" y="20"/>
                    <a:pt x="0" y="20"/>
                    <a:pt x="0" y="7"/>
                  </a:cubicBezTo>
                  <a:cubicBezTo>
                    <a:pt x="0" y="7"/>
                    <a:pt x="0" y="7"/>
                    <a:pt x="0" y="0"/>
                  </a:cubicBezTo>
                  <a:cubicBezTo>
                    <a:pt x="0" y="0"/>
                    <a:pt x="0" y="0"/>
                    <a:pt x="0" y="0"/>
                  </a:cubicBezTo>
                  <a:cubicBezTo>
                    <a:pt x="7" y="0"/>
                    <a:pt x="7" y="0"/>
                    <a:pt x="7" y="0"/>
                  </a:cubicBezTo>
                  <a:cubicBezTo>
                    <a:pt x="7" y="0"/>
                    <a:pt x="7" y="0"/>
                    <a:pt x="13" y="0"/>
                  </a:cubicBezTo>
                  <a:cubicBezTo>
                    <a:pt x="13" y="0"/>
                    <a:pt x="13" y="0"/>
                    <a:pt x="20" y="0"/>
                  </a:cubicBezTo>
                  <a:cubicBezTo>
                    <a:pt x="26" y="0"/>
                    <a:pt x="32" y="7"/>
                    <a:pt x="26" y="20"/>
                  </a:cubicBezTo>
                  <a:cubicBezTo>
                    <a:pt x="26" y="20"/>
                    <a:pt x="26" y="20"/>
                    <a:pt x="26" y="26"/>
                  </a:cubicBezTo>
                  <a:cubicBezTo>
                    <a:pt x="20" y="26"/>
                    <a:pt x="13" y="32"/>
                    <a:pt x="7"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3" name="Freeform 515"/>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0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0" y="16"/>
                    <a:pt x="0" y="24"/>
                    <a:pt x="0" y="8"/>
                  </a:cubicBezTo>
                  <a:cubicBezTo>
                    <a:pt x="0" y="8"/>
                    <a:pt x="0" y="8"/>
                    <a:pt x="0" y="8"/>
                  </a:cubicBezTo>
                  <a:cubicBezTo>
                    <a:pt x="0" y="0"/>
                    <a:pt x="0" y="0"/>
                    <a:pt x="0" y="0"/>
                  </a:cubicBezTo>
                  <a:cubicBezTo>
                    <a:pt x="8" y="0"/>
                    <a:pt x="8" y="0"/>
                    <a:pt x="8" y="0"/>
                  </a:cubicBezTo>
                  <a:cubicBezTo>
                    <a:pt x="8" y="0"/>
                    <a:pt x="8" y="0"/>
                    <a:pt x="16" y="8"/>
                  </a:cubicBezTo>
                  <a:cubicBezTo>
                    <a:pt x="16" y="8"/>
                    <a:pt x="16" y="8"/>
                    <a:pt x="16" y="8"/>
                  </a:cubicBezTo>
                  <a:cubicBezTo>
                    <a:pt x="24" y="8"/>
                    <a:pt x="32" y="8"/>
                    <a:pt x="32" y="16"/>
                  </a:cubicBezTo>
                  <a:cubicBezTo>
                    <a:pt x="32" y="24"/>
                    <a:pt x="32" y="24"/>
                    <a:pt x="24" y="24"/>
                  </a:cubicBezTo>
                  <a:cubicBezTo>
                    <a:pt x="24" y="32"/>
                    <a:pt x="16" y="32"/>
                    <a:pt x="8"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4" name="Freeform 516"/>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2147483647 w 32"/>
                <a:gd name="T7" fmla="*/ 2147483647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8" y="16"/>
                    <a:pt x="8" y="24"/>
                    <a:pt x="0" y="8"/>
                  </a:cubicBezTo>
                  <a:cubicBezTo>
                    <a:pt x="0" y="8"/>
                    <a:pt x="0" y="8"/>
                    <a:pt x="0" y="8"/>
                  </a:cubicBezTo>
                  <a:cubicBezTo>
                    <a:pt x="0" y="8"/>
                    <a:pt x="0" y="8"/>
                    <a:pt x="8" y="8"/>
                  </a:cubicBezTo>
                  <a:cubicBezTo>
                    <a:pt x="8" y="0"/>
                    <a:pt x="8" y="0"/>
                    <a:pt x="8" y="0"/>
                  </a:cubicBezTo>
                  <a:cubicBezTo>
                    <a:pt x="8" y="8"/>
                    <a:pt x="16" y="8"/>
                    <a:pt x="16" y="8"/>
                  </a:cubicBezTo>
                  <a:cubicBezTo>
                    <a:pt x="16" y="8"/>
                    <a:pt x="16" y="8"/>
                    <a:pt x="16" y="8"/>
                  </a:cubicBezTo>
                  <a:cubicBezTo>
                    <a:pt x="24" y="8"/>
                    <a:pt x="32" y="8"/>
                    <a:pt x="32" y="16"/>
                  </a:cubicBezTo>
                  <a:cubicBezTo>
                    <a:pt x="32" y="16"/>
                    <a:pt x="24" y="24"/>
                    <a:pt x="24" y="24"/>
                  </a:cubicBezTo>
                  <a:cubicBezTo>
                    <a:pt x="24" y="32"/>
                    <a:pt x="16" y="32"/>
                    <a:pt x="8"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5" name="Freeform 517"/>
            <p:cNvSpPr>
              <a:spLocks/>
            </p:cNvSpPr>
            <p:nvPr/>
          </p:nvSpPr>
          <p:spPr bwMode="auto">
            <a:xfrm>
              <a:off x="6397625" y="5662613"/>
              <a:ext cx="11113" cy="20638"/>
            </a:xfrm>
            <a:custGeom>
              <a:avLst/>
              <a:gdLst>
                <a:gd name="T0" fmla="*/ 0 w 16"/>
                <a:gd name="T1" fmla="*/ 2147483647 h 32"/>
                <a:gd name="T2" fmla="*/ 0 w 16"/>
                <a:gd name="T3" fmla="*/ 2147483647 h 32"/>
                <a:gd name="T4" fmla="*/ 0 w 16"/>
                <a:gd name="T5" fmla="*/ 0 h 32"/>
                <a:gd name="T6" fmla="*/ 0 w 16"/>
                <a:gd name="T7" fmla="*/ 0 h 32"/>
                <a:gd name="T8" fmla="*/ 0 w 16"/>
                <a:gd name="T9" fmla="*/ 0 h 32"/>
                <a:gd name="T10" fmla="*/ 2147483647 w 16"/>
                <a:gd name="T11" fmla="*/ 0 h 32"/>
                <a:gd name="T12" fmla="*/ 2147483647 w 16"/>
                <a:gd name="T13" fmla="*/ 0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2"/>
                  </a:moveTo>
                  <a:cubicBezTo>
                    <a:pt x="0" y="11"/>
                    <a:pt x="0" y="11"/>
                    <a:pt x="0" y="11"/>
                  </a:cubicBezTo>
                  <a:cubicBezTo>
                    <a:pt x="0" y="11"/>
                    <a:pt x="0" y="0"/>
                    <a:pt x="0" y="0"/>
                  </a:cubicBezTo>
                  <a:cubicBezTo>
                    <a:pt x="0" y="0"/>
                    <a:pt x="0" y="0"/>
                    <a:pt x="0" y="0"/>
                  </a:cubicBezTo>
                  <a:cubicBezTo>
                    <a:pt x="0" y="0"/>
                    <a:pt x="0" y="0"/>
                    <a:pt x="0" y="0"/>
                  </a:cubicBezTo>
                  <a:cubicBezTo>
                    <a:pt x="0" y="0"/>
                    <a:pt x="8" y="0"/>
                    <a:pt x="8" y="0"/>
                  </a:cubicBezTo>
                  <a:cubicBezTo>
                    <a:pt x="8" y="0"/>
                    <a:pt x="8" y="0"/>
                    <a:pt x="8" y="0"/>
                  </a:cubicBezTo>
                  <a:cubicBezTo>
                    <a:pt x="16" y="0"/>
                    <a:pt x="16" y="0"/>
                    <a:pt x="16" y="11"/>
                  </a:cubicBezTo>
                  <a:cubicBezTo>
                    <a:pt x="16" y="11"/>
                    <a:pt x="16" y="11"/>
                    <a:pt x="16" y="22"/>
                  </a:cubicBezTo>
                  <a:cubicBezTo>
                    <a:pt x="16" y="22"/>
                    <a:pt x="8"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6" name="Freeform 518"/>
            <p:cNvSpPr>
              <a:spLocks/>
            </p:cNvSpPr>
            <p:nvPr/>
          </p:nvSpPr>
          <p:spPr bwMode="auto">
            <a:xfrm>
              <a:off x="6408738" y="5651501"/>
              <a:ext cx="9525" cy="20638"/>
            </a:xfrm>
            <a:custGeom>
              <a:avLst/>
              <a:gdLst>
                <a:gd name="T0" fmla="*/ 0 w 16"/>
                <a:gd name="T1" fmla="*/ 2147483647 h 32"/>
                <a:gd name="T2" fmla="*/ 2147483647 w 16"/>
                <a:gd name="T3" fmla="*/ 0 h 32"/>
                <a:gd name="T4" fmla="*/ 0 w 16"/>
                <a:gd name="T5" fmla="*/ 2147483647 h 32"/>
                <a:gd name="T6" fmla="*/ 0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0" y="27"/>
                  </a:moveTo>
                  <a:cubicBezTo>
                    <a:pt x="16" y="16"/>
                    <a:pt x="6" y="6"/>
                    <a:pt x="11" y="0"/>
                  </a:cubicBezTo>
                  <a:cubicBezTo>
                    <a:pt x="11" y="0"/>
                    <a:pt x="6" y="27"/>
                    <a:pt x="0" y="27"/>
                  </a:cubicBezTo>
                  <a:cubicBezTo>
                    <a:pt x="0" y="27"/>
                    <a:pt x="0" y="32"/>
                    <a:pt x="0" y="27"/>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7" name="Freeform 519"/>
            <p:cNvSpPr>
              <a:spLocks noEditPoints="1"/>
            </p:cNvSpPr>
            <p:nvPr/>
          </p:nvSpPr>
          <p:spPr bwMode="auto">
            <a:xfrm>
              <a:off x="6408738" y="5651501"/>
              <a:ext cx="17463" cy="30163"/>
            </a:xfrm>
            <a:custGeom>
              <a:avLst/>
              <a:gdLst>
                <a:gd name="T0" fmla="*/ 0 w 28"/>
                <a:gd name="T1" fmla="*/ 2147483647 h 45"/>
                <a:gd name="T2" fmla="*/ 2147483647 w 28"/>
                <a:gd name="T3" fmla="*/ 2147483647 h 45"/>
                <a:gd name="T4" fmla="*/ 2147483647 w 28"/>
                <a:gd name="T5" fmla="*/ 2147483647 h 45"/>
                <a:gd name="T6" fmla="*/ 2147483647 w 28"/>
                <a:gd name="T7" fmla="*/ 2147483647 h 45"/>
                <a:gd name="T8" fmla="*/ 2147483647 w 28"/>
                <a:gd name="T9" fmla="*/ 2147483647 h 45"/>
                <a:gd name="T10" fmla="*/ 2147483647 w 28"/>
                <a:gd name="T11" fmla="*/ 2147483647 h 45"/>
                <a:gd name="T12" fmla="*/ 2147483647 w 28"/>
                <a:gd name="T13" fmla="*/ 2147483647 h 45"/>
                <a:gd name="T14" fmla="*/ 2147483647 w 28"/>
                <a:gd name="T15" fmla="*/ 2147483647 h 45"/>
                <a:gd name="T16" fmla="*/ 2147483647 w 28"/>
                <a:gd name="T17" fmla="*/ 2147483647 h 45"/>
                <a:gd name="T18" fmla="*/ 2147483647 w 28"/>
                <a:gd name="T19" fmla="*/ 2147483647 h 45"/>
                <a:gd name="T20" fmla="*/ 2147483647 w 28"/>
                <a:gd name="T21" fmla="*/ 2147483647 h 45"/>
                <a:gd name="T22" fmla="*/ 2147483647 w 28"/>
                <a:gd name="T23" fmla="*/ 2147483647 h 45"/>
                <a:gd name="T24" fmla="*/ 2147483647 w 28"/>
                <a:gd name="T25" fmla="*/ 2147483647 h 45"/>
                <a:gd name="T26" fmla="*/ 2147483647 w 28"/>
                <a:gd name="T27" fmla="*/ 2147483647 h 45"/>
                <a:gd name="T28" fmla="*/ 2147483647 w 28"/>
                <a:gd name="T29" fmla="*/ 2147483647 h 45"/>
                <a:gd name="T30" fmla="*/ 2147483647 w 28"/>
                <a:gd name="T31" fmla="*/ 2147483647 h 45"/>
                <a:gd name="T32" fmla="*/ 2147483647 w 28"/>
                <a:gd name="T33" fmla="*/ 2147483647 h 45"/>
                <a:gd name="T34" fmla="*/ 0 w 28"/>
                <a:gd name="T35" fmla="*/ 2147483647 h 45"/>
                <a:gd name="T36" fmla="*/ 0 w 28"/>
                <a:gd name="T37" fmla="*/ 2147483647 h 45"/>
                <a:gd name="T38" fmla="*/ 2147483647 w 28"/>
                <a:gd name="T39" fmla="*/ 2147483647 h 45"/>
                <a:gd name="T40" fmla="*/ 0 w 28"/>
                <a:gd name="T41" fmla="*/ 2147483647 h 45"/>
                <a:gd name="T42" fmla="*/ 0 w 28"/>
                <a:gd name="T43" fmla="*/ 2147483647 h 45"/>
                <a:gd name="T44" fmla="*/ 2147483647 w 28"/>
                <a:gd name="T45" fmla="*/ 2147483647 h 45"/>
                <a:gd name="T46" fmla="*/ 2147483647 w 28"/>
                <a:gd name="T47" fmla="*/ 2147483647 h 45"/>
                <a:gd name="T48" fmla="*/ 2147483647 w 28"/>
                <a:gd name="T49" fmla="*/ 2147483647 h 45"/>
                <a:gd name="T50" fmla="*/ 2147483647 w 28"/>
                <a:gd name="T51" fmla="*/ 2147483647 h 45"/>
                <a:gd name="T52" fmla="*/ 2147483647 w 28"/>
                <a:gd name="T53" fmla="*/ 2147483647 h 45"/>
                <a:gd name="T54" fmla="*/ 2147483647 w 28"/>
                <a:gd name="T55" fmla="*/ 2147483647 h 45"/>
                <a:gd name="T56" fmla="*/ 2147483647 w 28"/>
                <a:gd name="T57" fmla="*/ 2147483647 h 45"/>
                <a:gd name="T58" fmla="*/ 2147483647 w 28"/>
                <a:gd name="T59" fmla="*/ 2147483647 h 45"/>
                <a:gd name="T60" fmla="*/ 2147483647 w 28"/>
                <a:gd name="T61" fmla="*/ 2147483647 h 45"/>
                <a:gd name="T62" fmla="*/ 2147483647 w 28"/>
                <a:gd name="T63" fmla="*/ 2147483647 h 45"/>
                <a:gd name="T64" fmla="*/ 2147483647 w 28"/>
                <a:gd name="T65" fmla="*/ 2147483647 h 45"/>
                <a:gd name="T66" fmla="*/ 2147483647 w 28"/>
                <a:gd name="T67" fmla="*/ 2147483647 h 45"/>
                <a:gd name="T68" fmla="*/ 2147483647 w 28"/>
                <a:gd name="T69" fmla="*/ 2147483647 h 45"/>
                <a:gd name="T70" fmla="*/ 2147483647 w 28"/>
                <a:gd name="T71" fmla="*/ 2147483647 h 45"/>
                <a:gd name="T72" fmla="*/ 2147483647 w 28"/>
                <a:gd name="T73" fmla="*/ 2147483647 h 45"/>
                <a:gd name="T74" fmla="*/ 2147483647 w 28"/>
                <a:gd name="T75" fmla="*/ 2147483647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
                <a:gd name="T115" fmla="*/ 0 h 45"/>
                <a:gd name="T116" fmla="*/ 28 w 28"/>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 h="45">
                  <a:moveTo>
                    <a:pt x="0" y="35"/>
                  </a:moveTo>
                  <a:cubicBezTo>
                    <a:pt x="0" y="33"/>
                    <a:pt x="1" y="31"/>
                    <a:pt x="3" y="30"/>
                  </a:cubicBezTo>
                  <a:lnTo>
                    <a:pt x="11" y="22"/>
                  </a:lnTo>
                  <a:lnTo>
                    <a:pt x="9" y="25"/>
                  </a:lnTo>
                  <a:lnTo>
                    <a:pt x="11" y="18"/>
                  </a:lnTo>
                  <a:lnTo>
                    <a:pt x="10" y="20"/>
                  </a:lnTo>
                  <a:lnTo>
                    <a:pt x="11" y="8"/>
                  </a:lnTo>
                  <a:lnTo>
                    <a:pt x="27" y="10"/>
                  </a:lnTo>
                  <a:lnTo>
                    <a:pt x="26" y="14"/>
                  </a:lnTo>
                  <a:lnTo>
                    <a:pt x="24" y="24"/>
                  </a:lnTo>
                  <a:cubicBezTo>
                    <a:pt x="24" y="25"/>
                    <a:pt x="24" y="25"/>
                    <a:pt x="24" y="26"/>
                  </a:cubicBezTo>
                  <a:lnTo>
                    <a:pt x="20" y="35"/>
                  </a:lnTo>
                  <a:cubicBezTo>
                    <a:pt x="19" y="36"/>
                    <a:pt x="19" y="36"/>
                    <a:pt x="18" y="37"/>
                  </a:cubicBezTo>
                  <a:lnTo>
                    <a:pt x="14" y="41"/>
                  </a:lnTo>
                  <a:lnTo>
                    <a:pt x="16" y="35"/>
                  </a:lnTo>
                  <a:lnTo>
                    <a:pt x="16" y="37"/>
                  </a:lnTo>
                  <a:cubicBezTo>
                    <a:pt x="16" y="42"/>
                    <a:pt x="13" y="45"/>
                    <a:pt x="8" y="45"/>
                  </a:cubicBezTo>
                  <a:cubicBezTo>
                    <a:pt x="4" y="45"/>
                    <a:pt x="0" y="42"/>
                    <a:pt x="0" y="37"/>
                  </a:cubicBezTo>
                  <a:lnTo>
                    <a:pt x="0" y="35"/>
                  </a:lnTo>
                  <a:close/>
                  <a:moveTo>
                    <a:pt x="16" y="37"/>
                  </a:moveTo>
                  <a:lnTo>
                    <a:pt x="0" y="37"/>
                  </a:lnTo>
                  <a:lnTo>
                    <a:pt x="0" y="35"/>
                  </a:lnTo>
                  <a:cubicBezTo>
                    <a:pt x="0" y="33"/>
                    <a:pt x="1" y="31"/>
                    <a:pt x="3" y="30"/>
                  </a:cubicBezTo>
                  <a:lnTo>
                    <a:pt x="7" y="26"/>
                  </a:lnTo>
                  <a:lnTo>
                    <a:pt x="5" y="28"/>
                  </a:lnTo>
                  <a:lnTo>
                    <a:pt x="9" y="19"/>
                  </a:lnTo>
                  <a:lnTo>
                    <a:pt x="9" y="21"/>
                  </a:lnTo>
                  <a:lnTo>
                    <a:pt x="11" y="11"/>
                  </a:lnTo>
                  <a:lnTo>
                    <a:pt x="12" y="7"/>
                  </a:lnTo>
                  <a:cubicBezTo>
                    <a:pt x="13" y="2"/>
                    <a:pt x="17" y="0"/>
                    <a:pt x="21" y="1"/>
                  </a:cubicBezTo>
                  <a:cubicBezTo>
                    <a:pt x="25" y="1"/>
                    <a:pt x="28" y="5"/>
                    <a:pt x="27" y="9"/>
                  </a:cubicBezTo>
                  <a:lnTo>
                    <a:pt x="26" y="21"/>
                  </a:lnTo>
                  <a:cubicBezTo>
                    <a:pt x="26" y="22"/>
                    <a:pt x="26" y="22"/>
                    <a:pt x="26" y="23"/>
                  </a:cubicBezTo>
                  <a:lnTo>
                    <a:pt x="24" y="30"/>
                  </a:lnTo>
                  <a:cubicBezTo>
                    <a:pt x="24" y="31"/>
                    <a:pt x="23" y="32"/>
                    <a:pt x="22" y="33"/>
                  </a:cubicBezTo>
                  <a:lnTo>
                    <a:pt x="14" y="41"/>
                  </a:lnTo>
                  <a:lnTo>
                    <a:pt x="16" y="35"/>
                  </a:lnTo>
                  <a:lnTo>
                    <a:pt x="16" y="3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8" name="Freeform 520"/>
            <p:cNvSpPr>
              <a:spLocks/>
            </p:cNvSpPr>
            <p:nvPr/>
          </p:nvSpPr>
          <p:spPr bwMode="auto">
            <a:xfrm>
              <a:off x="6438900" y="561022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28"/>
                  </a:moveTo>
                  <a:cubicBezTo>
                    <a:pt x="32" y="23"/>
                    <a:pt x="27" y="14"/>
                    <a:pt x="16" y="10"/>
                  </a:cubicBezTo>
                  <a:cubicBezTo>
                    <a:pt x="22" y="10"/>
                    <a:pt x="22" y="5"/>
                    <a:pt x="16" y="5"/>
                  </a:cubicBezTo>
                  <a:cubicBezTo>
                    <a:pt x="11" y="0"/>
                    <a:pt x="6" y="5"/>
                    <a:pt x="6" y="5"/>
                  </a:cubicBezTo>
                  <a:cubicBezTo>
                    <a:pt x="0" y="14"/>
                    <a:pt x="0" y="14"/>
                    <a:pt x="0" y="19"/>
                  </a:cubicBezTo>
                  <a:cubicBezTo>
                    <a:pt x="0" y="32"/>
                    <a:pt x="11" y="32"/>
                    <a:pt x="16"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9" name="Freeform 521"/>
            <p:cNvSpPr>
              <a:spLocks/>
            </p:cNvSpPr>
            <p:nvPr/>
          </p:nvSpPr>
          <p:spPr bwMode="auto">
            <a:xfrm>
              <a:off x="6438900" y="5610226"/>
              <a:ext cx="19050"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0"/>
                  </a:cubicBezTo>
                  <a:cubicBezTo>
                    <a:pt x="7" y="0"/>
                    <a:pt x="13" y="0"/>
                    <a:pt x="13" y="0"/>
                  </a:cubicBezTo>
                  <a:cubicBezTo>
                    <a:pt x="13" y="0"/>
                    <a:pt x="13" y="0"/>
                    <a:pt x="20" y="0"/>
                  </a:cubicBezTo>
                  <a:cubicBezTo>
                    <a:pt x="20" y="0"/>
                    <a:pt x="20" y="7"/>
                    <a:pt x="20" y="7"/>
                  </a:cubicBezTo>
                  <a:cubicBezTo>
                    <a:pt x="20" y="7"/>
                    <a:pt x="20" y="7"/>
                    <a:pt x="20" y="7"/>
                  </a:cubicBezTo>
                  <a:cubicBezTo>
                    <a:pt x="20" y="13"/>
                    <a:pt x="20" y="13"/>
                    <a:pt x="26" y="13"/>
                  </a:cubicBezTo>
                  <a:cubicBezTo>
                    <a:pt x="32" y="20"/>
                    <a:pt x="32" y="26"/>
                    <a:pt x="20" y="32"/>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0" name="Freeform 522"/>
            <p:cNvSpPr>
              <a:spLocks/>
            </p:cNvSpPr>
            <p:nvPr/>
          </p:nvSpPr>
          <p:spPr bwMode="auto">
            <a:xfrm>
              <a:off x="6438900" y="5610226"/>
              <a:ext cx="19050" cy="20638"/>
            </a:xfrm>
            <a:custGeom>
              <a:avLst/>
              <a:gdLst>
                <a:gd name="T0" fmla="*/ 0 w 32"/>
                <a:gd name="T1" fmla="*/ 2147483647 h 32"/>
                <a:gd name="T2" fmla="*/ 0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7"/>
                  </a:cubicBezTo>
                  <a:cubicBezTo>
                    <a:pt x="0" y="7"/>
                    <a:pt x="8" y="7"/>
                    <a:pt x="8" y="7"/>
                  </a:cubicBezTo>
                  <a:cubicBezTo>
                    <a:pt x="8" y="0"/>
                    <a:pt x="8" y="0"/>
                    <a:pt x="8" y="7"/>
                  </a:cubicBezTo>
                  <a:cubicBezTo>
                    <a:pt x="16" y="7"/>
                    <a:pt x="16" y="7"/>
                    <a:pt x="16" y="7"/>
                  </a:cubicBezTo>
                  <a:cubicBezTo>
                    <a:pt x="16" y="7"/>
                    <a:pt x="16" y="7"/>
                    <a:pt x="16" y="13"/>
                  </a:cubicBezTo>
                  <a:cubicBezTo>
                    <a:pt x="16" y="13"/>
                    <a:pt x="16" y="13"/>
                    <a:pt x="16" y="13"/>
                  </a:cubicBezTo>
                  <a:cubicBezTo>
                    <a:pt x="24" y="20"/>
                    <a:pt x="32" y="26"/>
                    <a:pt x="16" y="26"/>
                  </a:cubicBezTo>
                  <a:cubicBezTo>
                    <a:pt x="16" y="32"/>
                    <a:pt x="16" y="32"/>
                    <a:pt x="8" y="32"/>
                  </a:cubicBezTo>
                  <a:cubicBezTo>
                    <a:pt x="0"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1" name="Freeform 523"/>
            <p:cNvSpPr>
              <a:spLocks/>
            </p:cNvSpPr>
            <p:nvPr/>
          </p:nvSpPr>
          <p:spPr bwMode="auto">
            <a:xfrm>
              <a:off x="6438900" y="5610226"/>
              <a:ext cx="19050"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0" y="0"/>
                  </a:cubicBezTo>
                  <a:cubicBezTo>
                    <a:pt x="11" y="0"/>
                    <a:pt x="11" y="0"/>
                    <a:pt x="11" y="0"/>
                  </a:cubicBezTo>
                  <a:cubicBezTo>
                    <a:pt x="11" y="0"/>
                    <a:pt x="11" y="0"/>
                    <a:pt x="11" y="0"/>
                  </a:cubicBezTo>
                  <a:cubicBezTo>
                    <a:pt x="22" y="0"/>
                    <a:pt x="22" y="0"/>
                    <a:pt x="22" y="0"/>
                  </a:cubicBezTo>
                  <a:cubicBezTo>
                    <a:pt x="22" y="0"/>
                    <a:pt x="22" y="8"/>
                    <a:pt x="22" y="8"/>
                  </a:cubicBezTo>
                  <a:cubicBezTo>
                    <a:pt x="22" y="8"/>
                    <a:pt x="22" y="8"/>
                    <a:pt x="22" y="8"/>
                  </a:cubicBezTo>
                  <a:cubicBezTo>
                    <a:pt x="32" y="16"/>
                    <a:pt x="32" y="16"/>
                    <a:pt x="22" y="24"/>
                  </a:cubicBezTo>
                  <a:cubicBezTo>
                    <a:pt x="22" y="24"/>
                    <a:pt x="22" y="24"/>
                    <a:pt x="11" y="32"/>
                  </a:cubicBezTo>
                  <a:cubicBezTo>
                    <a:pt x="11" y="32"/>
                    <a:pt x="0" y="32"/>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2" name="Freeform 524"/>
            <p:cNvSpPr>
              <a:spLocks/>
            </p:cNvSpPr>
            <p:nvPr/>
          </p:nvSpPr>
          <p:spPr bwMode="auto">
            <a:xfrm>
              <a:off x="6438900" y="5610226"/>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2"/>
                  </a:moveTo>
                  <a:cubicBezTo>
                    <a:pt x="0" y="11"/>
                    <a:pt x="0" y="11"/>
                    <a:pt x="11" y="11"/>
                  </a:cubicBezTo>
                  <a:cubicBezTo>
                    <a:pt x="11" y="11"/>
                    <a:pt x="11" y="0"/>
                    <a:pt x="11" y="0"/>
                  </a:cubicBezTo>
                  <a:cubicBezTo>
                    <a:pt x="11" y="0"/>
                    <a:pt x="11" y="0"/>
                    <a:pt x="11" y="0"/>
                  </a:cubicBezTo>
                  <a:cubicBezTo>
                    <a:pt x="11" y="0"/>
                    <a:pt x="11" y="0"/>
                    <a:pt x="22" y="0"/>
                  </a:cubicBezTo>
                  <a:cubicBezTo>
                    <a:pt x="22" y="11"/>
                    <a:pt x="22" y="11"/>
                    <a:pt x="22" y="11"/>
                  </a:cubicBezTo>
                  <a:cubicBezTo>
                    <a:pt x="22" y="11"/>
                    <a:pt x="22" y="11"/>
                    <a:pt x="22" y="11"/>
                  </a:cubicBezTo>
                  <a:cubicBezTo>
                    <a:pt x="22" y="22"/>
                    <a:pt x="32" y="22"/>
                    <a:pt x="22" y="32"/>
                  </a:cubicBezTo>
                  <a:cubicBezTo>
                    <a:pt x="22" y="32"/>
                    <a:pt x="22" y="32"/>
                    <a:pt x="11" y="32"/>
                  </a:cubicBezTo>
                  <a:cubicBezTo>
                    <a:pt x="11" y="32"/>
                    <a:pt x="0"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3" name="Freeform 525"/>
            <p:cNvSpPr>
              <a:spLocks/>
            </p:cNvSpPr>
            <p:nvPr/>
          </p:nvSpPr>
          <p:spPr bwMode="auto">
            <a:xfrm>
              <a:off x="6448425" y="5621338"/>
              <a:ext cx="9525" cy="9525"/>
            </a:xfrm>
            <a:custGeom>
              <a:avLst/>
              <a:gdLst>
                <a:gd name="T0" fmla="*/ 0 w 16"/>
                <a:gd name="T1" fmla="*/ 2147483647 h 16"/>
                <a:gd name="T2" fmla="*/ 2147483647 w 16"/>
                <a:gd name="T3" fmla="*/ 0 h 16"/>
                <a:gd name="T4" fmla="*/ 0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2" y="16"/>
                    <a:pt x="12" y="8"/>
                    <a:pt x="16" y="0"/>
                  </a:cubicBezTo>
                  <a:cubicBezTo>
                    <a:pt x="16" y="0"/>
                    <a:pt x="4" y="8"/>
                    <a:pt x="0" y="0"/>
                  </a:cubicBezTo>
                  <a:cubicBezTo>
                    <a:pt x="0" y="0"/>
                    <a:pt x="0" y="8"/>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4" name="Freeform 526"/>
            <p:cNvSpPr>
              <a:spLocks noEditPoints="1"/>
            </p:cNvSpPr>
            <p:nvPr/>
          </p:nvSpPr>
          <p:spPr bwMode="auto">
            <a:xfrm>
              <a:off x="6448425" y="5621338"/>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0 w 33"/>
                <a:gd name="T51" fmla="*/ 2147483647 h 33"/>
                <a:gd name="T52" fmla="*/ 0 w 33"/>
                <a:gd name="T53" fmla="*/ 2147483647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33"/>
                <a:gd name="T83" fmla="*/ 33 w 33"/>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33">
                  <a:moveTo>
                    <a:pt x="16" y="24"/>
                  </a:moveTo>
                  <a:lnTo>
                    <a:pt x="5" y="17"/>
                  </a:lnTo>
                  <a:lnTo>
                    <a:pt x="16" y="12"/>
                  </a:lnTo>
                  <a:lnTo>
                    <a:pt x="12" y="16"/>
                  </a:lnTo>
                  <a:lnTo>
                    <a:pt x="17" y="5"/>
                  </a:lnTo>
                  <a:lnTo>
                    <a:pt x="28" y="16"/>
                  </a:lnTo>
                  <a:lnTo>
                    <a:pt x="22" y="19"/>
                  </a:lnTo>
                  <a:cubicBezTo>
                    <a:pt x="20" y="20"/>
                    <a:pt x="18" y="20"/>
                    <a:pt x="16" y="19"/>
                  </a:cubicBezTo>
                  <a:lnTo>
                    <a:pt x="6" y="16"/>
                  </a:lnTo>
                  <a:lnTo>
                    <a:pt x="16" y="8"/>
                  </a:lnTo>
                  <a:lnTo>
                    <a:pt x="16" y="13"/>
                  </a:lnTo>
                  <a:lnTo>
                    <a:pt x="16" y="24"/>
                  </a:lnTo>
                  <a:close/>
                  <a:moveTo>
                    <a:pt x="0" y="13"/>
                  </a:moveTo>
                  <a:lnTo>
                    <a:pt x="0" y="8"/>
                  </a:lnTo>
                  <a:cubicBezTo>
                    <a:pt x="0" y="6"/>
                    <a:pt x="2" y="4"/>
                    <a:pt x="4" y="2"/>
                  </a:cubicBezTo>
                  <a:cubicBezTo>
                    <a:pt x="6" y="1"/>
                    <a:pt x="8" y="0"/>
                    <a:pt x="11" y="1"/>
                  </a:cubicBezTo>
                  <a:lnTo>
                    <a:pt x="21" y="4"/>
                  </a:lnTo>
                  <a:lnTo>
                    <a:pt x="15" y="4"/>
                  </a:lnTo>
                  <a:lnTo>
                    <a:pt x="21" y="1"/>
                  </a:lnTo>
                  <a:cubicBezTo>
                    <a:pt x="24" y="0"/>
                    <a:pt x="28" y="0"/>
                    <a:pt x="30" y="3"/>
                  </a:cubicBezTo>
                  <a:cubicBezTo>
                    <a:pt x="32" y="5"/>
                    <a:pt x="33" y="9"/>
                    <a:pt x="32" y="12"/>
                  </a:cubicBezTo>
                  <a:lnTo>
                    <a:pt x="27" y="23"/>
                  </a:lnTo>
                  <a:cubicBezTo>
                    <a:pt x="26" y="25"/>
                    <a:pt x="25" y="26"/>
                    <a:pt x="23" y="27"/>
                  </a:cubicBezTo>
                  <a:lnTo>
                    <a:pt x="12" y="32"/>
                  </a:lnTo>
                  <a:cubicBezTo>
                    <a:pt x="9" y="33"/>
                    <a:pt x="6" y="33"/>
                    <a:pt x="4" y="31"/>
                  </a:cubicBezTo>
                  <a:cubicBezTo>
                    <a:pt x="2" y="30"/>
                    <a:pt x="0" y="27"/>
                    <a:pt x="0" y="24"/>
                  </a:cubicBezTo>
                  <a:lnTo>
                    <a:pt x="0"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5" name="Freeform 527"/>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8"/>
                  </a:moveTo>
                  <a:cubicBezTo>
                    <a:pt x="32" y="40"/>
                    <a:pt x="27" y="24"/>
                    <a:pt x="22" y="16"/>
                  </a:cubicBezTo>
                  <a:cubicBezTo>
                    <a:pt x="22" y="8"/>
                    <a:pt x="22" y="8"/>
                    <a:pt x="16" y="0"/>
                  </a:cubicBezTo>
                  <a:cubicBezTo>
                    <a:pt x="16" y="0"/>
                    <a:pt x="11" y="0"/>
                    <a:pt x="11" y="0"/>
                  </a:cubicBezTo>
                  <a:cubicBezTo>
                    <a:pt x="6" y="16"/>
                    <a:pt x="6" y="16"/>
                    <a:pt x="0" y="24"/>
                  </a:cubicBezTo>
                  <a:cubicBezTo>
                    <a:pt x="0" y="48"/>
                    <a:pt x="6" y="48"/>
                    <a:pt x="16" y="4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6" name="Freeform 528"/>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7" y="24"/>
                  </a:moveTo>
                  <a:cubicBezTo>
                    <a:pt x="7" y="16"/>
                    <a:pt x="7" y="16"/>
                    <a:pt x="13" y="8"/>
                  </a:cubicBezTo>
                  <a:cubicBezTo>
                    <a:pt x="13" y="8"/>
                    <a:pt x="13" y="0"/>
                    <a:pt x="13" y="0"/>
                  </a:cubicBezTo>
                  <a:cubicBezTo>
                    <a:pt x="20" y="0"/>
                    <a:pt x="20" y="0"/>
                    <a:pt x="20" y="8"/>
                  </a:cubicBezTo>
                  <a:cubicBezTo>
                    <a:pt x="26" y="8"/>
                    <a:pt x="26" y="8"/>
                    <a:pt x="26" y="8"/>
                  </a:cubicBezTo>
                  <a:cubicBezTo>
                    <a:pt x="26" y="16"/>
                    <a:pt x="26" y="16"/>
                    <a:pt x="20" y="16"/>
                  </a:cubicBezTo>
                  <a:cubicBezTo>
                    <a:pt x="26" y="16"/>
                    <a:pt x="26" y="24"/>
                    <a:pt x="26" y="24"/>
                  </a:cubicBezTo>
                  <a:cubicBezTo>
                    <a:pt x="32" y="32"/>
                    <a:pt x="32" y="40"/>
                    <a:pt x="20" y="40"/>
                  </a:cubicBezTo>
                  <a:cubicBezTo>
                    <a:pt x="20" y="48"/>
                    <a:pt x="13" y="48"/>
                    <a:pt x="13" y="48"/>
                  </a:cubicBezTo>
                  <a:cubicBezTo>
                    <a:pt x="7" y="48"/>
                    <a:pt x="0" y="40"/>
                    <a:pt x="7"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7" name="Freeform 529"/>
            <p:cNvSpPr>
              <a:spLocks/>
            </p:cNvSpPr>
            <p:nvPr/>
          </p:nvSpPr>
          <p:spPr bwMode="auto">
            <a:xfrm>
              <a:off x="6488113" y="5621338"/>
              <a:ext cx="20638"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2147483647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16" y="0"/>
                    <a:pt x="16" y="0"/>
                    <a:pt x="16" y="0"/>
                  </a:cubicBezTo>
                  <a:cubicBezTo>
                    <a:pt x="16" y="0"/>
                    <a:pt x="24" y="0"/>
                    <a:pt x="24" y="4"/>
                  </a:cubicBezTo>
                  <a:cubicBezTo>
                    <a:pt x="24" y="4"/>
                    <a:pt x="16" y="4"/>
                    <a:pt x="16" y="4"/>
                  </a:cubicBezTo>
                  <a:cubicBezTo>
                    <a:pt x="24" y="4"/>
                    <a:pt x="24" y="8"/>
                    <a:pt x="24" y="8"/>
                  </a:cubicBezTo>
                  <a:cubicBezTo>
                    <a:pt x="24" y="12"/>
                    <a:pt x="32" y="12"/>
                    <a:pt x="16" y="16"/>
                  </a:cubicBezTo>
                  <a:cubicBezTo>
                    <a:pt x="16" y="16"/>
                    <a:pt x="8" y="16"/>
                    <a:pt x="8" y="16"/>
                  </a:cubicBezTo>
                  <a:cubicBezTo>
                    <a:pt x="0"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8" name="Freeform 530"/>
            <p:cNvSpPr>
              <a:spLocks/>
            </p:cNvSpPr>
            <p:nvPr/>
          </p:nvSpPr>
          <p:spPr bwMode="auto">
            <a:xfrm>
              <a:off x="6488113" y="5621338"/>
              <a:ext cx="9525" cy="9525"/>
            </a:xfrm>
            <a:custGeom>
              <a:avLst/>
              <a:gdLst>
                <a:gd name="T0" fmla="*/ 0 w 16"/>
                <a:gd name="T1" fmla="*/ 2147483647 h 16"/>
                <a:gd name="T2" fmla="*/ 2147483647 w 16"/>
                <a:gd name="T3" fmla="*/ 2147483647 h 16"/>
                <a:gd name="T4" fmla="*/ 2147483647 w 16"/>
                <a:gd name="T5" fmla="*/ 0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4"/>
                    <a:pt x="6" y="4"/>
                  </a:cubicBezTo>
                  <a:cubicBezTo>
                    <a:pt x="6" y="0"/>
                    <a:pt x="6" y="0"/>
                    <a:pt x="6" y="0"/>
                  </a:cubicBezTo>
                  <a:cubicBezTo>
                    <a:pt x="6" y="0"/>
                    <a:pt x="11" y="0"/>
                    <a:pt x="11" y="0"/>
                  </a:cubicBezTo>
                  <a:cubicBezTo>
                    <a:pt x="11" y="0"/>
                    <a:pt x="11" y="4"/>
                    <a:pt x="11" y="4"/>
                  </a:cubicBezTo>
                  <a:cubicBezTo>
                    <a:pt x="11" y="4"/>
                    <a:pt x="11" y="4"/>
                    <a:pt x="11" y="4"/>
                  </a:cubicBezTo>
                  <a:cubicBezTo>
                    <a:pt x="11" y="4"/>
                    <a:pt x="11" y="8"/>
                    <a:pt x="11" y="8"/>
                  </a:cubicBezTo>
                  <a:cubicBezTo>
                    <a:pt x="16" y="8"/>
                    <a:pt x="16" y="12"/>
                    <a:pt x="11" y="16"/>
                  </a:cubicBezTo>
                  <a:cubicBezTo>
                    <a:pt x="11" y="16"/>
                    <a:pt x="11" y="16"/>
                    <a:pt x="6" y="16"/>
                  </a:cubicBezTo>
                  <a:cubicBezTo>
                    <a:pt x="6"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9" name="Freeform 531"/>
            <p:cNvSpPr>
              <a:spLocks/>
            </p:cNvSpPr>
            <p:nvPr/>
          </p:nvSpPr>
          <p:spPr bwMode="auto">
            <a:xfrm>
              <a:off x="6488113" y="5621338"/>
              <a:ext cx="9525" cy="9525"/>
            </a:xfrm>
            <a:custGeom>
              <a:avLst/>
              <a:gdLst>
                <a:gd name="T0" fmla="*/ 0 w 16"/>
                <a:gd name="T1" fmla="*/ 2147483647 h 16"/>
                <a:gd name="T2" fmla="*/ 2147483647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6"/>
                  </a:moveTo>
                  <a:cubicBezTo>
                    <a:pt x="0" y="6"/>
                    <a:pt x="0" y="6"/>
                    <a:pt x="6" y="0"/>
                  </a:cubicBezTo>
                  <a:cubicBezTo>
                    <a:pt x="6" y="0"/>
                    <a:pt x="6" y="0"/>
                    <a:pt x="6" y="0"/>
                  </a:cubicBezTo>
                  <a:cubicBezTo>
                    <a:pt x="6" y="0"/>
                    <a:pt x="6" y="0"/>
                    <a:pt x="11" y="0"/>
                  </a:cubicBezTo>
                  <a:cubicBezTo>
                    <a:pt x="11" y="0"/>
                    <a:pt x="11" y="0"/>
                    <a:pt x="11" y="0"/>
                  </a:cubicBezTo>
                  <a:cubicBezTo>
                    <a:pt x="11" y="0"/>
                    <a:pt x="11" y="0"/>
                    <a:pt x="11" y="0"/>
                  </a:cubicBezTo>
                  <a:cubicBezTo>
                    <a:pt x="11" y="0"/>
                    <a:pt x="11" y="6"/>
                    <a:pt x="11" y="6"/>
                  </a:cubicBezTo>
                  <a:cubicBezTo>
                    <a:pt x="16" y="6"/>
                    <a:pt x="16" y="11"/>
                    <a:pt x="11" y="11"/>
                  </a:cubicBezTo>
                  <a:cubicBezTo>
                    <a:pt x="11" y="11"/>
                    <a:pt x="11" y="16"/>
                    <a:pt x="11" y="16"/>
                  </a:cubicBezTo>
                  <a:cubicBezTo>
                    <a:pt x="6" y="16"/>
                    <a:pt x="0" y="16"/>
                    <a:pt x="0"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0" name="Freeform 532"/>
            <p:cNvSpPr>
              <a:spLocks noEditPoints="1"/>
            </p:cNvSpPr>
            <p:nvPr/>
          </p:nvSpPr>
          <p:spPr bwMode="auto">
            <a:xfrm>
              <a:off x="6496050" y="5630863"/>
              <a:ext cx="23813" cy="11113"/>
            </a:xfrm>
            <a:custGeom>
              <a:avLst/>
              <a:gdLst>
                <a:gd name="T0" fmla="*/ 2147483647 w 37"/>
                <a:gd name="T1" fmla="*/ 2147483647 h 16"/>
                <a:gd name="T2" fmla="*/ 2147483647 w 37"/>
                <a:gd name="T3" fmla="*/ 0 h 16"/>
                <a:gd name="T4" fmla="*/ 2147483647 w 37"/>
                <a:gd name="T5" fmla="*/ 0 h 16"/>
                <a:gd name="T6" fmla="*/ 2147483647 w 37"/>
                <a:gd name="T7" fmla="*/ 0 h 16"/>
                <a:gd name="T8" fmla="*/ 2147483647 w 37"/>
                <a:gd name="T9" fmla="*/ 0 h 16"/>
                <a:gd name="T10" fmla="*/ 2147483647 w 37"/>
                <a:gd name="T11" fmla="*/ 2147483647 h 16"/>
                <a:gd name="T12" fmla="*/ 2147483647 w 37"/>
                <a:gd name="T13" fmla="*/ 2147483647 h 16"/>
                <a:gd name="T14" fmla="*/ 2147483647 w 37"/>
                <a:gd name="T15" fmla="*/ 2147483647 h 16"/>
                <a:gd name="T16" fmla="*/ 2147483647 w 37"/>
                <a:gd name="T17" fmla="*/ 2147483647 h 16"/>
                <a:gd name="T18" fmla="*/ 2147483647 w 37"/>
                <a:gd name="T19" fmla="*/ 0 h 16"/>
                <a:gd name="T20" fmla="*/ 2147483647 w 37"/>
                <a:gd name="T21" fmla="*/ 0 h 16"/>
                <a:gd name="T22" fmla="*/ 2147483647 w 37"/>
                <a:gd name="T23" fmla="*/ 0 h 16"/>
                <a:gd name="T24" fmla="*/ 2147483647 w 37"/>
                <a:gd name="T25" fmla="*/ 2147483647 h 16"/>
                <a:gd name="T26" fmla="*/ 2147483647 w 37"/>
                <a:gd name="T27" fmla="*/ 2147483647 h 16"/>
                <a:gd name="T28" fmla="*/ 2147483647 w 37"/>
                <a:gd name="T29" fmla="*/ 2147483647 h 16"/>
                <a:gd name="T30" fmla="*/ 2147483647 w 37"/>
                <a:gd name="T31" fmla="*/ 0 h 16"/>
                <a:gd name="T32" fmla="*/ 2147483647 w 3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6"/>
                <a:gd name="T53" fmla="*/ 37 w 3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6">
                  <a:moveTo>
                    <a:pt x="10" y="16"/>
                  </a:moveTo>
                  <a:cubicBezTo>
                    <a:pt x="0" y="16"/>
                    <a:pt x="0" y="0"/>
                    <a:pt x="10" y="0"/>
                  </a:cubicBezTo>
                  <a:lnTo>
                    <a:pt x="21" y="0"/>
                  </a:lnTo>
                  <a:lnTo>
                    <a:pt x="26" y="0"/>
                  </a:lnTo>
                  <a:lnTo>
                    <a:pt x="37" y="0"/>
                  </a:lnTo>
                  <a:lnTo>
                    <a:pt x="37" y="16"/>
                  </a:lnTo>
                  <a:lnTo>
                    <a:pt x="20" y="16"/>
                  </a:lnTo>
                  <a:lnTo>
                    <a:pt x="14" y="16"/>
                  </a:lnTo>
                  <a:lnTo>
                    <a:pt x="10" y="16"/>
                  </a:lnTo>
                  <a:close/>
                  <a:moveTo>
                    <a:pt x="14" y="0"/>
                  </a:moveTo>
                  <a:lnTo>
                    <a:pt x="20" y="0"/>
                  </a:lnTo>
                  <a:lnTo>
                    <a:pt x="26" y="0"/>
                  </a:lnTo>
                  <a:lnTo>
                    <a:pt x="26" y="16"/>
                  </a:lnTo>
                  <a:lnTo>
                    <a:pt x="21" y="16"/>
                  </a:lnTo>
                  <a:lnTo>
                    <a:pt x="10" y="16"/>
                  </a:lnTo>
                  <a:lnTo>
                    <a:pt x="10" y="0"/>
                  </a:lnTo>
                  <a:lnTo>
                    <a:pt x="14"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1" name="Freeform 533"/>
            <p:cNvSpPr>
              <a:spLocks/>
            </p:cNvSpPr>
            <p:nvPr/>
          </p:nvSpPr>
          <p:spPr bwMode="auto">
            <a:xfrm>
              <a:off x="5899150" y="5291138"/>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0 h 96"/>
                <a:gd name="T14" fmla="*/ 2147483647 w 64"/>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96"/>
                <a:gd name="T26" fmla="*/ 64 w 6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96">
                  <a:moveTo>
                    <a:pt x="43" y="13"/>
                  </a:moveTo>
                  <a:cubicBezTo>
                    <a:pt x="43" y="39"/>
                    <a:pt x="48" y="64"/>
                    <a:pt x="59" y="84"/>
                  </a:cubicBezTo>
                  <a:cubicBezTo>
                    <a:pt x="64" y="90"/>
                    <a:pt x="54" y="96"/>
                    <a:pt x="48" y="96"/>
                  </a:cubicBezTo>
                  <a:cubicBezTo>
                    <a:pt x="48" y="96"/>
                    <a:pt x="48" y="96"/>
                    <a:pt x="43" y="96"/>
                  </a:cubicBezTo>
                  <a:cubicBezTo>
                    <a:pt x="43" y="96"/>
                    <a:pt x="43" y="90"/>
                    <a:pt x="43" y="90"/>
                  </a:cubicBezTo>
                  <a:cubicBezTo>
                    <a:pt x="38" y="84"/>
                    <a:pt x="38" y="64"/>
                    <a:pt x="32" y="64"/>
                  </a:cubicBezTo>
                  <a:cubicBezTo>
                    <a:pt x="0" y="32"/>
                    <a:pt x="11" y="7"/>
                    <a:pt x="27" y="0"/>
                  </a:cubicBezTo>
                  <a:cubicBezTo>
                    <a:pt x="32" y="0"/>
                    <a:pt x="43" y="0"/>
                    <a:pt x="43" y="13"/>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2" name="Freeform 534"/>
            <p:cNvSpPr>
              <a:spLocks/>
            </p:cNvSpPr>
            <p:nvPr/>
          </p:nvSpPr>
          <p:spPr bwMode="auto">
            <a:xfrm>
              <a:off x="5899150" y="5291138"/>
              <a:ext cx="39688" cy="52388"/>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9" y="18"/>
                  </a:moveTo>
                  <a:cubicBezTo>
                    <a:pt x="39" y="35"/>
                    <a:pt x="45" y="52"/>
                    <a:pt x="58" y="69"/>
                  </a:cubicBezTo>
                  <a:cubicBezTo>
                    <a:pt x="64" y="75"/>
                    <a:pt x="58" y="80"/>
                    <a:pt x="52" y="80"/>
                  </a:cubicBezTo>
                  <a:cubicBezTo>
                    <a:pt x="52" y="80"/>
                    <a:pt x="52" y="80"/>
                    <a:pt x="52" y="80"/>
                  </a:cubicBezTo>
                  <a:cubicBezTo>
                    <a:pt x="45" y="80"/>
                    <a:pt x="45" y="80"/>
                    <a:pt x="45" y="80"/>
                  </a:cubicBezTo>
                  <a:cubicBezTo>
                    <a:pt x="39" y="75"/>
                    <a:pt x="39" y="63"/>
                    <a:pt x="32" y="58"/>
                  </a:cubicBezTo>
                  <a:cubicBezTo>
                    <a:pt x="0" y="35"/>
                    <a:pt x="13" y="6"/>
                    <a:pt x="20" y="6"/>
                  </a:cubicBezTo>
                  <a:cubicBezTo>
                    <a:pt x="26" y="6"/>
                    <a:pt x="39" y="0"/>
                    <a:pt x="39"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3" name="Freeform 535"/>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4" y="18"/>
                  </a:moveTo>
                  <a:cubicBezTo>
                    <a:pt x="14" y="29"/>
                    <a:pt x="23" y="52"/>
                    <a:pt x="28" y="69"/>
                  </a:cubicBezTo>
                  <a:cubicBezTo>
                    <a:pt x="32" y="69"/>
                    <a:pt x="28" y="75"/>
                    <a:pt x="28" y="75"/>
                  </a:cubicBezTo>
                  <a:cubicBezTo>
                    <a:pt x="28" y="75"/>
                    <a:pt x="28" y="75"/>
                    <a:pt x="28" y="75"/>
                  </a:cubicBezTo>
                  <a:cubicBezTo>
                    <a:pt x="28" y="80"/>
                    <a:pt x="23" y="80"/>
                    <a:pt x="23" y="75"/>
                  </a:cubicBezTo>
                  <a:cubicBezTo>
                    <a:pt x="23" y="69"/>
                    <a:pt x="19" y="63"/>
                    <a:pt x="19" y="58"/>
                  </a:cubicBezTo>
                  <a:cubicBezTo>
                    <a:pt x="0" y="35"/>
                    <a:pt x="0" y="12"/>
                    <a:pt x="5" y="12"/>
                  </a:cubicBezTo>
                  <a:cubicBezTo>
                    <a:pt x="5" y="6"/>
                    <a:pt x="14" y="0"/>
                    <a:pt x="14"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4" name="Freeform 536"/>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6" y="19"/>
                  </a:moveTo>
                  <a:cubicBezTo>
                    <a:pt x="16" y="31"/>
                    <a:pt x="22" y="56"/>
                    <a:pt x="32" y="68"/>
                  </a:cubicBezTo>
                  <a:cubicBezTo>
                    <a:pt x="32" y="74"/>
                    <a:pt x="32" y="74"/>
                    <a:pt x="32" y="80"/>
                  </a:cubicBezTo>
                  <a:cubicBezTo>
                    <a:pt x="32" y="80"/>
                    <a:pt x="32" y="80"/>
                    <a:pt x="32" y="80"/>
                  </a:cubicBezTo>
                  <a:cubicBezTo>
                    <a:pt x="32" y="80"/>
                    <a:pt x="32" y="80"/>
                    <a:pt x="27" y="80"/>
                  </a:cubicBezTo>
                  <a:cubicBezTo>
                    <a:pt x="27" y="74"/>
                    <a:pt x="27" y="68"/>
                    <a:pt x="22" y="62"/>
                  </a:cubicBezTo>
                  <a:cubicBezTo>
                    <a:pt x="11" y="44"/>
                    <a:pt x="6" y="19"/>
                    <a:pt x="6" y="13"/>
                  </a:cubicBezTo>
                  <a:cubicBezTo>
                    <a:pt x="0" y="13"/>
                    <a:pt x="16" y="0"/>
                    <a:pt x="1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5" name="Freeform 537"/>
            <p:cNvSpPr>
              <a:spLocks/>
            </p:cNvSpPr>
            <p:nvPr/>
          </p:nvSpPr>
          <p:spPr bwMode="auto">
            <a:xfrm>
              <a:off x="5908675" y="5343526"/>
              <a:ext cx="79375" cy="80963"/>
            </a:xfrm>
            <a:custGeom>
              <a:avLst/>
              <a:gdLst>
                <a:gd name="T0" fmla="*/ 2147483647 w 128"/>
                <a:gd name="T1" fmla="*/ 2147483647 h 128"/>
                <a:gd name="T2" fmla="*/ 2147483647 w 128"/>
                <a:gd name="T3" fmla="*/ 2147483647 h 128"/>
                <a:gd name="T4" fmla="*/ 2147483647 w 128"/>
                <a:gd name="T5" fmla="*/ 2147483647 h 128"/>
                <a:gd name="T6" fmla="*/ 2147483647 w 128"/>
                <a:gd name="T7" fmla="*/ 2147483647 h 128"/>
                <a:gd name="T8" fmla="*/ 2147483647 w 128"/>
                <a:gd name="T9" fmla="*/ 2147483647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13" y="61"/>
                  </a:moveTo>
                  <a:cubicBezTo>
                    <a:pt x="13" y="61"/>
                    <a:pt x="0" y="110"/>
                    <a:pt x="92" y="128"/>
                  </a:cubicBezTo>
                  <a:cubicBezTo>
                    <a:pt x="92" y="128"/>
                    <a:pt x="116" y="122"/>
                    <a:pt x="122" y="98"/>
                  </a:cubicBezTo>
                  <a:cubicBezTo>
                    <a:pt x="122" y="98"/>
                    <a:pt x="128" y="37"/>
                    <a:pt x="86" y="25"/>
                  </a:cubicBezTo>
                  <a:cubicBezTo>
                    <a:pt x="86" y="25"/>
                    <a:pt x="55" y="0"/>
                    <a:pt x="13" y="6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6" name="Freeform 538"/>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1" y="34"/>
                  </a:moveTo>
                  <a:cubicBezTo>
                    <a:pt x="22" y="17"/>
                    <a:pt x="38" y="17"/>
                    <a:pt x="43" y="12"/>
                  </a:cubicBezTo>
                  <a:cubicBezTo>
                    <a:pt x="59" y="6"/>
                    <a:pt x="70" y="0"/>
                    <a:pt x="70" y="6"/>
                  </a:cubicBezTo>
                  <a:cubicBezTo>
                    <a:pt x="96" y="17"/>
                    <a:pt x="96" y="57"/>
                    <a:pt x="96" y="68"/>
                  </a:cubicBezTo>
                  <a:cubicBezTo>
                    <a:pt x="96" y="68"/>
                    <a:pt x="96" y="68"/>
                    <a:pt x="96" y="68"/>
                  </a:cubicBezTo>
                  <a:cubicBezTo>
                    <a:pt x="96" y="85"/>
                    <a:pt x="80" y="91"/>
                    <a:pt x="75" y="91"/>
                  </a:cubicBezTo>
                  <a:cubicBezTo>
                    <a:pt x="75" y="96"/>
                    <a:pt x="70" y="96"/>
                    <a:pt x="70" y="96"/>
                  </a:cubicBezTo>
                  <a:cubicBezTo>
                    <a:pt x="0" y="80"/>
                    <a:pt x="11" y="34"/>
                    <a:pt x="11" y="34"/>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7" name="Freeform 539"/>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2" y="26"/>
                  </a:moveTo>
                  <a:cubicBezTo>
                    <a:pt x="29" y="13"/>
                    <a:pt x="34" y="13"/>
                    <a:pt x="46" y="7"/>
                  </a:cubicBezTo>
                  <a:cubicBezTo>
                    <a:pt x="57" y="0"/>
                    <a:pt x="68" y="0"/>
                    <a:pt x="68" y="7"/>
                  </a:cubicBezTo>
                  <a:cubicBezTo>
                    <a:pt x="91" y="20"/>
                    <a:pt x="96" y="58"/>
                    <a:pt x="96" y="71"/>
                  </a:cubicBezTo>
                  <a:cubicBezTo>
                    <a:pt x="96" y="71"/>
                    <a:pt x="96" y="71"/>
                    <a:pt x="96" y="71"/>
                  </a:cubicBezTo>
                  <a:cubicBezTo>
                    <a:pt x="91" y="90"/>
                    <a:pt x="74" y="96"/>
                    <a:pt x="68" y="96"/>
                  </a:cubicBezTo>
                  <a:cubicBezTo>
                    <a:pt x="68" y="96"/>
                    <a:pt x="68" y="96"/>
                    <a:pt x="68" y="96"/>
                  </a:cubicBezTo>
                  <a:cubicBezTo>
                    <a:pt x="0" y="77"/>
                    <a:pt x="12" y="26"/>
                    <a:pt x="12" y="26"/>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8" name="Freeform 540"/>
            <p:cNvSpPr>
              <a:spLocks/>
            </p:cNvSpPr>
            <p:nvPr/>
          </p:nvSpPr>
          <p:spPr bwMode="auto">
            <a:xfrm>
              <a:off x="5929313" y="5373688"/>
              <a:ext cx="49213" cy="50800"/>
            </a:xfrm>
            <a:custGeom>
              <a:avLst/>
              <a:gdLst>
                <a:gd name="T0" fmla="*/ 2147483647 w 80"/>
                <a:gd name="T1" fmla="*/ 2147483647 h 80"/>
                <a:gd name="T2" fmla="*/ 2147483647 w 80"/>
                <a:gd name="T3" fmla="*/ 0 h 80"/>
                <a:gd name="T4" fmla="*/ 2147483647 w 80"/>
                <a:gd name="T5" fmla="*/ 2147483647 h 80"/>
                <a:gd name="T6" fmla="*/ 2147483647 w 80"/>
                <a:gd name="T7" fmla="*/ 2147483647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6" y="18"/>
                  </a:moveTo>
                  <a:cubicBezTo>
                    <a:pt x="23" y="0"/>
                    <a:pt x="29" y="6"/>
                    <a:pt x="35" y="0"/>
                  </a:cubicBezTo>
                  <a:cubicBezTo>
                    <a:pt x="46" y="0"/>
                    <a:pt x="52" y="0"/>
                    <a:pt x="58" y="6"/>
                  </a:cubicBezTo>
                  <a:cubicBezTo>
                    <a:pt x="75" y="23"/>
                    <a:pt x="80" y="52"/>
                    <a:pt x="80" y="58"/>
                  </a:cubicBezTo>
                  <a:cubicBezTo>
                    <a:pt x="80" y="58"/>
                    <a:pt x="80" y="58"/>
                    <a:pt x="80" y="58"/>
                  </a:cubicBezTo>
                  <a:cubicBezTo>
                    <a:pt x="75" y="75"/>
                    <a:pt x="63" y="75"/>
                    <a:pt x="58" y="75"/>
                  </a:cubicBezTo>
                  <a:cubicBezTo>
                    <a:pt x="58" y="80"/>
                    <a:pt x="58" y="75"/>
                    <a:pt x="58" y="75"/>
                  </a:cubicBezTo>
                  <a:cubicBezTo>
                    <a:pt x="0" y="58"/>
                    <a:pt x="6" y="18"/>
                    <a:pt x="6"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9" name="Freeform 541"/>
            <p:cNvSpPr>
              <a:spLocks/>
            </p:cNvSpPr>
            <p:nvPr/>
          </p:nvSpPr>
          <p:spPr bwMode="auto">
            <a:xfrm>
              <a:off x="5929313" y="5373688"/>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6" y="19"/>
                  </a:moveTo>
                  <a:cubicBezTo>
                    <a:pt x="22" y="0"/>
                    <a:pt x="27" y="7"/>
                    <a:pt x="32" y="7"/>
                  </a:cubicBezTo>
                  <a:cubicBezTo>
                    <a:pt x="38" y="7"/>
                    <a:pt x="43" y="7"/>
                    <a:pt x="48" y="13"/>
                  </a:cubicBezTo>
                  <a:cubicBezTo>
                    <a:pt x="59" y="31"/>
                    <a:pt x="64" y="62"/>
                    <a:pt x="64" y="62"/>
                  </a:cubicBezTo>
                  <a:cubicBezTo>
                    <a:pt x="64" y="62"/>
                    <a:pt x="64" y="62"/>
                    <a:pt x="64" y="68"/>
                  </a:cubicBezTo>
                  <a:cubicBezTo>
                    <a:pt x="59" y="80"/>
                    <a:pt x="48" y="80"/>
                    <a:pt x="48" y="80"/>
                  </a:cubicBezTo>
                  <a:cubicBezTo>
                    <a:pt x="43" y="80"/>
                    <a:pt x="43" y="80"/>
                    <a:pt x="43" y="80"/>
                  </a:cubicBezTo>
                  <a:cubicBezTo>
                    <a:pt x="0" y="56"/>
                    <a:pt x="6" y="19"/>
                    <a:pt x="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0" name="Freeform 542"/>
            <p:cNvSpPr>
              <a:spLocks/>
            </p:cNvSpPr>
            <p:nvPr/>
          </p:nvSpPr>
          <p:spPr bwMode="auto">
            <a:xfrm>
              <a:off x="5938838" y="5364163"/>
              <a:ext cx="30163" cy="60325"/>
            </a:xfrm>
            <a:custGeom>
              <a:avLst/>
              <a:gdLst>
                <a:gd name="T0" fmla="*/ 0 w 48"/>
                <a:gd name="T1" fmla="*/ 2147483647 h 96"/>
                <a:gd name="T2" fmla="*/ 2147483647 w 48"/>
                <a:gd name="T3" fmla="*/ 2147483647 h 96"/>
                <a:gd name="T4" fmla="*/ 2147483647 w 48"/>
                <a:gd name="T5" fmla="*/ 2147483647 h 96"/>
                <a:gd name="T6" fmla="*/ 2147483647 w 48"/>
                <a:gd name="T7" fmla="*/ 2147483647 h 96"/>
                <a:gd name="T8" fmla="*/ 0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0" y="28"/>
                  </a:moveTo>
                  <a:cubicBezTo>
                    <a:pt x="0" y="28"/>
                    <a:pt x="0" y="69"/>
                    <a:pt x="29" y="96"/>
                  </a:cubicBezTo>
                  <a:cubicBezTo>
                    <a:pt x="29" y="96"/>
                    <a:pt x="44" y="96"/>
                    <a:pt x="48" y="76"/>
                  </a:cubicBezTo>
                  <a:cubicBezTo>
                    <a:pt x="48" y="76"/>
                    <a:pt x="39" y="28"/>
                    <a:pt x="20" y="14"/>
                  </a:cubicBezTo>
                  <a:cubicBezTo>
                    <a:pt x="20" y="14"/>
                    <a:pt x="20" y="0"/>
                    <a:pt x="0" y="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1" name="Freeform 543"/>
            <p:cNvSpPr>
              <a:spLocks/>
            </p:cNvSpPr>
            <p:nvPr/>
          </p:nvSpPr>
          <p:spPr bwMode="auto">
            <a:xfrm>
              <a:off x="5899150" y="535305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0 h 48"/>
                <a:gd name="T10" fmla="*/ 2147483647 w 48"/>
                <a:gd name="T11" fmla="*/ 2147483647 h 48"/>
                <a:gd name="T12" fmla="*/ 0 w 48"/>
                <a:gd name="T13" fmla="*/ 2147483647 h 48"/>
                <a:gd name="T14" fmla="*/ 2147483647 w 48"/>
                <a:gd name="T15" fmla="*/ 2147483647 h 48"/>
                <a:gd name="T16" fmla="*/ 2147483647 w 48"/>
                <a:gd name="T17" fmla="*/ 2147483647 h 48"/>
                <a:gd name="T18" fmla="*/ 2147483647 w 48"/>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48"/>
                <a:gd name="T32" fmla="*/ 48 w 4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48">
                  <a:moveTo>
                    <a:pt x="32" y="48"/>
                  </a:moveTo>
                  <a:cubicBezTo>
                    <a:pt x="32" y="48"/>
                    <a:pt x="32" y="48"/>
                    <a:pt x="32" y="48"/>
                  </a:cubicBezTo>
                  <a:cubicBezTo>
                    <a:pt x="38" y="42"/>
                    <a:pt x="38" y="42"/>
                    <a:pt x="43" y="35"/>
                  </a:cubicBezTo>
                  <a:cubicBezTo>
                    <a:pt x="43" y="35"/>
                    <a:pt x="43" y="35"/>
                    <a:pt x="43" y="35"/>
                  </a:cubicBezTo>
                  <a:cubicBezTo>
                    <a:pt x="48" y="28"/>
                    <a:pt x="32" y="7"/>
                    <a:pt x="22" y="0"/>
                  </a:cubicBezTo>
                  <a:cubicBezTo>
                    <a:pt x="22" y="0"/>
                    <a:pt x="16" y="0"/>
                    <a:pt x="11" y="7"/>
                  </a:cubicBezTo>
                  <a:cubicBezTo>
                    <a:pt x="6" y="7"/>
                    <a:pt x="0" y="14"/>
                    <a:pt x="0" y="28"/>
                  </a:cubicBezTo>
                  <a:cubicBezTo>
                    <a:pt x="0" y="28"/>
                    <a:pt x="0" y="42"/>
                    <a:pt x="16" y="42"/>
                  </a:cubicBezTo>
                  <a:cubicBezTo>
                    <a:pt x="27" y="48"/>
                    <a:pt x="32" y="48"/>
                    <a:pt x="32" y="48"/>
                  </a:cubicBezTo>
                  <a:cubicBezTo>
                    <a:pt x="32" y="48"/>
                    <a:pt x="32" y="48"/>
                    <a:pt x="32"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2" name="Freeform 544"/>
            <p:cNvSpPr>
              <a:spLocks/>
            </p:cNvSpPr>
            <p:nvPr/>
          </p:nvSpPr>
          <p:spPr bwMode="auto">
            <a:xfrm>
              <a:off x="5899150" y="5353051"/>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0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0" y="21"/>
                  </a:moveTo>
                  <a:cubicBezTo>
                    <a:pt x="6" y="14"/>
                    <a:pt x="12" y="7"/>
                    <a:pt x="12" y="7"/>
                  </a:cubicBezTo>
                  <a:cubicBezTo>
                    <a:pt x="18" y="7"/>
                    <a:pt x="24" y="0"/>
                    <a:pt x="24" y="7"/>
                  </a:cubicBezTo>
                  <a:cubicBezTo>
                    <a:pt x="36" y="7"/>
                    <a:pt x="48" y="21"/>
                    <a:pt x="48" y="28"/>
                  </a:cubicBezTo>
                  <a:cubicBezTo>
                    <a:pt x="48" y="28"/>
                    <a:pt x="48" y="28"/>
                    <a:pt x="48" y="28"/>
                  </a:cubicBezTo>
                  <a:cubicBezTo>
                    <a:pt x="48" y="42"/>
                    <a:pt x="36" y="42"/>
                    <a:pt x="36" y="48"/>
                  </a:cubicBezTo>
                  <a:cubicBezTo>
                    <a:pt x="36" y="48"/>
                    <a:pt x="36" y="48"/>
                    <a:pt x="36" y="48"/>
                  </a:cubicBezTo>
                  <a:cubicBezTo>
                    <a:pt x="0" y="48"/>
                    <a:pt x="0" y="21"/>
                    <a:pt x="0" y="21"/>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3" name="Freeform 545"/>
            <p:cNvSpPr>
              <a:spLocks/>
            </p:cNvSpPr>
            <p:nvPr/>
          </p:nvSpPr>
          <p:spPr bwMode="auto">
            <a:xfrm>
              <a:off x="5899150" y="5364163"/>
              <a:ext cx="30163" cy="9525"/>
            </a:xfrm>
            <a:custGeom>
              <a:avLst/>
              <a:gdLst>
                <a:gd name="T0" fmla="*/ 0 w 48"/>
                <a:gd name="T1" fmla="*/ 2147483647 h 16"/>
                <a:gd name="T2" fmla="*/ 2147483647 w 48"/>
                <a:gd name="T3" fmla="*/ 0 h 16"/>
                <a:gd name="T4" fmla="*/ 2147483647 w 48"/>
                <a:gd name="T5" fmla="*/ 0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0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0" y="7"/>
                  </a:moveTo>
                  <a:cubicBezTo>
                    <a:pt x="7" y="0"/>
                    <a:pt x="14" y="0"/>
                    <a:pt x="21" y="0"/>
                  </a:cubicBezTo>
                  <a:cubicBezTo>
                    <a:pt x="21" y="0"/>
                    <a:pt x="28" y="0"/>
                    <a:pt x="35" y="0"/>
                  </a:cubicBezTo>
                  <a:cubicBezTo>
                    <a:pt x="42" y="4"/>
                    <a:pt x="48" y="10"/>
                    <a:pt x="48" y="10"/>
                  </a:cubicBezTo>
                  <a:cubicBezTo>
                    <a:pt x="48" y="10"/>
                    <a:pt x="48" y="13"/>
                    <a:pt x="48" y="13"/>
                  </a:cubicBezTo>
                  <a:cubicBezTo>
                    <a:pt x="48" y="16"/>
                    <a:pt x="42" y="16"/>
                    <a:pt x="42" y="16"/>
                  </a:cubicBezTo>
                  <a:cubicBezTo>
                    <a:pt x="42" y="16"/>
                    <a:pt x="42" y="16"/>
                    <a:pt x="42" y="16"/>
                  </a:cubicBezTo>
                  <a:cubicBezTo>
                    <a:pt x="7" y="16"/>
                    <a:pt x="0" y="7"/>
                    <a:pt x="0"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4" name="Freeform 546"/>
            <p:cNvSpPr>
              <a:spLocks/>
            </p:cNvSpPr>
            <p:nvPr/>
          </p:nvSpPr>
          <p:spPr bwMode="auto">
            <a:xfrm>
              <a:off x="5908675" y="5364163"/>
              <a:ext cx="20638" cy="9525"/>
            </a:xfrm>
            <a:custGeom>
              <a:avLst/>
              <a:gdLst>
                <a:gd name="T0" fmla="*/ 0 w 32"/>
                <a:gd name="T1" fmla="*/ 2147483647 h 16"/>
                <a:gd name="T2" fmla="*/ 2147483647 w 32"/>
                <a:gd name="T3" fmla="*/ 0 h 16"/>
                <a:gd name="T4" fmla="*/ 2147483647 w 32"/>
                <a:gd name="T5" fmla="*/ 2147483647 h 16"/>
                <a:gd name="T6" fmla="*/ 2147483647 w 32"/>
                <a:gd name="T7" fmla="*/ 2147483647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7"/>
                  </a:moveTo>
                  <a:cubicBezTo>
                    <a:pt x="6" y="0"/>
                    <a:pt x="11" y="0"/>
                    <a:pt x="11" y="0"/>
                  </a:cubicBezTo>
                  <a:cubicBezTo>
                    <a:pt x="22" y="4"/>
                    <a:pt x="32" y="10"/>
                    <a:pt x="32" y="10"/>
                  </a:cubicBezTo>
                  <a:cubicBezTo>
                    <a:pt x="32" y="16"/>
                    <a:pt x="27" y="16"/>
                    <a:pt x="27" y="16"/>
                  </a:cubicBezTo>
                  <a:cubicBezTo>
                    <a:pt x="0" y="16"/>
                    <a:pt x="0" y="7"/>
                    <a:pt x="0"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5" name="Freeform 547"/>
            <p:cNvSpPr>
              <a:spLocks/>
            </p:cNvSpPr>
            <p:nvPr/>
          </p:nvSpPr>
          <p:spPr bwMode="auto">
            <a:xfrm>
              <a:off x="5938838" y="5332413"/>
              <a:ext cx="39688" cy="31750"/>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26" y="0"/>
                  </a:moveTo>
                  <a:cubicBezTo>
                    <a:pt x="26" y="0"/>
                    <a:pt x="0" y="16"/>
                    <a:pt x="20" y="43"/>
                  </a:cubicBezTo>
                  <a:cubicBezTo>
                    <a:pt x="20" y="43"/>
                    <a:pt x="32" y="48"/>
                    <a:pt x="45" y="43"/>
                  </a:cubicBezTo>
                  <a:cubicBezTo>
                    <a:pt x="45" y="43"/>
                    <a:pt x="64" y="27"/>
                    <a:pt x="58" y="11"/>
                  </a:cubicBezTo>
                  <a:cubicBezTo>
                    <a:pt x="58" y="11"/>
                    <a:pt x="45" y="0"/>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6" name="Freeform 548"/>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4" y="42"/>
                    <a:pt x="20" y="48"/>
                  </a:cubicBezTo>
                  <a:cubicBezTo>
                    <a:pt x="20" y="48"/>
                    <a:pt x="20" y="48"/>
                    <a:pt x="20" y="48"/>
                  </a:cubicBezTo>
                  <a:cubicBezTo>
                    <a:pt x="12" y="48"/>
                    <a:pt x="8" y="48"/>
                    <a:pt x="8" y="48"/>
                  </a:cubicBezTo>
                  <a:cubicBezTo>
                    <a:pt x="8" y="48"/>
                    <a:pt x="8" y="48"/>
                    <a:pt x="8" y="42"/>
                  </a:cubicBezTo>
                  <a:cubicBezTo>
                    <a:pt x="0" y="14"/>
                    <a:pt x="12" y="0"/>
                    <a:pt x="12" y="0"/>
                  </a:cubicBezTo>
                  <a:cubicBezTo>
                    <a:pt x="16" y="0"/>
                    <a:pt x="20" y="0"/>
                    <a:pt x="24" y="0"/>
                  </a:cubicBezTo>
                  <a:cubicBezTo>
                    <a:pt x="28" y="0"/>
                    <a:pt x="32" y="7"/>
                    <a:pt x="32" y="7"/>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7" name="Freeform 549"/>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8" y="7"/>
                  </a:moveTo>
                  <a:cubicBezTo>
                    <a:pt x="32" y="21"/>
                    <a:pt x="19" y="42"/>
                    <a:pt x="19" y="42"/>
                  </a:cubicBezTo>
                  <a:cubicBezTo>
                    <a:pt x="19" y="48"/>
                    <a:pt x="19" y="48"/>
                    <a:pt x="19" y="48"/>
                  </a:cubicBezTo>
                  <a:cubicBezTo>
                    <a:pt x="10" y="48"/>
                    <a:pt x="10" y="48"/>
                    <a:pt x="10" y="48"/>
                  </a:cubicBezTo>
                  <a:cubicBezTo>
                    <a:pt x="5" y="42"/>
                    <a:pt x="5" y="42"/>
                    <a:pt x="5" y="42"/>
                  </a:cubicBezTo>
                  <a:cubicBezTo>
                    <a:pt x="0" y="21"/>
                    <a:pt x="10" y="7"/>
                    <a:pt x="10" y="0"/>
                  </a:cubicBezTo>
                  <a:cubicBezTo>
                    <a:pt x="14" y="0"/>
                    <a:pt x="19" y="0"/>
                    <a:pt x="19" y="0"/>
                  </a:cubicBezTo>
                  <a:cubicBezTo>
                    <a:pt x="28" y="0"/>
                    <a:pt x="28" y="7"/>
                    <a:pt x="28" y="7"/>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8" name="Freeform 550"/>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0 w 32"/>
                <a:gd name="T9" fmla="*/ 2147483647 h 48"/>
                <a:gd name="T10" fmla="*/ 2147483647 w 32"/>
                <a:gd name="T11" fmla="*/ 2147483647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0" y="35"/>
                    <a:pt x="20" y="42"/>
                  </a:cubicBezTo>
                  <a:cubicBezTo>
                    <a:pt x="20" y="42"/>
                    <a:pt x="20" y="42"/>
                    <a:pt x="20" y="42"/>
                  </a:cubicBezTo>
                  <a:cubicBezTo>
                    <a:pt x="13" y="48"/>
                    <a:pt x="7" y="42"/>
                    <a:pt x="7" y="42"/>
                  </a:cubicBezTo>
                  <a:cubicBezTo>
                    <a:pt x="7" y="42"/>
                    <a:pt x="0" y="42"/>
                    <a:pt x="0" y="42"/>
                  </a:cubicBezTo>
                  <a:cubicBezTo>
                    <a:pt x="0" y="21"/>
                    <a:pt x="7" y="14"/>
                    <a:pt x="7" y="7"/>
                  </a:cubicBezTo>
                  <a:cubicBezTo>
                    <a:pt x="13" y="0"/>
                    <a:pt x="20" y="0"/>
                    <a:pt x="20" y="0"/>
                  </a:cubicBezTo>
                  <a:cubicBezTo>
                    <a:pt x="32" y="0"/>
                    <a:pt x="32" y="7"/>
                    <a:pt x="32"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9" name="Freeform 551"/>
            <p:cNvSpPr>
              <a:spLocks/>
            </p:cNvSpPr>
            <p:nvPr/>
          </p:nvSpPr>
          <p:spPr bwMode="auto">
            <a:xfrm>
              <a:off x="5948363" y="5332413"/>
              <a:ext cx="20638" cy="31750"/>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0" y="0"/>
                  </a:moveTo>
                  <a:cubicBezTo>
                    <a:pt x="20" y="0"/>
                    <a:pt x="0" y="21"/>
                    <a:pt x="7" y="42"/>
                  </a:cubicBezTo>
                  <a:cubicBezTo>
                    <a:pt x="7" y="42"/>
                    <a:pt x="7" y="48"/>
                    <a:pt x="20" y="42"/>
                  </a:cubicBezTo>
                  <a:cubicBezTo>
                    <a:pt x="20" y="42"/>
                    <a:pt x="32" y="21"/>
                    <a:pt x="26" y="7"/>
                  </a:cubicBezTo>
                  <a:cubicBezTo>
                    <a:pt x="26" y="7"/>
                    <a:pt x="32"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0" name="Freeform 552"/>
            <p:cNvSpPr>
              <a:spLocks/>
            </p:cNvSpPr>
            <p:nvPr/>
          </p:nvSpPr>
          <p:spPr bwMode="auto">
            <a:xfrm>
              <a:off x="5918200" y="5343526"/>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0 h 48"/>
                <a:gd name="T8" fmla="*/ 0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0" y="15"/>
                  </a:moveTo>
                  <a:cubicBezTo>
                    <a:pt x="0" y="15"/>
                    <a:pt x="6" y="48"/>
                    <a:pt x="27" y="34"/>
                  </a:cubicBezTo>
                  <a:cubicBezTo>
                    <a:pt x="27" y="34"/>
                    <a:pt x="43" y="34"/>
                    <a:pt x="48" y="29"/>
                  </a:cubicBezTo>
                  <a:cubicBezTo>
                    <a:pt x="48" y="29"/>
                    <a:pt x="43" y="5"/>
                    <a:pt x="32" y="0"/>
                  </a:cubicBezTo>
                  <a:cubicBezTo>
                    <a:pt x="32" y="0"/>
                    <a:pt x="11" y="0"/>
                    <a:pt x="0" y="15"/>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1" name="Freeform 553"/>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3"/>
                  </a:moveTo>
                  <a:cubicBezTo>
                    <a:pt x="42" y="32"/>
                    <a:pt x="30" y="32"/>
                    <a:pt x="30" y="32"/>
                  </a:cubicBezTo>
                  <a:cubicBezTo>
                    <a:pt x="0" y="28"/>
                    <a:pt x="0" y="14"/>
                    <a:pt x="0" y="14"/>
                  </a:cubicBezTo>
                  <a:cubicBezTo>
                    <a:pt x="6" y="14"/>
                    <a:pt x="6" y="14"/>
                    <a:pt x="6" y="10"/>
                  </a:cubicBezTo>
                  <a:cubicBezTo>
                    <a:pt x="12" y="5"/>
                    <a:pt x="18" y="5"/>
                    <a:pt x="24" y="0"/>
                  </a:cubicBezTo>
                  <a:cubicBezTo>
                    <a:pt x="30" y="0"/>
                    <a:pt x="30" y="0"/>
                    <a:pt x="30" y="0"/>
                  </a:cubicBezTo>
                  <a:cubicBezTo>
                    <a:pt x="48" y="10"/>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2" name="Freeform 554"/>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0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2"/>
                  </a:moveTo>
                  <a:cubicBezTo>
                    <a:pt x="48" y="32"/>
                    <a:pt x="32" y="32"/>
                    <a:pt x="32" y="32"/>
                  </a:cubicBezTo>
                  <a:cubicBezTo>
                    <a:pt x="0" y="27"/>
                    <a:pt x="0" y="11"/>
                    <a:pt x="0" y="6"/>
                  </a:cubicBezTo>
                  <a:cubicBezTo>
                    <a:pt x="0" y="6"/>
                    <a:pt x="0" y="6"/>
                    <a:pt x="0" y="6"/>
                  </a:cubicBezTo>
                  <a:cubicBezTo>
                    <a:pt x="16" y="0"/>
                    <a:pt x="16" y="0"/>
                    <a:pt x="24" y="0"/>
                  </a:cubicBezTo>
                  <a:cubicBezTo>
                    <a:pt x="32" y="0"/>
                    <a:pt x="32" y="0"/>
                    <a:pt x="32" y="0"/>
                  </a:cubicBezTo>
                  <a:cubicBezTo>
                    <a:pt x="48" y="6"/>
                    <a:pt x="48" y="22"/>
                    <a:pt x="48"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3" name="Freeform 555"/>
            <p:cNvSpPr>
              <a:spLocks/>
            </p:cNvSpPr>
            <p:nvPr/>
          </p:nvSpPr>
          <p:spPr bwMode="auto">
            <a:xfrm>
              <a:off x="5929313" y="53435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0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22"/>
                  </a:moveTo>
                  <a:cubicBezTo>
                    <a:pt x="32" y="32"/>
                    <a:pt x="20" y="32"/>
                    <a:pt x="20" y="32"/>
                  </a:cubicBezTo>
                  <a:cubicBezTo>
                    <a:pt x="0" y="22"/>
                    <a:pt x="0" y="11"/>
                    <a:pt x="0" y="6"/>
                  </a:cubicBezTo>
                  <a:cubicBezTo>
                    <a:pt x="0" y="6"/>
                    <a:pt x="0" y="6"/>
                    <a:pt x="0" y="6"/>
                  </a:cubicBezTo>
                  <a:cubicBezTo>
                    <a:pt x="7" y="0"/>
                    <a:pt x="13" y="0"/>
                    <a:pt x="13" y="0"/>
                  </a:cubicBezTo>
                  <a:cubicBezTo>
                    <a:pt x="13" y="0"/>
                    <a:pt x="20" y="0"/>
                    <a:pt x="20" y="0"/>
                  </a:cubicBezTo>
                  <a:cubicBezTo>
                    <a:pt x="26" y="11"/>
                    <a:pt x="32" y="22"/>
                    <a:pt x="32" y="2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4" name="Freeform 556"/>
            <p:cNvSpPr>
              <a:spLocks/>
            </p:cNvSpPr>
            <p:nvPr/>
          </p:nvSpPr>
          <p:spPr bwMode="auto">
            <a:xfrm>
              <a:off x="5929313" y="5343526"/>
              <a:ext cx="19050" cy="20638"/>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0"/>
                  </a:moveTo>
                  <a:cubicBezTo>
                    <a:pt x="0" y="10"/>
                    <a:pt x="0" y="23"/>
                    <a:pt x="20" y="32"/>
                  </a:cubicBezTo>
                  <a:cubicBezTo>
                    <a:pt x="20" y="32"/>
                    <a:pt x="26" y="32"/>
                    <a:pt x="32" y="28"/>
                  </a:cubicBezTo>
                  <a:cubicBezTo>
                    <a:pt x="32" y="28"/>
                    <a:pt x="26" y="10"/>
                    <a:pt x="13" y="5"/>
                  </a:cubicBezTo>
                  <a:cubicBezTo>
                    <a:pt x="13" y="5"/>
                    <a:pt x="13" y="0"/>
                    <a:pt x="0" y="1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5" name="Freeform 557"/>
            <p:cNvSpPr>
              <a:spLocks/>
            </p:cNvSpPr>
            <p:nvPr/>
          </p:nvSpPr>
          <p:spPr bwMode="auto">
            <a:xfrm>
              <a:off x="6737350" y="5486401"/>
              <a:ext cx="60325" cy="73025"/>
            </a:xfrm>
            <a:custGeom>
              <a:avLst/>
              <a:gdLst>
                <a:gd name="T0" fmla="*/ 2147483647 w 96"/>
                <a:gd name="T1" fmla="*/ 2147483647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60000 65536"/>
                <a:gd name="T11" fmla="*/ 0 60000 65536"/>
                <a:gd name="T12" fmla="*/ 0 60000 65536"/>
                <a:gd name="T13" fmla="*/ 0 60000 65536"/>
                <a:gd name="T14" fmla="*/ 0 60000 65536"/>
                <a:gd name="T15" fmla="*/ 0 w 96"/>
                <a:gd name="T16" fmla="*/ 0 h 112"/>
                <a:gd name="T17" fmla="*/ 96 w 96"/>
                <a:gd name="T18" fmla="*/ 112 h 112"/>
              </a:gdLst>
              <a:ahLst/>
              <a:cxnLst>
                <a:cxn ang="T10">
                  <a:pos x="T0" y="T1"/>
                </a:cxn>
                <a:cxn ang="T11">
                  <a:pos x="T2" y="T3"/>
                </a:cxn>
                <a:cxn ang="T12">
                  <a:pos x="T4" y="T5"/>
                </a:cxn>
                <a:cxn ang="T13">
                  <a:pos x="T6" y="T7"/>
                </a:cxn>
                <a:cxn ang="T14">
                  <a:pos x="T8" y="T9"/>
                </a:cxn>
              </a:cxnLst>
              <a:rect l="T15" t="T16" r="T17" b="T18"/>
              <a:pathLst>
                <a:path w="96" h="112">
                  <a:moveTo>
                    <a:pt x="12" y="106"/>
                  </a:moveTo>
                  <a:cubicBezTo>
                    <a:pt x="29" y="94"/>
                    <a:pt x="46" y="81"/>
                    <a:pt x="68" y="75"/>
                  </a:cubicBezTo>
                  <a:cubicBezTo>
                    <a:pt x="96" y="63"/>
                    <a:pt x="63" y="0"/>
                    <a:pt x="29" y="69"/>
                  </a:cubicBezTo>
                  <a:cubicBezTo>
                    <a:pt x="29" y="81"/>
                    <a:pt x="12" y="81"/>
                    <a:pt x="6" y="94"/>
                  </a:cubicBezTo>
                  <a:cubicBezTo>
                    <a:pt x="0" y="100"/>
                    <a:pt x="6" y="112"/>
                    <a:pt x="12" y="106"/>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6" name="Freeform 558"/>
            <p:cNvSpPr>
              <a:spLocks/>
            </p:cNvSpPr>
            <p:nvPr/>
          </p:nvSpPr>
          <p:spPr bwMode="auto">
            <a:xfrm>
              <a:off x="6737350" y="5507038"/>
              <a:ext cx="50800" cy="41275"/>
            </a:xfrm>
            <a:custGeom>
              <a:avLst/>
              <a:gdLst>
                <a:gd name="T0" fmla="*/ 2147483647 w 80"/>
                <a:gd name="T1" fmla="*/ 2147483647 h 64"/>
                <a:gd name="T2" fmla="*/ 2147483647 w 80"/>
                <a:gd name="T3" fmla="*/ 2147483647 h 64"/>
                <a:gd name="T4" fmla="*/ 0 w 80"/>
                <a:gd name="T5" fmla="*/ 2147483647 h 64"/>
                <a:gd name="T6" fmla="*/ 0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8" y="32"/>
                  </a:moveTo>
                  <a:cubicBezTo>
                    <a:pt x="44" y="38"/>
                    <a:pt x="31" y="48"/>
                    <a:pt x="13" y="59"/>
                  </a:cubicBezTo>
                  <a:cubicBezTo>
                    <a:pt x="7" y="64"/>
                    <a:pt x="0" y="59"/>
                    <a:pt x="0" y="54"/>
                  </a:cubicBezTo>
                  <a:cubicBezTo>
                    <a:pt x="0" y="54"/>
                    <a:pt x="0" y="54"/>
                    <a:pt x="0" y="54"/>
                  </a:cubicBezTo>
                  <a:cubicBezTo>
                    <a:pt x="0" y="48"/>
                    <a:pt x="0" y="48"/>
                    <a:pt x="7" y="48"/>
                  </a:cubicBezTo>
                  <a:cubicBezTo>
                    <a:pt x="13" y="43"/>
                    <a:pt x="25" y="43"/>
                    <a:pt x="25" y="38"/>
                  </a:cubicBezTo>
                  <a:cubicBezTo>
                    <a:pt x="50" y="0"/>
                    <a:pt x="74" y="6"/>
                    <a:pt x="74" y="16"/>
                  </a:cubicBezTo>
                  <a:cubicBezTo>
                    <a:pt x="80" y="22"/>
                    <a:pt x="80" y="32"/>
                    <a:pt x="68" y="32"/>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7" name="Freeform 559"/>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2147483647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73" y="22"/>
                  </a:moveTo>
                  <a:cubicBezTo>
                    <a:pt x="51" y="22"/>
                    <a:pt x="30" y="32"/>
                    <a:pt x="8" y="48"/>
                  </a:cubicBezTo>
                  <a:cubicBezTo>
                    <a:pt x="8" y="48"/>
                    <a:pt x="0" y="43"/>
                    <a:pt x="0" y="43"/>
                  </a:cubicBezTo>
                  <a:cubicBezTo>
                    <a:pt x="0" y="43"/>
                    <a:pt x="0" y="43"/>
                    <a:pt x="0" y="43"/>
                  </a:cubicBezTo>
                  <a:cubicBezTo>
                    <a:pt x="0" y="38"/>
                    <a:pt x="0" y="38"/>
                    <a:pt x="0" y="38"/>
                  </a:cubicBezTo>
                  <a:cubicBezTo>
                    <a:pt x="8" y="32"/>
                    <a:pt x="22" y="32"/>
                    <a:pt x="22" y="27"/>
                  </a:cubicBezTo>
                  <a:cubicBezTo>
                    <a:pt x="44" y="0"/>
                    <a:pt x="73" y="0"/>
                    <a:pt x="80" y="6"/>
                  </a:cubicBezTo>
                  <a:cubicBezTo>
                    <a:pt x="80" y="11"/>
                    <a:pt x="80" y="16"/>
                    <a:pt x="73" y="22"/>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8" name="Freeform 560"/>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0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66" y="14"/>
                  </a:moveTo>
                  <a:cubicBezTo>
                    <a:pt x="51" y="21"/>
                    <a:pt x="30" y="35"/>
                    <a:pt x="15" y="48"/>
                  </a:cubicBezTo>
                  <a:cubicBezTo>
                    <a:pt x="8" y="48"/>
                    <a:pt x="0" y="48"/>
                    <a:pt x="0" y="48"/>
                  </a:cubicBezTo>
                  <a:cubicBezTo>
                    <a:pt x="0" y="48"/>
                    <a:pt x="0" y="48"/>
                    <a:pt x="0" y="48"/>
                  </a:cubicBezTo>
                  <a:cubicBezTo>
                    <a:pt x="0" y="42"/>
                    <a:pt x="0" y="42"/>
                    <a:pt x="0" y="42"/>
                  </a:cubicBezTo>
                  <a:cubicBezTo>
                    <a:pt x="8" y="35"/>
                    <a:pt x="15" y="35"/>
                    <a:pt x="22" y="28"/>
                  </a:cubicBezTo>
                  <a:cubicBezTo>
                    <a:pt x="44" y="0"/>
                    <a:pt x="73" y="0"/>
                    <a:pt x="73" y="0"/>
                  </a:cubicBezTo>
                  <a:cubicBezTo>
                    <a:pt x="73" y="0"/>
                    <a:pt x="80" y="14"/>
                    <a:pt x="66" y="14"/>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9" name="Freeform 561"/>
            <p:cNvSpPr>
              <a:spLocks/>
            </p:cNvSpPr>
            <p:nvPr/>
          </p:nvSpPr>
          <p:spPr bwMode="auto">
            <a:xfrm>
              <a:off x="6748463" y="5518151"/>
              <a:ext cx="39688" cy="30163"/>
            </a:xfrm>
            <a:custGeom>
              <a:avLst/>
              <a:gdLst>
                <a:gd name="T0" fmla="*/ 2147483647 w 64"/>
                <a:gd name="T1" fmla="*/ 2147483647 h 48"/>
                <a:gd name="T2" fmla="*/ 2147483647 w 64"/>
                <a:gd name="T3" fmla="*/ 2147483647 h 48"/>
                <a:gd name="T4" fmla="*/ 0 w 64"/>
                <a:gd name="T5" fmla="*/ 2147483647 h 48"/>
                <a:gd name="T6" fmla="*/ 0 w 64"/>
                <a:gd name="T7" fmla="*/ 2147483647 h 48"/>
                <a:gd name="T8" fmla="*/ 0 w 64"/>
                <a:gd name="T9" fmla="*/ 2147483647 h 48"/>
                <a:gd name="T10" fmla="*/ 2147483647 w 64"/>
                <a:gd name="T11" fmla="*/ 2147483647 h 48"/>
                <a:gd name="T12" fmla="*/ 2147483647 w 64"/>
                <a:gd name="T13" fmla="*/ 0 h 48"/>
                <a:gd name="T14" fmla="*/ 2147483647 w 64"/>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52" y="14"/>
                  </a:moveTo>
                  <a:cubicBezTo>
                    <a:pt x="39" y="14"/>
                    <a:pt x="20" y="28"/>
                    <a:pt x="7" y="42"/>
                  </a:cubicBezTo>
                  <a:cubicBezTo>
                    <a:pt x="7" y="42"/>
                    <a:pt x="0" y="48"/>
                    <a:pt x="0" y="48"/>
                  </a:cubicBezTo>
                  <a:cubicBezTo>
                    <a:pt x="0" y="48"/>
                    <a:pt x="0" y="48"/>
                    <a:pt x="0" y="48"/>
                  </a:cubicBezTo>
                  <a:cubicBezTo>
                    <a:pt x="0" y="48"/>
                    <a:pt x="0" y="42"/>
                    <a:pt x="0" y="42"/>
                  </a:cubicBezTo>
                  <a:cubicBezTo>
                    <a:pt x="0" y="42"/>
                    <a:pt x="7" y="35"/>
                    <a:pt x="13" y="28"/>
                  </a:cubicBezTo>
                  <a:cubicBezTo>
                    <a:pt x="26" y="14"/>
                    <a:pt x="52" y="0"/>
                    <a:pt x="52" y="0"/>
                  </a:cubicBezTo>
                  <a:cubicBezTo>
                    <a:pt x="58" y="0"/>
                    <a:pt x="64" y="7"/>
                    <a:pt x="52" y="14"/>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0" name="Freeform 562"/>
            <p:cNvSpPr>
              <a:spLocks/>
            </p:cNvSpPr>
            <p:nvPr/>
          </p:nvSpPr>
          <p:spPr bwMode="auto">
            <a:xfrm>
              <a:off x="6667500" y="5538788"/>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51" y="0"/>
                  </a:moveTo>
                  <a:cubicBezTo>
                    <a:pt x="51" y="0"/>
                    <a:pt x="6" y="0"/>
                    <a:pt x="0" y="89"/>
                  </a:cubicBezTo>
                  <a:cubicBezTo>
                    <a:pt x="0" y="89"/>
                    <a:pt x="6" y="107"/>
                    <a:pt x="28" y="112"/>
                  </a:cubicBezTo>
                  <a:cubicBezTo>
                    <a:pt x="28" y="112"/>
                    <a:pt x="84" y="95"/>
                    <a:pt x="96" y="59"/>
                  </a:cubicBezTo>
                  <a:cubicBezTo>
                    <a:pt x="96" y="59"/>
                    <a:pt x="112" y="30"/>
                    <a:pt x="51"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1" name="Freeform 563"/>
            <p:cNvSpPr>
              <a:spLocks/>
            </p:cNvSpPr>
            <p:nvPr/>
          </p:nvSpPr>
          <p:spPr bwMode="auto">
            <a:xfrm>
              <a:off x="6667500" y="5538788"/>
              <a:ext cx="60325" cy="71438"/>
            </a:xfrm>
            <a:custGeom>
              <a:avLst/>
              <a:gdLst>
                <a:gd name="T0" fmla="*/ 2147483647 w 96"/>
                <a:gd name="T1" fmla="*/ 0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w 96"/>
                <a:gd name="T11" fmla="*/ 2147483647 h 112"/>
                <a:gd name="T12" fmla="*/ 0 w 96"/>
                <a:gd name="T13" fmla="*/ 2147483647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60" y="0"/>
                  </a:moveTo>
                  <a:cubicBezTo>
                    <a:pt x="72" y="14"/>
                    <a:pt x="78" y="20"/>
                    <a:pt x="84" y="33"/>
                  </a:cubicBezTo>
                  <a:cubicBezTo>
                    <a:pt x="96" y="47"/>
                    <a:pt x="96" y="60"/>
                    <a:pt x="96" y="60"/>
                  </a:cubicBezTo>
                  <a:cubicBezTo>
                    <a:pt x="84" y="93"/>
                    <a:pt x="42" y="106"/>
                    <a:pt x="36" y="112"/>
                  </a:cubicBezTo>
                  <a:cubicBezTo>
                    <a:pt x="30" y="112"/>
                    <a:pt x="30" y="112"/>
                    <a:pt x="30" y="112"/>
                  </a:cubicBezTo>
                  <a:cubicBezTo>
                    <a:pt x="12" y="112"/>
                    <a:pt x="6" y="99"/>
                    <a:pt x="0" y="93"/>
                  </a:cubicBezTo>
                  <a:cubicBezTo>
                    <a:pt x="0" y="86"/>
                    <a:pt x="0" y="86"/>
                    <a:pt x="0" y="86"/>
                  </a:cubicBezTo>
                  <a:cubicBezTo>
                    <a:pt x="12" y="0"/>
                    <a:pt x="60" y="0"/>
                    <a:pt x="60"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2" name="Freeform 564"/>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2" y="0"/>
                  </a:moveTo>
                  <a:cubicBezTo>
                    <a:pt x="69" y="11"/>
                    <a:pt x="69" y="16"/>
                    <a:pt x="75" y="22"/>
                  </a:cubicBezTo>
                  <a:cubicBezTo>
                    <a:pt x="80" y="32"/>
                    <a:pt x="80" y="43"/>
                    <a:pt x="80" y="43"/>
                  </a:cubicBezTo>
                  <a:cubicBezTo>
                    <a:pt x="69" y="70"/>
                    <a:pt x="35" y="80"/>
                    <a:pt x="23" y="80"/>
                  </a:cubicBezTo>
                  <a:cubicBezTo>
                    <a:pt x="23" y="80"/>
                    <a:pt x="23" y="80"/>
                    <a:pt x="23" y="80"/>
                  </a:cubicBezTo>
                  <a:cubicBezTo>
                    <a:pt x="6" y="80"/>
                    <a:pt x="0" y="70"/>
                    <a:pt x="0" y="64"/>
                  </a:cubicBezTo>
                  <a:cubicBezTo>
                    <a:pt x="0" y="64"/>
                    <a:pt x="0" y="64"/>
                    <a:pt x="0" y="64"/>
                  </a:cubicBezTo>
                  <a:cubicBezTo>
                    <a:pt x="12" y="0"/>
                    <a:pt x="52" y="0"/>
                    <a:pt x="52"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3" name="Freeform 565"/>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6" y="0"/>
                  </a:moveTo>
                  <a:cubicBezTo>
                    <a:pt x="80" y="12"/>
                    <a:pt x="74" y="18"/>
                    <a:pt x="80" y="23"/>
                  </a:cubicBezTo>
                  <a:cubicBezTo>
                    <a:pt x="80" y="29"/>
                    <a:pt x="80" y="40"/>
                    <a:pt x="80" y="40"/>
                  </a:cubicBezTo>
                  <a:cubicBezTo>
                    <a:pt x="62" y="63"/>
                    <a:pt x="31" y="75"/>
                    <a:pt x="25" y="80"/>
                  </a:cubicBezTo>
                  <a:cubicBezTo>
                    <a:pt x="25" y="80"/>
                    <a:pt x="25" y="80"/>
                    <a:pt x="25" y="80"/>
                  </a:cubicBezTo>
                  <a:cubicBezTo>
                    <a:pt x="7" y="75"/>
                    <a:pt x="0" y="63"/>
                    <a:pt x="0" y="63"/>
                  </a:cubicBezTo>
                  <a:cubicBezTo>
                    <a:pt x="0" y="63"/>
                    <a:pt x="0" y="58"/>
                    <a:pt x="0" y="58"/>
                  </a:cubicBezTo>
                  <a:cubicBezTo>
                    <a:pt x="13" y="0"/>
                    <a:pt x="56" y="0"/>
                    <a:pt x="56"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4" name="Freeform 566"/>
            <p:cNvSpPr>
              <a:spLocks/>
            </p:cNvSpPr>
            <p:nvPr/>
          </p:nvSpPr>
          <p:spPr bwMode="auto">
            <a:xfrm>
              <a:off x="6678613" y="5548313"/>
              <a:ext cx="39688" cy="52388"/>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w 64"/>
                <a:gd name="T11" fmla="*/ 2147483647 h 80"/>
                <a:gd name="T12" fmla="*/ 0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48" y="0"/>
                  </a:moveTo>
                  <a:cubicBezTo>
                    <a:pt x="64" y="14"/>
                    <a:pt x="59" y="20"/>
                    <a:pt x="59" y="20"/>
                  </a:cubicBezTo>
                  <a:cubicBezTo>
                    <a:pt x="59" y="27"/>
                    <a:pt x="59" y="40"/>
                    <a:pt x="54" y="40"/>
                  </a:cubicBezTo>
                  <a:cubicBezTo>
                    <a:pt x="43" y="67"/>
                    <a:pt x="16" y="80"/>
                    <a:pt x="16" y="80"/>
                  </a:cubicBezTo>
                  <a:cubicBezTo>
                    <a:pt x="16" y="80"/>
                    <a:pt x="16" y="80"/>
                    <a:pt x="16" y="80"/>
                  </a:cubicBezTo>
                  <a:cubicBezTo>
                    <a:pt x="0" y="80"/>
                    <a:pt x="0" y="60"/>
                    <a:pt x="0" y="60"/>
                  </a:cubicBezTo>
                  <a:cubicBezTo>
                    <a:pt x="0" y="60"/>
                    <a:pt x="0" y="60"/>
                    <a:pt x="0" y="60"/>
                  </a:cubicBezTo>
                  <a:cubicBezTo>
                    <a:pt x="11" y="7"/>
                    <a:pt x="48" y="0"/>
                    <a:pt x="48"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5" name="Freeform 567"/>
            <p:cNvSpPr>
              <a:spLocks/>
            </p:cNvSpPr>
            <p:nvPr/>
          </p:nvSpPr>
          <p:spPr bwMode="auto">
            <a:xfrm>
              <a:off x="6678613" y="5559426"/>
              <a:ext cx="39688"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45" y="0"/>
                  </a:moveTo>
                  <a:cubicBezTo>
                    <a:pt x="45" y="0"/>
                    <a:pt x="15" y="7"/>
                    <a:pt x="0" y="52"/>
                  </a:cubicBezTo>
                  <a:cubicBezTo>
                    <a:pt x="0" y="52"/>
                    <a:pt x="0" y="64"/>
                    <a:pt x="15" y="64"/>
                  </a:cubicBezTo>
                  <a:cubicBezTo>
                    <a:pt x="15" y="64"/>
                    <a:pt x="50" y="39"/>
                    <a:pt x="55" y="20"/>
                  </a:cubicBezTo>
                  <a:cubicBezTo>
                    <a:pt x="55" y="20"/>
                    <a:pt x="64" y="13"/>
                    <a:pt x="4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6" name="Freeform 568"/>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24" y="0"/>
                    <a:pt x="0" y="6"/>
                    <a:pt x="6" y="43"/>
                  </a:cubicBezTo>
                  <a:cubicBezTo>
                    <a:pt x="6" y="43"/>
                    <a:pt x="18" y="48"/>
                    <a:pt x="24" y="48"/>
                  </a:cubicBezTo>
                  <a:cubicBezTo>
                    <a:pt x="24" y="48"/>
                    <a:pt x="48" y="38"/>
                    <a:pt x="48" y="16"/>
                  </a:cubicBezTo>
                  <a:cubicBezTo>
                    <a:pt x="48" y="16"/>
                    <a:pt x="42" y="6"/>
                    <a:pt x="24"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7" name="Freeform 569"/>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24" y="0"/>
                  </a:moveTo>
                  <a:cubicBezTo>
                    <a:pt x="30" y="0"/>
                    <a:pt x="36" y="6"/>
                    <a:pt x="42" y="6"/>
                  </a:cubicBezTo>
                  <a:cubicBezTo>
                    <a:pt x="48" y="12"/>
                    <a:pt x="48" y="18"/>
                    <a:pt x="48" y="18"/>
                  </a:cubicBezTo>
                  <a:cubicBezTo>
                    <a:pt x="42" y="30"/>
                    <a:pt x="30" y="42"/>
                    <a:pt x="24" y="42"/>
                  </a:cubicBezTo>
                  <a:cubicBezTo>
                    <a:pt x="24" y="42"/>
                    <a:pt x="24" y="42"/>
                    <a:pt x="24" y="42"/>
                  </a:cubicBezTo>
                  <a:cubicBezTo>
                    <a:pt x="18" y="48"/>
                    <a:pt x="12" y="42"/>
                    <a:pt x="12" y="42"/>
                  </a:cubicBezTo>
                  <a:cubicBezTo>
                    <a:pt x="12" y="42"/>
                    <a:pt x="6" y="42"/>
                    <a:pt x="6" y="42"/>
                  </a:cubicBezTo>
                  <a:cubicBezTo>
                    <a:pt x="0" y="6"/>
                    <a:pt x="24" y="0"/>
                    <a:pt x="24" y="0"/>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8" name="Freeform 570"/>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6" y="0"/>
                  </a:moveTo>
                  <a:cubicBezTo>
                    <a:pt x="27" y="0"/>
                    <a:pt x="27" y="7"/>
                    <a:pt x="32" y="14"/>
                  </a:cubicBezTo>
                  <a:cubicBezTo>
                    <a:pt x="32" y="14"/>
                    <a:pt x="32" y="21"/>
                    <a:pt x="32" y="21"/>
                  </a:cubicBezTo>
                  <a:cubicBezTo>
                    <a:pt x="32" y="35"/>
                    <a:pt x="22" y="48"/>
                    <a:pt x="16" y="48"/>
                  </a:cubicBezTo>
                  <a:cubicBezTo>
                    <a:pt x="16" y="48"/>
                    <a:pt x="16" y="48"/>
                    <a:pt x="16" y="48"/>
                  </a:cubicBezTo>
                  <a:cubicBezTo>
                    <a:pt x="11" y="48"/>
                    <a:pt x="6" y="48"/>
                    <a:pt x="6" y="42"/>
                  </a:cubicBezTo>
                  <a:cubicBezTo>
                    <a:pt x="6" y="42"/>
                    <a:pt x="6" y="42"/>
                    <a:pt x="6" y="42"/>
                  </a:cubicBezTo>
                  <a:cubicBezTo>
                    <a:pt x="0" y="7"/>
                    <a:pt x="16" y="0"/>
                    <a:pt x="16" y="0"/>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9" name="Freeform 571"/>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0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3" y="0"/>
                  </a:moveTo>
                  <a:cubicBezTo>
                    <a:pt x="26" y="7"/>
                    <a:pt x="26" y="14"/>
                    <a:pt x="32" y="14"/>
                  </a:cubicBezTo>
                  <a:cubicBezTo>
                    <a:pt x="32" y="14"/>
                    <a:pt x="32" y="21"/>
                    <a:pt x="32" y="28"/>
                  </a:cubicBezTo>
                  <a:cubicBezTo>
                    <a:pt x="26" y="35"/>
                    <a:pt x="13" y="48"/>
                    <a:pt x="13" y="48"/>
                  </a:cubicBezTo>
                  <a:cubicBezTo>
                    <a:pt x="13" y="48"/>
                    <a:pt x="13" y="48"/>
                    <a:pt x="13" y="48"/>
                  </a:cubicBezTo>
                  <a:cubicBezTo>
                    <a:pt x="0" y="48"/>
                    <a:pt x="0" y="42"/>
                    <a:pt x="0" y="42"/>
                  </a:cubicBezTo>
                  <a:cubicBezTo>
                    <a:pt x="0" y="42"/>
                    <a:pt x="0" y="42"/>
                    <a:pt x="0" y="42"/>
                  </a:cubicBezTo>
                  <a:cubicBezTo>
                    <a:pt x="0" y="7"/>
                    <a:pt x="13" y="0"/>
                    <a:pt x="13" y="0"/>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0" name="Freeform 572"/>
            <p:cNvSpPr>
              <a:spLocks/>
            </p:cNvSpPr>
            <p:nvPr/>
          </p:nvSpPr>
          <p:spPr bwMode="auto">
            <a:xfrm>
              <a:off x="6707188" y="5527676"/>
              <a:ext cx="20638" cy="20638"/>
            </a:xfrm>
            <a:custGeom>
              <a:avLst/>
              <a:gdLst>
                <a:gd name="T0" fmla="*/ 2147483647 w 32"/>
                <a:gd name="T1" fmla="*/ 0 h 32"/>
                <a:gd name="T2" fmla="*/ 2147483647 w 32"/>
                <a:gd name="T3" fmla="*/ 2147483647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0"/>
                  </a:moveTo>
                  <a:cubicBezTo>
                    <a:pt x="32" y="0"/>
                    <a:pt x="32" y="6"/>
                    <a:pt x="32" y="6"/>
                  </a:cubicBezTo>
                  <a:cubicBezTo>
                    <a:pt x="32" y="16"/>
                    <a:pt x="13" y="32"/>
                    <a:pt x="13" y="32"/>
                  </a:cubicBezTo>
                  <a:cubicBezTo>
                    <a:pt x="0" y="32"/>
                    <a:pt x="0" y="27"/>
                    <a:pt x="0" y="27"/>
                  </a:cubicBezTo>
                  <a:cubicBezTo>
                    <a:pt x="0" y="6"/>
                    <a:pt x="20"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1" name="Freeform 573"/>
            <p:cNvSpPr>
              <a:spLocks/>
            </p:cNvSpPr>
            <p:nvPr/>
          </p:nvSpPr>
          <p:spPr bwMode="auto">
            <a:xfrm>
              <a:off x="6727825" y="55483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20"/>
                  </a:moveTo>
                  <a:cubicBezTo>
                    <a:pt x="48" y="20"/>
                    <a:pt x="32" y="0"/>
                    <a:pt x="6" y="32"/>
                  </a:cubicBezTo>
                  <a:cubicBezTo>
                    <a:pt x="6" y="32"/>
                    <a:pt x="0" y="45"/>
                    <a:pt x="6" y="52"/>
                  </a:cubicBezTo>
                  <a:cubicBezTo>
                    <a:pt x="6" y="52"/>
                    <a:pt x="27" y="64"/>
                    <a:pt x="43" y="58"/>
                  </a:cubicBezTo>
                  <a:cubicBezTo>
                    <a:pt x="43" y="58"/>
                    <a:pt x="48" y="39"/>
                    <a:pt x="48" y="2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2" name="Freeform 574"/>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0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2" y="36"/>
                  </a:moveTo>
                  <a:cubicBezTo>
                    <a:pt x="24" y="48"/>
                    <a:pt x="6" y="36"/>
                    <a:pt x="6" y="36"/>
                  </a:cubicBezTo>
                  <a:cubicBezTo>
                    <a:pt x="0" y="30"/>
                    <a:pt x="0" y="30"/>
                    <a:pt x="0" y="30"/>
                  </a:cubicBezTo>
                  <a:cubicBezTo>
                    <a:pt x="0" y="24"/>
                    <a:pt x="0" y="18"/>
                    <a:pt x="0" y="18"/>
                  </a:cubicBezTo>
                  <a:cubicBezTo>
                    <a:pt x="0" y="18"/>
                    <a:pt x="0" y="18"/>
                    <a:pt x="6" y="18"/>
                  </a:cubicBezTo>
                  <a:cubicBezTo>
                    <a:pt x="30" y="0"/>
                    <a:pt x="42" y="12"/>
                    <a:pt x="42" y="12"/>
                  </a:cubicBezTo>
                  <a:cubicBezTo>
                    <a:pt x="42" y="18"/>
                    <a:pt x="48" y="24"/>
                    <a:pt x="42" y="24"/>
                  </a:cubicBezTo>
                  <a:cubicBezTo>
                    <a:pt x="42" y="36"/>
                    <a:pt x="42" y="36"/>
                    <a:pt x="42" y="36"/>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3" name="Freeform 575"/>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2147483647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8" y="42"/>
                  </a:moveTo>
                  <a:cubicBezTo>
                    <a:pt x="35" y="48"/>
                    <a:pt x="14" y="35"/>
                    <a:pt x="7" y="35"/>
                  </a:cubicBezTo>
                  <a:cubicBezTo>
                    <a:pt x="7" y="35"/>
                    <a:pt x="7" y="35"/>
                    <a:pt x="7" y="35"/>
                  </a:cubicBezTo>
                  <a:cubicBezTo>
                    <a:pt x="0" y="28"/>
                    <a:pt x="0" y="21"/>
                    <a:pt x="0" y="21"/>
                  </a:cubicBezTo>
                  <a:cubicBezTo>
                    <a:pt x="7" y="21"/>
                    <a:pt x="7" y="21"/>
                    <a:pt x="7" y="21"/>
                  </a:cubicBezTo>
                  <a:cubicBezTo>
                    <a:pt x="28" y="0"/>
                    <a:pt x="42" y="14"/>
                    <a:pt x="48" y="14"/>
                  </a:cubicBezTo>
                  <a:cubicBezTo>
                    <a:pt x="48" y="21"/>
                    <a:pt x="48" y="28"/>
                    <a:pt x="48" y="28"/>
                  </a:cubicBezTo>
                  <a:cubicBezTo>
                    <a:pt x="48" y="42"/>
                    <a:pt x="48" y="42"/>
                    <a:pt x="4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4" name="Freeform 576"/>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2147483647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42" y="13"/>
                  </a:moveTo>
                  <a:cubicBezTo>
                    <a:pt x="35" y="16"/>
                    <a:pt x="14" y="13"/>
                    <a:pt x="7" y="13"/>
                  </a:cubicBezTo>
                  <a:cubicBezTo>
                    <a:pt x="7" y="13"/>
                    <a:pt x="7" y="13"/>
                    <a:pt x="7" y="13"/>
                  </a:cubicBezTo>
                  <a:cubicBezTo>
                    <a:pt x="0" y="10"/>
                    <a:pt x="7" y="7"/>
                    <a:pt x="7" y="7"/>
                  </a:cubicBezTo>
                  <a:cubicBezTo>
                    <a:pt x="7" y="7"/>
                    <a:pt x="7" y="7"/>
                    <a:pt x="7" y="7"/>
                  </a:cubicBezTo>
                  <a:cubicBezTo>
                    <a:pt x="28" y="0"/>
                    <a:pt x="35" y="4"/>
                    <a:pt x="42" y="4"/>
                  </a:cubicBezTo>
                  <a:cubicBezTo>
                    <a:pt x="48" y="7"/>
                    <a:pt x="48" y="7"/>
                    <a:pt x="48" y="10"/>
                  </a:cubicBezTo>
                  <a:cubicBezTo>
                    <a:pt x="48" y="16"/>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5" name="Freeform 577"/>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7" y="4"/>
                  </a:cubicBezTo>
                  <a:cubicBezTo>
                    <a:pt x="7" y="4"/>
                    <a:pt x="0" y="8"/>
                    <a:pt x="7" y="12"/>
                  </a:cubicBezTo>
                  <a:cubicBezTo>
                    <a:pt x="7" y="12"/>
                    <a:pt x="35" y="16"/>
                    <a:pt x="42" y="12"/>
                  </a:cubicBezTo>
                  <a:cubicBezTo>
                    <a:pt x="42" y="12"/>
                    <a:pt x="48" y="12"/>
                    <a:pt x="48" y="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6" name="Freeform 578"/>
            <p:cNvSpPr>
              <a:spLocks/>
            </p:cNvSpPr>
            <p:nvPr/>
          </p:nvSpPr>
          <p:spPr bwMode="auto">
            <a:xfrm>
              <a:off x="6718300" y="5527676"/>
              <a:ext cx="30163" cy="41275"/>
            </a:xfrm>
            <a:custGeom>
              <a:avLst/>
              <a:gdLst>
                <a:gd name="T0" fmla="*/ 2147483647 w 48"/>
                <a:gd name="T1" fmla="*/ 0 h 64"/>
                <a:gd name="T2" fmla="*/ 2147483647 w 48"/>
                <a:gd name="T3" fmla="*/ 2147483647 h 64"/>
                <a:gd name="T4" fmla="*/ 2147483647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29" y="0"/>
                  </a:moveTo>
                  <a:cubicBezTo>
                    <a:pt x="29" y="0"/>
                    <a:pt x="0" y="22"/>
                    <a:pt x="10" y="50"/>
                  </a:cubicBezTo>
                  <a:cubicBezTo>
                    <a:pt x="10" y="50"/>
                    <a:pt x="10" y="64"/>
                    <a:pt x="20" y="64"/>
                  </a:cubicBezTo>
                  <a:cubicBezTo>
                    <a:pt x="20" y="64"/>
                    <a:pt x="44" y="57"/>
                    <a:pt x="48" y="36"/>
                  </a:cubicBezTo>
                  <a:cubicBezTo>
                    <a:pt x="48" y="36"/>
                    <a:pt x="44" y="15"/>
                    <a:pt x="29"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7" name="Freeform 579"/>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0"/>
                    <a:pt x="28" y="0"/>
                    <a:pt x="28" y="0"/>
                  </a:cubicBezTo>
                  <a:cubicBezTo>
                    <a:pt x="28" y="0"/>
                    <a:pt x="28" y="0"/>
                    <a:pt x="28" y="0"/>
                  </a:cubicBezTo>
                  <a:cubicBezTo>
                    <a:pt x="42" y="7"/>
                    <a:pt x="42" y="14"/>
                    <a:pt x="48" y="14"/>
                  </a:cubicBezTo>
                  <a:cubicBezTo>
                    <a:pt x="48" y="21"/>
                    <a:pt x="48" y="28"/>
                    <a:pt x="48" y="28"/>
                  </a:cubicBezTo>
                  <a:cubicBezTo>
                    <a:pt x="42" y="42"/>
                    <a:pt x="14" y="48"/>
                    <a:pt x="14"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8" name="Freeform 580"/>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7"/>
                    <a:pt x="28" y="0"/>
                    <a:pt x="28" y="0"/>
                  </a:cubicBezTo>
                  <a:cubicBezTo>
                    <a:pt x="35" y="0"/>
                    <a:pt x="35" y="0"/>
                    <a:pt x="35" y="0"/>
                  </a:cubicBezTo>
                  <a:cubicBezTo>
                    <a:pt x="42" y="7"/>
                    <a:pt x="42" y="14"/>
                    <a:pt x="42" y="21"/>
                  </a:cubicBezTo>
                  <a:cubicBezTo>
                    <a:pt x="48" y="21"/>
                    <a:pt x="48" y="21"/>
                    <a:pt x="42" y="28"/>
                  </a:cubicBezTo>
                  <a:cubicBezTo>
                    <a:pt x="35" y="42"/>
                    <a:pt x="14" y="48"/>
                    <a:pt x="14" y="48"/>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9" name="Freeform 581"/>
            <p:cNvSpPr>
              <a:spLocks/>
            </p:cNvSpPr>
            <p:nvPr/>
          </p:nvSpPr>
          <p:spPr bwMode="auto">
            <a:xfrm>
              <a:off x="6727825" y="5538788"/>
              <a:ext cx="20638"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6" y="32"/>
                  </a:moveTo>
                  <a:cubicBezTo>
                    <a:pt x="0" y="32"/>
                    <a:pt x="0" y="26"/>
                    <a:pt x="0" y="26"/>
                  </a:cubicBezTo>
                  <a:cubicBezTo>
                    <a:pt x="6" y="0"/>
                    <a:pt x="16" y="0"/>
                    <a:pt x="22" y="0"/>
                  </a:cubicBezTo>
                  <a:cubicBezTo>
                    <a:pt x="22" y="0"/>
                    <a:pt x="22" y="0"/>
                    <a:pt x="22" y="0"/>
                  </a:cubicBezTo>
                  <a:cubicBezTo>
                    <a:pt x="32" y="7"/>
                    <a:pt x="27" y="7"/>
                    <a:pt x="27" y="13"/>
                  </a:cubicBezTo>
                  <a:cubicBezTo>
                    <a:pt x="27" y="13"/>
                    <a:pt x="27" y="13"/>
                    <a:pt x="27" y="20"/>
                  </a:cubicBezTo>
                  <a:cubicBezTo>
                    <a:pt x="22" y="26"/>
                    <a:pt x="6" y="32"/>
                    <a:pt x="6"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0" name="Freeform 582"/>
            <p:cNvSpPr>
              <a:spLocks/>
            </p:cNvSpPr>
            <p:nvPr/>
          </p:nvSpPr>
          <p:spPr bwMode="auto">
            <a:xfrm>
              <a:off x="6727825" y="5538788"/>
              <a:ext cx="20638" cy="20638"/>
            </a:xfrm>
            <a:custGeom>
              <a:avLst/>
              <a:gdLst>
                <a:gd name="T0" fmla="*/ 2147483647 w 32"/>
                <a:gd name="T1" fmla="*/ 0 h 32"/>
                <a:gd name="T2" fmla="*/ 0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2" y="0"/>
                  </a:moveTo>
                  <a:cubicBezTo>
                    <a:pt x="22" y="0"/>
                    <a:pt x="6" y="7"/>
                    <a:pt x="0" y="26"/>
                  </a:cubicBezTo>
                  <a:cubicBezTo>
                    <a:pt x="0" y="26"/>
                    <a:pt x="0" y="32"/>
                    <a:pt x="6" y="32"/>
                  </a:cubicBezTo>
                  <a:cubicBezTo>
                    <a:pt x="6" y="32"/>
                    <a:pt x="22" y="20"/>
                    <a:pt x="27" y="13"/>
                  </a:cubicBezTo>
                  <a:cubicBezTo>
                    <a:pt x="27" y="13"/>
                    <a:pt x="32" y="7"/>
                    <a:pt x="2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1" name="Freeform 583"/>
            <p:cNvSpPr>
              <a:spLocks/>
            </p:cNvSpPr>
            <p:nvPr/>
          </p:nvSpPr>
          <p:spPr bwMode="auto">
            <a:xfrm>
              <a:off x="6478588" y="5651501"/>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27"/>
                    <a:pt x="32" y="27"/>
                  </a:cubicBezTo>
                  <a:cubicBezTo>
                    <a:pt x="32" y="27"/>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2" name="Freeform 584"/>
            <p:cNvSpPr>
              <a:spLocks noEditPoints="1"/>
            </p:cNvSpPr>
            <p:nvPr/>
          </p:nvSpPr>
          <p:spPr bwMode="auto">
            <a:xfrm>
              <a:off x="6478588" y="5651501"/>
              <a:ext cx="30163" cy="28575"/>
            </a:xfrm>
            <a:custGeom>
              <a:avLst/>
              <a:gdLst>
                <a:gd name="T0" fmla="*/ 2147483647 w 49"/>
                <a:gd name="T1" fmla="*/ 0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0 h 44"/>
                <a:gd name="T34" fmla="*/ 2147483647 w 49"/>
                <a:gd name="T35" fmla="*/ 0 h 44"/>
                <a:gd name="T36" fmla="*/ 2147483647 w 49"/>
                <a:gd name="T37" fmla="*/ 0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15" y="0"/>
                  </a:moveTo>
                  <a:cubicBezTo>
                    <a:pt x="18" y="0"/>
                    <a:pt x="21" y="2"/>
                    <a:pt x="23" y="5"/>
                  </a:cubicBezTo>
                  <a:lnTo>
                    <a:pt x="25" y="9"/>
                  </a:lnTo>
                  <a:lnTo>
                    <a:pt x="30" y="18"/>
                  </a:lnTo>
                  <a:lnTo>
                    <a:pt x="29" y="17"/>
                  </a:lnTo>
                  <a:lnTo>
                    <a:pt x="37" y="26"/>
                  </a:lnTo>
                  <a:lnTo>
                    <a:pt x="35" y="24"/>
                  </a:lnTo>
                  <a:lnTo>
                    <a:pt x="44" y="28"/>
                  </a:lnTo>
                  <a:cubicBezTo>
                    <a:pt x="47" y="30"/>
                    <a:pt x="49" y="34"/>
                    <a:pt x="48" y="38"/>
                  </a:cubicBezTo>
                  <a:cubicBezTo>
                    <a:pt x="47" y="41"/>
                    <a:pt x="43" y="44"/>
                    <a:pt x="39" y="43"/>
                  </a:cubicBezTo>
                  <a:lnTo>
                    <a:pt x="31" y="42"/>
                  </a:lnTo>
                  <a:cubicBezTo>
                    <a:pt x="30" y="42"/>
                    <a:pt x="29" y="42"/>
                    <a:pt x="28" y="41"/>
                  </a:cubicBezTo>
                  <a:lnTo>
                    <a:pt x="17" y="33"/>
                  </a:lnTo>
                  <a:cubicBezTo>
                    <a:pt x="16" y="32"/>
                    <a:pt x="15"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8"/>
                  </a:lnTo>
                  <a:lnTo>
                    <a:pt x="33" y="27"/>
                  </a:lnTo>
                  <a:lnTo>
                    <a:pt x="41" y="28"/>
                  </a:lnTo>
                  <a:lnTo>
                    <a:pt x="37" y="43"/>
                  </a:lnTo>
                  <a:lnTo>
                    <a:pt x="28" y="39"/>
                  </a:lnTo>
                  <a:cubicBezTo>
                    <a:pt x="27" y="38"/>
                    <a:pt x="26" y="38"/>
                    <a:pt x="25" y="37"/>
                  </a:cubicBezTo>
                  <a:lnTo>
                    <a:pt x="17" y="28"/>
                  </a:lnTo>
                  <a:cubicBezTo>
                    <a:pt x="17" y="27"/>
                    <a:pt x="17" y="27"/>
                    <a:pt x="17" y="27"/>
                  </a:cubicBezTo>
                  <a:lnTo>
                    <a:pt x="10" y="16"/>
                  </a:lnTo>
                  <a:lnTo>
                    <a:pt x="8" y="12"/>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3" name="Freeform 585"/>
            <p:cNvSpPr>
              <a:spLocks/>
            </p:cNvSpPr>
            <p:nvPr/>
          </p:nvSpPr>
          <p:spPr bwMode="auto">
            <a:xfrm>
              <a:off x="6378575" y="5476876"/>
              <a:ext cx="179388" cy="123825"/>
            </a:xfrm>
            <a:custGeom>
              <a:avLst/>
              <a:gdLst>
                <a:gd name="T0" fmla="*/ 2147483647 w 288"/>
                <a:gd name="T1" fmla="*/ 0 h 192"/>
                <a:gd name="T2" fmla="*/ 2147483647 w 288"/>
                <a:gd name="T3" fmla="*/ 2147483647 h 192"/>
                <a:gd name="T4" fmla="*/ 0 w 288"/>
                <a:gd name="T5" fmla="*/ 2147483647 h 192"/>
                <a:gd name="T6" fmla="*/ 2147483647 w 288"/>
                <a:gd name="T7" fmla="*/ 2147483647 h 192"/>
                <a:gd name="T8" fmla="*/ 2147483647 w 288"/>
                <a:gd name="T9" fmla="*/ 2147483647 h 192"/>
                <a:gd name="T10" fmla="*/ 2147483647 w 288"/>
                <a:gd name="T11" fmla="*/ 2147483647 h 192"/>
                <a:gd name="T12" fmla="*/ 2147483647 w 288"/>
                <a:gd name="T13" fmla="*/ 2147483647 h 192"/>
                <a:gd name="T14" fmla="*/ 2147483647 w 288"/>
                <a:gd name="T15" fmla="*/ 2147483647 h 192"/>
                <a:gd name="T16" fmla="*/ 2147483647 w 288"/>
                <a:gd name="T17" fmla="*/ 2147483647 h 192"/>
                <a:gd name="T18" fmla="*/ 2147483647 w 288"/>
                <a:gd name="T19" fmla="*/ 2147483647 h 192"/>
                <a:gd name="T20" fmla="*/ 2147483647 w 288"/>
                <a:gd name="T21" fmla="*/ 2147483647 h 192"/>
                <a:gd name="T22" fmla="*/ 2147483647 w 288"/>
                <a:gd name="T23" fmla="*/ 2147483647 h 192"/>
                <a:gd name="T24" fmla="*/ 2147483647 w 288"/>
                <a:gd name="T25" fmla="*/ 2147483647 h 192"/>
                <a:gd name="T26" fmla="*/ 2147483647 w 288"/>
                <a:gd name="T27" fmla="*/ 2147483647 h 192"/>
                <a:gd name="T28" fmla="*/ 2147483647 w 288"/>
                <a:gd name="T29" fmla="*/ 2147483647 h 192"/>
                <a:gd name="T30" fmla="*/ 2147483647 w 288"/>
                <a:gd name="T31" fmla="*/ 2147483647 h 192"/>
                <a:gd name="T32" fmla="*/ 2147483647 w 288"/>
                <a:gd name="T33" fmla="*/ 2147483647 h 192"/>
                <a:gd name="T34" fmla="*/ 2147483647 w 288"/>
                <a:gd name="T35" fmla="*/ 2147483647 h 192"/>
                <a:gd name="T36" fmla="*/ 2147483647 w 288"/>
                <a:gd name="T37" fmla="*/ 2147483647 h 192"/>
                <a:gd name="T38" fmla="*/ 2147483647 w 288"/>
                <a:gd name="T39" fmla="*/ 2147483647 h 192"/>
                <a:gd name="T40" fmla="*/ 2147483647 w 288"/>
                <a:gd name="T41" fmla="*/ 2147483647 h 192"/>
                <a:gd name="T42" fmla="*/ 2147483647 w 288"/>
                <a:gd name="T43" fmla="*/ 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8"/>
                <a:gd name="T67" fmla="*/ 0 h 192"/>
                <a:gd name="T68" fmla="*/ 288 w 288"/>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8" h="192">
                  <a:moveTo>
                    <a:pt x="93" y="0"/>
                  </a:moveTo>
                  <a:cubicBezTo>
                    <a:pt x="93" y="58"/>
                    <a:pt x="70" y="64"/>
                    <a:pt x="58" y="58"/>
                  </a:cubicBezTo>
                  <a:cubicBezTo>
                    <a:pt x="35" y="58"/>
                    <a:pt x="6" y="45"/>
                    <a:pt x="0" y="77"/>
                  </a:cubicBezTo>
                  <a:cubicBezTo>
                    <a:pt x="12" y="77"/>
                    <a:pt x="18" y="84"/>
                    <a:pt x="18" y="96"/>
                  </a:cubicBezTo>
                  <a:cubicBezTo>
                    <a:pt x="18" y="109"/>
                    <a:pt x="12" y="116"/>
                    <a:pt x="12" y="128"/>
                  </a:cubicBezTo>
                  <a:cubicBezTo>
                    <a:pt x="6" y="135"/>
                    <a:pt x="12" y="135"/>
                    <a:pt x="18" y="135"/>
                  </a:cubicBezTo>
                  <a:cubicBezTo>
                    <a:pt x="24" y="141"/>
                    <a:pt x="47" y="122"/>
                    <a:pt x="47" y="128"/>
                  </a:cubicBezTo>
                  <a:cubicBezTo>
                    <a:pt x="41" y="135"/>
                    <a:pt x="47" y="160"/>
                    <a:pt x="47" y="173"/>
                  </a:cubicBezTo>
                  <a:cubicBezTo>
                    <a:pt x="58" y="192"/>
                    <a:pt x="93" y="186"/>
                    <a:pt x="98" y="173"/>
                  </a:cubicBezTo>
                  <a:cubicBezTo>
                    <a:pt x="98" y="167"/>
                    <a:pt x="98" y="160"/>
                    <a:pt x="104" y="154"/>
                  </a:cubicBezTo>
                  <a:cubicBezTo>
                    <a:pt x="110" y="148"/>
                    <a:pt x="116" y="148"/>
                    <a:pt x="121" y="148"/>
                  </a:cubicBezTo>
                  <a:cubicBezTo>
                    <a:pt x="127" y="141"/>
                    <a:pt x="127" y="135"/>
                    <a:pt x="133" y="135"/>
                  </a:cubicBezTo>
                  <a:cubicBezTo>
                    <a:pt x="139" y="135"/>
                    <a:pt x="139" y="135"/>
                    <a:pt x="144" y="135"/>
                  </a:cubicBezTo>
                  <a:cubicBezTo>
                    <a:pt x="150" y="135"/>
                    <a:pt x="156" y="128"/>
                    <a:pt x="162" y="128"/>
                  </a:cubicBezTo>
                  <a:cubicBezTo>
                    <a:pt x="173" y="128"/>
                    <a:pt x="196" y="135"/>
                    <a:pt x="202" y="135"/>
                  </a:cubicBezTo>
                  <a:cubicBezTo>
                    <a:pt x="208" y="135"/>
                    <a:pt x="208" y="141"/>
                    <a:pt x="214" y="148"/>
                  </a:cubicBezTo>
                  <a:cubicBezTo>
                    <a:pt x="225" y="167"/>
                    <a:pt x="248" y="167"/>
                    <a:pt x="260" y="154"/>
                  </a:cubicBezTo>
                  <a:cubicBezTo>
                    <a:pt x="265" y="141"/>
                    <a:pt x="271" y="122"/>
                    <a:pt x="288" y="116"/>
                  </a:cubicBezTo>
                  <a:cubicBezTo>
                    <a:pt x="288" y="109"/>
                    <a:pt x="288" y="96"/>
                    <a:pt x="283" y="84"/>
                  </a:cubicBezTo>
                  <a:cubicBezTo>
                    <a:pt x="271" y="71"/>
                    <a:pt x="254" y="77"/>
                    <a:pt x="237" y="77"/>
                  </a:cubicBezTo>
                  <a:cubicBezTo>
                    <a:pt x="214" y="77"/>
                    <a:pt x="179" y="32"/>
                    <a:pt x="168" y="7"/>
                  </a:cubicBezTo>
                  <a:cubicBezTo>
                    <a:pt x="168" y="7"/>
                    <a:pt x="93" y="0"/>
                    <a:pt x="9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4" name="Freeform 586"/>
            <p:cNvSpPr>
              <a:spLocks/>
            </p:cNvSpPr>
            <p:nvPr/>
          </p:nvSpPr>
          <p:spPr bwMode="auto">
            <a:xfrm>
              <a:off x="6078538" y="4754563"/>
              <a:ext cx="758825" cy="773113"/>
            </a:xfrm>
            <a:custGeom>
              <a:avLst/>
              <a:gdLst>
                <a:gd name="T0" fmla="*/ 2147483647 w 1216"/>
                <a:gd name="T1" fmla="*/ 2147483647 h 1200"/>
                <a:gd name="T2" fmla="*/ 2147483647 w 1216"/>
                <a:gd name="T3" fmla="*/ 2147483647 h 1200"/>
                <a:gd name="T4" fmla="*/ 2147483647 w 1216"/>
                <a:gd name="T5" fmla="*/ 2147483647 h 1200"/>
                <a:gd name="T6" fmla="*/ 2147483647 w 1216"/>
                <a:gd name="T7" fmla="*/ 2147483647 h 1200"/>
                <a:gd name="T8" fmla="*/ 2147483647 w 1216"/>
                <a:gd name="T9" fmla="*/ 2147483647 h 1200"/>
                <a:gd name="T10" fmla="*/ 2147483647 w 1216"/>
                <a:gd name="T11" fmla="*/ 2147483647 h 1200"/>
                <a:gd name="T12" fmla="*/ 2147483647 w 1216"/>
                <a:gd name="T13" fmla="*/ 2147483647 h 1200"/>
                <a:gd name="T14" fmla="*/ 2147483647 w 1216"/>
                <a:gd name="T15" fmla="*/ 2147483647 h 1200"/>
                <a:gd name="T16" fmla="*/ 2147483647 w 1216"/>
                <a:gd name="T17" fmla="*/ 2147483647 h 1200"/>
                <a:gd name="T18" fmla="*/ 2147483647 w 1216"/>
                <a:gd name="T19" fmla="*/ 2147483647 h 1200"/>
                <a:gd name="T20" fmla="*/ 2147483647 w 1216"/>
                <a:gd name="T21" fmla="*/ 2147483647 h 1200"/>
                <a:gd name="T22" fmla="*/ 2147483647 w 1216"/>
                <a:gd name="T23" fmla="*/ 2147483647 h 1200"/>
                <a:gd name="T24" fmla="*/ 2147483647 w 1216"/>
                <a:gd name="T25" fmla="*/ 2147483647 h 1200"/>
                <a:gd name="T26" fmla="*/ 2147483647 w 1216"/>
                <a:gd name="T27" fmla="*/ 2147483647 h 1200"/>
                <a:gd name="T28" fmla="*/ 2147483647 w 1216"/>
                <a:gd name="T29" fmla="*/ 2147483647 h 1200"/>
                <a:gd name="T30" fmla="*/ 2147483647 w 1216"/>
                <a:gd name="T31" fmla="*/ 2147483647 h 1200"/>
                <a:gd name="T32" fmla="*/ 2147483647 w 1216"/>
                <a:gd name="T33" fmla="*/ 2147483647 h 1200"/>
                <a:gd name="T34" fmla="*/ 2147483647 w 1216"/>
                <a:gd name="T35" fmla="*/ 2147483647 h 1200"/>
                <a:gd name="T36" fmla="*/ 2147483647 w 1216"/>
                <a:gd name="T37" fmla="*/ 2147483647 h 1200"/>
                <a:gd name="T38" fmla="*/ 2147483647 w 1216"/>
                <a:gd name="T39" fmla="*/ 2147483647 h 1200"/>
                <a:gd name="T40" fmla="*/ 2147483647 w 1216"/>
                <a:gd name="T41" fmla="*/ 2147483647 h 1200"/>
                <a:gd name="T42" fmla="*/ 2147483647 w 1216"/>
                <a:gd name="T43" fmla="*/ 2147483647 h 1200"/>
                <a:gd name="T44" fmla="*/ 2147483647 w 1216"/>
                <a:gd name="T45" fmla="*/ 2147483647 h 1200"/>
                <a:gd name="T46" fmla="*/ 2147483647 w 1216"/>
                <a:gd name="T47" fmla="*/ 2147483647 h 1200"/>
                <a:gd name="T48" fmla="*/ 2147483647 w 1216"/>
                <a:gd name="T49" fmla="*/ 2147483647 h 1200"/>
                <a:gd name="T50" fmla="*/ 2147483647 w 1216"/>
                <a:gd name="T51" fmla="*/ 2147483647 h 1200"/>
                <a:gd name="T52" fmla="*/ 2147483647 w 1216"/>
                <a:gd name="T53" fmla="*/ 2147483647 h 1200"/>
                <a:gd name="T54" fmla="*/ 2147483647 w 1216"/>
                <a:gd name="T55" fmla="*/ 2147483647 h 1200"/>
                <a:gd name="T56" fmla="*/ 2147483647 w 1216"/>
                <a:gd name="T57" fmla="*/ 2147483647 h 1200"/>
                <a:gd name="T58" fmla="*/ 2147483647 w 1216"/>
                <a:gd name="T59" fmla="*/ 2147483647 h 1200"/>
                <a:gd name="T60" fmla="*/ 2147483647 w 1216"/>
                <a:gd name="T61" fmla="*/ 2147483647 h 1200"/>
                <a:gd name="T62" fmla="*/ 2147483647 w 1216"/>
                <a:gd name="T63" fmla="*/ 2147483647 h 1200"/>
                <a:gd name="T64" fmla="*/ 2147483647 w 1216"/>
                <a:gd name="T65" fmla="*/ 2147483647 h 1200"/>
                <a:gd name="T66" fmla="*/ 2147483647 w 1216"/>
                <a:gd name="T67" fmla="*/ 2147483647 h 1200"/>
                <a:gd name="T68" fmla="*/ 2147483647 w 1216"/>
                <a:gd name="T69" fmla="*/ 2147483647 h 1200"/>
                <a:gd name="T70" fmla="*/ 2147483647 w 1216"/>
                <a:gd name="T71" fmla="*/ 2147483647 h 1200"/>
                <a:gd name="T72" fmla="*/ 2147483647 w 1216"/>
                <a:gd name="T73" fmla="*/ 2147483647 h 1200"/>
                <a:gd name="T74" fmla="*/ 2147483647 w 1216"/>
                <a:gd name="T75" fmla="*/ 2147483647 h 1200"/>
                <a:gd name="T76" fmla="*/ 2147483647 w 1216"/>
                <a:gd name="T77" fmla="*/ 2147483647 h 1200"/>
                <a:gd name="T78" fmla="*/ 2147483647 w 1216"/>
                <a:gd name="T79" fmla="*/ 2147483647 h 1200"/>
                <a:gd name="T80" fmla="*/ 2147483647 w 1216"/>
                <a:gd name="T81" fmla="*/ 2147483647 h 1200"/>
                <a:gd name="T82" fmla="*/ 2147483647 w 1216"/>
                <a:gd name="T83" fmla="*/ 2147483647 h 1200"/>
                <a:gd name="T84" fmla="*/ 2147483647 w 1216"/>
                <a:gd name="T85" fmla="*/ 2147483647 h 12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6"/>
                <a:gd name="T130" fmla="*/ 0 h 1200"/>
                <a:gd name="T131" fmla="*/ 1216 w 1216"/>
                <a:gd name="T132" fmla="*/ 1200 h 12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6" h="1200">
                  <a:moveTo>
                    <a:pt x="76" y="326"/>
                  </a:moveTo>
                  <a:cubicBezTo>
                    <a:pt x="82" y="320"/>
                    <a:pt x="76" y="302"/>
                    <a:pt x="82" y="296"/>
                  </a:cubicBezTo>
                  <a:cubicBezTo>
                    <a:pt x="93" y="284"/>
                    <a:pt x="99" y="290"/>
                    <a:pt x="105" y="272"/>
                  </a:cubicBezTo>
                  <a:cubicBezTo>
                    <a:pt x="116" y="266"/>
                    <a:pt x="134" y="248"/>
                    <a:pt x="145" y="242"/>
                  </a:cubicBezTo>
                  <a:cubicBezTo>
                    <a:pt x="157" y="224"/>
                    <a:pt x="168" y="193"/>
                    <a:pt x="151" y="169"/>
                  </a:cubicBezTo>
                  <a:cubicBezTo>
                    <a:pt x="168" y="169"/>
                    <a:pt x="174" y="187"/>
                    <a:pt x="186" y="205"/>
                  </a:cubicBezTo>
                  <a:cubicBezTo>
                    <a:pt x="192" y="181"/>
                    <a:pt x="197" y="157"/>
                    <a:pt x="197" y="133"/>
                  </a:cubicBezTo>
                  <a:cubicBezTo>
                    <a:pt x="215" y="151"/>
                    <a:pt x="221" y="175"/>
                    <a:pt x="221" y="199"/>
                  </a:cubicBezTo>
                  <a:cubicBezTo>
                    <a:pt x="249" y="187"/>
                    <a:pt x="226" y="133"/>
                    <a:pt x="249" y="121"/>
                  </a:cubicBezTo>
                  <a:cubicBezTo>
                    <a:pt x="261" y="109"/>
                    <a:pt x="249" y="151"/>
                    <a:pt x="255" y="169"/>
                  </a:cubicBezTo>
                  <a:cubicBezTo>
                    <a:pt x="273" y="157"/>
                    <a:pt x="290" y="145"/>
                    <a:pt x="284" y="121"/>
                  </a:cubicBezTo>
                  <a:cubicBezTo>
                    <a:pt x="284" y="133"/>
                    <a:pt x="319" y="151"/>
                    <a:pt x="313" y="169"/>
                  </a:cubicBezTo>
                  <a:cubicBezTo>
                    <a:pt x="325" y="169"/>
                    <a:pt x="336" y="169"/>
                    <a:pt x="342" y="169"/>
                  </a:cubicBezTo>
                  <a:cubicBezTo>
                    <a:pt x="377" y="193"/>
                    <a:pt x="388" y="187"/>
                    <a:pt x="423" y="193"/>
                  </a:cubicBezTo>
                  <a:cubicBezTo>
                    <a:pt x="435" y="199"/>
                    <a:pt x="452" y="187"/>
                    <a:pt x="452" y="193"/>
                  </a:cubicBezTo>
                  <a:cubicBezTo>
                    <a:pt x="452" y="199"/>
                    <a:pt x="446" y="218"/>
                    <a:pt x="441" y="218"/>
                  </a:cubicBezTo>
                  <a:cubicBezTo>
                    <a:pt x="464" y="236"/>
                    <a:pt x="481" y="242"/>
                    <a:pt x="493" y="266"/>
                  </a:cubicBezTo>
                  <a:cubicBezTo>
                    <a:pt x="493" y="272"/>
                    <a:pt x="498" y="266"/>
                    <a:pt x="498" y="266"/>
                  </a:cubicBezTo>
                  <a:cubicBezTo>
                    <a:pt x="498" y="260"/>
                    <a:pt x="493" y="248"/>
                    <a:pt x="493" y="242"/>
                  </a:cubicBezTo>
                  <a:cubicBezTo>
                    <a:pt x="493" y="242"/>
                    <a:pt x="487" y="236"/>
                    <a:pt x="487" y="236"/>
                  </a:cubicBezTo>
                  <a:cubicBezTo>
                    <a:pt x="475" y="193"/>
                    <a:pt x="441" y="187"/>
                    <a:pt x="406" y="175"/>
                  </a:cubicBezTo>
                  <a:cubicBezTo>
                    <a:pt x="400" y="175"/>
                    <a:pt x="400" y="169"/>
                    <a:pt x="394" y="169"/>
                  </a:cubicBezTo>
                  <a:cubicBezTo>
                    <a:pt x="388" y="169"/>
                    <a:pt x="383" y="169"/>
                    <a:pt x="377" y="163"/>
                  </a:cubicBezTo>
                  <a:cubicBezTo>
                    <a:pt x="371" y="163"/>
                    <a:pt x="365" y="157"/>
                    <a:pt x="359" y="145"/>
                  </a:cubicBezTo>
                  <a:cubicBezTo>
                    <a:pt x="359" y="133"/>
                    <a:pt x="359" y="115"/>
                    <a:pt x="365" y="97"/>
                  </a:cubicBezTo>
                  <a:cubicBezTo>
                    <a:pt x="365" y="91"/>
                    <a:pt x="371" y="79"/>
                    <a:pt x="377" y="73"/>
                  </a:cubicBezTo>
                  <a:cubicBezTo>
                    <a:pt x="377" y="67"/>
                    <a:pt x="383" y="67"/>
                    <a:pt x="388" y="61"/>
                  </a:cubicBezTo>
                  <a:cubicBezTo>
                    <a:pt x="388" y="61"/>
                    <a:pt x="394" y="61"/>
                    <a:pt x="394" y="61"/>
                  </a:cubicBezTo>
                  <a:cubicBezTo>
                    <a:pt x="412" y="55"/>
                    <a:pt x="423" y="49"/>
                    <a:pt x="441" y="49"/>
                  </a:cubicBezTo>
                  <a:cubicBezTo>
                    <a:pt x="446" y="49"/>
                    <a:pt x="452" y="37"/>
                    <a:pt x="458" y="31"/>
                  </a:cubicBezTo>
                  <a:cubicBezTo>
                    <a:pt x="458" y="31"/>
                    <a:pt x="464" y="31"/>
                    <a:pt x="464" y="31"/>
                  </a:cubicBezTo>
                  <a:cubicBezTo>
                    <a:pt x="464" y="31"/>
                    <a:pt x="475" y="0"/>
                    <a:pt x="678" y="49"/>
                  </a:cubicBezTo>
                  <a:cubicBezTo>
                    <a:pt x="678" y="49"/>
                    <a:pt x="753" y="73"/>
                    <a:pt x="857" y="145"/>
                  </a:cubicBezTo>
                  <a:cubicBezTo>
                    <a:pt x="857" y="145"/>
                    <a:pt x="869" y="163"/>
                    <a:pt x="933" y="145"/>
                  </a:cubicBezTo>
                  <a:cubicBezTo>
                    <a:pt x="933" y="145"/>
                    <a:pt x="939" y="169"/>
                    <a:pt x="921" y="187"/>
                  </a:cubicBezTo>
                  <a:cubicBezTo>
                    <a:pt x="921" y="187"/>
                    <a:pt x="1089" y="314"/>
                    <a:pt x="1159" y="537"/>
                  </a:cubicBezTo>
                  <a:cubicBezTo>
                    <a:pt x="1159" y="537"/>
                    <a:pt x="1164" y="579"/>
                    <a:pt x="1216" y="610"/>
                  </a:cubicBezTo>
                  <a:cubicBezTo>
                    <a:pt x="1216" y="610"/>
                    <a:pt x="1205" y="628"/>
                    <a:pt x="1193" y="628"/>
                  </a:cubicBezTo>
                  <a:cubicBezTo>
                    <a:pt x="1193" y="628"/>
                    <a:pt x="1216" y="839"/>
                    <a:pt x="1176" y="893"/>
                  </a:cubicBezTo>
                  <a:cubicBezTo>
                    <a:pt x="1176" y="893"/>
                    <a:pt x="1182" y="1008"/>
                    <a:pt x="1176" y="1044"/>
                  </a:cubicBezTo>
                  <a:cubicBezTo>
                    <a:pt x="1176" y="1044"/>
                    <a:pt x="1164" y="1080"/>
                    <a:pt x="1135" y="1152"/>
                  </a:cubicBezTo>
                  <a:cubicBezTo>
                    <a:pt x="1135" y="1152"/>
                    <a:pt x="1124" y="1176"/>
                    <a:pt x="1135" y="1032"/>
                  </a:cubicBezTo>
                  <a:cubicBezTo>
                    <a:pt x="1135" y="1026"/>
                    <a:pt x="1135" y="1020"/>
                    <a:pt x="1135" y="1014"/>
                  </a:cubicBezTo>
                  <a:cubicBezTo>
                    <a:pt x="1130" y="989"/>
                    <a:pt x="1124" y="959"/>
                    <a:pt x="1124" y="935"/>
                  </a:cubicBezTo>
                  <a:cubicBezTo>
                    <a:pt x="1124" y="935"/>
                    <a:pt x="1135" y="778"/>
                    <a:pt x="1095" y="754"/>
                  </a:cubicBezTo>
                  <a:cubicBezTo>
                    <a:pt x="1095" y="772"/>
                    <a:pt x="1089" y="790"/>
                    <a:pt x="1095" y="815"/>
                  </a:cubicBezTo>
                  <a:cubicBezTo>
                    <a:pt x="1118" y="923"/>
                    <a:pt x="1089" y="1110"/>
                    <a:pt x="1089" y="1110"/>
                  </a:cubicBezTo>
                  <a:cubicBezTo>
                    <a:pt x="1083" y="1098"/>
                    <a:pt x="1072" y="1122"/>
                    <a:pt x="1066" y="971"/>
                  </a:cubicBezTo>
                  <a:cubicBezTo>
                    <a:pt x="1066" y="959"/>
                    <a:pt x="1060" y="947"/>
                    <a:pt x="1054" y="935"/>
                  </a:cubicBezTo>
                  <a:cubicBezTo>
                    <a:pt x="1054" y="923"/>
                    <a:pt x="1054" y="917"/>
                    <a:pt x="1054" y="911"/>
                  </a:cubicBezTo>
                  <a:cubicBezTo>
                    <a:pt x="1049" y="905"/>
                    <a:pt x="1049" y="899"/>
                    <a:pt x="1049" y="893"/>
                  </a:cubicBezTo>
                  <a:cubicBezTo>
                    <a:pt x="1049" y="881"/>
                    <a:pt x="1049" y="869"/>
                    <a:pt x="1049" y="857"/>
                  </a:cubicBezTo>
                  <a:cubicBezTo>
                    <a:pt x="1049" y="863"/>
                    <a:pt x="1043" y="857"/>
                    <a:pt x="1043" y="863"/>
                  </a:cubicBezTo>
                  <a:cubicBezTo>
                    <a:pt x="1037" y="929"/>
                    <a:pt x="1037" y="1074"/>
                    <a:pt x="1037" y="1074"/>
                  </a:cubicBezTo>
                  <a:cubicBezTo>
                    <a:pt x="1031" y="1068"/>
                    <a:pt x="1025" y="1056"/>
                    <a:pt x="1020" y="1026"/>
                  </a:cubicBezTo>
                  <a:cubicBezTo>
                    <a:pt x="1020" y="1026"/>
                    <a:pt x="1014" y="977"/>
                    <a:pt x="1014" y="977"/>
                  </a:cubicBezTo>
                  <a:cubicBezTo>
                    <a:pt x="1014" y="947"/>
                    <a:pt x="1002" y="923"/>
                    <a:pt x="996" y="893"/>
                  </a:cubicBezTo>
                  <a:cubicBezTo>
                    <a:pt x="991" y="887"/>
                    <a:pt x="991" y="881"/>
                    <a:pt x="991" y="869"/>
                  </a:cubicBezTo>
                  <a:cubicBezTo>
                    <a:pt x="991" y="869"/>
                    <a:pt x="991" y="863"/>
                    <a:pt x="985" y="857"/>
                  </a:cubicBezTo>
                  <a:cubicBezTo>
                    <a:pt x="979" y="851"/>
                    <a:pt x="979" y="827"/>
                    <a:pt x="979" y="809"/>
                  </a:cubicBezTo>
                  <a:cubicBezTo>
                    <a:pt x="973" y="809"/>
                    <a:pt x="967" y="809"/>
                    <a:pt x="967" y="815"/>
                  </a:cubicBezTo>
                  <a:cubicBezTo>
                    <a:pt x="962" y="833"/>
                    <a:pt x="973" y="857"/>
                    <a:pt x="973" y="875"/>
                  </a:cubicBezTo>
                  <a:cubicBezTo>
                    <a:pt x="979" y="893"/>
                    <a:pt x="979" y="917"/>
                    <a:pt x="979" y="941"/>
                  </a:cubicBezTo>
                  <a:cubicBezTo>
                    <a:pt x="973" y="935"/>
                    <a:pt x="967" y="935"/>
                    <a:pt x="967" y="929"/>
                  </a:cubicBezTo>
                  <a:cubicBezTo>
                    <a:pt x="962" y="923"/>
                    <a:pt x="962" y="911"/>
                    <a:pt x="956" y="905"/>
                  </a:cubicBezTo>
                  <a:cubicBezTo>
                    <a:pt x="939" y="881"/>
                    <a:pt x="944" y="857"/>
                    <a:pt x="933" y="833"/>
                  </a:cubicBezTo>
                  <a:cubicBezTo>
                    <a:pt x="933" y="815"/>
                    <a:pt x="927" y="802"/>
                    <a:pt x="921" y="784"/>
                  </a:cubicBezTo>
                  <a:cubicBezTo>
                    <a:pt x="921" y="778"/>
                    <a:pt x="915" y="778"/>
                    <a:pt x="910" y="778"/>
                  </a:cubicBezTo>
                  <a:cubicBezTo>
                    <a:pt x="904" y="821"/>
                    <a:pt x="921" y="863"/>
                    <a:pt x="939" y="905"/>
                  </a:cubicBezTo>
                  <a:cubicBezTo>
                    <a:pt x="910" y="899"/>
                    <a:pt x="904" y="875"/>
                    <a:pt x="892" y="851"/>
                  </a:cubicBezTo>
                  <a:cubicBezTo>
                    <a:pt x="892" y="845"/>
                    <a:pt x="886" y="833"/>
                    <a:pt x="886" y="833"/>
                  </a:cubicBezTo>
                  <a:cubicBezTo>
                    <a:pt x="881" y="815"/>
                    <a:pt x="881" y="802"/>
                    <a:pt x="869" y="784"/>
                  </a:cubicBezTo>
                  <a:cubicBezTo>
                    <a:pt x="863" y="760"/>
                    <a:pt x="840" y="742"/>
                    <a:pt x="811" y="736"/>
                  </a:cubicBezTo>
                  <a:cubicBezTo>
                    <a:pt x="817" y="748"/>
                    <a:pt x="817" y="760"/>
                    <a:pt x="823" y="766"/>
                  </a:cubicBezTo>
                  <a:cubicBezTo>
                    <a:pt x="829" y="790"/>
                    <a:pt x="840" y="809"/>
                    <a:pt x="852" y="827"/>
                  </a:cubicBezTo>
                  <a:cubicBezTo>
                    <a:pt x="852" y="839"/>
                    <a:pt x="852" y="851"/>
                    <a:pt x="857" y="857"/>
                  </a:cubicBezTo>
                  <a:cubicBezTo>
                    <a:pt x="852" y="863"/>
                    <a:pt x="811" y="815"/>
                    <a:pt x="805" y="796"/>
                  </a:cubicBezTo>
                  <a:cubicBezTo>
                    <a:pt x="794" y="778"/>
                    <a:pt x="788" y="772"/>
                    <a:pt x="776" y="754"/>
                  </a:cubicBezTo>
                  <a:cubicBezTo>
                    <a:pt x="776" y="754"/>
                    <a:pt x="771" y="754"/>
                    <a:pt x="771" y="748"/>
                  </a:cubicBezTo>
                  <a:cubicBezTo>
                    <a:pt x="759" y="742"/>
                    <a:pt x="753" y="742"/>
                    <a:pt x="742" y="742"/>
                  </a:cubicBezTo>
                  <a:cubicBezTo>
                    <a:pt x="724" y="742"/>
                    <a:pt x="718" y="706"/>
                    <a:pt x="701" y="700"/>
                  </a:cubicBezTo>
                  <a:cubicBezTo>
                    <a:pt x="690" y="700"/>
                    <a:pt x="684" y="712"/>
                    <a:pt x="672" y="712"/>
                  </a:cubicBezTo>
                  <a:cubicBezTo>
                    <a:pt x="672" y="712"/>
                    <a:pt x="707" y="778"/>
                    <a:pt x="707" y="863"/>
                  </a:cubicBezTo>
                  <a:cubicBezTo>
                    <a:pt x="707" y="863"/>
                    <a:pt x="1049" y="1116"/>
                    <a:pt x="1049" y="1116"/>
                  </a:cubicBezTo>
                  <a:cubicBezTo>
                    <a:pt x="1049" y="1116"/>
                    <a:pt x="1060" y="1128"/>
                    <a:pt x="1043" y="1146"/>
                  </a:cubicBezTo>
                  <a:cubicBezTo>
                    <a:pt x="1043" y="1146"/>
                    <a:pt x="991" y="1176"/>
                    <a:pt x="956" y="1152"/>
                  </a:cubicBezTo>
                  <a:cubicBezTo>
                    <a:pt x="956" y="1152"/>
                    <a:pt x="927" y="1194"/>
                    <a:pt x="886" y="1176"/>
                  </a:cubicBezTo>
                  <a:cubicBezTo>
                    <a:pt x="886" y="1176"/>
                    <a:pt x="817" y="1200"/>
                    <a:pt x="805" y="1170"/>
                  </a:cubicBezTo>
                  <a:cubicBezTo>
                    <a:pt x="805" y="1170"/>
                    <a:pt x="788" y="1200"/>
                    <a:pt x="747" y="1158"/>
                  </a:cubicBezTo>
                  <a:cubicBezTo>
                    <a:pt x="747" y="1158"/>
                    <a:pt x="690" y="1098"/>
                    <a:pt x="690" y="1098"/>
                  </a:cubicBezTo>
                  <a:cubicBezTo>
                    <a:pt x="690" y="1098"/>
                    <a:pt x="690" y="1110"/>
                    <a:pt x="695" y="1146"/>
                  </a:cubicBezTo>
                  <a:cubicBezTo>
                    <a:pt x="695" y="1146"/>
                    <a:pt x="684" y="1146"/>
                    <a:pt x="672" y="1128"/>
                  </a:cubicBezTo>
                  <a:cubicBezTo>
                    <a:pt x="672" y="1128"/>
                    <a:pt x="672" y="1146"/>
                    <a:pt x="666" y="1158"/>
                  </a:cubicBezTo>
                  <a:cubicBezTo>
                    <a:pt x="666" y="1158"/>
                    <a:pt x="655" y="1158"/>
                    <a:pt x="637" y="1140"/>
                  </a:cubicBezTo>
                  <a:cubicBezTo>
                    <a:pt x="637" y="1140"/>
                    <a:pt x="637" y="1158"/>
                    <a:pt x="626" y="1182"/>
                  </a:cubicBezTo>
                  <a:cubicBezTo>
                    <a:pt x="626" y="1182"/>
                    <a:pt x="603" y="1164"/>
                    <a:pt x="585" y="1140"/>
                  </a:cubicBezTo>
                  <a:cubicBezTo>
                    <a:pt x="585" y="1140"/>
                    <a:pt x="585" y="1158"/>
                    <a:pt x="568" y="1176"/>
                  </a:cubicBezTo>
                  <a:cubicBezTo>
                    <a:pt x="568" y="1176"/>
                    <a:pt x="516" y="1092"/>
                    <a:pt x="504" y="1080"/>
                  </a:cubicBezTo>
                  <a:cubicBezTo>
                    <a:pt x="504" y="1080"/>
                    <a:pt x="498" y="1086"/>
                    <a:pt x="498" y="1086"/>
                  </a:cubicBezTo>
                  <a:cubicBezTo>
                    <a:pt x="498" y="1086"/>
                    <a:pt x="458" y="1044"/>
                    <a:pt x="446" y="1008"/>
                  </a:cubicBezTo>
                  <a:cubicBezTo>
                    <a:pt x="446" y="1008"/>
                    <a:pt x="452" y="1140"/>
                    <a:pt x="406" y="1056"/>
                  </a:cubicBezTo>
                  <a:cubicBezTo>
                    <a:pt x="406" y="1056"/>
                    <a:pt x="255" y="1110"/>
                    <a:pt x="296" y="1056"/>
                  </a:cubicBezTo>
                  <a:cubicBezTo>
                    <a:pt x="296" y="1056"/>
                    <a:pt x="226" y="1044"/>
                    <a:pt x="203" y="1020"/>
                  </a:cubicBezTo>
                  <a:cubicBezTo>
                    <a:pt x="203" y="1020"/>
                    <a:pt x="209" y="1008"/>
                    <a:pt x="221" y="1001"/>
                  </a:cubicBezTo>
                  <a:cubicBezTo>
                    <a:pt x="221" y="1001"/>
                    <a:pt x="203" y="1001"/>
                    <a:pt x="203" y="1001"/>
                  </a:cubicBezTo>
                  <a:cubicBezTo>
                    <a:pt x="203" y="1001"/>
                    <a:pt x="180" y="1038"/>
                    <a:pt x="168" y="1014"/>
                  </a:cubicBezTo>
                  <a:cubicBezTo>
                    <a:pt x="168" y="1014"/>
                    <a:pt x="139" y="1020"/>
                    <a:pt x="128" y="1014"/>
                  </a:cubicBezTo>
                  <a:cubicBezTo>
                    <a:pt x="128" y="1014"/>
                    <a:pt x="128" y="1032"/>
                    <a:pt x="53" y="1026"/>
                  </a:cubicBezTo>
                  <a:cubicBezTo>
                    <a:pt x="53" y="1026"/>
                    <a:pt x="0" y="923"/>
                    <a:pt x="47" y="929"/>
                  </a:cubicBezTo>
                  <a:cubicBezTo>
                    <a:pt x="47" y="929"/>
                    <a:pt x="53" y="881"/>
                    <a:pt x="76" y="899"/>
                  </a:cubicBezTo>
                  <a:cubicBezTo>
                    <a:pt x="76" y="899"/>
                    <a:pt x="82" y="851"/>
                    <a:pt x="128" y="875"/>
                  </a:cubicBezTo>
                  <a:cubicBezTo>
                    <a:pt x="128" y="875"/>
                    <a:pt x="192" y="839"/>
                    <a:pt x="244" y="887"/>
                  </a:cubicBezTo>
                  <a:cubicBezTo>
                    <a:pt x="244" y="887"/>
                    <a:pt x="267" y="923"/>
                    <a:pt x="267" y="923"/>
                  </a:cubicBezTo>
                  <a:cubicBezTo>
                    <a:pt x="267" y="923"/>
                    <a:pt x="278" y="941"/>
                    <a:pt x="267" y="947"/>
                  </a:cubicBezTo>
                  <a:cubicBezTo>
                    <a:pt x="267" y="947"/>
                    <a:pt x="278" y="947"/>
                    <a:pt x="278" y="947"/>
                  </a:cubicBezTo>
                  <a:cubicBezTo>
                    <a:pt x="278" y="947"/>
                    <a:pt x="278" y="947"/>
                    <a:pt x="296" y="941"/>
                  </a:cubicBezTo>
                  <a:cubicBezTo>
                    <a:pt x="296" y="941"/>
                    <a:pt x="255" y="911"/>
                    <a:pt x="267" y="881"/>
                  </a:cubicBezTo>
                  <a:cubicBezTo>
                    <a:pt x="267" y="881"/>
                    <a:pt x="284" y="875"/>
                    <a:pt x="290" y="881"/>
                  </a:cubicBezTo>
                  <a:cubicBezTo>
                    <a:pt x="290" y="881"/>
                    <a:pt x="249" y="833"/>
                    <a:pt x="261" y="784"/>
                  </a:cubicBezTo>
                  <a:cubicBezTo>
                    <a:pt x="261" y="784"/>
                    <a:pt x="249" y="778"/>
                    <a:pt x="249" y="760"/>
                  </a:cubicBezTo>
                  <a:cubicBezTo>
                    <a:pt x="249" y="760"/>
                    <a:pt x="238" y="772"/>
                    <a:pt x="226" y="778"/>
                  </a:cubicBezTo>
                  <a:cubicBezTo>
                    <a:pt x="226" y="778"/>
                    <a:pt x="215" y="712"/>
                    <a:pt x="197" y="670"/>
                  </a:cubicBezTo>
                  <a:cubicBezTo>
                    <a:pt x="197" y="670"/>
                    <a:pt x="174" y="597"/>
                    <a:pt x="221" y="561"/>
                  </a:cubicBezTo>
                  <a:cubicBezTo>
                    <a:pt x="221" y="561"/>
                    <a:pt x="221" y="567"/>
                    <a:pt x="226" y="543"/>
                  </a:cubicBezTo>
                  <a:cubicBezTo>
                    <a:pt x="226" y="543"/>
                    <a:pt x="197" y="549"/>
                    <a:pt x="226" y="513"/>
                  </a:cubicBezTo>
                  <a:cubicBezTo>
                    <a:pt x="226" y="513"/>
                    <a:pt x="255" y="471"/>
                    <a:pt x="267" y="453"/>
                  </a:cubicBezTo>
                  <a:cubicBezTo>
                    <a:pt x="267" y="453"/>
                    <a:pt x="261" y="453"/>
                    <a:pt x="249" y="447"/>
                  </a:cubicBezTo>
                  <a:cubicBezTo>
                    <a:pt x="249" y="447"/>
                    <a:pt x="278" y="417"/>
                    <a:pt x="284" y="392"/>
                  </a:cubicBezTo>
                  <a:cubicBezTo>
                    <a:pt x="284" y="386"/>
                    <a:pt x="278" y="392"/>
                    <a:pt x="273" y="386"/>
                  </a:cubicBezTo>
                  <a:cubicBezTo>
                    <a:pt x="273" y="386"/>
                    <a:pt x="273" y="380"/>
                    <a:pt x="273" y="368"/>
                  </a:cubicBezTo>
                  <a:cubicBezTo>
                    <a:pt x="273" y="368"/>
                    <a:pt x="76" y="326"/>
                    <a:pt x="76" y="32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5" name="Freeform 587"/>
            <p:cNvSpPr>
              <a:spLocks/>
            </p:cNvSpPr>
            <p:nvPr/>
          </p:nvSpPr>
          <p:spPr bwMode="auto">
            <a:xfrm>
              <a:off x="6408738" y="5559426"/>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6" y="32"/>
                  </a:moveTo>
                  <a:cubicBezTo>
                    <a:pt x="6" y="32"/>
                    <a:pt x="6" y="0"/>
                    <a:pt x="16" y="0"/>
                  </a:cubicBezTo>
                  <a:cubicBezTo>
                    <a:pt x="16" y="0"/>
                    <a:pt x="0" y="0"/>
                    <a:pt x="0" y="27"/>
                  </a:cubicBezTo>
                  <a:cubicBezTo>
                    <a:pt x="0" y="27"/>
                    <a:pt x="6" y="32"/>
                    <a:pt x="6"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6" name="Freeform 588"/>
            <p:cNvSpPr>
              <a:spLocks/>
            </p:cNvSpPr>
            <p:nvPr/>
          </p:nvSpPr>
          <p:spPr bwMode="auto">
            <a:xfrm>
              <a:off x="6008688" y="4868863"/>
              <a:ext cx="219075" cy="463550"/>
            </a:xfrm>
            <a:custGeom>
              <a:avLst/>
              <a:gdLst>
                <a:gd name="T0" fmla="*/ 2147483647 w 352"/>
                <a:gd name="T1" fmla="*/ 2147483647 h 720"/>
                <a:gd name="T2" fmla="*/ 2147483647 w 352"/>
                <a:gd name="T3" fmla="*/ 2147483647 h 720"/>
                <a:gd name="T4" fmla="*/ 2147483647 w 352"/>
                <a:gd name="T5" fmla="*/ 2147483647 h 720"/>
                <a:gd name="T6" fmla="*/ 2147483647 w 352"/>
                <a:gd name="T7" fmla="*/ 2147483647 h 720"/>
                <a:gd name="T8" fmla="*/ 2147483647 w 352"/>
                <a:gd name="T9" fmla="*/ 2147483647 h 720"/>
                <a:gd name="T10" fmla="*/ 2147483647 w 352"/>
                <a:gd name="T11" fmla="*/ 2147483647 h 720"/>
                <a:gd name="T12" fmla="*/ 2147483647 w 352"/>
                <a:gd name="T13" fmla="*/ 2147483647 h 720"/>
                <a:gd name="T14" fmla="*/ 2147483647 w 352"/>
                <a:gd name="T15" fmla="*/ 2147483647 h 720"/>
                <a:gd name="T16" fmla="*/ 2147483647 w 352"/>
                <a:gd name="T17" fmla="*/ 2147483647 h 720"/>
                <a:gd name="T18" fmla="*/ 2147483647 w 352"/>
                <a:gd name="T19" fmla="*/ 2147483647 h 720"/>
                <a:gd name="T20" fmla="*/ 2147483647 w 352"/>
                <a:gd name="T21" fmla="*/ 2147483647 h 720"/>
                <a:gd name="T22" fmla="*/ 2147483647 w 352"/>
                <a:gd name="T23" fmla="*/ 2147483647 h 720"/>
                <a:gd name="T24" fmla="*/ 2147483647 w 352"/>
                <a:gd name="T25" fmla="*/ 2147483647 h 720"/>
                <a:gd name="T26" fmla="*/ 2147483647 w 352"/>
                <a:gd name="T27" fmla="*/ 2147483647 h 720"/>
                <a:gd name="T28" fmla="*/ 2147483647 w 352"/>
                <a:gd name="T29" fmla="*/ 2147483647 h 720"/>
                <a:gd name="T30" fmla="*/ 2147483647 w 352"/>
                <a:gd name="T31" fmla="*/ 2147483647 h 720"/>
                <a:gd name="T32" fmla="*/ 2147483647 w 352"/>
                <a:gd name="T33" fmla="*/ 2147483647 h 720"/>
                <a:gd name="T34" fmla="*/ 2147483647 w 352"/>
                <a:gd name="T35" fmla="*/ 2147483647 h 720"/>
                <a:gd name="T36" fmla="*/ 2147483647 w 352"/>
                <a:gd name="T37" fmla="*/ 2147483647 h 720"/>
                <a:gd name="T38" fmla="*/ 2147483647 w 352"/>
                <a:gd name="T39" fmla="*/ 2147483647 h 720"/>
                <a:gd name="T40" fmla="*/ 2147483647 w 352"/>
                <a:gd name="T41" fmla="*/ 2147483647 h 7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2"/>
                <a:gd name="T64" fmla="*/ 0 h 720"/>
                <a:gd name="T65" fmla="*/ 352 w 352"/>
                <a:gd name="T66" fmla="*/ 720 h 7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2" h="720">
                  <a:moveTo>
                    <a:pt x="132" y="61"/>
                  </a:moveTo>
                  <a:cubicBezTo>
                    <a:pt x="132" y="61"/>
                    <a:pt x="132" y="97"/>
                    <a:pt x="114" y="109"/>
                  </a:cubicBezTo>
                  <a:cubicBezTo>
                    <a:pt x="114" y="109"/>
                    <a:pt x="66" y="152"/>
                    <a:pt x="132" y="134"/>
                  </a:cubicBezTo>
                  <a:cubicBezTo>
                    <a:pt x="132" y="134"/>
                    <a:pt x="168" y="121"/>
                    <a:pt x="173" y="109"/>
                  </a:cubicBezTo>
                  <a:cubicBezTo>
                    <a:pt x="173" y="109"/>
                    <a:pt x="185" y="103"/>
                    <a:pt x="168" y="134"/>
                  </a:cubicBezTo>
                  <a:cubicBezTo>
                    <a:pt x="168" y="134"/>
                    <a:pt x="138" y="158"/>
                    <a:pt x="102" y="164"/>
                  </a:cubicBezTo>
                  <a:cubicBezTo>
                    <a:pt x="102" y="164"/>
                    <a:pt x="84" y="194"/>
                    <a:pt x="132" y="182"/>
                  </a:cubicBezTo>
                  <a:cubicBezTo>
                    <a:pt x="132" y="182"/>
                    <a:pt x="257" y="158"/>
                    <a:pt x="299" y="255"/>
                  </a:cubicBezTo>
                  <a:cubicBezTo>
                    <a:pt x="299" y="255"/>
                    <a:pt x="352" y="339"/>
                    <a:pt x="251" y="412"/>
                  </a:cubicBezTo>
                  <a:cubicBezTo>
                    <a:pt x="251" y="412"/>
                    <a:pt x="108" y="503"/>
                    <a:pt x="120" y="569"/>
                  </a:cubicBezTo>
                  <a:cubicBezTo>
                    <a:pt x="120" y="569"/>
                    <a:pt x="102" y="678"/>
                    <a:pt x="227" y="678"/>
                  </a:cubicBezTo>
                  <a:cubicBezTo>
                    <a:pt x="227" y="678"/>
                    <a:pt x="12" y="720"/>
                    <a:pt x="66" y="497"/>
                  </a:cubicBezTo>
                  <a:cubicBezTo>
                    <a:pt x="66" y="497"/>
                    <a:pt x="90" y="412"/>
                    <a:pt x="215" y="327"/>
                  </a:cubicBezTo>
                  <a:cubicBezTo>
                    <a:pt x="215" y="327"/>
                    <a:pt x="257" y="291"/>
                    <a:pt x="203" y="255"/>
                  </a:cubicBezTo>
                  <a:cubicBezTo>
                    <a:pt x="203" y="255"/>
                    <a:pt x="78" y="273"/>
                    <a:pt x="66" y="261"/>
                  </a:cubicBezTo>
                  <a:cubicBezTo>
                    <a:pt x="48" y="242"/>
                    <a:pt x="36" y="242"/>
                    <a:pt x="36" y="182"/>
                  </a:cubicBezTo>
                  <a:cubicBezTo>
                    <a:pt x="36" y="182"/>
                    <a:pt x="30" y="176"/>
                    <a:pt x="18" y="134"/>
                  </a:cubicBezTo>
                  <a:cubicBezTo>
                    <a:pt x="0" y="97"/>
                    <a:pt x="84" y="43"/>
                    <a:pt x="84" y="43"/>
                  </a:cubicBezTo>
                  <a:cubicBezTo>
                    <a:pt x="108" y="43"/>
                    <a:pt x="126" y="19"/>
                    <a:pt x="126" y="19"/>
                  </a:cubicBezTo>
                  <a:cubicBezTo>
                    <a:pt x="168" y="0"/>
                    <a:pt x="150" y="55"/>
                    <a:pt x="150" y="55"/>
                  </a:cubicBezTo>
                  <a:cubicBezTo>
                    <a:pt x="150" y="55"/>
                    <a:pt x="132" y="61"/>
                    <a:pt x="132" y="6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7" name="Freeform 589"/>
            <p:cNvSpPr>
              <a:spLocks/>
            </p:cNvSpPr>
            <p:nvPr/>
          </p:nvSpPr>
          <p:spPr bwMode="auto">
            <a:xfrm>
              <a:off x="6088063" y="4910138"/>
              <a:ext cx="30163" cy="30163"/>
            </a:xfrm>
            <a:custGeom>
              <a:avLst/>
              <a:gdLst>
                <a:gd name="T0" fmla="*/ 2147483647 w 48"/>
                <a:gd name="T1" fmla="*/ 0 h 48"/>
                <a:gd name="T2" fmla="*/ 2147483647 w 48"/>
                <a:gd name="T3" fmla="*/ 2147483647 h 48"/>
                <a:gd name="T4" fmla="*/ 0 w 48"/>
                <a:gd name="T5" fmla="*/ 2147483647 h 48"/>
                <a:gd name="T6" fmla="*/ 2147483647 w 48"/>
                <a:gd name="T7" fmla="*/ 0 h 48"/>
                <a:gd name="T8" fmla="*/ 0 60000 65536"/>
                <a:gd name="T9" fmla="*/ 0 60000 65536"/>
                <a:gd name="T10" fmla="*/ 0 60000 65536"/>
                <a:gd name="T11" fmla="*/ 0 60000 65536"/>
                <a:gd name="T12" fmla="*/ 0 w 48"/>
                <a:gd name="T13" fmla="*/ 0 h 48"/>
                <a:gd name="T14" fmla="*/ 48 w 48"/>
                <a:gd name="T15" fmla="*/ 48 h 48"/>
              </a:gdLst>
              <a:ahLst/>
              <a:cxnLst>
                <a:cxn ang="T8">
                  <a:pos x="T0" y="T1"/>
                </a:cxn>
                <a:cxn ang="T9">
                  <a:pos x="T2" y="T3"/>
                </a:cxn>
                <a:cxn ang="T10">
                  <a:pos x="T4" y="T5"/>
                </a:cxn>
                <a:cxn ang="T11">
                  <a:pos x="T6" y="T7"/>
                </a:cxn>
              </a:cxnLst>
              <a:rect l="T12" t="T13" r="T14" b="T15"/>
              <a:pathLst>
                <a:path w="48" h="48">
                  <a:moveTo>
                    <a:pt x="24" y="0"/>
                  </a:moveTo>
                  <a:cubicBezTo>
                    <a:pt x="48" y="29"/>
                    <a:pt x="16" y="48"/>
                    <a:pt x="16" y="48"/>
                  </a:cubicBezTo>
                  <a:cubicBezTo>
                    <a:pt x="16" y="48"/>
                    <a:pt x="40" y="10"/>
                    <a:pt x="0" y="5"/>
                  </a:cubicBezTo>
                  <a:cubicBezTo>
                    <a:pt x="0" y="5"/>
                    <a:pt x="24" y="0"/>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8" name="Freeform 590"/>
            <p:cNvSpPr>
              <a:spLocks noEditPoints="1"/>
            </p:cNvSpPr>
            <p:nvPr/>
          </p:nvSpPr>
          <p:spPr bwMode="auto">
            <a:xfrm>
              <a:off x="6088063" y="4910138"/>
              <a:ext cx="31750" cy="41275"/>
            </a:xfrm>
            <a:custGeom>
              <a:avLst/>
              <a:gdLst>
                <a:gd name="T0" fmla="*/ 2147483647 w 50"/>
                <a:gd name="T1" fmla="*/ 2147483647 h 65"/>
                <a:gd name="T2" fmla="*/ 2147483647 w 50"/>
                <a:gd name="T3" fmla="*/ 2147483647 h 65"/>
                <a:gd name="T4" fmla="*/ 2147483647 w 50"/>
                <a:gd name="T5" fmla="*/ 2147483647 h 65"/>
                <a:gd name="T6" fmla="*/ 2147483647 w 50"/>
                <a:gd name="T7" fmla="*/ 2147483647 h 65"/>
                <a:gd name="T8" fmla="*/ 2147483647 w 50"/>
                <a:gd name="T9" fmla="*/ 2147483647 h 65"/>
                <a:gd name="T10" fmla="*/ 2147483647 w 50"/>
                <a:gd name="T11" fmla="*/ 2147483647 h 65"/>
                <a:gd name="T12" fmla="*/ 2147483647 w 50"/>
                <a:gd name="T13" fmla="*/ 2147483647 h 65"/>
                <a:gd name="T14" fmla="*/ 2147483647 w 50"/>
                <a:gd name="T15" fmla="*/ 2147483647 h 65"/>
                <a:gd name="T16" fmla="*/ 2147483647 w 50"/>
                <a:gd name="T17" fmla="*/ 2147483647 h 65"/>
                <a:gd name="T18" fmla="*/ 2147483647 w 50"/>
                <a:gd name="T19" fmla="*/ 2147483647 h 65"/>
                <a:gd name="T20" fmla="*/ 2147483647 w 50"/>
                <a:gd name="T21" fmla="*/ 2147483647 h 65"/>
                <a:gd name="T22" fmla="*/ 2147483647 w 50"/>
                <a:gd name="T23" fmla="*/ 2147483647 h 65"/>
                <a:gd name="T24" fmla="*/ 2147483647 w 50"/>
                <a:gd name="T25" fmla="*/ 2147483647 h 65"/>
                <a:gd name="T26" fmla="*/ 2147483647 w 50"/>
                <a:gd name="T27" fmla="*/ 2147483647 h 65"/>
                <a:gd name="T28" fmla="*/ 2147483647 w 50"/>
                <a:gd name="T29" fmla="*/ 2147483647 h 65"/>
                <a:gd name="T30" fmla="*/ 2147483647 w 50"/>
                <a:gd name="T31" fmla="*/ 2147483647 h 65"/>
                <a:gd name="T32" fmla="*/ 2147483647 w 50"/>
                <a:gd name="T33" fmla="*/ 2147483647 h 65"/>
                <a:gd name="T34" fmla="*/ 2147483647 w 50"/>
                <a:gd name="T35" fmla="*/ 2147483647 h 65"/>
                <a:gd name="T36" fmla="*/ 0 w 50"/>
                <a:gd name="T37" fmla="*/ 2147483647 h 65"/>
                <a:gd name="T38" fmla="*/ 2147483647 w 50"/>
                <a:gd name="T39" fmla="*/ 2147483647 h 65"/>
                <a:gd name="T40" fmla="*/ 2147483647 w 50"/>
                <a:gd name="T41" fmla="*/ 2147483647 h 65"/>
                <a:gd name="T42" fmla="*/ 2147483647 w 50"/>
                <a:gd name="T43" fmla="*/ 2147483647 h 65"/>
                <a:gd name="T44" fmla="*/ 2147483647 w 50"/>
                <a:gd name="T45" fmla="*/ 2147483647 h 65"/>
                <a:gd name="T46" fmla="*/ 2147483647 w 50"/>
                <a:gd name="T47" fmla="*/ 2147483647 h 65"/>
                <a:gd name="T48" fmla="*/ 2147483647 w 50"/>
                <a:gd name="T49" fmla="*/ 2147483647 h 65"/>
                <a:gd name="T50" fmla="*/ 2147483647 w 50"/>
                <a:gd name="T51" fmla="*/ 2147483647 h 65"/>
                <a:gd name="T52" fmla="*/ 2147483647 w 50"/>
                <a:gd name="T53" fmla="*/ 2147483647 h 65"/>
                <a:gd name="T54" fmla="*/ 2147483647 w 50"/>
                <a:gd name="T55" fmla="*/ 2147483647 h 65"/>
                <a:gd name="T56" fmla="*/ 2147483647 w 50"/>
                <a:gd name="T57" fmla="*/ 2147483647 h 65"/>
                <a:gd name="T58" fmla="*/ 2147483647 w 50"/>
                <a:gd name="T59" fmla="*/ 2147483647 h 65"/>
                <a:gd name="T60" fmla="*/ 2147483647 w 50"/>
                <a:gd name="T61" fmla="*/ 2147483647 h 65"/>
                <a:gd name="T62" fmla="*/ 2147483647 w 50"/>
                <a:gd name="T63" fmla="*/ 2147483647 h 65"/>
                <a:gd name="T64" fmla="*/ 2147483647 w 50"/>
                <a:gd name="T65" fmla="*/ 2147483647 h 65"/>
                <a:gd name="T66" fmla="*/ 2147483647 w 50"/>
                <a:gd name="T67" fmla="*/ 2147483647 h 65"/>
                <a:gd name="T68" fmla="*/ 2147483647 w 50"/>
                <a:gd name="T69" fmla="*/ 2147483647 h 65"/>
                <a:gd name="T70" fmla="*/ 2147483647 w 50"/>
                <a:gd name="T71" fmla="*/ 2147483647 h 65"/>
                <a:gd name="T72" fmla="*/ 2147483647 w 50"/>
                <a:gd name="T73" fmla="*/ 2147483647 h 65"/>
                <a:gd name="T74" fmla="*/ 2147483647 w 50"/>
                <a:gd name="T75" fmla="*/ 2147483647 h 65"/>
                <a:gd name="T76" fmla="*/ 2147483647 w 50"/>
                <a:gd name="T77" fmla="*/ 2147483647 h 65"/>
                <a:gd name="T78" fmla="*/ 2147483647 w 50"/>
                <a:gd name="T79" fmla="*/ 2147483647 h 65"/>
                <a:gd name="T80" fmla="*/ 2147483647 w 50"/>
                <a:gd name="T81" fmla="*/ 2147483647 h 65"/>
                <a:gd name="T82" fmla="*/ 2147483647 w 50"/>
                <a:gd name="T83" fmla="*/ 2147483647 h 65"/>
                <a:gd name="T84" fmla="*/ 2147483647 w 50"/>
                <a:gd name="T85" fmla="*/ 2147483647 h 65"/>
                <a:gd name="T86" fmla="*/ 2147483647 w 50"/>
                <a:gd name="T87" fmla="*/ 2147483647 h 65"/>
                <a:gd name="T88" fmla="*/ 2147483647 w 50"/>
                <a:gd name="T89" fmla="*/ 2147483647 h 65"/>
                <a:gd name="T90" fmla="*/ 2147483647 w 50"/>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65"/>
                <a:gd name="T140" fmla="*/ 50 w 50"/>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65">
                  <a:moveTo>
                    <a:pt x="31" y="1"/>
                  </a:moveTo>
                  <a:cubicBezTo>
                    <a:pt x="34" y="0"/>
                    <a:pt x="38" y="2"/>
                    <a:pt x="40" y="5"/>
                  </a:cubicBezTo>
                  <a:lnTo>
                    <a:pt x="49" y="25"/>
                  </a:lnTo>
                  <a:cubicBezTo>
                    <a:pt x="50" y="27"/>
                    <a:pt x="50" y="29"/>
                    <a:pt x="49" y="31"/>
                  </a:cubicBezTo>
                  <a:lnTo>
                    <a:pt x="45" y="46"/>
                  </a:lnTo>
                  <a:cubicBezTo>
                    <a:pt x="45" y="47"/>
                    <a:pt x="44" y="48"/>
                    <a:pt x="44" y="48"/>
                  </a:cubicBezTo>
                  <a:lnTo>
                    <a:pt x="36" y="58"/>
                  </a:lnTo>
                  <a:cubicBezTo>
                    <a:pt x="35" y="59"/>
                    <a:pt x="34" y="60"/>
                    <a:pt x="34" y="60"/>
                  </a:cubicBezTo>
                  <a:lnTo>
                    <a:pt x="29" y="63"/>
                  </a:lnTo>
                  <a:cubicBezTo>
                    <a:pt x="26" y="65"/>
                    <a:pt x="22" y="65"/>
                    <a:pt x="19" y="62"/>
                  </a:cubicBezTo>
                  <a:cubicBezTo>
                    <a:pt x="16" y="60"/>
                    <a:pt x="16" y="56"/>
                    <a:pt x="17" y="53"/>
                  </a:cubicBezTo>
                  <a:lnTo>
                    <a:pt x="20" y="47"/>
                  </a:lnTo>
                  <a:lnTo>
                    <a:pt x="20" y="48"/>
                  </a:lnTo>
                  <a:lnTo>
                    <a:pt x="24" y="34"/>
                  </a:lnTo>
                  <a:lnTo>
                    <a:pt x="24" y="39"/>
                  </a:lnTo>
                  <a:lnTo>
                    <a:pt x="20" y="25"/>
                  </a:lnTo>
                  <a:lnTo>
                    <a:pt x="24" y="30"/>
                  </a:lnTo>
                  <a:lnTo>
                    <a:pt x="5" y="21"/>
                  </a:lnTo>
                  <a:cubicBezTo>
                    <a:pt x="2" y="19"/>
                    <a:pt x="0" y="16"/>
                    <a:pt x="0" y="13"/>
                  </a:cubicBezTo>
                  <a:cubicBezTo>
                    <a:pt x="1" y="9"/>
                    <a:pt x="3" y="7"/>
                    <a:pt x="7" y="6"/>
                  </a:cubicBezTo>
                  <a:lnTo>
                    <a:pt x="11" y="5"/>
                  </a:lnTo>
                  <a:lnTo>
                    <a:pt x="19" y="4"/>
                  </a:lnTo>
                  <a:lnTo>
                    <a:pt x="27" y="2"/>
                  </a:lnTo>
                  <a:lnTo>
                    <a:pt x="31" y="1"/>
                  </a:lnTo>
                  <a:close/>
                  <a:moveTo>
                    <a:pt x="30" y="17"/>
                  </a:moveTo>
                  <a:lnTo>
                    <a:pt x="21" y="19"/>
                  </a:lnTo>
                  <a:lnTo>
                    <a:pt x="14" y="20"/>
                  </a:lnTo>
                  <a:lnTo>
                    <a:pt x="10" y="21"/>
                  </a:lnTo>
                  <a:lnTo>
                    <a:pt x="12" y="6"/>
                  </a:lnTo>
                  <a:lnTo>
                    <a:pt x="31" y="15"/>
                  </a:lnTo>
                  <a:cubicBezTo>
                    <a:pt x="33" y="16"/>
                    <a:pt x="35" y="18"/>
                    <a:pt x="35" y="20"/>
                  </a:cubicBezTo>
                  <a:lnTo>
                    <a:pt x="39" y="34"/>
                  </a:lnTo>
                  <a:cubicBezTo>
                    <a:pt x="40" y="36"/>
                    <a:pt x="40" y="37"/>
                    <a:pt x="39" y="39"/>
                  </a:cubicBezTo>
                  <a:lnTo>
                    <a:pt x="35" y="53"/>
                  </a:lnTo>
                  <a:cubicBezTo>
                    <a:pt x="35" y="53"/>
                    <a:pt x="35" y="54"/>
                    <a:pt x="35" y="54"/>
                  </a:cubicBezTo>
                  <a:lnTo>
                    <a:pt x="32" y="60"/>
                  </a:lnTo>
                  <a:lnTo>
                    <a:pt x="20" y="50"/>
                  </a:lnTo>
                  <a:lnTo>
                    <a:pt x="25" y="47"/>
                  </a:lnTo>
                  <a:lnTo>
                    <a:pt x="23" y="48"/>
                  </a:lnTo>
                  <a:lnTo>
                    <a:pt x="31" y="38"/>
                  </a:lnTo>
                  <a:lnTo>
                    <a:pt x="30" y="41"/>
                  </a:lnTo>
                  <a:lnTo>
                    <a:pt x="34" y="26"/>
                  </a:lnTo>
                  <a:lnTo>
                    <a:pt x="34" y="32"/>
                  </a:lnTo>
                  <a:lnTo>
                    <a:pt x="25" y="12"/>
                  </a:lnTo>
                  <a:lnTo>
                    <a:pt x="34" y="16"/>
                  </a:lnTo>
                  <a:lnTo>
                    <a:pt x="30" y="17"/>
                  </a:lnTo>
                  <a:close/>
                </a:path>
              </a:pathLst>
            </a:custGeom>
            <a:solidFill>
              <a:srgbClr val="B36E1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9" name="Freeform 591"/>
            <p:cNvSpPr>
              <a:spLocks/>
            </p:cNvSpPr>
            <p:nvPr/>
          </p:nvSpPr>
          <p:spPr bwMode="auto">
            <a:xfrm>
              <a:off x="6057900" y="4972051"/>
              <a:ext cx="169863"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2147483647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2"/>
                <a:gd name="T28" fmla="*/ 0 h 432"/>
                <a:gd name="T29" fmla="*/ 272 w 27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2" h="432">
                  <a:moveTo>
                    <a:pt x="36" y="432"/>
                  </a:moveTo>
                  <a:cubicBezTo>
                    <a:pt x="30" y="365"/>
                    <a:pt x="154" y="266"/>
                    <a:pt x="154" y="266"/>
                  </a:cubicBezTo>
                  <a:cubicBezTo>
                    <a:pt x="255" y="186"/>
                    <a:pt x="207" y="93"/>
                    <a:pt x="207" y="93"/>
                  </a:cubicBezTo>
                  <a:cubicBezTo>
                    <a:pt x="178" y="19"/>
                    <a:pt x="48" y="37"/>
                    <a:pt x="48" y="37"/>
                  </a:cubicBezTo>
                  <a:cubicBezTo>
                    <a:pt x="0" y="44"/>
                    <a:pt x="24" y="7"/>
                    <a:pt x="24" y="7"/>
                  </a:cubicBezTo>
                  <a:cubicBezTo>
                    <a:pt x="24" y="7"/>
                    <a:pt x="6" y="37"/>
                    <a:pt x="60" y="25"/>
                  </a:cubicBezTo>
                  <a:cubicBezTo>
                    <a:pt x="60" y="25"/>
                    <a:pt x="184" y="0"/>
                    <a:pt x="219" y="93"/>
                  </a:cubicBezTo>
                  <a:cubicBezTo>
                    <a:pt x="219" y="93"/>
                    <a:pt x="272" y="186"/>
                    <a:pt x="172" y="260"/>
                  </a:cubicBezTo>
                  <a:cubicBezTo>
                    <a:pt x="172" y="260"/>
                    <a:pt x="30" y="365"/>
                    <a:pt x="36" y="432"/>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0" name="Freeform 592"/>
            <p:cNvSpPr>
              <a:spLocks/>
            </p:cNvSpPr>
            <p:nvPr/>
          </p:nvSpPr>
          <p:spPr bwMode="auto">
            <a:xfrm>
              <a:off x="6018213" y="4992688"/>
              <a:ext cx="150813" cy="339725"/>
            </a:xfrm>
            <a:custGeom>
              <a:avLst/>
              <a:gdLst>
                <a:gd name="T0" fmla="*/ 2147483647 w 240"/>
                <a:gd name="T1" fmla="*/ 2147483647 h 528"/>
                <a:gd name="T2" fmla="*/ 2147483647 w 240"/>
                <a:gd name="T3" fmla="*/ 2147483647 h 528"/>
                <a:gd name="T4" fmla="*/ 2147483647 w 240"/>
                <a:gd name="T5" fmla="*/ 2147483647 h 528"/>
                <a:gd name="T6" fmla="*/ 2147483647 w 240"/>
                <a:gd name="T7" fmla="*/ 2147483647 h 528"/>
                <a:gd name="T8" fmla="*/ 2147483647 w 240"/>
                <a:gd name="T9" fmla="*/ 2147483647 h 528"/>
                <a:gd name="T10" fmla="*/ 2147483647 w 240"/>
                <a:gd name="T11" fmla="*/ 0 h 528"/>
                <a:gd name="T12" fmla="*/ 2147483647 w 240"/>
                <a:gd name="T13" fmla="*/ 2147483647 h 528"/>
                <a:gd name="T14" fmla="*/ 2147483647 w 240"/>
                <a:gd name="T15" fmla="*/ 2147483647 h 528"/>
                <a:gd name="T16" fmla="*/ 2147483647 w 240"/>
                <a:gd name="T17" fmla="*/ 2147483647 h 528"/>
                <a:gd name="T18" fmla="*/ 2147483647 w 240"/>
                <a:gd name="T19" fmla="*/ 2147483647 h 528"/>
                <a:gd name="T20" fmla="*/ 2147483647 w 240"/>
                <a:gd name="T21" fmla="*/ 2147483647 h 5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528"/>
                <a:gd name="T35" fmla="*/ 240 w 240"/>
                <a:gd name="T36" fmla="*/ 528 h 5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528">
                  <a:moveTo>
                    <a:pt x="218" y="487"/>
                  </a:moveTo>
                  <a:cubicBezTo>
                    <a:pt x="218" y="487"/>
                    <a:pt x="23" y="517"/>
                    <a:pt x="75" y="297"/>
                  </a:cubicBezTo>
                  <a:cubicBezTo>
                    <a:pt x="75" y="297"/>
                    <a:pt x="98" y="220"/>
                    <a:pt x="218" y="137"/>
                  </a:cubicBezTo>
                  <a:cubicBezTo>
                    <a:pt x="218" y="137"/>
                    <a:pt x="240" y="101"/>
                    <a:pt x="189" y="60"/>
                  </a:cubicBezTo>
                  <a:cubicBezTo>
                    <a:pt x="189" y="60"/>
                    <a:pt x="86" y="84"/>
                    <a:pt x="69" y="66"/>
                  </a:cubicBezTo>
                  <a:cubicBezTo>
                    <a:pt x="58" y="54"/>
                    <a:pt x="23" y="60"/>
                    <a:pt x="23" y="0"/>
                  </a:cubicBezTo>
                  <a:cubicBezTo>
                    <a:pt x="23" y="60"/>
                    <a:pt x="35" y="60"/>
                    <a:pt x="52" y="72"/>
                  </a:cubicBezTo>
                  <a:cubicBezTo>
                    <a:pt x="69" y="89"/>
                    <a:pt x="183" y="72"/>
                    <a:pt x="183" y="72"/>
                  </a:cubicBezTo>
                  <a:cubicBezTo>
                    <a:pt x="235" y="107"/>
                    <a:pt x="195" y="143"/>
                    <a:pt x="195" y="143"/>
                  </a:cubicBezTo>
                  <a:cubicBezTo>
                    <a:pt x="75" y="226"/>
                    <a:pt x="52" y="303"/>
                    <a:pt x="52" y="303"/>
                  </a:cubicBezTo>
                  <a:cubicBezTo>
                    <a:pt x="0" y="528"/>
                    <a:pt x="218" y="487"/>
                    <a:pt x="218" y="487"/>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1" name="Freeform 593"/>
            <p:cNvSpPr>
              <a:spLocks/>
            </p:cNvSpPr>
            <p:nvPr/>
          </p:nvSpPr>
          <p:spPr bwMode="auto">
            <a:xfrm>
              <a:off x="6078538"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1" y="0"/>
                  </a:moveTo>
                  <a:cubicBezTo>
                    <a:pt x="21" y="0"/>
                    <a:pt x="7" y="20"/>
                    <a:pt x="0" y="40"/>
                  </a:cubicBezTo>
                  <a:cubicBezTo>
                    <a:pt x="0" y="40"/>
                    <a:pt x="14" y="74"/>
                    <a:pt x="35" y="80"/>
                  </a:cubicBezTo>
                  <a:cubicBezTo>
                    <a:pt x="35" y="80"/>
                    <a:pt x="48" y="54"/>
                    <a:pt x="48" y="34"/>
                  </a:cubicBezTo>
                  <a:cubicBezTo>
                    <a:pt x="48" y="34"/>
                    <a:pt x="48" y="7"/>
                    <a:pt x="2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2" name="Freeform 594"/>
            <p:cNvSpPr>
              <a:spLocks/>
            </p:cNvSpPr>
            <p:nvPr/>
          </p:nvSpPr>
          <p:spPr bwMode="auto">
            <a:xfrm>
              <a:off x="6088063" y="4992688"/>
              <a:ext cx="11113" cy="41275"/>
            </a:xfrm>
            <a:custGeom>
              <a:avLst/>
              <a:gdLst>
                <a:gd name="T0" fmla="*/ 2147483647 w 16"/>
                <a:gd name="T1" fmla="*/ 0 h 64"/>
                <a:gd name="T2" fmla="*/ 0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10" y="0"/>
                  </a:moveTo>
                  <a:cubicBezTo>
                    <a:pt x="10" y="0"/>
                    <a:pt x="0" y="29"/>
                    <a:pt x="0" y="43"/>
                  </a:cubicBezTo>
                  <a:cubicBezTo>
                    <a:pt x="0" y="43"/>
                    <a:pt x="7" y="64"/>
                    <a:pt x="13" y="64"/>
                  </a:cubicBezTo>
                  <a:cubicBezTo>
                    <a:pt x="13" y="64"/>
                    <a:pt x="16" y="43"/>
                    <a:pt x="16" y="29"/>
                  </a:cubicBezTo>
                  <a:cubicBezTo>
                    <a:pt x="16" y="29"/>
                    <a:pt x="13" y="22"/>
                    <a:pt x="10"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3" name="Freeform 595"/>
            <p:cNvSpPr>
              <a:spLocks/>
            </p:cNvSpPr>
            <p:nvPr/>
          </p:nvSpPr>
          <p:spPr bwMode="auto">
            <a:xfrm>
              <a:off x="6127750" y="5002213"/>
              <a:ext cx="90488" cy="134938"/>
            </a:xfrm>
            <a:custGeom>
              <a:avLst/>
              <a:gdLst>
                <a:gd name="T0" fmla="*/ 0 w 144"/>
                <a:gd name="T1" fmla="*/ 2147483647 h 208"/>
                <a:gd name="T2" fmla="*/ 2147483647 w 144"/>
                <a:gd name="T3" fmla="*/ 2147483647 h 208"/>
                <a:gd name="T4" fmla="*/ 2147483647 w 144"/>
                <a:gd name="T5" fmla="*/ 2147483647 h 208"/>
                <a:gd name="T6" fmla="*/ 2147483647 w 144"/>
                <a:gd name="T7" fmla="*/ 2147483647 h 208"/>
                <a:gd name="T8" fmla="*/ 2147483647 w 144"/>
                <a:gd name="T9" fmla="*/ 0 h 208"/>
                <a:gd name="T10" fmla="*/ 2147483647 w 144"/>
                <a:gd name="T11" fmla="*/ 0 h 208"/>
                <a:gd name="T12" fmla="*/ 2147483647 w 144"/>
                <a:gd name="T13" fmla="*/ 0 h 208"/>
                <a:gd name="T14" fmla="*/ 2147483647 w 144"/>
                <a:gd name="T15" fmla="*/ 2147483647 h 208"/>
                <a:gd name="T16" fmla="*/ 0 w 144"/>
                <a:gd name="T17" fmla="*/ 2147483647 h 208"/>
                <a:gd name="T18" fmla="*/ 0 w 14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08"/>
                <a:gd name="T32" fmla="*/ 144 w 14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08">
                  <a:moveTo>
                    <a:pt x="0" y="31"/>
                  </a:moveTo>
                  <a:cubicBezTo>
                    <a:pt x="0" y="31"/>
                    <a:pt x="133" y="92"/>
                    <a:pt x="64" y="202"/>
                  </a:cubicBezTo>
                  <a:cubicBezTo>
                    <a:pt x="64" y="202"/>
                    <a:pt x="64" y="208"/>
                    <a:pt x="64" y="208"/>
                  </a:cubicBezTo>
                  <a:cubicBezTo>
                    <a:pt x="144" y="135"/>
                    <a:pt x="98" y="56"/>
                    <a:pt x="98" y="56"/>
                  </a:cubicBezTo>
                  <a:cubicBezTo>
                    <a:pt x="87" y="25"/>
                    <a:pt x="75" y="13"/>
                    <a:pt x="52" y="0"/>
                  </a:cubicBezTo>
                  <a:cubicBezTo>
                    <a:pt x="52" y="0"/>
                    <a:pt x="41" y="0"/>
                    <a:pt x="41" y="0"/>
                  </a:cubicBezTo>
                  <a:cubicBezTo>
                    <a:pt x="35" y="0"/>
                    <a:pt x="29" y="0"/>
                    <a:pt x="18" y="0"/>
                  </a:cubicBezTo>
                  <a:cubicBezTo>
                    <a:pt x="18" y="7"/>
                    <a:pt x="6" y="7"/>
                    <a:pt x="6" y="13"/>
                  </a:cubicBezTo>
                  <a:cubicBezTo>
                    <a:pt x="6" y="19"/>
                    <a:pt x="0" y="19"/>
                    <a:pt x="0" y="31"/>
                  </a:cubicBezTo>
                  <a:cubicBezTo>
                    <a:pt x="0" y="31"/>
                    <a:pt x="0" y="31"/>
                    <a:pt x="0" y="3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4" name="Freeform 596"/>
            <p:cNvSpPr>
              <a:spLocks/>
            </p:cNvSpPr>
            <p:nvPr/>
          </p:nvSpPr>
          <p:spPr bwMode="auto">
            <a:xfrm>
              <a:off x="6038850" y="5199063"/>
              <a:ext cx="209550" cy="184150"/>
            </a:xfrm>
            <a:custGeom>
              <a:avLst/>
              <a:gdLst>
                <a:gd name="T0" fmla="*/ 2147483647 w 336"/>
                <a:gd name="T1" fmla="*/ 0 h 288"/>
                <a:gd name="T2" fmla="*/ 2147483647 w 336"/>
                <a:gd name="T3" fmla="*/ 2147483647 h 288"/>
                <a:gd name="T4" fmla="*/ 2147483647 w 336"/>
                <a:gd name="T5" fmla="*/ 2147483647 h 288"/>
                <a:gd name="T6" fmla="*/ 2147483647 w 336"/>
                <a:gd name="T7" fmla="*/ 2147483647 h 288"/>
                <a:gd name="T8" fmla="*/ 2147483647 w 336"/>
                <a:gd name="T9" fmla="*/ 2147483647 h 288"/>
                <a:gd name="T10" fmla="*/ 2147483647 w 336"/>
                <a:gd name="T11" fmla="*/ 2147483647 h 288"/>
                <a:gd name="T12" fmla="*/ 2147483647 w 336"/>
                <a:gd name="T13" fmla="*/ 2147483647 h 288"/>
                <a:gd name="T14" fmla="*/ 2147483647 w 336"/>
                <a:gd name="T15" fmla="*/ 2147483647 h 288"/>
                <a:gd name="T16" fmla="*/ 2147483647 w 336"/>
                <a:gd name="T17" fmla="*/ 2147483647 h 288"/>
                <a:gd name="T18" fmla="*/ 2147483647 w 336"/>
                <a:gd name="T19" fmla="*/ 2147483647 h 288"/>
                <a:gd name="T20" fmla="*/ 2147483647 w 336"/>
                <a:gd name="T21" fmla="*/ 0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6"/>
                <a:gd name="T34" fmla="*/ 0 h 288"/>
                <a:gd name="T35" fmla="*/ 336 w 336"/>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6" h="288">
                  <a:moveTo>
                    <a:pt x="95" y="0"/>
                  </a:moveTo>
                  <a:cubicBezTo>
                    <a:pt x="95" y="0"/>
                    <a:pt x="65" y="102"/>
                    <a:pt x="166" y="96"/>
                  </a:cubicBezTo>
                  <a:cubicBezTo>
                    <a:pt x="166" y="96"/>
                    <a:pt x="278" y="66"/>
                    <a:pt x="301" y="150"/>
                  </a:cubicBezTo>
                  <a:cubicBezTo>
                    <a:pt x="301" y="150"/>
                    <a:pt x="336" y="234"/>
                    <a:pt x="260" y="276"/>
                  </a:cubicBezTo>
                  <a:cubicBezTo>
                    <a:pt x="260" y="276"/>
                    <a:pt x="230" y="288"/>
                    <a:pt x="236" y="258"/>
                  </a:cubicBezTo>
                  <a:cubicBezTo>
                    <a:pt x="236" y="258"/>
                    <a:pt x="230" y="240"/>
                    <a:pt x="207" y="258"/>
                  </a:cubicBezTo>
                  <a:cubicBezTo>
                    <a:pt x="207" y="258"/>
                    <a:pt x="201" y="252"/>
                    <a:pt x="201" y="252"/>
                  </a:cubicBezTo>
                  <a:cubicBezTo>
                    <a:pt x="201" y="252"/>
                    <a:pt x="213" y="246"/>
                    <a:pt x="213" y="222"/>
                  </a:cubicBezTo>
                  <a:cubicBezTo>
                    <a:pt x="213" y="222"/>
                    <a:pt x="195" y="216"/>
                    <a:pt x="224" y="198"/>
                  </a:cubicBezTo>
                  <a:cubicBezTo>
                    <a:pt x="224" y="198"/>
                    <a:pt x="219" y="174"/>
                    <a:pt x="183" y="174"/>
                  </a:cubicBezTo>
                  <a:cubicBezTo>
                    <a:pt x="148" y="180"/>
                    <a:pt x="0" y="150"/>
                    <a:pt x="95" y="0"/>
                  </a:cubicBezTo>
                </a:path>
              </a:pathLst>
            </a:custGeom>
            <a:solidFill>
              <a:srgbClr val="573A1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5" name="Freeform 597"/>
            <p:cNvSpPr>
              <a:spLocks/>
            </p:cNvSpPr>
            <p:nvPr/>
          </p:nvSpPr>
          <p:spPr bwMode="auto">
            <a:xfrm>
              <a:off x="6118225" y="5249863"/>
              <a:ext cx="109538" cy="93663"/>
            </a:xfrm>
            <a:custGeom>
              <a:avLst/>
              <a:gdLst>
                <a:gd name="T0" fmla="*/ 2147483647 w 176"/>
                <a:gd name="T1" fmla="*/ 2147483647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44"/>
                <a:gd name="T26" fmla="*/ 176 w 176"/>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44">
                  <a:moveTo>
                    <a:pt x="154" y="120"/>
                  </a:moveTo>
                  <a:cubicBezTo>
                    <a:pt x="171" y="78"/>
                    <a:pt x="176" y="72"/>
                    <a:pt x="148" y="48"/>
                  </a:cubicBezTo>
                  <a:cubicBezTo>
                    <a:pt x="120" y="30"/>
                    <a:pt x="131" y="12"/>
                    <a:pt x="80" y="18"/>
                  </a:cubicBezTo>
                  <a:cubicBezTo>
                    <a:pt x="23" y="24"/>
                    <a:pt x="0" y="0"/>
                    <a:pt x="6" y="24"/>
                  </a:cubicBezTo>
                  <a:cubicBezTo>
                    <a:pt x="6" y="42"/>
                    <a:pt x="0" y="60"/>
                    <a:pt x="40" y="66"/>
                  </a:cubicBezTo>
                  <a:cubicBezTo>
                    <a:pt x="52" y="66"/>
                    <a:pt x="91" y="66"/>
                    <a:pt x="103" y="78"/>
                  </a:cubicBezTo>
                  <a:cubicBezTo>
                    <a:pt x="137" y="120"/>
                    <a:pt x="120" y="126"/>
                    <a:pt x="120" y="126"/>
                  </a:cubicBezTo>
                  <a:cubicBezTo>
                    <a:pt x="120" y="126"/>
                    <a:pt x="142" y="144"/>
                    <a:pt x="154" y="12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6" name="Freeform 598"/>
            <p:cNvSpPr>
              <a:spLocks noEditPoints="1"/>
            </p:cNvSpPr>
            <p:nvPr/>
          </p:nvSpPr>
          <p:spPr bwMode="auto">
            <a:xfrm>
              <a:off x="6091238" y="5213351"/>
              <a:ext cx="153988" cy="152400"/>
            </a:xfrm>
            <a:custGeom>
              <a:avLst/>
              <a:gdLst>
                <a:gd name="T0" fmla="*/ 2147483647 w 247"/>
                <a:gd name="T1" fmla="*/ 2147483647 h 237"/>
                <a:gd name="T2" fmla="*/ 2147483647 w 247"/>
                <a:gd name="T3" fmla="*/ 2147483647 h 237"/>
                <a:gd name="T4" fmla="*/ 2147483647 w 247"/>
                <a:gd name="T5" fmla="*/ 2147483647 h 237"/>
                <a:gd name="T6" fmla="*/ 2147483647 w 247"/>
                <a:gd name="T7" fmla="*/ 2147483647 h 237"/>
                <a:gd name="T8" fmla="*/ 2147483647 w 247"/>
                <a:gd name="T9" fmla="*/ 2147483647 h 237"/>
                <a:gd name="T10" fmla="*/ 2147483647 w 247"/>
                <a:gd name="T11" fmla="*/ 2147483647 h 237"/>
                <a:gd name="T12" fmla="*/ 2147483647 w 247"/>
                <a:gd name="T13" fmla="*/ 2147483647 h 237"/>
                <a:gd name="T14" fmla="*/ 2147483647 w 247"/>
                <a:gd name="T15" fmla="*/ 2147483647 h 237"/>
                <a:gd name="T16" fmla="*/ 2147483647 w 247"/>
                <a:gd name="T17" fmla="*/ 2147483647 h 237"/>
                <a:gd name="T18" fmla="*/ 2147483647 w 247"/>
                <a:gd name="T19" fmla="*/ 2147483647 h 237"/>
                <a:gd name="T20" fmla="*/ 2147483647 w 247"/>
                <a:gd name="T21" fmla="*/ 2147483647 h 237"/>
                <a:gd name="T22" fmla="*/ 2147483647 w 247"/>
                <a:gd name="T23" fmla="*/ 2147483647 h 237"/>
                <a:gd name="T24" fmla="*/ 2147483647 w 247"/>
                <a:gd name="T25" fmla="*/ 2147483647 h 237"/>
                <a:gd name="T26" fmla="*/ 2147483647 w 247"/>
                <a:gd name="T27" fmla="*/ 2147483647 h 237"/>
                <a:gd name="T28" fmla="*/ 2147483647 w 247"/>
                <a:gd name="T29" fmla="*/ 2147483647 h 237"/>
                <a:gd name="T30" fmla="*/ 2147483647 w 247"/>
                <a:gd name="T31" fmla="*/ 2147483647 h 237"/>
                <a:gd name="T32" fmla="*/ 2147483647 w 247"/>
                <a:gd name="T33" fmla="*/ 2147483647 h 237"/>
                <a:gd name="T34" fmla="*/ 2147483647 w 247"/>
                <a:gd name="T35" fmla="*/ 2147483647 h 237"/>
                <a:gd name="T36" fmla="*/ 2147483647 w 247"/>
                <a:gd name="T37" fmla="*/ 2147483647 h 237"/>
                <a:gd name="T38" fmla="*/ 2147483647 w 247"/>
                <a:gd name="T39" fmla="*/ 2147483647 h 237"/>
                <a:gd name="T40" fmla="*/ 2147483647 w 247"/>
                <a:gd name="T41" fmla="*/ 2147483647 h 237"/>
                <a:gd name="T42" fmla="*/ 2147483647 w 247"/>
                <a:gd name="T43" fmla="*/ 2147483647 h 237"/>
                <a:gd name="T44" fmla="*/ 2147483647 w 247"/>
                <a:gd name="T45" fmla="*/ 2147483647 h 237"/>
                <a:gd name="T46" fmla="*/ 2147483647 w 247"/>
                <a:gd name="T47" fmla="*/ 2147483647 h 237"/>
                <a:gd name="T48" fmla="*/ 2147483647 w 247"/>
                <a:gd name="T49" fmla="*/ 2147483647 h 237"/>
                <a:gd name="T50" fmla="*/ 2147483647 w 247"/>
                <a:gd name="T51" fmla="*/ 2147483647 h 237"/>
                <a:gd name="T52" fmla="*/ 2147483647 w 247"/>
                <a:gd name="T53" fmla="*/ 2147483647 h 237"/>
                <a:gd name="T54" fmla="*/ 2147483647 w 247"/>
                <a:gd name="T55" fmla="*/ 2147483647 h 237"/>
                <a:gd name="T56" fmla="*/ 2147483647 w 247"/>
                <a:gd name="T57" fmla="*/ 2147483647 h 237"/>
                <a:gd name="T58" fmla="*/ 2147483647 w 247"/>
                <a:gd name="T59" fmla="*/ 2147483647 h 237"/>
                <a:gd name="T60" fmla="*/ 2147483647 w 247"/>
                <a:gd name="T61" fmla="*/ 2147483647 h 237"/>
                <a:gd name="T62" fmla="*/ 2147483647 w 247"/>
                <a:gd name="T63" fmla="*/ 2147483647 h 237"/>
                <a:gd name="T64" fmla="*/ 2147483647 w 247"/>
                <a:gd name="T65" fmla="*/ 2147483647 h 237"/>
                <a:gd name="T66" fmla="*/ 2147483647 w 247"/>
                <a:gd name="T67" fmla="*/ 2147483647 h 237"/>
                <a:gd name="T68" fmla="*/ 2147483647 w 247"/>
                <a:gd name="T69" fmla="*/ 2147483647 h 237"/>
                <a:gd name="T70" fmla="*/ 2147483647 w 247"/>
                <a:gd name="T71" fmla="*/ 2147483647 h 237"/>
                <a:gd name="T72" fmla="*/ 2147483647 w 247"/>
                <a:gd name="T73" fmla="*/ 2147483647 h 237"/>
                <a:gd name="T74" fmla="*/ 2147483647 w 247"/>
                <a:gd name="T75" fmla="*/ 2147483647 h 237"/>
                <a:gd name="T76" fmla="*/ 2147483647 w 247"/>
                <a:gd name="T77" fmla="*/ 2147483647 h 237"/>
                <a:gd name="T78" fmla="*/ 2147483647 w 247"/>
                <a:gd name="T79" fmla="*/ 2147483647 h 237"/>
                <a:gd name="T80" fmla="*/ 2147483647 w 247"/>
                <a:gd name="T81" fmla="*/ 2147483647 h 237"/>
                <a:gd name="T82" fmla="*/ 2147483647 w 247"/>
                <a:gd name="T83" fmla="*/ 2147483647 h 237"/>
                <a:gd name="T84" fmla="*/ 2147483647 w 247"/>
                <a:gd name="T85" fmla="*/ 2147483647 h 237"/>
                <a:gd name="T86" fmla="*/ 2147483647 w 247"/>
                <a:gd name="T87" fmla="*/ 2147483647 h 237"/>
                <a:gd name="T88" fmla="*/ 2147483647 w 247"/>
                <a:gd name="T89" fmla="*/ 2147483647 h 237"/>
                <a:gd name="T90" fmla="*/ 2147483647 w 247"/>
                <a:gd name="T91" fmla="*/ 2147483647 h 237"/>
                <a:gd name="T92" fmla="*/ 2147483647 w 247"/>
                <a:gd name="T93" fmla="*/ 2147483647 h 237"/>
                <a:gd name="T94" fmla="*/ 2147483647 w 247"/>
                <a:gd name="T95" fmla="*/ 2147483647 h 237"/>
                <a:gd name="T96" fmla="*/ 2147483647 w 247"/>
                <a:gd name="T97" fmla="*/ 2147483647 h 237"/>
                <a:gd name="T98" fmla="*/ 2147483647 w 247"/>
                <a:gd name="T99" fmla="*/ 2147483647 h 237"/>
                <a:gd name="T100" fmla="*/ 2147483647 w 247"/>
                <a:gd name="T101" fmla="*/ 2147483647 h 237"/>
                <a:gd name="T102" fmla="*/ 2147483647 w 247"/>
                <a:gd name="T103" fmla="*/ 2147483647 h 237"/>
                <a:gd name="T104" fmla="*/ 2147483647 w 247"/>
                <a:gd name="T105" fmla="*/ 2147483647 h 237"/>
                <a:gd name="T106" fmla="*/ 2147483647 w 247"/>
                <a:gd name="T107" fmla="*/ 2147483647 h 237"/>
                <a:gd name="T108" fmla="*/ 2147483647 w 247"/>
                <a:gd name="T109" fmla="*/ 2147483647 h 237"/>
                <a:gd name="T110" fmla="*/ 2147483647 w 247"/>
                <a:gd name="T111" fmla="*/ 2147483647 h 237"/>
                <a:gd name="T112" fmla="*/ 2147483647 w 247"/>
                <a:gd name="T113" fmla="*/ 2147483647 h 237"/>
                <a:gd name="T114" fmla="*/ 2147483647 w 247"/>
                <a:gd name="T115" fmla="*/ 0 h 2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7"/>
                <a:gd name="T175" fmla="*/ 0 h 237"/>
                <a:gd name="T176" fmla="*/ 247 w 247"/>
                <a:gd name="T177" fmla="*/ 237 h 2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7" h="237">
                  <a:moveTo>
                    <a:pt x="144" y="213"/>
                  </a:moveTo>
                  <a:lnTo>
                    <a:pt x="148" y="214"/>
                  </a:lnTo>
                  <a:lnTo>
                    <a:pt x="160" y="218"/>
                  </a:lnTo>
                  <a:lnTo>
                    <a:pt x="158" y="217"/>
                  </a:lnTo>
                  <a:lnTo>
                    <a:pt x="192" y="220"/>
                  </a:lnTo>
                  <a:lnTo>
                    <a:pt x="190" y="221"/>
                  </a:lnTo>
                  <a:lnTo>
                    <a:pt x="207" y="217"/>
                  </a:lnTo>
                  <a:lnTo>
                    <a:pt x="205" y="217"/>
                  </a:lnTo>
                  <a:lnTo>
                    <a:pt x="221" y="208"/>
                  </a:lnTo>
                  <a:lnTo>
                    <a:pt x="218" y="211"/>
                  </a:lnTo>
                  <a:lnTo>
                    <a:pt x="229" y="193"/>
                  </a:lnTo>
                  <a:lnTo>
                    <a:pt x="228" y="196"/>
                  </a:lnTo>
                  <a:lnTo>
                    <a:pt x="232" y="168"/>
                  </a:lnTo>
                  <a:lnTo>
                    <a:pt x="247" y="171"/>
                  </a:lnTo>
                  <a:lnTo>
                    <a:pt x="243" y="199"/>
                  </a:lnTo>
                  <a:cubicBezTo>
                    <a:pt x="243" y="200"/>
                    <a:pt x="243" y="201"/>
                    <a:pt x="242" y="202"/>
                  </a:cubicBezTo>
                  <a:lnTo>
                    <a:pt x="231" y="220"/>
                  </a:lnTo>
                  <a:cubicBezTo>
                    <a:pt x="231" y="221"/>
                    <a:pt x="230" y="222"/>
                    <a:pt x="228" y="222"/>
                  </a:cubicBezTo>
                  <a:lnTo>
                    <a:pt x="212" y="231"/>
                  </a:lnTo>
                  <a:cubicBezTo>
                    <a:pt x="212" y="232"/>
                    <a:pt x="211" y="232"/>
                    <a:pt x="210" y="232"/>
                  </a:cubicBezTo>
                  <a:lnTo>
                    <a:pt x="193" y="236"/>
                  </a:lnTo>
                  <a:cubicBezTo>
                    <a:pt x="192" y="236"/>
                    <a:pt x="192" y="237"/>
                    <a:pt x="191" y="236"/>
                  </a:cubicBezTo>
                  <a:lnTo>
                    <a:pt x="157" y="233"/>
                  </a:lnTo>
                  <a:cubicBezTo>
                    <a:pt x="156" y="233"/>
                    <a:pt x="155" y="233"/>
                    <a:pt x="155" y="233"/>
                  </a:cubicBezTo>
                  <a:lnTo>
                    <a:pt x="145" y="229"/>
                  </a:lnTo>
                  <a:lnTo>
                    <a:pt x="141" y="228"/>
                  </a:lnTo>
                  <a:lnTo>
                    <a:pt x="144" y="213"/>
                  </a:lnTo>
                  <a:close/>
                  <a:moveTo>
                    <a:pt x="235" y="129"/>
                  </a:moveTo>
                  <a:lnTo>
                    <a:pt x="236" y="134"/>
                  </a:lnTo>
                  <a:lnTo>
                    <a:pt x="238" y="146"/>
                  </a:lnTo>
                  <a:cubicBezTo>
                    <a:pt x="238" y="147"/>
                    <a:pt x="238" y="147"/>
                    <a:pt x="238" y="148"/>
                  </a:cubicBezTo>
                  <a:lnTo>
                    <a:pt x="237" y="182"/>
                  </a:lnTo>
                  <a:cubicBezTo>
                    <a:pt x="237" y="183"/>
                    <a:pt x="237" y="184"/>
                    <a:pt x="237" y="185"/>
                  </a:cubicBezTo>
                  <a:lnTo>
                    <a:pt x="229" y="201"/>
                  </a:lnTo>
                  <a:cubicBezTo>
                    <a:pt x="228" y="202"/>
                    <a:pt x="227" y="203"/>
                    <a:pt x="226" y="204"/>
                  </a:cubicBezTo>
                  <a:lnTo>
                    <a:pt x="210" y="215"/>
                  </a:lnTo>
                  <a:cubicBezTo>
                    <a:pt x="209" y="216"/>
                    <a:pt x="208" y="216"/>
                    <a:pt x="207" y="216"/>
                  </a:cubicBezTo>
                  <a:lnTo>
                    <a:pt x="182" y="221"/>
                  </a:lnTo>
                  <a:cubicBezTo>
                    <a:pt x="181" y="222"/>
                    <a:pt x="180" y="222"/>
                    <a:pt x="179" y="221"/>
                  </a:cubicBezTo>
                  <a:lnTo>
                    <a:pt x="141" y="215"/>
                  </a:lnTo>
                  <a:lnTo>
                    <a:pt x="144" y="200"/>
                  </a:lnTo>
                  <a:lnTo>
                    <a:pt x="182" y="206"/>
                  </a:lnTo>
                  <a:lnTo>
                    <a:pt x="179" y="206"/>
                  </a:lnTo>
                  <a:lnTo>
                    <a:pt x="204" y="201"/>
                  </a:lnTo>
                  <a:lnTo>
                    <a:pt x="201" y="202"/>
                  </a:lnTo>
                  <a:lnTo>
                    <a:pt x="217" y="191"/>
                  </a:lnTo>
                  <a:lnTo>
                    <a:pt x="214" y="194"/>
                  </a:lnTo>
                  <a:lnTo>
                    <a:pt x="222" y="178"/>
                  </a:lnTo>
                  <a:lnTo>
                    <a:pt x="221" y="181"/>
                  </a:lnTo>
                  <a:lnTo>
                    <a:pt x="222" y="147"/>
                  </a:lnTo>
                  <a:lnTo>
                    <a:pt x="223" y="149"/>
                  </a:lnTo>
                  <a:lnTo>
                    <a:pt x="221" y="137"/>
                  </a:lnTo>
                  <a:lnTo>
                    <a:pt x="220" y="132"/>
                  </a:lnTo>
                  <a:lnTo>
                    <a:pt x="235" y="129"/>
                  </a:lnTo>
                  <a:close/>
                  <a:moveTo>
                    <a:pt x="200" y="82"/>
                  </a:moveTo>
                  <a:lnTo>
                    <a:pt x="203" y="87"/>
                  </a:lnTo>
                  <a:lnTo>
                    <a:pt x="210" y="101"/>
                  </a:lnTo>
                  <a:cubicBezTo>
                    <a:pt x="210" y="102"/>
                    <a:pt x="210" y="102"/>
                    <a:pt x="210" y="102"/>
                  </a:cubicBezTo>
                  <a:lnTo>
                    <a:pt x="220" y="140"/>
                  </a:lnTo>
                  <a:cubicBezTo>
                    <a:pt x="220" y="141"/>
                    <a:pt x="221" y="142"/>
                    <a:pt x="220" y="143"/>
                  </a:cubicBezTo>
                  <a:lnTo>
                    <a:pt x="218" y="162"/>
                  </a:lnTo>
                  <a:cubicBezTo>
                    <a:pt x="218" y="163"/>
                    <a:pt x="218" y="165"/>
                    <a:pt x="217" y="166"/>
                  </a:cubicBezTo>
                  <a:lnTo>
                    <a:pt x="207" y="183"/>
                  </a:lnTo>
                  <a:cubicBezTo>
                    <a:pt x="206" y="184"/>
                    <a:pt x="205" y="185"/>
                    <a:pt x="203" y="186"/>
                  </a:cubicBezTo>
                  <a:lnTo>
                    <a:pt x="181" y="195"/>
                  </a:lnTo>
                  <a:cubicBezTo>
                    <a:pt x="181" y="195"/>
                    <a:pt x="180" y="195"/>
                    <a:pt x="179" y="195"/>
                  </a:cubicBezTo>
                  <a:lnTo>
                    <a:pt x="143" y="196"/>
                  </a:lnTo>
                  <a:lnTo>
                    <a:pt x="142" y="180"/>
                  </a:lnTo>
                  <a:lnTo>
                    <a:pt x="178" y="179"/>
                  </a:lnTo>
                  <a:lnTo>
                    <a:pt x="175" y="180"/>
                  </a:lnTo>
                  <a:lnTo>
                    <a:pt x="197" y="171"/>
                  </a:lnTo>
                  <a:lnTo>
                    <a:pt x="194" y="174"/>
                  </a:lnTo>
                  <a:lnTo>
                    <a:pt x="204" y="157"/>
                  </a:lnTo>
                  <a:lnTo>
                    <a:pt x="202" y="161"/>
                  </a:lnTo>
                  <a:lnTo>
                    <a:pt x="205" y="142"/>
                  </a:lnTo>
                  <a:lnTo>
                    <a:pt x="205" y="145"/>
                  </a:lnTo>
                  <a:lnTo>
                    <a:pt x="195" y="107"/>
                  </a:lnTo>
                  <a:lnTo>
                    <a:pt x="195" y="108"/>
                  </a:lnTo>
                  <a:lnTo>
                    <a:pt x="190" y="96"/>
                  </a:lnTo>
                  <a:lnTo>
                    <a:pt x="187" y="91"/>
                  </a:lnTo>
                  <a:lnTo>
                    <a:pt x="200" y="82"/>
                  </a:lnTo>
                  <a:close/>
                  <a:moveTo>
                    <a:pt x="184" y="70"/>
                  </a:moveTo>
                  <a:lnTo>
                    <a:pt x="186" y="74"/>
                  </a:lnTo>
                  <a:lnTo>
                    <a:pt x="190" y="83"/>
                  </a:lnTo>
                  <a:cubicBezTo>
                    <a:pt x="191" y="83"/>
                    <a:pt x="191" y="84"/>
                    <a:pt x="191" y="84"/>
                  </a:cubicBezTo>
                  <a:lnTo>
                    <a:pt x="200" y="116"/>
                  </a:lnTo>
                  <a:cubicBezTo>
                    <a:pt x="200" y="117"/>
                    <a:pt x="200" y="117"/>
                    <a:pt x="200" y="118"/>
                  </a:cubicBezTo>
                  <a:lnTo>
                    <a:pt x="201" y="136"/>
                  </a:lnTo>
                  <a:cubicBezTo>
                    <a:pt x="202" y="137"/>
                    <a:pt x="201" y="138"/>
                    <a:pt x="201" y="139"/>
                  </a:cubicBezTo>
                  <a:lnTo>
                    <a:pt x="196" y="157"/>
                  </a:lnTo>
                  <a:cubicBezTo>
                    <a:pt x="196" y="158"/>
                    <a:pt x="195" y="159"/>
                    <a:pt x="195" y="160"/>
                  </a:cubicBezTo>
                  <a:lnTo>
                    <a:pt x="182" y="176"/>
                  </a:lnTo>
                  <a:cubicBezTo>
                    <a:pt x="181" y="176"/>
                    <a:pt x="180" y="177"/>
                    <a:pt x="179" y="177"/>
                  </a:cubicBezTo>
                  <a:lnTo>
                    <a:pt x="157" y="189"/>
                  </a:lnTo>
                  <a:lnTo>
                    <a:pt x="150" y="175"/>
                  </a:lnTo>
                  <a:lnTo>
                    <a:pt x="172" y="163"/>
                  </a:lnTo>
                  <a:lnTo>
                    <a:pt x="169" y="165"/>
                  </a:lnTo>
                  <a:lnTo>
                    <a:pt x="182" y="149"/>
                  </a:lnTo>
                  <a:lnTo>
                    <a:pt x="181" y="152"/>
                  </a:lnTo>
                  <a:lnTo>
                    <a:pt x="186" y="134"/>
                  </a:lnTo>
                  <a:lnTo>
                    <a:pt x="185" y="137"/>
                  </a:lnTo>
                  <a:lnTo>
                    <a:pt x="184" y="119"/>
                  </a:lnTo>
                  <a:lnTo>
                    <a:pt x="185" y="121"/>
                  </a:lnTo>
                  <a:lnTo>
                    <a:pt x="176" y="89"/>
                  </a:lnTo>
                  <a:lnTo>
                    <a:pt x="176" y="90"/>
                  </a:lnTo>
                  <a:lnTo>
                    <a:pt x="171" y="81"/>
                  </a:lnTo>
                  <a:lnTo>
                    <a:pt x="169" y="77"/>
                  </a:lnTo>
                  <a:lnTo>
                    <a:pt x="184" y="70"/>
                  </a:lnTo>
                  <a:close/>
                  <a:moveTo>
                    <a:pt x="167" y="70"/>
                  </a:moveTo>
                  <a:lnTo>
                    <a:pt x="172" y="80"/>
                  </a:lnTo>
                  <a:cubicBezTo>
                    <a:pt x="172" y="80"/>
                    <a:pt x="172" y="81"/>
                    <a:pt x="172" y="81"/>
                  </a:cubicBezTo>
                  <a:lnTo>
                    <a:pt x="178" y="104"/>
                  </a:lnTo>
                  <a:cubicBezTo>
                    <a:pt x="178" y="105"/>
                    <a:pt x="178" y="106"/>
                    <a:pt x="178" y="107"/>
                  </a:cubicBezTo>
                  <a:lnTo>
                    <a:pt x="177" y="139"/>
                  </a:lnTo>
                  <a:cubicBezTo>
                    <a:pt x="177" y="140"/>
                    <a:pt x="177" y="141"/>
                    <a:pt x="177" y="142"/>
                  </a:cubicBezTo>
                  <a:lnTo>
                    <a:pt x="169" y="158"/>
                  </a:lnTo>
                  <a:cubicBezTo>
                    <a:pt x="168" y="159"/>
                    <a:pt x="168" y="159"/>
                    <a:pt x="168" y="160"/>
                  </a:cubicBezTo>
                  <a:lnTo>
                    <a:pt x="155" y="175"/>
                  </a:lnTo>
                  <a:lnTo>
                    <a:pt x="142" y="164"/>
                  </a:lnTo>
                  <a:lnTo>
                    <a:pt x="155" y="149"/>
                  </a:lnTo>
                  <a:lnTo>
                    <a:pt x="154" y="151"/>
                  </a:lnTo>
                  <a:lnTo>
                    <a:pt x="162" y="135"/>
                  </a:lnTo>
                  <a:lnTo>
                    <a:pt x="161" y="138"/>
                  </a:lnTo>
                  <a:lnTo>
                    <a:pt x="162" y="106"/>
                  </a:lnTo>
                  <a:lnTo>
                    <a:pt x="163" y="108"/>
                  </a:lnTo>
                  <a:lnTo>
                    <a:pt x="157" y="85"/>
                  </a:lnTo>
                  <a:lnTo>
                    <a:pt x="157" y="87"/>
                  </a:lnTo>
                  <a:lnTo>
                    <a:pt x="152" y="77"/>
                  </a:lnTo>
                  <a:lnTo>
                    <a:pt x="167" y="70"/>
                  </a:lnTo>
                  <a:close/>
                  <a:moveTo>
                    <a:pt x="125" y="68"/>
                  </a:moveTo>
                  <a:lnTo>
                    <a:pt x="132" y="76"/>
                  </a:lnTo>
                  <a:cubicBezTo>
                    <a:pt x="133" y="76"/>
                    <a:pt x="133" y="77"/>
                    <a:pt x="133" y="77"/>
                  </a:cubicBezTo>
                  <a:lnTo>
                    <a:pt x="146" y="97"/>
                  </a:lnTo>
                  <a:cubicBezTo>
                    <a:pt x="147" y="98"/>
                    <a:pt x="147" y="98"/>
                    <a:pt x="147" y="99"/>
                  </a:cubicBezTo>
                  <a:lnTo>
                    <a:pt x="156" y="128"/>
                  </a:lnTo>
                  <a:cubicBezTo>
                    <a:pt x="156" y="129"/>
                    <a:pt x="156" y="130"/>
                    <a:pt x="156" y="130"/>
                  </a:cubicBezTo>
                  <a:lnTo>
                    <a:pt x="156" y="146"/>
                  </a:lnTo>
                  <a:cubicBezTo>
                    <a:pt x="156" y="147"/>
                    <a:pt x="156" y="148"/>
                    <a:pt x="156" y="149"/>
                  </a:cubicBezTo>
                  <a:lnTo>
                    <a:pt x="150" y="165"/>
                  </a:lnTo>
                  <a:lnTo>
                    <a:pt x="135" y="160"/>
                  </a:lnTo>
                  <a:lnTo>
                    <a:pt x="141" y="144"/>
                  </a:lnTo>
                  <a:lnTo>
                    <a:pt x="140" y="146"/>
                  </a:lnTo>
                  <a:lnTo>
                    <a:pt x="140" y="130"/>
                  </a:lnTo>
                  <a:lnTo>
                    <a:pt x="141" y="133"/>
                  </a:lnTo>
                  <a:lnTo>
                    <a:pt x="132" y="104"/>
                  </a:lnTo>
                  <a:lnTo>
                    <a:pt x="133" y="106"/>
                  </a:lnTo>
                  <a:lnTo>
                    <a:pt x="120" y="86"/>
                  </a:lnTo>
                  <a:lnTo>
                    <a:pt x="120" y="87"/>
                  </a:lnTo>
                  <a:lnTo>
                    <a:pt x="113" y="79"/>
                  </a:lnTo>
                  <a:lnTo>
                    <a:pt x="125" y="68"/>
                  </a:lnTo>
                  <a:close/>
                  <a:moveTo>
                    <a:pt x="103" y="69"/>
                  </a:moveTo>
                  <a:lnTo>
                    <a:pt x="105" y="72"/>
                  </a:lnTo>
                  <a:lnTo>
                    <a:pt x="110" y="82"/>
                  </a:lnTo>
                  <a:lnTo>
                    <a:pt x="124" y="109"/>
                  </a:lnTo>
                  <a:cubicBezTo>
                    <a:pt x="124" y="109"/>
                    <a:pt x="124" y="110"/>
                    <a:pt x="124" y="110"/>
                  </a:cubicBezTo>
                  <a:lnTo>
                    <a:pt x="133" y="139"/>
                  </a:lnTo>
                  <a:cubicBezTo>
                    <a:pt x="133" y="140"/>
                    <a:pt x="133" y="141"/>
                    <a:pt x="133" y="141"/>
                  </a:cubicBezTo>
                  <a:lnTo>
                    <a:pt x="133" y="151"/>
                  </a:lnTo>
                  <a:cubicBezTo>
                    <a:pt x="133" y="154"/>
                    <a:pt x="132" y="156"/>
                    <a:pt x="131" y="158"/>
                  </a:cubicBezTo>
                  <a:lnTo>
                    <a:pt x="125" y="163"/>
                  </a:lnTo>
                  <a:lnTo>
                    <a:pt x="114" y="150"/>
                  </a:lnTo>
                  <a:lnTo>
                    <a:pt x="120" y="145"/>
                  </a:lnTo>
                  <a:lnTo>
                    <a:pt x="117" y="151"/>
                  </a:lnTo>
                  <a:lnTo>
                    <a:pt x="117" y="141"/>
                  </a:lnTo>
                  <a:lnTo>
                    <a:pt x="118" y="144"/>
                  </a:lnTo>
                  <a:lnTo>
                    <a:pt x="109" y="115"/>
                  </a:lnTo>
                  <a:lnTo>
                    <a:pt x="109" y="116"/>
                  </a:lnTo>
                  <a:lnTo>
                    <a:pt x="96" y="89"/>
                  </a:lnTo>
                  <a:lnTo>
                    <a:pt x="92" y="81"/>
                  </a:lnTo>
                  <a:lnTo>
                    <a:pt x="90" y="78"/>
                  </a:lnTo>
                  <a:lnTo>
                    <a:pt x="103" y="69"/>
                  </a:lnTo>
                  <a:close/>
                  <a:moveTo>
                    <a:pt x="82" y="70"/>
                  </a:moveTo>
                  <a:lnTo>
                    <a:pt x="86" y="78"/>
                  </a:lnTo>
                  <a:lnTo>
                    <a:pt x="95" y="97"/>
                  </a:lnTo>
                  <a:lnTo>
                    <a:pt x="103" y="122"/>
                  </a:lnTo>
                  <a:cubicBezTo>
                    <a:pt x="103" y="123"/>
                    <a:pt x="103" y="123"/>
                    <a:pt x="103" y="124"/>
                  </a:cubicBezTo>
                  <a:lnTo>
                    <a:pt x="104" y="150"/>
                  </a:lnTo>
                  <a:lnTo>
                    <a:pt x="88" y="151"/>
                  </a:lnTo>
                  <a:lnTo>
                    <a:pt x="87" y="125"/>
                  </a:lnTo>
                  <a:lnTo>
                    <a:pt x="88" y="127"/>
                  </a:lnTo>
                  <a:lnTo>
                    <a:pt x="80" y="104"/>
                  </a:lnTo>
                  <a:lnTo>
                    <a:pt x="71" y="85"/>
                  </a:lnTo>
                  <a:lnTo>
                    <a:pt x="67" y="77"/>
                  </a:lnTo>
                  <a:lnTo>
                    <a:pt x="82" y="70"/>
                  </a:lnTo>
                  <a:close/>
                  <a:moveTo>
                    <a:pt x="65" y="64"/>
                  </a:moveTo>
                  <a:lnTo>
                    <a:pt x="66" y="67"/>
                  </a:lnTo>
                  <a:lnTo>
                    <a:pt x="68" y="77"/>
                  </a:lnTo>
                  <a:lnTo>
                    <a:pt x="74" y="104"/>
                  </a:lnTo>
                  <a:cubicBezTo>
                    <a:pt x="74" y="104"/>
                    <a:pt x="74" y="104"/>
                    <a:pt x="74" y="105"/>
                  </a:cubicBezTo>
                  <a:lnTo>
                    <a:pt x="76" y="131"/>
                  </a:lnTo>
                  <a:cubicBezTo>
                    <a:pt x="76" y="131"/>
                    <a:pt x="76" y="132"/>
                    <a:pt x="76" y="132"/>
                  </a:cubicBezTo>
                  <a:lnTo>
                    <a:pt x="75" y="141"/>
                  </a:lnTo>
                  <a:cubicBezTo>
                    <a:pt x="75" y="144"/>
                    <a:pt x="74" y="146"/>
                    <a:pt x="72" y="147"/>
                  </a:cubicBezTo>
                  <a:lnTo>
                    <a:pt x="67" y="150"/>
                  </a:lnTo>
                  <a:lnTo>
                    <a:pt x="58" y="137"/>
                  </a:lnTo>
                  <a:lnTo>
                    <a:pt x="63" y="134"/>
                  </a:lnTo>
                  <a:lnTo>
                    <a:pt x="60" y="140"/>
                  </a:lnTo>
                  <a:lnTo>
                    <a:pt x="61" y="131"/>
                  </a:lnTo>
                  <a:lnTo>
                    <a:pt x="60" y="132"/>
                  </a:lnTo>
                  <a:lnTo>
                    <a:pt x="58" y="106"/>
                  </a:lnTo>
                  <a:lnTo>
                    <a:pt x="59" y="107"/>
                  </a:lnTo>
                  <a:lnTo>
                    <a:pt x="53" y="80"/>
                  </a:lnTo>
                  <a:lnTo>
                    <a:pt x="51" y="72"/>
                  </a:lnTo>
                  <a:lnTo>
                    <a:pt x="50" y="69"/>
                  </a:lnTo>
                  <a:lnTo>
                    <a:pt x="65" y="64"/>
                  </a:lnTo>
                  <a:close/>
                  <a:moveTo>
                    <a:pt x="59" y="66"/>
                  </a:moveTo>
                  <a:lnTo>
                    <a:pt x="60" y="76"/>
                  </a:lnTo>
                  <a:lnTo>
                    <a:pt x="62" y="99"/>
                  </a:lnTo>
                  <a:cubicBezTo>
                    <a:pt x="62" y="99"/>
                    <a:pt x="62" y="100"/>
                    <a:pt x="62" y="100"/>
                  </a:cubicBezTo>
                  <a:lnTo>
                    <a:pt x="59" y="124"/>
                  </a:lnTo>
                  <a:cubicBezTo>
                    <a:pt x="59" y="126"/>
                    <a:pt x="59" y="127"/>
                    <a:pt x="58" y="128"/>
                  </a:cubicBezTo>
                  <a:lnTo>
                    <a:pt x="47" y="142"/>
                  </a:lnTo>
                  <a:lnTo>
                    <a:pt x="34" y="133"/>
                  </a:lnTo>
                  <a:lnTo>
                    <a:pt x="45" y="119"/>
                  </a:lnTo>
                  <a:lnTo>
                    <a:pt x="44" y="122"/>
                  </a:lnTo>
                  <a:lnTo>
                    <a:pt x="47" y="98"/>
                  </a:lnTo>
                  <a:lnTo>
                    <a:pt x="46" y="100"/>
                  </a:lnTo>
                  <a:lnTo>
                    <a:pt x="44" y="77"/>
                  </a:lnTo>
                  <a:lnTo>
                    <a:pt x="43" y="67"/>
                  </a:lnTo>
                  <a:lnTo>
                    <a:pt x="59" y="66"/>
                  </a:lnTo>
                  <a:close/>
                  <a:moveTo>
                    <a:pt x="48" y="60"/>
                  </a:moveTo>
                  <a:lnTo>
                    <a:pt x="48" y="68"/>
                  </a:lnTo>
                  <a:lnTo>
                    <a:pt x="46" y="87"/>
                  </a:lnTo>
                  <a:cubicBezTo>
                    <a:pt x="46" y="88"/>
                    <a:pt x="46" y="88"/>
                    <a:pt x="46" y="89"/>
                  </a:cubicBezTo>
                  <a:lnTo>
                    <a:pt x="41" y="106"/>
                  </a:lnTo>
                  <a:cubicBezTo>
                    <a:pt x="41" y="107"/>
                    <a:pt x="40" y="109"/>
                    <a:pt x="38" y="110"/>
                  </a:cubicBezTo>
                  <a:lnTo>
                    <a:pt x="28" y="118"/>
                  </a:lnTo>
                  <a:lnTo>
                    <a:pt x="18" y="105"/>
                  </a:lnTo>
                  <a:lnTo>
                    <a:pt x="28" y="97"/>
                  </a:lnTo>
                  <a:lnTo>
                    <a:pt x="26" y="101"/>
                  </a:lnTo>
                  <a:lnTo>
                    <a:pt x="31" y="84"/>
                  </a:lnTo>
                  <a:lnTo>
                    <a:pt x="31" y="86"/>
                  </a:lnTo>
                  <a:lnTo>
                    <a:pt x="32" y="68"/>
                  </a:lnTo>
                  <a:lnTo>
                    <a:pt x="32" y="60"/>
                  </a:lnTo>
                  <a:lnTo>
                    <a:pt x="48" y="60"/>
                  </a:lnTo>
                  <a:close/>
                  <a:moveTo>
                    <a:pt x="42" y="50"/>
                  </a:moveTo>
                  <a:lnTo>
                    <a:pt x="40" y="56"/>
                  </a:lnTo>
                  <a:lnTo>
                    <a:pt x="34" y="71"/>
                  </a:lnTo>
                  <a:lnTo>
                    <a:pt x="24" y="87"/>
                  </a:lnTo>
                  <a:cubicBezTo>
                    <a:pt x="24" y="87"/>
                    <a:pt x="23" y="88"/>
                    <a:pt x="23" y="89"/>
                  </a:cubicBezTo>
                  <a:lnTo>
                    <a:pt x="11" y="99"/>
                  </a:lnTo>
                  <a:lnTo>
                    <a:pt x="0" y="86"/>
                  </a:lnTo>
                  <a:lnTo>
                    <a:pt x="12" y="76"/>
                  </a:lnTo>
                  <a:lnTo>
                    <a:pt x="11" y="78"/>
                  </a:lnTo>
                  <a:lnTo>
                    <a:pt x="19" y="64"/>
                  </a:lnTo>
                  <a:lnTo>
                    <a:pt x="25" y="51"/>
                  </a:lnTo>
                  <a:lnTo>
                    <a:pt x="27" y="45"/>
                  </a:lnTo>
                  <a:lnTo>
                    <a:pt x="42" y="50"/>
                  </a:lnTo>
                  <a:close/>
                  <a:moveTo>
                    <a:pt x="36" y="36"/>
                  </a:moveTo>
                  <a:lnTo>
                    <a:pt x="35" y="41"/>
                  </a:lnTo>
                  <a:cubicBezTo>
                    <a:pt x="35" y="41"/>
                    <a:pt x="35" y="42"/>
                    <a:pt x="35" y="42"/>
                  </a:cubicBezTo>
                  <a:lnTo>
                    <a:pt x="31" y="53"/>
                  </a:lnTo>
                  <a:cubicBezTo>
                    <a:pt x="31" y="54"/>
                    <a:pt x="31" y="54"/>
                    <a:pt x="30" y="55"/>
                  </a:cubicBezTo>
                  <a:lnTo>
                    <a:pt x="23" y="66"/>
                  </a:lnTo>
                  <a:cubicBezTo>
                    <a:pt x="22" y="67"/>
                    <a:pt x="21" y="68"/>
                    <a:pt x="20" y="69"/>
                  </a:cubicBezTo>
                  <a:lnTo>
                    <a:pt x="9" y="74"/>
                  </a:lnTo>
                  <a:lnTo>
                    <a:pt x="2" y="59"/>
                  </a:lnTo>
                  <a:lnTo>
                    <a:pt x="13" y="54"/>
                  </a:lnTo>
                  <a:lnTo>
                    <a:pt x="10" y="57"/>
                  </a:lnTo>
                  <a:lnTo>
                    <a:pt x="17" y="46"/>
                  </a:lnTo>
                  <a:lnTo>
                    <a:pt x="16" y="48"/>
                  </a:lnTo>
                  <a:lnTo>
                    <a:pt x="20" y="37"/>
                  </a:lnTo>
                  <a:lnTo>
                    <a:pt x="20" y="38"/>
                  </a:lnTo>
                  <a:lnTo>
                    <a:pt x="21" y="33"/>
                  </a:lnTo>
                  <a:lnTo>
                    <a:pt x="36" y="36"/>
                  </a:lnTo>
                  <a:close/>
                  <a:moveTo>
                    <a:pt x="36" y="26"/>
                  </a:moveTo>
                  <a:lnTo>
                    <a:pt x="34" y="30"/>
                  </a:lnTo>
                  <a:lnTo>
                    <a:pt x="28" y="39"/>
                  </a:lnTo>
                  <a:cubicBezTo>
                    <a:pt x="28" y="40"/>
                    <a:pt x="28" y="40"/>
                    <a:pt x="27" y="41"/>
                  </a:cubicBezTo>
                  <a:lnTo>
                    <a:pt x="20" y="49"/>
                  </a:lnTo>
                  <a:cubicBezTo>
                    <a:pt x="20" y="50"/>
                    <a:pt x="19" y="50"/>
                    <a:pt x="18" y="51"/>
                  </a:cubicBezTo>
                  <a:lnTo>
                    <a:pt x="9" y="55"/>
                  </a:lnTo>
                  <a:lnTo>
                    <a:pt x="2" y="40"/>
                  </a:lnTo>
                  <a:lnTo>
                    <a:pt x="11" y="36"/>
                  </a:lnTo>
                  <a:lnTo>
                    <a:pt x="8" y="38"/>
                  </a:lnTo>
                  <a:lnTo>
                    <a:pt x="15" y="30"/>
                  </a:lnTo>
                  <a:lnTo>
                    <a:pt x="14" y="32"/>
                  </a:lnTo>
                  <a:lnTo>
                    <a:pt x="19" y="23"/>
                  </a:lnTo>
                  <a:lnTo>
                    <a:pt x="21" y="19"/>
                  </a:lnTo>
                  <a:lnTo>
                    <a:pt x="36" y="26"/>
                  </a:lnTo>
                  <a:close/>
                  <a:moveTo>
                    <a:pt x="31" y="5"/>
                  </a:moveTo>
                  <a:lnTo>
                    <a:pt x="30" y="8"/>
                  </a:lnTo>
                  <a:lnTo>
                    <a:pt x="27" y="16"/>
                  </a:lnTo>
                  <a:cubicBezTo>
                    <a:pt x="27" y="17"/>
                    <a:pt x="26" y="18"/>
                    <a:pt x="25" y="19"/>
                  </a:cubicBezTo>
                  <a:lnTo>
                    <a:pt x="11" y="34"/>
                  </a:lnTo>
                  <a:lnTo>
                    <a:pt x="0" y="23"/>
                  </a:lnTo>
                  <a:lnTo>
                    <a:pt x="14" y="8"/>
                  </a:lnTo>
                  <a:lnTo>
                    <a:pt x="12" y="11"/>
                  </a:lnTo>
                  <a:lnTo>
                    <a:pt x="15" y="3"/>
                  </a:lnTo>
                  <a:lnTo>
                    <a:pt x="16" y="0"/>
                  </a:lnTo>
                  <a:lnTo>
                    <a:pt x="31" y="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7" name="Freeform 599"/>
            <p:cNvSpPr>
              <a:spLocks/>
            </p:cNvSpPr>
            <p:nvPr/>
          </p:nvSpPr>
          <p:spPr bwMode="auto">
            <a:xfrm>
              <a:off x="6069013" y="5146676"/>
              <a:ext cx="49213" cy="31750"/>
            </a:xfrm>
            <a:custGeom>
              <a:avLst/>
              <a:gdLst>
                <a:gd name="T0" fmla="*/ 2147483647 w 80"/>
                <a:gd name="T1" fmla="*/ 2147483647 h 48"/>
                <a:gd name="T2" fmla="*/ 2147483647 w 80"/>
                <a:gd name="T3" fmla="*/ 2147483647 h 48"/>
                <a:gd name="T4" fmla="*/ 2147483647 w 80"/>
                <a:gd name="T5" fmla="*/ 0 h 48"/>
                <a:gd name="T6" fmla="*/ 2147483647 w 80"/>
                <a:gd name="T7" fmla="*/ 2147483647 h 48"/>
                <a:gd name="T8" fmla="*/ 2147483647 w 80"/>
                <a:gd name="T9" fmla="*/ 2147483647 h 48"/>
                <a:gd name="T10" fmla="*/ 0 60000 65536"/>
                <a:gd name="T11" fmla="*/ 0 60000 65536"/>
                <a:gd name="T12" fmla="*/ 0 60000 65536"/>
                <a:gd name="T13" fmla="*/ 0 60000 65536"/>
                <a:gd name="T14" fmla="*/ 0 60000 65536"/>
                <a:gd name="T15" fmla="*/ 0 w 80"/>
                <a:gd name="T16" fmla="*/ 0 h 48"/>
                <a:gd name="T17" fmla="*/ 80 w 80"/>
                <a:gd name="T18" fmla="*/ 48 h 48"/>
              </a:gdLst>
              <a:ahLst/>
              <a:cxnLst>
                <a:cxn ang="T10">
                  <a:pos x="T0" y="T1"/>
                </a:cxn>
                <a:cxn ang="T11">
                  <a:pos x="T2" y="T3"/>
                </a:cxn>
                <a:cxn ang="T12">
                  <a:pos x="T4" y="T5"/>
                </a:cxn>
                <a:cxn ang="T13">
                  <a:pos x="T6" y="T7"/>
                </a:cxn>
                <a:cxn ang="T14">
                  <a:pos x="T8" y="T9"/>
                </a:cxn>
              </a:cxnLst>
              <a:rect l="T15" t="T16" r="T17" b="T18"/>
              <a:pathLst>
                <a:path w="80" h="48">
                  <a:moveTo>
                    <a:pt x="80" y="42"/>
                  </a:moveTo>
                  <a:cubicBezTo>
                    <a:pt x="80" y="42"/>
                    <a:pt x="47" y="48"/>
                    <a:pt x="27" y="42"/>
                  </a:cubicBezTo>
                  <a:cubicBezTo>
                    <a:pt x="27" y="42"/>
                    <a:pt x="0" y="18"/>
                    <a:pt x="7" y="0"/>
                  </a:cubicBezTo>
                  <a:cubicBezTo>
                    <a:pt x="7" y="0"/>
                    <a:pt x="40" y="0"/>
                    <a:pt x="54" y="6"/>
                  </a:cubicBezTo>
                  <a:cubicBezTo>
                    <a:pt x="54" y="6"/>
                    <a:pt x="80" y="24"/>
                    <a:pt x="80" y="4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8" name="Freeform 600"/>
            <p:cNvSpPr>
              <a:spLocks/>
            </p:cNvSpPr>
            <p:nvPr/>
          </p:nvSpPr>
          <p:spPr bwMode="auto">
            <a:xfrm>
              <a:off x="6078538" y="51577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7"/>
                  </a:moveTo>
                  <a:cubicBezTo>
                    <a:pt x="48" y="27"/>
                    <a:pt x="22" y="32"/>
                    <a:pt x="11" y="27"/>
                  </a:cubicBezTo>
                  <a:cubicBezTo>
                    <a:pt x="11" y="27"/>
                    <a:pt x="0" y="11"/>
                    <a:pt x="6" y="0"/>
                  </a:cubicBezTo>
                  <a:cubicBezTo>
                    <a:pt x="6" y="0"/>
                    <a:pt x="22" y="0"/>
                    <a:pt x="32" y="11"/>
                  </a:cubicBezTo>
                  <a:cubicBezTo>
                    <a:pt x="32" y="11"/>
                    <a:pt x="38" y="16"/>
                    <a:pt x="48"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9" name="Freeform 601"/>
            <p:cNvSpPr>
              <a:spLocks/>
            </p:cNvSpPr>
            <p:nvPr/>
          </p:nvSpPr>
          <p:spPr bwMode="auto">
            <a:xfrm>
              <a:off x="6057900" y="5167313"/>
              <a:ext cx="41275" cy="31750"/>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8"/>
                  </a:moveTo>
                  <a:cubicBezTo>
                    <a:pt x="64" y="48"/>
                    <a:pt x="38" y="48"/>
                    <a:pt x="16" y="42"/>
                  </a:cubicBezTo>
                  <a:cubicBezTo>
                    <a:pt x="16" y="42"/>
                    <a:pt x="0" y="18"/>
                    <a:pt x="6" y="6"/>
                  </a:cubicBezTo>
                  <a:cubicBezTo>
                    <a:pt x="6" y="6"/>
                    <a:pt x="27" y="0"/>
                    <a:pt x="43" y="12"/>
                  </a:cubicBezTo>
                  <a:cubicBezTo>
                    <a:pt x="43" y="12"/>
                    <a:pt x="59" y="24"/>
                    <a:pt x="64" y="4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0" name="Freeform 602"/>
            <p:cNvSpPr>
              <a:spLocks/>
            </p:cNvSpPr>
            <p:nvPr/>
          </p:nvSpPr>
          <p:spPr bwMode="auto">
            <a:xfrm>
              <a:off x="6069013" y="5167313"/>
              <a:ext cx="30163" cy="31750"/>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2"/>
                  </a:moveTo>
                  <a:cubicBezTo>
                    <a:pt x="48" y="42"/>
                    <a:pt x="24" y="48"/>
                    <a:pt x="12" y="35"/>
                  </a:cubicBezTo>
                  <a:cubicBezTo>
                    <a:pt x="12" y="35"/>
                    <a:pt x="0" y="14"/>
                    <a:pt x="0" y="0"/>
                  </a:cubicBezTo>
                  <a:cubicBezTo>
                    <a:pt x="0" y="0"/>
                    <a:pt x="24" y="7"/>
                    <a:pt x="36" y="14"/>
                  </a:cubicBezTo>
                  <a:cubicBezTo>
                    <a:pt x="36" y="14"/>
                    <a:pt x="42" y="21"/>
                    <a:pt x="48"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1" name="Freeform 603"/>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3"/>
                  </a:moveTo>
                  <a:cubicBezTo>
                    <a:pt x="64" y="43"/>
                    <a:pt x="40" y="48"/>
                    <a:pt x="20" y="43"/>
                  </a:cubicBezTo>
                  <a:cubicBezTo>
                    <a:pt x="20" y="43"/>
                    <a:pt x="0" y="16"/>
                    <a:pt x="5" y="0"/>
                  </a:cubicBezTo>
                  <a:cubicBezTo>
                    <a:pt x="5" y="0"/>
                    <a:pt x="30" y="0"/>
                    <a:pt x="45" y="11"/>
                  </a:cubicBezTo>
                  <a:cubicBezTo>
                    <a:pt x="45" y="11"/>
                    <a:pt x="64" y="22"/>
                    <a:pt x="64" y="4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2" name="Freeform 604"/>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26" y="48"/>
                    <a:pt x="20" y="35"/>
                  </a:cubicBezTo>
                  <a:cubicBezTo>
                    <a:pt x="20" y="35"/>
                    <a:pt x="0" y="14"/>
                    <a:pt x="7" y="0"/>
                  </a:cubicBezTo>
                  <a:cubicBezTo>
                    <a:pt x="7" y="0"/>
                    <a:pt x="32" y="7"/>
                    <a:pt x="45" y="14"/>
                  </a:cubicBezTo>
                  <a:cubicBezTo>
                    <a:pt x="45" y="14"/>
                    <a:pt x="52" y="21"/>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3" name="Freeform 605"/>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0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4"/>
                  </a:moveTo>
                  <a:cubicBezTo>
                    <a:pt x="64" y="44"/>
                    <a:pt x="38" y="48"/>
                    <a:pt x="16" y="39"/>
                  </a:cubicBezTo>
                  <a:cubicBezTo>
                    <a:pt x="16" y="39"/>
                    <a:pt x="0" y="15"/>
                    <a:pt x="0" y="0"/>
                  </a:cubicBezTo>
                  <a:cubicBezTo>
                    <a:pt x="0" y="0"/>
                    <a:pt x="27" y="0"/>
                    <a:pt x="43" y="10"/>
                  </a:cubicBezTo>
                  <a:cubicBezTo>
                    <a:pt x="43" y="10"/>
                    <a:pt x="64" y="20"/>
                    <a:pt x="64" y="4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4" name="Freeform 606"/>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32" y="48"/>
                    <a:pt x="20" y="36"/>
                  </a:cubicBezTo>
                  <a:cubicBezTo>
                    <a:pt x="20" y="36"/>
                    <a:pt x="0" y="12"/>
                    <a:pt x="7" y="0"/>
                  </a:cubicBezTo>
                  <a:cubicBezTo>
                    <a:pt x="7" y="0"/>
                    <a:pt x="32" y="6"/>
                    <a:pt x="45" y="12"/>
                  </a:cubicBezTo>
                  <a:cubicBezTo>
                    <a:pt x="45" y="12"/>
                    <a:pt x="52" y="18"/>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5" name="Freeform 607"/>
            <p:cNvSpPr>
              <a:spLocks/>
            </p:cNvSpPr>
            <p:nvPr/>
          </p:nvSpPr>
          <p:spPr bwMode="auto">
            <a:xfrm>
              <a:off x="6048375" y="5187951"/>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38" y="32"/>
                    <a:pt x="22" y="26"/>
                  </a:cubicBezTo>
                  <a:cubicBezTo>
                    <a:pt x="22" y="26"/>
                    <a:pt x="0" y="13"/>
                    <a:pt x="6" y="0"/>
                  </a:cubicBezTo>
                  <a:cubicBezTo>
                    <a:pt x="6" y="0"/>
                    <a:pt x="32" y="0"/>
                    <a:pt x="43" y="7"/>
                  </a:cubicBezTo>
                  <a:cubicBezTo>
                    <a:pt x="43" y="7"/>
                    <a:pt x="64" y="20"/>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6" name="Freeform 609"/>
            <p:cNvSpPr>
              <a:spLocks/>
            </p:cNvSpPr>
            <p:nvPr/>
          </p:nvSpPr>
          <p:spPr bwMode="auto">
            <a:xfrm>
              <a:off x="6057901" y="519906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2" y="16"/>
                    <a:pt x="11" y="12"/>
                  </a:cubicBezTo>
                  <a:cubicBezTo>
                    <a:pt x="11" y="12"/>
                    <a:pt x="0" y="4"/>
                    <a:pt x="0" y="0"/>
                  </a:cubicBezTo>
                  <a:cubicBezTo>
                    <a:pt x="0" y="0"/>
                    <a:pt x="22" y="0"/>
                    <a:pt x="32" y="4"/>
                  </a:cubicBezTo>
                  <a:cubicBezTo>
                    <a:pt x="32" y="4"/>
                    <a:pt x="38" y="4"/>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7" name="Freeform 610"/>
            <p:cNvSpPr>
              <a:spLocks/>
            </p:cNvSpPr>
            <p:nvPr/>
          </p:nvSpPr>
          <p:spPr bwMode="auto">
            <a:xfrm>
              <a:off x="6048376" y="5208588"/>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7"/>
                  </a:moveTo>
                  <a:cubicBezTo>
                    <a:pt x="64" y="27"/>
                    <a:pt x="39" y="32"/>
                    <a:pt x="20" y="27"/>
                  </a:cubicBezTo>
                  <a:cubicBezTo>
                    <a:pt x="20" y="27"/>
                    <a:pt x="0" y="11"/>
                    <a:pt x="7" y="0"/>
                  </a:cubicBezTo>
                  <a:cubicBezTo>
                    <a:pt x="7" y="0"/>
                    <a:pt x="32" y="0"/>
                    <a:pt x="45" y="6"/>
                  </a:cubicBezTo>
                  <a:cubicBezTo>
                    <a:pt x="45" y="6"/>
                    <a:pt x="64" y="16"/>
                    <a:pt x="64" y="2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8" name="Freeform 611"/>
            <p:cNvSpPr>
              <a:spLocks/>
            </p:cNvSpPr>
            <p:nvPr/>
          </p:nvSpPr>
          <p:spPr bwMode="auto">
            <a:xfrm>
              <a:off x="6048376" y="52085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4" y="32"/>
                    <a:pt x="12" y="24"/>
                  </a:cubicBezTo>
                  <a:cubicBezTo>
                    <a:pt x="12" y="24"/>
                    <a:pt x="0" y="8"/>
                    <a:pt x="6" y="0"/>
                  </a:cubicBezTo>
                  <a:cubicBezTo>
                    <a:pt x="6" y="0"/>
                    <a:pt x="24" y="0"/>
                    <a:pt x="36" y="8"/>
                  </a:cubicBezTo>
                  <a:cubicBezTo>
                    <a:pt x="36" y="8"/>
                    <a:pt x="36" y="16"/>
                    <a:pt x="48"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9" name="Freeform 612"/>
            <p:cNvSpPr>
              <a:spLocks/>
            </p:cNvSpPr>
            <p:nvPr/>
          </p:nvSpPr>
          <p:spPr bwMode="auto">
            <a:xfrm>
              <a:off x="6048376" y="5219701"/>
              <a:ext cx="30163" cy="30163"/>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0"/>
                  </a:moveTo>
                  <a:cubicBezTo>
                    <a:pt x="48" y="40"/>
                    <a:pt x="32" y="48"/>
                    <a:pt x="11" y="40"/>
                  </a:cubicBezTo>
                  <a:cubicBezTo>
                    <a:pt x="11" y="40"/>
                    <a:pt x="0" y="16"/>
                    <a:pt x="0" y="0"/>
                  </a:cubicBezTo>
                  <a:cubicBezTo>
                    <a:pt x="0" y="0"/>
                    <a:pt x="22" y="0"/>
                    <a:pt x="32" y="8"/>
                  </a:cubicBezTo>
                  <a:cubicBezTo>
                    <a:pt x="32" y="8"/>
                    <a:pt x="48" y="24"/>
                    <a:pt x="48" y="4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0" name="Freeform 613"/>
            <p:cNvSpPr>
              <a:spLocks/>
            </p:cNvSpPr>
            <p:nvPr/>
          </p:nvSpPr>
          <p:spPr bwMode="auto">
            <a:xfrm>
              <a:off x="6048376" y="5229226"/>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1" y="16"/>
                    <a:pt x="14" y="12"/>
                  </a:cubicBezTo>
                  <a:cubicBezTo>
                    <a:pt x="14" y="12"/>
                    <a:pt x="0" y="4"/>
                    <a:pt x="0" y="0"/>
                  </a:cubicBezTo>
                  <a:cubicBezTo>
                    <a:pt x="0" y="0"/>
                    <a:pt x="28" y="0"/>
                    <a:pt x="35" y="4"/>
                  </a:cubicBezTo>
                  <a:cubicBezTo>
                    <a:pt x="35" y="4"/>
                    <a:pt x="42" y="8"/>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1" name="Freeform 614"/>
            <p:cNvSpPr>
              <a:spLocks/>
            </p:cNvSpPr>
            <p:nvPr/>
          </p:nvSpPr>
          <p:spPr bwMode="auto">
            <a:xfrm>
              <a:off x="6048376" y="524033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9" y="32"/>
                    <a:pt x="15" y="32"/>
                  </a:cubicBezTo>
                  <a:cubicBezTo>
                    <a:pt x="15" y="32"/>
                    <a:pt x="0" y="13"/>
                    <a:pt x="5" y="0"/>
                  </a:cubicBezTo>
                  <a:cubicBezTo>
                    <a:pt x="5" y="0"/>
                    <a:pt x="24" y="0"/>
                    <a:pt x="34" y="7"/>
                  </a:cubicBezTo>
                  <a:cubicBezTo>
                    <a:pt x="34" y="7"/>
                    <a:pt x="48" y="13"/>
                    <a:pt x="48"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2" name="Freeform 615"/>
            <p:cNvSpPr>
              <a:spLocks/>
            </p:cNvSpPr>
            <p:nvPr/>
          </p:nvSpPr>
          <p:spPr bwMode="auto">
            <a:xfrm>
              <a:off x="6048376" y="5249863"/>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1" y="16"/>
                    <a:pt x="14" y="12"/>
                  </a:cubicBezTo>
                  <a:cubicBezTo>
                    <a:pt x="14" y="12"/>
                    <a:pt x="0" y="4"/>
                    <a:pt x="0" y="0"/>
                  </a:cubicBezTo>
                  <a:cubicBezTo>
                    <a:pt x="0" y="0"/>
                    <a:pt x="21" y="0"/>
                    <a:pt x="35" y="4"/>
                  </a:cubicBezTo>
                  <a:cubicBezTo>
                    <a:pt x="35" y="4"/>
                    <a:pt x="35" y="8"/>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3" name="Freeform 616"/>
            <p:cNvSpPr>
              <a:spLocks/>
            </p:cNvSpPr>
            <p:nvPr/>
          </p:nvSpPr>
          <p:spPr bwMode="auto">
            <a:xfrm>
              <a:off x="6048376" y="5260976"/>
              <a:ext cx="39688"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43" y="32"/>
                    <a:pt x="15" y="27"/>
                  </a:cubicBezTo>
                  <a:cubicBezTo>
                    <a:pt x="15" y="27"/>
                    <a:pt x="0" y="11"/>
                    <a:pt x="0" y="0"/>
                  </a:cubicBezTo>
                  <a:cubicBezTo>
                    <a:pt x="0" y="0"/>
                    <a:pt x="29" y="0"/>
                    <a:pt x="50" y="11"/>
                  </a:cubicBezTo>
                  <a:cubicBezTo>
                    <a:pt x="50" y="11"/>
                    <a:pt x="64" y="16"/>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4" name="Freeform 617"/>
            <p:cNvSpPr>
              <a:spLocks/>
            </p:cNvSpPr>
            <p:nvPr/>
          </p:nvSpPr>
          <p:spPr bwMode="auto">
            <a:xfrm>
              <a:off x="6057901" y="5260976"/>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32"/>
                  </a:moveTo>
                  <a:cubicBezTo>
                    <a:pt x="32" y="32"/>
                    <a:pt x="14" y="32"/>
                    <a:pt x="10" y="24"/>
                  </a:cubicBezTo>
                  <a:cubicBezTo>
                    <a:pt x="10" y="24"/>
                    <a:pt x="0" y="8"/>
                    <a:pt x="5" y="0"/>
                  </a:cubicBezTo>
                  <a:cubicBezTo>
                    <a:pt x="5" y="0"/>
                    <a:pt x="19" y="8"/>
                    <a:pt x="23" y="8"/>
                  </a:cubicBezTo>
                  <a:cubicBezTo>
                    <a:pt x="23" y="8"/>
                    <a:pt x="28" y="16"/>
                    <a:pt x="32"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5" name="Freeform 618"/>
            <p:cNvSpPr>
              <a:spLocks/>
            </p:cNvSpPr>
            <p:nvPr/>
          </p:nvSpPr>
          <p:spPr bwMode="auto">
            <a:xfrm>
              <a:off x="6057901" y="5281613"/>
              <a:ext cx="41275" cy="9525"/>
            </a:xfrm>
            <a:custGeom>
              <a:avLst/>
              <a:gdLst>
                <a:gd name="T0" fmla="*/ 2147483647 w 64"/>
                <a:gd name="T1" fmla="*/ 2147483647 h 16"/>
                <a:gd name="T2" fmla="*/ 2147483647 w 64"/>
                <a:gd name="T3" fmla="*/ 2147483647 h 16"/>
                <a:gd name="T4" fmla="*/ 2147483647 w 64"/>
                <a:gd name="T5" fmla="*/ 0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16"/>
                  </a:moveTo>
                  <a:cubicBezTo>
                    <a:pt x="64" y="16"/>
                    <a:pt x="39" y="16"/>
                    <a:pt x="20" y="16"/>
                  </a:cubicBezTo>
                  <a:cubicBezTo>
                    <a:pt x="20" y="16"/>
                    <a:pt x="0" y="7"/>
                    <a:pt x="7" y="0"/>
                  </a:cubicBezTo>
                  <a:cubicBezTo>
                    <a:pt x="7" y="0"/>
                    <a:pt x="32" y="0"/>
                    <a:pt x="45" y="4"/>
                  </a:cubicBezTo>
                  <a:cubicBezTo>
                    <a:pt x="45" y="4"/>
                    <a:pt x="64" y="7"/>
                    <a:pt x="64"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6" name="Freeform 619"/>
            <p:cNvSpPr>
              <a:spLocks/>
            </p:cNvSpPr>
            <p:nvPr/>
          </p:nvSpPr>
          <p:spPr bwMode="auto">
            <a:xfrm>
              <a:off x="6069013" y="528161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3"/>
                  </a:moveTo>
                  <a:cubicBezTo>
                    <a:pt x="48" y="13"/>
                    <a:pt x="21" y="16"/>
                    <a:pt x="7" y="13"/>
                  </a:cubicBezTo>
                  <a:cubicBezTo>
                    <a:pt x="7" y="13"/>
                    <a:pt x="0" y="7"/>
                    <a:pt x="0" y="0"/>
                  </a:cubicBezTo>
                  <a:cubicBezTo>
                    <a:pt x="0" y="0"/>
                    <a:pt x="21" y="4"/>
                    <a:pt x="35" y="7"/>
                  </a:cubicBezTo>
                  <a:cubicBezTo>
                    <a:pt x="35" y="7"/>
                    <a:pt x="35" y="7"/>
                    <a:pt x="48" y="1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7" name="Freeform 620"/>
            <p:cNvSpPr>
              <a:spLocks/>
            </p:cNvSpPr>
            <p:nvPr/>
          </p:nvSpPr>
          <p:spPr bwMode="auto">
            <a:xfrm>
              <a:off x="6127751" y="5095876"/>
              <a:ext cx="41275" cy="41275"/>
            </a:xfrm>
            <a:custGeom>
              <a:avLst/>
              <a:gdLst>
                <a:gd name="T0" fmla="*/ 2147483647 w 64"/>
                <a:gd name="T1" fmla="*/ 2147483647 h 64"/>
                <a:gd name="T2" fmla="*/ 2147483647 w 64"/>
                <a:gd name="T3" fmla="*/ 2147483647 h 64"/>
                <a:gd name="T4" fmla="*/ 2147483647 w 64"/>
                <a:gd name="T5" fmla="*/ 0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8"/>
                  </a:moveTo>
                  <a:cubicBezTo>
                    <a:pt x="64" y="58"/>
                    <a:pt x="38" y="64"/>
                    <a:pt x="16" y="52"/>
                  </a:cubicBezTo>
                  <a:cubicBezTo>
                    <a:pt x="16" y="52"/>
                    <a:pt x="0" y="26"/>
                    <a:pt x="6" y="0"/>
                  </a:cubicBezTo>
                  <a:cubicBezTo>
                    <a:pt x="6" y="0"/>
                    <a:pt x="32" y="0"/>
                    <a:pt x="43" y="13"/>
                  </a:cubicBezTo>
                  <a:cubicBezTo>
                    <a:pt x="43" y="13"/>
                    <a:pt x="64" y="32"/>
                    <a:pt x="64" y="5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8" name="Freeform 621"/>
            <p:cNvSpPr>
              <a:spLocks/>
            </p:cNvSpPr>
            <p:nvPr/>
          </p:nvSpPr>
          <p:spPr bwMode="auto">
            <a:xfrm>
              <a:off x="6127751" y="5105401"/>
              <a:ext cx="41275"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8"/>
                  </a:moveTo>
                  <a:cubicBezTo>
                    <a:pt x="64" y="28"/>
                    <a:pt x="29" y="32"/>
                    <a:pt x="15" y="23"/>
                  </a:cubicBezTo>
                  <a:cubicBezTo>
                    <a:pt x="15" y="23"/>
                    <a:pt x="0" y="5"/>
                    <a:pt x="0" y="0"/>
                  </a:cubicBezTo>
                  <a:cubicBezTo>
                    <a:pt x="0" y="0"/>
                    <a:pt x="29" y="0"/>
                    <a:pt x="43" y="5"/>
                  </a:cubicBezTo>
                  <a:cubicBezTo>
                    <a:pt x="43" y="5"/>
                    <a:pt x="50" y="14"/>
                    <a:pt x="64"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9" name="Freeform 622"/>
            <p:cNvSpPr>
              <a:spLocks/>
            </p:cNvSpPr>
            <p:nvPr/>
          </p:nvSpPr>
          <p:spPr bwMode="auto">
            <a:xfrm>
              <a:off x="6138863" y="5075238"/>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2147483647 w 64"/>
                <a:gd name="T11" fmla="*/ 0 h 48"/>
                <a:gd name="T12" fmla="*/ 0 60000 65536"/>
                <a:gd name="T13" fmla="*/ 0 60000 65536"/>
                <a:gd name="T14" fmla="*/ 0 60000 65536"/>
                <a:gd name="T15" fmla="*/ 0 60000 65536"/>
                <a:gd name="T16" fmla="*/ 0 60000 65536"/>
                <a:gd name="T17" fmla="*/ 0 60000 65536"/>
                <a:gd name="T18" fmla="*/ 0 w 64"/>
                <a:gd name="T19" fmla="*/ 0 h 48"/>
                <a:gd name="T20" fmla="*/ 64 w 6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4" h="48">
                  <a:moveTo>
                    <a:pt x="18" y="0"/>
                  </a:moveTo>
                  <a:cubicBezTo>
                    <a:pt x="30" y="0"/>
                    <a:pt x="41" y="5"/>
                    <a:pt x="47" y="10"/>
                  </a:cubicBezTo>
                  <a:cubicBezTo>
                    <a:pt x="47" y="10"/>
                    <a:pt x="64" y="20"/>
                    <a:pt x="64" y="44"/>
                  </a:cubicBezTo>
                  <a:cubicBezTo>
                    <a:pt x="64" y="44"/>
                    <a:pt x="41" y="48"/>
                    <a:pt x="18" y="39"/>
                  </a:cubicBezTo>
                  <a:cubicBezTo>
                    <a:pt x="18" y="39"/>
                    <a:pt x="6" y="29"/>
                    <a:pt x="0" y="20"/>
                  </a:cubicBezTo>
                  <a:cubicBezTo>
                    <a:pt x="0" y="20"/>
                    <a:pt x="18" y="0"/>
                    <a:pt x="1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0" name="Freeform 623"/>
            <p:cNvSpPr>
              <a:spLocks/>
            </p:cNvSpPr>
            <p:nvPr/>
          </p:nvSpPr>
          <p:spPr bwMode="auto">
            <a:xfrm>
              <a:off x="6148388" y="5075238"/>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0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6" y="0"/>
                  </a:moveTo>
                  <a:cubicBezTo>
                    <a:pt x="12" y="6"/>
                    <a:pt x="24" y="6"/>
                    <a:pt x="30" y="12"/>
                  </a:cubicBezTo>
                  <a:cubicBezTo>
                    <a:pt x="30" y="12"/>
                    <a:pt x="36" y="18"/>
                    <a:pt x="48" y="42"/>
                  </a:cubicBezTo>
                  <a:cubicBezTo>
                    <a:pt x="48" y="42"/>
                    <a:pt x="18" y="48"/>
                    <a:pt x="6" y="36"/>
                  </a:cubicBezTo>
                  <a:cubicBezTo>
                    <a:pt x="6" y="36"/>
                    <a:pt x="0" y="24"/>
                    <a:pt x="0" y="12"/>
                  </a:cubicBezTo>
                  <a:cubicBezTo>
                    <a:pt x="0" y="1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1" name="Freeform 624"/>
            <p:cNvSpPr>
              <a:spLocks/>
            </p:cNvSpPr>
            <p:nvPr/>
          </p:nvSpPr>
          <p:spPr bwMode="auto">
            <a:xfrm>
              <a:off x="6148388" y="5054601"/>
              <a:ext cx="30163" cy="20638"/>
            </a:xfrm>
            <a:custGeom>
              <a:avLst/>
              <a:gdLst>
                <a:gd name="T0" fmla="*/ 0 w 48"/>
                <a:gd name="T1" fmla="*/ 0 h 32"/>
                <a:gd name="T2" fmla="*/ 2147483647 w 48"/>
                <a:gd name="T3" fmla="*/ 0 h 32"/>
                <a:gd name="T4" fmla="*/ 2147483647 w 48"/>
                <a:gd name="T5" fmla="*/ 2147483647 h 32"/>
                <a:gd name="T6" fmla="*/ 0 w 48"/>
                <a:gd name="T7" fmla="*/ 2147483647 h 32"/>
                <a:gd name="T8" fmla="*/ 0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0"/>
                  </a:moveTo>
                  <a:cubicBezTo>
                    <a:pt x="7" y="0"/>
                    <a:pt x="7" y="0"/>
                    <a:pt x="14" y="0"/>
                  </a:cubicBezTo>
                  <a:cubicBezTo>
                    <a:pt x="14" y="0"/>
                    <a:pt x="42" y="5"/>
                    <a:pt x="48" y="19"/>
                  </a:cubicBezTo>
                  <a:cubicBezTo>
                    <a:pt x="48" y="19"/>
                    <a:pt x="28" y="28"/>
                    <a:pt x="0" y="32"/>
                  </a:cubicBezTo>
                  <a:cubicBezTo>
                    <a:pt x="0" y="32"/>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2" name="Freeform 625"/>
            <p:cNvSpPr>
              <a:spLocks/>
            </p:cNvSpPr>
            <p:nvPr/>
          </p:nvSpPr>
          <p:spPr bwMode="auto">
            <a:xfrm>
              <a:off x="6148388" y="5054601"/>
              <a:ext cx="20638" cy="20638"/>
            </a:xfrm>
            <a:custGeom>
              <a:avLst/>
              <a:gdLst>
                <a:gd name="T0" fmla="*/ 2147483647 w 32"/>
                <a:gd name="T1" fmla="*/ 0 h 32"/>
                <a:gd name="T2" fmla="*/ 2147483647 w 32"/>
                <a:gd name="T3" fmla="*/ 0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6" y="0"/>
                  </a:moveTo>
                  <a:cubicBezTo>
                    <a:pt x="6" y="0"/>
                    <a:pt x="6" y="0"/>
                    <a:pt x="6" y="0"/>
                  </a:cubicBezTo>
                  <a:cubicBezTo>
                    <a:pt x="6" y="0"/>
                    <a:pt x="16" y="7"/>
                    <a:pt x="32" y="20"/>
                  </a:cubicBezTo>
                  <a:cubicBezTo>
                    <a:pt x="32" y="20"/>
                    <a:pt x="16" y="26"/>
                    <a:pt x="0" y="32"/>
                  </a:cubicBezTo>
                  <a:cubicBezTo>
                    <a:pt x="0" y="3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3" name="Freeform 626"/>
            <p:cNvSpPr>
              <a:spLocks noEditPoints="1"/>
            </p:cNvSpPr>
            <p:nvPr/>
          </p:nvSpPr>
          <p:spPr bwMode="auto">
            <a:xfrm>
              <a:off x="6138863" y="5003801"/>
              <a:ext cx="68263" cy="133350"/>
            </a:xfrm>
            <a:custGeom>
              <a:avLst/>
              <a:gdLst>
                <a:gd name="T0" fmla="*/ 2147483647 w 108"/>
                <a:gd name="T1" fmla="*/ 2147483647 h 207"/>
                <a:gd name="T2" fmla="*/ 2147483647 w 108"/>
                <a:gd name="T3" fmla="*/ 2147483647 h 207"/>
                <a:gd name="T4" fmla="*/ 2147483647 w 108"/>
                <a:gd name="T5" fmla="*/ 2147483647 h 207"/>
                <a:gd name="T6" fmla="*/ 2147483647 w 108"/>
                <a:gd name="T7" fmla="*/ 2147483647 h 207"/>
                <a:gd name="T8" fmla="*/ 2147483647 w 108"/>
                <a:gd name="T9" fmla="*/ 2147483647 h 207"/>
                <a:gd name="T10" fmla="*/ 2147483647 w 108"/>
                <a:gd name="T11" fmla="*/ 2147483647 h 207"/>
                <a:gd name="T12" fmla="*/ 2147483647 w 108"/>
                <a:gd name="T13" fmla="*/ 2147483647 h 207"/>
                <a:gd name="T14" fmla="*/ 2147483647 w 108"/>
                <a:gd name="T15" fmla="*/ 2147483647 h 207"/>
                <a:gd name="T16" fmla="*/ 2147483647 w 108"/>
                <a:gd name="T17" fmla="*/ 2147483647 h 207"/>
                <a:gd name="T18" fmla="*/ 2147483647 w 108"/>
                <a:gd name="T19" fmla="*/ 2147483647 h 207"/>
                <a:gd name="T20" fmla="*/ 2147483647 w 108"/>
                <a:gd name="T21" fmla="*/ 2147483647 h 207"/>
                <a:gd name="T22" fmla="*/ 2147483647 w 108"/>
                <a:gd name="T23" fmla="*/ 2147483647 h 207"/>
                <a:gd name="T24" fmla="*/ 2147483647 w 108"/>
                <a:gd name="T25" fmla="*/ 2147483647 h 207"/>
                <a:gd name="T26" fmla="*/ 2147483647 w 108"/>
                <a:gd name="T27" fmla="*/ 2147483647 h 207"/>
                <a:gd name="T28" fmla="*/ 2147483647 w 108"/>
                <a:gd name="T29" fmla="*/ 2147483647 h 207"/>
                <a:gd name="T30" fmla="*/ 2147483647 w 108"/>
                <a:gd name="T31" fmla="*/ 2147483647 h 207"/>
                <a:gd name="T32" fmla="*/ 2147483647 w 108"/>
                <a:gd name="T33" fmla="*/ 2147483647 h 207"/>
                <a:gd name="T34" fmla="*/ 2147483647 w 108"/>
                <a:gd name="T35" fmla="*/ 2147483647 h 207"/>
                <a:gd name="T36" fmla="*/ 2147483647 w 108"/>
                <a:gd name="T37" fmla="*/ 2147483647 h 207"/>
                <a:gd name="T38" fmla="*/ 2147483647 w 108"/>
                <a:gd name="T39" fmla="*/ 2147483647 h 207"/>
                <a:gd name="T40" fmla="*/ 2147483647 w 108"/>
                <a:gd name="T41" fmla="*/ 2147483647 h 207"/>
                <a:gd name="T42" fmla="*/ 2147483647 w 108"/>
                <a:gd name="T43" fmla="*/ 2147483647 h 207"/>
                <a:gd name="T44" fmla="*/ 2147483647 w 108"/>
                <a:gd name="T45" fmla="*/ 2147483647 h 207"/>
                <a:gd name="T46" fmla="*/ 2147483647 w 108"/>
                <a:gd name="T47" fmla="*/ 2147483647 h 207"/>
                <a:gd name="T48" fmla="*/ 2147483647 w 108"/>
                <a:gd name="T49" fmla="*/ 2147483647 h 207"/>
                <a:gd name="T50" fmla="*/ 2147483647 w 108"/>
                <a:gd name="T51" fmla="*/ 2147483647 h 207"/>
                <a:gd name="T52" fmla="*/ 2147483647 w 108"/>
                <a:gd name="T53" fmla="*/ 2147483647 h 207"/>
                <a:gd name="T54" fmla="*/ 2147483647 w 108"/>
                <a:gd name="T55" fmla="*/ 2147483647 h 207"/>
                <a:gd name="T56" fmla="*/ 2147483647 w 108"/>
                <a:gd name="T57" fmla="*/ 2147483647 h 207"/>
                <a:gd name="T58" fmla="*/ 2147483647 w 108"/>
                <a:gd name="T59" fmla="*/ 2147483647 h 207"/>
                <a:gd name="T60" fmla="*/ 2147483647 w 108"/>
                <a:gd name="T61" fmla="*/ 2147483647 h 207"/>
                <a:gd name="T62" fmla="*/ 2147483647 w 108"/>
                <a:gd name="T63" fmla="*/ 2147483647 h 207"/>
                <a:gd name="T64" fmla="*/ 2147483647 w 108"/>
                <a:gd name="T65" fmla="*/ 2147483647 h 207"/>
                <a:gd name="T66" fmla="*/ 2147483647 w 108"/>
                <a:gd name="T67" fmla="*/ 2147483647 h 207"/>
                <a:gd name="T68" fmla="*/ 2147483647 w 108"/>
                <a:gd name="T69" fmla="*/ 2147483647 h 207"/>
                <a:gd name="T70" fmla="*/ 2147483647 w 108"/>
                <a:gd name="T71" fmla="*/ 2147483647 h 207"/>
                <a:gd name="T72" fmla="*/ 2147483647 w 108"/>
                <a:gd name="T73" fmla="*/ 2147483647 h 207"/>
                <a:gd name="T74" fmla="*/ 2147483647 w 108"/>
                <a:gd name="T75" fmla="*/ 2147483647 h 207"/>
                <a:gd name="T76" fmla="*/ 2147483647 w 108"/>
                <a:gd name="T77" fmla="*/ 2147483647 h 207"/>
                <a:gd name="T78" fmla="*/ 2147483647 w 108"/>
                <a:gd name="T79" fmla="*/ 2147483647 h 207"/>
                <a:gd name="T80" fmla="*/ 2147483647 w 108"/>
                <a:gd name="T81" fmla="*/ 2147483647 h 207"/>
                <a:gd name="T82" fmla="*/ 2147483647 w 108"/>
                <a:gd name="T83" fmla="*/ 2147483647 h 207"/>
                <a:gd name="T84" fmla="*/ 2147483647 w 108"/>
                <a:gd name="T85" fmla="*/ 2147483647 h 207"/>
                <a:gd name="T86" fmla="*/ 2147483647 w 108"/>
                <a:gd name="T87" fmla="*/ 2147483647 h 207"/>
                <a:gd name="T88" fmla="*/ 2147483647 w 108"/>
                <a:gd name="T89" fmla="*/ 2147483647 h 207"/>
                <a:gd name="T90" fmla="*/ 2147483647 w 108"/>
                <a:gd name="T91" fmla="*/ 2147483647 h 207"/>
                <a:gd name="T92" fmla="*/ 2147483647 w 108"/>
                <a:gd name="T93" fmla="*/ 2147483647 h 207"/>
                <a:gd name="T94" fmla="*/ 2147483647 w 108"/>
                <a:gd name="T95" fmla="*/ 2147483647 h 207"/>
                <a:gd name="T96" fmla="*/ 2147483647 w 108"/>
                <a:gd name="T97" fmla="*/ 2147483647 h 207"/>
                <a:gd name="T98" fmla="*/ 2147483647 w 108"/>
                <a:gd name="T99" fmla="*/ 2147483647 h 207"/>
                <a:gd name="T100" fmla="*/ 2147483647 w 108"/>
                <a:gd name="T101" fmla="*/ 2147483647 h 207"/>
                <a:gd name="T102" fmla="*/ 0 w 108"/>
                <a:gd name="T103" fmla="*/ 2147483647 h 207"/>
                <a:gd name="T104" fmla="*/ 2147483647 w 108"/>
                <a:gd name="T105" fmla="*/ 2147483647 h 207"/>
                <a:gd name="T106" fmla="*/ 2147483647 w 108"/>
                <a:gd name="T107" fmla="*/ 2147483647 h 207"/>
                <a:gd name="T108" fmla="*/ 2147483647 w 108"/>
                <a:gd name="T109" fmla="*/ 2147483647 h 207"/>
                <a:gd name="T110" fmla="*/ 2147483647 w 108"/>
                <a:gd name="T111" fmla="*/ 2147483647 h 207"/>
                <a:gd name="T112" fmla="*/ 2147483647 w 108"/>
                <a:gd name="T113" fmla="*/ 2147483647 h 2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207"/>
                <a:gd name="T173" fmla="*/ 108 w 108"/>
                <a:gd name="T174" fmla="*/ 207 h 2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207">
                  <a:moveTo>
                    <a:pt x="55" y="192"/>
                  </a:moveTo>
                  <a:lnTo>
                    <a:pt x="57" y="191"/>
                  </a:lnTo>
                  <a:lnTo>
                    <a:pt x="67" y="186"/>
                  </a:lnTo>
                  <a:lnTo>
                    <a:pt x="74" y="201"/>
                  </a:lnTo>
                  <a:lnTo>
                    <a:pt x="64" y="206"/>
                  </a:lnTo>
                  <a:lnTo>
                    <a:pt x="62" y="207"/>
                  </a:lnTo>
                  <a:lnTo>
                    <a:pt x="55" y="192"/>
                  </a:lnTo>
                  <a:close/>
                  <a:moveTo>
                    <a:pt x="75" y="169"/>
                  </a:moveTo>
                  <a:lnTo>
                    <a:pt x="78" y="171"/>
                  </a:lnTo>
                  <a:lnTo>
                    <a:pt x="72" y="170"/>
                  </a:lnTo>
                  <a:lnTo>
                    <a:pt x="80" y="168"/>
                  </a:lnTo>
                  <a:lnTo>
                    <a:pt x="83" y="183"/>
                  </a:lnTo>
                  <a:lnTo>
                    <a:pt x="75" y="185"/>
                  </a:lnTo>
                  <a:cubicBezTo>
                    <a:pt x="73" y="186"/>
                    <a:pt x="71" y="185"/>
                    <a:pt x="69" y="184"/>
                  </a:cubicBezTo>
                  <a:lnTo>
                    <a:pt x="66" y="182"/>
                  </a:lnTo>
                  <a:lnTo>
                    <a:pt x="75" y="169"/>
                  </a:lnTo>
                  <a:close/>
                  <a:moveTo>
                    <a:pt x="70" y="161"/>
                  </a:moveTo>
                  <a:lnTo>
                    <a:pt x="76" y="161"/>
                  </a:lnTo>
                  <a:lnTo>
                    <a:pt x="87" y="161"/>
                  </a:lnTo>
                  <a:lnTo>
                    <a:pt x="87" y="177"/>
                  </a:lnTo>
                  <a:lnTo>
                    <a:pt x="76" y="177"/>
                  </a:lnTo>
                  <a:lnTo>
                    <a:pt x="70" y="177"/>
                  </a:lnTo>
                  <a:lnTo>
                    <a:pt x="70" y="161"/>
                  </a:lnTo>
                  <a:close/>
                  <a:moveTo>
                    <a:pt x="78" y="149"/>
                  </a:moveTo>
                  <a:lnTo>
                    <a:pt x="85" y="151"/>
                  </a:lnTo>
                  <a:lnTo>
                    <a:pt x="81" y="151"/>
                  </a:lnTo>
                  <a:lnTo>
                    <a:pt x="91" y="149"/>
                  </a:lnTo>
                  <a:lnTo>
                    <a:pt x="94" y="164"/>
                  </a:lnTo>
                  <a:lnTo>
                    <a:pt x="84" y="166"/>
                  </a:lnTo>
                  <a:cubicBezTo>
                    <a:pt x="83" y="167"/>
                    <a:pt x="81" y="167"/>
                    <a:pt x="80" y="166"/>
                  </a:cubicBezTo>
                  <a:lnTo>
                    <a:pt x="73" y="164"/>
                  </a:lnTo>
                  <a:lnTo>
                    <a:pt x="78" y="149"/>
                  </a:lnTo>
                  <a:close/>
                  <a:moveTo>
                    <a:pt x="77" y="137"/>
                  </a:moveTo>
                  <a:lnTo>
                    <a:pt x="81" y="138"/>
                  </a:lnTo>
                  <a:lnTo>
                    <a:pt x="89" y="140"/>
                  </a:lnTo>
                  <a:lnTo>
                    <a:pt x="97" y="142"/>
                  </a:lnTo>
                  <a:lnTo>
                    <a:pt x="100" y="143"/>
                  </a:lnTo>
                  <a:lnTo>
                    <a:pt x="97" y="158"/>
                  </a:lnTo>
                  <a:lnTo>
                    <a:pt x="92" y="157"/>
                  </a:lnTo>
                  <a:lnTo>
                    <a:pt x="86" y="155"/>
                  </a:lnTo>
                  <a:lnTo>
                    <a:pt x="78" y="153"/>
                  </a:lnTo>
                  <a:lnTo>
                    <a:pt x="74" y="152"/>
                  </a:lnTo>
                  <a:lnTo>
                    <a:pt x="77" y="137"/>
                  </a:lnTo>
                  <a:close/>
                  <a:moveTo>
                    <a:pt x="75" y="123"/>
                  </a:moveTo>
                  <a:lnTo>
                    <a:pt x="78" y="123"/>
                  </a:lnTo>
                  <a:lnTo>
                    <a:pt x="85" y="123"/>
                  </a:lnTo>
                  <a:lnTo>
                    <a:pt x="103" y="123"/>
                  </a:lnTo>
                  <a:lnTo>
                    <a:pt x="103" y="139"/>
                  </a:lnTo>
                  <a:lnTo>
                    <a:pt x="85" y="139"/>
                  </a:lnTo>
                  <a:lnTo>
                    <a:pt x="78" y="139"/>
                  </a:lnTo>
                  <a:lnTo>
                    <a:pt x="75" y="139"/>
                  </a:lnTo>
                  <a:lnTo>
                    <a:pt x="75" y="123"/>
                  </a:lnTo>
                  <a:close/>
                  <a:moveTo>
                    <a:pt x="73" y="106"/>
                  </a:moveTo>
                  <a:lnTo>
                    <a:pt x="76" y="105"/>
                  </a:lnTo>
                  <a:cubicBezTo>
                    <a:pt x="77" y="105"/>
                    <a:pt x="78" y="104"/>
                    <a:pt x="78" y="104"/>
                  </a:cubicBezTo>
                  <a:lnTo>
                    <a:pt x="85" y="104"/>
                  </a:lnTo>
                  <a:lnTo>
                    <a:pt x="95" y="106"/>
                  </a:lnTo>
                  <a:cubicBezTo>
                    <a:pt x="97" y="106"/>
                    <a:pt x="98" y="106"/>
                    <a:pt x="99" y="107"/>
                  </a:cubicBezTo>
                  <a:lnTo>
                    <a:pt x="108" y="113"/>
                  </a:lnTo>
                  <a:lnTo>
                    <a:pt x="99" y="126"/>
                  </a:lnTo>
                  <a:lnTo>
                    <a:pt x="90" y="120"/>
                  </a:lnTo>
                  <a:lnTo>
                    <a:pt x="94" y="121"/>
                  </a:lnTo>
                  <a:lnTo>
                    <a:pt x="85" y="120"/>
                  </a:lnTo>
                  <a:lnTo>
                    <a:pt x="78" y="120"/>
                  </a:lnTo>
                  <a:lnTo>
                    <a:pt x="81" y="120"/>
                  </a:lnTo>
                  <a:lnTo>
                    <a:pt x="78" y="121"/>
                  </a:lnTo>
                  <a:lnTo>
                    <a:pt x="73" y="106"/>
                  </a:lnTo>
                  <a:close/>
                  <a:moveTo>
                    <a:pt x="69" y="93"/>
                  </a:moveTo>
                  <a:lnTo>
                    <a:pt x="73" y="92"/>
                  </a:lnTo>
                  <a:lnTo>
                    <a:pt x="81" y="91"/>
                  </a:lnTo>
                  <a:cubicBezTo>
                    <a:pt x="82" y="90"/>
                    <a:pt x="83" y="90"/>
                    <a:pt x="83" y="90"/>
                  </a:cubicBezTo>
                  <a:lnTo>
                    <a:pt x="104" y="92"/>
                  </a:lnTo>
                  <a:lnTo>
                    <a:pt x="103" y="108"/>
                  </a:lnTo>
                  <a:lnTo>
                    <a:pt x="82" y="106"/>
                  </a:lnTo>
                  <a:lnTo>
                    <a:pt x="83" y="106"/>
                  </a:lnTo>
                  <a:lnTo>
                    <a:pt x="76" y="107"/>
                  </a:lnTo>
                  <a:lnTo>
                    <a:pt x="72" y="108"/>
                  </a:lnTo>
                  <a:lnTo>
                    <a:pt x="69" y="93"/>
                  </a:lnTo>
                  <a:close/>
                  <a:moveTo>
                    <a:pt x="59" y="89"/>
                  </a:moveTo>
                  <a:lnTo>
                    <a:pt x="60" y="88"/>
                  </a:lnTo>
                  <a:cubicBezTo>
                    <a:pt x="60" y="87"/>
                    <a:pt x="61" y="87"/>
                    <a:pt x="62" y="86"/>
                  </a:cubicBezTo>
                  <a:lnTo>
                    <a:pt x="68" y="83"/>
                  </a:lnTo>
                  <a:lnTo>
                    <a:pt x="80" y="77"/>
                  </a:lnTo>
                  <a:lnTo>
                    <a:pt x="100" y="69"/>
                  </a:lnTo>
                  <a:lnTo>
                    <a:pt x="106" y="84"/>
                  </a:lnTo>
                  <a:lnTo>
                    <a:pt x="87" y="92"/>
                  </a:lnTo>
                  <a:lnTo>
                    <a:pt x="75" y="98"/>
                  </a:lnTo>
                  <a:lnTo>
                    <a:pt x="69" y="101"/>
                  </a:lnTo>
                  <a:lnTo>
                    <a:pt x="71" y="99"/>
                  </a:lnTo>
                  <a:lnTo>
                    <a:pt x="70" y="100"/>
                  </a:lnTo>
                  <a:lnTo>
                    <a:pt x="59" y="89"/>
                  </a:lnTo>
                  <a:close/>
                  <a:moveTo>
                    <a:pt x="52" y="78"/>
                  </a:moveTo>
                  <a:lnTo>
                    <a:pt x="54" y="75"/>
                  </a:lnTo>
                  <a:cubicBezTo>
                    <a:pt x="54" y="74"/>
                    <a:pt x="55" y="74"/>
                    <a:pt x="55" y="73"/>
                  </a:cubicBezTo>
                  <a:lnTo>
                    <a:pt x="63" y="66"/>
                  </a:lnTo>
                  <a:cubicBezTo>
                    <a:pt x="64" y="66"/>
                    <a:pt x="64" y="66"/>
                    <a:pt x="65" y="65"/>
                  </a:cubicBezTo>
                  <a:lnTo>
                    <a:pt x="95" y="50"/>
                  </a:lnTo>
                  <a:lnTo>
                    <a:pt x="102" y="65"/>
                  </a:lnTo>
                  <a:lnTo>
                    <a:pt x="72" y="80"/>
                  </a:lnTo>
                  <a:lnTo>
                    <a:pt x="74" y="78"/>
                  </a:lnTo>
                  <a:lnTo>
                    <a:pt x="66" y="85"/>
                  </a:lnTo>
                  <a:lnTo>
                    <a:pt x="67" y="84"/>
                  </a:lnTo>
                  <a:lnTo>
                    <a:pt x="65" y="87"/>
                  </a:lnTo>
                  <a:lnTo>
                    <a:pt x="52" y="78"/>
                  </a:lnTo>
                  <a:close/>
                  <a:moveTo>
                    <a:pt x="46" y="67"/>
                  </a:moveTo>
                  <a:lnTo>
                    <a:pt x="47" y="64"/>
                  </a:lnTo>
                  <a:cubicBezTo>
                    <a:pt x="47" y="63"/>
                    <a:pt x="48" y="62"/>
                    <a:pt x="48" y="62"/>
                  </a:cubicBezTo>
                  <a:lnTo>
                    <a:pt x="54" y="54"/>
                  </a:lnTo>
                  <a:cubicBezTo>
                    <a:pt x="54" y="53"/>
                    <a:pt x="55" y="53"/>
                    <a:pt x="55" y="52"/>
                  </a:cubicBezTo>
                  <a:lnTo>
                    <a:pt x="67" y="42"/>
                  </a:lnTo>
                  <a:cubicBezTo>
                    <a:pt x="68" y="42"/>
                    <a:pt x="68" y="42"/>
                    <a:pt x="69" y="41"/>
                  </a:cubicBezTo>
                  <a:lnTo>
                    <a:pt x="89" y="31"/>
                  </a:lnTo>
                  <a:lnTo>
                    <a:pt x="96" y="46"/>
                  </a:lnTo>
                  <a:lnTo>
                    <a:pt x="76" y="56"/>
                  </a:lnTo>
                  <a:lnTo>
                    <a:pt x="78" y="55"/>
                  </a:lnTo>
                  <a:lnTo>
                    <a:pt x="66" y="65"/>
                  </a:lnTo>
                  <a:lnTo>
                    <a:pt x="67" y="63"/>
                  </a:lnTo>
                  <a:lnTo>
                    <a:pt x="61" y="71"/>
                  </a:lnTo>
                  <a:lnTo>
                    <a:pt x="62" y="69"/>
                  </a:lnTo>
                  <a:lnTo>
                    <a:pt x="61" y="72"/>
                  </a:lnTo>
                  <a:lnTo>
                    <a:pt x="46" y="67"/>
                  </a:lnTo>
                  <a:close/>
                  <a:moveTo>
                    <a:pt x="34" y="55"/>
                  </a:moveTo>
                  <a:lnTo>
                    <a:pt x="35" y="52"/>
                  </a:lnTo>
                  <a:cubicBezTo>
                    <a:pt x="35" y="51"/>
                    <a:pt x="36" y="50"/>
                    <a:pt x="36" y="50"/>
                  </a:cubicBezTo>
                  <a:lnTo>
                    <a:pt x="42" y="42"/>
                  </a:lnTo>
                  <a:cubicBezTo>
                    <a:pt x="42" y="41"/>
                    <a:pt x="43" y="41"/>
                    <a:pt x="43" y="40"/>
                  </a:cubicBezTo>
                  <a:lnTo>
                    <a:pt x="55" y="30"/>
                  </a:lnTo>
                  <a:cubicBezTo>
                    <a:pt x="56" y="30"/>
                    <a:pt x="56" y="30"/>
                    <a:pt x="57" y="29"/>
                  </a:cubicBezTo>
                  <a:lnTo>
                    <a:pt x="78" y="19"/>
                  </a:lnTo>
                  <a:lnTo>
                    <a:pt x="85" y="34"/>
                  </a:lnTo>
                  <a:lnTo>
                    <a:pt x="64" y="44"/>
                  </a:lnTo>
                  <a:lnTo>
                    <a:pt x="66" y="43"/>
                  </a:lnTo>
                  <a:lnTo>
                    <a:pt x="54" y="53"/>
                  </a:lnTo>
                  <a:lnTo>
                    <a:pt x="55" y="51"/>
                  </a:lnTo>
                  <a:lnTo>
                    <a:pt x="49" y="59"/>
                  </a:lnTo>
                  <a:lnTo>
                    <a:pt x="50" y="57"/>
                  </a:lnTo>
                  <a:lnTo>
                    <a:pt x="49" y="60"/>
                  </a:lnTo>
                  <a:lnTo>
                    <a:pt x="34" y="55"/>
                  </a:lnTo>
                  <a:close/>
                  <a:moveTo>
                    <a:pt x="17" y="42"/>
                  </a:moveTo>
                  <a:lnTo>
                    <a:pt x="19" y="38"/>
                  </a:lnTo>
                  <a:cubicBezTo>
                    <a:pt x="20" y="37"/>
                    <a:pt x="20" y="36"/>
                    <a:pt x="21" y="35"/>
                  </a:cubicBezTo>
                  <a:lnTo>
                    <a:pt x="30" y="27"/>
                  </a:lnTo>
                  <a:cubicBezTo>
                    <a:pt x="31" y="27"/>
                    <a:pt x="31" y="27"/>
                    <a:pt x="32" y="26"/>
                  </a:cubicBezTo>
                  <a:lnTo>
                    <a:pt x="48" y="17"/>
                  </a:lnTo>
                  <a:cubicBezTo>
                    <a:pt x="48" y="17"/>
                    <a:pt x="49" y="17"/>
                    <a:pt x="50" y="17"/>
                  </a:cubicBezTo>
                  <a:lnTo>
                    <a:pt x="74" y="13"/>
                  </a:lnTo>
                  <a:lnTo>
                    <a:pt x="77" y="28"/>
                  </a:lnTo>
                  <a:lnTo>
                    <a:pt x="53" y="32"/>
                  </a:lnTo>
                  <a:lnTo>
                    <a:pt x="55" y="31"/>
                  </a:lnTo>
                  <a:lnTo>
                    <a:pt x="39" y="40"/>
                  </a:lnTo>
                  <a:lnTo>
                    <a:pt x="41" y="39"/>
                  </a:lnTo>
                  <a:lnTo>
                    <a:pt x="32" y="47"/>
                  </a:lnTo>
                  <a:lnTo>
                    <a:pt x="34" y="45"/>
                  </a:lnTo>
                  <a:lnTo>
                    <a:pt x="32" y="49"/>
                  </a:lnTo>
                  <a:lnTo>
                    <a:pt x="17" y="42"/>
                  </a:lnTo>
                  <a:close/>
                  <a:moveTo>
                    <a:pt x="0" y="29"/>
                  </a:moveTo>
                  <a:lnTo>
                    <a:pt x="2" y="25"/>
                  </a:lnTo>
                  <a:cubicBezTo>
                    <a:pt x="3" y="24"/>
                    <a:pt x="3" y="24"/>
                    <a:pt x="3" y="23"/>
                  </a:cubicBezTo>
                  <a:lnTo>
                    <a:pt x="10" y="15"/>
                  </a:lnTo>
                  <a:cubicBezTo>
                    <a:pt x="11" y="14"/>
                    <a:pt x="12" y="14"/>
                    <a:pt x="13" y="13"/>
                  </a:cubicBezTo>
                  <a:lnTo>
                    <a:pt x="31" y="4"/>
                  </a:lnTo>
                  <a:cubicBezTo>
                    <a:pt x="32" y="4"/>
                    <a:pt x="33" y="4"/>
                    <a:pt x="33" y="4"/>
                  </a:cubicBezTo>
                  <a:lnTo>
                    <a:pt x="63" y="0"/>
                  </a:lnTo>
                  <a:lnTo>
                    <a:pt x="66" y="15"/>
                  </a:lnTo>
                  <a:lnTo>
                    <a:pt x="36" y="19"/>
                  </a:lnTo>
                  <a:lnTo>
                    <a:pt x="38" y="19"/>
                  </a:lnTo>
                  <a:lnTo>
                    <a:pt x="20" y="28"/>
                  </a:lnTo>
                  <a:lnTo>
                    <a:pt x="22" y="26"/>
                  </a:lnTo>
                  <a:lnTo>
                    <a:pt x="15" y="34"/>
                  </a:lnTo>
                  <a:lnTo>
                    <a:pt x="17" y="32"/>
                  </a:lnTo>
                  <a:lnTo>
                    <a:pt x="15" y="36"/>
                  </a:lnTo>
                  <a:lnTo>
                    <a:pt x="0" y="29"/>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14" name="Freeform 627"/>
            <p:cNvSpPr>
              <a:spLocks/>
            </p:cNvSpPr>
            <p:nvPr/>
          </p:nvSpPr>
          <p:spPr bwMode="auto">
            <a:xfrm>
              <a:off x="6057901"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4" y="0"/>
                  </a:moveTo>
                  <a:cubicBezTo>
                    <a:pt x="24" y="0"/>
                    <a:pt x="8" y="25"/>
                    <a:pt x="0" y="50"/>
                  </a:cubicBezTo>
                  <a:cubicBezTo>
                    <a:pt x="0" y="50"/>
                    <a:pt x="16" y="80"/>
                    <a:pt x="40" y="80"/>
                  </a:cubicBezTo>
                  <a:cubicBezTo>
                    <a:pt x="40" y="80"/>
                    <a:pt x="48" y="56"/>
                    <a:pt x="48" y="37"/>
                  </a:cubicBezTo>
                  <a:cubicBezTo>
                    <a:pt x="48" y="37"/>
                    <a:pt x="48" y="13"/>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5" name="Freeform 628"/>
            <p:cNvSpPr>
              <a:spLocks/>
            </p:cNvSpPr>
            <p:nvPr/>
          </p:nvSpPr>
          <p:spPr bwMode="auto">
            <a:xfrm>
              <a:off x="6069013" y="4992688"/>
              <a:ext cx="9525" cy="41275"/>
            </a:xfrm>
            <a:custGeom>
              <a:avLst/>
              <a:gdLst>
                <a:gd name="T0" fmla="*/ 2147483647 w 16"/>
                <a:gd name="T1" fmla="*/ 0 h 64"/>
                <a:gd name="T2" fmla="*/ 2147483647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8" y="0"/>
                  </a:moveTo>
                  <a:cubicBezTo>
                    <a:pt x="8" y="0"/>
                    <a:pt x="0" y="26"/>
                    <a:pt x="4" y="39"/>
                  </a:cubicBezTo>
                  <a:cubicBezTo>
                    <a:pt x="4" y="39"/>
                    <a:pt x="8" y="58"/>
                    <a:pt x="16" y="64"/>
                  </a:cubicBezTo>
                  <a:cubicBezTo>
                    <a:pt x="16" y="64"/>
                    <a:pt x="16" y="39"/>
                    <a:pt x="16" y="26"/>
                  </a:cubicBezTo>
                  <a:cubicBezTo>
                    <a:pt x="16" y="26"/>
                    <a:pt x="16" y="20"/>
                    <a:pt x="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6" name="Freeform 629"/>
            <p:cNvSpPr>
              <a:spLocks/>
            </p:cNvSpPr>
            <p:nvPr/>
          </p:nvSpPr>
          <p:spPr bwMode="auto">
            <a:xfrm>
              <a:off x="6038851" y="4981576"/>
              <a:ext cx="30163" cy="41275"/>
            </a:xfrm>
            <a:custGeom>
              <a:avLst/>
              <a:gdLst>
                <a:gd name="T0" fmla="*/ 2147483647 w 48"/>
                <a:gd name="T1" fmla="*/ 0 h 64"/>
                <a:gd name="T2" fmla="*/ 2147483647 w 48"/>
                <a:gd name="T3" fmla="*/ 2147483647 h 64"/>
                <a:gd name="T4" fmla="*/ 0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0"/>
                  </a:moveTo>
                  <a:cubicBezTo>
                    <a:pt x="48" y="0"/>
                    <a:pt x="48" y="30"/>
                    <a:pt x="42" y="47"/>
                  </a:cubicBezTo>
                  <a:cubicBezTo>
                    <a:pt x="42" y="47"/>
                    <a:pt x="18" y="64"/>
                    <a:pt x="0" y="64"/>
                  </a:cubicBezTo>
                  <a:cubicBezTo>
                    <a:pt x="0" y="64"/>
                    <a:pt x="6" y="41"/>
                    <a:pt x="12" y="24"/>
                  </a:cubicBezTo>
                  <a:cubicBezTo>
                    <a:pt x="12" y="24"/>
                    <a:pt x="30" y="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7" name="Freeform 630"/>
            <p:cNvSpPr>
              <a:spLocks/>
            </p:cNvSpPr>
            <p:nvPr/>
          </p:nvSpPr>
          <p:spPr bwMode="auto">
            <a:xfrm>
              <a:off x="6048376" y="4992688"/>
              <a:ext cx="20638" cy="30163"/>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8" y="0"/>
                  </a:moveTo>
                  <a:cubicBezTo>
                    <a:pt x="28" y="0"/>
                    <a:pt x="32" y="24"/>
                    <a:pt x="23" y="36"/>
                  </a:cubicBezTo>
                  <a:cubicBezTo>
                    <a:pt x="23" y="36"/>
                    <a:pt x="10" y="48"/>
                    <a:pt x="0" y="42"/>
                  </a:cubicBezTo>
                  <a:cubicBezTo>
                    <a:pt x="0" y="42"/>
                    <a:pt x="5" y="24"/>
                    <a:pt x="10" y="12"/>
                  </a:cubicBezTo>
                  <a:cubicBezTo>
                    <a:pt x="10" y="12"/>
                    <a:pt x="14" y="6"/>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8" name="Freeform 631"/>
            <p:cNvSpPr>
              <a:spLocks/>
            </p:cNvSpPr>
            <p:nvPr/>
          </p:nvSpPr>
          <p:spPr bwMode="auto">
            <a:xfrm>
              <a:off x="6038851" y="49720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9" y="32"/>
                    <a:pt x="29" y="48"/>
                  </a:cubicBezTo>
                  <a:cubicBezTo>
                    <a:pt x="29" y="48"/>
                    <a:pt x="5" y="48"/>
                    <a:pt x="0" y="32"/>
                  </a:cubicBezTo>
                  <a:cubicBezTo>
                    <a:pt x="0" y="32"/>
                    <a:pt x="10" y="8"/>
                    <a:pt x="24" y="8"/>
                  </a:cubicBezTo>
                  <a:cubicBezTo>
                    <a:pt x="24" y="8"/>
                    <a:pt x="39" y="0"/>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9" name="Freeform 632"/>
            <p:cNvSpPr>
              <a:spLocks/>
            </p:cNvSpPr>
            <p:nvPr/>
          </p:nvSpPr>
          <p:spPr bwMode="auto">
            <a:xfrm>
              <a:off x="6038851" y="4981576"/>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0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36" y="16"/>
                    <a:pt x="24" y="16"/>
                  </a:cubicBezTo>
                  <a:cubicBezTo>
                    <a:pt x="24" y="16"/>
                    <a:pt x="6" y="16"/>
                    <a:pt x="0" y="12"/>
                  </a:cubicBezTo>
                  <a:cubicBezTo>
                    <a:pt x="0" y="12"/>
                    <a:pt x="18" y="4"/>
                    <a:pt x="24" y="0"/>
                  </a:cubicBezTo>
                  <a:cubicBezTo>
                    <a:pt x="24" y="0"/>
                    <a:pt x="30" y="0"/>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0" name="Freeform 633"/>
            <p:cNvSpPr>
              <a:spLocks/>
            </p:cNvSpPr>
            <p:nvPr/>
          </p:nvSpPr>
          <p:spPr bwMode="auto">
            <a:xfrm>
              <a:off x="6069013" y="4960938"/>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6" y="0"/>
                  </a:moveTo>
                  <a:cubicBezTo>
                    <a:pt x="6" y="4"/>
                    <a:pt x="6" y="8"/>
                    <a:pt x="0" y="8"/>
                  </a:cubicBezTo>
                  <a:cubicBezTo>
                    <a:pt x="0" y="12"/>
                    <a:pt x="6" y="16"/>
                    <a:pt x="6" y="16"/>
                  </a:cubicBezTo>
                  <a:cubicBezTo>
                    <a:pt x="16" y="16"/>
                    <a:pt x="6" y="4"/>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1" name="Freeform 634"/>
            <p:cNvSpPr>
              <a:spLocks/>
            </p:cNvSpPr>
            <p:nvPr/>
          </p:nvSpPr>
          <p:spPr bwMode="auto">
            <a:xfrm>
              <a:off x="6057901" y="4878388"/>
              <a:ext cx="41275"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2147483647 w 64"/>
                <a:gd name="T19" fmla="*/ 2147483647 h 144"/>
                <a:gd name="T20" fmla="*/ 2147483647 w 64"/>
                <a:gd name="T21" fmla="*/ 2147483647 h 144"/>
                <a:gd name="T22" fmla="*/ 2147483647 w 64"/>
                <a:gd name="T23" fmla="*/ 2147483647 h 144"/>
                <a:gd name="T24" fmla="*/ 2147483647 w 64"/>
                <a:gd name="T25" fmla="*/ 2147483647 h 144"/>
                <a:gd name="T26" fmla="*/ 2147483647 w 64"/>
                <a:gd name="T27" fmla="*/ 2147483647 h 144"/>
                <a:gd name="T28" fmla="*/ 2147483647 w 6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44"/>
                <a:gd name="T47" fmla="*/ 64 w 6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44">
                  <a:moveTo>
                    <a:pt x="64" y="13"/>
                  </a:moveTo>
                  <a:cubicBezTo>
                    <a:pt x="64" y="7"/>
                    <a:pt x="60" y="7"/>
                    <a:pt x="55" y="7"/>
                  </a:cubicBezTo>
                  <a:cubicBezTo>
                    <a:pt x="50" y="0"/>
                    <a:pt x="45" y="13"/>
                    <a:pt x="45" y="19"/>
                  </a:cubicBezTo>
                  <a:cubicBezTo>
                    <a:pt x="35" y="51"/>
                    <a:pt x="30" y="88"/>
                    <a:pt x="5" y="113"/>
                  </a:cubicBezTo>
                  <a:cubicBezTo>
                    <a:pt x="0" y="119"/>
                    <a:pt x="0" y="132"/>
                    <a:pt x="5" y="138"/>
                  </a:cubicBezTo>
                  <a:cubicBezTo>
                    <a:pt x="5" y="144"/>
                    <a:pt x="15" y="144"/>
                    <a:pt x="15" y="138"/>
                  </a:cubicBezTo>
                  <a:cubicBezTo>
                    <a:pt x="20" y="138"/>
                    <a:pt x="15" y="132"/>
                    <a:pt x="20" y="126"/>
                  </a:cubicBezTo>
                  <a:cubicBezTo>
                    <a:pt x="20" y="113"/>
                    <a:pt x="25" y="107"/>
                    <a:pt x="30" y="101"/>
                  </a:cubicBezTo>
                  <a:cubicBezTo>
                    <a:pt x="35" y="88"/>
                    <a:pt x="40" y="69"/>
                    <a:pt x="40" y="51"/>
                  </a:cubicBezTo>
                  <a:cubicBezTo>
                    <a:pt x="40" y="38"/>
                    <a:pt x="55" y="38"/>
                    <a:pt x="64" y="32"/>
                  </a:cubicBezTo>
                  <a:cubicBezTo>
                    <a:pt x="64" y="26"/>
                    <a:pt x="64" y="19"/>
                    <a:pt x="64" y="19"/>
                  </a:cubicBezTo>
                  <a:cubicBezTo>
                    <a:pt x="64" y="19"/>
                    <a:pt x="60" y="26"/>
                    <a:pt x="55" y="19"/>
                  </a:cubicBezTo>
                  <a:cubicBezTo>
                    <a:pt x="55" y="19"/>
                    <a:pt x="55" y="13"/>
                    <a:pt x="55" y="13"/>
                  </a:cubicBezTo>
                  <a:cubicBezTo>
                    <a:pt x="60" y="13"/>
                    <a:pt x="60" y="13"/>
                    <a:pt x="60" y="13"/>
                  </a:cubicBezTo>
                  <a:cubicBezTo>
                    <a:pt x="60" y="13"/>
                    <a:pt x="64" y="19"/>
                    <a:pt x="64" y="13"/>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2" name="Freeform 635"/>
            <p:cNvSpPr>
              <a:spLocks/>
            </p:cNvSpPr>
            <p:nvPr/>
          </p:nvSpPr>
          <p:spPr bwMode="auto">
            <a:xfrm>
              <a:off x="6048376" y="4951413"/>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0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2" y="0"/>
                  </a:moveTo>
                  <a:cubicBezTo>
                    <a:pt x="8" y="6"/>
                    <a:pt x="4" y="6"/>
                    <a:pt x="4" y="6"/>
                  </a:cubicBezTo>
                  <a:cubicBezTo>
                    <a:pt x="0" y="6"/>
                    <a:pt x="4" y="11"/>
                    <a:pt x="4" y="11"/>
                  </a:cubicBezTo>
                  <a:cubicBezTo>
                    <a:pt x="8" y="11"/>
                    <a:pt x="8" y="16"/>
                    <a:pt x="12" y="11"/>
                  </a:cubicBezTo>
                  <a:cubicBezTo>
                    <a:pt x="12" y="11"/>
                    <a:pt x="16" y="6"/>
                    <a:pt x="12" y="0"/>
                  </a:cubicBezTo>
                  <a:cubicBezTo>
                    <a:pt x="12" y="0"/>
                    <a:pt x="12" y="0"/>
                    <a:pt x="12"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3" name="Freeform 636"/>
            <p:cNvSpPr>
              <a:spLocks/>
            </p:cNvSpPr>
            <p:nvPr/>
          </p:nvSpPr>
          <p:spPr bwMode="auto">
            <a:xfrm>
              <a:off x="6057901" y="4919663"/>
              <a:ext cx="11113" cy="31750"/>
            </a:xfrm>
            <a:custGeom>
              <a:avLst/>
              <a:gdLst>
                <a:gd name="T0" fmla="*/ 2147483647 w 16"/>
                <a:gd name="T1" fmla="*/ 2147483647 h 48"/>
                <a:gd name="T2" fmla="*/ 0 w 16"/>
                <a:gd name="T3" fmla="*/ 2147483647 h 48"/>
                <a:gd name="T4" fmla="*/ 2147483647 w 16"/>
                <a:gd name="T5" fmla="*/ 2147483647 h 48"/>
                <a:gd name="T6" fmla="*/ 2147483647 w 16"/>
                <a:gd name="T7" fmla="*/ 0 h 48"/>
                <a:gd name="T8" fmla="*/ 2147483647 w 16"/>
                <a:gd name="T9" fmla="*/ 2147483647 h 48"/>
                <a:gd name="T10" fmla="*/ 2147483647 w 16"/>
                <a:gd name="T11" fmla="*/ 2147483647 h 48"/>
                <a:gd name="T12" fmla="*/ 0 60000 65536"/>
                <a:gd name="T13" fmla="*/ 0 60000 65536"/>
                <a:gd name="T14" fmla="*/ 0 60000 65536"/>
                <a:gd name="T15" fmla="*/ 0 60000 65536"/>
                <a:gd name="T16" fmla="*/ 0 60000 65536"/>
                <a:gd name="T17" fmla="*/ 0 60000 65536"/>
                <a:gd name="T18" fmla="*/ 0 w 16"/>
                <a:gd name="T19" fmla="*/ 0 h 48"/>
                <a:gd name="T20" fmla="*/ 16 w 16"/>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6" h="48">
                  <a:moveTo>
                    <a:pt x="8" y="21"/>
                  </a:moveTo>
                  <a:cubicBezTo>
                    <a:pt x="4" y="28"/>
                    <a:pt x="4" y="35"/>
                    <a:pt x="0" y="42"/>
                  </a:cubicBezTo>
                  <a:cubicBezTo>
                    <a:pt x="0" y="42"/>
                    <a:pt x="4" y="48"/>
                    <a:pt x="4" y="42"/>
                  </a:cubicBezTo>
                  <a:cubicBezTo>
                    <a:pt x="8" y="35"/>
                    <a:pt x="16" y="21"/>
                    <a:pt x="16" y="0"/>
                  </a:cubicBezTo>
                  <a:cubicBezTo>
                    <a:pt x="12" y="7"/>
                    <a:pt x="12" y="14"/>
                    <a:pt x="8" y="21"/>
                  </a:cubicBezTo>
                  <a:cubicBezTo>
                    <a:pt x="8" y="21"/>
                    <a:pt x="8" y="21"/>
                    <a:pt x="8" y="21"/>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4" name="Freeform 637"/>
            <p:cNvSpPr>
              <a:spLocks/>
            </p:cNvSpPr>
            <p:nvPr/>
          </p:nvSpPr>
          <p:spPr bwMode="auto">
            <a:xfrm>
              <a:off x="6029326" y="4951413"/>
              <a:ext cx="19050" cy="9525"/>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6"/>
                  </a:moveTo>
                  <a:cubicBezTo>
                    <a:pt x="24" y="0"/>
                    <a:pt x="8" y="0"/>
                    <a:pt x="0" y="6"/>
                  </a:cubicBezTo>
                  <a:cubicBezTo>
                    <a:pt x="0" y="11"/>
                    <a:pt x="16" y="16"/>
                    <a:pt x="24" y="11"/>
                  </a:cubicBezTo>
                  <a:cubicBezTo>
                    <a:pt x="32" y="11"/>
                    <a:pt x="32" y="6"/>
                    <a:pt x="32" y="6"/>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5" name="Freeform 638"/>
            <p:cNvSpPr>
              <a:spLocks/>
            </p:cNvSpPr>
            <p:nvPr/>
          </p:nvSpPr>
          <p:spPr bwMode="auto">
            <a:xfrm>
              <a:off x="6048376" y="4960938"/>
              <a:ext cx="9525" cy="11113"/>
            </a:xfrm>
            <a:custGeom>
              <a:avLst/>
              <a:gdLst>
                <a:gd name="T0" fmla="*/ 2147483647 w 16"/>
                <a:gd name="T1" fmla="*/ 0 h 16"/>
                <a:gd name="T2" fmla="*/ 2147483647 w 16"/>
                <a:gd name="T3" fmla="*/ 2147483647 h 16"/>
                <a:gd name="T4" fmla="*/ 2147483647 w 16"/>
                <a:gd name="T5" fmla="*/ 2147483647 h 16"/>
                <a:gd name="T6" fmla="*/ 0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6" y="0"/>
                  </a:moveTo>
                  <a:cubicBezTo>
                    <a:pt x="6" y="4"/>
                    <a:pt x="11" y="4"/>
                    <a:pt x="16" y="4"/>
                  </a:cubicBezTo>
                  <a:cubicBezTo>
                    <a:pt x="11" y="8"/>
                    <a:pt x="16" y="16"/>
                    <a:pt x="6" y="12"/>
                  </a:cubicBezTo>
                  <a:cubicBezTo>
                    <a:pt x="0" y="12"/>
                    <a:pt x="0" y="8"/>
                    <a:pt x="0" y="8"/>
                  </a:cubicBezTo>
                  <a:cubicBezTo>
                    <a:pt x="0" y="8"/>
                    <a:pt x="6"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6" name="Freeform 639"/>
            <p:cNvSpPr>
              <a:spLocks/>
            </p:cNvSpPr>
            <p:nvPr/>
          </p:nvSpPr>
          <p:spPr bwMode="auto">
            <a:xfrm>
              <a:off x="6018213" y="4951413"/>
              <a:ext cx="20638"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0 w 32"/>
                <a:gd name="T11" fmla="*/ 0 h 32"/>
                <a:gd name="T12" fmla="*/ 0 w 32"/>
                <a:gd name="T13" fmla="*/ 0 h 32"/>
                <a:gd name="T14" fmla="*/ 2147483647 w 32"/>
                <a:gd name="T15" fmla="*/ 2147483647 h 32"/>
                <a:gd name="T16" fmla="*/ 2147483647 w 32"/>
                <a:gd name="T17" fmla="*/ 2147483647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22" y="7"/>
                  </a:moveTo>
                  <a:cubicBezTo>
                    <a:pt x="11" y="13"/>
                    <a:pt x="22" y="20"/>
                    <a:pt x="22" y="26"/>
                  </a:cubicBezTo>
                  <a:cubicBezTo>
                    <a:pt x="32" y="26"/>
                    <a:pt x="22" y="32"/>
                    <a:pt x="22" y="32"/>
                  </a:cubicBezTo>
                  <a:cubicBezTo>
                    <a:pt x="11" y="26"/>
                    <a:pt x="0" y="20"/>
                    <a:pt x="0" y="13"/>
                  </a:cubicBezTo>
                  <a:cubicBezTo>
                    <a:pt x="0" y="13"/>
                    <a:pt x="0" y="13"/>
                    <a:pt x="0" y="13"/>
                  </a:cubicBezTo>
                  <a:cubicBezTo>
                    <a:pt x="0" y="7"/>
                    <a:pt x="0" y="7"/>
                    <a:pt x="0" y="0"/>
                  </a:cubicBezTo>
                  <a:cubicBezTo>
                    <a:pt x="0" y="0"/>
                    <a:pt x="0" y="0"/>
                    <a:pt x="0" y="0"/>
                  </a:cubicBezTo>
                  <a:cubicBezTo>
                    <a:pt x="0" y="7"/>
                    <a:pt x="0" y="7"/>
                    <a:pt x="11" y="13"/>
                  </a:cubicBezTo>
                  <a:cubicBezTo>
                    <a:pt x="11" y="13"/>
                    <a:pt x="22" y="7"/>
                    <a:pt x="22"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7" name="Freeform 640"/>
            <p:cNvSpPr>
              <a:spLocks/>
            </p:cNvSpPr>
            <p:nvPr/>
          </p:nvSpPr>
          <p:spPr bwMode="auto">
            <a:xfrm>
              <a:off x="6038851" y="4960938"/>
              <a:ext cx="9525" cy="11113"/>
            </a:xfrm>
            <a:custGeom>
              <a:avLst/>
              <a:gdLst>
                <a:gd name="T0" fmla="*/ 2147483647 w 16"/>
                <a:gd name="T1" fmla="*/ 0 h 16"/>
                <a:gd name="T2" fmla="*/ 0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1" y="0"/>
                  </a:moveTo>
                  <a:cubicBezTo>
                    <a:pt x="11" y="0"/>
                    <a:pt x="6" y="0"/>
                    <a:pt x="0" y="0"/>
                  </a:cubicBezTo>
                  <a:cubicBezTo>
                    <a:pt x="0" y="8"/>
                    <a:pt x="0" y="8"/>
                    <a:pt x="6" y="16"/>
                  </a:cubicBezTo>
                  <a:cubicBezTo>
                    <a:pt x="6" y="16"/>
                    <a:pt x="16" y="16"/>
                    <a:pt x="16" y="8"/>
                  </a:cubicBezTo>
                  <a:cubicBezTo>
                    <a:pt x="16" y="8"/>
                    <a:pt x="11" y="0"/>
                    <a:pt x="11"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8" name="Freeform 641"/>
            <p:cNvSpPr>
              <a:spLocks/>
            </p:cNvSpPr>
            <p:nvPr/>
          </p:nvSpPr>
          <p:spPr bwMode="auto">
            <a:xfrm>
              <a:off x="6029326" y="4972051"/>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0 w 16"/>
                <a:gd name="T13" fmla="*/ 2147483647 h 16"/>
                <a:gd name="T14" fmla="*/ 2147483647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6" y="0"/>
                  </a:moveTo>
                  <a:cubicBezTo>
                    <a:pt x="6" y="4"/>
                    <a:pt x="11" y="4"/>
                    <a:pt x="11" y="4"/>
                  </a:cubicBezTo>
                  <a:cubicBezTo>
                    <a:pt x="11" y="4"/>
                    <a:pt x="11" y="4"/>
                    <a:pt x="11" y="4"/>
                  </a:cubicBezTo>
                  <a:cubicBezTo>
                    <a:pt x="16" y="4"/>
                    <a:pt x="16" y="8"/>
                    <a:pt x="16" y="12"/>
                  </a:cubicBezTo>
                  <a:cubicBezTo>
                    <a:pt x="16" y="16"/>
                    <a:pt x="11" y="16"/>
                    <a:pt x="6" y="16"/>
                  </a:cubicBezTo>
                  <a:cubicBezTo>
                    <a:pt x="6" y="16"/>
                    <a:pt x="6" y="16"/>
                    <a:pt x="6" y="12"/>
                  </a:cubicBezTo>
                  <a:cubicBezTo>
                    <a:pt x="6" y="8"/>
                    <a:pt x="0" y="8"/>
                    <a:pt x="0" y="4"/>
                  </a:cubicBezTo>
                  <a:cubicBezTo>
                    <a:pt x="0" y="0"/>
                    <a:pt x="0"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9" name="Freeform 642"/>
            <p:cNvSpPr>
              <a:spLocks/>
            </p:cNvSpPr>
            <p:nvPr/>
          </p:nvSpPr>
          <p:spPr bwMode="auto">
            <a:xfrm>
              <a:off x="6018213" y="489902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0 h 96"/>
                <a:gd name="T10" fmla="*/ 2147483647 w 96"/>
                <a:gd name="T11" fmla="*/ 2147483647 h 96"/>
                <a:gd name="T12" fmla="*/ 2147483647 w 96"/>
                <a:gd name="T13" fmla="*/ 2147483647 h 96"/>
                <a:gd name="T14" fmla="*/ 2147483647 w 96"/>
                <a:gd name="T15" fmla="*/ 0 h 96"/>
                <a:gd name="T16" fmla="*/ 2147483647 w 96"/>
                <a:gd name="T17" fmla="*/ 2147483647 h 96"/>
                <a:gd name="T18" fmla="*/ 2147483647 w 96"/>
                <a:gd name="T19" fmla="*/ 2147483647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96"/>
                <a:gd name="T32" fmla="*/ 96 w 96"/>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96">
                  <a:moveTo>
                    <a:pt x="78" y="7"/>
                  </a:moveTo>
                  <a:cubicBezTo>
                    <a:pt x="48" y="26"/>
                    <a:pt x="0" y="52"/>
                    <a:pt x="6" y="90"/>
                  </a:cubicBezTo>
                  <a:cubicBezTo>
                    <a:pt x="24" y="77"/>
                    <a:pt x="48" y="96"/>
                    <a:pt x="48" y="77"/>
                  </a:cubicBezTo>
                  <a:cubicBezTo>
                    <a:pt x="54" y="58"/>
                    <a:pt x="66" y="45"/>
                    <a:pt x="84" y="26"/>
                  </a:cubicBezTo>
                  <a:cubicBezTo>
                    <a:pt x="90" y="20"/>
                    <a:pt x="96" y="13"/>
                    <a:pt x="96" y="0"/>
                  </a:cubicBezTo>
                  <a:cubicBezTo>
                    <a:pt x="90" y="13"/>
                    <a:pt x="78" y="32"/>
                    <a:pt x="66" y="32"/>
                  </a:cubicBezTo>
                  <a:cubicBezTo>
                    <a:pt x="66" y="32"/>
                    <a:pt x="66" y="26"/>
                    <a:pt x="66" y="26"/>
                  </a:cubicBezTo>
                  <a:cubicBezTo>
                    <a:pt x="72" y="20"/>
                    <a:pt x="84" y="13"/>
                    <a:pt x="84" y="0"/>
                  </a:cubicBezTo>
                  <a:cubicBezTo>
                    <a:pt x="78" y="0"/>
                    <a:pt x="78" y="7"/>
                    <a:pt x="72" y="7"/>
                  </a:cubicBezTo>
                  <a:cubicBezTo>
                    <a:pt x="72" y="7"/>
                    <a:pt x="78" y="7"/>
                    <a:pt x="78"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0" name="Freeform 643"/>
            <p:cNvSpPr>
              <a:spLocks/>
            </p:cNvSpPr>
            <p:nvPr/>
          </p:nvSpPr>
          <p:spPr bwMode="auto">
            <a:xfrm>
              <a:off x="6029326" y="4972051"/>
              <a:ext cx="9525" cy="9525"/>
            </a:xfrm>
            <a:custGeom>
              <a:avLst/>
              <a:gdLst>
                <a:gd name="T0" fmla="*/ 2147483647 w 16"/>
                <a:gd name="T1" fmla="*/ 2147483647 h 16"/>
                <a:gd name="T2" fmla="*/ 2147483647 w 16"/>
                <a:gd name="T3" fmla="*/ 2147483647 h 16"/>
                <a:gd name="T4" fmla="*/ 0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8" y="16"/>
                  </a:moveTo>
                  <a:cubicBezTo>
                    <a:pt x="8" y="16"/>
                    <a:pt x="8" y="12"/>
                    <a:pt x="8" y="12"/>
                  </a:cubicBezTo>
                  <a:cubicBezTo>
                    <a:pt x="0" y="8"/>
                    <a:pt x="0" y="4"/>
                    <a:pt x="0" y="0"/>
                  </a:cubicBezTo>
                  <a:cubicBezTo>
                    <a:pt x="0" y="0"/>
                    <a:pt x="16" y="0"/>
                    <a:pt x="8" y="4"/>
                  </a:cubicBezTo>
                  <a:cubicBezTo>
                    <a:pt x="0" y="8"/>
                    <a:pt x="8" y="16"/>
                    <a:pt x="8"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1" name="Freeform 644"/>
            <p:cNvSpPr>
              <a:spLocks/>
            </p:cNvSpPr>
            <p:nvPr/>
          </p:nvSpPr>
          <p:spPr bwMode="auto">
            <a:xfrm>
              <a:off x="6018213" y="4951413"/>
              <a:ext cx="20638" cy="20638"/>
            </a:xfrm>
            <a:custGeom>
              <a:avLst/>
              <a:gdLst>
                <a:gd name="T0" fmla="*/ 0 w 32"/>
                <a:gd name="T1" fmla="*/ 0 h 32"/>
                <a:gd name="T2" fmla="*/ 0 w 32"/>
                <a:gd name="T3" fmla="*/ 0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0 w 32"/>
                <a:gd name="T15" fmla="*/ 2147483647 h 32"/>
                <a:gd name="T16" fmla="*/ 0 w 32"/>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0" y="0"/>
                  </a:moveTo>
                  <a:cubicBezTo>
                    <a:pt x="0" y="0"/>
                    <a:pt x="0" y="0"/>
                    <a:pt x="0" y="0"/>
                  </a:cubicBezTo>
                  <a:cubicBezTo>
                    <a:pt x="0" y="7"/>
                    <a:pt x="0" y="7"/>
                    <a:pt x="0" y="13"/>
                  </a:cubicBezTo>
                  <a:cubicBezTo>
                    <a:pt x="0" y="13"/>
                    <a:pt x="0" y="13"/>
                    <a:pt x="0" y="13"/>
                  </a:cubicBezTo>
                  <a:cubicBezTo>
                    <a:pt x="11" y="26"/>
                    <a:pt x="11" y="32"/>
                    <a:pt x="22" y="32"/>
                  </a:cubicBezTo>
                  <a:cubicBezTo>
                    <a:pt x="22" y="32"/>
                    <a:pt x="32" y="26"/>
                    <a:pt x="22" y="26"/>
                  </a:cubicBezTo>
                  <a:cubicBezTo>
                    <a:pt x="22" y="26"/>
                    <a:pt x="22" y="32"/>
                    <a:pt x="11" y="26"/>
                  </a:cubicBezTo>
                  <a:cubicBezTo>
                    <a:pt x="11" y="20"/>
                    <a:pt x="0" y="13"/>
                    <a:pt x="0" y="13"/>
                  </a:cubicBezTo>
                  <a:cubicBezTo>
                    <a:pt x="0" y="13"/>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2" name="Freeform 645"/>
            <p:cNvSpPr>
              <a:spLocks/>
            </p:cNvSpPr>
            <p:nvPr/>
          </p:nvSpPr>
          <p:spPr bwMode="auto">
            <a:xfrm>
              <a:off x="6029326" y="4951413"/>
              <a:ext cx="9525" cy="9525"/>
            </a:xfrm>
            <a:custGeom>
              <a:avLst/>
              <a:gdLst>
                <a:gd name="T0" fmla="*/ 2147483647 w 16"/>
                <a:gd name="T1" fmla="*/ 2147483647 h 16"/>
                <a:gd name="T2" fmla="*/ 0 w 16"/>
                <a:gd name="T3" fmla="*/ 2147483647 h 16"/>
                <a:gd name="T4" fmla="*/ 2147483647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6" y="11"/>
                  </a:moveTo>
                  <a:cubicBezTo>
                    <a:pt x="11" y="16"/>
                    <a:pt x="0" y="11"/>
                    <a:pt x="0" y="6"/>
                  </a:cubicBezTo>
                  <a:cubicBezTo>
                    <a:pt x="6" y="0"/>
                    <a:pt x="6" y="0"/>
                    <a:pt x="11" y="0"/>
                  </a:cubicBezTo>
                  <a:cubicBezTo>
                    <a:pt x="11" y="0"/>
                    <a:pt x="0" y="6"/>
                    <a:pt x="6" y="11"/>
                  </a:cubicBezTo>
                  <a:cubicBezTo>
                    <a:pt x="11" y="16"/>
                    <a:pt x="16" y="11"/>
                    <a:pt x="16"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3" name="Freeform 646"/>
            <p:cNvSpPr>
              <a:spLocks/>
            </p:cNvSpPr>
            <p:nvPr/>
          </p:nvSpPr>
          <p:spPr bwMode="auto">
            <a:xfrm>
              <a:off x="6018213" y="4899026"/>
              <a:ext cx="60325" cy="52388"/>
            </a:xfrm>
            <a:custGeom>
              <a:avLst/>
              <a:gdLst>
                <a:gd name="T0" fmla="*/ 2147483647 w 96"/>
                <a:gd name="T1" fmla="*/ 2147483647 h 80"/>
                <a:gd name="T2" fmla="*/ 2147483647 w 96"/>
                <a:gd name="T3" fmla="*/ 0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0 60000 65536"/>
                <a:gd name="T15" fmla="*/ 0 60000 65536"/>
                <a:gd name="T16" fmla="*/ 0 60000 65536"/>
                <a:gd name="T17" fmla="*/ 0 60000 65536"/>
                <a:gd name="T18" fmla="*/ 0 60000 65536"/>
                <a:gd name="T19" fmla="*/ 0 60000 65536"/>
                <a:gd name="T20" fmla="*/ 0 60000 65536"/>
                <a:gd name="T21" fmla="*/ 0 w 96"/>
                <a:gd name="T22" fmla="*/ 0 h 80"/>
                <a:gd name="T23" fmla="*/ 96 w 9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0">
                  <a:moveTo>
                    <a:pt x="83" y="6"/>
                  </a:moveTo>
                  <a:cubicBezTo>
                    <a:pt x="90" y="6"/>
                    <a:pt x="90" y="0"/>
                    <a:pt x="96" y="0"/>
                  </a:cubicBezTo>
                  <a:cubicBezTo>
                    <a:pt x="96" y="0"/>
                    <a:pt x="90" y="6"/>
                    <a:pt x="76" y="12"/>
                  </a:cubicBezTo>
                  <a:cubicBezTo>
                    <a:pt x="76" y="12"/>
                    <a:pt x="7" y="46"/>
                    <a:pt x="7" y="75"/>
                  </a:cubicBezTo>
                  <a:cubicBezTo>
                    <a:pt x="7" y="75"/>
                    <a:pt x="7" y="80"/>
                    <a:pt x="7" y="80"/>
                  </a:cubicBezTo>
                  <a:cubicBezTo>
                    <a:pt x="0" y="46"/>
                    <a:pt x="55" y="23"/>
                    <a:pt x="90" y="6"/>
                  </a:cubicBezTo>
                  <a:cubicBezTo>
                    <a:pt x="90" y="6"/>
                    <a:pt x="83" y="6"/>
                    <a:pt x="83" y="6"/>
                  </a:cubicBezTo>
                </a:path>
              </a:pathLst>
            </a:custGeom>
            <a:solidFill>
              <a:srgbClr val="FCFD8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4" name="Freeform 647"/>
            <p:cNvSpPr>
              <a:spLocks/>
            </p:cNvSpPr>
            <p:nvPr/>
          </p:nvSpPr>
          <p:spPr bwMode="auto">
            <a:xfrm>
              <a:off x="6057901" y="4878388"/>
              <a:ext cx="41275" cy="82550"/>
            </a:xfrm>
            <a:custGeom>
              <a:avLst/>
              <a:gdLst>
                <a:gd name="T0" fmla="*/ 2147483647 w 64"/>
                <a:gd name="T1" fmla="*/ 2147483647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2147483647 w 64"/>
                <a:gd name="T15" fmla="*/ 2147483647 h 128"/>
                <a:gd name="T16" fmla="*/ 2147483647 w 64"/>
                <a:gd name="T17" fmla="*/ 2147483647 h 128"/>
                <a:gd name="T18" fmla="*/ 2147483647 w 64"/>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28"/>
                <a:gd name="T32" fmla="*/ 64 w 64"/>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28">
                  <a:moveTo>
                    <a:pt x="5" y="128"/>
                  </a:moveTo>
                  <a:cubicBezTo>
                    <a:pt x="0" y="123"/>
                    <a:pt x="0" y="111"/>
                    <a:pt x="5" y="105"/>
                  </a:cubicBezTo>
                  <a:cubicBezTo>
                    <a:pt x="30" y="82"/>
                    <a:pt x="35" y="47"/>
                    <a:pt x="45" y="18"/>
                  </a:cubicBezTo>
                  <a:cubicBezTo>
                    <a:pt x="45" y="12"/>
                    <a:pt x="50" y="0"/>
                    <a:pt x="55" y="6"/>
                  </a:cubicBezTo>
                  <a:cubicBezTo>
                    <a:pt x="60" y="6"/>
                    <a:pt x="64" y="6"/>
                    <a:pt x="64" y="12"/>
                  </a:cubicBezTo>
                  <a:cubicBezTo>
                    <a:pt x="64" y="12"/>
                    <a:pt x="60" y="6"/>
                    <a:pt x="55" y="6"/>
                  </a:cubicBezTo>
                  <a:cubicBezTo>
                    <a:pt x="55" y="6"/>
                    <a:pt x="50" y="6"/>
                    <a:pt x="45" y="18"/>
                  </a:cubicBezTo>
                  <a:cubicBezTo>
                    <a:pt x="45" y="18"/>
                    <a:pt x="25" y="94"/>
                    <a:pt x="10" y="105"/>
                  </a:cubicBezTo>
                  <a:cubicBezTo>
                    <a:pt x="10" y="105"/>
                    <a:pt x="0" y="111"/>
                    <a:pt x="5" y="128"/>
                  </a:cubicBezTo>
                  <a:cubicBezTo>
                    <a:pt x="5" y="128"/>
                    <a:pt x="5" y="128"/>
                    <a:pt x="5" y="1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5" name="Freeform 648"/>
            <p:cNvSpPr>
              <a:spLocks/>
            </p:cNvSpPr>
            <p:nvPr/>
          </p:nvSpPr>
          <p:spPr bwMode="auto">
            <a:xfrm>
              <a:off x="6130926" y="5024438"/>
              <a:ext cx="58738" cy="117475"/>
            </a:xfrm>
            <a:custGeom>
              <a:avLst/>
              <a:gdLst>
                <a:gd name="T0" fmla="*/ 2147483647 w 93"/>
                <a:gd name="T1" fmla="*/ 0 h 182"/>
                <a:gd name="T2" fmla="*/ 2147483647 w 93"/>
                <a:gd name="T3" fmla="*/ 2147483647 h 182"/>
                <a:gd name="T4" fmla="*/ 2147483647 w 93"/>
                <a:gd name="T5" fmla="*/ 2147483647 h 182"/>
                <a:gd name="T6" fmla="*/ 2147483647 w 93"/>
                <a:gd name="T7" fmla="*/ 2147483647 h 182"/>
                <a:gd name="T8" fmla="*/ 2147483647 w 93"/>
                <a:gd name="T9" fmla="*/ 2147483647 h 182"/>
                <a:gd name="T10" fmla="*/ 2147483647 w 93"/>
                <a:gd name="T11" fmla="*/ 2147483647 h 182"/>
                <a:gd name="T12" fmla="*/ 2147483647 w 93"/>
                <a:gd name="T13" fmla="*/ 2147483647 h 182"/>
                <a:gd name="T14" fmla="*/ 2147483647 w 93"/>
                <a:gd name="T15" fmla="*/ 2147483647 h 182"/>
                <a:gd name="T16" fmla="*/ 2147483647 w 93"/>
                <a:gd name="T17" fmla="*/ 2147483647 h 182"/>
                <a:gd name="T18" fmla="*/ 2147483647 w 93"/>
                <a:gd name="T19" fmla="*/ 2147483647 h 182"/>
                <a:gd name="T20" fmla="*/ 2147483647 w 93"/>
                <a:gd name="T21" fmla="*/ 2147483647 h 182"/>
                <a:gd name="T22" fmla="*/ 2147483647 w 93"/>
                <a:gd name="T23" fmla="*/ 2147483647 h 182"/>
                <a:gd name="T24" fmla="*/ 2147483647 w 93"/>
                <a:gd name="T25" fmla="*/ 2147483647 h 182"/>
                <a:gd name="T26" fmla="*/ 2147483647 w 93"/>
                <a:gd name="T27" fmla="*/ 2147483647 h 182"/>
                <a:gd name="T28" fmla="*/ 2147483647 w 93"/>
                <a:gd name="T29" fmla="*/ 2147483647 h 182"/>
                <a:gd name="T30" fmla="*/ 2147483647 w 93"/>
                <a:gd name="T31" fmla="*/ 2147483647 h 182"/>
                <a:gd name="T32" fmla="*/ 2147483647 w 93"/>
                <a:gd name="T33" fmla="*/ 2147483647 h 182"/>
                <a:gd name="T34" fmla="*/ 2147483647 w 93"/>
                <a:gd name="T35" fmla="*/ 2147483647 h 182"/>
                <a:gd name="T36" fmla="*/ 2147483647 w 93"/>
                <a:gd name="T37" fmla="*/ 2147483647 h 182"/>
                <a:gd name="T38" fmla="*/ 2147483647 w 93"/>
                <a:gd name="T39" fmla="*/ 2147483647 h 182"/>
                <a:gd name="T40" fmla="*/ 2147483647 w 93"/>
                <a:gd name="T41" fmla="*/ 2147483647 h 182"/>
                <a:gd name="T42" fmla="*/ 2147483647 w 93"/>
                <a:gd name="T43" fmla="*/ 2147483647 h 182"/>
                <a:gd name="T44" fmla="*/ 2147483647 w 93"/>
                <a:gd name="T45" fmla="*/ 2147483647 h 182"/>
                <a:gd name="T46" fmla="*/ 2147483647 w 93"/>
                <a:gd name="T47" fmla="*/ 2147483647 h 182"/>
                <a:gd name="T48" fmla="*/ 2147483647 w 93"/>
                <a:gd name="T49" fmla="*/ 2147483647 h 182"/>
                <a:gd name="T50" fmla="*/ 2147483647 w 93"/>
                <a:gd name="T51" fmla="*/ 2147483647 h 182"/>
                <a:gd name="T52" fmla="*/ 2147483647 w 93"/>
                <a:gd name="T53" fmla="*/ 2147483647 h 182"/>
                <a:gd name="T54" fmla="*/ 2147483647 w 93"/>
                <a:gd name="T55" fmla="*/ 2147483647 h 182"/>
                <a:gd name="T56" fmla="*/ 2147483647 w 93"/>
                <a:gd name="T57" fmla="*/ 2147483647 h 182"/>
                <a:gd name="T58" fmla="*/ 2147483647 w 93"/>
                <a:gd name="T59" fmla="*/ 2147483647 h 182"/>
                <a:gd name="T60" fmla="*/ 2147483647 w 93"/>
                <a:gd name="T61" fmla="*/ 2147483647 h 182"/>
                <a:gd name="T62" fmla="*/ 0 w 93"/>
                <a:gd name="T63" fmla="*/ 2147483647 h 182"/>
                <a:gd name="T64" fmla="*/ 2147483647 w 93"/>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82"/>
                <a:gd name="T101" fmla="*/ 93 w 9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82">
                  <a:moveTo>
                    <a:pt x="9" y="0"/>
                  </a:moveTo>
                  <a:lnTo>
                    <a:pt x="14" y="3"/>
                  </a:lnTo>
                  <a:lnTo>
                    <a:pt x="27" y="11"/>
                  </a:lnTo>
                  <a:cubicBezTo>
                    <a:pt x="28" y="11"/>
                    <a:pt x="28" y="11"/>
                    <a:pt x="29" y="11"/>
                  </a:cubicBezTo>
                  <a:lnTo>
                    <a:pt x="66" y="44"/>
                  </a:lnTo>
                  <a:cubicBezTo>
                    <a:pt x="66" y="45"/>
                    <a:pt x="67" y="45"/>
                    <a:pt x="67" y="46"/>
                  </a:cubicBezTo>
                  <a:lnTo>
                    <a:pt x="83" y="70"/>
                  </a:lnTo>
                  <a:cubicBezTo>
                    <a:pt x="84" y="71"/>
                    <a:pt x="84" y="71"/>
                    <a:pt x="84" y="72"/>
                  </a:cubicBezTo>
                  <a:lnTo>
                    <a:pt x="93" y="101"/>
                  </a:lnTo>
                  <a:cubicBezTo>
                    <a:pt x="93" y="102"/>
                    <a:pt x="93" y="103"/>
                    <a:pt x="93" y="104"/>
                  </a:cubicBezTo>
                  <a:lnTo>
                    <a:pt x="92" y="138"/>
                  </a:lnTo>
                  <a:cubicBezTo>
                    <a:pt x="92" y="139"/>
                    <a:pt x="92" y="140"/>
                    <a:pt x="92" y="141"/>
                  </a:cubicBezTo>
                  <a:lnTo>
                    <a:pt x="76" y="180"/>
                  </a:lnTo>
                  <a:lnTo>
                    <a:pt x="76" y="176"/>
                  </a:lnTo>
                  <a:lnTo>
                    <a:pt x="76" y="179"/>
                  </a:lnTo>
                  <a:lnTo>
                    <a:pt x="76" y="182"/>
                  </a:lnTo>
                  <a:lnTo>
                    <a:pt x="60" y="182"/>
                  </a:lnTo>
                  <a:lnTo>
                    <a:pt x="60" y="179"/>
                  </a:lnTo>
                  <a:lnTo>
                    <a:pt x="60" y="176"/>
                  </a:lnTo>
                  <a:cubicBezTo>
                    <a:pt x="60" y="175"/>
                    <a:pt x="61" y="174"/>
                    <a:pt x="61" y="173"/>
                  </a:cubicBezTo>
                  <a:lnTo>
                    <a:pt x="77" y="134"/>
                  </a:lnTo>
                  <a:lnTo>
                    <a:pt x="76" y="137"/>
                  </a:lnTo>
                  <a:lnTo>
                    <a:pt x="77" y="103"/>
                  </a:lnTo>
                  <a:lnTo>
                    <a:pt x="78" y="106"/>
                  </a:lnTo>
                  <a:lnTo>
                    <a:pt x="69" y="77"/>
                  </a:lnTo>
                  <a:lnTo>
                    <a:pt x="70" y="79"/>
                  </a:lnTo>
                  <a:lnTo>
                    <a:pt x="54" y="55"/>
                  </a:lnTo>
                  <a:lnTo>
                    <a:pt x="55" y="56"/>
                  </a:lnTo>
                  <a:lnTo>
                    <a:pt x="18" y="23"/>
                  </a:lnTo>
                  <a:lnTo>
                    <a:pt x="19" y="24"/>
                  </a:lnTo>
                  <a:lnTo>
                    <a:pt x="5" y="16"/>
                  </a:lnTo>
                  <a:lnTo>
                    <a:pt x="0" y="13"/>
                  </a:lnTo>
                  <a:lnTo>
                    <a:pt x="9" y="0"/>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36" name="Freeform 649"/>
            <p:cNvSpPr>
              <a:spLocks/>
            </p:cNvSpPr>
            <p:nvPr/>
          </p:nvSpPr>
          <p:spPr bwMode="auto">
            <a:xfrm>
              <a:off x="6169026" y="4930776"/>
              <a:ext cx="9525" cy="20638"/>
            </a:xfrm>
            <a:custGeom>
              <a:avLst/>
              <a:gdLst>
                <a:gd name="T0" fmla="*/ 2147483647 w 16"/>
                <a:gd name="T1" fmla="*/ 0 h 32"/>
                <a:gd name="T2" fmla="*/ 0 w 16"/>
                <a:gd name="T3" fmla="*/ 2147483647 h 32"/>
                <a:gd name="T4" fmla="*/ 2147483647 w 16"/>
                <a:gd name="T5" fmla="*/ 2147483647 h 32"/>
                <a:gd name="T6" fmla="*/ 2147483647 w 16"/>
                <a:gd name="T7" fmla="*/ 2147483647 h 32"/>
                <a:gd name="T8" fmla="*/ 2147483647 w 16"/>
                <a:gd name="T9" fmla="*/ 0 h 32"/>
                <a:gd name="T10" fmla="*/ 2147483647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6" y="0"/>
                  </a:moveTo>
                  <a:cubicBezTo>
                    <a:pt x="6" y="8"/>
                    <a:pt x="0" y="16"/>
                    <a:pt x="0" y="24"/>
                  </a:cubicBezTo>
                  <a:cubicBezTo>
                    <a:pt x="0" y="32"/>
                    <a:pt x="11" y="32"/>
                    <a:pt x="11" y="24"/>
                  </a:cubicBezTo>
                  <a:cubicBezTo>
                    <a:pt x="16" y="24"/>
                    <a:pt x="16" y="24"/>
                    <a:pt x="16" y="16"/>
                  </a:cubicBezTo>
                  <a:cubicBezTo>
                    <a:pt x="16" y="8"/>
                    <a:pt x="16" y="0"/>
                    <a:pt x="11" y="0"/>
                  </a:cubicBezTo>
                  <a:cubicBezTo>
                    <a:pt x="11" y="0"/>
                    <a:pt x="6" y="0"/>
                    <a:pt x="6" y="0"/>
                  </a:cubicBezTo>
                </a:path>
              </a:pathLst>
            </a:custGeom>
            <a:solidFill>
              <a:srgbClr val="D776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7" name="Freeform 650"/>
            <p:cNvSpPr>
              <a:spLocks/>
            </p:cNvSpPr>
            <p:nvPr/>
          </p:nvSpPr>
          <p:spPr bwMode="auto">
            <a:xfrm>
              <a:off x="6777038" y="5146676"/>
              <a:ext cx="50800" cy="144463"/>
            </a:xfrm>
            <a:custGeom>
              <a:avLst/>
              <a:gdLst>
                <a:gd name="T0" fmla="*/ 2147483647 w 80"/>
                <a:gd name="T1" fmla="*/ 0 h 224"/>
                <a:gd name="T2" fmla="*/ 2147483647 w 80"/>
                <a:gd name="T3" fmla="*/ 2147483647 h 224"/>
                <a:gd name="T4" fmla="*/ 2147483647 w 80"/>
                <a:gd name="T5" fmla="*/ 2147483647 h 224"/>
                <a:gd name="T6" fmla="*/ 2147483647 w 80"/>
                <a:gd name="T7" fmla="*/ 0 h 224"/>
                <a:gd name="T8" fmla="*/ 0 60000 65536"/>
                <a:gd name="T9" fmla="*/ 0 60000 65536"/>
                <a:gd name="T10" fmla="*/ 0 60000 65536"/>
                <a:gd name="T11" fmla="*/ 0 60000 65536"/>
                <a:gd name="T12" fmla="*/ 0 w 80"/>
                <a:gd name="T13" fmla="*/ 0 h 224"/>
                <a:gd name="T14" fmla="*/ 80 w 80"/>
                <a:gd name="T15" fmla="*/ 224 h 224"/>
              </a:gdLst>
              <a:ahLst/>
              <a:cxnLst>
                <a:cxn ang="T8">
                  <a:pos x="T0" y="T1"/>
                </a:cxn>
                <a:cxn ang="T9">
                  <a:pos x="T2" y="T3"/>
                </a:cxn>
                <a:cxn ang="T10">
                  <a:pos x="T4" y="T5"/>
                </a:cxn>
                <a:cxn ang="T11">
                  <a:pos x="T6" y="T7"/>
                </a:cxn>
              </a:cxnLst>
              <a:rect l="T12" t="T13" r="T14" b="T15"/>
              <a:pathLst>
                <a:path w="80" h="224">
                  <a:moveTo>
                    <a:pt x="11" y="0"/>
                  </a:moveTo>
                  <a:cubicBezTo>
                    <a:pt x="11" y="0"/>
                    <a:pt x="38" y="7"/>
                    <a:pt x="38" y="7"/>
                  </a:cubicBezTo>
                  <a:cubicBezTo>
                    <a:pt x="38" y="7"/>
                    <a:pt x="80" y="158"/>
                    <a:pt x="48" y="224"/>
                  </a:cubicBezTo>
                  <a:cubicBezTo>
                    <a:pt x="48" y="224"/>
                    <a:pt x="0" y="128"/>
                    <a:pt x="11"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8" name="Freeform 651"/>
            <p:cNvSpPr>
              <a:spLocks/>
            </p:cNvSpPr>
            <p:nvPr/>
          </p:nvSpPr>
          <p:spPr bwMode="auto">
            <a:xfrm>
              <a:off x="6327776" y="4745038"/>
              <a:ext cx="330200" cy="153988"/>
            </a:xfrm>
            <a:custGeom>
              <a:avLst/>
              <a:gdLst>
                <a:gd name="T0" fmla="*/ 2147483647 w 528"/>
                <a:gd name="T1" fmla="*/ 2147483647 h 240"/>
                <a:gd name="T2" fmla="*/ 2147483647 w 528"/>
                <a:gd name="T3" fmla="*/ 2147483647 h 240"/>
                <a:gd name="T4" fmla="*/ 2147483647 w 528"/>
                <a:gd name="T5" fmla="*/ 2147483647 h 240"/>
                <a:gd name="T6" fmla="*/ 2147483647 w 528"/>
                <a:gd name="T7" fmla="*/ 2147483647 h 240"/>
                <a:gd name="T8" fmla="*/ 2147483647 w 528"/>
                <a:gd name="T9" fmla="*/ 2147483647 h 240"/>
                <a:gd name="T10" fmla="*/ 2147483647 w 528"/>
                <a:gd name="T11" fmla="*/ 2147483647 h 240"/>
                <a:gd name="T12" fmla="*/ 2147483647 w 528"/>
                <a:gd name="T13" fmla="*/ 2147483647 h 240"/>
                <a:gd name="T14" fmla="*/ 2147483647 w 528"/>
                <a:gd name="T15" fmla="*/ 2147483647 h 240"/>
                <a:gd name="T16" fmla="*/ 2147483647 w 528"/>
                <a:gd name="T17" fmla="*/ 2147483647 h 240"/>
                <a:gd name="T18" fmla="*/ 2147483647 w 528"/>
                <a:gd name="T19" fmla="*/ 2147483647 h 240"/>
                <a:gd name="T20" fmla="*/ 2147483647 w 528"/>
                <a:gd name="T21" fmla="*/ 2147483647 h 240"/>
                <a:gd name="T22" fmla="*/ 2147483647 w 528"/>
                <a:gd name="T23" fmla="*/ 2147483647 h 240"/>
                <a:gd name="T24" fmla="*/ 2147483647 w 528"/>
                <a:gd name="T25" fmla="*/ 2147483647 h 240"/>
                <a:gd name="T26" fmla="*/ 2147483647 w 528"/>
                <a:gd name="T27" fmla="*/ 2147483647 h 240"/>
                <a:gd name="T28" fmla="*/ 2147483647 w 528"/>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8"/>
                <a:gd name="T46" fmla="*/ 0 h 240"/>
                <a:gd name="T47" fmla="*/ 528 w 528"/>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8" h="240">
                  <a:moveTo>
                    <a:pt x="259" y="68"/>
                  </a:moveTo>
                  <a:cubicBezTo>
                    <a:pt x="259" y="68"/>
                    <a:pt x="0" y="0"/>
                    <a:pt x="81" y="105"/>
                  </a:cubicBezTo>
                  <a:cubicBezTo>
                    <a:pt x="81" y="105"/>
                    <a:pt x="115" y="117"/>
                    <a:pt x="190" y="136"/>
                  </a:cubicBezTo>
                  <a:cubicBezTo>
                    <a:pt x="190" y="136"/>
                    <a:pt x="190" y="111"/>
                    <a:pt x="236" y="167"/>
                  </a:cubicBezTo>
                  <a:cubicBezTo>
                    <a:pt x="236" y="167"/>
                    <a:pt x="247" y="124"/>
                    <a:pt x="184" y="99"/>
                  </a:cubicBezTo>
                  <a:cubicBezTo>
                    <a:pt x="184" y="99"/>
                    <a:pt x="230" y="80"/>
                    <a:pt x="293" y="173"/>
                  </a:cubicBezTo>
                  <a:cubicBezTo>
                    <a:pt x="293" y="173"/>
                    <a:pt x="299" y="124"/>
                    <a:pt x="270" y="93"/>
                  </a:cubicBezTo>
                  <a:cubicBezTo>
                    <a:pt x="270" y="93"/>
                    <a:pt x="276" y="68"/>
                    <a:pt x="339" y="185"/>
                  </a:cubicBezTo>
                  <a:cubicBezTo>
                    <a:pt x="339" y="185"/>
                    <a:pt x="374" y="228"/>
                    <a:pt x="396" y="228"/>
                  </a:cubicBezTo>
                  <a:cubicBezTo>
                    <a:pt x="396" y="228"/>
                    <a:pt x="408" y="173"/>
                    <a:pt x="374" y="142"/>
                  </a:cubicBezTo>
                  <a:cubicBezTo>
                    <a:pt x="374" y="142"/>
                    <a:pt x="414" y="148"/>
                    <a:pt x="419" y="234"/>
                  </a:cubicBezTo>
                  <a:cubicBezTo>
                    <a:pt x="419" y="234"/>
                    <a:pt x="477" y="240"/>
                    <a:pt x="506" y="216"/>
                  </a:cubicBezTo>
                  <a:cubicBezTo>
                    <a:pt x="506" y="216"/>
                    <a:pt x="528" y="191"/>
                    <a:pt x="528" y="179"/>
                  </a:cubicBezTo>
                  <a:cubicBezTo>
                    <a:pt x="528" y="160"/>
                    <a:pt x="494" y="197"/>
                    <a:pt x="431" y="148"/>
                  </a:cubicBezTo>
                  <a:cubicBezTo>
                    <a:pt x="431" y="148"/>
                    <a:pt x="310" y="74"/>
                    <a:pt x="259" y="6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9" name="Freeform 652"/>
            <p:cNvSpPr>
              <a:spLocks/>
            </p:cNvSpPr>
            <p:nvPr/>
          </p:nvSpPr>
          <p:spPr bwMode="auto">
            <a:xfrm>
              <a:off x="6397626" y="4837113"/>
              <a:ext cx="69850" cy="206375"/>
            </a:xfrm>
            <a:custGeom>
              <a:avLst/>
              <a:gdLst>
                <a:gd name="T0" fmla="*/ 2147483647 w 112"/>
                <a:gd name="T1" fmla="*/ 2147483647 h 320"/>
                <a:gd name="T2" fmla="*/ 0 w 112"/>
                <a:gd name="T3" fmla="*/ 2147483647 h 320"/>
                <a:gd name="T4" fmla="*/ 2147483647 w 112"/>
                <a:gd name="T5" fmla="*/ 2147483647 h 320"/>
                <a:gd name="T6" fmla="*/ 2147483647 w 112"/>
                <a:gd name="T7" fmla="*/ 2147483647 h 320"/>
                <a:gd name="T8" fmla="*/ 2147483647 w 112"/>
                <a:gd name="T9" fmla="*/ 2147483647 h 320"/>
                <a:gd name="T10" fmla="*/ 0 60000 65536"/>
                <a:gd name="T11" fmla="*/ 0 60000 65536"/>
                <a:gd name="T12" fmla="*/ 0 60000 65536"/>
                <a:gd name="T13" fmla="*/ 0 60000 65536"/>
                <a:gd name="T14" fmla="*/ 0 60000 65536"/>
                <a:gd name="T15" fmla="*/ 0 w 112"/>
                <a:gd name="T16" fmla="*/ 0 h 320"/>
                <a:gd name="T17" fmla="*/ 112 w 112"/>
                <a:gd name="T18" fmla="*/ 320 h 320"/>
              </a:gdLst>
              <a:ahLst/>
              <a:cxnLst>
                <a:cxn ang="T10">
                  <a:pos x="T0" y="T1"/>
                </a:cxn>
                <a:cxn ang="T11">
                  <a:pos x="T2" y="T3"/>
                </a:cxn>
                <a:cxn ang="T12">
                  <a:pos x="T4" y="T5"/>
                </a:cxn>
                <a:cxn ang="T13">
                  <a:pos x="T6" y="T7"/>
                </a:cxn>
                <a:cxn ang="T14">
                  <a:pos x="T8" y="T9"/>
                </a:cxn>
              </a:cxnLst>
              <a:rect l="T15" t="T16" r="T17" b="T18"/>
              <a:pathLst>
                <a:path w="112" h="320">
                  <a:moveTo>
                    <a:pt x="107" y="196"/>
                  </a:moveTo>
                  <a:cubicBezTo>
                    <a:pt x="102" y="89"/>
                    <a:pt x="22" y="0"/>
                    <a:pt x="0" y="12"/>
                  </a:cubicBezTo>
                  <a:cubicBezTo>
                    <a:pt x="0" y="12"/>
                    <a:pt x="91" y="72"/>
                    <a:pt x="91" y="196"/>
                  </a:cubicBezTo>
                  <a:cubicBezTo>
                    <a:pt x="91" y="196"/>
                    <a:pt x="96" y="279"/>
                    <a:pt x="54" y="320"/>
                  </a:cubicBezTo>
                  <a:cubicBezTo>
                    <a:pt x="54" y="320"/>
                    <a:pt x="112" y="315"/>
                    <a:pt x="107" y="1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0" name="Freeform 653"/>
            <p:cNvSpPr>
              <a:spLocks/>
            </p:cNvSpPr>
            <p:nvPr/>
          </p:nvSpPr>
          <p:spPr bwMode="auto">
            <a:xfrm>
              <a:off x="6297613" y="4786313"/>
              <a:ext cx="160338" cy="247650"/>
            </a:xfrm>
            <a:custGeom>
              <a:avLst/>
              <a:gdLst>
                <a:gd name="T0" fmla="*/ 2147483647 w 256"/>
                <a:gd name="T1" fmla="*/ 2147483647 h 384"/>
                <a:gd name="T2" fmla="*/ 2147483647 w 256"/>
                <a:gd name="T3" fmla="*/ 2147483647 h 384"/>
                <a:gd name="T4" fmla="*/ 2147483647 w 256"/>
                <a:gd name="T5" fmla="*/ 2147483647 h 384"/>
                <a:gd name="T6" fmla="*/ 2147483647 w 256"/>
                <a:gd name="T7" fmla="*/ 2147483647 h 384"/>
                <a:gd name="T8" fmla="*/ 2147483647 w 256"/>
                <a:gd name="T9" fmla="*/ 2147483647 h 384"/>
                <a:gd name="T10" fmla="*/ 2147483647 w 256"/>
                <a:gd name="T11" fmla="*/ 2147483647 h 384"/>
                <a:gd name="T12" fmla="*/ 2147483647 w 256"/>
                <a:gd name="T13" fmla="*/ 2147483647 h 384"/>
                <a:gd name="T14" fmla="*/ 2147483647 w 256"/>
                <a:gd name="T15" fmla="*/ 2147483647 h 384"/>
                <a:gd name="T16" fmla="*/ 2147483647 w 256"/>
                <a:gd name="T17" fmla="*/ 2147483647 h 384"/>
                <a:gd name="T18" fmla="*/ 2147483647 w 256"/>
                <a:gd name="T19" fmla="*/ 2147483647 h 384"/>
                <a:gd name="T20" fmla="*/ 2147483647 w 256"/>
                <a:gd name="T21" fmla="*/ 2147483647 h 384"/>
                <a:gd name="T22" fmla="*/ 2147483647 w 256"/>
                <a:gd name="T23" fmla="*/ 2147483647 h 384"/>
                <a:gd name="T24" fmla="*/ 2147483647 w 256"/>
                <a:gd name="T25" fmla="*/ 2147483647 h 384"/>
                <a:gd name="T26" fmla="*/ 2147483647 w 256"/>
                <a:gd name="T27" fmla="*/ 2147483647 h 384"/>
                <a:gd name="T28" fmla="*/ 2147483647 w 256"/>
                <a:gd name="T29" fmla="*/ 2147483647 h 384"/>
                <a:gd name="T30" fmla="*/ 2147483647 w 256"/>
                <a:gd name="T31" fmla="*/ 2147483647 h 384"/>
                <a:gd name="T32" fmla="*/ 2147483647 w 256"/>
                <a:gd name="T33" fmla="*/ 2147483647 h 384"/>
                <a:gd name="T34" fmla="*/ 2147483647 w 256"/>
                <a:gd name="T35" fmla="*/ 2147483647 h 384"/>
                <a:gd name="T36" fmla="*/ 2147483647 w 256"/>
                <a:gd name="T37" fmla="*/ 2147483647 h 384"/>
                <a:gd name="T38" fmla="*/ 2147483647 w 256"/>
                <a:gd name="T39" fmla="*/ 2147483647 h 3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6"/>
                <a:gd name="T61" fmla="*/ 0 h 384"/>
                <a:gd name="T62" fmla="*/ 256 w 256"/>
                <a:gd name="T63" fmla="*/ 384 h 3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6" h="384">
                  <a:moveTo>
                    <a:pt x="76" y="7"/>
                  </a:moveTo>
                  <a:cubicBezTo>
                    <a:pt x="64" y="0"/>
                    <a:pt x="53" y="7"/>
                    <a:pt x="47" y="7"/>
                  </a:cubicBezTo>
                  <a:cubicBezTo>
                    <a:pt x="18" y="19"/>
                    <a:pt x="0" y="68"/>
                    <a:pt x="24" y="86"/>
                  </a:cubicBezTo>
                  <a:cubicBezTo>
                    <a:pt x="76" y="128"/>
                    <a:pt x="140" y="110"/>
                    <a:pt x="146" y="226"/>
                  </a:cubicBezTo>
                  <a:cubicBezTo>
                    <a:pt x="146" y="226"/>
                    <a:pt x="146" y="226"/>
                    <a:pt x="146" y="226"/>
                  </a:cubicBezTo>
                  <a:cubicBezTo>
                    <a:pt x="169" y="281"/>
                    <a:pt x="198" y="330"/>
                    <a:pt x="204" y="384"/>
                  </a:cubicBezTo>
                  <a:cubicBezTo>
                    <a:pt x="256" y="348"/>
                    <a:pt x="222" y="269"/>
                    <a:pt x="175" y="244"/>
                  </a:cubicBezTo>
                  <a:cubicBezTo>
                    <a:pt x="187" y="250"/>
                    <a:pt x="216" y="269"/>
                    <a:pt x="222" y="281"/>
                  </a:cubicBezTo>
                  <a:cubicBezTo>
                    <a:pt x="227" y="287"/>
                    <a:pt x="233" y="287"/>
                    <a:pt x="233" y="281"/>
                  </a:cubicBezTo>
                  <a:cubicBezTo>
                    <a:pt x="239" y="220"/>
                    <a:pt x="204" y="214"/>
                    <a:pt x="175" y="189"/>
                  </a:cubicBezTo>
                  <a:cubicBezTo>
                    <a:pt x="198" y="196"/>
                    <a:pt x="216" y="202"/>
                    <a:pt x="233" y="226"/>
                  </a:cubicBezTo>
                  <a:cubicBezTo>
                    <a:pt x="227" y="189"/>
                    <a:pt x="192" y="147"/>
                    <a:pt x="158" y="147"/>
                  </a:cubicBezTo>
                  <a:cubicBezTo>
                    <a:pt x="169" y="128"/>
                    <a:pt x="187" y="147"/>
                    <a:pt x="204" y="147"/>
                  </a:cubicBezTo>
                  <a:cubicBezTo>
                    <a:pt x="181" y="104"/>
                    <a:pt x="140" y="86"/>
                    <a:pt x="94" y="110"/>
                  </a:cubicBezTo>
                  <a:cubicBezTo>
                    <a:pt x="99" y="86"/>
                    <a:pt x="128" y="98"/>
                    <a:pt x="140" y="98"/>
                  </a:cubicBezTo>
                  <a:cubicBezTo>
                    <a:pt x="111" y="74"/>
                    <a:pt x="76" y="55"/>
                    <a:pt x="41" y="68"/>
                  </a:cubicBezTo>
                  <a:cubicBezTo>
                    <a:pt x="59" y="55"/>
                    <a:pt x="82" y="68"/>
                    <a:pt x="99" y="61"/>
                  </a:cubicBezTo>
                  <a:cubicBezTo>
                    <a:pt x="88" y="43"/>
                    <a:pt x="70" y="31"/>
                    <a:pt x="47" y="37"/>
                  </a:cubicBezTo>
                  <a:cubicBezTo>
                    <a:pt x="59" y="25"/>
                    <a:pt x="70" y="31"/>
                    <a:pt x="82" y="31"/>
                  </a:cubicBezTo>
                  <a:cubicBezTo>
                    <a:pt x="70" y="25"/>
                    <a:pt x="99" y="7"/>
                    <a:pt x="7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1" name="Freeform 654"/>
            <p:cNvSpPr>
              <a:spLocks/>
            </p:cNvSpPr>
            <p:nvPr/>
          </p:nvSpPr>
          <p:spPr bwMode="auto">
            <a:xfrm>
              <a:off x="6488113" y="5146676"/>
              <a:ext cx="30163" cy="61913"/>
            </a:xfrm>
            <a:custGeom>
              <a:avLst/>
              <a:gdLst>
                <a:gd name="T0" fmla="*/ 2147483647 w 48"/>
                <a:gd name="T1" fmla="*/ 0 h 96"/>
                <a:gd name="T2" fmla="*/ 0 w 48"/>
                <a:gd name="T3" fmla="*/ 2147483647 h 96"/>
                <a:gd name="T4" fmla="*/ 2147483647 w 48"/>
                <a:gd name="T5" fmla="*/ 2147483647 h 96"/>
                <a:gd name="T6" fmla="*/ 2147483647 w 48"/>
                <a:gd name="T7" fmla="*/ 2147483647 h 96"/>
                <a:gd name="T8" fmla="*/ 2147483647 w 48"/>
                <a:gd name="T9" fmla="*/ 0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6" y="0"/>
                  </a:moveTo>
                  <a:cubicBezTo>
                    <a:pt x="6" y="0"/>
                    <a:pt x="6" y="6"/>
                    <a:pt x="0" y="6"/>
                  </a:cubicBezTo>
                  <a:cubicBezTo>
                    <a:pt x="27" y="23"/>
                    <a:pt x="48" y="51"/>
                    <a:pt x="32" y="80"/>
                  </a:cubicBezTo>
                  <a:cubicBezTo>
                    <a:pt x="27" y="91"/>
                    <a:pt x="11" y="96"/>
                    <a:pt x="11" y="85"/>
                  </a:cubicBezTo>
                  <a:cubicBezTo>
                    <a:pt x="11" y="57"/>
                    <a:pt x="32" y="23"/>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2" name="Freeform 655"/>
            <p:cNvSpPr>
              <a:spLocks/>
            </p:cNvSpPr>
            <p:nvPr/>
          </p:nvSpPr>
          <p:spPr bwMode="auto">
            <a:xfrm>
              <a:off x="6508751" y="5105401"/>
              <a:ext cx="58738" cy="82550"/>
            </a:xfrm>
            <a:custGeom>
              <a:avLst/>
              <a:gdLst>
                <a:gd name="T0" fmla="*/ 2147483647 w 96"/>
                <a:gd name="T1" fmla="*/ 0 h 128"/>
                <a:gd name="T2" fmla="*/ 2147483647 w 96"/>
                <a:gd name="T3" fmla="*/ 2147483647 h 128"/>
                <a:gd name="T4" fmla="*/ 0 w 96"/>
                <a:gd name="T5" fmla="*/ 2147483647 h 128"/>
                <a:gd name="T6" fmla="*/ 2147483647 w 96"/>
                <a:gd name="T7" fmla="*/ 2147483647 h 128"/>
                <a:gd name="T8" fmla="*/ 2147483647 w 96"/>
                <a:gd name="T9" fmla="*/ 2147483647 h 128"/>
                <a:gd name="T10" fmla="*/ 2147483647 w 96"/>
                <a:gd name="T11" fmla="*/ 2147483647 h 128"/>
                <a:gd name="T12" fmla="*/ 2147483647 w 96"/>
                <a:gd name="T13" fmla="*/ 0 h 128"/>
                <a:gd name="T14" fmla="*/ 0 60000 65536"/>
                <a:gd name="T15" fmla="*/ 0 60000 65536"/>
                <a:gd name="T16" fmla="*/ 0 60000 65536"/>
                <a:gd name="T17" fmla="*/ 0 60000 65536"/>
                <a:gd name="T18" fmla="*/ 0 60000 65536"/>
                <a:gd name="T19" fmla="*/ 0 60000 65536"/>
                <a:gd name="T20" fmla="*/ 0 60000 65536"/>
                <a:gd name="T21" fmla="*/ 0 w 96"/>
                <a:gd name="T22" fmla="*/ 0 h 128"/>
                <a:gd name="T23" fmla="*/ 96 w 9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8">
                  <a:moveTo>
                    <a:pt x="26" y="0"/>
                  </a:moveTo>
                  <a:cubicBezTo>
                    <a:pt x="64" y="20"/>
                    <a:pt x="96" y="84"/>
                    <a:pt x="64" y="116"/>
                  </a:cubicBezTo>
                  <a:cubicBezTo>
                    <a:pt x="58" y="128"/>
                    <a:pt x="26" y="122"/>
                    <a:pt x="0" y="116"/>
                  </a:cubicBezTo>
                  <a:cubicBezTo>
                    <a:pt x="20" y="103"/>
                    <a:pt x="45" y="116"/>
                    <a:pt x="52" y="103"/>
                  </a:cubicBezTo>
                  <a:cubicBezTo>
                    <a:pt x="52" y="90"/>
                    <a:pt x="26" y="84"/>
                    <a:pt x="26" y="71"/>
                  </a:cubicBezTo>
                  <a:cubicBezTo>
                    <a:pt x="32" y="71"/>
                    <a:pt x="45" y="71"/>
                    <a:pt x="45" y="71"/>
                  </a:cubicBezTo>
                  <a:cubicBezTo>
                    <a:pt x="58" y="45"/>
                    <a:pt x="39" y="20"/>
                    <a:pt x="2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3" name="Freeform 656"/>
            <p:cNvSpPr>
              <a:spLocks/>
            </p:cNvSpPr>
            <p:nvPr/>
          </p:nvSpPr>
          <p:spPr bwMode="auto">
            <a:xfrm>
              <a:off x="6557963" y="5064126"/>
              <a:ext cx="49213" cy="103188"/>
            </a:xfrm>
            <a:custGeom>
              <a:avLst/>
              <a:gdLst>
                <a:gd name="T0" fmla="*/ 0 w 80"/>
                <a:gd name="T1" fmla="*/ 0 h 160"/>
                <a:gd name="T2" fmla="*/ 2147483647 w 80"/>
                <a:gd name="T3" fmla="*/ 2147483647 h 160"/>
                <a:gd name="T4" fmla="*/ 0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0 w 80"/>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60"/>
                <a:gd name="T29" fmla="*/ 80 w 8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60">
                  <a:moveTo>
                    <a:pt x="0" y="0"/>
                  </a:moveTo>
                  <a:cubicBezTo>
                    <a:pt x="58" y="23"/>
                    <a:pt x="80" y="86"/>
                    <a:pt x="58" y="138"/>
                  </a:cubicBezTo>
                  <a:cubicBezTo>
                    <a:pt x="52" y="160"/>
                    <a:pt x="23" y="138"/>
                    <a:pt x="0" y="132"/>
                  </a:cubicBezTo>
                  <a:cubicBezTo>
                    <a:pt x="18" y="126"/>
                    <a:pt x="40" y="138"/>
                    <a:pt x="46" y="126"/>
                  </a:cubicBezTo>
                  <a:cubicBezTo>
                    <a:pt x="46" y="109"/>
                    <a:pt x="23" y="98"/>
                    <a:pt x="12" y="86"/>
                  </a:cubicBezTo>
                  <a:cubicBezTo>
                    <a:pt x="23" y="69"/>
                    <a:pt x="46" y="98"/>
                    <a:pt x="52" y="69"/>
                  </a:cubicBezTo>
                  <a:cubicBezTo>
                    <a:pt x="23" y="75"/>
                    <a:pt x="23" y="52"/>
                    <a:pt x="6" y="35"/>
                  </a:cubicBezTo>
                  <a:cubicBezTo>
                    <a:pt x="12" y="35"/>
                    <a:pt x="12" y="40"/>
                    <a:pt x="18" y="35"/>
                  </a:cubicBezTo>
                  <a:cubicBezTo>
                    <a:pt x="18" y="18"/>
                    <a:pt x="0" y="12"/>
                    <a:pt x="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4" name="Freeform 657"/>
            <p:cNvSpPr>
              <a:spLocks/>
            </p:cNvSpPr>
            <p:nvPr/>
          </p:nvSpPr>
          <p:spPr bwMode="auto">
            <a:xfrm>
              <a:off x="6588126" y="5022851"/>
              <a:ext cx="60325" cy="114300"/>
            </a:xfrm>
            <a:custGeom>
              <a:avLst/>
              <a:gdLst>
                <a:gd name="T0" fmla="*/ 2147483647 w 96"/>
                <a:gd name="T1" fmla="*/ 2147483647 h 176"/>
                <a:gd name="T2" fmla="*/ 2147483647 w 96"/>
                <a:gd name="T3" fmla="*/ 2147483647 h 176"/>
                <a:gd name="T4" fmla="*/ 2147483647 w 96"/>
                <a:gd name="T5" fmla="*/ 2147483647 h 176"/>
                <a:gd name="T6" fmla="*/ 2147483647 w 96"/>
                <a:gd name="T7" fmla="*/ 2147483647 h 176"/>
                <a:gd name="T8" fmla="*/ 0 w 96"/>
                <a:gd name="T9" fmla="*/ 2147483647 h 176"/>
                <a:gd name="T10" fmla="*/ 2147483647 w 96"/>
                <a:gd name="T11" fmla="*/ 2147483647 h 176"/>
                <a:gd name="T12" fmla="*/ 2147483647 w 96"/>
                <a:gd name="T13" fmla="*/ 2147483647 h 176"/>
                <a:gd name="T14" fmla="*/ 2147483647 w 96"/>
                <a:gd name="T15" fmla="*/ 2147483647 h 176"/>
                <a:gd name="T16" fmla="*/ 2147483647 w 96"/>
                <a:gd name="T17" fmla="*/ 2147483647 h 176"/>
                <a:gd name="T18" fmla="*/ 2147483647 w 96"/>
                <a:gd name="T19" fmla="*/ 2147483647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176"/>
                <a:gd name="T32" fmla="*/ 96 w 96"/>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176">
                  <a:moveTo>
                    <a:pt x="27" y="141"/>
                  </a:moveTo>
                  <a:cubicBezTo>
                    <a:pt x="43" y="159"/>
                    <a:pt x="70" y="176"/>
                    <a:pt x="75" y="165"/>
                  </a:cubicBezTo>
                  <a:cubicBezTo>
                    <a:pt x="96" y="112"/>
                    <a:pt x="54" y="59"/>
                    <a:pt x="11" y="24"/>
                  </a:cubicBezTo>
                  <a:cubicBezTo>
                    <a:pt x="11" y="18"/>
                    <a:pt x="6" y="12"/>
                    <a:pt x="6" y="6"/>
                  </a:cubicBezTo>
                  <a:cubicBezTo>
                    <a:pt x="0" y="0"/>
                    <a:pt x="0" y="18"/>
                    <a:pt x="0" y="12"/>
                  </a:cubicBezTo>
                  <a:cubicBezTo>
                    <a:pt x="11" y="53"/>
                    <a:pt x="48" y="77"/>
                    <a:pt x="64" y="118"/>
                  </a:cubicBezTo>
                  <a:cubicBezTo>
                    <a:pt x="54" y="118"/>
                    <a:pt x="48" y="106"/>
                    <a:pt x="38" y="118"/>
                  </a:cubicBezTo>
                  <a:cubicBezTo>
                    <a:pt x="54" y="124"/>
                    <a:pt x="59" y="135"/>
                    <a:pt x="64" y="141"/>
                  </a:cubicBezTo>
                  <a:cubicBezTo>
                    <a:pt x="64" y="153"/>
                    <a:pt x="48" y="153"/>
                    <a:pt x="38" y="153"/>
                  </a:cubicBezTo>
                  <a:cubicBezTo>
                    <a:pt x="38" y="153"/>
                    <a:pt x="27" y="141"/>
                    <a:pt x="27" y="14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5" name="Freeform 658"/>
            <p:cNvSpPr>
              <a:spLocks/>
            </p:cNvSpPr>
            <p:nvPr/>
          </p:nvSpPr>
          <p:spPr bwMode="auto">
            <a:xfrm>
              <a:off x="6607176" y="4972051"/>
              <a:ext cx="100013" cy="174625"/>
            </a:xfrm>
            <a:custGeom>
              <a:avLst/>
              <a:gdLst>
                <a:gd name="T0" fmla="*/ 2147483647 w 160"/>
                <a:gd name="T1" fmla="*/ 2147483647 h 272"/>
                <a:gd name="T2" fmla="*/ 2147483647 w 160"/>
                <a:gd name="T3" fmla="*/ 2147483647 h 272"/>
                <a:gd name="T4" fmla="*/ 2147483647 w 160"/>
                <a:gd name="T5" fmla="*/ 2147483647 h 272"/>
                <a:gd name="T6" fmla="*/ 2147483647 w 160"/>
                <a:gd name="T7" fmla="*/ 2147483647 h 272"/>
                <a:gd name="T8" fmla="*/ 2147483647 w 160"/>
                <a:gd name="T9" fmla="*/ 2147483647 h 272"/>
                <a:gd name="T10" fmla="*/ 2147483647 w 160"/>
                <a:gd name="T11" fmla="*/ 2147483647 h 272"/>
                <a:gd name="T12" fmla="*/ 0 w 160"/>
                <a:gd name="T13" fmla="*/ 0 h 272"/>
                <a:gd name="T14" fmla="*/ 2147483647 w 160"/>
                <a:gd name="T15" fmla="*/ 2147483647 h 272"/>
                <a:gd name="T16" fmla="*/ 2147483647 w 160"/>
                <a:gd name="T17" fmla="*/ 2147483647 h 272"/>
                <a:gd name="T18" fmla="*/ 2147483647 w 160"/>
                <a:gd name="T19" fmla="*/ 2147483647 h 272"/>
                <a:gd name="T20" fmla="*/ 2147483647 w 160"/>
                <a:gd name="T21" fmla="*/ 2147483647 h 272"/>
                <a:gd name="T22" fmla="*/ 2147483647 w 160"/>
                <a:gd name="T23" fmla="*/ 2147483647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0"/>
                <a:gd name="T37" fmla="*/ 0 h 272"/>
                <a:gd name="T38" fmla="*/ 160 w 160"/>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0" h="272">
                  <a:moveTo>
                    <a:pt x="52" y="209"/>
                  </a:moveTo>
                  <a:cubicBezTo>
                    <a:pt x="69" y="209"/>
                    <a:pt x="92" y="235"/>
                    <a:pt x="109" y="235"/>
                  </a:cubicBezTo>
                  <a:cubicBezTo>
                    <a:pt x="126" y="228"/>
                    <a:pt x="120" y="203"/>
                    <a:pt x="109" y="197"/>
                  </a:cubicBezTo>
                  <a:cubicBezTo>
                    <a:pt x="103" y="190"/>
                    <a:pt x="92" y="190"/>
                    <a:pt x="86" y="184"/>
                  </a:cubicBezTo>
                  <a:cubicBezTo>
                    <a:pt x="98" y="184"/>
                    <a:pt x="103" y="178"/>
                    <a:pt x="103" y="165"/>
                  </a:cubicBezTo>
                  <a:cubicBezTo>
                    <a:pt x="103" y="152"/>
                    <a:pt x="92" y="140"/>
                    <a:pt x="86" y="133"/>
                  </a:cubicBezTo>
                  <a:cubicBezTo>
                    <a:pt x="58" y="102"/>
                    <a:pt x="35" y="26"/>
                    <a:pt x="0" y="0"/>
                  </a:cubicBezTo>
                  <a:cubicBezTo>
                    <a:pt x="35" y="26"/>
                    <a:pt x="75" y="95"/>
                    <a:pt x="98" y="133"/>
                  </a:cubicBezTo>
                  <a:cubicBezTo>
                    <a:pt x="103" y="146"/>
                    <a:pt x="115" y="152"/>
                    <a:pt x="120" y="165"/>
                  </a:cubicBezTo>
                  <a:cubicBezTo>
                    <a:pt x="132" y="197"/>
                    <a:pt x="160" y="247"/>
                    <a:pt x="132" y="260"/>
                  </a:cubicBezTo>
                  <a:cubicBezTo>
                    <a:pt x="109" y="272"/>
                    <a:pt x="69" y="260"/>
                    <a:pt x="58" y="228"/>
                  </a:cubicBezTo>
                  <a:cubicBezTo>
                    <a:pt x="58" y="228"/>
                    <a:pt x="52" y="216"/>
                    <a:pt x="52" y="20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6" name="Freeform 659"/>
            <p:cNvSpPr>
              <a:spLocks/>
            </p:cNvSpPr>
            <p:nvPr/>
          </p:nvSpPr>
          <p:spPr bwMode="auto">
            <a:xfrm>
              <a:off x="6467476" y="5084763"/>
              <a:ext cx="41275" cy="73025"/>
            </a:xfrm>
            <a:custGeom>
              <a:avLst/>
              <a:gdLst>
                <a:gd name="T0" fmla="*/ 2147483647 w 64"/>
                <a:gd name="T1" fmla="*/ 2147483647 h 112"/>
                <a:gd name="T2" fmla="*/ 2147483647 w 64"/>
                <a:gd name="T3" fmla="*/ 2147483647 h 112"/>
                <a:gd name="T4" fmla="*/ 2147483647 w 64"/>
                <a:gd name="T5" fmla="*/ 0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11" y="112"/>
                  </a:moveTo>
                  <a:cubicBezTo>
                    <a:pt x="16" y="107"/>
                    <a:pt x="32" y="107"/>
                    <a:pt x="38" y="101"/>
                  </a:cubicBezTo>
                  <a:cubicBezTo>
                    <a:pt x="64" y="62"/>
                    <a:pt x="38" y="23"/>
                    <a:pt x="6" y="0"/>
                  </a:cubicBezTo>
                  <a:cubicBezTo>
                    <a:pt x="0" y="23"/>
                    <a:pt x="16" y="40"/>
                    <a:pt x="27" y="56"/>
                  </a:cubicBezTo>
                  <a:cubicBezTo>
                    <a:pt x="32" y="79"/>
                    <a:pt x="11" y="84"/>
                    <a:pt x="6" y="101"/>
                  </a:cubicBezTo>
                  <a:cubicBezTo>
                    <a:pt x="6" y="101"/>
                    <a:pt x="11" y="112"/>
                    <a:pt x="11" y="1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7" name="Freeform 660"/>
            <p:cNvSpPr>
              <a:spLocks/>
            </p:cNvSpPr>
            <p:nvPr/>
          </p:nvSpPr>
          <p:spPr bwMode="auto">
            <a:xfrm>
              <a:off x="6497638" y="5043488"/>
              <a:ext cx="30163" cy="73025"/>
            </a:xfrm>
            <a:custGeom>
              <a:avLst/>
              <a:gdLst>
                <a:gd name="T0" fmla="*/ 2147483647 w 48"/>
                <a:gd name="T1" fmla="*/ 2147483647 h 112"/>
                <a:gd name="T2" fmla="*/ 2147483647 w 48"/>
                <a:gd name="T3" fmla="*/ 2147483647 h 112"/>
                <a:gd name="T4" fmla="*/ 0 w 48"/>
                <a:gd name="T5" fmla="*/ 0 h 112"/>
                <a:gd name="T6" fmla="*/ 2147483647 w 48"/>
                <a:gd name="T7" fmla="*/ 2147483647 h 112"/>
                <a:gd name="T8" fmla="*/ 2147483647 w 48"/>
                <a:gd name="T9" fmla="*/ 2147483647 h 112"/>
                <a:gd name="T10" fmla="*/ 0 60000 65536"/>
                <a:gd name="T11" fmla="*/ 0 60000 65536"/>
                <a:gd name="T12" fmla="*/ 0 60000 65536"/>
                <a:gd name="T13" fmla="*/ 0 60000 65536"/>
                <a:gd name="T14" fmla="*/ 0 60000 65536"/>
                <a:gd name="T15" fmla="*/ 0 w 48"/>
                <a:gd name="T16" fmla="*/ 0 h 112"/>
                <a:gd name="T17" fmla="*/ 48 w 48"/>
                <a:gd name="T18" fmla="*/ 112 h 112"/>
              </a:gdLst>
              <a:ahLst/>
              <a:cxnLst>
                <a:cxn ang="T10">
                  <a:pos x="T0" y="T1"/>
                </a:cxn>
                <a:cxn ang="T11">
                  <a:pos x="T2" y="T3"/>
                </a:cxn>
                <a:cxn ang="T12">
                  <a:pos x="T4" y="T5"/>
                </a:cxn>
                <a:cxn ang="T13">
                  <a:pos x="T6" y="T7"/>
                </a:cxn>
                <a:cxn ang="T14">
                  <a:pos x="T8" y="T9"/>
                </a:cxn>
              </a:cxnLst>
              <a:rect l="T15" t="T16" r="T17" b="T18"/>
              <a:pathLst>
                <a:path w="48" h="112">
                  <a:moveTo>
                    <a:pt x="6" y="101"/>
                  </a:moveTo>
                  <a:cubicBezTo>
                    <a:pt x="27" y="89"/>
                    <a:pt x="38" y="65"/>
                    <a:pt x="27" y="48"/>
                  </a:cubicBezTo>
                  <a:cubicBezTo>
                    <a:pt x="16" y="30"/>
                    <a:pt x="0" y="24"/>
                    <a:pt x="0" y="0"/>
                  </a:cubicBezTo>
                  <a:cubicBezTo>
                    <a:pt x="16" y="24"/>
                    <a:pt x="48" y="42"/>
                    <a:pt x="43" y="77"/>
                  </a:cubicBezTo>
                  <a:cubicBezTo>
                    <a:pt x="38" y="95"/>
                    <a:pt x="22" y="112"/>
                    <a:pt x="6" y="10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8" name="Freeform 661"/>
            <p:cNvSpPr>
              <a:spLocks/>
            </p:cNvSpPr>
            <p:nvPr/>
          </p:nvSpPr>
          <p:spPr bwMode="auto">
            <a:xfrm>
              <a:off x="6508751" y="5002213"/>
              <a:ext cx="49213"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0 60000 65536"/>
                <a:gd name="T11" fmla="*/ 0 60000 65536"/>
                <a:gd name="T12" fmla="*/ 0 60000 65536"/>
                <a:gd name="T13" fmla="*/ 0 60000 65536"/>
                <a:gd name="T14" fmla="*/ 0 60000 65536"/>
                <a:gd name="T15" fmla="*/ 0 w 80"/>
                <a:gd name="T16" fmla="*/ 0 h 128"/>
                <a:gd name="T17" fmla="*/ 80 w 80"/>
                <a:gd name="T18" fmla="*/ 128 h 128"/>
              </a:gdLst>
              <a:ahLst/>
              <a:cxnLst>
                <a:cxn ang="T10">
                  <a:pos x="T0" y="T1"/>
                </a:cxn>
                <a:cxn ang="T11">
                  <a:pos x="T2" y="T3"/>
                </a:cxn>
                <a:cxn ang="T12">
                  <a:pos x="T4" y="T5"/>
                </a:cxn>
                <a:cxn ang="T13">
                  <a:pos x="T6" y="T7"/>
                </a:cxn>
                <a:cxn ang="T14">
                  <a:pos x="T8" y="T9"/>
                </a:cxn>
              </a:cxnLst>
              <a:rect l="T15" t="T16" r="T17" b="T18"/>
              <a:pathLst>
                <a:path w="80" h="128">
                  <a:moveTo>
                    <a:pt x="19" y="104"/>
                  </a:moveTo>
                  <a:cubicBezTo>
                    <a:pt x="44" y="98"/>
                    <a:pt x="50" y="68"/>
                    <a:pt x="50" y="49"/>
                  </a:cubicBezTo>
                  <a:cubicBezTo>
                    <a:pt x="44" y="31"/>
                    <a:pt x="19" y="13"/>
                    <a:pt x="0" y="0"/>
                  </a:cubicBezTo>
                  <a:cubicBezTo>
                    <a:pt x="44" y="7"/>
                    <a:pt x="80" y="37"/>
                    <a:pt x="74" y="80"/>
                  </a:cubicBezTo>
                  <a:cubicBezTo>
                    <a:pt x="68" y="98"/>
                    <a:pt x="44" y="128"/>
                    <a:pt x="19" y="10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9" name="Freeform 662"/>
            <p:cNvSpPr>
              <a:spLocks/>
            </p:cNvSpPr>
            <p:nvPr/>
          </p:nvSpPr>
          <p:spPr bwMode="auto">
            <a:xfrm>
              <a:off x="6518276" y="4940301"/>
              <a:ext cx="69850" cy="93663"/>
            </a:xfrm>
            <a:custGeom>
              <a:avLst/>
              <a:gdLst>
                <a:gd name="T0" fmla="*/ 0 w 112"/>
                <a:gd name="T1" fmla="*/ 2147483647 h 144"/>
                <a:gd name="T2" fmla="*/ 2147483647 w 112"/>
                <a:gd name="T3" fmla="*/ 2147483647 h 144"/>
                <a:gd name="T4" fmla="*/ 2147483647 w 112"/>
                <a:gd name="T5" fmla="*/ 2147483647 h 144"/>
                <a:gd name="T6" fmla="*/ 2147483647 w 112"/>
                <a:gd name="T7" fmla="*/ 2147483647 h 144"/>
                <a:gd name="T8" fmla="*/ 0 w 112"/>
                <a:gd name="T9" fmla="*/ 2147483647 h 144"/>
                <a:gd name="T10" fmla="*/ 0 60000 65536"/>
                <a:gd name="T11" fmla="*/ 0 60000 65536"/>
                <a:gd name="T12" fmla="*/ 0 60000 65536"/>
                <a:gd name="T13" fmla="*/ 0 60000 65536"/>
                <a:gd name="T14" fmla="*/ 0 60000 65536"/>
                <a:gd name="T15" fmla="*/ 0 w 112"/>
                <a:gd name="T16" fmla="*/ 0 h 144"/>
                <a:gd name="T17" fmla="*/ 112 w 112"/>
                <a:gd name="T18" fmla="*/ 144 h 144"/>
              </a:gdLst>
              <a:ahLst/>
              <a:cxnLst>
                <a:cxn ang="T10">
                  <a:pos x="T0" y="T1"/>
                </a:cxn>
                <a:cxn ang="T11">
                  <a:pos x="T2" y="T3"/>
                </a:cxn>
                <a:cxn ang="T12">
                  <a:pos x="T4" y="T5"/>
                </a:cxn>
                <a:cxn ang="T13">
                  <a:pos x="T6" y="T7"/>
                </a:cxn>
                <a:cxn ang="T14">
                  <a:pos x="T8" y="T9"/>
                </a:cxn>
              </a:cxnLst>
              <a:rect l="T15" t="T16" r="T17" b="T18"/>
              <a:pathLst>
                <a:path w="112" h="144">
                  <a:moveTo>
                    <a:pt x="0" y="6"/>
                  </a:moveTo>
                  <a:cubicBezTo>
                    <a:pt x="54" y="6"/>
                    <a:pt x="112" y="42"/>
                    <a:pt x="95" y="102"/>
                  </a:cubicBezTo>
                  <a:cubicBezTo>
                    <a:pt x="89" y="120"/>
                    <a:pt x="77" y="144"/>
                    <a:pt x="54" y="138"/>
                  </a:cubicBezTo>
                  <a:cubicBezTo>
                    <a:pt x="71" y="114"/>
                    <a:pt x="77" y="90"/>
                    <a:pt x="71" y="60"/>
                  </a:cubicBezTo>
                  <a:cubicBezTo>
                    <a:pt x="65" y="36"/>
                    <a:pt x="24" y="0"/>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0" name="Freeform 663"/>
            <p:cNvSpPr>
              <a:spLocks/>
            </p:cNvSpPr>
            <p:nvPr/>
          </p:nvSpPr>
          <p:spPr bwMode="auto">
            <a:xfrm>
              <a:off x="6508751" y="4899026"/>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0 w 144"/>
                <a:gd name="T9" fmla="*/ 2147483647 h 128"/>
                <a:gd name="T10" fmla="*/ 0 w 144"/>
                <a:gd name="T11" fmla="*/ 2147483647 h 128"/>
                <a:gd name="T12" fmla="*/ 2147483647 w 144"/>
                <a:gd name="T13" fmla="*/ 0 h 128"/>
                <a:gd name="T14" fmla="*/ 0 60000 65536"/>
                <a:gd name="T15" fmla="*/ 0 60000 65536"/>
                <a:gd name="T16" fmla="*/ 0 60000 65536"/>
                <a:gd name="T17" fmla="*/ 0 60000 65536"/>
                <a:gd name="T18" fmla="*/ 0 60000 65536"/>
                <a:gd name="T19" fmla="*/ 0 60000 65536"/>
                <a:gd name="T20" fmla="*/ 0 60000 65536"/>
                <a:gd name="T21" fmla="*/ 0 w 144"/>
                <a:gd name="T22" fmla="*/ 0 h 128"/>
                <a:gd name="T23" fmla="*/ 144 w 14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28">
                  <a:moveTo>
                    <a:pt x="18" y="0"/>
                  </a:moveTo>
                  <a:cubicBezTo>
                    <a:pt x="35" y="13"/>
                    <a:pt x="64" y="7"/>
                    <a:pt x="81" y="25"/>
                  </a:cubicBezTo>
                  <a:cubicBezTo>
                    <a:pt x="110" y="49"/>
                    <a:pt x="144" y="92"/>
                    <a:pt x="110" y="128"/>
                  </a:cubicBezTo>
                  <a:cubicBezTo>
                    <a:pt x="116" y="98"/>
                    <a:pt x="110" y="61"/>
                    <a:pt x="81" y="43"/>
                  </a:cubicBezTo>
                  <a:cubicBezTo>
                    <a:pt x="58" y="25"/>
                    <a:pt x="35" y="0"/>
                    <a:pt x="0" y="7"/>
                  </a:cubicBezTo>
                  <a:cubicBezTo>
                    <a:pt x="0" y="7"/>
                    <a:pt x="0" y="7"/>
                    <a:pt x="0" y="7"/>
                  </a:cubicBezTo>
                  <a:cubicBezTo>
                    <a:pt x="0" y="7"/>
                    <a:pt x="18" y="0"/>
                    <a:pt x="18"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1" name="Freeform 664"/>
            <p:cNvSpPr>
              <a:spLocks/>
            </p:cNvSpPr>
            <p:nvPr/>
          </p:nvSpPr>
          <p:spPr bwMode="auto">
            <a:xfrm>
              <a:off x="6667501" y="4972051"/>
              <a:ext cx="69850" cy="165100"/>
            </a:xfrm>
            <a:custGeom>
              <a:avLst/>
              <a:gdLst>
                <a:gd name="T0" fmla="*/ 2147483647 w 112"/>
                <a:gd name="T1" fmla="*/ 2147483647 h 256"/>
                <a:gd name="T2" fmla="*/ 2147483647 w 112"/>
                <a:gd name="T3" fmla="*/ 2147483647 h 256"/>
                <a:gd name="T4" fmla="*/ 2147483647 w 112"/>
                <a:gd name="T5" fmla="*/ 2147483647 h 256"/>
                <a:gd name="T6" fmla="*/ 0 w 112"/>
                <a:gd name="T7" fmla="*/ 0 h 256"/>
                <a:gd name="T8" fmla="*/ 2147483647 w 112"/>
                <a:gd name="T9" fmla="*/ 2147483647 h 256"/>
                <a:gd name="T10" fmla="*/ 2147483647 w 112"/>
                <a:gd name="T11" fmla="*/ 2147483647 h 256"/>
                <a:gd name="T12" fmla="*/ 2147483647 w 112"/>
                <a:gd name="T13" fmla="*/ 2147483647 h 256"/>
                <a:gd name="T14" fmla="*/ 0 60000 65536"/>
                <a:gd name="T15" fmla="*/ 0 60000 65536"/>
                <a:gd name="T16" fmla="*/ 0 60000 65536"/>
                <a:gd name="T17" fmla="*/ 0 60000 65536"/>
                <a:gd name="T18" fmla="*/ 0 60000 65536"/>
                <a:gd name="T19" fmla="*/ 0 60000 65536"/>
                <a:gd name="T20" fmla="*/ 0 60000 65536"/>
                <a:gd name="T21" fmla="*/ 0 w 112"/>
                <a:gd name="T22" fmla="*/ 0 h 256"/>
                <a:gd name="T23" fmla="*/ 112 w 112"/>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6">
                  <a:moveTo>
                    <a:pt x="54" y="203"/>
                  </a:moveTo>
                  <a:cubicBezTo>
                    <a:pt x="59" y="203"/>
                    <a:pt x="70" y="203"/>
                    <a:pt x="80" y="209"/>
                  </a:cubicBezTo>
                  <a:cubicBezTo>
                    <a:pt x="64" y="149"/>
                    <a:pt x="38" y="96"/>
                    <a:pt x="11" y="42"/>
                  </a:cubicBezTo>
                  <a:cubicBezTo>
                    <a:pt x="6" y="30"/>
                    <a:pt x="0" y="18"/>
                    <a:pt x="0" y="0"/>
                  </a:cubicBezTo>
                  <a:cubicBezTo>
                    <a:pt x="32" y="78"/>
                    <a:pt x="112" y="143"/>
                    <a:pt x="102" y="239"/>
                  </a:cubicBezTo>
                  <a:cubicBezTo>
                    <a:pt x="102" y="239"/>
                    <a:pt x="91" y="256"/>
                    <a:pt x="86" y="256"/>
                  </a:cubicBezTo>
                  <a:cubicBezTo>
                    <a:pt x="70" y="251"/>
                    <a:pt x="48" y="227"/>
                    <a:pt x="54" y="20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2" name="Freeform 665"/>
            <p:cNvSpPr>
              <a:spLocks/>
            </p:cNvSpPr>
            <p:nvPr/>
          </p:nvSpPr>
          <p:spPr bwMode="auto">
            <a:xfrm>
              <a:off x="6618288" y="4878388"/>
              <a:ext cx="200025" cy="258763"/>
            </a:xfrm>
            <a:custGeom>
              <a:avLst/>
              <a:gdLst>
                <a:gd name="T0" fmla="*/ 2147483647 w 320"/>
                <a:gd name="T1" fmla="*/ 2147483647 h 400"/>
                <a:gd name="T2" fmla="*/ 0 w 320"/>
                <a:gd name="T3" fmla="*/ 2147483647 h 400"/>
                <a:gd name="T4" fmla="*/ 2147483647 w 320"/>
                <a:gd name="T5" fmla="*/ 2147483647 h 400"/>
                <a:gd name="T6" fmla="*/ 2147483647 w 320"/>
                <a:gd name="T7" fmla="*/ 2147483647 h 400"/>
                <a:gd name="T8" fmla="*/ 2147483647 w 320"/>
                <a:gd name="T9" fmla="*/ 2147483647 h 400"/>
                <a:gd name="T10" fmla="*/ 2147483647 w 320"/>
                <a:gd name="T11" fmla="*/ 2147483647 h 400"/>
                <a:gd name="T12" fmla="*/ 2147483647 w 320"/>
                <a:gd name="T13" fmla="*/ 2147483647 h 400"/>
                <a:gd name="T14" fmla="*/ 2147483647 w 320"/>
                <a:gd name="T15" fmla="*/ 2147483647 h 400"/>
                <a:gd name="T16" fmla="*/ 2147483647 w 320"/>
                <a:gd name="T17" fmla="*/ 2147483647 h 400"/>
                <a:gd name="T18" fmla="*/ 2147483647 w 320"/>
                <a:gd name="T19" fmla="*/ 2147483647 h 400"/>
                <a:gd name="T20" fmla="*/ 2147483647 w 320"/>
                <a:gd name="T21" fmla="*/ 2147483647 h 400"/>
                <a:gd name="T22" fmla="*/ 2147483647 w 320"/>
                <a:gd name="T23" fmla="*/ 2147483647 h 400"/>
                <a:gd name="T24" fmla="*/ 2147483647 w 320"/>
                <a:gd name="T25" fmla="*/ 2147483647 h 400"/>
                <a:gd name="T26" fmla="*/ 2147483647 w 320"/>
                <a:gd name="T27" fmla="*/ 2147483647 h 400"/>
                <a:gd name="T28" fmla="*/ 2147483647 w 320"/>
                <a:gd name="T29" fmla="*/ 2147483647 h 400"/>
                <a:gd name="T30" fmla="*/ 2147483647 w 320"/>
                <a:gd name="T31" fmla="*/ 2147483647 h 400"/>
                <a:gd name="T32" fmla="*/ 2147483647 w 320"/>
                <a:gd name="T33" fmla="*/ 2147483647 h 400"/>
                <a:gd name="T34" fmla="*/ 2147483647 w 320"/>
                <a:gd name="T35" fmla="*/ 0 h 400"/>
                <a:gd name="T36" fmla="*/ 2147483647 w 320"/>
                <a:gd name="T37" fmla="*/ 2147483647 h 4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400"/>
                <a:gd name="T59" fmla="*/ 320 w 320"/>
                <a:gd name="T60" fmla="*/ 400 h 4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400">
                  <a:moveTo>
                    <a:pt x="35" y="7"/>
                  </a:moveTo>
                  <a:cubicBezTo>
                    <a:pt x="6" y="7"/>
                    <a:pt x="23" y="13"/>
                    <a:pt x="0" y="25"/>
                  </a:cubicBezTo>
                  <a:cubicBezTo>
                    <a:pt x="23" y="55"/>
                    <a:pt x="63" y="67"/>
                    <a:pt x="98" y="67"/>
                  </a:cubicBezTo>
                  <a:cubicBezTo>
                    <a:pt x="86" y="73"/>
                    <a:pt x="75" y="73"/>
                    <a:pt x="63" y="73"/>
                  </a:cubicBezTo>
                  <a:cubicBezTo>
                    <a:pt x="80" y="91"/>
                    <a:pt x="92" y="116"/>
                    <a:pt x="120" y="110"/>
                  </a:cubicBezTo>
                  <a:cubicBezTo>
                    <a:pt x="115" y="110"/>
                    <a:pt x="109" y="116"/>
                    <a:pt x="98" y="116"/>
                  </a:cubicBezTo>
                  <a:cubicBezTo>
                    <a:pt x="115" y="146"/>
                    <a:pt x="143" y="170"/>
                    <a:pt x="178" y="164"/>
                  </a:cubicBezTo>
                  <a:cubicBezTo>
                    <a:pt x="166" y="170"/>
                    <a:pt x="155" y="176"/>
                    <a:pt x="143" y="176"/>
                  </a:cubicBezTo>
                  <a:cubicBezTo>
                    <a:pt x="155" y="213"/>
                    <a:pt x="183" y="231"/>
                    <a:pt x="212" y="243"/>
                  </a:cubicBezTo>
                  <a:cubicBezTo>
                    <a:pt x="206" y="243"/>
                    <a:pt x="195" y="255"/>
                    <a:pt x="189" y="237"/>
                  </a:cubicBezTo>
                  <a:cubicBezTo>
                    <a:pt x="183" y="243"/>
                    <a:pt x="189" y="255"/>
                    <a:pt x="189" y="255"/>
                  </a:cubicBezTo>
                  <a:cubicBezTo>
                    <a:pt x="195" y="267"/>
                    <a:pt x="206" y="279"/>
                    <a:pt x="212" y="285"/>
                  </a:cubicBezTo>
                  <a:cubicBezTo>
                    <a:pt x="229" y="322"/>
                    <a:pt x="235" y="364"/>
                    <a:pt x="275" y="382"/>
                  </a:cubicBezTo>
                  <a:cubicBezTo>
                    <a:pt x="252" y="388"/>
                    <a:pt x="229" y="376"/>
                    <a:pt x="212" y="394"/>
                  </a:cubicBezTo>
                  <a:cubicBezTo>
                    <a:pt x="218" y="382"/>
                    <a:pt x="229" y="394"/>
                    <a:pt x="229" y="388"/>
                  </a:cubicBezTo>
                  <a:cubicBezTo>
                    <a:pt x="258" y="400"/>
                    <a:pt x="292" y="400"/>
                    <a:pt x="320" y="394"/>
                  </a:cubicBezTo>
                  <a:cubicBezTo>
                    <a:pt x="280" y="364"/>
                    <a:pt x="275" y="310"/>
                    <a:pt x="252" y="261"/>
                  </a:cubicBezTo>
                  <a:cubicBezTo>
                    <a:pt x="200" y="158"/>
                    <a:pt x="143" y="49"/>
                    <a:pt x="40" y="0"/>
                  </a:cubicBezTo>
                  <a:cubicBezTo>
                    <a:pt x="35" y="7"/>
                    <a:pt x="35" y="0"/>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3" name="Freeform 666"/>
            <p:cNvSpPr>
              <a:spLocks/>
            </p:cNvSpPr>
            <p:nvPr/>
          </p:nvSpPr>
          <p:spPr bwMode="auto">
            <a:xfrm>
              <a:off x="6548438" y="5178426"/>
              <a:ext cx="49213" cy="50800"/>
            </a:xfrm>
            <a:custGeom>
              <a:avLst/>
              <a:gdLst>
                <a:gd name="T0" fmla="*/ 2147483647 w 80"/>
                <a:gd name="T1" fmla="*/ 0 h 80"/>
                <a:gd name="T2" fmla="*/ 0 w 80"/>
                <a:gd name="T3" fmla="*/ 2147483647 h 80"/>
                <a:gd name="T4" fmla="*/ 2147483647 w 80"/>
                <a:gd name="T5" fmla="*/ 2147483647 h 80"/>
                <a:gd name="T6" fmla="*/ 2147483647 w 80"/>
                <a:gd name="T7" fmla="*/ 0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2" y="0"/>
                  </a:moveTo>
                  <a:cubicBezTo>
                    <a:pt x="16" y="6"/>
                    <a:pt x="6" y="12"/>
                    <a:pt x="0" y="12"/>
                  </a:cubicBezTo>
                  <a:cubicBezTo>
                    <a:pt x="22" y="35"/>
                    <a:pt x="43" y="80"/>
                    <a:pt x="80" y="69"/>
                  </a:cubicBezTo>
                  <a:cubicBezTo>
                    <a:pt x="43" y="69"/>
                    <a:pt x="48" y="12"/>
                    <a:pt x="11" y="0"/>
                  </a:cubicBezTo>
                  <a:cubicBezTo>
                    <a:pt x="11" y="0"/>
                    <a:pt x="22" y="0"/>
                    <a:pt x="2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4" name="Freeform 667"/>
            <p:cNvSpPr>
              <a:spLocks/>
            </p:cNvSpPr>
            <p:nvPr/>
          </p:nvSpPr>
          <p:spPr bwMode="auto">
            <a:xfrm>
              <a:off x="6588126" y="5167313"/>
              <a:ext cx="60325" cy="82550"/>
            </a:xfrm>
            <a:custGeom>
              <a:avLst/>
              <a:gdLst>
                <a:gd name="T0" fmla="*/ 2147483647 w 96"/>
                <a:gd name="T1" fmla="*/ 0 h 128"/>
                <a:gd name="T2" fmla="*/ 0 w 96"/>
                <a:gd name="T3" fmla="*/ 2147483647 h 128"/>
                <a:gd name="T4" fmla="*/ 2147483647 w 96"/>
                <a:gd name="T5" fmla="*/ 2147483647 h 128"/>
                <a:gd name="T6" fmla="*/ 2147483647 w 96"/>
                <a:gd name="T7" fmla="*/ 0 h 128"/>
                <a:gd name="T8" fmla="*/ 0 60000 65536"/>
                <a:gd name="T9" fmla="*/ 0 60000 65536"/>
                <a:gd name="T10" fmla="*/ 0 60000 65536"/>
                <a:gd name="T11" fmla="*/ 0 60000 65536"/>
                <a:gd name="T12" fmla="*/ 0 w 96"/>
                <a:gd name="T13" fmla="*/ 0 h 128"/>
                <a:gd name="T14" fmla="*/ 96 w 96"/>
                <a:gd name="T15" fmla="*/ 128 h 128"/>
              </a:gdLst>
              <a:ahLst/>
              <a:cxnLst>
                <a:cxn ang="T8">
                  <a:pos x="T0" y="T1"/>
                </a:cxn>
                <a:cxn ang="T9">
                  <a:pos x="T2" y="T3"/>
                </a:cxn>
                <a:cxn ang="T10">
                  <a:pos x="T4" y="T5"/>
                </a:cxn>
                <a:cxn ang="T11">
                  <a:pos x="T6" y="T7"/>
                </a:cxn>
              </a:cxnLst>
              <a:rect l="T12" t="T13" r="T14" b="T15"/>
              <a:pathLst>
                <a:path w="96" h="128">
                  <a:moveTo>
                    <a:pt x="32" y="0"/>
                  </a:moveTo>
                  <a:cubicBezTo>
                    <a:pt x="22" y="6"/>
                    <a:pt x="11" y="6"/>
                    <a:pt x="0" y="6"/>
                  </a:cubicBezTo>
                  <a:cubicBezTo>
                    <a:pt x="16" y="56"/>
                    <a:pt x="59" y="90"/>
                    <a:pt x="96" y="128"/>
                  </a:cubicBezTo>
                  <a:cubicBezTo>
                    <a:pt x="70" y="90"/>
                    <a:pt x="38" y="5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5" name="Freeform 668"/>
            <p:cNvSpPr>
              <a:spLocks/>
            </p:cNvSpPr>
            <p:nvPr/>
          </p:nvSpPr>
          <p:spPr bwMode="auto">
            <a:xfrm>
              <a:off x="6627813" y="5146676"/>
              <a:ext cx="60325" cy="114300"/>
            </a:xfrm>
            <a:custGeom>
              <a:avLst/>
              <a:gdLst>
                <a:gd name="T0" fmla="*/ 2147483647 w 96"/>
                <a:gd name="T1" fmla="*/ 0 h 176"/>
                <a:gd name="T2" fmla="*/ 0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32" y="0"/>
                  </a:moveTo>
                  <a:cubicBezTo>
                    <a:pt x="26" y="7"/>
                    <a:pt x="13" y="7"/>
                    <a:pt x="0" y="7"/>
                  </a:cubicBezTo>
                  <a:cubicBezTo>
                    <a:pt x="26" y="55"/>
                    <a:pt x="20" y="110"/>
                    <a:pt x="77" y="146"/>
                  </a:cubicBezTo>
                  <a:cubicBezTo>
                    <a:pt x="84" y="152"/>
                    <a:pt x="84" y="164"/>
                    <a:pt x="90" y="176"/>
                  </a:cubicBezTo>
                  <a:cubicBezTo>
                    <a:pt x="90" y="170"/>
                    <a:pt x="96" y="164"/>
                    <a:pt x="96" y="164"/>
                  </a:cubicBezTo>
                  <a:cubicBezTo>
                    <a:pt x="58" y="116"/>
                    <a:pt x="39" y="6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6" name="Freeform 669"/>
            <p:cNvSpPr>
              <a:spLocks/>
            </p:cNvSpPr>
            <p:nvPr/>
          </p:nvSpPr>
          <p:spPr bwMode="auto">
            <a:xfrm>
              <a:off x="6678613" y="5146676"/>
              <a:ext cx="49213" cy="144463"/>
            </a:xfrm>
            <a:custGeom>
              <a:avLst/>
              <a:gdLst>
                <a:gd name="T0" fmla="*/ 2147483647 w 80"/>
                <a:gd name="T1" fmla="*/ 2147483647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0 60000 65536"/>
                <a:gd name="T11" fmla="*/ 0 60000 65536"/>
                <a:gd name="T12" fmla="*/ 0 60000 65536"/>
                <a:gd name="T13" fmla="*/ 0 60000 65536"/>
                <a:gd name="T14" fmla="*/ 0 60000 65536"/>
                <a:gd name="T15" fmla="*/ 0 w 80"/>
                <a:gd name="T16" fmla="*/ 0 h 224"/>
                <a:gd name="T17" fmla="*/ 80 w 80"/>
                <a:gd name="T18" fmla="*/ 224 h 224"/>
              </a:gdLst>
              <a:ahLst/>
              <a:cxnLst>
                <a:cxn ang="T10">
                  <a:pos x="T0" y="T1"/>
                </a:cxn>
                <a:cxn ang="T11">
                  <a:pos x="T2" y="T3"/>
                </a:cxn>
                <a:cxn ang="T12">
                  <a:pos x="T4" y="T5"/>
                </a:cxn>
                <a:cxn ang="T13">
                  <a:pos x="T6" y="T7"/>
                </a:cxn>
                <a:cxn ang="T14">
                  <a:pos x="T8" y="T9"/>
                </a:cxn>
              </a:cxnLst>
              <a:rect l="T15" t="T16" r="T17" b="T18"/>
              <a:pathLst>
                <a:path w="80" h="224">
                  <a:moveTo>
                    <a:pt x="12" y="7"/>
                  </a:moveTo>
                  <a:cubicBezTo>
                    <a:pt x="12" y="0"/>
                    <a:pt x="29" y="0"/>
                    <a:pt x="29" y="7"/>
                  </a:cubicBezTo>
                  <a:cubicBezTo>
                    <a:pt x="40" y="26"/>
                    <a:pt x="29" y="58"/>
                    <a:pt x="40" y="84"/>
                  </a:cubicBezTo>
                  <a:cubicBezTo>
                    <a:pt x="58" y="128"/>
                    <a:pt x="80" y="167"/>
                    <a:pt x="75" y="224"/>
                  </a:cubicBezTo>
                  <a:cubicBezTo>
                    <a:pt x="58" y="148"/>
                    <a:pt x="0" y="84"/>
                    <a:pt x="1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7" name="Freeform 670"/>
            <p:cNvSpPr>
              <a:spLocks/>
            </p:cNvSpPr>
            <p:nvPr/>
          </p:nvSpPr>
          <p:spPr bwMode="auto">
            <a:xfrm>
              <a:off x="6727826" y="51371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0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14" y="0"/>
                  </a:moveTo>
                  <a:cubicBezTo>
                    <a:pt x="20" y="7"/>
                    <a:pt x="20" y="13"/>
                    <a:pt x="34" y="13"/>
                  </a:cubicBezTo>
                  <a:cubicBezTo>
                    <a:pt x="27" y="71"/>
                    <a:pt x="47" y="116"/>
                    <a:pt x="80" y="160"/>
                  </a:cubicBezTo>
                  <a:cubicBezTo>
                    <a:pt x="27" y="128"/>
                    <a:pt x="27" y="58"/>
                    <a:pt x="0" y="7"/>
                  </a:cubicBezTo>
                  <a:cubicBezTo>
                    <a:pt x="0" y="7"/>
                    <a:pt x="14" y="0"/>
                    <a:pt x="1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8" name="Freeform 671"/>
            <p:cNvSpPr>
              <a:spLocks/>
            </p:cNvSpPr>
            <p:nvPr/>
          </p:nvSpPr>
          <p:spPr bwMode="auto">
            <a:xfrm>
              <a:off x="6427788" y="4837113"/>
              <a:ext cx="80963" cy="279400"/>
            </a:xfrm>
            <a:custGeom>
              <a:avLst/>
              <a:gdLst>
                <a:gd name="T0" fmla="*/ 0 w 128"/>
                <a:gd name="T1" fmla="*/ 2147483647 h 432"/>
                <a:gd name="T2" fmla="*/ 2147483647 w 128"/>
                <a:gd name="T3" fmla="*/ 2147483647 h 432"/>
                <a:gd name="T4" fmla="*/ 2147483647 w 128"/>
                <a:gd name="T5" fmla="*/ 2147483647 h 432"/>
                <a:gd name="T6" fmla="*/ 2147483647 w 128"/>
                <a:gd name="T7" fmla="*/ 2147483647 h 432"/>
                <a:gd name="T8" fmla="*/ 2147483647 w 128"/>
                <a:gd name="T9" fmla="*/ 2147483647 h 432"/>
                <a:gd name="T10" fmla="*/ 2147483647 w 128"/>
                <a:gd name="T11" fmla="*/ 2147483647 h 432"/>
                <a:gd name="T12" fmla="*/ 2147483647 w 128"/>
                <a:gd name="T13" fmla="*/ 2147483647 h 432"/>
                <a:gd name="T14" fmla="*/ 2147483647 w 128"/>
                <a:gd name="T15" fmla="*/ 2147483647 h 432"/>
                <a:gd name="T16" fmla="*/ 2147483647 w 128"/>
                <a:gd name="T17" fmla="*/ 2147483647 h 432"/>
                <a:gd name="T18" fmla="*/ 2147483647 w 128"/>
                <a:gd name="T19" fmla="*/ 2147483647 h 432"/>
                <a:gd name="T20" fmla="*/ 2147483647 w 128"/>
                <a:gd name="T21" fmla="*/ 2147483647 h 432"/>
                <a:gd name="T22" fmla="*/ 2147483647 w 128"/>
                <a:gd name="T23" fmla="*/ 2147483647 h 432"/>
                <a:gd name="T24" fmla="*/ 2147483647 w 128"/>
                <a:gd name="T25" fmla="*/ 2147483647 h 432"/>
                <a:gd name="T26" fmla="*/ 2147483647 w 128"/>
                <a:gd name="T27" fmla="*/ 2147483647 h 432"/>
                <a:gd name="T28" fmla="*/ 2147483647 w 128"/>
                <a:gd name="T29" fmla="*/ 2147483647 h 432"/>
                <a:gd name="T30" fmla="*/ 2147483647 w 128"/>
                <a:gd name="T31" fmla="*/ 2147483647 h 432"/>
                <a:gd name="T32" fmla="*/ 2147483647 w 128"/>
                <a:gd name="T33" fmla="*/ 2147483647 h 432"/>
                <a:gd name="T34" fmla="*/ 2147483647 w 128"/>
                <a:gd name="T35" fmla="*/ 2147483647 h 432"/>
                <a:gd name="T36" fmla="*/ 2147483647 w 128"/>
                <a:gd name="T37" fmla="*/ 2147483647 h 432"/>
                <a:gd name="T38" fmla="*/ 2147483647 w 128"/>
                <a:gd name="T39" fmla="*/ 2147483647 h 432"/>
                <a:gd name="T40" fmla="*/ 0 w 128"/>
                <a:gd name="T41" fmla="*/ 2147483647 h 4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432"/>
                <a:gd name="T65" fmla="*/ 128 w 128"/>
                <a:gd name="T66" fmla="*/ 432 h 4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432">
                  <a:moveTo>
                    <a:pt x="0" y="7"/>
                  </a:moveTo>
                  <a:cubicBezTo>
                    <a:pt x="39" y="0"/>
                    <a:pt x="73" y="13"/>
                    <a:pt x="101" y="31"/>
                  </a:cubicBezTo>
                  <a:cubicBezTo>
                    <a:pt x="123" y="44"/>
                    <a:pt x="117" y="81"/>
                    <a:pt x="112" y="105"/>
                  </a:cubicBezTo>
                  <a:cubicBezTo>
                    <a:pt x="112" y="112"/>
                    <a:pt x="106" y="112"/>
                    <a:pt x="106" y="112"/>
                  </a:cubicBezTo>
                  <a:cubicBezTo>
                    <a:pt x="128" y="124"/>
                    <a:pt x="128" y="136"/>
                    <a:pt x="128" y="167"/>
                  </a:cubicBezTo>
                  <a:cubicBezTo>
                    <a:pt x="128" y="186"/>
                    <a:pt x="128" y="198"/>
                    <a:pt x="112" y="192"/>
                  </a:cubicBezTo>
                  <a:cubicBezTo>
                    <a:pt x="123" y="216"/>
                    <a:pt x="128" y="241"/>
                    <a:pt x="128" y="266"/>
                  </a:cubicBezTo>
                  <a:cubicBezTo>
                    <a:pt x="123" y="272"/>
                    <a:pt x="117" y="272"/>
                    <a:pt x="112" y="272"/>
                  </a:cubicBezTo>
                  <a:cubicBezTo>
                    <a:pt x="128" y="291"/>
                    <a:pt x="117" y="321"/>
                    <a:pt x="106" y="340"/>
                  </a:cubicBezTo>
                  <a:cubicBezTo>
                    <a:pt x="106" y="340"/>
                    <a:pt x="101" y="340"/>
                    <a:pt x="95" y="340"/>
                  </a:cubicBezTo>
                  <a:cubicBezTo>
                    <a:pt x="78" y="365"/>
                    <a:pt x="78" y="395"/>
                    <a:pt x="51" y="408"/>
                  </a:cubicBezTo>
                  <a:cubicBezTo>
                    <a:pt x="39" y="408"/>
                    <a:pt x="28" y="432"/>
                    <a:pt x="17" y="414"/>
                  </a:cubicBezTo>
                  <a:cubicBezTo>
                    <a:pt x="17" y="414"/>
                    <a:pt x="23" y="402"/>
                    <a:pt x="17" y="389"/>
                  </a:cubicBezTo>
                  <a:cubicBezTo>
                    <a:pt x="12" y="371"/>
                    <a:pt x="0" y="352"/>
                    <a:pt x="12" y="340"/>
                  </a:cubicBezTo>
                  <a:cubicBezTo>
                    <a:pt x="17" y="328"/>
                    <a:pt x="39" y="334"/>
                    <a:pt x="51" y="334"/>
                  </a:cubicBezTo>
                  <a:cubicBezTo>
                    <a:pt x="34" y="297"/>
                    <a:pt x="84" y="284"/>
                    <a:pt x="73" y="253"/>
                  </a:cubicBezTo>
                  <a:cubicBezTo>
                    <a:pt x="73" y="235"/>
                    <a:pt x="73" y="210"/>
                    <a:pt x="90" y="204"/>
                  </a:cubicBezTo>
                  <a:cubicBezTo>
                    <a:pt x="62" y="179"/>
                    <a:pt x="78" y="136"/>
                    <a:pt x="73" y="105"/>
                  </a:cubicBezTo>
                  <a:cubicBezTo>
                    <a:pt x="73" y="105"/>
                    <a:pt x="84" y="99"/>
                    <a:pt x="90" y="99"/>
                  </a:cubicBezTo>
                  <a:cubicBezTo>
                    <a:pt x="73" y="105"/>
                    <a:pt x="56" y="99"/>
                    <a:pt x="51" y="93"/>
                  </a:cubicBezTo>
                  <a:cubicBezTo>
                    <a:pt x="28" y="68"/>
                    <a:pt x="23" y="31"/>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9" name="Freeform 672"/>
            <p:cNvSpPr>
              <a:spLocks/>
            </p:cNvSpPr>
            <p:nvPr/>
          </p:nvSpPr>
          <p:spPr bwMode="auto">
            <a:xfrm>
              <a:off x="6527801" y="4878388"/>
              <a:ext cx="69850" cy="52388"/>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0 w 112"/>
                <a:gd name="T11" fmla="*/ 2147483647 h 80"/>
                <a:gd name="T12" fmla="*/ 2147483647 w 112"/>
                <a:gd name="T13" fmla="*/ 2147483647 h 80"/>
                <a:gd name="T14" fmla="*/ 2147483647 w 11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71" y="80"/>
                  </a:moveTo>
                  <a:cubicBezTo>
                    <a:pt x="83" y="80"/>
                    <a:pt x="95" y="80"/>
                    <a:pt x="101" y="74"/>
                  </a:cubicBezTo>
                  <a:cubicBezTo>
                    <a:pt x="112" y="54"/>
                    <a:pt x="107" y="40"/>
                    <a:pt x="101" y="27"/>
                  </a:cubicBezTo>
                  <a:cubicBezTo>
                    <a:pt x="95" y="20"/>
                    <a:pt x="59" y="27"/>
                    <a:pt x="42" y="7"/>
                  </a:cubicBezTo>
                  <a:cubicBezTo>
                    <a:pt x="36" y="0"/>
                    <a:pt x="30" y="14"/>
                    <a:pt x="24" y="20"/>
                  </a:cubicBezTo>
                  <a:cubicBezTo>
                    <a:pt x="18" y="27"/>
                    <a:pt x="12" y="27"/>
                    <a:pt x="0" y="27"/>
                  </a:cubicBezTo>
                  <a:cubicBezTo>
                    <a:pt x="12" y="40"/>
                    <a:pt x="30" y="40"/>
                    <a:pt x="42" y="47"/>
                  </a:cubicBezTo>
                  <a:cubicBezTo>
                    <a:pt x="59" y="54"/>
                    <a:pt x="65" y="80"/>
                    <a:pt x="71" y="8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0" name="Freeform 673"/>
            <p:cNvSpPr>
              <a:spLocks/>
            </p:cNvSpPr>
            <p:nvPr/>
          </p:nvSpPr>
          <p:spPr bwMode="auto">
            <a:xfrm>
              <a:off x="6737351" y="5105401"/>
              <a:ext cx="30163" cy="20638"/>
            </a:xfrm>
            <a:custGeom>
              <a:avLst/>
              <a:gdLst>
                <a:gd name="T0" fmla="*/ 0 w 48"/>
                <a:gd name="T1" fmla="*/ 0 h 32"/>
                <a:gd name="T2" fmla="*/ 2147483647 w 48"/>
                <a:gd name="T3" fmla="*/ 2147483647 h 32"/>
                <a:gd name="T4" fmla="*/ 0 w 48"/>
                <a:gd name="T5" fmla="*/ 0 h 32"/>
                <a:gd name="T6" fmla="*/ 0 60000 65536"/>
                <a:gd name="T7" fmla="*/ 0 60000 65536"/>
                <a:gd name="T8" fmla="*/ 0 60000 65536"/>
                <a:gd name="T9" fmla="*/ 0 w 48"/>
                <a:gd name="T10" fmla="*/ 0 h 32"/>
                <a:gd name="T11" fmla="*/ 48 w 48"/>
                <a:gd name="T12" fmla="*/ 32 h 32"/>
              </a:gdLst>
              <a:ahLst/>
              <a:cxnLst>
                <a:cxn ang="T6">
                  <a:pos x="T0" y="T1"/>
                </a:cxn>
                <a:cxn ang="T7">
                  <a:pos x="T2" y="T3"/>
                </a:cxn>
                <a:cxn ang="T8">
                  <a:pos x="T4" y="T5"/>
                </a:cxn>
              </a:cxnLst>
              <a:rect l="T9" t="T10" r="T11" b="T12"/>
              <a:pathLst>
                <a:path w="48" h="32">
                  <a:moveTo>
                    <a:pt x="0" y="0"/>
                  </a:moveTo>
                  <a:cubicBezTo>
                    <a:pt x="12" y="11"/>
                    <a:pt x="24" y="32"/>
                    <a:pt x="48" y="32"/>
                  </a:cubicBezTo>
                  <a:cubicBezTo>
                    <a:pt x="48" y="3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1" name="Freeform 674"/>
            <p:cNvSpPr>
              <a:spLocks/>
            </p:cNvSpPr>
            <p:nvPr/>
          </p:nvSpPr>
          <p:spPr bwMode="auto">
            <a:xfrm>
              <a:off x="6597651" y="4910138"/>
              <a:ext cx="120650" cy="185738"/>
            </a:xfrm>
            <a:custGeom>
              <a:avLst/>
              <a:gdLst>
                <a:gd name="T0" fmla="*/ 2147483647 w 192"/>
                <a:gd name="T1" fmla="*/ 2147483647 h 288"/>
                <a:gd name="T2" fmla="*/ 2147483647 w 192"/>
                <a:gd name="T3" fmla="*/ 2147483647 h 288"/>
                <a:gd name="T4" fmla="*/ 2147483647 w 192"/>
                <a:gd name="T5" fmla="*/ 2147483647 h 288"/>
                <a:gd name="T6" fmla="*/ 2147483647 w 192"/>
                <a:gd name="T7" fmla="*/ 2147483647 h 288"/>
                <a:gd name="T8" fmla="*/ 2147483647 w 192"/>
                <a:gd name="T9" fmla="*/ 2147483647 h 288"/>
                <a:gd name="T10" fmla="*/ 2147483647 w 192"/>
                <a:gd name="T11" fmla="*/ 2147483647 h 288"/>
                <a:gd name="T12" fmla="*/ 2147483647 w 192"/>
                <a:gd name="T13" fmla="*/ 2147483647 h 288"/>
                <a:gd name="T14" fmla="*/ 2147483647 w 192"/>
                <a:gd name="T15" fmla="*/ 2147483647 h 288"/>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288"/>
                <a:gd name="T26" fmla="*/ 192 w 192"/>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288">
                  <a:moveTo>
                    <a:pt x="113" y="100"/>
                  </a:moveTo>
                  <a:cubicBezTo>
                    <a:pt x="96" y="59"/>
                    <a:pt x="51" y="36"/>
                    <a:pt x="17" y="12"/>
                  </a:cubicBezTo>
                  <a:cubicBezTo>
                    <a:pt x="0" y="0"/>
                    <a:pt x="0" y="36"/>
                    <a:pt x="6" y="47"/>
                  </a:cubicBezTo>
                  <a:cubicBezTo>
                    <a:pt x="34" y="77"/>
                    <a:pt x="74" y="95"/>
                    <a:pt x="102" y="124"/>
                  </a:cubicBezTo>
                  <a:cubicBezTo>
                    <a:pt x="119" y="147"/>
                    <a:pt x="130" y="189"/>
                    <a:pt x="147" y="218"/>
                  </a:cubicBezTo>
                  <a:cubicBezTo>
                    <a:pt x="159" y="241"/>
                    <a:pt x="176" y="265"/>
                    <a:pt x="192" y="288"/>
                  </a:cubicBezTo>
                  <a:cubicBezTo>
                    <a:pt x="164" y="218"/>
                    <a:pt x="136" y="136"/>
                    <a:pt x="96" y="83"/>
                  </a:cubicBezTo>
                  <a:cubicBezTo>
                    <a:pt x="96" y="83"/>
                    <a:pt x="113" y="100"/>
                    <a:pt x="113" y="10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2" name="Freeform 675"/>
            <p:cNvSpPr>
              <a:spLocks/>
            </p:cNvSpPr>
            <p:nvPr/>
          </p:nvSpPr>
          <p:spPr bwMode="auto">
            <a:xfrm>
              <a:off x="6588126" y="4960938"/>
              <a:ext cx="90488" cy="144463"/>
            </a:xfrm>
            <a:custGeom>
              <a:avLst/>
              <a:gdLst>
                <a:gd name="T0" fmla="*/ 2147483647 w 144"/>
                <a:gd name="T1" fmla="*/ 2147483647 h 224"/>
                <a:gd name="T2" fmla="*/ 0 w 144"/>
                <a:gd name="T3" fmla="*/ 2147483647 h 224"/>
                <a:gd name="T4" fmla="*/ 2147483647 w 144"/>
                <a:gd name="T5" fmla="*/ 2147483647 h 224"/>
                <a:gd name="T6" fmla="*/ 2147483647 w 144"/>
                <a:gd name="T7" fmla="*/ 2147483647 h 224"/>
                <a:gd name="T8" fmla="*/ 2147483647 w 144"/>
                <a:gd name="T9" fmla="*/ 0 h 224"/>
                <a:gd name="T10" fmla="*/ 2147483647 w 144"/>
                <a:gd name="T11" fmla="*/ 2147483647 h 224"/>
                <a:gd name="T12" fmla="*/ 0 60000 65536"/>
                <a:gd name="T13" fmla="*/ 0 60000 65536"/>
                <a:gd name="T14" fmla="*/ 0 60000 65536"/>
                <a:gd name="T15" fmla="*/ 0 60000 65536"/>
                <a:gd name="T16" fmla="*/ 0 60000 65536"/>
                <a:gd name="T17" fmla="*/ 0 60000 65536"/>
                <a:gd name="T18" fmla="*/ 0 w 144"/>
                <a:gd name="T19" fmla="*/ 0 h 224"/>
                <a:gd name="T20" fmla="*/ 144 w 144"/>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44" h="224">
                  <a:moveTo>
                    <a:pt x="16" y="7"/>
                  </a:moveTo>
                  <a:cubicBezTo>
                    <a:pt x="6" y="13"/>
                    <a:pt x="11" y="32"/>
                    <a:pt x="0" y="39"/>
                  </a:cubicBezTo>
                  <a:cubicBezTo>
                    <a:pt x="16" y="84"/>
                    <a:pt x="48" y="116"/>
                    <a:pt x="64" y="167"/>
                  </a:cubicBezTo>
                  <a:cubicBezTo>
                    <a:pt x="75" y="186"/>
                    <a:pt x="123" y="224"/>
                    <a:pt x="128" y="205"/>
                  </a:cubicBezTo>
                  <a:cubicBezTo>
                    <a:pt x="144" y="167"/>
                    <a:pt x="91" y="84"/>
                    <a:pt x="27" y="0"/>
                  </a:cubicBezTo>
                  <a:cubicBezTo>
                    <a:pt x="27" y="0"/>
                    <a:pt x="16" y="0"/>
                    <a:pt x="16"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3" name="Freeform 676"/>
            <p:cNvSpPr>
              <a:spLocks/>
            </p:cNvSpPr>
            <p:nvPr/>
          </p:nvSpPr>
          <p:spPr bwMode="auto">
            <a:xfrm>
              <a:off x="6557963" y="5033963"/>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25" y="0"/>
                  </a:moveTo>
                  <a:cubicBezTo>
                    <a:pt x="19" y="0"/>
                    <a:pt x="0" y="6"/>
                    <a:pt x="0" y="18"/>
                  </a:cubicBezTo>
                  <a:cubicBezTo>
                    <a:pt x="19" y="54"/>
                    <a:pt x="44" y="95"/>
                    <a:pt x="88" y="112"/>
                  </a:cubicBezTo>
                  <a:cubicBezTo>
                    <a:pt x="94" y="95"/>
                    <a:pt x="100" y="107"/>
                    <a:pt x="112" y="107"/>
                  </a:cubicBezTo>
                  <a:cubicBezTo>
                    <a:pt x="69" y="77"/>
                    <a:pt x="75" y="18"/>
                    <a:pt x="2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4" name="Freeform 677"/>
            <p:cNvSpPr>
              <a:spLocks/>
            </p:cNvSpPr>
            <p:nvPr/>
          </p:nvSpPr>
          <p:spPr bwMode="auto">
            <a:xfrm>
              <a:off x="6497638" y="4868863"/>
              <a:ext cx="50800" cy="30163"/>
            </a:xfrm>
            <a:custGeom>
              <a:avLst/>
              <a:gdLst>
                <a:gd name="T0" fmla="*/ 2147483647 w 80"/>
                <a:gd name="T1" fmla="*/ 0 h 48"/>
                <a:gd name="T2" fmla="*/ 2147483647 w 80"/>
                <a:gd name="T3" fmla="*/ 2147483647 h 48"/>
                <a:gd name="T4" fmla="*/ 2147483647 w 80"/>
                <a:gd name="T5" fmla="*/ 2147483647 h 48"/>
                <a:gd name="T6" fmla="*/ 2147483647 w 80"/>
                <a:gd name="T7" fmla="*/ 0 h 48"/>
                <a:gd name="T8" fmla="*/ 0 60000 65536"/>
                <a:gd name="T9" fmla="*/ 0 60000 65536"/>
                <a:gd name="T10" fmla="*/ 0 60000 65536"/>
                <a:gd name="T11" fmla="*/ 0 60000 65536"/>
                <a:gd name="T12" fmla="*/ 0 w 80"/>
                <a:gd name="T13" fmla="*/ 0 h 48"/>
                <a:gd name="T14" fmla="*/ 80 w 80"/>
                <a:gd name="T15" fmla="*/ 48 h 48"/>
              </a:gdLst>
              <a:ahLst/>
              <a:cxnLst>
                <a:cxn ang="T8">
                  <a:pos x="T0" y="T1"/>
                </a:cxn>
                <a:cxn ang="T9">
                  <a:pos x="T2" y="T3"/>
                </a:cxn>
                <a:cxn ang="T10">
                  <a:pos x="T4" y="T5"/>
                </a:cxn>
                <a:cxn ang="T11">
                  <a:pos x="T6" y="T7"/>
                </a:cxn>
              </a:cxnLst>
              <a:rect l="T12" t="T13" r="T14" b="T15"/>
              <a:pathLst>
                <a:path w="80" h="48">
                  <a:moveTo>
                    <a:pt x="35" y="0"/>
                  </a:moveTo>
                  <a:cubicBezTo>
                    <a:pt x="52" y="10"/>
                    <a:pt x="80" y="24"/>
                    <a:pt x="69" y="29"/>
                  </a:cubicBezTo>
                  <a:cubicBezTo>
                    <a:pt x="46" y="48"/>
                    <a:pt x="0" y="34"/>
                    <a:pt x="18" y="5"/>
                  </a:cubicBezTo>
                  <a:cubicBezTo>
                    <a:pt x="18" y="0"/>
                    <a:pt x="29" y="0"/>
                    <a:pt x="3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5" name="Freeform 678"/>
            <p:cNvSpPr>
              <a:spLocks/>
            </p:cNvSpPr>
            <p:nvPr/>
          </p:nvSpPr>
          <p:spPr bwMode="auto">
            <a:xfrm>
              <a:off x="6508751" y="4930776"/>
              <a:ext cx="69850" cy="82550"/>
            </a:xfrm>
            <a:custGeom>
              <a:avLst/>
              <a:gdLst>
                <a:gd name="T0" fmla="*/ 0 w 112"/>
                <a:gd name="T1" fmla="*/ 2147483647 h 128"/>
                <a:gd name="T2" fmla="*/ 2147483647 w 112"/>
                <a:gd name="T3" fmla="*/ 2147483647 h 128"/>
                <a:gd name="T4" fmla="*/ 0 w 112"/>
                <a:gd name="T5" fmla="*/ 2147483647 h 128"/>
                <a:gd name="T6" fmla="*/ 0 60000 65536"/>
                <a:gd name="T7" fmla="*/ 0 60000 65536"/>
                <a:gd name="T8" fmla="*/ 0 60000 65536"/>
                <a:gd name="T9" fmla="*/ 0 w 112"/>
                <a:gd name="T10" fmla="*/ 0 h 128"/>
                <a:gd name="T11" fmla="*/ 112 w 112"/>
                <a:gd name="T12" fmla="*/ 128 h 128"/>
              </a:gdLst>
              <a:ahLst/>
              <a:cxnLst>
                <a:cxn ang="T6">
                  <a:pos x="T0" y="T1"/>
                </a:cxn>
                <a:cxn ang="T7">
                  <a:pos x="T2" y="T3"/>
                </a:cxn>
                <a:cxn ang="T8">
                  <a:pos x="T4" y="T5"/>
                </a:cxn>
              </a:cxnLst>
              <a:rect l="T9" t="T10" r="T11" b="T12"/>
              <a:pathLst>
                <a:path w="112" h="128">
                  <a:moveTo>
                    <a:pt x="0" y="34"/>
                  </a:moveTo>
                  <a:cubicBezTo>
                    <a:pt x="59" y="0"/>
                    <a:pt x="112" y="84"/>
                    <a:pt x="77" y="112"/>
                  </a:cubicBezTo>
                  <a:cubicBezTo>
                    <a:pt x="48" y="128"/>
                    <a:pt x="6" y="78"/>
                    <a:pt x="0" y="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6" name="Freeform 679"/>
            <p:cNvSpPr>
              <a:spLocks/>
            </p:cNvSpPr>
            <p:nvPr/>
          </p:nvSpPr>
          <p:spPr bwMode="auto">
            <a:xfrm>
              <a:off x="6508751" y="4899026"/>
              <a:ext cx="69850" cy="52388"/>
            </a:xfrm>
            <a:custGeom>
              <a:avLst/>
              <a:gdLst>
                <a:gd name="T0" fmla="*/ 2147483647 w 112"/>
                <a:gd name="T1" fmla="*/ 0 h 80"/>
                <a:gd name="T2" fmla="*/ 2147483647 w 112"/>
                <a:gd name="T3" fmla="*/ 2147483647 h 80"/>
                <a:gd name="T4" fmla="*/ 2147483647 w 112"/>
                <a:gd name="T5" fmla="*/ 2147483647 h 80"/>
                <a:gd name="T6" fmla="*/ 2147483647 w 112"/>
                <a:gd name="T7" fmla="*/ 0 h 80"/>
                <a:gd name="T8" fmla="*/ 0 60000 65536"/>
                <a:gd name="T9" fmla="*/ 0 60000 65536"/>
                <a:gd name="T10" fmla="*/ 0 60000 65536"/>
                <a:gd name="T11" fmla="*/ 0 60000 65536"/>
                <a:gd name="T12" fmla="*/ 0 w 112"/>
                <a:gd name="T13" fmla="*/ 0 h 80"/>
                <a:gd name="T14" fmla="*/ 112 w 112"/>
                <a:gd name="T15" fmla="*/ 80 h 80"/>
              </a:gdLst>
              <a:ahLst/>
              <a:cxnLst>
                <a:cxn ang="T8">
                  <a:pos x="T0" y="T1"/>
                </a:cxn>
                <a:cxn ang="T9">
                  <a:pos x="T2" y="T3"/>
                </a:cxn>
                <a:cxn ang="T10">
                  <a:pos x="T4" y="T5"/>
                </a:cxn>
                <a:cxn ang="T11">
                  <a:pos x="T6" y="T7"/>
                </a:cxn>
              </a:cxnLst>
              <a:rect l="T12" t="T13" r="T14" b="T15"/>
              <a:pathLst>
                <a:path w="112" h="80">
                  <a:moveTo>
                    <a:pt x="16" y="0"/>
                  </a:moveTo>
                  <a:cubicBezTo>
                    <a:pt x="48" y="0"/>
                    <a:pt x="102" y="40"/>
                    <a:pt x="112" y="80"/>
                  </a:cubicBezTo>
                  <a:cubicBezTo>
                    <a:pt x="86" y="80"/>
                    <a:pt x="32" y="54"/>
                    <a:pt x="6" y="40"/>
                  </a:cubicBezTo>
                  <a:cubicBezTo>
                    <a:pt x="0" y="34"/>
                    <a:pt x="6" y="0"/>
                    <a:pt x="1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7" name="Freeform 680"/>
            <p:cNvSpPr>
              <a:spLocks/>
            </p:cNvSpPr>
            <p:nvPr/>
          </p:nvSpPr>
          <p:spPr bwMode="auto">
            <a:xfrm>
              <a:off x="6518276" y="5187951"/>
              <a:ext cx="69850" cy="73025"/>
            </a:xfrm>
            <a:custGeom>
              <a:avLst/>
              <a:gdLst>
                <a:gd name="T0" fmla="*/ 2147483647 w 112"/>
                <a:gd name="T1" fmla="*/ 0 h 112"/>
                <a:gd name="T2" fmla="*/ 0 w 112"/>
                <a:gd name="T3" fmla="*/ 0 h 112"/>
                <a:gd name="T4" fmla="*/ 2147483647 w 112"/>
                <a:gd name="T5" fmla="*/ 2147483647 h 112"/>
                <a:gd name="T6" fmla="*/ 2147483647 w 112"/>
                <a:gd name="T7" fmla="*/ 2147483647 h 112"/>
                <a:gd name="T8" fmla="*/ 2147483647 w 112"/>
                <a:gd name="T9" fmla="*/ 2147483647 h 112"/>
                <a:gd name="T10" fmla="*/ 2147483647 w 112"/>
                <a:gd name="T11" fmla="*/ 0 h 112"/>
                <a:gd name="T12" fmla="*/ 0 60000 65536"/>
                <a:gd name="T13" fmla="*/ 0 60000 65536"/>
                <a:gd name="T14" fmla="*/ 0 60000 65536"/>
                <a:gd name="T15" fmla="*/ 0 60000 65536"/>
                <a:gd name="T16" fmla="*/ 0 60000 65536"/>
                <a:gd name="T17" fmla="*/ 0 60000 65536"/>
                <a:gd name="T18" fmla="*/ 0 w 112"/>
                <a:gd name="T19" fmla="*/ 0 h 112"/>
                <a:gd name="T20" fmla="*/ 112 w 112"/>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12" h="112">
                  <a:moveTo>
                    <a:pt x="34" y="0"/>
                  </a:moveTo>
                  <a:cubicBezTo>
                    <a:pt x="23" y="13"/>
                    <a:pt x="6" y="13"/>
                    <a:pt x="0" y="0"/>
                  </a:cubicBezTo>
                  <a:cubicBezTo>
                    <a:pt x="12" y="13"/>
                    <a:pt x="28" y="38"/>
                    <a:pt x="40" y="44"/>
                  </a:cubicBezTo>
                  <a:cubicBezTo>
                    <a:pt x="73" y="63"/>
                    <a:pt x="90" y="81"/>
                    <a:pt x="112" y="112"/>
                  </a:cubicBezTo>
                  <a:cubicBezTo>
                    <a:pt x="90" y="75"/>
                    <a:pt x="68" y="25"/>
                    <a:pt x="28" y="7"/>
                  </a:cubicBezTo>
                  <a:cubicBezTo>
                    <a:pt x="28" y="7"/>
                    <a:pt x="28" y="0"/>
                    <a:pt x="3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8" name="Freeform 681"/>
            <p:cNvSpPr>
              <a:spLocks/>
            </p:cNvSpPr>
            <p:nvPr/>
          </p:nvSpPr>
          <p:spPr bwMode="auto">
            <a:xfrm>
              <a:off x="6757988" y="5137151"/>
              <a:ext cx="30163" cy="61913"/>
            </a:xfrm>
            <a:custGeom>
              <a:avLst/>
              <a:gdLst>
                <a:gd name="T0" fmla="*/ 2147483647 w 48"/>
                <a:gd name="T1" fmla="*/ 2147483647 h 96"/>
                <a:gd name="T2" fmla="*/ 0 w 48"/>
                <a:gd name="T3" fmla="*/ 0 h 96"/>
                <a:gd name="T4" fmla="*/ 2147483647 w 48"/>
                <a:gd name="T5" fmla="*/ 2147483647 h 96"/>
                <a:gd name="T6" fmla="*/ 2147483647 w 48"/>
                <a:gd name="T7" fmla="*/ 2147483647 h 96"/>
                <a:gd name="T8" fmla="*/ 2147483647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27" y="13"/>
                  </a:moveTo>
                  <a:cubicBezTo>
                    <a:pt x="16" y="13"/>
                    <a:pt x="11" y="7"/>
                    <a:pt x="0" y="0"/>
                  </a:cubicBezTo>
                  <a:cubicBezTo>
                    <a:pt x="11" y="39"/>
                    <a:pt x="6" y="90"/>
                    <a:pt x="32" y="96"/>
                  </a:cubicBezTo>
                  <a:cubicBezTo>
                    <a:pt x="48" y="96"/>
                    <a:pt x="27" y="52"/>
                    <a:pt x="27" y="26"/>
                  </a:cubicBezTo>
                  <a:cubicBezTo>
                    <a:pt x="27" y="26"/>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9" name="Freeform 682"/>
            <p:cNvSpPr>
              <a:spLocks/>
            </p:cNvSpPr>
            <p:nvPr/>
          </p:nvSpPr>
          <p:spPr bwMode="auto">
            <a:xfrm>
              <a:off x="6518276" y="5064126"/>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0"/>
                <a:gd name="T28" fmla="*/ 0 h 128"/>
                <a:gd name="T29" fmla="*/ 160 w 16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0" h="128">
                  <a:moveTo>
                    <a:pt x="62" y="0"/>
                  </a:moveTo>
                  <a:cubicBezTo>
                    <a:pt x="50" y="19"/>
                    <a:pt x="37" y="37"/>
                    <a:pt x="13" y="25"/>
                  </a:cubicBezTo>
                  <a:cubicBezTo>
                    <a:pt x="0" y="55"/>
                    <a:pt x="31" y="68"/>
                    <a:pt x="50" y="86"/>
                  </a:cubicBezTo>
                  <a:cubicBezTo>
                    <a:pt x="56" y="92"/>
                    <a:pt x="56" y="104"/>
                    <a:pt x="62" y="104"/>
                  </a:cubicBezTo>
                  <a:cubicBezTo>
                    <a:pt x="80" y="122"/>
                    <a:pt x="105" y="128"/>
                    <a:pt x="124" y="122"/>
                  </a:cubicBezTo>
                  <a:cubicBezTo>
                    <a:pt x="124" y="122"/>
                    <a:pt x="74" y="80"/>
                    <a:pt x="74" y="86"/>
                  </a:cubicBezTo>
                  <a:cubicBezTo>
                    <a:pt x="74" y="80"/>
                    <a:pt x="80" y="86"/>
                    <a:pt x="80" y="80"/>
                  </a:cubicBezTo>
                  <a:cubicBezTo>
                    <a:pt x="68" y="104"/>
                    <a:pt x="160" y="68"/>
                    <a:pt x="117" y="74"/>
                  </a:cubicBezTo>
                  <a:cubicBezTo>
                    <a:pt x="93" y="55"/>
                    <a:pt x="74" y="25"/>
                    <a:pt x="6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0" name="Freeform 683"/>
            <p:cNvSpPr>
              <a:spLocks/>
            </p:cNvSpPr>
            <p:nvPr/>
          </p:nvSpPr>
          <p:spPr bwMode="auto">
            <a:xfrm>
              <a:off x="6478588" y="5054601"/>
              <a:ext cx="49213" cy="50800"/>
            </a:xfrm>
            <a:custGeom>
              <a:avLst/>
              <a:gdLst>
                <a:gd name="T0" fmla="*/ 2147483647 w 80"/>
                <a:gd name="T1" fmla="*/ 2147483647 h 80"/>
                <a:gd name="T2" fmla="*/ 0 w 80"/>
                <a:gd name="T3" fmla="*/ 2147483647 h 80"/>
                <a:gd name="T4" fmla="*/ 2147483647 w 80"/>
                <a:gd name="T5" fmla="*/ 2147483647 h 80"/>
                <a:gd name="T6" fmla="*/ 2147483647 w 80"/>
                <a:gd name="T7" fmla="*/ 0 h 80"/>
                <a:gd name="T8" fmla="*/ 2147483647 w 80"/>
                <a:gd name="T9" fmla="*/ 2147483647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7" y="23"/>
                  </a:moveTo>
                  <a:cubicBezTo>
                    <a:pt x="16" y="23"/>
                    <a:pt x="11" y="40"/>
                    <a:pt x="0" y="40"/>
                  </a:cubicBezTo>
                  <a:cubicBezTo>
                    <a:pt x="16" y="52"/>
                    <a:pt x="38" y="80"/>
                    <a:pt x="59" y="69"/>
                  </a:cubicBezTo>
                  <a:cubicBezTo>
                    <a:pt x="80" y="52"/>
                    <a:pt x="43" y="12"/>
                    <a:pt x="32" y="0"/>
                  </a:cubicBezTo>
                  <a:cubicBezTo>
                    <a:pt x="32" y="0"/>
                    <a:pt x="38" y="18"/>
                    <a:pt x="27" y="2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1" name="Freeform 684"/>
            <p:cNvSpPr>
              <a:spLocks/>
            </p:cNvSpPr>
            <p:nvPr/>
          </p:nvSpPr>
          <p:spPr bwMode="auto">
            <a:xfrm>
              <a:off x="6497638" y="5105401"/>
              <a:ext cx="39688" cy="41275"/>
            </a:xfrm>
            <a:custGeom>
              <a:avLst/>
              <a:gdLst>
                <a:gd name="T0" fmla="*/ 2147483647 w 64"/>
                <a:gd name="T1" fmla="*/ 2147483647 h 64"/>
                <a:gd name="T2" fmla="*/ 0 w 64"/>
                <a:gd name="T3" fmla="*/ 2147483647 h 64"/>
                <a:gd name="T4" fmla="*/ 2147483647 w 64"/>
                <a:gd name="T5" fmla="*/ 2147483647 h 64"/>
                <a:gd name="T6" fmla="*/ 2147483647 w 64"/>
                <a:gd name="T7" fmla="*/ 2147483647 h 64"/>
                <a:gd name="T8" fmla="*/ 2147483647 w 64"/>
                <a:gd name="T9" fmla="*/ 0 h 64"/>
                <a:gd name="T10" fmla="*/ 2147483647 w 64"/>
                <a:gd name="T11" fmla="*/ 2147483647 h 64"/>
                <a:gd name="T12" fmla="*/ 0 60000 65536"/>
                <a:gd name="T13" fmla="*/ 0 60000 65536"/>
                <a:gd name="T14" fmla="*/ 0 60000 65536"/>
                <a:gd name="T15" fmla="*/ 0 60000 65536"/>
                <a:gd name="T16" fmla="*/ 0 60000 65536"/>
                <a:gd name="T17" fmla="*/ 0 60000 65536"/>
                <a:gd name="T18" fmla="*/ 0 w 64"/>
                <a:gd name="T19" fmla="*/ 0 h 64"/>
                <a:gd name="T20" fmla="*/ 64 w 6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4" h="64">
                  <a:moveTo>
                    <a:pt x="41" y="7"/>
                  </a:moveTo>
                  <a:cubicBezTo>
                    <a:pt x="24" y="13"/>
                    <a:pt x="0" y="13"/>
                    <a:pt x="0" y="32"/>
                  </a:cubicBezTo>
                  <a:cubicBezTo>
                    <a:pt x="6" y="52"/>
                    <a:pt x="30" y="64"/>
                    <a:pt x="47" y="58"/>
                  </a:cubicBezTo>
                  <a:cubicBezTo>
                    <a:pt x="47" y="58"/>
                    <a:pt x="64" y="52"/>
                    <a:pt x="59" y="39"/>
                  </a:cubicBezTo>
                  <a:cubicBezTo>
                    <a:pt x="53" y="26"/>
                    <a:pt x="30" y="20"/>
                    <a:pt x="35" y="0"/>
                  </a:cubicBezTo>
                  <a:cubicBezTo>
                    <a:pt x="35" y="0"/>
                    <a:pt x="35" y="7"/>
                    <a:pt x="41"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2" name="Freeform 685"/>
            <p:cNvSpPr>
              <a:spLocks/>
            </p:cNvSpPr>
            <p:nvPr/>
          </p:nvSpPr>
          <p:spPr bwMode="auto">
            <a:xfrm>
              <a:off x="6488113" y="5002213"/>
              <a:ext cx="69850" cy="73025"/>
            </a:xfrm>
            <a:custGeom>
              <a:avLst/>
              <a:gdLst>
                <a:gd name="T0" fmla="*/ 2147483647 w 112"/>
                <a:gd name="T1" fmla="*/ 2147483647 h 112"/>
                <a:gd name="T2" fmla="*/ 2147483647 w 112"/>
                <a:gd name="T3" fmla="*/ 2147483647 h 112"/>
                <a:gd name="T4" fmla="*/ 2147483647 w 112"/>
                <a:gd name="T5" fmla="*/ 2147483647 h 112"/>
                <a:gd name="T6" fmla="*/ 0 60000 65536"/>
                <a:gd name="T7" fmla="*/ 0 60000 65536"/>
                <a:gd name="T8" fmla="*/ 0 60000 65536"/>
                <a:gd name="T9" fmla="*/ 0 w 112"/>
                <a:gd name="T10" fmla="*/ 0 h 112"/>
                <a:gd name="T11" fmla="*/ 112 w 112"/>
                <a:gd name="T12" fmla="*/ 112 h 112"/>
              </a:gdLst>
              <a:ahLst/>
              <a:cxnLst>
                <a:cxn ang="T6">
                  <a:pos x="T0" y="T1"/>
                </a:cxn>
                <a:cxn ang="T7">
                  <a:pos x="T2" y="T3"/>
                </a:cxn>
                <a:cxn ang="T8">
                  <a:pos x="T4" y="T5"/>
                </a:cxn>
              </a:cxnLst>
              <a:rect l="T9" t="T10" r="T11" b="T12"/>
              <a:pathLst>
                <a:path w="112" h="112">
                  <a:moveTo>
                    <a:pt x="32" y="7"/>
                  </a:moveTo>
                  <a:cubicBezTo>
                    <a:pt x="63" y="0"/>
                    <a:pt x="112" y="60"/>
                    <a:pt x="75" y="86"/>
                  </a:cubicBezTo>
                  <a:cubicBezTo>
                    <a:pt x="44" y="112"/>
                    <a:pt x="0" y="14"/>
                    <a:pt x="32"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3" name="Freeform 686"/>
            <p:cNvSpPr>
              <a:spLocks/>
            </p:cNvSpPr>
            <p:nvPr/>
          </p:nvSpPr>
          <p:spPr bwMode="auto">
            <a:xfrm>
              <a:off x="6378576" y="477520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2147483647 w 96"/>
                <a:gd name="T19" fmla="*/ 2147483647 h 64"/>
                <a:gd name="T20" fmla="*/ 2147483647 w 96"/>
                <a:gd name="T21" fmla="*/ 2147483647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64"/>
                <a:gd name="T35" fmla="*/ 96 w 96"/>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64">
                  <a:moveTo>
                    <a:pt x="80" y="45"/>
                  </a:moveTo>
                  <a:cubicBezTo>
                    <a:pt x="57" y="64"/>
                    <a:pt x="34" y="45"/>
                    <a:pt x="17" y="32"/>
                  </a:cubicBezTo>
                  <a:cubicBezTo>
                    <a:pt x="17" y="32"/>
                    <a:pt x="17" y="32"/>
                    <a:pt x="12" y="32"/>
                  </a:cubicBezTo>
                  <a:cubicBezTo>
                    <a:pt x="12" y="32"/>
                    <a:pt x="0" y="20"/>
                    <a:pt x="6" y="13"/>
                  </a:cubicBezTo>
                  <a:cubicBezTo>
                    <a:pt x="17" y="0"/>
                    <a:pt x="34" y="7"/>
                    <a:pt x="51" y="7"/>
                  </a:cubicBezTo>
                  <a:cubicBezTo>
                    <a:pt x="51" y="7"/>
                    <a:pt x="57" y="7"/>
                    <a:pt x="57" y="7"/>
                  </a:cubicBezTo>
                  <a:cubicBezTo>
                    <a:pt x="68" y="7"/>
                    <a:pt x="85" y="7"/>
                    <a:pt x="91" y="13"/>
                  </a:cubicBezTo>
                  <a:cubicBezTo>
                    <a:pt x="96" y="20"/>
                    <a:pt x="96" y="20"/>
                    <a:pt x="96" y="20"/>
                  </a:cubicBezTo>
                  <a:cubicBezTo>
                    <a:pt x="96" y="26"/>
                    <a:pt x="85" y="20"/>
                    <a:pt x="80" y="26"/>
                  </a:cubicBezTo>
                  <a:cubicBezTo>
                    <a:pt x="74" y="26"/>
                    <a:pt x="74" y="26"/>
                    <a:pt x="74" y="26"/>
                  </a:cubicBezTo>
                  <a:cubicBezTo>
                    <a:pt x="68" y="32"/>
                    <a:pt x="80" y="45"/>
                    <a:pt x="80"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4" name="Freeform 687"/>
            <p:cNvSpPr>
              <a:spLocks/>
            </p:cNvSpPr>
            <p:nvPr/>
          </p:nvSpPr>
          <p:spPr bwMode="auto">
            <a:xfrm>
              <a:off x="6508751" y="4951413"/>
              <a:ext cx="49213"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7" y="20"/>
                    <a:pt x="22" y="13"/>
                    <a:pt x="38" y="26"/>
                  </a:cubicBezTo>
                  <a:cubicBezTo>
                    <a:pt x="43" y="32"/>
                    <a:pt x="48" y="26"/>
                    <a:pt x="59" y="20"/>
                  </a:cubicBezTo>
                  <a:cubicBezTo>
                    <a:pt x="54" y="26"/>
                    <a:pt x="48" y="32"/>
                    <a:pt x="38" y="26"/>
                  </a:cubicBezTo>
                  <a:cubicBezTo>
                    <a:pt x="43" y="45"/>
                    <a:pt x="48" y="64"/>
                    <a:pt x="80" y="58"/>
                  </a:cubicBezTo>
                  <a:cubicBezTo>
                    <a:pt x="64" y="64"/>
                    <a:pt x="48" y="58"/>
                    <a:pt x="43" y="45"/>
                  </a:cubicBezTo>
                  <a:cubicBezTo>
                    <a:pt x="32" y="20"/>
                    <a:pt x="22" y="13"/>
                    <a:pt x="11"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5" name="Freeform 688"/>
            <p:cNvSpPr>
              <a:spLocks/>
            </p:cNvSpPr>
            <p:nvPr/>
          </p:nvSpPr>
          <p:spPr bwMode="auto">
            <a:xfrm>
              <a:off x="6497638" y="4910138"/>
              <a:ext cx="60325" cy="30163"/>
            </a:xfrm>
            <a:custGeom>
              <a:avLst/>
              <a:gdLst>
                <a:gd name="T0" fmla="*/ 2147483647 w 96"/>
                <a:gd name="T1" fmla="*/ 0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8"/>
                <a:gd name="T26" fmla="*/ 96 w 9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8">
                  <a:moveTo>
                    <a:pt x="6" y="0"/>
                  </a:moveTo>
                  <a:cubicBezTo>
                    <a:pt x="30" y="11"/>
                    <a:pt x="24" y="11"/>
                    <a:pt x="42" y="16"/>
                  </a:cubicBezTo>
                  <a:cubicBezTo>
                    <a:pt x="42" y="16"/>
                    <a:pt x="54" y="16"/>
                    <a:pt x="72" y="11"/>
                  </a:cubicBezTo>
                  <a:cubicBezTo>
                    <a:pt x="66" y="16"/>
                    <a:pt x="54" y="16"/>
                    <a:pt x="42" y="22"/>
                  </a:cubicBezTo>
                  <a:cubicBezTo>
                    <a:pt x="54" y="32"/>
                    <a:pt x="60" y="48"/>
                    <a:pt x="96" y="32"/>
                  </a:cubicBezTo>
                  <a:cubicBezTo>
                    <a:pt x="78" y="43"/>
                    <a:pt x="60" y="43"/>
                    <a:pt x="48" y="27"/>
                  </a:cubicBezTo>
                  <a:cubicBezTo>
                    <a:pt x="36" y="16"/>
                    <a:pt x="24" y="11"/>
                    <a:pt x="6" y="6"/>
                  </a:cubicBezTo>
                  <a:cubicBezTo>
                    <a:pt x="0" y="0"/>
                    <a:pt x="6" y="6"/>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6" name="Freeform 689"/>
            <p:cNvSpPr>
              <a:spLocks/>
            </p:cNvSpPr>
            <p:nvPr/>
          </p:nvSpPr>
          <p:spPr bwMode="auto">
            <a:xfrm>
              <a:off x="6588126" y="4972051"/>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160"/>
                <a:gd name="T26" fmla="*/ 128 w 128"/>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160">
                  <a:moveTo>
                    <a:pt x="6" y="0"/>
                  </a:moveTo>
                  <a:cubicBezTo>
                    <a:pt x="27" y="25"/>
                    <a:pt x="22" y="19"/>
                    <a:pt x="32" y="25"/>
                  </a:cubicBezTo>
                  <a:cubicBezTo>
                    <a:pt x="38" y="31"/>
                    <a:pt x="54" y="31"/>
                    <a:pt x="64" y="25"/>
                  </a:cubicBezTo>
                  <a:cubicBezTo>
                    <a:pt x="54" y="31"/>
                    <a:pt x="43" y="31"/>
                    <a:pt x="32" y="31"/>
                  </a:cubicBezTo>
                  <a:cubicBezTo>
                    <a:pt x="43" y="44"/>
                    <a:pt x="91" y="160"/>
                    <a:pt x="128" y="148"/>
                  </a:cubicBezTo>
                  <a:cubicBezTo>
                    <a:pt x="112" y="160"/>
                    <a:pt x="38" y="62"/>
                    <a:pt x="32" y="44"/>
                  </a:cubicBezTo>
                  <a:cubicBezTo>
                    <a:pt x="22" y="25"/>
                    <a:pt x="22" y="19"/>
                    <a:pt x="6" y="7"/>
                  </a:cubicBezTo>
                  <a:cubicBezTo>
                    <a:pt x="0" y="7"/>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7" name="Freeform 690"/>
            <p:cNvSpPr>
              <a:spLocks/>
            </p:cNvSpPr>
            <p:nvPr/>
          </p:nvSpPr>
          <p:spPr bwMode="auto">
            <a:xfrm>
              <a:off x="6497638" y="5013326"/>
              <a:ext cx="50800"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9" y="20"/>
                    <a:pt x="23" y="13"/>
                    <a:pt x="35" y="26"/>
                  </a:cubicBezTo>
                  <a:cubicBezTo>
                    <a:pt x="40" y="32"/>
                    <a:pt x="58" y="26"/>
                    <a:pt x="69" y="20"/>
                  </a:cubicBezTo>
                  <a:cubicBezTo>
                    <a:pt x="58" y="26"/>
                    <a:pt x="46" y="26"/>
                    <a:pt x="35" y="26"/>
                  </a:cubicBezTo>
                  <a:cubicBezTo>
                    <a:pt x="52" y="58"/>
                    <a:pt x="46" y="64"/>
                    <a:pt x="80" y="58"/>
                  </a:cubicBezTo>
                  <a:cubicBezTo>
                    <a:pt x="63" y="64"/>
                    <a:pt x="40" y="58"/>
                    <a:pt x="35" y="39"/>
                  </a:cubicBezTo>
                  <a:cubicBezTo>
                    <a:pt x="23" y="20"/>
                    <a:pt x="23" y="13"/>
                    <a:pt x="6" y="7"/>
                  </a:cubicBezTo>
                  <a:cubicBezTo>
                    <a:pt x="0" y="0"/>
                    <a:pt x="6" y="0"/>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8" name="Freeform 691"/>
            <p:cNvSpPr>
              <a:spLocks/>
            </p:cNvSpPr>
            <p:nvPr/>
          </p:nvSpPr>
          <p:spPr bwMode="auto">
            <a:xfrm>
              <a:off x="6548438" y="5022851"/>
              <a:ext cx="88900" cy="103188"/>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60"/>
                <a:gd name="T26" fmla="*/ 144 w 144"/>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60">
                  <a:moveTo>
                    <a:pt x="6" y="0"/>
                  </a:moveTo>
                  <a:cubicBezTo>
                    <a:pt x="30" y="19"/>
                    <a:pt x="24" y="19"/>
                    <a:pt x="36" y="25"/>
                  </a:cubicBezTo>
                  <a:cubicBezTo>
                    <a:pt x="30" y="19"/>
                    <a:pt x="42" y="31"/>
                    <a:pt x="72" y="25"/>
                  </a:cubicBezTo>
                  <a:cubicBezTo>
                    <a:pt x="66" y="31"/>
                    <a:pt x="48" y="31"/>
                    <a:pt x="42" y="31"/>
                  </a:cubicBezTo>
                  <a:cubicBezTo>
                    <a:pt x="48" y="44"/>
                    <a:pt x="108" y="160"/>
                    <a:pt x="144" y="148"/>
                  </a:cubicBezTo>
                  <a:cubicBezTo>
                    <a:pt x="126" y="160"/>
                    <a:pt x="54" y="56"/>
                    <a:pt x="42" y="44"/>
                  </a:cubicBezTo>
                  <a:cubicBezTo>
                    <a:pt x="36" y="25"/>
                    <a:pt x="24" y="19"/>
                    <a:pt x="6"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9" name="Freeform 692"/>
            <p:cNvSpPr>
              <a:spLocks/>
            </p:cNvSpPr>
            <p:nvPr/>
          </p:nvSpPr>
          <p:spPr bwMode="auto">
            <a:xfrm>
              <a:off x="6423026" y="4838701"/>
              <a:ext cx="63500" cy="49213"/>
            </a:xfrm>
            <a:custGeom>
              <a:avLst/>
              <a:gdLst>
                <a:gd name="T0" fmla="*/ 2147483647 w 102"/>
                <a:gd name="T1" fmla="*/ 0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0 w 102"/>
                <a:gd name="T23" fmla="*/ 2147483647 h 78"/>
                <a:gd name="T24" fmla="*/ 2147483647 w 102"/>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8"/>
                <a:gd name="T41" fmla="*/ 102 w 102"/>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8">
                  <a:moveTo>
                    <a:pt x="3" y="0"/>
                  </a:moveTo>
                  <a:lnTo>
                    <a:pt x="8" y="1"/>
                  </a:lnTo>
                  <a:cubicBezTo>
                    <a:pt x="9" y="1"/>
                    <a:pt x="9" y="1"/>
                    <a:pt x="10" y="1"/>
                  </a:cubicBezTo>
                  <a:lnTo>
                    <a:pt x="25" y="8"/>
                  </a:lnTo>
                  <a:lnTo>
                    <a:pt x="56" y="28"/>
                  </a:lnTo>
                  <a:lnTo>
                    <a:pt x="102" y="65"/>
                  </a:lnTo>
                  <a:lnTo>
                    <a:pt x="92" y="78"/>
                  </a:lnTo>
                  <a:lnTo>
                    <a:pt x="47" y="41"/>
                  </a:lnTo>
                  <a:lnTo>
                    <a:pt x="18" y="23"/>
                  </a:lnTo>
                  <a:lnTo>
                    <a:pt x="3" y="16"/>
                  </a:lnTo>
                  <a:lnTo>
                    <a:pt x="5" y="16"/>
                  </a:lnTo>
                  <a:lnTo>
                    <a:pt x="0" y="15"/>
                  </a:lnTo>
                  <a:lnTo>
                    <a:pt x="3"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80" name="Freeform 693"/>
            <p:cNvSpPr>
              <a:spLocks/>
            </p:cNvSpPr>
            <p:nvPr/>
          </p:nvSpPr>
          <p:spPr bwMode="auto">
            <a:xfrm>
              <a:off x="6088063" y="4960938"/>
              <a:ext cx="160338" cy="103188"/>
            </a:xfrm>
            <a:custGeom>
              <a:avLst/>
              <a:gdLst>
                <a:gd name="T0" fmla="*/ 2147483647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2147483647 h 160"/>
                <a:gd name="T10" fmla="*/ 2147483647 w 256"/>
                <a:gd name="T11" fmla="*/ 0 h 160"/>
                <a:gd name="T12" fmla="*/ 2147483647 w 256"/>
                <a:gd name="T13" fmla="*/ 2147483647 h 160"/>
                <a:gd name="T14" fmla="*/ 2147483647 w 256"/>
                <a:gd name="T15" fmla="*/ 2147483647 h 160"/>
                <a:gd name="T16" fmla="*/ 2147483647 w 256"/>
                <a:gd name="T17" fmla="*/ 2147483647 h 160"/>
                <a:gd name="T18" fmla="*/ 2147483647 w 256"/>
                <a:gd name="T19" fmla="*/ 2147483647 h 160"/>
                <a:gd name="T20" fmla="*/ 2147483647 w 256"/>
                <a:gd name="T21" fmla="*/ 2147483647 h 160"/>
                <a:gd name="T22" fmla="*/ 2147483647 w 256"/>
                <a:gd name="T23" fmla="*/ 2147483647 h 160"/>
                <a:gd name="T24" fmla="*/ 2147483647 w 256"/>
                <a:gd name="T25" fmla="*/ 2147483647 h 160"/>
                <a:gd name="T26" fmla="*/ 2147483647 w 256"/>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160"/>
                <a:gd name="T44" fmla="*/ 256 w 256"/>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160">
                  <a:moveTo>
                    <a:pt x="152" y="95"/>
                  </a:moveTo>
                  <a:cubicBezTo>
                    <a:pt x="192" y="101"/>
                    <a:pt x="245" y="54"/>
                    <a:pt x="245" y="54"/>
                  </a:cubicBezTo>
                  <a:cubicBezTo>
                    <a:pt x="256" y="36"/>
                    <a:pt x="233" y="24"/>
                    <a:pt x="227" y="24"/>
                  </a:cubicBezTo>
                  <a:cubicBezTo>
                    <a:pt x="204" y="6"/>
                    <a:pt x="158" y="30"/>
                    <a:pt x="128" y="18"/>
                  </a:cubicBezTo>
                  <a:cubicBezTo>
                    <a:pt x="111" y="12"/>
                    <a:pt x="94" y="0"/>
                    <a:pt x="70" y="6"/>
                  </a:cubicBezTo>
                  <a:cubicBezTo>
                    <a:pt x="64" y="6"/>
                    <a:pt x="53" y="0"/>
                    <a:pt x="53" y="0"/>
                  </a:cubicBezTo>
                  <a:cubicBezTo>
                    <a:pt x="41" y="6"/>
                    <a:pt x="35" y="24"/>
                    <a:pt x="24" y="30"/>
                  </a:cubicBezTo>
                  <a:cubicBezTo>
                    <a:pt x="24" y="36"/>
                    <a:pt x="24" y="48"/>
                    <a:pt x="24" y="54"/>
                  </a:cubicBezTo>
                  <a:cubicBezTo>
                    <a:pt x="0" y="60"/>
                    <a:pt x="0" y="95"/>
                    <a:pt x="12" y="113"/>
                  </a:cubicBezTo>
                  <a:cubicBezTo>
                    <a:pt x="24" y="149"/>
                    <a:pt x="64" y="160"/>
                    <a:pt x="94" y="149"/>
                  </a:cubicBezTo>
                  <a:cubicBezTo>
                    <a:pt x="70" y="137"/>
                    <a:pt x="59" y="113"/>
                    <a:pt x="64" y="89"/>
                  </a:cubicBezTo>
                  <a:cubicBezTo>
                    <a:pt x="70" y="60"/>
                    <a:pt x="99" y="66"/>
                    <a:pt x="117" y="66"/>
                  </a:cubicBezTo>
                  <a:cubicBezTo>
                    <a:pt x="128" y="66"/>
                    <a:pt x="140" y="89"/>
                    <a:pt x="152" y="95"/>
                  </a:cubicBezTo>
                  <a:cubicBezTo>
                    <a:pt x="152" y="95"/>
                    <a:pt x="152" y="95"/>
                    <a:pt x="152" y="95"/>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1" name="Freeform 694"/>
            <p:cNvSpPr>
              <a:spLocks/>
            </p:cNvSpPr>
            <p:nvPr/>
          </p:nvSpPr>
          <p:spPr bwMode="auto">
            <a:xfrm>
              <a:off x="6178551" y="4981576"/>
              <a:ext cx="39688" cy="31750"/>
            </a:xfrm>
            <a:custGeom>
              <a:avLst/>
              <a:gdLst>
                <a:gd name="T0" fmla="*/ 2147483647 w 64"/>
                <a:gd name="T1" fmla="*/ 2147483647 h 48"/>
                <a:gd name="T2" fmla="*/ 0 w 64"/>
                <a:gd name="T3" fmla="*/ 2147483647 h 48"/>
                <a:gd name="T4" fmla="*/ 2147483647 w 64"/>
                <a:gd name="T5" fmla="*/ 2147483647 h 48"/>
                <a:gd name="T6" fmla="*/ 0 60000 65536"/>
                <a:gd name="T7" fmla="*/ 0 60000 65536"/>
                <a:gd name="T8" fmla="*/ 0 60000 65536"/>
                <a:gd name="T9" fmla="*/ 0 w 64"/>
                <a:gd name="T10" fmla="*/ 0 h 48"/>
                <a:gd name="T11" fmla="*/ 64 w 64"/>
                <a:gd name="T12" fmla="*/ 48 h 48"/>
              </a:gdLst>
              <a:ahLst/>
              <a:cxnLst>
                <a:cxn ang="T6">
                  <a:pos x="T0" y="T1"/>
                </a:cxn>
                <a:cxn ang="T7">
                  <a:pos x="T2" y="T3"/>
                </a:cxn>
                <a:cxn ang="T8">
                  <a:pos x="T4" y="T5"/>
                </a:cxn>
              </a:cxnLst>
              <a:rect l="T9" t="T10" r="T11" b="T12"/>
              <a:pathLst>
                <a:path w="64" h="48">
                  <a:moveTo>
                    <a:pt x="64" y="16"/>
                  </a:moveTo>
                  <a:cubicBezTo>
                    <a:pt x="27" y="11"/>
                    <a:pt x="38" y="0"/>
                    <a:pt x="0" y="38"/>
                  </a:cubicBezTo>
                  <a:cubicBezTo>
                    <a:pt x="16" y="48"/>
                    <a:pt x="32" y="32"/>
                    <a:pt x="64"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2" name="Freeform 695"/>
            <p:cNvSpPr>
              <a:spLocks/>
            </p:cNvSpPr>
            <p:nvPr/>
          </p:nvSpPr>
          <p:spPr bwMode="auto">
            <a:xfrm>
              <a:off x="6099176" y="4960938"/>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4"/>
                <a:gd name="T43" fmla="*/ 0 h 144"/>
                <a:gd name="T44" fmla="*/ 224 w 22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4" h="144">
                  <a:moveTo>
                    <a:pt x="152" y="87"/>
                  </a:moveTo>
                  <a:cubicBezTo>
                    <a:pt x="174" y="81"/>
                    <a:pt x="202" y="70"/>
                    <a:pt x="219" y="52"/>
                  </a:cubicBezTo>
                  <a:cubicBezTo>
                    <a:pt x="224" y="41"/>
                    <a:pt x="224" y="24"/>
                    <a:pt x="213" y="29"/>
                  </a:cubicBezTo>
                  <a:cubicBezTo>
                    <a:pt x="157" y="29"/>
                    <a:pt x="135" y="41"/>
                    <a:pt x="62" y="6"/>
                  </a:cubicBezTo>
                  <a:cubicBezTo>
                    <a:pt x="40" y="0"/>
                    <a:pt x="34" y="41"/>
                    <a:pt x="17" y="58"/>
                  </a:cubicBezTo>
                  <a:cubicBezTo>
                    <a:pt x="0" y="70"/>
                    <a:pt x="0" y="87"/>
                    <a:pt x="6" y="104"/>
                  </a:cubicBezTo>
                  <a:cubicBezTo>
                    <a:pt x="12" y="116"/>
                    <a:pt x="17" y="116"/>
                    <a:pt x="28" y="127"/>
                  </a:cubicBezTo>
                  <a:cubicBezTo>
                    <a:pt x="34" y="144"/>
                    <a:pt x="56" y="144"/>
                    <a:pt x="68" y="139"/>
                  </a:cubicBezTo>
                  <a:cubicBezTo>
                    <a:pt x="40" y="121"/>
                    <a:pt x="45" y="98"/>
                    <a:pt x="56" y="70"/>
                  </a:cubicBezTo>
                  <a:cubicBezTo>
                    <a:pt x="56" y="70"/>
                    <a:pt x="68" y="64"/>
                    <a:pt x="68" y="58"/>
                  </a:cubicBezTo>
                  <a:cubicBezTo>
                    <a:pt x="84" y="52"/>
                    <a:pt x="101" y="64"/>
                    <a:pt x="118" y="58"/>
                  </a:cubicBezTo>
                  <a:cubicBezTo>
                    <a:pt x="140" y="47"/>
                    <a:pt x="168" y="41"/>
                    <a:pt x="196" y="47"/>
                  </a:cubicBezTo>
                  <a:cubicBezTo>
                    <a:pt x="196" y="47"/>
                    <a:pt x="196" y="58"/>
                    <a:pt x="191" y="58"/>
                  </a:cubicBezTo>
                  <a:cubicBezTo>
                    <a:pt x="180" y="75"/>
                    <a:pt x="152" y="64"/>
                    <a:pt x="152" y="87"/>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3" name="Freeform 696"/>
            <p:cNvSpPr>
              <a:spLocks/>
            </p:cNvSpPr>
            <p:nvPr/>
          </p:nvSpPr>
          <p:spPr bwMode="auto">
            <a:xfrm>
              <a:off x="6108701" y="4972051"/>
              <a:ext cx="49213" cy="82550"/>
            </a:xfrm>
            <a:custGeom>
              <a:avLst/>
              <a:gdLst>
                <a:gd name="T0" fmla="*/ 2147483647 w 80"/>
                <a:gd name="T1" fmla="*/ 0 h 128"/>
                <a:gd name="T2" fmla="*/ 2147483647 w 80"/>
                <a:gd name="T3" fmla="*/ 0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0 w 80"/>
                <a:gd name="T13" fmla="*/ 2147483647 h 128"/>
                <a:gd name="T14" fmla="*/ 0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2147483647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54" y="0"/>
                  </a:moveTo>
                  <a:cubicBezTo>
                    <a:pt x="48" y="0"/>
                    <a:pt x="54" y="0"/>
                    <a:pt x="48" y="0"/>
                  </a:cubicBezTo>
                  <a:cubicBezTo>
                    <a:pt x="43" y="0"/>
                    <a:pt x="32" y="0"/>
                    <a:pt x="27" y="7"/>
                  </a:cubicBezTo>
                  <a:cubicBezTo>
                    <a:pt x="27" y="7"/>
                    <a:pt x="27" y="7"/>
                    <a:pt x="27" y="7"/>
                  </a:cubicBezTo>
                  <a:cubicBezTo>
                    <a:pt x="27" y="13"/>
                    <a:pt x="16" y="25"/>
                    <a:pt x="11" y="31"/>
                  </a:cubicBezTo>
                  <a:cubicBezTo>
                    <a:pt x="11" y="37"/>
                    <a:pt x="11" y="37"/>
                    <a:pt x="6" y="49"/>
                  </a:cubicBezTo>
                  <a:cubicBezTo>
                    <a:pt x="0" y="49"/>
                    <a:pt x="0" y="61"/>
                    <a:pt x="0" y="61"/>
                  </a:cubicBezTo>
                  <a:cubicBezTo>
                    <a:pt x="0" y="68"/>
                    <a:pt x="0" y="74"/>
                    <a:pt x="0" y="74"/>
                  </a:cubicBezTo>
                  <a:cubicBezTo>
                    <a:pt x="0" y="86"/>
                    <a:pt x="6" y="92"/>
                    <a:pt x="11" y="104"/>
                  </a:cubicBezTo>
                  <a:cubicBezTo>
                    <a:pt x="22" y="116"/>
                    <a:pt x="27" y="122"/>
                    <a:pt x="38" y="128"/>
                  </a:cubicBezTo>
                  <a:cubicBezTo>
                    <a:pt x="32" y="116"/>
                    <a:pt x="27" y="110"/>
                    <a:pt x="22" y="104"/>
                  </a:cubicBezTo>
                  <a:cubicBezTo>
                    <a:pt x="22" y="98"/>
                    <a:pt x="22" y="86"/>
                    <a:pt x="22" y="80"/>
                  </a:cubicBezTo>
                  <a:cubicBezTo>
                    <a:pt x="22" y="74"/>
                    <a:pt x="22" y="74"/>
                    <a:pt x="22" y="68"/>
                  </a:cubicBezTo>
                  <a:cubicBezTo>
                    <a:pt x="32" y="43"/>
                    <a:pt x="38" y="37"/>
                    <a:pt x="54" y="25"/>
                  </a:cubicBezTo>
                  <a:cubicBezTo>
                    <a:pt x="59" y="19"/>
                    <a:pt x="75" y="19"/>
                    <a:pt x="80" y="13"/>
                  </a:cubicBezTo>
                  <a:cubicBezTo>
                    <a:pt x="80" y="13"/>
                    <a:pt x="59" y="0"/>
                    <a:pt x="59" y="0"/>
                  </a:cubicBezTo>
                  <a:cubicBezTo>
                    <a:pt x="59" y="0"/>
                    <a:pt x="54" y="0"/>
                    <a:pt x="54" y="0"/>
                  </a:cubicBezTo>
                </a:path>
              </a:pathLst>
            </a:custGeom>
            <a:solidFill>
              <a:srgbClr val="F693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4" name="Freeform 697"/>
            <p:cNvSpPr>
              <a:spLocks/>
            </p:cNvSpPr>
            <p:nvPr/>
          </p:nvSpPr>
          <p:spPr bwMode="auto">
            <a:xfrm>
              <a:off x="6108701" y="4972051"/>
              <a:ext cx="49213"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2147483647 h 112"/>
                <a:gd name="T16" fmla="*/ 2147483647 w 80"/>
                <a:gd name="T17" fmla="*/ 2147483647 h 112"/>
                <a:gd name="T18" fmla="*/ 2147483647 w 80"/>
                <a:gd name="T19" fmla="*/ 2147483647 h 112"/>
                <a:gd name="T20" fmla="*/ 0 w 80"/>
                <a:gd name="T21" fmla="*/ 2147483647 h 112"/>
                <a:gd name="T22" fmla="*/ 0 w 80"/>
                <a:gd name="T23" fmla="*/ 2147483647 h 112"/>
                <a:gd name="T24" fmla="*/ 0 w 80"/>
                <a:gd name="T25" fmla="*/ 2147483647 h 112"/>
                <a:gd name="T26" fmla="*/ 0 w 80"/>
                <a:gd name="T27" fmla="*/ 2147483647 h 112"/>
                <a:gd name="T28" fmla="*/ 2147483647 w 80"/>
                <a:gd name="T29" fmla="*/ 2147483647 h 112"/>
                <a:gd name="T30" fmla="*/ 2147483647 w 80"/>
                <a:gd name="T31" fmla="*/ 2147483647 h 112"/>
                <a:gd name="T32" fmla="*/ 2147483647 w 80"/>
                <a:gd name="T33" fmla="*/ 2147483647 h 112"/>
                <a:gd name="T34" fmla="*/ 2147483647 w 80"/>
                <a:gd name="T35" fmla="*/ 2147483647 h 112"/>
                <a:gd name="T36" fmla="*/ 2147483647 w 80"/>
                <a:gd name="T37" fmla="*/ 2147483647 h 112"/>
                <a:gd name="T38" fmla="*/ 2147483647 w 80"/>
                <a:gd name="T39" fmla="*/ 2147483647 h 112"/>
                <a:gd name="T40" fmla="*/ 2147483647 w 80"/>
                <a:gd name="T41" fmla="*/ 2147483647 h 112"/>
                <a:gd name="T42" fmla="*/ 2147483647 w 80"/>
                <a:gd name="T43" fmla="*/ 2147483647 h 112"/>
                <a:gd name="T44" fmla="*/ 2147483647 w 80"/>
                <a:gd name="T45" fmla="*/ 2147483647 h 112"/>
                <a:gd name="T46" fmla="*/ 2147483647 w 80"/>
                <a:gd name="T47" fmla="*/ 2147483647 h 112"/>
                <a:gd name="T48" fmla="*/ 2147483647 w 80"/>
                <a:gd name="T49" fmla="*/ 2147483647 h 112"/>
                <a:gd name="T50" fmla="*/ 2147483647 w 80"/>
                <a:gd name="T51" fmla="*/ 0 h 112"/>
                <a:gd name="T52" fmla="*/ 2147483647 w 80"/>
                <a:gd name="T53" fmla="*/ 0 h 112"/>
                <a:gd name="T54" fmla="*/ 2147483647 w 80"/>
                <a:gd name="T55" fmla="*/ 0 h 112"/>
                <a:gd name="T56" fmla="*/ 2147483647 w 80"/>
                <a:gd name="T57" fmla="*/ 0 h 112"/>
                <a:gd name="T58" fmla="*/ 2147483647 w 80"/>
                <a:gd name="T59" fmla="*/ 0 h 112"/>
                <a:gd name="T60" fmla="*/ 2147483647 w 80"/>
                <a:gd name="T61" fmla="*/ 0 h 112"/>
                <a:gd name="T62" fmla="*/ 2147483647 w 80"/>
                <a:gd name="T63" fmla="*/ 0 h 112"/>
                <a:gd name="T64" fmla="*/ 2147483647 w 80"/>
                <a:gd name="T65" fmla="*/ 0 h 112"/>
                <a:gd name="T66" fmla="*/ 2147483647 w 80"/>
                <a:gd name="T67" fmla="*/ 0 h 112"/>
                <a:gd name="T68" fmla="*/ 2147483647 w 80"/>
                <a:gd name="T69" fmla="*/ 2147483647 h 112"/>
                <a:gd name="T70" fmla="*/ 2147483647 w 80"/>
                <a:gd name="T71" fmla="*/ 2147483647 h 112"/>
                <a:gd name="T72" fmla="*/ 2147483647 w 80"/>
                <a:gd name="T73" fmla="*/ 2147483647 h 112"/>
                <a:gd name="T74" fmla="*/ 2147483647 w 80"/>
                <a:gd name="T75" fmla="*/ 2147483647 h 112"/>
                <a:gd name="T76" fmla="*/ 2147483647 w 80"/>
                <a:gd name="T77" fmla="*/ 2147483647 h 112"/>
                <a:gd name="T78" fmla="*/ 2147483647 w 80"/>
                <a:gd name="T79" fmla="*/ 2147483647 h 112"/>
                <a:gd name="T80" fmla="*/ 2147483647 w 80"/>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112"/>
                <a:gd name="T125" fmla="*/ 80 w 80"/>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112">
                  <a:moveTo>
                    <a:pt x="52" y="23"/>
                  </a:moveTo>
                  <a:cubicBezTo>
                    <a:pt x="52" y="23"/>
                    <a:pt x="46" y="28"/>
                    <a:pt x="40" y="34"/>
                  </a:cubicBezTo>
                  <a:cubicBezTo>
                    <a:pt x="40" y="34"/>
                    <a:pt x="35" y="40"/>
                    <a:pt x="35" y="45"/>
                  </a:cubicBezTo>
                  <a:cubicBezTo>
                    <a:pt x="29" y="51"/>
                    <a:pt x="23" y="56"/>
                    <a:pt x="23" y="62"/>
                  </a:cubicBezTo>
                  <a:cubicBezTo>
                    <a:pt x="23" y="68"/>
                    <a:pt x="23" y="68"/>
                    <a:pt x="23" y="73"/>
                  </a:cubicBezTo>
                  <a:cubicBezTo>
                    <a:pt x="18" y="79"/>
                    <a:pt x="23" y="84"/>
                    <a:pt x="23" y="90"/>
                  </a:cubicBezTo>
                  <a:cubicBezTo>
                    <a:pt x="23" y="101"/>
                    <a:pt x="35" y="107"/>
                    <a:pt x="40" y="112"/>
                  </a:cubicBezTo>
                  <a:cubicBezTo>
                    <a:pt x="40" y="112"/>
                    <a:pt x="35" y="112"/>
                    <a:pt x="35" y="112"/>
                  </a:cubicBezTo>
                  <a:cubicBezTo>
                    <a:pt x="35" y="112"/>
                    <a:pt x="35" y="112"/>
                    <a:pt x="35" y="112"/>
                  </a:cubicBezTo>
                  <a:cubicBezTo>
                    <a:pt x="23" y="112"/>
                    <a:pt x="23" y="107"/>
                    <a:pt x="12" y="96"/>
                  </a:cubicBezTo>
                  <a:cubicBezTo>
                    <a:pt x="12" y="90"/>
                    <a:pt x="6" y="79"/>
                    <a:pt x="0" y="73"/>
                  </a:cubicBezTo>
                  <a:cubicBezTo>
                    <a:pt x="0" y="73"/>
                    <a:pt x="0" y="68"/>
                    <a:pt x="0" y="68"/>
                  </a:cubicBezTo>
                  <a:cubicBezTo>
                    <a:pt x="0" y="68"/>
                    <a:pt x="0" y="62"/>
                    <a:pt x="0" y="56"/>
                  </a:cubicBezTo>
                  <a:cubicBezTo>
                    <a:pt x="0" y="56"/>
                    <a:pt x="0" y="56"/>
                    <a:pt x="0" y="56"/>
                  </a:cubicBezTo>
                  <a:cubicBezTo>
                    <a:pt x="0" y="51"/>
                    <a:pt x="6" y="45"/>
                    <a:pt x="6" y="45"/>
                  </a:cubicBezTo>
                  <a:cubicBezTo>
                    <a:pt x="6" y="40"/>
                    <a:pt x="12" y="40"/>
                    <a:pt x="12" y="40"/>
                  </a:cubicBezTo>
                  <a:cubicBezTo>
                    <a:pt x="12" y="34"/>
                    <a:pt x="12" y="34"/>
                    <a:pt x="12" y="34"/>
                  </a:cubicBezTo>
                  <a:cubicBezTo>
                    <a:pt x="12" y="34"/>
                    <a:pt x="18" y="34"/>
                    <a:pt x="18" y="28"/>
                  </a:cubicBezTo>
                  <a:cubicBezTo>
                    <a:pt x="18" y="28"/>
                    <a:pt x="18" y="28"/>
                    <a:pt x="18" y="28"/>
                  </a:cubicBezTo>
                  <a:cubicBezTo>
                    <a:pt x="18" y="28"/>
                    <a:pt x="18" y="28"/>
                    <a:pt x="18" y="23"/>
                  </a:cubicBezTo>
                  <a:cubicBezTo>
                    <a:pt x="18" y="23"/>
                    <a:pt x="18" y="23"/>
                    <a:pt x="18" y="23"/>
                  </a:cubicBezTo>
                  <a:cubicBezTo>
                    <a:pt x="23" y="17"/>
                    <a:pt x="29" y="12"/>
                    <a:pt x="29" y="12"/>
                  </a:cubicBezTo>
                  <a:cubicBezTo>
                    <a:pt x="29" y="12"/>
                    <a:pt x="29" y="6"/>
                    <a:pt x="29" y="6"/>
                  </a:cubicBezTo>
                  <a:cubicBezTo>
                    <a:pt x="29" y="6"/>
                    <a:pt x="29" y="6"/>
                    <a:pt x="35" y="6"/>
                  </a:cubicBezTo>
                  <a:cubicBezTo>
                    <a:pt x="35" y="6"/>
                    <a:pt x="35" y="6"/>
                    <a:pt x="35" y="6"/>
                  </a:cubicBezTo>
                  <a:cubicBezTo>
                    <a:pt x="35" y="0"/>
                    <a:pt x="40" y="0"/>
                    <a:pt x="40" y="0"/>
                  </a:cubicBezTo>
                  <a:cubicBezTo>
                    <a:pt x="40" y="0"/>
                    <a:pt x="46" y="0"/>
                    <a:pt x="46" y="0"/>
                  </a:cubicBezTo>
                  <a:cubicBezTo>
                    <a:pt x="46" y="0"/>
                    <a:pt x="46" y="0"/>
                    <a:pt x="46" y="0"/>
                  </a:cubicBezTo>
                  <a:cubicBezTo>
                    <a:pt x="52" y="0"/>
                    <a:pt x="52" y="0"/>
                    <a:pt x="52" y="0"/>
                  </a:cubicBezTo>
                  <a:cubicBezTo>
                    <a:pt x="52" y="0"/>
                    <a:pt x="58" y="0"/>
                    <a:pt x="58" y="0"/>
                  </a:cubicBezTo>
                  <a:cubicBezTo>
                    <a:pt x="58" y="0"/>
                    <a:pt x="58" y="0"/>
                    <a:pt x="58" y="0"/>
                  </a:cubicBezTo>
                  <a:cubicBezTo>
                    <a:pt x="58" y="0"/>
                    <a:pt x="58" y="0"/>
                    <a:pt x="58" y="0"/>
                  </a:cubicBezTo>
                  <a:cubicBezTo>
                    <a:pt x="58" y="0"/>
                    <a:pt x="63" y="0"/>
                    <a:pt x="63" y="0"/>
                  </a:cubicBezTo>
                  <a:cubicBezTo>
                    <a:pt x="63" y="0"/>
                    <a:pt x="63" y="0"/>
                    <a:pt x="63" y="0"/>
                  </a:cubicBezTo>
                  <a:cubicBezTo>
                    <a:pt x="63" y="6"/>
                    <a:pt x="63" y="6"/>
                    <a:pt x="63" y="6"/>
                  </a:cubicBezTo>
                  <a:cubicBezTo>
                    <a:pt x="63" y="6"/>
                    <a:pt x="69" y="6"/>
                    <a:pt x="69" y="6"/>
                  </a:cubicBezTo>
                  <a:cubicBezTo>
                    <a:pt x="69" y="6"/>
                    <a:pt x="75" y="6"/>
                    <a:pt x="75" y="12"/>
                  </a:cubicBezTo>
                  <a:cubicBezTo>
                    <a:pt x="80" y="12"/>
                    <a:pt x="80" y="12"/>
                    <a:pt x="80" y="12"/>
                  </a:cubicBezTo>
                  <a:cubicBezTo>
                    <a:pt x="80" y="12"/>
                    <a:pt x="80" y="12"/>
                    <a:pt x="75" y="12"/>
                  </a:cubicBezTo>
                  <a:cubicBezTo>
                    <a:pt x="75" y="12"/>
                    <a:pt x="75" y="12"/>
                    <a:pt x="69" y="17"/>
                  </a:cubicBezTo>
                  <a:cubicBezTo>
                    <a:pt x="63" y="17"/>
                    <a:pt x="58" y="17"/>
                    <a:pt x="52" y="23"/>
                  </a:cubicBezTo>
                </a:path>
              </a:pathLst>
            </a:custGeom>
            <a:solidFill>
              <a:srgbClr val="F9A2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5" name="Freeform 698"/>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0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5" y="23"/>
                  </a:moveTo>
                  <a:cubicBezTo>
                    <a:pt x="40" y="23"/>
                    <a:pt x="35" y="28"/>
                    <a:pt x="35" y="34"/>
                  </a:cubicBezTo>
                  <a:cubicBezTo>
                    <a:pt x="30" y="34"/>
                    <a:pt x="30" y="40"/>
                    <a:pt x="25" y="45"/>
                  </a:cubicBezTo>
                  <a:cubicBezTo>
                    <a:pt x="25" y="51"/>
                    <a:pt x="20" y="56"/>
                    <a:pt x="20" y="62"/>
                  </a:cubicBezTo>
                  <a:cubicBezTo>
                    <a:pt x="20" y="68"/>
                    <a:pt x="15" y="68"/>
                    <a:pt x="15" y="73"/>
                  </a:cubicBezTo>
                  <a:cubicBezTo>
                    <a:pt x="15" y="79"/>
                    <a:pt x="20" y="84"/>
                    <a:pt x="20" y="90"/>
                  </a:cubicBezTo>
                  <a:cubicBezTo>
                    <a:pt x="20" y="101"/>
                    <a:pt x="30" y="107"/>
                    <a:pt x="30" y="112"/>
                  </a:cubicBezTo>
                  <a:cubicBezTo>
                    <a:pt x="30" y="112"/>
                    <a:pt x="30" y="112"/>
                    <a:pt x="30" y="112"/>
                  </a:cubicBezTo>
                  <a:cubicBezTo>
                    <a:pt x="30" y="112"/>
                    <a:pt x="30" y="112"/>
                    <a:pt x="30" y="112"/>
                  </a:cubicBezTo>
                  <a:cubicBezTo>
                    <a:pt x="20" y="107"/>
                    <a:pt x="20" y="107"/>
                    <a:pt x="10" y="96"/>
                  </a:cubicBezTo>
                  <a:cubicBezTo>
                    <a:pt x="10" y="90"/>
                    <a:pt x="5" y="79"/>
                    <a:pt x="5" y="73"/>
                  </a:cubicBezTo>
                  <a:cubicBezTo>
                    <a:pt x="0" y="73"/>
                    <a:pt x="0" y="68"/>
                    <a:pt x="0" y="68"/>
                  </a:cubicBezTo>
                  <a:cubicBezTo>
                    <a:pt x="0" y="68"/>
                    <a:pt x="0" y="62"/>
                    <a:pt x="0" y="56"/>
                  </a:cubicBezTo>
                  <a:cubicBezTo>
                    <a:pt x="0" y="56"/>
                    <a:pt x="0" y="56"/>
                    <a:pt x="5" y="56"/>
                  </a:cubicBezTo>
                  <a:cubicBezTo>
                    <a:pt x="5" y="51"/>
                    <a:pt x="5" y="51"/>
                    <a:pt x="5" y="45"/>
                  </a:cubicBezTo>
                  <a:cubicBezTo>
                    <a:pt x="10" y="45"/>
                    <a:pt x="10" y="40"/>
                    <a:pt x="10" y="40"/>
                  </a:cubicBezTo>
                  <a:cubicBezTo>
                    <a:pt x="10" y="40"/>
                    <a:pt x="10" y="34"/>
                    <a:pt x="15" y="34"/>
                  </a:cubicBezTo>
                  <a:cubicBezTo>
                    <a:pt x="15" y="34"/>
                    <a:pt x="15" y="34"/>
                    <a:pt x="15" y="34"/>
                  </a:cubicBezTo>
                  <a:cubicBezTo>
                    <a:pt x="15" y="34"/>
                    <a:pt x="15" y="34"/>
                    <a:pt x="15" y="34"/>
                  </a:cubicBezTo>
                  <a:cubicBezTo>
                    <a:pt x="15" y="28"/>
                    <a:pt x="15" y="28"/>
                    <a:pt x="15" y="28"/>
                  </a:cubicBezTo>
                  <a:cubicBezTo>
                    <a:pt x="15" y="28"/>
                    <a:pt x="15" y="28"/>
                    <a:pt x="15" y="23"/>
                  </a:cubicBezTo>
                  <a:cubicBezTo>
                    <a:pt x="20" y="17"/>
                    <a:pt x="25" y="17"/>
                    <a:pt x="25" y="12"/>
                  </a:cubicBezTo>
                  <a:cubicBezTo>
                    <a:pt x="25" y="12"/>
                    <a:pt x="25" y="12"/>
                    <a:pt x="25" y="12"/>
                  </a:cubicBezTo>
                  <a:cubicBezTo>
                    <a:pt x="25" y="12"/>
                    <a:pt x="25" y="12"/>
                    <a:pt x="25" y="6"/>
                  </a:cubicBezTo>
                  <a:cubicBezTo>
                    <a:pt x="30" y="6"/>
                    <a:pt x="30" y="6"/>
                    <a:pt x="30" y="6"/>
                  </a:cubicBezTo>
                  <a:cubicBezTo>
                    <a:pt x="30" y="6"/>
                    <a:pt x="30" y="6"/>
                    <a:pt x="35" y="0"/>
                  </a:cubicBezTo>
                  <a:cubicBezTo>
                    <a:pt x="35" y="0"/>
                    <a:pt x="35" y="0"/>
                    <a:pt x="40" y="0"/>
                  </a:cubicBezTo>
                  <a:cubicBezTo>
                    <a:pt x="40" y="0"/>
                    <a:pt x="40" y="0"/>
                    <a:pt x="40" y="0"/>
                  </a:cubicBezTo>
                  <a:cubicBezTo>
                    <a:pt x="40" y="0"/>
                    <a:pt x="45" y="0"/>
                    <a:pt x="45" y="0"/>
                  </a:cubicBezTo>
                  <a:cubicBezTo>
                    <a:pt x="45" y="0"/>
                    <a:pt x="45" y="0"/>
                    <a:pt x="45" y="0"/>
                  </a:cubicBezTo>
                  <a:cubicBezTo>
                    <a:pt x="45" y="0"/>
                    <a:pt x="45" y="0"/>
                    <a:pt x="50" y="0"/>
                  </a:cubicBezTo>
                  <a:cubicBezTo>
                    <a:pt x="50" y="0"/>
                    <a:pt x="50" y="0"/>
                    <a:pt x="50" y="0"/>
                  </a:cubicBezTo>
                  <a:cubicBezTo>
                    <a:pt x="50" y="0"/>
                    <a:pt x="50" y="0"/>
                    <a:pt x="50" y="0"/>
                  </a:cubicBezTo>
                  <a:cubicBezTo>
                    <a:pt x="50" y="0"/>
                    <a:pt x="50" y="0"/>
                    <a:pt x="50" y="6"/>
                  </a:cubicBezTo>
                  <a:cubicBezTo>
                    <a:pt x="55" y="6"/>
                    <a:pt x="55" y="6"/>
                    <a:pt x="55" y="6"/>
                  </a:cubicBezTo>
                  <a:cubicBezTo>
                    <a:pt x="55" y="6"/>
                    <a:pt x="55" y="6"/>
                    <a:pt x="55" y="6"/>
                  </a:cubicBezTo>
                  <a:cubicBezTo>
                    <a:pt x="60" y="6"/>
                    <a:pt x="64" y="6"/>
                    <a:pt x="64" y="6"/>
                  </a:cubicBezTo>
                  <a:cubicBezTo>
                    <a:pt x="64" y="12"/>
                    <a:pt x="64" y="12"/>
                    <a:pt x="64" y="12"/>
                  </a:cubicBezTo>
                  <a:cubicBezTo>
                    <a:pt x="64" y="12"/>
                    <a:pt x="64" y="12"/>
                    <a:pt x="64" y="12"/>
                  </a:cubicBezTo>
                  <a:cubicBezTo>
                    <a:pt x="60" y="12"/>
                    <a:pt x="60" y="12"/>
                    <a:pt x="55" y="12"/>
                  </a:cubicBezTo>
                  <a:cubicBezTo>
                    <a:pt x="55" y="17"/>
                    <a:pt x="45" y="17"/>
                    <a:pt x="45" y="23"/>
                  </a:cubicBezTo>
                </a:path>
              </a:pathLst>
            </a:custGeom>
            <a:solidFill>
              <a:srgbClr val="FBB1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6" name="Freeform 699"/>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0 w 64"/>
                <a:gd name="T21" fmla="*/ 2147483647 h 112"/>
                <a:gd name="T22" fmla="*/ 0 w 64"/>
                <a:gd name="T23" fmla="*/ 2147483647 h 112"/>
                <a:gd name="T24" fmla="*/ 0 w 64"/>
                <a:gd name="T25" fmla="*/ 2147483647 h 112"/>
                <a:gd name="T26" fmla="*/ 0 w 64"/>
                <a:gd name="T27" fmla="*/ 2147483647 h 112"/>
                <a:gd name="T28" fmla="*/ 0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1" y="23"/>
                  </a:moveTo>
                  <a:cubicBezTo>
                    <a:pt x="41" y="23"/>
                    <a:pt x="35" y="28"/>
                    <a:pt x="30" y="34"/>
                  </a:cubicBezTo>
                  <a:cubicBezTo>
                    <a:pt x="30" y="40"/>
                    <a:pt x="24" y="40"/>
                    <a:pt x="24" y="45"/>
                  </a:cubicBezTo>
                  <a:cubicBezTo>
                    <a:pt x="24" y="51"/>
                    <a:pt x="18" y="56"/>
                    <a:pt x="18" y="62"/>
                  </a:cubicBezTo>
                  <a:cubicBezTo>
                    <a:pt x="12" y="68"/>
                    <a:pt x="12" y="68"/>
                    <a:pt x="12" y="73"/>
                  </a:cubicBezTo>
                  <a:cubicBezTo>
                    <a:pt x="12" y="79"/>
                    <a:pt x="12" y="84"/>
                    <a:pt x="18" y="90"/>
                  </a:cubicBezTo>
                  <a:cubicBezTo>
                    <a:pt x="18" y="96"/>
                    <a:pt x="24" y="101"/>
                    <a:pt x="30" y="112"/>
                  </a:cubicBezTo>
                  <a:cubicBezTo>
                    <a:pt x="30" y="112"/>
                    <a:pt x="30" y="112"/>
                    <a:pt x="30" y="112"/>
                  </a:cubicBezTo>
                  <a:cubicBezTo>
                    <a:pt x="30" y="112"/>
                    <a:pt x="30" y="112"/>
                    <a:pt x="30" y="112"/>
                  </a:cubicBezTo>
                  <a:cubicBezTo>
                    <a:pt x="18" y="107"/>
                    <a:pt x="18" y="101"/>
                    <a:pt x="6" y="96"/>
                  </a:cubicBezTo>
                  <a:cubicBezTo>
                    <a:pt x="6" y="84"/>
                    <a:pt x="0" y="79"/>
                    <a:pt x="0" y="73"/>
                  </a:cubicBezTo>
                  <a:cubicBezTo>
                    <a:pt x="0" y="73"/>
                    <a:pt x="0" y="68"/>
                    <a:pt x="0" y="68"/>
                  </a:cubicBezTo>
                  <a:cubicBezTo>
                    <a:pt x="0" y="68"/>
                    <a:pt x="0" y="62"/>
                    <a:pt x="0" y="62"/>
                  </a:cubicBezTo>
                  <a:cubicBezTo>
                    <a:pt x="0" y="56"/>
                    <a:pt x="0" y="56"/>
                    <a:pt x="0" y="56"/>
                  </a:cubicBezTo>
                  <a:cubicBezTo>
                    <a:pt x="0" y="56"/>
                    <a:pt x="0" y="51"/>
                    <a:pt x="0" y="45"/>
                  </a:cubicBezTo>
                  <a:cubicBezTo>
                    <a:pt x="6" y="45"/>
                    <a:pt x="6" y="45"/>
                    <a:pt x="6" y="40"/>
                  </a:cubicBezTo>
                  <a:cubicBezTo>
                    <a:pt x="6" y="40"/>
                    <a:pt x="12" y="40"/>
                    <a:pt x="12" y="34"/>
                  </a:cubicBezTo>
                  <a:cubicBezTo>
                    <a:pt x="12" y="34"/>
                    <a:pt x="12" y="34"/>
                    <a:pt x="12" y="34"/>
                  </a:cubicBezTo>
                  <a:cubicBezTo>
                    <a:pt x="12" y="34"/>
                    <a:pt x="12" y="34"/>
                    <a:pt x="12" y="34"/>
                  </a:cubicBezTo>
                  <a:cubicBezTo>
                    <a:pt x="12" y="34"/>
                    <a:pt x="12" y="28"/>
                    <a:pt x="12" y="28"/>
                  </a:cubicBezTo>
                  <a:cubicBezTo>
                    <a:pt x="12" y="28"/>
                    <a:pt x="12" y="28"/>
                    <a:pt x="12" y="28"/>
                  </a:cubicBezTo>
                  <a:cubicBezTo>
                    <a:pt x="18" y="23"/>
                    <a:pt x="24" y="17"/>
                    <a:pt x="24" y="17"/>
                  </a:cubicBezTo>
                  <a:cubicBezTo>
                    <a:pt x="24" y="12"/>
                    <a:pt x="24" y="12"/>
                    <a:pt x="24" y="12"/>
                  </a:cubicBezTo>
                  <a:cubicBezTo>
                    <a:pt x="24" y="12"/>
                    <a:pt x="24" y="12"/>
                    <a:pt x="24" y="12"/>
                  </a:cubicBezTo>
                  <a:cubicBezTo>
                    <a:pt x="24" y="12"/>
                    <a:pt x="24" y="12"/>
                    <a:pt x="30" y="12"/>
                  </a:cubicBezTo>
                  <a:cubicBezTo>
                    <a:pt x="30" y="6"/>
                    <a:pt x="30" y="6"/>
                    <a:pt x="30" y="6"/>
                  </a:cubicBezTo>
                  <a:cubicBezTo>
                    <a:pt x="35" y="6"/>
                    <a:pt x="35" y="0"/>
                    <a:pt x="35" y="0"/>
                  </a:cubicBezTo>
                  <a:cubicBezTo>
                    <a:pt x="41" y="0"/>
                    <a:pt x="41" y="0"/>
                    <a:pt x="41" y="0"/>
                  </a:cubicBezTo>
                  <a:cubicBezTo>
                    <a:pt x="41" y="0"/>
                    <a:pt x="41" y="0"/>
                    <a:pt x="41" y="0"/>
                  </a:cubicBezTo>
                  <a:cubicBezTo>
                    <a:pt x="47" y="0"/>
                    <a:pt x="47" y="0"/>
                    <a:pt x="47" y="0"/>
                  </a:cubicBezTo>
                  <a:cubicBezTo>
                    <a:pt x="47" y="0"/>
                    <a:pt x="47" y="0"/>
                    <a:pt x="47" y="0"/>
                  </a:cubicBezTo>
                  <a:cubicBezTo>
                    <a:pt x="47" y="0"/>
                    <a:pt x="53" y="0"/>
                    <a:pt x="53" y="0"/>
                  </a:cubicBezTo>
                  <a:cubicBezTo>
                    <a:pt x="53" y="0"/>
                    <a:pt x="53" y="0"/>
                    <a:pt x="53" y="0"/>
                  </a:cubicBezTo>
                  <a:cubicBezTo>
                    <a:pt x="53" y="0"/>
                    <a:pt x="53" y="6"/>
                    <a:pt x="53" y="6"/>
                  </a:cubicBezTo>
                  <a:cubicBezTo>
                    <a:pt x="53" y="6"/>
                    <a:pt x="53" y="6"/>
                    <a:pt x="53" y="6"/>
                  </a:cubicBezTo>
                  <a:cubicBezTo>
                    <a:pt x="53" y="6"/>
                    <a:pt x="59" y="6"/>
                    <a:pt x="59" y="6"/>
                  </a:cubicBezTo>
                  <a:cubicBezTo>
                    <a:pt x="59" y="6"/>
                    <a:pt x="64" y="6"/>
                    <a:pt x="64" y="6"/>
                  </a:cubicBezTo>
                  <a:cubicBezTo>
                    <a:pt x="64" y="12"/>
                    <a:pt x="64" y="12"/>
                    <a:pt x="64" y="12"/>
                  </a:cubicBezTo>
                  <a:cubicBezTo>
                    <a:pt x="64" y="12"/>
                    <a:pt x="64" y="12"/>
                    <a:pt x="64" y="12"/>
                  </a:cubicBezTo>
                  <a:cubicBezTo>
                    <a:pt x="59" y="12"/>
                    <a:pt x="59" y="12"/>
                    <a:pt x="59" y="12"/>
                  </a:cubicBezTo>
                  <a:cubicBezTo>
                    <a:pt x="53" y="17"/>
                    <a:pt x="47" y="17"/>
                    <a:pt x="41" y="23"/>
                  </a:cubicBezTo>
                </a:path>
              </a:pathLst>
            </a:custGeom>
            <a:solidFill>
              <a:srgbClr val="FCC34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7" name="Freeform 700"/>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0 w 64"/>
                <a:gd name="T19" fmla="*/ 2147483647 h 112"/>
                <a:gd name="T20" fmla="*/ 0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2147483647 h 112"/>
                <a:gd name="T54" fmla="*/ 2147483647 w 64"/>
                <a:gd name="T55" fmla="*/ 0 h 112"/>
                <a:gd name="T56" fmla="*/ 2147483647 w 64"/>
                <a:gd name="T57" fmla="*/ 0 h 112"/>
                <a:gd name="T58" fmla="*/ 2147483647 w 64"/>
                <a:gd name="T59" fmla="*/ 0 h 112"/>
                <a:gd name="T60" fmla="*/ 2147483647 w 64"/>
                <a:gd name="T61" fmla="*/ 2147483647 h 112"/>
                <a:gd name="T62" fmla="*/ 2147483647 w 64"/>
                <a:gd name="T63" fmla="*/ 2147483647 h 112"/>
                <a:gd name="T64" fmla="*/ 2147483647 w 64"/>
                <a:gd name="T65" fmla="*/ 2147483647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112"/>
                <a:gd name="T119" fmla="*/ 64 w 64"/>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112">
                  <a:moveTo>
                    <a:pt x="41" y="23"/>
                  </a:moveTo>
                  <a:cubicBezTo>
                    <a:pt x="35" y="23"/>
                    <a:pt x="35" y="28"/>
                    <a:pt x="30" y="34"/>
                  </a:cubicBezTo>
                  <a:cubicBezTo>
                    <a:pt x="30" y="40"/>
                    <a:pt x="24" y="40"/>
                    <a:pt x="24" y="45"/>
                  </a:cubicBezTo>
                  <a:cubicBezTo>
                    <a:pt x="24" y="45"/>
                    <a:pt x="18" y="56"/>
                    <a:pt x="18" y="62"/>
                  </a:cubicBezTo>
                  <a:cubicBezTo>
                    <a:pt x="12" y="68"/>
                    <a:pt x="12" y="68"/>
                    <a:pt x="12" y="73"/>
                  </a:cubicBezTo>
                  <a:cubicBezTo>
                    <a:pt x="12" y="73"/>
                    <a:pt x="12" y="84"/>
                    <a:pt x="12" y="90"/>
                  </a:cubicBezTo>
                  <a:cubicBezTo>
                    <a:pt x="18" y="96"/>
                    <a:pt x="24" y="101"/>
                    <a:pt x="24" y="107"/>
                  </a:cubicBezTo>
                  <a:cubicBezTo>
                    <a:pt x="24" y="107"/>
                    <a:pt x="24" y="112"/>
                    <a:pt x="24" y="112"/>
                  </a:cubicBezTo>
                  <a:cubicBezTo>
                    <a:pt x="18" y="107"/>
                    <a:pt x="18" y="101"/>
                    <a:pt x="12" y="90"/>
                  </a:cubicBezTo>
                  <a:cubicBezTo>
                    <a:pt x="6" y="84"/>
                    <a:pt x="0" y="79"/>
                    <a:pt x="0" y="73"/>
                  </a:cubicBezTo>
                  <a:cubicBezTo>
                    <a:pt x="0" y="73"/>
                    <a:pt x="0" y="73"/>
                    <a:pt x="0" y="68"/>
                  </a:cubicBezTo>
                  <a:cubicBezTo>
                    <a:pt x="0" y="68"/>
                    <a:pt x="0" y="62"/>
                    <a:pt x="0" y="62"/>
                  </a:cubicBezTo>
                  <a:cubicBezTo>
                    <a:pt x="0" y="62"/>
                    <a:pt x="0" y="56"/>
                    <a:pt x="0" y="56"/>
                  </a:cubicBezTo>
                  <a:cubicBezTo>
                    <a:pt x="0" y="56"/>
                    <a:pt x="6" y="51"/>
                    <a:pt x="6" y="51"/>
                  </a:cubicBezTo>
                  <a:cubicBezTo>
                    <a:pt x="6" y="45"/>
                    <a:pt x="6" y="45"/>
                    <a:pt x="6" y="45"/>
                  </a:cubicBezTo>
                  <a:cubicBezTo>
                    <a:pt x="12" y="40"/>
                    <a:pt x="12" y="40"/>
                    <a:pt x="12" y="40"/>
                  </a:cubicBezTo>
                  <a:cubicBezTo>
                    <a:pt x="12" y="40"/>
                    <a:pt x="12" y="34"/>
                    <a:pt x="12" y="34"/>
                  </a:cubicBezTo>
                  <a:cubicBezTo>
                    <a:pt x="12" y="34"/>
                    <a:pt x="12" y="34"/>
                    <a:pt x="12" y="34"/>
                  </a:cubicBezTo>
                  <a:cubicBezTo>
                    <a:pt x="12" y="34"/>
                    <a:pt x="12" y="34"/>
                    <a:pt x="12" y="28"/>
                  </a:cubicBezTo>
                  <a:cubicBezTo>
                    <a:pt x="12" y="28"/>
                    <a:pt x="12" y="28"/>
                    <a:pt x="18" y="28"/>
                  </a:cubicBezTo>
                  <a:cubicBezTo>
                    <a:pt x="18" y="23"/>
                    <a:pt x="18" y="23"/>
                    <a:pt x="24" y="17"/>
                  </a:cubicBezTo>
                  <a:cubicBezTo>
                    <a:pt x="24" y="17"/>
                    <a:pt x="24" y="17"/>
                    <a:pt x="24" y="17"/>
                  </a:cubicBezTo>
                  <a:cubicBezTo>
                    <a:pt x="24" y="12"/>
                    <a:pt x="24" y="12"/>
                    <a:pt x="24" y="12"/>
                  </a:cubicBezTo>
                  <a:cubicBezTo>
                    <a:pt x="24" y="12"/>
                    <a:pt x="24" y="12"/>
                    <a:pt x="24" y="12"/>
                  </a:cubicBezTo>
                  <a:cubicBezTo>
                    <a:pt x="30" y="12"/>
                    <a:pt x="30" y="12"/>
                    <a:pt x="30" y="6"/>
                  </a:cubicBezTo>
                  <a:cubicBezTo>
                    <a:pt x="30" y="6"/>
                    <a:pt x="35" y="6"/>
                    <a:pt x="35" y="6"/>
                  </a:cubicBezTo>
                  <a:cubicBezTo>
                    <a:pt x="35" y="6"/>
                    <a:pt x="35" y="6"/>
                    <a:pt x="35" y="6"/>
                  </a:cubicBezTo>
                  <a:cubicBezTo>
                    <a:pt x="41" y="0"/>
                    <a:pt x="41" y="0"/>
                    <a:pt x="41" y="0"/>
                  </a:cubicBezTo>
                  <a:cubicBezTo>
                    <a:pt x="41" y="0"/>
                    <a:pt x="41" y="0"/>
                    <a:pt x="41" y="0"/>
                  </a:cubicBezTo>
                  <a:cubicBezTo>
                    <a:pt x="41" y="0"/>
                    <a:pt x="47" y="0"/>
                    <a:pt x="47" y="0"/>
                  </a:cubicBezTo>
                  <a:cubicBezTo>
                    <a:pt x="47" y="0"/>
                    <a:pt x="47" y="6"/>
                    <a:pt x="47" y="6"/>
                  </a:cubicBezTo>
                  <a:cubicBezTo>
                    <a:pt x="47" y="6"/>
                    <a:pt x="53" y="6"/>
                    <a:pt x="53" y="6"/>
                  </a:cubicBezTo>
                  <a:cubicBezTo>
                    <a:pt x="53" y="6"/>
                    <a:pt x="53" y="6"/>
                    <a:pt x="53" y="6"/>
                  </a:cubicBezTo>
                  <a:cubicBezTo>
                    <a:pt x="53" y="6"/>
                    <a:pt x="53" y="6"/>
                    <a:pt x="59" y="6"/>
                  </a:cubicBezTo>
                  <a:cubicBezTo>
                    <a:pt x="59" y="6"/>
                    <a:pt x="59" y="6"/>
                    <a:pt x="59" y="6"/>
                  </a:cubicBezTo>
                  <a:cubicBezTo>
                    <a:pt x="64" y="12"/>
                    <a:pt x="59" y="12"/>
                    <a:pt x="59" y="12"/>
                  </a:cubicBezTo>
                  <a:cubicBezTo>
                    <a:pt x="59" y="12"/>
                    <a:pt x="59" y="12"/>
                    <a:pt x="59" y="12"/>
                  </a:cubicBezTo>
                  <a:cubicBezTo>
                    <a:pt x="59" y="12"/>
                    <a:pt x="53" y="12"/>
                    <a:pt x="53" y="12"/>
                  </a:cubicBezTo>
                  <a:cubicBezTo>
                    <a:pt x="47" y="17"/>
                    <a:pt x="41" y="17"/>
                    <a:pt x="41" y="23"/>
                  </a:cubicBezTo>
                </a:path>
              </a:pathLst>
            </a:custGeom>
            <a:solidFill>
              <a:srgbClr val="FDD55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8" name="Freeform 701"/>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0 w 64"/>
                <a:gd name="T11" fmla="*/ 2147483647 h 112"/>
                <a:gd name="T12" fmla="*/ 0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0 h 112"/>
                <a:gd name="T36" fmla="*/ 2147483647 w 64"/>
                <a:gd name="T37" fmla="*/ 0 h 112"/>
                <a:gd name="T38" fmla="*/ 2147483647 w 64"/>
                <a:gd name="T39" fmla="*/ 0 h 112"/>
                <a:gd name="T40" fmla="*/ 2147483647 w 64"/>
                <a:gd name="T41" fmla="*/ 0 h 112"/>
                <a:gd name="T42" fmla="*/ 2147483647 w 64"/>
                <a:gd name="T43" fmla="*/ 0 h 112"/>
                <a:gd name="T44" fmla="*/ 2147483647 w 64"/>
                <a:gd name="T45" fmla="*/ 0 h 112"/>
                <a:gd name="T46" fmla="*/ 2147483647 w 64"/>
                <a:gd name="T47" fmla="*/ 0 h 112"/>
                <a:gd name="T48" fmla="*/ 2147483647 w 64"/>
                <a:gd name="T49" fmla="*/ 2147483647 h 112"/>
                <a:gd name="T50" fmla="*/ 2147483647 w 64"/>
                <a:gd name="T51" fmla="*/ 2147483647 h 112"/>
                <a:gd name="T52" fmla="*/ 2147483647 w 64"/>
                <a:gd name="T53" fmla="*/ 2147483647 h 112"/>
                <a:gd name="T54" fmla="*/ 2147483647 w 64"/>
                <a:gd name="T55" fmla="*/ 2147483647 h 112"/>
                <a:gd name="T56" fmla="*/ 2147483647 w 64"/>
                <a:gd name="T57" fmla="*/ 2147483647 h 112"/>
                <a:gd name="T58" fmla="*/ 2147483647 w 64"/>
                <a:gd name="T59" fmla="*/ 2147483647 h 112"/>
                <a:gd name="T60" fmla="*/ 2147483647 w 64"/>
                <a:gd name="T61" fmla="*/ 2147483647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12"/>
                <a:gd name="T95" fmla="*/ 64 w 64"/>
                <a:gd name="T96" fmla="*/ 112 h 1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12">
                  <a:moveTo>
                    <a:pt x="13" y="65"/>
                  </a:moveTo>
                  <a:cubicBezTo>
                    <a:pt x="13" y="71"/>
                    <a:pt x="13" y="77"/>
                    <a:pt x="13" y="83"/>
                  </a:cubicBezTo>
                  <a:cubicBezTo>
                    <a:pt x="20" y="95"/>
                    <a:pt x="26" y="101"/>
                    <a:pt x="26" y="107"/>
                  </a:cubicBezTo>
                  <a:cubicBezTo>
                    <a:pt x="26" y="107"/>
                    <a:pt x="26" y="112"/>
                    <a:pt x="26" y="112"/>
                  </a:cubicBezTo>
                  <a:cubicBezTo>
                    <a:pt x="20" y="107"/>
                    <a:pt x="13" y="101"/>
                    <a:pt x="13" y="89"/>
                  </a:cubicBezTo>
                  <a:cubicBezTo>
                    <a:pt x="7" y="83"/>
                    <a:pt x="7" y="77"/>
                    <a:pt x="0" y="71"/>
                  </a:cubicBezTo>
                  <a:cubicBezTo>
                    <a:pt x="0" y="71"/>
                    <a:pt x="0" y="71"/>
                    <a:pt x="0" y="65"/>
                  </a:cubicBezTo>
                  <a:cubicBezTo>
                    <a:pt x="0" y="65"/>
                    <a:pt x="0" y="59"/>
                    <a:pt x="7" y="54"/>
                  </a:cubicBezTo>
                  <a:cubicBezTo>
                    <a:pt x="7" y="54"/>
                    <a:pt x="7" y="48"/>
                    <a:pt x="7" y="42"/>
                  </a:cubicBezTo>
                  <a:cubicBezTo>
                    <a:pt x="13" y="36"/>
                    <a:pt x="13" y="36"/>
                    <a:pt x="13" y="36"/>
                  </a:cubicBezTo>
                  <a:cubicBezTo>
                    <a:pt x="13" y="36"/>
                    <a:pt x="13" y="36"/>
                    <a:pt x="13" y="36"/>
                  </a:cubicBezTo>
                  <a:cubicBezTo>
                    <a:pt x="13" y="30"/>
                    <a:pt x="13" y="30"/>
                    <a:pt x="20" y="30"/>
                  </a:cubicBezTo>
                  <a:cubicBezTo>
                    <a:pt x="20" y="30"/>
                    <a:pt x="20" y="30"/>
                    <a:pt x="20" y="30"/>
                  </a:cubicBezTo>
                  <a:cubicBezTo>
                    <a:pt x="20" y="18"/>
                    <a:pt x="20" y="18"/>
                    <a:pt x="26" y="12"/>
                  </a:cubicBezTo>
                  <a:cubicBezTo>
                    <a:pt x="26" y="12"/>
                    <a:pt x="26" y="12"/>
                    <a:pt x="26" y="12"/>
                  </a:cubicBezTo>
                  <a:cubicBezTo>
                    <a:pt x="26" y="12"/>
                    <a:pt x="26" y="6"/>
                    <a:pt x="26" y="6"/>
                  </a:cubicBezTo>
                  <a:cubicBezTo>
                    <a:pt x="26" y="6"/>
                    <a:pt x="32" y="6"/>
                    <a:pt x="32" y="6"/>
                  </a:cubicBezTo>
                  <a:cubicBezTo>
                    <a:pt x="32" y="6"/>
                    <a:pt x="39" y="0"/>
                    <a:pt x="39" y="0"/>
                  </a:cubicBezTo>
                  <a:cubicBezTo>
                    <a:pt x="39" y="0"/>
                    <a:pt x="39" y="0"/>
                    <a:pt x="45" y="0"/>
                  </a:cubicBezTo>
                  <a:cubicBezTo>
                    <a:pt x="45" y="0"/>
                    <a:pt x="52" y="0"/>
                    <a:pt x="52" y="0"/>
                  </a:cubicBezTo>
                  <a:cubicBezTo>
                    <a:pt x="52" y="0"/>
                    <a:pt x="52" y="0"/>
                    <a:pt x="52" y="0"/>
                  </a:cubicBezTo>
                  <a:cubicBezTo>
                    <a:pt x="52" y="0"/>
                    <a:pt x="52" y="0"/>
                    <a:pt x="52" y="0"/>
                  </a:cubicBezTo>
                  <a:cubicBezTo>
                    <a:pt x="52" y="0"/>
                    <a:pt x="58" y="0"/>
                    <a:pt x="58" y="0"/>
                  </a:cubicBezTo>
                  <a:cubicBezTo>
                    <a:pt x="58" y="0"/>
                    <a:pt x="64" y="0"/>
                    <a:pt x="64" y="0"/>
                  </a:cubicBezTo>
                  <a:cubicBezTo>
                    <a:pt x="64" y="6"/>
                    <a:pt x="64" y="6"/>
                    <a:pt x="58" y="6"/>
                  </a:cubicBezTo>
                  <a:cubicBezTo>
                    <a:pt x="58" y="6"/>
                    <a:pt x="52" y="6"/>
                    <a:pt x="52" y="6"/>
                  </a:cubicBezTo>
                  <a:cubicBezTo>
                    <a:pt x="45" y="12"/>
                    <a:pt x="45" y="12"/>
                    <a:pt x="39" y="18"/>
                  </a:cubicBezTo>
                  <a:cubicBezTo>
                    <a:pt x="39" y="18"/>
                    <a:pt x="32" y="24"/>
                    <a:pt x="32" y="30"/>
                  </a:cubicBezTo>
                  <a:cubicBezTo>
                    <a:pt x="32" y="36"/>
                    <a:pt x="26" y="36"/>
                    <a:pt x="26" y="42"/>
                  </a:cubicBezTo>
                  <a:cubicBezTo>
                    <a:pt x="20" y="42"/>
                    <a:pt x="20" y="54"/>
                    <a:pt x="13" y="59"/>
                  </a:cubicBezTo>
                  <a:cubicBezTo>
                    <a:pt x="13" y="59"/>
                    <a:pt x="13" y="65"/>
                    <a:pt x="13" y="6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9" name="Freeform 702"/>
            <p:cNvSpPr>
              <a:spLocks/>
            </p:cNvSpPr>
            <p:nvPr/>
          </p:nvSpPr>
          <p:spPr bwMode="auto">
            <a:xfrm>
              <a:off x="6108701" y="4960938"/>
              <a:ext cx="9525" cy="31750"/>
            </a:xfrm>
            <a:custGeom>
              <a:avLst/>
              <a:gdLst>
                <a:gd name="T0" fmla="*/ 2147483647 w 16"/>
                <a:gd name="T1" fmla="*/ 0 h 48"/>
                <a:gd name="T2" fmla="*/ 2147483647 w 16"/>
                <a:gd name="T3" fmla="*/ 2147483647 h 48"/>
                <a:gd name="T4" fmla="*/ 0 w 16"/>
                <a:gd name="T5" fmla="*/ 2147483647 h 48"/>
                <a:gd name="T6" fmla="*/ 2147483647 w 16"/>
                <a:gd name="T7" fmla="*/ 2147483647 h 48"/>
                <a:gd name="T8" fmla="*/ 2147483647 w 16"/>
                <a:gd name="T9" fmla="*/ 2147483647 h 48"/>
                <a:gd name="T10" fmla="*/ 2147483647 w 16"/>
                <a:gd name="T11" fmla="*/ 0 h 48"/>
                <a:gd name="T12" fmla="*/ 2147483647 w 16"/>
                <a:gd name="T13" fmla="*/ 0 h 48"/>
                <a:gd name="T14" fmla="*/ 0 60000 65536"/>
                <a:gd name="T15" fmla="*/ 0 60000 65536"/>
                <a:gd name="T16" fmla="*/ 0 60000 65536"/>
                <a:gd name="T17" fmla="*/ 0 60000 65536"/>
                <a:gd name="T18" fmla="*/ 0 60000 65536"/>
                <a:gd name="T19" fmla="*/ 0 60000 65536"/>
                <a:gd name="T20" fmla="*/ 0 60000 65536"/>
                <a:gd name="T21" fmla="*/ 0 w 16"/>
                <a:gd name="T22" fmla="*/ 0 h 48"/>
                <a:gd name="T23" fmla="*/ 16 w 1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8">
                  <a:moveTo>
                    <a:pt x="16" y="0"/>
                  </a:moveTo>
                  <a:cubicBezTo>
                    <a:pt x="12" y="8"/>
                    <a:pt x="12" y="8"/>
                    <a:pt x="8" y="8"/>
                  </a:cubicBezTo>
                  <a:cubicBezTo>
                    <a:pt x="8" y="16"/>
                    <a:pt x="4" y="24"/>
                    <a:pt x="0" y="32"/>
                  </a:cubicBezTo>
                  <a:cubicBezTo>
                    <a:pt x="0" y="32"/>
                    <a:pt x="0" y="48"/>
                    <a:pt x="4" y="40"/>
                  </a:cubicBezTo>
                  <a:cubicBezTo>
                    <a:pt x="8" y="40"/>
                    <a:pt x="8" y="24"/>
                    <a:pt x="12" y="8"/>
                  </a:cubicBezTo>
                  <a:cubicBezTo>
                    <a:pt x="12" y="8"/>
                    <a:pt x="16" y="8"/>
                    <a:pt x="16" y="0"/>
                  </a:cubicBezTo>
                  <a:cubicBezTo>
                    <a:pt x="16" y="0"/>
                    <a:pt x="16" y="0"/>
                    <a:pt x="16"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0" name="Freeform 703"/>
            <p:cNvSpPr>
              <a:spLocks/>
            </p:cNvSpPr>
            <p:nvPr/>
          </p:nvSpPr>
          <p:spPr bwMode="auto">
            <a:xfrm>
              <a:off x="6518276" y="5343526"/>
              <a:ext cx="179388" cy="153988"/>
            </a:xfrm>
            <a:custGeom>
              <a:avLst/>
              <a:gdLst>
                <a:gd name="T0" fmla="*/ 0 w 288"/>
                <a:gd name="T1" fmla="*/ 0 h 240"/>
                <a:gd name="T2" fmla="*/ 2147483647 w 288"/>
                <a:gd name="T3" fmla="*/ 2147483647 h 240"/>
                <a:gd name="T4" fmla="*/ 2147483647 w 288"/>
                <a:gd name="T5" fmla="*/ 2147483647 h 240"/>
                <a:gd name="T6" fmla="*/ 2147483647 w 288"/>
                <a:gd name="T7" fmla="*/ 2147483647 h 240"/>
                <a:gd name="T8" fmla="*/ 0 w 288"/>
                <a:gd name="T9" fmla="*/ 0 h 240"/>
                <a:gd name="T10" fmla="*/ 0 60000 65536"/>
                <a:gd name="T11" fmla="*/ 0 60000 65536"/>
                <a:gd name="T12" fmla="*/ 0 60000 65536"/>
                <a:gd name="T13" fmla="*/ 0 60000 65536"/>
                <a:gd name="T14" fmla="*/ 0 60000 65536"/>
                <a:gd name="T15" fmla="*/ 0 w 288"/>
                <a:gd name="T16" fmla="*/ 0 h 240"/>
                <a:gd name="T17" fmla="*/ 288 w 288"/>
                <a:gd name="T18" fmla="*/ 240 h 240"/>
              </a:gdLst>
              <a:ahLst/>
              <a:cxnLst>
                <a:cxn ang="T10">
                  <a:pos x="T0" y="T1"/>
                </a:cxn>
                <a:cxn ang="T11">
                  <a:pos x="T2" y="T3"/>
                </a:cxn>
                <a:cxn ang="T12">
                  <a:pos x="T4" y="T5"/>
                </a:cxn>
                <a:cxn ang="T13">
                  <a:pos x="T6" y="T7"/>
                </a:cxn>
                <a:cxn ang="T14">
                  <a:pos x="T8" y="T9"/>
                </a:cxn>
              </a:cxnLst>
              <a:rect l="T15" t="T16" r="T17" b="T18"/>
              <a:pathLst>
                <a:path w="288" h="240">
                  <a:moveTo>
                    <a:pt x="0" y="0"/>
                  </a:moveTo>
                  <a:cubicBezTo>
                    <a:pt x="0" y="0"/>
                    <a:pt x="271" y="205"/>
                    <a:pt x="283" y="229"/>
                  </a:cubicBezTo>
                  <a:cubicBezTo>
                    <a:pt x="283" y="229"/>
                    <a:pt x="288" y="240"/>
                    <a:pt x="259" y="235"/>
                  </a:cubicBezTo>
                  <a:cubicBezTo>
                    <a:pt x="259" y="235"/>
                    <a:pt x="6" y="36"/>
                    <a:pt x="6" y="24"/>
                  </a:cubicBezTo>
                  <a:cubicBezTo>
                    <a:pt x="0" y="1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1" name="Freeform 704"/>
            <p:cNvSpPr>
              <a:spLocks/>
            </p:cNvSpPr>
            <p:nvPr/>
          </p:nvSpPr>
          <p:spPr bwMode="auto">
            <a:xfrm>
              <a:off x="6518276" y="5311776"/>
              <a:ext cx="209550" cy="174625"/>
            </a:xfrm>
            <a:custGeom>
              <a:avLst/>
              <a:gdLst>
                <a:gd name="T0" fmla="*/ 2147483647 w 336"/>
                <a:gd name="T1" fmla="*/ 0 h 272"/>
                <a:gd name="T2" fmla="*/ 2147483647 w 336"/>
                <a:gd name="T3" fmla="*/ 2147483647 h 272"/>
                <a:gd name="T4" fmla="*/ 2147483647 w 336"/>
                <a:gd name="T5" fmla="*/ 2147483647 h 272"/>
                <a:gd name="T6" fmla="*/ 2147483647 w 336"/>
                <a:gd name="T7" fmla="*/ 2147483647 h 272"/>
                <a:gd name="T8" fmla="*/ 2147483647 w 336"/>
                <a:gd name="T9" fmla="*/ 2147483647 h 272"/>
                <a:gd name="T10" fmla="*/ 2147483647 w 336"/>
                <a:gd name="T11" fmla="*/ 0 h 272"/>
                <a:gd name="T12" fmla="*/ 0 60000 65536"/>
                <a:gd name="T13" fmla="*/ 0 60000 65536"/>
                <a:gd name="T14" fmla="*/ 0 60000 65536"/>
                <a:gd name="T15" fmla="*/ 0 60000 65536"/>
                <a:gd name="T16" fmla="*/ 0 60000 65536"/>
                <a:gd name="T17" fmla="*/ 0 60000 65536"/>
                <a:gd name="T18" fmla="*/ 0 w 336"/>
                <a:gd name="T19" fmla="*/ 0 h 272"/>
                <a:gd name="T20" fmla="*/ 336 w 336"/>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336" h="272">
                  <a:moveTo>
                    <a:pt x="6" y="0"/>
                  </a:moveTo>
                  <a:cubicBezTo>
                    <a:pt x="6" y="0"/>
                    <a:pt x="336" y="260"/>
                    <a:pt x="336" y="266"/>
                  </a:cubicBezTo>
                  <a:cubicBezTo>
                    <a:pt x="336" y="266"/>
                    <a:pt x="331" y="272"/>
                    <a:pt x="325" y="266"/>
                  </a:cubicBezTo>
                  <a:cubicBezTo>
                    <a:pt x="325" y="266"/>
                    <a:pt x="197" y="165"/>
                    <a:pt x="197" y="165"/>
                  </a:cubicBezTo>
                  <a:cubicBezTo>
                    <a:pt x="197" y="165"/>
                    <a:pt x="41" y="45"/>
                    <a:pt x="41" y="45"/>
                  </a:cubicBezTo>
                  <a:cubicBezTo>
                    <a:pt x="41" y="45"/>
                    <a:pt x="0" y="13"/>
                    <a:pt x="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2" name="Freeform 705"/>
            <p:cNvSpPr>
              <a:spLocks/>
            </p:cNvSpPr>
            <p:nvPr/>
          </p:nvSpPr>
          <p:spPr bwMode="auto">
            <a:xfrm>
              <a:off x="6518276" y="5383213"/>
              <a:ext cx="139700" cy="123825"/>
            </a:xfrm>
            <a:custGeom>
              <a:avLst/>
              <a:gdLst>
                <a:gd name="T0" fmla="*/ 0 w 224"/>
                <a:gd name="T1" fmla="*/ 0 h 192"/>
                <a:gd name="T2" fmla="*/ 2147483647 w 224"/>
                <a:gd name="T3" fmla="*/ 2147483647 h 192"/>
                <a:gd name="T4" fmla="*/ 2147483647 w 224"/>
                <a:gd name="T5" fmla="*/ 2147483647 h 192"/>
                <a:gd name="T6" fmla="*/ 2147483647 w 224"/>
                <a:gd name="T7" fmla="*/ 2147483647 h 192"/>
                <a:gd name="T8" fmla="*/ 0 w 224"/>
                <a:gd name="T9" fmla="*/ 2147483647 h 192"/>
                <a:gd name="T10" fmla="*/ 0 w 224"/>
                <a:gd name="T11" fmla="*/ 0 h 192"/>
                <a:gd name="T12" fmla="*/ 0 60000 65536"/>
                <a:gd name="T13" fmla="*/ 0 60000 65536"/>
                <a:gd name="T14" fmla="*/ 0 60000 65536"/>
                <a:gd name="T15" fmla="*/ 0 60000 65536"/>
                <a:gd name="T16" fmla="*/ 0 60000 65536"/>
                <a:gd name="T17" fmla="*/ 0 60000 65536"/>
                <a:gd name="T18" fmla="*/ 0 w 224"/>
                <a:gd name="T19" fmla="*/ 0 h 192"/>
                <a:gd name="T20" fmla="*/ 224 w 22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224" h="192">
                  <a:moveTo>
                    <a:pt x="0" y="0"/>
                  </a:moveTo>
                  <a:cubicBezTo>
                    <a:pt x="0" y="0"/>
                    <a:pt x="224" y="187"/>
                    <a:pt x="224" y="187"/>
                  </a:cubicBezTo>
                  <a:cubicBezTo>
                    <a:pt x="224" y="187"/>
                    <a:pt x="213" y="192"/>
                    <a:pt x="201" y="192"/>
                  </a:cubicBezTo>
                  <a:cubicBezTo>
                    <a:pt x="189" y="187"/>
                    <a:pt x="201" y="192"/>
                    <a:pt x="201" y="192"/>
                  </a:cubicBezTo>
                  <a:cubicBezTo>
                    <a:pt x="201" y="192"/>
                    <a:pt x="0" y="18"/>
                    <a:pt x="0" y="18"/>
                  </a:cubicBezTo>
                  <a:cubicBezTo>
                    <a:pt x="0" y="18"/>
                    <a:pt x="0" y="12"/>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3" name="Freeform 706"/>
            <p:cNvSpPr>
              <a:spLocks/>
            </p:cNvSpPr>
            <p:nvPr/>
          </p:nvSpPr>
          <p:spPr bwMode="auto">
            <a:xfrm>
              <a:off x="6518276" y="5424488"/>
              <a:ext cx="79375" cy="82550"/>
            </a:xfrm>
            <a:custGeom>
              <a:avLst/>
              <a:gdLst>
                <a:gd name="T0" fmla="*/ 0 w 128"/>
                <a:gd name="T1" fmla="*/ 0 h 128"/>
                <a:gd name="T2" fmla="*/ 2147483647 w 128"/>
                <a:gd name="T3" fmla="*/ 2147483647 h 128"/>
                <a:gd name="T4" fmla="*/ 2147483647 w 128"/>
                <a:gd name="T5" fmla="*/ 2147483647 h 128"/>
                <a:gd name="T6" fmla="*/ 0 w 128"/>
                <a:gd name="T7" fmla="*/ 2147483647 h 128"/>
                <a:gd name="T8" fmla="*/ 0 w 128"/>
                <a:gd name="T9" fmla="*/ 0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0" y="0"/>
                  </a:moveTo>
                  <a:cubicBezTo>
                    <a:pt x="0" y="0"/>
                    <a:pt x="128" y="128"/>
                    <a:pt x="128" y="128"/>
                  </a:cubicBezTo>
                  <a:cubicBezTo>
                    <a:pt x="128" y="128"/>
                    <a:pt x="96" y="128"/>
                    <a:pt x="96" y="117"/>
                  </a:cubicBezTo>
                  <a:cubicBezTo>
                    <a:pt x="96" y="117"/>
                    <a:pt x="0" y="12"/>
                    <a:pt x="0" y="12"/>
                  </a:cubicBezTo>
                  <a:cubicBezTo>
                    <a:pt x="0" y="12"/>
                    <a:pt x="0" y="0"/>
                    <a:pt x="0" y="0"/>
                  </a:cubicBezTo>
                </a:path>
              </a:pathLst>
            </a:custGeom>
            <a:solidFill>
              <a:srgbClr val="5E3F2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4" name="Freeform 707"/>
            <p:cNvSpPr>
              <a:spLocks/>
            </p:cNvSpPr>
            <p:nvPr/>
          </p:nvSpPr>
          <p:spPr bwMode="auto">
            <a:xfrm>
              <a:off x="6357938" y="5518151"/>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53" y="50"/>
                  </a:moveTo>
                  <a:cubicBezTo>
                    <a:pt x="64" y="50"/>
                    <a:pt x="59" y="13"/>
                    <a:pt x="47" y="7"/>
                  </a:cubicBezTo>
                  <a:cubicBezTo>
                    <a:pt x="30" y="0"/>
                    <a:pt x="6" y="25"/>
                    <a:pt x="6" y="44"/>
                  </a:cubicBezTo>
                  <a:cubicBezTo>
                    <a:pt x="0" y="56"/>
                    <a:pt x="0" y="74"/>
                    <a:pt x="18" y="80"/>
                  </a:cubicBezTo>
                  <a:cubicBezTo>
                    <a:pt x="18" y="68"/>
                    <a:pt x="30" y="56"/>
                    <a:pt x="53" y="5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5" name="Freeform 708"/>
            <p:cNvSpPr>
              <a:spLocks noEditPoints="1"/>
            </p:cNvSpPr>
            <p:nvPr/>
          </p:nvSpPr>
          <p:spPr bwMode="auto">
            <a:xfrm>
              <a:off x="6359526" y="5522913"/>
              <a:ext cx="46038" cy="57150"/>
            </a:xfrm>
            <a:custGeom>
              <a:avLst/>
              <a:gdLst>
                <a:gd name="T0" fmla="*/ 2147483647 w 73"/>
                <a:gd name="T1" fmla="*/ 2147483647 h 90"/>
                <a:gd name="T2" fmla="*/ 2147483647 w 73"/>
                <a:gd name="T3" fmla="*/ 2147483647 h 90"/>
                <a:gd name="T4" fmla="*/ 2147483647 w 73"/>
                <a:gd name="T5" fmla="*/ 2147483647 h 90"/>
                <a:gd name="T6" fmla="*/ 2147483647 w 73"/>
                <a:gd name="T7" fmla="*/ 2147483647 h 90"/>
                <a:gd name="T8" fmla="*/ 2147483647 w 73"/>
                <a:gd name="T9" fmla="*/ 2147483647 h 90"/>
                <a:gd name="T10" fmla="*/ 2147483647 w 73"/>
                <a:gd name="T11" fmla="*/ 2147483647 h 90"/>
                <a:gd name="T12" fmla="*/ 2147483647 w 73"/>
                <a:gd name="T13" fmla="*/ 2147483647 h 90"/>
                <a:gd name="T14" fmla="*/ 2147483647 w 73"/>
                <a:gd name="T15" fmla="*/ 2147483647 h 90"/>
                <a:gd name="T16" fmla="*/ 2147483647 w 73"/>
                <a:gd name="T17" fmla="*/ 2147483647 h 90"/>
                <a:gd name="T18" fmla="*/ 2147483647 w 73"/>
                <a:gd name="T19" fmla="*/ 2147483647 h 90"/>
                <a:gd name="T20" fmla="*/ 2147483647 w 73"/>
                <a:gd name="T21" fmla="*/ 2147483647 h 90"/>
                <a:gd name="T22" fmla="*/ 2147483647 w 73"/>
                <a:gd name="T23" fmla="*/ 2147483647 h 90"/>
                <a:gd name="T24" fmla="*/ 2147483647 w 73"/>
                <a:gd name="T25" fmla="*/ 2147483647 h 90"/>
                <a:gd name="T26" fmla="*/ 2147483647 w 73"/>
                <a:gd name="T27" fmla="*/ 2147483647 h 90"/>
                <a:gd name="T28" fmla="*/ 2147483647 w 73"/>
                <a:gd name="T29" fmla="*/ 2147483647 h 90"/>
                <a:gd name="T30" fmla="*/ 2147483647 w 73"/>
                <a:gd name="T31" fmla="*/ 2147483647 h 90"/>
                <a:gd name="T32" fmla="*/ 2147483647 w 73"/>
                <a:gd name="T33" fmla="*/ 2147483647 h 90"/>
                <a:gd name="T34" fmla="*/ 2147483647 w 73"/>
                <a:gd name="T35" fmla="*/ 2147483647 h 90"/>
                <a:gd name="T36" fmla="*/ 2147483647 w 73"/>
                <a:gd name="T37" fmla="*/ 2147483647 h 90"/>
                <a:gd name="T38" fmla="*/ 2147483647 w 73"/>
                <a:gd name="T39" fmla="*/ 2147483647 h 90"/>
                <a:gd name="T40" fmla="*/ 2147483647 w 73"/>
                <a:gd name="T41" fmla="*/ 2147483647 h 90"/>
                <a:gd name="T42" fmla="*/ 2147483647 w 73"/>
                <a:gd name="T43" fmla="*/ 2147483647 h 90"/>
                <a:gd name="T44" fmla="*/ 2147483647 w 73"/>
                <a:gd name="T45" fmla="*/ 2147483647 h 90"/>
                <a:gd name="T46" fmla="*/ 2147483647 w 73"/>
                <a:gd name="T47" fmla="*/ 2147483647 h 90"/>
                <a:gd name="T48" fmla="*/ 2147483647 w 73"/>
                <a:gd name="T49" fmla="*/ 2147483647 h 90"/>
                <a:gd name="T50" fmla="*/ 2147483647 w 73"/>
                <a:gd name="T51" fmla="*/ 2147483647 h 90"/>
                <a:gd name="T52" fmla="*/ 2147483647 w 73"/>
                <a:gd name="T53" fmla="*/ 2147483647 h 90"/>
                <a:gd name="T54" fmla="*/ 2147483647 w 73"/>
                <a:gd name="T55" fmla="*/ 2147483647 h 90"/>
                <a:gd name="T56" fmla="*/ 2147483647 w 73"/>
                <a:gd name="T57" fmla="*/ 2147483647 h 90"/>
                <a:gd name="T58" fmla="*/ 2147483647 w 73"/>
                <a:gd name="T59" fmla="*/ 2147483647 h 90"/>
                <a:gd name="T60" fmla="*/ 2147483647 w 73"/>
                <a:gd name="T61" fmla="*/ 2147483647 h 90"/>
                <a:gd name="T62" fmla="*/ 2147483647 w 73"/>
                <a:gd name="T63" fmla="*/ 2147483647 h 90"/>
                <a:gd name="T64" fmla="*/ 2147483647 w 73"/>
                <a:gd name="T65" fmla="*/ 2147483647 h 90"/>
                <a:gd name="T66" fmla="*/ 2147483647 w 73"/>
                <a:gd name="T67" fmla="*/ 2147483647 h 90"/>
                <a:gd name="T68" fmla="*/ 2147483647 w 73"/>
                <a:gd name="T69" fmla="*/ 2147483647 h 90"/>
                <a:gd name="T70" fmla="*/ 2147483647 w 73"/>
                <a:gd name="T71" fmla="*/ 2147483647 h 90"/>
                <a:gd name="T72" fmla="*/ 2147483647 w 73"/>
                <a:gd name="T73" fmla="*/ 2147483647 h 90"/>
                <a:gd name="T74" fmla="*/ 2147483647 w 73"/>
                <a:gd name="T75" fmla="*/ 2147483647 h 90"/>
                <a:gd name="T76" fmla="*/ 2147483647 w 73"/>
                <a:gd name="T77" fmla="*/ 2147483647 h 90"/>
                <a:gd name="T78" fmla="*/ 2147483647 w 73"/>
                <a:gd name="T79" fmla="*/ 2147483647 h 90"/>
                <a:gd name="T80" fmla="*/ 2147483647 w 73"/>
                <a:gd name="T81" fmla="*/ 2147483647 h 90"/>
                <a:gd name="T82" fmla="*/ 2147483647 w 73"/>
                <a:gd name="T83" fmla="*/ 0 h 90"/>
                <a:gd name="T84" fmla="*/ 2147483647 w 73"/>
                <a:gd name="T85" fmla="*/ 0 h 90"/>
                <a:gd name="T86" fmla="*/ 2147483647 w 73"/>
                <a:gd name="T87" fmla="*/ 2147483647 h 90"/>
                <a:gd name="T88" fmla="*/ 2147483647 w 73"/>
                <a:gd name="T89" fmla="*/ 2147483647 h 90"/>
                <a:gd name="T90" fmla="*/ 2147483647 w 73"/>
                <a:gd name="T91" fmla="*/ 2147483647 h 90"/>
                <a:gd name="T92" fmla="*/ 2147483647 w 73"/>
                <a:gd name="T93" fmla="*/ 2147483647 h 90"/>
                <a:gd name="T94" fmla="*/ 2147483647 w 73"/>
                <a:gd name="T95" fmla="*/ 2147483647 h 90"/>
                <a:gd name="T96" fmla="*/ 2147483647 w 73"/>
                <a:gd name="T97" fmla="*/ 2147483647 h 90"/>
                <a:gd name="T98" fmla="*/ 2147483647 w 73"/>
                <a:gd name="T99" fmla="*/ 2147483647 h 90"/>
                <a:gd name="T100" fmla="*/ 2147483647 w 73"/>
                <a:gd name="T101" fmla="*/ 2147483647 h 90"/>
                <a:gd name="T102" fmla="*/ 2147483647 w 73"/>
                <a:gd name="T103" fmla="*/ 2147483647 h 90"/>
                <a:gd name="T104" fmla="*/ 2147483647 w 73"/>
                <a:gd name="T105" fmla="*/ 2147483647 h 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
                <a:gd name="T160" fmla="*/ 0 h 90"/>
                <a:gd name="T161" fmla="*/ 73 w 73"/>
                <a:gd name="T162" fmla="*/ 90 h 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 h="90">
                  <a:moveTo>
                    <a:pt x="55" y="44"/>
                  </a:moveTo>
                  <a:lnTo>
                    <a:pt x="52" y="46"/>
                  </a:lnTo>
                  <a:lnTo>
                    <a:pt x="57" y="40"/>
                  </a:lnTo>
                  <a:lnTo>
                    <a:pt x="55" y="45"/>
                  </a:lnTo>
                  <a:lnTo>
                    <a:pt x="56" y="32"/>
                  </a:lnTo>
                  <a:lnTo>
                    <a:pt x="57" y="35"/>
                  </a:lnTo>
                  <a:lnTo>
                    <a:pt x="53" y="20"/>
                  </a:lnTo>
                  <a:lnTo>
                    <a:pt x="54" y="23"/>
                  </a:lnTo>
                  <a:lnTo>
                    <a:pt x="46" y="14"/>
                  </a:lnTo>
                  <a:lnTo>
                    <a:pt x="52" y="16"/>
                  </a:lnTo>
                  <a:lnTo>
                    <a:pt x="38" y="16"/>
                  </a:lnTo>
                  <a:lnTo>
                    <a:pt x="43" y="15"/>
                  </a:lnTo>
                  <a:lnTo>
                    <a:pt x="30" y="24"/>
                  </a:lnTo>
                  <a:lnTo>
                    <a:pt x="32" y="22"/>
                  </a:lnTo>
                  <a:lnTo>
                    <a:pt x="22" y="35"/>
                  </a:lnTo>
                  <a:lnTo>
                    <a:pt x="23" y="33"/>
                  </a:lnTo>
                  <a:lnTo>
                    <a:pt x="19" y="48"/>
                  </a:lnTo>
                  <a:lnTo>
                    <a:pt x="16" y="67"/>
                  </a:lnTo>
                  <a:lnTo>
                    <a:pt x="16" y="62"/>
                  </a:lnTo>
                  <a:lnTo>
                    <a:pt x="21" y="72"/>
                  </a:lnTo>
                  <a:lnTo>
                    <a:pt x="18" y="69"/>
                  </a:lnTo>
                  <a:lnTo>
                    <a:pt x="28" y="75"/>
                  </a:lnTo>
                  <a:lnTo>
                    <a:pt x="16" y="78"/>
                  </a:lnTo>
                  <a:lnTo>
                    <a:pt x="25" y="61"/>
                  </a:lnTo>
                  <a:cubicBezTo>
                    <a:pt x="26" y="59"/>
                    <a:pt x="27" y="58"/>
                    <a:pt x="29" y="57"/>
                  </a:cubicBezTo>
                  <a:lnTo>
                    <a:pt x="55" y="44"/>
                  </a:lnTo>
                  <a:close/>
                  <a:moveTo>
                    <a:pt x="36" y="72"/>
                  </a:moveTo>
                  <a:lnTo>
                    <a:pt x="40" y="68"/>
                  </a:lnTo>
                  <a:lnTo>
                    <a:pt x="31" y="85"/>
                  </a:lnTo>
                  <a:cubicBezTo>
                    <a:pt x="30" y="87"/>
                    <a:pt x="28" y="89"/>
                    <a:pt x="26" y="89"/>
                  </a:cubicBezTo>
                  <a:cubicBezTo>
                    <a:pt x="23" y="90"/>
                    <a:pt x="21" y="89"/>
                    <a:pt x="19" y="88"/>
                  </a:cubicBezTo>
                  <a:lnTo>
                    <a:pt x="9" y="82"/>
                  </a:lnTo>
                  <a:cubicBezTo>
                    <a:pt x="8" y="82"/>
                    <a:pt x="7" y="80"/>
                    <a:pt x="6" y="79"/>
                  </a:cubicBezTo>
                  <a:lnTo>
                    <a:pt x="1" y="69"/>
                  </a:lnTo>
                  <a:cubicBezTo>
                    <a:pt x="1" y="68"/>
                    <a:pt x="0" y="66"/>
                    <a:pt x="1" y="64"/>
                  </a:cubicBezTo>
                  <a:lnTo>
                    <a:pt x="4" y="43"/>
                  </a:lnTo>
                  <a:lnTo>
                    <a:pt x="8" y="28"/>
                  </a:lnTo>
                  <a:cubicBezTo>
                    <a:pt x="8" y="27"/>
                    <a:pt x="8" y="26"/>
                    <a:pt x="9" y="26"/>
                  </a:cubicBezTo>
                  <a:lnTo>
                    <a:pt x="19" y="13"/>
                  </a:lnTo>
                  <a:cubicBezTo>
                    <a:pt x="20" y="12"/>
                    <a:pt x="20" y="11"/>
                    <a:pt x="21" y="11"/>
                  </a:cubicBezTo>
                  <a:lnTo>
                    <a:pt x="34" y="2"/>
                  </a:lnTo>
                  <a:cubicBezTo>
                    <a:pt x="35" y="1"/>
                    <a:pt x="37" y="0"/>
                    <a:pt x="38" y="0"/>
                  </a:cubicBezTo>
                  <a:lnTo>
                    <a:pt x="52" y="0"/>
                  </a:lnTo>
                  <a:cubicBezTo>
                    <a:pt x="55" y="0"/>
                    <a:pt x="57" y="1"/>
                    <a:pt x="58" y="3"/>
                  </a:cubicBezTo>
                  <a:lnTo>
                    <a:pt x="66" y="12"/>
                  </a:lnTo>
                  <a:cubicBezTo>
                    <a:pt x="67" y="13"/>
                    <a:pt x="68" y="14"/>
                    <a:pt x="68" y="15"/>
                  </a:cubicBezTo>
                  <a:lnTo>
                    <a:pt x="72" y="30"/>
                  </a:lnTo>
                  <a:cubicBezTo>
                    <a:pt x="72" y="31"/>
                    <a:pt x="73" y="32"/>
                    <a:pt x="72" y="33"/>
                  </a:cubicBezTo>
                  <a:lnTo>
                    <a:pt x="71" y="46"/>
                  </a:lnTo>
                  <a:cubicBezTo>
                    <a:pt x="71" y="48"/>
                    <a:pt x="71" y="49"/>
                    <a:pt x="70" y="51"/>
                  </a:cubicBezTo>
                  <a:lnTo>
                    <a:pt x="65" y="57"/>
                  </a:lnTo>
                  <a:cubicBezTo>
                    <a:pt x="64" y="57"/>
                    <a:pt x="63" y="58"/>
                    <a:pt x="62" y="59"/>
                  </a:cubicBezTo>
                  <a:lnTo>
                    <a:pt x="36" y="7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6" name="Freeform 709"/>
            <p:cNvSpPr>
              <a:spLocks/>
            </p:cNvSpPr>
            <p:nvPr/>
          </p:nvSpPr>
          <p:spPr bwMode="auto">
            <a:xfrm>
              <a:off x="6378576" y="5548313"/>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47" y="80"/>
                  </a:moveTo>
                  <a:cubicBezTo>
                    <a:pt x="59" y="60"/>
                    <a:pt x="64" y="66"/>
                    <a:pt x="59" y="60"/>
                  </a:cubicBezTo>
                  <a:cubicBezTo>
                    <a:pt x="47" y="53"/>
                    <a:pt x="41" y="27"/>
                    <a:pt x="47" y="27"/>
                  </a:cubicBezTo>
                  <a:cubicBezTo>
                    <a:pt x="53" y="0"/>
                    <a:pt x="0" y="40"/>
                    <a:pt x="12" y="86"/>
                  </a:cubicBezTo>
                  <a:cubicBezTo>
                    <a:pt x="18" y="99"/>
                    <a:pt x="30" y="112"/>
                    <a:pt x="41" y="106"/>
                  </a:cubicBezTo>
                  <a:cubicBezTo>
                    <a:pt x="41" y="99"/>
                    <a:pt x="41" y="86"/>
                    <a:pt x="47" y="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7" name="Freeform 710"/>
            <p:cNvSpPr>
              <a:spLocks noEditPoints="1"/>
            </p:cNvSpPr>
            <p:nvPr/>
          </p:nvSpPr>
          <p:spPr bwMode="auto">
            <a:xfrm>
              <a:off x="6384926" y="5561013"/>
              <a:ext cx="39688" cy="68263"/>
            </a:xfrm>
            <a:custGeom>
              <a:avLst/>
              <a:gdLst>
                <a:gd name="T0" fmla="*/ 2147483647 w 65"/>
                <a:gd name="T1" fmla="*/ 2147483647 h 106"/>
                <a:gd name="T2" fmla="*/ 2147483647 w 65"/>
                <a:gd name="T3" fmla="*/ 2147483647 h 106"/>
                <a:gd name="T4" fmla="*/ 2147483647 w 65"/>
                <a:gd name="T5" fmla="*/ 2147483647 h 106"/>
                <a:gd name="T6" fmla="*/ 2147483647 w 65"/>
                <a:gd name="T7" fmla="*/ 2147483647 h 106"/>
                <a:gd name="T8" fmla="*/ 2147483647 w 65"/>
                <a:gd name="T9" fmla="*/ 2147483647 h 106"/>
                <a:gd name="T10" fmla="*/ 2147483647 w 65"/>
                <a:gd name="T11" fmla="*/ 2147483647 h 106"/>
                <a:gd name="T12" fmla="*/ 2147483647 w 65"/>
                <a:gd name="T13" fmla="*/ 2147483647 h 106"/>
                <a:gd name="T14" fmla="*/ 2147483647 w 65"/>
                <a:gd name="T15" fmla="*/ 2147483647 h 106"/>
                <a:gd name="T16" fmla="*/ 2147483647 w 65"/>
                <a:gd name="T17" fmla="*/ 2147483647 h 106"/>
                <a:gd name="T18" fmla="*/ 2147483647 w 65"/>
                <a:gd name="T19" fmla="*/ 2147483647 h 106"/>
                <a:gd name="T20" fmla="*/ 2147483647 w 65"/>
                <a:gd name="T21" fmla="*/ 2147483647 h 106"/>
                <a:gd name="T22" fmla="*/ 2147483647 w 65"/>
                <a:gd name="T23" fmla="*/ 2147483647 h 106"/>
                <a:gd name="T24" fmla="*/ 2147483647 w 65"/>
                <a:gd name="T25" fmla="*/ 2147483647 h 106"/>
                <a:gd name="T26" fmla="*/ 2147483647 w 65"/>
                <a:gd name="T27" fmla="*/ 2147483647 h 106"/>
                <a:gd name="T28" fmla="*/ 2147483647 w 65"/>
                <a:gd name="T29" fmla="*/ 2147483647 h 106"/>
                <a:gd name="T30" fmla="*/ 2147483647 w 65"/>
                <a:gd name="T31" fmla="*/ 2147483647 h 106"/>
                <a:gd name="T32" fmla="*/ 2147483647 w 65"/>
                <a:gd name="T33" fmla="*/ 2147483647 h 106"/>
                <a:gd name="T34" fmla="*/ 2147483647 w 65"/>
                <a:gd name="T35" fmla="*/ 2147483647 h 106"/>
                <a:gd name="T36" fmla="*/ 2147483647 w 65"/>
                <a:gd name="T37" fmla="*/ 2147483647 h 106"/>
                <a:gd name="T38" fmla="*/ 2147483647 w 65"/>
                <a:gd name="T39" fmla="*/ 2147483647 h 106"/>
                <a:gd name="T40" fmla="*/ 2147483647 w 65"/>
                <a:gd name="T41" fmla="*/ 2147483647 h 106"/>
                <a:gd name="T42" fmla="*/ 2147483647 w 65"/>
                <a:gd name="T43" fmla="*/ 2147483647 h 106"/>
                <a:gd name="T44" fmla="*/ 2147483647 w 65"/>
                <a:gd name="T45" fmla="*/ 2147483647 h 106"/>
                <a:gd name="T46" fmla="*/ 2147483647 w 65"/>
                <a:gd name="T47" fmla="*/ 2147483647 h 106"/>
                <a:gd name="T48" fmla="*/ 2147483647 w 65"/>
                <a:gd name="T49" fmla="*/ 2147483647 h 106"/>
                <a:gd name="T50" fmla="*/ 2147483647 w 65"/>
                <a:gd name="T51" fmla="*/ 2147483647 h 106"/>
                <a:gd name="T52" fmla="*/ 2147483647 w 65"/>
                <a:gd name="T53" fmla="*/ 2147483647 h 106"/>
                <a:gd name="T54" fmla="*/ 2147483647 w 65"/>
                <a:gd name="T55" fmla="*/ 2147483647 h 106"/>
                <a:gd name="T56" fmla="*/ 2147483647 w 65"/>
                <a:gd name="T57" fmla="*/ 2147483647 h 106"/>
                <a:gd name="T58" fmla="*/ 2147483647 w 65"/>
                <a:gd name="T59" fmla="*/ 2147483647 h 106"/>
                <a:gd name="T60" fmla="*/ 2147483647 w 65"/>
                <a:gd name="T61" fmla="*/ 2147483647 h 106"/>
                <a:gd name="T62" fmla="*/ 2147483647 w 65"/>
                <a:gd name="T63" fmla="*/ 2147483647 h 106"/>
                <a:gd name="T64" fmla="*/ 2147483647 w 65"/>
                <a:gd name="T65" fmla="*/ 2147483647 h 106"/>
                <a:gd name="T66" fmla="*/ 2147483647 w 65"/>
                <a:gd name="T67" fmla="*/ 2147483647 h 106"/>
                <a:gd name="T68" fmla="*/ 2147483647 w 65"/>
                <a:gd name="T69" fmla="*/ 2147483647 h 106"/>
                <a:gd name="T70" fmla="*/ 2147483647 w 65"/>
                <a:gd name="T71" fmla="*/ 2147483647 h 106"/>
                <a:gd name="T72" fmla="*/ 2147483647 w 65"/>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38" y="68"/>
                  </a:moveTo>
                  <a:cubicBezTo>
                    <a:pt x="38" y="67"/>
                    <a:pt x="39" y="66"/>
                    <a:pt x="39" y="66"/>
                  </a:cubicBezTo>
                  <a:lnTo>
                    <a:pt x="47" y="55"/>
                  </a:lnTo>
                  <a:cubicBezTo>
                    <a:pt x="47" y="54"/>
                    <a:pt x="48" y="54"/>
                    <a:pt x="48" y="54"/>
                  </a:cubicBezTo>
                  <a:lnTo>
                    <a:pt x="52" y="50"/>
                  </a:lnTo>
                  <a:lnTo>
                    <a:pt x="49" y="55"/>
                  </a:lnTo>
                  <a:lnTo>
                    <a:pt x="49" y="50"/>
                  </a:lnTo>
                  <a:lnTo>
                    <a:pt x="52" y="56"/>
                  </a:lnTo>
                  <a:lnTo>
                    <a:pt x="44" y="48"/>
                  </a:lnTo>
                  <a:cubicBezTo>
                    <a:pt x="43" y="47"/>
                    <a:pt x="43" y="47"/>
                    <a:pt x="42" y="46"/>
                  </a:cubicBezTo>
                  <a:lnTo>
                    <a:pt x="37" y="35"/>
                  </a:lnTo>
                  <a:cubicBezTo>
                    <a:pt x="37" y="34"/>
                    <a:pt x="37" y="33"/>
                    <a:pt x="36" y="32"/>
                  </a:cubicBezTo>
                  <a:lnTo>
                    <a:pt x="35" y="22"/>
                  </a:lnTo>
                  <a:cubicBezTo>
                    <a:pt x="35" y="21"/>
                    <a:pt x="36" y="19"/>
                    <a:pt x="36" y="18"/>
                  </a:cubicBezTo>
                  <a:lnTo>
                    <a:pt x="38" y="14"/>
                  </a:lnTo>
                  <a:lnTo>
                    <a:pt x="37" y="17"/>
                  </a:lnTo>
                  <a:lnTo>
                    <a:pt x="37" y="10"/>
                  </a:lnTo>
                  <a:lnTo>
                    <a:pt x="42" y="18"/>
                  </a:lnTo>
                  <a:lnTo>
                    <a:pt x="37" y="16"/>
                  </a:lnTo>
                  <a:lnTo>
                    <a:pt x="45" y="15"/>
                  </a:lnTo>
                  <a:lnTo>
                    <a:pt x="30" y="26"/>
                  </a:lnTo>
                  <a:lnTo>
                    <a:pt x="32" y="23"/>
                  </a:lnTo>
                  <a:lnTo>
                    <a:pt x="18" y="48"/>
                  </a:lnTo>
                  <a:lnTo>
                    <a:pt x="19" y="46"/>
                  </a:lnTo>
                  <a:lnTo>
                    <a:pt x="16" y="61"/>
                  </a:lnTo>
                  <a:lnTo>
                    <a:pt x="16" y="59"/>
                  </a:lnTo>
                  <a:lnTo>
                    <a:pt x="18" y="76"/>
                  </a:lnTo>
                  <a:lnTo>
                    <a:pt x="17" y="72"/>
                  </a:lnTo>
                  <a:lnTo>
                    <a:pt x="30" y="89"/>
                  </a:lnTo>
                  <a:lnTo>
                    <a:pt x="27" y="86"/>
                  </a:lnTo>
                  <a:lnTo>
                    <a:pt x="35" y="90"/>
                  </a:lnTo>
                  <a:lnTo>
                    <a:pt x="30" y="90"/>
                  </a:lnTo>
                  <a:lnTo>
                    <a:pt x="38" y="89"/>
                  </a:lnTo>
                  <a:lnTo>
                    <a:pt x="31" y="96"/>
                  </a:lnTo>
                  <a:lnTo>
                    <a:pt x="32" y="83"/>
                  </a:lnTo>
                  <a:cubicBezTo>
                    <a:pt x="33" y="82"/>
                    <a:pt x="33" y="81"/>
                    <a:pt x="33" y="81"/>
                  </a:cubicBezTo>
                  <a:lnTo>
                    <a:pt x="38" y="68"/>
                  </a:lnTo>
                  <a:close/>
                  <a:moveTo>
                    <a:pt x="48" y="86"/>
                  </a:moveTo>
                  <a:lnTo>
                    <a:pt x="48" y="84"/>
                  </a:lnTo>
                  <a:lnTo>
                    <a:pt x="47" y="97"/>
                  </a:lnTo>
                  <a:cubicBezTo>
                    <a:pt x="47" y="101"/>
                    <a:pt x="44" y="104"/>
                    <a:pt x="40" y="104"/>
                  </a:cubicBezTo>
                  <a:lnTo>
                    <a:pt x="32" y="105"/>
                  </a:lnTo>
                  <a:cubicBezTo>
                    <a:pt x="31" y="106"/>
                    <a:pt x="29" y="105"/>
                    <a:pt x="28" y="105"/>
                  </a:cubicBezTo>
                  <a:lnTo>
                    <a:pt x="20" y="101"/>
                  </a:lnTo>
                  <a:cubicBezTo>
                    <a:pt x="19" y="100"/>
                    <a:pt x="18" y="99"/>
                    <a:pt x="17" y="98"/>
                  </a:cubicBezTo>
                  <a:lnTo>
                    <a:pt x="4" y="81"/>
                  </a:lnTo>
                  <a:cubicBezTo>
                    <a:pt x="3" y="80"/>
                    <a:pt x="3" y="79"/>
                    <a:pt x="3" y="77"/>
                  </a:cubicBezTo>
                  <a:lnTo>
                    <a:pt x="1" y="60"/>
                  </a:lnTo>
                  <a:cubicBezTo>
                    <a:pt x="0" y="60"/>
                    <a:pt x="0" y="59"/>
                    <a:pt x="1" y="58"/>
                  </a:cubicBezTo>
                  <a:lnTo>
                    <a:pt x="4" y="43"/>
                  </a:lnTo>
                  <a:cubicBezTo>
                    <a:pt x="4" y="42"/>
                    <a:pt x="4" y="41"/>
                    <a:pt x="4" y="41"/>
                  </a:cubicBezTo>
                  <a:lnTo>
                    <a:pt x="18" y="16"/>
                  </a:lnTo>
                  <a:cubicBezTo>
                    <a:pt x="19" y="15"/>
                    <a:pt x="20" y="14"/>
                    <a:pt x="21" y="13"/>
                  </a:cubicBezTo>
                  <a:lnTo>
                    <a:pt x="36" y="2"/>
                  </a:lnTo>
                  <a:cubicBezTo>
                    <a:pt x="38" y="0"/>
                    <a:pt x="41" y="0"/>
                    <a:pt x="43" y="1"/>
                  </a:cubicBezTo>
                  <a:lnTo>
                    <a:pt x="48" y="3"/>
                  </a:lnTo>
                  <a:cubicBezTo>
                    <a:pt x="51" y="4"/>
                    <a:pt x="53" y="7"/>
                    <a:pt x="53" y="10"/>
                  </a:cubicBezTo>
                  <a:lnTo>
                    <a:pt x="53" y="17"/>
                  </a:lnTo>
                  <a:cubicBezTo>
                    <a:pt x="53" y="19"/>
                    <a:pt x="53" y="20"/>
                    <a:pt x="53" y="21"/>
                  </a:cubicBezTo>
                  <a:lnTo>
                    <a:pt x="51" y="25"/>
                  </a:lnTo>
                  <a:lnTo>
                    <a:pt x="51" y="21"/>
                  </a:lnTo>
                  <a:lnTo>
                    <a:pt x="52" y="31"/>
                  </a:lnTo>
                  <a:lnTo>
                    <a:pt x="52" y="28"/>
                  </a:lnTo>
                  <a:lnTo>
                    <a:pt x="57" y="39"/>
                  </a:lnTo>
                  <a:lnTo>
                    <a:pt x="55" y="37"/>
                  </a:lnTo>
                  <a:lnTo>
                    <a:pt x="63" y="45"/>
                  </a:lnTo>
                  <a:cubicBezTo>
                    <a:pt x="65" y="46"/>
                    <a:pt x="65" y="48"/>
                    <a:pt x="65" y="50"/>
                  </a:cubicBezTo>
                  <a:lnTo>
                    <a:pt x="65" y="55"/>
                  </a:lnTo>
                  <a:cubicBezTo>
                    <a:pt x="65" y="58"/>
                    <a:pt x="65" y="60"/>
                    <a:pt x="63" y="61"/>
                  </a:cubicBezTo>
                  <a:lnTo>
                    <a:pt x="59" y="65"/>
                  </a:lnTo>
                  <a:lnTo>
                    <a:pt x="60" y="64"/>
                  </a:lnTo>
                  <a:lnTo>
                    <a:pt x="52" y="75"/>
                  </a:lnTo>
                  <a:lnTo>
                    <a:pt x="53" y="73"/>
                  </a:lnTo>
                  <a:lnTo>
                    <a:pt x="48" y="8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8" name="Freeform 711"/>
            <p:cNvSpPr>
              <a:spLocks/>
            </p:cNvSpPr>
            <p:nvPr/>
          </p:nvSpPr>
          <p:spPr bwMode="auto">
            <a:xfrm>
              <a:off x="6537326" y="5538788"/>
              <a:ext cx="50800"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0 60000 65536"/>
                <a:gd name="T13" fmla="*/ 0 60000 65536"/>
                <a:gd name="T14" fmla="*/ 0 60000 65536"/>
                <a:gd name="T15" fmla="*/ 0 60000 65536"/>
                <a:gd name="T16" fmla="*/ 0 60000 65536"/>
                <a:gd name="T17" fmla="*/ 0 60000 65536"/>
                <a:gd name="T18" fmla="*/ 0 w 80"/>
                <a:gd name="T19" fmla="*/ 0 h 112"/>
                <a:gd name="T20" fmla="*/ 80 w 80"/>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80" h="112">
                  <a:moveTo>
                    <a:pt x="37" y="73"/>
                  </a:moveTo>
                  <a:cubicBezTo>
                    <a:pt x="19" y="60"/>
                    <a:pt x="0" y="60"/>
                    <a:pt x="7" y="53"/>
                  </a:cubicBezTo>
                  <a:cubicBezTo>
                    <a:pt x="19" y="33"/>
                    <a:pt x="31" y="20"/>
                    <a:pt x="31" y="20"/>
                  </a:cubicBezTo>
                  <a:cubicBezTo>
                    <a:pt x="37" y="0"/>
                    <a:pt x="80" y="40"/>
                    <a:pt x="68" y="80"/>
                  </a:cubicBezTo>
                  <a:cubicBezTo>
                    <a:pt x="62" y="93"/>
                    <a:pt x="44" y="112"/>
                    <a:pt x="25" y="106"/>
                  </a:cubicBezTo>
                  <a:cubicBezTo>
                    <a:pt x="31" y="99"/>
                    <a:pt x="44" y="80"/>
                    <a:pt x="37" y="73"/>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9" name="Freeform 712"/>
            <p:cNvSpPr>
              <a:spLocks noEditPoints="1"/>
            </p:cNvSpPr>
            <p:nvPr/>
          </p:nvSpPr>
          <p:spPr bwMode="auto">
            <a:xfrm>
              <a:off x="6542088" y="5548313"/>
              <a:ext cx="47625" cy="68263"/>
            </a:xfrm>
            <a:custGeom>
              <a:avLst/>
              <a:gdLst>
                <a:gd name="T0" fmla="*/ 2147483647 w 78"/>
                <a:gd name="T1" fmla="*/ 2147483647 h 107"/>
                <a:gd name="T2" fmla="*/ 2147483647 w 78"/>
                <a:gd name="T3" fmla="*/ 2147483647 h 107"/>
                <a:gd name="T4" fmla="*/ 2147483647 w 78"/>
                <a:gd name="T5" fmla="*/ 2147483647 h 107"/>
                <a:gd name="T6" fmla="*/ 2147483647 w 78"/>
                <a:gd name="T7" fmla="*/ 2147483647 h 107"/>
                <a:gd name="T8" fmla="*/ 2147483647 w 78"/>
                <a:gd name="T9" fmla="*/ 2147483647 h 107"/>
                <a:gd name="T10" fmla="*/ 2147483647 w 78"/>
                <a:gd name="T11" fmla="*/ 2147483647 h 107"/>
                <a:gd name="T12" fmla="*/ 2147483647 w 78"/>
                <a:gd name="T13" fmla="*/ 2147483647 h 107"/>
                <a:gd name="T14" fmla="*/ 2147483647 w 78"/>
                <a:gd name="T15" fmla="*/ 2147483647 h 107"/>
                <a:gd name="T16" fmla="*/ 2147483647 w 78"/>
                <a:gd name="T17" fmla="*/ 2147483647 h 107"/>
                <a:gd name="T18" fmla="*/ 2147483647 w 78"/>
                <a:gd name="T19" fmla="*/ 2147483647 h 107"/>
                <a:gd name="T20" fmla="*/ 2147483647 w 78"/>
                <a:gd name="T21" fmla="*/ 2147483647 h 107"/>
                <a:gd name="T22" fmla="*/ 2147483647 w 78"/>
                <a:gd name="T23" fmla="*/ 2147483647 h 107"/>
                <a:gd name="T24" fmla="*/ 2147483647 w 78"/>
                <a:gd name="T25" fmla="*/ 2147483647 h 107"/>
                <a:gd name="T26" fmla="*/ 2147483647 w 78"/>
                <a:gd name="T27" fmla="*/ 2147483647 h 107"/>
                <a:gd name="T28" fmla="*/ 2147483647 w 78"/>
                <a:gd name="T29" fmla="*/ 2147483647 h 107"/>
                <a:gd name="T30" fmla="*/ 2147483647 w 78"/>
                <a:gd name="T31" fmla="*/ 2147483647 h 107"/>
                <a:gd name="T32" fmla="*/ 2147483647 w 78"/>
                <a:gd name="T33" fmla="*/ 2147483647 h 107"/>
                <a:gd name="T34" fmla="*/ 2147483647 w 78"/>
                <a:gd name="T35" fmla="*/ 2147483647 h 107"/>
                <a:gd name="T36" fmla="*/ 2147483647 w 78"/>
                <a:gd name="T37" fmla="*/ 2147483647 h 107"/>
                <a:gd name="T38" fmla="*/ 2147483647 w 78"/>
                <a:gd name="T39" fmla="*/ 2147483647 h 107"/>
                <a:gd name="T40" fmla="*/ 2147483647 w 78"/>
                <a:gd name="T41" fmla="*/ 2147483647 h 107"/>
                <a:gd name="T42" fmla="*/ 2147483647 w 78"/>
                <a:gd name="T43" fmla="*/ 2147483647 h 107"/>
                <a:gd name="T44" fmla="*/ 2147483647 w 78"/>
                <a:gd name="T45" fmla="*/ 2147483647 h 107"/>
                <a:gd name="T46" fmla="*/ 2147483647 w 78"/>
                <a:gd name="T47" fmla="*/ 2147483647 h 107"/>
                <a:gd name="T48" fmla="*/ 2147483647 w 78"/>
                <a:gd name="T49" fmla="*/ 2147483647 h 107"/>
                <a:gd name="T50" fmla="*/ 2147483647 w 78"/>
                <a:gd name="T51" fmla="*/ 2147483647 h 107"/>
                <a:gd name="T52" fmla="*/ 2147483647 w 78"/>
                <a:gd name="T53" fmla="*/ 2147483647 h 107"/>
                <a:gd name="T54" fmla="*/ 2147483647 w 78"/>
                <a:gd name="T55" fmla="*/ 2147483647 h 107"/>
                <a:gd name="T56" fmla="*/ 2147483647 w 78"/>
                <a:gd name="T57" fmla="*/ 2147483647 h 107"/>
                <a:gd name="T58" fmla="*/ 2147483647 w 78"/>
                <a:gd name="T59" fmla="*/ 2147483647 h 107"/>
                <a:gd name="T60" fmla="*/ 2147483647 w 78"/>
                <a:gd name="T61" fmla="*/ 2147483647 h 107"/>
                <a:gd name="T62" fmla="*/ 2147483647 w 78"/>
                <a:gd name="T63" fmla="*/ 2147483647 h 107"/>
                <a:gd name="T64" fmla="*/ 2147483647 w 78"/>
                <a:gd name="T65" fmla="*/ 2147483647 h 107"/>
                <a:gd name="T66" fmla="*/ 2147483647 w 78"/>
                <a:gd name="T67" fmla="*/ 2147483647 h 107"/>
                <a:gd name="T68" fmla="*/ 2147483647 w 78"/>
                <a:gd name="T69" fmla="*/ 2147483647 h 107"/>
                <a:gd name="T70" fmla="*/ 2147483647 w 78"/>
                <a:gd name="T71" fmla="*/ 2147483647 h 107"/>
                <a:gd name="T72" fmla="*/ 2147483647 w 78"/>
                <a:gd name="T73" fmla="*/ 2147483647 h 107"/>
                <a:gd name="T74" fmla="*/ 2147483647 w 78"/>
                <a:gd name="T75" fmla="*/ 2147483647 h 107"/>
                <a:gd name="T76" fmla="*/ 2147483647 w 78"/>
                <a:gd name="T77" fmla="*/ 2147483647 h 107"/>
                <a:gd name="T78" fmla="*/ 2147483647 w 78"/>
                <a:gd name="T79" fmla="*/ 2147483647 h 107"/>
                <a:gd name="T80" fmla="*/ 2147483647 w 78"/>
                <a:gd name="T81" fmla="*/ 2147483647 h 107"/>
                <a:gd name="T82" fmla="*/ 2147483647 w 78"/>
                <a:gd name="T83" fmla="*/ 2147483647 h 107"/>
                <a:gd name="T84" fmla="*/ 2147483647 w 78"/>
                <a:gd name="T85" fmla="*/ 2147483647 h 107"/>
                <a:gd name="T86" fmla="*/ 2147483647 w 78"/>
                <a:gd name="T87" fmla="*/ 2147483647 h 107"/>
                <a:gd name="T88" fmla="*/ 2147483647 w 78"/>
                <a:gd name="T89" fmla="*/ 2147483647 h 107"/>
                <a:gd name="T90" fmla="*/ 2147483647 w 78"/>
                <a:gd name="T91" fmla="*/ 2147483647 h 107"/>
                <a:gd name="T92" fmla="*/ 2147483647 w 78"/>
                <a:gd name="T93" fmla="*/ 2147483647 h 107"/>
                <a:gd name="T94" fmla="*/ 2147483647 w 78"/>
                <a:gd name="T95" fmla="*/ 2147483647 h 107"/>
                <a:gd name="T96" fmla="*/ 2147483647 w 78"/>
                <a:gd name="T97" fmla="*/ 2147483647 h 107"/>
                <a:gd name="T98" fmla="*/ 2147483647 w 78"/>
                <a:gd name="T99" fmla="*/ 2147483647 h 107"/>
                <a:gd name="T100" fmla="*/ 2147483647 w 78"/>
                <a:gd name="T101" fmla="*/ 2147483647 h 107"/>
                <a:gd name="T102" fmla="*/ 2147483647 w 78"/>
                <a:gd name="T103" fmla="*/ 2147483647 h 107"/>
                <a:gd name="T104" fmla="*/ 2147483647 w 78"/>
                <a:gd name="T105" fmla="*/ 2147483647 h 107"/>
                <a:gd name="T106" fmla="*/ 2147483647 w 78"/>
                <a:gd name="T107" fmla="*/ 2147483647 h 107"/>
                <a:gd name="T108" fmla="*/ 2147483647 w 78"/>
                <a:gd name="T109" fmla="*/ 2147483647 h 107"/>
                <a:gd name="T110" fmla="*/ 2147483647 w 78"/>
                <a:gd name="T111" fmla="*/ 2147483647 h 107"/>
                <a:gd name="T112" fmla="*/ 2147483647 w 78"/>
                <a:gd name="T113" fmla="*/ 2147483647 h 107"/>
                <a:gd name="T114" fmla="*/ 2147483647 w 78"/>
                <a:gd name="T115" fmla="*/ 2147483647 h 107"/>
                <a:gd name="T116" fmla="*/ 2147483647 w 78"/>
                <a:gd name="T117" fmla="*/ 2147483647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7"/>
                <a:gd name="T179" fmla="*/ 78 w 78"/>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7">
                  <a:moveTo>
                    <a:pt x="32" y="69"/>
                  </a:moveTo>
                  <a:lnTo>
                    <a:pt x="36" y="74"/>
                  </a:lnTo>
                  <a:lnTo>
                    <a:pt x="12" y="62"/>
                  </a:lnTo>
                  <a:lnTo>
                    <a:pt x="4" y="57"/>
                  </a:lnTo>
                  <a:cubicBezTo>
                    <a:pt x="1" y="56"/>
                    <a:pt x="0" y="52"/>
                    <a:pt x="1" y="49"/>
                  </a:cubicBezTo>
                  <a:lnTo>
                    <a:pt x="2" y="45"/>
                  </a:lnTo>
                  <a:cubicBezTo>
                    <a:pt x="2" y="44"/>
                    <a:pt x="2" y="43"/>
                    <a:pt x="3" y="42"/>
                  </a:cubicBezTo>
                  <a:lnTo>
                    <a:pt x="20" y="18"/>
                  </a:lnTo>
                  <a:lnTo>
                    <a:pt x="27" y="9"/>
                  </a:lnTo>
                  <a:cubicBezTo>
                    <a:pt x="28" y="8"/>
                    <a:pt x="29" y="7"/>
                    <a:pt x="30" y="6"/>
                  </a:cubicBezTo>
                  <a:lnTo>
                    <a:pt x="40" y="1"/>
                  </a:lnTo>
                  <a:cubicBezTo>
                    <a:pt x="43" y="0"/>
                    <a:pt x="46" y="0"/>
                    <a:pt x="49" y="2"/>
                  </a:cubicBezTo>
                  <a:lnTo>
                    <a:pt x="64" y="15"/>
                  </a:lnTo>
                  <a:cubicBezTo>
                    <a:pt x="64" y="16"/>
                    <a:pt x="65" y="17"/>
                    <a:pt x="66" y="18"/>
                  </a:cubicBezTo>
                  <a:lnTo>
                    <a:pt x="78" y="41"/>
                  </a:lnTo>
                  <a:cubicBezTo>
                    <a:pt x="78" y="42"/>
                    <a:pt x="78" y="43"/>
                    <a:pt x="78" y="44"/>
                  </a:cubicBezTo>
                  <a:lnTo>
                    <a:pt x="78" y="73"/>
                  </a:lnTo>
                  <a:cubicBezTo>
                    <a:pt x="78" y="75"/>
                    <a:pt x="78" y="77"/>
                    <a:pt x="77" y="79"/>
                  </a:cubicBezTo>
                  <a:lnTo>
                    <a:pt x="60" y="99"/>
                  </a:lnTo>
                  <a:cubicBezTo>
                    <a:pt x="59" y="99"/>
                    <a:pt x="58" y="100"/>
                    <a:pt x="57" y="101"/>
                  </a:cubicBezTo>
                  <a:lnTo>
                    <a:pt x="45" y="107"/>
                  </a:lnTo>
                  <a:cubicBezTo>
                    <a:pt x="44" y="107"/>
                    <a:pt x="43" y="107"/>
                    <a:pt x="41" y="107"/>
                  </a:cubicBezTo>
                  <a:lnTo>
                    <a:pt x="27" y="107"/>
                  </a:lnTo>
                  <a:cubicBezTo>
                    <a:pt x="24" y="107"/>
                    <a:pt x="22" y="106"/>
                    <a:pt x="20" y="103"/>
                  </a:cubicBezTo>
                  <a:cubicBezTo>
                    <a:pt x="19" y="101"/>
                    <a:pt x="19" y="97"/>
                    <a:pt x="21" y="95"/>
                  </a:cubicBezTo>
                  <a:lnTo>
                    <a:pt x="32" y="79"/>
                  </a:lnTo>
                  <a:lnTo>
                    <a:pt x="31" y="81"/>
                  </a:lnTo>
                  <a:lnTo>
                    <a:pt x="34" y="71"/>
                  </a:lnTo>
                  <a:lnTo>
                    <a:pt x="34" y="76"/>
                  </a:lnTo>
                  <a:lnTo>
                    <a:pt x="32" y="69"/>
                  </a:lnTo>
                  <a:close/>
                  <a:moveTo>
                    <a:pt x="49" y="71"/>
                  </a:moveTo>
                  <a:cubicBezTo>
                    <a:pt x="50" y="73"/>
                    <a:pt x="50" y="74"/>
                    <a:pt x="49" y="76"/>
                  </a:cubicBezTo>
                  <a:lnTo>
                    <a:pt x="46" y="86"/>
                  </a:lnTo>
                  <a:cubicBezTo>
                    <a:pt x="46" y="87"/>
                    <a:pt x="46" y="87"/>
                    <a:pt x="45" y="88"/>
                  </a:cubicBezTo>
                  <a:lnTo>
                    <a:pt x="34" y="104"/>
                  </a:lnTo>
                  <a:lnTo>
                    <a:pt x="27" y="91"/>
                  </a:lnTo>
                  <a:lnTo>
                    <a:pt x="41" y="91"/>
                  </a:lnTo>
                  <a:lnTo>
                    <a:pt x="38" y="92"/>
                  </a:lnTo>
                  <a:lnTo>
                    <a:pt x="50" y="86"/>
                  </a:lnTo>
                  <a:lnTo>
                    <a:pt x="47" y="88"/>
                  </a:lnTo>
                  <a:lnTo>
                    <a:pt x="64" y="68"/>
                  </a:lnTo>
                  <a:lnTo>
                    <a:pt x="62" y="73"/>
                  </a:lnTo>
                  <a:lnTo>
                    <a:pt x="62" y="44"/>
                  </a:lnTo>
                  <a:lnTo>
                    <a:pt x="63" y="48"/>
                  </a:lnTo>
                  <a:lnTo>
                    <a:pt x="51" y="25"/>
                  </a:lnTo>
                  <a:lnTo>
                    <a:pt x="53" y="28"/>
                  </a:lnTo>
                  <a:lnTo>
                    <a:pt x="38" y="15"/>
                  </a:lnTo>
                  <a:lnTo>
                    <a:pt x="47" y="16"/>
                  </a:lnTo>
                  <a:lnTo>
                    <a:pt x="37" y="21"/>
                  </a:lnTo>
                  <a:lnTo>
                    <a:pt x="40" y="18"/>
                  </a:lnTo>
                  <a:lnTo>
                    <a:pt x="33" y="27"/>
                  </a:lnTo>
                  <a:lnTo>
                    <a:pt x="16" y="51"/>
                  </a:lnTo>
                  <a:lnTo>
                    <a:pt x="17" y="48"/>
                  </a:lnTo>
                  <a:lnTo>
                    <a:pt x="16" y="52"/>
                  </a:lnTo>
                  <a:lnTo>
                    <a:pt x="12" y="44"/>
                  </a:lnTo>
                  <a:lnTo>
                    <a:pt x="19" y="47"/>
                  </a:lnTo>
                  <a:lnTo>
                    <a:pt x="43" y="59"/>
                  </a:lnTo>
                  <a:cubicBezTo>
                    <a:pt x="45" y="60"/>
                    <a:pt x="47" y="62"/>
                    <a:pt x="47" y="64"/>
                  </a:cubicBezTo>
                  <a:lnTo>
                    <a:pt x="49" y="7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00" name="Freeform 713"/>
            <p:cNvSpPr>
              <a:spLocks/>
            </p:cNvSpPr>
            <p:nvPr/>
          </p:nvSpPr>
          <p:spPr bwMode="auto">
            <a:xfrm>
              <a:off x="6297613" y="5208588"/>
              <a:ext cx="80963" cy="134938"/>
            </a:xfrm>
            <a:custGeom>
              <a:avLst/>
              <a:gdLst>
                <a:gd name="T0" fmla="*/ 2147483647 w 128"/>
                <a:gd name="T1" fmla="*/ 0 h 208"/>
                <a:gd name="T2" fmla="*/ 2147483647 w 128"/>
                <a:gd name="T3" fmla="*/ 2147483647 h 208"/>
                <a:gd name="T4" fmla="*/ 2147483647 w 128"/>
                <a:gd name="T5" fmla="*/ 2147483647 h 208"/>
                <a:gd name="T6" fmla="*/ 2147483647 w 128"/>
                <a:gd name="T7" fmla="*/ 2147483647 h 208"/>
                <a:gd name="T8" fmla="*/ 2147483647 w 128"/>
                <a:gd name="T9" fmla="*/ 0 h 208"/>
                <a:gd name="T10" fmla="*/ 0 60000 65536"/>
                <a:gd name="T11" fmla="*/ 0 60000 65536"/>
                <a:gd name="T12" fmla="*/ 0 60000 65536"/>
                <a:gd name="T13" fmla="*/ 0 60000 65536"/>
                <a:gd name="T14" fmla="*/ 0 60000 65536"/>
                <a:gd name="T15" fmla="*/ 0 w 128"/>
                <a:gd name="T16" fmla="*/ 0 h 208"/>
                <a:gd name="T17" fmla="*/ 128 w 128"/>
                <a:gd name="T18" fmla="*/ 208 h 208"/>
              </a:gdLst>
              <a:ahLst/>
              <a:cxnLst>
                <a:cxn ang="T10">
                  <a:pos x="T0" y="T1"/>
                </a:cxn>
                <a:cxn ang="T11">
                  <a:pos x="T2" y="T3"/>
                </a:cxn>
                <a:cxn ang="T12">
                  <a:pos x="T4" y="T5"/>
                </a:cxn>
                <a:cxn ang="T13">
                  <a:pos x="T6" y="T7"/>
                </a:cxn>
                <a:cxn ang="T14">
                  <a:pos x="T8" y="T9"/>
                </a:cxn>
              </a:cxnLst>
              <a:rect l="T15" t="T16" r="T17" b="T18"/>
              <a:pathLst>
                <a:path w="128" h="208">
                  <a:moveTo>
                    <a:pt x="12" y="0"/>
                  </a:moveTo>
                  <a:cubicBezTo>
                    <a:pt x="12" y="25"/>
                    <a:pt x="0" y="56"/>
                    <a:pt x="6" y="68"/>
                  </a:cubicBezTo>
                  <a:cubicBezTo>
                    <a:pt x="34" y="123"/>
                    <a:pt x="62" y="190"/>
                    <a:pt x="128" y="208"/>
                  </a:cubicBezTo>
                  <a:cubicBezTo>
                    <a:pt x="123" y="153"/>
                    <a:pt x="106" y="74"/>
                    <a:pt x="56" y="56"/>
                  </a:cubicBezTo>
                  <a:cubicBezTo>
                    <a:pt x="34" y="49"/>
                    <a:pt x="23" y="25"/>
                    <a:pt x="1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1" name="Freeform 714"/>
            <p:cNvSpPr>
              <a:spLocks/>
            </p:cNvSpPr>
            <p:nvPr/>
          </p:nvSpPr>
          <p:spPr bwMode="auto">
            <a:xfrm>
              <a:off x="6169026" y="4940301"/>
              <a:ext cx="100013" cy="61913"/>
            </a:xfrm>
            <a:custGeom>
              <a:avLst/>
              <a:gdLst>
                <a:gd name="T0" fmla="*/ 2147483647 w 160"/>
                <a:gd name="T1" fmla="*/ 0 h 96"/>
                <a:gd name="T2" fmla="*/ 2147483647 w 160"/>
                <a:gd name="T3" fmla="*/ 2147483647 h 96"/>
                <a:gd name="T4" fmla="*/ 0 w 160"/>
                <a:gd name="T5" fmla="*/ 2147483647 h 96"/>
                <a:gd name="T6" fmla="*/ 2147483647 w 160"/>
                <a:gd name="T7" fmla="*/ 2147483647 h 96"/>
                <a:gd name="T8" fmla="*/ 2147483647 w 160"/>
                <a:gd name="T9" fmla="*/ 2147483647 h 96"/>
                <a:gd name="T10" fmla="*/ 2147483647 w 160"/>
                <a:gd name="T11" fmla="*/ 2147483647 h 96"/>
                <a:gd name="T12" fmla="*/ 2147483647 w 160"/>
                <a:gd name="T13" fmla="*/ 2147483647 h 96"/>
                <a:gd name="T14" fmla="*/ 2147483647 w 160"/>
                <a:gd name="T15" fmla="*/ 2147483647 h 96"/>
                <a:gd name="T16" fmla="*/ 2147483647 w 160"/>
                <a:gd name="T17" fmla="*/ 2147483647 h 96"/>
                <a:gd name="T18" fmla="*/ 2147483647 w 160"/>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96"/>
                <a:gd name="T32" fmla="*/ 160 w 160"/>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96">
                  <a:moveTo>
                    <a:pt x="48" y="0"/>
                  </a:moveTo>
                  <a:cubicBezTo>
                    <a:pt x="48" y="6"/>
                    <a:pt x="48" y="6"/>
                    <a:pt x="48" y="12"/>
                  </a:cubicBezTo>
                  <a:cubicBezTo>
                    <a:pt x="36" y="24"/>
                    <a:pt x="18" y="48"/>
                    <a:pt x="0" y="42"/>
                  </a:cubicBezTo>
                  <a:cubicBezTo>
                    <a:pt x="30" y="60"/>
                    <a:pt x="66" y="36"/>
                    <a:pt x="95" y="48"/>
                  </a:cubicBezTo>
                  <a:cubicBezTo>
                    <a:pt x="113" y="48"/>
                    <a:pt x="137" y="54"/>
                    <a:pt x="131" y="72"/>
                  </a:cubicBezTo>
                  <a:cubicBezTo>
                    <a:pt x="125" y="96"/>
                    <a:pt x="149" y="72"/>
                    <a:pt x="155" y="72"/>
                  </a:cubicBezTo>
                  <a:cubicBezTo>
                    <a:pt x="160" y="66"/>
                    <a:pt x="160" y="60"/>
                    <a:pt x="155" y="54"/>
                  </a:cubicBezTo>
                  <a:cubicBezTo>
                    <a:pt x="155" y="48"/>
                    <a:pt x="143" y="42"/>
                    <a:pt x="137" y="42"/>
                  </a:cubicBezTo>
                  <a:cubicBezTo>
                    <a:pt x="107" y="36"/>
                    <a:pt x="72" y="30"/>
                    <a:pt x="54" y="6"/>
                  </a:cubicBezTo>
                  <a:cubicBezTo>
                    <a:pt x="54" y="6"/>
                    <a:pt x="48" y="0"/>
                    <a:pt x="48"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2" name="Freeform 715"/>
            <p:cNvSpPr>
              <a:spLocks/>
            </p:cNvSpPr>
            <p:nvPr/>
          </p:nvSpPr>
          <p:spPr bwMode="auto">
            <a:xfrm>
              <a:off x="6327776" y="4899026"/>
              <a:ext cx="90488" cy="114300"/>
            </a:xfrm>
            <a:custGeom>
              <a:avLst/>
              <a:gdLst>
                <a:gd name="T0" fmla="*/ 2147483647 w 144"/>
                <a:gd name="T1" fmla="*/ 2147483647 h 176"/>
                <a:gd name="T2" fmla="*/ 2147483647 w 144"/>
                <a:gd name="T3" fmla="*/ 2147483647 h 176"/>
                <a:gd name="T4" fmla="*/ 0 w 144"/>
                <a:gd name="T5" fmla="*/ 0 h 176"/>
                <a:gd name="T6" fmla="*/ 0 w 144"/>
                <a:gd name="T7" fmla="*/ 0 h 176"/>
                <a:gd name="T8" fmla="*/ 0 w 144"/>
                <a:gd name="T9" fmla="*/ 0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76"/>
                <a:gd name="T41" fmla="*/ 144 w 144"/>
                <a:gd name="T42" fmla="*/ 176 h 1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76">
                  <a:moveTo>
                    <a:pt x="96" y="165"/>
                  </a:moveTo>
                  <a:cubicBezTo>
                    <a:pt x="144" y="108"/>
                    <a:pt x="86" y="35"/>
                    <a:pt x="38" y="6"/>
                  </a:cubicBezTo>
                  <a:cubicBezTo>
                    <a:pt x="27" y="0"/>
                    <a:pt x="11" y="6"/>
                    <a:pt x="0" y="0"/>
                  </a:cubicBezTo>
                  <a:cubicBezTo>
                    <a:pt x="0" y="0"/>
                    <a:pt x="0" y="0"/>
                    <a:pt x="0" y="0"/>
                  </a:cubicBezTo>
                  <a:cubicBezTo>
                    <a:pt x="0" y="0"/>
                    <a:pt x="0" y="0"/>
                    <a:pt x="0" y="0"/>
                  </a:cubicBezTo>
                  <a:cubicBezTo>
                    <a:pt x="6" y="6"/>
                    <a:pt x="6" y="12"/>
                    <a:pt x="11" y="12"/>
                  </a:cubicBezTo>
                  <a:cubicBezTo>
                    <a:pt x="22" y="23"/>
                    <a:pt x="27" y="40"/>
                    <a:pt x="32" y="57"/>
                  </a:cubicBezTo>
                  <a:cubicBezTo>
                    <a:pt x="32" y="63"/>
                    <a:pt x="38" y="63"/>
                    <a:pt x="38" y="69"/>
                  </a:cubicBezTo>
                  <a:cubicBezTo>
                    <a:pt x="38" y="80"/>
                    <a:pt x="43" y="91"/>
                    <a:pt x="43" y="103"/>
                  </a:cubicBezTo>
                  <a:cubicBezTo>
                    <a:pt x="48" y="125"/>
                    <a:pt x="54" y="148"/>
                    <a:pt x="70" y="159"/>
                  </a:cubicBezTo>
                  <a:cubicBezTo>
                    <a:pt x="75" y="159"/>
                    <a:pt x="80" y="159"/>
                    <a:pt x="80" y="165"/>
                  </a:cubicBezTo>
                  <a:cubicBezTo>
                    <a:pt x="86" y="165"/>
                    <a:pt x="86" y="176"/>
                    <a:pt x="91" y="176"/>
                  </a:cubicBezTo>
                  <a:cubicBezTo>
                    <a:pt x="91" y="176"/>
                    <a:pt x="96" y="165"/>
                    <a:pt x="96" y="16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3" name="Freeform 716"/>
            <p:cNvSpPr>
              <a:spLocks/>
            </p:cNvSpPr>
            <p:nvPr/>
          </p:nvSpPr>
          <p:spPr bwMode="auto">
            <a:xfrm>
              <a:off x="6248401" y="50228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2147483647 h 160"/>
                <a:gd name="T10" fmla="*/ 2147483647 w 80"/>
                <a:gd name="T11" fmla="*/ 0 h 160"/>
                <a:gd name="T12" fmla="*/ 0 60000 65536"/>
                <a:gd name="T13" fmla="*/ 0 60000 65536"/>
                <a:gd name="T14" fmla="*/ 0 60000 65536"/>
                <a:gd name="T15" fmla="*/ 0 60000 65536"/>
                <a:gd name="T16" fmla="*/ 0 60000 65536"/>
                <a:gd name="T17" fmla="*/ 0 60000 65536"/>
                <a:gd name="T18" fmla="*/ 0 w 80"/>
                <a:gd name="T19" fmla="*/ 0 h 160"/>
                <a:gd name="T20" fmla="*/ 80 w 80"/>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80" h="160">
                  <a:moveTo>
                    <a:pt x="60" y="0"/>
                  </a:moveTo>
                  <a:cubicBezTo>
                    <a:pt x="50" y="20"/>
                    <a:pt x="35" y="20"/>
                    <a:pt x="25" y="26"/>
                  </a:cubicBezTo>
                  <a:cubicBezTo>
                    <a:pt x="20" y="32"/>
                    <a:pt x="20" y="39"/>
                    <a:pt x="20" y="45"/>
                  </a:cubicBezTo>
                  <a:cubicBezTo>
                    <a:pt x="10" y="84"/>
                    <a:pt x="15" y="122"/>
                    <a:pt x="0" y="160"/>
                  </a:cubicBezTo>
                  <a:cubicBezTo>
                    <a:pt x="50" y="160"/>
                    <a:pt x="80" y="103"/>
                    <a:pt x="75" y="39"/>
                  </a:cubicBezTo>
                  <a:cubicBezTo>
                    <a:pt x="75" y="26"/>
                    <a:pt x="60" y="13"/>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4" name="Freeform 717"/>
            <p:cNvSpPr>
              <a:spLocks/>
            </p:cNvSpPr>
            <p:nvPr/>
          </p:nvSpPr>
          <p:spPr bwMode="auto">
            <a:xfrm>
              <a:off x="6218238" y="5043488"/>
              <a:ext cx="39688" cy="61913"/>
            </a:xfrm>
            <a:custGeom>
              <a:avLst/>
              <a:gdLst>
                <a:gd name="T0" fmla="*/ 2147483647 w 64"/>
                <a:gd name="T1" fmla="*/ 2147483647 h 96"/>
                <a:gd name="T2" fmla="*/ 0 w 64"/>
                <a:gd name="T3" fmla="*/ 2147483647 h 96"/>
                <a:gd name="T4" fmla="*/ 2147483647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48" y="6"/>
                  </a:moveTo>
                  <a:cubicBezTo>
                    <a:pt x="32" y="36"/>
                    <a:pt x="16" y="60"/>
                    <a:pt x="0" y="84"/>
                  </a:cubicBezTo>
                  <a:cubicBezTo>
                    <a:pt x="16" y="84"/>
                    <a:pt x="32" y="96"/>
                    <a:pt x="43" y="84"/>
                  </a:cubicBezTo>
                  <a:cubicBezTo>
                    <a:pt x="64" y="66"/>
                    <a:pt x="48" y="30"/>
                    <a:pt x="59" y="6"/>
                  </a:cubicBezTo>
                  <a:cubicBezTo>
                    <a:pt x="59" y="6"/>
                    <a:pt x="54" y="0"/>
                    <a:pt x="48"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5" name="Freeform 718"/>
            <p:cNvSpPr>
              <a:spLocks/>
            </p:cNvSpPr>
            <p:nvPr/>
          </p:nvSpPr>
          <p:spPr bwMode="auto">
            <a:xfrm>
              <a:off x="6199188" y="5095876"/>
              <a:ext cx="49213" cy="153988"/>
            </a:xfrm>
            <a:custGeom>
              <a:avLst/>
              <a:gdLst>
                <a:gd name="T0" fmla="*/ 2147483647 w 80"/>
                <a:gd name="T1" fmla="*/ 2147483647 h 240"/>
                <a:gd name="T2" fmla="*/ 2147483647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0 h 240"/>
                <a:gd name="T12" fmla="*/ 2147483647 w 80"/>
                <a:gd name="T13" fmla="*/ 2147483647 h 240"/>
                <a:gd name="T14" fmla="*/ 2147483647 w 80"/>
                <a:gd name="T15" fmla="*/ 2147483647 h 240"/>
                <a:gd name="T16" fmla="*/ 2147483647 w 80"/>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40"/>
                <a:gd name="T29" fmla="*/ 80 w 80"/>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40">
                  <a:moveTo>
                    <a:pt x="52" y="209"/>
                  </a:moveTo>
                  <a:cubicBezTo>
                    <a:pt x="46" y="222"/>
                    <a:pt x="40" y="240"/>
                    <a:pt x="35" y="234"/>
                  </a:cubicBezTo>
                  <a:cubicBezTo>
                    <a:pt x="18" y="215"/>
                    <a:pt x="35" y="184"/>
                    <a:pt x="23" y="158"/>
                  </a:cubicBezTo>
                  <a:cubicBezTo>
                    <a:pt x="0" y="114"/>
                    <a:pt x="6" y="57"/>
                    <a:pt x="35" y="26"/>
                  </a:cubicBezTo>
                  <a:cubicBezTo>
                    <a:pt x="35" y="19"/>
                    <a:pt x="40" y="13"/>
                    <a:pt x="40" y="13"/>
                  </a:cubicBezTo>
                  <a:cubicBezTo>
                    <a:pt x="52" y="13"/>
                    <a:pt x="69" y="13"/>
                    <a:pt x="80" y="0"/>
                  </a:cubicBezTo>
                  <a:cubicBezTo>
                    <a:pt x="40" y="45"/>
                    <a:pt x="58" y="133"/>
                    <a:pt x="58" y="196"/>
                  </a:cubicBezTo>
                  <a:cubicBezTo>
                    <a:pt x="58" y="203"/>
                    <a:pt x="52" y="209"/>
                    <a:pt x="52" y="215"/>
                  </a:cubicBezTo>
                  <a:cubicBezTo>
                    <a:pt x="52" y="215"/>
                    <a:pt x="52" y="209"/>
                    <a:pt x="52" y="20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6" name="Freeform 719"/>
            <p:cNvSpPr>
              <a:spLocks/>
            </p:cNvSpPr>
            <p:nvPr/>
          </p:nvSpPr>
          <p:spPr bwMode="auto">
            <a:xfrm>
              <a:off x="6227763" y="5105401"/>
              <a:ext cx="80963" cy="144463"/>
            </a:xfrm>
            <a:custGeom>
              <a:avLst/>
              <a:gdLst>
                <a:gd name="T0" fmla="*/ 2147483647 w 128"/>
                <a:gd name="T1" fmla="*/ 2147483647 h 224"/>
                <a:gd name="T2" fmla="*/ 2147483647 w 128"/>
                <a:gd name="T3" fmla="*/ 0 h 224"/>
                <a:gd name="T4" fmla="*/ 2147483647 w 128"/>
                <a:gd name="T5" fmla="*/ 2147483647 h 224"/>
                <a:gd name="T6" fmla="*/ 2147483647 w 128"/>
                <a:gd name="T7" fmla="*/ 2147483647 h 224"/>
                <a:gd name="T8" fmla="*/ 2147483647 w 128"/>
                <a:gd name="T9" fmla="*/ 2147483647 h 224"/>
                <a:gd name="T10" fmla="*/ 2147483647 w 128"/>
                <a:gd name="T11" fmla="*/ 2147483647 h 224"/>
                <a:gd name="T12" fmla="*/ 2147483647 w 128"/>
                <a:gd name="T13" fmla="*/ 2147483647 h 224"/>
                <a:gd name="T14" fmla="*/ 2147483647 w 128"/>
                <a:gd name="T15" fmla="*/ 2147483647 h 224"/>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24"/>
                <a:gd name="T26" fmla="*/ 128 w 128"/>
                <a:gd name="T27" fmla="*/ 224 h 2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24">
                  <a:moveTo>
                    <a:pt x="92" y="224"/>
                  </a:moveTo>
                  <a:cubicBezTo>
                    <a:pt x="128" y="158"/>
                    <a:pt x="92" y="67"/>
                    <a:pt x="104" y="0"/>
                  </a:cubicBezTo>
                  <a:cubicBezTo>
                    <a:pt x="55" y="37"/>
                    <a:pt x="49" y="25"/>
                    <a:pt x="19" y="37"/>
                  </a:cubicBezTo>
                  <a:cubicBezTo>
                    <a:pt x="19" y="25"/>
                    <a:pt x="25" y="13"/>
                    <a:pt x="25" y="7"/>
                  </a:cubicBezTo>
                  <a:cubicBezTo>
                    <a:pt x="25" y="0"/>
                    <a:pt x="19" y="7"/>
                    <a:pt x="19" y="13"/>
                  </a:cubicBezTo>
                  <a:cubicBezTo>
                    <a:pt x="7" y="61"/>
                    <a:pt x="0" y="109"/>
                    <a:pt x="19" y="158"/>
                  </a:cubicBezTo>
                  <a:cubicBezTo>
                    <a:pt x="25" y="182"/>
                    <a:pt x="55" y="200"/>
                    <a:pt x="80" y="212"/>
                  </a:cubicBezTo>
                  <a:cubicBezTo>
                    <a:pt x="86" y="218"/>
                    <a:pt x="86" y="218"/>
                    <a:pt x="92" y="2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7" name="Freeform 720"/>
            <p:cNvSpPr>
              <a:spLocks/>
            </p:cNvSpPr>
            <p:nvPr/>
          </p:nvSpPr>
          <p:spPr bwMode="auto">
            <a:xfrm>
              <a:off x="6297613" y="5022851"/>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43" y="12"/>
                  </a:moveTo>
                  <a:cubicBezTo>
                    <a:pt x="38" y="30"/>
                    <a:pt x="22" y="42"/>
                    <a:pt x="16" y="60"/>
                  </a:cubicBezTo>
                  <a:cubicBezTo>
                    <a:pt x="11" y="78"/>
                    <a:pt x="11" y="96"/>
                    <a:pt x="6" y="114"/>
                  </a:cubicBezTo>
                  <a:cubicBezTo>
                    <a:pt x="0" y="144"/>
                    <a:pt x="22" y="192"/>
                    <a:pt x="48" y="186"/>
                  </a:cubicBezTo>
                  <a:cubicBezTo>
                    <a:pt x="102" y="174"/>
                    <a:pt x="112" y="96"/>
                    <a:pt x="91" y="42"/>
                  </a:cubicBezTo>
                  <a:cubicBezTo>
                    <a:pt x="86" y="30"/>
                    <a:pt x="59" y="24"/>
                    <a:pt x="48" y="6"/>
                  </a:cubicBezTo>
                  <a:cubicBezTo>
                    <a:pt x="48" y="0"/>
                    <a:pt x="48" y="6"/>
                    <a:pt x="43"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8" name="Freeform 721"/>
            <p:cNvSpPr>
              <a:spLocks/>
            </p:cNvSpPr>
            <p:nvPr/>
          </p:nvSpPr>
          <p:spPr bwMode="auto">
            <a:xfrm>
              <a:off x="6357938" y="499268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0 w 112"/>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92"/>
                <a:gd name="T35" fmla="*/ 112 w 11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92">
                  <a:moveTo>
                    <a:pt x="0" y="24"/>
                  </a:moveTo>
                  <a:cubicBezTo>
                    <a:pt x="12" y="41"/>
                    <a:pt x="0" y="59"/>
                    <a:pt x="6" y="70"/>
                  </a:cubicBezTo>
                  <a:cubicBezTo>
                    <a:pt x="12" y="99"/>
                    <a:pt x="18" y="128"/>
                    <a:pt x="24" y="158"/>
                  </a:cubicBezTo>
                  <a:cubicBezTo>
                    <a:pt x="30" y="169"/>
                    <a:pt x="54" y="175"/>
                    <a:pt x="71" y="181"/>
                  </a:cubicBezTo>
                  <a:cubicBezTo>
                    <a:pt x="71" y="181"/>
                    <a:pt x="77" y="192"/>
                    <a:pt x="77" y="187"/>
                  </a:cubicBezTo>
                  <a:cubicBezTo>
                    <a:pt x="83" y="175"/>
                    <a:pt x="83" y="175"/>
                    <a:pt x="95" y="163"/>
                  </a:cubicBezTo>
                  <a:cubicBezTo>
                    <a:pt x="95" y="163"/>
                    <a:pt x="101" y="152"/>
                    <a:pt x="107" y="146"/>
                  </a:cubicBezTo>
                  <a:cubicBezTo>
                    <a:pt x="112" y="140"/>
                    <a:pt x="112" y="134"/>
                    <a:pt x="112" y="123"/>
                  </a:cubicBezTo>
                  <a:cubicBezTo>
                    <a:pt x="101" y="82"/>
                    <a:pt x="89" y="41"/>
                    <a:pt x="77" y="0"/>
                  </a:cubicBezTo>
                  <a:cubicBezTo>
                    <a:pt x="59" y="18"/>
                    <a:pt x="54" y="41"/>
                    <a:pt x="42" y="59"/>
                  </a:cubicBezTo>
                  <a:cubicBezTo>
                    <a:pt x="30" y="47"/>
                    <a:pt x="18" y="30"/>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9" name="Freeform 722"/>
            <p:cNvSpPr>
              <a:spLocks/>
            </p:cNvSpPr>
            <p:nvPr/>
          </p:nvSpPr>
          <p:spPr bwMode="auto">
            <a:xfrm>
              <a:off x="6397626" y="5105401"/>
              <a:ext cx="41275" cy="82550"/>
            </a:xfrm>
            <a:custGeom>
              <a:avLst/>
              <a:gdLst>
                <a:gd name="T0" fmla="*/ 0 w 64"/>
                <a:gd name="T1" fmla="*/ 2147483647 h 128"/>
                <a:gd name="T2" fmla="*/ 2147483647 w 64"/>
                <a:gd name="T3" fmla="*/ 0 h 128"/>
                <a:gd name="T4" fmla="*/ 2147483647 w 64"/>
                <a:gd name="T5" fmla="*/ 2147483647 h 128"/>
                <a:gd name="T6" fmla="*/ 2147483647 w 64"/>
                <a:gd name="T7" fmla="*/ 2147483647 h 128"/>
                <a:gd name="T8" fmla="*/ 2147483647 w 64"/>
                <a:gd name="T9" fmla="*/ 2147483647 h 128"/>
                <a:gd name="T10" fmla="*/ 0 w 64"/>
                <a:gd name="T11" fmla="*/ 2147483647 h 128"/>
                <a:gd name="T12" fmla="*/ 0 w 64"/>
                <a:gd name="T13" fmla="*/ 2147483647 h 128"/>
                <a:gd name="T14" fmla="*/ 0 60000 65536"/>
                <a:gd name="T15" fmla="*/ 0 60000 65536"/>
                <a:gd name="T16" fmla="*/ 0 60000 65536"/>
                <a:gd name="T17" fmla="*/ 0 60000 65536"/>
                <a:gd name="T18" fmla="*/ 0 60000 65536"/>
                <a:gd name="T19" fmla="*/ 0 60000 65536"/>
                <a:gd name="T20" fmla="*/ 0 60000 65536"/>
                <a:gd name="T21" fmla="*/ 0 w 64"/>
                <a:gd name="T22" fmla="*/ 0 h 128"/>
                <a:gd name="T23" fmla="*/ 64 w 6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28">
                  <a:moveTo>
                    <a:pt x="0" y="7"/>
                  </a:moveTo>
                  <a:cubicBezTo>
                    <a:pt x="18" y="19"/>
                    <a:pt x="30" y="7"/>
                    <a:pt x="41" y="0"/>
                  </a:cubicBezTo>
                  <a:cubicBezTo>
                    <a:pt x="59" y="37"/>
                    <a:pt x="64" y="86"/>
                    <a:pt x="47" y="128"/>
                  </a:cubicBezTo>
                  <a:cubicBezTo>
                    <a:pt x="24" y="116"/>
                    <a:pt x="18" y="86"/>
                    <a:pt x="12" y="55"/>
                  </a:cubicBezTo>
                  <a:cubicBezTo>
                    <a:pt x="12" y="55"/>
                    <a:pt x="12" y="49"/>
                    <a:pt x="12" y="43"/>
                  </a:cubicBezTo>
                  <a:cubicBezTo>
                    <a:pt x="6" y="31"/>
                    <a:pt x="6" y="19"/>
                    <a:pt x="0" y="7"/>
                  </a:cubicBezTo>
                  <a:cubicBezTo>
                    <a:pt x="0" y="7"/>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0" name="Freeform 723"/>
            <p:cNvSpPr>
              <a:spLocks/>
            </p:cNvSpPr>
            <p:nvPr/>
          </p:nvSpPr>
          <p:spPr bwMode="auto">
            <a:xfrm>
              <a:off x="6227763" y="5208588"/>
              <a:ext cx="111125" cy="144463"/>
            </a:xfrm>
            <a:custGeom>
              <a:avLst/>
              <a:gdLst>
                <a:gd name="T0" fmla="*/ 2147483647 w 176"/>
                <a:gd name="T1" fmla="*/ 0 h 224"/>
                <a:gd name="T2" fmla="*/ 2147483647 w 176"/>
                <a:gd name="T3" fmla="*/ 2147483647 h 224"/>
                <a:gd name="T4" fmla="*/ 2147483647 w 176"/>
                <a:gd name="T5" fmla="*/ 2147483647 h 224"/>
                <a:gd name="T6" fmla="*/ 2147483647 w 176"/>
                <a:gd name="T7" fmla="*/ 2147483647 h 224"/>
                <a:gd name="T8" fmla="*/ 2147483647 w 176"/>
                <a:gd name="T9" fmla="*/ 2147483647 h 224"/>
                <a:gd name="T10" fmla="*/ 2147483647 w 176"/>
                <a:gd name="T11" fmla="*/ 2147483647 h 224"/>
                <a:gd name="T12" fmla="*/ 2147483647 w 176"/>
                <a:gd name="T13" fmla="*/ 2147483647 h 224"/>
                <a:gd name="T14" fmla="*/ 2147483647 w 176"/>
                <a:gd name="T15" fmla="*/ 2147483647 h 224"/>
                <a:gd name="T16" fmla="*/ 2147483647 w 176"/>
                <a:gd name="T17" fmla="*/ 2147483647 h 224"/>
                <a:gd name="T18" fmla="*/ 2147483647 w 176"/>
                <a:gd name="T19" fmla="*/ 2147483647 h 224"/>
                <a:gd name="T20" fmla="*/ 2147483647 w 176"/>
                <a:gd name="T21" fmla="*/ 2147483647 h 224"/>
                <a:gd name="T22" fmla="*/ 2147483647 w 176"/>
                <a:gd name="T23" fmla="*/ 0 h 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224"/>
                <a:gd name="T38" fmla="*/ 176 w 176"/>
                <a:gd name="T39" fmla="*/ 224 h 2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224">
                  <a:moveTo>
                    <a:pt x="7" y="0"/>
                  </a:moveTo>
                  <a:cubicBezTo>
                    <a:pt x="7" y="13"/>
                    <a:pt x="0" y="32"/>
                    <a:pt x="7" y="39"/>
                  </a:cubicBezTo>
                  <a:cubicBezTo>
                    <a:pt x="7" y="58"/>
                    <a:pt x="37" y="64"/>
                    <a:pt x="43" y="90"/>
                  </a:cubicBezTo>
                  <a:cubicBezTo>
                    <a:pt x="43" y="90"/>
                    <a:pt x="49" y="90"/>
                    <a:pt x="49" y="96"/>
                  </a:cubicBezTo>
                  <a:cubicBezTo>
                    <a:pt x="67" y="141"/>
                    <a:pt x="98" y="180"/>
                    <a:pt x="140" y="212"/>
                  </a:cubicBezTo>
                  <a:cubicBezTo>
                    <a:pt x="146" y="218"/>
                    <a:pt x="164" y="218"/>
                    <a:pt x="170" y="224"/>
                  </a:cubicBezTo>
                  <a:cubicBezTo>
                    <a:pt x="176" y="192"/>
                    <a:pt x="170" y="173"/>
                    <a:pt x="152" y="148"/>
                  </a:cubicBezTo>
                  <a:cubicBezTo>
                    <a:pt x="146" y="148"/>
                    <a:pt x="140" y="135"/>
                    <a:pt x="140" y="135"/>
                  </a:cubicBezTo>
                  <a:cubicBezTo>
                    <a:pt x="134" y="128"/>
                    <a:pt x="128" y="116"/>
                    <a:pt x="122" y="109"/>
                  </a:cubicBezTo>
                  <a:cubicBezTo>
                    <a:pt x="116" y="96"/>
                    <a:pt x="104" y="71"/>
                    <a:pt x="85" y="71"/>
                  </a:cubicBezTo>
                  <a:cubicBezTo>
                    <a:pt x="73" y="64"/>
                    <a:pt x="61" y="58"/>
                    <a:pt x="49" y="45"/>
                  </a:cubicBezTo>
                  <a:cubicBezTo>
                    <a:pt x="31" y="39"/>
                    <a:pt x="13" y="2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1" name="Freeform 724"/>
            <p:cNvSpPr>
              <a:spLocks/>
            </p:cNvSpPr>
            <p:nvPr/>
          </p:nvSpPr>
          <p:spPr bwMode="auto">
            <a:xfrm>
              <a:off x="6297613" y="512603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0 w 112"/>
                <a:gd name="T11" fmla="*/ 0 h 192"/>
                <a:gd name="T12" fmla="*/ 0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0" y="7"/>
                  </a:moveTo>
                  <a:cubicBezTo>
                    <a:pt x="0" y="50"/>
                    <a:pt x="0" y="100"/>
                    <a:pt x="25" y="137"/>
                  </a:cubicBezTo>
                  <a:cubicBezTo>
                    <a:pt x="38" y="162"/>
                    <a:pt x="56" y="174"/>
                    <a:pt x="75" y="192"/>
                  </a:cubicBezTo>
                  <a:cubicBezTo>
                    <a:pt x="112" y="137"/>
                    <a:pt x="94" y="69"/>
                    <a:pt x="100" y="7"/>
                  </a:cubicBezTo>
                  <a:cubicBezTo>
                    <a:pt x="88" y="19"/>
                    <a:pt x="75" y="31"/>
                    <a:pt x="56" y="31"/>
                  </a:cubicBezTo>
                  <a:cubicBezTo>
                    <a:pt x="32" y="38"/>
                    <a:pt x="7" y="25"/>
                    <a:pt x="0" y="0"/>
                  </a:cubicBezTo>
                  <a:cubicBezTo>
                    <a:pt x="0" y="0"/>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2" name="Freeform 725"/>
            <p:cNvSpPr>
              <a:spLocks/>
            </p:cNvSpPr>
            <p:nvPr/>
          </p:nvSpPr>
          <p:spPr bwMode="auto">
            <a:xfrm>
              <a:off x="6348413" y="5095876"/>
              <a:ext cx="49213" cy="112713"/>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2147483647 w 80"/>
                <a:gd name="T9" fmla="*/ 2147483647 h 176"/>
                <a:gd name="T10" fmla="*/ 2147483647 w 80"/>
                <a:gd name="T11" fmla="*/ 2147483647 h 176"/>
                <a:gd name="T12" fmla="*/ 0 60000 65536"/>
                <a:gd name="T13" fmla="*/ 0 60000 65536"/>
                <a:gd name="T14" fmla="*/ 0 60000 65536"/>
                <a:gd name="T15" fmla="*/ 0 60000 65536"/>
                <a:gd name="T16" fmla="*/ 0 60000 65536"/>
                <a:gd name="T17" fmla="*/ 0 60000 65536"/>
                <a:gd name="T18" fmla="*/ 0 w 80"/>
                <a:gd name="T19" fmla="*/ 0 h 176"/>
                <a:gd name="T20" fmla="*/ 80 w 80"/>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80" h="176">
                  <a:moveTo>
                    <a:pt x="60" y="176"/>
                  </a:moveTo>
                  <a:cubicBezTo>
                    <a:pt x="50" y="165"/>
                    <a:pt x="25" y="165"/>
                    <a:pt x="25" y="147"/>
                  </a:cubicBezTo>
                  <a:cubicBezTo>
                    <a:pt x="20" y="100"/>
                    <a:pt x="0" y="36"/>
                    <a:pt x="40" y="6"/>
                  </a:cubicBezTo>
                  <a:cubicBezTo>
                    <a:pt x="45" y="0"/>
                    <a:pt x="60" y="18"/>
                    <a:pt x="65" y="30"/>
                  </a:cubicBezTo>
                  <a:cubicBezTo>
                    <a:pt x="75" y="59"/>
                    <a:pt x="75" y="88"/>
                    <a:pt x="80" y="124"/>
                  </a:cubicBezTo>
                  <a:cubicBezTo>
                    <a:pt x="80" y="141"/>
                    <a:pt x="60" y="176"/>
                    <a:pt x="6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3" name="Freeform 726"/>
            <p:cNvSpPr>
              <a:spLocks/>
            </p:cNvSpPr>
            <p:nvPr/>
          </p:nvSpPr>
          <p:spPr bwMode="auto">
            <a:xfrm>
              <a:off x="6348413" y="5199063"/>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2147483647 w 112"/>
                <a:gd name="T21" fmla="*/ 2147483647 h 192"/>
                <a:gd name="T22" fmla="*/ 2147483647 w 112"/>
                <a:gd name="T23" fmla="*/ 2147483647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92"/>
                <a:gd name="T38" fmla="*/ 112 w 11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92">
                  <a:moveTo>
                    <a:pt x="73" y="30"/>
                  </a:moveTo>
                  <a:cubicBezTo>
                    <a:pt x="79" y="54"/>
                    <a:pt x="84" y="72"/>
                    <a:pt x="96" y="90"/>
                  </a:cubicBezTo>
                  <a:cubicBezTo>
                    <a:pt x="84" y="72"/>
                    <a:pt x="107" y="132"/>
                    <a:pt x="107" y="120"/>
                  </a:cubicBezTo>
                  <a:cubicBezTo>
                    <a:pt x="107" y="150"/>
                    <a:pt x="112" y="192"/>
                    <a:pt x="107" y="186"/>
                  </a:cubicBezTo>
                  <a:cubicBezTo>
                    <a:pt x="84" y="180"/>
                    <a:pt x="62" y="180"/>
                    <a:pt x="51" y="156"/>
                  </a:cubicBezTo>
                  <a:cubicBezTo>
                    <a:pt x="45" y="144"/>
                    <a:pt x="40" y="126"/>
                    <a:pt x="34" y="114"/>
                  </a:cubicBezTo>
                  <a:cubicBezTo>
                    <a:pt x="28" y="108"/>
                    <a:pt x="28" y="102"/>
                    <a:pt x="28" y="96"/>
                  </a:cubicBezTo>
                  <a:cubicBezTo>
                    <a:pt x="23" y="84"/>
                    <a:pt x="0" y="78"/>
                    <a:pt x="6" y="66"/>
                  </a:cubicBezTo>
                  <a:cubicBezTo>
                    <a:pt x="17" y="48"/>
                    <a:pt x="23" y="24"/>
                    <a:pt x="17" y="0"/>
                  </a:cubicBezTo>
                  <a:cubicBezTo>
                    <a:pt x="17" y="6"/>
                    <a:pt x="23" y="12"/>
                    <a:pt x="28" y="12"/>
                  </a:cubicBezTo>
                  <a:cubicBezTo>
                    <a:pt x="40" y="18"/>
                    <a:pt x="51" y="24"/>
                    <a:pt x="62" y="24"/>
                  </a:cubicBezTo>
                  <a:cubicBezTo>
                    <a:pt x="68" y="30"/>
                    <a:pt x="73" y="30"/>
                    <a:pt x="73" y="3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4" name="Freeform 727"/>
            <p:cNvSpPr>
              <a:spLocks/>
            </p:cNvSpPr>
            <p:nvPr/>
          </p:nvSpPr>
          <p:spPr bwMode="auto">
            <a:xfrm>
              <a:off x="6397626" y="5178426"/>
              <a:ext cx="60325" cy="112713"/>
            </a:xfrm>
            <a:custGeom>
              <a:avLst/>
              <a:gdLst>
                <a:gd name="T0" fmla="*/ 2147483647 w 96"/>
                <a:gd name="T1" fmla="*/ 2147483647 h 176"/>
                <a:gd name="T2" fmla="*/ 2147483647 w 96"/>
                <a:gd name="T3" fmla="*/ 2147483647 h 176"/>
                <a:gd name="T4" fmla="*/ 2147483647 w 96"/>
                <a:gd name="T5" fmla="*/ 0 h 176"/>
                <a:gd name="T6" fmla="*/ 2147483647 w 96"/>
                <a:gd name="T7" fmla="*/ 2147483647 h 176"/>
                <a:gd name="T8" fmla="*/ 2147483647 w 96"/>
                <a:gd name="T9" fmla="*/ 2147483647 h 176"/>
                <a:gd name="T10" fmla="*/ 2147483647 w 96"/>
                <a:gd name="T11" fmla="*/ 2147483647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90" y="176"/>
                  </a:moveTo>
                  <a:cubicBezTo>
                    <a:pt x="39" y="176"/>
                    <a:pt x="13" y="101"/>
                    <a:pt x="7" y="57"/>
                  </a:cubicBezTo>
                  <a:cubicBezTo>
                    <a:pt x="0" y="44"/>
                    <a:pt x="20" y="19"/>
                    <a:pt x="20" y="0"/>
                  </a:cubicBezTo>
                  <a:cubicBezTo>
                    <a:pt x="20" y="19"/>
                    <a:pt x="45" y="26"/>
                    <a:pt x="58" y="19"/>
                  </a:cubicBezTo>
                  <a:cubicBezTo>
                    <a:pt x="64" y="32"/>
                    <a:pt x="71" y="51"/>
                    <a:pt x="77" y="63"/>
                  </a:cubicBezTo>
                  <a:cubicBezTo>
                    <a:pt x="96" y="101"/>
                    <a:pt x="90" y="176"/>
                    <a:pt x="9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5" name="Freeform 728"/>
            <p:cNvSpPr>
              <a:spLocks/>
            </p:cNvSpPr>
            <p:nvPr/>
          </p:nvSpPr>
          <p:spPr bwMode="auto">
            <a:xfrm>
              <a:off x="6427788" y="5116513"/>
              <a:ext cx="69850" cy="153988"/>
            </a:xfrm>
            <a:custGeom>
              <a:avLst/>
              <a:gdLst>
                <a:gd name="T0" fmla="*/ 2147483647 w 112"/>
                <a:gd name="T1" fmla="*/ 2147483647 h 240"/>
                <a:gd name="T2" fmla="*/ 2147483647 w 112"/>
                <a:gd name="T3" fmla="*/ 2147483647 h 240"/>
                <a:gd name="T4" fmla="*/ 2147483647 w 112"/>
                <a:gd name="T5" fmla="*/ 2147483647 h 240"/>
                <a:gd name="T6" fmla="*/ 2147483647 w 112"/>
                <a:gd name="T7" fmla="*/ 2147483647 h 240"/>
                <a:gd name="T8" fmla="*/ 2147483647 w 112"/>
                <a:gd name="T9" fmla="*/ 2147483647 h 240"/>
                <a:gd name="T10" fmla="*/ 2147483647 w 112"/>
                <a:gd name="T11" fmla="*/ 2147483647 h 240"/>
                <a:gd name="T12" fmla="*/ 2147483647 w 112"/>
                <a:gd name="T13" fmla="*/ 2147483647 h 240"/>
                <a:gd name="T14" fmla="*/ 2147483647 w 112"/>
                <a:gd name="T15" fmla="*/ 2147483647 h 240"/>
                <a:gd name="T16" fmla="*/ 2147483647 w 112"/>
                <a:gd name="T17" fmla="*/ 2147483647 h 240"/>
                <a:gd name="T18" fmla="*/ 2147483647 w 112"/>
                <a:gd name="T19" fmla="*/ 2147483647 h 240"/>
                <a:gd name="T20" fmla="*/ 0 w 112"/>
                <a:gd name="T21" fmla="*/ 0 h 240"/>
                <a:gd name="T22" fmla="*/ 2147483647 w 112"/>
                <a:gd name="T23" fmla="*/ 2147483647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240"/>
                <a:gd name="T38" fmla="*/ 112 w 112"/>
                <a:gd name="T39" fmla="*/ 240 h 2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240">
                  <a:moveTo>
                    <a:pt x="7" y="6"/>
                  </a:moveTo>
                  <a:cubicBezTo>
                    <a:pt x="25" y="12"/>
                    <a:pt x="38" y="30"/>
                    <a:pt x="50" y="47"/>
                  </a:cubicBezTo>
                  <a:cubicBezTo>
                    <a:pt x="63" y="65"/>
                    <a:pt x="75" y="82"/>
                    <a:pt x="88" y="100"/>
                  </a:cubicBezTo>
                  <a:cubicBezTo>
                    <a:pt x="94" y="112"/>
                    <a:pt x="94" y="123"/>
                    <a:pt x="100" y="135"/>
                  </a:cubicBezTo>
                  <a:cubicBezTo>
                    <a:pt x="100" y="141"/>
                    <a:pt x="112" y="147"/>
                    <a:pt x="112" y="153"/>
                  </a:cubicBezTo>
                  <a:cubicBezTo>
                    <a:pt x="112" y="182"/>
                    <a:pt x="100" y="211"/>
                    <a:pt x="94" y="240"/>
                  </a:cubicBezTo>
                  <a:cubicBezTo>
                    <a:pt x="75" y="235"/>
                    <a:pt x="50" y="229"/>
                    <a:pt x="50" y="211"/>
                  </a:cubicBezTo>
                  <a:cubicBezTo>
                    <a:pt x="50" y="199"/>
                    <a:pt x="50" y="176"/>
                    <a:pt x="38" y="164"/>
                  </a:cubicBezTo>
                  <a:cubicBezTo>
                    <a:pt x="25" y="147"/>
                    <a:pt x="25" y="123"/>
                    <a:pt x="13" y="112"/>
                  </a:cubicBezTo>
                  <a:cubicBezTo>
                    <a:pt x="13" y="112"/>
                    <a:pt x="13" y="106"/>
                    <a:pt x="13" y="106"/>
                  </a:cubicBezTo>
                  <a:cubicBezTo>
                    <a:pt x="25" y="71"/>
                    <a:pt x="13" y="36"/>
                    <a:pt x="0" y="0"/>
                  </a:cubicBezTo>
                  <a:cubicBezTo>
                    <a:pt x="0" y="0"/>
                    <a:pt x="7" y="6"/>
                    <a:pt x="7"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6" name="Freeform 729"/>
            <p:cNvSpPr>
              <a:spLocks/>
            </p:cNvSpPr>
            <p:nvPr/>
          </p:nvSpPr>
          <p:spPr bwMode="auto">
            <a:xfrm>
              <a:off x="6338888" y="5332413"/>
              <a:ext cx="88900" cy="112713"/>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0 h 176"/>
                <a:gd name="T12" fmla="*/ 2147483647 w 144"/>
                <a:gd name="T13" fmla="*/ 2147483647 h 176"/>
                <a:gd name="T14" fmla="*/ 2147483647 w 144"/>
                <a:gd name="T15" fmla="*/ 2147483647 h 176"/>
                <a:gd name="T16" fmla="*/ 2147483647 w 14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76"/>
                <a:gd name="T29" fmla="*/ 144 w 14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76">
                  <a:moveTo>
                    <a:pt x="144" y="176"/>
                  </a:moveTo>
                  <a:cubicBezTo>
                    <a:pt x="98" y="164"/>
                    <a:pt x="70" y="128"/>
                    <a:pt x="41" y="98"/>
                  </a:cubicBezTo>
                  <a:cubicBezTo>
                    <a:pt x="24" y="79"/>
                    <a:pt x="24" y="67"/>
                    <a:pt x="12" y="55"/>
                  </a:cubicBezTo>
                  <a:cubicBezTo>
                    <a:pt x="12" y="55"/>
                    <a:pt x="12" y="43"/>
                    <a:pt x="12" y="43"/>
                  </a:cubicBezTo>
                  <a:cubicBezTo>
                    <a:pt x="0" y="37"/>
                    <a:pt x="24" y="31"/>
                    <a:pt x="12" y="13"/>
                  </a:cubicBezTo>
                  <a:cubicBezTo>
                    <a:pt x="12" y="13"/>
                    <a:pt x="12" y="0"/>
                    <a:pt x="12" y="0"/>
                  </a:cubicBezTo>
                  <a:cubicBezTo>
                    <a:pt x="24" y="13"/>
                    <a:pt x="35" y="13"/>
                    <a:pt x="52" y="19"/>
                  </a:cubicBezTo>
                  <a:cubicBezTo>
                    <a:pt x="87" y="25"/>
                    <a:pt x="133" y="110"/>
                    <a:pt x="139" y="170"/>
                  </a:cubicBezTo>
                  <a:cubicBezTo>
                    <a:pt x="139" y="170"/>
                    <a:pt x="144" y="176"/>
                    <a:pt x="144"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7" name="Freeform 730"/>
            <p:cNvSpPr>
              <a:spLocks/>
            </p:cNvSpPr>
            <p:nvPr/>
          </p:nvSpPr>
          <p:spPr bwMode="auto">
            <a:xfrm>
              <a:off x="6318251" y="5343526"/>
              <a:ext cx="69850" cy="101600"/>
            </a:xfrm>
            <a:custGeom>
              <a:avLst/>
              <a:gdLst>
                <a:gd name="T0" fmla="*/ 2147483647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0 w 112"/>
                <a:gd name="T19" fmla="*/ 2147483647 h 160"/>
                <a:gd name="T20" fmla="*/ 0 w 112"/>
                <a:gd name="T21" fmla="*/ 0 h 160"/>
                <a:gd name="T22" fmla="*/ 0 w 112"/>
                <a:gd name="T23" fmla="*/ 0 h 160"/>
                <a:gd name="T24" fmla="*/ 2147483647 w 112"/>
                <a:gd name="T25" fmla="*/ 2147483647 h 160"/>
                <a:gd name="T26" fmla="*/ 2147483647 w 112"/>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160"/>
                <a:gd name="T44" fmla="*/ 112 w 112"/>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160">
                  <a:moveTo>
                    <a:pt x="27" y="13"/>
                  </a:moveTo>
                  <a:cubicBezTo>
                    <a:pt x="32" y="31"/>
                    <a:pt x="38" y="50"/>
                    <a:pt x="54" y="62"/>
                  </a:cubicBezTo>
                  <a:cubicBezTo>
                    <a:pt x="64" y="80"/>
                    <a:pt x="80" y="93"/>
                    <a:pt x="91" y="111"/>
                  </a:cubicBezTo>
                  <a:cubicBezTo>
                    <a:pt x="102" y="124"/>
                    <a:pt x="107" y="130"/>
                    <a:pt x="112" y="148"/>
                  </a:cubicBezTo>
                  <a:cubicBezTo>
                    <a:pt x="107" y="148"/>
                    <a:pt x="107" y="154"/>
                    <a:pt x="107" y="160"/>
                  </a:cubicBezTo>
                  <a:cubicBezTo>
                    <a:pt x="112" y="154"/>
                    <a:pt x="80" y="117"/>
                    <a:pt x="70" y="99"/>
                  </a:cubicBezTo>
                  <a:cubicBezTo>
                    <a:pt x="64" y="93"/>
                    <a:pt x="59" y="87"/>
                    <a:pt x="54" y="80"/>
                  </a:cubicBezTo>
                  <a:cubicBezTo>
                    <a:pt x="38" y="62"/>
                    <a:pt x="27" y="44"/>
                    <a:pt x="16" y="25"/>
                  </a:cubicBezTo>
                  <a:cubicBezTo>
                    <a:pt x="11" y="25"/>
                    <a:pt x="11" y="19"/>
                    <a:pt x="6" y="13"/>
                  </a:cubicBezTo>
                  <a:cubicBezTo>
                    <a:pt x="6" y="13"/>
                    <a:pt x="6" y="7"/>
                    <a:pt x="0" y="7"/>
                  </a:cubicBezTo>
                  <a:cubicBezTo>
                    <a:pt x="0" y="7"/>
                    <a:pt x="0" y="0"/>
                    <a:pt x="0" y="0"/>
                  </a:cubicBezTo>
                  <a:cubicBezTo>
                    <a:pt x="0" y="0"/>
                    <a:pt x="0" y="0"/>
                    <a:pt x="0" y="0"/>
                  </a:cubicBezTo>
                  <a:cubicBezTo>
                    <a:pt x="11" y="7"/>
                    <a:pt x="16" y="13"/>
                    <a:pt x="27" y="13"/>
                  </a:cubicBezTo>
                  <a:cubicBezTo>
                    <a:pt x="27" y="13"/>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8" name="Freeform 731"/>
            <p:cNvSpPr>
              <a:spLocks/>
            </p:cNvSpPr>
            <p:nvPr/>
          </p:nvSpPr>
          <p:spPr bwMode="auto">
            <a:xfrm>
              <a:off x="6378576" y="5311776"/>
              <a:ext cx="79375" cy="123825"/>
            </a:xfrm>
            <a:custGeom>
              <a:avLst/>
              <a:gdLst>
                <a:gd name="T0" fmla="*/ 2147483647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0 w 128"/>
                <a:gd name="T11" fmla="*/ 2147483647 h 192"/>
                <a:gd name="T12" fmla="*/ 0 w 128"/>
                <a:gd name="T13" fmla="*/ 2147483647 h 192"/>
                <a:gd name="T14" fmla="*/ 0 w 128"/>
                <a:gd name="T15" fmla="*/ 0 h 192"/>
                <a:gd name="T16" fmla="*/ 2147483647 w 128"/>
                <a:gd name="T17" fmla="*/ 2147483647 h 192"/>
                <a:gd name="T18" fmla="*/ 2147483647 w 128"/>
                <a:gd name="T19" fmla="*/ 2147483647 h 192"/>
                <a:gd name="T20" fmla="*/ 2147483647 w 128"/>
                <a:gd name="T21" fmla="*/ 2147483647 h 192"/>
                <a:gd name="T22" fmla="*/ 2147483647 w 128"/>
                <a:gd name="T23" fmla="*/ 2147483647 h 192"/>
                <a:gd name="T24" fmla="*/ 2147483647 w 128"/>
                <a:gd name="T25" fmla="*/ 2147483647 h 192"/>
                <a:gd name="T26" fmla="*/ 2147483647 w 128"/>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192"/>
                <a:gd name="T44" fmla="*/ 128 w 128"/>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192">
                  <a:moveTo>
                    <a:pt x="116" y="192"/>
                  </a:moveTo>
                  <a:cubicBezTo>
                    <a:pt x="104" y="181"/>
                    <a:pt x="92" y="170"/>
                    <a:pt x="86" y="159"/>
                  </a:cubicBezTo>
                  <a:cubicBezTo>
                    <a:pt x="80" y="147"/>
                    <a:pt x="68" y="136"/>
                    <a:pt x="68" y="130"/>
                  </a:cubicBezTo>
                  <a:cubicBezTo>
                    <a:pt x="61" y="108"/>
                    <a:pt x="49" y="96"/>
                    <a:pt x="37" y="80"/>
                  </a:cubicBezTo>
                  <a:cubicBezTo>
                    <a:pt x="37" y="74"/>
                    <a:pt x="31" y="74"/>
                    <a:pt x="31" y="68"/>
                  </a:cubicBezTo>
                  <a:cubicBezTo>
                    <a:pt x="19" y="57"/>
                    <a:pt x="7" y="57"/>
                    <a:pt x="0" y="46"/>
                  </a:cubicBezTo>
                  <a:cubicBezTo>
                    <a:pt x="0" y="34"/>
                    <a:pt x="0" y="23"/>
                    <a:pt x="0" y="12"/>
                  </a:cubicBezTo>
                  <a:cubicBezTo>
                    <a:pt x="0" y="6"/>
                    <a:pt x="0" y="6"/>
                    <a:pt x="0" y="0"/>
                  </a:cubicBezTo>
                  <a:cubicBezTo>
                    <a:pt x="0" y="6"/>
                    <a:pt x="7" y="17"/>
                    <a:pt x="13" y="17"/>
                  </a:cubicBezTo>
                  <a:cubicBezTo>
                    <a:pt x="31" y="23"/>
                    <a:pt x="55" y="29"/>
                    <a:pt x="68" y="46"/>
                  </a:cubicBezTo>
                  <a:cubicBezTo>
                    <a:pt x="74" y="57"/>
                    <a:pt x="80" y="68"/>
                    <a:pt x="86" y="85"/>
                  </a:cubicBezTo>
                  <a:cubicBezTo>
                    <a:pt x="98" y="108"/>
                    <a:pt x="104" y="136"/>
                    <a:pt x="122" y="159"/>
                  </a:cubicBezTo>
                  <a:cubicBezTo>
                    <a:pt x="128" y="170"/>
                    <a:pt x="128" y="181"/>
                    <a:pt x="122" y="192"/>
                  </a:cubicBezTo>
                  <a:cubicBezTo>
                    <a:pt x="122" y="192"/>
                    <a:pt x="116" y="192"/>
                    <a:pt x="116" y="19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9" name="Freeform 732"/>
            <p:cNvSpPr>
              <a:spLocks/>
            </p:cNvSpPr>
            <p:nvPr/>
          </p:nvSpPr>
          <p:spPr bwMode="auto">
            <a:xfrm>
              <a:off x="6418263" y="5281613"/>
              <a:ext cx="69850" cy="142875"/>
            </a:xfrm>
            <a:custGeom>
              <a:avLst/>
              <a:gdLst>
                <a:gd name="T0" fmla="*/ 2147483647 w 112"/>
                <a:gd name="T1" fmla="*/ 2147483647 h 224"/>
                <a:gd name="T2" fmla="*/ 2147483647 w 112"/>
                <a:gd name="T3" fmla="*/ 2147483647 h 224"/>
                <a:gd name="T4" fmla="*/ 2147483647 w 112"/>
                <a:gd name="T5" fmla="*/ 2147483647 h 224"/>
                <a:gd name="T6" fmla="*/ 2147483647 w 112"/>
                <a:gd name="T7" fmla="*/ 2147483647 h 224"/>
                <a:gd name="T8" fmla="*/ 2147483647 w 112"/>
                <a:gd name="T9" fmla="*/ 2147483647 h 224"/>
                <a:gd name="T10" fmla="*/ 2147483647 w 112"/>
                <a:gd name="T11" fmla="*/ 2147483647 h 224"/>
                <a:gd name="T12" fmla="*/ 2147483647 w 112"/>
                <a:gd name="T13" fmla="*/ 2147483647 h 224"/>
                <a:gd name="T14" fmla="*/ 0 w 112"/>
                <a:gd name="T15" fmla="*/ 2147483647 h 224"/>
                <a:gd name="T16" fmla="*/ 0 w 112"/>
                <a:gd name="T17" fmla="*/ 2147483647 h 224"/>
                <a:gd name="T18" fmla="*/ 0 w 112"/>
                <a:gd name="T19" fmla="*/ 0 h 224"/>
                <a:gd name="T20" fmla="*/ 2147483647 w 112"/>
                <a:gd name="T21" fmla="*/ 2147483647 h 224"/>
                <a:gd name="T22" fmla="*/ 2147483647 w 112"/>
                <a:gd name="T23" fmla="*/ 2147483647 h 224"/>
                <a:gd name="T24" fmla="*/ 2147483647 w 112"/>
                <a:gd name="T25" fmla="*/ 2147483647 h 224"/>
                <a:gd name="T26" fmla="*/ 2147483647 w 112"/>
                <a:gd name="T27" fmla="*/ 2147483647 h 2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224"/>
                <a:gd name="T44" fmla="*/ 112 w 112"/>
                <a:gd name="T45" fmla="*/ 224 h 2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224">
                  <a:moveTo>
                    <a:pt x="88" y="219"/>
                  </a:moveTo>
                  <a:cubicBezTo>
                    <a:pt x="88" y="219"/>
                    <a:pt x="88" y="219"/>
                    <a:pt x="88" y="219"/>
                  </a:cubicBezTo>
                  <a:cubicBezTo>
                    <a:pt x="75" y="213"/>
                    <a:pt x="63" y="201"/>
                    <a:pt x="56" y="189"/>
                  </a:cubicBezTo>
                  <a:cubicBezTo>
                    <a:pt x="56" y="189"/>
                    <a:pt x="56" y="183"/>
                    <a:pt x="56" y="183"/>
                  </a:cubicBezTo>
                  <a:cubicBezTo>
                    <a:pt x="50" y="171"/>
                    <a:pt x="50" y="171"/>
                    <a:pt x="50" y="160"/>
                  </a:cubicBezTo>
                  <a:cubicBezTo>
                    <a:pt x="50" y="160"/>
                    <a:pt x="44" y="154"/>
                    <a:pt x="44" y="154"/>
                  </a:cubicBezTo>
                  <a:cubicBezTo>
                    <a:pt x="32" y="130"/>
                    <a:pt x="19" y="118"/>
                    <a:pt x="13" y="95"/>
                  </a:cubicBezTo>
                  <a:cubicBezTo>
                    <a:pt x="7" y="89"/>
                    <a:pt x="7" y="83"/>
                    <a:pt x="0" y="83"/>
                  </a:cubicBezTo>
                  <a:cubicBezTo>
                    <a:pt x="0" y="77"/>
                    <a:pt x="0" y="71"/>
                    <a:pt x="0" y="71"/>
                  </a:cubicBezTo>
                  <a:cubicBezTo>
                    <a:pt x="0" y="48"/>
                    <a:pt x="7" y="24"/>
                    <a:pt x="0" y="0"/>
                  </a:cubicBezTo>
                  <a:cubicBezTo>
                    <a:pt x="7" y="18"/>
                    <a:pt x="32" y="24"/>
                    <a:pt x="44" y="36"/>
                  </a:cubicBezTo>
                  <a:cubicBezTo>
                    <a:pt x="63" y="48"/>
                    <a:pt x="69" y="77"/>
                    <a:pt x="75" y="101"/>
                  </a:cubicBezTo>
                  <a:cubicBezTo>
                    <a:pt x="88" y="142"/>
                    <a:pt x="112" y="183"/>
                    <a:pt x="88" y="224"/>
                  </a:cubicBezTo>
                  <a:cubicBezTo>
                    <a:pt x="88" y="224"/>
                    <a:pt x="88" y="219"/>
                    <a:pt x="88" y="21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0" name="Freeform 733"/>
            <p:cNvSpPr>
              <a:spLocks/>
            </p:cNvSpPr>
            <p:nvPr/>
          </p:nvSpPr>
          <p:spPr bwMode="auto">
            <a:xfrm>
              <a:off x="6457951" y="5260976"/>
              <a:ext cx="39688" cy="153988"/>
            </a:xfrm>
            <a:custGeom>
              <a:avLst/>
              <a:gdLst>
                <a:gd name="T0" fmla="*/ 2147483647 w 64"/>
                <a:gd name="T1" fmla="*/ 2147483647 h 240"/>
                <a:gd name="T2" fmla="*/ 2147483647 w 64"/>
                <a:gd name="T3" fmla="*/ 2147483647 h 240"/>
                <a:gd name="T4" fmla="*/ 2147483647 w 64"/>
                <a:gd name="T5" fmla="*/ 2147483647 h 240"/>
                <a:gd name="T6" fmla="*/ 2147483647 w 64"/>
                <a:gd name="T7" fmla="*/ 2147483647 h 240"/>
                <a:gd name="T8" fmla="*/ 2147483647 w 64"/>
                <a:gd name="T9" fmla="*/ 2147483647 h 240"/>
                <a:gd name="T10" fmla="*/ 0 w 64"/>
                <a:gd name="T11" fmla="*/ 0 h 240"/>
                <a:gd name="T12" fmla="*/ 2147483647 w 64"/>
                <a:gd name="T13" fmla="*/ 2147483647 h 240"/>
                <a:gd name="T14" fmla="*/ 2147483647 w 64"/>
                <a:gd name="T15" fmla="*/ 2147483647 h 240"/>
                <a:gd name="T16" fmla="*/ 2147483647 w 64"/>
                <a:gd name="T17" fmla="*/ 2147483647 h 240"/>
                <a:gd name="T18" fmla="*/ 2147483647 w 64"/>
                <a:gd name="T19" fmla="*/ 2147483647 h 240"/>
                <a:gd name="T20" fmla="*/ 2147483647 w 64"/>
                <a:gd name="T21" fmla="*/ 2147483647 h 240"/>
                <a:gd name="T22" fmla="*/ 2147483647 w 64"/>
                <a:gd name="T23" fmla="*/ 2147483647 h 240"/>
                <a:gd name="T24" fmla="*/ 2147483647 w 64"/>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240"/>
                <a:gd name="T41" fmla="*/ 64 w 64"/>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240">
                  <a:moveTo>
                    <a:pt x="60" y="234"/>
                  </a:moveTo>
                  <a:cubicBezTo>
                    <a:pt x="60" y="234"/>
                    <a:pt x="60" y="234"/>
                    <a:pt x="55" y="228"/>
                  </a:cubicBezTo>
                  <a:cubicBezTo>
                    <a:pt x="30" y="216"/>
                    <a:pt x="30" y="173"/>
                    <a:pt x="25" y="148"/>
                  </a:cubicBezTo>
                  <a:cubicBezTo>
                    <a:pt x="20" y="136"/>
                    <a:pt x="15" y="130"/>
                    <a:pt x="15" y="117"/>
                  </a:cubicBezTo>
                  <a:cubicBezTo>
                    <a:pt x="10" y="99"/>
                    <a:pt x="5" y="87"/>
                    <a:pt x="5" y="68"/>
                  </a:cubicBezTo>
                  <a:cubicBezTo>
                    <a:pt x="5" y="44"/>
                    <a:pt x="0" y="25"/>
                    <a:pt x="0" y="0"/>
                  </a:cubicBezTo>
                  <a:cubicBezTo>
                    <a:pt x="0" y="7"/>
                    <a:pt x="15" y="19"/>
                    <a:pt x="20" y="25"/>
                  </a:cubicBezTo>
                  <a:cubicBezTo>
                    <a:pt x="25" y="31"/>
                    <a:pt x="25" y="31"/>
                    <a:pt x="35" y="31"/>
                  </a:cubicBezTo>
                  <a:cubicBezTo>
                    <a:pt x="35" y="37"/>
                    <a:pt x="40" y="31"/>
                    <a:pt x="40" y="37"/>
                  </a:cubicBezTo>
                  <a:cubicBezTo>
                    <a:pt x="45" y="50"/>
                    <a:pt x="45" y="62"/>
                    <a:pt x="50" y="80"/>
                  </a:cubicBezTo>
                  <a:cubicBezTo>
                    <a:pt x="55" y="99"/>
                    <a:pt x="60" y="124"/>
                    <a:pt x="60" y="148"/>
                  </a:cubicBezTo>
                  <a:cubicBezTo>
                    <a:pt x="64" y="179"/>
                    <a:pt x="64" y="210"/>
                    <a:pt x="64" y="240"/>
                  </a:cubicBezTo>
                  <a:cubicBezTo>
                    <a:pt x="64" y="240"/>
                    <a:pt x="60" y="234"/>
                    <a:pt x="60" y="2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1" name="Freeform 734"/>
            <p:cNvSpPr>
              <a:spLocks/>
            </p:cNvSpPr>
            <p:nvPr/>
          </p:nvSpPr>
          <p:spPr bwMode="auto">
            <a:xfrm>
              <a:off x="6488113" y="5219701"/>
              <a:ext cx="30163" cy="184150"/>
            </a:xfrm>
            <a:custGeom>
              <a:avLst/>
              <a:gdLst>
                <a:gd name="T0" fmla="*/ 2147483647 w 48"/>
                <a:gd name="T1" fmla="*/ 2147483647 h 288"/>
                <a:gd name="T2" fmla="*/ 2147483647 w 48"/>
                <a:gd name="T3" fmla="*/ 2147483647 h 288"/>
                <a:gd name="T4" fmla="*/ 2147483647 w 48"/>
                <a:gd name="T5" fmla="*/ 2147483647 h 288"/>
                <a:gd name="T6" fmla="*/ 2147483647 w 48"/>
                <a:gd name="T7" fmla="*/ 2147483647 h 288"/>
                <a:gd name="T8" fmla="*/ 2147483647 w 48"/>
                <a:gd name="T9" fmla="*/ 0 h 288"/>
                <a:gd name="T10" fmla="*/ 0 w 48"/>
                <a:gd name="T11" fmla="*/ 2147483647 h 288"/>
                <a:gd name="T12" fmla="*/ 2147483647 w 48"/>
                <a:gd name="T13" fmla="*/ 2147483647 h 288"/>
                <a:gd name="T14" fmla="*/ 2147483647 w 48"/>
                <a:gd name="T15" fmla="*/ 2147483647 h 288"/>
                <a:gd name="T16" fmla="*/ 2147483647 w 48"/>
                <a:gd name="T17" fmla="*/ 2147483647 h 288"/>
                <a:gd name="T18" fmla="*/ 2147483647 w 48"/>
                <a:gd name="T19" fmla="*/ 2147483647 h 288"/>
                <a:gd name="T20" fmla="*/ 2147483647 w 48"/>
                <a:gd name="T21" fmla="*/ 2147483647 h 288"/>
                <a:gd name="T22" fmla="*/ 2147483647 w 48"/>
                <a:gd name="T23" fmla="*/ 2147483647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288"/>
                <a:gd name="T38" fmla="*/ 48 w 4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288">
                  <a:moveTo>
                    <a:pt x="38" y="288"/>
                  </a:moveTo>
                  <a:cubicBezTo>
                    <a:pt x="43" y="263"/>
                    <a:pt x="43" y="232"/>
                    <a:pt x="48" y="207"/>
                  </a:cubicBezTo>
                  <a:cubicBezTo>
                    <a:pt x="48" y="188"/>
                    <a:pt x="48" y="163"/>
                    <a:pt x="43" y="138"/>
                  </a:cubicBezTo>
                  <a:cubicBezTo>
                    <a:pt x="43" y="132"/>
                    <a:pt x="43" y="132"/>
                    <a:pt x="43" y="126"/>
                  </a:cubicBezTo>
                  <a:cubicBezTo>
                    <a:pt x="38" y="88"/>
                    <a:pt x="32" y="44"/>
                    <a:pt x="16" y="0"/>
                  </a:cubicBezTo>
                  <a:cubicBezTo>
                    <a:pt x="22" y="32"/>
                    <a:pt x="0" y="57"/>
                    <a:pt x="0" y="82"/>
                  </a:cubicBezTo>
                  <a:cubicBezTo>
                    <a:pt x="0" y="94"/>
                    <a:pt x="6" y="113"/>
                    <a:pt x="6" y="132"/>
                  </a:cubicBezTo>
                  <a:cubicBezTo>
                    <a:pt x="6" y="132"/>
                    <a:pt x="11" y="132"/>
                    <a:pt x="11" y="132"/>
                  </a:cubicBezTo>
                  <a:cubicBezTo>
                    <a:pt x="11" y="138"/>
                    <a:pt x="11" y="144"/>
                    <a:pt x="11" y="144"/>
                  </a:cubicBezTo>
                  <a:cubicBezTo>
                    <a:pt x="22" y="176"/>
                    <a:pt x="22" y="213"/>
                    <a:pt x="27" y="245"/>
                  </a:cubicBezTo>
                  <a:cubicBezTo>
                    <a:pt x="27" y="263"/>
                    <a:pt x="32" y="276"/>
                    <a:pt x="38" y="288"/>
                  </a:cubicBezTo>
                  <a:cubicBezTo>
                    <a:pt x="38" y="288"/>
                    <a:pt x="38" y="288"/>
                    <a:pt x="38" y="288"/>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2" name="Freeform 735"/>
            <p:cNvSpPr>
              <a:spLocks/>
            </p:cNvSpPr>
            <p:nvPr/>
          </p:nvSpPr>
          <p:spPr bwMode="auto">
            <a:xfrm>
              <a:off x="6397626" y="5435601"/>
              <a:ext cx="50800" cy="61913"/>
            </a:xfrm>
            <a:custGeom>
              <a:avLst/>
              <a:gdLst>
                <a:gd name="T0" fmla="*/ 0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2147483647 h 96"/>
                <a:gd name="T16" fmla="*/ 0 w 80"/>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96"/>
                <a:gd name="T29" fmla="*/ 80 w 8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96">
                  <a:moveTo>
                    <a:pt x="0" y="0"/>
                  </a:moveTo>
                  <a:cubicBezTo>
                    <a:pt x="6" y="17"/>
                    <a:pt x="6" y="29"/>
                    <a:pt x="16" y="40"/>
                  </a:cubicBezTo>
                  <a:cubicBezTo>
                    <a:pt x="16" y="46"/>
                    <a:pt x="22" y="46"/>
                    <a:pt x="22" y="46"/>
                  </a:cubicBezTo>
                  <a:cubicBezTo>
                    <a:pt x="22" y="51"/>
                    <a:pt x="27" y="51"/>
                    <a:pt x="27" y="51"/>
                  </a:cubicBezTo>
                  <a:cubicBezTo>
                    <a:pt x="27" y="57"/>
                    <a:pt x="27" y="63"/>
                    <a:pt x="32" y="68"/>
                  </a:cubicBezTo>
                  <a:cubicBezTo>
                    <a:pt x="38" y="80"/>
                    <a:pt x="48" y="85"/>
                    <a:pt x="54" y="96"/>
                  </a:cubicBezTo>
                  <a:cubicBezTo>
                    <a:pt x="43" y="80"/>
                    <a:pt x="80" y="63"/>
                    <a:pt x="32" y="12"/>
                  </a:cubicBezTo>
                  <a:cubicBezTo>
                    <a:pt x="32" y="12"/>
                    <a:pt x="32" y="12"/>
                    <a:pt x="32" y="12"/>
                  </a:cubicBezTo>
                  <a:cubicBezTo>
                    <a:pt x="22" y="6"/>
                    <a:pt x="11" y="6"/>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3" name="Freeform 736"/>
            <p:cNvSpPr>
              <a:spLocks/>
            </p:cNvSpPr>
            <p:nvPr/>
          </p:nvSpPr>
          <p:spPr bwMode="auto">
            <a:xfrm>
              <a:off x="6427788" y="5424488"/>
              <a:ext cx="50800" cy="82550"/>
            </a:xfrm>
            <a:custGeom>
              <a:avLst/>
              <a:gdLst>
                <a:gd name="T0" fmla="*/ 0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0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0" y="0"/>
                  </a:moveTo>
                  <a:cubicBezTo>
                    <a:pt x="7" y="20"/>
                    <a:pt x="7" y="26"/>
                    <a:pt x="7" y="32"/>
                  </a:cubicBezTo>
                  <a:cubicBezTo>
                    <a:pt x="13" y="39"/>
                    <a:pt x="7" y="45"/>
                    <a:pt x="13" y="52"/>
                  </a:cubicBezTo>
                  <a:cubicBezTo>
                    <a:pt x="13" y="52"/>
                    <a:pt x="13" y="58"/>
                    <a:pt x="13" y="58"/>
                  </a:cubicBezTo>
                  <a:cubicBezTo>
                    <a:pt x="19" y="64"/>
                    <a:pt x="19" y="71"/>
                    <a:pt x="25" y="84"/>
                  </a:cubicBezTo>
                  <a:cubicBezTo>
                    <a:pt x="25" y="84"/>
                    <a:pt x="31" y="90"/>
                    <a:pt x="31" y="90"/>
                  </a:cubicBezTo>
                  <a:cubicBezTo>
                    <a:pt x="37" y="96"/>
                    <a:pt x="37" y="96"/>
                    <a:pt x="37" y="103"/>
                  </a:cubicBezTo>
                  <a:cubicBezTo>
                    <a:pt x="50" y="109"/>
                    <a:pt x="50" y="122"/>
                    <a:pt x="62" y="128"/>
                  </a:cubicBezTo>
                  <a:cubicBezTo>
                    <a:pt x="62" y="128"/>
                    <a:pt x="62" y="128"/>
                    <a:pt x="62" y="128"/>
                  </a:cubicBezTo>
                  <a:cubicBezTo>
                    <a:pt x="62" y="128"/>
                    <a:pt x="68" y="128"/>
                    <a:pt x="68" y="128"/>
                  </a:cubicBezTo>
                  <a:cubicBezTo>
                    <a:pt x="68" y="122"/>
                    <a:pt x="74" y="109"/>
                    <a:pt x="74" y="103"/>
                  </a:cubicBezTo>
                  <a:cubicBezTo>
                    <a:pt x="80" y="90"/>
                    <a:pt x="68" y="77"/>
                    <a:pt x="68" y="64"/>
                  </a:cubicBezTo>
                  <a:cubicBezTo>
                    <a:pt x="62" y="64"/>
                    <a:pt x="68" y="64"/>
                    <a:pt x="62" y="58"/>
                  </a:cubicBezTo>
                  <a:cubicBezTo>
                    <a:pt x="56" y="45"/>
                    <a:pt x="50" y="39"/>
                    <a:pt x="37" y="32"/>
                  </a:cubicBezTo>
                  <a:cubicBezTo>
                    <a:pt x="31" y="26"/>
                    <a:pt x="19" y="13"/>
                    <a:pt x="13" y="7"/>
                  </a:cubicBezTo>
                  <a:cubicBezTo>
                    <a:pt x="13" y="7"/>
                    <a:pt x="7" y="0"/>
                    <a:pt x="7" y="0"/>
                  </a:cubicBezTo>
                  <a:cubicBezTo>
                    <a:pt x="7" y="0"/>
                    <a:pt x="7"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4" name="Freeform 737"/>
            <p:cNvSpPr>
              <a:spLocks/>
            </p:cNvSpPr>
            <p:nvPr/>
          </p:nvSpPr>
          <p:spPr bwMode="auto">
            <a:xfrm>
              <a:off x="6457951" y="5424488"/>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0 h 112"/>
                <a:gd name="T16" fmla="*/ 0 w 64"/>
                <a:gd name="T17" fmla="*/ 2147483647 h 112"/>
                <a:gd name="T18" fmla="*/ 0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12"/>
                <a:gd name="T50" fmla="*/ 64 w 64"/>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12">
                  <a:moveTo>
                    <a:pt x="58" y="112"/>
                  </a:moveTo>
                  <a:cubicBezTo>
                    <a:pt x="64" y="101"/>
                    <a:pt x="64" y="83"/>
                    <a:pt x="64" y="71"/>
                  </a:cubicBezTo>
                  <a:cubicBezTo>
                    <a:pt x="58" y="65"/>
                    <a:pt x="58" y="54"/>
                    <a:pt x="58" y="48"/>
                  </a:cubicBezTo>
                  <a:cubicBezTo>
                    <a:pt x="52" y="42"/>
                    <a:pt x="45" y="36"/>
                    <a:pt x="39" y="24"/>
                  </a:cubicBezTo>
                  <a:cubicBezTo>
                    <a:pt x="39" y="18"/>
                    <a:pt x="32" y="18"/>
                    <a:pt x="32" y="12"/>
                  </a:cubicBezTo>
                  <a:cubicBezTo>
                    <a:pt x="32" y="12"/>
                    <a:pt x="32" y="24"/>
                    <a:pt x="32" y="24"/>
                  </a:cubicBezTo>
                  <a:cubicBezTo>
                    <a:pt x="32" y="30"/>
                    <a:pt x="20" y="18"/>
                    <a:pt x="20" y="18"/>
                  </a:cubicBezTo>
                  <a:cubicBezTo>
                    <a:pt x="13" y="18"/>
                    <a:pt x="7" y="6"/>
                    <a:pt x="7" y="0"/>
                  </a:cubicBezTo>
                  <a:cubicBezTo>
                    <a:pt x="13" y="6"/>
                    <a:pt x="7" y="18"/>
                    <a:pt x="0" y="30"/>
                  </a:cubicBezTo>
                  <a:cubicBezTo>
                    <a:pt x="0" y="30"/>
                    <a:pt x="7" y="42"/>
                    <a:pt x="0" y="30"/>
                  </a:cubicBezTo>
                  <a:cubicBezTo>
                    <a:pt x="7" y="48"/>
                    <a:pt x="13" y="59"/>
                    <a:pt x="20" y="71"/>
                  </a:cubicBezTo>
                  <a:cubicBezTo>
                    <a:pt x="26" y="77"/>
                    <a:pt x="32" y="83"/>
                    <a:pt x="32" y="89"/>
                  </a:cubicBezTo>
                  <a:cubicBezTo>
                    <a:pt x="39" y="95"/>
                    <a:pt x="39" y="95"/>
                    <a:pt x="39" y="95"/>
                  </a:cubicBezTo>
                  <a:cubicBezTo>
                    <a:pt x="45" y="101"/>
                    <a:pt x="45" y="107"/>
                    <a:pt x="52" y="107"/>
                  </a:cubicBezTo>
                  <a:cubicBezTo>
                    <a:pt x="52" y="107"/>
                    <a:pt x="58" y="107"/>
                    <a:pt x="58" y="112"/>
                  </a:cubicBezTo>
                  <a:cubicBezTo>
                    <a:pt x="58" y="112"/>
                    <a:pt x="58" y="112"/>
                    <a:pt x="58" y="1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5" name="Freeform 738"/>
            <p:cNvSpPr>
              <a:spLocks/>
            </p:cNvSpPr>
            <p:nvPr/>
          </p:nvSpPr>
          <p:spPr bwMode="auto">
            <a:xfrm>
              <a:off x="6478588" y="5394326"/>
              <a:ext cx="39688" cy="92075"/>
            </a:xfrm>
            <a:custGeom>
              <a:avLst/>
              <a:gdLst>
                <a:gd name="T0" fmla="*/ 2147483647 w 64"/>
                <a:gd name="T1" fmla="*/ 2147483647 h 144"/>
                <a:gd name="T2" fmla="*/ 2147483647 w 64"/>
                <a:gd name="T3" fmla="*/ 0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0 w 64"/>
                <a:gd name="T17" fmla="*/ 2147483647 h 144"/>
                <a:gd name="T18" fmla="*/ 0 w 64"/>
                <a:gd name="T19" fmla="*/ 2147483647 h 144"/>
                <a:gd name="T20" fmla="*/ 0 w 64"/>
                <a:gd name="T21" fmla="*/ 2147483647 h 144"/>
                <a:gd name="T22" fmla="*/ 2147483647 w 64"/>
                <a:gd name="T23" fmla="*/ 2147483647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4"/>
                <a:gd name="T38" fmla="*/ 64 w 64"/>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4">
                  <a:moveTo>
                    <a:pt x="36" y="44"/>
                  </a:moveTo>
                  <a:cubicBezTo>
                    <a:pt x="43" y="32"/>
                    <a:pt x="36" y="13"/>
                    <a:pt x="36" y="0"/>
                  </a:cubicBezTo>
                  <a:cubicBezTo>
                    <a:pt x="36" y="0"/>
                    <a:pt x="36" y="7"/>
                    <a:pt x="43" y="7"/>
                  </a:cubicBezTo>
                  <a:cubicBezTo>
                    <a:pt x="64" y="38"/>
                    <a:pt x="50" y="69"/>
                    <a:pt x="50" y="94"/>
                  </a:cubicBezTo>
                  <a:cubicBezTo>
                    <a:pt x="50" y="113"/>
                    <a:pt x="36" y="138"/>
                    <a:pt x="43" y="144"/>
                  </a:cubicBezTo>
                  <a:cubicBezTo>
                    <a:pt x="36" y="138"/>
                    <a:pt x="29" y="132"/>
                    <a:pt x="22" y="119"/>
                  </a:cubicBezTo>
                  <a:cubicBezTo>
                    <a:pt x="22" y="113"/>
                    <a:pt x="22" y="101"/>
                    <a:pt x="15" y="94"/>
                  </a:cubicBezTo>
                  <a:cubicBezTo>
                    <a:pt x="8" y="82"/>
                    <a:pt x="15" y="69"/>
                    <a:pt x="8" y="57"/>
                  </a:cubicBezTo>
                  <a:cubicBezTo>
                    <a:pt x="8" y="57"/>
                    <a:pt x="0" y="57"/>
                    <a:pt x="0" y="51"/>
                  </a:cubicBezTo>
                  <a:cubicBezTo>
                    <a:pt x="8" y="38"/>
                    <a:pt x="8" y="32"/>
                    <a:pt x="0" y="13"/>
                  </a:cubicBezTo>
                  <a:cubicBezTo>
                    <a:pt x="0" y="13"/>
                    <a:pt x="0" y="13"/>
                    <a:pt x="0" y="13"/>
                  </a:cubicBezTo>
                  <a:cubicBezTo>
                    <a:pt x="15" y="26"/>
                    <a:pt x="22" y="44"/>
                    <a:pt x="36" y="4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6" name="Freeform 739"/>
            <p:cNvSpPr>
              <a:spLocks/>
            </p:cNvSpPr>
            <p:nvPr/>
          </p:nvSpPr>
          <p:spPr bwMode="auto">
            <a:xfrm>
              <a:off x="6278563" y="5311776"/>
              <a:ext cx="39688" cy="92075"/>
            </a:xfrm>
            <a:custGeom>
              <a:avLst/>
              <a:gdLst>
                <a:gd name="T0" fmla="*/ 2147483647 w 64"/>
                <a:gd name="T1" fmla="*/ 2147483647 h 144"/>
                <a:gd name="T2" fmla="*/ 2147483647 w 64"/>
                <a:gd name="T3" fmla="*/ 2147483647 h 144"/>
                <a:gd name="T4" fmla="*/ 0 w 64"/>
                <a:gd name="T5" fmla="*/ 0 h 144"/>
                <a:gd name="T6" fmla="*/ 0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144"/>
                <a:gd name="T29" fmla="*/ 64 w 64"/>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144">
                  <a:moveTo>
                    <a:pt x="59" y="60"/>
                  </a:moveTo>
                  <a:cubicBezTo>
                    <a:pt x="53" y="60"/>
                    <a:pt x="53" y="54"/>
                    <a:pt x="53" y="54"/>
                  </a:cubicBezTo>
                  <a:cubicBezTo>
                    <a:pt x="30" y="42"/>
                    <a:pt x="12" y="24"/>
                    <a:pt x="0" y="0"/>
                  </a:cubicBezTo>
                  <a:cubicBezTo>
                    <a:pt x="6" y="6"/>
                    <a:pt x="0" y="18"/>
                    <a:pt x="0" y="30"/>
                  </a:cubicBezTo>
                  <a:cubicBezTo>
                    <a:pt x="0" y="30"/>
                    <a:pt x="6" y="30"/>
                    <a:pt x="6" y="36"/>
                  </a:cubicBezTo>
                  <a:cubicBezTo>
                    <a:pt x="6" y="48"/>
                    <a:pt x="6" y="66"/>
                    <a:pt x="6" y="84"/>
                  </a:cubicBezTo>
                  <a:cubicBezTo>
                    <a:pt x="6" y="84"/>
                    <a:pt x="6" y="84"/>
                    <a:pt x="6" y="84"/>
                  </a:cubicBezTo>
                  <a:cubicBezTo>
                    <a:pt x="12" y="96"/>
                    <a:pt x="18" y="108"/>
                    <a:pt x="24" y="120"/>
                  </a:cubicBezTo>
                  <a:cubicBezTo>
                    <a:pt x="41" y="144"/>
                    <a:pt x="64" y="66"/>
                    <a:pt x="59" y="6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7" name="Freeform 740"/>
            <p:cNvSpPr>
              <a:spLocks/>
            </p:cNvSpPr>
            <p:nvPr/>
          </p:nvSpPr>
          <p:spPr bwMode="auto">
            <a:xfrm>
              <a:off x="6248401" y="5322888"/>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0 60000 65536"/>
                <a:gd name="T9" fmla="*/ 0 60000 65536"/>
                <a:gd name="T10" fmla="*/ 0 60000 65536"/>
                <a:gd name="T11" fmla="*/ 0 60000 65536"/>
                <a:gd name="T12" fmla="*/ 0 w 48"/>
                <a:gd name="T13" fmla="*/ 0 h 64"/>
                <a:gd name="T14" fmla="*/ 48 w 48"/>
                <a:gd name="T15" fmla="*/ 64 h 64"/>
              </a:gdLst>
              <a:ahLst/>
              <a:cxnLst>
                <a:cxn ang="T8">
                  <a:pos x="T0" y="T1"/>
                </a:cxn>
                <a:cxn ang="T9">
                  <a:pos x="T2" y="T3"/>
                </a:cxn>
                <a:cxn ang="T10">
                  <a:pos x="T4" y="T5"/>
                </a:cxn>
                <a:cxn ang="T11">
                  <a:pos x="T6" y="T7"/>
                </a:cxn>
              </a:cxnLst>
              <a:rect l="T12" t="T13" r="T14" b="T15"/>
              <a:pathLst>
                <a:path w="48" h="64">
                  <a:moveTo>
                    <a:pt x="44" y="24"/>
                  </a:moveTo>
                  <a:cubicBezTo>
                    <a:pt x="35" y="6"/>
                    <a:pt x="14" y="6"/>
                    <a:pt x="5" y="0"/>
                  </a:cubicBezTo>
                  <a:cubicBezTo>
                    <a:pt x="0" y="30"/>
                    <a:pt x="22" y="53"/>
                    <a:pt x="44" y="64"/>
                  </a:cubicBezTo>
                  <a:cubicBezTo>
                    <a:pt x="40" y="59"/>
                    <a:pt x="48" y="35"/>
                    <a:pt x="44"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8" name="Freeform 741"/>
            <p:cNvSpPr>
              <a:spLocks/>
            </p:cNvSpPr>
            <p:nvPr/>
          </p:nvSpPr>
          <p:spPr bwMode="auto">
            <a:xfrm>
              <a:off x="6238876" y="5260976"/>
              <a:ext cx="39688" cy="61913"/>
            </a:xfrm>
            <a:custGeom>
              <a:avLst/>
              <a:gdLst>
                <a:gd name="T0" fmla="*/ 2147483647 w 64"/>
                <a:gd name="T1" fmla="*/ 0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2147483647 h 96"/>
                <a:gd name="T14" fmla="*/ 2147483647 w 64"/>
                <a:gd name="T15" fmla="*/ 0 h 96"/>
                <a:gd name="T16" fmla="*/ 2147483647 w 64"/>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96"/>
                <a:gd name="T29" fmla="*/ 64 w 64"/>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96">
                  <a:moveTo>
                    <a:pt x="7" y="0"/>
                  </a:moveTo>
                  <a:cubicBezTo>
                    <a:pt x="0" y="12"/>
                    <a:pt x="0" y="23"/>
                    <a:pt x="7" y="34"/>
                  </a:cubicBezTo>
                  <a:cubicBezTo>
                    <a:pt x="13" y="46"/>
                    <a:pt x="20" y="57"/>
                    <a:pt x="26" y="74"/>
                  </a:cubicBezTo>
                  <a:cubicBezTo>
                    <a:pt x="26" y="80"/>
                    <a:pt x="39" y="85"/>
                    <a:pt x="52" y="91"/>
                  </a:cubicBezTo>
                  <a:cubicBezTo>
                    <a:pt x="52" y="91"/>
                    <a:pt x="58" y="96"/>
                    <a:pt x="64" y="96"/>
                  </a:cubicBezTo>
                  <a:cubicBezTo>
                    <a:pt x="58" y="96"/>
                    <a:pt x="64" y="74"/>
                    <a:pt x="64" y="68"/>
                  </a:cubicBezTo>
                  <a:cubicBezTo>
                    <a:pt x="64" y="63"/>
                    <a:pt x="58" y="63"/>
                    <a:pt x="58" y="57"/>
                  </a:cubicBezTo>
                  <a:cubicBezTo>
                    <a:pt x="39" y="40"/>
                    <a:pt x="20" y="23"/>
                    <a:pt x="7" y="0"/>
                  </a:cubicBezTo>
                  <a:cubicBezTo>
                    <a:pt x="7" y="0"/>
                    <a:pt x="7" y="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9" name="Freeform 742"/>
            <p:cNvSpPr>
              <a:spLocks/>
            </p:cNvSpPr>
            <p:nvPr/>
          </p:nvSpPr>
          <p:spPr bwMode="auto">
            <a:xfrm>
              <a:off x="6318251" y="5364163"/>
              <a:ext cx="39688" cy="80963"/>
            </a:xfrm>
            <a:custGeom>
              <a:avLst/>
              <a:gdLst>
                <a:gd name="T0" fmla="*/ 0 w 64"/>
                <a:gd name="T1" fmla="*/ 0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0 w 64"/>
                <a:gd name="T15" fmla="*/ 0 h 12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28"/>
                <a:gd name="T26" fmla="*/ 64 w 6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28">
                  <a:moveTo>
                    <a:pt x="0" y="0"/>
                  </a:moveTo>
                  <a:cubicBezTo>
                    <a:pt x="0" y="7"/>
                    <a:pt x="0" y="7"/>
                    <a:pt x="7" y="7"/>
                  </a:cubicBezTo>
                  <a:cubicBezTo>
                    <a:pt x="7" y="13"/>
                    <a:pt x="13" y="13"/>
                    <a:pt x="13" y="20"/>
                  </a:cubicBezTo>
                  <a:cubicBezTo>
                    <a:pt x="26" y="32"/>
                    <a:pt x="39" y="45"/>
                    <a:pt x="52" y="58"/>
                  </a:cubicBezTo>
                  <a:cubicBezTo>
                    <a:pt x="64" y="71"/>
                    <a:pt x="58" y="109"/>
                    <a:pt x="45" y="128"/>
                  </a:cubicBezTo>
                  <a:cubicBezTo>
                    <a:pt x="45" y="128"/>
                    <a:pt x="26" y="96"/>
                    <a:pt x="13" y="77"/>
                  </a:cubicBezTo>
                  <a:cubicBezTo>
                    <a:pt x="7" y="58"/>
                    <a:pt x="13" y="45"/>
                    <a:pt x="7" y="26"/>
                  </a:cubicBezTo>
                  <a:cubicBezTo>
                    <a:pt x="0" y="20"/>
                    <a:pt x="0"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0" name="Freeform 743"/>
            <p:cNvSpPr>
              <a:spLocks/>
            </p:cNvSpPr>
            <p:nvPr/>
          </p:nvSpPr>
          <p:spPr bwMode="auto">
            <a:xfrm>
              <a:off x="6257926" y="5383213"/>
              <a:ext cx="69850" cy="52388"/>
            </a:xfrm>
            <a:custGeom>
              <a:avLst/>
              <a:gdLst>
                <a:gd name="T0" fmla="*/ 2147483647 w 112"/>
                <a:gd name="T1" fmla="*/ 0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2147483647 w 112"/>
                <a:gd name="T13" fmla="*/ 2147483647 h 80"/>
                <a:gd name="T14" fmla="*/ 2147483647 w 11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94" y="0"/>
                  </a:moveTo>
                  <a:cubicBezTo>
                    <a:pt x="81" y="16"/>
                    <a:pt x="75" y="38"/>
                    <a:pt x="50" y="43"/>
                  </a:cubicBezTo>
                  <a:cubicBezTo>
                    <a:pt x="38" y="48"/>
                    <a:pt x="19" y="54"/>
                    <a:pt x="7" y="70"/>
                  </a:cubicBezTo>
                  <a:cubicBezTo>
                    <a:pt x="7" y="75"/>
                    <a:pt x="0" y="75"/>
                    <a:pt x="0" y="80"/>
                  </a:cubicBezTo>
                  <a:cubicBezTo>
                    <a:pt x="0" y="80"/>
                    <a:pt x="50" y="80"/>
                    <a:pt x="75" y="75"/>
                  </a:cubicBezTo>
                  <a:cubicBezTo>
                    <a:pt x="88" y="70"/>
                    <a:pt x="100" y="70"/>
                    <a:pt x="112" y="64"/>
                  </a:cubicBezTo>
                  <a:cubicBezTo>
                    <a:pt x="112" y="64"/>
                    <a:pt x="100" y="22"/>
                    <a:pt x="94" y="6"/>
                  </a:cubicBezTo>
                  <a:cubicBezTo>
                    <a:pt x="94" y="6"/>
                    <a:pt x="94" y="0"/>
                    <a:pt x="9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1" name="Freeform 744"/>
            <p:cNvSpPr>
              <a:spLocks/>
            </p:cNvSpPr>
            <p:nvPr/>
          </p:nvSpPr>
          <p:spPr bwMode="auto">
            <a:xfrm>
              <a:off x="6208713" y="5394326"/>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0 w 112"/>
                <a:gd name="T11" fmla="*/ 2147483647 h 48"/>
                <a:gd name="T12" fmla="*/ 0 w 112"/>
                <a:gd name="T13" fmla="*/ 2147483647 h 48"/>
                <a:gd name="T14" fmla="*/ 0 60000 65536"/>
                <a:gd name="T15" fmla="*/ 0 60000 65536"/>
                <a:gd name="T16" fmla="*/ 0 60000 65536"/>
                <a:gd name="T17" fmla="*/ 0 60000 65536"/>
                <a:gd name="T18" fmla="*/ 0 60000 65536"/>
                <a:gd name="T19" fmla="*/ 0 60000 65536"/>
                <a:gd name="T20" fmla="*/ 0 60000 65536"/>
                <a:gd name="T21" fmla="*/ 0 w 112"/>
                <a:gd name="T22" fmla="*/ 0 h 48"/>
                <a:gd name="T23" fmla="*/ 112 w 11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48">
                  <a:moveTo>
                    <a:pt x="0" y="24"/>
                  </a:moveTo>
                  <a:cubicBezTo>
                    <a:pt x="6" y="29"/>
                    <a:pt x="11" y="29"/>
                    <a:pt x="16" y="29"/>
                  </a:cubicBezTo>
                  <a:cubicBezTo>
                    <a:pt x="38" y="39"/>
                    <a:pt x="59" y="44"/>
                    <a:pt x="86" y="44"/>
                  </a:cubicBezTo>
                  <a:cubicBezTo>
                    <a:pt x="91" y="48"/>
                    <a:pt x="91" y="39"/>
                    <a:pt x="96" y="34"/>
                  </a:cubicBezTo>
                  <a:cubicBezTo>
                    <a:pt x="102" y="34"/>
                    <a:pt x="112" y="29"/>
                    <a:pt x="112" y="29"/>
                  </a:cubicBezTo>
                  <a:cubicBezTo>
                    <a:pt x="80" y="15"/>
                    <a:pt x="32" y="0"/>
                    <a:pt x="0" y="20"/>
                  </a:cubicBezTo>
                  <a:cubicBezTo>
                    <a:pt x="0" y="20"/>
                    <a:pt x="0" y="24"/>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2" name="Freeform 745"/>
            <p:cNvSpPr>
              <a:spLocks/>
            </p:cNvSpPr>
            <p:nvPr/>
          </p:nvSpPr>
          <p:spPr bwMode="auto">
            <a:xfrm>
              <a:off x="6227763" y="5364163"/>
              <a:ext cx="69850" cy="39688"/>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2147483647 w 112"/>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64"/>
                <a:gd name="T26" fmla="*/ 112 w 112"/>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64">
                  <a:moveTo>
                    <a:pt x="107" y="55"/>
                  </a:moveTo>
                  <a:cubicBezTo>
                    <a:pt x="89" y="50"/>
                    <a:pt x="95" y="25"/>
                    <a:pt x="77" y="15"/>
                  </a:cubicBezTo>
                  <a:cubicBezTo>
                    <a:pt x="59" y="0"/>
                    <a:pt x="18" y="10"/>
                    <a:pt x="6" y="25"/>
                  </a:cubicBezTo>
                  <a:cubicBezTo>
                    <a:pt x="0" y="30"/>
                    <a:pt x="24" y="45"/>
                    <a:pt x="36" y="50"/>
                  </a:cubicBezTo>
                  <a:cubicBezTo>
                    <a:pt x="54" y="55"/>
                    <a:pt x="65" y="60"/>
                    <a:pt x="83" y="64"/>
                  </a:cubicBezTo>
                  <a:cubicBezTo>
                    <a:pt x="89" y="64"/>
                    <a:pt x="89" y="64"/>
                    <a:pt x="95" y="64"/>
                  </a:cubicBezTo>
                  <a:cubicBezTo>
                    <a:pt x="95" y="64"/>
                    <a:pt x="107" y="60"/>
                    <a:pt x="112" y="55"/>
                  </a:cubicBezTo>
                  <a:cubicBezTo>
                    <a:pt x="112" y="55"/>
                    <a:pt x="107" y="55"/>
                    <a:pt x="107" y="5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3" name="Freeform 746"/>
            <p:cNvSpPr>
              <a:spLocks/>
            </p:cNvSpPr>
            <p:nvPr/>
          </p:nvSpPr>
          <p:spPr bwMode="auto">
            <a:xfrm>
              <a:off x="61785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27" y="0"/>
                  </a:moveTo>
                  <a:cubicBezTo>
                    <a:pt x="16" y="0"/>
                    <a:pt x="0" y="0"/>
                    <a:pt x="0" y="8"/>
                  </a:cubicBezTo>
                  <a:cubicBezTo>
                    <a:pt x="0" y="12"/>
                    <a:pt x="6" y="16"/>
                    <a:pt x="11" y="16"/>
                  </a:cubicBezTo>
                  <a:cubicBezTo>
                    <a:pt x="16" y="16"/>
                    <a:pt x="22" y="16"/>
                    <a:pt x="27" y="8"/>
                  </a:cubicBezTo>
                  <a:cubicBezTo>
                    <a:pt x="27" y="8"/>
                    <a:pt x="27" y="8"/>
                    <a:pt x="27" y="8"/>
                  </a:cubicBezTo>
                  <a:cubicBezTo>
                    <a:pt x="32" y="4"/>
                    <a:pt x="27" y="0"/>
                    <a:pt x="2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4" name="Freeform 747"/>
            <p:cNvSpPr>
              <a:spLocks/>
            </p:cNvSpPr>
            <p:nvPr/>
          </p:nvSpPr>
          <p:spPr bwMode="auto">
            <a:xfrm>
              <a:off x="6148388" y="5364163"/>
              <a:ext cx="39688" cy="39688"/>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0 60000 65536"/>
                <a:gd name="T15" fmla="*/ 0 60000 65536"/>
                <a:gd name="T16" fmla="*/ 0 60000 65536"/>
                <a:gd name="T17" fmla="*/ 0 60000 65536"/>
                <a:gd name="T18" fmla="*/ 0 60000 65536"/>
                <a:gd name="T19" fmla="*/ 0 60000 65536"/>
                <a:gd name="T20" fmla="*/ 0 60000 65536"/>
                <a:gd name="T21" fmla="*/ 0 w 64"/>
                <a:gd name="T22" fmla="*/ 0 h 64"/>
                <a:gd name="T23" fmla="*/ 64 w 6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64">
                  <a:moveTo>
                    <a:pt x="59" y="24"/>
                  </a:moveTo>
                  <a:cubicBezTo>
                    <a:pt x="53" y="24"/>
                    <a:pt x="53" y="12"/>
                    <a:pt x="53" y="6"/>
                  </a:cubicBezTo>
                  <a:cubicBezTo>
                    <a:pt x="41" y="0"/>
                    <a:pt x="12" y="12"/>
                    <a:pt x="6" y="24"/>
                  </a:cubicBezTo>
                  <a:cubicBezTo>
                    <a:pt x="0" y="30"/>
                    <a:pt x="6" y="53"/>
                    <a:pt x="18" y="59"/>
                  </a:cubicBezTo>
                  <a:cubicBezTo>
                    <a:pt x="30" y="64"/>
                    <a:pt x="47" y="47"/>
                    <a:pt x="59" y="41"/>
                  </a:cubicBezTo>
                  <a:cubicBezTo>
                    <a:pt x="59" y="35"/>
                    <a:pt x="64" y="30"/>
                    <a:pt x="64" y="30"/>
                  </a:cubicBezTo>
                  <a:cubicBezTo>
                    <a:pt x="64" y="24"/>
                    <a:pt x="59" y="30"/>
                    <a:pt x="59"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5" name="Freeform 748"/>
            <p:cNvSpPr>
              <a:spLocks/>
            </p:cNvSpPr>
            <p:nvPr/>
          </p:nvSpPr>
          <p:spPr bwMode="auto">
            <a:xfrm>
              <a:off x="6218238" y="5383213"/>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2147483647 w 48"/>
                <a:gd name="T11" fmla="*/ 2147483647 h 16"/>
                <a:gd name="T12" fmla="*/ 0 60000 65536"/>
                <a:gd name="T13" fmla="*/ 0 60000 65536"/>
                <a:gd name="T14" fmla="*/ 0 60000 65536"/>
                <a:gd name="T15" fmla="*/ 0 60000 65536"/>
                <a:gd name="T16" fmla="*/ 0 60000 65536"/>
                <a:gd name="T17" fmla="*/ 0 60000 65536"/>
                <a:gd name="T18" fmla="*/ 0 w 48"/>
                <a:gd name="T19" fmla="*/ 0 h 16"/>
                <a:gd name="T20" fmla="*/ 48 w 4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8" h="16">
                  <a:moveTo>
                    <a:pt x="48" y="12"/>
                  </a:moveTo>
                  <a:cubicBezTo>
                    <a:pt x="48" y="12"/>
                    <a:pt x="42" y="12"/>
                    <a:pt x="35" y="8"/>
                  </a:cubicBezTo>
                  <a:cubicBezTo>
                    <a:pt x="28" y="0"/>
                    <a:pt x="14" y="8"/>
                    <a:pt x="0" y="16"/>
                  </a:cubicBezTo>
                  <a:cubicBezTo>
                    <a:pt x="21" y="16"/>
                    <a:pt x="35" y="16"/>
                    <a:pt x="48" y="16"/>
                  </a:cubicBezTo>
                  <a:cubicBezTo>
                    <a:pt x="48" y="16"/>
                    <a:pt x="48" y="16"/>
                    <a:pt x="48" y="16"/>
                  </a:cubicBezTo>
                  <a:cubicBezTo>
                    <a:pt x="48" y="16"/>
                    <a:pt x="48" y="16"/>
                    <a:pt x="48"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6" name="Freeform 749"/>
            <p:cNvSpPr>
              <a:spLocks/>
            </p:cNvSpPr>
            <p:nvPr/>
          </p:nvSpPr>
          <p:spPr bwMode="auto">
            <a:xfrm>
              <a:off x="6218238" y="5343526"/>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21" y="0"/>
                  </a:moveTo>
                  <a:cubicBezTo>
                    <a:pt x="14" y="5"/>
                    <a:pt x="0" y="15"/>
                    <a:pt x="14" y="20"/>
                  </a:cubicBezTo>
                  <a:cubicBezTo>
                    <a:pt x="21" y="20"/>
                    <a:pt x="21" y="24"/>
                    <a:pt x="21" y="24"/>
                  </a:cubicBezTo>
                  <a:cubicBezTo>
                    <a:pt x="21" y="24"/>
                    <a:pt x="21" y="29"/>
                    <a:pt x="21" y="29"/>
                  </a:cubicBezTo>
                  <a:cubicBezTo>
                    <a:pt x="21" y="34"/>
                    <a:pt x="7" y="39"/>
                    <a:pt x="7" y="44"/>
                  </a:cubicBezTo>
                  <a:cubicBezTo>
                    <a:pt x="14" y="48"/>
                    <a:pt x="21" y="44"/>
                    <a:pt x="28" y="39"/>
                  </a:cubicBezTo>
                  <a:cubicBezTo>
                    <a:pt x="28" y="39"/>
                    <a:pt x="28" y="34"/>
                    <a:pt x="28" y="34"/>
                  </a:cubicBezTo>
                  <a:cubicBezTo>
                    <a:pt x="35" y="34"/>
                    <a:pt x="35" y="34"/>
                    <a:pt x="35" y="34"/>
                  </a:cubicBezTo>
                  <a:cubicBezTo>
                    <a:pt x="48" y="20"/>
                    <a:pt x="35" y="5"/>
                    <a:pt x="21"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7" name="Freeform 750"/>
            <p:cNvSpPr>
              <a:spLocks/>
            </p:cNvSpPr>
            <p:nvPr/>
          </p:nvSpPr>
          <p:spPr bwMode="auto">
            <a:xfrm>
              <a:off x="6218238" y="5353051"/>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6"/>
                  </a:moveTo>
                  <a:cubicBezTo>
                    <a:pt x="16" y="8"/>
                    <a:pt x="12" y="0"/>
                    <a:pt x="8" y="8"/>
                  </a:cubicBezTo>
                  <a:cubicBezTo>
                    <a:pt x="8" y="8"/>
                    <a:pt x="4" y="16"/>
                    <a:pt x="0" y="24"/>
                  </a:cubicBezTo>
                  <a:cubicBezTo>
                    <a:pt x="0" y="24"/>
                    <a:pt x="4" y="24"/>
                    <a:pt x="4" y="32"/>
                  </a:cubicBezTo>
                  <a:cubicBezTo>
                    <a:pt x="8" y="32"/>
                    <a:pt x="16" y="24"/>
                    <a:pt x="16" y="1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8" name="Freeform 751"/>
            <p:cNvSpPr>
              <a:spLocks/>
            </p:cNvSpPr>
            <p:nvPr/>
          </p:nvSpPr>
          <p:spPr bwMode="auto">
            <a:xfrm>
              <a:off x="6188076" y="5364163"/>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0 w 64"/>
                <a:gd name="T11" fmla="*/ 2147483647 h 48"/>
                <a:gd name="T12" fmla="*/ 2147483647 w 64"/>
                <a:gd name="T13" fmla="*/ 0 h 48"/>
                <a:gd name="T14" fmla="*/ 2147483647 w 6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43" y="0"/>
                  </a:moveTo>
                  <a:cubicBezTo>
                    <a:pt x="43" y="7"/>
                    <a:pt x="64" y="14"/>
                    <a:pt x="64" y="21"/>
                  </a:cubicBezTo>
                  <a:cubicBezTo>
                    <a:pt x="57" y="28"/>
                    <a:pt x="36" y="42"/>
                    <a:pt x="22" y="48"/>
                  </a:cubicBezTo>
                  <a:cubicBezTo>
                    <a:pt x="22" y="42"/>
                    <a:pt x="15" y="35"/>
                    <a:pt x="15" y="35"/>
                  </a:cubicBezTo>
                  <a:cubicBezTo>
                    <a:pt x="8" y="28"/>
                    <a:pt x="0" y="35"/>
                    <a:pt x="0" y="28"/>
                  </a:cubicBezTo>
                  <a:cubicBezTo>
                    <a:pt x="0" y="28"/>
                    <a:pt x="0" y="21"/>
                    <a:pt x="0" y="21"/>
                  </a:cubicBezTo>
                  <a:cubicBezTo>
                    <a:pt x="15" y="21"/>
                    <a:pt x="22" y="7"/>
                    <a:pt x="36" y="0"/>
                  </a:cubicBezTo>
                  <a:cubicBezTo>
                    <a:pt x="36" y="0"/>
                    <a:pt x="36" y="0"/>
                    <a:pt x="43"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9" name="Freeform 752"/>
            <p:cNvSpPr>
              <a:spLocks/>
            </p:cNvSpPr>
            <p:nvPr/>
          </p:nvSpPr>
          <p:spPr bwMode="auto">
            <a:xfrm>
              <a:off x="6227763" y="4972051"/>
              <a:ext cx="69850" cy="71438"/>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0 h 112"/>
                <a:gd name="T14" fmla="*/ 2147483647 w 112"/>
                <a:gd name="T15" fmla="*/ 0 h 112"/>
                <a:gd name="T16" fmla="*/ 2147483647 w 112"/>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12"/>
                <a:gd name="T29" fmla="*/ 112 w 112"/>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12">
                  <a:moveTo>
                    <a:pt x="60" y="0"/>
                  </a:moveTo>
                  <a:cubicBezTo>
                    <a:pt x="60" y="0"/>
                    <a:pt x="106" y="44"/>
                    <a:pt x="86" y="69"/>
                  </a:cubicBezTo>
                  <a:cubicBezTo>
                    <a:pt x="86" y="69"/>
                    <a:pt x="60" y="106"/>
                    <a:pt x="20" y="94"/>
                  </a:cubicBezTo>
                  <a:cubicBezTo>
                    <a:pt x="20" y="94"/>
                    <a:pt x="20" y="112"/>
                    <a:pt x="14" y="100"/>
                  </a:cubicBezTo>
                  <a:cubicBezTo>
                    <a:pt x="0" y="100"/>
                    <a:pt x="86" y="94"/>
                    <a:pt x="66" y="100"/>
                  </a:cubicBezTo>
                  <a:cubicBezTo>
                    <a:pt x="99" y="88"/>
                    <a:pt x="112" y="44"/>
                    <a:pt x="99" y="19"/>
                  </a:cubicBezTo>
                  <a:cubicBezTo>
                    <a:pt x="93" y="13"/>
                    <a:pt x="73" y="7"/>
                    <a:pt x="60" y="0"/>
                  </a:cubicBezTo>
                  <a:cubicBezTo>
                    <a:pt x="60" y="0"/>
                    <a:pt x="66" y="0"/>
                    <a:pt x="66" y="0"/>
                  </a:cubicBezTo>
                  <a:cubicBezTo>
                    <a:pt x="66" y="0"/>
                    <a:pt x="60" y="0"/>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0" name="Freeform 753"/>
            <p:cNvSpPr>
              <a:spLocks/>
            </p:cNvSpPr>
            <p:nvPr/>
          </p:nvSpPr>
          <p:spPr bwMode="auto">
            <a:xfrm>
              <a:off x="6108701" y="5332413"/>
              <a:ext cx="30163" cy="61913"/>
            </a:xfrm>
            <a:custGeom>
              <a:avLst/>
              <a:gdLst>
                <a:gd name="T0" fmla="*/ 2147483647 w 48"/>
                <a:gd name="T1" fmla="*/ 2147483647 h 96"/>
                <a:gd name="T2" fmla="*/ 2147483647 w 48"/>
                <a:gd name="T3" fmla="*/ 0 h 96"/>
                <a:gd name="T4" fmla="*/ 0 w 48"/>
                <a:gd name="T5" fmla="*/ 2147483647 h 96"/>
                <a:gd name="T6" fmla="*/ 0 w 48"/>
                <a:gd name="T7" fmla="*/ 2147483647 h 96"/>
                <a:gd name="T8" fmla="*/ 2147483647 w 48"/>
                <a:gd name="T9" fmla="*/ 2147483647 h 96"/>
                <a:gd name="T10" fmla="*/ 2147483647 w 48"/>
                <a:gd name="T11" fmla="*/ 2147483647 h 96"/>
                <a:gd name="T12" fmla="*/ 2147483647 w 48"/>
                <a:gd name="T13" fmla="*/ 2147483647 h 96"/>
                <a:gd name="T14" fmla="*/ 2147483647 w 48"/>
                <a:gd name="T15" fmla="*/ 2147483647 h 96"/>
                <a:gd name="T16" fmla="*/ 2147483647 w 48"/>
                <a:gd name="T17" fmla="*/ 2147483647 h 96"/>
                <a:gd name="T18" fmla="*/ 2147483647 w 48"/>
                <a:gd name="T19" fmla="*/ 2147483647 h 96"/>
                <a:gd name="T20" fmla="*/ 2147483647 w 48"/>
                <a:gd name="T21" fmla="*/ 2147483647 h 96"/>
                <a:gd name="T22" fmla="*/ 2147483647 w 48"/>
                <a:gd name="T23" fmla="*/ 2147483647 h 96"/>
                <a:gd name="T24" fmla="*/ 2147483647 w 48"/>
                <a:gd name="T25" fmla="*/ 2147483647 h 96"/>
                <a:gd name="T26" fmla="*/ 2147483647 w 48"/>
                <a:gd name="T27" fmla="*/ 2147483647 h 96"/>
                <a:gd name="T28" fmla="*/ 2147483647 w 48"/>
                <a:gd name="T29" fmla="*/ 2147483647 h 96"/>
                <a:gd name="T30" fmla="*/ 2147483647 w 48"/>
                <a:gd name="T31" fmla="*/ 2147483647 h 96"/>
                <a:gd name="T32" fmla="*/ 2147483647 w 48"/>
                <a:gd name="T33" fmla="*/ 2147483647 h 96"/>
                <a:gd name="T34" fmla="*/ 2147483647 w 48"/>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16" y="7"/>
                  </a:moveTo>
                  <a:cubicBezTo>
                    <a:pt x="16" y="0"/>
                    <a:pt x="11" y="0"/>
                    <a:pt x="6" y="0"/>
                  </a:cubicBezTo>
                  <a:cubicBezTo>
                    <a:pt x="0" y="7"/>
                    <a:pt x="0" y="13"/>
                    <a:pt x="0" y="20"/>
                  </a:cubicBezTo>
                  <a:cubicBezTo>
                    <a:pt x="0" y="20"/>
                    <a:pt x="0" y="20"/>
                    <a:pt x="0" y="20"/>
                  </a:cubicBezTo>
                  <a:cubicBezTo>
                    <a:pt x="0" y="32"/>
                    <a:pt x="11" y="39"/>
                    <a:pt x="11" y="45"/>
                  </a:cubicBezTo>
                  <a:cubicBezTo>
                    <a:pt x="16" y="52"/>
                    <a:pt x="16" y="64"/>
                    <a:pt x="16" y="71"/>
                  </a:cubicBezTo>
                  <a:cubicBezTo>
                    <a:pt x="16" y="77"/>
                    <a:pt x="16" y="71"/>
                    <a:pt x="22" y="77"/>
                  </a:cubicBezTo>
                  <a:cubicBezTo>
                    <a:pt x="22" y="77"/>
                    <a:pt x="22" y="77"/>
                    <a:pt x="27" y="77"/>
                  </a:cubicBezTo>
                  <a:cubicBezTo>
                    <a:pt x="22" y="84"/>
                    <a:pt x="27" y="90"/>
                    <a:pt x="32" y="96"/>
                  </a:cubicBezTo>
                  <a:cubicBezTo>
                    <a:pt x="38" y="96"/>
                    <a:pt x="38" y="96"/>
                    <a:pt x="43" y="90"/>
                  </a:cubicBezTo>
                  <a:cubicBezTo>
                    <a:pt x="43" y="90"/>
                    <a:pt x="43" y="90"/>
                    <a:pt x="43" y="90"/>
                  </a:cubicBezTo>
                  <a:cubicBezTo>
                    <a:pt x="48" y="84"/>
                    <a:pt x="43" y="84"/>
                    <a:pt x="43" y="84"/>
                  </a:cubicBezTo>
                  <a:cubicBezTo>
                    <a:pt x="43" y="77"/>
                    <a:pt x="43" y="84"/>
                    <a:pt x="43" y="77"/>
                  </a:cubicBezTo>
                  <a:cubicBezTo>
                    <a:pt x="43" y="71"/>
                    <a:pt x="38" y="71"/>
                    <a:pt x="32" y="77"/>
                  </a:cubicBezTo>
                  <a:cubicBezTo>
                    <a:pt x="38" y="58"/>
                    <a:pt x="38" y="52"/>
                    <a:pt x="27" y="45"/>
                  </a:cubicBezTo>
                  <a:cubicBezTo>
                    <a:pt x="27" y="45"/>
                    <a:pt x="27" y="39"/>
                    <a:pt x="27" y="39"/>
                  </a:cubicBezTo>
                  <a:cubicBezTo>
                    <a:pt x="27" y="26"/>
                    <a:pt x="22" y="20"/>
                    <a:pt x="22" y="13"/>
                  </a:cubicBezTo>
                  <a:cubicBezTo>
                    <a:pt x="16" y="13"/>
                    <a:pt x="16" y="7"/>
                    <a:pt x="1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1" name="Freeform 754"/>
            <p:cNvSpPr>
              <a:spLocks/>
            </p:cNvSpPr>
            <p:nvPr/>
          </p:nvSpPr>
          <p:spPr bwMode="auto">
            <a:xfrm>
              <a:off x="6099176" y="5353051"/>
              <a:ext cx="28575" cy="50800"/>
            </a:xfrm>
            <a:custGeom>
              <a:avLst/>
              <a:gdLst>
                <a:gd name="T0" fmla="*/ 2147483647 w 48"/>
                <a:gd name="T1" fmla="*/ 2147483647 h 80"/>
                <a:gd name="T2" fmla="*/ 2147483647 w 48"/>
                <a:gd name="T3" fmla="*/ 0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2147483647 w 48"/>
                <a:gd name="T27" fmla="*/ 2147483647 h 80"/>
                <a:gd name="T28" fmla="*/ 2147483647 w 48"/>
                <a:gd name="T29" fmla="*/ 2147483647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80"/>
                <a:gd name="T47" fmla="*/ 48 w 48"/>
                <a:gd name="T48" fmla="*/ 80 h 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80">
                  <a:moveTo>
                    <a:pt x="20" y="6"/>
                  </a:moveTo>
                  <a:cubicBezTo>
                    <a:pt x="15" y="6"/>
                    <a:pt x="15" y="6"/>
                    <a:pt x="15" y="0"/>
                  </a:cubicBezTo>
                  <a:cubicBezTo>
                    <a:pt x="10" y="0"/>
                    <a:pt x="0" y="6"/>
                    <a:pt x="0" y="11"/>
                  </a:cubicBezTo>
                  <a:cubicBezTo>
                    <a:pt x="0" y="22"/>
                    <a:pt x="0" y="43"/>
                    <a:pt x="15" y="38"/>
                  </a:cubicBezTo>
                  <a:cubicBezTo>
                    <a:pt x="10" y="48"/>
                    <a:pt x="10" y="54"/>
                    <a:pt x="15" y="64"/>
                  </a:cubicBezTo>
                  <a:cubicBezTo>
                    <a:pt x="20" y="64"/>
                    <a:pt x="20" y="64"/>
                    <a:pt x="24" y="64"/>
                  </a:cubicBezTo>
                  <a:cubicBezTo>
                    <a:pt x="20" y="64"/>
                    <a:pt x="20" y="70"/>
                    <a:pt x="20" y="75"/>
                  </a:cubicBezTo>
                  <a:cubicBezTo>
                    <a:pt x="24" y="75"/>
                    <a:pt x="24" y="80"/>
                    <a:pt x="29" y="80"/>
                  </a:cubicBezTo>
                  <a:cubicBezTo>
                    <a:pt x="34" y="80"/>
                    <a:pt x="39" y="75"/>
                    <a:pt x="44" y="75"/>
                  </a:cubicBezTo>
                  <a:cubicBezTo>
                    <a:pt x="48" y="70"/>
                    <a:pt x="48" y="70"/>
                    <a:pt x="44" y="64"/>
                  </a:cubicBezTo>
                  <a:cubicBezTo>
                    <a:pt x="44" y="59"/>
                    <a:pt x="39" y="59"/>
                    <a:pt x="34" y="59"/>
                  </a:cubicBezTo>
                  <a:cubicBezTo>
                    <a:pt x="39" y="54"/>
                    <a:pt x="34" y="43"/>
                    <a:pt x="34" y="38"/>
                  </a:cubicBezTo>
                  <a:cubicBezTo>
                    <a:pt x="34" y="32"/>
                    <a:pt x="29" y="32"/>
                    <a:pt x="24" y="38"/>
                  </a:cubicBezTo>
                  <a:cubicBezTo>
                    <a:pt x="24" y="32"/>
                    <a:pt x="29" y="32"/>
                    <a:pt x="29" y="27"/>
                  </a:cubicBezTo>
                  <a:cubicBezTo>
                    <a:pt x="29" y="22"/>
                    <a:pt x="24" y="16"/>
                    <a:pt x="2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2" name="Freeform 755"/>
            <p:cNvSpPr>
              <a:spLocks/>
            </p:cNvSpPr>
            <p:nvPr/>
          </p:nvSpPr>
          <p:spPr bwMode="auto">
            <a:xfrm>
              <a:off x="6127751" y="5311776"/>
              <a:ext cx="30163" cy="82550"/>
            </a:xfrm>
            <a:custGeom>
              <a:avLst/>
              <a:gdLst>
                <a:gd name="T0" fmla="*/ 2147483647 w 48"/>
                <a:gd name="T1" fmla="*/ 2147483647 h 128"/>
                <a:gd name="T2" fmla="*/ 2147483647 w 48"/>
                <a:gd name="T3" fmla="*/ 2147483647 h 128"/>
                <a:gd name="T4" fmla="*/ 0 w 48"/>
                <a:gd name="T5" fmla="*/ 2147483647 h 128"/>
                <a:gd name="T6" fmla="*/ 2147483647 w 48"/>
                <a:gd name="T7" fmla="*/ 2147483647 h 128"/>
                <a:gd name="T8" fmla="*/ 2147483647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2147483647 h 128"/>
                <a:gd name="T20" fmla="*/ 2147483647 w 48"/>
                <a:gd name="T21" fmla="*/ 2147483647 h 128"/>
                <a:gd name="T22" fmla="*/ 2147483647 w 48"/>
                <a:gd name="T23" fmla="*/ 2147483647 h 128"/>
                <a:gd name="T24" fmla="*/ 2147483647 w 48"/>
                <a:gd name="T25" fmla="*/ 2147483647 h 128"/>
                <a:gd name="T26" fmla="*/ 2147483647 w 48"/>
                <a:gd name="T27" fmla="*/ 2147483647 h 128"/>
                <a:gd name="T28" fmla="*/ 2147483647 w 48"/>
                <a:gd name="T29" fmla="*/ 2147483647 h 128"/>
                <a:gd name="T30" fmla="*/ 2147483647 w 48"/>
                <a:gd name="T31" fmla="*/ 2147483647 h 128"/>
                <a:gd name="T32" fmla="*/ 2147483647 w 48"/>
                <a:gd name="T33" fmla="*/ 2147483647 h 128"/>
                <a:gd name="T34" fmla="*/ 2147483647 w 48"/>
                <a:gd name="T35" fmla="*/ 2147483647 h 128"/>
                <a:gd name="T36" fmla="*/ 2147483647 w 48"/>
                <a:gd name="T37" fmla="*/ 2147483647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28"/>
                <a:gd name="T59" fmla="*/ 48 w 4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28">
                  <a:moveTo>
                    <a:pt x="42" y="7"/>
                  </a:moveTo>
                  <a:cubicBezTo>
                    <a:pt x="30" y="0"/>
                    <a:pt x="18" y="0"/>
                    <a:pt x="6" y="7"/>
                  </a:cubicBezTo>
                  <a:cubicBezTo>
                    <a:pt x="0" y="14"/>
                    <a:pt x="0" y="27"/>
                    <a:pt x="0" y="34"/>
                  </a:cubicBezTo>
                  <a:cubicBezTo>
                    <a:pt x="0" y="41"/>
                    <a:pt x="0" y="48"/>
                    <a:pt x="6" y="54"/>
                  </a:cubicBezTo>
                  <a:cubicBezTo>
                    <a:pt x="6" y="61"/>
                    <a:pt x="12" y="61"/>
                    <a:pt x="18" y="61"/>
                  </a:cubicBezTo>
                  <a:cubicBezTo>
                    <a:pt x="6" y="68"/>
                    <a:pt x="12" y="81"/>
                    <a:pt x="12" y="88"/>
                  </a:cubicBezTo>
                  <a:cubicBezTo>
                    <a:pt x="12" y="95"/>
                    <a:pt x="18" y="95"/>
                    <a:pt x="24" y="95"/>
                  </a:cubicBezTo>
                  <a:cubicBezTo>
                    <a:pt x="18" y="102"/>
                    <a:pt x="18" y="115"/>
                    <a:pt x="24" y="122"/>
                  </a:cubicBezTo>
                  <a:cubicBezTo>
                    <a:pt x="24" y="122"/>
                    <a:pt x="24" y="122"/>
                    <a:pt x="24" y="122"/>
                  </a:cubicBezTo>
                  <a:cubicBezTo>
                    <a:pt x="24" y="122"/>
                    <a:pt x="24" y="122"/>
                    <a:pt x="24" y="128"/>
                  </a:cubicBezTo>
                  <a:cubicBezTo>
                    <a:pt x="30" y="128"/>
                    <a:pt x="36" y="128"/>
                    <a:pt x="36" y="122"/>
                  </a:cubicBezTo>
                  <a:cubicBezTo>
                    <a:pt x="42" y="115"/>
                    <a:pt x="36" y="108"/>
                    <a:pt x="36" y="102"/>
                  </a:cubicBezTo>
                  <a:cubicBezTo>
                    <a:pt x="36" y="95"/>
                    <a:pt x="42" y="95"/>
                    <a:pt x="42" y="95"/>
                  </a:cubicBezTo>
                  <a:cubicBezTo>
                    <a:pt x="36" y="81"/>
                    <a:pt x="36" y="75"/>
                    <a:pt x="36" y="61"/>
                  </a:cubicBezTo>
                  <a:cubicBezTo>
                    <a:pt x="36" y="61"/>
                    <a:pt x="30" y="61"/>
                    <a:pt x="24" y="61"/>
                  </a:cubicBezTo>
                  <a:cubicBezTo>
                    <a:pt x="36" y="54"/>
                    <a:pt x="42" y="41"/>
                    <a:pt x="48" y="34"/>
                  </a:cubicBezTo>
                  <a:cubicBezTo>
                    <a:pt x="48" y="27"/>
                    <a:pt x="48" y="21"/>
                    <a:pt x="42" y="14"/>
                  </a:cubicBezTo>
                  <a:cubicBezTo>
                    <a:pt x="42" y="14"/>
                    <a:pt x="42" y="14"/>
                    <a:pt x="42" y="7"/>
                  </a:cubicBezTo>
                  <a:cubicBezTo>
                    <a:pt x="42" y="7"/>
                    <a:pt x="42" y="7"/>
                    <a:pt x="4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3" name="Freeform 756"/>
            <p:cNvSpPr>
              <a:spLocks/>
            </p:cNvSpPr>
            <p:nvPr/>
          </p:nvSpPr>
          <p:spPr bwMode="auto">
            <a:xfrm>
              <a:off x="6148388" y="5364163"/>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6" y="48"/>
                  </a:moveTo>
                  <a:cubicBezTo>
                    <a:pt x="6" y="44"/>
                    <a:pt x="0" y="24"/>
                    <a:pt x="6" y="20"/>
                  </a:cubicBezTo>
                  <a:cubicBezTo>
                    <a:pt x="11" y="10"/>
                    <a:pt x="38" y="0"/>
                    <a:pt x="48" y="5"/>
                  </a:cubicBezTo>
                  <a:cubicBezTo>
                    <a:pt x="48" y="5"/>
                    <a:pt x="11" y="10"/>
                    <a:pt x="11" y="24"/>
                  </a:cubicBezTo>
                  <a:cubicBezTo>
                    <a:pt x="11" y="24"/>
                    <a:pt x="16" y="48"/>
                    <a:pt x="16"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4" name="Freeform 757"/>
            <p:cNvSpPr>
              <a:spLocks/>
            </p:cNvSpPr>
            <p:nvPr/>
          </p:nvSpPr>
          <p:spPr bwMode="auto">
            <a:xfrm>
              <a:off x="6148388" y="5394326"/>
              <a:ext cx="20638" cy="9525"/>
            </a:xfrm>
            <a:custGeom>
              <a:avLst/>
              <a:gdLst>
                <a:gd name="T0" fmla="*/ 2147483647 w 32"/>
                <a:gd name="T1" fmla="*/ 0 h 16"/>
                <a:gd name="T2" fmla="*/ 0 w 32"/>
                <a:gd name="T3" fmla="*/ 0 h 16"/>
                <a:gd name="T4" fmla="*/ 2147483647 w 32"/>
                <a:gd name="T5" fmla="*/ 2147483647 h 16"/>
                <a:gd name="T6" fmla="*/ 2147483647 w 32"/>
                <a:gd name="T7" fmla="*/ 2147483647 h 16"/>
                <a:gd name="T8" fmla="*/ 2147483647 w 32"/>
                <a:gd name="T9" fmla="*/ 0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6" y="0"/>
                    <a:pt x="6" y="0"/>
                    <a:pt x="0" y="0"/>
                  </a:cubicBezTo>
                  <a:cubicBezTo>
                    <a:pt x="0" y="8"/>
                    <a:pt x="11" y="12"/>
                    <a:pt x="22" y="16"/>
                  </a:cubicBezTo>
                  <a:cubicBezTo>
                    <a:pt x="22" y="16"/>
                    <a:pt x="27" y="12"/>
                    <a:pt x="32" y="12"/>
                  </a:cubicBezTo>
                  <a:cubicBezTo>
                    <a:pt x="22" y="12"/>
                    <a:pt x="16" y="4"/>
                    <a:pt x="11" y="0"/>
                  </a:cubicBezTo>
                  <a:cubicBezTo>
                    <a:pt x="11" y="0"/>
                    <a:pt x="11" y="0"/>
                    <a:pt x="1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5" name="Freeform 758"/>
            <p:cNvSpPr>
              <a:spLocks noEditPoints="1"/>
            </p:cNvSpPr>
            <p:nvPr/>
          </p:nvSpPr>
          <p:spPr bwMode="auto">
            <a:xfrm>
              <a:off x="6148388" y="5394326"/>
              <a:ext cx="30163" cy="20638"/>
            </a:xfrm>
            <a:custGeom>
              <a:avLst/>
              <a:gdLst>
                <a:gd name="T0" fmla="*/ 2147483647 w 49"/>
                <a:gd name="T1" fmla="*/ 2147483647 h 33"/>
                <a:gd name="T2" fmla="*/ 2147483647 w 49"/>
                <a:gd name="T3" fmla="*/ 2147483647 h 33"/>
                <a:gd name="T4" fmla="*/ 2147483647 w 49"/>
                <a:gd name="T5" fmla="*/ 2147483647 h 33"/>
                <a:gd name="T6" fmla="*/ 2147483647 w 49"/>
                <a:gd name="T7" fmla="*/ 2147483647 h 33"/>
                <a:gd name="T8" fmla="*/ 2147483647 w 49"/>
                <a:gd name="T9" fmla="*/ 2147483647 h 33"/>
                <a:gd name="T10" fmla="*/ 2147483647 w 49"/>
                <a:gd name="T11" fmla="*/ 2147483647 h 33"/>
                <a:gd name="T12" fmla="*/ 2147483647 w 49"/>
                <a:gd name="T13" fmla="*/ 2147483647 h 33"/>
                <a:gd name="T14" fmla="*/ 2147483647 w 49"/>
                <a:gd name="T15" fmla="*/ 2147483647 h 33"/>
                <a:gd name="T16" fmla="*/ 2147483647 w 49"/>
                <a:gd name="T17" fmla="*/ 2147483647 h 33"/>
                <a:gd name="T18" fmla="*/ 2147483647 w 49"/>
                <a:gd name="T19" fmla="*/ 2147483647 h 33"/>
                <a:gd name="T20" fmla="*/ 2147483647 w 49"/>
                <a:gd name="T21" fmla="*/ 2147483647 h 33"/>
                <a:gd name="T22" fmla="*/ 2147483647 w 49"/>
                <a:gd name="T23" fmla="*/ 2147483647 h 33"/>
                <a:gd name="T24" fmla="*/ 2147483647 w 49"/>
                <a:gd name="T25" fmla="*/ 2147483647 h 33"/>
                <a:gd name="T26" fmla="*/ 2147483647 w 49"/>
                <a:gd name="T27" fmla="*/ 2147483647 h 33"/>
                <a:gd name="T28" fmla="*/ 2147483647 w 49"/>
                <a:gd name="T29" fmla="*/ 2147483647 h 33"/>
                <a:gd name="T30" fmla="*/ 2147483647 w 49"/>
                <a:gd name="T31" fmla="*/ 2147483647 h 33"/>
                <a:gd name="T32" fmla="*/ 2147483647 w 49"/>
                <a:gd name="T33" fmla="*/ 2147483647 h 33"/>
                <a:gd name="T34" fmla="*/ 2147483647 w 49"/>
                <a:gd name="T35" fmla="*/ 2147483647 h 33"/>
                <a:gd name="T36" fmla="*/ 2147483647 w 49"/>
                <a:gd name="T37" fmla="*/ 2147483647 h 33"/>
                <a:gd name="T38" fmla="*/ 2147483647 w 49"/>
                <a:gd name="T39" fmla="*/ 2147483647 h 33"/>
                <a:gd name="T40" fmla="*/ 2147483647 w 49"/>
                <a:gd name="T41" fmla="*/ 2147483647 h 33"/>
                <a:gd name="T42" fmla="*/ 2147483647 w 49"/>
                <a:gd name="T43" fmla="*/ 2147483647 h 33"/>
                <a:gd name="T44" fmla="*/ 2147483647 w 49"/>
                <a:gd name="T45" fmla="*/ 2147483647 h 33"/>
                <a:gd name="T46" fmla="*/ 2147483647 w 49"/>
                <a:gd name="T47" fmla="*/ 2147483647 h 33"/>
                <a:gd name="T48" fmla="*/ 2147483647 w 49"/>
                <a:gd name="T49" fmla="*/ 2147483647 h 33"/>
                <a:gd name="T50" fmla="*/ 2147483647 w 49"/>
                <a:gd name="T51" fmla="*/ 2147483647 h 33"/>
                <a:gd name="T52" fmla="*/ 2147483647 w 49"/>
                <a:gd name="T53" fmla="*/ 2147483647 h 33"/>
                <a:gd name="T54" fmla="*/ 2147483647 w 49"/>
                <a:gd name="T55" fmla="*/ 2147483647 h 33"/>
                <a:gd name="T56" fmla="*/ 2147483647 w 49"/>
                <a:gd name="T57" fmla="*/ 2147483647 h 33"/>
                <a:gd name="T58" fmla="*/ 2147483647 w 49"/>
                <a:gd name="T59" fmla="*/ 0 h 33"/>
                <a:gd name="T60" fmla="*/ 2147483647 w 49"/>
                <a:gd name="T61" fmla="*/ 0 h 33"/>
                <a:gd name="T62" fmla="*/ 2147483647 w 49"/>
                <a:gd name="T63" fmla="*/ 0 h 33"/>
                <a:gd name="T64" fmla="*/ 2147483647 w 49"/>
                <a:gd name="T65" fmla="*/ 2147483647 h 33"/>
                <a:gd name="T66" fmla="*/ 2147483647 w 49"/>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
                <a:gd name="T104" fmla="*/ 49 w 4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
                  <a:moveTo>
                    <a:pt x="14" y="14"/>
                  </a:moveTo>
                  <a:lnTo>
                    <a:pt x="19" y="16"/>
                  </a:lnTo>
                  <a:lnTo>
                    <a:pt x="14" y="16"/>
                  </a:lnTo>
                  <a:lnTo>
                    <a:pt x="8" y="16"/>
                  </a:lnTo>
                  <a:lnTo>
                    <a:pt x="15" y="4"/>
                  </a:lnTo>
                  <a:lnTo>
                    <a:pt x="22" y="14"/>
                  </a:lnTo>
                  <a:lnTo>
                    <a:pt x="18" y="11"/>
                  </a:lnTo>
                  <a:lnTo>
                    <a:pt x="33" y="17"/>
                  </a:lnTo>
                  <a:lnTo>
                    <a:pt x="26" y="18"/>
                  </a:lnTo>
                  <a:lnTo>
                    <a:pt x="29" y="16"/>
                  </a:lnTo>
                  <a:cubicBezTo>
                    <a:pt x="30" y="15"/>
                    <a:pt x="30" y="15"/>
                    <a:pt x="31" y="15"/>
                  </a:cubicBezTo>
                  <a:lnTo>
                    <a:pt x="38" y="13"/>
                  </a:lnTo>
                  <a:lnTo>
                    <a:pt x="38" y="28"/>
                  </a:lnTo>
                  <a:lnTo>
                    <a:pt x="26" y="24"/>
                  </a:lnTo>
                  <a:cubicBezTo>
                    <a:pt x="25" y="24"/>
                    <a:pt x="24" y="23"/>
                    <a:pt x="23" y="22"/>
                  </a:cubicBezTo>
                  <a:lnTo>
                    <a:pt x="14" y="14"/>
                  </a:lnTo>
                  <a:close/>
                  <a:moveTo>
                    <a:pt x="34" y="10"/>
                  </a:moveTo>
                  <a:lnTo>
                    <a:pt x="31" y="9"/>
                  </a:lnTo>
                  <a:lnTo>
                    <a:pt x="43" y="13"/>
                  </a:lnTo>
                  <a:cubicBezTo>
                    <a:pt x="46" y="14"/>
                    <a:pt x="49" y="17"/>
                    <a:pt x="48" y="21"/>
                  </a:cubicBezTo>
                  <a:cubicBezTo>
                    <a:pt x="48" y="24"/>
                    <a:pt x="46" y="27"/>
                    <a:pt x="43" y="28"/>
                  </a:cubicBezTo>
                  <a:lnTo>
                    <a:pt x="36" y="30"/>
                  </a:lnTo>
                  <a:lnTo>
                    <a:pt x="38" y="29"/>
                  </a:lnTo>
                  <a:lnTo>
                    <a:pt x="35" y="31"/>
                  </a:lnTo>
                  <a:cubicBezTo>
                    <a:pt x="33" y="33"/>
                    <a:pt x="30" y="33"/>
                    <a:pt x="27" y="32"/>
                  </a:cubicBezTo>
                  <a:lnTo>
                    <a:pt x="12" y="26"/>
                  </a:lnTo>
                  <a:cubicBezTo>
                    <a:pt x="11" y="25"/>
                    <a:pt x="10" y="24"/>
                    <a:pt x="9" y="23"/>
                  </a:cubicBezTo>
                  <a:lnTo>
                    <a:pt x="2" y="13"/>
                  </a:lnTo>
                  <a:cubicBezTo>
                    <a:pt x="0" y="11"/>
                    <a:pt x="0" y="7"/>
                    <a:pt x="1" y="5"/>
                  </a:cubicBezTo>
                  <a:cubicBezTo>
                    <a:pt x="3" y="2"/>
                    <a:pt x="5" y="0"/>
                    <a:pt x="8" y="0"/>
                  </a:cubicBezTo>
                  <a:lnTo>
                    <a:pt x="14" y="0"/>
                  </a:lnTo>
                  <a:lnTo>
                    <a:pt x="19" y="0"/>
                  </a:lnTo>
                  <a:cubicBezTo>
                    <a:pt x="21" y="0"/>
                    <a:pt x="23" y="1"/>
                    <a:pt x="25" y="2"/>
                  </a:cubicBezTo>
                  <a:lnTo>
                    <a:pt x="34" y="1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6" name="Freeform 759"/>
            <p:cNvSpPr>
              <a:spLocks/>
            </p:cNvSpPr>
            <p:nvPr/>
          </p:nvSpPr>
          <p:spPr bwMode="auto">
            <a:xfrm>
              <a:off x="61277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0 h 16"/>
                <a:gd name="T14" fmla="*/ 0 60000 65536"/>
                <a:gd name="T15" fmla="*/ 0 60000 65536"/>
                <a:gd name="T16" fmla="*/ 0 60000 65536"/>
                <a:gd name="T17" fmla="*/ 0 60000 65536"/>
                <a:gd name="T18" fmla="*/ 0 60000 65536"/>
                <a:gd name="T19" fmla="*/ 0 60000 65536"/>
                <a:gd name="T20" fmla="*/ 0 60000 65536"/>
                <a:gd name="T21" fmla="*/ 0 w 32"/>
                <a:gd name="T22" fmla="*/ 0 h 16"/>
                <a:gd name="T23" fmla="*/ 32 w 3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6">
                  <a:moveTo>
                    <a:pt x="16" y="0"/>
                  </a:moveTo>
                  <a:cubicBezTo>
                    <a:pt x="16" y="4"/>
                    <a:pt x="6" y="4"/>
                    <a:pt x="0" y="4"/>
                  </a:cubicBezTo>
                  <a:cubicBezTo>
                    <a:pt x="0" y="10"/>
                    <a:pt x="11" y="10"/>
                    <a:pt x="16" y="13"/>
                  </a:cubicBezTo>
                  <a:cubicBezTo>
                    <a:pt x="22" y="16"/>
                    <a:pt x="27" y="16"/>
                    <a:pt x="32" y="13"/>
                  </a:cubicBezTo>
                  <a:cubicBezTo>
                    <a:pt x="32" y="13"/>
                    <a:pt x="32" y="13"/>
                    <a:pt x="27" y="13"/>
                  </a:cubicBezTo>
                  <a:cubicBezTo>
                    <a:pt x="27" y="13"/>
                    <a:pt x="27" y="13"/>
                    <a:pt x="27" y="13"/>
                  </a:cubicBezTo>
                  <a:cubicBezTo>
                    <a:pt x="16" y="10"/>
                    <a:pt x="16" y="7"/>
                    <a:pt x="16"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7" name="Freeform 760"/>
            <p:cNvSpPr>
              <a:spLocks noEditPoints="1"/>
            </p:cNvSpPr>
            <p:nvPr/>
          </p:nvSpPr>
          <p:spPr bwMode="auto">
            <a:xfrm>
              <a:off x="6127751" y="5394326"/>
              <a:ext cx="30163" cy="19050"/>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2147483647 h 29"/>
                <a:gd name="T16" fmla="*/ 2147483647 w 48"/>
                <a:gd name="T17" fmla="*/ 2147483647 h 29"/>
                <a:gd name="T18" fmla="*/ 2147483647 w 48"/>
                <a:gd name="T19" fmla="*/ 2147483647 h 29"/>
                <a:gd name="T20" fmla="*/ 2147483647 w 48"/>
                <a:gd name="T21" fmla="*/ 2147483647 h 29"/>
                <a:gd name="T22" fmla="*/ 2147483647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2147483647 w 48"/>
                <a:gd name="T45" fmla="*/ 2147483647 h 29"/>
                <a:gd name="T46" fmla="*/ 2147483647 w 48"/>
                <a:gd name="T47" fmla="*/ 2147483647 h 29"/>
                <a:gd name="T48" fmla="*/ 2147483647 w 48"/>
                <a:gd name="T49" fmla="*/ 2147483647 h 29"/>
                <a:gd name="T50" fmla="*/ 2147483647 w 48"/>
                <a:gd name="T51" fmla="*/ 2147483647 h 29"/>
                <a:gd name="T52" fmla="*/ 2147483647 w 48"/>
                <a:gd name="T53" fmla="*/ 2147483647 h 29"/>
                <a:gd name="T54" fmla="*/ 2147483647 w 48"/>
                <a:gd name="T55" fmla="*/ 2147483647 h 29"/>
                <a:gd name="T56" fmla="*/ 2147483647 w 48"/>
                <a:gd name="T57" fmla="*/ 2147483647 h 29"/>
                <a:gd name="T58" fmla="*/ 2147483647 w 48"/>
                <a:gd name="T59" fmla="*/ 2147483647 h 29"/>
                <a:gd name="T60" fmla="*/ 2147483647 w 48"/>
                <a:gd name="T61" fmla="*/ 2147483647 h 29"/>
                <a:gd name="T62" fmla="*/ 2147483647 w 48"/>
                <a:gd name="T63" fmla="*/ 2147483647 h 29"/>
                <a:gd name="T64" fmla="*/ 2147483647 w 48"/>
                <a:gd name="T65" fmla="*/ 2147483647 h 29"/>
                <a:gd name="T66" fmla="*/ 2147483647 w 48"/>
                <a:gd name="T67" fmla="*/ 2147483647 h 29"/>
                <a:gd name="T68" fmla="*/ 2147483647 w 48"/>
                <a:gd name="T69" fmla="*/ 2147483647 h 29"/>
                <a:gd name="T70" fmla="*/ 2147483647 w 48"/>
                <a:gd name="T71" fmla="*/ 2147483647 h 29"/>
                <a:gd name="T72" fmla="*/ 2147483647 w 48"/>
                <a:gd name="T73" fmla="*/ 2147483647 h 29"/>
                <a:gd name="T74" fmla="*/ 2147483647 w 48"/>
                <a:gd name="T75" fmla="*/ 2147483647 h 29"/>
                <a:gd name="T76" fmla="*/ 2147483647 w 48"/>
                <a:gd name="T77" fmla="*/ 2147483647 h 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
                <a:gd name="T118" fmla="*/ 0 h 29"/>
                <a:gd name="T119" fmla="*/ 48 w 48"/>
                <a:gd name="T120" fmla="*/ 29 h 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 h="29">
                  <a:moveTo>
                    <a:pt x="17" y="9"/>
                  </a:moveTo>
                  <a:lnTo>
                    <a:pt x="29" y="15"/>
                  </a:lnTo>
                  <a:lnTo>
                    <a:pt x="23" y="19"/>
                  </a:lnTo>
                  <a:cubicBezTo>
                    <a:pt x="22" y="20"/>
                    <a:pt x="20" y="20"/>
                    <a:pt x="18" y="20"/>
                  </a:cubicBezTo>
                  <a:lnTo>
                    <a:pt x="8" y="20"/>
                  </a:lnTo>
                  <a:lnTo>
                    <a:pt x="14" y="7"/>
                  </a:lnTo>
                  <a:lnTo>
                    <a:pt x="20" y="13"/>
                  </a:lnTo>
                  <a:lnTo>
                    <a:pt x="17" y="11"/>
                  </a:lnTo>
                  <a:lnTo>
                    <a:pt x="27" y="14"/>
                  </a:lnTo>
                  <a:lnTo>
                    <a:pt x="24" y="13"/>
                  </a:lnTo>
                  <a:lnTo>
                    <a:pt x="40" y="13"/>
                  </a:lnTo>
                  <a:cubicBezTo>
                    <a:pt x="45" y="13"/>
                    <a:pt x="48" y="17"/>
                    <a:pt x="48" y="21"/>
                  </a:cubicBezTo>
                  <a:cubicBezTo>
                    <a:pt x="48" y="26"/>
                    <a:pt x="45" y="29"/>
                    <a:pt x="40" y="29"/>
                  </a:cubicBezTo>
                  <a:lnTo>
                    <a:pt x="39" y="29"/>
                  </a:lnTo>
                  <a:lnTo>
                    <a:pt x="35" y="29"/>
                  </a:lnTo>
                  <a:cubicBezTo>
                    <a:pt x="34" y="29"/>
                    <a:pt x="33" y="29"/>
                    <a:pt x="32" y="29"/>
                  </a:cubicBezTo>
                  <a:lnTo>
                    <a:pt x="22" y="24"/>
                  </a:lnTo>
                  <a:cubicBezTo>
                    <a:pt x="19" y="22"/>
                    <a:pt x="18" y="20"/>
                    <a:pt x="18" y="17"/>
                  </a:cubicBezTo>
                  <a:lnTo>
                    <a:pt x="17" y="9"/>
                  </a:lnTo>
                  <a:close/>
                  <a:moveTo>
                    <a:pt x="33" y="15"/>
                  </a:moveTo>
                  <a:lnTo>
                    <a:pt x="29" y="9"/>
                  </a:lnTo>
                  <a:lnTo>
                    <a:pt x="39" y="14"/>
                  </a:lnTo>
                  <a:lnTo>
                    <a:pt x="35" y="13"/>
                  </a:lnTo>
                  <a:lnTo>
                    <a:pt x="39" y="13"/>
                  </a:lnTo>
                  <a:lnTo>
                    <a:pt x="40" y="13"/>
                  </a:lnTo>
                  <a:lnTo>
                    <a:pt x="40" y="29"/>
                  </a:lnTo>
                  <a:lnTo>
                    <a:pt x="24" y="29"/>
                  </a:lnTo>
                  <a:cubicBezTo>
                    <a:pt x="24" y="29"/>
                    <a:pt x="23" y="29"/>
                    <a:pt x="22" y="29"/>
                  </a:cubicBezTo>
                  <a:lnTo>
                    <a:pt x="12" y="26"/>
                  </a:lnTo>
                  <a:cubicBezTo>
                    <a:pt x="11" y="26"/>
                    <a:pt x="10" y="25"/>
                    <a:pt x="9" y="24"/>
                  </a:cubicBezTo>
                  <a:lnTo>
                    <a:pt x="3" y="18"/>
                  </a:lnTo>
                  <a:cubicBezTo>
                    <a:pt x="1" y="16"/>
                    <a:pt x="0" y="12"/>
                    <a:pt x="1" y="9"/>
                  </a:cubicBezTo>
                  <a:cubicBezTo>
                    <a:pt x="2" y="6"/>
                    <a:pt x="5" y="4"/>
                    <a:pt x="8" y="4"/>
                  </a:cubicBezTo>
                  <a:lnTo>
                    <a:pt x="18" y="4"/>
                  </a:lnTo>
                  <a:lnTo>
                    <a:pt x="14" y="6"/>
                  </a:lnTo>
                  <a:lnTo>
                    <a:pt x="20" y="2"/>
                  </a:lnTo>
                  <a:cubicBezTo>
                    <a:pt x="22" y="0"/>
                    <a:pt x="25" y="0"/>
                    <a:pt x="28" y="1"/>
                  </a:cubicBezTo>
                  <a:cubicBezTo>
                    <a:pt x="30" y="2"/>
                    <a:pt x="32" y="5"/>
                    <a:pt x="32" y="7"/>
                  </a:cubicBezTo>
                  <a:lnTo>
                    <a:pt x="3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8" name="Freeform 761"/>
            <p:cNvSpPr>
              <a:spLocks/>
            </p:cNvSpPr>
            <p:nvPr/>
          </p:nvSpPr>
          <p:spPr bwMode="auto">
            <a:xfrm>
              <a:off x="6118226" y="5403851"/>
              <a:ext cx="30163" cy="11113"/>
            </a:xfrm>
            <a:custGeom>
              <a:avLst/>
              <a:gdLst>
                <a:gd name="T0" fmla="*/ 2147483647 w 48"/>
                <a:gd name="T1" fmla="*/ 0 h 16"/>
                <a:gd name="T2" fmla="*/ 0 w 48"/>
                <a:gd name="T3" fmla="*/ 2147483647 h 16"/>
                <a:gd name="T4" fmla="*/ 2147483647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21" y="0"/>
                  </a:moveTo>
                  <a:cubicBezTo>
                    <a:pt x="21" y="6"/>
                    <a:pt x="7" y="6"/>
                    <a:pt x="0" y="6"/>
                  </a:cubicBezTo>
                  <a:cubicBezTo>
                    <a:pt x="0" y="6"/>
                    <a:pt x="0" y="11"/>
                    <a:pt x="7" y="11"/>
                  </a:cubicBezTo>
                  <a:cubicBezTo>
                    <a:pt x="21" y="11"/>
                    <a:pt x="42" y="16"/>
                    <a:pt x="48" y="6"/>
                  </a:cubicBezTo>
                  <a:cubicBezTo>
                    <a:pt x="35" y="11"/>
                    <a:pt x="28" y="6"/>
                    <a:pt x="2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9" name="Freeform 762"/>
            <p:cNvSpPr>
              <a:spLocks noEditPoints="1"/>
            </p:cNvSpPr>
            <p:nvPr/>
          </p:nvSpPr>
          <p:spPr bwMode="auto">
            <a:xfrm>
              <a:off x="6118226" y="5403851"/>
              <a:ext cx="41275" cy="19050"/>
            </a:xfrm>
            <a:custGeom>
              <a:avLst/>
              <a:gdLst>
                <a:gd name="T0" fmla="*/ 2147483647 w 65"/>
                <a:gd name="T1" fmla="*/ 2147483647 h 29"/>
                <a:gd name="T2" fmla="*/ 2147483647 w 65"/>
                <a:gd name="T3" fmla="*/ 2147483647 h 29"/>
                <a:gd name="T4" fmla="*/ 2147483647 w 65"/>
                <a:gd name="T5" fmla="*/ 2147483647 h 29"/>
                <a:gd name="T6" fmla="*/ 2147483647 w 65"/>
                <a:gd name="T7" fmla="*/ 2147483647 h 29"/>
                <a:gd name="T8" fmla="*/ 2147483647 w 65"/>
                <a:gd name="T9" fmla="*/ 2147483647 h 29"/>
                <a:gd name="T10" fmla="*/ 2147483647 w 65"/>
                <a:gd name="T11" fmla="*/ 2147483647 h 29"/>
                <a:gd name="T12" fmla="*/ 2147483647 w 65"/>
                <a:gd name="T13" fmla="*/ 2147483647 h 29"/>
                <a:gd name="T14" fmla="*/ 2147483647 w 65"/>
                <a:gd name="T15" fmla="*/ 2147483647 h 29"/>
                <a:gd name="T16" fmla="*/ 2147483647 w 65"/>
                <a:gd name="T17" fmla="*/ 2147483647 h 29"/>
                <a:gd name="T18" fmla="*/ 2147483647 w 65"/>
                <a:gd name="T19" fmla="*/ 2147483647 h 29"/>
                <a:gd name="T20" fmla="*/ 2147483647 w 65"/>
                <a:gd name="T21" fmla="*/ 2147483647 h 29"/>
                <a:gd name="T22" fmla="*/ 2147483647 w 65"/>
                <a:gd name="T23" fmla="*/ 2147483647 h 29"/>
                <a:gd name="T24" fmla="*/ 2147483647 w 65"/>
                <a:gd name="T25" fmla="*/ 2147483647 h 29"/>
                <a:gd name="T26" fmla="*/ 2147483647 w 65"/>
                <a:gd name="T27" fmla="*/ 2147483647 h 29"/>
                <a:gd name="T28" fmla="*/ 2147483647 w 65"/>
                <a:gd name="T29" fmla="*/ 2147483647 h 29"/>
                <a:gd name="T30" fmla="*/ 2147483647 w 65"/>
                <a:gd name="T31" fmla="*/ 2147483647 h 29"/>
                <a:gd name="T32" fmla="*/ 2147483647 w 65"/>
                <a:gd name="T33" fmla="*/ 2147483647 h 29"/>
                <a:gd name="T34" fmla="*/ 2147483647 w 65"/>
                <a:gd name="T35" fmla="*/ 2147483647 h 29"/>
                <a:gd name="T36" fmla="*/ 2147483647 w 65"/>
                <a:gd name="T37" fmla="*/ 2147483647 h 29"/>
                <a:gd name="T38" fmla="*/ 2147483647 w 65"/>
                <a:gd name="T39" fmla="*/ 2147483647 h 29"/>
                <a:gd name="T40" fmla="*/ 2147483647 w 65"/>
                <a:gd name="T41" fmla="*/ 2147483647 h 29"/>
                <a:gd name="T42" fmla="*/ 2147483647 w 65"/>
                <a:gd name="T43" fmla="*/ 2147483647 h 29"/>
                <a:gd name="T44" fmla="*/ 2147483647 w 65"/>
                <a:gd name="T45" fmla="*/ 2147483647 h 29"/>
                <a:gd name="T46" fmla="*/ 2147483647 w 65"/>
                <a:gd name="T47" fmla="*/ 2147483647 h 29"/>
                <a:gd name="T48" fmla="*/ 2147483647 w 65"/>
                <a:gd name="T49" fmla="*/ 2147483647 h 29"/>
                <a:gd name="T50" fmla="*/ 2147483647 w 65"/>
                <a:gd name="T51" fmla="*/ 2147483647 h 29"/>
                <a:gd name="T52" fmla="*/ 2147483647 w 65"/>
                <a:gd name="T53" fmla="*/ 2147483647 h 29"/>
                <a:gd name="T54" fmla="*/ 2147483647 w 65"/>
                <a:gd name="T55" fmla="*/ 2147483647 h 29"/>
                <a:gd name="T56" fmla="*/ 2147483647 w 65"/>
                <a:gd name="T57" fmla="*/ 2147483647 h 29"/>
                <a:gd name="T58" fmla="*/ 2147483647 w 65"/>
                <a:gd name="T59" fmla="*/ 2147483647 h 29"/>
                <a:gd name="T60" fmla="*/ 2147483647 w 65"/>
                <a:gd name="T61" fmla="*/ 2147483647 h 29"/>
                <a:gd name="T62" fmla="*/ 2147483647 w 65"/>
                <a:gd name="T63" fmla="*/ 2147483647 h 29"/>
                <a:gd name="T64" fmla="*/ 2147483647 w 65"/>
                <a:gd name="T65" fmla="*/ 2147483647 h 29"/>
                <a:gd name="T66" fmla="*/ 2147483647 w 65"/>
                <a:gd name="T67" fmla="*/ 2147483647 h 29"/>
                <a:gd name="T68" fmla="*/ 2147483647 w 65"/>
                <a:gd name="T69" fmla="*/ 2147483647 h 29"/>
                <a:gd name="T70" fmla="*/ 2147483647 w 65"/>
                <a:gd name="T71" fmla="*/ 2147483647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9"/>
                <a:gd name="T110" fmla="*/ 65 w 65"/>
                <a:gd name="T111" fmla="*/ 29 h 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9">
                  <a:moveTo>
                    <a:pt x="25" y="15"/>
                  </a:moveTo>
                  <a:lnTo>
                    <a:pt x="34" y="15"/>
                  </a:lnTo>
                  <a:lnTo>
                    <a:pt x="26" y="20"/>
                  </a:lnTo>
                  <a:cubicBezTo>
                    <a:pt x="25" y="21"/>
                    <a:pt x="23" y="21"/>
                    <a:pt x="22" y="21"/>
                  </a:cubicBezTo>
                  <a:lnTo>
                    <a:pt x="9" y="22"/>
                  </a:lnTo>
                  <a:lnTo>
                    <a:pt x="16" y="12"/>
                  </a:lnTo>
                  <a:lnTo>
                    <a:pt x="17" y="15"/>
                  </a:lnTo>
                  <a:lnTo>
                    <a:pt x="12" y="10"/>
                  </a:lnTo>
                  <a:lnTo>
                    <a:pt x="18" y="12"/>
                  </a:lnTo>
                  <a:lnTo>
                    <a:pt x="16" y="11"/>
                  </a:lnTo>
                  <a:lnTo>
                    <a:pt x="40" y="12"/>
                  </a:lnTo>
                  <a:lnTo>
                    <a:pt x="37" y="13"/>
                  </a:lnTo>
                  <a:lnTo>
                    <a:pt x="54" y="7"/>
                  </a:lnTo>
                  <a:lnTo>
                    <a:pt x="57" y="22"/>
                  </a:lnTo>
                  <a:lnTo>
                    <a:pt x="41" y="23"/>
                  </a:lnTo>
                  <a:cubicBezTo>
                    <a:pt x="39" y="24"/>
                    <a:pt x="38" y="23"/>
                    <a:pt x="36" y="22"/>
                  </a:cubicBezTo>
                  <a:lnTo>
                    <a:pt x="25" y="15"/>
                  </a:lnTo>
                  <a:close/>
                  <a:moveTo>
                    <a:pt x="45" y="9"/>
                  </a:moveTo>
                  <a:lnTo>
                    <a:pt x="40" y="7"/>
                  </a:lnTo>
                  <a:lnTo>
                    <a:pt x="56" y="6"/>
                  </a:lnTo>
                  <a:cubicBezTo>
                    <a:pt x="60" y="6"/>
                    <a:pt x="64" y="9"/>
                    <a:pt x="64" y="13"/>
                  </a:cubicBezTo>
                  <a:cubicBezTo>
                    <a:pt x="65" y="17"/>
                    <a:pt x="63" y="21"/>
                    <a:pt x="59" y="22"/>
                  </a:cubicBezTo>
                  <a:lnTo>
                    <a:pt x="42" y="28"/>
                  </a:lnTo>
                  <a:cubicBezTo>
                    <a:pt x="41" y="28"/>
                    <a:pt x="40" y="29"/>
                    <a:pt x="39" y="28"/>
                  </a:cubicBezTo>
                  <a:lnTo>
                    <a:pt x="15" y="27"/>
                  </a:lnTo>
                  <a:cubicBezTo>
                    <a:pt x="14" y="27"/>
                    <a:pt x="14" y="27"/>
                    <a:pt x="13" y="27"/>
                  </a:cubicBezTo>
                  <a:lnTo>
                    <a:pt x="7" y="25"/>
                  </a:lnTo>
                  <a:cubicBezTo>
                    <a:pt x="5" y="24"/>
                    <a:pt x="3" y="22"/>
                    <a:pt x="2" y="20"/>
                  </a:cubicBezTo>
                  <a:lnTo>
                    <a:pt x="1" y="17"/>
                  </a:lnTo>
                  <a:cubicBezTo>
                    <a:pt x="0" y="15"/>
                    <a:pt x="0" y="12"/>
                    <a:pt x="2" y="10"/>
                  </a:cubicBezTo>
                  <a:cubicBezTo>
                    <a:pt x="3" y="8"/>
                    <a:pt x="5" y="7"/>
                    <a:pt x="8" y="6"/>
                  </a:cubicBezTo>
                  <a:lnTo>
                    <a:pt x="21" y="5"/>
                  </a:lnTo>
                  <a:lnTo>
                    <a:pt x="17" y="7"/>
                  </a:lnTo>
                  <a:lnTo>
                    <a:pt x="25" y="2"/>
                  </a:lnTo>
                  <a:cubicBezTo>
                    <a:pt x="28" y="0"/>
                    <a:pt x="31" y="0"/>
                    <a:pt x="34" y="2"/>
                  </a:cubicBezTo>
                  <a:lnTo>
                    <a:pt x="45" y="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0" name="Freeform 763"/>
            <p:cNvSpPr>
              <a:spLocks/>
            </p:cNvSpPr>
            <p:nvPr/>
          </p:nvSpPr>
          <p:spPr bwMode="auto">
            <a:xfrm>
              <a:off x="6148388" y="53228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0 h 80"/>
                <a:gd name="T14" fmla="*/ 2147483647 w 48"/>
                <a:gd name="T15" fmla="*/ 0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80"/>
                <a:gd name="T41" fmla="*/ 48 w 48"/>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80">
                  <a:moveTo>
                    <a:pt x="36" y="62"/>
                  </a:moveTo>
                  <a:cubicBezTo>
                    <a:pt x="36" y="62"/>
                    <a:pt x="36" y="62"/>
                    <a:pt x="36" y="62"/>
                  </a:cubicBezTo>
                  <a:cubicBezTo>
                    <a:pt x="36" y="74"/>
                    <a:pt x="12" y="80"/>
                    <a:pt x="12" y="74"/>
                  </a:cubicBezTo>
                  <a:cubicBezTo>
                    <a:pt x="0" y="56"/>
                    <a:pt x="6" y="44"/>
                    <a:pt x="12" y="25"/>
                  </a:cubicBezTo>
                  <a:cubicBezTo>
                    <a:pt x="12" y="25"/>
                    <a:pt x="18" y="19"/>
                    <a:pt x="18" y="19"/>
                  </a:cubicBezTo>
                  <a:cubicBezTo>
                    <a:pt x="18" y="13"/>
                    <a:pt x="18" y="13"/>
                    <a:pt x="24" y="13"/>
                  </a:cubicBezTo>
                  <a:cubicBezTo>
                    <a:pt x="30" y="7"/>
                    <a:pt x="42" y="7"/>
                    <a:pt x="48" y="0"/>
                  </a:cubicBezTo>
                  <a:cubicBezTo>
                    <a:pt x="48" y="0"/>
                    <a:pt x="48" y="0"/>
                    <a:pt x="48" y="0"/>
                  </a:cubicBezTo>
                  <a:cubicBezTo>
                    <a:pt x="48" y="7"/>
                    <a:pt x="42" y="7"/>
                    <a:pt x="42" y="13"/>
                  </a:cubicBezTo>
                  <a:cubicBezTo>
                    <a:pt x="36" y="19"/>
                    <a:pt x="36" y="31"/>
                    <a:pt x="30" y="37"/>
                  </a:cubicBezTo>
                  <a:cubicBezTo>
                    <a:pt x="30" y="44"/>
                    <a:pt x="30" y="56"/>
                    <a:pt x="36" y="62"/>
                  </a:cubicBezTo>
                  <a:cubicBezTo>
                    <a:pt x="42" y="62"/>
                    <a:pt x="42" y="62"/>
                    <a:pt x="36" y="68"/>
                  </a:cubicBezTo>
                  <a:cubicBezTo>
                    <a:pt x="36" y="68"/>
                    <a:pt x="36" y="62"/>
                    <a:pt x="36" y="62"/>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1" name="Freeform 764"/>
            <p:cNvSpPr>
              <a:spLocks/>
            </p:cNvSpPr>
            <p:nvPr/>
          </p:nvSpPr>
          <p:spPr bwMode="auto">
            <a:xfrm>
              <a:off x="6151563" y="5322888"/>
              <a:ext cx="38100" cy="58738"/>
            </a:xfrm>
            <a:custGeom>
              <a:avLst/>
              <a:gdLst>
                <a:gd name="T0" fmla="*/ 2147483647 w 60"/>
                <a:gd name="T1" fmla="*/ 2147483647 h 93"/>
                <a:gd name="T2" fmla="*/ 2147483647 w 60"/>
                <a:gd name="T3" fmla="*/ 2147483647 h 93"/>
                <a:gd name="T4" fmla="*/ 2147483647 w 60"/>
                <a:gd name="T5" fmla="*/ 2147483647 h 93"/>
                <a:gd name="T6" fmla="*/ 2147483647 w 60"/>
                <a:gd name="T7" fmla="*/ 2147483647 h 93"/>
                <a:gd name="T8" fmla="*/ 2147483647 w 60"/>
                <a:gd name="T9" fmla="*/ 2147483647 h 93"/>
                <a:gd name="T10" fmla="*/ 0 w 60"/>
                <a:gd name="T11" fmla="*/ 2147483647 h 93"/>
                <a:gd name="T12" fmla="*/ 2147483647 w 60"/>
                <a:gd name="T13" fmla="*/ 2147483647 h 93"/>
                <a:gd name="T14" fmla="*/ 2147483647 w 60"/>
                <a:gd name="T15" fmla="*/ 2147483647 h 93"/>
                <a:gd name="T16" fmla="*/ 2147483647 w 60"/>
                <a:gd name="T17" fmla="*/ 2147483647 h 93"/>
                <a:gd name="T18" fmla="*/ 2147483647 w 60"/>
                <a:gd name="T19" fmla="*/ 2147483647 h 93"/>
                <a:gd name="T20" fmla="*/ 2147483647 w 60"/>
                <a:gd name="T21" fmla="*/ 2147483647 h 93"/>
                <a:gd name="T22" fmla="*/ 2147483647 w 60"/>
                <a:gd name="T23" fmla="*/ 2147483647 h 93"/>
                <a:gd name="T24" fmla="*/ 2147483647 w 60"/>
                <a:gd name="T25" fmla="*/ 2147483647 h 93"/>
                <a:gd name="T26" fmla="*/ 2147483647 w 60"/>
                <a:gd name="T27" fmla="*/ 2147483647 h 93"/>
                <a:gd name="T28" fmla="*/ 2147483647 w 60"/>
                <a:gd name="T29" fmla="*/ 2147483647 h 93"/>
                <a:gd name="T30" fmla="*/ 2147483647 w 60"/>
                <a:gd name="T31" fmla="*/ 2147483647 h 93"/>
                <a:gd name="T32" fmla="*/ 2147483647 w 60"/>
                <a:gd name="T33" fmla="*/ 2147483647 h 93"/>
                <a:gd name="T34" fmla="*/ 2147483647 w 60"/>
                <a:gd name="T35" fmla="*/ 2147483647 h 93"/>
                <a:gd name="T36" fmla="*/ 2147483647 w 60"/>
                <a:gd name="T37" fmla="*/ 2147483647 h 93"/>
                <a:gd name="T38" fmla="*/ 2147483647 w 60"/>
                <a:gd name="T39" fmla="*/ 2147483647 h 93"/>
                <a:gd name="T40" fmla="*/ 2147483647 w 60"/>
                <a:gd name="T41" fmla="*/ 2147483647 h 93"/>
                <a:gd name="T42" fmla="*/ 2147483647 w 60"/>
                <a:gd name="T43" fmla="*/ 2147483647 h 93"/>
                <a:gd name="T44" fmla="*/ 2147483647 w 60"/>
                <a:gd name="T45" fmla="*/ 2147483647 h 93"/>
                <a:gd name="T46" fmla="*/ 2147483647 w 60"/>
                <a:gd name="T47" fmla="*/ 2147483647 h 93"/>
                <a:gd name="T48" fmla="*/ 2147483647 w 60"/>
                <a:gd name="T49" fmla="*/ 2147483647 h 93"/>
                <a:gd name="T50" fmla="*/ 2147483647 w 60"/>
                <a:gd name="T51" fmla="*/ 2147483647 h 93"/>
                <a:gd name="T52" fmla="*/ 2147483647 w 60"/>
                <a:gd name="T53" fmla="*/ 2147483647 h 93"/>
                <a:gd name="T54" fmla="*/ 2147483647 w 60"/>
                <a:gd name="T55" fmla="*/ 2147483647 h 93"/>
                <a:gd name="T56" fmla="*/ 2147483647 w 60"/>
                <a:gd name="T57" fmla="*/ 2147483647 h 93"/>
                <a:gd name="T58" fmla="*/ 2147483647 w 60"/>
                <a:gd name="T59" fmla="*/ 2147483647 h 93"/>
                <a:gd name="T60" fmla="*/ 2147483647 w 60"/>
                <a:gd name="T61" fmla="*/ 2147483647 h 93"/>
                <a:gd name="T62" fmla="*/ 2147483647 w 60"/>
                <a:gd name="T63" fmla="*/ 2147483647 h 93"/>
                <a:gd name="T64" fmla="*/ 2147483647 w 60"/>
                <a:gd name="T65" fmla="*/ 2147483647 h 93"/>
                <a:gd name="T66" fmla="*/ 2147483647 w 60"/>
                <a:gd name="T67" fmla="*/ 2147483647 h 93"/>
                <a:gd name="T68" fmla="*/ 2147483647 w 60"/>
                <a:gd name="T69" fmla="*/ 2147483647 h 93"/>
                <a:gd name="T70" fmla="*/ 2147483647 w 60"/>
                <a:gd name="T71" fmla="*/ 2147483647 h 93"/>
                <a:gd name="T72" fmla="*/ 2147483647 w 60"/>
                <a:gd name="T73" fmla="*/ 2147483647 h 93"/>
                <a:gd name="T74" fmla="*/ 2147483647 w 60"/>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93"/>
                <a:gd name="T116" fmla="*/ 60 w 60"/>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93">
                  <a:moveTo>
                    <a:pt x="47" y="74"/>
                  </a:moveTo>
                  <a:lnTo>
                    <a:pt x="43" y="82"/>
                  </a:lnTo>
                  <a:cubicBezTo>
                    <a:pt x="42" y="83"/>
                    <a:pt x="41" y="84"/>
                    <a:pt x="40" y="85"/>
                  </a:cubicBezTo>
                  <a:lnTo>
                    <a:pt x="32" y="90"/>
                  </a:lnTo>
                  <a:cubicBezTo>
                    <a:pt x="31" y="91"/>
                    <a:pt x="30" y="91"/>
                    <a:pt x="28" y="91"/>
                  </a:cubicBezTo>
                  <a:lnTo>
                    <a:pt x="20" y="92"/>
                  </a:lnTo>
                  <a:cubicBezTo>
                    <a:pt x="19" y="93"/>
                    <a:pt x="17" y="92"/>
                    <a:pt x="16" y="92"/>
                  </a:cubicBezTo>
                  <a:lnTo>
                    <a:pt x="12" y="90"/>
                  </a:lnTo>
                  <a:cubicBezTo>
                    <a:pt x="10" y="89"/>
                    <a:pt x="9" y="87"/>
                    <a:pt x="8" y="86"/>
                  </a:cubicBezTo>
                  <a:lnTo>
                    <a:pt x="2" y="73"/>
                  </a:lnTo>
                  <a:cubicBezTo>
                    <a:pt x="2" y="72"/>
                    <a:pt x="2" y="71"/>
                    <a:pt x="1" y="70"/>
                  </a:cubicBezTo>
                  <a:lnTo>
                    <a:pt x="0" y="59"/>
                  </a:lnTo>
                  <a:cubicBezTo>
                    <a:pt x="0" y="58"/>
                    <a:pt x="0" y="57"/>
                    <a:pt x="1" y="56"/>
                  </a:cubicBezTo>
                  <a:lnTo>
                    <a:pt x="8" y="31"/>
                  </a:lnTo>
                  <a:cubicBezTo>
                    <a:pt x="8" y="30"/>
                    <a:pt x="9" y="29"/>
                    <a:pt x="10" y="28"/>
                  </a:cubicBezTo>
                  <a:lnTo>
                    <a:pt x="13" y="25"/>
                  </a:lnTo>
                  <a:lnTo>
                    <a:pt x="16" y="22"/>
                  </a:lnTo>
                  <a:lnTo>
                    <a:pt x="14" y="26"/>
                  </a:lnTo>
                  <a:lnTo>
                    <a:pt x="15" y="21"/>
                  </a:lnTo>
                  <a:cubicBezTo>
                    <a:pt x="15" y="18"/>
                    <a:pt x="18" y="15"/>
                    <a:pt x="21" y="15"/>
                  </a:cubicBezTo>
                  <a:lnTo>
                    <a:pt x="26" y="14"/>
                  </a:lnTo>
                  <a:lnTo>
                    <a:pt x="24" y="14"/>
                  </a:lnTo>
                  <a:lnTo>
                    <a:pt x="36" y="8"/>
                  </a:lnTo>
                  <a:lnTo>
                    <a:pt x="47" y="2"/>
                  </a:lnTo>
                  <a:cubicBezTo>
                    <a:pt x="50" y="0"/>
                    <a:pt x="54" y="0"/>
                    <a:pt x="57" y="2"/>
                  </a:cubicBezTo>
                  <a:cubicBezTo>
                    <a:pt x="59" y="5"/>
                    <a:pt x="60" y="8"/>
                    <a:pt x="59" y="12"/>
                  </a:cubicBezTo>
                  <a:lnTo>
                    <a:pt x="56" y="19"/>
                  </a:lnTo>
                  <a:lnTo>
                    <a:pt x="53" y="25"/>
                  </a:lnTo>
                  <a:lnTo>
                    <a:pt x="47" y="37"/>
                  </a:lnTo>
                  <a:lnTo>
                    <a:pt x="41" y="49"/>
                  </a:lnTo>
                  <a:lnTo>
                    <a:pt x="41" y="45"/>
                  </a:lnTo>
                  <a:lnTo>
                    <a:pt x="42" y="58"/>
                  </a:lnTo>
                  <a:lnTo>
                    <a:pt x="42" y="55"/>
                  </a:lnTo>
                  <a:lnTo>
                    <a:pt x="47" y="67"/>
                  </a:lnTo>
                  <a:lnTo>
                    <a:pt x="41" y="63"/>
                  </a:lnTo>
                  <a:lnTo>
                    <a:pt x="46" y="64"/>
                  </a:lnTo>
                  <a:cubicBezTo>
                    <a:pt x="49" y="64"/>
                    <a:pt x="51" y="66"/>
                    <a:pt x="52" y="69"/>
                  </a:cubicBezTo>
                  <a:cubicBezTo>
                    <a:pt x="53" y="72"/>
                    <a:pt x="52" y="75"/>
                    <a:pt x="50" y="77"/>
                  </a:cubicBezTo>
                  <a:lnTo>
                    <a:pt x="45" y="82"/>
                  </a:lnTo>
                  <a:lnTo>
                    <a:pt x="34" y="71"/>
                  </a:lnTo>
                  <a:lnTo>
                    <a:pt x="39" y="66"/>
                  </a:lnTo>
                  <a:lnTo>
                    <a:pt x="43" y="79"/>
                  </a:lnTo>
                  <a:lnTo>
                    <a:pt x="38" y="78"/>
                  </a:lnTo>
                  <a:cubicBezTo>
                    <a:pt x="35" y="78"/>
                    <a:pt x="33" y="76"/>
                    <a:pt x="32" y="74"/>
                  </a:cubicBezTo>
                  <a:lnTo>
                    <a:pt x="27" y="62"/>
                  </a:lnTo>
                  <a:cubicBezTo>
                    <a:pt x="27" y="61"/>
                    <a:pt x="27" y="60"/>
                    <a:pt x="26" y="59"/>
                  </a:cubicBezTo>
                  <a:lnTo>
                    <a:pt x="25" y="46"/>
                  </a:lnTo>
                  <a:cubicBezTo>
                    <a:pt x="25" y="45"/>
                    <a:pt x="26" y="43"/>
                    <a:pt x="26" y="42"/>
                  </a:cubicBezTo>
                  <a:lnTo>
                    <a:pt x="32" y="30"/>
                  </a:lnTo>
                  <a:lnTo>
                    <a:pt x="38" y="18"/>
                  </a:lnTo>
                  <a:lnTo>
                    <a:pt x="41" y="12"/>
                  </a:lnTo>
                  <a:lnTo>
                    <a:pt x="44" y="5"/>
                  </a:lnTo>
                  <a:lnTo>
                    <a:pt x="55" y="15"/>
                  </a:lnTo>
                  <a:lnTo>
                    <a:pt x="43" y="23"/>
                  </a:lnTo>
                  <a:lnTo>
                    <a:pt x="31" y="29"/>
                  </a:lnTo>
                  <a:cubicBezTo>
                    <a:pt x="30" y="29"/>
                    <a:pt x="30" y="29"/>
                    <a:pt x="29" y="29"/>
                  </a:cubicBezTo>
                  <a:lnTo>
                    <a:pt x="24" y="30"/>
                  </a:lnTo>
                  <a:lnTo>
                    <a:pt x="30" y="24"/>
                  </a:lnTo>
                  <a:lnTo>
                    <a:pt x="29" y="29"/>
                  </a:lnTo>
                  <a:cubicBezTo>
                    <a:pt x="29" y="31"/>
                    <a:pt x="28" y="32"/>
                    <a:pt x="27" y="33"/>
                  </a:cubicBezTo>
                  <a:lnTo>
                    <a:pt x="24" y="36"/>
                  </a:lnTo>
                  <a:lnTo>
                    <a:pt x="21" y="39"/>
                  </a:lnTo>
                  <a:lnTo>
                    <a:pt x="23" y="36"/>
                  </a:lnTo>
                  <a:lnTo>
                    <a:pt x="16" y="61"/>
                  </a:lnTo>
                  <a:lnTo>
                    <a:pt x="16" y="58"/>
                  </a:lnTo>
                  <a:lnTo>
                    <a:pt x="17" y="69"/>
                  </a:lnTo>
                  <a:lnTo>
                    <a:pt x="17" y="66"/>
                  </a:lnTo>
                  <a:lnTo>
                    <a:pt x="23" y="79"/>
                  </a:lnTo>
                  <a:lnTo>
                    <a:pt x="19" y="75"/>
                  </a:lnTo>
                  <a:lnTo>
                    <a:pt x="23" y="77"/>
                  </a:lnTo>
                  <a:lnTo>
                    <a:pt x="18" y="77"/>
                  </a:lnTo>
                  <a:lnTo>
                    <a:pt x="26" y="76"/>
                  </a:lnTo>
                  <a:lnTo>
                    <a:pt x="23" y="77"/>
                  </a:lnTo>
                  <a:lnTo>
                    <a:pt x="31" y="72"/>
                  </a:lnTo>
                  <a:lnTo>
                    <a:pt x="28" y="75"/>
                  </a:lnTo>
                  <a:lnTo>
                    <a:pt x="32" y="67"/>
                  </a:lnTo>
                  <a:lnTo>
                    <a:pt x="47" y="7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2" name="Freeform 765"/>
            <p:cNvSpPr>
              <a:spLocks/>
            </p:cNvSpPr>
            <p:nvPr/>
          </p:nvSpPr>
          <p:spPr bwMode="auto">
            <a:xfrm>
              <a:off x="6357938" y="51371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0 w 64"/>
                <a:gd name="T9" fmla="*/ 0 h 112"/>
                <a:gd name="T10" fmla="*/ 2147483647 w 64"/>
                <a:gd name="T11" fmla="*/ 2147483647 h 112"/>
                <a:gd name="T12" fmla="*/ 2147483647 w 64"/>
                <a:gd name="T13" fmla="*/ 2147483647 h 112"/>
                <a:gd name="T14" fmla="*/ 2147483647 w 64"/>
                <a:gd name="T15" fmla="*/ 2147483647 h 112"/>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12"/>
                <a:gd name="T26" fmla="*/ 64 w 64"/>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12">
                  <a:moveTo>
                    <a:pt x="55" y="83"/>
                  </a:moveTo>
                  <a:cubicBezTo>
                    <a:pt x="55" y="83"/>
                    <a:pt x="64" y="59"/>
                    <a:pt x="64" y="59"/>
                  </a:cubicBezTo>
                  <a:cubicBezTo>
                    <a:pt x="64" y="77"/>
                    <a:pt x="45" y="112"/>
                    <a:pt x="45" y="112"/>
                  </a:cubicBezTo>
                  <a:cubicBezTo>
                    <a:pt x="35" y="101"/>
                    <a:pt x="10" y="101"/>
                    <a:pt x="10" y="83"/>
                  </a:cubicBezTo>
                  <a:cubicBezTo>
                    <a:pt x="10" y="59"/>
                    <a:pt x="0" y="24"/>
                    <a:pt x="0" y="0"/>
                  </a:cubicBezTo>
                  <a:cubicBezTo>
                    <a:pt x="0" y="0"/>
                    <a:pt x="10" y="83"/>
                    <a:pt x="25" y="83"/>
                  </a:cubicBezTo>
                  <a:cubicBezTo>
                    <a:pt x="25" y="83"/>
                    <a:pt x="40" y="101"/>
                    <a:pt x="45" y="95"/>
                  </a:cubicBezTo>
                  <a:cubicBezTo>
                    <a:pt x="45" y="95"/>
                    <a:pt x="55" y="83"/>
                    <a:pt x="55" y="8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3" name="Freeform 766"/>
            <p:cNvSpPr>
              <a:spLocks/>
            </p:cNvSpPr>
            <p:nvPr/>
          </p:nvSpPr>
          <p:spPr bwMode="auto">
            <a:xfrm>
              <a:off x="6218238" y="4910138"/>
              <a:ext cx="69850" cy="20638"/>
            </a:xfrm>
            <a:custGeom>
              <a:avLst/>
              <a:gdLst>
                <a:gd name="T0" fmla="*/ 0 w 112"/>
                <a:gd name="T1" fmla="*/ 2147483647 h 32"/>
                <a:gd name="T2" fmla="*/ 2147483647 w 112"/>
                <a:gd name="T3" fmla="*/ 2147483647 h 32"/>
                <a:gd name="T4" fmla="*/ 2147483647 w 112"/>
                <a:gd name="T5" fmla="*/ 2147483647 h 32"/>
                <a:gd name="T6" fmla="*/ 2147483647 w 112"/>
                <a:gd name="T7" fmla="*/ 2147483647 h 32"/>
                <a:gd name="T8" fmla="*/ 2147483647 w 112"/>
                <a:gd name="T9" fmla="*/ 2147483647 h 32"/>
                <a:gd name="T10" fmla="*/ 2147483647 w 112"/>
                <a:gd name="T11" fmla="*/ 2147483647 h 32"/>
                <a:gd name="T12" fmla="*/ 0 w 112"/>
                <a:gd name="T13" fmla="*/ 2147483647 h 32"/>
                <a:gd name="T14" fmla="*/ 0 60000 65536"/>
                <a:gd name="T15" fmla="*/ 0 60000 65536"/>
                <a:gd name="T16" fmla="*/ 0 60000 65536"/>
                <a:gd name="T17" fmla="*/ 0 60000 65536"/>
                <a:gd name="T18" fmla="*/ 0 60000 65536"/>
                <a:gd name="T19" fmla="*/ 0 60000 65536"/>
                <a:gd name="T20" fmla="*/ 0 60000 65536"/>
                <a:gd name="T21" fmla="*/ 0 w 112"/>
                <a:gd name="T22" fmla="*/ 0 h 32"/>
                <a:gd name="T23" fmla="*/ 112 w 11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2">
                  <a:moveTo>
                    <a:pt x="0" y="32"/>
                  </a:moveTo>
                  <a:cubicBezTo>
                    <a:pt x="19" y="32"/>
                    <a:pt x="32" y="26"/>
                    <a:pt x="44" y="13"/>
                  </a:cubicBezTo>
                  <a:cubicBezTo>
                    <a:pt x="44" y="13"/>
                    <a:pt x="44" y="7"/>
                    <a:pt x="50" y="7"/>
                  </a:cubicBezTo>
                  <a:cubicBezTo>
                    <a:pt x="69" y="0"/>
                    <a:pt x="81" y="7"/>
                    <a:pt x="100" y="20"/>
                  </a:cubicBezTo>
                  <a:cubicBezTo>
                    <a:pt x="106" y="26"/>
                    <a:pt x="106" y="26"/>
                    <a:pt x="112" y="26"/>
                  </a:cubicBezTo>
                  <a:cubicBezTo>
                    <a:pt x="106" y="26"/>
                    <a:pt x="13" y="32"/>
                    <a:pt x="7" y="32"/>
                  </a:cubicBezTo>
                  <a:cubicBezTo>
                    <a:pt x="7" y="32"/>
                    <a:pt x="0" y="32"/>
                    <a:pt x="0" y="3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4" name="Freeform 767"/>
            <p:cNvSpPr>
              <a:spLocks/>
            </p:cNvSpPr>
            <p:nvPr/>
          </p:nvSpPr>
          <p:spPr bwMode="auto">
            <a:xfrm>
              <a:off x="6238876" y="4972051"/>
              <a:ext cx="58738" cy="71438"/>
            </a:xfrm>
            <a:custGeom>
              <a:avLst/>
              <a:gdLst>
                <a:gd name="T0" fmla="*/ 2147483647 w 96"/>
                <a:gd name="T1" fmla="*/ 0 h 112"/>
                <a:gd name="T2" fmla="*/ 2147483647 w 96"/>
                <a:gd name="T3" fmla="*/ 2147483647 h 112"/>
                <a:gd name="T4" fmla="*/ 2147483647 w 96"/>
                <a:gd name="T5" fmla="*/ 2147483647 h 112"/>
                <a:gd name="T6" fmla="*/ 0 w 96"/>
                <a:gd name="T7" fmla="*/ 2147483647 h 112"/>
                <a:gd name="T8" fmla="*/ 2147483647 w 96"/>
                <a:gd name="T9" fmla="*/ 2147483647 h 112"/>
                <a:gd name="T10" fmla="*/ 2147483647 w 96"/>
                <a:gd name="T11" fmla="*/ 2147483647 h 112"/>
                <a:gd name="T12" fmla="*/ 2147483647 w 96"/>
                <a:gd name="T13" fmla="*/ 0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52" y="0"/>
                  </a:moveTo>
                  <a:cubicBezTo>
                    <a:pt x="58" y="20"/>
                    <a:pt x="39" y="40"/>
                    <a:pt x="20" y="66"/>
                  </a:cubicBezTo>
                  <a:cubicBezTo>
                    <a:pt x="13" y="80"/>
                    <a:pt x="13" y="93"/>
                    <a:pt x="7" y="99"/>
                  </a:cubicBezTo>
                  <a:cubicBezTo>
                    <a:pt x="7" y="106"/>
                    <a:pt x="0" y="106"/>
                    <a:pt x="0" y="106"/>
                  </a:cubicBezTo>
                  <a:cubicBezTo>
                    <a:pt x="20" y="112"/>
                    <a:pt x="39" y="112"/>
                    <a:pt x="52" y="106"/>
                  </a:cubicBezTo>
                  <a:cubicBezTo>
                    <a:pt x="84" y="93"/>
                    <a:pt x="96" y="47"/>
                    <a:pt x="84" y="20"/>
                  </a:cubicBezTo>
                  <a:cubicBezTo>
                    <a:pt x="77" y="14"/>
                    <a:pt x="58" y="7"/>
                    <a:pt x="45" y="0"/>
                  </a:cubicBezTo>
                  <a:cubicBezTo>
                    <a:pt x="45" y="0"/>
                    <a:pt x="52" y="0"/>
                    <a:pt x="5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5" name="Freeform 768"/>
            <p:cNvSpPr>
              <a:spLocks/>
            </p:cNvSpPr>
            <p:nvPr/>
          </p:nvSpPr>
          <p:spPr bwMode="auto">
            <a:xfrm>
              <a:off x="6448426" y="55181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0 h 48"/>
                <a:gd name="T8" fmla="*/ 2147483647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48" y="28"/>
                  </a:moveTo>
                  <a:cubicBezTo>
                    <a:pt x="42" y="42"/>
                    <a:pt x="30" y="48"/>
                    <a:pt x="18" y="48"/>
                  </a:cubicBezTo>
                  <a:cubicBezTo>
                    <a:pt x="6" y="42"/>
                    <a:pt x="6" y="21"/>
                    <a:pt x="0" y="21"/>
                  </a:cubicBezTo>
                  <a:cubicBezTo>
                    <a:pt x="12" y="14"/>
                    <a:pt x="18" y="7"/>
                    <a:pt x="24" y="0"/>
                  </a:cubicBezTo>
                  <a:cubicBezTo>
                    <a:pt x="18" y="7"/>
                    <a:pt x="42" y="14"/>
                    <a:pt x="48" y="28"/>
                  </a:cubicBezTo>
                  <a:cubicBezTo>
                    <a:pt x="48" y="28"/>
                    <a:pt x="48" y="28"/>
                    <a:pt x="48" y="2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6" name="Freeform 769"/>
            <p:cNvSpPr>
              <a:spLocks/>
            </p:cNvSpPr>
            <p:nvPr/>
          </p:nvSpPr>
          <p:spPr bwMode="auto">
            <a:xfrm>
              <a:off x="6227763" y="5364163"/>
              <a:ext cx="69850" cy="50800"/>
            </a:xfrm>
            <a:custGeom>
              <a:avLst/>
              <a:gdLst>
                <a:gd name="T0" fmla="*/ 2147483647 w 112"/>
                <a:gd name="T1" fmla="*/ 2147483647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12" y="63"/>
                  </a:moveTo>
                  <a:cubicBezTo>
                    <a:pt x="112" y="63"/>
                    <a:pt x="106" y="63"/>
                    <a:pt x="106" y="63"/>
                  </a:cubicBezTo>
                  <a:cubicBezTo>
                    <a:pt x="88" y="58"/>
                    <a:pt x="94" y="29"/>
                    <a:pt x="75" y="18"/>
                  </a:cubicBezTo>
                  <a:cubicBezTo>
                    <a:pt x="56" y="0"/>
                    <a:pt x="13" y="12"/>
                    <a:pt x="0" y="29"/>
                  </a:cubicBezTo>
                  <a:cubicBezTo>
                    <a:pt x="0" y="29"/>
                    <a:pt x="56" y="6"/>
                    <a:pt x="69" y="40"/>
                  </a:cubicBezTo>
                  <a:cubicBezTo>
                    <a:pt x="88" y="80"/>
                    <a:pt x="112" y="63"/>
                    <a:pt x="112" y="6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7" name="Freeform 770"/>
            <p:cNvSpPr>
              <a:spLocks/>
            </p:cNvSpPr>
            <p:nvPr/>
          </p:nvSpPr>
          <p:spPr bwMode="auto">
            <a:xfrm>
              <a:off x="6127751" y="4837113"/>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92"/>
                <a:gd name="T26" fmla="*/ 96 w 9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92">
                  <a:moveTo>
                    <a:pt x="17" y="186"/>
                  </a:moveTo>
                  <a:cubicBezTo>
                    <a:pt x="29" y="186"/>
                    <a:pt x="46" y="192"/>
                    <a:pt x="46" y="186"/>
                  </a:cubicBezTo>
                  <a:cubicBezTo>
                    <a:pt x="96" y="131"/>
                    <a:pt x="85" y="0"/>
                    <a:pt x="85" y="50"/>
                  </a:cubicBezTo>
                  <a:cubicBezTo>
                    <a:pt x="85" y="87"/>
                    <a:pt x="51" y="118"/>
                    <a:pt x="23" y="149"/>
                  </a:cubicBezTo>
                  <a:cubicBezTo>
                    <a:pt x="23" y="149"/>
                    <a:pt x="12" y="155"/>
                    <a:pt x="6" y="168"/>
                  </a:cubicBezTo>
                  <a:cubicBezTo>
                    <a:pt x="6" y="168"/>
                    <a:pt x="0" y="174"/>
                    <a:pt x="6" y="174"/>
                  </a:cubicBezTo>
                  <a:cubicBezTo>
                    <a:pt x="6" y="180"/>
                    <a:pt x="6" y="186"/>
                    <a:pt x="12" y="186"/>
                  </a:cubicBezTo>
                  <a:cubicBezTo>
                    <a:pt x="12" y="186"/>
                    <a:pt x="17" y="186"/>
                    <a:pt x="17" y="18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8" name="Freeform 771"/>
            <p:cNvSpPr>
              <a:spLocks/>
            </p:cNvSpPr>
            <p:nvPr/>
          </p:nvSpPr>
          <p:spPr bwMode="auto">
            <a:xfrm>
              <a:off x="6169026" y="4910138"/>
              <a:ext cx="30163" cy="50800"/>
            </a:xfrm>
            <a:custGeom>
              <a:avLst/>
              <a:gdLst>
                <a:gd name="T0" fmla="*/ 2147483647 w 48"/>
                <a:gd name="T1" fmla="*/ 2147483647 h 80"/>
                <a:gd name="T2" fmla="*/ 0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6" y="67"/>
                  </a:moveTo>
                  <a:cubicBezTo>
                    <a:pt x="6" y="60"/>
                    <a:pt x="0" y="67"/>
                    <a:pt x="0" y="74"/>
                  </a:cubicBezTo>
                  <a:cubicBezTo>
                    <a:pt x="6" y="80"/>
                    <a:pt x="11" y="74"/>
                    <a:pt x="22" y="67"/>
                  </a:cubicBezTo>
                  <a:cubicBezTo>
                    <a:pt x="32" y="60"/>
                    <a:pt x="43" y="54"/>
                    <a:pt x="43" y="47"/>
                  </a:cubicBezTo>
                  <a:cubicBezTo>
                    <a:pt x="48" y="27"/>
                    <a:pt x="32" y="14"/>
                    <a:pt x="22" y="0"/>
                  </a:cubicBezTo>
                  <a:cubicBezTo>
                    <a:pt x="22" y="0"/>
                    <a:pt x="22" y="7"/>
                    <a:pt x="22" y="7"/>
                  </a:cubicBezTo>
                  <a:cubicBezTo>
                    <a:pt x="27" y="20"/>
                    <a:pt x="38" y="34"/>
                    <a:pt x="32" y="54"/>
                  </a:cubicBezTo>
                  <a:cubicBezTo>
                    <a:pt x="32" y="60"/>
                    <a:pt x="16" y="67"/>
                    <a:pt x="6" y="67"/>
                  </a:cubicBezTo>
                </a:path>
              </a:pathLst>
            </a:custGeom>
            <a:solidFill>
              <a:srgbClr val="FED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9" name="Freeform 772"/>
            <p:cNvSpPr>
              <a:spLocks/>
            </p:cNvSpPr>
            <p:nvPr/>
          </p:nvSpPr>
          <p:spPr bwMode="auto">
            <a:xfrm>
              <a:off x="6178551" y="4837113"/>
              <a:ext cx="30163" cy="93663"/>
            </a:xfrm>
            <a:custGeom>
              <a:avLst/>
              <a:gdLst>
                <a:gd name="T0" fmla="*/ 2147483647 w 48"/>
                <a:gd name="T1" fmla="*/ 0 h 144"/>
                <a:gd name="T2" fmla="*/ 2147483647 w 48"/>
                <a:gd name="T3" fmla="*/ 2147483647 h 144"/>
                <a:gd name="T4" fmla="*/ 2147483647 w 48"/>
                <a:gd name="T5" fmla="*/ 2147483647 h 144"/>
                <a:gd name="T6" fmla="*/ 2147483647 w 48"/>
                <a:gd name="T7" fmla="*/ 2147483647 h 144"/>
                <a:gd name="T8" fmla="*/ 2147483647 w 48"/>
                <a:gd name="T9" fmla="*/ 2147483647 h 144"/>
                <a:gd name="T10" fmla="*/ 2147483647 w 48"/>
                <a:gd name="T11" fmla="*/ 2147483647 h 144"/>
                <a:gd name="T12" fmla="*/ 2147483647 w 48"/>
                <a:gd name="T13" fmla="*/ 2147483647 h 144"/>
                <a:gd name="T14" fmla="*/ 2147483647 w 48"/>
                <a:gd name="T15" fmla="*/ 2147483647 h 144"/>
                <a:gd name="T16" fmla="*/ 2147483647 w 48"/>
                <a:gd name="T17" fmla="*/ 2147483647 h 144"/>
                <a:gd name="T18" fmla="*/ 2147483647 w 48"/>
                <a:gd name="T19" fmla="*/ 2147483647 h 144"/>
                <a:gd name="T20" fmla="*/ 2147483647 w 48"/>
                <a:gd name="T21" fmla="*/ 2147483647 h 144"/>
                <a:gd name="T22" fmla="*/ 2147483647 w 48"/>
                <a:gd name="T23" fmla="*/ 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44"/>
                <a:gd name="T38" fmla="*/ 48 w 4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44">
                  <a:moveTo>
                    <a:pt x="32" y="0"/>
                  </a:moveTo>
                  <a:cubicBezTo>
                    <a:pt x="32" y="14"/>
                    <a:pt x="32" y="27"/>
                    <a:pt x="32" y="40"/>
                  </a:cubicBezTo>
                  <a:cubicBezTo>
                    <a:pt x="32" y="46"/>
                    <a:pt x="32" y="53"/>
                    <a:pt x="27" y="59"/>
                  </a:cubicBezTo>
                  <a:cubicBezTo>
                    <a:pt x="27" y="72"/>
                    <a:pt x="27" y="66"/>
                    <a:pt x="16" y="72"/>
                  </a:cubicBezTo>
                  <a:cubicBezTo>
                    <a:pt x="0" y="92"/>
                    <a:pt x="11" y="86"/>
                    <a:pt x="11" y="105"/>
                  </a:cubicBezTo>
                  <a:cubicBezTo>
                    <a:pt x="11" y="112"/>
                    <a:pt x="6" y="118"/>
                    <a:pt x="6" y="125"/>
                  </a:cubicBezTo>
                  <a:cubicBezTo>
                    <a:pt x="11" y="125"/>
                    <a:pt x="16" y="144"/>
                    <a:pt x="27" y="144"/>
                  </a:cubicBezTo>
                  <a:cubicBezTo>
                    <a:pt x="27" y="144"/>
                    <a:pt x="32" y="138"/>
                    <a:pt x="32" y="131"/>
                  </a:cubicBezTo>
                  <a:cubicBezTo>
                    <a:pt x="38" y="118"/>
                    <a:pt x="43" y="118"/>
                    <a:pt x="43" y="105"/>
                  </a:cubicBezTo>
                  <a:cubicBezTo>
                    <a:pt x="43" y="105"/>
                    <a:pt x="43" y="92"/>
                    <a:pt x="48" y="79"/>
                  </a:cubicBezTo>
                  <a:cubicBezTo>
                    <a:pt x="48" y="79"/>
                    <a:pt x="48" y="66"/>
                    <a:pt x="48" y="66"/>
                  </a:cubicBezTo>
                  <a:cubicBezTo>
                    <a:pt x="38" y="46"/>
                    <a:pt x="43" y="20"/>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0" name="Freeform 773"/>
            <p:cNvSpPr>
              <a:spLocks/>
            </p:cNvSpPr>
            <p:nvPr/>
          </p:nvSpPr>
          <p:spPr bwMode="auto">
            <a:xfrm>
              <a:off x="6208713" y="4827588"/>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2147483647 h 128"/>
                <a:gd name="T8" fmla="*/ 0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0 h 128"/>
                <a:gd name="T20" fmla="*/ 2147483647 w 4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28"/>
                <a:gd name="T35" fmla="*/ 48 w 4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28">
                  <a:moveTo>
                    <a:pt x="35" y="7"/>
                  </a:moveTo>
                  <a:cubicBezTo>
                    <a:pt x="28" y="13"/>
                    <a:pt x="35" y="19"/>
                    <a:pt x="28" y="25"/>
                  </a:cubicBezTo>
                  <a:cubicBezTo>
                    <a:pt x="28" y="37"/>
                    <a:pt x="28" y="43"/>
                    <a:pt x="28" y="49"/>
                  </a:cubicBezTo>
                  <a:cubicBezTo>
                    <a:pt x="28" y="61"/>
                    <a:pt x="21" y="74"/>
                    <a:pt x="14" y="86"/>
                  </a:cubicBezTo>
                  <a:cubicBezTo>
                    <a:pt x="7" y="98"/>
                    <a:pt x="7" y="116"/>
                    <a:pt x="0" y="128"/>
                  </a:cubicBezTo>
                  <a:cubicBezTo>
                    <a:pt x="7" y="128"/>
                    <a:pt x="14" y="128"/>
                    <a:pt x="14" y="122"/>
                  </a:cubicBezTo>
                  <a:cubicBezTo>
                    <a:pt x="21" y="122"/>
                    <a:pt x="21" y="110"/>
                    <a:pt x="21" y="110"/>
                  </a:cubicBezTo>
                  <a:cubicBezTo>
                    <a:pt x="35" y="104"/>
                    <a:pt x="42" y="98"/>
                    <a:pt x="42" y="86"/>
                  </a:cubicBezTo>
                  <a:cubicBezTo>
                    <a:pt x="48" y="68"/>
                    <a:pt x="42" y="49"/>
                    <a:pt x="42" y="37"/>
                  </a:cubicBezTo>
                  <a:cubicBezTo>
                    <a:pt x="35" y="25"/>
                    <a:pt x="35" y="13"/>
                    <a:pt x="35" y="0"/>
                  </a:cubicBezTo>
                  <a:cubicBezTo>
                    <a:pt x="35" y="0"/>
                    <a:pt x="35" y="7"/>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1" name="Freeform 774"/>
            <p:cNvSpPr>
              <a:spLocks/>
            </p:cNvSpPr>
            <p:nvPr/>
          </p:nvSpPr>
          <p:spPr bwMode="auto">
            <a:xfrm>
              <a:off x="6199188" y="4889501"/>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0 h 64"/>
                <a:gd name="T10" fmla="*/ 2147483647 w 112"/>
                <a:gd name="T11" fmla="*/ 0 h 64"/>
                <a:gd name="T12" fmla="*/ 2147483647 w 112"/>
                <a:gd name="T13" fmla="*/ 0 h 64"/>
                <a:gd name="T14" fmla="*/ 2147483647 w 112"/>
                <a:gd name="T15" fmla="*/ 2147483647 h 64"/>
                <a:gd name="T16" fmla="*/ 2147483647 w 112"/>
                <a:gd name="T17" fmla="*/ 2147483647 h 64"/>
                <a:gd name="T18" fmla="*/ 2147483647 w 112"/>
                <a:gd name="T19" fmla="*/ 2147483647 h 64"/>
                <a:gd name="T20" fmla="*/ 2147483647 w 112"/>
                <a:gd name="T21" fmla="*/ 2147483647 h 64"/>
                <a:gd name="T22" fmla="*/ 0 w 112"/>
                <a:gd name="T23" fmla="*/ 2147483647 h 64"/>
                <a:gd name="T24" fmla="*/ 0 w 112"/>
                <a:gd name="T25" fmla="*/ 2147483647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64"/>
                <a:gd name="T41" fmla="*/ 112 w 112"/>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64">
                  <a:moveTo>
                    <a:pt x="0" y="59"/>
                  </a:moveTo>
                  <a:cubicBezTo>
                    <a:pt x="11" y="48"/>
                    <a:pt x="22" y="43"/>
                    <a:pt x="32" y="32"/>
                  </a:cubicBezTo>
                  <a:cubicBezTo>
                    <a:pt x="38" y="32"/>
                    <a:pt x="43" y="27"/>
                    <a:pt x="48" y="22"/>
                  </a:cubicBezTo>
                  <a:cubicBezTo>
                    <a:pt x="48" y="22"/>
                    <a:pt x="54" y="22"/>
                    <a:pt x="54" y="16"/>
                  </a:cubicBezTo>
                  <a:cubicBezTo>
                    <a:pt x="59" y="6"/>
                    <a:pt x="70" y="6"/>
                    <a:pt x="80" y="0"/>
                  </a:cubicBezTo>
                  <a:cubicBezTo>
                    <a:pt x="86" y="0"/>
                    <a:pt x="86" y="0"/>
                    <a:pt x="91" y="0"/>
                  </a:cubicBezTo>
                  <a:cubicBezTo>
                    <a:pt x="96" y="0"/>
                    <a:pt x="107" y="0"/>
                    <a:pt x="112" y="0"/>
                  </a:cubicBezTo>
                  <a:cubicBezTo>
                    <a:pt x="102" y="11"/>
                    <a:pt x="91" y="22"/>
                    <a:pt x="75" y="32"/>
                  </a:cubicBezTo>
                  <a:cubicBezTo>
                    <a:pt x="75" y="38"/>
                    <a:pt x="70" y="38"/>
                    <a:pt x="70" y="43"/>
                  </a:cubicBezTo>
                  <a:cubicBezTo>
                    <a:pt x="59" y="48"/>
                    <a:pt x="48" y="54"/>
                    <a:pt x="38" y="59"/>
                  </a:cubicBezTo>
                  <a:cubicBezTo>
                    <a:pt x="38" y="59"/>
                    <a:pt x="32" y="59"/>
                    <a:pt x="32" y="59"/>
                  </a:cubicBezTo>
                  <a:cubicBezTo>
                    <a:pt x="22" y="64"/>
                    <a:pt x="11" y="64"/>
                    <a:pt x="0" y="59"/>
                  </a:cubicBezTo>
                  <a:cubicBezTo>
                    <a:pt x="0" y="59"/>
                    <a:pt x="0" y="59"/>
                    <a:pt x="0" y="5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2" name="Freeform 775"/>
            <p:cNvSpPr>
              <a:spLocks/>
            </p:cNvSpPr>
            <p:nvPr/>
          </p:nvSpPr>
          <p:spPr bwMode="auto">
            <a:xfrm>
              <a:off x="6238876" y="4837113"/>
              <a:ext cx="30163" cy="52388"/>
            </a:xfrm>
            <a:custGeom>
              <a:avLst/>
              <a:gdLst>
                <a:gd name="T0" fmla="*/ 2147483647 w 48"/>
                <a:gd name="T1" fmla="*/ 0 h 80"/>
                <a:gd name="T2" fmla="*/ 2147483647 w 48"/>
                <a:gd name="T3" fmla="*/ 2147483647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0 h 80"/>
                <a:gd name="T18" fmla="*/ 2147483647 w 48"/>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0"/>
                <a:gd name="T32" fmla="*/ 48 w 48"/>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0">
                  <a:moveTo>
                    <a:pt x="24" y="0"/>
                  </a:moveTo>
                  <a:cubicBezTo>
                    <a:pt x="29" y="18"/>
                    <a:pt x="15" y="29"/>
                    <a:pt x="5" y="40"/>
                  </a:cubicBezTo>
                  <a:cubicBezTo>
                    <a:pt x="0" y="52"/>
                    <a:pt x="5" y="69"/>
                    <a:pt x="0" y="80"/>
                  </a:cubicBezTo>
                  <a:cubicBezTo>
                    <a:pt x="10" y="75"/>
                    <a:pt x="20" y="75"/>
                    <a:pt x="34" y="75"/>
                  </a:cubicBezTo>
                  <a:cubicBezTo>
                    <a:pt x="34" y="75"/>
                    <a:pt x="34" y="63"/>
                    <a:pt x="34" y="58"/>
                  </a:cubicBezTo>
                  <a:cubicBezTo>
                    <a:pt x="39" y="58"/>
                    <a:pt x="48" y="52"/>
                    <a:pt x="44" y="40"/>
                  </a:cubicBezTo>
                  <a:cubicBezTo>
                    <a:pt x="44" y="40"/>
                    <a:pt x="44" y="35"/>
                    <a:pt x="44" y="35"/>
                  </a:cubicBezTo>
                  <a:cubicBezTo>
                    <a:pt x="44" y="23"/>
                    <a:pt x="34" y="12"/>
                    <a:pt x="29" y="6"/>
                  </a:cubicBezTo>
                  <a:cubicBezTo>
                    <a:pt x="24" y="6"/>
                    <a:pt x="24" y="6"/>
                    <a:pt x="24" y="0"/>
                  </a:cubicBezTo>
                  <a:cubicBezTo>
                    <a:pt x="24" y="0"/>
                    <a:pt x="24" y="0"/>
                    <a:pt x="2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3" name="Freeform 776"/>
            <p:cNvSpPr>
              <a:spLocks/>
            </p:cNvSpPr>
            <p:nvPr/>
          </p:nvSpPr>
          <p:spPr bwMode="auto">
            <a:xfrm>
              <a:off x="6269038" y="4857751"/>
              <a:ext cx="88900" cy="31750"/>
            </a:xfrm>
            <a:custGeom>
              <a:avLst/>
              <a:gdLst>
                <a:gd name="T0" fmla="*/ 2147483647 w 144"/>
                <a:gd name="T1" fmla="*/ 2147483647 h 48"/>
                <a:gd name="T2" fmla="*/ 2147483647 w 144"/>
                <a:gd name="T3" fmla="*/ 0 h 48"/>
                <a:gd name="T4" fmla="*/ 2147483647 w 144"/>
                <a:gd name="T5" fmla="*/ 2147483647 h 48"/>
                <a:gd name="T6" fmla="*/ 2147483647 w 144"/>
                <a:gd name="T7" fmla="*/ 2147483647 h 48"/>
                <a:gd name="T8" fmla="*/ 2147483647 w 144"/>
                <a:gd name="T9" fmla="*/ 2147483647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7" y="35"/>
                  </a:moveTo>
                  <a:cubicBezTo>
                    <a:pt x="0" y="35"/>
                    <a:pt x="7" y="14"/>
                    <a:pt x="7" y="0"/>
                  </a:cubicBezTo>
                  <a:cubicBezTo>
                    <a:pt x="32" y="0"/>
                    <a:pt x="38" y="14"/>
                    <a:pt x="51" y="21"/>
                  </a:cubicBezTo>
                  <a:cubicBezTo>
                    <a:pt x="82" y="28"/>
                    <a:pt x="113" y="35"/>
                    <a:pt x="144" y="28"/>
                  </a:cubicBezTo>
                  <a:cubicBezTo>
                    <a:pt x="119" y="48"/>
                    <a:pt x="13" y="42"/>
                    <a:pt x="7" y="3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4" name="Freeform 777"/>
            <p:cNvSpPr>
              <a:spLocks/>
            </p:cNvSpPr>
            <p:nvPr/>
          </p:nvSpPr>
          <p:spPr bwMode="auto">
            <a:xfrm>
              <a:off x="6199188" y="4930776"/>
              <a:ext cx="69850" cy="30163"/>
            </a:xfrm>
            <a:custGeom>
              <a:avLst/>
              <a:gdLst>
                <a:gd name="T0" fmla="*/ 2147483647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2147483647 h 48"/>
                <a:gd name="T16" fmla="*/ 2147483647 w 112"/>
                <a:gd name="T17" fmla="*/ 2147483647 h 48"/>
                <a:gd name="T18" fmla="*/ 2147483647 w 112"/>
                <a:gd name="T19" fmla="*/ 2147483647 h 48"/>
                <a:gd name="T20" fmla="*/ 0 w 112"/>
                <a:gd name="T21" fmla="*/ 0 h 48"/>
                <a:gd name="T22" fmla="*/ 2147483647 w 11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48"/>
                <a:gd name="T38" fmla="*/ 112 w 11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48">
                  <a:moveTo>
                    <a:pt x="6" y="6"/>
                  </a:moveTo>
                  <a:cubicBezTo>
                    <a:pt x="11" y="6"/>
                    <a:pt x="16" y="11"/>
                    <a:pt x="27" y="11"/>
                  </a:cubicBezTo>
                  <a:cubicBezTo>
                    <a:pt x="27" y="11"/>
                    <a:pt x="27" y="16"/>
                    <a:pt x="27" y="16"/>
                  </a:cubicBezTo>
                  <a:cubicBezTo>
                    <a:pt x="32" y="16"/>
                    <a:pt x="38" y="16"/>
                    <a:pt x="38" y="16"/>
                  </a:cubicBezTo>
                  <a:cubicBezTo>
                    <a:pt x="48" y="11"/>
                    <a:pt x="91" y="6"/>
                    <a:pt x="107" y="32"/>
                  </a:cubicBezTo>
                  <a:cubicBezTo>
                    <a:pt x="107" y="38"/>
                    <a:pt x="107" y="38"/>
                    <a:pt x="112" y="43"/>
                  </a:cubicBezTo>
                  <a:cubicBezTo>
                    <a:pt x="112" y="43"/>
                    <a:pt x="112" y="43"/>
                    <a:pt x="112" y="48"/>
                  </a:cubicBezTo>
                  <a:cubicBezTo>
                    <a:pt x="102" y="48"/>
                    <a:pt x="96" y="43"/>
                    <a:pt x="86" y="48"/>
                  </a:cubicBezTo>
                  <a:cubicBezTo>
                    <a:pt x="75" y="48"/>
                    <a:pt x="80" y="48"/>
                    <a:pt x="64" y="43"/>
                  </a:cubicBezTo>
                  <a:cubicBezTo>
                    <a:pt x="43" y="38"/>
                    <a:pt x="48" y="38"/>
                    <a:pt x="48" y="38"/>
                  </a:cubicBezTo>
                  <a:cubicBezTo>
                    <a:pt x="22" y="38"/>
                    <a:pt x="16" y="16"/>
                    <a:pt x="0" y="0"/>
                  </a:cubicBezTo>
                  <a:cubicBezTo>
                    <a:pt x="0" y="0"/>
                    <a:pt x="6" y="6"/>
                    <a:pt x="6"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5" name="Freeform 778"/>
            <p:cNvSpPr>
              <a:spLocks/>
            </p:cNvSpPr>
            <p:nvPr/>
          </p:nvSpPr>
          <p:spPr bwMode="auto">
            <a:xfrm>
              <a:off x="6257926" y="4910138"/>
              <a:ext cx="50800" cy="71438"/>
            </a:xfrm>
            <a:custGeom>
              <a:avLst/>
              <a:gdLst>
                <a:gd name="T0" fmla="*/ 0 w 80"/>
                <a:gd name="T1" fmla="*/ 2147483647 h 112"/>
                <a:gd name="T2" fmla="*/ 2147483647 w 80"/>
                <a:gd name="T3" fmla="*/ 2147483647 h 112"/>
                <a:gd name="T4" fmla="*/ 2147483647 w 80"/>
                <a:gd name="T5" fmla="*/ 2147483647 h 112"/>
                <a:gd name="T6" fmla="*/ 2147483647 w 80"/>
                <a:gd name="T7" fmla="*/ 2147483647 h 112"/>
                <a:gd name="T8" fmla="*/ 0 w 80"/>
                <a:gd name="T9" fmla="*/ 2147483647 h 112"/>
                <a:gd name="T10" fmla="*/ 0 w 80"/>
                <a:gd name="T11" fmla="*/ 2147483647 h 112"/>
                <a:gd name="T12" fmla="*/ 0 w 80"/>
                <a:gd name="T13" fmla="*/ 2147483647 h 112"/>
                <a:gd name="T14" fmla="*/ 0 60000 65536"/>
                <a:gd name="T15" fmla="*/ 0 60000 65536"/>
                <a:gd name="T16" fmla="*/ 0 60000 65536"/>
                <a:gd name="T17" fmla="*/ 0 60000 65536"/>
                <a:gd name="T18" fmla="*/ 0 60000 65536"/>
                <a:gd name="T19" fmla="*/ 0 60000 65536"/>
                <a:gd name="T20" fmla="*/ 0 60000 65536"/>
                <a:gd name="T21" fmla="*/ 0 w 80"/>
                <a:gd name="T22" fmla="*/ 0 h 112"/>
                <a:gd name="T23" fmla="*/ 80 w 80"/>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2">
                  <a:moveTo>
                    <a:pt x="0" y="47"/>
                  </a:moveTo>
                  <a:cubicBezTo>
                    <a:pt x="19" y="53"/>
                    <a:pt x="25" y="80"/>
                    <a:pt x="31" y="99"/>
                  </a:cubicBezTo>
                  <a:cubicBezTo>
                    <a:pt x="37" y="106"/>
                    <a:pt x="56" y="112"/>
                    <a:pt x="62" y="99"/>
                  </a:cubicBezTo>
                  <a:cubicBezTo>
                    <a:pt x="80" y="86"/>
                    <a:pt x="80" y="53"/>
                    <a:pt x="62" y="40"/>
                  </a:cubicBezTo>
                  <a:cubicBezTo>
                    <a:pt x="13" y="0"/>
                    <a:pt x="31" y="47"/>
                    <a:pt x="0" y="40"/>
                  </a:cubicBezTo>
                  <a:cubicBezTo>
                    <a:pt x="0" y="40"/>
                    <a:pt x="0" y="47"/>
                    <a:pt x="0" y="47"/>
                  </a:cubicBezTo>
                  <a:cubicBezTo>
                    <a:pt x="0" y="47"/>
                    <a:pt x="0" y="47"/>
                    <a:pt x="0"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6" name="Freeform 779"/>
            <p:cNvSpPr>
              <a:spLocks/>
            </p:cNvSpPr>
            <p:nvPr/>
          </p:nvSpPr>
          <p:spPr bwMode="auto">
            <a:xfrm>
              <a:off x="6278563" y="4972051"/>
              <a:ext cx="49213" cy="82550"/>
            </a:xfrm>
            <a:custGeom>
              <a:avLst/>
              <a:gdLst>
                <a:gd name="T0" fmla="*/ 2147483647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8"/>
                <a:gd name="T38" fmla="*/ 80 w 80"/>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8">
                  <a:moveTo>
                    <a:pt x="47" y="0"/>
                  </a:moveTo>
                  <a:cubicBezTo>
                    <a:pt x="47" y="12"/>
                    <a:pt x="27" y="17"/>
                    <a:pt x="14" y="17"/>
                  </a:cubicBezTo>
                  <a:cubicBezTo>
                    <a:pt x="14" y="17"/>
                    <a:pt x="14" y="17"/>
                    <a:pt x="14" y="17"/>
                  </a:cubicBezTo>
                  <a:cubicBezTo>
                    <a:pt x="20" y="28"/>
                    <a:pt x="20" y="34"/>
                    <a:pt x="20" y="39"/>
                  </a:cubicBezTo>
                  <a:cubicBezTo>
                    <a:pt x="14" y="56"/>
                    <a:pt x="0" y="73"/>
                    <a:pt x="14" y="84"/>
                  </a:cubicBezTo>
                  <a:cubicBezTo>
                    <a:pt x="20" y="84"/>
                    <a:pt x="20" y="90"/>
                    <a:pt x="34" y="101"/>
                  </a:cubicBezTo>
                  <a:cubicBezTo>
                    <a:pt x="34" y="101"/>
                    <a:pt x="34" y="101"/>
                    <a:pt x="34" y="106"/>
                  </a:cubicBezTo>
                  <a:cubicBezTo>
                    <a:pt x="34" y="128"/>
                    <a:pt x="60" y="84"/>
                    <a:pt x="67" y="73"/>
                  </a:cubicBezTo>
                  <a:cubicBezTo>
                    <a:pt x="74" y="67"/>
                    <a:pt x="74" y="62"/>
                    <a:pt x="74" y="56"/>
                  </a:cubicBezTo>
                  <a:cubicBezTo>
                    <a:pt x="74" y="45"/>
                    <a:pt x="80" y="28"/>
                    <a:pt x="67" y="17"/>
                  </a:cubicBezTo>
                  <a:cubicBezTo>
                    <a:pt x="67" y="17"/>
                    <a:pt x="60" y="23"/>
                    <a:pt x="60" y="17"/>
                  </a:cubicBezTo>
                  <a:cubicBezTo>
                    <a:pt x="54" y="12"/>
                    <a:pt x="54" y="6"/>
                    <a:pt x="47"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7" name="Freeform 780"/>
            <p:cNvSpPr>
              <a:spLocks/>
            </p:cNvSpPr>
            <p:nvPr/>
          </p:nvSpPr>
          <p:spPr bwMode="auto">
            <a:xfrm>
              <a:off x="6257926" y="4889501"/>
              <a:ext cx="80963" cy="41275"/>
            </a:xfrm>
            <a:custGeom>
              <a:avLst/>
              <a:gdLst>
                <a:gd name="T0" fmla="*/ 2147483647 w 128"/>
                <a:gd name="T1" fmla="*/ 2147483647 h 64"/>
                <a:gd name="T2" fmla="*/ 0 w 128"/>
                <a:gd name="T3" fmla="*/ 2147483647 h 64"/>
                <a:gd name="T4" fmla="*/ 2147483647 w 128"/>
                <a:gd name="T5" fmla="*/ 2147483647 h 64"/>
                <a:gd name="T6" fmla="*/ 2147483647 w 128"/>
                <a:gd name="T7" fmla="*/ 2147483647 h 64"/>
                <a:gd name="T8" fmla="*/ 2147483647 w 128"/>
                <a:gd name="T9" fmla="*/ 2147483647 h 64"/>
                <a:gd name="T10" fmla="*/ 2147483647 w 128"/>
                <a:gd name="T11" fmla="*/ 2147483647 h 64"/>
                <a:gd name="T12" fmla="*/ 2147483647 w 128"/>
                <a:gd name="T13" fmla="*/ 0 h 64"/>
                <a:gd name="T14" fmla="*/ 2147483647 w 128"/>
                <a:gd name="T15" fmla="*/ 2147483647 h 64"/>
                <a:gd name="T16" fmla="*/ 2147483647 w 128"/>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64"/>
                <a:gd name="T29" fmla="*/ 128 w 12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64">
                  <a:moveTo>
                    <a:pt x="30" y="6"/>
                  </a:moveTo>
                  <a:cubicBezTo>
                    <a:pt x="18" y="12"/>
                    <a:pt x="12" y="24"/>
                    <a:pt x="0" y="30"/>
                  </a:cubicBezTo>
                  <a:cubicBezTo>
                    <a:pt x="6" y="30"/>
                    <a:pt x="6" y="30"/>
                    <a:pt x="12" y="30"/>
                  </a:cubicBezTo>
                  <a:cubicBezTo>
                    <a:pt x="30" y="47"/>
                    <a:pt x="59" y="64"/>
                    <a:pt x="105" y="59"/>
                  </a:cubicBezTo>
                  <a:cubicBezTo>
                    <a:pt x="111" y="59"/>
                    <a:pt x="123" y="53"/>
                    <a:pt x="128" y="53"/>
                  </a:cubicBezTo>
                  <a:cubicBezTo>
                    <a:pt x="99" y="6"/>
                    <a:pt x="88" y="6"/>
                    <a:pt x="35" y="6"/>
                  </a:cubicBezTo>
                  <a:cubicBezTo>
                    <a:pt x="35" y="6"/>
                    <a:pt x="30" y="6"/>
                    <a:pt x="30" y="0"/>
                  </a:cubicBezTo>
                  <a:cubicBezTo>
                    <a:pt x="30" y="0"/>
                    <a:pt x="30" y="6"/>
                    <a:pt x="30" y="6"/>
                  </a:cubicBezTo>
                  <a:cubicBezTo>
                    <a:pt x="30" y="6"/>
                    <a:pt x="30" y="6"/>
                    <a:pt x="3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8" name="Freeform 781"/>
            <p:cNvSpPr>
              <a:spLocks/>
            </p:cNvSpPr>
            <p:nvPr/>
          </p:nvSpPr>
          <p:spPr bwMode="auto">
            <a:xfrm>
              <a:off x="6297613" y="4930776"/>
              <a:ext cx="69850" cy="103188"/>
            </a:xfrm>
            <a:custGeom>
              <a:avLst/>
              <a:gdLst>
                <a:gd name="T0" fmla="*/ 0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2147483647 w 112"/>
                <a:gd name="T19" fmla="*/ 2147483647 h 160"/>
                <a:gd name="T20" fmla="*/ 0 w 112"/>
                <a:gd name="T21" fmla="*/ 0 h 160"/>
                <a:gd name="T22" fmla="*/ 0 w 112"/>
                <a:gd name="T23" fmla="*/ 2147483647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60"/>
                <a:gd name="T38" fmla="*/ 112 w 11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60">
                  <a:moveTo>
                    <a:pt x="0" y="6"/>
                  </a:moveTo>
                  <a:cubicBezTo>
                    <a:pt x="18" y="12"/>
                    <a:pt x="24" y="29"/>
                    <a:pt x="24" y="52"/>
                  </a:cubicBezTo>
                  <a:cubicBezTo>
                    <a:pt x="24" y="58"/>
                    <a:pt x="30" y="58"/>
                    <a:pt x="30" y="58"/>
                  </a:cubicBezTo>
                  <a:cubicBezTo>
                    <a:pt x="36" y="63"/>
                    <a:pt x="36" y="63"/>
                    <a:pt x="42" y="69"/>
                  </a:cubicBezTo>
                  <a:cubicBezTo>
                    <a:pt x="42" y="69"/>
                    <a:pt x="42" y="69"/>
                    <a:pt x="48" y="75"/>
                  </a:cubicBezTo>
                  <a:cubicBezTo>
                    <a:pt x="54" y="86"/>
                    <a:pt x="54" y="109"/>
                    <a:pt x="54" y="120"/>
                  </a:cubicBezTo>
                  <a:cubicBezTo>
                    <a:pt x="54" y="126"/>
                    <a:pt x="59" y="132"/>
                    <a:pt x="59" y="138"/>
                  </a:cubicBezTo>
                  <a:cubicBezTo>
                    <a:pt x="65" y="155"/>
                    <a:pt x="89" y="149"/>
                    <a:pt x="95" y="160"/>
                  </a:cubicBezTo>
                  <a:cubicBezTo>
                    <a:pt x="112" y="132"/>
                    <a:pt x="101" y="86"/>
                    <a:pt x="89" y="63"/>
                  </a:cubicBezTo>
                  <a:cubicBezTo>
                    <a:pt x="83" y="40"/>
                    <a:pt x="77" y="18"/>
                    <a:pt x="59" y="12"/>
                  </a:cubicBezTo>
                  <a:cubicBezTo>
                    <a:pt x="42" y="0"/>
                    <a:pt x="24" y="12"/>
                    <a:pt x="0" y="0"/>
                  </a:cubicBezTo>
                  <a:cubicBezTo>
                    <a:pt x="0" y="0"/>
                    <a:pt x="0" y="6"/>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9" name="Freeform 782"/>
            <p:cNvSpPr>
              <a:spLocks/>
            </p:cNvSpPr>
            <p:nvPr/>
          </p:nvSpPr>
          <p:spPr bwMode="auto">
            <a:xfrm>
              <a:off x="6227763" y="5105401"/>
              <a:ext cx="60325" cy="144463"/>
            </a:xfrm>
            <a:custGeom>
              <a:avLst/>
              <a:gdLst>
                <a:gd name="T0" fmla="*/ 2147483647 w 96"/>
                <a:gd name="T1" fmla="*/ 2147483647 h 224"/>
                <a:gd name="T2" fmla="*/ 2147483647 w 96"/>
                <a:gd name="T3" fmla="*/ 2147483647 h 224"/>
                <a:gd name="T4" fmla="*/ 2147483647 w 96"/>
                <a:gd name="T5" fmla="*/ 2147483647 h 224"/>
                <a:gd name="T6" fmla="*/ 2147483647 w 96"/>
                <a:gd name="T7" fmla="*/ 2147483647 h 224"/>
                <a:gd name="T8" fmla="*/ 2147483647 w 96"/>
                <a:gd name="T9" fmla="*/ 2147483647 h 224"/>
                <a:gd name="T10" fmla="*/ 2147483647 w 96"/>
                <a:gd name="T11" fmla="*/ 2147483647 h 224"/>
                <a:gd name="T12" fmla="*/ 2147483647 w 96"/>
                <a:gd name="T13" fmla="*/ 2147483647 h 224"/>
                <a:gd name="T14" fmla="*/ 2147483647 w 96"/>
                <a:gd name="T15" fmla="*/ 2147483647 h 224"/>
                <a:gd name="T16" fmla="*/ 2147483647 w 96"/>
                <a:gd name="T17" fmla="*/ 2147483647 h 224"/>
                <a:gd name="T18" fmla="*/ 2147483647 w 96"/>
                <a:gd name="T19" fmla="*/ 2147483647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224"/>
                <a:gd name="T32" fmla="*/ 96 w 96"/>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224">
                  <a:moveTo>
                    <a:pt x="84" y="224"/>
                  </a:moveTo>
                  <a:cubicBezTo>
                    <a:pt x="84" y="218"/>
                    <a:pt x="84" y="218"/>
                    <a:pt x="78" y="212"/>
                  </a:cubicBezTo>
                  <a:cubicBezTo>
                    <a:pt x="36" y="194"/>
                    <a:pt x="30" y="182"/>
                    <a:pt x="18" y="158"/>
                  </a:cubicBezTo>
                  <a:cubicBezTo>
                    <a:pt x="0" y="109"/>
                    <a:pt x="6" y="61"/>
                    <a:pt x="18" y="13"/>
                  </a:cubicBezTo>
                  <a:cubicBezTo>
                    <a:pt x="18" y="7"/>
                    <a:pt x="24" y="0"/>
                    <a:pt x="24" y="7"/>
                  </a:cubicBezTo>
                  <a:cubicBezTo>
                    <a:pt x="24" y="13"/>
                    <a:pt x="18" y="25"/>
                    <a:pt x="18" y="37"/>
                  </a:cubicBezTo>
                  <a:cubicBezTo>
                    <a:pt x="36" y="31"/>
                    <a:pt x="54" y="37"/>
                    <a:pt x="54" y="25"/>
                  </a:cubicBezTo>
                  <a:cubicBezTo>
                    <a:pt x="54" y="109"/>
                    <a:pt x="48" y="140"/>
                    <a:pt x="90" y="200"/>
                  </a:cubicBezTo>
                  <a:cubicBezTo>
                    <a:pt x="90" y="200"/>
                    <a:pt x="96" y="212"/>
                    <a:pt x="90" y="218"/>
                  </a:cubicBezTo>
                  <a:cubicBezTo>
                    <a:pt x="90" y="218"/>
                    <a:pt x="90" y="224"/>
                    <a:pt x="84" y="22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0" name="Freeform 783"/>
            <p:cNvSpPr>
              <a:spLocks/>
            </p:cNvSpPr>
            <p:nvPr/>
          </p:nvSpPr>
          <p:spPr bwMode="auto">
            <a:xfrm>
              <a:off x="6199188" y="5105401"/>
              <a:ext cx="28575" cy="144463"/>
            </a:xfrm>
            <a:custGeom>
              <a:avLst/>
              <a:gdLst>
                <a:gd name="T0" fmla="*/ 2147483647 w 48"/>
                <a:gd name="T1" fmla="*/ 2147483647 h 224"/>
                <a:gd name="T2" fmla="*/ 2147483647 w 48"/>
                <a:gd name="T3" fmla="*/ 2147483647 h 224"/>
                <a:gd name="T4" fmla="*/ 2147483647 w 48"/>
                <a:gd name="T5" fmla="*/ 2147483647 h 224"/>
                <a:gd name="T6" fmla="*/ 2147483647 w 48"/>
                <a:gd name="T7" fmla="*/ 2147483647 h 224"/>
                <a:gd name="T8" fmla="*/ 2147483647 w 48"/>
                <a:gd name="T9" fmla="*/ 2147483647 h 224"/>
                <a:gd name="T10" fmla="*/ 2147483647 w 48"/>
                <a:gd name="T11" fmla="*/ 0 h 224"/>
                <a:gd name="T12" fmla="*/ 2147483647 w 48"/>
                <a:gd name="T13" fmla="*/ 2147483647 h 224"/>
                <a:gd name="T14" fmla="*/ 0 60000 65536"/>
                <a:gd name="T15" fmla="*/ 0 60000 65536"/>
                <a:gd name="T16" fmla="*/ 0 60000 65536"/>
                <a:gd name="T17" fmla="*/ 0 60000 65536"/>
                <a:gd name="T18" fmla="*/ 0 60000 65536"/>
                <a:gd name="T19" fmla="*/ 0 60000 65536"/>
                <a:gd name="T20" fmla="*/ 0 60000 65536"/>
                <a:gd name="T21" fmla="*/ 0 w 48"/>
                <a:gd name="T22" fmla="*/ 0 h 224"/>
                <a:gd name="T23" fmla="*/ 48 w 48"/>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224">
                  <a:moveTo>
                    <a:pt x="34" y="212"/>
                  </a:moveTo>
                  <a:cubicBezTo>
                    <a:pt x="34" y="224"/>
                    <a:pt x="24" y="224"/>
                    <a:pt x="24" y="206"/>
                  </a:cubicBezTo>
                  <a:cubicBezTo>
                    <a:pt x="20" y="194"/>
                    <a:pt x="24" y="164"/>
                    <a:pt x="20" y="146"/>
                  </a:cubicBezTo>
                  <a:cubicBezTo>
                    <a:pt x="0" y="103"/>
                    <a:pt x="5" y="49"/>
                    <a:pt x="29" y="13"/>
                  </a:cubicBezTo>
                  <a:cubicBezTo>
                    <a:pt x="29" y="13"/>
                    <a:pt x="34" y="7"/>
                    <a:pt x="34" y="7"/>
                  </a:cubicBezTo>
                  <a:cubicBezTo>
                    <a:pt x="34" y="7"/>
                    <a:pt x="39" y="7"/>
                    <a:pt x="48" y="0"/>
                  </a:cubicBezTo>
                  <a:cubicBezTo>
                    <a:pt x="48" y="0"/>
                    <a:pt x="24" y="61"/>
                    <a:pt x="34" y="2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1" name="Freeform 784"/>
            <p:cNvSpPr>
              <a:spLocks/>
            </p:cNvSpPr>
            <p:nvPr/>
          </p:nvSpPr>
          <p:spPr bwMode="auto">
            <a:xfrm>
              <a:off x="6297613" y="5126038"/>
              <a:ext cx="69850" cy="114300"/>
            </a:xfrm>
            <a:custGeom>
              <a:avLst/>
              <a:gdLst>
                <a:gd name="T0" fmla="*/ 2147483647 w 112"/>
                <a:gd name="T1" fmla="*/ 0 h 176"/>
                <a:gd name="T2" fmla="*/ 2147483647 w 112"/>
                <a:gd name="T3" fmla="*/ 2147483647 h 176"/>
                <a:gd name="T4" fmla="*/ 2147483647 w 112"/>
                <a:gd name="T5" fmla="*/ 2147483647 h 176"/>
                <a:gd name="T6" fmla="*/ 0 w 112"/>
                <a:gd name="T7" fmla="*/ 2147483647 h 176"/>
                <a:gd name="T8" fmla="*/ 2147483647 w 112"/>
                <a:gd name="T9" fmla="*/ 2147483647 h 176"/>
                <a:gd name="T10" fmla="*/ 2147483647 w 112"/>
                <a:gd name="T11" fmla="*/ 2147483647 h 176"/>
                <a:gd name="T12" fmla="*/ 2147483647 w 112"/>
                <a:gd name="T13" fmla="*/ 2147483647 h 176"/>
                <a:gd name="T14" fmla="*/ 2147483647 w 112"/>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6"/>
                <a:gd name="T26" fmla="*/ 112 w 112"/>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6">
                  <a:moveTo>
                    <a:pt x="100" y="0"/>
                  </a:moveTo>
                  <a:cubicBezTo>
                    <a:pt x="94" y="65"/>
                    <a:pt x="112" y="130"/>
                    <a:pt x="75" y="176"/>
                  </a:cubicBezTo>
                  <a:cubicBezTo>
                    <a:pt x="56" y="165"/>
                    <a:pt x="38" y="147"/>
                    <a:pt x="25" y="130"/>
                  </a:cubicBezTo>
                  <a:cubicBezTo>
                    <a:pt x="0" y="94"/>
                    <a:pt x="0" y="47"/>
                    <a:pt x="0" y="6"/>
                  </a:cubicBezTo>
                  <a:cubicBezTo>
                    <a:pt x="0" y="6"/>
                    <a:pt x="7" y="83"/>
                    <a:pt x="25" y="100"/>
                  </a:cubicBezTo>
                  <a:cubicBezTo>
                    <a:pt x="44" y="112"/>
                    <a:pt x="32" y="135"/>
                    <a:pt x="75" y="159"/>
                  </a:cubicBezTo>
                  <a:cubicBezTo>
                    <a:pt x="75" y="159"/>
                    <a:pt x="94" y="112"/>
                    <a:pt x="88" y="100"/>
                  </a:cubicBezTo>
                  <a:cubicBezTo>
                    <a:pt x="88" y="83"/>
                    <a:pt x="94" y="65"/>
                    <a:pt x="10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2" name="Freeform 785"/>
            <p:cNvSpPr>
              <a:spLocks/>
            </p:cNvSpPr>
            <p:nvPr/>
          </p:nvSpPr>
          <p:spPr bwMode="auto">
            <a:xfrm>
              <a:off x="6327776" y="4899026"/>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w 96"/>
                <a:gd name="T17" fmla="*/ 0 h 192"/>
                <a:gd name="T18" fmla="*/ 0 w 96"/>
                <a:gd name="T19" fmla="*/ 0 h 192"/>
                <a:gd name="T20" fmla="*/ 0 w 96"/>
                <a:gd name="T21" fmla="*/ 0 h 192"/>
                <a:gd name="T22" fmla="*/ 0 w 96"/>
                <a:gd name="T23" fmla="*/ 0 h 192"/>
                <a:gd name="T24" fmla="*/ 2147483647 w 96"/>
                <a:gd name="T25" fmla="*/ 2147483647 h 192"/>
                <a:gd name="T26" fmla="*/ 2147483647 w 96"/>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92"/>
                <a:gd name="T44" fmla="*/ 96 w 96"/>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92">
                  <a:moveTo>
                    <a:pt x="96" y="174"/>
                  </a:moveTo>
                  <a:cubicBezTo>
                    <a:pt x="96" y="174"/>
                    <a:pt x="91" y="186"/>
                    <a:pt x="91" y="186"/>
                  </a:cubicBezTo>
                  <a:cubicBezTo>
                    <a:pt x="86" y="186"/>
                    <a:pt x="86" y="174"/>
                    <a:pt x="80" y="174"/>
                  </a:cubicBezTo>
                  <a:cubicBezTo>
                    <a:pt x="80" y="168"/>
                    <a:pt x="75" y="168"/>
                    <a:pt x="70" y="162"/>
                  </a:cubicBezTo>
                  <a:cubicBezTo>
                    <a:pt x="54" y="150"/>
                    <a:pt x="48" y="132"/>
                    <a:pt x="43" y="108"/>
                  </a:cubicBezTo>
                  <a:cubicBezTo>
                    <a:pt x="43" y="90"/>
                    <a:pt x="38" y="78"/>
                    <a:pt x="38" y="72"/>
                  </a:cubicBezTo>
                  <a:cubicBezTo>
                    <a:pt x="38" y="66"/>
                    <a:pt x="27" y="60"/>
                    <a:pt x="27" y="60"/>
                  </a:cubicBezTo>
                  <a:cubicBezTo>
                    <a:pt x="22" y="42"/>
                    <a:pt x="22" y="24"/>
                    <a:pt x="11" y="12"/>
                  </a:cubicBezTo>
                  <a:cubicBezTo>
                    <a:pt x="6" y="12"/>
                    <a:pt x="6" y="6"/>
                    <a:pt x="0" y="0"/>
                  </a:cubicBezTo>
                  <a:cubicBezTo>
                    <a:pt x="0" y="0"/>
                    <a:pt x="0" y="0"/>
                    <a:pt x="0" y="0"/>
                  </a:cubicBezTo>
                  <a:cubicBezTo>
                    <a:pt x="0" y="0"/>
                    <a:pt x="0" y="0"/>
                    <a:pt x="0" y="0"/>
                  </a:cubicBezTo>
                  <a:cubicBezTo>
                    <a:pt x="0" y="0"/>
                    <a:pt x="0" y="0"/>
                    <a:pt x="0" y="0"/>
                  </a:cubicBezTo>
                  <a:cubicBezTo>
                    <a:pt x="0" y="0"/>
                    <a:pt x="70" y="24"/>
                    <a:pt x="75" y="96"/>
                  </a:cubicBezTo>
                  <a:cubicBezTo>
                    <a:pt x="86" y="192"/>
                    <a:pt x="80" y="132"/>
                    <a:pt x="96" y="1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3" name="Freeform 786"/>
            <p:cNvSpPr>
              <a:spLocks/>
            </p:cNvSpPr>
            <p:nvPr/>
          </p:nvSpPr>
          <p:spPr bwMode="auto">
            <a:xfrm>
              <a:off x="6297613" y="5022851"/>
              <a:ext cx="30163" cy="134938"/>
            </a:xfrm>
            <a:custGeom>
              <a:avLst/>
              <a:gdLst>
                <a:gd name="T0" fmla="*/ 2147483647 w 48"/>
                <a:gd name="T1" fmla="*/ 2147483647 h 208"/>
                <a:gd name="T2" fmla="*/ 2147483647 w 48"/>
                <a:gd name="T3" fmla="*/ 2147483647 h 208"/>
                <a:gd name="T4" fmla="*/ 2147483647 w 48"/>
                <a:gd name="T5" fmla="*/ 2147483647 h 208"/>
                <a:gd name="T6" fmla="*/ 2147483647 w 48"/>
                <a:gd name="T7" fmla="*/ 2147483647 h 208"/>
                <a:gd name="T8" fmla="*/ 2147483647 w 48"/>
                <a:gd name="T9" fmla="*/ 0 h 208"/>
                <a:gd name="T10" fmla="*/ 2147483647 w 48"/>
                <a:gd name="T11" fmla="*/ 2147483647 h 208"/>
                <a:gd name="T12" fmla="*/ 2147483647 w 48"/>
                <a:gd name="T13" fmla="*/ 2147483647 h 208"/>
                <a:gd name="T14" fmla="*/ 2147483647 w 48"/>
                <a:gd name="T15" fmla="*/ 2147483647 h 208"/>
                <a:gd name="T16" fmla="*/ 2147483647 w 48"/>
                <a:gd name="T17" fmla="*/ 2147483647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08"/>
                <a:gd name="T29" fmla="*/ 48 w 48"/>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08">
                  <a:moveTo>
                    <a:pt x="44" y="185"/>
                  </a:moveTo>
                  <a:cubicBezTo>
                    <a:pt x="34" y="208"/>
                    <a:pt x="0" y="143"/>
                    <a:pt x="5" y="113"/>
                  </a:cubicBezTo>
                  <a:cubicBezTo>
                    <a:pt x="10" y="96"/>
                    <a:pt x="10" y="78"/>
                    <a:pt x="15" y="60"/>
                  </a:cubicBezTo>
                  <a:cubicBezTo>
                    <a:pt x="20" y="42"/>
                    <a:pt x="34" y="30"/>
                    <a:pt x="39" y="6"/>
                  </a:cubicBezTo>
                  <a:cubicBezTo>
                    <a:pt x="44" y="6"/>
                    <a:pt x="44" y="0"/>
                    <a:pt x="44" y="0"/>
                  </a:cubicBezTo>
                  <a:cubicBezTo>
                    <a:pt x="44" y="0"/>
                    <a:pt x="5" y="90"/>
                    <a:pt x="24" y="113"/>
                  </a:cubicBezTo>
                  <a:cubicBezTo>
                    <a:pt x="39" y="143"/>
                    <a:pt x="39" y="119"/>
                    <a:pt x="39" y="119"/>
                  </a:cubicBezTo>
                  <a:cubicBezTo>
                    <a:pt x="39" y="119"/>
                    <a:pt x="24" y="125"/>
                    <a:pt x="24" y="125"/>
                  </a:cubicBezTo>
                  <a:cubicBezTo>
                    <a:pt x="24" y="125"/>
                    <a:pt x="48" y="167"/>
                    <a:pt x="44" y="18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4" name="Freeform 787"/>
            <p:cNvSpPr>
              <a:spLocks/>
            </p:cNvSpPr>
            <p:nvPr/>
          </p:nvSpPr>
          <p:spPr bwMode="auto">
            <a:xfrm>
              <a:off x="6218238" y="5033963"/>
              <a:ext cx="39688" cy="61913"/>
            </a:xfrm>
            <a:custGeom>
              <a:avLst/>
              <a:gdLst>
                <a:gd name="T0" fmla="*/ 2147483647 w 64"/>
                <a:gd name="T1" fmla="*/ 2147483647 h 96"/>
                <a:gd name="T2" fmla="*/ 2147483647 w 64"/>
                <a:gd name="T3" fmla="*/ 2147483647 h 96"/>
                <a:gd name="T4" fmla="*/ 0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55" y="13"/>
                  </a:moveTo>
                  <a:cubicBezTo>
                    <a:pt x="55" y="13"/>
                    <a:pt x="50" y="7"/>
                    <a:pt x="45" y="13"/>
                  </a:cubicBezTo>
                  <a:cubicBezTo>
                    <a:pt x="30" y="45"/>
                    <a:pt x="15" y="71"/>
                    <a:pt x="0" y="96"/>
                  </a:cubicBezTo>
                  <a:cubicBezTo>
                    <a:pt x="0" y="96"/>
                    <a:pt x="40" y="39"/>
                    <a:pt x="55" y="20"/>
                  </a:cubicBezTo>
                  <a:cubicBezTo>
                    <a:pt x="64" y="0"/>
                    <a:pt x="55" y="13"/>
                    <a:pt x="55" y="1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5" name="Freeform 788"/>
            <p:cNvSpPr>
              <a:spLocks/>
            </p:cNvSpPr>
            <p:nvPr/>
          </p:nvSpPr>
          <p:spPr bwMode="auto">
            <a:xfrm>
              <a:off x="6357938" y="5002213"/>
              <a:ext cx="50800" cy="114300"/>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0 w 80"/>
                <a:gd name="T9" fmla="*/ 0 h 176"/>
                <a:gd name="T10" fmla="*/ 2147483647 w 80"/>
                <a:gd name="T11" fmla="*/ 2147483647 h 176"/>
                <a:gd name="T12" fmla="*/ 2147483647 w 80"/>
                <a:gd name="T13" fmla="*/ 2147483647 h 176"/>
                <a:gd name="T14" fmla="*/ 2147483647 w 80"/>
                <a:gd name="T15" fmla="*/ 2147483647 h 17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76"/>
                <a:gd name="T26" fmla="*/ 80 w 80"/>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76">
                  <a:moveTo>
                    <a:pt x="80" y="176"/>
                  </a:moveTo>
                  <a:cubicBezTo>
                    <a:pt x="80" y="176"/>
                    <a:pt x="74" y="170"/>
                    <a:pt x="74" y="170"/>
                  </a:cubicBezTo>
                  <a:cubicBezTo>
                    <a:pt x="56" y="158"/>
                    <a:pt x="31" y="158"/>
                    <a:pt x="25" y="140"/>
                  </a:cubicBezTo>
                  <a:cubicBezTo>
                    <a:pt x="19" y="110"/>
                    <a:pt x="13" y="79"/>
                    <a:pt x="7" y="55"/>
                  </a:cubicBezTo>
                  <a:cubicBezTo>
                    <a:pt x="0" y="37"/>
                    <a:pt x="13" y="19"/>
                    <a:pt x="0" y="0"/>
                  </a:cubicBezTo>
                  <a:cubicBezTo>
                    <a:pt x="19" y="7"/>
                    <a:pt x="31" y="25"/>
                    <a:pt x="44" y="43"/>
                  </a:cubicBezTo>
                  <a:cubicBezTo>
                    <a:pt x="44" y="43"/>
                    <a:pt x="13" y="92"/>
                    <a:pt x="80" y="158"/>
                  </a:cubicBezTo>
                  <a:cubicBezTo>
                    <a:pt x="80" y="158"/>
                    <a:pt x="80" y="176"/>
                    <a:pt x="80" y="17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6" name="Freeform 789"/>
            <p:cNvSpPr>
              <a:spLocks/>
            </p:cNvSpPr>
            <p:nvPr/>
          </p:nvSpPr>
          <p:spPr bwMode="auto">
            <a:xfrm>
              <a:off x="6348413" y="52498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2147483647 h 112"/>
                <a:gd name="T16" fmla="*/ 2147483647 w 112"/>
                <a:gd name="T17" fmla="*/ 2147483647 h 112"/>
                <a:gd name="T18" fmla="*/ 2147483647 w 112"/>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2"/>
                <a:gd name="T31" fmla="*/ 0 h 112"/>
                <a:gd name="T32" fmla="*/ 112 w 112"/>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2" h="112">
                  <a:moveTo>
                    <a:pt x="6" y="0"/>
                  </a:moveTo>
                  <a:cubicBezTo>
                    <a:pt x="0" y="6"/>
                    <a:pt x="23" y="17"/>
                    <a:pt x="28" y="28"/>
                  </a:cubicBezTo>
                  <a:cubicBezTo>
                    <a:pt x="28" y="34"/>
                    <a:pt x="28" y="40"/>
                    <a:pt x="34" y="45"/>
                  </a:cubicBezTo>
                  <a:cubicBezTo>
                    <a:pt x="40" y="56"/>
                    <a:pt x="45" y="68"/>
                    <a:pt x="51" y="84"/>
                  </a:cubicBezTo>
                  <a:cubicBezTo>
                    <a:pt x="62" y="107"/>
                    <a:pt x="84" y="107"/>
                    <a:pt x="107" y="112"/>
                  </a:cubicBezTo>
                  <a:cubicBezTo>
                    <a:pt x="112" y="112"/>
                    <a:pt x="107" y="73"/>
                    <a:pt x="107" y="51"/>
                  </a:cubicBezTo>
                  <a:cubicBezTo>
                    <a:pt x="107" y="51"/>
                    <a:pt x="101" y="101"/>
                    <a:pt x="101" y="101"/>
                  </a:cubicBezTo>
                  <a:cubicBezTo>
                    <a:pt x="101" y="101"/>
                    <a:pt x="56" y="96"/>
                    <a:pt x="56" y="73"/>
                  </a:cubicBezTo>
                  <a:cubicBezTo>
                    <a:pt x="56" y="45"/>
                    <a:pt x="23" y="6"/>
                    <a:pt x="23" y="6"/>
                  </a:cubicBezTo>
                  <a:cubicBezTo>
                    <a:pt x="23" y="6"/>
                    <a:pt x="6" y="0"/>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7" name="Freeform 790"/>
            <p:cNvSpPr>
              <a:spLocks/>
            </p:cNvSpPr>
            <p:nvPr/>
          </p:nvSpPr>
          <p:spPr bwMode="auto">
            <a:xfrm>
              <a:off x="6257926" y="5270501"/>
              <a:ext cx="80963" cy="82550"/>
            </a:xfrm>
            <a:custGeom>
              <a:avLst/>
              <a:gdLst>
                <a:gd name="T0" fmla="*/ 2147483647 w 128"/>
                <a:gd name="T1" fmla="*/ 2147483647 h 128"/>
                <a:gd name="T2" fmla="*/ 2147483647 w 128"/>
                <a:gd name="T3" fmla="*/ 2147483647 h 128"/>
                <a:gd name="T4" fmla="*/ 2147483647 w 128"/>
                <a:gd name="T5" fmla="*/ 2147483647 h 128"/>
                <a:gd name="T6" fmla="*/ 0 w 128"/>
                <a:gd name="T7" fmla="*/ 0 h 128"/>
                <a:gd name="T8" fmla="*/ 2147483647 w 128"/>
                <a:gd name="T9" fmla="*/ 2147483647 h 128"/>
                <a:gd name="T10" fmla="*/ 2147483647 w 128"/>
                <a:gd name="T11" fmla="*/ 2147483647 h 128"/>
                <a:gd name="T12" fmla="*/ 2147483647 w 128"/>
                <a:gd name="T13" fmla="*/ 2147483647 h 128"/>
                <a:gd name="T14" fmla="*/ 2147483647 w 128"/>
                <a:gd name="T15" fmla="*/ 2147483647 h 128"/>
                <a:gd name="T16" fmla="*/ 2147483647 w 128"/>
                <a:gd name="T17" fmla="*/ 2147483647 h 128"/>
                <a:gd name="T18" fmla="*/ 2147483647 w 128"/>
                <a:gd name="T19" fmla="*/ 2147483647 h 128"/>
                <a:gd name="T20" fmla="*/ 2147483647 w 12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28"/>
                <a:gd name="T35" fmla="*/ 128 w 12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28">
                  <a:moveTo>
                    <a:pt x="104" y="52"/>
                  </a:moveTo>
                  <a:cubicBezTo>
                    <a:pt x="122" y="77"/>
                    <a:pt x="128" y="96"/>
                    <a:pt x="122" y="128"/>
                  </a:cubicBezTo>
                  <a:cubicBezTo>
                    <a:pt x="116" y="116"/>
                    <a:pt x="98" y="122"/>
                    <a:pt x="92" y="116"/>
                  </a:cubicBezTo>
                  <a:cubicBezTo>
                    <a:pt x="49" y="84"/>
                    <a:pt x="19" y="45"/>
                    <a:pt x="0" y="0"/>
                  </a:cubicBezTo>
                  <a:cubicBezTo>
                    <a:pt x="0" y="0"/>
                    <a:pt x="61" y="103"/>
                    <a:pt x="86" y="96"/>
                  </a:cubicBezTo>
                  <a:cubicBezTo>
                    <a:pt x="86" y="96"/>
                    <a:pt x="92" y="90"/>
                    <a:pt x="86" y="71"/>
                  </a:cubicBezTo>
                  <a:cubicBezTo>
                    <a:pt x="86" y="71"/>
                    <a:pt x="98" y="90"/>
                    <a:pt x="92" y="103"/>
                  </a:cubicBezTo>
                  <a:cubicBezTo>
                    <a:pt x="92" y="103"/>
                    <a:pt x="98" y="116"/>
                    <a:pt x="110" y="109"/>
                  </a:cubicBezTo>
                  <a:cubicBezTo>
                    <a:pt x="116" y="109"/>
                    <a:pt x="116" y="116"/>
                    <a:pt x="116" y="116"/>
                  </a:cubicBezTo>
                  <a:cubicBezTo>
                    <a:pt x="116" y="116"/>
                    <a:pt x="116" y="77"/>
                    <a:pt x="110" y="64"/>
                  </a:cubicBezTo>
                  <a:cubicBezTo>
                    <a:pt x="98" y="52"/>
                    <a:pt x="104" y="52"/>
                    <a:pt x="104" y="5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8" name="Freeform 791"/>
            <p:cNvSpPr>
              <a:spLocks/>
            </p:cNvSpPr>
            <p:nvPr/>
          </p:nvSpPr>
          <p:spPr bwMode="auto">
            <a:xfrm>
              <a:off x="6297613" y="5240338"/>
              <a:ext cx="80963" cy="103188"/>
            </a:xfrm>
            <a:custGeom>
              <a:avLst/>
              <a:gdLst>
                <a:gd name="T0" fmla="*/ 2147483647 w 128"/>
                <a:gd name="T1" fmla="*/ 0 h 160"/>
                <a:gd name="T2" fmla="*/ 2147483647 w 128"/>
                <a:gd name="T3" fmla="*/ 2147483647 h 160"/>
                <a:gd name="T4" fmla="*/ 0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60"/>
                <a:gd name="T32" fmla="*/ 128 w 12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60">
                  <a:moveTo>
                    <a:pt x="53" y="0"/>
                  </a:moveTo>
                  <a:cubicBezTo>
                    <a:pt x="105" y="20"/>
                    <a:pt x="123" y="103"/>
                    <a:pt x="128" y="160"/>
                  </a:cubicBezTo>
                  <a:cubicBezTo>
                    <a:pt x="59" y="141"/>
                    <a:pt x="30" y="71"/>
                    <a:pt x="0" y="13"/>
                  </a:cubicBezTo>
                  <a:cubicBezTo>
                    <a:pt x="0" y="13"/>
                    <a:pt x="59" y="122"/>
                    <a:pt x="111" y="141"/>
                  </a:cubicBezTo>
                  <a:cubicBezTo>
                    <a:pt x="111" y="141"/>
                    <a:pt x="111" y="103"/>
                    <a:pt x="105" y="90"/>
                  </a:cubicBezTo>
                  <a:cubicBezTo>
                    <a:pt x="105" y="90"/>
                    <a:pt x="99" y="84"/>
                    <a:pt x="88" y="84"/>
                  </a:cubicBezTo>
                  <a:cubicBezTo>
                    <a:pt x="88" y="84"/>
                    <a:pt x="94" y="84"/>
                    <a:pt x="105" y="84"/>
                  </a:cubicBezTo>
                  <a:cubicBezTo>
                    <a:pt x="105" y="84"/>
                    <a:pt x="94" y="32"/>
                    <a:pt x="70" y="26"/>
                  </a:cubicBezTo>
                  <a:cubicBezTo>
                    <a:pt x="47" y="13"/>
                    <a:pt x="47" y="7"/>
                    <a:pt x="47" y="7"/>
                  </a:cubicBezTo>
                  <a:cubicBezTo>
                    <a:pt x="47" y="7"/>
                    <a:pt x="53" y="0"/>
                    <a:pt x="5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9" name="Freeform 792"/>
            <p:cNvSpPr>
              <a:spLocks/>
            </p:cNvSpPr>
            <p:nvPr/>
          </p:nvSpPr>
          <p:spPr bwMode="auto">
            <a:xfrm>
              <a:off x="6397626" y="5208588"/>
              <a:ext cx="50800"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28"/>
                <a:gd name="T32" fmla="*/ 80 w 80"/>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28">
                  <a:moveTo>
                    <a:pt x="80" y="71"/>
                  </a:moveTo>
                  <a:cubicBezTo>
                    <a:pt x="80" y="103"/>
                    <a:pt x="80" y="128"/>
                    <a:pt x="80" y="128"/>
                  </a:cubicBezTo>
                  <a:cubicBezTo>
                    <a:pt x="31" y="128"/>
                    <a:pt x="7" y="52"/>
                    <a:pt x="0" y="0"/>
                  </a:cubicBezTo>
                  <a:cubicBezTo>
                    <a:pt x="0" y="0"/>
                    <a:pt x="19" y="71"/>
                    <a:pt x="31" y="71"/>
                  </a:cubicBezTo>
                  <a:cubicBezTo>
                    <a:pt x="31" y="71"/>
                    <a:pt x="50" y="109"/>
                    <a:pt x="74" y="122"/>
                  </a:cubicBezTo>
                  <a:cubicBezTo>
                    <a:pt x="74" y="122"/>
                    <a:pt x="74" y="90"/>
                    <a:pt x="74" y="90"/>
                  </a:cubicBezTo>
                  <a:cubicBezTo>
                    <a:pt x="74" y="90"/>
                    <a:pt x="74" y="84"/>
                    <a:pt x="56" y="90"/>
                  </a:cubicBezTo>
                  <a:cubicBezTo>
                    <a:pt x="56" y="90"/>
                    <a:pt x="62" y="77"/>
                    <a:pt x="74" y="77"/>
                  </a:cubicBezTo>
                  <a:cubicBezTo>
                    <a:pt x="74" y="77"/>
                    <a:pt x="74" y="71"/>
                    <a:pt x="74" y="71"/>
                  </a:cubicBezTo>
                  <a:cubicBezTo>
                    <a:pt x="74" y="71"/>
                    <a:pt x="80" y="52"/>
                    <a:pt x="80" y="7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0" name="Freeform 793"/>
            <p:cNvSpPr>
              <a:spLocks/>
            </p:cNvSpPr>
            <p:nvPr/>
          </p:nvSpPr>
          <p:spPr bwMode="auto">
            <a:xfrm>
              <a:off x="6388101" y="5507038"/>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0 60000 65536"/>
                <a:gd name="T13" fmla="*/ 0 60000 65536"/>
                <a:gd name="T14" fmla="*/ 0 60000 65536"/>
                <a:gd name="T15" fmla="*/ 0 60000 65536"/>
                <a:gd name="T16" fmla="*/ 0 60000 65536"/>
                <a:gd name="T17" fmla="*/ 0 60000 65536"/>
                <a:gd name="T18" fmla="*/ 0 w 64"/>
                <a:gd name="T19" fmla="*/ 0 h 80"/>
                <a:gd name="T20" fmla="*/ 64 w 6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4" h="80">
                  <a:moveTo>
                    <a:pt x="13" y="74"/>
                  </a:moveTo>
                  <a:cubicBezTo>
                    <a:pt x="20" y="74"/>
                    <a:pt x="26" y="80"/>
                    <a:pt x="26" y="74"/>
                  </a:cubicBezTo>
                  <a:cubicBezTo>
                    <a:pt x="32" y="67"/>
                    <a:pt x="45" y="60"/>
                    <a:pt x="52" y="54"/>
                  </a:cubicBezTo>
                  <a:cubicBezTo>
                    <a:pt x="64" y="20"/>
                    <a:pt x="26" y="0"/>
                    <a:pt x="0" y="14"/>
                  </a:cubicBezTo>
                  <a:cubicBezTo>
                    <a:pt x="13" y="7"/>
                    <a:pt x="13" y="54"/>
                    <a:pt x="13" y="74"/>
                  </a:cubicBezTo>
                  <a:cubicBezTo>
                    <a:pt x="13" y="74"/>
                    <a:pt x="13" y="74"/>
                    <a:pt x="13" y="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1" name="Freeform 794"/>
            <p:cNvSpPr>
              <a:spLocks/>
            </p:cNvSpPr>
            <p:nvPr/>
          </p:nvSpPr>
          <p:spPr bwMode="auto">
            <a:xfrm>
              <a:off x="6418263" y="5518151"/>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6"/>
                  </a:moveTo>
                  <a:cubicBezTo>
                    <a:pt x="28" y="27"/>
                    <a:pt x="19" y="27"/>
                    <a:pt x="10" y="32"/>
                  </a:cubicBezTo>
                  <a:cubicBezTo>
                    <a:pt x="10" y="27"/>
                    <a:pt x="10" y="22"/>
                    <a:pt x="5" y="16"/>
                  </a:cubicBezTo>
                  <a:cubicBezTo>
                    <a:pt x="5" y="16"/>
                    <a:pt x="5" y="16"/>
                    <a:pt x="5" y="16"/>
                  </a:cubicBezTo>
                  <a:cubicBezTo>
                    <a:pt x="5" y="11"/>
                    <a:pt x="0" y="6"/>
                    <a:pt x="0" y="6"/>
                  </a:cubicBezTo>
                  <a:cubicBezTo>
                    <a:pt x="5" y="6"/>
                    <a:pt x="14" y="6"/>
                    <a:pt x="19" y="0"/>
                  </a:cubicBezTo>
                  <a:cubicBezTo>
                    <a:pt x="19" y="0"/>
                    <a:pt x="32" y="16"/>
                    <a:pt x="32"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2" name="Freeform 795"/>
            <p:cNvSpPr>
              <a:spLocks/>
            </p:cNvSpPr>
            <p:nvPr/>
          </p:nvSpPr>
          <p:spPr bwMode="auto">
            <a:xfrm>
              <a:off x="6438901" y="5497513"/>
              <a:ext cx="39688" cy="30163"/>
            </a:xfrm>
            <a:custGeom>
              <a:avLst/>
              <a:gdLst>
                <a:gd name="T0" fmla="*/ 2147483647 w 64"/>
                <a:gd name="T1" fmla="*/ 2147483647 h 48"/>
                <a:gd name="T2" fmla="*/ 0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12" y="43"/>
                  </a:moveTo>
                  <a:cubicBezTo>
                    <a:pt x="12" y="32"/>
                    <a:pt x="0" y="27"/>
                    <a:pt x="0" y="22"/>
                  </a:cubicBezTo>
                  <a:cubicBezTo>
                    <a:pt x="0" y="16"/>
                    <a:pt x="12" y="11"/>
                    <a:pt x="12" y="0"/>
                  </a:cubicBezTo>
                  <a:cubicBezTo>
                    <a:pt x="12" y="0"/>
                    <a:pt x="24" y="11"/>
                    <a:pt x="30" y="16"/>
                  </a:cubicBezTo>
                  <a:cubicBezTo>
                    <a:pt x="64" y="27"/>
                    <a:pt x="12" y="48"/>
                    <a:pt x="12" y="4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3" name="Freeform 796"/>
            <p:cNvSpPr>
              <a:spLocks/>
            </p:cNvSpPr>
            <p:nvPr/>
          </p:nvSpPr>
          <p:spPr bwMode="auto">
            <a:xfrm>
              <a:off x="6408738" y="55387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8" y="47"/>
                  </a:moveTo>
                  <a:cubicBezTo>
                    <a:pt x="48" y="47"/>
                    <a:pt x="43" y="54"/>
                    <a:pt x="43" y="54"/>
                  </a:cubicBezTo>
                  <a:cubicBezTo>
                    <a:pt x="38" y="67"/>
                    <a:pt x="27" y="80"/>
                    <a:pt x="16" y="67"/>
                  </a:cubicBezTo>
                  <a:cubicBezTo>
                    <a:pt x="0" y="60"/>
                    <a:pt x="6" y="40"/>
                    <a:pt x="6" y="20"/>
                  </a:cubicBezTo>
                  <a:cubicBezTo>
                    <a:pt x="11" y="7"/>
                    <a:pt x="22" y="0"/>
                    <a:pt x="27" y="0"/>
                  </a:cubicBezTo>
                  <a:cubicBezTo>
                    <a:pt x="32" y="0"/>
                    <a:pt x="32" y="7"/>
                    <a:pt x="32" y="7"/>
                  </a:cubicBezTo>
                  <a:cubicBezTo>
                    <a:pt x="32" y="20"/>
                    <a:pt x="27" y="20"/>
                    <a:pt x="38" y="27"/>
                  </a:cubicBezTo>
                  <a:cubicBezTo>
                    <a:pt x="43" y="27"/>
                    <a:pt x="48" y="47"/>
                    <a:pt x="48"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4" name="Freeform 797"/>
            <p:cNvSpPr>
              <a:spLocks/>
            </p:cNvSpPr>
            <p:nvPr/>
          </p:nvSpPr>
          <p:spPr bwMode="auto">
            <a:xfrm>
              <a:off x="6438901" y="5527676"/>
              <a:ext cx="19050" cy="41275"/>
            </a:xfrm>
            <a:custGeom>
              <a:avLst/>
              <a:gdLst>
                <a:gd name="T0" fmla="*/ 2147483647 w 32"/>
                <a:gd name="T1" fmla="*/ 2147483647 h 64"/>
                <a:gd name="T2" fmla="*/ 2147483647 w 32"/>
                <a:gd name="T3" fmla="*/ 2147483647 h 64"/>
                <a:gd name="T4" fmla="*/ 0 w 32"/>
                <a:gd name="T5" fmla="*/ 2147483647 h 64"/>
                <a:gd name="T6" fmla="*/ 2147483647 w 32"/>
                <a:gd name="T7" fmla="*/ 0 h 64"/>
                <a:gd name="T8" fmla="*/ 2147483647 w 32"/>
                <a:gd name="T9" fmla="*/ 2147483647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32" y="48"/>
                  </a:moveTo>
                  <a:cubicBezTo>
                    <a:pt x="32" y="56"/>
                    <a:pt x="27" y="56"/>
                    <a:pt x="22" y="56"/>
                  </a:cubicBezTo>
                  <a:cubicBezTo>
                    <a:pt x="6" y="64"/>
                    <a:pt x="0" y="32"/>
                    <a:pt x="0" y="16"/>
                  </a:cubicBezTo>
                  <a:cubicBezTo>
                    <a:pt x="6" y="8"/>
                    <a:pt x="11" y="8"/>
                    <a:pt x="16" y="0"/>
                  </a:cubicBezTo>
                  <a:cubicBezTo>
                    <a:pt x="16" y="0"/>
                    <a:pt x="32" y="32"/>
                    <a:pt x="32"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5" name="Freeform 798"/>
            <p:cNvSpPr>
              <a:spLocks/>
            </p:cNvSpPr>
            <p:nvPr/>
          </p:nvSpPr>
          <p:spPr bwMode="auto">
            <a:xfrm>
              <a:off x="6467476" y="5497513"/>
              <a:ext cx="41275"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0" y="0"/>
                  </a:moveTo>
                  <a:cubicBezTo>
                    <a:pt x="20" y="6"/>
                    <a:pt x="10" y="30"/>
                    <a:pt x="0" y="35"/>
                  </a:cubicBezTo>
                  <a:cubicBezTo>
                    <a:pt x="5" y="47"/>
                    <a:pt x="15" y="53"/>
                    <a:pt x="25" y="59"/>
                  </a:cubicBezTo>
                  <a:cubicBezTo>
                    <a:pt x="30" y="64"/>
                    <a:pt x="35" y="53"/>
                    <a:pt x="45" y="59"/>
                  </a:cubicBezTo>
                  <a:cubicBezTo>
                    <a:pt x="45" y="59"/>
                    <a:pt x="50" y="59"/>
                    <a:pt x="50" y="59"/>
                  </a:cubicBezTo>
                  <a:cubicBezTo>
                    <a:pt x="55" y="53"/>
                    <a:pt x="64" y="47"/>
                    <a:pt x="64" y="41"/>
                  </a:cubicBezTo>
                  <a:cubicBezTo>
                    <a:pt x="55" y="30"/>
                    <a:pt x="50" y="18"/>
                    <a:pt x="40" y="12"/>
                  </a:cubicBezTo>
                  <a:cubicBezTo>
                    <a:pt x="35" y="12"/>
                    <a:pt x="25" y="12"/>
                    <a:pt x="2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6" name="Freeform 799"/>
            <p:cNvSpPr>
              <a:spLocks/>
            </p:cNvSpPr>
            <p:nvPr/>
          </p:nvSpPr>
          <p:spPr bwMode="auto">
            <a:xfrm>
              <a:off x="6457951" y="5527676"/>
              <a:ext cx="50800" cy="20638"/>
            </a:xfrm>
            <a:custGeom>
              <a:avLst/>
              <a:gdLst>
                <a:gd name="T0" fmla="*/ 2147483647 w 80"/>
                <a:gd name="T1" fmla="*/ 2147483647 h 32"/>
                <a:gd name="T2" fmla="*/ 2147483647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2147483647 w 80"/>
                <a:gd name="T13" fmla="*/ 2147483647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74" y="7"/>
                  </a:moveTo>
                  <a:cubicBezTo>
                    <a:pt x="62" y="7"/>
                    <a:pt x="50" y="0"/>
                    <a:pt x="37" y="7"/>
                  </a:cubicBezTo>
                  <a:cubicBezTo>
                    <a:pt x="25" y="13"/>
                    <a:pt x="19" y="32"/>
                    <a:pt x="7" y="32"/>
                  </a:cubicBezTo>
                  <a:cubicBezTo>
                    <a:pt x="0" y="32"/>
                    <a:pt x="0" y="32"/>
                    <a:pt x="7" y="32"/>
                  </a:cubicBezTo>
                  <a:cubicBezTo>
                    <a:pt x="7" y="32"/>
                    <a:pt x="13" y="32"/>
                    <a:pt x="13" y="32"/>
                  </a:cubicBezTo>
                  <a:cubicBezTo>
                    <a:pt x="37" y="26"/>
                    <a:pt x="68" y="26"/>
                    <a:pt x="80" y="32"/>
                  </a:cubicBezTo>
                  <a:cubicBezTo>
                    <a:pt x="80" y="26"/>
                    <a:pt x="80" y="13"/>
                    <a:pt x="74"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7" name="Freeform 800"/>
            <p:cNvSpPr>
              <a:spLocks/>
            </p:cNvSpPr>
            <p:nvPr/>
          </p:nvSpPr>
          <p:spPr bwMode="auto">
            <a:xfrm>
              <a:off x="6518276" y="5527676"/>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59" y="34"/>
                  </a:moveTo>
                  <a:cubicBezTo>
                    <a:pt x="64" y="20"/>
                    <a:pt x="59" y="7"/>
                    <a:pt x="48" y="7"/>
                  </a:cubicBezTo>
                  <a:cubicBezTo>
                    <a:pt x="43" y="0"/>
                    <a:pt x="32" y="0"/>
                    <a:pt x="27" y="7"/>
                  </a:cubicBezTo>
                  <a:cubicBezTo>
                    <a:pt x="11" y="14"/>
                    <a:pt x="0" y="27"/>
                    <a:pt x="0" y="47"/>
                  </a:cubicBezTo>
                  <a:cubicBezTo>
                    <a:pt x="0" y="54"/>
                    <a:pt x="22" y="80"/>
                    <a:pt x="32" y="74"/>
                  </a:cubicBezTo>
                  <a:cubicBezTo>
                    <a:pt x="32" y="74"/>
                    <a:pt x="32" y="67"/>
                    <a:pt x="32" y="67"/>
                  </a:cubicBezTo>
                  <a:cubicBezTo>
                    <a:pt x="32" y="60"/>
                    <a:pt x="38" y="60"/>
                    <a:pt x="38" y="60"/>
                  </a:cubicBezTo>
                  <a:cubicBezTo>
                    <a:pt x="43" y="40"/>
                    <a:pt x="59" y="40"/>
                    <a:pt x="59" y="3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8" name="Freeform 801"/>
            <p:cNvSpPr>
              <a:spLocks/>
            </p:cNvSpPr>
            <p:nvPr/>
          </p:nvSpPr>
          <p:spPr bwMode="auto">
            <a:xfrm>
              <a:off x="6508751" y="5518151"/>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2147483647 w 32"/>
                <a:gd name="T13" fmla="*/ 0 h 48"/>
                <a:gd name="T14" fmla="*/ 0 60000 65536"/>
                <a:gd name="T15" fmla="*/ 0 60000 65536"/>
                <a:gd name="T16" fmla="*/ 0 60000 65536"/>
                <a:gd name="T17" fmla="*/ 0 60000 65536"/>
                <a:gd name="T18" fmla="*/ 0 60000 65536"/>
                <a:gd name="T19" fmla="*/ 0 60000 65536"/>
                <a:gd name="T20" fmla="*/ 0 60000 65536"/>
                <a:gd name="T21" fmla="*/ 0 w 32"/>
                <a:gd name="T22" fmla="*/ 0 h 48"/>
                <a:gd name="T23" fmla="*/ 32 w 3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8">
                  <a:moveTo>
                    <a:pt x="13" y="0"/>
                  </a:moveTo>
                  <a:cubicBezTo>
                    <a:pt x="20" y="12"/>
                    <a:pt x="32" y="12"/>
                    <a:pt x="32" y="12"/>
                  </a:cubicBezTo>
                  <a:cubicBezTo>
                    <a:pt x="32" y="24"/>
                    <a:pt x="20" y="36"/>
                    <a:pt x="13" y="48"/>
                  </a:cubicBezTo>
                  <a:cubicBezTo>
                    <a:pt x="13" y="42"/>
                    <a:pt x="13" y="42"/>
                    <a:pt x="13" y="42"/>
                  </a:cubicBezTo>
                  <a:cubicBezTo>
                    <a:pt x="7" y="36"/>
                    <a:pt x="7" y="36"/>
                    <a:pt x="7" y="30"/>
                  </a:cubicBezTo>
                  <a:cubicBezTo>
                    <a:pt x="7" y="24"/>
                    <a:pt x="0" y="24"/>
                    <a:pt x="0" y="18"/>
                  </a:cubicBezTo>
                  <a:cubicBezTo>
                    <a:pt x="7" y="12"/>
                    <a:pt x="13" y="12"/>
                    <a:pt x="1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9" name="Freeform 802"/>
            <p:cNvSpPr>
              <a:spLocks/>
            </p:cNvSpPr>
            <p:nvPr/>
          </p:nvSpPr>
          <p:spPr bwMode="auto">
            <a:xfrm>
              <a:off x="6238876" y="5260976"/>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0 h 96"/>
                <a:gd name="T10" fmla="*/ 2147483647 w 64"/>
                <a:gd name="T11" fmla="*/ 0 h 96"/>
                <a:gd name="T12" fmla="*/ 2147483647 w 64"/>
                <a:gd name="T13" fmla="*/ 2147483647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96"/>
                  </a:moveTo>
                  <a:cubicBezTo>
                    <a:pt x="58" y="91"/>
                    <a:pt x="52" y="91"/>
                    <a:pt x="52" y="91"/>
                  </a:cubicBezTo>
                  <a:cubicBezTo>
                    <a:pt x="39" y="85"/>
                    <a:pt x="26" y="80"/>
                    <a:pt x="26" y="68"/>
                  </a:cubicBezTo>
                  <a:cubicBezTo>
                    <a:pt x="20" y="57"/>
                    <a:pt x="13" y="46"/>
                    <a:pt x="7" y="34"/>
                  </a:cubicBezTo>
                  <a:cubicBezTo>
                    <a:pt x="0" y="23"/>
                    <a:pt x="0" y="12"/>
                    <a:pt x="7" y="0"/>
                  </a:cubicBezTo>
                  <a:cubicBezTo>
                    <a:pt x="7" y="0"/>
                    <a:pt x="7" y="0"/>
                    <a:pt x="7" y="0"/>
                  </a:cubicBezTo>
                  <a:cubicBezTo>
                    <a:pt x="7" y="0"/>
                    <a:pt x="20" y="63"/>
                    <a:pt x="64" y="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0" name="Freeform 803"/>
            <p:cNvSpPr>
              <a:spLocks/>
            </p:cNvSpPr>
            <p:nvPr/>
          </p:nvSpPr>
          <p:spPr bwMode="auto">
            <a:xfrm>
              <a:off x="6297613"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11" y="0"/>
                  </a:moveTo>
                  <a:cubicBezTo>
                    <a:pt x="11" y="24"/>
                    <a:pt x="0" y="42"/>
                    <a:pt x="11" y="54"/>
                  </a:cubicBezTo>
                  <a:cubicBezTo>
                    <a:pt x="22" y="78"/>
                    <a:pt x="38" y="90"/>
                    <a:pt x="48" y="108"/>
                  </a:cubicBezTo>
                  <a:cubicBezTo>
                    <a:pt x="70" y="144"/>
                    <a:pt x="43" y="126"/>
                    <a:pt x="80" y="144"/>
                  </a:cubicBezTo>
                  <a:cubicBezTo>
                    <a:pt x="54" y="102"/>
                    <a:pt x="43" y="54"/>
                    <a:pt x="16" y="18"/>
                  </a:cubicBezTo>
                  <a:cubicBezTo>
                    <a:pt x="11" y="12"/>
                    <a:pt x="11" y="6"/>
                    <a:pt x="11"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1" name="Freeform 804"/>
            <p:cNvSpPr>
              <a:spLocks/>
            </p:cNvSpPr>
            <p:nvPr/>
          </p:nvSpPr>
          <p:spPr bwMode="auto">
            <a:xfrm>
              <a:off x="6357938"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6" y="0"/>
                  </a:moveTo>
                  <a:cubicBezTo>
                    <a:pt x="12" y="19"/>
                    <a:pt x="0" y="38"/>
                    <a:pt x="12" y="57"/>
                  </a:cubicBezTo>
                  <a:cubicBezTo>
                    <a:pt x="23" y="76"/>
                    <a:pt x="40" y="94"/>
                    <a:pt x="52" y="113"/>
                  </a:cubicBezTo>
                  <a:cubicBezTo>
                    <a:pt x="63" y="126"/>
                    <a:pt x="69" y="138"/>
                    <a:pt x="80" y="144"/>
                  </a:cubicBezTo>
                  <a:cubicBezTo>
                    <a:pt x="58" y="107"/>
                    <a:pt x="46" y="51"/>
                    <a:pt x="12" y="13"/>
                  </a:cubicBezTo>
                  <a:cubicBezTo>
                    <a:pt x="12" y="7"/>
                    <a:pt x="6" y="0"/>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2" name="Freeform 805"/>
            <p:cNvSpPr>
              <a:spLocks/>
            </p:cNvSpPr>
            <p:nvPr/>
          </p:nvSpPr>
          <p:spPr bwMode="auto">
            <a:xfrm>
              <a:off x="6397626" y="5178426"/>
              <a:ext cx="41275" cy="103188"/>
            </a:xfrm>
            <a:custGeom>
              <a:avLst/>
              <a:gdLst>
                <a:gd name="T0" fmla="*/ 2147483647 w 64"/>
                <a:gd name="T1" fmla="*/ 0 h 160"/>
                <a:gd name="T2" fmla="*/ 2147483647 w 64"/>
                <a:gd name="T3" fmla="*/ 2147483647 h 160"/>
                <a:gd name="T4" fmla="*/ 2147483647 w 64"/>
                <a:gd name="T5" fmla="*/ 2147483647 h 160"/>
                <a:gd name="T6" fmla="*/ 2147483647 w 64"/>
                <a:gd name="T7" fmla="*/ 2147483647 h 160"/>
                <a:gd name="T8" fmla="*/ 2147483647 w 64"/>
                <a:gd name="T9" fmla="*/ 2147483647 h 160"/>
                <a:gd name="T10" fmla="*/ 2147483647 w 64"/>
                <a:gd name="T11" fmla="*/ 0 h 160"/>
                <a:gd name="T12" fmla="*/ 0 60000 65536"/>
                <a:gd name="T13" fmla="*/ 0 60000 65536"/>
                <a:gd name="T14" fmla="*/ 0 60000 65536"/>
                <a:gd name="T15" fmla="*/ 0 60000 65536"/>
                <a:gd name="T16" fmla="*/ 0 60000 65536"/>
                <a:gd name="T17" fmla="*/ 0 60000 65536"/>
                <a:gd name="T18" fmla="*/ 0 w 64"/>
                <a:gd name="T19" fmla="*/ 0 h 160"/>
                <a:gd name="T20" fmla="*/ 64 w 6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64" h="160">
                  <a:moveTo>
                    <a:pt x="16" y="0"/>
                  </a:moveTo>
                  <a:cubicBezTo>
                    <a:pt x="16" y="19"/>
                    <a:pt x="0" y="37"/>
                    <a:pt x="11" y="56"/>
                  </a:cubicBezTo>
                  <a:cubicBezTo>
                    <a:pt x="22" y="80"/>
                    <a:pt x="32" y="99"/>
                    <a:pt x="43" y="117"/>
                  </a:cubicBezTo>
                  <a:cubicBezTo>
                    <a:pt x="48" y="136"/>
                    <a:pt x="54" y="148"/>
                    <a:pt x="64" y="160"/>
                  </a:cubicBezTo>
                  <a:cubicBezTo>
                    <a:pt x="43" y="117"/>
                    <a:pt x="43" y="62"/>
                    <a:pt x="22" y="19"/>
                  </a:cubicBezTo>
                  <a:cubicBezTo>
                    <a:pt x="22" y="13"/>
                    <a:pt x="16" y="7"/>
                    <a:pt x="1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3" name="Freeform 806"/>
            <p:cNvSpPr>
              <a:spLocks/>
            </p:cNvSpPr>
            <p:nvPr/>
          </p:nvSpPr>
          <p:spPr bwMode="auto">
            <a:xfrm>
              <a:off x="6348413" y="5105401"/>
              <a:ext cx="39688"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0 60000 65536"/>
                <a:gd name="T13" fmla="*/ 0 60000 65536"/>
                <a:gd name="T14" fmla="*/ 0 60000 65536"/>
                <a:gd name="T15" fmla="*/ 0 60000 65536"/>
                <a:gd name="T16" fmla="*/ 0 60000 65536"/>
                <a:gd name="T17" fmla="*/ 0 60000 65536"/>
                <a:gd name="T18" fmla="*/ 0 w 64"/>
                <a:gd name="T19" fmla="*/ 0 h 144"/>
                <a:gd name="T20" fmla="*/ 64 w 6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4" h="144">
                  <a:moveTo>
                    <a:pt x="50" y="6"/>
                  </a:moveTo>
                  <a:cubicBezTo>
                    <a:pt x="0" y="6"/>
                    <a:pt x="15" y="41"/>
                    <a:pt x="15" y="41"/>
                  </a:cubicBezTo>
                  <a:cubicBezTo>
                    <a:pt x="22" y="64"/>
                    <a:pt x="36" y="81"/>
                    <a:pt x="43" y="104"/>
                  </a:cubicBezTo>
                  <a:cubicBezTo>
                    <a:pt x="50" y="116"/>
                    <a:pt x="50" y="133"/>
                    <a:pt x="64" y="144"/>
                  </a:cubicBezTo>
                  <a:cubicBezTo>
                    <a:pt x="50" y="98"/>
                    <a:pt x="57" y="52"/>
                    <a:pt x="43" y="6"/>
                  </a:cubicBezTo>
                  <a:cubicBezTo>
                    <a:pt x="36" y="0"/>
                    <a:pt x="43" y="6"/>
                    <a:pt x="5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4" name="Freeform 807"/>
            <p:cNvSpPr>
              <a:spLocks/>
            </p:cNvSpPr>
            <p:nvPr/>
          </p:nvSpPr>
          <p:spPr bwMode="auto">
            <a:xfrm>
              <a:off x="6257926" y="5116513"/>
              <a:ext cx="20638" cy="92075"/>
            </a:xfrm>
            <a:custGeom>
              <a:avLst/>
              <a:gdLst>
                <a:gd name="T0" fmla="*/ 2147483647 w 32"/>
                <a:gd name="T1" fmla="*/ 0 h 144"/>
                <a:gd name="T2" fmla="*/ 2147483647 w 32"/>
                <a:gd name="T3" fmla="*/ 2147483647 h 144"/>
                <a:gd name="T4" fmla="*/ 2147483647 w 32"/>
                <a:gd name="T5" fmla="*/ 2147483647 h 144"/>
                <a:gd name="T6" fmla="*/ 2147483647 w 32"/>
                <a:gd name="T7" fmla="*/ 2147483647 h 144"/>
                <a:gd name="T8" fmla="*/ 2147483647 w 32"/>
                <a:gd name="T9" fmla="*/ 0 h 144"/>
                <a:gd name="T10" fmla="*/ 2147483647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28" y="0"/>
                  </a:moveTo>
                  <a:cubicBezTo>
                    <a:pt x="0" y="0"/>
                    <a:pt x="5" y="35"/>
                    <a:pt x="5" y="35"/>
                  </a:cubicBezTo>
                  <a:cubicBezTo>
                    <a:pt x="10" y="58"/>
                    <a:pt x="10" y="81"/>
                    <a:pt x="14" y="98"/>
                  </a:cubicBezTo>
                  <a:cubicBezTo>
                    <a:pt x="14" y="116"/>
                    <a:pt x="14" y="133"/>
                    <a:pt x="23" y="144"/>
                  </a:cubicBezTo>
                  <a:cubicBezTo>
                    <a:pt x="19" y="98"/>
                    <a:pt x="32" y="52"/>
                    <a:pt x="23" y="0"/>
                  </a:cubicBezTo>
                  <a:cubicBezTo>
                    <a:pt x="23" y="0"/>
                    <a:pt x="28" y="6"/>
                    <a:pt x="28"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5" name="Freeform 808"/>
            <p:cNvSpPr>
              <a:spLocks/>
            </p:cNvSpPr>
            <p:nvPr/>
          </p:nvSpPr>
          <p:spPr bwMode="auto">
            <a:xfrm>
              <a:off x="6218238" y="5208588"/>
              <a:ext cx="90488" cy="114300"/>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0 60000 65536"/>
                <a:gd name="T13" fmla="*/ 0 60000 65536"/>
                <a:gd name="T14" fmla="*/ 0 60000 65536"/>
                <a:gd name="T15" fmla="*/ 0 60000 65536"/>
                <a:gd name="T16" fmla="*/ 0 60000 65536"/>
                <a:gd name="T17" fmla="*/ 0 60000 65536"/>
                <a:gd name="T18" fmla="*/ 0 w 144"/>
                <a:gd name="T19" fmla="*/ 0 h 176"/>
                <a:gd name="T20" fmla="*/ 144 w 144"/>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144" h="176">
                  <a:moveTo>
                    <a:pt x="36" y="7"/>
                  </a:moveTo>
                  <a:cubicBezTo>
                    <a:pt x="0" y="27"/>
                    <a:pt x="36" y="53"/>
                    <a:pt x="30" y="53"/>
                  </a:cubicBezTo>
                  <a:cubicBezTo>
                    <a:pt x="48" y="72"/>
                    <a:pt x="66" y="85"/>
                    <a:pt x="78" y="105"/>
                  </a:cubicBezTo>
                  <a:cubicBezTo>
                    <a:pt x="90" y="118"/>
                    <a:pt x="132" y="170"/>
                    <a:pt x="144" y="176"/>
                  </a:cubicBezTo>
                  <a:cubicBezTo>
                    <a:pt x="96" y="111"/>
                    <a:pt x="54" y="79"/>
                    <a:pt x="36" y="7"/>
                  </a:cubicBezTo>
                  <a:cubicBezTo>
                    <a:pt x="30" y="0"/>
                    <a:pt x="36" y="14"/>
                    <a:pt x="36"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6" name="Freeform 810"/>
            <p:cNvSpPr>
              <a:spLocks/>
            </p:cNvSpPr>
            <p:nvPr/>
          </p:nvSpPr>
          <p:spPr bwMode="auto">
            <a:xfrm>
              <a:off x="6338888" y="5322888"/>
              <a:ext cx="79375" cy="101600"/>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0 h 160"/>
                <a:gd name="T12" fmla="*/ 0 60000 65536"/>
                <a:gd name="T13" fmla="*/ 0 60000 65536"/>
                <a:gd name="T14" fmla="*/ 0 60000 65536"/>
                <a:gd name="T15" fmla="*/ 0 60000 65536"/>
                <a:gd name="T16" fmla="*/ 0 60000 65536"/>
                <a:gd name="T17" fmla="*/ 0 60000 65536"/>
                <a:gd name="T18" fmla="*/ 0 w 128"/>
                <a:gd name="T19" fmla="*/ 0 h 160"/>
                <a:gd name="T20" fmla="*/ 128 w 128"/>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28" h="160">
                  <a:moveTo>
                    <a:pt x="7" y="0"/>
                  </a:moveTo>
                  <a:cubicBezTo>
                    <a:pt x="7" y="18"/>
                    <a:pt x="0" y="42"/>
                    <a:pt x="13" y="54"/>
                  </a:cubicBezTo>
                  <a:cubicBezTo>
                    <a:pt x="32" y="72"/>
                    <a:pt x="45" y="89"/>
                    <a:pt x="64" y="101"/>
                  </a:cubicBezTo>
                  <a:cubicBezTo>
                    <a:pt x="52" y="89"/>
                    <a:pt x="103" y="155"/>
                    <a:pt x="128" y="160"/>
                  </a:cubicBezTo>
                  <a:cubicBezTo>
                    <a:pt x="90" y="125"/>
                    <a:pt x="52" y="48"/>
                    <a:pt x="13" y="12"/>
                  </a:cubicBezTo>
                  <a:cubicBezTo>
                    <a:pt x="13" y="12"/>
                    <a:pt x="7" y="6"/>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7" name="Freeform 811"/>
            <p:cNvSpPr>
              <a:spLocks/>
            </p:cNvSpPr>
            <p:nvPr/>
          </p:nvSpPr>
          <p:spPr bwMode="auto">
            <a:xfrm>
              <a:off x="6378575" y="5302250"/>
              <a:ext cx="60325" cy="112713"/>
            </a:xfrm>
            <a:custGeom>
              <a:avLst/>
              <a:gdLst>
                <a:gd name="T0" fmla="*/ 2147483647 w 96"/>
                <a:gd name="T1" fmla="*/ 0 h 176"/>
                <a:gd name="T2" fmla="*/ 2147483647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6" y="0"/>
                  </a:moveTo>
                  <a:cubicBezTo>
                    <a:pt x="11" y="19"/>
                    <a:pt x="0" y="43"/>
                    <a:pt x="11" y="55"/>
                  </a:cubicBezTo>
                  <a:cubicBezTo>
                    <a:pt x="26" y="73"/>
                    <a:pt x="41" y="92"/>
                    <a:pt x="56" y="110"/>
                  </a:cubicBezTo>
                  <a:cubicBezTo>
                    <a:pt x="41" y="92"/>
                    <a:pt x="76" y="170"/>
                    <a:pt x="96" y="176"/>
                  </a:cubicBezTo>
                  <a:cubicBezTo>
                    <a:pt x="71" y="140"/>
                    <a:pt x="46" y="49"/>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8" name="Freeform 812"/>
            <p:cNvSpPr>
              <a:spLocks/>
            </p:cNvSpPr>
            <p:nvPr/>
          </p:nvSpPr>
          <p:spPr bwMode="auto">
            <a:xfrm>
              <a:off x="6418263" y="5281613"/>
              <a:ext cx="49213" cy="133350"/>
            </a:xfrm>
            <a:custGeom>
              <a:avLst/>
              <a:gdLst>
                <a:gd name="T0" fmla="*/ 2147483647 w 80"/>
                <a:gd name="T1" fmla="*/ 0 h 208"/>
                <a:gd name="T2" fmla="*/ 2147483647 w 80"/>
                <a:gd name="T3" fmla="*/ 2147483647 h 208"/>
                <a:gd name="T4" fmla="*/ 2147483647 w 80"/>
                <a:gd name="T5" fmla="*/ 2147483647 h 208"/>
                <a:gd name="T6" fmla="*/ 2147483647 w 80"/>
                <a:gd name="T7" fmla="*/ 2147483647 h 208"/>
                <a:gd name="T8" fmla="*/ 2147483647 w 80"/>
                <a:gd name="T9" fmla="*/ 2147483647 h 208"/>
                <a:gd name="T10" fmla="*/ 2147483647 w 80"/>
                <a:gd name="T11" fmla="*/ 0 h 208"/>
                <a:gd name="T12" fmla="*/ 0 60000 65536"/>
                <a:gd name="T13" fmla="*/ 0 60000 65536"/>
                <a:gd name="T14" fmla="*/ 0 60000 65536"/>
                <a:gd name="T15" fmla="*/ 0 60000 65536"/>
                <a:gd name="T16" fmla="*/ 0 60000 65536"/>
                <a:gd name="T17" fmla="*/ 0 60000 65536"/>
                <a:gd name="T18" fmla="*/ 0 w 80"/>
                <a:gd name="T19" fmla="*/ 0 h 208"/>
                <a:gd name="T20" fmla="*/ 80 w 80"/>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80" h="208">
                  <a:moveTo>
                    <a:pt x="6" y="0"/>
                  </a:moveTo>
                  <a:cubicBezTo>
                    <a:pt x="6" y="18"/>
                    <a:pt x="0" y="35"/>
                    <a:pt x="11" y="52"/>
                  </a:cubicBezTo>
                  <a:cubicBezTo>
                    <a:pt x="27" y="64"/>
                    <a:pt x="22" y="87"/>
                    <a:pt x="38" y="116"/>
                  </a:cubicBezTo>
                  <a:cubicBezTo>
                    <a:pt x="27" y="93"/>
                    <a:pt x="64" y="191"/>
                    <a:pt x="80" y="208"/>
                  </a:cubicBezTo>
                  <a:cubicBezTo>
                    <a:pt x="54" y="168"/>
                    <a:pt x="43" y="47"/>
                    <a:pt x="11" y="12"/>
                  </a:cubicBezTo>
                  <a:cubicBezTo>
                    <a:pt x="11" y="6"/>
                    <a:pt x="6" y="6"/>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9" name="Freeform 813"/>
            <p:cNvSpPr>
              <a:spLocks/>
            </p:cNvSpPr>
            <p:nvPr/>
          </p:nvSpPr>
          <p:spPr bwMode="auto">
            <a:xfrm>
              <a:off x="6448425" y="5260975"/>
              <a:ext cx="49213" cy="142875"/>
            </a:xfrm>
            <a:custGeom>
              <a:avLst/>
              <a:gdLst>
                <a:gd name="T0" fmla="*/ 2147483647 w 80"/>
                <a:gd name="T1" fmla="*/ 0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2147483647 w 80"/>
                <a:gd name="T11" fmla="*/ 0 h 224"/>
                <a:gd name="T12" fmla="*/ 0 60000 65536"/>
                <a:gd name="T13" fmla="*/ 0 60000 65536"/>
                <a:gd name="T14" fmla="*/ 0 60000 65536"/>
                <a:gd name="T15" fmla="*/ 0 60000 65536"/>
                <a:gd name="T16" fmla="*/ 0 60000 65536"/>
                <a:gd name="T17" fmla="*/ 0 60000 65536"/>
                <a:gd name="T18" fmla="*/ 0 w 80"/>
                <a:gd name="T19" fmla="*/ 0 h 224"/>
                <a:gd name="T20" fmla="*/ 80 w 80"/>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80" h="224">
                  <a:moveTo>
                    <a:pt x="7" y="0"/>
                  </a:moveTo>
                  <a:cubicBezTo>
                    <a:pt x="14" y="25"/>
                    <a:pt x="0" y="43"/>
                    <a:pt x="14" y="55"/>
                  </a:cubicBezTo>
                  <a:cubicBezTo>
                    <a:pt x="34" y="73"/>
                    <a:pt x="27" y="91"/>
                    <a:pt x="54" y="122"/>
                  </a:cubicBezTo>
                  <a:cubicBezTo>
                    <a:pt x="40" y="103"/>
                    <a:pt x="60" y="206"/>
                    <a:pt x="80" y="224"/>
                  </a:cubicBezTo>
                  <a:cubicBezTo>
                    <a:pt x="47" y="182"/>
                    <a:pt x="60" y="49"/>
                    <a:pt x="20" y="13"/>
                  </a:cubicBezTo>
                  <a:cubicBezTo>
                    <a:pt x="14" y="13"/>
                    <a:pt x="7" y="7"/>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0" name="Freeform 814"/>
            <p:cNvSpPr>
              <a:spLocks/>
            </p:cNvSpPr>
            <p:nvPr/>
          </p:nvSpPr>
          <p:spPr bwMode="auto">
            <a:xfrm>
              <a:off x="6497638" y="5219700"/>
              <a:ext cx="20638" cy="163513"/>
            </a:xfrm>
            <a:custGeom>
              <a:avLst/>
              <a:gdLst>
                <a:gd name="T0" fmla="*/ 2147483647 w 32"/>
                <a:gd name="T1" fmla="*/ 0 h 256"/>
                <a:gd name="T2" fmla="*/ 2147483647 w 32"/>
                <a:gd name="T3" fmla="*/ 2147483647 h 256"/>
                <a:gd name="T4" fmla="*/ 2147483647 w 32"/>
                <a:gd name="T5" fmla="*/ 2147483647 h 256"/>
                <a:gd name="T6" fmla="*/ 2147483647 w 32"/>
                <a:gd name="T7" fmla="*/ 2147483647 h 256"/>
                <a:gd name="T8" fmla="*/ 2147483647 w 32"/>
                <a:gd name="T9" fmla="*/ 2147483647 h 256"/>
                <a:gd name="T10" fmla="*/ 2147483647 w 32"/>
                <a:gd name="T11" fmla="*/ 0 h 256"/>
                <a:gd name="T12" fmla="*/ 0 60000 65536"/>
                <a:gd name="T13" fmla="*/ 0 60000 65536"/>
                <a:gd name="T14" fmla="*/ 0 60000 65536"/>
                <a:gd name="T15" fmla="*/ 0 60000 65536"/>
                <a:gd name="T16" fmla="*/ 0 60000 65536"/>
                <a:gd name="T17" fmla="*/ 0 60000 65536"/>
                <a:gd name="T18" fmla="*/ 0 w 32"/>
                <a:gd name="T19" fmla="*/ 0 h 256"/>
                <a:gd name="T20" fmla="*/ 32 w 32"/>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32" h="256">
                  <a:moveTo>
                    <a:pt x="6" y="0"/>
                  </a:moveTo>
                  <a:cubicBezTo>
                    <a:pt x="6" y="25"/>
                    <a:pt x="0" y="43"/>
                    <a:pt x="11" y="55"/>
                  </a:cubicBezTo>
                  <a:cubicBezTo>
                    <a:pt x="0" y="49"/>
                    <a:pt x="0" y="86"/>
                    <a:pt x="16" y="135"/>
                  </a:cubicBezTo>
                  <a:cubicBezTo>
                    <a:pt x="11" y="110"/>
                    <a:pt x="16" y="232"/>
                    <a:pt x="27" y="256"/>
                  </a:cubicBezTo>
                  <a:cubicBezTo>
                    <a:pt x="16" y="208"/>
                    <a:pt x="32" y="55"/>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1" name="Freeform 815"/>
            <p:cNvSpPr>
              <a:spLocks/>
            </p:cNvSpPr>
            <p:nvPr/>
          </p:nvSpPr>
          <p:spPr bwMode="auto">
            <a:xfrm>
              <a:off x="6427788" y="5116513"/>
              <a:ext cx="39688" cy="133350"/>
            </a:xfrm>
            <a:custGeom>
              <a:avLst/>
              <a:gdLst>
                <a:gd name="T0" fmla="*/ 0 w 64"/>
                <a:gd name="T1" fmla="*/ 0 h 208"/>
                <a:gd name="T2" fmla="*/ 2147483647 w 64"/>
                <a:gd name="T3" fmla="*/ 2147483647 h 208"/>
                <a:gd name="T4" fmla="*/ 2147483647 w 64"/>
                <a:gd name="T5" fmla="*/ 2147483647 h 208"/>
                <a:gd name="T6" fmla="*/ 2147483647 w 64"/>
                <a:gd name="T7" fmla="*/ 2147483647 h 208"/>
                <a:gd name="T8" fmla="*/ 2147483647 w 64"/>
                <a:gd name="T9" fmla="*/ 2147483647 h 208"/>
                <a:gd name="T10" fmla="*/ 0 w 64"/>
                <a:gd name="T11" fmla="*/ 0 h 208"/>
                <a:gd name="T12" fmla="*/ 0 60000 65536"/>
                <a:gd name="T13" fmla="*/ 0 60000 65536"/>
                <a:gd name="T14" fmla="*/ 0 60000 65536"/>
                <a:gd name="T15" fmla="*/ 0 60000 65536"/>
                <a:gd name="T16" fmla="*/ 0 60000 65536"/>
                <a:gd name="T17" fmla="*/ 0 60000 65536"/>
                <a:gd name="T18" fmla="*/ 0 w 64"/>
                <a:gd name="T19" fmla="*/ 0 h 208"/>
                <a:gd name="T20" fmla="*/ 64 w 64"/>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64" h="208">
                  <a:moveTo>
                    <a:pt x="0" y="0"/>
                  </a:moveTo>
                  <a:cubicBezTo>
                    <a:pt x="12" y="13"/>
                    <a:pt x="35" y="19"/>
                    <a:pt x="41" y="37"/>
                  </a:cubicBezTo>
                  <a:cubicBezTo>
                    <a:pt x="41" y="62"/>
                    <a:pt x="59" y="62"/>
                    <a:pt x="59" y="86"/>
                  </a:cubicBezTo>
                  <a:cubicBezTo>
                    <a:pt x="59" y="86"/>
                    <a:pt x="59" y="208"/>
                    <a:pt x="64" y="202"/>
                  </a:cubicBezTo>
                  <a:cubicBezTo>
                    <a:pt x="53" y="153"/>
                    <a:pt x="6" y="98"/>
                    <a:pt x="6" y="13"/>
                  </a:cubicBezTo>
                  <a:cubicBezTo>
                    <a:pt x="6" y="7"/>
                    <a:pt x="6"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2" name="Freeform 816"/>
            <p:cNvSpPr>
              <a:spLocks/>
            </p:cNvSpPr>
            <p:nvPr/>
          </p:nvSpPr>
          <p:spPr bwMode="auto">
            <a:xfrm>
              <a:off x="6367463" y="5146675"/>
              <a:ext cx="30163" cy="20638"/>
            </a:xfrm>
            <a:custGeom>
              <a:avLst/>
              <a:gdLst>
                <a:gd name="T0" fmla="*/ 0 w 48"/>
                <a:gd name="T1" fmla="*/ 2147483647 h 32"/>
                <a:gd name="T2" fmla="*/ 2147483647 w 48"/>
                <a:gd name="T3" fmla="*/ 2147483647 h 32"/>
                <a:gd name="T4" fmla="*/ 2147483647 w 48"/>
                <a:gd name="T5" fmla="*/ 2147483647 h 32"/>
                <a:gd name="T6" fmla="*/ 0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8" y="22"/>
                    <a:pt x="30" y="22"/>
                  </a:cubicBezTo>
                  <a:cubicBezTo>
                    <a:pt x="42" y="32"/>
                    <a:pt x="36" y="22"/>
                    <a:pt x="48" y="22"/>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3" name="Freeform 817"/>
            <p:cNvSpPr>
              <a:spLocks/>
            </p:cNvSpPr>
            <p:nvPr/>
          </p:nvSpPr>
          <p:spPr bwMode="auto">
            <a:xfrm>
              <a:off x="6367463" y="512603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6"/>
                  </a:cubicBezTo>
                  <a:cubicBezTo>
                    <a:pt x="42" y="16"/>
                    <a:pt x="36" y="16"/>
                    <a:pt x="48" y="16"/>
                  </a:cubicBezTo>
                  <a:cubicBezTo>
                    <a:pt x="18" y="11"/>
                    <a:pt x="18"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4" name="Freeform 818"/>
            <p:cNvSpPr>
              <a:spLocks/>
            </p:cNvSpPr>
            <p:nvPr/>
          </p:nvSpPr>
          <p:spPr bwMode="auto">
            <a:xfrm>
              <a:off x="6457950" y="5187950"/>
              <a:ext cx="20638" cy="11113"/>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6"/>
                  </a:moveTo>
                  <a:cubicBezTo>
                    <a:pt x="8" y="11"/>
                    <a:pt x="12" y="11"/>
                    <a:pt x="16" y="16"/>
                  </a:cubicBezTo>
                  <a:cubicBezTo>
                    <a:pt x="24" y="16"/>
                    <a:pt x="24" y="16"/>
                    <a:pt x="32" y="11"/>
                  </a:cubicBezTo>
                  <a:cubicBezTo>
                    <a:pt x="12" y="11"/>
                    <a:pt x="16" y="6"/>
                    <a:pt x="4" y="0"/>
                  </a:cubicBezTo>
                  <a:cubicBezTo>
                    <a:pt x="4"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5" name="Freeform 819"/>
            <p:cNvSpPr>
              <a:spLocks/>
            </p:cNvSpPr>
            <p:nvPr/>
          </p:nvSpPr>
          <p:spPr bwMode="auto">
            <a:xfrm>
              <a:off x="6457950" y="5208588"/>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7"/>
                  </a:moveTo>
                  <a:cubicBezTo>
                    <a:pt x="14" y="13"/>
                    <a:pt x="21" y="20"/>
                    <a:pt x="28" y="26"/>
                  </a:cubicBezTo>
                  <a:cubicBezTo>
                    <a:pt x="42" y="32"/>
                    <a:pt x="35" y="26"/>
                    <a:pt x="48" y="32"/>
                  </a:cubicBezTo>
                  <a:cubicBezTo>
                    <a:pt x="21" y="13"/>
                    <a:pt x="21" y="20"/>
                    <a:pt x="7" y="0"/>
                  </a:cubicBezTo>
                  <a:cubicBezTo>
                    <a:pt x="7"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6" name="Freeform 820"/>
            <p:cNvSpPr>
              <a:spLocks/>
            </p:cNvSpPr>
            <p:nvPr/>
          </p:nvSpPr>
          <p:spPr bwMode="auto">
            <a:xfrm>
              <a:off x="6408738" y="520858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6"/>
                  </a:cubicBezTo>
                  <a:cubicBezTo>
                    <a:pt x="42" y="16"/>
                    <a:pt x="36" y="11"/>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7" name="Freeform 821"/>
            <p:cNvSpPr>
              <a:spLocks/>
            </p:cNvSpPr>
            <p:nvPr/>
          </p:nvSpPr>
          <p:spPr bwMode="auto">
            <a:xfrm>
              <a:off x="6418263" y="522922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8"/>
                  </a:moveTo>
                  <a:cubicBezTo>
                    <a:pt x="12" y="8"/>
                    <a:pt x="18" y="16"/>
                    <a:pt x="30" y="24"/>
                  </a:cubicBezTo>
                  <a:cubicBezTo>
                    <a:pt x="36" y="32"/>
                    <a:pt x="30" y="32"/>
                    <a:pt x="48" y="32"/>
                  </a:cubicBezTo>
                  <a:cubicBezTo>
                    <a:pt x="18" y="16"/>
                    <a:pt x="24" y="16"/>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8" name="Freeform 822"/>
            <p:cNvSpPr>
              <a:spLocks/>
            </p:cNvSpPr>
            <p:nvPr/>
          </p:nvSpPr>
          <p:spPr bwMode="auto">
            <a:xfrm>
              <a:off x="6367463" y="521970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6"/>
                    <a:pt x="30" y="16"/>
                  </a:cubicBezTo>
                  <a:cubicBezTo>
                    <a:pt x="42" y="16"/>
                    <a:pt x="36" y="16"/>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9" name="Freeform 823"/>
            <p:cNvSpPr>
              <a:spLocks/>
            </p:cNvSpPr>
            <p:nvPr/>
          </p:nvSpPr>
          <p:spPr bwMode="auto">
            <a:xfrm>
              <a:off x="6378575" y="524986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6" y="6"/>
                    <a:pt x="18" y="11"/>
                    <a:pt x="30" y="11"/>
                  </a:cubicBezTo>
                  <a:cubicBezTo>
                    <a:pt x="42" y="16"/>
                    <a:pt x="36" y="11"/>
                    <a:pt x="48" y="11"/>
                  </a:cubicBezTo>
                  <a:cubicBezTo>
                    <a:pt x="18" y="6"/>
                    <a:pt x="18"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0" name="Freeform 824"/>
            <p:cNvSpPr>
              <a:spLocks/>
            </p:cNvSpPr>
            <p:nvPr/>
          </p:nvSpPr>
          <p:spPr bwMode="auto">
            <a:xfrm>
              <a:off x="6257925" y="513715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12"/>
                    <a:pt x="28" y="16"/>
                  </a:cubicBezTo>
                  <a:cubicBezTo>
                    <a:pt x="42" y="16"/>
                    <a:pt x="35" y="16"/>
                    <a:pt x="48" y="16"/>
                  </a:cubicBezTo>
                  <a:cubicBezTo>
                    <a:pt x="14"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1" name="Freeform 825"/>
            <p:cNvSpPr>
              <a:spLocks/>
            </p:cNvSpPr>
            <p:nvPr/>
          </p:nvSpPr>
          <p:spPr bwMode="auto">
            <a:xfrm>
              <a:off x="6257925" y="5249863"/>
              <a:ext cx="30163" cy="11113"/>
            </a:xfrm>
            <a:custGeom>
              <a:avLst/>
              <a:gdLst>
                <a:gd name="T0" fmla="*/ 0 w 48"/>
                <a:gd name="T1" fmla="*/ 2147483647 h 16"/>
                <a:gd name="T2" fmla="*/ 2147483647 w 48"/>
                <a:gd name="T3" fmla="*/ 2147483647 h 16"/>
                <a:gd name="T4" fmla="*/ 2147483647 w 48"/>
                <a:gd name="T5" fmla="*/ 2147483647 h 16"/>
                <a:gd name="T6" fmla="*/ 0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1"/>
                  </a:cubicBezTo>
                  <a:cubicBezTo>
                    <a:pt x="48" y="16"/>
                    <a:pt x="12" y="16"/>
                    <a:pt x="48" y="11"/>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2" name="Freeform 826"/>
            <p:cNvSpPr>
              <a:spLocks/>
            </p:cNvSpPr>
            <p:nvPr/>
          </p:nvSpPr>
          <p:spPr bwMode="auto">
            <a:xfrm>
              <a:off x="6278563"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1"/>
                  </a:cubicBezTo>
                  <a:cubicBezTo>
                    <a:pt x="42" y="16"/>
                    <a:pt x="36" y="11"/>
                    <a:pt x="48" y="11"/>
                  </a:cubicBezTo>
                  <a:cubicBezTo>
                    <a:pt x="18" y="6"/>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3" name="Freeform 827"/>
            <p:cNvSpPr>
              <a:spLocks/>
            </p:cNvSpPr>
            <p:nvPr/>
          </p:nvSpPr>
          <p:spPr bwMode="auto">
            <a:xfrm>
              <a:off x="6378575" y="5394325"/>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8"/>
                  </a:moveTo>
                  <a:cubicBezTo>
                    <a:pt x="12" y="8"/>
                    <a:pt x="18" y="16"/>
                    <a:pt x="30" y="16"/>
                  </a:cubicBezTo>
                  <a:cubicBezTo>
                    <a:pt x="42" y="16"/>
                    <a:pt x="36" y="16"/>
                    <a:pt x="48" y="16"/>
                  </a:cubicBezTo>
                  <a:cubicBezTo>
                    <a:pt x="24" y="8"/>
                    <a:pt x="24" y="8"/>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4" name="Freeform 828"/>
            <p:cNvSpPr>
              <a:spLocks/>
            </p:cNvSpPr>
            <p:nvPr/>
          </p:nvSpPr>
          <p:spPr bwMode="auto">
            <a:xfrm>
              <a:off x="6388100" y="533241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12" y="11"/>
                    <a:pt x="18" y="16"/>
                    <a:pt x="30" y="16"/>
                  </a:cubicBezTo>
                  <a:cubicBezTo>
                    <a:pt x="42" y="16"/>
                    <a:pt x="36" y="16"/>
                    <a:pt x="48" y="11"/>
                  </a:cubicBezTo>
                  <a:cubicBezTo>
                    <a:pt x="18" y="11"/>
                    <a:pt x="24"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5" name="Freeform 829"/>
            <p:cNvSpPr>
              <a:spLocks/>
            </p:cNvSpPr>
            <p:nvPr/>
          </p:nvSpPr>
          <p:spPr bwMode="auto">
            <a:xfrm>
              <a:off x="6269038" y="51784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12"/>
                    <a:pt x="23" y="12"/>
                  </a:cubicBezTo>
                  <a:cubicBezTo>
                    <a:pt x="28" y="16"/>
                    <a:pt x="23" y="16"/>
                    <a:pt x="32" y="16"/>
                  </a:cubicBezTo>
                  <a:cubicBezTo>
                    <a:pt x="14"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6" name="Freeform 830"/>
            <p:cNvSpPr>
              <a:spLocks/>
            </p:cNvSpPr>
            <p:nvPr/>
          </p:nvSpPr>
          <p:spPr bwMode="auto">
            <a:xfrm>
              <a:off x="6327775" y="5199063"/>
              <a:ext cx="30163" cy="9525"/>
            </a:xfrm>
            <a:custGeom>
              <a:avLst/>
              <a:gdLst>
                <a:gd name="T0" fmla="*/ 0 w 48"/>
                <a:gd name="T1" fmla="*/ 0 h 16"/>
                <a:gd name="T2" fmla="*/ 2147483647 w 48"/>
                <a:gd name="T3" fmla="*/ 2147483647 h 16"/>
                <a:gd name="T4" fmla="*/ 2147483647 w 48"/>
                <a:gd name="T5" fmla="*/ 2147483647 h 16"/>
                <a:gd name="T6" fmla="*/ 0 w 48"/>
                <a:gd name="T7" fmla="*/ 0 h 16"/>
                <a:gd name="T8" fmla="*/ 0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0"/>
                  </a:moveTo>
                  <a:cubicBezTo>
                    <a:pt x="12" y="6"/>
                    <a:pt x="18" y="11"/>
                    <a:pt x="30" y="11"/>
                  </a:cubicBezTo>
                  <a:cubicBezTo>
                    <a:pt x="42" y="16"/>
                    <a:pt x="36" y="16"/>
                    <a:pt x="48" y="16"/>
                  </a:cubicBezTo>
                  <a:cubicBezTo>
                    <a:pt x="18" y="6"/>
                    <a:pt x="18" y="11"/>
                    <a:pt x="0" y="0"/>
                  </a:cubicBezTo>
                  <a:cubicBezTo>
                    <a:pt x="0" y="0"/>
                    <a:pt x="0"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7" name="Freeform 831"/>
            <p:cNvSpPr>
              <a:spLocks/>
            </p:cNvSpPr>
            <p:nvPr/>
          </p:nvSpPr>
          <p:spPr bwMode="auto">
            <a:xfrm>
              <a:off x="6318250" y="52498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11" y="11"/>
                    <a:pt x="16" y="16"/>
                    <a:pt x="27" y="22"/>
                  </a:cubicBezTo>
                  <a:cubicBezTo>
                    <a:pt x="48" y="32"/>
                    <a:pt x="11" y="22"/>
                    <a:pt x="43" y="22"/>
                  </a:cubicBezTo>
                  <a:cubicBezTo>
                    <a:pt x="16" y="16"/>
                    <a:pt x="22"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8" name="Freeform 832"/>
            <p:cNvSpPr>
              <a:spLocks/>
            </p:cNvSpPr>
            <p:nvPr/>
          </p:nvSpPr>
          <p:spPr bwMode="auto">
            <a:xfrm>
              <a:off x="6327775"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8"/>
                    <a:pt x="18" y="8"/>
                    <a:pt x="30" y="12"/>
                  </a:cubicBezTo>
                  <a:cubicBezTo>
                    <a:pt x="42" y="16"/>
                    <a:pt x="36" y="16"/>
                    <a:pt x="48" y="16"/>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9" name="Freeform 833"/>
            <p:cNvSpPr>
              <a:spLocks/>
            </p:cNvSpPr>
            <p:nvPr/>
          </p:nvSpPr>
          <p:spPr bwMode="auto">
            <a:xfrm>
              <a:off x="6457950" y="5281613"/>
              <a:ext cx="39688" cy="30163"/>
            </a:xfrm>
            <a:custGeom>
              <a:avLst/>
              <a:gdLst>
                <a:gd name="T0" fmla="*/ 0 w 64"/>
                <a:gd name="T1" fmla="*/ 2147483647 h 48"/>
                <a:gd name="T2" fmla="*/ 2147483647 w 64"/>
                <a:gd name="T3" fmla="*/ 2147483647 h 48"/>
                <a:gd name="T4" fmla="*/ 2147483647 w 64"/>
                <a:gd name="T5" fmla="*/ 2147483647 h 48"/>
                <a:gd name="T6" fmla="*/ 2147483647 w 64"/>
                <a:gd name="T7" fmla="*/ 0 h 48"/>
                <a:gd name="T8" fmla="*/ 0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0" y="8"/>
                  </a:moveTo>
                  <a:cubicBezTo>
                    <a:pt x="15" y="16"/>
                    <a:pt x="22" y="24"/>
                    <a:pt x="36" y="32"/>
                  </a:cubicBezTo>
                  <a:cubicBezTo>
                    <a:pt x="64" y="48"/>
                    <a:pt x="8" y="32"/>
                    <a:pt x="57" y="32"/>
                  </a:cubicBezTo>
                  <a:cubicBezTo>
                    <a:pt x="22" y="16"/>
                    <a:pt x="29" y="16"/>
                    <a:pt x="8" y="0"/>
                  </a:cubicBezTo>
                  <a:cubicBezTo>
                    <a:pt x="8"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0" name="Freeform 834"/>
            <p:cNvSpPr>
              <a:spLocks/>
            </p:cNvSpPr>
            <p:nvPr/>
          </p:nvSpPr>
          <p:spPr bwMode="auto">
            <a:xfrm>
              <a:off x="6478588" y="53435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8"/>
                    <a:pt x="19" y="12"/>
                  </a:cubicBezTo>
                  <a:cubicBezTo>
                    <a:pt x="28" y="16"/>
                    <a:pt x="23" y="16"/>
                    <a:pt x="32" y="16"/>
                  </a:cubicBezTo>
                  <a:cubicBezTo>
                    <a:pt x="10"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1" name="Freeform 835"/>
            <p:cNvSpPr>
              <a:spLocks/>
            </p:cNvSpPr>
            <p:nvPr/>
          </p:nvSpPr>
          <p:spPr bwMode="auto">
            <a:xfrm>
              <a:off x="6427788" y="5311775"/>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7"/>
                  </a:moveTo>
                  <a:cubicBezTo>
                    <a:pt x="12" y="7"/>
                    <a:pt x="18" y="10"/>
                    <a:pt x="30" y="13"/>
                  </a:cubicBezTo>
                  <a:cubicBezTo>
                    <a:pt x="42" y="16"/>
                    <a:pt x="36" y="13"/>
                    <a:pt x="48" y="13"/>
                  </a:cubicBezTo>
                  <a:cubicBezTo>
                    <a:pt x="18" y="10"/>
                    <a:pt x="24" y="7"/>
                    <a:pt x="6" y="0"/>
                  </a:cubicBezTo>
                  <a:cubicBezTo>
                    <a:pt x="6"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2" name="Freeform 836"/>
            <p:cNvSpPr>
              <a:spLocks/>
            </p:cNvSpPr>
            <p:nvPr/>
          </p:nvSpPr>
          <p:spPr bwMode="auto">
            <a:xfrm>
              <a:off x="6448425" y="5373688"/>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4"/>
                    <a:pt x="18" y="8"/>
                    <a:pt x="30" y="12"/>
                  </a:cubicBezTo>
                  <a:cubicBezTo>
                    <a:pt x="42" y="16"/>
                    <a:pt x="36" y="12"/>
                    <a:pt x="48" y="12"/>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3" name="Freeform 837"/>
            <p:cNvSpPr>
              <a:spLocks/>
            </p:cNvSpPr>
            <p:nvPr/>
          </p:nvSpPr>
          <p:spPr bwMode="auto">
            <a:xfrm>
              <a:off x="6497638" y="5281613"/>
              <a:ext cx="20638" cy="30163"/>
            </a:xfrm>
            <a:custGeom>
              <a:avLst/>
              <a:gdLst>
                <a:gd name="T0" fmla="*/ 0 w 32"/>
                <a:gd name="T1" fmla="*/ 2147483647 h 48"/>
                <a:gd name="T2" fmla="*/ 2147483647 w 32"/>
                <a:gd name="T3" fmla="*/ 2147483647 h 48"/>
                <a:gd name="T4" fmla="*/ 2147483647 w 32"/>
                <a:gd name="T5" fmla="*/ 2147483647 h 48"/>
                <a:gd name="T6" fmla="*/ 2147483647 w 32"/>
                <a:gd name="T7" fmla="*/ 0 h 48"/>
                <a:gd name="T8" fmla="*/ 0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7"/>
                  </a:moveTo>
                  <a:cubicBezTo>
                    <a:pt x="8" y="14"/>
                    <a:pt x="8" y="28"/>
                    <a:pt x="16" y="35"/>
                  </a:cubicBezTo>
                  <a:cubicBezTo>
                    <a:pt x="24" y="48"/>
                    <a:pt x="16" y="42"/>
                    <a:pt x="32" y="48"/>
                  </a:cubicBezTo>
                  <a:cubicBezTo>
                    <a:pt x="8" y="21"/>
                    <a:pt x="16" y="21"/>
                    <a:pt x="8" y="0"/>
                  </a:cubicBezTo>
                  <a:cubicBezTo>
                    <a:pt x="8"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4" name="Freeform 838"/>
            <p:cNvSpPr>
              <a:spLocks/>
            </p:cNvSpPr>
            <p:nvPr/>
          </p:nvSpPr>
          <p:spPr bwMode="auto">
            <a:xfrm>
              <a:off x="6508750" y="5311775"/>
              <a:ext cx="9525" cy="31750"/>
            </a:xfrm>
            <a:custGeom>
              <a:avLst/>
              <a:gdLst>
                <a:gd name="T0" fmla="*/ 0 w 16"/>
                <a:gd name="T1" fmla="*/ 2147483647 h 48"/>
                <a:gd name="T2" fmla="*/ 2147483647 w 16"/>
                <a:gd name="T3" fmla="*/ 2147483647 h 48"/>
                <a:gd name="T4" fmla="*/ 2147483647 w 16"/>
                <a:gd name="T5" fmla="*/ 2147483647 h 48"/>
                <a:gd name="T6" fmla="*/ 2147483647 w 16"/>
                <a:gd name="T7" fmla="*/ 0 h 48"/>
                <a:gd name="T8" fmla="*/ 0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0" y="7"/>
                  </a:moveTo>
                  <a:cubicBezTo>
                    <a:pt x="4" y="14"/>
                    <a:pt x="4" y="28"/>
                    <a:pt x="8" y="35"/>
                  </a:cubicBezTo>
                  <a:cubicBezTo>
                    <a:pt x="12" y="48"/>
                    <a:pt x="12" y="42"/>
                    <a:pt x="16" y="48"/>
                  </a:cubicBezTo>
                  <a:cubicBezTo>
                    <a:pt x="8" y="28"/>
                    <a:pt x="8" y="28"/>
                    <a:pt x="4" y="0"/>
                  </a:cubicBezTo>
                  <a:cubicBezTo>
                    <a:pt x="4"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5" name="Freeform 839"/>
            <p:cNvSpPr>
              <a:spLocks/>
            </p:cNvSpPr>
            <p:nvPr/>
          </p:nvSpPr>
          <p:spPr bwMode="auto">
            <a:xfrm>
              <a:off x="6318250" y="5137150"/>
              <a:ext cx="20638" cy="112713"/>
            </a:xfrm>
            <a:custGeom>
              <a:avLst/>
              <a:gdLst>
                <a:gd name="T0" fmla="*/ 2147483647 w 32"/>
                <a:gd name="T1" fmla="*/ 0 h 176"/>
                <a:gd name="T2" fmla="*/ 2147483647 w 32"/>
                <a:gd name="T3" fmla="*/ 2147483647 h 176"/>
                <a:gd name="T4" fmla="*/ 2147483647 w 32"/>
                <a:gd name="T5" fmla="*/ 2147483647 h 176"/>
                <a:gd name="T6" fmla="*/ 2147483647 w 32"/>
                <a:gd name="T7" fmla="*/ 2147483647 h 176"/>
                <a:gd name="T8" fmla="*/ 2147483647 w 32"/>
                <a:gd name="T9" fmla="*/ 2147483647 h 176"/>
                <a:gd name="T10" fmla="*/ 2147483647 w 32"/>
                <a:gd name="T11" fmla="*/ 0 h 176"/>
                <a:gd name="T12" fmla="*/ 0 60000 65536"/>
                <a:gd name="T13" fmla="*/ 0 60000 65536"/>
                <a:gd name="T14" fmla="*/ 0 60000 65536"/>
                <a:gd name="T15" fmla="*/ 0 60000 65536"/>
                <a:gd name="T16" fmla="*/ 0 60000 65536"/>
                <a:gd name="T17" fmla="*/ 0 60000 65536"/>
                <a:gd name="T18" fmla="*/ 0 w 32"/>
                <a:gd name="T19" fmla="*/ 0 h 176"/>
                <a:gd name="T20" fmla="*/ 32 w 32"/>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32" h="176">
                  <a:moveTo>
                    <a:pt x="10" y="0"/>
                  </a:moveTo>
                  <a:cubicBezTo>
                    <a:pt x="5" y="20"/>
                    <a:pt x="0" y="40"/>
                    <a:pt x="10" y="59"/>
                  </a:cubicBezTo>
                  <a:cubicBezTo>
                    <a:pt x="14" y="85"/>
                    <a:pt x="14" y="98"/>
                    <a:pt x="19" y="124"/>
                  </a:cubicBezTo>
                  <a:cubicBezTo>
                    <a:pt x="23" y="137"/>
                    <a:pt x="23" y="163"/>
                    <a:pt x="32" y="176"/>
                  </a:cubicBezTo>
                  <a:cubicBezTo>
                    <a:pt x="23" y="124"/>
                    <a:pt x="23" y="66"/>
                    <a:pt x="10" y="20"/>
                  </a:cubicBezTo>
                  <a:cubicBezTo>
                    <a:pt x="10" y="14"/>
                    <a:pt x="5" y="7"/>
                    <a:pt x="1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6" name="Freeform 840"/>
            <p:cNvSpPr>
              <a:spLocks/>
            </p:cNvSpPr>
            <p:nvPr/>
          </p:nvSpPr>
          <p:spPr bwMode="auto">
            <a:xfrm>
              <a:off x="6318250" y="514667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3"/>
                  </a:moveTo>
                  <a:cubicBezTo>
                    <a:pt x="12" y="13"/>
                    <a:pt x="18" y="20"/>
                    <a:pt x="24" y="26"/>
                  </a:cubicBezTo>
                  <a:cubicBezTo>
                    <a:pt x="36" y="32"/>
                    <a:pt x="36" y="26"/>
                    <a:pt x="48" y="26"/>
                  </a:cubicBezTo>
                  <a:cubicBezTo>
                    <a:pt x="18" y="13"/>
                    <a:pt x="24" y="13"/>
                    <a:pt x="6" y="0"/>
                  </a:cubicBezTo>
                  <a:cubicBezTo>
                    <a:pt x="6"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7" name="Freeform 841"/>
            <p:cNvSpPr>
              <a:spLocks/>
            </p:cNvSpPr>
            <p:nvPr/>
          </p:nvSpPr>
          <p:spPr bwMode="auto">
            <a:xfrm>
              <a:off x="62579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6" y="49"/>
                  </a:moveTo>
                  <a:cubicBezTo>
                    <a:pt x="11" y="74"/>
                    <a:pt x="11" y="55"/>
                    <a:pt x="6" y="80"/>
                  </a:cubicBezTo>
                  <a:cubicBezTo>
                    <a:pt x="6" y="98"/>
                    <a:pt x="0" y="110"/>
                    <a:pt x="6" y="128"/>
                  </a:cubicBezTo>
                  <a:cubicBezTo>
                    <a:pt x="16" y="80"/>
                    <a:pt x="32" y="43"/>
                    <a:pt x="48" y="0"/>
                  </a:cubicBezTo>
                  <a:cubicBezTo>
                    <a:pt x="48" y="0"/>
                    <a:pt x="16" y="13"/>
                    <a:pt x="16" y="4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8" name="Freeform 842"/>
            <p:cNvSpPr>
              <a:spLocks/>
            </p:cNvSpPr>
            <p:nvPr/>
          </p:nvSpPr>
          <p:spPr bwMode="auto">
            <a:xfrm>
              <a:off x="63087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8" y="59"/>
                  </a:moveTo>
                  <a:cubicBezTo>
                    <a:pt x="24" y="76"/>
                    <a:pt x="18" y="64"/>
                    <a:pt x="24" y="88"/>
                  </a:cubicBezTo>
                  <a:cubicBezTo>
                    <a:pt x="42" y="123"/>
                    <a:pt x="18" y="99"/>
                    <a:pt x="48" y="128"/>
                  </a:cubicBezTo>
                  <a:cubicBezTo>
                    <a:pt x="30" y="82"/>
                    <a:pt x="30" y="41"/>
                    <a:pt x="24" y="0"/>
                  </a:cubicBezTo>
                  <a:cubicBezTo>
                    <a:pt x="24" y="0"/>
                    <a:pt x="0" y="30"/>
                    <a:pt x="18" y="5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9" name="Freeform 843"/>
            <p:cNvSpPr>
              <a:spLocks/>
            </p:cNvSpPr>
            <p:nvPr/>
          </p:nvSpPr>
          <p:spPr bwMode="auto">
            <a:xfrm>
              <a:off x="6269038" y="5043488"/>
              <a:ext cx="28575"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8"/>
                    <a:pt x="28" y="12"/>
                  </a:cubicBezTo>
                  <a:cubicBezTo>
                    <a:pt x="42" y="16"/>
                    <a:pt x="35" y="16"/>
                    <a:pt x="48" y="16"/>
                  </a:cubicBezTo>
                  <a:cubicBezTo>
                    <a:pt x="21"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0" name="Freeform 844"/>
            <p:cNvSpPr>
              <a:spLocks/>
            </p:cNvSpPr>
            <p:nvPr/>
          </p:nvSpPr>
          <p:spPr bwMode="auto">
            <a:xfrm>
              <a:off x="6257925" y="5075238"/>
              <a:ext cx="20638" cy="20638"/>
            </a:xfrm>
            <a:custGeom>
              <a:avLst/>
              <a:gdLst>
                <a:gd name="T0" fmla="*/ 0 w 32"/>
                <a:gd name="T1" fmla="*/ 2147483647 h 32"/>
                <a:gd name="T2" fmla="*/ 2147483647 w 32"/>
                <a:gd name="T3" fmla="*/ 2147483647 h 32"/>
                <a:gd name="T4" fmla="*/ 2147483647 w 32"/>
                <a:gd name="T5" fmla="*/ 2147483647 h 32"/>
                <a:gd name="T6" fmla="*/ 2147483647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6"/>
                  </a:moveTo>
                  <a:cubicBezTo>
                    <a:pt x="5" y="11"/>
                    <a:pt x="14" y="16"/>
                    <a:pt x="19" y="22"/>
                  </a:cubicBezTo>
                  <a:cubicBezTo>
                    <a:pt x="23" y="32"/>
                    <a:pt x="23" y="27"/>
                    <a:pt x="32" y="32"/>
                  </a:cubicBezTo>
                  <a:cubicBezTo>
                    <a:pt x="14" y="16"/>
                    <a:pt x="14" y="16"/>
                    <a:pt x="5" y="0"/>
                  </a:cubicBezTo>
                  <a:cubicBezTo>
                    <a:pt x="5"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1" name="Freeform 845"/>
            <p:cNvSpPr>
              <a:spLocks/>
            </p:cNvSpPr>
            <p:nvPr/>
          </p:nvSpPr>
          <p:spPr bwMode="auto">
            <a:xfrm>
              <a:off x="6327775" y="50339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6" y="16"/>
                    <a:pt x="22" y="22"/>
                  </a:cubicBezTo>
                  <a:cubicBezTo>
                    <a:pt x="48" y="32"/>
                    <a:pt x="6" y="22"/>
                    <a:pt x="38" y="22"/>
                  </a:cubicBezTo>
                  <a:cubicBezTo>
                    <a:pt x="16" y="16"/>
                    <a:pt x="16" y="16"/>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2" name="Freeform 846"/>
            <p:cNvSpPr>
              <a:spLocks/>
            </p:cNvSpPr>
            <p:nvPr/>
          </p:nvSpPr>
          <p:spPr bwMode="auto">
            <a:xfrm>
              <a:off x="6327775" y="5054600"/>
              <a:ext cx="20638" cy="20638"/>
            </a:xfrm>
            <a:custGeom>
              <a:avLst/>
              <a:gdLst>
                <a:gd name="T0" fmla="*/ 0 w 32"/>
                <a:gd name="T1" fmla="*/ 2147483647 h 32"/>
                <a:gd name="T2" fmla="*/ 2147483647 w 32"/>
                <a:gd name="T3" fmla="*/ 2147483647 h 32"/>
                <a:gd name="T4" fmla="*/ 2147483647 w 32"/>
                <a:gd name="T5" fmla="*/ 2147483647 h 32"/>
                <a:gd name="T6" fmla="*/ 0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3"/>
                  </a:moveTo>
                  <a:cubicBezTo>
                    <a:pt x="5" y="13"/>
                    <a:pt x="10" y="20"/>
                    <a:pt x="19" y="26"/>
                  </a:cubicBezTo>
                  <a:cubicBezTo>
                    <a:pt x="23" y="32"/>
                    <a:pt x="23" y="26"/>
                    <a:pt x="32" y="26"/>
                  </a:cubicBezTo>
                  <a:cubicBezTo>
                    <a:pt x="10" y="20"/>
                    <a:pt x="14" y="20"/>
                    <a:pt x="0" y="0"/>
                  </a:cubicBezTo>
                  <a:cubicBezTo>
                    <a:pt x="0"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3" name="Freeform 847"/>
            <p:cNvSpPr>
              <a:spLocks/>
            </p:cNvSpPr>
            <p:nvPr/>
          </p:nvSpPr>
          <p:spPr bwMode="auto">
            <a:xfrm>
              <a:off x="6367463" y="5364163"/>
              <a:ext cx="20638"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cubicBezTo>
                    <a:pt x="8" y="8"/>
                    <a:pt x="16" y="16"/>
                    <a:pt x="20" y="16"/>
                  </a:cubicBezTo>
                  <a:cubicBezTo>
                    <a:pt x="28" y="16"/>
                    <a:pt x="24" y="16"/>
                    <a:pt x="32" y="16"/>
                  </a:cubicBezTo>
                  <a:cubicBezTo>
                    <a:pt x="12" y="8"/>
                    <a:pt x="16" y="8"/>
                    <a:pt x="4" y="0"/>
                  </a:cubicBezTo>
                  <a:cubicBezTo>
                    <a:pt x="4"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4" name="Freeform 848"/>
            <p:cNvSpPr>
              <a:spLocks/>
            </p:cNvSpPr>
            <p:nvPr/>
          </p:nvSpPr>
          <p:spPr bwMode="auto">
            <a:xfrm>
              <a:off x="6437313" y="4903788"/>
              <a:ext cx="85725" cy="207963"/>
            </a:xfrm>
            <a:custGeom>
              <a:avLst/>
              <a:gdLst>
                <a:gd name="T0" fmla="*/ 2147483647 w 138"/>
                <a:gd name="T1" fmla="*/ 2147483647 h 322"/>
                <a:gd name="T2" fmla="*/ 2147483647 w 138"/>
                <a:gd name="T3" fmla="*/ 2147483647 h 322"/>
                <a:gd name="T4" fmla="*/ 2147483647 w 138"/>
                <a:gd name="T5" fmla="*/ 2147483647 h 322"/>
                <a:gd name="T6" fmla="*/ 2147483647 w 138"/>
                <a:gd name="T7" fmla="*/ 2147483647 h 322"/>
                <a:gd name="T8" fmla="*/ 2147483647 w 138"/>
                <a:gd name="T9" fmla="*/ 2147483647 h 322"/>
                <a:gd name="T10" fmla="*/ 2147483647 w 138"/>
                <a:gd name="T11" fmla="*/ 2147483647 h 322"/>
                <a:gd name="T12" fmla="*/ 2147483647 w 138"/>
                <a:gd name="T13" fmla="*/ 2147483647 h 322"/>
                <a:gd name="T14" fmla="*/ 2147483647 w 138"/>
                <a:gd name="T15" fmla="*/ 2147483647 h 322"/>
                <a:gd name="T16" fmla="*/ 2147483647 w 138"/>
                <a:gd name="T17" fmla="*/ 2147483647 h 322"/>
                <a:gd name="T18" fmla="*/ 2147483647 w 138"/>
                <a:gd name="T19" fmla="*/ 2147483647 h 322"/>
                <a:gd name="T20" fmla="*/ 2147483647 w 138"/>
                <a:gd name="T21" fmla="*/ 2147483647 h 322"/>
                <a:gd name="T22" fmla="*/ 2147483647 w 138"/>
                <a:gd name="T23" fmla="*/ 2147483647 h 322"/>
                <a:gd name="T24" fmla="*/ 2147483647 w 138"/>
                <a:gd name="T25" fmla="*/ 2147483647 h 322"/>
                <a:gd name="T26" fmla="*/ 2147483647 w 138"/>
                <a:gd name="T27" fmla="*/ 2147483647 h 322"/>
                <a:gd name="T28" fmla="*/ 2147483647 w 138"/>
                <a:gd name="T29" fmla="*/ 2147483647 h 322"/>
                <a:gd name="T30" fmla="*/ 2147483647 w 138"/>
                <a:gd name="T31" fmla="*/ 2147483647 h 322"/>
                <a:gd name="T32" fmla="*/ 2147483647 w 138"/>
                <a:gd name="T33" fmla="*/ 2147483647 h 322"/>
                <a:gd name="T34" fmla="*/ 2147483647 w 138"/>
                <a:gd name="T35" fmla="*/ 2147483647 h 322"/>
                <a:gd name="T36" fmla="*/ 2147483647 w 138"/>
                <a:gd name="T37" fmla="*/ 2147483647 h 322"/>
                <a:gd name="T38" fmla="*/ 2147483647 w 138"/>
                <a:gd name="T39" fmla="*/ 2147483647 h 322"/>
                <a:gd name="T40" fmla="*/ 2147483647 w 138"/>
                <a:gd name="T41" fmla="*/ 2147483647 h 322"/>
                <a:gd name="T42" fmla="*/ 2147483647 w 138"/>
                <a:gd name="T43" fmla="*/ 2147483647 h 322"/>
                <a:gd name="T44" fmla="*/ 2147483647 w 138"/>
                <a:gd name="T45" fmla="*/ 2147483647 h 322"/>
                <a:gd name="T46" fmla="*/ 2147483647 w 138"/>
                <a:gd name="T47" fmla="*/ 2147483647 h 322"/>
                <a:gd name="T48" fmla="*/ 2147483647 w 138"/>
                <a:gd name="T49" fmla="*/ 2147483647 h 322"/>
                <a:gd name="T50" fmla="*/ 2147483647 w 138"/>
                <a:gd name="T51" fmla="*/ 2147483647 h 322"/>
                <a:gd name="T52" fmla="*/ 2147483647 w 138"/>
                <a:gd name="T53" fmla="*/ 2147483647 h 322"/>
                <a:gd name="T54" fmla="*/ 2147483647 w 138"/>
                <a:gd name="T55" fmla="*/ 2147483647 h 322"/>
                <a:gd name="T56" fmla="*/ 2147483647 w 138"/>
                <a:gd name="T57" fmla="*/ 2147483647 h 322"/>
                <a:gd name="T58" fmla="*/ 2147483647 w 138"/>
                <a:gd name="T59" fmla="*/ 2147483647 h 322"/>
                <a:gd name="T60" fmla="*/ 2147483647 w 138"/>
                <a:gd name="T61" fmla="*/ 2147483647 h 322"/>
                <a:gd name="T62" fmla="*/ 2147483647 w 138"/>
                <a:gd name="T63" fmla="*/ 2147483647 h 322"/>
                <a:gd name="T64" fmla="*/ 2147483647 w 138"/>
                <a:gd name="T65" fmla="*/ 2147483647 h 322"/>
                <a:gd name="T66" fmla="*/ 2147483647 w 138"/>
                <a:gd name="T67" fmla="*/ 2147483647 h 322"/>
                <a:gd name="T68" fmla="*/ 2147483647 w 138"/>
                <a:gd name="T69" fmla="*/ 2147483647 h 322"/>
                <a:gd name="T70" fmla="*/ 2147483647 w 138"/>
                <a:gd name="T71" fmla="*/ 2147483647 h 322"/>
                <a:gd name="T72" fmla="*/ 2147483647 w 138"/>
                <a:gd name="T73" fmla="*/ 2147483647 h 322"/>
                <a:gd name="T74" fmla="*/ 2147483647 w 138"/>
                <a:gd name="T75" fmla="*/ 2147483647 h 322"/>
                <a:gd name="T76" fmla="*/ 2147483647 w 138"/>
                <a:gd name="T77" fmla="*/ 2147483647 h 322"/>
                <a:gd name="T78" fmla="*/ 2147483647 w 138"/>
                <a:gd name="T79" fmla="*/ 2147483647 h 322"/>
                <a:gd name="T80" fmla="*/ 2147483647 w 138"/>
                <a:gd name="T81" fmla="*/ 2147483647 h 322"/>
                <a:gd name="T82" fmla="*/ 2147483647 w 138"/>
                <a:gd name="T83" fmla="*/ 2147483647 h 322"/>
                <a:gd name="T84" fmla="*/ 2147483647 w 138"/>
                <a:gd name="T85" fmla="*/ 2147483647 h 322"/>
                <a:gd name="T86" fmla="*/ 2147483647 w 138"/>
                <a:gd name="T87" fmla="*/ 2147483647 h 322"/>
                <a:gd name="T88" fmla="*/ 2147483647 w 138"/>
                <a:gd name="T89" fmla="*/ 2147483647 h 322"/>
                <a:gd name="T90" fmla="*/ 2147483647 w 138"/>
                <a:gd name="T91" fmla="*/ 2147483647 h 322"/>
                <a:gd name="T92" fmla="*/ 2147483647 w 138"/>
                <a:gd name="T93" fmla="*/ 2147483647 h 322"/>
                <a:gd name="T94" fmla="*/ 2147483647 w 138"/>
                <a:gd name="T95" fmla="*/ 2147483647 h 322"/>
                <a:gd name="T96" fmla="*/ 2147483647 w 138"/>
                <a:gd name="T97" fmla="*/ 2147483647 h 322"/>
                <a:gd name="T98" fmla="*/ 2147483647 w 138"/>
                <a:gd name="T99" fmla="*/ 2147483647 h 322"/>
                <a:gd name="T100" fmla="*/ 2147483647 w 138"/>
                <a:gd name="T101" fmla="*/ 2147483647 h 322"/>
                <a:gd name="T102" fmla="*/ 2147483647 w 138"/>
                <a:gd name="T103" fmla="*/ 2147483647 h 322"/>
                <a:gd name="T104" fmla="*/ 2147483647 w 138"/>
                <a:gd name="T105" fmla="*/ 2147483647 h 3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322"/>
                <a:gd name="T161" fmla="*/ 138 w 138"/>
                <a:gd name="T162" fmla="*/ 322 h 3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322">
                  <a:moveTo>
                    <a:pt x="36" y="322"/>
                  </a:moveTo>
                  <a:lnTo>
                    <a:pt x="35" y="305"/>
                  </a:lnTo>
                  <a:lnTo>
                    <a:pt x="37" y="309"/>
                  </a:lnTo>
                  <a:lnTo>
                    <a:pt x="27" y="295"/>
                  </a:lnTo>
                  <a:lnTo>
                    <a:pt x="15" y="282"/>
                  </a:lnTo>
                  <a:cubicBezTo>
                    <a:pt x="14" y="282"/>
                    <a:pt x="14" y="281"/>
                    <a:pt x="14" y="281"/>
                  </a:cubicBezTo>
                  <a:lnTo>
                    <a:pt x="3" y="264"/>
                  </a:lnTo>
                  <a:lnTo>
                    <a:pt x="17" y="256"/>
                  </a:lnTo>
                  <a:lnTo>
                    <a:pt x="31" y="290"/>
                  </a:lnTo>
                  <a:lnTo>
                    <a:pt x="29" y="288"/>
                  </a:lnTo>
                  <a:lnTo>
                    <a:pt x="41" y="300"/>
                  </a:lnTo>
                  <a:lnTo>
                    <a:pt x="38" y="298"/>
                  </a:lnTo>
                  <a:lnTo>
                    <a:pt x="53" y="302"/>
                  </a:lnTo>
                  <a:lnTo>
                    <a:pt x="48" y="302"/>
                  </a:lnTo>
                  <a:lnTo>
                    <a:pt x="57" y="299"/>
                  </a:lnTo>
                  <a:lnTo>
                    <a:pt x="54" y="301"/>
                  </a:lnTo>
                  <a:lnTo>
                    <a:pt x="62" y="293"/>
                  </a:lnTo>
                  <a:lnTo>
                    <a:pt x="61" y="294"/>
                  </a:lnTo>
                  <a:lnTo>
                    <a:pt x="73" y="274"/>
                  </a:lnTo>
                  <a:lnTo>
                    <a:pt x="71" y="278"/>
                  </a:lnTo>
                  <a:lnTo>
                    <a:pt x="71" y="260"/>
                  </a:lnTo>
                  <a:lnTo>
                    <a:pt x="72" y="264"/>
                  </a:lnTo>
                  <a:lnTo>
                    <a:pt x="64" y="248"/>
                  </a:lnTo>
                  <a:lnTo>
                    <a:pt x="66" y="250"/>
                  </a:lnTo>
                  <a:lnTo>
                    <a:pt x="39" y="221"/>
                  </a:lnTo>
                  <a:lnTo>
                    <a:pt x="51" y="210"/>
                  </a:lnTo>
                  <a:lnTo>
                    <a:pt x="66" y="228"/>
                  </a:lnTo>
                  <a:lnTo>
                    <a:pt x="64" y="227"/>
                  </a:lnTo>
                  <a:lnTo>
                    <a:pt x="81" y="240"/>
                  </a:lnTo>
                  <a:lnTo>
                    <a:pt x="77" y="239"/>
                  </a:lnTo>
                  <a:lnTo>
                    <a:pt x="94" y="241"/>
                  </a:lnTo>
                  <a:lnTo>
                    <a:pt x="88" y="243"/>
                  </a:lnTo>
                  <a:lnTo>
                    <a:pt x="103" y="229"/>
                  </a:lnTo>
                  <a:lnTo>
                    <a:pt x="101" y="232"/>
                  </a:lnTo>
                  <a:lnTo>
                    <a:pt x="111" y="205"/>
                  </a:lnTo>
                  <a:lnTo>
                    <a:pt x="111" y="210"/>
                  </a:lnTo>
                  <a:lnTo>
                    <a:pt x="105" y="192"/>
                  </a:lnTo>
                  <a:lnTo>
                    <a:pt x="107" y="195"/>
                  </a:lnTo>
                  <a:lnTo>
                    <a:pt x="90" y="180"/>
                  </a:lnTo>
                  <a:lnTo>
                    <a:pt x="91" y="181"/>
                  </a:lnTo>
                  <a:lnTo>
                    <a:pt x="64" y="165"/>
                  </a:lnTo>
                  <a:lnTo>
                    <a:pt x="73" y="152"/>
                  </a:lnTo>
                  <a:lnTo>
                    <a:pt x="101" y="171"/>
                  </a:lnTo>
                  <a:lnTo>
                    <a:pt x="98" y="170"/>
                  </a:lnTo>
                  <a:lnTo>
                    <a:pt x="110" y="172"/>
                  </a:lnTo>
                  <a:lnTo>
                    <a:pt x="104" y="173"/>
                  </a:lnTo>
                  <a:lnTo>
                    <a:pt x="116" y="165"/>
                  </a:lnTo>
                  <a:lnTo>
                    <a:pt x="114" y="167"/>
                  </a:lnTo>
                  <a:lnTo>
                    <a:pt x="122" y="154"/>
                  </a:lnTo>
                  <a:lnTo>
                    <a:pt x="120" y="158"/>
                  </a:lnTo>
                  <a:lnTo>
                    <a:pt x="121" y="142"/>
                  </a:lnTo>
                  <a:lnTo>
                    <a:pt x="122" y="145"/>
                  </a:lnTo>
                  <a:lnTo>
                    <a:pt x="113" y="111"/>
                  </a:lnTo>
                  <a:lnTo>
                    <a:pt x="115" y="114"/>
                  </a:lnTo>
                  <a:lnTo>
                    <a:pt x="104" y="103"/>
                  </a:lnTo>
                  <a:lnTo>
                    <a:pt x="106" y="105"/>
                  </a:lnTo>
                  <a:lnTo>
                    <a:pt x="93" y="99"/>
                  </a:lnTo>
                  <a:lnTo>
                    <a:pt x="94" y="99"/>
                  </a:lnTo>
                  <a:lnTo>
                    <a:pt x="66" y="91"/>
                  </a:lnTo>
                  <a:cubicBezTo>
                    <a:pt x="62" y="90"/>
                    <a:pt x="60" y="86"/>
                    <a:pt x="61" y="82"/>
                  </a:cubicBezTo>
                  <a:cubicBezTo>
                    <a:pt x="62" y="77"/>
                    <a:pt x="66" y="75"/>
                    <a:pt x="70" y="76"/>
                  </a:cubicBezTo>
                  <a:lnTo>
                    <a:pt x="98" y="82"/>
                  </a:lnTo>
                  <a:lnTo>
                    <a:pt x="95" y="82"/>
                  </a:lnTo>
                  <a:lnTo>
                    <a:pt x="108" y="80"/>
                  </a:lnTo>
                  <a:lnTo>
                    <a:pt x="104" y="82"/>
                  </a:lnTo>
                  <a:lnTo>
                    <a:pt x="115" y="72"/>
                  </a:lnTo>
                  <a:lnTo>
                    <a:pt x="113" y="74"/>
                  </a:lnTo>
                  <a:lnTo>
                    <a:pt x="119" y="63"/>
                  </a:lnTo>
                  <a:lnTo>
                    <a:pt x="118" y="66"/>
                  </a:lnTo>
                  <a:lnTo>
                    <a:pt x="119" y="55"/>
                  </a:lnTo>
                  <a:lnTo>
                    <a:pt x="120" y="58"/>
                  </a:lnTo>
                  <a:lnTo>
                    <a:pt x="113" y="36"/>
                  </a:lnTo>
                  <a:lnTo>
                    <a:pt x="114" y="38"/>
                  </a:lnTo>
                  <a:lnTo>
                    <a:pt x="103" y="23"/>
                  </a:lnTo>
                  <a:lnTo>
                    <a:pt x="105" y="25"/>
                  </a:lnTo>
                  <a:lnTo>
                    <a:pt x="91" y="16"/>
                  </a:lnTo>
                  <a:lnTo>
                    <a:pt x="95" y="17"/>
                  </a:lnTo>
                  <a:lnTo>
                    <a:pt x="62" y="16"/>
                  </a:lnTo>
                  <a:lnTo>
                    <a:pt x="63" y="0"/>
                  </a:lnTo>
                  <a:lnTo>
                    <a:pt x="96" y="1"/>
                  </a:lnTo>
                  <a:cubicBezTo>
                    <a:pt x="97" y="2"/>
                    <a:pt x="99" y="2"/>
                    <a:pt x="100" y="3"/>
                  </a:cubicBezTo>
                  <a:lnTo>
                    <a:pt x="114" y="12"/>
                  </a:lnTo>
                  <a:cubicBezTo>
                    <a:pt x="115" y="12"/>
                    <a:pt x="115" y="13"/>
                    <a:pt x="116" y="14"/>
                  </a:cubicBezTo>
                  <a:lnTo>
                    <a:pt x="127" y="29"/>
                  </a:lnTo>
                  <a:cubicBezTo>
                    <a:pt x="127" y="29"/>
                    <a:pt x="128" y="30"/>
                    <a:pt x="128" y="31"/>
                  </a:cubicBezTo>
                  <a:lnTo>
                    <a:pt x="135" y="53"/>
                  </a:lnTo>
                  <a:cubicBezTo>
                    <a:pt x="135" y="54"/>
                    <a:pt x="136" y="55"/>
                    <a:pt x="135" y="56"/>
                  </a:cubicBezTo>
                  <a:lnTo>
                    <a:pt x="134" y="67"/>
                  </a:lnTo>
                  <a:cubicBezTo>
                    <a:pt x="134" y="68"/>
                    <a:pt x="134" y="69"/>
                    <a:pt x="133" y="70"/>
                  </a:cubicBezTo>
                  <a:lnTo>
                    <a:pt x="127" y="81"/>
                  </a:lnTo>
                  <a:cubicBezTo>
                    <a:pt x="127" y="82"/>
                    <a:pt x="127" y="83"/>
                    <a:pt x="126" y="83"/>
                  </a:cubicBezTo>
                  <a:lnTo>
                    <a:pt x="115" y="93"/>
                  </a:lnTo>
                  <a:cubicBezTo>
                    <a:pt x="114" y="94"/>
                    <a:pt x="112" y="95"/>
                    <a:pt x="111" y="95"/>
                  </a:cubicBezTo>
                  <a:lnTo>
                    <a:pt x="98" y="97"/>
                  </a:lnTo>
                  <a:cubicBezTo>
                    <a:pt x="97" y="98"/>
                    <a:pt x="96" y="97"/>
                    <a:pt x="95" y="97"/>
                  </a:cubicBezTo>
                  <a:lnTo>
                    <a:pt x="67" y="91"/>
                  </a:lnTo>
                  <a:lnTo>
                    <a:pt x="71" y="76"/>
                  </a:lnTo>
                  <a:lnTo>
                    <a:pt x="99" y="84"/>
                  </a:lnTo>
                  <a:cubicBezTo>
                    <a:pt x="99" y="84"/>
                    <a:pt x="99" y="84"/>
                    <a:pt x="100" y="84"/>
                  </a:cubicBezTo>
                  <a:lnTo>
                    <a:pt x="113" y="90"/>
                  </a:lnTo>
                  <a:cubicBezTo>
                    <a:pt x="114" y="91"/>
                    <a:pt x="114" y="91"/>
                    <a:pt x="115" y="92"/>
                  </a:cubicBezTo>
                  <a:lnTo>
                    <a:pt x="126" y="103"/>
                  </a:lnTo>
                  <a:cubicBezTo>
                    <a:pt x="127" y="104"/>
                    <a:pt x="128" y="105"/>
                    <a:pt x="128" y="106"/>
                  </a:cubicBezTo>
                  <a:lnTo>
                    <a:pt x="137" y="140"/>
                  </a:lnTo>
                  <a:cubicBezTo>
                    <a:pt x="137" y="141"/>
                    <a:pt x="138" y="142"/>
                    <a:pt x="137" y="143"/>
                  </a:cubicBezTo>
                  <a:lnTo>
                    <a:pt x="136" y="159"/>
                  </a:lnTo>
                  <a:cubicBezTo>
                    <a:pt x="136" y="160"/>
                    <a:pt x="136" y="162"/>
                    <a:pt x="135" y="163"/>
                  </a:cubicBezTo>
                  <a:lnTo>
                    <a:pt x="127" y="176"/>
                  </a:lnTo>
                  <a:cubicBezTo>
                    <a:pt x="127" y="177"/>
                    <a:pt x="126" y="177"/>
                    <a:pt x="125" y="178"/>
                  </a:cubicBezTo>
                  <a:lnTo>
                    <a:pt x="113" y="186"/>
                  </a:lnTo>
                  <a:cubicBezTo>
                    <a:pt x="111" y="187"/>
                    <a:pt x="109" y="188"/>
                    <a:pt x="107" y="187"/>
                  </a:cubicBezTo>
                  <a:lnTo>
                    <a:pt x="95" y="185"/>
                  </a:lnTo>
                  <a:cubicBezTo>
                    <a:pt x="94" y="185"/>
                    <a:pt x="93" y="185"/>
                    <a:pt x="92" y="184"/>
                  </a:cubicBezTo>
                  <a:lnTo>
                    <a:pt x="64" y="165"/>
                  </a:lnTo>
                  <a:cubicBezTo>
                    <a:pt x="60" y="163"/>
                    <a:pt x="59" y="158"/>
                    <a:pt x="62" y="154"/>
                  </a:cubicBezTo>
                  <a:cubicBezTo>
                    <a:pt x="64" y="151"/>
                    <a:pt x="69" y="149"/>
                    <a:pt x="73" y="152"/>
                  </a:cubicBezTo>
                  <a:lnTo>
                    <a:pt x="100" y="168"/>
                  </a:lnTo>
                  <a:cubicBezTo>
                    <a:pt x="100" y="168"/>
                    <a:pt x="100" y="168"/>
                    <a:pt x="101" y="168"/>
                  </a:cubicBezTo>
                  <a:lnTo>
                    <a:pt x="118" y="183"/>
                  </a:lnTo>
                  <a:cubicBezTo>
                    <a:pt x="119" y="184"/>
                    <a:pt x="120" y="186"/>
                    <a:pt x="120" y="187"/>
                  </a:cubicBezTo>
                  <a:lnTo>
                    <a:pt x="126" y="205"/>
                  </a:lnTo>
                  <a:cubicBezTo>
                    <a:pt x="127" y="207"/>
                    <a:pt x="127" y="209"/>
                    <a:pt x="126" y="210"/>
                  </a:cubicBezTo>
                  <a:lnTo>
                    <a:pt x="116" y="237"/>
                  </a:lnTo>
                  <a:cubicBezTo>
                    <a:pt x="116" y="238"/>
                    <a:pt x="115" y="239"/>
                    <a:pt x="114" y="240"/>
                  </a:cubicBezTo>
                  <a:lnTo>
                    <a:pt x="99" y="254"/>
                  </a:lnTo>
                  <a:cubicBezTo>
                    <a:pt x="97" y="256"/>
                    <a:pt x="95" y="257"/>
                    <a:pt x="93" y="256"/>
                  </a:cubicBezTo>
                  <a:lnTo>
                    <a:pt x="76" y="254"/>
                  </a:lnTo>
                  <a:cubicBezTo>
                    <a:pt x="74" y="254"/>
                    <a:pt x="73" y="254"/>
                    <a:pt x="72" y="253"/>
                  </a:cubicBezTo>
                  <a:lnTo>
                    <a:pt x="55" y="240"/>
                  </a:lnTo>
                  <a:cubicBezTo>
                    <a:pt x="54" y="239"/>
                    <a:pt x="54" y="239"/>
                    <a:pt x="53" y="239"/>
                  </a:cubicBezTo>
                  <a:lnTo>
                    <a:pt x="38" y="221"/>
                  </a:lnTo>
                  <a:cubicBezTo>
                    <a:pt x="36" y="217"/>
                    <a:pt x="36" y="212"/>
                    <a:pt x="39" y="209"/>
                  </a:cubicBezTo>
                  <a:cubicBezTo>
                    <a:pt x="42" y="207"/>
                    <a:pt x="47" y="207"/>
                    <a:pt x="50" y="210"/>
                  </a:cubicBezTo>
                  <a:lnTo>
                    <a:pt x="77" y="239"/>
                  </a:lnTo>
                  <a:cubicBezTo>
                    <a:pt x="78" y="240"/>
                    <a:pt x="78" y="240"/>
                    <a:pt x="79" y="241"/>
                  </a:cubicBezTo>
                  <a:lnTo>
                    <a:pt x="87" y="257"/>
                  </a:lnTo>
                  <a:cubicBezTo>
                    <a:pt x="87" y="258"/>
                    <a:pt x="87" y="259"/>
                    <a:pt x="87" y="260"/>
                  </a:cubicBezTo>
                  <a:lnTo>
                    <a:pt x="87" y="278"/>
                  </a:lnTo>
                  <a:cubicBezTo>
                    <a:pt x="87" y="280"/>
                    <a:pt x="87" y="281"/>
                    <a:pt x="86" y="283"/>
                  </a:cubicBezTo>
                  <a:lnTo>
                    <a:pt x="74" y="303"/>
                  </a:lnTo>
                  <a:cubicBezTo>
                    <a:pt x="74" y="303"/>
                    <a:pt x="74" y="304"/>
                    <a:pt x="73" y="304"/>
                  </a:cubicBezTo>
                  <a:lnTo>
                    <a:pt x="65" y="312"/>
                  </a:lnTo>
                  <a:cubicBezTo>
                    <a:pt x="64" y="313"/>
                    <a:pt x="63" y="314"/>
                    <a:pt x="62" y="314"/>
                  </a:cubicBezTo>
                  <a:lnTo>
                    <a:pt x="53" y="317"/>
                  </a:lnTo>
                  <a:cubicBezTo>
                    <a:pt x="52" y="318"/>
                    <a:pt x="50" y="318"/>
                    <a:pt x="48" y="317"/>
                  </a:cubicBezTo>
                  <a:lnTo>
                    <a:pt x="33" y="313"/>
                  </a:lnTo>
                  <a:cubicBezTo>
                    <a:pt x="32" y="313"/>
                    <a:pt x="31" y="312"/>
                    <a:pt x="30" y="311"/>
                  </a:cubicBezTo>
                  <a:lnTo>
                    <a:pt x="18" y="299"/>
                  </a:lnTo>
                  <a:cubicBezTo>
                    <a:pt x="17" y="298"/>
                    <a:pt x="16" y="297"/>
                    <a:pt x="16" y="297"/>
                  </a:cubicBezTo>
                  <a:lnTo>
                    <a:pt x="2" y="263"/>
                  </a:lnTo>
                  <a:cubicBezTo>
                    <a:pt x="0" y="259"/>
                    <a:pt x="2" y="254"/>
                    <a:pt x="6" y="252"/>
                  </a:cubicBezTo>
                  <a:cubicBezTo>
                    <a:pt x="9" y="250"/>
                    <a:pt x="14" y="252"/>
                    <a:pt x="16" y="255"/>
                  </a:cubicBezTo>
                  <a:lnTo>
                    <a:pt x="27" y="272"/>
                  </a:lnTo>
                  <a:lnTo>
                    <a:pt x="26" y="271"/>
                  </a:lnTo>
                  <a:lnTo>
                    <a:pt x="40" y="286"/>
                  </a:lnTo>
                  <a:lnTo>
                    <a:pt x="50" y="300"/>
                  </a:lnTo>
                  <a:cubicBezTo>
                    <a:pt x="51" y="301"/>
                    <a:pt x="51" y="302"/>
                    <a:pt x="51" y="304"/>
                  </a:cubicBezTo>
                  <a:lnTo>
                    <a:pt x="52" y="321"/>
                  </a:lnTo>
                  <a:lnTo>
                    <a:pt x="36" y="3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5" name="Freeform 849"/>
            <p:cNvSpPr>
              <a:spLocks/>
            </p:cNvSpPr>
            <p:nvPr/>
          </p:nvSpPr>
          <p:spPr bwMode="auto">
            <a:xfrm>
              <a:off x="6388100" y="5518150"/>
              <a:ext cx="39688" cy="30163"/>
            </a:xfrm>
            <a:custGeom>
              <a:avLst/>
              <a:gdLst>
                <a:gd name="T0" fmla="*/ 2147483647 w 64"/>
                <a:gd name="T1" fmla="*/ 2147483647 h 48"/>
                <a:gd name="T2" fmla="*/ 0 w 64"/>
                <a:gd name="T3" fmla="*/ 2147483647 h 48"/>
                <a:gd name="T4" fmla="*/ 2147483647 w 64"/>
                <a:gd name="T5" fmla="*/ 2147483647 h 48"/>
                <a:gd name="T6" fmla="*/ 2147483647 w 64"/>
                <a:gd name="T7" fmla="*/ 2147483647 h 48"/>
                <a:gd name="T8" fmla="*/ 0 60000 65536"/>
                <a:gd name="T9" fmla="*/ 0 60000 65536"/>
                <a:gd name="T10" fmla="*/ 0 60000 65536"/>
                <a:gd name="T11" fmla="*/ 0 60000 65536"/>
                <a:gd name="T12" fmla="*/ 0 w 64"/>
                <a:gd name="T13" fmla="*/ 0 h 48"/>
                <a:gd name="T14" fmla="*/ 64 w 64"/>
                <a:gd name="T15" fmla="*/ 48 h 48"/>
              </a:gdLst>
              <a:ahLst/>
              <a:cxnLst>
                <a:cxn ang="T8">
                  <a:pos x="T0" y="T1"/>
                </a:cxn>
                <a:cxn ang="T9">
                  <a:pos x="T2" y="T3"/>
                </a:cxn>
                <a:cxn ang="T10">
                  <a:pos x="T4" y="T5"/>
                </a:cxn>
                <a:cxn ang="T11">
                  <a:pos x="T6" y="T7"/>
                </a:cxn>
              </a:cxnLst>
              <a:rect l="T12" t="T13" r="T14" b="T15"/>
              <a:pathLst>
                <a:path w="64" h="48">
                  <a:moveTo>
                    <a:pt x="52" y="42"/>
                  </a:moveTo>
                  <a:cubicBezTo>
                    <a:pt x="64" y="18"/>
                    <a:pt x="26" y="0"/>
                    <a:pt x="0" y="6"/>
                  </a:cubicBezTo>
                  <a:cubicBezTo>
                    <a:pt x="0" y="6"/>
                    <a:pt x="26" y="6"/>
                    <a:pt x="32" y="18"/>
                  </a:cubicBezTo>
                  <a:cubicBezTo>
                    <a:pt x="39" y="30"/>
                    <a:pt x="45" y="48"/>
                    <a:pt x="52" y="4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6" name="Freeform 850"/>
            <p:cNvSpPr>
              <a:spLocks/>
            </p:cNvSpPr>
            <p:nvPr/>
          </p:nvSpPr>
          <p:spPr bwMode="auto">
            <a:xfrm>
              <a:off x="6418263" y="5518150"/>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0 h 32"/>
                <a:gd name="T8" fmla="*/ 2147483647 w 16"/>
                <a:gd name="T9" fmla="*/ 0 h 32"/>
                <a:gd name="T10" fmla="*/ 0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8" y="32"/>
                    <a:pt x="16" y="32"/>
                    <a:pt x="16" y="22"/>
                  </a:cubicBezTo>
                  <a:cubicBezTo>
                    <a:pt x="16" y="16"/>
                    <a:pt x="0" y="11"/>
                    <a:pt x="4" y="11"/>
                  </a:cubicBezTo>
                  <a:cubicBezTo>
                    <a:pt x="12" y="11"/>
                    <a:pt x="16" y="0"/>
                    <a:pt x="16" y="0"/>
                  </a:cubicBezTo>
                  <a:cubicBezTo>
                    <a:pt x="16" y="0"/>
                    <a:pt x="16" y="0"/>
                    <a:pt x="16" y="0"/>
                  </a:cubicBezTo>
                  <a:cubicBezTo>
                    <a:pt x="12" y="6"/>
                    <a:pt x="4" y="6"/>
                    <a:pt x="0" y="6"/>
                  </a:cubicBezTo>
                  <a:cubicBezTo>
                    <a:pt x="0" y="6"/>
                    <a:pt x="4" y="16"/>
                    <a:pt x="4" y="16"/>
                  </a:cubicBezTo>
                  <a:cubicBezTo>
                    <a:pt x="4" y="16"/>
                    <a:pt x="4" y="16"/>
                    <a:pt x="4" y="16"/>
                  </a:cubicBezTo>
                  <a:cubicBezTo>
                    <a:pt x="8" y="22"/>
                    <a:pt x="8" y="27"/>
                    <a:pt x="8" y="32"/>
                  </a:cubicBezTo>
                  <a:cubicBezTo>
                    <a:pt x="8" y="32"/>
                    <a:pt x="8" y="32"/>
                    <a:pt x="8" y="3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7" name="Freeform 851"/>
            <p:cNvSpPr>
              <a:spLocks/>
            </p:cNvSpPr>
            <p:nvPr/>
          </p:nvSpPr>
          <p:spPr bwMode="auto">
            <a:xfrm>
              <a:off x="6438900" y="5497513"/>
              <a:ext cx="9525" cy="30163"/>
            </a:xfrm>
            <a:custGeom>
              <a:avLst/>
              <a:gdLst>
                <a:gd name="T0" fmla="*/ 2147483647 w 16"/>
                <a:gd name="T1" fmla="*/ 2147483647 h 48"/>
                <a:gd name="T2" fmla="*/ 0 w 16"/>
                <a:gd name="T3" fmla="*/ 2147483647 h 48"/>
                <a:gd name="T4" fmla="*/ 2147483647 w 16"/>
                <a:gd name="T5" fmla="*/ 0 h 48"/>
                <a:gd name="T6" fmla="*/ 2147483647 w 16"/>
                <a:gd name="T7" fmla="*/ 2147483647 h 48"/>
                <a:gd name="T8" fmla="*/ 2147483647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1" y="43"/>
                  </a:moveTo>
                  <a:cubicBezTo>
                    <a:pt x="11" y="38"/>
                    <a:pt x="0" y="32"/>
                    <a:pt x="0" y="27"/>
                  </a:cubicBezTo>
                  <a:cubicBezTo>
                    <a:pt x="0" y="16"/>
                    <a:pt x="11" y="11"/>
                    <a:pt x="11" y="0"/>
                  </a:cubicBezTo>
                  <a:cubicBezTo>
                    <a:pt x="11" y="0"/>
                    <a:pt x="11" y="16"/>
                    <a:pt x="6" y="22"/>
                  </a:cubicBezTo>
                  <a:cubicBezTo>
                    <a:pt x="6" y="22"/>
                    <a:pt x="16" y="48"/>
                    <a:pt x="11" y="43"/>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grpSp>
      <p:pic>
        <p:nvPicPr>
          <p:cNvPr id="83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0" y="0"/>
            <a:ext cx="792162" cy="65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random/>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objOnly" preserve="1">
  <p:cSld name="Contenido">
    <p:spTree>
      <p:nvGrpSpPr>
        <p:cNvPr id="1" name=""/>
        <p:cNvGrpSpPr/>
        <p:nvPr/>
      </p:nvGrpSpPr>
      <p:grpSpPr>
        <a:xfrm>
          <a:off x="0" y="0"/>
          <a:ext cx="0" cy="0"/>
          <a:chOff x="0" y="0"/>
          <a:chExt cx="0" cy="0"/>
        </a:xfrm>
      </p:grpSpPr>
      <p:sp>
        <p:nvSpPr>
          <p:cNvPr id="2" name="1 Marcador de contenido"/>
          <p:cNvSpPr>
            <a:spLocks noGrp="1"/>
          </p:cNvSpPr>
          <p:nvPr>
            <p:ph/>
          </p:nvPr>
        </p:nvSpPr>
        <p:spPr>
          <a:xfrm>
            <a:off x="457200" y="274638"/>
            <a:ext cx="8229600" cy="5851525"/>
          </a:xfrm>
          <a:prstGeom prst="rect">
            <a:avLst/>
          </a:prstGeo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3" name="2 Rectángulo"/>
          <p:cNvSpPr/>
          <p:nvPr userDrawn="1"/>
        </p:nvSpPr>
        <p:spPr bwMode="auto">
          <a:xfrm>
            <a:off x="1712258" y="0"/>
            <a:ext cx="6388134" cy="360040"/>
          </a:xfrm>
          <a:prstGeom prst="rect">
            <a:avLst/>
          </a:prstGeom>
          <a:solidFill>
            <a:srgbClr val="0090D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4" name="3 Rectángulo"/>
          <p:cNvSpPr/>
          <p:nvPr userDrawn="1"/>
        </p:nvSpPr>
        <p:spPr bwMode="auto">
          <a:xfrm>
            <a:off x="1712258" y="360040"/>
            <a:ext cx="6388134" cy="294384"/>
          </a:xfrm>
          <a:prstGeom prst="rect">
            <a:avLst/>
          </a:prstGeom>
          <a:solidFill>
            <a:srgbClr val="71B9E7"/>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5" name="4 Rectángulo"/>
          <p:cNvSpPr/>
          <p:nvPr userDrawn="1"/>
        </p:nvSpPr>
        <p:spPr bwMode="auto">
          <a:xfrm>
            <a:off x="792163" y="0"/>
            <a:ext cx="1115542" cy="654424"/>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pic>
        <p:nvPicPr>
          <p:cNvPr id="6" name="Imagen 2" descr="Descripción: C:\Users\jegarciag\Desktop\LOGO UPM\SPMAR\UP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99592" y="100156"/>
            <a:ext cx="878607" cy="454111"/>
          </a:xfrm>
          <a:prstGeom prst="rect">
            <a:avLst/>
          </a:prstGeom>
          <a:noFill/>
          <a:extLst>
            <a:ext uri="{909E8E84-426E-40DD-AFC4-6F175D3DCCD1}">
              <a14:hiddenFill xmlns:a14="http://schemas.microsoft.com/office/drawing/2010/main">
                <a:solidFill>
                  <a:srgbClr val="FFFFFF"/>
                </a:solidFill>
              </a14:hiddenFill>
            </a:ext>
          </a:extLst>
        </p:spPr>
      </p:pic>
      <p:sp>
        <p:nvSpPr>
          <p:cNvPr id="7" name="Freeform 9"/>
          <p:cNvSpPr>
            <a:spLocks/>
          </p:cNvSpPr>
          <p:nvPr userDrawn="1"/>
        </p:nvSpPr>
        <p:spPr bwMode="auto">
          <a:xfrm>
            <a:off x="8100392" y="-1905"/>
            <a:ext cx="1040246" cy="656329"/>
          </a:xfrm>
          <a:custGeom>
            <a:avLst/>
            <a:gdLst>
              <a:gd name="T0" fmla="*/ 2147483647 w 3056"/>
              <a:gd name="T1" fmla="*/ 2147483647 h 2976"/>
              <a:gd name="T2" fmla="*/ 0 w 3056"/>
              <a:gd name="T3" fmla="*/ 2147483647 h 2976"/>
              <a:gd name="T4" fmla="*/ 0 w 3056"/>
              <a:gd name="T5" fmla="*/ 0 h 2976"/>
              <a:gd name="T6" fmla="*/ 2147483647 w 3056"/>
              <a:gd name="T7" fmla="*/ 0 h 2976"/>
              <a:gd name="T8" fmla="*/ 2147483647 w 3056"/>
              <a:gd name="T9" fmla="*/ 2147483647 h 2976"/>
              <a:gd name="T10" fmla="*/ 0 60000 65536"/>
              <a:gd name="T11" fmla="*/ 0 60000 65536"/>
              <a:gd name="T12" fmla="*/ 0 60000 65536"/>
              <a:gd name="T13" fmla="*/ 0 60000 65536"/>
              <a:gd name="T14" fmla="*/ 0 60000 65536"/>
              <a:gd name="T15" fmla="*/ 0 w 3056"/>
              <a:gd name="T16" fmla="*/ 0 h 2976"/>
              <a:gd name="T17" fmla="*/ 3056 w 3056"/>
              <a:gd name="T18" fmla="*/ 2976 h 2976"/>
            </a:gdLst>
            <a:ahLst/>
            <a:cxnLst>
              <a:cxn ang="T10">
                <a:pos x="T0" y="T1"/>
              </a:cxn>
              <a:cxn ang="T11">
                <a:pos x="T2" y="T3"/>
              </a:cxn>
              <a:cxn ang="T12">
                <a:pos x="T4" y="T5"/>
              </a:cxn>
              <a:cxn ang="T13">
                <a:pos x="T6" y="T7"/>
              </a:cxn>
              <a:cxn ang="T14">
                <a:pos x="T8" y="T9"/>
              </a:cxn>
            </a:cxnLst>
            <a:rect l="T15" t="T16" r="T17" b="T18"/>
            <a:pathLst>
              <a:path w="3056" h="2976">
                <a:moveTo>
                  <a:pt x="3056" y="2976"/>
                </a:moveTo>
                <a:cubicBezTo>
                  <a:pt x="3056" y="2976"/>
                  <a:pt x="0" y="2976"/>
                  <a:pt x="0" y="2976"/>
                </a:cubicBezTo>
                <a:cubicBezTo>
                  <a:pt x="0" y="2976"/>
                  <a:pt x="0" y="0"/>
                  <a:pt x="0" y="0"/>
                </a:cubicBezTo>
                <a:cubicBezTo>
                  <a:pt x="0" y="0"/>
                  <a:pt x="3056" y="0"/>
                  <a:pt x="3056" y="0"/>
                </a:cubicBezTo>
                <a:cubicBezTo>
                  <a:pt x="3056" y="0"/>
                  <a:pt x="3056" y="2976"/>
                  <a:pt x="3056" y="2976"/>
                </a:cubicBezTo>
              </a:path>
            </a:pathLst>
          </a:custGeom>
          <a:solidFill>
            <a:srgbClr val="DDDDDC"/>
          </a:solidFill>
          <a:ln w="0">
            <a:solidFill>
              <a:schemeClr val="bg1">
                <a:lumMod val="85000"/>
              </a:schemeClr>
            </a:solidFill>
            <a:prstDash val="solid"/>
            <a:round/>
            <a:headEnd/>
            <a:tailEnd/>
          </a:ln>
        </p:spPr>
        <p:txBody>
          <a:bodyPr/>
          <a:lstStyle/>
          <a:p>
            <a:endParaRPr lang="es-MX" dirty="0">
              <a:ln>
                <a:solidFill>
                  <a:schemeClr val="bg1">
                    <a:lumMod val="50000"/>
                  </a:schemeClr>
                </a:solidFill>
              </a:ln>
            </a:endParaRPr>
          </a:p>
        </p:txBody>
      </p:sp>
      <p:grpSp>
        <p:nvGrpSpPr>
          <p:cNvPr id="8" name="4 Grupo"/>
          <p:cNvGrpSpPr>
            <a:grpSpLocks/>
          </p:cNvGrpSpPr>
          <p:nvPr userDrawn="1"/>
        </p:nvGrpSpPr>
        <p:grpSpPr bwMode="auto">
          <a:xfrm>
            <a:off x="8360298" y="74231"/>
            <a:ext cx="520433" cy="504056"/>
            <a:chOff x="5729288" y="4600576"/>
            <a:chExt cx="1268413" cy="1401763"/>
          </a:xfrm>
        </p:grpSpPr>
        <p:sp>
          <p:nvSpPr>
            <p:cNvPr id="9" name="Freeform 20"/>
            <p:cNvSpPr>
              <a:spLocks/>
            </p:cNvSpPr>
            <p:nvPr/>
          </p:nvSpPr>
          <p:spPr bwMode="auto">
            <a:xfrm>
              <a:off x="6788150"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2" y="6"/>
                  </a:moveTo>
                  <a:cubicBezTo>
                    <a:pt x="30" y="6"/>
                    <a:pt x="24" y="0"/>
                    <a:pt x="18" y="6"/>
                  </a:cubicBezTo>
                  <a:cubicBezTo>
                    <a:pt x="6" y="11"/>
                    <a:pt x="0" y="32"/>
                    <a:pt x="18" y="43"/>
                  </a:cubicBezTo>
                  <a:cubicBezTo>
                    <a:pt x="36" y="48"/>
                    <a:pt x="48" y="38"/>
                    <a:pt x="48" y="27"/>
                  </a:cubicBezTo>
                  <a:cubicBezTo>
                    <a:pt x="48" y="22"/>
                    <a:pt x="48" y="11"/>
                    <a:pt x="42"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 name="Freeform 21"/>
            <p:cNvSpPr>
              <a:spLocks noEditPoints="1"/>
            </p:cNvSpPr>
            <p:nvPr/>
          </p:nvSpPr>
          <p:spPr bwMode="auto">
            <a:xfrm>
              <a:off x="6791325" y="5622926"/>
              <a:ext cx="36513" cy="36513"/>
            </a:xfrm>
            <a:custGeom>
              <a:avLst/>
              <a:gdLst>
                <a:gd name="T0" fmla="*/ 2147483647 w 58"/>
                <a:gd name="T1" fmla="*/ 2147483647 h 56"/>
                <a:gd name="T2" fmla="*/ 2147483647 w 58"/>
                <a:gd name="T3" fmla="*/ 2147483647 h 56"/>
                <a:gd name="T4" fmla="*/ 2147483647 w 58"/>
                <a:gd name="T5" fmla="*/ 2147483647 h 56"/>
                <a:gd name="T6" fmla="*/ 2147483647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2147483647 h 56"/>
                <a:gd name="T74" fmla="*/ 2147483647 w 58"/>
                <a:gd name="T75" fmla="*/ 214748364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
                <a:gd name="T115" fmla="*/ 0 h 56"/>
                <a:gd name="T116" fmla="*/ 58 w 58"/>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 h="56">
                  <a:moveTo>
                    <a:pt x="36" y="14"/>
                  </a:moveTo>
                  <a:lnTo>
                    <a:pt x="42" y="18"/>
                  </a:lnTo>
                  <a:lnTo>
                    <a:pt x="28" y="16"/>
                  </a:lnTo>
                  <a:lnTo>
                    <a:pt x="31" y="16"/>
                  </a:lnTo>
                  <a:lnTo>
                    <a:pt x="21" y="18"/>
                  </a:lnTo>
                  <a:lnTo>
                    <a:pt x="26" y="15"/>
                  </a:lnTo>
                  <a:lnTo>
                    <a:pt x="15" y="31"/>
                  </a:lnTo>
                  <a:lnTo>
                    <a:pt x="16" y="25"/>
                  </a:lnTo>
                  <a:lnTo>
                    <a:pt x="18" y="36"/>
                  </a:lnTo>
                  <a:lnTo>
                    <a:pt x="16" y="32"/>
                  </a:lnTo>
                  <a:lnTo>
                    <a:pt x="25" y="42"/>
                  </a:lnTo>
                  <a:lnTo>
                    <a:pt x="19" y="39"/>
                  </a:lnTo>
                  <a:lnTo>
                    <a:pt x="41" y="37"/>
                  </a:lnTo>
                  <a:lnTo>
                    <a:pt x="35" y="41"/>
                  </a:lnTo>
                  <a:lnTo>
                    <a:pt x="43" y="27"/>
                  </a:lnTo>
                  <a:lnTo>
                    <a:pt x="41" y="32"/>
                  </a:lnTo>
                  <a:lnTo>
                    <a:pt x="40" y="22"/>
                  </a:lnTo>
                  <a:lnTo>
                    <a:pt x="41" y="25"/>
                  </a:lnTo>
                  <a:lnTo>
                    <a:pt x="36" y="14"/>
                  </a:lnTo>
                  <a:close/>
                  <a:moveTo>
                    <a:pt x="56" y="18"/>
                  </a:moveTo>
                  <a:cubicBezTo>
                    <a:pt x="56" y="19"/>
                    <a:pt x="56" y="20"/>
                    <a:pt x="56" y="21"/>
                  </a:cubicBezTo>
                  <a:lnTo>
                    <a:pt x="57" y="31"/>
                  </a:lnTo>
                  <a:cubicBezTo>
                    <a:pt x="58" y="32"/>
                    <a:pt x="57" y="34"/>
                    <a:pt x="56" y="35"/>
                  </a:cubicBezTo>
                  <a:lnTo>
                    <a:pt x="48" y="49"/>
                  </a:lnTo>
                  <a:cubicBezTo>
                    <a:pt x="47" y="52"/>
                    <a:pt x="45" y="53"/>
                    <a:pt x="42" y="53"/>
                  </a:cubicBezTo>
                  <a:lnTo>
                    <a:pt x="20" y="55"/>
                  </a:lnTo>
                  <a:cubicBezTo>
                    <a:pt x="18" y="56"/>
                    <a:pt x="15" y="55"/>
                    <a:pt x="14" y="53"/>
                  </a:cubicBezTo>
                  <a:lnTo>
                    <a:pt x="5" y="43"/>
                  </a:lnTo>
                  <a:cubicBezTo>
                    <a:pt x="4" y="42"/>
                    <a:pt x="3" y="40"/>
                    <a:pt x="3" y="39"/>
                  </a:cubicBezTo>
                  <a:lnTo>
                    <a:pt x="1" y="28"/>
                  </a:lnTo>
                  <a:cubicBezTo>
                    <a:pt x="0" y="26"/>
                    <a:pt x="1" y="24"/>
                    <a:pt x="2" y="22"/>
                  </a:cubicBezTo>
                  <a:lnTo>
                    <a:pt x="13" y="6"/>
                  </a:lnTo>
                  <a:cubicBezTo>
                    <a:pt x="14" y="4"/>
                    <a:pt x="16" y="3"/>
                    <a:pt x="18" y="3"/>
                  </a:cubicBezTo>
                  <a:lnTo>
                    <a:pt x="28" y="1"/>
                  </a:lnTo>
                  <a:cubicBezTo>
                    <a:pt x="29" y="0"/>
                    <a:pt x="30" y="0"/>
                    <a:pt x="31" y="1"/>
                  </a:cubicBezTo>
                  <a:lnTo>
                    <a:pt x="45" y="3"/>
                  </a:lnTo>
                  <a:cubicBezTo>
                    <a:pt x="47" y="3"/>
                    <a:pt x="50" y="5"/>
                    <a:pt x="51" y="7"/>
                  </a:cubicBezTo>
                  <a:lnTo>
                    <a:pt x="56" y="1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 name="Freeform 22"/>
            <p:cNvSpPr>
              <a:spLocks/>
            </p:cNvSpPr>
            <p:nvPr/>
          </p:nvSpPr>
          <p:spPr bwMode="auto">
            <a:xfrm>
              <a:off x="6808788" y="5656263"/>
              <a:ext cx="55563" cy="36513"/>
            </a:xfrm>
            <a:custGeom>
              <a:avLst/>
              <a:gdLst>
                <a:gd name="T0" fmla="*/ 2147483647 w 89"/>
                <a:gd name="T1" fmla="*/ 2147483647 h 58"/>
                <a:gd name="T2" fmla="*/ 2147483647 w 89"/>
                <a:gd name="T3" fmla="*/ 2147483647 h 58"/>
                <a:gd name="T4" fmla="*/ 2147483647 w 89"/>
                <a:gd name="T5" fmla="*/ 2147483647 h 58"/>
                <a:gd name="T6" fmla="*/ 2147483647 w 89"/>
                <a:gd name="T7" fmla="*/ 2147483647 h 58"/>
                <a:gd name="T8" fmla="*/ 2147483647 w 89"/>
                <a:gd name="T9" fmla="*/ 2147483647 h 58"/>
                <a:gd name="T10" fmla="*/ 2147483647 w 89"/>
                <a:gd name="T11" fmla="*/ 2147483647 h 58"/>
                <a:gd name="T12" fmla="*/ 2147483647 w 89"/>
                <a:gd name="T13" fmla="*/ 2147483647 h 58"/>
                <a:gd name="T14" fmla="*/ 2147483647 w 89"/>
                <a:gd name="T15" fmla="*/ 2147483647 h 58"/>
                <a:gd name="T16" fmla="*/ 2147483647 w 89"/>
                <a:gd name="T17" fmla="*/ 2147483647 h 58"/>
                <a:gd name="T18" fmla="*/ 2147483647 w 89"/>
                <a:gd name="T19" fmla="*/ 2147483647 h 58"/>
                <a:gd name="T20" fmla="*/ 2147483647 w 89"/>
                <a:gd name="T21" fmla="*/ 2147483647 h 58"/>
                <a:gd name="T22" fmla="*/ 2147483647 w 89"/>
                <a:gd name="T23" fmla="*/ 2147483647 h 58"/>
                <a:gd name="T24" fmla="*/ 2147483647 w 89"/>
                <a:gd name="T25" fmla="*/ 2147483647 h 58"/>
                <a:gd name="T26" fmla="*/ 2147483647 w 89"/>
                <a:gd name="T27" fmla="*/ 2147483647 h 58"/>
                <a:gd name="T28" fmla="*/ 2147483647 w 89"/>
                <a:gd name="T29" fmla="*/ 2147483647 h 58"/>
                <a:gd name="T30" fmla="*/ 2147483647 w 89"/>
                <a:gd name="T31" fmla="*/ 2147483647 h 58"/>
                <a:gd name="T32" fmla="*/ 2147483647 w 89"/>
                <a:gd name="T33" fmla="*/ 2147483647 h 58"/>
                <a:gd name="T34" fmla="*/ 2147483647 w 89"/>
                <a:gd name="T35" fmla="*/ 2147483647 h 58"/>
                <a:gd name="T36" fmla="*/ 2147483647 w 89"/>
                <a:gd name="T37" fmla="*/ 2147483647 h 58"/>
                <a:gd name="T38" fmla="*/ 0 w 89"/>
                <a:gd name="T39" fmla="*/ 2147483647 h 58"/>
                <a:gd name="T40" fmla="*/ 2147483647 w 89"/>
                <a:gd name="T41" fmla="*/ 0 h 58"/>
                <a:gd name="T42" fmla="*/ 2147483647 w 89"/>
                <a:gd name="T43" fmla="*/ 2147483647 h 58"/>
                <a:gd name="T44" fmla="*/ 2147483647 w 89"/>
                <a:gd name="T45" fmla="*/ 2147483647 h 58"/>
                <a:gd name="T46" fmla="*/ 2147483647 w 89"/>
                <a:gd name="T47" fmla="*/ 2147483647 h 58"/>
                <a:gd name="T48" fmla="*/ 2147483647 w 89"/>
                <a:gd name="T49" fmla="*/ 2147483647 h 58"/>
                <a:gd name="T50" fmla="*/ 2147483647 w 89"/>
                <a:gd name="T51" fmla="*/ 2147483647 h 58"/>
                <a:gd name="T52" fmla="*/ 2147483647 w 89"/>
                <a:gd name="T53" fmla="*/ 2147483647 h 58"/>
                <a:gd name="T54" fmla="*/ 2147483647 w 89"/>
                <a:gd name="T55" fmla="*/ 2147483647 h 58"/>
                <a:gd name="T56" fmla="*/ 2147483647 w 89"/>
                <a:gd name="T57" fmla="*/ 2147483647 h 58"/>
                <a:gd name="T58" fmla="*/ 2147483647 w 89"/>
                <a:gd name="T59" fmla="*/ 2147483647 h 58"/>
                <a:gd name="T60" fmla="*/ 2147483647 w 89"/>
                <a:gd name="T61" fmla="*/ 2147483647 h 58"/>
                <a:gd name="T62" fmla="*/ 2147483647 w 89"/>
                <a:gd name="T63" fmla="*/ 2147483647 h 58"/>
                <a:gd name="T64" fmla="*/ 2147483647 w 89"/>
                <a:gd name="T65" fmla="*/ 2147483647 h 58"/>
                <a:gd name="T66" fmla="*/ 2147483647 w 89"/>
                <a:gd name="T67" fmla="*/ 2147483647 h 58"/>
                <a:gd name="T68" fmla="*/ 2147483647 w 89"/>
                <a:gd name="T69" fmla="*/ 2147483647 h 58"/>
                <a:gd name="T70" fmla="*/ 2147483647 w 89"/>
                <a:gd name="T71" fmla="*/ 2147483647 h 58"/>
                <a:gd name="T72" fmla="*/ 2147483647 w 89"/>
                <a:gd name="T73" fmla="*/ 2147483647 h 58"/>
                <a:gd name="T74" fmla="*/ 2147483647 w 89"/>
                <a:gd name="T75" fmla="*/ 2147483647 h 58"/>
                <a:gd name="T76" fmla="*/ 2147483647 w 89"/>
                <a:gd name="T77" fmla="*/ 2147483647 h 58"/>
                <a:gd name="T78" fmla="*/ 2147483647 w 89"/>
                <a:gd name="T79" fmla="*/ 2147483647 h 58"/>
                <a:gd name="T80" fmla="*/ 2147483647 w 8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58"/>
                <a:gd name="T125" fmla="*/ 89 w 8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58">
                  <a:moveTo>
                    <a:pt x="86" y="58"/>
                  </a:moveTo>
                  <a:lnTo>
                    <a:pt x="81" y="57"/>
                  </a:lnTo>
                  <a:lnTo>
                    <a:pt x="72" y="56"/>
                  </a:lnTo>
                  <a:lnTo>
                    <a:pt x="61" y="54"/>
                  </a:lnTo>
                  <a:lnTo>
                    <a:pt x="56" y="53"/>
                  </a:lnTo>
                  <a:lnTo>
                    <a:pt x="57" y="53"/>
                  </a:lnTo>
                  <a:lnTo>
                    <a:pt x="51" y="53"/>
                  </a:lnTo>
                  <a:cubicBezTo>
                    <a:pt x="51" y="53"/>
                    <a:pt x="51" y="53"/>
                    <a:pt x="50" y="53"/>
                  </a:cubicBezTo>
                  <a:lnTo>
                    <a:pt x="38" y="51"/>
                  </a:lnTo>
                  <a:cubicBezTo>
                    <a:pt x="37" y="51"/>
                    <a:pt x="37" y="51"/>
                    <a:pt x="36" y="51"/>
                  </a:cubicBezTo>
                  <a:lnTo>
                    <a:pt x="25" y="46"/>
                  </a:lnTo>
                  <a:cubicBezTo>
                    <a:pt x="23" y="45"/>
                    <a:pt x="21" y="43"/>
                    <a:pt x="21" y="40"/>
                  </a:cubicBezTo>
                  <a:lnTo>
                    <a:pt x="19" y="31"/>
                  </a:lnTo>
                  <a:lnTo>
                    <a:pt x="22" y="36"/>
                  </a:lnTo>
                  <a:lnTo>
                    <a:pt x="19" y="34"/>
                  </a:lnTo>
                  <a:lnTo>
                    <a:pt x="12" y="29"/>
                  </a:lnTo>
                  <a:cubicBezTo>
                    <a:pt x="12" y="28"/>
                    <a:pt x="11" y="28"/>
                    <a:pt x="11" y="27"/>
                  </a:cubicBezTo>
                  <a:lnTo>
                    <a:pt x="4" y="18"/>
                  </a:lnTo>
                  <a:cubicBezTo>
                    <a:pt x="3" y="18"/>
                    <a:pt x="3" y="17"/>
                    <a:pt x="3" y="16"/>
                  </a:cubicBezTo>
                  <a:lnTo>
                    <a:pt x="0" y="5"/>
                  </a:lnTo>
                  <a:lnTo>
                    <a:pt x="15" y="0"/>
                  </a:lnTo>
                  <a:lnTo>
                    <a:pt x="18" y="11"/>
                  </a:lnTo>
                  <a:lnTo>
                    <a:pt x="17" y="9"/>
                  </a:lnTo>
                  <a:lnTo>
                    <a:pt x="24" y="18"/>
                  </a:lnTo>
                  <a:lnTo>
                    <a:pt x="23" y="16"/>
                  </a:lnTo>
                  <a:lnTo>
                    <a:pt x="28" y="21"/>
                  </a:lnTo>
                  <a:lnTo>
                    <a:pt x="31" y="23"/>
                  </a:lnTo>
                  <a:cubicBezTo>
                    <a:pt x="33" y="24"/>
                    <a:pt x="34" y="26"/>
                    <a:pt x="34" y="28"/>
                  </a:cubicBezTo>
                  <a:lnTo>
                    <a:pt x="36" y="37"/>
                  </a:lnTo>
                  <a:lnTo>
                    <a:pt x="32" y="31"/>
                  </a:lnTo>
                  <a:lnTo>
                    <a:pt x="43" y="36"/>
                  </a:lnTo>
                  <a:lnTo>
                    <a:pt x="41" y="36"/>
                  </a:lnTo>
                  <a:lnTo>
                    <a:pt x="53" y="38"/>
                  </a:lnTo>
                  <a:lnTo>
                    <a:pt x="51" y="37"/>
                  </a:lnTo>
                  <a:lnTo>
                    <a:pt x="57" y="37"/>
                  </a:lnTo>
                  <a:cubicBezTo>
                    <a:pt x="58" y="37"/>
                    <a:pt x="59" y="38"/>
                    <a:pt x="59" y="38"/>
                  </a:cubicBezTo>
                  <a:lnTo>
                    <a:pt x="64" y="39"/>
                  </a:lnTo>
                  <a:lnTo>
                    <a:pt x="73" y="40"/>
                  </a:lnTo>
                  <a:lnTo>
                    <a:pt x="84" y="42"/>
                  </a:lnTo>
                  <a:lnTo>
                    <a:pt x="89" y="43"/>
                  </a:lnTo>
                  <a:lnTo>
                    <a:pt x="86" y="5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2" name="Freeform 23"/>
            <p:cNvSpPr>
              <a:spLocks/>
            </p:cNvSpPr>
            <p:nvPr/>
          </p:nvSpPr>
          <p:spPr bwMode="auto">
            <a:xfrm>
              <a:off x="6846888" y="56626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43"/>
                  </a:moveTo>
                  <a:cubicBezTo>
                    <a:pt x="48" y="36"/>
                    <a:pt x="48" y="22"/>
                    <a:pt x="48" y="22"/>
                  </a:cubicBezTo>
                  <a:cubicBezTo>
                    <a:pt x="38" y="8"/>
                    <a:pt x="11" y="0"/>
                    <a:pt x="6" y="29"/>
                  </a:cubicBezTo>
                  <a:cubicBezTo>
                    <a:pt x="0" y="57"/>
                    <a:pt x="16" y="64"/>
                    <a:pt x="32" y="64"/>
                  </a:cubicBezTo>
                  <a:cubicBezTo>
                    <a:pt x="32" y="64"/>
                    <a:pt x="48" y="57"/>
                    <a:pt x="48" y="43"/>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 name="Freeform 24"/>
            <p:cNvSpPr>
              <a:spLocks noEditPoints="1"/>
            </p:cNvSpPr>
            <p:nvPr/>
          </p:nvSpPr>
          <p:spPr bwMode="auto">
            <a:xfrm>
              <a:off x="6850063" y="5667376"/>
              <a:ext cx="38100" cy="47625"/>
            </a:xfrm>
            <a:custGeom>
              <a:avLst/>
              <a:gdLst>
                <a:gd name="T0" fmla="*/ 2147483647 w 59"/>
                <a:gd name="T1" fmla="*/ 2147483647 h 72"/>
                <a:gd name="T2" fmla="*/ 2147483647 w 59"/>
                <a:gd name="T3" fmla="*/ 2147483647 h 72"/>
                <a:gd name="T4" fmla="*/ 2147483647 w 59"/>
                <a:gd name="T5" fmla="*/ 2147483647 h 72"/>
                <a:gd name="T6" fmla="*/ 2147483647 w 59"/>
                <a:gd name="T7" fmla="*/ 2147483647 h 72"/>
                <a:gd name="T8" fmla="*/ 2147483647 w 59"/>
                <a:gd name="T9" fmla="*/ 2147483647 h 72"/>
                <a:gd name="T10" fmla="*/ 2147483647 w 59"/>
                <a:gd name="T11" fmla="*/ 2147483647 h 72"/>
                <a:gd name="T12" fmla="*/ 2147483647 w 59"/>
                <a:gd name="T13" fmla="*/ 2147483647 h 72"/>
                <a:gd name="T14" fmla="*/ 2147483647 w 59"/>
                <a:gd name="T15" fmla="*/ 2147483647 h 72"/>
                <a:gd name="T16" fmla="*/ 2147483647 w 59"/>
                <a:gd name="T17" fmla="*/ 2147483647 h 72"/>
                <a:gd name="T18" fmla="*/ 2147483647 w 59"/>
                <a:gd name="T19" fmla="*/ 2147483647 h 72"/>
                <a:gd name="T20" fmla="*/ 2147483647 w 59"/>
                <a:gd name="T21" fmla="*/ 2147483647 h 72"/>
                <a:gd name="T22" fmla="*/ 2147483647 w 59"/>
                <a:gd name="T23" fmla="*/ 2147483647 h 72"/>
                <a:gd name="T24" fmla="*/ 2147483647 w 59"/>
                <a:gd name="T25" fmla="*/ 2147483647 h 72"/>
                <a:gd name="T26" fmla="*/ 2147483647 w 59"/>
                <a:gd name="T27" fmla="*/ 2147483647 h 72"/>
                <a:gd name="T28" fmla="*/ 2147483647 w 59"/>
                <a:gd name="T29" fmla="*/ 2147483647 h 72"/>
                <a:gd name="T30" fmla="*/ 2147483647 w 59"/>
                <a:gd name="T31" fmla="*/ 2147483647 h 72"/>
                <a:gd name="T32" fmla="*/ 2147483647 w 59"/>
                <a:gd name="T33" fmla="*/ 2147483647 h 72"/>
                <a:gd name="T34" fmla="*/ 2147483647 w 59"/>
                <a:gd name="T35" fmla="*/ 2147483647 h 72"/>
                <a:gd name="T36" fmla="*/ 2147483647 w 59"/>
                <a:gd name="T37" fmla="*/ 2147483647 h 72"/>
                <a:gd name="T38" fmla="*/ 2147483647 w 59"/>
                <a:gd name="T39" fmla="*/ 2147483647 h 72"/>
                <a:gd name="T40" fmla="*/ 2147483647 w 59"/>
                <a:gd name="T41" fmla="*/ 2147483647 h 72"/>
                <a:gd name="T42" fmla="*/ 2147483647 w 59"/>
                <a:gd name="T43" fmla="*/ 2147483647 h 72"/>
                <a:gd name="T44" fmla="*/ 2147483647 w 59"/>
                <a:gd name="T45" fmla="*/ 2147483647 h 72"/>
                <a:gd name="T46" fmla="*/ 2147483647 w 59"/>
                <a:gd name="T47" fmla="*/ 2147483647 h 72"/>
                <a:gd name="T48" fmla="*/ 2147483647 w 59"/>
                <a:gd name="T49" fmla="*/ 2147483647 h 72"/>
                <a:gd name="T50" fmla="*/ 2147483647 w 59"/>
                <a:gd name="T51" fmla="*/ 2147483647 h 72"/>
                <a:gd name="T52" fmla="*/ 2147483647 w 59"/>
                <a:gd name="T53" fmla="*/ 2147483647 h 72"/>
                <a:gd name="T54" fmla="*/ 2147483647 w 59"/>
                <a:gd name="T55" fmla="*/ 2147483647 h 72"/>
                <a:gd name="T56" fmla="*/ 2147483647 w 59"/>
                <a:gd name="T57" fmla="*/ 2147483647 h 72"/>
                <a:gd name="T58" fmla="*/ 0 w 59"/>
                <a:gd name="T59" fmla="*/ 2147483647 h 72"/>
                <a:gd name="T60" fmla="*/ 2147483647 w 59"/>
                <a:gd name="T61" fmla="*/ 2147483647 h 72"/>
                <a:gd name="T62" fmla="*/ 2147483647 w 59"/>
                <a:gd name="T63" fmla="*/ 2147483647 h 72"/>
                <a:gd name="T64" fmla="*/ 2147483647 w 59"/>
                <a:gd name="T65" fmla="*/ 2147483647 h 72"/>
                <a:gd name="T66" fmla="*/ 2147483647 w 59"/>
                <a:gd name="T67" fmla="*/ 2147483647 h 72"/>
                <a:gd name="T68" fmla="*/ 2147483647 w 59"/>
                <a:gd name="T69" fmla="*/ 2147483647 h 72"/>
                <a:gd name="T70" fmla="*/ 2147483647 w 59"/>
                <a:gd name="T71" fmla="*/ 2147483647 h 72"/>
                <a:gd name="T72" fmla="*/ 2147483647 w 59"/>
                <a:gd name="T73" fmla="*/ 2147483647 h 72"/>
                <a:gd name="T74" fmla="*/ 2147483647 w 59"/>
                <a:gd name="T75" fmla="*/ 2147483647 h 72"/>
                <a:gd name="T76" fmla="*/ 2147483647 w 59"/>
                <a:gd name="T77" fmla="*/ 2147483647 h 72"/>
                <a:gd name="T78" fmla="*/ 2147483647 w 59"/>
                <a:gd name="T79" fmla="*/ 2147483647 h 72"/>
                <a:gd name="T80" fmla="*/ 2147483647 w 59"/>
                <a:gd name="T81" fmla="*/ 2147483647 h 72"/>
                <a:gd name="T82" fmla="*/ 2147483647 w 59"/>
                <a:gd name="T83" fmla="*/ 2147483647 h 72"/>
                <a:gd name="T84" fmla="*/ 2147483647 w 59"/>
                <a:gd name="T85" fmla="*/ 2147483647 h 72"/>
                <a:gd name="T86" fmla="*/ 2147483647 w 59"/>
                <a:gd name="T87" fmla="*/ 2147483647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72"/>
                <a:gd name="T134" fmla="*/ 59 w 59"/>
                <a:gd name="T135" fmla="*/ 72 h 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72">
                  <a:moveTo>
                    <a:pt x="44" y="39"/>
                  </a:moveTo>
                  <a:lnTo>
                    <a:pt x="43" y="42"/>
                  </a:lnTo>
                  <a:lnTo>
                    <a:pt x="43" y="29"/>
                  </a:lnTo>
                  <a:lnTo>
                    <a:pt x="43" y="21"/>
                  </a:lnTo>
                  <a:lnTo>
                    <a:pt x="46" y="27"/>
                  </a:lnTo>
                  <a:lnTo>
                    <a:pt x="36" y="18"/>
                  </a:lnTo>
                  <a:lnTo>
                    <a:pt x="39" y="20"/>
                  </a:lnTo>
                  <a:lnTo>
                    <a:pt x="26" y="16"/>
                  </a:lnTo>
                  <a:lnTo>
                    <a:pt x="32" y="16"/>
                  </a:lnTo>
                  <a:lnTo>
                    <a:pt x="20" y="21"/>
                  </a:lnTo>
                  <a:lnTo>
                    <a:pt x="24" y="17"/>
                  </a:lnTo>
                  <a:lnTo>
                    <a:pt x="17" y="32"/>
                  </a:lnTo>
                  <a:lnTo>
                    <a:pt x="17" y="29"/>
                  </a:lnTo>
                  <a:lnTo>
                    <a:pt x="16" y="46"/>
                  </a:lnTo>
                  <a:lnTo>
                    <a:pt x="15" y="42"/>
                  </a:lnTo>
                  <a:lnTo>
                    <a:pt x="21" y="53"/>
                  </a:lnTo>
                  <a:lnTo>
                    <a:pt x="17" y="49"/>
                  </a:lnTo>
                  <a:lnTo>
                    <a:pt x="38" y="56"/>
                  </a:lnTo>
                  <a:lnTo>
                    <a:pt x="31" y="57"/>
                  </a:lnTo>
                  <a:lnTo>
                    <a:pt x="39" y="52"/>
                  </a:lnTo>
                  <a:lnTo>
                    <a:pt x="36" y="55"/>
                  </a:lnTo>
                  <a:lnTo>
                    <a:pt x="44" y="39"/>
                  </a:lnTo>
                  <a:close/>
                  <a:moveTo>
                    <a:pt x="51" y="62"/>
                  </a:moveTo>
                  <a:cubicBezTo>
                    <a:pt x="50" y="63"/>
                    <a:pt x="49" y="64"/>
                    <a:pt x="48" y="65"/>
                  </a:cubicBezTo>
                  <a:lnTo>
                    <a:pt x="40" y="70"/>
                  </a:lnTo>
                  <a:cubicBezTo>
                    <a:pt x="38" y="72"/>
                    <a:pt x="35" y="72"/>
                    <a:pt x="33" y="71"/>
                  </a:cubicBezTo>
                  <a:lnTo>
                    <a:pt x="12" y="64"/>
                  </a:lnTo>
                  <a:cubicBezTo>
                    <a:pt x="10" y="63"/>
                    <a:pt x="8" y="62"/>
                    <a:pt x="7" y="60"/>
                  </a:cubicBezTo>
                  <a:lnTo>
                    <a:pt x="1" y="49"/>
                  </a:lnTo>
                  <a:cubicBezTo>
                    <a:pt x="1" y="48"/>
                    <a:pt x="0" y="46"/>
                    <a:pt x="0" y="45"/>
                  </a:cubicBezTo>
                  <a:lnTo>
                    <a:pt x="1" y="28"/>
                  </a:lnTo>
                  <a:cubicBezTo>
                    <a:pt x="2" y="27"/>
                    <a:pt x="2" y="26"/>
                    <a:pt x="2" y="25"/>
                  </a:cubicBezTo>
                  <a:lnTo>
                    <a:pt x="9" y="10"/>
                  </a:lnTo>
                  <a:cubicBezTo>
                    <a:pt x="10" y="8"/>
                    <a:pt x="12" y="7"/>
                    <a:pt x="13" y="6"/>
                  </a:cubicBezTo>
                  <a:lnTo>
                    <a:pt x="25" y="1"/>
                  </a:lnTo>
                  <a:cubicBezTo>
                    <a:pt x="27" y="0"/>
                    <a:pt x="29" y="0"/>
                    <a:pt x="31" y="1"/>
                  </a:cubicBezTo>
                  <a:lnTo>
                    <a:pt x="44" y="5"/>
                  </a:lnTo>
                  <a:cubicBezTo>
                    <a:pt x="45" y="5"/>
                    <a:pt x="46" y="6"/>
                    <a:pt x="47" y="7"/>
                  </a:cubicBezTo>
                  <a:lnTo>
                    <a:pt x="57" y="16"/>
                  </a:lnTo>
                  <a:cubicBezTo>
                    <a:pt x="59" y="17"/>
                    <a:pt x="59" y="19"/>
                    <a:pt x="59" y="21"/>
                  </a:cubicBezTo>
                  <a:lnTo>
                    <a:pt x="59" y="29"/>
                  </a:lnTo>
                  <a:lnTo>
                    <a:pt x="59" y="42"/>
                  </a:lnTo>
                  <a:cubicBezTo>
                    <a:pt x="59" y="44"/>
                    <a:pt x="59" y="45"/>
                    <a:pt x="59" y="46"/>
                  </a:cubicBezTo>
                  <a:lnTo>
                    <a:pt x="51" y="6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 name="Freeform 25"/>
            <p:cNvSpPr>
              <a:spLocks/>
            </p:cNvSpPr>
            <p:nvPr/>
          </p:nvSpPr>
          <p:spPr bwMode="auto">
            <a:xfrm>
              <a:off x="6867525" y="543560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18" y="0"/>
                    <a:pt x="12" y="0"/>
                    <a:pt x="6" y="6"/>
                  </a:cubicBezTo>
                  <a:cubicBezTo>
                    <a:pt x="0" y="12"/>
                    <a:pt x="0" y="42"/>
                    <a:pt x="18" y="48"/>
                  </a:cubicBezTo>
                  <a:cubicBezTo>
                    <a:pt x="42" y="48"/>
                    <a:pt x="48" y="30"/>
                    <a:pt x="42" y="18"/>
                  </a:cubicBezTo>
                  <a:cubicBezTo>
                    <a:pt x="42" y="12"/>
                    <a:pt x="36" y="0"/>
                    <a:pt x="24"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 name="Freeform 26"/>
            <p:cNvSpPr>
              <a:spLocks noEditPoints="1"/>
            </p:cNvSpPr>
            <p:nvPr/>
          </p:nvSpPr>
          <p:spPr bwMode="auto">
            <a:xfrm>
              <a:off x="6869113" y="5435601"/>
              <a:ext cx="34925" cy="41275"/>
            </a:xfrm>
            <a:custGeom>
              <a:avLst/>
              <a:gdLst>
                <a:gd name="T0" fmla="*/ 2147483647 w 56"/>
                <a:gd name="T1" fmla="*/ 2147483647 h 65"/>
                <a:gd name="T2" fmla="*/ 2147483647 w 56"/>
                <a:gd name="T3" fmla="*/ 2147483647 h 65"/>
                <a:gd name="T4" fmla="*/ 2147483647 w 56"/>
                <a:gd name="T5" fmla="*/ 2147483647 h 65"/>
                <a:gd name="T6" fmla="*/ 2147483647 w 56"/>
                <a:gd name="T7" fmla="*/ 2147483647 h 65"/>
                <a:gd name="T8" fmla="*/ 2147483647 w 56"/>
                <a:gd name="T9" fmla="*/ 2147483647 h 65"/>
                <a:gd name="T10" fmla="*/ 2147483647 w 56"/>
                <a:gd name="T11" fmla="*/ 2147483647 h 65"/>
                <a:gd name="T12" fmla="*/ 2147483647 w 56"/>
                <a:gd name="T13" fmla="*/ 2147483647 h 65"/>
                <a:gd name="T14" fmla="*/ 2147483647 w 56"/>
                <a:gd name="T15" fmla="*/ 2147483647 h 65"/>
                <a:gd name="T16" fmla="*/ 2147483647 w 56"/>
                <a:gd name="T17" fmla="*/ 2147483647 h 65"/>
                <a:gd name="T18" fmla="*/ 2147483647 w 56"/>
                <a:gd name="T19" fmla="*/ 2147483647 h 65"/>
                <a:gd name="T20" fmla="*/ 2147483647 w 56"/>
                <a:gd name="T21" fmla="*/ 2147483647 h 65"/>
                <a:gd name="T22" fmla="*/ 2147483647 w 56"/>
                <a:gd name="T23" fmla="*/ 2147483647 h 65"/>
                <a:gd name="T24" fmla="*/ 2147483647 w 56"/>
                <a:gd name="T25" fmla="*/ 2147483647 h 65"/>
                <a:gd name="T26" fmla="*/ 2147483647 w 56"/>
                <a:gd name="T27" fmla="*/ 2147483647 h 65"/>
                <a:gd name="T28" fmla="*/ 2147483647 w 56"/>
                <a:gd name="T29" fmla="*/ 2147483647 h 65"/>
                <a:gd name="T30" fmla="*/ 2147483647 w 56"/>
                <a:gd name="T31" fmla="*/ 2147483647 h 65"/>
                <a:gd name="T32" fmla="*/ 2147483647 w 56"/>
                <a:gd name="T33" fmla="*/ 2147483647 h 65"/>
                <a:gd name="T34" fmla="*/ 2147483647 w 56"/>
                <a:gd name="T35" fmla="*/ 2147483647 h 65"/>
                <a:gd name="T36" fmla="*/ 2147483647 w 56"/>
                <a:gd name="T37" fmla="*/ 2147483647 h 65"/>
                <a:gd name="T38" fmla="*/ 2147483647 w 56"/>
                <a:gd name="T39" fmla="*/ 2147483647 h 65"/>
                <a:gd name="T40" fmla="*/ 2147483647 w 56"/>
                <a:gd name="T41" fmla="*/ 2147483647 h 65"/>
                <a:gd name="T42" fmla="*/ 2147483647 w 56"/>
                <a:gd name="T43" fmla="*/ 2147483647 h 65"/>
                <a:gd name="T44" fmla="*/ 2147483647 w 56"/>
                <a:gd name="T45" fmla="*/ 2147483647 h 65"/>
                <a:gd name="T46" fmla="*/ 2147483647 w 56"/>
                <a:gd name="T47" fmla="*/ 2147483647 h 65"/>
                <a:gd name="T48" fmla="*/ 2147483647 w 56"/>
                <a:gd name="T49" fmla="*/ 2147483647 h 65"/>
                <a:gd name="T50" fmla="*/ 2147483647 w 56"/>
                <a:gd name="T51" fmla="*/ 2147483647 h 65"/>
                <a:gd name="T52" fmla="*/ 2147483647 w 56"/>
                <a:gd name="T53" fmla="*/ 2147483647 h 65"/>
                <a:gd name="T54" fmla="*/ 2147483647 w 56"/>
                <a:gd name="T55" fmla="*/ 2147483647 h 65"/>
                <a:gd name="T56" fmla="*/ 2147483647 w 56"/>
                <a:gd name="T57" fmla="*/ 2147483647 h 65"/>
                <a:gd name="T58" fmla="*/ 2147483647 w 56"/>
                <a:gd name="T59" fmla="*/ 2147483647 h 65"/>
                <a:gd name="T60" fmla="*/ 2147483647 w 56"/>
                <a:gd name="T61" fmla="*/ 2147483647 h 65"/>
                <a:gd name="T62" fmla="*/ 2147483647 w 56"/>
                <a:gd name="T63" fmla="*/ 2147483647 h 65"/>
                <a:gd name="T64" fmla="*/ 2147483647 w 56"/>
                <a:gd name="T65" fmla="*/ 2147483647 h 65"/>
                <a:gd name="T66" fmla="*/ 2147483647 w 56"/>
                <a:gd name="T67" fmla="*/ 2147483647 h 65"/>
                <a:gd name="T68" fmla="*/ 2147483647 w 56"/>
                <a:gd name="T69" fmla="*/ 2147483647 h 65"/>
                <a:gd name="T70" fmla="*/ 2147483647 w 56"/>
                <a:gd name="T71" fmla="*/ 2147483647 h 65"/>
                <a:gd name="T72" fmla="*/ 0 w 56"/>
                <a:gd name="T73" fmla="*/ 2147483647 h 65"/>
                <a:gd name="T74" fmla="*/ 0 w 56"/>
                <a:gd name="T75" fmla="*/ 2147483647 h 65"/>
                <a:gd name="T76" fmla="*/ 2147483647 w 56"/>
                <a:gd name="T77" fmla="*/ 2147483647 h 65"/>
                <a:gd name="T78" fmla="*/ 2147483647 w 56"/>
                <a:gd name="T79" fmla="*/ 2147483647 h 65"/>
                <a:gd name="T80" fmla="*/ 2147483647 w 56"/>
                <a:gd name="T81" fmla="*/ 2147483647 h 65"/>
                <a:gd name="T82" fmla="*/ 2147483647 w 56"/>
                <a:gd name="T83" fmla="*/ 2147483647 h 65"/>
                <a:gd name="T84" fmla="*/ 2147483647 w 56"/>
                <a:gd name="T85" fmla="*/ 2147483647 h 65"/>
                <a:gd name="T86" fmla="*/ 2147483647 w 56"/>
                <a:gd name="T87" fmla="*/ 2147483647 h 65"/>
                <a:gd name="T88" fmla="*/ 2147483647 w 56"/>
                <a:gd name="T89" fmla="*/ 2147483647 h 65"/>
                <a:gd name="T90" fmla="*/ 2147483647 w 56"/>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6"/>
                <a:gd name="T139" fmla="*/ 0 h 65"/>
                <a:gd name="T140" fmla="*/ 56 w 56"/>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6" h="65">
                  <a:moveTo>
                    <a:pt x="26" y="16"/>
                  </a:moveTo>
                  <a:lnTo>
                    <a:pt x="30" y="16"/>
                  </a:lnTo>
                  <a:lnTo>
                    <a:pt x="21" y="17"/>
                  </a:lnTo>
                  <a:lnTo>
                    <a:pt x="24" y="16"/>
                  </a:lnTo>
                  <a:lnTo>
                    <a:pt x="15" y="21"/>
                  </a:lnTo>
                  <a:lnTo>
                    <a:pt x="19" y="17"/>
                  </a:lnTo>
                  <a:lnTo>
                    <a:pt x="16" y="25"/>
                  </a:lnTo>
                  <a:lnTo>
                    <a:pt x="16" y="22"/>
                  </a:lnTo>
                  <a:lnTo>
                    <a:pt x="16" y="35"/>
                  </a:lnTo>
                  <a:lnTo>
                    <a:pt x="16" y="33"/>
                  </a:lnTo>
                  <a:lnTo>
                    <a:pt x="21" y="46"/>
                  </a:lnTo>
                  <a:lnTo>
                    <a:pt x="18" y="42"/>
                  </a:lnTo>
                  <a:lnTo>
                    <a:pt x="28" y="50"/>
                  </a:lnTo>
                  <a:lnTo>
                    <a:pt x="22" y="49"/>
                  </a:lnTo>
                  <a:lnTo>
                    <a:pt x="37" y="46"/>
                  </a:lnTo>
                  <a:lnTo>
                    <a:pt x="33" y="47"/>
                  </a:lnTo>
                  <a:lnTo>
                    <a:pt x="41" y="40"/>
                  </a:lnTo>
                  <a:lnTo>
                    <a:pt x="38" y="46"/>
                  </a:lnTo>
                  <a:lnTo>
                    <a:pt x="39" y="26"/>
                  </a:lnTo>
                  <a:lnTo>
                    <a:pt x="40" y="29"/>
                  </a:lnTo>
                  <a:lnTo>
                    <a:pt x="36" y="18"/>
                  </a:lnTo>
                  <a:lnTo>
                    <a:pt x="40" y="23"/>
                  </a:lnTo>
                  <a:lnTo>
                    <a:pt x="26" y="16"/>
                  </a:lnTo>
                  <a:close/>
                  <a:moveTo>
                    <a:pt x="47" y="8"/>
                  </a:moveTo>
                  <a:cubicBezTo>
                    <a:pt x="49" y="9"/>
                    <a:pt x="50" y="11"/>
                    <a:pt x="51" y="13"/>
                  </a:cubicBezTo>
                  <a:lnTo>
                    <a:pt x="55" y="24"/>
                  </a:lnTo>
                  <a:cubicBezTo>
                    <a:pt x="55" y="25"/>
                    <a:pt x="56" y="26"/>
                    <a:pt x="55" y="27"/>
                  </a:cubicBezTo>
                  <a:lnTo>
                    <a:pt x="54" y="47"/>
                  </a:lnTo>
                  <a:cubicBezTo>
                    <a:pt x="54" y="49"/>
                    <a:pt x="53" y="51"/>
                    <a:pt x="52" y="52"/>
                  </a:cubicBezTo>
                  <a:lnTo>
                    <a:pt x="44" y="59"/>
                  </a:lnTo>
                  <a:cubicBezTo>
                    <a:pt x="43" y="60"/>
                    <a:pt x="41" y="61"/>
                    <a:pt x="40" y="61"/>
                  </a:cubicBezTo>
                  <a:lnTo>
                    <a:pt x="25" y="64"/>
                  </a:lnTo>
                  <a:cubicBezTo>
                    <a:pt x="23" y="65"/>
                    <a:pt x="20" y="64"/>
                    <a:pt x="18" y="63"/>
                  </a:cubicBezTo>
                  <a:lnTo>
                    <a:pt x="8" y="55"/>
                  </a:lnTo>
                  <a:cubicBezTo>
                    <a:pt x="7" y="54"/>
                    <a:pt x="6" y="53"/>
                    <a:pt x="6" y="51"/>
                  </a:cubicBezTo>
                  <a:lnTo>
                    <a:pt x="1" y="38"/>
                  </a:lnTo>
                  <a:cubicBezTo>
                    <a:pt x="1" y="37"/>
                    <a:pt x="0" y="36"/>
                    <a:pt x="0" y="35"/>
                  </a:cubicBezTo>
                  <a:lnTo>
                    <a:pt x="0" y="22"/>
                  </a:lnTo>
                  <a:cubicBezTo>
                    <a:pt x="0" y="22"/>
                    <a:pt x="1" y="21"/>
                    <a:pt x="1" y="20"/>
                  </a:cubicBezTo>
                  <a:lnTo>
                    <a:pt x="4" y="12"/>
                  </a:lnTo>
                  <a:cubicBezTo>
                    <a:pt x="5" y="10"/>
                    <a:pt x="6" y="8"/>
                    <a:pt x="8" y="7"/>
                  </a:cubicBezTo>
                  <a:lnTo>
                    <a:pt x="17" y="2"/>
                  </a:lnTo>
                  <a:cubicBezTo>
                    <a:pt x="18" y="2"/>
                    <a:pt x="19" y="2"/>
                    <a:pt x="20" y="2"/>
                  </a:cubicBezTo>
                  <a:lnTo>
                    <a:pt x="29" y="1"/>
                  </a:lnTo>
                  <a:cubicBezTo>
                    <a:pt x="30" y="0"/>
                    <a:pt x="32" y="1"/>
                    <a:pt x="33" y="1"/>
                  </a:cubicBezTo>
                  <a:lnTo>
                    <a:pt x="47" y="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6" name="Freeform 27"/>
            <p:cNvSpPr>
              <a:spLocks/>
            </p:cNvSpPr>
            <p:nvPr/>
          </p:nvSpPr>
          <p:spPr bwMode="auto">
            <a:xfrm>
              <a:off x="6888163" y="5459413"/>
              <a:ext cx="65088" cy="31750"/>
            </a:xfrm>
            <a:custGeom>
              <a:avLst/>
              <a:gdLst>
                <a:gd name="T0" fmla="*/ 2147483647 w 102"/>
                <a:gd name="T1" fmla="*/ 2147483647 h 51"/>
                <a:gd name="T2" fmla="*/ 2147483647 w 102"/>
                <a:gd name="T3" fmla="*/ 2147483647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2147483647 w 102"/>
                <a:gd name="T15" fmla="*/ 2147483647 h 51"/>
                <a:gd name="T16" fmla="*/ 2147483647 w 102"/>
                <a:gd name="T17" fmla="*/ 2147483647 h 51"/>
                <a:gd name="T18" fmla="*/ 2147483647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0 w 102"/>
                <a:gd name="T39" fmla="*/ 2147483647 h 51"/>
                <a:gd name="T40" fmla="*/ 2147483647 w 102"/>
                <a:gd name="T41" fmla="*/ 0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2147483647 h 51"/>
                <a:gd name="T64" fmla="*/ 2147483647 w 102"/>
                <a:gd name="T65" fmla="*/ 2147483647 h 51"/>
                <a:gd name="T66" fmla="*/ 2147483647 w 102"/>
                <a:gd name="T67" fmla="*/ 2147483647 h 51"/>
                <a:gd name="T68" fmla="*/ 2147483647 w 102"/>
                <a:gd name="T69" fmla="*/ 2147483647 h 51"/>
                <a:gd name="T70" fmla="*/ 2147483647 w 102"/>
                <a:gd name="T71" fmla="*/ 2147483647 h 51"/>
                <a:gd name="T72" fmla="*/ 2147483647 w 102"/>
                <a:gd name="T73" fmla="*/ 2147483647 h 51"/>
                <a:gd name="T74" fmla="*/ 2147483647 w 102"/>
                <a:gd name="T75" fmla="*/ 2147483647 h 51"/>
                <a:gd name="T76" fmla="*/ 2147483647 w 102"/>
                <a:gd name="T77" fmla="*/ 2147483647 h 51"/>
                <a:gd name="T78" fmla="*/ 2147483647 w 102"/>
                <a:gd name="T79" fmla="*/ 2147483647 h 51"/>
                <a:gd name="T80" fmla="*/ 2147483647 w 102"/>
                <a:gd name="T81" fmla="*/ 2147483647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1"/>
                <a:gd name="T125" fmla="*/ 102 w 102"/>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1">
                  <a:moveTo>
                    <a:pt x="102" y="42"/>
                  </a:moveTo>
                  <a:lnTo>
                    <a:pt x="98" y="42"/>
                  </a:lnTo>
                  <a:lnTo>
                    <a:pt x="90" y="42"/>
                  </a:lnTo>
                  <a:lnTo>
                    <a:pt x="81" y="42"/>
                  </a:lnTo>
                  <a:lnTo>
                    <a:pt x="77" y="42"/>
                  </a:lnTo>
                  <a:lnTo>
                    <a:pt x="81" y="42"/>
                  </a:lnTo>
                  <a:lnTo>
                    <a:pt x="75" y="45"/>
                  </a:lnTo>
                  <a:cubicBezTo>
                    <a:pt x="75" y="45"/>
                    <a:pt x="74" y="45"/>
                    <a:pt x="74" y="45"/>
                  </a:cubicBezTo>
                  <a:lnTo>
                    <a:pt x="61" y="49"/>
                  </a:lnTo>
                  <a:cubicBezTo>
                    <a:pt x="60" y="49"/>
                    <a:pt x="60" y="49"/>
                    <a:pt x="59" y="49"/>
                  </a:cubicBezTo>
                  <a:lnTo>
                    <a:pt x="45" y="50"/>
                  </a:lnTo>
                  <a:cubicBezTo>
                    <a:pt x="42" y="51"/>
                    <a:pt x="40" y="49"/>
                    <a:pt x="38" y="47"/>
                  </a:cubicBezTo>
                  <a:lnTo>
                    <a:pt x="32" y="39"/>
                  </a:lnTo>
                  <a:lnTo>
                    <a:pt x="36" y="42"/>
                  </a:lnTo>
                  <a:lnTo>
                    <a:pt x="33" y="41"/>
                  </a:lnTo>
                  <a:cubicBezTo>
                    <a:pt x="32" y="41"/>
                    <a:pt x="32" y="41"/>
                    <a:pt x="31" y="40"/>
                  </a:cubicBezTo>
                  <a:lnTo>
                    <a:pt x="23" y="35"/>
                  </a:lnTo>
                  <a:lnTo>
                    <a:pt x="11" y="26"/>
                  </a:lnTo>
                  <a:cubicBezTo>
                    <a:pt x="11" y="25"/>
                    <a:pt x="10" y="25"/>
                    <a:pt x="10" y="24"/>
                  </a:cubicBezTo>
                  <a:lnTo>
                    <a:pt x="0" y="9"/>
                  </a:lnTo>
                  <a:lnTo>
                    <a:pt x="13" y="0"/>
                  </a:lnTo>
                  <a:lnTo>
                    <a:pt x="23" y="15"/>
                  </a:lnTo>
                  <a:lnTo>
                    <a:pt x="22" y="13"/>
                  </a:lnTo>
                  <a:lnTo>
                    <a:pt x="32" y="22"/>
                  </a:lnTo>
                  <a:lnTo>
                    <a:pt x="40" y="27"/>
                  </a:lnTo>
                  <a:lnTo>
                    <a:pt x="38" y="26"/>
                  </a:lnTo>
                  <a:lnTo>
                    <a:pt x="41" y="27"/>
                  </a:lnTo>
                  <a:cubicBezTo>
                    <a:pt x="43" y="27"/>
                    <a:pt x="44" y="28"/>
                    <a:pt x="45" y="30"/>
                  </a:cubicBezTo>
                  <a:lnTo>
                    <a:pt x="51" y="38"/>
                  </a:lnTo>
                  <a:lnTo>
                    <a:pt x="44" y="34"/>
                  </a:lnTo>
                  <a:lnTo>
                    <a:pt x="58" y="33"/>
                  </a:lnTo>
                  <a:lnTo>
                    <a:pt x="56" y="34"/>
                  </a:lnTo>
                  <a:lnTo>
                    <a:pt x="69" y="30"/>
                  </a:lnTo>
                  <a:lnTo>
                    <a:pt x="68" y="30"/>
                  </a:lnTo>
                  <a:lnTo>
                    <a:pt x="74" y="27"/>
                  </a:lnTo>
                  <a:cubicBezTo>
                    <a:pt x="75" y="27"/>
                    <a:pt x="76" y="26"/>
                    <a:pt x="77" y="26"/>
                  </a:cubicBezTo>
                  <a:lnTo>
                    <a:pt x="81" y="26"/>
                  </a:lnTo>
                  <a:lnTo>
                    <a:pt x="90" y="26"/>
                  </a:lnTo>
                  <a:lnTo>
                    <a:pt x="98" y="26"/>
                  </a:lnTo>
                  <a:lnTo>
                    <a:pt x="102" y="26"/>
                  </a:lnTo>
                  <a:lnTo>
                    <a:pt x="102"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7" name="Freeform 28"/>
            <p:cNvSpPr>
              <a:spLocks/>
            </p:cNvSpPr>
            <p:nvPr/>
          </p:nvSpPr>
          <p:spPr bwMode="auto">
            <a:xfrm>
              <a:off x="6937375" y="5456238"/>
              <a:ext cx="39688" cy="30163"/>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27"/>
                  </a:moveTo>
                  <a:cubicBezTo>
                    <a:pt x="57" y="16"/>
                    <a:pt x="57" y="11"/>
                    <a:pt x="50" y="6"/>
                  </a:cubicBezTo>
                  <a:cubicBezTo>
                    <a:pt x="36" y="0"/>
                    <a:pt x="0" y="6"/>
                    <a:pt x="8" y="32"/>
                  </a:cubicBezTo>
                  <a:cubicBezTo>
                    <a:pt x="8" y="48"/>
                    <a:pt x="29" y="48"/>
                    <a:pt x="43" y="43"/>
                  </a:cubicBezTo>
                  <a:cubicBezTo>
                    <a:pt x="50" y="43"/>
                    <a:pt x="64" y="32"/>
                    <a:pt x="64"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 name="Freeform 29"/>
            <p:cNvSpPr>
              <a:spLocks noEditPoints="1"/>
            </p:cNvSpPr>
            <p:nvPr/>
          </p:nvSpPr>
          <p:spPr bwMode="auto">
            <a:xfrm>
              <a:off x="6942138" y="5459413"/>
              <a:ext cx="46038" cy="36513"/>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2147483647 h 58"/>
                <a:gd name="T22" fmla="*/ 2147483647 w 73"/>
                <a:gd name="T23" fmla="*/ 2147483647 h 58"/>
                <a:gd name="T24" fmla="*/ 2147483647 w 73"/>
                <a:gd name="T25" fmla="*/ 2147483647 h 58"/>
                <a:gd name="T26" fmla="*/ 2147483647 w 73"/>
                <a:gd name="T27" fmla="*/ 2147483647 h 58"/>
                <a:gd name="T28" fmla="*/ 2147483647 w 73"/>
                <a:gd name="T29" fmla="*/ 2147483647 h 58"/>
                <a:gd name="T30" fmla="*/ 2147483647 w 73"/>
                <a:gd name="T31" fmla="*/ 2147483647 h 58"/>
                <a:gd name="T32" fmla="*/ 2147483647 w 73"/>
                <a:gd name="T33" fmla="*/ 2147483647 h 58"/>
                <a:gd name="T34" fmla="*/ 2147483647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2147483647 w 73"/>
                <a:gd name="T45" fmla="*/ 2147483647 h 58"/>
                <a:gd name="T46" fmla="*/ 2147483647 w 73"/>
                <a:gd name="T47" fmla="*/ 2147483647 h 58"/>
                <a:gd name="T48" fmla="*/ 2147483647 w 73"/>
                <a:gd name="T49" fmla="*/ 2147483647 h 58"/>
                <a:gd name="T50" fmla="*/ 2147483647 w 73"/>
                <a:gd name="T51" fmla="*/ 2147483647 h 58"/>
                <a:gd name="T52" fmla="*/ 2147483647 w 73"/>
                <a:gd name="T53" fmla="*/ 2147483647 h 58"/>
                <a:gd name="T54" fmla="*/ 2147483647 w 73"/>
                <a:gd name="T55" fmla="*/ 2147483647 h 58"/>
                <a:gd name="T56" fmla="*/ 2147483647 w 73"/>
                <a:gd name="T57" fmla="*/ 2147483647 h 58"/>
                <a:gd name="T58" fmla="*/ 2147483647 w 73"/>
                <a:gd name="T59" fmla="*/ 2147483647 h 58"/>
                <a:gd name="T60" fmla="*/ 2147483647 w 73"/>
                <a:gd name="T61" fmla="*/ 2147483647 h 58"/>
                <a:gd name="T62" fmla="*/ 2147483647 w 73"/>
                <a:gd name="T63" fmla="*/ 2147483647 h 58"/>
                <a:gd name="T64" fmla="*/ 0 w 73"/>
                <a:gd name="T65" fmla="*/ 2147483647 h 58"/>
                <a:gd name="T66" fmla="*/ 2147483647 w 73"/>
                <a:gd name="T67" fmla="*/ 2147483647 h 58"/>
                <a:gd name="T68" fmla="*/ 2147483647 w 73"/>
                <a:gd name="T69" fmla="*/ 2147483647 h 58"/>
                <a:gd name="T70" fmla="*/ 2147483647 w 73"/>
                <a:gd name="T71" fmla="*/ 2147483647 h 58"/>
                <a:gd name="T72" fmla="*/ 2147483647 w 73"/>
                <a:gd name="T73" fmla="*/ 2147483647 h 58"/>
                <a:gd name="T74" fmla="*/ 2147483647 w 73"/>
                <a:gd name="T75" fmla="*/ 2147483647 h 58"/>
                <a:gd name="T76" fmla="*/ 2147483647 w 73"/>
                <a:gd name="T77" fmla="*/ 2147483647 h 58"/>
                <a:gd name="T78" fmla="*/ 2147483647 w 73"/>
                <a:gd name="T79" fmla="*/ 2147483647 h 58"/>
                <a:gd name="T80" fmla="*/ 2147483647 w 73"/>
                <a:gd name="T81" fmla="*/ 2147483647 h 58"/>
                <a:gd name="T82" fmla="*/ 2147483647 w 73"/>
                <a:gd name="T83" fmla="*/ 2147483647 h 58"/>
                <a:gd name="T84" fmla="*/ 2147483647 w 73"/>
                <a:gd name="T85" fmla="*/ 2147483647 h 58"/>
                <a:gd name="T86" fmla="*/ 2147483647 w 73"/>
                <a:gd name="T87" fmla="*/ 2147483647 h 58"/>
                <a:gd name="T88" fmla="*/ 2147483647 w 73"/>
                <a:gd name="T89" fmla="*/ 2147483647 h 58"/>
                <a:gd name="T90" fmla="*/ 2147483647 w 73"/>
                <a:gd name="T91" fmla="*/ 2147483647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58"/>
                <a:gd name="T140" fmla="*/ 73 w 73"/>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58">
                  <a:moveTo>
                    <a:pt x="58" y="26"/>
                  </a:moveTo>
                  <a:lnTo>
                    <a:pt x="57" y="35"/>
                  </a:lnTo>
                  <a:lnTo>
                    <a:pt x="50" y="22"/>
                  </a:lnTo>
                  <a:lnTo>
                    <a:pt x="51" y="24"/>
                  </a:lnTo>
                  <a:lnTo>
                    <a:pt x="44" y="16"/>
                  </a:lnTo>
                  <a:lnTo>
                    <a:pt x="49" y="18"/>
                  </a:lnTo>
                  <a:lnTo>
                    <a:pt x="35" y="16"/>
                  </a:lnTo>
                  <a:lnTo>
                    <a:pt x="38" y="16"/>
                  </a:lnTo>
                  <a:lnTo>
                    <a:pt x="23" y="19"/>
                  </a:lnTo>
                  <a:lnTo>
                    <a:pt x="26" y="18"/>
                  </a:lnTo>
                  <a:lnTo>
                    <a:pt x="14" y="27"/>
                  </a:lnTo>
                  <a:lnTo>
                    <a:pt x="17" y="21"/>
                  </a:lnTo>
                  <a:lnTo>
                    <a:pt x="16" y="37"/>
                  </a:lnTo>
                  <a:lnTo>
                    <a:pt x="16" y="33"/>
                  </a:lnTo>
                  <a:lnTo>
                    <a:pt x="20" y="42"/>
                  </a:lnTo>
                  <a:lnTo>
                    <a:pt x="16" y="38"/>
                  </a:lnTo>
                  <a:lnTo>
                    <a:pt x="24" y="42"/>
                  </a:lnTo>
                  <a:lnTo>
                    <a:pt x="20" y="41"/>
                  </a:lnTo>
                  <a:lnTo>
                    <a:pt x="43" y="39"/>
                  </a:lnTo>
                  <a:lnTo>
                    <a:pt x="40" y="40"/>
                  </a:lnTo>
                  <a:lnTo>
                    <a:pt x="53" y="34"/>
                  </a:lnTo>
                  <a:lnTo>
                    <a:pt x="50" y="36"/>
                  </a:lnTo>
                  <a:lnTo>
                    <a:pt x="58" y="26"/>
                  </a:lnTo>
                  <a:close/>
                  <a:moveTo>
                    <a:pt x="63" y="46"/>
                  </a:moveTo>
                  <a:cubicBezTo>
                    <a:pt x="62" y="47"/>
                    <a:pt x="61" y="48"/>
                    <a:pt x="60" y="49"/>
                  </a:cubicBezTo>
                  <a:lnTo>
                    <a:pt x="47" y="55"/>
                  </a:lnTo>
                  <a:cubicBezTo>
                    <a:pt x="46" y="55"/>
                    <a:pt x="45" y="55"/>
                    <a:pt x="44" y="55"/>
                  </a:cubicBezTo>
                  <a:lnTo>
                    <a:pt x="21" y="57"/>
                  </a:lnTo>
                  <a:cubicBezTo>
                    <a:pt x="20" y="58"/>
                    <a:pt x="18" y="57"/>
                    <a:pt x="17" y="57"/>
                  </a:cubicBezTo>
                  <a:lnTo>
                    <a:pt x="9" y="53"/>
                  </a:lnTo>
                  <a:cubicBezTo>
                    <a:pt x="7" y="52"/>
                    <a:pt x="6" y="50"/>
                    <a:pt x="5" y="49"/>
                  </a:cubicBezTo>
                  <a:lnTo>
                    <a:pt x="1" y="40"/>
                  </a:lnTo>
                  <a:cubicBezTo>
                    <a:pt x="1" y="39"/>
                    <a:pt x="0" y="37"/>
                    <a:pt x="0" y="36"/>
                  </a:cubicBezTo>
                  <a:lnTo>
                    <a:pt x="1" y="20"/>
                  </a:lnTo>
                  <a:cubicBezTo>
                    <a:pt x="2" y="18"/>
                    <a:pt x="3" y="15"/>
                    <a:pt x="5" y="14"/>
                  </a:cubicBezTo>
                  <a:lnTo>
                    <a:pt x="17" y="5"/>
                  </a:lnTo>
                  <a:cubicBezTo>
                    <a:pt x="18" y="4"/>
                    <a:pt x="19" y="4"/>
                    <a:pt x="20" y="4"/>
                  </a:cubicBezTo>
                  <a:lnTo>
                    <a:pt x="35" y="1"/>
                  </a:lnTo>
                  <a:cubicBezTo>
                    <a:pt x="36" y="0"/>
                    <a:pt x="37" y="0"/>
                    <a:pt x="38" y="1"/>
                  </a:cubicBezTo>
                  <a:lnTo>
                    <a:pt x="52" y="3"/>
                  </a:lnTo>
                  <a:cubicBezTo>
                    <a:pt x="53" y="3"/>
                    <a:pt x="55" y="4"/>
                    <a:pt x="56" y="5"/>
                  </a:cubicBezTo>
                  <a:lnTo>
                    <a:pt x="63" y="13"/>
                  </a:lnTo>
                  <a:cubicBezTo>
                    <a:pt x="64" y="14"/>
                    <a:pt x="64" y="14"/>
                    <a:pt x="65" y="15"/>
                  </a:cubicBezTo>
                  <a:lnTo>
                    <a:pt x="72" y="28"/>
                  </a:lnTo>
                  <a:cubicBezTo>
                    <a:pt x="73" y="30"/>
                    <a:pt x="73" y="34"/>
                    <a:pt x="71" y="36"/>
                  </a:cubicBezTo>
                  <a:lnTo>
                    <a:pt x="63" y="4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 name="Freeform 30"/>
            <p:cNvSpPr>
              <a:spLocks/>
            </p:cNvSpPr>
            <p:nvPr/>
          </p:nvSpPr>
          <p:spPr bwMode="auto">
            <a:xfrm>
              <a:off x="6637338" y="5765801"/>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3" y="8"/>
                  </a:moveTo>
                  <a:cubicBezTo>
                    <a:pt x="38" y="8"/>
                    <a:pt x="32" y="0"/>
                    <a:pt x="27" y="0"/>
                  </a:cubicBezTo>
                  <a:cubicBezTo>
                    <a:pt x="16" y="0"/>
                    <a:pt x="0" y="29"/>
                    <a:pt x="16" y="50"/>
                  </a:cubicBezTo>
                  <a:cubicBezTo>
                    <a:pt x="27" y="64"/>
                    <a:pt x="38" y="50"/>
                    <a:pt x="43" y="36"/>
                  </a:cubicBezTo>
                  <a:cubicBezTo>
                    <a:pt x="48" y="36"/>
                    <a:pt x="48" y="15"/>
                    <a:pt x="43"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 name="Freeform 31"/>
            <p:cNvSpPr>
              <a:spLocks noEditPoints="1"/>
            </p:cNvSpPr>
            <p:nvPr/>
          </p:nvSpPr>
          <p:spPr bwMode="auto">
            <a:xfrm>
              <a:off x="6643688" y="5765801"/>
              <a:ext cx="34925" cy="46038"/>
            </a:xfrm>
            <a:custGeom>
              <a:avLst/>
              <a:gdLst>
                <a:gd name="T0" fmla="*/ 2147483647 w 55"/>
                <a:gd name="T1" fmla="*/ 2147483647 h 73"/>
                <a:gd name="T2" fmla="*/ 2147483647 w 55"/>
                <a:gd name="T3" fmla="*/ 2147483647 h 73"/>
                <a:gd name="T4" fmla="*/ 2147483647 w 55"/>
                <a:gd name="T5" fmla="*/ 2147483647 h 73"/>
                <a:gd name="T6" fmla="*/ 2147483647 w 55"/>
                <a:gd name="T7" fmla="*/ 2147483647 h 73"/>
                <a:gd name="T8" fmla="*/ 2147483647 w 55"/>
                <a:gd name="T9" fmla="*/ 2147483647 h 73"/>
                <a:gd name="T10" fmla="*/ 2147483647 w 55"/>
                <a:gd name="T11" fmla="*/ 2147483647 h 73"/>
                <a:gd name="T12" fmla="*/ 2147483647 w 55"/>
                <a:gd name="T13" fmla="*/ 2147483647 h 73"/>
                <a:gd name="T14" fmla="*/ 2147483647 w 55"/>
                <a:gd name="T15" fmla="*/ 2147483647 h 73"/>
                <a:gd name="T16" fmla="*/ 2147483647 w 55"/>
                <a:gd name="T17" fmla="*/ 2147483647 h 73"/>
                <a:gd name="T18" fmla="*/ 2147483647 w 55"/>
                <a:gd name="T19" fmla="*/ 2147483647 h 73"/>
                <a:gd name="T20" fmla="*/ 2147483647 w 55"/>
                <a:gd name="T21" fmla="*/ 2147483647 h 73"/>
                <a:gd name="T22" fmla="*/ 2147483647 w 55"/>
                <a:gd name="T23" fmla="*/ 2147483647 h 73"/>
                <a:gd name="T24" fmla="*/ 2147483647 w 55"/>
                <a:gd name="T25" fmla="*/ 2147483647 h 73"/>
                <a:gd name="T26" fmla="*/ 2147483647 w 55"/>
                <a:gd name="T27" fmla="*/ 2147483647 h 73"/>
                <a:gd name="T28" fmla="*/ 2147483647 w 55"/>
                <a:gd name="T29" fmla="*/ 2147483647 h 73"/>
                <a:gd name="T30" fmla="*/ 2147483647 w 55"/>
                <a:gd name="T31" fmla="*/ 2147483647 h 73"/>
                <a:gd name="T32" fmla="*/ 2147483647 w 55"/>
                <a:gd name="T33" fmla="*/ 2147483647 h 73"/>
                <a:gd name="T34" fmla="*/ 2147483647 w 55"/>
                <a:gd name="T35" fmla="*/ 2147483647 h 73"/>
                <a:gd name="T36" fmla="*/ 2147483647 w 55"/>
                <a:gd name="T37" fmla="*/ 2147483647 h 73"/>
                <a:gd name="T38" fmla="*/ 2147483647 w 55"/>
                <a:gd name="T39" fmla="*/ 2147483647 h 73"/>
                <a:gd name="T40" fmla="*/ 2147483647 w 55"/>
                <a:gd name="T41" fmla="*/ 2147483647 h 73"/>
                <a:gd name="T42" fmla="*/ 2147483647 w 55"/>
                <a:gd name="T43" fmla="*/ 2147483647 h 73"/>
                <a:gd name="T44" fmla="*/ 2147483647 w 55"/>
                <a:gd name="T45" fmla="*/ 2147483647 h 73"/>
                <a:gd name="T46" fmla="*/ 2147483647 w 55"/>
                <a:gd name="T47" fmla="*/ 2147483647 h 73"/>
                <a:gd name="T48" fmla="*/ 2147483647 w 55"/>
                <a:gd name="T49" fmla="*/ 2147483647 h 73"/>
                <a:gd name="T50" fmla="*/ 2147483647 w 55"/>
                <a:gd name="T51" fmla="*/ 2147483647 h 73"/>
                <a:gd name="T52" fmla="*/ 2147483647 w 55"/>
                <a:gd name="T53" fmla="*/ 2147483647 h 73"/>
                <a:gd name="T54" fmla="*/ 2147483647 w 55"/>
                <a:gd name="T55" fmla="*/ 2147483647 h 73"/>
                <a:gd name="T56" fmla="*/ 2147483647 w 55"/>
                <a:gd name="T57" fmla="*/ 2147483647 h 73"/>
                <a:gd name="T58" fmla="*/ 2147483647 w 55"/>
                <a:gd name="T59" fmla="*/ 2147483647 h 73"/>
                <a:gd name="T60" fmla="*/ 2147483647 w 55"/>
                <a:gd name="T61" fmla="*/ 2147483647 h 73"/>
                <a:gd name="T62" fmla="*/ 2147483647 w 55"/>
                <a:gd name="T63" fmla="*/ 2147483647 h 73"/>
                <a:gd name="T64" fmla="*/ 2147483647 w 55"/>
                <a:gd name="T65" fmla="*/ 2147483647 h 73"/>
                <a:gd name="T66" fmla="*/ 2147483647 w 55"/>
                <a:gd name="T67" fmla="*/ 2147483647 h 73"/>
                <a:gd name="T68" fmla="*/ 2147483647 w 55"/>
                <a:gd name="T69" fmla="*/ 2147483647 h 73"/>
                <a:gd name="T70" fmla="*/ 2147483647 w 55"/>
                <a:gd name="T71" fmla="*/ 2147483647 h 73"/>
                <a:gd name="T72" fmla="*/ 2147483647 w 55"/>
                <a:gd name="T73" fmla="*/ 2147483647 h 73"/>
                <a:gd name="T74" fmla="*/ 2147483647 w 55"/>
                <a:gd name="T75" fmla="*/ 2147483647 h 73"/>
                <a:gd name="T76" fmla="*/ 2147483647 w 55"/>
                <a:gd name="T77" fmla="*/ 2147483647 h 73"/>
                <a:gd name="T78" fmla="*/ 2147483647 w 55"/>
                <a:gd name="T79" fmla="*/ 2147483647 h 73"/>
                <a:gd name="T80" fmla="*/ 2147483647 w 55"/>
                <a:gd name="T81" fmla="*/ 2147483647 h 73"/>
                <a:gd name="T82" fmla="*/ 2147483647 w 55"/>
                <a:gd name="T83" fmla="*/ 2147483647 h 73"/>
                <a:gd name="T84" fmla="*/ 2147483647 w 55"/>
                <a:gd name="T85" fmla="*/ 2147483647 h 73"/>
                <a:gd name="T86" fmla="*/ 2147483647 w 55"/>
                <a:gd name="T87" fmla="*/ 2147483647 h 73"/>
                <a:gd name="T88" fmla="*/ 2147483647 w 55"/>
                <a:gd name="T89" fmla="*/ 2147483647 h 73"/>
                <a:gd name="T90" fmla="*/ 2147483647 w 55"/>
                <a:gd name="T91" fmla="*/ 2147483647 h 73"/>
                <a:gd name="T92" fmla="*/ 2147483647 w 55"/>
                <a:gd name="T93" fmla="*/ 2147483647 h 73"/>
                <a:gd name="T94" fmla="*/ 2147483647 w 55"/>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73"/>
                <a:gd name="T146" fmla="*/ 55 w 55"/>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73">
                  <a:moveTo>
                    <a:pt x="35" y="18"/>
                  </a:moveTo>
                  <a:lnTo>
                    <a:pt x="39" y="24"/>
                  </a:lnTo>
                  <a:lnTo>
                    <a:pt x="31" y="20"/>
                  </a:lnTo>
                  <a:lnTo>
                    <a:pt x="23" y="16"/>
                  </a:lnTo>
                  <a:lnTo>
                    <a:pt x="30" y="15"/>
                  </a:lnTo>
                  <a:lnTo>
                    <a:pt x="21" y="20"/>
                  </a:lnTo>
                  <a:lnTo>
                    <a:pt x="24" y="18"/>
                  </a:lnTo>
                  <a:lnTo>
                    <a:pt x="17" y="30"/>
                  </a:lnTo>
                  <a:lnTo>
                    <a:pt x="18" y="26"/>
                  </a:lnTo>
                  <a:lnTo>
                    <a:pt x="16" y="42"/>
                  </a:lnTo>
                  <a:lnTo>
                    <a:pt x="16" y="38"/>
                  </a:lnTo>
                  <a:lnTo>
                    <a:pt x="23" y="55"/>
                  </a:lnTo>
                  <a:lnTo>
                    <a:pt x="20" y="52"/>
                  </a:lnTo>
                  <a:lnTo>
                    <a:pt x="28" y="58"/>
                  </a:lnTo>
                  <a:lnTo>
                    <a:pt x="22" y="57"/>
                  </a:lnTo>
                  <a:lnTo>
                    <a:pt x="30" y="55"/>
                  </a:lnTo>
                  <a:lnTo>
                    <a:pt x="25" y="58"/>
                  </a:lnTo>
                  <a:lnTo>
                    <a:pt x="36" y="40"/>
                  </a:lnTo>
                  <a:cubicBezTo>
                    <a:pt x="36" y="40"/>
                    <a:pt x="36" y="39"/>
                    <a:pt x="37" y="39"/>
                  </a:cubicBezTo>
                  <a:lnTo>
                    <a:pt x="40" y="36"/>
                  </a:lnTo>
                  <a:lnTo>
                    <a:pt x="38" y="40"/>
                  </a:lnTo>
                  <a:lnTo>
                    <a:pt x="39" y="32"/>
                  </a:lnTo>
                  <a:lnTo>
                    <a:pt x="39" y="35"/>
                  </a:lnTo>
                  <a:lnTo>
                    <a:pt x="35" y="18"/>
                  </a:lnTo>
                  <a:close/>
                  <a:moveTo>
                    <a:pt x="54" y="32"/>
                  </a:moveTo>
                  <a:cubicBezTo>
                    <a:pt x="54" y="33"/>
                    <a:pt x="55" y="34"/>
                    <a:pt x="54" y="34"/>
                  </a:cubicBezTo>
                  <a:lnTo>
                    <a:pt x="53" y="42"/>
                  </a:lnTo>
                  <a:cubicBezTo>
                    <a:pt x="53" y="44"/>
                    <a:pt x="52" y="46"/>
                    <a:pt x="51" y="47"/>
                  </a:cubicBezTo>
                  <a:lnTo>
                    <a:pt x="48" y="50"/>
                  </a:lnTo>
                  <a:lnTo>
                    <a:pt x="49" y="49"/>
                  </a:lnTo>
                  <a:lnTo>
                    <a:pt x="38" y="67"/>
                  </a:lnTo>
                  <a:cubicBezTo>
                    <a:pt x="37" y="68"/>
                    <a:pt x="35" y="70"/>
                    <a:pt x="33" y="70"/>
                  </a:cubicBezTo>
                  <a:lnTo>
                    <a:pt x="25" y="72"/>
                  </a:lnTo>
                  <a:cubicBezTo>
                    <a:pt x="23" y="73"/>
                    <a:pt x="21" y="72"/>
                    <a:pt x="19" y="71"/>
                  </a:cubicBezTo>
                  <a:lnTo>
                    <a:pt x="11" y="65"/>
                  </a:lnTo>
                  <a:cubicBezTo>
                    <a:pt x="10" y="64"/>
                    <a:pt x="9" y="63"/>
                    <a:pt x="8" y="62"/>
                  </a:cubicBezTo>
                  <a:lnTo>
                    <a:pt x="1" y="45"/>
                  </a:lnTo>
                  <a:cubicBezTo>
                    <a:pt x="1" y="43"/>
                    <a:pt x="0" y="42"/>
                    <a:pt x="1" y="40"/>
                  </a:cubicBezTo>
                  <a:lnTo>
                    <a:pt x="3" y="24"/>
                  </a:lnTo>
                  <a:cubicBezTo>
                    <a:pt x="3" y="23"/>
                    <a:pt x="3" y="22"/>
                    <a:pt x="4" y="21"/>
                  </a:cubicBezTo>
                  <a:lnTo>
                    <a:pt x="11" y="9"/>
                  </a:lnTo>
                  <a:cubicBezTo>
                    <a:pt x="11" y="8"/>
                    <a:pt x="12" y="7"/>
                    <a:pt x="14" y="6"/>
                  </a:cubicBezTo>
                  <a:lnTo>
                    <a:pt x="23" y="1"/>
                  </a:lnTo>
                  <a:cubicBezTo>
                    <a:pt x="25" y="0"/>
                    <a:pt x="28" y="0"/>
                    <a:pt x="30" y="1"/>
                  </a:cubicBezTo>
                  <a:lnTo>
                    <a:pt x="38" y="5"/>
                  </a:lnTo>
                  <a:lnTo>
                    <a:pt x="46" y="9"/>
                  </a:lnTo>
                  <a:cubicBezTo>
                    <a:pt x="48" y="10"/>
                    <a:pt x="50" y="12"/>
                    <a:pt x="50" y="15"/>
                  </a:cubicBezTo>
                  <a:lnTo>
                    <a:pt x="54"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 name="Freeform 32"/>
            <p:cNvSpPr>
              <a:spLocks/>
            </p:cNvSpPr>
            <p:nvPr/>
          </p:nvSpPr>
          <p:spPr bwMode="auto">
            <a:xfrm>
              <a:off x="6648450" y="5800726"/>
              <a:ext cx="47625" cy="57150"/>
            </a:xfrm>
            <a:custGeom>
              <a:avLst/>
              <a:gdLst>
                <a:gd name="T0" fmla="*/ 2147483647 w 76"/>
                <a:gd name="T1" fmla="*/ 2147483647 h 88"/>
                <a:gd name="T2" fmla="*/ 2147483647 w 76"/>
                <a:gd name="T3" fmla="*/ 2147483647 h 88"/>
                <a:gd name="T4" fmla="*/ 2147483647 w 76"/>
                <a:gd name="T5" fmla="*/ 2147483647 h 88"/>
                <a:gd name="T6" fmla="*/ 2147483647 w 76"/>
                <a:gd name="T7" fmla="*/ 2147483647 h 88"/>
                <a:gd name="T8" fmla="*/ 2147483647 w 76"/>
                <a:gd name="T9" fmla="*/ 2147483647 h 88"/>
                <a:gd name="T10" fmla="*/ 2147483647 w 76"/>
                <a:gd name="T11" fmla="*/ 2147483647 h 88"/>
                <a:gd name="T12" fmla="*/ 2147483647 w 76"/>
                <a:gd name="T13" fmla="*/ 2147483647 h 88"/>
                <a:gd name="T14" fmla="*/ 2147483647 w 76"/>
                <a:gd name="T15" fmla="*/ 2147483647 h 88"/>
                <a:gd name="T16" fmla="*/ 2147483647 w 76"/>
                <a:gd name="T17" fmla="*/ 2147483647 h 88"/>
                <a:gd name="T18" fmla="*/ 2147483647 w 76"/>
                <a:gd name="T19" fmla="*/ 2147483647 h 88"/>
                <a:gd name="T20" fmla="*/ 2147483647 w 76"/>
                <a:gd name="T21" fmla="*/ 2147483647 h 88"/>
                <a:gd name="T22" fmla="*/ 2147483647 w 76"/>
                <a:gd name="T23" fmla="*/ 2147483647 h 88"/>
                <a:gd name="T24" fmla="*/ 2147483647 w 76"/>
                <a:gd name="T25" fmla="*/ 2147483647 h 88"/>
                <a:gd name="T26" fmla="*/ 2147483647 w 76"/>
                <a:gd name="T27" fmla="*/ 2147483647 h 88"/>
                <a:gd name="T28" fmla="*/ 2147483647 w 76"/>
                <a:gd name="T29" fmla="*/ 2147483647 h 88"/>
                <a:gd name="T30" fmla="*/ 2147483647 w 76"/>
                <a:gd name="T31" fmla="*/ 2147483647 h 88"/>
                <a:gd name="T32" fmla="*/ 2147483647 w 76"/>
                <a:gd name="T33" fmla="*/ 2147483647 h 88"/>
                <a:gd name="T34" fmla="*/ 0 w 76"/>
                <a:gd name="T35" fmla="*/ 2147483647 h 88"/>
                <a:gd name="T36" fmla="*/ 2147483647 w 76"/>
                <a:gd name="T37" fmla="*/ 0 h 88"/>
                <a:gd name="T38" fmla="*/ 2147483647 w 76"/>
                <a:gd name="T39" fmla="*/ 2147483647 h 88"/>
                <a:gd name="T40" fmla="*/ 2147483647 w 76"/>
                <a:gd name="T41" fmla="*/ 2147483647 h 88"/>
                <a:gd name="T42" fmla="*/ 2147483647 w 76"/>
                <a:gd name="T43" fmla="*/ 2147483647 h 88"/>
                <a:gd name="T44" fmla="*/ 2147483647 w 76"/>
                <a:gd name="T45" fmla="*/ 2147483647 h 88"/>
                <a:gd name="T46" fmla="*/ 2147483647 w 76"/>
                <a:gd name="T47" fmla="*/ 2147483647 h 88"/>
                <a:gd name="T48" fmla="*/ 2147483647 w 76"/>
                <a:gd name="T49" fmla="*/ 2147483647 h 88"/>
                <a:gd name="T50" fmla="*/ 2147483647 w 76"/>
                <a:gd name="T51" fmla="*/ 2147483647 h 88"/>
                <a:gd name="T52" fmla="*/ 2147483647 w 76"/>
                <a:gd name="T53" fmla="*/ 2147483647 h 88"/>
                <a:gd name="T54" fmla="*/ 2147483647 w 76"/>
                <a:gd name="T55" fmla="*/ 2147483647 h 88"/>
                <a:gd name="T56" fmla="*/ 2147483647 w 76"/>
                <a:gd name="T57" fmla="*/ 2147483647 h 88"/>
                <a:gd name="T58" fmla="*/ 2147483647 w 76"/>
                <a:gd name="T59" fmla="*/ 2147483647 h 88"/>
                <a:gd name="T60" fmla="*/ 2147483647 w 76"/>
                <a:gd name="T61" fmla="*/ 2147483647 h 88"/>
                <a:gd name="T62" fmla="*/ 2147483647 w 76"/>
                <a:gd name="T63" fmla="*/ 2147483647 h 88"/>
                <a:gd name="T64" fmla="*/ 2147483647 w 76"/>
                <a:gd name="T65" fmla="*/ 2147483647 h 88"/>
                <a:gd name="T66" fmla="*/ 2147483647 w 76"/>
                <a:gd name="T67" fmla="*/ 2147483647 h 88"/>
                <a:gd name="T68" fmla="*/ 2147483647 w 76"/>
                <a:gd name="T69" fmla="*/ 2147483647 h 88"/>
                <a:gd name="T70" fmla="*/ 2147483647 w 76"/>
                <a:gd name="T71" fmla="*/ 2147483647 h 88"/>
                <a:gd name="T72" fmla="*/ 2147483647 w 76"/>
                <a:gd name="T73" fmla="*/ 2147483647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88"/>
                <a:gd name="T113" fmla="*/ 76 w 76"/>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88">
                  <a:moveTo>
                    <a:pt x="67" y="88"/>
                  </a:moveTo>
                  <a:lnTo>
                    <a:pt x="63" y="85"/>
                  </a:lnTo>
                  <a:lnTo>
                    <a:pt x="64" y="86"/>
                  </a:lnTo>
                  <a:lnTo>
                    <a:pt x="54" y="81"/>
                  </a:lnTo>
                  <a:lnTo>
                    <a:pt x="43" y="74"/>
                  </a:lnTo>
                  <a:lnTo>
                    <a:pt x="39" y="71"/>
                  </a:lnTo>
                  <a:lnTo>
                    <a:pt x="40" y="72"/>
                  </a:lnTo>
                  <a:lnTo>
                    <a:pt x="35" y="70"/>
                  </a:lnTo>
                  <a:lnTo>
                    <a:pt x="23" y="65"/>
                  </a:lnTo>
                  <a:cubicBezTo>
                    <a:pt x="23" y="65"/>
                    <a:pt x="22" y="64"/>
                    <a:pt x="22" y="64"/>
                  </a:cubicBezTo>
                  <a:lnTo>
                    <a:pt x="12" y="57"/>
                  </a:lnTo>
                  <a:cubicBezTo>
                    <a:pt x="10" y="56"/>
                    <a:pt x="9" y="54"/>
                    <a:pt x="9" y="51"/>
                  </a:cubicBezTo>
                  <a:lnTo>
                    <a:pt x="8" y="42"/>
                  </a:lnTo>
                  <a:lnTo>
                    <a:pt x="8" y="44"/>
                  </a:lnTo>
                  <a:lnTo>
                    <a:pt x="7" y="41"/>
                  </a:lnTo>
                  <a:lnTo>
                    <a:pt x="4" y="33"/>
                  </a:lnTo>
                  <a:cubicBezTo>
                    <a:pt x="4" y="33"/>
                    <a:pt x="4" y="32"/>
                    <a:pt x="4" y="32"/>
                  </a:cubicBezTo>
                  <a:lnTo>
                    <a:pt x="0" y="3"/>
                  </a:lnTo>
                  <a:lnTo>
                    <a:pt x="15" y="0"/>
                  </a:lnTo>
                  <a:lnTo>
                    <a:pt x="19" y="29"/>
                  </a:lnTo>
                  <a:lnTo>
                    <a:pt x="19" y="28"/>
                  </a:lnTo>
                  <a:lnTo>
                    <a:pt x="22" y="36"/>
                  </a:lnTo>
                  <a:lnTo>
                    <a:pt x="23" y="39"/>
                  </a:lnTo>
                  <a:cubicBezTo>
                    <a:pt x="23" y="39"/>
                    <a:pt x="23" y="40"/>
                    <a:pt x="23" y="41"/>
                  </a:cubicBezTo>
                  <a:lnTo>
                    <a:pt x="24" y="50"/>
                  </a:lnTo>
                  <a:lnTo>
                    <a:pt x="21" y="44"/>
                  </a:lnTo>
                  <a:lnTo>
                    <a:pt x="31" y="51"/>
                  </a:lnTo>
                  <a:lnTo>
                    <a:pt x="30" y="50"/>
                  </a:lnTo>
                  <a:lnTo>
                    <a:pt x="41" y="55"/>
                  </a:lnTo>
                  <a:lnTo>
                    <a:pt x="46" y="57"/>
                  </a:lnTo>
                  <a:cubicBezTo>
                    <a:pt x="47" y="57"/>
                    <a:pt x="48" y="58"/>
                    <a:pt x="48" y="58"/>
                  </a:cubicBezTo>
                  <a:lnTo>
                    <a:pt x="52" y="61"/>
                  </a:lnTo>
                  <a:lnTo>
                    <a:pt x="61" y="66"/>
                  </a:lnTo>
                  <a:lnTo>
                    <a:pt x="71" y="71"/>
                  </a:lnTo>
                  <a:cubicBezTo>
                    <a:pt x="71" y="72"/>
                    <a:pt x="72" y="72"/>
                    <a:pt x="72" y="72"/>
                  </a:cubicBezTo>
                  <a:lnTo>
                    <a:pt x="76" y="75"/>
                  </a:lnTo>
                  <a:lnTo>
                    <a:pt x="67" y="8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 name="Freeform 33"/>
            <p:cNvSpPr>
              <a:spLocks/>
            </p:cNvSpPr>
            <p:nvPr/>
          </p:nvSpPr>
          <p:spPr bwMode="auto">
            <a:xfrm>
              <a:off x="6678613" y="5827713"/>
              <a:ext cx="39688"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8" y="52"/>
                  </a:moveTo>
                  <a:cubicBezTo>
                    <a:pt x="58" y="45"/>
                    <a:pt x="64" y="32"/>
                    <a:pt x="64" y="32"/>
                  </a:cubicBezTo>
                  <a:cubicBezTo>
                    <a:pt x="58" y="13"/>
                    <a:pt x="26" y="0"/>
                    <a:pt x="13" y="26"/>
                  </a:cubicBezTo>
                  <a:cubicBezTo>
                    <a:pt x="0" y="45"/>
                    <a:pt x="13" y="58"/>
                    <a:pt x="32" y="58"/>
                  </a:cubicBezTo>
                  <a:cubicBezTo>
                    <a:pt x="39" y="64"/>
                    <a:pt x="52" y="64"/>
                    <a:pt x="58" y="5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 name="Freeform 34"/>
            <p:cNvSpPr>
              <a:spLocks noEditPoints="1"/>
            </p:cNvSpPr>
            <p:nvPr/>
          </p:nvSpPr>
          <p:spPr bwMode="auto">
            <a:xfrm>
              <a:off x="6683375" y="5835651"/>
              <a:ext cx="44450" cy="428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2147483647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2147483647 w 73"/>
                <a:gd name="T51" fmla="*/ 2147483647 h 67"/>
                <a:gd name="T52" fmla="*/ 2147483647 w 73"/>
                <a:gd name="T53" fmla="*/ 2147483647 h 67"/>
                <a:gd name="T54" fmla="*/ 2147483647 w 73"/>
                <a:gd name="T55" fmla="*/ 2147483647 h 67"/>
                <a:gd name="T56" fmla="*/ 2147483647 w 73"/>
                <a:gd name="T57" fmla="*/ 2147483647 h 67"/>
                <a:gd name="T58" fmla="*/ 2147483647 w 73"/>
                <a:gd name="T59" fmla="*/ 2147483647 h 67"/>
                <a:gd name="T60" fmla="*/ 2147483647 w 73"/>
                <a:gd name="T61" fmla="*/ 2147483647 h 67"/>
                <a:gd name="T62" fmla="*/ 2147483647 w 73"/>
                <a:gd name="T63" fmla="*/ 2147483647 h 67"/>
                <a:gd name="T64" fmla="*/ 2147483647 w 73"/>
                <a:gd name="T65" fmla="*/ 2147483647 h 67"/>
                <a:gd name="T66" fmla="*/ 2147483647 w 73"/>
                <a:gd name="T67" fmla="*/ 0 h 67"/>
                <a:gd name="T68" fmla="*/ 2147483647 w 73"/>
                <a:gd name="T69" fmla="*/ 2147483647 h 67"/>
                <a:gd name="T70" fmla="*/ 2147483647 w 73"/>
                <a:gd name="T71" fmla="*/ 2147483647 h 67"/>
                <a:gd name="T72" fmla="*/ 2147483647 w 73"/>
                <a:gd name="T73" fmla="*/ 2147483647 h 67"/>
                <a:gd name="T74" fmla="*/ 2147483647 w 73"/>
                <a:gd name="T75" fmla="*/ 2147483647 h 67"/>
                <a:gd name="T76" fmla="*/ 2147483647 w 73"/>
                <a:gd name="T77" fmla="*/ 2147483647 h 67"/>
                <a:gd name="T78" fmla="*/ 2147483647 w 73"/>
                <a:gd name="T79" fmla="*/ 2147483647 h 67"/>
                <a:gd name="T80" fmla="*/ 2147483647 w 73"/>
                <a:gd name="T81" fmla="*/ 2147483647 h 67"/>
                <a:gd name="T82" fmla="*/ 2147483647 w 73"/>
                <a:gd name="T83" fmla="*/ 2147483647 h 67"/>
                <a:gd name="T84" fmla="*/ 2147483647 w 73"/>
                <a:gd name="T85" fmla="*/ 2147483647 h 67"/>
                <a:gd name="T86" fmla="*/ 2147483647 w 73"/>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67"/>
                <a:gd name="T134" fmla="*/ 73 w 73"/>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67">
                  <a:moveTo>
                    <a:pt x="54" y="42"/>
                  </a:moveTo>
                  <a:lnTo>
                    <a:pt x="51" y="47"/>
                  </a:lnTo>
                  <a:lnTo>
                    <a:pt x="54" y="34"/>
                  </a:lnTo>
                  <a:cubicBezTo>
                    <a:pt x="54" y="33"/>
                    <a:pt x="54" y="33"/>
                    <a:pt x="54" y="32"/>
                  </a:cubicBezTo>
                  <a:lnTo>
                    <a:pt x="57" y="25"/>
                  </a:lnTo>
                  <a:lnTo>
                    <a:pt x="58" y="33"/>
                  </a:lnTo>
                  <a:lnTo>
                    <a:pt x="49" y="20"/>
                  </a:lnTo>
                  <a:lnTo>
                    <a:pt x="52" y="23"/>
                  </a:lnTo>
                  <a:lnTo>
                    <a:pt x="38" y="16"/>
                  </a:lnTo>
                  <a:lnTo>
                    <a:pt x="42" y="16"/>
                  </a:lnTo>
                  <a:lnTo>
                    <a:pt x="27" y="17"/>
                  </a:lnTo>
                  <a:lnTo>
                    <a:pt x="32" y="15"/>
                  </a:lnTo>
                  <a:lnTo>
                    <a:pt x="19" y="28"/>
                  </a:lnTo>
                  <a:lnTo>
                    <a:pt x="21" y="25"/>
                  </a:lnTo>
                  <a:lnTo>
                    <a:pt x="16" y="38"/>
                  </a:lnTo>
                  <a:lnTo>
                    <a:pt x="16" y="33"/>
                  </a:lnTo>
                  <a:lnTo>
                    <a:pt x="19" y="43"/>
                  </a:lnTo>
                  <a:lnTo>
                    <a:pt x="15" y="38"/>
                  </a:lnTo>
                  <a:lnTo>
                    <a:pt x="36" y="47"/>
                  </a:lnTo>
                  <a:lnTo>
                    <a:pt x="48" y="51"/>
                  </a:lnTo>
                  <a:lnTo>
                    <a:pt x="41" y="52"/>
                  </a:lnTo>
                  <a:lnTo>
                    <a:pt x="54" y="42"/>
                  </a:lnTo>
                  <a:close/>
                  <a:moveTo>
                    <a:pt x="50" y="65"/>
                  </a:moveTo>
                  <a:cubicBezTo>
                    <a:pt x="48" y="66"/>
                    <a:pt x="46" y="67"/>
                    <a:pt x="43" y="66"/>
                  </a:cubicBezTo>
                  <a:lnTo>
                    <a:pt x="29" y="62"/>
                  </a:lnTo>
                  <a:lnTo>
                    <a:pt x="8" y="53"/>
                  </a:lnTo>
                  <a:cubicBezTo>
                    <a:pt x="6" y="52"/>
                    <a:pt x="4" y="50"/>
                    <a:pt x="4" y="48"/>
                  </a:cubicBezTo>
                  <a:lnTo>
                    <a:pt x="1" y="38"/>
                  </a:lnTo>
                  <a:cubicBezTo>
                    <a:pt x="0" y="36"/>
                    <a:pt x="0" y="34"/>
                    <a:pt x="1" y="33"/>
                  </a:cubicBezTo>
                  <a:lnTo>
                    <a:pt x="6" y="20"/>
                  </a:lnTo>
                  <a:cubicBezTo>
                    <a:pt x="6" y="19"/>
                    <a:pt x="7" y="18"/>
                    <a:pt x="8" y="17"/>
                  </a:cubicBezTo>
                  <a:lnTo>
                    <a:pt x="21" y="4"/>
                  </a:lnTo>
                  <a:cubicBezTo>
                    <a:pt x="22" y="2"/>
                    <a:pt x="24" y="2"/>
                    <a:pt x="26" y="1"/>
                  </a:cubicBezTo>
                  <a:lnTo>
                    <a:pt x="41" y="0"/>
                  </a:lnTo>
                  <a:cubicBezTo>
                    <a:pt x="42" y="0"/>
                    <a:pt x="44" y="1"/>
                    <a:pt x="45" y="1"/>
                  </a:cubicBezTo>
                  <a:lnTo>
                    <a:pt x="59" y="8"/>
                  </a:lnTo>
                  <a:cubicBezTo>
                    <a:pt x="60" y="9"/>
                    <a:pt x="61" y="10"/>
                    <a:pt x="62" y="11"/>
                  </a:cubicBezTo>
                  <a:lnTo>
                    <a:pt x="71" y="24"/>
                  </a:lnTo>
                  <a:cubicBezTo>
                    <a:pt x="73" y="26"/>
                    <a:pt x="73" y="29"/>
                    <a:pt x="72" y="32"/>
                  </a:cubicBezTo>
                  <a:lnTo>
                    <a:pt x="69" y="39"/>
                  </a:lnTo>
                  <a:lnTo>
                    <a:pt x="69" y="37"/>
                  </a:lnTo>
                  <a:lnTo>
                    <a:pt x="66" y="50"/>
                  </a:lnTo>
                  <a:cubicBezTo>
                    <a:pt x="66" y="52"/>
                    <a:pt x="65" y="54"/>
                    <a:pt x="63" y="55"/>
                  </a:cubicBezTo>
                  <a:lnTo>
                    <a:pt x="50" y="6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 name="Freeform 35"/>
            <p:cNvSpPr>
              <a:spLocks/>
            </p:cNvSpPr>
            <p:nvPr/>
          </p:nvSpPr>
          <p:spPr bwMode="auto">
            <a:xfrm>
              <a:off x="6064250" y="5799138"/>
              <a:ext cx="50800" cy="58738"/>
            </a:xfrm>
            <a:custGeom>
              <a:avLst/>
              <a:gdLst>
                <a:gd name="T0" fmla="*/ 2147483647 w 83"/>
                <a:gd name="T1" fmla="*/ 0 h 92"/>
                <a:gd name="T2" fmla="*/ 2147483647 w 83"/>
                <a:gd name="T3" fmla="*/ 2147483647 h 92"/>
                <a:gd name="T4" fmla="*/ 2147483647 w 83"/>
                <a:gd name="T5" fmla="*/ 2147483647 h 92"/>
                <a:gd name="T6" fmla="*/ 2147483647 w 83"/>
                <a:gd name="T7" fmla="*/ 2147483647 h 92"/>
                <a:gd name="T8" fmla="*/ 2147483647 w 83"/>
                <a:gd name="T9" fmla="*/ 2147483647 h 92"/>
                <a:gd name="T10" fmla="*/ 2147483647 w 83"/>
                <a:gd name="T11" fmla="*/ 2147483647 h 92"/>
                <a:gd name="T12" fmla="*/ 2147483647 w 83"/>
                <a:gd name="T13" fmla="*/ 2147483647 h 92"/>
                <a:gd name="T14" fmla="*/ 2147483647 w 83"/>
                <a:gd name="T15" fmla="*/ 2147483647 h 92"/>
                <a:gd name="T16" fmla="*/ 2147483647 w 83"/>
                <a:gd name="T17" fmla="*/ 2147483647 h 92"/>
                <a:gd name="T18" fmla="*/ 2147483647 w 83"/>
                <a:gd name="T19" fmla="*/ 2147483647 h 92"/>
                <a:gd name="T20" fmla="*/ 2147483647 w 83"/>
                <a:gd name="T21" fmla="*/ 2147483647 h 92"/>
                <a:gd name="T22" fmla="*/ 2147483647 w 83"/>
                <a:gd name="T23" fmla="*/ 2147483647 h 92"/>
                <a:gd name="T24" fmla="*/ 2147483647 w 83"/>
                <a:gd name="T25" fmla="*/ 2147483647 h 92"/>
                <a:gd name="T26" fmla="*/ 2147483647 w 83"/>
                <a:gd name="T27" fmla="*/ 2147483647 h 92"/>
                <a:gd name="T28" fmla="*/ 2147483647 w 83"/>
                <a:gd name="T29" fmla="*/ 2147483647 h 92"/>
                <a:gd name="T30" fmla="*/ 2147483647 w 83"/>
                <a:gd name="T31" fmla="*/ 2147483647 h 92"/>
                <a:gd name="T32" fmla="*/ 0 w 83"/>
                <a:gd name="T33" fmla="*/ 2147483647 h 92"/>
                <a:gd name="T34" fmla="*/ 2147483647 w 83"/>
                <a:gd name="T35" fmla="*/ 2147483647 h 92"/>
                <a:gd name="T36" fmla="*/ 2147483647 w 83"/>
                <a:gd name="T37" fmla="*/ 2147483647 h 92"/>
                <a:gd name="T38" fmla="*/ 2147483647 w 83"/>
                <a:gd name="T39" fmla="*/ 2147483647 h 92"/>
                <a:gd name="T40" fmla="*/ 2147483647 w 83"/>
                <a:gd name="T41" fmla="*/ 2147483647 h 92"/>
                <a:gd name="T42" fmla="*/ 2147483647 w 83"/>
                <a:gd name="T43" fmla="*/ 2147483647 h 92"/>
                <a:gd name="T44" fmla="*/ 2147483647 w 83"/>
                <a:gd name="T45" fmla="*/ 2147483647 h 92"/>
                <a:gd name="T46" fmla="*/ 2147483647 w 83"/>
                <a:gd name="T47" fmla="*/ 2147483647 h 92"/>
                <a:gd name="T48" fmla="*/ 2147483647 w 83"/>
                <a:gd name="T49" fmla="*/ 2147483647 h 92"/>
                <a:gd name="T50" fmla="*/ 2147483647 w 83"/>
                <a:gd name="T51" fmla="*/ 2147483647 h 92"/>
                <a:gd name="T52" fmla="*/ 2147483647 w 83"/>
                <a:gd name="T53" fmla="*/ 2147483647 h 92"/>
                <a:gd name="T54" fmla="*/ 2147483647 w 83"/>
                <a:gd name="T55" fmla="*/ 2147483647 h 92"/>
                <a:gd name="T56" fmla="*/ 2147483647 w 83"/>
                <a:gd name="T57" fmla="*/ 2147483647 h 92"/>
                <a:gd name="T58" fmla="*/ 2147483647 w 83"/>
                <a:gd name="T59" fmla="*/ 2147483647 h 92"/>
                <a:gd name="T60" fmla="*/ 2147483647 w 83"/>
                <a:gd name="T61" fmla="*/ 2147483647 h 92"/>
                <a:gd name="T62" fmla="*/ 2147483647 w 83"/>
                <a:gd name="T63" fmla="*/ 2147483647 h 92"/>
                <a:gd name="T64" fmla="*/ 2147483647 w 8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2"/>
                <a:gd name="T101" fmla="*/ 83 w 8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2">
                  <a:moveTo>
                    <a:pt x="47" y="0"/>
                  </a:moveTo>
                  <a:lnTo>
                    <a:pt x="52" y="8"/>
                  </a:lnTo>
                  <a:lnTo>
                    <a:pt x="62" y="24"/>
                  </a:lnTo>
                  <a:lnTo>
                    <a:pt x="72" y="42"/>
                  </a:lnTo>
                  <a:lnTo>
                    <a:pt x="76" y="48"/>
                  </a:lnTo>
                  <a:cubicBezTo>
                    <a:pt x="76" y="48"/>
                    <a:pt x="77" y="49"/>
                    <a:pt x="77" y="49"/>
                  </a:cubicBezTo>
                  <a:lnTo>
                    <a:pt x="81" y="58"/>
                  </a:lnTo>
                  <a:cubicBezTo>
                    <a:pt x="81" y="59"/>
                    <a:pt x="81" y="60"/>
                    <a:pt x="81" y="60"/>
                  </a:cubicBezTo>
                  <a:lnTo>
                    <a:pt x="82" y="67"/>
                  </a:lnTo>
                  <a:cubicBezTo>
                    <a:pt x="83" y="70"/>
                    <a:pt x="82" y="72"/>
                    <a:pt x="81" y="74"/>
                  </a:cubicBezTo>
                  <a:lnTo>
                    <a:pt x="76" y="80"/>
                  </a:lnTo>
                  <a:cubicBezTo>
                    <a:pt x="75" y="81"/>
                    <a:pt x="73" y="82"/>
                    <a:pt x="71" y="82"/>
                  </a:cubicBezTo>
                  <a:lnTo>
                    <a:pt x="63" y="84"/>
                  </a:lnTo>
                  <a:lnTo>
                    <a:pt x="45" y="87"/>
                  </a:lnTo>
                  <a:lnTo>
                    <a:pt x="22" y="90"/>
                  </a:lnTo>
                  <a:lnTo>
                    <a:pt x="1" y="92"/>
                  </a:lnTo>
                  <a:lnTo>
                    <a:pt x="0" y="76"/>
                  </a:lnTo>
                  <a:lnTo>
                    <a:pt x="19" y="75"/>
                  </a:lnTo>
                  <a:lnTo>
                    <a:pt x="42" y="72"/>
                  </a:lnTo>
                  <a:lnTo>
                    <a:pt x="60" y="69"/>
                  </a:lnTo>
                  <a:lnTo>
                    <a:pt x="68" y="67"/>
                  </a:lnTo>
                  <a:lnTo>
                    <a:pt x="63" y="69"/>
                  </a:lnTo>
                  <a:lnTo>
                    <a:pt x="68" y="63"/>
                  </a:lnTo>
                  <a:lnTo>
                    <a:pt x="67" y="70"/>
                  </a:lnTo>
                  <a:lnTo>
                    <a:pt x="66" y="63"/>
                  </a:lnTo>
                  <a:lnTo>
                    <a:pt x="66" y="65"/>
                  </a:lnTo>
                  <a:lnTo>
                    <a:pt x="62" y="56"/>
                  </a:lnTo>
                  <a:lnTo>
                    <a:pt x="63" y="57"/>
                  </a:lnTo>
                  <a:lnTo>
                    <a:pt x="57" y="49"/>
                  </a:lnTo>
                  <a:lnTo>
                    <a:pt x="49" y="33"/>
                  </a:lnTo>
                  <a:lnTo>
                    <a:pt x="39" y="17"/>
                  </a:lnTo>
                  <a:lnTo>
                    <a:pt x="34" y="9"/>
                  </a:lnTo>
                  <a:lnTo>
                    <a:pt x="47"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 name="Freeform 36"/>
            <p:cNvSpPr>
              <a:spLocks/>
            </p:cNvSpPr>
            <p:nvPr/>
          </p:nvSpPr>
          <p:spPr bwMode="auto">
            <a:xfrm>
              <a:off x="6053138" y="5789613"/>
              <a:ext cx="53975" cy="68263"/>
            </a:xfrm>
            <a:custGeom>
              <a:avLst/>
              <a:gdLst>
                <a:gd name="T0" fmla="*/ 2147483647 w 86"/>
                <a:gd name="T1" fmla="*/ 0 h 106"/>
                <a:gd name="T2" fmla="*/ 2147483647 w 86"/>
                <a:gd name="T3" fmla="*/ 2147483647 h 106"/>
                <a:gd name="T4" fmla="*/ 2147483647 w 86"/>
                <a:gd name="T5" fmla="*/ 2147483647 h 106"/>
                <a:gd name="T6" fmla="*/ 2147483647 w 86"/>
                <a:gd name="T7" fmla="*/ 2147483647 h 106"/>
                <a:gd name="T8" fmla="*/ 2147483647 w 86"/>
                <a:gd name="T9" fmla="*/ 2147483647 h 106"/>
                <a:gd name="T10" fmla="*/ 2147483647 w 86"/>
                <a:gd name="T11" fmla="*/ 2147483647 h 106"/>
                <a:gd name="T12" fmla="*/ 2147483647 w 86"/>
                <a:gd name="T13" fmla="*/ 2147483647 h 106"/>
                <a:gd name="T14" fmla="*/ 2147483647 w 86"/>
                <a:gd name="T15" fmla="*/ 2147483647 h 106"/>
                <a:gd name="T16" fmla="*/ 2147483647 w 86"/>
                <a:gd name="T17" fmla="*/ 2147483647 h 106"/>
                <a:gd name="T18" fmla="*/ 2147483647 w 86"/>
                <a:gd name="T19" fmla="*/ 2147483647 h 106"/>
                <a:gd name="T20" fmla="*/ 2147483647 w 86"/>
                <a:gd name="T21" fmla="*/ 2147483647 h 106"/>
                <a:gd name="T22" fmla="*/ 2147483647 w 86"/>
                <a:gd name="T23" fmla="*/ 2147483647 h 106"/>
                <a:gd name="T24" fmla="*/ 2147483647 w 86"/>
                <a:gd name="T25" fmla="*/ 2147483647 h 106"/>
                <a:gd name="T26" fmla="*/ 2147483647 w 86"/>
                <a:gd name="T27" fmla="*/ 2147483647 h 106"/>
                <a:gd name="T28" fmla="*/ 2147483647 w 86"/>
                <a:gd name="T29" fmla="*/ 2147483647 h 106"/>
                <a:gd name="T30" fmla="*/ 2147483647 w 86"/>
                <a:gd name="T31" fmla="*/ 2147483647 h 106"/>
                <a:gd name="T32" fmla="*/ 2147483647 w 86"/>
                <a:gd name="T33" fmla="*/ 2147483647 h 106"/>
                <a:gd name="T34" fmla="*/ 2147483647 w 86"/>
                <a:gd name="T35" fmla="*/ 2147483647 h 106"/>
                <a:gd name="T36" fmla="*/ 0 w 86"/>
                <a:gd name="T37" fmla="*/ 2147483647 h 106"/>
                <a:gd name="T38" fmla="*/ 2147483647 w 86"/>
                <a:gd name="T39" fmla="*/ 2147483647 h 106"/>
                <a:gd name="T40" fmla="*/ 2147483647 w 86"/>
                <a:gd name="T41" fmla="*/ 2147483647 h 106"/>
                <a:gd name="T42" fmla="*/ 2147483647 w 86"/>
                <a:gd name="T43" fmla="*/ 2147483647 h 106"/>
                <a:gd name="T44" fmla="*/ 2147483647 w 86"/>
                <a:gd name="T45" fmla="*/ 2147483647 h 106"/>
                <a:gd name="T46" fmla="*/ 2147483647 w 86"/>
                <a:gd name="T47" fmla="*/ 2147483647 h 106"/>
                <a:gd name="T48" fmla="*/ 2147483647 w 86"/>
                <a:gd name="T49" fmla="*/ 2147483647 h 106"/>
                <a:gd name="T50" fmla="*/ 2147483647 w 86"/>
                <a:gd name="T51" fmla="*/ 2147483647 h 106"/>
                <a:gd name="T52" fmla="*/ 2147483647 w 86"/>
                <a:gd name="T53" fmla="*/ 2147483647 h 106"/>
                <a:gd name="T54" fmla="*/ 2147483647 w 86"/>
                <a:gd name="T55" fmla="*/ 2147483647 h 106"/>
                <a:gd name="T56" fmla="*/ 2147483647 w 86"/>
                <a:gd name="T57" fmla="*/ 2147483647 h 106"/>
                <a:gd name="T58" fmla="*/ 2147483647 w 86"/>
                <a:gd name="T59" fmla="*/ 2147483647 h 106"/>
                <a:gd name="T60" fmla="*/ 2147483647 w 86"/>
                <a:gd name="T61" fmla="*/ 2147483647 h 106"/>
                <a:gd name="T62" fmla="*/ 2147483647 w 86"/>
                <a:gd name="T63" fmla="*/ 2147483647 h 106"/>
                <a:gd name="T64" fmla="*/ 2147483647 w 86"/>
                <a:gd name="T65" fmla="*/ 2147483647 h 106"/>
                <a:gd name="T66" fmla="*/ 2147483647 w 86"/>
                <a:gd name="T67" fmla="*/ 2147483647 h 106"/>
                <a:gd name="T68" fmla="*/ 2147483647 w 86"/>
                <a:gd name="T69" fmla="*/ 2147483647 h 106"/>
                <a:gd name="T70" fmla="*/ 2147483647 w 8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06"/>
                <a:gd name="T110" fmla="*/ 86 w 8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06">
                  <a:moveTo>
                    <a:pt x="55" y="0"/>
                  </a:moveTo>
                  <a:lnTo>
                    <a:pt x="56" y="3"/>
                  </a:lnTo>
                  <a:lnTo>
                    <a:pt x="56" y="2"/>
                  </a:lnTo>
                  <a:lnTo>
                    <a:pt x="60" y="10"/>
                  </a:lnTo>
                  <a:lnTo>
                    <a:pt x="70" y="35"/>
                  </a:lnTo>
                  <a:lnTo>
                    <a:pt x="79" y="61"/>
                  </a:lnTo>
                  <a:lnTo>
                    <a:pt x="83" y="68"/>
                  </a:lnTo>
                  <a:cubicBezTo>
                    <a:pt x="83" y="68"/>
                    <a:pt x="83" y="69"/>
                    <a:pt x="83" y="69"/>
                  </a:cubicBezTo>
                  <a:lnTo>
                    <a:pt x="84" y="72"/>
                  </a:lnTo>
                  <a:lnTo>
                    <a:pt x="82" y="69"/>
                  </a:lnTo>
                  <a:lnTo>
                    <a:pt x="83" y="70"/>
                  </a:lnTo>
                  <a:cubicBezTo>
                    <a:pt x="85" y="71"/>
                    <a:pt x="86" y="74"/>
                    <a:pt x="85" y="76"/>
                  </a:cubicBezTo>
                  <a:cubicBezTo>
                    <a:pt x="85" y="78"/>
                    <a:pt x="84" y="81"/>
                    <a:pt x="82" y="82"/>
                  </a:cubicBezTo>
                  <a:lnTo>
                    <a:pt x="75" y="87"/>
                  </a:lnTo>
                  <a:cubicBezTo>
                    <a:pt x="74" y="88"/>
                    <a:pt x="74" y="88"/>
                    <a:pt x="73" y="88"/>
                  </a:cubicBezTo>
                  <a:lnTo>
                    <a:pt x="66" y="90"/>
                  </a:lnTo>
                  <a:lnTo>
                    <a:pt x="49" y="95"/>
                  </a:lnTo>
                  <a:lnTo>
                    <a:pt x="3" y="106"/>
                  </a:lnTo>
                  <a:lnTo>
                    <a:pt x="0" y="91"/>
                  </a:lnTo>
                  <a:lnTo>
                    <a:pt x="44" y="80"/>
                  </a:lnTo>
                  <a:lnTo>
                    <a:pt x="61" y="75"/>
                  </a:lnTo>
                  <a:lnTo>
                    <a:pt x="68" y="73"/>
                  </a:lnTo>
                  <a:lnTo>
                    <a:pt x="66" y="74"/>
                  </a:lnTo>
                  <a:lnTo>
                    <a:pt x="73" y="69"/>
                  </a:lnTo>
                  <a:lnTo>
                    <a:pt x="72" y="81"/>
                  </a:lnTo>
                  <a:lnTo>
                    <a:pt x="71" y="80"/>
                  </a:lnTo>
                  <a:cubicBezTo>
                    <a:pt x="70" y="79"/>
                    <a:pt x="69" y="78"/>
                    <a:pt x="69" y="77"/>
                  </a:cubicBezTo>
                  <a:lnTo>
                    <a:pt x="68" y="74"/>
                  </a:lnTo>
                  <a:lnTo>
                    <a:pt x="68" y="75"/>
                  </a:lnTo>
                  <a:lnTo>
                    <a:pt x="64" y="66"/>
                  </a:lnTo>
                  <a:lnTo>
                    <a:pt x="55" y="41"/>
                  </a:lnTo>
                  <a:lnTo>
                    <a:pt x="45" y="17"/>
                  </a:lnTo>
                  <a:lnTo>
                    <a:pt x="41" y="9"/>
                  </a:lnTo>
                  <a:cubicBezTo>
                    <a:pt x="41" y="9"/>
                    <a:pt x="41" y="8"/>
                    <a:pt x="41" y="8"/>
                  </a:cubicBezTo>
                  <a:lnTo>
                    <a:pt x="40" y="5"/>
                  </a:lnTo>
                  <a:lnTo>
                    <a:pt x="55"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 name="Freeform 37"/>
            <p:cNvSpPr>
              <a:spLocks/>
            </p:cNvSpPr>
            <p:nvPr/>
          </p:nvSpPr>
          <p:spPr bwMode="auto">
            <a:xfrm>
              <a:off x="6048375" y="576580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0 60000 65536"/>
                <a:gd name="T11" fmla="*/ 0 60000 65536"/>
                <a:gd name="T12" fmla="*/ 0 60000 65536"/>
                <a:gd name="T13" fmla="*/ 0 60000 65536"/>
                <a:gd name="T14" fmla="*/ 0 60000 65536"/>
                <a:gd name="T15" fmla="*/ 0 w 96"/>
                <a:gd name="T16" fmla="*/ 0 h 80"/>
                <a:gd name="T17" fmla="*/ 96 w 96"/>
                <a:gd name="T18" fmla="*/ 80 h 80"/>
              </a:gdLst>
              <a:ahLst/>
              <a:cxnLst>
                <a:cxn ang="T10">
                  <a:pos x="T0" y="T1"/>
                </a:cxn>
                <a:cxn ang="T11">
                  <a:pos x="T2" y="T3"/>
                </a:cxn>
                <a:cxn ang="T12">
                  <a:pos x="T4" y="T5"/>
                </a:cxn>
                <a:cxn ang="T13">
                  <a:pos x="T6" y="T7"/>
                </a:cxn>
                <a:cxn ang="T14">
                  <a:pos x="T8" y="T9"/>
                </a:cxn>
              </a:cxnLst>
              <a:rect l="T15" t="T16" r="T17" b="T18"/>
              <a:pathLst>
                <a:path w="96" h="80">
                  <a:moveTo>
                    <a:pt x="84" y="22"/>
                  </a:moveTo>
                  <a:cubicBezTo>
                    <a:pt x="78" y="15"/>
                    <a:pt x="72" y="8"/>
                    <a:pt x="66" y="8"/>
                  </a:cubicBezTo>
                  <a:cubicBezTo>
                    <a:pt x="42" y="0"/>
                    <a:pt x="0" y="22"/>
                    <a:pt x="12" y="59"/>
                  </a:cubicBezTo>
                  <a:cubicBezTo>
                    <a:pt x="24" y="80"/>
                    <a:pt x="54" y="73"/>
                    <a:pt x="72" y="59"/>
                  </a:cubicBezTo>
                  <a:cubicBezTo>
                    <a:pt x="78" y="51"/>
                    <a:pt x="96" y="37"/>
                    <a:pt x="84" y="2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 name="Freeform 38"/>
            <p:cNvSpPr>
              <a:spLocks noEditPoints="1"/>
            </p:cNvSpPr>
            <p:nvPr/>
          </p:nvSpPr>
          <p:spPr bwMode="auto">
            <a:xfrm>
              <a:off x="6056313" y="5770563"/>
              <a:ext cx="57150" cy="52388"/>
            </a:xfrm>
            <a:custGeom>
              <a:avLst/>
              <a:gdLst>
                <a:gd name="T0" fmla="*/ 2147483647 w 93"/>
                <a:gd name="T1" fmla="*/ 2147483647 h 82"/>
                <a:gd name="T2" fmla="*/ 2147483647 w 93"/>
                <a:gd name="T3" fmla="*/ 2147483647 h 82"/>
                <a:gd name="T4" fmla="*/ 2147483647 w 93"/>
                <a:gd name="T5" fmla="*/ 2147483647 h 82"/>
                <a:gd name="T6" fmla="*/ 2147483647 w 93"/>
                <a:gd name="T7" fmla="*/ 2147483647 h 82"/>
                <a:gd name="T8" fmla="*/ 2147483647 w 93"/>
                <a:gd name="T9" fmla="*/ 2147483647 h 82"/>
                <a:gd name="T10" fmla="*/ 2147483647 w 93"/>
                <a:gd name="T11" fmla="*/ 2147483647 h 82"/>
                <a:gd name="T12" fmla="*/ 2147483647 w 93"/>
                <a:gd name="T13" fmla="*/ 2147483647 h 82"/>
                <a:gd name="T14" fmla="*/ 2147483647 w 93"/>
                <a:gd name="T15" fmla="*/ 2147483647 h 82"/>
                <a:gd name="T16" fmla="*/ 2147483647 w 93"/>
                <a:gd name="T17" fmla="*/ 2147483647 h 82"/>
                <a:gd name="T18" fmla="*/ 2147483647 w 93"/>
                <a:gd name="T19" fmla="*/ 2147483647 h 82"/>
                <a:gd name="T20" fmla="*/ 2147483647 w 93"/>
                <a:gd name="T21" fmla="*/ 2147483647 h 82"/>
                <a:gd name="T22" fmla="*/ 2147483647 w 93"/>
                <a:gd name="T23" fmla="*/ 2147483647 h 82"/>
                <a:gd name="T24" fmla="*/ 2147483647 w 93"/>
                <a:gd name="T25" fmla="*/ 2147483647 h 82"/>
                <a:gd name="T26" fmla="*/ 2147483647 w 93"/>
                <a:gd name="T27" fmla="*/ 2147483647 h 82"/>
                <a:gd name="T28" fmla="*/ 2147483647 w 93"/>
                <a:gd name="T29" fmla="*/ 2147483647 h 82"/>
                <a:gd name="T30" fmla="*/ 2147483647 w 93"/>
                <a:gd name="T31" fmla="*/ 2147483647 h 82"/>
                <a:gd name="T32" fmla="*/ 2147483647 w 93"/>
                <a:gd name="T33" fmla="*/ 2147483647 h 82"/>
                <a:gd name="T34" fmla="*/ 2147483647 w 93"/>
                <a:gd name="T35" fmla="*/ 2147483647 h 82"/>
                <a:gd name="T36" fmla="*/ 2147483647 w 93"/>
                <a:gd name="T37" fmla="*/ 2147483647 h 82"/>
                <a:gd name="T38" fmla="*/ 2147483647 w 93"/>
                <a:gd name="T39" fmla="*/ 2147483647 h 82"/>
                <a:gd name="T40" fmla="*/ 2147483647 w 93"/>
                <a:gd name="T41" fmla="*/ 2147483647 h 82"/>
                <a:gd name="T42" fmla="*/ 2147483647 w 93"/>
                <a:gd name="T43" fmla="*/ 2147483647 h 82"/>
                <a:gd name="T44" fmla="*/ 2147483647 w 93"/>
                <a:gd name="T45" fmla="*/ 2147483647 h 82"/>
                <a:gd name="T46" fmla="*/ 2147483647 w 93"/>
                <a:gd name="T47" fmla="*/ 2147483647 h 82"/>
                <a:gd name="T48" fmla="*/ 2147483647 w 93"/>
                <a:gd name="T49" fmla="*/ 2147483647 h 82"/>
                <a:gd name="T50" fmla="*/ 2147483647 w 93"/>
                <a:gd name="T51" fmla="*/ 2147483647 h 82"/>
                <a:gd name="T52" fmla="*/ 2147483647 w 93"/>
                <a:gd name="T53" fmla="*/ 2147483647 h 82"/>
                <a:gd name="T54" fmla="*/ 2147483647 w 93"/>
                <a:gd name="T55" fmla="*/ 2147483647 h 82"/>
                <a:gd name="T56" fmla="*/ 2147483647 w 93"/>
                <a:gd name="T57" fmla="*/ 2147483647 h 82"/>
                <a:gd name="T58" fmla="*/ 2147483647 w 93"/>
                <a:gd name="T59" fmla="*/ 2147483647 h 82"/>
                <a:gd name="T60" fmla="*/ 2147483647 w 93"/>
                <a:gd name="T61" fmla="*/ 2147483647 h 82"/>
                <a:gd name="T62" fmla="*/ 2147483647 w 93"/>
                <a:gd name="T63" fmla="*/ 2147483647 h 82"/>
                <a:gd name="T64" fmla="*/ 2147483647 w 93"/>
                <a:gd name="T65" fmla="*/ 2147483647 h 82"/>
                <a:gd name="T66" fmla="*/ 2147483647 w 93"/>
                <a:gd name="T67" fmla="*/ 2147483647 h 82"/>
                <a:gd name="T68" fmla="*/ 2147483647 w 93"/>
                <a:gd name="T69" fmla="*/ 2147483647 h 82"/>
                <a:gd name="T70" fmla="*/ 2147483647 w 93"/>
                <a:gd name="T71" fmla="*/ 2147483647 h 82"/>
                <a:gd name="T72" fmla="*/ 2147483647 w 93"/>
                <a:gd name="T73" fmla="*/ 2147483647 h 82"/>
                <a:gd name="T74" fmla="*/ 2147483647 w 93"/>
                <a:gd name="T75" fmla="*/ 2147483647 h 82"/>
                <a:gd name="T76" fmla="*/ 2147483647 w 93"/>
                <a:gd name="T77" fmla="*/ 2147483647 h 82"/>
                <a:gd name="T78" fmla="*/ 2147483647 w 93"/>
                <a:gd name="T79" fmla="*/ 2147483647 h 82"/>
                <a:gd name="T80" fmla="*/ 0 w 93"/>
                <a:gd name="T81" fmla="*/ 2147483647 h 82"/>
                <a:gd name="T82" fmla="*/ 0 w 93"/>
                <a:gd name="T83" fmla="*/ 2147483647 h 82"/>
                <a:gd name="T84" fmla="*/ 2147483647 w 93"/>
                <a:gd name="T85" fmla="*/ 2147483647 h 82"/>
                <a:gd name="T86" fmla="*/ 2147483647 w 93"/>
                <a:gd name="T87" fmla="*/ 2147483647 h 82"/>
                <a:gd name="T88" fmla="*/ 2147483647 w 93"/>
                <a:gd name="T89" fmla="*/ 2147483647 h 82"/>
                <a:gd name="T90" fmla="*/ 2147483647 w 93"/>
                <a:gd name="T91" fmla="*/ 2147483647 h 82"/>
                <a:gd name="T92" fmla="*/ 2147483647 w 93"/>
                <a:gd name="T93" fmla="*/ 0 h 82"/>
                <a:gd name="T94" fmla="*/ 2147483647 w 93"/>
                <a:gd name="T95" fmla="*/ 2147483647 h 82"/>
                <a:gd name="T96" fmla="*/ 2147483647 w 93"/>
                <a:gd name="T97" fmla="*/ 2147483647 h 82"/>
                <a:gd name="T98" fmla="*/ 2147483647 w 93"/>
                <a:gd name="T99" fmla="*/ 2147483647 h 82"/>
                <a:gd name="T100" fmla="*/ 2147483647 w 93"/>
                <a:gd name="T101" fmla="*/ 2147483647 h 82"/>
                <a:gd name="T102" fmla="*/ 2147483647 w 93"/>
                <a:gd name="T103" fmla="*/ 2147483647 h 82"/>
                <a:gd name="T104" fmla="*/ 2147483647 w 93"/>
                <a:gd name="T105" fmla="*/ 2147483647 h 82"/>
                <a:gd name="T106" fmla="*/ 2147483647 w 93"/>
                <a:gd name="T107" fmla="*/ 2147483647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82"/>
                <a:gd name="T164" fmla="*/ 93 w 93"/>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82">
                  <a:moveTo>
                    <a:pt x="73" y="26"/>
                  </a:moveTo>
                  <a:lnTo>
                    <a:pt x="75" y="29"/>
                  </a:lnTo>
                  <a:lnTo>
                    <a:pt x="66" y="19"/>
                  </a:lnTo>
                  <a:lnTo>
                    <a:pt x="68" y="21"/>
                  </a:lnTo>
                  <a:lnTo>
                    <a:pt x="59" y="17"/>
                  </a:lnTo>
                  <a:lnTo>
                    <a:pt x="62" y="17"/>
                  </a:lnTo>
                  <a:lnTo>
                    <a:pt x="42" y="16"/>
                  </a:lnTo>
                  <a:lnTo>
                    <a:pt x="46" y="16"/>
                  </a:lnTo>
                  <a:lnTo>
                    <a:pt x="26" y="26"/>
                  </a:lnTo>
                  <a:lnTo>
                    <a:pt x="29" y="24"/>
                  </a:lnTo>
                  <a:lnTo>
                    <a:pt x="15" y="41"/>
                  </a:lnTo>
                  <a:lnTo>
                    <a:pt x="16" y="35"/>
                  </a:lnTo>
                  <a:lnTo>
                    <a:pt x="16" y="60"/>
                  </a:lnTo>
                  <a:lnTo>
                    <a:pt x="14" y="55"/>
                  </a:lnTo>
                  <a:lnTo>
                    <a:pt x="26" y="66"/>
                  </a:lnTo>
                  <a:lnTo>
                    <a:pt x="21" y="64"/>
                  </a:lnTo>
                  <a:lnTo>
                    <a:pt x="37" y="66"/>
                  </a:lnTo>
                  <a:lnTo>
                    <a:pt x="35" y="66"/>
                  </a:lnTo>
                  <a:lnTo>
                    <a:pt x="52" y="62"/>
                  </a:lnTo>
                  <a:lnTo>
                    <a:pt x="49" y="63"/>
                  </a:lnTo>
                  <a:lnTo>
                    <a:pt x="64" y="54"/>
                  </a:lnTo>
                  <a:lnTo>
                    <a:pt x="62" y="55"/>
                  </a:lnTo>
                  <a:lnTo>
                    <a:pt x="75" y="39"/>
                  </a:lnTo>
                  <a:lnTo>
                    <a:pt x="74" y="42"/>
                  </a:lnTo>
                  <a:lnTo>
                    <a:pt x="77" y="32"/>
                  </a:lnTo>
                  <a:lnTo>
                    <a:pt x="77" y="37"/>
                  </a:lnTo>
                  <a:lnTo>
                    <a:pt x="73" y="26"/>
                  </a:lnTo>
                  <a:close/>
                  <a:moveTo>
                    <a:pt x="92" y="32"/>
                  </a:moveTo>
                  <a:cubicBezTo>
                    <a:pt x="93" y="33"/>
                    <a:pt x="93" y="35"/>
                    <a:pt x="92" y="37"/>
                  </a:cubicBezTo>
                  <a:lnTo>
                    <a:pt x="89" y="47"/>
                  </a:lnTo>
                  <a:cubicBezTo>
                    <a:pt x="89" y="48"/>
                    <a:pt x="88" y="49"/>
                    <a:pt x="88" y="50"/>
                  </a:cubicBezTo>
                  <a:lnTo>
                    <a:pt x="75" y="66"/>
                  </a:lnTo>
                  <a:cubicBezTo>
                    <a:pt x="74" y="66"/>
                    <a:pt x="73" y="67"/>
                    <a:pt x="73" y="67"/>
                  </a:cubicBezTo>
                  <a:lnTo>
                    <a:pt x="58" y="76"/>
                  </a:lnTo>
                  <a:cubicBezTo>
                    <a:pt x="57" y="77"/>
                    <a:pt x="56" y="77"/>
                    <a:pt x="55" y="77"/>
                  </a:cubicBezTo>
                  <a:lnTo>
                    <a:pt x="38" y="81"/>
                  </a:lnTo>
                  <a:cubicBezTo>
                    <a:pt x="37" y="81"/>
                    <a:pt x="36" y="82"/>
                    <a:pt x="35" y="81"/>
                  </a:cubicBezTo>
                  <a:lnTo>
                    <a:pt x="19" y="79"/>
                  </a:lnTo>
                  <a:cubicBezTo>
                    <a:pt x="18" y="79"/>
                    <a:pt x="16" y="78"/>
                    <a:pt x="15" y="77"/>
                  </a:cubicBezTo>
                  <a:lnTo>
                    <a:pt x="3" y="66"/>
                  </a:lnTo>
                  <a:cubicBezTo>
                    <a:pt x="1" y="65"/>
                    <a:pt x="0" y="63"/>
                    <a:pt x="0" y="60"/>
                  </a:cubicBezTo>
                  <a:lnTo>
                    <a:pt x="0" y="35"/>
                  </a:lnTo>
                  <a:cubicBezTo>
                    <a:pt x="0" y="34"/>
                    <a:pt x="1" y="32"/>
                    <a:pt x="2" y="30"/>
                  </a:cubicBezTo>
                  <a:lnTo>
                    <a:pt x="16" y="13"/>
                  </a:lnTo>
                  <a:cubicBezTo>
                    <a:pt x="17" y="13"/>
                    <a:pt x="18" y="12"/>
                    <a:pt x="19" y="11"/>
                  </a:cubicBezTo>
                  <a:lnTo>
                    <a:pt x="39" y="1"/>
                  </a:lnTo>
                  <a:cubicBezTo>
                    <a:pt x="40" y="1"/>
                    <a:pt x="41" y="0"/>
                    <a:pt x="43" y="0"/>
                  </a:cubicBezTo>
                  <a:lnTo>
                    <a:pt x="63" y="1"/>
                  </a:lnTo>
                  <a:cubicBezTo>
                    <a:pt x="64" y="2"/>
                    <a:pt x="65" y="2"/>
                    <a:pt x="66" y="2"/>
                  </a:cubicBezTo>
                  <a:lnTo>
                    <a:pt x="75" y="6"/>
                  </a:lnTo>
                  <a:cubicBezTo>
                    <a:pt x="76" y="7"/>
                    <a:pt x="77" y="7"/>
                    <a:pt x="77" y="8"/>
                  </a:cubicBezTo>
                  <a:lnTo>
                    <a:pt x="86" y="18"/>
                  </a:lnTo>
                  <a:cubicBezTo>
                    <a:pt x="87" y="19"/>
                    <a:pt x="88" y="20"/>
                    <a:pt x="88" y="21"/>
                  </a:cubicBezTo>
                  <a:lnTo>
                    <a:pt x="92"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8" name="Freeform 39"/>
            <p:cNvSpPr>
              <a:spLocks/>
            </p:cNvSpPr>
            <p:nvPr/>
          </p:nvSpPr>
          <p:spPr bwMode="auto">
            <a:xfrm>
              <a:off x="6069013" y="575468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7" y="26"/>
                  </a:moveTo>
                  <a:cubicBezTo>
                    <a:pt x="32" y="13"/>
                    <a:pt x="22" y="13"/>
                    <a:pt x="16" y="7"/>
                  </a:cubicBezTo>
                  <a:cubicBezTo>
                    <a:pt x="11" y="0"/>
                    <a:pt x="6" y="7"/>
                    <a:pt x="0" y="13"/>
                  </a:cubicBezTo>
                  <a:cubicBezTo>
                    <a:pt x="0" y="32"/>
                    <a:pt x="0" y="32"/>
                    <a:pt x="11" y="32"/>
                  </a:cubicBezTo>
                  <a:cubicBezTo>
                    <a:pt x="16" y="32"/>
                    <a:pt x="27" y="32"/>
                    <a:pt x="27" y="2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 name="Freeform 40"/>
            <p:cNvSpPr>
              <a:spLocks noEditPoints="1"/>
            </p:cNvSpPr>
            <p:nvPr/>
          </p:nvSpPr>
          <p:spPr bwMode="auto">
            <a:xfrm>
              <a:off x="6069013" y="5757863"/>
              <a:ext cx="26988" cy="28575"/>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2147483647 w 44"/>
                <a:gd name="T35" fmla="*/ 2147483647 h 44"/>
                <a:gd name="T36" fmla="*/ 2147483647 w 44"/>
                <a:gd name="T37" fmla="*/ 2147483647 h 44"/>
                <a:gd name="T38" fmla="*/ 2147483647 w 44"/>
                <a:gd name="T39" fmla="*/ 2147483647 h 44"/>
                <a:gd name="T40" fmla="*/ 2147483647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0 w 44"/>
                <a:gd name="T53" fmla="*/ 2147483647 h 44"/>
                <a:gd name="T54" fmla="*/ 0 w 44"/>
                <a:gd name="T55" fmla="*/ 2147483647 h 44"/>
                <a:gd name="T56" fmla="*/ 2147483647 w 44"/>
                <a:gd name="T57" fmla="*/ 2147483647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2147483647 w 44"/>
                <a:gd name="T75" fmla="*/ 2147483647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4"/>
                <a:gd name="T116" fmla="*/ 44 w 44"/>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4">
                  <a:moveTo>
                    <a:pt x="30" y="23"/>
                  </a:moveTo>
                  <a:lnTo>
                    <a:pt x="27" y="30"/>
                  </a:lnTo>
                  <a:lnTo>
                    <a:pt x="26" y="18"/>
                  </a:lnTo>
                  <a:lnTo>
                    <a:pt x="30" y="24"/>
                  </a:lnTo>
                  <a:lnTo>
                    <a:pt x="20" y="17"/>
                  </a:lnTo>
                  <a:lnTo>
                    <a:pt x="23" y="18"/>
                  </a:lnTo>
                  <a:lnTo>
                    <a:pt x="15" y="16"/>
                  </a:lnTo>
                  <a:lnTo>
                    <a:pt x="22" y="14"/>
                  </a:lnTo>
                  <a:lnTo>
                    <a:pt x="14" y="22"/>
                  </a:lnTo>
                  <a:lnTo>
                    <a:pt x="16" y="16"/>
                  </a:lnTo>
                  <a:lnTo>
                    <a:pt x="16" y="27"/>
                  </a:lnTo>
                  <a:lnTo>
                    <a:pt x="16" y="26"/>
                  </a:lnTo>
                  <a:lnTo>
                    <a:pt x="17" y="32"/>
                  </a:lnTo>
                  <a:lnTo>
                    <a:pt x="11" y="26"/>
                  </a:lnTo>
                  <a:lnTo>
                    <a:pt x="21" y="28"/>
                  </a:lnTo>
                  <a:lnTo>
                    <a:pt x="19" y="27"/>
                  </a:lnTo>
                  <a:lnTo>
                    <a:pt x="29" y="26"/>
                  </a:lnTo>
                  <a:lnTo>
                    <a:pt x="24" y="28"/>
                  </a:lnTo>
                  <a:lnTo>
                    <a:pt x="30" y="23"/>
                  </a:lnTo>
                  <a:close/>
                  <a:moveTo>
                    <a:pt x="35" y="41"/>
                  </a:moveTo>
                  <a:cubicBezTo>
                    <a:pt x="33" y="42"/>
                    <a:pt x="32" y="42"/>
                    <a:pt x="30" y="42"/>
                  </a:cubicBezTo>
                  <a:lnTo>
                    <a:pt x="20" y="43"/>
                  </a:lnTo>
                  <a:cubicBezTo>
                    <a:pt x="19" y="44"/>
                    <a:pt x="19" y="43"/>
                    <a:pt x="18" y="43"/>
                  </a:cubicBezTo>
                  <a:lnTo>
                    <a:pt x="8" y="41"/>
                  </a:lnTo>
                  <a:cubicBezTo>
                    <a:pt x="5" y="41"/>
                    <a:pt x="2" y="38"/>
                    <a:pt x="2" y="35"/>
                  </a:cubicBezTo>
                  <a:lnTo>
                    <a:pt x="1" y="29"/>
                  </a:lnTo>
                  <a:cubicBezTo>
                    <a:pt x="0" y="28"/>
                    <a:pt x="0" y="28"/>
                    <a:pt x="0" y="27"/>
                  </a:cubicBezTo>
                  <a:lnTo>
                    <a:pt x="0" y="16"/>
                  </a:lnTo>
                  <a:cubicBezTo>
                    <a:pt x="0" y="14"/>
                    <a:pt x="1" y="12"/>
                    <a:pt x="3" y="11"/>
                  </a:cubicBezTo>
                  <a:lnTo>
                    <a:pt x="11" y="3"/>
                  </a:lnTo>
                  <a:cubicBezTo>
                    <a:pt x="13" y="1"/>
                    <a:pt x="16" y="0"/>
                    <a:pt x="18" y="1"/>
                  </a:cubicBezTo>
                  <a:lnTo>
                    <a:pt x="26" y="3"/>
                  </a:lnTo>
                  <a:cubicBezTo>
                    <a:pt x="27" y="3"/>
                    <a:pt x="28" y="3"/>
                    <a:pt x="29" y="4"/>
                  </a:cubicBezTo>
                  <a:lnTo>
                    <a:pt x="39" y="11"/>
                  </a:lnTo>
                  <a:cubicBezTo>
                    <a:pt x="41" y="12"/>
                    <a:pt x="42" y="14"/>
                    <a:pt x="42" y="17"/>
                  </a:cubicBezTo>
                  <a:lnTo>
                    <a:pt x="43" y="29"/>
                  </a:lnTo>
                  <a:cubicBezTo>
                    <a:pt x="44" y="31"/>
                    <a:pt x="43" y="34"/>
                    <a:pt x="41" y="36"/>
                  </a:cubicBezTo>
                  <a:lnTo>
                    <a:pt x="35" y="4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 name="Freeform 41"/>
            <p:cNvSpPr>
              <a:spLocks/>
            </p:cNvSpPr>
            <p:nvPr/>
          </p:nvSpPr>
          <p:spPr bwMode="auto">
            <a:xfrm>
              <a:off x="6029325" y="5827713"/>
              <a:ext cx="28575"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2" y="7"/>
                  </a:moveTo>
                  <a:cubicBezTo>
                    <a:pt x="16" y="13"/>
                    <a:pt x="11" y="13"/>
                    <a:pt x="6" y="19"/>
                  </a:cubicBezTo>
                  <a:cubicBezTo>
                    <a:pt x="0" y="37"/>
                    <a:pt x="6" y="80"/>
                    <a:pt x="27" y="74"/>
                  </a:cubicBezTo>
                  <a:cubicBezTo>
                    <a:pt x="43" y="74"/>
                    <a:pt x="48" y="44"/>
                    <a:pt x="43" y="25"/>
                  </a:cubicBezTo>
                  <a:cubicBezTo>
                    <a:pt x="38" y="19"/>
                    <a:pt x="32" y="0"/>
                    <a:pt x="22"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 name="Freeform 42"/>
            <p:cNvSpPr>
              <a:spLocks noEditPoints="1"/>
            </p:cNvSpPr>
            <p:nvPr/>
          </p:nvSpPr>
          <p:spPr bwMode="auto">
            <a:xfrm>
              <a:off x="6030913" y="5830888"/>
              <a:ext cx="34925" cy="55563"/>
            </a:xfrm>
            <a:custGeom>
              <a:avLst/>
              <a:gdLst>
                <a:gd name="T0" fmla="*/ 2147483647 w 55"/>
                <a:gd name="T1" fmla="*/ 2147483647 h 85"/>
                <a:gd name="T2" fmla="*/ 2147483647 w 55"/>
                <a:gd name="T3" fmla="*/ 2147483647 h 85"/>
                <a:gd name="T4" fmla="*/ 2147483647 w 55"/>
                <a:gd name="T5" fmla="*/ 2147483647 h 85"/>
                <a:gd name="T6" fmla="*/ 2147483647 w 55"/>
                <a:gd name="T7" fmla="*/ 2147483647 h 85"/>
                <a:gd name="T8" fmla="*/ 2147483647 w 55"/>
                <a:gd name="T9" fmla="*/ 2147483647 h 85"/>
                <a:gd name="T10" fmla="*/ 2147483647 w 55"/>
                <a:gd name="T11" fmla="*/ 2147483647 h 85"/>
                <a:gd name="T12" fmla="*/ 2147483647 w 55"/>
                <a:gd name="T13" fmla="*/ 2147483647 h 85"/>
                <a:gd name="T14" fmla="*/ 2147483647 w 55"/>
                <a:gd name="T15" fmla="*/ 2147483647 h 85"/>
                <a:gd name="T16" fmla="*/ 2147483647 w 55"/>
                <a:gd name="T17" fmla="*/ 2147483647 h 85"/>
                <a:gd name="T18" fmla="*/ 2147483647 w 55"/>
                <a:gd name="T19" fmla="*/ 2147483647 h 85"/>
                <a:gd name="T20" fmla="*/ 2147483647 w 55"/>
                <a:gd name="T21" fmla="*/ 2147483647 h 85"/>
                <a:gd name="T22" fmla="*/ 2147483647 w 55"/>
                <a:gd name="T23" fmla="*/ 2147483647 h 85"/>
                <a:gd name="T24" fmla="*/ 2147483647 w 55"/>
                <a:gd name="T25" fmla="*/ 2147483647 h 85"/>
                <a:gd name="T26" fmla="*/ 2147483647 w 55"/>
                <a:gd name="T27" fmla="*/ 2147483647 h 85"/>
                <a:gd name="T28" fmla="*/ 2147483647 w 55"/>
                <a:gd name="T29" fmla="*/ 2147483647 h 85"/>
                <a:gd name="T30" fmla="*/ 2147483647 w 55"/>
                <a:gd name="T31" fmla="*/ 2147483647 h 85"/>
                <a:gd name="T32" fmla="*/ 2147483647 w 55"/>
                <a:gd name="T33" fmla="*/ 2147483647 h 85"/>
                <a:gd name="T34" fmla="*/ 2147483647 w 55"/>
                <a:gd name="T35" fmla="*/ 2147483647 h 85"/>
                <a:gd name="T36" fmla="*/ 2147483647 w 55"/>
                <a:gd name="T37" fmla="*/ 2147483647 h 85"/>
                <a:gd name="T38" fmla="*/ 2147483647 w 55"/>
                <a:gd name="T39" fmla="*/ 2147483647 h 85"/>
                <a:gd name="T40" fmla="*/ 2147483647 w 55"/>
                <a:gd name="T41" fmla="*/ 2147483647 h 85"/>
                <a:gd name="T42" fmla="*/ 2147483647 w 55"/>
                <a:gd name="T43" fmla="*/ 2147483647 h 85"/>
                <a:gd name="T44" fmla="*/ 2147483647 w 55"/>
                <a:gd name="T45" fmla="*/ 2147483647 h 85"/>
                <a:gd name="T46" fmla="*/ 2147483647 w 55"/>
                <a:gd name="T47" fmla="*/ 2147483647 h 85"/>
                <a:gd name="T48" fmla="*/ 2147483647 w 55"/>
                <a:gd name="T49" fmla="*/ 2147483647 h 85"/>
                <a:gd name="T50" fmla="*/ 2147483647 w 55"/>
                <a:gd name="T51" fmla="*/ 2147483647 h 85"/>
                <a:gd name="T52" fmla="*/ 2147483647 w 55"/>
                <a:gd name="T53" fmla="*/ 2147483647 h 85"/>
                <a:gd name="T54" fmla="*/ 2147483647 w 55"/>
                <a:gd name="T55" fmla="*/ 2147483647 h 85"/>
                <a:gd name="T56" fmla="*/ 2147483647 w 55"/>
                <a:gd name="T57" fmla="*/ 2147483647 h 85"/>
                <a:gd name="T58" fmla="*/ 2147483647 w 55"/>
                <a:gd name="T59" fmla="*/ 2147483647 h 85"/>
                <a:gd name="T60" fmla="*/ 2147483647 w 55"/>
                <a:gd name="T61" fmla="*/ 2147483647 h 85"/>
                <a:gd name="T62" fmla="*/ 2147483647 w 55"/>
                <a:gd name="T63" fmla="*/ 2147483647 h 85"/>
                <a:gd name="T64" fmla="*/ 2147483647 w 55"/>
                <a:gd name="T65" fmla="*/ 2147483647 h 85"/>
                <a:gd name="T66" fmla="*/ 2147483647 w 55"/>
                <a:gd name="T67" fmla="*/ 2147483647 h 85"/>
                <a:gd name="T68" fmla="*/ 2147483647 w 55"/>
                <a:gd name="T69" fmla="*/ 2147483647 h 85"/>
                <a:gd name="T70" fmla="*/ 2147483647 w 55"/>
                <a:gd name="T71" fmla="*/ 2147483647 h 85"/>
                <a:gd name="T72" fmla="*/ 2147483647 w 55"/>
                <a:gd name="T73" fmla="*/ 2147483647 h 85"/>
                <a:gd name="T74" fmla="*/ 2147483647 w 55"/>
                <a:gd name="T75" fmla="*/ 2147483647 h 85"/>
                <a:gd name="T76" fmla="*/ 2147483647 w 55"/>
                <a:gd name="T77" fmla="*/ 2147483647 h 85"/>
                <a:gd name="T78" fmla="*/ 2147483647 w 55"/>
                <a:gd name="T79" fmla="*/ 2147483647 h 85"/>
                <a:gd name="T80" fmla="*/ 0 w 55"/>
                <a:gd name="T81" fmla="*/ 2147483647 h 85"/>
                <a:gd name="T82" fmla="*/ 2147483647 w 55"/>
                <a:gd name="T83" fmla="*/ 2147483647 h 85"/>
                <a:gd name="T84" fmla="*/ 2147483647 w 55"/>
                <a:gd name="T85" fmla="*/ 2147483647 h 85"/>
                <a:gd name="T86" fmla="*/ 2147483647 w 55"/>
                <a:gd name="T87" fmla="*/ 2147483647 h 85"/>
                <a:gd name="T88" fmla="*/ 2147483647 w 55"/>
                <a:gd name="T89" fmla="*/ 2147483647 h 85"/>
                <a:gd name="T90" fmla="*/ 2147483647 w 55"/>
                <a:gd name="T91" fmla="*/ 2147483647 h 85"/>
                <a:gd name="T92" fmla="*/ 2147483647 w 55"/>
                <a:gd name="T93" fmla="*/ 2147483647 h 85"/>
                <a:gd name="T94" fmla="*/ 2147483647 w 55"/>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85"/>
                <a:gd name="T146" fmla="*/ 55 w 55"/>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85">
                  <a:moveTo>
                    <a:pt x="28" y="17"/>
                  </a:moveTo>
                  <a:lnTo>
                    <a:pt x="31" y="16"/>
                  </a:lnTo>
                  <a:lnTo>
                    <a:pt x="23" y="22"/>
                  </a:lnTo>
                  <a:lnTo>
                    <a:pt x="15" y="28"/>
                  </a:lnTo>
                  <a:lnTo>
                    <a:pt x="18" y="22"/>
                  </a:lnTo>
                  <a:lnTo>
                    <a:pt x="16" y="39"/>
                  </a:lnTo>
                  <a:lnTo>
                    <a:pt x="16" y="38"/>
                  </a:lnTo>
                  <a:lnTo>
                    <a:pt x="18" y="58"/>
                  </a:lnTo>
                  <a:lnTo>
                    <a:pt x="17" y="54"/>
                  </a:lnTo>
                  <a:lnTo>
                    <a:pt x="25" y="68"/>
                  </a:lnTo>
                  <a:lnTo>
                    <a:pt x="21" y="65"/>
                  </a:lnTo>
                  <a:lnTo>
                    <a:pt x="34" y="69"/>
                  </a:lnTo>
                  <a:lnTo>
                    <a:pt x="28" y="69"/>
                  </a:lnTo>
                  <a:lnTo>
                    <a:pt x="38" y="64"/>
                  </a:lnTo>
                  <a:lnTo>
                    <a:pt x="34" y="68"/>
                  </a:lnTo>
                  <a:lnTo>
                    <a:pt x="40" y="56"/>
                  </a:lnTo>
                  <a:lnTo>
                    <a:pt x="39" y="59"/>
                  </a:lnTo>
                  <a:lnTo>
                    <a:pt x="39" y="27"/>
                  </a:lnTo>
                  <a:lnTo>
                    <a:pt x="41" y="32"/>
                  </a:lnTo>
                  <a:lnTo>
                    <a:pt x="32" y="18"/>
                  </a:lnTo>
                  <a:lnTo>
                    <a:pt x="33" y="19"/>
                  </a:lnTo>
                  <a:lnTo>
                    <a:pt x="28" y="14"/>
                  </a:lnTo>
                  <a:lnTo>
                    <a:pt x="35" y="16"/>
                  </a:lnTo>
                  <a:lnTo>
                    <a:pt x="28" y="17"/>
                  </a:lnTo>
                  <a:close/>
                  <a:moveTo>
                    <a:pt x="32" y="1"/>
                  </a:moveTo>
                  <a:cubicBezTo>
                    <a:pt x="35" y="0"/>
                    <a:pt x="37" y="1"/>
                    <a:pt x="39" y="3"/>
                  </a:cubicBezTo>
                  <a:lnTo>
                    <a:pt x="44" y="8"/>
                  </a:lnTo>
                  <a:cubicBezTo>
                    <a:pt x="45" y="8"/>
                    <a:pt x="45" y="9"/>
                    <a:pt x="45" y="9"/>
                  </a:cubicBezTo>
                  <a:lnTo>
                    <a:pt x="54" y="23"/>
                  </a:lnTo>
                  <a:cubicBezTo>
                    <a:pt x="55" y="24"/>
                    <a:pt x="55" y="26"/>
                    <a:pt x="55" y="27"/>
                  </a:cubicBezTo>
                  <a:lnTo>
                    <a:pt x="55" y="59"/>
                  </a:lnTo>
                  <a:cubicBezTo>
                    <a:pt x="55" y="61"/>
                    <a:pt x="55" y="62"/>
                    <a:pt x="55" y="63"/>
                  </a:cubicBezTo>
                  <a:lnTo>
                    <a:pt x="49" y="75"/>
                  </a:lnTo>
                  <a:cubicBezTo>
                    <a:pt x="48" y="77"/>
                    <a:pt x="47" y="78"/>
                    <a:pt x="45" y="79"/>
                  </a:cubicBezTo>
                  <a:lnTo>
                    <a:pt x="35" y="84"/>
                  </a:lnTo>
                  <a:cubicBezTo>
                    <a:pt x="33" y="85"/>
                    <a:pt x="31" y="85"/>
                    <a:pt x="29" y="84"/>
                  </a:cubicBezTo>
                  <a:lnTo>
                    <a:pt x="16" y="80"/>
                  </a:lnTo>
                  <a:cubicBezTo>
                    <a:pt x="14" y="80"/>
                    <a:pt x="13" y="78"/>
                    <a:pt x="12" y="76"/>
                  </a:cubicBezTo>
                  <a:lnTo>
                    <a:pt x="4" y="62"/>
                  </a:lnTo>
                  <a:cubicBezTo>
                    <a:pt x="3" y="61"/>
                    <a:pt x="3" y="60"/>
                    <a:pt x="2" y="59"/>
                  </a:cubicBezTo>
                  <a:lnTo>
                    <a:pt x="0" y="39"/>
                  </a:lnTo>
                  <a:cubicBezTo>
                    <a:pt x="0" y="39"/>
                    <a:pt x="0" y="38"/>
                    <a:pt x="1" y="38"/>
                  </a:cubicBezTo>
                  <a:lnTo>
                    <a:pt x="3" y="21"/>
                  </a:lnTo>
                  <a:cubicBezTo>
                    <a:pt x="3" y="18"/>
                    <a:pt x="4" y="16"/>
                    <a:pt x="6" y="15"/>
                  </a:cubicBezTo>
                  <a:lnTo>
                    <a:pt x="14" y="9"/>
                  </a:lnTo>
                  <a:lnTo>
                    <a:pt x="22" y="3"/>
                  </a:lnTo>
                  <a:cubicBezTo>
                    <a:pt x="23" y="2"/>
                    <a:pt x="24" y="2"/>
                    <a:pt x="25" y="2"/>
                  </a:cubicBezTo>
                  <a:lnTo>
                    <a:pt x="32" y="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 name="Freeform 43"/>
            <p:cNvSpPr>
              <a:spLocks/>
            </p:cNvSpPr>
            <p:nvPr/>
          </p:nvSpPr>
          <p:spPr bwMode="auto">
            <a:xfrm>
              <a:off x="6018213" y="5837238"/>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6" y="8"/>
                  </a:moveTo>
                  <a:cubicBezTo>
                    <a:pt x="20" y="0"/>
                    <a:pt x="13" y="8"/>
                    <a:pt x="7" y="16"/>
                  </a:cubicBezTo>
                  <a:cubicBezTo>
                    <a:pt x="0" y="16"/>
                    <a:pt x="7" y="32"/>
                    <a:pt x="13" y="32"/>
                  </a:cubicBezTo>
                  <a:cubicBezTo>
                    <a:pt x="26" y="48"/>
                    <a:pt x="26" y="48"/>
                    <a:pt x="26" y="32"/>
                  </a:cubicBezTo>
                  <a:cubicBezTo>
                    <a:pt x="32" y="24"/>
                    <a:pt x="32" y="8"/>
                    <a:pt x="26"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 name="Freeform 44"/>
            <p:cNvSpPr>
              <a:spLocks noEditPoints="1"/>
            </p:cNvSpPr>
            <p:nvPr/>
          </p:nvSpPr>
          <p:spPr bwMode="auto">
            <a:xfrm>
              <a:off x="6021388" y="5842001"/>
              <a:ext cx="26988" cy="34925"/>
            </a:xfrm>
            <a:custGeom>
              <a:avLst/>
              <a:gdLst>
                <a:gd name="T0" fmla="*/ 2147483647 w 43"/>
                <a:gd name="T1" fmla="*/ 2147483647 h 55"/>
                <a:gd name="T2" fmla="*/ 2147483647 w 43"/>
                <a:gd name="T3" fmla="*/ 2147483647 h 55"/>
                <a:gd name="T4" fmla="*/ 2147483647 w 43"/>
                <a:gd name="T5" fmla="*/ 2147483647 h 55"/>
                <a:gd name="T6" fmla="*/ 2147483647 w 43"/>
                <a:gd name="T7" fmla="*/ 2147483647 h 55"/>
                <a:gd name="T8" fmla="*/ 2147483647 w 43"/>
                <a:gd name="T9" fmla="*/ 2147483647 h 55"/>
                <a:gd name="T10" fmla="*/ 2147483647 w 43"/>
                <a:gd name="T11" fmla="*/ 2147483647 h 55"/>
                <a:gd name="T12" fmla="*/ 2147483647 w 43"/>
                <a:gd name="T13" fmla="*/ 2147483647 h 55"/>
                <a:gd name="T14" fmla="*/ 2147483647 w 43"/>
                <a:gd name="T15" fmla="*/ 2147483647 h 55"/>
                <a:gd name="T16" fmla="*/ 2147483647 w 43"/>
                <a:gd name="T17" fmla="*/ 2147483647 h 55"/>
                <a:gd name="T18" fmla="*/ 2147483647 w 43"/>
                <a:gd name="T19" fmla="*/ 2147483647 h 55"/>
                <a:gd name="T20" fmla="*/ 2147483647 w 43"/>
                <a:gd name="T21" fmla="*/ 2147483647 h 55"/>
                <a:gd name="T22" fmla="*/ 2147483647 w 43"/>
                <a:gd name="T23" fmla="*/ 2147483647 h 55"/>
                <a:gd name="T24" fmla="*/ 2147483647 w 43"/>
                <a:gd name="T25" fmla="*/ 2147483647 h 55"/>
                <a:gd name="T26" fmla="*/ 2147483647 w 43"/>
                <a:gd name="T27" fmla="*/ 2147483647 h 55"/>
                <a:gd name="T28" fmla="*/ 2147483647 w 43"/>
                <a:gd name="T29" fmla="*/ 2147483647 h 55"/>
                <a:gd name="T30" fmla="*/ 2147483647 w 43"/>
                <a:gd name="T31" fmla="*/ 2147483647 h 55"/>
                <a:gd name="T32" fmla="*/ 2147483647 w 43"/>
                <a:gd name="T33" fmla="*/ 2147483647 h 55"/>
                <a:gd name="T34" fmla="*/ 2147483647 w 43"/>
                <a:gd name="T35" fmla="*/ 2147483647 h 55"/>
                <a:gd name="T36" fmla="*/ 2147483647 w 43"/>
                <a:gd name="T37" fmla="*/ 2147483647 h 55"/>
                <a:gd name="T38" fmla="*/ 2147483647 w 43"/>
                <a:gd name="T39" fmla="*/ 2147483647 h 55"/>
                <a:gd name="T40" fmla="*/ 2147483647 w 43"/>
                <a:gd name="T41" fmla="*/ 2147483647 h 55"/>
                <a:gd name="T42" fmla="*/ 2147483647 w 43"/>
                <a:gd name="T43" fmla="*/ 2147483647 h 55"/>
                <a:gd name="T44" fmla="*/ 2147483647 w 43"/>
                <a:gd name="T45" fmla="*/ 2147483647 h 55"/>
                <a:gd name="T46" fmla="*/ 2147483647 w 43"/>
                <a:gd name="T47" fmla="*/ 2147483647 h 55"/>
                <a:gd name="T48" fmla="*/ 2147483647 w 43"/>
                <a:gd name="T49" fmla="*/ 2147483647 h 55"/>
                <a:gd name="T50" fmla="*/ 2147483647 w 43"/>
                <a:gd name="T51" fmla="*/ 2147483647 h 55"/>
                <a:gd name="T52" fmla="*/ 2147483647 w 43"/>
                <a:gd name="T53" fmla="*/ 2147483647 h 55"/>
                <a:gd name="T54" fmla="*/ 2147483647 w 43"/>
                <a:gd name="T55" fmla="*/ 2147483647 h 55"/>
                <a:gd name="T56" fmla="*/ 2147483647 w 43"/>
                <a:gd name="T57" fmla="*/ 2147483647 h 55"/>
                <a:gd name="T58" fmla="*/ 2147483647 w 43"/>
                <a:gd name="T59" fmla="*/ 2147483647 h 55"/>
                <a:gd name="T60" fmla="*/ 2147483647 w 43"/>
                <a:gd name="T61" fmla="*/ 2147483647 h 55"/>
                <a:gd name="T62" fmla="*/ 2147483647 w 43"/>
                <a:gd name="T63" fmla="*/ 2147483647 h 55"/>
                <a:gd name="T64" fmla="*/ 2147483647 w 43"/>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55"/>
                <a:gd name="T101" fmla="*/ 43 w 4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55">
                  <a:moveTo>
                    <a:pt x="22" y="14"/>
                  </a:moveTo>
                  <a:lnTo>
                    <a:pt x="28" y="18"/>
                  </a:lnTo>
                  <a:lnTo>
                    <a:pt x="19" y="16"/>
                  </a:lnTo>
                  <a:lnTo>
                    <a:pt x="26" y="14"/>
                  </a:lnTo>
                  <a:lnTo>
                    <a:pt x="16" y="24"/>
                  </a:lnTo>
                  <a:lnTo>
                    <a:pt x="18" y="20"/>
                  </a:lnTo>
                  <a:lnTo>
                    <a:pt x="16" y="28"/>
                  </a:lnTo>
                  <a:lnTo>
                    <a:pt x="14" y="21"/>
                  </a:lnTo>
                  <a:lnTo>
                    <a:pt x="22" y="29"/>
                  </a:lnTo>
                  <a:lnTo>
                    <a:pt x="33" y="41"/>
                  </a:lnTo>
                  <a:lnTo>
                    <a:pt x="20" y="45"/>
                  </a:lnTo>
                  <a:lnTo>
                    <a:pt x="22" y="33"/>
                  </a:lnTo>
                  <a:cubicBezTo>
                    <a:pt x="22" y="33"/>
                    <a:pt x="22" y="32"/>
                    <a:pt x="22" y="32"/>
                  </a:cubicBezTo>
                  <a:lnTo>
                    <a:pt x="27" y="17"/>
                  </a:lnTo>
                  <a:lnTo>
                    <a:pt x="27" y="23"/>
                  </a:lnTo>
                  <a:lnTo>
                    <a:pt x="22" y="14"/>
                  </a:lnTo>
                  <a:close/>
                  <a:moveTo>
                    <a:pt x="41" y="16"/>
                  </a:moveTo>
                  <a:cubicBezTo>
                    <a:pt x="43" y="18"/>
                    <a:pt x="43" y="20"/>
                    <a:pt x="42" y="22"/>
                  </a:cubicBezTo>
                  <a:lnTo>
                    <a:pt x="37" y="37"/>
                  </a:lnTo>
                  <a:lnTo>
                    <a:pt x="37" y="36"/>
                  </a:lnTo>
                  <a:lnTo>
                    <a:pt x="35" y="48"/>
                  </a:lnTo>
                  <a:cubicBezTo>
                    <a:pt x="35" y="51"/>
                    <a:pt x="33" y="53"/>
                    <a:pt x="30" y="54"/>
                  </a:cubicBezTo>
                  <a:cubicBezTo>
                    <a:pt x="27" y="55"/>
                    <a:pt x="24" y="54"/>
                    <a:pt x="22" y="52"/>
                  </a:cubicBezTo>
                  <a:lnTo>
                    <a:pt x="11" y="40"/>
                  </a:lnTo>
                  <a:lnTo>
                    <a:pt x="3" y="32"/>
                  </a:lnTo>
                  <a:cubicBezTo>
                    <a:pt x="1" y="30"/>
                    <a:pt x="0" y="27"/>
                    <a:pt x="1" y="25"/>
                  </a:cubicBezTo>
                  <a:lnTo>
                    <a:pt x="3" y="17"/>
                  </a:lnTo>
                  <a:cubicBezTo>
                    <a:pt x="3" y="15"/>
                    <a:pt x="4" y="14"/>
                    <a:pt x="5" y="13"/>
                  </a:cubicBezTo>
                  <a:lnTo>
                    <a:pt x="15" y="3"/>
                  </a:lnTo>
                  <a:cubicBezTo>
                    <a:pt x="17" y="1"/>
                    <a:pt x="20" y="0"/>
                    <a:pt x="22" y="1"/>
                  </a:cubicBezTo>
                  <a:lnTo>
                    <a:pt x="31" y="3"/>
                  </a:lnTo>
                  <a:cubicBezTo>
                    <a:pt x="33" y="3"/>
                    <a:pt x="35" y="5"/>
                    <a:pt x="36" y="7"/>
                  </a:cubicBezTo>
                  <a:lnTo>
                    <a:pt x="41" y="1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 name="Freeform 45"/>
            <p:cNvSpPr>
              <a:spLocks/>
            </p:cNvSpPr>
            <p:nvPr/>
          </p:nvSpPr>
          <p:spPr bwMode="auto">
            <a:xfrm>
              <a:off x="5883275" y="5646738"/>
              <a:ext cx="55563" cy="57150"/>
            </a:xfrm>
            <a:custGeom>
              <a:avLst/>
              <a:gdLst>
                <a:gd name="T0" fmla="*/ 2147483647 w 89"/>
                <a:gd name="T1" fmla="*/ 0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0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0 h 89"/>
                <a:gd name="T64" fmla="*/ 2147483647 w 89"/>
                <a:gd name="T65" fmla="*/ 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89"/>
                <a:gd name="T101" fmla="*/ 89 w 89"/>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89">
                  <a:moveTo>
                    <a:pt x="89" y="0"/>
                  </a:moveTo>
                  <a:lnTo>
                    <a:pt x="89" y="9"/>
                  </a:lnTo>
                  <a:lnTo>
                    <a:pt x="89" y="29"/>
                  </a:lnTo>
                  <a:lnTo>
                    <a:pt x="89" y="49"/>
                  </a:lnTo>
                  <a:lnTo>
                    <a:pt x="89" y="58"/>
                  </a:lnTo>
                  <a:lnTo>
                    <a:pt x="89" y="61"/>
                  </a:lnTo>
                  <a:lnTo>
                    <a:pt x="88" y="70"/>
                  </a:lnTo>
                  <a:cubicBezTo>
                    <a:pt x="88" y="71"/>
                    <a:pt x="88" y="72"/>
                    <a:pt x="88" y="73"/>
                  </a:cubicBezTo>
                  <a:lnTo>
                    <a:pt x="84" y="81"/>
                  </a:lnTo>
                  <a:cubicBezTo>
                    <a:pt x="83" y="83"/>
                    <a:pt x="82" y="84"/>
                    <a:pt x="80" y="85"/>
                  </a:cubicBezTo>
                  <a:lnTo>
                    <a:pt x="74" y="88"/>
                  </a:lnTo>
                  <a:cubicBezTo>
                    <a:pt x="72" y="88"/>
                    <a:pt x="70" y="89"/>
                    <a:pt x="69" y="88"/>
                  </a:cubicBezTo>
                  <a:lnTo>
                    <a:pt x="61" y="86"/>
                  </a:lnTo>
                  <a:lnTo>
                    <a:pt x="43" y="82"/>
                  </a:lnTo>
                  <a:lnTo>
                    <a:pt x="19" y="76"/>
                  </a:lnTo>
                  <a:lnTo>
                    <a:pt x="0" y="71"/>
                  </a:lnTo>
                  <a:lnTo>
                    <a:pt x="3" y="56"/>
                  </a:lnTo>
                  <a:lnTo>
                    <a:pt x="23" y="61"/>
                  </a:lnTo>
                  <a:lnTo>
                    <a:pt x="46" y="67"/>
                  </a:lnTo>
                  <a:lnTo>
                    <a:pt x="64" y="71"/>
                  </a:lnTo>
                  <a:lnTo>
                    <a:pt x="72" y="73"/>
                  </a:lnTo>
                  <a:lnTo>
                    <a:pt x="67" y="73"/>
                  </a:lnTo>
                  <a:lnTo>
                    <a:pt x="73" y="70"/>
                  </a:lnTo>
                  <a:lnTo>
                    <a:pt x="69" y="74"/>
                  </a:lnTo>
                  <a:lnTo>
                    <a:pt x="73" y="66"/>
                  </a:lnTo>
                  <a:lnTo>
                    <a:pt x="73" y="68"/>
                  </a:lnTo>
                  <a:lnTo>
                    <a:pt x="73" y="61"/>
                  </a:lnTo>
                  <a:lnTo>
                    <a:pt x="73" y="58"/>
                  </a:lnTo>
                  <a:lnTo>
                    <a:pt x="73" y="49"/>
                  </a:lnTo>
                  <a:lnTo>
                    <a:pt x="73" y="29"/>
                  </a:lnTo>
                  <a:lnTo>
                    <a:pt x="73" y="9"/>
                  </a:lnTo>
                  <a:lnTo>
                    <a:pt x="73" y="0"/>
                  </a:lnTo>
                  <a:lnTo>
                    <a:pt x="89"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 name="Freeform 46"/>
            <p:cNvSpPr>
              <a:spLocks/>
            </p:cNvSpPr>
            <p:nvPr/>
          </p:nvSpPr>
          <p:spPr bwMode="auto">
            <a:xfrm>
              <a:off x="5881688" y="5646738"/>
              <a:ext cx="53975" cy="57150"/>
            </a:xfrm>
            <a:custGeom>
              <a:avLst/>
              <a:gdLst>
                <a:gd name="T0" fmla="*/ 2147483647 w 86"/>
                <a:gd name="T1" fmla="*/ 0 h 88"/>
                <a:gd name="T2" fmla="*/ 2147483647 w 86"/>
                <a:gd name="T3" fmla="*/ 2147483647 h 88"/>
                <a:gd name="T4" fmla="*/ 2147483647 w 86"/>
                <a:gd name="T5" fmla="*/ 2147483647 h 88"/>
                <a:gd name="T6" fmla="*/ 2147483647 w 86"/>
                <a:gd name="T7" fmla="*/ 2147483647 h 88"/>
                <a:gd name="T8" fmla="*/ 2147483647 w 86"/>
                <a:gd name="T9" fmla="*/ 2147483647 h 88"/>
                <a:gd name="T10" fmla="*/ 2147483647 w 86"/>
                <a:gd name="T11" fmla="*/ 2147483647 h 88"/>
                <a:gd name="T12" fmla="*/ 2147483647 w 86"/>
                <a:gd name="T13" fmla="*/ 2147483647 h 88"/>
                <a:gd name="T14" fmla="*/ 2147483647 w 86"/>
                <a:gd name="T15" fmla="*/ 2147483647 h 88"/>
                <a:gd name="T16" fmla="*/ 2147483647 w 86"/>
                <a:gd name="T17" fmla="*/ 2147483647 h 88"/>
                <a:gd name="T18" fmla="*/ 2147483647 w 86"/>
                <a:gd name="T19" fmla="*/ 2147483647 h 88"/>
                <a:gd name="T20" fmla="*/ 2147483647 w 86"/>
                <a:gd name="T21" fmla="*/ 2147483647 h 88"/>
                <a:gd name="T22" fmla="*/ 2147483647 w 86"/>
                <a:gd name="T23" fmla="*/ 2147483647 h 88"/>
                <a:gd name="T24" fmla="*/ 2147483647 w 86"/>
                <a:gd name="T25" fmla="*/ 2147483647 h 88"/>
                <a:gd name="T26" fmla="*/ 2147483647 w 86"/>
                <a:gd name="T27" fmla="*/ 2147483647 h 88"/>
                <a:gd name="T28" fmla="*/ 2147483647 w 86"/>
                <a:gd name="T29" fmla="*/ 2147483647 h 88"/>
                <a:gd name="T30" fmla="*/ 2147483647 w 86"/>
                <a:gd name="T31" fmla="*/ 2147483647 h 88"/>
                <a:gd name="T32" fmla="*/ 0 w 86"/>
                <a:gd name="T33" fmla="*/ 2147483647 h 88"/>
                <a:gd name="T34" fmla="*/ 2147483647 w 86"/>
                <a:gd name="T35" fmla="*/ 2147483647 h 88"/>
                <a:gd name="T36" fmla="*/ 2147483647 w 86"/>
                <a:gd name="T37" fmla="*/ 2147483647 h 88"/>
                <a:gd name="T38" fmla="*/ 2147483647 w 86"/>
                <a:gd name="T39" fmla="*/ 2147483647 h 88"/>
                <a:gd name="T40" fmla="*/ 2147483647 w 86"/>
                <a:gd name="T41" fmla="*/ 2147483647 h 88"/>
                <a:gd name="T42" fmla="*/ 2147483647 w 86"/>
                <a:gd name="T43" fmla="*/ 2147483647 h 88"/>
                <a:gd name="T44" fmla="*/ 2147483647 w 86"/>
                <a:gd name="T45" fmla="*/ 2147483647 h 88"/>
                <a:gd name="T46" fmla="*/ 2147483647 w 86"/>
                <a:gd name="T47" fmla="*/ 2147483647 h 88"/>
                <a:gd name="T48" fmla="*/ 2147483647 w 86"/>
                <a:gd name="T49" fmla="*/ 2147483647 h 88"/>
                <a:gd name="T50" fmla="*/ 2147483647 w 86"/>
                <a:gd name="T51" fmla="*/ 2147483647 h 88"/>
                <a:gd name="T52" fmla="*/ 2147483647 w 86"/>
                <a:gd name="T53" fmla="*/ 2147483647 h 88"/>
                <a:gd name="T54" fmla="*/ 2147483647 w 86"/>
                <a:gd name="T55" fmla="*/ 2147483647 h 88"/>
                <a:gd name="T56" fmla="*/ 2147483647 w 86"/>
                <a:gd name="T57" fmla="*/ 2147483647 h 88"/>
                <a:gd name="T58" fmla="*/ 2147483647 w 86"/>
                <a:gd name="T59" fmla="*/ 2147483647 h 88"/>
                <a:gd name="T60" fmla="*/ 2147483647 w 86"/>
                <a:gd name="T61" fmla="*/ 2147483647 h 88"/>
                <a:gd name="T62" fmla="*/ 2147483647 w 86"/>
                <a:gd name="T63" fmla="*/ 2147483647 h 88"/>
                <a:gd name="T64" fmla="*/ 2147483647 w 86"/>
                <a:gd name="T65" fmla="*/ 2147483647 h 88"/>
                <a:gd name="T66" fmla="*/ 2147483647 w 86"/>
                <a:gd name="T67" fmla="*/ 0 h 88"/>
                <a:gd name="T68" fmla="*/ 2147483647 w 86"/>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88"/>
                <a:gd name="T107" fmla="*/ 86 w 86"/>
                <a:gd name="T108" fmla="*/ 88 h 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88">
                  <a:moveTo>
                    <a:pt x="86" y="0"/>
                  </a:moveTo>
                  <a:lnTo>
                    <a:pt x="86" y="3"/>
                  </a:lnTo>
                  <a:lnTo>
                    <a:pt x="86" y="12"/>
                  </a:lnTo>
                  <a:lnTo>
                    <a:pt x="86" y="37"/>
                  </a:lnTo>
                  <a:lnTo>
                    <a:pt x="86" y="62"/>
                  </a:lnTo>
                  <a:lnTo>
                    <a:pt x="86" y="71"/>
                  </a:lnTo>
                  <a:lnTo>
                    <a:pt x="86" y="74"/>
                  </a:lnTo>
                  <a:lnTo>
                    <a:pt x="86" y="77"/>
                  </a:lnTo>
                  <a:cubicBezTo>
                    <a:pt x="86" y="80"/>
                    <a:pt x="85" y="83"/>
                    <a:pt x="83" y="84"/>
                  </a:cubicBezTo>
                  <a:lnTo>
                    <a:pt x="80" y="86"/>
                  </a:lnTo>
                  <a:cubicBezTo>
                    <a:pt x="79" y="87"/>
                    <a:pt x="78" y="87"/>
                    <a:pt x="76" y="87"/>
                  </a:cubicBezTo>
                  <a:lnTo>
                    <a:pt x="67" y="88"/>
                  </a:lnTo>
                  <a:cubicBezTo>
                    <a:pt x="67" y="88"/>
                    <a:pt x="66" y="88"/>
                    <a:pt x="65" y="88"/>
                  </a:cubicBezTo>
                  <a:lnTo>
                    <a:pt x="58" y="87"/>
                  </a:lnTo>
                  <a:lnTo>
                    <a:pt x="42" y="84"/>
                  </a:lnTo>
                  <a:lnTo>
                    <a:pt x="21" y="78"/>
                  </a:lnTo>
                  <a:lnTo>
                    <a:pt x="0" y="70"/>
                  </a:lnTo>
                  <a:lnTo>
                    <a:pt x="6" y="55"/>
                  </a:lnTo>
                  <a:lnTo>
                    <a:pt x="26" y="63"/>
                  </a:lnTo>
                  <a:lnTo>
                    <a:pt x="45" y="69"/>
                  </a:lnTo>
                  <a:lnTo>
                    <a:pt x="61" y="72"/>
                  </a:lnTo>
                  <a:lnTo>
                    <a:pt x="68" y="73"/>
                  </a:lnTo>
                  <a:lnTo>
                    <a:pt x="66" y="73"/>
                  </a:lnTo>
                  <a:lnTo>
                    <a:pt x="75" y="72"/>
                  </a:lnTo>
                  <a:lnTo>
                    <a:pt x="71" y="73"/>
                  </a:lnTo>
                  <a:lnTo>
                    <a:pt x="74" y="71"/>
                  </a:lnTo>
                  <a:lnTo>
                    <a:pt x="70" y="77"/>
                  </a:lnTo>
                  <a:lnTo>
                    <a:pt x="70" y="74"/>
                  </a:lnTo>
                  <a:lnTo>
                    <a:pt x="70" y="71"/>
                  </a:lnTo>
                  <a:lnTo>
                    <a:pt x="70" y="62"/>
                  </a:lnTo>
                  <a:lnTo>
                    <a:pt x="70" y="37"/>
                  </a:lnTo>
                  <a:lnTo>
                    <a:pt x="70" y="12"/>
                  </a:lnTo>
                  <a:lnTo>
                    <a:pt x="70" y="3"/>
                  </a:lnTo>
                  <a:lnTo>
                    <a:pt x="70" y="0"/>
                  </a:lnTo>
                  <a:lnTo>
                    <a:pt x="86"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 name="Freeform 47"/>
            <p:cNvSpPr>
              <a:spLocks/>
            </p:cNvSpPr>
            <p:nvPr/>
          </p:nvSpPr>
          <p:spPr bwMode="auto">
            <a:xfrm>
              <a:off x="5899150" y="5610226"/>
              <a:ext cx="49213" cy="41275"/>
            </a:xfrm>
            <a:custGeom>
              <a:avLst/>
              <a:gdLst>
                <a:gd name="T0" fmla="*/ 2147483647 w 80"/>
                <a:gd name="T1" fmla="*/ 2147483647 h 64"/>
                <a:gd name="T2" fmla="*/ 2147483647 w 80"/>
                <a:gd name="T3" fmla="*/ 2147483647 h 64"/>
                <a:gd name="T4" fmla="*/ 0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75" y="45"/>
                  </a:moveTo>
                  <a:cubicBezTo>
                    <a:pt x="75" y="32"/>
                    <a:pt x="69" y="26"/>
                    <a:pt x="63" y="20"/>
                  </a:cubicBezTo>
                  <a:cubicBezTo>
                    <a:pt x="46" y="7"/>
                    <a:pt x="0" y="0"/>
                    <a:pt x="0" y="32"/>
                  </a:cubicBezTo>
                  <a:cubicBezTo>
                    <a:pt x="0" y="58"/>
                    <a:pt x="29" y="64"/>
                    <a:pt x="52" y="64"/>
                  </a:cubicBezTo>
                  <a:cubicBezTo>
                    <a:pt x="58" y="64"/>
                    <a:pt x="80" y="58"/>
                    <a:pt x="75" y="45"/>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 name="Freeform 48"/>
            <p:cNvSpPr>
              <a:spLocks noEditPoints="1"/>
            </p:cNvSpPr>
            <p:nvPr/>
          </p:nvSpPr>
          <p:spPr bwMode="auto">
            <a:xfrm>
              <a:off x="5899150" y="5616576"/>
              <a:ext cx="57150" cy="46038"/>
            </a:xfrm>
            <a:custGeom>
              <a:avLst/>
              <a:gdLst>
                <a:gd name="T0" fmla="*/ 2147483647 w 92"/>
                <a:gd name="T1" fmla="*/ 2147483647 h 72"/>
                <a:gd name="T2" fmla="*/ 2147483647 w 92"/>
                <a:gd name="T3" fmla="*/ 2147483647 h 72"/>
                <a:gd name="T4" fmla="*/ 2147483647 w 92"/>
                <a:gd name="T5" fmla="*/ 2147483647 h 72"/>
                <a:gd name="T6" fmla="*/ 2147483647 w 92"/>
                <a:gd name="T7" fmla="*/ 2147483647 h 72"/>
                <a:gd name="T8" fmla="*/ 2147483647 w 92"/>
                <a:gd name="T9" fmla="*/ 2147483647 h 72"/>
                <a:gd name="T10" fmla="*/ 2147483647 w 92"/>
                <a:gd name="T11" fmla="*/ 2147483647 h 72"/>
                <a:gd name="T12" fmla="*/ 2147483647 w 92"/>
                <a:gd name="T13" fmla="*/ 2147483647 h 72"/>
                <a:gd name="T14" fmla="*/ 2147483647 w 92"/>
                <a:gd name="T15" fmla="*/ 2147483647 h 72"/>
                <a:gd name="T16" fmla="*/ 2147483647 w 92"/>
                <a:gd name="T17" fmla="*/ 2147483647 h 72"/>
                <a:gd name="T18" fmla="*/ 2147483647 w 92"/>
                <a:gd name="T19" fmla="*/ 2147483647 h 72"/>
                <a:gd name="T20" fmla="*/ 2147483647 w 92"/>
                <a:gd name="T21" fmla="*/ 2147483647 h 72"/>
                <a:gd name="T22" fmla="*/ 2147483647 w 92"/>
                <a:gd name="T23" fmla="*/ 2147483647 h 72"/>
                <a:gd name="T24" fmla="*/ 2147483647 w 92"/>
                <a:gd name="T25" fmla="*/ 2147483647 h 72"/>
                <a:gd name="T26" fmla="*/ 2147483647 w 92"/>
                <a:gd name="T27" fmla="*/ 2147483647 h 72"/>
                <a:gd name="T28" fmla="*/ 2147483647 w 92"/>
                <a:gd name="T29" fmla="*/ 2147483647 h 72"/>
                <a:gd name="T30" fmla="*/ 2147483647 w 92"/>
                <a:gd name="T31" fmla="*/ 2147483647 h 72"/>
                <a:gd name="T32" fmla="*/ 2147483647 w 92"/>
                <a:gd name="T33" fmla="*/ 2147483647 h 72"/>
                <a:gd name="T34" fmla="*/ 2147483647 w 92"/>
                <a:gd name="T35" fmla="*/ 2147483647 h 72"/>
                <a:gd name="T36" fmla="*/ 2147483647 w 92"/>
                <a:gd name="T37" fmla="*/ 2147483647 h 72"/>
                <a:gd name="T38" fmla="*/ 2147483647 w 92"/>
                <a:gd name="T39" fmla="*/ 2147483647 h 72"/>
                <a:gd name="T40" fmla="*/ 2147483647 w 92"/>
                <a:gd name="T41" fmla="*/ 2147483647 h 72"/>
                <a:gd name="T42" fmla="*/ 2147483647 w 92"/>
                <a:gd name="T43" fmla="*/ 2147483647 h 72"/>
                <a:gd name="T44" fmla="*/ 2147483647 w 92"/>
                <a:gd name="T45" fmla="*/ 2147483647 h 72"/>
                <a:gd name="T46" fmla="*/ 2147483647 w 92"/>
                <a:gd name="T47" fmla="*/ 2147483647 h 72"/>
                <a:gd name="T48" fmla="*/ 2147483647 w 92"/>
                <a:gd name="T49" fmla="*/ 2147483647 h 72"/>
                <a:gd name="T50" fmla="*/ 2147483647 w 92"/>
                <a:gd name="T51" fmla="*/ 2147483647 h 72"/>
                <a:gd name="T52" fmla="*/ 2147483647 w 92"/>
                <a:gd name="T53" fmla="*/ 2147483647 h 72"/>
                <a:gd name="T54" fmla="*/ 2147483647 w 92"/>
                <a:gd name="T55" fmla="*/ 2147483647 h 72"/>
                <a:gd name="T56" fmla="*/ 2147483647 w 92"/>
                <a:gd name="T57" fmla="*/ 2147483647 h 72"/>
                <a:gd name="T58" fmla="*/ 2147483647 w 92"/>
                <a:gd name="T59" fmla="*/ 2147483647 h 72"/>
                <a:gd name="T60" fmla="*/ 2147483647 w 92"/>
                <a:gd name="T61" fmla="*/ 2147483647 h 72"/>
                <a:gd name="T62" fmla="*/ 2147483647 w 92"/>
                <a:gd name="T63" fmla="*/ 2147483647 h 72"/>
                <a:gd name="T64" fmla="*/ 2147483647 w 92"/>
                <a:gd name="T65" fmla="*/ 2147483647 h 72"/>
                <a:gd name="T66" fmla="*/ 2147483647 w 92"/>
                <a:gd name="T67" fmla="*/ 2147483647 h 72"/>
                <a:gd name="T68" fmla="*/ 2147483647 w 92"/>
                <a:gd name="T69" fmla="*/ 2147483647 h 72"/>
                <a:gd name="T70" fmla="*/ 2147483647 w 92"/>
                <a:gd name="T71" fmla="*/ 2147483647 h 72"/>
                <a:gd name="T72" fmla="*/ 2147483647 w 92"/>
                <a:gd name="T73" fmla="*/ 2147483647 h 72"/>
                <a:gd name="T74" fmla="*/ 2147483647 w 92"/>
                <a:gd name="T75" fmla="*/ 2147483647 h 72"/>
                <a:gd name="T76" fmla="*/ 2147483647 w 92"/>
                <a:gd name="T77" fmla="*/ 2147483647 h 72"/>
                <a:gd name="T78" fmla="*/ 2147483647 w 92"/>
                <a:gd name="T79" fmla="*/ 2147483647 h 72"/>
                <a:gd name="T80" fmla="*/ 2147483647 w 92"/>
                <a:gd name="T81" fmla="*/ 2147483647 h 72"/>
                <a:gd name="T82" fmla="*/ 2147483647 w 92"/>
                <a:gd name="T83" fmla="*/ 2147483647 h 72"/>
                <a:gd name="T84" fmla="*/ 2147483647 w 92"/>
                <a:gd name="T85" fmla="*/ 2147483647 h 72"/>
                <a:gd name="T86" fmla="*/ 2147483647 w 92"/>
                <a:gd name="T87" fmla="*/ 2147483647 h 72"/>
                <a:gd name="T88" fmla="*/ 2147483647 w 92"/>
                <a:gd name="T89" fmla="*/ 2147483647 h 72"/>
                <a:gd name="T90" fmla="*/ 2147483647 w 92"/>
                <a:gd name="T91" fmla="*/ 2147483647 h 72"/>
                <a:gd name="T92" fmla="*/ 2147483647 w 92"/>
                <a:gd name="T93" fmla="*/ 2147483647 h 72"/>
                <a:gd name="T94" fmla="*/ 2147483647 w 92"/>
                <a:gd name="T95" fmla="*/ 2147483647 h 72"/>
                <a:gd name="T96" fmla="*/ 2147483647 w 92"/>
                <a:gd name="T97" fmla="*/ 2147483647 h 72"/>
                <a:gd name="T98" fmla="*/ 2147483647 w 92"/>
                <a:gd name="T99" fmla="*/ 2147483647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
                <a:gd name="T151" fmla="*/ 0 h 72"/>
                <a:gd name="T152" fmla="*/ 92 w 92"/>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 h="72">
                  <a:moveTo>
                    <a:pt x="76" y="43"/>
                  </a:moveTo>
                  <a:lnTo>
                    <a:pt x="76" y="47"/>
                  </a:lnTo>
                  <a:lnTo>
                    <a:pt x="72" y="32"/>
                  </a:lnTo>
                  <a:lnTo>
                    <a:pt x="73" y="34"/>
                  </a:lnTo>
                  <a:lnTo>
                    <a:pt x="65" y="24"/>
                  </a:lnTo>
                  <a:lnTo>
                    <a:pt x="68" y="27"/>
                  </a:lnTo>
                  <a:lnTo>
                    <a:pt x="51" y="19"/>
                  </a:lnTo>
                  <a:lnTo>
                    <a:pt x="53" y="19"/>
                  </a:lnTo>
                  <a:lnTo>
                    <a:pt x="32" y="16"/>
                  </a:lnTo>
                  <a:lnTo>
                    <a:pt x="36" y="16"/>
                  </a:lnTo>
                  <a:lnTo>
                    <a:pt x="18" y="22"/>
                  </a:lnTo>
                  <a:lnTo>
                    <a:pt x="23" y="18"/>
                  </a:lnTo>
                  <a:lnTo>
                    <a:pt x="16" y="35"/>
                  </a:lnTo>
                  <a:lnTo>
                    <a:pt x="16" y="29"/>
                  </a:lnTo>
                  <a:lnTo>
                    <a:pt x="21" y="45"/>
                  </a:lnTo>
                  <a:lnTo>
                    <a:pt x="19" y="41"/>
                  </a:lnTo>
                  <a:lnTo>
                    <a:pt x="31" y="51"/>
                  </a:lnTo>
                  <a:lnTo>
                    <a:pt x="27" y="50"/>
                  </a:lnTo>
                  <a:lnTo>
                    <a:pt x="62" y="56"/>
                  </a:lnTo>
                  <a:lnTo>
                    <a:pt x="58" y="56"/>
                  </a:lnTo>
                  <a:lnTo>
                    <a:pt x="74" y="51"/>
                  </a:lnTo>
                  <a:lnTo>
                    <a:pt x="71" y="53"/>
                  </a:lnTo>
                  <a:lnTo>
                    <a:pt x="77" y="47"/>
                  </a:lnTo>
                  <a:lnTo>
                    <a:pt x="75" y="51"/>
                  </a:lnTo>
                  <a:lnTo>
                    <a:pt x="76" y="43"/>
                  </a:lnTo>
                  <a:close/>
                  <a:moveTo>
                    <a:pt x="90" y="53"/>
                  </a:moveTo>
                  <a:cubicBezTo>
                    <a:pt x="90" y="55"/>
                    <a:pt x="89" y="57"/>
                    <a:pt x="88" y="58"/>
                  </a:cubicBezTo>
                  <a:lnTo>
                    <a:pt x="82" y="64"/>
                  </a:lnTo>
                  <a:cubicBezTo>
                    <a:pt x="81" y="65"/>
                    <a:pt x="80" y="66"/>
                    <a:pt x="79" y="66"/>
                  </a:cubicBezTo>
                  <a:lnTo>
                    <a:pt x="63" y="71"/>
                  </a:lnTo>
                  <a:cubicBezTo>
                    <a:pt x="62" y="71"/>
                    <a:pt x="60" y="72"/>
                    <a:pt x="59" y="71"/>
                  </a:cubicBezTo>
                  <a:lnTo>
                    <a:pt x="24" y="65"/>
                  </a:lnTo>
                  <a:cubicBezTo>
                    <a:pt x="23" y="65"/>
                    <a:pt x="21" y="65"/>
                    <a:pt x="20" y="64"/>
                  </a:cubicBezTo>
                  <a:lnTo>
                    <a:pt x="8" y="54"/>
                  </a:lnTo>
                  <a:cubicBezTo>
                    <a:pt x="7" y="53"/>
                    <a:pt x="6" y="51"/>
                    <a:pt x="6" y="50"/>
                  </a:cubicBezTo>
                  <a:lnTo>
                    <a:pt x="1" y="34"/>
                  </a:lnTo>
                  <a:cubicBezTo>
                    <a:pt x="0" y="32"/>
                    <a:pt x="0" y="30"/>
                    <a:pt x="1" y="28"/>
                  </a:cubicBezTo>
                  <a:lnTo>
                    <a:pt x="8" y="11"/>
                  </a:lnTo>
                  <a:cubicBezTo>
                    <a:pt x="9" y="9"/>
                    <a:pt x="11" y="8"/>
                    <a:pt x="13" y="7"/>
                  </a:cubicBezTo>
                  <a:lnTo>
                    <a:pt x="31" y="1"/>
                  </a:lnTo>
                  <a:cubicBezTo>
                    <a:pt x="32" y="0"/>
                    <a:pt x="33" y="0"/>
                    <a:pt x="35" y="1"/>
                  </a:cubicBezTo>
                  <a:lnTo>
                    <a:pt x="56" y="4"/>
                  </a:lnTo>
                  <a:cubicBezTo>
                    <a:pt x="56" y="4"/>
                    <a:pt x="57" y="4"/>
                    <a:pt x="58" y="4"/>
                  </a:cubicBezTo>
                  <a:lnTo>
                    <a:pt x="75" y="12"/>
                  </a:lnTo>
                  <a:cubicBezTo>
                    <a:pt x="76" y="13"/>
                    <a:pt x="77" y="14"/>
                    <a:pt x="78" y="14"/>
                  </a:cubicBezTo>
                  <a:lnTo>
                    <a:pt x="86" y="24"/>
                  </a:lnTo>
                  <a:cubicBezTo>
                    <a:pt x="86" y="25"/>
                    <a:pt x="87" y="26"/>
                    <a:pt x="87" y="27"/>
                  </a:cubicBezTo>
                  <a:lnTo>
                    <a:pt x="91" y="42"/>
                  </a:lnTo>
                  <a:cubicBezTo>
                    <a:pt x="91" y="43"/>
                    <a:pt x="92" y="44"/>
                    <a:pt x="91" y="45"/>
                  </a:cubicBezTo>
                  <a:lnTo>
                    <a:pt x="90" y="5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 name="Freeform 49"/>
            <p:cNvSpPr>
              <a:spLocks/>
            </p:cNvSpPr>
            <p:nvPr/>
          </p:nvSpPr>
          <p:spPr bwMode="auto">
            <a:xfrm>
              <a:off x="5918200" y="5610226"/>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2" y="27"/>
                  </a:moveTo>
                  <a:cubicBezTo>
                    <a:pt x="48" y="16"/>
                    <a:pt x="42" y="16"/>
                    <a:pt x="35" y="6"/>
                  </a:cubicBezTo>
                  <a:cubicBezTo>
                    <a:pt x="35" y="0"/>
                    <a:pt x="21" y="0"/>
                    <a:pt x="14" y="6"/>
                  </a:cubicBezTo>
                  <a:cubicBezTo>
                    <a:pt x="0" y="22"/>
                    <a:pt x="0" y="16"/>
                    <a:pt x="14" y="22"/>
                  </a:cubicBezTo>
                  <a:cubicBezTo>
                    <a:pt x="21" y="27"/>
                    <a:pt x="35" y="32"/>
                    <a:pt x="42"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 name="Freeform 50"/>
            <p:cNvSpPr>
              <a:spLocks noEditPoints="1"/>
            </p:cNvSpPr>
            <p:nvPr/>
          </p:nvSpPr>
          <p:spPr bwMode="auto">
            <a:xfrm>
              <a:off x="5921375" y="5611813"/>
              <a:ext cx="34925" cy="28575"/>
            </a:xfrm>
            <a:custGeom>
              <a:avLst/>
              <a:gdLst>
                <a:gd name="T0" fmla="*/ 2147483647 w 56"/>
                <a:gd name="T1" fmla="*/ 2147483647 h 43"/>
                <a:gd name="T2" fmla="*/ 2147483647 w 56"/>
                <a:gd name="T3" fmla="*/ 2147483647 h 43"/>
                <a:gd name="T4" fmla="*/ 2147483647 w 56"/>
                <a:gd name="T5" fmla="*/ 2147483647 h 43"/>
                <a:gd name="T6" fmla="*/ 2147483647 w 56"/>
                <a:gd name="T7" fmla="*/ 2147483647 h 43"/>
                <a:gd name="T8" fmla="*/ 2147483647 w 56"/>
                <a:gd name="T9" fmla="*/ 2147483647 h 43"/>
                <a:gd name="T10" fmla="*/ 2147483647 w 56"/>
                <a:gd name="T11" fmla="*/ 2147483647 h 43"/>
                <a:gd name="T12" fmla="*/ 2147483647 w 56"/>
                <a:gd name="T13" fmla="*/ 2147483647 h 43"/>
                <a:gd name="T14" fmla="*/ 2147483647 w 56"/>
                <a:gd name="T15" fmla="*/ 2147483647 h 43"/>
                <a:gd name="T16" fmla="*/ 2147483647 w 56"/>
                <a:gd name="T17" fmla="*/ 2147483647 h 43"/>
                <a:gd name="T18" fmla="*/ 2147483647 w 56"/>
                <a:gd name="T19" fmla="*/ 2147483647 h 43"/>
                <a:gd name="T20" fmla="*/ 2147483647 w 56"/>
                <a:gd name="T21" fmla="*/ 2147483647 h 43"/>
                <a:gd name="T22" fmla="*/ 2147483647 w 56"/>
                <a:gd name="T23" fmla="*/ 2147483647 h 43"/>
                <a:gd name="T24" fmla="*/ 2147483647 w 56"/>
                <a:gd name="T25" fmla="*/ 2147483647 h 43"/>
                <a:gd name="T26" fmla="*/ 2147483647 w 56"/>
                <a:gd name="T27" fmla="*/ 2147483647 h 43"/>
                <a:gd name="T28" fmla="*/ 2147483647 w 56"/>
                <a:gd name="T29" fmla="*/ 2147483647 h 43"/>
                <a:gd name="T30" fmla="*/ 2147483647 w 56"/>
                <a:gd name="T31" fmla="*/ 2147483647 h 43"/>
                <a:gd name="T32" fmla="*/ 2147483647 w 56"/>
                <a:gd name="T33" fmla="*/ 2147483647 h 43"/>
                <a:gd name="T34" fmla="*/ 2147483647 w 56"/>
                <a:gd name="T35" fmla="*/ 2147483647 h 43"/>
                <a:gd name="T36" fmla="*/ 2147483647 w 56"/>
                <a:gd name="T37" fmla="*/ 2147483647 h 43"/>
                <a:gd name="T38" fmla="*/ 2147483647 w 56"/>
                <a:gd name="T39" fmla="*/ 2147483647 h 43"/>
                <a:gd name="T40" fmla="*/ 2147483647 w 56"/>
                <a:gd name="T41" fmla="*/ 2147483647 h 43"/>
                <a:gd name="T42" fmla="*/ 2147483647 w 56"/>
                <a:gd name="T43" fmla="*/ 2147483647 h 43"/>
                <a:gd name="T44" fmla="*/ 2147483647 w 56"/>
                <a:gd name="T45" fmla="*/ 2147483647 h 43"/>
                <a:gd name="T46" fmla="*/ 2147483647 w 56"/>
                <a:gd name="T47" fmla="*/ 2147483647 h 43"/>
                <a:gd name="T48" fmla="*/ 2147483647 w 56"/>
                <a:gd name="T49" fmla="*/ 2147483647 h 43"/>
                <a:gd name="T50" fmla="*/ 2147483647 w 56"/>
                <a:gd name="T51" fmla="*/ 2147483647 h 43"/>
                <a:gd name="T52" fmla="*/ 2147483647 w 56"/>
                <a:gd name="T53" fmla="*/ 2147483647 h 43"/>
                <a:gd name="T54" fmla="*/ 2147483647 w 56"/>
                <a:gd name="T55" fmla="*/ 2147483647 h 43"/>
                <a:gd name="T56" fmla="*/ 2147483647 w 56"/>
                <a:gd name="T57" fmla="*/ 2147483647 h 43"/>
                <a:gd name="T58" fmla="*/ 2147483647 w 56"/>
                <a:gd name="T59" fmla="*/ 2147483647 h 43"/>
                <a:gd name="T60" fmla="*/ 2147483647 w 56"/>
                <a:gd name="T61" fmla="*/ 2147483647 h 43"/>
                <a:gd name="T62" fmla="*/ 2147483647 w 56"/>
                <a:gd name="T63" fmla="*/ 2147483647 h 43"/>
                <a:gd name="T64" fmla="*/ 2147483647 w 56"/>
                <a:gd name="T65" fmla="*/ 2147483647 h 43"/>
                <a:gd name="T66" fmla="*/ 2147483647 w 56"/>
                <a:gd name="T67" fmla="*/ 2147483647 h 43"/>
                <a:gd name="T68" fmla="*/ 2147483647 w 56"/>
                <a:gd name="T69" fmla="*/ 2147483647 h 43"/>
                <a:gd name="T70" fmla="*/ 2147483647 w 56"/>
                <a:gd name="T71" fmla="*/ 2147483647 h 43"/>
                <a:gd name="T72" fmla="*/ 2147483647 w 56"/>
                <a:gd name="T73" fmla="*/ 214748364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43"/>
                <a:gd name="T113" fmla="*/ 56 w 5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43">
                  <a:moveTo>
                    <a:pt x="46" y="25"/>
                  </a:moveTo>
                  <a:lnTo>
                    <a:pt x="38" y="33"/>
                  </a:lnTo>
                  <a:lnTo>
                    <a:pt x="39" y="22"/>
                  </a:lnTo>
                  <a:lnTo>
                    <a:pt x="41" y="27"/>
                  </a:lnTo>
                  <a:lnTo>
                    <a:pt x="33" y="17"/>
                  </a:lnTo>
                  <a:lnTo>
                    <a:pt x="36" y="20"/>
                  </a:lnTo>
                  <a:lnTo>
                    <a:pt x="28" y="16"/>
                  </a:lnTo>
                  <a:lnTo>
                    <a:pt x="34" y="16"/>
                  </a:lnTo>
                  <a:lnTo>
                    <a:pt x="21" y="20"/>
                  </a:lnTo>
                  <a:lnTo>
                    <a:pt x="24" y="18"/>
                  </a:lnTo>
                  <a:lnTo>
                    <a:pt x="16" y="26"/>
                  </a:lnTo>
                  <a:lnTo>
                    <a:pt x="18" y="24"/>
                  </a:lnTo>
                  <a:lnTo>
                    <a:pt x="16" y="28"/>
                  </a:lnTo>
                  <a:lnTo>
                    <a:pt x="11" y="17"/>
                  </a:lnTo>
                  <a:lnTo>
                    <a:pt x="21" y="21"/>
                  </a:lnTo>
                  <a:lnTo>
                    <a:pt x="36" y="27"/>
                  </a:lnTo>
                  <a:lnTo>
                    <a:pt x="32" y="26"/>
                  </a:lnTo>
                  <a:lnTo>
                    <a:pt x="46" y="25"/>
                  </a:lnTo>
                  <a:close/>
                  <a:moveTo>
                    <a:pt x="33" y="42"/>
                  </a:moveTo>
                  <a:cubicBezTo>
                    <a:pt x="32" y="43"/>
                    <a:pt x="30" y="42"/>
                    <a:pt x="29" y="42"/>
                  </a:cubicBezTo>
                  <a:lnTo>
                    <a:pt x="15" y="36"/>
                  </a:lnTo>
                  <a:lnTo>
                    <a:pt x="5" y="32"/>
                  </a:lnTo>
                  <a:cubicBezTo>
                    <a:pt x="3" y="31"/>
                    <a:pt x="2" y="29"/>
                    <a:pt x="1" y="27"/>
                  </a:cubicBezTo>
                  <a:cubicBezTo>
                    <a:pt x="0" y="25"/>
                    <a:pt x="0" y="23"/>
                    <a:pt x="1" y="21"/>
                  </a:cubicBezTo>
                  <a:lnTo>
                    <a:pt x="3" y="17"/>
                  </a:lnTo>
                  <a:cubicBezTo>
                    <a:pt x="4" y="16"/>
                    <a:pt x="4" y="15"/>
                    <a:pt x="5" y="15"/>
                  </a:cubicBezTo>
                  <a:lnTo>
                    <a:pt x="13" y="7"/>
                  </a:lnTo>
                  <a:cubicBezTo>
                    <a:pt x="14" y="6"/>
                    <a:pt x="15" y="5"/>
                    <a:pt x="16" y="5"/>
                  </a:cubicBezTo>
                  <a:lnTo>
                    <a:pt x="29" y="1"/>
                  </a:lnTo>
                  <a:cubicBezTo>
                    <a:pt x="31" y="0"/>
                    <a:pt x="33" y="0"/>
                    <a:pt x="35" y="1"/>
                  </a:cubicBezTo>
                  <a:lnTo>
                    <a:pt x="43" y="5"/>
                  </a:lnTo>
                  <a:cubicBezTo>
                    <a:pt x="44" y="6"/>
                    <a:pt x="45" y="7"/>
                    <a:pt x="46" y="7"/>
                  </a:cubicBezTo>
                  <a:lnTo>
                    <a:pt x="54" y="17"/>
                  </a:lnTo>
                  <a:cubicBezTo>
                    <a:pt x="55" y="19"/>
                    <a:pt x="56" y="21"/>
                    <a:pt x="55" y="23"/>
                  </a:cubicBezTo>
                  <a:lnTo>
                    <a:pt x="54" y="34"/>
                  </a:lnTo>
                  <a:cubicBezTo>
                    <a:pt x="54" y="38"/>
                    <a:pt x="51" y="41"/>
                    <a:pt x="47" y="41"/>
                  </a:cubicBezTo>
                  <a:lnTo>
                    <a:pt x="33"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 name="Freeform 51"/>
            <p:cNvSpPr>
              <a:spLocks/>
            </p:cNvSpPr>
            <p:nvPr/>
          </p:nvSpPr>
          <p:spPr bwMode="auto">
            <a:xfrm>
              <a:off x="5848350" y="5662613"/>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3" y="0"/>
                  </a:moveTo>
                  <a:cubicBezTo>
                    <a:pt x="41" y="0"/>
                    <a:pt x="35" y="0"/>
                    <a:pt x="30" y="6"/>
                  </a:cubicBezTo>
                  <a:cubicBezTo>
                    <a:pt x="12" y="18"/>
                    <a:pt x="0" y="53"/>
                    <a:pt x="18" y="59"/>
                  </a:cubicBezTo>
                  <a:cubicBezTo>
                    <a:pt x="41" y="64"/>
                    <a:pt x="53" y="41"/>
                    <a:pt x="59" y="24"/>
                  </a:cubicBezTo>
                  <a:cubicBezTo>
                    <a:pt x="59" y="18"/>
                    <a:pt x="64" y="0"/>
                    <a:pt x="53"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 name="Freeform 52"/>
            <p:cNvSpPr>
              <a:spLocks noEditPoints="1"/>
            </p:cNvSpPr>
            <p:nvPr/>
          </p:nvSpPr>
          <p:spPr bwMode="auto">
            <a:xfrm>
              <a:off x="5854700" y="5662613"/>
              <a:ext cx="41275" cy="49213"/>
            </a:xfrm>
            <a:custGeom>
              <a:avLst/>
              <a:gdLst>
                <a:gd name="T0" fmla="*/ 2147483647 w 66"/>
                <a:gd name="T1" fmla="*/ 2147483647 h 76"/>
                <a:gd name="T2" fmla="*/ 2147483647 w 66"/>
                <a:gd name="T3" fmla="*/ 2147483647 h 76"/>
                <a:gd name="T4" fmla="*/ 2147483647 w 66"/>
                <a:gd name="T5" fmla="*/ 2147483647 h 76"/>
                <a:gd name="T6" fmla="*/ 2147483647 w 66"/>
                <a:gd name="T7" fmla="*/ 2147483647 h 76"/>
                <a:gd name="T8" fmla="*/ 2147483647 w 66"/>
                <a:gd name="T9" fmla="*/ 2147483647 h 76"/>
                <a:gd name="T10" fmla="*/ 2147483647 w 66"/>
                <a:gd name="T11" fmla="*/ 2147483647 h 76"/>
                <a:gd name="T12" fmla="*/ 2147483647 w 66"/>
                <a:gd name="T13" fmla="*/ 2147483647 h 76"/>
                <a:gd name="T14" fmla="*/ 2147483647 w 66"/>
                <a:gd name="T15" fmla="*/ 2147483647 h 76"/>
                <a:gd name="T16" fmla="*/ 2147483647 w 66"/>
                <a:gd name="T17" fmla="*/ 2147483647 h 76"/>
                <a:gd name="T18" fmla="*/ 2147483647 w 66"/>
                <a:gd name="T19" fmla="*/ 2147483647 h 76"/>
                <a:gd name="T20" fmla="*/ 2147483647 w 66"/>
                <a:gd name="T21" fmla="*/ 2147483647 h 76"/>
                <a:gd name="T22" fmla="*/ 2147483647 w 66"/>
                <a:gd name="T23" fmla="*/ 2147483647 h 76"/>
                <a:gd name="T24" fmla="*/ 2147483647 w 66"/>
                <a:gd name="T25" fmla="*/ 2147483647 h 76"/>
                <a:gd name="T26" fmla="*/ 2147483647 w 66"/>
                <a:gd name="T27" fmla="*/ 2147483647 h 76"/>
                <a:gd name="T28" fmla="*/ 2147483647 w 66"/>
                <a:gd name="T29" fmla="*/ 2147483647 h 76"/>
                <a:gd name="T30" fmla="*/ 2147483647 w 66"/>
                <a:gd name="T31" fmla="*/ 2147483647 h 76"/>
                <a:gd name="T32" fmla="*/ 2147483647 w 66"/>
                <a:gd name="T33" fmla="*/ 2147483647 h 76"/>
                <a:gd name="T34" fmla="*/ 2147483647 w 66"/>
                <a:gd name="T35" fmla="*/ 2147483647 h 76"/>
                <a:gd name="T36" fmla="*/ 2147483647 w 66"/>
                <a:gd name="T37" fmla="*/ 2147483647 h 76"/>
                <a:gd name="T38" fmla="*/ 2147483647 w 66"/>
                <a:gd name="T39" fmla="*/ 2147483647 h 76"/>
                <a:gd name="T40" fmla="*/ 2147483647 w 66"/>
                <a:gd name="T41" fmla="*/ 2147483647 h 76"/>
                <a:gd name="T42" fmla="*/ 2147483647 w 66"/>
                <a:gd name="T43" fmla="*/ 2147483647 h 76"/>
                <a:gd name="T44" fmla="*/ 2147483647 w 66"/>
                <a:gd name="T45" fmla="*/ 2147483647 h 76"/>
                <a:gd name="T46" fmla="*/ 2147483647 w 66"/>
                <a:gd name="T47" fmla="*/ 2147483647 h 76"/>
                <a:gd name="T48" fmla="*/ 2147483647 w 66"/>
                <a:gd name="T49" fmla="*/ 2147483647 h 76"/>
                <a:gd name="T50" fmla="*/ 2147483647 w 66"/>
                <a:gd name="T51" fmla="*/ 2147483647 h 76"/>
                <a:gd name="T52" fmla="*/ 2147483647 w 66"/>
                <a:gd name="T53" fmla="*/ 2147483647 h 76"/>
                <a:gd name="T54" fmla="*/ 2147483647 w 66"/>
                <a:gd name="T55" fmla="*/ 2147483647 h 76"/>
                <a:gd name="T56" fmla="*/ 2147483647 w 66"/>
                <a:gd name="T57" fmla="*/ 2147483647 h 76"/>
                <a:gd name="T58" fmla="*/ 2147483647 w 66"/>
                <a:gd name="T59" fmla="*/ 2147483647 h 76"/>
                <a:gd name="T60" fmla="*/ 2147483647 w 66"/>
                <a:gd name="T61" fmla="*/ 2147483647 h 76"/>
                <a:gd name="T62" fmla="*/ 2147483647 w 66"/>
                <a:gd name="T63" fmla="*/ 2147483647 h 76"/>
                <a:gd name="T64" fmla="*/ 2147483647 w 66"/>
                <a:gd name="T65" fmla="*/ 2147483647 h 76"/>
                <a:gd name="T66" fmla="*/ 2147483647 w 66"/>
                <a:gd name="T67" fmla="*/ 2147483647 h 76"/>
                <a:gd name="T68" fmla="*/ 2147483647 w 66"/>
                <a:gd name="T69" fmla="*/ 2147483647 h 76"/>
                <a:gd name="T70" fmla="*/ 2147483647 w 66"/>
                <a:gd name="T71" fmla="*/ 2147483647 h 76"/>
                <a:gd name="T72" fmla="*/ 2147483647 w 66"/>
                <a:gd name="T73" fmla="*/ 2147483647 h 76"/>
                <a:gd name="T74" fmla="*/ 2147483647 w 66"/>
                <a:gd name="T75" fmla="*/ 2147483647 h 76"/>
                <a:gd name="T76" fmla="*/ 0 w 66"/>
                <a:gd name="T77" fmla="*/ 2147483647 h 76"/>
                <a:gd name="T78" fmla="*/ 2147483647 w 66"/>
                <a:gd name="T79" fmla="*/ 2147483647 h 76"/>
                <a:gd name="T80" fmla="*/ 2147483647 w 66"/>
                <a:gd name="T81" fmla="*/ 2147483647 h 76"/>
                <a:gd name="T82" fmla="*/ 2147483647 w 66"/>
                <a:gd name="T83" fmla="*/ 2147483647 h 76"/>
                <a:gd name="T84" fmla="*/ 2147483647 w 66"/>
                <a:gd name="T85" fmla="*/ 2147483647 h 76"/>
                <a:gd name="T86" fmla="*/ 2147483647 w 66"/>
                <a:gd name="T87" fmla="*/ 2147483647 h 76"/>
                <a:gd name="T88" fmla="*/ 2147483647 w 66"/>
                <a:gd name="T89" fmla="*/ 2147483647 h 76"/>
                <a:gd name="T90" fmla="*/ 2147483647 w 66"/>
                <a:gd name="T91" fmla="*/ 2147483647 h 76"/>
                <a:gd name="T92" fmla="*/ 2147483647 w 66"/>
                <a:gd name="T93" fmla="*/ 2147483647 h 76"/>
                <a:gd name="T94" fmla="*/ 2147483647 w 66"/>
                <a:gd name="T95" fmla="*/ 0 h 76"/>
                <a:gd name="T96" fmla="*/ 2147483647 w 66"/>
                <a:gd name="T97" fmla="*/ 2147483647 h 76"/>
                <a:gd name="T98" fmla="*/ 2147483647 w 66"/>
                <a:gd name="T99" fmla="*/ 2147483647 h 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76"/>
                <a:gd name="T152" fmla="*/ 66 w 66"/>
                <a:gd name="T153" fmla="*/ 76 h 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76">
                  <a:moveTo>
                    <a:pt x="48" y="16"/>
                  </a:moveTo>
                  <a:lnTo>
                    <a:pt x="52" y="16"/>
                  </a:lnTo>
                  <a:lnTo>
                    <a:pt x="38" y="17"/>
                  </a:lnTo>
                  <a:lnTo>
                    <a:pt x="41" y="16"/>
                  </a:lnTo>
                  <a:lnTo>
                    <a:pt x="32" y="21"/>
                  </a:lnTo>
                  <a:lnTo>
                    <a:pt x="34" y="20"/>
                  </a:lnTo>
                  <a:lnTo>
                    <a:pt x="22" y="33"/>
                  </a:lnTo>
                  <a:lnTo>
                    <a:pt x="24" y="31"/>
                  </a:lnTo>
                  <a:lnTo>
                    <a:pt x="17" y="47"/>
                  </a:lnTo>
                  <a:lnTo>
                    <a:pt x="17" y="44"/>
                  </a:lnTo>
                  <a:lnTo>
                    <a:pt x="16" y="59"/>
                  </a:lnTo>
                  <a:lnTo>
                    <a:pt x="14" y="53"/>
                  </a:lnTo>
                  <a:lnTo>
                    <a:pt x="22" y="62"/>
                  </a:lnTo>
                  <a:lnTo>
                    <a:pt x="16" y="59"/>
                  </a:lnTo>
                  <a:lnTo>
                    <a:pt x="31" y="58"/>
                  </a:lnTo>
                  <a:lnTo>
                    <a:pt x="27" y="60"/>
                  </a:lnTo>
                  <a:lnTo>
                    <a:pt x="39" y="52"/>
                  </a:lnTo>
                  <a:lnTo>
                    <a:pt x="36" y="55"/>
                  </a:lnTo>
                  <a:lnTo>
                    <a:pt x="50" y="29"/>
                  </a:lnTo>
                  <a:lnTo>
                    <a:pt x="49" y="32"/>
                  </a:lnTo>
                  <a:lnTo>
                    <a:pt x="50" y="18"/>
                  </a:lnTo>
                  <a:lnTo>
                    <a:pt x="51" y="20"/>
                  </a:lnTo>
                  <a:lnTo>
                    <a:pt x="50" y="13"/>
                  </a:lnTo>
                  <a:lnTo>
                    <a:pt x="54" y="19"/>
                  </a:lnTo>
                  <a:lnTo>
                    <a:pt x="48" y="16"/>
                  </a:lnTo>
                  <a:close/>
                  <a:moveTo>
                    <a:pt x="61" y="4"/>
                  </a:moveTo>
                  <a:cubicBezTo>
                    <a:pt x="63" y="5"/>
                    <a:pt x="65" y="8"/>
                    <a:pt x="65" y="10"/>
                  </a:cubicBezTo>
                  <a:lnTo>
                    <a:pt x="66" y="17"/>
                  </a:lnTo>
                  <a:cubicBezTo>
                    <a:pt x="66" y="18"/>
                    <a:pt x="66" y="18"/>
                    <a:pt x="66" y="19"/>
                  </a:cubicBezTo>
                  <a:lnTo>
                    <a:pt x="65" y="33"/>
                  </a:lnTo>
                  <a:cubicBezTo>
                    <a:pt x="65" y="34"/>
                    <a:pt x="65" y="35"/>
                    <a:pt x="65" y="36"/>
                  </a:cubicBezTo>
                  <a:lnTo>
                    <a:pt x="51" y="62"/>
                  </a:lnTo>
                  <a:cubicBezTo>
                    <a:pt x="50" y="63"/>
                    <a:pt x="49" y="64"/>
                    <a:pt x="48" y="65"/>
                  </a:cubicBezTo>
                  <a:lnTo>
                    <a:pt x="36" y="73"/>
                  </a:lnTo>
                  <a:cubicBezTo>
                    <a:pt x="35" y="74"/>
                    <a:pt x="33" y="74"/>
                    <a:pt x="32" y="74"/>
                  </a:cubicBezTo>
                  <a:lnTo>
                    <a:pt x="17" y="75"/>
                  </a:lnTo>
                  <a:cubicBezTo>
                    <a:pt x="15" y="76"/>
                    <a:pt x="12" y="75"/>
                    <a:pt x="10" y="73"/>
                  </a:cubicBezTo>
                  <a:lnTo>
                    <a:pt x="2" y="64"/>
                  </a:lnTo>
                  <a:cubicBezTo>
                    <a:pt x="1" y="62"/>
                    <a:pt x="0" y="60"/>
                    <a:pt x="0" y="58"/>
                  </a:cubicBezTo>
                  <a:lnTo>
                    <a:pt x="1" y="43"/>
                  </a:lnTo>
                  <a:cubicBezTo>
                    <a:pt x="2" y="42"/>
                    <a:pt x="2" y="41"/>
                    <a:pt x="2" y="40"/>
                  </a:cubicBezTo>
                  <a:lnTo>
                    <a:pt x="9" y="24"/>
                  </a:lnTo>
                  <a:cubicBezTo>
                    <a:pt x="9" y="23"/>
                    <a:pt x="10" y="23"/>
                    <a:pt x="11" y="22"/>
                  </a:cubicBezTo>
                  <a:lnTo>
                    <a:pt x="23" y="9"/>
                  </a:lnTo>
                  <a:cubicBezTo>
                    <a:pt x="23" y="8"/>
                    <a:pt x="24" y="8"/>
                    <a:pt x="25" y="7"/>
                  </a:cubicBezTo>
                  <a:lnTo>
                    <a:pt x="34" y="2"/>
                  </a:lnTo>
                  <a:cubicBezTo>
                    <a:pt x="35" y="2"/>
                    <a:pt x="36" y="2"/>
                    <a:pt x="37" y="1"/>
                  </a:cubicBezTo>
                  <a:lnTo>
                    <a:pt x="51" y="0"/>
                  </a:lnTo>
                  <a:cubicBezTo>
                    <a:pt x="52" y="0"/>
                    <a:pt x="54" y="1"/>
                    <a:pt x="55" y="1"/>
                  </a:cubicBezTo>
                  <a:lnTo>
                    <a:pt x="61" y="4"/>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 name="Freeform 53"/>
            <p:cNvSpPr>
              <a:spLocks/>
            </p:cNvSpPr>
            <p:nvPr/>
          </p:nvSpPr>
          <p:spPr bwMode="auto">
            <a:xfrm>
              <a:off x="5848350" y="5662613"/>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3" y="7"/>
                  </a:moveTo>
                  <a:cubicBezTo>
                    <a:pt x="13" y="0"/>
                    <a:pt x="10" y="0"/>
                    <a:pt x="4" y="0"/>
                  </a:cubicBezTo>
                  <a:cubicBezTo>
                    <a:pt x="0" y="0"/>
                    <a:pt x="0" y="13"/>
                    <a:pt x="0" y="20"/>
                  </a:cubicBezTo>
                  <a:cubicBezTo>
                    <a:pt x="7" y="32"/>
                    <a:pt x="7" y="32"/>
                    <a:pt x="10" y="26"/>
                  </a:cubicBezTo>
                  <a:cubicBezTo>
                    <a:pt x="13" y="20"/>
                    <a:pt x="16" y="13"/>
                    <a:pt x="13"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 name="Freeform 54"/>
            <p:cNvSpPr>
              <a:spLocks noEditPoints="1"/>
            </p:cNvSpPr>
            <p:nvPr/>
          </p:nvSpPr>
          <p:spPr bwMode="auto">
            <a:xfrm>
              <a:off x="5848350" y="5662613"/>
              <a:ext cx="20638" cy="3016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2147483647 h 47"/>
                <a:gd name="T26" fmla="*/ 2147483647 w 31"/>
                <a:gd name="T27" fmla="*/ 2147483647 h 47"/>
                <a:gd name="T28" fmla="*/ 2147483647 w 31"/>
                <a:gd name="T29" fmla="*/ 2147483647 h 47"/>
                <a:gd name="T30" fmla="*/ 2147483647 w 31"/>
                <a:gd name="T31" fmla="*/ 2147483647 h 47"/>
                <a:gd name="T32" fmla="*/ 2147483647 w 31"/>
                <a:gd name="T33" fmla="*/ 2147483647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0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47"/>
                <a:gd name="T107" fmla="*/ 31 w 31"/>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47">
                  <a:moveTo>
                    <a:pt x="13" y="16"/>
                  </a:moveTo>
                  <a:lnTo>
                    <a:pt x="14" y="18"/>
                  </a:lnTo>
                  <a:lnTo>
                    <a:pt x="12" y="12"/>
                  </a:lnTo>
                  <a:lnTo>
                    <a:pt x="18" y="17"/>
                  </a:lnTo>
                  <a:lnTo>
                    <a:pt x="11" y="16"/>
                  </a:lnTo>
                  <a:lnTo>
                    <a:pt x="20" y="12"/>
                  </a:lnTo>
                  <a:lnTo>
                    <a:pt x="17" y="19"/>
                  </a:lnTo>
                  <a:lnTo>
                    <a:pt x="17" y="16"/>
                  </a:lnTo>
                  <a:lnTo>
                    <a:pt x="16" y="29"/>
                  </a:lnTo>
                  <a:lnTo>
                    <a:pt x="15" y="24"/>
                  </a:lnTo>
                  <a:lnTo>
                    <a:pt x="22" y="34"/>
                  </a:lnTo>
                  <a:lnTo>
                    <a:pt x="9" y="34"/>
                  </a:lnTo>
                  <a:lnTo>
                    <a:pt x="12" y="30"/>
                  </a:lnTo>
                  <a:lnTo>
                    <a:pt x="11" y="31"/>
                  </a:lnTo>
                  <a:lnTo>
                    <a:pt x="15" y="22"/>
                  </a:lnTo>
                  <a:lnTo>
                    <a:pt x="14" y="26"/>
                  </a:lnTo>
                  <a:lnTo>
                    <a:pt x="13" y="16"/>
                  </a:lnTo>
                  <a:close/>
                  <a:moveTo>
                    <a:pt x="30" y="25"/>
                  </a:moveTo>
                  <a:cubicBezTo>
                    <a:pt x="31" y="26"/>
                    <a:pt x="30" y="27"/>
                    <a:pt x="30" y="29"/>
                  </a:cubicBezTo>
                  <a:lnTo>
                    <a:pt x="26" y="38"/>
                  </a:lnTo>
                  <a:cubicBezTo>
                    <a:pt x="26" y="38"/>
                    <a:pt x="25" y="39"/>
                    <a:pt x="25" y="39"/>
                  </a:cubicBezTo>
                  <a:lnTo>
                    <a:pt x="22" y="43"/>
                  </a:lnTo>
                  <a:cubicBezTo>
                    <a:pt x="20" y="45"/>
                    <a:pt x="18" y="47"/>
                    <a:pt x="15" y="46"/>
                  </a:cubicBezTo>
                  <a:cubicBezTo>
                    <a:pt x="13" y="46"/>
                    <a:pt x="10" y="45"/>
                    <a:pt x="9" y="43"/>
                  </a:cubicBezTo>
                  <a:lnTo>
                    <a:pt x="2" y="33"/>
                  </a:lnTo>
                  <a:cubicBezTo>
                    <a:pt x="1" y="32"/>
                    <a:pt x="0" y="30"/>
                    <a:pt x="0" y="28"/>
                  </a:cubicBezTo>
                  <a:lnTo>
                    <a:pt x="1" y="15"/>
                  </a:lnTo>
                  <a:cubicBezTo>
                    <a:pt x="2" y="14"/>
                    <a:pt x="2" y="13"/>
                    <a:pt x="2" y="12"/>
                  </a:cubicBezTo>
                  <a:lnTo>
                    <a:pt x="5" y="5"/>
                  </a:lnTo>
                  <a:cubicBezTo>
                    <a:pt x="7" y="2"/>
                    <a:pt x="10" y="0"/>
                    <a:pt x="14" y="1"/>
                  </a:cubicBezTo>
                  <a:lnTo>
                    <a:pt x="21" y="2"/>
                  </a:lnTo>
                  <a:cubicBezTo>
                    <a:pt x="24" y="2"/>
                    <a:pt x="26" y="4"/>
                    <a:pt x="27" y="7"/>
                  </a:cubicBezTo>
                  <a:lnTo>
                    <a:pt x="29" y="13"/>
                  </a:lnTo>
                  <a:cubicBezTo>
                    <a:pt x="29" y="13"/>
                    <a:pt x="29" y="14"/>
                    <a:pt x="29" y="15"/>
                  </a:cubicBezTo>
                  <a:lnTo>
                    <a:pt x="30" y="2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 name="Freeform 55"/>
            <p:cNvSpPr>
              <a:spLocks/>
            </p:cNvSpPr>
            <p:nvPr/>
          </p:nvSpPr>
          <p:spPr bwMode="auto">
            <a:xfrm>
              <a:off x="5781675" y="5459413"/>
              <a:ext cx="66675" cy="55563"/>
            </a:xfrm>
            <a:custGeom>
              <a:avLst/>
              <a:gdLst>
                <a:gd name="T0" fmla="*/ 2147483647 w 108"/>
                <a:gd name="T1" fmla="*/ 2147483647 h 86"/>
                <a:gd name="T2" fmla="*/ 2147483647 w 108"/>
                <a:gd name="T3" fmla="*/ 2147483647 h 86"/>
                <a:gd name="T4" fmla="*/ 2147483647 w 108"/>
                <a:gd name="T5" fmla="*/ 2147483647 h 86"/>
                <a:gd name="T6" fmla="*/ 2147483647 w 108"/>
                <a:gd name="T7" fmla="*/ 2147483647 h 86"/>
                <a:gd name="T8" fmla="*/ 2147483647 w 108"/>
                <a:gd name="T9" fmla="*/ 2147483647 h 86"/>
                <a:gd name="T10" fmla="*/ 2147483647 w 108"/>
                <a:gd name="T11" fmla="*/ 2147483647 h 86"/>
                <a:gd name="T12" fmla="*/ 2147483647 w 108"/>
                <a:gd name="T13" fmla="*/ 2147483647 h 86"/>
                <a:gd name="T14" fmla="*/ 2147483647 w 108"/>
                <a:gd name="T15" fmla="*/ 2147483647 h 86"/>
                <a:gd name="T16" fmla="*/ 2147483647 w 108"/>
                <a:gd name="T17" fmla="*/ 2147483647 h 86"/>
                <a:gd name="T18" fmla="*/ 2147483647 w 108"/>
                <a:gd name="T19" fmla="*/ 2147483647 h 86"/>
                <a:gd name="T20" fmla="*/ 2147483647 w 108"/>
                <a:gd name="T21" fmla="*/ 2147483647 h 86"/>
                <a:gd name="T22" fmla="*/ 2147483647 w 108"/>
                <a:gd name="T23" fmla="*/ 2147483647 h 86"/>
                <a:gd name="T24" fmla="*/ 2147483647 w 108"/>
                <a:gd name="T25" fmla="*/ 2147483647 h 86"/>
                <a:gd name="T26" fmla="*/ 2147483647 w 108"/>
                <a:gd name="T27" fmla="*/ 2147483647 h 86"/>
                <a:gd name="T28" fmla="*/ 0 w 108"/>
                <a:gd name="T29" fmla="*/ 2147483647 h 86"/>
                <a:gd name="T30" fmla="*/ 2147483647 w 108"/>
                <a:gd name="T31" fmla="*/ 2147483647 h 86"/>
                <a:gd name="T32" fmla="*/ 2147483647 w 108"/>
                <a:gd name="T33" fmla="*/ 2147483647 h 86"/>
                <a:gd name="T34" fmla="*/ 2147483647 w 108"/>
                <a:gd name="T35" fmla="*/ 2147483647 h 86"/>
                <a:gd name="T36" fmla="*/ 2147483647 w 108"/>
                <a:gd name="T37" fmla="*/ 2147483647 h 86"/>
                <a:gd name="T38" fmla="*/ 2147483647 w 108"/>
                <a:gd name="T39" fmla="*/ 2147483647 h 86"/>
                <a:gd name="T40" fmla="*/ 2147483647 w 108"/>
                <a:gd name="T41" fmla="*/ 2147483647 h 86"/>
                <a:gd name="T42" fmla="*/ 2147483647 w 108"/>
                <a:gd name="T43" fmla="*/ 2147483647 h 86"/>
                <a:gd name="T44" fmla="*/ 2147483647 w 108"/>
                <a:gd name="T45" fmla="*/ 2147483647 h 86"/>
                <a:gd name="T46" fmla="*/ 2147483647 w 108"/>
                <a:gd name="T47" fmla="*/ 2147483647 h 86"/>
                <a:gd name="T48" fmla="*/ 2147483647 w 108"/>
                <a:gd name="T49" fmla="*/ 2147483647 h 86"/>
                <a:gd name="T50" fmla="*/ 2147483647 w 108"/>
                <a:gd name="T51" fmla="*/ 2147483647 h 86"/>
                <a:gd name="T52" fmla="*/ 2147483647 w 108"/>
                <a:gd name="T53" fmla="*/ 2147483647 h 86"/>
                <a:gd name="T54" fmla="*/ 2147483647 w 108"/>
                <a:gd name="T55" fmla="*/ 2147483647 h 86"/>
                <a:gd name="T56" fmla="*/ 2147483647 w 108"/>
                <a:gd name="T57" fmla="*/ 2147483647 h 86"/>
                <a:gd name="T58" fmla="*/ 2147483647 w 108"/>
                <a:gd name="T59" fmla="*/ 0 h 86"/>
                <a:gd name="T60" fmla="*/ 2147483647 w 108"/>
                <a:gd name="T61" fmla="*/ 2147483647 h 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6"/>
                <a:gd name="T95" fmla="*/ 108 w 108"/>
                <a:gd name="T96" fmla="*/ 86 h 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6">
                  <a:moveTo>
                    <a:pt x="108" y="5"/>
                  </a:moveTo>
                  <a:lnTo>
                    <a:pt x="105" y="13"/>
                  </a:lnTo>
                  <a:lnTo>
                    <a:pt x="99" y="31"/>
                  </a:lnTo>
                  <a:lnTo>
                    <a:pt x="93" y="49"/>
                  </a:lnTo>
                  <a:lnTo>
                    <a:pt x="90" y="57"/>
                  </a:lnTo>
                  <a:lnTo>
                    <a:pt x="89" y="60"/>
                  </a:lnTo>
                  <a:lnTo>
                    <a:pt x="86" y="70"/>
                  </a:lnTo>
                  <a:cubicBezTo>
                    <a:pt x="86" y="71"/>
                    <a:pt x="86" y="71"/>
                    <a:pt x="85" y="72"/>
                  </a:cubicBezTo>
                  <a:lnTo>
                    <a:pt x="79" y="81"/>
                  </a:lnTo>
                  <a:cubicBezTo>
                    <a:pt x="78" y="83"/>
                    <a:pt x="76" y="84"/>
                    <a:pt x="73" y="84"/>
                  </a:cubicBezTo>
                  <a:lnTo>
                    <a:pt x="65" y="85"/>
                  </a:lnTo>
                  <a:cubicBezTo>
                    <a:pt x="64" y="86"/>
                    <a:pt x="62" y="85"/>
                    <a:pt x="60" y="84"/>
                  </a:cubicBezTo>
                  <a:lnTo>
                    <a:pt x="54" y="80"/>
                  </a:lnTo>
                  <a:lnTo>
                    <a:pt x="39" y="70"/>
                  </a:lnTo>
                  <a:lnTo>
                    <a:pt x="0" y="44"/>
                  </a:lnTo>
                  <a:lnTo>
                    <a:pt x="9" y="31"/>
                  </a:lnTo>
                  <a:lnTo>
                    <a:pt x="48" y="57"/>
                  </a:lnTo>
                  <a:lnTo>
                    <a:pt x="63" y="67"/>
                  </a:lnTo>
                  <a:lnTo>
                    <a:pt x="69" y="71"/>
                  </a:lnTo>
                  <a:lnTo>
                    <a:pt x="63" y="70"/>
                  </a:lnTo>
                  <a:lnTo>
                    <a:pt x="71" y="69"/>
                  </a:lnTo>
                  <a:lnTo>
                    <a:pt x="66" y="72"/>
                  </a:lnTo>
                  <a:lnTo>
                    <a:pt x="72" y="63"/>
                  </a:lnTo>
                  <a:lnTo>
                    <a:pt x="71" y="65"/>
                  </a:lnTo>
                  <a:lnTo>
                    <a:pt x="74" y="57"/>
                  </a:lnTo>
                  <a:lnTo>
                    <a:pt x="75" y="52"/>
                  </a:lnTo>
                  <a:lnTo>
                    <a:pt x="78" y="44"/>
                  </a:lnTo>
                  <a:lnTo>
                    <a:pt x="84" y="26"/>
                  </a:lnTo>
                  <a:lnTo>
                    <a:pt x="90" y="8"/>
                  </a:lnTo>
                  <a:lnTo>
                    <a:pt x="93" y="0"/>
                  </a:lnTo>
                  <a:lnTo>
                    <a:pt x="108" y="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 name="Freeform 56"/>
            <p:cNvSpPr>
              <a:spLocks/>
            </p:cNvSpPr>
            <p:nvPr/>
          </p:nvSpPr>
          <p:spPr bwMode="auto">
            <a:xfrm>
              <a:off x="5781675" y="5449888"/>
              <a:ext cx="66675" cy="55563"/>
            </a:xfrm>
            <a:custGeom>
              <a:avLst/>
              <a:gdLst>
                <a:gd name="T0" fmla="*/ 2147483647 w 108"/>
                <a:gd name="T1" fmla="*/ 2147483647 h 87"/>
                <a:gd name="T2" fmla="*/ 2147483647 w 108"/>
                <a:gd name="T3" fmla="*/ 2147483647 h 87"/>
                <a:gd name="T4" fmla="*/ 2147483647 w 108"/>
                <a:gd name="T5" fmla="*/ 2147483647 h 87"/>
                <a:gd name="T6" fmla="*/ 2147483647 w 108"/>
                <a:gd name="T7" fmla="*/ 2147483647 h 87"/>
                <a:gd name="T8" fmla="*/ 2147483647 w 108"/>
                <a:gd name="T9" fmla="*/ 2147483647 h 87"/>
                <a:gd name="T10" fmla="*/ 2147483647 w 108"/>
                <a:gd name="T11" fmla="*/ 2147483647 h 87"/>
                <a:gd name="T12" fmla="*/ 2147483647 w 108"/>
                <a:gd name="T13" fmla="*/ 2147483647 h 87"/>
                <a:gd name="T14" fmla="*/ 2147483647 w 108"/>
                <a:gd name="T15" fmla="*/ 2147483647 h 87"/>
                <a:gd name="T16" fmla="*/ 2147483647 w 108"/>
                <a:gd name="T17" fmla="*/ 2147483647 h 87"/>
                <a:gd name="T18" fmla="*/ 2147483647 w 108"/>
                <a:gd name="T19" fmla="*/ 2147483647 h 87"/>
                <a:gd name="T20" fmla="*/ 2147483647 w 108"/>
                <a:gd name="T21" fmla="*/ 2147483647 h 87"/>
                <a:gd name="T22" fmla="*/ 2147483647 w 108"/>
                <a:gd name="T23" fmla="*/ 2147483647 h 87"/>
                <a:gd name="T24" fmla="*/ 2147483647 w 108"/>
                <a:gd name="T25" fmla="*/ 2147483647 h 87"/>
                <a:gd name="T26" fmla="*/ 2147483647 w 108"/>
                <a:gd name="T27" fmla="*/ 2147483647 h 87"/>
                <a:gd name="T28" fmla="*/ 0 w 108"/>
                <a:gd name="T29" fmla="*/ 2147483647 h 87"/>
                <a:gd name="T30" fmla="*/ 2147483647 w 108"/>
                <a:gd name="T31" fmla="*/ 2147483647 h 87"/>
                <a:gd name="T32" fmla="*/ 2147483647 w 108"/>
                <a:gd name="T33" fmla="*/ 2147483647 h 87"/>
                <a:gd name="T34" fmla="*/ 2147483647 w 108"/>
                <a:gd name="T35" fmla="*/ 2147483647 h 87"/>
                <a:gd name="T36" fmla="*/ 2147483647 w 108"/>
                <a:gd name="T37" fmla="*/ 2147483647 h 87"/>
                <a:gd name="T38" fmla="*/ 2147483647 w 108"/>
                <a:gd name="T39" fmla="*/ 2147483647 h 87"/>
                <a:gd name="T40" fmla="*/ 2147483647 w 108"/>
                <a:gd name="T41" fmla="*/ 2147483647 h 87"/>
                <a:gd name="T42" fmla="*/ 2147483647 w 108"/>
                <a:gd name="T43" fmla="*/ 2147483647 h 87"/>
                <a:gd name="T44" fmla="*/ 2147483647 w 108"/>
                <a:gd name="T45" fmla="*/ 2147483647 h 87"/>
                <a:gd name="T46" fmla="*/ 2147483647 w 108"/>
                <a:gd name="T47" fmla="*/ 2147483647 h 87"/>
                <a:gd name="T48" fmla="*/ 2147483647 w 108"/>
                <a:gd name="T49" fmla="*/ 2147483647 h 87"/>
                <a:gd name="T50" fmla="*/ 2147483647 w 108"/>
                <a:gd name="T51" fmla="*/ 2147483647 h 87"/>
                <a:gd name="T52" fmla="*/ 2147483647 w 108"/>
                <a:gd name="T53" fmla="*/ 2147483647 h 87"/>
                <a:gd name="T54" fmla="*/ 2147483647 w 108"/>
                <a:gd name="T55" fmla="*/ 2147483647 h 87"/>
                <a:gd name="T56" fmla="*/ 2147483647 w 108"/>
                <a:gd name="T57" fmla="*/ 2147483647 h 87"/>
                <a:gd name="T58" fmla="*/ 2147483647 w 108"/>
                <a:gd name="T59" fmla="*/ 0 h 87"/>
                <a:gd name="T60" fmla="*/ 2147483647 w 108"/>
                <a:gd name="T61" fmla="*/ 2147483647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7"/>
                <a:gd name="T95" fmla="*/ 108 w 108"/>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7">
                  <a:moveTo>
                    <a:pt x="108" y="5"/>
                  </a:moveTo>
                  <a:lnTo>
                    <a:pt x="107" y="8"/>
                  </a:lnTo>
                  <a:lnTo>
                    <a:pt x="104" y="17"/>
                  </a:lnTo>
                  <a:lnTo>
                    <a:pt x="96" y="42"/>
                  </a:lnTo>
                  <a:lnTo>
                    <a:pt x="88" y="67"/>
                  </a:lnTo>
                  <a:lnTo>
                    <a:pt x="85" y="76"/>
                  </a:lnTo>
                  <a:lnTo>
                    <a:pt x="84" y="79"/>
                  </a:lnTo>
                  <a:cubicBezTo>
                    <a:pt x="84" y="79"/>
                    <a:pt x="84" y="80"/>
                    <a:pt x="84" y="80"/>
                  </a:cubicBezTo>
                  <a:lnTo>
                    <a:pt x="83" y="82"/>
                  </a:lnTo>
                  <a:cubicBezTo>
                    <a:pt x="81" y="85"/>
                    <a:pt x="78" y="87"/>
                    <a:pt x="74" y="86"/>
                  </a:cubicBezTo>
                  <a:lnTo>
                    <a:pt x="63" y="84"/>
                  </a:lnTo>
                  <a:cubicBezTo>
                    <a:pt x="62" y="84"/>
                    <a:pt x="62" y="84"/>
                    <a:pt x="61" y="84"/>
                  </a:cubicBezTo>
                  <a:lnTo>
                    <a:pt x="55" y="81"/>
                  </a:lnTo>
                  <a:lnTo>
                    <a:pt x="40" y="73"/>
                  </a:lnTo>
                  <a:lnTo>
                    <a:pt x="0" y="46"/>
                  </a:lnTo>
                  <a:lnTo>
                    <a:pt x="9" y="33"/>
                  </a:lnTo>
                  <a:lnTo>
                    <a:pt x="47" y="58"/>
                  </a:lnTo>
                  <a:lnTo>
                    <a:pt x="62" y="66"/>
                  </a:lnTo>
                  <a:lnTo>
                    <a:pt x="68" y="69"/>
                  </a:lnTo>
                  <a:lnTo>
                    <a:pt x="66" y="69"/>
                  </a:lnTo>
                  <a:lnTo>
                    <a:pt x="77" y="71"/>
                  </a:lnTo>
                  <a:lnTo>
                    <a:pt x="68" y="75"/>
                  </a:lnTo>
                  <a:lnTo>
                    <a:pt x="69" y="73"/>
                  </a:lnTo>
                  <a:lnTo>
                    <a:pt x="69" y="74"/>
                  </a:lnTo>
                  <a:lnTo>
                    <a:pt x="70" y="71"/>
                  </a:lnTo>
                  <a:lnTo>
                    <a:pt x="73" y="62"/>
                  </a:lnTo>
                  <a:lnTo>
                    <a:pt x="81" y="37"/>
                  </a:lnTo>
                  <a:lnTo>
                    <a:pt x="89" y="12"/>
                  </a:lnTo>
                  <a:lnTo>
                    <a:pt x="92" y="3"/>
                  </a:lnTo>
                  <a:lnTo>
                    <a:pt x="93" y="0"/>
                  </a:lnTo>
                  <a:lnTo>
                    <a:pt x="108" y="5"/>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6" name="Freeform 57"/>
            <p:cNvSpPr>
              <a:spLocks/>
            </p:cNvSpPr>
            <p:nvPr/>
          </p:nvSpPr>
          <p:spPr bwMode="auto">
            <a:xfrm>
              <a:off x="5818188" y="5424488"/>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0"/>
                  </a:moveTo>
                  <a:cubicBezTo>
                    <a:pt x="64" y="45"/>
                    <a:pt x="64" y="35"/>
                    <a:pt x="60" y="30"/>
                  </a:cubicBezTo>
                  <a:cubicBezTo>
                    <a:pt x="50" y="15"/>
                    <a:pt x="15" y="0"/>
                    <a:pt x="5" y="25"/>
                  </a:cubicBezTo>
                  <a:cubicBezTo>
                    <a:pt x="0" y="40"/>
                    <a:pt x="25" y="55"/>
                    <a:pt x="40" y="60"/>
                  </a:cubicBezTo>
                  <a:cubicBezTo>
                    <a:pt x="50" y="60"/>
                    <a:pt x="64" y="64"/>
                    <a:pt x="64" y="5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 name="Freeform 58"/>
            <p:cNvSpPr>
              <a:spLocks noEditPoints="1"/>
            </p:cNvSpPr>
            <p:nvPr/>
          </p:nvSpPr>
          <p:spPr bwMode="auto">
            <a:xfrm>
              <a:off x="5821363" y="5434013"/>
              <a:ext cx="47625" cy="39688"/>
            </a:xfrm>
            <a:custGeom>
              <a:avLst/>
              <a:gdLst>
                <a:gd name="T0" fmla="*/ 2147483647 w 75"/>
                <a:gd name="T1" fmla="*/ 2147483647 h 63"/>
                <a:gd name="T2" fmla="*/ 2147483647 w 75"/>
                <a:gd name="T3" fmla="*/ 2147483647 h 63"/>
                <a:gd name="T4" fmla="*/ 2147483647 w 75"/>
                <a:gd name="T5" fmla="*/ 2147483647 h 63"/>
                <a:gd name="T6" fmla="*/ 2147483647 w 75"/>
                <a:gd name="T7" fmla="*/ 2147483647 h 63"/>
                <a:gd name="T8" fmla="*/ 2147483647 w 75"/>
                <a:gd name="T9" fmla="*/ 2147483647 h 63"/>
                <a:gd name="T10" fmla="*/ 2147483647 w 75"/>
                <a:gd name="T11" fmla="*/ 2147483647 h 63"/>
                <a:gd name="T12" fmla="*/ 2147483647 w 75"/>
                <a:gd name="T13" fmla="*/ 2147483647 h 63"/>
                <a:gd name="T14" fmla="*/ 2147483647 w 75"/>
                <a:gd name="T15" fmla="*/ 2147483647 h 63"/>
                <a:gd name="T16" fmla="*/ 2147483647 w 75"/>
                <a:gd name="T17" fmla="*/ 2147483647 h 63"/>
                <a:gd name="T18" fmla="*/ 2147483647 w 75"/>
                <a:gd name="T19" fmla="*/ 2147483647 h 63"/>
                <a:gd name="T20" fmla="*/ 2147483647 w 75"/>
                <a:gd name="T21" fmla="*/ 2147483647 h 63"/>
                <a:gd name="T22" fmla="*/ 2147483647 w 75"/>
                <a:gd name="T23" fmla="*/ 2147483647 h 63"/>
                <a:gd name="T24" fmla="*/ 2147483647 w 75"/>
                <a:gd name="T25" fmla="*/ 2147483647 h 63"/>
                <a:gd name="T26" fmla="*/ 2147483647 w 75"/>
                <a:gd name="T27" fmla="*/ 2147483647 h 63"/>
                <a:gd name="T28" fmla="*/ 2147483647 w 75"/>
                <a:gd name="T29" fmla="*/ 2147483647 h 63"/>
                <a:gd name="T30" fmla="*/ 2147483647 w 75"/>
                <a:gd name="T31" fmla="*/ 2147483647 h 63"/>
                <a:gd name="T32" fmla="*/ 2147483647 w 75"/>
                <a:gd name="T33" fmla="*/ 2147483647 h 63"/>
                <a:gd name="T34" fmla="*/ 2147483647 w 75"/>
                <a:gd name="T35" fmla="*/ 2147483647 h 63"/>
                <a:gd name="T36" fmla="*/ 2147483647 w 75"/>
                <a:gd name="T37" fmla="*/ 2147483647 h 63"/>
                <a:gd name="T38" fmla="*/ 2147483647 w 75"/>
                <a:gd name="T39" fmla="*/ 2147483647 h 63"/>
                <a:gd name="T40" fmla="*/ 2147483647 w 75"/>
                <a:gd name="T41" fmla="*/ 2147483647 h 63"/>
                <a:gd name="T42" fmla="*/ 2147483647 w 75"/>
                <a:gd name="T43" fmla="*/ 2147483647 h 63"/>
                <a:gd name="T44" fmla="*/ 2147483647 w 75"/>
                <a:gd name="T45" fmla="*/ 2147483647 h 63"/>
                <a:gd name="T46" fmla="*/ 2147483647 w 75"/>
                <a:gd name="T47" fmla="*/ 2147483647 h 63"/>
                <a:gd name="T48" fmla="*/ 2147483647 w 75"/>
                <a:gd name="T49" fmla="*/ 2147483647 h 63"/>
                <a:gd name="T50" fmla="*/ 2147483647 w 75"/>
                <a:gd name="T51" fmla="*/ 2147483647 h 63"/>
                <a:gd name="T52" fmla="*/ 2147483647 w 75"/>
                <a:gd name="T53" fmla="*/ 2147483647 h 63"/>
                <a:gd name="T54" fmla="*/ 2147483647 w 75"/>
                <a:gd name="T55" fmla="*/ 2147483647 h 63"/>
                <a:gd name="T56" fmla="*/ 2147483647 w 75"/>
                <a:gd name="T57" fmla="*/ 2147483647 h 63"/>
                <a:gd name="T58" fmla="*/ 2147483647 w 75"/>
                <a:gd name="T59" fmla="*/ 2147483647 h 63"/>
                <a:gd name="T60" fmla="*/ 2147483647 w 75"/>
                <a:gd name="T61" fmla="*/ 2147483647 h 63"/>
                <a:gd name="T62" fmla="*/ 2147483647 w 75"/>
                <a:gd name="T63" fmla="*/ 2147483647 h 63"/>
                <a:gd name="T64" fmla="*/ 2147483647 w 75"/>
                <a:gd name="T65" fmla="*/ 2147483647 h 63"/>
                <a:gd name="T66" fmla="*/ 2147483647 w 75"/>
                <a:gd name="T67" fmla="*/ 2147483647 h 63"/>
                <a:gd name="T68" fmla="*/ 2147483647 w 75"/>
                <a:gd name="T69" fmla="*/ 2147483647 h 63"/>
                <a:gd name="T70" fmla="*/ 0 w 75"/>
                <a:gd name="T71" fmla="*/ 2147483647 h 63"/>
                <a:gd name="T72" fmla="*/ 2147483647 w 75"/>
                <a:gd name="T73" fmla="*/ 2147483647 h 63"/>
                <a:gd name="T74" fmla="*/ 2147483647 w 75"/>
                <a:gd name="T75" fmla="*/ 2147483647 h 63"/>
                <a:gd name="T76" fmla="*/ 2147483647 w 75"/>
                <a:gd name="T77" fmla="*/ 0 h 63"/>
                <a:gd name="T78" fmla="*/ 2147483647 w 75"/>
                <a:gd name="T79" fmla="*/ 0 h 63"/>
                <a:gd name="T80" fmla="*/ 2147483647 w 75"/>
                <a:gd name="T81" fmla="*/ 2147483647 h 63"/>
                <a:gd name="T82" fmla="*/ 2147483647 w 75"/>
                <a:gd name="T83" fmla="*/ 2147483647 h 63"/>
                <a:gd name="T84" fmla="*/ 2147483647 w 75"/>
                <a:gd name="T85" fmla="*/ 2147483647 h 63"/>
                <a:gd name="T86" fmla="*/ 2147483647 w 75"/>
                <a:gd name="T87" fmla="*/ 2147483647 h 63"/>
                <a:gd name="T88" fmla="*/ 2147483647 w 75"/>
                <a:gd name="T89" fmla="*/ 2147483647 h 63"/>
                <a:gd name="T90" fmla="*/ 2147483647 w 75"/>
                <a:gd name="T91" fmla="*/ 2147483647 h 63"/>
                <a:gd name="T92" fmla="*/ 2147483647 w 75"/>
                <a:gd name="T93" fmla="*/ 2147483647 h 63"/>
                <a:gd name="T94" fmla="*/ 2147483647 w 75"/>
                <a:gd name="T95" fmla="*/ 2147483647 h 63"/>
                <a:gd name="T96" fmla="*/ 2147483647 w 75"/>
                <a:gd name="T97" fmla="*/ 2147483647 h 63"/>
                <a:gd name="T98" fmla="*/ 2147483647 w 75"/>
                <a:gd name="T99" fmla="*/ 2147483647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
                <a:gd name="T151" fmla="*/ 0 h 63"/>
                <a:gd name="T152" fmla="*/ 75 w 75"/>
                <a:gd name="T153" fmla="*/ 63 h 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 h="63">
                  <a:moveTo>
                    <a:pt x="60" y="43"/>
                  </a:moveTo>
                  <a:lnTo>
                    <a:pt x="59" y="45"/>
                  </a:lnTo>
                  <a:lnTo>
                    <a:pt x="59" y="35"/>
                  </a:lnTo>
                  <a:lnTo>
                    <a:pt x="60" y="38"/>
                  </a:lnTo>
                  <a:lnTo>
                    <a:pt x="56" y="28"/>
                  </a:lnTo>
                  <a:lnTo>
                    <a:pt x="58" y="31"/>
                  </a:lnTo>
                  <a:lnTo>
                    <a:pt x="47" y="20"/>
                  </a:lnTo>
                  <a:lnTo>
                    <a:pt x="50" y="22"/>
                  </a:lnTo>
                  <a:lnTo>
                    <a:pt x="34" y="16"/>
                  </a:lnTo>
                  <a:lnTo>
                    <a:pt x="36" y="16"/>
                  </a:lnTo>
                  <a:lnTo>
                    <a:pt x="19" y="16"/>
                  </a:lnTo>
                  <a:lnTo>
                    <a:pt x="25" y="14"/>
                  </a:lnTo>
                  <a:lnTo>
                    <a:pt x="14" y="26"/>
                  </a:lnTo>
                  <a:lnTo>
                    <a:pt x="16" y="20"/>
                  </a:lnTo>
                  <a:lnTo>
                    <a:pt x="17" y="31"/>
                  </a:lnTo>
                  <a:lnTo>
                    <a:pt x="15" y="26"/>
                  </a:lnTo>
                  <a:lnTo>
                    <a:pt x="24" y="36"/>
                  </a:lnTo>
                  <a:lnTo>
                    <a:pt x="22" y="34"/>
                  </a:lnTo>
                  <a:lnTo>
                    <a:pt x="47" y="48"/>
                  </a:lnTo>
                  <a:lnTo>
                    <a:pt x="43" y="47"/>
                  </a:lnTo>
                  <a:lnTo>
                    <a:pt x="59" y="47"/>
                  </a:lnTo>
                  <a:lnTo>
                    <a:pt x="56" y="48"/>
                  </a:lnTo>
                  <a:lnTo>
                    <a:pt x="62" y="45"/>
                  </a:lnTo>
                  <a:lnTo>
                    <a:pt x="58" y="50"/>
                  </a:lnTo>
                  <a:lnTo>
                    <a:pt x="60" y="43"/>
                  </a:lnTo>
                  <a:close/>
                  <a:moveTo>
                    <a:pt x="73" y="55"/>
                  </a:moveTo>
                  <a:cubicBezTo>
                    <a:pt x="73" y="57"/>
                    <a:pt x="71" y="59"/>
                    <a:pt x="69" y="60"/>
                  </a:cubicBezTo>
                  <a:lnTo>
                    <a:pt x="63" y="63"/>
                  </a:lnTo>
                  <a:cubicBezTo>
                    <a:pt x="62" y="63"/>
                    <a:pt x="61" y="63"/>
                    <a:pt x="59" y="63"/>
                  </a:cubicBezTo>
                  <a:lnTo>
                    <a:pt x="43" y="63"/>
                  </a:lnTo>
                  <a:cubicBezTo>
                    <a:pt x="42" y="63"/>
                    <a:pt x="41" y="63"/>
                    <a:pt x="40" y="62"/>
                  </a:cubicBezTo>
                  <a:lnTo>
                    <a:pt x="15" y="48"/>
                  </a:lnTo>
                  <a:cubicBezTo>
                    <a:pt x="14" y="48"/>
                    <a:pt x="13" y="47"/>
                    <a:pt x="13" y="47"/>
                  </a:cubicBezTo>
                  <a:lnTo>
                    <a:pt x="4" y="37"/>
                  </a:lnTo>
                  <a:cubicBezTo>
                    <a:pt x="2" y="36"/>
                    <a:pt x="2" y="34"/>
                    <a:pt x="1" y="32"/>
                  </a:cubicBezTo>
                  <a:lnTo>
                    <a:pt x="0" y="21"/>
                  </a:lnTo>
                  <a:cubicBezTo>
                    <a:pt x="0" y="19"/>
                    <a:pt x="1" y="17"/>
                    <a:pt x="3" y="15"/>
                  </a:cubicBezTo>
                  <a:lnTo>
                    <a:pt x="14" y="3"/>
                  </a:lnTo>
                  <a:cubicBezTo>
                    <a:pt x="15" y="1"/>
                    <a:pt x="17" y="0"/>
                    <a:pt x="19" y="0"/>
                  </a:cubicBezTo>
                  <a:lnTo>
                    <a:pt x="36" y="0"/>
                  </a:lnTo>
                  <a:cubicBezTo>
                    <a:pt x="37" y="0"/>
                    <a:pt x="38" y="1"/>
                    <a:pt x="39" y="1"/>
                  </a:cubicBezTo>
                  <a:lnTo>
                    <a:pt x="55" y="7"/>
                  </a:lnTo>
                  <a:cubicBezTo>
                    <a:pt x="56" y="7"/>
                    <a:pt x="57" y="8"/>
                    <a:pt x="58" y="9"/>
                  </a:cubicBezTo>
                  <a:lnTo>
                    <a:pt x="69" y="20"/>
                  </a:lnTo>
                  <a:cubicBezTo>
                    <a:pt x="70" y="21"/>
                    <a:pt x="70" y="21"/>
                    <a:pt x="71" y="22"/>
                  </a:cubicBezTo>
                  <a:lnTo>
                    <a:pt x="75" y="32"/>
                  </a:lnTo>
                  <a:cubicBezTo>
                    <a:pt x="75" y="33"/>
                    <a:pt x="75" y="34"/>
                    <a:pt x="75" y="35"/>
                  </a:cubicBezTo>
                  <a:lnTo>
                    <a:pt x="75" y="45"/>
                  </a:lnTo>
                  <a:cubicBezTo>
                    <a:pt x="75" y="46"/>
                    <a:pt x="75" y="47"/>
                    <a:pt x="75" y="48"/>
                  </a:cubicBezTo>
                  <a:lnTo>
                    <a:pt x="73" y="5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8" name="Freeform 59"/>
            <p:cNvSpPr>
              <a:spLocks/>
            </p:cNvSpPr>
            <p:nvPr/>
          </p:nvSpPr>
          <p:spPr bwMode="auto">
            <a:xfrm>
              <a:off x="5838825" y="5424488"/>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3" y="32"/>
                  </a:moveTo>
                  <a:cubicBezTo>
                    <a:pt x="32" y="26"/>
                    <a:pt x="28" y="20"/>
                    <a:pt x="28" y="7"/>
                  </a:cubicBezTo>
                  <a:cubicBezTo>
                    <a:pt x="28" y="0"/>
                    <a:pt x="14" y="0"/>
                    <a:pt x="10" y="0"/>
                  </a:cubicBezTo>
                  <a:cubicBezTo>
                    <a:pt x="0" y="13"/>
                    <a:pt x="0" y="13"/>
                    <a:pt x="10" y="20"/>
                  </a:cubicBezTo>
                  <a:cubicBezTo>
                    <a:pt x="14" y="26"/>
                    <a:pt x="19" y="32"/>
                    <a:pt x="23" y="3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 name="Freeform 60"/>
            <p:cNvSpPr>
              <a:spLocks noEditPoints="1"/>
            </p:cNvSpPr>
            <p:nvPr/>
          </p:nvSpPr>
          <p:spPr bwMode="auto">
            <a:xfrm>
              <a:off x="5840413" y="5424488"/>
              <a:ext cx="26988" cy="31750"/>
            </a:xfrm>
            <a:custGeom>
              <a:avLst/>
              <a:gdLst>
                <a:gd name="T0" fmla="*/ 2147483647 w 43"/>
                <a:gd name="T1" fmla="*/ 2147483647 h 49"/>
                <a:gd name="T2" fmla="*/ 2147483647 w 43"/>
                <a:gd name="T3" fmla="*/ 2147483647 h 49"/>
                <a:gd name="T4" fmla="*/ 2147483647 w 43"/>
                <a:gd name="T5" fmla="*/ 2147483647 h 49"/>
                <a:gd name="T6" fmla="*/ 2147483647 w 43"/>
                <a:gd name="T7" fmla="*/ 2147483647 h 49"/>
                <a:gd name="T8" fmla="*/ 2147483647 w 43"/>
                <a:gd name="T9" fmla="*/ 2147483647 h 49"/>
                <a:gd name="T10" fmla="*/ 2147483647 w 43"/>
                <a:gd name="T11" fmla="*/ 2147483647 h 49"/>
                <a:gd name="T12" fmla="*/ 2147483647 w 43"/>
                <a:gd name="T13" fmla="*/ 2147483647 h 49"/>
                <a:gd name="T14" fmla="*/ 2147483647 w 43"/>
                <a:gd name="T15" fmla="*/ 2147483647 h 49"/>
                <a:gd name="T16" fmla="*/ 2147483647 w 43"/>
                <a:gd name="T17" fmla="*/ 2147483647 h 49"/>
                <a:gd name="T18" fmla="*/ 2147483647 w 43"/>
                <a:gd name="T19" fmla="*/ 2147483647 h 49"/>
                <a:gd name="T20" fmla="*/ 2147483647 w 43"/>
                <a:gd name="T21" fmla="*/ 2147483647 h 49"/>
                <a:gd name="T22" fmla="*/ 2147483647 w 43"/>
                <a:gd name="T23" fmla="*/ 2147483647 h 49"/>
                <a:gd name="T24" fmla="*/ 2147483647 w 43"/>
                <a:gd name="T25" fmla="*/ 2147483647 h 49"/>
                <a:gd name="T26" fmla="*/ 2147483647 w 43"/>
                <a:gd name="T27" fmla="*/ 2147483647 h 49"/>
                <a:gd name="T28" fmla="*/ 2147483647 w 43"/>
                <a:gd name="T29" fmla="*/ 2147483647 h 49"/>
                <a:gd name="T30" fmla="*/ 2147483647 w 43"/>
                <a:gd name="T31" fmla="*/ 2147483647 h 49"/>
                <a:gd name="T32" fmla="*/ 2147483647 w 43"/>
                <a:gd name="T33" fmla="*/ 2147483647 h 49"/>
                <a:gd name="T34" fmla="*/ 2147483647 w 43"/>
                <a:gd name="T35" fmla="*/ 2147483647 h 49"/>
                <a:gd name="T36" fmla="*/ 2147483647 w 43"/>
                <a:gd name="T37" fmla="*/ 2147483647 h 49"/>
                <a:gd name="T38" fmla="*/ 2147483647 w 43"/>
                <a:gd name="T39" fmla="*/ 2147483647 h 49"/>
                <a:gd name="T40" fmla="*/ 2147483647 w 43"/>
                <a:gd name="T41" fmla="*/ 2147483647 h 49"/>
                <a:gd name="T42" fmla="*/ 2147483647 w 43"/>
                <a:gd name="T43" fmla="*/ 2147483647 h 49"/>
                <a:gd name="T44" fmla="*/ 2147483647 w 43"/>
                <a:gd name="T45" fmla="*/ 0 h 49"/>
                <a:gd name="T46" fmla="*/ 2147483647 w 43"/>
                <a:gd name="T47" fmla="*/ 2147483647 h 49"/>
                <a:gd name="T48" fmla="*/ 2147483647 w 43"/>
                <a:gd name="T49" fmla="*/ 2147483647 h 49"/>
                <a:gd name="T50" fmla="*/ 2147483647 w 43"/>
                <a:gd name="T51" fmla="*/ 2147483647 h 49"/>
                <a:gd name="T52" fmla="*/ 2147483647 w 43"/>
                <a:gd name="T53" fmla="*/ 2147483647 h 49"/>
                <a:gd name="T54" fmla="*/ 2147483647 w 43"/>
                <a:gd name="T55" fmla="*/ 2147483647 h 49"/>
                <a:gd name="T56" fmla="*/ 2147483647 w 43"/>
                <a:gd name="T57" fmla="*/ 2147483647 h 49"/>
                <a:gd name="T58" fmla="*/ 2147483647 w 43"/>
                <a:gd name="T59" fmla="*/ 2147483647 h 49"/>
                <a:gd name="T60" fmla="*/ 2147483647 w 43"/>
                <a:gd name="T61" fmla="*/ 2147483647 h 49"/>
                <a:gd name="T62" fmla="*/ 2147483647 w 43"/>
                <a:gd name="T63" fmla="*/ 2147483647 h 49"/>
                <a:gd name="T64" fmla="*/ 2147483647 w 43"/>
                <a:gd name="T65" fmla="*/ 21474836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9"/>
                <a:gd name="T101" fmla="*/ 43 w 43"/>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9">
                  <a:moveTo>
                    <a:pt x="33" y="34"/>
                  </a:moveTo>
                  <a:lnTo>
                    <a:pt x="22" y="36"/>
                  </a:lnTo>
                  <a:lnTo>
                    <a:pt x="28" y="26"/>
                  </a:lnTo>
                  <a:lnTo>
                    <a:pt x="26" y="31"/>
                  </a:lnTo>
                  <a:lnTo>
                    <a:pt x="25" y="16"/>
                  </a:lnTo>
                  <a:lnTo>
                    <a:pt x="28" y="22"/>
                  </a:lnTo>
                  <a:lnTo>
                    <a:pt x="21" y="16"/>
                  </a:lnTo>
                  <a:lnTo>
                    <a:pt x="26" y="17"/>
                  </a:lnTo>
                  <a:lnTo>
                    <a:pt x="15" y="16"/>
                  </a:lnTo>
                  <a:lnTo>
                    <a:pt x="22" y="13"/>
                  </a:lnTo>
                  <a:lnTo>
                    <a:pt x="15" y="25"/>
                  </a:lnTo>
                  <a:lnTo>
                    <a:pt x="14" y="15"/>
                  </a:lnTo>
                  <a:lnTo>
                    <a:pt x="21" y="23"/>
                  </a:lnTo>
                  <a:lnTo>
                    <a:pt x="28" y="31"/>
                  </a:lnTo>
                  <a:lnTo>
                    <a:pt x="27" y="30"/>
                  </a:lnTo>
                  <a:lnTo>
                    <a:pt x="33" y="34"/>
                  </a:lnTo>
                  <a:close/>
                  <a:moveTo>
                    <a:pt x="18" y="43"/>
                  </a:moveTo>
                  <a:cubicBezTo>
                    <a:pt x="17" y="43"/>
                    <a:pt x="17" y="42"/>
                    <a:pt x="16" y="42"/>
                  </a:cubicBezTo>
                  <a:lnTo>
                    <a:pt x="9" y="34"/>
                  </a:lnTo>
                  <a:lnTo>
                    <a:pt x="2" y="26"/>
                  </a:lnTo>
                  <a:cubicBezTo>
                    <a:pt x="0" y="23"/>
                    <a:pt x="0" y="19"/>
                    <a:pt x="2" y="16"/>
                  </a:cubicBezTo>
                  <a:lnTo>
                    <a:pt x="9" y="4"/>
                  </a:lnTo>
                  <a:cubicBezTo>
                    <a:pt x="10" y="2"/>
                    <a:pt x="13" y="0"/>
                    <a:pt x="16" y="0"/>
                  </a:cubicBezTo>
                  <a:lnTo>
                    <a:pt x="27" y="1"/>
                  </a:lnTo>
                  <a:cubicBezTo>
                    <a:pt x="29" y="2"/>
                    <a:pt x="30" y="2"/>
                    <a:pt x="32" y="3"/>
                  </a:cubicBezTo>
                  <a:lnTo>
                    <a:pt x="39" y="9"/>
                  </a:lnTo>
                  <a:cubicBezTo>
                    <a:pt x="40" y="11"/>
                    <a:pt x="41" y="13"/>
                    <a:pt x="41" y="15"/>
                  </a:cubicBezTo>
                  <a:lnTo>
                    <a:pt x="42" y="30"/>
                  </a:lnTo>
                  <a:cubicBezTo>
                    <a:pt x="43" y="32"/>
                    <a:pt x="42" y="33"/>
                    <a:pt x="41" y="35"/>
                  </a:cubicBezTo>
                  <a:lnTo>
                    <a:pt x="35" y="45"/>
                  </a:lnTo>
                  <a:cubicBezTo>
                    <a:pt x="34" y="46"/>
                    <a:pt x="32" y="48"/>
                    <a:pt x="30" y="48"/>
                  </a:cubicBezTo>
                  <a:cubicBezTo>
                    <a:pt x="28" y="49"/>
                    <a:pt x="26" y="48"/>
                    <a:pt x="24" y="47"/>
                  </a:cubicBezTo>
                  <a:lnTo>
                    <a:pt x="18" y="4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 name="Freeform 61"/>
            <p:cNvSpPr>
              <a:spLocks/>
            </p:cNvSpPr>
            <p:nvPr/>
          </p:nvSpPr>
          <p:spPr bwMode="auto">
            <a:xfrm>
              <a:off x="5748338" y="5456238"/>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8" y="6"/>
                  </a:moveTo>
                  <a:cubicBezTo>
                    <a:pt x="62" y="0"/>
                    <a:pt x="50" y="0"/>
                    <a:pt x="44" y="0"/>
                  </a:cubicBezTo>
                  <a:cubicBezTo>
                    <a:pt x="25" y="6"/>
                    <a:pt x="0" y="41"/>
                    <a:pt x="19" y="53"/>
                  </a:cubicBezTo>
                  <a:cubicBezTo>
                    <a:pt x="37" y="64"/>
                    <a:pt x="62" y="47"/>
                    <a:pt x="68" y="30"/>
                  </a:cubicBezTo>
                  <a:cubicBezTo>
                    <a:pt x="74" y="24"/>
                    <a:pt x="80" y="6"/>
                    <a:pt x="68"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 name="Freeform 62"/>
            <p:cNvSpPr>
              <a:spLocks noEditPoints="1"/>
            </p:cNvSpPr>
            <p:nvPr/>
          </p:nvSpPr>
          <p:spPr bwMode="auto">
            <a:xfrm>
              <a:off x="5756275" y="5456238"/>
              <a:ext cx="50800" cy="47625"/>
            </a:xfrm>
            <a:custGeom>
              <a:avLst/>
              <a:gdLst>
                <a:gd name="T0" fmla="*/ 2147483647 w 80"/>
                <a:gd name="T1" fmla="*/ 2147483647 h 73"/>
                <a:gd name="T2" fmla="*/ 2147483647 w 80"/>
                <a:gd name="T3" fmla="*/ 2147483647 h 73"/>
                <a:gd name="T4" fmla="*/ 2147483647 w 80"/>
                <a:gd name="T5" fmla="*/ 2147483647 h 73"/>
                <a:gd name="T6" fmla="*/ 2147483647 w 80"/>
                <a:gd name="T7" fmla="*/ 2147483647 h 73"/>
                <a:gd name="T8" fmla="*/ 2147483647 w 80"/>
                <a:gd name="T9" fmla="*/ 2147483647 h 73"/>
                <a:gd name="T10" fmla="*/ 2147483647 w 80"/>
                <a:gd name="T11" fmla="*/ 2147483647 h 73"/>
                <a:gd name="T12" fmla="*/ 2147483647 w 80"/>
                <a:gd name="T13" fmla="*/ 2147483647 h 73"/>
                <a:gd name="T14" fmla="*/ 2147483647 w 80"/>
                <a:gd name="T15" fmla="*/ 2147483647 h 73"/>
                <a:gd name="T16" fmla="*/ 2147483647 w 80"/>
                <a:gd name="T17" fmla="*/ 2147483647 h 73"/>
                <a:gd name="T18" fmla="*/ 2147483647 w 80"/>
                <a:gd name="T19" fmla="*/ 2147483647 h 73"/>
                <a:gd name="T20" fmla="*/ 2147483647 w 80"/>
                <a:gd name="T21" fmla="*/ 2147483647 h 73"/>
                <a:gd name="T22" fmla="*/ 2147483647 w 80"/>
                <a:gd name="T23" fmla="*/ 2147483647 h 73"/>
                <a:gd name="T24" fmla="*/ 2147483647 w 80"/>
                <a:gd name="T25" fmla="*/ 2147483647 h 73"/>
                <a:gd name="T26" fmla="*/ 2147483647 w 80"/>
                <a:gd name="T27" fmla="*/ 2147483647 h 73"/>
                <a:gd name="T28" fmla="*/ 2147483647 w 80"/>
                <a:gd name="T29" fmla="*/ 2147483647 h 73"/>
                <a:gd name="T30" fmla="*/ 2147483647 w 80"/>
                <a:gd name="T31" fmla="*/ 2147483647 h 73"/>
                <a:gd name="T32" fmla="*/ 2147483647 w 80"/>
                <a:gd name="T33" fmla="*/ 2147483647 h 73"/>
                <a:gd name="T34" fmla="*/ 2147483647 w 80"/>
                <a:gd name="T35" fmla="*/ 2147483647 h 73"/>
                <a:gd name="T36" fmla="*/ 2147483647 w 80"/>
                <a:gd name="T37" fmla="*/ 2147483647 h 73"/>
                <a:gd name="T38" fmla="*/ 2147483647 w 80"/>
                <a:gd name="T39" fmla="*/ 2147483647 h 73"/>
                <a:gd name="T40" fmla="*/ 2147483647 w 80"/>
                <a:gd name="T41" fmla="*/ 2147483647 h 73"/>
                <a:gd name="T42" fmla="*/ 2147483647 w 80"/>
                <a:gd name="T43" fmla="*/ 2147483647 h 73"/>
                <a:gd name="T44" fmla="*/ 2147483647 w 80"/>
                <a:gd name="T45" fmla="*/ 2147483647 h 73"/>
                <a:gd name="T46" fmla="*/ 2147483647 w 80"/>
                <a:gd name="T47" fmla="*/ 2147483647 h 73"/>
                <a:gd name="T48" fmla="*/ 2147483647 w 80"/>
                <a:gd name="T49" fmla="*/ 2147483647 h 73"/>
                <a:gd name="T50" fmla="*/ 2147483647 w 80"/>
                <a:gd name="T51" fmla="*/ 2147483647 h 73"/>
                <a:gd name="T52" fmla="*/ 2147483647 w 80"/>
                <a:gd name="T53" fmla="*/ 2147483647 h 73"/>
                <a:gd name="T54" fmla="*/ 2147483647 w 80"/>
                <a:gd name="T55" fmla="*/ 2147483647 h 73"/>
                <a:gd name="T56" fmla="*/ 2147483647 w 80"/>
                <a:gd name="T57" fmla="*/ 2147483647 h 73"/>
                <a:gd name="T58" fmla="*/ 2147483647 w 80"/>
                <a:gd name="T59" fmla="*/ 2147483647 h 73"/>
                <a:gd name="T60" fmla="*/ 2147483647 w 80"/>
                <a:gd name="T61" fmla="*/ 2147483647 h 73"/>
                <a:gd name="T62" fmla="*/ 2147483647 w 80"/>
                <a:gd name="T63" fmla="*/ 2147483647 h 73"/>
                <a:gd name="T64" fmla="*/ 2147483647 w 80"/>
                <a:gd name="T65" fmla="*/ 2147483647 h 73"/>
                <a:gd name="T66" fmla="*/ 2147483647 w 80"/>
                <a:gd name="T67" fmla="*/ 2147483647 h 73"/>
                <a:gd name="T68" fmla="*/ 2147483647 w 80"/>
                <a:gd name="T69" fmla="*/ 2147483647 h 73"/>
                <a:gd name="T70" fmla="*/ 2147483647 w 80"/>
                <a:gd name="T71" fmla="*/ 2147483647 h 73"/>
                <a:gd name="T72" fmla="*/ 2147483647 w 80"/>
                <a:gd name="T73" fmla="*/ 2147483647 h 73"/>
                <a:gd name="T74" fmla="*/ 2147483647 w 80"/>
                <a:gd name="T75" fmla="*/ 2147483647 h 73"/>
                <a:gd name="T76" fmla="*/ 2147483647 w 80"/>
                <a:gd name="T77" fmla="*/ 2147483647 h 73"/>
                <a:gd name="T78" fmla="*/ 2147483647 w 80"/>
                <a:gd name="T79" fmla="*/ 2147483647 h 73"/>
                <a:gd name="T80" fmla="*/ 2147483647 w 80"/>
                <a:gd name="T81" fmla="*/ 2147483647 h 73"/>
                <a:gd name="T82" fmla="*/ 2147483647 w 80"/>
                <a:gd name="T83" fmla="*/ 2147483647 h 73"/>
                <a:gd name="T84" fmla="*/ 2147483647 w 80"/>
                <a:gd name="T85" fmla="*/ 2147483647 h 73"/>
                <a:gd name="T86" fmla="*/ 2147483647 w 80"/>
                <a:gd name="T87" fmla="*/ 2147483647 h 73"/>
                <a:gd name="T88" fmla="*/ 2147483647 w 80"/>
                <a:gd name="T89" fmla="*/ 2147483647 h 73"/>
                <a:gd name="T90" fmla="*/ 2147483647 w 80"/>
                <a:gd name="T91" fmla="*/ 0 h 73"/>
                <a:gd name="T92" fmla="*/ 2147483647 w 80"/>
                <a:gd name="T93" fmla="*/ 2147483647 h 73"/>
                <a:gd name="T94" fmla="*/ 2147483647 w 80"/>
                <a:gd name="T95" fmla="*/ 2147483647 h 73"/>
                <a:gd name="T96" fmla="*/ 2147483647 w 80"/>
                <a:gd name="T97" fmla="*/ 2147483647 h 73"/>
                <a:gd name="T98" fmla="*/ 2147483647 w 80"/>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73"/>
                <a:gd name="T152" fmla="*/ 80 w 80"/>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73">
                  <a:moveTo>
                    <a:pt x="61" y="22"/>
                  </a:moveTo>
                  <a:lnTo>
                    <a:pt x="49" y="17"/>
                  </a:lnTo>
                  <a:lnTo>
                    <a:pt x="52" y="17"/>
                  </a:lnTo>
                  <a:lnTo>
                    <a:pt x="40" y="16"/>
                  </a:lnTo>
                  <a:lnTo>
                    <a:pt x="45" y="15"/>
                  </a:lnTo>
                  <a:lnTo>
                    <a:pt x="30" y="24"/>
                  </a:lnTo>
                  <a:lnTo>
                    <a:pt x="32" y="22"/>
                  </a:lnTo>
                  <a:lnTo>
                    <a:pt x="20" y="37"/>
                  </a:lnTo>
                  <a:lnTo>
                    <a:pt x="21" y="35"/>
                  </a:lnTo>
                  <a:lnTo>
                    <a:pt x="16" y="52"/>
                  </a:lnTo>
                  <a:lnTo>
                    <a:pt x="15" y="45"/>
                  </a:lnTo>
                  <a:lnTo>
                    <a:pt x="22" y="57"/>
                  </a:lnTo>
                  <a:lnTo>
                    <a:pt x="17" y="54"/>
                  </a:lnTo>
                  <a:lnTo>
                    <a:pt x="31" y="57"/>
                  </a:lnTo>
                  <a:lnTo>
                    <a:pt x="27" y="57"/>
                  </a:lnTo>
                  <a:lnTo>
                    <a:pt x="42" y="53"/>
                  </a:lnTo>
                  <a:lnTo>
                    <a:pt x="39" y="54"/>
                  </a:lnTo>
                  <a:lnTo>
                    <a:pt x="51" y="44"/>
                  </a:lnTo>
                  <a:lnTo>
                    <a:pt x="50" y="46"/>
                  </a:lnTo>
                  <a:lnTo>
                    <a:pt x="58" y="34"/>
                  </a:lnTo>
                  <a:lnTo>
                    <a:pt x="64" y="21"/>
                  </a:lnTo>
                  <a:lnTo>
                    <a:pt x="64" y="26"/>
                  </a:lnTo>
                  <a:lnTo>
                    <a:pt x="63" y="19"/>
                  </a:lnTo>
                  <a:lnTo>
                    <a:pt x="67" y="25"/>
                  </a:lnTo>
                  <a:lnTo>
                    <a:pt x="61" y="22"/>
                  </a:lnTo>
                  <a:close/>
                  <a:moveTo>
                    <a:pt x="74" y="10"/>
                  </a:moveTo>
                  <a:cubicBezTo>
                    <a:pt x="76" y="11"/>
                    <a:pt x="78" y="14"/>
                    <a:pt x="78" y="16"/>
                  </a:cubicBezTo>
                  <a:lnTo>
                    <a:pt x="79" y="23"/>
                  </a:lnTo>
                  <a:cubicBezTo>
                    <a:pt x="80" y="25"/>
                    <a:pt x="79" y="27"/>
                    <a:pt x="79" y="28"/>
                  </a:cubicBezTo>
                  <a:lnTo>
                    <a:pt x="71" y="43"/>
                  </a:lnTo>
                  <a:lnTo>
                    <a:pt x="63" y="55"/>
                  </a:lnTo>
                  <a:cubicBezTo>
                    <a:pt x="63" y="56"/>
                    <a:pt x="62" y="56"/>
                    <a:pt x="62" y="57"/>
                  </a:cubicBezTo>
                  <a:lnTo>
                    <a:pt x="50" y="67"/>
                  </a:lnTo>
                  <a:cubicBezTo>
                    <a:pt x="49" y="67"/>
                    <a:pt x="48" y="68"/>
                    <a:pt x="47" y="68"/>
                  </a:cubicBezTo>
                  <a:lnTo>
                    <a:pt x="32" y="72"/>
                  </a:lnTo>
                  <a:cubicBezTo>
                    <a:pt x="30" y="73"/>
                    <a:pt x="29" y="73"/>
                    <a:pt x="28" y="72"/>
                  </a:cubicBezTo>
                  <a:lnTo>
                    <a:pt x="14" y="69"/>
                  </a:lnTo>
                  <a:cubicBezTo>
                    <a:pt x="12" y="69"/>
                    <a:pt x="10" y="67"/>
                    <a:pt x="9" y="65"/>
                  </a:cubicBezTo>
                  <a:lnTo>
                    <a:pt x="2" y="53"/>
                  </a:lnTo>
                  <a:cubicBezTo>
                    <a:pt x="0" y="52"/>
                    <a:pt x="0" y="49"/>
                    <a:pt x="1" y="47"/>
                  </a:cubicBezTo>
                  <a:lnTo>
                    <a:pt x="6" y="30"/>
                  </a:lnTo>
                  <a:cubicBezTo>
                    <a:pt x="6" y="29"/>
                    <a:pt x="7" y="28"/>
                    <a:pt x="7" y="27"/>
                  </a:cubicBezTo>
                  <a:lnTo>
                    <a:pt x="19" y="12"/>
                  </a:lnTo>
                  <a:cubicBezTo>
                    <a:pt x="20" y="12"/>
                    <a:pt x="21" y="11"/>
                    <a:pt x="21" y="11"/>
                  </a:cubicBezTo>
                  <a:lnTo>
                    <a:pt x="36" y="2"/>
                  </a:lnTo>
                  <a:cubicBezTo>
                    <a:pt x="38" y="1"/>
                    <a:pt x="39" y="0"/>
                    <a:pt x="41" y="0"/>
                  </a:cubicBezTo>
                  <a:lnTo>
                    <a:pt x="53" y="1"/>
                  </a:lnTo>
                  <a:cubicBezTo>
                    <a:pt x="54" y="2"/>
                    <a:pt x="55" y="2"/>
                    <a:pt x="56" y="2"/>
                  </a:cubicBezTo>
                  <a:lnTo>
                    <a:pt x="68" y="7"/>
                  </a:lnTo>
                  <a:lnTo>
                    <a:pt x="74" y="1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 name="Freeform 63"/>
            <p:cNvSpPr>
              <a:spLocks/>
            </p:cNvSpPr>
            <p:nvPr/>
          </p:nvSpPr>
          <p:spPr bwMode="auto">
            <a:xfrm>
              <a:off x="5759450" y="5445126"/>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1"/>
                  </a:moveTo>
                  <a:cubicBezTo>
                    <a:pt x="16" y="6"/>
                    <a:pt x="10" y="6"/>
                    <a:pt x="7" y="6"/>
                  </a:cubicBezTo>
                  <a:cubicBezTo>
                    <a:pt x="4" y="0"/>
                    <a:pt x="0" y="11"/>
                    <a:pt x="0" y="16"/>
                  </a:cubicBezTo>
                  <a:cubicBezTo>
                    <a:pt x="4" y="32"/>
                    <a:pt x="4" y="27"/>
                    <a:pt x="10" y="27"/>
                  </a:cubicBezTo>
                  <a:cubicBezTo>
                    <a:pt x="13" y="22"/>
                    <a:pt x="16" y="22"/>
                    <a:pt x="16" y="11"/>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 name="Freeform 64"/>
            <p:cNvSpPr>
              <a:spLocks noEditPoints="1"/>
            </p:cNvSpPr>
            <p:nvPr/>
          </p:nvSpPr>
          <p:spPr bwMode="auto">
            <a:xfrm>
              <a:off x="5759450" y="5448301"/>
              <a:ext cx="20638" cy="26988"/>
            </a:xfrm>
            <a:custGeom>
              <a:avLst/>
              <a:gdLst>
                <a:gd name="T0" fmla="*/ 2147483647 w 33"/>
                <a:gd name="T1" fmla="*/ 2147483647 h 41"/>
                <a:gd name="T2" fmla="*/ 2147483647 w 33"/>
                <a:gd name="T3" fmla="*/ 2147483647 h 41"/>
                <a:gd name="T4" fmla="*/ 2147483647 w 33"/>
                <a:gd name="T5" fmla="*/ 2147483647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2147483647 w 33"/>
                <a:gd name="T15" fmla="*/ 2147483647 h 41"/>
                <a:gd name="T16" fmla="*/ 2147483647 w 33"/>
                <a:gd name="T17" fmla="*/ 2147483647 h 41"/>
                <a:gd name="T18" fmla="*/ 2147483647 w 33"/>
                <a:gd name="T19" fmla="*/ 2147483647 h 41"/>
                <a:gd name="T20" fmla="*/ 2147483647 w 33"/>
                <a:gd name="T21" fmla="*/ 2147483647 h 41"/>
                <a:gd name="T22" fmla="*/ 2147483647 w 33"/>
                <a:gd name="T23" fmla="*/ 2147483647 h 41"/>
                <a:gd name="T24" fmla="*/ 2147483647 w 33"/>
                <a:gd name="T25" fmla="*/ 2147483647 h 41"/>
                <a:gd name="T26" fmla="*/ 2147483647 w 33"/>
                <a:gd name="T27" fmla="*/ 2147483647 h 41"/>
                <a:gd name="T28" fmla="*/ 2147483647 w 33"/>
                <a:gd name="T29" fmla="*/ 2147483647 h 41"/>
                <a:gd name="T30" fmla="*/ 2147483647 w 33"/>
                <a:gd name="T31" fmla="*/ 2147483647 h 41"/>
                <a:gd name="T32" fmla="*/ 2147483647 w 33"/>
                <a:gd name="T33" fmla="*/ 2147483647 h 41"/>
                <a:gd name="T34" fmla="*/ 2147483647 w 33"/>
                <a:gd name="T35" fmla="*/ 2147483647 h 41"/>
                <a:gd name="T36" fmla="*/ 2147483647 w 33"/>
                <a:gd name="T37" fmla="*/ 2147483647 h 41"/>
                <a:gd name="T38" fmla="*/ 2147483647 w 33"/>
                <a:gd name="T39" fmla="*/ 2147483647 h 41"/>
                <a:gd name="T40" fmla="*/ 2147483647 w 33"/>
                <a:gd name="T41" fmla="*/ 2147483647 h 41"/>
                <a:gd name="T42" fmla="*/ 2147483647 w 33"/>
                <a:gd name="T43" fmla="*/ 2147483647 h 41"/>
                <a:gd name="T44" fmla="*/ 2147483647 w 33"/>
                <a:gd name="T45" fmla="*/ 2147483647 h 41"/>
                <a:gd name="T46" fmla="*/ 2147483647 w 33"/>
                <a:gd name="T47" fmla="*/ 2147483647 h 41"/>
                <a:gd name="T48" fmla="*/ 2147483647 w 33"/>
                <a:gd name="T49" fmla="*/ 2147483647 h 41"/>
                <a:gd name="T50" fmla="*/ 2147483647 w 33"/>
                <a:gd name="T51" fmla="*/ 2147483647 h 41"/>
                <a:gd name="T52" fmla="*/ 2147483647 w 33"/>
                <a:gd name="T53" fmla="*/ 2147483647 h 41"/>
                <a:gd name="T54" fmla="*/ 2147483647 w 33"/>
                <a:gd name="T55" fmla="*/ 2147483647 h 41"/>
                <a:gd name="T56" fmla="*/ 2147483647 w 33"/>
                <a:gd name="T57" fmla="*/ 2147483647 h 41"/>
                <a:gd name="T58" fmla="*/ 2147483647 w 33"/>
                <a:gd name="T59" fmla="*/ 2147483647 h 41"/>
                <a:gd name="T60" fmla="*/ 2147483647 w 33"/>
                <a:gd name="T61" fmla="*/ 2147483647 h 41"/>
                <a:gd name="T62" fmla="*/ 2147483647 w 33"/>
                <a:gd name="T63" fmla="*/ 2147483647 h 41"/>
                <a:gd name="T64" fmla="*/ 2147483647 w 33"/>
                <a:gd name="T65" fmla="*/ 2147483647 h 41"/>
                <a:gd name="T66" fmla="*/ 2147483647 w 33"/>
                <a:gd name="T67" fmla="*/ 2147483647 h 41"/>
                <a:gd name="T68" fmla="*/ 2147483647 w 33"/>
                <a:gd name="T69" fmla="*/ 2147483647 h 41"/>
                <a:gd name="T70" fmla="*/ 2147483647 w 33"/>
                <a:gd name="T71" fmla="*/ 2147483647 h 41"/>
                <a:gd name="T72" fmla="*/ 2147483647 w 33"/>
                <a:gd name="T73" fmla="*/ 2147483647 h 41"/>
                <a:gd name="T74" fmla="*/ 2147483647 w 33"/>
                <a:gd name="T75" fmla="*/ 2147483647 h 41"/>
                <a:gd name="T76" fmla="*/ 2147483647 w 33"/>
                <a:gd name="T77" fmla="*/ 2147483647 h 41"/>
                <a:gd name="T78" fmla="*/ 2147483647 w 33"/>
                <a:gd name="T79" fmla="*/ 2147483647 h 41"/>
                <a:gd name="T80" fmla="*/ 2147483647 w 33"/>
                <a:gd name="T81" fmla="*/ 2147483647 h 41"/>
                <a:gd name="T82" fmla="*/ 2147483647 w 33"/>
                <a:gd name="T83" fmla="*/ 2147483647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
                <a:gd name="T127" fmla="*/ 0 h 41"/>
                <a:gd name="T128" fmla="*/ 33 w 3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 h="41">
                  <a:moveTo>
                    <a:pt x="17" y="14"/>
                  </a:moveTo>
                  <a:lnTo>
                    <a:pt x="18" y="20"/>
                  </a:lnTo>
                  <a:lnTo>
                    <a:pt x="15" y="16"/>
                  </a:lnTo>
                  <a:lnTo>
                    <a:pt x="20" y="19"/>
                  </a:lnTo>
                  <a:lnTo>
                    <a:pt x="14" y="18"/>
                  </a:lnTo>
                  <a:cubicBezTo>
                    <a:pt x="13" y="18"/>
                    <a:pt x="11" y="17"/>
                    <a:pt x="10" y="16"/>
                  </a:cubicBezTo>
                  <a:lnTo>
                    <a:pt x="8" y="14"/>
                  </a:lnTo>
                  <a:lnTo>
                    <a:pt x="19" y="14"/>
                  </a:lnTo>
                  <a:lnTo>
                    <a:pt x="16" y="17"/>
                  </a:lnTo>
                  <a:lnTo>
                    <a:pt x="18" y="13"/>
                  </a:lnTo>
                  <a:lnTo>
                    <a:pt x="16" y="22"/>
                  </a:lnTo>
                  <a:lnTo>
                    <a:pt x="16" y="19"/>
                  </a:lnTo>
                  <a:lnTo>
                    <a:pt x="18" y="27"/>
                  </a:lnTo>
                  <a:lnTo>
                    <a:pt x="18" y="25"/>
                  </a:lnTo>
                  <a:lnTo>
                    <a:pt x="20" y="29"/>
                  </a:lnTo>
                  <a:lnTo>
                    <a:pt x="11" y="25"/>
                  </a:lnTo>
                  <a:lnTo>
                    <a:pt x="17" y="24"/>
                  </a:lnTo>
                  <a:lnTo>
                    <a:pt x="12" y="27"/>
                  </a:lnTo>
                  <a:lnTo>
                    <a:pt x="16" y="21"/>
                  </a:lnTo>
                  <a:lnTo>
                    <a:pt x="15" y="24"/>
                  </a:lnTo>
                  <a:lnTo>
                    <a:pt x="17" y="14"/>
                  </a:lnTo>
                  <a:close/>
                  <a:moveTo>
                    <a:pt x="30" y="27"/>
                  </a:moveTo>
                  <a:cubicBezTo>
                    <a:pt x="30" y="28"/>
                    <a:pt x="30" y="29"/>
                    <a:pt x="29" y="30"/>
                  </a:cubicBezTo>
                  <a:lnTo>
                    <a:pt x="25" y="36"/>
                  </a:lnTo>
                  <a:cubicBezTo>
                    <a:pt x="24" y="38"/>
                    <a:pt x="22" y="39"/>
                    <a:pt x="20" y="39"/>
                  </a:cubicBezTo>
                  <a:lnTo>
                    <a:pt x="14" y="40"/>
                  </a:lnTo>
                  <a:cubicBezTo>
                    <a:pt x="10" y="41"/>
                    <a:pt x="7" y="39"/>
                    <a:pt x="5" y="36"/>
                  </a:cubicBezTo>
                  <a:lnTo>
                    <a:pt x="3" y="32"/>
                  </a:lnTo>
                  <a:cubicBezTo>
                    <a:pt x="3" y="32"/>
                    <a:pt x="3" y="31"/>
                    <a:pt x="3" y="30"/>
                  </a:cubicBezTo>
                  <a:lnTo>
                    <a:pt x="1" y="22"/>
                  </a:lnTo>
                  <a:cubicBezTo>
                    <a:pt x="0" y="21"/>
                    <a:pt x="0" y="20"/>
                    <a:pt x="1" y="19"/>
                  </a:cubicBezTo>
                  <a:lnTo>
                    <a:pt x="3" y="10"/>
                  </a:lnTo>
                  <a:cubicBezTo>
                    <a:pt x="3" y="8"/>
                    <a:pt x="4" y="7"/>
                    <a:pt x="5" y="6"/>
                  </a:cubicBezTo>
                  <a:lnTo>
                    <a:pt x="8" y="3"/>
                  </a:lnTo>
                  <a:cubicBezTo>
                    <a:pt x="11" y="0"/>
                    <a:pt x="16" y="0"/>
                    <a:pt x="19" y="3"/>
                  </a:cubicBezTo>
                  <a:lnTo>
                    <a:pt x="21" y="5"/>
                  </a:lnTo>
                  <a:lnTo>
                    <a:pt x="17" y="3"/>
                  </a:lnTo>
                  <a:lnTo>
                    <a:pt x="23" y="4"/>
                  </a:lnTo>
                  <a:cubicBezTo>
                    <a:pt x="25" y="4"/>
                    <a:pt x="27" y="5"/>
                    <a:pt x="28" y="7"/>
                  </a:cubicBezTo>
                  <a:lnTo>
                    <a:pt x="31" y="11"/>
                  </a:lnTo>
                  <a:cubicBezTo>
                    <a:pt x="32" y="12"/>
                    <a:pt x="33" y="15"/>
                    <a:pt x="32" y="17"/>
                  </a:cubicBezTo>
                  <a:lnTo>
                    <a:pt x="30" y="27"/>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4" name="Freeform 65"/>
            <p:cNvSpPr>
              <a:spLocks/>
            </p:cNvSpPr>
            <p:nvPr/>
          </p:nvSpPr>
          <p:spPr bwMode="auto">
            <a:xfrm>
              <a:off x="6402388" y="5429251"/>
              <a:ext cx="534988" cy="466725"/>
            </a:xfrm>
            <a:custGeom>
              <a:avLst/>
              <a:gdLst>
                <a:gd name="T0" fmla="*/ 2147483647 w 857"/>
                <a:gd name="T1" fmla="*/ 2147483647 h 725"/>
                <a:gd name="T2" fmla="*/ 2147483647 w 857"/>
                <a:gd name="T3" fmla="*/ 2147483647 h 725"/>
                <a:gd name="T4" fmla="*/ 2147483647 w 857"/>
                <a:gd name="T5" fmla="*/ 2147483647 h 725"/>
                <a:gd name="T6" fmla="*/ 2147483647 w 857"/>
                <a:gd name="T7" fmla="*/ 2147483647 h 725"/>
                <a:gd name="T8" fmla="*/ 2147483647 w 857"/>
                <a:gd name="T9" fmla="*/ 2147483647 h 725"/>
                <a:gd name="T10" fmla="*/ 2147483647 w 857"/>
                <a:gd name="T11" fmla="*/ 2147483647 h 725"/>
                <a:gd name="T12" fmla="*/ 2147483647 w 857"/>
                <a:gd name="T13" fmla="*/ 2147483647 h 725"/>
                <a:gd name="T14" fmla="*/ 2147483647 w 857"/>
                <a:gd name="T15" fmla="*/ 2147483647 h 725"/>
                <a:gd name="T16" fmla="*/ 2147483647 w 857"/>
                <a:gd name="T17" fmla="*/ 2147483647 h 725"/>
                <a:gd name="T18" fmla="*/ 2147483647 w 857"/>
                <a:gd name="T19" fmla="*/ 2147483647 h 725"/>
                <a:gd name="T20" fmla="*/ 2147483647 w 857"/>
                <a:gd name="T21" fmla="*/ 2147483647 h 725"/>
                <a:gd name="T22" fmla="*/ 2147483647 w 857"/>
                <a:gd name="T23" fmla="*/ 2147483647 h 725"/>
                <a:gd name="T24" fmla="*/ 2147483647 w 857"/>
                <a:gd name="T25" fmla="*/ 2147483647 h 725"/>
                <a:gd name="T26" fmla="*/ 2147483647 w 857"/>
                <a:gd name="T27" fmla="*/ 2147483647 h 725"/>
                <a:gd name="T28" fmla="*/ 2147483647 w 857"/>
                <a:gd name="T29" fmla="*/ 2147483647 h 725"/>
                <a:gd name="T30" fmla="*/ 2147483647 w 857"/>
                <a:gd name="T31" fmla="*/ 2147483647 h 725"/>
                <a:gd name="T32" fmla="*/ 2147483647 w 857"/>
                <a:gd name="T33" fmla="*/ 2147483647 h 725"/>
                <a:gd name="T34" fmla="*/ 2147483647 w 857"/>
                <a:gd name="T35" fmla="*/ 2147483647 h 725"/>
                <a:gd name="T36" fmla="*/ 2147483647 w 857"/>
                <a:gd name="T37" fmla="*/ 2147483647 h 725"/>
                <a:gd name="T38" fmla="*/ 2147483647 w 857"/>
                <a:gd name="T39" fmla="*/ 2147483647 h 725"/>
                <a:gd name="T40" fmla="*/ 2147483647 w 857"/>
                <a:gd name="T41" fmla="*/ 2147483647 h 725"/>
                <a:gd name="T42" fmla="*/ 2147483647 w 857"/>
                <a:gd name="T43" fmla="*/ 2147483647 h 725"/>
                <a:gd name="T44" fmla="*/ 2147483647 w 857"/>
                <a:gd name="T45" fmla="*/ 2147483647 h 725"/>
                <a:gd name="T46" fmla="*/ 2147483647 w 857"/>
                <a:gd name="T47" fmla="*/ 2147483647 h 725"/>
                <a:gd name="T48" fmla="*/ 2147483647 w 857"/>
                <a:gd name="T49" fmla="*/ 2147483647 h 725"/>
                <a:gd name="T50" fmla="*/ 0 w 857"/>
                <a:gd name="T51" fmla="*/ 2147483647 h 725"/>
                <a:gd name="T52" fmla="*/ 2147483647 w 857"/>
                <a:gd name="T53" fmla="*/ 2147483647 h 725"/>
                <a:gd name="T54" fmla="*/ 2147483647 w 857"/>
                <a:gd name="T55" fmla="*/ 2147483647 h 725"/>
                <a:gd name="T56" fmla="*/ 2147483647 w 857"/>
                <a:gd name="T57" fmla="*/ 2147483647 h 725"/>
                <a:gd name="T58" fmla="*/ 2147483647 w 857"/>
                <a:gd name="T59" fmla="*/ 2147483647 h 725"/>
                <a:gd name="T60" fmla="*/ 2147483647 w 857"/>
                <a:gd name="T61" fmla="*/ 2147483647 h 725"/>
                <a:gd name="T62" fmla="*/ 2147483647 w 857"/>
                <a:gd name="T63" fmla="*/ 2147483647 h 725"/>
                <a:gd name="T64" fmla="*/ 2147483647 w 857"/>
                <a:gd name="T65" fmla="*/ 2147483647 h 725"/>
                <a:gd name="T66" fmla="*/ 2147483647 w 857"/>
                <a:gd name="T67" fmla="*/ 2147483647 h 725"/>
                <a:gd name="T68" fmla="*/ 2147483647 w 857"/>
                <a:gd name="T69" fmla="*/ 2147483647 h 725"/>
                <a:gd name="T70" fmla="*/ 2147483647 w 857"/>
                <a:gd name="T71" fmla="*/ 2147483647 h 725"/>
                <a:gd name="T72" fmla="*/ 2147483647 w 857"/>
                <a:gd name="T73" fmla="*/ 2147483647 h 725"/>
                <a:gd name="T74" fmla="*/ 2147483647 w 857"/>
                <a:gd name="T75" fmla="*/ 2147483647 h 725"/>
                <a:gd name="T76" fmla="*/ 2147483647 w 857"/>
                <a:gd name="T77" fmla="*/ 2147483647 h 725"/>
                <a:gd name="T78" fmla="*/ 2147483647 w 857"/>
                <a:gd name="T79" fmla="*/ 2147483647 h 725"/>
                <a:gd name="T80" fmla="*/ 2147483647 w 857"/>
                <a:gd name="T81" fmla="*/ 2147483647 h 725"/>
                <a:gd name="T82" fmla="*/ 2147483647 w 857"/>
                <a:gd name="T83" fmla="*/ 2147483647 h 725"/>
                <a:gd name="T84" fmla="*/ 2147483647 w 857"/>
                <a:gd name="T85" fmla="*/ 2147483647 h 725"/>
                <a:gd name="T86" fmla="*/ 2147483647 w 857"/>
                <a:gd name="T87" fmla="*/ 2147483647 h 725"/>
                <a:gd name="T88" fmla="*/ 2147483647 w 857"/>
                <a:gd name="T89" fmla="*/ 2147483647 h 725"/>
                <a:gd name="T90" fmla="*/ 2147483647 w 857"/>
                <a:gd name="T91" fmla="*/ 2147483647 h 725"/>
                <a:gd name="T92" fmla="*/ 2147483647 w 857"/>
                <a:gd name="T93" fmla="*/ 2147483647 h 725"/>
                <a:gd name="T94" fmla="*/ 2147483647 w 857"/>
                <a:gd name="T95" fmla="*/ 2147483647 h 725"/>
                <a:gd name="T96" fmla="*/ 2147483647 w 857"/>
                <a:gd name="T97" fmla="*/ 2147483647 h 725"/>
                <a:gd name="T98" fmla="*/ 2147483647 w 857"/>
                <a:gd name="T99" fmla="*/ 2147483647 h 725"/>
                <a:gd name="T100" fmla="*/ 2147483647 w 857"/>
                <a:gd name="T101" fmla="*/ 2147483647 h 725"/>
                <a:gd name="T102" fmla="*/ 2147483647 w 857"/>
                <a:gd name="T103" fmla="*/ 0 h 725"/>
                <a:gd name="T104" fmla="*/ 2147483647 w 857"/>
                <a:gd name="T105" fmla="*/ 2147483647 h 7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7"/>
                <a:gd name="T160" fmla="*/ 0 h 725"/>
                <a:gd name="T161" fmla="*/ 857 w 857"/>
                <a:gd name="T162" fmla="*/ 725 h 7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7" h="725">
                  <a:moveTo>
                    <a:pt x="857" y="3"/>
                  </a:moveTo>
                  <a:lnTo>
                    <a:pt x="855" y="11"/>
                  </a:lnTo>
                  <a:lnTo>
                    <a:pt x="850" y="35"/>
                  </a:lnTo>
                  <a:lnTo>
                    <a:pt x="841" y="72"/>
                  </a:lnTo>
                  <a:lnTo>
                    <a:pt x="827" y="121"/>
                  </a:lnTo>
                  <a:lnTo>
                    <a:pt x="807" y="177"/>
                  </a:lnTo>
                  <a:lnTo>
                    <a:pt x="782" y="240"/>
                  </a:lnTo>
                  <a:lnTo>
                    <a:pt x="749" y="308"/>
                  </a:lnTo>
                  <a:lnTo>
                    <a:pt x="708" y="377"/>
                  </a:lnTo>
                  <a:lnTo>
                    <a:pt x="659" y="446"/>
                  </a:lnTo>
                  <a:lnTo>
                    <a:pt x="601" y="512"/>
                  </a:lnTo>
                  <a:lnTo>
                    <a:pt x="534" y="573"/>
                  </a:lnTo>
                  <a:cubicBezTo>
                    <a:pt x="534" y="574"/>
                    <a:pt x="533" y="574"/>
                    <a:pt x="533" y="574"/>
                  </a:cubicBezTo>
                  <a:lnTo>
                    <a:pt x="455" y="627"/>
                  </a:lnTo>
                  <a:lnTo>
                    <a:pt x="366" y="672"/>
                  </a:lnTo>
                  <a:cubicBezTo>
                    <a:pt x="366" y="672"/>
                    <a:pt x="365" y="672"/>
                    <a:pt x="365" y="672"/>
                  </a:cubicBezTo>
                  <a:lnTo>
                    <a:pt x="265" y="705"/>
                  </a:lnTo>
                  <a:cubicBezTo>
                    <a:pt x="265" y="705"/>
                    <a:pt x="264" y="705"/>
                    <a:pt x="264" y="705"/>
                  </a:cubicBezTo>
                  <a:lnTo>
                    <a:pt x="152" y="723"/>
                  </a:lnTo>
                  <a:cubicBezTo>
                    <a:pt x="151" y="723"/>
                    <a:pt x="151" y="723"/>
                    <a:pt x="151" y="723"/>
                  </a:cubicBezTo>
                  <a:lnTo>
                    <a:pt x="26" y="725"/>
                  </a:lnTo>
                  <a:cubicBezTo>
                    <a:pt x="25" y="725"/>
                    <a:pt x="24" y="725"/>
                    <a:pt x="24" y="725"/>
                  </a:cubicBezTo>
                  <a:lnTo>
                    <a:pt x="20" y="724"/>
                  </a:lnTo>
                  <a:lnTo>
                    <a:pt x="12" y="722"/>
                  </a:lnTo>
                  <a:lnTo>
                    <a:pt x="4" y="720"/>
                  </a:lnTo>
                  <a:lnTo>
                    <a:pt x="0" y="719"/>
                  </a:lnTo>
                  <a:lnTo>
                    <a:pt x="3" y="704"/>
                  </a:lnTo>
                  <a:lnTo>
                    <a:pt x="7" y="705"/>
                  </a:lnTo>
                  <a:lnTo>
                    <a:pt x="15" y="707"/>
                  </a:lnTo>
                  <a:lnTo>
                    <a:pt x="23" y="709"/>
                  </a:lnTo>
                  <a:lnTo>
                    <a:pt x="27" y="710"/>
                  </a:lnTo>
                  <a:lnTo>
                    <a:pt x="25" y="709"/>
                  </a:lnTo>
                  <a:lnTo>
                    <a:pt x="150" y="707"/>
                  </a:lnTo>
                  <a:lnTo>
                    <a:pt x="149" y="708"/>
                  </a:lnTo>
                  <a:lnTo>
                    <a:pt x="261" y="690"/>
                  </a:lnTo>
                  <a:lnTo>
                    <a:pt x="260" y="690"/>
                  </a:lnTo>
                  <a:lnTo>
                    <a:pt x="360" y="657"/>
                  </a:lnTo>
                  <a:lnTo>
                    <a:pt x="359" y="657"/>
                  </a:lnTo>
                  <a:lnTo>
                    <a:pt x="446" y="614"/>
                  </a:lnTo>
                  <a:lnTo>
                    <a:pt x="524" y="561"/>
                  </a:lnTo>
                  <a:lnTo>
                    <a:pt x="523" y="562"/>
                  </a:lnTo>
                  <a:lnTo>
                    <a:pt x="589" y="501"/>
                  </a:lnTo>
                  <a:lnTo>
                    <a:pt x="646" y="437"/>
                  </a:lnTo>
                  <a:lnTo>
                    <a:pt x="695" y="369"/>
                  </a:lnTo>
                  <a:lnTo>
                    <a:pt x="734" y="301"/>
                  </a:lnTo>
                  <a:lnTo>
                    <a:pt x="767" y="235"/>
                  </a:lnTo>
                  <a:lnTo>
                    <a:pt x="792" y="172"/>
                  </a:lnTo>
                  <a:lnTo>
                    <a:pt x="812" y="116"/>
                  </a:lnTo>
                  <a:lnTo>
                    <a:pt x="826" y="69"/>
                  </a:lnTo>
                  <a:lnTo>
                    <a:pt x="835" y="32"/>
                  </a:lnTo>
                  <a:lnTo>
                    <a:pt x="840" y="8"/>
                  </a:lnTo>
                  <a:lnTo>
                    <a:pt x="842" y="0"/>
                  </a:lnTo>
                  <a:lnTo>
                    <a:pt x="857" y="3"/>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5" name="Freeform 66"/>
            <p:cNvSpPr>
              <a:spLocks/>
            </p:cNvSpPr>
            <p:nvPr/>
          </p:nvSpPr>
          <p:spPr bwMode="auto">
            <a:xfrm>
              <a:off x="6423025" y="5419726"/>
              <a:ext cx="514350" cy="466725"/>
            </a:xfrm>
            <a:custGeom>
              <a:avLst/>
              <a:gdLst>
                <a:gd name="T0" fmla="*/ 2147483647 w 824"/>
                <a:gd name="T1" fmla="*/ 2147483647 h 724"/>
                <a:gd name="T2" fmla="*/ 2147483647 w 824"/>
                <a:gd name="T3" fmla="*/ 2147483647 h 724"/>
                <a:gd name="T4" fmla="*/ 2147483647 w 824"/>
                <a:gd name="T5" fmla="*/ 2147483647 h 724"/>
                <a:gd name="T6" fmla="*/ 2147483647 w 824"/>
                <a:gd name="T7" fmla="*/ 2147483647 h 724"/>
                <a:gd name="T8" fmla="*/ 2147483647 w 824"/>
                <a:gd name="T9" fmla="*/ 2147483647 h 724"/>
                <a:gd name="T10" fmla="*/ 2147483647 w 824"/>
                <a:gd name="T11" fmla="*/ 2147483647 h 724"/>
                <a:gd name="T12" fmla="*/ 2147483647 w 824"/>
                <a:gd name="T13" fmla="*/ 2147483647 h 724"/>
                <a:gd name="T14" fmla="*/ 2147483647 w 824"/>
                <a:gd name="T15" fmla="*/ 2147483647 h 724"/>
                <a:gd name="T16" fmla="*/ 2147483647 w 824"/>
                <a:gd name="T17" fmla="*/ 2147483647 h 724"/>
                <a:gd name="T18" fmla="*/ 2147483647 w 824"/>
                <a:gd name="T19" fmla="*/ 2147483647 h 724"/>
                <a:gd name="T20" fmla="*/ 2147483647 w 824"/>
                <a:gd name="T21" fmla="*/ 2147483647 h 724"/>
                <a:gd name="T22" fmla="*/ 2147483647 w 824"/>
                <a:gd name="T23" fmla="*/ 2147483647 h 724"/>
                <a:gd name="T24" fmla="*/ 2147483647 w 824"/>
                <a:gd name="T25" fmla="*/ 2147483647 h 724"/>
                <a:gd name="T26" fmla="*/ 2147483647 w 824"/>
                <a:gd name="T27" fmla="*/ 2147483647 h 724"/>
                <a:gd name="T28" fmla="*/ 2147483647 w 824"/>
                <a:gd name="T29" fmla="*/ 2147483647 h 724"/>
                <a:gd name="T30" fmla="*/ 2147483647 w 824"/>
                <a:gd name="T31" fmla="*/ 2147483647 h 724"/>
                <a:gd name="T32" fmla="*/ 2147483647 w 824"/>
                <a:gd name="T33" fmla="*/ 2147483647 h 724"/>
                <a:gd name="T34" fmla="*/ 2147483647 w 824"/>
                <a:gd name="T35" fmla="*/ 2147483647 h 724"/>
                <a:gd name="T36" fmla="*/ 2147483647 w 824"/>
                <a:gd name="T37" fmla="*/ 2147483647 h 724"/>
                <a:gd name="T38" fmla="*/ 2147483647 w 824"/>
                <a:gd name="T39" fmla="*/ 2147483647 h 724"/>
                <a:gd name="T40" fmla="*/ 0 w 824"/>
                <a:gd name="T41" fmla="*/ 2147483647 h 724"/>
                <a:gd name="T42" fmla="*/ 2147483647 w 824"/>
                <a:gd name="T43" fmla="*/ 2147483647 h 724"/>
                <a:gd name="T44" fmla="*/ 2147483647 w 824"/>
                <a:gd name="T45" fmla="*/ 2147483647 h 724"/>
                <a:gd name="T46" fmla="*/ 2147483647 w 824"/>
                <a:gd name="T47" fmla="*/ 2147483647 h 724"/>
                <a:gd name="T48" fmla="*/ 2147483647 w 824"/>
                <a:gd name="T49" fmla="*/ 2147483647 h 724"/>
                <a:gd name="T50" fmla="*/ 2147483647 w 824"/>
                <a:gd name="T51" fmla="*/ 2147483647 h 724"/>
                <a:gd name="T52" fmla="*/ 2147483647 w 824"/>
                <a:gd name="T53" fmla="*/ 2147483647 h 724"/>
                <a:gd name="T54" fmla="*/ 2147483647 w 824"/>
                <a:gd name="T55" fmla="*/ 2147483647 h 724"/>
                <a:gd name="T56" fmla="*/ 2147483647 w 824"/>
                <a:gd name="T57" fmla="*/ 2147483647 h 724"/>
                <a:gd name="T58" fmla="*/ 2147483647 w 824"/>
                <a:gd name="T59" fmla="*/ 2147483647 h 724"/>
                <a:gd name="T60" fmla="*/ 2147483647 w 824"/>
                <a:gd name="T61" fmla="*/ 2147483647 h 724"/>
                <a:gd name="T62" fmla="*/ 2147483647 w 824"/>
                <a:gd name="T63" fmla="*/ 2147483647 h 724"/>
                <a:gd name="T64" fmla="*/ 2147483647 w 824"/>
                <a:gd name="T65" fmla="*/ 2147483647 h 724"/>
                <a:gd name="T66" fmla="*/ 2147483647 w 824"/>
                <a:gd name="T67" fmla="*/ 2147483647 h 724"/>
                <a:gd name="T68" fmla="*/ 2147483647 w 824"/>
                <a:gd name="T69" fmla="*/ 2147483647 h 724"/>
                <a:gd name="T70" fmla="*/ 2147483647 w 824"/>
                <a:gd name="T71" fmla="*/ 2147483647 h 724"/>
                <a:gd name="T72" fmla="*/ 2147483647 w 824"/>
                <a:gd name="T73" fmla="*/ 2147483647 h 724"/>
                <a:gd name="T74" fmla="*/ 2147483647 w 824"/>
                <a:gd name="T75" fmla="*/ 2147483647 h 724"/>
                <a:gd name="T76" fmla="*/ 2147483647 w 824"/>
                <a:gd name="T77" fmla="*/ 2147483647 h 724"/>
                <a:gd name="T78" fmla="*/ 2147483647 w 824"/>
                <a:gd name="T79" fmla="*/ 2147483647 h 724"/>
                <a:gd name="T80" fmla="*/ 2147483647 w 824"/>
                <a:gd name="T81" fmla="*/ 2147483647 h 724"/>
                <a:gd name="T82" fmla="*/ 2147483647 w 824"/>
                <a:gd name="T83" fmla="*/ 0 h 724"/>
                <a:gd name="T84" fmla="*/ 2147483647 w 824"/>
                <a:gd name="T85" fmla="*/ 2147483647 h 7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4"/>
                <a:gd name="T130" fmla="*/ 0 h 724"/>
                <a:gd name="T131" fmla="*/ 824 w 824"/>
                <a:gd name="T132" fmla="*/ 724 h 7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4" h="724">
                  <a:moveTo>
                    <a:pt x="824" y="3"/>
                  </a:moveTo>
                  <a:lnTo>
                    <a:pt x="822" y="12"/>
                  </a:lnTo>
                  <a:lnTo>
                    <a:pt x="817" y="36"/>
                  </a:lnTo>
                  <a:lnTo>
                    <a:pt x="807" y="75"/>
                  </a:lnTo>
                  <a:lnTo>
                    <a:pt x="792" y="123"/>
                  </a:lnTo>
                  <a:lnTo>
                    <a:pt x="772" y="180"/>
                  </a:lnTo>
                  <a:lnTo>
                    <a:pt x="745" y="245"/>
                  </a:lnTo>
                  <a:lnTo>
                    <a:pt x="711" y="313"/>
                  </a:lnTo>
                  <a:lnTo>
                    <a:pt x="670" y="382"/>
                  </a:lnTo>
                  <a:lnTo>
                    <a:pt x="621" y="452"/>
                  </a:lnTo>
                  <a:lnTo>
                    <a:pt x="564" y="519"/>
                  </a:lnTo>
                  <a:lnTo>
                    <a:pt x="496" y="579"/>
                  </a:lnTo>
                  <a:lnTo>
                    <a:pt x="419" y="633"/>
                  </a:lnTo>
                  <a:cubicBezTo>
                    <a:pt x="419" y="633"/>
                    <a:pt x="418" y="633"/>
                    <a:pt x="418" y="634"/>
                  </a:cubicBezTo>
                  <a:lnTo>
                    <a:pt x="331" y="677"/>
                  </a:lnTo>
                  <a:cubicBezTo>
                    <a:pt x="331" y="677"/>
                    <a:pt x="330" y="677"/>
                    <a:pt x="330" y="677"/>
                  </a:cubicBezTo>
                  <a:lnTo>
                    <a:pt x="233" y="708"/>
                  </a:lnTo>
                  <a:cubicBezTo>
                    <a:pt x="232" y="708"/>
                    <a:pt x="232" y="708"/>
                    <a:pt x="232" y="708"/>
                  </a:cubicBezTo>
                  <a:lnTo>
                    <a:pt x="123" y="724"/>
                  </a:lnTo>
                  <a:cubicBezTo>
                    <a:pt x="122" y="724"/>
                    <a:pt x="122" y="724"/>
                    <a:pt x="121" y="724"/>
                  </a:cubicBezTo>
                  <a:lnTo>
                    <a:pt x="0" y="723"/>
                  </a:lnTo>
                  <a:lnTo>
                    <a:pt x="1" y="707"/>
                  </a:lnTo>
                  <a:lnTo>
                    <a:pt x="122" y="708"/>
                  </a:lnTo>
                  <a:lnTo>
                    <a:pt x="120" y="709"/>
                  </a:lnTo>
                  <a:lnTo>
                    <a:pt x="229" y="693"/>
                  </a:lnTo>
                  <a:lnTo>
                    <a:pt x="228" y="693"/>
                  </a:lnTo>
                  <a:lnTo>
                    <a:pt x="325" y="662"/>
                  </a:lnTo>
                  <a:lnTo>
                    <a:pt x="324" y="662"/>
                  </a:lnTo>
                  <a:lnTo>
                    <a:pt x="411" y="619"/>
                  </a:lnTo>
                  <a:lnTo>
                    <a:pt x="410" y="620"/>
                  </a:lnTo>
                  <a:lnTo>
                    <a:pt x="485" y="567"/>
                  </a:lnTo>
                  <a:lnTo>
                    <a:pt x="551" y="508"/>
                  </a:lnTo>
                  <a:lnTo>
                    <a:pt x="608" y="443"/>
                  </a:lnTo>
                  <a:lnTo>
                    <a:pt x="657" y="374"/>
                  </a:lnTo>
                  <a:lnTo>
                    <a:pt x="696" y="306"/>
                  </a:lnTo>
                  <a:lnTo>
                    <a:pt x="730" y="238"/>
                  </a:lnTo>
                  <a:lnTo>
                    <a:pt x="757" y="175"/>
                  </a:lnTo>
                  <a:lnTo>
                    <a:pt x="777" y="118"/>
                  </a:lnTo>
                  <a:lnTo>
                    <a:pt x="792" y="70"/>
                  </a:lnTo>
                  <a:lnTo>
                    <a:pt x="802" y="33"/>
                  </a:lnTo>
                  <a:lnTo>
                    <a:pt x="807" y="9"/>
                  </a:lnTo>
                  <a:lnTo>
                    <a:pt x="809" y="0"/>
                  </a:lnTo>
                  <a:lnTo>
                    <a:pt x="824" y="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6" name="Freeform 67"/>
            <p:cNvSpPr>
              <a:spLocks/>
            </p:cNvSpPr>
            <p:nvPr/>
          </p:nvSpPr>
          <p:spPr bwMode="auto">
            <a:xfrm>
              <a:off x="5799138" y="5440363"/>
              <a:ext cx="544513" cy="452438"/>
            </a:xfrm>
            <a:custGeom>
              <a:avLst/>
              <a:gdLst>
                <a:gd name="T0" fmla="*/ 2147483647 w 872"/>
                <a:gd name="T1" fmla="*/ 0 h 703"/>
                <a:gd name="T2" fmla="*/ 2147483647 w 872"/>
                <a:gd name="T3" fmla="*/ 2147483647 h 703"/>
                <a:gd name="T4" fmla="*/ 2147483647 w 872"/>
                <a:gd name="T5" fmla="*/ 2147483647 h 703"/>
                <a:gd name="T6" fmla="*/ 2147483647 w 872"/>
                <a:gd name="T7" fmla="*/ 2147483647 h 703"/>
                <a:gd name="T8" fmla="*/ 2147483647 w 872"/>
                <a:gd name="T9" fmla="*/ 2147483647 h 703"/>
                <a:gd name="T10" fmla="*/ 2147483647 w 872"/>
                <a:gd name="T11" fmla="*/ 2147483647 h 703"/>
                <a:gd name="T12" fmla="*/ 2147483647 w 872"/>
                <a:gd name="T13" fmla="*/ 2147483647 h 703"/>
                <a:gd name="T14" fmla="*/ 2147483647 w 872"/>
                <a:gd name="T15" fmla="*/ 2147483647 h 703"/>
                <a:gd name="T16" fmla="*/ 2147483647 w 872"/>
                <a:gd name="T17" fmla="*/ 2147483647 h 703"/>
                <a:gd name="T18" fmla="*/ 2147483647 w 872"/>
                <a:gd name="T19" fmla="*/ 2147483647 h 703"/>
                <a:gd name="T20" fmla="*/ 2147483647 w 872"/>
                <a:gd name="T21" fmla="*/ 2147483647 h 703"/>
                <a:gd name="T22" fmla="*/ 2147483647 w 872"/>
                <a:gd name="T23" fmla="*/ 2147483647 h 703"/>
                <a:gd name="T24" fmla="*/ 2147483647 w 872"/>
                <a:gd name="T25" fmla="*/ 2147483647 h 703"/>
                <a:gd name="T26" fmla="*/ 2147483647 w 872"/>
                <a:gd name="T27" fmla="*/ 2147483647 h 703"/>
                <a:gd name="T28" fmla="*/ 2147483647 w 872"/>
                <a:gd name="T29" fmla="*/ 2147483647 h 703"/>
                <a:gd name="T30" fmla="*/ 2147483647 w 872"/>
                <a:gd name="T31" fmla="*/ 2147483647 h 703"/>
                <a:gd name="T32" fmla="*/ 2147483647 w 872"/>
                <a:gd name="T33" fmla="*/ 2147483647 h 703"/>
                <a:gd name="T34" fmla="*/ 2147483647 w 872"/>
                <a:gd name="T35" fmla="*/ 2147483647 h 703"/>
                <a:gd name="T36" fmla="*/ 2147483647 w 872"/>
                <a:gd name="T37" fmla="*/ 2147483647 h 703"/>
                <a:gd name="T38" fmla="*/ 2147483647 w 872"/>
                <a:gd name="T39" fmla="*/ 2147483647 h 703"/>
                <a:gd name="T40" fmla="*/ 2147483647 w 872"/>
                <a:gd name="T41" fmla="*/ 2147483647 h 703"/>
                <a:gd name="T42" fmla="*/ 2147483647 w 872"/>
                <a:gd name="T43" fmla="*/ 2147483647 h 703"/>
                <a:gd name="T44" fmla="*/ 2147483647 w 872"/>
                <a:gd name="T45" fmla="*/ 2147483647 h 703"/>
                <a:gd name="T46" fmla="*/ 2147483647 w 872"/>
                <a:gd name="T47" fmla="*/ 2147483647 h 703"/>
                <a:gd name="T48" fmla="*/ 2147483647 w 872"/>
                <a:gd name="T49" fmla="*/ 2147483647 h 703"/>
                <a:gd name="T50" fmla="*/ 2147483647 w 872"/>
                <a:gd name="T51" fmla="*/ 2147483647 h 703"/>
                <a:gd name="T52" fmla="*/ 2147483647 w 872"/>
                <a:gd name="T53" fmla="*/ 2147483647 h 703"/>
                <a:gd name="T54" fmla="*/ 2147483647 w 872"/>
                <a:gd name="T55" fmla="*/ 2147483647 h 703"/>
                <a:gd name="T56" fmla="*/ 2147483647 w 872"/>
                <a:gd name="T57" fmla="*/ 2147483647 h 703"/>
                <a:gd name="T58" fmla="*/ 2147483647 w 872"/>
                <a:gd name="T59" fmla="*/ 2147483647 h 703"/>
                <a:gd name="T60" fmla="*/ 2147483647 w 872"/>
                <a:gd name="T61" fmla="*/ 2147483647 h 703"/>
                <a:gd name="T62" fmla="*/ 2147483647 w 872"/>
                <a:gd name="T63" fmla="*/ 2147483647 h 703"/>
                <a:gd name="T64" fmla="*/ 2147483647 w 872"/>
                <a:gd name="T65" fmla="*/ 2147483647 h 703"/>
                <a:gd name="T66" fmla="*/ 2147483647 w 872"/>
                <a:gd name="T67" fmla="*/ 2147483647 h 703"/>
                <a:gd name="T68" fmla="*/ 2147483647 w 872"/>
                <a:gd name="T69" fmla="*/ 2147483647 h 703"/>
                <a:gd name="T70" fmla="*/ 2147483647 w 872"/>
                <a:gd name="T71" fmla="*/ 2147483647 h 703"/>
                <a:gd name="T72" fmla="*/ 2147483647 w 872"/>
                <a:gd name="T73" fmla="*/ 2147483647 h 703"/>
                <a:gd name="T74" fmla="*/ 2147483647 w 872"/>
                <a:gd name="T75" fmla="*/ 2147483647 h 703"/>
                <a:gd name="T76" fmla="*/ 2147483647 w 872"/>
                <a:gd name="T77" fmla="*/ 2147483647 h 703"/>
                <a:gd name="T78" fmla="*/ 2147483647 w 872"/>
                <a:gd name="T79" fmla="*/ 2147483647 h 703"/>
                <a:gd name="T80" fmla="*/ 2147483647 w 872"/>
                <a:gd name="T81" fmla="*/ 2147483647 h 703"/>
                <a:gd name="T82" fmla="*/ 0 w 872"/>
                <a:gd name="T83" fmla="*/ 2147483647 h 703"/>
                <a:gd name="T84" fmla="*/ 2147483647 w 872"/>
                <a:gd name="T85" fmla="*/ 0 h 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703"/>
                <a:gd name="T131" fmla="*/ 872 w 872"/>
                <a:gd name="T132" fmla="*/ 703 h 7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703">
                  <a:moveTo>
                    <a:pt x="15" y="0"/>
                  </a:moveTo>
                  <a:lnTo>
                    <a:pt x="17" y="8"/>
                  </a:lnTo>
                  <a:lnTo>
                    <a:pt x="23" y="32"/>
                  </a:lnTo>
                  <a:lnTo>
                    <a:pt x="34" y="68"/>
                  </a:lnTo>
                  <a:lnTo>
                    <a:pt x="51" y="116"/>
                  </a:lnTo>
                  <a:lnTo>
                    <a:pt x="73" y="172"/>
                  </a:lnTo>
                  <a:lnTo>
                    <a:pt x="102" y="233"/>
                  </a:lnTo>
                  <a:lnTo>
                    <a:pt x="137" y="299"/>
                  </a:lnTo>
                  <a:lnTo>
                    <a:pt x="181" y="366"/>
                  </a:lnTo>
                  <a:lnTo>
                    <a:pt x="233" y="432"/>
                  </a:lnTo>
                  <a:lnTo>
                    <a:pt x="293" y="495"/>
                  </a:lnTo>
                  <a:lnTo>
                    <a:pt x="364" y="553"/>
                  </a:lnTo>
                  <a:lnTo>
                    <a:pt x="443" y="604"/>
                  </a:lnTo>
                  <a:lnTo>
                    <a:pt x="442" y="603"/>
                  </a:lnTo>
                  <a:lnTo>
                    <a:pt x="533" y="644"/>
                  </a:lnTo>
                  <a:lnTo>
                    <a:pt x="532" y="644"/>
                  </a:lnTo>
                  <a:lnTo>
                    <a:pt x="634" y="673"/>
                  </a:lnTo>
                  <a:lnTo>
                    <a:pt x="633" y="673"/>
                  </a:lnTo>
                  <a:lnTo>
                    <a:pt x="747" y="688"/>
                  </a:lnTo>
                  <a:lnTo>
                    <a:pt x="745" y="687"/>
                  </a:lnTo>
                  <a:lnTo>
                    <a:pt x="871" y="685"/>
                  </a:lnTo>
                  <a:lnTo>
                    <a:pt x="872" y="701"/>
                  </a:lnTo>
                  <a:lnTo>
                    <a:pt x="746" y="703"/>
                  </a:lnTo>
                  <a:cubicBezTo>
                    <a:pt x="745" y="703"/>
                    <a:pt x="745" y="703"/>
                    <a:pt x="744" y="703"/>
                  </a:cubicBezTo>
                  <a:lnTo>
                    <a:pt x="630" y="688"/>
                  </a:lnTo>
                  <a:cubicBezTo>
                    <a:pt x="630" y="688"/>
                    <a:pt x="630" y="688"/>
                    <a:pt x="629" y="688"/>
                  </a:cubicBezTo>
                  <a:lnTo>
                    <a:pt x="527" y="659"/>
                  </a:lnTo>
                  <a:cubicBezTo>
                    <a:pt x="527" y="659"/>
                    <a:pt x="527" y="659"/>
                    <a:pt x="526" y="659"/>
                  </a:cubicBezTo>
                  <a:lnTo>
                    <a:pt x="435" y="618"/>
                  </a:lnTo>
                  <a:cubicBezTo>
                    <a:pt x="435" y="618"/>
                    <a:pt x="434" y="617"/>
                    <a:pt x="434" y="617"/>
                  </a:cubicBezTo>
                  <a:lnTo>
                    <a:pt x="353" y="566"/>
                  </a:lnTo>
                  <a:lnTo>
                    <a:pt x="282" y="506"/>
                  </a:lnTo>
                  <a:lnTo>
                    <a:pt x="220" y="441"/>
                  </a:lnTo>
                  <a:lnTo>
                    <a:pt x="168" y="375"/>
                  </a:lnTo>
                  <a:lnTo>
                    <a:pt x="123" y="306"/>
                  </a:lnTo>
                  <a:lnTo>
                    <a:pt x="87" y="240"/>
                  </a:lnTo>
                  <a:lnTo>
                    <a:pt x="58" y="177"/>
                  </a:lnTo>
                  <a:lnTo>
                    <a:pt x="36" y="121"/>
                  </a:lnTo>
                  <a:lnTo>
                    <a:pt x="19" y="73"/>
                  </a:lnTo>
                  <a:lnTo>
                    <a:pt x="8" y="35"/>
                  </a:lnTo>
                  <a:lnTo>
                    <a:pt x="2" y="11"/>
                  </a:lnTo>
                  <a:lnTo>
                    <a:pt x="0" y="3"/>
                  </a:lnTo>
                  <a:lnTo>
                    <a:pt x="15"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 name="Freeform 68"/>
            <p:cNvSpPr>
              <a:spLocks/>
            </p:cNvSpPr>
            <p:nvPr/>
          </p:nvSpPr>
          <p:spPr bwMode="auto">
            <a:xfrm>
              <a:off x="5810250" y="5440363"/>
              <a:ext cx="533400" cy="442913"/>
            </a:xfrm>
            <a:custGeom>
              <a:avLst/>
              <a:gdLst>
                <a:gd name="T0" fmla="*/ 2147483647 w 856"/>
                <a:gd name="T1" fmla="*/ 0 h 689"/>
                <a:gd name="T2" fmla="*/ 2147483647 w 856"/>
                <a:gd name="T3" fmla="*/ 2147483647 h 689"/>
                <a:gd name="T4" fmla="*/ 2147483647 w 856"/>
                <a:gd name="T5" fmla="*/ 2147483647 h 689"/>
                <a:gd name="T6" fmla="*/ 2147483647 w 856"/>
                <a:gd name="T7" fmla="*/ 2147483647 h 689"/>
                <a:gd name="T8" fmla="*/ 2147483647 w 856"/>
                <a:gd name="T9" fmla="*/ 2147483647 h 689"/>
                <a:gd name="T10" fmla="*/ 2147483647 w 856"/>
                <a:gd name="T11" fmla="*/ 2147483647 h 689"/>
                <a:gd name="T12" fmla="*/ 2147483647 w 856"/>
                <a:gd name="T13" fmla="*/ 2147483647 h 689"/>
                <a:gd name="T14" fmla="*/ 2147483647 w 856"/>
                <a:gd name="T15" fmla="*/ 2147483647 h 689"/>
                <a:gd name="T16" fmla="*/ 2147483647 w 856"/>
                <a:gd name="T17" fmla="*/ 2147483647 h 689"/>
                <a:gd name="T18" fmla="*/ 2147483647 w 856"/>
                <a:gd name="T19" fmla="*/ 2147483647 h 689"/>
                <a:gd name="T20" fmla="*/ 2147483647 w 856"/>
                <a:gd name="T21" fmla="*/ 2147483647 h 689"/>
                <a:gd name="T22" fmla="*/ 2147483647 w 856"/>
                <a:gd name="T23" fmla="*/ 2147483647 h 689"/>
                <a:gd name="T24" fmla="*/ 2147483647 w 856"/>
                <a:gd name="T25" fmla="*/ 2147483647 h 689"/>
                <a:gd name="T26" fmla="*/ 2147483647 w 856"/>
                <a:gd name="T27" fmla="*/ 2147483647 h 689"/>
                <a:gd name="T28" fmla="*/ 2147483647 w 856"/>
                <a:gd name="T29" fmla="*/ 2147483647 h 689"/>
                <a:gd name="T30" fmla="*/ 2147483647 w 856"/>
                <a:gd name="T31" fmla="*/ 2147483647 h 689"/>
                <a:gd name="T32" fmla="*/ 2147483647 w 856"/>
                <a:gd name="T33" fmla="*/ 2147483647 h 689"/>
                <a:gd name="T34" fmla="*/ 2147483647 w 856"/>
                <a:gd name="T35" fmla="*/ 2147483647 h 689"/>
                <a:gd name="T36" fmla="*/ 2147483647 w 856"/>
                <a:gd name="T37" fmla="*/ 2147483647 h 689"/>
                <a:gd name="T38" fmla="*/ 2147483647 w 856"/>
                <a:gd name="T39" fmla="*/ 2147483647 h 689"/>
                <a:gd name="T40" fmla="*/ 2147483647 w 856"/>
                <a:gd name="T41" fmla="*/ 2147483647 h 689"/>
                <a:gd name="T42" fmla="*/ 2147483647 w 856"/>
                <a:gd name="T43" fmla="*/ 2147483647 h 689"/>
                <a:gd name="T44" fmla="*/ 2147483647 w 856"/>
                <a:gd name="T45" fmla="*/ 2147483647 h 689"/>
                <a:gd name="T46" fmla="*/ 2147483647 w 856"/>
                <a:gd name="T47" fmla="*/ 2147483647 h 689"/>
                <a:gd name="T48" fmla="*/ 2147483647 w 856"/>
                <a:gd name="T49" fmla="*/ 2147483647 h 689"/>
                <a:gd name="T50" fmla="*/ 2147483647 w 856"/>
                <a:gd name="T51" fmla="*/ 2147483647 h 689"/>
                <a:gd name="T52" fmla="*/ 2147483647 w 856"/>
                <a:gd name="T53" fmla="*/ 2147483647 h 689"/>
                <a:gd name="T54" fmla="*/ 2147483647 w 856"/>
                <a:gd name="T55" fmla="*/ 2147483647 h 689"/>
                <a:gd name="T56" fmla="*/ 2147483647 w 856"/>
                <a:gd name="T57" fmla="*/ 2147483647 h 689"/>
                <a:gd name="T58" fmla="*/ 2147483647 w 856"/>
                <a:gd name="T59" fmla="*/ 2147483647 h 689"/>
                <a:gd name="T60" fmla="*/ 2147483647 w 856"/>
                <a:gd name="T61" fmla="*/ 2147483647 h 689"/>
                <a:gd name="T62" fmla="*/ 2147483647 w 856"/>
                <a:gd name="T63" fmla="*/ 2147483647 h 689"/>
                <a:gd name="T64" fmla="*/ 2147483647 w 856"/>
                <a:gd name="T65" fmla="*/ 2147483647 h 689"/>
                <a:gd name="T66" fmla="*/ 2147483647 w 856"/>
                <a:gd name="T67" fmla="*/ 2147483647 h 689"/>
                <a:gd name="T68" fmla="*/ 2147483647 w 856"/>
                <a:gd name="T69" fmla="*/ 2147483647 h 689"/>
                <a:gd name="T70" fmla="*/ 2147483647 w 856"/>
                <a:gd name="T71" fmla="*/ 2147483647 h 689"/>
                <a:gd name="T72" fmla="*/ 2147483647 w 856"/>
                <a:gd name="T73" fmla="*/ 2147483647 h 689"/>
                <a:gd name="T74" fmla="*/ 2147483647 w 856"/>
                <a:gd name="T75" fmla="*/ 2147483647 h 689"/>
                <a:gd name="T76" fmla="*/ 2147483647 w 856"/>
                <a:gd name="T77" fmla="*/ 2147483647 h 689"/>
                <a:gd name="T78" fmla="*/ 2147483647 w 856"/>
                <a:gd name="T79" fmla="*/ 2147483647 h 689"/>
                <a:gd name="T80" fmla="*/ 2147483647 w 856"/>
                <a:gd name="T81" fmla="*/ 2147483647 h 689"/>
                <a:gd name="T82" fmla="*/ 0 w 856"/>
                <a:gd name="T83" fmla="*/ 2147483647 h 689"/>
                <a:gd name="T84" fmla="*/ 2147483647 w 856"/>
                <a:gd name="T85" fmla="*/ 0 h 6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6"/>
                <a:gd name="T130" fmla="*/ 0 h 689"/>
                <a:gd name="T131" fmla="*/ 856 w 856"/>
                <a:gd name="T132" fmla="*/ 689 h 6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6" h="689">
                  <a:moveTo>
                    <a:pt x="15" y="0"/>
                  </a:moveTo>
                  <a:lnTo>
                    <a:pt x="17" y="8"/>
                  </a:lnTo>
                  <a:lnTo>
                    <a:pt x="24" y="31"/>
                  </a:lnTo>
                  <a:lnTo>
                    <a:pt x="35" y="68"/>
                  </a:lnTo>
                  <a:lnTo>
                    <a:pt x="52" y="115"/>
                  </a:lnTo>
                  <a:lnTo>
                    <a:pt x="75" y="170"/>
                  </a:lnTo>
                  <a:lnTo>
                    <a:pt x="104" y="232"/>
                  </a:lnTo>
                  <a:lnTo>
                    <a:pt x="139" y="297"/>
                  </a:lnTo>
                  <a:lnTo>
                    <a:pt x="183" y="363"/>
                  </a:lnTo>
                  <a:lnTo>
                    <a:pt x="235" y="429"/>
                  </a:lnTo>
                  <a:lnTo>
                    <a:pt x="294" y="491"/>
                  </a:lnTo>
                  <a:lnTo>
                    <a:pt x="363" y="548"/>
                  </a:lnTo>
                  <a:lnTo>
                    <a:pt x="362" y="548"/>
                  </a:lnTo>
                  <a:lnTo>
                    <a:pt x="441" y="597"/>
                  </a:lnTo>
                  <a:lnTo>
                    <a:pt x="528" y="635"/>
                  </a:lnTo>
                  <a:lnTo>
                    <a:pt x="527" y="635"/>
                  </a:lnTo>
                  <a:lnTo>
                    <a:pt x="626" y="662"/>
                  </a:lnTo>
                  <a:lnTo>
                    <a:pt x="624" y="662"/>
                  </a:lnTo>
                  <a:lnTo>
                    <a:pt x="734" y="674"/>
                  </a:lnTo>
                  <a:lnTo>
                    <a:pt x="733" y="673"/>
                  </a:lnTo>
                  <a:lnTo>
                    <a:pt x="855" y="668"/>
                  </a:lnTo>
                  <a:lnTo>
                    <a:pt x="856" y="684"/>
                  </a:lnTo>
                  <a:lnTo>
                    <a:pt x="734" y="689"/>
                  </a:lnTo>
                  <a:cubicBezTo>
                    <a:pt x="733" y="689"/>
                    <a:pt x="733" y="689"/>
                    <a:pt x="733" y="689"/>
                  </a:cubicBezTo>
                  <a:lnTo>
                    <a:pt x="623" y="677"/>
                  </a:lnTo>
                  <a:cubicBezTo>
                    <a:pt x="622" y="677"/>
                    <a:pt x="622" y="677"/>
                    <a:pt x="621" y="677"/>
                  </a:cubicBezTo>
                  <a:lnTo>
                    <a:pt x="522" y="650"/>
                  </a:lnTo>
                  <a:cubicBezTo>
                    <a:pt x="522" y="650"/>
                    <a:pt x="522" y="650"/>
                    <a:pt x="521" y="650"/>
                  </a:cubicBezTo>
                  <a:lnTo>
                    <a:pt x="432" y="610"/>
                  </a:lnTo>
                  <a:lnTo>
                    <a:pt x="353" y="561"/>
                  </a:lnTo>
                  <a:cubicBezTo>
                    <a:pt x="353" y="561"/>
                    <a:pt x="353" y="561"/>
                    <a:pt x="352" y="561"/>
                  </a:cubicBezTo>
                  <a:lnTo>
                    <a:pt x="283" y="502"/>
                  </a:lnTo>
                  <a:lnTo>
                    <a:pt x="222" y="438"/>
                  </a:lnTo>
                  <a:lnTo>
                    <a:pt x="170" y="372"/>
                  </a:lnTo>
                  <a:lnTo>
                    <a:pt x="125" y="304"/>
                  </a:lnTo>
                  <a:lnTo>
                    <a:pt x="89" y="239"/>
                  </a:lnTo>
                  <a:lnTo>
                    <a:pt x="60" y="177"/>
                  </a:lnTo>
                  <a:lnTo>
                    <a:pt x="37" y="120"/>
                  </a:lnTo>
                  <a:lnTo>
                    <a:pt x="20" y="73"/>
                  </a:lnTo>
                  <a:lnTo>
                    <a:pt x="9" y="36"/>
                  </a:lnTo>
                  <a:lnTo>
                    <a:pt x="2" y="11"/>
                  </a:lnTo>
                  <a:lnTo>
                    <a:pt x="0" y="3"/>
                  </a:lnTo>
                  <a:lnTo>
                    <a:pt x="15" y="0"/>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 name="Freeform 69"/>
            <p:cNvSpPr>
              <a:spLocks/>
            </p:cNvSpPr>
            <p:nvPr/>
          </p:nvSpPr>
          <p:spPr bwMode="auto">
            <a:xfrm>
              <a:off x="6888163" y="5281613"/>
              <a:ext cx="109538" cy="204788"/>
            </a:xfrm>
            <a:custGeom>
              <a:avLst/>
              <a:gdLst>
                <a:gd name="T0" fmla="*/ 2147483647 w 176"/>
                <a:gd name="T1" fmla="*/ 2147483647 h 320"/>
                <a:gd name="T2" fmla="*/ 2147483647 w 176"/>
                <a:gd name="T3" fmla="*/ 2147483647 h 320"/>
                <a:gd name="T4" fmla="*/ 2147483647 w 176"/>
                <a:gd name="T5" fmla="*/ 2147483647 h 320"/>
                <a:gd name="T6" fmla="*/ 2147483647 w 176"/>
                <a:gd name="T7" fmla="*/ 2147483647 h 320"/>
                <a:gd name="T8" fmla="*/ 2147483647 w 176"/>
                <a:gd name="T9" fmla="*/ 2147483647 h 320"/>
                <a:gd name="T10" fmla="*/ 2147483647 w 176"/>
                <a:gd name="T11" fmla="*/ 2147483647 h 320"/>
                <a:gd name="T12" fmla="*/ 2147483647 w 176"/>
                <a:gd name="T13" fmla="*/ 2147483647 h 320"/>
                <a:gd name="T14" fmla="*/ 2147483647 w 176"/>
                <a:gd name="T15" fmla="*/ 2147483647 h 320"/>
                <a:gd name="T16" fmla="*/ 2147483647 w 176"/>
                <a:gd name="T17" fmla="*/ 2147483647 h 320"/>
                <a:gd name="T18" fmla="*/ 2147483647 w 176"/>
                <a:gd name="T19" fmla="*/ 2147483647 h 320"/>
                <a:gd name="T20" fmla="*/ 2147483647 w 176"/>
                <a:gd name="T21" fmla="*/ 2147483647 h 320"/>
                <a:gd name="T22" fmla="*/ 2147483647 w 176"/>
                <a:gd name="T23" fmla="*/ 2147483647 h 320"/>
                <a:gd name="T24" fmla="*/ 2147483647 w 176"/>
                <a:gd name="T25" fmla="*/ 0 h 320"/>
                <a:gd name="T26" fmla="*/ 2147483647 w 176"/>
                <a:gd name="T27" fmla="*/ 2147483647 h 320"/>
                <a:gd name="T28" fmla="*/ 2147483647 w 176"/>
                <a:gd name="T29" fmla="*/ 2147483647 h 320"/>
                <a:gd name="T30" fmla="*/ 2147483647 w 176"/>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320"/>
                <a:gd name="T50" fmla="*/ 176 w 176"/>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320">
                  <a:moveTo>
                    <a:pt x="18" y="68"/>
                  </a:moveTo>
                  <a:cubicBezTo>
                    <a:pt x="0" y="68"/>
                    <a:pt x="29" y="111"/>
                    <a:pt x="23" y="130"/>
                  </a:cubicBezTo>
                  <a:cubicBezTo>
                    <a:pt x="23" y="136"/>
                    <a:pt x="18" y="142"/>
                    <a:pt x="18" y="154"/>
                  </a:cubicBezTo>
                  <a:cubicBezTo>
                    <a:pt x="18" y="173"/>
                    <a:pt x="23" y="185"/>
                    <a:pt x="35" y="204"/>
                  </a:cubicBezTo>
                  <a:cubicBezTo>
                    <a:pt x="35" y="210"/>
                    <a:pt x="35" y="210"/>
                    <a:pt x="35" y="216"/>
                  </a:cubicBezTo>
                  <a:cubicBezTo>
                    <a:pt x="52" y="247"/>
                    <a:pt x="63" y="271"/>
                    <a:pt x="52" y="308"/>
                  </a:cubicBezTo>
                  <a:cubicBezTo>
                    <a:pt x="52" y="314"/>
                    <a:pt x="57" y="320"/>
                    <a:pt x="63" y="320"/>
                  </a:cubicBezTo>
                  <a:cubicBezTo>
                    <a:pt x="69" y="302"/>
                    <a:pt x="69" y="290"/>
                    <a:pt x="74" y="277"/>
                  </a:cubicBezTo>
                  <a:cubicBezTo>
                    <a:pt x="114" y="234"/>
                    <a:pt x="176" y="204"/>
                    <a:pt x="176" y="142"/>
                  </a:cubicBezTo>
                  <a:cubicBezTo>
                    <a:pt x="171" y="111"/>
                    <a:pt x="154" y="87"/>
                    <a:pt x="154" y="56"/>
                  </a:cubicBezTo>
                  <a:cubicBezTo>
                    <a:pt x="142" y="68"/>
                    <a:pt x="137" y="80"/>
                    <a:pt x="125" y="80"/>
                  </a:cubicBezTo>
                  <a:cubicBezTo>
                    <a:pt x="114" y="74"/>
                    <a:pt x="125" y="50"/>
                    <a:pt x="114" y="37"/>
                  </a:cubicBezTo>
                  <a:cubicBezTo>
                    <a:pt x="108" y="31"/>
                    <a:pt x="103" y="13"/>
                    <a:pt x="103" y="0"/>
                  </a:cubicBezTo>
                  <a:cubicBezTo>
                    <a:pt x="69" y="31"/>
                    <a:pt x="74" y="80"/>
                    <a:pt x="69" y="124"/>
                  </a:cubicBezTo>
                  <a:cubicBezTo>
                    <a:pt x="52" y="105"/>
                    <a:pt x="35" y="87"/>
                    <a:pt x="23" y="68"/>
                  </a:cubicBezTo>
                  <a:cubicBezTo>
                    <a:pt x="23" y="68"/>
                    <a:pt x="23" y="68"/>
                    <a:pt x="18" y="6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 name="Freeform 70"/>
            <p:cNvSpPr>
              <a:spLocks/>
            </p:cNvSpPr>
            <p:nvPr/>
          </p:nvSpPr>
          <p:spPr bwMode="auto">
            <a:xfrm>
              <a:off x="6927850" y="5302251"/>
              <a:ext cx="49213" cy="153988"/>
            </a:xfrm>
            <a:custGeom>
              <a:avLst/>
              <a:gdLst>
                <a:gd name="T0" fmla="*/ 0 w 80"/>
                <a:gd name="T1" fmla="*/ 2147483647 h 240"/>
                <a:gd name="T2" fmla="*/ 0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2147483647 h 240"/>
                <a:gd name="T12" fmla="*/ 2147483647 w 80"/>
                <a:gd name="T13" fmla="*/ 2147483647 h 240"/>
                <a:gd name="T14" fmla="*/ 2147483647 w 80"/>
                <a:gd name="T15" fmla="*/ 0 h 240"/>
                <a:gd name="T16" fmla="*/ 2147483647 w 80"/>
                <a:gd name="T17" fmla="*/ 2147483647 h 240"/>
                <a:gd name="T18" fmla="*/ 2147483647 w 80"/>
                <a:gd name="T19" fmla="*/ 2147483647 h 240"/>
                <a:gd name="T20" fmla="*/ 2147483647 w 80"/>
                <a:gd name="T21" fmla="*/ 2147483647 h 240"/>
                <a:gd name="T22" fmla="*/ 2147483647 w 80"/>
                <a:gd name="T23" fmla="*/ 2147483647 h 240"/>
                <a:gd name="T24" fmla="*/ 0 w 80"/>
                <a:gd name="T25" fmla="*/ 2147483647 h 240"/>
                <a:gd name="T26" fmla="*/ 0 w 80"/>
                <a:gd name="T27" fmla="*/ 2147483647 h 240"/>
                <a:gd name="T28" fmla="*/ 0 w 8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240"/>
                <a:gd name="T47" fmla="*/ 80 w 8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240">
                  <a:moveTo>
                    <a:pt x="0" y="228"/>
                  </a:moveTo>
                  <a:cubicBezTo>
                    <a:pt x="0" y="228"/>
                    <a:pt x="0" y="228"/>
                    <a:pt x="0" y="228"/>
                  </a:cubicBezTo>
                  <a:cubicBezTo>
                    <a:pt x="0" y="222"/>
                    <a:pt x="6" y="216"/>
                    <a:pt x="6" y="216"/>
                  </a:cubicBezTo>
                  <a:cubicBezTo>
                    <a:pt x="6" y="192"/>
                    <a:pt x="6" y="168"/>
                    <a:pt x="12" y="150"/>
                  </a:cubicBezTo>
                  <a:cubicBezTo>
                    <a:pt x="12" y="144"/>
                    <a:pt x="18" y="138"/>
                    <a:pt x="18" y="132"/>
                  </a:cubicBezTo>
                  <a:cubicBezTo>
                    <a:pt x="23" y="108"/>
                    <a:pt x="29" y="84"/>
                    <a:pt x="35" y="66"/>
                  </a:cubicBezTo>
                  <a:cubicBezTo>
                    <a:pt x="40" y="48"/>
                    <a:pt x="40" y="30"/>
                    <a:pt x="46" y="12"/>
                  </a:cubicBezTo>
                  <a:cubicBezTo>
                    <a:pt x="46" y="12"/>
                    <a:pt x="52" y="0"/>
                    <a:pt x="52" y="0"/>
                  </a:cubicBezTo>
                  <a:cubicBezTo>
                    <a:pt x="63" y="12"/>
                    <a:pt x="52" y="36"/>
                    <a:pt x="63" y="42"/>
                  </a:cubicBezTo>
                  <a:cubicBezTo>
                    <a:pt x="80" y="42"/>
                    <a:pt x="63" y="78"/>
                    <a:pt x="63" y="90"/>
                  </a:cubicBezTo>
                  <a:cubicBezTo>
                    <a:pt x="58" y="108"/>
                    <a:pt x="63" y="120"/>
                    <a:pt x="58" y="132"/>
                  </a:cubicBezTo>
                  <a:cubicBezTo>
                    <a:pt x="46" y="162"/>
                    <a:pt x="29" y="192"/>
                    <a:pt x="18" y="216"/>
                  </a:cubicBezTo>
                  <a:cubicBezTo>
                    <a:pt x="12" y="228"/>
                    <a:pt x="6" y="240"/>
                    <a:pt x="0" y="240"/>
                  </a:cubicBezTo>
                  <a:cubicBezTo>
                    <a:pt x="0" y="240"/>
                    <a:pt x="0" y="234"/>
                    <a:pt x="0" y="228"/>
                  </a:cubicBezTo>
                  <a:cubicBezTo>
                    <a:pt x="0" y="228"/>
                    <a:pt x="0" y="228"/>
                    <a:pt x="0" y="22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 name="Freeform 71"/>
            <p:cNvSpPr>
              <a:spLocks/>
            </p:cNvSpPr>
            <p:nvPr/>
          </p:nvSpPr>
          <p:spPr bwMode="auto">
            <a:xfrm>
              <a:off x="6897688" y="5322888"/>
              <a:ext cx="30163" cy="122238"/>
            </a:xfrm>
            <a:custGeom>
              <a:avLst/>
              <a:gdLst>
                <a:gd name="T0" fmla="*/ 2147483647 w 48"/>
                <a:gd name="T1" fmla="*/ 2147483647 h 192"/>
                <a:gd name="T2" fmla="*/ 2147483647 w 48"/>
                <a:gd name="T3" fmla="*/ 2147483647 h 192"/>
                <a:gd name="T4" fmla="*/ 2147483647 w 48"/>
                <a:gd name="T5" fmla="*/ 2147483647 h 192"/>
                <a:gd name="T6" fmla="*/ 2147483647 w 48"/>
                <a:gd name="T7" fmla="*/ 2147483647 h 192"/>
                <a:gd name="T8" fmla="*/ 2147483647 w 48"/>
                <a:gd name="T9" fmla="*/ 2147483647 h 192"/>
                <a:gd name="T10" fmla="*/ 2147483647 w 48"/>
                <a:gd name="T11" fmla="*/ 2147483647 h 192"/>
                <a:gd name="T12" fmla="*/ 2147483647 w 48"/>
                <a:gd name="T13" fmla="*/ 2147483647 h 192"/>
                <a:gd name="T14" fmla="*/ 0 w 48"/>
                <a:gd name="T15" fmla="*/ 0 h 192"/>
                <a:gd name="T16" fmla="*/ 2147483647 w 48"/>
                <a:gd name="T17" fmla="*/ 2147483647 h 192"/>
                <a:gd name="T18" fmla="*/ 2147483647 w 48"/>
                <a:gd name="T19" fmla="*/ 2147483647 h 192"/>
                <a:gd name="T20" fmla="*/ 2147483647 w 4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92"/>
                <a:gd name="T35" fmla="*/ 48 w 4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92">
                  <a:moveTo>
                    <a:pt x="32" y="192"/>
                  </a:moveTo>
                  <a:cubicBezTo>
                    <a:pt x="32" y="180"/>
                    <a:pt x="32" y="168"/>
                    <a:pt x="27" y="162"/>
                  </a:cubicBezTo>
                  <a:cubicBezTo>
                    <a:pt x="27" y="156"/>
                    <a:pt x="27" y="150"/>
                    <a:pt x="27" y="144"/>
                  </a:cubicBezTo>
                  <a:cubicBezTo>
                    <a:pt x="22" y="144"/>
                    <a:pt x="22" y="138"/>
                    <a:pt x="22" y="132"/>
                  </a:cubicBezTo>
                  <a:cubicBezTo>
                    <a:pt x="22" y="126"/>
                    <a:pt x="22" y="120"/>
                    <a:pt x="16" y="120"/>
                  </a:cubicBezTo>
                  <a:cubicBezTo>
                    <a:pt x="16" y="114"/>
                    <a:pt x="16" y="114"/>
                    <a:pt x="16" y="108"/>
                  </a:cubicBezTo>
                  <a:cubicBezTo>
                    <a:pt x="16" y="102"/>
                    <a:pt x="11" y="102"/>
                    <a:pt x="11" y="96"/>
                  </a:cubicBezTo>
                  <a:cubicBezTo>
                    <a:pt x="11" y="60"/>
                    <a:pt x="16" y="24"/>
                    <a:pt x="0" y="0"/>
                  </a:cubicBezTo>
                  <a:cubicBezTo>
                    <a:pt x="11" y="18"/>
                    <a:pt x="27" y="36"/>
                    <a:pt x="43" y="54"/>
                  </a:cubicBezTo>
                  <a:cubicBezTo>
                    <a:pt x="48" y="66"/>
                    <a:pt x="38" y="96"/>
                    <a:pt x="32" y="120"/>
                  </a:cubicBezTo>
                  <a:cubicBezTo>
                    <a:pt x="27" y="144"/>
                    <a:pt x="27" y="168"/>
                    <a:pt x="32"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 name="Freeform 72"/>
            <p:cNvSpPr>
              <a:spLocks/>
            </p:cNvSpPr>
            <p:nvPr/>
          </p:nvSpPr>
          <p:spPr bwMode="auto">
            <a:xfrm>
              <a:off x="6927850" y="5311776"/>
              <a:ext cx="69850" cy="174625"/>
            </a:xfrm>
            <a:custGeom>
              <a:avLst/>
              <a:gdLst>
                <a:gd name="T0" fmla="*/ 0 w 112"/>
                <a:gd name="T1" fmla="*/ 2147483647 h 272"/>
                <a:gd name="T2" fmla="*/ 2147483647 w 112"/>
                <a:gd name="T3" fmla="*/ 2147483647 h 272"/>
                <a:gd name="T4" fmla="*/ 2147483647 w 112"/>
                <a:gd name="T5" fmla="*/ 2147483647 h 272"/>
                <a:gd name="T6" fmla="*/ 2147483647 w 112"/>
                <a:gd name="T7" fmla="*/ 2147483647 h 272"/>
                <a:gd name="T8" fmla="*/ 2147483647 w 112"/>
                <a:gd name="T9" fmla="*/ 0 h 272"/>
                <a:gd name="T10" fmla="*/ 2147483647 w 112"/>
                <a:gd name="T11" fmla="*/ 2147483647 h 272"/>
                <a:gd name="T12" fmla="*/ 2147483647 w 112"/>
                <a:gd name="T13" fmla="*/ 2147483647 h 272"/>
                <a:gd name="T14" fmla="*/ 0 w 112"/>
                <a:gd name="T15" fmla="*/ 2147483647 h 272"/>
                <a:gd name="T16" fmla="*/ 0 w 112"/>
                <a:gd name="T17" fmla="*/ 2147483647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72"/>
                <a:gd name="T29" fmla="*/ 112 w 112"/>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72">
                  <a:moveTo>
                    <a:pt x="0" y="266"/>
                  </a:moveTo>
                  <a:cubicBezTo>
                    <a:pt x="0" y="247"/>
                    <a:pt x="6" y="228"/>
                    <a:pt x="23" y="209"/>
                  </a:cubicBezTo>
                  <a:cubicBezTo>
                    <a:pt x="45" y="184"/>
                    <a:pt x="73" y="152"/>
                    <a:pt x="73" y="108"/>
                  </a:cubicBezTo>
                  <a:cubicBezTo>
                    <a:pt x="73" y="102"/>
                    <a:pt x="79" y="102"/>
                    <a:pt x="79" y="95"/>
                  </a:cubicBezTo>
                  <a:cubicBezTo>
                    <a:pt x="79" y="76"/>
                    <a:pt x="90" y="19"/>
                    <a:pt x="90" y="0"/>
                  </a:cubicBezTo>
                  <a:cubicBezTo>
                    <a:pt x="90" y="32"/>
                    <a:pt x="107" y="57"/>
                    <a:pt x="112" y="89"/>
                  </a:cubicBezTo>
                  <a:cubicBezTo>
                    <a:pt x="112" y="152"/>
                    <a:pt x="51" y="184"/>
                    <a:pt x="12" y="228"/>
                  </a:cubicBezTo>
                  <a:cubicBezTo>
                    <a:pt x="6" y="241"/>
                    <a:pt x="6" y="253"/>
                    <a:pt x="0" y="272"/>
                  </a:cubicBezTo>
                  <a:cubicBezTo>
                    <a:pt x="0" y="272"/>
                    <a:pt x="0" y="266"/>
                    <a:pt x="0" y="266"/>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 name="Freeform 73"/>
            <p:cNvSpPr>
              <a:spLocks/>
            </p:cNvSpPr>
            <p:nvPr/>
          </p:nvSpPr>
          <p:spPr bwMode="auto">
            <a:xfrm>
              <a:off x="6827838" y="5476876"/>
              <a:ext cx="130175" cy="206375"/>
            </a:xfrm>
            <a:custGeom>
              <a:avLst/>
              <a:gdLst>
                <a:gd name="T0" fmla="*/ 2147483647 w 208"/>
                <a:gd name="T1" fmla="*/ 2147483647 h 320"/>
                <a:gd name="T2" fmla="*/ 2147483647 w 208"/>
                <a:gd name="T3" fmla="*/ 2147483647 h 320"/>
                <a:gd name="T4" fmla="*/ 2147483647 w 208"/>
                <a:gd name="T5" fmla="*/ 2147483647 h 320"/>
                <a:gd name="T6" fmla="*/ 2147483647 w 208"/>
                <a:gd name="T7" fmla="*/ 2147483647 h 320"/>
                <a:gd name="T8" fmla="*/ 2147483647 w 208"/>
                <a:gd name="T9" fmla="*/ 2147483647 h 320"/>
                <a:gd name="T10" fmla="*/ 0 w 208"/>
                <a:gd name="T11" fmla="*/ 2147483647 h 320"/>
                <a:gd name="T12" fmla="*/ 2147483647 w 208"/>
                <a:gd name="T13" fmla="*/ 2147483647 h 320"/>
                <a:gd name="T14" fmla="*/ 2147483647 w 208"/>
                <a:gd name="T15" fmla="*/ 2147483647 h 320"/>
                <a:gd name="T16" fmla="*/ 2147483647 w 208"/>
                <a:gd name="T17" fmla="*/ 2147483647 h 320"/>
                <a:gd name="T18" fmla="*/ 2147483647 w 208"/>
                <a:gd name="T19" fmla="*/ 2147483647 h 320"/>
                <a:gd name="T20" fmla="*/ 2147483647 w 208"/>
                <a:gd name="T21" fmla="*/ 2147483647 h 320"/>
                <a:gd name="T22" fmla="*/ 2147483647 w 208"/>
                <a:gd name="T23" fmla="*/ 2147483647 h 320"/>
                <a:gd name="T24" fmla="*/ 2147483647 w 208"/>
                <a:gd name="T25" fmla="*/ 0 h 320"/>
                <a:gd name="T26" fmla="*/ 2147483647 w 208"/>
                <a:gd name="T27" fmla="*/ 2147483647 h 320"/>
                <a:gd name="T28" fmla="*/ 2147483647 w 208"/>
                <a:gd name="T29" fmla="*/ 2147483647 h 320"/>
                <a:gd name="T30" fmla="*/ 2147483647 w 208"/>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8"/>
                <a:gd name="T49" fmla="*/ 0 h 320"/>
                <a:gd name="T50" fmla="*/ 208 w 208"/>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8" h="320">
                  <a:moveTo>
                    <a:pt x="79" y="43"/>
                  </a:moveTo>
                  <a:cubicBezTo>
                    <a:pt x="62" y="37"/>
                    <a:pt x="34" y="85"/>
                    <a:pt x="23" y="103"/>
                  </a:cubicBezTo>
                  <a:cubicBezTo>
                    <a:pt x="23" y="109"/>
                    <a:pt x="17" y="121"/>
                    <a:pt x="12" y="127"/>
                  </a:cubicBezTo>
                  <a:cubicBezTo>
                    <a:pt x="6" y="151"/>
                    <a:pt x="0" y="182"/>
                    <a:pt x="6" y="200"/>
                  </a:cubicBezTo>
                  <a:cubicBezTo>
                    <a:pt x="6" y="218"/>
                    <a:pt x="0" y="230"/>
                    <a:pt x="6" y="236"/>
                  </a:cubicBezTo>
                  <a:cubicBezTo>
                    <a:pt x="12" y="272"/>
                    <a:pt x="23" y="272"/>
                    <a:pt x="0" y="302"/>
                  </a:cubicBezTo>
                  <a:cubicBezTo>
                    <a:pt x="0" y="314"/>
                    <a:pt x="6" y="320"/>
                    <a:pt x="6" y="320"/>
                  </a:cubicBezTo>
                  <a:cubicBezTo>
                    <a:pt x="17" y="308"/>
                    <a:pt x="23" y="290"/>
                    <a:pt x="34" y="284"/>
                  </a:cubicBezTo>
                  <a:cubicBezTo>
                    <a:pt x="85" y="254"/>
                    <a:pt x="163" y="242"/>
                    <a:pt x="175" y="176"/>
                  </a:cubicBezTo>
                  <a:cubicBezTo>
                    <a:pt x="180" y="145"/>
                    <a:pt x="203" y="103"/>
                    <a:pt x="208" y="73"/>
                  </a:cubicBezTo>
                  <a:cubicBezTo>
                    <a:pt x="197" y="79"/>
                    <a:pt x="152" y="97"/>
                    <a:pt x="147" y="91"/>
                  </a:cubicBezTo>
                  <a:cubicBezTo>
                    <a:pt x="135" y="85"/>
                    <a:pt x="152" y="61"/>
                    <a:pt x="147" y="49"/>
                  </a:cubicBezTo>
                  <a:cubicBezTo>
                    <a:pt x="141" y="37"/>
                    <a:pt x="141" y="19"/>
                    <a:pt x="147" y="0"/>
                  </a:cubicBezTo>
                  <a:cubicBezTo>
                    <a:pt x="102" y="25"/>
                    <a:pt x="90" y="73"/>
                    <a:pt x="74" y="121"/>
                  </a:cubicBezTo>
                  <a:cubicBezTo>
                    <a:pt x="57" y="97"/>
                    <a:pt x="96" y="67"/>
                    <a:pt x="85" y="43"/>
                  </a:cubicBezTo>
                  <a:cubicBezTo>
                    <a:pt x="85" y="43"/>
                    <a:pt x="85" y="43"/>
                    <a:pt x="79" y="43"/>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 name="Freeform 74"/>
            <p:cNvSpPr>
              <a:spLocks/>
            </p:cNvSpPr>
            <p:nvPr/>
          </p:nvSpPr>
          <p:spPr bwMode="auto">
            <a:xfrm>
              <a:off x="6837363" y="5507038"/>
              <a:ext cx="90488" cy="155575"/>
            </a:xfrm>
            <a:custGeom>
              <a:avLst/>
              <a:gdLst>
                <a:gd name="T0" fmla="*/ 2147483647 w 144"/>
                <a:gd name="T1" fmla="*/ 2147483647 h 240"/>
                <a:gd name="T2" fmla="*/ 2147483647 w 144"/>
                <a:gd name="T3" fmla="*/ 2147483647 h 240"/>
                <a:gd name="T4" fmla="*/ 2147483647 w 144"/>
                <a:gd name="T5" fmla="*/ 2147483647 h 240"/>
                <a:gd name="T6" fmla="*/ 2147483647 w 144"/>
                <a:gd name="T7" fmla="*/ 2147483647 h 240"/>
                <a:gd name="T8" fmla="*/ 2147483647 w 144"/>
                <a:gd name="T9" fmla="*/ 2147483647 h 240"/>
                <a:gd name="T10" fmla="*/ 2147483647 w 144"/>
                <a:gd name="T11" fmla="*/ 2147483647 h 240"/>
                <a:gd name="T12" fmla="*/ 2147483647 w 144"/>
                <a:gd name="T13" fmla="*/ 2147483647 h 240"/>
                <a:gd name="T14" fmla="*/ 2147483647 w 144"/>
                <a:gd name="T15" fmla="*/ 0 h 240"/>
                <a:gd name="T16" fmla="*/ 2147483647 w 144"/>
                <a:gd name="T17" fmla="*/ 2147483647 h 240"/>
                <a:gd name="T18" fmla="*/ 2147483647 w 144"/>
                <a:gd name="T19" fmla="*/ 2147483647 h 240"/>
                <a:gd name="T20" fmla="*/ 2147483647 w 144"/>
                <a:gd name="T21" fmla="*/ 2147483647 h 240"/>
                <a:gd name="T22" fmla="*/ 2147483647 w 144"/>
                <a:gd name="T23" fmla="*/ 2147483647 h 240"/>
                <a:gd name="T24" fmla="*/ 0 w 144"/>
                <a:gd name="T25" fmla="*/ 2147483647 h 240"/>
                <a:gd name="T26" fmla="*/ 2147483647 w 144"/>
                <a:gd name="T27" fmla="*/ 2147483647 h 240"/>
                <a:gd name="T28" fmla="*/ 2147483647 w 144"/>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40"/>
                <a:gd name="T47" fmla="*/ 144 w 144"/>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40">
                  <a:moveTo>
                    <a:pt x="6" y="222"/>
                  </a:moveTo>
                  <a:cubicBezTo>
                    <a:pt x="6" y="222"/>
                    <a:pt x="6" y="222"/>
                    <a:pt x="6" y="228"/>
                  </a:cubicBezTo>
                  <a:cubicBezTo>
                    <a:pt x="6" y="222"/>
                    <a:pt x="12" y="216"/>
                    <a:pt x="12" y="216"/>
                  </a:cubicBezTo>
                  <a:cubicBezTo>
                    <a:pt x="24" y="191"/>
                    <a:pt x="29" y="167"/>
                    <a:pt x="41" y="142"/>
                  </a:cubicBezTo>
                  <a:cubicBezTo>
                    <a:pt x="47" y="136"/>
                    <a:pt x="52" y="130"/>
                    <a:pt x="58" y="124"/>
                  </a:cubicBezTo>
                  <a:cubicBezTo>
                    <a:pt x="70" y="105"/>
                    <a:pt x="81" y="80"/>
                    <a:pt x="93" y="62"/>
                  </a:cubicBezTo>
                  <a:cubicBezTo>
                    <a:pt x="104" y="50"/>
                    <a:pt x="110" y="25"/>
                    <a:pt x="121" y="13"/>
                  </a:cubicBezTo>
                  <a:cubicBezTo>
                    <a:pt x="127" y="7"/>
                    <a:pt x="133" y="0"/>
                    <a:pt x="133" y="0"/>
                  </a:cubicBezTo>
                  <a:cubicBezTo>
                    <a:pt x="139" y="13"/>
                    <a:pt x="121" y="37"/>
                    <a:pt x="133" y="44"/>
                  </a:cubicBezTo>
                  <a:cubicBezTo>
                    <a:pt x="144" y="56"/>
                    <a:pt x="116" y="80"/>
                    <a:pt x="110" y="99"/>
                  </a:cubicBezTo>
                  <a:cubicBezTo>
                    <a:pt x="104" y="117"/>
                    <a:pt x="104" y="130"/>
                    <a:pt x="93" y="148"/>
                  </a:cubicBezTo>
                  <a:cubicBezTo>
                    <a:pt x="70" y="173"/>
                    <a:pt x="47" y="197"/>
                    <a:pt x="29" y="222"/>
                  </a:cubicBezTo>
                  <a:cubicBezTo>
                    <a:pt x="18" y="228"/>
                    <a:pt x="12" y="240"/>
                    <a:pt x="0" y="240"/>
                  </a:cubicBezTo>
                  <a:cubicBezTo>
                    <a:pt x="6" y="240"/>
                    <a:pt x="6" y="234"/>
                    <a:pt x="6" y="228"/>
                  </a:cubicBezTo>
                  <a:cubicBezTo>
                    <a:pt x="6" y="228"/>
                    <a:pt x="6" y="222"/>
                    <a:pt x="6" y="22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 name="Freeform 75"/>
            <p:cNvSpPr>
              <a:spLocks/>
            </p:cNvSpPr>
            <p:nvPr/>
          </p:nvSpPr>
          <p:spPr bwMode="auto">
            <a:xfrm>
              <a:off x="6837363" y="5497513"/>
              <a:ext cx="50800" cy="144463"/>
            </a:xfrm>
            <a:custGeom>
              <a:avLst/>
              <a:gdLst>
                <a:gd name="T0" fmla="*/ 0 w 80"/>
                <a:gd name="T1" fmla="*/ 2147483647 h 224"/>
                <a:gd name="T2" fmla="*/ 0 w 80"/>
                <a:gd name="T3" fmla="*/ 2147483647 h 224"/>
                <a:gd name="T4" fmla="*/ 0 w 80"/>
                <a:gd name="T5" fmla="*/ 2147483647 h 224"/>
                <a:gd name="T6" fmla="*/ 0 w 80"/>
                <a:gd name="T7" fmla="*/ 2147483647 h 224"/>
                <a:gd name="T8" fmla="*/ 2147483647 w 80"/>
                <a:gd name="T9" fmla="*/ 2147483647 h 224"/>
                <a:gd name="T10" fmla="*/ 2147483647 w 80"/>
                <a:gd name="T11" fmla="*/ 2147483647 h 224"/>
                <a:gd name="T12" fmla="*/ 2147483647 w 80"/>
                <a:gd name="T13" fmla="*/ 2147483647 h 224"/>
                <a:gd name="T14" fmla="*/ 2147483647 w 80"/>
                <a:gd name="T15" fmla="*/ 0 h 224"/>
                <a:gd name="T16" fmla="*/ 2147483647 w 80"/>
                <a:gd name="T17" fmla="*/ 2147483647 h 224"/>
                <a:gd name="T18" fmla="*/ 2147483647 w 80"/>
                <a:gd name="T19" fmla="*/ 2147483647 h 224"/>
                <a:gd name="T20" fmla="*/ 0 w 80"/>
                <a:gd name="T21" fmla="*/ 2147483647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224"/>
                <a:gd name="T35" fmla="*/ 80 w 80"/>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224">
                  <a:moveTo>
                    <a:pt x="0" y="224"/>
                  </a:moveTo>
                  <a:cubicBezTo>
                    <a:pt x="0" y="212"/>
                    <a:pt x="0" y="200"/>
                    <a:pt x="0" y="187"/>
                  </a:cubicBezTo>
                  <a:cubicBezTo>
                    <a:pt x="0" y="181"/>
                    <a:pt x="0" y="181"/>
                    <a:pt x="0" y="175"/>
                  </a:cubicBezTo>
                  <a:cubicBezTo>
                    <a:pt x="0" y="168"/>
                    <a:pt x="0" y="162"/>
                    <a:pt x="0" y="156"/>
                  </a:cubicBezTo>
                  <a:cubicBezTo>
                    <a:pt x="0" y="150"/>
                    <a:pt x="7" y="144"/>
                    <a:pt x="7" y="137"/>
                  </a:cubicBezTo>
                  <a:cubicBezTo>
                    <a:pt x="7" y="137"/>
                    <a:pt x="0" y="131"/>
                    <a:pt x="7" y="125"/>
                  </a:cubicBezTo>
                  <a:cubicBezTo>
                    <a:pt x="7" y="119"/>
                    <a:pt x="7" y="119"/>
                    <a:pt x="7" y="112"/>
                  </a:cubicBezTo>
                  <a:cubicBezTo>
                    <a:pt x="13" y="75"/>
                    <a:pt x="80" y="38"/>
                    <a:pt x="68" y="0"/>
                  </a:cubicBezTo>
                  <a:cubicBezTo>
                    <a:pt x="80" y="25"/>
                    <a:pt x="37" y="56"/>
                    <a:pt x="56" y="81"/>
                  </a:cubicBezTo>
                  <a:cubicBezTo>
                    <a:pt x="62" y="94"/>
                    <a:pt x="31" y="125"/>
                    <a:pt x="19" y="144"/>
                  </a:cubicBezTo>
                  <a:cubicBezTo>
                    <a:pt x="7" y="168"/>
                    <a:pt x="0" y="200"/>
                    <a:pt x="0" y="22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 name="Freeform 76"/>
            <p:cNvSpPr>
              <a:spLocks/>
            </p:cNvSpPr>
            <p:nvPr/>
          </p:nvSpPr>
          <p:spPr bwMode="auto">
            <a:xfrm>
              <a:off x="6827838" y="5518151"/>
              <a:ext cx="130175" cy="165100"/>
            </a:xfrm>
            <a:custGeom>
              <a:avLst/>
              <a:gdLst>
                <a:gd name="T0" fmla="*/ 2147483647 w 208"/>
                <a:gd name="T1" fmla="*/ 2147483647 h 256"/>
                <a:gd name="T2" fmla="*/ 2147483647 w 208"/>
                <a:gd name="T3" fmla="*/ 2147483647 h 256"/>
                <a:gd name="T4" fmla="*/ 2147483647 w 208"/>
                <a:gd name="T5" fmla="*/ 2147483647 h 256"/>
                <a:gd name="T6" fmla="*/ 2147483647 w 208"/>
                <a:gd name="T7" fmla="*/ 2147483647 h 256"/>
                <a:gd name="T8" fmla="*/ 2147483647 w 208"/>
                <a:gd name="T9" fmla="*/ 0 h 256"/>
                <a:gd name="T10" fmla="*/ 2147483647 w 208"/>
                <a:gd name="T11" fmla="*/ 2147483647 h 256"/>
                <a:gd name="T12" fmla="*/ 2147483647 w 208"/>
                <a:gd name="T13" fmla="*/ 2147483647 h 256"/>
                <a:gd name="T14" fmla="*/ 0 w 208"/>
                <a:gd name="T15" fmla="*/ 2147483647 h 256"/>
                <a:gd name="T16" fmla="*/ 2147483647 w 208"/>
                <a:gd name="T17" fmla="*/ 214748364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56"/>
                <a:gd name="T29" fmla="*/ 208 w 20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56">
                  <a:moveTo>
                    <a:pt x="6" y="250"/>
                  </a:moveTo>
                  <a:cubicBezTo>
                    <a:pt x="12" y="231"/>
                    <a:pt x="24" y="213"/>
                    <a:pt x="41" y="200"/>
                  </a:cubicBezTo>
                  <a:cubicBezTo>
                    <a:pt x="81" y="182"/>
                    <a:pt x="116" y="157"/>
                    <a:pt x="133" y="113"/>
                  </a:cubicBezTo>
                  <a:cubicBezTo>
                    <a:pt x="133" y="107"/>
                    <a:pt x="139" y="107"/>
                    <a:pt x="139" y="100"/>
                  </a:cubicBezTo>
                  <a:cubicBezTo>
                    <a:pt x="145" y="82"/>
                    <a:pt x="203" y="25"/>
                    <a:pt x="208" y="0"/>
                  </a:cubicBezTo>
                  <a:cubicBezTo>
                    <a:pt x="203" y="32"/>
                    <a:pt x="180" y="75"/>
                    <a:pt x="174" y="107"/>
                  </a:cubicBezTo>
                  <a:cubicBezTo>
                    <a:pt x="162" y="175"/>
                    <a:pt x="81" y="188"/>
                    <a:pt x="29" y="219"/>
                  </a:cubicBezTo>
                  <a:cubicBezTo>
                    <a:pt x="18" y="225"/>
                    <a:pt x="12" y="244"/>
                    <a:pt x="0" y="256"/>
                  </a:cubicBezTo>
                  <a:cubicBezTo>
                    <a:pt x="0" y="256"/>
                    <a:pt x="6" y="250"/>
                    <a:pt x="6" y="25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 name="Freeform 77"/>
            <p:cNvSpPr>
              <a:spLocks/>
            </p:cNvSpPr>
            <p:nvPr/>
          </p:nvSpPr>
          <p:spPr bwMode="auto">
            <a:xfrm>
              <a:off x="6667500" y="5662613"/>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2147483647 w 256"/>
                <a:gd name="T15" fmla="*/ 2147483647 h 256"/>
                <a:gd name="T16" fmla="*/ 2147483647 w 256"/>
                <a:gd name="T17" fmla="*/ 2147483647 h 256"/>
                <a:gd name="T18" fmla="*/ 2147483647 w 256"/>
                <a:gd name="T19" fmla="*/ 2147483647 h 256"/>
                <a:gd name="T20" fmla="*/ 2147483647 w 256"/>
                <a:gd name="T21" fmla="*/ 2147483647 h 256"/>
                <a:gd name="T22" fmla="*/ 2147483647 w 256"/>
                <a:gd name="T23" fmla="*/ 2147483647 h 256"/>
                <a:gd name="T24" fmla="*/ 2147483647 w 256"/>
                <a:gd name="T25" fmla="*/ 2147483647 h 256"/>
                <a:gd name="T26" fmla="*/ 2147483647 w 256"/>
                <a:gd name="T27" fmla="*/ 2147483647 h 256"/>
                <a:gd name="T28" fmla="*/ 2147483647 w 256"/>
                <a:gd name="T29" fmla="*/ 2147483647 h 256"/>
                <a:gd name="T30" fmla="*/ 2147483647 w 256"/>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256"/>
                <a:gd name="T50" fmla="*/ 256 w 256"/>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256">
                  <a:moveTo>
                    <a:pt x="151" y="19"/>
                  </a:moveTo>
                  <a:cubicBezTo>
                    <a:pt x="140" y="0"/>
                    <a:pt x="123" y="61"/>
                    <a:pt x="106" y="80"/>
                  </a:cubicBezTo>
                  <a:cubicBezTo>
                    <a:pt x="101" y="86"/>
                    <a:pt x="90" y="86"/>
                    <a:pt x="84" y="92"/>
                  </a:cubicBezTo>
                  <a:cubicBezTo>
                    <a:pt x="73" y="104"/>
                    <a:pt x="67" y="122"/>
                    <a:pt x="62" y="141"/>
                  </a:cubicBezTo>
                  <a:cubicBezTo>
                    <a:pt x="62" y="147"/>
                    <a:pt x="56" y="147"/>
                    <a:pt x="56" y="153"/>
                  </a:cubicBezTo>
                  <a:cubicBezTo>
                    <a:pt x="51" y="189"/>
                    <a:pt x="45" y="220"/>
                    <a:pt x="12" y="238"/>
                  </a:cubicBezTo>
                  <a:cubicBezTo>
                    <a:pt x="0" y="244"/>
                    <a:pt x="6" y="256"/>
                    <a:pt x="12" y="256"/>
                  </a:cubicBezTo>
                  <a:cubicBezTo>
                    <a:pt x="23" y="250"/>
                    <a:pt x="34" y="238"/>
                    <a:pt x="45" y="238"/>
                  </a:cubicBezTo>
                  <a:cubicBezTo>
                    <a:pt x="106" y="232"/>
                    <a:pt x="179" y="256"/>
                    <a:pt x="218" y="202"/>
                  </a:cubicBezTo>
                  <a:cubicBezTo>
                    <a:pt x="234" y="177"/>
                    <a:pt x="234" y="128"/>
                    <a:pt x="251" y="98"/>
                  </a:cubicBezTo>
                  <a:cubicBezTo>
                    <a:pt x="240" y="104"/>
                    <a:pt x="229" y="128"/>
                    <a:pt x="223" y="116"/>
                  </a:cubicBezTo>
                  <a:cubicBezTo>
                    <a:pt x="218" y="104"/>
                    <a:pt x="240" y="92"/>
                    <a:pt x="240" y="80"/>
                  </a:cubicBezTo>
                  <a:cubicBezTo>
                    <a:pt x="240" y="61"/>
                    <a:pt x="245" y="49"/>
                    <a:pt x="256" y="37"/>
                  </a:cubicBezTo>
                  <a:cubicBezTo>
                    <a:pt x="156" y="49"/>
                    <a:pt x="179" y="80"/>
                    <a:pt x="145" y="110"/>
                  </a:cubicBezTo>
                  <a:cubicBezTo>
                    <a:pt x="140" y="80"/>
                    <a:pt x="156" y="43"/>
                    <a:pt x="156" y="13"/>
                  </a:cubicBezTo>
                  <a:cubicBezTo>
                    <a:pt x="156" y="19"/>
                    <a:pt x="151" y="19"/>
                    <a:pt x="151" y="19"/>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 name="Freeform 78"/>
            <p:cNvSpPr>
              <a:spLocks/>
            </p:cNvSpPr>
            <p:nvPr/>
          </p:nvSpPr>
          <p:spPr bwMode="auto">
            <a:xfrm>
              <a:off x="6678613" y="5713413"/>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0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0 w 224"/>
                <a:gd name="T25" fmla="*/ 2147483647 h 144"/>
                <a:gd name="T26" fmla="*/ 2147483647 w 224"/>
                <a:gd name="T27" fmla="*/ 2147483647 h 144"/>
                <a:gd name="T28" fmla="*/ 2147483647 w 22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
                <a:gd name="T46" fmla="*/ 0 h 144"/>
                <a:gd name="T47" fmla="*/ 224 w 22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 h="144">
                  <a:moveTo>
                    <a:pt x="18" y="133"/>
                  </a:moveTo>
                  <a:cubicBezTo>
                    <a:pt x="18" y="133"/>
                    <a:pt x="18" y="133"/>
                    <a:pt x="18" y="133"/>
                  </a:cubicBezTo>
                  <a:cubicBezTo>
                    <a:pt x="18" y="127"/>
                    <a:pt x="24" y="127"/>
                    <a:pt x="24" y="127"/>
                  </a:cubicBezTo>
                  <a:cubicBezTo>
                    <a:pt x="48" y="110"/>
                    <a:pt x="59" y="93"/>
                    <a:pt x="83" y="75"/>
                  </a:cubicBezTo>
                  <a:cubicBezTo>
                    <a:pt x="89" y="75"/>
                    <a:pt x="95" y="75"/>
                    <a:pt x="101" y="70"/>
                  </a:cubicBezTo>
                  <a:cubicBezTo>
                    <a:pt x="124" y="58"/>
                    <a:pt x="142" y="47"/>
                    <a:pt x="166" y="35"/>
                  </a:cubicBezTo>
                  <a:cubicBezTo>
                    <a:pt x="177" y="29"/>
                    <a:pt x="195" y="12"/>
                    <a:pt x="213" y="6"/>
                  </a:cubicBezTo>
                  <a:cubicBezTo>
                    <a:pt x="213" y="0"/>
                    <a:pt x="224" y="0"/>
                    <a:pt x="224" y="0"/>
                  </a:cubicBezTo>
                  <a:cubicBezTo>
                    <a:pt x="224" y="12"/>
                    <a:pt x="201" y="24"/>
                    <a:pt x="207" y="35"/>
                  </a:cubicBezTo>
                  <a:cubicBezTo>
                    <a:pt x="213" y="47"/>
                    <a:pt x="177" y="64"/>
                    <a:pt x="166" y="75"/>
                  </a:cubicBezTo>
                  <a:cubicBezTo>
                    <a:pt x="154" y="87"/>
                    <a:pt x="148" y="98"/>
                    <a:pt x="130" y="104"/>
                  </a:cubicBezTo>
                  <a:cubicBezTo>
                    <a:pt x="101" y="116"/>
                    <a:pt x="65" y="127"/>
                    <a:pt x="36" y="139"/>
                  </a:cubicBezTo>
                  <a:cubicBezTo>
                    <a:pt x="24" y="139"/>
                    <a:pt x="12" y="144"/>
                    <a:pt x="0" y="144"/>
                  </a:cubicBezTo>
                  <a:cubicBezTo>
                    <a:pt x="6" y="139"/>
                    <a:pt x="12" y="139"/>
                    <a:pt x="12" y="133"/>
                  </a:cubicBezTo>
                  <a:cubicBezTo>
                    <a:pt x="12" y="133"/>
                    <a:pt x="18" y="133"/>
                    <a:pt x="18" y="133"/>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 name="Freeform 79"/>
            <p:cNvSpPr>
              <a:spLocks/>
            </p:cNvSpPr>
            <p:nvPr/>
          </p:nvSpPr>
          <p:spPr bwMode="auto">
            <a:xfrm>
              <a:off x="6688138" y="5672138"/>
              <a:ext cx="79375" cy="123825"/>
            </a:xfrm>
            <a:custGeom>
              <a:avLst/>
              <a:gdLst>
                <a:gd name="T0" fmla="*/ 0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2147483647 w 128"/>
                <a:gd name="T11" fmla="*/ 2147483647 h 192"/>
                <a:gd name="T12" fmla="*/ 2147483647 w 128"/>
                <a:gd name="T13" fmla="*/ 2147483647 h 192"/>
                <a:gd name="T14" fmla="*/ 2147483647 w 128"/>
                <a:gd name="T15" fmla="*/ 0 h 192"/>
                <a:gd name="T16" fmla="*/ 2147483647 w 128"/>
                <a:gd name="T17" fmla="*/ 2147483647 h 192"/>
                <a:gd name="T18" fmla="*/ 2147483647 w 128"/>
                <a:gd name="T19" fmla="*/ 2147483647 h 192"/>
                <a:gd name="T20" fmla="*/ 0 w 12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92"/>
                <a:gd name="T35" fmla="*/ 128 w 12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92">
                  <a:moveTo>
                    <a:pt x="0" y="192"/>
                  </a:moveTo>
                  <a:cubicBezTo>
                    <a:pt x="7" y="186"/>
                    <a:pt x="13" y="174"/>
                    <a:pt x="20" y="162"/>
                  </a:cubicBezTo>
                  <a:cubicBezTo>
                    <a:pt x="20" y="162"/>
                    <a:pt x="20" y="156"/>
                    <a:pt x="26" y="150"/>
                  </a:cubicBezTo>
                  <a:cubicBezTo>
                    <a:pt x="26" y="144"/>
                    <a:pt x="26" y="144"/>
                    <a:pt x="32" y="138"/>
                  </a:cubicBezTo>
                  <a:cubicBezTo>
                    <a:pt x="32" y="132"/>
                    <a:pt x="39" y="126"/>
                    <a:pt x="39" y="126"/>
                  </a:cubicBezTo>
                  <a:cubicBezTo>
                    <a:pt x="45" y="120"/>
                    <a:pt x="45" y="114"/>
                    <a:pt x="45" y="114"/>
                  </a:cubicBezTo>
                  <a:cubicBezTo>
                    <a:pt x="52" y="108"/>
                    <a:pt x="52" y="102"/>
                    <a:pt x="52" y="102"/>
                  </a:cubicBezTo>
                  <a:cubicBezTo>
                    <a:pt x="77" y="72"/>
                    <a:pt x="128" y="36"/>
                    <a:pt x="128" y="0"/>
                  </a:cubicBezTo>
                  <a:cubicBezTo>
                    <a:pt x="128" y="30"/>
                    <a:pt x="109" y="66"/>
                    <a:pt x="116" y="96"/>
                  </a:cubicBezTo>
                  <a:cubicBezTo>
                    <a:pt x="116" y="108"/>
                    <a:pt x="71" y="120"/>
                    <a:pt x="52" y="138"/>
                  </a:cubicBezTo>
                  <a:cubicBezTo>
                    <a:pt x="26" y="150"/>
                    <a:pt x="13" y="174"/>
                    <a:pt x="0"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 name="Freeform 80"/>
            <p:cNvSpPr>
              <a:spLocks/>
            </p:cNvSpPr>
            <p:nvPr/>
          </p:nvSpPr>
          <p:spPr bwMode="auto">
            <a:xfrm>
              <a:off x="6667500" y="5724526"/>
              <a:ext cx="160338" cy="103188"/>
            </a:xfrm>
            <a:custGeom>
              <a:avLst/>
              <a:gdLst>
                <a:gd name="T0" fmla="*/ 0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0 h 160"/>
                <a:gd name="T10" fmla="*/ 2147483647 w 256"/>
                <a:gd name="T11" fmla="*/ 2147483647 h 160"/>
                <a:gd name="T12" fmla="*/ 2147483647 w 256"/>
                <a:gd name="T13" fmla="*/ 2147483647 h 160"/>
                <a:gd name="T14" fmla="*/ 0 w 256"/>
                <a:gd name="T15" fmla="*/ 2147483647 h 160"/>
                <a:gd name="T16" fmla="*/ 0 w 256"/>
                <a:gd name="T17" fmla="*/ 2147483647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60"/>
                <a:gd name="T29" fmla="*/ 256 w 256"/>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60">
                  <a:moveTo>
                    <a:pt x="0" y="154"/>
                  </a:moveTo>
                  <a:cubicBezTo>
                    <a:pt x="18" y="142"/>
                    <a:pt x="36" y="130"/>
                    <a:pt x="60" y="130"/>
                  </a:cubicBezTo>
                  <a:cubicBezTo>
                    <a:pt x="102" y="130"/>
                    <a:pt x="143" y="130"/>
                    <a:pt x="179" y="93"/>
                  </a:cubicBezTo>
                  <a:cubicBezTo>
                    <a:pt x="179" y="93"/>
                    <a:pt x="185" y="93"/>
                    <a:pt x="191" y="87"/>
                  </a:cubicBezTo>
                  <a:cubicBezTo>
                    <a:pt x="203" y="74"/>
                    <a:pt x="245" y="19"/>
                    <a:pt x="256" y="0"/>
                  </a:cubicBezTo>
                  <a:cubicBezTo>
                    <a:pt x="239" y="31"/>
                    <a:pt x="239" y="80"/>
                    <a:pt x="221" y="105"/>
                  </a:cubicBezTo>
                  <a:cubicBezTo>
                    <a:pt x="179" y="160"/>
                    <a:pt x="102" y="136"/>
                    <a:pt x="36" y="142"/>
                  </a:cubicBezTo>
                  <a:cubicBezTo>
                    <a:pt x="24" y="142"/>
                    <a:pt x="12" y="154"/>
                    <a:pt x="0" y="160"/>
                  </a:cubicBezTo>
                  <a:cubicBezTo>
                    <a:pt x="0" y="160"/>
                    <a:pt x="0" y="154"/>
                    <a:pt x="0" y="15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 name="Freeform 81"/>
            <p:cNvSpPr>
              <a:spLocks/>
            </p:cNvSpPr>
            <p:nvPr/>
          </p:nvSpPr>
          <p:spPr bwMode="auto">
            <a:xfrm>
              <a:off x="6397625" y="5807076"/>
              <a:ext cx="260350" cy="133350"/>
            </a:xfrm>
            <a:custGeom>
              <a:avLst/>
              <a:gdLst>
                <a:gd name="T0" fmla="*/ 2147483647 w 416"/>
                <a:gd name="T1" fmla="*/ 2147483647 h 208"/>
                <a:gd name="T2" fmla="*/ 2147483647 w 416"/>
                <a:gd name="T3" fmla="*/ 2147483647 h 208"/>
                <a:gd name="T4" fmla="*/ 2147483647 w 416"/>
                <a:gd name="T5" fmla="*/ 2147483647 h 208"/>
                <a:gd name="T6" fmla="*/ 2147483647 w 416"/>
                <a:gd name="T7" fmla="*/ 2147483647 h 208"/>
                <a:gd name="T8" fmla="*/ 2147483647 w 416"/>
                <a:gd name="T9" fmla="*/ 2147483647 h 208"/>
                <a:gd name="T10" fmla="*/ 2147483647 w 416"/>
                <a:gd name="T11" fmla="*/ 2147483647 h 208"/>
                <a:gd name="T12" fmla="*/ 2147483647 w 416"/>
                <a:gd name="T13" fmla="*/ 2147483647 h 208"/>
                <a:gd name="T14" fmla="*/ 2147483647 w 416"/>
                <a:gd name="T15" fmla="*/ 2147483647 h 208"/>
                <a:gd name="T16" fmla="*/ 2147483647 w 416"/>
                <a:gd name="T17" fmla="*/ 2147483647 h 208"/>
                <a:gd name="T18" fmla="*/ 2147483647 w 416"/>
                <a:gd name="T19" fmla="*/ 2147483647 h 208"/>
                <a:gd name="T20" fmla="*/ 2147483647 w 416"/>
                <a:gd name="T21" fmla="*/ 2147483647 h 208"/>
                <a:gd name="T22" fmla="*/ 2147483647 w 416"/>
                <a:gd name="T23" fmla="*/ 2147483647 h 208"/>
                <a:gd name="T24" fmla="*/ 2147483647 w 416"/>
                <a:gd name="T25" fmla="*/ 2147483647 h 208"/>
                <a:gd name="T26" fmla="*/ 2147483647 w 416"/>
                <a:gd name="T27" fmla="*/ 2147483647 h 208"/>
                <a:gd name="T28" fmla="*/ 2147483647 w 416"/>
                <a:gd name="T29" fmla="*/ 2147483647 h 208"/>
                <a:gd name="T30" fmla="*/ 2147483647 w 416"/>
                <a:gd name="T31" fmla="*/ 2147483647 h 2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6"/>
                <a:gd name="T49" fmla="*/ 0 h 208"/>
                <a:gd name="T50" fmla="*/ 416 w 416"/>
                <a:gd name="T51" fmla="*/ 208 h 20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6" h="208">
                  <a:moveTo>
                    <a:pt x="346" y="18"/>
                  </a:moveTo>
                  <a:cubicBezTo>
                    <a:pt x="346" y="0"/>
                    <a:pt x="247" y="30"/>
                    <a:pt x="229" y="30"/>
                  </a:cubicBezTo>
                  <a:cubicBezTo>
                    <a:pt x="206" y="30"/>
                    <a:pt x="159" y="78"/>
                    <a:pt x="165" y="78"/>
                  </a:cubicBezTo>
                  <a:cubicBezTo>
                    <a:pt x="147" y="78"/>
                    <a:pt x="159" y="90"/>
                    <a:pt x="135" y="90"/>
                  </a:cubicBezTo>
                  <a:cubicBezTo>
                    <a:pt x="129" y="90"/>
                    <a:pt x="100" y="90"/>
                    <a:pt x="94" y="90"/>
                  </a:cubicBezTo>
                  <a:cubicBezTo>
                    <a:pt x="82" y="78"/>
                    <a:pt x="53" y="101"/>
                    <a:pt x="12" y="96"/>
                  </a:cubicBezTo>
                  <a:cubicBezTo>
                    <a:pt x="6" y="96"/>
                    <a:pt x="0" y="107"/>
                    <a:pt x="6" y="107"/>
                  </a:cubicBezTo>
                  <a:cubicBezTo>
                    <a:pt x="18" y="113"/>
                    <a:pt x="36" y="107"/>
                    <a:pt x="47" y="113"/>
                  </a:cubicBezTo>
                  <a:cubicBezTo>
                    <a:pt x="94" y="149"/>
                    <a:pt x="206" y="208"/>
                    <a:pt x="270" y="191"/>
                  </a:cubicBezTo>
                  <a:cubicBezTo>
                    <a:pt x="299" y="185"/>
                    <a:pt x="364" y="137"/>
                    <a:pt x="393" y="131"/>
                  </a:cubicBezTo>
                  <a:cubicBezTo>
                    <a:pt x="381" y="125"/>
                    <a:pt x="323" y="131"/>
                    <a:pt x="323" y="119"/>
                  </a:cubicBezTo>
                  <a:cubicBezTo>
                    <a:pt x="323" y="107"/>
                    <a:pt x="370" y="101"/>
                    <a:pt x="375" y="90"/>
                  </a:cubicBezTo>
                  <a:cubicBezTo>
                    <a:pt x="387" y="78"/>
                    <a:pt x="399" y="60"/>
                    <a:pt x="416" y="54"/>
                  </a:cubicBezTo>
                  <a:cubicBezTo>
                    <a:pt x="323" y="30"/>
                    <a:pt x="247" y="78"/>
                    <a:pt x="200" y="78"/>
                  </a:cubicBezTo>
                  <a:cubicBezTo>
                    <a:pt x="217" y="60"/>
                    <a:pt x="334" y="42"/>
                    <a:pt x="352" y="24"/>
                  </a:cubicBezTo>
                  <a:cubicBezTo>
                    <a:pt x="352" y="24"/>
                    <a:pt x="346" y="24"/>
                    <a:pt x="346" y="1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 name="Freeform 82"/>
            <p:cNvSpPr>
              <a:spLocks/>
            </p:cNvSpPr>
            <p:nvPr/>
          </p:nvSpPr>
          <p:spPr bwMode="auto">
            <a:xfrm>
              <a:off x="6418263" y="5837238"/>
              <a:ext cx="239713" cy="61913"/>
            </a:xfrm>
            <a:custGeom>
              <a:avLst/>
              <a:gdLst>
                <a:gd name="T0" fmla="*/ 2147483647 w 384"/>
                <a:gd name="T1" fmla="*/ 2147483647 h 96"/>
                <a:gd name="T2" fmla="*/ 2147483647 w 384"/>
                <a:gd name="T3" fmla="*/ 2147483647 h 96"/>
                <a:gd name="T4" fmla="*/ 2147483647 w 384"/>
                <a:gd name="T5" fmla="*/ 2147483647 h 96"/>
                <a:gd name="T6" fmla="*/ 2147483647 w 384"/>
                <a:gd name="T7" fmla="*/ 2147483647 h 96"/>
                <a:gd name="T8" fmla="*/ 2147483647 w 384"/>
                <a:gd name="T9" fmla="*/ 2147483647 h 96"/>
                <a:gd name="T10" fmla="*/ 2147483647 w 384"/>
                <a:gd name="T11" fmla="*/ 2147483647 h 96"/>
                <a:gd name="T12" fmla="*/ 2147483647 w 384"/>
                <a:gd name="T13" fmla="*/ 2147483647 h 96"/>
                <a:gd name="T14" fmla="*/ 2147483647 w 384"/>
                <a:gd name="T15" fmla="*/ 0 h 96"/>
                <a:gd name="T16" fmla="*/ 2147483647 w 384"/>
                <a:gd name="T17" fmla="*/ 2147483647 h 96"/>
                <a:gd name="T18" fmla="*/ 2147483647 w 384"/>
                <a:gd name="T19" fmla="*/ 2147483647 h 96"/>
                <a:gd name="T20" fmla="*/ 2147483647 w 384"/>
                <a:gd name="T21" fmla="*/ 2147483647 h 96"/>
                <a:gd name="T22" fmla="*/ 2147483647 w 384"/>
                <a:gd name="T23" fmla="*/ 2147483647 h 96"/>
                <a:gd name="T24" fmla="*/ 0 w 384"/>
                <a:gd name="T25" fmla="*/ 2147483647 h 96"/>
                <a:gd name="T26" fmla="*/ 2147483647 w 384"/>
                <a:gd name="T27" fmla="*/ 2147483647 h 96"/>
                <a:gd name="T28" fmla="*/ 2147483647 w 384"/>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4"/>
                <a:gd name="T46" fmla="*/ 0 h 96"/>
                <a:gd name="T47" fmla="*/ 384 w 384"/>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4" h="96">
                  <a:moveTo>
                    <a:pt x="18" y="48"/>
                  </a:moveTo>
                  <a:cubicBezTo>
                    <a:pt x="18" y="48"/>
                    <a:pt x="18" y="48"/>
                    <a:pt x="18" y="48"/>
                  </a:cubicBezTo>
                  <a:cubicBezTo>
                    <a:pt x="24" y="48"/>
                    <a:pt x="24" y="48"/>
                    <a:pt x="30" y="48"/>
                  </a:cubicBezTo>
                  <a:cubicBezTo>
                    <a:pt x="54" y="48"/>
                    <a:pt x="83" y="72"/>
                    <a:pt x="107" y="72"/>
                  </a:cubicBezTo>
                  <a:cubicBezTo>
                    <a:pt x="119" y="72"/>
                    <a:pt x="125" y="78"/>
                    <a:pt x="130" y="78"/>
                  </a:cubicBezTo>
                  <a:cubicBezTo>
                    <a:pt x="154" y="84"/>
                    <a:pt x="166" y="72"/>
                    <a:pt x="190" y="78"/>
                  </a:cubicBezTo>
                  <a:cubicBezTo>
                    <a:pt x="207" y="78"/>
                    <a:pt x="314" y="6"/>
                    <a:pt x="331" y="6"/>
                  </a:cubicBezTo>
                  <a:cubicBezTo>
                    <a:pt x="337" y="12"/>
                    <a:pt x="384" y="0"/>
                    <a:pt x="384" y="0"/>
                  </a:cubicBezTo>
                  <a:cubicBezTo>
                    <a:pt x="379" y="30"/>
                    <a:pt x="290" y="54"/>
                    <a:pt x="290" y="66"/>
                  </a:cubicBezTo>
                  <a:cubicBezTo>
                    <a:pt x="290" y="84"/>
                    <a:pt x="190" y="90"/>
                    <a:pt x="172" y="90"/>
                  </a:cubicBezTo>
                  <a:cubicBezTo>
                    <a:pt x="154" y="90"/>
                    <a:pt x="142" y="96"/>
                    <a:pt x="125" y="90"/>
                  </a:cubicBezTo>
                  <a:cubicBezTo>
                    <a:pt x="95" y="84"/>
                    <a:pt x="65" y="72"/>
                    <a:pt x="30" y="60"/>
                  </a:cubicBezTo>
                  <a:cubicBezTo>
                    <a:pt x="18" y="60"/>
                    <a:pt x="6" y="60"/>
                    <a:pt x="0" y="48"/>
                  </a:cubicBezTo>
                  <a:cubicBezTo>
                    <a:pt x="6" y="48"/>
                    <a:pt x="12" y="48"/>
                    <a:pt x="18" y="48"/>
                  </a:cubicBezTo>
                  <a:cubicBezTo>
                    <a:pt x="18" y="48"/>
                    <a:pt x="18" y="48"/>
                    <a:pt x="18" y="4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 name="Freeform 83"/>
            <p:cNvSpPr>
              <a:spLocks/>
            </p:cNvSpPr>
            <p:nvPr/>
          </p:nvSpPr>
          <p:spPr bwMode="auto">
            <a:xfrm>
              <a:off x="6438900" y="5807076"/>
              <a:ext cx="179388" cy="71438"/>
            </a:xfrm>
            <a:custGeom>
              <a:avLst/>
              <a:gdLst>
                <a:gd name="T0" fmla="*/ 0 w 288"/>
                <a:gd name="T1" fmla="*/ 2147483647 h 112"/>
                <a:gd name="T2" fmla="*/ 2147483647 w 288"/>
                <a:gd name="T3" fmla="*/ 2147483647 h 112"/>
                <a:gd name="T4" fmla="*/ 2147483647 w 288"/>
                <a:gd name="T5" fmla="*/ 2147483647 h 112"/>
                <a:gd name="T6" fmla="*/ 2147483647 w 288"/>
                <a:gd name="T7" fmla="*/ 2147483647 h 112"/>
                <a:gd name="T8" fmla="*/ 2147483647 w 288"/>
                <a:gd name="T9" fmla="*/ 2147483647 h 112"/>
                <a:gd name="T10" fmla="*/ 2147483647 w 288"/>
                <a:gd name="T11" fmla="*/ 2147483647 h 112"/>
                <a:gd name="T12" fmla="*/ 2147483647 w 288"/>
                <a:gd name="T13" fmla="*/ 2147483647 h 112"/>
                <a:gd name="T14" fmla="*/ 2147483647 w 288"/>
                <a:gd name="T15" fmla="*/ 2147483647 h 112"/>
                <a:gd name="T16" fmla="*/ 2147483647 w 288"/>
                <a:gd name="T17" fmla="*/ 2147483647 h 112"/>
                <a:gd name="T18" fmla="*/ 2147483647 w 288"/>
                <a:gd name="T19" fmla="*/ 2147483647 h 112"/>
                <a:gd name="T20" fmla="*/ 0 w 288"/>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8"/>
                <a:gd name="T34" fmla="*/ 0 h 112"/>
                <a:gd name="T35" fmla="*/ 288 w 288"/>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8" h="112">
                  <a:moveTo>
                    <a:pt x="0" y="90"/>
                  </a:moveTo>
                  <a:cubicBezTo>
                    <a:pt x="12" y="90"/>
                    <a:pt x="29" y="96"/>
                    <a:pt x="35" y="90"/>
                  </a:cubicBezTo>
                  <a:cubicBezTo>
                    <a:pt x="41" y="90"/>
                    <a:pt x="47" y="101"/>
                    <a:pt x="52" y="96"/>
                  </a:cubicBezTo>
                  <a:cubicBezTo>
                    <a:pt x="58" y="96"/>
                    <a:pt x="58" y="101"/>
                    <a:pt x="64" y="96"/>
                  </a:cubicBezTo>
                  <a:cubicBezTo>
                    <a:pt x="64" y="96"/>
                    <a:pt x="75" y="96"/>
                    <a:pt x="81" y="96"/>
                  </a:cubicBezTo>
                  <a:cubicBezTo>
                    <a:pt x="87" y="90"/>
                    <a:pt x="93" y="96"/>
                    <a:pt x="93" y="96"/>
                  </a:cubicBezTo>
                  <a:cubicBezTo>
                    <a:pt x="98" y="90"/>
                    <a:pt x="104" y="84"/>
                    <a:pt x="110" y="79"/>
                  </a:cubicBezTo>
                  <a:cubicBezTo>
                    <a:pt x="254" y="0"/>
                    <a:pt x="265" y="51"/>
                    <a:pt x="288" y="28"/>
                  </a:cubicBezTo>
                  <a:cubicBezTo>
                    <a:pt x="271" y="45"/>
                    <a:pt x="156" y="62"/>
                    <a:pt x="139" y="79"/>
                  </a:cubicBezTo>
                  <a:cubicBezTo>
                    <a:pt x="121" y="112"/>
                    <a:pt x="110" y="107"/>
                    <a:pt x="64" y="107"/>
                  </a:cubicBezTo>
                  <a:cubicBezTo>
                    <a:pt x="35" y="107"/>
                    <a:pt x="24" y="84"/>
                    <a:pt x="0" y="9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 name="Freeform 84"/>
            <p:cNvSpPr>
              <a:spLocks/>
            </p:cNvSpPr>
            <p:nvPr/>
          </p:nvSpPr>
          <p:spPr bwMode="auto">
            <a:xfrm>
              <a:off x="6397625" y="5868988"/>
              <a:ext cx="239713" cy="71438"/>
            </a:xfrm>
            <a:custGeom>
              <a:avLst/>
              <a:gdLst>
                <a:gd name="T0" fmla="*/ 0 w 384"/>
                <a:gd name="T1" fmla="*/ 2147483647 h 112"/>
                <a:gd name="T2" fmla="*/ 2147483647 w 384"/>
                <a:gd name="T3" fmla="*/ 2147483647 h 112"/>
                <a:gd name="T4" fmla="*/ 2147483647 w 384"/>
                <a:gd name="T5" fmla="*/ 2147483647 h 112"/>
                <a:gd name="T6" fmla="*/ 2147483647 w 384"/>
                <a:gd name="T7" fmla="*/ 2147483647 h 112"/>
                <a:gd name="T8" fmla="*/ 2147483647 w 384"/>
                <a:gd name="T9" fmla="*/ 2147483647 h 112"/>
                <a:gd name="T10" fmla="*/ 2147483647 w 384"/>
                <a:gd name="T11" fmla="*/ 2147483647 h 112"/>
                <a:gd name="T12" fmla="*/ 2147483647 w 384"/>
                <a:gd name="T13" fmla="*/ 2147483647 h 112"/>
                <a:gd name="T14" fmla="*/ 0 w 384"/>
                <a:gd name="T15" fmla="*/ 2147483647 h 112"/>
                <a:gd name="T16" fmla="*/ 0 w 384"/>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4"/>
                <a:gd name="T28" fmla="*/ 0 h 112"/>
                <a:gd name="T29" fmla="*/ 384 w 38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4" h="112">
                  <a:moveTo>
                    <a:pt x="0" y="7"/>
                  </a:moveTo>
                  <a:cubicBezTo>
                    <a:pt x="24" y="0"/>
                    <a:pt x="41" y="7"/>
                    <a:pt x="59" y="19"/>
                  </a:cubicBezTo>
                  <a:cubicBezTo>
                    <a:pt x="94" y="44"/>
                    <a:pt x="128" y="75"/>
                    <a:pt x="175" y="69"/>
                  </a:cubicBezTo>
                  <a:cubicBezTo>
                    <a:pt x="181" y="69"/>
                    <a:pt x="181" y="69"/>
                    <a:pt x="187" y="69"/>
                  </a:cubicBezTo>
                  <a:cubicBezTo>
                    <a:pt x="210" y="69"/>
                    <a:pt x="361" y="38"/>
                    <a:pt x="384" y="32"/>
                  </a:cubicBezTo>
                  <a:cubicBezTo>
                    <a:pt x="355" y="38"/>
                    <a:pt x="291" y="88"/>
                    <a:pt x="262" y="94"/>
                  </a:cubicBezTo>
                  <a:cubicBezTo>
                    <a:pt x="198" y="112"/>
                    <a:pt x="88" y="50"/>
                    <a:pt x="41" y="13"/>
                  </a:cubicBezTo>
                  <a:cubicBezTo>
                    <a:pt x="30" y="7"/>
                    <a:pt x="12" y="13"/>
                    <a:pt x="0" y="7"/>
                  </a:cubicBezTo>
                  <a:cubicBezTo>
                    <a:pt x="0" y="7"/>
                    <a:pt x="0" y="7"/>
                    <a:pt x="0" y="7"/>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 name="Freeform 85"/>
            <p:cNvSpPr>
              <a:spLocks/>
            </p:cNvSpPr>
            <p:nvPr/>
          </p:nvSpPr>
          <p:spPr bwMode="auto">
            <a:xfrm>
              <a:off x="5738813" y="5281613"/>
              <a:ext cx="109538" cy="163513"/>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18" y="245"/>
                  </a:moveTo>
                  <a:cubicBezTo>
                    <a:pt x="118" y="233"/>
                    <a:pt x="124" y="222"/>
                    <a:pt x="124" y="210"/>
                  </a:cubicBezTo>
                  <a:cubicBezTo>
                    <a:pt x="124" y="210"/>
                    <a:pt x="130" y="204"/>
                    <a:pt x="130" y="204"/>
                  </a:cubicBezTo>
                  <a:cubicBezTo>
                    <a:pt x="130" y="175"/>
                    <a:pt x="153" y="158"/>
                    <a:pt x="165" y="140"/>
                  </a:cubicBezTo>
                  <a:cubicBezTo>
                    <a:pt x="176" y="111"/>
                    <a:pt x="141" y="134"/>
                    <a:pt x="124" y="128"/>
                  </a:cubicBezTo>
                  <a:cubicBezTo>
                    <a:pt x="118" y="128"/>
                    <a:pt x="118" y="123"/>
                    <a:pt x="118" y="123"/>
                  </a:cubicBezTo>
                  <a:cubicBezTo>
                    <a:pt x="153" y="111"/>
                    <a:pt x="176" y="88"/>
                    <a:pt x="165" y="53"/>
                  </a:cubicBezTo>
                  <a:cubicBezTo>
                    <a:pt x="159" y="64"/>
                    <a:pt x="135" y="70"/>
                    <a:pt x="135" y="59"/>
                  </a:cubicBezTo>
                  <a:cubicBezTo>
                    <a:pt x="135" y="47"/>
                    <a:pt x="159" y="41"/>
                    <a:pt x="153" y="24"/>
                  </a:cubicBezTo>
                  <a:cubicBezTo>
                    <a:pt x="153" y="18"/>
                    <a:pt x="159" y="18"/>
                    <a:pt x="159" y="18"/>
                  </a:cubicBezTo>
                  <a:cubicBezTo>
                    <a:pt x="165" y="12"/>
                    <a:pt x="153" y="0"/>
                    <a:pt x="147" y="6"/>
                  </a:cubicBezTo>
                  <a:cubicBezTo>
                    <a:pt x="130" y="18"/>
                    <a:pt x="106" y="0"/>
                    <a:pt x="88" y="18"/>
                  </a:cubicBezTo>
                  <a:cubicBezTo>
                    <a:pt x="71" y="35"/>
                    <a:pt x="88" y="64"/>
                    <a:pt x="77" y="76"/>
                  </a:cubicBezTo>
                  <a:cubicBezTo>
                    <a:pt x="65" y="88"/>
                    <a:pt x="53" y="59"/>
                    <a:pt x="47" y="53"/>
                  </a:cubicBezTo>
                  <a:cubicBezTo>
                    <a:pt x="30" y="47"/>
                    <a:pt x="30" y="88"/>
                    <a:pt x="30" y="99"/>
                  </a:cubicBezTo>
                  <a:cubicBezTo>
                    <a:pt x="30" y="111"/>
                    <a:pt x="42" y="117"/>
                    <a:pt x="47" y="128"/>
                  </a:cubicBezTo>
                  <a:cubicBezTo>
                    <a:pt x="47" y="128"/>
                    <a:pt x="53" y="134"/>
                    <a:pt x="47" y="134"/>
                  </a:cubicBezTo>
                  <a:cubicBezTo>
                    <a:pt x="47" y="140"/>
                    <a:pt x="42" y="140"/>
                    <a:pt x="36" y="134"/>
                  </a:cubicBezTo>
                  <a:cubicBezTo>
                    <a:pt x="24" y="128"/>
                    <a:pt x="6" y="123"/>
                    <a:pt x="6" y="134"/>
                  </a:cubicBezTo>
                  <a:cubicBezTo>
                    <a:pt x="0" y="163"/>
                    <a:pt x="30" y="181"/>
                    <a:pt x="53" y="192"/>
                  </a:cubicBezTo>
                  <a:cubicBezTo>
                    <a:pt x="59" y="192"/>
                    <a:pt x="65" y="204"/>
                    <a:pt x="71" y="216"/>
                  </a:cubicBezTo>
                  <a:cubicBezTo>
                    <a:pt x="77" y="222"/>
                    <a:pt x="100" y="227"/>
                    <a:pt x="100" y="245"/>
                  </a:cubicBezTo>
                  <a:cubicBezTo>
                    <a:pt x="106" y="245"/>
                    <a:pt x="106" y="245"/>
                    <a:pt x="106" y="245"/>
                  </a:cubicBezTo>
                  <a:cubicBezTo>
                    <a:pt x="106" y="251"/>
                    <a:pt x="112" y="256"/>
                    <a:pt x="112" y="256"/>
                  </a:cubicBezTo>
                  <a:cubicBezTo>
                    <a:pt x="118" y="256"/>
                    <a:pt x="112" y="251"/>
                    <a:pt x="118" y="245"/>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 name="Freeform 86"/>
            <p:cNvSpPr>
              <a:spLocks/>
            </p:cNvSpPr>
            <p:nvPr/>
          </p:nvSpPr>
          <p:spPr bwMode="auto">
            <a:xfrm>
              <a:off x="5738813" y="5281613"/>
              <a:ext cx="100013" cy="163513"/>
            </a:xfrm>
            <a:custGeom>
              <a:avLst/>
              <a:gdLst>
                <a:gd name="T0" fmla="*/ 2147483647 w 160"/>
                <a:gd name="T1" fmla="*/ 2147483647 h 256"/>
                <a:gd name="T2" fmla="*/ 2147483647 w 160"/>
                <a:gd name="T3" fmla="*/ 2147483647 h 256"/>
                <a:gd name="T4" fmla="*/ 2147483647 w 160"/>
                <a:gd name="T5" fmla="*/ 2147483647 h 256"/>
                <a:gd name="T6" fmla="*/ 2147483647 w 160"/>
                <a:gd name="T7" fmla="*/ 2147483647 h 256"/>
                <a:gd name="T8" fmla="*/ 2147483647 w 160"/>
                <a:gd name="T9" fmla="*/ 2147483647 h 256"/>
                <a:gd name="T10" fmla="*/ 2147483647 w 160"/>
                <a:gd name="T11" fmla="*/ 2147483647 h 256"/>
                <a:gd name="T12" fmla="*/ 2147483647 w 160"/>
                <a:gd name="T13" fmla="*/ 2147483647 h 256"/>
                <a:gd name="T14" fmla="*/ 2147483647 w 160"/>
                <a:gd name="T15" fmla="*/ 2147483647 h 256"/>
                <a:gd name="T16" fmla="*/ 2147483647 w 160"/>
                <a:gd name="T17" fmla="*/ 2147483647 h 256"/>
                <a:gd name="T18" fmla="*/ 2147483647 w 160"/>
                <a:gd name="T19" fmla="*/ 2147483647 h 256"/>
                <a:gd name="T20" fmla="*/ 2147483647 w 160"/>
                <a:gd name="T21" fmla="*/ 2147483647 h 256"/>
                <a:gd name="T22" fmla="*/ 2147483647 w 160"/>
                <a:gd name="T23" fmla="*/ 2147483647 h 256"/>
                <a:gd name="T24" fmla="*/ 2147483647 w 160"/>
                <a:gd name="T25" fmla="*/ 2147483647 h 256"/>
                <a:gd name="T26" fmla="*/ 2147483647 w 160"/>
                <a:gd name="T27" fmla="*/ 2147483647 h 256"/>
                <a:gd name="T28" fmla="*/ 2147483647 w 160"/>
                <a:gd name="T29" fmla="*/ 2147483647 h 256"/>
                <a:gd name="T30" fmla="*/ 2147483647 w 160"/>
                <a:gd name="T31" fmla="*/ 2147483647 h 256"/>
                <a:gd name="T32" fmla="*/ 2147483647 w 160"/>
                <a:gd name="T33" fmla="*/ 2147483647 h 256"/>
                <a:gd name="T34" fmla="*/ 2147483647 w 160"/>
                <a:gd name="T35" fmla="*/ 2147483647 h 256"/>
                <a:gd name="T36" fmla="*/ 2147483647 w 160"/>
                <a:gd name="T37" fmla="*/ 2147483647 h 256"/>
                <a:gd name="T38" fmla="*/ 2147483647 w 160"/>
                <a:gd name="T39" fmla="*/ 2147483647 h 256"/>
                <a:gd name="T40" fmla="*/ 2147483647 w 160"/>
                <a:gd name="T41" fmla="*/ 2147483647 h 256"/>
                <a:gd name="T42" fmla="*/ 2147483647 w 160"/>
                <a:gd name="T43" fmla="*/ 2147483647 h 256"/>
                <a:gd name="T44" fmla="*/ 2147483647 w 160"/>
                <a:gd name="T45" fmla="*/ 2147483647 h 256"/>
                <a:gd name="T46" fmla="*/ 2147483647 w 160"/>
                <a:gd name="T47" fmla="*/ 2147483647 h 256"/>
                <a:gd name="T48" fmla="*/ 2147483647 w 160"/>
                <a:gd name="T49" fmla="*/ 2147483647 h 256"/>
                <a:gd name="T50" fmla="*/ 2147483647 w 160"/>
                <a:gd name="T51" fmla="*/ 2147483647 h 256"/>
                <a:gd name="T52" fmla="*/ 2147483647 w 160"/>
                <a:gd name="T53" fmla="*/ 2147483647 h 256"/>
                <a:gd name="T54" fmla="*/ 2147483647 w 160"/>
                <a:gd name="T55" fmla="*/ 2147483647 h 256"/>
                <a:gd name="T56" fmla="*/ 2147483647 w 160"/>
                <a:gd name="T57" fmla="*/ 2147483647 h 256"/>
                <a:gd name="T58" fmla="*/ 2147483647 w 160"/>
                <a:gd name="T59" fmla="*/ 2147483647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0"/>
                <a:gd name="T91" fmla="*/ 0 h 256"/>
                <a:gd name="T92" fmla="*/ 160 w 160"/>
                <a:gd name="T93" fmla="*/ 256 h 2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0" h="256">
                  <a:moveTo>
                    <a:pt x="109" y="256"/>
                  </a:moveTo>
                  <a:cubicBezTo>
                    <a:pt x="115" y="256"/>
                    <a:pt x="103" y="245"/>
                    <a:pt x="103" y="245"/>
                  </a:cubicBezTo>
                  <a:cubicBezTo>
                    <a:pt x="103" y="245"/>
                    <a:pt x="103" y="245"/>
                    <a:pt x="98" y="245"/>
                  </a:cubicBezTo>
                  <a:cubicBezTo>
                    <a:pt x="98" y="227"/>
                    <a:pt x="75" y="222"/>
                    <a:pt x="69" y="216"/>
                  </a:cubicBezTo>
                  <a:cubicBezTo>
                    <a:pt x="63" y="204"/>
                    <a:pt x="58" y="192"/>
                    <a:pt x="52" y="192"/>
                  </a:cubicBezTo>
                  <a:cubicBezTo>
                    <a:pt x="29" y="181"/>
                    <a:pt x="0" y="163"/>
                    <a:pt x="6" y="134"/>
                  </a:cubicBezTo>
                  <a:cubicBezTo>
                    <a:pt x="6" y="123"/>
                    <a:pt x="23" y="128"/>
                    <a:pt x="35" y="134"/>
                  </a:cubicBezTo>
                  <a:cubicBezTo>
                    <a:pt x="40" y="140"/>
                    <a:pt x="46" y="140"/>
                    <a:pt x="46" y="134"/>
                  </a:cubicBezTo>
                  <a:cubicBezTo>
                    <a:pt x="52" y="134"/>
                    <a:pt x="46" y="128"/>
                    <a:pt x="46" y="128"/>
                  </a:cubicBezTo>
                  <a:cubicBezTo>
                    <a:pt x="40" y="117"/>
                    <a:pt x="29" y="111"/>
                    <a:pt x="29" y="99"/>
                  </a:cubicBezTo>
                  <a:cubicBezTo>
                    <a:pt x="29" y="88"/>
                    <a:pt x="29" y="47"/>
                    <a:pt x="46" y="53"/>
                  </a:cubicBezTo>
                  <a:cubicBezTo>
                    <a:pt x="52" y="59"/>
                    <a:pt x="63" y="88"/>
                    <a:pt x="75" y="76"/>
                  </a:cubicBezTo>
                  <a:cubicBezTo>
                    <a:pt x="86" y="64"/>
                    <a:pt x="69" y="35"/>
                    <a:pt x="86" y="18"/>
                  </a:cubicBezTo>
                  <a:cubicBezTo>
                    <a:pt x="103" y="0"/>
                    <a:pt x="126" y="18"/>
                    <a:pt x="143" y="6"/>
                  </a:cubicBezTo>
                  <a:cubicBezTo>
                    <a:pt x="149" y="0"/>
                    <a:pt x="160" y="12"/>
                    <a:pt x="155" y="18"/>
                  </a:cubicBezTo>
                  <a:cubicBezTo>
                    <a:pt x="155" y="18"/>
                    <a:pt x="126" y="30"/>
                    <a:pt x="126" y="53"/>
                  </a:cubicBezTo>
                  <a:cubicBezTo>
                    <a:pt x="126" y="30"/>
                    <a:pt x="109" y="12"/>
                    <a:pt x="98" y="24"/>
                  </a:cubicBezTo>
                  <a:cubicBezTo>
                    <a:pt x="75" y="41"/>
                    <a:pt x="98" y="82"/>
                    <a:pt x="86" y="111"/>
                  </a:cubicBezTo>
                  <a:cubicBezTo>
                    <a:pt x="86" y="111"/>
                    <a:pt x="80" y="105"/>
                    <a:pt x="80" y="105"/>
                  </a:cubicBezTo>
                  <a:cubicBezTo>
                    <a:pt x="75" y="99"/>
                    <a:pt x="75" y="94"/>
                    <a:pt x="75" y="94"/>
                  </a:cubicBezTo>
                  <a:cubicBezTo>
                    <a:pt x="58" y="88"/>
                    <a:pt x="63" y="82"/>
                    <a:pt x="46" y="82"/>
                  </a:cubicBezTo>
                  <a:cubicBezTo>
                    <a:pt x="35" y="82"/>
                    <a:pt x="35" y="88"/>
                    <a:pt x="40" y="94"/>
                  </a:cubicBezTo>
                  <a:cubicBezTo>
                    <a:pt x="46" y="117"/>
                    <a:pt x="86" y="146"/>
                    <a:pt x="80" y="163"/>
                  </a:cubicBezTo>
                  <a:cubicBezTo>
                    <a:pt x="75" y="181"/>
                    <a:pt x="29" y="140"/>
                    <a:pt x="12" y="134"/>
                  </a:cubicBezTo>
                  <a:cubicBezTo>
                    <a:pt x="6" y="158"/>
                    <a:pt x="35" y="158"/>
                    <a:pt x="52" y="175"/>
                  </a:cubicBezTo>
                  <a:cubicBezTo>
                    <a:pt x="58" y="181"/>
                    <a:pt x="75" y="187"/>
                    <a:pt x="86" y="192"/>
                  </a:cubicBezTo>
                  <a:cubicBezTo>
                    <a:pt x="92" y="198"/>
                    <a:pt x="69" y="210"/>
                    <a:pt x="75" y="210"/>
                  </a:cubicBezTo>
                  <a:cubicBezTo>
                    <a:pt x="75" y="210"/>
                    <a:pt x="86" y="210"/>
                    <a:pt x="92" y="210"/>
                  </a:cubicBezTo>
                  <a:cubicBezTo>
                    <a:pt x="92" y="216"/>
                    <a:pt x="86" y="216"/>
                    <a:pt x="80" y="222"/>
                  </a:cubicBezTo>
                  <a:cubicBezTo>
                    <a:pt x="80" y="227"/>
                    <a:pt x="120" y="256"/>
                    <a:pt x="109" y="256"/>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 name="Freeform 87"/>
            <p:cNvSpPr>
              <a:spLocks/>
            </p:cNvSpPr>
            <p:nvPr/>
          </p:nvSpPr>
          <p:spPr bwMode="auto">
            <a:xfrm>
              <a:off x="5768975" y="5281613"/>
              <a:ext cx="79375" cy="163513"/>
            </a:xfrm>
            <a:custGeom>
              <a:avLst/>
              <a:gdLst>
                <a:gd name="T0" fmla="*/ 2147483647 w 128"/>
                <a:gd name="T1" fmla="*/ 2147483647 h 256"/>
                <a:gd name="T2" fmla="*/ 2147483647 w 128"/>
                <a:gd name="T3" fmla="*/ 2147483647 h 256"/>
                <a:gd name="T4" fmla="*/ 2147483647 w 128"/>
                <a:gd name="T5" fmla="*/ 2147483647 h 256"/>
                <a:gd name="T6" fmla="*/ 2147483647 w 128"/>
                <a:gd name="T7" fmla="*/ 2147483647 h 256"/>
                <a:gd name="T8" fmla="*/ 2147483647 w 128"/>
                <a:gd name="T9" fmla="*/ 2147483647 h 256"/>
                <a:gd name="T10" fmla="*/ 2147483647 w 128"/>
                <a:gd name="T11" fmla="*/ 2147483647 h 256"/>
                <a:gd name="T12" fmla="*/ 2147483647 w 128"/>
                <a:gd name="T13" fmla="*/ 2147483647 h 256"/>
                <a:gd name="T14" fmla="*/ 2147483647 w 128"/>
                <a:gd name="T15" fmla="*/ 2147483647 h 256"/>
                <a:gd name="T16" fmla="*/ 2147483647 w 128"/>
                <a:gd name="T17" fmla="*/ 2147483647 h 256"/>
                <a:gd name="T18" fmla="*/ 2147483647 w 128"/>
                <a:gd name="T19" fmla="*/ 2147483647 h 256"/>
                <a:gd name="T20" fmla="*/ 2147483647 w 128"/>
                <a:gd name="T21" fmla="*/ 2147483647 h 256"/>
                <a:gd name="T22" fmla="*/ 2147483647 w 128"/>
                <a:gd name="T23" fmla="*/ 0 h 256"/>
                <a:gd name="T24" fmla="*/ 2147483647 w 128"/>
                <a:gd name="T25" fmla="*/ 2147483647 h 256"/>
                <a:gd name="T26" fmla="*/ 2147483647 w 128"/>
                <a:gd name="T27" fmla="*/ 2147483647 h 256"/>
                <a:gd name="T28" fmla="*/ 2147483647 w 128"/>
                <a:gd name="T29" fmla="*/ 2147483647 h 256"/>
                <a:gd name="T30" fmla="*/ 2147483647 w 128"/>
                <a:gd name="T31" fmla="*/ 2147483647 h 256"/>
                <a:gd name="T32" fmla="*/ 2147483647 w 128"/>
                <a:gd name="T33" fmla="*/ 2147483647 h 256"/>
                <a:gd name="T34" fmla="*/ 2147483647 w 128"/>
                <a:gd name="T35" fmla="*/ 2147483647 h 256"/>
                <a:gd name="T36" fmla="*/ 2147483647 w 128"/>
                <a:gd name="T37" fmla="*/ 214748364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56"/>
                <a:gd name="T59" fmla="*/ 128 w 128"/>
                <a:gd name="T60" fmla="*/ 256 h 2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56">
                  <a:moveTo>
                    <a:pt x="58" y="256"/>
                  </a:moveTo>
                  <a:cubicBezTo>
                    <a:pt x="64" y="256"/>
                    <a:pt x="58" y="250"/>
                    <a:pt x="64" y="244"/>
                  </a:cubicBezTo>
                  <a:cubicBezTo>
                    <a:pt x="64" y="232"/>
                    <a:pt x="71" y="220"/>
                    <a:pt x="71" y="208"/>
                  </a:cubicBezTo>
                  <a:cubicBezTo>
                    <a:pt x="71" y="208"/>
                    <a:pt x="77" y="202"/>
                    <a:pt x="77" y="202"/>
                  </a:cubicBezTo>
                  <a:cubicBezTo>
                    <a:pt x="77" y="171"/>
                    <a:pt x="103" y="153"/>
                    <a:pt x="116" y="135"/>
                  </a:cubicBezTo>
                  <a:cubicBezTo>
                    <a:pt x="128" y="104"/>
                    <a:pt x="90" y="128"/>
                    <a:pt x="71" y="122"/>
                  </a:cubicBezTo>
                  <a:cubicBezTo>
                    <a:pt x="64" y="122"/>
                    <a:pt x="64" y="116"/>
                    <a:pt x="64" y="116"/>
                  </a:cubicBezTo>
                  <a:cubicBezTo>
                    <a:pt x="103" y="104"/>
                    <a:pt x="128" y="80"/>
                    <a:pt x="116" y="43"/>
                  </a:cubicBezTo>
                  <a:cubicBezTo>
                    <a:pt x="109" y="55"/>
                    <a:pt x="84" y="61"/>
                    <a:pt x="84" y="49"/>
                  </a:cubicBezTo>
                  <a:cubicBezTo>
                    <a:pt x="84" y="37"/>
                    <a:pt x="109" y="31"/>
                    <a:pt x="103" y="13"/>
                  </a:cubicBezTo>
                  <a:cubicBezTo>
                    <a:pt x="103" y="7"/>
                    <a:pt x="109" y="7"/>
                    <a:pt x="109" y="7"/>
                  </a:cubicBezTo>
                  <a:cubicBezTo>
                    <a:pt x="109" y="0"/>
                    <a:pt x="109" y="0"/>
                    <a:pt x="109" y="0"/>
                  </a:cubicBezTo>
                  <a:cubicBezTo>
                    <a:pt x="84" y="19"/>
                    <a:pt x="64" y="43"/>
                    <a:pt x="64" y="68"/>
                  </a:cubicBezTo>
                  <a:cubicBezTo>
                    <a:pt x="58" y="80"/>
                    <a:pt x="103" y="55"/>
                    <a:pt x="109" y="68"/>
                  </a:cubicBezTo>
                  <a:cubicBezTo>
                    <a:pt x="116" y="80"/>
                    <a:pt x="90" y="80"/>
                    <a:pt x="71" y="86"/>
                  </a:cubicBezTo>
                  <a:cubicBezTo>
                    <a:pt x="0" y="98"/>
                    <a:pt x="26" y="141"/>
                    <a:pt x="32" y="147"/>
                  </a:cubicBezTo>
                  <a:cubicBezTo>
                    <a:pt x="45" y="153"/>
                    <a:pt x="84" y="141"/>
                    <a:pt x="103" y="135"/>
                  </a:cubicBezTo>
                  <a:cubicBezTo>
                    <a:pt x="32" y="177"/>
                    <a:pt x="45" y="214"/>
                    <a:pt x="58" y="256"/>
                  </a:cubicBezTo>
                  <a:cubicBezTo>
                    <a:pt x="58" y="256"/>
                    <a:pt x="58" y="256"/>
                    <a:pt x="58" y="256"/>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 name="Freeform 88"/>
            <p:cNvSpPr>
              <a:spLocks noEditPoints="1"/>
            </p:cNvSpPr>
            <p:nvPr/>
          </p:nvSpPr>
          <p:spPr bwMode="auto">
            <a:xfrm>
              <a:off x="5749925" y="5294313"/>
              <a:ext cx="98425" cy="158750"/>
            </a:xfrm>
            <a:custGeom>
              <a:avLst/>
              <a:gdLst>
                <a:gd name="T0" fmla="*/ 2147483647 w 156"/>
                <a:gd name="T1" fmla="*/ 2147483647 h 247"/>
                <a:gd name="T2" fmla="*/ 2147483647 w 156"/>
                <a:gd name="T3" fmla="*/ 2147483647 h 247"/>
                <a:gd name="T4" fmla="*/ 2147483647 w 156"/>
                <a:gd name="T5" fmla="*/ 2147483647 h 247"/>
                <a:gd name="T6" fmla="*/ 2147483647 w 156"/>
                <a:gd name="T7" fmla="*/ 2147483647 h 247"/>
                <a:gd name="T8" fmla="*/ 2147483647 w 156"/>
                <a:gd name="T9" fmla="*/ 2147483647 h 247"/>
                <a:gd name="T10" fmla="*/ 2147483647 w 156"/>
                <a:gd name="T11" fmla="*/ 2147483647 h 247"/>
                <a:gd name="T12" fmla="*/ 2147483647 w 156"/>
                <a:gd name="T13" fmla="*/ 2147483647 h 247"/>
                <a:gd name="T14" fmla="*/ 2147483647 w 156"/>
                <a:gd name="T15" fmla="*/ 2147483647 h 247"/>
                <a:gd name="T16" fmla="*/ 2147483647 w 156"/>
                <a:gd name="T17" fmla="*/ 2147483647 h 247"/>
                <a:gd name="T18" fmla="*/ 2147483647 w 156"/>
                <a:gd name="T19" fmla="*/ 2147483647 h 247"/>
                <a:gd name="T20" fmla="*/ 2147483647 w 156"/>
                <a:gd name="T21" fmla="*/ 2147483647 h 247"/>
                <a:gd name="T22" fmla="*/ 2147483647 w 156"/>
                <a:gd name="T23" fmla="*/ 2147483647 h 247"/>
                <a:gd name="T24" fmla="*/ 2147483647 w 156"/>
                <a:gd name="T25" fmla="*/ 2147483647 h 247"/>
                <a:gd name="T26" fmla="*/ 2147483647 w 156"/>
                <a:gd name="T27" fmla="*/ 2147483647 h 247"/>
                <a:gd name="T28" fmla="*/ 2147483647 w 156"/>
                <a:gd name="T29" fmla="*/ 2147483647 h 247"/>
                <a:gd name="T30" fmla="*/ 2147483647 w 156"/>
                <a:gd name="T31" fmla="*/ 2147483647 h 247"/>
                <a:gd name="T32" fmla="*/ 2147483647 w 156"/>
                <a:gd name="T33" fmla="*/ 2147483647 h 247"/>
                <a:gd name="T34" fmla="*/ 2147483647 w 156"/>
                <a:gd name="T35" fmla="*/ 2147483647 h 247"/>
                <a:gd name="T36" fmla="*/ 0 w 156"/>
                <a:gd name="T37" fmla="*/ 2147483647 h 247"/>
                <a:gd name="T38" fmla="*/ 2147483647 w 156"/>
                <a:gd name="T39" fmla="*/ 2147483647 h 247"/>
                <a:gd name="T40" fmla="*/ 2147483647 w 156"/>
                <a:gd name="T41" fmla="*/ 2147483647 h 247"/>
                <a:gd name="T42" fmla="*/ 2147483647 w 156"/>
                <a:gd name="T43" fmla="*/ 2147483647 h 247"/>
                <a:gd name="T44" fmla="*/ 2147483647 w 156"/>
                <a:gd name="T45" fmla="*/ 2147483647 h 247"/>
                <a:gd name="T46" fmla="*/ 2147483647 w 156"/>
                <a:gd name="T47" fmla="*/ 2147483647 h 247"/>
                <a:gd name="T48" fmla="*/ 2147483647 w 156"/>
                <a:gd name="T49" fmla="*/ 2147483647 h 247"/>
                <a:gd name="T50" fmla="*/ 2147483647 w 156"/>
                <a:gd name="T51" fmla="*/ 2147483647 h 247"/>
                <a:gd name="T52" fmla="*/ 2147483647 w 156"/>
                <a:gd name="T53" fmla="*/ 2147483647 h 247"/>
                <a:gd name="T54" fmla="*/ 2147483647 w 156"/>
                <a:gd name="T55" fmla="*/ 2147483647 h 247"/>
                <a:gd name="T56" fmla="*/ 2147483647 w 156"/>
                <a:gd name="T57" fmla="*/ 2147483647 h 247"/>
                <a:gd name="T58" fmla="*/ 2147483647 w 156"/>
                <a:gd name="T59" fmla="*/ 2147483647 h 247"/>
                <a:gd name="T60" fmla="*/ 2147483647 w 156"/>
                <a:gd name="T61" fmla="*/ 2147483647 h 247"/>
                <a:gd name="T62" fmla="*/ 2147483647 w 156"/>
                <a:gd name="T63" fmla="*/ 2147483647 h 247"/>
                <a:gd name="T64" fmla="*/ 2147483647 w 156"/>
                <a:gd name="T65" fmla="*/ 2147483647 h 247"/>
                <a:gd name="T66" fmla="*/ 2147483647 w 156"/>
                <a:gd name="T67" fmla="*/ 2147483647 h 247"/>
                <a:gd name="T68" fmla="*/ 2147483647 w 156"/>
                <a:gd name="T69" fmla="*/ 2147483647 h 247"/>
                <a:gd name="T70" fmla="*/ 2147483647 w 156"/>
                <a:gd name="T71" fmla="*/ 2147483647 h 247"/>
                <a:gd name="T72" fmla="*/ 2147483647 w 156"/>
                <a:gd name="T73" fmla="*/ 2147483647 h 247"/>
                <a:gd name="T74" fmla="*/ 2147483647 w 156"/>
                <a:gd name="T75" fmla="*/ 2147483647 h 247"/>
                <a:gd name="T76" fmla="*/ 2147483647 w 156"/>
                <a:gd name="T77" fmla="*/ 2147483647 h 247"/>
                <a:gd name="T78" fmla="*/ 2147483647 w 156"/>
                <a:gd name="T79" fmla="*/ 2147483647 h 247"/>
                <a:gd name="T80" fmla="*/ 2147483647 w 156"/>
                <a:gd name="T81" fmla="*/ 2147483647 h 247"/>
                <a:gd name="T82" fmla="*/ 2147483647 w 156"/>
                <a:gd name="T83" fmla="*/ 2147483647 h 247"/>
                <a:gd name="T84" fmla="*/ 2147483647 w 156"/>
                <a:gd name="T85" fmla="*/ 0 h 2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247"/>
                <a:gd name="T131" fmla="*/ 156 w 156"/>
                <a:gd name="T132" fmla="*/ 247 h 2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247">
                  <a:moveTo>
                    <a:pt x="86" y="81"/>
                  </a:moveTo>
                  <a:lnTo>
                    <a:pt x="91" y="82"/>
                  </a:lnTo>
                  <a:lnTo>
                    <a:pt x="89" y="81"/>
                  </a:lnTo>
                  <a:lnTo>
                    <a:pt x="103" y="80"/>
                  </a:lnTo>
                  <a:lnTo>
                    <a:pt x="100" y="81"/>
                  </a:lnTo>
                  <a:lnTo>
                    <a:pt x="121" y="71"/>
                  </a:lnTo>
                  <a:lnTo>
                    <a:pt x="119" y="73"/>
                  </a:lnTo>
                  <a:lnTo>
                    <a:pt x="145" y="47"/>
                  </a:lnTo>
                  <a:lnTo>
                    <a:pt x="156" y="58"/>
                  </a:lnTo>
                  <a:lnTo>
                    <a:pt x="130" y="84"/>
                  </a:lnTo>
                  <a:cubicBezTo>
                    <a:pt x="129" y="85"/>
                    <a:pt x="129" y="85"/>
                    <a:pt x="128" y="86"/>
                  </a:cubicBezTo>
                  <a:lnTo>
                    <a:pt x="107" y="96"/>
                  </a:lnTo>
                  <a:cubicBezTo>
                    <a:pt x="106" y="96"/>
                    <a:pt x="105" y="96"/>
                    <a:pt x="104" y="96"/>
                  </a:cubicBezTo>
                  <a:lnTo>
                    <a:pt x="90" y="97"/>
                  </a:lnTo>
                  <a:cubicBezTo>
                    <a:pt x="89" y="98"/>
                    <a:pt x="89" y="97"/>
                    <a:pt x="88" y="97"/>
                  </a:cubicBezTo>
                  <a:lnTo>
                    <a:pt x="83" y="96"/>
                  </a:lnTo>
                  <a:lnTo>
                    <a:pt x="86" y="81"/>
                  </a:lnTo>
                  <a:close/>
                  <a:moveTo>
                    <a:pt x="77" y="147"/>
                  </a:moveTo>
                  <a:lnTo>
                    <a:pt x="85" y="145"/>
                  </a:lnTo>
                  <a:lnTo>
                    <a:pt x="103" y="139"/>
                  </a:lnTo>
                  <a:lnTo>
                    <a:pt x="124" y="129"/>
                  </a:lnTo>
                  <a:lnTo>
                    <a:pt x="123" y="130"/>
                  </a:lnTo>
                  <a:lnTo>
                    <a:pt x="141" y="118"/>
                  </a:lnTo>
                  <a:lnTo>
                    <a:pt x="150" y="131"/>
                  </a:lnTo>
                  <a:lnTo>
                    <a:pt x="132" y="143"/>
                  </a:lnTo>
                  <a:cubicBezTo>
                    <a:pt x="132" y="143"/>
                    <a:pt x="131" y="144"/>
                    <a:pt x="131" y="144"/>
                  </a:cubicBezTo>
                  <a:lnTo>
                    <a:pt x="108" y="154"/>
                  </a:lnTo>
                  <a:lnTo>
                    <a:pt x="88" y="160"/>
                  </a:lnTo>
                  <a:lnTo>
                    <a:pt x="80" y="162"/>
                  </a:lnTo>
                  <a:lnTo>
                    <a:pt x="77" y="147"/>
                  </a:lnTo>
                  <a:close/>
                  <a:moveTo>
                    <a:pt x="76" y="186"/>
                  </a:moveTo>
                  <a:lnTo>
                    <a:pt x="66" y="183"/>
                  </a:lnTo>
                  <a:cubicBezTo>
                    <a:pt x="66" y="183"/>
                    <a:pt x="65" y="183"/>
                    <a:pt x="65" y="183"/>
                  </a:cubicBezTo>
                  <a:lnTo>
                    <a:pt x="44" y="173"/>
                  </a:lnTo>
                  <a:cubicBezTo>
                    <a:pt x="44" y="173"/>
                    <a:pt x="43" y="172"/>
                    <a:pt x="43" y="172"/>
                  </a:cubicBezTo>
                  <a:lnTo>
                    <a:pt x="18" y="155"/>
                  </a:lnTo>
                  <a:cubicBezTo>
                    <a:pt x="17" y="155"/>
                    <a:pt x="16" y="154"/>
                    <a:pt x="16" y="153"/>
                  </a:cubicBezTo>
                  <a:lnTo>
                    <a:pt x="0" y="129"/>
                  </a:lnTo>
                  <a:lnTo>
                    <a:pt x="13" y="120"/>
                  </a:lnTo>
                  <a:lnTo>
                    <a:pt x="29" y="144"/>
                  </a:lnTo>
                  <a:lnTo>
                    <a:pt x="27" y="142"/>
                  </a:lnTo>
                  <a:lnTo>
                    <a:pt x="52" y="159"/>
                  </a:lnTo>
                  <a:lnTo>
                    <a:pt x="51" y="158"/>
                  </a:lnTo>
                  <a:lnTo>
                    <a:pt x="72" y="168"/>
                  </a:lnTo>
                  <a:lnTo>
                    <a:pt x="71" y="168"/>
                  </a:lnTo>
                  <a:lnTo>
                    <a:pt x="81" y="171"/>
                  </a:lnTo>
                  <a:lnTo>
                    <a:pt x="76" y="186"/>
                  </a:lnTo>
                  <a:close/>
                  <a:moveTo>
                    <a:pt x="73" y="125"/>
                  </a:moveTo>
                  <a:lnTo>
                    <a:pt x="66" y="119"/>
                  </a:lnTo>
                  <a:lnTo>
                    <a:pt x="51" y="104"/>
                  </a:lnTo>
                  <a:lnTo>
                    <a:pt x="35" y="86"/>
                  </a:lnTo>
                  <a:cubicBezTo>
                    <a:pt x="35" y="85"/>
                    <a:pt x="34" y="84"/>
                    <a:pt x="34" y="84"/>
                  </a:cubicBezTo>
                  <a:lnTo>
                    <a:pt x="27" y="68"/>
                  </a:lnTo>
                  <a:lnTo>
                    <a:pt x="42" y="61"/>
                  </a:lnTo>
                  <a:lnTo>
                    <a:pt x="49" y="77"/>
                  </a:lnTo>
                  <a:lnTo>
                    <a:pt x="48" y="75"/>
                  </a:lnTo>
                  <a:lnTo>
                    <a:pt x="62" y="93"/>
                  </a:lnTo>
                  <a:lnTo>
                    <a:pt x="77" y="106"/>
                  </a:lnTo>
                  <a:lnTo>
                    <a:pt x="84" y="112"/>
                  </a:lnTo>
                  <a:lnTo>
                    <a:pt x="73" y="125"/>
                  </a:lnTo>
                  <a:close/>
                  <a:moveTo>
                    <a:pt x="130" y="9"/>
                  </a:moveTo>
                  <a:lnTo>
                    <a:pt x="127" y="13"/>
                  </a:lnTo>
                  <a:lnTo>
                    <a:pt x="118" y="25"/>
                  </a:lnTo>
                  <a:lnTo>
                    <a:pt x="107" y="44"/>
                  </a:lnTo>
                  <a:lnTo>
                    <a:pt x="97" y="71"/>
                  </a:lnTo>
                  <a:lnTo>
                    <a:pt x="97" y="70"/>
                  </a:lnTo>
                  <a:lnTo>
                    <a:pt x="89" y="104"/>
                  </a:lnTo>
                  <a:lnTo>
                    <a:pt x="89" y="103"/>
                  </a:lnTo>
                  <a:lnTo>
                    <a:pt x="87" y="144"/>
                  </a:lnTo>
                  <a:lnTo>
                    <a:pt x="87" y="143"/>
                  </a:lnTo>
                  <a:lnTo>
                    <a:pt x="92" y="191"/>
                  </a:lnTo>
                  <a:lnTo>
                    <a:pt x="92" y="189"/>
                  </a:lnTo>
                  <a:lnTo>
                    <a:pt x="109" y="242"/>
                  </a:lnTo>
                  <a:lnTo>
                    <a:pt x="94" y="247"/>
                  </a:lnTo>
                  <a:lnTo>
                    <a:pt x="77" y="194"/>
                  </a:lnTo>
                  <a:cubicBezTo>
                    <a:pt x="77" y="193"/>
                    <a:pt x="77" y="193"/>
                    <a:pt x="76" y="192"/>
                  </a:cubicBezTo>
                  <a:lnTo>
                    <a:pt x="71" y="144"/>
                  </a:lnTo>
                  <a:cubicBezTo>
                    <a:pt x="71" y="144"/>
                    <a:pt x="71" y="143"/>
                    <a:pt x="71" y="143"/>
                  </a:cubicBezTo>
                  <a:lnTo>
                    <a:pt x="73" y="102"/>
                  </a:lnTo>
                  <a:cubicBezTo>
                    <a:pt x="73" y="102"/>
                    <a:pt x="74" y="101"/>
                    <a:pt x="74" y="101"/>
                  </a:cubicBezTo>
                  <a:lnTo>
                    <a:pt x="82" y="67"/>
                  </a:lnTo>
                  <a:cubicBezTo>
                    <a:pt x="82" y="66"/>
                    <a:pt x="82" y="66"/>
                    <a:pt x="82" y="66"/>
                  </a:cubicBezTo>
                  <a:lnTo>
                    <a:pt x="93" y="37"/>
                  </a:lnTo>
                  <a:lnTo>
                    <a:pt x="105" y="16"/>
                  </a:lnTo>
                  <a:lnTo>
                    <a:pt x="114" y="4"/>
                  </a:lnTo>
                  <a:lnTo>
                    <a:pt x="117" y="0"/>
                  </a:lnTo>
                  <a:lnTo>
                    <a:pt x="130" y="9"/>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8" name="Freeform 89"/>
            <p:cNvSpPr>
              <a:spLocks/>
            </p:cNvSpPr>
            <p:nvPr/>
          </p:nvSpPr>
          <p:spPr bwMode="auto">
            <a:xfrm>
              <a:off x="5789613" y="5497513"/>
              <a:ext cx="109538" cy="165100"/>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71" y="238"/>
                  </a:moveTo>
                  <a:cubicBezTo>
                    <a:pt x="165" y="226"/>
                    <a:pt x="165" y="220"/>
                    <a:pt x="165" y="208"/>
                  </a:cubicBezTo>
                  <a:cubicBezTo>
                    <a:pt x="165" y="202"/>
                    <a:pt x="159" y="196"/>
                    <a:pt x="165" y="196"/>
                  </a:cubicBezTo>
                  <a:cubicBezTo>
                    <a:pt x="142" y="171"/>
                    <a:pt x="159" y="141"/>
                    <a:pt x="154" y="116"/>
                  </a:cubicBezTo>
                  <a:cubicBezTo>
                    <a:pt x="154" y="86"/>
                    <a:pt x="131" y="128"/>
                    <a:pt x="114" y="135"/>
                  </a:cubicBezTo>
                  <a:cubicBezTo>
                    <a:pt x="114" y="135"/>
                    <a:pt x="114" y="128"/>
                    <a:pt x="114" y="128"/>
                  </a:cubicBezTo>
                  <a:cubicBezTo>
                    <a:pt x="137" y="104"/>
                    <a:pt x="142" y="68"/>
                    <a:pt x="114" y="43"/>
                  </a:cubicBezTo>
                  <a:cubicBezTo>
                    <a:pt x="114" y="55"/>
                    <a:pt x="97" y="74"/>
                    <a:pt x="91" y="68"/>
                  </a:cubicBezTo>
                  <a:cubicBezTo>
                    <a:pt x="86" y="55"/>
                    <a:pt x="103" y="37"/>
                    <a:pt x="86" y="25"/>
                  </a:cubicBezTo>
                  <a:cubicBezTo>
                    <a:pt x="86" y="19"/>
                    <a:pt x="91" y="19"/>
                    <a:pt x="91" y="13"/>
                  </a:cubicBezTo>
                  <a:cubicBezTo>
                    <a:pt x="91" y="7"/>
                    <a:pt x="74" y="0"/>
                    <a:pt x="74" y="13"/>
                  </a:cubicBezTo>
                  <a:cubicBezTo>
                    <a:pt x="63" y="31"/>
                    <a:pt x="40" y="31"/>
                    <a:pt x="35" y="49"/>
                  </a:cubicBezTo>
                  <a:cubicBezTo>
                    <a:pt x="29" y="74"/>
                    <a:pt x="57" y="92"/>
                    <a:pt x="52" y="116"/>
                  </a:cubicBezTo>
                  <a:cubicBezTo>
                    <a:pt x="52" y="128"/>
                    <a:pt x="23" y="110"/>
                    <a:pt x="18" y="110"/>
                  </a:cubicBezTo>
                  <a:cubicBezTo>
                    <a:pt x="0" y="110"/>
                    <a:pt x="23" y="147"/>
                    <a:pt x="29" y="159"/>
                  </a:cubicBezTo>
                  <a:cubicBezTo>
                    <a:pt x="35" y="165"/>
                    <a:pt x="46" y="171"/>
                    <a:pt x="57" y="171"/>
                  </a:cubicBezTo>
                  <a:cubicBezTo>
                    <a:pt x="57" y="171"/>
                    <a:pt x="63" y="177"/>
                    <a:pt x="63" y="177"/>
                  </a:cubicBezTo>
                  <a:cubicBezTo>
                    <a:pt x="63" y="189"/>
                    <a:pt x="52" y="189"/>
                    <a:pt x="52" y="189"/>
                  </a:cubicBezTo>
                  <a:cubicBezTo>
                    <a:pt x="40" y="183"/>
                    <a:pt x="18" y="189"/>
                    <a:pt x="23" y="202"/>
                  </a:cubicBezTo>
                  <a:cubicBezTo>
                    <a:pt x="35" y="226"/>
                    <a:pt x="69" y="232"/>
                    <a:pt x="91" y="226"/>
                  </a:cubicBezTo>
                  <a:cubicBezTo>
                    <a:pt x="103" y="226"/>
                    <a:pt x="108" y="232"/>
                    <a:pt x="120" y="238"/>
                  </a:cubicBezTo>
                  <a:cubicBezTo>
                    <a:pt x="131" y="244"/>
                    <a:pt x="148" y="238"/>
                    <a:pt x="159" y="244"/>
                  </a:cubicBezTo>
                  <a:cubicBezTo>
                    <a:pt x="165" y="250"/>
                    <a:pt x="165" y="244"/>
                    <a:pt x="165" y="244"/>
                  </a:cubicBezTo>
                  <a:cubicBezTo>
                    <a:pt x="165" y="250"/>
                    <a:pt x="176" y="256"/>
                    <a:pt x="176" y="250"/>
                  </a:cubicBezTo>
                  <a:cubicBezTo>
                    <a:pt x="176" y="250"/>
                    <a:pt x="176" y="244"/>
                    <a:pt x="171" y="238"/>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 name="Freeform 90"/>
            <p:cNvSpPr>
              <a:spLocks/>
            </p:cNvSpPr>
            <p:nvPr/>
          </p:nvSpPr>
          <p:spPr bwMode="auto">
            <a:xfrm>
              <a:off x="5789613" y="5497513"/>
              <a:ext cx="109538" cy="153988"/>
            </a:xfrm>
            <a:custGeom>
              <a:avLst/>
              <a:gdLst>
                <a:gd name="T0" fmla="*/ 2147483647 w 176"/>
                <a:gd name="T1" fmla="*/ 2147483647 h 240"/>
                <a:gd name="T2" fmla="*/ 2147483647 w 176"/>
                <a:gd name="T3" fmla="*/ 2147483647 h 240"/>
                <a:gd name="T4" fmla="*/ 2147483647 w 176"/>
                <a:gd name="T5" fmla="*/ 2147483647 h 240"/>
                <a:gd name="T6" fmla="*/ 2147483647 w 176"/>
                <a:gd name="T7" fmla="*/ 2147483647 h 240"/>
                <a:gd name="T8" fmla="*/ 2147483647 w 176"/>
                <a:gd name="T9" fmla="*/ 2147483647 h 240"/>
                <a:gd name="T10" fmla="*/ 2147483647 w 176"/>
                <a:gd name="T11" fmla="*/ 2147483647 h 240"/>
                <a:gd name="T12" fmla="*/ 2147483647 w 176"/>
                <a:gd name="T13" fmla="*/ 2147483647 h 240"/>
                <a:gd name="T14" fmla="*/ 2147483647 w 176"/>
                <a:gd name="T15" fmla="*/ 2147483647 h 240"/>
                <a:gd name="T16" fmla="*/ 2147483647 w 176"/>
                <a:gd name="T17" fmla="*/ 2147483647 h 240"/>
                <a:gd name="T18" fmla="*/ 2147483647 w 176"/>
                <a:gd name="T19" fmla="*/ 2147483647 h 240"/>
                <a:gd name="T20" fmla="*/ 2147483647 w 176"/>
                <a:gd name="T21" fmla="*/ 2147483647 h 240"/>
                <a:gd name="T22" fmla="*/ 2147483647 w 176"/>
                <a:gd name="T23" fmla="*/ 2147483647 h 240"/>
                <a:gd name="T24" fmla="*/ 2147483647 w 176"/>
                <a:gd name="T25" fmla="*/ 2147483647 h 240"/>
                <a:gd name="T26" fmla="*/ 2147483647 w 176"/>
                <a:gd name="T27" fmla="*/ 2147483647 h 240"/>
                <a:gd name="T28" fmla="*/ 2147483647 w 176"/>
                <a:gd name="T29" fmla="*/ 2147483647 h 240"/>
                <a:gd name="T30" fmla="*/ 2147483647 w 176"/>
                <a:gd name="T31" fmla="*/ 2147483647 h 240"/>
                <a:gd name="T32" fmla="*/ 2147483647 w 176"/>
                <a:gd name="T33" fmla="*/ 2147483647 h 240"/>
                <a:gd name="T34" fmla="*/ 2147483647 w 176"/>
                <a:gd name="T35" fmla="*/ 2147483647 h 240"/>
                <a:gd name="T36" fmla="*/ 2147483647 w 176"/>
                <a:gd name="T37" fmla="*/ 2147483647 h 240"/>
                <a:gd name="T38" fmla="*/ 2147483647 w 176"/>
                <a:gd name="T39" fmla="*/ 2147483647 h 240"/>
                <a:gd name="T40" fmla="*/ 2147483647 w 176"/>
                <a:gd name="T41" fmla="*/ 2147483647 h 240"/>
                <a:gd name="T42" fmla="*/ 2147483647 w 176"/>
                <a:gd name="T43" fmla="*/ 2147483647 h 240"/>
                <a:gd name="T44" fmla="*/ 2147483647 w 176"/>
                <a:gd name="T45" fmla="*/ 2147483647 h 240"/>
                <a:gd name="T46" fmla="*/ 2147483647 w 176"/>
                <a:gd name="T47" fmla="*/ 2147483647 h 240"/>
                <a:gd name="T48" fmla="*/ 2147483647 w 176"/>
                <a:gd name="T49" fmla="*/ 2147483647 h 240"/>
                <a:gd name="T50" fmla="*/ 2147483647 w 176"/>
                <a:gd name="T51" fmla="*/ 2147483647 h 240"/>
                <a:gd name="T52" fmla="*/ 2147483647 w 176"/>
                <a:gd name="T53" fmla="*/ 2147483647 h 240"/>
                <a:gd name="T54" fmla="*/ 2147483647 w 176"/>
                <a:gd name="T55" fmla="*/ 2147483647 h 240"/>
                <a:gd name="T56" fmla="*/ 2147483647 w 176"/>
                <a:gd name="T57" fmla="*/ 2147483647 h 240"/>
                <a:gd name="T58" fmla="*/ 2147483647 w 17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6"/>
                <a:gd name="T91" fmla="*/ 0 h 240"/>
                <a:gd name="T92" fmla="*/ 176 w 17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6" h="240">
                  <a:moveTo>
                    <a:pt x="171" y="240"/>
                  </a:moveTo>
                  <a:cubicBezTo>
                    <a:pt x="171" y="240"/>
                    <a:pt x="160" y="235"/>
                    <a:pt x="160" y="235"/>
                  </a:cubicBezTo>
                  <a:cubicBezTo>
                    <a:pt x="160" y="235"/>
                    <a:pt x="160" y="240"/>
                    <a:pt x="154" y="235"/>
                  </a:cubicBezTo>
                  <a:cubicBezTo>
                    <a:pt x="143" y="229"/>
                    <a:pt x="127" y="235"/>
                    <a:pt x="116" y="229"/>
                  </a:cubicBezTo>
                  <a:cubicBezTo>
                    <a:pt x="105" y="223"/>
                    <a:pt x="99" y="217"/>
                    <a:pt x="88" y="217"/>
                  </a:cubicBezTo>
                  <a:cubicBezTo>
                    <a:pt x="66" y="223"/>
                    <a:pt x="33" y="217"/>
                    <a:pt x="22" y="194"/>
                  </a:cubicBezTo>
                  <a:cubicBezTo>
                    <a:pt x="17" y="182"/>
                    <a:pt x="39" y="176"/>
                    <a:pt x="50" y="182"/>
                  </a:cubicBezTo>
                  <a:cubicBezTo>
                    <a:pt x="50" y="182"/>
                    <a:pt x="61" y="182"/>
                    <a:pt x="61" y="170"/>
                  </a:cubicBezTo>
                  <a:cubicBezTo>
                    <a:pt x="61" y="170"/>
                    <a:pt x="55" y="164"/>
                    <a:pt x="55" y="164"/>
                  </a:cubicBezTo>
                  <a:cubicBezTo>
                    <a:pt x="44" y="164"/>
                    <a:pt x="33" y="159"/>
                    <a:pt x="28" y="153"/>
                  </a:cubicBezTo>
                  <a:cubicBezTo>
                    <a:pt x="22" y="141"/>
                    <a:pt x="0" y="106"/>
                    <a:pt x="17" y="106"/>
                  </a:cubicBezTo>
                  <a:cubicBezTo>
                    <a:pt x="22" y="106"/>
                    <a:pt x="50" y="123"/>
                    <a:pt x="50" y="112"/>
                  </a:cubicBezTo>
                  <a:cubicBezTo>
                    <a:pt x="55" y="88"/>
                    <a:pt x="28" y="71"/>
                    <a:pt x="33" y="47"/>
                  </a:cubicBezTo>
                  <a:cubicBezTo>
                    <a:pt x="39" y="30"/>
                    <a:pt x="61" y="30"/>
                    <a:pt x="72" y="12"/>
                  </a:cubicBezTo>
                  <a:cubicBezTo>
                    <a:pt x="72" y="0"/>
                    <a:pt x="88" y="6"/>
                    <a:pt x="88" y="12"/>
                  </a:cubicBezTo>
                  <a:cubicBezTo>
                    <a:pt x="88" y="18"/>
                    <a:pt x="72" y="41"/>
                    <a:pt x="83" y="59"/>
                  </a:cubicBezTo>
                  <a:cubicBezTo>
                    <a:pt x="72" y="41"/>
                    <a:pt x="50" y="30"/>
                    <a:pt x="44" y="47"/>
                  </a:cubicBezTo>
                  <a:cubicBezTo>
                    <a:pt x="33" y="82"/>
                    <a:pt x="72" y="100"/>
                    <a:pt x="77" y="129"/>
                  </a:cubicBezTo>
                  <a:cubicBezTo>
                    <a:pt x="77" y="129"/>
                    <a:pt x="72" y="129"/>
                    <a:pt x="72" y="129"/>
                  </a:cubicBezTo>
                  <a:cubicBezTo>
                    <a:pt x="66" y="129"/>
                    <a:pt x="61" y="123"/>
                    <a:pt x="55" y="123"/>
                  </a:cubicBezTo>
                  <a:cubicBezTo>
                    <a:pt x="44" y="123"/>
                    <a:pt x="44" y="118"/>
                    <a:pt x="33" y="123"/>
                  </a:cubicBezTo>
                  <a:cubicBezTo>
                    <a:pt x="22" y="135"/>
                    <a:pt x="28" y="135"/>
                    <a:pt x="33" y="141"/>
                  </a:cubicBezTo>
                  <a:cubicBezTo>
                    <a:pt x="44" y="153"/>
                    <a:pt x="94" y="164"/>
                    <a:pt x="99" y="176"/>
                  </a:cubicBezTo>
                  <a:cubicBezTo>
                    <a:pt x="105" y="194"/>
                    <a:pt x="44" y="188"/>
                    <a:pt x="28" y="188"/>
                  </a:cubicBezTo>
                  <a:cubicBezTo>
                    <a:pt x="33" y="211"/>
                    <a:pt x="61" y="199"/>
                    <a:pt x="83" y="205"/>
                  </a:cubicBezTo>
                  <a:cubicBezTo>
                    <a:pt x="88" y="205"/>
                    <a:pt x="105" y="205"/>
                    <a:pt x="121" y="199"/>
                  </a:cubicBezTo>
                  <a:cubicBezTo>
                    <a:pt x="121" y="199"/>
                    <a:pt x="116" y="223"/>
                    <a:pt x="116" y="223"/>
                  </a:cubicBezTo>
                  <a:cubicBezTo>
                    <a:pt x="121" y="223"/>
                    <a:pt x="132" y="217"/>
                    <a:pt x="132" y="217"/>
                  </a:cubicBezTo>
                  <a:cubicBezTo>
                    <a:pt x="132" y="217"/>
                    <a:pt x="127" y="223"/>
                    <a:pt x="127" y="229"/>
                  </a:cubicBezTo>
                  <a:cubicBezTo>
                    <a:pt x="132" y="229"/>
                    <a:pt x="176" y="235"/>
                    <a:pt x="171" y="240"/>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 name="Freeform 91"/>
            <p:cNvSpPr>
              <a:spLocks/>
            </p:cNvSpPr>
            <p:nvPr/>
          </p:nvSpPr>
          <p:spPr bwMode="auto">
            <a:xfrm>
              <a:off x="5818188" y="5497513"/>
              <a:ext cx="80963" cy="153988"/>
            </a:xfrm>
            <a:custGeom>
              <a:avLst/>
              <a:gdLst>
                <a:gd name="T0" fmla="*/ 2147483647 w 128"/>
                <a:gd name="T1" fmla="*/ 2147483647 h 240"/>
                <a:gd name="T2" fmla="*/ 2147483647 w 128"/>
                <a:gd name="T3" fmla="*/ 2147483647 h 240"/>
                <a:gd name="T4" fmla="*/ 2147483647 w 128"/>
                <a:gd name="T5" fmla="*/ 2147483647 h 240"/>
                <a:gd name="T6" fmla="*/ 2147483647 w 128"/>
                <a:gd name="T7" fmla="*/ 2147483647 h 240"/>
                <a:gd name="T8" fmla="*/ 2147483647 w 128"/>
                <a:gd name="T9" fmla="*/ 2147483647 h 240"/>
                <a:gd name="T10" fmla="*/ 2147483647 w 128"/>
                <a:gd name="T11" fmla="*/ 2147483647 h 240"/>
                <a:gd name="T12" fmla="*/ 2147483647 w 128"/>
                <a:gd name="T13" fmla="*/ 2147483647 h 240"/>
                <a:gd name="T14" fmla="*/ 2147483647 w 128"/>
                <a:gd name="T15" fmla="*/ 2147483647 h 240"/>
                <a:gd name="T16" fmla="*/ 2147483647 w 128"/>
                <a:gd name="T17" fmla="*/ 2147483647 h 240"/>
                <a:gd name="T18" fmla="*/ 2147483647 w 128"/>
                <a:gd name="T19" fmla="*/ 2147483647 h 240"/>
                <a:gd name="T20" fmla="*/ 2147483647 w 128"/>
                <a:gd name="T21" fmla="*/ 0 h 240"/>
                <a:gd name="T22" fmla="*/ 2147483647 w 128"/>
                <a:gd name="T23" fmla="*/ 0 h 240"/>
                <a:gd name="T24" fmla="*/ 2147483647 w 128"/>
                <a:gd name="T25" fmla="*/ 2147483647 h 240"/>
                <a:gd name="T26" fmla="*/ 2147483647 w 128"/>
                <a:gd name="T27" fmla="*/ 2147483647 h 240"/>
                <a:gd name="T28" fmla="*/ 2147483647 w 128"/>
                <a:gd name="T29" fmla="*/ 2147483647 h 240"/>
                <a:gd name="T30" fmla="*/ 2147483647 w 128"/>
                <a:gd name="T31" fmla="*/ 2147483647 h 240"/>
                <a:gd name="T32" fmla="*/ 2147483647 w 128"/>
                <a:gd name="T33" fmla="*/ 2147483647 h 240"/>
                <a:gd name="T34" fmla="*/ 2147483647 w 128"/>
                <a:gd name="T35" fmla="*/ 2147483647 h 240"/>
                <a:gd name="T36" fmla="*/ 2147483647 w 128"/>
                <a:gd name="T37" fmla="*/ 2147483647 h 2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40"/>
                <a:gd name="T59" fmla="*/ 128 w 128"/>
                <a:gd name="T60" fmla="*/ 240 h 2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40">
                  <a:moveTo>
                    <a:pt x="128" y="240"/>
                  </a:moveTo>
                  <a:cubicBezTo>
                    <a:pt x="128" y="240"/>
                    <a:pt x="128" y="234"/>
                    <a:pt x="123" y="228"/>
                  </a:cubicBezTo>
                  <a:cubicBezTo>
                    <a:pt x="117" y="216"/>
                    <a:pt x="117" y="210"/>
                    <a:pt x="117" y="197"/>
                  </a:cubicBezTo>
                  <a:cubicBezTo>
                    <a:pt x="117" y="191"/>
                    <a:pt x="111" y="185"/>
                    <a:pt x="117" y="185"/>
                  </a:cubicBezTo>
                  <a:cubicBezTo>
                    <a:pt x="94" y="160"/>
                    <a:pt x="111" y="130"/>
                    <a:pt x="105" y="105"/>
                  </a:cubicBezTo>
                  <a:cubicBezTo>
                    <a:pt x="105" y="74"/>
                    <a:pt x="82" y="117"/>
                    <a:pt x="64" y="124"/>
                  </a:cubicBezTo>
                  <a:cubicBezTo>
                    <a:pt x="64" y="124"/>
                    <a:pt x="64" y="117"/>
                    <a:pt x="64" y="117"/>
                  </a:cubicBezTo>
                  <a:cubicBezTo>
                    <a:pt x="88" y="93"/>
                    <a:pt x="94" y="56"/>
                    <a:pt x="64" y="31"/>
                  </a:cubicBezTo>
                  <a:cubicBezTo>
                    <a:pt x="64" y="44"/>
                    <a:pt x="47" y="62"/>
                    <a:pt x="41" y="56"/>
                  </a:cubicBezTo>
                  <a:cubicBezTo>
                    <a:pt x="35" y="44"/>
                    <a:pt x="53" y="25"/>
                    <a:pt x="35" y="13"/>
                  </a:cubicBezTo>
                  <a:cubicBezTo>
                    <a:pt x="35" y="7"/>
                    <a:pt x="41" y="7"/>
                    <a:pt x="41" y="0"/>
                  </a:cubicBezTo>
                  <a:cubicBezTo>
                    <a:pt x="41" y="0"/>
                    <a:pt x="41" y="0"/>
                    <a:pt x="41" y="0"/>
                  </a:cubicBezTo>
                  <a:cubicBezTo>
                    <a:pt x="30" y="25"/>
                    <a:pt x="24" y="56"/>
                    <a:pt x="35" y="74"/>
                  </a:cubicBezTo>
                  <a:cubicBezTo>
                    <a:pt x="41" y="93"/>
                    <a:pt x="59" y="50"/>
                    <a:pt x="70" y="56"/>
                  </a:cubicBezTo>
                  <a:cubicBezTo>
                    <a:pt x="82" y="62"/>
                    <a:pt x="59" y="80"/>
                    <a:pt x="47" y="87"/>
                  </a:cubicBezTo>
                  <a:cubicBezTo>
                    <a:pt x="0" y="136"/>
                    <a:pt x="41" y="160"/>
                    <a:pt x="53" y="160"/>
                  </a:cubicBezTo>
                  <a:cubicBezTo>
                    <a:pt x="64" y="160"/>
                    <a:pt x="88" y="130"/>
                    <a:pt x="99" y="117"/>
                  </a:cubicBezTo>
                  <a:cubicBezTo>
                    <a:pt x="70" y="185"/>
                    <a:pt x="94" y="216"/>
                    <a:pt x="128" y="240"/>
                  </a:cubicBezTo>
                  <a:cubicBezTo>
                    <a:pt x="128" y="240"/>
                    <a:pt x="128" y="240"/>
                    <a:pt x="128" y="240"/>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 name="Freeform 92"/>
            <p:cNvSpPr>
              <a:spLocks noEditPoints="1"/>
            </p:cNvSpPr>
            <p:nvPr/>
          </p:nvSpPr>
          <p:spPr bwMode="auto">
            <a:xfrm>
              <a:off x="5800725" y="5522913"/>
              <a:ext cx="96838" cy="138113"/>
            </a:xfrm>
            <a:custGeom>
              <a:avLst/>
              <a:gdLst>
                <a:gd name="T0" fmla="*/ 2147483647 w 154"/>
                <a:gd name="T1" fmla="*/ 2147483647 h 216"/>
                <a:gd name="T2" fmla="*/ 2147483647 w 154"/>
                <a:gd name="T3" fmla="*/ 2147483647 h 216"/>
                <a:gd name="T4" fmla="*/ 2147483647 w 154"/>
                <a:gd name="T5" fmla="*/ 2147483647 h 216"/>
                <a:gd name="T6" fmla="*/ 2147483647 w 154"/>
                <a:gd name="T7" fmla="*/ 2147483647 h 216"/>
                <a:gd name="T8" fmla="*/ 2147483647 w 154"/>
                <a:gd name="T9" fmla="*/ 2147483647 h 216"/>
                <a:gd name="T10" fmla="*/ 2147483647 w 154"/>
                <a:gd name="T11" fmla="*/ 2147483647 h 216"/>
                <a:gd name="T12" fmla="*/ 2147483647 w 154"/>
                <a:gd name="T13" fmla="*/ 2147483647 h 216"/>
                <a:gd name="T14" fmla="*/ 2147483647 w 154"/>
                <a:gd name="T15" fmla="*/ 2147483647 h 216"/>
                <a:gd name="T16" fmla="*/ 2147483647 w 154"/>
                <a:gd name="T17" fmla="*/ 2147483647 h 216"/>
                <a:gd name="T18" fmla="*/ 2147483647 w 154"/>
                <a:gd name="T19" fmla="*/ 2147483647 h 216"/>
                <a:gd name="T20" fmla="*/ 2147483647 w 154"/>
                <a:gd name="T21" fmla="*/ 2147483647 h 216"/>
                <a:gd name="T22" fmla="*/ 2147483647 w 154"/>
                <a:gd name="T23" fmla="*/ 2147483647 h 216"/>
                <a:gd name="T24" fmla="*/ 2147483647 w 154"/>
                <a:gd name="T25" fmla="*/ 2147483647 h 216"/>
                <a:gd name="T26" fmla="*/ 2147483647 w 154"/>
                <a:gd name="T27" fmla="*/ 2147483647 h 216"/>
                <a:gd name="T28" fmla="*/ 2147483647 w 154"/>
                <a:gd name="T29" fmla="*/ 2147483647 h 216"/>
                <a:gd name="T30" fmla="*/ 2147483647 w 154"/>
                <a:gd name="T31" fmla="*/ 2147483647 h 216"/>
                <a:gd name="T32" fmla="*/ 2147483647 w 154"/>
                <a:gd name="T33" fmla="*/ 2147483647 h 216"/>
                <a:gd name="T34" fmla="*/ 2147483647 w 154"/>
                <a:gd name="T35" fmla="*/ 2147483647 h 216"/>
                <a:gd name="T36" fmla="*/ 2147483647 w 154"/>
                <a:gd name="T37" fmla="*/ 2147483647 h 216"/>
                <a:gd name="T38" fmla="*/ 2147483647 w 154"/>
                <a:gd name="T39" fmla="*/ 2147483647 h 216"/>
                <a:gd name="T40" fmla="*/ 2147483647 w 154"/>
                <a:gd name="T41" fmla="*/ 2147483647 h 216"/>
                <a:gd name="T42" fmla="*/ 2147483647 w 154"/>
                <a:gd name="T43" fmla="*/ 2147483647 h 216"/>
                <a:gd name="T44" fmla="*/ 2147483647 w 154"/>
                <a:gd name="T45" fmla="*/ 2147483647 h 216"/>
                <a:gd name="T46" fmla="*/ 2147483647 w 154"/>
                <a:gd name="T47" fmla="*/ 2147483647 h 216"/>
                <a:gd name="T48" fmla="*/ 2147483647 w 154"/>
                <a:gd name="T49" fmla="*/ 2147483647 h 216"/>
                <a:gd name="T50" fmla="*/ 2147483647 w 154"/>
                <a:gd name="T51" fmla="*/ 2147483647 h 216"/>
                <a:gd name="T52" fmla="*/ 2147483647 w 154"/>
                <a:gd name="T53" fmla="*/ 2147483647 h 216"/>
                <a:gd name="T54" fmla="*/ 2147483647 w 154"/>
                <a:gd name="T55" fmla="*/ 2147483647 h 216"/>
                <a:gd name="T56" fmla="*/ 2147483647 w 154"/>
                <a:gd name="T57" fmla="*/ 2147483647 h 216"/>
                <a:gd name="T58" fmla="*/ 2147483647 w 154"/>
                <a:gd name="T59" fmla="*/ 2147483647 h 216"/>
                <a:gd name="T60" fmla="*/ 2147483647 w 154"/>
                <a:gd name="T61" fmla="*/ 2147483647 h 216"/>
                <a:gd name="T62" fmla="*/ 2147483647 w 154"/>
                <a:gd name="T63" fmla="*/ 2147483647 h 216"/>
                <a:gd name="T64" fmla="*/ 2147483647 w 154"/>
                <a:gd name="T65" fmla="*/ 2147483647 h 216"/>
                <a:gd name="T66" fmla="*/ 2147483647 w 154"/>
                <a:gd name="T67" fmla="*/ 2147483647 h 216"/>
                <a:gd name="T68" fmla="*/ 2147483647 w 154"/>
                <a:gd name="T69" fmla="*/ 2147483647 h 216"/>
                <a:gd name="T70" fmla="*/ 2147483647 w 154"/>
                <a:gd name="T71" fmla="*/ 2147483647 h 216"/>
                <a:gd name="T72" fmla="*/ 2147483647 w 154"/>
                <a:gd name="T73" fmla="*/ 2147483647 h 216"/>
                <a:gd name="T74" fmla="*/ 2147483647 w 154"/>
                <a:gd name="T75" fmla="*/ 2147483647 h 216"/>
                <a:gd name="T76" fmla="*/ 2147483647 w 154"/>
                <a:gd name="T77" fmla="*/ 2147483647 h 216"/>
                <a:gd name="T78" fmla="*/ 2147483647 w 154"/>
                <a:gd name="T79" fmla="*/ 2147483647 h 216"/>
                <a:gd name="T80" fmla="*/ 2147483647 w 154"/>
                <a:gd name="T81" fmla="*/ 2147483647 h 216"/>
                <a:gd name="T82" fmla="*/ 2147483647 w 154"/>
                <a:gd name="T83" fmla="*/ 2147483647 h 216"/>
                <a:gd name="T84" fmla="*/ 2147483647 w 154"/>
                <a:gd name="T85" fmla="*/ 2147483647 h 216"/>
                <a:gd name="T86" fmla="*/ 2147483647 w 154"/>
                <a:gd name="T87" fmla="*/ 0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6"/>
                <a:gd name="T134" fmla="*/ 154 w 154"/>
                <a:gd name="T135" fmla="*/ 216 h 2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6">
                  <a:moveTo>
                    <a:pt x="57" y="81"/>
                  </a:moveTo>
                  <a:lnTo>
                    <a:pt x="61" y="79"/>
                  </a:lnTo>
                  <a:lnTo>
                    <a:pt x="60" y="80"/>
                  </a:lnTo>
                  <a:lnTo>
                    <a:pt x="71" y="72"/>
                  </a:lnTo>
                  <a:lnTo>
                    <a:pt x="69" y="74"/>
                  </a:lnTo>
                  <a:lnTo>
                    <a:pt x="80" y="55"/>
                  </a:lnTo>
                  <a:lnTo>
                    <a:pt x="79" y="58"/>
                  </a:lnTo>
                  <a:lnTo>
                    <a:pt x="86" y="24"/>
                  </a:lnTo>
                  <a:lnTo>
                    <a:pt x="101" y="27"/>
                  </a:lnTo>
                  <a:lnTo>
                    <a:pt x="94" y="61"/>
                  </a:lnTo>
                  <a:cubicBezTo>
                    <a:pt x="94" y="62"/>
                    <a:pt x="94" y="63"/>
                    <a:pt x="93" y="63"/>
                  </a:cubicBezTo>
                  <a:lnTo>
                    <a:pt x="82" y="82"/>
                  </a:lnTo>
                  <a:cubicBezTo>
                    <a:pt x="82" y="83"/>
                    <a:pt x="81" y="84"/>
                    <a:pt x="80" y="85"/>
                  </a:cubicBezTo>
                  <a:lnTo>
                    <a:pt x="69" y="93"/>
                  </a:lnTo>
                  <a:cubicBezTo>
                    <a:pt x="69" y="93"/>
                    <a:pt x="68" y="93"/>
                    <a:pt x="68" y="94"/>
                  </a:cubicBezTo>
                  <a:lnTo>
                    <a:pt x="64" y="96"/>
                  </a:lnTo>
                  <a:lnTo>
                    <a:pt x="57" y="81"/>
                  </a:lnTo>
                  <a:close/>
                  <a:moveTo>
                    <a:pt x="82" y="142"/>
                  </a:moveTo>
                  <a:lnTo>
                    <a:pt x="87" y="135"/>
                  </a:lnTo>
                  <a:lnTo>
                    <a:pt x="99" y="119"/>
                  </a:lnTo>
                  <a:lnTo>
                    <a:pt x="112" y="98"/>
                  </a:lnTo>
                  <a:lnTo>
                    <a:pt x="111" y="99"/>
                  </a:lnTo>
                  <a:lnTo>
                    <a:pt x="119" y="79"/>
                  </a:lnTo>
                  <a:lnTo>
                    <a:pt x="134" y="85"/>
                  </a:lnTo>
                  <a:lnTo>
                    <a:pt x="126" y="105"/>
                  </a:lnTo>
                  <a:cubicBezTo>
                    <a:pt x="126" y="106"/>
                    <a:pt x="126" y="106"/>
                    <a:pt x="125" y="107"/>
                  </a:cubicBezTo>
                  <a:lnTo>
                    <a:pt x="112" y="128"/>
                  </a:lnTo>
                  <a:lnTo>
                    <a:pt x="100" y="144"/>
                  </a:lnTo>
                  <a:lnTo>
                    <a:pt x="95" y="151"/>
                  </a:lnTo>
                  <a:lnTo>
                    <a:pt x="82" y="142"/>
                  </a:lnTo>
                  <a:close/>
                  <a:moveTo>
                    <a:pt x="102" y="171"/>
                  </a:moveTo>
                  <a:lnTo>
                    <a:pt x="99" y="172"/>
                  </a:lnTo>
                  <a:lnTo>
                    <a:pt x="90" y="174"/>
                  </a:lnTo>
                  <a:lnTo>
                    <a:pt x="65" y="179"/>
                  </a:lnTo>
                  <a:cubicBezTo>
                    <a:pt x="64" y="179"/>
                    <a:pt x="64" y="179"/>
                    <a:pt x="63" y="179"/>
                  </a:cubicBezTo>
                  <a:lnTo>
                    <a:pt x="33" y="178"/>
                  </a:lnTo>
                  <a:cubicBezTo>
                    <a:pt x="32" y="178"/>
                    <a:pt x="31" y="178"/>
                    <a:pt x="30" y="177"/>
                  </a:cubicBezTo>
                  <a:lnTo>
                    <a:pt x="7" y="164"/>
                  </a:lnTo>
                  <a:lnTo>
                    <a:pt x="14" y="150"/>
                  </a:lnTo>
                  <a:lnTo>
                    <a:pt x="37" y="163"/>
                  </a:lnTo>
                  <a:lnTo>
                    <a:pt x="34" y="162"/>
                  </a:lnTo>
                  <a:lnTo>
                    <a:pt x="64" y="163"/>
                  </a:lnTo>
                  <a:lnTo>
                    <a:pt x="62" y="164"/>
                  </a:lnTo>
                  <a:lnTo>
                    <a:pt x="87" y="159"/>
                  </a:lnTo>
                  <a:lnTo>
                    <a:pt x="94" y="157"/>
                  </a:lnTo>
                  <a:lnTo>
                    <a:pt x="97" y="156"/>
                  </a:lnTo>
                  <a:lnTo>
                    <a:pt x="102" y="171"/>
                  </a:lnTo>
                  <a:close/>
                  <a:moveTo>
                    <a:pt x="71" y="125"/>
                  </a:moveTo>
                  <a:lnTo>
                    <a:pt x="62" y="124"/>
                  </a:lnTo>
                  <a:lnTo>
                    <a:pt x="41" y="120"/>
                  </a:lnTo>
                  <a:lnTo>
                    <a:pt x="18" y="113"/>
                  </a:lnTo>
                  <a:cubicBezTo>
                    <a:pt x="17" y="113"/>
                    <a:pt x="17" y="113"/>
                    <a:pt x="16" y="112"/>
                  </a:cubicBezTo>
                  <a:lnTo>
                    <a:pt x="0" y="101"/>
                  </a:lnTo>
                  <a:lnTo>
                    <a:pt x="9" y="88"/>
                  </a:lnTo>
                  <a:lnTo>
                    <a:pt x="25" y="99"/>
                  </a:lnTo>
                  <a:lnTo>
                    <a:pt x="23" y="98"/>
                  </a:lnTo>
                  <a:lnTo>
                    <a:pt x="44" y="105"/>
                  </a:lnTo>
                  <a:lnTo>
                    <a:pt x="63" y="109"/>
                  </a:lnTo>
                  <a:lnTo>
                    <a:pt x="72" y="110"/>
                  </a:lnTo>
                  <a:lnTo>
                    <a:pt x="71" y="125"/>
                  </a:lnTo>
                  <a:close/>
                  <a:moveTo>
                    <a:pt x="62" y="3"/>
                  </a:moveTo>
                  <a:lnTo>
                    <a:pt x="61" y="8"/>
                  </a:lnTo>
                  <a:lnTo>
                    <a:pt x="59" y="23"/>
                  </a:lnTo>
                  <a:lnTo>
                    <a:pt x="58" y="45"/>
                  </a:lnTo>
                  <a:lnTo>
                    <a:pt x="58" y="44"/>
                  </a:lnTo>
                  <a:lnTo>
                    <a:pt x="61" y="73"/>
                  </a:lnTo>
                  <a:lnTo>
                    <a:pt x="61" y="71"/>
                  </a:lnTo>
                  <a:lnTo>
                    <a:pt x="70" y="103"/>
                  </a:lnTo>
                  <a:lnTo>
                    <a:pt x="70" y="102"/>
                  </a:lnTo>
                  <a:lnTo>
                    <a:pt x="88" y="137"/>
                  </a:lnTo>
                  <a:lnTo>
                    <a:pt x="87" y="136"/>
                  </a:lnTo>
                  <a:lnTo>
                    <a:pt x="114" y="171"/>
                  </a:lnTo>
                  <a:lnTo>
                    <a:pt x="113" y="169"/>
                  </a:lnTo>
                  <a:lnTo>
                    <a:pt x="154" y="203"/>
                  </a:lnTo>
                  <a:lnTo>
                    <a:pt x="143" y="216"/>
                  </a:lnTo>
                  <a:lnTo>
                    <a:pt x="102" y="182"/>
                  </a:lnTo>
                  <a:cubicBezTo>
                    <a:pt x="102" y="181"/>
                    <a:pt x="101" y="181"/>
                    <a:pt x="101" y="180"/>
                  </a:cubicBezTo>
                  <a:lnTo>
                    <a:pt x="74" y="145"/>
                  </a:lnTo>
                  <a:cubicBezTo>
                    <a:pt x="74" y="145"/>
                    <a:pt x="74" y="145"/>
                    <a:pt x="73" y="144"/>
                  </a:cubicBezTo>
                  <a:lnTo>
                    <a:pt x="55" y="109"/>
                  </a:lnTo>
                  <a:cubicBezTo>
                    <a:pt x="55" y="109"/>
                    <a:pt x="55" y="108"/>
                    <a:pt x="55" y="108"/>
                  </a:cubicBezTo>
                  <a:lnTo>
                    <a:pt x="46" y="76"/>
                  </a:lnTo>
                  <a:cubicBezTo>
                    <a:pt x="46" y="75"/>
                    <a:pt x="46" y="75"/>
                    <a:pt x="45" y="74"/>
                  </a:cubicBezTo>
                  <a:lnTo>
                    <a:pt x="42" y="45"/>
                  </a:lnTo>
                  <a:cubicBezTo>
                    <a:pt x="42" y="45"/>
                    <a:pt x="42" y="45"/>
                    <a:pt x="42" y="44"/>
                  </a:cubicBezTo>
                  <a:lnTo>
                    <a:pt x="44" y="20"/>
                  </a:lnTo>
                  <a:lnTo>
                    <a:pt x="46" y="5"/>
                  </a:lnTo>
                  <a:lnTo>
                    <a:pt x="47" y="0"/>
                  </a:lnTo>
                  <a:lnTo>
                    <a:pt x="62" y="3"/>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2" name="Freeform 93"/>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4"/>
                <a:gd name="T77" fmla="*/ 224 w 224"/>
                <a:gd name="T78" fmla="*/ 224 h 2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4">
                  <a:moveTo>
                    <a:pt x="213" y="183"/>
                  </a:moveTo>
                  <a:cubicBezTo>
                    <a:pt x="207" y="171"/>
                    <a:pt x="201" y="166"/>
                    <a:pt x="189" y="154"/>
                  </a:cubicBezTo>
                  <a:cubicBezTo>
                    <a:pt x="189" y="154"/>
                    <a:pt x="189" y="148"/>
                    <a:pt x="189" y="142"/>
                  </a:cubicBezTo>
                  <a:cubicBezTo>
                    <a:pt x="166" y="130"/>
                    <a:pt x="166" y="101"/>
                    <a:pt x="154" y="77"/>
                  </a:cubicBezTo>
                  <a:cubicBezTo>
                    <a:pt x="142" y="54"/>
                    <a:pt x="136" y="95"/>
                    <a:pt x="118" y="107"/>
                  </a:cubicBezTo>
                  <a:cubicBezTo>
                    <a:pt x="118" y="107"/>
                    <a:pt x="118" y="107"/>
                    <a:pt x="118" y="107"/>
                  </a:cubicBezTo>
                  <a:cubicBezTo>
                    <a:pt x="130" y="71"/>
                    <a:pt x="124" y="36"/>
                    <a:pt x="83" y="24"/>
                  </a:cubicBezTo>
                  <a:cubicBezTo>
                    <a:pt x="95" y="36"/>
                    <a:pt x="83" y="59"/>
                    <a:pt x="77" y="54"/>
                  </a:cubicBezTo>
                  <a:cubicBezTo>
                    <a:pt x="65" y="48"/>
                    <a:pt x="71" y="24"/>
                    <a:pt x="54" y="18"/>
                  </a:cubicBezTo>
                  <a:cubicBezTo>
                    <a:pt x="54" y="18"/>
                    <a:pt x="54" y="12"/>
                    <a:pt x="54" y="6"/>
                  </a:cubicBezTo>
                  <a:cubicBezTo>
                    <a:pt x="54" y="0"/>
                    <a:pt x="36" y="0"/>
                    <a:pt x="36" y="12"/>
                  </a:cubicBezTo>
                  <a:cubicBezTo>
                    <a:pt x="36" y="36"/>
                    <a:pt x="12" y="42"/>
                    <a:pt x="12" y="65"/>
                  </a:cubicBezTo>
                  <a:cubicBezTo>
                    <a:pt x="18" y="89"/>
                    <a:pt x="54" y="95"/>
                    <a:pt x="54" y="112"/>
                  </a:cubicBezTo>
                  <a:cubicBezTo>
                    <a:pt x="54" y="130"/>
                    <a:pt x="24" y="118"/>
                    <a:pt x="18" y="124"/>
                  </a:cubicBezTo>
                  <a:cubicBezTo>
                    <a:pt x="0" y="130"/>
                    <a:pt x="36" y="154"/>
                    <a:pt x="48" y="160"/>
                  </a:cubicBezTo>
                  <a:cubicBezTo>
                    <a:pt x="54" y="166"/>
                    <a:pt x="65" y="166"/>
                    <a:pt x="77" y="166"/>
                  </a:cubicBezTo>
                  <a:cubicBezTo>
                    <a:pt x="77" y="166"/>
                    <a:pt x="83" y="166"/>
                    <a:pt x="83" y="171"/>
                  </a:cubicBezTo>
                  <a:cubicBezTo>
                    <a:pt x="89" y="177"/>
                    <a:pt x="83" y="177"/>
                    <a:pt x="77" y="183"/>
                  </a:cubicBezTo>
                  <a:cubicBezTo>
                    <a:pt x="65" y="183"/>
                    <a:pt x="48" y="195"/>
                    <a:pt x="59" y="201"/>
                  </a:cubicBezTo>
                  <a:cubicBezTo>
                    <a:pt x="77" y="224"/>
                    <a:pt x="107" y="213"/>
                    <a:pt x="130" y="201"/>
                  </a:cubicBezTo>
                  <a:cubicBezTo>
                    <a:pt x="136" y="195"/>
                    <a:pt x="148" y="201"/>
                    <a:pt x="160" y="201"/>
                  </a:cubicBezTo>
                  <a:cubicBezTo>
                    <a:pt x="171" y="201"/>
                    <a:pt x="189" y="189"/>
                    <a:pt x="207" y="195"/>
                  </a:cubicBezTo>
                  <a:cubicBezTo>
                    <a:pt x="207" y="195"/>
                    <a:pt x="207" y="189"/>
                    <a:pt x="207" y="189"/>
                  </a:cubicBezTo>
                  <a:cubicBezTo>
                    <a:pt x="213" y="195"/>
                    <a:pt x="219" y="195"/>
                    <a:pt x="219" y="195"/>
                  </a:cubicBezTo>
                  <a:cubicBezTo>
                    <a:pt x="224" y="189"/>
                    <a:pt x="219" y="189"/>
                    <a:pt x="213" y="183"/>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 name="Freeform 94"/>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2147483647 w 224"/>
                <a:gd name="T51" fmla="*/ 2147483647 h 224"/>
                <a:gd name="T52" fmla="*/ 2147483647 w 224"/>
                <a:gd name="T53" fmla="*/ 2147483647 h 224"/>
                <a:gd name="T54" fmla="*/ 2147483647 w 224"/>
                <a:gd name="T55" fmla="*/ 2147483647 h 224"/>
                <a:gd name="T56" fmla="*/ 2147483647 w 224"/>
                <a:gd name="T57" fmla="*/ 2147483647 h 224"/>
                <a:gd name="T58" fmla="*/ 2147483647 w 224"/>
                <a:gd name="T59" fmla="*/ 2147483647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24"/>
                <a:gd name="T92" fmla="*/ 224 w 224"/>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24">
                  <a:moveTo>
                    <a:pt x="219" y="195"/>
                  </a:moveTo>
                  <a:cubicBezTo>
                    <a:pt x="224" y="189"/>
                    <a:pt x="213" y="189"/>
                    <a:pt x="207" y="189"/>
                  </a:cubicBezTo>
                  <a:cubicBezTo>
                    <a:pt x="207" y="189"/>
                    <a:pt x="207" y="195"/>
                    <a:pt x="207" y="195"/>
                  </a:cubicBezTo>
                  <a:cubicBezTo>
                    <a:pt x="189" y="189"/>
                    <a:pt x="171" y="201"/>
                    <a:pt x="160" y="201"/>
                  </a:cubicBezTo>
                  <a:cubicBezTo>
                    <a:pt x="148" y="201"/>
                    <a:pt x="136" y="195"/>
                    <a:pt x="130" y="201"/>
                  </a:cubicBezTo>
                  <a:cubicBezTo>
                    <a:pt x="107" y="213"/>
                    <a:pt x="77" y="224"/>
                    <a:pt x="59" y="201"/>
                  </a:cubicBezTo>
                  <a:cubicBezTo>
                    <a:pt x="48" y="195"/>
                    <a:pt x="65" y="183"/>
                    <a:pt x="77" y="183"/>
                  </a:cubicBezTo>
                  <a:cubicBezTo>
                    <a:pt x="83" y="177"/>
                    <a:pt x="89" y="177"/>
                    <a:pt x="83" y="171"/>
                  </a:cubicBezTo>
                  <a:cubicBezTo>
                    <a:pt x="83" y="166"/>
                    <a:pt x="77" y="166"/>
                    <a:pt x="77" y="166"/>
                  </a:cubicBezTo>
                  <a:cubicBezTo>
                    <a:pt x="65" y="166"/>
                    <a:pt x="54" y="166"/>
                    <a:pt x="48" y="160"/>
                  </a:cubicBezTo>
                  <a:cubicBezTo>
                    <a:pt x="36" y="154"/>
                    <a:pt x="0" y="130"/>
                    <a:pt x="18" y="124"/>
                  </a:cubicBezTo>
                  <a:cubicBezTo>
                    <a:pt x="24" y="118"/>
                    <a:pt x="54" y="130"/>
                    <a:pt x="54" y="112"/>
                  </a:cubicBezTo>
                  <a:cubicBezTo>
                    <a:pt x="54" y="95"/>
                    <a:pt x="18" y="89"/>
                    <a:pt x="12" y="65"/>
                  </a:cubicBezTo>
                  <a:cubicBezTo>
                    <a:pt x="12" y="42"/>
                    <a:pt x="36" y="36"/>
                    <a:pt x="36" y="12"/>
                  </a:cubicBezTo>
                  <a:cubicBezTo>
                    <a:pt x="36" y="0"/>
                    <a:pt x="54" y="0"/>
                    <a:pt x="54" y="6"/>
                  </a:cubicBezTo>
                  <a:cubicBezTo>
                    <a:pt x="54" y="12"/>
                    <a:pt x="48" y="42"/>
                    <a:pt x="65" y="54"/>
                  </a:cubicBezTo>
                  <a:cubicBezTo>
                    <a:pt x="48" y="42"/>
                    <a:pt x="24" y="42"/>
                    <a:pt x="24" y="59"/>
                  </a:cubicBezTo>
                  <a:cubicBezTo>
                    <a:pt x="24" y="95"/>
                    <a:pt x="71" y="95"/>
                    <a:pt x="89" y="124"/>
                  </a:cubicBezTo>
                  <a:cubicBezTo>
                    <a:pt x="89" y="124"/>
                    <a:pt x="83" y="124"/>
                    <a:pt x="77" y="124"/>
                  </a:cubicBezTo>
                  <a:cubicBezTo>
                    <a:pt x="77" y="124"/>
                    <a:pt x="65" y="124"/>
                    <a:pt x="65" y="124"/>
                  </a:cubicBezTo>
                  <a:cubicBezTo>
                    <a:pt x="48" y="130"/>
                    <a:pt x="48" y="124"/>
                    <a:pt x="42" y="136"/>
                  </a:cubicBezTo>
                  <a:cubicBezTo>
                    <a:pt x="30" y="148"/>
                    <a:pt x="36" y="148"/>
                    <a:pt x="48" y="154"/>
                  </a:cubicBezTo>
                  <a:cubicBezTo>
                    <a:pt x="65" y="160"/>
                    <a:pt x="118" y="148"/>
                    <a:pt x="124" y="160"/>
                  </a:cubicBezTo>
                  <a:cubicBezTo>
                    <a:pt x="136" y="177"/>
                    <a:pt x="77" y="189"/>
                    <a:pt x="59" y="195"/>
                  </a:cubicBezTo>
                  <a:cubicBezTo>
                    <a:pt x="77" y="219"/>
                    <a:pt x="95" y="195"/>
                    <a:pt x="118" y="189"/>
                  </a:cubicBezTo>
                  <a:cubicBezTo>
                    <a:pt x="130" y="189"/>
                    <a:pt x="142" y="177"/>
                    <a:pt x="154" y="171"/>
                  </a:cubicBezTo>
                  <a:cubicBezTo>
                    <a:pt x="160" y="171"/>
                    <a:pt x="160" y="195"/>
                    <a:pt x="160" y="195"/>
                  </a:cubicBezTo>
                  <a:cubicBezTo>
                    <a:pt x="166" y="195"/>
                    <a:pt x="171" y="183"/>
                    <a:pt x="171" y="183"/>
                  </a:cubicBezTo>
                  <a:cubicBezTo>
                    <a:pt x="177" y="183"/>
                    <a:pt x="171" y="189"/>
                    <a:pt x="177" y="195"/>
                  </a:cubicBezTo>
                  <a:cubicBezTo>
                    <a:pt x="177" y="195"/>
                    <a:pt x="224" y="183"/>
                    <a:pt x="219" y="1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4" name="Freeform 95"/>
            <p:cNvSpPr>
              <a:spLocks/>
            </p:cNvSpPr>
            <p:nvPr/>
          </p:nvSpPr>
          <p:spPr bwMode="auto">
            <a:xfrm>
              <a:off x="5938838" y="5683251"/>
              <a:ext cx="109538" cy="123825"/>
            </a:xfrm>
            <a:custGeom>
              <a:avLst/>
              <a:gdLst>
                <a:gd name="T0" fmla="*/ 2147483647 w 176"/>
                <a:gd name="T1" fmla="*/ 2147483647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0 h 192"/>
                <a:gd name="T22" fmla="*/ 2147483647 w 176"/>
                <a:gd name="T23" fmla="*/ 0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192"/>
                <a:gd name="T59" fmla="*/ 176 w 176"/>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192">
                  <a:moveTo>
                    <a:pt x="171" y="192"/>
                  </a:moveTo>
                  <a:cubicBezTo>
                    <a:pt x="176" y="186"/>
                    <a:pt x="171" y="186"/>
                    <a:pt x="165" y="180"/>
                  </a:cubicBezTo>
                  <a:cubicBezTo>
                    <a:pt x="159" y="168"/>
                    <a:pt x="153" y="162"/>
                    <a:pt x="141" y="150"/>
                  </a:cubicBezTo>
                  <a:cubicBezTo>
                    <a:pt x="141" y="150"/>
                    <a:pt x="141" y="144"/>
                    <a:pt x="141" y="138"/>
                  </a:cubicBezTo>
                  <a:cubicBezTo>
                    <a:pt x="118" y="126"/>
                    <a:pt x="118" y="96"/>
                    <a:pt x="106" y="72"/>
                  </a:cubicBezTo>
                  <a:cubicBezTo>
                    <a:pt x="94" y="48"/>
                    <a:pt x="88" y="90"/>
                    <a:pt x="71" y="102"/>
                  </a:cubicBezTo>
                  <a:cubicBezTo>
                    <a:pt x="71" y="102"/>
                    <a:pt x="71" y="102"/>
                    <a:pt x="71" y="102"/>
                  </a:cubicBezTo>
                  <a:cubicBezTo>
                    <a:pt x="83" y="66"/>
                    <a:pt x="77" y="30"/>
                    <a:pt x="36" y="18"/>
                  </a:cubicBezTo>
                  <a:cubicBezTo>
                    <a:pt x="47" y="30"/>
                    <a:pt x="36" y="54"/>
                    <a:pt x="30" y="48"/>
                  </a:cubicBezTo>
                  <a:cubicBezTo>
                    <a:pt x="18" y="42"/>
                    <a:pt x="24" y="18"/>
                    <a:pt x="6" y="12"/>
                  </a:cubicBezTo>
                  <a:cubicBezTo>
                    <a:pt x="6" y="12"/>
                    <a:pt x="6" y="6"/>
                    <a:pt x="6" y="0"/>
                  </a:cubicBezTo>
                  <a:cubicBezTo>
                    <a:pt x="6" y="0"/>
                    <a:pt x="6" y="0"/>
                    <a:pt x="6" y="0"/>
                  </a:cubicBezTo>
                  <a:cubicBezTo>
                    <a:pt x="0" y="24"/>
                    <a:pt x="12" y="60"/>
                    <a:pt x="24" y="72"/>
                  </a:cubicBezTo>
                  <a:cubicBezTo>
                    <a:pt x="36" y="84"/>
                    <a:pt x="42" y="36"/>
                    <a:pt x="53" y="42"/>
                  </a:cubicBezTo>
                  <a:cubicBezTo>
                    <a:pt x="65" y="42"/>
                    <a:pt x="53" y="66"/>
                    <a:pt x="47" y="78"/>
                  </a:cubicBezTo>
                  <a:cubicBezTo>
                    <a:pt x="18" y="138"/>
                    <a:pt x="65" y="150"/>
                    <a:pt x="71" y="144"/>
                  </a:cubicBezTo>
                  <a:cubicBezTo>
                    <a:pt x="88" y="138"/>
                    <a:pt x="94" y="102"/>
                    <a:pt x="100" y="90"/>
                  </a:cubicBezTo>
                  <a:cubicBezTo>
                    <a:pt x="94" y="162"/>
                    <a:pt x="130" y="180"/>
                    <a:pt x="171" y="186"/>
                  </a:cubicBezTo>
                  <a:cubicBezTo>
                    <a:pt x="171" y="186"/>
                    <a:pt x="171" y="192"/>
                    <a:pt x="171" y="192"/>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5" name="Freeform 96"/>
            <p:cNvSpPr>
              <a:spLocks noEditPoints="1"/>
            </p:cNvSpPr>
            <p:nvPr/>
          </p:nvSpPr>
          <p:spPr bwMode="auto">
            <a:xfrm>
              <a:off x="5932488" y="5708651"/>
              <a:ext cx="112713" cy="109538"/>
            </a:xfrm>
            <a:custGeom>
              <a:avLst/>
              <a:gdLst>
                <a:gd name="T0" fmla="*/ 2147483647 w 181"/>
                <a:gd name="T1" fmla="*/ 2147483647 h 172"/>
                <a:gd name="T2" fmla="*/ 2147483647 w 181"/>
                <a:gd name="T3" fmla="*/ 2147483647 h 172"/>
                <a:gd name="T4" fmla="*/ 2147483647 w 181"/>
                <a:gd name="T5" fmla="*/ 2147483647 h 172"/>
                <a:gd name="T6" fmla="*/ 2147483647 w 181"/>
                <a:gd name="T7" fmla="*/ 2147483647 h 172"/>
                <a:gd name="T8" fmla="*/ 2147483647 w 181"/>
                <a:gd name="T9" fmla="*/ 2147483647 h 172"/>
                <a:gd name="T10" fmla="*/ 2147483647 w 181"/>
                <a:gd name="T11" fmla="*/ 2147483647 h 172"/>
                <a:gd name="T12" fmla="*/ 2147483647 w 181"/>
                <a:gd name="T13" fmla="*/ 2147483647 h 172"/>
                <a:gd name="T14" fmla="*/ 2147483647 w 181"/>
                <a:gd name="T15" fmla="*/ 2147483647 h 172"/>
                <a:gd name="T16" fmla="*/ 2147483647 w 181"/>
                <a:gd name="T17" fmla="*/ 2147483647 h 172"/>
                <a:gd name="T18" fmla="*/ 2147483647 w 181"/>
                <a:gd name="T19" fmla="*/ 2147483647 h 172"/>
                <a:gd name="T20" fmla="*/ 2147483647 w 181"/>
                <a:gd name="T21" fmla="*/ 2147483647 h 172"/>
                <a:gd name="T22" fmla="*/ 2147483647 w 181"/>
                <a:gd name="T23" fmla="*/ 2147483647 h 172"/>
                <a:gd name="T24" fmla="*/ 2147483647 w 181"/>
                <a:gd name="T25" fmla="*/ 2147483647 h 172"/>
                <a:gd name="T26" fmla="*/ 2147483647 w 181"/>
                <a:gd name="T27" fmla="*/ 2147483647 h 172"/>
                <a:gd name="T28" fmla="*/ 2147483647 w 181"/>
                <a:gd name="T29" fmla="*/ 2147483647 h 172"/>
                <a:gd name="T30" fmla="*/ 2147483647 w 181"/>
                <a:gd name="T31" fmla="*/ 2147483647 h 172"/>
                <a:gd name="T32" fmla="*/ 2147483647 w 181"/>
                <a:gd name="T33" fmla="*/ 2147483647 h 172"/>
                <a:gd name="T34" fmla="*/ 2147483647 w 181"/>
                <a:gd name="T35" fmla="*/ 2147483647 h 172"/>
                <a:gd name="T36" fmla="*/ 2147483647 w 181"/>
                <a:gd name="T37" fmla="*/ 2147483647 h 172"/>
                <a:gd name="T38" fmla="*/ 2147483647 w 181"/>
                <a:gd name="T39" fmla="*/ 2147483647 h 172"/>
                <a:gd name="T40" fmla="*/ 2147483647 w 181"/>
                <a:gd name="T41" fmla="*/ 2147483647 h 172"/>
                <a:gd name="T42" fmla="*/ 2147483647 w 181"/>
                <a:gd name="T43" fmla="*/ 2147483647 h 172"/>
                <a:gd name="T44" fmla="*/ 2147483647 w 181"/>
                <a:gd name="T45" fmla="*/ 2147483647 h 172"/>
                <a:gd name="T46" fmla="*/ 2147483647 w 181"/>
                <a:gd name="T47" fmla="*/ 2147483647 h 172"/>
                <a:gd name="T48" fmla="*/ 2147483647 w 181"/>
                <a:gd name="T49" fmla="*/ 2147483647 h 172"/>
                <a:gd name="T50" fmla="*/ 0 w 181"/>
                <a:gd name="T51" fmla="*/ 2147483647 h 172"/>
                <a:gd name="T52" fmla="*/ 2147483647 w 181"/>
                <a:gd name="T53" fmla="*/ 2147483647 h 172"/>
                <a:gd name="T54" fmla="*/ 2147483647 w 181"/>
                <a:gd name="T55" fmla="*/ 2147483647 h 172"/>
                <a:gd name="T56" fmla="*/ 2147483647 w 181"/>
                <a:gd name="T57" fmla="*/ 2147483647 h 172"/>
                <a:gd name="T58" fmla="*/ 2147483647 w 181"/>
                <a:gd name="T59" fmla="*/ 2147483647 h 172"/>
                <a:gd name="T60" fmla="*/ 2147483647 w 181"/>
                <a:gd name="T61" fmla="*/ 2147483647 h 172"/>
                <a:gd name="T62" fmla="*/ 2147483647 w 181"/>
                <a:gd name="T63" fmla="*/ 2147483647 h 172"/>
                <a:gd name="T64" fmla="*/ 2147483647 w 181"/>
                <a:gd name="T65" fmla="*/ 2147483647 h 172"/>
                <a:gd name="T66" fmla="*/ 2147483647 w 181"/>
                <a:gd name="T67" fmla="*/ 2147483647 h 172"/>
                <a:gd name="T68" fmla="*/ 2147483647 w 181"/>
                <a:gd name="T69" fmla="*/ 2147483647 h 172"/>
                <a:gd name="T70" fmla="*/ 2147483647 w 181"/>
                <a:gd name="T71" fmla="*/ 2147483647 h 172"/>
                <a:gd name="T72" fmla="*/ 2147483647 w 181"/>
                <a:gd name="T73" fmla="*/ 2147483647 h 172"/>
                <a:gd name="T74" fmla="*/ 2147483647 w 181"/>
                <a:gd name="T75" fmla="*/ 2147483647 h 172"/>
                <a:gd name="T76" fmla="*/ 2147483647 w 181"/>
                <a:gd name="T77" fmla="*/ 2147483647 h 172"/>
                <a:gd name="T78" fmla="*/ 2147483647 w 181"/>
                <a:gd name="T79" fmla="*/ 2147483647 h 172"/>
                <a:gd name="T80" fmla="*/ 2147483647 w 181"/>
                <a:gd name="T81" fmla="*/ 2147483647 h 172"/>
                <a:gd name="T82" fmla="*/ 2147483647 w 181"/>
                <a:gd name="T83" fmla="*/ 2147483647 h 172"/>
                <a:gd name="T84" fmla="*/ 2147483647 w 181"/>
                <a:gd name="T85" fmla="*/ 2147483647 h 1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72"/>
                <a:gd name="T131" fmla="*/ 181 w 181"/>
                <a:gd name="T132" fmla="*/ 172 h 1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72">
                  <a:moveTo>
                    <a:pt x="48" y="77"/>
                  </a:moveTo>
                  <a:lnTo>
                    <a:pt x="51" y="73"/>
                  </a:lnTo>
                  <a:lnTo>
                    <a:pt x="58" y="61"/>
                  </a:lnTo>
                  <a:lnTo>
                    <a:pt x="57" y="64"/>
                  </a:lnTo>
                  <a:lnTo>
                    <a:pt x="61" y="42"/>
                  </a:lnTo>
                  <a:lnTo>
                    <a:pt x="60" y="44"/>
                  </a:lnTo>
                  <a:lnTo>
                    <a:pt x="57" y="8"/>
                  </a:lnTo>
                  <a:lnTo>
                    <a:pt x="73" y="7"/>
                  </a:lnTo>
                  <a:lnTo>
                    <a:pt x="76" y="43"/>
                  </a:lnTo>
                  <a:cubicBezTo>
                    <a:pt x="77" y="43"/>
                    <a:pt x="76" y="44"/>
                    <a:pt x="76" y="45"/>
                  </a:cubicBezTo>
                  <a:lnTo>
                    <a:pt x="72" y="67"/>
                  </a:lnTo>
                  <a:cubicBezTo>
                    <a:pt x="72" y="68"/>
                    <a:pt x="72" y="69"/>
                    <a:pt x="71" y="69"/>
                  </a:cubicBezTo>
                  <a:lnTo>
                    <a:pt x="64" y="82"/>
                  </a:lnTo>
                  <a:lnTo>
                    <a:pt x="61" y="86"/>
                  </a:lnTo>
                  <a:lnTo>
                    <a:pt x="48" y="77"/>
                  </a:lnTo>
                  <a:close/>
                  <a:moveTo>
                    <a:pt x="92" y="118"/>
                  </a:moveTo>
                  <a:lnTo>
                    <a:pt x="96" y="110"/>
                  </a:lnTo>
                  <a:lnTo>
                    <a:pt x="103" y="93"/>
                  </a:lnTo>
                  <a:lnTo>
                    <a:pt x="109" y="69"/>
                  </a:lnTo>
                  <a:lnTo>
                    <a:pt x="108" y="70"/>
                  </a:lnTo>
                  <a:lnTo>
                    <a:pt x="108" y="47"/>
                  </a:lnTo>
                  <a:lnTo>
                    <a:pt x="124" y="47"/>
                  </a:lnTo>
                  <a:lnTo>
                    <a:pt x="124" y="70"/>
                  </a:lnTo>
                  <a:cubicBezTo>
                    <a:pt x="124" y="71"/>
                    <a:pt x="124" y="72"/>
                    <a:pt x="124" y="72"/>
                  </a:cubicBezTo>
                  <a:lnTo>
                    <a:pt x="118" y="98"/>
                  </a:lnTo>
                  <a:lnTo>
                    <a:pt x="111" y="117"/>
                  </a:lnTo>
                  <a:lnTo>
                    <a:pt x="107" y="125"/>
                  </a:lnTo>
                  <a:lnTo>
                    <a:pt x="92" y="118"/>
                  </a:lnTo>
                  <a:close/>
                  <a:moveTo>
                    <a:pt x="122" y="138"/>
                  </a:moveTo>
                  <a:lnTo>
                    <a:pt x="114" y="145"/>
                  </a:lnTo>
                  <a:cubicBezTo>
                    <a:pt x="113" y="146"/>
                    <a:pt x="113" y="146"/>
                    <a:pt x="113" y="146"/>
                  </a:cubicBezTo>
                  <a:lnTo>
                    <a:pt x="91" y="159"/>
                  </a:lnTo>
                  <a:cubicBezTo>
                    <a:pt x="90" y="160"/>
                    <a:pt x="90" y="160"/>
                    <a:pt x="89" y="160"/>
                  </a:cubicBezTo>
                  <a:lnTo>
                    <a:pt x="62" y="171"/>
                  </a:lnTo>
                  <a:cubicBezTo>
                    <a:pt x="61" y="171"/>
                    <a:pt x="60" y="172"/>
                    <a:pt x="59" y="171"/>
                  </a:cubicBezTo>
                  <a:lnTo>
                    <a:pt x="31" y="168"/>
                  </a:lnTo>
                  <a:lnTo>
                    <a:pt x="32" y="153"/>
                  </a:lnTo>
                  <a:lnTo>
                    <a:pt x="60" y="156"/>
                  </a:lnTo>
                  <a:lnTo>
                    <a:pt x="56" y="156"/>
                  </a:lnTo>
                  <a:lnTo>
                    <a:pt x="83" y="145"/>
                  </a:lnTo>
                  <a:lnTo>
                    <a:pt x="82" y="146"/>
                  </a:lnTo>
                  <a:lnTo>
                    <a:pt x="104" y="133"/>
                  </a:lnTo>
                  <a:lnTo>
                    <a:pt x="103" y="133"/>
                  </a:lnTo>
                  <a:lnTo>
                    <a:pt x="111" y="126"/>
                  </a:lnTo>
                  <a:lnTo>
                    <a:pt x="122" y="138"/>
                  </a:lnTo>
                  <a:close/>
                  <a:moveTo>
                    <a:pt x="78" y="112"/>
                  </a:moveTo>
                  <a:lnTo>
                    <a:pt x="69" y="114"/>
                  </a:lnTo>
                  <a:lnTo>
                    <a:pt x="48" y="118"/>
                  </a:lnTo>
                  <a:cubicBezTo>
                    <a:pt x="48" y="118"/>
                    <a:pt x="47" y="118"/>
                    <a:pt x="47" y="118"/>
                  </a:cubicBezTo>
                  <a:lnTo>
                    <a:pt x="22" y="119"/>
                  </a:lnTo>
                  <a:cubicBezTo>
                    <a:pt x="21" y="120"/>
                    <a:pt x="20" y="119"/>
                    <a:pt x="19" y="119"/>
                  </a:cubicBezTo>
                  <a:lnTo>
                    <a:pt x="0" y="112"/>
                  </a:lnTo>
                  <a:lnTo>
                    <a:pt x="5" y="97"/>
                  </a:lnTo>
                  <a:lnTo>
                    <a:pt x="24" y="104"/>
                  </a:lnTo>
                  <a:lnTo>
                    <a:pt x="21" y="103"/>
                  </a:lnTo>
                  <a:lnTo>
                    <a:pt x="46" y="102"/>
                  </a:lnTo>
                  <a:lnTo>
                    <a:pt x="45" y="103"/>
                  </a:lnTo>
                  <a:lnTo>
                    <a:pt x="66" y="99"/>
                  </a:lnTo>
                  <a:lnTo>
                    <a:pt x="75" y="97"/>
                  </a:lnTo>
                  <a:lnTo>
                    <a:pt x="78" y="112"/>
                  </a:lnTo>
                  <a:close/>
                  <a:moveTo>
                    <a:pt x="28" y="0"/>
                  </a:moveTo>
                  <a:lnTo>
                    <a:pt x="29" y="5"/>
                  </a:lnTo>
                  <a:lnTo>
                    <a:pt x="32" y="19"/>
                  </a:lnTo>
                  <a:lnTo>
                    <a:pt x="39" y="39"/>
                  </a:lnTo>
                  <a:lnTo>
                    <a:pt x="39" y="38"/>
                  </a:lnTo>
                  <a:lnTo>
                    <a:pt x="52" y="62"/>
                  </a:lnTo>
                  <a:lnTo>
                    <a:pt x="70" y="87"/>
                  </a:lnTo>
                  <a:lnTo>
                    <a:pt x="69" y="86"/>
                  </a:lnTo>
                  <a:lnTo>
                    <a:pt x="97" y="112"/>
                  </a:lnTo>
                  <a:lnTo>
                    <a:pt x="95" y="111"/>
                  </a:lnTo>
                  <a:lnTo>
                    <a:pt x="133" y="133"/>
                  </a:lnTo>
                  <a:lnTo>
                    <a:pt x="132" y="132"/>
                  </a:lnTo>
                  <a:lnTo>
                    <a:pt x="181" y="148"/>
                  </a:lnTo>
                  <a:lnTo>
                    <a:pt x="176" y="163"/>
                  </a:lnTo>
                  <a:lnTo>
                    <a:pt x="127" y="147"/>
                  </a:lnTo>
                  <a:cubicBezTo>
                    <a:pt x="126" y="147"/>
                    <a:pt x="126" y="147"/>
                    <a:pt x="125" y="146"/>
                  </a:cubicBezTo>
                  <a:lnTo>
                    <a:pt x="87" y="124"/>
                  </a:lnTo>
                  <a:cubicBezTo>
                    <a:pt x="87" y="124"/>
                    <a:pt x="86" y="124"/>
                    <a:pt x="86" y="123"/>
                  </a:cubicBezTo>
                  <a:lnTo>
                    <a:pt x="58" y="97"/>
                  </a:lnTo>
                  <a:cubicBezTo>
                    <a:pt x="58" y="97"/>
                    <a:pt x="57" y="97"/>
                    <a:pt x="57" y="96"/>
                  </a:cubicBezTo>
                  <a:lnTo>
                    <a:pt x="37" y="69"/>
                  </a:lnTo>
                  <a:lnTo>
                    <a:pt x="24" y="45"/>
                  </a:lnTo>
                  <a:cubicBezTo>
                    <a:pt x="24" y="45"/>
                    <a:pt x="24" y="44"/>
                    <a:pt x="24" y="44"/>
                  </a:cubicBezTo>
                  <a:lnTo>
                    <a:pt x="17" y="22"/>
                  </a:lnTo>
                  <a:lnTo>
                    <a:pt x="14" y="8"/>
                  </a:lnTo>
                  <a:lnTo>
                    <a:pt x="13" y="3"/>
                  </a:lnTo>
                  <a:lnTo>
                    <a:pt x="28" y="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6" name="Freeform 97"/>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6"/>
                <a:gd name="T76" fmla="*/ 0 h 240"/>
                <a:gd name="T77" fmla="*/ 336 w 33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6" h="240">
                  <a:moveTo>
                    <a:pt x="319" y="96"/>
                  </a:moveTo>
                  <a:cubicBezTo>
                    <a:pt x="302" y="90"/>
                    <a:pt x="290" y="84"/>
                    <a:pt x="279" y="78"/>
                  </a:cubicBezTo>
                  <a:cubicBezTo>
                    <a:pt x="273" y="78"/>
                    <a:pt x="267" y="78"/>
                    <a:pt x="267" y="72"/>
                  </a:cubicBezTo>
                  <a:cubicBezTo>
                    <a:pt x="226" y="72"/>
                    <a:pt x="209" y="36"/>
                    <a:pt x="180" y="18"/>
                  </a:cubicBezTo>
                  <a:cubicBezTo>
                    <a:pt x="145" y="0"/>
                    <a:pt x="174" y="54"/>
                    <a:pt x="168" y="78"/>
                  </a:cubicBezTo>
                  <a:cubicBezTo>
                    <a:pt x="163" y="78"/>
                    <a:pt x="163" y="84"/>
                    <a:pt x="163" y="78"/>
                  </a:cubicBezTo>
                  <a:cubicBezTo>
                    <a:pt x="151" y="30"/>
                    <a:pt x="116" y="0"/>
                    <a:pt x="70" y="12"/>
                  </a:cubicBezTo>
                  <a:cubicBezTo>
                    <a:pt x="82" y="18"/>
                    <a:pt x="87" y="54"/>
                    <a:pt x="82" y="54"/>
                  </a:cubicBezTo>
                  <a:cubicBezTo>
                    <a:pt x="64" y="54"/>
                    <a:pt x="58" y="24"/>
                    <a:pt x="29" y="24"/>
                  </a:cubicBezTo>
                  <a:cubicBezTo>
                    <a:pt x="29" y="24"/>
                    <a:pt x="24" y="18"/>
                    <a:pt x="24" y="18"/>
                  </a:cubicBezTo>
                  <a:cubicBezTo>
                    <a:pt x="12" y="12"/>
                    <a:pt x="0" y="24"/>
                    <a:pt x="6" y="36"/>
                  </a:cubicBezTo>
                  <a:cubicBezTo>
                    <a:pt x="24" y="60"/>
                    <a:pt x="0" y="84"/>
                    <a:pt x="18" y="108"/>
                  </a:cubicBezTo>
                  <a:cubicBezTo>
                    <a:pt x="35" y="138"/>
                    <a:pt x="82" y="114"/>
                    <a:pt x="99" y="138"/>
                  </a:cubicBezTo>
                  <a:cubicBezTo>
                    <a:pt x="111" y="150"/>
                    <a:pt x="70" y="162"/>
                    <a:pt x="64" y="174"/>
                  </a:cubicBezTo>
                  <a:cubicBezTo>
                    <a:pt x="53" y="198"/>
                    <a:pt x="105" y="198"/>
                    <a:pt x="122" y="198"/>
                  </a:cubicBezTo>
                  <a:cubicBezTo>
                    <a:pt x="134" y="198"/>
                    <a:pt x="145" y="186"/>
                    <a:pt x="157" y="180"/>
                  </a:cubicBezTo>
                  <a:cubicBezTo>
                    <a:pt x="163" y="174"/>
                    <a:pt x="168" y="174"/>
                    <a:pt x="174" y="174"/>
                  </a:cubicBezTo>
                  <a:cubicBezTo>
                    <a:pt x="180" y="180"/>
                    <a:pt x="174" y="192"/>
                    <a:pt x="168" y="192"/>
                  </a:cubicBezTo>
                  <a:cubicBezTo>
                    <a:pt x="157" y="204"/>
                    <a:pt x="145" y="234"/>
                    <a:pt x="163" y="234"/>
                  </a:cubicBezTo>
                  <a:cubicBezTo>
                    <a:pt x="203" y="240"/>
                    <a:pt x="226" y="210"/>
                    <a:pt x="244" y="174"/>
                  </a:cubicBezTo>
                  <a:cubicBezTo>
                    <a:pt x="250" y="168"/>
                    <a:pt x="267" y="162"/>
                    <a:pt x="279" y="156"/>
                  </a:cubicBezTo>
                  <a:cubicBezTo>
                    <a:pt x="290" y="144"/>
                    <a:pt x="302" y="120"/>
                    <a:pt x="319" y="114"/>
                  </a:cubicBezTo>
                  <a:cubicBezTo>
                    <a:pt x="319" y="114"/>
                    <a:pt x="319" y="108"/>
                    <a:pt x="325" y="108"/>
                  </a:cubicBezTo>
                  <a:cubicBezTo>
                    <a:pt x="325" y="108"/>
                    <a:pt x="336" y="102"/>
                    <a:pt x="336" y="102"/>
                  </a:cubicBezTo>
                  <a:cubicBezTo>
                    <a:pt x="336" y="96"/>
                    <a:pt x="325" y="96"/>
                    <a:pt x="319" y="96"/>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7" name="Freeform 98"/>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2147483647 w 336"/>
                <a:gd name="T51" fmla="*/ 2147483647 h 240"/>
                <a:gd name="T52" fmla="*/ 2147483647 w 336"/>
                <a:gd name="T53" fmla="*/ 2147483647 h 240"/>
                <a:gd name="T54" fmla="*/ 2147483647 w 336"/>
                <a:gd name="T55" fmla="*/ 2147483647 h 240"/>
                <a:gd name="T56" fmla="*/ 2147483647 w 336"/>
                <a:gd name="T57" fmla="*/ 2147483647 h 240"/>
                <a:gd name="T58" fmla="*/ 2147483647 w 33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6"/>
                <a:gd name="T91" fmla="*/ 0 h 240"/>
                <a:gd name="T92" fmla="*/ 336 w 33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6" h="240">
                  <a:moveTo>
                    <a:pt x="336" y="95"/>
                  </a:moveTo>
                  <a:cubicBezTo>
                    <a:pt x="336" y="89"/>
                    <a:pt x="325" y="102"/>
                    <a:pt x="325" y="102"/>
                  </a:cubicBezTo>
                  <a:cubicBezTo>
                    <a:pt x="319" y="102"/>
                    <a:pt x="319" y="108"/>
                    <a:pt x="319" y="108"/>
                  </a:cubicBezTo>
                  <a:cubicBezTo>
                    <a:pt x="302" y="114"/>
                    <a:pt x="290" y="139"/>
                    <a:pt x="279" y="152"/>
                  </a:cubicBezTo>
                  <a:cubicBezTo>
                    <a:pt x="267" y="158"/>
                    <a:pt x="250" y="165"/>
                    <a:pt x="244" y="171"/>
                  </a:cubicBezTo>
                  <a:cubicBezTo>
                    <a:pt x="226" y="209"/>
                    <a:pt x="203" y="240"/>
                    <a:pt x="163" y="234"/>
                  </a:cubicBezTo>
                  <a:cubicBezTo>
                    <a:pt x="145" y="234"/>
                    <a:pt x="157" y="203"/>
                    <a:pt x="168" y="190"/>
                  </a:cubicBezTo>
                  <a:cubicBezTo>
                    <a:pt x="174" y="190"/>
                    <a:pt x="180" y="177"/>
                    <a:pt x="174" y="171"/>
                  </a:cubicBezTo>
                  <a:cubicBezTo>
                    <a:pt x="168" y="171"/>
                    <a:pt x="163" y="171"/>
                    <a:pt x="157" y="177"/>
                  </a:cubicBezTo>
                  <a:cubicBezTo>
                    <a:pt x="145" y="184"/>
                    <a:pt x="134" y="196"/>
                    <a:pt x="122" y="196"/>
                  </a:cubicBezTo>
                  <a:cubicBezTo>
                    <a:pt x="105" y="196"/>
                    <a:pt x="53" y="196"/>
                    <a:pt x="64" y="171"/>
                  </a:cubicBezTo>
                  <a:cubicBezTo>
                    <a:pt x="70" y="158"/>
                    <a:pt x="111" y="146"/>
                    <a:pt x="99" y="133"/>
                  </a:cubicBezTo>
                  <a:cubicBezTo>
                    <a:pt x="82" y="108"/>
                    <a:pt x="35" y="133"/>
                    <a:pt x="18" y="102"/>
                  </a:cubicBezTo>
                  <a:cubicBezTo>
                    <a:pt x="0" y="76"/>
                    <a:pt x="24" y="51"/>
                    <a:pt x="6" y="26"/>
                  </a:cubicBezTo>
                  <a:cubicBezTo>
                    <a:pt x="0" y="13"/>
                    <a:pt x="12" y="0"/>
                    <a:pt x="24" y="7"/>
                  </a:cubicBezTo>
                  <a:cubicBezTo>
                    <a:pt x="29" y="13"/>
                    <a:pt x="41" y="51"/>
                    <a:pt x="64" y="51"/>
                  </a:cubicBezTo>
                  <a:cubicBezTo>
                    <a:pt x="41" y="45"/>
                    <a:pt x="12" y="70"/>
                    <a:pt x="24" y="89"/>
                  </a:cubicBezTo>
                  <a:cubicBezTo>
                    <a:pt x="53" y="127"/>
                    <a:pt x="105" y="95"/>
                    <a:pt x="140" y="114"/>
                  </a:cubicBezTo>
                  <a:cubicBezTo>
                    <a:pt x="145" y="114"/>
                    <a:pt x="134" y="120"/>
                    <a:pt x="134" y="120"/>
                  </a:cubicBezTo>
                  <a:cubicBezTo>
                    <a:pt x="128" y="127"/>
                    <a:pt x="116" y="133"/>
                    <a:pt x="116" y="133"/>
                  </a:cubicBezTo>
                  <a:cubicBezTo>
                    <a:pt x="105" y="152"/>
                    <a:pt x="99" y="152"/>
                    <a:pt x="99" y="171"/>
                  </a:cubicBezTo>
                  <a:cubicBezTo>
                    <a:pt x="99" y="190"/>
                    <a:pt x="105" y="190"/>
                    <a:pt x="116" y="184"/>
                  </a:cubicBezTo>
                  <a:cubicBezTo>
                    <a:pt x="140" y="177"/>
                    <a:pt x="186" y="120"/>
                    <a:pt x="209" y="127"/>
                  </a:cubicBezTo>
                  <a:cubicBezTo>
                    <a:pt x="232" y="139"/>
                    <a:pt x="180" y="203"/>
                    <a:pt x="163" y="228"/>
                  </a:cubicBezTo>
                  <a:cubicBezTo>
                    <a:pt x="192" y="234"/>
                    <a:pt x="203" y="196"/>
                    <a:pt x="221" y="171"/>
                  </a:cubicBezTo>
                  <a:cubicBezTo>
                    <a:pt x="232" y="165"/>
                    <a:pt x="244" y="139"/>
                    <a:pt x="250" y="120"/>
                  </a:cubicBezTo>
                  <a:cubicBezTo>
                    <a:pt x="255" y="120"/>
                    <a:pt x="267" y="146"/>
                    <a:pt x="273" y="146"/>
                  </a:cubicBezTo>
                  <a:cubicBezTo>
                    <a:pt x="273" y="139"/>
                    <a:pt x="273" y="120"/>
                    <a:pt x="279" y="114"/>
                  </a:cubicBezTo>
                  <a:cubicBezTo>
                    <a:pt x="279" y="120"/>
                    <a:pt x="284" y="127"/>
                    <a:pt x="284" y="133"/>
                  </a:cubicBezTo>
                  <a:cubicBezTo>
                    <a:pt x="290" y="133"/>
                    <a:pt x="331" y="76"/>
                    <a:pt x="336" y="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8" name="Freeform 99"/>
            <p:cNvSpPr>
              <a:spLocks/>
            </p:cNvSpPr>
            <p:nvPr/>
          </p:nvSpPr>
          <p:spPr bwMode="auto">
            <a:xfrm>
              <a:off x="6099175" y="5816601"/>
              <a:ext cx="198438" cy="103188"/>
            </a:xfrm>
            <a:custGeom>
              <a:avLst/>
              <a:gdLst>
                <a:gd name="T0" fmla="*/ 2147483647 w 320"/>
                <a:gd name="T1" fmla="*/ 2147483647 h 160"/>
                <a:gd name="T2" fmla="*/ 2147483647 w 320"/>
                <a:gd name="T3" fmla="*/ 2147483647 h 160"/>
                <a:gd name="T4" fmla="*/ 2147483647 w 320"/>
                <a:gd name="T5" fmla="*/ 2147483647 h 160"/>
                <a:gd name="T6" fmla="*/ 2147483647 w 320"/>
                <a:gd name="T7" fmla="*/ 2147483647 h 160"/>
                <a:gd name="T8" fmla="*/ 2147483647 w 320"/>
                <a:gd name="T9" fmla="*/ 2147483647 h 160"/>
                <a:gd name="T10" fmla="*/ 2147483647 w 320"/>
                <a:gd name="T11" fmla="*/ 2147483647 h 160"/>
                <a:gd name="T12" fmla="*/ 2147483647 w 320"/>
                <a:gd name="T13" fmla="*/ 2147483647 h 160"/>
                <a:gd name="T14" fmla="*/ 2147483647 w 320"/>
                <a:gd name="T15" fmla="*/ 2147483647 h 160"/>
                <a:gd name="T16" fmla="*/ 2147483647 w 320"/>
                <a:gd name="T17" fmla="*/ 2147483647 h 160"/>
                <a:gd name="T18" fmla="*/ 2147483647 w 320"/>
                <a:gd name="T19" fmla="*/ 2147483647 h 160"/>
                <a:gd name="T20" fmla="*/ 2147483647 w 320"/>
                <a:gd name="T21" fmla="*/ 2147483647 h 160"/>
                <a:gd name="T22" fmla="*/ 0 w 320"/>
                <a:gd name="T23" fmla="*/ 2147483647 h 160"/>
                <a:gd name="T24" fmla="*/ 2147483647 w 320"/>
                <a:gd name="T25" fmla="*/ 2147483647 h 160"/>
                <a:gd name="T26" fmla="*/ 2147483647 w 320"/>
                <a:gd name="T27" fmla="*/ 2147483647 h 160"/>
                <a:gd name="T28" fmla="*/ 2147483647 w 320"/>
                <a:gd name="T29" fmla="*/ 2147483647 h 160"/>
                <a:gd name="T30" fmla="*/ 2147483647 w 320"/>
                <a:gd name="T31" fmla="*/ 2147483647 h 160"/>
                <a:gd name="T32" fmla="*/ 2147483647 w 320"/>
                <a:gd name="T33" fmla="*/ 2147483647 h 160"/>
                <a:gd name="T34" fmla="*/ 2147483647 w 320"/>
                <a:gd name="T35" fmla="*/ 2147483647 h 160"/>
                <a:gd name="T36" fmla="*/ 2147483647 w 320"/>
                <a:gd name="T37" fmla="*/ 2147483647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160"/>
                <a:gd name="T59" fmla="*/ 320 w 320"/>
                <a:gd name="T60" fmla="*/ 160 h 1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160">
                  <a:moveTo>
                    <a:pt x="320" y="105"/>
                  </a:moveTo>
                  <a:cubicBezTo>
                    <a:pt x="320" y="99"/>
                    <a:pt x="309" y="99"/>
                    <a:pt x="303" y="99"/>
                  </a:cubicBezTo>
                  <a:cubicBezTo>
                    <a:pt x="286" y="93"/>
                    <a:pt x="274" y="87"/>
                    <a:pt x="262" y="80"/>
                  </a:cubicBezTo>
                  <a:cubicBezTo>
                    <a:pt x="256" y="80"/>
                    <a:pt x="251" y="80"/>
                    <a:pt x="251" y="74"/>
                  </a:cubicBezTo>
                  <a:cubicBezTo>
                    <a:pt x="210" y="74"/>
                    <a:pt x="192" y="37"/>
                    <a:pt x="163" y="19"/>
                  </a:cubicBezTo>
                  <a:cubicBezTo>
                    <a:pt x="128" y="0"/>
                    <a:pt x="158" y="56"/>
                    <a:pt x="152" y="80"/>
                  </a:cubicBezTo>
                  <a:cubicBezTo>
                    <a:pt x="146" y="80"/>
                    <a:pt x="146" y="87"/>
                    <a:pt x="146" y="80"/>
                  </a:cubicBezTo>
                  <a:cubicBezTo>
                    <a:pt x="134" y="31"/>
                    <a:pt x="99" y="0"/>
                    <a:pt x="53" y="13"/>
                  </a:cubicBezTo>
                  <a:cubicBezTo>
                    <a:pt x="64" y="19"/>
                    <a:pt x="70" y="56"/>
                    <a:pt x="64" y="56"/>
                  </a:cubicBezTo>
                  <a:cubicBezTo>
                    <a:pt x="47" y="56"/>
                    <a:pt x="41" y="25"/>
                    <a:pt x="12" y="25"/>
                  </a:cubicBezTo>
                  <a:cubicBezTo>
                    <a:pt x="12" y="25"/>
                    <a:pt x="6" y="19"/>
                    <a:pt x="6" y="19"/>
                  </a:cubicBezTo>
                  <a:cubicBezTo>
                    <a:pt x="0" y="19"/>
                    <a:pt x="0" y="19"/>
                    <a:pt x="0" y="19"/>
                  </a:cubicBezTo>
                  <a:cubicBezTo>
                    <a:pt x="18" y="50"/>
                    <a:pt x="47" y="80"/>
                    <a:pt x="76" y="87"/>
                  </a:cubicBezTo>
                  <a:cubicBezTo>
                    <a:pt x="99" y="87"/>
                    <a:pt x="64" y="31"/>
                    <a:pt x="82" y="25"/>
                  </a:cubicBezTo>
                  <a:cubicBezTo>
                    <a:pt x="99" y="19"/>
                    <a:pt x="99" y="56"/>
                    <a:pt x="105" y="74"/>
                  </a:cubicBezTo>
                  <a:cubicBezTo>
                    <a:pt x="111" y="160"/>
                    <a:pt x="169" y="142"/>
                    <a:pt x="181" y="130"/>
                  </a:cubicBezTo>
                  <a:cubicBezTo>
                    <a:pt x="187" y="111"/>
                    <a:pt x="169" y="62"/>
                    <a:pt x="169" y="44"/>
                  </a:cubicBezTo>
                  <a:cubicBezTo>
                    <a:pt x="216" y="130"/>
                    <a:pt x="268" y="124"/>
                    <a:pt x="315" y="99"/>
                  </a:cubicBezTo>
                  <a:cubicBezTo>
                    <a:pt x="315" y="99"/>
                    <a:pt x="320" y="105"/>
                    <a:pt x="320" y="105"/>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9" name="Freeform 100"/>
            <p:cNvSpPr>
              <a:spLocks noEditPoints="1"/>
            </p:cNvSpPr>
            <p:nvPr/>
          </p:nvSpPr>
          <p:spPr bwMode="auto">
            <a:xfrm>
              <a:off x="6100763" y="5829301"/>
              <a:ext cx="204788" cy="142875"/>
            </a:xfrm>
            <a:custGeom>
              <a:avLst/>
              <a:gdLst>
                <a:gd name="T0" fmla="*/ 2147483647 w 328"/>
                <a:gd name="T1" fmla="*/ 2147483647 h 221"/>
                <a:gd name="T2" fmla="*/ 2147483647 w 328"/>
                <a:gd name="T3" fmla="*/ 2147483647 h 221"/>
                <a:gd name="T4" fmla="*/ 2147483647 w 328"/>
                <a:gd name="T5" fmla="*/ 2147483647 h 221"/>
                <a:gd name="T6" fmla="*/ 2147483647 w 328"/>
                <a:gd name="T7" fmla="*/ 2147483647 h 221"/>
                <a:gd name="T8" fmla="*/ 2147483647 w 328"/>
                <a:gd name="T9" fmla="*/ 0 h 221"/>
                <a:gd name="T10" fmla="*/ 2147483647 w 328"/>
                <a:gd name="T11" fmla="*/ 2147483647 h 221"/>
                <a:gd name="T12" fmla="*/ 2147483647 w 328"/>
                <a:gd name="T13" fmla="*/ 2147483647 h 221"/>
                <a:gd name="T14" fmla="*/ 2147483647 w 328"/>
                <a:gd name="T15" fmla="*/ 2147483647 h 221"/>
                <a:gd name="T16" fmla="*/ 2147483647 w 328"/>
                <a:gd name="T17" fmla="*/ 2147483647 h 221"/>
                <a:gd name="T18" fmla="*/ 2147483647 w 328"/>
                <a:gd name="T19" fmla="*/ 2147483647 h 221"/>
                <a:gd name="T20" fmla="*/ 2147483647 w 328"/>
                <a:gd name="T21" fmla="*/ 2147483647 h 221"/>
                <a:gd name="T22" fmla="*/ 2147483647 w 328"/>
                <a:gd name="T23" fmla="*/ 2147483647 h 221"/>
                <a:gd name="T24" fmla="*/ 2147483647 w 328"/>
                <a:gd name="T25" fmla="*/ 2147483647 h 221"/>
                <a:gd name="T26" fmla="*/ 2147483647 w 328"/>
                <a:gd name="T27" fmla="*/ 2147483647 h 221"/>
                <a:gd name="T28" fmla="*/ 2147483647 w 328"/>
                <a:gd name="T29" fmla="*/ 2147483647 h 221"/>
                <a:gd name="T30" fmla="*/ 2147483647 w 328"/>
                <a:gd name="T31" fmla="*/ 2147483647 h 221"/>
                <a:gd name="T32" fmla="*/ 2147483647 w 328"/>
                <a:gd name="T33" fmla="*/ 2147483647 h 221"/>
                <a:gd name="T34" fmla="*/ 2147483647 w 328"/>
                <a:gd name="T35" fmla="*/ 2147483647 h 221"/>
                <a:gd name="T36" fmla="*/ 2147483647 w 328"/>
                <a:gd name="T37" fmla="*/ 2147483647 h 221"/>
                <a:gd name="T38" fmla="*/ 2147483647 w 328"/>
                <a:gd name="T39" fmla="*/ 2147483647 h 221"/>
                <a:gd name="T40" fmla="*/ 2147483647 w 328"/>
                <a:gd name="T41" fmla="*/ 2147483647 h 221"/>
                <a:gd name="T42" fmla="*/ 2147483647 w 328"/>
                <a:gd name="T43" fmla="*/ 2147483647 h 221"/>
                <a:gd name="T44" fmla="*/ 2147483647 w 328"/>
                <a:gd name="T45" fmla="*/ 2147483647 h 221"/>
                <a:gd name="T46" fmla="*/ 2147483647 w 328"/>
                <a:gd name="T47" fmla="*/ 2147483647 h 221"/>
                <a:gd name="T48" fmla="*/ 2147483647 w 328"/>
                <a:gd name="T49" fmla="*/ 2147483647 h 221"/>
                <a:gd name="T50" fmla="*/ 2147483647 w 328"/>
                <a:gd name="T51" fmla="*/ 2147483647 h 221"/>
                <a:gd name="T52" fmla="*/ 2147483647 w 328"/>
                <a:gd name="T53" fmla="*/ 2147483647 h 221"/>
                <a:gd name="T54" fmla="*/ 2147483647 w 328"/>
                <a:gd name="T55" fmla="*/ 2147483647 h 221"/>
                <a:gd name="T56" fmla="*/ 2147483647 w 328"/>
                <a:gd name="T57" fmla="*/ 2147483647 h 221"/>
                <a:gd name="T58" fmla="*/ 2147483647 w 328"/>
                <a:gd name="T59" fmla="*/ 2147483647 h 221"/>
                <a:gd name="T60" fmla="*/ 2147483647 w 328"/>
                <a:gd name="T61" fmla="*/ 2147483647 h 221"/>
                <a:gd name="T62" fmla="*/ 2147483647 w 328"/>
                <a:gd name="T63" fmla="*/ 2147483647 h 221"/>
                <a:gd name="T64" fmla="*/ 2147483647 w 328"/>
                <a:gd name="T65" fmla="*/ 2147483647 h 221"/>
                <a:gd name="T66" fmla="*/ 2147483647 w 328"/>
                <a:gd name="T67" fmla="*/ 2147483647 h 221"/>
                <a:gd name="T68" fmla="*/ 2147483647 w 328"/>
                <a:gd name="T69" fmla="*/ 2147483647 h 221"/>
                <a:gd name="T70" fmla="*/ 2147483647 w 328"/>
                <a:gd name="T71" fmla="*/ 2147483647 h 221"/>
                <a:gd name="T72" fmla="*/ 2147483647 w 328"/>
                <a:gd name="T73" fmla="*/ 2147483647 h 221"/>
                <a:gd name="T74" fmla="*/ 2147483647 w 328"/>
                <a:gd name="T75" fmla="*/ 2147483647 h 221"/>
                <a:gd name="T76" fmla="*/ 2147483647 w 328"/>
                <a:gd name="T77" fmla="*/ 2147483647 h 221"/>
                <a:gd name="T78" fmla="*/ 2147483647 w 328"/>
                <a:gd name="T79" fmla="*/ 2147483647 h 221"/>
                <a:gd name="T80" fmla="*/ 2147483647 w 328"/>
                <a:gd name="T81" fmla="*/ 2147483647 h 221"/>
                <a:gd name="T82" fmla="*/ 2147483647 w 328"/>
                <a:gd name="T83" fmla="*/ 2147483647 h 221"/>
                <a:gd name="T84" fmla="*/ 2147483647 w 328"/>
                <a:gd name="T85" fmla="*/ 2147483647 h 221"/>
                <a:gd name="T86" fmla="*/ 2147483647 w 328"/>
                <a:gd name="T87" fmla="*/ 2147483647 h 221"/>
                <a:gd name="T88" fmla="*/ 2147483647 w 328"/>
                <a:gd name="T89" fmla="*/ 2147483647 h 221"/>
                <a:gd name="T90" fmla="*/ 2147483647 w 328"/>
                <a:gd name="T91" fmla="*/ 2147483647 h 221"/>
                <a:gd name="T92" fmla="*/ 2147483647 w 328"/>
                <a:gd name="T93" fmla="*/ 2147483647 h 221"/>
                <a:gd name="T94" fmla="*/ 2147483647 w 328"/>
                <a:gd name="T95" fmla="*/ 2147483647 h 221"/>
                <a:gd name="T96" fmla="*/ 2147483647 w 328"/>
                <a:gd name="T97" fmla="*/ 2147483647 h 221"/>
                <a:gd name="T98" fmla="*/ 2147483647 w 328"/>
                <a:gd name="T99" fmla="*/ 2147483647 h 221"/>
                <a:gd name="T100" fmla="*/ 0 w 328"/>
                <a:gd name="T101" fmla="*/ 2147483647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8"/>
                <a:gd name="T154" fmla="*/ 0 h 221"/>
                <a:gd name="T155" fmla="*/ 328 w 3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8" h="221">
                  <a:moveTo>
                    <a:pt x="107" y="100"/>
                  </a:moveTo>
                  <a:lnTo>
                    <a:pt x="108" y="93"/>
                  </a:lnTo>
                  <a:lnTo>
                    <a:pt x="108" y="95"/>
                  </a:lnTo>
                  <a:lnTo>
                    <a:pt x="106" y="77"/>
                  </a:lnTo>
                  <a:lnTo>
                    <a:pt x="106" y="80"/>
                  </a:lnTo>
                  <a:lnTo>
                    <a:pt x="92" y="49"/>
                  </a:lnTo>
                  <a:lnTo>
                    <a:pt x="93" y="50"/>
                  </a:lnTo>
                  <a:lnTo>
                    <a:pt x="79" y="31"/>
                  </a:lnTo>
                  <a:lnTo>
                    <a:pt x="61" y="11"/>
                  </a:lnTo>
                  <a:lnTo>
                    <a:pt x="72" y="0"/>
                  </a:lnTo>
                  <a:lnTo>
                    <a:pt x="92" y="22"/>
                  </a:lnTo>
                  <a:lnTo>
                    <a:pt x="106" y="41"/>
                  </a:lnTo>
                  <a:cubicBezTo>
                    <a:pt x="106" y="41"/>
                    <a:pt x="107" y="42"/>
                    <a:pt x="107" y="42"/>
                  </a:cubicBezTo>
                  <a:lnTo>
                    <a:pt x="121" y="73"/>
                  </a:lnTo>
                  <a:cubicBezTo>
                    <a:pt x="121" y="74"/>
                    <a:pt x="121" y="75"/>
                    <a:pt x="121" y="76"/>
                  </a:cubicBezTo>
                  <a:lnTo>
                    <a:pt x="123" y="94"/>
                  </a:lnTo>
                  <a:cubicBezTo>
                    <a:pt x="123" y="94"/>
                    <a:pt x="123" y="95"/>
                    <a:pt x="123" y="96"/>
                  </a:cubicBezTo>
                  <a:lnTo>
                    <a:pt x="122" y="103"/>
                  </a:lnTo>
                  <a:lnTo>
                    <a:pt x="107" y="100"/>
                  </a:lnTo>
                  <a:close/>
                  <a:moveTo>
                    <a:pt x="192" y="115"/>
                  </a:moveTo>
                  <a:lnTo>
                    <a:pt x="191" y="112"/>
                  </a:lnTo>
                  <a:cubicBezTo>
                    <a:pt x="191" y="111"/>
                    <a:pt x="191" y="111"/>
                    <a:pt x="191" y="110"/>
                  </a:cubicBezTo>
                  <a:lnTo>
                    <a:pt x="190" y="101"/>
                  </a:lnTo>
                  <a:lnTo>
                    <a:pt x="190" y="102"/>
                  </a:lnTo>
                  <a:lnTo>
                    <a:pt x="183" y="75"/>
                  </a:lnTo>
                  <a:lnTo>
                    <a:pt x="171" y="42"/>
                  </a:lnTo>
                  <a:lnTo>
                    <a:pt x="172" y="43"/>
                  </a:lnTo>
                  <a:lnTo>
                    <a:pt x="156" y="15"/>
                  </a:lnTo>
                  <a:lnTo>
                    <a:pt x="169" y="7"/>
                  </a:lnTo>
                  <a:lnTo>
                    <a:pt x="185" y="35"/>
                  </a:lnTo>
                  <a:cubicBezTo>
                    <a:pt x="186" y="36"/>
                    <a:pt x="186" y="36"/>
                    <a:pt x="186" y="37"/>
                  </a:cubicBezTo>
                  <a:lnTo>
                    <a:pt x="198" y="71"/>
                  </a:lnTo>
                  <a:lnTo>
                    <a:pt x="205" y="98"/>
                  </a:lnTo>
                  <a:cubicBezTo>
                    <a:pt x="205" y="99"/>
                    <a:pt x="205" y="99"/>
                    <a:pt x="205" y="100"/>
                  </a:cubicBezTo>
                  <a:lnTo>
                    <a:pt x="206" y="109"/>
                  </a:lnTo>
                  <a:lnTo>
                    <a:pt x="206" y="107"/>
                  </a:lnTo>
                  <a:lnTo>
                    <a:pt x="207" y="110"/>
                  </a:lnTo>
                  <a:lnTo>
                    <a:pt x="192" y="115"/>
                  </a:lnTo>
                  <a:close/>
                  <a:moveTo>
                    <a:pt x="237" y="114"/>
                  </a:moveTo>
                  <a:lnTo>
                    <a:pt x="236" y="118"/>
                  </a:lnTo>
                  <a:lnTo>
                    <a:pt x="232" y="129"/>
                  </a:lnTo>
                  <a:lnTo>
                    <a:pt x="216" y="162"/>
                  </a:lnTo>
                  <a:cubicBezTo>
                    <a:pt x="215" y="162"/>
                    <a:pt x="215" y="163"/>
                    <a:pt x="215" y="163"/>
                  </a:cubicBezTo>
                  <a:lnTo>
                    <a:pt x="190" y="198"/>
                  </a:lnTo>
                  <a:cubicBezTo>
                    <a:pt x="190" y="199"/>
                    <a:pt x="189" y="199"/>
                    <a:pt x="189" y="200"/>
                  </a:cubicBezTo>
                  <a:lnTo>
                    <a:pt x="173" y="213"/>
                  </a:lnTo>
                  <a:cubicBezTo>
                    <a:pt x="172" y="213"/>
                    <a:pt x="171" y="214"/>
                    <a:pt x="171" y="214"/>
                  </a:cubicBezTo>
                  <a:lnTo>
                    <a:pt x="154" y="221"/>
                  </a:lnTo>
                  <a:lnTo>
                    <a:pt x="147" y="206"/>
                  </a:lnTo>
                  <a:lnTo>
                    <a:pt x="164" y="199"/>
                  </a:lnTo>
                  <a:lnTo>
                    <a:pt x="162" y="200"/>
                  </a:lnTo>
                  <a:lnTo>
                    <a:pt x="178" y="187"/>
                  </a:lnTo>
                  <a:lnTo>
                    <a:pt x="177" y="189"/>
                  </a:lnTo>
                  <a:lnTo>
                    <a:pt x="202" y="154"/>
                  </a:lnTo>
                  <a:lnTo>
                    <a:pt x="201" y="155"/>
                  </a:lnTo>
                  <a:lnTo>
                    <a:pt x="217" y="123"/>
                  </a:lnTo>
                  <a:lnTo>
                    <a:pt x="221" y="115"/>
                  </a:lnTo>
                  <a:lnTo>
                    <a:pt x="222" y="111"/>
                  </a:lnTo>
                  <a:lnTo>
                    <a:pt x="237" y="114"/>
                  </a:lnTo>
                  <a:close/>
                  <a:moveTo>
                    <a:pt x="162" y="118"/>
                  </a:moveTo>
                  <a:lnTo>
                    <a:pt x="153" y="127"/>
                  </a:lnTo>
                  <a:lnTo>
                    <a:pt x="131" y="147"/>
                  </a:lnTo>
                  <a:lnTo>
                    <a:pt x="103" y="167"/>
                  </a:lnTo>
                  <a:cubicBezTo>
                    <a:pt x="102" y="167"/>
                    <a:pt x="102" y="168"/>
                    <a:pt x="101" y="168"/>
                  </a:cubicBezTo>
                  <a:lnTo>
                    <a:pt x="87" y="173"/>
                  </a:lnTo>
                  <a:cubicBezTo>
                    <a:pt x="87" y="173"/>
                    <a:pt x="86" y="173"/>
                    <a:pt x="85" y="173"/>
                  </a:cubicBezTo>
                  <a:lnTo>
                    <a:pt x="73" y="174"/>
                  </a:lnTo>
                  <a:lnTo>
                    <a:pt x="72" y="158"/>
                  </a:lnTo>
                  <a:lnTo>
                    <a:pt x="84" y="157"/>
                  </a:lnTo>
                  <a:lnTo>
                    <a:pt x="82" y="158"/>
                  </a:lnTo>
                  <a:lnTo>
                    <a:pt x="96" y="153"/>
                  </a:lnTo>
                  <a:lnTo>
                    <a:pt x="94" y="154"/>
                  </a:lnTo>
                  <a:lnTo>
                    <a:pt x="120" y="136"/>
                  </a:lnTo>
                  <a:lnTo>
                    <a:pt x="142" y="116"/>
                  </a:lnTo>
                  <a:lnTo>
                    <a:pt x="151" y="107"/>
                  </a:lnTo>
                  <a:lnTo>
                    <a:pt x="162" y="118"/>
                  </a:lnTo>
                  <a:close/>
                  <a:moveTo>
                    <a:pt x="11" y="30"/>
                  </a:moveTo>
                  <a:lnTo>
                    <a:pt x="16" y="35"/>
                  </a:lnTo>
                  <a:lnTo>
                    <a:pt x="32" y="48"/>
                  </a:lnTo>
                  <a:lnTo>
                    <a:pt x="57" y="66"/>
                  </a:lnTo>
                  <a:lnTo>
                    <a:pt x="92" y="84"/>
                  </a:lnTo>
                  <a:lnTo>
                    <a:pt x="91" y="84"/>
                  </a:lnTo>
                  <a:lnTo>
                    <a:pt x="137" y="99"/>
                  </a:lnTo>
                  <a:lnTo>
                    <a:pt x="135" y="99"/>
                  </a:lnTo>
                  <a:lnTo>
                    <a:pt x="190" y="106"/>
                  </a:lnTo>
                  <a:lnTo>
                    <a:pt x="189" y="105"/>
                  </a:lnTo>
                  <a:lnTo>
                    <a:pt x="252" y="101"/>
                  </a:lnTo>
                  <a:lnTo>
                    <a:pt x="250" y="102"/>
                  </a:lnTo>
                  <a:lnTo>
                    <a:pt x="323" y="82"/>
                  </a:lnTo>
                  <a:lnTo>
                    <a:pt x="328" y="97"/>
                  </a:lnTo>
                  <a:lnTo>
                    <a:pt x="255" y="117"/>
                  </a:lnTo>
                  <a:cubicBezTo>
                    <a:pt x="254" y="117"/>
                    <a:pt x="254" y="117"/>
                    <a:pt x="253" y="117"/>
                  </a:cubicBezTo>
                  <a:lnTo>
                    <a:pt x="190" y="121"/>
                  </a:lnTo>
                  <a:cubicBezTo>
                    <a:pt x="189" y="121"/>
                    <a:pt x="189" y="121"/>
                    <a:pt x="188" y="121"/>
                  </a:cubicBezTo>
                  <a:lnTo>
                    <a:pt x="133" y="114"/>
                  </a:lnTo>
                  <a:cubicBezTo>
                    <a:pt x="133" y="114"/>
                    <a:pt x="132" y="114"/>
                    <a:pt x="132" y="114"/>
                  </a:cubicBezTo>
                  <a:lnTo>
                    <a:pt x="86" y="99"/>
                  </a:lnTo>
                  <a:cubicBezTo>
                    <a:pt x="86" y="99"/>
                    <a:pt x="85" y="99"/>
                    <a:pt x="85" y="99"/>
                  </a:cubicBezTo>
                  <a:lnTo>
                    <a:pt x="48" y="79"/>
                  </a:lnTo>
                  <a:lnTo>
                    <a:pt x="21" y="60"/>
                  </a:lnTo>
                  <a:lnTo>
                    <a:pt x="5" y="46"/>
                  </a:lnTo>
                  <a:lnTo>
                    <a:pt x="0" y="41"/>
                  </a:lnTo>
                  <a:lnTo>
                    <a:pt x="11" y="3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0" name="Freeform 101"/>
            <p:cNvSpPr>
              <a:spLocks/>
            </p:cNvSpPr>
            <p:nvPr/>
          </p:nvSpPr>
          <p:spPr bwMode="auto">
            <a:xfrm>
              <a:off x="6397625" y="5889626"/>
              <a:ext cx="69850" cy="41275"/>
            </a:xfrm>
            <a:custGeom>
              <a:avLst/>
              <a:gdLst>
                <a:gd name="T0" fmla="*/ 2147483647 w 112"/>
                <a:gd name="T1" fmla="*/ 2147483647 h 64"/>
                <a:gd name="T2" fmla="*/ 2147483647 w 112"/>
                <a:gd name="T3" fmla="*/ 2147483647 h 64"/>
                <a:gd name="T4" fmla="*/ 0 w 112"/>
                <a:gd name="T5" fmla="*/ 2147483647 h 64"/>
                <a:gd name="T6" fmla="*/ 0 w 112"/>
                <a:gd name="T7" fmla="*/ 0 h 64"/>
                <a:gd name="T8" fmla="*/ 2147483647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53"/>
                  </a:moveTo>
                  <a:cubicBezTo>
                    <a:pt x="112" y="53"/>
                    <a:pt x="107" y="64"/>
                    <a:pt x="107" y="64"/>
                  </a:cubicBezTo>
                  <a:cubicBezTo>
                    <a:pt x="56" y="30"/>
                    <a:pt x="51" y="30"/>
                    <a:pt x="0" y="6"/>
                  </a:cubicBezTo>
                  <a:cubicBezTo>
                    <a:pt x="0" y="6"/>
                    <a:pt x="0" y="0"/>
                    <a:pt x="0" y="0"/>
                  </a:cubicBezTo>
                  <a:cubicBezTo>
                    <a:pt x="28" y="6"/>
                    <a:pt x="73" y="24"/>
                    <a:pt x="112" y="53"/>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1" name="Freeform 102"/>
            <p:cNvSpPr>
              <a:spLocks noEditPoints="1"/>
            </p:cNvSpPr>
            <p:nvPr/>
          </p:nvSpPr>
          <p:spPr bwMode="auto">
            <a:xfrm>
              <a:off x="6397625" y="5889626"/>
              <a:ext cx="80963" cy="50800"/>
            </a:xfrm>
            <a:custGeom>
              <a:avLst/>
              <a:gdLst>
                <a:gd name="T0" fmla="*/ 2147483647 w 129"/>
                <a:gd name="T1" fmla="*/ 2147483647 h 81"/>
                <a:gd name="T2" fmla="*/ 2147483647 w 129"/>
                <a:gd name="T3" fmla="*/ 2147483647 h 81"/>
                <a:gd name="T4" fmla="*/ 2147483647 w 129"/>
                <a:gd name="T5" fmla="*/ 2147483647 h 81"/>
                <a:gd name="T6" fmla="*/ 2147483647 w 129"/>
                <a:gd name="T7" fmla="*/ 2147483647 h 81"/>
                <a:gd name="T8" fmla="*/ 2147483647 w 129"/>
                <a:gd name="T9" fmla="*/ 2147483647 h 81"/>
                <a:gd name="T10" fmla="*/ 2147483647 w 129"/>
                <a:gd name="T11" fmla="*/ 2147483647 h 81"/>
                <a:gd name="T12" fmla="*/ 2147483647 w 129"/>
                <a:gd name="T13" fmla="*/ 2147483647 h 81"/>
                <a:gd name="T14" fmla="*/ 2147483647 w 129"/>
                <a:gd name="T15" fmla="*/ 2147483647 h 81"/>
                <a:gd name="T16" fmla="*/ 2147483647 w 129"/>
                <a:gd name="T17" fmla="*/ 2147483647 h 81"/>
                <a:gd name="T18" fmla="*/ 2147483647 w 129"/>
                <a:gd name="T19" fmla="*/ 2147483647 h 81"/>
                <a:gd name="T20" fmla="*/ 2147483647 w 129"/>
                <a:gd name="T21" fmla="*/ 2147483647 h 81"/>
                <a:gd name="T22" fmla="*/ 0 w 129"/>
                <a:gd name="T23" fmla="*/ 2147483647 h 81"/>
                <a:gd name="T24" fmla="*/ 0 w 129"/>
                <a:gd name="T25" fmla="*/ 2147483647 h 81"/>
                <a:gd name="T26" fmla="*/ 0 w 129"/>
                <a:gd name="T27" fmla="*/ 2147483647 h 81"/>
                <a:gd name="T28" fmla="*/ 2147483647 w 129"/>
                <a:gd name="T29" fmla="*/ 2147483647 h 81"/>
                <a:gd name="T30" fmla="*/ 2147483647 w 129"/>
                <a:gd name="T31" fmla="*/ 2147483647 h 81"/>
                <a:gd name="T32" fmla="*/ 2147483647 w 129"/>
                <a:gd name="T33" fmla="*/ 2147483647 h 81"/>
                <a:gd name="T34" fmla="*/ 2147483647 w 129"/>
                <a:gd name="T35" fmla="*/ 2147483647 h 81"/>
                <a:gd name="T36" fmla="*/ 2147483647 w 129"/>
                <a:gd name="T37" fmla="*/ 2147483647 h 81"/>
                <a:gd name="T38" fmla="*/ 2147483647 w 129"/>
                <a:gd name="T39" fmla="*/ 2147483647 h 81"/>
                <a:gd name="T40" fmla="*/ 2147483647 w 129"/>
                <a:gd name="T41" fmla="*/ 2147483647 h 81"/>
                <a:gd name="T42" fmla="*/ 2147483647 w 129"/>
                <a:gd name="T43" fmla="*/ 2147483647 h 81"/>
                <a:gd name="T44" fmla="*/ 2147483647 w 129"/>
                <a:gd name="T45" fmla="*/ 2147483647 h 81"/>
                <a:gd name="T46" fmla="*/ 2147483647 w 129"/>
                <a:gd name="T47" fmla="*/ 2147483647 h 81"/>
                <a:gd name="T48" fmla="*/ 2147483647 w 129"/>
                <a:gd name="T49" fmla="*/ 2147483647 h 81"/>
                <a:gd name="T50" fmla="*/ 2147483647 w 129"/>
                <a:gd name="T51" fmla="*/ 2147483647 h 81"/>
                <a:gd name="T52" fmla="*/ 2147483647 w 129"/>
                <a:gd name="T53" fmla="*/ 2147483647 h 81"/>
                <a:gd name="T54" fmla="*/ 2147483647 w 129"/>
                <a:gd name="T55" fmla="*/ 2147483647 h 81"/>
                <a:gd name="T56" fmla="*/ 2147483647 w 129"/>
                <a:gd name="T57" fmla="*/ 2147483647 h 81"/>
                <a:gd name="T58" fmla="*/ 2147483647 w 129"/>
                <a:gd name="T59" fmla="*/ 2147483647 h 81"/>
                <a:gd name="T60" fmla="*/ 2147483647 w 129"/>
                <a:gd name="T61" fmla="*/ 2147483647 h 81"/>
                <a:gd name="T62" fmla="*/ 2147483647 w 129"/>
                <a:gd name="T63" fmla="*/ 2147483647 h 81"/>
                <a:gd name="T64" fmla="*/ 2147483647 w 129"/>
                <a:gd name="T65" fmla="*/ 2147483647 h 81"/>
                <a:gd name="T66" fmla="*/ 2147483647 w 129"/>
                <a:gd name="T67" fmla="*/ 2147483647 h 81"/>
                <a:gd name="T68" fmla="*/ 2147483647 w 129"/>
                <a:gd name="T69" fmla="*/ 2147483647 h 81"/>
                <a:gd name="T70" fmla="*/ 2147483647 w 129"/>
                <a:gd name="T71" fmla="*/ 2147483647 h 81"/>
                <a:gd name="T72" fmla="*/ 2147483647 w 129"/>
                <a:gd name="T73" fmla="*/ 2147483647 h 81"/>
                <a:gd name="T74" fmla="*/ 2147483647 w 129"/>
                <a:gd name="T75" fmla="*/ 2147483647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9"/>
                <a:gd name="T115" fmla="*/ 0 h 81"/>
                <a:gd name="T116" fmla="*/ 129 w 12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9" h="81">
                  <a:moveTo>
                    <a:pt x="124" y="55"/>
                  </a:moveTo>
                  <a:cubicBezTo>
                    <a:pt x="128" y="56"/>
                    <a:pt x="129" y="60"/>
                    <a:pt x="128" y="64"/>
                  </a:cubicBezTo>
                  <a:lnTo>
                    <a:pt x="126" y="70"/>
                  </a:lnTo>
                  <a:cubicBezTo>
                    <a:pt x="126" y="71"/>
                    <a:pt x="126" y="71"/>
                    <a:pt x="125" y="72"/>
                  </a:cubicBezTo>
                  <a:lnTo>
                    <a:pt x="122" y="77"/>
                  </a:lnTo>
                  <a:cubicBezTo>
                    <a:pt x="121" y="78"/>
                    <a:pt x="119" y="80"/>
                    <a:pt x="117" y="80"/>
                  </a:cubicBezTo>
                  <a:cubicBezTo>
                    <a:pt x="115" y="81"/>
                    <a:pt x="113" y="80"/>
                    <a:pt x="111" y="79"/>
                  </a:cubicBezTo>
                  <a:lnTo>
                    <a:pt x="80" y="59"/>
                  </a:lnTo>
                  <a:lnTo>
                    <a:pt x="58" y="46"/>
                  </a:lnTo>
                  <a:lnTo>
                    <a:pt x="36" y="36"/>
                  </a:lnTo>
                  <a:lnTo>
                    <a:pt x="5" y="22"/>
                  </a:lnTo>
                  <a:cubicBezTo>
                    <a:pt x="2" y="20"/>
                    <a:pt x="0" y="18"/>
                    <a:pt x="0" y="14"/>
                  </a:cubicBezTo>
                  <a:lnTo>
                    <a:pt x="0" y="11"/>
                  </a:lnTo>
                  <a:lnTo>
                    <a:pt x="0" y="8"/>
                  </a:lnTo>
                  <a:cubicBezTo>
                    <a:pt x="0" y="6"/>
                    <a:pt x="2" y="4"/>
                    <a:pt x="4" y="2"/>
                  </a:cubicBezTo>
                  <a:cubicBezTo>
                    <a:pt x="6" y="1"/>
                    <a:pt x="8" y="0"/>
                    <a:pt x="11" y="1"/>
                  </a:cubicBezTo>
                  <a:lnTo>
                    <a:pt x="35" y="8"/>
                  </a:lnTo>
                  <a:lnTo>
                    <a:pt x="63" y="19"/>
                  </a:lnTo>
                  <a:cubicBezTo>
                    <a:pt x="64" y="19"/>
                    <a:pt x="64" y="19"/>
                    <a:pt x="65" y="20"/>
                  </a:cubicBezTo>
                  <a:lnTo>
                    <a:pt x="124" y="55"/>
                  </a:lnTo>
                  <a:close/>
                  <a:moveTo>
                    <a:pt x="56" y="33"/>
                  </a:moveTo>
                  <a:lnTo>
                    <a:pt x="58" y="34"/>
                  </a:lnTo>
                  <a:lnTo>
                    <a:pt x="30" y="23"/>
                  </a:lnTo>
                  <a:lnTo>
                    <a:pt x="6" y="16"/>
                  </a:lnTo>
                  <a:lnTo>
                    <a:pt x="16" y="8"/>
                  </a:lnTo>
                  <a:lnTo>
                    <a:pt x="16" y="11"/>
                  </a:lnTo>
                  <a:lnTo>
                    <a:pt x="16" y="14"/>
                  </a:lnTo>
                  <a:lnTo>
                    <a:pt x="12" y="7"/>
                  </a:lnTo>
                  <a:lnTo>
                    <a:pt x="43" y="21"/>
                  </a:lnTo>
                  <a:lnTo>
                    <a:pt x="67" y="33"/>
                  </a:lnTo>
                  <a:lnTo>
                    <a:pt x="89" y="46"/>
                  </a:lnTo>
                  <a:lnTo>
                    <a:pt x="120" y="66"/>
                  </a:lnTo>
                  <a:lnTo>
                    <a:pt x="109" y="68"/>
                  </a:lnTo>
                  <a:lnTo>
                    <a:pt x="112" y="63"/>
                  </a:lnTo>
                  <a:lnTo>
                    <a:pt x="111" y="65"/>
                  </a:lnTo>
                  <a:lnTo>
                    <a:pt x="113" y="59"/>
                  </a:lnTo>
                  <a:lnTo>
                    <a:pt x="116" y="68"/>
                  </a:lnTo>
                  <a:lnTo>
                    <a:pt x="56" y="3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2" name="Freeform 103"/>
            <p:cNvSpPr>
              <a:spLocks/>
            </p:cNvSpPr>
            <p:nvPr/>
          </p:nvSpPr>
          <p:spPr bwMode="auto">
            <a:xfrm>
              <a:off x="6402388" y="5889626"/>
              <a:ext cx="73025" cy="41275"/>
            </a:xfrm>
            <a:custGeom>
              <a:avLst/>
              <a:gdLst>
                <a:gd name="T0" fmla="*/ 2147483647 w 46"/>
                <a:gd name="T1" fmla="*/ 0 h 26"/>
                <a:gd name="T2" fmla="*/ 2147483647 w 46"/>
                <a:gd name="T3" fmla="*/ 2147483647 h 26"/>
                <a:gd name="T4" fmla="*/ 2147483647 w 46"/>
                <a:gd name="T5" fmla="*/ 2147483647 h 26"/>
                <a:gd name="T6" fmla="*/ 2147483647 w 46"/>
                <a:gd name="T7" fmla="*/ 2147483647 h 26"/>
                <a:gd name="T8" fmla="*/ 2147483647 w 46"/>
                <a:gd name="T9" fmla="*/ 2147483647 h 26"/>
                <a:gd name="T10" fmla="*/ 0 w 46"/>
                <a:gd name="T11" fmla="*/ 2147483647 h 26"/>
                <a:gd name="T12" fmla="*/ 2147483647 w 46"/>
                <a:gd name="T13" fmla="*/ 0 h 26"/>
                <a:gd name="T14" fmla="*/ 0 60000 65536"/>
                <a:gd name="T15" fmla="*/ 0 60000 65536"/>
                <a:gd name="T16" fmla="*/ 0 60000 65536"/>
                <a:gd name="T17" fmla="*/ 0 60000 65536"/>
                <a:gd name="T18" fmla="*/ 0 60000 65536"/>
                <a:gd name="T19" fmla="*/ 0 60000 65536"/>
                <a:gd name="T20" fmla="*/ 0 60000 65536"/>
                <a:gd name="T21" fmla="*/ 0 w 46"/>
                <a:gd name="T22" fmla="*/ 0 h 26"/>
                <a:gd name="T23" fmla="*/ 46 w 4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6">
                  <a:moveTo>
                    <a:pt x="2" y="0"/>
                  </a:moveTo>
                  <a:lnTo>
                    <a:pt x="23" y="8"/>
                  </a:lnTo>
                  <a:lnTo>
                    <a:pt x="46" y="19"/>
                  </a:lnTo>
                  <a:lnTo>
                    <a:pt x="43" y="26"/>
                  </a:lnTo>
                  <a:lnTo>
                    <a:pt x="21" y="14"/>
                  </a:lnTo>
                  <a:lnTo>
                    <a:pt x="0" y="6"/>
                  </a:lnTo>
                  <a:lnTo>
                    <a:pt x="2"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3" name="Freeform 104"/>
            <p:cNvSpPr>
              <a:spLocks/>
            </p:cNvSpPr>
            <p:nvPr/>
          </p:nvSpPr>
          <p:spPr bwMode="auto">
            <a:xfrm>
              <a:off x="6269038" y="5889626"/>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0 h 64"/>
                <a:gd name="T8" fmla="*/ 0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0" y="54"/>
                  </a:moveTo>
                  <a:cubicBezTo>
                    <a:pt x="0" y="54"/>
                    <a:pt x="6" y="64"/>
                    <a:pt x="6" y="64"/>
                  </a:cubicBezTo>
                  <a:cubicBezTo>
                    <a:pt x="59" y="27"/>
                    <a:pt x="59" y="27"/>
                    <a:pt x="112" y="6"/>
                  </a:cubicBezTo>
                  <a:cubicBezTo>
                    <a:pt x="112" y="6"/>
                    <a:pt x="112" y="0"/>
                    <a:pt x="112" y="0"/>
                  </a:cubicBezTo>
                  <a:cubicBezTo>
                    <a:pt x="77" y="6"/>
                    <a:pt x="42" y="27"/>
                    <a:pt x="0" y="54"/>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4" name="Freeform 105"/>
            <p:cNvSpPr>
              <a:spLocks noEditPoints="1"/>
            </p:cNvSpPr>
            <p:nvPr/>
          </p:nvSpPr>
          <p:spPr bwMode="auto">
            <a:xfrm>
              <a:off x="6269038" y="5889626"/>
              <a:ext cx="79375" cy="50800"/>
            </a:xfrm>
            <a:custGeom>
              <a:avLst/>
              <a:gdLst>
                <a:gd name="T0" fmla="*/ 2147483647 w 128"/>
                <a:gd name="T1" fmla="*/ 2147483647 h 81"/>
                <a:gd name="T2" fmla="*/ 2147483647 w 128"/>
                <a:gd name="T3" fmla="*/ 2147483647 h 81"/>
                <a:gd name="T4" fmla="*/ 2147483647 w 128"/>
                <a:gd name="T5" fmla="*/ 2147483647 h 81"/>
                <a:gd name="T6" fmla="*/ 2147483647 w 128"/>
                <a:gd name="T7" fmla="*/ 2147483647 h 81"/>
                <a:gd name="T8" fmla="*/ 2147483647 w 128"/>
                <a:gd name="T9" fmla="*/ 2147483647 h 81"/>
                <a:gd name="T10" fmla="*/ 2147483647 w 128"/>
                <a:gd name="T11" fmla="*/ 2147483647 h 81"/>
                <a:gd name="T12" fmla="*/ 2147483647 w 128"/>
                <a:gd name="T13" fmla="*/ 2147483647 h 81"/>
                <a:gd name="T14" fmla="*/ 2147483647 w 128"/>
                <a:gd name="T15" fmla="*/ 2147483647 h 81"/>
                <a:gd name="T16" fmla="*/ 2147483647 w 128"/>
                <a:gd name="T17" fmla="*/ 2147483647 h 81"/>
                <a:gd name="T18" fmla="*/ 2147483647 w 128"/>
                <a:gd name="T19" fmla="*/ 2147483647 h 81"/>
                <a:gd name="T20" fmla="*/ 2147483647 w 128"/>
                <a:gd name="T21" fmla="*/ 2147483647 h 81"/>
                <a:gd name="T22" fmla="*/ 2147483647 w 128"/>
                <a:gd name="T23" fmla="*/ 2147483647 h 81"/>
                <a:gd name="T24" fmla="*/ 2147483647 w 128"/>
                <a:gd name="T25" fmla="*/ 2147483647 h 81"/>
                <a:gd name="T26" fmla="*/ 2147483647 w 128"/>
                <a:gd name="T27" fmla="*/ 2147483647 h 81"/>
                <a:gd name="T28" fmla="*/ 2147483647 w 128"/>
                <a:gd name="T29" fmla="*/ 2147483647 h 81"/>
                <a:gd name="T30" fmla="*/ 2147483647 w 128"/>
                <a:gd name="T31" fmla="*/ 2147483647 h 81"/>
                <a:gd name="T32" fmla="*/ 2147483647 w 128"/>
                <a:gd name="T33" fmla="*/ 2147483647 h 81"/>
                <a:gd name="T34" fmla="*/ 2147483647 w 128"/>
                <a:gd name="T35" fmla="*/ 2147483647 h 81"/>
                <a:gd name="T36" fmla="*/ 2147483647 w 128"/>
                <a:gd name="T37" fmla="*/ 2147483647 h 81"/>
                <a:gd name="T38" fmla="*/ 2147483647 w 128"/>
                <a:gd name="T39" fmla="*/ 2147483647 h 81"/>
                <a:gd name="T40" fmla="*/ 2147483647 w 128"/>
                <a:gd name="T41" fmla="*/ 2147483647 h 81"/>
                <a:gd name="T42" fmla="*/ 2147483647 w 128"/>
                <a:gd name="T43" fmla="*/ 2147483647 h 81"/>
                <a:gd name="T44" fmla="*/ 2147483647 w 128"/>
                <a:gd name="T45" fmla="*/ 2147483647 h 81"/>
                <a:gd name="T46" fmla="*/ 2147483647 w 128"/>
                <a:gd name="T47" fmla="*/ 2147483647 h 81"/>
                <a:gd name="T48" fmla="*/ 2147483647 w 128"/>
                <a:gd name="T49" fmla="*/ 2147483647 h 81"/>
                <a:gd name="T50" fmla="*/ 2147483647 w 128"/>
                <a:gd name="T51" fmla="*/ 2147483647 h 81"/>
                <a:gd name="T52" fmla="*/ 2147483647 w 128"/>
                <a:gd name="T53" fmla="*/ 2147483647 h 81"/>
                <a:gd name="T54" fmla="*/ 2147483647 w 128"/>
                <a:gd name="T55" fmla="*/ 2147483647 h 81"/>
                <a:gd name="T56" fmla="*/ 2147483647 w 128"/>
                <a:gd name="T57" fmla="*/ 2147483647 h 81"/>
                <a:gd name="T58" fmla="*/ 2147483647 w 128"/>
                <a:gd name="T59" fmla="*/ 2147483647 h 81"/>
                <a:gd name="T60" fmla="*/ 2147483647 w 128"/>
                <a:gd name="T61" fmla="*/ 2147483647 h 81"/>
                <a:gd name="T62" fmla="*/ 2147483647 w 128"/>
                <a:gd name="T63" fmla="*/ 2147483647 h 81"/>
                <a:gd name="T64" fmla="*/ 2147483647 w 128"/>
                <a:gd name="T65" fmla="*/ 2147483647 h 81"/>
                <a:gd name="T66" fmla="*/ 2147483647 w 128"/>
                <a:gd name="T67" fmla="*/ 2147483647 h 81"/>
                <a:gd name="T68" fmla="*/ 2147483647 w 128"/>
                <a:gd name="T69" fmla="*/ 2147483647 h 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81"/>
                <a:gd name="T107" fmla="*/ 128 w 128"/>
                <a:gd name="T108" fmla="*/ 81 h 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81">
                  <a:moveTo>
                    <a:pt x="13" y="69"/>
                  </a:moveTo>
                  <a:lnTo>
                    <a:pt x="15" y="58"/>
                  </a:lnTo>
                  <a:lnTo>
                    <a:pt x="18" y="63"/>
                  </a:lnTo>
                  <a:lnTo>
                    <a:pt x="21" y="68"/>
                  </a:lnTo>
                  <a:lnTo>
                    <a:pt x="10" y="66"/>
                  </a:lnTo>
                  <a:lnTo>
                    <a:pt x="41" y="44"/>
                  </a:lnTo>
                  <a:lnTo>
                    <a:pt x="63" y="31"/>
                  </a:lnTo>
                  <a:lnTo>
                    <a:pt x="86" y="20"/>
                  </a:lnTo>
                  <a:lnTo>
                    <a:pt x="117" y="7"/>
                  </a:lnTo>
                  <a:lnTo>
                    <a:pt x="112" y="14"/>
                  </a:lnTo>
                  <a:lnTo>
                    <a:pt x="112" y="11"/>
                  </a:lnTo>
                  <a:lnTo>
                    <a:pt x="112" y="8"/>
                  </a:lnTo>
                  <a:lnTo>
                    <a:pt x="123" y="16"/>
                  </a:lnTo>
                  <a:lnTo>
                    <a:pt x="70" y="35"/>
                  </a:lnTo>
                  <a:lnTo>
                    <a:pt x="72" y="34"/>
                  </a:lnTo>
                  <a:lnTo>
                    <a:pt x="13" y="69"/>
                  </a:lnTo>
                  <a:close/>
                  <a:moveTo>
                    <a:pt x="63" y="21"/>
                  </a:moveTo>
                  <a:cubicBezTo>
                    <a:pt x="64" y="20"/>
                    <a:pt x="64" y="20"/>
                    <a:pt x="65" y="20"/>
                  </a:cubicBezTo>
                  <a:lnTo>
                    <a:pt x="118" y="1"/>
                  </a:lnTo>
                  <a:cubicBezTo>
                    <a:pt x="120" y="0"/>
                    <a:pt x="123" y="0"/>
                    <a:pt x="125" y="2"/>
                  </a:cubicBezTo>
                  <a:cubicBezTo>
                    <a:pt x="127" y="3"/>
                    <a:pt x="128" y="6"/>
                    <a:pt x="128" y="8"/>
                  </a:cubicBezTo>
                  <a:lnTo>
                    <a:pt x="128" y="11"/>
                  </a:lnTo>
                  <a:lnTo>
                    <a:pt x="128" y="14"/>
                  </a:lnTo>
                  <a:cubicBezTo>
                    <a:pt x="128" y="18"/>
                    <a:pt x="127" y="21"/>
                    <a:pt x="124" y="22"/>
                  </a:cubicBezTo>
                  <a:lnTo>
                    <a:pt x="93" y="35"/>
                  </a:lnTo>
                  <a:lnTo>
                    <a:pt x="72" y="44"/>
                  </a:lnTo>
                  <a:lnTo>
                    <a:pt x="50" y="57"/>
                  </a:lnTo>
                  <a:lnTo>
                    <a:pt x="19" y="79"/>
                  </a:lnTo>
                  <a:cubicBezTo>
                    <a:pt x="17" y="80"/>
                    <a:pt x="15" y="81"/>
                    <a:pt x="13" y="80"/>
                  </a:cubicBezTo>
                  <a:cubicBezTo>
                    <a:pt x="11" y="80"/>
                    <a:pt x="9" y="78"/>
                    <a:pt x="8" y="77"/>
                  </a:cubicBezTo>
                  <a:lnTo>
                    <a:pt x="5" y="72"/>
                  </a:lnTo>
                  <a:lnTo>
                    <a:pt x="2" y="67"/>
                  </a:lnTo>
                  <a:cubicBezTo>
                    <a:pt x="1" y="65"/>
                    <a:pt x="0" y="63"/>
                    <a:pt x="1" y="61"/>
                  </a:cubicBezTo>
                  <a:cubicBezTo>
                    <a:pt x="1" y="58"/>
                    <a:pt x="3" y="57"/>
                    <a:pt x="4" y="56"/>
                  </a:cubicBezTo>
                  <a:lnTo>
                    <a:pt x="63" y="21"/>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5" name="Freeform 106"/>
            <p:cNvSpPr>
              <a:spLocks/>
            </p:cNvSpPr>
            <p:nvPr/>
          </p:nvSpPr>
          <p:spPr bwMode="auto">
            <a:xfrm>
              <a:off x="6270625" y="5889626"/>
              <a:ext cx="74613" cy="50800"/>
            </a:xfrm>
            <a:custGeom>
              <a:avLst/>
              <a:gdLst>
                <a:gd name="T0" fmla="*/ 2147483647 w 120"/>
                <a:gd name="T1" fmla="*/ 2147483647 h 78"/>
                <a:gd name="T2" fmla="*/ 2147483647 w 120"/>
                <a:gd name="T3" fmla="*/ 2147483647 h 78"/>
                <a:gd name="T4" fmla="*/ 2147483647 w 120"/>
                <a:gd name="T5" fmla="*/ 2147483647 h 78"/>
                <a:gd name="T6" fmla="*/ 2147483647 w 120"/>
                <a:gd name="T7" fmla="*/ 2147483647 h 78"/>
                <a:gd name="T8" fmla="*/ 0 w 120"/>
                <a:gd name="T9" fmla="*/ 2147483647 h 78"/>
                <a:gd name="T10" fmla="*/ 2147483647 w 120"/>
                <a:gd name="T11" fmla="*/ 2147483647 h 78"/>
                <a:gd name="T12" fmla="*/ 2147483647 w 120"/>
                <a:gd name="T13" fmla="*/ 2147483647 h 78"/>
                <a:gd name="T14" fmla="*/ 2147483647 w 120"/>
                <a:gd name="T15" fmla="*/ 0 h 78"/>
                <a:gd name="T16" fmla="*/ 2147483647 w 120"/>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78"/>
                <a:gd name="T29" fmla="*/ 120 w 120"/>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78">
                  <a:moveTo>
                    <a:pt x="120" y="15"/>
                  </a:moveTo>
                  <a:lnTo>
                    <a:pt x="67" y="40"/>
                  </a:lnTo>
                  <a:lnTo>
                    <a:pt x="68" y="39"/>
                  </a:lnTo>
                  <a:lnTo>
                    <a:pt x="9" y="78"/>
                  </a:lnTo>
                  <a:lnTo>
                    <a:pt x="0" y="65"/>
                  </a:lnTo>
                  <a:lnTo>
                    <a:pt x="59" y="26"/>
                  </a:lnTo>
                  <a:cubicBezTo>
                    <a:pt x="59" y="26"/>
                    <a:pt x="60" y="25"/>
                    <a:pt x="60" y="25"/>
                  </a:cubicBezTo>
                  <a:lnTo>
                    <a:pt x="113" y="0"/>
                  </a:lnTo>
                  <a:lnTo>
                    <a:pt x="120" y="15"/>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6" name="Freeform 107"/>
            <p:cNvSpPr>
              <a:spLocks/>
            </p:cNvSpPr>
            <p:nvPr/>
          </p:nvSpPr>
          <p:spPr bwMode="auto">
            <a:xfrm>
              <a:off x="6278563" y="5899151"/>
              <a:ext cx="88900" cy="73025"/>
            </a:xfrm>
            <a:custGeom>
              <a:avLst/>
              <a:gdLst>
                <a:gd name="T0" fmla="*/ 2147483647 w 144"/>
                <a:gd name="T1" fmla="*/ 2147483647 h 112"/>
                <a:gd name="T2" fmla="*/ 2147483647 w 144"/>
                <a:gd name="T3" fmla="*/ 2147483647 h 112"/>
                <a:gd name="T4" fmla="*/ 2147483647 w 144"/>
                <a:gd name="T5" fmla="*/ 2147483647 h 112"/>
                <a:gd name="T6" fmla="*/ 2147483647 w 144"/>
                <a:gd name="T7" fmla="*/ 2147483647 h 112"/>
                <a:gd name="T8" fmla="*/ 2147483647 w 144"/>
                <a:gd name="T9" fmla="*/ 2147483647 h 112"/>
                <a:gd name="T10" fmla="*/ 2147483647 w 144"/>
                <a:gd name="T11" fmla="*/ 2147483647 h 112"/>
                <a:gd name="T12" fmla="*/ 2147483647 w 144"/>
                <a:gd name="T13" fmla="*/ 2147483647 h 112"/>
                <a:gd name="T14" fmla="*/ 2147483647 w 144"/>
                <a:gd name="T15" fmla="*/ 2147483647 h 112"/>
                <a:gd name="T16" fmla="*/ 0 w 144"/>
                <a:gd name="T17" fmla="*/ 2147483647 h 112"/>
                <a:gd name="T18" fmla="*/ 2147483647 w 144"/>
                <a:gd name="T19" fmla="*/ 2147483647 h 112"/>
                <a:gd name="T20" fmla="*/ 2147483647 w 144"/>
                <a:gd name="T21" fmla="*/ 2147483647 h 112"/>
                <a:gd name="T22" fmla="*/ 2147483647 w 144"/>
                <a:gd name="T23" fmla="*/ 0 h 112"/>
                <a:gd name="T24" fmla="*/ 2147483647 w 144"/>
                <a:gd name="T25" fmla="*/ 2147483647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12"/>
                <a:gd name="T41" fmla="*/ 144 w 144"/>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12">
                  <a:moveTo>
                    <a:pt x="144" y="12"/>
                  </a:moveTo>
                  <a:cubicBezTo>
                    <a:pt x="138" y="18"/>
                    <a:pt x="131" y="24"/>
                    <a:pt x="125" y="30"/>
                  </a:cubicBezTo>
                  <a:cubicBezTo>
                    <a:pt x="125" y="36"/>
                    <a:pt x="118" y="36"/>
                    <a:pt x="118" y="36"/>
                  </a:cubicBezTo>
                  <a:cubicBezTo>
                    <a:pt x="112" y="42"/>
                    <a:pt x="112" y="42"/>
                    <a:pt x="105" y="48"/>
                  </a:cubicBezTo>
                  <a:cubicBezTo>
                    <a:pt x="99" y="48"/>
                    <a:pt x="86" y="54"/>
                    <a:pt x="79" y="59"/>
                  </a:cubicBezTo>
                  <a:cubicBezTo>
                    <a:pt x="72" y="65"/>
                    <a:pt x="66" y="65"/>
                    <a:pt x="66" y="65"/>
                  </a:cubicBezTo>
                  <a:cubicBezTo>
                    <a:pt x="53" y="77"/>
                    <a:pt x="53" y="95"/>
                    <a:pt x="40" y="101"/>
                  </a:cubicBezTo>
                  <a:cubicBezTo>
                    <a:pt x="33" y="107"/>
                    <a:pt x="20" y="107"/>
                    <a:pt x="7" y="112"/>
                  </a:cubicBezTo>
                  <a:cubicBezTo>
                    <a:pt x="7" y="112"/>
                    <a:pt x="0" y="112"/>
                    <a:pt x="0" y="112"/>
                  </a:cubicBezTo>
                  <a:cubicBezTo>
                    <a:pt x="7" y="107"/>
                    <a:pt x="7" y="95"/>
                    <a:pt x="14" y="89"/>
                  </a:cubicBezTo>
                  <a:cubicBezTo>
                    <a:pt x="27" y="54"/>
                    <a:pt x="66" y="36"/>
                    <a:pt x="99" y="18"/>
                  </a:cubicBezTo>
                  <a:cubicBezTo>
                    <a:pt x="105" y="18"/>
                    <a:pt x="112" y="6"/>
                    <a:pt x="118" y="0"/>
                  </a:cubicBezTo>
                  <a:cubicBezTo>
                    <a:pt x="125" y="0"/>
                    <a:pt x="131" y="12"/>
                    <a:pt x="144" y="12"/>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7" name="Freeform 108"/>
            <p:cNvSpPr>
              <a:spLocks noEditPoints="1"/>
            </p:cNvSpPr>
            <p:nvPr/>
          </p:nvSpPr>
          <p:spPr bwMode="auto">
            <a:xfrm>
              <a:off x="6278563" y="5899151"/>
              <a:ext cx="100013" cy="82550"/>
            </a:xfrm>
            <a:custGeom>
              <a:avLst/>
              <a:gdLst>
                <a:gd name="T0" fmla="*/ 2147483647 w 161"/>
                <a:gd name="T1" fmla="*/ 2147483647 h 128"/>
                <a:gd name="T2" fmla="*/ 2147483647 w 161"/>
                <a:gd name="T3" fmla="*/ 2147483647 h 128"/>
                <a:gd name="T4" fmla="*/ 2147483647 w 161"/>
                <a:gd name="T5" fmla="*/ 2147483647 h 128"/>
                <a:gd name="T6" fmla="*/ 2147483647 w 161"/>
                <a:gd name="T7" fmla="*/ 2147483647 h 128"/>
                <a:gd name="T8" fmla="*/ 2147483647 w 161"/>
                <a:gd name="T9" fmla="*/ 2147483647 h 128"/>
                <a:gd name="T10" fmla="*/ 2147483647 w 161"/>
                <a:gd name="T11" fmla="*/ 2147483647 h 128"/>
                <a:gd name="T12" fmla="*/ 2147483647 w 161"/>
                <a:gd name="T13" fmla="*/ 2147483647 h 128"/>
                <a:gd name="T14" fmla="*/ 2147483647 w 161"/>
                <a:gd name="T15" fmla="*/ 2147483647 h 128"/>
                <a:gd name="T16" fmla="*/ 2147483647 w 161"/>
                <a:gd name="T17" fmla="*/ 2147483647 h 128"/>
                <a:gd name="T18" fmla="*/ 2147483647 w 161"/>
                <a:gd name="T19" fmla="*/ 2147483647 h 128"/>
                <a:gd name="T20" fmla="*/ 2147483647 w 161"/>
                <a:gd name="T21" fmla="*/ 2147483647 h 128"/>
                <a:gd name="T22" fmla="*/ 2147483647 w 161"/>
                <a:gd name="T23" fmla="*/ 2147483647 h 128"/>
                <a:gd name="T24" fmla="*/ 2147483647 w 161"/>
                <a:gd name="T25" fmla="*/ 2147483647 h 128"/>
                <a:gd name="T26" fmla="*/ 2147483647 w 161"/>
                <a:gd name="T27" fmla="*/ 2147483647 h 128"/>
                <a:gd name="T28" fmla="*/ 2147483647 w 161"/>
                <a:gd name="T29" fmla="*/ 2147483647 h 128"/>
                <a:gd name="T30" fmla="*/ 2147483647 w 161"/>
                <a:gd name="T31" fmla="*/ 2147483647 h 128"/>
                <a:gd name="T32" fmla="*/ 2147483647 w 161"/>
                <a:gd name="T33" fmla="*/ 2147483647 h 128"/>
                <a:gd name="T34" fmla="*/ 2147483647 w 161"/>
                <a:gd name="T35" fmla="*/ 2147483647 h 128"/>
                <a:gd name="T36" fmla="*/ 2147483647 w 161"/>
                <a:gd name="T37" fmla="*/ 2147483647 h 128"/>
                <a:gd name="T38" fmla="*/ 2147483647 w 161"/>
                <a:gd name="T39" fmla="*/ 2147483647 h 128"/>
                <a:gd name="T40" fmla="*/ 2147483647 w 161"/>
                <a:gd name="T41" fmla="*/ 2147483647 h 128"/>
                <a:gd name="T42" fmla="*/ 2147483647 w 161"/>
                <a:gd name="T43" fmla="*/ 2147483647 h 128"/>
                <a:gd name="T44" fmla="*/ 2147483647 w 161"/>
                <a:gd name="T45" fmla="*/ 2147483647 h 128"/>
                <a:gd name="T46" fmla="*/ 2147483647 w 161"/>
                <a:gd name="T47" fmla="*/ 2147483647 h 128"/>
                <a:gd name="T48" fmla="*/ 2147483647 w 161"/>
                <a:gd name="T49" fmla="*/ 2147483647 h 128"/>
                <a:gd name="T50" fmla="*/ 2147483647 w 161"/>
                <a:gd name="T51" fmla="*/ 2147483647 h 128"/>
                <a:gd name="T52" fmla="*/ 2147483647 w 161"/>
                <a:gd name="T53" fmla="*/ 2147483647 h 128"/>
                <a:gd name="T54" fmla="*/ 2147483647 w 161"/>
                <a:gd name="T55" fmla="*/ 2147483647 h 128"/>
                <a:gd name="T56" fmla="*/ 2147483647 w 161"/>
                <a:gd name="T57" fmla="*/ 2147483647 h 128"/>
                <a:gd name="T58" fmla="*/ 2147483647 w 161"/>
                <a:gd name="T59" fmla="*/ 2147483647 h 128"/>
                <a:gd name="T60" fmla="*/ 2147483647 w 161"/>
                <a:gd name="T61" fmla="*/ 2147483647 h 128"/>
                <a:gd name="T62" fmla="*/ 2147483647 w 161"/>
                <a:gd name="T63" fmla="*/ 2147483647 h 128"/>
                <a:gd name="T64" fmla="*/ 2147483647 w 161"/>
                <a:gd name="T65" fmla="*/ 2147483647 h 128"/>
                <a:gd name="T66" fmla="*/ 2147483647 w 161"/>
                <a:gd name="T67" fmla="*/ 2147483647 h 128"/>
                <a:gd name="T68" fmla="*/ 2147483647 w 161"/>
                <a:gd name="T69" fmla="*/ 2147483647 h 128"/>
                <a:gd name="T70" fmla="*/ 2147483647 w 161"/>
                <a:gd name="T71" fmla="*/ 2147483647 h 128"/>
                <a:gd name="T72" fmla="*/ 2147483647 w 161"/>
                <a:gd name="T73" fmla="*/ 2147483647 h 128"/>
                <a:gd name="T74" fmla="*/ 2147483647 w 161"/>
                <a:gd name="T75" fmla="*/ 2147483647 h 128"/>
                <a:gd name="T76" fmla="*/ 2147483647 w 161"/>
                <a:gd name="T77" fmla="*/ 2147483647 h 128"/>
                <a:gd name="T78" fmla="*/ 2147483647 w 161"/>
                <a:gd name="T79" fmla="*/ 2147483647 h 128"/>
                <a:gd name="T80" fmla="*/ 2147483647 w 161"/>
                <a:gd name="T81" fmla="*/ 2147483647 h 128"/>
                <a:gd name="T82" fmla="*/ 2147483647 w 161"/>
                <a:gd name="T83" fmla="*/ 2147483647 h 1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128"/>
                <a:gd name="T128" fmla="*/ 161 w 161"/>
                <a:gd name="T129" fmla="*/ 128 h 1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128">
                  <a:moveTo>
                    <a:pt x="155" y="13"/>
                  </a:moveTo>
                  <a:cubicBezTo>
                    <a:pt x="158" y="14"/>
                    <a:pt x="160" y="16"/>
                    <a:pt x="160" y="19"/>
                  </a:cubicBezTo>
                  <a:cubicBezTo>
                    <a:pt x="161" y="22"/>
                    <a:pt x="160" y="24"/>
                    <a:pt x="158" y="26"/>
                  </a:cubicBezTo>
                  <a:lnTo>
                    <a:pt x="139" y="44"/>
                  </a:lnTo>
                  <a:lnTo>
                    <a:pt x="140" y="43"/>
                  </a:lnTo>
                  <a:lnTo>
                    <a:pt x="137" y="48"/>
                  </a:lnTo>
                  <a:cubicBezTo>
                    <a:pt x="136" y="49"/>
                    <a:pt x="134" y="51"/>
                    <a:pt x="132" y="51"/>
                  </a:cubicBezTo>
                  <a:lnTo>
                    <a:pt x="128" y="52"/>
                  </a:lnTo>
                  <a:lnTo>
                    <a:pt x="132" y="50"/>
                  </a:lnTo>
                  <a:lnTo>
                    <a:pt x="126" y="56"/>
                  </a:lnTo>
                  <a:lnTo>
                    <a:pt x="119" y="63"/>
                  </a:lnTo>
                  <a:cubicBezTo>
                    <a:pt x="118" y="63"/>
                    <a:pt x="117" y="64"/>
                    <a:pt x="116" y="64"/>
                  </a:cubicBezTo>
                  <a:lnTo>
                    <a:pt x="103" y="68"/>
                  </a:lnTo>
                  <a:lnTo>
                    <a:pt x="104" y="68"/>
                  </a:lnTo>
                  <a:lnTo>
                    <a:pt x="91" y="75"/>
                  </a:lnTo>
                  <a:lnTo>
                    <a:pt x="82" y="79"/>
                  </a:lnTo>
                  <a:cubicBezTo>
                    <a:pt x="82" y="80"/>
                    <a:pt x="81" y="80"/>
                    <a:pt x="80" y="80"/>
                  </a:cubicBezTo>
                  <a:lnTo>
                    <a:pt x="76" y="81"/>
                  </a:lnTo>
                  <a:lnTo>
                    <a:pt x="81" y="78"/>
                  </a:lnTo>
                  <a:lnTo>
                    <a:pt x="68" y="98"/>
                  </a:lnTo>
                  <a:lnTo>
                    <a:pt x="55" y="115"/>
                  </a:lnTo>
                  <a:cubicBezTo>
                    <a:pt x="54" y="116"/>
                    <a:pt x="53" y="116"/>
                    <a:pt x="52" y="117"/>
                  </a:cubicBezTo>
                  <a:lnTo>
                    <a:pt x="38" y="123"/>
                  </a:lnTo>
                  <a:cubicBezTo>
                    <a:pt x="37" y="123"/>
                    <a:pt x="37" y="123"/>
                    <a:pt x="37" y="123"/>
                  </a:cubicBezTo>
                  <a:lnTo>
                    <a:pt x="18" y="128"/>
                  </a:lnTo>
                  <a:cubicBezTo>
                    <a:pt x="17" y="128"/>
                    <a:pt x="16" y="128"/>
                    <a:pt x="15" y="128"/>
                  </a:cubicBezTo>
                  <a:lnTo>
                    <a:pt x="12" y="128"/>
                  </a:lnTo>
                  <a:lnTo>
                    <a:pt x="8" y="128"/>
                  </a:lnTo>
                  <a:cubicBezTo>
                    <a:pt x="6" y="128"/>
                    <a:pt x="3" y="127"/>
                    <a:pt x="1" y="124"/>
                  </a:cubicBezTo>
                  <a:cubicBezTo>
                    <a:pt x="0" y="122"/>
                    <a:pt x="0" y="119"/>
                    <a:pt x="2" y="116"/>
                  </a:cubicBezTo>
                  <a:lnTo>
                    <a:pt x="9" y="105"/>
                  </a:lnTo>
                  <a:lnTo>
                    <a:pt x="16" y="93"/>
                  </a:lnTo>
                  <a:lnTo>
                    <a:pt x="30" y="70"/>
                  </a:lnTo>
                  <a:cubicBezTo>
                    <a:pt x="30" y="70"/>
                    <a:pt x="31" y="69"/>
                    <a:pt x="31" y="69"/>
                  </a:cubicBezTo>
                  <a:lnTo>
                    <a:pt x="52" y="50"/>
                  </a:lnTo>
                  <a:cubicBezTo>
                    <a:pt x="53" y="49"/>
                    <a:pt x="53" y="49"/>
                    <a:pt x="53" y="49"/>
                  </a:cubicBezTo>
                  <a:lnTo>
                    <a:pt x="103" y="20"/>
                  </a:lnTo>
                  <a:lnTo>
                    <a:pt x="113" y="13"/>
                  </a:lnTo>
                  <a:lnTo>
                    <a:pt x="111" y="14"/>
                  </a:lnTo>
                  <a:lnTo>
                    <a:pt x="120" y="3"/>
                  </a:lnTo>
                  <a:cubicBezTo>
                    <a:pt x="123" y="0"/>
                    <a:pt x="127" y="0"/>
                    <a:pt x="130" y="1"/>
                  </a:cubicBezTo>
                  <a:lnTo>
                    <a:pt x="141" y="7"/>
                  </a:lnTo>
                  <a:lnTo>
                    <a:pt x="155" y="13"/>
                  </a:lnTo>
                  <a:close/>
                  <a:moveTo>
                    <a:pt x="134" y="21"/>
                  </a:moveTo>
                  <a:lnTo>
                    <a:pt x="123" y="15"/>
                  </a:lnTo>
                  <a:lnTo>
                    <a:pt x="133" y="14"/>
                  </a:lnTo>
                  <a:lnTo>
                    <a:pt x="124" y="25"/>
                  </a:lnTo>
                  <a:cubicBezTo>
                    <a:pt x="123" y="25"/>
                    <a:pt x="123" y="26"/>
                    <a:pt x="122" y="26"/>
                  </a:cubicBezTo>
                  <a:lnTo>
                    <a:pt x="111" y="33"/>
                  </a:lnTo>
                  <a:lnTo>
                    <a:pt x="61" y="62"/>
                  </a:lnTo>
                  <a:lnTo>
                    <a:pt x="63" y="61"/>
                  </a:lnTo>
                  <a:lnTo>
                    <a:pt x="42" y="80"/>
                  </a:lnTo>
                  <a:lnTo>
                    <a:pt x="43" y="79"/>
                  </a:lnTo>
                  <a:lnTo>
                    <a:pt x="29" y="101"/>
                  </a:lnTo>
                  <a:lnTo>
                    <a:pt x="22" y="114"/>
                  </a:lnTo>
                  <a:lnTo>
                    <a:pt x="15" y="125"/>
                  </a:lnTo>
                  <a:lnTo>
                    <a:pt x="8" y="112"/>
                  </a:lnTo>
                  <a:lnTo>
                    <a:pt x="12" y="112"/>
                  </a:lnTo>
                  <a:lnTo>
                    <a:pt x="15" y="112"/>
                  </a:lnTo>
                  <a:lnTo>
                    <a:pt x="13" y="113"/>
                  </a:lnTo>
                  <a:lnTo>
                    <a:pt x="32" y="108"/>
                  </a:lnTo>
                  <a:lnTo>
                    <a:pt x="31" y="108"/>
                  </a:lnTo>
                  <a:lnTo>
                    <a:pt x="45" y="102"/>
                  </a:lnTo>
                  <a:lnTo>
                    <a:pt x="42" y="104"/>
                  </a:lnTo>
                  <a:lnTo>
                    <a:pt x="55" y="89"/>
                  </a:lnTo>
                  <a:lnTo>
                    <a:pt x="68" y="69"/>
                  </a:lnTo>
                  <a:cubicBezTo>
                    <a:pt x="69" y="67"/>
                    <a:pt x="71" y="66"/>
                    <a:pt x="73" y="66"/>
                  </a:cubicBezTo>
                  <a:lnTo>
                    <a:pt x="77" y="65"/>
                  </a:lnTo>
                  <a:lnTo>
                    <a:pt x="75" y="65"/>
                  </a:lnTo>
                  <a:lnTo>
                    <a:pt x="84" y="60"/>
                  </a:lnTo>
                  <a:lnTo>
                    <a:pt x="97" y="53"/>
                  </a:lnTo>
                  <a:cubicBezTo>
                    <a:pt x="97" y="53"/>
                    <a:pt x="98" y="53"/>
                    <a:pt x="98" y="53"/>
                  </a:cubicBezTo>
                  <a:lnTo>
                    <a:pt x="111" y="49"/>
                  </a:lnTo>
                  <a:lnTo>
                    <a:pt x="108" y="50"/>
                  </a:lnTo>
                  <a:lnTo>
                    <a:pt x="115" y="45"/>
                  </a:lnTo>
                  <a:lnTo>
                    <a:pt x="121" y="39"/>
                  </a:lnTo>
                  <a:cubicBezTo>
                    <a:pt x="122" y="38"/>
                    <a:pt x="123" y="37"/>
                    <a:pt x="125" y="37"/>
                  </a:cubicBezTo>
                  <a:lnTo>
                    <a:pt x="129" y="36"/>
                  </a:lnTo>
                  <a:lnTo>
                    <a:pt x="124" y="39"/>
                  </a:lnTo>
                  <a:lnTo>
                    <a:pt x="127" y="34"/>
                  </a:lnTo>
                  <a:cubicBezTo>
                    <a:pt x="127" y="34"/>
                    <a:pt x="127" y="33"/>
                    <a:pt x="128" y="33"/>
                  </a:cubicBezTo>
                  <a:lnTo>
                    <a:pt x="147" y="15"/>
                  </a:lnTo>
                  <a:lnTo>
                    <a:pt x="149" y="28"/>
                  </a:lnTo>
                  <a:lnTo>
                    <a:pt x="134"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8" name="Freeform 109"/>
            <p:cNvSpPr>
              <a:spLocks/>
            </p:cNvSpPr>
            <p:nvPr/>
          </p:nvSpPr>
          <p:spPr bwMode="auto">
            <a:xfrm>
              <a:off x="6338888" y="5848351"/>
              <a:ext cx="19050" cy="50800"/>
            </a:xfrm>
            <a:custGeom>
              <a:avLst/>
              <a:gdLst>
                <a:gd name="T0" fmla="*/ 2147483647 w 32"/>
                <a:gd name="T1" fmla="*/ 2147483647 h 80"/>
                <a:gd name="T2" fmla="*/ 2147483647 w 32"/>
                <a:gd name="T3" fmla="*/ 2147483647 h 80"/>
                <a:gd name="T4" fmla="*/ 2147483647 w 32"/>
                <a:gd name="T5" fmla="*/ 0 h 80"/>
                <a:gd name="T6" fmla="*/ 2147483647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32" y="80"/>
                  </a:moveTo>
                  <a:cubicBezTo>
                    <a:pt x="19" y="80"/>
                    <a:pt x="5" y="74"/>
                    <a:pt x="5" y="44"/>
                  </a:cubicBezTo>
                  <a:cubicBezTo>
                    <a:pt x="5" y="44"/>
                    <a:pt x="0" y="7"/>
                    <a:pt x="28" y="0"/>
                  </a:cubicBezTo>
                  <a:cubicBezTo>
                    <a:pt x="28" y="0"/>
                    <a:pt x="28" y="74"/>
                    <a:pt x="32" y="8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9" name="Freeform 110"/>
            <p:cNvSpPr>
              <a:spLocks noEditPoints="1"/>
            </p:cNvSpPr>
            <p:nvPr/>
          </p:nvSpPr>
          <p:spPr bwMode="auto">
            <a:xfrm>
              <a:off x="6342063" y="5848351"/>
              <a:ext cx="26988" cy="61913"/>
            </a:xfrm>
            <a:custGeom>
              <a:avLst/>
              <a:gdLst>
                <a:gd name="T0" fmla="*/ 2147483647 w 44"/>
                <a:gd name="T1" fmla="*/ 2147483647 h 97"/>
                <a:gd name="T2" fmla="*/ 2147483647 w 44"/>
                <a:gd name="T3" fmla="*/ 2147483647 h 97"/>
                <a:gd name="T4" fmla="*/ 2147483647 w 44"/>
                <a:gd name="T5" fmla="*/ 2147483647 h 97"/>
                <a:gd name="T6" fmla="*/ 2147483647 w 44"/>
                <a:gd name="T7" fmla="*/ 2147483647 h 97"/>
                <a:gd name="T8" fmla="*/ 2147483647 w 44"/>
                <a:gd name="T9" fmla="*/ 2147483647 h 97"/>
                <a:gd name="T10" fmla="*/ 2147483647 w 44"/>
                <a:gd name="T11" fmla="*/ 2147483647 h 97"/>
                <a:gd name="T12" fmla="*/ 2147483647 w 44"/>
                <a:gd name="T13" fmla="*/ 2147483647 h 97"/>
                <a:gd name="T14" fmla="*/ 2147483647 w 44"/>
                <a:gd name="T15" fmla="*/ 2147483647 h 97"/>
                <a:gd name="T16" fmla="*/ 0 w 44"/>
                <a:gd name="T17" fmla="*/ 2147483647 h 97"/>
                <a:gd name="T18" fmla="*/ 2147483647 w 44"/>
                <a:gd name="T19" fmla="*/ 2147483647 h 97"/>
                <a:gd name="T20" fmla="*/ 2147483647 w 44"/>
                <a:gd name="T21" fmla="*/ 2147483647 h 97"/>
                <a:gd name="T22" fmla="*/ 2147483647 w 44"/>
                <a:gd name="T23" fmla="*/ 2147483647 h 97"/>
                <a:gd name="T24" fmla="*/ 2147483647 w 44"/>
                <a:gd name="T25" fmla="*/ 2147483647 h 97"/>
                <a:gd name="T26" fmla="*/ 2147483647 w 44"/>
                <a:gd name="T27" fmla="*/ 2147483647 h 97"/>
                <a:gd name="T28" fmla="*/ 2147483647 w 44"/>
                <a:gd name="T29" fmla="*/ 2147483647 h 97"/>
                <a:gd name="T30" fmla="*/ 2147483647 w 44"/>
                <a:gd name="T31" fmla="*/ 2147483647 h 97"/>
                <a:gd name="T32" fmla="*/ 2147483647 w 44"/>
                <a:gd name="T33" fmla="*/ 2147483647 h 97"/>
                <a:gd name="T34" fmla="*/ 2147483647 w 44"/>
                <a:gd name="T35" fmla="*/ 2147483647 h 97"/>
                <a:gd name="T36" fmla="*/ 2147483647 w 44"/>
                <a:gd name="T37" fmla="*/ 2147483647 h 97"/>
                <a:gd name="T38" fmla="*/ 2147483647 w 44"/>
                <a:gd name="T39" fmla="*/ 2147483647 h 97"/>
                <a:gd name="T40" fmla="*/ 2147483647 w 44"/>
                <a:gd name="T41" fmla="*/ 2147483647 h 97"/>
                <a:gd name="T42" fmla="*/ 2147483647 w 44"/>
                <a:gd name="T43" fmla="*/ 2147483647 h 97"/>
                <a:gd name="T44" fmla="*/ 2147483647 w 44"/>
                <a:gd name="T45" fmla="*/ 2147483647 h 97"/>
                <a:gd name="T46" fmla="*/ 2147483647 w 44"/>
                <a:gd name="T47" fmla="*/ 2147483647 h 97"/>
                <a:gd name="T48" fmla="*/ 2147483647 w 44"/>
                <a:gd name="T49" fmla="*/ 2147483647 h 97"/>
                <a:gd name="T50" fmla="*/ 2147483647 w 44"/>
                <a:gd name="T51" fmla="*/ 2147483647 h 97"/>
                <a:gd name="T52" fmla="*/ 2147483647 w 44"/>
                <a:gd name="T53" fmla="*/ 2147483647 h 97"/>
                <a:gd name="T54" fmla="*/ 2147483647 w 44"/>
                <a:gd name="T55" fmla="*/ 2147483647 h 97"/>
                <a:gd name="T56" fmla="*/ 2147483647 w 44"/>
                <a:gd name="T57" fmla="*/ 2147483647 h 97"/>
                <a:gd name="T58" fmla="*/ 2147483647 w 44"/>
                <a:gd name="T59" fmla="*/ 2147483647 h 97"/>
                <a:gd name="T60" fmla="*/ 2147483647 w 44"/>
                <a:gd name="T61" fmla="*/ 2147483647 h 97"/>
                <a:gd name="T62" fmla="*/ 2147483647 w 44"/>
                <a:gd name="T63" fmla="*/ 2147483647 h 97"/>
                <a:gd name="T64" fmla="*/ 2147483647 w 44"/>
                <a:gd name="T65" fmla="*/ 2147483647 h 97"/>
                <a:gd name="T66" fmla="*/ 2147483647 w 44"/>
                <a:gd name="T67" fmla="*/ 2147483647 h 97"/>
                <a:gd name="T68" fmla="*/ 2147483647 w 44"/>
                <a:gd name="T69" fmla="*/ 2147483647 h 97"/>
                <a:gd name="T70" fmla="*/ 2147483647 w 44"/>
                <a:gd name="T71" fmla="*/ 2147483647 h 97"/>
                <a:gd name="T72" fmla="*/ 2147483647 w 44"/>
                <a:gd name="T73" fmla="*/ 2147483647 h 97"/>
                <a:gd name="T74" fmla="*/ 2147483647 w 44"/>
                <a:gd name="T75" fmla="*/ 2147483647 h 97"/>
                <a:gd name="T76" fmla="*/ 2147483647 w 44"/>
                <a:gd name="T77" fmla="*/ 2147483647 h 97"/>
                <a:gd name="T78" fmla="*/ 2147483647 w 44"/>
                <a:gd name="T79" fmla="*/ 2147483647 h 97"/>
                <a:gd name="T80" fmla="*/ 2147483647 w 44"/>
                <a:gd name="T81" fmla="*/ 2147483647 h 97"/>
                <a:gd name="T82" fmla="*/ 2147483647 w 44"/>
                <a:gd name="T83" fmla="*/ 2147483647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7"/>
                <a:gd name="T128" fmla="*/ 44 w 44"/>
                <a:gd name="T129" fmla="*/ 97 h 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7">
                  <a:moveTo>
                    <a:pt x="43" y="87"/>
                  </a:moveTo>
                  <a:cubicBezTo>
                    <a:pt x="44" y="90"/>
                    <a:pt x="43" y="93"/>
                    <a:pt x="41" y="95"/>
                  </a:cubicBezTo>
                  <a:cubicBezTo>
                    <a:pt x="38" y="96"/>
                    <a:pt x="35" y="97"/>
                    <a:pt x="33" y="96"/>
                  </a:cubicBezTo>
                  <a:lnTo>
                    <a:pt x="15" y="89"/>
                  </a:lnTo>
                  <a:cubicBezTo>
                    <a:pt x="13" y="88"/>
                    <a:pt x="12" y="87"/>
                    <a:pt x="11" y="86"/>
                  </a:cubicBezTo>
                  <a:lnTo>
                    <a:pt x="4" y="75"/>
                  </a:lnTo>
                  <a:cubicBezTo>
                    <a:pt x="3" y="74"/>
                    <a:pt x="3" y="73"/>
                    <a:pt x="3" y="71"/>
                  </a:cubicBezTo>
                  <a:lnTo>
                    <a:pt x="1" y="53"/>
                  </a:lnTo>
                  <a:lnTo>
                    <a:pt x="0" y="46"/>
                  </a:lnTo>
                  <a:lnTo>
                    <a:pt x="1" y="33"/>
                  </a:lnTo>
                  <a:cubicBezTo>
                    <a:pt x="2" y="32"/>
                    <a:pt x="2" y="31"/>
                    <a:pt x="2" y="30"/>
                  </a:cubicBezTo>
                  <a:lnTo>
                    <a:pt x="9" y="15"/>
                  </a:lnTo>
                  <a:cubicBezTo>
                    <a:pt x="10" y="14"/>
                    <a:pt x="11" y="13"/>
                    <a:pt x="12" y="12"/>
                  </a:cubicBezTo>
                  <a:lnTo>
                    <a:pt x="27" y="2"/>
                  </a:lnTo>
                  <a:cubicBezTo>
                    <a:pt x="29" y="0"/>
                    <a:pt x="33" y="0"/>
                    <a:pt x="35" y="1"/>
                  </a:cubicBezTo>
                  <a:cubicBezTo>
                    <a:pt x="38" y="3"/>
                    <a:pt x="39" y="6"/>
                    <a:pt x="39" y="8"/>
                  </a:cubicBezTo>
                  <a:lnTo>
                    <a:pt x="39" y="11"/>
                  </a:lnTo>
                  <a:lnTo>
                    <a:pt x="39" y="20"/>
                  </a:lnTo>
                  <a:lnTo>
                    <a:pt x="40" y="46"/>
                  </a:lnTo>
                  <a:lnTo>
                    <a:pt x="41" y="73"/>
                  </a:lnTo>
                  <a:lnTo>
                    <a:pt x="42" y="83"/>
                  </a:lnTo>
                  <a:lnTo>
                    <a:pt x="43" y="87"/>
                  </a:lnTo>
                  <a:close/>
                  <a:moveTo>
                    <a:pt x="26" y="84"/>
                  </a:moveTo>
                  <a:lnTo>
                    <a:pt x="25" y="74"/>
                  </a:lnTo>
                  <a:lnTo>
                    <a:pt x="24" y="47"/>
                  </a:lnTo>
                  <a:lnTo>
                    <a:pt x="23" y="20"/>
                  </a:lnTo>
                  <a:lnTo>
                    <a:pt x="23" y="11"/>
                  </a:lnTo>
                  <a:lnTo>
                    <a:pt x="23" y="8"/>
                  </a:lnTo>
                  <a:lnTo>
                    <a:pt x="36" y="15"/>
                  </a:lnTo>
                  <a:lnTo>
                    <a:pt x="21" y="25"/>
                  </a:lnTo>
                  <a:lnTo>
                    <a:pt x="24" y="22"/>
                  </a:lnTo>
                  <a:lnTo>
                    <a:pt x="17" y="37"/>
                  </a:lnTo>
                  <a:lnTo>
                    <a:pt x="17" y="34"/>
                  </a:lnTo>
                  <a:lnTo>
                    <a:pt x="16" y="46"/>
                  </a:lnTo>
                  <a:lnTo>
                    <a:pt x="16" y="52"/>
                  </a:lnTo>
                  <a:lnTo>
                    <a:pt x="18" y="70"/>
                  </a:lnTo>
                  <a:lnTo>
                    <a:pt x="17" y="66"/>
                  </a:lnTo>
                  <a:lnTo>
                    <a:pt x="24" y="77"/>
                  </a:lnTo>
                  <a:lnTo>
                    <a:pt x="20" y="74"/>
                  </a:lnTo>
                  <a:lnTo>
                    <a:pt x="38" y="81"/>
                  </a:lnTo>
                  <a:lnTo>
                    <a:pt x="28" y="90"/>
                  </a:lnTo>
                  <a:lnTo>
                    <a:pt x="26" y="8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0" name="Freeform 111"/>
            <p:cNvSpPr>
              <a:spLocks/>
            </p:cNvSpPr>
            <p:nvPr/>
          </p:nvSpPr>
          <p:spPr bwMode="auto">
            <a:xfrm>
              <a:off x="6378575" y="5848351"/>
              <a:ext cx="19050" cy="50800"/>
            </a:xfrm>
            <a:custGeom>
              <a:avLst/>
              <a:gdLst>
                <a:gd name="T0" fmla="*/ 0 w 32"/>
                <a:gd name="T1" fmla="*/ 2147483647 h 80"/>
                <a:gd name="T2" fmla="*/ 2147483647 w 32"/>
                <a:gd name="T3" fmla="*/ 2147483647 h 80"/>
                <a:gd name="T4" fmla="*/ 0 w 32"/>
                <a:gd name="T5" fmla="*/ 0 h 80"/>
                <a:gd name="T6" fmla="*/ 0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0" y="80"/>
                  </a:moveTo>
                  <a:cubicBezTo>
                    <a:pt x="11" y="80"/>
                    <a:pt x="32" y="68"/>
                    <a:pt x="27" y="44"/>
                  </a:cubicBezTo>
                  <a:cubicBezTo>
                    <a:pt x="27" y="44"/>
                    <a:pt x="32" y="7"/>
                    <a:pt x="0" y="0"/>
                  </a:cubicBezTo>
                  <a:cubicBezTo>
                    <a:pt x="0" y="0"/>
                    <a:pt x="0" y="68"/>
                    <a:pt x="0" y="80"/>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1" name="Freeform 112"/>
            <p:cNvSpPr>
              <a:spLocks noEditPoints="1"/>
            </p:cNvSpPr>
            <p:nvPr/>
          </p:nvSpPr>
          <p:spPr bwMode="auto">
            <a:xfrm>
              <a:off x="6378575" y="5848351"/>
              <a:ext cx="26988" cy="61913"/>
            </a:xfrm>
            <a:custGeom>
              <a:avLst/>
              <a:gdLst>
                <a:gd name="T0" fmla="*/ 2147483647 w 43"/>
                <a:gd name="T1" fmla="*/ 2147483647 h 97"/>
                <a:gd name="T2" fmla="*/ 2147483647 w 43"/>
                <a:gd name="T3" fmla="*/ 2147483647 h 97"/>
                <a:gd name="T4" fmla="*/ 2147483647 w 43"/>
                <a:gd name="T5" fmla="*/ 2147483647 h 97"/>
                <a:gd name="T6" fmla="*/ 2147483647 w 43"/>
                <a:gd name="T7" fmla="*/ 2147483647 h 97"/>
                <a:gd name="T8" fmla="*/ 2147483647 w 43"/>
                <a:gd name="T9" fmla="*/ 2147483647 h 97"/>
                <a:gd name="T10" fmla="*/ 2147483647 w 43"/>
                <a:gd name="T11" fmla="*/ 2147483647 h 97"/>
                <a:gd name="T12" fmla="*/ 2147483647 w 43"/>
                <a:gd name="T13" fmla="*/ 2147483647 h 97"/>
                <a:gd name="T14" fmla="*/ 2147483647 w 43"/>
                <a:gd name="T15" fmla="*/ 2147483647 h 97"/>
                <a:gd name="T16" fmla="*/ 2147483647 w 43"/>
                <a:gd name="T17" fmla="*/ 2147483647 h 97"/>
                <a:gd name="T18" fmla="*/ 2147483647 w 43"/>
                <a:gd name="T19" fmla="*/ 2147483647 h 97"/>
                <a:gd name="T20" fmla="*/ 2147483647 w 43"/>
                <a:gd name="T21" fmla="*/ 2147483647 h 97"/>
                <a:gd name="T22" fmla="*/ 2147483647 w 43"/>
                <a:gd name="T23" fmla="*/ 2147483647 h 97"/>
                <a:gd name="T24" fmla="*/ 2147483647 w 43"/>
                <a:gd name="T25" fmla="*/ 2147483647 h 97"/>
                <a:gd name="T26" fmla="*/ 2147483647 w 43"/>
                <a:gd name="T27" fmla="*/ 2147483647 h 97"/>
                <a:gd name="T28" fmla="*/ 2147483647 w 43"/>
                <a:gd name="T29" fmla="*/ 2147483647 h 97"/>
                <a:gd name="T30" fmla="*/ 2147483647 w 43"/>
                <a:gd name="T31" fmla="*/ 2147483647 h 97"/>
                <a:gd name="T32" fmla="*/ 2147483647 w 43"/>
                <a:gd name="T33" fmla="*/ 2147483647 h 97"/>
                <a:gd name="T34" fmla="*/ 2147483647 w 43"/>
                <a:gd name="T35" fmla="*/ 2147483647 h 97"/>
                <a:gd name="T36" fmla="*/ 2147483647 w 43"/>
                <a:gd name="T37" fmla="*/ 2147483647 h 97"/>
                <a:gd name="T38" fmla="*/ 0 w 43"/>
                <a:gd name="T39" fmla="*/ 2147483647 h 97"/>
                <a:gd name="T40" fmla="*/ 0 w 43"/>
                <a:gd name="T41" fmla="*/ 2147483647 h 97"/>
                <a:gd name="T42" fmla="*/ 0 w 43"/>
                <a:gd name="T43" fmla="*/ 2147483647 h 97"/>
                <a:gd name="T44" fmla="*/ 0 w 43"/>
                <a:gd name="T45" fmla="*/ 2147483647 h 97"/>
                <a:gd name="T46" fmla="*/ 0 w 43"/>
                <a:gd name="T47" fmla="*/ 2147483647 h 97"/>
                <a:gd name="T48" fmla="*/ 2147483647 w 43"/>
                <a:gd name="T49" fmla="*/ 2147483647 h 97"/>
                <a:gd name="T50" fmla="*/ 2147483647 w 43"/>
                <a:gd name="T51" fmla="*/ 2147483647 h 97"/>
                <a:gd name="T52" fmla="*/ 2147483647 w 43"/>
                <a:gd name="T53" fmla="*/ 2147483647 h 97"/>
                <a:gd name="T54" fmla="*/ 2147483647 w 43"/>
                <a:gd name="T55" fmla="*/ 2147483647 h 97"/>
                <a:gd name="T56" fmla="*/ 2147483647 w 43"/>
                <a:gd name="T57" fmla="*/ 2147483647 h 97"/>
                <a:gd name="T58" fmla="*/ 2147483647 w 43"/>
                <a:gd name="T59" fmla="*/ 2147483647 h 97"/>
                <a:gd name="T60" fmla="*/ 2147483647 w 43"/>
                <a:gd name="T61" fmla="*/ 2147483647 h 97"/>
                <a:gd name="T62" fmla="*/ 2147483647 w 43"/>
                <a:gd name="T63" fmla="*/ 2147483647 h 97"/>
                <a:gd name="T64" fmla="*/ 2147483647 w 43"/>
                <a:gd name="T65" fmla="*/ 2147483647 h 97"/>
                <a:gd name="T66" fmla="*/ 2147483647 w 43"/>
                <a:gd name="T67" fmla="*/ 2147483647 h 97"/>
                <a:gd name="T68" fmla="*/ 2147483647 w 43"/>
                <a:gd name="T69" fmla="*/ 2147483647 h 97"/>
                <a:gd name="T70" fmla="*/ 2147483647 w 43"/>
                <a:gd name="T71" fmla="*/ 2147483647 h 97"/>
                <a:gd name="T72" fmla="*/ 2147483647 w 43"/>
                <a:gd name="T73" fmla="*/ 2147483647 h 97"/>
                <a:gd name="T74" fmla="*/ 2147483647 w 43"/>
                <a:gd name="T75" fmla="*/ 2147483647 h 97"/>
                <a:gd name="T76" fmla="*/ 0 w 43"/>
                <a:gd name="T77" fmla="*/ 2147483647 h 97"/>
                <a:gd name="T78" fmla="*/ 0 w 43"/>
                <a:gd name="T79" fmla="*/ 2147483647 h 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
                <a:gd name="T121" fmla="*/ 0 h 97"/>
                <a:gd name="T122" fmla="*/ 43 w 43"/>
                <a:gd name="T123" fmla="*/ 97 h 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 h="97">
                  <a:moveTo>
                    <a:pt x="16" y="88"/>
                  </a:moveTo>
                  <a:lnTo>
                    <a:pt x="5" y="81"/>
                  </a:lnTo>
                  <a:lnTo>
                    <a:pt x="25" y="72"/>
                  </a:lnTo>
                  <a:lnTo>
                    <a:pt x="21" y="76"/>
                  </a:lnTo>
                  <a:lnTo>
                    <a:pt x="27" y="65"/>
                  </a:lnTo>
                  <a:lnTo>
                    <a:pt x="26" y="68"/>
                  </a:lnTo>
                  <a:lnTo>
                    <a:pt x="27" y="52"/>
                  </a:lnTo>
                  <a:lnTo>
                    <a:pt x="27" y="46"/>
                  </a:lnTo>
                  <a:lnTo>
                    <a:pt x="26" y="34"/>
                  </a:lnTo>
                  <a:lnTo>
                    <a:pt x="27" y="37"/>
                  </a:lnTo>
                  <a:lnTo>
                    <a:pt x="19" y="22"/>
                  </a:lnTo>
                  <a:lnTo>
                    <a:pt x="23" y="25"/>
                  </a:lnTo>
                  <a:lnTo>
                    <a:pt x="5" y="15"/>
                  </a:lnTo>
                  <a:lnTo>
                    <a:pt x="16" y="8"/>
                  </a:lnTo>
                  <a:lnTo>
                    <a:pt x="16" y="11"/>
                  </a:lnTo>
                  <a:lnTo>
                    <a:pt x="16" y="19"/>
                  </a:lnTo>
                  <a:lnTo>
                    <a:pt x="16" y="44"/>
                  </a:lnTo>
                  <a:lnTo>
                    <a:pt x="16" y="70"/>
                  </a:lnTo>
                  <a:lnTo>
                    <a:pt x="16" y="88"/>
                  </a:lnTo>
                  <a:close/>
                  <a:moveTo>
                    <a:pt x="0" y="70"/>
                  </a:moveTo>
                  <a:lnTo>
                    <a:pt x="0" y="44"/>
                  </a:lnTo>
                  <a:lnTo>
                    <a:pt x="0" y="19"/>
                  </a:lnTo>
                  <a:lnTo>
                    <a:pt x="0" y="11"/>
                  </a:lnTo>
                  <a:lnTo>
                    <a:pt x="0" y="8"/>
                  </a:lnTo>
                  <a:cubicBezTo>
                    <a:pt x="0" y="6"/>
                    <a:pt x="2" y="3"/>
                    <a:pt x="4" y="2"/>
                  </a:cubicBezTo>
                  <a:cubicBezTo>
                    <a:pt x="7" y="0"/>
                    <a:pt x="10" y="0"/>
                    <a:pt x="12" y="1"/>
                  </a:cubicBezTo>
                  <a:lnTo>
                    <a:pt x="30" y="11"/>
                  </a:lnTo>
                  <a:cubicBezTo>
                    <a:pt x="32" y="12"/>
                    <a:pt x="33" y="13"/>
                    <a:pt x="34" y="15"/>
                  </a:cubicBezTo>
                  <a:lnTo>
                    <a:pt x="42" y="30"/>
                  </a:lnTo>
                  <a:cubicBezTo>
                    <a:pt x="42" y="31"/>
                    <a:pt x="42" y="32"/>
                    <a:pt x="42" y="33"/>
                  </a:cubicBezTo>
                  <a:lnTo>
                    <a:pt x="43" y="46"/>
                  </a:lnTo>
                  <a:lnTo>
                    <a:pt x="43" y="53"/>
                  </a:lnTo>
                  <a:lnTo>
                    <a:pt x="42" y="69"/>
                  </a:lnTo>
                  <a:cubicBezTo>
                    <a:pt x="42" y="70"/>
                    <a:pt x="42" y="71"/>
                    <a:pt x="41" y="72"/>
                  </a:cubicBezTo>
                  <a:lnTo>
                    <a:pt x="35" y="83"/>
                  </a:lnTo>
                  <a:cubicBezTo>
                    <a:pt x="35" y="85"/>
                    <a:pt x="33" y="86"/>
                    <a:pt x="32" y="87"/>
                  </a:cubicBezTo>
                  <a:lnTo>
                    <a:pt x="12" y="96"/>
                  </a:lnTo>
                  <a:cubicBezTo>
                    <a:pt x="9" y="97"/>
                    <a:pt x="6" y="97"/>
                    <a:pt x="4" y="95"/>
                  </a:cubicBezTo>
                  <a:cubicBezTo>
                    <a:pt x="2" y="94"/>
                    <a:pt x="0" y="91"/>
                    <a:pt x="0" y="88"/>
                  </a:cubicBezTo>
                  <a:lnTo>
                    <a:pt x="0" y="7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2" name="Freeform 113"/>
            <p:cNvSpPr>
              <a:spLocks/>
            </p:cNvSpPr>
            <p:nvPr/>
          </p:nvSpPr>
          <p:spPr bwMode="auto">
            <a:xfrm>
              <a:off x="6327775" y="5899151"/>
              <a:ext cx="50800" cy="61913"/>
            </a:xfrm>
            <a:custGeom>
              <a:avLst/>
              <a:gdLst>
                <a:gd name="T0" fmla="*/ 0 w 80"/>
                <a:gd name="T1" fmla="*/ 2147483647 h 96"/>
                <a:gd name="T2" fmla="*/ 2147483647 w 80"/>
                <a:gd name="T3" fmla="*/ 2147483647 h 96"/>
                <a:gd name="T4" fmla="*/ 2147483647 w 80"/>
                <a:gd name="T5" fmla="*/ 0 h 96"/>
                <a:gd name="T6" fmla="*/ 0 w 80"/>
                <a:gd name="T7" fmla="*/ 2147483647 h 96"/>
                <a:gd name="T8" fmla="*/ 0 60000 65536"/>
                <a:gd name="T9" fmla="*/ 0 60000 65536"/>
                <a:gd name="T10" fmla="*/ 0 60000 65536"/>
                <a:gd name="T11" fmla="*/ 0 60000 65536"/>
                <a:gd name="T12" fmla="*/ 0 w 80"/>
                <a:gd name="T13" fmla="*/ 0 h 96"/>
                <a:gd name="T14" fmla="*/ 80 w 80"/>
                <a:gd name="T15" fmla="*/ 96 h 96"/>
              </a:gdLst>
              <a:ahLst/>
              <a:cxnLst>
                <a:cxn ang="T8">
                  <a:pos x="T0" y="T1"/>
                </a:cxn>
                <a:cxn ang="T9">
                  <a:pos x="T2" y="T3"/>
                </a:cxn>
                <a:cxn ang="T10">
                  <a:pos x="T4" y="T5"/>
                </a:cxn>
                <a:cxn ang="T11">
                  <a:pos x="T6" y="T7"/>
                </a:cxn>
              </a:cxnLst>
              <a:rect l="T12" t="T13" r="T14" b="T15"/>
              <a:pathLst>
                <a:path w="80" h="96">
                  <a:moveTo>
                    <a:pt x="0" y="96"/>
                  </a:moveTo>
                  <a:cubicBezTo>
                    <a:pt x="5" y="90"/>
                    <a:pt x="10" y="84"/>
                    <a:pt x="20" y="78"/>
                  </a:cubicBezTo>
                  <a:cubicBezTo>
                    <a:pt x="25" y="72"/>
                    <a:pt x="80" y="30"/>
                    <a:pt x="75" y="0"/>
                  </a:cubicBezTo>
                  <a:cubicBezTo>
                    <a:pt x="75" y="0"/>
                    <a:pt x="0" y="96"/>
                    <a:pt x="0" y="96"/>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3" name="Freeform 114"/>
            <p:cNvSpPr>
              <a:spLocks/>
            </p:cNvSpPr>
            <p:nvPr/>
          </p:nvSpPr>
          <p:spPr bwMode="auto">
            <a:xfrm>
              <a:off x="6329363" y="5903913"/>
              <a:ext cx="55563" cy="66675"/>
            </a:xfrm>
            <a:custGeom>
              <a:avLst/>
              <a:gdLst>
                <a:gd name="T0" fmla="*/ 0 w 89"/>
                <a:gd name="T1" fmla="*/ 2147483647 h 103"/>
                <a:gd name="T2" fmla="*/ 2147483647 w 89"/>
                <a:gd name="T3" fmla="*/ 2147483647 h 103"/>
                <a:gd name="T4" fmla="*/ 2147483647 w 89"/>
                <a:gd name="T5" fmla="*/ 2147483647 h 103"/>
                <a:gd name="T6" fmla="*/ 2147483647 w 89"/>
                <a:gd name="T7" fmla="*/ 2147483647 h 103"/>
                <a:gd name="T8" fmla="*/ 2147483647 w 89"/>
                <a:gd name="T9" fmla="*/ 2147483647 h 103"/>
                <a:gd name="T10" fmla="*/ 2147483647 w 89"/>
                <a:gd name="T11" fmla="*/ 2147483647 h 103"/>
                <a:gd name="T12" fmla="*/ 2147483647 w 89"/>
                <a:gd name="T13" fmla="*/ 2147483647 h 103"/>
                <a:gd name="T14" fmla="*/ 2147483647 w 89"/>
                <a:gd name="T15" fmla="*/ 2147483647 h 103"/>
                <a:gd name="T16" fmla="*/ 2147483647 w 89"/>
                <a:gd name="T17" fmla="*/ 2147483647 h 103"/>
                <a:gd name="T18" fmla="*/ 2147483647 w 89"/>
                <a:gd name="T19" fmla="*/ 0 h 103"/>
                <a:gd name="T20" fmla="*/ 2147483647 w 89"/>
                <a:gd name="T21" fmla="*/ 2147483647 h 103"/>
                <a:gd name="T22" fmla="*/ 2147483647 w 89"/>
                <a:gd name="T23" fmla="*/ 2147483647 h 103"/>
                <a:gd name="T24" fmla="*/ 2147483647 w 89"/>
                <a:gd name="T25" fmla="*/ 2147483647 h 103"/>
                <a:gd name="T26" fmla="*/ 2147483647 w 89"/>
                <a:gd name="T27" fmla="*/ 2147483647 h 103"/>
                <a:gd name="T28" fmla="*/ 2147483647 w 89"/>
                <a:gd name="T29" fmla="*/ 2147483647 h 103"/>
                <a:gd name="T30" fmla="*/ 2147483647 w 89"/>
                <a:gd name="T31" fmla="*/ 2147483647 h 103"/>
                <a:gd name="T32" fmla="*/ 2147483647 w 89"/>
                <a:gd name="T33" fmla="*/ 2147483647 h 103"/>
                <a:gd name="T34" fmla="*/ 2147483647 w 89"/>
                <a:gd name="T35" fmla="*/ 2147483647 h 103"/>
                <a:gd name="T36" fmla="*/ 2147483647 w 89"/>
                <a:gd name="T37" fmla="*/ 2147483647 h 103"/>
                <a:gd name="T38" fmla="*/ 2147483647 w 89"/>
                <a:gd name="T39" fmla="*/ 2147483647 h 103"/>
                <a:gd name="T40" fmla="*/ 0 w 89"/>
                <a:gd name="T41" fmla="*/ 2147483647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103"/>
                <a:gd name="T65" fmla="*/ 89 w 89"/>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103">
                  <a:moveTo>
                    <a:pt x="0" y="92"/>
                  </a:moveTo>
                  <a:lnTo>
                    <a:pt x="8" y="83"/>
                  </a:lnTo>
                  <a:cubicBezTo>
                    <a:pt x="9" y="83"/>
                    <a:pt x="9" y="82"/>
                    <a:pt x="10" y="82"/>
                  </a:cubicBezTo>
                  <a:lnTo>
                    <a:pt x="22" y="73"/>
                  </a:lnTo>
                  <a:lnTo>
                    <a:pt x="32" y="64"/>
                  </a:lnTo>
                  <a:lnTo>
                    <a:pt x="52" y="44"/>
                  </a:lnTo>
                  <a:lnTo>
                    <a:pt x="51" y="45"/>
                  </a:lnTo>
                  <a:lnTo>
                    <a:pt x="69" y="21"/>
                  </a:lnTo>
                  <a:lnTo>
                    <a:pt x="68" y="24"/>
                  </a:lnTo>
                  <a:lnTo>
                    <a:pt x="74" y="0"/>
                  </a:lnTo>
                  <a:lnTo>
                    <a:pt x="89" y="3"/>
                  </a:lnTo>
                  <a:lnTo>
                    <a:pt x="83" y="27"/>
                  </a:lnTo>
                  <a:cubicBezTo>
                    <a:pt x="83" y="28"/>
                    <a:pt x="83" y="29"/>
                    <a:pt x="82" y="30"/>
                  </a:cubicBezTo>
                  <a:lnTo>
                    <a:pt x="64" y="54"/>
                  </a:lnTo>
                  <a:cubicBezTo>
                    <a:pt x="64" y="55"/>
                    <a:pt x="63" y="55"/>
                    <a:pt x="63" y="55"/>
                  </a:cubicBezTo>
                  <a:lnTo>
                    <a:pt x="43" y="75"/>
                  </a:lnTo>
                  <a:lnTo>
                    <a:pt x="31" y="86"/>
                  </a:lnTo>
                  <a:lnTo>
                    <a:pt x="19" y="95"/>
                  </a:lnTo>
                  <a:lnTo>
                    <a:pt x="20" y="94"/>
                  </a:lnTo>
                  <a:lnTo>
                    <a:pt x="12" y="103"/>
                  </a:lnTo>
                  <a:lnTo>
                    <a:pt x="0" y="9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4" name="Freeform 115"/>
            <p:cNvSpPr>
              <a:spLocks/>
            </p:cNvSpPr>
            <p:nvPr/>
          </p:nvSpPr>
          <p:spPr bwMode="auto">
            <a:xfrm>
              <a:off x="6357938" y="5848351"/>
              <a:ext cx="20638" cy="61913"/>
            </a:xfrm>
            <a:custGeom>
              <a:avLst/>
              <a:gdLst>
                <a:gd name="T0" fmla="*/ 2147483647 w 32"/>
                <a:gd name="T1" fmla="*/ 2147483647 h 96"/>
                <a:gd name="T2" fmla="*/ 2147483647 w 32"/>
                <a:gd name="T3" fmla="*/ 0 h 96"/>
                <a:gd name="T4" fmla="*/ 2147483647 w 32"/>
                <a:gd name="T5" fmla="*/ 0 h 96"/>
                <a:gd name="T6" fmla="*/ 0 w 32"/>
                <a:gd name="T7" fmla="*/ 0 h 96"/>
                <a:gd name="T8" fmla="*/ 2147483647 w 32"/>
                <a:gd name="T9" fmla="*/ 2147483647 h 96"/>
                <a:gd name="T10" fmla="*/ 2147483647 w 32"/>
                <a:gd name="T11" fmla="*/ 2147483647 h 96"/>
                <a:gd name="T12" fmla="*/ 2147483647 w 32"/>
                <a:gd name="T13" fmla="*/ 2147483647 h 96"/>
                <a:gd name="T14" fmla="*/ 0 60000 65536"/>
                <a:gd name="T15" fmla="*/ 0 60000 65536"/>
                <a:gd name="T16" fmla="*/ 0 60000 65536"/>
                <a:gd name="T17" fmla="*/ 0 60000 65536"/>
                <a:gd name="T18" fmla="*/ 0 60000 65536"/>
                <a:gd name="T19" fmla="*/ 0 60000 65536"/>
                <a:gd name="T20" fmla="*/ 0 60000 65536"/>
                <a:gd name="T21" fmla="*/ 0 w 32"/>
                <a:gd name="T22" fmla="*/ 0 h 96"/>
                <a:gd name="T23" fmla="*/ 32 w 32"/>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6">
                  <a:moveTo>
                    <a:pt x="32" y="90"/>
                  </a:moveTo>
                  <a:cubicBezTo>
                    <a:pt x="32" y="83"/>
                    <a:pt x="32" y="0"/>
                    <a:pt x="32" y="0"/>
                  </a:cubicBezTo>
                  <a:cubicBezTo>
                    <a:pt x="32" y="0"/>
                    <a:pt x="19" y="0"/>
                    <a:pt x="14" y="0"/>
                  </a:cubicBezTo>
                  <a:cubicBezTo>
                    <a:pt x="5" y="0"/>
                    <a:pt x="0" y="0"/>
                    <a:pt x="0" y="0"/>
                  </a:cubicBezTo>
                  <a:cubicBezTo>
                    <a:pt x="0" y="0"/>
                    <a:pt x="0" y="83"/>
                    <a:pt x="5" y="90"/>
                  </a:cubicBezTo>
                  <a:cubicBezTo>
                    <a:pt x="5" y="90"/>
                    <a:pt x="10" y="96"/>
                    <a:pt x="19" y="96"/>
                  </a:cubicBezTo>
                  <a:cubicBezTo>
                    <a:pt x="23" y="90"/>
                    <a:pt x="32" y="90"/>
                    <a:pt x="32" y="9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5" name="Freeform 116"/>
            <p:cNvSpPr>
              <a:spLocks noEditPoints="1"/>
            </p:cNvSpPr>
            <p:nvPr/>
          </p:nvSpPr>
          <p:spPr bwMode="auto">
            <a:xfrm>
              <a:off x="6357938" y="5848351"/>
              <a:ext cx="30163" cy="71438"/>
            </a:xfrm>
            <a:custGeom>
              <a:avLst/>
              <a:gdLst>
                <a:gd name="T0" fmla="*/ 2147483647 w 48"/>
                <a:gd name="T1" fmla="*/ 2147483647 h 113"/>
                <a:gd name="T2" fmla="*/ 2147483647 w 48"/>
                <a:gd name="T3" fmla="*/ 2147483647 h 113"/>
                <a:gd name="T4" fmla="*/ 2147483647 w 48"/>
                <a:gd name="T5" fmla="*/ 2147483647 h 113"/>
                <a:gd name="T6" fmla="*/ 2147483647 w 48"/>
                <a:gd name="T7" fmla="*/ 2147483647 h 113"/>
                <a:gd name="T8" fmla="*/ 2147483647 w 48"/>
                <a:gd name="T9" fmla="*/ 2147483647 h 113"/>
                <a:gd name="T10" fmla="*/ 2147483647 w 48"/>
                <a:gd name="T11" fmla="*/ 2147483647 h 113"/>
                <a:gd name="T12" fmla="*/ 2147483647 w 48"/>
                <a:gd name="T13" fmla="*/ 2147483647 h 113"/>
                <a:gd name="T14" fmla="*/ 2147483647 w 48"/>
                <a:gd name="T15" fmla="*/ 2147483647 h 113"/>
                <a:gd name="T16" fmla="*/ 2147483647 w 48"/>
                <a:gd name="T17" fmla="*/ 2147483647 h 113"/>
                <a:gd name="T18" fmla="*/ 2147483647 w 48"/>
                <a:gd name="T19" fmla="*/ 2147483647 h 113"/>
                <a:gd name="T20" fmla="*/ 2147483647 w 48"/>
                <a:gd name="T21" fmla="*/ 2147483647 h 113"/>
                <a:gd name="T22" fmla="*/ 2147483647 w 48"/>
                <a:gd name="T23" fmla="*/ 2147483647 h 113"/>
                <a:gd name="T24" fmla="*/ 2147483647 w 48"/>
                <a:gd name="T25" fmla="*/ 2147483647 h 113"/>
                <a:gd name="T26" fmla="*/ 2147483647 w 48"/>
                <a:gd name="T27" fmla="*/ 2147483647 h 113"/>
                <a:gd name="T28" fmla="*/ 2147483647 w 48"/>
                <a:gd name="T29" fmla="*/ 2147483647 h 113"/>
                <a:gd name="T30" fmla="*/ 2147483647 w 48"/>
                <a:gd name="T31" fmla="*/ 2147483647 h 113"/>
                <a:gd name="T32" fmla="*/ 2147483647 w 48"/>
                <a:gd name="T33" fmla="*/ 2147483647 h 113"/>
                <a:gd name="T34" fmla="*/ 2147483647 w 48"/>
                <a:gd name="T35" fmla="*/ 2147483647 h 113"/>
                <a:gd name="T36" fmla="*/ 2147483647 w 48"/>
                <a:gd name="T37" fmla="*/ 2147483647 h 113"/>
                <a:gd name="T38" fmla="*/ 2147483647 w 48"/>
                <a:gd name="T39" fmla="*/ 2147483647 h 113"/>
                <a:gd name="T40" fmla="*/ 2147483647 w 48"/>
                <a:gd name="T41" fmla="*/ 2147483647 h 113"/>
                <a:gd name="T42" fmla="*/ 2147483647 w 48"/>
                <a:gd name="T43" fmla="*/ 2147483647 h 113"/>
                <a:gd name="T44" fmla="*/ 2147483647 w 48"/>
                <a:gd name="T45" fmla="*/ 2147483647 h 113"/>
                <a:gd name="T46" fmla="*/ 2147483647 w 48"/>
                <a:gd name="T47" fmla="*/ 2147483647 h 113"/>
                <a:gd name="T48" fmla="*/ 2147483647 w 48"/>
                <a:gd name="T49" fmla="*/ 2147483647 h 113"/>
                <a:gd name="T50" fmla="*/ 2147483647 w 48"/>
                <a:gd name="T51" fmla="*/ 2147483647 h 113"/>
                <a:gd name="T52" fmla="*/ 2147483647 w 48"/>
                <a:gd name="T53" fmla="*/ 2147483647 h 113"/>
                <a:gd name="T54" fmla="*/ 2147483647 w 48"/>
                <a:gd name="T55" fmla="*/ 2147483647 h 113"/>
                <a:gd name="T56" fmla="*/ 2147483647 w 48"/>
                <a:gd name="T57" fmla="*/ 2147483647 h 113"/>
                <a:gd name="T58" fmla="*/ 2147483647 w 48"/>
                <a:gd name="T59" fmla="*/ 2147483647 h 113"/>
                <a:gd name="T60" fmla="*/ 2147483647 w 48"/>
                <a:gd name="T61" fmla="*/ 2147483647 h 113"/>
                <a:gd name="T62" fmla="*/ 2147483647 w 48"/>
                <a:gd name="T63" fmla="*/ 2147483647 h 113"/>
                <a:gd name="T64" fmla="*/ 2147483647 w 48"/>
                <a:gd name="T65" fmla="*/ 2147483647 h 113"/>
                <a:gd name="T66" fmla="*/ 2147483647 w 48"/>
                <a:gd name="T67" fmla="*/ 2147483647 h 113"/>
                <a:gd name="T68" fmla="*/ 2147483647 w 48"/>
                <a:gd name="T69" fmla="*/ 2147483647 h 113"/>
                <a:gd name="T70" fmla="*/ 2147483647 w 48"/>
                <a:gd name="T71" fmla="*/ 2147483647 h 113"/>
                <a:gd name="T72" fmla="*/ 2147483647 w 48"/>
                <a:gd name="T73" fmla="*/ 2147483647 h 113"/>
                <a:gd name="T74" fmla="*/ 2147483647 w 48"/>
                <a:gd name="T75" fmla="*/ 2147483647 h 113"/>
                <a:gd name="T76" fmla="*/ 2147483647 w 48"/>
                <a:gd name="T77" fmla="*/ 2147483647 h 113"/>
                <a:gd name="T78" fmla="*/ 2147483647 w 48"/>
                <a:gd name="T79" fmla="*/ 2147483647 h 113"/>
                <a:gd name="T80" fmla="*/ 2147483647 w 48"/>
                <a:gd name="T81" fmla="*/ 2147483647 h 113"/>
                <a:gd name="T82" fmla="*/ 0 w 48"/>
                <a:gd name="T83" fmla="*/ 2147483647 h 113"/>
                <a:gd name="T84" fmla="*/ 0 w 48"/>
                <a:gd name="T85" fmla="*/ 2147483647 h 113"/>
                <a:gd name="T86" fmla="*/ 0 w 48"/>
                <a:gd name="T87" fmla="*/ 2147483647 h 113"/>
                <a:gd name="T88" fmla="*/ 2147483647 w 48"/>
                <a:gd name="T89" fmla="*/ 0 h 113"/>
                <a:gd name="T90" fmla="*/ 2147483647 w 48"/>
                <a:gd name="T91" fmla="*/ 0 h 113"/>
                <a:gd name="T92" fmla="*/ 2147483647 w 48"/>
                <a:gd name="T93" fmla="*/ 0 h 113"/>
                <a:gd name="T94" fmla="*/ 2147483647 w 48"/>
                <a:gd name="T95" fmla="*/ 0 h 113"/>
                <a:gd name="T96" fmla="*/ 2147483647 w 48"/>
                <a:gd name="T97" fmla="*/ 0 h 113"/>
                <a:gd name="T98" fmla="*/ 2147483647 w 48"/>
                <a:gd name="T99" fmla="*/ 2147483647 h 113"/>
                <a:gd name="T100" fmla="*/ 2147483647 w 48"/>
                <a:gd name="T101" fmla="*/ 2147483647 h 113"/>
                <a:gd name="T102" fmla="*/ 2147483647 w 48"/>
                <a:gd name="T103" fmla="*/ 2147483647 h 113"/>
                <a:gd name="T104" fmla="*/ 2147483647 w 48"/>
                <a:gd name="T105" fmla="*/ 2147483647 h 113"/>
                <a:gd name="T106" fmla="*/ 2147483647 w 48"/>
                <a:gd name="T107" fmla="*/ 2147483647 h 113"/>
                <a:gd name="T108" fmla="*/ 2147483647 w 48"/>
                <a:gd name="T109" fmla="*/ 2147483647 h 113"/>
                <a:gd name="T110" fmla="*/ 2147483647 w 48"/>
                <a:gd name="T111" fmla="*/ 2147483647 h 113"/>
                <a:gd name="T112" fmla="*/ 2147483647 w 48"/>
                <a:gd name="T113" fmla="*/ 2147483647 h 113"/>
                <a:gd name="T114" fmla="*/ 2147483647 w 48"/>
                <a:gd name="T115" fmla="*/ 2147483647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
                <a:gd name="T175" fmla="*/ 0 h 113"/>
                <a:gd name="T176" fmla="*/ 48 w 48"/>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 h="113">
                  <a:moveTo>
                    <a:pt x="39" y="91"/>
                  </a:moveTo>
                  <a:lnTo>
                    <a:pt x="32" y="98"/>
                  </a:lnTo>
                  <a:lnTo>
                    <a:pt x="32" y="92"/>
                  </a:lnTo>
                  <a:lnTo>
                    <a:pt x="32" y="81"/>
                  </a:lnTo>
                  <a:lnTo>
                    <a:pt x="32" y="50"/>
                  </a:lnTo>
                  <a:lnTo>
                    <a:pt x="32" y="21"/>
                  </a:lnTo>
                  <a:lnTo>
                    <a:pt x="32" y="12"/>
                  </a:lnTo>
                  <a:lnTo>
                    <a:pt x="32" y="8"/>
                  </a:lnTo>
                  <a:lnTo>
                    <a:pt x="40" y="16"/>
                  </a:lnTo>
                  <a:lnTo>
                    <a:pt x="33" y="16"/>
                  </a:lnTo>
                  <a:lnTo>
                    <a:pt x="22" y="16"/>
                  </a:lnTo>
                  <a:lnTo>
                    <a:pt x="12" y="16"/>
                  </a:lnTo>
                  <a:lnTo>
                    <a:pt x="8" y="16"/>
                  </a:lnTo>
                  <a:lnTo>
                    <a:pt x="16" y="8"/>
                  </a:lnTo>
                  <a:lnTo>
                    <a:pt x="16" y="12"/>
                  </a:lnTo>
                  <a:lnTo>
                    <a:pt x="16" y="21"/>
                  </a:lnTo>
                  <a:lnTo>
                    <a:pt x="17" y="50"/>
                  </a:lnTo>
                  <a:lnTo>
                    <a:pt x="18" y="81"/>
                  </a:lnTo>
                  <a:lnTo>
                    <a:pt x="19" y="92"/>
                  </a:lnTo>
                  <a:lnTo>
                    <a:pt x="19" y="90"/>
                  </a:lnTo>
                  <a:lnTo>
                    <a:pt x="21" y="96"/>
                  </a:lnTo>
                  <a:lnTo>
                    <a:pt x="18" y="92"/>
                  </a:lnTo>
                  <a:lnTo>
                    <a:pt x="22" y="95"/>
                  </a:lnTo>
                  <a:lnTo>
                    <a:pt x="20" y="94"/>
                  </a:lnTo>
                  <a:lnTo>
                    <a:pt x="30" y="97"/>
                  </a:lnTo>
                  <a:lnTo>
                    <a:pt x="23" y="98"/>
                  </a:lnTo>
                  <a:lnTo>
                    <a:pt x="31" y="93"/>
                  </a:lnTo>
                  <a:cubicBezTo>
                    <a:pt x="32" y="92"/>
                    <a:pt x="33" y="92"/>
                    <a:pt x="34" y="92"/>
                  </a:cubicBezTo>
                  <a:lnTo>
                    <a:pt x="39" y="91"/>
                  </a:lnTo>
                  <a:close/>
                  <a:moveTo>
                    <a:pt x="37" y="107"/>
                  </a:moveTo>
                  <a:lnTo>
                    <a:pt x="40" y="106"/>
                  </a:lnTo>
                  <a:lnTo>
                    <a:pt x="32" y="111"/>
                  </a:lnTo>
                  <a:cubicBezTo>
                    <a:pt x="30" y="112"/>
                    <a:pt x="27" y="113"/>
                    <a:pt x="25" y="112"/>
                  </a:cubicBezTo>
                  <a:lnTo>
                    <a:pt x="15" y="109"/>
                  </a:lnTo>
                  <a:cubicBezTo>
                    <a:pt x="14" y="109"/>
                    <a:pt x="13" y="108"/>
                    <a:pt x="13" y="108"/>
                  </a:cubicBezTo>
                  <a:lnTo>
                    <a:pt x="9" y="105"/>
                  </a:lnTo>
                  <a:cubicBezTo>
                    <a:pt x="7" y="104"/>
                    <a:pt x="6" y="103"/>
                    <a:pt x="6" y="101"/>
                  </a:cubicBezTo>
                  <a:lnTo>
                    <a:pt x="4" y="95"/>
                  </a:lnTo>
                  <a:cubicBezTo>
                    <a:pt x="4" y="94"/>
                    <a:pt x="4" y="94"/>
                    <a:pt x="3" y="93"/>
                  </a:cubicBezTo>
                  <a:lnTo>
                    <a:pt x="2" y="82"/>
                  </a:lnTo>
                  <a:lnTo>
                    <a:pt x="1" y="51"/>
                  </a:lnTo>
                  <a:lnTo>
                    <a:pt x="0" y="21"/>
                  </a:lnTo>
                  <a:lnTo>
                    <a:pt x="0" y="12"/>
                  </a:lnTo>
                  <a:lnTo>
                    <a:pt x="0" y="8"/>
                  </a:lnTo>
                  <a:cubicBezTo>
                    <a:pt x="0" y="4"/>
                    <a:pt x="4" y="0"/>
                    <a:pt x="8" y="0"/>
                  </a:cubicBezTo>
                  <a:lnTo>
                    <a:pt x="12" y="0"/>
                  </a:lnTo>
                  <a:lnTo>
                    <a:pt x="22" y="0"/>
                  </a:lnTo>
                  <a:lnTo>
                    <a:pt x="33" y="0"/>
                  </a:lnTo>
                  <a:lnTo>
                    <a:pt x="40" y="0"/>
                  </a:lnTo>
                  <a:cubicBezTo>
                    <a:pt x="45" y="0"/>
                    <a:pt x="48" y="4"/>
                    <a:pt x="48" y="8"/>
                  </a:cubicBezTo>
                  <a:lnTo>
                    <a:pt x="48" y="12"/>
                  </a:lnTo>
                  <a:lnTo>
                    <a:pt x="48" y="21"/>
                  </a:lnTo>
                  <a:lnTo>
                    <a:pt x="48" y="50"/>
                  </a:lnTo>
                  <a:lnTo>
                    <a:pt x="48" y="81"/>
                  </a:lnTo>
                  <a:lnTo>
                    <a:pt x="48" y="92"/>
                  </a:lnTo>
                  <a:lnTo>
                    <a:pt x="48" y="98"/>
                  </a:lnTo>
                  <a:cubicBezTo>
                    <a:pt x="48" y="102"/>
                    <a:pt x="46" y="106"/>
                    <a:pt x="42" y="106"/>
                  </a:cubicBezTo>
                  <a:lnTo>
                    <a:pt x="37" y="10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6" name="Freeform 117"/>
            <p:cNvSpPr>
              <a:spLocks/>
            </p:cNvSpPr>
            <p:nvPr/>
          </p:nvSpPr>
          <p:spPr bwMode="auto">
            <a:xfrm>
              <a:off x="6367463" y="5940426"/>
              <a:ext cx="60325" cy="41275"/>
            </a:xfrm>
            <a:custGeom>
              <a:avLst/>
              <a:gdLst>
                <a:gd name="T0" fmla="*/ 2147483647 w 96"/>
                <a:gd name="T1" fmla="*/ 0 h 64"/>
                <a:gd name="T2" fmla="*/ 2147483647 w 96"/>
                <a:gd name="T3" fmla="*/ 2147483647 h 64"/>
                <a:gd name="T4" fmla="*/ 2147483647 w 96"/>
                <a:gd name="T5" fmla="*/ 2147483647 h 64"/>
                <a:gd name="T6" fmla="*/ 2147483647 w 96"/>
                <a:gd name="T7" fmla="*/ 2147483647 h 64"/>
                <a:gd name="T8" fmla="*/ 0 w 96"/>
                <a:gd name="T9" fmla="*/ 2147483647 h 64"/>
                <a:gd name="T10" fmla="*/ 2147483647 w 96"/>
                <a:gd name="T11" fmla="*/ 0 h 64"/>
                <a:gd name="T12" fmla="*/ 0 60000 65536"/>
                <a:gd name="T13" fmla="*/ 0 60000 65536"/>
                <a:gd name="T14" fmla="*/ 0 60000 65536"/>
                <a:gd name="T15" fmla="*/ 0 60000 65536"/>
                <a:gd name="T16" fmla="*/ 0 60000 65536"/>
                <a:gd name="T17" fmla="*/ 0 60000 65536"/>
                <a:gd name="T18" fmla="*/ 0 w 96"/>
                <a:gd name="T19" fmla="*/ 0 h 64"/>
                <a:gd name="T20" fmla="*/ 96 w 9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6" h="64">
                  <a:moveTo>
                    <a:pt x="20" y="0"/>
                  </a:moveTo>
                  <a:cubicBezTo>
                    <a:pt x="20" y="0"/>
                    <a:pt x="39" y="24"/>
                    <a:pt x="96" y="35"/>
                  </a:cubicBezTo>
                  <a:cubicBezTo>
                    <a:pt x="96" y="35"/>
                    <a:pt x="84" y="64"/>
                    <a:pt x="84" y="64"/>
                  </a:cubicBezTo>
                  <a:cubicBezTo>
                    <a:pt x="84" y="64"/>
                    <a:pt x="52" y="53"/>
                    <a:pt x="32" y="47"/>
                  </a:cubicBezTo>
                  <a:cubicBezTo>
                    <a:pt x="13" y="35"/>
                    <a:pt x="0" y="18"/>
                    <a:pt x="0" y="18"/>
                  </a:cubicBezTo>
                  <a:cubicBezTo>
                    <a:pt x="0" y="18"/>
                    <a:pt x="13" y="6"/>
                    <a:pt x="20" y="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7" name="Freeform 118"/>
            <p:cNvSpPr>
              <a:spLocks noEditPoints="1"/>
            </p:cNvSpPr>
            <p:nvPr/>
          </p:nvSpPr>
          <p:spPr bwMode="auto">
            <a:xfrm>
              <a:off x="6367463" y="5940426"/>
              <a:ext cx="71438" cy="52388"/>
            </a:xfrm>
            <a:custGeom>
              <a:avLst/>
              <a:gdLst>
                <a:gd name="T0" fmla="*/ 2147483647 w 113"/>
                <a:gd name="T1" fmla="*/ 2147483647 h 82"/>
                <a:gd name="T2" fmla="*/ 2147483647 w 113"/>
                <a:gd name="T3" fmla="*/ 2147483647 h 82"/>
                <a:gd name="T4" fmla="*/ 2147483647 w 113"/>
                <a:gd name="T5" fmla="*/ 2147483647 h 82"/>
                <a:gd name="T6" fmla="*/ 2147483647 w 113"/>
                <a:gd name="T7" fmla="*/ 2147483647 h 82"/>
                <a:gd name="T8" fmla="*/ 2147483647 w 113"/>
                <a:gd name="T9" fmla="*/ 2147483647 h 82"/>
                <a:gd name="T10" fmla="*/ 2147483647 w 113"/>
                <a:gd name="T11" fmla="*/ 2147483647 h 82"/>
                <a:gd name="T12" fmla="*/ 2147483647 w 113"/>
                <a:gd name="T13" fmla="*/ 2147483647 h 82"/>
                <a:gd name="T14" fmla="*/ 2147483647 w 113"/>
                <a:gd name="T15" fmla="*/ 2147483647 h 82"/>
                <a:gd name="T16" fmla="*/ 2147483647 w 113"/>
                <a:gd name="T17" fmla="*/ 2147483647 h 82"/>
                <a:gd name="T18" fmla="*/ 2147483647 w 113"/>
                <a:gd name="T19" fmla="*/ 2147483647 h 82"/>
                <a:gd name="T20" fmla="*/ 2147483647 w 113"/>
                <a:gd name="T21" fmla="*/ 2147483647 h 82"/>
                <a:gd name="T22" fmla="*/ 2147483647 w 113"/>
                <a:gd name="T23" fmla="*/ 2147483647 h 82"/>
                <a:gd name="T24" fmla="*/ 2147483647 w 113"/>
                <a:gd name="T25" fmla="*/ 2147483647 h 82"/>
                <a:gd name="T26" fmla="*/ 2147483647 w 113"/>
                <a:gd name="T27" fmla="*/ 2147483647 h 82"/>
                <a:gd name="T28" fmla="*/ 2147483647 w 113"/>
                <a:gd name="T29" fmla="*/ 2147483647 h 82"/>
                <a:gd name="T30" fmla="*/ 2147483647 w 113"/>
                <a:gd name="T31" fmla="*/ 2147483647 h 82"/>
                <a:gd name="T32" fmla="*/ 2147483647 w 113"/>
                <a:gd name="T33" fmla="*/ 2147483647 h 82"/>
                <a:gd name="T34" fmla="*/ 2147483647 w 113"/>
                <a:gd name="T35" fmla="*/ 2147483647 h 82"/>
                <a:gd name="T36" fmla="*/ 2147483647 w 113"/>
                <a:gd name="T37" fmla="*/ 2147483647 h 82"/>
                <a:gd name="T38" fmla="*/ 2147483647 w 113"/>
                <a:gd name="T39" fmla="*/ 2147483647 h 82"/>
                <a:gd name="T40" fmla="*/ 2147483647 w 113"/>
                <a:gd name="T41" fmla="*/ 2147483647 h 82"/>
                <a:gd name="T42" fmla="*/ 2147483647 w 113"/>
                <a:gd name="T43" fmla="*/ 2147483647 h 82"/>
                <a:gd name="T44" fmla="*/ 2147483647 w 113"/>
                <a:gd name="T45" fmla="*/ 2147483647 h 82"/>
                <a:gd name="T46" fmla="*/ 2147483647 w 113"/>
                <a:gd name="T47" fmla="*/ 2147483647 h 82"/>
                <a:gd name="T48" fmla="*/ 2147483647 w 113"/>
                <a:gd name="T49" fmla="*/ 2147483647 h 82"/>
                <a:gd name="T50" fmla="*/ 2147483647 w 113"/>
                <a:gd name="T51" fmla="*/ 2147483647 h 82"/>
                <a:gd name="T52" fmla="*/ 2147483647 w 113"/>
                <a:gd name="T53" fmla="*/ 2147483647 h 82"/>
                <a:gd name="T54" fmla="*/ 2147483647 w 113"/>
                <a:gd name="T55" fmla="*/ 2147483647 h 82"/>
                <a:gd name="T56" fmla="*/ 2147483647 w 113"/>
                <a:gd name="T57" fmla="*/ 2147483647 h 82"/>
                <a:gd name="T58" fmla="*/ 2147483647 w 113"/>
                <a:gd name="T59" fmla="*/ 2147483647 h 82"/>
                <a:gd name="T60" fmla="*/ 2147483647 w 113"/>
                <a:gd name="T61" fmla="*/ 2147483647 h 82"/>
                <a:gd name="T62" fmla="*/ 2147483647 w 113"/>
                <a:gd name="T63" fmla="*/ 2147483647 h 82"/>
                <a:gd name="T64" fmla="*/ 2147483647 w 113"/>
                <a:gd name="T65" fmla="*/ 2147483647 h 82"/>
                <a:gd name="T66" fmla="*/ 2147483647 w 113"/>
                <a:gd name="T67" fmla="*/ 2147483647 h 82"/>
                <a:gd name="T68" fmla="*/ 2147483647 w 113"/>
                <a:gd name="T69" fmla="*/ 2147483647 h 82"/>
                <a:gd name="T70" fmla="*/ 2147483647 w 113"/>
                <a:gd name="T71" fmla="*/ 2147483647 h 82"/>
                <a:gd name="T72" fmla="*/ 2147483647 w 113"/>
                <a:gd name="T73" fmla="*/ 2147483647 h 82"/>
                <a:gd name="T74" fmla="*/ 2147483647 w 113"/>
                <a:gd name="T75" fmla="*/ 2147483647 h 82"/>
                <a:gd name="T76" fmla="*/ 2147483647 w 113"/>
                <a:gd name="T77" fmla="*/ 2147483647 h 82"/>
                <a:gd name="T78" fmla="*/ 2147483647 w 113"/>
                <a:gd name="T79" fmla="*/ 2147483647 h 82"/>
                <a:gd name="T80" fmla="*/ 2147483647 w 113"/>
                <a:gd name="T81" fmla="*/ 2147483647 h 82"/>
                <a:gd name="T82" fmla="*/ 2147483647 w 113"/>
                <a:gd name="T83" fmla="*/ 2147483647 h 82"/>
                <a:gd name="T84" fmla="*/ 2147483647 w 113"/>
                <a:gd name="T85" fmla="*/ 2147483647 h 82"/>
                <a:gd name="T86" fmla="*/ 2147483647 w 113"/>
                <a:gd name="T87" fmla="*/ 2147483647 h 82"/>
                <a:gd name="T88" fmla="*/ 2147483647 w 113"/>
                <a:gd name="T89" fmla="*/ 2147483647 h 82"/>
                <a:gd name="T90" fmla="*/ 2147483647 w 113"/>
                <a:gd name="T91" fmla="*/ 2147483647 h 82"/>
                <a:gd name="T92" fmla="*/ 2147483647 w 113"/>
                <a:gd name="T93" fmla="*/ 2147483647 h 82"/>
                <a:gd name="T94" fmla="*/ 2147483647 w 113"/>
                <a:gd name="T95" fmla="*/ 2147483647 h 82"/>
                <a:gd name="T96" fmla="*/ 2147483647 w 113"/>
                <a:gd name="T97" fmla="*/ 2147483647 h 82"/>
                <a:gd name="T98" fmla="*/ 2147483647 w 113"/>
                <a:gd name="T99" fmla="*/ 2147483647 h 82"/>
                <a:gd name="T100" fmla="*/ 2147483647 w 113"/>
                <a:gd name="T101" fmla="*/ 2147483647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82"/>
                <a:gd name="T155" fmla="*/ 113 w 11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82">
                  <a:moveTo>
                    <a:pt x="23" y="2"/>
                  </a:moveTo>
                  <a:cubicBezTo>
                    <a:pt x="26" y="0"/>
                    <a:pt x="31" y="0"/>
                    <a:pt x="34" y="3"/>
                  </a:cubicBezTo>
                  <a:lnTo>
                    <a:pt x="38" y="7"/>
                  </a:lnTo>
                  <a:lnTo>
                    <a:pt x="37" y="6"/>
                  </a:lnTo>
                  <a:lnTo>
                    <a:pt x="50" y="15"/>
                  </a:lnTo>
                  <a:lnTo>
                    <a:pt x="72" y="26"/>
                  </a:lnTo>
                  <a:lnTo>
                    <a:pt x="71" y="26"/>
                  </a:lnTo>
                  <a:lnTo>
                    <a:pt x="107" y="36"/>
                  </a:lnTo>
                  <a:cubicBezTo>
                    <a:pt x="109" y="36"/>
                    <a:pt x="111" y="38"/>
                    <a:pt x="112" y="40"/>
                  </a:cubicBezTo>
                  <a:cubicBezTo>
                    <a:pt x="113" y="42"/>
                    <a:pt x="113" y="44"/>
                    <a:pt x="112" y="46"/>
                  </a:cubicBezTo>
                  <a:lnTo>
                    <a:pt x="110" y="51"/>
                  </a:lnTo>
                  <a:lnTo>
                    <a:pt x="106" y="61"/>
                  </a:lnTo>
                  <a:lnTo>
                    <a:pt x="102" y="71"/>
                  </a:lnTo>
                  <a:lnTo>
                    <a:pt x="100" y="75"/>
                  </a:lnTo>
                  <a:cubicBezTo>
                    <a:pt x="98" y="80"/>
                    <a:pt x="94" y="82"/>
                    <a:pt x="89" y="80"/>
                  </a:cubicBezTo>
                  <a:lnTo>
                    <a:pt x="84" y="78"/>
                  </a:lnTo>
                  <a:lnTo>
                    <a:pt x="72" y="74"/>
                  </a:lnTo>
                  <a:lnTo>
                    <a:pt x="38" y="63"/>
                  </a:lnTo>
                  <a:cubicBezTo>
                    <a:pt x="37" y="63"/>
                    <a:pt x="36" y="62"/>
                    <a:pt x="35" y="62"/>
                  </a:cubicBezTo>
                  <a:lnTo>
                    <a:pt x="12" y="43"/>
                  </a:lnTo>
                  <a:lnTo>
                    <a:pt x="5" y="35"/>
                  </a:lnTo>
                  <a:cubicBezTo>
                    <a:pt x="4" y="35"/>
                    <a:pt x="4" y="34"/>
                    <a:pt x="4" y="34"/>
                  </a:cubicBezTo>
                  <a:lnTo>
                    <a:pt x="2" y="31"/>
                  </a:lnTo>
                  <a:cubicBezTo>
                    <a:pt x="0" y="28"/>
                    <a:pt x="0" y="24"/>
                    <a:pt x="3" y="21"/>
                  </a:cubicBezTo>
                  <a:lnTo>
                    <a:pt x="10" y="14"/>
                  </a:lnTo>
                  <a:lnTo>
                    <a:pt x="23" y="2"/>
                  </a:lnTo>
                  <a:close/>
                  <a:moveTo>
                    <a:pt x="21" y="25"/>
                  </a:moveTo>
                  <a:lnTo>
                    <a:pt x="14" y="32"/>
                  </a:lnTo>
                  <a:lnTo>
                    <a:pt x="15" y="22"/>
                  </a:lnTo>
                  <a:lnTo>
                    <a:pt x="17" y="25"/>
                  </a:lnTo>
                  <a:lnTo>
                    <a:pt x="16" y="24"/>
                  </a:lnTo>
                  <a:lnTo>
                    <a:pt x="23" y="30"/>
                  </a:lnTo>
                  <a:lnTo>
                    <a:pt x="46" y="49"/>
                  </a:lnTo>
                  <a:lnTo>
                    <a:pt x="43" y="48"/>
                  </a:lnTo>
                  <a:lnTo>
                    <a:pt x="77" y="59"/>
                  </a:lnTo>
                  <a:lnTo>
                    <a:pt x="90" y="63"/>
                  </a:lnTo>
                  <a:lnTo>
                    <a:pt x="95" y="65"/>
                  </a:lnTo>
                  <a:lnTo>
                    <a:pt x="85" y="69"/>
                  </a:lnTo>
                  <a:lnTo>
                    <a:pt x="87" y="64"/>
                  </a:lnTo>
                  <a:lnTo>
                    <a:pt x="91" y="55"/>
                  </a:lnTo>
                  <a:lnTo>
                    <a:pt x="95" y="45"/>
                  </a:lnTo>
                  <a:lnTo>
                    <a:pt x="97" y="40"/>
                  </a:lnTo>
                  <a:lnTo>
                    <a:pt x="102" y="51"/>
                  </a:lnTo>
                  <a:lnTo>
                    <a:pt x="66" y="41"/>
                  </a:lnTo>
                  <a:cubicBezTo>
                    <a:pt x="66" y="41"/>
                    <a:pt x="65" y="41"/>
                    <a:pt x="65" y="41"/>
                  </a:cubicBezTo>
                  <a:lnTo>
                    <a:pt x="41" y="28"/>
                  </a:lnTo>
                  <a:lnTo>
                    <a:pt x="28" y="19"/>
                  </a:lnTo>
                  <a:cubicBezTo>
                    <a:pt x="28" y="19"/>
                    <a:pt x="27" y="18"/>
                    <a:pt x="27" y="18"/>
                  </a:cubicBezTo>
                  <a:lnTo>
                    <a:pt x="23" y="14"/>
                  </a:lnTo>
                  <a:lnTo>
                    <a:pt x="34" y="15"/>
                  </a:lnTo>
                  <a:lnTo>
                    <a:pt x="2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8" name="Freeform 119"/>
            <p:cNvSpPr>
              <a:spLocks/>
            </p:cNvSpPr>
            <p:nvPr/>
          </p:nvSpPr>
          <p:spPr bwMode="auto">
            <a:xfrm>
              <a:off x="6378575" y="5930901"/>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0 h 48"/>
                <a:gd name="T16" fmla="*/ 0 w 112"/>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48"/>
                <a:gd name="T29" fmla="*/ 112 w 112"/>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48">
                  <a:moveTo>
                    <a:pt x="0" y="20"/>
                  </a:moveTo>
                  <a:cubicBezTo>
                    <a:pt x="0" y="20"/>
                    <a:pt x="19" y="39"/>
                    <a:pt x="75" y="48"/>
                  </a:cubicBezTo>
                  <a:cubicBezTo>
                    <a:pt x="75" y="48"/>
                    <a:pt x="81" y="48"/>
                    <a:pt x="81" y="48"/>
                  </a:cubicBezTo>
                  <a:cubicBezTo>
                    <a:pt x="81" y="48"/>
                    <a:pt x="112" y="48"/>
                    <a:pt x="112" y="48"/>
                  </a:cubicBezTo>
                  <a:cubicBezTo>
                    <a:pt x="106" y="48"/>
                    <a:pt x="94" y="39"/>
                    <a:pt x="81" y="34"/>
                  </a:cubicBezTo>
                  <a:cubicBezTo>
                    <a:pt x="75" y="34"/>
                    <a:pt x="69" y="29"/>
                    <a:pt x="63" y="29"/>
                  </a:cubicBezTo>
                  <a:cubicBezTo>
                    <a:pt x="63" y="29"/>
                    <a:pt x="38" y="20"/>
                    <a:pt x="25" y="5"/>
                  </a:cubicBezTo>
                  <a:cubicBezTo>
                    <a:pt x="19" y="5"/>
                    <a:pt x="19" y="0"/>
                    <a:pt x="13" y="0"/>
                  </a:cubicBezTo>
                  <a:cubicBezTo>
                    <a:pt x="7" y="0"/>
                    <a:pt x="7" y="10"/>
                    <a:pt x="0" y="2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9" name="Freeform 120"/>
            <p:cNvSpPr>
              <a:spLocks noEditPoints="1"/>
            </p:cNvSpPr>
            <p:nvPr/>
          </p:nvSpPr>
          <p:spPr bwMode="auto">
            <a:xfrm>
              <a:off x="6378575" y="5930901"/>
              <a:ext cx="79375" cy="41275"/>
            </a:xfrm>
            <a:custGeom>
              <a:avLst/>
              <a:gdLst>
                <a:gd name="T0" fmla="*/ 2147483647 w 129"/>
                <a:gd name="T1" fmla="*/ 2147483647 h 64"/>
                <a:gd name="T2" fmla="*/ 2147483647 w 129"/>
                <a:gd name="T3" fmla="*/ 2147483647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2147483647 w 129"/>
                <a:gd name="T39" fmla="*/ 2147483647 h 64"/>
                <a:gd name="T40" fmla="*/ 2147483647 w 129"/>
                <a:gd name="T41" fmla="*/ 2147483647 h 64"/>
                <a:gd name="T42" fmla="*/ 2147483647 w 129"/>
                <a:gd name="T43" fmla="*/ 2147483647 h 64"/>
                <a:gd name="T44" fmla="*/ 2147483647 w 129"/>
                <a:gd name="T45" fmla="*/ 2147483647 h 64"/>
                <a:gd name="T46" fmla="*/ 2147483647 w 129"/>
                <a:gd name="T47" fmla="*/ 2147483647 h 64"/>
                <a:gd name="T48" fmla="*/ 2147483647 w 129"/>
                <a:gd name="T49" fmla="*/ 2147483647 h 64"/>
                <a:gd name="T50" fmla="*/ 2147483647 w 129"/>
                <a:gd name="T51" fmla="*/ 2147483647 h 64"/>
                <a:gd name="T52" fmla="*/ 2147483647 w 129"/>
                <a:gd name="T53" fmla="*/ 2147483647 h 64"/>
                <a:gd name="T54" fmla="*/ 2147483647 w 129"/>
                <a:gd name="T55" fmla="*/ 2147483647 h 64"/>
                <a:gd name="T56" fmla="*/ 2147483647 w 129"/>
                <a:gd name="T57" fmla="*/ 2147483647 h 64"/>
                <a:gd name="T58" fmla="*/ 2147483647 w 129"/>
                <a:gd name="T59" fmla="*/ 2147483647 h 64"/>
                <a:gd name="T60" fmla="*/ 2147483647 w 129"/>
                <a:gd name="T61" fmla="*/ 2147483647 h 64"/>
                <a:gd name="T62" fmla="*/ 2147483647 w 129"/>
                <a:gd name="T63" fmla="*/ 2147483647 h 64"/>
                <a:gd name="T64" fmla="*/ 2147483647 w 129"/>
                <a:gd name="T65" fmla="*/ 2147483647 h 64"/>
                <a:gd name="T66" fmla="*/ 2147483647 w 1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64"/>
                <a:gd name="T104" fmla="*/ 129 w 1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64">
                  <a:moveTo>
                    <a:pt x="16" y="32"/>
                  </a:moveTo>
                  <a:lnTo>
                    <a:pt x="13" y="22"/>
                  </a:lnTo>
                  <a:lnTo>
                    <a:pt x="17" y="25"/>
                  </a:lnTo>
                  <a:lnTo>
                    <a:pt x="30" y="33"/>
                  </a:lnTo>
                  <a:lnTo>
                    <a:pt x="28" y="32"/>
                  </a:lnTo>
                  <a:lnTo>
                    <a:pt x="51" y="41"/>
                  </a:lnTo>
                  <a:lnTo>
                    <a:pt x="50" y="41"/>
                  </a:lnTo>
                  <a:lnTo>
                    <a:pt x="85" y="49"/>
                  </a:lnTo>
                  <a:lnTo>
                    <a:pt x="83" y="48"/>
                  </a:lnTo>
                  <a:lnTo>
                    <a:pt x="86" y="48"/>
                  </a:lnTo>
                  <a:lnTo>
                    <a:pt x="89" y="48"/>
                  </a:lnTo>
                  <a:lnTo>
                    <a:pt x="94" y="48"/>
                  </a:lnTo>
                  <a:lnTo>
                    <a:pt x="105" y="48"/>
                  </a:lnTo>
                  <a:lnTo>
                    <a:pt x="115" y="48"/>
                  </a:lnTo>
                  <a:lnTo>
                    <a:pt x="120" y="48"/>
                  </a:lnTo>
                  <a:lnTo>
                    <a:pt x="118" y="64"/>
                  </a:lnTo>
                  <a:lnTo>
                    <a:pt x="105" y="59"/>
                  </a:lnTo>
                  <a:lnTo>
                    <a:pt x="86" y="50"/>
                  </a:lnTo>
                  <a:lnTo>
                    <a:pt x="88" y="50"/>
                  </a:lnTo>
                  <a:lnTo>
                    <a:pt x="79" y="48"/>
                  </a:lnTo>
                  <a:lnTo>
                    <a:pt x="69" y="45"/>
                  </a:lnTo>
                  <a:cubicBezTo>
                    <a:pt x="69" y="45"/>
                    <a:pt x="68" y="45"/>
                    <a:pt x="68" y="45"/>
                  </a:cubicBezTo>
                  <a:lnTo>
                    <a:pt x="64" y="43"/>
                  </a:lnTo>
                  <a:lnTo>
                    <a:pt x="54" y="39"/>
                  </a:lnTo>
                  <a:cubicBezTo>
                    <a:pt x="54" y="39"/>
                    <a:pt x="53" y="38"/>
                    <a:pt x="53" y="38"/>
                  </a:cubicBezTo>
                  <a:lnTo>
                    <a:pt x="29" y="20"/>
                  </a:lnTo>
                  <a:lnTo>
                    <a:pt x="31" y="21"/>
                  </a:lnTo>
                  <a:lnTo>
                    <a:pt x="25" y="19"/>
                  </a:lnTo>
                  <a:cubicBezTo>
                    <a:pt x="25" y="19"/>
                    <a:pt x="24" y="19"/>
                    <a:pt x="24" y="19"/>
                  </a:cubicBezTo>
                  <a:lnTo>
                    <a:pt x="18" y="16"/>
                  </a:lnTo>
                  <a:lnTo>
                    <a:pt x="27" y="14"/>
                  </a:lnTo>
                  <a:lnTo>
                    <a:pt x="21" y="20"/>
                  </a:lnTo>
                  <a:lnTo>
                    <a:pt x="23" y="18"/>
                  </a:lnTo>
                  <a:lnTo>
                    <a:pt x="16" y="32"/>
                  </a:lnTo>
                  <a:close/>
                  <a:moveTo>
                    <a:pt x="8" y="11"/>
                  </a:moveTo>
                  <a:cubicBezTo>
                    <a:pt x="9" y="10"/>
                    <a:pt x="9" y="9"/>
                    <a:pt x="10" y="9"/>
                  </a:cubicBezTo>
                  <a:lnTo>
                    <a:pt x="16" y="3"/>
                  </a:lnTo>
                  <a:cubicBezTo>
                    <a:pt x="18" y="0"/>
                    <a:pt x="22" y="0"/>
                    <a:pt x="25" y="1"/>
                  </a:cubicBezTo>
                  <a:lnTo>
                    <a:pt x="31" y="4"/>
                  </a:lnTo>
                  <a:lnTo>
                    <a:pt x="30" y="4"/>
                  </a:lnTo>
                  <a:lnTo>
                    <a:pt x="36" y="6"/>
                  </a:lnTo>
                  <a:cubicBezTo>
                    <a:pt x="37" y="6"/>
                    <a:pt x="38" y="7"/>
                    <a:pt x="38" y="7"/>
                  </a:cubicBezTo>
                  <a:lnTo>
                    <a:pt x="62" y="25"/>
                  </a:lnTo>
                  <a:lnTo>
                    <a:pt x="60" y="24"/>
                  </a:lnTo>
                  <a:lnTo>
                    <a:pt x="71" y="28"/>
                  </a:lnTo>
                  <a:lnTo>
                    <a:pt x="75" y="30"/>
                  </a:lnTo>
                  <a:lnTo>
                    <a:pt x="74" y="30"/>
                  </a:lnTo>
                  <a:lnTo>
                    <a:pt x="82" y="33"/>
                  </a:lnTo>
                  <a:lnTo>
                    <a:pt x="91" y="35"/>
                  </a:lnTo>
                  <a:cubicBezTo>
                    <a:pt x="92" y="35"/>
                    <a:pt x="92" y="35"/>
                    <a:pt x="93" y="35"/>
                  </a:cubicBezTo>
                  <a:lnTo>
                    <a:pt x="110" y="44"/>
                  </a:lnTo>
                  <a:lnTo>
                    <a:pt x="123" y="49"/>
                  </a:lnTo>
                  <a:cubicBezTo>
                    <a:pt x="127" y="50"/>
                    <a:pt x="129" y="54"/>
                    <a:pt x="128" y="58"/>
                  </a:cubicBezTo>
                  <a:cubicBezTo>
                    <a:pt x="128" y="62"/>
                    <a:pt x="124" y="64"/>
                    <a:pt x="120" y="64"/>
                  </a:cubicBezTo>
                  <a:lnTo>
                    <a:pt x="115" y="64"/>
                  </a:lnTo>
                  <a:lnTo>
                    <a:pt x="105" y="64"/>
                  </a:lnTo>
                  <a:lnTo>
                    <a:pt x="94" y="64"/>
                  </a:lnTo>
                  <a:lnTo>
                    <a:pt x="89" y="64"/>
                  </a:lnTo>
                  <a:lnTo>
                    <a:pt x="86" y="64"/>
                  </a:lnTo>
                  <a:lnTo>
                    <a:pt x="83" y="64"/>
                  </a:lnTo>
                  <a:cubicBezTo>
                    <a:pt x="83" y="64"/>
                    <a:pt x="82" y="64"/>
                    <a:pt x="82" y="64"/>
                  </a:cubicBezTo>
                  <a:lnTo>
                    <a:pt x="47" y="56"/>
                  </a:lnTo>
                  <a:cubicBezTo>
                    <a:pt x="46" y="56"/>
                    <a:pt x="46" y="56"/>
                    <a:pt x="46" y="56"/>
                  </a:cubicBezTo>
                  <a:lnTo>
                    <a:pt x="23" y="47"/>
                  </a:lnTo>
                  <a:cubicBezTo>
                    <a:pt x="22" y="47"/>
                    <a:pt x="22" y="47"/>
                    <a:pt x="21" y="46"/>
                  </a:cubicBezTo>
                  <a:lnTo>
                    <a:pt x="8" y="38"/>
                  </a:lnTo>
                  <a:lnTo>
                    <a:pt x="4" y="35"/>
                  </a:lnTo>
                  <a:cubicBezTo>
                    <a:pt x="1" y="33"/>
                    <a:pt x="0" y="28"/>
                    <a:pt x="1" y="25"/>
                  </a:cubicBezTo>
                  <a:lnTo>
                    <a:pt x="8"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0" name="Freeform 121"/>
            <p:cNvSpPr>
              <a:spLocks/>
            </p:cNvSpPr>
            <p:nvPr/>
          </p:nvSpPr>
          <p:spPr bwMode="auto">
            <a:xfrm>
              <a:off x="6308725" y="5899151"/>
              <a:ext cx="69850" cy="61913"/>
            </a:xfrm>
            <a:custGeom>
              <a:avLst/>
              <a:gdLst>
                <a:gd name="T0" fmla="*/ 2147483647 w 112"/>
                <a:gd name="T1" fmla="*/ 2147483647 h 96"/>
                <a:gd name="T2" fmla="*/ 2147483647 w 112"/>
                <a:gd name="T3" fmla="*/ 2147483647 h 96"/>
                <a:gd name="T4" fmla="*/ 2147483647 w 112"/>
                <a:gd name="T5" fmla="*/ 0 h 96"/>
                <a:gd name="T6" fmla="*/ 2147483647 w 112"/>
                <a:gd name="T7" fmla="*/ 2147483647 h 96"/>
                <a:gd name="T8" fmla="*/ 2147483647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0 w 112"/>
                <a:gd name="T21" fmla="*/ 2147483647 h 96"/>
                <a:gd name="T22" fmla="*/ 2147483647 w 112"/>
                <a:gd name="T23" fmla="*/ 2147483647 h 96"/>
                <a:gd name="T24" fmla="*/ 2147483647 w 112"/>
                <a:gd name="T25" fmla="*/ 2147483647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96"/>
                <a:gd name="T41" fmla="*/ 112 w 11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96">
                  <a:moveTo>
                    <a:pt x="27" y="96"/>
                  </a:moveTo>
                  <a:cubicBezTo>
                    <a:pt x="32" y="90"/>
                    <a:pt x="38" y="84"/>
                    <a:pt x="48" y="78"/>
                  </a:cubicBezTo>
                  <a:cubicBezTo>
                    <a:pt x="54" y="72"/>
                    <a:pt x="112" y="30"/>
                    <a:pt x="107" y="0"/>
                  </a:cubicBezTo>
                  <a:cubicBezTo>
                    <a:pt x="107" y="0"/>
                    <a:pt x="102" y="6"/>
                    <a:pt x="96" y="6"/>
                  </a:cubicBezTo>
                  <a:cubicBezTo>
                    <a:pt x="91" y="6"/>
                    <a:pt x="86" y="6"/>
                    <a:pt x="86" y="6"/>
                  </a:cubicBezTo>
                  <a:cubicBezTo>
                    <a:pt x="80" y="12"/>
                    <a:pt x="75" y="18"/>
                    <a:pt x="70" y="24"/>
                  </a:cubicBezTo>
                  <a:cubicBezTo>
                    <a:pt x="70" y="30"/>
                    <a:pt x="64" y="30"/>
                    <a:pt x="64" y="30"/>
                  </a:cubicBezTo>
                  <a:cubicBezTo>
                    <a:pt x="59" y="36"/>
                    <a:pt x="59" y="36"/>
                    <a:pt x="54" y="42"/>
                  </a:cubicBezTo>
                  <a:cubicBezTo>
                    <a:pt x="48" y="42"/>
                    <a:pt x="38" y="48"/>
                    <a:pt x="32" y="54"/>
                  </a:cubicBezTo>
                  <a:cubicBezTo>
                    <a:pt x="27" y="60"/>
                    <a:pt x="22" y="60"/>
                    <a:pt x="22" y="60"/>
                  </a:cubicBezTo>
                  <a:cubicBezTo>
                    <a:pt x="11" y="72"/>
                    <a:pt x="11" y="90"/>
                    <a:pt x="0" y="96"/>
                  </a:cubicBezTo>
                  <a:cubicBezTo>
                    <a:pt x="0" y="96"/>
                    <a:pt x="16" y="90"/>
                    <a:pt x="16" y="90"/>
                  </a:cubicBezTo>
                  <a:cubicBezTo>
                    <a:pt x="16" y="90"/>
                    <a:pt x="27" y="96"/>
                    <a:pt x="27" y="9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1" name="Freeform 122"/>
            <p:cNvSpPr>
              <a:spLocks noEditPoints="1"/>
            </p:cNvSpPr>
            <p:nvPr/>
          </p:nvSpPr>
          <p:spPr bwMode="auto">
            <a:xfrm>
              <a:off x="6308725" y="5899151"/>
              <a:ext cx="76200" cy="73025"/>
            </a:xfrm>
            <a:custGeom>
              <a:avLst/>
              <a:gdLst>
                <a:gd name="T0" fmla="*/ 2147483647 w 124"/>
                <a:gd name="T1" fmla="*/ 2147483647 h 113"/>
                <a:gd name="T2" fmla="*/ 2147483647 w 124"/>
                <a:gd name="T3" fmla="*/ 2147483647 h 113"/>
                <a:gd name="T4" fmla="*/ 2147483647 w 124"/>
                <a:gd name="T5" fmla="*/ 2147483647 h 113"/>
                <a:gd name="T6" fmla="*/ 2147483647 w 124"/>
                <a:gd name="T7" fmla="*/ 2147483647 h 113"/>
                <a:gd name="T8" fmla="*/ 2147483647 w 124"/>
                <a:gd name="T9" fmla="*/ 2147483647 h 113"/>
                <a:gd name="T10" fmla="*/ 2147483647 w 124"/>
                <a:gd name="T11" fmla="*/ 2147483647 h 113"/>
                <a:gd name="T12" fmla="*/ 2147483647 w 124"/>
                <a:gd name="T13" fmla="*/ 2147483647 h 113"/>
                <a:gd name="T14" fmla="*/ 2147483647 w 124"/>
                <a:gd name="T15" fmla="*/ 2147483647 h 113"/>
                <a:gd name="T16" fmla="*/ 2147483647 w 124"/>
                <a:gd name="T17" fmla="*/ 2147483647 h 113"/>
                <a:gd name="T18" fmla="*/ 2147483647 w 124"/>
                <a:gd name="T19" fmla="*/ 2147483647 h 113"/>
                <a:gd name="T20" fmla="*/ 2147483647 w 124"/>
                <a:gd name="T21" fmla="*/ 2147483647 h 113"/>
                <a:gd name="T22" fmla="*/ 2147483647 w 124"/>
                <a:gd name="T23" fmla="*/ 2147483647 h 113"/>
                <a:gd name="T24" fmla="*/ 2147483647 w 124"/>
                <a:gd name="T25" fmla="*/ 2147483647 h 113"/>
                <a:gd name="T26" fmla="*/ 2147483647 w 124"/>
                <a:gd name="T27" fmla="*/ 2147483647 h 113"/>
                <a:gd name="T28" fmla="*/ 2147483647 w 124"/>
                <a:gd name="T29" fmla="*/ 2147483647 h 113"/>
                <a:gd name="T30" fmla="*/ 2147483647 w 124"/>
                <a:gd name="T31" fmla="*/ 2147483647 h 113"/>
                <a:gd name="T32" fmla="*/ 2147483647 w 124"/>
                <a:gd name="T33" fmla="*/ 2147483647 h 113"/>
                <a:gd name="T34" fmla="*/ 2147483647 w 124"/>
                <a:gd name="T35" fmla="*/ 2147483647 h 113"/>
                <a:gd name="T36" fmla="*/ 2147483647 w 124"/>
                <a:gd name="T37" fmla="*/ 2147483647 h 113"/>
                <a:gd name="T38" fmla="*/ 2147483647 w 124"/>
                <a:gd name="T39" fmla="*/ 2147483647 h 113"/>
                <a:gd name="T40" fmla="*/ 2147483647 w 124"/>
                <a:gd name="T41" fmla="*/ 2147483647 h 113"/>
                <a:gd name="T42" fmla="*/ 2147483647 w 124"/>
                <a:gd name="T43" fmla="*/ 2147483647 h 113"/>
                <a:gd name="T44" fmla="*/ 2147483647 w 124"/>
                <a:gd name="T45" fmla="*/ 2147483647 h 113"/>
                <a:gd name="T46" fmla="*/ 2147483647 w 124"/>
                <a:gd name="T47" fmla="*/ 2147483647 h 113"/>
                <a:gd name="T48" fmla="*/ 2147483647 w 124"/>
                <a:gd name="T49" fmla="*/ 2147483647 h 113"/>
                <a:gd name="T50" fmla="*/ 2147483647 w 124"/>
                <a:gd name="T51" fmla="*/ 2147483647 h 113"/>
                <a:gd name="T52" fmla="*/ 2147483647 w 124"/>
                <a:gd name="T53" fmla="*/ 2147483647 h 113"/>
                <a:gd name="T54" fmla="*/ 2147483647 w 124"/>
                <a:gd name="T55" fmla="*/ 2147483647 h 113"/>
                <a:gd name="T56" fmla="*/ 2147483647 w 124"/>
                <a:gd name="T57" fmla="*/ 2147483647 h 113"/>
                <a:gd name="T58" fmla="*/ 2147483647 w 124"/>
                <a:gd name="T59" fmla="*/ 2147483647 h 113"/>
                <a:gd name="T60" fmla="*/ 2147483647 w 124"/>
                <a:gd name="T61" fmla="*/ 2147483647 h 113"/>
                <a:gd name="T62" fmla="*/ 2147483647 w 124"/>
                <a:gd name="T63" fmla="*/ 2147483647 h 113"/>
                <a:gd name="T64" fmla="*/ 2147483647 w 124"/>
                <a:gd name="T65" fmla="*/ 2147483647 h 113"/>
                <a:gd name="T66" fmla="*/ 2147483647 w 124"/>
                <a:gd name="T67" fmla="*/ 2147483647 h 113"/>
                <a:gd name="T68" fmla="*/ 2147483647 w 124"/>
                <a:gd name="T69" fmla="*/ 2147483647 h 113"/>
                <a:gd name="T70" fmla="*/ 2147483647 w 124"/>
                <a:gd name="T71" fmla="*/ 2147483647 h 113"/>
                <a:gd name="T72" fmla="*/ 2147483647 w 124"/>
                <a:gd name="T73" fmla="*/ 2147483647 h 113"/>
                <a:gd name="T74" fmla="*/ 2147483647 w 124"/>
                <a:gd name="T75" fmla="*/ 2147483647 h 113"/>
                <a:gd name="T76" fmla="*/ 2147483647 w 124"/>
                <a:gd name="T77" fmla="*/ 2147483647 h 113"/>
                <a:gd name="T78" fmla="*/ 2147483647 w 124"/>
                <a:gd name="T79" fmla="*/ 2147483647 h 113"/>
                <a:gd name="T80" fmla="*/ 2147483647 w 124"/>
                <a:gd name="T81" fmla="*/ 2147483647 h 113"/>
                <a:gd name="T82" fmla="*/ 2147483647 w 124"/>
                <a:gd name="T83" fmla="*/ 2147483647 h 1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113"/>
                <a:gd name="T128" fmla="*/ 124 w 124"/>
                <a:gd name="T129" fmla="*/ 113 h 1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113">
                  <a:moveTo>
                    <a:pt x="40" y="98"/>
                  </a:moveTo>
                  <a:lnTo>
                    <a:pt x="30" y="98"/>
                  </a:lnTo>
                  <a:lnTo>
                    <a:pt x="51" y="80"/>
                  </a:lnTo>
                  <a:lnTo>
                    <a:pt x="63" y="70"/>
                  </a:lnTo>
                  <a:lnTo>
                    <a:pt x="85" y="51"/>
                  </a:lnTo>
                  <a:lnTo>
                    <a:pt x="84" y="51"/>
                  </a:lnTo>
                  <a:lnTo>
                    <a:pt x="103" y="27"/>
                  </a:lnTo>
                  <a:lnTo>
                    <a:pt x="102" y="31"/>
                  </a:lnTo>
                  <a:lnTo>
                    <a:pt x="108" y="7"/>
                  </a:lnTo>
                  <a:lnTo>
                    <a:pt x="121" y="14"/>
                  </a:lnTo>
                  <a:lnTo>
                    <a:pt x="118" y="17"/>
                  </a:lnTo>
                  <a:cubicBezTo>
                    <a:pt x="117" y="18"/>
                    <a:pt x="116" y="19"/>
                    <a:pt x="115" y="19"/>
                  </a:cubicBezTo>
                  <a:lnTo>
                    <a:pt x="107" y="22"/>
                  </a:lnTo>
                  <a:cubicBezTo>
                    <a:pt x="106" y="22"/>
                    <a:pt x="105" y="22"/>
                    <a:pt x="104" y="22"/>
                  </a:cubicBezTo>
                  <a:lnTo>
                    <a:pt x="97" y="22"/>
                  </a:lnTo>
                  <a:lnTo>
                    <a:pt x="94" y="22"/>
                  </a:lnTo>
                  <a:lnTo>
                    <a:pt x="100" y="20"/>
                  </a:lnTo>
                  <a:lnTo>
                    <a:pt x="84" y="38"/>
                  </a:lnTo>
                  <a:lnTo>
                    <a:pt x="85" y="37"/>
                  </a:lnTo>
                  <a:lnTo>
                    <a:pt x="82" y="42"/>
                  </a:lnTo>
                  <a:cubicBezTo>
                    <a:pt x="81" y="43"/>
                    <a:pt x="80" y="44"/>
                    <a:pt x="78" y="45"/>
                  </a:cubicBezTo>
                  <a:lnTo>
                    <a:pt x="75" y="46"/>
                  </a:lnTo>
                  <a:lnTo>
                    <a:pt x="79" y="44"/>
                  </a:lnTo>
                  <a:lnTo>
                    <a:pt x="74" y="50"/>
                  </a:lnTo>
                  <a:lnTo>
                    <a:pt x="69" y="56"/>
                  </a:lnTo>
                  <a:cubicBezTo>
                    <a:pt x="68" y="57"/>
                    <a:pt x="67" y="58"/>
                    <a:pt x="65" y="58"/>
                  </a:cubicBezTo>
                  <a:lnTo>
                    <a:pt x="54" y="62"/>
                  </a:lnTo>
                  <a:lnTo>
                    <a:pt x="56" y="61"/>
                  </a:lnTo>
                  <a:lnTo>
                    <a:pt x="45" y="69"/>
                  </a:lnTo>
                  <a:lnTo>
                    <a:pt x="38" y="74"/>
                  </a:lnTo>
                  <a:cubicBezTo>
                    <a:pt x="37" y="74"/>
                    <a:pt x="37" y="75"/>
                    <a:pt x="36" y="75"/>
                  </a:cubicBezTo>
                  <a:lnTo>
                    <a:pt x="33" y="76"/>
                  </a:lnTo>
                  <a:lnTo>
                    <a:pt x="37" y="72"/>
                  </a:lnTo>
                  <a:lnTo>
                    <a:pt x="26" y="92"/>
                  </a:lnTo>
                  <a:lnTo>
                    <a:pt x="15" y="109"/>
                  </a:lnTo>
                  <a:lnTo>
                    <a:pt x="6" y="97"/>
                  </a:lnTo>
                  <a:lnTo>
                    <a:pt x="14" y="94"/>
                  </a:lnTo>
                  <a:lnTo>
                    <a:pt x="22" y="91"/>
                  </a:lnTo>
                  <a:cubicBezTo>
                    <a:pt x="24" y="90"/>
                    <a:pt x="26" y="90"/>
                    <a:pt x="28" y="91"/>
                  </a:cubicBezTo>
                  <a:lnTo>
                    <a:pt x="34" y="94"/>
                  </a:lnTo>
                  <a:lnTo>
                    <a:pt x="40" y="98"/>
                  </a:lnTo>
                  <a:close/>
                  <a:moveTo>
                    <a:pt x="27" y="109"/>
                  </a:moveTo>
                  <a:lnTo>
                    <a:pt x="21" y="106"/>
                  </a:lnTo>
                  <a:lnTo>
                    <a:pt x="27" y="106"/>
                  </a:lnTo>
                  <a:lnTo>
                    <a:pt x="19" y="109"/>
                  </a:lnTo>
                  <a:lnTo>
                    <a:pt x="11" y="112"/>
                  </a:lnTo>
                  <a:cubicBezTo>
                    <a:pt x="8" y="113"/>
                    <a:pt x="4" y="112"/>
                    <a:pt x="2" y="109"/>
                  </a:cubicBezTo>
                  <a:cubicBezTo>
                    <a:pt x="0" y="107"/>
                    <a:pt x="0" y="103"/>
                    <a:pt x="2" y="100"/>
                  </a:cubicBezTo>
                  <a:lnTo>
                    <a:pt x="12" y="85"/>
                  </a:lnTo>
                  <a:lnTo>
                    <a:pt x="23" y="65"/>
                  </a:lnTo>
                  <a:cubicBezTo>
                    <a:pt x="24" y="63"/>
                    <a:pt x="26" y="62"/>
                    <a:pt x="28" y="61"/>
                  </a:cubicBezTo>
                  <a:lnTo>
                    <a:pt x="31" y="60"/>
                  </a:lnTo>
                  <a:lnTo>
                    <a:pt x="29" y="61"/>
                  </a:lnTo>
                  <a:lnTo>
                    <a:pt x="36" y="56"/>
                  </a:lnTo>
                  <a:lnTo>
                    <a:pt x="47" y="48"/>
                  </a:lnTo>
                  <a:cubicBezTo>
                    <a:pt x="47" y="48"/>
                    <a:pt x="48" y="47"/>
                    <a:pt x="49" y="47"/>
                  </a:cubicBezTo>
                  <a:lnTo>
                    <a:pt x="60" y="43"/>
                  </a:lnTo>
                  <a:lnTo>
                    <a:pt x="56" y="45"/>
                  </a:lnTo>
                  <a:lnTo>
                    <a:pt x="61" y="39"/>
                  </a:lnTo>
                  <a:lnTo>
                    <a:pt x="66" y="33"/>
                  </a:lnTo>
                  <a:cubicBezTo>
                    <a:pt x="67" y="32"/>
                    <a:pt x="69" y="31"/>
                    <a:pt x="70" y="31"/>
                  </a:cubicBezTo>
                  <a:lnTo>
                    <a:pt x="73" y="30"/>
                  </a:lnTo>
                  <a:lnTo>
                    <a:pt x="69" y="33"/>
                  </a:lnTo>
                  <a:lnTo>
                    <a:pt x="72" y="28"/>
                  </a:lnTo>
                  <a:cubicBezTo>
                    <a:pt x="72" y="28"/>
                    <a:pt x="72" y="28"/>
                    <a:pt x="72" y="27"/>
                  </a:cubicBezTo>
                  <a:lnTo>
                    <a:pt x="88" y="9"/>
                  </a:lnTo>
                  <a:cubicBezTo>
                    <a:pt x="90" y="7"/>
                    <a:pt x="92" y="6"/>
                    <a:pt x="94" y="6"/>
                  </a:cubicBezTo>
                  <a:lnTo>
                    <a:pt x="97" y="6"/>
                  </a:lnTo>
                  <a:lnTo>
                    <a:pt x="104" y="6"/>
                  </a:lnTo>
                  <a:lnTo>
                    <a:pt x="102" y="7"/>
                  </a:lnTo>
                  <a:lnTo>
                    <a:pt x="110" y="4"/>
                  </a:lnTo>
                  <a:lnTo>
                    <a:pt x="107" y="6"/>
                  </a:lnTo>
                  <a:lnTo>
                    <a:pt x="110" y="3"/>
                  </a:lnTo>
                  <a:cubicBezTo>
                    <a:pt x="112" y="0"/>
                    <a:pt x="116" y="0"/>
                    <a:pt x="119" y="1"/>
                  </a:cubicBezTo>
                  <a:cubicBezTo>
                    <a:pt x="123" y="3"/>
                    <a:pt x="124" y="7"/>
                    <a:pt x="123" y="10"/>
                  </a:cubicBezTo>
                  <a:lnTo>
                    <a:pt x="117" y="34"/>
                  </a:lnTo>
                  <a:cubicBezTo>
                    <a:pt x="117" y="36"/>
                    <a:pt x="116" y="37"/>
                    <a:pt x="116" y="37"/>
                  </a:cubicBezTo>
                  <a:lnTo>
                    <a:pt x="97" y="61"/>
                  </a:lnTo>
                  <a:cubicBezTo>
                    <a:pt x="96" y="62"/>
                    <a:pt x="96" y="62"/>
                    <a:pt x="96" y="62"/>
                  </a:cubicBezTo>
                  <a:lnTo>
                    <a:pt x="74" y="83"/>
                  </a:lnTo>
                  <a:lnTo>
                    <a:pt x="62" y="93"/>
                  </a:lnTo>
                  <a:lnTo>
                    <a:pt x="41" y="111"/>
                  </a:lnTo>
                  <a:cubicBezTo>
                    <a:pt x="38" y="113"/>
                    <a:pt x="34" y="113"/>
                    <a:pt x="31" y="111"/>
                  </a:cubicBezTo>
                  <a:lnTo>
                    <a:pt x="27" y="10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2" name="Freeform 123"/>
            <p:cNvSpPr>
              <a:spLocks/>
            </p:cNvSpPr>
            <p:nvPr/>
          </p:nvSpPr>
          <p:spPr bwMode="auto">
            <a:xfrm>
              <a:off x="6327775" y="5899151"/>
              <a:ext cx="139700" cy="93663"/>
            </a:xfrm>
            <a:custGeom>
              <a:avLst/>
              <a:gdLst>
                <a:gd name="T0" fmla="*/ 0 w 224"/>
                <a:gd name="T1" fmla="*/ 2147483647 h 144"/>
                <a:gd name="T2" fmla="*/ 2147483647 w 224"/>
                <a:gd name="T3" fmla="*/ 2147483647 h 144"/>
                <a:gd name="T4" fmla="*/ 2147483647 w 224"/>
                <a:gd name="T5" fmla="*/ 2147483647 h 144"/>
                <a:gd name="T6" fmla="*/ 2147483647 w 224"/>
                <a:gd name="T7" fmla="*/ 0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2147483647 w 224"/>
                <a:gd name="T29" fmla="*/ 2147483647 h 144"/>
                <a:gd name="T30" fmla="*/ 2147483647 w 224"/>
                <a:gd name="T31" fmla="*/ 2147483647 h 144"/>
                <a:gd name="T32" fmla="*/ 2147483647 w 224"/>
                <a:gd name="T33" fmla="*/ 2147483647 h 144"/>
                <a:gd name="T34" fmla="*/ 2147483647 w 224"/>
                <a:gd name="T35" fmla="*/ 2147483647 h 144"/>
                <a:gd name="T36" fmla="*/ 2147483647 w 224"/>
                <a:gd name="T37" fmla="*/ 2147483647 h 144"/>
                <a:gd name="T38" fmla="*/ 0 w 224"/>
                <a:gd name="T39" fmla="*/ 2147483647 h 144"/>
                <a:gd name="T40" fmla="*/ 0 w 224"/>
                <a:gd name="T41" fmla="*/ 214748364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44"/>
                <a:gd name="T65" fmla="*/ 224 w 22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44">
                  <a:moveTo>
                    <a:pt x="0" y="108"/>
                  </a:moveTo>
                  <a:cubicBezTo>
                    <a:pt x="6" y="102"/>
                    <a:pt x="12" y="96"/>
                    <a:pt x="23" y="90"/>
                  </a:cubicBezTo>
                  <a:cubicBezTo>
                    <a:pt x="28" y="84"/>
                    <a:pt x="90" y="42"/>
                    <a:pt x="84" y="12"/>
                  </a:cubicBezTo>
                  <a:cubicBezTo>
                    <a:pt x="101" y="12"/>
                    <a:pt x="101" y="12"/>
                    <a:pt x="112" y="0"/>
                  </a:cubicBezTo>
                  <a:cubicBezTo>
                    <a:pt x="112" y="12"/>
                    <a:pt x="118" y="30"/>
                    <a:pt x="124" y="36"/>
                  </a:cubicBezTo>
                  <a:cubicBezTo>
                    <a:pt x="124" y="36"/>
                    <a:pt x="129" y="42"/>
                    <a:pt x="129" y="42"/>
                  </a:cubicBezTo>
                  <a:cubicBezTo>
                    <a:pt x="135" y="48"/>
                    <a:pt x="140" y="48"/>
                    <a:pt x="146" y="54"/>
                  </a:cubicBezTo>
                  <a:cubicBezTo>
                    <a:pt x="146" y="54"/>
                    <a:pt x="146" y="54"/>
                    <a:pt x="152" y="60"/>
                  </a:cubicBezTo>
                  <a:cubicBezTo>
                    <a:pt x="157" y="66"/>
                    <a:pt x="168" y="66"/>
                    <a:pt x="174" y="72"/>
                  </a:cubicBezTo>
                  <a:cubicBezTo>
                    <a:pt x="185" y="78"/>
                    <a:pt x="202" y="90"/>
                    <a:pt x="213" y="96"/>
                  </a:cubicBezTo>
                  <a:cubicBezTo>
                    <a:pt x="213" y="96"/>
                    <a:pt x="213" y="96"/>
                    <a:pt x="213" y="96"/>
                  </a:cubicBezTo>
                  <a:cubicBezTo>
                    <a:pt x="219" y="96"/>
                    <a:pt x="219" y="108"/>
                    <a:pt x="224" y="108"/>
                  </a:cubicBezTo>
                  <a:cubicBezTo>
                    <a:pt x="213" y="108"/>
                    <a:pt x="202" y="114"/>
                    <a:pt x="191" y="108"/>
                  </a:cubicBezTo>
                  <a:cubicBezTo>
                    <a:pt x="185" y="108"/>
                    <a:pt x="174" y="96"/>
                    <a:pt x="163" y="90"/>
                  </a:cubicBezTo>
                  <a:cubicBezTo>
                    <a:pt x="157" y="90"/>
                    <a:pt x="152" y="84"/>
                    <a:pt x="146" y="84"/>
                  </a:cubicBezTo>
                  <a:cubicBezTo>
                    <a:pt x="146" y="84"/>
                    <a:pt x="124" y="72"/>
                    <a:pt x="112" y="54"/>
                  </a:cubicBezTo>
                  <a:cubicBezTo>
                    <a:pt x="107" y="54"/>
                    <a:pt x="107" y="48"/>
                    <a:pt x="101" y="48"/>
                  </a:cubicBezTo>
                  <a:cubicBezTo>
                    <a:pt x="96" y="48"/>
                    <a:pt x="90" y="78"/>
                    <a:pt x="79" y="84"/>
                  </a:cubicBezTo>
                  <a:cubicBezTo>
                    <a:pt x="56" y="102"/>
                    <a:pt x="34" y="120"/>
                    <a:pt x="17" y="144"/>
                  </a:cubicBezTo>
                  <a:cubicBezTo>
                    <a:pt x="12" y="132"/>
                    <a:pt x="6" y="126"/>
                    <a:pt x="0" y="114"/>
                  </a:cubicBezTo>
                  <a:cubicBezTo>
                    <a:pt x="0" y="114"/>
                    <a:pt x="0" y="108"/>
                    <a:pt x="0" y="108"/>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3" name="Freeform 124"/>
            <p:cNvSpPr>
              <a:spLocks noEditPoints="1"/>
            </p:cNvSpPr>
            <p:nvPr/>
          </p:nvSpPr>
          <p:spPr bwMode="auto">
            <a:xfrm>
              <a:off x="6327775" y="5899151"/>
              <a:ext cx="150813" cy="103188"/>
            </a:xfrm>
            <a:custGeom>
              <a:avLst/>
              <a:gdLst>
                <a:gd name="T0" fmla="*/ 2147483647 w 241"/>
                <a:gd name="T1" fmla="*/ 2147483647 h 161"/>
                <a:gd name="T2" fmla="*/ 2147483647 w 241"/>
                <a:gd name="T3" fmla="*/ 2147483647 h 161"/>
                <a:gd name="T4" fmla="*/ 2147483647 w 241"/>
                <a:gd name="T5" fmla="*/ 2147483647 h 161"/>
                <a:gd name="T6" fmla="*/ 2147483647 w 241"/>
                <a:gd name="T7" fmla="*/ 2147483647 h 161"/>
                <a:gd name="T8" fmla="*/ 2147483647 w 241"/>
                <a:gd name="T9" fmla="*/ 2147483647 h 161"/>
                <a:gd name="T10" fmla="*/ 2147483647 w 241"/>
                <a:gd name="T11" fmla="*/ 2147483647 h 161"/>
                <a:gd name="T12" fmla="*/ 2147483647 w 241"/>
                <a:gd name="T13" fmla="*/ 2147483647 h 161"/>
                <a:gd name="T14" fmla="*/ 2147483647 w 241"/>
                <a:gd name="T15" fmla="*/ 2147483647 h 161"/>
                <a:gd name="T16" fmla="*/ 2147483647 w 241"/>
                <a:gd name="T17" fmla="*/ 2147483647 h 161"/>
                <a:gd name="T18" fmla="*/ 2147483647 w 241"/>
                <a:gd name="T19" fmla="*/ 2147483647 h 161"/>
                <a:gd name="T20" fmla="*/ 2147483647 w 241"/>
                <a:gd name="T21" fmla="*/ 2147483647 h 161"/>
                <a:gd name="T22" fmla="*/ 2147483647 w 241"/>
                <a:gd name="T23" fmla="*/ 2147483647 h 161"/>
                <a:gd name="T24" fmla="*/ 2147483647 w 241"/>
                <a:gd name="T25" fmla="*/ 2147483647 h 161"/>
                <a:gd name="T26" fmla="*/ 2147483647 w 241"/>
                <a:gd name="T27" fmla="*/ 2147483647 h 161"/>
                <a:gd name="T28" fmla="*/ 2147483647 w 241"/>
                <a:gd name="T29" fmla="*/ 2147483647 h 161"/>
                <a:gd name="T30" fmla="*/ 2147483647 w 241"/>
                <a:gd name="T31" fmla="*/ 2147483647 h 161"/>
                <a:gd name="T32" fmla="*/ 2147483647 w 241"/>
                <a:gd name="T33" fmla="*/ 2147483647 h 161"/>
                <a:gd name="T34" fmla="*/ 2147483647 w 241"/>
                <a:gd name="T35" fmla="*/ 2147483647 h 161"/>
                <a:gd name="T36" fmla="*/ 2147483647 w 241"/>
                <a:gd name="T37" fmla="*/ 2147483647 h 161"/>
                <a:gd name="T38" fmla="*/ 2147483647 w 241"/>
                <a:gd name="T39" fmla="*/ 2147483647 h 161"/>
                <a:gd name="T40" fmla="*/ 2147483647 w 241"/>
                <a:gd name="T41" fmla="*/ 2147483647 h 161"/>
                <a:gd name="T42" fmla="*/ 2147483647 w 241"/>
                <a:gd name="T43" fmla="*/ 2147483647 h 161"/>
                <a:gd name="T44" fmla="*/ 2147483647 w 241"/>
                <a:gd name="T45" fmla="*/ 2147483647 h 161"/>
                <a:gd name="T46" fmla="*/ 2147483647 w 241"/>
                <a:gd name="T47" fmla="*/ 2147483647 h 161"/>
                <a:gd name="T48" fmla="*/ 2147483647 w 241"/>
                <a:gd name="T49" fmla="*/ 2147483647 h 161"/>
                <a:gd name="T50" fmla="*/ 0 w 241"/>
                <a:gd name="T51" fmla="*/ 2147483647 h 161"/>
                <a:gd name="T52" fmla="*/ 2147483647 w 241"/>
                <a:gd name="T53" fmla="*/ 2147483647 h 161"/>
                <a:gd name="T54" fmla="*/ 2147483647 w 241"/>
                <a:gd name="T55" fmla="*/ 2147483647 h 161"/>
                <a:gd name="T56" fmla="*/ 2147483647 w 241"/>
                <a:gd name="T57" fmla="*/ 2147483647 h 161"/>
                <a:gd name="T58" fmla="*/ 2147483647 w 241"/>
                <a:gd name="T59" fmla="*/ 2147483647 h 161"/>
                <a:gd name="T60" fmla="*/ 2147483647 w 241"/>
                <a:gd name="T61" fmla="*/ 2147483647 h 161"/>
                <a:gd name="T62" fmla="*/ 2147483647 w 241"/>
                <a:gd name="T63" fmla="*/ 2147483647 h 161"/>
                <a:gd name="T64" fmla="*/ 2147483647 w 241"/>
                <a:gd name="T65" fmla="*/ 2147483647 h 161"/>
                <a:gd name="T66" fmla="*/ 2147483647 w 241"/>
                <a:gd name="T67" fmla="*/ 2147483647 h 161"/>
                <a:gd name="T68" fmla="*/ 2147483647 w 241"/>
                <a:gd name="T69" fmla="*/ 2147483647 h 161"/>
                <a:gd name="T70" fmla="*/ 2147483647 w 241"/>
                <a:gd name="T71" fmla="*/ 2147483647 h 161"/>
                <a:gd name="T72" fmla="*/ 2147483647 w 241"/>
                <a:gd name="T73" fmla="*/ 2147483647 h 161"/>
                <a:gd name="T74" fmla="*/ 2147483647 w 241"/>
                <a:gd name="T75" fmla="*/ 2147483647 h 161"/>
                <a:gd name="T76" fmla="*/ 2147483647 w 241"/>
                <a:gd name="T77" fmla="*/ 2147483647 h 161"/>
                <a:gd name="T78" fmla="*/ 2147483647 w 241"/>
                <a:gd name="T79" fmla="*/ 2147483647 h 161"/>
                <a:gd name="T80" fmla="*/ 2147483647 w 241"/>
                <a:gd name="T81" fmla="*/ 2147483647 h 161"/>
                <a:gd name="T82" fmla="*/ 2147483647 w 241"/>
                <a:gd name="T83" fmla="*/ 2147483647 h 161"/>
                <a:gd name="T84" fmla="*/ 2147483647 w 241"/>
                <a:gd name="T85" fmla="*/ 2147483647 h 161"/>
                <a:gd name="T86" fmla="*/ 2147483647 w 241"/>
                <a:gd name="T87" fmla="*/ 2147483647 h 161"/>
                <a:gd name="T88" fmla="*/ 2147483647 w 241"/>
                <a:gd name="T89" fmla="*/ 2147483647 h 161"/>
                <a:gd name="T90" fmla="*/ 2147483647 w 241"/>
                <a:gd name="T91" fmla="*/ 2147483647 h 161"/>
                <a:gd name="T92" fmla="*/ 2147483647 w 241"/>
                <a:gd name="T93" fmla="*/ 2147483647 h 161"/>
                <a:gd name="T94" fmla="*/ 2147483647 w 241"/>
                <a:gd name="T95" fmla="*/ 2147483647 h 161"/>
                <a:gd name="T96" fmla="*/ 2147483647 w 241"/>
                <a:gd name="T97" fmla="*/ 2147483647 h 161"/>
                <a:gd name="T98" fmla="*/ 2147483647 w 241"/>
                <a:gd name="T99" fmla="*/ 2147483647 h 161"/>
                <a:gd name="T100" fmla="*/ 2147483647 w 241"/>
                <a:gd name="T101" fmla="*/ 2147483647 h 161"/>
                <a:gd name="T102" fmla="*/ 2147483647 w 241"/>
                <a:gd name="T103" fmla="*/ 2147483647 h 161"/>
                <a:gd name="T104" fmla="*/ 2147483647 w 241"/>
                <a:gd name="T105" fmla="*/ 2147483647 h 161"/>
                <a:gd name="T106" fmla="*/ 2147483647 w 241"/>
                <a:gd name="T107" fmla="*/ 2147483647 h 161"/>
                <a:gd name="T108" fmla="*/ 2147483647 w 241"/>
                <a:gd name="T109" fmla="*/ 2147483647 h 161"/>
                <a:gd name="T110" fmla="*/ 2147483647 w 241"/>
                <a:gd name="T111" fmla="*/ 2147483647 h 1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161"/>
                <a:gd name="T170" fmla="*/ 241 w 241"/>
                <a:gd name="T171" fmla="*/ 161 h 1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161">
                  <a:moveTo>
                    <a:pt x="0" y="116"/>
                  </a:moveTo>
                  <a:cubicBezTo>
                    <a:pt x="0" y="114"/>
                    <a:pt x="1" y="112"/>
                    <a:pt x="3" y="111"/>
                  </a:cubicBezTo>
                  <a:lnTo>
                    <a:pt x="13" y="102"/>
                  </a:lnTo>
                  <a:lnTo>
                    <a:pt x="27" y="92"/>
                  </a:lnTo>
                  <a:lnTo>
                    <a:pt x="38" y="82"/>
                  </a:lnTo>
                  <a:lnTo>
                    <a:pt x="61" y="62"/>
                  </a:lnTo>
                  <a:lnTo>
                    <a:pt x="60" y="63"/>
                  </a:lnTo>
                  <a:lnTo>
                    <a:pt x="80" y="39"/>
                  </a:lnTo>
                  <a:lnTo>
                    <a:pt x="79" y="41"/>
                  </a:lnTo>
                  <a:lnTo>
                    <a:pt x="84" y="29"/>
                  </a:lnTo>
                  <a:lnTo>
                    <a:pt x="83" y="32"/>
                  </a:lnTo>
                  <a:lnTo>
                    <a:pt x="84" y="20"/>
                  </a:lnTo>
                  <a:cubicBezTo>
                    <a:pt x="85" y="16"/>
                    <a:pt x="88" y="12"/>
                    <a:pt x="92" y="12"/>
                  </a:cubicBezTo>
                  <a:lnTo>
                    <a:pt x="102" y="12"/>
                  </a:lnTo>
                  <a:lnTo>
                    <a:pt x="101" y="13"/>
                  </a:lnTo>
                  <a:lnTo>
                    <a:pt x="107" y="12"/>
                  </a:lnTo>
                  <a:lnTo>
                    <a:pt x="103" y="14"/>
                  </a:lnTo>
                  <a:lnTo>
                    <a:pt x="115" y="3"/>
                  </a:lnTo>
                  <a:cubicBezTo>
                    <a:pt x="117" y="1"/>
                    <a:pt x="120" y="0"/>
                    <a:pt x="123" y="1"/>
                  </a:cubicBezTo>
                  <a:cubicBezTo>
                    <a:pt x="126" y="2"/>
                    <a:pt x="128" y="4"/>
                    <a:pt x="128" y="7"/>
                  </a:cubicBezTo>
                  <a:lnTo>
                    <a:pt x="132" y="27"/>
                  </a:lnTo>
                  <a:lnTo>
                    <a:pt x="132" y="25"/>
                  </a:lnTo>
                  <a:lnTo>
                    <a:pt x="140" y="41"/>
                  </a:lnTo>
                  <a:lnTo>
                    <a:pt x="138" y="39"/>
                  </a:lnTo>
                  <a:lnTo>
                    <a:pt x="141" y="42"/>
                  </a:lnTo>
                  <a:cubicBezTo>
                    <a:pt x="141" y="42"/>
                    <a:pt x="142" y="43"/>
                    <a:pt x="142" y="43"/>
                  </a:cubicBezTo>
                  <a:lnTo>
                    <a:pt x="144" y="46"/>
                  </a:lnTo>
                  <a:lnTo>
                    <a:pt x="142" y="44"/>
                  </a:lnTo>
                  <a:lnTo>
                    <a:pt x="151" y="50"/>
                  </a:lnTo>
                  <a:lnTo>
                    <a:pt x="159" y="56"/>
                  </a:lnTo>
                  <a:cubicBezTo>
                    <a:pt x="160" y="56"/>
                    <a:pt x="160" y="57"/>
                    <a:pt x="160" y="57"/>
                  </a:cubicBezTo>
                  <a:lnTo>
                    <a:pt x="161" y="58"/>
                  </a:lnTo>
                  <a:lnTo>
                    <a:pt x="166" y="63"/>
                  </a:lnTo>
                  <a:lnTo>
                    <a:pt x="164" y="61"/>
                  </a:lnTo>
                  <a:lnTo>
                    <a:pt x="175" y="67"/>
                  </a:lnTo>
                  <a:lnTo>
                    <a:pt x="186" y="73"/>
                  </a:lnTo>
                  <a:lnTo>
                    <a:pt x="207" y="86"/>
                  </a:lnTo>
                  <a:lnTo>
                    <a:pt x="226" y="98"/>
                  </a:lnTo>
                  <a:cubicBezTo>
                    <a:pt x="226" y="98"/>
                    <a:pt x="227" y="98"/>
                    <a:pt x="227" y="99"/>
                  </a:cubicBezTo>
                  <a:lnTo>
                    <a:pt x="233" y="105"/>
                  </a:lnTo>
                  <a:lnTo>
                    <a:pt x="239" y="111"/>
                  </a:lnTo>
                  <a:cubicBezTo>
                    <a:pt x="240" y="114"/>
                    <a:pt x="241" y="117"/>
                    <a:pt x="240" y="119"/>
                  </a:cubicBezTo>
                  <a:cubicBezTo>
                    <a:pt x="239" y="122"/>
                    <a:pt x="236" y="124"/>
                    <a:pt x="233" y="124"/>
                  </a:cubicBezTo>
                  <a:lnTo>
                    <a:pt x="217" y="126"/>
                  </a:lnTo>
                  <a:cubicBezTo>
                    <a:pt x="217" y="126"/>
                    <a:pt x="216" y="126"/>
                    <a:pt x="216" y="126"/>
                  </a:cubicBezTo>
                  <a:lnTo>
                    <a:pt x="199" y="124"/>
                  </a:lnTo>
                  <a:cubicBezTo>
                    <a:pt x="197" y="124"/>
                    <a:pt x="196" y="124"/>
                    <a:pt x="195" y="123"/>
                  </a:cubicBezTo>
                  <a:lnTo>
                    <a:pt x="183" y="116"/>
                  </a:lnTo>
                  <a:lnTo>
                    <a:pt x="167" y="105"/>
                  </a:lnTo>
                  <a:lnTo>
                    <a:pt x="169" y="106"/>
                  </a:lnTo>
                  <a:lnTo>
                    <a:pt x="161" y="103"/>
                  </a:lnTo>
                  <a:lnTo>
                    <a:pt x="152" y="100"/>
                  </a:lnTo>
                  <a:cubicBezTo>
                    <a:pt x="152" y="100"/>
                    <a:pt x="151" y="100"/>
                    <a:pt x="151" y="100"/>
                  </a:cubicBezTo>
                  <a:lnTo>
                    <a:pt x="147" y="98"/>
                  </a:lnTo>
                  <a:cubicBezTo>
                    <a:pt x="146" y="97"/>
                    <a:pt x="146" y="97"/>
                    <a:pt x="146" y="97"/>
                  </a:cubicBezTo>
                  <a:lnTo>
                    <a:pt x="138" y="91"/>
                  </a:lnTo>
                  <a:cubicBezTo>
                    <a:pt x="137" y="91"/>
                    <a:pt x="137" y="90"/>
                    <a:pt x="137" y="90"/>
                  </a:cubicBezTo>
                  <a:lnTo>
                    <a:pt x="115" y="68"/>
                  </a:lnTo>
                  <a:lnTo>
                    <a:pt x="116" y="69"/>
                  </a:lnTo>
                  <a:lnTo>
                    <a:pt x="111" y="66"/>
                  </a:lnTo>
                  <a:lnTo>
                    <a:pt x="106" y="64"/>
                  </a:lnTo>
                  <a:lnTo>
                    <a:pt x="116" y="61"/>
                  </a:lnTo>
                  <a:lnTo>
                    <a:pt x="112" y="66"/>
                  </a:lnTo>
                  <a:lnTo>
                    <a:pt x="113" y="65"/>
                  </a:lnTo>
                  <a:lnTo>
                    <a:pt x="108" y="76"/>
                  </a:lnTo>
                  <a:lnTo>
                    <a:pt x="102" y="88"/>
                  </a:lnTo>
                  <a:cubicBezTo>
                    <a:pt x="101" y="89"/>
                    <a:pt x="101" y="89"/>
                    <a:pt x="100" y="90"/>
                  </a:cubicBezTo>
                  <a:lnTo>
                    <a:pt x="93" y="98"/>
                  </a:lnTo>
                  <a:cubicBezTo>
                    <a:pt x="93" y="98"/>
                    <a:pt x="93" y="98"/>
                    <a:pt x="93" y="99"/>
                  </a:cubicBezTo>
                  <a:lnTo>
                    <a:pt x="60" y="127"/>
                  </a:lnTo>
                  <a:lnTo>
                    <a:pt x="31" y="158"/>
                  </a:lnTo>
                  <a:cubicBezTo>
                    <a:pt x="30" y="160"/>
                    <a:pt x="27" y="161"/>
                    <a:pt x="24" y="160"/>
                  </a:cubicBezTo>
                  <a:cubicBezTo>
                    <a:pt x="22" y="160"/>
                    <a:pt x="20" y="159"/>
                    <a:pt x="18" y="156"/>
                  </a:cubicBezTo>
                  <a:lnTo>
                    <a:pt x="10" y="141"/>
                  </a:lnTo>
                  <a:lnTo>
                    <a:pt x="2" y="127"/>
                  </a:lnTo>
                  <a:cubicBezTo>
                    <a:pt x="1" y="125"/>
                    <a:pt x="0" y="124"/>
                    <a:pt x="0" y="122"/>
                  </a:cubicBezTo>
                  <a:lnTo>
                    <a:pt x="0" y="119"/>
                  </a:lnTo>
                  <a:lnTo>
                    <a:pt x="0" y="116"/>
                  </a:lnTo>
                  <a:close/>
                  <a:moveTo>
                    <a:pt x="16" y="119"/>
                  </a:moveTo>
                  <a:lnTo>
                    <a:pt x="16" y="122"/>
                  </a:lnTo>
                  <a:lnTo>
                    <a:pt x="15" y="118"/>
                  </a:lnTo>
                  <a:lnTo>
                    <a:pt x="25" y="134"/>
                  </a:lnTo>
                  <a:lnTo>
                    <a:pt x="33" y="149"/>
                  </a:lnTo>
                  <a:lnTo>
                    <a:pt x="20" y="147"/>
                  </a:lnTo>
                  <a:lnTo>
                    <a:pt x="49" y="114"/>
                  </a:lnTo>
                  <a:lnTo>
                    <a:pt x="82" y="86"/>
                  </a:lnTo>
                  <a:lnTo>
                    <a:pt x="81" y="87"/>
                  </a:lnTo>
                  <a:lnTo>
                    <a:pt x="88" y="79"/>
                  </a:lnTo>
                  <a:lnTo>
                    <a:pt x="87" y="81"/>
                  </a:lnTo>
                  <a:lnTo>
                    <a:pt x="93" y="69"/>
                  </a:lnTo>
                  <a:lnTo>
                    <a:pt x="98" y="58"/>
                  </a:lnTo>
                  <a:cubicBezTo>
                    <a:pt x="98" y="58"/>
                    <a:pt x="99" y="57"/>
                    <a:pt x="99" y="56"/>
                  </a:cubicBezTo>
                  <a:lnTo>
                    <a:pt x="103" y="51"/>
                  </a:lnTo>
                  <a:cubicBezTo>
                    <a:pt x="106" y="49"/>
                    <a:pt x="110" y="48"/>
                    <a:pt x="113" y="49"/>
                  </a:cubicBezTo>
                  <a:lnTo>
                    <a:pt x="120" y="53"/>
                  </a:lnTo>
                  <a:lnTo>
                    <a:pt x="125" y="56"/>
                  </a:lnTo>
                  <a:cubicBezTo>
                    <a:pt x="125" y="56"/>
                    <a:pt x="126" y="56"/>
                    <a:pt x="126" y="57"/>
                  </a:cubicBezTo>
                  <a:lnTo>
                    <a:pt x="148" y="79"/>
                  </a:lnTo>
                  <a:lnTo>
                    <a:pt x="147" y="78"/>
                  </a:lnTo>
                  <a:lnTo>
                    <a:pt x="155" y="84"/>
                  </a:lnTo>
                  <a:lnTo>
                    <a:pt x="154" y="83"/>
                  </a:lnTo>
                  <a:lnTo>
                    <a:pt x="158" y="85"/>
                  </a:lnTo>
                  <a:lnTo>
                    <a:pt x="157" y="85"/>
                  </a:lnTo>
                  <a:lnTo>
                    <a:pt x="166" y="88"/>
                  </a:lnTo>
                  <a:lnTo>
                    <a:pt x="174" y="91"/>
                  </a:lnTo>
                  <a:cubicBezTo>
                    <a:pt x="175" y="91"/>
                    <a:pt x="175" y="91"/>
                    <a:pt x="176" y="92"/>
                  </a:cubicBezTo>
                  <a:lnTo>
                    <a:pt x="191" y="103"/>
                  </a:lnTo>
                  <a:lnTo>
                    <a:pt x="203" y="110"/>
                  </a:lnTo>
                  <a:lnTo>
                    <a:pt x="200" y="109"/>
                  </a:lnTo>
                  <a:lnTo>
                    <a:pt x="217" y="111"/>
                  </a:lnTo>
                  <a:lnTo>
                    <a:pt x="215" y="111"/>
                  </a:lnTo>
                  <a:lnTo>
                    <a:pt x="231" y="109"/>
                  </a:lnTo>
                  <a:lnTo>
                    <a:pt x="226" y="122"/>
                  </a:lnTo>
                  <a:lnTo>
                    <a:pt x="222" y="116"/>
                  </a:lnTo>
                  <a:lnTo>
                    <a:pt x="216" y="110"/>
                  </a:lnTo>
                  <a:lnTo>
                    <a:pt x="217" y="111"/>
                  </a:lnTo>
                  <a:lnTo>
                    <a:pt x="198" y="99"/>
                  </a:lnTo>
                  <a:lnTo>
                    <a:pt x="179" y="87"/>
                  </a:lnTo>
                  <a:lnTo>
                    <a:pt x="168" y="81"/>
                  </a:lnTo>
                  <a:lnTo>
                    <a:pt x="157" y="75"/>
                  </a:lnTo>
                  <a:cubicBezTo>
                    <a:pt x="156" y="75"/>
                    <a:pt x="155" y="75"/>
                    <a:pt x="155" y="74"/>
                  </a:cubicBezTo>
                  <a:lnTo>
                    <a:pt x="150" y="69"/>
                  </a:lnTo>
                  <a:lnTo>
                    <a:pt x="149" y="68"/>
                  </a:lnTo>
                  <a:lnTo>
                    <a:pt x="150" y="69"/>
                  </a:lnTo>
                  <a:lnTo>
                    <a:pt x="142" y="63"/>
                  </a:lnTo>
                  <a:lnTo>
                    <a:pt x="133" y="57"/>
                  </a:lnTo>
                  <a:cubicBezTo>
                    <a:pt x="132" y="57"/>
                    <a:pt x="131" y="56"/>
                    <a:pt x="131" y="55"/>
                  </a:cubicBezTo>
                  <a:lnTo>
                    <a:pt x="129" y="52"/>
                  </a:lnTo>
                  <a:lnTo>
                    <a:pt x="130" y="53"/>
                  </a:lnTo>
                  <a:lnTo>
                    <a:pt x="127" y="50"/>
                  </a:lnTo>
                  <a:cubicBezTo>
                    <a:pt x="126" y="50"/>
                    <a:pt x="126" y="49"/>
                    <a:pt x="125" y="48"/>
                  </a:cubicBezTo>
                  <a:lnTo>
                    <a:pt x="117" y="32"/>
                  </a:lnTo>
                  <a:cubicBezTo>
                    <a:pt x="117" y="31"/>
                    <a:pt x="117" y="31"/>
                    <a:pt x="117" y="30"/>
                  </a:cubicBezTo>
                  <a:lnTo>
                    <a:pt x="113" y="10"/>
                  </a:lnTo>
                  <a:lnTo>
                    <a:pt x="126" y="14"/>
                  </a:lnTo>
                  <a:lnTo>
                    <a:pt x="114" y="25"/>
                  </a:lnTo>
                  <a:cubicBezTo>
                    <a:pt x="113" y="26"/>
                    <a:pt x="111" y="27"/>
                    <a:pt x="110" y="27"/>
                  </a:cubicBezTo>
                  <a:lnTo>
                    <a:pt x="104" y="28"/>
                  </a:lnTo>
                  <a:cubicBezTo>
                    <a:pt x="103" y="28"/>
                    <a:pt x="103" y="28"/>
                    <a:pt x="102" y="28"/>
                  </a:cubicBezTo>
                  <a:lnTo>
                    <a:pt x="92" y="28"/>
                  </a:lnTo>
                  <a:lnTo>
                    <a:pt x="100" y="21"/>
                  </a:lnTo>
                  <a:lnTo>
                    <a:pt x="99" y="33"/>
                  </a:lnTo>
                  <a:cubicBezTo>
                    <a:pt x="99" y="34"/>
                    <a:pt x="99" y="35"/>
                    <a:pt x="99" y="36"/>
                  </a:cubicBezTo>
                  <a:lnTo>
                    <a:pt x="94" y="48"/>
                  </a:lnTo>
                  <a:cubicBezTo>
                    <a:pt x="94" y="48"/>
                    <a:pt x="93" y="49"/>
                    <a:pt x="93" y="50"/>
                  </a:cubicBezTo>
                  <a:lnTo>
                    <a:pt x="73" y="74"/>
                  </a:lnTo>
                  <a:cubicBezTo>
                    <a:pt x="72" y="74"/>
                    <a:pt x="72" y="74"/>
                    <a:pt x="72" y="75"/>
                  </a:cubicBezTo>
                  <a:lnTo>
                    <a:pt x="49" y="95"/>
                  </a:lnTo>
                  <a:lnTo>
                    <a:pt x="36" y="105"/>
                  </a:lnTo>
                  <a:lnTo>
                    <a:pt x="24" y="113"/>
                  </a:lnTo>
                  <a:lnTo>
                    <a:pt x="14" y="122"/>
                  </a:lnTo>
                  <a:lnTo>
                    <a:pt x="16" y="116"/>
                  </a:lnTo>
                  <a:lnTo>
                    <a:pt x="16" y="119"/>
                  </a:lnTo>
                  <a:close/>
                  <a:moveTo>
                    <a:pt x="128" y="14"/>
                  </a:moveTo>
                  <a:lnTo>
                    <a:pt x="128" y="19"/>
                  </a:lnTo>
                  <a:lnTo>
                    <a:pt x="127" y="32"/>
                  </a:lnTo>
                  <a:cubicBezTo>
                    <a:pt x="127" y="33"/>
                    <a:pt x="127" y="33"/>
                    <a:pt x="127" y="34"/>
                  </a:cubicBezTo>
                  <a:lnTo>
                    <a:pt x="123" y="47"/>
                  </a:lnTo>
                  <a:cubicBezTo>
                    <a:pt x="123" y="47"/>
                    <a:pt x="123" y="48"/>
                    <a:pt x="123" y="48"/>
                  </a:cubicBezTo>
                  <a:lnTo>
                    <a:pt x="117" y="60"/>
                  </a:lnTo>
                  <a:lnTo>
                    <a:pt x="102" y="53"/>
                  </a:lnTo>
                  <a:lnTo>
                    <a:pt x="108" y="41"/>
                  </a:lnTo>
                  <a:lnTo>
                    <a:pt x="108" y="42"/>
                  </a:lnTo>
                  <a:lnTo>
                    <a:pt x="112" y="29"/>
                  </a:lnTo>
                  <a:lnTo>
                    <a:pt x="111" y="31"/>
                  </a:lnTo>
                  <a:lnTo>
                    <a:pt x="112" y="19"/>
                  </a:lnTo>
                  <a:lnTo>
                    <a:pt x="112" y="14"/>
                  </a:lnTo>
                  <a:lnTo>
                    <a:pt x="128"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4" name="Freeform 125"/>
            <p:cNvSpPr>
              <a:spLocks noEditPoints="1"/>
            </p:cNvSpPr>
            <p:nvPr/>
          </p:nvSpPr>
          <p:spPr bwMode="auto">
            <a:xfrm>
              <a:off x="6367463" y="4600576"/>
              <a:ext cx="80963" cy="103188"/>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0 w 128"/>
                <a:gd name="T25" fmla="*/ 2147483647 h 160"/>
                <a:gd name="T26" fmla="*/ 0 w 128"/>
                <a:gd name="T27" fmla="*/ 2147483647 h 160"/>
                <a:gd name="T28" fmla="*/ 2147483647 w 128"/>
                <a:gd name="T29" fmla="*/ 2147483647 h 160"/>
                <a:gd name="T30" fmla="*/ 2147483647 w 128"/>
                <a:gd name="T31" fmla="*/ 2147483647 h 160"/>
                <a:gd name="T32" fmla="*/ 2147483647 w 128"/>
                <a:gd name="T33" fmla="*/ 0 h 160"/>
                <a:gd name="T34" fmla="*/ 2147483647 w 128"/>
                <a:gd name="T35" fmla="*/ 0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
                <a:gd name="T94" fmla="*/ 0 h 160"/>
                <a:gd name="T95" fmla="*/ 128 w 128"/>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 h="160">
                  <a:moveTo>
                    <a:pt x="53" y="0"/>
                  </a:moveTo>
                  <a:cubicBezTo>
                    <a:pt x="64" y="0"/>
                    <a:pt x="76" y="0"/>
                    <a:pt x="88" y="0"/>
                  </a:cubicBezTo>
                  <a:cubicBezTo>
                    <a:pt x="94" y="7"/>
                    <a:pt x="105" y="13"/>
                    <a:pt x="111" y="19"/>
                  </a:cubicBezTo>
                  <a:cubicBezTo>
                    <a:pt x="111" y="25"/>
                    <a:pt x="111" y="25"/>
                    <a:pt x="111" y="31"/>
                  </a:cubicBezTo>
                  <a:cubicBezTo>
                    <a:pt x="117" y="44"/>
                    <a:pt x="123" y="56"/>
                    <a:pt x="123" y="68"/>
                  </a:cubicBezTo>
                  <a:cubicBezTo>
                    <a:pt x="128" y="93"/>
                    <a:pt x="117" y="111"/>
                    <a:pt x="111" y="124"/>
                  </a:cubicBezTo>
                  <a:cubicBezTo>
                    <a:pt x="111" y="130"/>
                    <a:pt x="105" y="130"/>
                    <a:pt x="105" y="136"/>
                  </a:cubicBezTo>
                  <a:cubicBezTo>
                    <a:pt x="94" y="148"/>
                    <a:pt x="82" y="160"/>
                    <a:pt x="64" y="160"/>
                  </a:cubicBezTo>
                  <a:cubicBezTo>
                    <a:pt x="59" y="160"/>
                    <a:pt x="53" y="160"/>
                    <a:pt x="53" y="160"/>
                  </a:cubicBezTo>
                  <a:cubicBezTo>
                    <a:pt x="41" y="154"/>
                    <a:pt x="30" y="154"/>
                    <a:pt x="24" y="148"/>
                  </a:cubicBezTo>
                  <a:cubicBezTo>
                    <a:pt x="24" y="142"/>
                    <a:pt x="24" y="142"/>
                    <a:pt x="24" y="142"/>
                  </a:cubicBezTo>
                  <a:cubicBezTo>
                    <a:pt x="12" y="130"/>
                    <a:pt x="12" y="124"/>
                    <a:pt x="6" y="111"/>
                  </a:cubicBezTo>
                  <a:cubicBezTo>
                    <a:pt x="6" y="105"/>
                    <a:pt x="6" y="105"/>
                    <a:pt x="0" y="99"/>
                  </a:cubicBezTo>
                  <a:cubicBezTo>
                    <a:pt x="0" y="87"/>
                    <a:pt x="0" y="74"/>
                    <a:pt x="0" y="62"/>
                  </a:cubicBezTo>
                  <a:cubicBezTo>
                    <a:pt x="0" y="62"/>
                    <a:pt x="6" y="56"/>
                    <a:pt x="6" y="50"/>
                  </a:cubicBezTo>
                  <a:cubicBezTo>
                    <a:pt x="6" y="50"/>
                    <a:pt x="6" y="44"/>
                    <a:pt x="6" y="44"/>
                  </a:cubicBezTo>
                  <a:cubicBezTo>
                    <a:pt x="18" y="25"/>
                    <a:pt x="24" y="13"/>
                    <a:pt x="41" y="0"/>
                  </a:cubicBezTo>
                  <a:cubicBezTo>
                    <a:pt x="47" y="0"/>
                    <a:pt x="47" y="0"/>
                    <a:pt x="53" y="0"/>
                  </a:cubicBezTo>
                  <a:close/>
                  <a:moveTo>
                    <a:pt x="59" y="13"/>
                  </a:moveTo>
                  <a:cubicBezTo>
                    <a:pt x="59" y="13"/>
                    <a:pt x="59" y="13"/>
                    <a:pt x="53" y="19"/>
                  </a:cubicBezTo>
                  <a:cubicBezTo>
                    <a:pt x="47" y="19"/>
                    <a:pt x="41" y="31"/>
                    <a:pt x="35" y="37"/>
                  </a:cubicBezTo>
                  <a:cubicBezTo>
                    <a:pt x="35" y="37"/>
                    <a:pt x="30" y="74"/>
                    <a:pt x="30" y="74"/>
                  </a:cubicBezTo>
                  <a:cubicBezTo>
                    <a:pt x="30" y="87"/>
                    <a:pt x="30" y="93"/>
                    <a:pt x="30" y="99"/>
                  </a:cubicBezTo>
                  <a:cubicBezTo>
                    <a:pt x="30" y="105"/>
                    <a:pt x="35" y="111"/>
                    <a:pt x="35" y="117"/>
                  </a:cubicBezTo>
                  <a:cubicBezTo>
                    <a:pt x="35" y="130"/>
                    <a:pt x="47" y="142"/>
                    <a:pt x="59" y="142"/>
                  </a:cubicBezTo>
                  <a:cubicBezTo>
                    <a:pt x="76" y="142"/>
                    <a:pt x="82" y="124"/>
                    <a:pt x="88" y="111"/>
                  </a:cubicBezTo>
                  <a:cubicBezTo>
                    <a:pt x="88" y="111"/>
                    <a:pt x="94" y="105"/>
                    <a:pt x="94" y="105"/>
                  </a:cubicBezTo>
                  <a:cubicBezTo>
                    <a:pt x="94" y="87"/>
                    <a:pt x="94" y="68"/>
                    <a:pt x="94" y="50"/>
                  </a:cubicBezTo>
                  <a:cubicBezTo>
                    <a:pt x="94" y="44"/>
                    <a:pt x="88" y="31"/>
                    <a:pt x="82" y="25"/>
                  </a:cubicBezTo>
                  <a:cubicBezTo>
                    <a:pt x="82" y="19"/>
                    <a:pt x="76" y="19"/>
                    <a:pt x="76" y="19"/>
                  </a:cubicBezTo>
                  <a:cubicBezTo>
                    <a:pt x="70" y="13"/>
                    <a:pt x="64" y="13"/>
                    <a:pt x="59" y="13"/>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5" name="Freeform 126"/>
            <p:cNvSpPr>
              <a:spLocks noEditPoints="1"/>
            </p:cNvSpPr>
            <p:nvPr/>
          </p:nvSpPr>
          <p:spPr bwMode="auto">
            <a:xfrm>
              <a:off x="6278563" y="4600576"/>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0 h 160"/>
                <a:gd name="T38" fmla="*/ 2147483647 w 128"/>
                <a:gd name="T39" fmla="*/ 0 h 160"/>
                <a:gd name="T40" fmla="*/ 2147483647 w 128"/>
                <a:gd name="T41" fmla="*/ 0 h 160"/>
                <a:gd name="T42" fmla="*/ 2147483647 w 128"/>
                <a:gd name="T43" fmla="*/ 0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2147483647 w 128"/>
                <a:gd name="T63" fmla="*/ 2147483647 h 160"/>
                <a:gd name="T64" fmla="*/ 2147483647 w 128"/>
                <a:gd name="T65" fmla="*/ 2147483647 h 160"/>
                <a:gd name="T66" fmla="*/ 2147483647 w 128"/>
                <a:gd name="T67" fmla="*/ 2147483647 h 160"/>
                <a:gd name="T68" fmla="*/ 2147483647 w 128"/>
                <a:gd name="T69" fmla="*/ 2147483647 h 160"/>
                <a:gd name="T70" fmla="*/ 2147483647 w 128"/>
                <a:gd name="T71" fmla="*/ 2147483647 h 160"/>
                <a:gd name="T72" fmla="*/ 2147483647 w 128"/>
                <a:gd name="T73" fmla="*/ 2147483647 h 160"/>
                <a:gd name="T74" fmla="*/ 2147483647 w 128"/>
                <a:gd name="T75" fmla="*/ 214748364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160"/>
                <a:gd name="T116" fmla="*/ 128 w 128"/>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160">
                  <a:moveTo>
                    <a:pt x="56" y="0"/>
                  </a:moveTo>
                  <a:cubicBezTo>
                    <a:pt x="67" y="0"/>
                    <a:pt x="78" y="6"/>
                    <a:pt x="90" y="12"/>
                  </a:cubicBezTo>
                  <a:cubicBezTo>
                    <a:pt x="95" y="12"/>
                    <a:pt x="95" y="12"/>
                    <a:pt x="95" y="12"/>
                  </a:cubicBezTo>
                  <a:cubicBezTo>
                    <a:pt x="117" y="30"/>
                    <a:pt x="128" y="54"/>
                    <a:pt x="128" y="78"/>
                  </a:cubicBezTo>
                  <a:cubicBezTo>
                    <a:pt x="128" y="78"/>
                    <a:pt x="128" y="89"/>
                    <a:pt x="128" y="89"/>
                  </a:cubicBezTo>
                  <a:cubicBezTo>
                    <a:pt x="128" y="89"/>
                    <a:pt x="123" y="101"/>
                    <a:pt x="123" y="101"/>
                  </a:cubicBezTo>
                  <a:cubicBezTo>
                    <a:pt x="117" y="113"/>
                    <a:pt x="106" y="131"/>
                    <a:pt x="95" y="143"/>
                  </a:cubicBezTo>
                  <a:cubicBezTo>
                    <a:pt x="90" y="149"/>
                    <a:pt x="78" y="149"/>
                    <a:pt x="73" y="155"/>
                  </a:cubicBezTo>
                  <a:cubicBezTo>
                    <a:pt x="67" y="155"/>
                    <a:pt x="62" y="155"/>
                    <a:pt x="56" y="155"/>
                  </a:cubicBezTo>
                  <a:cubicBezTo>
                    <a:pt x="45" y="155"/>
                    <a:pt x="34" y="160"/>
                    <a:pt x="23" y="155"/>
                  </a:cubicBezTo>
                  <a:cubicBezTo>
                    <a:pt x="17" y="155"/>
                    <a:pt x="12" y="155"/>
                    <a:pt x="17" y="149"/>
                  </a:cubicBezTo>
                  <a:cubicBezTo>
                    <a:pt x="23" y="143"/>
                    <a:pt x="28" y="143"/>
                    <a:pt x="28" y="137"/>
                  </a:cubicBezTo>
                  <a:cubicBezTo>
                    <a:pt x="28" y="131"/>
                    <a:pt x="23" y="119"/>
                    <a:pt x="23" y="113"/>
                  </a:cubicBezTo>
                  <a:cubicBezTo>
                    <a:pt x="23" y="101"/>
                    <a:pt x="23" y="89"/>
                    <a:pt x="23" y="78"/>
                  </a:cubicBezTo>
                  <a:cubicBezTo>
                    <a:pt x="23" y="78"/>
                    <a:pt x="17" y="54"/>
                    <a:pt x="17" y="54"/>
                  </a:cubicBezTo>
                  <a:cubicBezTo>
                    <a:pt x="17" y="48"/>
                    <a:pt x="17" y="36"/>
                    <a:pt x="17" y="30"/>
                  </a:cubicBezTo>
                  <a:cubicBezTo>
                    <a:pt x="17" y="24"/>
                    <a:pt x="17" y="24"/>
                    <a:pt x="12" y="24"/>
                  </a:cubicBezTo>
                  <a:cubicBezTo>
                    <a:pt x="12" y="18"/>
                    <a:pt x="0" y="18"/>
                    <a:pt x="6" y="12"/>
                  </a:cubicBezTo>
                  <a:cubicBezTo>
                    <a:pt x="6" y="0"/>
                    <a:pt x="23" y="0"/>
                    <a:pt x="28" y="0"/>
                  </a:cubicBezTo>
                  <a:cubicBezTo>
                    <a:pt x="34" y="0"/>
                    <a:pt x="34" y="0"/>
                    <a:pt x="39" y="0"/>
                  </a:cubicBezTo>
                  <a:cubicBezTo>
                    <a:pt x="39" y="0"/>
                    <a:pt x="45" y="0"/>
                    <a:pt x="45" y="0"/>
                  </a:cubicBezTo>
                  <a:cubicBezTo>
                    <a:pt x="51" y="0"/>
                    <a:pt x="51" y="0"/>
                    <a:pt x="56" y="0"/>
                  </a:cubicBezTo>
                  <a:close/>
                  <a:moveTo>
                    <a:pt x="51" y="18"/>
                  </a:moveTo>
                  <a:cubicBezTo>
                    <a:pt x="51" y="24"/>
                    <a:pt x="45" y="24"/>
                    <a:pt x="45" y="30"/>
                  </a:cubicBezTo>
                  <a:cubicBezTo>
                    <a:pt x="45" y="30"/>
                    <a:pt x="51" y="42"/>
                    <a:pt x="51" y="42"/>
                  </a:cubicBezTo>
                  <a:cubicBezTo>
                    <a:pt x="51" y="48"/>
                    <a:pt x="51" y="54"/>
                    <a:pt x="51" y="54"/>
                  </a:cubicBezTo>
                  <a:cubicBezTo>
                    <a:pt x="51" y="66"/>
                    <a:pt x="51" y="72"/>
                    <a:pt x="51" y="78"/>
                  </a:cubicBezTo>
                  <a:cubicBezTo>
                    <a:pt x="51" y="83"/>
                    <a:pt x="51" y="89"/>
                    <a:pt x="51" y="95"/>
                  </a:cubicBezTo>
                  <a:cubicBezTo>
                    <a:pt x="51" y="95"/>
                    <a:pt x="56" y="101"/>
                    <a:pt x="56" y="107"/>
                  </a:cubicBezTo>
                  <a:cubicBezTo>
                    <a:pt x="56" y="113"/>
                    <a:pt x="51" y="125"/>
                    <a:pt x="56" y="137"/>
                  </a:cubicBezTo>
                  <a:cubicBezTo>
                    <a:pt x="56" y="137"/>
                    <a:pt x="62" y="137"/>
                    <a:pt x="62" y="137"/>
                  </a:cubicBezTo>
                  <a:cubicBezTo>
                    <a:pt x="67" y="137"/>
                    <a:pt x="78" y="125"/>
                    <a:pt x="84" y="119"/>
                  </a:cubicBezTo>
                  <a:cubicBezTo>
                    <a:pt x="84" y="119"/>
                    <a:pt x="84" y="119"/>
                    <a:pt x="90" y="113"/>
                  </a:cubicBezTo>
                  <a:cubicBezTo>
                    <a:pt x="90" y="113"/>
                    <a:pt x="95" y="101"/>
                    <a:pt x="95" y="101"/>
                  </a:cubicBezTo>
                  <a:cubicBezTo>
                    <a:pt x="95" y="101"/>
                    <a:pt x="95" y="101"/>
                    <a:pt x="95" y="95"/>
                  </a:cubicBezTo>
                  <a:cubicBezTo>
                    <a:pt x="95" y="95"/>
                    <a:pt x="95" y="89"/>
                    <a:pt x="95" y="83"/>
                  </a:cubicBezTo>
                  <a:cubicBezTo>
                    <a:pt x="95" y="78"/>
                    <a:pt x="95" y="72"/>
                    <a:pt x="95" y="66"/>
                  </a:cubicBezTo>
                  <a:cubicBezTo>
                    <a:pt x="90" y="48"/>
                    <a:pt x="73" y="18"/>
                    <a:pt x="5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6" name="Freeform 127"/>
            <p:cNvSpPr>
              <a:spLocks/>
            </p:cNvSpPr>
            <p:nvPr/>
          </p:nvSpPr>
          <p:spPr bwMode="auto">
            <a:xfrm>
              <a:off x="6438900" y="4611688"/>
              <a:ext cx="79375" cy="101600"/>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0 w 128"/>
                <a:gd name="T31" fmla="*/ 2147483647 h 160"/>
                <a:gd name="T32" fmla="*/ 2147483647 w 128"/>
                <a:gd name="T33" fmla="*/ 2147483647 h 160"/>
                <a:gd name="T34" fmla="*/ 2147483647 w 128"/>
                <a:gd name="T35" fmla="*/ 2147483647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160"/>
                <a:gd name="T80" fmla="*/ 128 w 128"/>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160">
                  <a:moveTo>
                    <a:pt x="64" y="0"/>
                  </a:moveTo>
                  <a:cubicBezTo>
                    <a:pt x="71" y="0"/>
                    <a:pt x="77" y="0"/>
                    <a:pt x="84" y="0"/>
                  </a:cubicBezTo>
                  <a:cubicBezTo>
                    <a:pt x="90" y="7"/>
                    <a:pt x="96" y="7"/>
                    <a:pt x="103" y="7"/>
                  </a:cubicBezTo>
                  <a:cubicBezTo>
                    <a:pt x="109" y="13"/>
                    <a:pt x="116" y="7"/>
                    <a:pt x="116" y="13"/>
                  </a:cubicBezTo>
                  <a:cubicBezTo>
                    <a:pt x="128" y="13"/>
                    <a:pt x="122" y="37"/>
                    <a:pt x="116" y="44"/>
                  </a:cubicBezTo>
                  <a:cubicBezTo>
                    <a:pt x="116" y="44"/>
                    <a:pt x="109" y="44"/>
                    <a:pt x="103" y="44"/>
                  </a:cubicBezTo>
                  <a:cubicBezTo>
                    <a:pt x="103" y="44"/>
                    <a:pt x="96" y="37"/>
                    <a:pt x="96" y="31"/>
                  </a:cubicBezTo>
                  <a:cubicBezTo>
                    <a:pt x="90" y="19"/>
                    <a:pt x="77" y="13"/>
                    <a:pt x="64" y="19"/>
                  </a:cubicBezTo>
                  <a:cubicBezTo>
                    <a:pt x="58" y="25"/>
                    <a:pt x="58" y="31"/>
                    <a:pt x="52" y="37"/>
                  </a:cubicBezTo>
                  <a:cubicBezTo>
                    <a:pt x="52" y="56"/>
                    <a:pt x="77" y="62"/>
                    <a:pt x="90" y="68"/>
                  </a:cubicBezTo>
                  <a:cubicBezTo>
                    <a:pt x="103" y="74"/>
                    <a:pt x="109" y="87"/>
                    <a:pt x="109" y="93"/>
                  </a:cubicBezTo>
                  <a:cubicBezTo>
                    <a:pt x="122" y="136"/>
                    <a:pt x="96" y="160"/>
                    <a:pt x="58" y="160"/>
                  </a:cubicBezTo>
                  <a:cubicBezTo>
                    <a:pt x="45" y="160"/>
                    <a:pt x="39" y="154"/>
                    <a:pt x="32" y="154"/>
                  </a:cubicBezTo>
                  <a:cubicBezTo>
                    <a:pt x="26" y="148"/>
                    <a:pt x="26" y="148"/>
                    <a:pt x="20" y="148"/>
                  </a:cubicBezTo>
                  <a:cubicBezTo>
                    <a:pt x="20" y="148"/>
                    <a:pt x="13" y="148"/>
                    <a:pt x="13" y="148"/>
                  </a:cubicBezTo>
                  <a:cubicBezTo>
                    <a:pt x="7" y="148"/>
                    <a:pt x="7" y="148"/>
                    <a:pt x="0" y="148"/>
                  </a:cubicBezTo>
                  <a:cubicBezTo>
                    <a:pt x="0" y="136"/>
                    <a:pt x="0" y="93"/>
                    <a:pt x="20" y="99"/>
                  </a:cubicBezTo>
                  <a:cubicBezTo>
                    <a:pt x="26" y="99"/>
                    <a:pt x="26" y="117"/>
                    <a:pt x="26" y="124"/>
                  </a:cubicBezTo>
                  <a:cubicBezTo>
                    <a:pt x="32" y="136"/>
                    <a:pt x="45" y="148"/>
                    <a:pt x="64" y="148"/>
                  </a:cubicBezTo>
                  <a:cubicBezTo>
                    <a:pt x="64" y="148"/>
                    <a:pt x="71" y="148"/>
                    <a:pt x="71" y="142"/>
                  </a:cubicBezTo>
                  <a:cubicBezTo>
                    <a:pt x="84" y="142"/>
                    <a:pt x="90" y="130"/>
                    <a:pt x="90" y="117"/>
                  </a:cubicBezTo>
                  <a:cubicBezTo>
                    <a:pt x="84" y="93"/>
                    <a:pt x="58" y="93"/>
                    <a:pt x="45" y="80"/>
                  </a:cubicBezTo>
                  <a:cubicBezTo>
                    <a:pt x="32" y="74"/>
                    <a:pt x="26" y="56"/>
                    <a:pt x="26" y="37"/>
                  </a:cubicBezTo>
                  <a:cubicBezTo>
                    <a:pt x="26" y="31"/>
                    <a:pt x="32" y="31"/>
                    <a:pt x="32" y="25"/>
                  </a:cubicBezTo>
                  <a:cubicBezTo>
                    <a:pt x="32" y="19"/>
                    <a:pt x="39" y="19"/>
                    <a:pt x="39" y="13"/>
                  </a:cubicBezTo>
                  <a:cubicBezTo>
                    <a:pt x="45" y="7"/>
                    <a:pt x="58" y="7"/>
                    <a:pt x="6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7" name="Freeform 128"/>
            <p:cNvSpPr>
              <a:spLocks/>
            </p:cNvSpPr>
            <p:nvPr/>
          </p:nvSpPr>
          <p:spPr bwMode="auto">
            <a:xfrm>
              <a:off x="6227763" y="4611688"/>
              <a:ext cx="50800" cy="101600"/>
            </a:xfrm>
            <a:custGeom>
              <a:avLst/>
              <a:gdLst>
                <a:gd name="T0" fmla="*/ 2147483647 w 80"/>
                <a:gd name="T1" fmla="*/ 0 h 160"/>
                <a:gd name="T2" fmla="*/ 2147483647 w 80"/>
                <a:gd name="T3" fmla="*/ 0 h 160"/>
                <a:gd name="T4" fmla="*/ 2147483647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2147483647 w 80"/>
                <a:gd name="T17" fmla="*/ 2147483647 h 160"/>
                <a:gd name="T18" fmla="*/ 2147483647 w 80"/>
                <a:gd name="T19" fmla="*/ 2147483647 h 160"/>
                <a:gd name="T20" fmla="*/ 2147483647 w 80"/>
                <a:gd name="T21" fmla="*/ 2147483647 h 160"/>
                <a:gd name="T22" fmla="*/ 2147483647 w 80"/>
                <a:gd name="T23" fmla="*/ 2147483647 h 160"/>
                <a:gd name="T24" fmla="*/ 2147483647 w 80"/>
                <a:gd name="T25" fmla="*/ 2147483647 h 160"/>
                <a:gd name="T26" fmla="*/ 2147483647 w 80"/>
                <a:gd name="T27" fmla="*/ 2147483647 h 160"/>
                <a:gd name="T28" fmla="*/ 2147483647 w 80"/>
                <a:gd name="T29" fmla="*/ 2147483647 h 160"/>
                <a:gd name="T30" fmla="*/ 2147483647 w 80"/>
                <a:gd name="T31" fmla="*/ 2147483647 h 160"/>
                <a:gd name="T32" fmla="*/ 2147483647 w 80"/>
                <a:gd name="T33" fmla="*/ 2147483647 h 160"/>
                <a:gd name="T34" fmla="*/ 2147483647 w 80"/>
                <a:gd name="T35" fmla="*/ 2147483647 h 160"/>
                <a:gd name="T36" fmla="*/ 2147483647 w 80"/>
                <a:gd name="T37" fmla="*/ 2147483647 h 160"/>
                <a:gd name="T38" fmla="*/ 2147483647 w 80"/>
                <a:gd name="T39" fmla="*/ 2147483647 h 160"/>
                <a:gd name="T40" fmla="*/ 2147483647 w 80"/>
                <a:gd name="T41" fmla="*/ 2147483647 h 160"/>
                <a:gd name="T42" fmla="*/ 2147483647 w 80"/>
                <a:gd name="T43" fmla="*/ 2147483647 h 160"/>
                <a:gd name="T44" fmla="*/ 0 w 80"/>
                <a:gd name="T45" fmla="*/ 2147483647 h 160"/>
                <a:gd name="T46" fmla="*/ 0 w 80"/>
                <a:gd name="T47" fmla="*/ 2147483647 h 160"/>
                <a:gd name="T48" fmla="*/ 2147483647 w 80"/>
                <a:gd name="T49" fmla="*/ 2147483647 h 160"/>
                <a:gd name="T50" fmla="*/ 2147483647 w 80"/>
                <a:gd name="T51" fmla="*/ 0 h 160"/>
                <a:gd name="T52" fmla="*/ 2147483647 w 80"/>
                <a:gd name="T53" fmla="*/ 0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
                <a:gd name="T82" fmla="*/ 0 h 160"/>
                <a:gd name="T83" fmla="*/ 80 w 80"/>
                <a:gd name="T84" fmla="*/ 160 h 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 h="160">
                  <a:moveTo>
                    <a:pt x="37" y="0"/>
                  </a:moveTo>
                  <a:cubicBezTo>
                    <a:pt x="44" y="0"/>
                    <a:pt x="50" y="0"/>
                    <a:pt x="50" y="0"/>
                  </a:cubicBezTo>
                  <a:cubicBezTo>
                    <a:pt x="56" y="12"/>
                    <a:pt x="44" y="12"/>
                    <a:pt x="44" y="24"/>
                  </a:cubicBezTo>
                  <a:cubicBezTo>
                    <a:pt x="44" y="30"/>
                    <a:pt x="50" y="30"/>
                    <a:pt x="50" y="36"/>
                  </a:cubicBezTo>
                  <a:cubicBezTo>
                    <a:pt x="50" y="48"/>
                    <a:pt x="50" y="54"/>
                    <a:pt x="56" y="66"/>
                  </a:cubicBezTo>
                  <a:cubicBezTo>
                    <a:pt x="56" y="66"/>
                    <a:pt x="56" y="72"/>
                    <a:pt x="56" y="72"/>
                  </a:cubicBezTo>
                  <a:cubicBezTo>
                    <a:pt x="56" y="83"/>
                    <a:pt x="56" y="89"/>
                    <a:pt x="62" y="101"/>
                  </a:cubicBezTo>
                  <a:cubicBezTo>
                    <a:pt x="62" y="101"/>
                    <a:pt x="62" y="101"/>
                    <a:pt x="62" y="107"/>
                  </a:cubicBezTo>
                  <a:cubicBezTo>
                    <a:pt x="62" y="119"/>
                    <a:pt x="62" y="125"/>
                    <a:pt x="68" y="131"/>
                  </a:cubicBezTo>
                  <a:cubicBezTo>
                    <a:pt x="68" y="137"/>
                    <a:pt x="74" y="137"/>
                    <a:pt x="74" y="137"/>
                  </a:cubicBezTo>
                  <a:cubicBezTo>
                    <a:pt x="80" y="143"/>
                    <a:pt x="80" y="143"/>
                    <a:pt x="80" y="149"/>
                  </a:cubicBezTo>
                  <a:cubicBezTo>
                    <a:pt x="80" y="155"/>
                    <a:pt x="56" y="155"/>
                    <a:pt x="50" y="155"/>
                  </a:cubicBezTo>
                  <a:cubicBezTo>
                    <a:pt x="44" y="155"/>
                    <a:pt x="44" y="155"/>
                    <a:pt x="37" y="160"/>
                  </a:cubicBezTo>
                  <a:cubicBezTo>
                    <a:pt x="37" y="160"/>
                    <a:pt x="31" y="160"/>
                    <a:pt x="31" y="155"/>
                  </a:cubicBezTo>
                  <a:cubicBezTo>
                    <a:pt x="25" y="149"/>
                    <a:pt x="31" y="149"/>
                    <a:pt x="37" y="143"/>
                  </a:cubicBezTo>
                  <a:cubicBezTo>
                    <a:pt x="37" y="143"/>
                    <a:pt x="37" y="137"/>
                    <a:pt x="37" y="137"/>
                  </a:cubicBezTo>
                  <a:cubicBezTo>
                    <a:pt x="31" y="125"/>
                    <a:pt x="31" y="113"/>
                    <a:pt x="31" y="101"/>
                  </a:cubicBezTo>
                  <a:cubicBezTo>
                    <a:pt x="31" y="95"/>
                    <a:pt x="25" y="95"/>
                    <a:pt x="25" y="95"/>
                  </a:cubicBezTo>
                  <a:cubicBezTo>
                    <a:pt x="25" y="83"/>
                    <a:pt x="25" y="78"/>
                    <a:pt x="25" y="72"/>
                  </a:cubicBezTo>
                  <a:cubicBezTo>
                    <a:pt x="19" y="66"/>
                    <a:pt x="19" y="66"/>
                    <a:pt x="19" y="60"/>
                  </a:cubicBezTo>
                  <a:cubicBezTo>
                    <a:pt x="19" y="54"/>
                    <a:pt x="19" y="42"/>
                    <a:pt x="13" y="36"/>
                  </a:cubicBezTo>
                  <a:cubicBezTo>
                    <a:pt x="13" y="30"/>
                    <a:pt x="13" y="30"/>
                    <a:pt x="7" y="24"/>
                  </a:cubicBezTo>
                  <a:cubicBezTo>
                    <a:pt x="7" y="18"/>
                    <a:pt x="0" y="18"/>
                    <a:pt x="0" y="12"/>
                  </a:cubicBezTo>
                  <a:cubicBezTo>
                    <a:pt x="0" y="12"/>
                    <a:pt x="0" y="12"/>
                    <a:pt x="0" y="12"/>
                  </a:cubicBezTo>
                  <a:cubicBezTo>
                    <a:pt x="0" y="6"/>
                    <a:pt x="7" y="6"/>
                    <a:pt x="13" y="6"/>
                  </a:cubicBezTo>
                  <a:cubicBezTo>
                    <a:pt x="19" y="0"/>
                    <a:pt x="25" y="0"/>
                    <a:pt x="31" y="0"/>
                  </a:cubicBezTo>
                  <a:cubicBezTo>
                    <a:pt x="31" y="0"/>
                    <a:pt x="37" y="0"/>
                    <a:pt x="3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8" name="Freeform 129"/>
            <p:cNvSpPr>
              <a:spLocks/>
            </p:cNvSpPr>
            <p:nvPr/>
          </p:nvSpPr>
          <p:spPr bwMode="auto">
            <a:xfrm>
              <a:off x="6148388" y="4621213"/>
              <a:ext cx="90488"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2147483647 h 176"/>
                <a:gd name="T56" fmla="*/ 2147483647 w 144"/>
                <a:gd name="T57" fmla="*/ 2147483647 h 176"/>
                <a:gd name="T58" fmla="*/ 2147483647 w 144"/>
                <a:gd name="T59" fmla="*/ 2147483647 h 176"/>
                <a:gd name="T60" fmla="*/ 2147483647 w 144"/>
                <a:gd name="T61" fmla="*/ 2147483647 h 176"/>
                <a:gd name="T62" fmla="*/ 2147483647 w 144"/>
                <a:gd name="T63" fmla="*/ 2147483647 h 176"/>
                <a:gd name="T64" fmla="*/ 2147483647 w 144"/>
                <a:gd name="T65" fmla="*/ 2147483647 h 176"/>
                <a:gd name="T66" fmla="*/ 2147483647 w 144"/>
                <a:gd name="T67" fmla="*/ 2147483647 h 176"/>
                <a:gd name="T68" fmla="*/ 2147483647 w 144"/>
                <a:gd name="T69" fmla="*/ 2147483647 h 176"/>
                <a:gd name="T70" fmla="*/ 2147483647 w 144"/>
                <a:gd name="T71" fmla="*/ 2147483647 h 176"/>
                <a:gd name="T72" fmla="*/ 0 w 144"/>
                <a:gd name="T73" fmla="*/ 2147483647 h 176"/>
                <a:gd name="T74" fmla="*/ 2147483647 w 144"/>
                <a:gd name="T75" fmla="*/ 2147483647 h 176"/>
                <a:gd name="T76" fmla="*/ 2147483647 w 144"/>
                <a:gd name="T77" fmla="*/ 2147483647 h 176"/>
                <a:gd name="T78" fmla="*/ 2147483647 w 144"/>
                <a:gd name="T79" fmla="*/ 2147483647 h 176"/>
                <a:gd name="T80" fmla="*/ 2147483647 w 144"/>
                <a:gd name="T81" fmla="*/ 2147483647 h 176"/>
                <a:gd name="T82" fmla="*/ 2147483647 w 144"/>
                <a:gd name="T83" fmla="*/ 2147483647 h 176"/>
                <a:gd name="T84" fmla="*/ 2147483647 w 144"/>
                <a:gd name="T85" fmla="*/ 2147483647 h 176"/>
                <a:gd name="T86" fmla="*/ 2147483647 w 144"/>
                <a:gd name="T87" fmla="*/ 2147483647 h 176"/>
                <a:gd name="T88" fmla="*/ 2147483647 w 144"/>
                <a:gd name="T89" fmla="*/ 2147483647 h 176"/>
                <a:gd name="T90" fmla="*/ 2147483647 w 144"/>
                <a:gd name="T91" fmla="*/ 2147483647 h 176"/>
                <a:gd name="T92" fmla="*/ 2147483647 w 144"/>
                <a:gd name="T93" fmla="*/ 2147483647 h 176"/>
                <a:gd name="T94" fmla="*/ 2147483647 w 144"/>
                <a:gd name="T95" fmla="*/ 2147483647 h 176"/>
                <a:gd name="T96" fmla="*/ 2147483647 w 144"/>
                <a:gd name="T97" fmla="*/ 2147483647 h 176"/>
                <a:gd name="T98" fmla="*/ 2147483647 w 144"/>
                <a:gd name="T99" fmla="*/ 0 h 1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
                <a:gd name="T151" fmla="*/ 0 h 176"/>
                <a:gd name="T152" fmla="*/ 144 w 144"/>
                <a:gd name="T153" fmla="*/ 176 h 1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 h="176">
                  <a:moveTo>
                    <a:pt x="98" y="0"/>
                  </a:moveTo>
                  <a:cubicBezTo>
                    <a:pt x="104" y="0"/>
                    <a:pt x="110" y="0"/>
                    <a:pt x="110" y="6"/>
                  </a:cubicBezTo>
                  <a:cubicBezTo>
                    <a:pt x="116" y="6"/>
                    <a:pt x="116" y="12"/>
                    <a:pt x="110" y="18"/>
                  </a:cubicBezTo>
                  <a:cubicBezTo>
                    <a:pt x="110" y="18"/>
                    <a:pt x="104" y="23"/>
                    <a:pt x="104" y="23"/>
                  </a:cubicBezTo>
                  <a:cubicBezTo>
                    <a:pt x="110" y="29"/>
                    <a:pt x="110" y="29"/>
                    <a:pt x="110" y="35"/>
                  </a:cubicBezTo>
                  <a:cubicBezTo>
                    <a:pt x="110" y="35"/>
                    <a:pt x="110" y="40"/>
                    <a:pt x="116" y="46"/>
                  </a:cubicBezTo>
                  <a:cubicBezTo>
                    <a:pt x="116" y="46"/>
                    <a:pt x="116" y="52"/>
                    <a:pt x="116" y="52"/>
                  </a:cubicBezTo>
                  <a:cubicBezTo>
                    <a:pt x="116" y="57"/>
                    <a:pt x="121" y="63"/>
                    <a:pt x="121" y="74"/>
                  </a:cubicBezTo>
                  <a:cubicBezTo>
                    <a:pt x="121" y="74"/>
                    <a:pt x="121" y="80"/>
                    <a:pt x="121" y="80"/>
                  </a:cubicBezTo>
                  <a:cubicBezTo>
                    <a:pt x="127" y="86"/>
                    <a:pt x="127" y="86"/>
                    <a:pt x="127" y="91"/>
                  </a:cubicBezTo>
                  <a:cubicBezTo>
                    <a:pt x="127" y="97"/>
                    <a:pt x="127" y="97"/>
                    <a:pt x="127" y="97"/>
                  </a:cubicBezTo>
                  <a:cubicBezTo>
                    <a:pt x="133" y="103"/>
                    <a:pt x="133" y="108"/>
                    <a:pt x="133" y="114"/>
                  </a:cubicBezTo>
                  <a:cubicBezTo>
                    <a:pt x="139" y="120"/>
                    <a:pt x="144" y="131"/>
                    <a:pt x="139" y="142"/>
                  </a:cubicBezTo>
                  <a:cubicBezTo>
                    <a:pt x="139" y="142"/>
                    <a:pt x="139" y="142"/>
                    <a:pt x="139" y="142"/>
                  </a:cubicBezTo>
                  <a:cubicBezTo>
                    <a:pt x="139" y="142"/>
                    <a:pt x="139" y="142"/>
                    <a:pt x="139" y="148"/>
                  </a:cubicBezTo>
                  <a:cubicBezTo>
                    <a:pt x="133" y="148"/>
                    <a:pt x="133" y="148"/>
                    <a:pt x="133" y="148"/>
                  </a:cubicBezTo>
                  <a:cubicBezTo>
                    <a:pt x="121" y="142"/>
                    <a:pt x="116" y="137"/>
                    <a:pt x="110" y="131"/>
                  </a:cubicBezTo>
                  <a:cubicBezTo>
                    <a:pt x="104" y="125"/>
                    <a:pt x="104" y="125"/>
                    <a:pt x="98" y="120"/>
                  </a:cubicBezTo>
                  <a:cubicBezTo>
                    <a:pt x="93" y="120"/>
                    <a:pt x="87" y="114"/>
                    <a:pt x="87" y="108"/>
                  </a:cubicBezTo>
                  <a:cubicBezTo>
                    <a:pt x="75" y="103"/>
                    <a:pt x="70" y="97"/>
                    <a:pt x="58" y="91"/>
                  </a:cubicBezTo>
                  <a:cubicBezTo>
                    <a:pt x="58" y="86"/>
                    <a:pt x="52" y="80"/>
                    <a:pt x="47" y="80"/>
                  </a:cubicBezTo>
                  <a:cubicBezTo>
                    <a:pt x="47" y="86"/>
                    <a:pt x="47" y="91"/>
                    <a:pt x="47" y="97"/>
                  </a:cubicBezTo>
                  <a:cubicBezTo>
                    <a:pt x="47" y="103"/>
                    <a:pt x="52" y="103"/>
                    <a:pt x="52" y="108"/>
                  </a:cubicBezTo>
                  <a:cubicBezTo>
                    <a:pt x="52" y="108"/>
                    <a:pt x="52" y="114"/>
                    <a:pt x="52" y="114"/>
                  </a:cubicBezTo>
                  <a:cubicBezTo>
                    <a:pt x="52" y="120"/>
                    <a:pt x="58" y="125"/>
                    <a:pt x="58" y="125"/>
                  </a:cubicBezTo>
                  <a:cubicBezTo>
                    <a:pt x="58" y="131"/>
                    <a:pt x="58" y="131"/>
                    <a:pt x="58" y="137"/>
                  </a:cubicBezTo>
                  <a:cubicBezTo>
                    <a:pt x="58" y="137"/>
                    <a:pt x="64" y="142"/>
                    <a:pt x="64" y="142"/>
                  </a:cubicBezTo>
                  <a:cubicBezTo>
                    <a:pt x="64" y="148"/>
                    <a:pt x="64" y="148"/>
                    <a:pt x="64" y="148"/>
                  </a:cubicBezTo>
                  <a:cubicBezTo>
                    <a:pt x="70" y="154"/>
                    <a:pt x="75" y="148"/>
                    <a:pt x="75" y="154"/>
                  </a:cubicBezTo>
                  <a:cubicBezTo>
                    <a:pt x="75" y="154"/>
                    <a:pt x="81" y="159"/>
                    <a:pt x="75" y="159"/>
                  </a:cubicBezTo>
                  <a:cubicBezTo>
                    <a:pt x="75" y="165"/>
                    <a:pt x="47" y="176"/>
                    <a:pt x="41" y="171"/>
                  </a:cubicBezTo>
                  <a:cubicBezTo>
                    <a:pt x="41" y="165"/>
                    <a:pt x="41" y="165"/>
                    <a:pt x="41" y="165"/>
                  </a:cubicBezTo>
                  <a:cubicBezTo>
                    <a:pt x="47" y="159"/>
                    <a:pt x="47" y="159"/>
                    <a:pt x="47" y="154"/>
                  </a:cubicBezTo>
                  <a:cubicBezTo>
                    <a:pt x="47" y="142"/>
                    <a:pt x="41" y="137"/>
                    <a:pt x="41" y="125"/>
                  </a:cubicBezTo>
                  <a:cubicBezTo>
                    <a:pt x="35" y="103"/>
                    <a:pt x="24" y="80"/>
                    <a:pt x="18" y="57"/>
                  </a:cubicBezTo>
                  <a:cubicBezTo>
                    <a:pt x="18" y="52"/>
                    <a:pt x="12" y="46"/>
                    <a:pt x="12" y="46"/>
                  </a:cubicBezTo>
                  <a:cubicBezTo>
                    <a:pt x="6" y="40"/>
                    <a:pt x="0" y="46"/>
                    <a:pt x="0" y="35"/>
                  </a:cubicBezTo>
                  <a:cubicBezTo>
                    <a:pt x="6" y="29"/>
                    <a:pt x="18" y="23"/>
                    <a:pt x="24" y="29"/>
                  </a:cubicBezTo>
                  <a:cubicBezTo>
                    <a:pt x="29" y="29"/>
                    <a:pt x="35" y="35"/>
                    <a:pt x="41" y="40"/>
                  </a:cubicBezTo>
                  <a:cubicBezTo>
                    <a:pt x="47" y="46"/>
                    <a:pt x="52" y="46"/>
                    <a:pt x="58" y="52"/>
                  </a:cubicBezTo>
                  <a:cubicBezTo>
                    <a:pt x="58" y="52"/>
                    <a:pt x="64" y="57"/>
                    <a:pt x="70" y="63"/>
                  </a:cubicBezTo>
                  <a:cubicBezTo>
                    <a:pt x="70" y="63"/>
                    <a:pt x="75" y="69"/>
                    <a:pt x="75" y="69"/>
                  </a:cubicBezTo>
                  <a:cubicBezTo>
                    <a:pt x="87" y="74"/>
                    <a:pt x="93" y="86"/>
                    <a:pt x="104" y="91"/>
                  </a:cubicBezTo>
                  <a:cubicBezTo>
                    <a:pt x="104" y="91"/>
                    <a:pt x="104" y="91"/>
                    <a:pt x="110" y="91"/>
                  </a:cubicBezTo>
                  <a:cubicBezTo>
                    <a:pt x="110" y="91"/>
                    <a:pt x="110" y="86"/>
                    <a:pt x="110" y="86"/>
                  </a:cubicBezTo>
                  <a:cubicBezTo>
                    <a:pt x="110" y="80"/>
                    <a:pt x="104" y="74"/>
                    <a:pt x="104" y="69"/>
                  </a:cubicBezTo>
                  <a:cubicBezTo>
                    <a:pt x="98" y="57"/>
                    <a:pt x="98" y="52"/>
                    <a:pt x="93" y="40"/>
                  </a:cubicBezTo>
                  <a:cubicBezTo>
                    <a:pt x="93" y="35"/>
                    <a:pt x="93" y="29"/>
                    <a:pt x="87" y="23"/>
                  </a:cubicBezTo>
                  <a:cubicBezTo>
                    <a:pt x="81" y="23"/>
                    <a:pt x="75" y="23"/>
                    <a:pt x="75" y="18"/>
                  </a:cubicBezTo>
                  <a:cubicBezTo>
                    <a:pt x="70" y="6"/>
                    <a:pt x="93" y="6"/>
                    <a:pt x="9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9" name="Freeform 130"/>
            <p:cNvSpPr>
              <a:spLocks/>
            </p:cNvSpPr>
            <p:nvPr/>
          </p:nvSpPr>
          <p:spPr bwMode="auto">
            <a:xfrm>
              <a:off x="6548438" y="4641851"/>
              <a:ext cx="119063" cy="133350"/>
            </a:xfrm>
            <a:custGeom>
              <a:avLst/>
              <a:gdLst>
                <a:gd name="T0" fmla="*/ 2147483647 w 192"/>
                <a:gd name="T1" fmla="*/ 0 h 208"/>
                <a:gd name="T2" fmla="*/ 2147483647 w 192"/>
                <a:gd name="T3" fmla="*/ 2147483647 h 208"/>
                <a:gd name="T4" fmla="*/ 2147483647 w 192"/>
                <a:gd name="T5" fmla="*/ 2147483647 h 208"/>
                <a:gd name="T6" fmla="*/ 2147483647 w 192"/>
                <a:gd name="T7" fmla="*/ 2147483647 h 208"/>
                <a:gd name="T8" fmla="*/ 2147483647 w 192"/>
                <a:gd name="T9" fmla="*/ 2147483647 h 208"/>
                <a:gd name="T10" fmla="*/ 2147483647 w 192"/>
                <a:gd name="T11" fmla="*/ 2147483647 h 208"/>
                <a:gd name="T12" fmla="*/ 2147483647 w 192"/>
                <a:gd name="T13" fmla="*/ 2147483647 h 208"/>
                <a:gd name="T14" fmla="*/ 2147483647 w 192"/>
                <a:gd name="T15" fmla="*/ 2147483647 h 208"/>
                <a:gd name="T16" fmla="*/ 2147483647 w 192"/>
                <a:gd name="T17" fmla="*/ 2147483647 h 208"/>
                <a:gd name="T18" fmla="*/ 2147483647 w 192"/>
                <a:gd name="T19" fmla="*/ 2147483647 h 208"/>
                <a:gd name="T20" fmla="*/ 2147483647 w 192"/>
                <a:gd name="T21" fmla="*/ 2147483647 h 208"/>
                <a:gd name="T22" fmla="*/ 2147483647 w 192"/>
                <a:gd name="T23" fmla="*/ 2147483647 h 208"/>
                <a:gd name="T24" fmla="*/ 2147483647 w 192"/>
                <a:gd name="T25" fmla="*/ 2147483647 h 208"/>
                <a:gd name="T26" fmla="*/ 2147483647 w 192"/>
                <a:gd name="T27" fmla="*/ 2147483647 h 208"/>
                <a:gd name="T28" fmla="*/ 2147483647 w 192"/>
                <a:gd name="T29" fmla="*/ 2147483647 h 208"/>
                <a:gd name="T30" fmla="*/ 2147483647 w 192"/>
                <a:gd name="T31" fmla="*/ 2147483647 h 208"/>
                <a:gd name="T32" fmla="*/ 2147483647 w 192"/>
                <a:gd name="T33" fmla="*/ 2147483647 h 208"/>
                <a:gd name="T34" fmla="*/ 2147483647 w 192"/>
                <a:gd name="T35" fmla="*/ 2147483647 h 208"/>
                <a:gd name="T36" fmla="*/ 2147483647 w 192"/>
                <a:gd name="T37" fmla="*/ 2147483647 h 208"/>
                <a:gd name="T38" fmla="*/ 2147483647 w 192"/>
                <a:gd name="T39" fmla="*/ 2147483647 h 208"/>
                <a:gd name="T40" fmla="*/ 2147483647 w 192"/>
                <a:gd name="T41" fmla="*/ 2147483647 h 208"/>
                <a:gd name="T42" fmla="*/ 2147483647 w 192"/>
                <a:gd name="T43" fmla="*/ 2147483647 h 208"/>
                <a:gd name="T44" fmla="*/ 2147483647 w 192"/>
                <a:gd name="T45" fmla="*/ 2147483647 h 208"/>
                <a:gd name="T46" fmla="*/ 2147483647 w 192"/>
                <a:gd name="T47" fmla="*/ 2147483647 h 208"/>
                <a:gd name="T48" fmla="*/ 2147483647 w 192"/>
                <a:gd name="T49" fmla="*/ 2147483647 h 208"/>
                <a:gd name="T50" fmla="*/ 2147483647 w 192"/>
                <a:gd name="T51" fmla="*/ 2147483647 h 208"/>
                <a:gd name="T52" fmla="*/ 2147483647 w 192"/>
                <a:gd name="T53" fmla="*/ 2147483647 h 208"/>
                <a:gd name="T54" fmla="*/ 2147483647 w 192"/>
                <a:gd name="T55" fmla="*/ 2147483647 h 208"/>
                <a:gd name="T56" fmla="*/ 2147483647 w 192"/>
                <a:gd name="T57" fmla="*/ 2147483647 h 208"/>
                <a:gd name="T58" fmla="*/ 2147483647 w 192"/>
                <a:gd name="T59" fmla="*/ 2147483647 h 208"/>
                <a:gd name="T60" fmla="*/ 2147483647 w 192"/>
                <a:gd name="T61" fmla="*/ 2147483647 h 208"/>
                <a:gd name="T62" fmla="*/ 2147483647 w 192"/>
                <a:gd name="T63" fmla="*/ 2147483647 h 208"/>
                <a:gd name="T64" fmla="*/ 2147483647 w 192"/>
                <a:gd name="T65" fmla="*/ 2147483647 h 208"/>
                <a:gd name="T66" fmla="*/ 2147483647 w 192"/>
                <a:gd name="T67" fmla="*/ 2147483647 h 208"/>
                <a:gd name="T68" fmla="*/ 2147483647 w 192"/>
                <a:gd name="T69" fmla="*/ 2147483647 h 208"/>
                <a:gd name="T70" fmla="*/ 2147483647 w 192"/>
                <a:gd name="T71" fmla="*/ 2147483647 h 208"/>
                <a:gd name="T72" fmla="*/ 2147483647 w 192"/>
                <a:gd name="T73" fmla="*/ 2147483647 h 208"/>
                <a:gd name="T74" fmla="*/ 2147483647 w 192"/>
                <a:gd name="T75" fmla="*/ 2147483647 h 208"/>
                <a:gd name="T76" fmla="*/ 2147483647 w 192"/>
                <a:gd name="T77" fmla="*/ 2147483647 h 208"/>
                <a:gd name="T78" fmla="*/ 2147483647 w 192"/>
                <a:gd name="T79" fmla="*/ 2147483647 h 208"/>
                <a:gd name="T80" fmla="*/ 2147483647 w 192"/>
                <a:gd name="T81" fmla="*/ 2147483647 h 208"/>
                <a:gd name="T82" fmla="*/ 2147483647 w 192"/>
                <a:gd name="T83" fmla="*/ 2147483647 h 208"/>
                <a:gd name="T84" fmla="*/ 2147483647 w 192"/>
                <a:gd name="T85" fmla="*/ 2147483647 h 208"/>
                <a:gd name="T86" fmla="*/ 2147483647 w 192"/>
                <a:gd name="T87" fmla="*/ 2147483647 h 208"/>
                <a:gd name="T88" fmla="*/ 2147483647 w 192"/>
                <a:gd name="T89" fmla="*/ 2147483647 h 208"/>
                <a:gd name="T90" fmla="*/ 0 w 192"/>
                <a:gd name="T91" fmla="*/ 2147483647 h 208"/>
                <a:gd name="T92" fmla="*/ 0 w 192"/>
                <a:gd name="T93" fmla="*/ 2147483647 h 208"/>
                <a:gd name="T94" fmla="*/ 0 w 192"/>
                <a:gd name="T95" fmla="*/ 2147483647 h 208"/>
                <a:gd name="T96" fmla="*/ 2147483647 w 192"/>
                <a:gd name="T97" fmla="*/ 2147483647 h 208"/>
                <a:gd name="T98" fmla="*/ 2147483647 w 192"/>
                <a:gd name="T99" fmla="*/ 2147483647 h 208"/>
                <a:gd name="T100" fmla="*/ 2147483647 w 192"/>
                <a:gd name="T101" fmla="*/ 2147483647 h 208"/>
                <a:gd name="T102" fmla="*/ 2147483647 w 192"/>
                <a:gd name="T103" fmla="*/ 2147483647 h 208"/>
                <a:gd name="T104" fmla="*/ 2147483647 w 192"/>
                <a:gd name="T105" fmla="*/ 2147483647 h 208"/>
                <a:gd name="T106" fmla="*/ 2147483647 w 192"/>
                <a:gd name="T107" fmla="*/ 2147483647 h 208"/>
                <a:gd name="T108" fmla="*/ 2147483647 w 192"/>
                <a:gd name="T109" fmla="*/ 2147483647 h 208"/>
                <a:gd name="T110" fmla="*/ 2147483647 w 192"/>
                <a:gd name="T111" fmla="*/ 2147483647 h 208"/>
                <a:gd name="T112" fmla="*/ 2147483647 w 192"/>
                <a:gd name="T113" fmla="*/ 2147483647 h 208"/>
                <a:gd name="T114" fmla="*/ 2147483647 w 192"/>
                <a:gd name="T115" fmla="*/ 2147483647 h 208"/>
                <a:gd name="T116" fmla="*/ 2147483647 w 192"/>
                <a:gd name="T117" fmla="*/ 0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208"/>
                <a:gd name="T179" fmla="*/ 192 w 192"/>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208">
                  <a:moveTo>
                    <a:pt x="66" y="0"/>
                  </a:moveTo>
                  <a:cubicBezTo>
                    <a:pt x="72" y="0"/>
                    <a:pt x="90" y="7"/>
                    <a:pt x="96" y="13"/>
                  </a:cubicBezTo>
                  <a:cubicBezTo>
                    <a:pt x="96" y="19"/>
                    <a:pt x="96" y="63"/>
                    <a:pt x="96" y="76"/>
                  </a:cubicBezTo>
                  <a:cubicBezTo>
                    <a:pt x="96" y="89"/>
                    <a:pt x="96" y="101"/>
                    <a:pt x="96" y="114"/>
                  </a:cubicBezTo>
                  <a:cubicBezTo>
                    <a:pt x="96" y="114"/>
                    <a:pt x="96" y="114"/>
                    <a:pt x="96" y="114"/>
                  </a:cubicBezTo>
                  <a:cubicBezTo>
                    <a:pt x="96" y="114"/>
                    <a:pt x="96" y="114"/>
                    <a:pt x="96" y="114"/>
                  </a:cubicBezTo>
                  <a:cubicBezTo>
                    <a:pt x="108" y="108"/>
                    <a:pt x="108" y="101"/>
                    <a:pt x="114" y="95"/>
                  </a:cubicBezTo>
                  <a:cubicBezTo>
                    <a:pt x="126" y="82"/>
                    <a:pt x="138" y="76"/>
                    <a:pt x="144" y="63"/>
                  </a:cubicBezTo>
                  <a:cubicBezTo>
                    <a:pt x="144" y="57"/>
                    <a:pt x="156" y="45"/>
                    <a:pt x="162" y="45"/>
                  </a:cubicBezTo>
                  <a:cubicBezTo>
                    <a:pt x="168" y="38"/>
                    <a:pt x="180" y="51"/>
                    <a:pt x="186" y="57"/>
                  </a:cubicBezTo>
                  <a:cubicBezTo>
                    <a:pt x="192" y="57"/>
                    <a:pt x="186" y="63"/>
                    <a:pt x="180" y="63"/>
                  </a:cubicBezTo>
                  <a:cubicBezTo>
                    <a:pt x="180" y="63"/>
                    <a:pt x="174" y="63"/>
                    <a:pt x="168" y="70"/>
                  </a:cubicBezTo>
                  <a:cubicBezTo>
                    <a:pt x="168" y="76"/>
                    <a:pt x="162" y="95"/>
                    <a:pt x="162" y="101"/>
                  </a:cubicBezTo>
                  <a:cubicBezTo>
                    <a:pt x="156" y="114"/>
                    <a:pt x="150" y="127"/>
                    <a:pt x="144" y="139"/>
                  </a:cubicBezTo>
                  <a:cubicBezTo>
                    <a:pt x="144" y="152"/>
                    <a:pt x="138" y="164"/>
                    <a:pt x="138" y="171"/>
                  </a:cubicBezTo>
                  <a:cubicBezTo>
                    <a:pt x="132" y="177"/>
                    <a:pt x="132" y="183"/>
                    <a:pt x="132" y="190"/>
                  </a:cubicBezTo>
                  <a:cubicBezTo>
                    <a:pt x="138" y="190"/>
                    <a:pt x="150" y="202"/>
                    <a:pt x="138" y="208"/>
                  </a:cubicBezTo>
                  <a:cubicBezTo>
                    <a:pt x="132" y="208"/>
                    <a:pt x="120" y="196"/>
                    <a:pt x="114" y="196"/>
                  </a:cubicBezTo>
                  <a:cubicBezTo>
                    <a:pt x="108" y="196"/>
                    <a:pt x="96" y="190"/>
                    <a:pt x="96" y="183"/>
                  </a:cubicBezTo>
                  <a:cubicBezTo>
                    <a:pt x="90" y="183"/>
                    <a:pt x="90" y="177"/>
                    <a:pt x="96" y="177"/>
                  </a:cubicBezTo>
                  <a:cubicBezTo>
                    <a:pt x="96" y="171"/>
                    <a:pt x="102" y="177"/>
                    <a:pt x="108" y="171"/>
                  </a:cubicBezTo>
                  <a:cubicBezTo>
                    <a:pt x="108" y="164"/>
                    <a:pt x="114" y="152"/>
                    <a:pt x="114" y="145"/>
                  </a:cubicBezTo>
                  <a:cubicBezTo>
                    <a:pt x="114" y="145"/>
                    <a:pt x="114" y="145"/>
                    <a:pt x="120" y="139"/>
                  </a:cubicBezTo>
                  <a:cubicBezTo>
                    <a:pt x="120" y="133"/>
                    <a:pt x="120" y="127"/>
                    <a:pt x="126" y="120"/>
                  </a:cubicBezTo>
                  <a:cubicBezTo>
                    <a:pt x="126" y="120"/>
                    <a:pt x="126" y="114"/>
                    <a:pt x="126" y="114"/>
                  </a:cubicBezTo>
                  <a:cubicBezTo>
                    <a:pt x="126" y="114"/>
                    <a:pt x="126" y="114"/>
                    <a:pt x="126" y="114"/>
                  </a:cubicBezTo>
                  <a:cubicBezTo>
                    <a:pt x="126" y="114"/>
                    <a:pt x="126" y="114"/>
                    <a:pt x="126" y="114"/>
                  </a:cubicBezTo>
                  <a:cubicBezTo>
                    <a:pt x="126" y="114"/>
                    <a:pt x="120" y="114"/>
                    <a:pt x="120" y="114"/>
                  </a:cubicBezTo>
                  <a:cubicBezTo>
                    <a:pt x="114" y="120"/>
                    <a:pt x="108" y="127"/>
                    <a:pt x="102" y="133"/>
                  </a:cubicBezTo>
                  <a:cubicBezTo>
                    <a:pt x="102" y="133"/>
                    <a:pt x="102" y="139"/>
                    <a:pt x="102" y="139"/>
                  </a:cubicBezTo>
                  <a:cubicBezTo>
                    <a:pt x="96" y="139"/>
                    <a:pt x="96" y="145"/>
                    <a:pt x="96" y="145"/>
                  </a:cubicBezTo>
                  <a:cubicBezTo>
                    <a:pt x="90" y="152"/>
                    <a:pt x="84" y="158"/>
                    <a:pt x="84" y="158"/>
                  </a:cubicBezTo>
                  <a:cubicBezTo>
                    <a:pt x="78" y="164"/>
                    <a:pt x="78" y="171"/>
                    <a:pt x="72" y="171"/>
                  </a:cubicBezTo>
                  <a:cubicBezTo>
                    <a:pt x="72" y="171"/>
                    <a:pt x="72" y="171"/>
                    <a:pt x="72" y="171"/>
                  </a:cubicBezTo>
                  <a:cubicBezTo>
                    <a:pt x="66" y="171"/>
                    <a:pt x="66" y="171"/>
                    <a:pt x="66" y="171"/>
                  </a:cubicBezTo>
                  <a:cubicBezTo>
                    <a:pt x="66" y="152"/>
                    <a:pt x="66" y="139"/>
                    <a:pt x="66" y="127"/>
                  </a:cubicBezTo>
                  <a:cubicBezTo>
                    <a:pt x="66" y="108"/>
                    <a:pt x="66" y="95"/>
                    <a:pt x="66" y="82"/>
                  </a:cubicBezTo>
                  <a:cubicBezTo>
                    <a:pt x="66" y="82"/>
                    <a:pt x="66" y="76"/>
                    <a:pt x="66" y="76"/>
                  </a:cubicBezTo>
                  <a:cubicBezTo>
                    <a:pt x="60" y="76"/>
                    <a:pt x="54" y="89"/>
                    <a:pt x="54" y="95"/>
                  </a:cubicBezTo>
                  <a:cubicBezTo>
                    <a:pt x="54" y="95"/>
                    <a:pt x="48" y="101"/>
                    <a:pt x="48" y="101"/>
                  </a:cubicBezTo>
                  <a:cubicBezTo>
                    <a:pt x="42" y="114"/>
                    <a:pt x="36" y="120"/>
                    <a:pt x="36" y="133"/>
                  </a:cubicBezTo>
                  <a:cubicBezTo>
                    <a:pt x="30" y="139"/>
                    <a:pt x="42" y="145"/>
                    <a:pt x="36" y="152"/>
                  </a:cubicBezTo>
                  <a:cubicBezTo>
                    <a:pt x="36" y="158"/>
                    <a:pt x="36" y="158"/>
                    <a:pt x="36" y="158"/>
                  </a:cubicBezTo>
                  <a:cubicBezTo>
                    <a:pt x="30" y="158"/>
                    <a:pt x="30" y="158"/>
                    <a:pt x="24" y="152"/>
                  </a:cubicBezTo>
                  <a:cubicBezTo>
                    <a:pt x="24" y="152"/>
                    <a:pt x="24" y="152"/>
                    <a:pt x="18" y="152"/>
                  </a:cubicBezTo>
                  <a:cubicBezTo>
                    <a:pt x="12" y="145"/>
                    <a:pt x="6" y="145"/>
                    <a:pt x="0" y="139"/>
                  </a:cubicBezTo>
                  <a:cubicBezTo>
                    <a:pt x="0" y="139"/>
                    <a:pt x="0" y="139"/>
                    <a:pt x="0" y="133"/>
                  </a:cubicBezTo>
                  <a:cubicBezTo>
                    <a:pt x="0" y="133"/>
                    <a:pt x="0" y="133"/>
                    <a:pt x="0" y="133"/>
                  </a:cubicBezTo>
                  <a:cubicBezTo>
                    <a:pt x="6" y="133"/>
                    <a:pt x="6" y="133"/>
                    <a:pt x="12" y="133"/>
                  </a:cubicBezTo>
                  <a:cubicBezTo>
                    <a:pt x="12" y="133"/>
                    <a:pt x="12" y="133"/>
                    <a:pt x="12" y="133"/>
                  </a:cubicBezTo>
                  <a:cubicBezTo>
                    <a:pt x="18" y="133"/>
                    <a:pt x="18" y="127"/>
                    <a:pt x="24" y="120"/>
                  </a:cubicBezTo>
                  <a:cubicBezTo>
                    <a:pt x="24" y="120"/>
                    <a:pt x="24" y="114"/>
                    <a:pt x="24" y="114"/>
                  </a:cubicBezTo>
                  <a:cubicBezTo>
                    <a:pt x="30" y="108"/>
                    <a:pt x="30" y="101"/>
                    <a:pt x="36" y="89"/>
                  </a:cubicBezTo>
                  <a:cubicBezTo>
                    <a:pt x="42" y="82"/>
                    <a:pt x="42" y="76"/>
                    <a:pt x="48" y="70"/>
                  </a:cubicBezTo>
                  <a:cubicBezTo>
                    <a:pt x="48" y="63"/>
                    <a:pt x="54" y="57"/>
                    <a:pt x="60" y="51"/>
                  </a:cubicBezTo>
                  <a:cubicBezTo>
                    <a:pt x="60" y="45"/>
                    <a:pt x="66" y="38"/>
                    <a:pt x="66" y="32"/>
                  </a:cubicBezTo>
                  <a:cubicBezTo>
                    <a:pt x="66" y="26"/>
                    <a:pt x="66" y="19"/>
                    <a:pt x="66" y="13"/>
                  </a:cubicBezTo>
                  <a:cubicBezTo>
                    <a:pt x="66" y="13"/>
                    <a:pt x="66" y="13"/>
                    <a:pt x="66" y="13"/>
                  </a:cubicBezTo>
                  <a:cubicBezTo>
                    <a:pt x="60" y="7"/>
                    <a:pt x="66" y="0"/>
                    <a:pt x="66"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0" name="Freeform 131"/>
            <p:cNvSpPr>
              <a:spLocks/>
            </p:cNvSpPr>
            <p:nvPr/>
          </p:nvSpPr>
          <p:spPr bwMode="auto">
            <a:xfrm>
              <a:off x="6057900" y="4652963"/>
              <a:ext cx="90488" cy="101600"/>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0 w 144"/>
                <a:gd name="T35" fmla="*/ 2147483647 h 160"/>
                <a:gd name="T36" fmla="*/ 0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2147483647 w 144"/>
                <a:gd name="T47" fmla="*/ 2147483647 h 160"/>
                <a:gd name="T48" fmla="*/ 2147483647 w 144"/>
                <a:gd name="T49" fmla="*/ 2147483647 h 160"/>
                <a:gd name="T50" fmla="*/ 2147483647 w 144"/>
                <a:gd name="T51" fmla="*/ 2147483647 h 160"/>
                <a:gd name="T52" fmla="*/ 2147483647 w 144"/>
                <a:gd name="T53" fmla="*/ 2147483647 h 160"/>
                <a:gd name="T54" fmla="*/ 2147483647 w 144"/>
                <a:gd name="T55" fmla="*/ 2147483647 h 160"/>
                <a:gd name="T56" fmla="*/ 2147483647 w 144"/>
                <a:gd name="T57" fmla="*/ 2147483647 h 160"/>
                <a:gd name="T58" fmla="*/ 2147483647 w 144"/>
                <a:gd name="T59" fmla="*/ 2147483647 h 160"/>
                <a:gd name="T60" fmla="*/ 2147483647 w 144"/>
                <a:gd name="T61" fmla="*/ 2147483647 h 160"/>
                <a:gd name="T62" fmla="*/ 2147483647 w 144"/>
                <a:gd name="T63" fmla="*/ 2147483647 h 160"/>
                <a:gd name="T64" fmla="*/ 2147483647 w 144"/>
                <a:gd name="T65" fmla="*/ 2147483647 h 160"/>
                <a:gd name="T66" fmla="*/ 2147483647 w 14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
                <a:gd name="T103" fmla="*/ 0 h 160"/>
                <a:gd name="T104" fmla="*/ 144 w 14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 h="160">
                  <a:moveTo>
                    <a:pt x="102" y="0"/>
                  </a:moveTo>
                  <a:cubicBezTo>
                    <a:pt x="108" y="0"/>
                    <a:pt x="114" y="6"/>
                    <a:pt x="108" y="12"/>
                  </a:cubicBezTo>
                  <a:cubicBezTo>
                    <a:pt x="108" y="12"/>
                    <a:pt x="108" y="12"/>
                    <a:pt x="108" y="18"/>
                  </a:cubicBezTo>
                  <a:cubicBezTo>
                    <a:pt x="108" y="23"/>
                    <a:pt x="108" y="29"/>
                    <a:pt x="114" y="35"/>
                  </a:cubicBezTo>
                  <a:cubicBezTo>
                    <a:pt x="120" y="52"/>
                    <a:pt x="126" y="69"/>
                    <a:pt x="138" y="80"/>
                  </a:cubicBezTo>
                  <a:cubicBezTo>
                    <a:pt x="138" y="92"/>
                    <a:pt x="144" y="98"/>
                    <a:pt x="144" y="103"/>
                  </a:cubicBezTo>
                  <a:cubicBezTo>
                    <a:pt x="144" y="109"/>
                    <a:pt x="144" y="126"/>
                    <a:pt x="144" y="132"/>
                  </a:cubicBezTo>
                  <a:cubicBezTo>
                    <a:pt x="138" y="138"/>
                    <a:pt x="132" y="149"/>
                    <a:pt x="120" y="155"/>
                  </a:cubicBezTo>
                  <a:cubicBezTo>
                    <a:pt x="120" y="155"/>
                    <a:pt x="114" y="155"/>
                    <a:pt x="108" y="160"/>
                  </a:cubicBezTo>
                  <a:cubicBezTo>
                    <a:pt x="108" y="160"/>
                    <a:pt x="102" y="160"/>
                    <a:pt x="102" y="160"/>
                  </a:cubicBezTo>
                  <a:cubicBezTo>
                    <a:pt x="96" y="160"/>
                    <a:pt x="90" y="160"/>
                    <a:pt x="84" y="160"/>
                  </a:cubicBezTo>
                  <a:cubicBezTo>
                    <a:pt x="78" y="155"/>
                    <a:pt x="72" y="155"/>
                    <a:pt x="66" y="149"/>
                  </a:cubicBezTo>
                  <a:cubicBezTo>
                    <a:pt x="54" y="143"/>
                    <a:pt x="48" y="126"/>
                    <a:pt x="42" y="115"/>
                  </a:cubicBezTo>
                  <a:cubicBezTo>
                    <a:pt x="42" y="109"/>
                    <a:pt x="36" y="103"/>
                    <a:pt x="30" y="98"/>
                  </a:cubicBezTo>
                  <a:cubicBezTo>
                    <a:pt x="30" y="92"/>
                    <a:pt x="24" y="86"/>
                    <a:pt x="24" y="75"/>
                  </a:cubicBezTo>
                  <a:cubicBezTo>
                    <a:pt x="24" y="75"/>
                    <a:pt x="18" y="69"/>
                    <a:pt x="18" y="69"/>
                  </a:cubicBezTo>
                  <a:cubicBezTo>
                    <a:pt x="18" y="63"/>
                    <a:pt x="18" y="63"/>
                    <a:pt x="12" y="58"/>
                  </a:cubicBezTo>
                  <a:cubicBezTo>
                    <a:pt x="6" y="58"/>
                    <a:pt x="0" y="58"/>
                    <a:pt x="0" y="52"/>
                  </a:cubicBezTo>
                  <a:cubicBezTo>
                    <a:pt x="0" y="46"/>
                    <a:pt x="0" y="46"/>
                    <a:pt x="0" y="46"/>
                  </a:cubicBezTo>
                  <a:cubicBezTo>
                    <a:pt x="6" y="40"/>
                    <a:pt x="42" y="23"/>
                    <a:pt x="48" y="29"/>
                  </a:cubicBezTo>
                  <a:cubicBezTo>
                    <a:pt x="54" y="35"/>
                    <a:pt x="42" y="40"/>
                    <a:pt x="42" y="46"/>
                  </a:cubicBezTo>
                  <a:cubicBezTo>
                    <a:pt x="42" y="46"/>
                    <a:pt x="42" y="52"/>
                    <a:pt x="48" y="52"/>
                  </a:cubicBezTo>
                  <a:cubicBezTo>
                    <a:pt x="48" y="63"/>
                    <a:pt x="54" y="75"/>
                    <a:pt x="60" y="80"/>
                  </a:cubicBezTo>
                  <a:cubicBezTo>
                    <a:pt x="60" y="86"/>
                    <a:pt x="60" y="86"/>
                    <a:pt x="60" y="92"/>
                  </a:cubicBezTo>
                  <a:cubicBezTo>
                    <a:pt x="66" y="98"/>
                    <a:pt x="72" y="103"/>
                    <a:pt x="72" y="115"/>
                  </a:cubicBezTo>
                  <a:cubicBezTo>
                    <a:pt x="78" y="120"/>
                    <a:pt x="84" y="132"/>
                    <a:pt x="90" y="138"/>
                  </a:cubicBezTo>
                  <a:cubicBezTo>
                    <a:pt x="96" y="143"/>
                    <a:pt x="102" y="143"/>
                    <a:pt x="114" y="143"/>
                  </a:cubicBezTo>
                  <a:cubicBezTo>
                    <a:pt x="120" y="138"/>
                    <a:pt x="132" y="132"/>
                    <a:pt x="132" y="120"/>
                  </a:cubicBezTo>
                  <a:cubicBezTo>
                    <a:pt x="132" y="109"/>
                    <a:pt x="114" y="86"/>
                    <a:pt x="108" y="69"/>
                  </a:cubicBezTo>
                  <a:cubicBezTo>
                    <a:pt x="108" y="63"/>
                    <a:pt x="102" y="58"/>
                    <a:pt x="102" y="46"/>
                  </a:cubicBezTo>
                  <a:cubicBezTo>
                    <a:pt x="96" y="46"/>
                    <a:pt x="96" y="40"/>
                    <a:pt x="96" y="40"/>
                  </a:cubicBezTo>
                  <a:cubicBezTo>
                    <a:pt x="90" y="35"/>
                    <a:pt x="90" y="29"/>
                    <a:pt x="90" y="23"/>
                  </a:cubicBezTo>
                  <a:cubicBezTo>
                    <a:pt x="84" y="23"/>
                    <a:pt x="66" y="23"/>
                    <a:pt x="72" y="18"/>
                  </a:cubicBezTo>
                  <a:cubicBezTo>
                    <a:pt x="72" y="6"/>
                    <a:pt x="96" y="0"/>
                    <a:pt x="10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1" name="Freeform 132"/>
            <p:cNvSpPr>
              <a:spLocks/>
            </p:cNvSpPr>
            <p:nvPr/>
          </p:nvSpPr>
          <p:spPr bwMode="auto">
            <a:xfrm>
              <a:off x="6637338" y="4694238"/>
              <a:ext cx="90488" cy="122238"/>
            </a:xfrm>
            <a:custGeom>
              <a:avLst/>
              <a:gdLst>
                <a:gd name="T0" fmla="*/ 2147483647 w 144"/>
                <a:gd name="T1" fmla="*/ 0 h 192"/>
                <a:gd name="T2" fmla="*/ 2147483647 w 144"/>
                <a:gd name="T3" fmla="*/ 2147483647 h 192"/>
                <a:gd name="T4" fmla="*/ 2147483647 w 144"/>
                <a:gd name="T5" fmla="*/ 2147483647 h 192"/>
                <a:gd name="T6" fmla="*/ 2147483647 w 144"/>
                <a:gd name="T7" fmla="*/ 2147483647 h 192"/>
                <a:gd name="T8" fmla="*/ 2147483647 w 144"/>
                <a:gd name="T9" fmla="*/ 2147483647 h 192"/>
                <a:gd name="T10" fmla="*/ 2147483647 w 144"/>
                <a:gd name="T11" fmla="*/ 2147483647 h 192"/>
                <a:gd name="T12" fmla="*/ 2147483647 w 144"/>
                <a:gd name="T13" fmla="*/ 2147483647 h 192"/>
                <a:gd name="T14" fmla="*/ 2147483647 w 144"/>
                <a:gd name="T15" fmla="*/ 2147483647 h 192"/>
                <a:gd name="T16" fmla="*/ 2147483647 w 144"/>
                <a:gd name="T17" fmla="*/ 2147483647 h 192"/>
                <a:gd name="T18" fmla="*/ 2147483647 w 144"/>
                <a:gd name="T19" fmla="*/ 2147483647 h 192"/>
                <a:gd name="T20" fmla="*/ 2147483647 w 144"/>
                <a:gd name="T21" fmla="*/ 2147483647 h 192"/>
                <a:gd name="T22" fmla="*/ 2147483647 w 144"/>
                <a:gd name="T23" fmla="*/ 2147483647 h 192"/>
                <a:gd name="T24" fmla="*/ 2147483647 w 144"/>
                <a:gd name="T25" fmla="*/ 2147483647 h 192"/>
                <a:gd name="T26" fmla="*/ 2147483647 w 144"/>
                <a:gd name="T27" fmla="*/ 2147483647 h 192"/>
                <a:gd name="T28" fmla="*/ 2147483647 w 144"/>
                <a:gd name="T29" fmla="*/ 2147483647 h 192"/>
                <a:gd name="T30" fmla="*/ 2147483647 w 144"/>
                <a:gd name="T31" fmla="*/ 2147483647 h 192"/>
                <a:gd name="T32" fmla="*/ 2147483647 w 144"/>
                <a:gd name="T33" fmla="*/ 2147483647 h 192"/>
                <a:gd name="T34" fmla="*/ 2147483647 w 144"/>
                <a:gd name="T35" fmla="*/ 2147483647 h 192"/>
                <a:gd name="T36" fmla="*/ 2147483647 w 144"/>
                <a:gd name="T37" fmla="*/ 2147483647 h 192"/>
                <a:gd name="T38" fmla="*/ 2147483647 w 144"/>
                <a:gd name="T39" fmla="*/ 2147483647 h 192"/>
                <a:gd name="T40" fmla="*/ 2147483647 w 144"/>
                <a:gd name="T41" fmla="*/ 2147483647 h 192"/>
                <a:gd name="T42" fmla="*/ 2147483647 w 144"/>
                <a:gd name="T43" fmla="*/ 2147483647 h 192"/>
                <a:gd name="T44" fmla="*/ 2147483647 w 144"/>
                <a:gd name="T45" fmla="*/ 2147483647 h 192"/>
                <a:gd name="T46" fmla="*/ 2147483647 w 144"/>
                <a:gd name="T47" fmla="*/ 2147483647 h 192"/>
                <a:gd name="T48" fmla="*/ 2147483647 w 144"/>
                <a:gd name="T49" fmla="*/ 2147483647 h 192"/>
                <a:gd name="T50" fmla="*/ 2147483647 w 144"/>
                <a:gd name="T51" fmla="*/ 2147483647 h 192"/>
                <a:gd name="T52" fmla="*/ 2147483647 w 144"/>
                <a:gd name="T53" fmla="*/ 2147483647 h 192"/>
                <a:gd name="T54" fmla="*/ 2147483647 w 144"/>
                <a:gd name="T55" fmla="*/ 2147483647 h 192"/>
                <a:gd name="T56" fmla="*/ 2147483647 w 144"/>
                <a:gd name="T57" fmla="*/ 2147483647 h 192"/>
                <a:gd name="T58" fmla="*/ 0 w 144"/>
                <a:gd name="T59" fmla="*/ 2147483647 h 192"/>
                <a:gd name="T60" fmla="*/ 0 w 144"/>
                <a:gd name="T61" fmla="*/ 2147483647 h 192"/>
                <a:gd name="T62" fmla="*/ 2147483647 w 144"/>
                <a:gd name="T63" fmla="*/ 2147483647 h 192"/>
                <a:gd name="T64" fmla="*/ 2147483647 w 144"/>
                <a:gd name="T65" fmla="*/ 2147483647 h 192"/>
                <a:gd name="T66" fmla="*/ 2147483647 w 144"/>
                <a:gd name="T67" fmla="*/ 2147483647 h 192"/>
                <a:gd name="T68" fmla="*/ 2147483647 w 144"/>
                <a:gd name="T69" fmla="*/ 2147483647 h 192"/>
                <a:gd name="T70" fmla="*/ 2147483647 w 144"/>
                <a:gd name="T71" fmla="*/ 2147483647 h 192"/>
                <a:gd name="T72" fmla="*/ 2147483647 w 144"/>
                <a:gd name="T73" fmla="*/ 2147483647 h 192"/>
                <a:gd name="T74" fmla="*/ 2147483647 w 144"/>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92"/>
                <a:gd name="T116" fmla="*/ 144 w 144"/>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92">
                  <a:moveTo>
                    <a:pt x="72" y="0"/>
                  </a:moveTo>
                  <a:cubicBezTo>
                    <a:pt x="78" y="7"/>
                    <a:pt x="84" y="7"/>
                    <a:pt x="89" y="13"/>
                  </a:cubicBezTo>
                  <a:cubicBezTo>
                    <a:pt x="89" y="13"/>
                    <a:pt x="95" y="13"/>
                    <a:pt x="95" y="13"/>
                  </a:cubicBezTo>
                  <a:cubicBezTo>
                    <a:pt x="100" y="19"/>
                    <a:pt x="100" y="19"/>
                    <a:pt x="106" y="25"/>
                  </a:cubicBezTo>
                  <a:cubicBezTo>
                    <a:pt x="106" y="25"/>
                    <a:pt x="111" y="25"/>
                    <a:pt x="111" y="25"/>
                  </a:cubicBezTo>
                  <a:cubicBezTo>
                    <a:pt x="122" y="31"/>
                    <a:pt x="128" y="38"/>
                    <a:pt x="139" y="44"/>
                  </a:cubicBezTo>
                  <a:cubicBezTo>
                    <a:pt x="139" y="50"/>
                    <a:pt x="144" y="50"/>
                    <a:pt x="144" y="50"/>
                  </a:cubicBezTo>
                  <a:cubicBezTo>
                    <a:pt x="144" y="56"/>
                    <a:pt x="139" y="69"/>
                    <a:pt x="139" y="69"/>
                  </a:cubicBezTo>
                  <a:cubicBezTo>
                    <a:pt x="133" y="69"/>
                    <a:pt x="133" y="75"/>
                    <a:pt x="133" y="75"/>
                  </a:cubicBezTo>
                  <a:cubicBezTo>
                    <a:pt x="128" y="69"/>
                    <a:pt x="128" y="56"/>
                    <a:pt x="128" y="56"/>
                  </a:cubicBezTo>
                  <a:cubicBezTo>
                    <a:pt x="122" y="50"/>
                    <a:pt x="106" y="38"/>
                    <a:pt x="100" y="38"/>
                  </a:cubicBezTo>
                  <a:cubicBezTo>
                    <a:pt x="95" y="38"/>
                    <a:pt x="78" y="75"/>
                    <a:pt x="78" y="81"/>
                  </a:cubicBezTo>
                  <a:cubicBezTo>
                    <a:pt x="78" y="87"/>
                    <a:pt x="89" y="100"/>
                    <a:pt x="95" y="100"/>
                  </a:cubicBezTo>
                  <a:cubicBezTo>
                    <a:pt x="95" y="93"/>
                    <a:pt x="106" y="87"/>
                    <a:pt x="111" y="93"/>
                  </a:cubicBezTo>
                  <a:cubicBezTo>
                    <a:pt x="111" y="100"/>
                    <a:pt x="95" y="124"/>
                    <a:pt x="89" y="124"/>
                  </a:cubicBezTo>
                  <a:cubicBezTo>
                    <a:pt x="78" y="131"/>
                    <a:pt x="84" y="118"/>
                    <a:pt x="84" y="112"/>
                  </a:cubicBezTo>
                  <a:cubicBezTo>
                    <a:pt x="84" y="106"/>
                    <a:pt x="72" y="100"/>
                    <a:pt x="72" y="100"/>
                  </a:cubicBezTo>
                  <a:cubicBezTo>
                    <a:pt x="67" y="100"/>
                    <a:pt x="67" y="100"/>
                    <a:pt x="67" y="100"/>
                  </a:cubicBezTo>
                  <a:cubicBezTo>
                    <a:pt x="56" y="106"/>
                    <a:pt x="56" y="118"/>
                    <a:pt x="50" y="131"/>
                  </a:cubicBezTo>
                  <a:cubicBezTo>
                    <a:pt x="45" y="131"/>
                    <a:pt x="45" y="137"/>
                    <a:pt x="39" y="143"/>
                  </a:cubicBezTo>
                  <a:cubicBezTo>
                    <a:pt x="39" y="143"/>
                    <a:pt x="39" y="143"/>
                    <a:pt x="45" y="143"/>
                  </a:cubicBezTo>
                  <a:cubicBezTo>
                    <a:pt x="45" y="149"/>
                    <a:pt x="50" y="149"/>
                    <a:pt x="56" y="155"/>
                  </a:cubicBezTo>
                  <a:cubicBezTo>
                    <a:pt x="61" y="162"/>
                    <a:pt x="72" y="168"/>
                    <a:pt x="78" y="174"/>
                  </a:cubicBezTo>
                  <a:cubicBezTo>
                    <a:pt x="84" y="174"/>
                    <a:pt x="95" y="168"/>
                    <a:pt x="95" y="174"/>
                  </a:cubicBezTo>
                  <a:cubicBezTo>
                    <a:pt x="100" y="174"/>
                    <a:pt x="100" y="180"/>
                    <a:pt x="95" y="186"/>
                  </a:cubicBezTo>
                  <a:cubicBezTo>
                    <a:pt x="95" y="186"/>
                    <a:pt x="89" y="192"/>
                    <a:pt x="89" y="192"/>
                  </a:cubicBezTo>
                  <a:cubicBezTo>
                    <a:pt x="84" y="192"/>
                    <a:pt x="56" y="174"/>
                    <a:pt x="50" y="168"/>
                  </a:cubicBezTo>
                  <a:cubicBezTo>
                    <a:pt x="50" y="168"/>
                    <a:pt x="45" y="168"/>
                    <a:pt x="39" y="162"/>
                  </a:cubicBezTo>
                  <a:cubicBezTo>
                    <a:pt x="34" y="155"/>
                    <a:pt x="28" y="155"/>
                    <a:pt x="23" y="149"/>
                  </a:cubicBezTo>
                  <a:cubicBezTo>
                    <a:pt x="17" y="143"/>
                    <a:pt x="6" y="143"/>
                    <a:pt x="0" y="137"/>
                  </a:cubicBezTo>
                  <a:cubicBezTo>
                    <a:pt x="0" y="131"/>
                    <a:pt x="0" y="131"/>
                    <a:pt x="0" y="131"/>
                  </a:cubicBezTo>
                  <a:cubicBezTo>
                    <a:pt x="0" y="124"/>
                    <a:pt x="6" y="124"/>
                    <a:pt x="12" y="124"/>
                  </a:cubicBezTo>
                  <a:cubicBezTo>
                    <a:pt x="12" y="124"/>
                    <a:pt x="17" y="124"/>
                    <a:pt x="23" y="118"/>
                  </a:cubicBezTo>
                  <a:cubicBezTo>
                    <a:pt x="23" y="118"/>
                    <a:pt x="23" y="112"/>
                    <a:pt x="28" y="106"/>
                  </a:cubicBezTo>
                  <a:cubicBezTo>
                    <a:pt x="34" y="100"/>
                    <a:pt x="39" y="87"/>
                    <a:pt x="45" y="81"/>
                  </a:cubicBezTo>
                  <a:cubicBezTo>
                    <a:pt x="50" y="69"/>
                    <a:pt x="61" y="50"/>
                    <a:pt x="72" y="38"/>
                  </a:cubicBezTo>
                  <a:cubicBezTo>
                    <a:pt x="72" y="31"/>
                    <a:pt x="78" y="25"/>
                    <a:pt x="78" y="19"/>
                  </a:cubicBezTo>
                  <a:cubicBezTo>
                    <a:pt x="72" y="13"/>
                    <a:pt x="67" y="13"/>
                    <a:pt x="7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2" name="Freeform 133"/>
            <p:cNvSpPr>
              <a:spLocks/>
            </p:cNvSpPr>
            <p:nvPr/>
          </p:nvSpPr>
          <p:spPr bwMode="auto">
            <a:xfrm>
              <a:off x="5969000" y="4724401"/>
              <a:ext cx="88900"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0 h 1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
                <a:gd name="T85" fmla="*/ 0 h 176"/>
                <a:gd name="T86" fmla="*/ 144 w 144"/>
                <a:gd name="T87" fmla="*/ 176 h 1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 h="176">
                  <a:moveTo>
                    <a:pt x="51" y="0"/>
                  </a:moveTo>
                  <a:cubicBezTo>
                    <a:pt x="51" y="0"/>
                    <a:pt x="57" y="0"/>
                    <a:pt x="57" y="7"/>
                  </a:cubicBezTo>
                  <a:cubicBezTo>
                    <a:pt x="63" y="7"/>
                    <a:pt x="76" y="26"/>
                    <a:pt x="69" y="32"/>
                  </a:cubicBezTo>
                  <a:cubicBezTo>
                    <a:pt x="63" y="38"/>
                    <a:pt x="57" y="32"/>
                    <a:pt x="51" y="26"/>
                  </a:cubicBezTo>
                  <a:cubicBezTo>
                    <a:pt x="38" y="26"/>
                    <a:pt x="26" y="32"/>
                    <a:pt x="19" y="44"/>
                  </a:cubicBezTo>
                  <a:cubicBezTo>
                    <a:pt x="19" y="51"/>
                    <a:pt x="26" y="63"/>
                    <a:pt x="26" y="63"/>
                  </a:cubicBezTo>
                  <a:cubicBezTo>
                    <a:pt x="38" y="76"/>
                    <a:pt x="51" y="76"/>
                    <a:pt x="57" y="70"/>
                  </a:cubicBezTo>
                  <a:cubicBezTo>
                    <a:pt x="63" y="70"/>
                    <a:pt x="69" y="63"/>
                    <a:pt x="76" y="63"/>
                  </a:cubicBezTo>
                  <a:cubicBezTo>
                    <a:pt x="88" y="57"/>
                    <a:pt x="94" y="63"/>
                    <a:pt x="107" y="63"/>
                  </a:cubicBezTo>
                  <a:cubicBezTo>
                    <a:pt x="126" y="76"/>
                    <a:pt x="144" y="88"/>
                    <a:pt x="138" y="114"/>
                  </a:cubicBezTo>
                  <a:cubicBezTo>
                    <a:pt x="138" y="126"/>
                    <a:pt x="138" y="132"/>
                    <a:pt x="132" y="145"/>
                  </a:cubicBezTo>
                  <a:cubicBezTo>
                    <a:pt x="126" y="151"/>
                    <a:pt x="113" y="158"/>
                    <a:pt x="101" y="164"/>
                  </a:cubicBezTo>
                  <a:cubicBezTo>
                    <a:pt x="94" y="164"/>
                    <a:pt x="94" y="164"/>
                    <a:pt x="88" y="164"/>
                  </a:cubicBezTo>
                  <a:cubicBezTo>
                    <a:pt x="82" y="164"/>
                    <a:pt x="88" y="176"/>
                    <a:pt x="76" y="176"/>
                  </a:cubicBezTo>
                  <a:cubicBezTo>
                    <a:pt x="69" y="176"/>
                    <a:pt x="51" y="151"/>
                    <a:pt x="51" y="145"/>
                  </a:cubicBezTo>
                  <a:cubicBezTo>
                    <a:pt x="51" y="120"/>
                    <a:pt x="76" y="139"/>
                    <a:pt x="82" y="145"/>
                  </a:cubicBezTo>
                  <a:cubicBezTo>
                    <a:pt x="88" y="145"/>
                    <a:pt x="94" y="145"/>
                    <a:pt x="101" y="145"/>
                  </a:cubicBezTo>
                  <a:cubicBezTo>
                    <a:pt x="101" y="145"/>
                    <a:pt x="107" y="145"/>
                    <a:pt x="107" y="139"/>
                  </a:cubicBezTo>
                  <a:cubicBezTo>
                    <a:pt x="113" y="139"/>
                    <a:pt x="126" y="126"/>
                    <a:pt x="126" y="120"/>
                  </a:cubicBezTo>
                  <a:cubicBezTo>
                    <a:pt x="126" y="114"/>
                    <a:pt x="119" y="107"/>
                    <a:pt x="119" y="107"/>
                  </a:cubicBezTo>
                  <a:cubicBezTo>
                    <a:pt x="119" y="101"/>
                    <a:pt x="113" y="95"/>
                    <a:pt x="107" y="95"/>
                  </a:cubicBezTo>
                  <a:cubicBezTo>
                    <a:pt x="94" y="88"/>
                    <a:pt x="82" y="95"/>
                    <a:pt x="76" y="101"/>
                  </a:cubicBezTo>
                  <a:cubicBezTo>
                    <a:pt x="69" y="101"/>
                    <a:pt x="57" y="101"/>
                    <a:pt x="51" y="107"/>
                  </a:cubicBezTo>
                  <a:cubicBezTo>
                    <a:pt x="44" y="107"/>
                    <a:pt x="32" y="101"/>
                    <a:pt x="26" y="95"/>
                  </a:cubicBezTo>
                  <a:cubicBezTo>
                    <a:pt x="7" y="82"/>
                    <a:pt x="0" y="51"/>
                    <a:pt x="13" y="32"/>
                  </a:cubicBezTo>
                  <a:cubicBezTo>
                    <a:pt x="13" y="26"/>
                    <a:pt x="19" y="19"/>
                    <a:pt x="32" y="19"/>
                  </a:cubicBezTo>
                  <a:cubicBezTo>
                    <a:pt x="32" y="13"/>
                    <a:pt x="38" y="13"/>
                    <a:pt x="38" y="13"/>
                  </a:cubicBezTo>
                  <a:cubicBezTo>
                    <a:pt x="44" y="7"/>
                    <a:pt x="44" y="7"/>
                    <a:pt x="51"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3" name="Freeform 134"/>
            <p:cNvSpPr>
              <a:spLocks/>
            </p:cNvSpPr>
            <p:nvPr/>
          </p:nvSpPr>
          <p:spPr bwMode="auto">
            <a:xfrm>
              <a:off x="6697663" y="4745038"/>
              <a:ext cx="109538" cy="123825"/>
            </a:xfrm>
            <a:custGeom>
              <a:avLst/>
              <a:gdLst>
                <a:gd name="T0" fmla="*/ 2147483647 w 176"/>
                <a:gd name="T1" fmla="*/ 0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2147483647 h 192"/>
                <a:gd name="T22" fmla="*/ 2147483647 w 176"/>
                <a:gd name="T23" fmla="*/ 2147483647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2147483647 w 176"/>
                <a:gd name="T39" fmla="*/ 2147483647 h 192"/>
                <a:gd name="T40" fmla="*/ 2147483647 w 176"/>
                <a:gd name="T41" fmla="*/ 2147483647 h 192"/>
                <a:gd name="T42" fmla="*/ 2147483647 w 176"/>
                <a:gd name="T43" fmla="*/ 2147483647 h 192"/>
                <a:gd name="T44" fmla="*/ 2147483647 w 176"/>
                <a:gd name="T45" fmla="*/ 2147483647 h 192"/>
                <a:gd name="T46" fmla="*/ 2147483647 w 176"/>
                <a:gd name="T47" fmla="*/ 2147483647 h 192"/>
                <a:gd name="T48" fmla="*/ 2147483647 w 176"/>
                <a:gd name="T49" fmla="*/ 2147483647 h 192"/>
                <a:gd name="T50" fmla="*/ 2147483647 w 176"/>
                <a:gd name="T51" fmla="*/ 2147483647 h 192"/>
                <a:gd name="T52" fmla="*/ 2147483647 w 176"/>
                <a:gd name="T53" fmla="*/ 2147483647 h 192"/>
                <a:gd name="T54" fmla="*/ 2147483647 w 176"/>
                <a:gd name="T55" fmla="*/ 2147483647 h 192"/>
                <a:gd name="T56" fmla="*/ 2147483647 w 176"/>
                <a:gd name="T57" fmla="*/ 2147483647 h 192"/>
                <a:gd name="T58" fmla="*/ 2147483647 w 176"/>
                <a:gd name="T59" fmla="*/ 2147483647 h 192"/>
                <a:gd name="T60" fmla="*/ 2147483647 w 176"/>
                <a:gd name="T61" fmla="*/ 2147483647 h 192"/>
                <a:gd name="T62" fmla="*/ 0 w 176"/>
                <a:gd name="T63" fmla="*/ 2147483647 h 192"/>
                <a:gd name="T64" fmla="*/ 2147483647 w 176"/>
                <a:gd name="T65" fmla="*/ 2147483647 h 192"/>
                <a:gd name="T66" fmla="*/ 2147483647 w 176"/>
                <a:gd name="T67" fmla="*/ 2147483647 h 192"/>
                <a:gd name="T68" fmla="*/ 2147483647 w 176"/>
                <a:gd name="T69" fmla="*/ 2147483647 h 192"/>
                <a:gd name="T70" fmla="*/ 2147483647 w 176"/>
                <a:gd name="T71" fmla="*/ 2147483647 h 192"/>
                <a:gd name="T72" fmla="*/ 2147483647 w 176"/>
                <a:gd name="T73" fmla="*/ 2147483647 h 192"/>
                <a:gd name="T74" fmla="*/ 2147483647 w 176"/>
                <a:gd name="T75" fmla="*/ 2147483647 h 192"/>
                <a:gd name="T76" fmla="*/ 2147483647 w 176"/>
                <a:gd name="T77" fmla="*/ 2147483647 h 192"/>
                <a:gd name="T78" fmla="*/ 2147483647 w 176"/>
                <a:gd name="T79" fmla="*/ 2147483647 h 192"/>
                <a:gd name="T80" fmla="*/ 2147483647 w 176"/>
                <a:gd name="T81" fmla="*/ 0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92"/>
                <a:gd name="T125" fmla="*/ 176 w 176"/>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92">
                  <a:moveTo>
                    <a:pt x="94" y="0"/>
                  </a:moveTo>
                  <a:cubicBezTo>
                    <a:pt x="100" y="7"/>
                    <a:pt x="106" y="7"/>
                    <a:pt x="112" y="13"/>
                  </a:cubicBezTo>
                  <a:cubicBezTo>
                    <a:pt x="112" y="19"/>
                    <a:pt x="130" y="25"/>
                    <a:pt x="130" y="31"/>
                  </a:cubicBezTo>
                  <a:cubicBezTo>
                    <a:pt x="130" y="38"/>
                    <a:pt x="130" y="38"/>
                    <a:pt x="130" y="38"/>
                  </a:cubicBezTo>
                  <a:cubicBezTo>
                    <a:pt x="130" y="44"/>
                    <a:pt x="124" y="38"/>
                    <a:pt x="118" y="44"/>
                  </a:cubicBezTo>
                  <a:cubicBezTo>
                    <a:pt x="118" y="44"/>
                    <a:pt x="106" y="75"/>
                    <a:pt x="112" y="81"/>
                  </a:cubicBezTo>
                  <a:cubicBezTo>
                    <a:pt x="112" y="81"/>
                    <a:pt x="112" y="81"/>
                    <a:pt x="112" y="81"/>
                  </a:cubicBezTo>
                  <a:cubicBezTo>
                    <a:pt x="118" y="75"/>
                    <a:pt x="141" y="69"/>
                    <a:pt x="141" y="62"/>
                  </a:cubicBezTo>
                  <a:cubicBezTo>
                    <a:pt x="147" y="62"/>
                    <a:pt x="141" y="56"/>
                    <a:pt x="141" y="50"/>
                  </a:cubicBezTo>
                  <a:cubicBezTo>
                    <a:pt x="147" y="44"/>
                    <a:pt x="165" y="62"/>
                    <a:pt x="165" y="69"/>
                  </a:cubicBezTo>
                  <a:cubicBezTo>
                    <a:pt x="171" y="69"/>
                    <a:pt x="176" y="69"/>
                    <a:pt x="176" y="81"/>
                  </a:cubicBezTo>
                  <a:cubicBezTo>
                    <a:pt x="176" y="81"/>
                    <a:pt x="171" y="81"/>
                    <a:pt x="171" y="81"/>
                  </a:cubicBezTo>
                  <a:cubicBezTo>
                    <a:pt x="165" y="81"/>
                    <a:pt x="159" y="75"/>
                    <a:pt x="153" y="81"/>
                  </a:cubicBezTo>
                  <a:cubicBezTo>
                    <a:pt x="153" y="81"/>
                    <a:pt x="147" y="81"/>
                    <a:pt x="147" y="81"/>
                  </a:cubicBezTo>
                  <a:cubicBezTo>
                    <a:pt x="135" y="87"/>
                    <a:pt x="130" y="87"/>
                    <a:pt x="124" y="93"/>
                  </a:cubicBezTo>
                  <a:cubicBezTo>
                    <a:pt x="118" y="93"/>
                    <a:pt x="106" y="93"/>
                    <a:pt x="100" y="106"/>
                  </a:cubicBezTo>
                  <a:cubicBezTo>
                    <a:pt x="94" y="112"/>
                    <a:pt x="94" y="118"/>
                    <a:pt x="94" y="131"/>
                  </a:cubicBezTo>
                  <a:cubicBezTo>
                    <a:pt x="88" y="143"/>
                    <a:pt x="88" y="155"/>
                    <a:pt x="83" y="168"/>
                  </a:cubicBezTo>
                  <a:cubicBezTo>
                    <a:pt x="83" y="168"/>
                    <a:pt x="83" y="174"/>
                    <a:pt x="83" y="174"/>
                  </a:cubicBezTo>
                  <a:cubicBezTo>
                    <a:pt x="83" y="180"/>
                    <a:pt x="88" y="180"/>
                    <a:pt x="88" y="186"/>
                  </a:cubicBezTo>
                  <a:cubicBezTo>
                    <a:pt x="88" y="186"/>
                    <a:pt x="88" y="192"/>
                    <a:pt x="83" y="192"/>
                  </a:cubicBezTo>
                  <a:cubicBezTo>
                    <a:pt x="77" y="192"/>
                    <a:pt x="71" y="186"/>
                    <a:pt x="71" y="180"/>
                  </a:cubicBezTo>
                  <a:cubicBezTo>
                    <a:pt x="65" y="180"/>
                    <a:pt x="47" y="162"/>
                    <a:pt x="47" y="162"/>
                  </a:cubicBezTo>
                  <a:cubicBezTo>
                    <a:pt x="47" y="162"/>
                    <a:pt x="47" y="155"/>
                    <a:pt x="47" y="155"/>
                  </a:cubicBezTo>
                  <a:cubicBezTo>
                    <a:pt x="53" y="149"/>
                    <a:pt x="59" y="149"/>
                    <a:pt x="59" y="149"/>
                  </a:cubicBezTo>
                  <a:cubicBezTo>
                    <a:pt x="65" y="143"/>
                    <a:pt x="65" y="131"/>
                    <a:pt x="65" y="124"/>
                  </a:cubicBezTo>
                  <a:cubicBezTo>
                    <a:pt x="65" y="124"/>
                    <a:pt x="71" y="118"/>
                    <a:pt x="71" y="118"/>
                  </a:cubicBezTo>
                  <a:cubicBezTo>
                    <a:pt x="65" y="118"/>
                    <a:pt x="65" y="118"/>
                    <a:pt x="65" y="118"/>
                  </a:cubicBezTo>
                  <a:cubicBezTo>
                    <a:pt x="59" y="118"/>
                    <a:pt x="42" y="124"/>
                    <a:pt x="36" y="131"/>
                  </a:cubicBezTo>
                  <a:cubicBezTo>
                    <a:pt x="36" y="131"/>
                    <a:pt x="36" y="143"/>
                    <a:pt x="30" y="143"/>
                  </a:cubicBezTo>
                  <a:cubicBezTo>
                    <a:pt x="24" y="143"/>
                    <a:pt x="18" y="137"/>
                    <a:pt x="18" y="131"/>
                  </a:cubicBezTo>
                  <a:cubicBezTo>
                    <a:pt x="12" y="131"/>
                    <a:pt x="0" y="124"/>
                    <a:pt x="0" y="118"/>
                  </a:cubicBezTo>
                  <a:cubicBezTo>
                    <a:pt x="0" y="112"/>
                    <a:pt x="18" y="118"/>
                    <a:pt x="24" y="118"/>
                  </a:cubicBezTo>
                  <a:cubicBezTo>
                    <a:pt x="36" y="112"/>
                    <a:pt x="71" y="100"/>
                    <a:pt x="77" y="93"/>
                  </a:cubicBezTo>
                  <a:cubicBezTo>
                    <a:pt x="77" y="87"/>
                    <a:pt x="83" y="75"/>
                    <a:pt x="83" y="69"/>
                  </a:cubicBezTo>
                  <a:cubicBezTo>
                    <a:pt x="83" y="62"/>
                    <a:pt x="83" y="62"/>
                    <a:pt x="83" y="56"/>
                  </a:cubicBezTo>
                  <a:cubicBezTo>
                    <a:pt x="88" y="56"/>
                    <a:pt x="88" y="50"/>
                    <a:pt x="88" y="50"/>
                  </a:cubicBezTo>
                  <a:cubicBezTo>
                    <a:pt x="88" y="44"/>
                    <a:pt x="88" y="44"/>
                    <a:pt x="88" y="38"/>
                  </a:cubicBezTo>
                  <a:cubicBezTo>
                    <a:pt x="88" y="38"/>
                    <a:pt x="94" y="31"/>
                    <a:pt x="94" y="25"/>
                  </a:cubicBezTo>
                  <a:cubicBezTo>
                    <a:pt x="94" y="19"/>
                    <a:pt x="83" y="13"/>
                    <a:pt x="88" y="7"/>
                  </a:cubicBezTo>
                  <a:cubicBezTo>
                    <a:pt x="88" y="7"/>
                    <a:pt x="94" y="7"/>
                    <a:pt x="9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4" name="Freeform 135"/>
            <p:cNvSpPr>
              <a:spLocks/>
            </p:cNvSpPr>
            <p:nvPr/>
          </p:nvSpPr>
          <p:spPr bwMode="auto">
            <a:xfrm>
              <a:off x="6748463" y="4806951"/>
              <a:ext cx="88900"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0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44"/>
                <a:gd name="T62" fmla="*/ 144 w 144"/>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44">
                  <a:moveTo>
                    <a:pt x="104" y="0"/>
                  </a:moveTo>
                  <a:cubicBezTo>
                    <a:pt x="116" y="0"/>
                    <a:pt x="127" y="13"/>
                    <a:pt x="133" y="26"/>
                  </a:cubicBezTo>
                  <a:cubicBezTo>
                    <a:pt x="133" y="26"/>
                    <a:pt x="139" y="32"/>
                    <a:pt x="139" y="32"/>
                  </a:cubicBezTo>
                  <a:cubicBezTo>
                    <a:pt x="139" y="38"/>
                    <a:pt x="139" y="38"/>
                    <a:pt x="144" y="38"/>
                  </a:cubicBezTo>
                  <a:cubicBezTo>
                    <a:pt x="139" y="44"/>
                    <a:pt x="133" y="38"/>
                    <a:pt x="127" y="44"/>
                  </a:cubicBezTo>
                  <a:cubicBezTo>
                    <a:pt x="121" y="44"/>
                    <a:pt x="116" y="44"/>
                    <a:pt x="116" y="51"/>
                  </a:cubicBezTo>
                  <a:cubicBezTo>
                    <a:pt x="98" y="63"/>
                    <a:pt x="87" y="82"/>
                    <a:pt x="70" y="94"/>
                  </a:cubicBezTo>
                  <a:cubicBezTo>
                    <a:pt x="64" y="107"/>
                    <a:pt x="47" y="113"/>
                    <a:pt x="41" y="126"/>
                  </a:cubicBezTo>
                  <a:cubicBezTo>
                    <a:pt x="41" y="126"/>
                    <a:pt x="47" y="132"/>
                    <a:pt x="41" y="138"/>
                  </a:cubicBezTo>
                  <a:cubicBezTo>
                    <a:pt x="41" y="138"/>
                    <a:pt x="41" y="138"/>
                    <a:pt x="41" y="138"/>
                  </a:cubicBezTo>
                  <a:cubicBezTo>
                    <a:pt x="29" y="144"/>
                    <a:pt x="24" y="132"/>
                    <a:pt x="18" y="126"/>
                  </a:cubicBezTo>
                  <a:cubicBezTo>
                    <a:pt x="18" y="119"/>
                    <a:pt x="6" y="113"/>
                    <a:pt x="6" y="113"/>
                  </a:cubicBezTo>
                  <a:cubicBezTo>
                    <a:pt x="0" y="107"/>
                    <a:pt x="6" y="94"/>
                    <a:pt x="12" y="101"/>
                  </a:cubicBezTo>
                  <a:cubicBezTo>
                    <a:pt x="18" y="101"/>
                    <a:pt x="18" y="101"/>
                    <a:pt x="24" y="101"/>
                  </a:cubicBezTo>
                  <a:cubicBezTo>
                    <a:pt x="29" y="94"/>
                    <a:pt x="41" y="82"/>
                    <a:pt x="47" y="76"/>
                  </a:cubicBezTo>
                  <a:cubicBezTo>
                    <a:pt x="47" y="69"/>
                    <a:pt x="52" y="69"/>
                    <a:pt x="58" y="63"/>
                  </a:cubicBezTo>
                  <a:cubicBezTo>
                    <a:pt x="58" y="63"/>
                    <a:pt x="64" y="57"/>
                    <a:pt x="64" y="57"/>
                  </a:cubicBezTo>
                  <a:cubicBezTo>
                    <a:pt x="70" y="44"/>
                    <a:pt x="81" y="38"/>
                    <a:pt x="87" y="32"/>
                  </a:cubicBezTo>
                  <a:cubicBezTo>
                    <a:pt x="93" y="26"/>
                    <a:pt x="98" y="26"/>
                    <a:pt x="98" y="19"/>
                  </a:cubicBezTo>
                  <a:cubicBezTo>
                    <a:pt x="104" y="13"/>
                    <a:pt x="98" y="7"/>
                    <a:pt x="10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5" name="Freeform 136"/>
            <p:cNvSpPr>
              <a:spLocks noEditPoints="1"/>
            </p:cNvSpPr>
            <p:nvPr/>
          </p:nvSpPr>
          <p:spPr bwMode="auto">
            <a:xfrm>
              <a:off x="5908675" y="4786313"/>
              <a:ext cx="90488"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0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44"/>
                <a:gd name="T71" fmla="*/ 144 w 14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44">
                  <a:moveTo>
                    <a:pt x="41" y="0"/>
                  </a:moveTo>
                  <a:cubicBezTo>
                    <a:pt x="58" y="0"/>
                    <a:pt x="75" y="0"/>
                    <a:pt x="93" y="12"/>
                  </a:cubicBezTo>
                  <a:cubicBezTo>
                    <a:pt x="104" y="18"/>
                    <a:pt x="121" y="29"/>
                    <a:pt x="127" y="47"/>
                  </a:cubicBezTo>
                  <a:cubicBezTo>
                    <a:pt x="133" y="52"/>
                    <a:pt x="133" y="58"/>
                    <a:pt x="139" y="64"/>
                  </a:cubicBezTo>
                  <a:cubicBezTo>
                    <a:pt x="139" y="70"/>
                    <a:pt x="139" y="75"/>
                    <a:pt x="139" y="81"/>
                  </a:cubicBezTo>
                  <a:cubicBezTo>
                    <a:pt x="144" y="104"/>
                    <a:pt x="133" y="121"/>
                    <a:pt x="116" y="133"/>
                  </a:cubicBezTo>
                  <a:cubicBezTo>
                    <a:pt x="104" y="139"/>
                    <a:pt x="93" y="144"/>
                    <a:pt x="75" y="139"/>
                  </a:cubicBezTo>
                  <a:cubicBezTo>
                    <a:pt x="70" y="139"/>
                    <a:pt x="70" y="139"/>
                    <a:pt x="64" y="133"/>
                  </a:cubicBezTo>
                  <a:cubicBezTo>
                    <a:pt x="64" y="133"/>
                    <a:pt x="58" y="133"/>
                    <a:pt x="58" y="133"/>
                  </a:cubicBezTo>
                  <a:cubicBezTo>
                    <a:pt x="52" y="133"/>
                    <a:pt x="52" y="127"/>
                    <a:pt x="47" y="127"/>
                  </a:cubicBezTo>
                  <a:cubicBezTo>
                    <a:pt x="41" y="121"/>
                    <a:pt x="35" y="121"/>
                    <a:pt x="29" y="116"/>
                  </a:cubicBezTo>
                  <a:cubicBezTo>
                    <a:pt x="24" y="110"/>
                    <a:pt x="24" y="104"/>
                    <a:pt x="18" y="98"/>
                  </a:cubicBezTo>
                  <a:cubicBezTo>
                    <a:pt x="18" y="93"/>
                    <a:pt x="12" y="87"/>
                    <a:pt x="6" y="81"/>
                  </a:cubicBezTo>
                  <a:cubicBezTo>
                    <a:pt x="0" y="58"/>
                    <a:pt x="0" y="35"/>
                    <a:pt x="18" y="18"/>
                  </a:cubicBezTo>
                  <a:cubicBezTo>
                    <a:pt x="24" y="6"/>
                    <a:pt x="35" y="6"/>
                    <a:pt x="41" y="0"/>
                  </a:cubicBezTo>
                  <a:close/>
                  <a:moveTo>
                    <a:pt x="41" y="18"/>
                  </a:moveTo>
                  <a:cubicBezTo>
                    <a:pt x="35" y="24"/>
                    <a:pt x="24" y="24"/>
                    <a:pt x="24" y="35"/>
                  </a:cubicBezTo>
                  <a:cubicBezTo>
                    <a:pt x="18" y="41"/>
                    <a:pt x="24" y="47"/>
                    <a:pt x="24" y="52"/>
                  </a:cubicBezTo>
                  <a:cubicBezTo>
                    <a:pt x="29" y="75"/>
                    <a:pt x="47" y="93"/>
                    <a:pt x="70" y="110"/>
                  </a:cubicBezTo>
                  <a:cubicBezTo>
                    <a:pt x="75" y="110"/>
                    <a:pt x="81" y="110"/>
                    <a:pt x="81" y="116"/>
                  </a:cubicBezTo>
                  <a:cubicBezTo>
                    <a:pt x="93" y="116"/>
                    <a:pt x="104" y="121"/>
                    <a:pt x="110" y="116"/>
                  </a:cubicBezTo>
                  <a:cubicBezTo>
                    <a:pt x="139" y="98"/>
                    <a:pt x="98" y="52"/>
                    <a:pt x="81" y="35"/>
                  </a:cubicBezTo>
                  <a:cubicBezTo>
                    <a:pt x="70" y="29"/>
                    <a:pt x="52" y="24"/>
                    <a:pt x="4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6" name="Freeform 137"/>
            <p:cNvSpPr>
              <a:spLocks/>
            </p:cNvSpPr>
            <p:nvPr/>
          </p:nvSpPr>
          <p:spPr bwMode="auto">
            <a:xfrm>
              <a:off x="6788150" y="4857751"/>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0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0 h 1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0"/>
                <a:gd name="T73" fmla="*/ 0 h 128"/>
                <a:gd name="T74" fmla="*/ 160 w 160"/>
                <a:gd name="T75" fmla="*/ 128 h 1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0" h="128">
                  <a:moveTo>
                    <a:pt x="80" y="0"/>
                  </a:moveTo>
                  <a:cubicBezTo>
                    <a:pt x="103" y="0"/>
                    <a:pt x="120" y="6"/>
                    <a:pt x="132" y="23"/>
                  </a:cubicBezTo>
                  <a:cubicBezTo>
                    <a:pt x="138" y="28"/>
                    <a:pt x="138" y="39"/>
                    <a:pt x="143" y="45"/>
                  </a:cubicBezTo>
                  <a:cubicBezTo>
                    <a:pt x="143" y="45"/>
                    <a:pt x="149" y="45"/>
                    <a:pt x="149" y="51"/>
                  </a:cubicBezTo>
                  <a:cubicBezTo>
                    <a:pt x="160" y="62"/>
                    <a:pt x="143" y="67"/>
                    <a:pt x="138" y="67"/>
                  </a:cubicBezTo>
                  <a:cubicBezTo>
                    <a:pt x="132" y="73"/>
                    <a:pt x="126" y="78"/>
                    <a:pt x="120" y="78"/>
                  </a:cubicBezTo>
                  <a:cubicBezTo>
                    <a:pt x="115" y="78"/>
                    <a:pt x="115" y="73"/>
                    <a:pt x="115" y="73"/>
                  </a:cubicBezTo>
                  <a:cubicBezTo>
                    <a:pt x="115" y="67"/>
                    <a:pt x="115" y="62"/>
                    <a:pt x="120" y="62"/>
                  </a:cubicBezTo>
                  <a:cubicBezTo>
                    <a:pt x="126" y="51"/>
                    <a:pt x="126" y="39"/>
                    <a:pt x="120" y="28"/>
                  </a:cubicBezTo>
                  <a:cubicBezTo>
                    <a:pt x="115" y="23"/>
                    <a:pt x="115" y="23"/>
                    <a:pt x="109" y="23"/>
                  </a:cubicBezTo>
                  <a:cubicBezTo>
                    <a:pt x="86" y="17"/>
                    <a:pt x="63" y="28"/>
                    <a:pt x="46" y="39"/>
                  </a:cubicBezTo>
                  <a:cubicBezTo>
                    <a:pt x="40" y="51"/>
                    <a:pt x="18" y="78"/>
                    <a:pt x="18" y="90"/>
                  </a:cubicBezTo>
                  <a:cubicBezTo>
                    <a:pt x="18" y="95"/>
                    <a:pt x="23" y="101"/>
                    <a:pt x="29" y="101"/>
                  </a:cubicBezTo>
                  <a:cubicBezTo>
                    <a:pt x="35" y="112"/>
                    <a:pt x="40" y="112"/>
                    <a:pt x="46" y="112"/>
                  </a:cubicBezTo>
                  <a:cubicBezTo>
                    <a:pt x="52" y="112"/>
                    <a:pt x="63" y="106"/>
                    <a:pt x="63" y="106"/>
                  </a:cubicBezTo>
                  <a:cubicBezTo>
                    <a:pt x="69" y="106"/>
                    <a:pt x="69" y="106"/>
                    <a:pt x="69" y="106"/>
                  </a:cubicBezTo>
                  <a:cubicBezTo>
                    <a:pt x="80" y="117"/>
                    <a:pt x="69" y="128"/>
                    <a:pt x="58" y="128"/>
                  </a:cubicBezTo>
                  <a:cubicBezTo>
                    <a:pt x="40" y="128"/>
                    <a:pt x="35" y="128"/>
                    <a:pt x="23" y="117"/>
                  </a:cubicBezTo>
                  <a:cubicBezTo>
                    <a:pt x="23" y="117"/>
                    <a:pt x="18" y="117"/>
                    <a:pt x="12" y="112"/>
                  </a:cubicBezTo>
                  <a:cubicBezTo>
                    <a:pt x="6" y="101"/>
                    <a:pt x="0" y="90"/>
                    <a:pt x="0" y="78"/>
                  </a:cubicBezTo>
                  <a:cubicBezTo>
                    <a:pt x="0" y="67"/>
                    <a:pt x="6" y="62"/>
                    <a:pt x="6" y="51"/>
                  </a:cubicBezTo>
                  <a:cubicBezTo>
                    <a:pt x="12" y="45"/>
                    <a:pt x="12" y="39"/>
                    <a:pt x="18" y="39"/>
                  </a:cubicBezTo>
                  <a:cubicBezTo>
                    <a:pt x="23" y="23"/>
                    <a:pt x="35" y="17"/>
                    <a:pt x="46" y="12"/>
                  </a:cubicBezTo>
                  <a:cubicBezTo>
                    <a:pt x="58" y="6"/>
                    <a:pt x="69" y="6"/>
                    <a:pt x="80"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7" name="Freeform 138"/>
            <p:cNvSpPr>
              <a:spLocks noEditPoints="1"/>
            </p:cNvSpPr>
            <p:nvPr/>
          </p:nvSpPr>
          <p:spPr bwMode="auto">
            <a:xfrm>
              <a:off x="5838825" y="4857751"/>
              <a:ext cx="109538" cy="103188"/>
            </a:xfrm>
            <a:custGeom>
              <a:avLst/>
              <a:gdLst>
                <a:gd name="T0" fmla="*/ 2147483647 w 176"/>
                <a:gd name="T1" fmla="*/ 0 h 160"/>
                <a:gd name="T2" fmla="*/ 2147483647 w 176"/>
                <a:gd name="T3" fmla="*/ 0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0 h 160"/>
                <a:gd name="T54" fmla="*/ 2147483647 w 176"/>
                <a:gd name="T55" fmla="*/ 2147483647 h 160"/>
                <a:gd name="T56" fmla="*/ 2147483647 w 176"/>
                <a:gd name="T57" fmla="*/ 2147483647 h 160"/>
                <a:gd name="T58" fmla="*/ 2147483647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2147483647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79" y="0"/>
                  </a:moveTo>
                  <a:cubicBezTo>
                    <a:pt x="92" y="0"/>
                    <a:pt x="98" y="0"/>
                    <a:pt x="110" y="0"/>
                  </a:cubicBezTo>
                  <a:cubicBezTo>
                    <a:pt x="110" y="0"/>
                    <a:pt x="116" y="0"/>
                    <a:pt x="116" y="6"/>
                  </a:cubicBezTo>
                  <a:cubicBezTo>
                    <a:pt x="122" y="6"/>
                    <a:pt x="128" y="6"/>
                    <a:pt x="128" y="6"/>
                  </a:cubicBezTo>
                  <a:cubicBezTo>
                    <a:pt x="134" y="6"/>
                    <a:pt x="134" y="12"/>
                    <a:pt x="140" y="12"/>
                  </a:cubicBezTo>
                  <a:cubicBezTo>
                    <a:pt x="164" y="30"/>
                    <a:pt x="176" y="60"/>
                    <a:pt x="170" y="89"/>
                  </a:cubicBezTo>
                  <a:cubicBezTo>
                    <a:pt x="170" y="101"/>
                    <a:pt x="164" y="113"/>
                    <a:pt x="158" y="119"/>
                  </a:cubicBezTo>
                  <a:cubicBezTo>
                    <a:pt x="158" y="119"/>
                    <a:pt x="152" y="125"/>
                    <a:pt x="152" y="131"/>
                  </a:cubicBezTo>
                  <a:cubicBezTo>
                    <a:pt x="146" y="131"/>
                    <a:pt x="146" y="137"/>
                    <a:pt x="140" y="143"/>
                  </a:cubicBezTo>
                  <a:cubicBezTo>
                    <a:pt x="140" y="149"/>
                    <a:pt x="134" y="155"/>
                    <a:pt x="128" y="155"/>
                  </a:cubicBezTo>
                  <a:cubicBezTo>
                    <a:pt x="128" y="160"/>
                    <a:pt x="122" y="160"/>
                    <a:pt x="122" y="155"/>
                  </a:cubicBezTo>
                  <a:cubicBezTo>
                    <a:pt x="116" y="155"/>
                    <a:pt x="122" y="149"/>
                    <a:pt x="122" y="143"/>
                  </a:cubicBezTo>
                  <a:cubicBezTo>
                    <a:pt x="122" y="137"/>
                    <a:pt x="110" y="131"/>
                    <a:pt x="104" y="125"/>
                  </a:cubicBezTo>
                  <a:cubicBezTo>
                    <a:pt x="98" y="125"/>
                    <a:pt x="92" y="119"/>
                    <a:pt x="85" y="113"/>
                  </a:cubicBezTo>
                  <a:cubicBezTo>
                    <a:pt x="79" y="107"/>
                    <a:pt x="73" y="107"/>
                    <a:pt x="73" y="101"/>
                  </a:cubicBezTo>
                  <a:cubicBezTo>
                    <a:pt x="67" y="101"/>
                    <a:pt x="61" y="95"/>
                    <a:pt x="61" y="95"/>
                  </a:cubicBezTo>
                  <a:cubicBezTo>
                    <a:pt x="55" y="89"/>
                    <a:pt x="55" y="89"/>
                    <a:pt x="49" y="89"/>
                  </a:cubicBezTo>
                  <a:cubicBezTo>
                    <a:pt x="43" y="78"/>
                    <a:pt x="31" y="72"/>
                    <a:pt x="25" y="66"/>
                  </a:cubicBezTo>
                  <a:cubicBezTo>
                    <a:pt x="19" y="66"/>
                    <a:pt x="13" y="72"/>
                    <a:pt x="13" y="72"/>
                  </a:cubicBezTo>
                  <a:cubicBezTo>
                    <a:pt x="7" y="72"/>
                    <a:pt x="7" y="72"/>
                    <a:pt x="7" y="66"/>
                  </a:cubicBezTo>
                  <a:cubicBezTo>
                    <a:pt x="0" y="66"/>
                    <a:pt x="0" y="60"/>
                    <a:pt x="7" y="60"/>
                  </a:cubicBezTo>
                  <a:cubicBezTo>
                    <a:pt x="7" y="60"/>
                    <a:pt x="7" y="54"/>
                    <a:pt x="7" y="54"/>
                  </a:cubicBezTo>
                  <a:cubicBezTo>
                    <a:pt x="13" y="48"/>
                    <a:pt x="19" y="36"/>
                    <a:pt x="25" y="30"/>
                  </a:cubicBezTo>
                  <a:cubicBezTo>
                    <a:pt x="25" y="30"/>
                    <a:pt x="31" y="24"/>
                    <a:pt x="31" y="24"/>
                  </a:cubicBezTo>
                  <a:cubicBezTo>
                    <a:pt x="31" y="24"/>
                    <a:pt x="37" y="18"/>
                    <a:pt x="37" y="18"/>
                  </a:cubicBezTo>
                  <a:cubicBezTo>
                    <a:pt x="37" y="12"/>
                    <a:pt x="43" y="12"/>
                    <a:pt x="49" y="12"/>
                  </a:cubicBezTo>
                  <a:cubicBezTo>
                    <a:pt x="55" y="0"/>
                    <a:pt x="73" y="0"/>
                    <a:pt x="79" y="0"/>
                  </a:cubicBezTo>
                  <a:close/>
                  <a:moveTo>
                    <a:pt x="85" y="24"/>
                  </a:moveTo>
                  <a:cubicBezTo>
                    <a:pt x="85" y="24"/>
                    <a:pt x="79" y="24"/>
                    <a:pt x="79" y="24"/>
                  </a:cubicBezTo>
                  <a:cubicBezTo>
                    <a:pt x="67" y="24"/>
                    <a:pt x="55" y="24"/>
                    <a:pt x="43" y="30"/>
                  </a:cubicBezTo>
                  <a:cubicBezTo>
                    <a:pt x="43" y="36"/>
                    <a:pt x="43" y="36"/>
                    <a:pt x="43" y="36"/>
                  </a:cubicBezTo>
                  <a:cubicBezTo>
                    <a:pt x="37" y="42"/>
                    <a:pt x="43" y="42"/>
                    <a:pt x="43" y="42"/>
                  </a:cubicBezTo>
                  <a:cubicBezTo>
                    <a:pt x="49" y="48"/>
                    <a:pt x="55" y="54"/>
                    <a:pt x="67" y="60"/>
                  </a:cubicBezTo>
                  <a:cubicBezTo>
                    <a:pt x="73" y="66"/>
                    <a:pt x="79" y="72"/>
                    <a:pt x="85" y="78"/>
                  </a:cubicBezTo>
                  <a:cubicBezTo>
                    <a:pt x="92" y="78"/>
                    <a:pt x="92" y="83"/>
                    <a:pt x="98" y="83"/>
                  </a:cubicBezTo>
                  <a:cubicBezTo>
                    <a:pt x="98" y="89"/>
                    <a:pt x="104" y="89"/>
                    <a:pt x="110" y="95"/>
                  </a:cubicBezTo>
                  <a:cubicBezTo>
                    <a:pt x="110" y="95"/>
                    <a:pt x="116" y="95"/>
                    <a:pt x="116" y="101"/>
                  </a:cubicBezTo>
                  <a:cubicBezTo>
                    <a:pt x="122" y="107"/>
                    <a:pt x="128" y="107"/>
                    <a:pt x="140" y="113"/>
                  </a:cubicBezTo>
                  <a:cubicBezTo>
                    <a:pt x="140" y="113"/>
                    <a:pt x="140" y="113"/>
                    <a:pt x="140" y="113"/>
                  </a:cubicBezTo>
                  <a:cubicBezTo>
                    <a:pt x="140" y="113"/>
                    <a:pt x="140" y="113"/>
                    <a:pt x="140" y="113"/>
                  </a:cubicBezTo>
                  <a:cubicBezTo>
                    <a:pt x="140" y="113"/>
                    <a:pt x="140" y="113"/>
                    <a:pt x="140" y="113"/>
                  </a:cubicBezTo>
                  <a:cubicBezTo>
                    <a:pt x="152" y="113"/>
                    <a:pt x="152" y="101"/>
                    <a:pt x="152" y="89"/>
                  </a:cubicBezTo>
                  <a:cubicBezTo>
                    <a:pt x="152" y="72"/>
                    <a:pt x="140" y="48"/>
                    <a:pt x="122" y="36"/>
                  </a:cubicBezTo>
                  <a:cubicBezTo>
                    <a:pt x="122" y="36"/>
                    <a:pt x="116" y="30"/>
                    <a:pt x="110" y="30"/>
                  </a:cubicBezTo>
                  <a:cubicBezTo>
                    <a:pt x="104" y="30"/>
                    <a:pt x="98" y="24"/>
                    <a:pt x="85" y="2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8" name="Freeform 139"/>
            <p:cNvSpPr>
              <a:spLocks noEditPoints="1"/>
            </p:cNvSpPr>
            <p:nvPr/>
          </p:nvSpPr>
          <p:spPr bwMode="auto">
            <a:xfrm>
              <a:off x="6818313" y="4930776"/>
              <a:ext cx="100013" cy="92075"/>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0 w 160"/>
                <a:gd name="T49" fmla="*/ 2147483647 h 144"/>
                <a:gd name="T50" fmla="*/ 2147483647 w 160"/>
                <a:gd name="T51" fmla="*/ 2147483647 h 144"/>
                <a:gd name="T52" fmla="*/ 2147483647 w 160"/>
                <a:gd name="T53" fmla="*/ 2147483647 h 144"/>
                <a:gd name="T54" fmla="*/ 2147483647 w 160"/>
                <a:gd name="T55" fmla="*/ 2147483647 h 144"/>
                <a:gd name="T56" fmla="*/ 2147483647 w 160"/>
                <a:gd name="T57" fmla="*/ 2147483647 h 144"/>
                <a:gd name="T58" fmla="*/ 2147483647 w 160"/>
                <a:gd name="T59" fmla="*/ 2147483647 h 144"/>
                <a:gd name="T60" fmla="*/ 2147483647 w 160"/>
                <a:gd name="T61" fmla="*/ 2147483647 h 144"/>
                <a:gd name="T62" fmla="*/ 2147483647 w 160"/>
                <a:gd name="T63" fmla="*/ 2147483647 h 144"/>
                <a:gd name="T64" fmla="*/ 2147483647 w 160"/>
                <a:gd name="T65" fmla="*/ 0 h 144"/>
                <a:gd name="T66" fmla="*/ 2147483647 w 160"/>
                <a:gd name="T67" fmla="*/ 2147483647 h 144"/>
                <a:gd name="T68" fmla="*/ 2147483647 w 160"/>
                <a:gd name="T69" fmla="*/ 2147483647 h 144"/>
                <a:gd name="T70" fmla="*/ 2147483647 w 160"/>
                <a:gd name="T71" fmla="*/ 2147483647 h 144"/>
                <a:gd name="T72" fmla="*/ 2147483647 w 160"/>
                <a:gd name="T73" fmla="*/ 2147483647 h 144"/>
                <a:gd name="T74" fmla="*/ 2147483647 w 160"/>
                <a:gd name="T75" fmla="*/ 2147483647 h 144"/>
                <a:gd name="T76" fmla="*/ 2147483647 w 160"/>
                <a:gd name="T77" fmla="*/ 2147483647 h 144"/>
                <a:gd name="T78" fmla="*/ 2147483647 w 160"/>
                <a:gd name="T79" fmla="*/ 2147483647 h 144"/>
                <a:gd name="T80" fmla="*/ 2147483647 w 160"/>
                <a:gd name="T81" fmla="*/ 2147483647 h 144"/>
                <a:gd name="T82" fmla="*/ 2147483647 w 160"/>
                <a:gd name="T83" fmla="*/ 2147483647 h 144"/>
                <a:gd name="T84" fmla="*/ 2147483647 w 160"/>
                <a:gd name="T85" fmla="*/ 2147483647 h 144"/>
                <a:gd name="T86" fmla="*/ 2147483647 w 160"/>
                <a:gd name="T87" fmla="*/ 214748364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44"/>
                <a:gd name="T134" fmla="*/ 160 w 160"/>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44">
                  <a:moveTo>
                    <a:pt x="144" y="0"/>
                  </a:moveTo>
                  <a:cubicBezTo>
                    <a:pt x="149" y="0"/>
                    <a:pt x="160" y="19"/>
                    <a:pt x="160" y="26"/>
                  </a:cubicBezTo>
                  <a:cubicBezTo>
                    <a:pt x="155" y="32"/>
                    <a:pt x="127" y="63"/>
                    <a:pt x="122" y="69"/>
                  </a:cubicBezTo>
                  <a:cubicBezTo>
                    <a:pt x="122" y="69"/>
                    <a:pt x="116" y="76"/>
                    <a:pt x="116" y="76"/>
                  </a:cubicBezTo>
                  <a:cubicBezTo>
                    <a:pt x="111" y="82"/>
                    <a:pt x="100" y="88"/>
                    <a:pt x="94" y="101"/>
                  </a:cubicBezTo>
                  <a:cubicBezTo>
                    <a:pt x="94" y="101"/>
                    <a:pt x="89" y="107"/>
                    <a:pt x="89" y="107"/>
                  </a:cubicBezTo>
                  <a:cubicBezTo>
                    <a:pt x="89" y="107"/>
                    <a:pt x="78" y="113"/>
                    <a:pt x="78" y="113"/>
                  </a:cubicBezTo>
                  <a:cubicBezTo>
                    <a:pt x="78" y="119"/>
                    <a:pt x="72" y="126"/>
                    <a:pt x="67" y="132"/>
                  </a:cubicBezTo>
                  <a:cubicBezTo>
                    <a:pt x="67" y="138"/>
                    <a:pt x="67" y="138"/>
                    <a:pt x="67" y="144"/>
                  </a:cubicBezTo>
                  <a:cubicBezTo>
                    <a:pt x="67" y="144"/>
                    <a:pt x="67" y="144"/>
                    <a:pt x="61" y="144"/>
                  </a:cubicBezTo>
                  <a:cubicBezTo>
                    <a:pt x="61" y="144"/>
                    <a:pt x="61" y="144"/>
                    <a:pt x="61" y="144"/>
                  </a:cubicBezTo>
                  <a:cubicBezTo>
                    <a:pt x="56" y="138"/>
                    <a:pt x="56" y="138"/>
                    <a:pt x="50" y="132"/>
                  </a:cubicBezTo>
                  <a:cubicBezTo>
                    <a:pt x="50" y="132"/>
                    <a:pt x="45" y="119"/>
                    <a:pt x="45" y="119"/>
                  </a:cubicBezTo>
                  <a:cubicBezTo>
                    <a:pt x="45" y="119"/>
                    <a:pt x="45" y="113"/>
                    <a:pt x="45" y="113"/>
                  </a:cubicBezTo>
                  <a:cubicBezTo>
                    <a:pt x="39" y="107"/>
                    <a:pt x="39" y="107"/>
                    <a:pt x="39" y="101"/>
                  </a:cubicBezTo>
                  <a:cubicBezTo>
                    <a:pt x="39" y="101"/>
                    <a:pt x="45" y="94"/>
                    <a:pt x="45" y="94"/>
                  </a:cubicBezTo>
                  <a:cubicBezTo>
                    <a:pt x="50" y="94"/>
                    <a:pt x="50" y="101"/>
                    <a:pt x="56" y="101"/>
                  </a:cubicBezTo>
                  <a:cubicBezTo>
                    <a:pt x="56" y="94"/>
                    <a:pt x="61" y="94"/>
                    <a:pt x="61" y="94"/>
                  </a:cubicBezTo>
                  <a:cubicBezTo>
                    <a:pt x="67" y="88"/>
                    <a:pt x="78" y="76"/>
                    <a:pt x="72" y="63"/>
                  </a:cubicBezTo>
                  <a:cubicBezTo>
                    <a:pt x="67" y="63"/>
                    <a:pt x="67" y="51"/>
                    <a:pt x="61" y="51"/>
                  </a:cubicBezTo>
                  <a:cubicBezTo>
                    <a:pt x="56" y="44"/>
                    <a:pt x="50" y="51"/>
                    <a:pt x="45" y="51"/>
                  </a:cubicBezTo>
                  <a:cubicBezTo>
                    <a:pt x="45" y="51"/>
                    <a:pt x="39" y="57"/>
                    <a:pt x="34" y="57"/>
                  </a:cubicBezTo>
                  <a:cubicBezTo>
                    <a:pt x="34" y="57"/>
                    <a:pt x="34" y="69"/>
                    <a:pt x="28" y="69"/>
                  </a:cubicBezTo>
                  <a:cubicBezTo>
                    <a:pt x="28" y="76"/>
                    <a:pt x="23" y="69"/>
                    <a:pt x="23" y="69"/>
                  </a:cubicBezTo>
                  <a:cubicBezTo>
                    <a:pt x="17" y="69"/>
                    <a:pt x="0" y="38"/>
                    <a:pt x="0" y="38"/>
                  </a:cubicBezTo>
                  <a:cubicBezTo>
                    <a:pt x="6" y="38"/>
                    <a:pt x="6" y="32"/>
                    <a:pt x="12" y="32"/>
                  </a:cubicBezTo>
                  <a:cubicBezTo>
                    <a:pt x="17" y="32"/>
                    <a:pt x="17" y="44"/>
                    <a:pt x="28" y="44"/>
                  </a:cubicBezTo>
                  <a:cubicBezTo>
                    <a:pt x="28" y="38"/>
                    <a:pt x="34" y="38"/>
                    <a:pt x="34" y="38"/>
                  </a:cubicBezTo>
                  <a:cubicBezTo>
                    <a:pt x="39" y="38"/>
                    <a:pt x="45" y="38"/>
                    <a:pt x="50" y="38"/>
                  </a:cubicBezTo>
                  <a:cubicBezTo>
                    <a:pt x="50" y="32"/>
                    <a:pt x="56" y="32"/>
                    <a:pt x="56" y="32"/>
                  </a:cubicBezTo>
                  <a:cubicBezTo>
                    <a:pt x="78" y="26"/>
                    <a:pt x="100" y="19"/>
                    <a:pt x="122" y="7"/>
                  </a:cubicBezTo>
                  <a:cubicBezTo>
                    <a:pt x="127" y="7"/>
                    <a:pt x="127" y="7"/>
                    <a:pt x="133" y="7"/>
                  </a:cubicBezTo>
                  <a:cubicBezTo>
                    <a:pt x="133" y="0"/>
                    <a:pt x="138" y="0"/>
                    <a:pt x="144" y="0"/>
                  </a:cubicBezTo>
                  <a:close/>
                  <a:moveTo>
                    <a:pt x="105" y="32"/>
                  </a:moveTo>
                  <a:cubicBezTo>
                    <a:pt x="100" y="32"/>
                    <a:pt x="94" y="32"/>
                    <a:pt x="89" y="38"/>
                  </a:cubicBezTo>
                  <a:cubicBezTo>
                    <a:pt x="83" y="38"/>
                    <a:pt x="83" y="38"/>
                    <a:pt x="78" y="38"/>
                  </a:cubicBezTo>
                  <a:cubicBezTo>
                    <a:pt x="78" y="38"/>
                    <a:pt x="78" y="44"/>
                    <a:pt x="78" y="44"/>
                  </a:cubicBezTo>
                  <a:cubicBezTo>
                    <a:pt x="78" y="44"/>
                    <a:pt x="78" y="51"/>
                    <a:pt x="78" y="51"/>
                  </a:cubicBezTo>
                  <a:cubicBezTo>
                    <a:pt x="78" y="57"/>
                    <a:pt x="83" y="57"/>
                    <a:pt x="83" y="63"/>
                  </a:cubicBezTo>
                  <a:cubicBezTo>
                    <a:pt x="89" y="63"/>
                    <a:pt x="100" y="44"/>
                    <a:pt x="105" y="44"/>
                  </a:cubicBezTo>
                  <a:cubicBezTo>
                    <a:pt x="105" y="38"/>
                    <a:pt x="111" y="38"/>
                    <a:pt x="111" y="38"/>
                  </a:cubicBezTo>
                  <a:cubicBezTo>
                    <a:pt x="111" y="32"/>
                    <a:pt x="111" y="32"/>
                    <a:pt x="116" y="32"/>
                  </a:cubicBezTo>
                  <a:cubicBezTo>
                    <a:pt x="116" y="32"/>
                    <a:pt x="116" y="32"/>
                    <a:pt x="116" y="32"/>
                  </a:cubicBezTo>
                  <a:cubicBezTo>
                    <a:pt x="116" y="32"/>
                    <a:pt x="105" y="32"/>
                    <a:pt x="105" y="32"/>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9" name="Freeform 140"/>
            <p:cNvSpPr>
              <a:spLocks noEditPoints="1"/>
            </p:cNvSpPr>
            <p:nvPr/>
          </p:nvSpPr>
          <p:spPr bwMode="auto">
            <a:xfrm>
              <a:off x="5808663" y="4940301"/>
              <a:ext cx="100013" cy="93663"/>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2147483647 w 160"/>
                <a:gd name="T49" fmla="*/ 2147483647 h 144"/>
                <a:gd name="T50" fmla="*/ 2147483647 w 160"/>
                <a:gd name="T51" fmla="*/ 2147483647 h 144"/>
                <a:gd name="T52" fmla="*/ 2147483647 w 160"/>
                <a:gd name="T53" fmla="*/ 2147483647 h 144"/>
                <a:gd name="T54" fmla="*/ 0 w 160"/>
                <a:gd name="T55" fmla="*/ 2147483647 h 144"/>
                <a:gd name="T56" fmla="*/ 2147483647 w 160"/>
                <a:gd name="T57" fmla="*/ 0 h 144"/>
                <a:gd name="T58" fmla="*/ 2147483647 w 160"/>
                <a:gd name="T59" fmla="*/ 2147483647 h 144"/>
                <a:gd name="T60" fmla="*/ 2147483647 w 160"/>
                <a:gd name="T61" fmla="*/ 2147483647 h 144"/>
                <a:gd name="T62" fmla="*/ 2147483647 w 160"/>
                <a:gd name="T63" fmla="*/ 2147483647 h 144"/>
                <a:gd name="T64" fmla="*/ 2147483647 w 160"/>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4"/>
                <a:gd name="T101" fmla="*/ 160 w 16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4">
                  <a:moveTo>
                    <a:pt x="12" y="0"/>
                  </a:moveTo>
                  <a:cubicBezTo>
                    <a:pt x="23" y="7"/>
                    <a:pt x="34" y="7"/>
                    <a:pt x="45" y="13"/>
                  </a:cubicBezTo>
                  <a:cubicBezTo>
                    <a:pt x="56" y="13"/>
                    <a:pt x="61" y="19"/>
                    <a:pt x="72" y="19"/>
                  </a:cubicBezTo>
                  <a:cubicBezTo>
                    <a:pt x="78" y="19"/>
                    <a:pt x="78" y="19"/>
                    <a:pt x="83" y="26"/>
                  </a:cubicBezTo>
                  <a:cubicBezTo>
                    <a:pt x="89" y="26"/>
                    <a:pt x="94" y="26"/>
                    <a:pt x="105" y="32"/>
                  </a:cubicBezTo>
                  <a:cubicBezTo>
                    <a:pt x="105" y="32"/>
                    <a:pt x="111" y="32"/>
                    <a:pt x="111" y="32"/>
                  </a:cubicBezTo>
                  <a:cubicBezTo>
                    <a:pt x="116" y="32"/>
                    <a:pt x="122" y="38"/>
                    <a:pt x="122" y="38"/>
                  </a:cubicBezTo>
                  <a:cubicBezTo>
                    <a:pt x="133" y="38"/>
                    <a:pt x="138" y="38"/>
                    <a:pt x="144" y="38"/>
                  </a:cubicBezTo>
                  <a:cubicBezTo>
                    <a:pt x="144" y="38"/>
                    <a:pt x="144" y="38"/>
                    <a:pt x="144" y="38"/>
                  </a:cubicBezTo>
                  <a:cubicBezTo>
                    <a:pt x="149" y="38"/>
                    <a:pt x="155" y="32"/>
                    <a:pt x="160" y="38"/>
                  </a:cubicBezTo>
                  <a:cubicBezTo>
                    <a:pt x="160" y="38"/>
                    <a:pt x="160" y="38"/>
                    <a:pt x="160" y="38"/>
                  </a:cubicBezTo>
                  <a:cubicBezTo>
                    <a:pt x="160" y="51"/>
                    <a:pt x="149" y="57"/>
                    <a:pt x="149" y="63"/>
                  </a:cubicBezTo>
                  <a:cubicBezTo>
                    <a:pt x="149" y="69"/>
                    <a:pt x="138" y="88"/>
                    <a:pt x="127" y="82"/>
                  </a:cubicBezTo>
                  <a:cubicBezTo>
                    <a:pt x="127" y="76"/>
                    <a:pt x="127" y="76"/>
                    <a:pt x="127" y="69"/>
                  </a:cubicBezTo>
                  <a:cubicBezTo>
                    <a:pt x="122" y="69"/>
                    <a:pt x="116" y="63"/>
                    <a:pt x="116" y="63"/>
                  </a:cubicBezTo>
                  <a:cubicBezTo>
                    <a:pt x="111" y="63"/>
                    <a:pt x="105" y="57"/>
                    <a:pt x="100" y="63"/>
                  </a:cubicBezTo>
                  <a:cubicBezTo>
                    <a:pt x="94" y="63"/>
                    <a:pt x="89" y="82"/>
                    <a:pt x="83" y="82"/>
                  </a:cubicBezTo>
                  <a:cubicBezTo>
                    <a:pt x="83" y="94"/>
                    <a:pt x="89" y="101"/>
                    <a:pt x="94" y="107"/>
                  </a:cubicBezTo>
                  <a:cubicBezTo>
                    <a:pt x="100" y="107"/>
                    <a:pt x="100" y="113"/>
                    <a:pt x="105" y="113"/>
                  </a:cubicBezTo>
                  <a:cubicBezTo>
                    <a:pt x="111" y="113"/>
                    <a:pt x="111" y="107"/>
                    <a:pt x="116" y="107"/>
                  </a:cubicBezTo>
                  <a:cubicBezTo>
                    <a:pt x="127" y="113"/>
                    <a:pt x="116" y="126"/>
                    <a:pt x="116" y="132"/>
                  </a:cubicBezTo>
                  <a:cubicBezTo>
                    <a:pt x="116" y="132"/>
                    <a:pt x="111" y="138"/>
                    <a:pt x="111" y="144"/>
                  </a:cubicBezTo>
                  <a:cubicBezTo>
                    <a:pt x="105" y="144"/>
                    <a:pt x="105" y="144"/>
                    <a:pt x="100" y="144"/>
                  </a:cubicBezTo>
                  <a:cubicBezTo>
                    <a:pt x="100" y="144"/>
                    <a:pt x="100" y="132"/>
                    <a:pt x="100" y="132"/>
                  </a:cubicBezTo>
                  <a:cubicBezTo>
                    <a:pt x="94" y="126"/>
                    <a:pt x="89" y="119"/>
                    <a:pt x="89" y="119"/>
                  </a:cubicBezTo>
                  <a:cubicBezTo>
                    <a:pt x="83" y="113"/>
                    <a:pt x="83" y="113"/>
                    <a:pt x="78" y="107"/>
                  </a:cubicBezTo>
                  <a:cubicBezTo>
                    <a:pt x="61" y="88"/>
                    <a:pt x="39" y="69"/>
                    <a:pt x="23" y="51"/>
                  </a:cubicBezTo>
                  <a:cubicBezTo>
                    <a:pt x="17" y="44"/>
                    <a:pt x="6" y="38"/>
                    <a:pt x="0" y="26"/>
                  </a:cubicBezTo>
                  <a:cubicBezTo>
                    <a:pt x="0" y="19"/>
                    <a:pt x="6" y="7"/>
                    <a:pt x="12" y="0"/>
                  </a:cubicBezTo>
                  <a:close/>
                  <a:moveTo>
                    <a:pt x="39" y="44"/>
                  </a:moveTo>
                  <a:cubicBezTo>
                    <a:pt x="39" y="51"/>
                    <a:pt x="67" y="76"/>
                    <a:pt x="72" y="76"/>
                  </a:cubicBezTo>
                  <a:cubicBezTo>
                    <a:pt x="78" y="69"/>
                    <a:pt x="83" y="63"/>
                    <a:pt x="83" y="57"/>
                  </a:cubicBezTo>
                  <a:cubicBezTo>
                    <a:pt x="78" y="51"/>
                    <a:pt x="45" y="44"/>
                    <a:pt x="39" y="4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0" name="Freeform 141"/>
            <p:cNvSpPr>
              <a:spLocks/>
            </p:cNvSpPr>
            <p:nvPr/>
          </p:nvSpPr>
          <p:spPr bwMode="auto">
            <a:xfrm>
              <a:off x="6858000" y="4992688"/>
              <a:ext cx="109538" cy="103188"/>
            </a:xfrm>
            <a:custGeom>
              <a:avLst/>
              <a:gdLst>
                <a:gd name="T0" fmla="*/ 2147483647 w 176"/>
                <a:gd name="T1" fmla="*/ 0 h 160"/>
                <a:gd name="T2" fmla="*/ 2147483647 w 176"/>
                <a:gd name="T3" fmla="*/ 2147483647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2147483647 h 160"/>
                <a:gd name="T54" fmla="*/ 2147483647 w 176"/>
                <a:gd name="T55" fmla="*/ 2147483647 h 160"/>
                <a:gd name="T56" fmla="*/ 2147483647 w 176"/>
                <a:gd name="T57" fmla="*/ 2147483647 h 160"/>
                <a:gd name="T58" fmla="*/ 0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127" y="0"/>
                  </a:moveTo>
                  <a:cubicBezTo>
                    <a:pt x="138" y="7"/>
                    <a:pt x="143" y="19"/>
                    <a:pt x="138" y="31"/>
                  </a:cubicBezTo>
                  <a:cubicBezTo>
                    <a:pt x="138" y="37"/>
                    <a:pt x="132" y="44"/>
                    <a:pt x="127" y="50"/>
                  </a:cubicBezTo>
                  <a:cubicBezTo>
                    <a:pt x="116" y="68"/>
                    <a:pt x="105" y="87"/>
                    <a:pt x="94" y="105"/>
                  </a:cubicBezTo>
                  <a:cubicBezTo>
                    <a:pt x="94" y="111"/>
                    <a:pt x="88" y="117"/>
                    <a:pt x="88" y="124"/>
                  </a:cubicBezTo>
                  <a:cubicBezTo>
                    <a:pt x="88" y="124"/>
                    <a:pt x="88" y="124"/>
                    <a:pt x="94" y="124"/>
                  </a:cubicBezTo>
                  <a:cubicBezTo>
                    <a:pt x="94" y="124"/>
                    <a:pt x="99" y="124"/>
                    <a:pt x="99" y="117"/>
                  </a:cubicBezTo>
                  <a:cubicBezTo>
                    <a:pt x="110" y="117"/>
                    <a:pt x="116" y="111"/>
                    <a:pt x="121" y="105"/>
                  </a:cubicBezTo>
                  <a:cubicBezTo>
                    <a:pt x="138" y="99"/>
                    <a:pt x="149" y="99"/>
                    <a:pt x="154" y="87"/>
                  </a:cubicBezTo>
                  <a:cubicBezTo>
                    <a:pt x="154" y="80"/>
                    <a:pt x="154" y="80"/>
                    <a:pt x="160" y="80"/>
                  </a:cubicBezTo>
                  <a:cubicBezTo>
                    <a:pt x="165" y="80"/>
                    <a:pt x="176" y="105"/>
                    <a:pt x="176" y="111"/>
                  </a:cubicBezTo>
                  <a:cubicBezTo>
                    <a:pt x="176" y="124"/>
                    <a:pt x="165" y="117"/>
                    <a:pt x="165" y="117"/>
                  </a:cubicBezTo>
                  <a:cubicBezTo>
                    <a:pt x="160" y="111"/>
                    <a:pt x="160" y="111"/>
                    <a:pt x="154" y="111"/>
                  </a:cubicBezTo>
                  <a:cubicBezTo>
                    <a:pt x="149" y="111"/>
                    <a:pt x="143" y="117"/>
                    <a:pt x="138" y="117"/>
                  </a:cubicBezTo>
                  <a:cubicBezTo>
                    <a:pt x="110" y="130"/>
                    <a:pt x="88" y="142"/>
                    <a:pt x="61" y="154"/>
                  </a:cubicBezTo>
                  <a:cubicBezTo>
                    <a:pt x="55" y="154"/>
                    <a:pt x="44" y="160"/>
                    <a:pt x="44" y="160"/>
                  </a:cubicBezTo>
                  <a:cubicBezTo>
                    <a:pt x="39" y="154"/>
                    <a:pt x="39" y="148"/>
                    <a:pt x="39" y="142"/>
                  </a:cubicBezTo>
                  <a:cubicBezTo>
                    <a:pt x="39" y="142"/>
                    <a:pt x="44" y="142"/>
                    <a:pt x="44" y="136"/>
                  </a:cubicBezTo>
                  <a:cubicBezTo>
                    <a:pt x="50" y="130"/>
                    <a:pt x="50" y="124"/>
                    <a:pt x="55" y="117"/>
                  </a:cubicBezTo>
                  <a:cubicBezTo>
                    <a:pt x="61" y="105"/>
                    <a:pt x="72" y="93"/>
                    <a:pt x="77" y="80"/>
                  </a:cubicBezTo>
                  <a:cubicBezTo>
                    <a:pt x="83" y="68"/>
                    <a:pt x="88" y="62"/>
                    <a:pt x="94" y="56"/>
                  </a:cubicBezTo>
                  <a:cubicBezTo>
                    <a:pt x="94" y="56"/>
                    <a:pt x="94" y="50"/>
                    <a:pt x="94" y="50"/>
                  </a:cubicBezTo>
                  <a:cubicBezTo>
                    <a:pt x="94" y="50"/>
                    <a:pt x="94" y="50"/>
                    <a:pt x="94" y="50"/>
                  </a:cubicBezTo>
                  <a:cubicBezTo>
                    <a:pt x="88" y="50"/>
                    <a:pt x="83" y="56"/>
                    <a:pt x="83" y="56"/>
                  </a:cubicBezTo>
                  <a:cubicBezTo>
                    <a:pt x="77" y="56"/>
                    <a:pt x="72" y="56"/>
                    <a:pt x="72" y="62"/>
                  </a:cubicBezTo>
                  <a:cubicBezTo>
                    <a:pt x="66" y="62"/>
                    <a:pt x="66" y="62"/>
                    <a:pt x="66" y="62"/>
                  </a:cubicBezTo>
                  <a:cubicBezTo>
                    <a:pt x="55" y="68"/>
                    <a:pt x="39" y="74"/>
                    <a:pt x="28" y="80"/>
                  </a:cubicBezTo>
                  <a:cubicBezTo>
                    <a:pt x="22" y="87"/>
                    <a:pt x="33" y="99"/>
                    <a:pt x="22" y="99"/>
                  </a:cubicBezTo>
                  <a:cubicBezTo>
                    <a:pt x="22" y="99"/>
                    <a:pt x="17" y="99"/>
                    <a:pt x="17" y="99"/>
                  </a:cubicBezTo>
                  <a:cubicBezTo>
                    <a:pt x="17" y="93"/>
                    <a:pt x="0" y="62"/>
                    <a:pt x="0" y="62"/>
                  </a:cubicBezTo>
                  <a:cubicBezTo>
                    <a:pt x="6" y="56"/>
                    <a:pt x="11" y="56"/>
                    <a:pt x="11" y="56"/>
                  </a:cubicBezTo>
                  <a:cubicBezTo>
                    <a:pt x="17" y="62"/>
                    <a:pt x="17" y="62"/>
                    <a:pt x="17" y="62"/>
                  </a:cubicBezTo>
                  <a:cubicBezTo>
                    <a:pt x="22" y="62"/>
                    <a:pt x="22" y="62"/>
                    <a:pt x="28" y="62"/>
                  </a:cubicBezTo>
                  <a:cubicBezTo>
                    <a:pt x="28" y="62"/>
                    <a:pt x="33" y="56"/>
                    <a:pt x="39" y="56"/>
                  </a:cubicBezTo>
                  <a:cubicBezTo>
                    <a:pt x="39" y="56"/>
                    <a:pt x="44" y="56"/>
                    <a:pt x="44" y="56"/>
                  </a:cubicBezTo>
                  <a:cubicBezTo>
                    <a:pt x="50" y="56"/>
                    <a:pt x="50" y="50"/>
                    <a:pt x="55" y="50"/>
                  </a:cubicBezTo>
                  <a:cubicBezTo>
                    <a:pt x="55" y="50"/>
                    <a:pt x="61" y="50"/>
                    <a:pt x="66" y="44"/>
                  </a:cubicBezTo>
                  <a:cubicBezTo>
                    <a:pt x="66" y="44"/>
                    <a:pt x="72" y="44"/>
                    <a:pt x="77" y="37"/>
                  </a:cubicBezTo>
                  <a:cubicBezTo>
                    <a:pt x="77" y="37"/>
                    <a:pt x="83" y="37"/>
                    <a:pt x="83" y="37"/>
                  </a:cubicBezTo>
                  <a:cubicBezTo>
                    <a:pt x="94" y="31"/>
                    <a:pt x="99" y="31"/>
                    <a:pt x="105" y="25"/>
                  </a:cubicBezTo>
                  <a:cubicBezTo>
                    <a:pt x="110" y="25"/>
                    <a:pt x="116" y="25"/>
                    <a:pt x="116" y="19"/>
                  </a:cubicBezTo>
                  <a:cubicBezTo>
                    <a:pt x="121" y="19"/>
                    <a:pt x="121" y="19"/>
                    <a:pt x="121" y="13"/>
                  </a:cubicBezTo>
                  <a:cubicBezTo>
                    <a:pt x="121" y="13"/>
                    <a:pt x="121" y="7"/>
                    <a:pt x="127" y="7"/>
                  </a:cubicBezTo>
                  <a:cubicBezTo>
                    <a:pt x="127" y="7"/>
                    <a:pt x="127" y="7"/>
                    <a:pt x="127" y="7"/>
                  </a:cubicBezTo>
                  <a:cubicBezTo>
                    <a:pt x="127" y="0"/>
                    <a:pt x="127" y="0"/>
                    <a:pt x="12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1" name="Freeform 142"/>
            <p:cNvSpPr>
              <a:spLocks/>
            </p:cNvSpPr>
            <p:nvPr/>
          </p:nvSpPr>
          <p:spPr bwMode="auto">
            <a:xfrm>
              <a:off x="5759450" y="4992688"/>
              <a:ext cx="109538" cy="92075"/>
            </a:xfrm>
            <a:custGeom>
              <a:avLst/>
              <a:gdLst>
                <a:gd name="T0" fmla="*/ 2147483647 w 176"/>
                <a:gd name="T1" fmla="*/ 0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2147483647 w 176"/>
                <a:gd name="T17" fmla="*/ 2147483647 h 144"/>
                <a:gd name="T18" fmla="*/ 2147483647 w 176"/>
                <a:gd name="T19" fmla="*/ 2147483647 h 144"/>
                <a:gd name="T20" fmla="*/ 2147483647 w 176"/>
                <a:gd name="T21" fmla="*/ 2147483647 h 144"/>
                <a:gd name="T22" fmla="*/ 2147483647 w 176"/>
                <a:gd name="T23" fmla="*/ 2147483647 h 144"/>
                <a:gd name="T24" fmla="*/ 2147483647 w 176"/>
                <a:gd name="T25" fmla="*/ 2147483647 h 144"/>
                <a:gd name="T26" fmla="*/ 2147483647 w 176"/>
                <a:gd name="T27" fmla="*/ 2147483647 h 144"/>
                <a:gd name="T28" fmla="*/ 2147483647 w 176"/>
                <a:gd name="T29" fmla="*/ 2147483647 h 144"/>
                <a:gd name="T30" fmla="*/ 2147483647 w 176"/>
                <a:gd name="T31" fmla="*/ 2147483647 h 144"/>
                <a:gd name="T32" fmla="*/ 2147483647 w 176"/>
                <a:gd name="T33" fmla="*/ 2147483647 h 144"/>
                <a:gd name="T34" fmla="*/ 2147483647 w 176"/>
                <a:gd name="T35" fmla="*/ 2147483647 h 144"/>
                <a:gd name="T36" fmla="*/ 2147483647 w 176"/>
                <a:gd name="T37" fmla="*/ 2147483647 h 144"/>
                <a:gd name="T38" fmla="*/ 2147483647 w 176"/>
                <a:gd name="T39" fmla="*/ 2147483647 h 144"/>
                <a:gd name="T40" fmla="*/ 2147483647 w 176"/>
                <a:gd name="T41" fmla="*/ 2147483647 h 144"/>
                <a:gd name="T42" fmla="*/ 2147483647 w 176"/>
                <a:gd name="T43" fmla="*/ 2147483647 h 144"/>
                <a:gd name="T44" fmla="*/ 2147483647 w 176"/>
                <a:gd name="T45" fmla="*/ 2147483647 h 144"/>
                <a:gd name="T46" fmla="*/ 2147483647 w 176"/>
                <a:gd name="T47" fmla="*/ 2147483647 h 144"/>
                <a:gd name="T48" fmla="*/ 2147483647 w 176"/>
                <a:gd name="T49" fmla="*/ 2147483647 h 144"/>
                <a:gd name="T50" fmla="*/ 2147483647 w 176"/>
                <a:gd name="T51" fmla="*/ 2147483647 h 144"/>
                <a:gd name="T52" fmla="*/ 2147483647 w 176"/>
                <a:gd name="T53" fmla="*/ 2147483647 h 144"/>
                <a:gd name="T54" fmla="*/ 2147483647 w 176"/>
                <a:gd name="T55" fmla="*/ 2147483647 h 144"/>
                <a:gd name="T56" fmla="*/ 2147483647 w 176"/>
                <a:gd name="T57" fmla="*/ 2147483647 h 144"/>
                <a:gd name="T58" fmla="*/ 2147483647 w 176"/>
                <a:gd name="T59" fmla="*/ 2147483647 h 144"/>
                <a:gd name="T60" fmla="*/ 2147483647 w 176"/>
                <a:gd name="T61" fmla="*/ 2147483647 h 144"/>
                <a:gd name="T62" fmla="*/ 2147483647 w 176"/>
                <a:gd name="T63" fmla="*/ 2147483647 h 144"/>
                <a:gd name="T64" fmla="*/ 2147483647 w 176"/>
                <a:gd name="T65" fmla="*/ 2147483647 h 144"/>
                <a:gd name="T66" fmla="*/ 0 w 176"/>
                <a:gd name="T67" fmla="*/ 2147483647 h 144"/>
                <a:gd name="T68" fmla="*/ 2147483647 w 176"/>
                <a:gd name="T69" fmla="*/ 2147483647 h 144"/>
                <a:gd name="T70" fmla="*/ 2147483647 w 176"/>
                <a:gd name="T71" fmla="*/ 2147483647 h 144"/>
                <a:gd name="T72" fmla="*/ 2147483647 w 176"/>
                <a:gd name="T73" fmla="*/ 2147483647 h 144"/>
                <a:gd name="T74" fmla="*/ 2147483647 w 176"/>
                <a:gd name="T75" fmla="*/ 2147483647 h 144"/>
                <a:gd name="T76" fmla="*/ 2147483647 w 176"/>
                <a:gd name="T77" fmla="*/ 0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44"/>
                <a:gd name="T119" fmla="*/ 176 w 176"/>
                <a:gd name="T120" fmla="*/ 144 h 1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44">
                  <a:moveTo>
                    <a:pt x="47" y="0"/>
                  </a:moveTo>
                  <a:cubicBezTo>
                    <a:pt x="59" y="0"/>
                    <a:pt x="71" y="6"/>
                    <a:pt x="71" y="12"/>
                  </a:cubicBezTo>
                  <a:cubicBezTo>
                    <a:pt x="71" y="12"/>
                    <a:pt x="71" y="12"/>
                    <a:pt x="71" y="18"/>
                  </a:cubicBezTo>
                  <a:cubicBezTo>
                    <a:pt x="71" y="18"/>
                    <a:pt x="71" y="18"/>
                    <a:pt x="71" y="18"/>
                  </a:cubicBezTo>
                  <a:cubicBezTo>
                    <a:pt x="71" y="18"/>
                    <a:pt x="71" y="18"/>
                    <a:pt x="65" y="18"/>
                  </a:cubicBezTo>
                  <a:cubicBezTo>
                    <a:pt x="65" y="18"/>
                    <a:pt x="59" y="18"/>
                    <a:pt x="59" y="18"/>
                  </a:cubicBezTo>
                  <a:cubicBezTo>
                    <a:pt x="53" y="18"/>
                    <a:pt x="47" y="36"/>
                    <a:pt x="47" y="42"/>
                  </a:cubicBezTo>
                  <a:cubicBezTo>
                    <a:pt x="47" y="42"/>
                    <a:pt x="42" y="48"/>
                    <a:pt x="42" y="48"/>
                  </a:cubicBezTo>
                  <a:cubicBezTo>
                    <a:pt x="47" y="48"/>
                    <a:pt x="47" y="54"/>
                    <a:pt x="47" y="54"/>
                  </a:cubicBezTo>
                  <a:cubicBezTo>
                    <a:pt x="53" y="54"/>
                    <a:pt x="53" y="54"/>
                    <a:pt x="59" y="60"/>
                  </a:cubicBezTo>
                  <a:cubicBezTo>
                    <a:pt x="59" y="60"/>
                    <a:pt x="65" y="60"/>
                    <a:pt x="65" y="60"/>
                  </a:cubicBezTo>
                  <a:cubicBezTo>
                    <a:pt x="71" y="66"/>
                    <a:pt x="83" y="66"/>
                    <a:pt x="88" y="66"/>
                  </a:cubicBezTo>
                  <a:cubicBezTo>
                    <a:pt x="88" y="72"/>
                    <a:pt x="88" y="72"/>
                    <a:pt x="94" y="72"/>
                  </a:cubicBezTo>
                  <a:cubicBezTo>
                    <a:pt x="100" y="72"/>
                    <a:pt x="106" y="78"/>
                    <a:pt x="112" y="78"/>
                  </a:cubicBezTo>
                  <a:cubicBezTo>
                    <a:pt x="118" y="84"/>
                    <a:pt x="124" y="84"/>
                    <a:pt x="130" y="84"/>
                  </a:cubicBezTo>
                  <a:cubicBezTo>
                    <a:pt x="135" y="90"/>
                    <a:pt x="141" y="96"/>
                    <a:pt x="153" y="96"/>
                  </a:cubicBezTo>
                  <a:cubicBezTo>
                    <a:pt x="159" y="96"/>
                    <a:pt x="171" y="84"/>
                    <a:pt x="171" y="96"/>
                  </a:cubicBezTo>
                  <a:cubicBezTo>
                    <a:pt x="176" y="102"/>
                    <a:pt x="165" y="126"/>
                    <a:pt x="159" y="132"/>
                  </a:cubicBezTo>
                  <a:cubicBezTo>
                    <a:pt x="159" y="138"/>
                    <a:pt x="159" y="138"/>
                    <a:pt x="159" y="144"/>
                  </a:cubicBezTo>
                  <a:cubicBezTo>
                    <a:pt x="159" y="144"/>
                    <a:pt x="153" y="144"/>
                    <a:pt x="153" y="144"/>
                  </a:cubicBezTo>
                  <a:cubicBezTo>
                    <a:pt x="153" y="144"/>
                    <a:pt x="153" y="144"/>
                    <a:pt x="153" y="144"/>
                  </a:cubicBezTo>
                  <a:cubicBezTo>
                    <a:pt x="141" y="144"/>
                    <a:pt x="147" y="126"/>
                    <a:pt x="141" y="126"/>
                  </a:cubicBezTo>
                  <a:cubicBezTo>
                    <a:pt x="135" y="120"/>
                    <a:pt x="124" y="120"/>
                    <a:pt x="118" y="114"/>
                  </a:cubicBezTo>
                  <a:cubicBezTo>
                    <a:pt x="112" y="114"/>
                    <a:pt x="112" y="114"/>
                    <a:pt x="106" y="108"/>
                  </a:cubicBezTo>
                  <a:cubicBezTo>
                    <a:pt x="100" y="108"/>
                    <a:pt x="94" y="108"/>
                    <a:pt x="94" y="102"/>
                  </a:cubicBezTo>
                  <a:cubicBezTo>
                    <a:pt x="88" y="102"/>
                    <a:pt x="88" y="102"/>
                    <a:pt x="83" y="102"/>
                  </a:cubicBezTo>
                  <a:cubicBezTo>
                    <a:pt x="71" y="96"/>
                    <a:pt x="59" y="90"/>
                    <a:pt x="47" y="84"/>
                  </a:cubicBezTo>
                  <a:cubicBezTo>
                    <a:pt x="47" y="84"/>
                    <a:pt x="42" y="84"/>
                    <a:pt x="36" y="78"/>
                  </a:cubicBezTo>
                  <a:cubicBezTo>
                    <a:pt x="36" y="78"/>
                    <a:pt x="30" y="78"/>
                    <a:pt x="30" y="78"/>
                  </a:cubicBezTo>
                  <a:cubicBezTo>
                    <a:pt x="24" y="84"/>
                    <a:pt x="24" y="102"/>
                    <a:pt x="24" y="108"/>
                  </a:cubicBezTo>
                  <a:cubicBezTo>
                    <a:pt x="24" y="108"/>
                    <a:pt x="24" y="108"/>
                    <a:pt x="24" y="114"/>
                  </a:cubicBezTo>
                  <a:cubicBezTo>
                    <a:pt x="30" y="120"/>
                    <a:pt x="24" y="126"/>
                    <a:pt x="18" y="120"/>
                  </a:cubicBezTo>
                  <a:cubicBezTo>
                    <a:pt x="12" y="120"/>
                    <a:pt x="12" y="120"/>
                    <a:pt x="6" y="120"/>
                  </a:cubicBezTo>
                  <a:cubicBezTo>
                    <a:pt x="6" y="114"/>
                    <a:pt x="0" y="114"/>
                    <a:pt x="0" y="114"/>
                  </a:cubicBezTo>
                  <a:cubicBezTo>
                    <a:pt x="6" y="102"/>
                    <a:pt x="6" y="96"/>
                    <a:pt x="12" y="90"/>
                  </a:cubicBezTo>
                  <a:cubicBezTo>
                    <a:pt x="12" y="78"/>
                    <a:pt x="18" y="66"/>
                    <a:pt x="24" y="54"/>
                  </a:cubicBezTo>
                  <a:cubicBezTo>
                    <a:pt x="24" y="48"/>
                    <a:pt x="30" y="42"/>
                    <a:pt x="30" y="36"/>
                  </a:cubicBezTo>
                  <a:cubicBezTo>
                    <a:pt x="36" y="30"/>
                    <a:pt x="36" y="18"/>
                    <a:pt x="42" y="12"/>
                  </a:cubicBezTo>
                  <a:cubicBezTo>
                    <a:pt x="47" y="6"/>
                    <a:pt x="47" y="6"/>
                    <a:pt x="4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2" name="Freeform 143"/>
            <p:cNvSpPr>
              <a:spLocks noEditPoints="1"/>
            </p:cNvSpPr>
            <p:nvPr/>
          </p:nvSpPr>
          <p:spPr bwMode="auto">
            <a:xfrm>
              <a:off x="6888163" y="5084763"/>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2147483647 w 144"/>
                <a:gd name="T9" fmla="*/ 2147483647 h 128"/>
                <a:gd name="T10" fmla="*/ 2147483647 w 144"/>
                <a:gd name="T11" fmla="*/ 2147483647 h 128"/>
                <a:gd name="T12" fmla="*/ 2147483647 w 144"/>
                <a:gd name="T13" fmla="*/ 2147483647 h 128"/>
                <a:gd name="T14" fmla="*/ 2147483647 w 144"/>
                <a:gd name="T15" fmla="*/ 2147483647 h 128"/>
                <a:gd name="T16" fmla="*/ 2147483647 w 144"/>
                <a:gd name="T17" fmla="*/ 2147483647 h 128"/>
                <a:gd name="T18" fmla="*/ 2147483647 w 144"/>
                <a:gd name="T19" fmla="*/ 2147483647 h 128"/>
                <a:gd name="T20" fmla="*/ 2147483647 w 144"/>
                <a:gd name="T21" fmla="*/ 2147483647 h 128"/>
                <a:gd name="T22" fmla="*/ 0 w 144"/>
                <a:gd name="T23" fmla="*/ 2147483647 h 128"/>
                <a:gd name="T24" fmla="*/ 2147483647 w 144"/>
                <a:gd name="T25" fmla="*/ 2147483647 h 128"/>
                <a:gd name="T26" fmla="*/ 2147483647 w 144"/>
                <a:gd name="T27" fmla="*/ 2147483647 h 128"/>
                <a:gd name="T28" fmla="*/ 2147483647 w 144"/>
                <a:gd name="T29" fmla="*/ 2147483647 h 128"/>
                <a:gd name="T30" fmla="*/ 2147483647 w 144"/>
                <a:gd name="T31" fmla="*/ 0 h 128"/>
                <a:gd name="T32" fmla="*/ 2147483647 w 144"/>
                <a:gd name="T33" fmla="*/ 2147483647 h 128"/>
                <a:gd name="T34" fmla="*/ 2147483647 w 144"/>
                <a:gd name="T35" fmla="*/ 2147483647 h 128"/>
                <a:gd name="T36" fmla="*/ 2147483647 w 144"/>
                <a:gd name="T37" fmla="*/ 2147483647 h 128"/>
                <a:gd name="T38" fmla="*/ 2147483647 w 144"/>
                <a:gd name="T39" fmla="*/ 2147483647 h 128"/>
                <a:gd name="T40" fmla="*/ 2147483647 w 144"/>
                <a:gd name="T41" fmla="*/ 2147483647 h 128"/>
                <a:gd name="T42" fmla="*/ 2147483647 w 144"/>
                <a:gd name="T43" fmla="*/ 2147483647 h 128"/>
                <a:gd name="T44" fmla="*/ 2147483647 w 144"/>
                <a:gd name="T45" fmla="*/ 2147483647 h 128"/>
                <a:gd name="T46" fmla="*/ 2147483647 w 144"/>
                <a:gd name="T47" fmla="*/ 2147483647 h 128"/>
                <a:gd name="T48" fmla="*/ 2147483647 w 144"/>
                <a:gd name="T49" fmla="*/ 2147483647 h 128"/>
                <a:gd name="T50" fmla="*/ 2147483647 w 144"/>
                <a:gd name="T51" fmla="*/ 2147483647 h 128"/>
                <a:gd name="T52" fmla="*/ 2147483647 w 144"/>
                <a:gd name="T53" fmla="*/ 2147483647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4"/>
                <a:gd name="T82" fmla="*/ 0 h 128"/>
                <a:gd name="T83" fmla="*/ 144 w 144"/>
                <a:gd name="T84" fmla="*/ 128 h 1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4" h="128">
                  <a:moveTo>
                    <a:pt x="72" y="0"/>
                  </a:moveTo>
                  <a:cubicBezTo>
                    <a:pt x="100" y="0"/>
                    <a:pt x="122" y="7"/>
                    <a:pt x="139" y="25"/>
                  </a:cubicBezTo>
                  <a:cubicBezTo>
                    <a:pt x="144" y="37"/>
                    <a:pt x="144" y="43"/>
                    <a:pt x="144" y="55"/>
                  </a:cubicBezTo>
                  <a:cubicBezTo>
                    <a:pt x="144" y="61"/>
                    <a:pt x="144" y="74"/>
                    <a:pt x="144" y="80"/>
                  </a:cubicBezTo>
                  <a:cubicBezTo>
                    <a:pt x="139" y="92"/>
                    <a:pt x="128" y="104"/>
                    <a:pt x="122" y="110"/>
                  </a:cubicBezTo>
                  <a:cubicBezTo>
                    <a:pt x="122" y="110"/>
                    <a:pt x="117" y="110"/>
                    <a:pt x="117" y="116"/>
                  </a:cubicBezTo>
                  <a:cubicBezTo>
                    <a:pt x="111" y="116"/>
                    <a:pt x="106" y="122"/>
                    <a:pt x="95" y="122"/>
                  </a:cubicBezTo>
                  <a:cubicBezTo>
                    <a:pt x="89" y="128"/>
                    <a:pt x="78" y="128"/>
                    <a:pt x="72" y="128"/>
                  </a:cubicBezTo>
                  <a:cubicBezTo>
                    <a:pt x="61" y="128"/>
                    <a:pt x="56" y="128"/>
                    <a:pt x="45" y="128"/>
                  </a:cubicBezTo>
                  <a:cubicBezTo>
                    <a:pt x="45" y="122"/>
                    <a:pt x="39" y="122"/>
                    <a:pt x="39" y="122"/>
                  </a:cubicBezTo>
                  <a:cubicBezTo>
                    <a:pt x="28" y="122"/>
                    <a:pt x="23" y="116"/>
                    <a:pt x="17" y="110"/>
                  </a:cubicBezTo>
                  <a:cubicBezTo>
                    <a:pt x="12" y="104"/>
                    <a:pt x="0" y="80"/>
                    <a:pt x="0" y="74"/>
                  </a:cubicBezTo>
                  <a:cubicBezTo>
                    <a:pt x="0" y="55"/>
                    <a:pt x="17" y="31"/>
                    <a:pt x="28" y="19"/>
                  </a:cubicBezTo>
                  <a:cubicBezTo>
                    <a:pt x="28" y="19"/>
                    <a:pt x="34" y="19"/>
                    <a:pt x="34" y="13"/>
                  </a:cubicBezTo>
                  <a:cubicBezTo>
                    <a:pt x="39" y="13"/>
                    <a:pt x="50" y="7"/>
                    <a:pt x="56" y="7"/>
                  </a:cubicBezTo>
                  <a:cubicBezTo>
                    <a:pt x="61" y="0"/>
                    <a:pt x="67" y="0"/>
                    <a:pt x="72" y="0"/>
                  </a:cubicBezTo>
                  <a:close/>
                  <a:moveTo>
                    <a:pt x="78" y="25"/>
                  </a:moveTo>
                  <a:cubicBezTo>
                    <a:pt x="72" y="31"/>
                    <a:pt x="67" y="31"/>
                    <a:pt x="61" y="31"/>
                  </a:cubicBezTo>
                  <a:cubicBezTo>
                    <a:pt x="50" y="37"/>
                    <a:pt x="39" y="43"/>
                    <a:pt x="34" y="49"/>
                  </a:cubicBezTo>
                  <a:cubicBezTo>
                    <a:pt x="28" y="49"/>
                    <a:pt x="28" y="55"/>
                    <a:pt x="23" y="55"/>
                  </a:cubicBezTo>
                  <a:cubicBezTo>
                    <a:pt x="12" y="74"/>
                    <a:pt x="17" y="92"/>
                    <a:pt x="34" y="98"/>
                  </a:cubicBezTo>
                  <a:cubicBezTo>
                    <a:pt x="39" y="98"/>
                    <a:pt x="50" y="98"/>
                    <a:pt x="50" y="98"/>
                  </a:cubicBezTo>
                  <a:cubicBezTo>
                    <a:pt x="56" y="98"/>
                    <a:pt x="72" y="98"/>
                    <a:pt x="78" y="98"/>
                  </a:cubicBezTo>
                  <a:cubicBezTo>
                    <a:pt x="100" y="98"/>
                    <a:pt x="111" y="92"/>
                    <a:pt x="122" y="74"/>
                  </a:cubicBezTo>
                  <a:cubicBezTo>
                    <a:pt x="128" y="74"/>
                    <a:pt x="128" y="74"/>
                    <a:pt x="133" y="68"/>
                  </a:cubicBezTo>
                  <a:cubicBezTo>
                    <a:pt x="133" y="68"/>
                    <a:pt x="133" y="61"/>
                    <a:pt x="133" y="55"/>
                  </a:cubicBezTo>
                  <a:cubicBezTo>
                    <a:pt x="133" y="31"/>
                    <a:pt x="100" y="25"/>
                    <a:pt x="78" y="25"/>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3" name="Freeform 144"/>
            <p:cNvSpPr>
              <a:spLocks/>
            </p:cNvSpPr>
            <p:nvPr/>
          </p:nvSpPr>
          <p:spPr bwMode="auto">
            <a:xfrm>
              <a:off x="5748338" y="5084763"/>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2147483647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2147483647 h 128"/>
                <a:gd name="T48" fmla="*/ 2147483647 w 160"/>
                <a:gd name="T49" fmla="*/ 2147483647 h 128"/>
                <a:gd name="T50" fmla="*/ 2147483647 w 160"/>
                <a:gd name="T51" fmla="*/ 2147483647 h 128"/>
                <a:gd name="T52" fmla="*/ 2147483647 w 160"/>
                <a:gd name="T53" fmla="*/ 2147483647 h 128"/>
                <a:gd name="T54" fmla="*/ 2147483647 w 160"/>
                <a:gd name="T55" fmla="*/ 2147483647 h 128"/>
                <a:gd name="T56" fmla="*/ 0 w 160"/>
                <a:gd name="T57" fmla="*/ 2147483647 h 128"/>
                <a:gd name="T58" fmla="*/ 2147483647 w 160"/>
                <a:gd name="T59" fmla="*/ 2147483647 h 128"/>
                <a:gd name="T60" fmla="*/ 2147483647 w 160"/>
                <a:gd name="T61" fmla="*/ 2147483647 h 128"/>
                <a:gd name="T62" fmla="*/ 2147483647 w 160"/>
                <a:gd name="T63" fmla="*/ 2147483647 h 128"/>
                <a:gd name="T64" fmla="*/ 2147483647 w 160"/>
                <a:gd name="T65" fmla="*/ 0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28"/>
                <a:gd name="T101" fmla="*/ 160 w 16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28">
                  <a:moveTo>
                    <a:pt x="12" y="0"/>
                  </a:moveTo>
                  <a:cubicBezTo>
                    <a:pt x="24" y="0"/>
                    <a:pt x="48" y="7"/>
                    <a:pt x="48" y="19"/>
                  </a:cubicBezTo>
                  <a:cubicBezTo>
                    <a:pt x="48" y="19"/>
                    <a:pt x="48" y="25"/>
                    <a:pt x="42" y="25"/>
                  </a:cubicBezTo>
                  <a:cubicBezTo>
                    <a:pt x="36" y="25"/>
                    <a:pt x="30" y="25"/>
                    <a:pt x="24" y="31"/>
                  </a:cubicBezTo>
                  <a:cubicBezTo>
                    <a:pt x="12" y="37"/>
                    <a:pt x="12" y="55"/>
                    <a:pt x="24" y="61"/>
                  </a:cubicBezTo>
                  <a:cubicBezTo>
                    <a:pt x="30" y="68"/>
                    <a:pt x="30" y="74"/>
                    <a:pt x="42" y="74"/>
                  </a:cubicBezTo>
                  <a:cubicBezTo>
                    <a:pt x="42" y="74"/>
                    <a:pt x="42" y="68"/>
                    <a:pt x="42" y="68"/>
                  </a:cubicBezTo>
                  <a:cubicBezTo>
                    <a:pt x="48" y="68"/>
                    <a:pt x="54" y="68"/>
                    <a:pt x="54" y="61"/>
                  </a:cubicBezTo>
                  <a:cubicBezTo>
                    <a:pt x="60" y="55"/>
                    <a:pt x="60" y="49"/>
                    <a:pt x="66" y="43"/>
                  </a:cubicBezTo>
                  <a:cubicBezTo>
                    <a:pt x="72" y="31"/>
                    <a:pt x="83" y="19"/>
                    <a:pt x="101" y="19"/>
                  </a:cubicBezTo>
                  <a:cubicBezTo>
                    <a:pt x="107" y="19"/>
                    <a:pt x="113" y="13"/>
                    <a:pt x="125" y="19"/>
                  </a:cubicBezTo>
                  <a:cubicBezTo>
                    <a:pt x="125" y="19"/>
                    <a:pt x="131" y="19"/>
                    <a:pt x="131" y="25"/>
                  </a:cubicBezTo>
                  <a:cubicBezTo>
                    <a:pt x="137" y="25"/>
                    <a:pt x="143" y="31"/>
                    <a:pt x="149" y="37"/>
                  </a:cubicBezTo>
                  <a:cubicBezTo>
                    <a:pt x="149" y="43"/>
                    <a:pt x="149" y="43"/>
                    <a:pt x="155" y="49"/>
                  </a:cubicBezTo>
                  <a:cubicBezTo>
                    <a:pt x="160" y="61"/>
                    <a:pt x="160" y="74"/>
                    <a:pt x="155" y="86"/>
                  </a:cubicBezTo>
                  <a:cubicBezTo>
                    <a:pt x="149" y="98"/>
                    <a:pt x="149" y="104"/>
                    <a:pt x="143" y="110"/>
                  </a:cubicBezTo>
                  <a:cubicBezTo>
                    <a:pt x="143" y="116"/>
                    <a:pt x="149" y="122"/>
                    <a:pt x="143" y="128"/>
                  </a:cubicBezTo>
                  <a:cubicBezTo>
                    <a:pt x="137" y="128"/>
                    <a:pt x="95" y="116"/>
                    <a:pt x="95" y="116"/>
                  </a:cubicBezTo>
                  <a:cubicBezTo>
                    <a:pt x="95" y="110"/>
                    <a:pt x="95" y="110"/>
                    <a:pt x="95" y="110"/>
                  </a:cubicBezTo>
                  <a:cubicBezTo>
                    <a:pt x="95" y="98"/>
                    <a:pt x="107" y="104"/>
                    <a:pt x="113" y="104"/>
                  </a:cubicBezTo>
                  <a:cubicBezTo>
                    <a:pt x="113" y="104"/>
                    <a:pt x="119" y="104"/>
                    <a:pt x="119" y="104"/>
                  </a:cubicBezTo>
                  <a:cubicBezTo>
                    <a:pt x="125" y="104"/>
                    <a:pt x="131" y="98"/>
                    <a:pt x="131" y="92"/>
                  </a:cubicBezTo>
                  <a:cubicBezTo>
                    <a:pt x="155" y="74"/>
                    <a:pt x="143" y="43"/>
                    <a:pt x="119" y="43"/>
                  </a:cubicBezTo>
                  <a:cubicBezTo>
                    <a:pt x="95" y="43"/>
                    <a:pt x="95" y="68"/>
                    <a:pt x="83" y="80"/>
                  </a:cubicBezTo>
                  <a:cubicBezTo>
                    <a:pt x="83" y="86"/>
                    <a:pt x="78" y="86"/>
                    <a:pt x="78" y="86"/>
                  </a:cubicBezTo>
                  <a:cubicBezTo>
                    <a:pt x="72" y="92"/>
                    <a:pt x="72" y="92"/>
                    <a:pt x="66" y="92"/>
                  </a:cubicBezTo>
                  <a:cubicBezTo>
                    <a:pt x="60" y="98"/>
                    <a:pt x="48" y="98"/>
                    <a:pt x="36" y="98"/>
                  </a:cubicBezTo>
                  <a:cubicBezTo>
                    <a:pt x="24" y="92"/>
                    <a:pt x="12" y="80"/>
                    <a:pt x="6" y="68"/>
                  </a:cubicBezTo>
                  <a:cubicBezTo>
                    <a:pt x="0" y="61"/>
                    <a:pt x="0" y="49"/>
                    <a:pt x="0" y="37"/>
                  </a:cubicBezTo>
                  <a:cubicBezTo>
                    <a:pt x="6" y="31"/>
                    <a:pt x="6" y="31"/>
                    <a:pt x="6" y="25"/>
                  </a:cubicBezTo>
                  <a:cubicBezTo>
                    <a:pt x="6" y="25"/>
                    <a:pt x="12" y="19"/>
                    <a:pt x="12" y="19"/>
                  </a:cubicBezTo>
                  <a:cubicBezTo>
                    <a:pt x="12" y="19"/>
                    <a:pt x="12" y="13"/>
                    <a:pt x="12" y="13"/>
                  </a:cubicBezTo>
                  <a:cubicBezTo>
                    <a:pt x="12" y="7"/>
                    <a:pt x="12" y="7"/>
                    <a:pt x="1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4" name="Freeform 145"/>
            <p:cNvSpPr>
              <a:spLocks/>
            </p:cNvSpPr>
            <p:nvPr/>
          </p:nvSpPr>
          <p:spPr bwMode="auto">
            <a:xfrm>
              <a:off x="6897688" y="5178426"/>
              <a:ext cx="100013" cy="71438"/>
            </a:xfrm>
            <a:custGeom>
              <a:avLst/>
              <a:gdLst>
                <a:gd name="T0" fmla="*/ 2147483647 w 160"/>
                <a:gd name="T1" fmla="*/ 0 h 112"/>
                <a:gd name="T2" fmla="*/ 2147483647 w 160"/>
                <a:gd name="T3" fmla="*/ 2147483647 h 112"/>
                <a:gd name="T4" fmla="*/ 2147483647 w 160"/>
                <a:gd name="T5" fmla="*/ 2147483647 h 112"/>
                <a:gd name="T6" fmla="*/ 2147483647 w 160"/>
                <a:gd name="T7" fmla="*/ 2147483647 h 112"/>
                <a:gd name="T8" fmla="*/ 2147483647 w 160"/>
                <a:gd name="T9" fmla="*/ 2147483647 h 112"/>
                <a:gd name="T10" fmla="*/ 2147483647 w 160"/>
                <a:gd name="T11" fmla="*/ 2147483647 h 112"/>
                <a:gd name="T12" fmla="*/ 2147483647 w 160"/>
                <a:gd name="T13" fmla="*/ 2147483647 h 112"/>
                <a:gd name="T14" fmla="*/ 2147483647 w 160"/>
                <a:gd name="T15" fmla="*/ 2147483647 h 112"/>
                <a:gd name="T16" fmla="*/ 2147483647 w 160"/>
                <a:gd name="T17" fmla="*/ 2147483647 h 112"/>
                <a:gd name="T18" fmla="*/ 2147483647 w 160"/>
                <a:gd name="T19" fmla="*/ 2147483647 h 112"/>
                <a:gd name="T20" fmla="*/ 2147483647 w 160"/>
                <a:gd name="T21" fmla="*/ 2147483647 h 112"/>
                <a:gd name="T22" fmla="*/ 2147483647 w 160"/>
                <a:gd name="T23" fmla="*/ 2147483647 h 112"/>
                <a:gd name="T24" fmla="*/ 2147483647 w 160"/>
                <a:gd name="T25" fmla="*/ 2147483647 h 112"/>
                <a:gd name="T26" fmla="*/ 2147483647 w 160"/>
                <a:gd name="T27" fmla="*/ 2147483647 h 112"/>
                <a:gd name="T28" fmla="*/ 2147483647 w 160"/>
                <a:gd name="T29" fmla="*/ 2147483647 h 112"/>
                <a:gd name="T30" fmla="*/ 2147483647 w 160"/>
                <a:gd name="T31" fmla="*/ 2147483647 h 112"/>
                <a:gd name="T32" fmla="*/ 2147483647 w 160"/>
                <a:gd name="T33" fmla="*/ 2147483647 h 112"/>
                <a:gd name="T34" fmla="*/ 2147483647 w 160"/>
                <a:gd name="T35" fmla="*/ 2147483647 h 112"/>
                <a:gd name="T36" fmla="*/ 2147483647 w 160"/>
                <a:gd name="T37" fmla="*/ 2147483647 h 112"/>
                <a:gd name="T38" fmla="*/ 2147483647 w 160"/>
                <a:gd name="T39" fmla="*/ 2147483647 h 112"/>
                <a:gd name="T40" fmla="*/ 2147483647 w 160"/>
                <a:gd name="T41" fmla="*/ 2147483647 h 112"/>
                <a:gd name="T42" fmla="*/ 2147483647 w 160"/>
                <a:gd name="T43" fmla="*/ 2147483647 h 112"/>
                <a:gd name="T44" fmla="*/ 2147483647 w 160"/>
                <a:gd name="T45" fmla="*/ 2147483647 h 112"/>
                <a:gd name="T46" fmla="*/ 2147483647 w 160"/>
                <a:gd name="T47" fmla="*/ 2147483647 h 112"/>
                <a:gd name="T48" fmla="*/ 2147483647 w 160"/>
                <a:gd name="T49" fmla="*/ 2147483647 h 112"/>
                <a:gd name="T50" fmla="*/ 2147483647 w 160"/>
                <a:gd name="T51" fmla="*/ 2147483647 h 112"/>
                <a:gd name="T52" fmla="*/ 2147483647 w 160"/>
                <a:gd name="T53" fmla="*/ 0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0"/>
                <a:gd name="T82" fmla="*/ 0 h 112"/>
                <a:gd name="T83" fmla="*/ 160 w 160"/>
                <a:gd name="T84" fmla="*/ 112 h 1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0" h="112">
                  <a:moveTo>
                    <a:pt x="109" y="0"/>
                  </a:moveTo>
                  <a:cubicBezTo>
                    <a:pt x="126" y="0"/>
                    <a:pt x="138" y="7"/>
                    <a:pt x="149" y="25"/>
                  </a:cubicBezTo>
                  <a:cubicBezTo>
                    <a:pt x="149" y="25"/>
                    <a:pt x="155" y="32"/>
                    <a:pt x="155" y="38"/>
                  </a:cubicBezTo>
                  <a:cubicBezTo>
                    <a:pt x="155" y="44"/>
                    <a:pt x="155" y="56"/>
                    <a:pt x="155" y="63"/>
                  </a:cubicBezTo>
                  <a:cubicBezTo>
                    <a:pt x="155" y="69"/>
                    <a:pt x="160" y="75"/>
                    <a:pt x="155" y="81"/>
                  </a:cubicBezTo>
                  <a:cubicBezTo>
                    <a:pt x="149" y="81"/>
                    <a:pt x="132" y="88"/>
                    <a:pt x="126" y="81"/>
                  </a:cubicBezTo>
                  <a:cubicBezTo>
                    <a:pt x="120" y="81"/>
                    <a:pt x="120" y="75"/>
                    <a:pt x="120" y="75"/>
                  </a:cubicBezTo>
                  <a:cubicBezTo>
                    <a:pt x="126" y="69"/>
                    <a:pt x="132" y="69"/>
                    <a:pt x="138" y="63"/>
                  </a:cubicBezTo>
                  <a:cubicBezTo>
                    <a:pt x="138" y="56"/>
                    <a:pt x="143" y="56"/>
                    <a:pt x="143" y="50"/>
                  </a:cubicBezTo>
                  <a:cubicBezTo>
                    <a:pt x="149" y="38"/>
                    <a:pt x="132" y="25"/>
                    <a:pt x="120" y="25"/>
                  </a:cubicBezTo>
                  <a:cubicBezTo>
                    <a:pt x="103" y="25"/>
                    <a:pt x="103" y="32"/>
                    <a:pt x="98" y="50"/>
                  </a:cubicBezTo>
                  <a:cubicBezTo>
                    <a:pt x="98" y="50"/>
                    <a:pt x="98" y="50"/>
                    <a:pt x="98" y="56"/>
                  </a:cubicBezTo>
                  <a:cubicBezTo>
                    <a:pt x="98" y="56"/>
                    <a:pt x="98" y="63"/>
                    <a:pt x="98" y="69"/>
                  </a:cubicBezTo>
                  <a:cubicBezTo>
                    <a:pt x="92" y="81"/>
                    <a:pt x="80" y="100"/>
                    <a:pt x="69" y="100"/>
                  </a:cubicBezTo>
                  <a:cubicBezTo>
                    <a:pt x="40" y="112"/>
                    <a:pt x="12" y="94"/>
                    <a:pt x="6" y="63"/>
                  </a:cubicBezTo>
                  <a:cubicBezTo>
                    <a:pt x="6" y="50"/>
                    <a:pt x="6" y="44"/>
                    <a:pt x="12" y="32"/>
                  </a:cubicBezTo>
                  <a:cubicBezTo>
                    <a:pt x="12" y="25"/>
                    <a:pt x="0" y="19"/>
                    <a:pt x="6" y="13"/>
                  </a:cubicBezTo>
                  <a:cubicBezTo>
                    <a:pt x="12" y="7"/>
                    <a:pt x="18" y="7"/>
                    <a:pt x="23" y="7"/>
                  </a:cubicBezTo>
                  <a:cubicBezTo>
                    <a:pt x="23" y="7"/>
                    <a:pt x="29" y="7"/>
                    <a:pt x="35" y="7"/>
                  </a:cubicBezTo>
                  <a:cubicBezTo>
                    <a:pt x="40" y="0"/>
                    <a:pt x="52" y="7"/>
                    <a:pt x="46" y="19"/>
                  </a:cubicBezTo>
                  <a:cubicBezTo>
                    <a:pt x="46" y="19"/>
                    <a:pt x="35" y="25"/>
                    <a:pt x="29" y="32"/>
                  </a:cubicBezTo>
                  <a:cubicBezTo>
                    <a:pt x="12" y="50"/>
                    <a:pt x="23" y="81"/>
                    <a:pt x="46" y="81"/>
                  </a:cubicBezTo>
                  <a:cubicBezTo>
                    <a:pt x="52" y="81"/>
                    <a:pt x="58" y="81"/>
                    <a:pt x="58" y="75"/>
                  </a:cubicBezTo>
                  <a:cubicBezTo>
                    <a:pt x="63" y="75"/>
                    <a:pt x="63" y="75"/>
                    <a:pt x="69" y="75"/>
                  </a:cubicBezTo>
                  <a:cubicBezTo>
                    <a:pt x="69" y="63"/>
                    <a:pt x="69" y="56"/>
                    <a:pt x="69" y="44"/>
                  </a:cubicBezTo>
                  <a:cubicBezTo>
                    <a:pt x="69" y="38"/>
                    <a:pt x="75" y="32"/>
                    <a:pt x="75" y="25"/>
                  </a:cubicBezTo>
                  <a:cubicBezTo>
                    <a:pt x="86" y="7"/>
                    <a:pt x="92" y="7"/>
                    <a:pt x="109"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5" name="Freeform 146"/>
            <p:cNvSpPr>
              <a:spLocks/>
            </p:cNvSpPr>
            <p:nvPr/>
          </p:nvSpPr>
          <p:spPr bwMode="auto">
            <a:xfrm>
              <a:off x="5729288" y="5167313"/>
              <a:ext cx="109538" cy="82550"/>
            </a:xfrm>
            <a:custGeom>
              <a:avLst/>
              <a:gdLst>
                <a:gd name="T0" fmla="*/ 2147483647 w 176"/>
                <a:gd name="T1" fmla="*/ 0 h 128"/>
                <a:gd name="T2" fmla="*/ 2147483647 w 176"/>
                <a:gd name="T3" fmla="*/ 2147483647 h 128"/>
                <a:gd name="T4" fmla="*/ 2147483647 w 176"/>
                <a:gd name="T5" fmla="*/ 2147483647 h 128"/>
                <a:gd name="T6" fmla="*/ 2147483647 w 176"/>
                <a:gd name="T7" fmla="*/ 2147483647 h 128"/>
                <a:gd name="T8" fmla="*/ 2147483647 w 176"/>
                <a:gd name="T9" fmla="*/ 2147483647 h 128"/>
                <a:gd name="T10" fmla="*/ 2147483647 w 176"/>
                <a:gd name="T11" fmla="*/ 2147483647 h 128"/>
                <a:gd name="T12" fmla="*/ 2147483647 w 176"/>
                <a:gd name="T13" fmla="*/ 2147483647 h 128"/>
                <a:gd name="T14" fmla="*/ 2147483647 w 176"/>
                <a:gd name="T15" fmla="*/ 2147483647 h 128"/>
                <a:gd name="T16" fmla="*/ 2147483647 w 176"/>
                <a:gd name="T17" fmla="*/ 2147483647 h 128"/>
                <a:gd name="T18" fmla="*/ 2147483647 w 176"/>
                <a:gd name="T19" fmla="*/ 2147483647 h 128"/>
                <a:gd name="T20" fmla="*/ 2147483647 w 176"/>
                <a:gd name="T21" fmla="*/ 2147483647 h 128"/>
                <a:gd name="T22" fmla="*/ 2147483647 w 176"/>
                <a:gd name="T23" fmla="*/ 2147483647 h 128"/>
                <a:gd name="T24" fmla="*/ 2147483647 w 176"/>
                <a:gd name="T25" fmla="*/ 2147483647 h 128"/>
                <a:gd name="T26" fmla="*/ 2147483647 w 176"/>
                <a:gd name="T27" fmla="*/ 2147483647 h 128"/>
                <a:gd name="T28" fmla="*/ 2147483647 w 176"/>
                <a:gd name="T29" fmla="*/ 2147483647 h 128"/>
                <a:gd name="T30" fmla="*/ 2147483647 w 176"/>
                <a:gd name="T31" fmla="*/ 2147483647 h 128"/>
                <a:gd name="T32" fmla="*/ 2147483647 w 176"/>
                <a:gd name="T33" fmla="*/ 2147483647 h 128"/>
                <a:gd name="T34" fmla="*/ 2147483647 w 176"/>
                <a:gd name="T35" fmla="*/ 2147483647 h 128"/>
                <a:gd name="T36" fmla="*/ 2147483647 w 176"/>
                <a:gd name="T37" fmla="*/ 2147483647 h 128"/>
                <a:gd name="T38" fmla="*/ 0 w 176"/>
                <a:gd name="T39" fmla="*/ 2147483647 h 128"/>
                <a:gd name="T40" fmla="*/ 2147483647 w 176"/>
                <a:gd name="T41" fmla="*/ 2147483647 h 128"/>
                <a:gd name="T42" fmla="*/ 2147483647 w 176"/>
                <a:gd name="T43" fmla="*/ 2147483647 h 128"/>
                <a:gd name="T44" fmla="*/ 2147483647 w 176"/>
                <a:gd name="T45" fmla="*/ 2147483647 h 128"/>
                <a:gd name="T46" fmla="*/ 2147483647 w 176"/>
                <a:gd name="T47" fmla="*/ 2147483647 h 128"/>
                <a:gd name="T48" fmla="*/ 2147483647 w 176"/>
                <a:gd name="T49" fmla="*/ 2147483647 h 128"/>
                <a:gd name="T50" fmla="*/ 2147483647 w 176"/>
                <a:gd name="T51" fmla="*/ 2147483647 h 128"/>
                <a:gd name="T52" fmla="*/ 2147483647 w 176"/>
                <a:gd name="T53" fmla="*/ 2147483647 h 128"/>
                <a:gd name="T54" fmla="*/ 2147483647 w 176"/>
                <a:gd name="T55" fmla="*/ 2147483647 h 128"/>
                <a:gd name="T56" fmla="*/ 2147483647 w 176"/>
                <a:gd name="T57" fmla="*/ 2147483647 h 128"/>
                <a:gd name="T58" fmla="*/ 2147483647 w 176"/>
                <a:gd name="T59" fmla="*/ 2147483647 h 128"/>
                <a:gd name="T60" fmla="*/ 2147483647 w 176"/>
                <a:gd name="T61" fmla="*/ 2147483647 h 128"/>
                <a:gd name="T62" fmla="*/ 2147483647 w 176"/>
                <a:gd name="T63" fmla="*/ 2147483647 h 128"/>
                <a:gd name="T64" fmla="*/ 2147483647 w 176"/>
                <a:gd name="T65" fmla="*/ 2147483647 h 128"/>
                <a:gd name="T66" fmla="*/ 2147483647 w 176"/>
                <a:gd name="T67" fmla="*/ 2147483647 h 128"/>
                <a:gd name="T68" fmla="*/ 2147483647 w 176"/>
                <a:gd name="T69" fmla="*/ 2147483647 h 128"/>
                <a:gd name="T70" fmla="*/ 2147483647 w 176"/>
                <a:gd name="T71" fmla="*/ 2147483647 h 128"/>
                <a:gd name="T72" fmla="*/ 2147483647 w 176"/>
                <a:gd name="T73" fmla="*/ 2147483647 h 128"/>
                <a:gd name="T74" fmla="*/ 2147483647 w 176"/>
                <a:gd name="T75" fmla="*/ 2147483647 h 128"/>
                <a:gd name="T76" fmla="*/ 2147483647 w 176"/>
                <a:gd name="T77" fmla="*/ 2147483647 h 128"/>
                <a:gd name="T78" fmla="*/ 2147483647 w 176"/>
                <a:gd name="T79" fmla="*/ 2147483647 h 128"/>
                <a:gd name="T80" fmla="*/ 2147483647 w 176"/>
                <a:gd name="T81" fmla="*/ 2147483647 h 128"/>
                <a:gd name="T82" fmla="*/ 2147483647 w 176"/>
                <a:gd name="T83" fmla="*/ 2147483647 h 128"/>
                <a:gd name="T84" fmla="*/ 2147483647 w 176"/>
                <a:gd name="T85" fmla="*/ 2147483647 h 128"/>
                <a:gd name="T86" fmla="*/ 2147483647 w 176"/>
                <a:gd name="T87" fmla="*/ 2147483647 h 128"/>
                <a:gd name="T88" fmla="*/ 2147483647 w 176"/>
                <a:gd name="T89" fmla="*/ 2147483647 h 128"/>
                <a:gd name="T90" fmla="*/ 2147483647 w 176"/>
                <a:gd name="T91" fmla="*/ 2147483647 h 128"/>
                <a:gd name="T92" fmla="*/ 2147483647 w 176"/>
                <a:gd name="T93" fmla="*/ 2147483647 h 128"/>
                <a:gd name="T94" fmla="*/ 2147483647 w 176"/>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
                <a:gd name="T145" fmla="*/ 0 h 128"/>
                <a:gd name="T146" fmla="*/ 176 w 176"/>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 h="128">
                  <a:moveTo>
                    <a:pt x="158" y="0"/>
                  </a:moveTo>
                  <a:cubicBezTo>
                    <a:pt x="164" y="0"/>
                    <a:pt x="170" y="7"/>
                    <a:pt x="176" y="7"/>
                  </a:cubicBezTo>
                  <a:cubicBezTo>
                    <a:pt x="176" y="7"/>
                    <a:pt x="176" y="13"/>
                    <a:pt x="176" y="20"/>
                  </a:cubicBezTo>
                  <a:cubicBezTo>
                    <a:pt x="170" y="26"/>
                    <a:pt x="170" y="32"/>
                    <a:pt x="170" y="39"/>
                  </a:cubicBezTo>
                  <a:cubicBezTo>
                    <a:pt x="170" y="45"/>
                    <a:pt x="170" y="52"/>
                    <a:pt x="170" y="58"/>
                  </a:cubicBezTo>
                  <a:cubicBezTo>
                    <a:pt x="170" y="64"/>
                    <a:pt x="164" y="71"/>
                    <a:pt x="164" y="77"/>
                  </a:cubicBezTo>
                  <a:cubicBezTo>
                    <a:pt x="164" y="90"/>
                    <a:pt x="164" y="96"/>
                    <a:pt x="164" y="109"/>
                  </a:cubicBezTo>
                  <a:cubicBezTo>
                    <a:pt x="164" y="116"/>
                    <a:pt x="164" y="122"/>
                    <a:pt x="158" y="122"/>
                  </a:cubicBezTo>
                  <a:cubicBezTo>
                    <a:pt x="158" y="122"/>
                    <a:pt x="158" y="122"/>
                    <a:pt x="158" y="122"/>
                  </a:cubicBezTo>
                  <a:cubicBezTo>
                    <a:pt x="158" y="128"/>
                    <a:pt x="158" y="128"/>
                    <a:pt x="158" y="128"/>
                  </a:cubicBezTo>
                  <a:cubicBezTo>
                    <a:pt x="158" y="128"/>
                    <a:pt x="152" y="128"/>
                    <a:pt x="152" y="128"/>
                  </a:cubicBezTo>
                  <a:cubicBezTo>
                    <a:pt x="146" y="128"/>
                    <a:pt x="146" y="116"/>
                    <a:pt x="140" y="109"/>
                  </a:cubicBezTo>
                  <a:cubicBezTo>
                    <a:pt x="134" y="109"/>
                    <a:pt x="122" y="103"/>
                    <a:pt x="110" y="103"/>
                  </a:cubicBezTo>
                  <a:cubicBezTo>
                    <a:pt x="110" y="103"/>
                    <a:pt x="104" y="103"/>
                    <a:pt x="98" y="103"/>
                  </a:cubicBezTo>
                  <a:cubicBezTo>
                    <a:pt x="92" y="103"/>
                    <a:pt x="79" y="103"/>
                    <a:pt x="67" y="96"/>
                  </a:cubicBezTo>
                  <a:cubicBezTo>
                    <a:pt x="61" y="96"/>
                    <a:pt x="55" y="96"/>
                    <a:pt x="49" y="96"/>
                  </a:cubicBezTo>
                  <a:cubicBezTo>
                    <a:pt x="37" y="96"/>
                    <a:pt x="25" y="90"/>
                    <a:pt x="19" y="96"/>
                  </a:cubicBezTo>
                  <a:cubicBezTo>
                    <a:pt x="13" y="96"/>
                    <a:pt x="13" y="103"/>
                    <a:pt x="13" y="103"/>
                  </a:cubicBezTo>
                  <a:cubicBezTo>
                    <a:pt x="13" y="109"/>
                    <a:pt x="7" y="109"/>
                    <a:pt x="7" y="109"/>
                  </a:cubicBezTo>
                  <a:cubicBezTo>
                    <a:pt x="0" y="103"/>
                    <a:pt x="0" y="103"/>
                    <a:pt x="0" y="103"/>
                  </a:cubicBezTo>
                  <a:cubicBezTo>
                    <a:pt x="0" y="84"/>
                    <a:pt x="7" y="71"/>
                    <a:pt x="7" y="58"/>
                  </a:cubicBezTo>
                  <a:cubicBezTo>
                    <a:pt x="7" y="52"/>
                    <a:pt x="7" y="52"/>
                    <a:pt x="7" y="45"/>
                  </a:cubicBezTo>
                  <a:cubicBezTo>
                    <a:pt x="7" y="39"/>
                    <a:pt x="7" y="26"/>
                    <a:pt x="13" y="13"/>
                  </a:cubicBezTo>
                  <a:cubicBezTo>
                    <a:pt x="13" y="13"/>
                    <a:pt x="13" y="13"/>
                    <a:pt x="19" y="13"/>
                  </a:cubicBezTo>
                  <a:cubicBezTo>
                    <a:pt x="25" y="7"/>
                    <a:pt x="43" y="7"/>
                    <a:pt x="37" y="20"/>
                  </a:cubicBezTo>
                  <a:cubicBezTo>
                    <a:pt x="37" y="26"/>
                    <a:pt x="31" y="26"/>
                    <a:pt x="25" y="26"/>
                  </a:cubicBezTo>
                  <a:cubicBezTo>
                    <a:pt x="19" y="32"/>
                    <a:pt x="19" y="45"/>
                    <a:pt x="19" y="58"/>
                  </a:cubicBezTo>
                  <a:cubicBezTo>
                    <a:pt x="19" y="58"/>
                    <a:pt x="19" y="58"/>
                    <a:pt x="25" y="58"/>
                  </a:cubicBezTo>
                  <a:cubicBezTo>
                    <a:pt x="31" y="64"/>
                    <a:pt x="37" y="64"/>
                    <a:pt x="43" y="64"/>
                  </a:cubicBezTo>
                  <a:cubicBezTo>
                    <a:pt x="49" y="64"/>
                    <a:pt x="55" y="64"/>
                    <a:pt x="61" y="64"/>
                  </a:cubicBezTo>
                  <a:cubicBezTo>
                    <a:pt x="61" y="64"/>
                    <a:pt x="67" y="71"/>
                    <a:pt x="73" y="71"/>
                  </a:cubicBezTo>
                  <a:cubicBezTo>
                    <a:pt x="79" y="64"/>
                    <a:pt x="79" y="64"/>
                    <a:pt x="79" y="58"/>
                  </a:cubicBezTo>
                  <a:cubicBezTo>
                    <a:pt x="79" y="52"/>
                    <a:pt x="79" y="45"/>
                    <a:pt x="79" y="45"/>
                  </a:cubicBezTo>
                  <a:cubicBezTo>
                    <a:pt x="73" y="39"/>
                    <a:pt x="61" y="39"/>
                    <a:pt x="73" y="26"/>
                  </a:cubicBezTo>
                  <a:cubicBezTo>
                    <a:pt x="73" y="26"/>
                    <a:pt x="73" y="26"/>
                    <a:pt x="79" y="26"/>
                  </a:cubicBezTo>
                  <a:cubicBezTo>
                    <a:pt x="79" y="26"/>
                    <a:pt x="85" y="26"/>
                    <a:pt x="85" y="32"/>
                  </a:cubicBezTo>
                  <a:cubicBezTo>
                    <a:pt x="98" y="32"/>
                    <a:pt x="104" y="32"/>
                    <a:pt x="110" y="32"/>
                  </a:cubicBezTo>
                  <a:cubicBezTo>
                    <a:pt x="110" y="32"/>
                    <a:pt x="110" y="32"/>
                    <a:pt x="110" y="32"/>
                  </a:cubicBezTo>
                  <a:cubicBezTo>
                    <a:pt x="116" y="45"/>
                    <a:pt x="104" y="45"/>
                    <a:pt x="98" y="52"/>
                  </a:cubicBezTo>
                  <a:cubicBezTo>
                    <a:pt x="98" y="52"/>
                    <a:pt x="92" y="58"/>
                    <a:pt x="92" y="64"/>
                  </a:cubicBezTo>
                  <a:cubicBezTo>
                    <a:pt x="92" y="64"/>
                    <a:pt x="98" y="71"/>
                    <a:pt x="98" y="71"/>
                  </a:cubicBezTo>
                  <a:cubicBezTo>
                    <a:pt x="104" y="77"/>
                    <a:pt x="122" y="77"/>
                    <a:pt x="134" y="77"/>
                  </a:cubicBezTo>
                  <a:cubicBezTo>
                    <a:pt x="134" y="77"/>
                    <a:pt x="140" y="77"/>
                    <a:pt x="146" y="77"/>
                  </a:cubicBezTo>
                  <a:cubicBezTo>
                    <a:pt x="146" y="77"/>
                    <a:pt x="146" y="77"/>
                    <a:pt x="152" y="77"/>
                  </a:cubicBezTo>
                  <a:cubicBezTo>
                    <a:pt x="152" y="64"/>
                    <a:pt x="152" y="52"/>
                    <a:pt x="152" y="45"/>
                  </a:cubicBezTo>
                  <a:cubicBezTo>
                    <a:pt x="158" y="39"/>
                    <a:pt x="158" y="32"/>
                    <a:pt x="158" y="26"/>
                  </a:cubicBezTo>
                  <a:cubicBezTo>
                    <a:pt x="158" y="20"/>
                    <a:pt x="146" y="20"/>
                    <a:pt x="146" y="7"/>
                  </a:cubicBezTo>
                  <a:cubicBezTo>
                    <a:pt x="146" y="0"/>
                    <a:pt x="152" y="0"/>
                    <a:pt x="15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6" name="Freeform 147"/>
            <p:cNvSpPr>
              <a:spLocks/>
            </p:cNvSpPr>
            <p:nvPr/>
          </p:nvSpPr>
          <p:spPr bwMode="auto">
            <a:xfrm>
              <a:off x="5959475" y="5137151"/>
              <a:ext cx="158750" cy="319088"/>
            </a:xfrm>
            <a:custGeom>
              <a:avLst/>
              <a:gdLst>
                <a:gd name="T0" fmla="*/ 2147483647 w 256"/>
                <a:gd name="T1" fmla="*/ 2147483647 h 496"/>
                <a:gd name="T2" fmla="*/ 2147483647 w 256"/>
                <a:gd name="T3" fmla="*/ 0 h 496"/>
                <a:gd name="T4" fmla="*/ 2147483647 w 256"/>
                <a:gd name="T5" fmla="*/ 2147483647 h 496"/>
                <a:gd name="T6" fmla="*/ 2147483647 w 256"/>
                <a:gd name="T7" fmla="*/ 2147483647 h 496"/>
                <a:gd name="T8" fmla="*/ 2147483647 w 256"/>
                <a:gd name="T9" fmla="*/ 2147483647 h 496"/>
                <a:gd name="T10" fmla="*/ 2147483647 w 256"/>
                <a:gd name="T11" fmla="*/ 2147483647 h 496"/>
                <a:gd name="T12" fmla="*/ 2147483647 w 256"/>
                <a:gd name="T13" fmla="*/ 2147483647 h 496"/>
                <a:gd name="T14" fmla="*/ 2147483647 w 256"/>
                <a:gd name="T15" fmla="*/ 2147483647 h 496"/>
                <a:gd name="T16" fmla="*/ 2147483647 w 256"/>
                <a:gd name="T17" fmla="*/ 2147483647 h 496"/>
                <a:gd name="T18" fmla="*/ 2147483647 w 256"/>
                <a:gd name="T19" fmla="*/ 2147483647 h 496"/>
                <a:gd name="T20" fmla="*/ 2147483647 w 256"/>
                <a:gd name="T21" fmla="*/ 2147483647 h 496"/>
                <a:gd name="T22" fmla="*/ 2147483647 w 256"/>
                <a:gd name="T23" fmla="*/ 2147483647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496"/>
                <a:gd name="T38" fmla="*/ 256 w 256"/>
                <a:gd name="T39" fmla="*/ 496 h 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496">
                  <a:moveTo>
                    <a:pt x="34" y="55"/>
                  </a:moveTo>
                  <a:cubicBezTo>
                    <a:pt x="12" y="0"/>
                    <a:pt x="67" y="0"/>
                    <a:pt x="67" y="0"/>
                  </a:cubicBezTo>
                  <a:cubicBezTo>
                    <a:pt x="151" y="31"/>
                    <a:pt x="112" y="146"/>
                    <a:pt x="112" y="146"/>
                  </a:cubicBezTo>
                  <a:cubicBezTo>
                    <a:pt x="84" y="212"/>
                    <a:pt x="123" y="218"/>
                    <a:pt x="123" y="218"/>
                  </a:cubicBezTo>
                  <a:cubicBezTo>
                    <a:pt x="162" y="248"/>
                    <a:pt x="173" y="261"/>
                    <a:pt x="179" y="297"/>
                  </a:cubicBezTo>
                  <a:cubicBezTo>
                    <a:pt x="190" y="375"/>
                    <a:pt x="234" y="363"/>
                    <a:pt x="234" y="363"/>
                  </a:cubicBezTo>
                  <a:cubicBezTo>
                    <a:pt x="234" y="363"/>
                    <a:pt x="256" y="430"/>
                    <a:pt x="256" y="430"/>
                  </a:cubicBezTo>
                  <a:cubicBezTo>
                    <a:pt x="140" y="496"/>
                    <a:pt x="128" y="363"/>
                    <a:pt x="128" y="363"/>
                  </a:cubicBezTo>
                  <a:cubicBezTo>
                    <a:pt x="134" y="315"/>
                    <a:pt x="67" y="267"/>
                    <a:pt x="67" y="267"/>
                  </a:cubicBezTo>
                  <a:cubicBezTo>
                    <a:pt x="0" y="212"/>
                    <a:pt x="62" y="115"/>
                    <a:pt x="62" y="115"/>
                  </a:cubicBezTo>
                  <a:cubicBezTo>
                    <a:pt x="84" y="79"/>
                    <a:pt x="39" y="61"/>
                    <a:pt x="39" y="61"/>
                  </a:cubicBezTo>
                  <a:cubicBezTo>
                    <a:pt x="39" y="61"/>
                    <a:pt x="34" y="55"/>
                    <a:pt x="3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7" name="Freeform 148"/>
            <p:cNvSpPr>
              <a:spLocks/>
            </p:cNvSpPr>
            <p:nvPr/>
          </p:nvSpPr>
          <p:spPr bwMode="auto">
            <a:xfrm>
              <a:off x="5908675" y="5116513"/>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3" y="6"/>
                  </a:moveTo>
                  <a:cubicBezTo>
                    <a:pt x="58" y="0"/>
                    <a:pt x="46" y="0"/>
                    <a:pt x="40" y="0"/>
                  </a:cubicBezTo>
                  <a:cubicBezTo>
                    <a:pt x="23" y="12"/>
                    <a:pt x="0" y="41"/>
                    <a:pt x="18" y="53"/>
                  </a:cubicBezTo>
                  <a:cubicBezTo>
                    <a:pt x="40" y="64"/>
                    <a:pt x="58" y="47"/>
                    <a:pt x="69" y="30"/>
                  </a:cubicBezTo>
                  <a:cubicBezTo>
                    <a:pt x="69" y="24"/>
                    <a:pt x="80" y="6"/>
                    <a:pt x="63"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8" name="Freeform 149"/>
            <p:cNvSpPr>
              <a:spLocks noEditPoints="1"/>
            </p:cNvSpPr>
            <p:nvPr/>
          </p:nvSpPr>
          <p:spPr bwMode="auto">
            <a:xfrm>
              <a:off x="5915025" y="5116513"/>
              <a:ext cx="49213" cy="46038"/>
            </a:xfrm>
            <a:custGeom>
              <a:avLst/>
              <a:gdLst>
                <a:gd name="T0" fmla="*/ 2147483647 w 78"/>
                <a:gd name="T1" fmla="*/ 2147483647 h 73"/>
                <a:gd name="T2" fmla="*/ 2147483647 w 78"/>
                <a:gd name="T3" fmla="*/ 2147483647 h 73"/>
                <a:gd name="T4" fmla="*/ 2147483647 w 78"/>
                <a:gd name="T5" fmla="*/ 2147483647 h 73"/>
                <a:gd name="T6" fmla="*/ 2147483647 w 78"/>
                <a:gd name="T7" fmla="*/ 2147483647 h 73"/>
                <a:gd name="T8" fmla="*/ 2147483647 w 78"/>
                <a:gd name="T9" fmla="*/ 2147483647 h 73"/>
                <a:gd name="T10" fmla="*/ 2147483647 w 78"/>
                <a:gd name="T11" fmla="*/ 2147483647 h 73"/>
                <a:gd name="T12" fmla="*/ 2147483647 w 78"/>
                <a:gd name="T13" fmla="*/ 2147483647 h 73"/>
                <a:gd name="T14" fmla="*/ 2147483647 w 78"/>
                <a:gd name="T15" fmla="*/ 2147483647 h 73"/>
                <a:gd name="T16" fmla="*/ 2147483647 w 78"/>
                <a:gd name="T17" fmla="*/ 2147483647 h 73"/>
                <a:gd name="T18" fmla="*/ 2147483647 w 78"/>
                <a:gd name="T19" fmla="*/ 2147483647 h 73"/>
                <a:gd name="T20" fmla="*/ 2147483647 w 78"/>
                <a:gd name="T21" fmla="*/ 2147483647 h 73"/>
                <a:gd name="T22" fmla="*/ 2147483647 w 78"/>
                <a:gd name="T23" fmla="*/ 2147483647 h 73"/>
                <a:gd name="T24" fmla="*/ 2147483647 w 78"/>
                <a:gd name="T25" fmla="*/ 2147483647 h 73"/>
                <a:gd name="T26" fmla="*/ 2147483647 w 78"/>
                <a:gd name="T27" fmla="*/ 2147483647 h 73"/>
                <a:gd name="T28" fmla="*/ 2147483647 w 78"/>
                <a:gd name="T29" fmla="*/ 2147483647 h 73"/>
                <a:gd name="T30" fmla="*/ 2147483647 w 78"/>
                <a:gd name="T31" fmla="*/ 2147483647 h 73"/>
                <a:gd name="T32" fmla="*/ 2147483647 w 78"/>
                <a:gd name="T33" fmla="*/ 2147483647 h 73"/>
                <a:gd name="T34" fmla="*/ 2147483647 w 78"/>
                <a:gd name="T35" fmla="*/ 2147483647 h 73"/>
                <a:gd name="T36" fmla="*/ 2147483647 w 78"/>
                <a:gd name="T37" fmla="*/ 2147483647 h 73"/>
                <a:gd name="T38" fmla="*/ 2147483647 w 78"/>
                <a:gd name="T39" fmla="*/ 2147483647 h 73"/>
                <a:gd name="T40" fmla="*/ 2147483647 w 78"/>
                <a:gd name="T41" fmla="*/ 2147483647 h 73"/>
                <a:gd name="T42" fmla="*/ 2147483647 w 78"/>
                <a:gd name="T43" fmla="*/ 2147483647 h 73"/>
                <a:gd name="T44" fmla="*/ 2147483647 w 78"/>
                <a:gd name="T45" fmla="*/ 2147483647 h 73"/>
                <a:gd name="T46" fmla="*/ 2147483647 w 78"/>
                <a:gd name="T47" fmla="*/ 2147483647 h 73"/>
                <a:gd name="T48" fmla="*/ 2147483647 w 78"/>
                <a:gd name="T49" fmla="*/ 2147483647 h 73"/>
                <a:gd name="T50" fmla="*/ 2147483647 w 78"/>
                <a:gd name="T51" fmla="*/ 2147483647 h 73"/>
                <a:gd name="T52" fmla="*/ 2147483647 w 78"/>
                <a:gd name="T53" fmla="*/ 2147483647 h 73"/>
                <a:gd name="T54" fmla="*/ 2147483647 w 78"/>
                <a:gd name="T55" fmla="*/ 2147483647 h 73"/>
                <a:gd name="T56" fmla="*/ 2147483647 w 78"/>
                <a:gd name="T57" fmla="*/ 2147483647 h 73"/>
                <a:gd name="T58" fmla="*/ 2147483647 w 78"/>
                <a:gd name="T59" fmla="*/ 2147483647 h 73"/>
                <a:gd name="T60" fmla="*/ 2147483647 w 78"/>
                <a:gd name="T61" fmla="*/ 2147483647 h 73"/>
                <a:gd name="T62" fmla="*/ 2147483647 w 78"/>
                <a:gd name="T63" fmla="*/ 2147483647 h 73"/>
                <a:gd name="T64" fmla="*/ 2147483647 w 78"/>
                <a:gd name="T65" fmla="*/ 2147483647 h 73"/>
                <a:gd name="T66" fmla="*/ 2147483647 w 78"/>
                <a:gd name="T67" fmla="*/ 2147483647 h 73"/>
                <a:gd name="T68" fmla="*/ 2147483647 w 78"/>
                <a:gd name="T69" fmla="*/ 2147483647 h 73"/>
                <a:gd name="T70" fmla="*/ 2147483647 w 78"/>
                <a:gd name="T71" fmla="*/ 2147483647 h 73"/>
                <a:gd name="T72" fmla="*/ 2147483647 w 78"/>
                <a:gd name="T73" fmla="*/ 2147483647 h 73"/>
                <a:gd name="T74" fmla="*/ 2147483647 w 78"/>
                <a:gd name="T75" fmla="*/ 2147483647 h 73"/>
                <a:gd name="T76" fmla="*/ 2147483647 w 78"/>
                <a:gd name="T77" fmla="*/ 2147483647 h 73"/>
                <a:gd name="T78" fmla="*/ 2147483647 w 78"/>
                <a:gd name="T79" fmla="*/ 2147483647 h 73"/>
                <a:gd name="T80" fmla="*/ 2147483647 w 78"/>
                <a:gd name="T81" fmla="*/ 2147483647 h 73"/>
                <a:gd name="T82" fmla="*/ 2147483647 w 78"/>
                <a:gd name="T83" fmla="*/ 2147483647 h 73"/>
                <a:gd name="T84" fmla="*/ 2147483647 w 78"/>
                <a:gd name="T85" fmla="*/ 2147483647 h 73"/>
                <a:gd name="T86" fmla="*/ 2147483647 w 78"/>
                <a:gd name="T87" fmla="*/ 0 h 73"/>
                <a:gd name="T88" fmla="*/ 2147483647 w 78"/>
                <a:gd name="T89" fmla="*/ 2147483647 h 73"/>
                <a:gd name="T90" fmla="*/ 2147483647 w 78"/>
                <a:gd name="T91" fmla="*/ 2147483647 h 73"/>
                <a:gd name="T92" fmla="*/ 2147483647 w 78"/>
                <a:gd name="T93" fmla="*/ 2147483647 h 73"/>
                <a:gd name="T94" fmla="*/ 2147483647 w 78"/>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73"/>
                <a:gd name="T146" fmla="*/ 78 w 78"/>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73">
                  <a:moveTo>
                    <a:pt x="58" y="22"/>
                  </a:moveTo>
                  <a:lnTo>
                    <a:pt x="46" y="17"/>
                  </a:lnTo>
                  <a:lnTo>
                    <a:pt x="49" y="17"/>
                  </a:lnTo>
                  <a:lnTo>
                    <a:pt x="37" y="16"/>
                  </a:lnTo>
                  <a:lnTo>
                    <a:pt x="43" y="14"/>
                  </a:lnTo>
                  <a:lnTo>
                    <a:pt x="30" y="26"/>
                  </a:lnTo>
                  <a:lnTo>
                    <a:pt x="31" y="25"/>
                  </a:lnTo>
                  <a:lnTo>
                    <a:pt x="20" y="40"/>
                  </a:lnTo>
                  <a:lnTo>
                    <a:pt x="21" y="38"/>
                  </a:lnTo>
                  <a:lnTo>
                    <a:pt x="16" y="52"/>
                  </a:lnTo>
                  <a:lnTo>
                    <a:pt x="15" y="45"/>
                  </a:lnTo>
                  <a:lnTo>
                    <a:pt x="22" y="57"/>
                  </a:lnTo>
                  <a:lnTo>
                    <a:pt x="17" y="54"/>
                  </a:lnTo>
                  <a:lnTo>
                    <a:pt x="33" y="57"/>
                  </a:lnTo>
                  <a:lnTo>
                    <a:pt x="29" y="57"/>
                  </a:lnTo>
                  <a:lnTo>
                    <a:pt x="43" y="53"/>
                  </a:lnTo>
                  <a:lnTo>
                    <a:pt x="40" y="55"/>
                  </a:lnTo>
                  <a:lnTo>
                    <a:pt x="61" y="33"/>
                  </a:lnTo>
                  <a:lnTo>
                    <a:pt x="59" y="37"/>
                  </a:lnTo>
                  <a:lnTo>
                    <a:pt x="62" y="23"/>
                  </a:lnTo>
                  <a:lnTo>
                    <a:pt x="62" y="26"/>
                  </a:lnTo>
                  <a:lnTo>
                    <a:pt x="61" y="19"/>
                  </a:lnTo>
                  <a:lnTo>
                    <a:pt x="66" y="25"/>
                  </a:lnTo>
                  <a:lnTo>
                    <a:pt x="58" y="22"/>
                  </a:lnTo>
                  <a:close/>
                  <a:moveTo>
                    <a:pt x="71" y="10"/>
                  </a:moveTo>
                  <a:cubicBezTo>
                    <a:pt x="74" y="11"/>
                    <a:pt x="76" y="13"/>
                    <a:pt x="76" y="16"/>
                  </a:cubicBezTo>
                  <a:lnTo>
                    <a:pt x="77" y="23"/>
                  </a:lnTo>
                  <a:cubicBezTo>
                    <a:pt x="78" y="24"/>
                    <a:pt x="77" y="25"/>
                    <a:pt x="77" y="26"/>
                  </a:cubicBezTo>
                  <a:lnTo>
                    <a:pt x="74" y="40"/>
                  </a:lnTo>
                  <a:cubicBezTo>
                    <a:pt x="74" y="42"/>
                    <a:pt x="73" y="43"/>
                    <a:pt x="72" y="44"/>
                  </a:cubicBezTo>
                  <a:lnTo>
                    <a:pt x="51" y="66"/>
                  </a:lnTo>
                  <a:cubicBezTo>
                    <a:pt x="50" y="67"/>
                    <a:pt x="49" y="68"/>
                    <a:pt x="48" y="68"/>
                  </a:cubicBezTo>
                  <a:lnTo>
                    <a:pt x="34" y="72"/>
                  </a:lnTo>
                  <a:cubicBezTo>
                    <a:pt x="32" y="73"/>
                    <a:pt x="31" y="73"/>
                    <a:pt x="30" y="72"/>
                  </a:cubicBezTo>
                  <a:lnTo>
                    <a:pt x="14" y="69"/>
                  </a:lnTo>
                  <a:cubicBezTo>
                    <a:pt x="12" y="69"/>
                    <a:pt x="10" y="68"/>
                    <a:pt x="9" y="66"/>
                  </a:cubicBezTo>
                  <a:lnTo>
                    <a:pt x="2" y="54"/>
                  </a:lnTo>
                  <a:cubicBezTo>
                    <a:pt x="0" y="51"/>
                    <a:pt x="0" y="49"/>
                    <a:pt x="1" y="47"/>
                  </a:cubicBezTo>
                  <a:lnTo>
                    <a:pt x="6" y="33"/>
                  </a:lnTo>
                  <a:cubicBezTo>
                    <a:pt x="6" y="32"/>
                    <a:pt x="7" y="31"/>
                    <a:pt x="7" y="31"/>
                  </a:cubicBezTo>
                  <a:lnTo>
                    <a:pt x="18" y="16"/>
                  </a:lnTo>
                  <a:cubicBezTo>
                    <a:pt x="18" y="15"/>
                    <a:pt x="19" y="15"/>
                    <a:pt x="19" y="15"/>
                  </a:cubicBezTo>
                  <a:lnTo>
                    <a:pt x="32" y="3"/>
                  </a:lnTo>
                  <a:cubicBezTo>
                    <a:pt x="34" y="1"/>
                    <a:pt x="36" y="0"/>
                    <a:pt x="38" y="0"/>
                  </a:cubicBezTo>
                  <a:lnTo>
                    <a:pt x="50" y="1"/>
                  </a:lnTo>
                  <a:cubicBezTo>
                    <a:pt x="51" y="2"/>
                    <a:pt x="52" y="2"/>
                    <a:pt x="53" y="2"/>
                  </a:cubicBezTo>
                  <a:lnTo>
                    <a:pt x="63" y="7"/>
                  </a:lnTo>
                  <a:lnTo>
                    <a:pt x="71"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9" name="Freeform 150"/>
            <p:cNvSpPr>
              <a:spLocks/>
            </p:cNvSpPr>
            <p:nvPr/>
          </p:nvSpPr>
          <p:spPr bwMode="auto">
            <a:xfrm>
              <a:off x="5929313" y="5126038"/>
              <a:ext cx="9525" cy="11113"/>
            </a:xfrm>
            <a:custGeom>
              <a:avLst/>
              <a:gdLst>
                <a:gd name="T0" fmla="*/ 2147483647 w 16"/>
                <a:gd name="T1" fmla="*/ 0 h 16"/>
                <a:gd name="T2" fmla="*/ 2147483647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2" y="0"/>
                  </a:moveTo>
                  <a:cubicBezTo>
                    <a:pt x="12" y="0"/>
                    <a:pt x="8" y="0"/>
                    <a:pt x="8" y="0"/>
                  </a:cubicBezTo>
                  <a:cubicBezTo>
                    <a:pt x="4" y="4"/>
                    <a:pt x="0" y="8"/>
                    <a:pt x="4" y="12"/>
                  </a:cubicBezTo>
                  <a:cubicBezTo>
                    <a:pt x="8" y="16"/>
                    <a:pt x="12" y="12"/>
                    <a:pt x="12" y="8"/>
                  </a:cubicBezTo>
                  <a:cubicBezTo>
                    <a:pt x="16" y="4"/>
                    <a:pt x="16" y="4"/>
                    <a:pt x="1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0" name="Freeform 151"/>
            <p:cNvSpPr>
              <a:spLocks/>
            </p:cNvSpPr>
            <p:nvPr/>
          </p:nvSpPr>
          <p:spPr bwMode="auto">
            <a:xfrm>
              <a:off x="5918200" y="5126038"/>
              <a:ext cx="69850" cy="52388"/>
            </a:xfrm>
            <a:custGeom>
              <a:avLst/>
              <a:gdLst>
                <a:gd name="T0" fmla="*/ 2147483647 w 112"/>
                <a:gd name="T1" fmla="*/ 2147483647 h 80"/>
                <a:gd name="T2" fmla="*/ 2147483647 w 112"/>
                <a:gd name="T3" fmla="*/ 0 h 80"/>
                <a:gd name="T4" fmla="*/ 2147483647 w 112"/>
                <a:gd name="T5" fmla="*/ 2147483647 h 80"/>
                <a:gd name="T6" fmla="*/ 2147483647 w 112"/>
                <a:gd name="T7" fmla="*/ 2147483647 h 80"/>
                <a:gd name="T8" fmla="*/ 2147483647 w 112"/>
                <a:gd name="T9" fmla="*/ 2147483647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95" y="6"/>
                  </a:moveTo>
                  <a:cubicBezTo>
                    <a:pt x="83" y="0"/>
                    <a:pt x="71" y="0"/>
                    <a:pt x="59" y="0"/>
                  </a:cubicBezTo>
                  <a:cubicBezTo>
                    <a:pt x="36" y="11"/>
                    <a:pt x="0" y="48"/>
                    <a:pt x="36" y="64"/>
                  </a:cubicBezTo>
                  <a:cubicBezTo>
                    <a:pt x="59" y="80"/>
                    <a:pt x="89" y="54"/>
                    <a:pt x="101" y="38"/>
                  </a:cubicBezTo>
                  <a:cubicBezTo>
                    <a:pt x="101" y="27"/>
                    <a:pt x="112" y="6"/>
                    <a:pt x="95"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1" name="Freeform 152"/>
            <p:cNvSpPr>
              <a:spLocks noEditPoints="1"/>
            </p:cNvSpPr>
            <p:nvPr/>
          </p:nvSpPr>
          <p:spPr bwMode="auto">
            <a:xfrm>
              <a:off x="5932488" y="5126038"/>
              <a:ext cx="61913" cy="55563"/>
            </a:xfrm>
            <a:custGeom>
              <a:avLst/>
              <a:gdLst>
                <a:gd name="T0" fmla="*/ 2147483647 w 100"/>
                <a:gd name="T1" fmla="*/ 2147483647 h 86"/>
                <a:gd name="T2" fmla="*/ 2147483647 w 100"/>
                <a:gd name="T3" fmla="*/ 2147483647 h 86"/>
                <a:gd name="T4" fmla="*/ 2147483647 w 100"/>
                <a:gd name="T5" fmla="*/ 2147483647 h 86"/>
                <a:gd name="T6" fmla="*/ 2147483647 w 100"/>
                <a:gd name="T7" fmla="*/ 2147483647 h 86"/>
                <a:gd name="T8" fmla="*/ 2147483647 w 100"/>
                <a:gd name="T9" fmla="*/ 2147483647 h 86"/>
                <a:gd name="T10" fmla="*/ 2147483647 w 100"/>
                <a:gd name="T11" fmla="*/ 2147483647 h 86"/>
                <a:gd name="T12" fmla="*/ 2147483647 w 100"/>
                <a:gd name="T13" fmla="*/ 2147483647 h 86"/>
                <a:gd name="T14" fmla="*/ 2147483647 w 100"/>
                <a:gd name="T15" fmla="*/ 2147483647 h 86"/>
                <a:gd name="T16" fmla="*/ 2147483647 w 100"/>
                <a:gd name="T17" fmla="*/ 2147483647 h 86"/>
                <a:gd name="T18" fmla="*/ 2147483647 w 100"/>
                <a:gd name="T19" fmla="*/ 2147483647 h 86"/>
                <a:gd name="T20" fmla="*/ 2147483647 w 100"/>
                <a:gd name="T21" fmla="*/ 2147483647 h 86"/>
                <a:gd name="T22" fmla="*/ 2147483647 w 100"/>
                <a:gd name="T23" fmla="*/ 2147483647 h 86"/>
                <a:gd name="T24" fmla="*/ 2147483647 w 100"/>
                <a:gd name="T25" fmla="*/ 2147483647 h 86"/>
                <a:gd name="T26" fmla="*/ 2147483647 w 100"/>
                <a:gd name="T27" fmla="*/ 2147483647 h 86"/>
                <a:gd name="T28" fmla="*/ 2147483647 w 100"/>
                <a:gd name="T29" fmla="*/ 2147483647 h 86"/>
                <a:gd name="T30" fmla="*/ 2147483647 w 100"/>
                <a:gd name="T31" fmla="*/ 2147483647 h 86"/>
                <a:gd name="T32" fmla="*/ 2147483647 w 100"/>
                <a:gd name="T33" fmla="*/ 2147483647 h 86"/>
                <a:gd name="T34" fmla="*/ 2147483647 w 100"/>
                <a:gd name="T35" fmla="*/ 2147483647 h 86"/>
                <a:gd name="T36" fmla="*/ 2147483647 w 100"/>
                <a:gd name="T37" fmla="*/ 2147483647 h 86"/>
                <a:gd name="T38" fmla="*/ 2147483647 w 100"/>
                <a:gd name="T39" fmla="*/ 2147483647 h 86"/>
                <a:gd name="T40" fmla="*/ 2147483647 w 100"/>
                <a:gd name="T41" fmla="*/ 2147483647 h 86"/>
                <a:gd name="T42" fmla="*/ 2147483647 w 100"/>
                <a:gd name="T43" fmla="*/ 2147483647 h 86"/>
                <a:gd name="T44" fmla="*/ 2147483647 w 100"/>
                <a:gd name="T45" fmla="*/ 2147483647 h 86"/>
                <a:gd name="T46" fmla="*/ 2147483647 w 100"/>
                <a:gd name="T47" fmla="*/ 2147483647 h 86"/>
                <a:gd name="T48" fmla="*/ 2147483647 w 100"/>
                <a:gd name="T49" fmla="*/ 2147483647 h 86"/>
                <a:gd name="T50" fmla="*/ 2147483647 w 100"/>
                <a:gd name="T51" fmla="*/ 2147483647 h 86"/>
                <a:gd name="T52" fmla="*/ 2147483647 w 100"/>
                <a:gd name="T53" fmla="*/ 2147483647 h 86"/>
                <a:gd name="T54" fmla="*/ 2147483647 w 100"/>
                <a:gd name="T55" fmla="*/ 2147483647 h 86"/>
                <a:gd name="T56" fmla="*/ 2147483647 w 100"/>
                <a:gd name="T57" fmla="*/ 2147483647 h 86"/>
                <a:gd name="T58" fmla="*/ 2147483647 w 100"/>
                <a:gd name="T59" fmla="*/ 2147483647 h 86"/>
                <a:gd name="T60" fmla="*/ 2147483647 w 100"/>
                <a:gd name="T61" fmla="*/ 2147483647 h 86"/>
                <a:gd name="T62" fmla="*/ 2147483647 w 100"/>
                <a:gd name="T63" fmla="*/ 2147483647 h 86"/>
                <a:gd name="T64" fmla="*/ 2147483647 w 100"/>
                <a:gd name="T65" fmla="*/ 2147483647 h 86"/>
                <a:gd name="T66" fmla="*/ 2147483647 w 100"/>
                <a:gd name="T67" fmla="*/ 2147483647 h 86"/>
                <a:gd name="T68" fmla="*/ 2147483647 w 100"/>
                <a:gd name="T69" fmla="*/ 2147483647 h 86"/>
                <a:gd name="T70" fmla="*/ 2147483647 w 100"/>
                <a:gd name="T71" fmla="*/ 2147483647 h 86"/>
                <a:gd name="T72" fmla="*/ 2147483647 w 100"/>
                <a:gd name="T73" fmla="*/ 2147483647 h 86"/>
                <a:gd name="T74" fmla="*/ 2147483647 w 100"/>
                <a:gd name="T75" fmla="*/ 2147483647 h 86"/>
                <a:gd name="T76" fmla="*/ 2147483647 w 100"/>
                <a:gd name="T77" fmla="*/ 2147483647 h 86"/>
                <a:gd name="T78" fmla="*/ 2147483647 w 100"/>
                <a:gd name="T79" fmla="*/ 2147483647 h 86"/>
                <a:gd name="T80" fmla="*/ 2147483647 w 100"/>
                <a:gd name="T81" fmla="*/ 2147483647 h 86"/>
                <a:gd name="T82" fmla="*/ 2147483647 w 100"/>
                <a:gd name="T83" fmla="*/ 2147483647 h 86"/>
                <a:gd name="T84" fmla="*/ 2147483647 w 100"/>
                <a:gd name="T85" fmla="*/ 2147483647 h 86"/>
                <a:gd name="T86" fmla="*/ 2147483647 w 100"/>
                <a:gd name="T87" fmla="*/ 2147483647 h 86"/>
                <a:gd name="T88" fmla="*/ 2147483647 w 100"/>
                <a:gd name="T89" fmla="*/ 2147483647 h 86"/>
                <a:gd name="T90" fmla="*/ 2147483647 w 100"/>
                <a:gd name="T91" fmla="*/ 2147483647 h 86"/>
                <a:gd name="T92" fmla="*/ 2147483647 w 100"/>
                <a:gd name="T93" fmla="*/ 2147483647 h 86"/>
                <a:gd name="T94" fmla="*/ 2147483647 w 100"/>
                <a:gd name="T95" fmla="*/ 2147483647 h 86"/>
                <a:gd name="T96" fmla="*/ 2147483647 w 100"/>
                <a:gd name="T97" fmla="*/ 2147483647 h 86"/>
                <a:gd name="T98" fmla="*/ 2147483647 w 100"/>
                <a:gd name="T99" fmla="*/ 2147483647 h 86"/>
                <a:gd name="T100" fmla="*/ 2147483647 w 100"/>
                <a:gd name="T101" fmla="*/ 2147483647 h 86"/>
                <a:gd name="T102" fmla="*/ 2147483647 w 100"/>
                <a:gd name="T103" fmla="*/ 0 h 86"/>
                <a:gd name="T104" fmla="*/ 2147483647 w 100"/>
                <a:gd name="T105" fmla="*/ 2147483647 h 86"/>
                <a:gd name="T106" fmla="*/ 2147483647 w 100"/>
                <a:gd name="T107" fmla="*/ 2147483647 h 86"/>
                <a:gd name="T108" fmla="*/ 2147483647 w 100"/>
                <a:gd name="T109" fmla="*/ 2147483647 h 86"/>
                <a:gd name="T110" fmla="*/ 2147483647 w 100"/>
                <a:gd name="T111" fmla="*/ 2147483647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
                <a:gd name="T169" fmla="*/ 0 h 86"/>
                <a:gd name="T170" fmla="*/ 100 w 100"/>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 h="86">
                  <a:moveTo>
                    <a:pt x="80" y="22"/>
                  </a:moveTo>
                  <a:lnTo>
                    <a:pt x="62" y="17"/>
                  </a:lnTo>
                  <a:lnTo>
                    <a:pt x="64" y="17"/>
                  </a:lnTo>
                  <a:lnTo>
                    <a:pt x="46" y="16"/>
                  </a:lnTo>
                  <a:lnTo>
                    <a:pt x="51" y="15"/>
                  </a:lnTo>
                  <a:lnTo>
                    <a:pt x="33" y="27"/>
                  </a:lnTo>
                  <a:lnTo>
                    <a:pt x="34" y="26"/>
                  </a:lnTo>
                  <a:lnTo>
                    <a:pt x="18" y="44"/>
                  </a:lnTo>
                  <a:lnTo>
                    <a:pt x="20" y="40"/>
                  </a:lnTo>
                  <a:lnTo>
                    <a:pt x="16" y="59"/>
                  </a:lnTo>
                  <a:lnTo>
                    <a:pt x="15" y="53"/>
                  </a:lnTo>
                  <a:lnTo>
                    <a:pt x="20" y="61"/>
                  </a:lnTo>
                  <a:lnTo>
                    <a:pt x="18" y="59"/>
                  </a:lnTo>
                  <a:lnTo>
                    <a:pt x="28" y="66"/>
                  </a:lnTo>
                  <a:lnTo>
                    <a:pt x="26" y="65"/>
                  </a:lnTo>
                  <a:lnTo>
                    <a:pt x="44" y="70"/>
                  </a:lnTo>
                  <a:lnTo>
                    <a:pt x="39" y="70"/>
                  </a:lnTo>
                  <a:lnTo>
                    <a:pt x="58" y="64"/>
                  </a:lnTo>
                  <a:lnTo>
                    <a:pt x="56" y="65"/>
                  </a:lnTo>
                  <a:lnTo>
                    <a:pt x="72" y="53"/>
                  </a:lnTo>
                  <a:lnTo>
                    <a:pt x="71" y="54"/>
                  </a:lnTo>
                  <a:lnTo>
                    <a:pt x="83" y="41"/>
                  </a:lnTo>
                  <a:lnTo>
                    <a:pt x="81" y="45"/>
                  </a:lnTo>
                  <a:lnTo>
                    <a:pt x="84" y="25"/>
                  </a:lnTo>
                  <a:lnTo>
                    <a:pt x="84" y="27"/>
                  </a:lnTo>
                  <a:lnTo>
                    <a:pt x="83" y="18"/>
                  </a:lnTo>
                  <a:lnTo>
                    <a:pt x="88" y="25"/>
                  </a:lnTo>
                  <a:lnTo>
                    <a:pt x="80" y="22"/>
                  </a:lnTo>
                  <a:close/>
                  <a:moveTo>
                    <a:pt x="93" y="10"/>
                  </a:moveTo>
                  <a:cubicBezTo>
                    <a:pt x="96" y="11"/>
                    <a:pt x="98" y="14"/>
                    <a:pt x="98" y="17"/>
                  </a:cubicBezTo>
                  <a:lnTo>
                    <a:pt x="99" y="26"/>
                  </a:lnTo>
                  <a:cubicBezTo>
                    <a:pt x="100" y="26"/>
                    <a:pt x="99" y="27"/>
                    <a:pt x="99" y="28"/>
                  </a:cubicBezTo>
                  <a:lnTo>
                    <a:pt x="96" y="48"/>
                  </a:lnTo>
                  <a:cubicBezTo>
                    <a:pt x="96" y="49"/>
                    <a:pt x="95" y="51"/>
                    <a:pt x="94" y="52"/>
                  </a:cubicBezTo>
                  <a:lnTo>
                    <a:pt x="82" y="65"/>
                  </a:lnTo>
                  <a:cubicBezTo>
                    <a:pt x="82" y="65"/>
                    <a:pt x="82" y="66"/>
                    <a:pt x="81" y="66"/>
                  </a:cubicBezTo>
                  <a:lnTo>
                    <a:pt x="65" y="78"/>
                  </a:lnTo>
                  <a:cubicBezTo>
                    <a:pt x="65" y="78"/>
                    <a:pt x="64" y="79"/>
                    <a:pt x="63" y="79"/>
                  </a:cubicBezTo>
                  <a:lnTo>
                    <a:pt x="44" y="85"/>
                  </a:lnTo>
                  <a:cubicBezTo>
                    <a:pt x="42" y="86"/>
                    <a:pt x="41" y="86"/>
                    <a:pt x="39" y="85"/>
                  </a:cubicBezTo>
                  <a:lnTo>
                    <a:pt x="21" y="80"/>
                  </a:lnTo>
                  <a:cubicBezTo>
                    <a:pt x="20" y="80"/>
                    <a:pt x="20" y="80"/>
                    <a:pt x="19" y="79"/>
                  </a:cubicBezTo>
                  <a:lnTo>
                    <a:pt x="9" y="72"/>
                  </a:lnTo>
                  <a:cubicBezTo>
                    <a:pt x="8" y="71"/>
                    <a:pt x="7" y="71"/>
                    <a:pt x="7" y="70"/>
                  </a:cubicBezTo>
                  <a:lnTo>
                    <a:pt x="2" y="62"/>
                  </a:lnTo>
                  <a:cubicBezTo>
                    <a:pt x="1" y="60"/>
                    <a:pt x="0" y="58"/>
                    <a:pt x="1" y="56"/>
                  </a:cubicBezTo>
                  <a:lnTo>
                    <a:pt x="5" y="37"/>
                  </a:lnTo>
                  <a:cubicBezTo>
                    <a:pt x="5" y="35"/>
                    <a:pt x="6" y="34"/>
                    <a:pt x="6" y="33"/>
                  </a:cubicBezTo>
                  <a:lnTo>
                    <a:pt x="22" y="15"/>
                  </a:lnTo>
                  <a:cubicBezTo>
                    <a:pt x="23" y="15"/>
                    <a:pt x="23" y="14"/>
                    <a:pt x="24" y="14"/>
                  </a:cubicBezTo>
                  <a:lnTo>
                    <a:pt x="42" y="2"/>
                  </a:lnTo>
                  <a:cubicBezTo>
                    <a:pt x="43" y="1"/>
                    <a:pt x="45" y="0"/>
                    <a:pt x="47" y="0"/>
                  </a:cubicBezTo>
                  <a:lnTo>
                    <a:pt x="65" y="1"/>
                  </a:lnTo>
                  <a:cubicBezTo>
                    <a:pt x="65" y="2"/>
                    <a:pt x="66" y="2"/>
                    <a:pt x="67" y="2"/>
                  </a:cubicBezTo>
                  <a:lnTo>
                    <a:pt x="85" y="7"/>
                  </a:lnTo>
                  <a:lnTo>
                    <a:pt x="93"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2" name="Freeform 153"/>
            <p:cNvSpPr>
              <a:spLocks/>
            </p:cNvSpPr>
            <p:nvPr/>
          </p:nvSpPr>
          <p:spPr bwMode="auto">
            <a:xfrm>
              <a:off x="5938838" y="5137151"/>
              <a:ext cx="20638"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27" y="0"/>
                  </a:moveTo>
                  <a:cubicBezTo>
                    <a:pt x="22" y="0"/>
                    <a:pt x="16" y="0"/>
                    <a:pt x="16" y="0"/>
                  </a:cubicBezTo>
                  <a:cubicBezTo>
                    <a:pt x="6" y="4"/>
                    <a:pt x="0" y="12"/>
                    <a:pt x="6" y="16"/>
                  </a:cubicBezTo>
                  <a:cubicBezTo>
                    <a:pt x="16" y="16"/>
                    <a:pt x="22" y="12"/>
                    <a:pt x="27" y="8"/>
                  </a:cubicBezTo>
                  <a:cubicBezTo>
                    <a:pt x="27" y="8"/>
                    <a:pt x="32" y="0"/>
                    <a:pt x="27"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3" name="Freeform 154"/>
            <p:cNvSpPr>
              <a:spLocks/>
            </p:cNvSpPr>
            <p:nvPr/>
          </p:nvSpPr>
          <p:spPr bwMode="auto">
            <a:xfrm>
              <a:off x="5959475" y="5178426"/>
              <a:ext cx="168275"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0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2147483647 w 272"/>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432"/>
                <a:gd name="T32" fmla="*/ 272 w 272"/>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432">
                  <a:moveTo>
                    <a:pt x="272" y="366"/>
                  </a:moveTo>
                  <a:cubicBezTo>
                    <a:pt x="151" y="426"/>
                    <a:pt x="134" y="294"/>
                    <a:pt x="134" y="294"/>
                  </a:cubicBezTo>
                  <a:cubicBezTo>
                    <a:pt x="139" y="246"/>
                    <a:pt x="70" y="198"/>
                    <a:pt x="70" y="198"/>
                  </a:cubicBezTo>
                  <a:cubicBezTo>
                    <a:pt x="12" y="150"/>
                    <a:pt x="64" y="54"/>
                    <a:pt x="64" y="54"/>
                  </a:cubicBezTo>
                  <a:cubicBezTo>
                    <a:pt x="87" y="18"/>
                    <a:pt x="35" y="0"/>
                    <a:pt x="35" y="0"/>
                  </a:cubicBezTo>
                  <a:cubicBezTo>
                    <a:pt x="35" y="0"/>
                    <a:pt x="76" y="18"/>
                    <a:pt x="58" y="54"/>
                  </a:cubicBezTo>
                  <a:cubicBezTo>
                    <a:pt x="58" y="54"/>
                    <a:pt x="0" y="150"/>
                    <a:pt x="64" y="204"/>
                  </a:cubicBezTo>
                  <a:cubicBezTo>
                    <a:pt x="64" y="204"/>
                    <a:pt x="134" y="252"/>
                    <a:pt x="134" y="300"/>
                  </a:cubicBezTo>
                  <a:cubicBezTo>
                    <a:pt x="134" y="300"/>
                    <a:pt x="134" y="432"/>
                    <a:pt x="261" y="366"/>
                  </a:cubicBezTo>
                  <a:cubicBezTo>
                    <a:pt x="261" y="366"/>
                    <a:pt x="272" y="366"/>
                    <a:pt x="272" y="366"/>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4" name="Freeform 155"/>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29" y="0"/>
                    <a:pt x="15" y="6"/>
                  </a:cubicBezTo>
                  <a:cubicBezTo>
                    <a:pt x="15" y="6"/>
                    <a:pt x="0" y="32"/>
                    <a:pt x="0" y="43"/>
                  </a:cubicBezTo>
                  <a:cubicBezTo>
                    <a:pt x="0" y="43"/>
                    <a:pt x="24" y="48"/>
                    <a:pt x="34" y="38"/>
                  </a:cubicBezTo>
                  <a:cubicBezTo>
                    <a:pt x="34" y="38"/>
                    <a:pt x="48" y="27"/>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5" name="Freeform 156"/>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24" y="0"/>
                    <a:pt x="12" y="16"/>
                  </a:cubicBezTo>
                  <a:cubicBezTo>
                    <a:pt x="12" y="16"/>
                    <a:pt x="0" y="40"/>
                    <a:pt x="6" y="48"/>
                  </a:cubicBezTo>
                  <a:cubicBezTo>
                    <a:pt x="6" y="48"/>
                    <a:pt x="24" y="48"/>
                    <a:pt x="36" y="40"/>
                  </a:cubicBezTo>
                  <a:cubicBezTo>
                    <a:pt x="36" y="40"/>
                    <a:pt x="36" y="32"/>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6" name="Freeform 157"/>
            <p:cNvSpPr>
              <a:spLocks/>
            </p:cNvSpPr>
            <p:nvPr/>
          </p:nvSpPr>
          <p:spPr bwMode="auto">
            <a:xfrm>
              <a:off x="6029325" y="5311776"/>
              <a:ext cx="28575"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32" y="0"/>
                    <a:pt x="16" y="6"/>
                  </a:cubicBezTo>
                  <a:cubicBezTo>
                    <a:pt x="16" y="6"/>
                    <a:pt x="0" y="30"/>
                    <a:pt x="0" y="48"/>
                  </a:cubicBezTo>
                  <a:cubicBezTo>
                    <a:pt x="0" y="48"/>
                    <a:pt x="22" y="48"/>
                    <a:pt x="38" y="36"/>
                  </a:cubicBezTo>
                  <a:cubicBezTo>
                    <a:pt x="38" y="36"/>
                    <a:pt x="48" y="24"/>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7" name="Freeform 158"/>
            <p:cNvSpPr>
              <a:spLocks/>
            </p:cNvSpPr>
            <p:nvPr/>
          </p:nvSpPr>
          <p:spPr bwMode="auto">
            <a:xfrm>
              <a:off x="6038850" y="5311776"/>
              <a:ext cx="19050"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8"/>
                  </a:moveTo>
                  <a:cubicBezTo>
                    <a:pt x="32" y="8"/>
                    <a:pt x="14" y="0"/>
                    <a:pt x="10" y="8"/>
                  </a:cubicBezTo>
                  <a:cubicBezTo>
                    <a:pt x="10" y="8"/>
                    <a:pt x="0" y="32"/>
                    <a:pt x="5" y="48"/>
                  </a:cubicBezTo>
                  <a:cubicBezTo>
                    <a:pt x="5" y="48"/>
                    <a:pt x="19" y="40"/>
                    <a:pt x="23" y="32"/>
                  </a:cubicBezTo>
                  <a:cubicBezTo>
                    <a:pt x="23" y="32"/>
                    <a:pt x="28" y="24"/>
                    <a:pt x="32"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8" name="Freeform 159"/>
            <p:cNvSpPr>
              <a:spLocks/>
            </p:cNvSpPr>
            <p:nvPr/>
          </p:nvSpPr>
          <p:spPr bwMode="auto">
            <a:xfrm>
              <a:off x="6038850" y="5332413"/>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2" y="0"/>
                    <a:pt x="16" y="8"/>
                  </a:cubicBezTo>
                  <a:cubicBezTo>
                    <a:pt x="16" y="8"/>
                    <a:pt x="0" y="24"/>
                    <a:pt x="0" y="48"/>
                  </a:cubicBezTo>
                  <a:cubicBezTo>
                    <a:pt x="0" y="48"/>
                    <a:pt x="22" y="48"/>
                    <a:pt x="32" y="40"/>
                  </a:cubicBezTo>
                  <a:cubicBezTo>
                    <a:pt x="32" y="40"/>
                    <a:pt x="48" y="32"/>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9" name="Freeform 160"/>
            <p:cNvSpPr>
              <a:spLocks/>
            </p:cNvSpPr>
            <p:nvPr/>
          </p:nvSpPr>
          <p:spPr bwMode="auto">
            <a:xfrm>
              <a:off x="6038850" y="5343526"/>
              <a:ext cx="30163" cy="9525"/>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14" y="4"/>
                  </a:cubicBezTo>
                  <a:cubicBezTo>
                    <a:pt x="14" y="4"/>
                    <a:pt x="0" y="12"/>
                    <a:pt x="0" y="16"/>
                  </a:cubicBezTo>
                  <a:cubicBezTo>
                    <a:pt x="0" y="16"/>
                    <a:pt x="21" y="16"/>
                    <a:pt x="35" y="16"/>
                  </a:cubicBezTo>
                  <a:cubicBezTo>
                    <a:pt x="35" y="16"/>
                    <a:pt x="35" y="12"/>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0" name="Freeform 161"/>
            <p:cNvSpPr>
              <a:spLocks/>
            </p:cNvSpPr>
            <p:nvPr/>
          </p:nvSpPr>
          <p:spPr bwMode="auto">
            <a:xfrm>
              <a:off x="6038850" y="535305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16"/>
                    <a:pt x="0" y="32"/>
                  </a:cubicBezTo>
                  <a:cubicBezTo>
                    <a:pt x="0" y="32"/>
                    <a:pt x="26" y="32"/>
                    <a:pt x="39" y="27"/>
                  </a:cubicBezTo>
                  <a:cubicBezTo>
                    <a:pt x="39" y="27"/>
                    <a:pt x="58" y="16"/>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1" name="Freeform 162"/>
            <p:cNvSpPr>
              <a:spLocks/>
            </p:cNvSpPr>
            <p:nvPr/>
          </p:nvSpPr>
          <p:spPr bwMode="auto">
            <a:xfrm>
              <a:off x="6048375" y="5353051"/>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4" y="0"/>
                    <a:pt x="12" y="7"/>
                  </a:cubicBezTo>
                  <a:cubicBezTo>
                    <a:pt x="12" y="7"/>
                    <a:pt x="0" y="26"/>
                    <a:pt x="0" y="32"/>
                  </a:cubicBezTo>
                  <a:cubicBezTo>
                    <a:pt x="0" y="32"/>
                    <a:pt x="24" y="32"/>
                    <a:pt x="30" y="26"/>
                  </a:cubicBezTo>
                  <a:cubicBezTo>
                    <a:pt x="30" y="26"/>
                    <a:pt x="36"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2" name="Freeform 163"/>
            <p:cNvSpPr>
              <a:spLocks/>
            </p:cNvSpPr>
            <p:nvPr/>
          </p:nvSpPr>
          <p:spPr bwMode="auto">
            <a:xfrm>
              <a:off x="5999163" y="5281613"/>
              <a:ext cx="39688" cy="30163"/>
            </a:xfrm>
            <a:custGeom>
              <a:avLst/>
              <a:gdLst>
                <a:gd name="T0" fmla="*/ 2147483647 w 64"/>
                <a:gd name="T1" fmla="*/ 0 h 48"/>
                <a:gd name="T2" fmla="*/ 2147483647 w 64"/>
                <a:gd name="T3" fmla="*/ 2147483647 h 48"/>
                <a:gd name="T4" fmla="*/ 0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0"/>
                  </a:moveTo>
                  <a:cubicBezTo>
                    <a:pt x="64" y="0"/>
                    <a:pt x="39" y="0"/>
                    <a:pt x="20" y="6"/>
                  </a:cubicBezTo>
                  <a:cubicBezTo>
                    <a:pt x="20" y="6"/>
                    <a:pt x="0" y="30"/>
                    <a:pt x="0" y="48"/>
                  </a:cubicBezTo>
                  <a:cubicBezTo>
                    <a:pt x="0" y="48"/>
                    <a:pt x="32" y="48"/>
                    <a:pt x="45" y="36"/>
                  </a:cubicBezTo>
                  <a:cubicBezTo>
                    <a:pt x="45" y="36"/>
                    <a:pt x="64" y="24"/>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3" name="Freeform 164"/>
            <p:cNvSpPr>
              <a:spLocks/>
            </p:cNvSpPr>
            <p:nvPr/>
          </p:nvSpPr>
          <p:spPr bwMode="auto">
            <a:xfrm>
              <a:off x="5999163" y="5281613"/>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4" y="0"/>
                    <a:pt x="12" y="8"/>
                  </a:cubicBezTo>
                  <a:cubicBezTo>
                    <a:pt x="12" y="8"/>
                    <a:pt x="0" y="32"/>
                    <a:pt x="6" y="48"/>
                  </a:cubicBezTo>
                  <a:cubicBezTo>
                    <a:pt x="6" y="48"/>
                    <a:pt x="24" y="40"/>
                    <a:pt x="36" y="32"/>
                  </a:cubicBezTo>
                  <a:cubicBezTo>
                    <a:pt x="36" y="32"/>
                    <a:pt x="36" y="24"/>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4" name="Freeform 165"/>
            <p:cNvSpPr>
              <a:spLocks/>
            </p:cNvSpPr>
            <p:nvPr/>
          </p:nvSpPr>
          <p:spPr bwMode="auto">
            <a:xfrm>
              <a:off x="5978525" y="527050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20"/>
                    <a:pt x="0" y="32"/>
                  </a:cubicBezTo>
                  <a:cubicBezTo>
                    <a:pt x="0" y="32"/>
                    <a:pt x="32" y="32"/>
                    <a:pt x="45" y="26"/>
                  </a:cubicBezTo>
                  <a:cubicBezTo>
                    <a:pt x="45" y="26"/>
                    <a:pt x="64"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5" name="Freeform 166"/>
            <p:cNvSpPr>
              <a:spLocks/>
            </p:cNvSpPr>
            <p:nvPr/>
          </p:nvSpPr>
          <p:spPr bwMode="auto">
            <a:xfrm>
              <a:off x="5988050" y="5270501"/>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24" y="0"/>
                    <a:pt x="12" y="8"/>
                  </a:cubicBezTo>
                  <a:cubicBezTo>
                    <a:pt x="12" y="8"/>
                    <a:pt x="0" y="24"/>
                    <a:pt x="6" y="32"/>
                  </a:cubicBezTo>
                  <a:cubicBezTo>
                    <a:pt x="6" y="32"/>
                    <a:pt x="24" y="32"/>
                    <a:pt x="36" y="24"/>
                  </a:cubicBezTo>
                  <a:cubicBezTo>
                    <a:pt x="36" y="24"/>
                    <a:pt x="42"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6" name="Freeform 167"/>
            <p:cNvSpPr>
              <a:spLocks/>
            </p:cNvSpPr>
            <p:nvPr/>
          </p:nvSpPr>
          <p:spPr bwMode="auto">
            <a:xfrm>
              <a:off x="5978525" y="5260976"/>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7"/>
                  </a:moveTo>
                  <a:cubicBezTo>
                    <a:pt x="64" y="7"/>
                    <a:pt x="41" y="0"/>
                    <a:pt x="18" y="0"/>
                  </a:cubicBezTo>
                  <a:cubicBezTo>
                    <a:pt x="18" y="0"/>
                    <a:pt x="0" y="13"/>
                    <a:pt x="0" y="26"/>
                  </a:cubicBezTo>
                  <a:cubicBezTo>
                    <a:pt x="0" y="26"/>
                    <a:pt x="24" y="32"/>
                    <a:pt x="41" y="26"/>
                  </a:cubicBezTo>
                  <a:cubicBezTo>
                    <a:pt x="41" y="26"/>
                    <a:pt x="59" y="20"/>
                    <a:pt x="64"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7" name="Freeform 168"/>
            <p:cNvSpPr>
              <a:spLocks/>
            </p:cNvSpPr>
            <p:nvPr/>
          </p:nvSpPr>
          <p:spPr bwMode="auto">
            <a:xfrm>
              <a:off x="5978525" y="5260976"/>
              <a:ext cx="39688" cy="9525"/>
            </a:xfrm>
            <a:custGeom>
              <a:avLst/>
              <a:gdLst>
                <a:gd name="T0" fmla="*/ 2147483647 w 64"/>
                <a:gd name="T1" fmla="*/ 2147483647 h 16"/>
                <a:gd name="T2" fmla="*/ 2147483647 w 64"/>
                <a:gd name="T3" fmla="*/ 2147483647 h 16"/>
                <a:gd name="T4" fmla="*/ 2147483647 w 64"/>
                <a:gd name="T5" fmla="*/ 2147483647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8"/>
                  </a:moveTo>
                  <a:cubicBezTo>
                    <a:pt x="64" y="8"/>
                    <a:pt x="29" y="0"/>
                    <a:pt x="22" y="4"/>
                  </a:cubicBezTo>
                  <a:cubicBezTo>
                    <a:pt x="22" y="4"/>
                    <a:pt x="0" y="12"/>
                    <a:pt x="8" y="16"/>
                  </a:cubicBezTo>
                  <a:cubicBezTo>
                    <a:pt x="8" y="16"/>
                    <a:pt x="29" y="16"/>
                    <a:pt x="43" y="16"/>
                  </a:cubicBezTo>
                  <a:cubicBezTo>
                    <a:pt x="43" y="16"/>
                    <a:pt x="50" y="12"/>
                    <a:pt x="64"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8" name="Freeform 169"/>
            <p:cNvSpPr>
              <a:spLocks/>
            </p:cNvSpPr>
            <p:nvPr/>
          </p:nvSpPr>
          <p:spPr bwMode="auto">
            <a:xfrm>
              <a:off x="5978525" y="5240338"/>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13"/>
                  </a:moveTo>
                  <a:cubicBezTo>
                    <a:pt x="64" y="13"/>
                    <a:pt x="41" y="7"/>
                    <a:pt x="24" y="0"/>
                  </a:cubicBezTo>
                  <a:cubicBezTo>
                    <a:pt x="24" y="0"/>
                    <a:pt x="0" y="13"/>
                    <a:pt x="0" y="20"/>
                  </a:cubicBezTo>
                  <a:cubicBezTo>
                    <a:pt x="0" y="20"/>
                    <a:pt x="24" y="32"/>
                    <a:pt x="41" y="32"/>
                  </a:cubicBezTo>
                  <a:cubicBezTo>
                    <a:pt x="41" y="32"/>
                    <a:pt x="59" y="26"/>
                    <a:pt x="64" y="1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9" name="Freeform 170"/>
            <p:cNvSpPr>
              <a:spLocks/>
            </p:cNvSpPr>
            <p:nvPr/>
          </p:nvSpPr>
          <p:spPr bwMode="auto">
            <a:xfrm>
              <a:off x="5988050" y="5249863"/>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2" y="0"/>
                  </a:cubicBezTo>
                  <a:cubicBezTo>
                    <a:pt x="12" y="0"/>
                    <a:pt x="0" y="6"/>
                    <a:pt x="0" y="11"/>
                  </a:cubicBezTo>
                  <a:cubicBezTo>
                    <a:pt x="0" y="11"/>
                    <a:pt x="18" y="16"/>
                    <a:pt x="30" y="16"/>
                  </a:cubicBezTo>
                  <a:cubicBezTo>
                    <a:pt x="30" y="16"/>
                    <a:pt x="36" y="16"/>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0" name="Freeform 171"/>
            <p:cNvSpPr>
              <a:spLocks/>
            </p:cNvSpPr>
            <p:nvPr/>
          </p:nvSpPr>
          <p:spPr bwMode="auto">
            <a:xfrm>
              <a:off x="5988050" y="5229226"/>
              <a:ext cx="30163" cy="20638"/>
            </a:xfrm>
            <a:custGeom>
              <a:avLst/>
              <a:gdLst>
                <a:gd name="T0" fmla="*/ 2147483647 w 48"/>
                <a:gd name="T1" fmla="*/ 2147483647 h 32"/>
                <a:gd name="T2" fmla="*/ 2147483647 w 48"/>
                <a:gd name="T3" fmla="*/ 0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4"/>
                  </a:moveTo>
                  <a:cubicBezTo>
                    <a:pt x="48" y="24"/>
                    <a:pt x="34" y="8"/>
                    <a:pt x="20" y="0"/>
                  </a:cubicBezTo>
                  <a:cubicBezTo>
                    <a:pt x="20" y="0"/>
                    <a:pt x="0" y="8"/>
                    <a:pt x="0" y="16"/>
                  </a:cubicBezTo>
                  <a:cubicBezTo>
                    <a:pt x="0" y="16"/>
                    <a:pt x="15" y="24"/>
                    <a:pt x="29" y="32"/>
                  </a:cubicBezTo>
                  <a:cubicBezTo>
                    <a:pt x="29" y="32"/>
                    <a:pt x="44" y="32"/>
                    <a:pt x="48"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1" name="Freeform 172"/>
            <p:cNvSpPr>
              <a:spLocks/>
            </p:cNvSpPr>
            <p:nvPr/>
          </p:nvSpPr>
          <p:spPr bwMode="auto">
            <a:xfrm>
              <a:off x="5988050" y="5229226"/>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4" y="0"/>
                    <a:pt x="18" y="0"/>
                  </a:cubicBezTo>
                  <a:cubicBezTo>
                    <a:pt x="18" y="0"/>
                    <a:pt x="0" y="0"/>
                    <a:pt x="0" y="8"/>
                  </a:cubicBezTo>
                  <a:cubicBezTo>
                    <a:pt x="0" y="8"/>
                    <a:pt x="18" y="16"/>
                    <a:pt x="30" y="16"/>
                  </a:cubicBezTo>
                  <a:cubicBezTo>
                    <a:pt x="30" y="16"/>
                    <a:pt x="36" y="16"/>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2" name="Freeform 173"/>
            <p:cNvSpPr>
              <a:spLocks/>
            </p:cNvSpPr>
            <p:nvPr/>
          </p:nvSpPr>
          <p:spPr bwMode="auto">
            <a:xfrm>
              <a:off x="5988050" y="5219701"/>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4"/>
                  </a:moveTo>
                  <a:cubicBezTo>
                    <a:pt x="64" y="24"/>
                    <a:pt x="41" y="8"/>
                    <a:pt x="24" y="0"/>
                  </a:cubicBezTo>
                  <a:cubicBezTo>
                    <a:pt x="24" y="0"/>
                    <a:pt x="0" y="0"/>
                    <a:pt x="0" y="8"/>
                  </a:cubicBezTo>
                  <a:cubicBezTo>
                    <a:pt x="0" y="8"/>
                    <a:pt x="24" y="24"/>
                    <a:pt x="41" y="24"/>
                  </a:cubicBezTo>
                  <a:cubicBezTo>
                    <a:pt x="41" y="24"/>
                    <a:pt x="59" y="32"/>
                    <a:pt x="64"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3" name="Freeform 174"/>
            <p:cNvSpPr>
              <a:spLocks/>
            </p:cNvSpPr>
            <p:nvPr/>
          </p:nvSpPr>
          <p:spPr bwMode="auto">
            <a:xfrm>
              <a:off x="5999163" y="5219701"/>
              <a:ext cx="19050" cy="9525"/>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1"/>
                  </a:moveTo>
                  <a:cubicBezTo>
                    <a:pt x="32" y="11"/>
                    <a:pt x="16" y="6"/>
                    <a:pt x="8" y="0"/>
                  </a:cubicBezTo>
                  <a:cubicBezTo>
                    <a:pt x="8" y="0"/>
                    <a:pt x="0" y="6"/>
                    <a:pt x="0" y="11"/>
                  </a:cubicBezTo>
                  <a:cubicBezTo>
                    <a:pt x="0" y="11"/>
                    <a:pt x="12" y="16"/>
                    <a:pt x="16" y="16"/>
                  </a:cubicBezTo>
                  <a:cubicBezTo>
                    <a:pt x="16" y="16"/>
                    <a:pt x="20" y="16"/>
                    <a:pt x="32"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4" name="Freeform 175"/>
            <p:cNvSpPr>
              <a:spLocks/>
            </p:cNvSpPr>
            <p:nvPr/>
          </p:nvSpPr>
          <p:spPr bwMode="auto">
            <a:xfrm>
              <a:off x="5988050" y="5208588"/>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2"/>
                  </a:moveTo>
                  <a:cubicBezTo>
                    <a:pt x="64" y="22"/>
                    <a:pt x="45" y="11"/>
                    <a:pt x="26" y="0"/>
                  </a:cubicBezTo>
                  <a:cubicBezTo>
                    <a:pt x="26" y="0"/>
                    <a:pt x="7" y="0"/>
                    <a:pt x="0" y="11"/>
                  </a:cubicBezTo>
                  <a:cubicBezTo>
                    <a:pt x="0" y="11"/>
                    <a:pt x="26" y="32"/>
                    <a:pt x="39" y="32"/>
                  </a:cubicBezTo>
                  <a:cubicBezTo>
                    <a:pt x="39" y="32"/>
                    <a:pt x="58" y="32"/>
                    <a:pt x="64" y="2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5" name="Freeform 176"/>
            <p:cNvSpPr>
              <a:spLocks/>
            </p:cNvSpPr>
            <p:nvPr/>
          </p:nvSpPr>
          <p:spPr bwMode="auto">
            <a:xfrm>
              <a:off x="5999163" y="5208588"/>
              <a:ext cx="19050" cy="11113"/>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6"/>
                  </a:moveTo>
                  <a:cubicBezTo>
                    <a:pt x="32" y="16"/>
                    <a:pt x="19" y="0"/>
                    <a:pt x="10" y="0"/>
                  </a:cubicBezTo>
                  <a:cubicBezTo>
                    <a:pt x="10" y="0"/>
                    <a:pt x="0" y="8"/>
                    <a:pt x="0" y="8"/>
                  </a:cubicBezTo>
                  <a:cubicBezTo>
                    <a:pt x="0" y="8"/>
                    <a:pt x="14" y="16"/>
                    <a:pt x="19" y="16"/>
                  </a:cubicBezTo>
                  <a:cubicBezTo>
                    <a:pt x="19" y="16"/>
                    <a:pt x="23" y="16"/>
                    <a:pt x="32"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6" name="Freeform 177"/>
            <p:cNvSpPr>
              <a:spLocks/>
            </p:cNvSpPr>
            <p:nvPr/>
          </p:nvSpPr>
          <p:spPr bwMode="auto">
            <a:xfrm>
              <a:off x="5999163" y="51784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32" y="0"/>
                    <a:pt x="16" y="8"/>
                  </a:cubicBezTo>
                  <a:cubicBezTo>
                    <a:pt x="16" y="8"/>
                    <a:pt x="0" y="24"/>
                    <a:pt x="0" y="32"/>
                  </a:cubicBezTo>
                  <a:cubicBezTo>
                    <a:pt x="0" y="32"/>
                    <a:pt x="22" y="32"/>
                    <a:pt x="32" y="24"/>
                  </a:cubicBezTo>
                  <a:cubicBezTo>
                    <a:pt x="32" y="24"/>
                    <a:pt x="48" y="16"/>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7" name="Freeform 178"/>
            <p:cNvSpPr>
              <a:spLocks/>
            </p:cNvSpPr>
            <p:nvPr/>
          </p:nvSpPr>
          <p:spPr bwMode="auto">
            <a:xfrm>
              <a:off x="5999163" y="5178426"/>
              <a:ext cx="19050"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0"/>
                  </a:moveTo>
                  <a:cubicBezTo>
                    <a:pt x="32" y="0"/>
                    <a:pt x="19" y="0"/>
                    <a:pt x="10" y="0"/>
                  </a:cubicBezTo>
                  <a:cubicBezTo>
                    <a:pt x="10" y="0"/>
                    <a:pt x="0" y="16"/>
                    <a:pt x="5" y="16"/>
                  </a:cubicBezTo>
                  <a:cubicBezTo>
                    <a:pt x="5" y="16"/>
                    <a:pt x="19" y="16"/>
                    <a:pt x="23" y="8"/>
                  </a:cubicBezTo>
                  <a:cubicBezTo>
                    <a:pt x="23" y="8"/>
                    <a:pt x="28"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8" name="Freeform 179"/>
            <p:cNvSpPr>
              <a:spLocks/>
            </p:cNvSpPr>
            <p:nvPr/>
          </p:nvSpPr>
          <p:spPr bwMode="auto">
            <a:xfrm>
              <a:off x="5988050" y="5167313"/>
              <a:ext cx="41275" cy="20638"/>
            </a:xfrm>
            <a:custGeom>
              <a:avLst/>
              <a:gdLst>
                <a:gd name="T0" fmla="*/ 2147483647 w 64"/>
                <a:gd name="T1" fmla="*/ 0 h 32"/>
                <a:gd name="T2" fmla="*/ 2147483647 w 64"/>
                <a:gd name="T3" fmla="*/ 2147483647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7"/>
                    <a:pt x="20" y="13"/>
                  </a:cubicBezTo>
                  <a:cubicBezTo>
                    <a:pt x="20" y="13"/>
                    <a:pt x="0" y="26"/>
                    <a:pt x="0" y="32"/>
                  </a:cubicBezTo>
                  <a:cubicBezTo>
                    <a:pt x="0" y="32"/>
                    <a:pt x="26" y="26"/>
                    <a:pt x="45" y="20"/>
                  </a:cubicBezTo>
                  <a:cubicBezTo>
                    <a:pt x="45" y="20"/>
                    <a:pt x="58"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9" name="Freeform 180"/>
            <p:cNvSpPr>
              <a:spLocks/>
            </p:cNvSpPr>
            <p:nvPr/>
          </p:nvSpPr>
          <p:spPr bwMode="auto">
            <a:xfrm>
              <a:off x="5999163" y="5167313"/>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32" y="0"/>
                    <a:pt x="16" y="0"/>
                    <a:pt x="8" y="8"/>
                  </a:cubicBezTo>
                  <a:cubicBezTo>
                    <a:pt x="8" y="8"/>
                    <a:pt x="0" y="24"/>
                    <a:pt x="4" y="32"/>
                  </a:cubicBezTo>
                  <a:cubicBezTo>
                    <a:pt x="4" y="32"/>
                    <a:pt x="16" y="24"/>
                    <a:pt x="20" y="16"/>
                  </a:cubicBezTo>
                  <a:cubicBezTo>
                    <a:pt x="20" y="16"/>
                    <a:pt x="24"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0" name="Freeform 181"/>
            <p:cNvSpPr>
              <a:spLocks/>
            </p:cNvSpPr>
            <p:nvPr/>
          </p:nvSpPr>
          <p:spPr bwMode="auto">
            <a:xfrm>
              <a:off x="5978525" y="5157788"/>
              <a:ext cx="39688" cy="20638"/>
            </a:xfrm>
            <a:custGeom>
              <a:avLst/>
              <a:gdLst>
                <a:gd name="T0" fmla="*/ 2147483647 w 64"/>
                <a:gd name="T1" fmla="*/ 0 h 32"/>
                <a:gd name="T2" fmla="*/ 2147483647 w 64"/>
                <a:gd name="T3" fmla="*/ 2147483647 h 32"/>
                <a:gd name="T4" fmla="*/ 2147483647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43" y="5"/>
                    <a:pt x="22" y="14"/>
                  </a:cubicBezTo>
                  <a:cubicBezTo>
                    <a:pt x="22" y="14"/>
                    <a:pt x="0" y="28"/>
                    <a:pt x="8" y="32"/>
                  </a:cubicBezTo>
                  <a:cubicBezTo>
                    <a:pt x="8" y="32"/>
                    <a:pt x="36" y="28"/>
                    <a:pt x="50" y="19"/>
                  </a:cubicBezTo>
                  <a:cubicBezTo>
                    <a:pt x="50" y="19"/>
                    <a:pt x="64" y="10"/>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1" name="Freeform 182"/>
            <p:cNvSpPr>
              <a:spLocks/>
            </p:cNvSpPr>
            <p:nvPr/>
          </p:nvSpPr>
          <p:spPr bwMode="auto">
            <a:xfrm>
              <a:off x="5988050" y="5157788"/>
              <a:ext cx="30163" cy="20638"/>
            </a:xfrm>
            <a:custGeom>
              <a:avLst/>
              <a:gdLst>
                <a:gd name="T0" fmla="*/ 2147483647 w 48"/>
                <a:gd name="T1" fmla="*/ 0 h 32"/>
                <a:gd name="T2" fmla="*/ 2147483647 w 48"/>
                <a:gd name="T3" fmla="*/ 2147483647 h 32"/>
                <a:gd name="T4" fmla="*/ 0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0"/>
                  </a:moveTo>
                  <a:cubicBezTo>
                    <a:pt x="48" y="0"/>
                    <a:pt x="21" y="7"/>
                    <a:pt x="7" y="13"/>
                  </a:cubicBezTo>
                  <a:cubicBezTo>
                    <a:pt x="7" y="13"/>
                    <a:pt x="0" y="26"/>
                    <a:pt x="0" y="32"/>
                  </a:cubicBezTo>
                  <a:cubicBezTo>
                    <a:pt x="0" y="32"/>
                    <a:pt x="21" y="26"/>
                    <a:pt x="28" y="20"/>
                  </a:cubicBezTo>
                  <a:cubicBezTo>
                    <a:pt x="28" y="20"/>
                    <a:pt x="35" y="13"/>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2" name="Freeform 183"/>
            <p:cNvSpPr>
              <a:spLocks/>
            </p:cNvSpPr>
            <p:nvPr/>
          </p:nvSpPr>
          <p:spPr bwMode="auto">
            <a:xfrm>
              <a:off x="5978525" y="5146676"/>
              <a:ext cx="30163" cy="31750"/>
            </a:xfrm>
            <a:custGeom>
              <a:avLst/>
              <a:gdLst>
                <a:gd name="T0" fmla="*/ 2147483647 w 48"/>
                <a:gd name="T1" fmla="*/ 0 h 48"/>
                <a:gd name="T2" fmla="*/ 2147483647 w 48"/>
                <a:gd name="T3" fmla="*/ 2147483647 h 48"/>
                <a:gd name="T4" fmla="*/ 0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8" y="6"/>
                    <a:pt x="14" y="16"/>
                  </a:cubicBezTo>
                  <a:cubicBezTo>
                    <a:pt x="14" y="16"/>
                    <a:pt x="0" y="38"/>
                    <a:pt x="0" y="48"/>
                  </a:cubicBezTo>
                  <a:cubicBezTo>
                    <a:pt x="0" y="48"/>
                    <a:pt x="21" y="38"/>
                    <a:pt x="35" y="27"/>
                  </a:cubicBezTo>
                  <a:cubicBezTo>
                    <a:pt x="35" y="27"/>
                    <a:pt x="48" y="1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3" name="Freeform 184"/>
            <p:cNvSpPr>
              <a:spLocks/>
            </p:cNvSpPr>
            <p:nvPr/>
          </p:nvSpPr>
          <p:spPr bwMode="auto">
            <a:xfrm>
              <a:off x="5978525" y="5146676"/>
              <a:ext cx="20638" cy="31750"/>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0"/>
                  </a:moveTo>
                  <a:cubicBezTo>
                    <a:pt x="32" y="0"/>
                    <a:pt x="13" y="7"/>
                    <a:pt x="7" y="21"/>
                  </a:cubicBezTo>
                  <a:cubicBezTo>
                    <a:pt x="7" y="21"/>
                    <a:pt x="0" y="42"/>
                    <a:pt x="0" y="48"/>
                  </a:cubicBezTo>
                  <a:cubicBezTo>
                    <a:pt x="0" y="48"/>
                    <a:pt x="13" y="35"/>
                    <a:pt x="20" y="28"/>
                  </a:cubicBezTo>
                  <a:cubicBezTo>
                    <a:pt x="20" y="28"/>
                    <a:pt x="26" y="21"/>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4" name="Freeform 185"/>
            <p:cNvSpPr>
              <a:spLocks/>
            </p:cNvSpPr>
            <p:nvPr/>
          </p:nvSpPr>
          <p:spPr bwMode="auto">
            <a:xfrm>
              <a:off x="6048375" y="5364163"/>
              <a:ext cx="39688" cy="30163"/>
            </a:xfrm>
            <a:custGeom>
              <a:avLst/>
              <a:gdLst>
                <a:gd name="T0" fmla="*/ 2147483647 w 64"/>
                <a:gd name="T1" fmla="*/ 2147483647 h 48"/>
                <a:gd name="T2" fmla="*/ 2147483647 w 64"/>
                <a:gd name="T3" fmla="*/ 2147483647 h 48"/>
                <a:gd name="T4" fmla="*/ 0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6"/>
                  </a:moveTo>
                  <a:cubicBezTo>
                    <a:pt x="64" y="6"/>
                    <a:pt x="41" y="0"/>
                    <a:pt x="18" y="6"/>
                  </a:cubicBezTo>
                  <a:cubicBezTo>
                    <a:pt x="18" y="6"/>
                    <a:pt x="0" y="24"/>
                    <a:pt x="0" y="42"/>
                  </a:cubicBezTo>
                  <a:cubicBezTo>
                    <a:pt x="0" y="42"/>
                    <a:pt x="24" y="48"/>
                    <a:pt x="41" y="36"/>
                  </a:cubicBezTo>
                  <a:cubicBezTo>
                    <a:pt x="41" y="36"/>
                    <a:pt x="59" y="24"/>
                    <a:pt x="64"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5" name="Freeform 186"/>
            <p:cNvSpPr>
              <a:spLocks/>
            </p:cNvSpPr>
            <p:nvPr/>
          </p:nvSpPr>
          <p:spPr bwMode="auto">
            <a:xfrm>
              <a:off x="6048375" y="5373688"/>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2" y="0"/>
                    <a:pt x="16" y="7"/>
                  </a:cubicBezTo>
                  <a:cubicBezTo>
                    <a:pt x="16" y="7"/>
                    <a:pt x="0" y="26"/>
                    <a:pt x="6" y="32"/>
                  </a:cubicBezTo>
                  <a:cubicBezTo>
                    <a:pt x="6" y="32"/>
                    <a:pt x="22" y="32"/>
                    <a:pt x="32" y="26"/>
                  </a:cubicBezTo>
                  <a:cubicBezTo>
                    <a:pt x="32" y="26"/>
                    <a:pt x="38"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6" name="Freeform 187"/>
            <p:cNvSpPr>
              <a:spLocks/>
            </p:cNvSpPr>
            <p:nvPr/>
          </p:nvSpPr>
          <p:spPr bwMode="auto">
            <a:xfrm>
              <a:off x="6048375" y="5373688"/>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80" y="6"/>
                  </a:moveTo>
                  <a:cubicBezTo>
                    <a:pt x="80" y="6"/>
                    <a:pt x="47" y="0"/>
                    <a:pt x="27" y="6"/>
                  </a:cubicBezTo>
                  <a:cubicBezTo>
                    <a:pt x="27" y="6"/>
                    <a:pt x="0" y="38"/>
                    <a:pt x="7" y="59"/>
                  </a:cubicBezTo>
                  <a:cubicBezTo>
                    <a:pt x="7" y="59"/>
                    <a:pt x="34" y="64"/>
                    <a:pt x="54" y="54"/>
                  </a:cubicBezTo>
                  <a:cubicBezTo>
                    <a:pt x="54" y="54"/>
                    <a:pt x="74" y="38"/>
                    <a:pt x="80"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7" name="Freeform 188"/>
            <p:cNvSpPr>
              <a:spLocks/>
            </p:cNvSpPr>
            <p:nvPr/>
          </p:nvSpPr>
          <p:spPr bwMode="auto">
            <a:xfrm>
              <a:off x="6057900" y="5373688"/>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11"/>
                  </a:moveTo>
                  <a:cubicBezTo>
                    <a:pt x="48" y="11"/>
                    <a:pt x="24" y="0"/>
                    <a:pt x="12" y="11"/>
                  </a:cubicBezTo>
                  <a:cubicBezTo>
                    <a:pt x="12" y="11"/>
                    <a:pt x="0" y="32"/>
                    <a:pt x="0" y="48"/>
                  </a:cubicBezTo>
                  <a:cubicBezTo>
                    <a:pt x="0" y="48"/>
                    <a:pt x="24" y="43"/>
                    <a:pt x="36" y="38"/>
                  </a:cubicBezTo>
                  <a:cubicBezTo>
                    <a:pt x="36" y="38"/>
                    <a:pt x="36" y="32"/>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8" name="Freeform 189"/>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0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6"/>
                  </a:moveTo>
                  <a:cubicBezTo>
                    <a:pt x="32" y="6"/>
                    <a:pt x="20" y="0"/>
                    <a:pt x="12" y="6"/>
                  </a:cubicBezTo>
                  <a:cubicBezTo>
                    <a:pt x="12" y="6"/>
                    <a:pt x="0" y="46"/>
                    <a:pt x="0" y="80"/>
                  </a:cubicBezTo>
                  <a:cubicBezTo>
                    <a:pt x="0" y="80"/>
                    <a:pt x="16" y="80"/>
                    <a:pt x="24" y="69"/>
                  </a:cubicBezTo>
                  <a:cubicBezTo>
                    <a:pt x="24" y="69"/>
                    <a:pt x="32" y="46"/>
                    <a:pt x="32"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9" name="Freeform 190"/>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15"/>
                  </a:moveTo>
                  <a:cubicBezTo>
                    <a:pt x="32" y="15"/>
                    <a:pt x="16" y="0"/>
                    <a:pt x="11" y="22"/>
                  </a:cubicBezTo>
                  <a:cubicBezTo>
                    <a:pt x="11" y="22"/>
                    <a:pt x="0" y="59"/>
                    <a:pt x="6" y="80"/>
                  </a:cubicBezTo>
                  <a:cubicBezTo>
                    <a:pt x="6" y="80"/>
                    <a:pt x="16" y="80"/>
                    <a:pt x="22" y="66"/>
                  </a:cubicBezTo>
                  <a:cubicBezTo>
                    <a:pt x="22" y="66"/>
                    <a:pt x="27" y="51"/>
                    <a:pt x="32" y="1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0" name="Freeform 191"/>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34" y="6"/>
                    <a:pt x="20" y="0"/>
                  </a:cubicBezTo>
                  <a:cubicBezTo>
                    <a:pt x="20" y="0"/>
                    <a:pt x="0" y="0"/>
                    <a:pt x="0" y="6"/>
                  </a:cubicBezTo>
                  <a:cubicBezTo>
                    <a:pt x="0" y="6"/>
                    <a:pt x="20" y="16"/>
                    <a:pt x="29" y="16"/>
                  </a:cubicBezTo>
                  <a:cubicBezTo>
                    <a:pt x="29" y="16"/>
                    <a:pt x="44" y="16"/>
                    <a:pt x="48"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1" name="Freeform 192"/>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8" y="0"/>
                  </a:cubicBezTo>
                  <a:cubicBezTo>
                    <a:pt x="18" y="0"/>
                    <a:pt x="0" y="6"/>
                    <a:pt x="0" y="6"/>
                  </a:cubicBezTo>
                  <a:cubicBezTo>
                    <a:pt x="0" y="6"/>
                    <a:pt x="18" y="11"/>
                    <a:pt x="30" y="16"/>
                  </a:cubicBezTo>
                  <a:cubicBezTo>
                    <a:pt x="30" y="16"/>
                    <a:pt x="36" y="11"/>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2" name="Freeform 193"/>
            <p:cNvSpPr>
              <a:spLocks/>
            </p:cNvSpPr>
            <p:nvPr/>
          </p:nvSpPr>
          <p:spPr bwMode="auto">
            <a:xfrm>
              <a:off x="5999163" y="5199063"/>
              <a:ext cx="30163" cy="9525"/>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6"/>
                  </a:moveTo>
                  <a:cubicBezTo>
                    <a:pt x="48" y="6"/>
                    <a:pt x="32" y="6"/>
                    <a:pt x="16" y="0"/>
                  </a:cubicBezTo>
                  <a:cubicBezTo>
                    <a:pt x="16" y="0"/>
                    <a:pt x="0" y="6"/>
                    <a:pt x="0" y="11"/>
                  </a:cubicBezTo>
                  <a:cubicBezTo>
                    <a:pt x="0" y="11"/>
                    <a:pt x="16" y="16"/>
                    <a:pt x="27" y="16"/>
                  </a:cubicBezTo>
                  <a:cubicBezTo>
                    <a:pt x="27" y="16"/>
                    <a:pt x="43" y="11"/>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3" name="Freeform 194"/>
            <p:cNvSpPr>
              <a:spLocks/>
            </p:cNvSpPr>
            <p:nvPr/>
          </p:nvSpPr>
          <p:spPr bwMode="auto">
            <a:xfrm>
              <a:off x="5999163" y="5199063"/>
              <a:ext cx="30163" cy="9525"/>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28" y="0"/>
                    <a:pt x="14" y="0"/>
                  </a:cubicBezTo>
                  <a:cubicBezTo>
                    <a:pt x="14" y="0"/>
                    <a:pt x="0" y="0"/>
                    <a:pt x="0" y="16"/>
                  </a:cubicBezTo>
                  <a:cubicBezTo>
                    <a:pt x="0" y="16"/>
                    <a:pt x="21" y="16"/>
                    <a:pt x="28" y="16"/>
                  </a:cubicBezTo>
                  <a:cubicBezTo>
                    <a:pt x="28" y="16"/>
                    <a:pt x="35" y="16"/>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4" name="Freeform 195"/>
            <p:cNvSpPr>
              <a:spLocks/>
            </p:cNvSpPr>
            <p:nvPr/>
          </p:nvSpPr>
          <p:spPr bwMode="auto">
            <a:xfrm>
              <a:off x="5999163" y="5187951"/>
              <a:ext cx="30163" cy="11113"/>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32" y="0"/>
                    <a:pt x="16" y="0"/>
                  </a:cubicBezTo>
                  <a:cubicBezTo>
                    <a:pt x="16" y="0"/>
                    <a:pt x="0" y="11"/>
                    <a:pt x="0" y="16"/>
                  </a:cubicBezTo>
                  <a:cubicBezTo>
                    <a:pt x="0" y="16"/>
                    <a:pt x="16" y="16"/>
                    <a:pt x="32" y="11"/>
                  </a:cubicBezTo>
                  <a:cubicBezTo>
                    <a:pt x="32" y="11"/>
                    <a:pt x="43" y="11"/>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5" name="Freeform 196"/>
            <p:cNvSpPr>
              <a:spLocks/>
            </p:cNvSpPr>
            <p:nvPr/>
          </p:nvSpPr>
          <p:spPr bwMode="auto">
            <a:xfrm>
              <a:off x="5999163" y="5187951"/>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8"/>
                  </a:moveTo>
                  <a:cubicBezTo>
                    <a:pt x="48" y="8"/>
                    <a:pt x="21" y="0"/>
                    <a:pt x="14" y="8"/>
                  </a:cubicBezTo>
                  <a:cubicBezTo>
                    <a:pt x="14" y="8"/>
                    <a:pt x="0" y="16"/>
                    <a:pt x="0" y="16"/>
                  </a:cubicBezTo>
                  <a:cubicBezTo>
                    <a:pt x="0" y="16"/>
                    <a:pt x="21" y="16"/>
                    <a:pt x="28" y="16"/>
                  </a:cubicBezTo>
                  <a:cubicBezTo>
                    <a:pt x="28" y="16"/>
                    <a:pt x="35"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6" name="Freeform 197"/>
            <p:cNvSpPr>
              <a:spLocks/>
            </p:cNvSpPr>
            <p:nvPr/>
          </p:nvSpPr>
          <p:spPr bwMode="auto">
            <a:xfrm>
              <a:off x="5948363" y="5137151"/>
              <a:ext cx="50800" cy="50800"/>
            </a:xfrm>
            <a:custGeom>
              <a:avLst/>
              <a:gdLst>
                <a:gd name="T0" fmla="*/ 2147483647 w 80"/>
                <a:gd name="T1" fmla="*/ 0 h 80"/>
                <a:gd name="T2" fmla="*/ 2147483647 w 80"/>
                <a:gd name="T3" fmla="*/ 0 h 80"/>
                <a:gd name="T4" fmla="*/ 2147483647 w 80"/>
                <a:gd name="T5" fmla="*/ 2147483647 h 80"/>
                <a:gd name="T6" fmla="*/ 2147483647 w 80"/>
                <a:gd name="T7" fmla="*/ 2147483647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69" y="0"/>
                  </a:moveTo>
                  <a:cubicBezTo>
                    <a:pt x="63" y="0"/>
                    <a:pt x="52" y="0"/>
                    <a:pt x="46" y="0"/>
                  </a:cubicBezTo>
                  <a:cubicBezTo>
                    <a:pt x="23" y="11"/>
                    <a:pt x="0" y="54"/>
                    <a:pt x="23" y="70"/>
                  </a:cubicBezTo>
                  <a:cubicBezTo>
                    <a:pt x="40" y="80"/>
                    <a:pt x="63" y="59"/>
                    <a:pt x="75" y="38"/>
                  </a:cubicBezTo>
                  <a:cubicBezTo>
                    <a:pt x="75" y="27"/>
                    <a:pt x="80" y="6"/>
                    <a:pt x="69"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7" name="Freeform 198"/>
            <p:cNvSpPr>
              <a:spLocks noEditPoints="1"/>
            </p:cNvSpPr>
            <p:nvPr/>
          </p:nvSpPr>
          <p:spPr bwMode="auto">
            <a:xfrm>
              <a:off x="5957888" y="5137151"/>
              <a:ext cx="49213" cy="57150"/>
            </a:xfrm>
            <a:custGeom>
              <a:avLst/>
              <a:gdLst>
                <a:gd name="T0" fmla="*/ 2147483647 w 79"/>
                <a:gd name="T1" fmla="*/ 2147483647 h 89"/>
                <a:gd name="T2" fmla="*/ 2147483647 w 79"/>
                <a:gd name="T3" fmla="*/ 2147483647 h 89"/>
                <a:gd name="T4" fmla="*/ 2147483647 w 79"/>
                <a:gd name="T5" fmla="*/ 2147483647 h 89"/>
                <a:gd name="T6" fmla="*/ 2147483647 w 79"/>
                <a:gd name="T7" fmla="*/ 2147483647 h 89"/>
                <a:gd name="T8" fmla="*/ 2147483647 w 79"/>
                <a:gd name="T9" fmla="*/ 2147483647 h 89"/>
                <a:gd name="T10" fmla="*/ 2147483647 w 79"/>
                <a:gd name="T11" fmla="*/ 2147483647 h 89"/>
                <a:gd name="T12" fmla="*/ 2147483647 w 79"/>
                <a:gd name="T13" fmla="*/ 2147483647 h 89"/>
                <a:gd name="T14" fmla="*/ 2147483647 w 79"/>
                <a:gd name="T15" fmla="*/ 2147483647 h 89"/>
                <a:gd name="T16" fmla="*/ 2147483647 w 79"/>
                <a:gd name="T17" fmla="*/ 2147483647 h 89"/>
                <a:gd name="T18" fmla="*/ 2147483647 w 79"/>
                <a:gd name="T19" fmla="*/ 2147483647 h 89"/>
                <a:gd name="T20" fmla="*/ 2147483647 w 79"/>
                <a:gd name="T21" fmla="*/ 2147483647 h 89"/>
                <a:gd name="T22" fmla="*/ 2147483647 w 79"/>
                <a:gd name="T23" fmla="*/ 2147483647 h 89"/>
                <a:gd name="T24" fmla="*/ 2147483647 w 79"/>
                <a:gd name="T25" fmla="*/ 2147483647 h 89"/>
                <a:gd name="T26" fmla="*/ 2147483647 w 79"/>
                <a:gd name="T27" fmla="*/ 2147483647 h 89"/>
                <a:gd name="T28" fmla="*/ 2147483647 w 79"/>
                <a:gd name="T29" fmla="*/ 2147483647 h 89"/>
                <a:gd name="T30" fmla="*/ 2147483647 w 79"/>
                <a:gd name="T31" fmla="*/ 2147483647 h 89"/>
                <a:gd name="T32" fmla="*/ 2147483647 w 79"/>
                <a:gd name="T33" fmla="*/ 2147483647 h 89"/>
                <a:gd name="T34" fmla="*/ 2147483647 w 79"/>
                <a:gd name="T35" fmla="*/ 2147483647 h 89"/>
                <a:gd name="T36" fmla="*/ 2147483647 w 79"/>
                <a:gd name="T37" fmla="*/ 2147483647 h 89"/>
                <a:gd name="T38" fmla="*/ 2147483647 w 79"/>
                <a:gd name="T39" fmla="*/ 2147483647 h 89"/>
                <a:gd name="T40" fmla="*/ 2147483647 w 79"/>
                <a:gd name="T41" fmla="*/ 2147483647 h 89"/>
                <a:gd name="T42" fmla="*/ 2147483647 w 79"/>
                <a:gd name="T43" fmla="*/ 2147483647 h 89"/>
                <a:gd name="T44" fmla="*/ 2147483647 w 79"/>
                <a:gd name="T45" fmla="*/ 2147483647 h 89"/>
                <a:gd name="T46" fmla="*/ 2147483647 w 79"/>
                <a:gd name="T47" fmla="*/ 2147483647 h 89"/>
                <a:gd name="T48" fmla="*/ 2147483647 w 79"/>
                <a:gd name="T49" fmla="*/ 2147483647 h 89"/>
                <a:gd name="T50" fmla="*/ 2147483647 w 79"/>
                <a:gd name="T51" fmla="*/ 2147483647 h 89"/>
                <a:gd name="T52" fmla="*/ 2147483647 w 79"/>
                <a:gd name="T53" fmla="*/ 2147483647 h 89"/>
                <a:gd name="T54" fmla="*/ 2147483647 w 79"/>
                <a:gd name="T55" fmla="*/ 2147483647 h 89"/>
                <a:gd name="T56" fmla="*/ 2147483647 w 79"/>
                <a:gd name="T57" fmla="*/ 2147483647 h 89"/>
                <a:gd name="T58" fmla="*/ 2147483647 w 79"/>
                <a:gd name="T59" fmla="*/ 2147483647 h 89"/>
                <a:gd name="T60" fmla="*/ 2147483647 w 79"/>
                <a:gd name="T61" fmla="*/ 2147483647 h 89"/>
                <a:gd name="T62" fmla="*/ 2147483647 w 79"/>
                <a:gd name="T63" fmla="*/ 2147483647 h 89"/>
                <a:gd name="T64" fmla="*/ 2147483647 w 79"/>
                <a:gd name="T65" fmla="*/ 2147483647 h 89"/>
                <a:gd name="T66" fmla="*/ 2147483647 w 79"/>
                <a:gd name="T67" fmla="*/ 2147483647 h 89"/>
                <a:gd name="T68" fmla="*/ 2147483647 w 79"/>
                <a:gd name="T69" fmla="*/ 2147483647 h 89"/>
                <a:gd name="T70" fmla="*/ 2147483647 w 79"/>
                <a:gd name="T71" fmla="*/ 2147483647 h 89"/>
                <a:gd name="T72" fmla="*/ 2147483647 w 79"/>
                <a:gd name="T73" fmla="*/ 2147483647 h 89"/>
                <a:gd name="T74" fmla="*/ 2147483647 w 79"/>
                <a:gd name="T75" fmla="*/ 2147483647 h 89"/>
                <a:gd name="T76" fmla="*/ 2147483647 w 79"/>
                <a:gd name="T77" fmla="*/ 2147483647 h 89"/>
                <a:gd name="T78" fmla="*/ 2147483647 w 79"/>
                <a:gd name="T79" fmla="*/ 0 h 89"/>
                <a:gd name="T80" fmla="*/ 2147483647 w 79"/>
                <a:gd name="T81" fmla="*/ 0 h 89"/>
                <a:gd name="T82" fmla="*/ 2147483647 w 79"/>
                <a:gd name="T83" fmla="*/ 0 h 89"/>
                <a:gd name="T84" fmla="*/ 2147483647 w 79"/>
                <a:gd name="T85" fmla="*/ 2147483647 h 89"/>
                <a:gd name="T86" fmla="*/ 2147483647 w 79"/>
                <a:gd name="T87" fmla="*/ 2147483647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
                <a:gd name="T133" fmla="*/ 0 h 89"/>
                <a:gd name="T134" fmla="*/ 79 w 79"/>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 h="89">
                  <a:moveTo>
                    <a:pt x="56" y="12"/>
                  </a:moveTo>
                  <a:lnTo>
                    <a:pt x="63" y="16"/>
                  </a:lnTo>
                  <a:lnTo>
                    <a:pt x="52" y="16"/>
                  </a:lnTo>
                  <a:lnTo>
                    <a:pt x="40" y="16"/>
                  </a:lnTo>
                  <a:lnTo>
                    <a:pt x="45" y="15"/>
                  </a:lnTo>
                  <a:lnTo>
                    <a:pt x="28" y="28"/>
                  </a:lnTo>
                  <a:lnTo>
                    <a:pt x="30" y="26"/>
                  </a:lnTo>
                  <a:lnTo>
                    <a:pt x="18" y="46"/>
                  </a:lnTo>
                  <a:lnTo>
                    <a:pt x="19" y="43"/>
                  </a:lnTo>
                  <a:lnTo>
                    <a:pt x="16" y="64"/>
                  </a:lnTo>
                  <a:lnTo>
                    <a:pt x="15" y="59"/>
                  </a:lnTo>
                  <a:lnTo>
                    <a:pt x="24" y="75"/>
                  </a:lnTo>
                  <a:lnTo>
                    <a:pt x="19" y="71"/>
                  </a:lnTo>
                  <a:lnTo>
                    <a:pt x="33" y="73"/>
                  </a:lnTo>
                  <a:lnTo>
                    <a:pt x="28" y="73"/>
                  </a:lnTo>
                  <a:lnTo>
                    <a:pt x="42" y="67"/>
                  </a:lnTo>
                  <a:lnTo>
                    <a:pt x="39" y="69"/>
                  </a:lnTo>
                  <a:lnTo>
                    <a:pt x="63" y="41"/>
                  </a:lnTo>
                  <a:lnTo>
                    <a:pt x="61" y="46"/>
                  </a:lnTo>
                  <a:lnTo>
                    <a:pt x="62" y="25"/>
                  </a:lnTo>
                  <a:lnTo>
                    <a:pt x="63" y="29"/>
                  </a:lnTo>
                  <a:lnTo>
                    <a:pt x="56" y="12"/>
                  </a:lnTo>
                  <a:close/>
                  <a:moveTo>
                    <a:pt x="78" y="22"/>
                  </a:moveTo>
                  <a:cubicBezTo>
                    <a:pt x="78" y="24"/>
                    <a:pt x="79" y="25"/>
                    <a:pt x="78" y="26"/>
                  </a:cubicBezTo>
                  <a:lnTo>
                    <a:pt x="77" y="47"/>
                  </a:lnTo>
                  <a:cubicBezTo>
                    <a:pt x="77" y="49"/>
                    <a:pt x="77" y="50"/>
                    <a:pt x="76" y="52"/>
                  </a:cubicBezTo>
                  <a:lnTo>
                    <a:pt x="52" y="80"/>
                  </a:lnTo>
                  <a:cubicBezTo>
                    <a:pt x="51" y="81"/>
                    <a:pt x="50" y="81"/>
                    <a:pt x="49" y="82"/>
                  </a:cubicBezTo>
                  <a:lnTo>
                    <a:pt x="35" y="88"/>
                  </a:lnTo>
                  <a:cubicBezTo>
                    <a:pt x="33" y="88"/>
                    <a:pt x="32" y="89"/>
                    <a:pt x="30" y="88"/>
                  </a:cubicBezTo>
                  <a:lnTo>
                    <a:pt x="16" y="86"/>
                  </a:lnTo>
                  <a:cubicBezTo>
                    <a:pt x="14" y="86"/>
                    <a:pt x="12" y="85"/>
                    <a:pt x="10" y="82"/>
                  </a:cubicBezTo>
                  <a:lnTo>
                    <a:pt x="1" y="66"/>
                  </a:lnTo>
                  <a:cubicBezTo>
                    <a:pt x="1" y="65"/>
                    <a:pt x="0" y="63"/>
                    <a:pt x="1" y="61"/>
                  </a:cubicBezTo>
                  <a:lnTo>
                    <a:pt x="4" y="40"/>
                  </a:lnTo>
                  <a:cubicBezTo>
                    <a:pt x="4" y="39"/>
                    <a:pt x="4" y="38"/>
                    <a:pt x="5" y="37"/>
                  </a:cubicBezTo>
                  <a:lnTo>
                    <a:pt x="17" y="17"/>
                  </a:lnTo>
                  <a:cubicBezTo>
                    <a:pt x="17" y="16"/>
                    <a:pt x="18" y="16"/>
                    <a:pt x="19" y="15"/>
                  </a:cubicBezTo>
                  <a:lnTo>
                    <a:pt x="36" y="2"/>
                  </a:lnTo>
                  <a:cubicBezTo>
                    <a:pt x="37" y="1"/>
                    <a:pt x="39" y="0"/>
                    <a:pt x="40" y="0"/>
                  </a:cubicBezTo>
                  <a:lnTo>
                    <a:pt x="52" y="0"/>
                  </a:lnTo>
                  <a:lnTo>
                    <a:pt x="63" y="0"/>
                  </a:lnTo>
                  <a:cubicBezTo>
                    <a:pt x="67" y="0"/>
                    <a:pt x="70" y="2"/>
                    <a:pt x="71" y="5"/>
                  </a:cubicBezTo>
                  <a:lnTo>
                    <a:pt x="78" y="22"/>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8" name="Freeform 199"/>
            <p:cNvSpPr>
              <a:spLocks/>
            </p:cNvSpPr>
            <p:nvPr/>
          </p:nvSpPr>
          <p:spPr bwMode="auto">
            <a:xfrm>
              <a:off x="5959475" y="5146676"/>
              <a:ext cx="19050" cy="20638"/>
            </a:xfrm>
            <a:custGeom>
              <a:avLst/>
              <a:gdLst>
                <a:gd name="T0" fmla="*/ 2147483647 w 32"/>
                <a:gd name="T1" fmla="*/ 0 h 32"/>
                <a:gd name="T2" fmla="*/ 2147483647 w 32"/>
                <a:gd name="T3" fmla="*/ 0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24" y="0"/>
                    <a:pt x="24" y="0"/>
                    <a:pt x="24" y="0"/>
                  </a:cubicBezTo>
                  <a:cubicBezTo>
                    <a:pt x="16" y="7"/>
                    <a:pt x="0" y="20"/>
                    <a:pt x="8" y="26"/>
                  </a:cubicBezTo>
                  <a:cubicBezTo>
                    <a:pt x="16" y="32"/>
                    <a:pt x="24" y="20"/>
                    <a:pt x="32" y="13"/>
                  </a:cubicBezTo>
                  <a:cubicBezTo>
                    <a:pt x="32" y="13"/>
                    <a:pt x="32"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9" name="Freeform 200"/>
            <p:cNvSpPr>
              <a:spLocks/>
            </p:cNvSpPr>
            <p:nvPr/>
          </p:nvSpPr>
          <p:spPr bwMode="auto">
            <a:xfrm>
              <a:off x="6057900" y="5621338"/>
              <a:ext cx="539750" cy="215900"/>
            </a:xfrm>
            <a:custGeom>
              <a:avLst/>
              <a:gdLst>
                <a:gd name="T0" fmla="*/ 2147483647 w 864"/>
                <a:gd name="T1" fmla="*/ 2147483647 h 336"/>
                <a:gd name="T2" fmla="*/ 2147483647 w 864"/>
                <a:gd name="T3" fmla="*/ 2147483647 h 336"/>
                <a:gd name="T4" fmla="*/ 2147483647 w 864"/>
                <a:gd name="T5" fmla="*/ 2147483647 h 336"/>
                <a:gd name="T6" fmla="*/ 2147483647 w 864"/>
                <a:gd name="T7" fmla="*/ 2147483647 h 336"/>
                <a:gd name="T8" fmla="*/ 2147483647 w 864"/>
                <a:gd name="T9" fmla="*/ 2147483647 h 336"/>
                <a:gd name="T10" fmla="*/ 2147483647 w 864"/>
                <a:gd name="T11" fmla="*/ 2147483647 h 336"/>
                <a:gd name="T12" fmla="*/ 2147483647 w 864"/>
                <a:gd name="T13" fmla="*/ 2147483647 h 336"/>
                <a:gd name="T14" fmla="*/ 2147483647 w 864"/>
                <a:gd name="T15" fmla="*/ 2147483647 h 336"/>
                <a:gd name="T16" fmla="*/ 2147483647 w 864"/>
                <a:gd name="T17" fmla="*/ 2147483647 h 336"/>
                <a:gd name="T18" fmla="*/ 2147483647 w 864"/>
                <a:gd name="T19" fmla="*/ 0 h 336"/>
                <a:gd name="T20" fmla="*/ 0 w 864"/>
                <a:gd name="T21" fmla="*/ 2147483647 h 336"/>
                <a:gd name="T22" fmla="*/ 2147483647 w 864"/>
                <a:gd name="T23" fmla="*/ 2147483647 h 336"/>
                <a:gd name="T24" fmla="*/ 2147483647 w 864"/>
                <a:gd name="T25" fmla="*/ 2147483647 h 336"/>
                <a:gd name="T26" fmla="*/ 2147483647 w 864"/>
                <a:gd name="T27" fmla="*/ 2147483647 h 336"/>
                <a:gd name="T28" fmla="*/ 2147483647 w 864"/>
                <a:gd name="T29" fmla="*/ 2147483647 h 336"/>
                <a:gd name="T30" fmla="*/ 2147483647 w 864"/>
                <a:gd name="T31" fmla="*/ 2147483647 h 336"/>
                <a:gd name="T32" fmla="*/ 2147483647 w 864"/>
                <a:gd name="T33" fmla="*/ 2147483647 h 336"/>
                <a:gd name="T34" fmla="*/ 2147483647 w 864"/>
                <a:gd name="T35" fmla="*/ 2147483647 h 336"/>
                <a:gd name="T36" fmla="*/ 2147483647 w 864"/>
                <a:gd name="T37" fmla="*/ 2147483647 h 336"/>
                <a:gd name="T38" fmla="*/ 2147483647 w 864"/>
                <a:gd name="T39" fmla="*/ 2147483647 h 336"/>
                <a:gd name="T40" fmla="*/ 2147483647 w 864"/>
                <a:gd name="T41" fmla="*/ 2147483647 h 336"/>
                <a:gd name="T42" fmla="*/ 2147483647 w 864"/>
                <a:gd name="T43" fmla="*/ 2147483647 h 336"/>
                <a:gd name="T44" fmla="*/ 2147483647 w 864"/>
                <a:gd name="T45" fmla="*/ 2147483647 h 336"/>
                <a:gd name="T46" fmla="*/ 2147483647 w 864"/>
                <a:gd name="T47" fmla="*/ 2147483647 h 336"/>
                <a:gd name="T48" fmla="*/ 2147483647 w 864"/>
                <a:gd name="T49" fmla="*/ 2147483647 h 336"/>
                <a:gd name="T50" fmla="*/ 2147483647 w 864"/>
                <a:gd name="T51" fmla="*/ 2147483647 h 336"/>
                <a:gd name="T52" fmla="*/ 2147483647 w 864"/>
                <a:gd name="T53" fmla="*/ 2147483647 h 336"/>
                <a:gd name="T54" fmla="*/ 2147483647 w 864"/>
                <a:gd name="T55" fmla="*/ 2147483647 h 336"/>
                <a:gd name="T56" fmla="*/ 2147483647 w 864"/>
                <a:gd name="T57" fmla="*/ 2147483647 h 336"/>
                <a:gd name="T58" fmla="*/ 2147483647 w 864"/>
                <a:gd name="T59" fmla="*/ 2147483647 h 336"/>
                <a:gd name="T60" fmla="*/ 2147483647 w 864"/>
                <a:gd name="T61" fmla="*/ 2147483647 h 336"/>
                <a:gd name="T62" fmla="*/ 2147483647 w 864"/>
                <a:gd name="T63" fmla="*/ 2147483647 h 336"/>
                <a:gd name="T64" fmla="*/ 2147483647 w 864"/>
                <a:gd name="T65" fmla="*/ 2147483647 h 336"/>
                <a:gd name="T66" fmla="*/ 2147483647 w 864"/>
                <a:gd name="T67" fmla="*/ 2147483647 h 336"/>
                <a:gd name="T68" fmla="*/ 2147483647 w 864"/>
                <a:gd name="T69" fmla="*/ 2147483647 h 336"/>
                <a:gd name="T70" fmla="*/ 2147483647 w 864"/>
                <a:gd name="T71" fmla="*/ 2147483647 h 336"/>
                <a:gd name="T72" fmla="*/ 2147483647 w 864"/>
                <a:gd name="T73" fmla="*/ 2147483647 h 3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336"/>
                <a:gd name="T113" fmla="*/ 864 w 864"/>
                <a:gd name="T114" fmla="*/ 336 h 3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336">
                  <a:moveTo>
                    <a:pt x="864" y="120"/>
                  </a:moveTo>
                  <a:cubicBezTo>
                    <a:pt x="801" y="144"/>
                    <a:pt x="696" y="144"/>
                    <a:pt x="609" y="156"/>
                  </a:cubicBezTo>
                  <a:cubicBezTo>
                    <a:pt x="551" y="168"/>
                    <a:pt x="511" y="138"/>
                    <a:pt x="459" y="138"/>
                  </a:cubicBezTo>
                  <a:cubicBezTo>
                    <a:pt x="389" y="138"/>
                    <a:pt x="325" y="132"/>
                    <a:pt x="267" y="108"/>
                  </a:cubicBezTo>
                  <a:cubicBezTo>
                    <a:pt x="238" y="102"/>
                    <a:pt x="209" y="60"/>
                    <a:pt x="215" y="30"/>
                  </a:cubicBezTo>
                  <a:cubicBezTo>
                    <a:pt x="180" y="24"/>
                    <a:pt x="180" y="42"/>
                    <a:pt x="180" y="72"/>
                  </a:cubicBezTo>
                  <a:cubicBezTo>
                    <a:pt x="174" y="72"/>
                    <a:pt x="180" y="78"/>
                    <a:pt x="169" y="78"/>
                  </a:cubicBezTo>
                  <a:cubicBezTo>
                    <a:pt x="140" y="72"/>
                    <a:pt x="116" y="48"/>
                    <a:pt x="82" y="36"/>
                  </a:cubicBezTo>
                  <a:cubicBezTo>
                    <a:pt x="82" y="36"/>
                    <a:pt x="29" y="12"/>
                    <a:pt x="35" y="18"/>
                  </a:cubicBezTo>
                  <a:cubicBezTo>
                    <a:pt x="24" y="6"/>
                    <a:pt x="18" y="6"/>
                    <a:pt x="6" y="0"/>
                  </a:cubicBezTo>
                  <a:cubicBezTo>
                    <a:pt x="12" y="6"/>
                    <a:pt x="0" y="18"/>
                    <a:pt x="0" y="24"/>
                  </a:cubicBezTo>
                  <a:cubicBezTo>
                    <a:pt x="0" y="30"/>
                    <a:pt x="6" y="30"/>
                    <a:pt x="12" y="36"/>
                  </a:cubicBezTo>
                  <a:cubicBezTo>
                    <a:pt x="24" y="42"/>
                    <a:pt x="35" y="54"/>
                    <a:pt x="47" y="60"/>
                  </a:cubicBezTo>
                  <a:cubicBezTo>
                    <a:pt x="47" y="66"/>
                    <a:pt x="47" y="66"/>
                    <a:pt x="53" y="72"/>
                  </a:cubicBezTo>
                  <a:cubicBezTo>
                    <a:pt x="64" y="78"/>
                    <a:pt x="87" y="90"/>
                    <a:pt x="76" y="108"/>
                  </a:cubicBezTo>
                  <a:cubicBezTo>
                    <a:pt x="70" y="126"/>
                    <a:pt x="53" y="120"/>
                    <a:pt x="41" y="120"/>
                  </a:cubicBezTo>
                  <a:cubicBezTo>
                    <a:pt x="47" y="126"/>
                    <a:pt x="53" y="138"/>
                    <a:pt x="58" y="144"/>
                  </a:cubicBezTo>
                  <a:cubicBezTo>
                    <a:pt x="87" y="144"/>
                    <a:pt x="111" y="144"/>
                    <a:pt x="140" y="150"/>
                  </a:cubicBezTo>
                  <a:cubicBezTo>
                    <a:pt x="145" y="150"/>
                    <a:pt x="145" y="156"/>
                    <a:pt x="151" y="156"/>
                  </a:cubicBezTo>
                  <a:cubicBezTo>
                    <a:pt x="174" y="162"/>
                    <a:pt x="192" y="162"/>
                    <a:pt x="209" y="180"/>
                  </a:cubicBezTo>
                  <a:cubicBezTo>
                    <a:pt x="221" y="198"/>
                    <a:pt x="203" y="234"/>
                    <a:pt x="180" y="228"/>
                  </a:cubicBezTo>
                  <a:cubicBezTo>
                    <a:pt x="180" y="234"/>
                    <a:pt x="186" y="246"/>
                    <a:pt x="186" y="258"/>
                  </a:cubicBezTo>
                  <a:cubicBezTo>
                    <a:pt x="221" y="252"/>
                    <a:pt x="261" y="252"/>
                    <a:pt x="302" y="258"/>
                  </a:cubicBezTo>
                  <a:cubicBezTo>
                    <a:pt x="348" y="270"/>
                    <a:pt x="331" y="312"/>
                    <a:pt x="377" y="324"/>
                  </a:cubicBezTo>
                  <a:cubicBezTo>
                    <a:pt x="389" y="324"/>
                    <a:pt x="441" y="324"/>
                    <a:pt x="447" y="330"/>
                  </a:cubicBezTo>
                  <a:cubicBezTo>
                    <a:pt x="453" y="330"/>
                    <a:pt x="459" y="330"/>
                    <a:pt x="464" y="330"/>
                  </a:cubicBezTo>
                  <a:cubicBezTo>
                    <a:pt x="482" y="330"/>
                    <a:pt x="522" y="336"/>
                    <a:pt x="540" y="330"/>
                  </a:cubicBezTo>
                  <a:cubicBezTo>
                    <a:pt x="557" y="330"/>
                    <a:pt x="586" y="336"/>
                    <a:pt x="598" y="330"/>
                  </a:cubicBezTo>
                  <a:cubicBezTo>
                    <a:pt x="638" y="324"/>
                    <a:pt x="667" y="282"/>
                    <a:pt x="702" y="264"/>
                  </a:cubicBezTo>
                  <a:cubicBezTo>
                    <a:pt x="720" y="258"/>
                    <a:pt x="743" y="264"/>
                    <a:pt x="760" y="246"/>
                  </a:cubicBezTo>
                  <a:cubicBezTo>
                    <a:pt x="777" y="234"/>
                    <a:pt x="795" y="246"/>
                    <a:pt x="812" y="246"/>
                  </a:cubicBezTo>
                  <a:cubicBezTo>
                    <a:pt x="806" y="240"/>
                    <a:pt x="812" y="228"/>
                    <a:pt x="812" y="222"/>
                  </a:cubicBezTo>
                  <a:cubicBezTo>
                    <a:pt x="801" y="228"/>
                    <a:pt x="789" y="216"/>
                    <a:pt x="772" y="204"/>
                  </a:cubicBezTo>
                  <a:cubicBezTo>
                    <a:pt x="766" y="204"/>
                    <a:pt x="766" y="186"/>
                    <a:pt x="772" y="186"/>
                  </a:cubicBezTo>
                  <a:cubicBezTo>
                    <a:pt x="795" y="174"/>
                    <a:pt x="818" y="168"/>
                    <a:pt x="835" y="156"/>
                  </a:cubicBezTo>
                  <a:cubicBezTo>
                    <a:pt x="847" y="144"/>
                    <a:pt x="859" y="150"/>
                    <a:pt x="864" y="150"/>
                  </a:cubicBezTo>
                  <a:cubicBezTo>
                    <a:pt x="864" y="150"/>
                    <a:pt x="864" y="120"/>
                    <a:pt x="864" y="120"/>
                  </a:cubicBezTo>
                </a:path>
              </a:pathLst>
            </a:custGeom>
            <a:solidFill>
              <a:srgbClr val="008CC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0" name="Freeform 201"/>
            <p:cNvSpPr>
              <a:spLocks/>
            </p:cNvSpPr>
            <p:nvPr/>
          </p:nvSpPr>
          <p:spPr bwMode="auto">
            <a:xfrm>
              <a:off x="6527800" y="5713413"/>
              <a:ext cx="69850" cy="41275"/>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0 60000 65536"/>
                <a:gd name="T15" fmla="*/ 0 60000 65536"/>
                <a:gd name="T16" fmla="*/ 0 60000 65536"/>
                <a:gd name="T17" fmla="*/ 0 60000 65536"/>
                <a:gd name="T18" fmla="*/ 0 60000 65536"/>
                <a:gd name="T19" fmla="*/ 0 60000 65536"/>
                <a:gd name="T20" fmla="*/ 0 60000 65536"/>
                <a:gd name="T21" fmla="*/ 0 w 112"/>
                <a:gd name="T22" fmla="*/ 0 h 64"/>
                <a:gd name="T23" fmla="*/ 112 w 112"/>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4">
                  <a:moveTo>
                    <a:pt x="112" y="12"/>
                  </a:moveTo>
                  <a:cubicBezTo>
                    <a:pt x="107" y="6"/>
                    <a:pt x="89" y="12"/>
                    <a:pt x="83" y="18"/>
                  </a:cubicBezTo>
                  <a:cubicBezTo>
                    <a:pt x="65" y="30"/>
                    <a:pt x="42" y="35"/>
                    <a:pt x="18" y="47"/>
                  </a:cubicBezTo>
                  <a:cubicBezTo>
                    <a:pt x="12" y="47"/>
                    <a:pt x="12" y="64"/>
                    <a:pt x="18" y="64"/>
                  </a:cubicBezTo>
                  <a:cubicBezTo>
                    <a:pt x="18" y="64"/>
                    <a:pt x="0" y="59"/>
                    <a:pt x="18" y="41"/>
                  </a:cubicBezTo>
                  <a:cubicBezTo>
                    <a:pt x="18" y="41"/>
                    <a:pt x="71" y="24"/>
                    <a:pt x="83" y="12"/>
                  </a:cubicBezTo>
                  <a:cubicBezTo>
                    <a:pt x="83" y="12"/>
                    <a:pt x="95" y="0"/>
                    <a:pt x="112" y="12"/>
                  </a:cubicBezTo>
                </a:path>
              </a:pathLst>
            </a:custGeom>
            <a:solidFill>
              <a:srgbClr val="0067A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1" name="Freeform 202"/>
            <p:cNvSpPr>
              <a:spLocks/>
            </p:cNvSpPr>
            <p:nvPr/>
          </p:nvSpPr>
          <p:spPr bwMode="auto">
            <a:xfrm>
              <a:off x="6057900" y="564197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0 w 96"/>
                <a:gd name="T11" fmla="*/ 0 h 96"/>
                <a:gd name="T12" fmla="*/ 2147483647 w 96"/>
                <a:gd name="T13" fmla="*/ 2147483647 h 96"/>
                <a:gd name="T14" fmla="*/ 2147483647 w 96"/>
                <a:gd name="T15" fmla="*/ 2147483647 h 96"/>
                <a:gd name="T16" fmla="*/ 2147483647 w 96"/>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96"/>
                <a:gd name="T29" fmla="*/ 96 w 96"/>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96">
                  <a:moveTo>
                    <a:pt x="45" y="91"/>
                  </a:moveTo>
                  <a:cubicBezTo>
                    <a:pt x="58" y="91"/>
                    <a:pt x="77" y="96"/>
                    <a:pt x="84" y="80"/>
                  </a:cubicBezTo>
                  <a:cubicBezTo>
                    <a:pt x="96" y="63"/>
                    <a:pt x="71" y="51"/>
                    <a:pt x="58" y="46"/>
                  </a:cubicBezTo>
                  <a:cubicBezTo>
                    <a:pt x="52" y="40"/>
                    <a:pt x="52" y="40"/>
                    <a:pt x="52" y="34"/>
                  </a:cubicBezTo>
                  <a:cubicBezTo>
                    <a:pt x="39" y="29"/>
                    <a:pt x="26" y="17"/>
                    <a:pt x="13" y="12"/>
                  </a:cubicBezTo>
                  <a:cubicBezTo>
                    <a:pt x="7" y="6"/>
                    <a:pt x="0" y="6"/>
                    <a:pt x="0" y="0"/>
                  </a:cubicBezTo>
                  <a:cubicBezTo>
                    <a:pt x="0" y="6"/>
                    <a:pt x="96" y="34"/>
                    <a:pt x="96" y="85"/>
                  </a:cubicBezTo>
                  <a:cubicBezTo>
                    <a:pt x="96" y="91"/>
                    <a:pt x="84" y="96"/>
                    <a:pt x="77" y="96"/>
                  </a:cubicBezTo>
                  <a:cubicBezTo>
                    <a:pt x="64" y="96"/>
                    <a:pt x="52" y="91"/>
                    <a:pt x="45"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2" name="Freeform 203"/>
            <p:cNvSpPr>
              <a:spLocks/>
            </p:cNvSpPr>
            <p:nvPr/>
          </p:nvSpPr>
          <p:spPr bwMode="auto">
            <a:xfrm>
              <a:off x="6099175" y="5713413"/>
              <a:ext cx="100013" cy="61913"/>
            </a:xfrm>
            <a:custGeom>
              <a:avLst/>
              <a:gdLst>
                <a:gd name="T0" fmla="*/ 2147483647 w 160"/>
                <a:gd name="T1" fmla="*/ 2147483647 h 96"/>
                <a:gd name="T2" fmla="*/ 2147483647 w 160"/>
                <a:gd name="T3" fmla="*/ 2147483647 h 96"/>
                <a:gd name="T4" fmla="*/ 2147483647 w 160"/>
                <a:gd name="T5" fmla="*/ 2147483647 h 96"/>
                <a:gd name="T6" fmla="*/ 2147483647 w 160"/>
                <a:gd name="T7" fmla="*/ 2147483647 h 96"/>
                <a:gd name="T8" fmla="*/ 0 w 160"/>
                <a:gd name="T9" fmla="*/ 2147483647 h 96"/>
                <a:gd name="T10" fmla="*/ 2147483647 w 160"/>
                <a:gd name="T11" fmla="*/ 2147483647 h 96"/>
                <a:gd name="T12" fmla="*/ 2147483647 w 160"/>
                <a:gd name="T13" fmla="*/ 2147483647 h 96"/>
                <a:gd name="T14" fmla="*/ 2147483647 w 160"/>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96"/>
                <a:gd name="T26" fmla="*/ 160 w 16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96">
                  <a:moveTo>
                    <a:pt x="120" y="91"/>
                  </a:moveTo>
                  <a:cubicBezTo>
                    <a:pt x="143" y="96"/>
                    <a:pt x="160" y="63"/>
                    <a:pt x="149" y="46"/>
                  </a:cubicBezTo>
                  <a:cubicBezTo>
                    <a:pt x="132" y="29"/>
                    <a:pt x="115" y="29"/>
                    <a:pt x="92" y="23"/>
                  </a:cubicBezTo>
                  <a:cubicBezTo>
                    <a:pt x="86" y="23"/>
                    <a:pt x="86" y="17"/>
                    <a:pt x="80" y="17"/>
                  </a:cubicBezTo>
                  <a:cubicBezTo>
                    <a:pt x="52" y="12"/>
                    <a:pt x="29" y="12"/>
                    <a:pt x="0" y="12"/>
                  </a:cubicBezTo>
                  <a:cubicBezTo>
                    <a:pt x="0" y="12"/>
                    <a:pt x="58" y="0"/>
                    <a:pt x="86" y="17"/>
                  </a:cubicBezTo>
                  <a:cubicBezTo>
                    <a:pt x="86" y="17"/>
                    <a:pt x="160" y="23"/>
                    <a:pt x="155" y="68"/>
                  </a:cubicBezTo>
                  <a:cubicBezTo>
                    <a:pt x="155" y="68"/>
                    <a:pt x="149" y="96"/>
                    <a:pt x="120"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3" name="Freeform 204"/>
            <p:cNvSpPr>
              <a:spLocks/>
            </p:cNvSpPr>
            <p:nvPr/>
          </p:nvSpPr>
          <p:spPr bwMode="auto">
            <a:xfrm>
              <a:off x="6178550" y="5775326"/>
              <a:ext cx="388938" cy="61913"/>
            </a:xfrm>
            <a:custGeom>
              <a:avLst/>
              <a:gdLst>
                <a:gd name="T0" fmla="*/ 2147483647 w 624"/>
                <a:gd name="T1" fmla="*/ 2147483647 h 96"/>
                <a:gd name="T2" fmla="*/ 2147483647 w 624"/>
                <a:gd name="T3" fmla="*/ 2147483647 h 96"/>
                <a:gd name="T4" fmla="*/ 2147483647 w 624"/>
                <a:gd name="T5" fmla="*/ 2147483647 h 96"/>
                <a:gd name="T6" fmla="*/ 2147483647 w 624"/>
                <a:gd name="T7" fmla="*/ 2147483647 h 96"/>
                <a:gd name="T8" fmla="*/ 2147483647 w 624"/>
                <a:gd name="T9" fmla="*/ 2147483647 h 96"/>
                <a:gd name="T10" fmla="*/ 2147483647 w 624"/>
                <a:gd name="T11" fmla="*/ 2147483647 h 96"/>
                <a:gd name="T12" fmla="*/ 2147483647 w 624"/>
                <a:gd name="T13" fmla="*/ 2147483647 h 96"/>
                <a:gd name="T14" fmla="*/ 2147483647 w 624"/>
                <a:gd name="T15" fmla="*/ 2147483647 h 96"/>
                <a:gd name="T16" fmla="*/ 2147483647 w 624"/>
                <a:gd name="T17" fmla="*/ 2147483647 h 96"/>
                <a:gd name="T18" fmla="*/ 0 w 624"/>
                <a:gd name="T19" fmla="*/ 2147483647 h 96"/>
                <a:gd name="T20" fmla="*/ 2147483647 w 624"/>
                <a:gd name="T21" fmla="*/ 2147483647 h 96"/>
                <a:gd name="T22" fmla="*/ 2147483647 w 624"/>
                <a:gd name="T23" fmla="*/ 2147483647 h 96"/>
                <a:gd name="T24" fmla="*/ 2147483647 w 624"/>
                <a:gd name="T25" fmla="*/ 2147483647 h 96"/>
                <a:gd name="T26" fmla="*/ 2147483647 w 624"/>
                <a:gd name="T27" fmla="*/ 2147483647 h 96"/>
                <a:gd name="T28" fmla="*/ 2147483647 w 624"/>
                <a:gd name="T29" fmla="*/ 2147483647 h 96"/>
                <a:gd name="T30" fmla="*/ 2147483647 w 624"/>
                <a:gd name="T31" fmla="*/ 2147483647 h 96"/>
                <a:gd name="T32" fmla="*/ 2147483647 w 624"/>
                <a:gd name="T33" fmla="*/ 2147483647 h 96"/>
                <a:gd name="T34" fmla="*/ 2147483647 w 624"/>
                <a:gd name="T35" fmla="*/ 2147483647 h 96"/>
                <a:gd name="T36" fmla="*/ 2147483647 w 624"/>
                <a:gd name="T37" fmla="*/ 2147483647 h 96"/>
                <a:gd name="T38" fmla="*/ 2147483647 w 624"/>
                <a:gd name="T39" fmla="*/ 2147483647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4"/>
                <a:gd name="T61" fmla="*/ 0 h 96"/>
                <a:gd name="T62" fmla="*/ 624 w 624"/>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4" h="96">
                  <a:moveTo>
                    <a:pt x="624" y="12"/>
                  </a:moveTo>
                  <a:cubicBezTo>
                    <a:pt x="607" y="12"/>
                    <a:pt x="590" y="0"/>
                    <a:pt x="572" y="12"/>
                  </a:cubicBezTo>
                  <a:cubicBezTo>
                    <a:pt x="555" y="29"/>
                    <a:pt x="532" y="23"/>
                    <a:pt x="515" y="29"/>
                  </a:cubicBezTo>
                  <a:cubicBezTo>
                    <a:pt x="480" y="46"/>
                    <a:pt x="451" y="85"/>
                    <a:pt x="411" y="91"/>
                  </a:cubicBezTo>
                  <a:cubicBezTo>
                    <a:pt x="399" y="96"/>
                    <a:pt x="370" y="85"/>
                    <a:pt x="353" y="91"/>
                  </a:cubicBezTo>
                  <a:cubicBezTo>
                    <a:pt x="336" y="96"/>
                    <a:pt x="295" y="91"/>
                    <a:pt x="278" y="91"/>
                  </a:cubicBezTo>
                  <a:cubicBezTo>
                    <a:pt x="272" y="91"/>
                    <a:pt x="266" y="91"/>
                    <a:pt x="260" y="91"/>
                  </a:cubicBezTo>
                  <a:cubicBezTo>
                    <a:pt x="255" y="85"/>
                    <a:pt x="203" y="85"/>
                    <a:pt x="191" y="85"/>
                  </a:cubicBezTo>
                  <a:cubicBezTo>
                    <a:pt x="145" y="74"/>
                    <a:pt x="162" y="34"/>
                    <a:pt x="116" y="23"/>
                  </a:cubicBezTo>
                  <a:cubicBezTo>
                    <a:pt x="76" y="17"/>
                    <a:pt x="35" y="17"/>
                    <a:pt x="0" y="23"/>
                  </a:cubicBezTo>
                  <a:cubicBezTo>
                    <a:pt x="0" y="23"/>
                    <a:pt x="29" y="6"/>
                    <a:pt x="128" y="23"/>
                  </a:cubicBezTo>
                  <a:cubicBezTo>
                    <a:pt x="128" y="23"/>
                    <a:pt x="185" y="80"/>
                    <a:pt x="191" y="80"/>
                  </a:cubicBezTo>
                  <a:cubicBezTo>
                    <a:pt x="203" y="80"/>
                    <a:pt x="260" y="85"/>
                    <a:pt x="260" y="85"/>
                  </a:cubicBezTo>
                  <a:cubicBezTo>
                    <a:pt x="266" y="85"/>
                    <a:pt x="278" y="85"/>
                    <a:pt x="278" y="85"/>
                  </a:cubicBezTo>
                  <a:cubicBezTo>
                    <a:pt x="278" y="85"/>
                    <a:pt x="341" y="91"/>
                    <a:pt x="353" y="85"/>
                  </a:cubicBezTo>
                  <a:cubicBezTo>
                    <a:pt x="364" y="80"/>
                    <a:pt x="411" y="91"/>
                    <a:pt x="411" y="91"/>
                  </a:cubicBezTo>
                  <a:cubicBezTo>
                    <a:pt x="411" y="91"/>
                    <a:pt x="486" y="40"/>
                    <a:pt x="515" y="23"/>
                  </a:cubicBezTo>
                  <a:cubicBezTo>
                    <a:pt x="515" y="23"/>
                    <a:pt x="520" y="23"/>
                    <a:pt x="555" y="17"/>
                  </a:cubicBezTo>
                  <a:cubicBezTo>
                    <a:pt x="555" y="17"/>
                    <a:pt x="561" y="12"/>
                    <a:pt x="572" y="12"/>
                  </a:cubicBezTo>
                  <a:cubicBezTo>
                    <a:pt x="572" y="12"/>
                    <a:pt x="584" y="0"/>
                    <a:pt x="624" y="12"/>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4" name="Freeform 205"/>
            <p:cNvSpPr>
              <a:spLocks/>
            </p:cNvSpPr>
            <p:nvPr/>
          </p:nvSpPr>
          <p:spPr bwMode="auto">
            <a:xfrm>
              <a:off x="6157913" y="5610226"/>
              <a:ext cx="41275" cy="41275"/>
            </a:xfrm>
            <a:custGeom>
              <a:avLst/>
              <a:gdLst>
                <a:gd name="T0" fmla="*/ 0 w 64"/>
                <a:gd name="T1" fmla="*/ 2147483647 h 64"/>
                <a:gd name="T2" fmla="*/ 2147483647 w 64"/>
                <a:gd name="T3" fmla="*/ 0 h 64"/>
                <a:gd name="T4" fmla="*/ 2147483647 w 64"/>
                <a:gd name="T5" fmla="*/ 0 h 64"/>
                <a:gd name="T6" fmla="*/ 2147483647 w 64"/>
                <a:gd name="T7" fmla="*/ 0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2147483647 w 64"/>
                <a:gd name="T17" fmla="*/ 2147483647 h 64"/>
                <a:gd name="T18" fmla="*/ 2147483647 w 64"/>
                <a:gd name="T19" fmla="*/ 2147483647 h 64"/>
                <a:gd name="T20" fmla="*/ 0 w 64"/>
                <a:gd name="T21" fmla="*/ 2147483647 h 64"/>
                <a:gd name="T22" fmla="*/ 0 w 64"/>
                <a:gd name="T23" fmla="*/ 2147483647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64"/>
                <a:gd name="T38" fmla="*/ 64 w 64"/>
                <a:gd name="T39" fmla="*/ 64 h 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64">
                  <a:moveTo>
                    <a:pt x="0" y="32"/>
                  </a:moveTo>
                  <a:cubicBezTo>
                    <a:pt x="0" y="15"/>
                    <a:pt x="15" y="0"/>
                    <a:pt x="32" y="0"/>
                  </a:cubicBezTo>
                  <a:cubicBezTo>
                    <a:pt x="32" y="0"/>
                    <a:pt x="32" y="0"/>
                    <a:pt x="32" y="0"/>
                  </a:cubicBezTo>
                  <a:cubicBezTo>
                    <a:pt x="50" y="0"/>
                    <a:pt x="64" y="15"/>
                    <a:pt x="64" y="32"/>
                  </a:cubicBezTo>
                  <a:cubicBezTo>
                    <a:pt x="64" y="32"/>
                    <a:pt x="64" y="32"/>
                    <a:pt x="64" y="32"/>
                  </a:cubicBezTo>
                  <a:cubicBezTo>
                    <a:pt x="64" y="50"/>
                    <a:pt x="50" y="64"/>
                    <a:pt x="32" y="64"/>
                  </a:cubicBezTo>
                  <a:cubicBezTo>
                    <a:pt x="32" y="64"/>
                    <a:pt x="32" y="64"/>
                    <a:pt x="32" y="64"/>
                  </a:cubicBezTo>
                  <a:cubicBezTo>
                    <a:pt x="15" y="64"/>
                    <a:pt x="0" y="50"/>
                    <a:pt x="0" y="32"/>
                  </a:cubicBezTo>
                  <a:cubicBezTo>
                    <a:pt x="0" y="32"/>
                    <a:pt x="0" y="32"/>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5" name="Freeform 207"/>
            <p:cNvSpPr>
              <a:spLocks noEditPoints="1"/>
            </p:cNvSpPr>
            <p:nvPr/>
          </p:nvSpPr>
          <p:spPr bwMode="auto">
            <a:xfrm>
              <a:off x="6157913" y="5610226"/>
              <a:ext cx="50800" cy="52388"/>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2147483647 h 81"/>
                <a:gd name="T52" fmla="*/ 2147483647 w 81"/>
                <a:gd name="T53" fmla="*/ 2147483647 h 81"/>
                <a:gd name="T54" fmla="*/ 2147483647 w 81"/>
                <a:gd name="T55" fmla="*/ 2147483647 h 81"/>
                <a:gd name="T56" fmla="*/ 2147483647 w 81"/>
                <a:gd name="T57" fmla="*/ 2147483647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81"/>
                <a:gd name="T104" fmla="*/ 81 w 8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81">
                  <a:moveTo>
                    <a:pt x="1" y="44"/>
                  </a:moveTo>
                  <a:cubicBezTo>
                    <a:pt x="0" y="42"/>
                    <a:pt x="0" y="39"/>
                    <a:pt x="1" y="37"/>
                  </a:cubicBezTo>
                  <a:lnTo>
                    <a:pt x="11" y="15"/>
                  </a:lnTo>
                  <a:cubicBezTo>
                    <a:pt x="12" y="13"/>
                    <a:pt x="13" y="12"/>
                    <a:pt x="15" y="11"/>
                  </a:cubicBezTo>
                  <a:lnTo>
                    <a:pt x="37" y="1"/>
                  </a:lnTo>
                  <a:cubicBezTo>
                    <a:pt x="39" y="0"/>
                    <a:pt x="42" y="0"/>
                    <a:pt x="44" y="1"/>
                  </a:cubicBezTo>
                  <a:lnTo>
                    <a:pt x="67" y="11"/>
                  </a:lnTo>
                  <a:cubicBezTo>
                    <a:pt x="69" y="12"/>
                    <a:pt x="70" y="14"/>
                    <a:pt x="71" y="15"/>
                  </a:cubicBezTo>
                  <a:lnTo>
                    <a:pt x="80" y="37"/>
                  </a:lnTo>
                  <a:cubicBezTo>
                    <a:pt x="81" y="39"/>
                    <a:pt x="81" y="41"/>
                    <a:pt x="80" y="43"/>
                  </a:cubicBezTo>
                  <a:lnTo>
                    <a:pt x="71" y="66"/>
                  </a:lnTo>
                  <a:cubicBezTo>
                    <a:pt x="70" y="68"/>
                    <a:pt x="68" y="70"/>
                    <a:pt x="66" y="71"/>
                  </a:cubicBezTo>
                  <a:lnTo>
                    <a:pt x="43" y="80"/>
                  </a:lnTo>
                  <a:cubicBezTo>
                    <a:pt x="41" y="81"/>
                    <a:pt x="39" y="81"/>
                    <a:pt x="37" y="80"/>
                  </a:cubicBezTo>
                  <a:lnTo>
                    <a:pt x="15" y="71"/>
                  </a:lnTo>
                  <a:cubicBezTo>
                    <a:pt x="13" y="70"/>
                    <a:pt x="12" y="69"/>
                    <a:pt x="11" y="67"/>
                  </a:cubicBezTo>
                  <a:lnTo>
                    <a:pt x="1" y="44"/>
                  </a:lnTo>
                  <a:close/>
                  <a:moveTo>
                    <a:pt x="26" y="60"/>
                  </a:moveTo>
                  <a:lnTo>
                    <a:pt x="21" y="56"/>
                  </a:lnTo>
                  <a:lnTo>
                    <a:pt x="43" y="65"/>
                  </a:lnTo>
                  <a:lnTo>
                    <a:pt x="38" y="65"/>
                  </a:lnTo>
                  <a:lnTo>
                    <a:pt x="61" y="56"/>
                  </a:lnTo>
                  <a:lnTo>
                    <a:pt x="56" y="61"/>
                  </a:lnTo>
                  <a:lnTo>
                    <a:pt x="65" y="38"/>
                  </a:lnTo>
                  <a:lnTo>
                    <a:pt x="65" y="43"/>
                  </a:lnTo>
                  <a:lnTo>
                    <a:pt x="56" y="21"/>
                  </a:lnTo>
                  <a:lnTo>
                    <a:pt x="60" y="26"/>
                  </a:lnTo>
                  <a:lnTo>
                    <a:pt x="37" y="16"/>
                  </a:lnTo>
                  <a:lnTo>
                    <a:pt x="44" y="16"/>
                  </a:lnTo>
                  <a:lnTo>
                    <a:pt x="22" y="26"/>
                  </a:lnTo>
                  <a:lnTo>
                    <a:pt x="26" y="22"/>
                  </a:lnTo>
                  <a:lnTo>
                    <a:pt x="16" y="44"/>
                  </a:lnTo>
                  <a:lnTo>
                    <a:pt x="16" y="37"/>
                  </a:lnTo>
                  <a:lnTo>
                    <a:pt x="26" y="60"/>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6" name="Freeform 208"/>
            <p:cNvSpPr>
              <a:spLocks/>
            </p:cNvSpPr>
            <p:nvPr/>
          </p:nvSpPr>
          <p:spPr bwMode="auto">
            <a:xfrm>
              <a:off x="6069013" y="5692776"/>
              <a:ext cx="30163" cy="41275"/>
            </a:xfrm>
            <a:custGeom>
              <a:avLst/>
              <a:gdLst>
                <a:gd name="T0" fmla="*/ 0 w 48"/>
                <a:gd name="T1" fmla="*/ 2147483647 h 64"/>
                <a:gd name="T2" fmla="*/ 2147483647 w 48"/>
                <a:gd name="T3" fmla="*/ 0 h 64"/>
                <a:gd name="T4" fmla="*/ 2147483647 w 48"/>
                <a:gd name="T5" fmla="*/ 0 h 64"/>
                <a:gd name="T6" fmla="*/ 2147483647 w 48"/>
                <a:gd name="T7" fmla="*/ 0 h 64"/>
                <a:gd name="T8" fmla="*/ 2147483647 w 48"/>
                <a:gd name="T9" fmla="*/ 2147483647 h 64"/>
                <a:gd name="T10" fmla="*/ 2147483647 w 48"/>
                <a:gd name="T11" fmla="*/ 2147483647 h 64"/>
                <a:gd name="T12" fmla="*/ 2147483647 w 48"/>
                <a:gd name="T13" fmla="*/ 2147483647 h 64"/>
                <a:gd name="T14" fmla="*/ 2147483647 w 48"/>
                <a:gd name="T15" fmla="*/ 2147483647 h 64"/>
                <a:gd name="T16" fmla="*/ 2147483647 w 48"/>
                <a:gd name="T17" fmla="*/ 2147483647 h 64"/>
                <a:gd name="T18" fmla="*/ 0 w 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64"/>
                <a:gd name="T32" fmla="*/ 48 w 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64">
                  <a:moveTo>
                    <a:pt x="0" y="32"/>
                  </a:moveTo>
                  <a:cubicBezTo>
                    <a:pt x="0" y="15"/>
                    <a:pt x="11" y="0"/>
                    <a:pt x="24" y="0"/>
                  </a:cubicBezTo>
                  <a:cubicBezTo>
                    <a:pt x="24" y="0"/>
                    <a:pt x="24" y="0"/>
                    <a:pt x="24" y="0"/>
                  </a:cubicBezTo>
                  <a:cubicBezTo>
                    <a:pt x="38" y="0"/>
                    <a:pt x="48" y="15"/>
                    <a:pt x="48" y="32"/>
                  </a:cubicBezTo>
                  <a:cubicBezTo>
                    <a:pt x="48" y="50"/>
                    <a:pt x="38" y="64"/>
                    <a:pt x="24" y="64"/>
                  </a:cubicBezTo>
                  <a:cubicBezTo>
                    <a:pt x="24" y="64"/>
                    <a:pt x="24" y="64"/>
                    <a:pt x="24" y="64"/>
                  </a:cubicBezTo>
                  <a:cubicBezTo>
                    <a:pt x="11" y="64"/>
                    <a:pt x="0" y="50"/>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7" name="Freeform 209"/>
            <p:cNvSpPr>
              <a:spLocks noEditPoints="1"/>
            </p:cNvSpPr>
            <p:nvPr/>
          </p:nvSpPr>
          <p:spPr bwMode="auto">
            <a:xfrm>
              <a:off x="6069013" y="5692776"/>
              <a:ext cx="39688" cy="52388"/>
            </a:xfrm>
            <a:custGeom>
              <a:avLst/>
              <a:gdLst>
                <a:gd name="T0" fmla="*/ 2147483647 w 65"/>
                <a:gd name="T1" fmla="*/ 2147483647 h 81"/>
                <a:gd name="T2" fmla="*/ 2147483647 w 65"/>
                <a:gd name="T3" fmla="*/ 2147483647 h 81"/>
                <a:gd name="T4" fmla="*/ 2147483647 w 65"/>
                <a:gd name="T5" fmla="*/ 2147483647 h 81"/>
                <a:gd name="T6" fmla="*/ 2147483647 w 65"/>
                <a:gd name="T7" fmla="*/ 2147483647 h 81"/>
                <a:gd name="T8" fmla="*/ 2147483647 w 65"/>
                <a:gd name="T9" fmla="*/ 2147483647 h 81"/>
                <a:gd name="T10" fmla="*/ 2147483647 w 65"/>
                <a:gd name="T11" fmla="*/ 2147483647 h 81"/>
                <a:gd name="T12" fmla="*/ 2147483647 w 65"/>
                <a:gd name="T13" fmla="*/ 2147483647 h 81"/>
                <a:gd name="T14" fmla="*/ 2147483647 w 65"/>
                <a:gd name="T15" fmla="*/ 2147483647 h 81"/>
                <a:gd name="T16" fmla="*/ 2147483647 w 65"/>
                <a:gd name="T17" fmla="*/ 2147483647 h 81"/>
                <a:gd name="T18" fmla="*/ 2147483647 w 65"/>
                <a:gd name="T19" fmla="*/ 2147483647 h 81"/>
                <a:gd name="T20" fmla="*/ 2147483647 w 65"/>
                <a:gd name="T21" fmla="*/ 2147483647 h 81"/>
                <a:gd name="T22" fmla="*/ 2147483647 w 65"/>
                <a:gd name="T23" fmla="*/ 2147483647 h 81"/>
                <a:gd name="T24" fmla="*/ 2147483647 w 65"/>
                <a:gd name="T25" fmla="*/ 2147483647 h 81"/>
                <a:gd name="T26" fmla="*/ 2147483647 w 65"/>
                <a:gd name="T27" fmla="*/ 2147483647 h 81"/>
                <a:gd name="T28" fmla="*/ 2147483647 w 65"/>
                <a:gd name="T29" fmla="*/ 2147483647 h 81"/>
                <a:gd name="T30" fmla="*/ 2147483647 w 65"/>
                <a:gd name="T31" fmla="*/ 2147483647 h 81"/>
                <a:gd name="T32" fmla="*/ 2147483647 w 65"/>
                <a:gd name="T33" fmla="*/ 2147483647 h 81"/>
                <a:gd name="T34" fmla="*/ 2147483647 w 65"/>
                <a:gd name="T35" fmla="*/ 2147483647 h 81"/>
                <a:gd name="T36" fmla="*/ 2147483647 w 65"/>
                <a:gd name="T37" fmla="*/ 2147483647 h 81"/>
                <a:gd name="T38" fmla="*/ 2147483647 w 65"/>
                <a:gd name="T39" fmla="*/ 2147483647 h 81"/>
                <a:gd name="T40" fmla="*/ 2147483647 w 65"/>
                <a:gd name="T41" fmla="*/ 2147483647 h 81"/>
                <a:gd name="T42" fmla="*/ 2147483647 w 65"/>
                <a:gd name="T43" fmla="*/ 2147483647 h 81"/>
                <a:gd name="T44" fmla="*/ 2147483647 w 65"/>
                <a:gd name="T45" fmla="*/ 2147483647 h 81"/>
                <a:gd name="T46" fmla="*/ 2147483647 w 65"/>
                <a:gd name="T47" fmla="*/ 2147483647 h 81"/>
                <a:gd name="T48" fmla="*/ 2147483647 w 65"/>
                <a:gd name="T49" fmla="*/ 2147483647 h 81"/>
                <a:gd name="T50" fmla="*/ 2147483647 w 65"/>
                <a:gd name="T51" fmla="*/ 2147483647 h 81"/>
                <a:gd name="T52" fmla="*/ 2147483647 w 65"/>
                <a:gd name="T53" fmla="*/ 2147483647 h 81"/>
                <a:gd name="T54" fmla="*/ 2147483647 w 65"/>
                <a:gd name="T55" fmla="*/ 2147483647 h 81"/>
                <a:gd name="T56" fmla="*/ 2147483647 w 65"/>
                <a:gd name="T57" fmla="*/ 2147483647 h 81"/>
                <a:gd name="T58" fmla="*/ 2147483647 w 65"/>
                <a:gd name="T59" fmla="*/ 2147483647 h 81"/>
                <a:gd name="T60" fmla="*/ 2147483647 w 65"/>
                <a:gd name="T61" fmla="*/ 2147483647 h 81"/>
                <a:gd name="T62" fmla="*/ 2147483647 w 65"/>
                <a:gd name="T63" fmla="*/ 2147483647 h 81"/>
                <a:gd name="T64" fmla="*/ 2147483647 w 65"/>
                <a:gd name="T65" fmla="*/ 2147483647 h 81"/>
                <a:gd name="T66" fmla="*/ 2147483647 w 65"/>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81"/>
                <a:gd name="T104" fmla="*/ 65 w 65"/>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81">
                  <a:moveTo>
                    <a:pt x="1" y="43"/>
                  </a:moveTo>
                  <a:cubicBezTo>
                    <a:pt x="0" y="41"/>
                    <a:pt x="0" y="40"/>
                    <a:pt x="1" y="38"/>
                  </a:cubicBezTo>
                  <a:lnTo>
                    <a:pt x="8" y="16"/>
                  </a:lnTo>
                  <a:cubicBezTo>
                    <a:pt x="8" y="14"/>
                    <a:pt x="10" y="13"/>
                    <a:pt x="11" y="12"/>
                  </a:cubicBezTo>
                  <a:lnTo>
                    <a:pt x="28" y="2"/>
                  </a:lnTo>
                  <a:cubicBezTo>
                    <a:pt x="31" y="0"/>
                    <a:pt x="34" y="0"/>
                    <a:pt x="37" y="2"/>
                  </a:cubicBezTo>
                  <a:lnTo>
                    <a:pt x="54" y="12"/>
                  </a:lnTo>
                  <a:cubicBezTo>
                    <a:pt x="55" y="13"/>
                    <a:pt x="56" y="14"/>
                    <a:pt x="57" y="16"/>
                  </a:cubicBezTo>
                  <a:lnTo>
                    <a:pt x="64" y="38"/>
                  </a:lnTo>
                  <a:cubicBezTo>
                    <a:pt x="65" y="40"/>
                    <a:pt x="65" y="41"/>
                    <a:pt x="64" y="43"/>
                  </a:cubicBezTo>
                  <a:lnTo>
                    <a:pt x="57" y="66"/>
                  </a:lnTo>
                  <a:cubicBezTo>
                    <a:pt x="57" y="68"/>
                    <a:pt x="55" y="70"/>
                    <a:pt x="53" y="71"/>
                  </a:cubicBezTo>
                  <a:lnTo>
                    <a:pt x="36" y="80"/>
                  </a:lnTo>
                  <a:cubicBezTo>
                    <a:pt x="34" y="81"/>
                    <a:pt x="31" y="81"/>
                    <a:pt x="29" y="80"/>
                  </a:cubicBezTo>
                  <a:lnTo>
                    <a:pt x="12" y="71"/>
                  </a:lnTo>
                  <a:cubicBezTo>
                    <a:pt x="10" y="70"/>
                    <a:pt x="8" y="68"/>
                    <a:pt x="8" y="66"/>
                  </a:cubicBezTo>
                  <a:lnTo>
                    <a:pt x="1" y="43"/>
                  </a:lnTo>
                  <a:close/>
                  <a:moveTo>
                    <a:pt x="23" y="61"/>
                  </a:moveTo>
                  <a:lnTo>
                    <a:pt x="19" y="56"/>
                  </a:lnTo>
                  <a:lnTo>
                    <a:pt x="36" y="65"/>
                  </a:lnTo>
                  <a:lnTo>
                    <a:pt x="29" y="65"/>
                  </a:lnTo>
                  <a:lnTo>
                    <a:pt x="46" y="56"/>
                  </a:lnTo>
                  <a:lnTo>
                    <a:pt x="42" y="61"/>
                  </a:lnTo>
                  <a:lnTo>
                    <a:pt x="49" y="38"/>
                  </a:lnTo>
                  <a:lnTo>
                    <a:pt x="49" y="43"/>
                  </a:lnTo>
                  <a:lnTo>
                    <a:pt x="42" y="21"/>
                  </a:lnTo>
                  <a:lnTo>
                    <a:pt x="45" y="25"/>
                  </a:lnTo>
                  <a:lnTo>
                    <a:pt x="28" y="15"/>
                  </a:lnTo>
                  <a:lnTo>
                    <a:pt x="37" y="15"/>
                  </a:lnTo>
                  <a:lnTo>
                    <a:pt x="20" y="25"/>
                  </a:lnTo>
                  <a:lnTo>
                    <a:pt x="23" y="21"/>
                  </a:lnTo>
                  <a:lnTo>
                    <a:pt x="16" y="43"/>
                  </a:lnTo>
                  <a:lnTo>
                    <a:pt x="16" y="38"/>
                  </a:lnTo>
                  <a:lnTo>
                    <a:pt x="23" y="61"/>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8" name="Freeform 210"/>
            <p:cNvSpPr>
              <a:spLocks/>
            </p:cNvSpPr>
            <p:nvPr/>
          </p:nvSpPr>
          <p:spPr bwMode="auto">
            <a:xfrm>
              <a:off x="6557963" y="5754688"/>
              <a:ext cx="30163" cy="31750"/>
            </a:xfrm>
            <a:custGeom>
              <a:avLst/>
              <a:gdLst>
                <a:gd name="T0" fmla="*/ 0 w 48"/>
                <a:gd name="T1" fmla="*/ 2147483647 h 48"/>
                <a:gd name="T2" fmla="*/ 2147483647 w 48"/>
                <a:gd name="T3" fmla="*/ 0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2147483647 h 48"/>
                <a:gd name="T18" fmla="*/ 2147483647 w 48"/>
                <a:gd name="T19" fmla="*/ 2147483647 h 48"/>
                <a:gd name="T20" fmla="*/ 0 w 48"/>
                <a:gd name="T21" fmla="*/ 2147483647 h 48"/>
                <a:gd name="T22" fmla="*/ 0 w 48"/>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48"/>
                <a:gd name="T38" fmla="*/ 48 w 48"/>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48">
                  <a:moveTo>
                    <a:pt x="0" y="24"/>
                  </a:moveTo>
                  <a:cubicBezTo>
                    <a:pt x="0" y="11"/>
                    <a:pt x="11" y="0"/>
                    <a:pt x="24" y="0"/>
                  </a:cubicBezTo>
                  <a:cubicBezTo>
                    <a:pt x="24" y="0"/>
                    <a:pt x="24" y="0"/>
                    <a:pt x="24" y="0"/>
                  </a:cubicBezTo>
                  <a:cubicBezTo>
                    <a:pt x="38" y="0"/>
                    <a:pt x="48" y="11"/>
                    <a:pt x="48" y="24"/>
                  </a:cubicBezTo>
                  <a:cubicBezTo>
                    <a:pt x="48" y="24"/>
                    <a:pt x="48" y="24"/>
                    <a:pt x="48" y="24"/>
                  </a:cubicBezTo>
                  <a:cubicBezTo>
                    <a:pt x="48" y="38"/>
                    <a:pt x="38" y="48"/>
                    <a:pt x="24" y="48"/>
                  </a:cubicBezTo>
                  <a:cubicBezTo>
                    <a:pt x="24" y="48"/>
                    <a:pt x="24" y="48"/>
                    <a:pt x="24" y="48"/>
                  </a:cubicBezTo>
                  <a:cubicBezTo>
                    <a:pt x="11" y="48"/>
                    <a:pt x="0" y="38"/>
                    <a:pt x="0" y="24"/>
                  </a:cubicBezTo>
                  <a:cubicBezTo>
                    <a:pt x="0" y="24"/>
                    <a:pt x="0" y="24"/>
                    <a:pt x="0" y="24"/>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9" name="Freeform 211"/>
            <p:cNvSpPr>
              <a:spLocks noEditPoints="1"/>
            </p:cNvSpPr>
            <p:nvPr/>
          </p:nvSpPr>
          <p:spPr bwMode="auto">
            <a:xfrm>
              <a:off x="6557963" y="5754688"/>
              <a:ext cx="41275" cy="42863"/>
            </a:xfrm>
            <a:custGeom>
              <a:avLst/>
              <a:gdLst>
                <a:gd name="T0" fmla="*/ 2147483647 w 65"/>
                <a:gd name="T1" fmla="*/ 2147483647 h 65"/>
                <a:gd name="T2" fmla="*/ 2147483647 w 65"/>
                <a:gd name="T3" fmla="*/ 2147483647 h 65"/>
                <a:gd name="T4" fmla="*/ 2147483647 w 65"/>
                <a:gd name="T5" fmla="*/ 2147483647 h 65"/>
                <a:gd name="T6" fmla="*/ 2147483647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2147483647 h 65"/>
                <a:gd name="T46" fmla="*/ 2147483647 w 65"/>
                <a:gd name="T47" fmla="*/ 2147483647 h 65"/>
                <a:gd name="T48" fmla="*/ 2147483647 w 65"/>
                <a:gd name="T49" fmla="*/ 2147483647 h 65"/>
                <a:gd name="T50" fmla="*/ 2147483647 w 65"/>
                <a:gd name="T51" fmla="*/ 2147483647 h 65"/>
                <a:gd name="T52" fmla="*/ 2147483647 w 65"/>
                <a:gd name="T53" fmla="*/ 2147483647 h 65"/>
                <a:gd name="T54" fmla="*/ 2147483647 w 65"/>
                <a:gd name="T55" fmla="*/ 2147483647 h 65"/>
                <a:gd name="T56" fmla="*/ 2147483647 w 65"/>
                <a:gd name="T57" fmla="*/ 2147483647 h 65"/>
                <a:gd name="T58" fmla="*/ 2147483647 w 65"/>
                <a:gd name="T59" fmla="*/ 2147483647 h 65"/>
                <a:gd name="T60" fmla="*/ 2147483647 w 65"/>
                <a:gd name="T61" fmla="*/ 2147483647 h 65"/>
                <a:gd name="T62" fmla="*/ 2147483647 w 65"/>
                <a:gd name="T63" fmla="*/ 2147483647 h 65"/>
                <a:gd name="T64" fmla="*/ 2147483647 w 65"/>
                <a:gd name="T65" fmla="*/ 2147483647 h 65"/>
                <a:gd name="T66" fmla="*/ 2147483647 w 65"/>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65"/>
                <a:gd name="T104" fmla="*/ 65 w 65"/>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65">
                  <a:moveTo>
                    <a:pt x="1" y="36"/>
                  </a:moveTo>
                  <a:cubicBezTo>
                    <a:pt x="0" y="34"/>
                    <a:pt x="0" y="31"/>
                    <a:pt x="1" y="29"/>
                  </a:cubicBezTo>
                  <a:lnTo>
                    <a:pt x="8" y="12"/>
                  </a:lnTo>
                  <a:cubicBezTo>
                    <a:pt x="9" y="10"/>
                    <a:pt x="10" y="9"/>
                    <a:pt x="12" y="8"/>
                  </a:cubicBezTo>
                  <a:lnTo>
                    <a:pt x="29" y="1"/>
                  </a:lnTo>
                  <a:cubicBezTo>
                    <a:pt x="31" y="0"/>
                    <a:pt x="34" y="0"/>
                    <a:pt x="36" y="1"/>
                  </a:cubicBezTo>
                  <a:lnTo>
                    <a:pt x="53" y="8"/>
                  </a:lnTo>
                  <a:cubicBezTo>
                    <a:pt x="54" y="9"/>
                    <a:pt x="56" y="10"/>
                    <a:pt x="57" y="12"/>
                  </a:cubicBezTo>
                  <a:lnTo>
                    <a:pt x="64" y="29"/>
                  </a:lnTo>
                  <a:cubicBezTo>
                    <a:pt x="65" y="31"/>
                    <a:pt x="65" y="34"/>
                    <a:pt x="64" y="36"/>
                  </a:cubicBezTo>
                  <a:lnTo>
                    <a:pt x="57" y="53"/>
                  </a:lnTo>
                  <a:cubicBezTo>
                    <a:pt x="56" y="54"/>
                    <a:pt x="54" y="56"/>
                    <a:pt x="53" y="57"/>
                  </a:cubicBezTo>
                  <a:lnTo>
                    <a:pt x="36" y="64"/>
                  </a:lnTo>
                  <a:cubicBezTo>
                    <a:pt x="34" y="65"/>
                    <a:pt x="31" y="65"/>
                    <a:pt x="29" y="64"/>
                  </a:cubicBezTo>
                  <a:lnTo>
                    <a:pt x="12" y="57"/>
                  </a:lnTo>
                  <a:cubicBezTo>
                    <a:pt x="10" y="56"/>
                    <a:pt x="9" y="54"/>
                    <a:pt x="8" y="53"/>
                  </a:cubicBezTo>
                  <a:lnTo>
                    <a:pt x="1" y="36"/>
                  </a:lnTo>
                  <a:close/>
                  <a:moveTo>
                    <a:pt x="23" y="46"/>
                  </a:moveTo>
                  <a:lnTo>
                    <a:pt x="19" y="42"/>
                  </a:lnTo>
                  <a:lnTo>
                    <a:pt x="36" y="49"/>
                  </a:lnTo>
                  <a:lnTo>
                    <a:pt x="29" y="49"/>
                  </a:lnTo>
                  <a:lnTo>
                    <a:pt x="46" y="42"/>
                  </a:lnTo>
                  <a:lnTo>
                    <a:pt x="42" y="46"/>
                  </a:lnTo>
                  <a:lnTo>
                    <a:pt x="49" y="29"/>
                  </a:lnTo>
                  <a:lnTo>
                    <a:pt x="49" y="36"/>
                  </a:lnTo>
                  <a:lnTo>
                    <a:pt x="42" y="19"/>
                  </a:lnTo>
                  <a:lnTo>
                    <a:pt x="46" y="23"/>
                  </a:lnTo>
                  <a:lnTo>
                    <a:pt x="29" y="16"/>
                  </a:lnTo>
                  <a:lnTo>
                    <a:pt x="36" y="16"/>
                  </a:lnTo>
                  <a:lnTo>
                    <a:pt x="19" y="23"/>
                  </a:lnTo>
                  <a:lnTo>
                    <a:pt x="23" y="19"/>
                  </a:lnTo>
                  <a:lnTo>
                    <a:pt x="16" y="36"/>
                  </a:lnTo>
                  <a:lnTo>
                    <a:pt x="16" y="29"/>
                  </a:lnTo>
                  <a:lnTo>
                    <a:pt x="23" y="46"/>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0" name="Freeform 212"/>
            <p:cNvSpPr>
              <a:spLocks/>
            </p:cNvSpPr>
            <p:nvPr/>
          </p:nvSpPr>
          <p:spPr bwMode="auto">
            <a:xfrm>
              <a:off x="6008688" y="560070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0 h 80"/>
                <a:gd name="T8" fmla="*/ 2147483647 w 112"/>
                <a:gd name="T9" fmla="*/ 0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01" y="63"/>
                  </a:moveTo>
                  <a:cubicBezTo>
                    <a:pt x="96" y="75"/>
                    <a:pt x="90" y="80"/>
                    <a:pt x="79" y="80"/>
                  </a:cubicBezTo>
                  <a:cubicBezTo>
                    <a:pt x="40" y="80"/>
                    <a:pt x="17" y="52"/>
                    <a:pt x="6" y="23"/>
                  </a:cubicBezTo>
                  <a:cubicBezTo>
                    <a:pt x="0" y="12"/>
                    <a:pt x="12" y="0"/>
                    <a:pt x="23" y="0"/>
                  </a:cubicBezTo>
                  <a:cubicBezTo>
                    <a:pt x="28" y="0"/>
                    <a:pt x="34" y="6"/>
                    <a:pt x="45" y="0"/>
                  </a:cubicBezTo>
                  <a:cubicBezTo>
                    <a:pt x="79" y="0"/>
                    <a:pt x="112" y="29"/>
                    <a:pt x="101" y="63"/>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1" name="Freeform 213"/>
            <p:cNvSpPr>
              <a:spLocks/>
            </p:cNvSpPr>
            <p:nvPr/>
          </p:nvSpPr>
          <p:spPr bwMode="auto">
            <a:xfrm>
              <a:off x="6008688" y="5600701"/>
              <a:ext cx="69850" cy="50800"/>
            </a:xfrm>
            <a:custGeom>
              <a:avLst/>
              <a:gdLst>
                <a:gd name="T0" fmla="*/ 2147483647 w 112"/>
                <a:gd name="T1" fmla="*/ 2147483647 h 80"/>
                <a:gd name="T2" fmla="*/ 0 w 112"/>
                <a:gd name="T3" fmla="*/ 2147483647 h 80"/>
                <a:gd name="T4" fmla="*/ 0 w 112"/>
                <a:gd name="T5" fmla="*/ 2147483647 h 80"/>
                <a:gd name="T6" fmla="*/ 2147483647 w 112"/>
                <a:gd name="T7" fmla="*/ 0 h 80"/>
                <a:gd name="T8" fmla="*/ 2147483647 w 112"/>
                <a:gd name="T9" fmla="*/ 0 h 80"/>
                <a:gd name="T10" fmla="*/ 2147483647 w 112"/>
                <a:gd name="T11" fmla="*/ 0 h 80"/>
                <a:gd name="T12" fmla="*/ 2147483647 w 112"/>
                <a:gd name="T13" fmla="*/ 0 h 80"/>
                <a:gd name="T14" fmla="*/ 2147483647 w 112"/>
                <a:gd name="T15" fmla="*/ 2147483647 h 80"/>
                <a:gd name="T16" fmla="*/ 2147483647 w 112"/>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80"/>
                <a:gd name="T29" fmla="*/ 112 w 112"/>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80">
                  <a:moveTo>
                    <a:pt x="75" y="80"/>
                  </a:moveTo>
                  <a:cubicBezTo>
                    <a:pt x="44" y="80"/>
                    <a:pt x="13" y="47"/>
                    <a:pt x="0" y="20"/>
                  </a:cubicBezTo>
                  <a:cubicBezTo>
                    <a:pt x="0" y="14"/>
                    <a:pt x="0" y="14"/>
                    <a:pt x="0" y="14"/>
                  </a:cubicBezTo>
                  <a:cubicBezTo>
                    <a:pt x="0" y="7"/>
                    <a:pt x="13" y="0"/>
                    <a:pt x="19" y="0"/>
                  </a:cubicBezTo>
                  <a:cubicBezTo>
                    <a:pt x="25" y="0"/>
                    <a:pt x="32" y="0"/>
                    <a:pt x="38" y="0"/>
                  </a:cubicBezTo>
                  <a:cubicBezTo>
                    <a:pt x="38" y="0"/>
                    <a:pt x="44" y="0"/>
                    <a:pt x="44" y="0"/>
                  </a:cubicBezTo>
                  <a:cubicBezTo>
                    <a:pt x="50" y="0"/>
                    <a:pt x="50" y="0"/>
                    <a:pt x="56" y="0"/>
                  </a:cubicBezTo>
                  <a:cubicBezTo>
                    <a:pt x="81" y="7"/>
                    <a:pt x="112" y="34"/>
                    <a:pt x="100" y="67"/>
                  </a:cubicBezTo>
                  <a:cubicBezTo>
                    <a:pt x="94" y="74"/>
                    <a:pt x="88" y="80"/>
                    <a:pt x="75" y="80"/>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2" name="Freeform 214"/>
            <p:cNvSpPr>
              <a:spLocks/>
            </p:cNvSpPr>
            <p:nvPr/>
          </p:nvSpPr>
          <p:spPr bwMode="auto">
            <a:xfrm>
              <a:off x="6008688" y="5600701"/>
              <a:ext cx="60325" cy="41275"/>
            </a:xfrm>
            <a:custGeom>
              <a:avLst/>
              <a:gdLst>
                <a:gd name="T0" fmla="*/ 2147483647 w 96"/>
                <a:gd name="T1" fmla="*/ 2147483647 h 64"/>
                <a:gd name="T2" fmla="*/ 0 w 96"/>
                <a:gd name="T3" fmla="*/ 2147483647 h 64"/>
                <a:gd name="T4" fmla="*/ 0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66" y="64"/>
                  </a:moveTo>
                  <a:cubicBezTo>
                    <a:pt x="36" y="64"/>
                    <a:pt x="12" y="41"/>
                    <a:pt x="0" y="18"/>
                  </a:cubicBezTo>
                  <a:cubicBezTo>
                    <a:pt x="0" y="18"/>
                    <a:pt x="0" y="12"/>
                    <a:pt x="0" y="12"/>
                  </a:cubicBezTo>
                  <a:cubicBezTo>
                    <a:pt x="0" y="6"/>
                    <a:pt x="6" y="0"/>
                    <a:pt x="18" y="6"/>
                  </a:cubicBezTo>
                  <a:cubicBezTo>
                    <a:pt x="18" y="6"/>
                    <a:pt x="24" y="6"/>
                    <a:pt x="30" y="6"/>
                  </a:cubicBezTo>
                  <a:cubicBezTo>
                    <a:pt x="30" y="6"/>
                    <a:pt x="36" y="6"/>
                    <a:pt x="36" y="6"/>
                  </a:cubicBezTo>
                  <a:cubicBezTo>
                    <a:pt x="36" y="6"/>
                    <a:pt x="42" y="6"/>
                    <a:pt x="48" y="6"/>
                  </a:cubicBezTo>
                  <a:cubicBezTo>
                    <a:pt x="72" y="6"/>
                    <a:pt x="96" y="30"/>
                    <a:pt x="84" y="53"/>
                  </a:cubicBezTo>
                  <a:cubicBezTo>
                    <a:pt x="84" y="64"/>
                    <a:pt x="72" y="64"/>
                    <a:pt x="66" y="6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3" name="Freeform 215"/>
            <p:cNvSpPr>
              <a:spLocks/>
            </p:cNvSpPr>
            <p:nvPr/>
          </p:nvSpPr>
          <p:spPr bwMode="auto">
            <a:xfrm>
              <a:off x="6018213" y="5600701"/>
              <a:ext cx="39688" cy="41275"/>
            </a:xfrm>
            <a:custGeom>
              <a:avLst/>
              <a:gdLst>
                <a:gd name="T0" fmla="*/ 2147483647 w 64"/>
                <a:gd name="T1" fmla="*/ 2147483647 h 64"/>
                <a:gd name="T2" fmla="*/ 2147483647 w 64"/>
                <a:gd name="T3" fmla="*/ 2147483647 h 64"/>
                <a:gd name="T4" fmla="*/ 2147483647 w 64"/>
                <a:gd name="T5" fmla="*/ 0 h 64"/>
                <a:gd name="T6" fmla="*/ 2147483647 w 64"/>
                <a:gd name="T7" fmla="*/ 0 h 64"/>
                <a:gd name="T8" fmla="*/ 2147483647 w 64"/>
                <a:gd name="T9" fmla="*/ 0 h 64"/>
                <a:gd name="T10" fmla="*/ 2147483647 w 64"/>
                <a:gd name="T11" fmla="*/ 0 h 64"/>
                <a:gd name="T12" fmla="*/ 0 w 64"/>
                <a:gd name="T13" fmla="*/ 2147483647 h 64"/>
                <a:gd name="T14" fmla="*/ 0 w 64"/>
                <a:gd name="T15" fmla="*/ 2147483647 h 64"/>
                <a:gd name="T16" fmla="*/ 2147483647 w 64"/>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4"/>
                <a:gd name="T29" fmla="*/ 64 w 64"/>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4">
                  <a:moveTo>
                    <a:pt x="45" y="64"/>
                  </a:moveTo>
                  <a:cubicBezTo>
                    <a:pt x="50" y="64"/>
                    <a:pt x="60" y="64"/>
                    <a:pt x="60" y="57"/>
                  </a:cubicBezTo>
                  <a:cubicBezTo>
                    <a:pt x="64" y="29"/>
                    <a:pt x="50" y="8"/>
                    <a:pt x="30" y="0"/>
                  </a:cubicBezTo>
                  <a:cubicBezTo>
                    <a:pt x="30" y="0"/>
                    <a:pt x="25" y="0"/>
                    <a:pt x="25" y="0"/>
                  </a:cubicBezTo>
                  <a:cubicBezTo>
                    <a:pt x="25" y="0"/>
                    <a:pt x="20" y="0"/>
                    <a:pt x="20" y="0"/>
                  </a:cubicBezTo>
                  <a:cubicBezTo>
                    <a:pt x="15" y="0"/>
                    <a:pt x="15" y="0"/>
                    <a:pt x="10" y="0"/>
                  </a:cubicBezTo>
                  <a:cubicBezTo>
                    <a:pt x="5" y="0"/>
                    <a:pt x="0" y="8"/>
                    <a:pt x="0" y="15"/>
                  </a:cubicBezTo>
                  <a:cubicBezTo>
                    <a:pt x="0" y="15"/>
                    <a:pt x="0" y="15"/>
                    <a:pt x="0" y="15"/>
                  </a:cubicBezTo>
                  <a:cubicBezTo>
                    <a:pt x="5" y="43"/>
                    <a:pt x="25" y="64"/>
                    <a:pt x="45" y="6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4" name="Freeform 216"/>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0 60000 65536"/>
                <a:gd name="T13" fmla="*/ 0 60000 65536"/>
                <a:gd name="T14" fmla="*/ 0 60000 65536"/>
                <a:gd name="T15" fmla="*/ 0 60000 65536"/>
                <a:gd name="T16" fmla="*/ 0 60000 65536"/>
                <a:gd name="T17" fmla="*/ 0 60000 65536"/>
                <a:gd name="T18" fmla="*/ 0 w 96"/>
                <a:gd name="T19" fmla="*/ 0 h 80"/>
                <a:gd name="T20" fmla="*/ 96 w 9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96" h="80">
                  <a:moveTo>
                    <a:pt x="91" y="27"/>
                  </a:moveTo>
                  <a:cubicBezTo>
                    <a:pt x="96" y="38"/>
                    <a:pt x="96" y="43"/>
                    <a:pt x="91" y="54"/>
                  </a:cubicBezTo>
                  <a:cubicBezTo>
                    <a:pt x="71" y="80"/>
                    <a:pt x="36" y="80"/>
                    <a:pt x="11" y="75"/>
                  </a:cubicBezTo>
                  <a:cubicBezTo>
                    <a:pt x="0" y="70"/>
                    <a:pt x="0" y="59"/>
                    <a:pt x="6" y="48"/>
                  </a:cubicBezTo>
                  <a:cubicBezTo>
                    <a:pt x="11" y="43"/>
                    <a:pt x="16" y="38"/>
                    <a:pt x="21" y="32"/>
                  </a:cubicBezTo>
                  <a:cubicBezTo>
                    <a:pt x="36" y="6"/>
                    <a:pt x="76" y="0"/>
                    <a:pt x="91" y="27"/>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5" name="Freeform 217"/>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1" y="52"/>
                  </a:moveTo>
                  <a:cubicBezTo>
                    <a:pt x="74" y="75"/>
                    <a:pt x="34" y="80"/>
                    <a:pt x="6" y="69"/>
                  </a:cubicBezTo>
                  <a:cubicBezTo>
                    <a:pt x="6" y="69"/>
                    <a:pt x="6" y="69"/>
                    <a:pt x="6" y="69"/>
                  </a:cubicBezTo>
                  <a:cubicBezTo>
                    <a:pt x="0" y="63"/>
                    <a:pt x="0" y="52"/>
                    <a:pt x="6" y="46"/>
                  </a:cubicBezTo>
                  <a:cubicBezTo>
                    <a:pt x="6" y="46"/>
                    <a:pt x="12" y="40"/>
                    <a:pt x="17" y="35"/>
                  </a:cubicBezTo>
                  <a:cubicBezTo>
                    <a:pt x="17" y="35"/>
                    <a:pt x="17" y="35"/>
                    <a:pt x="17" y="35"/>
                  </a:cubicBezTo>
                  <a:cubicBezTo>
                    <a:pt x="23" y="29"/>
                    <a:pt x="23" y="29"/>
                    <a:pt x="23" y="23"/>
                  </a:cubicBezTo>
                  <a:cubicBezTo>
                    <a:pt x="46" y="6"/>
                    <a:pt x="80" y="0"/>
                    <a:pt x="91" y="29"/>
                  </a:cubicBezTo>
                  <a:cubicBezTo>
                    <a:pt x="96" y="35"/>
                    <a:pt x="96" y="46"/>
                    <a:pt x="91" y="52"/>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6" name="Freeform 218"/>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0" y="54"/>
                  </a:moveTo>
                  <a:cubicBezTo>
                    <a:pt x="72" y="80"/>
                    <a:pt x="36" y="80"/>
                    <a:pt x="12" y="74"/>
                  </a:cubicBezTo>
                  <a:cubicBezTo>
                    <a:pt x="6" y="74"/>
                    <a:pt x="6" y="74"/>
                    <a:pt x="6" y="74"/>
                  </a:cubicBezTo>
                  <a:cubicBezTo>
                    <a:pt x="0" y="67"/>
                    <a:pt x="6" y="54"/>
                    <a:pt x="6" y="54"/>
                  </a:cubicBezTo>
                  <a:cubicBezTo>
                    <a:pt x="12" y="47"/>
                    <a:pt x="18" y="40"/>
                    <a:pt x="18" y="40"/>
                  </a:cubicBezTo>
                  <a:cubicBezTo>
                    <a:pt x="18" y="34"/>
                    <a:pt x="24" y="34"/>
                    <a:pt x="24" y="34"/>
                  </a:cubicBezTo>
                  <a:cubicBezTo>
                    <a:pt x="24" y="34"/>
                    <a:pt x="24" y="27"/>
                    <a:pt x="30" y="27"/>
                  </a:cubicBezTo>
                  <a:cubicBezTo>
                    <a:pt x="48" y="7"/>
                    <a:pt x="78" y="0"/>
                    <a:pt x="90" y="27"/>
                  </a:cubicBezTo>
                  <a:cubicBezTo>
                    <a:pt x="96" y="34"/>
                    <a:pt x="96" y="47"/>
                    <a:pt x="90" y="5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7" name="Freeform 219"/>
            <p:cNvSpPr>
              <a:spLocks/>
            </p:cNvSpPr>
            <p:nvPr/>
          </p:nvSpPr>
          <p:spPr bwMode="auto">
            <a:xfrm>
              <a:off x="6118225" y="5765801"/>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2147483647 w 80"/>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64"/>
                <a:gd name="T29" fmla="*/ 80 w 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64">
                  <a:moveTo>
                    <a:pt x="75" y="45"/>
                  </a:moveTo>
                  <a:cubicBezTo>
                    <a:pt x="75" y="39"/>
                    <a:pt x="80" y="26"/>
                    <a:pt x="75" y="20"/>
                  </a:cubicBezTo>
                  <a:cubicBezTo>
                    <a:pt x="63" y="0"/>
                    <a:pt x="40" y="7"/>
                    <a:pt x="23" y="20"/>
                  </a:cubicBezTo>
                  <a:cubicBezTo>
                    <a:pt x="23" y="26"/>
                    <a:pt x="18" y="26"/>
                    <a:pt x="18" y="26"/>
                  </a:cubicBezTo>
                  <a:cubicBezTo>
                    <a:pt x="18" y="32"/>
                    <a:pt x="18" y="32"/>
                    <a:pt x="18" y="32"/>
                  </a:cubicBezTo>
                  <a:cubicBezTo>
                    <a:pt x="12" y="39"/>
                    <a:pt x="12" y="39"/>
                    <a:pt x="6" y="45"/>
                  </a:cubicBezTo>
                  <a:cubicBezTo>
                    <a:pt x="0" y="45"/>
                    <a:pt x="0" y="58"/>
                    <a:pt x="6" y="58"/>
                  </a:cubicBezTo>
                  <a:cubicBezTo>
                    <a:pt x="6" y="58"/>
                    <a:pt x="6" y="58"/>
                    <a:pt x="6" y="58"/>
                  </a:cubicBezTo>
                  <a:cubicBezTo>
                    <a:pt x="29" y="64"/>
                    <a:pt x="58" y="64"/>
                    <a:pt x="75"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8" name="Freeform 220"/>
            <p:cNvSpPr>
              <a:spLocks/>
            </p:cNvSpPr>
            <p:nvPr/>
          </p:nvSpPr>
          <p:spPr bwMode="auto">
            <a:xfrm>
              <a:off x="6578600" y="568325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6" y="54"/>
                  </a:moveTo>
                  <a:cubicBezTo>
                    <a:pt x="0" y="43"/>
                    <a:pt x="6" y="32"/>
                    <a:pt x="12" y="27"/>
                  </a:cubicBezTo>
                  <a:cubicBezTo>
                    <a:pt x="34" y="0"/>
                    <a:pt x="73" y="6"/>
                    <a:pt x="107" y="22"/>
                  </a:cubicBezTo>
                  <a:cubicBezTo>
                    <a:pt x="112" y="22"/>
                    <a:pt x="112" y="38"/>
                    <a:pt x="107" y="43"/>
                  </a:cubicBezTo>
                  <a:cubicBezTo>
                    <a:pt x="96" y="48"/>
                    <a:pt x="90" y="54"/>
                    <a:pt x="84" y="59"/>
                  </a:cubicBezTo>
                  <a:cubicBezTo>
                    <a:pt x="62" y="80"/>
                    <a:pt x="17" y="80"/>
                    <a:pt x="6" y="54"/>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9" name="Freeform 221"/>
            <p:cNvSpPr>
              <a:spLocks/>
            </p:cNvSpPr>
            <p:nvPr/>
          </p:nvSpPr>
          <p:spPr bwMode="auto">
            <a:xfrm>
              <a:off x="6588125" y="568325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11" y="25"/>
                  </a:moveTo>
                  <a:cubicBezTo>
                    <a:pt x="32" y="0"/>
                    <a:pt x="64" y="7"/>
                    <a:pt x="91" y="19"/>
                  </a:cubicBezTo>
                  <a:cubicBezTo>
                    <a:pt x="91" y="19"/>
                    <a:pt x="91" y="19"/>
                    <a:pt x="91" y="19"/>
                  </a:cubicBezTo>
                  <a:cubicBezTo>
                    <a:pt x="96" y="25"/>
                    <a:pt x="96" y="37"/>
                    <a:pt x="91" y="44"/>
                  </a:cubicBezTo>
                  <a:cubicBezTo>
                    <a:pt x="86" y="44"/>
                    <a:pt x="80" y="50"/>
                    <a:pt x="80" y="56"/>
                  </a:cubicBezTo>
                  <a:cubicBezTo>
                    <a:pt x="75" y="56"/>
                    <a:pt x="75" y="56"/>
                    <a:pt x="75" y="56"/>
                  </a:cubicBezTo>
                  <a:cubicBezTo>
                    <a:pt x="75" y="62"/>
                    <a:pt x="70" y="62"/>
                    <a:pt x="64" y="68"/>
                  </a:cubicBezTo>
                  <a:cubicBezTo>
                    <a:pt x="48" y="80"/>
                    <a:pt x="16" y="80"/>
                    <a:pt x="6" y="50"/>
                  </a:cubicBezTo>
                  <a:cubicBezTo>
                    <a:pt x="0" y="44"/>
                    <a:pt x="6" y="31"/>
                    <a:pt x="11" y="25"/>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0" name="Freeform 222"/>
            <p:cNvSpPr>
              <a:spLocks/>
            </p:cNvSpPr>
            <p:nvPr/>
          </p:nvSpPr>
          <p:spPr bwMode="auto">
            <a:xfrm>
              <a:off x="6588125" y="568325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12" y="24"/>
                  </a:moveTo>
                  <a:cubicBezTo>
                    <a:pt x="29" y="0"/>
                    <a:pt x="63" y="0"/>
                    <a:pt x="85" y="12"/>
                  </a:cubicBezTo>
                  <a:cubicBezTo>
                    <a:pt x="85" y="12"/>
                    <a:pt x="91" y="18"/>
                    <a:pt x="91" y="18"/>
                  </a:cubicBezTo>
                  <a:cubicBezTo>
                    <a:pt x="96" y="18"/>
                    <a:pt x="91" y="30"/>
                    <a:pt x="85" y="35"/>
                  </a:cubicBezTo>
                  <a:cubicBezTo>
                    <a:pt x="80" y="35"/>
                    <a:pt x="80" y="41"/>
                    <a:pt x="74" y="41"/>
                  </a:cubicBezTo>
                  <a:cubicBezTo>
                    <a:pt x="74" y="41"/>
                    <a:pt x="74" y="47"/>
                    <a:pt x="74" y="47"/>
                  </a:cubicBezTo>
                  <a:cubicBezTo>
                    <a:pt x="68" y="47"/>
                    <a:pt x="68" y="53"/>
                    <a:pt x="63" y="53"/>
                  </a:cubicBezTo>
                  <a:cubicBezTo>
                    <a:pt x="46" y="64"/>
                    <a:pt x="17" y="64"/>
                    <a:pt x="6" y="41"/>
                  </a:cubicBezTo>
                  <a:cubicBezTo>
                    <a:pt x="0" y="35"/>
                    <a:pt x="6" y="24"/>
                    <a:pt x="12" y="2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1" name="Freeform 223"/>
            <p:cNvSpPr>
              <a:spLocks/>
            </p:cNvSpPr>
            <p:nvPr/>
          </p:nvSpPr>
          <p:spPr bwMode="auto">
            <a:xfrm>
              <a:off x="6588125" y="5692776"/>
              <a:ext cx="60325" cy="31750"/>
            </a:xfrm>
            <a:custGeom>
              <a:avLst/>
              <a:gdLst>
                <a:gd name="T0" fmla="*/ 2147483647 w 96"/>
                <a:gd name="T1" fmla="*/ 2147483647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2147483647 h 48"/>
                <a:gd name="T16" fmla="*/ 2147483647 w 96"/>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48"/>
                <a:gd name="T29" fmla="*/ 96 w 9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48">
                  <a:moveTo>
                    <a:pt x="13" y="16"/>
                  </a:moveTo>
                  <a:cubicBezTo>
                    <a:pt x="7" y="22"/>
                    <a:pt x="0" y="27"/>
                    <a:pt x="7" y="32"/>
                  </a:cubicBezTo>
                  <a:cubicBezTo>
                    <a:pt x="13" y="48"/>
                    <a:pt x="45" y="48"/>
                    <a:pt x="64" y="38"/>
                  </a:cubicBezTo>
                  <a:cubicBezTo>
                    <a:pt x="64" y="38"/>
                    <a:pt x="71" y="38"/>
                    <a:pt x="71" y="32"/>
                  </a:cubicBezTo>
                  <a:cubicBezTo>
                    <a:pt x="71" y="32"/>
                    <a:pt x="77" y="32"/>
                    <a:pt x="77" y="32"/>
                  </a:cubicBezTo>
                  <a:cubicBezTo>
                    <a:pt x="77" y="27"/>
                    <a:pt x="84" y="27"/>
                    <a:pt x="84" y="22"/>
                  </a:cubicBezTo>
                  <a:cubicBezTo>
                    <a:pt x="90" y="22"/>
                    <a:pt x="96" y="16"/>
                    <a:pt x="90" y="11"/>
                  </a:cubicBezTo>
                  <a:cubicBezTo>
                    <a:pt x="90" y="11"/>
                    <a:pt x="90" y="11"/>
                    <a:pt x="90" y="11"/>
                  </a:cubicBezTo>
                  <a:cubicBezTo>
                    <a:pt x="64" y="0"/>
                    <a:pt x="32" y="0"/>
                    <a:pt x="13"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2" name="Freeform 224"/>
            <p:cNvSpPr>
              <a:spLocks/>
            </p:cNvSpPr>
            <p:nvPr/>
          </p:nvSpPr>
          <p:spPr bwMode="auto">
            <a:xfrm>
              <a:off x="6227763" y="5651501"/>
              <a:ext cx="269875" cy="185738"/>
            </a:xfrm>
            <a:custGeom>
              <a:avLst/>
              <a:gdLst>
                <a:gd name="T0" fmla="*/ 2147483647 w 432"/>
                <a:gd name="T1" fmla="*/ 2147483647 h 288"/>
                <a:gd name="T2" fmla="*/ 2147483647 w 432"/>
                <a:gd name="T3" fmla="*/ 2147483647 h 288"/>
                <a:gd name="T4" fmla="*/ 2147483647 w 432"/>
                <a:gd name="T5" fmla="*/ 2147483647 h 288"/>
                <a:gd name="T6" fmla="*/ 2147483647 w 432"/>
                <a:gd name="T7" fmla="*/ 2147483647 h 288"/>
                <a:gd name="T8" fmla="*/ 2147483647 w 432"/>
                <a:gd name="T9" fmla="*/ 2147483647 h 288"/>
                <a:gd name="T10" fmla="*/ 2147483647 w 432"/>
                <a:gd name="T11" fmla="*/ 2147483647 h 288"/>
                <a:gd name="T12" fmla="*/ 2147483647 w 432"/>
                <a:gd name="T13" fmla="*/ 2147483647 h 288"/>
                <a:gd name="T14" fmla="*/ 2147483647 w 432"/>
                <a:gd name="T15" fmla="*/ 2147483647 h 288"/>
                <a:gd name="T16" fmla="*/ 2147483647 w 432"/>
                <a:gd name="T17" fmla="*/ 2147483647 h 288"/>
                <a:gd name="T18" fmla="*/ 2147483647 w 432"/>
                <a:gd name="T19" fmla="*/ 2147483647 h 288"/>
                <a:gd name="T20" fmla="*/ 2147483647 w 432"/>
                <a:gd name="T21" fmla="*/ 2147483647 h 288"/>
                <a:gd name="T22" fmla="*/ 2147483647 w 432"/>
                <a:gd name="T23" fmla="*/ 2147483647 h 288"/>
                <a:gd name="T24" fmla="*/ 2147483647 w 432"/>
                <a:gd name="T25" fmla="*/ 2147483647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288"/>
                <a:gd name="T41" fmla="*/ 432 w 43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2" h="288">
                  <a:moveTo>
                    <a:pt x="358" y="57"/>
                  </a:moveTo>
                  <a:cubicBezTo>
                    <a:pt x="358" y="57"/>
                    <a:pt x="237" y="32"/>
                    <a:pt x="98" y="44"/>
                  </a:cubicBezTo>
                  <a:cubicBezTo>
                    <a:pt x="98" y="44"/>
                    <a:pt x="47" y="0"/>
                    <a:pt x="24" y="51"/>
                  </a:cubicBezTo>
                  <a:cubicBezTo>
                    <a:pt x="24" y="51"/>
                    <a:pt x="18" y="69"/>
                    <a:pt x="35" y="88"/>
                  </a:cubicBezTo>
                  <a:cubicBezTo>
                    <a:pt x="35" y="88"/>
                    <a:pt x="0" y="132"/>
                    <a:pt x="41" y="188"/>
                  </a:cubicBezTo>
                  <a:cubicBezTo>
                    <a:pt x="41" y="188"/>
                    <a:pt x="6" y="201"/>
                    <a:pt x="24" y="232"/>
                  </a:cubicBezTo>
                  <a:cubicBezTo>
                    <a:pt x="24" y="232"/>
                    <a:pt x="18" y="257"/>
                    <a:pt x="81" y="245"/>
                  </a:cubicBezTo>
                  <a:cubicBezTo>
                    <a:pt x="81" y="245"/>
                    <a:pt x="168" y="288"/>
                    <a:pt x="352" y="257"/>
                  </a:cubicBezTo>
                  <a:cubicBezTo>
                    <a:pt x="352" y="257"/>
                    <a:pt x="398" y="282"/>
                    <a:pt x="409" y="238"/>
                  </a:cubicBezTo>
                  <a:cubicBezTo>
                    <a:pt x="409" y="238"/>
                    <a:pt x="409" y="201"/>
                    <a:pt x="392" y="195"/>
                  </a:cubicBezTo>
                  <a:cubicBezTo>
                    <a:pt x="392" y="195"/>
                    <a:pt x="421" y="157"/>
                    <a:pt x="398" y="119"/>
                  </a:cubicBezTo>
                  <a:cubicBezTo>
                    <a:pt x="398" y="119"/>
                    <a:pt x="432" y="69"/>
                    <a:pt x="398" y="51"/>
                  </a:cubicBezTo>
                  <a:cubicBezTo>
                    <a:pt x="398" y="51"/>
                    <a:pt x="375" y="32"/>
                    <a:pt x="358" y="57"/>
                  </a:cubicBezTo>
                </a:path>
              </a:pathLst>
            </a:custGeom>
            <a:solidFill>
              <a:srgbClr val="D985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3" name="Freeform 225"/>
            <p:cNvSpPr>
              <a:spLocks/>
            </p:cNvSpPr>
            <p:nvPr/>
          </p:nvSpPr>
          <p:spPr bwMode="auto">
            <a:xfrm>
              <a:off x="6249988" y="5795963"/>
              <a:ext cx="246063" cy="28575"/>
            </a:xfrm>
            <a:custGeom>
              <a:avLst/>
              <a:gdLst>
                <a:gd name="T0" fmla="*/ 2147483647 w 396"/>
                <a:gd name="T1" fmla="*/ 2147483647 h 43"/>
                <a:gd name="T2" fmla="*/ 2147483647 w 396"/>
                <a:gd name="T3" fmla="*/ 2147483647 h 43"/>
                <a:gd name="T4" fmla="*/ 2147483647 w 396"/>
                <a:gd name="T5" fmla="*/ 2147483647 h 43"/>
                <a:gd name="T6" fmla="*/ 2147483647 w 396"/>
                <a:gd name="T7" fmla="*/ 2147483647 h 43"/>
                <a:gd name="T8" fmla="*/ 2147483647 w 396"/>
                <a:gd name="T9" fmla="*/ 2147483647 h 43"/>
                <a:gd name="T10" fmla="*/ 2147483647 w 396"/>
                <a:gd name="T11" fmla="*/ 2147483647 h 43"/>
                <a:gd name="T12" fmla="*/ 2147483647 w 396"/>
                <a:gd name="T13" fmla="*/ 2147483647 h 43"/>
                <a:gd name="T14" fmla="*/ 2147483647 w 396"/>
                <a:gd name="T15" fmla="*/ 2147483647 h 43"/>
                <a:gd name="T16" fmla="*/ 2147483647 w 396"/>
                <a:gd name="T17" fmla="*/ 2147483647 h 43"/>
                <a:gd name="T18" fmla="*/ 2147483647 w 396"/>
                <a:gd name="T19" fmla="*/ 2147483647 h 43"/>
                <a:gd name="T20" fmla="*/ 2147483647 w 396"/>
                <a:gd name="T21" fmla="*/ 2147483647 h 43"/>
                <a:gd name="T22" fmla="*/ 2147483647 w 396"/>
                <a:gd name="T23" fmla="*/ 2147483647 h 43"/>
                <a:gd name="T24" fmla="*/ 2147483647 w 396"/>
                <a:gd name="T25" fmla="*/ 2147483647 h 43"/>
                <a:gd name="T26" fmla="*/ 2147483647 w 396"/>
                <a:gd name="T27" fmla="*/ 2147483647 h 43"/>
                <a:gd name="T28" fmla="*/ 2147483647 w 396"/>
                <a:gd name="T29" fmla="*/ 2147483647 h 43"/>
                <a:gd name="T30" fmla="*/ 2147483647 w 396"/>
                <a:gd name="T31" fmla="*/ 2147483647 h 43"/>
                <a:gd name="T32" fmla="*/ 2147483647 w 396"/>
                <a:gd name="T33" fmla="*/ 2147483647 h 43"/>
                <a:gd name="T34" fmla="*/ 2147483647 w 396"/>
                <a:gd name="T35" fmla="*/ 2147483647 h 43"/>
                <a:gd name="T36" fmla="*/ 2147483647 w 396"/>
                <a:gd name="T37" fmla="*/ 2147483647 h 43"/>
                <a:gd name="T38" fmla="*/ 2147483647 w 396"/>
                <a:gd name="T39" fmla="*/ 2147483647 h 43"/>
                <a:gd name="T40" fmla="*/ 2147483647 w 396"/>
                <a:gd name="T41" fmla="*/ 2147483647 h 43"/>
                <a:gd name="T42" fmla="*/ 2147483647 w 396"/>
                <a:gd name="T43" fmla="*/ 2147483647 h 43"/>
                <a:gd name="T44" fmla="*/ 2147483647 w 396"/>
                <a:gd name="T45" fmla="*/ 2147483647 h 43"/>
                <a:gd name="T46" fmla="*/ 2147483647 w 396"/>
                <a:gd name="T47" fmla="*/ 2147483647 h 43"/>
                <a:gd name="T48" fmla="*/ 2147483647 w 396"/>
                <a:gd name="T49" fmla="*/ 2147483647 h 43"/>
                <a:gd name="T50" fmla="*/ 2147483647 w 396"/>
                <a:gd name="T51" fmla="*/ 2147483647 h 43"/>
                <a:gd name="T52" fmla="*/ 2147483647 w 396"/>
                <a:gd name="T53" fmla="*/ 2147483647 h 43"/>
                <a:gd name="T54" fmla="*/ 0 w 396"/>
                <a:gd name="T55" fmla="*/ 2147483647 h 43"/>
                <a:gd name="T56" fmla="*/ 2147483647 w 396"/>
                <a:gd name="T57" fmla="*/ 2147483647 h 43"/>
                <a:gd name="T58" fmla="*/ 2147483647 w 396"/>
                <a:gd name="T59" fmla="*/ 2147483647 h 43"/>
                <a:gd name="T60" fmla="*/ 2147483647 w 396"/>
                <a:gd name="T61" fmla="*/ 2147483647 h 43"/>
                <a:gd name="T62" fmla="*/ 2147483647 w 396"/>
                <a:gd name="T63" fmla="*/ 2147483647 h 43"/>
                <a:gd name="T64" fmla="*/ 2147483647 w 396"/>
                <a:gd name="T65" fmla="*/ 2147483647 h 43"/>
                <a:gd name="T66" fmla="*/ 2147483647 w 396"/>
                <a:gd name="T67" fmla="*/ 2147483647 h 43"/>
                <a:gd name="T68" fmla="*/ 2147483647 w 396"/>
                <a:gd name="T69" fmla="*/ 2147483647 h 43"/>
                <a:gd name="T70" fmla="*/ 2147483647 w 396"/>
                <a:gd name="T71" fmla="*/ 2147483647 h 43"/>
                <a:gd name="T72" fmla="*/ 2147483647 w 396"/>
                <a:gd name="T73" fmla="*/ 2147483647 h 43"/>
                <a:gd name="T74" fmla="*/ 2147483647 w 396"/>
                <a:gd name="T75" fmla="*/ 2147483647 h 43"/>
                <a:gd name="T76" fmla="*/ 2147483647 w 396"/>
                <a:gd name="T77" fmla="*/ 2147483647 h 43"/>
                <a:gd name="T78" fmla="*/ 2147483647 w 396"/>
                <a:gd name="T79" fmla="*/ 2147483647 h 43"/>
                <a:gd name="T80" fmla="*/ 2147483647 w 396"/>
                <a:gd name="T81" fmla="*/ 2147483647 h 43"/>
                <a:gd name="T82" fmla="*/ 2147483647 w 396"/>
                <a:gd name="T83" fmla="*/ 2147483647 h 43"/>
                <a:gd name="T84" fmla="*/ 2147483647 w 396"/>
                <a:gd name="T85" fmla="*/ 2147483647 h 43"/>
                <a:gd name="T86" fmla="*/ 2147483647 w 396"/>
                <a:gd name="T87" fmla="*/ 2147483647 h 43"/>
                <a:gd name="T88" fmla="*/ 2147483647 w 396"/>
                <a:gd name="T89" fmla="*/ 2147483647 h 43"/>
                <a:gd name="T90" fmla="*/ 2147483647 w 396"/>
                <a:gd name="T91" fmla="*/ 2147483647 h 43"/>
                <a:gd name="T92" fmla="*/ 2147483647 w 396"/>
                <a:gd name="T93" fmla="*/ 2147483647 h 43"/>
                <a:gd name="T94" fmla="*/ 2147483647 w 396"/>
                <a:gd name="T95" fmla="*/ 2147483647 h 43"/>
                <a:gd name="T96" fmla="*/ 2147483647 w 396"/>
                <a:gd name="T97" fmla="*/ 2147483647 h 43"/>
                <a:gd name="T98" fmla="*/ 2147483647 w 396"/>
                <a:gd name="T99" fmla="*/ 2147483647 h 43"/>
                <a:gd name="T100" fmla="*/ 2147483647 w 396"/>
                <a:gd name="T101" fmla="*/ 2147483647 h 43"/>
                <a:gd name="T102" fmla="*/ 2147483647 w 396"/>
                <a:gd name="T103" fmla="*/ 2147483647 h 43"/>
                <a:gd name="T104" fmla="*/ 2147483647 w 396"/>
                <a:gd name="T105" fmla="*/ 2147483647 h 43"/>
                <a:gd name="T106" fmla="*/ 2147483647 w 396"/>
                <a:gd name="T107" fmla="*/ 2147483647 h 43"/>
                <a:gd name="T108" fmla="*/ 2147483647 w 396"/>
                <a:gd name="T109" fmla="*/ 2147483647 h 43"/>
                <a:gd name="T110" fmla="*/ 2147483647 w 396"/>
                <a:gd name="T111" fmla="*/ 2147483647 h 43"/>
                <a:gd name="T112" fmla="*/ 2147483647 w 396"/>
                <a:gd name="T113" fmla="*/ 2147483647 h 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
                <a:gd name="T172" fmla="*/ 0 h 43"/>
                <a:gd name="T173" fmla="*/ 396 w 396"/>
                <a:gd name="T174" fmla="*/ 43 h 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 h="43">
                  <a:moveTo>
                    <a:pt x="396" y="27"/>
                  </a:moveTo>
                  <a:lnTo>
                    <a:pt x="384" y="37"/>
                  </a:lnTo>
                  <a:cubicBezTo>
                    <a:pt x="383" y="37"/>
                    <a:pt x="382" y="38"/>
                    <a:pt x="381" y="38"/>
                  </a:cubicBezTo>
                  <a:lnTo>
                    <a:pt x="370" y="42"/>
                  </a:lnTo>
                  <a:cubicBezTo>
                    <a:pt x="369" y="42"/>
                    <a:pt x="368" y="43"/>
                    <a:pt x="366" y="42"/>
                  </a:cubicBezTo>
                  <a:lnTo>
                    <a:pt x="348" y="39"/>
                  </a:lnTo>
                  <a:cubicBezTo>
                    <a:pt x="347" y="39"/>
                    <a:pt x="345" y="38"/>
                    <a:pt x="344" y="37"/>
                  </a:cubicBezTo>
                  <a:lnTo>
                    <a:pt x="332" y="26"/>
                  </a:lnTo>
                  <a:cubicBezTo>
                    <a:pt x="332" y="26"/>
                    <a:pt x="331" y="25"/>
                    <a:pt x="331" y="25"/>
                  </a:cubicBezTo>
                  <a:lnTo>
                    <a:pt x="327" y="19"/>
                  </a:lnTo>
                  <a:lnTo>
                    <a:pt x="334" y="22"/>
                  </a:lnTo>
                  <a:lnTo>
                    <a:pt x="227" y="31"/>
                  </a:lnTo>
                  <a:lnTo>
                    <a:pt x="180" y="31"/>
                  </a:lnTo>
                  <a:lnTo>
                    <a:pt x="140" y="28"/>
                  </a:lnTo>
                  <a:lnTo>
                    <a:pt x="107" y="24"/>
                  </a:lnTo>
                  <a:lnTo>
                    <a:pt x="83" y="20"/>
                  </a:lnTo>
                  <a:lnTo>
                    <a:pt x="68" y="17"/>
                  </a:lnTo>
                  <a:lnTo>
                    <a:pt x="63" y="16"/>
                  </a:lnTo>
                  <a:lnTo>
                    <a:pt x="69" y="15"/>
                  </a:lnTo>
                  <a:lnTo>
                    <a:pt x="56" y="25"/>
                  </a:lnTo>
                  <a:cubicBezTo>
                    <a:pt x="56" y="25"/>
                    <a:pt x="55" y="26"/>
                    <a:pt x="55" y="26"/>
                  </a:cubicBezTo>
                  <a:lnTo>
                    <a:pt x="44" y="31"/>
                  </a:lnTo>
                  <a:cubicBezTo>
                    <a:pt x="43" y="31"/>
                    <a:pt x="41" y="32"/>
                    <a:pt x="40" y="31"/>
                  </a:cubicBezTo>
                  <a:lnTo>
                    <a:pt x="22" y="30"/>
                  </a:lnTo>
                  <a:cubicBezTo>
                    <a:pt x="20" y="30"/>
                    <a:pt x="19" y="30"/>
                    <a:pt x="18" y="29"/>
                  </a:cubicBezTo>
                  <a:lnTo>
                    <a:pt x="6" y="20"/>
                  </a:lnTo>
                  <a:cubicBezTo>
                    <a:pt x="5" y="19"/>
                    <a:pt x="5" y="19"/>
                    <a:pt x="4" y="18"/>
                  </a:cubicBezTo>
                  <a:lnTo>
                    <a:pt x="0" y="13"/>
                  </a:lnTo>
                  <a:lnTo>
                    <a:pt x="13" y="3"/>
                  </a:lnTo>
                  <a:lnTo>
                    <a:pt x="17" y="8"/>
                  </a:lnTo>
                  <a:lnTo>
                    <a:pt x="15" y="7"/>
                  </a:lnTo>
                  <a:lnTo>
                    <a:pt x="27" y="16"/>
                  </a:lnTo>
                  <a:lnTo>
                    <a:pt x="23" y="14"/>
                  </a:lnTo>
                  <a:lnTo>
                    <a:pt x="41" y="15"/>
                  </a:lnTo>
                  <a:lnTo>
                    <a:pt x="37" y="16"/>
                  </a:lnTo>
                  <a:lnTo>
                    <a:pt x="48" y="11"/>
                  </a:lnTo>
                  <a:lnTo>
                    <a:pt x="47" y="12"/>
                  </a:lnTo>
                  <a:lnTo>
                    <a:pt x="60" y="2"/>
                  </a:lnTo>
                  <a:cubicBezTo>
                    <a:pt x="61" y="1"/>
                    <a:pt x="64" y="0"/>
                    <a:pt x="66" y="1"/>
                  </a:cubicBezTo>
                  <a:lnTo>
                    <a:pt x="71" y="2"/>
                  </a:lnTo>
                  <a:lnTo>
                    <a:pt x="86" y="5"/>
                  </a:lnTo>
                  <a:lnTo>
                    <a:pt x="109" y="9"/>
                  </a:lnTo>
                  <a:lnTo>
                    <a:pt x="141" y="12"/>
                  </a:lnTo>
                  <a:lnTo>
                    <a:pt x="180" y="15"/>
                  </a:lnTo>
                  <a:lnTo>
                    <a:pt x="226" y="15"/>
                  </a:lnTo>
                  <a:lnTo>
                    <a:pt x="333" y="6"/>
                  </a:lnTo>
                  <a:cubicBezTo>
                    <a:pt x="336" y="6"/>
                    <a:pt x="339" y="8"/>
                    <a:pt x="340" y="10"/>
                  </a:cubicBezTo>
                  <a:lnTo>
                    <a:pt x="344" y="16"/>
                  </a:lnTo>
                  <a:lnTo>
                    <a:pt x="343" y="15"/>
                  </a:lnTo>
                  <a:lnTo>
                    <a:pt x="355" y="26"/>
                  </a:lnTo>
                  <a:lnTo>
                    <a:pt x="351" y="24"/>
                  </a:lnTo>
                  <a:lnTo>
                    <a:pt x="369" y="27"/>
                  </a:lnTo>
                  <a:lnTo>
                    <a:pt x="365" y="27"/>
                  </a:lnTo>
                  <a:lnTo>
                    <a:pt x="376" y="23"/>
                  </a:lnTo>
                  <a:lnTo>
                    <a:pt x="373" y="24"/>
                  </a:lnTo>
                  <a:lnTo>
                    <a:pt x="385" y="14"/>
                  </a:lnTo>
                  <a:lnTo>
                    <a:pt x="396" y="27"/>
                  </a:lnTo>
                  <a:close/>
                </a:path>
              </a:pathLst>
            </a:custGeom>
            <a:solidFill>
              <a:srgbClr val="C77E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4" name="Freeform 226"/>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4"/>
                  </a:lnTo>
                  <a:lnTo>
                    <a:pt x="225" y="37"/>
                  </a:lnTo>
                  <a:lnTo>
                    <a:pt x="179" y="36"/>
                  </a:lnTo>
                  <a:lnTo>
                    <a:pt x="140" y="33"/>
                  </a:lnTo>
                  <a:lnTo>
                    <a:pt x="107" y="29"/>
                  </a:lnTo>
                  <a:lnTo>
                    <a:pt x="84" y="24"/>
                  </a:lnTo>
                  <a:lnTo>
                    <a:pt x="68" y="20"/>
                  </a:lnTo>
                  <a:lnTo>
                    <a:pt x="64" y="19"/>
                  </a:lnTo>
                  <a:lnTo>
                    <a:pt x="70" y="18"/>
                  </a:lnTo>
                  <a:lnTo>
                    <a:pt x="56" y="28"/>
                  </a:lnTo>
                  <a:cubicBezTo>
                    <a:pt x="55" y="28"/>
                    <a:pt x="55" y="29"/>
                    <a:pt x="54" y="29"/>
                  </a:cubicBezTo>
                  <a:lnTo>
                    <a:pt x="42" y="33"/>
                  </a:lnTo>
                  <a:cubicBezTo>
                    <a:pt x="40" y="34"/>
                    <a:pt x="39" y="34"/>
                    <a:pt x="37" y="33"/>
                  </a:cubicBezTo>
                  <a:lnTo>
                    <a:pt x="19" y="28"/>
                  </a:lnTo>
                  <a:cubicBezTo>
                    <a:pt x="18" y="28"/>
                    <a:pt x="17" y="27"/>
                    <a:pt x="16" y="26"/>
                  </a:cubicBezTo>
                  <a:lnTo>
                    <a:pt x="5" y="15"/>
                  </a:lnTo>
                  <a:cubicBezTo>
                    <a:pt x="4" y="15"/>
                    <a:pt x="4" y="14"/>
                    <a:pt x="3" y="13"/>
                  </a:cubicBezTo>
                  <a:lnTo>
                    <a:pt x="0" y="7"/>
                  </a:lnTo>
                  <a:lnTo>
                    <a:pt x="15" y="0"/>
                  </a:lnTo>
                  <a:lnTo>
                    <a:pt x="18" y="6"/>
                  </a:lnTo>
                  <a:lnTo>
                    <a:pt x="16" y="4"/>
                  </a:lnTo>
                  <a:lnTo>
                    <a:pt x="27" y="15"/>
                  </a:lnTo>
                  <a:lnTo>
                    <a:pt x="24" y="13"/>
                  </a:lnTo>
                  <a:lnTo>
                    <a:pt x="42" y="18"/>
                  </a:lnTo>
                  <a:lnTo>
                    <a:pt x="37" y="18"/>
                  </a:lnTo>
                  <a:lnTo>
                    <a:pt x="49" y="14"/>
                  </a:lnTo>
                  <a:lnTo>
                    <a:pt x="47" y="15"/>
                  </a:lnTo>
                  <a:lnTo>
                    <a:pt x="61" y="5"/>
                  </a:lnTo>
                  <a:cubicBezTo>
                    <a:pt x="63" y="4"/>
                    <a:pt x="65" y="3"/>
                    <a:pt x="67" y="4"/>
                  </a:cubicBezTo>
                  <a:lnTo>
                    <a:pt x="73" y="5"/>
                  </a:lnTo>
                  <a:lnTo>
                    <a:pt x="87" y="9"/>
                  </a:lnTo>
                  <a:lnTo>
                    <a:pt x="109" y="14"/>
                  </a:lnTo>
                  <a:lnTo>
                    <a:pt x="141" y="17"/>
                  </a:lnTo>
                  <a:lnTo>
                    <a:pt x="180" y="20"/>
                  </a:lnTo>
                  <a:lnTo>
                    <a:pt x="224" y="21"/>
                  </a:lnTo>
                  <a:lnTo>
                    <a:pt x="276" y="19"/>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B7782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5" name="Freeform 227"/>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8"/>
                  </a:lnTo>
                  <a:lnTo>
                    <a:pt x="225" y="43"/>
                  </a:lnTo>
                  <a:lnTo>
                    <a:pt x="179" y="42"/>
                  </a:lnTo>
                  <a:lnTo>
                    <a:pt x="140" y="38"/>
                  </a:lnTo>
                  <a:lnTo>
                    <a:pt x="107" y="32"/>
                  </a:lnTo>
                  <a:lnTo>
                    <a:pt x="83" y="26"/>
                  </a:lnTo>
                  <a:lnTo>
                    <a:pt x="68" y="21"/>
                  </a:lnTo>
                  <a:lnTo>
                    <a:pt x="62" y="19"/>
                  </a:lnTo>
                  <a:lnTo>
                    <a:pt x="70" y="18"/>
                  </a:lnTo>
                  <a:lnTo>
                    <a:pt x="54" y="28"/>
                  </a:lnTo>
                  <a:cubicBezTo>
                    <a:pt x="53" y="29"/>
                    <a:pt x="53" y="29"/>
                    <a:pt x="52" y="29"/>
                  </a:cubicBezTo>
                  <a:lnTo>
                    <a:pt x="40" y="33"/>
                  </a:lnTo>
                  <a:cubicBezTo>
                    <a:pt x="38" y="34"/>
                    <a:pt x="37" y="34"/>
                    <a:pt x="35" y="33"/>
                  </a:cubicBezTo>
                  <a:lnTo>
                    <a:pt x="17" y="28"/>
                  </a:lnTo>
                  <a:cubicBezTo>
                    <a:pt x="16" y="28"/>
                    <a:pt x="14" y="27"/>
                    <a:pt x="13" y="26"/>
                  </a:cubicBezTo>
                  <a:lnTo>
                    <a:pt x="4" y="15"/>
                  </a:lnTo>
                  <a:cubicBezTo>
                    <a:pt x="4" y="14"/>
                    <a:pt x="4" y="14"/>
                    <a:pt x="3" y="13"/>
                  </a:cubicBezTo>
                  <a:lnTo>
                    <a:pt x="0" y="7"/>
                  </a:lnTo>
                  <a:lnTo>
                    <a:pt x="15" y="0"/>
                  </a:lnTo>
                  <a:lnTo>
                    <a:pt x="18" y="6"/>
                  </a:lnTo>
                  <a:lnTo>
                    <a:pt x="17" y="4"/>
                  </a:lnTo>
                  <a:lnTo>
                    <a:pt x="26" y="15"/>
                  </a:lnTo>
                  <a:lnTo>
                    <a:pt x="22" y="13"/>
                  </a:lnTo>
                  <a:lnTo>
                    <a:pt x="40" y="18"/>
                  </a:lnTo>
                  <a:lnTo>
                    <a:pt x="35" y="18"/>
                  </a:lnTo>
                  <a:lnTo>
                    <a:pt x="47" y="14"/>
                  </a:lnTo>
                  <a:lnTo>
                    <a:pt x="45" y="15"/>
                  </a:lnTo>
                  <a:lnTo>
                    <a:pt x="61" y="5"/>
                  </a:lnTo>
                  <a:cubicBezTo>
                    <a:pt x="63" y="3"/>
                    <a:pt x="66" y="3"/>
                    <a:pt x="68" y="4"/>
                  </a:cubicBezTo>
                  <a:lnTo>
                    <a:pt x="73" y="6"/>
                  </a:lnTo>
                  <a:lnTo>
                    <a:pt x="87" y="11"/>
                  </a:lnTo>
                  <a:lnTo>
                    <a:pt x="110" y="17"/>
                  </a:lnTo>
                  <a:lnTo>
                    <a:pt x="141" y="22"/>
                  </a:lnTo>
                  <a:lnTo>
                    <a:pt x="180" y="26"/>
                  </a:lnTo>
                  <a:lnTo>
                    <a:pt x="224" y="27"/>
                  </a:lnTo>
                  <a:lnTo>
                    <a:pt x="276" y="23"/>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A7722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6" name="Freeform 228"/>
            <p:cNvSpPr>
              <a:spLocks/>
            </p:cNvSpPr>
            <p:nvPr/>
          </p:nvSpPr>
          <p:spPr bwMode="auto">
            <a:xfrm>
              <a:off x="6248400" y="5799138"/>
              <a:ext cx="249238" cy="33338"/>
            </a:xfrm>
            <a:custGeom>
              <a:avLst/>
              <a:gdLst>
                <a:gd name="T0" fmla="*/ 2147483647 w 398"/>
                <a:gd name="T1" fmla="*/ 2147483647 h 50"/>
                <a:gd name="T2" fmla="*/ 2147483647 w 398"/>
                <a:gd name="T3" fmla="*/ 2147483647 h 50"/>
                <a:gd name="T4" fmla="*/ 2147483647 w 398"/>
                <a:gd name="T5" fmla="*/ 2147483647 h 50"/>
                <a:gd name="T6" fmla="*/ 2147483647 w 398"/>
                <a:gd name="T7" fmla="*/ 2147483647 h 50"/>
                <a:gd name="T8" fmla="*/ 2147483647 w 398"/>
                <a:gd name="T9" fmla="*/ 2147483647 h 50"/>
                <a:gd name="T10" fmla="*/ 2147483647 w 398"/>
                <a:gd name="T11" fmla="*/ 2147483647 h 50"/>
                <a:gd name="T12" fmla="*/ 2147483647 w 398"/>
                <a:gd name="T13" fmla="*/ 2147483647 h 50"/>
                <a:gd name="T14" fmla="*/ 2147483647 w 398"/>
                <a:gd name="T15" fmla="*/ 2147483647 h 50"/>
                <a:gd name="T16" fmla="*/ 2147483647 w 398"/>
                <a:gd name="T17" fmla="*/ 2147483647 h 50"/>
                <a:gd name="T18" fmla="*/ 2147483647 w 398"/>
                <a:gd name="T19" fmla="*/ 2147483647 h 50"/>
                <a:gd name="T20" fmla="*/ 2147483647 w 398"/>
                <a:gd name="T21" fmla="*/ 2147483647 h 50"/>
                <a:gd name="T22" fmla="*/ 2147483647 w 398"/>
                <a:gd name="T23" fmla="*/ 2147483647 h 50"/>
                <a:gd name="T24" fmla="*/ 2147483647 w 398"/>
                <a:gd name="T25" fmla="*/ 2147483647 h 50"/>
                <a:gd name="T26" fmla="*/ 2147483647 w 398"/>
                <a:gd name="T27" fmla="*/ 2147483647 h 50"/>
                <a:gd name="T28" fmla="*/ 2147483647 w 398"/>
                <a:gd name="T29" fmla="*/ 2147483647 h 50"/>
                <a:gd name="T30" fmla="*/ 2147483647 w 398"/>
                <a:gd name="T31" fmla="*/ 2147483647 h 50"/>
                <a:gd name="T32" fmla="*/ 2147483647 w 398"/>
                <a:gd name="T33" fmla="*/ 2147483647 h 50"/>
                <a:gd name="T34" fmla="*/ 2147483647 w 398"/>
                <a:gd name="T35" fmla="*/ 2147483647 h 50"/>
                <a:gd name="T36" fmla="*/ 2147483647 w 398"/>
                <a:gd name="T37" fmla="*/ 2147483647 h 50"/>
                <a:gd name="T38" fmla="*/ 2147483647 w 398"/>
                <a:gd name="T39" fmla="*/ 2147483647 h 50"/>
                <a:gd name="T40" fmla="*/ 2147483647 w 398"/>
                <a:gd name="T41" fmla="*/ 2147483647 h 50"/>
                <a:gd name="T42" fmla="*/ 2147483647 w 398"/>
                <a:gd name="T43" fmla="*/ 2147483647 h 50"/>
                <a:gd name="T44" fmla="*/ 2147483647 w 398"/>
                <a:gd name="T45" fmla="*/ 2147483647 h 50"/>
                <a:gd name="T46" fmla="*/ 2147483647 w 398"/>
                <a:gd name="T47" fmla="*/ 2147483647 h 50"/>
                <a:gd name="T48" fmla="*/ 2147483647 w 398"/>
                <a:gd name="T49" fmla="*/ 2147483647 h 50"/>
                <a:gd name="T50" fmla="*/ 2147483647 w 398"/>
                <a:gd name="T51" fmla="*/ 2147483647 h 50"/>
                <a:gd name="T52" fmla="*/ 2147483647 w 398"/>
                <a:gd name="T53" fmla="*/ 2147483647 h 50"/>
                <a:gd name="T54" fmla="*/ 2147483647 w 398"/>
                <a:gd name="T55" fmla="*/ 2147483647 h 50"/>
                <a:gd name="T56" fmla="*/ 0 w 398"/>
                <a:gd name="T57" fmla="*/ 2147483647 h 50"/>
                <a:gd name="T58" fmla="*/ 2147483647 w 398"/>
                <a:gd name="T59" fmla="*/ 0 h 50"/>
                <a:gd name="T60" fmla="*/ 2147483647 w 398"/>
                <a:gd name="T61" fmla="*/ 2147483647 h 50"/>
                <a:gd name="T62" fmla="*/ 2147483647 w 398"/>
                <a:gd name="T63" fmla="*/ 2147483647 h 50"/>
                <a:gd name="T64" fmla="*/ 2147483647 w 398"/>
                <a:gd name="T65" fmla="*/ 2147483647 h 50"/>
                <a:gd name="T66" fmla="*/ 2147483647 w 398"/>
                <a:gd name="T67" fmla="*/ 2147483647 h 50"/>
                <a:gd name="T68" fmla="*/ 2147483647 w 398"/>
                <a:gd name="T69" fmla="*/ 2147483647 h 50"/>
                <a:gd name="T70" fmla="*/ 2147483647 w 398"/>
                <a:gd name="T71" fmla="*/ 2147483647 h 50"/>
                <a:gd name="T72" fmla="*/ 2147483647 w 398"/>
                <a:gd name="T73" fmla="*/ 2147483647 h 50"/>
                <a:gd name="T74" fmla="*/ 2147483647 w 398"/>
                <a:gd name="T75" fmla="*/ 2147483647 h 50"/>
                <a:gd name="T76" fmla="*/ 2147483647 w 398"/>
                <a:gd name="T77" fmla="*/ 2147483647 h 50"/>
                <a:gd name="T78" fmla="*/ 2147483647 w 398"/>
                <a:gd name="T79" fmla="*/ 2147483647 h 50"/>
                <a:gd name="T80" fmla="*/ 2147483647 w 398"/>
                <a:gd name="T81" fmla="*/ 2147483647 h 50"/>
                <a:gd name="T82" fmla="*/ 2147483647 w 398"/>
                <a:gd name="T83" fmla="*/ 2147483647 h 50"/>
                <a:gd name="T84" fmla="*/ 2147483647 w 398"/>
                <a:gd name="T85" fmla="*/ 2147483647 h 50"/>
                <a:gd name="T86" fmla="*/ 2147483647 w 398"/>
                <a:gd name="T87" fmla="*/ 2147483647 h 50"/>
                <a:gd name="T88" fmla="*/ 2147483647 w 398"/>
                <a:gd name="T89" fmla="*/ 2147483647 h 50"/>
                <a:gd name="T90" fmla="*/ 2147483647 w 398"/>
                <a:gd name="T91" fmla="*/ 2147483647 h 50"/>
                <a:gd name="T92" fmla="*/ 2147483647 w 398"/>
                <a:gd name="T93" fmla="*/ 2147483647 h 50"/>
                <a:gd name="T94" fmla="*/ 2147483647 w 398"/>
                <a:gd name="T95" fmla="*/ 2147483647 h 50"/>
                <a:gd name="T96" fmla="*/ 2147483647 w 398"/>
                <a:gd name="T97" fmla="*/ 2147483647 h 50"/>
                <a:gd name="T98" fmla="*/ 2147483647 w 398"/>
                <a:gd name="T99" fmla="*/ 2147483647 h 50"/>
                <a:gd name="T100" fmla="*/ 2147483647 w 398"/>
                <a:gd name="T101" fmla="*/ 2147483647 h 50"/>
                <a:gd name="T102" fmla="*/ 2147483647 w 398"/>
                <a:gd name="T103" fmla="*/ 2147483647 h 50"/>
                <a:gd name="T104" fmla="*/ 2147483647 w 398"/>
                <a:gd name="T105" fmla="*/ 2147483647 h 50"/>
                <a:gd name="T106" fmla="*/ 2147483647 w 398"/>
                <a:gd name="T107" fmla="*/ 2147483647 h 50"/>
                <a:gd name="T108" fmla="*/ 2147483647 w 398"/>
                <a:gd name="T109" fmla="*/ 2147483647 h 50"/>
                <a:gd name="T110" fmla="*/ 2147483647 w 398"/>
                <a:gd name="T111" fmla="*/ 2147483647 h 50"/>
                <a:gd name="T112" fmla="*/ 2147483647 w 398"/>
                <a:gd name="T113" fmla="*/ 2147483647 h 50"/>
                <a:gd name="T114" fmla="*/ 2147483647 w 398"/>
                <a:gd name="T115" fmla="*/ 2147483647 h 50"/>
                <a:gd name="T116" fmla="*/ 2147483647 w 398"/>
                <a:gd name="T117" fmla="*/ 2147483647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50"/>
                <a:gd name="T179" fmla="*/ 398 w 398"/>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50">
                  <a:moveTo>
                    <a:pt x="398" y="23"/>
                  </a:moveTo>
                  <a:lnTo>
                    <a:pt x="389" y="37"/>
                  </a:lnTo>
                  <a:cubicBezTo>
                    <a:pt x="389" y="37"/>
                    <a:pt x="388" y="38"/>
                    <a:pt x="388" y="38"/>
                  </a:cubicBezTo>
                  <a:lnTo>
                    <a:pt x="379" y="46"/>
                  </a:lnTo>
                  <a:cubicBezTo>
                    <a:pt x="377" y="48"/>
                    <a:pt x="375" y="48"/>
                    <a:pt x="373" y="48"/>
                  </a:cubicBezTo>
                  <a:lnTo>
                    <a:pt x="354" y="48"/>
                  </a:lnTo>
                  <a:cubicBezTo>
                    <a:pt x="353" y="48"/>
                    <a:pt x="351" y="48"/>
                    <a:pt x="350" y="47"/>
                  </a:cubicBezTo>
                  <a:lnTo>
                    <a:pt x="336" y="38"/>
                  </a:lnTo>
                  <a:cubicBezTo>
                    <a:pt x="336" y="38"/>
                    <a:pt x="335" y="38"/>
                    <a:pt x="335" y="37"/>
                  </a:cubicBezTo>
                  <a:lnTo>
                    <a:pt x="329" y="31"/>
                  </a:lnTo>
                  <a:lnTo>
                    <a:pt x="336" y="33"/>
                  </a:lnTo>
                  <a:lnTo>
                    <a:pt x="277" y="45"/>
                  </a:lnTo>
                  <a:lnTo>
                    <a:pt x="223" y="50"/>
                  </a:lnTo>
                  <a:lnTo>
                    <a:pt x="176" y="49"/>
                  </a:lnTo>
                  <a:lnTo>
                    <a:pt x="137" y="45"/>
                  </a:lnTo>
                  <a:lnTo>
                    <a:pt x="105" y="39"/>
                  </a:lnTo>
                  <a:lnTo>
                    <a:pt x="82" y="33"/>
                  </a:lnTo>
                  <a:lnTo>
                    <a:pt x="68" y="28"/>
                  </a:lnTo>
                  <a:lnTo>
                    <a:pt x="62" y="26"/>
                  </a:lnTo>
                  <a:lnTo>
                    <a:pt x="69" y="26"/>
                  </a:lnTo>
                  <a:lnTo>
                    <a:pt x="53" y="33"/>
                  </a:lnTo>
                  <a:cubicBezTo>
                    <a:pt x="52" y="33"/>
                    <a:pt x="51" y="33"/>
                    <a:pt x="51" y="33"/>
                  </a:cubicBezTo>
                  <a:lnTo>
                    <a:pt x="39" y="35"/>
                  </a:lnTo>
                  <a:cubicBezTo>
                    <a:pt x="37" y="36"/>
                    <a:pt x="36" y="35"/>
                    <a:pt x="35" y="35"/>
                  </a:cubicBezTo>
                  <a:lnTo>
                    <a:pt x="17" y="29"/>
                  </a:lnTo>
                  <a:cubicBezTo>
                    <a:pt x="15" y="29"/>
                    <a:pt x="14" y="28"/>
                    <a:pt x="13" y="26"/>
                  </a:cubicBezTo>
                  <a:lnTo>
                    <a:pt x="4" y="14"/>
                  </a:lnTo>
                  <a:cubicBezTo>
                    <a:pt x="4" y="14"/>
                    <a:pt x="4" y="13"/>
                    <a:pt x="3" y="13"/>
                  </a:cubicBezTo>
                  <a:lnTo>
                    <a:pt x="0" y="7"/>
                  </a:lnTo>
                  <a:lnTo>
                    <a:pt x="15" y="0"/>
                  </a:lnTo>
                  <a:lnTo>
                    <a:pt x="18" y="6"/>
                  </a:lnTo>
                  <a:lnTo>
                    <a:pt x="17" y="5"/>
                  </a:lnTo>
                  <a:lnTo>
                    <a:pt x="26" y="17"/>
                  </a:lnTo>
                  <a:lnTo>
                    <a:pt x="22" y="14"/>
                  </a:lnTo>
                  <a:lnTo>
                    <a:pt x="40" y="20"/>
                  </a:lnTo>
                  <a:lnTo>
                    <a:pt x="36" y="20"/>
                  </a:lnTo>
                  <a:lnTo>
                    <a:pt x="48" y="18"/>
                  </a:lnTo>
                  <a:lnTo>
                    <a:pt x="46" y="18"/>
                  </a:lnTo>
                  <a:lnTo>
                    <a:pt x="62" y="11"/>
                  </a:lnTo>
                  <a:cubicBezTo>
                    <a:pt x="64" y="10"/>
                    <a:pt x="66" y="10"/>
                    <a:pt x="68" y="11"/>
                  </a:cubicBezTo>
                  <a:lnTo>
                    <a:pt x="73" y="13"/>
                  </a:lnTo>
                  <a:lnTo>
                    <a:pt x="87" y="18"/>
                  </a:lnTo>
                  <a:lnTo>
                    <a:pt x="108" y="24"/>
                  </a:lnTo>
                  <a:lnTo>
                    <a:pt x="138" y="29"/>
                  </a:lnTo>
                  <a:lnTo>
                    <a:pt x="177" y="33"/>
                  </a:lnTo>
                  <a:lnTo>
                    <a:pt x="222" y="34"/>
                  </a:lnTo>
                  <a:lnTo>
                    <a:pt x="274" y="30"/>
                  </a:lnTo>
                  <a:lnTo>
                    <a:pt x="333" y="18"/>
                  </a:lnTo>
                  <a:cubicBezTo>
                    <a:pt x="336" y="17"/>
                    <a:pt x="338" y="18"/>
                    <a:pt x="340" y="20"/>
                  </a:cubicBezTo>
                  <a:lnTo>
                    <a:pt x="346" y="26"/>
                  </a:lnTo>
                  <a:lnTo>
                    <a:pt x="345" y="25"/>
                  </a:lnTo>
                  <a:lnTo>
                    <a:pt x="359" y="34"/>
                  </a:lnTo>
                  <a:lnTo>
                    <a:pt x="354" y="32"/>
                  </a:lnTo>
                  <a:lnTo>
                    <a:pt x="373" y="32"/>
                  </a:lnTo>
                  <a:lnTo>
                    <a:pt x="368" y="34"/>
                  </a:lnTo>
                  <a:lnTo>
                    <a:pt x="377" y="26"/>
                  </a:lnTo>
                  <a:lnTo>
                    <a:pt x="376" y="28"/>
                  </a:lnTo>
                  <a:lnTo>
                    <a:pt x="385" y="14"/>
                  </a:lnTo>
                  <a:lnTo>
                    <a:pt x="398" y="23"/>
                  </a:lnTo>
                  <a:close/>
                </a:path>
              </a:pathLst>
            </a:custGeom>
            <a:solidFill>
              <a:srgbClr val="976B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7" name="Freeform 229"/>
            <p:cNvSpPr>
              <a:spLocks/>
            </p:cNvSpPr>
            <p:nvPr/>
          </p:nvSpPr>
          <p:spPr bwMode="auto">
            <a:xfrm>
              <a:off x="6249988" y="5795963"/>
              <a:ext cx="246063" cy="26988"/>
            </a:xfrm>
            <a:custGeom>
              <a:avLst/>
              <a:gdLst>
                <a:gd name="T0" fmla="*/ 2147483647 w 395"/>
                <a:gd name="T1" fmla="*/ 2147483647 h 42"/>
                <a:gd name="T2" fmla="*/ 2147483647 w 395"/>
                <a:gd name="T3" fmla="*/ 2147483647 h 42"/>
                <a:gd name="T4" fmla="*/ 2147483647 w 395"/>
                <a:gd name="T5" fmla="*/ 2147483647 h 42"/>
                <a:gd name="T6" fmla="*/ 2147483647 w 395"/>
                <a:gd name="T7" fmla="*/ 2147483647 h 42"/>
                <a:gd name="T8" fmla="*/ 2147483647 w 395"/>
                <a:gd name="T9" fmla="*/ 2147483647 h 42"/>
                <a:gd name="T10" fmla="*/ 2147483647 w 395"/>
                <a:gd name="T11" fmla="*/ 2147483647 h 42"/>
                <a:gd name="T12" fmla="*/ 2147483647 w 395"/>
                <a:gd name="T13" fmla="*/ 2147483647 h 42"/>
                <a:gd name="T14" fmla="*/ 2147483647 w 395"/>
                <a:gd name="T15" fmla="*/ 2147483647 h 42"/>
                <a:gd name="T16" fmla="*/ 2147483647 w 395"/>
                <a:gd name="T17" fmla="*/ 2147483647 h 42"/>
                <a:gd name="T18" fmla="*/ 2147483647 w 395"/>
                <a:gd name="T19" fmla="*/ 2147483647 h 42"/>
                <a:gd name="T20" fmla="*/ 2147483647 w 395"/>
                <a:gd name="T21" fmla="*/ 2147483647 h 42"/>
                <a:gd name="T22" fmla="*/ 2147483647 w 395"/>
                <a:gd name="T23" fmla="*/ 2147483647 h 42"/>
                <a:gd name="T24" fmla="*/ 2147483647 w 395"/>
                <a:gd name="T25" fmla="*/ 2147483647 h 42"/>
                <a:gd name="T26" fmla="*/ 2147483647 w 395"/>
                <a:gd name="T27" fmla="*/ 2147483647 h 42"/>
                <a:gd name="T28" fmla="*/ 2147483647 w 395"/>
                <a:gd name="T29" fmla="*/ 2147483647 h 42"/>
                <a:gd name="T30" fmla="*/ 2147483647 w 395"/>
                <a:gd name="T31" fmla="*/ 2147483647 h 42"/>
                <a:gd name="T32" fmla="*/ 2147483647 w 395"/>
                <a:gd name="T33" fmla="*/ 2147483647 h 42"/>
                <a:gd name="T34" fmla="*/ 2147483647 w 395"/>
                <a:gd name="T35" fmla="*/ 2147483647 h 42"/>
                <a:gd name="T36" fmla="*/ 2147483647 w 395"/>
                <a:gd name="T37" fmla="*/ 2147483647 h 42"/>
                <a:gd name="T38" fmla="*/ 2147483647 w 395"/>
                <a:gd name="T39" fmla="*/ 2147483647 h 42"/>
                <a:gd name="T40" fmla="*/ 2147483647 w 395"/>
                <a:gd name="T41" fmla="*/ 2147483647 h 42"/>
                <a:gd name="T42" fmla="*/ 2147483647 w 395"/>
                <a:gd name="T43" fmla="*/ 2147483647 h 42"/>
                <a:gd name="T44" fmla="*/ 2147483647 w 395"/>
                <a:gd name="T45" fmla="*/ 2147483647 h 42"/>
                <a:gd name="T46" fmla="*/ 2147483647 w 395"/>
                <a:gd name="T47" fmla="*/ 2147483647 h 42"/>
                <a:gd name="T48" fmla="*/ 2147483647 w 395"/>
                <a:gd name="T49" fmla="*/ 2147483647 h 42"/>
                <a:gd name="T50" fmla="*/ 2147483647 w 395"/>
                <a:gd name="T51" fmla="*/ 2147483647 h 42"/>
                <a:gd name="T52" fmla="*/ 2147483647 w 395"/>
                <a:gd name="T53" fmla="*/ 2147483647 h 42"/>
                <a:gd name="T54" fmla="*/ 2147483647 w 395"/>
                <a:gd name="T55" fmla="*/ 2147483647 h 42"/>
                <a:gd name="T56" fmla="*/ 2147483647 w 395"/>
                <a:gd name="T57" fmla="*/ 2147483647 h 42"/>
                <a:gd name="T58" fmla="*/ 2147483647 w 395"/>
                <a:gd name="T59" fmla="*/ 2147483647 h 42"/>
                <a:gd name="T60" fmla="*/ 2147483647 w 395"/>
                <a:gd name="T61" fmla="*/ 2147483647 h 42"/>
                <a:gd name="T62" fmla="*/ 2147483647 w 395"/>
                <a:gd name="T63" fmla="*/ 2147483647 h 42"/>
                <a:gd name="T64" fmla="*/ 2147483647 w 395"/>
                <a:gd name="T65" fmla="*/ 2147483647 h 42"/>
                <a:gd name="T66" fmla="*/ 2147483647 w 395"/>
                <a:gd name="T67" fmla="*/ 2147483647 h 42"/>
                <a:gd name="T68" fmla="*/ 2147483647 w 395"/>
                <a:gd name="T69" fmla="*/ 2147483647 h 42"/>
                <a:gd name="T70" fmla="*/ 2147483647 w 395"/>
                <a:gd name="T71" fmla="*/ 2147483647 h 42"/>
                <a:gd name="T72" fmla="*/ 2147483647 w 395"/>
                <a:gd name="T73" fmla="*/ 2147483647 h 42"/>
                <a:gd name="T74" fmla="*/ 2147483647 w 395"/>
                <a:gd name="T75" fmla="*/ 2147483647 h 42"/>
                <a:gd name="T76" fmla="*/ 2147483647 w 395"/>
                <a:gd name="T77" fmla="*/ 2147483647 h 42"/>
                <a:gd name="T78" fmla="*/ 2147483647 w 395"/>
                <a:gd name="T79" fmla="*/ 2147483647 h 42"/>
                <a:gd name="T80" fmla="*/ 2147483647 w 395"/>
                <a:gd name="T81" fmla="*/ 2147483647 h 42"/>
                <a:gd name="T82" fmla="*/ 2147483647 w 395"/>
                <a:gd name="T83" fmla="*/ 2147483647 h 42"/>
                <a:gd name="T84" fmla="*/ 2147483647 w 395"/>
                <a:gd name="T85" fmla="*/ 2147483647 h 42"/>
                <a:gd name="T86" fmla="*/ 2147483647 w 395"/>
                <a:gd name="T87" fmla="*/ 2147483647 h 42"/>
                <a:gd name="T88" fmla="*/ 2147483647 w 395"/>
                <a:gd name="T89" fmla="*/ 2147483647 h 42"/>
                <a:gd name="T90" fmla="*/ 2147483647 w 395"/>
                <a:gd name="T91" fmla="*/ 2147483647 h 42"/>
                <a:gd name="T92" fmla="*/ 2147483647 w 395"/>
                <a:gd name="T93" fmla="*/ 2147483647 h 42"/>
                <a:gd name="T94" fmla="*/ 2147483647 w 395"/>
                <a:gd name="T95" fmla="*/ 2147483647 h 42"/>
                <a:gd name="T96" fmla="*/ 2147483647 w 395"/>
                <a:gd name="T97" fmla="*/ 2147483647 h 42"/>
                <a:gd name="T98" fmla="*/ 2147483647 w 395"/>
                <a:gd name="T99" fmla="*/ 2147483647 h 42"/>
                <a:gd name="T100" fmla="*/ 2147483647 w 395"/>
                <a:gd name="T101" fmla="*/ 2147483647 h 42"/>
                <a:gd name="T102" fmla="*/ 2147483647 w 395"/>
                <a:gd name="T103" fmla="*/ 2147483647 h 42"/>
                <a:gd name="T104" fmla="*/ 2147483647 w 395"/>
                <a:gd name="T105" fmla="*/ 2147483647 h 42"/>
                <a:gd name="T106" fmla="*/ 2147483647 w 395"/>
                <a:gd name="T107" fmla="*/ 2147483647 h 42"/>
                <a:gd name="T108" fmla="*/ 2147483647 w 395"/>
                <a:gd name="T109" fmla="*/ 2147483647 h 42"/>
                <a:gd name="T110" fmla="*/ 0 w 395"/>
                <a:gd name="T111" fmla="*/ 2147483647 h 42"/>
                <a:gd name="T112" fmla="*/ 2147483647 w 395"/>
                <a:gd name="T113" fmla="*/ 214748364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
                <a:gd name="T172" fmla="*/ 0 h 42"/>
                <a:gd name="T173" fmla="*/ 395 w 395"/>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 h="42">
                  <a:moveTo>
                    <a:pt x="11" y="3"/>
                  </a:moveTo>
                  <a:lnTo>
                    <a:pt x="16" y="8"/>
                  </a:lnTo>
                  <a:lnTo>
                    <a:pt x="15" y="7"/>
                  </a:lnTo>
                  <a:lnTo>
                    <a:pt x="28" y="16"/>
                  </a:lnTo>
                  <a:lnTo>
                    <a:pt x="24" y="14"/>
                  </a:lnTo>
                  <a:lnTo>
                    <a:pt x="43" y="15"/>
                  </a:lnTo>
                  <a:lnTo>
                    <a:pt x="39" y="16"/>
                  </a:lnTo>
                  <a:lnTo>
                    <a:pt x="49" y="11"/>
                  </a:lnTo>
                  <a:lnTo>
                    <a:pt x="47" y="13"/>
                  </a:lnTo>
                  <a:lnTo>
                    <a:pt x="58" y="3"/>
                  </a:lnTo>
                  <a:cubicBezTo>
                    <a:pt x="60" y="1"/>
                    <a:pt x="63" y="0"/>
                    <a:pt x="65" y="1"/>
                  </a:cubicBezTo>
                  <a:lnTo>
                    <a:pt x="70" y="2"/>
                  </a:lnTo>
                  <a:lnTo>
                    <a:pt x="86" y="5"/>
                  </a:lnTo>
                  <a:lnTo>
                    <a:pt x="111" y="9"/>
                  </a:lnTo>
                  <a:lnTo>
                    <a:pt x="143" y="11"/>
                  </a:lnTo>
                  <a:lnTo>
                    <a:pt x="182" y="13"/>
                  </a:lnTo>
                  <a:lnTo>
                    <a:pt x="227" y="13"/>
                  </a:lnTo>
                  <a:lnTo>
                    <a:pt x="331" y="1"/>
                  </a:lnTo>
                  <a:cubicBezTo>
                    <a:pt x="335" y="0"/>
                    <a:pt x="338" y="2"/>
                    <a:pt x="339" y="4"/>
                  </a:cubicBezTo>
                  <a:lnTo>
                    <a:pt x="343" y="11"/>
                  </a:lnTo>
                  <a:lnTo>
                    <a:pt x="342" y="10"/>
                  </a:lnTo>
                  <a:lnTo>
                    <a:pt x="354" y="23"/>
                  </a:lnTo>
                  <a:lnTo>
                    <a:pt x="351" y="21"/>
                  </a:lnTo>
                  <a:lnTo>
                    <a:pt x="369" y="26"/>
                  </a:lnTo>
                  <a:lnTo>
                    <a:pt x="364" y="26"/>
                  </a:lnTo>
                  <a:lnTo>
                    <a:pt x="375" y="23"/>
                  </a:lnTo>
                  <a:lnTo>
                    <a:pt x="372" y="24"/>
                  </a:lnTo>
                  <a:lnTo>
                    <a:pt x="384" y="14"/>
                  </a:lnTo>
                  <a:lnTo>
                    <a:pt x="395" y="27"/>
                  </a:lnTo>
                  <a:lnTo>
                    <a:pt x="383" y="37"/>
                  </a:lnTo>
                  <a:cubicBezTo>
                    <a:pt x="382" y="37"/>
                    <a:pt x="381" y="38"/>
                    <a:pt x="380" y="38"/>
                  </a:cubicBezTo>
                  <a:lnTo>
                    <a:pt x="369" y="41"/>
                  </a:lnTo>
                  <a:cubicBezTo>
                    <a:pt x="367" y="42"/>
                    <a:pt x="366" y="42"/>
                    <a:pt x="364" y="41"/>
                  </a:cubicBezTo>
                  <a:lnTo>
                    <a:pt x="346" y="36"/>
                  </a:lnTo>
                  <a:cubicBezTo>
                    <a:pt x="345" y="36"/>
                    <a:pt x="344" y="35"/>
                    <a:pt x="343" y="34"/>
                  </a:cubicBezTo>
                  <a:lnTo>
                    <a:pt x="331" y="21"/>
                  </a:lnTo>
                  <a:cubicBezTo>
                    <a:pt x="330" y="20"/>
                    <a:pt x="330" y="20"/>
                    <a:pt x="330" y="19"/>
                  </a:cubicBezTo>
                  <a:lnTo>
                    <a:pt x="326" y="12"/>
                  </a:lnTo>
                  <a:lnTo>
                    <a:pt x="333" y="16"/>
                  </a:lnTo>
                  <a:lnTo>
                    <a:pt x="227" y="29"/>
                  </a:lnTo>
                  <a:lnTo>
                    <a:pt x="181" y="29"/>
                  </a:lnTo>
                  <a:lnTo>
                    <a:pt x="142" y="27"/>
                  </a:lnTo>
                  <a:lnTo>
                    <a:pt x="108" y="24"/>
                  </a:lnTo>
                  <a:lnTo>
                    <a:pt x="83" y="20"/>
                  </a:lnTo>
                  <a:lnTo>
                    <a:pt x="67" y="17"/>
                  </a:lnTo>
                  <a:lnTo>
                    <a:pt x="62" y="16"/>
                  </a:lnTo>
                  <a:lnTo>
                    <a:pt x="69" y="14"/>
                  </a:lnTo>
                  <a:lnTo>
                    <a:pt x="58" y="24"/>
                  </a:lnTo>
                  <a:cubicBezTo>
                    <a:pt x="57" y="25"/>
                    <a:pt x="57" y="25"/>
                    <a:pt x="56" y="26"/>
                  </a:cubicBezTo>
                  <a:lnTo>
                    <a:pt x="46" y="31"/>
                  </a:lnTo>
                  <a:cubicBezTo>
                    <a:pt x="45" y="31"/>
                    <a:pt x="43" y="32"/>
                    <a:pt x="42" y="31"/>
                  </a:cubicBezTo>
                  <a:lnTo>
                    <a:pt x="23" y="30"/>
                  </a:lnTo>
                  <a:cubicBezTo>
                    <a:pt x="22" y="30"/>
                    <a:pt x="20" y="30"/>
                    <a:pt x="19" y="29"/>
                  </a:cubicBezTo>
                  <a:lnTo>
                    <a:pt x="6" y="20"/>
                  </a:lnTo>
                  <a:cubicBezTo>
                    <a:pt x="6" y="20"/>
                    <a:pt x="5" y="19"/>
                    <a:pt x="5" y="19"/>
                  </a:cubicBezTo>
                  <a:lnTo>
                    <a:pt x="0" y="14"/>
                  </a:lnTo>
                  <a:lnTo>
                    <a:pt x="11" y="3"/>
                  </a:lnTo>
                  <a:close/>
                </a:path>
              </a:pathLst>
            </a:custGeom>
            <a:solidFill>
              <a:srgbClr val="D9850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8" name="Freeform 230"/>
            <p:cNvSpPr>
              <a:spLocks noEditPoints="1"/>
            </p:cNvSpPr>
            <p:nvPr/>
          </p:nvSpPr>
          <p:spPr bwMode="auto">
            <a:xfrm>
              <a:off x="6253163" y="5684838"/>
              <a:ext cx="231775" cy="139700"/>
            </a:xfrm>
            <a:custGeom>
              <a:avLst/>
              <a:gdLst>
                <a:gd name="T0" fmla="*/ 2147483647 w 372"/>
                <a:gd name="T1" fmla="*/ 2147483647 h 218"/>
                <a:gd name="T2" fmla="*/ 2147483647 w 372"/>
                <a:gd name="T3" fmla="*/ 2147483647 h 218"/>
                <a:gd name="T4" fmla="*/ 2147483647 w 372"/>
                <a:gd name="T5" fmla="*/ 2147483647 h 218"/>
                <a:gd name="T6" fmla="*/ 2147483647 w 372"/>
                <a:gd name="T7" fmla="*/ 2147483647 h 218"/>
                <a:gd name="T8" fmla="*/ 2147483647 w 372"/>
                <a:gd name="T9" fmla="*/ 2147483647 h 218"/>
                <a:gd name="T10" fmla="*/ 2147483647 w 372"/>
                <a:gd name="T11" fmla="*/ 2147483647 h 218"/>
                <a:gd name="T12" fmla="*/ 2147483647 w 372"/>
                <a:gd name="T13" fmla="*/ 2147483647 h 218"/>
                <a:gd name="T14" fmla="*/ 2147483647 w 372"/>
                <a:gd name="T15" fmla="*/ 2147483647 h 218"/>
                <a:gd name="T16" fmla="*/ 2147483647 w 372"/>
                <a:gd name="T17" fmla="*/ 2147483647 h 218"/>
                <a:gd name="T18" fmla="*/ 2147483647 w 372"/>
                <a:gd name="T19" fmla="*/ 2147483647 h 218"/>
                <a:gd name="T20" fmla="*/ 2147483647 w 372"/>
                <a:gd name="T21" fmla="*/ 2147483647 h 218"/>
                <a:gd name="T22" fmla="*/ 2147483647 w 372"/>
                <a:gd name="T23" fmla="*/ 2147483647 h 218"/>
                <a:gd name="T24" fmla="*/ 2147483647 w 372"/>
                <a:gd name="T25" fmla="*/ 2147483647 h 218"/>
                <a:gd name="T26" fmla="*/ 2147483647 w 372"/>
                <a:gd name="T27" fmla="*/ 2147483647 h 218"/>
                <a:gd name="T28" fmla="*/ 2147483647 w 372"/>
                <a:gd name="T29" fmla="*/ 2147483647 h 218"/>
                <a:gd name="T30" fmla="*/ 2147483647 w 372"/>
                <a:gd name="T31" fmla="*/ 2147483647 h 218"/>
                <a:gd name="T32" fmla="*/ 2147483647 w 372"/>
                <a:gd name="T33" fmla="*/ 2147483647 h 218"/>
                <a:gd name="T34" fmla="*/ 2147483647 w 372"/>
                <a:gd name="T35" fmla="*/ 2147483647 h 218"/>
                <a:gd name="T36" fmla="*/ 2147483647 w 372"/>
                <a:gd name="T37" fmla="*/ 2147483647 h 218"/>
                <a:gd name="T38" fmla="*/ 2147483647 w 372"/>
                <a:gd name="T39" fmla="*/ 2147483647 h 218"/>
                <a:gd name="T40" fmla="*/ 2147483647 w 372"/>
                <a:gd name="T41" fmla="*/ 2147483647 h 218"/>
                <a:gd name="T42" fmla="*/ 2147483647 w 372"/>
                <a:gd name="T43" fmla="*/ 2147483647 h 218"/>
                <a:gd name="T44" fmla="*/ 2147483647 w 372"/>
                <a:gd name="T45" fmla="*/ 2147483647 h 218"/>
                <a:gd name="T46" fmla="*/ 2147483647 w 372"/>
                <a:gd name="T47" fmla="*/ 2147483647 h 218"/>
                <a:gd name="T48" fmla="*/ 2147483647 w 372"/>
                <a:gd name="T49" fmla="*/ 2147483647 h 218"/>
                <a:gd name="T50" fmla="*/ 2147483647 w 372"/>
                <a:gd name="T51" fmla="*/ 2147483647 h 218"/>
                <a:gd name="T52" fmla="*/ 2147483647 w 372"/>
                <a:gd name="T53" fmla="*/ 2147483647 h 218"/>
                <a:gd name="T54" fmla="*/ 2147483647 w 372"/>
                <a:gd name="T55" fmla="*/ 2147483647 h 218"/>
                <a:gd name="T56" fmla="*/ 2147483647 w 372"/>
                <a:gd name="T57" fmla="*/ 2147483647 h 218"/>
                <a:gd name="T58" fmla="*/ 2147483647 w 372"/>
                <a:gd name="T59" fmla="*/ 2147483647 h 218"/>
                <a:gd name="T60" fmla="*/ 2147483647 w 372"/>
                <a:gd name="T61" fmla="*/ 2147483647 h 218"/>
                <a:gd name="T62" fmla="*/ 2147483647 w 372"/>
                <a:gd name="T63" fmla="*/ 2147483647 h 218"/>
                <a:gd name="T64" fmla="*/ 2147483647 w 372"/>
                <a:gd name="T65" fmla="*/ 2147483647 h 218"/>
                <a:gd name="T66" fmla="*/ 2147483647 w 372"/>
                <a:gd name="T67" fmla="*/ 2147483647 h 218"/>
                <a:gd name="T68" fmla="*/ 2147483647 w 372"/>
                <a:gd name="T69" fmla="*/ 2147483647 h 218"/>
                <a:gd name="T70" fmla="*/ 2147483647 w 372"/>
                <a:gd name="T71" fmla="*/ 2147483647 h 218"/>
                <a:gd name="T72" fmla="*/ 2147483647 w 372"/>
                <a:gd name="T73" fmla="*/ 2147483647 h 218"/>
                <a:gd name="T74" fmla="*/ 2147483647 w 372"/>
                <a:gd name="T75" fmla="*/ 2147483647 h 218"/>
                <a:gd name="T76" fmla="*/ 2147483647 w 372"/>
                <a:gd name="T77" fmla="*/ 2147483647 h 218"/>
                <a:gd name="T78" fmla="*/ 2147483647 w 372"/>
                <a:gd name="T79" fmla="*/ 2147483647 h 218"/>
                <a:gd name="T80" fmla="*/ 2147483647 w 372"/>
                <a:gd name="T81" fmla="*/ 2147483647 h 218"/>
                <a:gd name="T82" fmla="*/ 2147483647 w 372"/>
                <a:gd name="T83" fmla="*/ 2147483647 h 218"/>
                <a:gd name="T84" fmla="*/ 2147483647 w 372"/>
                <a:gd name="T85" fmla="*/ 2147483647 h 218"/>
                <a:gd name="T86" fmla="*/ 2147483647 w 372"/>
                <a:gd name="T87" fmla="*/ 2147483647 h 218"/>
                <a:gd name="T88" fmla="*/ 2147483647 w 372"/>
                <a:gd name="T89" fmla="*/ 2147483647 h 218"/>
                <a:gd name="T90" fmla="*/ 2147483647 w 372"/>
                <a:gd name="T91" fmla="*/ 2147483647 h 218"/>
                <a:gd name="T92" fmla="*/ 2147483647 w 372"/>
                <a:gd name="T93" fmla="*/ 2147483647 h 218"/>
                <a:gd name="T94" fmla="*/ 2147483647 w 372"/>
                <a:gd name="T95" fmla="*/ 2147483647 h 218"/>
                <a:gd name="T96" fmla="*/ 2147483647 w 372"/>
                <a:gd name="T97" fmla="*/ 2147483647 h 218"/>
                <a:gd name="T98" fmla="*/ 2147483647 w 372"/>
                <a:gd name="T99" fmla="*/ 2147483647 h 218"/>
                <a:gd name="T100" fmla="*/ 2147483647 w 372"/>
                <a:gd name="T101" fmla="*/ 2147483647 h 218"/>
                <a:gd name="T102" fmla="*/ 2147483647 w 372"/>
                <a:gd name="T103" fmla="*/ 2147483647 h 218"/>
                <a:gd name="T104" fmla="*/ 2147483647 w 372"/>
                <a:gd name="T105" fmla="*/ 2147483647 h 218"/>
                <a:gd name="T106" fmla="*/ 2147483647 w 372"/>
                <a:gd name="T107" fmla="*/ 2147483647 h 218"/>
                <a:gd name="T108" fmla="*/ 0 w 372"/>
                <a:gd name="T109" fmla="*/ 2147483647 h 218"/>
                <a:gd name="T110" fmla="*/ 2147483647 w 372"/>
                <a:gd name="T111" fmla="*/ 2147483647 h 218"/>
                <a:gd name="T112" fmla="*/ 2147483647 w 372"/>
                <a:gd name="T113" fmla="*/ 2147483647 h 218"/>
                <a:gd name="T114" fmla="*/ 2147483647 w 372"/>
                <a:gd name="T115" fmla="*/ 2147483647 h 218"/>
                <a:gd name="T116" fmla="*/ 2147483647 w 372"/>
                <a:gd name="T117" fmla="*/ 2147483647 h 218"/>
                <a:gd name="T118" fmla="*/ 2147483647 w 372"/>
                <a:gd name="T119" fmla="*/ 2147483647 h 218"/>
                <a:gd name="T120" fmla="*/ 2147483647 w 372"/>
                <a:gd name="T121" fmla="*/ 2147483647 h 218"/>
                <a:gd name="T122" fmla="*/ 2147483647 w 372"/>
                <a:gd name="T123" fmla="*/ 2147483647 h 218"/>
                <a:gd name="T124" fmla="*/ 2147483647 w 372"/>
                <a:gd name="T125" fmla="*/ 2147483647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72"/>
                <a:gd name="T190" fmla="*/ 0 h 218"/>
                <a:gd name="T191" fmla="*/ 372 w 372"/>
                <a:gd name="T192" fmla="*/ 218 h 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72" h="218">
                  <a:moveTo>
                    <a:pt x="174" y="0"/>
                  </a:moveTo>
                  <a:lnTo>
                    <a:pt x="181" y="7"/>
                  </a:lnTo>
                  <a:lnTo>
                    <a:pt x="198" y="29"/>
                  </a:lnTo>
                  <a:lnTo>
                    <a:pt x="217" y="61"/>
                  </a:lnTo>
                  <a:cubicBezTo>
                    <a:pt x="218" y="62"/>
                    <a:pt x="218" y="62"/>
                    <a:pt x="218" y="62"/>
                  </a:cubicBezTo>
                  <a:lnTo>
                    <a:pt x="235" y="104"/>
                  </a:lnTo>
                  <a:lnTo>
                    <a:pt x="251" y="144"/>
                  </a:lnTo>
                  <a:lnTo>
                    <a:pt x="268" y="177"/>
                  </a:lnTo>
                  <a:lnTo>
                    <a:pt x="281" y="198"/>
                  </a:lnTo>
                  <a:lnTo>
                    <a:pt x="280" y="197"/>
                  </a:lnTo>
                  <a:lnTo>
                    <a:pt x="286" y="203"/>
                  </a:lnTo>
                  <a:lnTo>
                    <a:pt x="275" y="214"/>
                  </a:lnTo>
                  <a:lnTo>
                    <a:pt x="269" y="208"/>
                  </a:lnTo>
                  <a:cubicBezTo>
                    <a:pt x="268" y="208"/>
                    <a:pt x="268" y="207"/>
                    <a:pt x="268" y="207"/>
                  </a:cubicBezTo>
                  <a:lnTo>
                    <a:pt x="253" y="184"/>
                  </a:lnTo>
                  <a:lnTo>
                    <a:pt x="236" y="150"/>
                  </a:lnTo>
                  <a:lnTo>
                    <a:pt x="220" y="110"/>
                  </a:lnTo>
                  <a:lnTo>
                    <a:pt x="203" y="68"/>
                  </a:lnTo>
                  <a:lnTo>
                    <a:pt x="204" y="70"/>
                  </a:lnTo>
                  <a:lnTo>
                    <a:pt x="185" y="38"/>
                  </a:lnTo>
                  <a:lnTo>
                    <a:pt x="170" y="18"/>
                  </a:lnTo>
                  <a:lnTo>
                    <a:pt x="163" y="11"/>
                  </a:lnTo>
                  <a:lnTo>
                    <a:pt x="174" y="0"/>
                  </a:lnTo>
                  <a:close/>
                  <a:moveTo>
                    <a:pt x="32" y="192"/>
                  </a:moveTo>
                  <a:lnTo>
                    <a:pt x="35" y="189"/>
                  </a:lnTo>
                  <a:lnTo>
                    <a:pt x="41" y="181"/>
                  </a:lnTo>
                  <a:lnTo>
                    <a:pt x="40" y="185"/>
                  </a:lnTo>
                  <a:lnTo>
                    <a:pt x="43" y="172"/>
                  </a:lnTo>
                  <a:lnTo>
                    <a:pt x="43" y="177"/>
                  </a:lnTo>
                  <a:lnTo>
                    <a:pt x="36" y="161"/>
                  </a:lnTo>
                  <a:lnTo>
                    <a:pt x="40" y="165"/>
                  </a:lnTo>
                  <a:lnTo>
                    <a:pt x="35" y="163"/>
                  </a:lnTo>
                  <a:lnTo>
                    <a:pt x="37" y="163"/>
                  </a:lnTo>
                  <a:lnTo>
                    <a:pt x="27" y="161"/>
                  </a:lnTo>
                  <a:lnTo>
                    <a:pt x="31" y="161"/>
                  </a:lnTo>
                  <a:lnTo>
                    <a:pt x="21" y="165"/>
                  </a:lnTo>
                  <a:lnTo>
                    <a:pt x="26" y="160"/>
                  </a:lnTo>
                  <a:lnTo>
                    <a:pt x="21" y="177"/>
                  </a:lnTo>
                  <a:lnTo>
                    <a:pt x="6" y="172"/>
                  </a:lnTo>
                  <a:lnTo>
                    <a:pt x="11" y="155"/>
                  </a:lnTo>
                  <a:cubicBezTo>
                    <a:pt x="11" y="153"/>
                    <a:pt x="13" y="151"/>
                    <a:pt x="15" y="150"/>
                  </a:cubicBezTo>
                  <a:lnTo>
                    <a:pt x="25" y="146"/>
                  </a:lnTo>
                  <a:cubicBezTo>
                    <a:pt x="27" y="145"/>
                    <a:pt x="29" y="145"/>
                    <a:pt x="30" y="146"/>
                  </a:cubicBezTo>
                  <a:lnTo>
                    <a:pt x="40" y="148"/>
                  </a:lnTo>
                  <a:cubicBezTo>
                    <a:pt x="41" y="148"/>
                    <a:pt x="41" y="148"/>
                    <a:pt x="41" y="148"/>
                  </a:cubicBezTo>
                  <a:lnTo>
                    <a:pt x="46" y="150"/>
                  </a:lnTo>
                  <a:cubicBezTo>
                    <a:pt x="48" y="151"/>
                    <a:pt x="50" y="152"/>
                    <a:pt x="51" y="154"/>
                  </a:cubicBezTo>
                  <a:lnTo>
                    <a:pt x="58" y="170"/>
                  </a:lnTo>
                  <a:cubicBezTo>
                    <a:pt x="58" y="172"/>
                    <a:pt x="59" y="174"/>
                    <a:pt x="58" y="175"/>
                  </a:cubicBezTo>
                  <a:lnTo>
                    <a:pt x="55" y="188"/>
                  </a:lnTo>
                  <a:cubicBezTo>
                    <a:pt x="55" y="190"/>
                    <a:pt x="54" y="191"/>
                    <a:pt x="53" y="192"/>
                  </a:cubicBezTo>
                  <a:lnTo>
                    <a:pt x="46" y="200"/>
                  </a:lnTo>
                  <a:lnTo>
                    <a:pt x="43" y="203"/>
                  </a:lnTo>
                  <a:lnTo>
                    <a:pt x="32" y="192"/>
                  </a:lnTo>
                  <a:close/>
                  <a:moveTo>
                    <a:pt x="79" y="5"/>
                  </a:moveTo>
                  <a:lnTo>
                    <a:pt x="86" y="11"/>
                  </a:lnTo>
                  <a:cubicBezTo>
                    <a:pt x="86" y="12"/>
                    <a:pt x="86" y="12"/>
                    <a:pt x="87" y="12"/>
                  </a:cubicBezTo>
                  <a:lnTo>
                    <a:pt x="103" y="31"/>
                  </a:lnTo>
                  <a:lnTo>
                    <a:pt x="122" y="62"/>
                  </a:lnTo>
                  <a:cubicBezTo>
                    <a:pt x="122" y="63"/>
                    <a:pt x="123" y="63"/>
                    <a:pt x="123" y="63"/>
                  </a:cubicBezTo>
                  <a:lnTo>
                    <a:pt x="140" y="104"/>
                  </a:lnTo>
                  <a:lnTo>
                    <a:pt x="157" y="146"/>
                  </a:lnTo>
                  <a:lnTo>
                    <a:pt x="156" y="145"/>
                  </a:lnTo>
                  <a:lnTo>
                    <a:pt x="175" y="177"/>
                  </a:lnTo>
                  <a:lnTo>
                    <a:pt x="191" y="199"/>
                  </a:lnTo>
                  <a:lnTo>
                    <a:pt x="198" y="209"/>
                  </a:lnTo>
                  <a:lnTo>
                    <a:pt x="185" y="218"/>
                  </a:lnTo>
                  <a:lnTo>
                    <a:pt x="178" y="208"/>
                  </a:lnTo>
                  <a:lnTo>
                    <a:pt x="162" y="186"/>
                  </a:lnTo>
                  <a:lnTo>
                    <a:pt x="143" y="154"/>
                  </a:lnTo>
                  <a:cubicBezTo>
                    <a:pt x="142" y="153"/>
                    <a:pt x="142" y="153"/>
                    <a:pt x="142" y="152"/>
                  </a:cubicBezTo>
                  <a:lnTo>
                    <a:pt x="125" y="111"/>
                  </a:lnTo>
                  <a:lnTo>
                    <a:pt x="108" y="70"/>
                  </a:lnTo>
                  <a:lnTo>
                    <a:pt x="109" y="71"/>
                  </a:lnTo>
                  <a:lnTo>
                    <a:pt x="90" y="42"/>
                  </a:lnTo>
                  <a:lnTo>
                    <a:pt x="74" y="23"/>
                  </a:lnTo>
                  <a:lnTo>
                    <a:pt x="75" y="24"/>
                  </a:lnTo>
                  <a:lnTo>
                    <a:pt x="68" y="18"/>
                  </a:lnTo>
                  <a:lnTo>
                    <a:pt x="79" y="5"/>
                  </a:lnTo>
                  <a:close/>
                  <a:moveTo>
                    <a:pt x="342" y="26"/>
                  </a:moveTo>
                  <a:lnTo>
                    <a:pt x="340" y="30"/>
                  </a:lnTo>
                  <a:lnTo>
                    <a:pt x="340" y="28"/>
                  </a:lnTo>
                  <a:lnTo>
                    <a:pt x="338" y="39"/>
                  </a:lnTo>
                  <a:lnTo>
                    <a:pt x="337" y="49"/>
                  </a:lnTo>
                  <a:lnTo>
                    <a:pt x="336" y="44"/>
                  </a:lnTo>
                  <a:lnTo>
                    <a:pt x="341" y="52"/>
                  </a:lnTo>
                  <a:lnTo>
                    <a:pt x="337" y="49"/>
                  </a:lnTo>
                  <a:lnTo>
                    <a:pt x="342" y="51"/>
                  </a:lnTo>
                  <a:lnTo>
                    <a:pt x="341" y="51"/>
                  </a:lnTo>
                  <a:lnTo>
                    <a:pt x="353" y="53"/>
                  </a:lnTo>
                  <a:lnTo>
                    <a:pt x="347" y="54"/>
                  </a:lnTo>
                  <a:lnTo>
                    <a:pt x="357" y="48"/>
                  </a:lnTo>
                  <a:lnTo>
                    <a:pt x="354" y="53"/>
                  </a:lnTo>
                  <a:lnTo>
                    <a:pt x="357" y="33"/>
                  </a:lnTo>
                  <a:lnTo>
                    <a:pt x="372" y="36"/>
                  </a:lnTo>
                  <a:lnTo>
                    <a:pt x="369" y="56"/>
                  </a:lnTo>
                  <a:cubicBezTo>
                    <a:pt x="369" y="58"/>
                    <a:pt x="368" y="60"/>
                    <a:pt x="366" y="61"/>
                  </a:cubicBezTo>
                  <a:lnTo>
                    <a:pt x="356" y="67"/>
                  </a:lnTo>
                  <a:cubicBezTo>
                    <a:pt x="354" y="68"/>
                    <a:pt x="352" y="69"/>
                    <a:pt x="350" y="68"/>
                  </a:cubicBezTo>
                  <a:lnTo>
                    <a:pt x="338" y="66"/>
                  </a:lnTo>
                  <a:cubicBezTo>
                    <a:pt x="338" y="66"/>
                    <a:pt x="337" y="66"/>
                    <a:pt x="336" y="66"/>
                  </a:cubicBezTo>
                  <a:lnTo>
                    <a:pt x="331" y="64"/>
                  </a:lnTo>
                  <a:cubicBezTo>
                    <a:pt x="330" y="63"/>
                    <a:pt x="329" y="62"/>
                    <a:pt x="328" y="61"/>
                  </a:cubicBezTo>
                  <a:lnTo>
                    <a:pt x="323" y="53"/>
                  </a:lnTo>
                  <a:cubicBezTo>
                    <a:pt x="322" y="51"/>
                    <a:pt x="321" y="49"/>
                    <a:pt x="321" y="48"/>
                  </a:cubicBezTo>
                  <a:lnTo>
                    <a:pt x="323" y="36"/>
                  </a:lnTo>
                  <a:lnTo>
                    <a:pt x="325" y="25"/>
                  </a:lnTo>
                  <a:cubicBezTo>
                    <a:pt x="325" y="24"/>
                    <a:pt x="325" y="24"/>
                    <a:pt x="325" y="23"/>
                  </a:cubicBezTo>
                  <a:lnTo>
                    <a:pt x="327" y="19"/>
                  </a:lnTo>
                  <a:lnTo>
                    <a:pt x="342" y="26"/>
                  </a:lnTo>
                  <a:close/>
                  <a:moveTo>
                    <a:pt x="321" y="204"/>
                  </a:moveTo>
                  <a:lnTo>
                    <a:pt x="320" y="198"/>
                  </a:lnTo>
                  <a:lnTo>
                    <a:pt x="318" y="183"/>
                  </a:lnTo>
                  <a:cubicBezTo>
                    <a:pt x="318" y="182"/>
                    <a:pt x="319" y="181"/>
                    <a:pt x="319" y="180"/>
                  </a:cubicBezTo>
                  <a:lnTo>
                    <a:pt x="324" y="165"/>
                  </a:lnTo>
                  <a:cubicBezTo>
                    <a:pt x="324" y="163"/>
                    <a:pt x="326" y="162"/>
                    <a:pt x="327" y="161"/>
                  </a:cubicBezTo>
                  <a:lnTo>
                    <a:pt x="342" y="151"/>
                  </a:lnTo>
                  <a:cubicBezTo>
                    <a:pt x="343" y="150"/>
                    <a:pt x="345" y="149"/>
                    <a:pt x="346" y="149"/>
                  </a:cubicBezTo>
                  <a:lnTo>
                    <a:pt x="350" y="149"/>
                  </a:lnTo>
                  <a:cubicBezTo>
                    <a:pt x="352" y="149"/>
                    <a:pt x="353" y="150"/>
                    <a:pt x="354" y="150"/>
                  </a:cubicBezTo>
                  <a:lnTo>
                    <a:pt x="361" y="153"/>
                  </a:lnTo>
                  <a:cubicBezTo>
                    <a:pt x="362" y="154"/>
                    <a:pt x="363" y="154"/>
                    <a:pt x="364" y="155"/>
                  </a:cubicBezTo>
                  <a:lnTo>
                    <a:pt x="370" y="162"/>
                  </a:lnTo>
                  <a:cubicBezTo>
                    <a:pt x="371" y="164"/>
                    <a:pt x="371" y="165"/>
                    <a:pt x="371" y="167"/>
                  </a:cubicBezTo>
                  <a:lnTo>
                    <a:pt x="372" y="180"/>
                  </a:lnTo>
                  <a:lnTo>
                    <a:pt x="356" y="181"/>
                  </a:lnTo>
                  <a:lnTo>
                    <a:pt x="355" y="168"/>
                  </a:lnTo>
                  <a:lnTo>
                    <a:pt x="357" y="173"/>
                  </a:lnTo>
                  <a:lnTo>
                    <a:pt x="351" y="166"/>
                  </a:lnTo>
                  <a:lnTo>
                    <a:pt x="354" y="168"/>
                  </a:lnTo>
                  <a:lnTo>
                    <a:pt x="347" y="165"/>
                  </a:lnTo>
                  <a:lnTo>
                    <a:pt x="350" y="165"/>
                  </a:lnTo>
                  <a:lnTo>
                    <a:pt x="346" y="165"/>
                  </a:lnTo>
                  <a:lnTo>
                    <a:pt x="351" y="164"/>
                  </a:lnTo>
                  <a:lnTo>
                    <a:pt x="336" y="174"/>
                  </a:lnTo>
                  <a:lnTo>
                    <a:pt x="339" y="170"/>
                  </a:lnTo>
                  <a:lnTo>
                    <a:pt x="334" y="185"/>
                  </a:lnTo>
                  <a:lnTo>
                    <a:pt x="334" y="182"/>
                  </a:lnTo>
                  <a:lnTo>
                    <a:pt x="335" y="195"/>
                  </a:lnTo>
                  <a:lnTo>
                    <a:pt x="336" y="201"/>
                  </a:lnTo>
                  <a:lnTo>
                    <a:pt x="321" y="204"/>
                  </a:lnTo>
                  <a:close/>
                  <a:moveTo>
                    <a:pt x="3" y="43"/>
                  </a:moveTo>
                  <a:lnTo>
                    <a:pt x="8" y="44"/>
                  </a:lnTo>
                  <a:lnTo>
                    <a:pt x="6" y="43"/>
                  </a:lnTo>
                  <a:lnTo>
                    <a:pt x="17" y="43"/>
                  </a:lnTo>
                  <a:lnTo>
                    <a:pt x="16" y="44"/>
                  </a:lnTo>
                  <a:lnTo>
                    <a:pt x="28" y="41"/>
                  </a:lnTo>
                  <a:lnTo>
                    <a:pt x="23" y="43"/>
                  </a:lnTo>
                  <a:lnTo>
                    <a:pt x="31" y="34"/>
                  </a:lnTo>
                  <a:lnTo>
                    <a:pt x="30" y="41"/>
                  </a:lnTo>
                  <a:lnTo>
                    <a:pt x="29" y="35"/>
                  </a:lnTo>
                  <a:lnTo>
                    <a:pt x="31" y="39"/>
                  </a:lnTo>
                  <a:lnTo>
                    <a:pt x="20" y="28"/>
                  </a:lnTo>
                  <a:lnTo>
                    <a:pt x="31" y="17"/>
                  </a:lnTo>
                  <a:lnTo>
                    <a:pt x="42" y="28"/>
                  </a:lnTo>
                  <a:cubicBezTo>
                    <a:pt x="43" y="29"/>
                    <a:pt x="44" y="31"/>
                    <a:pt x="44" y="32"/>
                  </a:cubicBezTo>
                  <a:lnTo>
                    <a:pt x="45" y="38"/>
                  </a:lnTo>
                  <a:cubicBezTo>
                    <a:pt x="46" y="41"/>
                    <a:pt x="45" y="43"/>
                    <a:pt x="43" y="45"/>
                  </a:cubicBezTo>
                  <a:lnTo>
                    <a:pt x="35" y="54"/>
                  </a:lnTo>
                  <a:cubicBezTo>
                    <a:pt x="34" y="55"/>
                    <a:pt x="33" y="56"/>
                    <a:pt x="31" y="56"/>
                  </a:cubicBezTo>
                  <a:lnTo>
                    <a:pt x="19" y="59"/>
                  </a:lnTo>
                  <a:cubicBezTo>
                    <a:pt x="19" y="59"/>
                    <a:pt x="18" y="59"/>
                    <a:pt x="17" y="59"/>
                  </a:cubicBezTo>
                  <a:lnTo>
                    <a:pt x="6" y="59"/>
                  </a:lnTo>
                  <a:cubicBezTo>
                    <a:pt x="6" y="59"/>
                    <a:pt x="5" y="59"/>
                    <a:pt x="5" y="59"/>
                  </a:cubicBezTo>
                  <a:lnTo>
                    <a:pt x="0" y="58"/>
                  </a:lnTo>
                  <a:lnTo>
                    <a:pt x="3" y="43"/>
                  </a:lnTo>
                  <a:close/>
                  <a:moveTo>
                    <a:pt x="120" y="0"/>
                  </a:moveTo>
                  <a:lnTo>
                    <a:pt x="127" y="7"/>
                  </a:lnTo>
                  <a:lnTo>
                    <a:pt x="144" y="29"/>
                  </a:lnTo>
                  <a:lnTo>
                    <a:pt x="164" y="61"/>
                  </a:lnTo>
                  <a:cubicBezTo>
                    <a:pt x="165" y="62"/>
                    <a:pt x="165" y="62"/>
                    <a:pt x="165" y="62"/>
                  </a:cubicBezTo>
                  <a:lnTo>
                    <a:pt x="182" y="104"/>
                  </a:lnTo>
                  <a:lnTo>
                    <a:pt x="201" y="146"/>
                  </a:lnTo>
                  <a:lnTo>
                    <a:pt x="200" y="145"/>
                  </a:lnTo>
                  <a:lnTo>
                    <a:pt x="220" y="176"/>
                  </a:lnTo>
                  <a:lnTo>
                    <a:pt x="237" y="196"/>
                  </a:lnTo>
                  <a:lnTo>
                    <a:pt x="235" y="195"/>
                  </a:lnTo>
                  <a:lnTo>
                    <a:pt x="244" y="202"/>
                  </a:lnTo>
                  <a:lnTo>
                    <a:pt x="235" y="215"/>
                  </a:lnTo>
                  <a:lnTo>
                    <a:pt x="226" y="208"/>
                  </a:lnTo>
                  <a:cubicBezTo>
                    <a:pt x="225" y="207"/>
                    <a:pt x="225" y="207"/>
                    <a:pt x="224" y="207"/>
                  </a:cubicBezTo>
                  <a:lnTo>
                    <a:pt x="207" y="185"/>
                  </a:lnTo>
                  <a:lnTo>
                    <a:pt x="187" y="154"/>
                  </a:lnTo>
                  <a:cubicBezTo>
                    <a:pt x="187" y="153"/>
                    <a:pt x="186" y="153"/>
                    <a:pt x="186" y="153"/>
                  </a:cubicBezTo>
                  <a:lnTo>
                    <a:pt x="167" y="110"/>
                  </a:lnTo>
                  <a:lnTo>
                    <a:pt x="150" y="68"/>
                  </a:lnTo>
                  <a:lnTo>
                    <a:pt x="151" y="70"/>
                  </a:lnTo>
                  <a:lnTo>
                    <a:pt x="131" y="38"/>
                  </a:lnTo>
                  <a:lnTo>
                    <a:pt x="116" y="18"/>
                  </a:lnTo>
                  <a:lnTo>
                    <a:pt x="109" y="11"/>
                  </a:lnTo>
                  <a:lnTo>
                    <a:pt x="120" y="0"/>
                  </a:lnTo>
                  <a:close/>
                </a:path>
              </a:pathLst>
            </a:custGeom>
            <a:solidFill>
              <a:srgbClr val="705434"/>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9" name="Freeform 231"/>
            <p:cNvSpPr>
              <a:spLocks/>
            </p:cNvSpPr>
            <p:nvPr/>
          </p:nvSpPr>
          <p:spPr bwMode="auto">
            <a:xfrm>
              <a:off x="6648450" y="5662613"/>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32"/>
                    <a:pt x="32" y="26"/>
                  </a:cubicBezTo>
                  <a:cubicBezTo>
                    <a:pt x="32" y="26"/>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0" name="Freeform 232"/>
            <p:cNvSpPr>
              <a:spLocks noEditPoints="1"/>
            </p:cNvSpPr>
            <p:nvPr/>
          </p:nvSpPr>
          <p:spPr bwMode="auto">
            <a:xfrm>
              <a:off x="6648450" y="5662613"/>
              <a:ext cx="30163" cy="26988"/>
            </a:xfrm>
            <a:custGeom>
              <a:avLst/>
              <a:gdLst>
                <a:gd name="T0" fmla="*/ 2147483647 w 49"/>
                <a:gd name="T1" fmla="*/ 0 h 43"/>
                <a:gd name="T2" fmla="*/ 2147483647 w 49"/>
                <a:gd name="T3" fmla="*/ 2147483647 h 43"/>
                <a:gd name="T4" fmla="*/ 2147483647 w 49"/>
                <a:gd name="T5" fmla="*/ 2147483647 h 43"/>
                <a:gd name="T6" fmla="*/ 2147483647 w 49"/>
                <a:gd name="T7" fmla="*/ 2147483647 h 43"/>
                <a:gd name="T8" fmla="*/ 2147483647 w 49"/>
                <a:gd name="T9" fmla="*/ 2147483647 h 43"/>
                <a:gd name="T10" fmla="*/ 2147483647 w 49"/>
                <a:gd name="T11" fmla="*/ 2147483647 h 43"/>
                <a:gd name="T12" fmla="*/ 2147483647 w 49"/>
                <a:gd name="T13" fmla="*/ 2147483647 h 43"/>
                <a:gd name="T14" fmla="*/ 2147483647 w 49"/>
                <a:gd name="T15" fmla="*/ 2147483647 h 43"/>
                <a:gd name="T16" fmla="*/ 2147483647 w 49"/>
                <a:gd name="T17" fmla="*/ 2147483647 h 43"/>
                <a:gd name="T18" fmla="*/ 2147483647 w 49"/>
                <a:gd name="T19" fmla="*/ 2147483647 h 43"/>
                <a:gd name="T20" fmla="*/ 2147483647 w 49"/>
                <a:gd name="T21" fmla="*/ 2147483647 h 43"/>
                <a:gd name="T22" fmla="*/ 2147483647 w 49"/>
                <a:gd name="T23" fmla="*/ 2147483647 h 43"/>
                <a:gd name="T24" fmla="*/ 2147483647 w 49"/>
                <a:gd name="T25" fmla="*/ 2147483647 h 43"/>
                <a:gd name="T26" fmla="*/ 2147483647 w 49"/>
                <a:gd name="T27" fmla="*/ 2147483647 h 43"/>
                <a:gd name="T28" fmla="*/ 2147483647 w 49"/>
                <a:gd name="T29" fmla="*/ 2147483647 h 43"/>
                <a:gd name="T30" fmla="*/ 2147483647 w 49"/>
                <a:gd name="T31" fmla="*/ 2147483647 h 43"/>
                <a:gd name="T32" fmla="*/ 2147483647 w 49"/>
                <a:gd name="T33" fmla="*/ 2147483647 h 43"/>
                <a:gd name="T34" fmla="*/ 2147483647 w 49"/>
                <a:gd name="T35" fmla="*/ 0 h 43"/>
                <a:gd name="T36" fmla="*/ 2147483647 w 49"/>
                <a:gd name="T37" fmla="*/ 0 h 43"/>
                <a:gd name="T38" fmla="*/ 2147483647 w 49"/>
                <a:gd name="T39" fmla="*/ 0 h 43"/>
                <a:gd name="T40" fmla="*/ 2147483647 w 49"/>
                <a:gd name="T41" fmla="*/ 2147483647 h 43"/>
                <a:gd name="T42" fmla="*/ 2147483647 w 49"/>
                <a:gd name="T43" fmla="*/ 2147483647 h 43"/>
                <a:gd name="T44" fmla="*/ 2147483647 w 49"/>
                <a:gd name="T45" fmla="*/ 2147483647 h 43"/>
                <a:gd name="T46" fmla="*/ 2147483647 w 49"/>
                <a:gd name="T47" fmla="*/ 2147483647 h 43"/>
                <a:gd name="T48" fmla="*/ 2147483647 w 49"/>
                <a:gd name="T49" fmla="*/ 2147483647 h 43"/>
                <a:gd name="T50" fmla="*/ 2147483647 w 49"/>
                <a:gd name="T51" fmla="*/ 2147483647 h 43"/>
                <a:gd name="T52" fmla="*/ 2147483647 w 49"/>
                <a:gd name="T53" fmla="*/ 2147483647 h 43"/>
                <a:gd name="T54" fmla="*/ 2147483647 w 49"/>
                <a:gd name="T55" fmla="*/ 2147483647 h 43"/>
                <a:gd name="T56" fmla="*/ 2147483647 w 49"/>
                <a:gd name="T57" fmla="*/ 2147483647 h 43"/>
                <a:gd name="T58" fmla="*/ 2147483647 w 49"/>
                <a:gd name="T59" fmla="*/ 2147483647 h 43"/>
                <a:gd name="T60" fmla="*/ 2147483647 w 49"/>
                <a:gd name="T61" fmla="*/ 2147483647 h 43"/>
                <a:gd name="T62" fmla="*/ 2147483647 w 49"/>
                <a:gd name="T63" fmla="*/ 2147483647 h 43"/>
                <a:gd name="T64" fmla="*/ 2147483647 w 49"/>
                <a:gd name="T65" fmla="*/ 2147483647 h 43"/>
                <a:gd name="T66" fmla="*/ 2147483647 w 49"/>
                <a:gd name="T67" fmla="*/ 2147483647 h 43"/>
                <a:gd name="T68" fmla="*/ 2147483647 w 49"/>
                <a:gd name="T69" fmla="*/ 2147483647 h 43"/>
                <a:gd name="T70" fmla="*/ 2147483647 w 49"/>
                <a:gd name="T71" fmla="*/ 2147483647 h 43"/>
                <a:gd name="T72" fmla="*/ 2147483647 w 49"/>
                <a:gd name="T73" fmla="*/ 2147483647 h 43"/>
                <a:gd name="T74" fmla="*/ 2147483647 w 49"/>
                <a:gd name="T75" fmla="*/ 2147483647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43"/>
                <a:gd name="T116" fmla="*/ 49 w 49"/>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43">
                  <a:moveTo>
                    <a:pt x="15" y="0"/>
                  </a:moveTo>
                  <a:cubicBezTo>
                    <a:pt x="19" y="0"/>
                    <a:pt x="22" y="2"/>
                    <a:pt x="23" y="5"/>
                  </a:cubicBezTo>
                  <a:lnTo>
                    <a:pt x="25" y="10"/>
                  </a:lnTo>
                  <a:lnTo>
                    <a:pt x="24" y="9"/>
                  </a:lnTo>
                  <a:lnTo>
                    <a:pt x="30" y="19"/>
                  </a:lnTo>
                  <a:lnTo>
                    <a:pt x="29" y="18"/>
                  </a:lnTo>
                  <a:lnTo>
                    <a:pt x="37" y="27"/>
                  </a:lnTo>
                  <a:lnTo>
                    <a:pt x="33" y="25"/>
                  </a:lnTo>
                  <a:lnTo>
                    <a:pt x="42" y="27"/>
                  </a:lnTo>
                  <a:cubicBezTo>
                    <a:pt x="46" y="28"/>
                    <a:pt x="49" y="32"/>
                    <a:pt x="48" y="36"/>
                  </a:cubicBezTo>
                  <a:cubicBezTo>
                    <a:pt x="48" y="40"/>
                    <a:pt x="44" y="43"/>
                    <a:pt x="39" y="42"/>
                  </a:cubicBezTo>
                  <a:lnTo>
                    <a:pt x="31" y="41"/>
                  </a:lnTo>
                  <a:cubicBezTo>
                    <a:pt x="30" y="41"/>
                    <a:pt x="29" y="41"/>
                    <a:pt x="28" y="40"/>
                  </a:cubicBezTo>
                  <a:lnTo>
                    <a:pt x="17" y="33"/>
                  </a:lnTo>
                  <a:cubicBezTo>
                    <a:pt x="16" y="33"/>
                    <a:pt x="16"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7"/>
                  </a:lnTo>
                  <a:lnTo>
                    <a:pt x="33" y="26"/>
                  </a:lnTo>
                  <a:lnTo>
                    <a:pt x="41" y="27"/>
                  </a:lnTo>
                  <a:lnTo>
                    <a:pt x="39" y="42"/>
                  </a:lnTo>
                  <a:lnTo>
                    <a:pt x="30" y="40"/>
                  </a:lnTo>
                  <a:cubicBezTo>
                    <a:pt x="28" y="40"/>
                    <a:pt x="27" y="39"/>
                    <a:pt x="25" y="38"/>
                  </a:cubicBezTo>
                  <a:lnTo>
                    <a:pt x="17" y="29"/>
                  </a:lnTo>
                  <a:cubicBezTo>
                    <a:pt x="17" y="28"/>
                    <a:pt x="17" y="28"/>
                    <a:pt x="17" y="28"/>
                  </a:cubicBezTo>
                  <a:lnTo>
                    <a:pt x="11" y="18"/>
                  </a:lnTo>
                  <a:cubicBezTo>
                    <a:pt x="10" y="17"/>
                    <a:pt x="10" y="17"/>
                    <a:pt x="10" y="16"/>
                  </a:cubicBezTo>
                  <a:lnTo>
                    <a:pt x="8" y="11"/>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1" name="Freeform 233"/>
            <p:cNvSpPr>
              <a:spLocks/>
            </p:cNvSpPr>
            <p:nvPr/>
          </p:nvSpPr>
          <p:spPr bwMode="auto">
            <a:xfrm>
              <a:off x="6508750" y="5548313"/>
              <a:ext cx="188913" cy="134938"/>
            </a:xfrm>
            <a:custGeom>
              <a:avLst/>
              <a:gdLst>
                <a:gd name="T0" fmla="*/ 2147483647 w 304"/>
                <a:gd name="T1" fmla="*/ 2147483647 h 208"/>
                <a:gd name="T2" fmla="*/ 2147483647 w 304"/>
                <a:gd name="T3" fmla="*/ 2147483647 h 208"/>
                <a:gd name="T4" fmla="*/ 2147483647 w 304"/>
                <a:gd name="T5" fmla="*/ 2147483647 h 208"/>
                <a:gd name="T6" fmla="*/ 2147483647 w 304"/>
                <a:gd name="T7" fmla="*/ 2147483647 h 208"/>
                <a:gd name="T8" fmla="*/ 2147483647 w 304"/>
                <a:gd name="T9" fmla="*/ 2147483647 h 208"/>
                <a:gd name="T10" fmla="*/ 2147483647 w 304"/>
                <a:gd name="T11" fmla="*/ 2147483647 h 208"/>
                <a:gd name="T12" fmla="*/ 2147483647 w 304"/>
                <a:gd name="T13" fmla="*/ 2147483647 h 208"/>
                <a:gd name="T14" fmla="*/ 0 w 304"/>
                <a:gd name="T15" fmla="*/ 2147483647 h 208"/>
                <a:gd name="T16" fmla="*/ 2147483647 w 304"/>
                <a:gd name="T17" fmla="*/ 2147483647 h 208"/>
                <a:gd name="T18" fmla="*/ 2147483647 w 30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208"/>
                <a:gd name="T32" fmla="*/ 304 w 30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208">
                  <a:moveTo>
                    <a:pt x="47" y="104"/>
                  </a:moveTo>
                  <a:cubicBezTo>
                    <a:pt x="76" y="104"/>
                    <a:pt x="112" y="117"/>
                    <a:pt x="129" y="91"/>
                  </a:cubicBezTo>
                  <a:cubicBezTo>
                    <a:pt x="147" y="72"/>
                    <a:pt x="152" y="59"/>
                    <a:pt x="170" y="39"/>
                  </a:cubicBezTo>
                  <a:cubicBezTo>
                    <a:pt x="193" y="20"/>
                    <a:pt x="223" y="0"/>
                    <a:pt x="252" y="7"/>
                  </a:cubicBezTo>
                  <a:cubicBezTo>
                    <a:pt x="287" y="26"/>
                    <a:pt x="304" y="59"/>
                    <a:pt x="304" y="98"/>
                  </a:cubicBezTo>
                  <a:cubicBezTo>
                    <a:pt x="304" y="124"/>
                    <a:pt x="293" y="163"/>
                    <a:pt x="264" y="176"/>
                  </a:cubicBezTo>
                  <a:cubicBezTo>
                    <a:pt x="240" y="189"/>
                    <a:pt x="228" y="189"/>
                    <a:pt x="205" y="202"/>
                  </a:cubicBezTo>
                  <a:cubicBezTo>
                    <a:pt x="176" y="208"/>
                    <a:pt x="41" y="202"/>
                    <a:pt x="0" y="137"/>
                  </a:cubicBezTo>
                  <a:cubicBezTo>
                    <a:pt x="0" y="130"/>
                    <a:pt x="36" y="124"/>
                    <a:pt x="47" y="104"/>
                  </a:cubicBezTo>
                  <a:cubicBezTo>
                    <a:pt x="47" y="104"/>
                    <a:pt x="47" y="104"/>
                    <a:pt x="47" y="10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2" name="Freeform 234"/>
            <p:cNvSpPr>
              <a:spLocks/>
            </p:cNvSpPr>
            <p:nvPr/>
          </p:nvSpPr>
          <p:spPr bwMode="auto">
            <a:xfrm>
              <a:off x="6557963" y="5662613"/>
              <a:ext cx="9525" cy="20638"/>
            </a:xfrm>
            <a:custGeom>
              <a:avLst/>
              <a:gdLst>
                <a:gd name="T0" fmla="*/ 2147483647 w 16"/>
                <a:gd name="T1" fmla="*/ 0 h 32"/>
                <a:gd name="T2" fmla="*/ 2147483647 w 16"/>
                <a:gd name="T3" fmla="*/ 2147483647 h 32"/>
                <a:gd name="T4" fmla="*/ 0 w 16"/>
                <a:gd name="T5" fmla="*/ 2147483647 h 32"/>
                <a:gd name="T6" fmla="*/ 2147483647 w 16"/>
                <a:gd name="T7" fmla="*/ 0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4" y="0"/>
                  </a:moveTo>
                  <a:cubicBezTo>
                    <a:pt x="4" y="0"/>
                    <a:pt x="10" y="32"/>
                    <a:pt x="16" y="27"/>
                  </a:cubicBezTo>
                  <a:cubicBezTo>
                    <a:pt x="16" y="27"/>
                    <a:pt x="10" y="32"/>
                    <a:pt x="0" y="6"/>
                  </a:cubicBezTo>
                  <a:cubicBezTo>
                    <a:pt x="0" y="6"/>
                    <a:pt x="4" y="0"/>
                    <a:pt x="4"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3" name="Freeform 235"/>
            <p:cNvSpPr>
              <a:spLocks noEditPoints="1"/>
            </p:cNvSpPr>
            <p:nvPr/>
          </p:nvSpPr>
          <p:spPr bwMode="auto">
            <a:xfrm>
              <a:off x="6557963" y="5662613"/>
              <a:ext cx="20638" cy="28575"/>
            </a:xfrm>
            <a:custGeom>
              <a:avLst/>
              <a:gdLst>
                <a:gd name="T0" fmla="*/ 2147483647 w 33"/>
                <a:gd name="T1" fmla="*/ 2147483647 h 44"/>
                <a:gd name="T2" fmla="*/ 2147483647 w 33"/>
                <a:gd name="T3" fmla="*/ 2147483647 h 44"/>
                <a:gd name="T4" fmla="*/ 2147483647 w 33"/>
                <a:gd name="T5" fmla="*/ 2147483647 h 44"/>
                <a:gd name="T6" fmla="*/ 2147483647 w 33"/>
                <a:gd name="T7" fmla="*/ 2147483647 h 44"/>
                <a:gd name="T8" fmla="*/ 2147483647 w 33"/>
                <a:gd name="T9" fmla="*/ 2147483647 h 44"/>
                <a:gd name="T10" fmla="*/ 2147483647 w 33"/>
                <a:gd name="T11" fmla="*/ 2147483647 h 44"/>
                <a:gd name="T12" fmla="*/ 2147483647 w 33"/>
                <a:gd name="T13" fmla="*/ 2147483647 h 44"/>
                <a:gd name="T14" fmla="*/ 2147483647 w 33"/>
                <a:gd name="T15" fmla="*/ 2147483647 h 44"/>
                <a:gd name="T16" fmla="*/ 2147483647 w 33"/>
                <a:gd name="T17" fmla="*/ 2147483647 h 44"/>
                <a:gd name="T18" fmla="*/ 2147483647 w 33"/>
                <a:gd name="T19" fmla="*/ 2147483647 h 44"/>
                <a:gd name="T20" fmla="*/ 2147483647 w 33"/>
                <a:gd name="T21" fmla="*/ 2147483647 h 44"/>
                <a:gd name="T22" fmla="*/ 2147483647 w 33"/>
                <a:gd name="T23" fmla="*/ 2147483647 h 44"/>
                <a:gd name="T24" fmla="*/ 2147483647 w 33"/>
                <a:gd name="T25" fmla="*/ 2147483647 h 44"/>
                <a:gd name="T26" fmla="*/ 2147483647 w 33"/>
                <a:gd name="T27" fmla="*/ 2147483647 h 44"/>
                <a:gd name="T28" fmla="*/ 2147483647 w 33"/>
                <a:gd name="T29" fmla="*/ 2147483647 h 44"/>
                <a:gd name="T30" fmla="*/ 2147483647 w 33"/>
                <a:gd name="T31" fmla="*/ 2147483647 h 44"/>
                <a:gd name="T32" fmla="*/ 2147483647 w 33"/>
                <a:gd name="T33" fmla="*/ 2147483647 h 44"/>
                <a:gd name="T34" fmla="*/ 2147483647 w 33"/>
                <a:gd name="T35" fmla="*/ 2147483647 h 44"/>
                <a:gd name="T36" fmla="*/ 2147483647 w 33"/>
                <a:gd name="T37" fmla="*/ 2147483647 h 44"/>
                <a:gd name="T38" fmla="*/ 2147483647 w 33"/>
                <a:gd name="T39" fmla="*/ 2147483647 h 44"/>
                <a:gd name="T40" fmla="*/ 2147483647 w 33"/>
                <a:gd name="T41" fmla="*/ 2147483647 h 44"/>
                <a:gd name="T42" fmla="*/ 2147483647 w 33"/>
                <a:gd name="T43" fmla="*/ 2147483647 h 44"/>
                <a:gd name="T44" fmla="*/ 2147483647 w 33"/>
                <a:gd name="T45" fmla="*/ 2147483647 h 44"/>
                <a:gd name="T46" fmla="*/ 2147483647 w 33"/>
                <a:gd name="T47" fmla="*/ 2147483647 h 44"/>
                <a:gd name="T48" fmla="*/ 2147483647 w 33"/>
                <a:gd name="T49" fmla="*/ 2147483647 h 44"/>
                <a:gd name="T50" fmla="*/ 2147483647 w 33"/>
                <a:gd name="T51" fmla="*/ 2147483647 h 44"/>
                <a:gd name="T52" fmla="*/ 2147483647 w 33"/>
                <a:gd name="T53" fmla="*/ 2147483647 h 44"/>
                <a:gd name="T54" fmla="*/ 2147483647 w 33"/>
                <a:gd name="T55" fmla="*/ 2147483647 h 44"/>
                <a:gd name="T56" fmla="*/ 2147483647 w 33"/>
                <a:gd name="T57" fmla="*/ 2147483647 h 44"/>
                <a:gd name="T58" fmla="*/ 2147483647 w 33"/>
                <a:gd name="T59" fmla="*/ 2147483647 h 44"/>
                <a:gd name="T60" fmla="*/ 2147483647 w 33"/>
                <a:gd name="T61" fmla="*/ 2147483647 h 44"/>
                <a:gd name="T62" fmla="*/ 2147483647 w 33"/>
                <a:gd name="T63" fmla="*/ 2147483647 h 44"/>
                <a:gd name="T64" fmla="*/ 2147483647 w 33"/>
                <a:gd name="T65" fmla="*/ 2147483647 h 44"/>
                <a:gd name="T66" fmla="*/ 2147483647 w 33"/>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4"/>
                <a:gd name="T104" fmla="*/ 33 w 33"/>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4">
                  <a:moveTo>
                    <a:pt x="6" y="4"/>
                  </a:moveTo>
                  <a:cubicBezTo>
                    <a:pt x="8" y="1"/>
                    <a:pt x="11" y="0"/>
                    <a:pt x="14" y="1"/>
                  </a:cubicBezTo>
                  <a:cubicBezTo>
                    <a:pt x="17" y="1"/>
                    <a:pt x="20" y="4"/>
                    <a:pt x="20" y="7"/>
                  </a:cubicBezTo>
                  <a:lnTo>
                    <a:pt x="21" y="12"/>
                  </a:lnTo>
                  <a:lnTo>
                    <a:pt x="24" y="21"/>
                  </a:lnTo>
                  <a:lnTo>
                    <a:pt x="28" y="30"/>
                  </a:lnTo>
                  <a:lnTo>
                    <a:pt x="24" y="26"/>
                  </a:lnTo>
                  <a:lnTo>
                    <a:pt x="28" y="28"/>
                  </a:lnTo>
                  <a:cubicBezTo>
                    <a:pt x="32" y="30"/>
                    <a:pt x="33" y="34"/>
                    <a:pt x="32" y="38"/>
                  </a:cubicBezTo>
                  <a:cubicBezTo>
                    <a:pt x="31" y="42"/>
                    <a:pt x="26" y="44"/>
                    <a:pt x="23" y="43"/>
                  </a:cubicBezTo>
                  <a:lnTo>
                    <a:pt x="19" y="42"/>
                  </a:lnTo>
                  <a:cubicBezTo>
                    <a:pt x="17" y="42"/>
                    <a:pt x="15" y="41"/>
                    <a:pt x="14" y="40"/>
                  </a:cubicBezTo>
                  <a:lnTo>
                    <a:pt x="9" y="34"/>
                  </a:lnTo>
                  <a:cubicBezTo>
                    <a:pt x="9" y="33"/>
                    <a:pt x="9" y="33"/>
                    <a:pt x="8" y="32"/>
                  </a:cubicBezTo>
                  <a:lnTo>
                    <a:pt x="1" y="18"/>
                  </a:lnTo>
                  <a:cubicBezTo>
                    <a:pt x="0" y="15"/>
                    <a:pt x="0" y="12"/>
                    <a:pt x="2" y="10"/>
                  </a:cubicBezTo>
                  <a:lnTo>
                    <a:pt x="4" y="7"/>
                  </a:lnTo>
                  <a:lnTo>
                    <a:pt x="6" y="4"/>
                  </a:lnTo>
                  <a:close/>
                  <a:moveTo>
                    <a:pt x="17" y="16"/>
                  </a:moveTo>
                  <a:lnTo>
                    <a:pt x="15" y="19"/>
                  </a:lnTo>
                  <a:lnTo>
                    <a:pt x="16" y="11"/>
                  </a:lnTo>
                  <a:lnTo>
                    <a:pt x="23" y="25"/>
                  </a:lnTo>
                  <a:lnTo>
                    <a:pt x="22" y="23"/>
                  </a:lnTo>
                  <a:lnTo>
                    <a:pt x="27" y="29"/>
                  </a:lnTo>
                  <a:lnTo>
                    <a:pt x="22" y="27"/>
                  </a:lnTo>
                  <a:lnTo>
                    <a:pt x="26" y="28"/>
                  </a:lnTo>
                  <a:lnTo>
                    <a:pt x="21" y="43"/>
                  </a:lnTo>
                  <a:lnTo>
                    <a:pt x="17" y="41"/>
                  </a:lnTo>
                  <a:cubicBezTo>
                    <a:pt x="15" y="40"/>
                    <a:pt x="14" y="38"/>
                    <a:pt x="13" y="36"/>
                  </a:cubicBezTo>
                  <a:lnTo>
                    <a:pt x="9" y="26"/>
                  </a:lnTo>
                  <a:lnTo>
                    <a:pt x="6" y="15"/>
                  </a:lnTo>
                  <a:lnTo>
                    <a:pt x="5" y="10"/>
                  </a:lnTo>
                  <a:lnTo>
                    <a:pt x="19" y="13"/>
                  </a:lnTo>
                  <a:lnTo>
                    <a:pt x="17"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4" name="Freeform 236"/>
            <p:cNvSpPr>
              <a:spLocks/>
            </p:cNvSpPr>
            <p:nvPr/>
          </p:nvSpPr>
          <p:spPr bwMode="auto">
            <a:xfrm>
              <a:off x="6688138" y="5630863"/>
              <a:ext cx="30163" cy="11113"/>
            </a:xfrm>
            <a:custGeom>
              <a:avLst/>
              <a:gdLst>
                <a:gd name="T0" fmla="*/ 2147483647 w 48"/>
                <a:gd name="T1" fmla="*/ 0 h 16"/>
                <a:gd name="T2" fmla="*/ 2147483647 w 48"/>
                <a:gd name="T3" fmla="*/ 2147483647 h 16"/>
                <a:gd name="T4" fmla="*/ 0 w 48"/>
                <a:gd name="T5" fmla="*/ 2147483647 h 16"/>
                <a:gd name="T6" fmla="*/ 2147483647 w 48"/>
                <a:gd name="T7" fmla="*/ 0 h 16"/>
                <a:gd name="T8" fmla="*/ 0 60000 65536"/>
                <a:gd name="T9" fmla="*/ 0 60000 65536"/>
                <a:gd name="T10" fmla="*/ 0 60000 65536"/>
                <a:gd name="T11" fmla="*/ 0 60000 65536"/>
                <a:gd name="T12" fmla="*/ 0 w 48"/>
                <a:gd name="T13" fmla="*/ 0 h 16"/>
                <a:gd name="T14" fmla="*/ 48 w 48"/>
                <a:gd name="T15" fmla="*/ 16 h 16"/>
              </a:gdLst>
              <a:ahLst/>
              <a:cxnLst>
                <a:cxn ang="T8">
                  <a:pos x="T0" y="T1"/>
                </a:cxn>
                <a:cxn ang="T9">
                  <a:pos x="T2" y="T3"/>
                </a:cxn>
                <a:cxn ang="T10">
                  <a:pos x="T4" y="T5"/>
                </a:cxn>
                <a:cxn ang="T11">
                  <a:pos x="T6" y="T7"/>
                </a:cxn>
              </a:cxnLst>
              <a:rect l="T12" t="T13" r="T14" b="T15"/>
              <a:pathLst>
                <a:path w="48" h="16">
                  <a:moveTo>
                    <a:pt x="7" y="0"/>
                  </a:moveTo>
                  <a:cubicBezTo>
                    <a:pt x="7" y="0"/>
                    <a:pt x="35" y="12"/>
                    <a:pt x="48" y="8"/>
                  </a:cubicBezTo>
                  <a:cubicBezTo>
                    <a:pt x="48" y="8"/>
                    <a:pt x="42" y="16"/>
                    <a:pt x="0" y="4"/>
                  </a:cubicBezTo>
                  <a:cubicBezTo>
                    <a:pt x="0" y="4"/>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5" name="Freeform 237"/>
            <p:cNvSpPr>
              <a:spLocks noEditPoints="1"/>
            </p:cNvSpPr>
            <p:nvPr/>
          </p:nvSpPr>
          <p:spPr bwMode="auto">
            <a:xfrm>
              <a:off x="6688138" y="5630863"/>
              <a:ext cx="39688" cy="19050"/>
            </a:xfrm>
            <a:custGeom>
              <a:avLst/>
              <a:gdLst>
                <a:gd name="T0" fmla="*/ 2147483647 w 65"/>
                <a:gd name="T1" fmla="*/ 2147483647 h 28"/>
                <a:gd name="T2" fmla="*/ 2147483647 w 65"/>
                <a:gd name="T3" fmla="*/ 2147483647 h 28"/>
                <a:gd name="T4" fmla="*/ 2147483647 w 65"/>
                <a:gd name="T5" fmla="*/ 2147483647 h 28"/>
                <a:gd name="T6" fmla="*/ 2147483647 w 65"/>
                <a:gd name="T7" fmla="*/ 2147483647 h 28"/>
                <a:gd name="T8" fmla="*/ 2147483647 w 65"/>
                <a:gd name="T9" fmla="*/ 2147483647 h 28"/>
                <a:gd name="T10" fmla="*/ 2147483647 w 65"/>
                <a:gd name="T11" fmla="*/ 2147483647 h 28"/>
                <a:gd name="T12" fmla="*/ 2147483647 w 65"/>
                <a:gd name="T13" fmla="*/ 2147483647 h 28"/>
                <a:gd name="T14" fmla="*/ 2147483647 w 65"/>
                <a:gd name="T15" fmla="*/ 2147483647 h 28"/>
                <a:gd name="T16" fmla="*/ 2147483647 w 65"/>
                <a:gd name="T17" fmla="*/ 2147483647 h 28"/>
                <a:gd name="T18" fmla="*/ 2147483647 w 65"/>
                <a:gd name="T19" fmla="*/ 2147483647 h 28"/>
                <a:gd name="T20" fmla="*/ 2147483647 w 65"/>
                <a:gd name="T21" fmla="*/ 2147483647 h 28"/>
                <a:gd name="T22" fmla="*/ 2147483647 w 65"/>
                <a:gd name="T23" fmla="*/ 2147483647 h 28"/>
                <a:gd name="T24" fmla="*/ 2147483647 w 65"/>
                <a:gd name="T25" fmla="*/ 2147483647 h 28"/>
                <a:gd name="T26" fmla="*/ 2147483647 w 65"/>
                <a:gd name="T27" fmla="*/ 2147483647 h 28"/>
                <a:gd name="T28" fmla="*/ 2147483647 w 65"/>
                <a:gd name="T29" fmla="*/ 2147483647 h 28"/>
                <a:gd name="T30" fmla="*/ 2147483647 w 65"/>
                <a:gd name="T31" fmla="*/ 2147483647 h 28"/>
                <a:gd name="T32" fmla="*/ 2147483647 w 65"/>
                <a:gd name="T33" fmla="*/ 2147483647 h 28"/>
                <a:gd name="T34" fmla="*/ 2147483647 w 65"/>
                <a:gd name="T35" fmla="*/ 2147483647 h 28"/>
                <a:gd name="T36" fmla="*/ 2147483647 w 65"/>
                <a:gd name="T37" fmla="*/ 2147483647 h 28"/>
                <a:gd name="T38" fmla="*/ 2147483647 w 65"/>
                <a:gd name="T39" fmla="*/ 2147483647 h 28"/>
                <a:gd name="T40" fmla="*/ 2147483647 w 65"/>
                <a:gd name="T41" fmla="*/ 2147483647 h 28"/>
                <a:gd name="T42" fmla="*/ 2147483647 w 65"/>
                <a:gd name="T43" fmla="*/ 2147483647 h 28"/>
                <a:gd name="T44" fmla="*/ 2147483647 w 65"/>
                <a:gd name="T45" fmla="*/ 2147483647 h 28"/>
                <a:gd name="T46" fmla="*/ 2147483647 w 65"/>
                <a:gd name="T47" fmla="*/ 2147483647 h 28"/>
                <a:gd name="T48" fmla="*/ 2147483647 w 65"/>
                <a:gd name="T49" fmla="*/ 2147483647 h 28"/>
                <a:gd name="T50" fmla="*/ 2147483647 w 65"/>
                <a:gd name="T51" fmla="*/ 2147483647 h 28"/>
                <a:gd name="T52" fmla="*/ 2147483647 w 65"/>
                <a:gd name="T53" fmla="*/ 2147483647 h 28"/>
                <a:gd name="T54" fmla="*/ 2147483647 w 65"/>
                <a:gd name="T55" fmla="*/ 2147483647 h 28"/>
                <a:gd name="T56" fmla="*/ 2147483647 w 65"/>
                <a:gd name="T57" fmla="*/ 2147483647 h 28"/>
                <a:gd name="T58" fmla="*/ 2147483647 w 65"/>
                <a:gd name="T59" fmla="*/ 2147483647 h 28"/>
                <a:gd name="T60" fmla="*/ 2147483647 w 65"/>
                <a:gd name="T61" fmla="*/ 2147483647 h 28"/>
                <a:gd name="T62" fmla="*/ 2147483647 w 65"/>
                <a:gd name="T63" fmla="*/ 2147483647 h 28"/>
                <a:gd name="T64" fmla="*/ 2147483647 w 65"/>
                <a:gd name="T65" fmla="*/ 2147483647 h 28"/>
                <a:gd name="T66" fmla="*/ 2147483647 w 65"/>
                <a:gd name="T67" fmla="*/ 2147483647 h 28"/>
                <a:gd name="T68" fmla="*/ 2147483647 w 65"/>
                <a:gd name="T69" fmla="*/ 2147483647 h 28"/>
                <a:gd name="T70" fmla="*/ 2147483647 w 65"/>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8"/>
                <a:gd name="T110" fmla="*/ 65 w 65"/>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8">
                  <a:moveTo>
                    <a:pt x="11" y="2"/>
                  </a:moveTo>
                  <a:cubicBezTo>
                    <a:pt x="13" y="0"/>
                    <a:pt x="16" y="0"/>
                    <a:pt x="18" y="1"/>
                  </a:cubicBezTo>
                  <a:lnTo>
                    <a:pt x="23" y="3"/>
                  </a:lnTo>
                  <a:lnTo>
                    <a:pt x="34" y="7"/>
                  </a:lnTo>
                  <a:lnTo>
                    <a:pt x="32" y="6"/>
                  </a:lnTo>
                  <a:lnTo>
                    <a:pt x="57" y="8"/>
                  </a:lnTo>
                  <a:cubicBezTo>
                    <a:pt x="61" y="9"/>
                    <a:pt x="64" y="11"/>
                    <a:pt x="64" y="15"/>
                  </a:cubicBezTo>
                  <a:cubicBezTo>
                    <a:pt x="65" y="18"/>
                    <a:pt x="63" y="22"/>
                    <a:pt x="60" y="24"/>
                  </a:cubicBezTo>
                  <a:lnTo>
                    <a:pt x="58" y="25"/>
                  </a:lnTo>
                  <a:cubicBezTo>
                    <a:pt x="58" y="25"/>
                    <a:pt x="57" y="25"/>
                    <a:pt x="57" y="25"/>
                  </a:cubicBezTo>
                  <a:lnTo>
                    <a:pt x="51" y="27"/>
                  </a:lnTo>
                  <a:cubicBezTo>
                    <a:pt x="50" y="27"/>
                    <a:pt x="49" y="28"/>
                    <a:pt x="48" y="27"/>
                  </a:cubicBezTo>
                  <a:lnTo>
                    <a:pt x="33" y="26"/>
                  </a:lnTo>
                  <a:cubicBezTo>
                    <a:pt x="32" y="26"/>
                    <a:pt x="32" y="26"/>
                    <a:pt x="32" y="26"/>
                  </a:cubicBezTo>
                  <a:lnTo>
                    <a:pt x="7" y="20"/>
                  </a:lnTo>
                  <a:cubicBezTo>
                    <a:pt x="3" y="19"/>
                    <a:pt x="1" y="17"/>
                    <a:pt x="1" y="13"/>
                  </a:cubicBezTo>
                  <a:cubicBezTo>
                    <a:pt x="0" y="10"/>
                    <a:pt x="2" y="7"/>
                    <a:pt x="5" y="5"/>
                  </a:cubicBezTo>
                  <a:lnTo>
                    <a:pt x="9" y="3"/>
                  </a:lnTo>
                  <a:lnTo>
                    <a:pt x="11" y="2"/>
                  </a:lnTo>
                  <a:close/>
                  <a:moveTo>
                    <a:pt x="16" y="18"/>
                  </a:moveTo>
                  <a:lnTo>
                    <a:pt x="12" y="20"/>
                  </a:lnTo>
                  <a:lnTo>
                    <a:pt x="10" y="5"/>
                  </a:lnTo>
                  <a:lnTo>
                    <a:pt x="35" y="11"/>
                  </a:lnTo>
                  <a:lnTo>
                    <a:pt x="34" y="10"/>
                  </a:lnTo>
                  <a:lnTo>
                    <a:pt x="49" y="11"/>
                  </a:lnTo>
                  <a:lnTo>
                    <a:pt x="46" y="12"/>
                  </a:lnTo>
                  <a:lnTo>
                    <a:pt x="52" y="10"/>
                  </a:lnTo>
                  <a:lnTo>
                    <a:pt x="51" y="10"/>
                  </a:lnTo>
                  <a:lnTo>
                    <a:pt x="53" y="9"/>
                  </a:lnTo>
                  <a:lnTo>
                    <a:pt x="56" y="24"/>
                  </a:lnTo>
                  <a:lnTo>
                    <a:pt x="31" y="22"/>
                  </a:lnTo>
                  <a:cubicBezTo>
                    <a:pt x="30" y="22"/>
                    <a:pt x="29" y="22"/>
                    <a:pt x="29" y="22"/>
                  </a:cubicBezTo>
                  <a:lnTo>
                    <a:pt x="17" y="18"/>
                  </a:lnTo>
                  <a:lnTo>
                    <a:pt x="12" y="16"/>
                  </a:lnTo>
                  <a:lnTo>
                    <a:pt x="20" y="15"/>
                  </a:lnTo>
                  <a:lnTo>
                    <a:pt x="16"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6" name="Freeform 238"/>
            <p:cNvSpPr>
              <a:spLocks/>
            </p:cNvSpPr>
            <p:nvPr/>
          </p:nvSpPr>
          <p:spPr bwMode="auto">
            <a:xfrm>
              <a:off x="6508750" y="5559426"/>
              <a:ext cx="188913" cy="123825"/>
            </a:xfrm>
            <a:custGeom>
              <a:avLst/>
              <a:gdLst>
                <a:gd name="T0" fmla="*/ 2147483647 w 304"/>
                <a:gd name="T1" fmla="*/ 2147483647 h 192"/>
                <a:gd name="T2" fmla="*/ 2147483647 w 304"/>
                <a:gd name="T3" fmla="*/ 2147483647 h 192"/>
                <a:gd name="T4" fmla="*/ 2147483647 w 304"/>
                <a:gd name="T5" fmla="*/ 2147483647 h 192"/>
                <a:gd name="T6" fmla="*/ 2147483647 w 304"/>
                <a:gd name="T7" fmla="*/ 2147483647 h 192"/>
                <a:gd name="T8" fmla="*/ 0 w 304"/>
                <a:gd name="T9" fmla="*/ 2147483647 h 192"/>
                <a:gd name="T10" fmla="*/ 2147483647 w 304"/>
                <a:gd name="T11" fmla="*/ 2147483647 h 192"/>
                <a:gd name="T12" fmla="*/ 2147483647 w 304"/>
                <a:gd name="T13" fmla="*/ 2147483647 h 192"/>
                <a:gd name="T14" fmla="*/ 2147483647 w 304"/>
                <a:gd name="T15" fmla="*/ 2147483647 h 192"/>
                <a:gd name="T16" fmla="*/ 2147483647 w 304"/>
                <a:gd name="T17" fmla="*/ 0 h 192"/>
                <a:gd name="T18" fmla="*/ 2147483647 w 304"/>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192"/>
                <a:gd name="T32" fmla="*/ 304 w 30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192">
                  <a:moveTo>
                    <a:pt x="258" y="7"/>
                  </a:moveTo>
                  <a:cubicBezTo>
                    <a:pt x="287" y="19"/>
                    <a:pt x="304" y="50"/>
                    <a:pt x="304" y="87"/>
                  </a:cubicBezTo>
                  <a:cubicBezTo>
                    <a:pt x="304" y="112"/>
                    <a:pt x="293" y="149"/>
                    <a:pt x="264" y="162"/>
                  </a:cubicBezTo>
                  <a:cubicBezTo>
                    <a:pt x="240" y="174"/>
                    <a:pt x="228" y="174"/>
                    <a:pt x="205" y="186"/>
                  </a:cubicBezTo>
                  <a:cubicBezTo>
                    <a:pt x="176" y="192"/>
                    <a:pt x="41" y="186"/>
                    <a:pt x="0" y="124"/>
                  </a:cubicBezTo>
                  <a:cubicBezTo>
                    <a:pt x="6" y="131"/>
                    <a:pt x="18" y="137"/>
                    <a:pt x="30" y="143"/>
                  </a:cubicBezTo>
                  <a:cubicBezTo>
                    <a:pt x="94" y="180"/>
                    <a:pt x="170" y="186"/>
                    <a:pt x="240" y="162"/>
                  </a:cubicBezTo>
                  <a:cubicBezTo>
                    <a:pt x="269" y="149"/>
                    <a:pt x="304" y="106"/>
                    <a:pt x="293" y="69"/>
                  </a:cubicBezTo>
                  <a:cubicBezTo>
                    <a:pt x="287" y="50"/>
                    <a:pt x="281" y="44"/>
                    <a:pt x="258" y="0"/>
                  </a:cubicBezTo>
                  <a:cubicBezTo>
                    <a:pt x="258" y="0"/>
                    <a:pt x="258" y="7"/>
                    <a:pt x="258" y="7"/>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7" name="Freeform 239"/>
            <p:cNvSpPr>
              <a:spLocks/>
            </p:cNvSpPr>
            <p:nvPr/>
          </p:nvSpPr>
          <p:spPr bwMode="auto">
            <a:xfrm>
              <a:off x="6648450" y="5538788"/>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8" y="0"/>
                    <a:pt x="16" y="0"/>
                  </a:cubicBezTo>
                  <a:cubicBezTo>
                    <a:pt x="16" y="0"/>
                    <a:pt x="4" y="0"/>
                    <a:pt x="0" y="32"/>
                  </a:cubicBezTo>
                  <a:cubicBezTo>
                    <a:pt x="0"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8" name="Freeform 240"/>
            <p:cNvSpPr>
              <a:spLocks noEditPoints="1"/>
            </p:cNvSpPr>
            <p:nvPr/>
          </p:nvSpPr>
          <p:spPr bwMode="auto">
            <a:xfrm>
              <a:off x="6648450" y="5538788"/>
              <a:ext cx="20638" cy="30163"/>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8"/>
                <a:gd name="T104" fmla="*/ 33 w 3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8">
                  <a:moveTo>
                    <a:pt x="16" y="32"/>
                  </a:moveTo>
                  <a:lnTo>
                    <a:pt x="8" y="40"/>
                  </a:lnTo>
                  <a:lnTo>
                    <a:pt x="8" y="35"/>
                  </a:lnTo>
                  <a:lnTo>
                    <a:pt x="9" y="24"/>
                  </a:lnTo>
                  <a:lnTo>
                    <a:pt x="12" y="12"/>
                  </a:lnTo>
                  <a:cubicBezTo>
                    <a:pt x="12" y="10"/>
                    <a:pt x="13" y="9"/>
                    <a:pt x="14" y="8"/>
                  </a:cubicBezTo>
                  <a:lnTo>
                    <a:pt x="19" y="3"/>
                  </a:lnTo>
                  <a:lnTo>
                    <a:pt x="29" y="15"/>
                  </a:lnTo>
                  <a:lnTo>
                    <a:pt x="23" y="19"/>
                  </a:lnTo>
                  <a:lnTo>
                    <a:pt x="25" y="17"/>
                  </a:lnTo>
                  <a:lnTo>
                    <a:pt x="19" y="27"/>
                  </a:lnTo>
                  <a:lnTo>
                    <a:pt x="20" y="24"/>
                  </a:lnTo>
                  <a:lnTo>
                    <a:pt x="16" y="42"/>
                  </a:lnTo>
                  <a:lnTo>
                    <a:pt x="8" y="32"/>
                  </a:lnTo>
                  <a:lnTo>
                    <a:pt x="12" y="32"/>
                  </a:lnTo>
                  <a:lnTo>
                    <a:pt x="16" y="32"/>
                  </a:lnTo>
                  <a:close/>
                  <a:moveTo>
                    <a:pt x="12" y="48"/>
                  </a:moveTo>
                  <a:lnTo>
                    <a:pt x="8" y="48"/>
                  </a:lnTo>
                  <a:cubicBezTo>
                    <a:pt x="6" y="48"/>
                    <a:pt x="4" y="47"/>
                    <a:pt x="2" y="45"/>
                  </a:cubicBezTo>
                  <a:cubicBezTo>
                    <a:pt x="1" y="44"/>
                    <a:pt x="0" y="41"/>
                    <a:pt x="1" y="39"/>
                  </a:cubicBezTo>
                  <a:lnTo>
                    <a:pt x="5" y="21"/>
                  </a:lnTo>
                  <a:cubicBezTo>
                    <a:pt x="5" y="20"/>
                    <a:pt x="5" y="19"/>
                    <a:pt x="6" y="18"/>
                  </a:cubicBezTo>
                  <a:lnTo>
                    <a:pt x="12" y="8"/>
                  </a:lnTo>
                  <a:cubicBezTo>
                    <a:pt x="12" y="7"/>
                    <a:pt x="13" y="6"/>
                    <a:pt x="14" y="6"/>
                  </a:cubicBezTo>
                  <a:lnTo>
                    <a:pt x="20" y="2"/>
                  </a:lnTo>
                  <a:cubicBezTo>
                    <a:pt x="23" y="0"/>
                    <a:pt x="28" y="0"/>
                    <a:pt x="31" y="3"/>
                  </a:cubicBezTo>
                  <a:cubicBezTo>
                    <a:pt x="33" y="7"/>
                    <a:pt x="33" y="11"/>
                    <a:pt x="30" y="14"/>
                  </a:cubicBezTo>
                  <a:lnTo>
                    <a:pt x="25" y="19"/>
                  </a:lnTo>
                  <a:lnTo>
                    <a:pt x="27" y="15"/>
                  </a:lnTo>
                  <a:lnTo>
                    <a:pt x="25" y="25"/>
                  </a:lnTo>
                  <a:lnTo>
                    <a:pt x="24" y="35"/>
                  </a:lnTo>
                  <a:lnTo>
                    <a:pt x="24" y="40"/>
                  </a:lnTo>
                  <a:cubicBezTo>
                    <a:pt x="24" y="45"/>
                    <a:pt x="21" y="48"/>
                    <a:pt x="16" y="48"/>
                  </a:cubicBezTo>
                  <a:lnTo>
                    <a:pt x="12"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9" name="Freeform 241"/>
            <p:cNvSpPr>
              <a:spLocks/>
            </p:cNvSpPr>
            <p:nvPr/>
          </p:nvSpPr>
          <p:spPr bwMode="auto">
            <a:xfrm>
              <a:off x="6607175" y="5568951"/>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6" y="0"/>
                    <a:pt x="16" y="0"/>
                  </a:cubicBezTo>
                  <a:cubicBezTo>
                    <a:pt x="16" y="0"/>
                    <a:pt x="6" y="0"/>
                    <a:pt x="0" y="32"/>
                  </a:cubicBezTo>
                  <a:cubicBezTo>
                    <a:pt x="0" y="32"/>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0" name="Freeform 242"/>
            <p:cNvSpPr>
              <a:spLocks noEditPoints="1"/>
            </p:cNvSpPr>
            <p:nvPr/>
          </p:nvSpPr>
          <p:spPr bwMode="auto">
            <a:xfrm>
              <a:off x="6607175" y="5568951"/>
              <a:ext cx="20638" cy="31750"/>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2147483647 w 33"/>
                <a:gd name="T69" fmla="*/ 2147483647 h 48"/>
                <a:gd name="T70" fmla="*/ 2147483647 w 33"/>
                <a:gd name="T71" fmla="*/ 2147483647 h 48"/>
                <a:gd name="T72" fmla="*/ 2147483647 w 33"/>
                <a:gd name="T73" fmla="*/ 2147483647 h 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48"/>
                <a:gd name="T113" fmla="*/ 33 w 33"/>
                <a:gd name="T114" fmla="*/ 48 h 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48">
                  <a:moveTo>
                    <a:pt x="19" y="32"/>
                  </a:moveTo>
                  <a:lnTo>
                    <a:pt x="12" y="42"/>
                  </a:lnTo>
                  <a:lnTo>
                    <a:pt x="11" y="37"/>
                  </a:lnTo>
                  <a:cubicBezTo>
                    <a:pt x="11" y="37"/>
                    <a:pt x="10" y="36"/>
                    <a:pt x="10" y="35"/>
                  </a:cubicBezTo>
                  <a:lnTo>
                    <a:pt x="10" y="24"/>
                  </a:lnTo>
                  <a:lnTo>
                    <a:pt x="11" y="13"/>
                  </a:lnTo>
                  <a:cubicBezTo>
                    <a:pt x="12" y="11"/>
                    <a:pt x="12" y="9"/>
                    <a:pt x="14" y="8"/>
                  </a:cubicBezTo>
                  <a:lnTo>
                    <a:pt x="19" y="3"/>
                  </a:lnTo>
                  <a:lnTo>
                    <a:pt x="29" y="15"/>
                  </a:lnTo>
                  <a:lnTo>
                    <a:pt x="23" y="19"/>
                  </a:lnTo>
                  <a:lnTo>
                    <a:pt x="26" y="16"/>
                  </a:lnTo>
                  <a:lnTo>
                    <a:pt x="21" y="26"/>
                  </a:lnTo>
                  <a:lnTo>
                    <a:pt x="21" y="25"/>
                  </a:lnTo>
                  <a:lnTo>
                    <a:pt x="16" y="43"/>
                  </a:lnTo>
                  <a:lnTo>
                    <a:pt x="8" y="32"/>
                  </a:lnTo>
                  <a:lnTo>
                    <a:pt x="14" y="32"/>
                  </a:lnTo>
                  <a:lnTo>
                    <a:pt x="19" y="32"/>
                  </a:lnTo>
                  <a:close/>
                  <a:moveTo>
                    <a:pt x="14" y="48"/>
                  </a:moveTo>
                  <a:lnTo>
                    <a:pt x="8" y="48"/>
                  </a:lnTo>
                  <a:cubicBezTo>
                    <a:pt x="6" y="48"/>
                    <a:pt x="4" y="47"/>
                    <a:pt x="2" y="45"/>
                  </a:cubicBezTo>
                  <a:cubicBezTo>
                    <a:pt x="1" y="43"/>
                    <a:pt x="0" y="41"/>
                    <a:pt x="1" y="38"/>
                  </a:cubicBezTo>
                  <a:lnTo>
                    <a:pt x="6" y="20"/>
                  </a:lnTo>
                  <a:cubicBezTo>
                    <a:pt x="6" y="20"/>
                    <a:pt x="6" y="19"/>
                    <a:pt x="6" y="19"/>
                  </a:cubicBezTo>
                  <a:lnTo>
                    <a:pt x="11" y="9"/>
                  </a:lnTo>
                  <a:cubicBezTo>
                    <a:pt x="12" y="8"/>
                    <a:pt x="13" y="7"/>
                    <a:pt x="14" y="6"/>
                  </a:cubicBezTo>
                  <a:lnTo>
                    <a:pt x="20" y="2"/>
                  </a:lnTo>
                  <a:cubicBezTo>
                    <a:pt x="23" y="0"/>
                    <a:pt x="28" y="0"/>
                    <a:pt x="31" y="3"/>
                  </a:cubicBezTo>
                  <a:cubicBezTo>
                    <a:pt x="33" y="7"/>
                    <a:pt x="33" y="11"/>
                    <a:pt x="30" y="14"/>
                  </a:cubicBezTo>
                  <a:lnTo>
                    <a:pt x="25" y="19"/>
                  </a:lnTo>
                  <a:lnTo>
                    <a:pt x="27" y="14"/>
                  </a:lnTo>
                  <a:lnTo>
                    <a:pt x="26" y="24"/>
                  </a:lnTo>
                  <a:lnTo>
                    <a:pt x="26" y="35"/>
                  </a:lnTo>
                  <a:lnTo>
                    <a:pt x="26" y="34"/>
                  </a:lnTo>
                  <a:lnTo>
                    <a:pt x="27" y="39"/>
                  </a:lnTo>
                  <a:cubicBezTo>
                    <a:pt x="28" y="41"/>
                    <a:pt x="27" y="44"/>
                    <a:pt x="26" y="46"/>
                  </a:cubicBezTo>
                  <a:cubicBezTo>
                    <a:pt x="24" y="47"/>
                    <a:pt x="22" y="48"/>
                    <a:pt x="19" y="48"/>
                  </a:cubicBezTo>
                  <a:lnTo>
                    <a:pt x="14"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1" name="Freeform 243"/>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2147483647 w 192"/>
                <a:gd name="T5" fmla="*/ 2147483647 h 128"/>
                <a:gd name="T6" fmla="*/ 2147483647 w 192"/>
                <a:gd name="T7" fmla="*/ 2147483647 h 128"/>
                <a:gd name="T8" fmla="*/ 0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128"/>
                <a:gd name="T29" fmla="*/ 192 w 192"/>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128">
                  <a:moveTo>
                    <a:pt x="181" y="34"/>
                  </a:moveTo>
                  <a:cubicBezTo>
                    <a:pt x="181" y="28"/>
                    <a:pt x="181" y="23"/>
                    <a:pt x="181" y="23"/>
                  </a:cubicBezTo>
                  <a:cubicBezTo>
                    <a:pt x="125" y="0"/>
                    <a:pt x="74" y="73"/>
                    <a:pt x="68" y="90"/>
                  </a:cubicBezTo>
                  <a:cubicBezTo>
                    <a:pt x="63" y="117"/>
                    <a:pt x="29" y="112"/>
                    <a:pt x="6" y="112"/>
                  </a:cubicBezTo>
                  <a:cubicBezTo>
                    <a:pt x="6" y="112"/>
                    <a:pt x="0" y="112"/>
                    <a:pt x="0" y="112"/>
                  </a:cubicBezTo>
                  <a:cubicBezTo>
                    <a:pt x="0" y="117"/>
                    <a:pt x="0" y="123"/>
                    <a:pt x="6" y="123"/>
                  </a:cubicBezTo>
                  <a:cubicBezTo>
                    <a:pt x="23" y="128"/>
                    <a:pt x="34" y="128"/>
                    <a:pt x="51" y="128"/>
                  </a:cubicBezTo>
                  <a:cubicBezTo>
                    <a:pt x="102" y="128"/>
                    <a:pt x="125" y="90"/>
                    <a:pt x="159" y="62"/>
                  </a:cubicBezTo>
                  <a:cubicBezTo>
                    <a:pt x="164" y="51"/>
                    <a:pt x="192" y="39"/>
                    <a:pt x="181" y="3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2" name="Freeform 244"/>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0 w 192"/>
                <a:gd name="T5" fmla="*/ 2147483647 h 128"/>
                <a:gd name="T6" fmla="*/ 0 w 192"/>
                <a:gd name="T7" fmla="*/ 2147483647 h 128"/>
                <a:gd name="T8" fmla="*/ 2147483647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2147483647 w 192"/>
                <a:gd name="T19" fmla="*/ 2147483647 h 128"/>
                <a:gd name="T20" fmla="*/ 2147483647 w 192"/>
                <a:gd name="T21" fmla="*/ 2147483647 h 128"/>
                <a:gd name="T22" fmla="*/ 2147483647 w 192"/>
                <a:gd name="T23" fmla="*/ 2147483647 h 128"/>
                <a:gd name="T24" fmla="*/ 2147483647 w 192"/>
                <a:gd name="T25" fmla="*/ 2147483647 h 128"/>
                <a:gd name="T26" fmla="*/ 2147483647 w 192"/>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28"/>
                <a:gd name="T44" fmla="*/ 192 w 192"/>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28">
                  <a:moveTo>
                    <a:pt x="48" y="122"/>
                  </a:moveTo>
                  <a:cubicBezTo>
                    <a:pt x="36" y="122"/>
                    <a:pt x="18" y="128"/>
                    <a:pt x="6" y="122"/>
                  </a:cubicBezTo>
                  <a:cubicBezTo>
                    <a:pt x="0" y="122"/>
                    <a:pt x="0" y="116"/>
                    <a:pt x="0" y="116"/>
                  </a:cubicBezTo>
                  <a:cubicBezTo>
                    <a:pt x="0" y="110"/>
                    <a:pt x="0" y="110"/>
                    <a:pt x="0" y="110"/>
                  </a:cubicBezTo>
                  <a:cubicBezTo>
                    <a:pt x="6" y="110"/>
                    <a:pt x="6" y="110"/>
                    <a:pt x="12" y="110"/>
                  </a:cubicBezTo>
                  <a:cubicBezTo>
                    <a:pt x="30" y="110"/>
                    <a:pt x="60" y="110"/>
                    <a:pt x="66" y="92"/>
                  </a:cubicBezTo>
                  <a:cubicBezTo>
                    <a:pt x="72" y="86"/>
                    <a:pt x="78" y="80"/>
                    <a:pt x="84" y="68"/>
                  </a:cubicBezTo>
                  <a:cubicBezTo>
                    <a:pt x="108" y="37"/>
                    <a:pt x="144" y="0"/>
                    <a:pt x="186" y="19"/>
                  </a:cubicBezTo>
                  <a:cubicBezTo>
                    <a:pt x="186" y="19"/>
                    <a:pt x="186" y="19"/>
                    <a:pt x="186" y="19"/>
                  </a:cubicBezTo>
                  <a:cubicBezTo>
                    <a:pt x="186" y="19"/>
                    <a:pt x="186" y="25"/>
                    <a:pt x="186" y="25"/>
                  </a:cubicBezTo>
                  <a:cubicBezTo>
                    <a:pt x="186" y="25"/>
                    <a:pt x="186" y="25"/>
                    <a:pt x="186" y="25"/>
                  </a:cubicBezTo>
                  <a:cubicBezTo>
                    <a:pt x="192" y="31"/>
                    <a:pt x="168" y="43"/>
                    <a:pt x="156" y="49"/>
                  </a:cubicBezTo>
                  <a:cubicBezTo>
                    <a:pt x="156" y="55"/>
                    <a:pt x="156" y="55"/>
                    <a:pt x="156" y="55"/>
                  </a:cubicBezTo>
                  <a:cubicBezTo>
                    <a:pt x="126" y="86"/>
                    <a:pt x="96" y="128"/>
                    <a:pt x="48" y="12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3" name="Freeform 245"/>
            <p:cNvSpPr>
              <a:spLocks/>
            </p:cNvSpPr>
            <p:nvPr/>
          </p:nvSpPr>
          <p:spPr bwMode="auto">
            <a:xfrm>
              <a:off x="6557963" y="5559426"/>
              <a:ext cx="120650" cy="71438"/>
            </a:xfrm>
            <a:custGeom>
              <a:avLst/>
              <a:gdLst>
                <a:gd name="T0" fmla="*/ 2147483647 w 192"/>
                <a:gd name="T1" fmla="*/ 2147483647 h 112"/>
                <a:gd name="T2" fmla="*/ 2147483647 w 192"/>
                <a:gd name="T3" fmla="*/ 2147483647 h 112"/>
                <a:gd name="T4" fmla="*/ 0 w 192"/>
                <a:gd name="T5" fmla="*/ 2147483647 h 112"/>
                <a:gd name="T6" fmla="*/ 0 w 192"/>
                <a:gd name="T7" fmla="*/ 2147483647 h 112"/>
                <a:gd name="T8" fmla="*/ 2147483647 w 192"/>
                <a:gd name="T9" fmla="*/ 2147483647 h 112"/>
                <a:gd name="T10" fmla="*/ 2147483647 w 192"/>
                <a:gd name="T11" fmla="*/ 2147483647 h 112"/>
                <a:gd name="T12" fmla="*/ 2147483647 w 192"/>
                <a:gd name="T13" fmla="*/ 2147483647 h 112"/>
                <a:gd name="T14" fmla="*/ 2147483647 w 192"/>
                <a:gd name="T15" fmla="*/ 2147483647 h 112"/>
                <a:gd name="T16" fmla="*/ 2147483647 w 192"/>
                <a:gd name="T17" fmla="*/ 2147483647 h 112"/>
                <a:gd name="T18" fmla="*/ 2147483647 w 192"/>
                <a:gd name="T19" fmla="*/ 2147483647 h 112"/>
                <a:gd name="T20" fmla="*/ 2147483647 w 192"/>
                <a:gd name="T21" fmla="*/ 2147483647 h 112"/>
                <a:gd name="T22" fmla="*/ 2147483647 w 192"/>
                <a:gd name="T23" fmla="*/ 2147483647 h 112"/>
                <a:gd name="T24" fmla="*/ 2147483647 w 192"/>
                <a:gd name="T25" fmla="*/ 2147483647 h 112"/>
                <a:gd name="T26" fmla="*/ 2147483647 w 192"/>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12"/>
                <a:gd name="T44" fmla="*/ 192 w 192"/>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12">
                  <a:moveTo>
                    <a:pt x="54" y="107"/>
                  </a:moveTo>
                  <a:cubicBezTo>
                    <a:pt x="36" y="107"/>
                    <a:pt x="24" y="112"/>
                    <a:pt x="6" y="107"/>
                  </a:cubicBezTo>
                  <a:cubicBezTo>
                    <a:pt x="0" y="107"/>
                    <a:pt x="0" y="101"/>
                    <a:pt x="0" y="101"/>
                  </a:cubicBezTo>
                  <a:cubicBezTo>
                    <a:pt x="0" y="101"/>
                    <a:pt x="0" y="96"/>
                    <a:pt x="0" y="96"/>
                  </a:cubicBezTo>
                  <a:cubicBezTo>
                    <a:pt x="6" y="96"/>
                    <a:pt x="12" y="96"/>
                    <a:pt x="12" y="96"/>
                  </a:cubicBezTo>
                  <a:cubicBezTo>
                    <a:pt x="30" y="96"/>
                    <a:pt x="54" y="96"/>
                    <a:pt x="66" y="84"/>
                  </a:cubicBezTo>
                  <a:cubicBezTo>
                    <a:pt x="72" y="79"/>
                    <a:pt x="78" y="73"/>
                    <a:pt x="84" y="62"/>
                  </a:cubicBezTo>
                  <a:cubicBezTo>
                    <a:pt x="108" y="34"/>
                    <a:pt x="144" y="0"/>
                    <a:pt x="180" y="12"/>
                  </a:cubicBezTo>
                  <a:cubicBezTo>
                    <a:pt x="180" y="12"/>
                    <a:pt x="180" y="12"/>
                    <a:pt x="180" y="12"/>
                  </a:cubicBezTo>
                  <a:cubicBezTo>
                    <a:pt x="180" y="12"/>
                    <a:pt x="180" y="17"/>
                    <a:pt x="180" y="17"/>
                  </a:cubicBezTo>
                  <a:cubicBezTo>
                    <a:pt x="186" y="17"/>
                    <a:pt x="186" y="17"/>
                    <a:pt x="186" y="17"/>
                  </a:cubicBezTo>
                  <a:cubicBezTo>
                    <a:pt x="192" y="23"/>
                    <a:pt x="162" y="34"/>
                    <a:pt x="156" y="40"/>
                  </a:cubicBezTo>
                  <a:cubicBezTo>
                    <a:pt x="156" y="40"/>
                    <a:pt x="156" y="45"/>
                    <a:pt x="150" y="45"/>
                  </a:cubicBezTo>
                  <a:cubicBezTo>
                    <a:pt x="126" y="73"/>
                    <a:pt x="96" y="112"/>
                    <a:pt x="54" y="107"/>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4" name="Freeform 246"/>
            <p:cNvSpPr>
              <a:spLocks/>
            </p:cNvSpPr>
            <p:nvPr/>
          </p:nvSpPr>
          <p:spPr bwMode="auto">
            <a:xfrm>
              <a:off x="6557963" y="5559426"/>
              <a:ext cx="109538" cy="71438"/>
            </a:xfrm>
            <a:custGeom>
              <a:avLst/>
              <a:gdLst>
                <a:gd name="T0" fmla="*/ 2147483647 w 176"/>
                <a:gd name="T1" fmla="*/ 2147483647 h 112"/>
                <a:gd name="T2" fmla="*/ 2147483647 w 176"/>
                <a:gd name="T3" fmla="*/ 2147483647 h 112"/>
                <a:gd name="T4" fmla="*/ 0 w 176"/>
                <a:gd name="T5" fmla="*/ 2147483647 h 112"/>
                <a:gd name="T6" fmla="*/ 0 w 176"/>
                <a:gd name="T7" fmla="*/ 2147483647 h 112"/>
                <a:gd name="T8" fmla="*/ 2147483647 w 176"/>
                <a:gd name="T9" fmla="*/ 2147483647 h 112"/>
                <a:gd name="T10" fmla="*/ 2147483647 w 176"/>
                <a:gd name="T11" fmla="*/ 2147483647 h 112"/>
                <a:gd name="T12" fmla="*/ 2147483647 w 176"/>
                <a:gd name="T13" fmla="*/ 2147483647 h 112"/>
                <a:gd name="T14" fmla="*/ 2147483647 w 176"/>
                <a:gd name="T15" fmla="*/ 2147483647 h 112"/>
                <a:gd name="T16" fmla="*/ 2147483647 w 176"/>
                <a:gd name="T17" fmla="*/ 2147483647 h 112"/>
                <a:gd name="T18" fmla="*/ 2147483647 w 176"/>
                <a:gd name="T19" fmla="*/ 2147483647 h 112"/>
                <a:gd name="T20" fmla="*/ 2147483647 w 176"/>
                <a:gd name="T21" fmla="*/ 2147483647 h 112"/>
                <a:gd name="T22" fmla="*/ 2147483647 w 176"/>
                <a:gd name="T23" fmla="*/ 2147483647 h 112"/>
                <a:gd name="T24" fmla="*/ 2147483647 w 176"/>
                <a:gd name="T25" fmla="*/ 2147483647 h 112"/>
                <a:gd name="T26" fmla="*/ 2147483647 w 176"/>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112"/>
                <a:gd name="T44" fmla="*/ 176 w 1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112">
                  <a:moveTo>
                    <a:pt x="52" y="112"/>
                  </a:moveTo>
                  <a:cubicBezTo>
                    <a:pt x="40" y="112"/>
                    <a:pt x="23" y="112"/>
                    <a:pt x="12" y="112"/>
                  </a:cubicBezTo>
                  <a:cubicBezTo>
                    <a:pt x="6" y="112"/>
                    <a:pt x="0" y="106"/>
                    <a:pt x="0" y="106"/>
                  </a:cubicBezTo>
                  <a:cubicBezTo>
                    <a:pt x="0" y="106"/>
                    <a:pt x="0" y="100"/>
                    <a:pt x="0" y="100"/>
                  </a:cubicBezTo>
                  <a:cubicBezTo>
                    <a:pt x="6" y="100"/>
                    <a:pt x="12" y="100"/>
                    <a:pt x="12" y="100"/>
                  </a:cubicBezTo>
                  <a:cubicBezTo>
                    <a:pt x="29" y="100"/>
                    <a:pt x="52" y="100"/>
                    <a:pt x="63" y="88"/>
                  </a:cubicBezTo>
                  <a:cubicBezTo>
                    <a:pt x="69" y="88"/>
                    <a:pt x="74" y="81"/>
                    <a:pt x="86" y="69"/>
                  </a:cubicBezTo>
                  <a:cubicBezTo>
                    <a:pt x="103" y="38"/>
                    <a:pt x="142" y="0"/>
                    <a:pt x="165" y="7"/>
                  </a:cubicBezTo>
                  <a:cubicBezTo>
                    <a:pt x="165" y="7"/>
                    <a:pt x="171" y="7"/>
                    <a:pt x="171" y="7"/>
                  </a:cubicBezTo>
                  <a:cubicBezTo>
                    <a:pt x="171" y="7"/>
                    <a:pt x="171" y="13"/>
                    <a:pt x="171" y="13"/>
                  </a:cubicBezTo>
                  <a:cubicBezTo>
                    <a:pt x="171" y="13"/>
                    <a:pt x="171" y="13"/>
                    <a:pt x="171" y="13"/>
                  </a:cubicBezTo>
                  <a:cubicBezTo>
                    <a:pt x="176" y="19"/>
                    <a:pt x="154" y="32"/>
                    <a:pt x="148" y="38"/>
                  </a:cubicBezTo>
                  <a:cubicBezTo>
                    <a:pt x="142" y="38"/>
                    <a:pt x="142" y="44"/>
                    <a:pt x="142" y="44"/>
                  </a:cubicBezTo>
                  <a:cubicBezTo>
                    <a:pt x="114" y="69"/>
                    <a:pt x="97" y="112"/>
                    <a:pt x="52" y="1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5" name="Freeform 247"/>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0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2147483647 h 96"/>
                <a:gd name="T20" fmla="*/ 2147483647 w 176"/>
                <a:gd name="T21" fmla="*/ 2147483647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2" y="91"/>
                  </a:moveTo>
                  <a:cubicBezTo>
                    <a:pt x="46" y="91"/>
                    <a:pt x="29" y="96"/>
                    <a:pt x="12" y="96"/>
                  </a:cubicBezTo>
                  <a:cubicBezTo>
                    <a:pt x="6" y="96"/>
                    <a:pt x="6" y="96"/>
                    <a:pt x="6" y="91"/>
                  </a:cubicBezTo>
                  <a:cubicBezTo>
                    <a:pt x="0" y="91"/>
                    <a:pt x="0" y="91"/>
                    <a:pt x="0" y="85"/>
                  </a:cubicBezTo>
                  <a:cubicBezTo>
                    <a:pt x="6" y="85"/>
                    <a:pt x="12" y="91"/>
                    <a:pt x="12" y="91"/>
                  </a:cubicBezTo>
                  <a:cubicBezTo>
                    <a:pt x="29" y="91"/>
                    <a:pt x="52" y="91"/>
                    <a:pt x="63" y="80"/>
                  </a:cubicBezTo>
                  <a:cubicBezTo>
                    <a:pt x="69" y="74"/>
                    <a:pt x="80" y="68"/>
                    <a:pt x="86" y="63"/>
                  </a:cubicBezTo>
                  <a:cubicBezTo>
                    <a:pt x="103" y="34"/>
                    <a:pt x="142" y="0"/>
                    <a:pt x="165" y="0"/>
                  </a:cubicBezTo>
                  <a:cubicBezTo>
                    <a:pt x="165" y="0"/>
                    <a:pt x="165" y="0"/>
                    <a:pt x="165" y="0"/>
                  </a:cubicBezTo>
                  <a:cubicBezTo>
                    <a:pt x="165" y="6"/>
                    <a:pt x="165" y="6"/>
                    <a:pt x="171" y="6"/>
                  </a:cubicBezTo>
                  <a:cubicBezTo>
                    <a:pt x="171" y="6"/>
                    <a:pt x="171" y="6"/>
                    <a:pt x="171" y="6"/>
                  </a:cubicBezTo>
                  <a:cubicBezTo>
                    <a:pt x="176" y="12"/>
                    <a:pt x="154" y="23"/>
                    <a:pt x="142" y="29"/>
                  </a:cubicBezTo>
                  <a:cubicBezTo>
                    <a:pt x="142" y="29"/>
                    <a:pt x="142" y="29"/>
                    <a:pt x="142" y="34"/>
                  </a:cubicBezTo>
                  <a:cubicBezTo>
                    <a:pt x="114" y="51"/>
                    <a:pt x="97" y="96"/>
                    <a:pt x="52" y="91"/>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6" name="Freeform 248"/>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2147483647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0 h 96"/>
                <a:gd name="T20" fmla="*/ 2147483647 w 176"/>
                <a:gd name="T21" fmla="*/ 0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9" y="90"/>
                  </a:moveTo>
                  <a:cubicBezTo>
                    <a:pt x="47" y="90"/>
                    <a:pt x="30" y="96"/>
                    <a:pt x="18" y="96"/>
                  </a:cubicBezTo>
                  <a:cubicBezTo>
                    <a:pt x="12" y="96"/>
                    <a:pt x="6" y="96"/>
                    <a:pt x="6" y="96"/>
                  </a:cubicBezTo>
                  <a:cubicBezTo>
                    <a:pt x="0" y="90"/>
                    <a:pt x="0" y="90"/>
                    <a:pt x="6" y="90"/>
                  </a:cubicBezTo>
                  <a:cubicBezTo>
                    <a:pt x="6" y="84"/>
                    <a:pt x="12" y="90"/>
                    <a:pt x="12" y="90"/>
                  </a:cubicBezTo>
                  <a:cubicBezTo>
                    <a:pt x="24" y="90"/>
                    <a:pt x="47" y="90"/>
                    <a:pt x="65" y="84"/>
                  </a:cubicBezTo>
                  <a:cubicBezTo>
                    <a:pt x="77" y="78"/>
                    <a:pt x="83" y="72"/>
                    <a:pt x="88" y="66"/>
                  </a:cubicBezTo>
                  <a:cubicBezTo>
                    <a:pt x="106" y="36"/>
                    <a:pt x="147" y="0"/>
                    <a:pt x="165" y="0"/>
                  </a:cubicBezTo>
                  <a:cubicBezTo>
                    <a:pt x="165" y="0"/>
                    <a:pt x="171" y="0"/>
                    <a:pt x="171" y="0"/>
                  </a:cubicBezTo>
                  <a:cubicBezTo>
                    <a:pt x="171" y="0"/>
                    <a:pt x="171" y="0"/>
                    <a:pt x="171" y="0"/>
                  </a:cubicBezTo>
                  <a:cubicBezTo>
                    <a:pt x="171" y="0"/>
                    <a:pt x="176" y="0"/>
                    <a:pt x="176" y="0"/>
                  </a:cubicBezTo>
                  <a:cubicBezTo>
                    <a:pt x="176" y="6"/>
                    <a:pt x="159" y="18"/>
                    <a:pt x="147" y="24"/>
                  </a:cubicBezTo>
                  <a:cubicBezTo>
                    <a:pt x="147" y="24"/>
                    <a:pt x="147" y="24"/>
                    <a:pt x="141" y="24"/>
                  </a:cubicBezTo>
                  <a:cubicBezTo>
                    <a:pt x="118" y="48"/>
                    <a:pt x="100" y="96"/>
                    <a:pt x="59" y="9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7" name="Freeform 249"/>
            <p:cNvSpPr>
              <a:spLocks/>
            </p:cNvSpPr>
            <p:nvPr/>
          </p:nvSpPr>
          <p:spPr bwMode="auto">
            <a:xfrm>
              <a:off x="6557963"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24" y="42"/>
                  </a:moveTo>
                  <a:cubicBezTo>
                    <a:pt x="48" y="35"/>
                    <a:pt x="32" y="21"/>
                    <a:pt x="16" y="14"/>
                  </a:cubicBezTo>
                  <a:cubicBezTo>
                    <a:pt x="24" y="7"/>
                    <a:pt x="24" y="7"/>
                    <a:pt x="16" y="7"/>
                  </a:cubicBezTo>
                  <a:cubicBezTo>
                    <a:pt x="16" y="0"/>
                    <a:pt x="8" y="7"/>
                    <a:pt x="8" y="7"/>
                  </a:cubicBezTo>
                  <a:cubicBezTo>
                    <a:pt x="0" y="21"/>
                    <a:pt x="0" y="14"/>
                    <a:pt x="0" y="28"/>
                  </a:cubicBezTo>
                  <a:cubicBezTo>
                    <a:pt x="0" y="48"/>
                    <a:pt x="8" y="48"/>
                    <a:pt x="2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8" name="Freeform 250"/>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7" y="0"/>
                  </a:cubicBezTo>
                  <a:cubicBezTo>
                    <a:pt x="13" y="0"/>
                    <a:pt x="13" y="0"/>
                    <a:pt x="13" y="0"/>
                  </a:cubicBezTo>
                  <a:cubicBezTo>
                    <a:pt x="13" y="0"/>
                    <a:pt x="20" y="0"/>
                    <a:pt x="20" y="7"/>
                  </a:cubicBezTo>
                  <a:cubicBezTo>
                    <a:pt x="20" y="7"/>
                    <a:pt x="20" y="7"/>
                    <a:pt x="13" y="7"/>
                  </a:cubicBezTo>
                  <a:cubicBezTo>
                    <a:pt x="20" y="7"/>
                    <a:pt x="20" y="13"/>
                    <a:pt x="20" y="13"/>
                  </a:cubicBezTo>
                  <a:cubicBezTo>
                    <a:pt x="26" y="20"/>
                    <a:pt x="32" y="26"/>
                    <a:pt x="20" y="32"/>
                  </a:cubicBezTo>
                  <a:cubicBezTo>
                    <a:pt x="13"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9" name="Freeform 251"/>
            <p:cNvSpPr>
              <a:spLocks/>
            </p:cNvSpPr>
            <p:nvPr/>
          </p:nvSpPr>
          <p:spPr bwMode="auto">
            <a:xfrm>
              <a:off x="6557963"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8" y="7"/>
                  </a:cubicBezTo>
                  <a:cubicBezTo>
                    <a:pt x="8" y="7"/>
                    <a:pt x="8" y="0"/>
                    <a:pt x="8" y="0"/>
                  </a:cubicBezTo>
                  <a:cubicBezTo>
                    <a:pt x="8" y="0"/>
                    <a:pt x="16" y="0"/>
                    <a:pt x="16" y="0"/>
                  </a:cubicBezTo>
                  <a:cubicBezTo>
                    <a:pt x="16" y="0"/>
                    <a:pt x="16" y="7"/>
                    <a:pt x="16" y="7"/>
                  </a:cubicBezTo>
                  <a:cubicBezTo>
                    <a:pt x="16" y="7"/>
                    <a:pt x="16" y="7"/>
                    <a:pt x="16" y="7"/>
                  </a:cubicBezTo>
                  <a:cubicBezTo>
                    <a:pt x="24" y="13"/>
                    <a:pt x="24" y="13"/>
                    <a:pt x="24" y="13"/>
                  </a:cubicBezTo>
                  <a:cubicBezTo>
                    <a:pt x="32" y="20"/>
                    <a:pt x="32" y="20"/>
                    <a:pt x="24" y="26"/>
                  </a:cubicBezTo>
                  <a:cubicBezTo>
                    <a:pt x="16" y="26"/>
                    <a:pt x="16" y="32"/>
                    <a:pt x="16" y="32"/>
                  </a:cubicBezTo>
                  <a:cubicBezTo>
                    <a:pt x="8"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0" name="Freeform 252"/>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0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8" y="0"/>
                  </a:cubicBezTo>
                  <a:cubicBezTo>
                    <a:pt x="8" y="0"/>
                    <a:pt x="8" y="0"/>
                    <a:pt x="8" y="0"/>
                  </a:cubicBezTo>
                  <a:cubicBezTo>
                    <a:pt x="8" y="0"/>
                    <a:pt x="16" y="0"/>
                    <a:pt x="16" y="0"/>
                  </a:cubicBezTo>
                  <a:cubicBezTo>
                    <a:pt x="16" y="0"/>
                    <a:pt x="16" y="0"/>
                    <a:pt x="16" y="0"/>
                  </a:cubicBezTo>
                  <a:cubicBezTo>
                    <a:pt x="16" y="0"/>
                    <a:pt x="16" y="0"/>
                    <a:pt x="16" y="0"/>
                  </a:cubicBezTo>
                  <a:cubicBezTo>
                    <a:pt x="16" y="8"/>
                    <a:pt x="16" y="8"/>
                    <a:pt x="24" y="8"/>
                  </a:cubicBezTo>
                  <a:cubicBezTo>
                    <a:pt x="24" y="16"/>
                    <a:pt x="32" y="16"/>
                    <a:pt x="24" y="24"/>
                  </a:cubicBezTo>
                  <a:cubicBezTo>
                    <a:pt x="16" y="24"/>
                    <a:pt x="16" y="24"/>
                    <a:pt x="16" y="24"/>
                  </a:cubicBezTo>
                  <a:cubicBezTo>
                    <a:pt x="8" y="32"/>
                    <a:pt x="0" y="24"/>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1" name="Freeform 253"/>
            <p:cNvSpPr>
              <a:spLocks/>
            </p:cNvSpPr>
            <p:nvPr/>
          </p:nvSpPr>
          <p:spPr bwMode="auto">
            <a:xfrm>
              <a:off x="6567488"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0" y="0"/>
                    <a:pt x="32" y="0"/>
                  </a:cubicBezTo>
                  <a:cubicBezTo>
                    <a:pt x="32" y="0"/>
                    <a:pt x="7"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2" name="Freeform 254"/>
            <p:cNvSpPr>
              <a:spLocks noEditPoints="1"/>
            </p:cNvSpPr>
            <p:nvPr/>
          </p:nvSpPr>
          <p:spPr bwMode="auto">
            <a:xfrm>
              <a:off x="6570663" y="5630863"/>
              <a:ext cx="28575" cy="17463"/>
            </a:xfrm>
            <a:custGeom>
              <a:avLst/>
              <a:gdLst>
                <a:gd name="T0" fmla="*/ 2147483647 w 45"/>
                <a:gd name="T1" fmla="*/ 2147483647 h 28"/>
                <a:gd name="T2" fmla="*/ 2147483647 w 45"/>
                <a:gd name="T3" fmla="*/ 2147483647 h 28"/>
                <a:gd name="T4" fmla="*/ 2147483647 w 45"/>
                <a:gd name="T5" fmla="*/ 2147483647 h 28"/>
                <a:gd name="T6" fmla="*/ 2147483647 w 45"/>
                <a:gd name="T7" fmla="*/ 2147483647 h 28"/>
                <a:gd name="T8" fmla="*/ 2147483647 w 45"/>
                <a:gd name="T9" fmla="*/ 2147483647 h 28"/>
                <a:gd name="T10" fmla="*/ 2147483647 w 45"/>
                <a:gd name="T11" fmla="*/ 2147483647 h 28"/>
                <a:gd name="T12" fmla="*/ 2147483647 w 45"/>
                <a:gd name="T13" fmla="*/ 2147483647 h 28"/>
                <a:gd name="T14" fmla="*/ 2147483647 w 45"/>
                <a:gd name="T15" fmla="*/ 2147483647 h 28"/>
                <a:gd name="T16" fmla="*/ 2147483647 w 45"/>
                <a:gd name="T17" fmla="*/ 2147483647 h 28"/>
                <a:gd name="T18" fmla="*/ 2147483647 w 45"/>
                <a:gd name="T19" fmla="*/ 2147483647 h 28"/>
                <a:gd name="T20" fmla="*/ 2147483647 w 45"/>
                <a:gd name="T21" fmla="*/ 2147483647 h 28"/>
                <a:gd name="T22" fmla="*/ 2147483647 w 45"/>
                <a:gd name="T23" fmla="*/ 2147483647 h 28"/>
                <a:gd name="T24" fmla="*/ 2147483647 w 45"/>
                <a:gd name="T25" fmla="*/ 2147483647 h 28"/>
                <a:gd name="T26" fmla="*/ 2147483647 w 45"/>
                <a:gd name="T27" fmla="*/ 2147483647 h 28"/>
                <a:gd name="T28" fmla="*/ 2147483647 w 45"/>
                <a:gd name="T29" fmla="*/ 2147483647 h 28"/>
                <a:gd name="T30" fmla="*/ 2147483647 w 45"/>
                <a:gd name="T31" fmla="*/ 2147483647 h 28"/>
                <a:gd name="T32" fmla="*/ 2147483647 w 45"/>
                <a:gd name="T33" fmla="*/ 2147483647 h 28"/>
                <a:gd name="T34" fmla="*/ 2147483647 w 45"/>
                <a:gd name="T35" fmla="*/ 2147483647 h 28"/>
                <a:gd name="T36" fmla="*/ 2147483647 w 45"/>
                <a:gd name="T37" fmla="*/ 2147483647 h 28"/>
                <a:gd name="T38" fmla="*/ 2147483647 w 45"/>
                <a:gd name="T39" fmla="*/ 2147483647 h 28"/>
                <a:gd name="T40" fmla="*/ 2147483647 w 45"/>
                <a:gd name="T41" fmla="*/ 2147483647 h 28"/>
                <a:gd name="T42" fmla="*/ 2147483647 w 45"/>
                <a:gd name="T43" fmla="*/ 2147483647 h 28"/>
                <a:gd name="T44" fmla="*/ 2147483647 w 45"/>
                <a:gd name="T45" fmla="*/ 2147483647 h 28"/>
                <a:gd name="T46" fmla="*/ 2147483647 w 45"/>
                <a:gd name="T47" fmla="*/ 2147483647 h 28"/>
                <a:gd name="T48" fmla="*/ 2147483647 w 45"/>
                <a:gd name="T49" fmla="*/ 2147483647 h 28"/>
                <a:gd name="T50" fmla="*/ 2147483647 w 45"/>
                <a:gd name="T51" fmla="*/ 2147483647 h 28"/>
                <a:gd name="T52" fmla="*/ 2147483647 w 45"/>
                <a:gd name="T53" fmla="*/ 2147483647 h 28"/>
                <a:gd name="T54" fmla="*/ 2147483647 w 45"/>
                <a:gd name="T55" fmla="*/ 2147483647 h 28"/>
                <a:gd name="T56" fmla="*/ 2147483647 w 45"/>
                <a:gd name="T57" fmla="*/ 2147483647 h 28"/>
                <a:gd name="T58" fmla="*/ 2147483647 w 45"/>
                <a:gd name="T59" fmla="*/ 2147483647 h 28"/>
                <a:gd name="T60" fmla="*/ 2147483647 w 45"/>
                <a:gd name="T61" fmla="*/ 2147483647 h 28"/>
                <a:gd name="T62" fmla="*/ 2147483647 w 45"/>
                <a:gd name="T63" fmla="*/ 2147483647 h 28"/>
                <a:gd name="T64" fmla="*/ 2147483647 w 45"/>
                <a:gd name="T65" fmla="*/ 2147483647 h 28"/>
                <a:gd name="T66" fmla="*/ 2147483647 w 45"/>
                <a:gd name="T67" fmla="*/ 2147483647 h 28"/>
                <a:gd name="T68" fmla="*/ 2147483647 w 45"/>
                <a:gd name="T69" fmla="*/ 2147483647 h 28"/>
                <a:gd name="T70" fmla="*/ 2147483647 w 45"/>
                <a:gd name="T71" fmla="*/ 2147483647 h 28"/>
                <a:gd name="T72" fmla="*/ 2147483647 w 45"/>
                <a:gd name="T73" fmla="*/ 2147483647 h 28"/>
                <a:gd name="T74" fmla="*/ 2147483647 w 45"/>
                <a:gd name="T75" fmla="*/ 2147483647 h 28"/>
                <a:gd name="T76" fmla="*/ 2147483647 w 45"/>
                <a:gd name="T77" fmla="*/ 2147483647 h 28"/>
                <a:gd name="T78" fmla="*/ 2147483647 w 45"/>
                <a:gd name="T79" fmla="*/ 2147483647 h 28"/>
                <a:gd name="T80" fmla="*/ 2147483647 w 45"/>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
                <a:gd name="T124" fmla="*/ 0 h 28"/>
                <a:gd name="T125" fmla="*/ 45 w 45"/>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 h="28">
                  <a:moveTo>
                    <a:pt x="18" y="13"/>
                  </a:moveTo>
                  <a:lnTo>
                    <a:pt x="13" y="10"/>
                  </a:lnTo>
                  <a:lnTo>
                    <a:pt x="23" y="12"/>
                  </a:lnTo>
                  <a:lnTo>
                    <a:pt x="17" y="13"/>
                  </a:lnTo>
                  <a:lnTo>
                    <a:pt x="22" y="10"/>
                  </a:lnTo>
                  <a:lnTo>
                    <a:pt x="20" y="11"/>
                  </a:lnTo>
                  <a:lnTo>
                    <a:pt x="24" y="6"/>
                  </a:lnTo>
                  <a:cubicBezTo>
                    <a:pt x="25" y="5"/>
                    <a:pt x="26" y="4"/>
                    <a:pt x="28" y="4"/>
                  </a:cubicBezTo>
                  <a:lnTo>
                    <a:pt x="34" y="2"/>
                  </a:lnTo>
                  <a:lnTo>
                    <a:pt x="38" y="17"/>
                  </a:lnTo>
                  <a:lnTo>
                    <a:pt x="34" y="18"/>
                  </a:lnTo>
                  <a:lnTo>
                    <a:pt x="26" y="20"/>
                  </a:lnTo>
                  <a:cubicBezTo>
                    <a:pt x="26" y="20"/>
                    <a:pt x="25" y="20"/>
                    <a:pt x="24" y="20"/>
                  </a:cubicBezTo>
                  <a:lnTo>
                    <a:pt x="15" y="20"/>
                  </a:lnTo>
                  <a:cubicBezTo>
                    <a:pt x="14" y="20"/>
                    <a:pt x="12" y="20"/>
                    <a:pt x="11" y="19"/>
                  </a:cubicBezTo>
                  <a:lnTo>
                    <a:pt x="7" y="16"/>
                  </a:lnTo>
                  <a:lnTo>
                    <a:pt x="18" y="14"/>
                  </a:lnTo>
                  <a:lnTo>
                    <a:pt x="15" y="18"/>
                  </a:lnTo>
                  <a:lnTo>
                    <a:pt x="15" y="9"/>
                  </a:lnTo>
                  <a:lnTo>
                    <a:pt x="18" y="13"/>
                  </a:lnTo>
                  <a:close/>
                  <a:moveTo>
                    <a:pt x="2" y="18"/>
                  </a:moveTo>
                  <a:cubicBezTo>
                    <a:pt x="0" y="15"/>
                    <a:pt x="0" y="12"/>
                    <a:pt x="2" y="9"/>
                  </a:cubicBezTo>
                  <a:lnTo>
                    <a:pt x="5" y="5"/>
                  </a:lnTo>
                  <a:cubicBezTo>
                    <a:pt x="8" y="1"/>
                    <a:pt x="13" y="0"/>
                    <a:pt x="16" y="3"/>
                  </a:cubicBezTo>
                  <a:lnTo>
                    <a:pt x="20" y="6"/>
                  </a:lnTo>
                  <a:lnTo>
                    <a:pt x="15" y="4"/>
                  </a:lnTo>
                  <a:lnTo>
                    <a:pt x="24" y="4"/>
                  </a:lnTo>
                  <a:lnTo>
                    <a:pt x="23" y="5"/>
                  </a:lnTo>
                  <a:lnTo>
                    <a:pt x="31" y="3"/>
                  </a:lnTo>
                  <a:lnTo>
                    <a:pt x="35" y="2"/>
                  </a:lnTo>
                  <a:cubicBezTo>
                    <a:pt x="39" y="1"/>
                    <a:pt x="43" y="3"/>
                    <a:pt x="44" y="7"/>
                  </a:cubicBezTo>
                  <a:cubicBezTo>
                    <a:pt x="45" y="11"/>
                    <a:pt x="43" y="16"/>
                    <a:pt x="39" y="17"/>
                  </a:cubicBezTo>
                  <a:lnTo>
                    <a:pt x="33" y="19"/>
                  </a:lnTo>
                  <a:lnTo>
                    <a:pt x="37" y="16"/>
                  </a:lnTo>
                  <a:lnTo>
                    <a:pt x="33" y="21"/>
                  </a:lnTo>
                  <a:cubicBezTo>
                    <a:pt x="32" y="22"/>
                    <a:pt x="31" y="23"/>
                    <a:pt x="31" y="23"/>
                  </a:cubicBezTo>
                  <a:lnTo>
                    <a:pt x="26" y="26"/>
                  </a:lnTo>
                  <a:cubicBezTo>
                    <a:pt x="24" y="27"/>
                    <a:pt x="22" y="28"/>
                    <a:pt x="20" y="27"/>
                  </a:cubicBezTo>
                  <a:lnTo>
                    <a:pt x="10" y="25"/>
                  </a:lnTo>
                  <a:cubicBezTo>
                    <a:pt x="8" y="25"/>
                    <a:pt x="6" y="24"/>
                    <a:pt x="5" y="22"/>
                  </a:cubicBezTo>
                  <a:lnTo>
                    <a:pt x="2"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3" name="Freeform 255"/>
            <p:cNvSpPr>
              <a:spLocks/>
            </p:cNvSpPr>
            <p:nvPr/>
          </p:nvSpPr>
          <p:spPr bwMode="auto">
            <a:xfrm>
              <a:off x="6607175" y="5621338"/>
              <a:ext cx="20638" cy="30163"/>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2"/>
                  </a:moveTo>
                  <a:cubicBezTo>
                    <a:pt x="32" y="28"/>
                    <a:pt x="22" y="21"/>
                    <a:pt x="16" y="14"/>
                  </a:cubicBezTo>
                  <a:cubicBezTo>
                    <a:pt x="16" y="7"/>
                    <a:pt x="16" y="7"/>
                    <a:pt x="11" y="0"/>
                  </a:cubicBezTo>
                  <a:cubicBezTo>
                    <a:pt x="11" y="0"/>
                    <a:pt x="6" y="0"/>
                    <a:pt x="6" y="7"/>
                  </a:cubicBezTo>
                  <a:cubicBezTo>
                    <a:pt x="0" y="14"/>
                    <a:pt x="0" y="14"/>
                    <a:pt x="0" y="28"/>
                  </a:cubicBezTo>
                  <a:cubicBezTo>
                    <a:pt x="0" y="48"/>
                    <a:pt x="6" y="48"/>
                    <a:pt x="16"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4" name="Freeform 256"/>
            <p:cNvSpPr>
              <a:spLocks/>
            </p:cNvSpPr>
            <p:nvPr/>
          </p:nvSpPr>
          <p:spPr bwMode="auto">
            <a:xfrm>
              <a:off x="6607175"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13" y="0"/>
                  </a:cubicBezTo>
                  <a:cubicBezTo>
                    <a:pt x="13" y="0"/>
                    <a:pt x="13" y="0"/>
                    <a:pt x="13" y="0"/>
                  </a:cubicBezTo>
                  <a:cubicBezTo>
                    <a:pt x="20" y="0"/>
                    <a:pt x="20" y="0"/>
                    <a:pt x="20" y="0"/>
                  </a:cubicBezTo>
                  <a:cubicBezTo>
                    <a:pt x="20" y="7"/>
                    <a:pt x="20" y="7"/>
                    <a:pt x="20" y="7"/>
                  </a:cubicBezTo>
                  <a:cubicBezTo>
                    <a:pt x="20" y="7"/>
                    <a:pt x="20" y="13"/>
                    <a:pt x="20" y="13"/>
                  </a:cubicBezTo>
                  <a:cubicBezTo>
                    <a:pt x="26" y="20"/>
                    <a:pt x="32" y="26"/>
                    <a:pt x="20" y="26"/>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5" name="Freeform 257"/>
            <p:cNvSpPr>
              <a:spLocks/>
            </p:cNvSpPr>
            <p:nvPr/>
          </p:nvSpPr>
          <p:spPr bwMode="auto">
            <a:xfrm>
              <a:off x="6607175"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7"/>
                  </a:cubicBezTo>
                  <a:cubicBezTo>
                    <a:pt x="7" y="0"/>
                    <a:pt x="7" y="0"/>
                    <a:pt x="13" y="0"/>
                  </a:cubicBezTo>
                  <a:cubicBezTo>
                    <a:pt x="13" y="0"/>
                    <a:pt x="13" y="0"/>
                    <a:pt x="13" y="0"/>
                  </a:cubicBezTo>
                  <a:cubicBezTo>
                    <a:pt x="20" y="0"/>
                    <a:pt x="20" y="0"/>
                    <a:pt x="20" y="7"/>
                  </a:cubicBezTo>
                  <a:cubicBezTo>
                    <a:pt x="20" y="7"/>
                    <a:pt x="20" y="7"/>
                    <a:pt x="20" y="7"/>
                  </a:cubicBezTo>
                  <a:cubicBezTo>
                    <a:pt x="20" y="7"/>
                    <a:pt x="20" y="13"/>
                    <a:pt x="20" y="13"/>
                  </a:cubicBezTo>
                  <a:cubicBezTo>
                    <a:pt x="26" y="20"/>
                    <a:pt x="32" y="20"/>
                    <a:pt x="20" y="26"/>
                  </a:cubicBezTo>
                  <a:cubicBezTo>
                    <a:pt x="20" y="26"/>
                    <a:pt x="13" y="26"/>
                    <a:pt x="13" y="32"/>
                  </a:cubicBezTo>
                  <a:cubicBezTo>
                    <a:pt x="7" y="32"/>
                    <a:pt x="0" y="26"/>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6" name="Freeform 258"/>
            <p:cNvSpPr>
              <a:spLocks/>
            </p:cNvSpPr>
            <p:nvPr/>
          </p:nvSpPr>
          <p:spPr bwMode="auto">
            <a:xfrm>
              <a:off x="6607175" y="5630863"/>
              <a:ext cx="11113" cy="11113"/>
            </a:xfrm>
            <a:custGeom>
              <a:avLst/>
              <a:gdLst>
                <a:gd name="T0" fmla="*/ 0 w 16"/>
                <a:gd name="T1" fmla="*/ 2147483647 h 16"/>
                <a:gd name="T2" fmla="*/ 0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6" y="4"/>
                  </a:cubicBezTo>
                  <a:cubicBezTo>
                    <a:pt x="6" y="4"/>
                    <a:pt x="6" y="0"/>
                    <a:pt x="6" y="4"/>
                  </a:cubicBezTo>
                  <a:cubicBezTo>
                    <a:pt x="6" y="4"/>
                    <a:pt x="6" y="4"/>
                    <a:pt x="11" y="4"/>
                  </a:cubicBezTo>
                  <a:cubicBezTo>
                    <a:pt x="11" y="4"/>
                    <a:pt x="11" y="4"/>
                    <a:pt x="11" y="4"/>
                  </a:cubicBezTo>
                  <a:cubicBezTo>
                    <a:pt x="11" y="4"/>
                    <a:pt x="11" y="8"/>
                    <a:pt x="11" y="8"/>
                  </a:cubicBezTo>
                  <a:cubicBezTo>
                    <a:pt x="16" y="12"/>
                    <a:pt x="16" y="12"/>
                    <a:pt x="11" y="16"/>
                  </a:cubicBezTo>
                  <a:cubicBezTo>
                    <a:pt x="11" y="16"/>
                    <a:pt x="6" y="16"/>
                    <a:pt x="6" y="16"/>
                  </a:cubicBezTo>
                  <a:cubicBezTo>
                    <a:pt x="0" y="16"/>
                    <a:pt x="0"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7" name="Freeform 259"/>
            <p:cNvSpPr>
              <a:spLocks/>
            </p:cNvSpPr>
            <p:nvPr/>
          </p:nvSpPr>
          <p:spPr bwMode="auto">
            <a:xfrm>
              <a:off x="6607175"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6" y="0"/>
                    <a:pt x="32" y="0"/>
                  </a:cubicBezTo>
                  <a:cubicBezTo>
                    <a:pt x="32" y="0"/>
                    <a:pt x="13"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8" name="Freeform 260"/>
            <p:cNvSpPr>
              <a:spLocks noEditPoints="1"/>
            </p:cNvSpPr>
            <p:nvPr/>
          </p:nvSpPr>
          <p:spPr bwMode="auto">
            <a:xfrm>
              <a:off x="6610350" y="5630863"/>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7"/>
                <a:gd name="T101" fmla="*/ 45 w 4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7">
                  <a:moveTo>
                    <a:pt x="18" y="12"/>
                  </a:moveTo>
                  <a:lnTo>
                    <a:pt x="13" y="9"/>
                  </a:lnTo>
                  <a:lnTo>
                    <a:pt x="24" y="11"/>
                  </a:lnTo>
                  <a:lnTo>
                    <a:pt x="19" y="11"/>
                  </a:lnTo>
                  <a:lnTo>
                    <a:pt x="25" y="8"/>
                  </a:lnTo>
                  <a:lnTo>
                    <a:pt x="23" y="9"/>
                  </a:lnTo>
                  <a:lnTo>
                    <a:pt x="31" y="2"/>
                  </a:lnTo>
                  <a:lnTo>
                    <a:pt x="39" y="16"/>
                  </a:lnTo>
                  <a:lnTo>
                    <a:pt x="36" y="17"/>
                  </a:lnTo>
                  <a:lnTo>
                    <a:pt x="29" y="19"/>
                  </a:lnTo>
                  <a:cubicBezTo>
                    <a:pt x="27" y="20"/>
                    <a:pt x="26" y="20"/>
                    <a:pt x="25" y="19"/>
                  </a:cubicBezTo>
                  <a:lnTo>
                    <a:pt x="10" y="16"/>
                  </a:lnTo>
                  <a:lnTo>
                    <a:pt x="18" y="13"/>
                  </a:lnTo>
                  <a:lnTo>
                    <a:pt x="15" y="17"/>
                  </a:lnTo>
                  <a:lnTo>
                    <a:pt x="15" y="8"/>
                  </a:lnTo>
                  <a:lnTo>
                    <a:pt x="18" y="12"/>
                  </a:lnTo>
                  <a:close/>
                  <a:moveTo>
                    <a:pt x="2" y="17"/>
                  </a:moveTo>
                  <a:cubicBezTo>
                    <a:pt x="0" y="14"/>
                    <a:pt x="0" y="11"/>
                    <a:pt x="2" y="8"/>
                  </a:cubicBezTo>
                  <a:lnTo>
                    <a:pt x="5" y="4"/>
                  </a:lnTo>
                  <a:cubicBezTo>
                    <a:pt x="7" y="1"/>
                    <a:pt x="10" y="0"/>
                    <a:pt x="13" y="1"/>
                  </a:cubicBezTo>
                  <a:lnTo>
                    <a:pt x="28" y="4"/>
                  </a:lnTo>
                  <a:lnTo>
                    <a:pt x="24" y="4"/>
                  </a:lnTo>
                  <a:lnTo>
                    <a:pt x="31" y="2"/>
                  </a:lnTo>
                  <a:lnTo>
                    <a:pt x="34" y="1"/>
                  </a:lnTo>
                  <a:cubicBezTo>
                    <a:pt x="38" y="0"/>
                    <a:pt x="42" y="1"/>
                    <a:pt x="43" y="4"/>
                  </a:cubicBezTo>
                  <a:cubicBezTo>
                    <a:pt x="45" y="8"/>
                    <a:pt x="45" y="12"/>
                    <a:pt x="42" y="14"/>
                  </a:cubicBezTo>
                  <a:lnTo>
                    <a:pt x="34" y="21"/>
                  </a:lnTo>
                  <a:cubicBezTo>
                    <a:pt x="33" y="22"/>
                    <a:pt x="33" y="22"/>
                    <a:pt x="32" y="23"/>
                  </a:cubicBezTo>
                  <a:lnTo>
                    <a:pt x="26" y="26"/>
                  </a:lnTo>
                  <a:cubicBezTo>
                    <a:pt x="24" y="26"/>
                    <a:pt x="23" y="27"/>
                    <a:pt x="21" y="26"/>
                  </a:cubicBezTo>
                  <a:lnTo>
                    <a:pt x="10" y="24"/>
                  </a:lnTo>
                  <a:cubicBezTo>
                    <a:pt x="8" y="24"/>
                    <a:pt x="6" y="23"/>
                    <a:pt x="5" y="21"/>
                  </a:cubicBezTo>
                  <a:lnTo>
                    <a:pt x="2" y="1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9" name="Freeform 261"/>
            <p:cNvSpPr>
              <a:spLocks/>
            </p:cNvSpPr>
            <p:nvPr/>
          </p:nvSpPr>
          <p:spPr bwMode="auto">
            <a:xfrm>
              <a:off x="6637338" y="5630863"/>
              <a:ext cx="30163" cy="20638"/>
            </a:xfrm>
            <a:custGeom>
              <a:avLst/>
              <a:gdLst>
                <a:gd name="T0" fmla="*/ 2147483647 w 48"/>
                <a:gd name="T1" fmla="*/ 2147483647 h 32"/>
                <a:gd name="T2" fmla="*/ 2147483647 w 48"/>
                <a:gd name="T3" fmla="*/ 2147483647 h 32"/>
                <a:gd name="T4" fmla="*/ 2147483647 w 48"/>
                <a:gd name="T5" fmla="*/ 0 h 32"/>
                <a:gd name="T6" fmla="*/ 0 w 48"/>
                <a:gd name="T7" fmla="*/ 2147483647 h 32"/>
                <a:gd name="T8" fmla="*/ 0 w 48"/>
                <a:gd name="T9" fmla="*/ 2147483647 h 32"/>
                <a:gd name="T10" fmla="*/ 2147483647 w 48"/>
                <a:gd name="T11" fmla="*/ 2147483647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32" y="23"/>
                  </a:moveTo>
                  <a:cubicBezTo>
                    <a:pt x="48" y="14"/>
                    <a:pt x="32" y="10"/>
                    <a:pt x="16" y="5"/>
                  </a:cubicBezTo>
                  <a:cubicBezTo>
                    <a:pt x="24" y="0"/>
                    <a:pt x="24" y="0"/>
                    <a:pt x="16" y="0"/>
                  </a:cubicBezTo>
                  <a:cubicBezTo>
                    <a:pt x="8" y="0"/>
                    <a:pt x="0" y="0"/>
                    <a:pt x="0" y="5"/>
                  </a:cubicBezTo>
                  <a:cubicBezTo>
                    <a:pt x="0" y="14"/>
                    <a:pt x="0" y="10"/>
                    <a:pt x="0" y="19"/>
                  </a:cubicBezTo>
                  <a:cubicBezTo>
                    <a:pt x="8" y="32"/>
                    <a:pt x="24" y="28"/>
                    <a:pt x="32" y="2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0" name="Freeform 262"/>
            <p:cNvSpPr>
              <a:spLocks/>
            </p:cNvSpPr>
            <p:nvPr/>
          </p:nvSpPr>
          <p:spPr bwMode="auto">
            <a:xfrm>
              <a:off x="6637338" y="5630863"/>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2"/>
                  </a:moveTo>
                  <a:cubicBezTo>
                    <a:pt x="0" y="16"/>
                    <a:pt x="0" y="16"/>
                    <a:pt x="7" y="6"/>
                  </a:cubicBezTo>
                  <a:cubicBezTo>
                    <a:pt x="7" y="6"/>
                    <a:pt x="7" y="6"/>
                    <a:pt x="7" y="0"/>
                  </a:cubicBezTo>
                  <a:cubicBezTo>
                    <a:pt x="7" y="0"/>
                    <a:pt x="7" y="0"/>
                    <a:pt x="13" y="0"/>
                  </a:cubicBezTo>
                  <a:cubicBezTo>
                    <a:pt x="13" y="0"/>
                    <a:pt x="13" y="6"/>
                    <a:pt x="13" y="6"/>
                  </a:cubicBezTo>
                  <a:cubicBezTo>
                    <a:pt x="20" y="6"/>
                    <a:pt x="13" y="6"/>
                    <a:pt x="13" y="6"/>
                  </a:cubicBezTo>
                  <a:cubicBezTo>
                    <a:pt x="20" y="11"/>
                    <a:pt x="20" y="11"/>
                    <a:pt x="20" y="11"/>
                  </a:cubicBezTo>
                  <a:cubicBezTo>
                    <a:pt x="32" y="11"/>
                    <a:pt x="32" y="16"/>
                    <a:pt x="26" y="22"/>
                  </a:cubicBezTo>
                  <a:cubicBezTo>
                    <a:pt x="20" y="27"/>
                    <a:pt x="20" y="27"/>
                    <a:pt x="20" y="27"/>
                  </a:cubicBezTo>
                  <a:cubicBezTo>
                    <a:pt x="13" y="32"/>
                    <a:pt x="7" y="32"/>
                    <a:pt x="7"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1" name="Freeform 263"/>
            <p:cNvSpPr>
              <a:spLocks/>
            </p:cNvSpPr>
            <p:nvPr/>
          </p:nvSpPr>
          <p:spPr bwMode="auto">
            <a:xfrm>
              <a:off x="6637338" y="5630863"/>
              <a:ext cx="20638" cy="20638"/>
            </a:xfrm>
            <a:custGeom>
              <a:avLst/>
              <a:gdLst>
                <a:gd name="T0" fmla="*/ 2147483647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4"/>
                  </a:moveTo>
                  <a:cubicBezTo>
                    <a:pt x="0" y="16"/>
                    <a:pt x="0" y="16"/>
                    <a:pt x="7" y="0"/>
                  </a:cubicBezTo>
                  <a:cubicBezTo>
                    <a:pt x="7" y="0"/>
                    <a:pt x="7" y="0"/>
                    <a:pt x="7" y="0"/>
                  </a:cubicBezTo>
                  <a:cubicBezTo>
                    <a:pt x="7" y="0"/>
                    <a:pt x="7" y="0"/>
                    <a:pt x="13" y="0"/>
                  </a:cubicBezTo>
                  <a:cubicBezTo>
                    <a:pt x="13" y="0"/>
                    <a:pt x="13" y="0"/>
                    <a:pt x="13" y="0"/>
                  </a:cubicBezTo>
                  <a:cubicBezTo>
                    <a:pt x="13" y="0"/>
                    <a:pt x="13" y="0"/>
                    <a:pt x="13" y="8"/>
                  </a:cubicBezTo>
                  <a:cubicBezTo>
                    <a:pt x="20" y="8"/>
                    <a:pt x="20" y="8"/>
                    <a:pt x="20" y="8"/>
                  </a:cubicBezTo>
                  <a:cubicBezTo>
                    <a:pt x="26" y="8"/>
                    <a:pt x="32" y="16"/>
                    <a:pt x="26" y="24"/>
                  </a:cubicBezTo>
                  <a:cubicBezTo>
                    <a:pt x="20" y="24"/>
                    <a:pt x="20" y="32"/>
                    <a:pt x="20" y="32"/>
                  </a:cubicBezTo>
                  <a:cubicBezTo>
                    <a:pt x="13" y="32"/>
                    <a:pt x="7" y="32"/>
                    <a:pt x="7"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2" name="Freeform 264"/>
            <p:cNvSpPr>
              <a:spLocks/>
            </p:cNvSpPr>
            <p:nvPr/>
          </p:nvSpPr>
          <p:spPr bwMode="auto">
            <a:xfrm>
              <a:off x="6648450" y="5630863"/>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0"/>
                    <a:pt x="0" y="0"/>
                  </a:cubicBezTo>
                  <a:cubicBezTo>
                    <a:pt x="0" y="0"/>
                    <a:pt x="0" y="0"/>
                    <a:pt x="6" y="0"/>
                  </a:cubicBezTo>
                  <a:cubicBezTo>
                    <a:pt x="6" y="0"/>
                    <a:pt x="6" y="0"/>
                    <a:pt x="6" y="0"/>
                  </a:cubicBezTo>
                  <a:cubicBezTo>
                    <a:pt x="6" y="0"/>
                    <a:pt x="6" y="8"/>
                    <a:pt x="6" y="8"/>
                  </a:cubicBezTo>
                  <a:cubicBezTo>
                    <a:pt x="11" y="8"/>
                    <a:pt x="11" y="8"/>
                    <a:pt x="11" y="8"/>
                  </a:cubicBezTo>
                  <a:cubicBezTo>
                    <a:pt x="16" y="16"/>
                    <a:pt x="16" y="16"/>
                    <a:pt x="11" y="24"/>
                  </a:cubicBezTo>
                  <a:cubicBezTo>
                    <a:pt x="11" y="24"/>
                    <a:pt x="11" y="24"/>
                    <a:pt x="11" y="32"/>
                  </a:cubicBezTo>
                  <a:cubicBezTo>
                    <a:pt x="6" y="32"/>
                    <a:pt x="0"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3" name="Freeform 265"/>
            <p:cNvSpPr>
              <a:spLocks/>
            </p:cNvSpPr>
            <p:nvPr/>
          </p:nvSpPr>
          <p:spPr bwMode="auto">
            <a:xfrm>
              <a:off x="6648450" y="5630863"/>
              <a:ext cx="19050" cy="11113"/>
            </a:xfrm>
            <a:custGeom>
              <a:avLst/>
              <a:gdLst>
                <a:gd name="T0" fmla="*/ 0 w 32"/>
                <a:gd name="T1" fmla="*/ 2147483647 h 16"/>
                <a:gd name="T2" fmla="*/ 2147483647 w 32"/>
                <a:gd name="T3" fmla="*/ 0 h 16"/>
                <a:gd name="T4" fmla="*/ 0 w 32"/>
                <a:gd name="T5" fmla="*/ 2147483647 h 16"/>
                <a:gd name="T6" fmla="*/ 0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0" y="16"/>
                  </a:moveTo>
                  <a:cubicBezTo>
                    <a:pt x="24" y="11"/>
                    <a:pt x="24" y="6"/>
                    <a:pt x="32" y="0"/>
                  </a:cubicBezTo>
                  <a:cubicBezTo>
                    <a:pt x="32" y="0"/>
                    <a:pt x="8"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4" name="Freeform 266"/>
            <p:cNvSpPr>
              <a:spLocks noEditPoints="1"/>
            </p:cNvSpPr>
            <p:nvPr/>
          </p:nvSpPr>
          <p:spPr bwMode="auto">
            <a:xfrm>
              <a:off x="6648450" y="5630863"/>
              <a:ext cx="30163" cy="22225"/>
            </a:xfrm>
            <a:custGeom>
              <a:avLst/>
              <a:gdLst>
                <a:gd name="T0" fmla="*/ 2147483647 w 49"/>
                <a:gd name="T1" fmla="*/ 2147483647 h 34"/>
                <a:gd name="T2" fmla="*/ 2147483647 w 49"/>
                <a:gd name="T3" fmla="*/ 2147483647 h 34"/>
                <a:gd name="T4" fmla="*/ 2147483647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2147483647 h 34"/>
                <a:gd name="T14" fmla="*/ 2147483647 w 49"/>
                <a:gd name="T15" fmla="*/ 2147483647 h 34"/>
                <a:gd name="T16" fmla="*/ 2147483647 w 49"/>
                <a:gd name="T17" fmla="*/ 2147483647 h 34"/>
                <a:gd name="T18" fmla="*/ 2147483647 w 49"/>
                <a:gd name="T19" fmla="*/ 2147483647 h 34"/>
                <a:gd name="T20" fmla="*/ 2147483647 w 49"/>
                <a:gd name="T21" fmla="*/ 2147483647 h 34"/>
                <a:gd name="T22" fmla="*/ 2147483647 w 49"/>
                <a:gd name="T23" fmla="*/ 2147483647 h 34"/>
                <a:gd name="T24" fmla="*/ 2147483647 w 49"/>
                <a:gd name="T25" fmla="*/ 2147483647 h 34"/>
                <a:gd name="T26" fmla="*/ 2147483647 w 49"/>
                <a:gd name="T27" fmla="*/ 2147483647 h 34"/>
                <a:gd name="T28" fmla="*/ 2147483647 w 49"/>
                <a:gd name="T29" fmla="*/ 2147483647 h 34"/>
                <a:gd name="T30" fmla="*/ 0 w 49"/>
                <a:gd name="T31" fmla="*/ 2147483647 h 34"/>
                <a:gd name="T32" fmla="*/ 0 w 49"/>
                <a:gd name="T33" fmla="*/ 2147483647 h 34"/>
                <a:gd name="T34" fmla="*/ 2147483647 w 49"/>
                <a:gd name="T35" fmla="*/ 2147483647 h 34"/>
                <a:gd name="T36" fmla="*/ 2147483647 w 49"/>
                <a:gd name="T37" fmla="*/ 2147483647 h 34"/>
                <a:gd name="T38" fmla="*/ 2147483647 w 49"/>
                <a:gd name="T39" fmla="*/ 2147483647 h 34"/>
                <a:gd name="T40" fmla="*/ 2147483647 w 49"/>
                <a:gd name="T41" fmla="*/ 2147483647 h 34"/>
                <a:gd name="T42" fmla="*/ 2147483647 w 49"/>
                <a:gd name="T43" fmla="*/ 2147483647 h 34"/>
                <a:gd name="T44" fmla="*/ 2147483647 w 49"/>
                <a:gd name="T45" fmla="*/ 2147483647 h 34"/>
                <a:gd name="T46" fmla="*/ 2147483647 w 49"/>
                <a:gd name="T47" fmla="*/ 2147483647 h 34"/>
                <a:gd name="T48" fmla="*/ 2147483647 w 49"/>
                <a:gd name="T49" fmla="*/ 2147483647 h 34"/>
                <a:gd name="T50" fmla="*/ 2147483647 w 49"/>
                <a:gd name="T51" fmla="*/ 2147483647 h 34"/>
                <a:gd name="T52" fmla="*/ 2147483647 w 49"/>
                <a:gd name="T53" fmla="*/ 2147483647 h 34"/>
                <a:gd name="T54" fmla="*/ 2147483647 w 49"/>
                <a:gd name="T55" fmla="*/ 2147483647 h 34"/>
                <a:gd name="T56" fmla="*/ 2147483647 w 49"/>
                <a:gd name="T57" fmla="*/ 2147483647 h 34"/>
                <a:gd name="T58" fmla="*/ 2147483647 w 49"/>
                <a:gd name="T59" fmla="*/ 2147483647 h 34"/>
                <a:gd name="T60" fmla="*/ 0 w 49"/>
                <a:gd name="T61" fmla="*/ 2147483647 h 34"/>
                <a:gd name="T62" fmla="*/ 0 w 49"/>
                <a:gd name="T63" fmla="*/ 2147483647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
                <a:gd name="T97" fmla="*/ 0 h 34"/>
                <a:gd name="T98" fmla="*/ 49 w 49"/>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 h="34">
                  <a:moveTo>
                    <a:pt x="16" y="25"/>
                  </a:moveTo>
                  <a:lnTo>
                    <a:pt x="6" y="18"/>
                  </a:lnTo>
                  <a:lnTo>
                    <a:pt x="20" y="14"/>
                  </a:lnTo>
                  <a:lnTo>
                    <a:pt x="19" y="14"/>
                  </a:lnTo>
                  <a:lnTo>
                    <a:pt x="27" y="10"/>
                  </a:lnTo>
                  <a:lnTo>
                    <a:pt x="25" y="11"/>
                  </a:lnTo>
                  <a:lnTo>
                    <a:pt x="35" y="3"/>
                  </a:lnTo>
                  <a:lnTo>
                    <a:pt x="44" y="17"/>
                  </a:lnTo>
                  <a:lnTo>
                    <a:pt x="40" y="19"/>
                  </a:lnTo>
                  <a:lnTo>
                    <a:pt x="31" y="23"/>
                  </a:lnTo>
                  <a:cubicBezTo>
                    <a:pt x="30" y="23"/>
                    <a:pt x="30" y="23"/>
                    <a:pt x="30" y="23"/>
                  </a:cubicBezTo>
                  <a:lnTo>
                    <a:pt x="11" y="28"/>
                  </a:lnTo>
                  <a:lnTo>
                    <a:pt x="16" y="20"/>
                  </a:lnTo>
                  <a:lnTo>
                    <a:pt x="16" y="23"/>
                  </a:lnTo>
                  <a:lnTo>
                    <a:pt x="16" y="25"/>
                  </a:lnTo>
                  <a:close/>
                  <a:moveTo>
                    <a:pt x="0" y="23"/>
                  </a:moveTo>
                  <a:lnTo>
                    <a:pt x="0" y="20"/>
                  </a:lnTo>
                  <a:cubicBezTo>
                    <a:pt x="0" y="17"/>
                    <a:pt x="3" y="14"/>
                    <a:pt x="6" y="13"/>
                  </a:cubicBezTo>
                  <a:lnTo>
                    <a:pt x="25" y="8"/>
                  </a:lnTo>
                  <a:lnTo>
                    <a:pt x="24" y="8"/>
                  </a:lnTo>
                  <a:lnTo>
                    <a:pt x="33" y="4"/>
                  </a:lnTo>
                  <a:lnTo>
                    <a:pt x="37" y="2"/>
                  </a:lnTo>
                  <a:cubicBezTo>
                    <a:pt x="41" y="0"/>
                    <a:pt x="45" y="2"/>
                    <a:pt x="47" y="5"/>
                  </a:cubicBezTo>
                  <a:cubicBezTo>
                    <a:pt x="49" y="9"/>
                    <a:pt x="49" y="13"/>
                    <a:pt x="45" y="16"/>
                  </a:cubicBezTo>
                  <a:lnTo>
                    <a:pt x="35" y="24"/>
                  </a:lnTo>
                  <a:cubicBezTo>
                    <a:pt x="35" y="24"/>
                    <a:pt x="35" y="24"/>
                    <a:pt x="34" y="25"/>
                  </a:cubicBezTo>
                  <a:lnTo>
                    <a:pt x="26" y="29"/>
                  </a:lnTo>
                  <a:cubicBezTo>
                    <a:pt x="26" y="29"/>
                    <a:pt x="25" y="29"/>
                    <a:pt x="25" y="29"/>
                  </a:cubicBezTo>
                  <a:lnTo>
                    <a:pt x="11" y="33"/>
                  </a:lnTo>
                  <a:cubicBezTo>
                    <a:pt x="8" y="34"/>
                    <a:pt x="6" y="33"/>
                    <a:pt x="4" y="32"/>
                  </a:cubicBezTo>
                  <a:cubicBezTo>
                    <a:pt x="2" y="30"/>
                    <a:pt x="0" y="28"/>
                    <a:pt x="0" y="25"/>
                  </a:cubicBezTo>
                  <a:lnTo>
                    <a:pt x="0"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5" name="Freeform 267"/>
            <p:cNvSpPr>
              <a:spLocks/>
            </p:cNvSpPr>
            <p:nvPr/>
          </p:nvSpPr>
          <p:spPr bwMode="auto">
            <a:xfrm>
              <a:off x="6637338" y="5600701"/>
              <a:ext cx="20638"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0"/>
                  </a:cubicBezTo>
                  <a:cubicBezTo>
                    <a:pt x="0" y="0"/>
                    <a:pt x="7" y="0"/>
                    <a:pt x="7" y="0"/>
                  </a:cubicBezTo>
                  <a:cubicBezTo>
                    <a:pt x="7" y="0"/>
                    <a:pt x="7" y="0"/>
                    <a:pt x="13" y="0"/>
                  </a:cubicBezTo>
                  <a:cubicBezTo>
                    <a:pt x="13" y="0"/>
                    <a:pt x="13" y="0"/>
                    <a:pt x="13" y="0"/>
                  </a:cubicBezTo>
                  <a:cubicBezTo>
                    <a:pt x="13" y="0"/>
                    <a:pt x="13" y="7"/>
                    <a:pt x="13" y="7"/>
                  </a:cubicBezTo>
                  <a:cubicBezTo>
                    <a:pt x="20" y="7"/>
                    <a:pt x="20" y="7"/>
                    <a:pt x="20" y="7"/>
                  </a:cubicBezTo>
                  <a:cubicBezTo>
                    <a:pt x="26" y="13"/>
                    <a:pt x="32" y="20"/>
                    <a:pt x="26" y="26"/>
                  </a:cubicBezTo>
                  <a:cubicBezTo>
                    <a:pt x="20" y="26"/>
                    <a:pt x="20" y="32"/>
                    <a:pt x="20" y="32"/>
                  </a:cubicBezTo>
                  <a:cubicBezTo>
                    <a:pt x="13" y="32"/>
                    <a:pt x="7"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6" name="Freeform 268"/>
            <p:cNvSpPr>
              <a:spLocks/>
            </p:cNvSpPr>
            <p:nvPr/>
          </p:nvSpPr>
          <p:spPr bwMode="auto">
            <a:xfrm>
              <a:off x="6637338" y="5600701"/>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7" y="7"/>
                  </a:cubicBezTo>
                  <a:cubicBezTo>
                    <a:pt x="7" y="7"/>
                    <a:pt x="7" y="0"/>
                    <a:pt x="7" y="0"/>
                  </a:cubicBezTo>
                  <a:cubicBezTo>
                    <a:pt x="7" y="0"/>
                    <a:pt x="7" y="0"/>
                    <a:pt x="13" y="0"/>
                  </a:cubicBezTo>
                  <a:cubicBezTo>
                    <a:pt x="13" y="0"/>
                    <a:pt x="13" y="0"/>
                    <a:pt x="13" y="7"/>
                  </a:cubicBezTo>
                  <a:cubicBezTo>
                    <a:pt x="13" y="7"/>
                    <a:pt x="13" y="7"/>
                    <a:pt x="13" y="7"/>
                  </a:cubicBezTo>
                  <a:cubicBezTo>
                    <a:pt x="20" y="7"/>
                    <a:pt x="20" y="7"/>
                    <a:pt x="20" y="7"/>
                  </a:cubicBezTo>
                  <a:cubicBezTo>
                    <a:pt x="26" y="13"/>
                    <a:pt x="32" y="13"/>
                    <a:pt x="26" y="26"/>
                  </a:cubicBezTo>
                  <a:cubicBezTo>
                    <a:pt x="20" y="26"/>
                    <a:pt x="20" y="26"/>
                    <a:pt x="20" y="26"/>
                  </a:cubicBezTo>
                  <a:cubicBezTo>
                    <a:pt x="13" y="32"/>
                    <a:pt x="7"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7" name="Freeform 269"/>
            <p:cNvSpPr>
              <a:spLocks/>
            </p:cNvSpPr>
            <p:nvPr/>
          </p:nvSpPr>
          <p:spPr bwMode="auto">
            <a:xfrm>
              <a:off x="6637338" y="5600701"/>
              <a:ext cx="20638" cy="9525"/>
            </a:xfrm>
            <a:custGeom>
              <a:avLst/>
              <a:gdLst>
                <a:gd name="T0" fmla="*/ 2147483647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0 h 16"/>
                <a:gd name="T12" fmla="*/ 2147483647 w 32"/>
                <a:gd name="T13" fmla="*/ 2147483647 h 16"/>
                <a:gd name="T14" fmla="*/ 2147483647 w 32"/>
                <a:gd name="T15" fmla="*/ 2147483647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8" y="11"/>
                  </a:moveTo>
                  <a:cubicBezTo>
                    <a:pt x="0" y="6"/>
                    <a:pt x="8" y="6"/>
                    <a:pt x="8" y="0"/>
                  </a:cubicBezTo>
                  <a:cubicBezTo>
                    <a:pt x="8" y="0"/>
                    <a:pt x="8" y="0"/>
                    <a:pt x="8" y="0"/>
                  </a:cubicBezTo>
                  <a:cubicBezTo>
                    <a:pt x="8" y="0"/>
                    <a:pt x="8" y="0"/>
                    <a:pt x="16" y="0"/>
                  </a:cubicBezTo>
                  <a:cubicBezTo>
                    <a:pt x="16" y="0"/>
                    <a:pt x="16" y="0"/>
                    <a:pt x="16" y="0"/>
                  </a:cubicBezTo>
                  <a:cubicBezTo>
                    <a:pt x="16" y="0"/>
                    <a:pt x="16" y="0"/>
                    <a:pt x="16" y="0"/>
                  </a:cubicBezTo>
                  <a:cubicBezTo>
                    <a:pt x="16" y="0"/>
                    <a:pt x="24" y="0"/>
                    <a:pt x="24" y="6"/>
                  </a:cubicBezTo>
                  <a:cubicBezTo>
                    <a:pt x="32" y="6"/>
                    <a:pt x="32" y="6"/>
                    <a:pt x="24" y="11"/>
                  </a:cubicBezTo>
                  <a:cubicBezTo>
                    <a:pt x="24" y="16"/>
                    <a:pt x="24" y="16"/>
                    <a:pt x="24" y="16"/>
                  </a:cubicBezTo>
                  <a:cubicBezTo>
                    <a:pt x="16" y="16"/>
                    <a:pt x="8" y="16"/>
                    <a:pt x="8"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8" name="Freeform 270"/>
            <p:cNvSpPr>
              <a:spLocks/>
            </p:cNvSpPr>
            <p:nvPr/>
          </p:nvSpPr>
          <p:spPr bwMode="auto">
            <a:xfrm>
              <a:off x="6648450" y="5600701"/>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6" y="6"/>
                    <a:pt x="16" y="0"/>
                  </a:cubicBezTo>
                  <a:cubicBezTo>
                    <a:pt x="16" y="0"/>
                    <a:pt x="6"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9" name="Freeform 271"/>
            <p:cNvSpPr>
              <a:spLocks noEditPoints="1"/>
            </p:cNvSpPr>
            <p:nvPr/>
          </p:nvSpPr>
          <p:spPr bwMode="auto">
            <a:xfrm>
              <a:off x="6648450"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0 w 33"/>
                <a:gd name="T49" fmla="*/ 2147483647 h 33"/>
                <a:gd name="T50" fmla="*/ 0 w 33"/>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3"/>
                <a:gd name="T80" fmla="*/ 33 w 3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3">
                  <a:moveTo>
                    <a:pt x="16" y="24"/>
                  </a:moveTo>
                  <a:lnTo>
                    <a:pt x="5" y="17"/>
                  </a:lnTo>
                  <a:lnTo>
                    <a:pt x="19" y="11"/>
                  </a:lnTo>
                  <a:lnTo>
                    <a:pt x="15" y="17"/>
                  </a:lnTo>
                  <a:lnTo>
                    <a:pt x="17" y="7"/>
                  </a:lnTo>
                  <a:lnTo>
                    <a:pt x="30" y="14"/>
                  </a:lnTo>
                  <a:lnTo>
                    <a:pt x="24" y="20"/>
                  </a:lnTo>
                  <a:cubicBezTo>
                    <a:pt x="24" y="21"/>
                    <a:pt x="23" y="21"/>
                    <a:pt x="22" y="22"/>
                  </a:cubicBezTo>
                  <a:lnTo>
                    <a:pt x="12" y="27"/>
                  </a:lnTo>
                  <a:lnTo>
                    <a:pt x="16" y="19"/>
                  </a:lnTo>
                  <a:lnTo>
                    <a:pt x="16" y="22"/>
                  </a:lnTo>
                  <a:lnTo>
                    <a:pt x="16" y="24"/>
                  </a:lnTo>
                  <a:close/>
                  <a:moveTo>
                    <a:pt x="0" y="22"/>
                  </a:moveTo>
                  <a:lnTo>
                    <a:pt x="0" y="19"/>
                  </a:lnTo>
                  <a:cubicBezTo>
                    <a:pt x="0" y="16"/>
                    <a:pt x="2" y="14"/>
                    <a:pt x="5" y="12"/>
                  </a:cubicBezTo>
                  <a:lnTo>
                    <a:pt x="15" y="7"/>
                  </a:lnTo>
                  <a:lnTo>
                    <a:pt x="13" y="9"/>
                  </a:lnTo>
                  <a:lnTo>
                    <a:pt x="19" y="3"/>
                  </a:lnTo>
                  <a:cubicBezTo>
                    <a:pt x="21" y="0"/>
                    <a:pt x="25" y="0"/>
                    <a:pt x="28" y="1"/>
                  </a:cubicBezTo>
                  <a:cubicBezTo>
                    <a:pt x="31" y="3"/>
                    <a:pt x="33" y="7"/>
                    <a:pt x="32" y="10"/>
                  </a:cubicBezTo>
                  <a:lnTo>
                    <a:pt x="30" y="20"/>
                  </a:lnTo>
                  <a:cubicBezTo>
                    <a:pt x="30" y="23"/>
                    <a:pt x="28" y="25"/>
                    <a:pt x="26" y="26"/>
                  </a:cubicBezTo>
                  <a:lnTo>
                    <a:pt x="12" y="32"/>
                  </a:lnTo>
                  <a:cubicBezTo>
                    <a:pt x="9" y="33"/>
                    <a:pt x="6" y="33"/>
                    <a:pt x="4" y="31"/>
                  </a:cubicBezTo>
                  <a:cubicBezTo>
                    <a:pt x="2" y="30"/>
                    <a:pt x="0" y="27"/>
                    <a:pt x="0" y="24"/>
                  </a:cubicBezTo>
                  <a:lnTo>
                    <a:pt x="0" y="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0" name="Freeform 272"/>
            <p:cNvSpPr>
              <a:spLocks/>
            </p:cNvSpPr>
            <p:nvPr/>
          </p:nvSpPr>
          <p:spPr bwMode="auto">
            <a:xfrm>
              <a:off x="6618288" y="5580063"/>
              <a:ext cx="19050" cy="20638"/>
            </a:xfrm>
            <a:custGeom>
              <a:avLst/>
              <a:gdLst>
                <a:gd name="T0" fmla="*/ 2147483647 w 32"/>
                <a:gd name="T1" fmla="*/ 2147483647 h 32"/>
                <a:gd name="T2" fmla="*/ 2147483647 w 32"/>
                <a:gd name="T3" fmla="*/ 2147483647 h 32"/>
                <a:gd name="T4" fmla="*/ 2147483647 w 32"/>
                <a:gd name="T5" fmla="*/ 0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2" y="19"/>
                  </a:moveTo>
                  <a:cubicBezTo>
                    <a:pt x="32" y="10"/>
                    <a:pt x="22" y="10"/>
                    <a:pt x="11" y="5"/>
                  </a:cubicBezTo>
                  <a:cubicBezTo>
                    <a:pt x="11" y="0"/>
                    <a:pt x="11" y="0"/>
                    <a:pt x="6" y="0"/>
                  </a:cubicBezTo>
                  <a:cubicBezTo>
                    <a:pt x="0" y="0"/>
                    <a:pt x="0" y="5"/>
                    <a:pt x="0" y="5"/>
                  </a:cubicBezTo>
                  <a:cubicBezTo>
                    <a:pt x="0" y="14"/>
                    <a:pt x="0" y="14"/>
                    <a:pt x="6" y="23"/>
                  </a:cubicBezTo>
                  <a:cubicBezTo>
                    <a:pt x="11" y="32"/>
                    <a:pt x="16" y="28"/>
                    <a:pt x="22" y="1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1" name="Freeform 273"/>
            <p:cNvSpPr>
              <a:spLocks/>
            </p:cNvSpPr>
            <p:nvPr/>
          </p:nvSpPr>
          <p:spPr bwMode="auto">
            <a:xfrm>
              <a:off x="6618288" y="5580063"/>
              <a:ext cx="19050" cy="20638"/>
            </a:xfrm>
            <a:custGeom>
              <a:avLst/>
              <a:gdLst>
                <a:gd name="T0" fmla="*/ 2147483647 w 32"/>
                <a:gd name="T1" fmla="*/ 2147483647 h 32"/>
                <a:gd name="T2" fmla="*/ 0 w 32"/>
                <a:gd name="T3" fmla="*/ 0 h 32"/>
                <a:gd name="T4" fmla="*/ 0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0"/>
                  </a:cubicBezTo>
                  <a:cubicBezTo>
                    <a:pt x="0" y="0"/>
                    <a:pt x="0" y="0"/>
                    <a:pt x="0" y="0"/>
                  </a:cubicBezTo>
                  <a:cubicBezTo>
                    <a:pt x="0" y="0"/>
                    <a:pt x="7" y="0"/>
                    <a:pt x="7" y="0"/>
                  </a:cubicBezTo>
                  <a:cubicBezTo>
                    <a:pt x="13" y="0"/>
                    <a:pt x="13" y="0"/>
                    <a:pt x="13" y="0"/>
                  </a:cubicBezTo>
                  <a:cubicBezTo>
                    <a:pt x="13" y="0"/>
                    <a:pt x="13" y="0"/>
                    <a:pt x="13" y="7"/>
                  </a:cubicBezTo>
                  <a:cubicBezTo>
                    <a:pt x="13" y="7"/>
                    <a:pt x="20" y="7"/>
                    <a:pt x="20" y="7"/>
                  </a:cubicBezTo>
                  <a:cubicBezTo>
                    <a:pt x="26" y="7"/>
                    <a:pt x="32" y="13"/>
                    <a:pt x="26" y="20"/>
                  </a:cubicBezTo>
                  <a:cubicBezTo>
                    <a:pt x="26" y="26"/>
                    <a:pt x="20" y="26"/>
                    <a:pt x="20" y="26"/>
                  </a:cubicBezTo>
                  <a:cubicBezTo>
                    <a:pt x="13" y="32"/>
                    <a:pt x="13" y="32"/>
                    <a:pt x="7"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2" name="Freeform 274"/>
            <p:cNvSpPr>
              <a:spLocks/>
            </p:cNvSpPr>
            <p:nvPr/>
          </p:nvSpPr>
          <p:spPr bwMode="auto">
            <a:xfrm>
              <a:off x="6618288" y="5580063"/>
              <a:ext cx="19050"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7"/>
                  </a:cubicBezTo>
                  <a:cubicBezTo>
                    <a:pt x="0" y="7"/>
                    <a:pt x="0" y="0"/>
                    <a:pt x="7" y="0"/>
                  </a:cubicBezTo>
                  <a:cubicBezTo>
                    <a:pt x="7" y="0"/>
                    <a:pt x="7" y="0"/>
                    <a:pt x="7" y="0"/>
                  </a:cubicBezTo>
                  <a:cubicBezTo>
                    <a:pt x="7" y="0"/>
                    <a:pt x="13" y="0"/>
                    <a:pt x="13" y="0"/>
                  </a:cubicBezTo>
                  <a:cubicBezTo>
                    <a:pt x="13" y="0"/>
                    <a:pt x="13" y="0"/>
                    <a:pt x="13" y="7"/>
                  </a:cubicBezTo>
                  <a:cubicBezTo>
                    <a:pt x="13" y="7"/>
                    <a:pt x="20" y="7"/>
                    <a:pt x="20" y="7"/>
                  </a:cubicBezTo>
                  <a:cubicBezTo>
                    <a:pt x="26" y="7"/>
                    <a:pt x="32" y="13"/>
                    <a:pt x="26" y="20"/>
                  </a:cubicBezTo>
                  <a:cubicBezTo>
                    <a:pt x="26" y="20"/>
                    <a:pt x="20" y="26"/>
                    <a:pt x="20" y="26"/>
                  </a:cubicBezTo>
                  <a:cubicBezTo>
                    <a:pt x="13" y="32"/>
                    <a:pt x="13"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3" name="Freeform 275"/>
            <p:cNvSpPr>
              <a:spLocks/>
            </p:cNvSpPr>
            <p:nvPr/>
          </p:nvSpPr>
          <p:spPr bwMode="auto">
            <a:xfrm>
              <a:off x="6618288" y="5580063"/>
              <a:ext cx="9525" cy="20638"/>
            </a:xfrm>
            <a:custGeom>
              <a:avLst/>
              <a:gdLst>
                <a:gd name="T0" fmla="*/ 0 w 16"/>
                <a:gd name="T1" fmla="*/ 2147483647 h 32"/>
                <a:gd name="T2" fmla="*/ 0 w 16"/>
                <a:gd name="T3" fmla="*/ 2147483647 h 32"/>
                <a:gd name="T4" fmla="*/ 0 w 16"/>
                <a:gd name="T5" fmla="*/ 2147483647 h 32"/>
                <a:gd name="T6" fmla="*/ 0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8"/>
                    <a:pt x="0" y="8"/>
                  </a:cubicBezTo>
                  <a:cubicBezTo>
                    <a:pt x="0" y="8"/>
                    <a:pt x="0" y="0"/>
                    <a:pt x="0" y="0"/>
                  </a:cubicBezTo>
                  <a:cubicBezTo>
                    <a:pt x="0" y="0"/>
                    <a:pt x="6" y="0"/>
                    <a:pt x="6" y="0"/>
                  </a:cubicBezTo>
                  <a:cubicBezTo>
                    <a:pt x="6" y="8"/>
                    <a:pt x="6" y="8"/>
                    <a:pt x="6" y="8"/>
                  </a:cubicBezTo>
                  <a:cubicBezTo>
                    <a:pt x="6" y="8"/>
                    <a:pt x="6" y="8"/>
                    <a:pt x="6" y="8"/>
                  </a:cubicBezTo>
                  <a:cubicBezTo>
                    <a:pt x="11" y="8"/>
                    <a:pt x="16" y="16"/>
                    <a:pt x="16" y="24"/>
                  </a:cubicBezTo>
                  <a:cubicBezTo>
                    <a:pt x="11" y="24"/>
                    <a:pt x="11" y="24"/>
                    <a:pt x="11" y="24"/>
                  </a:cubicBezTo>
                  <a:cubicBezTo>
                    <a:pt x="6" y="32"/>
                    <a:pt x="6"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4" name="Freeform 276"/>
            <p:cNvSpPr>
              <a:spLocks/>
            </p:cNvSpPr>
            <p:nvPr/>
          </p:nvSpPr>
          <p:spPr bwMode="auto">
            <a:xfrm>
              <a:off x="6627813" y="5580063"/>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2"/>
                    <a:pt x="11" y="8"/>
                    <a:pt x="16" y="0"/>
                  </a:cubicBezTo>
                  <a:cubicBezTo>
                    <a:pt x="16" y="0"/>
                    <a:pt x="6" y="12"/>
                    <a:pt x="0" y="12"/>
                  </a:cubicBezTo>
                  <a:cubicBezTo>
                    <a:pt x="0" y="12"/>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5" name="Freeform 277"/>
            <p:cNvSpPr>
              <a:spLocks noEditPoints="1"/>
            </p:cNvSpPr>
            <p:nvPr/>
          </p:nvSpPr>
          <p:spPr bwMode="auto">
            <a:xfrm>
              <a:off x="6627813"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0 w 33"/>
                <a:gd name="T53" fmla="*/ 2147483647 h 33"/>
                <a:gd name="T54" fmla="*/ 0 w 33"/>
                <a:gd name="T55" fmla="*/ 2147483647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3"/>
                <a:gd name="T86" fmla="*/ 33 w 3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3">
                  <a:moveTo>
                    <a:pt x="16" y="24"/>
                  </a:moveTo>
                  <a:lnTo>
                    <a:pt x="6" y="17"/>
                  </a:lnTo>
                  <a:lnTo>
                    <a:pt x="15" y="14"/>
                  </a:lnTo>
                  <a:lnTo>
                    <a:pt x="12" y="16"/>
                  </a:lnTo>
                  <a:lnTo>
                    <a:pt x="15" y="13"/>
                  </a:lnTo>
                  <a:lnTo>
                    <a:pt x="13" y="15"/>
                  </a:lnTo>
                  <a:lnTo>
                    <a:pt x="17" y="5"/>
                  </a:lnTo>
                  <a:lnTo>
                    <a:pt x="30" y="14"/>
                  </a:lnTo>
                  <a:lnTo>
                    <a:pt x="24" y="20"/>
                  </a:lnTo>
                  <a:cubicBezTo>
                    <a:pt x="24" y="21"/>
                    <a:pt x="23" y="21"/>
                    <a:pt x="23" y="21"/>
                  </a:cubicBezTo>
                  <a:lnTo>
                    <a:pt x="13" y="27"/>
                  </a:lnTo>
                  <a:lnTo>
                    <a:pt x="16" y="20"/>
                  </a:lnTo>
                  <a:lnTo>
                    <a:pt x="16" y="24"/>
                  </a:lnTo>
                  <a:close/>
                  <a:moveTo>
                    <a:pt x="0" y="20"/>
                  </a:moveTo>
                  <a:cubicBezTo>
                    <a:pt x="0" y="18"/>
                    <a:pt x="2" y="15"/>
                    <a:pt x="4" y="14"/>
                  </a:cubicBezTo>
                  <a:lnTo>
                    <a:pt x="14" y="8"/>
                  </a:lnTo>
                  <a:lnTo>
                    <a:pt x="13" y="9"/>
                  </a:lnTo>
                  <a:lnTo>
                    <a:pt x="19" y="3"/>
                  </a:lnTo>
                  <a:cubicBezTo>
                    <a:pt x="21" y="0"/>
                    <a:pt x="26" y="0"/>
                    <a:pt x="29" y="2"/>
                  </a:cubicBezTo>
                  <a:cubicBezTo>
                    <a:pt x="32" y="4"/>
                    <a:pt x="33" y="8"/>
                    <a:pt x="32" y="11"/>
                  </a:cubicBezTo>
                  <a:lnTo>
                    <a:pt x="28" y="21"/>
                  </a:lnTo>
                  <a:cubicBezTo>
                    <a:pt x="27" y="22"/>
                    <a:pt x="27" y="23"/>
                    <a:pt x="26" y="24"/>
                  </a:cubicBezTo>
                  <a:lnTo>
                    <a:pt x="23" y="27"/>
                  </a:lnTo>
                  <a:cubicBezTo>
                    <a:pt x="22" y="28"/>
                    <a:pt x="21" y="29"/>
                    <a:pt x="20" y="29"/>
                  </a:cubicBezTo>
                  <a:lnTo>
                    <a:pt x="11" y="32"/>
                  </a:lnTo>
                  <a:cubicBezTo>
                    <a:pt x="9" y="33"/>
                    <a:pt x="6" y="32"/>
                    <a:pt x="4" y="31"/>
                  </a:cubicBezTo>
                  <a:cubicBezTo>
                    <a:pt x="2" y="29"/>
                    <a:pt x="0" y="27"/>
                    <a:pt x="0" y="24"/>
                  </a:cubicBezTo>
                  <a:lnTo>
                    <a:pt x="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6" name="Freeform 278"/>
            <p:cNvSpPr>
              <a:spLocks/>
            </p:cNvSpPr>
            <p:nvPr/>
          </p:nvSpPr>
          <p:spPr bwMode="auto">
            <a:xfrm>
              <a:off x="6048375" y="5456238"/>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0" y="16"/>
                    <a:pt x="11" y="4"/>
                    <a:pt x="6" y="0"/>
                  </a:cubicBezTo>
                  <a:cubicBezTo>
                    <a:pt x="6" y="0"/>
                    <a:pt x="16" y="4"/>
                    <a:pt x="6" y="16"/>
                  </a:cubicBezTo>
                  <a:cubicBezTo>
                    <a:pt x="6" y="16"/>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7" name="Freeform 279"/>
            <p:cNvSpPr>
              <a:spLocks noEditPoints="1"/>
            </p:cNvSpPr>
            <p:nvPr/>
          </p:nvSpPr>
          <p:spPr bwMode="auto">
            <a:xfrm>
              <a:off x="6048375" y="5456238"/>
              <a:ext cx="15875" cy="20638"/>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2147483647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8" y="32"/>
                  </a:moveTo>
                  <a:cubicBezTo>
                    <a:pt x="5" y="32"/>
                    <a:pt x="3" y="31"/>
                    <a:pt x="1" y="28"/>
                  </a:cubicBezTo>
                  <a:cubicBezTo>
                    <a:pt x="0" y="25"/>
                    <a:pt x="0" y="22"/>
                    <a:pt x="2" y="19"/>
                  </a:cubicBezTo>
                  <a:lnTo>
                    <a:pt x="7" y="13"/>
                  </a:lnTo>
                  <a:lnTo>
                    <a:pt x="5" y="18"/>
                  </a:lnTo>
                  <a:lnTo>
                    <a:pt x="6" y="8"/>
                  </a:lnTo>
                  <a:cubicBezTo>
                    <a:pt x="7" y="5"/>
                    <a:pt x="9" y="2"/>
                    <a:pt x="12" y="1"/>
                  </a:cubicBezTo>
                  <a:cubicBezTo>
                    <a:pt x="15" y="0"/>
                    <a:pt x="18" y="1"/>
                    <a:pt x="20" y="3"/>
                  </a:cubicBezTo>
                  <a:lnTo>
                    <a:pt x="24" y="7"/>
                  </a:lnTo>
                  <a:cubicBezTo>
                    <a:pt x="26" y="8"/>
                    <a:pt x="26" y="10"/>
                    <a:pt x="26" y="12"/>
                  </a:cubicBezTo>
                  <a:lnTo>
                    <a:pt x="26" y="16"/>
                  </a:lnTo>
                  <a:cubicBezTo>
                    <a:pt x="26" y="18"/>
                    <a:pt x="26" y="19"/>
                    <a:pt x="26" y="20"/>
                  </a:cubicBezTo>
                  <a:lnTo>
                    <a:pt x="22" y="28"/>
                  </a:lnTo>
                  <a:cubicBezTo>
                    <a:pt x="20" y="31"/>
                    <a:pt x="17" y="32"/>
                    <a:pt x="14" y="32"/>
                  </a:cubicBezTo>
                  <a:lnTo>
                    <a:pt x="11" y="32"/>
                  </a:lnTo>
                  <a:lnTo>
                    <a:pt x="8" y="32"/>
                  </a:lnTo>
                  <a:close/>
                  <a:moveTo>
                    <a:pt x="11" y="16"/>
                  </a:moveTo>
                  <a:lnTo>
                    <a:pt x="14" y="16"/>
                  </a:lnTo>
                  <a:lnTo>
                    <a:pt x="7" y="21"/>
                  </a:lnTo>
                  <a:lnTo>
                    <a:pt x="11" y="13"/>
                  </a:lnTo>
                  <a:lnTo>
                    <a:pt x="10" y="16"/>
                  </a:lnTo>
                  <a:lnTo>
                    <a:pt x="10" y="12"/>
                  </a:lnTo>
                  <a:lnTo>
                    <a:pt x="13" y="18"/>
                  </a:lnTo>
                  <a:lnTo>
                    <a:pt x="9" y="14"/>
                  </a:lnTo>
                  <a:lnTo>
                    <a:pt x="22" y="9"/>
                  </a:lnTo>
                  <a:lnTo>
                    <a:pt x="21" y="19"/>
                  </a:lnTo>
                  <a:cubicBezTo>
                    <a:pt x="21" y="21"/>
                    <a:pt x="21" y="22"/>
                    <a:pt x="20" y="24"/>
                  </a:cubicBezTo>
                  <a:lnTo>
                    <a:pt x="15" y="30"/>
                  </a:lnTo>
                  <a:lnTo>
                    <a:pt x="8" y="16"/>
                  </a:lnTo>
                  <a:lnTo>
                    <a:pt x="11"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8" name="Freeform 280"/>
            <p:cNvSpPr>
              <a:spLocks/>
            </p:cNvSpPr>
            <p:nvPr/>
          </p:nvSpPr>
          <p:spPr bwMode="auto">
            <a:xfrm>
              <a:off x="5999163" y="5394326"/>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3"/>
                  </a:moveTo>
                  <a:cubicBezTo>
                    <a:pt x="0" y="13"/>
                    <a:pt x="16" y="4"/>
                    <a:pt x="11" y="0"/>
                  </a:cubicBezTo>
                  <a:cubicBezTo>
                    <a:pt x="11" y="0"/>
                    <a:pt x="16" y="4"/>
                    <a:pt x="11" y="16"/>
                  </a:cubicBezTo>
                  <a:cubicBezTo>
                    <a:pt x="11" y="16"/>
                    <a:pt x="0" y="13"/>
                    <a:pt x="0" y="13"/>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9" name="Freeform 281"/>
            <p:cNvSpPr>
              <a:spLocks noEditPoints="1"/>
            </p:cNvSpPr>
            <p:nvPr/>
          </p:nvSpPr>
          <p:spPr bwMode="auto">
            <a:xfrm>
              <a:off x="5999163" y="5394326"/>
              <a:ext cx="17463"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2147483647 w 30"/>
                <a:gd name="T53" fmla="*/ 2147483647 h 33"/>
                <a:gd name="T54" fmla="*/ 2147483647 w 30"/>
                <a:gd name="T55" fmla="*/ 2147483647 h 33"/>
                <a:gd name="T56" fmla="*/ 2147483647 w 30"/>
                <a:gd name="T57" fmla="*/ 2147483647 h 33"/>
                <a:gd name="T58" fmla="*/ 2147483647 w 30"/>
                <a:gd name="T59" fmla="*/ 2147483647 h 33"/>
                <a:gd name="T60" fmla="*/ 2147483647 w 30"/>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33"/>
                <a:gd name="T95" fmla="*/ 30 w 30"/>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33">
                  <a:moveTo>
                    <a:pt x="6" y="29"/>
                  </a:moveTo>
                  <a:cubicBezTo>
                    <a:pt x="3" y="28"/>
                    <a:pt x="1" y="26"/>
                    <a:pt x="1" y="23"/>
                  </a:cubicBezTo>
                  <a:cubicBezTo>
                    <a:pt x="0" y="20"/>
                    <a:pt x="1" y="17"/>
                    <a:pt x="4" y="15"/>
                  </a:cubicBezTo>
                  <a:lnTo>
                    <a:pt x="11" y="10"/>
                  </a:lnTo>
                  <a:lnTo>
                    <a:pt x="10" y="11"/>
                  </a:lnTo>
                  <a:lnTo>
                    <a:pt x="14" y="7"/>
                  </a:lnTo>
                  <a:lnTo>
                    <a:pt x="11" y="12"/>
                  </a:lnTo>
                  <a:lnTo>
                    <a:pt x="11" y="8"/>
                  </a:lnTo>
                  <a:cubicBezTo>
                    <a:pt x="11" y="5"/>
                    <a:pt x="14" y="2"/>
                    <a:pt x="18" y="1"/>
                  </a:cubicBezTo>
                  <a:cubicBezTo>
                    <a:pt x="21" y="0"/>
                    <a:pt x="25" y="2"/>
                    <a:pt x="27" y="5"/>
                  </a:cubicBezTo>
                  <a:lnTo>
                    <a:pt x="29" y="9"/>
                  </a:lnTo>
                  <a:cubicBezTo>
                    <a:pt x="29" y="10"/>
                    <a:pt x="30" y="12"/>
                    <a:pt x="29" y="14"/>
                  </a:cubicBezTo>
                  <a:lnTo>
                    <a:pt x="27" y="26"/>
                  </a:lnTo>
                  <a:cubicBezTo>
                    <a:pt x="27" y="28"/>
                    <a:pt x="26" y="30"/>
                    <a:pt x="24" y="31"/>
                  </a:cubicBezTo>
                  <a:cubicBezTo>
                    <a:pt x="22" y="32"/>
                    <a:pt x="20" y="33"/>
                    <a:pt x="18" y="32"/>
                  </a:cubicBezTo>
                  <a:lnTo>
                    <a:pt x="13" y="31"/>
                  </a:lnTo>
                  <a:lnTo>
                    <a:pt x="6" y="29"/>
                  </a:lnTo>
                  <a:close/>
                  <a:moveTo>
                    <a:pt x="16" y="16"/>
                  </a:moveTo>
                  <a:lnTo>
                    <a:pt x="21" y="17"/>
                  </a:lnTo>
                  <a:lnTo>
                    <a:pt x="12" y="23"/>
                  </a:lnTo>
                  <a:lnTo>
                    <a:pt x="14" y="11"/>
                  </a:lnTo>
                  <a:lnTo>
                    <a:pt x="14" y="16"/>
                  </a:lnTo>
                  <a:lnTo>
                    <a:pt x="12" y="12"/>
                  </a:lnTo>
                  <a:lnTo>
                    <a:pt x="27" y="8"/>
                  </a:lnTo>
                  <a:lnTo>
                    <a:pt x="27" y="12"/>
                  </a:lnTo>
                  <a:cubicBezTo>
                    <a:pt x="27" y="15"/>
                    <a:pt x="27" y="17"/>
                    <a:pt x="25" y="18"/>
                  </a:cubicBezTo>
                  <a:lnTo>
                    <a:pt x="21" y="22"/>
                  </a:lnTo>
                  <a:cubicBezTo>
                    <a:pt x="21" y="22"/>
                    <a:pt x="20" y="23"/>
                    <a:pt x="20" y="23"/>
                  </a:cubicBezTo>
                  <a:lnTo>
                    <a:pt x="13" y="28"/>
                  </a:lnTo>
                  <a:lnTo>
                    <a:pt x="11" y="14"/>
                  </a:lnTo>
                  <a:lnTo>
                    <a:pt x="16"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0" name="Freeform 282"/>
            <p:cNvSpPr>
              <a:spLocks/>
            </p:cNvSpPr>
            <p:nvPr/>
          </p:nvSpPr>
          <p:spPr bwMode="auto">
            <a:xfrm>
              <a:off x="6008688" y="5527676"/>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6"/>
                  </a:cubicBezTo>
                  <a:cubicBezTo>
                    <a:pt x="0" y="6"/>
                    <a:pt x="4" y="16"/>
                    <a:pt x="16" y="6"/>
                  </a:cubicBezTo>
                  <a:cubicBezTo>
                    <a:pt x="16" y="6"/>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1" name="Freeform 283"/>
            <p:cNvSpPr>
              <a:spLocks noEditPoints="1"/>
            </p:cNvSpPr>
            <p:nvPr/>
          </p:nvSpPr>
          <p:spPr bwMode="auto">
            <a:xfrm>
              <a:off x="6008688" y="5527676"/>
              <a:ext cx="20638" cy="17463"/>
            </a:xfrm>
            <a:custGeom>
              <a:avLst/>
              <a:gdLst>
                <a:gd name="T0" fmla="*/ 2147483647 w 33"/>
                <a:gd name="T1" fmla="*/ 2147483647 h 26"/>
                <a:gd name="T2" fmla="*/ 2147483647 w 33"/>
                <a:gd name="T3" fmla="*/ 2147483647 h 26"/>
                <a:gd name="T4" fmla="*/ 2147483647 w 33"/>
                <a:gd name="T5" fmla="*/ 2147483647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2147483647 w 33"/>
                <a:gd name="T63" fmla="*/ 2147483647 h 26"/>
                <a:gd name="T64" fmla="*/ 2147483647 w 33"/>
                <a:gd name="T65" fmla="*/ 2147483647 h 26"/>
                <a:gd name="T66" fmla="*/ 2147483647 w 33"/>
                <a:gd name="T67" fmla="*/ 0 h 26"/>
                <a:gd name="T68" fmla="*/ 2147483647 w 33"/>
                <a:gd name="T69" fmla="*/ 2147483647 h 26"/>
                <a:gd name="T70" fmla="*/ 2147483647 w 33"/>
                <a:gd name="T71" fmla="*/ 2147483647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26"/>
                <a:gd name="T110" fmla="*/ 33 w 33"/>
                <a:gd name="T111" fmla="*/ 26 h 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26">
                  <a:moveTo>
                    <a:pt x="15" y="13"/>
                  </a:moveTo>
                  <a:lnTo>
                    <a:pt x="28" y="13"/>
                  </a:lnTo>
                  <a:lnTo>
                    <a:pt x="23" y="20"/>
                  </a:lnTo>
                  <a:cubicBezTo>
                    <a:pt x="22" y="21"/>
                    <a:pt x="21" y="22"/>
                    <a:pt x="20" y="23"/>
                  </a:cubicBezTo>
                  <a:lnTo>
                    <a:pt x="16" y="25"/>
                  </a:lnTo>
                  <a:cubicBezTo>
                    <a:pt x="13" y="26"/>
                    <a:pt x="10" y="26"/>
                    <a:pt x="8" y="24"/>
                  </a:cubicBezTo>
                  <a:lnTo>
                    <a:pt x="4" y="21"/>
                  </a:lnTo>
                  <a:lnTo>
                    <a:pt x="14" y="9"/>
                  </a:lnTo>
                  <a:lnTo>
                    <a:pt x="18" y="13"/>
                  </a:lnTo>
                  <a:lnTo>
                    <a:pt x="12" y="10"/>
                  </a:lnTo>
                  <a:lnTo>
                    <a:pt x="16" y="10"/>
                  </a:lnTo>
                  <a:lnTo>
                    <a:pt x="13" y="11"/>
                  </a:lnTo>
                  <a:lnTo>
                    <a:pt x="21" y="7"/>
                  </a:lnTo>
                  <a:lnTo>
                    <a:pt x="17" y="17"/>
                  </a:lnTo>
                  <a:lnTo>
                    <a:pt x="16" y="14"/>
                  </a:lnTo>
                  <a:lnTo>
                    <a:pt x="17" y="16"/>
                  </a:lnTo>
                  <a:lnTo>
                    <a:pt x="15" y="13"/>
                  </a:lnTo>
                  <a:close/>
                  <a:moveTo>
                    <a:pt x="30" y="7"/>
                  </a:moveTo>
                  <a:cubicBezTo>
                    <a:pt x="31" y="8"/>
                    <a:pt x="31" y="8"/>
                    <a:pt x="31" y="9"/>
                  </a:cubicBezTo>
                  <a:lnTo>
                    <a:pt x="32" y="12"/>
                  </a:lnTo>
                  <a:cubicBezTo>
                    <a:pt x="33" y="16"/>
                    <a:pt x="32" y="20"/>
                    <a:pt x="28" y="22"/>
                  </a:cubicBezTo>
                  <a:lnTo>
                    <a:pt x="20" y="26"/>
                  </a:lnTo>
                  <a:cubicBezTo>
                    <a:pt x="19" y="26"/>
                    <a:pt x="18" y="26"/>
                    <a:pt x="16" y="26"/>
                  </a:cubicBezTo>
                  <a:lnTo>
                    <a:pt x="12" y="26"/>
                  </a:lnTo>
                  <a:cubicBezTo>
                    <a:pt x="10" y="26"/>
                    <a:pt x="8" y="26"/>
                    <a:pt x="7" y="24"/>
                  </a:cubicBezTo>
                  <a:lnTo>
                    <a:pt x="3" y="20"/>
                  </a:lnTo>
                  <a:cubicBezTo>
                    <a:pt x="0" y="17"/>
                    <a:pt x="0" y="12"/>
                    <a:pt x="2" y="9"/>
                  </a:cubicBezTo>
                  <a:cubicBezTo>
                    <a:pt x="5" y="6"/>
                    <a:pt x="10" y="6"/>
                    <a:pt x="13" y="8"/>
                  </a:cubicBezTo>
                  <a:lnTo>
                    <a:pt x="17" y="11"/>
                  </a:lnTo>
                  <a:lnTo>
                    <a:pt x="9" y="10"/>
                  </a:lnTo>
                  <a:lnTo>
                    <a:pt x="13" y="8"/>
                  </a:lnTo>
                  <a:lnTo>
                    <a:pt x="10" y="11"/>
                  </a:lnTo>
                  <a:lnTo>
                    <a:pt x="15" y="4"/>
                  </a:lnTo>
                  <a:cubicBezTo>
                    <a:pt x="16" y="2"/>
                    <a:pt x="19" y="0"/>
                    <a:pt x="22" y="0"/>
                  </a:cubicBezTo>
                  <a:cubicBezTo>
                    <a:pt x="24" y="1"/>
                    <a:pt x="27" y="2"/>
                    <a:pt x="28" y="4"/>
                  </a:cubicBezTo>
                  <a:lnTo>
                    <a:pt x="30" y="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2" name="Freeform 284"/>
            <p:cNvSpPr>
              <a:spLocks/>
            </p:cNvSpPr>
            <p:nvPr/>
          </p:nvSpPr>
          <p:spPr bwMode="auto">
            <a:xfrm>
              <a:off x="5959475" y="5497513"/>
              <a:ext cx="19050" cy="9525"/>
            </a:xfrm>
            <a:custGeom>
              <a:avLst/>
              <a:gdLst>
                <a:gd name="T0" fmla="*/ 2147483647 w 32"/>
                <a:gd name="T1" fmla="*/ 0 h 16"/>
                <a:gd name="T2" fmla="*/ 0 w 32"/>
                <a:gd name="T3" fmla="*/ 0 h 16"/>
                <a:gd name="T4" fmla="*/ 2147483647 w 32"/>
                <a:gd name="T5" fmla="*/ 2147483647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0"/>
                  </a:moveTo>
                  <a:cubicBezTo>
                    <a:pt x="32" y="0"/>
                    <a:pt x="7" y="16"/>
                    <a:pt x="0" y="0"/>
                  </a:cubicBezTo>
                  <a:cubicBezTo>
                    <a:pt x="0" y="0"/>
                    <a:pt x="7" y="16"/>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3" name="Freeform 285"/>
            <p:cNvSpPr>
              <a:spLocks noEditPoints="1"/>
            </p:cNvSpPr>
            <p:nvPr/>
          </p:nvSpPr>
          <p:spPr bwMode="auto">
            <a:xfrm>
              <a:off x="5959475" y="54975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2147483647 w 48"/>
                <a:gd name="T61" fmla="*/ 2147483647 h 27"/>
                <a:gd name="T62" fmla="*/ 2147483647 w 48"/>
                <a:gd name="T63" fmla="*/ 2147483647 h 27"/>
                <a:gd name="T64" fmla="*/ 2147483647 w 48"/>
                <a:gd name="T65" fmla="*/ 2147483647 h 27"/>
                <a:gd name="T66" fmla="*/ 2147483647 w 48"/>
                <a:gd name="T67" fmla="*/ 2147483647 h 27"/>
                <a:gd name="T68" fmla="*/ 2147483647 w 48"/>
                <a:gd name="T69" fmla="*/ 2147483647 h 27"/>
                <a:gd name="T70" fmla="*/ 2147483647 w 48"/>
                <a:gd name="T71" fmla="*/ 2147483647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27"/>
                <a:gd name="T110" fmla="*/ 48 w 4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27">
                  <a:moveTo>
                    <a:pt x="32" y="8"/>
                  </a:moveTo>
                  <a:lnTo>
                    <a:pt x="44" y="16"/>
                  </a:lnTo>
                  <a:lnTo>
                    <a:pt x="40" y="18"/>
                  </a:lnTo>
                  <a:lnTo>
                    <a:pt x="31" y="22"/>
                  </a:lnTo>
                  <a:cubicBezTo>
                    <a:pt x="30" y="22"/>
                    <a:pt x="29" y="22"/>
                    <a:pt x="28" y="22"/>
                  </a:cubicBezTo>
                  <a:lnTo>
                    <a:pt x="17" y="23"/>
                  </a:lnTo>
                  <a:cubicBezTo>
                    <a:pt x="15" y="24"/>
                    <a:pt x="13" y="23"/>
                    <a:pt x="11" y="21"/>
                  </a:cubicBezTo>
                  <a:lnTo>
                    <a:pt x="3" y="14"/>
                  </a:lnTo>
                  <a:lnTo>
                    <a:pt x="14" y="3"/>
                  </a:lnTo>
                  <a:lnTo>
                    <a:pt x="21" y="10"/>
                  </a:lnTo>
                  <a:lnTo>
                    <a:pt x="18" y="8"/>
                  </a:lnTo>
                  <a:lnTo>
                    <a:pt x="27" y="11"/>
                  </a:lnTo>
                  <a:lnTo>
                    <a:pt x="23" y="11"/>
                  </a:lnTo>
                  <a:lnTo>
                    <a:pt x="39" y="9"/>
                  </a:lnTo>
                  <a:lnTo>
                    <a:pt x="32" y="16"/>
                  </a:lnTo>
                  <a:lnTo>
                    <a:pt x="32" y="12"/>
                  </a:lnTo>
                  <a:lnTo>
                    <a:pt x="32" y="8"/>
                  </a:lnTo>
                  <a:close/>
                  <a:moveTo>
                    <a:pt x="48" y="12"/>
                  </a:moveTo>
                  <a:lnTo>
                    <a:pt x="48" y="16"/>
                  </a:lnTo>
                  <a:cubicBezTo>
                    <a:pt x="48" y="21"/>
                    <a:pt x="45" y="24"/>
                    <a:pt x="41" y="24"/>
                  </a:cubicBezTo>
                  <a:lnTo>
                    <a:pt x="25" y="26"/>
                  </a:lnTo>
                  <a:cubicBezTo>
                    <a:pt x="24" y="27"/>
                    <a:pt x="23" y="26"/>
                    <a:pt x="22" y="26"/>
                  </a:cubicBezTo>
                  <a:lnTo>
                    <a:pt x="13" y="23"/>
                  </a:lnTo>
                  <a:cubicBezTo>
                    <a:pt x="12" y="23"/>
                    <a:pt x="11" y="22"/>
                    <a:pt x="10" y="21"/>
                  </a:cubicBezTo>
                  <a:lnTo>
                    <a:pt x="3" y="14"/>
                  </a:lnTo>
                  <a:cubicBezTo>
                    <a:pt x="0" y="11"/>
                    <a:pt x="0" y="6"/>
                    <a:pt x="3" y="3"/>
                  </a:cubicBezTo>
                  <a:cubicBezTo>
                    <a:pt x="6" y="0"/>
                    <a:pt x="10" y="0"/>
                    <a:pt x="14" y="2"/>
                  </a:cubicBezTo>
                  <a:lnTo>
                    <a:pt x="22" y="9"/>
                  </a:lnTo>
                  <a:lnTo>
                    <a:pt x="16" y="7"/>
                  </a:lnTo>
                  <a:lnTo>
                    <a:pt x="27" y="6"/>
                  </a:lnTo>
                  <a:lnTo>
                    <a:pt x="24" y="7"/>
                  </a:lnTo>
                  <a:lnTo>
                    <a:pt x="33" y="3"/>
                  </a:lnTo>
                  <a:lnTo>
                    <a:pt x="37" y="1"/>
                  </a:lnTo>
                  <a:cubicBezTo>
                    <a:pt x="39" y="0"/>
                    <a:pt x="42" y="0"/>
                    <a:pt x="45" y="2"/>
                  </a:cubicBezTo>
                  <a:cubicBezTo>
                    <a:pt x="47" y="3"/>
                    <a:pt x="48" y="6"/>
                    <a:pt x="48" y="8"/>
                  </a:cubicBezTo>
                  <a:lnTo>
                    <a:pt x="48"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4" name="Freeform 286"/>
            <p:cNvSpPr>
              <a:spLocks/>
            </p:cNvSpPr>
            <p:nvPr/>
          </p:nvSpPr>
          <p:spPr bwMode="auto">
            <a:xfrm>
              <a:off x="5938838" y="5456238"/>
              <a:ext cx="9525" cy="9525"/>
            </a:xfrm>
            <a:custGeom>
              <a:avLst/>
              <a:gdLst>
                <a:gd name="T0" fmla="*/ 2147483647 w 16"/>
                <a:gd name="T1" fmla="*/ 0 h 16"/>
                <a:gd name="T2" fmla="*/ 0 w 16"/>
                <a:gd name="T3" fmla="*/ 0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0"/>
                  </a:moveTo>
                  <a:cubicBezTo>
                    <a:pt x="16" y="0"/>
                    <a:pt x="0" y="8"/>
                    <a:pt x="0" y="0"/>
                  </a:cubicBezTo>
                  <a:cubicBezTo>
                    <a:pt x="0" y="0"/>
                    <a:pt x="0" y="16"/>
                    <a:pt x="16" y="8"/>
                  </a:cubicBezTo>
                  <a:cubicBezTo>
                    <a:pt x="16" y="8"/>
                    <a:pt x="16" y="0"/>
                    <a:pt x="1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5" name="Freeform 287"/>
            <p:cNvSpPr>
              <a:spLocks noEditPoints="1"/>
            </p:cNvSpPr>
            <p:nvPr/>
          </p:nvSpPr>
          <p:spPr bwMode="auto">
            <a:xfrm>
              <a:off x="5938838" y="5456238"/>
              <a:ext cx="20638" cy="1746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2147483647 w 32"/>
                <a:gd name="T37" fmla="*/ 2147483647 h 27"/>
                <a:gd name="T38" fmla="*/ 2147483647 w 32"/>
                <a:gd name="T39" fmla="*/ 2147483647 h 27"/>
                <a:gd name="T40" fmla="*/ 2147483647 w 32"/>
                <a:gd name="T41" fmla="*/ 2147483647 h 27"/>
                <a:gd name="T42" fmla="*/ 2147483647 w 32"/>
                <a:gd name="T43" fmla="*/ 2147483647 h 27"/>
                <a:gd name="T44" fmla="*/ 2147483647 w 32"/>
                <a:gd name="T45" fmla="*/ 2147483647 h 27"/>
                <a:gd name="T46" fmla="*/ 2147483647 w 32"/>
                <a:gd name="T47" fmla="*/ 2147483647 h 27"/>
                <a:gd name="T48" fmla="*/ 2147483647 w 32"/>
                <a:gd name="T49" fmla="*/ 2147483647 h 27"/>
                <a:gd name="T50" fmla="*/ 2147483647 w 32"/>
                <a:gd name="T51" fmla="*/ 2147483647 h 27"/>
                <a:gd name="T52" fmla="*/ 2147483647 w 32"/>
                <a:gd name="T53" fmla="*/ 2147483647 h 27"/>
                <a:gd name="T54" fmla="*/ 2147483647 w 32"/>
                <a:gd name="T55" fmla="*/ 2147483647 h 27"/>
                <a:gd name="T56" fmla="*/ 2147483647 w 32"/>
                <a:gd name="T57" fmla="*/ 2147483647 h 27"/>
                <a:gd name="T58" fmla="*/ 2147483647 w 32"/>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27"/>
                <a:gd name="T92" fmla="*/ 32 w 3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27">
                  <a:moveTo>
                    <a:pt x="16" y="8"/>
                  </a:moveTo>
                  <a:lnTo>
                    <a:pt x="27" y="16"/>
                  </a:lnTo>
                  <a:lnTo>
                    <a:pt x="19" y="19"/>
                  </a:lnTo>
                  <a:cubicBezTo>
                    <a:pt x="17" y="20"/>
                    <a:pt x="15" y="20"/>
                    <a:pt x="14" y="19"/>
                  </a:cubicBezTo>
                  <a:lnTo>
                    <a:pt x="6" y="16"/>
                  </a:lnTo>
                  <a:lnTo>
                    <a:pt x="16" y="6"/>
                  </a:lnTo>
                  <a:lnTo>
                    <a:pt x="18" y="13"/>
                  </a:lnTo>
                  <a:lnTo>
                    <a:pt x="15" y="9"/>
                  </a:lnTo>
                  <a:lnTo>
                    <a:pt x="20" y="12"/>
                  </a:lnTo>
                  <a:lnTo>
                    <a:pt x="14" y="11"/>
                  </a:lnTo>
                  <a:lnTo>
                    <a:pt x="23" y="9"/>
                  </a:lnTo>
                  <a:lnTo>
                    <a:pt x="16" y="16"/>
                  </a:lnTo>
                  <a:lnTo>
                    <a:pt x="16" y="12"/>
                  </a:lnTo>
                  <a:lnTo>
                    <a:pt x="16" y="8"/>
                  </a:lnTo>
                  <a:close/>
                  <a:moveTo>
                    <a:pt x="32" y="12"/>
                  </a:moveTo>
                  <a:lnTo>
                    <a:pt x="32" y="16"/>
                  </a:lnTo>
                  <a:cubicBezTo>
                    <a:pt x="32" y="20"/>
                    <a:pt x="30" y="23"/>
                    <a:pt x="26" y="24"/>
                  </a:cubicBezTo>
                  <a:lnTo>
                    <a:pt x="17" y="26"/>
                  </a:lnTo>
                  <a:cubicBezTo>
                    <a:pt x="15" y="27"/>
                    <a:pt x="13" y="26"/>
                    <a:pt x="11" y="25"/>
                  </a:cubicBezTo>
                  <a:lnTo>
                    <a:pt x="6" y="22"/>
                  </a:lnTo>
                  <a:cubicBezTo>
                    <a:pt x="5" y="21"/>
                    <a:pt x="3" y="20"/>
                    <a:pt x="3" y="18"/>
                  </a:cubicBezTo>
                  <a:lnTo>
                    <a:pt x="1" y="11"/>
                  </a:lnTo>
                  <a:cubicBezTo>
                    <a:pt x="0" y="8"/>
                    <a:pt x="1" y="5"/>
                    <a:pt x="3" y="3"/>
                  </a:cubicBezTo>
                  <a:cubicBezTo>
                    <a:pt x="5" y="1"/>
                    <a:pt x="8" y="0"/>
                    <a:pt x="11" y="1"/>
                  </a:cubicBezTo>
                  <a:lnTo>
                    <a:pt x="19" y="4"/>
                  </a:lnTo>
                  <a:lnTo>
                    <a:pt x="14" y="4"/>
                  </a:lnTo>
                  <a:lnTo>
                    <a:pt x="22" y="1"/>
                  </a:lnTo>
                  <a:cubicBezTo>
                    <a:pt x="24" y="0"/>
                    <a:pt x="27" y="0"/>
                    <a:pt x="29" y="2"/>
                  </a:cubicBezTo>
                  <a:cubicBezTo>
                    <a:pt x="31" y="3"/>
                    <a:pt x="32" y="6"/>
                    <a:pt x="32" y="8"/>
                  </a:cubicBezTo>
                  <a:lnTo>
                    <a:pt x="32"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6" name="Freeform 288"/>
            <p:cNvSpPr>
              <a:spLocks/>
            </p:cNvSpPr>
            <p:nvPr/>
          </p:nvSpPr>
          <p:spPr bwMode="auto">
            <a:xfrm>
              <a:off x="5918200" y="5373688"/>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0 60000 65536"/>
                <a:gd name="T15" fmla="*/ 0 60000 65536"/>
                <a:gd name="T16" fmla="*/ 0 60000 65536"/>
                <a:gd name="T17" fmla="*/ 0 60000 65536"/>
                <a:gd name="T18" fmla="*/ 0 60000 65536"/>
                <a:gd name="T19" fmla="*/ 0 60000 65536"/>
                <a:gd name="T20" fmla="*/ 0 60000 65536"/>
                <a:gd name="T21" fmla="*/ 0 w 256"/>
                <a:gd name="T22" fmla="*/ 0 h 256"/>
                <a:gd name="T23" fmla="*/ 256 w 256"/>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256">
                  <a:moveTo>
                    <a:pt x="84" y="55"/>
                  </a:moveTo>
                  <a:cubicBezTo>
                    <a:pt x="84" y="55"/>
                    <a:pt x="0" y="92"/>
                    <a:pt x="84" y="196"/>
                  </a:cubicBezTo>
                  <a:cubicBezTo>
                    <a:pt x="84" y="196"/>
                    <a:pt x="117" y="250"/>
                    <a:pt x="201" y="256"/>
                  </a:cubicBezTo>
                  <a:cubicBezTo>
                    <a:pt x="201" y="256"/>
                    <a:pt x="240" y="256"/>
                    <a:pt x="240" y="256"/>
                  </a:cubicBezTo>
                  <a:cubicBezTo>
                    <a:pt x="240" y="256"/>
                    <a:pt x="256" y="232"/>
                    <a:pt x="256" y="232"/>
                  </a:cubicBezTo>
                  <a:cubicBezTo>
                    <a:pt x="256" y="232"/>
                    <a:pt x="218" y="165"/>
                    <a:pt x="212" y="128"/>
                  </a:cubicBezTo>
                  <a:cubicBezTo>
                    <a:pt x="212" y="128"/>
                    <a:pt x="167" y="0"/>
                    <a:pt x="8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7" name="Freeform 289"/>
            <p:cNvSpPr>
              <a:spLocks/>
            </p:cNvSpPr>
            <p:nvPr/>
          </p:nvSpPr>
          <p:spPr bwMode="auto">
            <a:xfrm>
              <a:off x="5978525" y="5403851"/>
              <a:ext cx="100013" cy="114300"/>
            </a:xfrm>
            <a:custGeom>
              <a:avLst/>
              <a:gdLst>
                <a:gd name="T0" fmla="*/ 2147483647 w 160"/>
                <a:gd name="T1" fmla="*/ 2147483647 h 176"/>
                <a:gd name="T2" fmla="*/ 0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76"/>
                <a:gd name="T44" fmla="*/ 160 w 160"/>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76">
                  <a:moveTo>
                    <a:pt x="6" y="18"/>
                  </a:moveTo>
                  <a:cubicBezTo>
                    <a:pt x="6" y="18"/>
                    <a:pt x="0" y="18"/>
                    <a:pt x="0" y="18"/>
                  </a:cubicBezTo>
                  <a:cubicBezTo>
                    <a:pt x="6" y="12"/>
                    <a:pt x="12" y="6"/>
                    <a:pt x="18" y="6"/>
                  </a:cubicBezTo>
                  <a:cubicBezTo>
                    <a:pt x="35" y="0"/>
                    <a:pt x="52" y="6"/>
                    <a:pt x="63" y="12"/>
                  </a:cubicBezTo>
                  <a:cubicBezTo>
                    <a:pt x="92" y="30"/>
                    <a:pt x="103" y="53"/>
                    <a:pt x="115" y="77"/>
                  </a:cubicBezTo>
                  <a:cubicBezTo>
                    <a:pt x="115" y="83"/>
                    <a:pt x="120" y="88"/>
                    <a:pt x="120" y="94"/>
                  </a:cubicBezTo>
                  <a:cubicBezTo>
                    <a:pt x="132" y="118"/>
                    <a:pt x="138" y="141"/>
                    <a:pt x="155" y="159"/>
                  </a:cubicBezTo>
                  <a:cubicBezTo>
                    <a:pt x="155" y="165"/>
                    <a:pt x="155" y="171"/>
                    <a:pt x="160" y="171"/>
                  </a:cubicBezTo>
                  <a:cubicBezTo>
                    <a:pt x="149" y="176"/>
                    <a:pt x="138" y="171"/>
                    <a:pt x="132" y="165"/>
                  </a:cubicBezTo>
                  <a:cubicBezTo>
                    <a:pt x="126" y="147"/>
                    <a:pt x="120" y="141"/>
                    <a:pt x="109" y="130"/>
                  </a:cubicBezTo>
                  <a:cubicBezTo>
                    <a:pt x="103" y="118"/>
                    <a:pt x="103" y="106"/>
                    <a:pt x="92" y="94"/>
                  </a:cubicBezTo>
                  <a:cubicBezTo>
                    <a:pt x="80" y="77"/>
                    <a:pt x="75" y="65"/>
                    <a:pt x="69" y="47"/>
                  </a:cubicBezTo>
                  <a:cubicBezTo>
                    <a:pt x="63" y="42"/>
                    <a:pt x="40" y="24"/>
                    <a:pt x="29" y="24"/>
                  </a:cubicBezTo>
                  <a:cubicBezTo>
                    <a:pt x="18" y="24"/>
                    <a:pt x="6" y="24"/>
                    <a:pt x="6" y="1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8" name="Freeform 290"/>
            <p:cNvSpPr>
              <a:spLocks/>
            </p:cNvSpPr>
            <p:nvPr/>
          </p:nvSpPr>
          <p:spPr bwMode="auto">
            <a:xfrm>
              <a:off x="5978525" y="5403851"/>
              <a:ext cx="100013" cy="114300"/>
            </a:xfrm>
            <a:custGeom>
              <a:avLst/>
              <a:gdLst>
                <a:gd name="T0" fmla="*/ 2147483647 w 160"/>
                <a:gd name="T1" fmla="*/ 2147483647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0 w 160"/>
                <a:gd name="T37" fmla="*/ 2147483647 h 176"/>
                <a:gd name="T38" fmla="*/ 0 w 160"/>
                <a:gd name="T39" fmla="*/ 2147483647 h 176"/>
                <a:gd name="T40" fmla="*/ 0 w 160"/>
                <a:gd name="T41" fmla="*/ 2147483647 h 176"/>
                <a:gd name="T42" fmla="*/ 0 w 160"/>
                <a:gd name="T43" fmla="*/ 2147483647 h 176"/>
                <a:gd name="T44" fmla="*/ 2147483647 w 160"/>
                <a:gd name="T45" fmla="*/ 2147483647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3" y="6"/>
                  </a:moveTo>
                  <a:cubicBezTo>
                    <a:pt x="25" y="0"/>
                    <a:pt x="37" y="6"/>
                    <a:pt x="50" y="6"/>
                  </a:cubicBezTo>
                  <a:cubicBezTo>
                    <a:pt x="56" y="12"/>
                    <a:pt x="62" y="12"/>
                    <a:pt x="62" y="18"/>
                  </a:cubicBezTo>
                  <a:cubicBezTo>
                    <a:pt x="74" y="24"/>
                    <a:pt x="87" y="30"/>
                    <a:pt x="93" y="42"/>
                  </a:cubicBezTo>
                  <a:cubicBezTo>
                    <a:pt x="93" y="42"/>
                    <a:pt x="99" y="47"/>
                    <a:pt x="99" y="53"/>
                  </a:cubicBezTo>
                  <a:cubicBezTo>
                    <a:pt x="105" y="59"/>
                    <a:pt x="111" y="71"/>
                    <a:pt x="117" y="77"/>
                  </a:cubicBezTo>
                  <a:cubicBezTo>
                    <a:pt x="117" y="83"/>
                    <a:pt x="124" y="94"/>
                    <a:pt x="124" y="100"/>
                  </a:cubicBezTo>
                  <a:cubicBezTo>
                    <a:pt x="130" y="118"/>
                    <a:pt x="142" y="141"/>
                    <a:pt x="154" y="159"/>
                  </a:cubicBezTo>
                  <a:cubicBezTo>
                    <a:pt x="160" y="159"/>
                    <a:pt x="160" y="159"/>
                    <a:pt x="160" y="165"/>
                  </a:cubicBezTo>
                  <a:cubicBezTo>
                    <a:pt x="160" y="165"/>
                    <a:pt x="160" y="171"/>
                    <a:pt x="160" y="171"/>
                  </a:cubicBezTo>
                  <a:cubicBezTo>
                    <a:pt x="154" y="176"/>
                    <a:pt x="142" y="165"/>
                    <a:pt x="136" y="159"/>
                  </a:cubicBezTo>
                  <a:cubicBezTo>
                    <a:pt x="130" y="147"/>
                    <a:pt x="124" y="135"/>
                    <a:pt x="111" y="124"/>
                  </a:cubicBezTo>
                  <a:cubicBezTo>
                    <a:pt x="111" y="124"/>
                    <a:pt x="111" y="124"/>
                    <a:pt x="111" y="118"/>
                  </a:cubicBezTo>
                  <a:cubicBezTo>
                    <a:pt x="105" y="112"/>
                    <a:pt x="99" y="100"/>
                    <a:pt x="93" y="94"/>
                  </a:cubicBezTo>
                  <a:cubicBezTo>
                    <a:pt x="87" y="83"/>
                    <a:pt x="87" y="77"/>
                    <a:pt x="80" y="65"/>
                  </a:cubicBezTo>
                  <a:cubicBezTo>
                    <a:pt x="74" y="59"/>
                    <a:pt x="74" y="53"/>
                    <a:pt x="68" y="47"/>
                  </a:cubicBezTo>
                  <a:cubicBezTo>
                    <a:pt x="62" y="47"/>
                    <a:pt x="62" y="42"/>
                    <a:pt x="56" y="42"/>
                  </a:cubicBezTo>
                  <a:cubicBezTo>
                    <a:pt x="50" y="30"/>
                    <a:pt x="37" y="24"/>
                    <a:pt x="31" y="24"/>
                  </a:cubicBezTo>
                  <a:cubicBezTo>
                    <a:pt x="19" y="24"/>
                    <a:pt x="7" y="24"/>
                    <a:pt x="0" y="18"/>
                  </a:cubicBezTo>
                  <a:cubicBezTo>
                    <a:pt x="0" y="18"/>
                    <a:pt x="0" y="18"/>
                    <a:pt x="0" y="18"/>
                  </a:cubicBezTo>
                  <a:cubicBezTo>
                    <a:pt x="0" y="18"/>
                    <a:pt x="0" y="18"/>
                    <a:pt x="0" y="18"/>
                  </a:cubicBezTo>
                  <a:cubicBezTo>
                    <a:pt x="0" y="18"/>
                    <a:pt x="0" y="12"/>
                    <a:pt x="0" y="12"/>
                  </a:cubicBezTo>
                  <a:cubicBezTo>
                    <a:pt x="7" y="12"/>
                    <a:pt x="13" y="6"/>
                    <a:pt x="13" y="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9" name="Freeform 291"/>
            <p:cNvSpPr>
              <a:spLocks/>
            </p:cNvSpPr>
            <p:nvPr/>
          </p:nvSpPr>
          <p:spPr bwMode="auto">
            <a:xfrm>
              <a:off x="5978525" y="5403851"/>
              <a:ext cx="100013" cy="114300"/>
            </a:xfrm>
            <a:custGeom>
              <a:avLst/>
              <a:gdLst>
                <a:gd name="T0" fmla="*/ 2147483647 w 160"/>
                <a:gd name="T1" fmla="*/ 0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2147483647 w 160"/>
                <a:gd name="T37" fmla="*/ 2147483647 h 176"/>
                <a:gd name="T38" fmla="*/ 0 w 160"/>
                <a:gd name="T39" fmla="*/ 2147483647 h 176"/>
                <a:gd name="T40" fmla="*/ 0 w 160"/>
                <a:gd name="T41" fmla="*/ 2147483647 h 176"/>
                <a:gd name="T42" fmla="*/ 2147483647 w 160"/>
                <a:gd name="T43" fmla="*/ 2147483647 h 176"/>
                <a:gd name="T44" fmla="*/ 2147483647 w 160"/>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9" y="0"/>
                  </a:moveTo>
                  <a:cubicBezTo>
                    <a:pt x="25" y="0"/>
                    <a:pt x="44" y="0"/>
                    <a:pt x="50" y="7"/>
                  </a:cubicBezTo>
                  <a:cubicBezTo>
                    <a:pt x="56" y="7"/>
                    <a:pt x="62" y="13"/>
                    <a:pt x="68" y="19"/>
                  </a:cubicBezTo>
                  <a:cubicBezTo>
                    <a:pt x="74" y="26"/>
                    <a:pt x="87" y="32"/>
                    <a:pt x="93" y="38"/>
                  </a:cubicBezTo>
                  <a:cubicBezTo>
                    <a:pt x="93" y="44"/>
                    <a:pt x="99" y="44"/>
                    <a:pt x="99" y="51"/>
                  </a:cubicBezTo>
                  <a:cubicBezTo>
                    <a:pt x="105" y="63"/>
                    <a:pt x="111" y="70"/>
                    <a:pt x="111" y="82"/>
                  </a:cubicBezTo>
                  <a:cubicBezTo>
                    <a:pt x="117" y="88"/>
                    <a:pt x="117" y="95"/>
                    <a:pt x="124" y="101"/>
                  </a:cubicBezTo>
                  <a:cubicBezTo>
                    <a:pt x="130" y="120"/>
                    <a:pt x="142" y="151"/>
                    <a:pt x="154" y="164"/>
                  </a:cubicBezTo>
                  <a:cubicBezTo>
                    <a:pt x="154" y="164"/>
                    <a:pt x="154" y="170"/>
                    <a:pt x="154" y="170"/>
                  </a:cubicBezTo>
                  <a:cubicBezTo>
                    <a:pt x="160" y="170"/>
                    <a:pt x="154" y="176"/>
                    <a:pt x="160" y="176"/>
                  </a:cubicBezTo>
                  <a:cubicBezTo>
                    <a:pt x="148" y="176"/>
                    <a:pt x="142" y="170"/>
                    <a:pt x="136" y="164"/>
                  </a:cubicBezTo>
                  <a:cubicBezTo>
                    <a:pt x="130" y="145"/>
                    <a:pt x="117" y="132"/>
                    <a:pt x="111" y="126"/>
                  </a:cubicBezTo>
                  <a:cubicBezTo>
                    <a:pt x="111" y="120"/>
                    <a:pt x="111" y="120"/>
                    <a:pt x="111" y="120"/>
                  </a:cubicBezTo>
                  <a:cubicBezTo>
                    <a:pt x="105" y="107"/>
                    <a:pt x="99" y="101"/>
                    <a:pt x="93" y="88"/>
                  </a:cubicBezTo>
                  <a:cubicBezTo>
                    <a:pt x="87" y="82"/>
                    <a:pt x="87" y="70"/>
                    <a:pt x="80" y="63"/>
                  </a:cubicBezTo>
                  <a:cubicBezTo>
                    <a:pt x="74" y="57"/>
                    <a:pt x="74" y="51"/>
                    <a:pt x="68" y="44"/>
                  </a:cubicBezTo>
                  <a:cubicBezTo>
                    <a:pt x="68" y="44"/>
                    <a:pt x="62" y="38"/>
                    <a:pt x="56" y="38"/>
                  </a:cubicBezTo>
                  <a:cubicBezTo>
                    <a:pt x="50" y="26"/>
                    <a:pt x="37" y="19"/>
                    <a:pt x="31" y="19"/>
                  </a:cubicBezTo>
                  <a:cubicBezTo>
                    <a:pt x="19" y="19"/>
                    <a:pt x="7" y="19"/>
                    <a:pt x="7" y="13"/>
                  </a:cubicBezTo>
                  <a:cubicBezTo>
                    <a:pt x="7" y="13"/>
                    <a:pt x="0" y="13"/>
                    <a:pt x="0" y="13"/>
                  </a:cubicBezTo>
                  <a:cubicBezTo>
                    <a:pt x="0" y="13"/>
                    <a:pt x="0" y="13"/>
                    <a:pt x="0" y="13"/>
                  </a:cubicBezTo>
                  <a:cubicBezTo>
                    <a:pt x="7" y="13"/>
                    <a:pt x="0" y="13"/>
                    <a:pt x="7" y="7"/>
                  </a:cubicBezTo>
                  <a:cubicBezTo>
                    <a:pt x="7" y="7"/>
                    <a:pt x="13" y="0"/>
                    <a:pt x="19" y="0"/>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0" name="Freeform 292"/>
            <p:cNvSpPr>
              <a:spLocks/>
            </p:cNvSpPr>
            <p:nvPr/>
          </p:nvSpPr>
          <p:spPr bwMode="auto">
            <a:xfrm>
              <a:off x="5978525" y="5403851"/>
              <a:ext cx="90488" cy="114300"/>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0 w 144"/>
                <a:gd name="T37" fmla="*/ 2147483647 h 176"/>
                <a:gd name="T38" fmla="*/ 0 w 144"/>
                <a:gd name="T39" fmla="*/ 2147483647 h 176"/>
                <a:gd name="T40" fmla="*/ 0 w 144"/>
                <a:gd name="T41" fmla="*/ 2147483647 h 176"/>
                <a:gd name="T42" fmla="*/ 2147483647 w 144"/>
                <a:gd name="T43" fmla="*/ 0 h 1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4"/>
                <a:gd name="T67" fmla="*/ 0 h 176"/>
                <a:gd name="T68" fmla="*/ 144 w 144"/>
                <a:gd name="T69" fmla="*/ 176 h 1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4" h="176">
                  <a:moveTo>
                    <a:pt x="12" y="0"/>
                  </a:moveTo>
                  <a:cubicBezTo>
                    <a:pt x="24" y="0"/>
                    <a:pt x="36" y="7"/>
                    <a:pt x="42" y="7"/>
                  </a:cubicBezTo>
                  <a:cubicBezTo>
                    <a:pt x="48" y="13"/>
                    <a:pt x="54" y="19"/>
                    <a:pt x="60" y="19"/>
                  </a:cubicBezTo>
                  <a:cubicBezTo>
                    <a:pt x="66" y="26"/>
                    <a:pt x="72" y="32"/>
                    <a:pt x="78" y="44"/>
                  </a:cubicBezTo>
                  <a:cubicBezTo>
                    <a:pt x="84" y="44"/>
                    <a:pt x="84" y="51"/>
                    <a:pt x="90" y="57"/>
                  </a:cubicBezTo>
                  <a:cubicBezTo>
                    <a:pt x="96" y="63"/>
                    <a:pt x="96" y="76"/>
                    <a:pt x="102" y="82"/>
                  </a:cubicBezTo>
                  <a:cubicBezTo>
                    <a:pt x="108" y="88"/>
                    <a:pt x="108" y="95"/>
                    <a:pt x="108" y="101"/>
                  </a:cubicBezTo>
                  <a:cubicBezTo>
                    <a:pt x="120" y="120"/>
                    <a:pt x="132" y="151"/>
                    <a:pt x="144" y="164"/>
                  </a:cubicBezTo>
                  <a:cubicBezTo>
                    <a:pt x="144" y="170"/>
                    <a:pt x="144" y="170"/>
                    <a:pt x="144" y="170"/>
                  </a:cubicBezTo>
                  <a:cubicBezTo>
                    <a:pt x="144" y="170"/>
                    <a:pt x="144" y="176"/>
                    <a:pt x="144" y="176"/>
                  </a:cubicBezTo>
                  <a:cubicBezTo>
                    <a:pt x="138" y="176"/>
                    <a:pt x="132" y="164"/>
                    <a:pt x="126" y="158"/>
                  </a:cubicBezTo>
                  <a:cubicBezTo>
                    <a:pt x="120" y="145"/>
                    <a:pt x="108" y="132"/>
                    <a:pt x="102" y="120"/>
                  </a:cubicBezTo>
                  <a:cubicBezTo>
                    <a:pt x="102" y="120"/>
                    <a:pt x="102" y="120"/>
                    <a:pt x="102" y="114"/>
                  </a:cubicBezTo>
                  <a:cubicBezTo>
                    <a:pt x="96" y="107"/>
                    <a:pt x="90" y="95"/>
                    <a:pt x="84" y="88"/>
                  </a:cubicBezTo>
                  <a:cubicBezTo>
                    <a:pt x="78" y="76"/>
                    <a:pt x="78" y="70"/>
                    <a:pt x="72" y="63"/>
                  </a:cubicBezTo>
                  <a:cubicBezTo>
                    <a:pt x="72" y="57"/>
                    <a:pt x="66" y="51"/>
                    <a:pt x="60" y="44"/>
                  </a:cubicBezTo>
                  <a:cubicBezTo>
                    <a:pt x="60" y="44"/>
                    <a:pt x="54" y="38"/>
                    <a:pt x="54" y="32"/>
                  </a:cubicBezTo>
                  <a:cubicBezTo>
                    <a:pt x="42" y="26"/>
                    <a:pt x="36" y="19"/>
                    <a:pt x="30" y="19"/>
                  </a:cubicBezTo>
                  <a:cubicBezTo>
                    <a:pt x="18" y="19"/>
                    <a:pt x="6" y="19"/>
                    <a:pt x="0" y="13"/>
                  </a:cubicBezTo>
                  <a:cubicBezTo>
                    <a:pt x="0" y="13"/>
                    <a:pt x="0" y="13"/>
                    <a:pt x="0" y="13"/>
                  </a:cubicBezTo>
                  <a:cubicBezTo>
                    <a:pt x="0" y="13"/>
                    <a:pt x="0" y="13"/>
                    <a:pt x="0" y="7"/>
                  </a:cubicBezTo>
                  <a:cubicBezTo>
                    <a:pt x="6" y="7"/>
                    <a:pt x="6" y="7"/>
                    <a:pt x="12" y="0"/>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1" name="Freeform 293"/>
            <p:cNvSpPr>
              <a:spLocks/>
            </p:cNvSpPr>
            <p:nvPr/>
          </p:nvSpPr>
          <p:spPr bwMode="auto">
            <a:xfrm>
              <a:off x="5978525" y="5403851"/>
              <a:ext cx="90488" cy="103188"/>
            </a:xfrm>
            <a:custGeom>
              <a:avLst/>
              <a:gdLst>
                <a:gd name="T0" fmla="*/ 2147483647 w 144"/>
                <a:gd name="T1" fmla="*/ 2147483647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2147483647 w 144"/>
                <a:gd name="T35" fmla="*/ 2147483647 h 160"/>
                <a:gd name="T36" fmla="*/ 2147483647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60"/>
                <a:gd name="T71" fmla="*/ 144 w 144"/>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60">
                  <a:moveTo>
                    <a:pt x="18" y="6"/>
                  </a:moveTo>
                  <a:cubicBezTo>
                    <a:pt x="24" y="0"/>
                    <a:pt x="42" y="12"/>
                    <a:pt x="42" y="12"/>
                  </a:cubicBezTo>
                  <a:cubicBezTo>
                    <a:pt x="48" y="18"/>
                    <a:pt x="54" y="18"/>
                    <a:pt x="60" y="24"/>
                  </a:cubicBezTo>
                  <a:cubicBezTo>
                    <a:pt x="66" y="30"/>
                    <a:pt x="72" y="36"/>
                    <a:pt x="78" y="48"/>
                  </a:cubicBezTo>
                  <a:cubicBezTo>
                    <a:pt x="84" y="48"/>
                    <a:pt x="84" y="54"/>
                    <a:pt x="90" y="54"/>
                  </a:cubicBezTo>
                  <a:cubicBezTo>
                    <a:pt x="90" y="66"/>
                    <a:pt x="96" y="72"/>
                    <a:pt x="102" y="83"/>
                  </a:cubicBezTo>
                  <a:cubicBezTo>
                    <a:pt x="102" y="89"/>
                    <a:pt x="108" y="95"/>
                    <a:pt x="108" y="101"/>
                  </a:cubicBezTo>
                  <a:cubicBezTo>
                    <a:pt x="114" y="113"/>
                    <a:pt x="132" y="149"/>
                    <a:pt x="144" y="160"/>
                  </a:cubicBezTo>
                  <a:cubicBezTo>
                    <a:pt x="144" y="160"/>
                    <a:pt x="144" y="160"/>
                    <a:pt x="144" y="160"/>
                  </a:cubicBezTo>
                  <a:cubicBezTo>
                    <a:pt x="144" y="160"/>
                    <a:pt x="144" y="160"/>
                    <a:pt x="144" y="160"/>
                  </a:cubicBezTo>
                  <a:cubicBezTo>
                    <a:pt x="138" y="160"/>
                    <a:pt x="132" y="155"/>
                    <a:pt x="126" y="149"/>
                  </a:cubicBezTo>
                  <a:cubicBezTo>
                    <a:pt x="114" y="137"/>
                    <a:pt x="108" y="119"/>
                    <a:pt x="102" y="113"/>
                  </a:cubicBezTo>
                  <a:cubicBezTo>
                    <a:pt x="102" y="107"/>
                    <a:pt x="102" y="107"/>
                    <a:pt x="102" y="107"/>
                  </a:cubicBezTo>
                  <a:cubicBezTo>
                    <a:pt x="96" y="95"/>
                    <a:pt x="90" y="89"/>
                    <a:pt x="84" y="78"/>
                  </a:cubicBezTo>
                  <a:cubicBezTo>
                    <a:pt x="84" y="72"/>
                    <a:pt x="78" y="66"/>
                    <a:pt x="72" y="60"/>
                  </a:cubicBezTo>
                  <a:cubicBezTo>
                    <a:pt x="72" y="54"/>
                    <a:pt x="66" y="48"/>
                    <a:pt x="60" y="42"/>
                  </a:cubicBezTo>
                  <a:cubicBezTo>
                    <a:pt x="60" y="42"/>
                    <a:pt x="54" y="36"/>
                    <a:pt x="54" y="30"/>
                  </a:cubicBezTo>
                  <a:cubicBezTo>
                    <a:pt x="48" y="24"/>
                    <a:pt x="36" y="18"/>
                    <a:pt x="30" y="18"/>
                  </a:cubicBezTo>
                  <a:cubicBezTo>
                    <a:pt x="24" y="12"/>
                    <a:pt x="12" y="18"/>
                    <a:pt x="6" y="12"/>
                  </a:cubicBezTo>
                  <a:cubicBezTo>
                    <a:pt x="6" y="12"/>
                    <a:pt x="6" y="12"/>
                    <a:pt x="6" y="12"/>
                  </a:cubicBezTo>
                  <a:cubicBezTo>
                    <a:pt x="6" y="12"/>
                    <a:pt x="6" y="12"/>
                    <a:pt x="6" y="12"/>
                  </a:cubicBezTo>
                  <a:cubicBezTo>
                    <a:pt x="6" y="12"/>
                    <a:pt x="0" y="12"/>
                    <a:pt x="6" y="12"/>
                  </a:cubicBezTo>
                  <a:cubicBezTo>
                    <a:pt x="6" y="6"/>
                    <a:pt x="12" y="6"/>
                    <a:pt x="18" y="6"/>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2" name="Freeform 294"/>
            <p:cNvSpPr>
              <a:spLocks/>
            </p:cNvSpPr>
            <p:nvPr/>
          </p:nvSpPr>
          <p:spPr bwMode="auto">
            <a:xfrm>
              <a:off x="5988050" y="5403851"/>
              <a:ext cx="80963"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2147483647 h 160"/>
                <a:gd name="T38" fmla="*/ 0 w 128"/>
                <a:gd name="T39" fmla="*/ 2147483647 h 160"/>
                <a:gd name="T40" fmla="*/ 0 w 128"/>
                <a:gd name="T41" fmla="*/ 2147483647 h 160"/>
                <a:gd name="T42" fmla="*/ 2147483647 w 128"/>
                <a:gd name="T43" fmla="*/ 0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8"/>
                <a:gd name="T67" fmla="*/ 0 h 160"/>
                <a:gd name="T68" fmla="*/ 128 w 128"/>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8" h="160">
                  <a:moveTo>
                    <a:pt x="12" y="0"/>
                  </a:moveTo>
                  <a:cubicBezTo>
                    <a:pt x="17" y="0"/>
                    <a:pt x="34" y="7"/>
                    <a:pt x="39" y="7"/>
                  </a:cubicBezTo>
                  <a:cubicBezTo>
                    <a:pt x="39" y="13"/>
                    <a:pt x="45" y="19"/>
                    <a:pt x="51" y="19"/>
                  </a:cubicBezTo>
                  <a:cubicBezTo>
                    <a:pt x="56" y="25"/>
                    <a:pt x="62" y="31"/>
                    <a:pt x="67" y="44"/>
                  </a:cubicBezTo>
                  <a:cubicBezTo>
                    <a:pt x="67" y="50"/>
                    <a:pt x="73" y="50"/>
                    <a:pt x="73" y="56"/>
                  </a:cubicBezTo>
                  <a:cubicBezTo>
                    <a:pt x="78" y="62"/>
                    <a:pt x="84" y="74"/>
                    <a:pt x="90" y="80"/>
                  </a:cubicBezTo>
                  <a:cubicBezTo>
                    <a:pt x="90" y="87"/>
                    <a:pt x="95" y="93"/>
                    <a:pt x="95" y="99"/>
                  </a:cubicBezTo>
                  <a:cubicBezTo>
                    <a:pt x="101" y="111"/>
                    <a:pt x="117" y="148"/>
                    <a:pt x="123" y="160"/>
                  </a:cubicBezTo>
                  <a:cubicBezTo>
                    <a:pt x="123" y="160"/>
                    <a:pt x="128" y="160"/>
                    <a:pt x="128" y="160"/>
                  </a:cubicBezTo>
                  <a:cubicBezTo>
                    <a:pt x="128" y="160"/>
                    <a:pt x="123" y="160"/>
                    <a:pt x="123" y="160"/>
                  </a:cubicBezTo>
                  <a:cubicBezTo>
                    <a:pt x="117" y="160"/>
                    <a:pt x="112" y="154"/>
                    <a:pt x="112" y="142"/>
                  </a:cubicBezTo>
                  <a:cubicBezTo>
                    <a:pt x="101" y="130"/>
                    <a:pt x="95" y="117"/>
                    <a:pt x="90" y="105"/>
                  </a:cubicBezTo>
                  <a:cubicBezTo>
                    <a:pt x="90" y="105"/>
                    <a:pt x="90" y="105"/>
                    <a:pt x="90" y="99"/>
                  </a:cubicBezTo>
                  <a:cubicBezTo>
                    <a:pt x="84" y="93"/>
                    <a:pt x="78" y="87"/>
                    <a:pt x="73" y="74"/>
                  </a:cubicBezTo>
                  <a:cubicBezTo>
                    <a:pt x="73" y="68"/>
                    <a:pt x="67" y="62"/>
                    <a:pt x="67" y="50"/>
                  </a:cubicBezTo>
                  <a:cubicBezTo>
                    <a:pt x="62" y="50"/>
                    <a:pt x="56" y="44"/>
                    <a:pt x="56" y="37"/>
                  </a:cubicBezTo>
                  <a:cubicBezTo>
                    <a:pt x="51" y="37"/>
                    <a:pt x="51" y="31"/>
                    <a:pt x="45" y="25"/>
                  </a:cubicBezTo>
                  <a:cubicBezTo>
                    <a:pt x="39" y="19"/>
                    <a:pt x="34" y="13"/>
                    <a:pt x="23" y="13"/>
                  </a:cubicBezTo>
                  <a:cubicBezTo>
                    <a:pt x="17" y="7"/>
                    <a:pt x="12" y="7"/>
                    <a:pt x="6" y="7"/>
                  </a:cubicBezTo>
                  <a:cubicBezTo>
                    <a:pt x="0" y="7"/>
                    <a:pt x="0" y="7"/>
                    <a:pt x="0" y="7"/>
                  </a:cubicBezTo>
                  <a:cubicBezTo>
                    <a:pt x="0" y="7"/>
                    <a:pt x="0" y="7"/>
                    <a:pt x="0" y="7"/>
                  </a:cubicBezTo>
                  <a:cubicBezTo>
                    <a:pt x="0" y="0"/>
                    <a:pt x="6" y="0"/>
                    <a:pt x="12" y="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3" name="Freeform 295"/>
            <p:cNvSpPr>
              <a:spLocks/>
            </p:cNvSpPr>
            <p:nvPr/>
          </p:nvSpPr>
          <p:spPr bwMode="auto">
            <a:xfrm>
              <a:off x="5999163" y="545623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0" y="32"/>
                    <a:pt x="7" y="32"/>
                  </a:cubicBezTo>
                  <a:cubicBezTo>
                    <a:pt x="13"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4" name="Freeform 296"/>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2"/>
                    <a:pt x="4" y="16"/>
                  </a:cubicBezTo>
                  <a:cubicBezTo>
                    <a:pt x="4" y="16"/>
                    <a:pt x="4" y="16"/>
                    <a:pt x="0" y="12"/>
                  </a:cubicBezTo>
                  <a:cubicBezTo>
                    <a:pt x="0" y="12"/>
                    <a:pt x="0" y="12"/>
                    <a:pt x="0" y="12"/>
                  </a:cubicBezTo>
                  <a:cubicBezTo>
                    <a:pt x="0" y="12"/>
                    <a:pt x="0" y="8"/>
                    <a:pt x="0" y="8"/>
                  </a:cubicBezTo>
                  <a:cubicBezTo>
                    <a:pt x="0" y="8"/>
                    <a:pt x="0" y="8"/>
                    <a:pt x="4" y="8"/>
                  </a:cubicBezTo>
                  <a:cubicBezTo>
                    <a:pt x="4" y="8"/>
                    <a:pt x="4" y="8"/>
                    <a:pt x="4" y="4"/>
                  </a:cubicBezTo>
                  <a:cubicBezTo>
                    <a:pt x="4" y="0"/>
                    <a:pt x="4" y="0"/>
                    <a:pt x="12" y="0"/>
                  </a:cubicBezTo>
                  <a:cubicBezTo>
                    <a:pt x="12" y="0"/>
                    <a:pt x="12" y="4"/>
                    <a:pt x="12"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5" name="Freeform 297"/>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4" y="16"/>
                    <a:pt x="0" y="16"/>
                    <a:pt x="0" y="16"/>
                  </a:cubicBezTo>
                  <a:cubicBezTo>
                    <a:pt x="0" y="16"/>
                    <a:pt x="0" y="11"/>
                    <a:pt x="0" y="11"/>
                  </a:cubicBezTo>
                  <a:cubicBezTo>
                    <a:pt x="4" y="11"/>
                    <a:pt x="4" y="11"/>
                    <a:pt x="4" y="11"/>
                  </a:cubicBezTo>
                  <a:cubicBezTo>
                    <a:pt x="4" y="11"/>
                    <a:pt x="4" y="11"/>
                    <a:pt x="4" y="6"/>
                  </a:cubicBezTo>
                  <a:cubicBezTo>
                    <a:pt x="4" y="6"/>
                    <a:pt x="4" y="0"/>
                    <a:pt x="8" y="0"/>
                  </a:cubicBezTo>
                  <a:cubicBezTo>
                    <a:pt x="12" y="6"/>
                    <a:pt x="12" y="6"/>
                    <a:pt x="12" y="6"/>
                  </a:cubicBezTo>
                  <a:cubicBezTo>
                    <a:pt x="16" y="6"/>
                    <a:pt x="16" y="11"/>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6" name="Freeform 298"/>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6"/>
                    <a:pt x="0" y="11"/>
                    <a:pt x="0" y="11"/>
                  </a:cubicBezTo>
                  <a:cubicBezTo>
                    <a:pt x="0" y="11"/>
                    <a:pt x="0" y="11"/>
                    <a:pt x="0" y="11"/>
                  </a:cubicBezTo>
                  <a:cubicBezTo>
                    <a:pt x="0" y="11"/>
                    <a:pt x="0" y="11"/>
                    <a:pt x="0" y="11"/>
                  </a:cubicBezTo>
                  <a:cubicBezTo>
                    <a:pt x="0" y="6"/>
                    <a:pt x="0" y="0"/>
                    <a:pt x="6" y="6"/>
                  </a:cubicBezTo>
                  <a:cubicBezTo>
                    <a:pt x="6" y="6"/>
                    <a:pt x="11" y="6"/>
                    <a:pt x="11" y="6"/>
                  </a:cubicBezTo>
                  <a:cubicBezTo>
                    <a:pt x="11"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7" name="Freeform 299"/>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8" y="16"/>
                    <a:pt x="8" y="16"/>
                    <a:pt x="0" y="16"/>
                  </a:cubicBezTo>
                  <a:cubicBezTo>
                    <a:pt x="0" y="16"/>
                    <a:pt x="0" y="16"/>
                    <a:pt x="0" y="16"/>
                  </a:cubicBezTo>
                  <a:cubicBezTo>
                    <a:pt x="0" y="16"/>
                    <a:pt x="0" y="16"/>
                    <a:pt x="0" y="16"/>
                  </a:cubicBezTo>
                  <a:cubicBezTo>
                    <a:pt x="0" y="16"/>
                    <a:pt x="0" y="8"/>
                    <a:pt x="0" y="8"/>
                  </a:cubicBezTo>
                  <a:cubicBezTo>
                    <a:pt x="0" y="8"/>
                    <a:pt x="0" y="8"/>
                    <a:pt x="0" y="8"/>
                  </a:cubicBezTo>
                  <a:cubicBezTo>
                    <a:pt x="0" y="8"/>
                    <a:pt x="0" y="8"/>
                    <a:pt x="0" y="8"/>
                  </a:cubicBezTo>
                  <a:cubicBezTo>
                    <a:pt x="0" y="0"/>
                    <a:pt x="0" y="0"/>
                    <a:pt x="8" y="0"/>
                  </a:cubicBezTo>
                  <a:cubicBezTo>
                    <a:pt x="8" y="0"/>
                    <a:pt x="8" y="0"/>
                    <a:pt x="16" y="0"/>
                  </a:cubicBezTo>
                  <a:cubicBezTo>
                    <a:pt x="16" y="0"/>
                    <a:pt x="16" y="8"/>
                    <a:pt x="16"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8" name="Freeform 300"/>
            <p:cNvSpPr>
              <a:spLocks noEditPoints="1"/>
            </p:cNvSpPr>
            <p:nvPr/>
          </p:nvSpPr>
          <p:spPr bwMode="auto">
            <a:xfrm>
              <a:off x="5999163" y="5465763"/>
              <a:ext cx="17463" cy="11113"/>
            </a:xfrm>
            <a:custGeom>
              <a:avLst/>
              <a:gdLst>
                <a:gd name="T0" fmla="*/ 2147483647 w 29"/>
                <a:gd name="T1" fmla="*/ 2147483647 h 16"/>
                <a:gd name="T2" fmla="*/ 2147483647 w 29"/>
                <a:gd name="T3" fmla="*/ 2147483647 h 16"/>
                <a:gd name="T4" fmla="*/ 2147483647 w 29"/>
                <a:gd name="T5" fmla="*/ 2147483647 h 16"/>
                <a:gd name="T6" fmla="*/ 0 w 29"/>
                <a:gd name="T7" fmla="*/ 2147483647 h 16"/>
                <a:gd name="T8" fmla="*/ 2147483647 w 29"/>
                <a:gd name="T9" fmla="*/ 0 h 16"/>
                <a:gd name="T10" fmla="*/ 2147483647 w 29"/>
                <a:gd name="T11" fmla="*/ 0 h 16"/>
                <a:gd name="T12" fmla="*/ 2147483647 w 29"/>
                <a:gd name="T13" fmla="*/ 0 h 16"/>
                <a:gd name="T14" fmla="*/ 2147483647 w 29"/>
                <a:gd name="T15" fmla="*/ 0 h 16"/>
                <a:gd name="T16" fmla="*/ 2147483647 w 29"/>
                <a:gd name="T17" fmla="*/ 2147483647 h 16"/>
                <a:gd name="T18" fmla="*/ 2147483647 w 29"/>
                <a:gd name="T19" fmla="*/ 2147483647 h 16"/>
                <a:gd name="T20" fmla="*/ 2147483647 w 29"/>
                <a:gd name="T21" fmla="*/ 2147483647 h 16"/>
                <a:gd name="T22" fmla="*/ 2147483647 w 29"/>
                <a:gd name="T23" fmla="*/ 0 h 16"/>
                <a:gd name="T24" fmla="*/ 2147483647 w 29"/>
                <a:gd name="T25" fmla="*/ 2147483647 h 16"/>
                <a:gd name="T26" fmla="*/ 2147483647 w 29"/>
                <a:gd name="T27" fmla="*/ 2147483647 h 16"/>
                <a:gd name="T28" fmla="*/ 2147483647 w 29"/>
                <a:gd name="T29" fmla="*/ 2147483647 h 16"/>
                <a:gd name="T30" fmla="*/ 2147483647 w 29"/>
                <a:gd name="T31" fmla="*/ 2147483647 h 16"/>
                <a:gd name="T32" fmla="*/ 2147483647 w 29"/>
                <a:gd name="T33" fmla="*/ 0 h 16"/>
                <a:gd name="T34" fmla="*/ 2147483647 w 29"/>
                <a:gd name="T35" fmla="*/ 0 h 16"/>
                <a:gd name="T36" fmla="*/ 2147483647 w 29"/>
                <a:gd name="T37" fmla="*/ 0 h 16"/>
                <a:gd name="T38" fmla="*/ 2147483647 w 2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6"/>
                <a:gd name="T62" fmla="*/ 29 w 2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6">
                  <a:moveTo>
                    <a:pt x="19" y="16"/>
                  </a:moveTo>
                  <a:lnTo>
                    <a:pt x="14" y="16"/>
                  </a:lnTo>
                  <a:lnTo>
                    <a:pt x="8" y="16"/>
                  </a:lnTo>
                  <a:cubicBezTo>
                    <a:pt x="4" y="16"/>
                    <a:pt x="0" y="13"/>
                    <a:pt x="0" y="8"/>
                  </a:cubicBezTo>
                  <a:cubicBezTo>
                    <a:pt x="0" y="4"/>
                    <a:pt x="4" y="0"/>
                    <a:pt x="8" y="0"/>
                  </a:cubicBezTo>
                  <a:lnTo>
                    <a:pt x="14" y="0"/>
                  </a:lnTo>
                  <a:lnTo>
                    <a:pt x="19" y="0"/>
                  </a:lnTo>
                  <a:lnTo>
                    <a:pt x="21" y="0"/>
                  </a:lnTo>
                  <a:cubicBezTo>
                    <a:pt x="26" y="0"/>
                    <a:pt x="29" y="4"/>
                    <a:pt x="29" y="8"/>
                  </a:cubicBezTo>
                  <a:cubicBezTo>
                    <a:pt x="29" y="13"/>
                    <a:pt x="26" y="16"/>
                    <a:pt x="21" y="16"/>
                  </a:cubicBezTo>
                  <a:lnTo>
                    <a:pt x="19" y="16"/>
                  </a:lnTo>
                  <a:close/>
                  <a:moveTo>
                    <a:pt x="21" y="0"/>
                  </a:moveTo>
                  <a:lnTo>
                    <a:pt x="21" y="16"/>
                  </a:lnTo>
                  <a:lnTo>
                    <a:pt x="19" y="16"/>
                  </a:lnTo>
                  <a:lnTo>
                    <a:pt x="14" y="16"/>
                  </a:lnTo>
                  <a:lnTo>
                    <a:pt x="8" y="16"/>
                  </a:lnTo>
                  <a:lnTo>
                    <a:pt x="8" y="0"/>
                  </a:lnTo>
                  <a:lnTo>
                    <a:pt x="14" y="0"/>
                  </a:lnTo>
                  <a:lnTo>
                    <a:pt x="19" y="0"/>
                  </a:lnTo>
                  <a:lnTo>
                    <a:pt x="21"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89" name="Freeform 301"/>
            <p:cNvSpPr>
              <a:spLocks/>
            </p:cNvSpPr>
            <p:nvPr/>
          </p:nvSpPr>
          <p:spPr bwMode="auto">
            <a:xfrm>
              <a:off x="5929313" y="5414963"/>
              <a:ext cx="139700" cy="123825"/>
            </a:xfrm>
            <a:custGeom>
              <a:avLst/>
              <a:gdLst>
                <a:gd name="T0" fmla="*/ 2147483647 w 224"/>
                <a:gd name="T1" fmla="*/ 2147483647 h 192"/>
                <a:gd name="T2" fmla="*/ 2147483647 w 224"/>
                <a:gd name="T3" fmla="*/ 2147483647 h 192"/>
                <a:gd name="T4" fmla="*/ 2147483647 w 224"/>
                <a:gd name="T5" fmla="*/ 2147483647 h 192"/>
                <a:gd name="T6" fmla="*/ 2147483647 w 224"/>
                <a:gd name="T7" fmla="*/ 2147483647 h 192"/>
                <a:gd name="T8" fmla="*/ 2147483647 w 224"/>
                <a:gd name="T9" fmla="*/ 2147483647 h 192"/>
                <a:gd name="T10" fmla="*/ 2147483647 w 224"/>
                <a:gd name="T11" fmla="*/ 2147483647 h 192"/>
                <a:gd name="T12" fmla="*/ 2147483647 w 224"/>
                <a:gd name="T13" fmla="*/ 2147483647 h 192"/>
                <a:gd name="T14" fmla="*/ 2147483647 w 224"/>
                <a:gd name="T15" fmla="*/ 2147483647 h 192"/>
                <a:gd name="T16" fmla="*/ 2147483647 w 224"/>
                <a:gd name="T17" fmla="*/ 2147483647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2"/>
                <a:gd name="T29" fmla="*/ 224 w 224"/>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2">
                  <a:moveTo>
                    <a:pt x="59" y="6"/>
                  </a:moveTo>
                  <a:cubicBezTo>
                    <a:pt x="59" y="6"/>
                    <a:pt x="0" y="30"/>
                    <a:pt x="54" y="108"/>
                  </a:cubicBezTo>
                  <a:cubicBezTo>
                    <a:pt x="54" y="108"/>
                    <a:pt x="101" y="180"/>
                    <a:pt x="166" y="186"/>
                  </a:cubicBezTo>
                  <a:cubicBezTo>
                    <a:pt x="166" y="186"/>
                    <a:pt x="224" y="192"/>
                    <a:pt x="224" y="192"/>
                  </a:cubicBezTo>
                  <a:cubicBezTo>
                    <a:pt x="224" y="192"/>
                    <a:pt x="224" y="186"/>
                    <a:pt x="219" y="186"/>
                  </a:cubicBezTo>
                  <a:cubicBezTo>
                    <a:pt x="213" y="186"/>
                    <a:pt x="148" y="180"/>
                    <a:pt x="118" y="168"/>
                  </a:cubicBezTo>
                  <a:cubicBezTo>
                    <a:pt x="118" y="168"/>
                    <a:pt x="71" y="132"/>
                    <a:pt x="54" y="102"/>
                  </a:cubicBezTo>
                  <a:cubicBezTo>
                    <a:pt x="54" y="102"/>
                    <a:pt x="12" y="48"/>
                    <a:pt x="59" y="12"/>
                  </a:cubicBezTo>
                  <a:cubicBezTo>
                    <a:pt x="59" y="12"/>
                    <a:pt x="71" y="0"/>
                    <a:pt x="59" y="6"/>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0" name="Freeform 302"/>
            <p:cNvSpPr>
              <a:spLocks/>
            </p:cNvSpPr>
            <p:nvPr/>
          </p:nvSpPr>
          <p:spPr bwMode="auto">
            <a:xfrm>
              <a:off x="5969000" y="5456238"/>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8" y="24"/>
                    <a:pt x="8" y="24"/>
                    <a:pt x="4" y="32"/>
                  </a:cubicBezTo>
                  <a:cubicBezTo>
                    <a:pt x="4" y="32"/>
                    <a:pt x="4" y="32"/>
                    <a:pt x="4" y="24"/>
                  </a:cubicBezTo>
                  <a:cubicBezTo>
                    <a:pt x="4" y="24"/>
                    <a:pt x="0" y="24"/>
                    <a:pt x="0" y="24"/>
                  </a:cubicBezTo>
                  <a:cubicBezTo>
                    <a:pt x="0" y="24"/>
                    <a:pt x="0" y="16"/>
                    <a:pt x="4" y="16"/>
                  </a:cubicBezTo>
                  <a:cubicBezTo>
                    <a:pt x="4" y="16"/>
                    <a:pt x="4" y="16"/>
                    <a:pt x="4" y="16"/>
                  </a:cubicBezTo>
                  <a:cubicBezTo>
                    <a:pt x="4" y="16"/>
                    <a:pt x="4" y="16"/>
                    <a:pt x="4" y="8"/>
                  </a:cubicBezTo>
                  <a:cubicBezTo>
                    <a:pt x="4" y="0"/>
                    <a:pt x="4" y="0"/>
                    <a:pt x="12" y="0"/>
                  </a:cubicBezTo>
                  <a:cubicBezTo>
                    <a:pt x="12" y="0"/>
                    <a:pt x="12" y="8"/>
                    <a:pt x="16" y="8"/>
                  </a:cubicBezTo>
                  <a:cubicBezTo>
                    <a:pt x="16" y="8"/>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1" name="Freeform 303"/>
            <p:cNvSpPr>
              <a:spLocks/>
            </p:cNvSpPr>
            <p:nvPr/>
          </p:nvSpPr>
          <p:spPr bwMode="auto">
            <a:xfrm>
              <a:off x="596900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1"/>
                    <a:pt x="0" y="11"/>
                    <a:pt x="0" y="11"/>
                  </a:cubicBezTo>
                  <a:cubicBezTo>
                    <a:pt x="0" y="11"/>
                    <a:pt x="0" y="11"/>
                    <a:pt x="0" y="11"/>
                  </a:cubicBezTo>
                  <a:cubicBezTo>
                    <a:pt x="0" y="11"/>
                    <a:pt x="0" y="11"/>
                    <a:pt x="0" y="6"/>
                  </a:cubicBezTo>
                  <a:cubicBezTo>
                    <a:pt x="0" y="6"/>
                    <a:pt x="0" y="0"/>
                    <a:pt x="11" y="0"/>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2" name="Freeform 304"/>
            <p:cNvSpPr>
              <a:spLocks/>
            </p:cNvSpPr>
            <p:nvPr/>
          </p:nvSpPr>
          <p:spPr bwMode="auto">
            <a:xfrm>
              <a:off x="596900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6"/>
                  </a:cubicBezTo>
                  <a:cubicBezTo>
                    <a:pt x="6" y="16"/>
                    <a:pt x="0" y="16"/>
                    <a:pt x="0" y="16"/>
                  </a:cubicBezTo>
                  <a:cubicBezTo>
                    <a:pt x="0" y="16"/>
                    <a:pt x="0" y="16"/>
                    <a:pt x="0" y="16"/>
                  </a:cubicBezTo>
                  <a:cubicBezTo>
                    <a:pt x="0" y="11"/>
                    <a:pt x="0" y="11"/>
                    <a:pt x="0" y="11"/>
                  </a:cubicBezTo>
                  <a:cubicBezTo>
                    <a:pt x="0" y="11"/>
                    <a:pt x="0" y="11"/>
                    <a:pt x="0" y="11"/>
                  </a:cubicBezTo>
                  <a:cubicBezTo>
                    <a:pt x="0" y="11"/>
                    <a:pt x="0" y="11"/>
                    <a:pt x="0" y="11"/>
                  </a:cubicBezTo>
                  <a:cubicBezTo>
                    <a:pt x="0" y="6"/>
                    <a:pt x="6" y="0"/>
                    <a:pt x="6" y="6"/>
                  </a:cubicBezTo>
                  <a:cubicBezTo>
                    <a:pt x="11" y="6"/>
                    <a:pt x="11" y="6"/>
                    <a:pt x="11" y="6"/>
                  </a:cubicBezTo>
                  <a:cubicBezTo>
                    <a:pt x="16" y="6"/>
                    <a:pt x="16" y="11"/>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3" name="Freeform 305"/>
            <p:cNvSpPr>
              <a:spLocks/>
            </p:cNvSpPr>
            <p:nvPr/>
          </p:nvSpPr>
          <p:spPr bwMode="auto">
            <a:xfrm>
              <a:off x="5969000" y="5456238"/>
              <a:ext cx="9525"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6" y="0"/>
                    <a:pt x="6" y="6"/>
                    <a:pt x="0" y="6"/>
                  </a:cubicBezTo>
                  <a:cubicBezTo>
                    <a:pt x="0" y="6"/>
                    <a:pt x="11" y="11"/>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4" name="Freeform 306"/>
            <p:cNvSpPr>
              <a:spLocks noEditPoints="1"/>
            </p:cNvSpPr>
            <p:nvPr/>
          </p:nvSpPr>
          <p:spPr bwMode="auto">
            <a:xfrm>
              <a:off x="5969000" y="5459413"/>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27"/>
                <a:gd name="T92" fmla="*/ 33 w 33"/>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27">
                  <a:moveTo>
                    <a:pt x="24" y="11"/>
                  </a:moveTo>
                  <a:lnTo>
                    <a:pt x="18" y="24"/>
                  </a:lnTo>
                  <a:lnTo>
                    <a:pt x="12" y="16"/>
                  </a:lnTo>
                  <a:lnTo>
                    <a:pt x="13" y="17"/>
                  </a:lnTo>
                  <a:lnTo>
                    <a:pt x="10" y="14"/>
                  </a:lnTo>
                  <a:lnTo>
                    <a:pt x="17" y="16"/>
                  </a:lnTo>
                  <a:lnTo>
                    <a:pt x="10" y="17"/>
                  </a:lnTo>
                  <a:lnTo>
                    <a:pt x="12" y="2"/>
                  </a:lnTo>
                  <a:lnTo>
                    <a:pt x="18" y="5"/>
                  </a:lnTo>
                  <a:cubicBezTo>
                    <a:pt x="19" y="6"/>
                    <a:pt x="20" y="7"/>
                    <a:pt x="21" y="8"/>
                  </a:cubicBezTo>
                  <a:lnTo>
                    <a:pt x="26" y="15"/>
                  </a:lnTo>
                  <a:lnTo>
                    <a:pt x="19" y="11"/>
                  </a:lnTo>
                  <a:lnTo>
                    <a:pt x="22" y="11"/>
                  </a:lnTo>
                  <a:lnTo>
                    <a:pt x="24" y="11"/>
                  </a:lnTo>
                  <a:close/>
                  <a:moveTo>
                    <a:pt x="22" y="27"/>
                  </a:moveTo>
                  <a:lnTo>
                    <a:pt x="19" y="27"/>
                  </a:lnTo>
                  <a:cubicBezTo>
                    <a:pt x="17" y="27"/>
                    <a:pt x="14" y="26"/>
                    <a:pt x="13" y="24"/>
                  </a:cubicBezTo>
                  <a:lnTo>
                    <a:pt x="8" y="17"/>
                  </a:lnTo>
                  <a:lnTo>
                    <a:pt x="11" y="20"/>
                  </a:lnTo>
                  <a:lnTo>
                    <a:pt x="5" y="17"/>
                  </a:lnTo>
                  <a:cubicBezTo>
                    <a:pt x="2" y="15"/>
                    <a:pt x="0" y="12"/>
                    <a:pt x="1" y="8"/>
                  </a:cubicBezTo>
                  <a:cubicBezTo>
                    <a:pt x="1" y="5"/>
                    <a:pt x="4" y="2"/>
                    <a:pt x="7" y="2"/>
                  </a:cubicBezTo>
                  <a:lnTo>
                    <a:pt x="14" y="1"/>
                  </a:lnTo>
                  <a:cubicBezTo>
                    <a:pt x="17" y="0"/>
                    <a:pt x="19" y="1"/>
                    <a:pt x="21" y="3"/>
                  </a:cubicBezTo>
                  <a:lnTo>
                    <a:pt x="24" y="6"/>
                  </a:lnTo>
                  <a:cubicBezTo>
                    <a:pt x="24" y="6"/>
                    <a:pt x="25" y="6"/>
                    <a:pt x="25" y="7"/>
                  </a:cubicBezTo>
                  <a:lnTo>
                    <a:pt x="31" y="15"/>
                  </a:lnTo>
                  <a:cubicBezTo>
                    <a:pt x="33" y="17"/>
                    <a:pt x="33" y="20"/>
                    <a:pt x="32" y="23"/>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5" name="Freeform 307"/>
            <p:cNvSpPr>
              <a:spLocks/>
            </p:cNvSpPr>
            <p:nvPr/>
          </p:nvSpPr>
          <p:spPr bwMode="auto">
            <a:xfrm>
              <a:off x="5978525"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4"/>
                  </a:moveTo>
                  <a:cubicBezTo>
                    <a:pt x="11" y="32"/>
                    <a:pt x="11" y="24"/>
                    <a:pt x="0" y="32"/>
                  </a:cubicBezTo>
                  <a:cubicBezTo>
                    <a:pt x="0" y="32"/>
                    <a:pt x="0" y="32"/>
                    <a:pt x="0" y="32"/>
                  </a:cubicBezTo>
                  <a:cubicBezTo>
                    <a:pt x="0" y="24"/>
                    <a:pt x="0" y="24"/>
                    <a:pt x="0" y="24"/>
                  </a:cubicBezTo>
                  <a:cubicBezTo>
                    <a:pt x="0" y="24"/>
                    <a:pt x="0" y="16"/>
                    <a:pt x="0" y="16"/>
                  </a:cubicBezTo>
                  <a:cubicBezTo>
                    <a:pt x="0" y="16"/>
                    <a:pt x="0" y="16"/>
                    <a:pt x="0" y="16"/>
                  </a:cubicBezTo>
                  <a:cubicBezTo>
                    <a:pt x="0" y="16"/>
                    <a:pt x="0" y="16"/>
                    <a:pt x="0" y="8"/>
                  </a:cubicBezTo>
                  <a:cubicBezTo>
                    <a:pt x="0" y="0"/>
                    <a:pt x="6" y="0"/>
                    <a:pt x="11" y="0"/>
                  </a:cubicBezTo>
                  <a:cubicBezTo>
                    <a:pt x="11" y="8"/>
                    <a:pt x="16" y="8"/>
                    <a:pt x="16" y="8"/>
                  </a:cubicBezTo>
                  <a:cubicBezTo>
                    <a:pt x="16" y="8"/>
                    <a:pt x="16" y="16"/>
                    <a:pt x="16"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6" name="Freeform 308"/>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6"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7" name="Freeform 309"/>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1"/>
                  </a:cubicBezTo>
                  <a:cubicBezTo>
                    <a:pt x="0" y="11"/>
                    <a:pt x="0" y="11"/>
                    <a:pt x="0" y="11"/>
                  </a:cubicBezTo>
                  <a:cubicBezTo>
                    <a:pt x="0" y="11"/>
                    <a:pt x="6" y="11"/>
                    <a:pt x="6" y="11"/>
                  </a:cubicBezTo>
                  <a:cubicBezTo>
                    <a:pt x="6" y="6"/>
                    <a:pt x="6" y="0"/>
                    <a:pt x="11" y="6"/>
                  </a:cubicBezTo>
                  <a:cubicBezTo>
                    <a:pt x="11" y="6"/>
                    <a:pt x="11" y="6"/>
                    <a:pt x="11" y="6"/>
                  </a:cubicBezTo>
                  <a:cubicBezTo>
                    <a:pt x="16"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8" name="Freeform 310"/>
            <p:cNvSpPr>
              <a:spLocks/>
            </p:cNvSpPr>
            <p:nvPr/>
          </p:nvSpPr>
          <p:spPr bwMode="auto">
            <a:xfrm>
              <a:off x="5969000" y="5424488"/>
              <a:ext cx="9525" cy="11113"/>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0"/>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9" name="Freeform 311"/>
            <p:cNvSpPr>
              <a:spLocks noEditPoints="1"/>
            </p:cNvSpPr>
            <p:nvPr/>
          </p:nvSpPr>
          <p:spPr bwMode="auto">
            <a:xfrm>
              <a:off x="5969000"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32"/>
                <a:gd name="T74" fmla="*/ 33 w 33"/>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32">
                  <a:moveTo>
                    <a:pt x="24" y="16"/>
                  </a:moveTo>
                  <a:lnTo>
                    <a:pt x="18" y="28"/>
                  </a:lnTo>
                  <a:lnTo>
                    <a:pt x="10" y="14"/>
                  </a:lnTo>
                  <a:lnTo>
                    <a:pt x="15" y="18"/>
                  </a:lnTo>
                  <a:lnTo>
                    <a:pt x="7" y="16"/>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1"/>
                    <a:pt x="0" y="7"/>
                    <a:pt x="2" y="4"/>
                  </a:cubicBezTo>
                  <a:cubicBezTo>
                    <a:pt x="4" y="1"/>
                    <a:pt x="7" y="0"/>
                    <a:pt x="10" y="1"/>
                  </a:cubicBezTo>
                  <a:lnTo>
                    <a:pt x="18" y="3"/>
                  </a:lnTo>
                  <a:cubicBezTo>
                    <a:pt x="21" y="3"/>
                    <a:pt x="22" y="5"/>
                    <a:pt x="23" y="6"/>
                  </a:cubicBezTo>
                  <a:lnTo>
                    <a:pt x="31" y="20"/>
                  </a:lnTo>
                  <a:cubicBezTo>
                    <a:pt x="33" y="23"/>
                    <a:pt x="33" y="26"/>
                    <a:pt x="31" y="28"/>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0" name="Freeform 312"/>
            <p:cNvSpPr>
              <a:spLocks/>
            </p:cNvSpPr>
            <p:nvPr/>
          </p:nvSpPr>
          <p:spPr bwMode="auto">
            <a:xfrm>
              <a:off x="6008688" y="5424488"/>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2147483647 w 16"/>
                <a:gd name="T11" fmla="*/ 2147483647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13" y="8"/>
                  </a:moveTo>
                  <a:cubicBezTo>
                    <a:pt x="10" y="0"/>
                    <a:pt x="7" y="8"/>
                    <a:pt x="7" y="16"/>
                  </a:cubicBezTo>
                  <a:cubicBezTo>
                    <a:pt x="4" y="16"/>
                    <a:pt x="4" y="16"/>
                    <a:pt x="0" y="24"/>
                  </a:cubicBezTo>
                  <a:cubicBezTo>
                    <a:pt x="0" y="24"/>
                    <a:pt x="4" y="32"/>
                    <a:pt x="4" y="32"/>
                  </a:cubicBezTo>
                  <a:cubicBezTo>
                    <a:pt x="7" y="32"/>
                    <a:pt x="7" y="32"/>
                    <a:pt x="10" y="32"/>
                  </a:cubicBezTo>
                  <a:cubicBezTo>
                    <a:pt x="16" y="32"/>
                    <a:pt x="16" y="24"/>
                    <a:pt x="13"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1" name="Freeform 313"/>
            <p:cNvSpPr>
              <a:spLocks/>
            </p:cNvSpPr>
            <p:nvPr/>
          </p:nvSpPr>
          <p:spPr bwMode="auto">
            <a:xfrm>
              <a:off x="6008688"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4" y="32"/>
                    <a:pt x="4" y="32"/>
                    <a:pt x="0" y="32"/>
                  </a:cubicBezTo>
                  <a:cubicBezTo>
                    <a:pt x="0" y="32"/>
                    <a:pt x="0" y="24"/>
                    <a:pt x="0" y="24"/>
                  </a:cubicBezTo>
                  <a:cubicBezTo>
                    <a:pt x="0" y="24"/>
                    <a:pt x="0" y="24"/>
                    <a:pt x="0" y="24"/>
                  </a:cubicBezTo>
                  <a:cubicBezTo>
                    <a:pt x="0" y="16"/>
                    <a:pt x="0" y="16"/>
                    <a:pt x="0" y="16"/>
                  </a:cubicBezTo>
                  <a:cubicBezTo>
                    <a:pt x="0" y="16"/>
                    <a:pt x="4" y="16"/>
                    <a:pt x="4" y="16"/>
                  </a:cubicBezTo>
                  <a:cubicBezTo>
                    <a:pt x="4" y="16"/>
                    <a:pt x="4" y="16"/>
                    <a:pt x="4" y="16"/>
                  </a:cubicBezTo>
                  <a:cubicBezTo>
                    <a:pt x="8" y="8"/>
                    <a:pt x="8" y="0"/>
                    <a:pt x="12" y="16"/>
                  </a:cubicBezTo>
                  <a:cubicBezTo>
                    <a:pt x="12" y="16"/>
                    <a:pt x="16" y="16"/>
                    <a:pt x="16" y="24"/>
                  </a:cubicBezTo>
                  <a:cubicBezTo>
                    <a:pt x="16" y="24"/>
                    <a:pt x="16" y="32"/>
                    <a:pt x="8"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2" name="Freeform 314"/>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6"/>
                  </a:moveTo>
                  <a:cubicBezTo>
                    <a:pt x="4" y="16"/>
                    <a:pt x="4" y="16"/>
                    <a:pt x="0" y="16"/>
                  </a:cubicBezTo>
                  <a:cubicBezTo>
                    <a:pt x="0" y="11"/>
                    <a:pt x="0" y="11"/>
                    <a:pt x="0" y="11"/>
                  </a:cubicBezTo>
                  <a:cubicBezTo>
                    <a:pt x="0" y="11"/>
                    <a:pt x="0" y="11"/>
                    <a:pt x="0" y="11"/>
                  </a:cubicBezTo>
                  <a:cubicBezTo>
                    <a:pt x="0" y="11"/>
                    <a:pt x="0" y="6"/>
                    <a:pt x="0" y="6"/>
                  </a:cubicBezTo>
                  <a:cubicBezTo>
                    <a:pt x="4" y="6"/>
                    <a:pt x="4" y="6"/>
                    <a:pt x="4" y="6"/>
                  </a:cubicBezTo>
                  <a:cubicBezTo>
                    <a:pt x="4" y="6"/>
                    <a:pt x="4" y="6"/>
                    <a:pt x="4" y="6"/>
                  </a:cubicBezTo>
                  <a:cubicBezTo>
                    <a:pt x="8" y="0"/>
                    <a:pt x="8" y="0"/>
                    <a:pt x="12" y="6"/>
                  </a:cubicBezTo>
                  <a:cubicBezTo>
                    <a:pt x="12" y="6"/>
                    <a:pt x="12" y="6"/>
                    <a:pt x="12" y="6"/>
                  </a:cubicBezTo>
                  <a:cubicBezTo>
                    <a:pt x="16" y="11"/>
                    <a:pt x="12" y="16"/>
                    <a:pt x="8"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3" name="Freeform 315"/>
            <p:cNvSpPr>
              <a:spLocks/>
            </p:cNvSpPr>
            <p:nvPr/>
          </p:nvSpPr>
          <p:spPr bwMode="auto">
            <a:xfrm>
              <a:off x="6008688" y="5435601"/>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6" y="11"/>
                  </a:cubicBezTo>
                  <a:cubicBezTo>
                    <a:pt x="6" y="11"/>
                    <a:pt x="6" y="11"/>
                    <a:pt x="0" y="11"/>
                  </a:cubicBezTo>
                  <a:cubicBezTo>
                    <a:pt x="0" y="11"/>
                    <a:pt x="0" y="11"/>
                    <a:pt x="0" y="11"/>
                  </a:cubicBezTo>
                  <a:cubicBezTo>
                    <a:pt x="0" y="11"/>
                    <a:pt x="0" y="11"/>
                    <a:pt x="6" y="6"/>
                  </a:cubicBezTo>
                  <a:cubicBezTo>
                    <a:pt x="6" y="6"/>
                    <a:pt x="6" y="6"/>
                    <a:pt x="6" y="6"/>
                  </a:cubicBezTo>
                  <a:cubicBezTo>
                    <a:pt x="6" y="6"/>
                    <a:pt x="6" y="6"/>
                    <a:pt x="6" y="6"/>
                  </a:cubicBezTo>
                  <a:cubicBezTo>
                    <a:pt x="11" y="0"/>
                    <a:pt x="11" y="0"/>
                    <a:pt x="16" y="6"/>
                  </a:cubicBezTo>
                  <a:cubicBezTo>
                    <a:pt x="16" y="6"/>
                    <a:pt x="16" y="6"/>
                    <a:pt x="16"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4" name="Freeform 316"/>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1"/>
                  </a:moveTo>
                  <a:cubicBezTo>
                    <a:pt x="8" y="16"/>
                    <a:pt x="8" y="16"/>
                    <a:pt x="0" y="11"/>
                  </a:cubicBezTo>
                  <a:cubicBezTo>
                    <a:pt x="0" y="11"/>
                    <a:pt x="0" y="11"/>
                    <a:pt x="0" y="11"/>
                  </a:cubicBezTo>
                  <a:cubicBezTo>
                    <a:pt x="0" y="11"/>
                    <a:pt x="0" y="11"/>
                    <a:pt x="0" y="11"/>
                  </a:cubicBezTo>
                  <a:cubicBezTo>
                    <a:pt x="0" y="11"/>
                    <a:pt x="0" y="11"/>
                    <a:pt x="0" y="11"/>
                  </a:cubicBezTo>
                  <a:cubicBezTo>
                    <a:pt x="0" y="11"/>
                    <a:pt x="0" y="6"/>
                    <a:pt x="0" y="6"/>
                  </a:cubicBezTo>
                  <a:cubicBezTo>
                    <a:pt x="0" y="6"/>
                    <a:pt x="0" y="6"/>
                    <a:pt x="0" y="6"/>
                  </a:cubicBezTo>
                  <a:cubicBezTo>
                    <a:pt x="8" y="6"/>
                    <a:pt x="8" y="0"/>
                    <a:pt x="8" y="6"/>
                  </a:cubicBezTo>
                  <a:cubicBezTo>
                    <a:pt x="16" y="6"/>
                    <a:pt x="16" y="6"/>
                    <a:pt x="16" y="6"/>
                  </a:cubicBezTo>
                  <a:cubicBezTo>
                    <a:pt x="16" y="11"/>
                    <a:pt x="16" y="11"/>
                    <a:pt x="8"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5" name="Freeform 317"/>
            <p:cNvSpPr>
              <a:spLocks/>
            </p:cNvSpPr>
            <p:nvPr/>
          </p:nvSpPr>
          <p:spPr bwMode="auto">
            <a:xfrm>
              <a:off x="6008688" y="5424488"/>
              <a:ext cx="9525" cy="11113"/>
            </a:xfrm>
            <a:custGeom>
              <a:avLst/>
              <a:gdLst>
                <a:gd name="T0" fmla="*/ 2147483647 w 16"/>
                <a:gd name="T1" fmla="*/ 2147483647 h 16"/>
                <a:gd name="T2" fmla="*/ 0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6" y="0"/>
                    <a:pt x="0" y="6"/>
                    <a:pt x="0" y="0"/>
                  </a:cubicBezTo>
                  <a:cubicBezTo>
                    <a:pt x="0" y="0"/>
                    <a:pt x="16" y="11"/>
                    <a:pt x="0" y="16"/>
                  </a:cubicBezTo>
                  <a:cubicBezTo>
                    <a:pt x="0"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6" name="Freeform 318"/>
            <p:cNvSpPr>
              <a:spLocks noEditPoints="1"/>
            </p:cNvSpPr>
            <p:nvPr/>
          </p:nvSpPr>
          <p:spPr bwMode="auto">
            <a:xfrm>
              <a:off x="6008688"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2147483647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32"/>
                <a:gd name="T101" fmla="*/ 33 w 3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32">
                  <a:moveTo>
                    <a:pt x="24" y="16"/>
                  </a:moveTo>
                  <a:lnTo>
                    <a:pt x="17" y="26"/>
                  </a:lnTo>
                  <a:lnTo>
                    <a:pt x="15" y="18"/>
                  </a:lnTo>
                  <a:lnTo>
                    <a:pt x="18" y="23"/>
                  </a:lnTo>
                  <a:lnTo>
                    <a:pt x="12" y="19"/>
                  </a:lnTo>
                  <a:lnTo>
                    <a:pt x="5" y="16"/>
                  </a:lnTo>
                  <a:lnTo>
                    <a:pt x="14" y="3"/>
                  </a:lnTo>
                  <a:lnTo>
                    <a:pt x="20" y="9"/>
                  </a:lnTo>
                  <a:cubicBezTo>
                    <a:pt x="21" y="10"/>
                    <a:pt x="22" y="11"/>
                    <a:pt x="22" y="13"/>
                  </a:cubicBezTo>
                  <a:lnTo>
                    <a:pt x="23" y="18"/>
                  </a:lnTo>
                  <a:cubicBezTo>
                    <a:pt x="24" y="21"/>
                    <a:pt x="23" y="24"/>
                    <a:pt x="20" y="26"/>
                  </a:cubicBezTo>
                  <a:lnTo>
                    <a:pt x="13" y="31"/>
                  </a:lnTo>
                  <a:lnTo>
                    <a:pt x="8" y="16"/>
                  </a:lnTo>
                  <a:lnTo>
                    <a:pt x="16" y="16"/>
                  </a:lnTo>
                  <a:lnTo>
                    <a:pt x="24" y="16"/>
                  </a:lnTo>
                  <a:close/>
                  <a:moveTo>
                    <a:pt x="16" y="32"/>
                  </a:moveTo>
                  <a:lnTo>
                    <a:pt x="8" y="32"/>
                  </a:lnTo>
                  <a:cubicBezTo>
                    <a:pt x="5" y="32"/>
                    <a:pt x="2" y="30"/>
                    <a:pt x="1" y="27"/>
                  </a:cubicBezTo>
                  <a:cubicBezTo>
                    <a:pt x="0" y="24"/>
                    <a:pt x="1" y="20"/>
                    <a:pt x="4" y="18"/>
                  </a:cubicBezTo>
                  <a:lnTo>
                    <a:pt x="11" y="13"/>
                  </a:lnTo>
                  <a:lnTo>
                    <a:pt x="8" y="21"/>
                  </a:lnTo>
                  <a:lnTo>
                    <a:pt x="7" y="16"/>
                  </a:lnTo>
                  <a:lnTo>
                    <a:pt x="9" y="20"/>
                  </a:lnTo>
                  <a:lnTo>
                    <a:pt x="3" y="14"/>
                  </a:lnTo>
                  <a:cubicBezTo>
                    <a:pt x="0" y="11"/>
                    <a:pt x="0" y="7"/>
                    <a:pt x="2" y="4"/>
                  </a:cubicBezTo>
                  <a:cubicBezTo>
                    <a:pt x="4" y="1"/>
                    <a:pt x="9" y="0"/>
                    <a:pt x="12" y="1"/>
                  </a:cubicBezTo>
                  <a:lnTo>
                    <a:pt x="21" y="6"/>
                  </a:lnTo>
                  <a:lnTo>
                    <a:pt x="27" y="10"/>
                  </a:lnTo>
                  <a:cubicBezTo>
                    <a:pt x="29" y="11"/>
                    <a:pt x="30" y="13"/>
                    <a:pt x="30" y="15"/>
                  </a:cubicBezTo>
                  <a:lnTo>
                    <a:pt x="32" y="23"/>
                  </a:lnTo>
                  <a:cubicBezTo>
                    <a:pt x="33" y="25"/>
                    <a:pt x="32" y="27"/>
                    <a:pt x="31" y="29"/>
                  </a:cubicBezTo>
                  <a:cubicBezTo>
                    <a:pt x="29" y="31"/>
                    <a:pt x="27" y="32"/>
                    <a:pt x="24" y="32"/>
                  </a:cubicBezTo>
                  <a:lnTo>
                    <a:pt x="16"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7" name="Freeform 319"/>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6" y="16"/>
                  </a:moveTo>
                  <a:cubicBezTo>
                    <a:pt x="20" y="0"/>
                    <a:pt x="13" y="8"/>
                    <a:pt x="7" y="16"/>
                  </a:cubicBezTo>
                  <a:cubicBezTo>
                    <a:pt x="7" y="16"/>
                    <a:pt x="0" y="16"/>
                    <a:pt x="0" y="24"/>
                  </a:cubicBezTo>
                  <a:cubicBezTo>
                    <a:pt x="0" y="24"/>
                    <a:pt x="0" y="32"/>
                    <a:pt x="0" y="32"/>
                  </a:cubicBezTo>
                  <a:cubicBezTo>
                    <a:pt x="13" y="32"/>
                    <a:pt x="13" y="32"/>
                    <a:pt x="20" y="32"/>
                  </a:cubicBezTo>
                  <a:cubicBezTo>
                    <a:pt x="32" y="32"/>
                    <a:pt x="32" y="24"/>
                    <a:pt x="26"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8" name="Freeform 320"/>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32"/>
                  </a:moveTo>
                  <a:cubicBezTo>
                    <a:pt x="16" y="32"/>
                    <a:pt x="16" y="32"/>
                    <a:pt x="8" y="32"/>
                  </a:cubicBezTo>
                  <a:cubicBezTo>
                    <a:pt x="8" y="32"/>
                    <a:pt x="0" y="24"/>
                    <a:pt x="0" y="24"/>
                  </a:cubicBezTo>
                  <a:cubicBezTo>
                    <a:pt x="0" y="24"/>
                    <a:pt x="0" y="24"/>
                    <a:pt x="0" y="24"/>
                  </a:cubicBezTo>
                  <a:cubicBezTo>
                    <a:pt x="0" y="16"/>
                    <a:pt x="8" y="16"/>
                    <a:pt x="8" y="16"/>
                  </a:cubicBezTo>
                  <a:cubicBezTo>
                    <a:pt x="8" y="16"/>
                    <a:pt x="8" y="16"/>
                    <a:pt x="8" y="16"/>
                  </a:cubicBezTo>
                  <a:cubicBezTo>
                    <a:pt x="8" y="16"/>
                    <a:pt x="8" y="16"/>
                    <a:pt x="16" y="16"/>
                  </a:cubicBezTo>
                  <a:cubicBezTo>
                    <a:pt x="16" y="8"/>
                    <a:pt x="24" y="0"/>
                    <a:pt x="32" y="16"/>
                  </a:cubicBezTo>
                  <a:cubicBezTo>
                    <a:pt x="32" y="16"/>
                    <a:pt x="32" y="16"/>
                    <a:pt x="32" y="16"/>
                  </a:cubicBezTo>
                  <a:cubicBezTo>
                    <a:pt x="32" y="24"/>
                    <a:pt x="32" y="32"/>
                    <a:pt x="24"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9" name="Freeform 321"/>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1"/>
                    <a:pt x="0" y="11"/>
                  </a:cubicBezTo>
                  <a:cubicBezTo>
                    <a:pt x="0" y="11"/>
                    <a:pt x="0" y="11"/>
                    <a:pt x="0" y="11"/>
                  </a:cubicBezTo>
                  <a:cubicBezTo>
                    <a:pt x="0" y="6"/>
                    <a:pt x="0" y="6"/>
                    <a:pt x="0" y="6"/>
                  </a:cubicBezTo>
                  <a:cubicBezTo>
                    <a:pt x="0" y="6"/>
                    <a:pt x="0" y="6"/>
                    <a:pt x="0" y="6"/>
                  </a:cubicBezTo>
                  <a:cubicBezTo>
                    <a:pt x="0" y="6"/>
                    <a:pt x="6" y="6"/>
                    <a:pt x="6" y="6"/>
                  </a:cubicBezTo>
                  <a:cubicBezTo>
                    <a:pt x="6" y="0"/>
                    <a:pt x="11" y="0"/>
                    <a:pt x="11" y="6"/>
                  </a:cubicBezTo>
                  <a:cubicBezTo>
                    <a:pt x="16" y="6"/>
                    <a:pt x="16" y="6"/>
                    <a:pt x="16" y="6"/>
                  </a:cubicBezTo>
                  <a:cubicBezTo>
                    <a:pt x="16" y="11"/>
                    <a:pt x="16" y="16"/>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0" name="Freeform 322"/>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1"/>
                  </a:cubicBezTo>
                  <a:cubicBezTo>
                    <a:pt x="0" y="11"/>
                    <a:pt x="0" y="11"/>
                    <a:pt x="0" y="11"/>
                  </a:cubicBezTo>
                  <a:cubicBezTo>
                    <a:pt x="0" y="11"/>
                    <a:pt x="0" y="11"/>
                    <a:pt x="0" y="11"/>
                  </a:cubicBezTo>
                  <a:cubicBezTo>
                    <a:pt x="0" y="11"/>
                    <a:pt x="0" y="6"/>
                    <a:pt x="0" y="6"/>
                  </a:cubicBezTo>
                  <a:cubicBezTo>
                    <a:pt x="0" y="6"/>
                    <a:pt x="0" y="6"/>
                    <a:pt x="0" y="6"/>
                  </a:cubicBezTo>
                  <a:cubicBezTo>
                    <a:pt x="6" y="6"/>
                    <a:pt x="6" y="6"/>
                    <a:pt x="6" y="6"/>
                  </a:cubicBezTo>
                  <a:cubicBezTo>
                    <a:pt x="6" y="0"/>
                    <a:pt x="11" y="0"/>
                    <a:pt x="11" y="6"/>
                  </a:cubicBezTo>
                  <a:cubicBezTo>
                    <a:pt x="11" y="6"/>
                    <a:pt x="16" y="6"/>
                    <a:pt x="16" y="6"/>
                  </a:cubicBezTo>
                  <a:cubicBezTo>
                    <a:pt x="16" y="11"/>
                    <a:pt x="16" y="16"/>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1" name="Freeform 323"/>
            <p:cNvSpPr>
              <a:spLocks/>
            </p:cNvSpPr>
            <p:nvPr/>
          </p:nvSpPr>
          <p:spPr bwMode="auto">
            <a:xfrm>
              <a:off x="603885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1"/>
                  </a:cubicBezTo>
                  <a:cubicBezTo>
                    <a:pt x="0" y="11"/>
                    <a:pt x="0" y="11"/>
                    <a:pt x="0" y="11"/>
                  </a:cubicBezTo>
                  <a:cubicBezTo>
                    <a:pt x="0" y="11"/>
                    <a:pt x="0" y="11"/>
                    <a:pt x="0" y="11"/>
                  </a:cubicBezTo>
                  <a:cubicBezTo>
                    <a:pt x="0" y="11"/>
                    <a:pt x="0" y="11"/>
                    <a:pt x="0" y="11"/>
                  </a:cubicBezTo>
                  <a:cubicBezTo>
                    <a:pt x="0" y="6"/>
                    <a:pt x="0" y="6"/>
                    <a:pt x="6" y="6"/>
                  </a:cubicBezTo>
                  <a:cubicBezTo>
                    <a:pt x="6" y="6"/>
                    <a:pt x="6" y="6"/>
                    <a:pt x="6" y="6"/>
                  </a:cubicBezTo>
                  <a:cubicBezTo>
                    <a:pt x="6" y="6"/>
                    <a:pt x="6" y="0"/>
                    <a:pt x="11" y="6"/>
                  </a:cubicBezTo>
                  <a:cubicBezTo>
                    <a:pt x="11" y="6"/>
                    <a:pt x="11" y="6"/>
                    <a:pt x="11" y="6"/>
                  </a:cubicBezTo>
                  <a:cubicBezTo>
                    <a:pt x="16" y="11"/>
                    <a:pt x="16" y="11"/>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2" name="Freeform 324"/>
            <p:cNvSpPr>
              <a:spLocks noEditPoints="1"/>
            </p:cNvSpPr>
            <p:nvPr/>
          </p:nvSpPr>
          <p:spPr bwMode="auto">
            <a:xfrm>
              <a:off x="6038850" y="5445126"/>
              <a:ext cx="9525" cy="23813"/>
            </a:xfrm>
            <a:custGeom>
              <a:avLst/>
              <a:gdLst>
                <a:gd name="T0" fmla="*/ 2147483647 w 16"/>
                <a:gd name="T1" fmla="*/ 2147483647 h 35"/>
                <a:gd name="T2" fmla="*/ 2147483647 w 16"/>
                <a:gd name="T3" fmla="*/ 2147483647 h 35"/>
                <a:gd name="T4" fmla="*/ 0 w 16"/>
                <a:gd name="T5" fmla="*/ 2147483647 h 35"/>
                <a:gd name="T6" fmla="*/ 0 w 16"/>
                <a:gd name="T7" fmla="*/ 2147483647 h 35"/>
                <a:gd name="T8" fmla="*/ 0 w 16"/>
                <a:gd name="T9" fmla="*/ 2147483647 h 35"/>
                <a:gd name="T10" fmla="*/ 0 w 16"/>
                <a:gd name="T11" fmla="*/ 2147483647 h 35"/>
                <a:gd name="T12" fmla="*/ 2147483647 w 16"/>
                <a:gd name="T13" fmla="*/ 0 h 35"/>
                <a:gd name="T14" fmla="*/ 2147483647 w 16"/>
                <a:gd name="T15" fmla="*/ 2147483647 h 35"/>
                <a:gd name="T16" fmla="*/ 2147483647 w 16"/>
                <a:gd name="T17" fmla="*/ 2147483647 h 35"/>
                <a:gd name="T18" fmla="*/ 2147483647 w 16"/>
                <a:gd name="T19" fmla="*/ 2147483647 h 35"/>
                <a:gd name="T20" fmla="*/ 0 w 16"/>
                <a:gd name="T21" fmla="*/ 2147483647 h 35"/>
                <a:gd name="T22" fmla="*/ 0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0 w 16"/>
                <a:gd name="T33" fmla="*/ 2147483647 h 35"/>
                <a:gd name="T34" fmla="*/ 0 w 16"/>
                <a:gd name="T35" fmla="*/ 214748364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5"/>
                <a:gd name="T56" fmla="*/ 16 w 16"/>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5">
                  <a:moveTo>
                    <a:pt x="16" y="24"/>
                  </a:moveTo>
                  <a:lnTo>
                    <a:pt x="16" y="35"/>
                  </a:lnTo>
                  <a:lnTo>
                    <a:pt x="0" y="35"/>
                  </a:lnTo>
                  <a:lnTo>
                    <a:pt x="0" y="16"/>
                  </a:lnTo>
                  <a:lnTo>
                    <a:pt x="0" y="12"/>
                  </a:lnTo>
                  <a:lnTo>
                    <a:pt x="0" y="8"/>
                  </a:lnTo>
                  <a:cubicBezTo>
                    <a:pt x="0" y="4"/>
                    <a:pt x="4" y="0"/>
                    <a:pt x="8" y="0"/>
                  </a:cubicBezTo>
                  <a:cubicBezTo>
                    <a:pt x="13" y="0"/>
                    <a:pt x="16" y="4"/>
                    <a:pt x="16" y="8"/>
                  </a:cubicBezTo>
                  <a:lnTo>
                    <a:pt x="16" y="14"/>
                  </a:lnTo>
                  <a:lnTo>
                    <a:pt x="16" y="24"/>
                  </a:lnTo>
                  <a:close/>
                  <a:moveTo>
                    <a:pt x="0" y="14"/>
                  </a:moveTo>
                  <a:lnTo>
                    <a:pt x="0" y="8"/>
                  </a:lnTo>
                  <a:lnTo>
                    <a:pt x="16" y="8"/>
                  </a:lnTo>
                  <a:lnTo>
                    <a:pt x="16" y="12"/>
                  </a:lnTo>
                  <a:lnTo>
                    <a:pt x="16" y="16"/>
                  </a:lnTo>
                  <a:lnTo>
                    <a:pt x="16" y="24"/>
                  </a:lnTo>
                  <a:lnTo>
                    <a:pt x="0" y="24"/>
                  </a:lnTo>
                  <a:lnTo>
                    <a:pt x="0"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3" name="Freeform 325"/>
            <p:cNvSpPr>
              <a:spLocks/>
            </p:cNvSpPr>
            <p:nvPr/>
          </p:nvSpPr>
          <p:spPr bwMode="auto">
            <a:xfrm>
              <a:off x="5999163" y="5497513"/>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6"/>
                    <a:pt x="0" y="26"/>
                  </a:cubicBezTo>
                  <a:cubicBezTo>
                    <a:pt x="0" y="32"/>
                    <a:pt x="7" y="32"/>
                    <a:pt x="7" y="32"/>
                  </a:cubicBezTo>
                  <a:cubicBezTo>
                    <a:pt x="20" y="32"/>
                    <a:pt x="20" y="32"/>
                    <a:pt x="26"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4" name="Freeform 326"/>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12" y="32"/>
                    <a:pt x="12" y="32"/>
                    <a:pt x="4" y="32"/>
                  </a:cubicBezTo>
                  <a:cubicBezTo>
                    <a:pt x="4" y="32"/>
                    <a:pt x="4" y="32"/>
                    <a:pt x="4" y="32"/>
                  </a:cubicBezTo>
                  <a:cubicBezTo>
                    <a:pt x="4" y="32"/>
                    <a:pt x="4" y="32"/>
                    <a:pt x="4" y="24"/>
                  </a:cubicBezTo>
                  <a:cubicBezTo>
                    <a:pt x="0" y="24"/>
                    <a:pt x="4" y="24"/>
                    <a:pt x="4" y="24"/>
                  </a:cubicBezTo>
                  <a:cubicBezTo>
                    <a:pt x="4" y="16"/>
                    <a:pt x="4" y="16"/>
                    <a:pt x="4" y="16"/>
                  </a:cubicBezTo>
                  <a:cubicBezTo>
                    <a:pt x="4" y="16"/>
                    <a:pt x="4" y="16"/>
                    <a:pt x="4" y="16"/>
                  </a:cubicBezTo>
                  <a:cubicBezTo>
                    <a:pt x="4" y="8"/>
                    <a:pt x="8" y="0"/>
                    <a:pt x="12" y="8"/>
                  </a:cubicBezTo>
                  <a:cubicBezTo>
                    <a:pt x="12" y="8"/>
                    <a:pt x="16" y="8"/>
                    <a:pt x="16" y="8"/>
                  </a:cubicBezTo>
                  <a:cubicBezTo>
                    <a:pt x="16" y="16"/>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5" name="Freeform 327"/>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24"/>
                  </a:moveTo>
                  <a:cubicBezTo>
                    <a:pt x="11" y="32"/>
                    <a:pt x="11" y="24"/>
                    <a:pt x="6" y="32"/>
                  </a:cubicBezTo>
                  <a:cubicBezTo>
                    <a:pt x="0" y="32"/>
                    <a:pt x="0" y="32"/>
                    <a:pt x="0" y="32"/>
                  </a:cubicBezTo>
                  <a:cubicBezTo>
                    <a:pt x="0" y="32"/>
                    <a:pt x="0" y="24"/>
                    <a:pt x="0" y="24"/>
                  </a:cubicBezTo>
                  <a:cubicBezTo>
                    <a:pt x="0" y="24"/>
                    <a:pt x="0" y="24"/>
                    <a:pt x="0" y="24"/>
                  </a:cubicBezTo>
                  <a:cubicBezTo>
                    <a:pt x="0" y="16"/>
                    <a:pt x="0" y="16"/>
                    <a:pt x="0" y="16"/>
                  </a:cubicBezTo>
                  <a:cubicBezTo>
                    <a:pt x="0" y="16"/>
                    <a:pt x="0" y="16"/>
                    <a:pt x="0" y="16"/>
                  </a:cubicBezTo>
                  <a:cubicBezTo>
                    <a:pt x="0" y="8"/>
                    <a:pt x="6" y="0"/>
                    <a:pt x="11" y="8"/>
                  </a:cubicBezTo>
                  <a:cubicBezTo>
                    <a:pt x="11" y="8"/>
                    <a:pt x="11" y="8"/>
                    <a:pt x="16" y="8"/>
                  </a:cubicBezTo>
                  <a:cubicBezTo>
                    <a:pt x="16" y="16"/>
                    <a:pt x="16" y="16"/>
                    <a:pt x="11"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6" name="Freeform 328"/>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6"/>
                  </a:cubicBezTo>
                  <a:cubicBezTo>
                    <a:pt x="0" y="16"/>
                    <a:pt x="0" y="8"/>
                    <a:pt x="0" y="8"/>
                  </a:cubicBezTo>
                  <a:cubicBezTo>
                    <a:pt x="0" y="8"/>
                    <a:pt x="0" y="8"/>
                    <a:pt x="6" y="8"/>
                  </a:cubicBezTo>
                  <a:cubicBezTo>
                    <a:pt x="6" y="0"/>
                    <a:pt x="6" y="0"/>
                    <a:pt x="11" y="0"/>
                  </a:cubicBezTo>
                  <a:cubicBezTo>
                    <a:pt x="11" y="0"/>
                    <a:pt x="11" y="0"/>
                    <a:pt x="11" y="0"/>
                  </a:cubicBezTo>
                  <a:cubicBezTo>
                    <a:pt x="16" y="8"/>
                    <a:pt x="16" y="8"/>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7" name="Freeform 329"/>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6" y="16"/>
                  </a:cubicBezTo>
                  <a:cubicBezTo>
                    <a:pt x="6" y="16"/>
                    <a:pt x="6" y="16"/>
                    <a:pt x="0" y="16"/>
                  </a:cubicBezTo>
                  <a:cubicBezTo>
                    <a:pt x="0" y="16"/>
                    <a:pt x="0" y="16"/>
                    <a:pt x="0" y="16"/>
                  </a:cubicBezTo>
                  <a:cubicBezTo>
                    <a:pt x="0" y="16"/>
                    <a:pt x="0" y="8"/>
                    <a:pt x="6" y="8"/>
                  </a:cubicBezTo>
                  <a:cubicBezTo>
                    <a:pt x="6" y="8"/>
                    <a:pt x="6" y="8"/>
                    <a:pt x="6" y="8"/>
                  </a:cubicBezTo>
                  <a:cubicBezTo>
                    <a:pt x="6" y="8"/>
                    <a:pt x="6" y="0"/>
                    <a:pt x="11" y="0"/>
                  </a:cubicBezTo>
                  <a:cubicBezTo>
                    <a:pt x="11" y="0"/>
                    <a:pt x="11" y="0"/>
                    <a:pt x="11" y="0"/>
                  </a:cubicBezTo>
                  <a:cubicBezTo>
                    <a:pt x="16" y="8"/>
                    <a:pt x="16" y="8"/>
                    <a:pt x="11"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8" name="Freeform 330"/>
            <p:cNvSpPr>
              <a:spLocks/>
            </p:cNvSpPr>
            <p:nvPr/>
          </p:nvSpPr>
          <p:spPr bwMode="auto">
            <a:xfrm>
              <a:off x="5999163" y="5497513"/>
              <a:ext cx="9525" cy="9525"/>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8"/>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9" name="Freeform 331"/>
            <p:cNvSpPr>
              <a:spLocks noEditPoints="1"/>
            </p:cNvSpPr>
            <p:nvPr/>
          </p:nvSpPr>
          <p:spPr bwMode="auto">
            <a:xfrm>
              <a:off x="5999163" y="5497513"/>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2"/>
                <a:gd name="T80" fmla="*/ 33 w 33"/>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2">
                  <a:moveTo>
                    <a:pt x="24" y="16"/>
                  </a:moveTo>
                  <a:lnTo>
                    <a:pt x="17" y="28"/>
                  </a:lnTo>
                  <a:lnTo>
                    <a:pt x="13" y="20"/>
                  </a:lnTo>
                  <a:lnTo>
                    <a:pt x="16" y="23"/>
                  </a:lnTo>
                  <a:lnTo>
                    <a:pt x="12" y="20"/>
                  </a:lnTo>
                  <a:lnTo>
                    <a:pt x="4" y="15"/>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0"/>
                    <a:pt x="0" y="6"/>
                    <a:pt x="3" y="3"/>
                  </a:cubicBezTo>
                  <a:cubicBezTo>
                    <a:pt x="5" y="0"/>
                    <a:pt x="9" y="0"/>
                    <a:pt x="13" y="2"/>
                  </a:cubicBezTo>
                  <a:lnTo>
                    <a:pt x="21" y="7"/>
                  </a:lnTo>
                  <a:lnTo>
                    <a:pt x="25" y="10"/>
                  </a:lnTo>
                  <a:cubicBezTo>
                    <a:pt x="26" y="11"/>
                    <a:pt x="27" y="12"/>
                    <a:pt x="28" y="13"/>
                  </a:cubicBezTo>
                  <a:lnTo>
                    <a:pt x="32" y="21"/>
                  </a:lnTo>
                  <a:cubicBezTo>
                    <a:pt x="33" y="23"/>
                    <a:pt x="33" y="26"/>
                    <a:pt x="31" y="29"/>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0" name="Freeform 332"/>
            <p:cNvSpPr>
              <a:spLocks/>
            </p:cNvSpPr>
            <p:nvPr/>
          </p:nvSpPr>
          <p:spPr bwMode="auto">
            <a:xfrm>
              <a:off x="6029325" y="5486401"/>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7" y="32"/>
                    <a:pt x="7" y="32"/>
                  </a:cubicBezTo>
                  <a:cubicBezTo>
                    <a:pt x="20"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1" name="Freeform 333"/>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12" y="12"/>
                    <a:pt x="4" y="16"/>
                  </a:cubicBezTo>
                  <a:cubicBezTo>
                    <a:pt x="4" y="16"/>
                    <a:pt x="4" y="16"/>
                    <a:pt x="4" y="16"/>
                  </a:cubicBezTo>
                  <a:cubicBezTo>
                    <a:pt x="4" y="12"/>
                    <a:pt x="0" y="12"/>
                    <a:pt x="0" y="12"/>
                  </a:cubicBezTo>
                  <a:cubicBezTo>
                    <a:pt x="0" y="12"/>
                    <a:pt x="0" y="8"/>
                    <a:pt x="4" y="8"/>
                  </a:cubicBezTo>
                  <a:cubicBezTo>
                    <a:pt x="4" y="8"/>
                    <a:pt x="4" y="8"/>
                    <a:pt x="4" y="8"/>
                  </a:cubicBezTo>
                  <a:cubicBezTo>
                    <a:pt x="4" y="8"/>
                    <a:pt x="4" y="8"/>
                    <a:pt x="4" y="4"/>
                  </a:cubicBezTo>
                  <a:cubicBezTo>
                    <a:pt x="4" y="0"/>
                    <a:pt x="4" y="0"/>
                    <a:pt x="12" y="0"/>
                  </a:cubicBezTo>
                  <a:cubicBezTo>
                    <a:pt x="12" y="4"/>
                    <a:pt x="12" y="4"/>
                    <a:pt x="16"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2" name="Freeform 334"/>
            <p:cNvSpPr>
              <a:spLocks/>
            </p:cNvSpPr>
            <p:nvPr/>
          </p:nvSpPr>
          <p:spPr bwMode="auto">
            <a:xfrm>
              <a:off x="6029325" y="5497513"/>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0"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3" name="Freeform 335"/>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6" y="16"/>
                  </a:cubicBezTo>
                  <a:cubicBezTo>
                    <a:pt x="6"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4" name="Freeform 336"/>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8"/>
                  </a:moveTo>
                  <a:cubicBezTo>
                    <a:pt x="6" y="16"/>
                    <a:pt x="6" y="16"/>
                    <a:pt x="6" y="16"/>
                  </a:cubicBezTo>
                  <a:cubicBezTo>
                    <a:pt x="6" y="16"/>
                    <a:pt x="6" y="16"/>
                    <a:pt x="6" y="16"/>
                  </a:cubicBezTo>
                  <a:cubicBezTo>
                    <a:pt x="6" y="16"/>
                    <a:pt x="0" y="16"/>
                    <a:pt x="0" y="16"/>
                  </a:cubicBezTo>
                  <a:cubicBezTo>
                    <a:pt x="0" y="16"/>
                    <a:pt x="0" y="16"/>
                    <a:pt x="0" y="8"/>
                  </a:cubicBezTo>
                  <a:cubicBezTo>
                    <a:pt x="0" y="8"/>
                    <a:pt x="0" y="8"/>
                    <a:pt x="0" y="8"/>
                  </a:cubicBezTo>
                  <a:cubicBezTo>
                    <a:pt x="0" y="8"/>
                    <a:pt x="6" y="8"/>
                    <a:pt x="6" y="8"/>
                  </a:cubicBezTo>
                  <a:cubicBezTo>
                    <a:pt x="6" y="0"/>
                    <a:pt x="6" y="0"/>
                    <a:pt x="6" y="0"/>
                  </a:cubicBezTo>
                  <a:cubicBezTo>
                    <a:pt x="11" y="0"/>
                    <a:pt x="11" y="0"/>
                    <a:pt x="11" y="0"/>
                  </a:cubicBezTo>
                  <a:cubicBezTo>
                    <a:pt x="11" y="8"/>
                    <a:pt x="16" y="8"/>
                    <a:pt x="11"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5" name="Freeform 337"/>
            <p:cNvSpPr>
              <a:spLocks noEditPoints="1"/>
            </p:cNvSpPr>
            <p:nvPr/>
          </p:nvSpPr>
          <p:spPr bwMode="auto">
            <a:xfrm>
              <a:off x="6027738" y="5497513"/>
              <a:ext cx="22225" cy="9525"/>
            </a:xfrm>
            <a:custGeom>
              <a:avLst/>
              <a:gdLst>
                <a:gd name="T0" fmla="*/ 2147483647 w 37"/>
                <a:gd name="T1" fmla="*/ 0 h 16"/>
                <a:gd name="T2" fmla="*/ 2147483647 w 37"/>
                <a:gd name="T3" fmla="*/ 0 h 16"/>
                <a:gd name="T4" fmla="*/ 2147483647 w 37"/>
                <a:gd name="T5" fmla="*/ 2147483647 h 16"/>
                <a:gd name="T6" fmla="*/ 2147483647 w 37"/>
                <a:gd name="T7" fmla="*/ 2147483647 h 16"/>
                <a:gd name="T8" fmla="*/ 2147483647 w 37"/>
                <a:gd name="T9" fmla="*/ 2147483647 h 16"/>
                <a:gd name="T10" fmla="*/ 2147483647 w 37"/>
                <a:gd name="T11" fmla="*/ 0 h 16"/>
                <a:gd name="T12" fmla="*/ 2147483647 w 37"/>
                <a:gd name="T13" fmla="*/ 0 h 16"/>
                <a:gd name="T14" fmla="*/ 2147483647 w 37"/>
                <a:gd name="T15" fmla="*/ 0 h 16"/>
                <a:gd name="T16" fmla="*/ 2147483647 w 37"/>
                <a:gd name="T17" fmla="*/ 0 h 16"/>
                <a:gd name="T18" fmla="*/ 2147483647 w 37"/>
                <a:gd name="T19" fmla="*/ 0 h 16"/>
                <a:gd name="T20" fmla="*/ 2147483647 w 37"/>
                <a:gd name="T21" fmla="*/ 2147483647 h 16"/>
                <a:gd name="T22" fmla="*/ 2147483647 w 37"/>
                <a:gd name="T23" fmla="*/ 2147483647 h 16"/>
                <a:gd name="T24" fmla="*/ 2147483647 w 37"/>
                <a:gd name="T25" fmla="*/ 2147483647 h 16"/>
                <a:gd name="T26" fmla="*/ 2147483647 w 37"/>
                <a:gd name="T27" fmla="*/ 2147483647 h 16"/>
                <a:gd name="T28" fmla="*/ 2147483647 w 37"/>
                <a:gd name="T29" fmla="*/ 0 h 16"/>
                <a:gd name="T30" fmla="*/ 2147483647 w 37"/>
                <a:gd name="T31" fmla="*/ 0 h 16"/>
                <a:gd name="T32" fmla="*/ 2147483647 w 37"/>
                <a:gd name="T33" fmla="*/ 0 h 16"/>
                <a:gd name="T34" fmla="*/ 2147483647 w 37"/>
                <a:gd name="T35" fmla="*/ 2147483647 h 16"/>
                <a:gd name="T36" fmla="*/ 2147483647 w 37"/>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16"/>
                <a:gd name="T59" fmla="*/ 37 w 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16">
                  <a:moveTo>
                    <a:pt x="26" y="0"/>
                  </a:moveTo>
                  <a:lnTo>
                    <a:pt x="37" y="0"/>
                  </a:lnTo>
                  <a:lnTo>
                    <a:pt x="37" y="16"/>
                  </a:lnTo>
                  <a:lnTo>
                    <a:pt x="17" y="16"/>
                  </a:lnTo>
                  <a:lnTo>
                    <a:pt x="10" y="16"/>
                  </a:lnTo>
                  <a:cubicBezTo>
                    <a:pt x="0" y="16"/>
                    <a:pt x="0" y="0"/>
                    <a:pt x="10" y="0"/>
                  </a:cubicBezTo>
                  <a:lnTo>
                    <a:pt x="16" y="0"/>
                  </a:lnTo>
                  <a:lnTo>
                    <a:pt x="21" y="0"/>
                  </a:lnTo>
                  <a:lnTo>
                    <a:pt x="24" y="0"/>
                  </a:lnTo>
                  <a:lnTo>
                    <a:pt x="26" y="0"/>
                  </a:lnTo>
                  <a:close/>
                  <a:moveTo>
                    <a:pt x="24" y="16"/>
                  </a:moveTo>
                  <a:lnTo>
                    <a:pt x="21" y="16"/>
                  </a:lnTo>
                  <a:lnTo>
                    <a:pt x="16" y="16"/>
                  </a:lnTo>
                  <a:lnTo>
                    <a:pt x="10" y="16"/>
                  </a:lnTo>
                  <a:lnTo>
                    <a:pt x="10" y="0"/>
                  </a:lnTo>
                  <a:lnTo>
                    <a:pt x="17" y="0"/>
                  </a:lnTo>
                  <a:lnTo>
                    <a:pt x="26" y="0"/>
                  </a:lnTo>
                  <a:lnTo>
                    <a:pt x="26" y="16"/>
                  </a:lnTo>
                  <a:lnTo>
                    <a:pt x="24"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6" name="Freeform 338"/>
            <p:cNvSpPr>
              <a:spLocks/>
            </p:cNvSpPr>
            <p:nvPr/>
          </p:nvSpPr>
          <p:spPr bwMode="auto">
            <a:xfrm>
              <a:off x="6088063" y="5456238"/>
              <a:ext cx="11113"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16" y="0"/>
                    <a:pt x="0" y="0"/>
                  </a:cubicBezTo>
                  <a:cubicBezTo>
                    <a:pt x="0" y="0"/>
                    <a:pt x="16" y="0"/>
                    <a:pt x="16" y="32"/>
                  </a:cubicBezTo>
                  <a:cubicBezTo>
                    <a:pt x="16"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7" name="Freeform 339"/>
            <p:cNvSpPr>
              <a:spLocks noEditPoints="1"/>
            </p:cNvSpPr>
            <p:nvPr/>
          </p:nvSpPr>
          <p:spPr bwMode="auto">
            <a:xfrm>
              <a:off x="6088063" y="5456238"/>
              <a:ext cx="20638" cy="30163"/>
            </a:xfrm>
            <a:custGeom>
              <a:avLst/>
              <a:gdLst>
                <a:gd name="T0" fmla="*/ 2147483647 w 34"/>
                <a:gd name="T1" fmla="*/ 2147483647 h 49"/>
                <a:gd name="T2" fmla="*/ 2147483647 w 34"/>
                <a:gd name="T3" fmla="*/ 2147483647 h 49"/>
                <a:gd name="T4" fmla="*/ 2147483647 w 34"/>
                <a:gd name="T5" fmla="*/ 2147483647 h 49"/>
                <a:gd name="T6" fmla="*/ 2147483647 w 34"/>
                <a:gd name="T7" fmla="*/ 2147483647 h 49"/>
                <a:gd name="T8" fmla="*/ 2147483647 w 34"/>
                <a:gd name="T9" fmla="*/ 2147483647 h 49"/>
                <a:gd name="T10" fmla="*/ 2147483647 w 34"/>
                <a:gd name="T11" fmla="*/ 2147483647 h 49"/>
                <a:gd name="T12" fmla="*/ 2147483647 w 34"/>
                <a:gd name="T13" fmla="*/ 2147483647 h 49"/>
                <a:gd name="T14" fmla="*/ 2147483647 w 34"/>
                <a:gd name="T15" fmla="*/ 2147483647 h 49"/>
                <a:gd name="T16" fmla="*/ 2147483647 w 34"/>
                <a:gd name="T17" fmla="*/ 2147483647 h 49"/>
                <a:gd name="T18" fmla="*/ 2147483647 w 34"/>
                <a:gd name="T19" fmla="*/ 2147483647 h 49"/>
                <a:gd name="T20" fmla="*/ 2147483647 w 34"/>
                <a:gd name="T21" fmla="*/ 2147483647 h 49"/>
                <a:gd name="T22" fmla="*/ 2147483647 w 34"/>
                <a:gd name="T23" fmla="*/ 2147483647 h 49"/>
                <a:gd name="T24" fmla="*/ 2147483647 w 34"/>
                <a:gd name="T25" fmla="*/ 2147483647 h 49"/>
                <a:gd name="T26" fmla="*/ 2147483647 w 34"/>
                <a:gd name="T27" fmla="*/ 2147483647 h 49"/>
                <a:gd name="T28" fmla="*/ 2147483647 w 34"/>
                <a:gd name="T29" fmla="*/ 2147483647 h 49"/>
                <a:gd name="T30" fmla="*/ 2147483647 w 34"/>
                <a:gd name="T31" fmla="*/ 2147483647 h 49"/>
                <a:gd name="T32" fmla="*/ 2147483647 w 34"/>
                <a:gd name="T33" fmla="*/ 2147483647 h 49"/>
                <a:gd name="T34" fmla="*/ 2147483647 w 34"/>
                <a:gd name="T35" fmla="*/ 2147483647 h 49"/>
                <a:gd name="T36" fmla="*/ 2147483647 w 34"/>
                <a:gd name="T37" fmla="*/ 2147483647 h 49"/>
                <a:gd name="T38" fmla="*/ 2147483647 w 34"/>
                <a:gd name="T39" fmla="*/ 2147483647 h 49"/>
                <a:gd name="T40" fmla="*/ 2147483647 w 34"/>
                <a:gd name="T41" fmla="*/ 2147483647 h 49"/>
                <a:gd name="T42" fmla="*/ 2147483647 w 34"/>
                <a:gd name="T43" fmla="*/ 2147483647 h 49"/>
                <a:gd name="T44" fmla="*/ 2147483647 w 34"/>
                <a:gd name="T45" fmla="*/ 2147483647 h 49"/>
                <a:gd name="T46" fmla="*/ 2147483647 w 34"/>
                <a:gd name="T47" fmla="*/ 2147483647 h 49"/>
                <a:gd name="T48" fmla="*/ 2147483647 w 34"/>
                <a:gd name="T49" fmla="*/ 2147483647 h 49"/>
                <a:gd name="T50" fmla="*/ 2147483647 w 34"/>
                <a:gd name="T51" fmla="*/ 2147483647 h 49"/>
                <a:gd name="T52" fmla="*/ 2147483647 w 34"/>
                <a:gd name="T53" fmla="*/ 2147483647 h 49"/>
                <a:gd name="T54" fmla="*/ 2147483647 w 34"/>
                <a:gd name="T55" fmla="*/ 2147483647 h 49"/>
                <a:gd name="T56" fmla="*/ 2147483647 w 34"/>
                <a:gd name="T57" fmla="*/ 2147483647 h 49"/>
                <a:gd name="T58" fmla="*/ 2147483647 w 34"/>
                <a:gd name="T59" fmla="*/ 2147483647 h 49"/>
                <a:gd name="T60" fmla="*/ 2147483647 w 34"/>
                <a:gd name="T61" fmla="*/ 2147483647 h 49"/>
                <a:gd name="T62" fmla="*/ 2147483647 w 34"/>
                <a:gd name="T63" fmla="*/ 2147483647 h 49"/>
                <a:gd name="T64" fmla="*/ 2147483647 w 34"/>
                <a:gd name="T65" fmla="*/ 2147483647 h 49"/>
                <a:gd name="T66" fmla="*/ 2147483647 w 34"/>
                <a:gd name="T67" fmla="*/ 2147483647 h 49"/>
                <a:gd name="T68" fmla="*/ 2147483647 w 34"/>
                <a:gd name="T69" fmla="*/ 2147483647 h 49"/>
                <a:gd name="T70" fmla="*/ 2147483647 w 34"/>
                <a:gd name="T71" fmla="*/ 2147483647 h 49"/>
                <a:gd name="T72" fmla="*/ 2147483647 w 34"/>
                <a:gd name="T73" fmla="*/ 2147483647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9"/>
                <a:gd name="T113" fmla="*/ 34 w 34"/>
                <a:gd name="T114" fmla="*/ 49 h 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9">
                  <a:moveTo>
                    <a:pt x="17" y="49"/>
                  </a:moveTo>
                  <a:cubicBezTo>
                    <a:pt x="15" y="49"/>
                    <a:pt x="13" y="48"/>
                    <a:pt x="11" y="47"/>
                  </a:cubicBezTo>
                  <a:cubicBezTo>
                    <a:pt x="10" y="45"/>
                    <a:pt x="9" y="42"/>
                    <a:pt x="10" y="40"/>
                  </a:cubicBezTo>
                  <a:lnTo>
                    <a:pt x="11" y="35"/>
                  </a:lnTo>
                  <a:lnTo>
                    <a:pt x="11" y="25"/>
                  </a:lnTo>
                  <a:lnTo>
                    <a:pt x="12" y="27"/>
                  </a:lnTo>
                  <a:lnTo>
                    <a:pt x="10" y="16"/>
                  </a:lnTo>
                  <a:lnTo>
                    <a:pt x="13" y="21"/>
                  </a:lnTo>
                  <a:lnTo>
                    <a:pt x="5" y="16"/>
                  </a:lnTo>
                  <a:cubicBezTo>
                    <a:pt x="2" y="14"/>
                    <a:pt x="0" y="9"/>
                    <a:pt x="2" y="6"/>
                  </a:cubicBezTo>
                  <a:cubicBezTo>
                    <a:pt x="5" y="2"/>
                    <a:pt x="9" y="0"/>
                    <a:pt x="13" y="2"/>
                  </a:cubicBezTo>
                  <a:lnTo>
                    <a:pt x="21" y="6"/>
                  </a:lnTo>
                  <a:cubicBezTo>
                    <a:pt x="22" y="7"/>
                    <a:pt x="24" y="8"/>
                    <a:pt x="24" y="9"/>
                  </a:cubicBezTo>
                  <a:lnTo>
                    <a:pt x="30" y="19"/>
                  </a:lnTo>
                  <a:cubicBezTo>
                    <a:pt x="31" y="20"/>
                    <a:pt x="31" y="21"/>
                    <a:pt x="31" y="23"/>
                  </a:cubicBezTo>
                  <a:lnTo>
                    <a:pt x="33" y="41"/>
                  </a:lnTo>
                  <a:cubicBezTo>
                    <a:pt x="34" y="43"/>
                    <a:pt x="33" y="45"/>
                    <a:pt x="31" y="47"/>
                  </a:cubicBezTo>
                  <a:cubicBezTo>
                    <a:pt x="30" y="49"/>
                    <a:pt x="28" y="49"/>
                    <a:pt x="25" y="49"/>
                  </a:cubicBezTo>
                  <a:lnTo>
                    <a:pt x="21" y="49"/>
                  </a:lnTo>
                  <a:lnTo>
                    <a:pt x="17" y="49"/>
                  </a:lnTo>
                  <a:close/>
                  <a:moveTo>
                    <a:pt x="21" y="33"/>
                  </a:moveTo>
                  <a:lnTo>
                    <a:pt x="25" y="33"/>
                  </a:lnTo>
                  <a:lnTo>
                    <a:pt x="18" y="42"/>
                  </a:lnTo>
                  <a:lnTo>
                    <a:pt x="16" y="24"/>
                  </a:lnTo>
                  <a:lnTo>
                    <a:pt x="17" y="28"/>
                  </a:lnTo>
                  <a:lnTo>
                    <a:pt x="11" y="18"/>
                  </a:lnTo>
                  <a:lnTo>
                    <a:pt x="14" y="21"/>
                  </a:lnTo>
                  <a:lnTo>
                    <a:pt x="6" y="17"/>
                  </a:lnTo>
                  <a:lnTo>
                    <a:pt x="14" y="3"/>
                  </a:lnTo>
                  <a:lnTo>
                    <a:pt x="22" y="8"/>
                  </a:lnTo>
                  <a:cubicBezTo>
                    <a:pt x="24" y="9"/>
                    <a:pt x="25" y="11"/>
                    <a:pt x="25" y="13"/>
                  </a:cubicBezTo>
                  <a:lnTo>
                    <a:pt x="27" y="24"/>
                  </a:lnTo>
                  <a:cubicBezTo>
                    <a:pt x="27" y="25"/>
                    <a:pt x="28" y="25"/>
                    <a:pt x="27" y="26"/>
                  </a:cubicBezTo>
                  <a:lnTo>
                    <a:pt x="26" y="38"/>
                  </a:lnTo>
                  <a:lnTo>
                    <a:pt x="25" y="43"/>
                  </a:lnTo>
                  <a:lnTo>
                    <a:pt x="17" y="33"/>
                  </a:lnTo>
                  <a:lnTo>
                    <a:pt x="21"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8" name="Freeform 340"/>
            <p:cNvSpPr>
              <a:spLocks/>
            </p:cNvSpPr>
            <p:nvPr/>
          </p:nvSpPr>
          <p:spPr bwMode="auto">
            <a:xfrm>
              <a:off x="6157913" y="5600701"/>
              <a:ext cx="20638" cy="9525"/>
            </a:xfrm>
            <a:custGeom>
              <a:avLst/>
              <a:gdLst>
                <a:gd name="T0" fmla="*/ 2147483647 w 32"/>
                <a:gd name="T1" fmla="*/ 0 h 16"/>
                <a:gd name="T2" fmla="*/ 0 w 32"/>
                <a:gd name="T3" fmla="*/ 2147483647 h 16"/>
                <a:gd name="T4" fmla="*/ 2147483647 w 32"/>
                <a:gd name="T5" fmla="*/ 0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0"/>
                  </a:moveTo>
                  <a:cubicBezTo>
                    <a:pt x="26" y="0"/>
                    <a:pt x="13" y="13"/>
                    <a:pt x="0" y="13"/>
                  </a:cubicBezTo>
                  <a:cubicBezTo>
                    <a:pt x="0" y="13"/>
                    <a:pt x="13" y="16"/>
                    <a:pt x="32" y="0"/>
                  </a:cubicBezTo>
                  <a:cubicBezTo>
                    <a:pt x="32" y="0"/>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9" name="Freeform 341"/>
            <p:cNvSpPr>
              <a:spLocks noEditPoints="1"/>
            </p:cNvSpPr>
            <p:nvPr/>
          </p:nvSpPr>
          <p:spPr bwMode="auto">
            <a:xfrm>
              <a:off x="6157913" y="5600701"/>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0 h 29"/>
                <a:gd name="T30" fmla="*/ 2147483647 w 49"/>
                <a:gd name="T31" fmla="*/ 0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2147483647 w 49"/>
                <a:gd name="T51" fmla="*/ 2147483647 h 29"/>
                <a:gd name="T52" fmla="*/ 2147483647 w 49"/>
                <a:gd name="T53" fmla="*/ 2147483647 h 29"/>
                <a:gd name="T54" fmla="*/ 2147483647 w 49"/>
                <a:gd name="T55" fmla="*/ 2147483647 h 29"/>
                <a:gd name="T56" fmla="*/ 2147483647 w 49"/>
                <a:gd name="T57" fmla="*/ 0 h 29"/>
                <a:gd name="T58" fmla="*/ 2147483647 w 49"/>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9"/>
                <a:gd name="T92" fmla="*/ 49 w 49"/>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9">
                  <a:moveTo>
                    <a:pt x="34" y="16"/>
                  </a:moveTo>
                  <a:lnTo>
                    <a:pt x="40" y="14"/>
                  </a:lnTo>
                  <a:lnTo>
                    <a:pt x="32" y="21"/>
                  </a:lnTo>
                  <a:cubicBezTo>
                    <a:pt x="31" y="22"/>
                    <a:pt x="30" y="23"/>
                    <a:pt x="29" y="23"/>
                  </a:cubicBezTo>
                  <a:lnTo>
                    <a:pt x="11" y="29"/>
                  </a:lnTo>
                  <a:lnTo>
                    <a:pt x="8" y="13"/>
                  </a:lnTo>
                  <a:lnTo>
                    <a:pt x="17" y="13"/>
                  </a:lnTo>
                  <a:lnTo>
                    <a:pt x="14" y="14"/>
                  </a:lnTo>
                  <a:lnTo>
                    <a:pt x="24" y="10"/>
                  </a:lnTo>
                  <a:lnTo>
                    <a:pt x="23" y="11"/>
                  </a:lnTo>
                  <a:lnTo>
                    <a:pt x="36" y="2"/>
                  </a:lnTo>
                  <a:lnTo>
                    <a:pt x="40" y="16"/>
                  </a:lnTo>
                  <a:lnTo>
                    <a:pt x="37" y="16"/>
                  </a:lnTo>
                  <a:lnTo>
                    <a:pt x="34" y="16"/>
                  </a:lnTo>
                  <a:close/>
                  <a:moveTo>
                    <a:pt x="37" y="0"/>
                  </a:moveTo>
                  <a:lnTo>
                    <a:pt x="40" y="0"/>
                  </a:lnTo>
                  <a:cubicBezTo>
                    <a:pt x="44" y="0"/>
                    <a:pt x="47" y="3"/>
                    <a:pt x="48" y="6"/>
                  </a:cubicBezTo>
                  <a:cubicBezTo>
                    <a:pt x="49" y="9"/>
                    <a:pt x="48" y="13"/>
                    <a:pt x="45" y="15"/>
                  </a:cubicBezTo>
                  <a:lnTo>
                    <a:pt x="32" y="24"/>
                  </a:lnTo>
                  <a:cubicBezTo>
                    <a:pt x="32" y="24"/>
                    <a:pt x="31" y="25"/>
                    <a:pt x="30" y="25"/>
                  </a:cubicBezTo>
                  <a:lnTo>
                    <a:pt x="20" y="29"/>
                  </a:lnTo>
                  <a:cubicBezTo>
                    <a:pt x="19" y="29"/>
                    <a:pt x="18" y="29"/>
                    <a:pt x="17" y="29"/>
                  </a:cubicBezTo>
                  <a:lnTo>
                    <a:pt x="8" y="29"/>
                  </a:lnTo>
                  <a:cubicBezTo>
                    <a:pt x="5" y="29"/>
                    <a:pt x="1" y="27"/>
                    <a:pt x="1" y="23"/>
                  </a:cubicBezTo>
                  <a:cubicBezTo>
                    <a:pt x="0" y="19"/>
                    <a:pt x="2" y="15"/>
                    <a:pt x="6" y="14"/>
                  </a:cubicBezTo>
                  <a:lnTo>
                    <a:pt x="24" y="8"/>
                  </a:lnTo>
                  <a:lnTo>
                    <a:pt x="21" y="9"/>
                  </a:lnTo>
                  <a:lnTo>
                    <a:pt x="29" y="2"/>
                  </a:lnTo>
                  <a:cubicBezTo>
                    <a:pt x="31" y="1"/>
                    <a:pt x="33" y="0"/>
                    <a:pt x="34" y="0"/>
                  </a:cubicBezTo>
                  <a:lnTo>
                    <a:pt x="37"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0" name="Freeform 342"/>
            <p:cNvSpPr>
              <a:spLocks/>
            </p:cNvSpPr>
            <p:nvPr/>
          </p:nvSpPr>
          <p:spPr bwMode="auto">
            <a:xfrm>
              <a:off x="6099175" y="5589588"/>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32" y="0"/>
                  </a:moveTo>
                  <a:cubicBezTo>
                    <a:pt x="32" y="0"/>
                    <a:pt x="7" y="32"/>
                    <a:pt x="0" y="16"/>
                  </a:cubicBezTo>
                  <a:cubicBezTo>
                    <a:pt x="0" y="16"/>
                    <a:pt x="7" y="32"/>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1" name="Freeform 343"/>
            <p:cNvSpPr>
              <a:spLocks noEditPoints="1"/>
            </p:cNvSpPr>
            <p:nvPr/>
          </p:nvSpPr>
          <p:spPr bwMode="auto">
            <a:xfrm>
              <a:off x="6097588" y="5589588"/>
              <a:ext cx="30163" cy="25400"/>
            </a:xfrm>
            <a:custGeom>
              <a:avLst/>
              <a:gdLst>
                <a:gd name="T0" fmla="*/ 2147483647 w 49"/>
                <a:gd name="T1" fmla="*/ 2147483647 h 38"/>
                <a:gd name="T2" fmla="*/ 2147483647 w 49"/>
                <a:gd name="T3" fmla="*/ 2147483647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2147483647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2147483647 h 38"/>
                <a:gd name="T48" fmla="*/ 2147483647 w 49"/>
                <a:gd name="T49" fmla="*/ 2147483647 h 38"/>
                <a:gd name="T50" fmla="*/ 2147483647 w 49"/>
                <a:gd name="T51" fmla="*/ 2147483647 h 38"/>
                <a:gd name="T52" fmla="*/ 2147483647 w 49"/>
                <a:gd name="T53" fmla="*/ 2147483647 h 38"/>
                <a:gd name="T54" fmla="*/ 2147483647 w 49"/>
                <a:gd name="T55" fmla="*/ 2147483647 h 38"/>
                <a:gd name="T56" fmla="*/ 2147483647 w 49"/>
                <a:gd name="T57" fmla="*/ 2147483647 h 38"/>
                <a:gd name="T58" fmla="*/ 2147483647 w 49"/>
                <a:gd name="T59" fmla="*/ 2147483647 h 38"/>
                <a:gd name="T60" fmla="*/ 2147483647 w 49"/>
                <a:gd name="T61" fmla="*/ 2147483647 h 38"/>
                <a:gd name="T62" fmla="*/ 2147483647 w 49"/>
                <a:gd name="T63" fmla="*/ 2147483647 h 38"/>
                <a:gd name="T64" fmla="*/ 2147483647 w 49"/>
                <a:gd name="T65" fmla="*/ 2147483647 h 38"/>
                <a:gd name="T66" fmla="*/ 2147483647 w 49"/>
                <a:gd name="T67" fmla="*/ 2147483647 h 38"/>
                <a:gd name="T68" fmla="*/ 2147483647 w 49"/>
                <a:gd name="T69" fmla="*/ 2147483647 h 38"/>
                <a:gd name="T70" fmla="*/ 2147483647 w 49"/>
                <a:gd name="T71" fmla="*/ 21474836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38"/>
                <a:gd name="T110" fmla="*/ 49 w 49"/>
                <a:gd name="T111" fmla="*/ 38 h 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38">
                  <a:moveTo>
                    <a:pt x="33" y="8"/>
                  </a:moveTo>
                  <a:lnTo>
                    <a:pt x="48" y="13"/>
                  </a:lnTo>
                  <a:lnTo>
                    <a:pt x="44" y="18"/>
                  </a:lnTo>
                  <a:lnTo>
                    <a:pt x="34" y="28"/>
                  </a:lnTo>
                  <a:cubicBezTo>
                    <a:pt x="34" y="29"/>
                    <a:pt x="33" y="29"/>
                    <a:pt x="32" y="29"/>
                  </a:cubicBezTo>
                  <a:lnTo>
                    <a:pt x="21" y="35"/>
                  </a:lnTo>
                  <a:cubicBezTo>
                    <a:pt x="19" y="37"/>
                    <a:pt x="16" y="37"/>
                    <a:pt x="14" y="36"/>
                  </a:cubicBezTo>
                  <a:lnTo>
                    <a:pt x="6" y="32"/>
                  </a:lnTo>
                  <a:lnTo>
                    <a:pt x="14" y="18"/>
                  </a:lnTo>
                  <a:lnTo>
                    <a:pt x="21" y="23"/>
                  </a:lnTo>
                  <a:lnTo>
                    <a:pt x="15" y="22"/>
                  </a:lnTo>
                  <a:lnTo>
                    <a:pt x="24" y="20"/>
                  </a:lnTo>
                  <a:lnTo>
                    <a:pt x="21" y="21"/>
                  </a:lnTo>
                  <a:lnTo>
                    <a:pt x="37" y="10"/>
                  </a:lnTo>
                  <a:lnTo>
                    <a:pt x="33" y="16"/>
                  </a:lnTo>
                  <a:lnTo>
                    <a:pt x="33" y="12"/>
                  </a:lnTo>
                  <a:lnTo>
                    <a:pt x="33" y="8"/>
                  </a:lnTo>
                  <a:close/>
                  <a:moveTo>
                    <a:pt x="49" y="12"/>
                  </a:moveTo>
                  <a:lnTo>
                    <a:pt x="49" y="16"/>
                  </a:lnTo>
                  <a:cubicBezTo>
                    <a:pt x="49" y="19"/>
                    <a:pt x="48" y="22"/>
                    <a:pt x="46" y="23"/>
                  </a:cubicBezTo>
                  <a:lnTo>
                    <a:pt x="30" y="34"/>
                  </a:lnTo>
                  <a:cubicBezTo>
                    <a:pt x="29" y="35"/>
                    <a:pt x="28" y="35"/>
                    <a:pt x="27" y="35"/>
                  </a:cubicBezTo>
                  <a:lnTo>
                    <a:pt x="18" y="37"/>
                  </a:lnTo>
                  <a:cubicBezTo>
                    <a:pt x="16" y="38"/>
                    <a:pt x="14" y="37"/>
                    <a:pt x="12" y="36"/>
                  </a:cubicBezTo>
                  <a:lnTo>
                    <a:pt x="5" y="31"/>
                  </a:lnTo>
                  <a:cubicBezTo>
                    <a:pt x="1" y="29"/>
                    <a:pt x="0" y="24"/>
                    <a:pt x="3" y="20"/>
                  </a:cubicBezTo>
                  <a:cubicBezTo>
                    <a:pt x="5" y="17"/>
                    <a:pt x="9" y="15"/>
                    <a:pt x="13" y="17"/>
                  </a:cubicBezTo>
                  <a:lnTo>
                    <a:pt x="21" y="21"/>
                  </a:lnTo>
                  <a:lnTo>
                    <a:pt x="14" y="21"/>
                  </a:lnTo>
                  <a:lnTo>
                    <a:pt x="25" y="15"/>
                  </a:lnTo>
                  <a:lnTo>
                    <a:pt x="23" y="17"/>
                  </a:lnTo>
                  <a:lnTo>
                    <a:pt x="31" y="8"/>
                  </a:lnTo>
                  <a:lnTo>
                    <a:pt x="35" y="3"/>
                  </a:lnTo>
                  <a:cubicBezTo>
                    <a:pt x="37" y="1"/>
                    <a:pt x="41" y="0"/>
                    <a:pt x="44" y="1"/>
                  </a:cubicBezTo>
                  <a:cubicBezTo>
                    <a:pt x="47" y="2"/>
                    <a:pt x="49" y="5"/>
                    <a:pt x="49" y="8"/>
                  </a:cubicBezTo>
                  <a:lnTo>
                    <a:pt x="49"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2" name="Freeform 344"/>
            <p:cNvSpPr>
              <a:spLocks/>
            </p:cNvSpPr>
            <p:nvPr/>
          </p:nvSpPr>
          <p:spPr bwMode="auto">
            <a:xfrm>
              <a:off x="6048375" y="5559426"/>
              <a:ext cx="9525" cy="9525"/>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12"/>
                  </a:cubicBezTo>
                  <a:cubicBezTo>
                    <a:pt x="0" y="12"/>
                    <a:pt x="4" y="16"/>
                    <a:pt x="16" y="4"/>
                  </a:cubicBezTo>
                  <a:cubicBezTo>
                    <a:pt x="16" y="4"/>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3" name="Freeform 345"/>
            <p:cNvSpPr>
              <a:spLocks noEditPoints="1"/>
            </p:cNvSpPr>
            <p:nvPr/>
          </p:nvSpPr>
          <p:spPr bwMode="auto">
            <a:xfrm>
              <a:off x="6048375" y="5559426"/>
              <a:ext cx="22225" cy="19050"/>
            </a:xfrm>
            <a:custGeom>
              <a:avLst/>
              <a:gdLst>
                <a:gd name="T0" fmla="*/ 2147483647 w 34"/>
                <a:gd name="T1" fmla="*/ 2147483647 h 30"/>
                <a:gd name="T2" fmla="*/ 2147483647 w 34"/>
                <a:gd name="T3" fmla="*/ 2147483647 h 30"/>
                <a:gd name="T4" fmla="*/ 2147483647 w 34"/>
                <a:gd name="T5" fmla="*/ 2147483647 h 30"/>
                <a:gd name="T6" fmla="*/ 2147483647 w 34"/>
                <a:gd name="T7" fmla="*/ 2147483647 h 30"/>
                <a:gd name="T8" fmla="*/ 2147483647 w 34"/>
                <a:gd name="T9" fmla="*/ 2147483647 h 30"/>
                <a:gd name="T10" fmla="*/ 2147483647 w 34"/>
                <a:gd name="T11" fmla="*/ 2147483647 h 30"/>
                <a:gd name="T12" fmla="*/ 2147483647 w 34"/>
                <a:gd name="T13" fmla="*/ 2147483647 h 30"/>
                <a:gd name="T14" fmla="*/ 2147483647 w 34"/>
                <a:gd name="T15" fmla="*/ 2147483647 h 30"/>
                <a:gd name="T16" fmla="*/ 2147483647 w 34"/>
                <a:gd name="T17" fmla="*/ 2147483647 h 30"/>
                <a:gd name="T18" fmla="*/ 2147483647 w 34"/>
                <a:gd name="T19" fmla="*/ 2147483647 h 30"/>
                <a:gd name="T20" fmla="*/ 2147483647 w 34"/>
                <a:gd name="T21" fmla="*/ 2147483647 h 30"/>
                <a:gd name="T22" fmla="*/ 2147483647 w 34"/>
                <a:gd name="T23" fmla="*/ 2147483647 h 30"/>
                <a:gd name="T24" fmla="*/ 2147483647 w 34"/>
                <a:gd name="T25" fmla="*/ 2147483647 h 30"/>
                <a:gd name="T26" fmla="*/ 2147483647 w 34"/>
                <a:gd name="T27" fmla="*/ 2147483647 h 30"/>
                <a:gd name="T28" fmla="*/ 2147483647 w 34"/>
                <a:gd name="T29" fmla="*/ 2147483647 h 30"/>
                <a:gd name="T30" fmla="*/ 2147483647 w 34"/>
                <a:gd name="T31" fmla="*/ 2147483647 h 30"/>
                <a:gd name="T32" fmla="*/ 2147483647 w 34"/>
                <a:gd name="T33" fmla="*/ 2147483647 h 30"/>
                <a:gd name="T34" fmla="*/ 2147483647 w 34"/>
                <a:gd name="T35" fmla="*/ 2147483647 h 30"/>
                <a:gd name="T36" fmla="*/ 2147483647 w 34"/>
                <a:gd name="T37" fmla="*/ 2147483647 h 30"/>
                <a:gd name="T38" fmla="*/ 2147483647 w 34"/>
                <a:gd name="T39" fmla="*/ 2147483647 h 30"/>
                <a:gd name="T40" fmla="*/ 2147483647 w 34"/>
                <a:gd name="T41" fmla="*/ 2147483647 h 30"/>
                <a:gd name="T42" fmla="*/ 2147483647 w 34"/>
                <a:gd name="T43" fmla="*/ 2147483647 h 30"/>
                <a:gd name="T44" fmla="*/ 2147483647 w 34"/>
                <a:gd name="T45" fmla="*/ 2147483647 h 30"/>
                <a:gd name="T46" fmla="*/ 2147483647 w 34"/>
                <a:gd name="T47" fmla="*/ 2147483647 h 30"/>
                <a:gd name="T48" fmla="*/ 2147483647 w 34"/>
                <a:gd name="T49" fmla="*/ 2147483647 h 30"/>
                <a:gd name="T50" fmla="*/ 2147483647 w 34"/>
                <a:gd name="T51" fmla="*/ 0 h 30"/>
                <a:gd name="T52" fmla="*/ 2147483647 w 34"/>
                <a:gd name="T53" fmla="*/ 2147483647 h 30"/>
                <a:gd name="T54" fmla="*/ 2147483647 w 34"/>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0"/>
                <a:gd name="T86" fmla="*/ 34 w 3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0">
                  <a:moveTo>
                    <a:pt x="15" y="13"/>
                  </a:moveTo>
                  <a:lnTo>
                    <a:pt x="28" y="13"/>
                  </a:lnTo>
                  <a:lnTo>
                    <a:pt x="23" y="21"/>
                  </a:lnTo>
                  <a:cubicBezTo>
                    <a:pt x="23" y="21"/>
                    <a:pt x="23" y="22"/>
                    <a:pt x="22" y="22"/>
                  </a:cubicBezTo>
                  <a:lnTo>
                    <a:pt x="18" y="26"/>
                  </a:lnTo>
                  <a:cubicBezTo>
                    <a:pt x="17" y="28"/>
                    <a:pt x="15" y="28"/>
                    <a:pt x="12" y="28"/>
                  </a:cubicBezTo>
                  <a:lnTo>
                    <a:pt x="8" y="28"/>
                  </a:lnTo>
                  <a:lnTo>
                    <a:pt x="10" y="13"/>
                  </a:lnTo>
                  <a:lnTo>
                    <a:pt x="14" y="14"/>
                  </a:lnTo>
                  <a:lnTo>
                    <a:pt x="8" y="15"/>
                  </a:lnTo>
                  <a:lnTo>
                    <a:pt x="20" y="6"/>
                  </a:lnTo>
                  <a:lnTo>
                    <a:pt x="18" y="17"/>
                  </a:lnTo>
                  <a:lnTo>
                    <a:pt x="15" y="13"/>
                  </a:lnTo>
                  <a:close/>
                  <a:moveTo>
                    <a:pt x="31" y="8"/>
                  </a:moveTo>
                  <a:cubicBezTo>
                    <a:pt x="34" y="11"/>
                    <a:pt x="33" y="16"/>
                    <a:pt x="29" y="19"/>
                  </a:cubicBezTo>
                  <a:lnTo>
                    <a:pt x="17" y="28"/>
                  </a:lnTo>
                  <a:cubicBezTo>
                    <a:pt x="15" y="29"/>
                    <a:pt x="13" y="30"/>
                    <a:pt x="11" y="29"/>
                  </a:cubicBezTo>
                  <a:lnTo>
                    <a:pt x="7" y="28"/>
                  </a:lnTo>
                  <a:cubicBezTo>
                    <a:pt x="3" y="27"/>
                    <a:pt x="0" y="24"/>
                    <a:pt x="1" y="19"/>
                  </a:cubicBezTo>
                  <a:cubicBezTo>
                    <a:pt x="1" y="15"/>
                    <a:pt x="4" y="12"/>
                    <a:pt x="8" y="12"/>
                  </a:cubicBezTo>
                  <a:lnTo>
                    <a:pt x="12" y="12"/>
                  </a:lnTo>
                  <a:lnTo>
                    <a:pt x="7" y="15"/>
                  </a:lnTo>
                  <a:lnTo>
                    <a:pt x="11" y="11"/>
                  </a:lnTo>
                  <a:lnTo>
                    <a:pt x="10" y="12"/>
                  </a:lnTo>
                  <a:lnTo>
                    <a:pt x="15" y="4"/>
                  </a:lnTo>
                  <a:cubicBezTo>
                    <a:pt x="16" y="2"/>
                    <a:pt x="18" y="1"/>
                    <a:pt x="21" y="0"/>
                  </a:cubicBezTo>
                  <a:cubicBezTo>
                    <a:pt x="24" y="0"/>
                    <a:pt x="26" y="2"/>
                    <a:pt x="28" y="4"/>
                  </a:cubicBezTo>
                  <a:lnTo>
                    <a:pt x="31" y="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4" name="Freeform 346"/>
            <p:cNvSpPr>
              <a:spLocks/>
            </p:cNvSpPr>
            <p:nvPr/>
          </p:nvSpPr>
          <p:spPr bwMode="auto">
            <a:xfrm>
              <a:off x="6008688" y="5435601"/>
              <a:ext cx="219075" cy="185738"/>
            </a:xfrm>
            <a:custGeom>
              <a:avLst/>
              <a:gdLst>
                <a:gd name="T0" fmla="*/ 2147483647 w 352"/>
                <a:gd name="T1" fmla="*/ 2147483647 h 288"/>
                <a:gd name="T2" fmla="*/ 2147483647 w 352"/>
                <a:gd name="T3" fmla="*/ 2147483647 h 288"/>
                <a:gd name="T4" fmla="*/ 2147483647 w 352"/>
                <a:gd name="T5" fmla="*/ 2147483647 h 288"/>
                <a:gd name="T6" fmla="*/ 2147483647 w 352"/>
                <a:gd name="T7" fmla="*/ 2147483647 h 288"/>
                <a:gd name="T8" fmla="*/ 2147483647 w 352"/>
                <a:gd name="T9" fmla="*/ 2147483647 h 288"/>
                <a:gd name="T10" fmla="*/ 2147483647 w 352"/>
                <a:gd name="T11" fmla="*/ 2147483647 h 288"/>
                <a:gd name="T12" fmla="*/ 2147483647 w 352"/>
                <a:gd name="T13" fmla="*/ 2147483647 h 288"/>
                <a:gd name="T14" fmla="*/ 0 60000 65536"/>
                <a:gd name="T15" fmla="*/ 0 60000 65536"/>
                <a:gd name="T16" fmla="*/ 0 60000 65536"/>
                <a:gd name="T17" fmla="*/ 0 60000 65536"/>
                <a:gd name="T18" fmla="*/ 0 60000 65536"/>
                <a:gd name="T19" fmla="*/ 0 60000 65536"/>
                <a:gd name="T20" fmla="*/ 0 60000 65536"/>
                <a:gd name="T21" fmla="*/ 0 w 352"/>
                <a:gd name="T22" fmla="*/ 0 h 288"/>
                <a:gd name="T23" fmla="*/ 352 w 352"/>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2" h="288">
                  <a:moveTo>
                    <a:pt x="75" y="102"/>
                  </a:moveTo>
                  <a:cubicBezTo>
                    <a:pt x="75" y="102"/>
                    <a:pt x="0" y="192"/>
                    <a:pt x="139" y="246"/>
                  </a:cubicBezTo>
                  <a:cubicBezTo>
                    <a:pt x="139" y="246"/>
                    <a:pt x="208" y="288"/>
                    <a:pt x="301" y="240"/>
                  </a:cubicBezTo>
                  <a:cubicBezTo>
                    <a:pt x="301" y="240"/>
                    <a:pt x="347" y="222"/>
                    <a:pt x="347" y="222"/>
                  </a:cubicBezTo>
                  <a:cubicBezTo>
                    <a:pt x="347" y="222"/>
                    <a:pt x="352" y="180"/>
                    <a:pt x="352" y="180"/>
                  </a:cubicBezTo>
                  <a:cubicBezTo>
                    <a:pt x="352" y="180"/>
                    <a:pt x="272" y="138"/>
                    <a:pt x="249" y="102"/>
                  </a:cubicBezTo>
                  <a:cubicBezTo>
                    <a:pt x="249" y="102"/>
                    <a:pt x="133" y="0"/>
                    <a:pt x="75" y="10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5" name="Freeform 347"/>
            <p:cNvSpPr>
              <a:spLocks/>
            </p:cNvSpPr>
            <p:nvPr/>
          </p:nvSpPr>
          <p:spPr bwMode="auto">
            <a:xfrm>
              <a:off x="6069013" y="5465763"/>
              <a:ext cx="149225" cy="93663"/>
            </a:xfrm>
            <a:custGeom>
              <a:avLst/>
              <a:gdLst>
                <a:gd name="T0" fmla="*/ 2147483647 w 240"/>
                <a:gd name="T1" fmla="*/ 2147483647 h 144"/>
                <a:gd name="T2" fmla="*/ 0 w 240"/>
                <a:gd name="T3" fmla="*/ 2147483647 h 144"/>
                <a:gd name="T4" fmla="*/ 2147483647 w 240"/>
                <a:gd name="T5" fmla="*/ 2147483647 h 144"/>
                <a:gd name="T6" fmla="*/ 2147483647 w 240"/>
                <a:gd name="T7" fmla="*/ 0 h 144"/>
                <a:gd name="T8" fmla="*/ 2147483647 w 240"/>
                <a:gd name="T9" fmla="*/ 2147483647 h 144"/>
                <a:gd name="T10" fmla="*/ 2147483647 w 240"/>
                <a:gd name="T11" fmla="*/ 2147483647 h 144"/>
                <a:gd name="T12" fmla="*/ 2147483647 w 240"/>
                <a:gd name="T13" fmla="*/ 2147483647 h 144"/>
                <a:gd name="T14" fmla="*/ 2147483647 w 240"/>
                <a:gd name="T15" fmla="*/ 2147483647 h 144"/>
                <a:gd name="T16" fmla="*/ 2147483647 w 240"/>
                <a:gd name="T17" fmla="*/ 2147483647 h 144"/>
                <a:gd name="T18" fmla="*/ 2147483647 w 240"/>
                <a:gd name="T19" fmla="*/ 2147483647 h 144"/>
                <a:gd name="T20" fmla="*/ 2147483647 w 240"/>
                <a:gd name="T21" fmla="*/ 2147483647 h 144"/>
                <a:gd name="T22" fmla="*/ 2147483647 w 240"/>
                <a:gd name="T23" fmla="*/ 2147483647 h 144"/>
                <a:gd name="T24" fmla="*/ 2147483647 w 240"/>
                <a:gd name="T25" fmla="*/ 2147483647 h 144"/>
                <a:gd name="T26" fmla="*/ 2147483647 w 240"/>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0"/>
                <a:gd name="T43" fmla="*/ 0 h 144"/>
                <a:gd name="T44" fmla="*/ 240 w 240"/>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0" h="144">
                  <a:moveTo>
                    <a:pt x="6" y="46"/>
                  </a:moveTo>
                  <a:cubicBezTo>
                    <a:pt x="0" y="46"/>
                    <a:pt x="0" y="46"/>
                    <a:pt x="0" y="46"/>
                  </a:cubicBezTo>
                  <a:cubicBezTo>
                    <a:pt x="0" y="33"/>
                    <a:pt x="6" y="27"/>
                    <a:pt x="12" y="20"/>
                  </a:cubicBezTo>
                  <a:cubicBezTo>
                    <a:pt x="23" y="0"/>
                    <a:pt x="40" y="0"/>
                    <a:pt x="62" y="0"/>
                  </a:cubicBezTo>
                  <a:cubicBezTo>
                    <a:pt x="95" y="0"/>
                    <a:pt x="123" y="20"/>
                    <a:pt x="146" y="40"/>
                  </a:cubicBezTo>
                  <a:cubicBezTo>
                    <a:pt x="151" y="46"/>
                    <a:pt x="157" y="53"/>
                    <a:pt x="162" y="59"/>
                  </a:cubicBezTo>
                  <a:cubicBezTo>
                    <a:pt x="185" y="86"/>
                    <a:pt x="207" y="105"/>
                    <a:pt x="229" y="112"/>
                  </a:cubicBezTo>
                  <a:cubicBezTo>
                    <a:pt x="235" y="118"/>
                    <a:pt x="235" y="125"/>
                    <a:pt x="240" y="125"/>
                  </a:cubicBezTo>
                  <a:cubicBezTo>
                    <a:pt x="235" y="144"/>
                    <a:pt x="224" y="138"/>
                    <a:pt x="213" y="131"/>
                  </a:cubicBezTo>
                  <a:cubicBezTo>
                    <a:pt x="196" y="118"/>
                    <a:pt x="185" y="112"/>
                    <a:pt x="168" y="105"/>
                  </a:cubicBezTo>
                  <a:cubicBezTo>
                    <a:pt x="157" y="99"/>
                    <a:pt x="146" y="86"/>
                    <a:pt x="134" y="72"/>
                  </a:cubicBezTo>
                  <a:cubicBezTo>
                    <a:pt x="118" y="66"/>
                    <a:pt x="101" y="53"/>
                    <a:pt x="84" y="40"/>
                  </a:cubicBezTo>
                  <a:cubicBezTo>
                    <a:pt x="73" y="33"/>
                    <a:pt x="45" y="27"/>
                    <a:pt x="34" y="33"/>
                  </a:cubicBezTo>
                  <a:cubicBezTo>
                    <a:pt x="23" y="40"/>
                    <a:pt x="6" y="53"/>
                    <a:pt x="6" y="4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6" name="Freeform 348"/>
            <p:cNvSpPr>
              <a:spLocks/>
            </p:cNvSpPr>
            <p:nvPr/>
          </p:nvSpPr>
          <p:spPr bwMode="auto">
            <a:xfrm>
              <a:off x="6069013" y="5465763"/>
              <a:ext cx="149225" cy="82550"/>
            </a:xfrm>
            <a:custGeom>
              <a:avLst/>
              <a:gdLst>
                <a:gd name="T0" fmla="*/ 2147483647 w 240"/>
                <a:gd name="T1" fmla="*/ 2147483647 h 128"/>
                <a:gd name="T2" fmla="*/ 2147483647 w 240"/>
                <a:gd name="T3" fmla="*/ 2147483647 h 128"/>
                <a:gd name="T4" fmla="*/ 2147483647 w 240"/>
                <a:gd name="T5" fmla="*/ 2147483647 h 128"/>
                <a:gd name="T6" fmla="*/ 2147483647 w 240"/>
                <a:gd name="T7" fmla="*/ 2147483647 h 128"/>
                <a:gd name="T8" fmla="*/ 2147483647 w 240"/>
                <a:gd name="T9" fmla="*/ 2147483647 h 128"/>
                <a:gd name="T10" fmla="*/ 2147483647 w 240"/>
                <a:gd name="T11" fmla="*/ 2147483647 h 128"/>
                <a:gd name="T12" fmla="*/ 2147483647 w 240"/>
                <a:gd name="T13" fmla="*/ 2147483647 h 128"/>
                <a:gd name="T14" fmla="*/ 2147483647 w 240"/>
                <a:gd name="T15" fmla="*/ 2147483647 h 128"/>
                <a:gd name="T16" fmla="*/ 2147483647 w 240"/>
                <a:gd name="T17" fmla="*/ 2147483647 h 128"/>
                <a:gd name="T18" fmla="*/ 2147483647 w 240"/>
                <a:gd name="T19" fmla="*/ 2147483647 h 128"/>
                <a:gd name="T20" fmla="*/ 2147483647 w 240"/>
                <a:gd name="T21" fmla="*/ 2147483647 h 128"/>
                <a:gd name="T22" fmla="*/ 2147483647 w 240"/>
                <a:gd name="T23" fmla="*/ 2147483647 h 128"/>
                <a:gd name="T24" fmla="*/ 2147483647 w 240"/>
                <a:gd name="T25" fmla="*/ 2147483647 h 128"/>
                <a:gd name="T26" fmla="*/ 2147483647 w 240"/>
                <a:gd name="T27" fmla="*/ 2147483647 h 128"/>
                <a:gd name="T28" fmla="*/ 2147483647 w 240"/>
                <a:gd name="T29" fmla="*/ 2147483647 h 128"/>
                <a:gd name="T30" fmla="*/ 2147483647 w 240"/>
                <a:gd name="T31" fmla="*/ 2147483647 h 128"/>
                <a:gd name="T32" fmla="*/ 2147483647 w 240"/>
                <a:gd name="T33" fmla="*/ 2147483647 h 128"/>
                <a:gd name="T34" fmla="*/ 2147483647 w 240"/>
                <a:gd name="T35" fmla="*/ 2147483647 h 128"/>
                <a:gd name="T36" fmla="*/ 2147483647 w 240"/>
                <a:gd name="T37" fmla="*/ 2147483647 h 128"/>
                <a:gd name="T38" fmla="*/ 0 w 240"/>
                <a:gd name="T39" fmla="*/ 2147483647 h 128"/>
                <a:gd name="T40" fmla="*/ 0 w 240"/>
                <a:gd name="T41" fmla="*/ 2147483647 h 128"/>
                <a:gd name="T42" fmla="*/ 2147483647 w 240"/>
                <a:gd name="T43" fmla="*/ 2147483647 h 128"/>
                <a:gd name="T44" fmla="*/ 2147483647 w 240"/>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28"/>
                <a:gd name="T71" fmla="*/ 240 w 240"/>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28">
                  <a:moveTo>
                    <a:pt x="12" y="19"/>
                  </a:moveTo>
                  <a:cubicBezTo>
                    <a:pt x="23" y="13"/>
                    <a:pt x="34" y="7"/>
                    <a:pt x="45" y="7"/>
                  </a:cubicBezTo>
                  <a:cubicBezTo>
                    <a:pt x="51" y="0"/>
                    <a:pt x="56" y="0"/>
                    <a:pt x="67" y="7"/>
                  </a:cubicBezTo>
                  <a:cubicBezTo>
                    <a:pt x="79" y="7"/>
                    <a:pt x="90" y="7"/>
                    <a:pt x="101" y="13"/>
                  </a:cubicBezTo>
                  <a:cubicBezTo>
                    <a:pt x="107" y="19"/>
                    <a:pt x="112" y="19"/>
                    <a:pt x="118" y="19"/>
                  </a:cubicBezTo>
                  <a:cubicBezTo>
                    <a:pt x="129" y="25"/>
                    <a:pt x="134" y="37"/>
                    <a:pt x="146" y="43"/>
                  </a:cubicBezTo>
                  <a:cubicBezTo>
                    <a:pt x="151" y="49"/>
                    <a:pt x="157" y="55"/>
                    <a:pt x="162" y="61"/>
                  </a:cubicBezTo>
                  <a:cubicBezTo>
                    <a:pt x="185" y="80"/>
                    <a:pt x="207" y="98"/>
                    <a:pt x="229" y="110"/>
                  </a:cubicBezTo>
                  <a:cubicBezTo>
                    <a:pt x="229" y="110"/>
                    <a:pt x="229" y="110"/>
                    <a:pt x="229" y="110"/>
                  </a:cubicBezTo>
                  <a:cubicBezTo>
                    <a:pt x="235" y="116"/>
                    <a:pt x="235" y="116"/>
                    <a:pt x="240" y="122"/>
                  </a:cubicBezTo>
                  <a:cubicBezTo>
                    <a:pt x="229" y="128"/>
                    <a:pt x="218" y="122"/>
                    <a:pt x="213" y="116"/>
                  </a:cubicBezTo>
                  <a:cubicBezTo>
                    <a:pt x="196" y="110"/>
                    <a:pt x="179" y="104"/>
                    <a:pt x="168" y="92"/>
                  </a:cubicBezTo>
                  <a:cubicBezTo>
                    <a:pt x="168" y="92"/>
                    <a:pt x="162" y="92"/>
                    <a:pt x="162" y="92"/>
                  </a:cubicBezTo>
                  <a:cubicBezTo>
                    <a:pt x="151" y="86"/>
                    <a:pt x="146" y="74"/>
                    <a:pt x="134" y="68"/>
                  </a:cubicBezTo>
                  <a:cubicBezTo>
                    <a:pt x="123" y="61"/>
                    <a:pt x="112" y="55"/>
                    <a:pt x="107" y="49"/>
                  </a:cubicBezTo>
                  <a:cubicBezTo>
                    <a:pt x="101" y="43"/>
                    <a:pt x="90" y="43"/>
                    <a:pt x="84" y="37"/>
                  </a:cubicBezTo>
                  <a:cubicBezTo>
                    <a:pt x="79" y="37"/>
                    <a:pt x="73" y="31"/>
                    <a:pt x="67" y="31"/>
                  </a:cubicBezTo>
                  <a:cubicBezTo>
                    <a:pt x="56" y="31"/>
                    <a:pt x="40" y="25"/>
                    <a:pt x="34" y="31"/>
                  </a:cubicBezTo>
                  <a:cubicBezTo>
                    <a:pt x="23" y="37"/>
                    <a:pt x="12" y="43"/>
                    <a:pt x="6" y="43"/>
                  </a:cubicBezTo>
                  <a:cubicBezTo>
                    <a:pt x="6" y="37"/>
                    <a:pt x="0" y="37"/>
                    <a:pt x="0" y="37"/>
                  </a:cubicBezTo>
                  <a:cubicBezTo>
                    <a:pt x="0" y="37"/>
                    <a:pt x="0" y="37"/>
                    <a:pt x="0" y="37"/>
                  </a:cubicBezTo>
                  <a:cubicBezTo>
                    <a:pt x="0" y="37"/>
                    <a:pt x="0" y="37"/>
                    <a:pt x="6" y="37"/>
                  </a:cubicBezTo>
                  <a:cubicBezTo>
                    <a:pt x="6" y="31"/>
                    <a:pt x="6" y="25"/>
                    <a:pt x="12" y="19"/>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7" name="Freeform 349"/>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0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0 w 240"/>
                <a:gd name="T39" fmla="*/ 2147483647 h 112"/>
                <a:gd name="T40" fmla="*/ 0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36" y="0"/>
                    <a:pt x="41" y="0"/>
                  </a:cubicBezTo>
                  <a:cubicBezTo>
                    <a:pt x="53" y="0"/>
                    <a:pt x="59" y="0"/>
                    <a:pt x="65" y="0"/>
                  </a:cubicBezTo>
                  <a:cubicBezTo>
                    <a:pt x="77" y="0"/>
                    <a:pt x="88" y="6"/>
                    <a:pt x="100" y="12"/>
                  </a:cubicBezTo>
                  <a:cubicBezTo>
                    <a:pt x="106" y="12"/>
                    <a:pt x="112" y="17"/>
                    <a:pt x="118" y="17"/>
                  </a:cubicBezTo>
                  <a:cubicBezTo>
                    <a:pt x="129" y="23"/>
                    <a:pt x="135" y="28"/>
                    <a:pt x="147" y="40"/>
                  </a:cubicBezTo>
                  <a:cubicBezTo>
                    <a:pt x="153" y="40"/>
                    <a:pt x="159" y="45"/>
                    <a:pt x="164" y="51"/>
                  </a:cubicBezTo>
                  <a:cubicBezTo>
                    <a:pt x="182" y="68"/>
                    <a:pt x="211" y="90"/>
                    <a:pt x="235" y="96"/>
                  </a:cubicBezTo>
                  <a:cubicBezTo>
                    <a:pt x="235" y="96"/>
                    <a:pt x="235" y="96"/>
                    <a:pt x="235" y="96"/>
                  </a:cubicBezTo>
                  <a:cubicBezTo>
                    <a:pt x="240" y="101"/>
                    <a:pt x="240" y="101"/>
                    <a:pt x="240" y="107"/>
                  </a:cubicBezTo>
                  <a:cubicBezTo>
                    <a:pt x="235" y="112"/>
                    <a:pt x="223" y="107"/>
                    <a:pt x="211" y="101"/>
                  </a:cubicBezTo>
                  <a:cubicBezTo>
                    <a:pt x="194" y="96"/>
                    <a:pt x="182" y="84"/>
                    <a:pt x="170" y="79"/>
                  </a:cubicBezTo>
                  <a:cubicBezTo>
                    <a:pt x="164" y="79"/>
                    <a:pt x="164" y="73"/>
                    <a:pt x="164" y="73"/>
                  </a:cubicBezTo>
                  <a:cubicBezTo>
                    <a:pt x="153" y="68"/>
                    <a:pt x="141" y="62"/>
                    <a:pt x="135" y="56"/>
                  </a:cubicBezTo>
                  <a:cubicBezTo>
                    <a:pt x="123" y="51"/>
                    <a:pt x="112" y="45"/>
                    <a:pt x="106" y="40"/>
                  </a:cubicBezTo>
                  <a:cubicBezTo>
                    <a:pt x="100" y="34"/>
                    <a:pt x="94" y="28"/>
                    <a:pt x="82" y="28"/>
                  </a:cubicBezTo>
                  <a:cubicBezTo>
                    <a:pt x="82" y="28"/>
                    <a:pt x="77" y="23"/>
                    <a:pt x="65" y="23"/>
                  </a:cubicBezTo>
                  <a:cubicBezTo>
                    <a:pt x="53" y="17"/>
                    <a:pt x="41" y="17"/>
                    <a:pt x="36" y="23"/>
                  </a:cubicBezTo>
                  <a:cubicBezTo>
                    <a:pt x="24" y="23"/>
                    <a:pt x="12" y="34"/>
                    <a:pt x="6" y="28"/>
                  </a:cubicBezTo>
                  <a:cubicBezTo>
                    <a:pt x="6" y="28"/>
                    <a:pt x="0" y="28"/>
                    <a:pt x="0" y="28"/>
                  </a:cubicBezTo>
                  <a:cubicBezTo>
                    <a:pt x="0" y="28"/>
                    <a:pt x="0" y="28"/>
                    <a:pt x="0" y="28"/>
                  </a:cubicBezTo>
                  <a:cubicBezTo>
                    <a:pt x="0" y="28"/>
                    <a:pt x="0" y="28"/>
                    <a:pt x="0" y="23"/>
                  </a:cubicBezTo>
                  <a:cubicBezTo>
                    <a:pt x="0" y="23"/>
                    <a:pt x="6" y="17"/>
                    <a:pt x="12" y="12"/>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8" name="Freeform 350"/>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2147483647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2147483647 w 240"/>
                <a:gd name="T39" fmla="*/ 2147483647 h 112"/>
                <a:gd name="T40" fmla="*/ 2147483647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42" y="0"/>
                    <a:pt x="48" y="0"/>
                  </a:cubicBezTo>
                  <a:cubicBezTo>
                    <a:pt x="54" y="0"/>
                    <a:pt x="60" y="6"/>
                    <a:pt x="72" y="6"/>
                  </a:cubicBezTo>
                  <a:cubicBezTo>
                    <a:pt x="84" y="6"/>
                    <a:pt x="96" y="6"/>
                    <a:pt x="108" y="18"/>
                  </a:cubicBezTo>
                  <a:cubicBezTo>
                    <a:pt x="108" y="18"/>
                    <a:pt x="114" y="18"/>
                    <a:pt x="120" y="24"/>
                  </a:cubicBezTo>
                  <a:cubicBezTo>
                    <a:pt x="132" y="30"/>
                    <a:pt x="138" y="36"/>
                    <a:pt x="150" y="42"/>
                  </a:cubicBezTo>
                  <a:cubicBezTo>
                    <a:pt x="156" y="48"/>
                    <a:pt x="162" y="54"/>
                    <a:pt x="168" y="59"/>
                  </a:cubicBezTo>
                  <a:cubicBezTo>
                    <a:pt x="186" y="71"/>
                    <a:pt x="216" y="95"/>
                    <a:pt x="240" y="101"/>
                  </a:cubicBezTo>
                  <a:cubicBezTo>
                    <a:pt x="240" y="101"/>
                    <a:pt x="240" y="107"/>
                    <a:pt x="240" y="107"/>
                  </a:cubicBezTo>
                  <a:cubicBezTo>
                    <a:pt x="240" y="107"/>
                    <a:pt x="240" y="107"/>
                    <a:pt x="240" y="112"/>
                  </a:cubicBezTo>
                  <a:cubicBezTo>
                    <a:pt x="234" y="112"/>
                    <a:pt x="222" y="112"/>
                    <a:pt x="216" y="107"/>
                  </a:cubicBezTo>
                  <a:cubicBezTo>
                    <a:pt x="198" y="95"/>
                    <a:pt x="180" y="89"/>
                    <a:pt x="168" y="77"/>
                  </a:cubicBezTo>
                  <a:cubicBezTo>
                    <a:pt x="168" y="77"/>
                    <a:pt x="168" y="77"/>
                    <a:pt x="162" y="77"/>
                  </a:cubicBezTo>
                  <a:cubicBezTo>
                    <a:pt x="156" y="71"/>
                    <a:pt x="144" y="59"/>
                    <a:pt x="132" y="54"/>
                  </a:cubicBezTo>
                  <a:cubicBezTo>
                    <a:pt x="126" y="48"/>
                    <a:pt x="120" y="42"/>
                    <a:pt x="108" y="36"/>
                  </a:cubicBezTo>
                  <a:cubicBezTo>
                    <a:pt x="102" y="36"/>
                    <a:pt x="96" y="30"/>
                    <a:pt x="84" y="30"/>
                  </a:cubicBezTo>
                  <a:cubicBezTo>
                    <a:pt x="84" y="24"/>
                    <a:pt x="78" y="24"/>
                    <a:pt x="72" y="24"/>
                  </a:cubicBezTo>
                  <a:cubicBezTo>
                    <a:pt x="60" y="18"/>
                    <a:pt x="42" y="18"/>
                    <a:pt x="36" y="18"/>
                  </a:cubicBezTo>
                  <a:cubicBezTo>
                    <a:pt x="24" y="24"/>
                    <a:pt x="12" y="30"/>
                    <a:pt x="6" y="30"/>
                  </a:cubicBezTo>
                  <a:cubicBezTo>
                    <a:pt x="6" y="30"/>
                    <a:pt x="6" y="30"/>
                    <a:pt x="6" y="30"/>
                  </a:cubicBezTo>
                  <a:cubicBezTo>
                    <a:pt x="6" y="30"/>
                    <a:pt x="6" y="30"/>
                    <a:pt x="6" y="30"/>
                  </a:cubicBezTo>
                  <a:cubicBezTo>
                    <a:pt x="6" y="30"/>
                    <a:pt x="0" y="24"/>
                    <a:pt x="0" y="24"/>
                  </a:cubicBezTo>
                  <a:cubicBezTo>
                    <a:pt x="6" y="18"/>
                    <a:pt x="12" y="18"/>
                    <a:pt x="12" y="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9" name="Freeform 351"/>
            <p:cNvSpPr>
              <a:spLocks/>
            </p:cNvSpPr>
            <p:nvPr/>
          </p:nvSpPr>
          <p:spPr bwMode="auto">
            <a:xfrm>
              <a:off x="6078538" y="5476876"/>
              <a:ext cx="139700" cy="71438"/>
            </a:xfrm>
            <a:custGeom>
              <a:avLst/>
              <a:gdLst>
                <a:gd name="T0" fmla="*/ 2147483647 w 224"/>
                <a:gd name="T1" fmla="*/ 2147483647 h 112"/>
                <a:gd name="T2" fmla="*/ 2147483647 w 224"/>
                <a:gd name="T3" fmla="*/ 0 h 112"/>
                <a:gd name="T4" fmla="*/ 2147483647 w 224"/>
                <a:gd name="T5" fmla="*/ 0 h 112"/>
                <a:gd name="T6" fmla="*/ 2147483647 w 224"/>
                <a:gd name="T7" fmla="*/ 2147483647 h 112"/>
                <a:gd name="T8" fmla="*/ 2147483647 w 224"/>
                <a:gd name="T9" fmla="*/ 2147483647 h 112"/>
                <a:gd name="T10" fmla="*/ 2147483647 w 224"/>
                <a:gd name="T11" fmla="*/ 2147483647 h 112"/>
                <a:gd name="T12" fmla="*/ 2147483647 w 224"/>
                <a:gd name="T13" fmla="*/ 2147483647 h 112"/>
                <a:gd name="T14" fmla="*/ 2147483647 w 224"/>
                <a:gd name="T15" fmla="*/ 2147483647 h 112"/>
                <a:gd name="T16" fmla="*/ 2147483647 w 224"/>
                <a:gd name="T17" fmla="*/ 2147483647 h 112"/>
                <a:gd name="T18" fmla="*/ 2147483647 w 224"/>
                <a:gd name="T19" fmla="*/ 2147483647 h 112"/>
                <a:gd name="T20" fmla="*/ 2147483647 w 224"/>
                <a:gd name="T21" fmla="*/ 2147483647 h 112"/>
                <a:gd name="T22" fmla="*/ 2147483647 w 224"/>
                <a:gd name="T23" fmla="*/ 2147483647 h 112"/>
                <a:gd name="T24" fmla="*/ 2147483647 w 224"/>
                <a:gd name="T25" fmla="*/ 2147483647 h 112"/>
                <a:gd name="T26" fmla="*/ 2147483647 w 224"/>
                <a:gd name="T27" fmla="*/ 2147483647 h 112"/>
                <a:gd name="T28" fmla="*/ 2147483647 w 224"/>
                <a:gd name="T29" fmla="*/ 2147483647 h 112"/>
                <a:gd name="T30" fmla="*/ 2147483647 w 224"/>
                <a:gd name="T31" fmla="*/ 2147483647 h 112"/>
                <a:gd name="T32" fmla="*/ 2147483647 w 224"/>
                <a:gd name="T33" fmla="*/ 2147483647 h 112"/>
                <a:gd name="T34" fmla="*/ 2147483647 w 224"/>
                <a:gd name="T35" fmla="*/ 2147483647 h 112"/>
                <a:gd name="T36" fmla="*/ 2147483647 w 224"/>
                <a:gd name="T37" fmla="*/ 2147483647 h 112"/>
                <a:gd name="T38" fmla="*/ 0 w 224"/>
                <a:gd name="T39" fmla="*/ 2147483647 h 112"/>
                <a:gd name="T40" fmla="*/ 0 w 224"/>
                <a:gd name="T41" fmla="*/ 2147483647 h 112"/>
                <a:gd name="T42" fmla="*/ 0 w 224"/>
                <a:gd name="T43" fmla="*/ 2147483647 h 112"/>
                <a:gd name="T44" fmla="*/ 2147483647 w 224"/>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12"/>
                <a:gd name="T71" fmla="*/ 224 w 224"/>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12">
                  <a:moveTo>
                    <a:pt x="12" y="7"/>
                  </a:moveTo>
                  <a:cubicBezTo>
                    <a:pt x="18" y="0"/>
                    <a:pt x="35" y="0"/>
                    <a:pt x="41" y="0"/>
                  </a:cubicBezTo>
                  <a:cubicBezTo>
                    <a:pt x="52" y="0"/>
                    <a:pt x="58" y="0"/>
                    <a:pt x="64" y="0"/>
                  </a:cubicBezTo>
                  <a:cubicBezTo>
                    <a:pt x="75" y="7"/>
                    <a:pt x="87" y="7"/>
                    <a:pt x="98" y="13"/>
                  </a:cubicBezTo>
                  <a:cubicBezTo>
                    <a:pt x="98" y="19"/>
                    <a:pt x="104" y="19"/>
                    <a:pt x="110" y="25"/>
                  </a:cubicBezTo>
                  <a:cubicBezTo>
                    <a:pt x="121" y="32"/>
                    <a:pt x="127" y="38"/>
                    <a:pt x="138" y="44"/>
                  </a:cubicBezTo>
                  <a:cubicBezTo>
                    <a:pt x="144" y="50"/>
                    <a:pt x="150" y="50"/>
                    <a:pt x="156" y="56"/>
                  </a:cubicBezTo>
                  <a:cubicBezTo>
                    <a:pt x="173" y="69"/>
                    <a:pt x="207" y="94"/>
                    <a:pt x="219" y="106"/>
                  </a:cubicBezTo>
                  <a:cubicBezTo>
                    <a:pt x="219" y="106"/>
                    <a:pt x="224" y="106"/>
                    <a:pt x="224" y="106"/>
                  </a:cubicBezTo>
                  <a:cubicBezTo>
                    <a:pt x="224" y="106"/>
                    <a:pt x="224" y="112"/>
                    <a:pt x="224" y="112"/>
                  </a:cubicBezTo>
                  <a:cubicBezTo>
                    <a:pt x="219" y="112"/>
                    <a:pt x="207" y="106"/>
                    <a:pt x="196" y="100"/>
                  </a:cubicBezTo>
                  <a:cubicBezTo>
                    <a:pt x="184" y="94"/>
                    <a:pt x="167" y="81"/>
                    <a:pt x="156" y="75"/>
                  </a:cubicBezTo>
                  <a:cubicBezTo>
                    <a:pt x="156" y="75"/>
                    <a:pt x="150" y="69"/>
                    <a:pt x="150" y="69"/>
                  </a:cubicBezTo>
                  <a:cubicBezTo>
                    <a:pt x="138" y="63"/>
                    <a:pt x="133" y="56"/>
                    <a:pt x="121" y="50"/>
                  </a:cubicBezTo>
                  <a:cubicBezTo>
                    <a:pt x="115" y="44"/>
                    <a:pt x="110" y="38"/>
                    <a:pt x="98" y="32"/>
                  </a:cubicBezTo>
                  <a:cubicBezTo>
                    <a:pt x="92" y="25"/>
                    <a:pt x="87" y="25"/>
                    <a:pt x="81" y="25"/>
                  </a:cubicBezTo>
                  <a:cubicBezTo>
                    <a:pt x="75" y="19"/>
                    <a:pt x="69" y="19"/>
                    <a:pt x="64" y="19"/>
                  </a:cubicBezTo>
                  <a:cubicBezTo>
                    <a:pt x="52" y="13"/>
                    <a:pt x="41" y="13"/>
                    <a:pt x="29" y="13"/>
                  </a:cubicBezTo>
                  <a:cubicBezTo>
                    <a:pt x="23" y="13"/>
                    <a:pt x="12" y="19"/>
                    <a:pt x="6" y="19"/>
                  </a:cubicBezTo>
                  <a:cubicBezTo>
                    <a:pt x="6" y="19"/>
                    <a:pt x="0" y="25"/>
                    <a:pt x="0" y="19"/>
                  </a:cubicBezTo>
                  <a:cubicBezTo>
                    <a:pt x="0" y="19"/>
                    <a:pt x="0" y="19"/>
                    <a:pt x="0" y="19"/>
                  </a:cubicBezTo>
                  <a:cubicBezTo>
                    <a:pt x="0" y="19"/>
                    <a:pt x="0" y="19"/>
                    <a:pt x="0" y="19"/>
                  </a:cubicBezTo>
                  <a:cubicBezTo>
                    <a:pt x="0" y="13"/>
                    <a:pt x="6" y="13"/>
                    <a:pt x="12" y="7"/>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0" name="Freeform 352"/>
            <p:cNvSpPr>
              <a:spLocks/>
            </p:cNvSpPr>
            <p:nvPr/>
          </p:nvSpPr>
          <p:spPr bwMode="auto">
            <a:xfrm>
              <a:off x="6078538" y="5476876"/>
              <a:ext cx="130175" cy="71438"/>
            </a:xfrm>
            <a:custGeom>
              <a:avLst/>
              <a:gdLst>
                <a:gd name="T0" fmla="*/ 2147483647 w 208"/>
                <a:gd name="T1" fmla="*/ 2147483647 h 112"/>
                <a:gd name="T2" fmla="*/ 2147483647 w 208"/>
                <a:gd name="T3" fmla="*/ 0 h 112"/>
                <a:gd name="T4" fmla="*/ 2147483647 w 208"/>
                <a:gd name="T5" fmla="*/ 2147483647 h 112"/>
                <a:gd name="T6" fmla="*/ 2147483647 w 208"/>
                <a:gd name="T7" fmla="*/ 2147483647 h 112"/>
                <a:gd name="T8" fmla="*/ 2147483647 w 208"/>
                <a:gd name="T9" fmla="*/ 2147483647 h 112"/>
                <a:gd name="T10" fmla="*/ 2147483647 w 208"/>
                <a:gd name="T11" fmla="*/ 2147483647 h 112"/>
                <a:gd name="T12" fmla="*/ 2147483647 w 208"/>
                <a:gd name="T13" fmla="*/ 2147483647 h 112"/>
                <a:gd name="T14" fmla="*/ 2147483647 w 208"/>
                <a:gd name="T15" fmla="*/ 2147483647 h 112"/>
                <a:gd name="T16" fmla="*/ 2147483647 w 208"/>
                <a:gd name="T17" fmla="*/ 2147483647 h 112"/>
                <a:gd name="T18" fmla="*/ 2147483647 w 208"/>
                <a:gd name="T19" fmla="*/ 2147483647 h 112"/>
                <a:gd name="T20" fmla="*/ 2147483647 w 208"/>
                <a:gd name="T21" fmla="*/ 2147483647 h 112"/>
                <a:gd name="T22" fmla="*/ 2147483647 w 208"/>
                <a:gd name="T23" fmla="*/ 2147483647 h 112"/>
                <a:gd name="T24" fmla="*/ 2147483647 w 208"/>
                <a:gd name="T25" fmla="*/ 2147483647 h 112"/>
                <a:gd name="T26" fmla="*/ 2147483647 w 208"/>
                <a:gd name="T27" fmla="*/ 2147483647 h 112"/>
                <a:gd name="T28" fmla="*/ 2147483647 w 208"/>
                <a:gd name="T29" fmla="*/ 2147483647 h 112"/>
                <a:gd name="T30" fmla="*/ 2147483647 w 208"/>
                <a:gd name="T31" fmla="*/ 2147483647 h 112"/>
                <a:gd name="T32" fmla="*/ 2147483647 w 208"/>
                <a:gd name="T33" fmla="*/ 2147483647 h 112"/>
                <a:gd name="T34" fmla="*/ 2147483647 w 208"/>
                <a:gd name="T35" fmla="*/ 2147483647 h 112"/>
                <a:gd name="T36" fmla="*/ 2147483647 w 208"/>
                <a:gd name="T37" fmla="*/ 2147483647 h 112"/>
                <a:gd name="T38" fmla="*/ 2147483647 w 208"/>
                <a:gd name="T39" fmla="*/ 2147483647 h 112"/>
                <a:gd name="T40" fmla="*/ 2147483647 w 208"/>
                <a:gd name="T41" fmla="*/ 2147483647 h 112"/>
                <a:gd name="T42" fmla="*/ 0 w 208"/>
                <a:gd name="T43" fmla="*/ 2147483647 h 112"/>
                <a:gd name="T44" fmla="*/ 2147483647 w 208"/>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12"/>
                <a:gd name="T71" fmla="*/ 208 w 208"/>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12">
                  <a:moveTo>
                    <a:pt x="11" y="7"/>
                  </a:moveTo>
                  <a:cubicBezTo>
                    <a:pt x="17" y="7"/>
                    <a:pt x="39" y="0"/>
                    <a:pt x="44" y="0"/>
                  </a:cubicBezTo>
                  <a:cubicBezTo>
                    <a:pt x="50" y="0"/>
                    <a:pt x="55" y="7"/>
                    <a:pt x="61" y="7"/>
                  </a:cubicBezTo>
                  <a:cubicBezTo>
                    <a:pt x="72" y="7"/>
                    <a:pt x="83" y="13"/>
                    <a:pt x="94" y="19"/>
                  </a:cubicBezTo>
                  <a:cubicBezTo>
                    <a:pt x="94" y="25"/>
                    <a:pt x="104" y="25"/>
                    <a:pt x="104" y="25"/>
                  </a:cubicBezTo>
                  <a:cubicBezTo>
                    <a:pt x="115" y="38"/>
                    <a:pt x="121" y="38"/>
                    <a:pt x="132" y="50"/>
                  </a:cubicBezTo>
                  <a:cubicBezTo>
                    <a:pt x="137" y="50"/>
                    <a:pt x="143" y="56"/>
                    <a:pt x="148" y="63"/>
                  </a:cubicBezTo>
                  <a:cubicBezTo>
                    <a:pt x="159" y="75"/>
                    <a:pt x="198" y="100"/>
                    <a:pt x="208" y="106"/>
                  </a:cubicBezTo>
                  <a:cubicBezTo>
                    <a:pt x="208" y="106"/>
                    <a:pt x="208" y="106"/>
                    <a:pt x="208" y="106"/>
                  </a:cubicBezTo>
                  <a:cubicBezTo>
                    <a:pt x="208" y="112"/>
                    <a:pt x="208" y="112"/>
                    <a:pt x="208" y="112"/>
                  </a:cubicBezTo>
                  <a:cubicBezTo>
                    <a:pt x="203" y="112"/>
                    <a:pt x="192" y="106"/>
                    <a:pt x="187" y="100"/>
                  </a:cubicBezTo>
                  <a:cubicBezTo>
                    <a:pt x="170" y="88"/>
                    <a:pt x="154" y="75"/>
                    <a:pt x="148" y="69"/>
                  </a:cubicBezTo>
                  <a:cubicBezTo>
                    <a:pt x="143" y="69"/>
                    <a:pt x="143" y="69"/>
                    <a:pt x="143" y="69"/>
                  </a:cubicBezTo>
                  <a:cubicBezTo>
                    <a:pt x="132" y="63"/>
                    <a:pt x="126" y="56"/>
                    <a:pt x="115" y="50"/>
                  </a:cubicBezTo>
                  <a:cubicBezTo>
                    <a:pt x="104" y="44"/>
                    <a:pt x="104" y="38"/>
                    <a:pt x="94" y="32"/>
                  </a:cubicBezTo>
                  <a:cubicBezTo>
                    <a:pt x="88" y="25"/>
                    <a:pt x="83" y="25"/>
                    <a:pt x="77" y="19"/>
                  </a:cubicBezTo>
                  <a:cubicBezTo>
                    <a:pt x="72" y="19"/>
                    <a:pt x="66" y="19"/>
                    <a:pt x="61" y="13"/>
                  </a:cubicBezTo>
                  <a:cubicBezTo>
                    <a:pt x="50" y="13"/>
                    <a:pt x="39" y="13"/>
                    <a:pt x="33" y="13"/>
                  </a:cubicBezTo>
                  <a:cubicBezTo>
                    <a:pt x="22" y="13"/>
                    <a:pt x="17" y="19"/>
                    <a:pt x="6" y="19"/>
                  </a:cubicBezTo>
                  <a:cubicBezTo>
                    <a:pt x="6" y="19"/>
                    <a:pt x="6" y="19"/>
                    <a:pt x="6" y="19"/>
                  </a:cubicBezTo>
                  <a:cubicBezTo>
                    <a:pt x="6" y="19"/>
                    <a:pt x="6" y="19"/>
                    <a:pt x="6" y="19"/>
                  </a:cubicBezTo>
                  <a:cubicBezTo>
                    <a:pt x="6" y="19"/>
                    <a:pt x="0" y="19"/>
                    <a:pt x="0" y="19"/>
                  </a:cubicBezTo>
                  <a:cubicBezTo>
                    <a:pt x="6" y="13"/>
                    <a:pt x="11" y="13"/>
                    <a:pt x="11" y="7"/>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1" name="Freeform 353"/>
            <p:cNvSpPr>
              <a:spLocks/>
            </p:cNvSpPr>
            <p:nvPr/>
          </p:nvSpPr>
          <p:spPr bwMode="auto">
            <a:xfrm>
              <a:off x="6118225" y="5527676"/>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6" y="26"/>
                    <a:pt x="6" y="26"/>
                    <a:pt x="11" y="32"/>
                  </a:cubicBezTo>
                  <a:cubicBezTo>
                    <a:pt x="11" y="32"/>
                    <a:pt x="16" y="32"/>
                    <a:pt x="16" y="32"/>
                  </a:cubicBezTo>
                  <a:cubicBezTo>
                    <a:pt x="22" y="26"/>
                    <a:pt x="22"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2" name="Freeform 354"/>
            <p:cNvSpPr>
              <a:spLocks/>
            </p:cNvSpPr>
            <p:nvPr/>
          </p:nvSpPr>
          <p:spPr bwMode="auto">
            <a:xfrm>
              <a:off x="6118225" y="552767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0"/>
                  </a:moveTo>
                  <a:cubicBezTo>
                    <a:pt x="12" y="26"/>
                    <a:pt x="12" y="26"/>
                    <a:pt x="8" y="32"/>
                  </a:cubicBezTo>
                  <a:cubicBezTo>
                    <a:pt x="8" y="32"/>
                    <a:pt x="8" y="32"/>
                    <a:pt x="4" y="32"/>
                  </a:cubicBezTo>
                  <a:cubicBezTo>
                    <a:pt x="4" y="32"/>
                    <a:pt x="4" y="32"/>
                    <a:pt x="4" y="32"/>
                  </a:cubicBezTo>
                  <a:cubicBezTo>
                    <a:pt x="4" y="26"/>
                    <a:pt x="0" y="26"/>
                    <a:pt x="4" y="26"/>
                  </a:cubicBezTo>
                  <a:cubicBezTo>
                    <a:pt x="4" y="26"/>
                    <a:pt x="4" y="20"/>
                    <a:pt x="4" y="20"/>
                  </a:cubicBezTo>
                  <a:cubicBezTo>
                    <a:pt x="4" y="20"/>
                    <a:pt x="4" y="20"/>
                    <a:pt x="4" y="13"/>
                  </a:cubicBezTo>
                  <a:cubicBezTo>
                    <a:pt x="0" y="7"/>
                    <a:pt x="0" y="0"/>
                    <a:pt x="8" y="0"/>
                  </a:cubicBezTo>
                  <a:cubicBezTo>
                    <a:pt x="8" y="0"/>
                    <a:pt x="12" y="0"/>
                    <a:pt x="12" y="0"/>
                  </a:cubicBezTo>
                  <a:cubicBezTo>
                    <a:pt x="16" y="7"/>
                    <a:pt x="16" y="7"/>
                    <a:pt x="16"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3" name="Freeform 355"/>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2" y="16"/>
                    <a:pt x="12" y="16"/>
                    <a:pt x="8" y="16"/>
                  </a:cubicBezTo>
                  <a:cubicBezTo>
                    <a:pt x="8" y="16"/>
                    <a:pt x="8" y="16"/>
                    <a:pt x="8" y="16"/>
                  </a:cubicBezTo>
                  <a:cubicBezTo>
                    <a:pt x="4" y="16"/>
                    <a:pt x="4" y="16"/>
                    <a:pt x="4" y="16"/>
                  </a:cubicBezTo>
                  <a:cubicBezTo>
                    <a:pt x="4" y="16"/>
                    <a:pt x="4" y="16"/>
                    <a:pt x="4" y="16"/>
                  </a:cubicBezTo>
                  <a:cubicBezTo>
                    <a:pt x="4" y="11"/>
                    <a:pt x="4" y="11"/>
                    <a:pt x="4" y="11"/>
                  </a:cubicBezTo>
                  <a:cubicBezTo>
                    <a:pt x="4" y="11"/>
                    <a:pt x="4" y="11"/>
                    <a:pt x="4" y="6"/>
                  </a:cubicBezTo>
                  <a:cubicBezTo>
                    <a:pt x="4" y="6"/>
                    <a:pt x="0" y="0"/>
                    <a:pt x="8" y="0"/>
                  </a:cubicBezTo>
                  <a:cubicBezTo>
                    <a:pt x="8" y="0"/>
                    <a:pt x="12" y="0"/>
                    <a:pt x="12" y="0"/>
                  </a:cubicBezTo>
                  <a:cubicBezTo>
                    <a:pt x="16" y="0"/>
                    <a:pt x="16" y="0"/>
                    <a:pt x="16" y="11"/>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4" name="Freeform 356"/>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6" y="16"/>
                    <a:pt x="6" y="16"/>
                    <a:pt x="0" y="16"/>
                  </a:cubicBezTo>
                  <a:cubicBezTo>
                    <a:pt x="0" y="16"/>
                    <a:pt x="0" y="16"/>
                    <a:pt x="0" y="16"/>
                  </a:cubicBezTo>
                  <a:cubicBezTo>
                    <a:pt x="0" y="11"/>
                    <a:pt x="0" y="11"/>
                    <a:pt x="0" y="11"/>
                  </a:cubicBezTo>
                  <a:cubicBezTo>
                    <a:pt x="0" y="11"/>
                    <a:pt x="0" y="11"/>
                    <a:pt x="0" y="11"/>
                  </a:cubicBezTo>
                  <a:cubicBezTo>
                    <a:pt x="0" y="6"/>
                    <a:pt x="0" y="0"/>
                    <a:pt x="6" y="0"/>
                  </a:cubicBezTo>
                  <a:cubicBezTo>
                    <a:pt x="6" y="0"/>
                    <a:pt x="6" y="0"/>
                    <a:pt x="11" y="0"/>
                  </a:cubicBezTo>
                  <a:cubicBezTo>
                    <a:pt x="11" y="0"/>
                    <a:pt x="16" y="0"/>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5" name="Freeform 357"/>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6"/>
                  </a:moveTo>
                  <a:cubicBezTo>
                    <a:pt x="11" y="11"/>
                    <a:pt x="11" y="11"/>
                    <a:pt x="6" y="16"/>
                  </a:cubicBezTo>
                  <a:cubicBezTo>
                    <a:pt x="6" y="16"/>
                    <a:pt x="6" y="16"/>
                    <a:pt x="6" y="16"/>
                  </a:cubicBezTo>
                  <a:cubicBezTo>
                    <a:pt x="6" y="16"/>
                    <a:pt x="6" y="16"/>
                    <a:pt x="6" y="16"/>
                  </a:cubicBezTo>
                  <a:cubicBezTo>
                    <a:pt x="0" y="16"/>
                    <a:pt x="0" y="16"/>
                    <a:pt x="0" y="11"/>
                  </a:cubicBezTo>
                  <a:cubicBezTo>
                    <a:pt x="0" y="11"/>
                    <a:pt x="0" y="11"/>
                    <a:pt x="0" y="11"/>
                  </a:cubicBezTo>
                  <a:cubicBezTo>
                    <a:pt x="0" y="11"/>
                    <a:pt x="0" y="11"/>
                    <a:pt x="0" y="11"/>
                  </a:cubicBezTo>
                  <a:cubicBezTo>
                    <a:pt x="0" y="6"/>
                    <a:pt x="0" y="0"/>
                    <a:pt x="6" y="0"/>
                  </a:cubicBezTo>
                  <a:cubicBezTo>
                    <a:pt x="6" y="0"/>
                    <a:pt x="6" y="0"/>
                    <a:pt x="6" y="0"/>
                  </a:cubicBezTo>
                  <a:cubicBezTo>
                    <a:pt x="11" y="0"/>
                    <a:pt x="16" y="6"/>
                    <a:pt x="11"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6" name="Freeform 358"/>
            <p:cNvSpPr>
              <a:spLocks/>
            </p:cNvSpPr>
            <p:nvPr/>
          </p:nvSpPr>
          <p:spPr bwMode="auto">
            <a:xfrm>
              <a:off x="6118225" y="5527676"/>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2" y="22"/>
                  </a:moveTo>
                  <a:cubicBezTo>
                    <a:pt x="4" y="0"/>
                    <a:pt x="4" y="22"/>
                    <a:pt x="0" y="22"/>
                  </a:cubicBezTo>
                  <a:cubicBezTo>
                    <a:pt x="0" y="22"/>
                    <a:pt x="12" y="22"/>
                    <a:pt x="12" y="32"/>
                  </a:cubicBezTo>
                  <a:cubicBezTo>
                    <a:pt x="12" y="32"/>
                    <a:pt x="16" y="22"/>
                    <a:pt x="12" y="2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7" name="Freeform 359"/>
            <p:cNvSpPr>
              <a:spLocks noEditPoints="1"/>
            </p:cNvSpPr>
            <p:nvPr/>
          </p:nvSpPr>
          <p:spPr bwMode="auto">
            <a:xfrm>
              <a:off x="6118225" y="5535613"/>
              <a:ext cx="19050" cy="23813"/>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2147483647 h 37"/>
                <a:gd name="T16" fmla="*/ 2147483647 w 31"/>
                <a:gd name="T17" fmla="*/ 2147483647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2147483647 w 31"/>
                <a:gd name="T29" fmla="*/ 2147483647 h 37"/>
                <a:gd name="T30" fmla="*/ 2147483647 w 31"/>
                <a:gd name="T31" fmla="*/ 2147483647 h 37"/>
                <a:gd name="T32" fmla="*/ 2147483647 w 31"/>
                <a:gd name="T33" fmla="*/ 2147483647 h 37"/>
                <a:gd name="T34" fmla="*/ 2147483647 w 31"/>
                <a:gd name="T35" fmla="*/ 2147483647 h 37"/>
                <a:gd name="T36" fmla="*/ 2147483647 w 31"/>
                <a:gd name="T37" fmla="*/ 2147483647 h 37"/>
                <a:gd name="T38" fmla="*/ 2147483647 w 31"/>
                <a:gd name="T39" fmla="*/ 2147483647 h 37"/>
                <a:gd name="T40" fmla="*/ 2147483647 w 31"/>
                <a:gd name="T41" fmla="*/ 2147483647 h 37"/>
                <a:gd name="T42" fmla="*/ 2147483647 w 31"/>
                <a:gd name="T43" fmla="*/ 2147483647 h 37"/>
                <a:gd name="T44" fmla="*/ 2147483647 w 31"/>
                <a:gd name="T45" fmla="*/ 2147483647 h 37"/>
                <a:gd name="T46" fmla="*/ 2147483647 w 31"/>
                <a:gd name="T47" fmla="*/ 2147483647 h 37"/>
                <a:gd name="T48" fmla="*/ 2147483647 w 31"/>
                <a:gd name="T49" fmla="*/ 2147483647 h 37"/>
                <a:gd name="T50" fmla="*/ 2147483647 w 31"/>
                <a:gd name="T51" fmla="*/ 2147483647 h 37"/>
                <a:gd name="T52" fmla="*/ 2147483647 w 31"/>
                <a:gd name="T53" fmla="*/ 2147483647 h 37"/>
                <a:gd name="T54" fmla="*/ 2147483647 w 31"/>
                <a:gd name="T55" fmla="*/ 2147483647 h 37"/>
                <a:gd name="T56" fmla="*/ 2147483647 w 31"/>
                <a:gd name="T57" fmla="*/ 2147483647 h 37"/>
                <a:gd name="T58" fmla="*/ 2147483647 w 31"/>
                <a:gd name="T59" fmla="*/ 2147483647 h 37"/>
                <a:gd name="T60" fmla="*/ 2147483647 w 31"/>
                <a:gd name="T61" fmla="*/ 2147483647 h 37"/>
                <a:gd name="T62" fmla="*/ 2147483647 w 31"/>
                <a:gd name="T63" fmla="*/ 2147483647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37"/>
                <a:gd name="T98" fmla="*/ 31 w 31"/>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37">
                  <a:moveTo>
                    <a:pt x="13" y="21"/>
                  </a:moveTo>
                  <a:lnTo>
                    <a:pt x="8" y="13"/>
                  </a:lnTo>
                  <a:lnTo>
                    <a:pt x="19" y="17"/>
                  </a:lnTo>
                  <a:lnTo>
                    <a:pt x="17" y="18"/>
                  </a:lnTo>
                  <a:lnTo>
                    <a:pt x="20" y="15"/>
                  </a:lnTo>
                  <a:lnTo>
                    <a:pt x="17" y="20"/>
                  </a:lnTo>
                  <a:lnTo>
                    <a:pt x="15" y="23"/>
                  </a:lnTo>
                  <a:lnTo>
                    <a:pt x="10" y="11"/>
                  </a:lnTo>
                  <a:lnTo>
                    <a:pt x="16" y="12"/>
                  </a:lnTo>
                  <a:cubicBezTo>
                    <a:pt x="18" y="12"/>
                    <a:pt x="20" y="13"/>
                    <a:pt x="21" y="15"/>
                  </a:cubicBezTo>
                  <a:lnTo>
                    <a:pt x="27" y="24"/>
                  </a:lnTo>
                  <a:lnTo>
                    <a:pt x="13" y="25"/>
                  </a:lnTo>
                  <a:lnTo>
                    <a:pt x="15" y="20"/>
                  </a:lnTo>
                  <a:lnTo>
                    <a:pt x="15" y="26"/>
                  </a:lnTo>
                  <a:lnTo>
                    <a:pt x="13" y="21"/>
                  </a:lnTo>
                  <a:close/>
                  <a:moveTo>
                    <a:pt x="30" y="20"/>
                  </a:moveTo>
                  <a:cubicBezTo>
                    <a:pt x="31" y="22"/>
                    <a:pt x="31" y="25"/>
                    <a:pt x="30" y="26"/>
                  </a:cubicBezTo>
                  <a:lnTo>
                    <a:pt x="28" y="31"/>
                  </a:lnTo>
                  <a:cubicBezTo>
                    <a:pt x="27" y="34"/>
                    <a:pt x="24" y="36"/>
                    <a:pt x="21" y="36"/>
                  </a:cubicBezTo>
                  <a:cubicBezTo>
                    <a:pt x="18" y="37"/>
                    <a:pt x="15" y="35"/>
                    <a:pt x="14" y="33"/>
                  </a:cubicBezTo>
                  <a:lnTo>
                    <a:pt x="8" y="24"/>
                  </a:lnTo>
                  <a:lnTo>
                    <a:pt x="13" y="27"/>
                  </a:lnTo>
                  <a:lnTo>
                    <a:pt x="7" y="26"/>
                  </a:lnTo>
                  <a:cubicBezTo>
                    <a:pt x="4" y="26"/>
                    <a:pt x="2" y="24"/>
                    <a:pt x="1" y="22"/>
                  </a:cubicBezTo>
                  <a:cubicBezTo>
                    <a:pt x="0" y="19"/>
                    <a:pt x="0" y="16"/>
                    <a:pt x="2" y="14"/>
                  </a:cubicBezTo>
                  <a:lnTo>
                    <a:pt x="4" y="11"/>
                  </a:lnTo>
                  <a:lnTo>
                    <a:pt x="7" y="6"/>
                  </a:lnTo>
                  <a:cubicBezTo>
                    <a:pt x="7" y="5"/>
                    <a:pt x="9" y="4"/>
                    <a:pt x="10" y="3"/>
                  </a:cubicBezTo>
                  <a:lnTo>
                    <a:pt x="12" y="2"/>
                  </a:lnTo>
                  <a:cubicBezTo>
                    <a:pt x="16" y="0"/>
                    <a:pt x="20" y="2"/>
                    <a:pt x="22" y="6"/>
                  </a:cubicBezTo>
                  <a:lnTo>
                    <a:pt x="28" y="15"/>
                  </a:lnTo>
                  <a:lnTo>
                    <a:pt x="3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8" name="Freeform 360"/>
            <p:cNvSpPr>
              <a:spLocks/>
            </p:cNvSpPr>
            <p:nvPr/>
          </p:nvSpPr>
          <p:spPr bwMode="auto">
            <a:xfrm>
              <a:off x="6029325" y="5497513"/>
              <a:ext cx="188913" cy="112713"/>
            </a:xfrm>
            <a:custGeom>
              <a:avLst/>
              <a:gdLst>
                <a:gd name="T0" fmla="*/ 2147483647 w 304"/>
                <a:gd name="T1" fmla="*/ 2147483647 h 176"/>
                <a:gd name="T2" fmla="*/ 2147483647 w 304"/>
                <a:gd name="T3" fmla="*/ 2147483647 h 176"/>
                <a:gd name="T4" fmla="*/ 2147483647 w 304"/>
                <a:gd name="T5" fmla="*/ 2147483647 h 176"/>
                <a:gd name="T6" fmla="*/ 2147483647 w 304"/>
                <a:gd name="T7" fmla="*/ 2147483647 h 176"/>
                <a:gd name="T8" fmla="*/ 2147483647 w 304"/>
                <a:gd name="T9" fmla="*/ 2147483647 h 176"/>
                <a:gd name="T10" fmla="*/ 2147483647 w 304"/>
                <a:gd name="T11" fmla="*/ 2147483647 h 176"/>
                <a:gd name="T12" fmla="*/ 2147483647 w 304"/>
                <a:gd name="T13" fmla="*/ 2147483647 h 176"/>
                <a:gd name="T14" fmla="*/ 2147483647 w 304"/>
                <a:gd name="T15" fmla="*/ 2147483647 h 176"/>
                <a:gd name="T16" fmla="*/ 2147483647 w 30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176"/>
                <a:gd name="T29" fmla="*/ 304 w 30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176">
                  <a:moveTo>
                    <a:pt x="46" y="18"/>
                  </a:moveTo>
                  <a:cubicBezTo>
                    <a:pt x="46" y="18"/>
                    <a:pt x="0" y="77"/>
                    <a:pt x="91" y="130"/>
                  </a:cubicBezTo>
                  <a:cubicBezTo>
                    <a:pt x="91" y="130"/>
                    <a:pt x="181" y="176"/>
                    <a:pt x="248" y="141"/>
                  </a:cubicBezTo>
                  <a:cubicBezTo>
                    <a:pt x="248" y="141"/>
                    <a:pt x="304" y="118"/>
                    <a:pt x="304" y="118"/>
                  </a:cubicBezTo>
                  <a:cubicBezTo>
                    <a:pt x="304" y="118"/>
                    <a:pt x="304" y="112"/>
                    <a:pt x="299" y="112"/>
                  </a:cubicBezTo>
                  <a:cubicBezTo>
                    <a:pt x="293" y="112"/>
                    <a:pt x="226" y="147"/>
                    <a:pt x="192" y="147"/>
                  </a:cubicBezTo>
                  <a:cubicBezTo>
                    <a:pt x="192" y="147"/>
                    <a:pt x="119" y="141"/>
                    <a:pt x="91" y="118"/>
                  </a:cubicBezTo>
                  <a:cubicBezTo>
                    <a:pt x="91" y="118"/>
                    <a:pt x="17" y="88"/>
                    <a:pt x="51" y="24"/>
                  </a:cubicBezTo>
                  <a:cubicBezTo>
                    <a:pt x="51" y="24"/>
                    <a:pt x="57" y="0"/>
                    <a:pt x="46"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9" name="Freeform 361"/>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7" y="32"/>
                  </a:cubicBezTo>
                  <a:cubicBezTo>
                    <a:pt x="7" y="32"/>
                    <a:pt x="7" y="32"/>
                    <a:pt x="7" y="32"/>
                  </a:cubicBezTo>
                  <a:cubicBezTo>
                    <a:pt x="7" y="32"/>
                    <a:pt x="4" y="32"/>
                    <a:pt x="4" y="32"/>
                  </a:cubicBezTo>
                  <a:cubicBezTo>
                    <a:pt x="4" y="26"/>
                    <a:pt x="4" y="26"/>
                    <a:pt x="4" y="26"/>
                  </a:cubicBezTo>
                  <a:cubicBezTo>
                    <a:pt x="4" y="26"/>
                    <a:pt x="4" y="20"/>
                    <a:pt x="4" y="20"/>
                  </a:cubicBezTo>
                  <a:cubicBezTo>
                    <a:pt x="4" y="20"/>
                    <a:pt x="4" y="20"/>
                    <a:pt x="4" y="20"/>
                  </a:cubicBezTo>
                  <a:cubicBezTo>
                    <a:pt x="0" y="7"/>
                    <a:pt x="0" y="7"/>
                    <a:pt x="7" y="0"/>
                  </a:cubicBezTo>
                  <a:cubicBezTo>
                    <a:pt x="10" y="0"/>
                    <a:pt x="10" y="0"/>
                    <a:pt x="10" y="7"/>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0" name="Freeform 362"/>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24"/>
                    <a:pt x="11" y="24"/>
                    <a:pt x="6" y="24"/>
                  </a:cubicBezTo>
                  <a:cubicBezTo>
                    <a:pt x="6" y="32"/>
                    <a:pt x="6" y="32"/>
                    <a:pt x="6" y="32"/>
                  </a:cubicBezTo>
                  <a:cubicBezTo>
                    <a:pt x="6" y="32"/>
                    <a:pt x="6" y="32"/>
                    <a:pt x="0" y="24"/>
                  </a:cubicBezTo>
                  <a:cubicBezTo>
                    <a:pt x="0" y="24"/>
                    <a:pt x="0" y="24"/>
                    <a:pt x="0" y="24"/>
                  </a:cubicBezTo>
                  <a:cubicBezTo>
                    <a:pt x="0" y="24"/>
                    <a:pt x="0" y="16"/>
                    <a:pt x="0" y="16"/>
                  </a:cubicBezTo>
                  <a:cubicBezTo>
                    <a:pt x="0" y="16"/>
                    <a:pt x="0" y="16"/>
                    <a:pt x="0" y="16"/>
                  </a:cubicBezTo>
                  <a:cubicBezTo>
                    <a:pt x="0" y="8"/>
                    <a:pt x="0" y="0"/>
                    <a:pt x="6" y="0"/>
                  </a:cubicBezTo>
                  <a:cubicBezTo>
                    <a:pt x="6" y="0"/>
                    <a:pt x="11" y="0"/>
                    <a:pt x="11" y="0"/>
                  </a:cubicBezTo>
                  <a:cubicBezTo>
                    <a:pt x="16" y="0"/>
                    <a:pt x="16" y="0"/>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1" name="Freeform 363"/>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1"/>
                    <a:pt x="11" y="16"/>
                  </a:cubicBezTo>
                  <a:cubicBezTo>
                    <a:pt x="6" y="16"/>
                    <a:pt x="6" y="16"/>
                    <a:pt x="6" y="16"/>
                  </a:cubicBezTo>
                  <a:cubicBezTo>
                    <a:pt x="6" y="16"/>
                    <a:pt x="6" y="16"/>
                    <a:pt x="6" y="16"/>
                  </a:cubicBezTo>
                  <a:cubicBezTo>
                    <a:pt x="6" y="16"/>
                    <a:pt x="0" y="16"/>
                    <a:pt x="0" y="16"/>
                  </a:cubicBezTo>
                  <a:cubicBezTo>
                    <a:pt x="0" y="11"/>
                    <a:pt x="6" y="11"/>
                    <a:pt x="6" y="11"/>
                  </a:cubicBezTo>
                  <a:cubicBezTo>
                    <a:pt x="6" y="11"/>
                    <a:pt x="6" y="11"/>
                    <a:pt x="6"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2" name="Freeform 364"/>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11" y="16"/>
                    <a:pt x="6" y="16"/>
                    <a:pt x="6" y="16"/>
                  </a:cubicBezTo>
                  <a:cubicBezTo>
                    <a:pt x="6" y="16"/>
                    <a:pt x="6" y="16"/>
                    <a:pt x="6" y="16"/>
                  </a:cubicBezTo>
                  <a:cubicBezTo>
                    <a:pt x="6" y="16"/>
                    <a:pt x="6" y="16"/>
                    <a:pt x="6" y="11"/>
                  </a:cubicBezTo>
                  <a:cubicBezTo>
                    <a:pt x="6" y="11"/>
                    <a:pt x="6" y="11"/>
                    <a:pt x="6" y="11"/>
                  </a:cubicBezTo>
                  <a:cubicBezTo>
                    <a:pt x="6" y="11"/>
                    <a:pt x="6" y="11"/>
                    <a:pt x="6" y="11"/>
                  </a:cubicBezTo>
                  <a:cubicBezTo>
                    <a:pt x="6"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3" name="Freeform 365"/>
            <p:cNvSpPr>
              <a:spLocks/>
            </p:cNvSpPr>
            <p:nvPr/>
          </p:nvSpPr>
          <p:spPr bwMode="auto">
            <a:xfrm>
              <a:off x="60785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4" name="Freeform 366"/>
            <p:cNvSpPr>
              <a:spLocks noEditPoints="1"/>
            </p:cNvSpPr>
            <p:nvPr/>
          </p:nvSpPr>
          <p:spPr bwMode="auto">
            <a:xfrm>
              <a:off x="60785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5" name="Freeform 367"/>
            <p:cNvSpPr>
              <a:spLocks/>
            </p:cNvSpPr>
            <p:nvPr/>
          </p:nvSpPr>
          <p:spPr bwMode="auto">
            <a:xfrm>
              <a:off x="6069013" y="5507038"/>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6"/>
                  </a:cubicBezTo>
                  <a:cubicBezTo>
                    <a:pt x="6" y="26"/>
                    <a:pt x="6" y="26"/>
                    <a:pt x="11" y="32"/>
                  </a:cubicBezTo>
                  <a:cubicBezTo>
                    <a:pt x="11" y="32"/>
                    <a:pt x="16" y="32"/>
                    <a:pt x="16" y="32"/>
                  </a:cubicBezTo>
                  <a:cubicBezTo>
                    <a:pt x="27" y="26"/>
                    <a:pt x="27"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6" name="Freeform 368"/>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0" y="12"/>
                    <a:pt x="10" y="12"/>
                    <a:pt x="7" y="16"/>
                  </a:cubicBezTo>
                  <a:cubicBezTo>
                    <a:pt x="7" y="16"/>
                    <a:pt x="7" y="16"/>
                    <a:pt x="7" y="16"/>
                  </a:cubicBezTo>
                  <a:cubicBezTo>
                    <a:pt x="7" y="16"/>
                    <a:pt x="4" y="16"/>
                    <a:pt x="4" y="16"/>
                  </a:cubicBezTo>
                  <a:cubicBezTo>
                    <a:pt x="4" y="12"/>
                    <a:pt x="4" y="12"/>
                    <a:pt x="4" y="12"/>
                  </a:cubicBezTo>
                  <a:cubicBezTo>
                    <a:pt x="4" y="12"/>
                    <a:pt x="4" y="12"/>
                    <a:pt x="4" y="12"/>
                  </a:cubicBezTo>
                  <a:cubicBezTo>
                    <a:pt x="4" y="8"/>
                    <a:pt x="4" y="8"/>
                    <a:pt x="4" y="8"/>
                  </a:cubicBezTo>
                  <a:cubicBezTo>
                    <a:pt x="0" y="4"/>
                    <a:pt x="0" y="0"/>
                    <a:pt x="7" y="0"/>
                  </a:cubicBezTo>
                  <a:cubicBezTo>
                    <a:pt x="10" y="0"/>
                    <a:pt x="10" y="0"/>
                    <a:pt x="10" y="0"/>
                  </a:cubicBezTo>
                  <a:cubicBezTo>
                    <a:pt x="13" y="0"/>
                    <a:pt x="16" y="0"/>
                    <a:pt x="13" y="8"/>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7" name="Freeform 369"/>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1" y="12"/>
                    <a:pt x="11" y="12"/>
                    <a:pt x="6" y="16"/>
                  </a:cubicBezTo>
                  <a:cubicBezTo>
                    <a:pt x="6" y="16"/>
                    <a:pt x="6" y="16"/>
                    <a:pt x="6" y="16"/>
                  </a:cubicBezTo>
                  <a:cubicBezTo>
                    <a:pt x="6" y="16"/>
                    <a:pt x="6" y="16"/>
                    <a:pt x="0" y="12"/>
                  </a:cubicBezTo>
                  <a:cubicBezTo>
                    <a:pt x="0" y="12"/>
                    <a:pt x="0" y="12"/>
                    <a:pt x="0" y="12"/>
                  </a:cubicBezTo>
                  <a:cubicBezTo>
                    <a:pt x="0" y="12"/>
                    <a:pt x="0" y="12"/>
                    <a:pt x="0" y="8"/>
                  </a:cubicBezTo>
                  <a:cubicBezTo>
                    <a:pt x="0" y="8"/>
                    <a:pt x="0" y="8"/>
                    <a:pt x="0" y="8"/>
                  </a:cubicBezTo>
                  <a:cubicBezTo>
                    <a:pt x="0" y="4"/>
                    <a:pt x="0" y="0"/>
                    <a:pt x="6" y="0"/>
                  </a:cubicBezTo>
                  <a:cubicBezTo>
                    <a:pt x="6" y="0"/>
                    <a:pt x="11" y="0"/>
                    <a:pt x="11" y="0"/>
                  </a:cubicBezTo>
                  <a:cubicBezTo>
                    <a:pt x="16" y="0"/>
                    <a:pt x="16" y="4"/>
                    <a:pt x="16"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8" name="Freeform 370"/>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6" y="16"/>
                  </a:cubicBezTo>
                  <a:cubicBezTo>
                    <a:pt x="6" y="16"/>
                    <a:pt x="6" y="16"/>
                    <a:pt x="6" y="16"/>
                  </a:cubicBezTo>
                  <a:cubicBezTo>
                    <a:pt x="6" y="16"/>
                    <a:pt x="6" y="16"/>
                    <a:pt x="6" y="16"/>
                  </a:cubicBezTo>
                  <a:cubicBezTo>
                    <a:pt x="0" y="16"/>
                    <a:pt x="0" y="16"/>
                    <a:pt x="0" y="16"/>
                  </a:cubicBezTo>
                  <a:cubicBezTo>
                    <a:pt x="0" y="16"/>
                    <a:pt x="0" y="11"/>
                    <a:pt x="6" y="11"/>
                  </a:cubicBezTo>
                  <a:cubicBezTo>
                    <a:pt x="0" y="11"/>
                    <a:pt x="0" y="11"/>
                    <a:pt x="0"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9" name="Freeform 371"/>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6" y="16"/>
                    <a:pt x="6" y="16"/>
                    <a:pt x="6" y="16"/>
                  </a:cubicBezTo>
                  <a:cubicBezTo>
                    <a:pt x="6" y="16"/>
                    <a:pt x="6" y="16"/>
                    <a:pt x="6" y="16"/>
                  </a:cubicBezTo>
                  <a:cubicBezTo>
                    <a:pt x="6" y="16"/>
                    <a:pt x="6" y="16"/>
                    <a:pt x="6" y="16"/>
                  </a:cubicBezTo>
                  <a:cubicBezTo>
                    <a:pt x="6" y="11"/>
                    <a:pt x="6" y="11"/>
                    <a:pt x="6" y="11"/>
                  </a:cubicBezTo>
                  <a:cubicBezTo>
                    <a:pt x="6" y="11"/>
                    <a:pt x="6" y="11"/>
                    <a:pt x="6" y="11"/>
                  </a:cubicBezTo>
                  <a:cubicBezTo>
                    <a:pt x="0"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0" name="Freeform 372"/>
            <p:cNvSpPr>
              <a:spLocks noEditPoints="1"/>
            </p:cNvSpPr>
            <p:nvPr/>
          </p:nvSpPr>
          <p:spPr bwMode="auto">
            <a:xfrm>
              <a:off x="6067425" y="5518151"/>
              <a:ext cx="33338" cy="9525"/>
            </a:xfrm>
            <a:custGeom>
              <a:avLst/>
              <a:gdLst>
                <a:gd name="T0" fmla="*/ 2147483647 w 53"/>
                <a:gd name="T1" fmla="*/ 0 h 16"/>
                <a:gd name="T2" fmla="*/ 2147483647 w 53"/>
                <a:gd name="T3" fmla="*/ 0 h 16"/>
                <a:gd name="T4" fmla="*/ 2147483647 w 53"/>
                <a:gd name="T5" fmla="*/ 2147483647 h 16"/>
                <a:gd name="T6" fmla="*/ 2147483647 w 53"/>
                <a:gd name="T7" fmla="*/ 2147483647 h 16"/>
                <a:gd name="T8" fmla="*/ 2147483647 w 53"/>
                <a:gd name="T9" fmla="*/ 2147483647 h 16"/>
                <a:gd name="T10" fmla="*/ 2147483647 w 53"/>
                <a:gd name="T11" fmla="*/ 2147483647 h 16"/>
                <a:gd name="T12" fmla="*/ 2147483647 w 53"/>
                <a:gd name="T13" fmla="*/ 0 h 16"/>
                <a:gd name="T14" fmla="*/ 2147483647 w 53"/>
                <a:gd name="T15" fmla="*/ 0 h 16"/>
                <a:gd name="T16" fmla="*/ 2147483647 w 53"/>
                <a:gd name="T17" fmla="*/ 0 h 16"/>
                <a:gd name="T18" fmla="*/ 2147483647 w 53"/>
                <a:gd name="T19" fmla="*/ 0 h 16"/>
                <a:gd name="T20" fmla="*/ 2147483647 w 53"/>
                <a:gd name="T21" fmla="*/ 0 h 16"/>
                <a:gd name="T22" fmla="*/ 2147483647 w 53"/>
                <a:gd name="T23" fmla="*/ 0 h 16"/>
                <a:gd name="T24" fmla="*/ 2147483647 w 53"/>
                <a:gd name="T25" fmla="*/ 0 h 16"/>
                <a:gd name="T26" fmla="*/ 2147483647 w 53"/>
                <a:gd name="T27" fmla="*/ 2147483647 h 16"/>
                <a:gd name="T28" fmla="*/ 2147483647 w 53"/>
                <a:gd name="T29" fmla="*/ 2147483647 h 16"/>
                <a:gd name="T30" fmla="*/ 2147483647 w 53"/>
                <a:gd name="T31" fmla="*/ 2147483647 h 16"/>
                <a:gd name="T32" fmla="*/ 2147483647 w 53"/>
                <a:gd name="T33" fmla="*/ 2147483647 h 16"/>
                <a:gd name="T34" fmla="*/ 2147483647 w 53"/>
                <a:gd name="T35" fmla="*/ 2147483647 h 16"/>
                <a:gd name="T36" fmla="*/ 2147483647 w 53"/>
                <a:gd name="T37" fmla="*/ 2147483647 h 16"/>
                <a:gd name="T38" fmla="*/ 2147483647 w 53"/>
                <a:gd name="T39" fmla="*/ 0 h 16"/>
                <a:gd name="T40" fmla="*/ 2147483647 w 53"/>
                <a:gd name="T41" fmla="*/ 0 h 16"/>
                <a:gd name="T42" fmla="*/ 2147483647 w 53"/>
                <a:gd name="T43" fmla="*/ 0 h 16"/>
                <a:gd name="T44" fmla="*/ 2147483647 w 53"/>
                <a:gd name="T45" fmla="*/ 0 h 16"/>
                <a:gd name="T46" fmla="*/ 2147483647 w 53"/>
                <a:gd name="T47" fmla="*/ 2147483647 h 16"/>
                <a:gd name="T48" fmla="*/ 2147483647 w 53"/>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6"/>
                <a:gd name="T77" fmla="*/ 53 w 53"/>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6">
                  <a:moveTo>
                    <a:pt x="42" y="0"/>
                  </a:moveTo>
                  <a:lnTo>
                    <a:pt x="53" y="0"/>
                  </a:lnTo>
                  <a:lnTo>
                    <a:pt x="53" y="16"/>
                  </a:lnTo>
                  <a:lnTo>
                    <a:pt x="28" y="16"/>
                  </a:lnTo>
                  <a:lnTo>
                    <a:pt x="20" y="16"/>
                  </a:lnTo>
                  <a:lnTo>
                    <a:pt x="10" y="16"/>
                  </a:lnTo>
                  <a:cubicBezTo>
                    <a:pt x="0" y="16"/>
                    <a:pt x="0" y="0"/>
                    <a:pt x="10" y="0"/>
                  </a:cubicBezTo>
                  <a:lnTo>
                    <a:pt x="14" y="0"/>
                  </a:lnTo>
                  <a:lnTo>
                    <a:pt x="22" y="0"/>
                  </a:lnTo>
                  <a:lnTo>
                    <a:pt x="30" y="0"/>
                  </a:lnTo>
                  <a:lnTo>
                    <a:pt x="34" y="0"/>
                  </a:lnTo>
                  <a:lnTo>
                    <a:pt x="38" y="0"/>
                  </a:lnTo>
                  <a:lnTo>
                    <a:pt x="42" y="0"/>
                  </a:lnTo>
                  <a:close/>
                  <a:moveTo>
                    <a:pt x="38" y="16"/>
                  </a:moveTo>
                  <a:lnTo>
                    <a:pt x="34" y="16"/>
                  </a:lnTo>
                  <a:lnTo>
                    <a:pt x="30" y="16"/>
                  </a:lnTo>
                  <a:lnTo>
                    <a:pt x="22" y="16"/>
                  </a:lnTo>
                  <a:lnTo>
                    <a:pt x="14" y="16"/>
                  </a:lnTo>
                  <a:lnTo>
                    <a:pt x="10" y="16"/>
                  </a:lnTo>
                  <a:lnTo>
                    <a:pt x="10" y="0"/>
                  </a:lnTo>
                  <a:lnTo>
                    <a:pt x="20" y="0"/>
                  </a:lnTo>
                  <a:lnTo>
                    <a:pt x="28" y="0"/>
                  </a:lnTo>
                  <a:lnTo>
                    <a:pt x="42" y="0"/>
                  </a:lnTo>
                  <a:lnTo>
                    <a:pt x="42" y="16"/>
                  </a:lnTo>
                  <a:lnTo>
                    <a:pt x="3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1" name="Freeform 373"/>
            <p:cNvSpPr>
              <a:spLocks/>
            </p:cNvSpPr>
            <p:nvPr/>
          </p:nvSpPr>
          <p:spPr bwMode="auto">
            <a:xfrm>
              <a:off x="6108700" y="548640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6"/>
                  </a:moveTo>
                  <a:cubicBezTo>
                    <a:pt x="20" y="32"/>
                    <a:pt x="20" y="32"/>
                    <a:pt x="7" y="32"/>
                  </a:cubicBezTo>
                  <a:cubicBezTo>
                    <a:pt x="7" y="32"/>
                    <a:pt x="7" y="32"/>
                    <a:pt x="7" y="32"/>
                  </a:cubicBezTo>
                  <a:cubicBezTo>
                    <a:pt x="7" y="32"/>
                    <a:pt x="7" y="26"/>
                    <a:pt x="7" y="26"/>
                  </a:cubicBezTo>
                  <a:cubicBezTo>
                    <a:pt x="0" y="26"/>
                    <a:pt x="0" y="26"/>
                    <a:pt x="7" y="20"/>
                  </a:cubicBezTo>
                  <a:cubicBezTo>
                    <a:pt x="7" y="20"/>
                    <a:pt x="7" y="20"/>
                    <a:pt x="7" y="20"/>
                  </a:cubicBezTo>
                  <a:cubicBezTo>
                    <a:pt x="7" y="20"/>
                    <a:pt x="7" y="20"/>
                    <a:pt x="7" y="13"/>
                  </a:cubicBezTo>
                  <a:cubicBezTo>
                    <a:pt x="7" y="7"/>
                    <a:pt x="13" y="0"/>
                    <a:pt x="26" y="7"/>
                  </a:cubicBezTo>
                  <a:cubicBezTo>
                    <a:pt x="26" y="7"/>
                    <a:pt x="26" y="13"/>
                    <a:pt x="32" y="13"/>
                  </a:cubicBezTo>
                  <a:cubicBezTo>
                    <a:pt x="32" y="13"/>
                    <a:pt x="32" y="20"/>
                    <a:pt x="26"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2" name="Freeform 374"/>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6"/>
                    <a:pt x="4" y="16"/>
                  </a:cubicBezTo>
                  <a:cubicBezTo>
                    <a:pt x="4" y="16"/>
                    <a:pt x="0" y="16"/>
                    <a:pt x="0" y="16"/>
                  </a:cubicBezTo>
                  <a:cubicBezTo>
                    <a:pt x="0" y="12"/>
                    <a:pt x="0" y="12"/>
                    <a:pt x="0" y="12"/>
                  </a:cubicBezTo>
                  <a:cubicBezTo>
                    <a:pt x="0" y="12"/>
                    <a:pt x="0" y="12"/>
                    <a:pt x="0" y="8"/>
                  </a:cubicBezTo>
                  <a:cubicBezTo>
                    <a:pt x="0" y="8"/>
                    <a:pt x="0" y="8"/>
                    <a:pt x="0" y="8"/>
                  </a:cubicBezTo>
                  <a:cubicBezTo>
                    <a:pt x="0" y="8"/>
                    <a:pt x="0" y="8"/>
                    <a:pt x="4" y="8"/>
                  </a:cubicBezTo>
                  <a:cubicBezTo>
                    <a:pt x="4" y="0"/>
                    <a:pt x="4" y="0"/>
                    <a:pt x="8" y="0"/>
                  </a:cubicBezTo>
                  <a:cubicBezTo>
                    <a:pt x="12" y="0"/>
                    <a:pt x="12" y="4"/>
                    <a:pt x="12" y="4"/>
                  </a:cubicBezTo>
                  <a:cubicBezTo>
                    <a:pt x="16" y="4"/>
                    <a:pt x="16" y="8"/>
                    <a:pt x="12"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3" name="Freeform 375"/>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0" y="16"/>
                    <a:pt x="0" y="16"/>
                    <a:pt x="0" y="16"/>
                  </a:cubicBezTo>
                  <a:cubicBezTo>
                    <a:pt x="0" y="16"/>
                    <a:pt x="0" y="16"/>
                    <a:pt x="0" y="11"/>
                  </a:cubicBezTo>
                  <a:cubicBezTo>
                    <a:pt x="0" y="11"/>
                    <a:pt x="0" y="11"/>
                    <a:pt x="4" y="11"/>
                  </a:cubicBezTo>
                  <a:cubicBezTo>
                    <a:pt x="4" y="11"/>
                    <a:pt x="4" y="11"/>
                    <a:pt x="4" y="11"/>
                  </a:cubicBezTo>
                  <a:cubicBezTo>
                    <a:pt x="4" y="6"/>
                    <a:pt x="4" y="0"/>
                    <a:pt x="8" y="6"/>
                  </a:cubicBezTo>
                  <a:cubicBezTo>
                    <a:pt x="8" y="6"/>
                    <a:pt x="12" y="6"/>
                    <a:pt x="12" y="6"/>
                  </a:cubicBezTo>
                  <a:cubicBezTo>
                    <a:pt x="16" y="11"/>
                    <a:pt x="16" y="11"/>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4" name="Freeform 376"/>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6"/>
                  </a:moveTo>
                  <a:cubicBezTo>
                    <a:pt x="11" y="16"/>
                    <a:pt x="11" y="16"/>
                    <a:pt x="6" y="16"/>
                  </a:cubicBezTo>
                  <a:cubicBezTo>
                    <a:pt x="6" y="16"/>
                    <a:pt x="6" y="16"/>
                    <a:pt x="6" y="16"/>
                  </a:cubicBezTo>
                  <a:cubicBezTo>
                    <a:pt x="6" y="16"/>
                    <a:pt x="6" y="16"/>
                    <a:pt x="6" y="16"/>
                  </a:cubicBezTo>
                  <a:cubicBezTo>
                    <a:pt x="0" y="16"/>
                    <a:pt x="0" y="16"/>
                    <a:pt x="6" y="16"/>
                  </a:cubicBezTo>
                  <a:cubicBezTo>
                    <a:pt x="6" y="8"/>
                    <a:pt x="6" y="8"/>
                    <a:pt x="6" y="8"/>
                  </a:cubicBezTo>
                  <a:cubicBezTo>
                    <a:pt x="6" y="8"/>
                    <a:pt x="6" y="8"/>
                    <a:pt x="6" y="8"/>
                  </a:cubicBezTo>
                  <a:cubicBezTo>
                    <a:pt x="6" y="0"/>
                    <a:pt x="6" y="0"/>
                    <a:pt x="11" y="0"/>
                  </a:cubicBezTo>
                  <a:cubicBezTo>
                    <a:pt x="11" y="0"/>
                    <a:pt x="11" y="0"/>
                    <a:pt x="16" y="0"/>
                  </a:cubicBezTo>
                  <a:cubicBezTo>
                    <a:pt x="16" y="8"/>
                    <a:pt x="16" y="8"/>
                    <a:pt x="16"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5" name="Freeform 377"/>
            <p:cNvSpPr>
              <a:spLocks/>
            </p:cNvSpPr>
            <p:nvPr/>
          </p:nvSpPr>
          <p:spPr bwMode="auto">
            <a:xfrm>
              <a:off x="6108700" y="5486401"/>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6"/>
                    <a:pt x="0" y="6"/>
                  </a:cubicBezTo>
                  <a:cubicBezTo>
                    <a:pt x="0" y="6"/>
                    <a:pt x="16"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6" name="Freeform 378"/>
            <p:cNvSpPr>
              <a:spLocks noEditPoints="1"/>
            </p:cNvSpPr>
            <p:nvPr/>
          </p:nvSpPr>
          <p:spPr bwMode="auto">
            <a:xfrm>
              <a:off x="6108700" y="5489576"/>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2147483647 w 33"/>
                <a:gd name="T61" fmla="*/ 2147483647 h 27"/>
                <a:gd name="T62" fmla="*/ 2147483647 w 33"/>
                <a:gd name="T63" fmla="*/ 214748364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27"/>
                <a:gd name="T98" fmla="*/ 33 w 33"/>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27">
                  <a:moveTo>
                    <a:pt x="24" y="11"/>
                  </a:moveTo>
                  <a:lnTo>
                    <a:pt x="17" y="23"/>
                  </a:lnTo>
                  <a:lnTo>
                    <a:pt x="13" y="15"/>
                  </a:lnTo>
                  <a:lnTo>
                    <a:pt x="16" y="18"/>
                  </a:lnTo>
                  <a:lnTo>
                    <a:pt x="12" y="15"/>
                  </a:lnTo>
                  <a:lnTo>
                    <a:pt x="17" y="16"/>
                  </a:lnTo>
                  <a:lnTo>
                    <a:pt x="9" y="17"/>
                  </a:lnTo>
                  <a:lnTo>
                    <a:pt x="13" y="3"/>
                  </a:lnTo>
                  <a:lnTo>
                    <a:pt x="20" y="8"/>
                  </a:lnTo>
                  <a:lnTo>
                    <a:pt x="24" y="11"/>
                  </a:lnTo>
                  <a:cubicBezTo>
                    <a:pt x="26" y="13"/>
                    <a:pt x="27" y="15"/>
                    <a:pt x="27" y="17"/>
                  </a:cubicBezTo>
                  <a:lnTo>
                    <a:pt x="27" y="19"/>
                  </a:lnTo>
                  <a:lnTo>
                    <a:pt x="19" y="11"/>
                  </a:lnTo>
                  <a:lnTo>
                    <a:pt x="22" y="11"/>
                  </a:lnTo>
                  <a:lnTo>
                    <a:pt x="24" y="11"/>
                  </a:lnTo>
                  <a:close/>
                  <a:moveTo>
                    <a:pt x="22" y="27"/>
                  </a:moveTo>
                  <a:lnTo>
                    <a:pt x="19" y="27"/>
                  </a:lnTo>
                  <a:cubicBezTo>
                    <a:pt x="15" y="27"/>
                    <a:pt x="11" y="24"/>
                    <a:pt x="11" y="19"/>
                  </a:cubicBezTo>
                  <a:lnTo>
                    <a:pt x="11" y="17"/>
                  </a:lnTo>
                  <a:lnTo>
                    <a:pt x="15" y="24"/>
                  </a:lnTo>
                  <a:lnTo>
                    <a:pt x="11" y="21"/>
                  </a:lnTo>
                  <a:lnTo>
                    <a:pt x="4" y="16"/>
                  </a:lnTo>
                  <a:cubicBezTo>
                    <a:pt x="1" y="14"/>
                    <a:pt x="0" y="11"/>
                    <a:pt x="1" y="7"/>
                  </a:cubicBezTo>
                  <a:cubicBezTo>
                    <a:pt x="2" y="4"/>
                    <a:pt x="4" y="2"/>
                    <a:pt x="7" y="2"/>
                  </a:cubicBezTo>
                  <a:lnTo>
                    <a:pt x="15" y="1"/>
                  </a:lnTo>
                  <a:cubicBezTo>
                    <a:pt x="18" y="0"/>
                    <a:pt x="20" y="1"/>
                    <a:pt x="21" y="2"/>
                  </a:cubicBezTo>
                  <a:lnTo>
                    <a:pt x="25" y="5"/>
                  </a:lnTo>
                  <a:cubicBezTo>
                    <a:pt x="26" y="6"/>
                    <a:pt x="27" y="7"/>
                    <a:pt x="28" y="8"/>
                  </a:cubicBezTo>
                  <a:lnTo>
                    <a:pt x="32" y="16"/>
                  </a:lnTo>
                  <a:cubicBezTo>
                    <a:pt x="33" y="18"/>
                    <a:pt x="33" y="21"/>
                    <a:pt x="31" y="24"/>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7" name="Freeform 379"/>
            <p:cNvSpPr>
              <a:spLocks/>
            </p:cNvSpPr>
            <p:nvPr/>
          </p:nvSpPr>
          <p:spPr bwMode="auto">
            <a:xfrm>
              <a:off x="61388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1"/>
                    <a:pt x="11" y="22"/>
                  </a:cubicBezTo>
                  <a:cubicBezTo>
                    <a:pt x="6" y="22"/>
                    <a:pt x="6" y="27"/>
                    <a:pt x="6" y="27"/>
                  </a:cubicBezTo>
                  <a:cubicBezTo>
                    <a:pt x="11" y="32"/>
                    <a:pt x="11" y="32"/>
                    <a:pt x="16" y="32"/>
                  </a:cubicBezTo>
                  <a:cubicBezTo>
                    <a:pt x="22" y="22"/>
                    <a:pt x="22" y="27"/>
                    <a:pt x="27" y="16"/>
                  </a:cubicBezTo>
                  <a:cubicBezTo>
                    <a:pt x="32" y="6"/>
                    <a:pt x="22"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8" name="Freeform 380"/>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2" y="24"/>
                    <a:pt x="12" y="24"/>
                    <a:pt x="8" y="32"/>
                  </a:cubicBezTo>
                  <a:cubicBezTo>
                    <a:pt x="8" y="32"/>
                    <a:pt x="4" y="32"/>
                    <a:pt x="4" y="32"/>
                  </a:cubicBezTo>
                  <a:cubicBezTo>
                    <a:pt x="4" y="32"/>
                    <a:pt x="4" y="32"/>
                    <a:pt x="4" y="32"/>
                  </a:cubicBezTo>
                  <a:cubicBezTo>
                    <a:pt x="0" y="32"/>
                    <a:pt x="0" y="24"/>
                    <a:pt x="0" y="24"/>
                  </a:cubicBezTo>
                  <a:cubicBezTo>
                    <a:pt x="0" y="24"/>
                    <a:pt x="4" y="24"/>
                    <a:pt x="4" y="24"/>
                  </a:cubicBezTo>
                  <a:cubicBezTo>
                    <a:pt x="4" y="16"/>
                    <a:pt x="4" y="16"/>
                    <a:pt x="0" y="16"/>
                  </a:cubicBezTo>
                  <a:cubicBezTo>
                    <a:pt x="0" y="8"/>
                    <a:pt x="0" y="0"/>
                    <a:pt x="8" y="0"/>
                  </a:cubicBezTo>
                  <a:cubicBezTo>
                    <a:pt x="8" y="0"/>
                    <a:pt x="8" y="0"/>
                    <a:pt x="12" y="0"/>
                  </a:cubicBezTo>
                  <a:cubicBezTo>
                    <a:pt x="16" y="0"/>
                    <a:pt x="16" y="8"/>
                    <a:pt x="16"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9" name="Freeform 381"/>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4" y="32"/>
                    <a:pt x="4" y="24"/>
                    <a:pt x="4" y="24"/>
                  </a:cubicBezTo>
                  <a:cubicBezTo>
                    <a:pt x="4" y="24"/>
                    <a:pt x="4" y="24"/>
                    <a:pt x="4" y="24"/>
                  </a:cubicBezTo>
                  <a:cubicBezTo>
                    <a:pt x="4" y="16"/>
                    <a:pt x="4" y="16"/>
                    <a:pt x="4" y="16"/>
                  </a:cubicBezTo>
                  <a:cubicBezTo>
                    <a:pt x="0" y="8"/>
                    <a:pt x="0" y="0"/>
                    <a:pt x="8" y="0"/>
                  </a:cubicBezTo>
                  <a:cubicBezTo>
                    <a:pt x="8" y="0"/>
                    <a:pt x="8" y="0"/>
                    <a:pt x="12" y="0"/>
                  </a:cubicBezTo>
                  <a:cubicBezTo>
                    <a:pt x="12" y="0"/>
                    <a:pt x="16" y="8"/>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0" name="Freeform 382"/>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32"/>
                    <a:pt x="8" y="32"/>
                    <a:pt x="8" y="32"/>
                  </a:cubicBezTo>
                  <a:cubicBezTo>
                    <a:pt x="4" y="32"/>
                    <a:pt x="4" y="32"/>
                    <a:pt x="4" y="32"/>
                  </a:cubicBezTo>
                  <a:cubicBezTo>
                    <a:pt x="4" y="24"/>
                    <a:pt x="4" y="24"/>
                    <a:pt x="4" y="24"/>
                  </a:cubicBezTo>
                  <a:cubicBezTo>
                    <a:pt x="4" y="24"/>
                    <a:pt x="4" y="24"/>
                    <a:pt x="4" y="24"/>
                  </a:cubicBezTo>
                  <a:cubicBezTo>
                    <a:pt x="4" y="16"/>
                    <a:pt x="4" y="16"/>
                    <a:pt x="4" y="16"/>
                  </a:cubicBezTo>
                  <a:cubicBezTo>
                    <a:pt x="4" y="8"/>
                    <a:pt x="0" y="8"/>
                    <a:pt x="8" y="0"/>
                  </a:cubicBezTo>
                  <a:cubicBezTo>
                    <a:pt x="8" y="0"/>
                    <a:pt x="8" y="0"/>
                    <a:pt x="8" y="0"/>
                  </a:cubicBezTo>
                  <a:cubicBezTo>
                    <a:pt x="12" y="8"/>
                    <a:pt x="16" y="8"/>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1" name="Freeform 383"/>
            <p:cNvSpPr>
              <a:spLocks/>
            </p:cNvSpPr>
            <p:nvPr/>
          </p:nvSpPr>
          <p:spPr bwMode="auto">
            <a:xfrm>
              <a:off x="6127750" y="5568951"/>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16" y="0"/>
                    <a:pt x="16" y="8"/>
                    <a:pt x="0" y="8"/>
                  </a:cubicBezTo>
                  <a:cubicBezTo>
                    <a:pt x="0" y="8"/>
                    <a:pt x="24" y="16"/>
                    <a:pt x="32" y="16"/>
                  </a:cubicBezTo>
                  <a:cubicBezTo>
                    <a:pt x="32" y="16"/>
                    <a:pt x="32" y="16"/>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2" name="Freeform 384"/>
            <p:cNvSpPr>
              <a:spLocks noEditPoints="1"/>
            </p:cNvSpPr>
            <p:nvPr/>
          </p:nvSpPr>
          <p:spPr bwMode="auto">
            <a:xfrm>
              <a:off x="6127750" y="5572126"/>
              <a:ext cx="30163" cy="19050"/>
            </a:xfrm>
            <a:custGeom>
              <a:avLst/>
              <a:gdLst>
                <a:gd name="T0" fmla="*/ 2147483647 w 48"/>
                <a:gd name="T1" fmla="*/ 2147483647 h 28"/>
                <a:gd name="T2" fmla="*/ 2147483647 w 48"/>
                <a:gd name="T3" fmla="*/ 2147483647 h 28"/>
                <a:gd name="T4" fmla="*/ 2147483647 w 48"/>
                <a:gd name="T5" fmla="*/ 2147483647 h 28"/>
                <a:gd name="T6" fmla="*/ 2147483647 w 48"/>
                <a:gd name="T7" fmla="*/ 2147483647 h 28"/>
                <a:gd name="T8" fmla="*/ 2147483647 w 48"/>
                <a:gd name="T9" fmla="*/ 2147483647 h 28"/>
                <a:gd name="T10" fmla="*/ 2147483647 w 48"/>
                <a:gd name="T11" fmla="*/ 2147483647 h 28"/>
                <a:gd name="T12" fmla="*/ 2147483647 w 48"/>
                <a:gd name="T13" fmla="*/ 2147483647 h 28"/>
                <a:gd name="T14" fmla="*/ 2147483647 w 48"/>
                <a:gd name="T15" fmla="*/ 2147483647 h 28"/>
                <a:gd name="T16" fmla="*/ 2147483647 w 48"/>
                <a:gd name="T17" fmla="*/ 2147483647 h 28"/>
                <a:gd name="T18" fmla="*/ 2147483647 w 48"/>
                <a:gd name="T19" fmla="*/ 2147483647 h 28"/>
                <a:gd name="T20" fmla="*/ 2147483647 w 48"/>
                <a:gd name="T21" fmla="*/ 2147483647 h 28"/>
                <a:gd name="T22" fmla="*/ 2147483647 w 48"/>
                <a:gd name="T23" fmla="*/ 2147483647 h 28"/>
                <a:gd name="T24" fmla="*/ 2147483647 w 48"/>
                <a:gd name="T25" fmla="*/ 2147483647 h 28"/>
                <a:gd name="T26" fmla="*/ 2147483647 w 48"/>
                <a:gd name="T27" fmla="*/ 2147483647 h 28"/>
                <a:gd name="T28" fmla="*/ 2147483647 w 48"/>
                <a:gd name="T29" fmla="*/ 2147483647 h 28"/>
                <a:gd name="T30" fmla="*/ 2147483647 w 48"/>
                <a:gd name="T31" fmla="*/ 2147483647 h 28"/>
                <a:gd name="T32" fmla="*/ 2147483647 w 48"/>
                <a:gd name="T33" fmla="*/ 2147483647 h 28"/>
                <a:gd name="T34" fmla="*/ 2147483647 w 48"/>
                <a:gd name="T35" fmla="*/ 2147483647 h 28"/>
                <a:gd name="T36" fmla="*/ 2147483647 w 48"/>
                <a:gd name="T37" fmla="*/ 2147483647 h 28"/>
                <a:gd name="T38" fmla="*/ 0 w 48"/>
                <a:gd name="T39" fmla="*/ 2147483647 h 28"/>
                <a:gd name="T40" fmla="*/ 2147483647 w 48"/>
                <a:gd name="T41" fmla="*/ 2147483647 h 28"/>
                <a:gd name="T42" fmla="*/ 2147483647 w 48"/>
                <a:gd name="T43" fmla="*/ 2147483647 h 28"/>
                <a:gd name="T44" fmla="*/ 2147483647 w 48"/>
                <a:gd name="T45" fmla="*/ 2147483647 h 28"/>
                <a:gd name="T46" fmla="*/ 2147483647 w 48"/>
                <a:gd name="T47" fmla="*/ 2147483647 h 28"/>
                <a:gd name="T48" fmla="*/ 2147483647 w 48"/>
                <a:gd name="T49" fmla="*/ 2147483647 h 28"/>
                <a:gd name="T50" fmla="*/ 2147483647 w 48"/>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28"/>
                <a:gd name="T80" fmla="*/ 48 w 4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28">
                  <a:moveTo>
                    <a:pt x="32" y="11"/>
                  </a:moveTo>
                  <a:lnTo>
                    <a:pt x="39" y="19"/>
                  </a:lnTo>
                  <a:lnTo>
                    <a:pt x="23" y="16"/>
                  </a:lnTo>
                  <a:lnTo>
                    <a:pt x="26" y="16"/>
                  </a:lnTo>
                  <a:lnTo>
                    <a:pt x="10" y="19"/>
                  </a:lnTo>
                  <a:lnTo>
                    <a:pt x="10" y="4"/>
                  </a:lnTo>
                  <a:lnTo>
                    <a:pt x="14" y="5"/>
                  </a:lnTo>
                  <a:lnTo>
                    <a:pt x="24" y="8"/>
                  </a:lnTo>
                  <a:lnTo>
                    <a:pt x="42" y="12"/>
                  </a:lnTo>
                  <a:lnTo>
                    <a:pt x="32" y="19"/>
                  </a:lnTo>
                  <a:lnTo>
                    <a:pt x="32" y="18"/>
                  </a:lnTo>
                  <a:lnTo>
                    <a:pt x="32" y="11"/>
                  </a:lnTo>
                  <a:close/>
                  <a:moveTo>
                    <a:pt x="48" y="18"/>
                  </a:moveTo>
                  <a:lnTo>
                    <a:pt x="48" y="19"/>
                  </a:lnTo>
                  <a:cubicBezTo>
                    <a:pt x="48" y="22"/>
                    <a:pt x="47" y="24"/>
                    <a:pt x="46" y="26"/>
                  </a:cubicBezTo>
                  <a:cubicBezTo>
                    <a:pt x="44" y="27"/>
                    <a:pt x="41" y="28"/>
                    <a:pt x="39" y="27"/>
                  </a:cubicBezTo>
                  <a:lnTo>
                    <a:pt x="19" y="23"/>
                  </a:lnTo>
                  <a:lnTo>
                    <a:pt x="11" y="20"/>
                  </a:lnTo>
                  <a:lnTo>
                    <a:pt x="7" y="19"/>
                  </a:lnTo>
                  <a:cubicBezTo>
                    <a:pt x="3" y="18"/>
                    <a:pt x="0" y="15"/>
                    <a:pt x="0" y="11"/>
                  </a:cubicBezTo>
                  <a:cubicBezTo>
                    <a:pt x="1" y="7"/>
                    <a:pt x="3" y="4"/>
                    <a:pt x="7" y="4"/>
                  </a:cubicBezTo>
                  <a:lnTo>
                    <a:pt x="23" y="1"/>
                  </a:lnTo>
                  <a:cubicBezTo>
                    <a:pt x="24" y="0"/>
                    <a:pt x="25" y="0"/>
                    <a:pt x="26" y="1"/>
                  </a:cubicBezTo>
                  <a:lnTo>
                    <a:pt x="42" y="4"/>
                  </a:lnTo>
                  <a:cubicBezTo>
                    <a:pt x="46" y="4"/>
                    <a:pt x="48" y="8"/>
                    <a:pt x="48" y="11"/>
                  </a:cubicBezTo>
                  <a:lnTo>
                    <a:pt x="48"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3" name="Freeform 385"/>
            <p:cNvSpPr>
              <a:spLocks/>
            </p:cNvSpPr>
            <p:nvPr/>
          </p:nvSpPr>
          <p:spPr bwMode="auto">
            <a:xfrm>
              <a:off x="6157913" y="554831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11" y="26"/>
                    <a:pt x="6" y="26"/>
                    <a:pt x="11" y="32"/>
                  </a:cubicBezTo>
                  <a:cubicBezTo>
                    <a:pt x="11" y="32"/>
                    <a:pt x="16" y="32"/>
                    <a:pt x="16" y="32"/>
                  </a:cubicBezTo>
                  <a:cubicBezTo>
                    <a:pt x="27" y="26"/>
                    <a:pt x="27" y="26"/>
                    <a:pt x="27" y="20"/>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4" name="Freeform 386"/>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13"/>
                  </a:moveTo>
                  <a:cubicBezTo>
                    <a:pt x="13" y="26"/>
                    <a:pt x="13" y="26"/>
                    <a:pt x="7" y="32"/>
                  </a:cubicBezTo>
                  <a:cubicBezTo>
                    <a:pt x="7" y="32"/>
                    <a:pt x="7" y="32"/>
                    <a:pt x="7" y="32"/>
                  </a:cubicBezTo>
                  <a:cubicBezTo>
                    <a:pt x="7" y="32"/>
                    <a:pt x="4" y="32"/>
                    <a:pt x="4" y="26"/>
                  </a:cubicBezTo>
                  <a:cubicBezTo>
                    <a:pt x="4" y="26"/>
                    <a:pt x="4" y="26"/>
                    <a:pt x="4" y="26"/>
                  </a:cubicBezTo>
                  <a:cubicBezTo>
                    <a:pt x="4" y="20"/>
                    <a:pt x="4" y="20"/>
                    <a:pt x="4" y="20"/>
                  </a:cubicBezTo>
                  <a:cubicBezTo>
                    <a:pt x="4" y="20"/>
                    <a:pt x="4" y="20"/>
                    <a:pt x="4" y="13"/>
                  </a:cubicBezTo>
                  <a:cubicBezTo>
                    <a:pt x="0" y="7"/>
                    <a:pt x="0" y="0"/>
                    <a:pt x="7" y="0"/>
                  </a:cubicBezTo>
                  <a:cubicBezTo>
                    <a:pt x="10" y="0"/>
                    <a:pt x="10" y="0"/>
                    <a:pt x="10" y="0"/>
                  </a:cubicBezTo>
                  <a:cubicBezTo>
                    <a:pt x="13" y="7"/>
                    <a:pt x="16" y="7"/>
                    <a:pt x="13"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5" name="Freeform 387"/>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32"/>
                    <a:pt x="11" y="24"/>
                    <a:pt x="6" y="32"/>
                  </a:cubicBezTo>
                  <a:cubicBezTo>
                    <a:pt x="6" y="32"/>
                    <a:pt x="6" y="32"/>
                    <a:pt x="6" y="32"/>
                  </a:cubicBezTo>
                  <a:cubicBezTo>
                    <a:pt x="6" y="32"/>
                    <a:pt x="6" y="32"/>
                    <a:pt x="0" y="32"/>
                  </a:cubicBezTo>
                  <a:cubicBezTo>
                    <a:pt x="0" y="32"/>
                    <a:pt x="0" y="32"/>
                    <a:pt x="0" y="24"/>
                  </a:cubicBezTo>
                  <a:cubicBezTo>
                    <a:pt x="0" y="24"/>
                    <a:pt x="0" y="24"/>
                    <a:pt x="0" y="24"/>
                  </a:cubicBezTo>
                  <a:cubicBezTo>
                    <a:pt x="0" y="24"/>
                    <a:pt x="0" y="24"/>
                    <a:pt x="0" y="16"/>
                  </a:cubicBezTo>
                  <a:cubicBezTo>
                    <a:pt x="0" y="8"/>
                    <a:pt x="0" y="8"/>
                    <a:pt x="6" y="8"/>
                  </a:cubicBezTo>
                  <a:cubicBezTo>
                    <a:pt x="6" y="0"/>
                    <a:pt x="11" y="0"/>
                    <a:pt x="11" y="8"/>
                  </a:cubicBezTo>
                  <a:cubicBezTo>
                    <a:pt x="16" y="8"/>
                    <a:pt x="16" y="8"/>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6" name="Freeform 388"/>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1"/>
                  </a:moveTo>
                  <a:cubicBezTo>
                    <a:pt x="11" y="22"/>
                    <a:pt x="11" y="22"/>
                    <a:pt x="6" y="32"/>
                  </a:cubicBezTo>
                  <a:cubicBezTo>
                    <a:pt x="6" y="32"/>
                    <a:pt x="6" y="32"/>
                    <a:pt x="6" y="32"/>
                  </a:cubicBezTo>
                  <a:cubicBezTo>
                    <a:pt x="6" y="32"/>
                    <a:pt x="6" y="32"/>
                    <a:pt x="6" y="32"/>
                  </a:cubicBezTo>
                  <a:cubicBezTo>
                    <a:pt x="0" y="32"/>
                    <a:pt x="0" y="32"/>
                    <a:pt x="0" y="22"/>
                  </a:cubicBezTo>
                  <a:cubicBezTo>
                    <a:pt x="0" y="22"/>
                    <a:pt x="0" y="22"/>
                    <a:pt x="6" y="22"/>
                  </a:cubicBezTo>
                  <a:cubicBezTo>
                    <a:pt x="0" y="22"/>
                    <a:pt x="0" y="22"/>
                    <a:pt x="0" y="11"/>
                  </a:cubicBezTo>
                  <a:cubicBezTo>
                    <a:pt x="0" y="11"/>
                    <a:pt x="0" y="0"/>
                    <a:pt x="6" y="0"/>
                  </a:cubicBezTo>
                  <a:cubicBezTo>
                    <a:pt x="6" y="0"/>
                    <a:pt x="11" y="0"/>
                    <a:pt x="11" y="0"/>
                  </a:cubicBezTo>
                  <a:cubicBezTo>
                    <a:pt x="16" y="0"/>
                    <a:pt x="16" y="0"/>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7" name="Freeform 389"/>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11"/>
                  </a:moveTo>
                  <a:cubicBezTo>
                    <a:pt x="11" y="22"/>
                    <a:pt x="11" y="22"/>
                    <a:pt x="11" y="22"/>
                  </a:cubicBezTo>
                  <a:cubicBezTo>
                    <a:pt x="6" y="32"/>
                    <a:pt x="6" y="32"/>
                    <a:pt x="6" y="32"/>
                  </a:cubicBezTo>
                  <a:cubicBezTo>
                    <a:pt x="6" y="32"/>
                    <a:pt x="6" y="32"/>
                    <a:pt x="6" y="32"/>
                  </a:cubicBezTo>
                  <a:cubicBezTo>
                    <a:pt x="6" y="22"/>
                    <a:pt x="6" y="22"/>
                    <a:pt x="6" y="22"/>
                  </a:cubicBezTo>
                  <a:cubicBezTo>
                    <a:pt x="6" y="22"/>
                    <a:pt x="6" y="22"/>
                    <a:pt x="6" y="22"/>
                  </a:cubicBezTo>
                  <a:cubicBezTo>
                    <a:pt x="6" y="22"/>
                    <a:pt x="6" y="22"/>
                    <a:pt x="6" y="11"/>
                  </a:cubicBezTo>
                  <a:cubicBezTo>
                    <a:pt x="0" y="11"/>
                    <a:pt x="0" y="0"/>
                    <a:pt x="6" y="0"/>
                  </a:cubicBezTo>
                  <a:cubicBezTo>
                    <a:pt x="6" y="0"/>
                    <a:pt x="6" y="0"/>
                    <a:pt x="11" y="0"/>
                  </a:cubicBezTo>
                  <a:cubicBezTo>
                    <a:pt x="11" y="0"/>
                    <a:pt x="16" y="0"/>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8" name="Freeform 390"/>
            <p:cNvSpPr>
              <a:spLocks/>
            </p:cNvSpPr>
            <p:nvPr/>
          </p:nvSpPr>
          <p:spPr bwMode="auto">
            <a:xfrm>
              <a:off x="6157913"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6"/>
                    <a:pt x="0" y="6"/>
                  </a:cubicBezTo>
                  <a:cubicBezTo>
                    <a:pt x="0" y="6"/>
                    <a:pt x="24" y="11"/>
                    <a:pt x="24" y="16"/>
                  </a:cubicBezTo>
                  <a:cubicBezTo>
                    <a:pt x="24"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9" name="Freeform 391"/>
            <p:cNvSpPr>
              <a:spLocks noEditPoints="1"/>
            </p:cNvSpPr>
            <p:nvPr/>
          </p:nvSpPr>
          <p:spPr bwMode="auto">
            <a:xfrm>
              <a:off x="6157913" y="5551488"/>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2147483647 h 29"/>
                <a:gd name="T30" fmla="*/ 2147483647 w 49"/>
                <a:gd name="T31" fmla="*/ 2147483647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0 w 49"/>
                <a:gd name="T51" fmla="*/ 2147483647 h 29"/>
                <a:gd name="T52" fmla="*/ 2147483647 w 49"/>
                <a:gd name="T53" fmla="*/ 2147483647 h 29"/>
                <a:gd name="T54" fmla="*/ 2147483647 w 49"/>
                <a:gd name="T55" fmla="*/ 2147483647 h 29"/>
                <a:gd name="T56" fmla="*/ 2147483647 w 49"/>
                <a:gd name="T57" fmla="*/ 2147483647 h 29"/>
                <a:gd name="T58" fmla="*/ 2147483647 w 49"/>
                <a:gd name="T59" fmla="*/ 2147483647 h 29"/>
                <a:gd name="T60" fmla="*/ 2147483647 w 49"/>
                <a:gd name="T61" fmla="*/ 2147483647 h 29"/>
                <a:gd name="T62" fmla="*/ 2147483647 w 49"/>
                <a:gd name="T63" fmla="*/ 2147483647 h 29"/>
                <a:gd name="T64" fmla="*/ 2147483647 w 49"/>
                <a:gd name="T65" fmla="*/ 2147483647 h 29"/>
                <a:gd name="T66" fmla="*/ 2147483647 w 49"/>
                <a:gd name="T67" fmla="*/ 214748364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29"/>
                <a:gd name="T104" fmla="*/ 49 w 49"/>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29">
                  <a:moveTo>
                    <a:pt x="36" y="9"/>
                  </a:moveTo>
                  <a:lnTo>
                    <a:pt x="38" y="23"/>
                  </a:lnTo>
                  <a:lnTo>
                    <a:pt x="24" y="18"/>
                  </a:lnTo>
                  <a:lnTo>
                    <a:pt x="17" y="16"/>
                  </a:lnTo>
                  <a:lnTo>
                    <a:pt x="20" y="16"/>
                  </a:lnTo>
                  <a:lnTo>
                    <a:pt x="10" y="18"/>
                  </a:lnTo>
                  <a:lnTo>
                    <a:pt x="10" y="3"/>
                  </a:lnTo>
                  <a:lnTo>
                    <a:pt x="14" y="4"/>
                  </a:lnTo>
                  <a:lnTo>
                    <a:pt x="22" y="6"/>
                  </a:lnTo>
                  <a:lnTo>
                    <a:pt x="31" y="9"/>
                  </a:lnTo>
                  <a:cubicBezTo>
                    <a:pt x="32" y="9"/>
                    <a:pt x="33" y="10"/>
                    <a:pt x="34" y="11"/>
                  </a:cubicBezTo>
                  <a:lnTo>
                    <a:pt x="38" y="15"/>
                  </a:lnTo>
                  <a:lnTo>
                    <a:pt x="29" y="13"/>
                  </a:lnTo>
                  <a:lnTo>
                    <a:pt x="33" y="11"/>
                  </a:lnTo>
                  <a:lnTo>
                    <a:pt x="32" y="12"/>
                  </a:lnTo>
                  <a:lnTo>
                    <a:pt x="36" y="9"/>
                  </a:lnTo>
                  <a:close/>
                  <a:moveTo>
                    <a:pt x="41" y="25"/>
                  </a:moveTo>
                  <a:cubicBezTo>
                    <a:pt x="41" y="25"/>
                    <a:pt x="40" y="25"/>
                    <a:pt x="40" y="26"/>
                  </a:cubicBezTo>
                  <a:lnTo>
                    <a:pt x="36" y="28"/>
                  </a:lnTo>
                  <a:cubicBezTo>
                    <a:pt x="33" y="29"/>
                    <a:pt x="29" y="29"/>
                    <a:pt x="27" y="26"/>
                  </a:cubicBezTo>
                  <a:lnTo>
                    <a:pt x="23" y="22"/>
                  </a:lnTo>
                  <a:lnTo>
                    <a:pt x="26" y="24"/>
                  </a:lnTo>
                  <a:lnTo>
                    <a:pt x="19" y="21"/>
                  </a:lnTo>
                  <a:lnTo>
                    <a:pt x="11" y="19"/>
                  </a:lnTo>
                  <a:lnTo>
                    <a:pt x="7" y="18"/>
                  </a:lnTo>
                  <a:cubicBezTo>
                    <a:pt x="3" y="17"/>
                    <a:pt x="0" y="14"/>
                    <a:pt x="0" y="10"/>
                  </a:cubicBezTo>
                  <a:cubicBezTo>
                    <a:pt x="1" y="7"/>
                    <a:pt x="3" y="3"/>
                    <a:pt x="7" y="3"/>
                  </a:cubicBezTo>
                  <a:lnTo>
                    <a:pt x="17" y="1"/>
                  </a:lnTo>
                  <a:cubicBezTo>
                    <a:pt x="18" y="0"/>
                    <a:pt x="19" y="0"/>
                    <a:pt x="20" y="1"/>
                  </a:cubicBezTo>
                  <a:lnTo>
                    <a:pt x="29" y="3"/>
                  </a:lnTo>
                  <a:lnTo>
                    <a:pt x="43" y="8"/>
                  </a:lnTo>
                  <a:cubicBezTo>
                    <a:pt x="46" y="9"/>
                    <a:pt x="48" y="11"/>
                    <a:pt x="48" y="14"/>
                  </a:cubicBezTo>
                  <a:cubicBezTo>
                    <a:pt x="49" y="17"/>
                    <a:pt x="48" y="20"/>
                    <a:pt x="45" y="22"/>
                  </a:cubicBezTo>
                  <a:lnTo>
                    <a:pt x="4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0" name="Freeform 392"/>
            <p:cNvSpPr>
              <a:spLocks noEditPoints="1"/>
            </p:cNvSpPr>
            <p:nvPr/>
          </p:nvSpPr>
          <p:spPr bwMode="auto">
            <a:xfrm>
              <a:off x="6338888" y="5516563"/>
              <a:ext cx="9525" cy="31750"/>
            </a:xfrm>
            <a:custGeom>
              <a:avLst/>
              <a:gdLst>
                <a:gd name="T0" fmla="*/ 2147483647 w 16"/>
                <a:gd name="T1" fmla="*/ 2147483647 h 50"/>
                <a:gd name="T2" fmla="*/ 2147483647 w 16"/>
                <a:gd name="T3" fmla="*/ 2147483647 h 50"/>
                <a:gd name="T4" fmla="*/ 0 w 16"/>
                <a:gd name="T5" fmla="*/ 2147483647 h 50"/>
                <a:gd name="T6" fmla="*/ 0 w 16"/>
                <a:gd name="T7" fmla="*/ 2147483647 h 50"/>
                <a:gd name="T8" fmla="*/ 0 w 16"/>
                <a:gd name="T9" fmla="*/ 2147483647 h 50"/>
                <a:gd name="T10" fmla="*/ 0 w 16"/>
                <a:gd name="T11" fmla="*/ 2147483647 h 50"/>
                <a:gd name="T12" fmla="*/ 0 w 16"/>
                <a:gd name="T13" fmla="*/ 2147483647 h 50"/>
                <a:gd name="T14" fmla="*/ 2147483647 w 16"/>
                <a:gd name="T15" fmla="*/ 2147483647 h 50"/>
                <a:gd name="T16" fmla="*/ 2147483647 w 16"/>
                <a:gd name="T17" fmla="*/ 2147483647 h 50"/>
                <a:gd name="T18" fmla="*/ 2147483647 w 16"/>
                <a:gd name="T19" fmla="*/ 2147483647 h 50"/>
                <a:gd name="T20" fmla="*/ 2147483647 w 16"/>
                <a:gd name="T21" fmla="*/ 2147483647 h 50"/>
                <a:gd name="T22" fmla="*/ 0 w 16"/>
                <a:gd name="T23" fmla="*/ 2147483647 h 50"/>
                <a:gd name="T24" fmla="*/ 0 w 16"/>
                <a:gd name="T25" fmla="*/ 2147483647 h 50"/>
                <a:gd name="T26" fmla="*/ 0 w 16"/>
                <a:gd name="T27" fmla="*/ 2147483647 h 50"/>
                <a:gd name="T28" fmla="*/ 2147483647 w 16"/>
                <a:gd name="T29" fmla="*/ 2147483647 h 50"/>
                <a:gd name="T30" fmla="*/ 2147483647 w 16"/>
                <a:gd name="T31" fmla="*/ 2147483647 h 50"/>
                <a:gd name="T32" fmla="*/ 2147483647 w 16"/>
                <a:gd name="T33" fmla="*/ 2147483647 h 50"/>
                <a:gd name="T34" fmla="*/ 2147483647 w 16"/>
                <a:gd name="T35" fmla="*/ 2147483647 h 50"/>
                <a:gd name="T36" fmla="*/ 2147483647 w 16"/>
                <a:gd name="T37" fmla="*/ 2147483647 h 50"/>
                <a:gd name="T38" fmla="*/ 0 w 16"/>
                <a:gd name="T39" fmla="*/ 2147483647 h 50"/>
                <a:gd name="T40" fmla="*/ 0 w 16"/>
                <a:gd name="T41" fmla="*/ 2147483647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50"/>
                <a:gd name="T65" fmla="*/ 16 w 1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50">
                  <a:moveTo>
                    <a:pt x="16" y="42"/>
                  </a:moveTo>
                  <a:cubicBezTo>
                    <a:pt x="16" y="47"/>
                    <a:pt x="13" y="50"/>
                    <a:pt x="8" y="50"/>
                  </a:cubicBezTo>
                  <a:cubicBezTo>
                    <a:pt x="4" y="50"/>
                    <a:pt x="0" y="47"/>
                    <a:pt x="0" y="42"/>
                  </a:cubicBezTo>
                  <a:lnTo>
                    <a:pt x="0" y="37"/>
                  </a:lnTo>
                  <a:lnTo>
                    <a:pt x="0" y="26"/>
                  </a:lnTo>
                  <a:lnTo>
                    <a:pt x="0" y="15"/>
                  </a:lnTo>
                  <a:lnTo>
                    <a:pt x="0" y="10"/>
                  </a:lnTo>
                  <a:cubicBezTo>
                    <a:pt x="0" y="0"/>
                    <a:pt x="16" y="0"/>
                    <a:pt x="16" y="10"/>
                  </a:cubicBezTo>
                  <a:lnTo>
                    <a:pt x="16" y="14"/>
                  </a:lnTo>
                  <a:lnTo>
                    <a:pt x="16" y="24"/>
                  </a:lnTo>
                  <a:lnTo>
                    <a:pt x="16" y="42"/>
                  </a:lnTo>
                  <a:close/>
                  <a:moveTo>
                    <a:pt x="0" y="24"/>
                  </a:moveTo>
                  <a:lnTo>
                    <a:pt x="0" y="14"/>
                  </a:lnTo>
                  <a:lnTo>
                    <a:pt x="0" y="10"/>
                  </a:lnTo>
                  <a:lnTo>
                    <a:pt x="16" y="10"/>
                  </a:lnTo>
                  <a:lnTo>
                    <a:pt x="16" y="15"/>
                  </a:lnTo>
                  <a:lnTo>
                    <a:pt x="16" y="26"/>
                  </a:lnTo>
                  <a:lnTo>
                    <a:pt x="16" y="37"/>
                  </a:lnTo>
                  <a:lnTo>
                    <a:pt x="16" y="42"/>
                  </a:lnTo>
                  <a:lnTo>
                    <a:pt x="0" y="42"/>
                  </a:lnTo>
                  <a:lnTo>
                    <a:pt x="0"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1" name="Freeform 393"/>
            <p:cNvSpPr>
              <a:spLocks/>
            </p:cNvSpPr>
            <p:nvPr/>
          </p:nvSpPr>
          <p:spPr bwMode="auto">
            <a:xfrm>
              <a:off x="6238875" y="5486401"/>
              <a:ext cx="9525"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11" y="0"/>
                    <a:pt x="0" y="0"/>
                  </a:cubicBezTo>
                  <a:cubicBezTo>
                    <a:pt x="0" y="0"/>
                    <a:pt x="16" y="0"/>
                    <a:pt x="16" y="27"/>
                  </a:cubicBezTo>
                  <a:cubicBezTo>
                    <a:pt x="16" y="27"/>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2" name="Freeform 394"/>
            <p:cNvSpPr>
              <a:spLocks noEditPoints="1"/>
            </p:cNvSpPr>
            <p:nvPr/>
          </p:nvSpPr>
          <p:spPr bwMode="auto">
            <a:xfrm>
              <a:off x="6238875" y="5486401"/>
              <a:ext cx="20638" cy="31750"/>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2147483647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2147483647 w 33"/>
                <a:gd name="T41" fmla="*/ 2147483647 h 49"/>
                <a:gd name="T42" fmla="*/ 2147483647 w 33"/>
                <a:gd name="T43" fmla="*/ 2147483647 h 49"/>
                <a:gd name="T44" fmla="*/ 2147483647 w 33"/>
                <a:gd name="T45" fmla="*/ 2147483647 h 49"/>
                <a:gd name="T46" fmla="*/ 2147483647 w 33"/>
                <a:gd name="T47" fmla="*/ 2147483647 h 49"/>
                <a:gd name="T48" fmla="*/ 2147483647 w 33"/>
                <a:gd name="T49" fmla="*/ 2147483647 h 49"/>
                <a:gd name="T50" fmla="*/ 2147483647 w 33"/>
                <a:gd name="T51" fmla="*/ 2147483647 h 49"/>
                <a:gd name="T52" fmla="*/ 2147483647 w 33"/>
                <a:gd name="T53" fmla="*/ 2147483647 h 49"/>
                <a:gd name="T54" fmla="*/ 2147483647 w 33"/>
                <a:gd name="T55" fmla="*/ 2147483647 h 49"/>
                <a:gd name="T56" fmla="*/ 2147483647 w 33"/>
                <a:gd name="T57" fmla="*/ 2147483647 h 49"/>
                <a:gd name="T58" fmla="*/ 2147483647 w 33"/>
                <a:gd name="T59" fmla="*/ 2147483647 h 49"/>
                <a:gd name="T60" fmla="*/ 2147483647 w 33"/>
                <a:gd name="T61" fmla="*/ 2147483647 h 49"/>
                <a:gd name="T62" fmla="*/ 2147483647 w 33"/>
                <a:gd name="T63" fmla="*/ 2147483647 h 49"/>
                <a:gd name="T64" fmla="*/ 2147483647 w 33"/>
                <a:gd name="T65" fmla="*/ 2147483647 h 49"/>
                <a:gd name="T66" fmla="*/ 2147483647 w 33"/>
                <a:gd name="T67" fmla="*/ 2147483647 h 49"/>
                <a:gd name="T68" fmla="*/ 2147483647 w 33"/>
                <a:gd name="T69" fmla="*/ 2147483647 h 49"/>
                <a:gd name="T70" fmla="*/ 2147483647 w 33"/>
                <a:gd name="T71" fmla="*/ 2147483647 h 49"/>
                <a:gd name="T72" fmla="*/ 2147483647 w 33"/>
                <a:gd name="T73" fmla="*/ 2147483647 h 49"/>
                <a:gd name="T74" fmla="*/ 2147483647 w 33"/>
                <a:gd name="T75" fmla="*/ 2147483647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49"/>
                <a:gd name="T116" fmla="*/ 33 w 33"/>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49">
                  <a:moveTo>
                    <a:pt x="24" y="47"/>
                  </a:moveTo>
                  <a:cubicBezTo>
                    <a:pt x="21" y="49"/>
                    <a:pt x="18" y="49"/>
                    <a:pt x="16" y="48"/>
                  </a:cubicBezTo>
                  <a:cubicBezTo>
                    <a:pt x="13" y="46"/>
                    <a:pt x="11" y="43"/>
                    <a:pt x="11" y="40"/>
                  </a:cubicBezTo>
                  <a:lnTo>
                    <a:pt x="11" y="35"/>
                  </a:lnTo>
                  <a:lnTo>
                    <a:pt x="10" y="25"/>
                  </a:lnTo>
                  <a:lnTo>
                    <a:pt x="11" y="27"/>
                  </a:lnTo>
                  <a:lnTo>
                    <a:pt x="7" y="16"/>
                  </a:lnTo>
                  <a:lnTo>
                    <a:pt x="9" y="20"/>
                  </a:lnTo>
                  <a:lnTo>
                    <a:pt x="3" y="15"/>
                  </a:lnTo>
                  <a:cubicBezTo>
                    <a:pt x="0" y="12"/>
                    <a:pt x="0" y="8"/>
                    <a:pt x="2" y="4"/>
                  </a:cubicBezTo>
                  <a:cubicBezTo>
                    <a:pt x="4" y="1"/>
                    <a:pt x="8" y="0"/>
                    <a:pt x="11" y="1"/>
                  </a:cubicBezTo>
                  <a:lnTo>
                    <a:pt x="19" y="4"/>
                  </a:lnTo>
                  <a:cubicBezTo>
                    <a:pt x="21" y="5"/>
                    <a:pt x="22" y="5"/>
                    <a:pt x="23" y="7"/>
                  </a:cubicBezTo>
                  <a:lnTo>
                    <a:pt x="29" y="15"/>
                  </a:lnTo>
                  <a:cubicBezTo>
                    <a:pt x="30" y="16"/>
                    <a:pt x="30" y="17"/>
                    <a:pt x="30" y="18"/>
                  </a:cubicBezTo>
                  <a:lnTo>
                    <a:pt x="32" y="34"/>
                  </a:lnTo>
                  <a:cubicBezTo>
                    <a:pt x="33" y="36"/>
                    <a:pt x="32" y="38"/>
                    <a:pt x="31" y="40"/>
                  </a:cubicBezTo>
                  <a:lnTo>
                    <a:pt x="29" y="43"/>
                  </a:lnTo>
                  <a:cubicBezTo>
                    <a:pt x="29" y="44"/>
                    <a:pt x="28" y="45"/>
                    <a:pt x="27" y="45"/>
                  </a:cubicBezTo>
                  <a:lnTo>
                    <a:pt x="24" y="47"/>
                  </a:lnTo>
                  <a:close/>
                  <a:moveTo>
                    <a:pt x="18" y="32"/>
                  </a:moveTo>
                  <a:lnTo>
                    <a:pt x="16" y="34"/>
                  </a:lnTo>
                  <a:lnTo>
                    <a:pt x="18" y="31"/>
                  </a:lnTo>
                  <a:lnTo>
                    <a:pt x="17" y="36"/>
                  </a:lnTo>
                  <a:lnTo>
                    <a:pt x="15" y="20"/>
                  </a:lnTo>
                  <a:lnTo>
                    <a:pt x="16" y="24"/>
                  </a:lnTo>
                  <a:lnTo>
                    <a:pt x="10" y="16"/>
                  </a:lnTo>
                  <a:lnTo>
                    <a:pt x="14" y="19"/>
                  </a:lnTo>
                  <a:lnTo>
                    <a:pt x="6" y="16"/>
                  </a:lnTo>
                  <a:lnTo>
                    <a:pt x="14" y="2"/>
                  </a:lnTo>
                  <a:lnTo>
                    <a:pt x="20" y="7"/>
                  </a:lnTo>
                  <a:cubicBezTo>
                    <a:pt x="21" y="8"/>
                    <a:pt x="22" y="9"/>
                    <a:pt x="22" y="11"/>
                  </a:cubicBezTo>
                  <a:lnTo>
                    <a:pt x="26" y="22"/>
                  </a:lnTo>
                  <a:cubicBezTo>
                    <a:pt x="26" y="22"/>
                    <a:pt x="26" y="23"/>
                    <a:pt x="26" y="24"/>
                  </a:cubicBezTo>
                  <a:lnTo>
                    <a:pt x="27" y="35"/>
                  </a:lnTo>
                  <a:lnTo>
                    <a:pt x="27" y="40"/>
                  </a:lnTo>
                  <a:lnTo>
                    <a:pt x="15" y="34"/>
                  </a:lnTo>
                  <a:lnTo>
                    <a:pt x="18"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3" name="Freeform 395"/>
            <p:cNvSpPr>
              <a:spLocks/>
            </p:cNvSpPr>
            <p:nvPr/>
          </p:nvSpPr>
          <p:spPr bwMode="auto">
            <a:xfrm>
              <a:off x="632777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6" y="0"/>
                  </a:moveTo>
                  <a:cubicBezTo>
                    <a:pt x="26" y="0"/>
                    <a:pt x="13" y="27"/>
                    <a:pt x="0" y="27"/>
                  </a:cubicBezTo>
                  <a:cubicBezTo>
                    <a:pt x="0" y="27"/>
                    <a:pt x="13" y="32"/>
                    <a:pt x="32" y="6"/>
                  </a:cubicBezTo>
                  <a:cubicBezTo>
                    <a:pt x="32" y="6"/>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4" name="Freeform 396"/>
            <p:cNvSpPr>
              <a:spLocks noEditPoints="1"/>
            </p:cNvSpPr>
            <p:nvPr/>
          </p:nvSpPr>
          <p:spPr bwMode="auto">
            <a:xfrm>
              <a:off x="632777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4"/>
                  </a:moveTo>
                  <a:lnTo>
                    <a:pt x="42" y="12"/>
                  </a:lnTo>
                  <a:lnTo>
                    <a:pt x="40" y="16"/>
                  </a:lnTo>
                  <a:lnTo>
                    <a:pt x="33" y="27"/>
                  </a:lnTo>
                  <a:cubicBezTo>
                    <a:pt x="33" y="27"/>
                    <a:pt x="33" y="27"/>
                    <a:pt x="32" y="28"/>
                  </a:cubicBezTo>
                  <a:lnTo>
                    <a:pt x="24" y="37"/>
                  </a:lnTo>
                  <a:cubicBezTo>
                    <a:pt x="24" y="38"/>
                    <a:pt x="23" y="38"/>
                    <a:pt x="21" y="39"/>
                  </a:cubicBezTo>
                  <a:lnTo>
                    <a:pt x="11" y="43"/>
                  </a:lnTo>
                  <a:lnTo>
                    <a:pt x="8" y="28"/>
                  </a:lnTo>
                  <a:lnTo>
                    <a:pt x="17" y="27"/>
                  </a:lnTo>
                  <a:lnTo>
                    <a:pt x="13" y="28"/>
                  </a:lnTo>
                  <a:lnTo>
                    <a:pt x="23" y="22"/>
                  </a:lnTo>
                  <a:lnTo>
                    <a:pt x="22" y="23"/>
                  </a:lnTo>
                  <a:lnTo>
                    <a:pt x="35" y="9"/>
                  </a:lnTo>
                  <a:lnTo>
                    <a:pt x="35" y="20"/>
                  </a:lnTo>
                  <a:lnTo>
                    <a:pt x="32" y="17"/>
                  </a:lnTo>
                  <a:lnTo>
                    <a:pt x="29" y="14"/>
                  </a:lnTo>
                  <a:close/>
                  <a:moveTo>
                    <a:pt x="43" y="6"/>
                  </a:moveTo>
                  <a:lnTo>
                    <a:pt x="46" y="9"/>
                  </a:lnTo>
                  <a:cubicBezTo>
                    <a:pt x="49" y="12"/>
                    <a:pt x="49" y="17"/>
                    <a:pt x="46" y="20"/>
                  </a:cubicBezTo>
                  <a:lnTo>
                    <a:pt x="33" y="34"/>
                  </a:lnTo>
                  <a:cubicBezTo>
                    <a:pt x="33" y="34"/>
                    <a:pt x="32" y="35"/>
                    <a:pt x="32" y="35"/>
                  </a:cubicBezTo>
                  <a:lnTo>
                    <a:pt x="22" y="41"/>
                  </a:lnTo>
                  <a:cubicBezTo>
                    <a:pt x="21" y="42"/>
                    <a:pt x="19" y="42"/>
                    <a:pt x="18" y="42"/>
                  </a:cubicBezTo>
                  <a:lnTo>
                    <a:pt x="9" y="43"/>
                  </a:lnTo>
                  <a:cubicBezTo>
                    <a:pt x="5" y="44"/>
                    <a:pt x="2" y="41"/>
                    <a:pt x="1" y="37"/>
                  </a:cubicBezTo>
                  <a:cubicBezTo>
                    <a:pt x="0" y="34"/>
                    <a:pt x="2" y="30"/>
                    <a:pt x="5" y="28"/>
                  </a:cubicBezTo>
                  <a:lnTo>
                    <a:pt x="15" y="24"/>
                  </a:lnTo>
                  <a:lnTo>
                    <a:pt x="12" y="26"/>
                  </a:lnTo>
                  <a:lnTo>
                    <a:pt x="20" y="17"/>
                  </a:lnTo>
                  <a:lnTo>
                    <a:pt x="20" y="18"/>
                  </a:lnTo>
                  <a:lnTo>
                    <a:pt x="25" y="9"/>
                  </a:lnTo>
                  <a:lnTo>
                    <a:pt x="27" y="5"/>
                  </a:lnTo>
                  <a:cubicBezTo>
                    <a:pt x="28" y="3"/>
                    <a:pt x="31" y="1"/>
                    <a:pt x="33" y="1"/>
                  </a:cubicBezTo>
                  <a:cubicBezTo>
                    <a:pt x="36" y="0"/>
                    <a:pt x="38" y="1"/>
                    <a:pt x="40" y="3"/>
                  </a:cubicBezTo>
                  <a:lnTo>
                    <a:pt x="43" y="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5" name="Freeform 397"/>
            <p:cNvSpPr>
              <a:spLocks/>
            </p:cNvSpPr>
            <p:nvPr/>
          </p:nvSpPr>
          <p:spPr bwMode="auto">
            <a:xfrm>
              <a:off x="625792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7" y="0"/>
                  </a:moveTo>
                  <a:cubicBezTo>
                    <a:pt x="27" y="0"/>
                    <a:pt x="6" y="32"/>
                    <a:pt x="0" y="26"/>
                  </a:cubicBezTo>
                  <a:cubicBezTo>
                    <a:pt x="0" y="26"/>
                    <a:pt x="6" y="32"/>
                    <a:pt x="32" y="13"/>
                  </a:cubicBezTo>
                  <a:cubicBezTo>
                    <a:pt x="32" y="13"/>
                    <a:pt x="27" y="0"/>
                    <a:pt x="2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6" name="Freeform 398"/>
            <p:cNvSpPr>
              <a:spLocks noEditPoints="1"/>
            </p:cNvSpPr>
            <p:nvPr/>
          </p:nvSpPr>
          <p:spPr bwMode="auto">
            <a:xfrm>
              <a:off x="625792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0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0 h 44"/>
                <a:gd name="T64" fmla="*/ 2147483647 w 49"/>
                <a:gd name="T65" fmla="*/ 2147483647 h 44"/>
                <a:gd name="T66" fmla="*/ 2147483647 w 4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44"/>
                <a:gd name="T104" fmla="*/ 49 w 4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44">
                  <a:moveTo>
                    <a:pt x="28" y="12"/>
                  </a:moveTo>
                  <a:lnTo>
                    <a:pt x="42" y="13"/>
                  </a:lnTo>
                  <a:lnTo>
                    <a:pt x="39" y="18"/>
                  </a:lnTo>
                  <a:lnTo>
                    <a:pt x="31" y="28"/>
                  </a:lnTo>
                  <a:lnTo>
                    <a:pt x="21" y="38"/>
                  </a:lnTo>
                  <a:cubicBezTo>
                    <a:pt x="20" y="39"/>
                    <a:pt x="19" y="40"/>
                    <a:pt x="18" y="40"/>
                  </a:cubicBezTo>
                  <a:lnTo>
                    <a:pt x="11" y="42"/>
                  </a:lnTo>
                  <a:lnTo>
                    <a:pt x="10" y="27"/>
                  </a:lnTo>
                  <a:lnTo>
                    <a:pt x="16" y="28"/>
                  </a:lnTo>
                  <a:lnTo>
                    <a:pt x="11" y="28"/>
                  </a:lnTo>
                  <a:lnTo>
                    <a:pt x="21" y="24"/>
                  </a:lnTo>
                  <a:lnTo>
                    <a:pt x="20" y="25"/>
                  </a:lnTo>
                  <a:lnTo>
                    <a:pt x="36" y="15"/>
                  </a:lnTo>
                  <a:lnTo>
                    <a:pt x="33" y="24"/>
                  </a:lnTo>
                  <a:lnTo>
                    <a:pt x="31" y="18"/>
                  </a:lnTo>
                  <a:lnTo>
                    <a:pt x="28" y="12"/>
                  </a:lnTo>
                  <a:close/>
                  <a:moveTo>
                    <a:pt x="46" y="13"/>
                  </a:moveTo>
                  <a:lnTo>
                    <a:pt x="48" y="19"/>
                  </a:lnTo>
                  <a:cubicBezTo>
                    <a:pt x="49" y="22"/>
                    <a:pt x="48" y="26"/>
                    <a:pt x="45" y="28"/>
                  </a:cubicBezTo>
                  <a:lnTo>
                    <a:pt x="29" y="38"/>
                  </a:lnTo>
                  <a:cubicBezTo>
                    <a:pt x="28" y="39"/>
                    <a:pt x="28" y="39"/>
                    <a:pt x="27" y="39"/>
                  </a:cubicBezTo>
                  <a:lnTo>
                    <a:pt x="17" y="43"/>
                  </a:lnTo>
                  <a:cubicBezTo>
                    <a:pt x="16" y="43"/>
                    <a:pt x="15" y="44"/>
                    <a:pt x="13" y="43"/>
                  </a:cubicBezTo>
                  <a:lnTo>
                    <a:pt x="7" y="42"/>
                  </a:lnTo>
                  <a:cubicBezTo>
                    <a:pt x="3" y="42"/>
                    <a:pt x="1" y="39"/>
                    <a:pt x="0" y="35"/>
                  </a:cubicBezTo>
                  <a:cubicBezTo>
                    <a:pt x="0" y="31"/>
                    <a:pt x="3" y="28"/>
                    <a:pt x="6" y="27"/>
                  </a:cubicBezTo>
                  <a:lnTo>
                    <a:pt x="13" y="25"/>
                  </a:lnTo>
                  <a:lnTo>
                    <a:pt x="10" y="27"/>
                  </a:lnTo>
                  <a:lnTo>
                    <a:pt x="18" y="18"/>
                  </a:lnTo>
                  <a:lnTo>
                    <a:pt x="26" y="9"/>
                  </a:lnTo>
                  <a:lnTo>
                    <a:pt x="29" y="4"/>
                  </a:lnTo>
                  <a:cubicBezTo>
                    <a:pt x="30" y="2"/>
                    <a:pt x="33" y="0"/>
                    <a:pt x="36" y="0"/>
                  </a:cubicBezTo>
                  <a:cubicBezTo>
                    <a:pt x="39" y="1"/>
                    <a:pt x="42" y="3"/>
                    <a:pt x="43" y="5"/>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7" name="Freeform 399"/>
            <p:cNvSpPr>
              <a:spLocks/>
            </p:cNvSpPr>
            <p:nvPr/>
          </p:nvSpPr>
          <p:spPr bwMode="auto">
            <a:xfrm>
              <a:off x="6199188" y="5600701"/>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8" y="0"/>
                  </a:moveTo>
                  <a:cubicBezTo>
                    <a:pt x="28" y="0"/>
                    <a:pt x="10" y="32"/>
                    <a:pt x="0" y="26"/>
                  </a:cubicBezTo>
                  <a:cubicBezTo>
                    <a:pt x="0" y="26"/>
                    <a:pt x="10" y="32"/>
                    <a:pt x="32" y="13"/>
                  </a:cubicBezTo>
                  <a:cubicBezTo>
                    <a:pt x="32" y="13"/>
                    <a:pt x="28" y="0"/>
                    <a:pt x="28"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8" name="Freeform 400"/>
            <p:cNvSpPr>
              <a:spLocks noEditPoints="1"/>
            </p:cNvSpPr>
            <p:nvPr/>
          </p:nvSpPr>
          <p:spPr bwMode="auto">
            <a:xfrm>
              <a:off x="6199188" y="5600701"/>
              <a:ext cx="30163"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0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1"/>
                  </a:moveTo>
                  <a:lnTo>
                    <a:pt x="43" y="13"/>
                  </a:lnTo>
                  <a:lnTo>
                    <a:pt x="40" y="18"/>
                  </a:lnTo>
                  <a:lnTo>
                    <a:pt x="33" y="28"/>
                  </a:lnTo>
                  <a:cubicBezTo>
                    <a:pt x="33" y="28"/>
                    <a:pt x="32" y="29"/>
                    <a:pt x="32" y="29"/>
                  </a:cubicBezTo>
                  <a:lnTo>
                    <a:pt x="23" y="38"/>
                  </a:lnTo>
                  <a:cubicBezTo>
                    <a:pt x="22" y="39"/>
                    <a:pt x="21" y="40"/>
                    <a:pt x="19" y="40"/>
                  </a:cubicBezTo>
                  <a:lnTo>
                    <a:pt x="10" y="42"/>
                  </a:lnTo>
                  <a:lnTo>
                    <a:pt x="9" y="27"/>
                  </a:lnTo>
                  <a:lnTo>
                    <a:pt x="17" y="28"/>
                  </a:lnTo>
                  <a:lnTo>
                    <a:pt x="13" y="28"/>
                  </a:lnTo>
                  <a:lnTo>
                    <a:pt x="23" y="24"/>
                  </a:lnTo>
                  <a:lnTo>
                    <a:pt x="22" y="25"/>
                  </a:lnTo>
                  <a:lnTo>
                    <a:pt x="36" y="15"/>
                  </a:lnTo>
                  <a:lnTo>
                    <a:pt x="33" y="24"/>
                  </a:lnTo>
                  <a:lnTo>
                    <a:pt x="31" y="18"/>
                  </a:lnTo>
                  <a:lnTo>
                    <a:pt x="29" y="11"/>
                  </a:lnTo>
                  <a:close/>
                  <a:moveTo>
                    <a:pt x="46" y="13"/>
                  </a:moveTo>
                  <a:lnTo>
                    <a:pt x="48" y="19"/>
                  </a:lnTo>
                  <a:cubicBezTo>
                    <a:pt x="49" y="22"/>
                    <a:pt x="48" y="26"/>
                    <a:pt x="45" y="28"/>
                  </a:cubicBezTo>
                  <a:lnTo>
                    <a:pt x="31" y="38"/>
                  </a:lnTo>
                  <a:cubicBezTo>
                    <a:pt x="31" y="38"/>
                    <a:pt x="30" y="39"/>
                    <a:pt x="29" y="39"/>
                  </a:cubicBezTo>
                  <a:lnTo>
                    <a:pt x="19" y="43"/>
                  </a:lnTo>
                  <a:cubicBezTo>
                    <a:pt x="18" y="43"/>
                    <a:pt x="17" y="44"/>
                    <a:pt x="15" y="43"/>
                  </a:cubicBezTo>
                  <a:lnTo>
                    <a:pt x="7" y="42"/>
                  </a:lnTo>
                  <a:cubicBezTo>
                    <a:pt x="4" y="42"/>
                    <a:pt x="1" y="39"/>
                    <a:pt x="0" y="35"/>
                  </a:cubicBezTo>
                  <a:cubicBezTo>
                    <a:pt x="0" y="31"/>
                    <a:pt x="3" y="27"/>
                    <a:pt x="7" y="27"/>
                  </a:cubicBezTo>
                  <a:lnTo>
                    <a:pt x="16" y="25"/>
                  </a:lnTo>
                  <a:lnTo>
                    <a:pt x="12" y="27"/>
                  </a:lnTo>
                  <a:lnTo>
                    <a:pt x="21" y="18"/>
                  </a:lnTo>
                  <a:lnTo>
                    <a:pt x="20" y="19"/>
                  </a:lnTo>
                  <a:lnTo>
                    <a:pt x="27" y="9"/>
                  </a:lnTo>
                  <a:lnTo>
                    <a:pt x="30" y="4"/>
                  </a:lnTo>
                  <a:cubicBezTo>
                    <a:pt x="31" y="2"/>
                    <a:pt x="34" y="0"/>
                    <a:pt x="38" y="1"/>
                  </a:cubicBezTo>
                  <a:cubicBezTo>
                    <a:pt x="41" y="1"/>
                    <a:pt x="43" y="3"/>
                    <a:pt x="44" y="6"/>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9" name="Freeform 401"/>
            <p:cNvSpPr>
              <a:spLocks/>
            </p:cNvSpPr>
            <p:nvPr/>
          </p:nvSpPr>
          <p:spPr bwMode="auto">
            <a:xfrm>
              <a:off x="6169025" y="5456238"/>
              <a:ext cx="239713" cy="206375"/>
            </a:xfrm>
            <a:custGeom>
              <a:avLst/>
              <a:gdLst>
                <a:gd name="T0" fmla="*/ 2147483647 w 384"/>
                <a:gd name="T1" fmla="*/ 2147483647 h 320"/>
                <a:gd name="T2" fmla="*/ 2147483647 w 384"/>
                <a:gd name="T3" fmla="*/ 2147483647 h 320"/>
                <a:gd name="T4" fmla="*/ 2147483647 w 384"/>
                <a:gd name="T5" fmla="*/ 2147483647 h 320"/>
                <a:gd name="T6" fmla="*/ 2147483647 w 384"/>
                <a:gd name="T7" fmla="*/ 2147483647 h 320"/>
                <a:gd name="T8" fmla="*/ 2147483647 w 384"/>
                <a:gd name="T9" fmla="*/ 2147483647 h 320"/>
                <a:gd name="T10" fmla="*/ 2147483647 w 384"/>
                <a:gd name="T11" fmla="*/ 2147483647 h 320"/>
                <a:gd name="T12" fmla="*/ 2147483647 w 384"/>
                <a:gd name="T13" fmla="*/ 2147483647 h 320"/>
                <a:gd name="T14" fmla="*/ 0 60000 65536"/>
                <a:gd name="T15" fmla="*/ 0 60000 65536"/>
                <a:gd name="T16" fmla="*/ 0 60000 65536"/>
                <a:gd name="T17" fmla="*/ 0 60000 65536"/>
                <a:gd name="T18" fmla="*/ 0 60000 65536"/>
                <a:gd name="T19" fmla="*/ 0 60000 65536"/>
                <a:gd name="T20" fmla="*/ 0 60000 65536"/>
                <a:gd name="T21" fmla="*/ 0 w 384"/>
                <a:gd name="T22" fmla="*/ 0 h 320"/>
                <a:gd name="T23" fmla="*/ 384 w 384"/>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4" h="320">
                  <a:moveTo>
                    <a:pt x="69" y="126"/>
                  </a:moveTo>
                  <a:cubicBezTo>
                    <a:pt x="69" y="126"/>
                    <a:pt x="0" y="233"/>
                    <a:pt x="155" y="283"/>
                  </a:cubicBezTo>
                  <a:cubicBezTo>
                    <a:pt x="155" y="283"/>
                    <a:pt x="235" y="320"/>
                    <a:pt x="333" y="258"/>
                  </a:cubicBezTo>
                  <a:cubicBezTo>
                    <a:pt x="333" y="258"/>
                    <a:pt x="379" y="233"/>
                    <a:pt x="379" y="233"/>
                  </a:cubicBezTo>
                  <a:cubicBezTo>
                    <a:pt x="379" y="233"/>
                    <a:pt x="384" y="189"/>
                    <a:pt x="384" y="189"/>
                  </a:cubicBezTo>
                  <a:cubicBezTo>
                    <a:pt x="384" y="189"/>
                    <a:pt x="287" y="145"/>
                    <a:pt x="258" y="107"/>
                  </a:cubicBezTo>
                  <a:cubicBezTo>
                    <a:pt x="258" y="107"/>
                    <a:pt x="127" y="0"/>
                    <a:pt x="69" y="12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0" name="Freeform 402"/>
            <p:cNvSpPr>
              <a:spLocks/>
            </p:cNvSpPr>
            <p:nvPr/>
          </p:nvSpPr>
          <p:spPr bwMode="auto">
            <a:xfrm>
              <a:off x="6218238" y="5497513"/>
              <a:ext cx="179388" cy="82550"/>
            </a:xfrm>
            <a:custGeom>
              <a:avLst/>
              <a:gdLst>
                <a:gd name="T0" fmla="*/ 2147483647 w 288"/>
                <a:gd name="T1" fmla="*/ 2147483647 h 128"/>
                <a:gd name="T2" fmla="*/ 0 w 288"/>
                <a:gd name="T3" fmla="*/ 2147483647 h 128"/>
                <a:gd name="T4" fmla="*/ 2147483647 w 288"/>
                <a:gd name="T5" fmla="*/ 2147483647 h 128"/>
                <a:gd name="T6" fmla="*/ 2147483647 w 288"/>
                <a:gd name="T7" fmla="*/ 0 h 128"/>
                <a:gd name="T8" fmla="*/ 2147483647 w 288"/>
                <a:gd name="T9" fmla="*/ 2147483647 h 128"/>
                <a:gd name="T10" fmla="*/ 2147483647 w 288"/>
                <a:gd name="T11" fmla="*/ 2147483647 h 128"/>
                <a:gd name="T12" fmla="*/ 2147483647 w 288"/>
                <a:gd name="T13" fmla="*/ 2147483647 h 128"/>
                <a:gd name="T14" fmla="*/ 2147483647 w 288"/>
                <a:gd name="T15" fmla="*/ 2147483647 h 128"/>
                <a:gd name="T16" fmla="*/ 2147483647 w 288"/>
                <a:gd name="T17" fmla="*/ 2147483647 h 128"/>
                <a:gd name="T18" fmla="*/ 2147483647 w 288"/>
                <a:gd name="T19" fmla="*/ 2147483647 h 128"/>
                <a:gd name="T20" fmla="*/ 2147483647 w 288"/>
                <a:gd name="T21" fmla="*/ 2147483647 h 128"/>
                <a:gd name="T22" fmla="*/ 2147483647 w 288"/>
                <a:gd name="T23" fmla="*/ 2147483647 h 128"/>
                <a:gd name="T24" fmla="*/ 2147483647 w 288"/>
                <a:gd name="T25" fmla="*/ 2147483647 h 128"/>
                <a:gd name="T26" fmla="*/ 2147483647 w 288"/>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8"/>
                <a:gd name="T43" fmla="*/ 0 h 128"/>
                <a:gd name="T44" fmla="*/ 288 w 288"/>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8" h="128">
                  <a:moveTo>
                    <a:pt x="6" y="49"/>
                  </a:moveTo>
                  <a:cubicBezTo>
                    <a:pt x="0" y="49"/>
                    <a:pt x="0" y="49"/>
                    <a:pt x="0" y="49"/>
                  </a:cubicBezTo>
                  <a:cubicBezTo>
                    <a:pt x="0" y="43"/>
                    <a:pt x="0" y="31"/>
                    <a:pt x="6" y="25"/>
                  </a:cubicBezTo>
                  <a:cubicBezTo>
                    <a:pt x="24" y="7"/>
                    <a:pt x="47" y="0"/>
                    <a:pt x="71" y="0"/>
                  </a:cubicBezTo>
                  <a:cubicBezTo>
                    <a:pt x="106" y="0"/>
                    <a:pt x="142" y="13"/>
                    <a:pt x="171" y="31"/>
                  </a:cubicBezTo>
                  <a:cubicBezTo>
                    <a:pt x="177" y="37"/>
                    <a:pt x="183" y="43"/>
                    <a:pt x="189" y="49"/>
                  </a:cubicBezTo>
                  <a:cubicBezTo>
                    <a:pt x="218" y="74"/>
                    <a:pt x="241" y="92"/>
                    <a:pt x="271" y="98"/>
                  </a:cubicBezTo>
                  <a:cubicBezTo>
                    <a:pt x="277" y="104"/>
                    <a:pt x="283" y="110"/>
                    <a:pt x="288" y="110"/>
                  </a:cubicBezTo>
                  <a:cubicBezTo>
                    <a:pt x="277" y="128"/>
                    <a:pt x="265" y="122"/>
                    <a:pt x="253" y="116"/>
                  </a:cubicBezTo>
                  <a:cubicBezTo>
                    <a:pt x="236" y="110"/>
                    <a:pt x="218" y="104"/>
                    <a:pt x="200" y="92"/>
                  </a:cubicBezTo>
                  <a:cubicBezTo>
                    <a:pt x="189" y="86"/>
                    <a:pt x="171" y="74"/>
                    <a:pt x="159" y="68"/>
                  </a:cubicBezTo>
                  <a:cubicBezTo>
                    <a:pt x="136" y="61"/>
                    <a:pt x="118" y="43"/>
                    <a:pt x="95" y="37"/>
                  </a:cubicBezTo>
                  <a:cubicBezTo>
                    <a:pt x="83" y="37"/>
                    <a:pt x="47" y="31"/>
                    <a:pt x="36" y="37"/>
                  </a:cubicBezTo>
                  <a:cubicBezTo>
                    <a:pt x="24" y="43"/>
                    <a:pt x="12" y="55"/>
                    <a:pt x="6" y="4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1" name="Freeform 403"/>
            <p:cNvSpPr>
              <a:spLocks/>
            </p:cNvSpPr>
            <p:nvPr/>
          </p:nvSpPr>
          <p:spPr bwMode="auto">
            <a:xfrm>
              <a:off x="6218238" y="5497513"/>
              <a:ext cx="169863" cy="82550"/>
            </a:xfrm>
            <a:custGeom>
              <a:avLst/>
              <a:gdLst>
                <a:gd name="T0" fmla="*/ 2147483647 w 272"/>
                <a:gd name="T1" fmla="*/ 2147483647 h 128"/>
                <a:gd name="T2" fmla="*/ 2147483647 w 272"/>
                <a:gd name="T3" fmla="*/ 2147483647 h 128"/>
                <a:gd name="T4" fmla="*/ 2147483647 w 272"/>
                <a:gd name="T5" fmla="*/ 0 h 128"/>
                <a:gd name="T6" fmla="*/ 2147483647 w 272"/>
                <a:gd name="T7" fmla="*/ 2147483647 h 128"/>
                <a:gd name="T8" fmla="*/ 2147483647 w 272"/>
                <a:gd name="T9" fmla="*/ 2147483647 h 128"/>
                <a:gd name="T10" fmla="*/ 2147483647 w 272"/>
                <a:gd name="T11" fmla="*/ 2147483647 h 128"/>
                <a:gd name="T12" fmla="*/ 2147483647 w 272"/>
                <a:gd name="T13" fmla="*/ 2147483647 h 128"/>
                <a:gd name="T14" fmla="*/ 2147483647 w 272"/>
                <a:gd name="T15" fmla="*/ 2147483647 h 128"/>
                <a:gd name="T16" fmla="*/ 2147483647 w 272"/>
                <a:gd name="T17" fmla="*/ 2147483647 h 128"/>
                <a:gd name="T18" fmla="*/ 2147483647 w 272"/>
                <a:gd name="T19" fmla="*/ 2147483647 h 128"/>
                <a:gd name="T20" fmla="*/ 2147483647 w 272"/>
                <a:gd name="T21" fmla="*/ 2147483647 h 128"/>
                <a:gd name="T22" fmla="*/ 2147483647 w 272"/>
                <a:gd name="T23" fmla="*/ 2147483647 h 128"/>
                <a:gd name="T24" fmla="*/ 2147483647 w 272"/>
                <a:gd name="T25" fmla="*/ 2147483647 h 128"/>
                <a:gd name="T26" fmla="*/ 2147483647 w 272"/>
                <a:gd name="T27" fmla="*/ 2147483647 h 128"/>
                <a:gd name="T28" fmla="*/ 2147483647 w 272"/>
                <a:gd name="T29" fmla="*/ 2147483647 h 128"/>
                <a:gd name="T30" fmla="*/ 2147483647 w 272"/>
                <a:gd name="T31" fmla="*/ 2147483647 h 128"/>
                <a:gd name="T32" fmla="*/ 2147483647 w 272"/>
                <a:gd name="T33" fmla="*/ 2147483647 h 128"/>
                <a:gd name="T34" fmla="*/ 2147483647 w 272"/>
                <a:gd name="T35" fmla="*/ 2147483647 h 128"/>
                <a:gd name="T36" fmla="*/ 2147483647 w 272"/>
                <a:gd name="T37" fmla="*/ 2147483647 h 128"/>
                <a:gd name="T38" fmla="*/ 0 w 272"/>
                <a:gd name="T39" fmla="*/ 2147483647 h 128"/>
                <a:gd name="T40" fmla="*/ 0 w 272"/>
                <a:gd name="T41" fmla="*/ 2147483647 h 128"/>
                <a:gd name="T42" fmla="*/ 0 w 272"/>
                <a:gd name="T43" fmla="*/ 2147483647 h 128"/>
                <a:gd name="T44" fmla="*/ 2147483647 w 272"/>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28"/>
                <a:gd name="T71" fmla="*/ 272 w 272"/>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28">
                  <a:moveTo>
                    <a:pt x="12" y="26"/>
                  </a:moveTo>
                  <a:cubicBezTo>
                    <a:pt x="23" y="13"/>
                    <a:pt x="34" y="7"/>
                    <a:pt x="46" y="7"/>
                  </a:cubicBezTo>
                  <a:cubicBezTo>
                    <a:pt x="51" y="0"/>
                    <a:pt x="63" y="0"/>
                    <a:pt x="68" y="0"/>
                  </a:cubicBezTo>
                  <a:cubicBezTo>
                    <a:pt x="85" y="0"/>
                    <a:pt x="97" y="7"/>
                    <a:pt x="114" y="7"/>
                  </a:cubicBezTo>
                  <a:cubicBezTo>
                    <a:pt x="119" y="13"/>
                    <a:pt x="125" y="13"/>
                    <a:pt x="131" y="20"/>
                  </a:cubicBezTo>
                  <a:cubicBezTo>
                    <a:pt x="142" y="26"/>
                    <a:pt x="153" y="32"/>
                    <a:pt x="165" y="39"/>
                  </a:cubicBezTo>
                  <a:cubicBezTo>
                    <a:pt x="170" y="45"/>
                    <a:pt x="176" y="52"/>
                    <a:pt x="182" y="58"/>
                  </a:cubicBezTo>
                  <a:cubicBezTo>
                    <a:pt x="204" y="77"/>
                    <a:pt x="233" y="96"/>
                    <a:pt x="261" y="109"/>
                  </a:cubicBezTo>
                  <a:cubicBezTo>
                    <a:pt x="261" y="109"/>
                    <a:pt x="261" y="109"/>
                    <a:pt x="261" y="109"/>
                  </a:cubicBezTo>
                  <a:cubicBezTo>
                    <a:pt x="267" y="109"/>
                    <a:pt x="267" y="116"/>
                    <a:pt x="272" y="116"/>
                  </a:cubicBezTo>
                  <a:cubicBezTo>
                    <a:pt x="267" y="128"/>
                    <a:pt x="250" y="128"/>
                    <a:pt x="238" y="122"/>
                  </a:cubicBezTo>
                  <a:cubicBezTo>
                    <a:pt x="221" y="109"/>
                    <a:pt x="210" y="103"/>
                    <a:pt x="193" y="96"/>
                  </a:cubicBezTo>
                  <a:cubicBezTo>
                    <a:pt x="187" y="96"/>
                    <a:pt x="187" y="96"/>
                    <a:pt x="187" y="90"/>
                  </a:cubicBezTo>
                  <a:cubicBezTo>
                    <a:pt x="176" y="84"/>
                    <a:pt x="165" y="77"/>
                    <a:pt x="148" y="71"/>
                  </a:cubicBezTo>
                  <a:cubicBezTo>
                    <a:pt x="136" y="64"/>
                    <a:pt x="131" y="58"/>
                    <a:pt x="119" y="52"/>
                  </a:cubicBezTo>
                  <a:cubicBezTo>
                    <a:pt x="108" y="45"/>
                    <a:pt x="102" y="45"/>
                    <a:pt x="97" y="39"/>
                  </a:cubicBezTo>
                  <a:cubicBezTo>
                    <a:pt x="91" y="39"/>
                    <a:pt x="85" y="39"/>
                    <a:pt x="74" y="32"/>
                  </a:cubicBezTo>
                  <a:cubicBezTo>
                    <a:pt x="63" y="32"/>
                    <a:pt x="46" y="32"/>
                    <a:pt x="34" y="39"/>
                  </a:cubicBezTo>
                  <a:cubicBezTo>
                    <a:pt x="23" y="45"/>
                    <a:pt x="12" y="58"/>
                    <a:pt x="6" y="52"/>
                  </a:cubicBezTo>
                  <a:cubicBezTo>
                    <a:pt x="6" y="52"/>
                    <a:pt x="0" y="52"/>
                    <a:pt x="0" y="52"/>
                  </a:cubicBezTo>
                  <a:cubicBezTo>
                    <a:pt x="0" y="52"/>
                    <a:pt x="0" y="45"/>
                    <a:pt x="0" y="45"/>
                  </a:cubicBezTo>
                  <a:cubicBezTo>
                    <a:pt x="0" y="45"/>
                    <a:pt x="0" y="45"/>
                    <a:pt x="0" y="45"/>
                  </a:cubicBezTo>
                  <a:cubicBezTo>
                    <a:pt x="6" y="39"/>
                    <a:pt x="6" y="32"/>
                    <a:pt x="12" y="2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2" name="Freeform 404"/>
            <p:cNvSpPr>
              <a:spLocks/>
            </p:cNvSpPr>
            <p:nvPr/>
          </p:nvSpPr>
          <p:spPr bwMode="auto">
            <a:xfrm>
              <a:off x="6218238" y="5507038"/>
              <a:ext cx="169863" cy="73025"/>
            </a:xfrm>
            <a:custGeom>
              <a:avLst/>
              <a:gdLst>
                <a:gd name="T0" fmla="*/ 2147483647 w 272"/>
                <a:gd name="T1" fmla="*/ 2147483647 h 112"/>
                <a:gd name="T2" fmla="*/ 2147483647 w 272"/>
                <a:gd name="T3" fmla="*/ 0 h 112"/>
                <a:gd name="T4" fmla="*/ 2147483647 w 272"/>
                <a:gd name="T5" fmla="*/ 0 h 112"/>
                <a:gd name="T6" fmla="*/ 2147483647 w 272"/>
                <a:gd name="T7" fmla="*/ 2147483647 h 112"/>
                <a:gd name="T8" fmla="*/ 2147483647 w 272"/>
                <a:gd name="T9" fmla="*/ 2147483647 h 112"/>
                <a:gd name="T10" fmla="*/ 2147483647 w 272"/>
                <a:gd name="T11" fmla="*/ 2147483647 h 112"/>
                <a:gd name="T12" fmla="*/ 2147483647 w 272"/>
                <a:gd name="T13" fmla="*/ 2147483647 h 112"/>
                <a:gd name="T14" fmla="*/ 2147483647 w 272"/>
                <a:gd name="T15" fmla="*/ 2147483647 h 112"/>
                <a:gd name="T16" fmla="*/ 2147483647 w 272"/>
                <a:gd name="T17" fmla="*/ 2147483647 h 112"/>
                <a:gd name="T18" fmla="*/ 2147483647 w 272"/>
                <a:gd name="T19" fmla="*/ 2147483647 h 112"/>
                <a:gd name="T20" fmla="*/ 2147483647 w 272"/>
                <a:gd name="T21" fmla="*/ 2147483647 h 112"/>
                <a:gd name="T22" fmla="*/ 2147483647 w 272"/>
                <a:gd name="T23" fmla="*/ 2147483647 h 112"/>
                <a:gd name="T24" fmla="*/ 2147483647 w 272"/>
                <a:gd name="T25" fmla="*/ 2147483647 h 112"/>
                <a:gd name="T26" fmla="*/ 2147483647 w 272"/>
                <a:gd name="T27" fmla="*/ 2147483647 h 112"/>
                <a:gd name="T28" fmla="*/ 2147483647 w 272"/>
                <a:gd name="T29" fmla="*/ 2147483647 h 112"/>
                <a:gd name="T30" fmla="*/ 2147483647 w 272"/>
                <a:gd name="T31" fmla="*/ 2147483647 h 112"/>
                <a:gd name="T32" fmla="*/ 2147483647 w 272"/>
                <a:gd name="T33" fmla="*/ 2147483647 h 112"/>
                <a:gd name="T34" fmla="*/ 2147483647 w 272"/>
                <a:gd name="T35" fmla="*/ 2147483647 h 112"/>
                <a:gd name="T36" fmla="*/ 2147483647 w 272"/>
                <a:gd name="T37" fmla="*/ 2147483647 h 112"/>
                <a:gd name="T38" fmla="*/ 0 w 272"/>
                <a:gd name="T39" fmla="*/ 2147483647 h 112"/>
                <a:gd name="T40" fmla="*/ 0 w 272"/>
                <a:gd name="T41" fmla="*/ 2147483647 h 112"/>
                <a:gd name="T42" fmla="*/ 0 w 272"/>
                <a:gd name="T43" fmla="*/ 2147483647 h 112"/>
                <a:gd name="T44" fmla="*/ 2147483647 w 272"/>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12"/>
                <a:gd name="T71" fmla="*/ 272 w 272"/>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12">
                  <a:moveTo>
                    <a:pt x="12" y="18"/>
                  </a:moveTo>
                  <a:cubicBezTo>
                    <a:pt x="18" y="6"/>
                    <a:pt x="36" y="0"/>
                    <a:pt x="48" y="0"/>
                  </a:cubicBezTo>
                  <a:cubicBezTo>
                    <a:pt x="54" y="0"/>
                    <a:pt x="60" y="0"/>
                    <a:pt x="71" y="0"/>
                  </a:cubicBezTo>
                  <a:cubicBezTo>
                    <a:pt x="83" y="0"/>
                    <a:pt x="101" y="0"/>
                    <a:pt x="113" y="6"/>
                  </a:cubicBezTo>
                  <a:cubicBezTo>
                    <a:pt x="119" y="12"/>
                    <a:pt x="125" y="12"/>
                    <a:pt x="131" y="12"/>
                  </a:cubicBezTo>
                  <a:cubicBezTo>
                    <a:pt x="142" y="18"/>
                    <a:pt x="154" y="30"/>
                    <a:pt x="166" y="36"/>
                  </a:cubicBezTo>
                  <a:cubicBezTo>
                    <a:pt x="172" y="36"/>
                    <a:pt x="178" y="48"/>
                    <a:pt x="184" y="48"/>
                  </a:cubicBezTo>
                  <a:cubicBezTo>
                    <a:pt x="207" y="65"/>
                    <a:pt x="243" y="89"/>
                    <a:pt x="267" y="95"/>
                  </a:cubicBezTo>
                  <a:cubicBezTo>
                    <a:pt x="267" y="95"/>
                    <a:pt x="267" y="95"/>
                    <a:pt x="267" y="95"/>
                  </a:cubicBezTo>
                  <a:cubicBezTo>
                    <a:pt x="272" y="101"/>
                    <a:pt x="272" y="101"/>
                    <a:pt x="272" y="101"/>
                  </a:cubicBezTo>
                  <a:cubicBezTo>
                    <a:pt x="267" y="112"/>
                    <a:pt x="255" y="107"/>
                    <a:pt x="243" y="101"/>
                  </a:cubicBezTo>
                  <a:cubicBezTo>
                    <a:pt x="225" y="95"/>
                    <a:pt x="207" y="89"/>
                    <a:pt x="190" y="77"/>
                  </a:cubicBezTo>
                  <a:cubicBezTo>
                    <a:pt x="190" y="77"/>
                    <a:pt x="190" y="77"/>
                    <a:pt x="184" y="77"/>
                  </a:cubicBezTo>
                  <a:cubicBezTo>
                    <a:pt x="172" y="71"/>
                    <a:pt x="160" y="59"/>
                    <a:pt x="148" y="54"/>
                  </a:cubicBezTo>
                  <a:cubicBezTo>
                    <a:pt x="136" y="54"/>
                    <a:pt x="131" y="42"/>
                    <a:pt x="119" y="42"/>
                  </a:cubicBezTo>
                  <a:cubicBezTo>
                    <a:pt x="113" y="36"/>
                    <a:pt x="101" y="30"/>
                    <a:pt x="95" y="30"/>
                  </a:cubicBezTo>
                  <a:cubicBezTo>
                    <a:pt x="89" y="30"/>
                    <a:pt x="83" y="24"/>
                    <a:pt x="77" y="24"/>
                  </a:cubicBezTo>
                  <a:cubicBezTo>
                    <a:pt x="60" y="24"/>
                    <a:pt x="48" y="18"/>
                    <a:pt x="36" y="24"/>
                  </a:cubicBezTo>
                  <a:cubicBezTo>
                    <a:pt x="24" y="30"/>
                    <a:pt x="12" y="42"/>
                    <a:pt x="6" y="36"/>
                  </a:cubicBezTo>
                  <a:cubicBezTo>
                    <a:pt x="6" y="36"/>
                    <a:pt x="0" y="36"/>
                    <a:pt x="0" y="36"/>
                  </a:cubicBezTo>
                  <a:cubicBezTo>
                    <a:pt x="0" y="36"/>
                    <a:pt x="0" y="36"/>
                    <a:pt x="0" y="36"/>
                  </a:cubicBezTo>
                  <a:cubicBezTo>
                    <a:pt x="0" y="36"/>
                    <a:pt x="0" y="36"/>
                    <a:pt x="0" y="36"/>
                  </a:cubicBezTo>
                  <a:cubicBezTo>
                    <a:pt x="0" y="30"/>
                    <a:pt x="6" y="24"/>
                    <a:pt x="12" y="1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3" name="Freeform 405"/>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0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8"/>
                  </a:moveTo>
                  <a:cubicBezTo>
                    <a:pt x="12" y="12"/>
                    <a:pt x="35" y="6"/>
                    <a:pt x="40" y="0"/>
                  </a:cubicBezTo>
                  <a:cubicBezTo>
                    <a:pt x="52" y="0"/>
                    <a:pt x="57" y="0"/>
                    <a:pt x="63" y="0"/>
                  </a:cubicBezTo>
                  <a:cubicBezTo>
                    <a:pt x="80" y="6"/>
                    <a:pt x="91" y="6"/>
                    <a:pt x="103" y="12"/>
                  </a:cubicBezTo>
                  <a:cubicBezTo>
                    <a:pt x="109" y="12"/>
                    <a:pt x="114" y="18"/>
                    <a:pt x="120" y="18"/>
                  </a:cubicBezTo>
                  <a:cubicBezTo>
                    <a:pt x="131" y="24"/>
                    <a:pt x="143" y="30"/>
                    <a:pt x="154" y="42"/>
                  </a:cubicBezTo>
                  <a:cubicBezTo>
                    <a:pt x="160" y="42"/>
                    <a:pt x="165" y="48"/>
                    <a:pt x="171" y="54"/>
                  </a:cubicBezTo>
                  <a:cubicBezTo>
                    <a:pt x="194" y="65"/>
                    <a:pt x="228" y="89"/>
                    <a:pt x="251" y="95"/>
                  </a:cubicBezTo>
                  <a:cubicBezTo>
                    <a:pt x="251" y="95"/>
                    <a:pt x="251" y="95"/>
                    <a:pt x="251" y="101"/>
                  </a:cubicBezTo>
                  <a:cubicBezTo>
                    <a:pt x="251" y="101"/>
                    <a:pt x="251" y="101"/>
                    <a:pt x="256" y="107"/>
                  </a:cubicBezTo>
                  <a:cubicBezTo>
                    <a:pt x="245" y="112"/>
                    <a:pt x="234" y="107"/>
                    <a:pt x="222" y="101"/>
                  </a:cubicBezTo>
                  <a:cubicBezTo>
                    <a:pt x="205" y="95"/>
                    <a:pt x="188" y="83"/>
                    <a:pt x="177" y="77"/>
                  </a:cubicBezTo>
                  <a:cubicBezTo>
                    <a:pt x="177" y="77"/>
                    <a:pt x="171" y="77"/>
                    <a:pt x="171" y="71"/>
                  </a:cubicBezTo>
                  <a:cubicBezTo>
                    <a:pt x="160" y="65"/>
                    <a:pt x="148" y="59"/>
                    <a:pt x="137" y="54"/>
                  </a:cubicBezTo>
                  <a:cubicBezTo>
                    <a:pt x="126" y="48"/>
                    <a:pt x="120" y="42"/>
                    <a:pt x="109" y="36"/>
                  </a:cubicBezTo>
                  <a:cubicBezTo>
                    <a:pt x="103" y="36"/>
                    <a:pt x="91" y="30"/>
                    <a:pt x="86" y="30"/>
                  </a:cubicBezTo>
                  <a:cubicBezTo>
                    <a:pt x="80" y="30"/>
                    <a:pt x="74" y="24"/>
                    <a:pt x="69" y="24"/>
                  </a:cubicBezTo>
                  <a:cubicBezTo>
                    <a:pt x="57" y="18"/>
                    <a:pt x="40" y="18"/>
                    <a:pt x="29" y="24"/>
                  </a:cubicBezTo>
                  <a:cubicBezTo>
                    <a:pt x="23" y="30"/>
                    <a:pt x="12" y="36"/>
                    <a:pt x="0" y="36"/>
                  </a:cubicBezTo>
                  <a:cubicBezTo>
                    <a:pt x="0" y="36"/>
                    <a:pt x="0" y="36"/>
                    <a:pt x="0" y="36"/>
                  </a:cubicBezTo>
                  <a:cubicBezTo>
                    <a:pt x="0" y="36"/>
                    <a:pt x="0" y="36"/>
                    <a:pt x="0" y="36"/>
                  </a:cubicBezTo>
                  <a:cubicBezTo>
                    <a:pt x="0" y="36"/>
                    <a:pt x="0" y="36"/>
                    <a:pt x="0" y="30"/>
                  </a:cubicBezTo>
                  <a:cubicBezTo>
                    <a:pt x="0" y="24"/>
                    <a:pt x="6" y="24"/>
                    <a:pt x="6" y="18"/>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4" name="Freeform 406"/>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12" y="14"/>
                  </a:moveTo>
                  <a:cubicBezTo>
                    <a:pt x="18" y="7"/>
                    <a:pt x="41" y="0"/>
                    <a:pt x="47" y="0"/>
                  </a:cubicBezTo>
                  <a:cubicBezTo>
                    <a:pt x="53" y="0"/>
                    <a:pt x="64" y="0"/>
                    <a:pt x="70" y="0"/>
                  </a:cubicBezTo>
                  <a:cubicBezTo>
                    <a:pt x="82" y="0"/>
                    <a:pt x="94" y="7"/>
                    <a:pt x="105" y="14"/>
                  </a:cubicBezTo>
                  <a:cubicBezTo>
                    <a:pt x="111" y="14"/>
                    <a:pt x="117" y="14"/>
                    <a:pt x="123" y="20"/>
                  </a:cubicBezTo>
                  <a:cubicBezTo>
                    <a:pt x="134" y="27"/>
                    <a:pt x="146" y="33"/>
                    <a:pt x="158" y="40"/>
                  </a:cubicBezTo>
                  <a:cubicBezTo>
                    <a:pt x="163" y="47"/>
                    <a:pt x="169" y="53"/>
                    <a:pt x="175" y="53"/>
                  </a:cubicBezTo>
                  <a:cubicBezTo>
                    <a:pt x="192" y="73"/>
                    <a:pt x="233" y="99"/>
                    <a:pt x="251" y="106"/>
                  </a:cubicBezTo>
                  <a:cubicBezTo>
                    <a:pt x="256" y="106"/>
                    <a:pt x="256" y="106"/>
                    <a:pt x="256" y="106"/>
                  </a:cubicBezTo>
                  <a:cubicBezTo>
                    <a:pt x="256" y="106"/>
                    <a:pt x="256" y="112"/>
                    <a:pt x="256" y="112"/>
                  </a:cubicBezTo>
                  <a:cubicBezTo>
                    <a:pt x="251" y="112"/>
                    <a:pt x="239" y="112"/>
                    <a:pt x="227" y="106"/>
                  </a:cubicBezTo>
                  <a:cubicBezTo>
                    <a:pt x="210" y="93"/>
                    <a:pt x="192" y="80"/>
                    <a:pt x="181" y="73"/>
                  </a:cubicBezTo>
                  <a:cubicBezTo>
                    <a:pt x="175" y="73"/>
                    <a:pt x="175" y="73"/>
                    <a:pt x="175" y="73"/>
                  </a:cubicBezTo>
                  <a:cubicBezTo>
                    <a:pt x="163" y="66"/>
                    <a:pt x="152" y="60"/>
                    <a:pt x="140" y="53"/>
                  </a:cubicBezTo>
                  <a:cubicBezTo>
                    <a:pt x="128" y="47"/>
                    <a:pt x="123" y="40"/>
                    <a:pt x="111" y="33"/>
                  </a:cubicBezTo>
                  <a:cubicBezTo>
                    <a:pt x="105" y="27"/>
                    <a:pt x="94" y="27"/>
                    <a:pt x="88" y="27"/>
                  </a:cubicBezTo>
                  <a:cubicBezTo>
                    <a:pt x="82" y="20"/>
                    <a:pt x="76" y="20"/>
                    <a:pt x="70" y="20"/>
                  </a:cubicBezTo>
                  <a:cubicBezTo>
                    <a:pt x="59" y="14"/>
                    <a:pt x="47" y="14"/>
                    <a:pt x="35" y="14"/>
                  </a:cubicBezTo>
                  <a:cubicBezTo>
                    <a:pt x="24" y="20"/>
                    <a:pt x="12" y="27"/>
                    <a:pt x="6" y="27"/>
                  </a:cubicBezTo>
                  <a:cubicBezTo>
                    <a:pt x="6" y="27"/>
                    <a:pt x="6" y="33"/>
                    <a:pt x="0" y="33"/>
                  </a:cubicBezTo>
                  <a:cubicBezTo>
                    <a:pt x="0" y="33"/>
                    <a:pt x="0" y="33"/>
                    <a:pt x="0" y="33"/>
                  </a:cubicBezTo>
                  <a:cubicBezTo>
                    <a:pt x="0" y="27"/>
                    <a:pt x="0" y="27"/>
                    <a:pt x="0" y="27"/>
                  </a:cubicBezTo>
                  <a:cubicBezTo>
                    <a:pt x="0" y="20"/>
                    <a:pt x="6" y="14"/>
                    <a:pt x="12" y="14"/>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5" name="Freeform 408"/>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2147483647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4"/>
                  </a:moveTo>
                  <a:cubicBezTo>
                    <a:pt x="12" y="7"/>
                    <a:pt x="42" y="0"/>
                    <a:pt x="48" y="0"/>
                  </a:cubicBezTo>
                  <a:cubicBezTo>
                    <a:pt x="54" y="0"/>
                    <a:pt x="60" y="7"/>
                    <a:pt x="66" y="7"/>
                  </a:cubicBezTo>
                  <a:cubicBezTo>
                    <a:pt x="84" y="7"/>
                    <a:pt x="96" y="7"/>
                    <a:pt x="108" y="20"/>
                  </a:cubicBezTo>
                  <a:cubicBezTo>
                    <a:pt x="108" y="20"/>
                    <a:pt x="120" y="20"/>
                    <a:pt x="120" y="27"/>
                  </a:cubicBezTo>
                  <a:cubicBezTo>
                    <a:pt x="131" y="33"/>
                    <a:pt x="143" y="40"/>
                    <a:pt x="155" y="47"/>
                  </a:cubicBezTo>
                  <a:cubicBezTo>
                    <a:pt x="161" y="53"/>
                    <a:pt x="167" y="53"/>
                    <a:pt x="173" y="60"/>
                  </a:cubicBezTo>
                  <a:cubicBezTo>
                    <a:pt x="191" y="73"/>
                    <a:pt x="239" y="99"/>
                    <a:pt x="251" y="106"/>
                  </a:cubicBezTo>
                  <a:cubicBezTo>
                    <a:pt x="251" y="106"/>
                    <a:pt x="251" y="106"/>
                    <a:pt x="256" y="106"/>
                  </a:cubicBezTo>
                  <a:cubicBezTo>
                    <a:pt x="256" y="112"/>
                    <a:pt x="251" y="112"/>
                    <a:pt x="251" y="112"/>
                  </a:cubicBezTo>
                  <a:cubicBezTo>
                    <a:pt x="245" y="112"/>
                    <a:pt x="233" y="106"/>
                    <a:pt x="221" y="99"/>
                  </a:cubicBezTo>
                  <a:cubicBezTo>
                    <a:pt x="203" y="93"/>
                    <a:pt x="185" y="80"/>
                    <a:pt x="173" y="73"/>
                  </a:cubicBezTo>
                  <a:cubicBezTo>
                    <a:pt x="173" y="73"/>
                    <a:pt x="167" y="66"/>
                    <a:pt x="167" y="66"/>
                  </a:cubicBezTo>
                  <a:cubicBezTo>
                    <a:pt x="155" y="66"/>
                    <a:pt x="149" y="53"/>
                    <a:pt x="137" y="47"/>
                  </a:cubicBezTo>
                  <a:cubicBezTo>
                    <a:pt x="125" y="47"/>
                    <a:pt x="120" y="33"/>
                    <a:pt x="108" y="33"/>
                  </a:cubicBezTo>
                  <a:cubicBezTo>
                    <a:pt x="102" y="27"/>
                    <a:pt x="90" y="27"/>
                    <a:pt x="84" y="20"/>
                  </a:cubicBezTo>
                  <a:cubicBezTo>
                    <a:pt x="78" y="20"/>
                    <a:pt x="72" y="20"/>
                    <a:pt x="66" y="14"/>
                  </a:cubicBezTo>
                  <a:cubicBezTo>
                    <a:pt x="54" y="14"/>
                    <a:pt x="42" y="14"/>
                    <a:pt x="30" y="14"/>
                  </a:cubicBezTo>
                  <a:cubicBezTo>
                    <a:pt x="24" y="20"/>
                    <a:pt x="12" y="27"/>
                    <a:pt x="6" y="27"/>
                  </a:cubicBezTo>
                  <a:cubicBezTo>
                    <a:pt x="0" y="27"/>
                    <a:pt x="0" y="27"/>
                    <a:pt x="0" y="27"/>
                  </a:cubicBezTo>
                  <a:cubicBezTo>
                    <a:pt x="0" y="27"/>
                    <a:pt x="0" y="27"/>
                    <a:pt x="0" y="27"/>
                  </a:cubicBezTo>
                  <a:cubicBezTo>
                    <a:pt x="0" y="27"/>
                    <a:pt x="0" y="27"/>
                    <a:pt x="0" y="27"/>
                  </a:cubicBezTo>
                  <a:cubicBezTo>
                    <a:pt x="0" y="20"/>
                    <a:pt x="6" y="14"/>
                    <a:pt x="6" y="14"/>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6" name="Freeform 409"/>
            <p:cNvSpPr>
              <a:spLocks/>
            </p:cNvSpPr>
            <p:nvPr/>
          </p:nvSpPr>
          <p:spPr bwMode="auto">
            <a:xfrm>
              <a:off x="6269038" y="5568951"/>
              <a:ext cx="28575"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1" y="0"/>
                  </a:moveTo>
                  <a:cubicBezTo>
                    <a:pt x="0" y="0"/>
                    <a:pt x="7" y="11"/>
                    <a:pt x="21" y="22"/>
                  </a:cubicBezTo>
                  <a:cubicBezTo>
                    <a:pt x="14" y="22"/>
                    <a:pt x="14" y="27"/>
                    <a:pt x="14" y="27"/>
                  </a:cubicBezTo>
                  <a:cubicBezTo>
                    <a:pt x="21" y="32"/>
                    <a:pt x="28" y="32"/>
                    <a:pt x="28" y="27"/>
                  </a:cubicBezTo>
                  <a:cubicBezTo>
                    <a:pt x="35" y="22"/>
                    <a:pt x="35" y="22"/>
                    <a:pt x="42" y="16"/>
                  </a:cubicBezTo>
                  <a:cubicBezTo>
                    <a:pt x="48" y="0"/>
                    <a:pt x="35" y="0"/>
                    <a:pt x="21"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7" name="Freeform 410"/>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0"/>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8" name="Freeform 411"/>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w 32"/>
                <a:gd name="T13" fmla="*/ 2147483647 h 32"/>
                <a:gd name="T14" fmla="*/ 2147483647 w 32"/>
                <a:gd name="T15" fmla="*/ 2147483647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0"/>
                  </a:moveTo>
                  <a:cubicBezTo>
                    <a:pt x="24" y="26"/>
                    <a:pt x="24" y="26"/>
                    <a:pt x="16" y="32"/>
                  </a:cubicBezTo>
                  <a:cubicBezTo>
                    <a:pt x="16" y="32"/>
                    <a:pt x="16" y="32"/>
                    <a:pt x="8" y="32"/>
                  </a:cubicBezTo>
                  <a:cubicBezTo>
                    <a:pt x="8" y="32"/>
                    <a:pt x="8" y="32"/>
                    <a:pt x="8" y="32"/>
                  </a:cubicBezTo>
                  <a:cubicBezTo>
                    <a:pt x="8" y="26"/>
                    <a:pt x="0" y="26"/>
                    <a:pt x="0" y="26"/>
                  </a:cubicBezTo>
                  <a:cubicBezTo>
                    <a:pt x="0" y="26"/>
                    <a:pt x="8" y="26"/>
                    <a:pt x="8" y="20"/>
                  </a:cubicBezTo>
                  <a:cubicBezTo>
                    <a:pt x="8" y="20"/>
                    <a:pt x="0" y="20"/>
                    <a:pt x="0" y="20"/>
                  </a:cubicBezTo>
                  <a:cubicBezTo>
                    <a:pt x="0" y="13"/>
                    <a:pt x="0" y="7"/>
                    <a:pt x="8" y="7"/>
                  </a:cubicBezTo>
                  <a:cubicBezTo>
                    <a:pt x="16" y="0"/>
                    <a:pt x="16" y="0"/>
                    <a:pt x="16" y="0"/>
                  </a:cubicBezTo>
                  <a:cubicBezTo>
                    <a:pt x="24" y="7"/>
                    <a:pt x="32" y="7"/>
                    <a:pt x="24"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9" name="Freeform 412"/>
            <p:cNvSpPr>
              <a:spLocks/>
            </p:cNvSpPr>
            <p:nvPr/>
          </p:nvSpPr>
          <p:spPr bwMode="auto">
            <a:xfrm>
              <a:off x="6278563" y="5568951"/>
              <a:ext cx="19050" cy="11113"/>
            </a:xfrm>
            <a:custGeom>
              <a:avLst/>
              <a:gdLst>
                <a:gd name="T0" fmla="*/ 2147483647 w 32"/>
                <a:gd name="T1" fmla="*/ 2147483647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4" y="11"/>
                  </a:moveTo>
                  <a:cubicBezTo>
                    <a:pt x="24" y="16"/>
                    <a:pt x="24" y="11"/>
                    <a:pt x="16" y="16"/>
                  </a:cubicBezTo>
                  <a:cubicBezTo>
                    <a:pt x="16" y="16"/>
                    <a:pt x="16" y="16"/>
                    <a:pt x="16" y="16"/>
                  </a:cubicBezTo>
                  <a:cubicBezTo>
                    <a:pt x="8" y="16"/>
                    <a:pt x="8" y="16"/>
                    <a:pt x="8" y="16"/>
                  </a:cubicBezTo>
                  <a:cubicBezTo>
                    <a:pt x="8" y="16"/>
                    <a:pt x="8" y="16"/>
                    <a:pt x="8" y="16"/>
                  </a:cubicBezTo>
                  <a:cubicBezTo>
                    <a:pt x="8" y="16"/>
                    <a:pt x="8" y="11"/>
                    <a:pt x="8" y="11"/>
                  </a:cubicBezTo>
                  <a:cubicBezTo>
                    <a:pt x="8" y="11"/>
                    <a:pt x="8" y="11"/>
                    <a:pt x="8" y="11"/>
                  </a:cubicBezTo>
                  <a:cubicBezTo>
                    <a:pt x="0" y="6"/>
                    <a:pt x="0" y="0"/>
                    <a:pt x="8" y="0"/>
                  </a:cubicBezTo>
                  <a:cubicBezTo>
                    <a:pt x="16" y="0"/>
                    <a:pt x="16" y="0"/>
                    <a:pt x="16" y="0"/>
                  </a:cubicBezTo>
                  <a:cubicBezTo>
                    <a:pt x="24" y="0"/>
                    <a:pt x="32" y="0"/>
                    <a:pt x="24"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0" name="Freeform 413"/>
            <p:cNvSpPr>
              <a:spLocks/>
            </p:cNvSpPr>
            <p:nvPr/>
          </p:nvSpPr>
          <p:spPr bwMode="auto">
            <a:xfrm>
              <a:off x="6278563" y="5568951"/>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6" y="11"/>
                    <a:pt x="16" y="11"/>
                    <a:pt x="11" y="16"/>
                  </a:cubicBezTo>
                  <a:cubicBezTo>
                    <a:pt x="11" y="16"/>
                    <a:pt x="11" y="16"/>
                    <a:pt x="11" y="16"/>
                  </a:cubicBezTo>
                  <a:cubicBezTo>
                    <a:pt x="11" y="16"/>
                    <a:pt x="6" y="16"/>
                    <a:pt x="6" y="16"/>
                  </a:cubicBezTo>
                  <a:cubicBezTo>
                    <a:pt x="6" y="16"/>
                    <a:pt x="6" y="16"/>
                    <a:pt x="6" y="16"/>
                  </a:cubicBezTo>
                  <a:cubicBezTo>
                    <a:pt x="6" y="16"/>
                    <a:pt x="6" y="11"/>
                    <a:pt x="6" y="11"/>
                  </a:cubicBezTo>
                  <a:cubicBezTo>
                    <a:pt x="6" y="11"/>
                    <a:pt x="6" y="11"/>
                    <a:pt x="6" y="11"/>
                  </a:cubicBezTo>
                  <a:cubicBezTo>
                    <a:pt x="6" y="6"/>
                    <a:pt x="0" y="6"/>
                    <a:pt x="6" y="0"/>
                  </a:cubicBezTo>
                  <a:cubicBezTo>
                    <a:pt x="6" y="0"/>
                    <a:pt x="11" y="0"/>
                    <a:pt x="11" y="0"/>
                  </a:cubicBezTo>
                  <a:cubicBezTo>
                    <a:pt x="16" y="0"/>
                    <a:pt x="16" y="0"/>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1" name="Freeform 414"/>
            <p:cNvSpPr>
              <a:spLocks/>
            </p:cNvSpPr>
            <p:nvPr/>
          </p:nvSpPr>
          <p:spPr bwMode="auto">
            <a:xfrm>
              <a:off x="6269038" y="5568951"/>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11"/>
                    <a:pt x="0" y="11"/>
                  </a:cubicBezTo>
                  <a:cubicBezTo>
                    <a:pt x="0" y="11"/>
                    <a:pt x="24" y="11"/>
                    <a:pt x="32" y="16"/>
                  </a:cubicBezTo>
                  <a:cubicBezTo>
                    <a:pt x="32"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2" name="Freeform 415"/>
            <p:cNvSpPr>
              <a:spLocks noEditPoints="1"/>
            </p:cNvSpPr>
            <p:nvPr/>
          </p:nvSpPr>
          <p:spPr bwMode="auto">
            <a:xfrm>
              <a:off x="6269038" y="55737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27"/>
                <a:gd name="T92" fmla="*/ 48 w 48"/>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27">
                  <a:moveTo>
                    <a:pt x="32" y="13"/>
                  </a:moveTo>
                  <a:lnTo>
                    <a:pt x="38" y="21"/>
                  </a:lnTo>
                  <a:lnTo>
                    <a:pt x="24" y="16"/>
                  </a:lnTo>
                  <a:lnTo>
                    <a:pt x="27" y="16"/>
                  </a:lnTo>
                  <a:lnTo>
                    <a:pt x="19" y="17"/>
                  </a:lnTo>
                  <a:lnTo>
                    <a:pt x="21" y="17"/>
                  </a:lnTo>
                  <a:lnTo>
                    <a:pt x="11" y="21"/>
                  </a:lnTo>
                  <a:lnTo>
                    <a:pt x="8" y="5"/>
                  </a:lnTo>
                  <a:lnTo>
                    <a:pt x="12" y="5"/>
                  </a:lnTo>
                  <a:lnTo>
                    <a:pt x="22" y="7"/>
                  </a:lnTo>
                  <a:lnTo>
                    <a:pt x="42" y="11"/>
                  </a:lnTo>
                  <a:lnTo>
                    <a:pt x="32" y="18"/>
                  </a:lnTo>
                  <a:lnTo>
                    <a:pt x="32" y="16"/>
                  </a:lnTo>
                  <a:lnTo>
                    <a:pt x="32" y="13"/>
                  </a:lnTo>
                  <a:close/>
                  <a:moveTo>
                    <a:pt x="48" y="16"/>
                  </a:moveTo>
                  <a:lnTo>
                    <a:pt x="48" y="18"/>
                  </a:lnTo>
                  <a:cubicBezTo>
                    <a:pt x="48" y="21"/>
                    <a:pt x="47" y="23"/>
                    <a:pt x="46" y="25"/>
                  </a:cubicBezTo>
                  <a:cubicBezTo>
                    <a:pt x="44" y="26"/>
                    <a:pt x="41" y="27"/>
                    <a:pt x="39" y="26"/>
                  </a:cubicBezTo>
                  <a:lnTo>
                    <a:pt x="21" y="22"/>
                  </a:lnTo>
                  <a:lnTo>
                    <a:pt x="12" y="21"/>
                  </a:lnTo>
                  <a:lnTo>
                    <a:pt x="8" y="21"/>
                  </a:lnTo>
                  <a:cubicBezTo>
                    <a:pt x="5" y="21"/>
                    <a:pt x="1" y="19"/>
                    <a:pt x="1" y="15"/>
                  </a:cubicBezTo>
                  <a:cubicBezTo>
                    <a:pt x="0" y="11"/>
                    <a:pt x="2" y="7"/>
                    <a:pt x="5" y="6"/>
                  </a:cubicBezTo>
                  <a:lnTo>
                    <a:pt x="15" y="2"/>
                  </a:lnTo>
                  <a:cubicBezTo>
                    <a:pt x="16" y="2"/>
                    <a:pt x="17" y="2"/>
                    <a:pt x="17" y="2"/>
                  </a:cubicBezTo>
                  <a:lnTo>
                    <a:pt x="25" y="1"/>
                  </a:lnTo>
                  <a:cubicBezTo>
                    <a:pt x="27" y="0"/>
                    <a:pt x="28" y="1"/>
                    <a:pt x="29" y="1"/>
                  </a:cubicBezTo>
                  <a:lnTo>
                    <a:pt x="43" y="6"/>
                  </a:lnTo>
                  <a:cubicBezTo>
                    <a:pt x="46" y="7"/>
                    <a:pt x="48" y="10"/>
                    <a:pt x="48" y="13"/>
                  </a:cubicBezTo>
                  <a:lnTo>
                    <a:pt x="4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3" name="Freeform 416"/>
            <p:cNvSpPr>
              <a:spLocks/>
            </p:cNvSpPr>
            <p:nvPr/>
          </p:nvSpPr>
          <p:spPr bwMode="auto">
            <a:xfrm>
              <a:off x="6178550" y="5538788"/>
              <a:ext cx="219075" cy="112713"/>
            </a:xfrm>
            <a:custGeom>
              <a:avLst/>
              <a:gdLst>
                <a:gd name="T0" fmla="*/ 2147483647 w 352"/>
                <a:gd name="T1" fmla="*/ 2147483647 h 176"/>
                <a:gd name="T2" fmla="*/ 2147483647 w 352"/>
                <a:gd name="T3" fmla="*/ 2147483647 h 176"/>
                <a:gd name="T4" fmla="*/ 2147483647 w 352"/>
                <a:gd name="T5" fmla="*/ 2147483647 h 176"/>
                <a:gd name="T6" fmla="*/ 2147483647 w 352"/>
                <a:gd name="T7" fmla="*/ 2147483647 h 176"/>
                <a:gd name="T8" fmla="*/ 2147483647 w 352"/>
                <a:gd name="T9" fmla="*/ 2147483647 h 176"/>
                <a:gd name="T10" fmla="*/ 2147483647 w 352"/>
                <a:gd name="T11" fmla="*/ 2147483647 h 176"/>
                <a:gd name="T12" fmla="*/ 2147483647 w 352"/>
                <a:gd name="T13" fmla="*/ 2147483647 h 176"/>
                <a:gd name="T14" fmla="*/ 2147483647 w 352"/>
                <a:gd name="T15" fmla="*/ 2147483647 h 176"/>
                <a:gd name="T16" fmla="*/ 2147483647 w 352"/>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
                <a:gd name="T28" fmla="*/ 0 h 176"/>
                <a:gd name="T29" fmla="*/ 352 w 352"/>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 h="176">
                  <a:moveTo>
                    <a:pt x="47" y="18"/>
                  </a:moveTo>
                  <a:cubicBezTo>
                    <a:pt x="47" y="18"/>
                    <a:pt x="0" y="88"/>
                    <a:pt x="112" y="135"/>
                  </a:cubicBezTo>
                  <a:cubicBezTo>
                    <a:pt x="112" y="135"/>
                    <a:pt x="218" y="176"/>
                    <a:pt x="288" y="135"/>
                  </a:cubicBezTo>
                  <a:cubicBezTo>
                    <a:pt x="288" y="135"/>
                    <a:pt x="352" y="100"/>
                    <a:pt x="352" y="100"/>
                  </a:cubicBezTo>
                  <a:cubicBezTo>
                    <a:pt x="352" y="100"/>
                    <a:pt x="352" y="94"/>
                    <a:pt x="347" y="100"/>
                  </a:cubicBezTo>
                  <a:cubicBezTo>
                    <a:pt x="341" y="100"/>
                    <a:pt x="264" y="147"/>
                    <a:pt x="223" y="147"/>
                  </a:cubicBezTo>
                  <a:cubicBezTo>
                    <a:pt x="223" y="147"/>
                    <a:pt x="141" y="147"/>
                    <a:pt x="112" y="124"/>
                  </a:cubicBezTo>
                  <a:cubicBezTo>
                    <a:pt x="112" y="124"/>
                    <a:pt x="18" y="94"/>
                    <a:pt x="53" y="24"/>
                  </a:cubicBezTo>
                  <a:cubicBezTo>
                    <a:pt x="53" y="24"/>
                    <a:pt x="59" y="0"/>
                    <a:pt x="4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4" name="Freeform 417"/>
            <p:cNvSpPr>
              <a:spLocks/>
            </p:cNvSpPr>
            <p:nvPr/>
          </p:nvSpPr>
          <p:spPr bwMode="auto">
            <a:xfrm>
              <a:off x="6238875" y="5580063"/>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0"/>
                  </a:moveTo>
                  <a:cubicBezTo>
                    <a:pt x="0" y="8"/>
                    <a:pt x="6" y="16"/>
                    <a:pt x="11" y="32"/>
                  </a:cubicBezTo>
                  <a:cubicBezTo>
                    <a:pt x="6" y="32"/>
                    <a:pt x="6" y="40"/>
                    <a:pt x="11" y="40"/>
                  </a:cubicBezTo>
                  <a:cubicBezTo>
                    <a:pt x="16" y="48"/>
                    <a:pt x="16" y="48"/>
                    <a:pt x="22" y="48"/>
                  </a:cubicBezTo>
                  <a:cubicBezTo>
                    <a:pt x="27" y="32"/>
                    <a:pt x="27" y="40"/>
                    <a:pt x="32" y="24"/>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5" name="Freeform 418"/>
            <p:cNvSpPr>
              <a:spLocks/>
            </p:cNvSpPr>
            <p:nvPr/>
          </p:nvSpPr>
          <p:spPr bwMode="auto">
            <a:xfrm>
              <a:off x="6248400"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10" y="32"/>
                  </a:cubicBezTo>
                  <a:cubicBezTo>
                    <a:pt x="7" y="32"/>
                    <a:pt x="7" y="32"/>
                    <a:pt x="7" y="32"/>
                  </a:cubicBezTo>
                  <a:cubicBezTo>
                    <a:pt x="7" y="32"/>
                    <a:pt x="7" y="32"/>
                    <a:pt x="4" y="32"/>
                  </a:cubicBezTo>
                  <a:cubicBezTo>
                    <a:pt x="4" y="32"/>
                    <a:pt x="4" y="32"/>
                    <a:pt x="4" y="26"/>
                  </a:cubicBezTo>
                  <a:cubicBezTo>
                    <a:pt x="4" y="26"/>
                    <a:pt x="4" y="26"/>
                    <a:pt x="4" y="26"/>
                  </a:cubicBezTo>
                  <a:cubicBezTo>
                    <a:pt x="4" y="26"/>
                    <a:pt x="4" y="20"/>
                    <a:pt x="4" y="20"/>
                  </a:cubicBezTo>
                  <a:cubicBezTo>
                    <a:pt x="0" y="13"/>
                    <a:pt x="0" y="7"/>
                    <a:pt x="7" y="7"/>
                  </a:cubicBezTo>
                  <a:cubicBezTo>
                    <a:pt x="10" y="0"/>
                    <a:pt x="10" y="0"/>
                    <a:pt x="10" y="0"/>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6" name="Freeform 419"/>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3" y="12"/>
                    <a:pt x="13" y="12"/>
                    <a:pt x="10" y="16"/>
                  </a:cubicBezTo>
                  <a:cubicBezTo>
                    <a:pt x="10" y="16"/>
                    <a:pt x="7" y="16"/>
                    <a:pt x="7" y="16"/>
                  </a:cubicBezTo>
                  <a:cubicBezTo>
                    <a:pt x="7" y="16"/>
                    <a:pt x="7" y="16"/>
                    <a:pt x="7" y="16"/>
                  </a:cubicBezTo>
                  <a:cubicBezTo>
                    <a:pt x="4" y="16"/>
                    <a:pt x="4" y="12"/>
                    <a:pt x="4" y="12"/>
                  </a:cubicBezTo>
                  <a:cubicBezTo>
                    <a:pt x="4" y="12"/>
                    <a:pt x="4" y="12"/>
                    <a:pt x="7" y="12"/>
                  </a:cubicBezTo>
                  <a:cubicBezTo>
                    <a:pt x="4" y="8"/>
                    <a:pt x="4" y="8"/>
                    <a:pt x="4" y="8"/>
                  </a:cubicBezTo>
                  <a:cubicBezTo>
                    <a:pt x="4" y="4"/>
                    <a:pt x="0" y="0"/>
                    <a:pt x="7" y="0"/>
                  </a:cubicBezTo>
                  <a:cubicBezTo>
                    <a:pt x="7" y="0"/>
                    <a:pt x="10" y="0"/>
                    <a:pt x="10" y="0"/>
                  </a:cubicBezTo>
                  <a:cubicBezTo>
                    <a:pt x="13" y="0"/>
                    <a:pt x="16" y="0"/>
                    <a:pt x="13"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7" name="Freeform 420"/>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6" y="12"/>
                    <a:pt x="16" y="12"/>
                    <a:pt x="11" y="12"/>
                  </a:cubicBezTo>
                  <a:cubicBezTo>
                    <a:pt x="11" y="16"/>
                    <a:pt x="6" y="16"/>
                    <a:pt x="6" y="16"/>
                  </a:cubicBezTo>
                  <a:cubicBezTo>
                    <a:pt x="6" y="16"/>
                    <a:pt x="6" y="16"/>
                    <a:pt x="6" y="16"/>
                  </a:cubicBezTo>
                  <a:cubicBezTo>
                    <a:pt x="6" y="12"/>
                    <a:pt x="0" y="12"/>
                    <a:pt x="6" y="12"/>
                  </a:cubicBezTo>
                  <a:cubicBezTo>
                    <a:pt x="0" y="12"/>
                    <a:pt x="6" y="12"/>
                    <a:pt x="6" y="12"/>
                  </a:cubicBezTo>
                  <a:cubicBezTo>
                    <a:pt x="6" y="8"/>
                    <a:pt x="6" y="8"/>
                    <a:pt x="6" y="8"/>
                  </a:cubicBezTo>
                  <a:cubicBezTo>
                    <a:pt x="0" y="4"/>
                    <a:pt x="0" y="0"/>
                    <a:pt x="6" y="0"/>
                  </a:cubicBezTo>
                  <a:cubicBezTo>
                    <a:pt x="6" y="0"/>
                    <a:pt x="11" y="0"/>
                    <a:pt x="11" y="0"/>
                  </a:cubicBezTo>
                  <a:cubicBezTo>
                    <a:pt x="16" y="0"/>
                    <a:pt x="16" y="4"/>
                    <a:pt x="16"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8" name="Freeform 421"/>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11" y="16"/>
                  </a:cubicBezTo>
                  <a:cubicBezTo>
                    <a:pt x="11" y="16"/>
                    <a:pt x="11" y="16"/>
                    <a:pt x="6" y="16"/>
                  </a:cubicBezTo>
                  <a:cubicBezTo>
                    <a:pt x="6" y="16"/>
                    <a:pt x="6" y="16"/>
                    <a:pt x="6" y="16"/>
                  </a:cubicBezTo>
                  <a:cubicBezTo>
                    <a:pt x="6" y="16"/>
                    <a:pt x="6" y="16"/>
                    <a:pt x="6" y="16"/>
                  </a:cubicBezTo>
                  <a:cubicBezTo>
                    <a:pt x="6" y="16"/>
                    <a:pt x="6" y="16"/>
                    <a:pt x="6" y="16"/>
                  </a:cubicBezTo>
                  <a:cubicBezTo>
                    <a:pt x="6" y="11"/>
                    <a:pt x="6" y="11"/>
                    <a:pt x="6" y="11"/>
                  </a:cubicBezTo>
                  <a:cubicBezTo>
                    <a:pt x="0" y="6"/>
                    <a:pt x="0" y="6"/>
                    <a:pt x="6" y="0"/>
                  </a:cubicBezTo>
                  <a:cubicBezTo>
                    <a:pt x="6" y="0"/>
                    <a:pt x="6" y="0"/>
                    <a:pt x="11" y="0"/>
                  </a:cubicBezTo>
                  <a:cubicBezTo>
                    <a:pt x="11" y="0"/>
                    <a:pt x="16" y="6"/>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9" name="Freeform 422"/>
            <p:cNvSpPr>
              <a:spLocks/>
            </p:cNvSpPr>
            <p:nvPr/>
          </p:nvSpPr>
          <p:spPr bwMode="auto">
            <a:xfrm>
              <a:off x="6248400" y="5589588"/>
              <a:ext cx="9525" cy="11113"/>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6" y="0"/>
                  </a:moveTo>
                  <a:cubicBezTo>
                    <a:pt x="0" y="0"/>
                    <a:pt x="6" y="0"/>
                    <a:pt x="6" y="8"/>
                  </a:cubicBezTo>
                  <a:cubicBezTo>
                    <a:pt x="6" y="8"/>
                    <a:pt x="6" y="16"/>
                    <a:pt x="6" y="16"/>
                  </a:cubicBezTo>
                  <a:cubicBezTo>
                    <a:pt x="6" y="16"/>
                    <a:pt x="6" y="16"/>
                    <a:pt x="11" y="16"/>
                  </a:cubicBezTo>
                  <a:cubicBezTo>
                    <a:pt x="11" y="8"/>
                    <a:pt x="11" y="8"/>
                    <a:pt x="11" y="8"/>
                  </a:cubicBezTo>
                  <a:cubicBezTo>
                    <a:pt x="16" y="0"/>
                    <a:pt x="11" y="0"/>
                    <a:pt x="6"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0" name="Freeform 423"/>
            <p:cNvSpPr>
              <a:spLocks/>
            </p:cNvSpPr>
            <p:nvPr/>
          </p:nvSpPr>
          <p:spPr bwMode="auto">
            <a:xfrm>
              <a:off x="6238875" y="5589588"/>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1" name="Freeform 424"/>
            <p:cNvSpPr>
              <a:spLocks noEditPoints="1"/>
            </p:cNvSpPr>
            <p:nvPr/>
          </p:nvSpPr>
          <p:spPr bwMode="auto">
            <a:xfrm>
              <a:off x="6238875" y="5592763"/>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2" name="Freeform 425"/>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6"/>
                    <a:pt x="11" y="22"/>
                  </a:cubicBezTo>
                  <a:cubicBezTo>
                    <a:pt x="6" y="27"/>
                    <a:pt x="6" y="27"/>
                    <a:pt x="11" y="32"/>
                  </a:cubicBezTo>
                  <a:cubicBezTo>
                    <a:pt x="11" y="32"/>
                    <a:pt x="16" y="32"/>
                    <a:pt x="16" y="32"/>
                  </a:cubicBezTo>
                  <a:cubicBezTo>
                    <a:pt x="27" y="27"/>
                    <a:pt x="27" y="27"/>
                    <a:pt x="27" y="16"/>
                  </a:cubicBezTo>
                  <a:cubicBezTo>
                    <a:pt x="32" y="6"/>
                    <a:pt x="27"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3" name="Freeform 426"/>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13"/>
                  </a:moveTo>
                  <a:cubicBezTo>
                    <a:pt x="26" y="26"/>
                    <a:pt x="26" y="26"/>
                    <a:pt x="13" y="32"/>
                  </a:cubicBezTo>
                  <a:cubicBezTo>
                    <a:pt x="13" y="32"/>
                    <a:pt x="13" y="32"/>
                    <a:pt x="13" y="32"/>
                  </a:cubicBezTo>
                  <a:cubicBezTo>
                    <a:pt x="13" y="32"/>
                    <a:pt x="7" y="32"/>
                    <a:pt x="7" y="32"/>
                  </a:cubicBezTo>
                  <a:cubicBezTo>
                    <a:pt x="7" y="26"/>
                    <a:pt x="7" y="26"/>
                    <a:pt x="7" y="26"/>
                  </a:cubicBezTo>
                  <a:cubicBezTo>
                    <a:pt x="7" y="26"/>
                    <a:pt x="7" y="20"/>
                    <a:pt x="7" y="20"/>
                  </a:cubicBezTo>
                  <a:cubicBezTo>
                    <a:pt x="7" y="20"/>
                    <a:pt x="7" y="20"/>
                    <a:pt x="7" y="13"/>
                  </a:cubicBezTo>
                  <a:cubicBezTo>
                    <a:pt x="0" y="7"/>
                    <a:pt x="0" y="0"/>
                    <a:pt x="13" y="0"/>
                  </a:cubicBezTo>
                  <a:cubicBezTo>
                    <a:pt x="13" y="0"/>
                    <a:pt x="20" y="0"/>
                    <a:pt x="20" y="0"/>
                  </a:cubicBezTo>
                  <a:cubicBezTo>
                    <a:pt x="26" y="0"/>
                    <a:pt x="32" y="7"/>
                    <a:pt x="26"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4" name="Freeform 427"/>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3"/>
                  </a:moveTo>
                  <a:cubicBezTo>
                    <a:pt x="32" y="26"/>
                    <a:pt x="32" y="20"/>
                    <a:pt x="24" y="26"/>
                  </a:cubicBezTo>
                  <a:cubicBezTo>
                    <a:pt x="16" y="26"/>
                    <a:pt x="16" y="26"/>
                    <a:pt x="16" y="26"/>
                  </a:cubicBezTo>
                  <a:cubicBezTo>
                    <a:pt x="16" y="32"/>
                    <a:pt x="16" y="26"/>
                    <a:pt x="8" y="26"/>
                  </a:cubicBezTo>
                  <a:cubicBezTo>
                    <a:pt x="8" y="26"/>
                    <a:pt x="8" y="26"/>
                    <a:pt x="8" y="26"/>
                  </a:cubicBezTo>
                  <a:cubicBezTo>
                    <a:pt x="8" y="20"/>
                    <a:pt x="8" y="20"/>
                    <a:pt x="8" y="20"/>
                  </a:cubicBezTo>
                  <a:cubicBezTo>
                    <a:pt x="8" y="20"/>
                    <a:pt x="8" y="20"/>
                    <a:pt x="8" y="13"/>
                  </a:cubicBezTo>
                  <a:cubicBezTo>
                    <a:pt x="0" y="7"/>
                    <a:pt x="0" y="7"/>
                    <a:pt x="16" y="0"/>
                  </a:cubicBezTo>
                  <a:cubicBezTo>
                    <a:pt x="16" y="0"/>
                    <a:pt x="24" y="0"/>
                    <a:pt x="24" y="0"/>
                  </a:cubicBezTo>
                  <a:cubicBezTo>
                    <a:pt x="32" y="0"/>
                    <a:pt x="32" y="7"/>
                    <a:pt x="32" y="13"/>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5" name="Freeform 428"/>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w 32"/>
                <a:gd name="T11" fmla="*/ 2147483647 h 32"/>
                <a:gd name="T12" fmla="*/ 0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1"/>
                  </a:moveTo>
                  <a:cubicBezTo>
                    <a:pt x="22" y="22"/>
                    <a:pt x="22" y="22"/>
                    <a:pt x="22" y="32"/>
                  </a:cubicBezTo>
                  <a:cubicBezTo>
                    <a:pt x="11" y="32"/>
                    <a:pt x="11" y="32"/>
                    <a:pt x="11" y="32"/>
                  </a:cubicBezTo>
                  <a:cubicBezTo>
                    <a:pt x="11" y="32"/>
                    <a:pt x="11" y="32"/>
                    <a:pt x="11" y="32"/>
                  </a:cubicBezTo>
                  <a:cubicBezTo>
                    <a:pt x="0" y="32"/>
                    <a:pt x="0" y="32"/>
                    <a:pt x="0" y="22"/>
                  </a:cubicBezTo>
                  <a:cubicBezTo>
                    <a:pt x="0" y="22"/>
                    <a:pt x="0" y="22"/>
                    <a:pt x="0" y="22"/>
                  </a:cubicBezTo>
                  <a:cubicBezTo>
                    <a:pt x="0" y="22"/>
                    <a:pt x="0" y="22"/>
                    <a:pt x="0" y="11"/>
                  </a:cubicBezTo>
                  <a:cubicBezTo>
                    <a:pt x="0" y="11"/>
                    <a:pt x="0" y="0"/>
                    <a:pt x="11" y="0"/>
                  </a:cubicBezTo>
                  <a:cubicBezTo>
                    <a:pt x="11" y="0"/>
                    <a:pt x="11" y="0"/>
                    <a:pt x="22" y="0"/>
                  </a:cubicBezTo>
                  <a:cubicBezTo>
                    <a:pt x="32" y="0"/>
                    <a:pt x="32" y="0"/>
                    <a:pt x="3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6" name="Freeform 429"/>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2" y="11"/>
                  </a:moveTo>
                  <a:cubicBezTo>
                    <a:pt x="22" y="22"/>
                    <a:pt x="22" y="22"/>
                    <a:pt x="22" y="22"/>
                  </a:cubicBezTo>
                  <a:cubicBezTo>
                    <a:pt x="22" y="32"/>
                    <a:pt x="11" y="32"/>
                    <a:pt x="11" y="32"/>
                  </a:cubicBezTo>
                  <a:cubicBezTo>
                    <a:pt x="11" y="32"/>
                    <a:pt x="11" y="32"/>
                    <a:pt x="11" y="32"/>
                  </a:cubicBezTo>
                  <a:cubicBezTo>
                    <a:pt x="11" y="32"/>
                    <a:pt x="11" y="22"/>
                    <a:pt x="11" y="22"/>
                  </a:cubicBezTo>
                  <a:cubicBezTo>
                    <a:pt x="0" y="22"/>
                    <a:pt x="0" y="22"/>
                    <a:pt x="11" y="22"/>
                  </a:cubicBezTo>
                  <a:cubicBezTo>
                    <a:pt x="0" y="22"/>
                    <a:pt x="0" y="22"/>
                    <a:pt x="11" y="11"/>
                  </a:cubicBezTo>
                  <a:cubicBezTo>
                    <a:pt x="0" y="11"/>
                    <a:pt x="0" y="0"/>
                    <a:pt x="11" y="0"/>
                  </a:cubicBezTo>
                  <a:cubicBezTo>
                    <a:pt x="11" y="0"/>
                    <a:pt x="11" y="0"/>
                    <a:pt x="22" y="0"/>
                  </a:cubicBezTo>
                  <a:cubicBezTo>
                    <a:pt x="22" y="0"/>
                    <a:pt x="32" y="0"/>
                    <a:pt x="22"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7" name="Freeform 430"/>
            <p:cNvSpPr>
              <a:spLocks/>
            </p:cNvSpPr>
            <p:nvPr/>
          </p:nvSpPr>
          <p:spPr bwMode="auto">
            <a:xfrm>
              <a:off x="6227763" y="5548313"/>
              <a:ext cx="20638" cy="11113"/>
            </a:xfrm>
            <a:custGeom>
              <a:avLst/>
              <a:gdLst>
                <a:gd name="T0" fmla="*/ 2147483647 w 32"/>
                <a:gd name="T1" fmla="*/ 0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0" y="0"/>
                    <a:pt x="0" y="8"/>
                    <a:pt x="11" y="16"/>
                  </a:cubicBezTo>
                  <a:cubicBezTo>
                    <a:pt x="11" y="16"/>
                    <a:pt x="11" y="16"/>
                    <a:pt x="11" y="16"/>
                  </a:cubicBezTo>
                  <a:cubicBezTo>
                    <a:pt x="11" y="16"/>
                    <a:pt x="11" y="16"/>
                    <a:pt x="11" y="16"/>
                  </a:cubicBezTo>
                  <a:cubicBezTo>
                    <a:pt x="22" y="16"/>
                    <a:pt x="22" y="16"/>
                    <a:pt x="22" y="8"/>
                  </a:cubicBezTo>
                  <a:cubicBezTo>
                    <a:pt x="32" y="0"/>
                    <a:pt x="22"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8" name="Freeform 431"/>
            <p:cNvSpPr>
              <a:spLocks/>
            </p:cNvSpPr>
            <p:nvPr/>
          </p:nvSpPr>
          <p:spPr bwMode="auto">
            <a:xfrm>
              <a:off x="62182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13" y="0"/>
                    <a:pt x="13" y="6"/>
                    <a:pt x="0" y="11"/>
                  </a:cubicBezTo>
                  <a:cubicBezTo>
                    <a:pt x="0" y="11"/>
                    <a:pt x="26" y="11"/>
                    <a:pt x="26" y="16"/>
                  </a:cubicBezTo>
                  <a:cubicBezTo>
                    <a:pt x="26"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9" name="Freeform 432"/>
            <p:cNvSpPr>
              <a:spLocks noEditPoints="1"/>
            </p:cNvSpPr>
            <p:nvPr/>
          </p:nvSpPr>
          <p:spPr bwMode="auto">
            <a:xfrm>
              <a:off x="62182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2147483647 w 49"/>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28"/>
                <a:gd name="T110" fmla="*/ 49 w 49"/>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28">
                  <a:moveTo>
                    <a:pt x="35" y="9"/>
                  </a:moveTo>
                  <a:lnTo>
                    <a:pt x="37" y="22"/>
                  </a:lnTo>
                  <a:lnTo>
                    <a:pt x="26" y="17"/>
                  </a:lnTo>
                  <a:lnTo>
                    <a:pt x="28" y="17"/>
                  </a:lnTo>
                  <a:lnTo>
                    <a:pt x="21" y="16"/>
                  </a:lnTo>
                  <a:lnTo>
                    <a:pt x="26" y="16"/>
                  </a:lnTo>
                  <a:lnTo>
                    <a:pt x="12" y="22"/>
                  </a:lnTo>
                  <a:lnTo>
                    <a:pt x="8" y="6"/>
                  </a:lnTo>
                  <a:lnTo>
                    <a:pt x="12" y="6"/>
                  </a:lnTo>
                  <a:lnTo>
                    <a:pt x="22" y="8"/>
                  </a:lnTo>
                  <a:lnTo>
                    <a:pt x="31" y="9"/>
                  </a:lnTo>
                  <a:cubicBezTo>
                    <a:pt x="33" y="9"/>
                    <a:pt x="34" y="9"/>
                    <a:pt x="35" y="10"/>
                  </a:cubicBezTo>
                  <a:lnTo>
                    <a:pt x="39" y="13"/>
                  </a:lnTo>
                  <a:lnTo>
                    <a:pt x="30" y="13"/>
                  </a:lnTo>
                  <a:lnTo>
                    <a:pt x="33" y="11"/>
                  </a:lnTo>
                  <a:lnTo>
                    <a:pt x="32" y="12"/>
                  </a:lnTo>
                  <a:lnTo>
                    <a:pt x="35" y="9"/>
                  </a:lnTo>
                  <a:close/>
                  <a:moveTo>
                    <a:pt x="43" y="23"/>
                  </a:moveTo>
                  <a:cubicBezTo>
                    <a:pt x="43" y="23"/>
                    <a:pt x="42" y="24"/>
                    <a:pt x="42" y="24"/>
                  </a:cubicBezTo>
                  <a:lnTo>
                    <a:pt x="39" y="26"/>
                  </a:lnTo>
                  <a:cubicBezTo>
                    <a:pt x="36" y="28"/>
                    <a:pt x="32" y="28"/>
                    <a:pt x="30" y="26"/>
                  </a:cubicBezTo>
                  <a:lnTo>
                    <a:pt x="26" y="23"/>
                  </a:lnTo>
                  <a:lnTo>
                    <a:pt x="30" y="24"/>
                  </a:lnTo>
                  <a:lnTo>
                    <a:pt x="21" y="23"/>
                  </a:lnTo>
                  <a:lnTo>
                    <a:pt x="12" y="22"/>
                  </a:lnTo>
                  <a:lnTo>
                    <a:pt x="8" y="22"/>
                  </a:lnTo>
                  <a:cubicBezTo>
                    <a:pt x="5" y="22"/>
                    <a:pt x="1" y="20"/>
                    <a:pt x="1" y="16"/>
                  </a:cubicBezTo>
                  <a:cubicBezTo>
                    <a:pt x="0" y="12"/>
                    <a:pt x="2" y="9"/>
                    <a:pt x="5" y="7"/>
                  </a:cubicBezTo>
                  <a:lnTo>
                    <a:pt x="19" y="1"/>
                  </a:lnTo>
                  <a:cubicBezTo>
                    <a:pt x="21" y="1"/>
                    <a:pt x="22" y="0"/>
                    <a:pt x="24" y="1"/>
                  </a:cubicBezTo>
                  <a:lnTo>
                    <a:pt x="31" y="2"/>
                  </a:lnTo>
                  <a:cubicBezTo>
                    <a:pt x="31" y="2"/>
                    <a:pt x="32" y="2"/>
                    <a:pt x="33" y="2"/>
                  </a:cubicBezTo>
                  <a:lnTo>
                    <a:pt x="44" y="7"/>
                  </a:lnTo>
                  <a:cubicBezTo>
                    <a:pt x="46" y="8"/>
                    <a:pt x="48" y="10"/>
                    <a:pt x="48" y="13"/>
                  </a:cubicBezTo>
                  <a:cubicBezTo>
                    <a:pt x="49" y="16"/>
                    <a:pt x="48" y="18"/>
                    <a:pt x="46" y="20"/>
                  </a:cubicBezTo>
                  <a:lnTo>
                    <a:pt x="43"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0" name="Freeform 433"/>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9" y="8"/>
                  </a:moveTo>
                  <a:cubicBezTo>
                    <a:pt x="5" y="0"/>
                    <a:pt x="10" y="16"/>
                    <a:pt x="10" y="32"/>
                  </a:cubicBezTo>
                  <a:cubicBezTo>
                    <a:pt x="5" y="32"/>
                    <a:pt x="0" y="32"/>
                    <a:pt x="5" y="40"/>
                  </a:cubicBezTo>
                  <a:cubicBezTo>
                    <a:pt x="5" y="48"/>
                    <a:pt x="5" y="48"/>
                    <a:pt x="10" y="48"/>
                  </a:cubicBezTo>
                  <a:cubicBezTo>
                    <a:pt x="19" y="40"/>
                    <a:pt x="19" y="48"/>
                    <a:pt x="23" y="32"/>
                  </a:cubicBezTo>
                  <a:cubicBezTo>
                    <a:pt x="32" y="24"/>
                    <a:pt x="28" y="16"/>
                    <a:pt x="19"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1" name="Freeform 434"/>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26" y="32"/>
                  </a:moveTo>
                  <a:cubicBezTo>
                    <a:pt x="20" y="40"/>
                    <a:pt x="20" y="40"/>
                    <a:pt x="7" y="40"/>
                  </a:cubicBezTo>
                  <a:cubicBezTo>
                    <a:pt x="7" y="48"/>
                    <a:pt x="7" y="40"/>
                    <a:pt x="0" y="40"/>
                  </a:cubicBezTo>
                  <a:cubicBezTo>
                    <a:pt x="0" y="40"/>
                    <a:pt x="0" y="40"/>
                    <a:pt x="0" y="40"/>
                  </a:cubicBezTo>
                  <a:cubicBezTo>
                    <a:pt x="0" y="32"/>
                    <a:pt x="0" y="32"/>
                    <a:pt x="0" y="32"/>
                  </a:cubicBezTo>
                  <a:cubicBezTo>
                    <a:pt x="0" y="32"/>
                    <a:pt x="0" y="32"/>
                    <a:pt x="7" y="32"/>
                  </a:cubicBezTo>
                  <a:cubicBezTo>
                    <a:pt x="7" y="24"/>
                    <a:pt x="7" y="24"/>
                    <a:pt x="7" y="24"/>
                  </a:cubicBezTo>
                  <a:cubicBezTo>
                    <a:pt x="7" y="8"/>
                    <a:pt x="7" y="0"/>
                    <a:pt x="20" y="8"/>
                  </a:cubicBezTo>
                  <a:cubicBezTo>
                    <a:pt x="20" y="8"/>
                    <a:pt x="26" y="16"/>
                    <a:pt x="26" y="16"/>
                  </a:cubicBezTo>
                  <a:cubicBezTo>
                    <a:pt x="32" y="16"/>
                    <a:pt x="32" y="24"/>
                    <a:pt x="2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2" name="Freeform 435"/>
            <p:cNvSpPr>
              <a:spLocks/>
            </p:cNvSpPr>
            <p:nvPr/>
          </p:nvSpPr>
          <p:spPr bwMode="auto">
            <a:xfrm>
              <a:off x="6269038" y="5527676"/>
              <a:ext cx="19050" cy="11113"/>
            </a:xfrm>
            <a:custGeom>
              <a:avLst/>
              <a:gdLst>
                <a:gd name="T0" fmla="*/ 2147483647 w 32"/>
                <a:gd name="T1" fmla="*/ 2147483647 h 16"/>
                <a:gd name="T2" fmla="*/ 2147483647 w 32"/>
                <a:gd name="T3" fmla="*/ 2147483647 h 16"/>
                <a:gd name="T4" fmla="*/ 2147483647 w 32"/>
                <a:gd name="T5" fmla="*/ 2147483647 h 16"/>
                <a:gd name="T6" fmla="*/ 0 w 32"/>
                <a:gd name="T7" fmla="*/ 2147483647 h 16"/>
                <a:gd name="T8" fmla="*/ 0 w 32"/>
                <a:gd name="T9" fmla="*/ 2147483647 h 16"/>
                <a:gd name="T10" fmla="*/ 2147483647 w 32"/>
                <a:gd name="T11" fmla="*/ 2147483647 h 16"/>
                <a:gd name="T12" fmla="*/ 2147483647 w 32"/>
                <a:gd name="T13" fmla="*/ 2147483647 h 16"/>
                <a:gd name="T14" fmla="*/ 2147483647 w 32"/>
                <a:gd name="T15" fmla="*/ 0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6" y="12"/>
                  </a:moveTo>
                  <a:cubicBezTo>
                    <a:pt x="20" y="16"/>
                    <a:pt x="20" y="16"/>
                    <a:pt x="7" y="16"/>
                  </a:cubicBezTo>
                  <a:cubicBezTo>
                    <a:pt x="7" y="16"/>
                    <a:pt x="7" y="16"/>
                    <a:pt x="7" y="16"/>
                  </a:cubicBezTo>
                  <a:cubicBezTo>
                    <a:pt x="7" y="16"/>
                    <a:pt x="0" y="16"/>
                    <a:pt x="0" y="16"/>
                  </a:cubicBezTo>
                  <a:cubicBezTo>
                    <a:pt x="0" y="12"/>
                    <a:pt x="0" y="12"/>
                    <a:pt x="0" y="12"/>
                  </a:cubicBezTo>
                  <a:cubicBezTo>
                    <a:pt x="7" y="12"/>
                    <a:pt x="7" y="12"/>
                    <a:pt x="7" y="12"/>
                  </a:cubicBezTo>
                  <a:cubicBezTo>
                    <a:pt x="7" y="8"/>
                    <a:pt x="7" y="8"/>
                    <a:pt x="7" y="8"/>
                  </a:cubicBezTo>
                  <a:cubicBezTo>
                    <a:pt x="7" y="4"/>
                    <a:pt x="7" y="0"/>
                    <a:pt x="20" y="0"/>
                  </a:cubicBezTo>
                  <a:cubicBezTo>
                    <a:pt x="20" y="4"/>
                    <a:pt x="26" y="4"/>
                    <a:pt x="26" y="4"/>
                  </a:cubicBezTo>
                  <a:cubicBezTo>
                    <a:pt x="32" y="4"/>
                    <a:pt x="32" y="8"/>
                    <a:pt x="26"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3" name="Freeform 436"/>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2"/>
                  </a:moveTo>
                  <a:cubicBezTo>
                    <a:pt x="11" y="16"/>
                    <a:pt x="11" y="16"/>
                    <a:pt x="6" y="16"/>
                  </a:cubicBezTo>
                  <a:cubicBezTo>
                    <a:pt x="6" y="16"/>
                    <a:pt x="0" y="16"/>
                    <a:pt x="0" y="16"/>
                  </a:cubicBezTo>
                  <a:cubicBezTo>
                    <a:pt x="0" y="16"/>
                    <a:pt x="0" y="16"/>
                    <a:pt x="0" y="12"/>
                  </a:cubicBezTo>
                  <a:cubicBezTo>
                    <a:pt x="0" y="12"/>
                    <a:pt x="0" y="12"/>
                    <a:pt x="0" y="12"/>
                  </a:cubicBezTo>
                  <a:cubicBezTo>
                    <a:pt x="0" y="12"/>
                    <a:pt x="0" y="12"/>
                    <a:pt x="0" y="12"/>
                  </a:cubicBezTo>
                  <a:cubicBezTo>
                    <a:pt x="0" y="8"/>
                    <a:pt x="0" y="8"/>
                    <a:pt x="0" y="8"/>
                  </a:cubicBezTo>
                  <a:cubicBezTo>
                    <a:pt x="0" y="4"/>
                    <a:pt x="0" y="0"/>
                    <a:pt x="11" y="4"/>
                  </a:cubicBezTo>
                  <a:cubicBezTo>
                    <a:pt x="11" y="4"/>
                    <a:pt x="11" y="4"/>
                    <a:pt x="11" y="4"/>
                  </a:cubicBezTo>
                  <a:cubicBezTo>
                    <a:pt x="16" y="4"/>
                    <a:pt x="16" y="8"/>
                    <a:pt x="11"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4" name="Freeform 437"/>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0" y="16"/>
                    <a:pt x="0" y="11"/>
                    <a:pt x="0" y="11"/>
                  </a:cubicBezTo>
                  <a:cubicBezTo>
                    <a:pt x="0" y="11"/>
                    <a:pt x="0" y="11"/>
                    <a:pt x="0" y="11"/>
                  </a:cubicBezTo>
                  <a:cubicBezTo>
                    <a:pt x="0" y="11"/>
                    <a:pt x="0" y="11"/>
                    <a:pt x="0" y="11"/>
                  </a:cubicBezTo>
                  <a:cubicBezTo>
                    <a:pt x="0" y="6"/>
                    <a:pt x="0" y="6"/>
                    <a:pt x="6" y="6"/>
                  </a:cubicBezTo>
                  <a:cubicBezTo>
                    <a:pt x="6" y="0"/>
                    <a:pt x="6" y="0"/>
                    <a:pt x="6" y="0"/>
                  </a:cubicBezTo>
                  <a:cubicBezTo>
                    <a:pt x="11" y="0"/>
                    <a:pt x="11" y="0"/>
                    <a:pt x="11" y="0"/>
                  </a:cubicBezTo>
                  <a:cubicBezTo>
                    <a:pt x="16" y="6"/>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5" name="Freeform 438"/>
            <p:cNvSpPr>
              <a:spLocks/>
            </p:cNvSpPr>
            <p:nvPr/>
          </p:nvSpPr>
          <p:spPr bwMode="auto">
            <a:xfrm>
              <a:off x="6269038" y="5527676"/>
              <a:ext cx="9525" cy="11113"/>
            </a:xfrm>
            <a:custGeom>
              <a:avLst/>
              <a:gdLst>
                <a:gd name="T0" fmla="*/ 2147483647 w 16"/>
                <a:gd name="T1" fmla="*/ 0 h 16"/>
                <a:gd name="T2" fmla="*/ 2147483647 w 16"/>
                <a:gd name="T3" fmla="*/ 2147483647 h 16"/>
                <a:gd name="T4" fmla="*/ 0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1" y="0"/>
                  </a:moveTo>
                  <a:cubicBezTo>
                    <a:pt x="6" y="0"/>
                    <a:pt x="6" y="8"/>
                    <a:pt x="6" y="8"/>
                  </a:cubicBezTo>
                  <a:cubicBezTo>
                    <a:pt x="0" y="8"/>
                    <a:pt x="0" y="16"/>
                    <a:pt x="0" y="16"/>
                  </a:cubicBezTo>
                  <a:cubicBezTo>
                    <a:pt x="0" y="16"/>
                    <a:pt x="6" y="16"/>
                    <a:pt x="6" y="16"/>
                  </a:cubicBezTo>
                  <a:cubicBezTo>
                    <a:pt x="11" y="16"/>
                    <a:pt x="11" y="16"/>
                    <a:pt x="11" y="16"/>
                  </a:cubicBezTo>
                  <a:cubicBezTo>
                    <a:pt x="16" y="8"/>
                    <a:pt x="11" y="8"/>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6" name="Freeform 439"/>
            <p:cNvSpPr>
              <a:spLocks/>
            </p:cNvSpPr>
            <p:nvPr/>
          </p:nvSpPr>
          <p:spPr bwMode="auto">
            <a:xfrm>
              <a:off x="6269038" y="5518151"/>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6" y="24"/>
                  </a:moveTo>
                  <a:cubicBezTo>
                    <a:pt x="8" y="0"/>
                    <a:pt x="4" y="8"/>
                    <a:pt x="0" y="8"/>
                  </a:cubicBezTo>
                  <a:cubicBezTo>
                    <a:pt x="0" y="8"/>
                    <a:pt x="12" y="24"/>
                    <a:pt x="12" y="32"/>
                  </a:cubicBezTo>
                  <a:cubicBezTo>
                    <a:pt x="12" y="32"/>
                    <a:pt x="16" y="24"/>
                    <a:pt x="16" y="24"/>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7" name="Freeform 440"/>
            <p:cNvSpPr>
              <a:spLocks noEditPoints="1"/>
            </p:cNvSpPr>
            <p:nvPr/>
          </p:nvSpPr>
          <p:spPr bwMode="auto">
            <a:xfrm>
              <a:off x="6269038" y="5522913"/>
              <a:ext cx="20638" cy="26988"/>
            </a:xfrm>
            <a:custGeom>
              <a:avLst/>
              <a:gdLst>
                <a:gd name="T0" fmla="*/ 2147483647 w 33"/>
                <a:gd name="T1" fmla="*/ 2147483647 h 42"/>
                <a:gd name="T2" fmla="*/ 2147483647 w 33"/>
                <a:gd name="T3" fmla="*/ 2147483647 h 42"/>
                <a:gd name="T4" fmla="*/ 2147483647 w 33"/>
                <a:gd name="T5" fmla="*/ 2147483647 h 42"/>
                <a:gd name="T6" fmla="*/ 2147483647 w 33"/>
                <a:gd name="T7" fmla="*/ 2147483647 h 42"/>
                <a:gd name="T8" fmla="*/ 2147483647 w 33"/>
                <a:gd name="T9" fmla="*/ 2147483647 h 42"/>
                <a:gd name="T10" fmla="*/ 2147483647 w 33"/>
                <a:gd name="T11" fmla="*/ 2147483647 h 42"/>
                <a:gd name="T12" fmla="*/ 2147483647 w 33"/>
                <a:gd name="T13" fmla="*/ 2147483647 h 42"/>
                <a:gd name="T14" fmla="*/ 2147483647 w 33"/>
                <a:gd name="T15" fmla="*/ 2147483647 h 42"/>
                <a:gd name="T16" fmla="*/ 2147483647 w 33"/>
                <a:gd name="T17" fmla="*/ 2147483647 h 42"/>
                <a:gd name="T18" fmla="*/ 2147483647 w 33"/>
                <a:gd name="T19" fmla="*/ 2147483647 h 42"/>
                <a:gd name="T20" fmla="*/ 2147483647 w 33"/>
                <a:gd name="T21" fmla="*/ 2147483647 h 42"/>
                <a:gd name="T22" fmla="*/ 2147483647 w 33"/>
                <a:gd name="T23" fmla="*/ 2147483647 h 42"/>
                <a:gd name="T24" fmla="*/ 2147483647 w 33"/>
                <a:gd name="T25" fmla="*/ 2147483647 h 42"/>
                <a:gd name="T26" fmla="*/ 2147483647 w 33"/>
                <a:gd name="T27" fmla="*/ 2147483647 h 42"/>
                <a:gd name="T28" fmla="*/ 2147483647 w 33"/>
                <a:gd name="T29" fmla="*/ 2147483647 h 42"/>
                <a:gd name="T30" fmla="*/ 2147483647 w 33"/>
                <a:gd name="T31" fmla="*/ 2147483647 h 42"/>
                <a:gd name="T32" fmla="*/ 2147483647 w 33"/>
                <a:gd name="T33" fmla="*/ 2147483647 h 42"/>
                <a:gd name="T34" fmla="*/ 2147483647 w 33"/>
                <a:gd name="T35" fmla="*/ 2147483647 h 42"/>
                <a:gd name="T36" fmla="*/ 2147483647 w 33"/>
                <a:gd name="T37" fmla="*/ 2147483647 h 42"/>
                <a:gd name="T38" fmla="*/ 2147483647 w 33"/>
                <a:gd name="T39" fmla="*/ 2147483647 h 42"/>
                <a:gd name="T40" fmla="*/ 2147483647 w 33"/>
                <a:gd name="T41" fmla="*/ 2147483647 h 42"/>
                <a:gd name="T42" fmla="*/ 2147483647 w 33"/>
                <a:gd name="T43" fmla="*/ 2147483647 h 42"/>
                <a:gd name="T44" fmla="*/ 2147483647 w 33"/>
                <a:gd name="T45" fmla="*/ 2147483647 h 42"/>
                <a:gd name="T46" fmla="*/ 2147483647 w 33"/>
                <a:gd name="T47" fmla="*/ 2147483647 h 42"/>
                <a:gd name="T48" fmla="*/ 2147483647 w 33"/>
                <a:gd name="T49" fmla="*/ 2147483647 h 42"/>
                <a:gd name="T50" fmla="*/ 2147483647 w 33"/>
                <a:gd name="T51" fmla="*/ 2147483647 h 42"/>
                <a:gd name="T52" fmla="*/ 2147483647 w 33"/>
                <a:gd name="T53" fmla="*/ 2147483647 h 42"/>
                <a:gd name="T54" fmla="*/ 2147483647 w 33"/>
                <a:gd name="T55" fmla="*/ 2147483647 h 42"/>
                <a:gd name="T56" fmla="*/ 2147483647 w 33"/>
                <a:gd name="T57" fmla="*/ 2147483647 h 42"/>
                <a:gd name="T58" fmla="*/ 2147483647 w 33"/>
                <a:gd name="T59" fmla="*/ 2147483647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42"/>
                <a:gd name="T92" fmla="*/ 33 w 33"/>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42">
                  <a:moveTo>
                    <a:pt x="17" y="22"/>
                  </a:moveTo>
                  <a:lnTo>
                    <a:pt x="17" y="28"/>
                  </a:lnTo>
                  <a:lnTo>
                    <a:pt x="12" y="15"/>
                  </a:lnTo>
                  <a:lnTo>
                    <a:pt x="14" y="18"/>
                  </a:lnTo>
                  <a:lnTo>
                    <a:pt x="10" y="14"/>
                  </a:lnTo>
                  <a:lnTo>
                    <a:pt x="17" y="16"/>
                  </a:lnTo>
                  <a:lnTo>
                    <a:pt x="10" y="17"/>
                  </a:lnTo>
                  <a:lnTo>
                    <a:pt x="15" y="5"/>
                  </a:lnTo>
                  <a:lnTo>
                    <a:pt x="21" y="14"/>
                  </a:lnTo>
                  <a:cubicBezTo>
                    <a:pt x="21" y="14"/>
                    <a:pt x="22" y="15"/>
                    <a:pt x="22" y="15"/>
                  </a:cubicBezTo>
                  <a:lnTo>
                    <a:pt x="28" y="30"/>
                  </a:lnTo>
                  <a:lnTo>
                    <a:pt x="13" y="30"/>
                  </a:lnTo>
                  <a:lnTo>
                    <a:pt x="15" y="26"/>
                  </a:lnTo>
                  <a:lnTo>
                    <a:pt x="17" y="22"/>
                  </a:lnTo>
                  <a:close/>
                  <a:moveTo>
                    <a:pt x="30" y="33"/>
                  </a:moveTo>
                  <a:lnTo>
                    <a:pt x="28" y="37"/>
                  </a:lnTo>
                  <a:cubicBezTo>
                    <a:pt x="26" y="40"/>
                    <a:pt x="23" y="42"/>
                    <a:pt x="20" y="41"/>
                  </a:cubicBezTo>
                  <a:cubicBezTo>
                    <a:pt x="17" y="41"/>
                    <a:pt x="14" y="39"/>
                    <a:pt x="13" y="36"/>
                  </a:cubicBezTo>
                  <a:lnTo>
                    <a:pt x="7" y="21"/>
                  </a:lnTo>
                  <a:lnTo>
                    <a:pt x="8" y="23"/>
                  </a:lnTo>
                  <a:lnTo>
                    <a:pt x="2" y="14"/>
                  </a:lnTo>
                  <a:cubicBezTo>
                    <a:pt x="0" y="12"/>
                    <a:pt x="0" y="9"/>
                    <a:pt x="1" y="6"/>
                  </a:cubicBezTo>
                  <a:cubicBezTo>
                    <a:pt x="2" y="4"/>
                    <a:pt x="5" y="2"/>
                    <a:pt x="7" y="2"/>
                  </a:cubicBezTo>
                  <a:lnTo>
                    <a:pt x="14" y="1"/>
                  </a:lnTo>
                  <a:cubicBezTo>
                    <a:pt x="17" y="0"/>
                    <a:pt x="19" y="1"/>
                    <a:pt x="21" y="3"/>
                  </a:cubicBezTo>
                  <a:lnTo>
                    <a:pt x="25" y="7"/>
                  </a:lnTo>
                  <a:cubicBezTo>
                    <a:pt x="26" y="8"/>
                    <a:pt x="27" y="9"/>
                    <a:pt x="27" y="10"/>
                  </a:cubicBezTo>
                  <a:lnTo>
                    <a:pt x="32" y="23"/>
                  </a:lnTo>
                  <a:cubicBezTo>
                    <a:pt x="33" y="25"/>
                    <a:pt x="33" y="27"/>
                    <a:pt x="32" y="29"/>
                  </a:cubicBezTo>
                  <a:lnTo>
                    <a:pt x="30"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8" name="Freeform 441"/>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6"/>
                  </a:moveTo>
                  <a:cubicBezTo>
                    <a:pt x="5" y="0"/>
                    <a:pt x="5" y="11"/>
                    <a:pt x="5" y="22"/>
                  </a:cubicBezTo>
                  <a:cubicBezTo>
                    <a:pt x="0" y="22"/>
                    <a:pt x="0" y="22"/>
                    <a:pt x="0" y="27"/>
                  </a:cubicBezTo>
                  <a:cubicBezTo>
                    <a:pt x="5" y="32"/>
                    <a:pt x="5" y="32"/>
                    <a:pt x="10" y="32"/>
                  </a:cubicBezTo>
                  <a:cubicBezTo>
                    <a:pt x="19" y="27"/>
                    <a:pt x="14" y="32"/>
                    <a:pt x="23" y="22"/>
                  </a:cubicBezTo>
                  <a:cubicBezTo>
                    <a:pt x="32" y="16"/>
                    <a:pt x="28" y="11"/>
                    <a:pt x="19"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9" name="Freeform 442"/>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2"/>
                  </a:moveTo>
                  <a:cubicBezTo>
                    <a:pt x="13" y="27"/>
                    <a:pt x="13" y="27"/>
                    <a:pt x="7" y="32"/>
                  </a:cubicBezTo>
                  <a:cubicBezTo>
                    <a:pt x="7" y="32"/>
                    <a:pt x="0" y="32"/>
                    <a:pt x="0" y="27"/>
                  </a:cubicBezTo>
                  <a:cubicBezTo>
                    <a:pt x="0" y="27"/>
                    <a:pt x="0" y="27"/>
                    <a:pt x="0" y="27"/>
                  </a:cubicBezTo>
                  <a:cubicBezTo>
                    <a:pt x="0" y="22"/>
                    <a:pt x="0" y="22"/>
                    <a:pt x="0" y="22"/>
                  </a:cubicBezTo>
                  <a:cubicBezTo>
                    <a:pt x="0" y="22"/>
                    <a:pt x="0" y="22"/>
                    <a:pt x="7" y="22"/>
                  </a:cubicBezTo>
                  <a:cubicBezTo>
                    <a:pt x="7" y="22"/>
                    <a:pt x="7" y="16"/>
                    <a:pt x="7" y="16"/>
                  </a:cubicBezTo>
                  <a:cubicBezTo>
                    <a:pt x="7" y="6"/>
                    <a:pt x="7" y="0"/>
                    <a:pt x="20" y="6"/>
                  </a:cubicBezTo>
                  <a:cubicBezTo>
                    <a:pt x="20" y="6"/>
                    <a:pt x="26" y="6"/>
                    <a:pt x="26" y="11"/>
                  </a:cubicBezTo>
                  <a:cubicBezTo>
                    <a:pt x="32" y="11"/>
                    <a:pt x="32" y="16"/>
                    <a:pt x="26"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0" name="Freeform 443"/>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0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0" y="32"/>
                    <a:pt x="0" y="32"/>
                    <a:pt x="0" y="32"/>
                  </a:cubicBezTo>
                  <a:cubicBezTo>
                    <a:pt x="0" y="24"/>
                    <a:pt x="0" y="24"/>
                    <a:pt x="0" y="24"/>
                  </a:cubicBezTo>
                  <a:cubicBezTo>
                    <a:pt x="0" y="24"/>
                    <a:pt x="0" y="24"/>
                    <a:pt x="8" y="24"/>
                  </a:cubicBezTo>
                  <a:cubicBezTo>
                    <a:pt x="8" y="16"/>
                    <a:pt x="8" y="16"/>
                    <a:pt x="8" y="16"/>
                  </a:cubicBezTo>
                  <a:cubicBezTo>
                    <a:pt x="8" y="8"/>
                    <a:pt x="8" y="0"/>
                    <a:pt x="24" y="0"/>
                  </a:cubicBezTo>
                  <a:cubicBezTo>
                    <a:pt x="24" y="0"/>
                    <a:pt x="24" y="8"/>
                    <a:pt x="32" y="8"/>
                  </a:cubicBezTo>
                  <a:cubicBezTo>
                    <a:pt x="32" y="8"/>
                    <a:pt x="32" y="16"/>
                    <a:pt x="24"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1" name="Freeform 444"/>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8" y="32"/>
                    <a:pt x="8" y="32"/>
                    <a:pt x="8" y="24"/>
                  </a:cubicBezTo>
                  <a:cubicBezTo>
                    <a:pt x="0" y="24"/>
                    <a:pt x="0" y="24"/>
                    <a:pt x="0" y="24"/>
                  </a:cubicBezTo>
                  <a:cubicBezTo>
                    <a:pt x="8" y="24"/>
                    <a:pt x="8" y="24"/>
                    <a:pt x="8" y="24"/>
                  </a:cubicBezTo>
                  <a:cubicBezTo>
                    <a:pt x="8" y="16"/>
                    <a:pt x="8" y="16"/>
                    <a:pt x="8" y="16"/>
                  </a:cubicBezTo>
                  <a:cubicBezTo>
                    <a:pt x="8" y="8"/>
                    <a:pt x="8" y="0"/>
                    <a:pt x="16" y="8"/>
                  </a:cubicBezTo>
                  <a:cubicBezTo>
                    <a:pt x="24" y="8"/>
                    <a:pt x="24" y="8"/>
                    <a:pt x="24" y="8"/>
                  </a:cubicBezTo>
                  <a:cubicBezTo>
                    <a:pt x="32" y="16"/>
                    <a:pt x="32" y="16"/>
                    <a:pt x="24"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2" name="Freeform 445"/>
            <p:cNvSpPr>
              <a:spLocks/>
            </p:cNvSpPr>
            <p:nvPr/>
          </p:nvSpPr>
          <p:spPr bwMode="auto">
            <a:xfrm>
              <a:off x="6308725" y="5527676"/>
              <a:ext cx="19050" cy="11113"/>
            </a:xfrm>
            <a:custGeom>
              <a:avLst/>
              <a:gdLst>
                <a:gd name="T0" fmla="*/ 2147483647 w 32"/>
                <a:gd name="T1" fmla="*/ 2147483647 h 16"/>
                <a:gd name="T2" fmla="*/ 2147483647 w 32"/>
                <a:gd name="T3" fmla="*/ 2147483647 h 16"/>
                <a:gd name="T4" fmla="*/ 0 w 32"/>
                <a:gd name="T5" fmla="*/ 2147483647 h 16"/>
                <a:gd name="T6" fmla="*/ 0 w 32"/>
                <a:gd name="T7" fmla="*/ 2147483647 h 16"/>
                <a:gd name="T8" fmla="*/ 0 w 32"/>
                <a:gd name="T9" fmla="*/ 2147483647 h 16"/>
                <a:gd name="T10" fmla="*/ 0 w 32"/>
                <a:gd name="T11" fmla="*/ 2147483647 h 16"/>
                <a:gd name="T12" fmla="*/ 0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2" y="16"/>
                  </a:moveTo>
                  <a:cubicBezTo>
                    <a:pt x="11" y="16"/>
                    <a:pt x="11" y="16"/>
                    <a:pt x="11" y="16"/>
                  </a:cubicBezTo>
                  <a:cubicBezTo>
                    <a:pt x="11" y="16"/>
                    <a:pt x="0" y="16"/>
                    <a:pt x="0" y="16"/>
                  </a:cubicBezTo>
                  <a:cubicBezTo>
                    <a:pt x="0" y="16"/>
                    <a:pt x="0" y="16"/>
                    <a:pt x="0" y="16"/>
                  </a:cubicBezTo>
                  <a:cubicBezTo>
                    <a:pt x="0" y="16"/>
                    <a:pt x="0" y="16"/>
                    <a:pt x="0" y="16"/>
                  </a:cubicBezTo>
                  <a:cubicBezTo>
                    <a:pt x="0" y="16"/>
                    <a:pt x="0" y="16"/>
                    <a:pt x="0" y="16"/>
                  </a:cubicBezTo>
                  <a:cubicBezTo>
                    <a:pt x="0" y="8"/>
                    <a:pt x="0" y="8"/>
                    <a:pt x="0" y="8"/>
                  </a:cubicBezTo>
                  <a:cubicBezTo>
                    <a:pt x="0" y="0"/>
                    <a:pt x="0" y="0"/>
                    <a:pt x="11" y="0"/>
                  </a:cubicBezTo>
                  <a:cubicBezTo>
                    <a:pt x="11" y="0"/>
                    <a:pt x="22" y="0"/>
                    <a:pt x="22" y="0"/>
                  </a:cubicBezTo>
                  <a:cubicBezTo>
                    <a:pt x="32" y="8"/>
                    <a:pt x="32" y="8"/>
                    <a:pt x="22"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3" name="Freeform 446"/>
            <p:cNvSpPr>
              <a:spLocks/>
            </p:cNvSpPr>
            <p:nvPr/>
          </p:nvSpPr>
          <p:spPr bwMode="auto">
            <a:xfrm>
              <a:off x="6308725" y="5527676"/>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2" y="16"/>
                  </a:moveTo>
                  <a:cubicBezTo>
                    <a:pt x="8" y="0"/>
                    <a:pt x="4" y="6"/>
                    <a:pt x="0" y="6"/>
                  </a:cubicBezTo>
                  <a:cubicBezTo>
                    <a:pt x="0" y="6"/>
                    <a:pt x="12" y="16"/>
                    <a:pt x="12" y="16"/>
                  </a:cubicBezTo>
                  <a:cubicBezTo>
                    <a:pt x="12" y="16"/>
                    <a:pt x="16" y="16"/>
                    <a:pt x="12"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4" name="Freeform 447"/>
            <p:cNvSpPr>
              <a:spLocks noEditPoints="1"/>
            </p:cNvSpPr>
            <p:nvPr/>
          </p:nvSpPr>
          <p:spPr bwMode="auto">
            <a:xfrm>
              <a:off x="6308725" y="5530851"/>
              <a:ext cx="19050" cy="17463"/>
            </a:xfrm>
            <a:custGeom>
              <a:avLst/>
              <a:gdLst>
                <a:gd name="T0" fmla="*/ 2147483647 w 30"/>
                <a:gd name="T1" fmla="*/ 2147483647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
                <a:gd name="T91" fmla="*/ 0 h 27"/>
                <a:gd name="T92" fmla="*/ 30 w 30"/>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 h="27">
                  <a:moveTo>
                    <a:pt x="20" y="27"/>
                  </a:moveTo>
                  <a:cubicBezTo>
                    <a:pt x="17" y="27"/>
                    <a:pt x="14" y="25"/>
                    <a:pt x="13" y="22"/>
                  </a:cubicBezTo>
                  <a:lnTo>
                    <a:pt x="10" y="14"/>
                  </a:lnTo>
                  <a:lnTo>
                    <a:pt x="12" y="17"/>
                  </a:lnTo>
                  <a:lnTo>
                    <a:pt x="9" y="14"/>
                  </a:lnTo>
                  <a:lnTo>
                    <a:pt x="16" y="16"/>
                  </a:lnTo>
                  <a:lnTo>
                    <a:pt x="10" y="17"/>
                  </a:lnTo>
                  <a:lnTo>
                    <a:pt x="14" y="3"/>
                  </a:lnTo>
                  <a:lnTo>
                    <a:pt x="20" y="8"/>
                  </a:lnTo>
                  <a:lnTo>
                    <a:pt x="26" y="13"/>
                  </a:lnTo>
                  <a:lnTo>
                    <a:pt x="20" y="11"/>
                  </a:lnTo>
                  <a:lnTo>
                    <a:pt x="22" y="11"/>
                  </a:lnTo>
                  <a:cubicBezTo>
                    <a:pt x="27" y="11"/>
                    <a:pt x="30" y="15"/>
                    <a:pt x="30" y="19"/>
                  </a:cubicBezTo>
                  <a:cubicBezTo>
                    <a:pt x="30" y="24"/>
                    <a:pt x="27" y="27"/>
                    <a:pt x="22" y="27"/>
                  </a:cubicBezTo>
                  <a:lnTo>
                    <a:pt x="20" y="27"/>
                  </a:lnTo>
                  <a:close/>
                  <a:moveTo>
                    <a:pt x="22" y="11"/>
                  </a:moveTo>
                  <a:lnTo>
                    <a:pt x="22" y="27"/>
                  </a:lnTo>
                  <a:lnTo>
                    <a:pt x="20" y="27"/>
                  </a:lnTo>
                  <a:cubicBezTo>
                    <a:pt x="19" y="27"/>
                    <a:pt x="17" y="27"/>
                    <a:pt x="15" y="26"/>
                  </a:cubicBezTo>
                  <a:lnTo>
                    <a:pt x="9" y="21"/>
                  </a:lnTo>
                  <a:lnTo>
                    <a:pt x="3" y="16"/>
                  </a:lnTo>
                  <a:cubicBezTo>
                    <a:pt x="1" y="14"/>
                    <a:pt x="0" y="10"/>
                    <a:pt x="1" y="7"/>
                  </a:cubicBezTo>
                  <a:cubicBezTo>
                    <a:pt x="2" y="4"/>
                    <a:pt x="4" y="2"/>
                    <a:pt x="7" y="2"/>
                  </a:cubicBezTo>
                  <a:lnTo>
                    <a:pt x="13" y="1"/>
                  </a:lnTo>
                  <a:cubicBezTo>
                    <a:pt x="16" y="0"/>
                    <a:pt x="18" y="1"/>
                    <a:pt x="20" y="3"/>
                  </a:cubicBezTo>
                  <a:lnTo>
                    <a:pt x="23" y="6"/>
                  </a:lnTo>
                  <a:cubicBezTo>
                    <a:pt x="24" y="7"/>
                    <a:pt x="25" y="8"/>
                    <a:pt x="25" y="9"/>
                  </a:cubicBezTo>
                  <a:lnTo>
                    <a:pt x="28" y="17"/>
                  </a:lnTo>
                  <a:lnTo>
                    <a:pt x="20" y="11"/>
                  </a:lnTo>
                  <a:lnTo>
                    <a:pt x="22"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5" name="Freeform 448"/>
            <p:cNvSpPr>
              <a:spLocks/>
            </p:cNvSpPr>
            <p:nvPr/>
          </p:nvSpPr>
          <p:spPr bwMode="auto">
            <a:xfrm>
              <a:off x="6297613" y="5610226"/>
              <a:ext cx="30163"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8" y="0"/>
                  </a:moveTo>
                  <a:cubicBezTo>
                    <a:pt x="0" y="0"/>
                    <a:pt x="14" y="11"/>
                    <a:pt x="21" y="22"/>
                  </a:cubicBezTo>
                  <a:cubicBezTo>
                    <a:pt x="14" y="22"/>
                    <a:pt x="14" y="27"/>
                    <a:pt x="14" y="27"/>
                  </a:cubicBezTo>
                  <a:cubicBezTo>
                    <a:pt x="21" y="32"/>
                    <a:pt x="28" y="32"/>
                    <a:pt x="28" y="27"/>
                  </a:cubicBezTo>
                  <a:cubicBezTo>
                    <a:pt x="35" y="22"/>
                    <a:pt x="35" y="22"/>
                    <a:pt x="42" y="16"/>
                  </a:cubicBezTo>
                  <a:cubicBezTo>
                    <a:pt x="48" y="0"/>
                    <a:pt x="35" y="0"/>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6" name="Freeform 449"/>
            <p:cNvSpPr>
              <a:spLocks/>
            </p:cNvSpPr>
            <p:nvPr/>
          </p:nvSpPr>
          <p:spPr bwMode="auto">
            <a:xfrm>
              <a:off x="6297613" y="5610226"/>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13" y="26"/>
                    <a:pt x="13" y="20"/>
                  </a:cubicBezTo>
                  <a:cubicBezTo>
                    <a:pt x="13" y="20"/>
                    <a:pt x="7" y="20"/>
                    <a:pt x="7" y="20"/>
                  </a:cubicBezTo>
                  <a:cubicBezTo>
                    <a:pt x="7" y="13"/>
                    <a:pt x="0" y="7"/>
                    <a:pt x="20"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7" name="Freeform 450"/>
            <p:cNvSpPr>
              <a:spLocks/>
            </p:cNvSpPr>
            <p:nvPr/>
          </p:nvSpPr>
          <p:spPr bwMode="auto">
            <a:xfrm>
              <a:off x="6308725" y="561022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0"/>
                  </a:moveTo>
                  <a:cubicBezTo>
                    <a:pt x="12" y="26"/>
                    <a:pt x="12" y="26"/>
                    <a:pt x="8" y="32"/>
                  </a:cubicBezTo>
                  <a:cubicBezTo>
                    <a:pt x="8" y="32"/>
                    <a:pt x="8" y="32"/>
                    <a:pt x="8" y="32"/>
                  </a:cubicBezTo>
                  <a:cubicBezTo>
                    <a:pt x="4" y="32"/>
                    <a:pt x="4" y="32"/>
                    <a:pt x="4" y="32"/>
                  </a:cubicBezTo>
                  <a:cubicBezTo>
                    <a:pt x="4" y="26"/>
                    <a:pt x="4" y="26"/>
                    <a:pt x="4" y="26"/>
                  </a:cubicBezTo>
                  <a:cubicBezTo>
                    <a:pt x="4" y="26"/>
                    <a:pt x="4" y="26"/>
                    <a:pt x="4" y="20"/>
                  </a:cubicBezTo>
                  <a:cubicBezTo>
                    <a:pt x="4" y="20"/>
                    <a:pt x="4" y="20"/>
                    <a:pt x="4" y="20"/>
                  </a:cubicBezTo>
                  <a:cubicBezTo>
                    <a:pt x="0" y="13"/>
                    <a:pt x="0" y="7"/>
                    <a:pt x="4" y="7"/>
                  </a:cubicBezTo>
                  <a:cubicBezTo>
                    <a:pt x="8" y="7"/>
                    <a:pt x="8" y="0"/>
                    <a:pt x="12" y="7"/>
                  </a:cubicBezTo>
                  <a:cubicBezTo>
                    <a:pt x="12" y="7"/>
                    <a:pt x="16" y="7"/>
                    <a:pt x="12"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8" name="Freeform 451"/>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1"/>
                  </a:moveTo>
                  <a:cubicBezTo>
                    <a:pt x="12" y="16"/>
                    <a:pt x="12" y="11"/>
                    <a:pt x="8" y="16"/>
                  </a:cubicBezTo>
                  <a:cubicBezTo>
                    <a:pt x="8" y="16"/>
                    <a:pt x="8" y="16"/>
                    <a:pt x="8" y="16"/>
                  </a:cubicBezTo>
                  <a:cubicBezTo>
                    <a:pt x="8" y="16"/>
                    <a:pt x="4" y="16"/>
                    <a:pt x="4" y="16"/>
                  </a:cubicBezTo>
                  <a:cubicBezTo>
                    <a:pt x="4" y="16"/>
                    <a:pt x="4" y="16"/>
                    <a:pt x="4" y="16"/>
                  </a:cubicBezTo>
                  <a:cubicBezTo>
                    <a:pt x="4" y="16"/>
                    <a:pt x="4" y="11"/>
                    <a:pt x="4" y="11"/>
                  </a:cubicBezTo>
                  <a:cubicBezTo>
                    <a:pt x="4" y="11"/>
                    <a:pt x="4" y="11"/>
                    <a:pt x="4" y="11"/>
                  </a:cubicBezTo>
                  <a:cubicBezTo>
                    <a:pt x="0" y="6"/>
                    <a:pt x="0" y="0"/>
                    <a:pt x="4" y="0"/>
                  </a:cubicBezTo>
                  <a:cubicBezTo>
                    <a:pt x="8" y="0"/>
                    <a:pt x="8" y="0"/>
                    <a:pt x="8" y="0"/>
                  </a:cubicBezTo>
                  <a:cubicBezTo>
                    <a:pt x="12" y="0"/>
                    <a:pt x="16" y="0"/>
                    <a:pt x="1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9" name="Freeform 452"/>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0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6"/>
                  </a:moveTo>
                  <a:cubicBezTo>
                    <a:pt x="16" y="11"/>
                    <a:pt x="16" y="11"/>
                    <a:pt x="8" y="16"/>
                  </a:cubicBezTo>
                  <a:cubicBezTo>
                    <a:pt x="8" y="16"/>
                    <a:pt x="8" y="16"/>
                    <a:pt x="8" y="16"/>
                  </a:cubicBezTo>
                  <a:cubicBezTo>
                    <a:pt x="8" y="16"/>
                    <a:pt x="8" y="16"/>
                    <a:pt x="8" y="16"/>
                  </a:cubicBezTo>
                  <a:cubicBezTo>
                    <a:pt x="0" y="16"/>
                    <a:pt x="0" y="16"/>
                    <a:pt x="0" y="16"/>
                  </a:cubicBezTo>
                  <a:cubicBezTo>
                    <a:pt x="0" y="11"/>
                    <a:pt x="0" y="11"/>
                    <a:pt x="0" y="11"/>
                  </a:cubicBezTo>
                  <a:cubicBezTo>
                    <a:pt x="0" y="11"/>
                    <a:pt x="0" y="11"/>
                    <a:pt x="0" y="11"/>
                  </a:cubicBezTo>
                  <a:cubicBezTo>
                    <a:pt x="0" y="6"/>
                    <a:pt x="0" y="0"/>
                    <a:pt x="0" y="0"/>
                  </a:cubicBezTo>
                  <a:cubicBezTo>
                    <a:pt x="8" y="0"/>
                    <a:pt x="8" y="0"/>
                    <a:pt x="8" y="0"/>
                  </a:cubicBezTo>
                  <a:cubicBezTo>
                    <a:pt x="16" y="0"/>
                    <a:pt x="16" y="0"/>
                    <a:pt x="16"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0" name="Freeform 453"/>
            <p:cNvSpPr>
              <a:spLocks/>
            </p:cNvSpPr>
            <p:nvPr/>
          </p:nvSpPr>
          <p:spPr bwMode="auto">
            <a:xfrm>
              <a:off x="6297613" y="5610226"/>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11"/>
                  </a:moveTo>
                  <a:cubicBezTo>
                    <a:pt x="7" y="0"/>
                    <a:pt x="7" y="11"/>
                    <a:pt x="0" y="11"/>
                  </a:cubicBezTo>
                  <a:cubicBezTo>
                    <a:pt x="0" y="11"/>
                    <a:pt x="20" y="11"/>
                    <a:pt x="26" y="16"/>
                  </a:cubicBezTo>
                  <a:cubicBezTo>
                    <a:pt x="26" y="16"/>
                    <a:pt x="32" y="11"/>
                    <a:pt x="26"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1" name="Freeform 454"/>
            <p:cNvSpPr>
              <a:spLocks noEditPoints="1"/>
            </p:cNvSpPr>
            <p:nvPr/>
          </p:nvSpPr>
          <p:spPr bwMode="auto">
            <a:xfrm>
              <a:off x="6297613" y="5614988"/>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7"/>
                <a:gd name="T95" fmla="*/ 45 w 45"/>
                <a:gd name="T96" fmla="*/ 27 h 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7">
                  <a:moveTo>
                    <a:pt x="28" y="18"/>
                  </a:moveTo>
                  <a:lnTo>
                    <a:pt x="31" y="21"/>
                  </a:lnTo>
                  <a:lnTo>
                    <a:pt x="20" y="16"/>
                  </a:lnTo>
                  <a:lnTo>
                    <a:pt x="25" y="16"/>
                  </a:lnTo>
                  <a:lnTo>
                    <a:pt x="19" y="17"/>
                  </a:lnTo>
                  <a:lnTo>
                    <a:pt x="21" y="17"/>
                  </a:lnTo>
                  <a:lnTo>
                    <a:pt x="12" y="21"/>
                  </a:lnTo>
                  <a:lnTo>
                    <a:pt x="8" y="5"/>
                  </a:lnTo>
                  <a:lnTo>
                    <a:pt x="11" y="5"/>
                  </a:lnTo>
                  <a:lnTo>
                    <a:pt x="20" y="7"/>
                  </a:lnTo>
                  <a:lnTo>
                    <a:pt x="37" y="11"/>
                  </a:lnTo>
                  <a:lnTo>
                    <a:pt x="29" y="13"/>
                  </a:lnTo>
                  <a:lnTo>
                    <a:pt x="31" y="11"/>
                  </a:lnTo>
                  <a:lnTo>
                    <a:pt x="30" y="21"/>
                  </a:lnTo>
                  <a:lnTo>
                    <a:pt x="28" y="18"/>
                  </a:lnTo>
                  <a:close/>
                  <a:moveTo>
                    <a:pt x="43" y="12"/>
                  </a:moveTo>
                  <a:cubicBezTo>
                    <a:pt x="45" y="15"/>
                    <a:pt x="45" y="19"/>
                    <a:pt x="42" y="22"/>
                  </a:cubicBezTo>
                  <a:lnTo>
                    <a:pt x="40" y="24"/>
                  </a:lnTo>
                  <a:cubicBezTo>
                    <a:pt x="38" y="26"/>
                    <a:pt x="35" y="27"/>
                    <a:pt x="32" y="26"/>
                  </a:cubicBezTo>
                  <a:lnTo>
                    <a:pt x="18" y="22"/>
                  </a:lnTo>
                  <a:lnTo>
                    <a:pt x="11" y="21"/>
                  </a:lnTo>
                  <a:lnTo>
                    <a:pt x="8" y="21"/>
                  </a:lnTo>
                  <a:cubicBezTo>
                    <a:pt x="5" y="21"/>
                    <a:pt x="1" y="19"/>
                    <a:pt x="1" y="15"/>
                  </a:cubicBezTo>
                  <a:cubicBezTo>
                    <a:pt x="0" y="11"/>
                    <a:pt x="2" y="8"/>
                    <a:pt x="5" y="6"/>
                  </a:cubicBezTo>
                  <a:lnTo>
                    <a:pt x="14" y="2"/>
                  </a:lnTo>
                  <a:cubicBezTo>
                    <a:pt x="15" y="2"/>
                    <a:pt x="15" y="2"/>
                    <a:pt x="16" y="2"/>
                  </a:cubicBezTo>
                  <a:lnTo>
                    <a:pt x="22" y="1"/>
                  </a:lnTo>
                  <a:cubicBezTo>
                    <a:pt x="24" y="0"/>
                    <a:pt x="25" y="1"/>
                    <a:pt x="27" y="1"/>
                  </a:cubicBezTo>
                  <a:lnTo>
                    <a:pt x="38" y="6"/>
                  </a:lnTo>
                  <a:cubicBezTo>
                    <a:pt x="39" y="7"/>
                    <a:pt x="40" y="8"/>
                    <a:pt x="41" y="9"/>
                  </a:cubicBezTo>
                  <a:lnTo>
                    <a:pt x="43"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2" name="Freeform 455"/>
            <p:cNvSpPr>
              <a:spLocks/>
            </p:cNvSpPr>
            <p:nvPr/>
          </p:nvSpPr>
          <p:spPr bwMode="auto">
            <a:xfrm>
              <a:off x="6327775" y="558006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4" y="0"/>
                  </a:moveTo>
                  <a:cubicBezTo>
                    <a:pt x="0" y="0"/>
                    <a:pt x="5" y="11"/>
                    <a:pt x="10" y="22"/>
                  </a:cubicBezTo>
                  <a:cubicBezTo>
                    <a:pt x="10" y="22"/>
                    <a:pt x="10" y="27"/>
                    <a:pt x="10" y="27"/>
                  </a:cubicBezTo>
                  <a:cubicBezTo>
                    <a:pt x="14" y="32"/>
                    <a:pt x="14" y="32"/>
                    <a:pt x="19" y="32"/>
                  </a:cubicBezTo>
                  <a:cubicBezTo>
                    <a:pt x="23" y="22"/>
                    <a:pt x="23" y="22"/>
                    <a:pt x="28" y="16"/>
                  </a:cubicBezTo>
                  <a:cubicBezTo>
                    <a:pt x="32" y="0"/>
                    <a:pt x="23" y="0"/>
                    <a:pt x="14"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3" name="Freeform 456"/>
            <p:cNvSpPr>
              <a:spLocks/>
            </p:cNvSpPr>
            <p:nvPr/>
          </p:nvSpPr>
          <p:spPr bwMode="auto">
            <a:xfrm>
              <a:off x="6327775" y="558006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13"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7"/>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4" name="Freeform 457"/>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0" y="24"/>
                    <a:pt x="0" y="24"/>
                    <a:pt x="0" y="24"/>
                  </a:cubicBezTo>
                  <a:cubicBezTo>
                    <a:pt x="0" y="24"/>
                    <a:pt x="4" y="24"/>
                    <a:pt x="4" y="24"/>
                  </a:cubicBezTo>
                  <a:cubicBezTo>
                    <a:pt x="4" y="16"/>
                    <a:pt x="0" y="16"/>
                    <a:pt x="0" y="16"/>
                  </a:cubicBezTo>
                  <a:cubicBezTo>
                    <a:pt x="0" y="8"/>
                    <a:pt x="0" y="0"/>
                    <a:pt x="4" y="0"/>
                  </a:cubicBezTo>
                  <a:cubicBezTo>
                    <a:pt x="8" y="0"/>
                    <a:pt x="8" y="0"/>
                    <a:pt x="8" y="0"/>
                  </a:cubicBezTo>
                  <a:cubicBezTo>
                    <a:pt x="12" y="0"/>
                    <a:pt x="16" y="0"/>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5" name="Freeform 458"/>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24"/>
                    <a:pt x="8" y="24"/>
                    <a:pt x="8" y="32"/>
                  </a:cubicBezTo>
                  <a:cubicBezTo>
                    <a:pt x="4" y="32"/>
                    <a:pt x="4" y="32"/>
                    <a:pt x="4" y="24"/>
                  </a:cubicBezTo>
                  <a:cubicBezTo>
                    <a:pt x="4" y="24"/>
                    <a:pt x="4" y="24"/>
                    <a:pt x="4" y="24"/>
                  </a:cubicBezTo>
                  <a:cubicBezTo>
                    <a:pt x="4" y="24"/>
                    <a:pt x="4" y="24"/>
                    <a:pt x="4" y="16"/>
                  </a:cubicBezTo>
                  <a:cubicBezTo>
                    <a:pt x="4" y="16"/>
                    <a:pt x="4" y="16"/>
                    <a:pt x="4" y="16"/>
                  </a:cubicBezTo>
                  <a:cubicBezTo>
                    <a:pt x="0" y="8"/>
                    <a:pt x="0" y="0"/>
                    <a:pt x="4" y="0"/>
                  </a:cubicBezTo>
                  <a:cubicBezTo>
                    <a:pt x="4" y="0"/>
                    <a:pt x="8" y="0"/>
                    <a:pt x="8" y="0"/>
                  </a:cubicBezTo>
                  <a:cubicBezTo>
                    <a:pt x="12" y="0"/>
                    <a:pt x="16" y="0"/>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6" name="Freeform 459"/>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2"/>
                  </a:moveTo>
                  <a:cubicBezTo>
                    <a:pt x="16" y="22"/>
                    <a:pt x="16" y="22"/>
                    <a:pt x="11" y="32"/>
                  </a:cubicBezTo>
                  <a:cubicBezTo>
                    <a:pt x="11" y="32"/>
                    <a:pt x="11" y="32"/>
                    <a:pt x="11" y="32"/>
                  </a:cubicBezTo>
                  <a:cubicBezTo>
                    <a:pt x="11" y="32"/>
                    <a:pt x="6" y="32"/>
                    <a:pt x="6" y="32"/>
                  </a:cubicBezTo>
                  <a:cubicBezTo>
                    <a:pt x="6" y="32"/>
                    <a:pt x="6" y="32"/>
                    <a:pt x="6" y="32"/>
                  </a:cubicBezTo>
                  <a:cubicBezTo>
                    <a:pt x="6" y="32"/>
                    <a:pt x="6" y="22"/>
                    <a:pt x="6" y="22"/>
                  </a:cubicBezTo>
                  <a:cubicBezTo>
                    <a:pt x="6" y="22"/>
                    <a:pt x="6" y="22"/>
                    <a:pt x="6" y="22"/>
                  </a:cubicBezTo>
                  <a:cubicBezTo>
                    <a:pt x="6" y="11"/>
                    <a:pt x="0" y="11"/>
                    <a:pt x="6" y="0"/>
                  </a:cubicBezTo>
                  <a:cubicBezTo>
                    <a:pt x="6" y="0"/>
                    <a:pt x="11" y="0"/>
                    <a:pt x="11" y="0"/>
                  </a:cubicBezTo>
                  <a:cubicBezTo>
                    <a:pt x="16" y="0"/>
                    <a:pt x="16" y="11"/>
                    <a:pt x="16"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7" name="Freeform 460"/>
            <p:cNvSpPr>
              <a:spLocks/>
            </p:cNvSpPr>
            <p:nvPr/>
          </p:nvSpPr>
          <p:spPr bwMode="auto">
            <a:xfrm>
              <a:off x="6327775" y="5580063"/>
              <a:ext cx="11113"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8"/>
                  </a:moveTo>
                  <a:cubicBezTo>
                    <a:pt x="4" y="0"/>
                    <a:pt x="4" y="8"/>
                    <a:pt x="0" y="8"/>
                  </a:cubicBezTo>
                  <a:cubicBezTo>
                    <a:pt x="0" y="8"/>
                    <a:pt x="12" y="8"/>
                    <a:pt x="12" y="16"/>
                  </a:cubicBezTo>
                  <a:cubicBezTo>
                    <a:pt x="12" y="16"/>
                    <a:pt x="16" y="8"/>
                    <a:pt x="16"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8" name="Freeform 461"/>
            <p:cNvSpPr>
              <a:spLocks noEditPoints="1"/>
            </p:cNvSpPr>
            <p:nvPr/>
          </p:nvSpPr>
          <p:spPr bwMode="auto">
            <a:xfrm>
              <a:off x="6327775" y="5583238"/>
              <a:ext cx="20638" cy="17463"/>
            </a:xfrm>
            <a:custGeom>
              <a:avLst/>
              <a:gdLst>
                <a:gd name="T0" fmla="*/ 2147483647 w 33"/>
                <a:gd name="T1" fmla="*/ 2147483647 h 28"/>
                <a:gd name="T2" fmla="*/ 2147483647 w 33"/>
                <a:gd name="T3" fmla="*/ 2147483647 h 28"/>
                <a:gd name="T4" fmla="*/ 2147483647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2147483647 h 28"/>
                <a:gd name="T14" fmla="*/ 2147483647 w 33"/>
                <a:gd name="T15" fmla="*/ 2147483647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2147483647 w 33"/>
                <a:gd name="T31" fmla="*/ 2147483647 h 28"/>
                <a:gd name="T32" fmla="*/ 2147483647 w 33"/>
                <a:gd name="T33" fmla="*/ 2147483647 h 28"/>
                <a:gd name="T34" fmla="*/ 2147483647 w 33"/>
                <a:gd name="T35" fmla="*/ 2147483647 h 28"/>
                <a:gd name="T36" fmla="*/ 2147483647 w 33"/>
                <a:gd name="T37" fmla="*/ 2147483647 h 28"/>
                <a:gd name="T38" fmla="*/ 2147483647 w 33"/>
                <a:gd name="T39" fmla="*/ 2147483647 h 28"/>
                <a:gd name="T40" fmla="*/ 2147483647 w 33"/>
                <a:gd name="T41" fmla="*/ 2147483647 h 28"/>
                <a:gd name="T42" fmla="*/ 2147483647 w 33"/>
                <a:gd name="T43" fmla="*/ 2147483647 h 28"/>
                <a:gd name="T44" fmla="*/ 2147483647 w 33"/>
                <a:gd name="T45" fmla="*/ 2147483647 h 28"/>
                <a:gd name="T46" fmla="*/ 2147483647 w 33"/>
                <a:gd name="T47" fmla="*/ 2147483647 h 28"/>
                <a:gd name="T48" fmla="*/ 2147483647 w 33"/>
                <a:gd name="T49" fmla="*/ 2147483647 h 28"/>
                <a:gd name="T50" fmla="*/ 2147483647 w 33"/>
                <a:gd name="T51" fmla="*/ 2147483647 h 28"/>
                <a:gd name="T52" fmla="*/ 2147483647 w 33"/>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8"/>
                <a:gd name="T83" fmla="*/ 33 w 33"/>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8">
                  <a:moveTo>
                    <a:pt x="17" y="8"/>
                  </a:moveTo>
                  <a:lnTo>
                    <a:pt x="22" y="19"/>
                  </a:lnTo>
                  <a:lnTo>
                    <a:pt x="11" y="16"/>
                  </a:lnTo>
                  <a:lnTo>
                    <a:pt x="18" y="15"/>
                  </a:lnTo>
                  <a:lnTo>
                    <a:pt x="13" y="18"/>
                  </a:lnTo>
                  <a:lnTo>
                    <a:pt x="10" y="4"/>
                  </a:lnTo>
                  <a:lnTo>
                    <a:pt x="16" y="5"/>
                  </a:lnTo>
                  <a:cubicBezTo>
                    <a:pt x="18" y="5"/>
                    <a:pt x="19" y="6"/>
                    <a:pt x="21" y="7"/>
                  </a:cubicBezTo>
                  <a:lnTo>
                    <a:pt x="27" y="14"/>
                  </a:lnTo>
                  <a:lnTo>
                    <a:pt x="13" y="16"/>
                  </a:lnTo>
                  <a:lnTo>
                    <a:pt x="15" y="12"/>
                  </a:lnTo>
                  <a:lnTo>
                    <a:pt x="17" y="8"/>
                  </a:lnTo>
                  <a:close/>
                  <a:moveTo>
                    <a:pt x="30" y="19"/>
                  </a:moveTo>
                  <a:lnTo>
                    <a:pt x="28" y="23"/>
                  </a:lnTo>
                  <a:cubicBezTo>
                    <a:pt x="26" y="25"/>
                    <a:pt x="24" y="27"/>
                    <a:pt x="21" y="27"/>
                  </a:cubicBezTo>
                  <a:cubicBezTo>
                    <a:pt x="19" y="28"/>
                    <a:pt x="16" y="27"/>
                    <a:pt x="14" y="25"/>
                  </a:cubicBezTo>
                  <a:lnTo>
                    <a:pt x="8" y="18"/>
                  </a:lnTo>
                  <a:lnTo>
                    <a:pt x="13" y="20"/>
                  </a:lnTo>
                  <a:lnTo>
                    <a:pt x="7" y="19"/>
                  </a:lnTo>
                  <a:cubicBezTo>
                    <a:pt x="4" y="19"/>
                    <a:pt x="1" y="16"/>
                    <a:pt x="1" y="13"/>
                  </a:cubicBezTo>
                  <a:cubicBezTo>
                    <a:pt x="0" y="10"/>
                    <a:pt x="1" y="6"/>
                    <a:pt x="4" y="5"/>
                  </a:cubicBezTo>
                  <a:lnTo>
                    <a:pt x="9" y="2"/>
                  </a:lnTo>
                  <a:cubicBezTo>
                    <a:pt x="11" y="0"/>
                    <a:pt x="13" y="0"/>
                    <a:pt x="16" y="1"/>
                  </a:cubicBezTo>
                  <a:lnTo>
                    <a:pt x="27" y="4"/>
                  </a:lnTo>
                  <a:cubicBezTo>
                    <a:pt x="29" y="4"/>
                    <a:pt x="31" y="6"/>
                    <a:pt x="32" y="8"/>
                  </a:cubicBezTo>
                  <a:cubicBezTo>
                    <a:pt x="33" y="10"/>
                    <a:pt x="33" y="13"/>
                    <a:pt x="32" y="15"/>
                  </a:cubicBezTo>
                  <a:lnTo>
                    <a:pt x="30" y="1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9" name="Freeform 462"/>
            <p:cNvSpPr>
              <a:spLocks/>
            </p:cNvSpPr>
            <p:nvPr/>
          </p:nvSpPr>
          <p:spPr bwMode="auto">
            <a:xfrm>
              <a:off x="6169025" y="5403851"/>
              <a:ext cx="39688" cy="61913"/>
            </a:xfrm>
            <a:custGeom>
              <a:avLst/>
              <a:gdLst>
                <a:gd name="T0" fmla="*/ 2147483647 w 64"/>
                <a:gd name="T1" fmla="*/ 2147483647 h 96"/>
                <a:gd name="T2" fmla="*/ 2147483647 w 64"/>
                <a:gd name="T3" fmla="*/ 2147483647 h 96"/>
                <a:gd name="T4" fmla="*/ 2147483647 w 64"/>
                <a:gd name="T5" fmla="*/ 2147483647 h 96"/>
                <a:gd name="T6" fmla="*/ 0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16" y="91"/>
                  </a:moveTo>
                  <a:cubicBezTo>
                    <a:pt x="22" y="75"/>
                    <a:pt x="32" y="59"/>
                    <a:pt x="43" y="48"/>
                  </a:cubicBezTo>
                  <a:cubicBezTo>
                    <a:pt x="64" y="32"/>
                    <a:pt x="16" y="0"/>
                    <a:pt x="16" y="59"/>
                  </a:cubicBezTo>
                  <a:cubicBezTo>
                    <a:pt x="16" y="70"/>
                    <a:pt x="0" y="75"/>
                    <a:pt x="0" y="86"/>
                  </a:cubicBezTo>
                  <a:cubicBezTo>
                    <a:pt x="0" y="91"/>
                    <a:pt x="16" y="96"/>
                    <a:pt x="16" y="9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0" name="Freeform 463"/>
            <p:cNvSpPr>
              <a:spLocks/>
            </p:cNvSpPr>
            <p:nvPr/>
          </p:nvSpPr>
          <p:spPr bwMode="auto">
            <a:xfrm>
              <a:off x="6169025" y="5414963"/>
              <a:ext cx="30163" cy="50800"/>
            </a:xfrm>
            <a:custGeom>
              <a:avLst/>
              <a:gdLst>
                <a:gd name="T0" fmla="*/ 2147483647 w 48"/>
                <a:gd name="T1" fmla="*/ 2147483647 h 80"/>
                <a:gd name="T2" fmla="*/ 2147483647 w 48"/>
                <a:gd name="T3" fmla="*/ 2147483647 h 80"/>
                <a:gd name="T4" fmla="*/ 0 w 48"/>
                <a:gd name="T5" fmla="*/ 2147483647 h 80"/>
                <a:gd name="T6" fmla="*/ 0 w 48"/>
                <a:gd name="T7" fmla="*/ 2147483647 h 80"/>
                <a:gd name="T8" fmla="*/ 0 w 48"/>
                <a:gd name="T9" fmla="*/ 2147483647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2" y="31"/>
                  </a:moveTo>
                  <a:cubicBezTo>
                    <a:pt x="30" y="44"/>
                    <a:pt x="18" y="56"/>
                    <a:pt x="12" y="74"/>
                  </a:cubicBezTo>
                  <a:cubicBezTo>
                    <a:pt x="12" y="80"/>
                    <a:pt x="0" y="80"/>
                    <a:pt x="0" y="74"/>
                  </a:cubicBezTo>
                  <a:cubicBezTo>
                    <a:pt x="0" y="74"/>
                    <a:pt x="0" y="74"/>
                    <a:pt x="0" y="74"/>
                  </a:cubicBezTo>
                  <a:cubicBezTo>
                    <a:pt x="0" y="68"/>
                    <a:pt x="0" y="68"/>
                    <a:pt x="0" y="68"/>
                  </a:cubicBezTo>
                  <a:cubicBezTo>
                    <a:pt x="0" y="62"/>
                    <a:pt x="12" y="56"/>
                    <a:pt x="12" y="50"/>
                  </a:cubicBezTo>
                  <a:cubicBezTo>
                    <a:pt x="12" y="7"/>
                    <a:pt x="36" y="0"/>
                    <a:pt x="42" y="13"/>
                  </a:cubicBezTo>
                  <a:cubicBezTo>
                    <a:pt x="48" y="13"/>
                    <a:pt x="48" y="19"/>
                    <a:pt x="42" y="31"/>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1" name="Freeform 464"/>
            <p:cNvSpPr>
              <a:spLocks/>
            </p:cNvSpPr>
            <p:nvPr/>
          </p:nvSpPr>
          <p:spPr bwMode="auto">
            <a:xfrm>
              <a:off x="6169025" y="5424488"/>
              <a:ext cx="30163" cy="41275"/>
            </a:xfrm>
            <a:custGeom>
              <a:avLst/>
              <a:gdLst>
                <a:gd name="T0" fmla="*/ 2147483647 w 48"/>
                <a:gd name="T1" fmla="*/ 2147483647 h 64"/>
                <a:gd name="T2" fmla="*/ 2147483647 w 48"/>
                <a:gd name="T3" fmla="*/ 2147483647 h 64"/>
                <a:gd name="T4" fmla="*/ 0 w 48"/>
                <a:gd name="T5" fmla="*/ 2147483647 h 64"/>
                <a:gd name="T6" fmla="*/ 0 w 48"/>
                <a:gd name="T7" fmla="*/ 2147483647 h 64"/>
                <a:gd name="T8" fmla="*/ 0 w 48"/>
                <a:gd name="T9" fmla="*/ 2147483647 h 64"/>
                <a:gd name="T10" fmla="*/ 2147483647 w 48"/>
                <a:gd name="T11" fmla="*/ 2147483647 h 64"/>
                <a:gd name="T12" fmla="*/ 2147483647 w 48"/>
                <a:gd name="T13" fmla="*/ 2147483647 h 64"/>
                <a:gd name="T14" fmla="*/ 2147483647 w 48"/>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64"/>
                <a:gd name="T26" fmla="*/ 48 w 4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64">
                  <a:moveTo>
                    <a:pt x="42" y="18"/>
                  </a:moveTo>
                  <a:cubicBezTo>
                    <a:pt x="30" y="30"/>
                    <a:pt x="18" y="47"/>
                    <a:pt x="12" y="64"/>
                  </a:cubicBezTo>
                  <a:cubicBezTo>
                    <a:pt x="12" y="64"/>
                    <a:pt x="6" y="64"/>
                    <a:pt x="0" y="64"/>
                  </a:cubicBezTo>
                  <a:cubicBezTo>
                    <a:pt x="0" y="64"/>
                    <a:pt x="0" y="64"/>
                    <a:pt x="0" y="59"/>
                  </a:cubicBezTo>
                  <a:cubicBezTo>
                    <a:pt x="0" y="59"/>
                    <a:pt x="0" y="59"/>
                    <a:pt x="0" y="59"/>
                  </a:cubicBezTo>
                  <a:cubicBezTo>
                    <a:pt x="6" y="53"/>
                    <a:pt x="12" y="47"/>
                    <a:pt x="12" y="41"/>
                  </a:cubicBezTo>
                  <a:cubicBezTo>
                    <a:pt x="12" y="12"/>
                    <a:pt x="30" y="0"/>
                    <a:pt x="36" y="6"/>
                  </a:cubicBezTo>
                  <a:cubicBezTo>
                    <a:pt x="42" y="6"/>
                    <a:pt x="48" y="12"/>
                    <a:pt x="42"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2" name="Freeform 465"/>
            <p:cNvSpPr>
              <a:spLocks/>
            </p:cNvSpPr>
            <p:nvPr/>
          </p:nvSpPr>
          <p:spPr bwMode="auto">
            <a:xfrm>
              <a:off x="6169025" y="542448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2147483647 w 48"/>
                <a:gd name="T13" fmla="*/ 0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36" y="11"/>
                  </a:moveTo>
                  <a:cubicBezTo>
                    <a:pt x="30" y="16"/>
                    <a:pt x="18" y="32"/>
                    <a:pt x="12" y="48"/>
                  </a:cubicBezTo>
                  <a:cubicBezTo>
                    <a:pt x="12" y="48"/>
                    <a:pt x="6" y="48"/>
                    <a:pt x="6" y="48"/>
                  </a:cubicBezTo>
                  <a:cubicBezTo>
                    <a:pt x="6" y="48"/>
                    <a:pt x="6" y="48"/>
                    <a:pt x="6" y="48"/>
                  </a:cubicBezTo>
                  <a:cubicBezTo>
                    <a:pt x="6" y="48"/>
                    <a:pt x="0" y="48"/>
                    <a:pt x="0" y="48"/>
                  </a:cubicBezTo>
                  <a:cubicBezTo>
                    <a:pt x="6" y="43"/>
                    <a:pt x="12" y="38"/>
                    <a:pt x="12" y="32"/>
                  </a:cubicBezTo>
                  <a:cubicBezTo>
                    <a:pt x="18" y="11"/>
                    <a:pt x="30" y="0"/>
                    <a:pt x="36" y="0"/>
                  </a:cubicBezTo>
                  <a:cubicBezTo>
                    <a:pt x="36" y="0"/>
                    <a:pt x="48" y="6"/>
                    <a:pt x="36" y="11"/>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3" name="Freeform 466"/>
            <p:cNvSpPr>
              <a:spLocks/>
            </p:cNvSpPr>
            <p:nvPr/>
          </p:nvSpPr>
          <p:spPr bwMode="auto">
            <a:xfrm>
              <a:off x="6178550" y="5424488"/>
              <a:ext cx="20638" cy="31750"/>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7" y="11"/>
                  </a:moveTo>
                  <a:cubicBezTo>
                    <a:pt x="22" y="16"/>
                    <a:pt x="11" y="32"/>
                    <a:pt x="6" y="43"/>
                  </a:cubicBezTo>
                  <a:cubicBezTo>
                    <a:pt x="6" y="43"/>
                    <a:pt x="0" y="48"/>
                    <a:pt x="0" y="48"/>
                  </a:cubicBezTo>
                  <a:cubicBezTo>
                    <a:pt x="0" y="48"/>
                    <a:pt x="0" y="48"/>
                    <a:pt x="0" y="48"/>
                  </a:cubicBezTo>
                  <a:cubicBezTo>
                    <a:pt x="0" y="48"/>
                    <a:pt x="0" y="48"/>
                    <a:pt x="0" y="48"/>
                  </a:cubicBezTo>
                  <a:cubicBezTo>
                    <a:pt x="0" y="43"/>
                    <a:pt x="6" y="38"/>
                    <a:pt x="6" y="32"/>
                  </a:cubicBezTo>
                  <a:cubicBezTo>
                    <a:pt x="11" y="16"/>
                    <a:pt x="22" y="6"/>
                    <a:pt x="22" y="6"/>
                  </a:cubicBezTo>
                  <a:cubicBezTo>
                    <a:pt x="22" y="0"/>
                    <a:pt x="32" y="6"/>
                    <a:pt x="27" y="11"/>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4" name="Freeform 467"/>
            <p:cNvSpPr>
              <a:spLocks/>
            </p:cNvSpPr>
            <p:nvPr/>
          </p:nvSpPr>
          <p:spPr bwMode="auto">
            <a:xfrm>
              <a:off x="6108700" y="5465763"/>
              <a:ext cx="69850" cy="82550"/>
            </a:xfrm>
            <a:custGeom>
              <a:avLst/>
              <a:gdLst>
                <a:gd name="T0" fmla="*/ 2147483647 w 112"/>
                <a:gd name="T1" fmla="*/ 2147483647 h 128"/>
                <a:gd name="T2" fmla="*/ 2147483647 w 112"/>
                <a:gd name="T3" fmla="*/ 2147483647 h 128"/>
                <a:gd name="T4" fmla="*/ 2147483647 w 112"/>
                <a:gd name="T5" fmla="*/ 2147483647 h 128"/>
                <a:gd name="T6" fmla="*/ 2147483647 w 112"/>
                <a:gd name="T7" fmla="*/ 2147483647 h 128"/>
                <a:gd name="T8" fmla="*/ 2147483647 w 112"/>
                <a:gd name="T9" fmla="*/ 2147483647 h 128"/>
                <a:gd name="T10" fmla="*/ 0 60000 65536"/>
                <a:gd name="T11" fmla="*/ 0 60000 65536"/>
                <a:gd name="T12" fmla="*/ 0 60000 65536"/>
                <a:gd name="T13" fmla="*/ 0 60000 65536"/>
                <a:gd name="T14" fmla="*/ 0 60000 65536"/>
                <a:gd name="T15" fmla="*/ 0 w 112"/>
                <a:gd name="T16" fmla="*/ 0 h 128"/>
                <a:gd name="T17" fmla="*/ 112 w 112"/>
                <a:gd name="T18" fmla="*/ 128 h 128"/>
              </a:gdLst>
              <a:ahLst/>
              <a:cxnLst>
                <a:cxn ang="T10">
                  <a:pos x="T0" y="T1"/>
                </a:cxn>
                <a:cxn ang="T11">
                  <a:pos x="T2" y="T3"/>
                </a:cxn>
                <a:cxn ang="T12">
                  <a:pos x="T4" y="T5"/>
                </a:cxn>
                <a:cxn ang="T13">
                  <a:pos x="T6" y="T7"/>
                </a:cxn>
                <a:cxn ang="T14">
                  <a:pos x="T8" y="T9"/>
                </a:cxn>
              </a:cxnLst>
              <a:rect l="T15" t="T16" r="T17" b="T18"/>
              <a:pathLst>
                <a:path w="112" h="128">
                  <a:moveTo>
                    <a:pt x="43" y="7"/>
                  </a:moveTo>
                  <a:cubicBezTo>
                    <a:pt x="43" y="7"/>
                    <a:pt x="0" y="31"/>
                    <a:pt x="32" y="110"/>
                  </a:cubicBezTo>
                  <a:cubicBezTo>
                    <a:pt x="32" y="110"/>
                    <a:pt x="54" y="128"/>
                    <a:pt x="75" y="116"/>
                  </a:cubicBezTo>
                  <a:cubicBezTo>
                    <a:pt x="75" y="116"/>
                    <a:pt x="112" y="80"/>
                    <a:pt x="107" y="37"/>
                  </a:cubicBezTo>
                  <a:cubicBezTo>
                    <a:pt x="107" y="37"/>
                    <a:pt x="107" y="0"/>
                    <a:pt x="43" y="7"/>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5" name="Freeform 468"/>
            <p:cNvSpPr>
              <a:spLocks/>
            </p:cNvSpPr>
            <p:nvPr/>
          </p:nvSpPr>
          <p:spPr bwMode="auto">
            <a:xfrm>
              <a:off x="6108700" y="54657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12"/>
                <a:gd name="T26" fmla="*/ 112 w 112"/>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12">
                  <a:moveTo>
                    <a:pt x="48" y="0"/>
                  </a:moveTo>
                  <a:cubicBezTo>
                    <a:pt x="65" y="6"/>
                    <a:pt x="77" y="12"/>
                    <a:pt x="83" y="18"/>
                  </a:cubicBezTo>
                  <a:cubicBezTo>
                    <a:pt x="101" y="24"/>
                    <a:pt x="107" y="36"/>
                    <a:pt x="107" y="36"/>
                  </a:cubicBezTo>
                  <a:cubicBezTo>
                    <a:pt x="112" y="65"/>
                    <a:pt x="83" y="95"/>
                    <a:pt x="77" y="101"/>
                  </a:cubicBezTo>
                  <a:cubicBezTo>
                    <a:pt x="71" y="107"/>
                    <a:pt x="71" y="107"/>
                    <a:pt x="71" y="107"/>
                  </a:cubicBezTo>
                  <a:cubicBezTo>
                    <a:pt x="54" y="112"/>
                    <a:pt x="42" y="107"/>
                    <a:pt x="36" y="101"/>
                  </a:cubicBezTo>
                  <a:cubicBezTo>
                    <a:pt x="36" y="101"/>
                    <a:pt x="36" y="101"/>
                    <a:pt x="36" y="101"/>
                  </a:cubicBezTo>
                  <a:cubicBezTo>
                    <a:pt x="0" y="24"/>
                    <a:pt x="48" y="0"/>
                    <a:pt x="48"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6" name="Freeform 469"/>
            <p:cNvSpPr>
              <a:spLocks/>
            </p:cNvSpPr>
            <p:nvPr/>
          </p:nvSpPr>
          <p:spPr bwMode="auto">
            <a:xfrm>
              <a:off x="6118225" y="5465763"/>
              <a:ext cx="50800" cy="73025"/>
            </a:xfrm>
            <a:custGeom>
              <a:avLst/>
              <a:gdLst>
                <a:gd name="T0" fmla="*/ 2147483647 w 80"/>
                <a:gd name="T1" fmla="*/ 0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12"/>
                <a:gd name="T26" fmla="*/ 80 w 80"/>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12">
                  <a:moveTo>
                    <a:pt x="38" y="0"/>
                  </a:moveTo>
                  <a:cubicBezTo>
                    <a:pt x="54" y="0"/>
                    <a:pt x="59" y="14"/>
                    <a:pt x="64" y="14"/>
                  </a:cubicBezTo>
                  <a:cubicBezTo>
                    <a:pt x="75" y="27"/>
                    <a:pt x="80" y="33"/>
                    <a:pt x="80" y="33"/>
                  </a:cubicBezTo>
                  <a:cubicBezTo>
                    <a:pt x="80" y="66"/>
                    <a:pt x="59" y="99"/>
                    <a:pt x="54" y="106"/>
                  </a:cubicBezTo>
                  <a:cubicBezTo>
                    <a:pt x="54" y="106"/>
                    <a:pt x="54" y="106"/>
                    <a:pt x="54" y="106"/>
                  </a:cubicBezTo>
                  <a:cubicBezTo>
                    <a:pt x="38" y="112"/>
                    <a:pt x="27" y="106"/>
                    <a:pt x="22" y="99"/>
                  </a:cubicBezTo>
                  <a:cubicBezTo>
                    <a:pt x="22" y="99"/>
                    <a:pt x="22" y="99"/>
                    <a:pt x="22" y="99"/>
                  </a:cubicBezTo>
                  <a:cubicBezTo>
                    <a:pt x="0" y="27"/>
                    <a:pt x="38" y="0"/>
                    <a:pt x="38"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7" name="Freeform 470"/>
            <p:cNvSpPr>
              <a:spLocks/>
            </p:cNvSpPr>
            <p:nvPr/>
          </p:nvSpPr>
          <p:spPr bwMode="auto">
            <a:xfrm>
              <a:off x="6118225" y="5476876"/>
              <a:ext cx="50800" cy="61913"/>
            </a:xfrm>
            <a:custGeom>
              <a:avLst/>
              <a:gdLst>
                <a:gd name="T0" fmla="*/ 2147483647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96"/>
                <a:gd name="T26" fmla="*/ 80 w 8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96">
                  <a:moveTo>
                    <a:pt x="37" y="0"/>
                  </a:moveTo>
                  <a:cubicBezTo>
                    <a:pt x="68" y="0"/>
                    <a:pt x="68" y="6"/>
                    <a:pt x="68" y="12"/>
                  </a:cubicBezTo>
                  <a:cubicBezTo>
                    <a:pt x="80" y="18"/>
                    <a:pt x="80" y="24"/>
                    <a:pt x="80" y="30"/>
                  </a:cubicBezTo>
                  <a:cubicBezTo>
                    <a:pt x="80" y="54"/>
                    <a:pt x="56" y="84"/>
                    <a:pt x="56" y="84"/>
                  </a:cubicBezTo>
                  <a:cubicBezTo>
                    <a:pt x="50" y="90"/>
                    <a:pt x="50" y="90"/>
                    <a:pt x="50" y="90"/>
                  </a:cubicBezTo>
                  <a:cubicBezTo>
                    <a:pt x="37" y="96"/>
                    <a:pt x="25" y="84"/>
                    <a:pt x="19" y="84"/>
                  </a:cubicBezTo>
                  <a:cubicBezTo>
                    <a:pt x="19" y="84"/>
                    <a:pt x="19" y="78"/>
                    <a:pt x="19" y="78"/>
                  </a:cubicBezTo>
                  <a:cubicBezTo>
                    <a:pt x="0" y="18"/>
                    <a:pt x="37" y="0"/>
                    <a:pt x="37"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8" name="Freeform 471"/>
            <p:cNvSpPr>
              <a:spLocks/>
            </p:cNvSpPr>
            <p:nvPr/>
          </p:nvSpPr>
          <p:spPr bwMode="auto">
            <a:xfrm>
              <a:off x="6127750" y="5476876"/>
              <a:ext cx="41275" cy="50800"/>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2" y="0"/>
                  </a:moveTo>
                  <a:cubicBezTo>
                    <a:pt x="64" y="6"/>
                    <a:pt x="58" y="11"/>
                    <a:pt x="58" y="11"/>
                  </a:cubicBezTo>
                  <a:cubicBezTo>
                    <a:pt x="64" y="16"/>
                    <a:pt x="64" y="27"/>
                    <a:pt x="64" y="32"/>
                  </a:cubicBezTo>
                  <a:cubicBezTo>
                    <a:pt x="64" y="54"/>
                    <a:pt x="39" y="75"/>
                    <a:pt x="39" y="75"/>
                  </a:cubicBezTo>
                  <a:cubicBezTo>
                    <a:pt x="39" y="75"/>
                    <a:pt x="39" y="75"/>
                    <a:pt x="39" y="75"/>
                  </a:cubicBezTo>
                  <a:cubicBezTo>
                    <a:pt x="20" y="80"/>
                    <a:pt x="13" y="70"/>
                    <a:pt x="7" y="70"/>
                  </a:cubicBezTo>
                  <a:cubicBezTo>
                    <a:pt x="7" y="70"/>
                    <a:pt x="7" y="70"/>
                    <a:pt x="7" y="70"/>
                  </a:cubicBezTo>
                  <a:cubicBezTo>
                    <a:pt x="0" y="22"/>
                    <a:pt x="32" y="0"/>
                    <a:pt x="32"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9" name="Freeform 472"/>
            <p:cNvSpPr>
              <a:spLocks/>
            </p:cNvSpPr>
            <p:nvPr/>
          </p:nvSpPr>
          <p:spPr bwMode="auto">
            <a:xfrm>
              <a:off x="6127750" y="5476876"/>
              <a:ext cx="41275" cy="50800"/>
            </a:xfrm>
            <a:custGeom>
              <a:avLst/>
              <a:gdLst>
                <a:gd name="T0" fmla="*/ 2147483647 w 64"/>
                <a:gd name="T1" fmla="*/ 0 h 80"/>
                <a:gd name="T2" fmla="*/ 0 w 64"/>
                <a:gd name="T3" fmla="*/ 2147483647 h 80"/>
                <a:gd name="T4" fmla="*/ 2147483647 w 64"/>
                <a:gd name="T5" fmla="*/ 2147483647 h 80"/>
                <a:gd name="T6" fmla="*/ 2147483647 w 64"/>
                <a:gd name="T7" fmla="*/ 2147483647 h 80"/>
                <a:gd name="T8" fmla="*/ 2147483647 w 64"/>
                <a:gd name="T9" fmla="*/ 0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32" y="0"/>
                  </a:moveTo>
                  <a:cubicBezTo>
                    <a:pt x="32" y="0"/>
                    <a:pt x="0" y="23"/>
                    <a:pt x="0" y="63"/>
                  </a:cubicBezTo>
                  <a:cubicBezTo>
                    <a:pt x="0" y="63"/>
                    <a:pt x="13" y="80"/>
                    <a:pt x="32" y="75"/>
                  </a:cubicBezTo>
                  <a:cubicBezTo>
                    <a:pt x="32" y="75"/>
                    <a:pt x="58" y="35"/>
                    <a:pt x="52" y="12"/>
                  </a:cubicBezTo>
                  <a:cubicBezTo>
                    <a:pt x="52" y="12"/>
                    <a:pt x="64"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0" name="Freeform 473"/>
            <p:cNvSpPr>
              <a:spLocks/>
            </p:cNvSpPr>
            <p:nvPr/>
          </p:nvSpPr>
          <p:spPr bwMode="auto">
            <a:xfrm>
              <a:off x="6127750" y="5435601"/>
              <a:ext cx="41275"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0" y="0"/>
                  </a:moveTo>
                  <a:cubicBezTo>
                    <a:pt x="20" y="0"/>
                    <a:pt x="0" y="22"/>
                    <a:pt x="26" y="57"/>
                  </a:cubicBezTo>
                  <a:cubicBezTo>
                    <a:pt x="26" y="57"/>
                    <a:pt x="39" y="64"/>
                    <a:pt x="52" y="57"/>
                  </a:cubicBezTo>
                  <a:cubicBezTo>
                    <a:pt x="52" y="57"/>
                    <a:pt x="64" y="36"/>
                    <a:pt x="58" y="8"/>
                  </a:cubicBezTo>
                  <a:cubicBezTo>
                    <a:pt x="58" y="8"/>
                    <a:pt x="39" y="0"/>
                    <a:pt x="20"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1" name="Freeform 474"/>
            <p:cNvSpPr>
              <a:spLocks/>
            </p:cNvSpPr>
            <p:nvPr/>
          </p:nvSpPr>
          <p:spPr bwMode="auto">
            <a:xfrm>
              <a:off x="6127750" y="5435601"/>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2" y="8"/>
                  </a:moveTo>
                  <a:cubicBezTo>
                    <a:pt x="36" y="0"/>
                    <a:pt x="43" y="8"/>
                    <a:pt x="50" y="8"/>
                  </a:cubicBezTo>
                  <a:cubicBezTo>
                    <a:pt x="57" y="8"/>
                    <a:pt x="57" y="15"/>
                    <a:pt x="57" y="15"/>
                  </a:cubicBezTo>
                  <a:cubicBezTo>
                    <a:pt x="64" y="29"/>
                    <a:pt x="57" y="50"/>
                    <a:pt x="50" y="50"/>
                  </a:cubicBezTo>
                  <a:cubicBezTo>
                    <a:pt x="50" y="50"/>
                    <a:pt x="50" y="57"/>
                    <a:pt x="50" y="57"/>
                  </a:cubicBezTo>
                  <a:cubicBezTo>
                    <a:pt x="43" y="64"/>
                    <a:pt x="36" y="57"/>
                    <a:pt x="29" y="57"/>
                  </a:cubicBezTo>
                  <a:cubicBezTo>
                    <a:pt x="29" y="57"/>
                    <a:pt x="29" y="57"/>
                    <a:pt x="29" y="57"/>
                  </a:cubicBezTo>
                  <a:cubicBezTo>
                    <a:pt x="0" y="22"/>
                    <a:pt x="22" y="8"/>
                    <a:pt x="22" y="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2" name="Freeform 475"/>
            <p:cNvSpPr>
              <a:spLocks/>
            </p:cNvSpPr>
            <p:nvPr/>
          </p:nvSpPr>
          <p:spPr bwMode="auto">
            <a:xfrm>
              <a:off x="6138863" y="543560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12" y="6"/>
                  </a:moveTo>
                  <a:cubicBezTo>
                    <a:pt x="24" y="0"/>
                    <a:pt x="30" y="6"/>
                    <a:pt x="36" y="6"/>
                  </a:cubicBezTo>
                  <a:cubicBezTo>
                    <a:pt x="42" y="6"/>
                    <a:pt x="42" y="12"/>
                    <a:pt x="42" y="12"/>
                  </a:cubicBezTo>
                  <a:cubicBezTo>
                    <a:pt x="48" y="24"/>
                    <a:pt x="36" y="42"/>
                    <a:pt x="36" y="42"/>
                  </a:cubicBezTo>
                  <a:cubicBezTo>
                    <a:pt x="36" y="42"/>
                    <a:pt x="36" y="42"/>
                    <a:pt x="36" y="42"/>
                  </a:cubicBezTo>
                  <a:cubicBezTo>
                    <a:pt x="30" y="48"/>
                    <a:pt x="24" y="48"/>
                    <a:pt x="18" y="48"/>
                  </a:cubicBezTo>
                  <a:cubicBezTo>
                    <a:pt x="18" y="48"/>
                    <a:pt x="18" y="48"/>
                    <a:pt x="18" y="48"/>
                  </a:cubicBezTo>
                  <a:cubicBezTo>
                    <a:pt x="0" y="18"/>
                    <a:pt x="12" y="6"/>
                    <a:pt x="12" y="6"/>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3" name="Freeform 476"/>
            <p:cNvSpPr>
              <a:spLocks/>
            </p:cNvSpPr>
            <p:nvPr/>
          </p:nvSpPr>
          <p:spPr bwMode="auto">
            <a:xfrm>
              <a:off x="6138863" y="543560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1" y="6"/>
                  </a:moveTo>
                  <a:cubicBezTo>
                    <a:pt x="22" y="0"/>
                    <a:pt x="27" y="6"/>
                    <a:pt x="27" y="6"/>
                  </a:cubicBezTo>
                  <a:cubicBezTo>
                    <a:pt x="27" y="12"/>
                    <a:pt x="32" y="12"/>
                    <a:pt x="32" y="18"/>
                  </a:cubicBezTo>
                  <a:cubicBezTo>
                    <a:pt x="32" y="30"/>
                    <a:pt x="27" y="42"/>
                    <a:pt x="27" y="42"/>
                  </a:cubicBezTo>
                  <a:cubicBezTo>
                    <a:pt x="27" y="42"/>
                    <a:pt x="27" y="42"/>
                    <a:pt x="27" y="42"/>
                  </a:cubicBezTo>
                  <a:cubicBezTo>
                    <a:pt x="22" y="48"/>
                    <a:pt x="11" y="42"/>
                    <a:pt x="11" y="42"/>
                  </a:cubicBezTo>
                  <a:cubicBezTo>
                    <a:pt x="11" y="42"/>
                    <a:pt x="11" y="42"/>
                    <a:pt x="11" y="42"/>
                  </a:cubicBezTo>
                  <a:cubicBezTo>
                    <a:pt x="0" y="18"/>
                    <a:pt x="11" y="6"/>
                    <a:pt x="11" y="6"/>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4" name="Freeform 477"/>
            <p:cNvSpPr>
              <a:spLocks/>
            </p:cNvSpPr>
            <p:nvPr/>
          </p:nvSpPr>
          <p:spPr bwMode="auto">
            <a:xfrm>
              <a:off x="6138863" y="5445126"/>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1" y="0"/>
                  </a:moveTo>
                  <a:cubicBezTo>
                    <a:pt x="27" y="0"/>
                    <a:pt x="27" y="5"/>
                    <a:pt x="27" y="5"/>
                  </a:cubicBezTo>
                  <a:cubicBezTo>
                    <a:pt x="32" y="10"/>
                    <a:pt x="27" y="28"/>
                    <a:pt x="27" y="28"/>
                  </a:cubicBezTo>
                  <a:cubicBezTo>
                    <a:pt x="22" y="32"/>
                    <a:pt x="11" y="28"/>
                    <a:pt x="11" y="28"/>
                  </a:cubicBezTo>
                  <a:cubicBezTo>
                    <a:pt x="0" y="10"/>
                    <a:pt x="11"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5" name="Freeform 478"/>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2147483647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8" y="23"/>
                  </a:moveTo>
                  <a:cubicBezTo>
                    <a:pt x="36" y="32"/>
                    <a:pt x="12" y="32"/>
                    <a:pt x="12" y="32"/>
                  </a:cubicBezTo>
                  <a:cubicBezTo>
                    <a:pt x="6" y="32"/>
                    <a:pt x="6" y="32"/>
                    <a:pt x="6" y="32"/>
                  </a:cubicBezTo>
                  <a:cubicBezTo>
                    <a:pt x="0" y="28"/>
                    <a:pt x="0" y="23"/>
                    <a:pt x="0" y="23"/>
                  </a:cubicBezTo>
                  <a:cubicBezTo>
                    <a:pt x="0" y="23"/>
                    <a:pt x="0" y="23"/>
                    <a:pt x="0" y="23"/>
                  </a:cubicBezTo>
                  <a:cubicBezTo>
                    <a:pt x="12" y="0"/>
                    <a:pt x="30" y="5"/>
                    <a:pt x="36" y="5"/>
                  </a:cubicBezTo>
                  <a:cubicBezTo>
                    <a:pt x="42" y="5"/>
                    <a:pt x="42" y="10"/>
                    <a:pt x="42" y="14"/>
                  </a:cubicBezTo>
                  <a:cubicBezTo>
                    <a:pt x="48" y="19"/>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6" name="Freeform 479"/>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22"/>
                  </a:moveTo>
                  <a:cubicBezTo>
                    <a:pt x="36" y="32"/>
                    <a:pt x="18" y="32"/>
                    <a:pt x="12" y="32"/>
                  </a:cubicBezTo>
                  <a:cubicBezTo>
                    <a:pt x="12" y="32"/>
                    <a:pt x="6" y="32"/>
                    <a:pt x="6" y="32"/>
                  </a:cubicBezTo>
                  <a:cubicBezTo>
                    <a:pt x="0" y="27"/>
                    <a:pt x="0" y="22"/>
                    <a:pt x="0" y="22"/>
                  </a:cubicBezTo>
                  <a:cubicBezTo>
                    <a:pt x="0" y="22"/>
                    <a:pt x="0" y="22"/>
                    <a:pt x="0" y="22"/>
                  </a:cubicBezTo>
                  <a:cubicBezTo>
                    <a:pt x="12" y="0"/>
                    <a:pt x="30" y="0"/>
                    <a:pt x="30" y="0"/>
                  </a:cubicBezTo>
                  <a:cubicBezTo>
                    <a:pt x="36" y="6"/>
                    <a:pt x="42" y="6"/>
                    <a:pt x="42" y="11"/>
                  </a:cubicBezTo>
                  <a:cubicBezTo>
                    <a:pt x="48" y="16"/>
                    <a:pt x="42" y="22"/>
                    <a:pt x="42"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7" name="Freeform 480"/>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13"/>
                  </a:moveTo>
                  <a:cubicBezTo>
                    <a:pt x="35" y="26"/>
                    <a:pt x="14" y="26"/>
                    <a:pt x="7" y="26"/>
                  </a:cubicBezTo>
                  <a:cubicBezTo>
                    <a:pt x="7" y="32"/>
                    <a:pt x="7" y="26"/>
                    <a:pt x="7" y="26"/>
                  </a:cubicBezTo>
                  <a:cubicBezTo>
                    <a:pt x="0" y="26"/>
                    <a:pt x="0" y="20"/>
                    <a:pt x="0" y="20"/>
                  </a:cubicBezTo>
                  <a:cubicBezTo>
                    <a:pt x="0" y="20"/>
                    <a:pt x="0" y="20"/>
                    <a:pt x="0" y="20"/>
                  </a:cubicBezTo>
                  <a:cubicBezTo>
                    <a:pt x="7" y="0"/>
                    <a:pt x="21" y="0"/>
                    <a:pt x="28" y="0"/>
                  </a:cubicBezTo>
                  <a:cubicBezTo>
                    <a:pt x="35" y="0"/>
                    <a:pt x="42" y="0"/>
                    <a:pt x="42" y="7"/>
                  </a:cubicBezTo>
                  <a:cubicBezTo>
                    <a:pt x="48" y="13"/>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8" name="Freeform 481"/>
            <p:cNvSpPr>
              <a:spLocks/>
            </p:cNvSpPr>
            <p:nvPr/>
          </p:nvSpPr>
          <p:spPr bwMode="auto">
            <a:xfrm>
              <a:off x="6178550" y="5465763"/>
              <a:ext cx="30163" cy="20638"/>
            </a:xfrm>
            <a:custGeom>
              <a:avLst/>
              <a:gdLst>
                <a:gd name="T0" fmla="*/ 2147483647 w 48"/>
                <a:gd name="T1" fmla="*/ 0 h 32"/>
                <a:gd name="T2" fmla="*/ 0 w 48"/>
                <a:gd name="T3" fmla="*/ 2147483647 h 32"/>
                <a:gd name="T4" fmla="*/ 2147483647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35" y="0"/>
                  </a:moveTo>
                  <a:cubicBezTo>
                    <a:pt x="35" y="0"/>
                    <a:pt x="14" y="0"/>
                    <a:pt x="0" y="24"/>
                  </a:cubicBezTo>
                  <a:cubicBezTo>
                    <a:pt x="0" y="24"/>
                    <a:pt x="0" y="32"/>
                    <a:pt x="7" y="32"/>
                  </a:cubicBezTo>
                  <a:cubicBezTo>
                    <a:pt x="7" y="32"/>
                    <a:pt x="35" y="32"/>
                    <a:pt x="42" y="16"/>
                  </a:cubicBezTo>
                  <a:cubicBezTo>
                    <a:pt x="42" y="16"/>
                    <a:pt x="48" y="16"/>
                    <a:pt x="3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9" name="Freeform 482"/>
            <p:cNvSpPr>
              <a:spLocks/>
            </p:cNvSpPr>
            <p:nvPr/>
          </p:nvSpPr>
          <p:spPr bwMode="auto">
            <a:xfrm>
              <a:off x="6148388" y="5445126"/>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6" y="0"/>
                  </a:moveTo>
                  <a:cubicBezTo>
                    <a:pt x="26" y="0"/>
                    <a:pt x="0" y="39"/>
                    <a:pt x="20" y="52"/>
                  </a:cubicBezTo>
                  <a:cubicBezTo>
                    <a:pt x="20" y="52"/>
                    <a:pt x="32" y="64"/>
                    <a:pt x="45" y="58"/>
                  </a:cubicBezTo>
                  <a:cubicBezTo>
                    <a:pt x="45" y="58"/>
                    <a:pt x="64" y="39"/>
                    <a:pt x="64" y="20"/>
                  </a:cubicBezTo>
                  <a:cubicBezTo>
                    <a:pt x="64" y="20"/>
                    <a:pt x="45" y="7"/>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0" name="Freeform 483"/>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30" y="42"/>
                  </a:moveTo>
                  <a:cubicBezTo>
                    <a:pt x="24" y="48"/>
                    <a:pt x="12" y="42"/>
                    <a:pt x="12" y="42"/>
                  </a:cubicBezTo>
                  <a:cubicBezTo>
                    <a:pt x="0" y="12"/>
                    <a:pt x="18" y="0"/>
                    <a:pt x="18" y="0"/>
                  </a:cubicBezTo>
                  <a:cubicBezTo>
                    <a:pt x="18" y="0"/>
                    <a:pt x="24" y="0"/>
                    <a:pt x="24" y="0"/>
                  </a:cubicBezTo>
                  <a:cubicBezTo>
                    <a:pt x="36" y="0"/>
                    <a:pt x="36" y="6"/>
                    <a:pt x="42" y="6"/>
                  </a:cubicBezTo>
                  <a:cubicBezTo>
                    <a:pt x="48" y="12"/>
                    <a:pt x="48" y="12"/>
                    <a:pt x="48" y="12"/>
                  </a:cubicBezTo>
                  <a:cubicBezTo>
                    <a:pt x="48" y="30"/>
                    <a:pt x="30" y="42"/>
                    <a:pt x="30" y="42"/>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1" name="Freeform 484"/>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28" y="42"/>
                  </a:moveTo>
                  <a:cubicBezTo>
                    <a:pt x="21" y="48"/>
                    <a:pt x="14" y="42"/>
                    <a:pt x="14" y="42"/>
                  </a:cubicBezTo>
                  <a:cubicBezTo>
                    <a:pt x="0" y="12"/>
                    <a:pt x="21" y="0"/>
                    <a:pt x="21" y="0"/>
                  </a:cubicBezTo>
                  <a:cubicBezTo>
                    <a:pt x="21" y="0"/>
                    <a:pt x="21" y="0"/>
                    <a:pt x="21" y="0"/>
                  </a:cubicBezTo>
                  <a:cubicBezTo>
                    <a:pt x="35" y="0"/>
                    <a:pt x="35" y="6"/>
                    <a:pt x="42" y="6"/>
                  </a:cubicBezTo>
                  <a:cubicBezTo>
                    <a:pt x="42" y="12"/>
                    <a:pt x="42" y="12"/>
                    <a:pt x="42" y="12"/>
                  </a:cubicBezTo>
                  <a:cubicBezTo>
                    <a:pt x="48" y="30"/>
                    <a:pt x="28" y="42"/>
                    <a:pt x="2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2" name="Freeform 485"/>
            <p:cNvSpPr>
              <a:spLocks/>
            </p:cNvSpPr>
            <p:nvPr/>
          </p:nvSpPr>
          <p:spPr bwMode="auto">
            <a:xfrm>
              <a:off x="6169025" y="5456238"/>
              <a:ext cx="9525" cy="20638"/>
            </a:xfrm>
            <a:custGeom>
              <a:avLst/>
              <a:gdLst>
                <a:gd name="T0" fmla="*/ 2147483647 w 16"/>
                <a:gd name="T1" fmla="*/ 2147483647 h 32"/>
                <a:gd name="T2" fmla="*/ 2147483647 w 16"/>
                <a:gd name="T3" fmla="*/ 2147483647 h 32"/>
                <a:gd name="T4" fmla="*/ 2147483647 w 16"/>
                <a:gd name="T5" fmla="*/ 0 h 32"/>
                <a:gd name="T6" fmla="*/ 2147483647 w 16"/>
                <a:gd name="T7" fmla="*/ 0 h 32"/>
                <a:gd name="T8" fmla="*/ 2147483647 w 16"/>
                <a:gd name="T9" fmla="*/ 2147483647 h 32"/>
                <a:gd name="T10" fmla="*/ 2147483647 w 16"/>
                <a:gd name="T11" fmla="*/ 2147483647 h 32"/>
                <a:gd name="T12" fmla="*/ 2147483647 w 16"/>
                <a:gd name="T13" fmla="*/ 2147483647 h 32"/>
                <a:gd name="T14" fmla="*/ 0 60000 65536"/>
                <a:gd name="T15" fmla="*/ 0 60000 65536"/>
                <a:gd name="T16" fmla="*/ 0 60000 65536"/>
                <a:gd name="T17" fmla="*/ 0 60000 65536"/>
                <a:gd name="T18" fmla="*/ 0 60000 65536"/>
                <a:gd name="T19" fmla="*/ 0 60000 65536"/>
                <a:gd name="T20" fmla="*/ 0 60000 65536"/>
                <a:gd name="T21" fmla="*/ 0 w 16"/>
                <a:gd name="T22" fmla="*/ 0 h 32"/>
                <a:gd name="T23" fmla="*/ 16 w 1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2">
                  <a:moveTo>
                    <a:pt x="10" y="32"/>
                  </a:moveTo>
                  <a:cubicBezTo>
                    <a:pt x="7" y="32"/>
                    <a:pt x="4" y="27"/>
                    <a:pt x="4" y="27"/>
                  </a:cubicBezTo>
                  <a:cubicBezTo>
                    <a:pt x="0" y="11"/>
                    <a:pt x="7" y="0"/>
                    <a:pt x="7" y="0"/>
                  </a:cubicBezTo>
                  <a:cubicBezTo>
                    <a:pt x="7" y="0"/>
                    <a:pt x="7" y="0"/>
                    <a:pt x="7" y="0"/>
                  </a:cubicBezTo>
                  <a:cubicBezTo>
                    <a:pt x="16" y="0"/>
                    <a:pt x="13" y="0"/>
                    <a:pt x="16" y="6"/>
                  </a:cubicBezTo>
                  <a:cubicBezTo>
                    <a:pt x="16" y="6"/>
                    <a:pt x="16" y="6"/>
                    <a:pt x="16" y="11"/>
                  </a:cubicBezTo>
                  <a:cubicBezTo>
                    <a:pt x="16" y="22"/>
                    <a:pt x="10" y="32"/>
                    <a:pt x="10"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3" name="Freeform 486"/>
            <p:cNvSpPr>
              <a:spLocks/>
            </p:cNvSpPr>
            <p:nvPr/>
          </p:nvSpPr>
          <p:spPr bwMode="auto">
            <a:xfrm>
              <a:off x="6169025" y="5456238"/>
              <a:ext cx="9525" cy="20638"/>
            </a:xfrm>
            <a:custGeom>
              <a:avLst/>
              <a:gdLst>
                <a:gd name="T0" fmla="*/ 2147483647 w 16"/>
                <a:gd name="T1" fmla="*/ 0 h 32"/>
                <a:gd name="T2" fmla="*/ 2147483647 w 16"/>
                <a:gd name="T3" fmla="*/ 2147483647 h 32"/>
                <a:gd name="T4" fmla="*/ 2147483647 w 16"/>
                <a:gd name="T5" fmla="*/ 2147483647 h 32"/>
                <a:gd name="T6" fmla="*/ 2147483647 w 16"/>
                <a:gd name="T7" fmla="*/ 2147483647 h 32"/>
                <a:gd name="T8" fmla="*/ 2147483647 w 16"/>
                <a:gd name="T9" fmla="*/ 0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0" y="0"/>
                  </a:moveTo>
                  <a:cubicBezTo>
                    <a:pt x="10" y="0"/>
                    <a:pt x="0" y="11"/>
                    <a:pt x="4" y="27"/>
                  </a:cubicBezTo>
                  <a:cubicBezTo>
                    <a:pt x="4" y="27"/>
                    <a:pt x="4" y="32"/>
                    <a:pt x="10" y="32"/>
                  </a:cubicBezTo>
                  <a:cubicBezTo>
                    <a:pt x="10" y="32"/>
                    <a:pt x="16" y="16"/>
                    <a:pt x="13" y="6"/>
                  </a:cubicBezTo>
                  <a:cubicBezTo>
                    <a:pt x="13" y="6"/>
                    <a:pt x="16" y="0"/>
                    <a:pt x="1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4" name="Freeform 487"/>
            <p:cNvSpPr>
              <a:spLocks/>
            </p:cNvSpPr>
            <p:nvPr/>
          </p:nvSpPr>
          <p:spPr bwMode="auto">
            <a:xfrm>
              <a:off x="6367463" y="5538788"/>
              <a:ext cx="190500" cy="185738"/>
            </a:xfrm>
            <a:custGeom>
              <a:avLst/>
              <a:gdLst>
                <a:gd name="T0" fmla="*/ 2147483647 w 304"/>
                <a:gd name="T1" fmla="*/ 2147483647 h 288"/>
                <a:gd name="T2" fmla="*/ 2147483647 w 304"/>
                <a:gd name="T3" fmla="*/ 2147483647 h 288"/>
                <a:gd name="T4" fmla="*/ 2147483647 w 304"/>
                <a:gd name="T5" fmla="*/ 2147483647 h 288"/>
                <a:gd name="T6" fmla="*/ 2147483647 w 304"/>
                <a:gd name="T7" fmla="*/ 2147483647 h 288"/>
                <a:gd name="T8" fmla="*/ 2147483647 w 304"/>
                <a:gd name="T9" fmla="*/ 2147483647 h 288"/>
                <a:gd name="T10" fmla="*/ 0 w 304"/>
                <a:gd name="T11" fmla="*/ 2147483647 h 288"/>
                <a:gd name="T12" fmla="*/ 2147483647 w 304"/>
                <a:gd name="T13" fmla="*/ 2147483647 h 288"/>
                <a:gd name="T14" fmla="*/ 2147483647 w 304"/>
                <a:gd name="T15" fmla="*/ 2147483647 h 288"/>
                <a:gd name="T16" fmla="*/ 2147483647 w 304"/>
                <a:gd name="T17" fmla="*/ 214748364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288"/>
                <a:gd name="T29" fmla="*/ 304 w 304"/>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288">
                  <a:moveTo>
                    <a:pt x="293" y="138"/>
                  </a:moveTo>
                  <a:cubicBezTo>
                    <a:pt x="293" y="138"/>
                    <a:pt x="304" y="120"/>
                    <a:pt x="304" y="102"/>
                  </a:cubicBezTo>
                  <a:cubicBezTo>
                    <a:pt x="304" y="60"/>
                    <a:pt x="287" y="0"/>
                    <a:pt x="184" y="12"/>
                  </a:cubicBezTo>
                  <a:cubicBezTo>
                    <a:pt x="184" y="12"/>
                    <a:pt x="98" y="12"/>
                    <a:pt x="35" y="102"/>
                  </a:cubicBezTo>
                  <a:cubicBezTo>
                    <a:pt x="35" y="102"/>
                    <a:pt x="6" y="186"/>
                    <a:pt x="6" y="186"/>
                  </a:cubicBezTo>
                  <a:cubicBezTo>
                    <a:pt x="6" y="186"/>
                    <a:pt x="0" y="288"/>
                    <a:pt x="0" y="288"/>
                  </a:cubicBezTo>
                  <a:cubicBezTo>
                    <a:pt x="0" y="288"/>
                    <a:pt x="98" y="282"/>
                    <a:pt x="98" y="282"/>
                  </a:cubicBezTo>
                  <a:cubicBezTo>
                    <a:pt x="98" y="282"/>
                    <a:pt x="127" y="168"/>
                    <a:pt x="161" y="192"/>
                  </a:cubicBezTo>
                  <a:cubicBezTo>
                    <a:pt x="161" y="192"/>
                    <a:pt x="230" y="186"/>
                    <a:pt x="293" y="13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5" name="Freeform 488"/>
            <p:cNvSpPr>
              <a:spLocks/>
            </p:cNvSpPr>
            <p:nvPr/>
          </p:nvSpPr>
          <p:spPr bwMode="auto">
            <a:xfrm>
              <a:off x="6367463" y="5559426"/>
              <a:ext cx="150813" cy="153988"/>
            </a:xfrm>
            <a:custGeom>
              <a:avLst/>
              <a:gdLst>
                <a:gd name="T0" fmla="*/ 2147483647 w 240"/>
                <a:gd name="T1" fmla="*/ 2147483647 h 240"/>
                <a:gd name="T2" fmla="*/ 2147483647 w 240"/>
                <a:gd name="T3" fmla="*/ 2147483647 h 240"/>
                <a:gd name="T4" fmla="*/ 2147483647 w 240"/>
                <a:gd name="T5" fmla="*/ 2147483647 h 240"/>
                <a:gd name="T6" fmla="*/ 2147483647 w 240"/>
                <a:gd name="T7" fmla="*/ 2147483647 h 240"/>
                <a:gd name="T8" fmla="*/ 2147483647 w 240"/>
                <a:gd name="T9" fmla="*/ 2147483647 h 240"/>
                <a:gd name="T10" fmla="*/ 2147483647 w 240"/>
                <a:gd name="T11" fmla="*/ 2147483647 h 240"/>
                <a:gd name="T12" fmla="*/ 2147483647 w 240"/>
                <a:gd name="T13" fmla="*/ 2147483647 h 240"/>
                <a:gd name="T14" fmla="*/ 2147483647 w 240"/>
                <a:gd name="T15" fmla="*/ 2147483647 h 240"/>
                <a:gd name="T16" fmla="*/ 2147483647 w 240"/>
                <a:gd name="T17" fmla="*/ 2147483647 h 240"/>
                <a:gd name="T18" fmla="*/ 2147483647 w 240"/>
                <a:gd name="T19" fmla="*/ 2147483647 h 240"/>
                <a:gd name="T20" fmla="*/ 2147483647 w 240"/>
                <a:gd name="T21" fmla="*/ 2147483647 h 240"/>
                <a:gd name="T22" fmla="*/ 2147483647 w 240"/>
                <a:gd name="T23" fmla="*/ 2147483647 h 240"/>
                <a:gd name="T24" fmla="*/ 2147483647 w 240"/>
                <a:gd name="T25" fmla="*/ 2147483647 h 240"/>
                <a:gd name="T26" fmla="*/ 2147483647 w 240"/>
                <a:gd name="T27" fmla="*/ 2147483647 h 240"/>
                <a:gd name="T28" fmla="*/ 2147483647 w 24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0"/>
                <a:gd name="T46" fmla="*/ 0 h 240"/>
                <a:gd name="T47" fmla="*/ 240 w 2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0" h="240">
                  <a:moveTo>
                    <a:pt x="223" y="7"/>
                  </a:moveTo>
                  <a:cubicBezTo>
                    <a:pt x="211" y="7"/>
                    <a:pt x="194" y="0"/>
                    <a:pt x="182" y="7"/>
                  </a:cubicBezTo>
                  <a:cubicBezTo>
                    <a:pt x="123" y="25"/>
                    <a:pt x="59" y="56"/>
                    <a:pt x="30" y="117"/>
                  </a:cubicBezTo>
                  <a:cubicBezTo>
                    <a:pt x="24" y="117"/>
                    <a:pt x="24" y="124"/>
                    <a:pt x="24" y="124"/>
                  </a:cubicBezTo>
                  <a:cubicBezTo>
                    <a:pt x="0" y="160"/>
                    <a:pt x="0" y="197"/>
                    <a:pt x="6" y="240"/>
                  </a:cubicBezTo>
                  <a:cubicBezTo>
                    <a:pt x="6" y="240"/>
                    <a:pt x="18" y="240"/>
                    <a:pt x="18" y="234"/>
                  </a:cubicBezTo>
                  <a:cubicBezTo>
                    <a:pt x="24" y="222"/>
                    <a:pt x="24" y="210"/>
                    <a:pt x="30" y="197"/>
                  </a:cubicBezTo>
                  <a:cubicBezTo>
                    <a:pt x="30" y="160"/>
                    <a:pt x="53" y="130"/>
                    <a:pt x="77" y="99"/>
                  </a:cubicBezTo>
                  <a:cubicBezTo>
                    <a:pt x="77" y="99"/>
                    <a:pt x="77" y="99"/>
                    <a:pt x="82" y="99"/>
                  </a:cubicBezTo>
                  <a:cubicBezTo>
                    <a:pt x="100" y="74"/>
                    <a:pt x="123" y="56"/>
                    <a:pt x="153" y="44"/>
                  </a:cubicBezTo>
                  <a:cubicBezTo>
                    <a:pt x="159" y="44"/>
                    <a:pt x="159" y="37"/>
                    <a:pt x="159" y="37"/>
                  </a:cubicBezTo>
                  <a:cubicBezTo>
                    <a:pt x="176" y="31"/>
                    <a:pt x="194" y="37"/>
                    <a:pt x="211" y="31"/>
                  </a:cubicBezTo>
                  <a:cubicBezTo>
                    <a:pt x="211" y="31"/>
                    <a:pt x="217" y="31"/>
                    <a:pt x="217" y="31"/>
                  </a:cubicBezTo>
                  <a:cubicBezTo>
                    <a:pt x="223" y="31"/>
                    <a:pt x="235" y="31"/>
                    <a:pt x="240" y="25"/>
                  </a:cubicBezTo>
                  <a:cubicBezTo>
                    <a:pt x="240" y="13"/>
                    <a:pt x="235" y="13"/>
                    <a:pt x="223"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6" name="Freeform 489"/>
            <p:cNvSpPr>
              <a:spLocks/>
            </p:cNvSpPr>
            <p:nvPr/>
          </p:nvSpPr>
          <p:spPr bwMode="auto">
            <a:xfrm>
              <a:off x="6367463" y="5568951"/>
              <a:ext cx="150813" cy="144463"/>
            </a:xfrm>
            <a:custGeom>
              <a:avLst/>
              <a:gdLst>
                <a:gd name="T0" fmla="*/ 2147483647 w 240"/>
                <a:gd name="T1" fmla="*/ 2147483647 h 224"/>
                <a:gd name="T2" fmla="*/ 2147483647 w 240"/>
                <a:gd name="T3" fmla="*/ 2147483647 h 224"/>
                <a:gd name="T4" fmla="*/ 2147483647 w 240"/>
                <a:gd name="T5" fmla="*/ 2147483647 h 224"/>
                <a:gd name="T6" fmla="*/ 2147483647 w 240"/>
                <a:gd name="T7" fmla="*/ 2147483647 h 224"/>
                <a:gd name="T8" fmla="*/ 2147483647 w 240"/>
                <a:gd name="T9" fmla="*/ 2147483647 h 224"/>
                <a:gd name="T10" fmla="*/ 2147483647 w 240"/>
                <a:gd name="T11" fmla="*/ 2147483647 h 224"/>
                <a:gd name="T12" fmla="*/ 2147483647 w 240"/>
                <a:gd name="T13" fmla="*/ 2147483647 h 224"/>
                <a:gd name="T14" fmla="*/ 2147483647 w 240"/>
                <a:gd name="T15" fmla="*/ 0 h 224"/>
                <a:gd name="T16" fmla="*/ 2147483647 w 240"/>
                <a:gd name="T17" fmla="*/ 0 h 224"/>
                <a:gd name="T18" fmla="*/ 2147483647 w 240"/>
                <a:gd name="T19" fmla="*/ 2147483647 h 224"/>
                <a:gd name="T20" fmla="*/ 2147483647 w 240"/>
                <a:gd name="T21" fmla="*/ 2147483647 h 224"/>
                <a:gd name="T22" fmla="*/ 2147483647 w 240"/>
                <a:gd name="T23" fmla="*/ 2147483647 h 224"/>
                <a:gd name="T24" fmla="*/ 2147483647 w 240"/>
                <a:gd name="T25" fmla="*/ 2147483647 h 224"/>
                <a:gd name="T26" fmla="*/ 2147483647 w 240"/>
                <a:gd name="T27" fmla="*/ 2147483647 h 224"/>
                <a:gd name="T28" fmla="*/ 2147483647 w 240"/>
                <a:gd name="T29" fmla="*/ 2147483647 h 224"/>
                <a:gd name="T30" fmla="*/ 2147483647 w 240"/>
                <a:gd name="T31" fmla="*/ 2147483647 h 224"/>
                <a:gd name="T32" fmla="*/ 2147483647 w 240"/>
                <a:gd name="T33" fmla="*/ 2147483647 h 224"/>
                <a:gd name="T34" fmla="*/ 2147483647 w 240"/>
                <a:gd name="T35" fmla="*/ 2147483647 h 224"/>
                <a:gd name="T36" fmla="*/ 2147483647 w 240"/>
                <a:gd name="T37" fmla="*/ 2147483647 h 224"/>
                <a:gd name="T38" fmla="*/ 2147483647 w 240"/>
                <a:gd name="T39" fmla="*/ 2147483647 h 224"/>
                <a:gd name="T40" fmla="*/ 2147483647 w 240"/>
                <a:gd name="T41" fmla="*/ 2147483647 h 224"/>
                <a:gd name="T42" fmla="*/ 2147483647 w 240"/>
                <a:gd name="T43" fmla="*/ 2147483647 h 224"/>
                <a:gd name="T44" fmla="*/ 2147483647 w 240"/>
                <a:gd name="T45" fmla="*/ 2147483647 h 2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224"/>
                <a:gd name="T71" fmla="*/ 240 w 240"/>
                <a:gd name="T72" fmla="*/ 224 h 2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224">
                  <a:moveTo>
                    <a:pt x="30" y="182"/>
                  </a:moveTo>
                  <a:cubicBezTo>
                    <a:pt x="24" y="194"/>
                    <a:pt x="24" y="206"/>
                    <a:pt x="18" y="218"/>
                  </a:cubicBezTo>
                  <a:cubicBezTo>
                    <a:pt x="18" y="224"/>
                    <a:pt x="12" y="224"/>
                    <a:pt x="6" y="224"/>
                  </a:cubicBezTo>
                  <a:cubicBezTo>
                    <a:pt x="6" y="224"/>
                    <a:pt x="6" y="224"/>
                    <a:pt x="6" y="218"/>
                  </a:cubicBezTo>
                  <a:cubicBezTo>
                    <a:pt x="6" y="188"/>
                    <a:pt x="0" y="152"/>
                    <a:pt x="24" y="115"/>
                  </a:cubicBezTo>
                  <a:cubicBezTo>
                    <a:pt x="24" y="115"/>
                    <a:pt x="30" y="109"/>
                    <a:pt x="30" y="109"/>
                  </a:cubicBezTo>
                  <a:cubicBezTo>
                    <a:pt x="47" y="73"/>
                    <a:pt x="77" y="49"/>
                    <a:pt x="112" y="31"/>
                  </a:cubicBezTo>
                  <a:cubicBezTo>
                    <a:pt x="135" y="19"/>
                    <a:pt x="164" y="7"/>
                    <a:pt x="182" y="0"/>
                  </a:cubicBezTo>
                  <a:cubicBezTo>
                    <a:pt x="194" y="0"/>
                    <a:pt x="211" y="0"/>
                    <a:pt x="223" y="0"/>
                  </a:cubicBezTo>
                  <a:cubicBezTo>
                    <a:pt x="223" y="7"/>
                    <a:pt x="229" y="7"/>
                    <a:pt x="235" y="7"/>
                  </a:cubicBezTo>
                  <a:cubicBezTo>
                    <a:pt x="235" y="7"/>
                    <a:pt x="240" y="13"/>
                    <a:pt x="235" y="19"/>
                  </a:cubicBezTo>
                  <a:cubicBezTo>
                    <a:pt x="235" y="25"/>
                    <a:pt x="223" y="25"/>
                    <a:pt x="211" y="25"/>
                  </a:cubicBezTo>
                  <a:cubicBezTo>
                    <a:pt x="211" y="25"/>
                    <a:pt x="211" y="25"/>
                    <a:pt x="205" y="25"/>
                  </a:cubicBezTo>
                  <a:cubicBezTo>
                    <a:pt x="199" y="25"/>
                    <a:pt x="188" y="25"/>
                    <a:pt x="182" y="25"/>
                  </a:cubicBezTo>
                  <a:cubicBezTo>
                    <a:pt x="176" y="25"/>
                    <a:pt x="164" y="25"/>
                    <a:pt x="159" y="31"/>
                  </a:cubicBezTo>
                  <a:cubicBezTo>
                    <a:pt x="153" y="31"/>
                    <a:pt x="153" y="37"/>
                    <a:pt x="153" y="37"/>
                  </a:cubicBezTo>
                  <a:cubicBezTo>
                    <a:pt x="135" y="43"/>
                    <a:pt x="118" y="49"/>
                    <a:pt x="106" y="61"/>
                  </a:cubicBezTo>
                  <a:cubicBezTo>
                    <a:pt x="106" y="61"/>
                    <a:pt x="106" y="61"/>
                    <a:pt x="106" y="61"/>
                  </a:cubicBezTo>
                  <a:cubicBezTo>
                    <a:pt x="94" y="73"/>
                    <a:pt x="88" y="79"/>
                    <a:pt x="77" y="85"/>
                  </a:cubicBezTo>
                  <a:cubicBezTo>
                    <a:pt x="77" y="91"/>
                    <a:pt x="77" y="91"/>
                    <a:pt x="77" y="91"/>
                  </a:cubicBezTo>
                  <a:cubicBezTo>
                    <a:pt x="71" y="97"/>
                    <a:pt x="65" y="103"/>
                    <a:pt x="59" y="109"/>
                  </a:cubicBezTo>
                  <a:cubicBezTo>
                    <a:pt x="59" y="109"/>
                    <a:pt x="59" y="109"/>
                    <a:pt x="59" y="115"/>
                  </a:cubicBezTo>
                  <a:cubicBezTo>
                    <a:pt x="41" y="134"/>
                    <a:pt x="30" y="152"/>
                    <a:pt x="30" y="18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7" name="Freeform 490"/>
            <p:cNvSpPr>
              <a:spLocks/>
            </p:cNvSpPr>
            <p:nvPr/>
          </p:nvSpPr>
          <p:spPr bwMode="auto">
            <a:xfrm>
              <a:off x="6378575" y="5568951"/>
              <a:ext cx="139700" cy="134938"/>
            </a:xfrm>
            <a:custGeom>
              <a:avLst/>
              <a:gdLst>
                <a:gd name="T0" fmla="*/ 2147483647 w 224"/>
                <a:gd name="T1" fmla="*/ 2147483647 h 208"/>
                <a:gd name="T2" fmla="*/ 2147483647 w 224"/>
                <a:gd name="T3" fmla="*/ 2147483647 h 208"/>
                <a:gd name="T4" fmla="*/ 2147483647 w 224"/>
                <a:gd name="T5" fmla="*/ 2147483647 h 208"/>
                <a:gd name="T6" fmla="*/ 0 w 224"/>
                <a:gd name="T7" fmla="*/ 2147483647 h 208"/>
                <a:gd name="T8" fmla="*/ 2147483647 w 224"/>
                <a:gd name="T9" fmla="*/ 2147483647 h 208"/>
                <a:gd name="T10" fmla="*/ 2147483647 w 224"/>
                <a:gd name="T11" fmla="*/ 2147483647 h 208"/>
                <a:gd name="T12" fmla="*/ 2147483647 w 224"/>
                <a:gd name="T13" fmla="*/ 2147483647 h 208"/>
                <a:gd name="T14" fmla="*/ 2147483647 w 224"/>
                <a:gd name="T15" fmla="*/ 2147483647 h 208"/>
                <a:gd name="T16" fmla="*/ 2147483647 w 224"/>
                <a:gd name="T17" fmla="*/ 2147483647 h 208"/>
                <a:gd name="T18" fmla="*/ 2147483647 w 224"/>
                <a:gd name="T19" fmla="*/ 2147483647 h 208"/>
                <a:gd name="T20" fmla="*/ 2147483647 w 224"/>
                <a:gd name="T21" fmla="*/ 2147483647 h 208"/>
                <a:gd name="T22" fmla="*/ 2147483647 w 224"/>
                <a:gd name="T23" fmla="*/ 2147483647 h 208"/>
                <a:gd name="T24" fmla="*/ 2147483647 w 224"/>
                <a:gd name="T25" fmla="*/ 2147483647 h 208"/>
                <a:gd name="T26" fmla="*/ 2147483647 w 224"/>
                <a:gd name="T27" fmla="*/ 2147483647 h 208"/>
                <a:gd name="T28" fmla="*/ 2147483647 w 224"/>
                <a:gd name="T29" fmla="*/ 2147483647 h 208"/>
                <a:gd name="T30" fmla="*/ 2147483647 w 224"/>
                <a:gd name="T31" fmla="*/ 2147483647 h 208"/>
                <a:gd name="T32" fmla="*/ 2147483647 w 224"/>
                <a:gd name="T33" fmla="*/ 2147483647 h 208"/>
                <a:gd name="T34" fmla="*/ 2147483647 w 224"/>
                <a:gd name="T35" fmla="*/ 2147483647 h 208"/>
                <a:gd name="T36" fmla="*/ 2147483647 w 224"/>
                <a:gd name="T37" fmla="*/ 2147483647 h 208"/>
                <a:gd name="T38" fmla="*/ 2147483647 w 224"/>
                <a:gd name="T39" fmla="*/ 2147483647 h 208"/>
                <a:gd name="T40" fmla="*/ 2147483647 w 224"/>
                <a:gd name="T41" fmla="*/ 2147483647 h 208"/>
                <a:gd name="T42" fmla="*/ 2147483647 w 224"/>
                <a:gd name="T43" fmla="*/ 2147483647 h 208"/>
                <a:gd name="T44" fmla="*/ 2147483647 w 224"/>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208"/>
                <a:gd name="T71" fmla="*/ 224 w 224"/>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208">
                  <a:moveTo>
                    <a:pt x="23" y="168"/>
                  </a:moveTo>
                  <a:cubicBezTo>
                    <a:pt x="18" y="180"/>
                    <a:pt x="18" y="191"/>
                    <a:pt x="12" y="203"/>
                  </a:cubicBezTo>
                  <a:cubicBezTo>
                    <a:pt x="12" y="208"/>
                    <a:pt x="6" y="208"/>
                    <a:pt x="6" y="208"/>
                  </a:cubicBezTo>
                  <a:cubicBezTo>
                    <a:pt x="6" y="208"/>
                    <a:pt x="0" y="208"/>
                    <a:pt x="0" y="208"/>
                  </a:cubicBezTo>
                  <a:cubicBezTo>
                    <a:pt x="0" y="174"/>
                    <a:pt x="0" y="145"/>
                    <a:pt x="23" y="110"/>
                  </a:cubicBezTo>
                  <a:cubicBezTo>
                    <a:pt x="23" y="110"/>
                    <a:pt x="23" y="104"/>
                    <a:pt x="23" y="104"/>
                  </a:cubicBezTo>
                  <a:cubicBezTo>
                    <a:pt x="46" y="70"/>
                    <a:pt x="75" y="47"/>
                    <a:pt x="104" y="29"/>
                  </a:cubicBezTo>
                  <a:cubicBezTo>
                    <a:pt x="121" y="24"/>
                    <a:pt x="156" y="6"/>
                    <a:pt x="173" y="6"/>
                  </a:cubicBezTo>
                  <a:cubicBezTo>
                    <a:pt x="184" y="0"/>
                    <a:pt x="196" y="0"/>
                    <a:pt x="207" y="6"/>
                  </a:cubicBezTo>
                  <a:cubicBezTo>
                    <a:pt x="213" y="6"/>
                    <a:pt x="219" y="6"/>
                    <a:pt x="219" y="6"/>
                  </a:cubicBezTo>
                  <a:cubicBezTo>
                    <a:pt x="224" y="6"/>
                    <a:pt x="224" y="12"/>
                    <a:pt x="224" y="18"/>
                  </a:cubicBezTo>
                  <a:cubicBezTo>
                    <a:pt x="219" y="18"/>
                    <a:pt x="207" y="18"/>
                    <a:pt x="201" y="24"/>
                  </a:cubicBezTo>
                  <a:cubicBezTo>
                    <a:pt x="196" y="24"/>
                    <a:pt x="196" y="24"/>
                    <a:pt x="196" y="24"/>
                  </a:cubicBezTo>
                  <a:cubicBezTo>
                    <a:pt x="184" y="24"/>
                    <a:pt x="179" y="24"/>
                    <a:pt x="173" y="24"/>
                  </a:cubicBezTo>
                  <a:cubicBezTo>
                    <a:pt x="167" y="24"/>
                    <a:pt x="156" y="24"/>
                    <a:pt x="144" y="29"/>
                  </a:cubicBezTo>
                  <a:cubicBezTo>
                    <a:pt x="144" y="29"/>
                    <a:pt x="144" y="35"/>
                    <a:pt x="138" y="35"/>
                  </a:cubicBezTo>
                  <a:cubicBezTo>
                    <a:pt x="127" y="41"/>
                    <a:pt x="110" y="47"/>
                    <a:pt x="98" y="58"/>
                  </a:cubicBezTo>
                  <a:cubicBezTo>
                    <a:pt x="98" y="58"/>
                    <a:pt x="92" y="58"/>
                    <a:pt x="92" y="58"/>
                  </a:cubicBezTo>
                  <a:cubicBezTo>
                    <a:pt x="87" y="64"/>
                    <a:pt x="81" y="70"/>
                    <a:pt x="69" y="81"/>
                  </a:cubicBezTo>
                  <a:cubicBezTo>
                    <a:pt x="69" y="81"/>
                    <a:pt x="69" y="81"/>
                    <a:pt x="64" y="87"/>
                  </a:cubicBezTo>
                  <a:cubicBezTo>
                    <a:pt x="64" y="93"/>
                    <a:pt x="58" y="99"/>
                    <a:pt x="52" y="99"/>
                  </a:cubicBezTo>
                  <a:cubicBezTo>
                    <a:pt x="52" y="104"/>
                    <a:pt x="52" y="104"/>
                    <a:pt x="52" y="104"/>
                  </a:cubicBezTo>
                  <a:cubicBezTo>
                    <a:pt x="35" y="122"/>
                    <a:pt x="23" y="145"/>
                    <a:pt x="23" y="16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8" name="Freeform 491"/>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1"/>
                  </a:moveTo>
                  <a:cubicBezTo>
                    <a:pt x="17" y="167"/>
                    <a:pt x="17" y="185"/>
                    <a:pt x="11" y="197"/>
                  </a:cubicBezTo>
                  <a:cubicBezTo>
                    <a:pt x="11" y="203"/>
                    <a:pt x="6" y="208"/>
                    <a:pt x="6" y="208"/>
                  </a:cubicBezTo>
                  <a:cubicBezTo>
                    <a:pt x="6" y="208"/>
                    <a:pt x="0" y="208"/>
                    <a:pt x="6" y="203"/>
                  </a:cubicBezTo>
                  <a:cubicBezTo>
                    <a:pt x="6" y="173"/>
                    <a:pt x="0" y="143"/>
                    <a:pt x="22" y="107"/>
                  </a:cubicBezTo>
                  <a:cubicBezTo>
                    <a:pt x="22" y="107"/>
                    <a:pt x="28" y="101"/>
                    <a:pt x="28" y="101"/>
                  </a:cubicBezTo>
                  <a:cubicBezTo>
                    <a:pt x="44" y="66"/>
                    <a:pt x="72" y="42"/>
                    <a:pt x="99" y="24"/>
                  </a:cubicBezTo>
                  <a:cubicBezTo>
                    <a:pt x="115" y="18"/>
                    <a:pt x="148" y="0"/>
                    <a:pt x="165" y="0"/>
                  </a:cubicBezTo>
                  <a:cubicBezTo>
                    <a:pt x="170" y="0"/>
                    <a:pt x="187" y="0"/>
                    <a:pt x="198" y="0"/>
                  </a:cubicBezTo>
                  <a:cubicBezTo>
                    <a:pt x="203" y="0"/>
                    <a:pt x="208" y="0"/>
                    <a:pt x="208" y="0"/>
                  </a:cubicBezTo>
                  <a:cubicBezTo>
                    <a:pt x="208" y="0"/>
                    <a:pt x="208" y="6"/>
                    <a:pt x="208" y="6"/>
                  </a:cubicBezTo>
                  <a:cubicBezTo>
                    <a:pt x="203" y="12"/>
                    <a:pt x="198" y="12"/>
                    <a:pt x="187" y="12"/>
                  </a:cubicBezTo>
                  <a:cubicBezTo>
                    <a:pt x="187" y="12"/>
                    <a:pt x="181" y="18"/>
                    <a:pt x="181" y="18"/>
                  </a:cubicBezTo>
                  <a:cubicBezTo>
                    <a:pt x="170" y="18"/>
                    <a:pt x="165" y="18"/>
                    <a:pt x="159" y="18"/>
                  </a:cubicBezTo>
                  <a:cubicBezTo>
                    <a:pt x="154" y="18"/>
                    <a:pt x="143" y="18"/>
                    <a:pt x="137" y="24"/>
                  </a:cubicBezTo>
                  <a:cubicBezTo>
                    <a:pt x="132" y="24"/>
                    <a:pt x="132" y="30"/>
                    <a:pt x="132" y="30"/>
                  </a:cubicBezTo>
                  <a:cubicBezTo>
                    <a:pt x="121" y="30"/>
                    <a:pt x="104" y="42"/>
                    <a:pt x="94" y="48"/>
                  </a:cubicBezTo>
                  <a:cubicBezTo>
                    <a:pt x="88" y="48"/>
                    <a:pt x="88" y="54"/>
                    <a:pt x="88" y="54"/>
                  </a:cubicBezTo>
                  <a:cubicBezTo>
                    <a:pt x="83" y="60"/>
                    <a:pt x="72" y="66"/>
                    <a:pt x="66" y="72"/>
                  </a:cubicBezTo>
                  <a:cubicBezTo>
                    <a:pt x="66" y="78"/>
                    <a:pt x="66" y="78"/>
                    <a:pt x="61" y="78"/>
                  </a:cubicBezTo>
                  <a:cubicBezTo>
                    <a:pt x="61" y="84"/>
                    <a:pt x="55" y="90"/>
                    <a:pt x="50" y="96"/>
                  </a:cubicBezTo>
                  <a:cubicBezTo>
                    <a:pt x="50" y="96"/>
                    <a:pt x="50" y="96"/>
                    <a:pt x="50" y="96"/>
                  </a:cubicBezTo>
                  <a:cubicBezTo>
                    <a:pt x="33" y="113"/>
                    <a:pt x="22" y="137"/>
                    <a:pt x="22" y="161"/>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9" name="Freeform 492"/>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0"/>
                  </a:moveTo>
                  <a:cubicBezTo>
                    <a:pt x="22" y="166"/>
                    <a:pt x="17" y="184"/>
                    <a:pt x="11" y="196"/>
                  </a:cubicBezTo>
                  <a:cubicBezTo>
                    <a:pt x="11" y="202"/>
                    <a:pt x="6" y="208"/>
                    <a:pt x="6" y="208"/>
                  </a:cubicBezTo>
                  <a:cubicBezTo>
                    <a:pt x="6" y="208"/>
                    <a:pt x="6" y="208"/>
                    <a:pt x="6" y="208"/>
                  </a:cubicBezTo>
                  <a:cubicBezTo>
                    <a:pt x="6" y="178"/>
                    <a:pt x="0" y="147"/>
                    <a:pt x="28" y="111"/>
                  </a:cubicBezTo>
                  <a:cubicBezTo>
                    <a:pt x="28" y="104"/>
                    <a:pt x="28" y="104"/>
                    <a:pt x="28" y="104"/>
                  </a:cubicBezTo>
                  <a:cubicBezTo>
                    <a:pt x="44" y="68"/>
                    <a:pt x="72" y="43"/>
                    <a:pt x="99" y="31"/>
                  </a:cubicBezTo>
                  <a:cubicBezTo>
                    <a:pt x="110" y="25"/>
                    <a:pt x="148" y="7"/>
                    <a:pt x="165" y="0"/>
                  </a:cubicBezTo>
                  <a:cubicBezTo>
                    <a:pt x="170" y="0"/>
                    <a:pt x="187" y="0"/>
                    <a:pt x="198" y="0"/>
                  </a:cubicBezTo>
                  <a:cubicBezTo>
                    <a:pt x="203" y="0"/>
                    <a:pt x="208" y="0"/>
                    <a:pt x="208" y="0"/>
                  </a:cubicBezTo>
                  <a:cubicBezTo>
                    <a:pt x="208" y="0"/>
                    <a:pt x="208" y="7"/>
                    <a:pt x="203" y="7"/>
                  </a:cubicBezTo>
                  <a:cubicBezTo>
                    <a:pt x="203" y="13"/>
                    <a:pt x="192" y="13"/>
                    <a:pt x="187" y="13"/>
                  </a:cubicBezTo>
                  <a:cubicBezTo>
                    <a:pt x="181" y="13"/>
                    <a:pt x="181" y="13"/>
                    <a:pt x="176" y="13"/>
                  </a:cubicBezTo>
                  <a:cubicBezTo>
                    <a:pt x="170" y="19"/>
                    <a:pt x="159" y="19"/>
                    <a:pt x="159" y="19"/>
                  </a:cubicBezTo>
                  <a:cubicBezTo>
                    <a:pt x="154" y="19"/>
                    <a:pt x="143" y="19"/>
                    <a:pt x="137" y="25"/>
                  </a:cubicBezTo>
                  <a:cubicBezTo>
                    <a:pt x="132" y="25"/>
                    <a:pt x="132" y="31"/>
                    <a:pt x="126" y="31"/>
                  </a:cubicBezTo>
                  <a:cubicBezTo>
                    <a:pt x="121" y="31"/>
                    <a:pt x="99" y="43"/>
                    <a:pt x="88" y="49"/>
                  </a:cubicBezTo>
                  <a:cubicBezTo>
                    <a:pt x="88" y="49"/>
                    <a:pt x="88" y="49"/>
                    <a:pt x="88" y="49"/>
                  </a:cubicBezTo>
                  <a:cubicBezTo>
                    <a:pt x="77" y="56"/>
                    <a:pt x="72" y="68"/>
                    <a:pt x="66" y="74"/>
                  </a:cubicBezTo>
                  <a:cubicBezTo>
                    <a:pt x="66" y="74"/>
                    <a:pt x="61" y="74"/>
                    <a:pt x="61" y="80"/>
                  </a:cubicBezTo>
                  <a:cubicBezTo>
                    <a:pt x="55" y="86"/>
                    <a:pt x="55" y="92"/>
                    <a:pt x="50" y="92"/>
                  </a:cubicBezTo>
                  <a:cubicBezTo>
                    <a:pt x="50" y="98"/>
                    <a:pt x="50" y="98"/>
                    <a:pt x="50" y="98"/>
                  </a:cubicBezTo>
                  <a:cubicBezTo>
                    <a:pt x="39" y="117"/>
                    <a:pt x="28" y="135"/>
                    <a:pt x="22" y="160"/>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0" name="Freeform 493"/>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0 w 208"/>
                <a:gd name="T5" fmla="*/ 2147483647 h 208"/>
                <a:gd name="T6" fmla="*/ 0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2147483647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17" y="153"/>
                  </a:moveTo>
                  <a:cubicBezTo>
                    <a:pt x="17" y="160"/>
                    <a:pt x="12" y="178"/>
                    <a:pt x="6" y="190"/>
                  </a:cubicBezTo>
                  <a:cubicBezTo>
                    <a:pt x="6" y="196"/>
                    <a:pt x="0" y="202"/>
                    <a:pt x="0" y="202"/>
                  </a:cubicBezTo>
                  <a:cubicBezTo>
                    <a:pt x="0" y="208"/>
                    <a:pt x="0" y="202"/>
                    <a:pt x="0" y="202"/>
                  </a:cubicBezTo>
                  <a:cubicBezTo>
                    <a:pt x="0" y="178"/>
                    <a:pt x="0" y="147"/>
                    <a:pt x="23" y="111"/>
                  </a:cubicBezTo>
                  <a:cubicBezTo>
                    <a:pt x="23" y="104"/>
                    <a:pt x="29" y="104"/>
                    <a:pt x="29" y="98"/>
                  </a:cubicBezTo>
                  <a:cubicBezTo>
                    <a:pt x="45" y="68"/>
                    <a:pt x="68" y="43"/>
                    <a:pt x="96" y="31"/>
                  </a:cubicBezTo>
                  <a:cubicBezTo>
                    <a:pt x="107" y="25"/>
                    <a:pt x="152" y="7"/>
                    <a:pt x="158" y="7"/>
                  </a:cubicBezTo>
                  <a:cubicBezTo>
                    <a:pt x="163" y="7"/>
                    <a:pt x="180" y="0"/>
                    <a:pt x="197" y="0"/>
                  </a:cubicBezTo>
                  <a:cubicBezTo>
                    <a:pt x="203" y="0"/>
                    <a:pt x="203" y="0"/>
                    <a:pt x="203" y="0"/>
                  </a:cubicBezTo>
                  <a:cubicBezTo>
                    <a:pt x="208" y="0"/>
                    <a:pt x="203" y="7"/>
                    <a:pt x="203" y="7"/>
                  </a:cubicBezTo>
                  <a:cubicBezTo>
                    <a:pt x="197" y="7"/>
                    <a:pt x="192" y="13"/>
                    <a:pt x="180" y="13"/>
                  </a:cubicBezTo>
                  <a:cubicBezTo>
                    <a:pt x="180" y="13"/>
                    <a:pt x="175" y="13"/>
                    <a:pt x="175" y="13"/>
                  </a:cubicBezTo>
                  <a:cubicBezTo>
                    <a:pt x="163" y="13"/>
                    <a:pt x="158" y="19"/>
                    <a:pt x="152" y="13"/>
                  </a:cubicBezTo>
                  <a:cubicBezTo>
                    <a:pt x="152" y="13"/>
                    <a:pt x="141" y="19"/>
                    <a:pt x="130" y="25"/>
                  </a:cubicBezTo>
                  <a:cubicBezTo>
                    <a:pt x="130" y="25"/>
                    <a:pt x="124" y="31"/>
                    <a:pt x="124" y="31"/>
                  </a:cubicBezTo>
                  <a:cubicBezTo>
                    <a:pt x="113" y="31"/>
                    <a:pt x="96" y="43"/>
                    <a:pt x="85" y="49"/>
                  </a:cubicBezTo>
                  <a:cubicBezTo>
                    <a:pt x="85" y="49"/>
                    <a:pt x="85" y="49"/>
                    <a:pt x="79" y="49"/>
                  </a:cubicBezTo>
                  <a:cubicBezTo>
                    <a:pt x="74" y="56"/>
                    <a:pt x="68" y="62"/>
                    <a:pt x="62" y="74"/>
                  </a:cubicBezTo>
                  <a:cubicBezTo>
                    <a:pt x="62" y="74"/>
                    <a:pt x="57" y="74"/>
                    <a:pt x="57" y="74"/>
                  </a:cubicBezTo>
                  <a:cubicBezTo>
                    <a:pt x="51" y="80"/>
                    <a:pt x="51" y="86"/>
                    <a:pt x="45" y="92"/>
                  </a:cubicBezTo>
                  <a:cubicBezTo>
                    <a:pt x="45" y="92"/>
                    <a:pt x="45" y="92"/>
                    <a:pt x="45" y="92"/>
                  </a:cubicBezTo>
                  <a:cubicBezTo>
                    <a:pt x="34" y="111"/>
                    <a:pt x="23" y="135"/>
                    <a:pt x="17" y="153"/>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1" name="Freeform 494"/>
            <p:cNvSpPr>
              <a:spLocks/>
            </p:cNvSpPr>
            <p:nvPr/>
          </p:nvSpPr>
          <p:spPr bwMode="auto">
            <a:xfrm>
              <a:off x="6418263" y="5568951"/>
              <a:ext cx="160338" cy="155575"/>
            </a:xfrm>
            <a:custGeom>
              <a:avLst/>
              <a:gdLst>
                <a:gd name="T0" fmla="*/ 2147483647 w 256"/>
                <a:gd name="T1" fmla="*/ 2147483647 h 240"/>
                <a:gd name="T2" fmla="*/ 2147483647 w 256"/>
                <a:gd name="T3" fmla="*/ 2147483647 h 240"/>
                <a:gd name="T4" fmla="*/ 2147483647 w 256"/>
                <a:gd name="T5" fmla="*/ 2147483647 h 240"/>
                <a:gd name="T6" fmla="*/ 2147483647 w 256"/>
                <a:gd name="T7" fmla="*/ 2147483647 h 240"/>
                <a:gd name="T8" fmla="*/ 2147483647 w 256"/>
                <a:gd name="T9" fmla="*/ 2147483647 h 240"/>
                <a:gd name="T10" fmla="*/ 2147483647 w 256"/>
                <a:gd name="T11" fmla="*/ 2147483647 h 240"/>
                <a:gd name="T12" fmla="*/ 2147483647 w 256"/>
                <a:gd name="T13" fmla="*/ 2147483647 h 240"/>
                <a:gd name="T14" fmla="*/ 2147483647 w 256"/>
                <a:gd name="T15" fmla="*/ 2147483647 h 240"/>
                <a:gd name="T16" fmla="*/ 2147483647 w 256"/>
                <a:gd name="T17" fmla="*/ 2147483647 h 240"/>
                <a:gd name="T18" fmla="*/ 2147483647 w 256"/>
                <a:gd name="T19" fmla="*/ 2147483647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40"/>
                <a:gd name="T32" fmla="*/ 256 w 256"/>
                <a:gd name="T33" fmla="*/ 240 h 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40">
                  <a:moveTo>
                    <a:pt x="217" y="18"/>
                  </a:moveTo>
                  <a:cubicBezTo>
                    <a:pt x="217" y="18"/>
                    <a:pt x="256" y="94"/>
                    <a:pt x="154" y="123"/>
                  </a:cubicBezTo>
                  <a:cubicBezTo>
                    <a:pt x="154" y="123"/>
                    <a:pt x="120" y="147"/>
                    <a:pt x="63" y="153"/>
                  </a:cubicBezTo>
                  <a:cubicBezTo>
                    <a:pt x="52" y="153"/>
                    <a:pt x="46" y="170"/>
                    <a:pt x="40" y="176"/>
                  </a:cubicBezTo>
                  <a:cubicBezTo>
                    <a:pt x="40" y="176"/>
                    <a:pt x="18" y="235"/>
                    <a:pt x="18" y="235"/>
                  </a:cubicBezTo>
                  <a:cubicBezTo>
                    <a:pt x="18" y="235"/>
                    <a:pt x="0" y="240"/>
                    <a:pt x="23" y="188"/>
                  </a:cubicBezTo>
                  <a:cubicBezTo>
                    <a:pt x="52" y="135"/>
                    <a:pt x="46" y="135"/>
                    <a:pt x="86" y="135"/>
                  </a:cubicBezTo>
                  <a:cubicBezTo>
                    <a:pt x="86" y="135"/>
                    <a:pt x="126" y="135"/>
                    <a:pt x="154" y="112"/>
                  </a:cubicBezTo>
                  <a:cubicBezTo>
                    <a:pt x="154" y="112"/>
                    <a:pt x="239" y="94"/>
                    <a:pt x="211" y="24"/>
                  </a:cubicBezTo>
                  <a:cubicBezTo>
                    <a:pt x="211" y="24"/>
                    <a:pt x="205" y="0"/>
                    <a:pt x="21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2" name="Freeform 495"/>
            <p:cNvSpPr>
              <a:spLocks/>
            </p:cNvSpPr>
            <p:nvPr/>
          </p:nvSpPr>
          <p:spPr bwMode="auto">
            <a:xfrm>
              <a:off x="6508750" y="5589588"/>
              <a:ext cx="19050"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27"/>
                  </a:moveTo>
                  <a:cubicBezTo>
                    <a:pt x="32" y="22"/>
                    <a:pt x="23" y="16"/>
                    <a:pt x="14" y="6"/>
                  </a:cubicBezTo>
                  <a:cubicBezTo>
                    <a:pt x="19" y="6"/>
                    <a:pt x="19" y="0"/>
                    <a:pt x="14" y="0"/>
                  </a:cubicBezTo>
                  <a:cubicBezTo>
                    <a:pt x="10" y="0"/>
                    <a:pt x="10" y="0"/>
                    <a:pt x="10" y="0"/>
                  </a:cubicBezTo>
                  <a:cubicBezTo>
                    <a:pt x="0" y="11"/>
                    <a:pt x="0" y="11"/>
                    <a:pt x="0" y="16"/>
                  </a:cubicBezTo>
                  <a:cubicBezTo>
                    <a:pt x="0" y="32"/>
                    <a:pt x="10" y="32"/>
                    <a:pt x="19"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3" name="Freeform 496"/>
            <p:cNvSpPr>
              <a:spLocks/>
            </p:cNvSpPr>
            <p:nvPr/>
          </p:nvSpPr>
          <p:spPr bwMode="auto">
            <a:xfrm>
              <a:off x="6508750" y="5589588"/>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11"/>
                    <a:pt x="0" y="11"/>
                    <a:pt x="8" y="6"/>
                  </a:cubicBezTo>
                  <a:cubicBezTo>
                    <a:pt x="8" y="0"/>
                    <a:pt x="8" y="0"/>
                    <a:pt x="8" y="0"/>
                  </a:cubicBezTo>
                  <a:cubicBezTo>
                    <a:pt x="8" y="0"/>
                    <a:pt x="16" y="0"/>
                    <a:pt x="16" y="0"/>
                  </a:cubicBezTo>
                  <a:cubicBezTo>
                    <a:pt x="16" y="0"/>
                    <a:pt x="16" y="6"/>
                    <a:pt x="16" y="6"/>
                  </a:cubicBezTo>
                  <a:cubicBezTo>
                    <a:pt x="16" y="6"/>
                    <a:pt x="16" y="6"/>
                    <a:pt x="16" y="11"/>
                  </a:cubicBezTo>
                  <a:cubicBezTo>
                    <a:pt x="16" y="11"/>
                    <a:pt x="24" y="11"/>
                    <a:pt x="24" y="11"/>
                  </a:cubicBezTo>
                  <a:cubicBezTo>
                    <a:pt x="32" y="16"/>
                    <a:pt x="32" y="22"/>
                    <a:pt x="24" y="27"/>
                  </a:cubicBezTo>
                  <a:cubicBezTo>
                    <a:pt x="16" y="27"/>
                    <a:pt x="16" y="27"/>
                    <a:pt x="8" y="27"/>
                  </a:cubicBezTo>
                  <a:cubicBezTo>
                    <a:pt x="0" y="32"/>
                    <a:pt x="0" y="27"/>
                    <a:pt x="0"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4" name="Freeform 497"/>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0"/>
                    <a:pt x="16" y="4"/>
                    <a:pt x="16" y="4"/>
                  </a:cubicBezTo>
                  <a:cubicBezTo>
                    <a:pt x="16" y="4"/>
                    <a:pt x="24" y="4"/>
                    <a:pt x="24" y="4"/>
                  </a:cubicBezTo>
                  <a:cubicBezTo>
                    <a:pt x="24" y="8"/>
                    <a:pt x="32" y="12"/>
                    <a:pt x="24" y="16"/>
                  </a:cubicBezTo>
                  <a:cubicBezTo>
                    <a:pt x="16" y="16"/>
                    <a:pt x="16" y="16"/>
                    <a:pt x="16" y="16"/>
                  </a:cubicBezTo>
                  <a:cubicBezTo>
                    <a:pt x="8"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5" name="Freeform 498"/>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4"/>
                    <a:pt x="16" y="4"/>
                    <a:pt x="16" y="4"/>
                  </a:cubicBezTo>
                  <a:cubicBezTo>
                    <a:pt x="16" y="4"/>
                    <a:pt x="16" y="4"/>
                    <a:pt x="16" y="4"/>
                  </a:cubicBezTo>
                  <a:cubicBezTo>
                    <a:pt x="24" y="8"/>
                    <a:pt x="32" y="12"/>
                    <a:pt x="16" y="12"/>
                  </a:cubicBezTo>
                  <a:cubicBezTo>
                    <a:pt x="16" y="12"/>
                    <a:pt x="16" y="16"/>
                    <a:pt x="16" y="16"/>
                  </a:cubicBezTo>
                  <a:cubicBezTo>
                    <a:pt x="8"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6" name="Freeform 499"/>
            <p:cNvSpPr>
              <a:spLocks/>
            </p:cNvSpPr>
            <p:nvPr/>
          </p:nvSpPr>
          <p:spPr bwMode="auto">
            <a:xfrm>
              <a:off x="6508750" y="5600701"/>
              <a:ext cx="9525" cy="9525"/>
            </a:xfrm>
            <a:custGeom>
              <a:avLst/>
              <a:gdLst>
                <a:gd name="T0" fmla="*/ 0 w 16"/>
                <a:gd name="T1" fmla="*/ 2147483647 h 16"/>
                <a:gd name="T2" fmla="*/ 2147483647 w 16"/>
                <a:gd name="T3" fmla="*/ 2147483647 h 16"/>
                <a:gd name="T4" fmla="*/ 2147483647 w 16"/>
                <a:gd name="T5" fmla="*/ 2147483647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8"/>
                    <a:pt x="6" y="4"/>
                  </a:cubicBezTo>
                  <a:cubicBezTo>
                    <a:pt x="6" y="4"/>
                    <a:pt x="6" y="4"/>
                    <a:pt x="6" y="4"/>
                  </a:cubicBezTo>
                  <a:cubicBezTo>
                    <a:pt x="6" y="0"/>
                    <a:pt x="6" y="0"/>
                    <a:pt x="6" y="0"/>
                  </a:cubicBezTo>
                  <a:cubicBezTo>
                    <a:pt x="11" y="0"/>
                    <a:pt x="11" y="4"/>
                    <a:pt x="11" y="4"/>
                  </a:cubicBezTo>
                  <a:cubicBezTo>
                    <a:pt x="11" y="4"/>
                    <a:pt x="11" y="4"/>
                    <a:pt x="11" y="4"/>
                  </a:cubicBezTo>
                  <a:cubicBezTo>
                    <a:pt x="11" y="4"/>
                    <a:pt x="11" y="4"/>
                    <a:pt x="11" y="4"/>
                  </a:cubicBezTo>
                  <a:cubicBezTo>
                    <a:pt x="16" y="8"/>
                    <a:pt x="16" y="8"/>
                    <a:pt x="11" y="12"/>
                  </a:cubicBezTo>
                  <a:cubicBezTo>
                    <a:pt x="11" y="12"/>
                    <a:pt x="11" y="12"/>
                    <a:pt x="11" y="12"/>
                  </a:cubicBezTo>
                  <a:cubicBezTo>
                    <a:pt x="6" y="16"/>
                    <a:pt x="0" y="16"/>
                    <a:pt x="0"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7" name="Freeform 500"/>
            <p:cNvSpPr>
              <a:spLocks/>
            </p:cNvSpPr>
            <p:nvPr/>
          </p:nvSpPr>
          <p:spPr bwMode="auto">
            <a:xfrm>
              <a:off x="6518275" y="5600701"/>
              <a:ext cx="9525" cy="9525"/>
            </a:xfrm>
            <a:custGeom>
              <a:avLst/>
              <a:gdLst>
                <a:gd name="T0" fmla="*/ 0 w 16"/>
                <a:gd name="T1" fmla="*/ 2147483647 h 16"/>
                <a:gd name="T2" fmla="*/ 2147483647 w 16"/>
                <a:gd name="T3" fmla="*/ 0 h 16"/>
                <a:gd name="T4" fmla="*/ 2147483647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2" y="8"/>
                    <a:pt x="16" y="0"/>
                  </a:cubicBezTo>
                  <a:cubicBezTo>
                    <a:pt x="16" y="0"/>
                    <a:pt x="4" y="8"/>
                    <a:pt x="4" y="0"/>
                  </a:cubicBezTo>
                  <a:cubicBezTo>
                    <a:pt x="4" y="0"/>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8" name="Freeform 501"/>
            <p:cNvSpPr>
              <a:spLocks noEditPoints="1"/>
            </p:cNvSpPr>
            <p:nvPr/>
          </p:nvSpPr>
          <p:spPr bwMode="auto">
            <a:xfrm>
              <a:off x="6518275"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2147483647 w 33"/>
                <a:gd name="T59" fmla="*/ 2147483647 h 33"/>
                <a:gd name="T60" fmla="*/ 2147483647 w 33"/>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3"/>
                <a:gd name="T95" fmla="*/ 33 w 33"/>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3">
                  <a:moveTo>
                    <a:pt x="16" y="26"/>
                  </a:moveTo>
                  <a:lnTo>
                    <a:pt x="8" y="17"/>
                  </a:lnTo>
                  <a:lnTo>
                    <a:pt x="17" y="16"/>
                  </a:lnTo>
                  <a:lnTo>
                    <a:pt x="12" y="18"/>
                  </a:lnTo>
                  <a:lnTo>
                    <a:pt x="16" y="14"/>
                  </a:lnTo>
                  <a:lnTo>
                    <a:pt x="14" y="17"/>
                  </a:lnTo>
                  <a:lnTo>
                    <a:pt x="17" y="6"/>
                  </a:lnTo>
                  <a:lnTo>
                    <a:pt x="28" y="16"/>
                  </a:lnTo>
                  <a:lnTo>
                    <a:pt x="22" y="19"/>
                  </a:lnTo>
                  <a:cubicBezTo>
                    <a:pt x="20" y="20"/>
                    <a:pt x="17" y="20"/>
                    <a:pt x="15" y="19"/>
                  </a:cubicBezTo>
                  <a:lnTo>
                    <a:pt x="9" y="16"/>
                  </a:lnTo>
                  <a:lnTo>
                    <a:pt x="20" y="10"/>
                  </a:lnTo>
                  <a:lnTo>
                    <a:pt x="18" y="18"/>
                  </a:lnTo>
                  <a:lnTo>
                    <a:pt x="16" y="26"/>
                  </a:lnTo>
                  <a:close/>
                  <a:moveTo>
                    <a:pt x="3" y="15"/>
                  </a:moveTo>
                  <a:lnTo>
                    <a:pt x="5" y="7"/>
                  </a:lnTo>
                  <a:cubicBezTo>
                    <a:pt x="5" y="4"/>
                    <a:pt x="7" y="2"/>
                    <a:pt x="9" y="1"/>
                  </a:cubicBezTo>
                  <a:cubicBezTo>
                    <a:pt x="11" y="0"/>
                    <a:pt x="14" y="0"/>
                    <a:pt x="16" y="1"/>
                  </a:cubicBezTo>
                  <a:lnTo>
                    <a:pt x="22" y="4"/>
                  </a:lnTo>
                  <a:lnTo>
                    <a:pt x="15" y="4"/>
                  </a:lnTo>
                  <a:lnTo>
                    <a:pt x="21" y="1"/>
                  </a:lnTo>
                  <a:cubicBezTo>
                    <a:pt x="24" y="0"/>
                    <a:pt x="27" y="0"/>
                    <a:pt x="30" y="2"/>
                  </a:cubicBezTo>
                  <a:cubicBezTo>
                    <a:pt x="32" y="4"/>
                    <a:pt x="33" y="8"/>
                    <a:pt x="32" y="11"/>
                  </a:cubicBezTo>
                  <a:lnTo>
                    <a:pt x="29" y="22"/>
                  </a:lnTo>
                  <a:cubicBezTo>
                    <a:pt x="29" y="23"/>
                    <a:pt x="28" y="24"/>
                    <a:pt x="27" y="25"/>
                  </a:cubicBezTo>
                  <a:lnTo>
                    <a:pt x="23" y="29"/>
                  </a:lnTo>
                  <a:cubicBezTo>
                    <a:pt x="22" y="30"/>
                    <a:pt x="20" y="31"/>
                    <a:pt x="18" y="31"/>
                  </a:cubicBezTo>
                  <a:lnTo>
                    <a:pt x="9" y="32"/>
                  </a:lnTo>
                  <a:cubicBezTo>
                    <a:pt x="7" y="33"/>
                    <a:pt x="4" y="32"/>
                    <a:pt x="2" y="30"/>
                  </a:cubicBezTo>
                  <a:cubicBezTo>
                    <a:pt x="1" y="28"/>
                    <a:pt x="0" y="25"/>
                    <a:pt x="1" y="23"/>
                  </a:cubicBezTo>
                  <a:lnTo>
                    <a:pt x="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89" name="Freeform 502"/>
            <p:cNvSpPr>
              <a:spLocks/>
            </p:cNvSpPr>
            <p:nvPr/>
          </p:nvSpPr>
          <p:spPr bwMode="auto">
            <a:xfrm>
              <a:off x="6457950" y="5568951"/>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6" y="32"/>
                  </a:moveTo>
                  <a:cubicBezTo>
                    <a:pt x="0" y="24"/>
                    <a:pt x="0" y="24"/>
                    <a:pt x="6" y="8"/>
                  </a:cubicBezTo>
                  <a:cubicBezTo>
                    <a:pt x="6" y="8"/>
                    <a:pt x="6" y="8"/>
                    <a:pt x="6" y="0"/>
                  </a:cubicBezTo>
                  <a:cubicBezTo>
                    <a:pt x="6" y="0"/>
                    <a:pt x="6" y="0"/>
                    <a:pt x="11" y="0"/>
                  </a:cubicBezTo>
                  <a:cubicBezTo>
                    <a:pt x="11" y="0"/>
                    <a:pt x="11" y="0"/>
                    <a:pt x="11" y="8"/>
                  </a:cubicBezTo>
                  <a:cubicBezTo>
                    <a:pt x="16" y="8"/>
                    <a:pt x="16" y="8"/>
                    <a:pt x="11" y="8"/>
                  </a:cubicBezTo>
                  <a:cubicBezTo>
                    <a:pt x="16" y="8"/>
                    <a:pt x="16" y="16"/>
                    <a:pt x="16" y="16"/>
                  </a:cubicBezTo>
                  <a:cubicBezTo>
                    <a:pt x="27" y="16"/>
                    <a:pt x="32" y="24"/>
                    <a:pt x="22" y="32"/>
                  </a:cubicBezTo>
                  <a:cubicBezTo>
                    <a:pt x="22" y="40"/>
                    <a:pt x="16" y="40"/>
                    <a:pt x="16" y="40"/>
                  </a:cubicBezTo>
                  <a:cubicBezTo>
                    <a:pt x="11" y="48"/>
                    <a:pt x="11" y="40"/>
                    <a:pt x="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0" name="Freeform 503"/>
            <p:cNvSpPr>
              <a:spLocks/>
            </p:cNvSpPr>
            <p:nvPr/>
          </p:nvSpPr>
          <p:spPr bwMode="auto">
            <a:xfrm>
              <a:off x="6467475" y="5580063"/>
              <a:ext cx="11113" cy="9525"/>
            </a:xfrm>
            <a:custGeom>
              <a:avLst/>
              <a:gdLst>
                <a:gd name="T0" fmla="*/ 0 w 16"/>
                <a:gd name="T1" fmla="*/ 2147483647 h 16"/>
                <a:gd name="T2" fmla="*/ 0 w 16"/>
                <a:gd name="T3" fmla="*/ 0 h 16"/>
                <a:gd name="T4" fmla="*/ 0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0"/>
                  </a:cubicBezTo>
                  <a:cubicBezTo>
                    <a:pt x="0" y="0"/>
                    <a:pt x="0" y="0"/>
                    <a:pt x="0" y="0"/>
                  </a:cubicBezTo>
                  <a:cubicBezTo>
                    <a:pt x="0" y="0"/>
                    <a:pt x="0" y="0"/>
                    <a:pt x="4" y="0"/>
                  </a:cubicBezTo>
                  <a:cubicBezTo>
                    <a:pt x="4" y="0"/>
                    <a:pt x="4" y="0"/>
                    <a:pt x="4" y="0"/>
                  </a:cubicBezTo>
                  <a:cubicBezTo>
                    <a:pt x="4" y="0"/>
                    <a:pt x="4" y="0"/>
                    <a:pt x="4" y="0"/>
                  </a:cubicBezTo>
                  <a:cubicBezTo>
                    <a:pt x="8" y="4"/>
                    <a:pt x="8" y="4"/>
                    <a:pt x="8" y="4"/>
                  </a:cubicBezTo>
                  <a:cubicBezTo>
                    <a:pt x="12" y="4"/>
                    <a:pt x="16" y="8"/>
                    <a:pt x="12" y="12"/>
                  </a:cubicBezTo>
                  <a:cubicBezTo>
                    <a:pt x="12" y="12"/>
                    <a:pt x="8" y="16"/>
                    <a:pt x="8" y="16"/>
                  </a:cubicBezTo>
                  <a:cubicBezTo>
                    <a:pt x="4" y="16"/>
                    <a:pt x="4" y="16"/>
                    <a:pt x="0"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1" name="Freeform 504"/>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0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0"/>
                    <a:pt x="0" y="0"/>
                  </a:cubicBezTo>
                  <a:cubicBezTo>
                    <a:pt x="0" y="0"/>
                    <a:pt x="0" y="0"/>
                    <a:pt x="4" y="0"/>
                  </a:cubicBezTo>
                  <a:cubicBezTo>
                    <a:pt x="4" y="0"/>
                    <a:pt x="4" y="0"/>
                    <a:pt x="4" y="0"/>
                  </a:cubicBezTo>
                  <a:cubicBezTo>
                    <a:pt x="4" y="0"/>
                    <a:pt x="4" y="0"/>
                    <a:pt x="4" y="4"/>
                  </a:cubicBezTo>
                  <a:cubicBezTo>
                    <a:pt x="8" y="4"/>
                    <a:pt x="8" y="4"/>
                    <a:pt x="8" y="4"/>
                  </a:cubicBezTo>
                  <a:cubicBezTo>
                    <a:pt x="12" y="4"/>
                    <a:pt x="16" y="8"/>
                    <a:pt x="12" y="12"/>
                  </a:cubicBezTo>
                  <a:cubicBezTo>
                    <a:pt x="12" y="12"/>
                    <a:pt x="8" y="12"/>
                    <a:pt x="8" y="12"/>
                  </a:cubicBezTo>
                  <a:cubicBezTo>
                    <a:pt x="4" y="16"/>
                    <a:pt x="4"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2" name="Freeform 505"/>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2147483647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0" y="4"/>
                  </a:cubicBezTo>
                  <a:cubicBezTo>
                    <a:pt x="0" y="4"/>
                    <a:pt x="6" y="0"/>
                    <a:pt x="6" y="0"/>
                  </a:cubicBezTo>
                  <a:cubicBezTo>
                    <a:pt x="6" y="0"/>
                    <a:pt x="6" y="0"/>
                    <a:pt x="6" y="0"/>
                  </a:cubicBezTo>
                  <a:cubicBezTo>
                    <a:pt x="6" y="4"/>
                    <a:pt x="6" y="4"/>
                    <a:pt x="6" y="4"/>
                  </a:cubicBezTo>
                  <a:cubicBezTo>
                    <a:pt x="11" y="4"/>
                    <a:pt x="11" y="4"/>
                    <a:pt x="11" y="4"/>
                  </a:cubicBezTo>
                  <a:cubicBezTo>
                    <a:pt x="11" y="4"/>
                    <a:pt x="16" y="8"/>
                    <a:pt x="16" y="8"/>
                  </a:cubicBezTo>
                  <a:cubicBezTo>
                    <a:pt x="11" y="12"/>
                    <a:pt x="11" y="12"/>
                    <a:pt x="11" y="12"/>
                  </a:cubicBezTo>
                  <a:cubicBezTo>
                    <a:pt x="11" y="16"/>
                    <a:pt x="6" y="16"/>
                    <a:pt x="0" y="1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3" name="Freeform 506"/>
            <p:cNvSpPr>
              <a:spLocks/>
            </p:cNvSpPr>
            <p:nvPr/>
          </p:nvSpPr>
          <p:spPr bwMode="auto">
            <a:xfrm>
              <a:off x="6467475" y="5580063"/>
              <a:ext cx="11113" cy="9525"/>
            </a:xfrm>
            <a:custGeom>
              <a:avLst/>
              <a:gdLst>
                <a:gd name="T0" fmla="*/ 2147483647 w 16"/>
                <a:gd name="T1" fmla="*/ 2147483647 h 16"/>
                <a:gd name="T2" fmla="*/ 2147483647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0" y="6"/>
                  </a:cubicBezTo>
                  <a:cubicBezTo>
                    <a:pt x="0" y="6"/>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4" name="Freeform 507"/>
            <p:cNvSpPr>
              <a:spLocks noEditPoints="1"/>
            </p:cNvSpPr>
            <p:nvPr/>
          </p:nvSpPr>
          <p:spPr bwMode="auto">
            <a:xfrm>
              <a:off x="6467475"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
                <a:gd name="T88" fmla="*/ 0 h 33"/>
                <a:gd name="T89" fmla="*/ 33 w 33"/>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 h="33">
                  <a:moveTo>
                    <a:pt x="19" y="20"/>
                  </a:moveTo>
                  <a:lnTo>
                    <a:pt x="7" y="18"/>
                  </a:lnTo>
                  <a:lnTo>
                    <a:pt x="16" y="10"/>
                  </a:lnTo>
                  <a:lnTo>
                    <a:pt x="14" y="14"/>
                  </a:lnTo>
                  <a:lnTo>
                    <a:pt x="17" y="6"/>
                  </a:lnTo>
                  <a:lnTo>
                    <a:pt x="30" y="15"/>
                  </a:lnTo>
                  <a:lnTo>
                    <a:pt x="24" y="20"/>
                  </a:lnTo>
                  <a:cubicBezTo>
                    <a:pt x="22" y="21"/>
                    <a:pt x="21" y="21"/>
                    <a:pt x="19" y="21"/>
                  </a:cubicBezTo>
                  <a:lnTo>
                    <a:pt x="9" y="22"/>
                  </a:lnTo>
                  <a:lnTo>
                    <a:pt x="16" y="13"/>
                  </a:lnTo>
                  <a:lnTo>
                    <a:pt x="17" y="18"/>
                  </a:lnTo>
                  <a:lnTo>
                    <a:pt x="16" y="15"/>
                  </a:lnTo>
                  <a:lnTo>
                    <a:pt x="19" y="20"/>
                  </a:lnTo>
                  <a:close/>
                  <a:moveTo>
                    <a:pt x="3" y="24"/>
                  </a:moveTo>
                  <a:cubicBezTo>
                    <a:pt x="2" y="23"/>
                    <a:pt x="2" y="22"/>
                    <a:pt x="2" y="21"/>
                  </a:cubicBezTo>
                  <a:lnTo>
                    <a:pt x="1" y="16"/>
                  </a:lnTo>
                  <a:cubicBezTo>
                    <a:pt x="0" y="14"/>
                    <a:pt x="1" y="12"/>
                    <a:pt x="2" y="10"/>
                  </a:cubicBezTo>
                  <a:cubicBezTo>
                    <a:pt x="3" y="8"/>
                    <a:pt x="5" y="7"/>
                    <a:pt x="8" y="6"/>
                  </a:cubicBezTo>
                  <a:lnTo>
                    <a:pt x="18" y="5"/>
                  </a:lnTo>
                  <a:lnTo>
                    <a:pt x="13" y="7"/>
                  </a:lnTo>
                  <a:lnTo>
                    <a:pt x="19" y="2"/>
                  </a:lnTo>
                  <a:cubicBezTo>
                    <a:pt x="22" y="0"/>
                    <a:pt x="26" y="0"/>
                    <a:pt x="29" y="2"/>
                  </a:cubicBezTo>
                  <a:cubicBezTo>
                    <a:pt x="32" y="4"/>
                    <a:pt x="33" y="8"/>
                    <a:pt x="32" y="11"/>
                  </a:cubicBezTo>
                  <a:lnTo>
                    <a:pt x="29" y="19"/>
                  </a:lnTo>
                  <a:cubicBezTo>
                    <a:pt x="29" y="20"/>
                    <a:pt x="28" y="22"/>
                    <a:pt x="27" y="22"/>
                  </a:cubicBezTo>
                  <a:lnTo>
                    <a:pt x="18" y="30"/>
                  </a:lnTo>
                  <a:cubicBezTo>
                    <a:pt x="16" y="32"/>
                    <a:pt x="14" y="33"/>
                    <a:pt x="11" y="32"/>
                  </a:cubicBezTo>
                  <a:cubicBezTo>
                    <a:pt x="9" y="32"/>
                    <a:pt x="7" y="31"/>
                    <a:pt x="6" y="29"/>
                  </a:cubicBezTo>
                  <a:lnTo>
                    <a:pt x="3"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5" name="Freeform 508"/>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0"/>
                    <a:pt x="0" y="0"/>
                  </a:cubicBezTo>
                  <a:cubicBezTo>
                    <a:pt x="0" y="0"/>
                    <a:pt x="4" y="0"/>
                    <a:pt x="4" y="0"/>
                  </a:cubicBezTo>
                  <a:cubicBezTo>
                    <a:pt x="4" y="0"/>
                    <a:pt x="7" y="0"/>
                    <a:pt x="7" y="0"/>
                  </a:cubicBezTo>
                  <a:cubicBezTo>
                    <a:pt x="7" y="7"/>
                    <a:pt x="7" y="7"/>
                    <a:pt x="7" y="7"/>
                  </a:cubicBezTo>
                  <a:cubicBezTo>
                    <a:pt x="7" y="7"/>
                    <a:pt x="10" y="7"/>
                    <a:pt x="10" y="7"/>
                  </a:cubicBezTo>
                  <a:cubicBezTo>
                    <a:pt x="13" y="13"/>
                    <a:pt x="16" y="13"/>
                    <a:pt x="13" y="26"/>
                  </a:cubicBezTo>
                  <a:cubicBezTo>
                    <a:pt x="10" y="26"/>
                    <a:pt x="10" y="32"/>
                    <a:pt x="10" y="32"/>
                  </a:cubicBezTo>
                  <a:cubicBezTo>
                    <a:pt x="7" y="32"/>
                    <a:pt x="4" y="32"/>
                    <a:pt x="0"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6" name="Freeform 509"/>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2147483647 h 32"/>
                <a:gd name="T6" fmla="*/ 2147483647 w 16"/>
                <a:gd name="T7" fmla="*/ 0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7"/>
                    <a:pt x="0" y="7"/>
                  </a:cubicBezTo>
                  <a:cubicBezTo>
                    <a:pt x="4" y="0"/>
                    <a:pt x="4" y="0"/>
                    <a:pt x="4" y="0"/>
                  </a:cubicBezTo>
                  <a:cubicBezTo>
                    <a:pt x="4" y="0"/>
                    <a:pt x="8" y="0"/>
                    <a:pt x="8" y="7"/>
                  </a:cubicBezTo>
                  <a:cubicBezTo>
                    <a:pt x="8" y="7"/>
                    <a:pt x="8" y="7"/>
                    <a:pt x="8" y="7"/>
                  </a:cubicBezTo>
                  <a:cubicBezTo>
                    <a:pt x="8" y="7"/>
                    <a:pt x="8" y="7"/>
                    <a:pt x="12" y="13"/>
                  </a:cubicBezTo>
                  <a:cubicBezTo>
                    <a:pt x="16" y="13"/>
                    <a:pt x="16" y="13"/>
                    <a:pt x="12" y="26"/>
                  </a:cubicBezTo>
                  <a:cubicBezTo>
                    <a:pt x="12" y="26"/>
                    <a:pt x="12" y="26"/>
                    <a:pt x="12" y="26"/>
                  </a:cubicBezTo>
                  <a:cubicBezTo>
                    <a:pt x="8" y="32"/>
                    <a:pt x="4" y="32"/>
                    <a:pt x="0" y="2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7" name="Freeform 510"/>
            <p:cNvSpPr>
              <a:spLocks/>
            </p:cNvSpPr>
            <p:nvPr/>
          </p:nvSpPr>
          <p:spPr bwMode="auto">
            <a:xfrm>
              <a:off x="6388100" y="5630863"/>
              <a:ext cx="9525" cy="11113"/>
            </a:xfrm>
            <a:custGeom>
              <a:avLst/>
              <a:gdLst>
                <a:gd name="T0" fmla="*/ 2147483647 w 16"/>
                <a:gd name="T1" fmla="*/ 2147483647 h 16"/>
                <a:gd name="T2" fmla="*/ 0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4" y="8"/>
                  </a:moveTo>
                  <a:cubicBezTo>
                    <a:pt x="0" y="4"/>
                    <a:pt x="0" y="4"/>
                    <a:pt x="0" y="0"/>
                  </a:cubicBezTo>
                  <a:cubicBezTo>
                    <a:pt x="0" y="0"/>
                    <a:pt x="4" y="0"/>
                    <a:pt x="4" y="0"/>
                  </a:cubicBezTo>
                  <a:cubicBezTo>
                    <a:pt x="4" y="0"/>
                    <a:pt x="4" y="0"/>
                    <a:pt x="4" y="0"/>
                  </a:cubicBezTo>
                  <a:cubicBezTo>
                    <a:pt x="4" y="0"/>
                    <a:pt x="8" y="0"/>
                    <a:pt x="8" y="0"/>
                  </a:cubicBezTo>
                  <a:cubicBezTo>
                    <a:pt x="8" y="0"/>
                    <a:pt x="8" y="0"/>
                    <a:pt x="8" y="0"/>
                  </a:cubicBezTo>
                  <a:cubicBezTo>
                    <a:pt x="8" y="0"/>
                    <a:pt x="8" y="4"/>
                    <a:pt x="8" y="4"/>
                  </a:cubicBezTo>
                  <a:cubicBezTo>
                    <a:pt x="12" y="4"/>
                    <a:pt x="16" y="4"/>
                    <a:pt x="12" y="8"/>
                  </a:cubicBezTo>
                  <a:cubicBezTo>
                    <a:pt x="12" y="12"/>
                    <a:pt x="12" y="12"/>
                    <a:pt x="12" y="12"/>
                  </a:cubicBezTo>
                  <a:cubicBezTo>
                    <a:pt x="8" y="16"/>
                    <a:pt x="4" y="16"/>
                    <a:pt x="4"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8" name="Freeform 511"/>
            <p:cNvSpPr>
              <a:spLocks/>
            </p:cNvSpPr>
            <p:nvPr/>
          </p:nvSpPr>
          <p:spPr bwMode="auto">
            <a:xfrm>
              <a:off x="6388100" y="5630863"/>
              <a:ext cx="9525" cy="11113"/>
            </a:xfrm>
            <a:custGeom>
              <a:avLst/>
              <a:gdLst>
                <a:gd name="T0" fmla="*/ 0 w 16"/>
                <a:gd name="T1" fmla="*/ 2147483647 h 16"/>
                <a:gd name="T2" fmla="*/ 0 w 16"/>
                <a:gd name="T3" fmla="*/ 2147483647 h 16"/>
                <a:gd name="T4" fmla="*/ 0 w 16"/>
                <a:gd name="T5" fmla="*/ 0 h 16"/>
                <a:gd name="T6" fmla="*/ 0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1"/>
                  </a:moveTo>
                  <a:cubicBezTo>
                    <a:pt x="0" y="6"/>
                    <a:pt x="0" y="11"/>
                    <a:pt x="0" y="6"/>
                  </a:cubicBezTo>
                  <a:cubicBezTo>
                    <a:pt x="0" y="6"/>
                    <a:pt x="0" y="6"/>
                    <a:pt x="0" y="0"/>
                  </a:cubicBezTo>
                  <a:cubicBezTo>
                    <a:pt x="0" y="0"/>
                    <a:pt x="0" y="0"/>
                    <a:pt x="0" y="0"/>
                  </a:cubicBezTo>
                  <a:cubicBezTo>
                    <a:pt x="0" y="0"/>
                    <a:pt x="0" y="0"/>
                    <a:pt x="8" y="0"/>
                  </a:cubicBezTo>
                  <a:cubicBezTo>
                    <a:pt x="8" y="0"/>
                    <a:pt x="8" y="0"/>
                    <a:pt x="8" y="0"/>
                  </a:cubicBezTo>
                  <a:cubicBezTo>
                    <a:pt x="8" y="6"/>
                    <a:pt x="8" y="6"/>
                    <a:pt x="8" y="6"/>
                  </a:cubicBezTo>
                  <a:cubicBezTo>
                    <a:pt x="16" y="6"/>
                    <a:pt x="16" y="6"/>
                    <a:pt x="16" y="11"/>
                  </a:cubicBezTo>
                  <a:cubicBezTo>
                    <a:pt x="16" y="11"/>
                    <a:pt x="16" y="16"/>
                    <a:pt x="16" y="16"/>
                  </a:cubicBezTo>
                  <a:cubicBezTo>
                    <a:pt x="8" y="16"/>
                    <a:pt x="0" y="16"/>
                    <a:pt x="0"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9" name="Freeform 512"/>
            <p:cNvSpPr>
              <a:spLocks/>
            </p:cNvSpPr>
            <p:nvPr/>
          </p:nvSpPr>
          <p:spPr bwMode="auto">
            <a:xfrm>
              <a:off x="6388100" y="5621338"/>
              <a:ext cx="9525" cy="9525"/>
            </a:xfrm>
            <a:custGeom>
              <a:avLst/>
              <a:gdLst>
                <a:gd name="T0" fmla="*/ 2147483647 w 16"/>
                <a:gd name="T1" fmla="*/ 2147483647 h 16"/>
                <a:gd name="T2" fmla="*/ 2147483647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4" y="11"/>
                  </a:cubicBezTo>
                  <a:cubicBezTo>
                    <a:pt x="4" y="11"/>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0" name="Freeform 513"/>
            <p:cNvSpPr>
              <a:spLocks noEditPoints="1"/>
            </p:cNvSpPr>
            <p:nvPr/>
          </p:nvSpPr>
          <p:spPr bwMode="auto">
            <a:xfrm>
              <a:off x="6389688" y="5621338"/>
              <a:ext cx="19050"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3"/>
                <a:gd name="T80" fmla="*/ 30 w 30"/>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3">
                  <a:moveTo>
                    <a:pt x="17" y="21"/>
                  </a:moveTo>
                  <a:lnTo>
                    <a:pt x="4" y="18"/>
                  </a:lnTo>
                  <a:lnTo>
                    <a:pt x="13" y="10"/>
                  </a:lnTo>
                  <a:lnTo>
                    <a:pt x="11" y="14"/>
                  </a:lnTo>
                  <a:lnTo>
                    <a:pt x="14" y="6"/>
                  </a:lnTo>
                  <a:lnTo>
                    <a:pt x="27" y="14"/>
                  </a:lnTo>
                  <a:lnTo>
                    <a:pt x="21" y="20"/>
                  </a:lnTo>
                  <a:lnTo>
                    <a:pt x="15" y="26"/>
                  </a:lnTo>
                  <a:lnTo>
                    <a:pt x="17" y="22"/>
                  </a:lnTo>
                  <a:lnTo>
                    <a:pt x="16" y="25"/>
                  </a:lnTo>
                  <a:lnTo>
                    <a:pt x="16" y="19"/>
                  </a:lnTo>
                  <a:lnTo>
                    <a:pt x="17" y="21"/>
                  </a:lnTo>
                  <a:close/>
                  <a:moveTo>
                    <a:pt x="1" y="26"/>
                  </a:moveTo>
                  <a:cubicBezTo>
                    <a:pt x="0" y="24"/>
                    <a:pt x="0" y="22"/>
                    <a:pt x="1" y="20"/>
                  </a:cubicBezTo>
                  <a:lnTo>
                    <a:pt x="2" y="17"/>
                  </a:lnTo>
                  <a:cubicBezTo>
                    <a:pt x="2" y="16"/>
                    <a:pt x="3" y="14"/>
                    <a:pt x="4" y="13"/>
                  </a:cubicBezTo>
                  <a:lnTo>
                    <a:pt x="10" y="9"/>
                  </a:lnTo>
                  <a:lnTo>
                    <a:pt x="16" y="3"/>
                  </a:lnTo>
                  <a:cubicBezTo>
                    <a:pt x="18" y="0"/>
                    <a:pt x="23" y="0"/>
                    <a:pt x="26" y="2"/>
                  </a:cubicBezTo>
                  <a:cubicBezTo>
                    <a:pt x="29" y="4"/>
                    <a:pt x="30" y="8"/>
                    <a:pt x="29" y="11"/>
                  </a:cubicBezTo>
                  <a:lnTo>
                    <a:pt x="26" y="19"/>
                  </a:lnTo>
                  <a:cubicBezTo>
                    <a:pt x="26" y="20"/>
                    <a:pt x="25" y="22"/>
                    <a:pt x="24" y="22"/>
                  </a:cubicBezTo>
                  <a:lnTo>
                    <a:pt x="15" y="30"/>
                  </a:lnTo>
                  <a:cubicBezTo>
                    <a:pt x="13" y="32"/>
                    <a:pt x="10" y="33"/>
                    <a:pt x="8" y="32"/>
                  </a:cubicBezTo>
                  <a:cubicBezTo>
                    <a:pt x="6" y="32"/>
                    <a:pt x="3" y="30"/>
                    <a:pt x="2" y="28"/>
                  </a:cubicBezTo>
                  <a:lnTo>
                    <a:pt x="1" y="2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1" name="Freeform 514"/>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0 h 32"/>
                <a:gd name="T6" fmla="*/ 0 w 32"/>
                <a:gd name="T7" fmla="*/ 0 h 32"/>
                <a:gd name="T8" fmla="*/ 2147483647 w 32"/>
                <a:gd name="T9" fmla="*/ 0 h 32"/>
                <a:gd name="T10" fmla="*/ 2147483647 w 32"/>
                <a:gd name="T11" fmla="*/ 0 h 32"/>
                <a:gd name="T12" fmla="*/ 2147483647 w 32"/>
                <a:gd name="T13" fmla="*/ 0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6"/>
                  </a:moveTo>
                  <a:cubicBezTo>
                    <a:pt x="0" y="20"/>
                    <a:pt x="0" y="20"/>
                    <a:pt x="0" y="7"/>
                  </a:cubicBezTo>
                  <a:cubicBezTo>
                    <a:pt x="0" y="7"/>
                    <a:pt x="0" y="7"/>
                    <a:pt x="0" y="0"/>
                  </a:cubicBezTo>
                  <a:cubicBezTo>
                    <a:pt x="0" y="0"/>
                    <a:pt x="0" y="0"/>
                    <a:pt x="0" y="0"/>
                  </a:cubicBezTo>
                  <a:cubicBezTo>
                    <a:pt x="7" y="0"/>
                    <a:pt x="7" y="0"/>
                    <a:pt x="7" y="0"/>
                  </a:cubicBezTo>
                  <a:cubicBezTo>
                    <a:pt x="7" y="0"/>
                    <a:pt x="7" y="0"/>
                    <a:pt x="13" y="0"/>
                  </a:cubicBezTo>
                  <a:cubicBezTo>
                    <a:pt x="13" y="0"/>
                    <a:pt x="13" y="0"/>
                    <a:pt x="20" y="0"/>
                  </a:cubicBezTo>
                  <a:cubicBezTo>
                    <a:pt x="26" y="0"/>
                    <a:pt x="32" y="7"/>
                    <a:pt x="26" y="20"/>
                  </a:cubicBezTo>
                  <a:cubicBezTo>
                    <a:pt x="26" y="20"/>
                    <a:pt x="26" y="20"/>
                    <a:pt x="26" y="26"/>
                  </a:cubicBezTo>
                  <a:cubicBezTo>
                    <a:pt x="20" y="26"/>
                    <a:pt x="13" y="32"/>
                    <a:pt x="7"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2" name="Freeform 515"/>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0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0" y="16"/>
                    <a:pt x="0" y="24"/>
                    <a:pt x="0" y="8"/>
                  </a:cubicBezTo>
                  <a:cubicBezTo>
                    <a:pt x="0" y="8"/>
                    <a:pt x="0" y="8"/>
                    <a:pt x="0" y="8"/>
                  </a:cubicBezTo>
                  <a:cubicBezTo>
                    <a:pt x="0" y="0"/>
                    <a:pt x="0" y="0"/>
                    <a:pt x="0" y="0"/>
                  </a:cubicBezTo>
                  <a:cubicBezTo>
                    <a:pt x="8" y="0"/>
                    <a:pt x="8" y="0"/>
                    <a:pt x="8" y="0"/>
                  </a:cubicBezTo>
                  <a:cubicBezTo>
                    <a:pt x="8" y="0"/>
                    <a:pt x="8" y="0"/>
                    <a:pt x="16" y="8"/>
                  </a:cubicBezTo>
                  <a:cubicBezTo>
                    <a:pt x="16" y="8"/>
                    <a:pt x="16" y="8"/>
                    <a:pt x="16" y="8"/>
                  </a:cubicBezTo>
                  <a:cubicBezTo>
                    <a:pt x="24" y="8"/>
                    <a:pt x="32" y="8"/>
                    <a:pt x="32" y="16"/>
                  </a:cubicBezTo>
                  <a:cubicBezTo>
                    <a:pt x="32" y="24"/>
                    <a:pt x="32" y="24"/>
                    <a:pt x="24" y="24"/>
                  </a:cubicBezTo>
                  <a:cubicBezTo>
                    <a:pt x="24" y="32"/>
                    <a:pt x="16" y="32"/>
                    <a:pt x="8"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3" name="Freeform 516"/>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2147483647 w 32"/>
                <a:gd name="T7" fmla="*/ 2147483647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8" y="16"/>
                    <a:pt x="8" y="24"/>
                    <a:pt x="0" y="8"/>
                  </a:cubicBezTo>
                  <a:cubicBezTo>
                    <a:pt x="0" y="8"/>
                    <a:pt x="0" y="8"/>
                    <a:pt x="0" y="8"/>
                  </a:cubicBezTo>
                  <a:cubicBezTo>
                    <a:pt x="0" y="8"/>
                    <a:pt x="0" y="8"/>
                    <a:pt x="8" y="8"/>
                  </a:cubicBezTo>
                  <a:cubicBezTo>
                    <a:pt x="8" y="0"/>
                    <a:pt x="8" y="0"/>
                    <a:pt x="8" y="0"/>
                  </a:cubicBezTo>
                  <a:cubicBezTo>
                    <a:pt x="8" y="8"/>
                    <a:pt x="16" y="8"/>
                    <a:pt x="16" y="8"/>
                  </a:cubicBezTo>
                  <a:cubicBezTo>
                    <a:pt x="16" y="8"/>
                    <a:pt x="16" y="8"/>
                    <a:pt x="16" y="8"/>
                  </a:cubicBezTo>
                  <a:cubicBezTo>
                    <a:pt x="24" y="8"/>
                    <a:pt x="32" y="8"/>
                    <a:pt x="32" y="16"/>
                  </a:cubicBezTo>
                  <a:cubicBezTo>
                    <a:pt x="32" y="16"/>
                    <a:pt x="24" y="24"/>
                    <a:pt x="24" y="24"/>
                  </a:cubicBezTo>
                  <a:cubicBezTo>
                    <a:pt x="24" y="32"/>
                    <a:pt x="16" y="32"/>
                    <a:pt x="8"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4" name="Freeform 517"/>
            <p:cNvSpPr>
              <a:spLocks/>
            </p:cNvSpPr>
            <p:nvPr/>
          </p:nvSpPr>
          <p:spPr bwMode="auto">
            <a:xfrm>
              <a:off x="6397625" y="5662613"/>
              <a:ext cx="11113" cy="20638"/>
            </a:xfrm>
            <a:custGeom>
              <a:avLst/>
              <a:gdLst>
                <a:gd name="T0" fmla="*/ 0 w 16"/>
                <a:gd name="T1" fmla="*/ 2147483647 h 32"/>
                <a:gd name="T2" fmla="*/ 0 w 16"/>
                <a:gd name="T3" fmla="*/ 2147483647 h 32"/>
                <a:gd name="T4" fmla="*/ 0 w 16"/>
                <a:gd name="T5" fmla="*/ 0 h 32"/>
                <a:gd name="T6" fmla="*/ 0 w 16"/>
                <a:gd name="T7" fmla="*/ 0 h 32"/>
                <a:gd name="T8" fmla="*/ 0 w 16"/>
                <a:gd name="T9" fmla="*/ 0 h 32"/>
                <a:gd name="T10" fmla="*/ 2147483647 w 16"/>
                <a:gd name="T11" fmla="*/ 0 h 32"/>
                <a:gd name="T12" fmla="*/ 2147483647 w 16"/>
                <a:gd name="T13" fmla="*/ 0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2"/>
                  </a:moveTo>
                  <a:cubicBezTo>
                    <a:pt x="0" y="11"/>
                    <a:pt x="0" y="11"/>
                    <a:pt x="0" y="11"/>
                  </a:cubicBezTo>
                  <a:cubicBezTo>
                    <a:pt x="0" y="11"/>
                    <a:pt x="0" y="0"/>
                    <a:pt x="0" y="0"/>
                  </a:cubicBezTo>
                  <a:cubicBezTo>
                    <a:pt x="0" y="0"/>
                    <a:pt x="0" y="0"/>
                    <a:pt x="0" y="0"/>
                  </a:cubicBezTo>
                  <a:cubicBezTo>
                    <a:pt x="0" y="0"/>
                    <a:pt x="0" y="0"/>
                    <a:pt x="0" y="0"/>
                  </a:cubicBezTo>
                  <a:cubicBezTo>
                    <a:pt x="0" y="0"/>
                    <a:pt x="8" y="0"/>
                    <a:pt x="8" y="0"/>
                  </a:cubicBezTo>
                  <a:cubicBezTo>
                    <a:pt x="8" y="0"/>
                    <a:pt x="8" y="0"/>
                    <a:pt x="8" y="0"/>
                  </a:cubicBezTo>
                  <a:cubicBezTo>
                    <a:pt x="16" y="0"/>
                    <a:pt x="16" y="0"/>
                    <a:pt x="16" y="11"/>
                  </a:cubicBezTo>
                  <a:cubicBezTo>
                    <a:pt x="16" y="11"/>
                    <a:pt x="16" y="11"/>
                    <a:pt x="16" y="22"/>
                  </a:cubicBezTo>
                  <a:cubicBezTo>
                    <a:pt x="16" y="22"/>
                    <a:pt x="8"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5" name="Freeform 518"/>
            <p:cNvSpPr>
              <a:spLocks/>
            </p:cNvSpPr>
            <p:nvPr/>
          </p:nvSpPr>
          <p:spPr bwMode="auto">
            <a:xfrm>
              <a:off x="6408738" y="5651501"/>
              <a:ext cx="9525" cy="20638"/>
            </a:xfrm>
            <a:custGeom>
              <a:avLst/>
              <a:gdLst>
                <a:gd name="T0" fmla="*/ 0 w 16"/>
                <a:gd name="T1" fmla="*/ 2147483647 h 32"/>
                <a:gd name="T2" fmla="*/ 2147483647 w 16"/>
                <a:gd name="T3" fmla="*/ 0 h 32"/>
                <a:gd name="T4" fmla="*/ 0 w 16"/>
                <a:gd name="T5" fmla="*/ 2147483647 h 32"/>
                <a:gd name="T6" fmla="*/ 0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0" y="27"/>
                  </a:moveTo>
                  <a:cubicBezTo>
                    <a:pt x="16" y="16"/>
                    <a:pt x="6" y="6"/>
                    <a:pt x="11" y="0"/>
                  </a:cubicBezTo>
                  <a:cubicBezTo>
                    <a:pt x="11" y="0"/>
                    <a:pt x="6" y="27"/>
                    <a:pt x="0" y="27"/>
                  </a:cubicBezTo>
                  <a:cubicBezTo>
                    <a:pt x="0" y="27"/>
                    <a:pt x="0" y="32"/>
                    <a:pt x="0" y="27"/>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6" name="Freeform 519"/>
            <p:cNvSpPr>
              <a:spLocks noEditPoints="1"/>
            </p:cNvSpPr>
            <p:nvPr/>
          </p:nvSpPr>
          <p:spPr bwMode="auto">
            <a:xfrm>
              <a:off x="6408738" y="5651501"/>
              <a:ext cx="17463" cy="30163"/>
            </a:xfrm>
            <a:custGeom>
              <a:avLst/>
              <a:gdLst>
                <a:gd name="T0" fmla="*/ 0 w 28"/>
                <a:gd name="T1" fmla="*/ 2147483647 h 45"/>
                <a:gd name="T2" fmla="*/ 2147483647 w 28"/>
                <a:gd name="T3" fmla="*/ 2147483647 h 45"/>
                <a:gd name="T4" fmla="*/ 2147483647 w 28"/>
                <a:gd name="T5" fmla="*/ 2147483647 h 45"/>
                <a:gd name="T6" fmla="*/ 2147483647 w 28"/>
                <a:gd name="T7" fmla="*/ 2147483647 h 45"/>
                <a:gd name="T8" fmla="*/ 2147483647 w 28"/>
                <a:gd name="T9" fmla="*/ 2147483647 h 45"/>
                <a:gd name="T10" fmla="*/ 2147483647 w 28"/>
                <a:gd name="T11" fmla="*/ 2147483647 h 45"/>
                <a:gd name="T12" fmla="*/ 2147483647 w 28"/>
                <a:gd name="T13" fmla="*/ 2147483647 h 45"/>
                <a:gd name="T14" fmla="*/ 2147483647 w 28"/>
                <a:gd name="T15" fmla="*/ 2147483647 h 45"/>
                <a:gd name="T16" fmla="*/ 2147483647 w 28"/>
                <a:gd name="T17" fmla="*/ 2147483647 h 45"/>
                <a:gd name="T18" fmla="*/ 2147483647 w 28"/>
                <a:gd name="T19" fmla="*/ 2147483647 h 45"/>
                <a:gd name="T20" fmla="*/ 2147483647 w 28"/>
                <a:gd name="T21" fmla="*/ 2147483647 h 45"/>
                <a:gd name="T22" fmla="*/ 2147483647 w 28"/>
                <a:gd name="T23" fmla="*/ 2147483647 h 45"/>
                <a:gd name="T24" fmla="*/ 2147483647 w 28"/>
                <a:gd name="T25" fmla="*/ 2147483647 h 45"/>
                <a:gd name="T26" fmla="*/ 2147483647 w 28"/>
                <a:gd name="T27" fmla="*/ 2147483647 h 45"/>
                <a:gd name="T28" fmla="*/ 2147483647 w 28"/>
                <a:gd name="T29" fmla="*/ 2147483647 h 45"/>
                <a:gd name="T30" fmla="*/ 2147483647 w 28"/>
                <a:gd name="T31" fmla="*/ 2147483647 h 45"/>
                <a:gd name="T32" fmla="*/ 2147483647 w 28"/>
                <a:gd name="T33" fmla="*/ 2147483647 h 45"/>
                <a:gd name="T34" fmla="*/ 0 w 28"/>
                <a:gd name="T35" fmla="*/ 2147483647 h 45"/>
                <a:gd name="T36" fmla="*/ 0 w 28"/>
                <a:gd name="T37" fmla="*/ 2147483647 h 45"/>
                <a:gd name="T38" fmla="*/ 2147483647 w 28"/>
                <a:gd name="T39" fmla="*/ 2147483647 h 45"/>
                <a:gd name="T40" fmla="*/ 0 w 28"/>
                <a:gd name="T41" fmla="*/ 2147483647 h 45"/>
                <a:gd name="T42" fmla="*/ 0 w 28"/>
                <a:gd name="T43" fmla="*/ 2147483647 h 45"/>
                <a:gd name="T44" fmla="*/ 2147483647 w 28"/>
                <a:gd name="T45" fmla="*/ 2147483647 h 45"/>
                <a:gd name="T46" fmla="*/ 2147483647 w 28"/>
                <a:gd name="T47" fmla="*/ 2147483647 h 45"/>
                <a:gd name="T48" fmla="*/ 2147483647 w 28"/>
                <a:gd name="T49" fmla="*/ 2147483647 h 45"/>
                <a:gd name="T50" fmla="*/ 2147483647 w 28"/>
                <a:gd name="T51" fmla="*/ 2147483647 h 45"/>
                <a:gd name="T52" fmla="*/ 2147483647 w 28"/>
                <a:gd name="T53" fmla="*/ 2147483647 h 45"/>
                <a:gd name="T54" fmla="*/ 2147483647 w 28"/>
                <a:gd name="T55" fmla="*/ 2147483647 h 45"/>
                <a:gd name="T56" fmla="*/ 2147483647 w 28"/>
                <a:gd name="T57" fmla="*/ 2147483647 h 45"/>
                <a:gd name="T58" fmla="*/ 2147483647 w 28"/>
                <a:gd name="T59" fmla="*/ 2147483647 h 45"/>
                <a:gd name="T60" fmla="*/ 2147483647 w 28"/>
                <a:gd name="T61" fmla="*/ 2147483647 h 45"/>
                <a:gd name="T62" fmla="*/ 2147483647 w 28"/>
                <a:gd name="T63" fmla="*/ 2147483647 h 45"/>
                <a:gd name="T64" fmla="*/ 2147483647 w 28"/>
                <a:gd name="T65" fmla="*/ 2147483647 h 45"/>
                <a:gd name="T66" fmla="*/ 2147483647 w 28"/>
                <a:gd name="T67" fmla="*/ 2147483647 h 45"/>
                <a:gd name="T68" fmla="*/ 2147483647 w 28"/>
                <a:gd name="T69" fmla="*/ 2147483647 h 45"/>
                <a:gd name="T70" fmla="*/ 2147483647 w 28"/>
                <a:gd name="T71" fmla="*/ 2147483647 h 45"/>
                <a:gd name="T72" fmla="*/ 2147483647 w 28"/>
                <a:gd name="T73" fmla="*/ 2147483647 h 45"/>
                <a:gd name="T74" fmla="*/ 2147483647 w 28"/>
                <a:gd name="T75" fmla="*/ 2147483647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
                <a:gd name="T115" fmla="*/ 0 h 45"/>
                <a:gd name="T116" fmla="*/ 28 w 28"/>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 h="45">
                  <a:moveTo>
                    <a:pt x="0" y="35"/>
                  </a:moveTo>
                  <a:cubicBezTo>
                    <a:pt x="0" y="33"/>
                    <a:pt x="1" y="31"/>
                    <a:pt x="3" y="30"/>
                  </a:cubicBezTo>
                  <a:lnTo>
                    <a:pt x="11" y="22"/>
                  </a:lnTo>
                  <a:lnTo>
                    <a:pt x="9" y="25"/>
                  </a:lnTo>
                  <a:lnTo>
                    <a:pt x="11" y="18"/>
                  </a:lnTo>
                  <a:lnTo>
                    <a:pt x="10" y="20"/>
                  </a:lnTo>
                  <a:lnTo>
                    <a:pt x="11" y="8"/>
                  </a:lnTo>
                  <a:lnTo>
                    <a:pt x="27" y="10"/>
                  </a:lnTo>
                  <a:lnTo>
                    <a:pt x="26" y="14"/>
                  </a:lnTo>
                  <a:lnTo>
                    <a:pt x="24" y="24"/>
                  </a:lnTo>
                  <a:cubicBezTo>
                    <a:pt x="24" y="25"/>
                    <a:pt x="24" y="25"/>
                    <a:pt x="24" y="26"/>
                  </a:cubicBezTo>
                  <a:lnTo>
                    <a:pt x="20" y="35"/>
                  </a:lnTo>
                  <a:cubicBezTo>
                    <a:pt x="19" y="36"/>
                    <a:pt x="19" y="36"/>
                    <a:pt x="18" y="37"/>
                  </a:cubicBezTo>
                  <a:lnTo>
                    <a:pt x="14" y="41"/>
                  </a:lnTo>
                  <a:lnTo>
                    <a:pt x="16" y="35"/>
                  </a:lnTo>
                  <a:lnTo>
                    <a:pt x="16" y="37"/>
                  </a:lnTo>
                  <a:cubicBezTo>
                    <a:pt x="16" y="42"/>
                    <a:pt x="13" y="45"/>
                    <a:pt x="8" y="45"/>
                  </a:cubicBezTo>
                  <a:cubicBezTo>
                    <a:pt x="4" y="45"/>
                    <a:pt x="0" y="42"/>
                    <a:pt x="0" y="37"/>
                  </a:cubicBezTo>
                  <a:lnTo>
                    <a:pt x="0" y="35"/>
                  </a:lnTo>
                  <a:close/>
                  <a:moveTo>
                    <a:pt x="16" y="37"/>
                  </a:moveTo>
                  <a:lnTo>
                    <a:pt x="0" y="37"/>
                  </a:lnTo>
                  <a:lnTo>
                    <a:pt x="0" y="35"/>
                  </a:lnTo>
                  <a:cubicBezTo>
                    <a:pt x="0" y="33"/>
                    <a:pt x="1" y="31"/>
                    <a:pt x="3" y="30"/>
                  </a:cubicBezTo>
                  <a:lnTo>
                    <a:pt x="7" y="26"/>
                  </a:lnTo>
                  <a:lnTo>
                    <a:pt x="5" y="28"/>
                  </a:lnTo>
                  <a:lnTo>
                    <a:pt x="9" y="19"/>
                  </a:lnTo>
                  <a:lnTo>
                    <a:pt x="9" y="21"/>
                  </a:lnTo>
                  <a:lnTo>
                    <a:pt x="11" y="11"/>
                  </a:lnTo>
                  <a:lnTo>
                    <a:pt x="12" y="7"/>
                  </a:lnTo>
                  <a:cubicBezTo>
                    <a:pt x="13" y="2"/>
                    <a:pt x="17" y="0"/>
                    <a:pt x="21" y="1"/>
                  </a:cubicBezTo>
                  <a:cubicBezTo>
                    <a:pt x="25" y="1"/>
                    <a:pt x="28" y="5"/>
                    <a:pt x="27" y="9"/>
                  </a:cubicBezTo>
                  <a:lnTo>
                    <a:pt x="26" y="21"/>
                  </a:lnTo>
                  <a:cubicBezTo>
                    <a:pt x="26" y="22"/>
                    <a:pt x="26" y="22"/>
                    <a:pt x="26" y="23"/>
                  </a:cubicBezTo>
                  <a:lnTo>
                    <a:pt x="24" y="30"/>
                  </a:lnTo>
                  <a:cubicBezTo>
                    <a:pt x="24" y="31"/>
                    <a:pt x="23" y="32"/>
                    <a:pt x="22" y="33"/>
                  </a:cubicBezTo>
                  <a:lnTo>
                    <a:pt x="14" y="41"/>
                  </a:lnTo>
                  <a:lnTo>
                    <a:pt x="16" y="35"/>
                  </a:lnTo>
                  <a:lnTo>
                    <a:pt x="16" y="3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7" name="Freeform 520"/>
            <p:cNvSpPr>
              <a:spLocks/>
            </p:cNvSpPr>
            <p:nvPr/>
          </p:nvSpPr>
          <p:spPr bwMode="auto">
            <a:xfrm>
              <a:off x="6438900" y="561022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28"/>
                  </a:moveTo>
                  <a:cubicBezTo>
                    <a:pt x="32" y="23"/>
                    <a:pt x="27" y="14"/>
                    <a:pt x="16" y="10"/>
                  </a:cubicBezTo>
                  <a:cubicBezTo>
                    <a:pt x="22" y="10"/>
                    <a:pt x="22" y="5"/>
                    <a:pt x="16" y="5"/>
                  </a:cubicBezTo>
                  <a:cubicBezTo>
                    <a:pt x="11" y="0"/>
                    <a:pt x="6" y="5"/>
                    <a:pt x="6" y="5"/>
                  </a:cubicBezTo>
                  <a:cubicBezTo>
                    <a:pt x="0" y="14"/>
                    <a:pt x="0" y="14"/>
                    <a:pt x="0" y="19"/>
                  </a:cubicBezTo>
                  <a:cubicBezTo>
                    <a:pt x="0" y="32"/>
                    <a:pt x="11" y="32"/>
                    <a:pt x="16"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8" name="Freeform 521"/>
            <p:cNvSpPr>
              <a:spLocks/>
            </p:cNvSpPr>
            <p:nvPr/>
          </p:nvSpPr>
          <p:spPr bwMode="auto">
            <a:xfrm>
              <a:off x="6438900" y="5610226"/>
              <a:ext cx="19050"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0"/>
                  </a:cubicBezTo>
                  <a:cubicBezTo>
                    <a:pt x="7" y="0"/>
                    <a:pt x="13" y="0"/>
                    <a:pt x="13" y="0"/>
                  </a:cubicBezTo>
                  <a:cubicBezTo>
                    <a:pt x="13" y="0"/>
                    <a:pt x="13" y="0"/>
                    <a:pt x="20" y="0"/>
                  </a:cubicBezTo>
                  <a:cubicBezTo>
                    <a:pt x="20" y="0"/>
                    <a:pt x="20" y="7"/>
                    <a:pt x="20" y="7"/>
                  </a:cubicBezTo>
                  <a:cubicBezTo>
                    <a:pt x="20" y="7"/>
                    <a:pt x="20" y="7"/>
                    <a:pt x="20" y="7"/>
                  </a:cubicBezTo>
                  <a:cubicBezTo>
                    <a:pt x="20" y="13"/>
                    <a:pt x="20" y="13"/>
                    <a:pt x="26" y="13"/>
                  </a:cubicBezTo>
                  <a:cubicBezTo>
                    <a:pt x="32" y="20"/>
                    <a:pt x="32" y="26"/>
                    <a:pt x="20" y="32"/>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9" name="Freeform 522"/>
            <p:cNvSpPr>
              <a:spLocks/>
            </p:cNvSpPr>
            <p:nvPr/>
          </p:nvSpPr>
          <p:spPr bwMode="auto">
            <a:xfrm>
              <a:off x="6438900" y="5610226"/>
              <a:ext cx="19050" cy="20638"/>
            </a:xfrm>
            <a:custGeom>
              <a:avLst/>
              <a:gdLst>
                <a:gd name="T0" fmla="*/ 0 w 32"/>
                <a:gd name="T1" fmla="*/ 2147483647 h 32"/>
                <a:gd name="T2" fmla="*/ 0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7"/>
                  </a:cubicBezTo>
                  <a:cubicBezTo>
                    <a:pt x="0" y="7"/>
                    <a:pt x="8" y="7"/>
                    <a:pt x="8" y="7"/>
                  </a:cubicBezTo>
                  <a:cubicBezTo>
                    <a:pt x="8" y="0"/>
                    <a:pt x="8" y="0"/>
                    <a:pt x="8" y="7"/>
                  </a:cubicBezTo>
                  <a:cubicBezTo>
                    <a:pt x="16" y="7"/>
                    <a:pt x="16" y="7"/>
                    <a:pt x="16" y="7"/>
                  </a:cubicBezTo>
                  <a:cubicBezTo>
                    <a:pt x="16" y="7"/>
                    <a:pt x="16" y="7"/>
                    <a:pt x="16" y="13"/>
                  </a:cubicBezTo>
                  <a:cubicBezTo>
                    <a:pt x="16" y="13"/>
                    <a:pt x="16" y="13"/>
                    <a:pt x="16" y="13"/>
                  </a:cubicBezTo>
                  <a:cubicBezTo>
                    <a:pt x="24" y="20"/>
                    <a:pt x="32" y="26"/>
                    <a:pt x="16" y="26"/>
                  </a:cubicBezTo>
                  <a:cubicBezTo>
                    <a:pt x="16" y="32"/>
                    <a:pt x="16" y="32"/>
                    <a:pt x="8" y="32"/>
                  </a:cubicBezTo>
                  <a:cubicBezTo>
                    <a:pt x="0"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0" name="Freeform 523"/>
            <p:cNvSpPr>
              <a:spLocks/>
            </p:cNvSpPr>
            <p:nvPr/>
          </p:nvSpPr>
          <p:spPr bwMode="auto">
            <a:xfrm>
              <a:off x="6438900" y="5610226"/>
              <a:ext cx="19050"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0" y="0"/>
                  </a:cubicBezTo>
                  <a:cubicBezTo>
                    <a:pt x="11" y="0"/>
                    <a:pt x="11" y="0"/>
                    <a:pt x="11" y="0"/>
                  </a:cubicBezTo>
                  <a:cubicBezTo>
                    <a:pt x="11" y="0"/>
                    <a:pt x="11" y="0"/>
                    <a:pt x="11" y="0"/>
                  </a:cubicBezTo>
                  <a:cubicBezTo>
                    <a:pt x="22" y="0"/>
                    <a:pt x="22" y="0"/>
                    <a:pt x="22" y="0"/>
                  </a:cubicBezTo>
                  <a:cubicBezTo>
                    <a:pt x="22" y="0"/>
                    <a:pt x="22" y="8"/>
                    <a:pt x="22" y="8"/>
                  </a:cubicBezTo>
                  <a:cubicBezTo>
                    <a:pt x="22" y="8"/>
                    <a:pt x="22" y="8"/>
                    <a:pt x="22" y="8"/>
                  </a:cubicBezTo>
                  <a:cubicBezTo>
                    <a:pt x="32" y="16"/>
                    <a:pt x="32" y="16"/>
                    <a:pt x="22" y="24"/>
                  </a:cubicBezTo>
                  <a:cubicBezTo>
                    <a:pt x="22" y="24"/>
                    <a:pt x="22" y="24"/>
                    <a:pt x="11" y="32"/>
                  </a:cubicBezTo>
                  <a:cubicBezTo>
                    <a:pt x="11" y="32"/>
                    <a:pt x="0" y="32"/>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1" name="Freeform 524"/>
            <p:cNvSpPr>
              <a:spLocks/>
            </p:cNvSpPr>
            <p:nvPr/>
          </p:nvSpPr>
          <p:spPr bwMode="auto">
            <a:xfrm>
              <a:off x="6438900" y="5610226"/>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2"/>
                  </a:moveTo>
                  <a:cubicBezTo>
                    <a:pt x="0" y="11"/>
                    <a:pt x="0" y="11"/>
                    <a:pt x="11" y="11"/>
                  </a:cubicBezTo>
                  <a:cubicBezTo>
                    <a:pt x="11" y="11"/>
                    <a:pt x="11" y="0"/>
                    <a:pt x="11" y="0"/>
                  </a:cubicBezTo>
                  <a:cubicBezTo>
                    <a:pt x="11" y="0"/>
                    <a:pt x="11" y="0"/>
                    <a:pt x="11" y="0"/>
                  </a:cubicBezTo>
                  <a:cubicBezTo>
                    <a:pt x="11" y="0"/>
                    <a:pt x="11" y="0"/>
                    <a:pt x="22" y="0"/>
                  </a:cubicBezTo>
                  <a:cubicBezTo>
                    <a:pt x="22" y="11"/>
                    <a:pt x="22" y="11"/>
                    <a:pt x="22" y="11"/>
                  </a:cubicBezTo>
                  <a:cubicBezTo>
                    <a:pt x="22" y="11"/>
                    <a:pt x="22" y="11"/>
                    <a:pt x="22" y="11"/>
                  </a:cubicBezTo>
                  <a:cubicBezTo>
                    <a:pt x="22" y="22"/>
                    <a:pt x="32" y="22"/>
                    <a:pt x="22" y="32"/>
                  </a:cubicBezTo>
                  <a:cubicBezTo>
                    <a:pt x="22" y="32"/>
                    <a:pt x="22" y="32"/>
                    <a:pt x="11" y="32"/>
                  </a:cubicBezTo>
                  <a:cubicBezTo>
                    <a:pt x="11" y="32"/>
                    <a:pt x="0"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2" name="Freeform 525"/>
            <p:cNvSpPr>
              <a:spLocks/>
            </p:cNvSpPr>
            <p:nvPr/>
          </p:nvSpPr>
          <p:spPr bwMode="auto">
            <a:xfrm>
              <a:off x="6448425" y="5621338"/>
              <a:ext cx="9525" cy="9525"/>
            </a:xfrm>
            <a:custGeom>
              <a:avLst/>
              <a:gdLst>
                <a:gd name="T0" fmla="*/ 0 w 16"/>
                <a:gd name="T1" fmla="*/ 2147483647 h 16"/>
                <a:gd name="T2" fmla="*/ 2147483647 w 16"/>
                <a:gd name="T3" fmla="*/ 0 h 16"/>
                <a:gd name="T4" fmla="*/ 0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2" y="16"/>
                    <a:pt x="12" y="8"/>
                    <a:pt x="16" y="0"/>
                  </a:cubicBezTo>
                  <a:cubicBezTo>
                    <a:pt x="16" y="0"/>
                    <a:pt x="4" y="8"/>
                    <a:pt x="0" y="0"/>
                  </a:cubicBezTo>
                  <a:cubicBezTo>
                    <a:pt x="0" y="0"/>
                    <a:pt x="0" y="8"/>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3" name="Freeform 526"/>
            <p:cNvSpPr>
              <a:spLocks noEditPoints="1"/>
            </p:cNvSpPr>
            <p:nvPr/>
          </p:nvSpPr>
          <p:spPr bwMode="auto">
            <a:xfrm>
              <a:off x="6448425" y="5621338"/>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0 w 33"/>
                <a:gd name="T51" fmla="*/ 2147483647 h 33"/>
                <a:gd name="T52" fmla="*/ 0 w 33"/>
                <a:gd name="T53" fmla="*/ 2147483647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33"/>
                <a:gd name="T83" fmla="*/ 33 w 33"/>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33">
                  <a:moveTo>
                    <a:pt x="16" y="24"/>
                  </a:moveTo>
                  <a:lnTo>
                    <a:pt x="5" y="17"/>
                  </a:lnTo>
                  <a:lnTo>
                    <a:pt x="16" y="12"/>
                  </a:lnTo>
                  <a:lnTo>
                    <a:pt x="12" y="16"/>
                  </a:lnTo>
                  <a:lnTo>
                    <a:pt x="17" y="5"/>
                  </a:lnTo>
                  <a:lnTo>
                    <a:pt x="28" y="16"/>
                  </a:lnTo>
                  <a:lnTo>
                    <a:pt x="22" y="19"/>
                  </a:lnTo>
                  <a:cubicBezTo>
                    <a:pt x="20" y="20"/>
                    <a:pt x="18" y="20"/>
                    <a:pt x="16" y="19"/>
                  </a:cubicBezTo>
                  <a:lnTo>
                    <a:pt x="6" y="16"/>
                  </a:lnTo>
                  <a:lnTo>
                    <a:pt x="16" y="8"/>
                  </a:lnTo>
                  <a:lnTo>
                    <a:pt x="16" y="13"/>
                  </a:lnTo>
                  <a:lnTo>
                    <a:pt x="16" y="24"/>
                  </a:lnTo>
                  <a:close/>
                  <a:moveTo>
                    <a:pt x="0" y="13"/>
                  </a:moveTo>
                  <a:lnTo>
                    <a:pt x="0" y="8"/>
                  </a:lnTo>
                  <a:cubicBezTo>
                    <a:pt x="0" y="6"/>
                    <a:pt x="2" y="4"/>
                    <a:pt x="4" y="2"/>
                  </a:cubicBezTo>
                  <a:cubicBezTo>
                    <a:pt x="6" y="1"/>
                    <a:pt x="8" y="0"/>
                    <a:pt x="11" y="1"/>
                  </a:cubicBezTo>
                  <a:lnTo>
                    <a:pt x="21" y="4"/>
                  </a:lnTo>
                  <a:lnTo>
                    <a:pt x="15" y="4"/>
                  </a:lnTo>
                  <a:lnTo>
                    <a:pt x="21" y="1"/>
                  </a:lnTo>
                  <a:cubicBezTo>
                    <a:pt x="24" y="0"/>
                    <a:pt x="28" y="0"/>
                    <a:pt x="30" y="3"/>
                  </a:cubicBezTo>
                  <a:cubicBezTo>
                    <a:pt x="32" y="5"/>
                    <a:pt x="33" y="9"/>
                    <a:pt x="32" y="12"/>
                  </a:cubicBezTo>
                  <a:lnTo>
                    <a:pt x="27" y="23"/>
                  </a:lnTo>
                  <a:cubicBezTo>
                    <a:pt x="26" y="25"/>
                    <a:pt x="25" y="26"/>
                    <a:pt x="23" y="27"/>
                  </a:cubicBezTo>
                  <a:lnTo>
                    <a:pt x="12" y="32"/>
                  </a:lnTo>
                  <a:cubicBezTo>
                    <a:pt x="9" y="33"/>
                    <a:pt x="6" y="33"/>
                    <a:pt x="4" y="31"/>
                  </a:cubicBezTo>
                  <a:cubicBezTo>
                    <a:pt x="2" y="30"/>
                    <a:pt x="0" y="27"/>
                    <a:pt x="0" y="24"/>
                  </a:cubicBezTo>
                  <a:lnTo>
                    <a:pt x="0"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4" name="Freeform 527"/>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8"/>
                  </a:moveTo>
                  <a:cubicBezTo>
                    <a:pt x="32" y="40"/>
                    <a:pt x="27" y="24"/>
                    <a:pt x="22" y="16"/>
                  </a:cubicBezTo>
                  <a:cubicBezTo>
                    <a:pt x="22" y="8"/>
                    <a:pt x="22" y="8"/>
                    <a:pt x="16" y="0"/>
                  </a:cubicBezTo>
                  <a:cubicBezTo>
                    <a:pt x="16" y="0"/>
                    <a:pt x="11" y="0"/>
                    <a:pt x="11" y="0"/>
                  </a:cubicBezTo>
                  <a:cubicBezTo>
                    <a:pt x="6" y="16"/>
                    <a:pt x="6" y="16"/>
                    <a:pt x="0" y="24"/>
                  </a:cubicBezTo>
                  <a:cubicBezTo>
                    <a:pt x="0" y="48"/>
                    <a:pt x="6" y="48"/>
                    <a:pt x="16" y="4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5" name="Freeform 528"/>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7" y="24"/>
                  </a:moveTo>
                  <a:cubicBezTo>
                    <a:pt x="7" y="16"/>
                    <a:pt x="7" y="16"/>
                    <a:pt x="13" y="8"/>
                  </a:cubicBezTo>
                  <a:cubicBezTo>
                    <a:pt x="13" y="8"/>
                    <a:pt x="13" y="0"/>
                    <a:pt x="13" y="0"/>
                  </a:cubicBezTo>
                  <a:cubicBezTo>
                    <a:pt x="20" y="0"/>
                    <a:pt x="20" y="0"/>
                    <a:pt x="20" y="8"/>
                  </a:cubicBezTo>
                  <a:cubicBezTo>
                    <a:pt x="26" y="8"/>
                    <a:pt x="26" y="8"/>
                    <a:pt x="26" y="8"/>
                  </a:cubicBezTo>
                  <a:cubicBezTo>
                    <a:pt x="26" y="16"/>
                    <a:pt x="26" y="16"/>
                    <a:pt x="20" y="16"/>
                  </a:cubicBezTo>
                  <a:cubicBezTo>
                    <a:pt x="26" y="16"/>
                    <a:pt x="26" y="24"/>
                    <a:pt x="26" y="24"/>
                  </a:cubicBezTo>
                  <a:cubicBezTo>
                    <a:pt x="32" y="32"/>
                    <a:pt x="32" y="40"/>
                    <a:pt x="20" y="40"/>
                  </a:cubicBezTo>
                  <a:cubicBezTo>
                    <a:pt x="20" y="48"/>
                    <a:pt x="13" y="48"/>
                    <a:pt x="13" y="48"/>
                  </a:cubicBezTo>
                  <a:cubicBezTo>
                    <a:pt x="7" y="48"/>
                    <a:pt x="0" y="40"/>
                    <a:pt x="7"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6" name="Freeform 529"/>
            <p:cNvSpPr>
              <a:spLocks/>
            </p:cNvSpPr>
            <p:nvPr/>
          </p:nvSpPr>
          <p:spPr bwMode="auto">
            <a:xfrm>
              <a:off x="6488113" y="5621338"/>
              <a:ext cx="20638"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2147483647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16" y="0"/>
                    <a:pt x="16" y="0"/>
                    <a:pt x="16" y="0"/>
                  </a:cubicBezTo>
                  <a:cubicBezTo>
                    <a:pt x="16" y="0"/>
                    <a:pt x="24" y="0"/>
                    <a:pt x="24" y="4"/>
                  </a:cubicBezTo>
                  <a:cubicBezTo>
                    <a:pt x="24" y="4"/>
                    <a:pt x="16" y="4"/>
                    <a:pt x="16" y="4"/>
                  </a:cubicBezTo>
                  <a:cubicBezTo>
                    <a:pt x="24" y="4"/>
                    <a:pt x="24" y="8"/>
                    <a:pt x="24" y="8"/>
                  </a:cubicBezTo>
                  <a:cubicBezTo>
                    <a:pt x="24" y="12"/>
                    <a:pt x="32" y="12"/>
                    <a:pt x="16" y="16"/>
                  </a:cubicBezTo>
                  <a:cubicBezTo>
                    <a:pt x="16" y="16"/>
                    <a:pt x="8" y="16"/>
                    <a:pt x="8" y="16"/>
                  </a:cubicBezTo>
                  <a:cubicBezTo>
                    <a:pt x="0"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7" name="Freeform 530"/>
            <p:cNvSpPr>
              <a:spLocks/>
            </p:cNvSpPr>
            <p:nvPr/>
          </p:nvSpPr>
          <p:spPr bwMode="auto">
            <a:xfrm>
              <a:off x="6488113" y="5621338"/>
              <a:ext cx="9525" cy="9525"/>
            </a:xfrm>
            <a:custGeom>
              <a:avLst/>
              <a:gdLst>
                <a:gd name="T0" fmla="*/ 0 w 16"/>
                <a:gd name="T1" fmla="*/ 2147483647 h 16"/>
                <a:gd name="T2" fmla="*/ 2147483647 w 16"/>
                <a:gd name="T3" fmla="*/ 2147483647 h 16"/>
                <a:gd name="T4" fmla="*/ 2147483647 w 16"/>
                <a:gd name="T5" fmla="*/ 0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4"/>
                    <a:pt x="6" y="4"/>
                  </a:cubicBezTo>
                  <a:cubicBezTo>
                    <a:pt x="6" y="0"/>
                    <a:pt x="6" y="0"/>
                    <a:pt x="6" y="0"/>
                  </a:cubicBezTo>
                  <a:cubicBezTo>
                    <a:pt x="6" y="0"/>
                    <a:pt x="11" y="0"/>
                    <a:pt x="11" y="0"/>
                  </a:cubicBezTo>
                  <a:cubicBezTo>
                    <a:pt x="11" y="0"/>
                    <a:pt x="11" y="4"/>
                    <a:pt x="11" y="4"/>
                  </a:cubicBezTo>
                  <a:cubicBezTo>
                    <a:pt x="11" y="4"/>
                    <a:pt x="11" y="4"/>
                    <a:pt x="11" y="4"/>
                  </a:cubicBezTo>
                  <a:cubicBezTo>
                    <a:pt x="11" y="4"/>
                    <a:pt x="11" y="8"/>
                    <a:pt x="11" y="8"/>
                  </a:cubicBezTo>
                  <a:cubicBezTo>
                    <a:pt x="16" y="8"/>
                    <a:pt x="16" y="12"/>
                    <a:pt x="11" y="16"/>
                  </a:cubicBezTo>
                  <a:cubicBezTo>
                    <a:pt x="11" y="16"/>
                    <a:pt x="11" y="16"/>
                    <a:pt x="6" y="16"/>
                  </a:cubicBezTo>
                  <a:cubicBezTo>
                    <a:pt x="6"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8" name="Freeform 531"/>
            <p:cNvSpPr>
              <a:spLocks/>
            </p:cNvSpPr>
            <p:nvPr/>
          </p:nvSpPr>
          <p:spPr bwMode="auto">
            <a:xfrm>
              <a:off x="6488113" y="5621338"/>
              <a:ext cx="9525" cy="9525"/>
            </a:xfrm>
            <a:custGeom>
              <a:avLst/>
              <a:gdLst>
                <a:gd name="T0" fmla="*/ 0 w 16"/>
                <a:gd name="T1" fmla="*/ 2147483647 h 16"/>
                <a:gd name="T2" fmla="*/ 2147483647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6"/>
                  </a:moveTo>
                  <a:cubicBezTo>
                    <a:pt x="0" y="6"/>
                    <a:pt x="0" y="6"/>
                    <a:pt x="6" y="0"/>
                  </a:cubicBezTo>
                  <a:cubicBezTo>
                    <a:pt x="6" y="0"/>
                    <a:pt x="6" y="0"/>
                    <a:pt x="6" y="0"/>
                  </a:cubicBezTo>
                  <a:cubicBezTo>
                    <a:pt x="6" y="0"/>
                    <a:pt x="6" y="0"/>
                    <a:pt x="11" y="0"/>
                  </a:cubicBezTo>
                  <a:cubicBezTo>
                    <a:pt x="11" y="0"/>
                    <a:pt x="11" y="0"/>
                    <a:pt x="11" y="0"/>
                  </a:cubicBezTo>
                  <a:cubicBezTo>
                    <a:pt x="11" y="0"/>
                    <a:pt x="11" y="0"/>
                    <a:pt x="11" y="0"/>
                  </a:cubicBezTo>
                  <a:cubicBezTo>
                    <a:pt x="11" y="0"/>
                    <a:pt x="11" y="6"/>
                    <a:pt x="11" y="6"/>
                  </a:cubicBezTo>
                  <a:cubicBezTo>
                    <a:pt x="16" y="6"/>
                    <a:pt x="16" y="11"/>
                    <a:pt x="11" y="11"/>
                  </a:cubicBezTo>
                  <a:cubicBezTo>
                    <a:pt x="11" y="11"/>
                    <a:pt x="11" y="16"/>
                    <a:pt x="11" y="16"/>
                  </a:cubicBezTo>
                  <a:cubicBezTo>
                    <a:pt x="6" y="16"/>
                    <a:pt x="0" y="16"/>
                    <a:pt x="0"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9" name="Freeform 532"/>
            <p:cNvSpPr>
              <a:spLocks noEditPoints="1"/>
            </p:cNvSpPr>
            <p:nvPr/>
          </p:nvSpPr>
          <p:spPr bwMode="auto">
            <a:xfrm>
              <a:off x="6496050" y="5630863"/>
              <a:ext cx="23813" cy="11113"/>
            </a:xfrm>
            <a:custGeom>
              <a:avLst/>
              <a:gdLst>
                <a:gd name="T0" fmla="*/ 2147483647 w 37"/>
                <a:gd name="T1" fmla="*/ 2147483647 h 16"/>
                <a:gd name="T2" fmla="*/ 2147483647 w 37"/>
                <a:gd name="T3" fmla="*/ 0 h 16"/>
                <a:gd name="T4" fmla="*/ 2147483647 w 37"/>
                <a:gd name="T5" fmla="*/ 0 h 16"/>
                <a:gd name="T6" fmla="*/ 2147483647 w 37"/>
                <a:gd name="T7" fmla="*/ 0 h 16"/>
                <a:gd name="T8" fmla="*/ 2147483647 w 37"/>
                <a:gd name="T9" fmla="*/ 0 h 16"/>
                <a:gd name="T10" fmla="*/ 2147483647 w 37"/>
                <a:gd name="T11" fmla="*/ 2147483647 h 16"/>
                <a:gd name="T12" fmla="*/ 2147483647 w 37"/>
                <a:gd name="T13" fmla="*/ 2147483647 h 16"/>
                <a:gd name="T14" fmla="*/ 2147483647 w 37"/>
                <a:gd name="T15" fmla="*/ 2147483647 h 16"/>
                <a:gd name="T16" fmla="*/ 2147483647 w 37"/>
                <a:gd name="T17" fmla="*/ 2147483647 h 16"/>
                <a:gd name="T18" fmla="*/ 2147483647 w 37"/>
                <a:gd name="T19" fmla="*/ 0 h 16"/>
                <a:gd name="T20" fmla="*/ 2147483647 w 37"/>
                <a:gd name="T21" fmla="*/ 0 h 16"/>
                <a:gd name="T22" fmla="*/ 2147483647 w 37"/>
                <a:gd name="T23" fmla="*/ 0 h 16"/>
                <a:gd name="T24" fmla="*/ 2147483647 w 37"/>
                <a:gd name="T25" fmla="*/ 2147483647 h 16"/>
                <a:gd name="T26" fmla="*/ 2147483647 w 37"/>
                <a:gd name="T27" fmla="*/ 2147483647 h 16"/>
                <a:gd name="T28" fmla="*/ 2147483647 w 37"/>
                <a:gd name="T29" fmla="*/ 2147483647 h 16"/>
                <a:gd name="T30" fmla="*/ 2147483647 w 37"/>
                <a:gd name="T31" fmla="*/ 0 h 16"/>
                <a:gd name="T32" fmla="*/ 2147483647 w 3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6"/>
                <a:gd name="T53" fmla="*/ 37 w 3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6">
                  <a:moveTo>
                    <a:pt x="10" y="16"/>
                  </a:moveTo>
                  <a:cubicBezTo>
                    <a:pt x="0" y="16"/>
                    <a:pt x="0" y="0"/>
                    <a:pt x="10" y="0"/>
                  </a:cubicBezTo>
                  <a:lnTo>
                    <a:pt x="21" y="0"/>
                  </a:lnTo>
                  <a:lnTo>
                    <a:pt x="26" y="0"/>
                  </a:lnTo>
                  <a:lnTo>
                    <a:pt x="37" y="0"/>
                  </a:lnTo>
                  <a:lnTo>
                    <a:pt x="37" y="16"/>
                  </a:lnTo>
                  <a:lnTo>
                    <a:pt x="20" y="16"/>
                  </a:lnTo>
                  <a:lnTo>
                    <a:pt x="14" y="16"/>
                  </a:lnTo>
                  <a:lnTo>
                    <a:pt x="10" y="16"/>
                  </a:lnTo>
                  <a:close/>
                  <a:moveTo>
                    <a:pt x="14" y="0"/>
                  </a:moveTo>
                  <a:lnTo>
                    <a:pt x="20" y="0"/>
                  </a:lnTo>
                  <a:lnTo>
                    <a:pt x="26" y="0"/>
                  </a:lnTo>
                  <a:lnTo>
                    <a:pt x="26" y="16"/>
                  </a:lnTo>
                  <a:lnTo>
                    <a:pt x="21" y="16"/>
                  </a:lnTo>
                  <a:lnTo>
                    <a:pt x="10" y="16"/>
                  </a:lnTo>
                  <a:lnTo>
                    <a:pt x="10" y="0"/>
                  </a:lnTo>
                  <a:lnTo>
                    <a:pt x="14"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0" name="Freeform 533"/>
            <p:cNvSpPr>
              <a:spLocks/>
            </p:cNvSpPr>
            <p:nvPr/>
          </p:nvSpPr>
          <p:spPr bwMode="auto">
            <a:xfrm>
              <a:off x="5899150" y="5291138"/>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0 h 96"/>
                <a:gd name="T14" fmla="*/ 2147483647 w 64"/>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96"/>
                <a:gd name="T26" fmla="*/ 64 w 6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96">
                  <a:moveTo>
                    <a:pt x="43" y="13"/>
                  </a:moveTo>
                  <a:cubicBezTo>
                    <a:pt x="43" y="39"/>
                    <a:pt x="48" y="64"/>
                    <a:pt x="59" y="84"/>
                  </a:cubicBezTo>
                  <a:cubicBezTo>
                    <a:pt x="64" y="90"/>
                    <a:pt x="54" y="96"/>
                    <a:pt x="48" y="96"/>
                  </a:cubicBezTo>
                  <a:cubicBezTo>
                    <a:pt x="48" y="96"/>
                    <a:pt x="48" y="96"/>
                    <a:pt x="43" y="96"/>
                  </a:cubicBezTo>
                  <a:cubicBezTo>
                    <a:pt x="43" y="96"/>
                    <a:pt x="43" y="90"/>
                    <a:pt x="43" y="90"/>
                  </a:cubicBezTo>
                  <a:cubicBezTo>
                    <a:pt x="38" y="84"/>
                    <a:pt x="38" y="64"/>
                    <a:pt x="32" y="64"/>
                  </a:cubicBezTo>
                  <a:cubicBezTo>
                    <a:pt x="0" y="32"/>
                    <a:pt x="11" y="7"/>
                    <a:pt x="27" y="0"/>
                  </a:cubicBezTo>
                  <a:cubicBezTo>
                    <a:pt x="32" y="0"/>
                    <a:pt x="43" y="0"/>
                    <a:pt x="43" y="13"/>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1" name="Freeform 534"/>
            <p:cNvSpPr>
              <a:spLocks/>
            </p:cNvSpPr>
            <p:nvPr/>
          </p:nvSpPr>
          <p:spPr bwMode="auto">
            <a:xfrm>
              <a:off x="5899150" y="5291138"/>
              <a:ext cx="39688" cy="52388"/>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9" y="18"/>
                  </a:moveTo>
                  <a:cubicBezTo>
                    <a:pt x="39" y="35"/>
                    <a:pt x="45" y="52"/>
                    <a:pt x="58" y="69"/>
                  </a:cubicBezTo>
                  <a:cubicBezTo>
                    <a:pt x="64" y="75"/>
                    <a:pt x="58" y="80"/>
                    <a:pt x="52" y="80"/>
                  </a:cubicBezTo>
                  <a:cubicBezTo>
                    <a:pt x="52" y="80"/>
                    <a:pt x="52" y="80"/>
                    <a:pt x="52" y="80"/>
                  </a:cubicBezTo>
                  <a:cubicBezTo>
                    <a:pt x="45" y="80"/>
                    <a:pt x="45" y="80"/>
                    <a:pt x="45" y="80"/>
                  </a:cubicBezTo>
                  <a:cubicBezTo>
                    <a:pt x="39" y="75"/>
                    <a:pt x="39" y="63"/>
                    <a:pt x="32" y="58"/>
                  </a:cubicBezTo>
                  <a:cubicBezTo>
                    <a:pt x="0" y="35"/>
                    <a:pt x="13" y="6"/>
                    <a:pt x="20" y="6"/>
                  </a:cubicBezTo>
                  <a:cubicBezTo>
                    <a:pt x="26" y="6"/>
                    <a:pt x="39" y="0"/>
                    <a:pt x="39"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2" name="Freeform 535"/>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4" y="18"/>
                  </a:moveTo>
                  <a:cubicBezTo>
                    <a:pt x="14" y="29"/>
                    <a:pt x="23" y="52"/>
                    <a:pt x="28" y="69"/>
                  </a:cubicBezTo>
                  <a:cubicBezTo>
                    <a:pt x="32" y="69"/>
                    <a:pt x="28" y="75"/>
                    <a:pt x="28" y="75"/>
                  </a:cubicBezTo>
                  <a:cubicBezTo>
                    <a:pt x="28" y="75"/>
                    <a:pt x="28" y="75"/>
                    <a:pt x="28" y="75"/>
                  </a:cubicBezTo>
                  <a:cubicBezTo>
                    <a:pt x="28" y="80"/>
                    <a:pt x="23" y="80"/>
                    <a:pt x="23" y="75"/>
                  </a:cubicBezTo>
                  <a:cubicBezTo>
                    <a:pt x="23" y="69"/>
                    <a:pt x="19" y="63"/>
                    <a:pt x="19" y="58"/>
                  </a:cubicBezTo>
                  <a:cubicBezTo>
                    <a:pt x="0" y="35"/>
                    <a:pt x="0" y="12"/>
                    <a:pt x="5" y="12"/>
                  </a:cubicBezTo>
                  <a:cubicBezTo>
                    <a:pt x="5" y="6"/>
                    <a:pt x="14" y="0"/>
                    <a:pt x="14"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3" name="Freeform 536"/>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6" y="19"/>
                  </a:moveTo>
                  <a:cubicBezTo>
                    <a:pt x="16" y="31"/>
                    <a:pt x="22" y="56"/>
                    <a:pt x="32" y="68"/>
                  </a:cubicBezTo>
                  <a:cubicBezTo>
                    <a:pt x="32" y="74"/>
                    <a:pt x="32" y="74"/>
                    <a:pt x="32" y="80"/>
                  </a:cubicBezTo>
                  <a:cubicBezTo>
                    <a:pt x="32" y="80"/>
                    <a:pt x="32" y="80"/>
                    <a:pt x="32" y="80"/>
                  </a:cubicBezTo>
                  <a:cubicBezTo>
                    <a:pt x="32" y="80"/>
                    <a:pt x="32" y="80"/>
                    <a:pt x="27" y="80"/>
                  </a:cubicBezTo>
                  <a:cubicBezTo>
                    <a:pt x="27" y="74"/>
                    <a:pt x="27" y="68"/>
                    <a:pt x="22" y="62"/>
                  </a:cubicBezTo>
                  <a:cubicBezTo>
                    <a:pt x="11" y="44"/>
                    <a:pt x="6" y="19"/>
                    <a:pt x="6" y="13"/>
                  </a:cubicBezTo>
                  <a:cubicBezTo>
                    <a:pt x="0" y="13"/>
                    <a:pt x="16" y="0"/>
                    <a:pt x="1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4" name="Freeform 537"/>
            <p:cNvSpPr>
              <a:spLocks/>
            </p:cNvSpPr>
            <p:nvPr/>
          </p:nvSpPr>
          <p:spPr bwMode="auto">
            <a:xfrm>
              <a:off x="5908675" y="5343526"/>
              <a:ext cx="79375" cy="80963"/>
            </a:xfrm>
            <a:custGeom>
              <a:avLst/>
              <a:gdLst>
                <a:gd name="T0" fmla="*/ 2147483647 w 128"/>
                <a:gd name="T1" fmla="*/ 2147483647 h 128"/>
                <a:gd name="T2" fmla="*/ 2147483647 w 128"/>
                <a:gd name="T3" fmla="*/ 2147483647 h 128"/>
                <a:gd name="T4" fmla="*/ 2147483647 w 128"/>
                <a:gd name="T5" fmla="*/ 2147483647 h 128"/>
                <a:gd name="T6" fmla="*/ 2147483647 w 128"/>
                <a:gd name="T7" fmla="*/ 2147483647 h 128"/>
                <a:gd name="T8" fmla="*/ 2147483647 w 128"/>
                <a:gd name="T9" fmla="*/ 2147483647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13" y="61"/>
                  </a:moveTo>
                  <a:cubicBezTo>
                    <a:pt x="13" y="61"/>
                    <a:pt x="0" y="110"/>
                    <a:pt x="92" y="128"/>
                  </a:cubicBezTo>
                  <a:cubicBezTo>
                    <a:pt x="92" y="128"/>
                    <a:pt x="116" y="122"/>
                    <a:pt x="122" y="98"/>
                  </a:cubicBezTo>
                  <a:cubicBezTo>
                    <a:pt x="122" y="98"/>
                    <a:pt x="128" y="37"/>
                    <a:pt x="86" y="25"/>
                  </a:cubicBezTo>
                  <a:cubicBezTo>
                    <a:pt x="86" y="25"/>
                    <a:pt x="55" y="0"/>
                    <a:pt x="13" y="6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5" name="Freeform 538"/>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1" y="34"/>
                  </a:moveTo>
                  <a:cubicBezTo>
                    <a:pt x="22" y="17"/>
                    <a:pt x="38" y="17"/>
                    <a:pt x="43" y="12"/>
                  </a:cubicBezTo>
                  <a:cubicBezTo>
                    <a:pt x="59" y="6"/>
                    <a:pt x="70" y="0"/>
                    <a:pt x="70" y="6"/>
                  </a:cubicBezTo>
                  <a:cubicBezTo>
                    <a:pt x="96" y="17"/>
                    <a:pt x="96" y="57"/>
                    <a:pt x="96" y="68"/>
                  </a:cubicBezTo>
                  <a:cubicBezTo>
                    <a:pt x="96" y="68"/>
                    <a:pt x="96" y="68"/>
                    <a:pt x="96" y="68"/>
                  </a:cubicBezTo>
                  <a:cubicBezTo>
                    <a:pt x="96" y="85"/>
                    <a:pt x="80" y="91"/>
                    <a:pt x="75" y="91"/>
                  </a:cubicBezTo>
                  <a:cubicBezTo>
                    <a:pt x="75" y="96"/>
                    <a:pt x="70" y="96"/>
                    <a:pt x="70" y="96"/>
                  </a:cubicBezTo>
                  <a:cubicBezTo>
                    <a:pt x="0" y="80"/>
                    <a:pt x="11" y="34"/>
                    <a:pt x="11" y="34"/>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6" name="Freeform 539"/>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2" y="26"/>
                  </a:moveTo>
                  <a:cubicBezTo>
                    <a:pt x="29" y="13"/>
                    <a:pt x="34" y="13"/>
                    <a:pt x="46" y="7"/>
                  </a:cubicBezTo>
                  <a:cubicBezTo>
                    <a:pt x="57" y="0"/>
                    <a:pt x="68" y="0"/>
                    <a:pt x="68" y="7"/>
                  </a:cubicBezTo>
                  <a:cubicBezTo>
                    <a:pt x="91" y="20"/>
                    <a:pt x="96" y="58"/>
                    <a:pt x="96" y="71"/>
                  </a:cubicBezTo>
                  <a:cubicBezTo>
                    <a:pt x="96" y="71"/>
                    <a:pt x="96" y="71"/>
                    <a:pt x="96" y="71"/>
                  </a:cubicBezTo>
                  <a:cubicBezTo>
                    <a:pt x="91" y="90"/>
                    <a:pt x="74" y="96"/>
                    <a:pt x="68" y="96"/>
                  </a:cubicBezTo>
                  <a:cubicBezTo>
                    <a:pt x="68" y="96"/>
                    <a:pt x="68" y="96"/>
                    <a:pt x="68" y="96"/>
                  </a:cubicBezTo>
                  <a:cubicBezTo>
                    <a:pt x="0" y="77"/>
                    <a:pt x="12" y="26"/>
                    <a:pt x="12" y="26"/>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7" name="Freeform 540"/>
            <p:cNvSpPr>
              <a:spLocks/>
            </p:cNvSpPr>
            <p:nvPr/>
          </p:nvSpPr>
          <p:spPr bwMode="auto">
            <a:xfrm>
              <a:off x="5929313" y="5373688"/>
              <a:ext cx="49213" cy="50800"/>
            </a:xfrm>
            <a:custGeom>
              <a:avLst/>
              <a:gdLst>
                <a:gd name="T0" fmla="*/ 2147483647 w 80"/>
                <a:gd name="T1" fmla="*/ 2147483647 h 80"/>
                <a:gd name="T2" fmla="*/ 2147483647 w 80"/>
                <a:gd name="T3" fmla="*/ 0 h 80"/>
                <a:gd name="T4" fmla="*/ 2147483647 w 80"/>
                <a:gd name="T5" fmla="*/ 2147483647 h 80"/>
                <a:gd name="T6" fmla="*/ 2147483647 w 80"/>
                <a:gd name="T7" fmla="*/ 2147483647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6" y="18"/>
                  </a:moveTo>
                  <a:cubicBezTo>
                    <a:pt x="23" y="0"/>
                    <a:pt x="29" y="6"/>
                    <a:pt x="35" y="0"/>
                  </a:cubicBezTo>
                  <a:cubicBezTo>
                    <a:pt x="46" y="0"/>
                    <a:pt x="52" y="0"/>
                    <a:pt x="58" y="6"/>
                  </a:cubicBezTo>
                  <a:cubicBezTo>
                    <a:pt x="75" y="23"/>
                    <a:pt x="80" y="52"/>
                    <a:pt x="80" y="58"/>
                  </a:cubicBezTo>
                  <a:cubicBezTo>
                    <a:pt x="80" y="58"/>
                    <a:pt x="80" y="58"/>
                    <a:pt x="80" y="58"/>
                  </a:cubicBezTo>
                  <a:cubicBezTo>
                    <a:pt x="75" y="75"/>
                    <a:pt x="63" y="75"/>
                    <a:pt x="58" y="75"/>
                  </a:cubicBezTo>
                  <a:cubicBezTo>
                    <a:pt x="58" y="80"/>
                    <a:pt x="58" y="75"/>
                    <a:pt x="58" y="75"/>
                  </a:cubicBezTo>
                  <a:cubicBezTo>
                    <a:pt x="0" y="58"/>
                    <a:pt x="6" y="18"/>
                    <a:pt x="6"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8" name="Freeform 541"/>
            <p:cNvSpPr>
              <a:spLocks/>
            </p:cNvSpPr>
            <p:nvPr/>
          </p:nvSpPr>
          <p:spPr bwMode="auto">
            <a:xfrm>
              <a:off x="5929313" y="5373688"/>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6" y="19"/>
                  </a:moveTo>
                  <a:cubicBezTo>
                    <a:pt x="22" y="0"/>
                    <a:pt x="27" y="7"/>
                    <a:pt x="32" y="7"/>
                  </a:cubicBezTo>
                  <a:cubicBezTo>
                    <a:pt x="38" y="7"/>
                    <a:pt x="43" y="7"/>
                    <a:pt x="48" y="13"/>
                  </a:cubicBezTo>
                  <a:cubicBezTo>
                    <a:pt x="59" y="31"/>
                    <a:pt x="64" y="62"/>
                    <a:pt x="64" y="62"/>
                  </a:cubicBezTo>
                  <a:cubicBezTo>
                    <a:pt x="64" y="62"/>
                    <a:pt x="64" y="62"/>
                    <a:pt x="64" y="68"/>
                  </a:cubicBezTo>
                  <a:cubicBezTo>
                    <a:pt x="59" y="80"/>
                    <a:pt x="48" y="80"/>
                    <a:pt x="48" y="80"/>
                  </a:cubicBezTo>
                  <a:cubicBezTo>
                    <a:pt x="43" y="80"/>
                    <a:pt x="43" y="80"/>
                    <a:pt x="43" y="80"/>
                  </a:cubicBezTo>
                  <a:cubicBezTo>
                    <a:pt x="0" y="56"/>
                    <a:pt x="6" y="19"/>
                    <a:pt x="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9" name="Freeform 542"/>
            <p:cNvSpPr>
              <a:spLocks/>
            </p:cNvSpPr>
            <p:nvPr/>
          </p:nvSpPr>
          <p:spPr bwMode="auto">
            <a:xfrm>
              <a:off x="5938838" y="5364163"/>
              <a:ext cx="30163" cy="60325"/>
            </a:xfrm>
            <a:custGeom>
              <a:avLst/>
              <a:gdLst>
                <a:gd name="T0" fmla="*/ 0 w 48"/>
                <a:gd name="T1" fmla="*/ 2147483647 h 96"/>
                <a:gd name="T2" fmla="*/ 2147483647 w 48"/>
                <a:gd name="T3" fmla="*/ 2147483647 h 96"/>
                <a:gd name="T4" fmla="*/ 2147483647 w 48"/>
                <a:gd name="T5" fmla="*/ 2147483647 h 96"/>
                <a:gd name="T6" fmla="*/ 2147483647 w 48"/>
                <a:gd name="T7" fmla="*/ 2147483647 h 96"/>
                <a:gd name="T8" fmla="*/ 0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0" y="28"/>
                  </a:moveTo>
                  <a:cubicBezTo>
                    <a:pt x="0" y="28"/>
                    <a:pt x="0" y="69"/>
                    <a:pt x="29" y="96"/>
                  </a:cubicBezTo>
                  <a:cubicBezTo>
                    <a:pt x="29" y="96"/>
                    <a:pt x="44" y="96"/>
                    <a:pt x="48" y="76"/>
                  </a:cubicBezTo>
                  <a:cubicBezTo>
                    <a:pt x="48" y="76"/>
                    <a:pt x="39" y="28"/>
                    <a:pt x="20" y="14"/>
                  </a:cubicBezTo>
                  <a:cubicBezTo>
                    <a:pt x="20" y="14"/>
                    <a:pt x="20" y="0"/>
                    <a:pt x="0" y="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0" name="Freeform 543"/>
            <p:cNvSpPr>
              <a:spLocks/>
            </p:cNvSpPr>
            <p:nvPr/>
          </p:nvSpPr>
          <p:spPr bwMode="auto">
            <a:xfrm>
              <a:off x="5899150" y="535305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0 h 48"/>
                <a:gd name="T10" fmla="*/ 2147483647 w 48"/>
                <a:gd name="T11" fmla="*/ 2147483647 h 48"/>
                <a:gd name="T12" fmla="*/ 0 w 48"/>
                <a:gd name="T13" fmla="*/ 2147483647 h 48"/>
                <a:gd name="T14" fmla="*/ 2147483647 w 48"/>
                <a:gd name="T15" fmla="*/ 2147483647 h 48"/>
                <a:gd name="T16" fmla="*/ 2147483647 w 48"/>
                <a:gd name="T17" fmla="*/ 2147483647 h 48"/>
                <a:gd name="T18" fmla="*/ 2147483647 w 48"/>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48"/>
                <a:gd name="T32" fmla="*/ 48 w 4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48">
                  <a:moveTo>
                    <a:pt x="32" y="48"/>
                  </a:moveTo>
                  <a:cubicBezTo>
                    <a:pt x="32" y="48"/>
                    <a:pt x="32" y="48"/>
                    <a:pt x="32" y="48"/>
                  </a:cubicBezTo>
                  <a:cubicBezTo>
                    <a:pt x="38" y="42"/>
                    <a:pt x="38" y="42"/>
                    <a:pt x="43" y="35"/>
                  </a:cubicBezTo>
                  <a:cubicBezTo>
                    <a:pt x="43" y="35"/>
                    <a:pt x="43" y="35"/>
                    <a:pt x="43" y="35"/>
                  </a:cubicBezTo>
                  <a:cubicBezTo>
                    <a:pt x="48" y="28"/>
                    <a:pt x="32" y="7"/>
                    <a:pt x="22" y="0"/>
                  </a:cubicBezTo>
                  <a:cubicBezTo>
                    <a:pt x="22" y="0"/>
                    <a:pt x="16" y="0"/>
                    <a:pt x="11" y="7"/>
                  </a:cubicBezTo>
                  <a:cubicBezTo>
                    <a:pt x="6" y="7"/>
                    <a:pt x="0" y="14"/>
                    <a:pt x="0" y="28"/>
                  </a:cubicBezTo>
                  <a:cubicBezTo>
                    <a:pt x="0" y="28"/>
                    <a:pt x="0" y="42"/>
                    <a:pt x="16" y="42"/>
                  </a:cubicBezTo>
                  <a:cubicBezTo>
                    <a:pt x="27" y="48"/>
                    <a:pt x="32" y="48"/>
                    <a:pt x="32" y="48"/>
                  </a:cubicBezTo>
                  <a:cubicBezTo>
                    <a:pt x="32" y="48"/>
                    <a:pt x="32" y="48"/>
                    <a:pt x="32"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1" name="Freeform 544"/>
            <p:cNvSpPr>
              <a:spLocks/>
            </p:cNvSpPr>
            <p:nvPr/>
          </p:nvSpPr>
          <p:spPr bwMode="auto">
            <a:xfrm>
              <a:off x="5899150" y="5353051"/>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0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0" y="21"/>
                  </a:moveTo>
                  <a:cubicBezTo>
                    <a:pt x="6" y="14"/>
                    <a:pt x="12" y="7"/>
                    <a:pt x="12" y="7"/>
                  </a:cubicBezTo>
                  <a:cubicBezTo>
                    <a:pt x="18" y="7"/>
                    <a:pt x="24" y="0"/>
                    <a:pt x="24" y="7"/>
                  </a:cubicBezTo>
                  <a:cubicBezTo>
                    <a:pt x="36" y="7"/>
                    <a:pt x="48" y="21"/>
                    <a:pt x="48" y="28"/>
                  </a:cubicBezTo>
                  <a:cubicBezTo>
                    <a:pt x="48" y="28"/>
                    <a:pt x="48" y="28"/>
                    <a:pt x="48" y="28"/>
                  </a:cubicBezTo>
                  <a:cubicBezTo>
                    <a:pt x="48" y="42"/>
                    <a:pt x="36" y="42"/>
                    <a:pt x="36" y="48"/>
                  </a:cubicBezTo>
                  <a:cubicBezTo>
                    <a:pt x="36" y="48"/>
                    <a:pt x="36" y="48"/>
                    <a:pt x="36" y="48"/>
                  </a:cubicBezTo>
                  <a:cubicBezTo>
                    <a:pt x="0" y="48"/>
                    <a:pt x="0" y="21"/>
                    <a:pt x="0" y="21"/>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2" name="Freeform 545"/>
            <p:cNvSpPr>
              <a:spLocks/>
            </p:cNvSpPr>
            <p:nvPr/>
          </p:nvSpPr>
          <p:spPr bwMode="auto">
            <a:xfrm>
              <a:off x="5899150" y="5364163"/>
              <a:ext cx="30163" cy="9525"/>
            </a:xfrm>
            <a:custGeom>
              <a:avLst/>
              <a:gdLst>
                <a:gd name="T0" fmla="*/ 0 w 48"/>
                <a:gd name="T1" fmla="*/ 2147483647 h 16"/>
                <a:gd name="T2" fmla="*/ 2147483647 w 48"/>
                <a:gd name="T3" fmla="*/ 0 h 16"/>
                <a:gd name="T4" fmla="*/ 2147483647 w 48"/>
                <a:gd name="T5" fmla="*/ 0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0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0" y="7"/>
                  </a:moveTo>
                  <a:cubicBezTo>
                    <a:pt x="7" y="0"/>
                    <a:pt x="14" y="0"/>
                    <a:pt x="21" y="0"/>
                  </a:cubicBezTo>
                  <a:cubicBezTo>
                    <a:pt x="21" y="0"/>
                    <a:pt x="28" y="0"/>
                    <a:pt x="35" y="0"/>
                  </a:cubicBezTo>
                  <a:cubicBezTo>
                    <a:pt x="42" y="4"/>
                    <a:pt x="48" y="10"/>
                    <a:pt x="48" y="10"/>
                  </a:cubicBezTo>
                  <a:cubicBezTo>
                    <a:pt x="48" y="10"/>
                    <a:pt x="48" y="13"/>
                    <a:pt x="48" y="13"/>
                  </a:cubicBezTo>
                  <a:cubicBezTo>
                    <a:pt x="48" y="16"/>
                    <a:pt x="42" y="16"/>
                    <a:pt x="42" y="16"/>
                  </a:cubicBezTo>
                  <a:cubicBezTo>
                    <a:pt x="42" y="16"/>
                    <a:pt x="42" y="16"/>
                    <a:pt x="42" y="16"/>
                  </a:cubicBezTo>
                  <a:cubicBezTo>
                    <a:pt x="7" y="16"/>
                    <a:pt x="0" y="7"/>
                    <a:pt x="0"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3" name="Freeform 546"/>
            <p:cNvSpPr>
              <a:spLocks/>
            </p:cNvSpPr>
            <p:nvPr/>
          </p:nvSpPr>
          <p:spPr bwMode="auto">
            <a:xfrm>
              <a:off x="5908675" y="5364163"/>
              <a:ext cx="20638" cy="9525"/>
            </a:xfrm>
            <a:custGeom>
              <a:avLst/>
              <a:gdLst>
                <a:gd name="T0" fmla="*/ 0 w 32"/>
                <a:gd name="T1" fmla="*/ 2147483647 h 16"/>
                <a:gd name="T2" fmla="*/ 2147483647 w 32"/>
                <a:gd name="T3" fmla="*/ 0 h 16"/>
                <a:gd name="T4" fmla="*/ 2147483647 w 32"/>
                <a:gd name="T5" fmla="*/ 2147483647 h 16"/>
                <a:gd name="T6" fmla="*/ 2147483647 w 32"/>
                <a:gd name="T7" fmla="*/ 2147483647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7"/>
                  </a:moveTo>
                  <a:cubicBezTo>
                    <a:pt x="6" y="0"/>
                    <a:pt x="11" y="0"/>
                    <a:pt x="11" y="0"/>
                  </a:cubicBezTo>
                  <a:cubicBezTo>
                    <a:pt x="22" y="4"/>
                    <a:pt x="32" y="10"/>
                    <a:pt x="32" y="10"/>
                  </a:cubicBezTo>
                  <a:cubicBezTo>
                    <a:pt x="32" y="16"/>
                    <a:pt x="27" y="16"/>
                    <a:pt x="27" y="16"/>
                  </a:cubicBezTo>
                  <a:cubicBezTo>
                    <a:pt x="0" y="16"/>
                    <a:pt x="0" y="7"/>
                    <a:pt x="0"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4" name="Freeform 547"/>
            <p:cNvSpPr>
              <a:spLocks/>
            </p:cNvSpPr>
            <p:nvPr/>
          </p:nvSpPr>
          <p:spPr bwMode="auto">
            <a:xfrm>
              <a:off x="5938838" y="5332413"/>
              <a:ext cx="39688" cy="31750"/>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26" y="0"/>
                  </a:moveTo>
                  <a:cubicBezTo>
                    <a:pt x="26" y="0"/>
                    <a:pt x="0" y="16"/>
                    <a:pt x="20" y="43"/>
                  </a:cubicBezTo>
                  <a:cubicBezTo>
                    <a:pt x="20" y="43"/>
                    <a:pt x="32" y="48"/>
                    <a:pt x="45" y="43"/>
                  </a:cubicBezTo>
                  <a:cubicBezTo>
                    <a:pt x="45" y="43"/>
                    <a:pt x="64" y="27"/>
                    <a:pt x="58" y="11"/>
                  </a:cubicBezTo>
                  <a:cubicBezTo>
                    <a:pt x="58" y="11"/>
                    <a:pt x="45" y="0"/>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5" name="Freeform 548"/>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4" y="42"/>
                    <a:pt x="20" y="48"/>
                  </a:cubicBezTo>
                  <a:cubicBezTo>
                    <a:pt x="20" y="48"/>
                    <a:pt x="20" y="48"/>
                    <a:pt x="20" y="48"/>
                  </a:cubicBezTo>
                  <a:cubicBezTo>
                    <a:pt x="12" y="48"/>
                    <a:pt x="8" y="48"/>
                    <a:pt x="8" y="48"/>
                  </a:cubicBezTo>
                  <a:cubicBezTo>
                    <a:pt x="8" y="48"/>
                    <a:pt x="8" y="48"/>
                    <a:pt x="8" y="42"/>
                  </a:cubicBezTo>
                  <a:cubicBezTo>
                    <a:pt x="0" y="14"/>
                    <a:pt x="12" y="0"/>
                    <a:pt x="12" y="0"/>
                  </a:cubicBezTo>
                  <a:cubicBezTo>
                    <a:pt x="16" y="0"/>
                    <a:pt x="20" y="0"/>
                    <a:pt x="24" y="0"/>
                  </a:cubicBezTo>
                  <a:cubicBezTo>
                    <a:pt x="28" y="0"/>
                    <a:pt x="32" y="7"/>
                    <a:pt x="32" y="7"/>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6" name="Freeform 549"/>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8" y="7"/>
                  </a:moveTo>
                  <a:cubicBezTo>
                    <a:pt x="32" y="21"/>
                    <a:pt x="19" y="42"/>
                    <a:pt x="19" y="42"/>
                  </a:cubicBezTo>
                  <a:cubicBezTo>
                    <a:pt x="19" y="48"/>
                    <a:pt x="19" y="48"/>
                    <a:pt x="19" y="48"/>
                  </a:cubicBezTo>
                  <a:cubicBezTo>
                    <a:pt x="10" y="48"/>
                    <a:pt x="10" y="48"/>
                    <a:pt x="10" y="48"/>
                  </a:cubicBezTo>
                  <a:cubicBezTo>
                    <a:pt x="5" y="42"/>
                    <a:pt x="5" y="42"/>
                    <a:pt x="5" y="42"/>
                  </a:cubicBezTo>
                  <a:cubicBezTo>
                    <a:pt x="0" y="21"/>
                    <a:pt x="10" y="7"/>
                    <a:pt x="10" y="0"/>
                  </a:cubicBezTo>
                  <a:cubicBezTo>
                    <a:pt x="14" y="0"/>
                    <a:pt x="19" y="0"/>
                    <a:pt x="19" y="0"/>
                  </a:cubicBezTo>
                  <a:cubicBezTo>
                    <a:pt x="28" y="0"/>
                    <a:pt x="28" y="7"/>
                    <a:pt x="28" y="7"/>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7" name="Freeform 550"/>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0 w 32"/>
                <a:gd name="T9" fmla="*/ 2147483647 h 48"/>
                <a:gd name="T10" fmla="*/ 2147483647 w 32"/>
                <a:gd name="T11" fmla="*/ 2147483647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0" y="35"/>
                    <a:pt x="20" y="42"/>
                  </a:cubicBezTo>
                  <a:cubicBezTo>
                    <a:pt x="20" y="42"/>
                    <a:pt x="20" y="42"/>
                    <a:pt x="20" y="42"/>
                  </a:cubicBezTo>
                  <a:cubicBezTo>
                    <a:pt x="13" y="48"/>
                    <a:pt x="7" y="42"/>
                    <a:pt x="7" y="42"/>
                  </a:cubicBezTo>
                  <a:cubicBezTo>
                    <a:pt x="7" y="42"/>
                    <a:pt x="0" y="42"/>
                    <a:pt x="0" y="42"/>
                  </a:cubicBezTo>
                  <a:cubicBezTo>
                    <a:pt x="0" y="21"/>
                    <a:pt x="7" y="14"/>
                    <a:pt x="7" y="7"/>
                  </a:cubicBezTo>
                  <a:cubicBezTo>
                    <a:pt x="13" y="0"/>
                    <a:pt x="20" y="0"/>
                    <a:pt x="20" y="0"/>
                  </a:cubicBezTo>
                  <a:cubicBezTo>
                    <a:pt x="32" y="0"/>
                    <a:pt x="32" y="7"/>
                    <a:pt x="32"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8" name="Freeform 551"/>
            <p:cNvSpPr>
              <a:spLocks/>
            </p:cNvSpPr>
            <p:nvPr/>
          </p:nvSpPr>
          <p:spPr bwMode="auto">
            <a:xfrm>
              <a:off x="5948363" y="5332413"/>
              <a:ext cx="20638" cy="31750"/>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0" y="0"/>
                  </a:moveTo>
                  <a:cubicBezTo>
                    <a:pt x="20" y="0"/>
                    <a:pt x="0" y="21"/>
                    <a:pt x="7" y="42"/>
                  </a:cubicBezTo>
                  <a:cubicBezTo>
                    <a:pt x="7" y="42"/>
                    <a:pt x="7" y="48"/>
                    <a:pt x="20" y="42"/>
                  </a:cubicBezTo>
                  <a:cubicBezTo>
                    <a:pt x="20" y="42"/>
                    <a:pt x="32" y="21"/>
                    <a:pt x="26" y="7"/>
                  </a:cubicBezTo>
                  <a:cubicBezTo>
                    <a:pt x="26" y="7"/>
                    <a:pt x="32"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9" name="Freeform 552"/>
            <p:cNvSpPr>
              <a:spLocks/>
            </p:cNvSpPr>
            <p:nvPr/>
          </p:nvSpPr>
          <p:spPr bwMode="auto">
            <a:xfrm>
              <a:off x="5918200" y="5343526"/>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0 h 48"/>
                <a:gd name="T8" fmla="*/ 0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0" y="15"/>
                  </a:moveTo>
                  <a:cubicBezTo>
                    <a:pt x="0" y="15"/>
                    <a:pt x="6" y="48"/>
                    <a:pt x="27" y="34"/>
                  </a:cubicBezTo>
                  <a:cubicBezTo>
                    <a:pt x="27" y="34"/>
                    <a:pt x="43" y="34"/>
                    <a:pt x="48" y="29"/>
                  </a:cubicBezTo>
                  <a:cubicBezTo>
                    <a:pt x="48" y="29"/>
                    <a:pt x="43" y="5"/>
                    <a:pt x="32" y="0"/>
                  </a:cubicBezTo>
                  <a:cubicBezTo>
                    <a:pt x="32" y="0"/>
                    <a:pt x="11" y="0"/>
                    <a:pt x="0" y="15"/>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0" name="Freeform 553"/>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3"/>
                  </a:moveTo>
                  <a:cubicBezTo>
                    <a:pt x="42" y="32"/>
                    <a:pt x="30" y="32"/>
                    <a:pt x="30" y="32"/>
                  </a:cubicBezTo>
                  <a:cubicBezTo>
                    <a:pt x="0" y="28"/>
                    <a:pt x="0" y="14"/>
                    <a:pt x="0" y="14"/>
                  </a:cubicBezTo>
                  <a:cubicBezTo>
                    <a:pt x="6" y="14"/>
                    <a:pt x="6" y="14"/>
                    <a:pt x="6" y="10"/>
                  </a:cubicBezTo>
                  <a:cubicBezTo>
                    <a:pt x="12" y="5"/>
                    <a:pt x="18" y="5"/>
                    <a:pt x="24" y="0"/>
                  </a:cubicBezTo>
                  <a:cubicBezTo>
                    <a:pt x="30" y="0"/>
                    <a:pt x="30" y="0"/>
                    <a:pt x="30" y="0"/>
                  </a:cubicBezTo>
                  <a:cubicBezTo>
                    <a:pt x="48" y="10"/>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1" name="Freeform 554"/>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0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2"/>
                  </a:moveTo>
                  <a:cubicBezTo>
                    <a:pt x="48" y="32"/>
                    <a:pt x="32" y="32"/>
                    <a:pt x="32" y="32"/>
                  </a:cubicBezTo>
                  <a:cubicBezTo>
                    <a:pt x="0" y="27"/>
                    <a:pt x="0" y="11"/>
                    <a:pt x="0" y="6"/>
                  </a:cubicBezTo>
                  <a:cubicBezTo>
                    <a:pt x="0" y="6"/>
                    <a:pt x="0" y="6"/>
                    <a:pt x="0" y="6"/>
                  </a:cubicBezTo>
                  <a:cubicBezTo>
                    <a:pt x="16" y="0"/>
                    <a:pt x="16" y="0"/>
                    <a:pt x="24" y="0"/>
                  </a:cubicBezTo>
                  <a:cubicBezTo>
                    <a:pt x="32" y="0"/>
                    <a:pt x="32" y="0"/>
                    <a:pt x="32" y="0"/>
                  </a:cubicBezTo>
                  <a:cubicBezTo>
                    <a:pt x="48" y="6"/>
                    <a:pt x="48" y="22"/>
                    <a:pt x="48"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2" name="Freeform 555"/>
            <p:cNvSpPr>
              <a:spLocks/>
            </p:cNvSpPr>
            <p:nvPr/>
          </p:nvSpPr>
          <p:spPr bwMode="auto">
            <a:xfrm>
              <a:off x="5929313" y="53435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0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22"/>
                  </a:moveTo>
                  <a:cubicBezTo>
                    <a:pt x="32" y="32"/>
                    <a:pt x="20" y="32"/>
                    <a:pt x="20" y="32"/>
                  </a:cubicBezTo>
                  <a:cubicBezTo>
                    <a:pt x="0" y="22"/>
                    <a:pt x="0" y="11"/>
                    <a:pt x="0" y="6"/>
                  </a:cubicBezTo>
                  <a:cubicBezTo>
                    <a:pt x="0" y="6"/>
                    <a:pt x="0" y="6"/>
                    <a:pt x="0" y="6"/>
                  </a:cubicBezTo>
                  <a:cubicBezTo>
                    <a:pt x="7" y="0"/>
                    <a:pt x="13" y="0"/>
                    <a:pt x="13" y="0"/>
                  </a:cubicBezTo>
                  <a:cubicBezTo>
                    <a:pt x="13" y="0"/>
                    <a:pt x="20" y="0"/>
                    <a:pt x="20" y="0"/>
                  </a:cubicBezTo>
                  <a:cubicBezTo>
                    <a:pt x="26" y="11"/>
                    <a:pt x="32" y="22"/>
                    <a:pt x="32" y="2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3" name="Freeform 556"/>
            <p:cNvSpPr>
              <a:spLocks/>
            </p:cNvSpPr>
            <p:nvPr/>
          </p:nvSpPr>
          <p:spPr bwMode="auto">
            <a:xfrm>
              <a:off x="5929313" y="5343526"/>
              <a:ext cx="19050" cy="20638"/>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0"/>
                  </a:moveTo>
                  <a:cubicBezTo>
                    <a:pt x="0" y="10"/>
                    <a:pt x="0" y="23"/>
                    <a:pt x="20" y="32"/>
                  </a:cubicBezTo>
                  <a:cubicBezTo>
                    <a:pt x="20" y="32"/>
                    <a:pt x="26" y="32"/>
                    <a:pt x="32" y="28"/>
                  </a:cubicBezTo>
                  <a:cubicBezTo>
                    <a:pt x="32" y="28"/>
                    <a:pt x="26" y="10"/>
                    <a:pt x="13" y="5"/>
                  </a:cubicBezTo>
                  <a:cubicBezTo>
                    <a:pt x="13" y="5"/>
                    <a:pt x="13" y="0"/>
                    <a:pt x="0" y="1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4" name="Freeform 557"/>
            <p:cNvSpPr>
              <a:spLocks/>
            </p:cNvSpPr>
            <p:nvPr/>
          </p:nvSpPr>
          <p:spPr bwMode="auto">
            <a:xfrm>
              <a:off x="6737350" y="5486401"/>
              <a:ext cx="60325" cy="73025"/>
            </a:xfrm>
            <a:custGeom>
              <a:avLst/>
              <a:gdLst>
                <a:gd name="T0" fmla="*/ 2147483647 w 96"/>
                <a:gd name="T1" fmla="*/ 2147483647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60000 65536"/>
                <a:gd name="T11" fmla="*/ 0 60000 65536"/>
                <a:gd name="T12" fmla="*/ 0 60000 65536"/>
                <a:gd name="T13" fmla="*/ 0 60000 65536"/>
                <a:gd name="T14" fmla="*/ 0 60000 65536"/>
                <a:gd name="T15" fmla="*/ 0 w 96"/>
                <a:gd name="T16" fmla="*/ 0 h 112"/>
                <a:gd name="T17" fmla="*/ 96 w 96"/>
                <a:gd name="T18" fmla="*/ 112 h 112"/>
              </a:gdLst>
              <a:ahLst/>
              <a:cxnLst>
                <a:cxn ang="T10">
                  <a:pos x="T0" y="T1"/>
                </a:cxn>
                <a:cxn ang="T11">
                  <a:pos x="T2" y="T3"/>
                </a:cxn>
                <a:cxn ang="T12">
                  <a:pos x="T4" y="T5"/>
                </a:cxn>
                <a:cxn ang="T13">
                  <a:pos x="T6" y="T7"/>
                </a:cxn>
                <a:cxn ang="T14">
                  <a:pos x="T8" y="T9"/>
                </a:cxn>
              </a:cxnLst>
              <a:rect l="T15" t="T16" r="T17" b="T18"/>
              <a:pathLst>
                <a:path w="96" h="112">
                  <a:moveTo>
                    <a:pt x="12" y="106"/>
                  </a:moveTo>
                  <a:cubicBezTo>
                    <a:pt x="29" y="94"/>
                    <a:pt x="46" y="81"/>
                    <a:pt x="68" y="75"/>
                  </a:cubicBezTo>
                  <a:cubicBezTo>
                    <a:pt x="96" y="63"/>
                    <a:pt x="63" y="0"/>
                    <a:pt x="29" y="69"/>
                  </a:cubicBezTo>
                  <a:cubicBezTo>
                    <a:pt x="29" y="81"/>
                    <a:pt x="12" y="81"/>
                    <a:pt x="6" y="94"/>
                  </a:cubicBezTo>
                  <a:cubicBezTo>
                    <a:pt x="0" y="100"/>
                    <a:pt x="6" y="112"/>
                    <a:pt x="12" y="106"/>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5" name="Freeform 558"/>
            <p:cNvSpPr>
              <a:spLocks/>
            </p:cNvSpPr>
            <p:nvPr/>
          </p:nvSpPr>
          <p:spPr bwMode="auto">
            <a:xfrm>
              <a:off x="6737350" y="5507038"/>
              <a:ext cx="50800" cy="41275"/>
            </a:xfrm>
            <a:custGeom>
              <a:avLst/>
              <a:gdLst>
                <a:gd name="T0" fmla="*/ 2147483647 w 80"/>
                <a:gd name="T1" fmla="*/ 2147483647 h 64"/>
                <a:gd name="T2" fmla="*/ 2147483647 w 80"/>
                <a:gd name="T3" fmla="*/ 2147483647 h 64"/>
                <a:gd name="T4" fmla="*/ 0 w 80"/>
                <a:gd name="T5" fmla="*/ 2147483647 h 64"/>
                <a:gd name="T6" fmla="*/ 0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8" y="32"/>
                  </a:moveTo>
                  <a:cubicBezTo>
                    <a:pt x="44" y="38"/>
                    <a:pt x="31" y="48"/>
                    <a:pt x="13" y="59"/>
                  </a:cubicBezTo>
                  <a:cubicBezTo>
                    <a:pt x="7" y="64"/>
                    <a:pt x="0" y="59"/>
                    <a:pt x="0" y="54"/>
                  </a:cubicBezTo>
                  <a:cubicBezTo>
                    <a:pt x="0" y="54"/>
                    <a:pt x="0" y="54"/>
                    <a:pt x="0" y="54"/>
                  </a:cubicBezTo>
                  <a:cubicBezTo>
                    <a:pt x="0" y="48"/>
                    <a:pt x="0" y="48"/>
                    <a:pt x="7" y="48"/>
                  </a:cubicBezTo>
                  <a:cubicBezTo>
                    <a:pt x="13" y="43"/>
                    <a:pt x="25" y="43"/>
                    <a:pt x="25" y="38"/>
                  </a:cubicBezTo>
                  <a:cubicBezTo>
                    <a:pt x="50" y="0"/>
                    <a:pt x="74" y="6"/>
                    <a:pt x="74" y="16"/>
                  </a:cubicBezTo>
                  <a:cubicBezTo>
                    <a:pt x="80" y="22"/>
                    <a:pt x="80" y="32"/>
                    <a:pt x="68" y="32"/>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6" name="Freeform 559"/>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2147483647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73" y="22"/>
                  </a:moveTo>
                  <a:cubicBezTo>
                    <a:pt x="51" y="22"/>
                    <a:pt x="30" y="32"/>
                    <a:pt x="8" y="48"/>
                  </a:cubicBezTo>
                  <a:cubicBezTo>
                    <a:pt x="8" y="48"/>
                    <a:pt x="0" y="43"/>
                    <a:pt x="0" y="43"/>
                  </a:cubicBezTo>
                  <a:cubicBezTo>
                    <a:pt x="0" y="43"/>
                    <a:pt x="0" y="43"/>
                    <a:pt x="0" y="43"/>
                  </a:cubicBezTo>
                  <a:cubicBezTo>
                    <a:pt x="0" y="38"/>
                    <a:pt x="0" y="38"/>
                    <a:pt x="0" y="38"/>
                  </a:cubicBezTo>
                  <a:cubicBezTo>
                    <a:pt x="8" y="32"/>
                    <a:pt x="22" y="32"/>
                    <a:pt x="22" y="27"/>
                  </a:cubicBezTo>
                  <a:cubicBezTo>
                    <a:pt x="44" y="0"/>
                    <a:pt x="73" y="0"/>
                    <a:pt x="80" y="6"/>
                  </a:cubicBezTo>
                  <a:cubicBezTo>
                    <a:pt x="80" y="11"/>
                    <a:pt x="80" y="16"/>
                    <a:pt x="73" y="22"/>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7" name="Freeform 560"/>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0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66" y="14"/>
                  </a:moveTo>
                  <a:cubicBezTo>
                    <a:pt x="51" y="21"/>
                    <a:pt x="30" y="35"/>
                    <a:pt x="15" y="48"/>
                  </a:cubicBezTo>
                  <a:cubicBezTo>
                    <a:pt x="8" y="48"/>
                    <a:pt x="0" y="48"/>
                    <a:pt x="0" y="48"/>
                  </a:cubicBezTo>
                  <a:cubicBezTo>
                    <a:pt x="0" y="48"/>
                    <a:pt x="0" y="48"/>
                    <a:pt x="0" y="48"/>
                  </a:cubicBezTo>
                  <a:cubicBezTo>
                    <a:pt x="0" y="42"/>
                    <a:pt x="0" y="42"/>
                    <a:pt x="0" y="42"/>
                  </a:cubicBezTo>
                  <a:cubicBezTo>
                    <a:pt x="8" y="35"/>
                    <a:pt x="15" y="35"/>
                    <a:pt x="22" y="28"/>
                  </a:cubicBezTo>
                  <a:cubicBezTo>
                    <a:pt x="44" y="0"/>
                    <a:pt x="73" y="0"/>
                    <a:pt x="73" y="0"/>
                  </a:cubicBezTo>
                  <a:cubicBezTo>
                    <a:pt x="73" y="0"/>
                    <a:pt x="80" y="14"/>
                    <a:pt x="66" y="14"/>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8" name="Freeform 561"/>
            <p:cNvSpPr>
              <a:spLocks/>
            </p:cNvSpPr>
            <p:nvPr/>
          </p:nvSpPr>
          <p:spPr bwMode="auto">
            <a:xfrm>
              <a:off x="6748463" y="5518151"/>
              <a:ext cx="39688" cy="30163"/>
            </a:xfrm>
            <a:custGeom>
              <a:avLst/>
              <a:gdLst>
                <a:gd name="T0" fmla="*/ 2147483647 w 64"/>
                <a:gd name="T1" fmla="*/ 2147483647 h 48"/>
                <a:gd name="T2" fmla="*/ 2147483647 w 64"/>
                <a:gd name="T3" fmla="*/ 2147483647 h 48"/>
                <a:gd name="T4" fmla="*/ 0 w 64"/>
                <a:gd name="T5" fmla="*/ 2147483647 h 48"/>
                <a:gd name="T6" fmla="*/ 0 w 64"/>
                <a:gd name="T7" fmla="*/ 2147483647 h 48"/>
                <a:gd name="T8" fmla="*/ 0 w 64"/>
                <a:gd name="T9" fmla="*/ 2147483647 h 48"/>
                <a:gd name="T10" fmla="*/ 2147483647 w 64"/>
                <a:gd name="T11" fmla="*/ 2147483647 h 48"/>
                <a:gd name="T12" fmla="*/ 2147483647 w 64"/>
                <a:gd name="T13" fmla="*/ 0 h 48"/>
                <a:gd name="T14" fmla="*/ 2147483647 w 64"/>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52" y="14"/>
                  </a:moveTo>
                  <a:cubicBezTo>
                    <a:pt x="39" y="14"/>
                    <a:pt x="20" y="28"/>
                    <a:pt x="7" y="42"/>
                  </a:cubicBezTo>
                  <a:cubicBezTo>
                    <a:pt x="7" y="42"/>
                    <a:pt x="0" y="48"/>
                    <a:pt x="0" y="48"/>
                  </a:cubicBezTo>
                  <a:cubicBezTo>
                    <a:pt x="0" y="48"/>
                    <a:pt x="0" y="48"/>
                    <a:pt x="0" y="48"/>
                  </a:cubicBezTo>
                  <a:cubicBezTo>
                    <a:pt x="0" y="48"/>
                    <a:pt x="0" y="42"/>
                    <a:pt x="0" y="42"/>
                  </a:cubicBezTo>
                  <a:cubicBezTo>
                    <a:pt x="0" y="42"/>
                    <a:pt x="7" y="35"/>
                    <a:pt x="13" y="28"/>
                  </a:cubicBezTo>
                  <a:cubicBezTo>
                    <a:pt x="26" y="14"/>
                    <a:pt x="52" y="0"/>
                    <a:pt x="52" y="0"/>
                  </a:cubicBezTo>
                  <a:cubicBezTo>
                    <a:pt x="58" y="0"/>
                    <a:pt x="64" y="7"/>
                    <a:pt x="52" y="14"/>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9" name="Freeform 562"/>
            <p:cNvSpPr>
              <a:spLocks/>
            </p:cNvSpPr>
            <p:nvPr/>
          </p:nvSpPr>
          <p:spPr bwMode="auto">
            <a:xfrm>
              <a:off x="6667500" y="5538788"/>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51" y="0"/>
                  </a:moveTo>
                  <a:cubicBezTo>
                    <a:pt x="51" y="0"/>
                    <a:pt x="6" y="0"/>
                    <a:pt x="0" y="89"/>
                  </a:cubicBezTo>
                  <a:cubicBezTo>
                    <a:pt x="0" y="89"/>
                    <a:pt x="6" y="107"/>
                    <a:pt x="28" y="112"/>
                  </a:cubicBezTo>
                  <a:cubicBezTo>
                    <a:pt x="28" y="112"/>
                    <a:pt x="84" y="95"/>
                    <a:pt x="96" y="59"/>
                  </a:cubicBezTo>
                  <a:cubicBezTo>
                    <a:pt x="96" y="59"/>
                    <a:pt x="112" y="30"/>
                    <a:pt x="51"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0" name="Freeform 563"/>
            <p:cNvSpPr>
              <a:spLocks/>
            </p:cNvSpPr>
            <p:nvPr/>
          </p:nvSpPr>
          <p:spPr bwMode="auto">
            <a:xfrm>
              <a:off x="6667500" y="5538788"/>
              <a:ext cx="60325" cy="71438"/>
            </a:xfrm>
            <a:custGeom>
              <a:avLst/>
              <a:gdLst>
                <a:gd name="T0" fmla="*/ 2147483647 w 96"/>
                <a:gd name="T1" fmla="*/ 0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w 96"/>
                <a:gd name="T11" fmla="*/ 2147483647 h 112"/>
                <a:gd name="T12" fmla="*/ 0 w 96"/>
                <a:gd name="T13" fmla="*/ 2147483647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60" y="0"/>
                  </a:moveTo>
                  <a:cubicBezTo>
                    <a:pt x="72" y="14"/>
                    <a:pt x="78" y="20"/>
                    <a:pt x="84" y="33"/>
                  </a:cubicBezTo>
                  <a:cubicBezTo>
                    <a:pt x="96" y="47"/>
                    <a:pt x="96" y="60"/>
                    <a:pt x="96" y="60"/>
                  </a:cubicBezTo>
                  <a:cubicBezTo>
                    <a:pt x="84" y="93"/>
                    <a:pt x="42" y="106"/>
                    <a:pt x="36" y="112"/>
                  </a:cubicBezTo>
                  <a:cubicBezTo>
                    <a:pt x="30" y="112"/>
                    <a:pt x="30" y="112"/>
                    <a:pt x="30" y="112"/>
                  </a:cubicBezTo>
                  <a:cubicBezTo>
                    <a:pt x="12" y="112"/>
                    <a:pt x="6" y="99"/>
                    <a:pt x="0" y="93"/>
                  </a:cubicBezTo>
                  <a:cubicBezTo>
                    <a:pt x="0" y="86"/>
                    <a:pt x="0" y="86"/>
                    <a:pt x="0" y="86"/>
                  </a:cubicBezTo>
                  <a:cubicBezTo>
                    <a:pt x="12" y="0"/>
                    <a:pt x="60" y="0"/>
                    <a:pt x="60"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1" name="Freeform 564"/>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2" y="0"/>
                  </a:moveTo>
                  <a:cubicBezTo>
                    <a:pt x="69" y="11"/>
                    <a:pt x="69" y="16"/>
                    <a:pt x="75" y="22"/>
                  </a:cubicBezTo>
                  <a:cubicBezTo>
                    <a:pt x="80" y="32"/>
                    <a:pt x="80" y="43"/>
                    <a:pt x="80" y="43"/>
                  </a:cubicBezTo>
                  <a:cubicBezTo>
                    <a:pt x="69" y="70"/>
                    <a:pt x="35" y="80"/>
                    <a:pt x="23" y="80"/>
                  </a:cubicBezTo>
                  <a:cubicBezTo>
                    <a:pt x="23" y="80"/>
                    <a:pt x="23" y="80"/>
                    <a:pt x="23" y="80"/>
                  </a:cubicBezTo>
                  <a:cubicBezTo>
                    <a:pt x="6" y="80"/>
                    <a:pt x="0" y="70"/>
                    <a:pt x="0" y="64"/>
                  </a:cubicBezTo>
                  <a:cubicBezTo>
                    <a:pt x="0" y="64"/>
                    <a:pt x="0" y="64"/>
                    <a:pt x="0" y="64"/>
                  </a:cubicBezTo>
                  <a:cubicBezTo>
                    <a:pt x="12" y="0"/>
                    <a:pt x="52" y="0"/>
                    <a:pt x="52"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2" name="Freeform 565"/>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6" y="0"/>
                  </a:moveTo>
                  <a:cubicBezTo>
                    <a:pt x="80" y="12"/>
                    <a:pt x="74" y="18"/>
                    <a:pt x="80" y="23"/>
                  </a:cubicBezTo>
                  <a:cubicBezTo>
                    <a:pt x="80" y="29"/>
                    <a:pt x="80" y="40"/>
                    <a:pt x="80" y="40"/>
                  </a:cubicBezTo>
                  <a:cubicBezTo>
                    <a:pt x="62" y="63"/>
                    <a:pt x="31" y="75"/>
                    <a:pt x="25" y="80"/>
                  </a:cubicBezTo>
                  <a:cubicBezTo>
                    <a:pt x="25" y="80"/>
                    <a:pt x="25" y="80"/>
                    <a:pt x="25" y="80"/>
                  </a:cubicBezTo>
                  <a:cubicBezTo>
                    <a:pt x="7" y="75"/>
                    <a:pt x="0" y="63"/>
                    <a:pt x="0" y="63"/>
                  </a:cubicBezTo>
                  <a:cubicBezTo>
                    <a:pt x="0" y="63"/>
                    <a:pt x="0" y="58"/>
                    <a:pt x="0" y="58"/>
                  </a:cubicBezTo>
                  <a:cubicBezTo>
                    <a:pt x="13" y="0"/>
                    <a:pt x="56" y="0"/>
                    <a:pt x="56"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3" name="Freeform 566"/>
            <p:cNvSpPr>
              <a:spLocks/>
            </p:cNvSpPr>
            <p:nvPr/>
          </p:nvSpPr>
          <p:spPr bwMode="auto">
            <a:xfrm>
              <a:off x="6678613" y="5548313"/>
              <a:ext cx="39688" cy="52388"/>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w 64"/>
                <a:gd name="T11" fmla="*/ 2147483647 h 80"/>
                <a:gd name="T12" fmla="*/ 0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48" y="0"/>
                  </a:moveTo>
                  <a:cubicBezTo>
                    <a:pt x="64" y="14"/>
                    <a:pt x="59" y="20"/>
                    <a:pt x="59" y="20"/>
                  </a:cubicBezTo>
                  <a:cubicBezTo>
                    <a:pt x="59" y="27"/>
                    <a:pt x="59" y="40"/>
                    <a:pt x="54" y="40"/>
                  </a:cubicBezTo>
                  <a:cubicBezTo>
                    <a:pt x="43" y="67"/>
                    <a:pt x="16" y="80"/>
                    <a:pt x="16" y="80"/>
                  </a:cubicBezTo>
                  <a:cubicBezTo>
                    <a:pt x="16" y="80"/>
                    <a:pt x="16" y="80"/>
                    <a:pt x="16" y="80"/>
                  </a:cubicBezTo>
                  <a:cubicBezTo>
                    <a:pt x="0" y="80"/>
                    <a:pt x="0" y="60"/>
                    <a:pt x="0" y="60"/>
                  </a:cubicBezTo>
                  <a:cubicBezTo>
                    <a:pt x="0" y="60"/>
                    <a:pt x="0" y="60"/>
                    <a:pt x="0" y="60"/>
                  </a:cubicBezTo>
                  <a:cubicBezTo>
                    <a:pt x="11" y="7"/>
                    <a:pt x="48" y="0"/>
                    <a:pt x="48"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4" name="Freeform 567"/>
            <p:cNvSpPr>
              <a:spLocks/>
            </p:cNvSpPr>
            <p:nvPr/>
          </p:nvSpPr>
          <p:spPr bwMode="auto">
            <a:xfrm>
              <a:off x="6678613" y="5559426"/>
              <a:ext cx="39688"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45" y="0"/>
                  </a:moveTo>
                  <a:cubicBezTo>
                    <a:pt x="45" y="0"/>
                    <a:pt x="15" y="7"/>
                    <a:pt x="0" y="52"/>
                  </a:cubicBezTo>
                  <a:cubicBezTo>
                    <a:pt x="0" y="52"/>
                    <a:pt x="0" y="64"/>
                    <a:pt x="15" y="64"/>
                  </a:cubicBezTo>
                  <a:cubicBezTo>
                    <a:pt x="15" y="64"/>
                    <a:pt x="50" y="39"/>
                    <a:pt x="55" y="20"/>
                  </a:cubicBezTo>
                  <a:cubicBezTo>
                    <a:pt x="55" y="20"/>
                    <a:pt x="64" y="13"/>
                    <a:pt x="4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5" name="Freeform 568"/>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24" y="0"/>
                    <a:pt x="0" y="6"/>
                    <a:pt x="6" y="43"/>
                  </a:cubicBezTo>
                  <a:cubicBezTo>
                    <a:pt x="6" y="43"/>
                    <a:pt x="18" y="48"/>
                    <a:pt x="24" y="48"/>
                  </a:cubicBezTo>
                  <a:cubicBezTo>
                    <a:pt x="24" y="48"/>
                    <a:pt x="48" y="38"/>
                    <a:pt x="48" y="16"/>
                  </a:cubicBezTo>
                  <a:cubicBezTo>
                    <a:pt x="48" y="16"/>
                    <a:pt x="42" y="6"/>
                    <a:pt x="24"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6" name="Freeform 569"/>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24" y="0"/>
                  </a:moveTo>
                  <a:cubicBezTo>
                    <a:pt x="30" y="0"/>
                    <a:pt x="36" y="6"/>
                    <a:pt x="42" y="6"/>
                  </a:cubicBezTo>
                  <a:cubicBezTo>
                    <a:pt x="48" y="12"/>
                    <a:pt x="48" y="18"/>
                    <a:pt x="48" y="18"/>
                  </a:cubicBezTo>
                  <a:cubicBezTo>
                    <a:pt x="42" y="30"/>
                    <a:pt x="30" y="42"/>
                    <a:pt x="24" y="42"/>
                  </a:cubicBezTo>
                  <a:cubicBezTo>
                    <a:pt x="24" y="42"/>
                    <a:pt x="24" y="42"/>
                    <a:pt x="24" y="42"/>
                  </a:cubicBezTo>
                  <a:cubicBezTo>
                    <a:pt x="18" y="48"/>
                    <a:pt x="12" y="42"/>
                    <a:pt x="12" y="42"/>
                  </a:cubicBezTo>
                  <a:cubicBezTo>
                    <a:pt x="12" y="42"/>
                    <a:pt x="6" y="42"/>
                    <a:pt x="6" y="42"/>
                  </a:cubicBezTo>
                  <a:cubicBezTo>
                    <a:pt x="0" y="6"/>
                    <a:pt x="24" y="0"/>
                    <a:pt x="24" y="0"/>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7" name="Freeform 570"/>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6" y="0"/>
                  </a:moveTo>
                  <a:cubicBezTo>
                    <a:pt x="27" y="0"/>
                    <a:pt x="27" y="7"/>
                    <a:pt x="32" y="14"/>
                  </a:cubicBezTo>
                  <a:cubicBezTo>
                    <a:pt x="32" y="14"/>
                    <a:pt x="32" y="21"/>
                    <a:pt x="32" y="21"/>
                  </a:cubicBezTo>
                  <a:cubicBezTo>
                    <a:pt x="32" y="35"/>
                    <a:pt x="22" y="48"/>
                    <a:pt x="16" y="48"/>
                  </a:cubicBezTo>
                  <a:cubicBezTo>
                    <a:pt x="16" y="48"/>
                    <a:pt x="16" y="48"/>
                    <a:pt x="16" y="48"/>
                  </a:cubicBezTo>
                  <a:cubicBezTo>
                    <a:pt x="11" y="48"/>
                    <a:pt x="6" y="48"/>
                    <a:pt x="6" y="42"/>
                  </a:cubicBezTo>
                  <a:cubicBezTo>
                    <a:pt x="6" y="42"/>
                    <a:pt x="6" y="42"/>
                    <a:pt x="6" y="42"/>
                  </a:cubicBezTo>
                  <a:cubicBezTo>
                    <a:pt x="0" y="7"/>
                    <a:pt x="16" y="0"/>
                    <a:pt x="16" y="0"/>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8" name="Freeform 571"/>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0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3" y="0"/>
                  </a:moveTo>
                  <a:cubicBezTo>
                    <a:pt x="26" y="7"/>
                    <a:pt x="26" y="14"/>
                    <a:pt x="32" y="14"/>
                  </a:cubicBezTo>
                  <a:cubicBezTo>
                    <a:pt x="32" y="14"/>
                    <a:pt x="32" y="21"/>
                    <a:pt x="32" y="28"/>
                  </a:cubicBezTo>
                  <a:cubicBezTo>
                    <a:pt x="26" y="35"/>
                    <a:pt x="13" y="48"/>
                    <a:pt x="13" y="48"/>
                  </a:cubicBezTo>
                  <a:cubicBezTo>
                    <a:pt x="13" y="48"/>
                    <a:pt x="13" y="48"/>
                    <a:pt x="13" y="48"/>
                  </a:cubicBezTo>
                  <a:cubicBezTo>
                    <a:pt x="0" y="48"/>
                    <a:pt x="0" y="42"/>
                    <a:pt x="0" y="42"/>
                  </a:cubicBezTo>
                  <a:cubicBezTo>
                    <a:pt x="0" y="42"/>
                    <a:pt x="0" y="42"/>
                    <a:pt x="0" y="42"/>
                  </a:cubicBezTo>
                  <a:cubicBezTo>
                    <a:pt x="0" y="7"/>
                    <a:pt x="13" y="0"/>
                    <a:pt x="13" y="0"/>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9" name="Freeform 572"/>
            <p:cNvSpPr>
              <a:spLocks/>
            </p:cNvSpPr>
            <p:nvPr/>
          </p:nvSpPr>
          <p:spPr bwMode="auto">
            <a:xfrm>
              <a:off x="6707188" y="5527676"/>
              <a:ext cx="20638" cy="20638"/>
            </a:xfrm>
            <a:custGeom>
              <a:avLst/>
              <a:gdLst>
                <a:gd name="T0" fmla="*/ 2147483647 w 32"/>
                <a:gd name="T1" fmla="*/ 0 h 32"/>
                <a:gd name="T2" fmla="*/ 2147483647 w 32"/>
                <a:gd name="T3" fmla="*/ 2147483647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0"/>
                  </a:moveTo>
                  <a:cubicBezTo>
                    <a:pt x="32" y="0"/>
                    <a:pt x="32" y="6"/>
                    <a:pt x="32" y="6"/>
                  </a:cubicBezTo>
                  <a:cubicBezTo>
                    <a:pt x="32" y="16"/>
                    <a:pt x="13" y="32"/>
                    <a:pt x="13" y="32"/>
                  </a:cubicBezTo>
                  <a:cubicBezTo>
                    <a:pt x="0" y="32"/>
                    <a:pt x="0" y="27"/>
                    <a:pt x="0" y="27"/>
                  </a:cubicBezTo>
                  <a:cubicBezTo>
                    <a:pt x="0" y="6"/>
                    <a:pt x="20"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0" name="Freeform 573"/>
            <p:cNvSpPr>
              <a:spLocks/>
            </p:cNvSpPr>
            <p:nvPr/>
          </p:nvSpPr>
          <p:spPr bwMode="auto">
            <a:xfrm>
              <a:off x="6727825" y="55483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20"/>
                  </a:moveTo>
                  <a:cubicBezTo>
                    <a:pt x="48" y="20"/>
                    <a:pt x="32" y="0"/>
                    <a:pt x="6" y="32"/>
                  </a:cubicBezTo>
                  <a:cubicBezTo>
                    <a:pt x="6" y="32"/>
                    <a:pt x="0" y="45"/>
                    <a:pt x="6" y="52"/>
                  </a:cubicBezTo>
                  <a:cubicBezTo>
                    <a:pt x="6" y="52"/>
                    <a:pt x="27" y="64"/>
                    <a:pt x="43" y="58"/>
                  </a:cubicBezTo>
                  <a:cubicBezTo>
                    <a:pt x="43" y="58"/>
                    <a:pt x="48" y="39"/>
                    <a:pt x="48" y="2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1" name="Freeform 574"/>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0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2" y="36"/>
                  </a:moveTo>
                  <a:cubicBezTo>
                    <a:pt x="24" y="48"/>
                    <a:pt x="6" y="36"/>
                    <a:pt x="6" y="36"/>
                  </a:cubicBezTo>
                  <a:cubicBezTo>
                    <a:pt x="0" y="30"/>
                    <a:pt x="0" y="30"/>
                    <a:pt x="0" y="30"/>
                  </a:cubicBezTo>
                  <a:cubicBezTo>
                    <a:pt x="0" y="24"/>
                    <a:pt x="0" y="18"/>
                    <a:pt x="0" y="18"/>
                  </a:cubicBezTo>
                  <a:cubicBezTo>
                    <a:pt x="0" y="18"/>
                    <a:pt x="0" y="18"/>
                    <a:pt x="6" y="18"/>
                  </a:cubicBezTo>
                  <a:cubicBezTo>
                    <a:pt x="30" y="0"/>
                    <a:pt x="42" y="12"/>
                    <a:pt x="42" y="12"/>
                  </a:cubicBezTo>
                  <a:cubicBezTo>
                    <a:pt x="42" y="18"/>
                    <a:pt x="48" y="24"/>
                    <a:pt x="42" y="24"/>
                  </a:cubicBezTo>
                  <a:cubicBezTo>
                    <a:pt x="42" y="36"/>
                    <a:pt x="42" y="36"/>
                    <a:pt x="42" y="36"/>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2" name="Freeform 575"/>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2147483647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8" y="42"/>
                  </a:moveTo>
                  <a:cubicBezTo>
                    <a:pt x="35" y="48"/>
                    <a:pt x="14" y="35"/>
                    <a:pt x="7" y="35"/>
                  </a:cubicBezTo>
                  <a:cubicBezTo>
                    <a:pt x="7" y="35"/>
                    <a:pt x="7" y="35"/>
                    <a:pt x="7" y="35"/>
                  </a:cubicBezTo>
                  <a:cubicBezTo>
                    <a:pt x="0" y="28"/>
                    <a:pt x="0" y="21"/>
                    <a:pt x="0" y="21"/>
                  </a:cubicBezTo>
                  <a:cubicBezTo>
                    <a:pt x="7" y="21"/>
                    <a:pt x="7" y="21"/>
                    <a:pt x="7" y="21"/>
                  </a:cubicBezTo>
                  <a:cubicBezTo>
                    <a:pt x="28" y="0"/>
                    <a:pt x="42" y="14"/>
                    <a:pt x="48" y="14"/>
                  </a:cubicBezTo>
                  <a:cubicBezTo>
                    <a:pt x="48" y="21"/>
                    <a:pt x="48" y="28"/>
                    <a:pt x="48" y="28"/>
                  </a:cubicBezTo>
                  <a:cubicBezTo>
                    <a:pt x="48" y="42"/>
                    <a:pt x="48" y="42"/>
                    <a:pt x="4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3" name="Freeform 576"/>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2147483647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42" y="13"/>
                  </a:moveTo>
                  <a:cubicBezTo>
                    <a:pt x="35" y="16"/>
                    <a:pt x="14" y="13"/>
                    <a:pt x="7" y="13"/>
                  </a:cubicBezTo>
                  <a:cubicBezTo>
                    <a:pt x="7" y="13"/>
                    <a:pt x="7" y="13"/>
                    <a:pt x="7" y="13"/>
                  </a:cubicBezTo>
                  <a:cubicBezTo>
                    <a:pt x="0" y="10"/>
                    <a:pt x="7" y="7"/>
                    <a:pt x="7" y="7"/>
                  </a:cubicBezTo>
                  <a:cubicBezTo>
                    <a:pt x="7" y="7"/>
                    <a:pt x="7" y="7"/>
                    <a:pt x="7" y="7"/>
                  </a:cubicBezTo>
                  <a:cubicBezTo>
                    <a:pt x="28" y="0"/>
                    <a:pt x="35" y="4"/>
                    <a:pt x="42" y="4"/>
                  </a:cubicBezTo>
                  <a:cubicBezTo>
                    <a:pt x="48" y="7"/>
                    <a:pt x="48" y="7"/>
                    <a:pt x="48" y="10"/>
                  </a:cubicBezTo>
                  <a:cubicBezTo>
                    <a:pt x="48" y="16"/>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4" name="Freeform 577"/>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7" y="4"/>
                  </a:cubicBezTo>
                  <a:cubicBezTo>
                    <a:pt x="7" y="4"/>
                    <a:pt x="0" y="8"/>
                    <a:pt x="7" y="12"/>
                  </a:cubicBezTo>
                  <a:cubicBezTo>
                    <a:pt x="7" y="12"/>
                    <a:pt x="35" y="16"/>
                    <a:pt x="42" y="12"/>
                  </a:cubicBezTo>
                  <a:cubicBezTo>
                    <a:pt x="42" y="12"/>
                    <a:pt x="48" y="12"/>
                    <a:pt x="48" y="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5" name="Freeform 578"/>
            <p:cNvSpPr>
              <a:spLocks/>
            </p:cNvSpPr>
            <p:nvPr/>
          </p:nvSpPr>
          <p:spPr bwMode="auto">
            <a:xfrm>
              <a:off x="6718300" y="5527676"/>
              <a:ext cx="30163" cy="41275"/>
            </a:xfrm>
            <a:custGeom>
              <a:avLst/>
              <a:gdLst>
                <a:gd name="T0" fmla="*/ 2147483647 w 48"/>
                <a:gd name="T1" fmla="*/ 0 h 64"/>
                <a:gd name="T2" fmla="*/ 2147483647 w 48"/>
                <a:gd name="T3" fmla="*/ 2147483647 h 64"/>
                <a:gd name="T4" fmla="*/ 2147483647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29" y="0"/>
                  </a:moveTo>
                  <a:cubicBezTo>
                    <a:pt x="29" y="0"/>
                    <a:pt x="0" y="22"/>
                    <a:pt x="10" y="50"/>
                  </a:cubicBezTo>
                  <a:cubicBezTo>
                    <a:pt x="10" y="50"/>
                    <a:pt x="10" y="64"/>
                    <a:pt x="20" y="64"/>
                  </a:cubicBezTo>
                  <a:cubicBezTo>
                    <a:pt x="20" y="64"/>
                    <a:pt x="44" y="57"/>
                    <a:pt x="48" y="36"/>
                  </a:cubicBezTo>
                  <a:cubicBezTo>
                    <a:pt x="48" y="36"/>
                    <a:pt x="44" y="15"/>
                    <a:pt x="29"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6" name="Freeform 579"/>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0"/>
                    <a:pt x="28" y="0"/>
                    <a:pt x="28" y="0"/>
                  </a:cubicBezTo>
                  <a:cubicBezTo>
                    <a:pt x="28" y="0"/>
                    <a:pt x="28" y="0"/>
                    <a:pt x="28" y="0"/>
                  </a:cubicBezTo>
                  <a:cubicBezTo>
                    <a:pt x="42" y="7"/>
                    <a:pt x="42" y="14"/>
                    <a:pt x="48" y="14"/>
                  </a:cubicBezTo>
                  <a:cubicBezTo>
                    <a:pt x="48" y="21"/>
                    <a:pt x="48" y="28"/>
                    <a:pt x="48" y="28"/>
                  </a:cubicBezTo>
                  <a:cubicBezTo>
                    <a:pt x="42" y="42"/>
                    <a:pt x="14" y="48"/>
                    <a:pt x="14"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7" name="Freeform 580"/>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7"/>
                    <a:pt x="28" y="0"/>
                    <a:pt x="28" y="0"/>
                  </a:cubicBezTo>
                  <a:cubicBezTo>
                    <a:pt x="35" y="0"/>
                    <a:pt x="35" y="0"/>
                    <a:pt x="35" y="0"/>
                  </a:cubicBezTo>
                  <a:cubicBezTo>
                    <a:pt x="42" y="7"/>
                    <a:pt x="42" y="14"/>
                    <a:pt x="42" y="21"/>
                  </a:cubicBezTo>
                  <a:cubicBezTo>
                    <a:pt x="48" y="21"/>
                    <a:pt x="48" y="21"/>
                    <a:pt x="42" y="28"/>
                  </a:cubicBezTo>
                  <a:cubicBezTo>
                    <a:pt x="35" y="42"/>
                    <a:pt x="14" y="48"/>
                    <a:pt x="14" y="48"/>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8" name="Freeform 581"/>
            <p:cNvSpPr>
              <a:spLocks/>
            </p:cNvSpPr>
            <p:nvPr/>
          </p:nvSpPr>
          <p:spPr bwMode="auto">
            <a:xfrm>
              <a:off x="6727825" y="5538788"/>
              <a:ext cx="20638"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6" y="32"/>
                  </a:moveTo>
                  <a:cubicBezTo>
                    <a:pt x="0" y="32"/>
                    <a:pt x="0" y="26"/>
                    <a:pt x="0" y="26"/>
                  </a:cubicBezTo>
                  <a:cubicBezTo>
                    <a:pt x="6" y="0"/>
                    <a:pt x="16" y="0"/>
                    <a:pt x="22" y="0"/>
                  </a:cubicBezTo>
                  <a:cubicBezTo>
                    <a:pt x="22" y="0"/>
                    <a:pt x="22" y="0"/>
                    <a:pt x="22" y="0"/>
                  </a:cubicBezTo>
                  <a:cubicBezTo>
                    <a:pt x="32" y="7"/>
                    <a:pt x="27" y="7"/>
                    <a:pt x="27" y="13"/>
                  </a:cubicBezTo>
                  <a:cubicBezTo>
                    <a:pt x="27" y="13"/>
                    <a:pt x="27" y="13"/>
                    <a:pt x="27" y="20"/>
                  </a:cubicBezTo>
                  <a:cubicBezTo>
                    <a:pt x="22" y="26"/>
                    <a:pt x="6" y="32"/>
                    <a:pt x="6"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9" name="Freeform 582"/>
            <p:cNvSpPr>
              <a:spLocks/>
            </p:cNvSpPr>
            <p:nvPr/>
          </p:nvSpPr>
          <p:spPr bwMode="auto">
            <a:xfrm>
              <a:off x="6727825" y="5538788"/>
              <a:ext cx="20638" cy="20638"/>
            </a:xfrm>
            <a:custGeom>
              <a:avLst/>
              <a:gdLst>
                <a:gd name="T0" fmla="*/ 2147483647 w 32"/>
                <a:gd name="T1" fmla="*/ 0 h 32"/>
                <a:gd name="T2" fmla="*/ 0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2" y="0"/>
                  </a:moveTo>
                  <a:cubicBezTo>
                    <a:pt x="22" y="0"/>
                    <a:pt x="6" y="7"/>
                    <a:pt x="0" y="26"/>
                  </a:cubicBezTo>
                  <a:cubicBezTo>
                    <a:pt x="0" y="26"/>
                    <a:pt x="0" y="32"/>
                    <a:pt x="6" y="32"/>
                  </a:cubicBezTo>
                  <a:cubicBezTo>
                    <a:pt x="6" y="32"/>
                    <a:pt x="22" y="20"/>
                    <a:pt x="27" y="13"/>
                  </a:cubicBezTo>
                  <a:cubicBezTo>
                    <a:pt x="27" y="13"/>
                    <a:pt x="32" y="7"/>
                    <a:pt x="2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0" name="Freeform 583"/>
            <p:cNvSpPr>
              <a:spLocks/>
            </p:cNvSpPr>
            <p:nvPr/>
          </p:nvSpPr>
          <p:spPr bwMode="auto">
            <a:xfrm>
              <a:off x="6478588" y="5651501"/>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27"/>
                    <a:pt x="32" y="27"/>
                  </a:cubicBezTo>
                  <a:cubicBezTo>
                    <a:pt x="32" y="27"/>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1" name="Freeform 584"/>
            <p:cNvSpPr>
              <a:spLocks noEditPoints="1"/>
            </p:cNvSpPr>
            <p:nvPr/>
          </p:nvSpPr>
          <p:spPr bwMode="auto">
            <a:xfrm>
              <a:off x="6478588" y="5651501"/>
              <a:ext cx="30163" cy="28575"/>
            </a:xfrm>
            <a:custGeom>
              <a:avLst/>
              <a:gdLst>
                <a:gd name="T0" fmla="*/ 2147483647 w 49"/>
                <a:gd name="T1" fmla="*/ 0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0 h 44"/>
                <a:gd name="T34" fmla="*/ 2147483647 w 49"/>
                <a:gd name="T35" fmla="*/ 0 h 44"/>
                <a:gd name="T36" fmla="*/ 2147483647 w 49"/>
                <a:gd name="T37" fmla="*/ 0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15" y="0"/>
                  </a:moveTo>
                  <a:cubicBezTo>
                    <a:pt x="18" y="0"/>
                    <a:pt x="21" y="2"/>
                    <a:pt x="23" y="5"/>
                  </a:cubicBezTo>
                  <a:lnTo>
                    <a:pt x="25" y="9"/>
                  </a:lnTo>
                  <a:lnTo>
                    <a:pt x="30" y="18"/>
                  </a:lnTo>
                  <a:lnTo>
                    <a:pt x="29" y="17"/>
                  </a:lnTo>
                  <a:lnTo>
                    <a:pt x="37" y="26"/>
                  </a:lnTo>
                  <a:lnTo>
                    <a:pt x="35" y="24"/>
                  </a:lnTo>
                  <a:lnTo>
                    <a:pt x="44" y="28"/>
                  </a:lnTo>
                  <a:cubicBezTo>
                    <a:pt x="47" y="30"/>
                    <a:pt x="49" y="34"/>
                    <a:pt x="48" y="38"/>
                  </a:cubicBezTo>
                  <a:cubicBezTo>
                    <a:pt x="47" y="41"/>
                    <a:pt x="43" y="44"/>
                    <a:pt x="39" y="43"/>
                  </a:cubicBezTo>
                  <a:lnTo>
                    <a:pt x="31" y="42"/>
                  </a:lnTo>
                  <a:cubicBezTo>
                    <a:pt x="30" y="42"/>
                    <a:pt x="29" y="42"/>
                    <a:pt x="28" y="41"/>
                  </a:cubicBezTo>
                  <a:lnTo>
                    <a:pt x="17" y="33"/>
                  </a:lnTo>
                  <a:cubicBezTo>
                    <a:pt x="16" y="32"/>
                    <a:pt x="15"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8"/>
                  </a:lnTo>
                  <a:lnTo>
                    <a:pt x="33" y="27"/>
                  </a:lnTo>
                  <a:lnTo>
                    <a:pt x="41" y="28"/>
                  </a:lnTo>
                  <a:lnTo>
                    <a:pt x="37" y="43"/>
                  </a:lnTo>
                  <a:lnTo>
                    <a:pt x="28" y="39"/>
                  </a:lnTo>
                  <a:cubicBezTo>
                    <a:pt x="27" y="38"/>
                    <a:pt x="26" y="38"/>
                    <a:pt x="25" y="37"/>
                  </a:cubicBezTo>
                  <a:lnTo>
                    <a:pt x="17" y="28"/>
                  </a:lnTo>
                  <a:cubicBezTo>
                    <a:pt x="17" y="27"/>
                    <a:pt x="17" y="27"/>
                    <a:pt x="17" y="27"/>
                  </a:cubicBezTo>
                  <a:lnTo>
                    <a:pt x="10" y="16"/>
                  </a:lnTo>
                  <a:lnTo>
                    <a:pt x="8" y="12"/>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2" name="Freeform 585"/>
            <p:cNvSpPr>
              <a:spLocks/>
            </p:cNvSpPr>
            <p:nvPr/>
          </p:nvSpPr>
          <p:spPr bwMode="auto">
            <a:xfrm>
              <a:off x="6378575" y="5476876"/>
              <a:ext cx="179388" cy="123825"/>
            </a:xfrm>
            <a:custGeom>
              <a:avLst/>
              <a:gdLst>
                <a:gd name="T0" fmla="*/ 2147483647 w 288"/>
                <a:gd name="T1" fmla="*/ 0 h 192"/>
                <a:gd name="T2" fmla="*/ 2147483647 w 288"/>
                <a:gd name="T3" fmla="*/ 2147483647 h 192"/>
                <a:gd name="T4" fmla="*/ 0 w 288"/>
                <a:gd name="T5" fmla="*/ 2147483647 h 192"/>
                <a:gd name="T6" fmla="*/ 2147483647 w 288"/>
                <a:gd name="T7" fmla="*/ 2147483647 h 192"/>
                <a:gd name="T8" fmla="*/ 2147483647 w 288"/>
                <a:gd name="T9" fmla="*/ 2147483647 h 192"/>
                <a:gd name="T10" fmla="*/ 2147483647 w 288"/>
                <a:gd name="T11" fmla="*/ 2147483647 h 192"/>
                <a:gd name="T12" fmla="*/ 2147483647 w 288"/>
                <a:gd name="T13" fmla="*/ 2147483647 h 192"/>
                <a:gd name="T14" fmla="*/ 2147483647 w 288"/>
                <a:gd name="T15" fmla="*/ 2147483647 h 192"/>
                <a:gd name="T16" fmla="*/ 2147483647 w 288"/>
                <a:gd name="T17" fmla="*/ 2147483647 h 192"/>
                <a:gd name="T18" fmla="*/ 2147483647 w 288"/>
                <a:gd name="T19" fmla="*/ 2147483647 h 192"/>
                <a:gd name="T20" fmla="*/ 2147483647 w 288"/>
                <a:gd name="T21" fmla="*/ 2147483647 h 192"/>
                <a:gd name="T22" fmla="*/ 2147483647 w 288"/>
                <a:gd name="T23" fmla="*/ 2147483647 h 192"/>
                <a:gd name="T24" fmla="*/ 2147483647 w 288"/>
                <a:gd name="T25" fmla="*/ 2147483647 h 192"/>
                <a:gd name="T26" fmla="*/ 2147483647 w 288"/>
                <a:gd name="T27" fmla="*/ 2147483647 h 192"/>
                <a:gd name="T28" fmla="*/ 2147483647 w 288"/>
                <a:gd name="T29" fmla="*/ 2147483647 h 192"/>
                <a:gd name="T30" fmla="*/ 2147483647 w 288"/>
                <a:gd name="T31" fmla="*/ 2147483647 h 192"/>
                <a:gd name="T32" fmla="*/ 2147483647 w 288"/>
                <a:gd name="T33" fmla="*/ 2147483647 h 192"/>
                <a:gd name="T34" fmla="*/ 2147483647 w 288"/>
                <a:gd name="T35" fmla="*/ 2147483647 h 192"/>
                <a:gd name="T36" fmla="*/ 2147483647 w 288"/>
                <a:gd name="T37" fmla="*/ 2147483647 h 192"/>
                <a:gd name="T38" fmla="*/ 2147483647 w 288"/>
                <a:gd name="T39" fmla="*/ 2147483647 h 192"/>
                <a:gd name="T40" fmla="*/ 2147483647 w 288"/>
                <a:gd name="T41" fmla="*/ 2147483647 h 192"/>
                <a:gd name="T42" fmla="*/ 2147483647 w 288"/>
                <a:gd name="T43" fmla="*/ 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8"/>
                <a:gd name="T67" fmla="*/ 0 h 192"/>
                <a:gd name="T68" fmla="*/ 288 w 288"/>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8" h="192">
                  <a:moveTo>
                    <a:pt x="93" y="0"/>
                  </a:moveTo>
                  <a:cubicBezTo>
                    <a:pt x="93" y="58"/>
                    <a:pt x="70" y="64"/>
                    <a:pt x="58" y="58"/>
                  </a:cubicBezTo>
                  <a:cubicBezTo>
                    <a:pt x="35" y="58"/>
                    <a:pt x="6" y="45"/>
                    <a:pt x="0" y="77"/>
                  </a:cubicBezTo>
                  <a:cubicBezTo>
                    <a:pt x="12" y="77"/>
                    <a:pt x="18" y="84"/>
                    <a:pt x="18" y="96"/>
                  </a:cubicBezTo>
                  <a:cubicBezTo>
                    <a:pt x="18" y="109"/>
                    <a:pt x="12" y="116"/>
                    <a:pt x="12" y="128"/>
                  </a:cubicBezTo>
                  <a:cubicBezTo>
                    <a:pt x="6" y="135"/>
                    <a:pt x="12" y="135"/>
                    <a:pt x="18" y="135"/>
                  </a:cubicBezTo>
                  <a:cubicBezTo>
                    <a:pt x="24" y="141"/>
                    <a:pt x="47" y="122"/>
                    <a:pt x="47" y="128"/>
                  </a:cubicBezTo>
                  <a:cubicBezTo>
                    <a:pt x="41" y="135"/>
                    <a:pt x="47" y="160"/>
                    <a:pt x="47" y="173"/>
                  </a:cubicBezTo>
                  <a:cubicBezTo>
                    <a:pt x="58" y="192"/>
                    <a:pt x="93" y="186"/>
                    <a:pt x="98" y="173"/>
                  </a:cubicBezTo>
                  <a:cubicBezTo>
                    <a:pt x="98" y="167"/>
                    <a:pt x="98" y="160"/>
                    <a:pt x="104" y="154"/>
                  </a:cubicBezTo>
                  <a:cubicBezTo>
                    <a:pt x="110" y="148"/>
                    <a:pt x="116" y="148"/>
                    <a:pt x="121" y="148"/>
                  </a:cubicBezTo>
                  <a:cubicBezTo>
                    <a:pt x="127" y="141"/>
                    <a:pt x="127" y="135"/>
                    <a:pt x="133" y="135"/>
                  </a:cubicBezTo>
                  <a:cubicBezTo>
                    <a:pt x="139" y="135"/>
                    <a:pt x="139" y="135"/>
                    <a:pt x="144" y="135"/>
                  </a:cubicBezTo>
                  <a:cubicBezTo>
                    <a:pt x="150" y="135"/>
                    <a:pt x="156" y="128"/>
                    <a:pt x="162" y="128"/>
                  </a:cubicBezTo>
                  <a:cubicBezTo>
                    <a:pt x="173" y="128"/>
                    <a:pt x="196" y="135"/>
                    <a:pt x="202" y="135"/>
                  </a:cubicBezTo>
                  <a:cubicBezTo>
                    <a:pt x="208" y="135"/>
                    <a:pt x="208" y="141"/>
                    <a:pt x="214" y="148"/>
                  </a:cubicBezTo>
                  <a:cubicBezTo>
                    <a:pt x="225" y="167"/>
                    <a:pt x="248" y="167"/>
                    <a:pt x="260" y="154"/>
                  </a:cubicBezTo>
                  <a:cubicBezTo>
                    <a:pt x="265" y="141"/>
                    <a:pt x="271" y="122"/>
                    <a:pt x="288" y="116"/>
                  </a:cubicBezTo>
                  <a:cubicBezTo>
                    <a:pt x="288" y="109"/>
                    <a:pt x="288" y="96"/>
                    <a:pt x="283" y="84"/>
                  </a:cubicBezTo>
                  <a:cubicBezTo>
                    <a:pt x="271" y="71"/>
                    <a:pt x="254" y="77"/>
                    <a:pt x="237" y="77"/>
                  </a:cubicBezTo>
                  <a:cubicBezTo>
                    <a:pt x="214" y="77"/>
                    <a:pt x="179" y="32"/>
                    <a:pt x="168" y="7"/>
                  </a:cubicBezTo>
                  <a:cubicBezTo>
                    <a:pt x="168" y="7"/>
                    <a:pt x="93" y="0"/>
                    <a:pt x="9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3" name="Freeform 586"/>
            <p:cNvSpPr>
              <a:spLocks/>
            </p:cNvSpPr>
            <p:nvPr/>
          </p:nvSpPr>
          <p:spPr bwMode="auto">
            <a:xfrm>
              <a:off x="6078538" y="4754563"/>
              <a:ext cx="758825" cy="773113"/>
            </a:xfrm>
            <a:custGeom>
              <a:avLst/>
              <a:gdLst>
                <a:gd name="T0" fmla="*/ 2147483647 w 1216"/>
                <a:gd name="T1" fmla="*/ 2147483647 h 1200"/>
                <a:gd name="T2" fmla="*/ 2147483647 w 1216"/>
                <a:gd name="T3" fmla="*/ 2147483647 h 1200"/>
                <a:gd name="T4" fmla="*/ 2147483647 w 1216"/>
                <a:gd name="T5" fmla="*/ 2147483647 h 1200"/>
                <a:gd name="T6" fmla="*/ 2147483647 w 1216"/>
                <a:gd name="T7" fmla="*/ 2147483647 h 1200"/>
                <a:gd name="T8" fmla="*/ 2147483647 w 1216"/>
                <a:gd name="T9" fmla="*/ 2147483647 h 1200"/>
                <a:gd name="T10" fmla="*/ 2147483647 w 1216"/>
                <a:gd name="T11" fmla="*/ 2147483647 h 1200"/>
                <a:gd name="T12" fmla="*/ 2147483647 w 1216"/>
                <a:gd name="T13" fmla="*/ 2147483647 h 1200"/>
                <a:gd name="T14" fmla="*/ 2147483647 w 1216"/>
                <a:gd name="T15" fmla="*/ 2147483647 h 1200"/>
                <a:gd name="T16" fmla="*/ 2147483647 w 1216"/>
                <a:gd name="T17" fmla="*/ 2147483647 h 1200"/>
                <a:gd name="T18" fmla="*/ 2147483647 w 1216"/>
                <a:gd name="T19" fmla="*/ 2147483647 h 1200"/>
                <a:gd name="T20" fmla="*/ 2147483647 w 1216"/>
                <a:gd name="T21" fmla="*/ 2147483647 h 1200"/>
                <a:gd name="T22" fmla="*/ 2147483647 w 1216"/>
                <a:gd name="T23" fmla="*/ 2147483647 h 1200"/>
                <a:gd name="T24" fmla="*/ 2147483647 w 1216"/>
                <a:gd name="T25" fmla="*/ 2147483647 h 1200"/>
                <a:gd name="T26" fmla="*/ 2147483647 w 1216"/>
                <a:gd name="T27" fmla="*/ 2147483647 h 1200"/>
                <a:gd name="T28" fmla="*/ 2147483647 w 1216"/>
                <a:gd name="T29" fmla="*/ 2147483647 h 1200"/>
                <a:gd name="T30" fmla="*/ 2147483647 w 1216"/>
                <a:gd name="T31" fmla="*/ 2147483647 h 1200"/>
                <a:gd name="T32" fmla="*/ 2147483647 w 1216"/>
                <a:gd name="T33" fmla="*/ 2147483647 h 1200"/>
                <a:gd name="T34" fmla="*/ 2147483647 w 1216"/>
                <a:gd name="T35" fmla="*/ 2147483647 h 1200"/>
                <a:gd name="T36" fmla="*/ 2147483647 w 1216"/>
                <a:gd name="T37" fmla="*/ 2147483647 h 1200"/>
                <a:gd name="T38" fmla="*/ 2147483647 w 1216"/>
                <a:gd name="T39" fmla="*/ 2147483647 h 1200"/>
                <a:gd name="T40" fmla="*/ 2147483647 w 1216"/>
                <a:gd name="T41" fmla="*/ 2147483647 h 1200"/>
                <a:gd name="T42" fmla="*/ 2147483647 w 1216"/>
                <a:gd name="T43" fmla="*/ 2147483647 h 1200"/>
                <a:gd name="T44" fmla="*/ 2147483647 w 1216"/>
                <a:gd name="T45" fmla="*/ 2147483647 h 1200"/>
                <a:gd name="T46" fmla="*/ 2147483647 w 1216"/>
                <a:gd name="T47" fmla="*/ 2147483647 h 1200"/>
                <a:gd name="T48" fmla="*/ 2147483647 w 1216"/>
                <a:gd name="T49" fmla="*/ 2147483647 h 1200"/>
                <a:gd name="T50" fmla="*/ 2147483647 w 1216"/>
                <a:gd name="T51" fmla="*/ 2147483647 h 1200"/>
                <a:gd name="T52" fmla="*/ 2147483647 w 1216"/>
                <a:gd name="T53" fmla="*/ 2147483647 h 1200"/>
                <a:gd name="T54" fmla="*/ 2147483647 w 1216"/>
                <a:gd name="T55" fmla="*/ 2147483647 h 1200"/>
                <a:gd name="T56" fmla="*/ 2147483647 w 1216"/>
                <a:gd name="T57" fmla="*/ 2147483647 h 1200"/>
                <a:gd name="T58" fmla="*/ 2147483647 w 1216"/>
                <a:gd name="T59" fmla="*/ 2147483647 h 1200"/>
                <a:gd name="T60" fmla="*/ 2147483647 w 1216"/>
                <a:gd name="T61" fmla="*/ 2147483647 h 1200"/>
                <a:gd name="T62" fmla="*/ 2147483647 w 1216"/>
                <a:gd name="T63" fmla="*/ 2147483647 h 1200"/>
                <a:gd name="T64" fmla="*/ 2147483647 w 1216"/>
                <a:gd name="T65" fmla="*/ 2147483647 h 1200"/>
                <a:gd name="T66" fmla="*/ 2147483647 w 1216"/>
                <a:gd name="T67" fmla="*/ 2147483647 h 1200"/>
                <a:gd name="T68" fmla="*/ 2147483647 w 1216"/>
                <a:gd name="T69" fmla="*/ 2147483647 h 1200"/>
                <a:gd name="T70" fmla="*/ 2147483647 w 1216"/>
                <a:gd name="T71" fmla="*/ 2147483647 h 1200"/>
                <a:gd name="T72" fmla="*/ 2147483647 w 1216"/>
                <a:gd name="T73" fmla="*/ 2147483647 h 1200"/>
                <a:gd name="T74" fmla="*/ 2147483647 w 1216"/>
                <a:gd name="T75" fmla="*/ 2147483647 h 1200"/>
                <a:gd name="T76" fmla="*/ 2147483647 w 1216"/>
                <a:gd name="T77" fmla="*/ 2147483647 h 1200"/>
                <a:gd name="T78" fmla="*/ 2147483647 w 1216"/>
                <a:gd name="T79" fmla="*/ 2147483647 h 1200"/>
                <a:gd name="T80" fmla="*/ 2147483647 w 1216"/>
                <a:gd name="T81" fmla="*/ 2147483647 h 1200"/>
                <a:gd name="T82" fmla="*/ 2147483647 w 1216"/>
                <a:gd name="T83" fmla="*/ 2147483647 h 1200"/>
                <a:gd name="T84" fmla="*/ 2147483647 w 1216"/>
                <a:gd name="T85" fmla="*/ 2147483647 h 12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6"/>
                <a:gd name="T130" fmla="*/ 0 h 1200"/>
                <a:gd name="T131" fmla="*/ 1216 w 1216"/>
                <a:gd name="T132" fmla="*/ 1200 h 12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6" h="1200">
                  <a:moveTo>
                    <a:pt x="76" y="326"/>
                  </a:moveTo>
                  <a:cubicBezTo>
                    <a:pt x="82" y="320"/>
                    <a:pt x="76" y="302"/>
                    <a:pt x="82" y="296"/>
                  </a:cubicBezTo>
                  <a:cubicBezTo>
                    <a:pt x="93" y="284"/>
                    <a:pt x="99" y="290"/>
                    <a:pt x="105" y="272"/>
                  </a:cubicBezTo>
                  <a:cubicBezTo>
                    <a:pt x="116" y="266"/>
                    <a:pt x="134" y="248"/>
                    <a:pt x="145" y="242"/>
                  </a:cubicBezTo>
                  <a:cubicBezTo>
                    <a:pt x="157" y="224"/>
                    <a:pt x="168" y="193"/>
                    <a:pt x="151" y="169"/>
                  </a:cubicBezTo>
                  <a:cubicBezTo>
                    <a:pt x="168" y="169"/>
                    <a:pt x="174" y="187"/>
                    <a:pt x="186" y="205"/>
                  </a:cubicBezTo>
                  <a:cubicBezTo>
                    <a:pt x="192" y="181"/>
                    <a:pt x="197" y="157"/>
                    <a:pt x="197" y="133"/>
                  </a:cubicBezTo>
                  <a:cubicBezTo>
                    <a:pt x="215" y="151"/>
                    <a:pt x="221" y="175"/>
                    <a:pt x="221" y="199"/>
                  </a:cubicBezTo>
                  <a:cubicBezTo>
                    <a:pt x="249" y="187"/>
                    <a:pt x="226" y="133"/>
                    <a:pt x="249" y="121"/>
                  </a:cubicBezTo>
                  <a:cubicBezTo>
                    <a:pt x="261" y="109"/>
                    <a:pt x="249" y="151"/>
                    <a:pt x="255" y="169"/>
                  </a:cubicBezTo>
                  <a:cubicBezTo>
                    <a:pt x="273" y="157"/>
                    <a:pt x="290" y="145"/>
                    <a:pt x="284" y="121"/>
                  </a:cubicBezTo>
                  <a:cubicBezTo>
                    <a:pt x="284" y="133"/>
                    <a:pt x="319" y="151"/>
                    <a:pt x="313" y="169"/>
                  </a:cubicBezTo>
                  <a:cubicBezTo>
                    <a:pt x="325" y="169"/>
                    <a:pt x="336" y="169"/>
                    <a:pt x="342" y="169"/>
                  </a:cubicBezTo>
                  <a:cubicBezTo>
                    <a:pt x="377" y="193"/>
                    <a:pt x="388" y="187"/>
                    <a:pt x="423" y="193"/>
                  </a:cubicBezTo>
                  <a:cubicBezTo>
                    <a:pt x="435" y="199"/>
                    <a:pt x="452" y="187"/>
                    <a:pt x="452" y="193"/>
                  </a:cubicBezTo>
                  <a:cubicBezTo>
                    <a:pt x="452" y="199"/>
                    <a:pt x="446" y="218"/>
                    <a:pt x="441" y="218"/>
                  </a:cubicBezTo>
                  <a:cubicBezTo>
                    <a:pt x="464" y="236"/>
                    <a:pt x="481" y="242"/>
                    <a:pt x="493" y="266"/>
                  </a:cubicBezTo>
                  <a:cubicBezTo>
                    <a:pt x="493" y="272"/>
                    <a:pt x="498" y="266"/>
                    <a:pt x="498" y="266"/>
                  </a:cubicBezTo>
                  <a:cubicBezTo>
                    <a:pt x="498" y="260"/>
                    <a:pt x="493" y="248"/>
                    <a:pt x="493" y="242"/>
                  </a:cubicBezTo>
                  <a:cubicBezTo>
                    <a:pt x="493" y="242"/>
                    <a:pt x="487" y="236"/>
                    <a:pt x="487" y="236"/>
                  </a:cubicBezTo>
                  <a:cubicBezTo>
                    <a:pt x="475" y="193"/>
                    <a:pt x="441" y="187"/>
                    <a:pt x="406" y="175"/>
                  </a:cubicBezTo>
                  <a:cubicBezTo>
                    <a:pt x="400" y="175"/>
                    <a:pt x="400" y="169"/>
                    <a:pt x="394" y="169"/>
                  </a:cubicBezTo>
                  <a:cubicBezTo>
                    <a:pt x="388" y="169"/>
                    <a:pt x="383" y="169"/>
                    <a:pt x="377" y="163"/>
                  </a:cubicBezTo>
                  <a:cubicBezTo>
                    <a:pt x="371" y="163"/>
                    <a:pt x="365" y="157"/>
                    <a:pt x="359" y="145"/>
                  </a:cubicBezTo>
                  <a:cubicBezTo>
                    <a:pt x="359" y="133"/>
                    <a:pt x="359" y="115"/>
                    <a:pt x="365" y="97"/>
                  </a:cubicBezTo>
                  <a:cubicBezTo>
                    <a:pt x="365" y="91"/>
                    <a:pt x="371" y="79"/>
                    <a:pt x="377" y="73"/>
                  </a:cubicBezTo>
                  <a:cubicBezTo>
                    <a:pt x="377" y="67"/>
                    <a:pt x="383" y="67"/>
                    <a:pt x="388" y="61"/>
                  </a:cubicBezTo>
                  <a:cubicBezTo>
                    <a:pt x="388" y="61"/>
                    <a:pt x="394" y="61"/>
                    <a:pt x="394" y="61"/>
                  </a:cubicBezTo>
                  <a:cubicBezTo>
                    <a:pt x="412" y="55"/>
                    <a:pt x="423" y="49"/>
                    <a:pt x="441" y="49"/>
                  </a:cubicBezTo>
                  <a:cubicBezTo>
                    <a:pt x="446" y="49"/>
                    <a:pt x="452" y="37"/>
                    <a:pt x="458" y="31"/>
                  </a:cubicBezTo>
                  <a:cubicBezTo>
                    <a:pt x="458" y="31"/>
                    <a:pt x="464" y="31"/>
                    <a:pt x="464" y="31"/>
                  </a:cubicBezTo>
                  <a:cubicBezTo>
                    <a:pt x="464" y="31"/>
                    <a:pt x="475" y="0"/>
                    <a:pt x="678" y="49"/>
                  </a:cubicBezTo>
                  <a:cubicBezTo>
                    <a:pt x="678" y="49"/>
                    <a:pt x="753" y="73"/>
                    <a:pt x="857" y="145"/>
                  </a:cubicBezTo>
                  <a:cubicBezTo>
                    <a:pt x="857" y="145"/>
                    <a:pt x="869" y="163"/>
                    <a:pt x="933" y="145"/>
                  </a:cubicBezTo>
                  <a:cubicBezTo>
                    <a:pt x="933" y="145"/>
                    <a:pt x="939" y="169"/>
                    <a:pt x="921" y="187"/>
                  </a:cubicBezTo>
                  <a:cubicBezTo>
                    <a:pt x="921" y="187"/>
                    <a:pt x="1089" y="314"/>
                    <a:pt x="1159" y="537"/>
                  </a:cubicBezTo>
                  <a:cubicBezTo>
                    <a:pt x="1159" y="537"/>
                    <a:pt x="1164" y="579"/>
                    <a:pt x="1216" y="610"/>
                  </a:cubicBezTo>
                  <a:cubicBezTo>
                    <a:pt x="1216" y="610"/>
                    <a:pt x="1205" y="628"/>
                    <a:pt x="1193" y="628"/>
                  </a:cubicBezTo>
                  <a:cubicBezTo>
                    <a:pt x="1193" y="628"/>
                    <a:pt x="1216" y="839"/>
                    <a:pt x="1176" y="893"/>
                  </a:cubicBezTo>
                  <a:cubicBezTo>
                    <a:pt x="1176" y="893"/>
                    <a:pt x="1182" y="1008"/>
                    <a:pt x="1176" y="1044"/>
                  </a:cubicBezTo>
                  <a:cubicBezTo>
                    <a:pt x="1176" y="1044"/>
                    <a:pt x="1164" y="1080"/>
                    <a:pt x="1135" y="1152"/>
                  </a:cubicBezTo>
                  <a:cubicBezTo>
                    <a:pt x="1135" y="1152"/>
                    <a:pt x="1124" y="1176"/>
                    <a:pt x="1135" y="1032"/>
                  </a:cubicBezTo>
                  <a:cubicBezTo>
                    <a:pt x="1135" y="1026"/>
                    <a:pt x="1135" y="1020"/>
                    <a:pt x="1135" y="1014"/>
                  </a:cubicBezTo>
                  <a:cubicBezTo>
                    <a:pt x="1130" y="989"/>
                    <a:pt x="1124" y="959"/>
                    <a:pt x="1124" y="935"/>
                  </a:cubicBezTo>
                  <a:cubicBezTo>
                    <a:pt x="1124" y="935"/>
                    <a:pt x="1135" y="778"/>
                    <a:pt x="1095" y="754"/>
                  </a:cubicBezTo>
                  <a:cubicBezTo>
                    <a:pt x="1095" y="772"/>
                    <a:pt x="1089" y="790"/>
                    <a:pt x="1095" y="815"/>
                  </a:cubicBezTo>
                  <a:cubicBezTo>
                    <a:pt x="1118" y="923"/>
                    <a:pt x="1089" y="1110"/>
                    <a:pt x="1089" y="1110"/>
                  </a:cubicBezTo>
                  <a:cubicBezTo>
                    <a:pt x="1083" y="1098"/>
                    <a:pt x="1072" y="1122"/>
                    <a:pt x="1066" y="971"/>
                  </a:cubicBezTo>
                  <a:cubicBezTo>
                    <a:pt x="1066" y="959"/>
                    <a:pt x="1060" y="947"/>
                    <a:pt x="1054" y="935"/>
                  </a:cubicBezTo>
                  <a:cubicBezTo>
                    <a:pt x="1054" y="923"/>
                    <a:pt x="1054" y="917"/>
                    <a:pt x="1054" y="911"/>
                  </a:cubicBezTo>
                  <a:cubicBezTo>
                    <a:pt x="1049" y="905"/>
                    <a:pt x="1049" y="899"/>
                    <a:pt x="1049" y="893"/>
                  </a:cubicBezTo>
                  <a:cubicBezTo>
                    <a:pt x="1049" y="881"/>
                    <a:pt x="1049" y="869"/>
                    <a:pt x="1049" y="857"/>
                  </a:cubicBezTo>
                  <a:cubicBezTo>
                    <a:pt x="1049" y="863"/>
                    <a:pt x="1043" y="857"/>
                    <a:pt x="1043" y="863"/>
                  </a:cubicBezTo>
                  <a:cubicBezTo>
                    <a:pt x="1037" y="929"/>
                    <a:pt x="1037" y="1074"/>
                    <a:pt x="1037" y="1074"/>
                  </a:cubicBezTo>
                  <a:cubicBezTo>
                    <a:pt x="1031" y="1068"/>
                    <a:pt x="1025" y="1056"/>
                    <a:pt x="1020" y="1026"/>
                  </a:cubicBezTo>
                  <a:cubicBezTo>
                    <a:pt x="1020" y="1026"/>
                    <a:pt x="1014" y="977"/>
                    <a:pt x="1014" y="977"/>
                  </a:cubicBezTo>
                  <a:cubicBezTo>
                    <a:pt x="1014" y="947"/>
                    <a:pt x="1002" y="923"/>
                    <a:pt x="996" y="893"/>
                  </a:cubicBezTo>
                  <a:cubicBezTo>
                    <a:pt x="991" y="887"/>
                    <a:pt x="991" y="881"/>
                    <a:pt x="991" y="869"/>
                  </a:cubicBezTo>
                  <a:cubicBezTo>
                    <a:pt x="991" y="869"/>
                    <a:pt x="991" y="863"/>
                    <a:pt x="985" y="857"/>
                  </a:cubicBezTo>
                  <a:cubicBezTo>
                    <a:pt x="979" y="851"/>
                    <a:pt x="979" y="827"/>
                    <a:pt x="979" y="809"/>
                  </a:cubicBezTo>
                  <a:cubicBezTo>
                    <a:pt x="973" y="809"/>
                    <a:pt x="967" y="809"/>
                    <a:pt x="967" y="815"/>
                  </a:cubicBezTo>
                  <a:cubicBezTo>
                    <a:pt x="962" y="833"/>
                    <a:pt x="973" y="857"/>
                    <a:pt x="973" y="875"/>
                  </a:cubicBezTo>
                  <a:cubicBezTo>
                    <a:pt x="979" y="893"/>
                    <a:pt x="979" y="917"/>
                    <a:pt x="979" y="941"/>
                  </a:cubicBezTo>
                  <a:cubicBezTo>
                    <a:pt x="973" y="935"/>
                    <a:pt x="967" y="935"/>
                    <a:pt x="967" y="929"/>
                  </a:cubicBezTo>
                  <a:cubicBezTo>
                    <a:pt x="962" y="923"/>
                    <a:pt x="962" y="911"/>
                    <a:pt x="956" y="905"/>
                  </a:cubicBezTo>
                  <a:cubicBezTo>
                    <a:pt x="939" y="881"/>
                    <a:pt x="944" y="857"/>
                    <a:pt x="933" y="833"/>
                  </a:cubicBezTo>
                  <a:cubicBezTo>
                    <a:pt x="933" y="815"/>
                    <a:pt x="927" y="802"/>
                    <a:pt x="921" y="784"/>
                  </a:cubicBezTo>
                  <a:cubicBezTo>
                    <a:pt x="921" y="778"/>
                    <a:pt x="915" y="778"/>
                    <a:pt x="910" y="778"/>
                  </a:cubicBezTo>
                  <a:cubicBezTo>
                    <a:pt x="904" y="821"/>
                    <a:pt x="921" y="863"/>
                    <a:pt x="939" y="905"/>
                  </a:cubicBezTo>
                  <a:cubicBezTo>
                    <a:pt x="910" y="899"/>
                    <a:pt x="904" y="875"/>
                    <a:pt x="892" y="851"/>
                  </a:cubicBezTo>
                  <a:cubicBezTo>
                    <a:pt x="892" y="845"/>
                    <a:pt x="886" y="833"/>
                    <a:pt x="886" y="833"/>
                  </a:cubicBezTo>
                  <a:cubicBezTo>
                    <a:pt x="881" y="815"/>
                    <a:pt x="881" y="802"/>
                    <a:pt x="869" y="784"/>
                  </a:cubicBezTo>
                  <a:cubicBezTo>
                    <a:pt x="863" y="760"/>
                    <a:pt x="840" y="742"/>
                    <a:pt x="811" y="736"/>
                  </a:cubicBezTo>
                  <a:cubicBezTo>
                    <a:pt x="817" y="748"/>
                    <a:pt x="817" y="760"/>
                    <a:pt x="823" y="766"/>
                  </a:cubicBezTo>
                  <a:cubicBezTo>
                    <a:pt x="829" y="790"/>
                    <a:pt x="840" y="809"/>
                    <a:pt x="852" y="827"/>
                  </a:cubicBezTo>
                  <a:cubicBezTo>
                    <a:pt x="852" y="839"/>
                    <a:pt x="852" y="851"/>
                    <a:pt x="857" y="857"/>
                  </a:cubicBezTo>
                  <a:cubicBezTo>
                    <a:pt x="852" y="863"/>
                    <a:pt x="811" y="815"/>
                    <a:pt x="805" y="796"/>
                  </a:cubicBezTo>
                  <a:cubicBezTo>
                    <a:pt x="794" y="778"/>
                    <a:pt x="788" y="772"/>
                    <a:pt x="776" y="754"/>
                  </a:cubicBezTo>
                  <a:cubicBezTo>
                    <a:pt x="776" y="754"/>
                    <a:pt x="771" y="754"/>
                    <a:pt x="771" y="748"/>
                  </a:cubicBezTo>
                  <a:cubicBezTo>
                    <a:pt x="759" y="742"/>
                    <a:pt x="753" y="742"/>
                    <a:pt x="742" y="742"/>
                  </a:cubicBezTo>
                  <a:cubicBezTo>
                    <a:pt x="724" y="742"/>
                    <a:pt x="718" y="706"/>
                    <a:pt x="701" y="700"/>
                  </a:cubicBezTo>
                  <a:cubicBezTo>
                    <a:pt x="690" y="700"/>
                    <a:pt x="684" y="712"/>
                    <a:pt x="672" y="712"/>
                  </a:cubicBezTo>
                  <a:cubicBezTo>
                    <a:pt x="672" y="712"/>
                    <a:pt x="707" y="778"/>
                    <a:pt x="707" y="863"/>
                  </a:cubicBezTo>
                  <a:cubicBezTo>
                    <a:pt x="707" y="863"/>
                    <a:pt x="1049" y="1116"/>
                    <a:pt x="1049" y="1116"/>
                  </a:cubicBezTo>
                  <a:cubicBezTo>
                    <a:pt x="1049" y="1116"/>
                    <a:pt x="1060" y="1128"/>
                    <a:pt x="1043" y="1146"/>
                  </a:cubicBezTo>
                  <a:cubicBezTo>
                    <a:pt x="1043" y="1146"/>
                    <a:pt x="991" y="1176"/>
                    <a:pt x="956" y="1152"/>
                  </a:cubicBezTo>
                  <a:cubicBezTo>
                    <a:pt x="956" y="1152"/>
                    <a:pt x="927" y="1194"/>
                    <a:pt x="886" y="1176"/>
                  </a:cubicBezTo>
                  <a:cubicBezTo>
                    <a:pt x="886" y="1176"/>
                    <a:pt x="817" y="1200"/>
                    <a:pt x="805" y="1170"/>
                  </a:cubicBezTo>
                  <a:cubicBezTo>
                    <a:pt x="805" y="1170"/>
                    <a:pt x="788" y="1200"/>
                    <a:pt x="747" y="1158"/>
                  </a:cubicBezTo>
                  <a:cubicBezTo>
                    <a:pt x="747" y="1158"/>
                    <a:pt x="690" y="1098"/>
                    <a:pt x="690" y="1098"/>
                  </a:cubicBezTo>
                  <a:cubicBezTo>
                    <a:pt x="690" y="1098"/>
                    <a:pt x="690" y="1110"/>
                    <a:pt x="695" y="1146"/>
                  </a:cubicBezTo>
                  <a:cubicBezTo>
                    <a:pt x="695" y="1146"/>
                    <a:pt x="684" y="1146"/>
                    <a:pt x="672" y="1128"/>
                  </a:cubicBezTo>
                  <a:cubicBezTo>
                    <a:pt x="672" y="1128"/>
                    <a:pt x="672" y="1146"/>
                    <a:pt x="666" y="1158"/>
                  </a:cubicBezTo>
                  <a:cubicBezTo>
                    <a:pt x="666" y="1158"/>
                    <a:pt x="655" y="1158"/>
                    <a:pt x="637" y="1140"/>
                  </a:cubicBezTo>
                  <a:cubicBezTo>
                    <a:pt x="637" y="1140"/>
                    <a:pt x="637" y="1158"/>
                    <a:pt x="626" y="1182"/>
                  </a:cubicBezTo>
                  <a:cubicBezTo>
                    <a:pt x="626" y="1182"/>
                    <a:pt x="603" y="1164"/>
                    <a:pt x="585" y="1140"/>
                  </a:cubicBezTo>
                  <a:cubicBezTo>
                    <a:pt x="585" y="1140"/>
                    <a:pt x="585" y="1158"/>
                    <a:pt x="568" y="1176"/>
                  </a:cubicBezTo>
                  <a:cubicBezTo>
                    <a:pt x="568" y="1176"/>
                    <a:pt x="516" y="1092"/>
                    <a:pt x="504" y="1080"/>
                  </a:cubicBezTo>
                  <a:cubicBezTo>
                    <a:pt x="504" y="1080"/>
                    <a:pt x="498" y="1086"/>
                    <a:pt x="498" y="1086"/>
                  </a:cubicBezTo>
                  <a:cubicBezTo>
                    <a:pt x="498" y="1086"/>
                    <a:pt x="458" y="1044"/>
                    <a:pt x="446" y="1008"/>
                  </a:cubicBezTo>
                  <a:cubicBezTo>
                    <a:pt x="446" y="1008"/>
                    <a:pt x="452" y="1140"/>
                    <a:pt x="406" y="1056"/>
                  </a:cubicBezTo>
                  <a:cubicBezTo>
                    <a:pt x="406" y="1056"/>
                    <a:pt x="255" y="1110"/>
                    <a:pt x="296" y="1056"/>
                  </a:cubicBezTo>
                  <a:cubicBezTo>
                    <a:pt x="296" y="1056"/>
                    <a:pt x="226" y="1044"/>
                    <a:pt x="203" y="1020"/>
                  </a:cubicBezTo>
                  <a:cubicBezTo>
                    <a:pt x="203" y="1020"/>
                    <a:pt x="209" y="1008"/>
                    <a:pt x="221" y="1001"/>
                  </a:cubicBezTo>
                  <a:cubicBezTo>
                    <a:pt x="221" y="1001"/>
                    <a:pt x="203" y="1001"/>
                    <a:pt x="203" y="1001"/>
                  </a:cubicBezTo>
                  <a:cubicBezTo>
                    <a:pt x="203" y="1001"/>
                    <a:pt x="180" y="1038"/>
                    <a:pt x="168" y="1014"/>
                  </a:cubicBezTo>
                  <a:cubicBezTo>
                    <a:pt x="168" y="1014"/>
                    <a:pt x="139" y="1020"/>
                    <a:pt x="128" y="1014"/>
                  </a:cubicBezTo>
                  <a:cubicBezTo>
                    <a:pt x="128" y="1014"/>
                    <a:pt x="128" y="1032"/>
                    <a:pt x="53" y="1026"/>
                  </a:cubicBezTo>
                  <a:cubicBezTo>
                    <a:pt x="53" y="1026"/>
                    <a:pt x="0" y="923"/>
                    <a:pt x="47" y="929"/>
                  </a:cubicBezTo>
                  <a:cubicBezTo>
                    <a:pt x="47" y="929"/>
                    <a:pt x="53" y="881"/>
                    <a:pt x="76" y="899"/>
                  </a:cubicBezTo>
                  <a:cubicBezTo>
                    <a:pt x="76" y="899"/>
                    <a:pt x="82" y="851"/>
                    <a:pt x="128" y="875"/>
                  </a:cubicBezTo>
                  <a:cubicBezTo>
                    <a:pt x="128" y="875"/>
                    <a:pt x="192" y="839"/>
                    <a:pt x="244" y="887"/>
                  </a:cubicBezTo>
                  <a:cubicBezTo>
                    <a:pt x="244" y="887"/>
                    <a:pt x="267" y="923"/>
                    <a:pt x="267" y="923"/>
                  </a:cubicBezTo>
                  <a:cubicBezTo>
                    <a:pt x="267" y="923"/>
                    <a:pt x="278" y="941"/>
                    <a:pt x="267" y="947"/>
                  </a:cubicBezTo>
                  <a:cubicBezTo>
                    <a:pt x="267" y="947"/>
                    <a:pt x="278" y="947"/>
                    <a:pt x="278" y="947"/>
                  </a:cubicBezTo>
                  <a:cubicBezTo>
                    <a:pt x="278" y="947"/>
                    <a:pt x="278" y="947"/>
                    <a:pt x="296" y="941"/>
                  </a:cubicBezTo>
                  <a:cubicBezTo>
                    <a:pt x="296" y="941"/>
                    <a:pt x="255" y="911"/>
                    <a:pt x="267" y="881"/>
                  </a:cubicBezTo>
                  <a:cubicBezTo>
                    <a:pt x="267" y="881"/>
                    <a:pt x="284" y="875"/>
                    <a:pt x="290" y="881"/>
                  </a:cubicBezTo>
                  <a:cubicBezTo>
                    <a:pt x="290" y="881"/>
                    <a:pt x="249" y="833"/>
                    <a:pt x="261" y="784"/>
                  </a:cubicBezTo>
                  <a:cubicBezTo>
                    <a:pt x="261" y="784"/>
                    <a:pt x="249" y="778"/>
                    <a:pt x="249" y="760"/>
                  </a:cubicBezTo>
                  <a:cubicBezTo>
                    <a:pt x="249" y="760"/>
                    <a:pt x="238" y="772"/>
                    <a:pt x="226" y="778"/>
                  </a:cubicBezTo>
                  <a:cubicBezTo>
                    <a:pt x="226" y="778"/>
                    <a:pt x="215" y="712"/>
                    <a:pt x="197" y="670"/>
                  </a:cubicBezTo>
                  <a:cubicBezTo>
                    <a:pt x="197" y="670"/>
                    <a:pt x="174" y="597"/>
                    <a:pt x="221" y="561"/>
                  </a:cubicBezTo>
                  <a:cubicBezTo>
                    <a:pt x="221" y="561"/>
                    <a:pt x="221" y="567"/>
                    <a:pt x="226" y="543"/>
                  </a:cubicBezTo>
                  <a:cubicBezTo>
                    <a:pt x="226" y="543"/>
                    <a:pt x="197" y="549"/>
                    <a:pt x="226" y="513"/>
                  </a:cubicBezTo>
                  <a:cubicBezTo>
                    <a:pt x="226" y="513"/>
                    <a:pt x="255" y="471"/>
                    <a:pt x="267" y="453"/>
                  </a:cubicBezTo>
                  <a:cubicBezTo>
                    <a:pt x="267" y="453"/>
                    <a:pt x="261" y="453"/>
                    <a:pt x="249" y="447"/>
                  </a:cubicBezTo>
                  <a:cubicBezTo>
                    <a:pt x="249" y="447"/>
                    <a:pt x="278" y="417"/>
                    <a:pt x="284" y="392"/>
                  </a:cubicBezTo>
                  <a:cubicBezTo>
                    <a:pt x="284" y="386"/>
                    <a:pt x="278" y="392"/>
                    <a:pt x="273" y="386"/>
                  </a:cubicBezTo>
                  <a:cubicBezTo>
                    <a:pt x="273" y="386"/>
                    <a:pt x="273" y="380"/>
                    <a:pt x="273" y="368"/>
                  </a:cubicBezTo>
                  <a:cubicBezTo>
                    <a:pt x="273" y="368"/>
                    <a:pt x="76" y="326"/>
                    <a:pt x="76" y="32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4" name="Freeform 587"/>
            <p:cNvSpPr>
              <a:spLocks/>
            </p:cNvSpPr>
            <p:nvPr/>
          </p:nvSpPr>
          <p:spPr bwMode="auto">
            <a:xfrm>
              <a:off x="6408738" y="5559426"/>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6" y="32"/>
                  </a:moveTo>
                  <a:cubicBezTo>
                    <a:pt x="6" y="32"/>
                    <a:pt x="6" y="0"/>
                    <a:pt x="16" y="0"/>
                  </a:cubicBezTo>
                  <a:cubicBezTo>
                    <a:pt x="16" y="0"/>
                    <a:pt x="0" y="0"/>
                    <a:pt x="0" y="27"/>
                  </a:cubicBezTo>
                  <a:cubicBezTo>
                    <a:pt x="0" y="27"/>
                    <a:pt x="6" y="32"/>
                    <a:pt x="6"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5" name="Freeform 588"/>
            <p:cNvSpPr>
              <a:spLocks/>
            </p:cNvSpPr>
            <p:nvPr/>
          </p:nvSpPr>
          <p:spPr bwMode="auto">
            <a:xfrm>
              <a:off x="6008688" y="4868863"/>
              <a:ext cx="219075" cy="463550"/>
            </a:xfrm>
            <a:custGeom>
              <a:avLst/>
              <a:gdLst>
                <a:gd name="T0" fmla="*/ 2147483647 w 352"/>
                <a:gd name="T1" fmla="*/ 2147483647 h 720"/>
                <a:gd name="T2" fmla="*/ 2147483647 w 352"/>
                <a:gd name="T3" fmla="*/ 2147483647 h 720"/>
                <a:gd name="T4" fmla="*/ 2147483647 w 352"/>
                <a:gd name="T5" fmla="*/ 2147483647 h 720"/>
                <a:gd name="T6" fmla="*/ 2147483647 w 352"/>
                <a:gd name="T7" fmla="*/ 2147483647 h 720"/>
                <a:gd name="T8" fmla="*/ 2147483647 w 352"/>
                <a:gd name="T9" fmla="*/ 2147483647 h 720"/>
                <a:gd name="T10" fmla="*/ 2147483647 w 352"/>
                <a:gd name="T11" fmla="*/ 2147483647 h 720"/>
                <a:gd name="T12" fmla="*/ 2147483647 w 352"/>
                <a:gd name="T13" fmla="*/ 2147483647 h 720"/>
                <a:gd name="T14" fmla="*/ 2147483647 w 352"/>
                <a:gd name="T15" fmla="*/ 2147483647 h 720"/>
                <a:gd name="T16" fmla="*/ 2147483647 w 352"/>
                <a:gd name="T17" fmla="*/ 2147483647 h 720"/>
                <a:gd name="T18" fmla="*/ 2147483647 w 352"/>
                <a:gd name="T19" fmla="*/ 2147483647 h 720"/>
                <a:gd name="T20" fmla="*/ 2147483647 w 352"/>
                <a:gd name="T21" fmla="*/ 2147483647 h 720"/>
                <a:gd name="T22" fmla="*/ 2147483647 w 352"/>
                <a:gd name="T23" fmla="*/ 2147483647 h 720"/>
                <a:gd name="T24" fmla="*/ 2147483647 w 352"/>
                <a:gd name="T25" fmla="*/ 2147483647 h 720"/>
                <a:gd name="T26" fmla="*/ 2147483647 w 352"/>
                <a:gd name="T27" fmla="*/ 2147483647 h 720"/>
                <a:gd name="T28" fmla="*/ 2147483647 w 352"/>
                <a:gd name="T29" fmla="*/ 2147483647 h 720"/>
                <a:gd name="T30" fmla="*/ 2147483647 w 352"/>
                <a:gd name="T31" fmla="*/ 2147483647 h 720"/>
                <a:gd name="T32" fmla="*/ 2147483647 w 352"/>
                <a:gd name="T33" fmla="*/ 2147483647 h 720"/>
                <a:gd name="T34" fmla="*/ 2147483647 w 352"/>
                <a:gd name="T35" fmla="*/ 2147483647 h 720"/>
                <a:gd name="T36" fmla="*/ 2147483647 w 352"/>
                <a:gd name="T37" fmla="*/ 2147483647 h 720"/>
                <a:gd name="T38" fmla="*/ 2147483647 w 352"/>
                <a:gd name="T39" fmla="*/ 2147483647 h 720"/>
                <a:gd name="T40" fmla="*/ 2147483647 w 352"/>
                <a:gd name="T41" fmla="*/ 2147483647 h 7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2"/>
                <a:gd name="T64" fmla="*/ 0 h 720"/>
                <a:gd name="T65" fmla="*/ 352 w 352"/>
                <a:gd name="T66" fmla="*/ 720 h 7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2" h="720">
                  <a:moveTo>
                    <a:pt x="132" y="61"/>
                  </a:moveTo>
                  <a:cubicBezTo>
                    <a:pt x="132" y="61"/>
                    <a:pt x="132" y="97"/>
                    <a:pt x="114" y="109"/>
                  </a:cubicBezTo>
                  <a:cubicBezTo>
                    <a:pt x="114" y="109"/>
                    <a:pt x="66" y="152"/>
                    <a:pt x="132" y="134"/>
                  </a:cubicBezTo>
                  <a:cubicBezTo>
                    <a:pt x="132" y="134"/>
                    <a:pt x="168" y="121"/>
                    <a:pt x="173" y="109"/>
                  </a:cubicBezTo>
                  <a:cubicBezTo>
                    <a:pt x="173" y="109"/>
                    <a:pt x="185" y="103"/>
                    <a:pt x="168" y="134"/>
                  </a:cubicBezTo>
                  <a:cubicBezTo>
                    <a:pt x="168" y="134"/>
                    <a:pt x="138" y="158"/>
                    <a:pt x="102" y="164"/>
                  </a:cubicBezTo>
                  <a:cubicBezTo>
                    <a:pt x="102" y="164"/>
                    <a:pt x="84" y="194"/>
                    <a:pt x="132" y="182"/>
                  </a:cubicBezTo>
                  <a:cubicBezTo>
                    <a:pt x="132" y="182"/>
                    <a:pt x="257" y="158"/>
                    <a:pt x="299" y="255"/>
                  </a:cubicBezTo>
                  <a:cubicBezTo>
                    <a:pt x="299" y="255"/>
                    <a:pt x="352" y="339"/>
                    <a:pt x="251" y="412"/>
                  </a:cubicBezTo>
                  <a:cubicBezTo>
                    <a:pt x="251" y="412"/>
                    <a:pt x="108" y="503"/>
                    <a:pt x="120" y="569"/>
                  </a:cubicBezTo>
                  <a:cubicBezTo>
                    <a:pt x="120" y="569"/>
                    <a:pt x="102" y="678"/>
                    <a:pt x="227" y="678"/>
                  </a:cubicBezTo>
                  <a:cubicBezTo>
                    <a:pt x="227" y="678"/>
                    <a:pt x="12" y="720"/>
                    <a:pt x="66" y="497"/>
                  </a:cubicBezTo>
                  <a:cubicBezTo>
                    <a:pt x="66" y="497"/>
                    <a:pt x="90" y="412"/>
                    <a:pt x="215" y="327"/>
                  </a:cubicBezTo>
                  <a:cubicBezTo>
                    <a:pt x="215" y="327"/>
                    <a:pt x="257" y="291"/>
                    <a:pt x="203" y="255"/>
                  </a:cubicBezTo>
                  <a:cubicBezTo>
                    <a:pt x="203" y="255"/>
                    <a:pt x="78" y="273"/>
                    <a:pt x="66" y="261"/>
                  </a:cubicBezTo>
                  <a:cubicBezTo>
                    <a:pt x="48" y="242"/>
                    <a:pt x="36" y="242"/>
                    <a:pt x="36" y="182"/>
                  </a:cubicBezTo>
                  <a:cubicBezTo>
                    <a:pt x="36" y="182"/>
                    <a:pt x="30" y="176"/>
                    <a:pt x="18" y="134"/>
                  </a:cubicBezTo>
                  <a:cubicBezTo>
                    <a:pt x="0" y="97"/>
                    <a:pt x="84" y="43"/>
                    <a:pt x="84" y="43"/>
                  </a:cubicBezTo>
                  <a:cubicBezTo>
                    <a:pt x="108" y="43"/>
                    <a:pt x="126" y="19"/>
                    <a:pt x="126" y="19"/>
                  </a:cubicBezTo>
                  <a:cubicBezTo>
                    <a:pt x="168" y="0"/>
                    <a:pt x="150" y="55"/>
                    <a:pt x="150" y="55"/>
                  </a:cubicBezTo>
                  <a:cubicBezTo>
                    <a:pt x="150" y="55"/>
                    <a:pt x="132" y="61"/>
                    <a:pt x="132" y="6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6" name="Freeform 589"/>
            <p:cNvSpPr>
              <a:spLocks/>
            </p:cNvSpPr>
            <p:nvPr/>
          </p:nvSpPr>
          <p:spPr bwMode="auto">
            <a:xfrm>
              <a:off x="6088063" y="4910138"/>
              <a:ext cx="30163" cy="30163"/>
            </a:xfrm>
            <a:custGeom>
              <a:avLst/>
              <a:gdLst>
                <a:gd name="T0" fmla="*/ 2147483647 w 48"/>
                <a:gd name="T1" fmla="*/ 0 h 48"/>
                <a:gd name="T2" fmla="*/ 2147483647 w 48"/>
                <a:gd name="T3" fmla="*/ 2147483647 h 48"/>
                <a:gd name="T4" fmla="*/ 0 w 48"/>
                <a:gd name="T5" fmla="*/ 2147483647 h 48"/>
                <a:gd name="T6" fmla="*/ 2147483647 w 48"/>
                <a:gd name="T7" fmla="*/ 0 h 48"/>
                <a:gd name="T8" fmla="*/ 0 60000 65536"/>
                <a:gd name="T9" fmla="*/ 0 60000 65536"/>
                <a:gd name="T10" fmla="*/ 0 60000 65536"/>
                <a:gd name="T11" fmla="*/ 0 60000 65536"/>
                <a:gd name="T12" fmla="*/ 0 w 48"/>
                <a:gd name="T13" fmla="*/ 0 h 48"/>
                <a:gd name="T14" fmla="*/ 48 w 48"/>
                <a:gd name="T15" fmla="*/ 48 h 48"/>
              </a:gdLst>
              <a:ahLst/>
              <a:cxnLst>
                <a:cxn ang="T8">
                  <a:pos x="T0" y="T1"/>
                </a:cxn>
                <a:cxn ang="T9">
                  <a:pos x="T2" y="T3"/>
                </a:cxn>
                <a:cxn ang="T10">
                  <a:pos x="T4" y="T5"/>
                </a:cxn>
                <a:cxn ang="T11">
                  <a:pos x="T6" y="T7"/>
                </a:cxn>
              </a:cxnLst>
              <a:rect l="T12" t="T13" r="T14" b="T15"/>
              <a:pathLst>
                <a:path w="48" h="48">
                  <a:moveTo>
                    <a:pt x="24" y="0"/>
                  </a:moveTo>
                  <a:cubicBezTo>
                    <a:pt x="48" y="29"/>
                    <a:pt x="16" y="48"/>
                    <a:pt x="16" y="48"/>
                  </a:cubicBezTo>
                  <a:cubicBezTo>
                    <a:pt x="16" y="48"/>
                    <a:pt x="40" y="10"/>
                    <a:pt x="0" y="5"/>
                  </a:cubicBezTo>
                  <a:cubicBezTo>
                    <a:pt x="0" y="5"/>
                    <a:pt x="24" y="0"/>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7" name="Freeform 590"/>
            <p:cNvSpPr>
              <a:spLocks noEditPoints="1"/>
            </p:cNvSpPr>
            <p:nvPr/>
          </p:nvSpPr>
          <p:spPr bwMode="auto">
            <a:xfrm>
              <a:off x="6088063" y="4910138"/>
              <a:ext cx="31750" cy="41275"/>
            </a:xfrm>
            <a:custGeom>
              <a:avLst/>
              <a:gdLst>
                <a:gd name="T0" fmla="*/ 2147483647 w 50"/>
                <a:gd name="T1" fmla="*/ 2147483647 h 65"/>
                <a:gd name="T2" fmla="*/ 2147483647 w 50"/>
                <a:gd name="T3" fmla="*/ 2147483647 h 65"/>
                <a:gd name="T4" fmla="*/ 2147483647 w 50"/>
                <a:gd name="T5" fmla="*/ 2147483647 h 65"/>
                <a:gd name="T6" fmla="*/ 2147483647 w 50"/>
                <a:gd name="T7" fmla="*/ 2147483647 h 65"/>
                <a:gd name="T8" fmla="*/ 2147483647 w 50"/>
                <a:gd name="T9" fmla="*/ 2147483647 h 65"/>
                <a:gd name="T10" fmla="*/ 2147483647 w 50"/>
                <a:gd name="T11" fmla="*/ 2147483647 h 65"/>
                <a:gd name="T12" fmla="*/ 2147483647 w 50"/>
                <a:gd name="T13" fmla="*/ 2147483647 h 65"/>
                <a:gd name="T14" fmla="*/ 2147483647 w 50"/>
                <a:gd name="T15" fmla="*/ 2147483647 h 65"/>
                <a:gd name="T16" fmla="*/ 2147483647 w 50"/>
                <a:gd name="T17" fmla="*/ 2147483647 h 65"/>
                <a:gd name="T18" fmla="*/ 2147483647 w 50"/>
                <a:gd name="T19" fmla="*/ 2147483647 h 65"/>
                <a:gd name="T20" fmla="*/ 2147483647 w 50"/>
                <a:gd name="T21" fmla="*/ 2147483647 h 65"/>
                <a:gd name="T22" fmla="*/ 2147483647 w 50"/>
                <a:gd name="T23" fmla="*/ 2147483647 h 65"/>
                <a:gd name="T24" fmla="*/ 2147483647 w 50"/>
                <a:gd name="T25" fmla="*/ 2147483647 h 65"/>
                <a:gd name="T26" fmla="*/ 2147483647 w 50"/>
                <a:gd name="T27" fmla="*/ 2147483647 h 65"/>
                <a:gd name="T28" fmla="*/ 2147483647 w 50"/>
                <a:gd name="T29" fmla="*/ 2147483647 h 65"/>
                <a:gd name="T30" fmla="*/ 2147483647 w 50"/>
                <a:gd name="T31" fmla="*/ 2147483647 h 65"/>
                <a:gd name="T32" fmla="*/ 2147483647 w 50"/>
                <a:gd name="T33" fmla="*/ 2147483647 h 65"/>
                <a:gd name="T34" fmla="*/ 2147483647 w 50"/>
                <a:gd name="T35" fmla="*/ 2147483647 h 65"/>
                <a:gd name="T36" fmla="*/ 0 w 50"/>
                <a:gd name="T37" fmla="*/ 2147483647 h 65"/>
                <a:gd name="T38" fmla="*/ 2147483647 w 50"/>
                <a:gd name="T39" fmla="*/ 2147483647 h 65"/>
                <a:gd name="T40" fmla="*/ 2147483647 w 50"/>
                <a:gd name="T41" fmla="*/ 2147483647 h 65"/>
                <a:gd name="T42" fmla="*/ 2147483647 w 50"/>
                <a:gd name="T43" fmla="*/ 2147483647 h 65"/>
                <a:gd name="T44" fmla="*/ 2147483647 w 50"/>
                <a:gd name="T45" fmla="*/ 2147483647 h 65"/>
                <a:gd name="T46" fmla="*/ 2147483647 w 50"/>
                <a:gd name="T47" fmla="*/ 2147483647 h 65"/>
                <a:gd name="T48" fmla="*/ 2147483647 w 50"/>
                <a:gd name="T49" fmla="*/ 2147483647 h 65"/>
                <a:gd name="T50" fmla="*/ 2147483647 w 50"/>
                <a:gd name="T51" fmla="*/ 2147483647 h 65"/>
                <a:gd name="T52" fmla="*/ 2147483647 w 50"/>
                <a:gd name="T53" fmla="*/ 2147483647 h 65"/>
                <a:gd name="T54" fmla="*/ 2147483647 w 50"/>
                <a:gd name="T55" fmla="*/ 2147483647 h 65"/>
                <a:gd name="T56" fmla="*/ 2147483647 w 50"/>
                <a:gd name="T57" fmla="*/ 2147483647 h 65"/>
                <a:gd name="T58" fmla="*/ 2147483647 w 50"/>
                <a:gd name="T59" fmla="*/ 2147483647 h 65"/>
                <a:gd name="T60" fmla="*/ 2147483647 w 50"/>
                <a:gd name="T61" fmla="*/ 2147483647 h 65"/>
                <a:gd name="T62" fmla="*/ 2147483647 w 50"/>
                <a:gd name="T63" fmla="*/ 2147483647 h 65"/>
                <a:gd name="T64" fmla="*/ 2147483647 w 50"/>
                <a:gd name="T65" fmla="*/ 2147483647 h 65"/>
                <a:gd name="T66" fmla="*/ 2147483647 w 50"/>
                <a:gd name="T67" fmla="*/ 2147483647 h 65"/>
                <a:gd name="T68" fmla="*/ 2147483647 w 50"/>
                <a:gd name="T69" fmla="*/ 2147483647 h 65"/>
                <a:gd name="T70" fmla="*/ 2147483647 w 50"/>
                <a:gd name="T71" fmla="*/ 2147483647 h 65"/>
                <a:gd name="T72" fmla="*/ 2147483647 w 50"/>
                <a:gd name="T73" fmla="*/ 2147483647 h 65"/>
                <a:gd name="T74" fmla="*/ 2147483647 w 50"/>
                <a:gd name="T75" fmla="*/ 2147483647 h 65"/>
                <a:gd name="T76" fmla="*/ 2147483647 w 50"/>
                <a:gd name="T77" fmla="*/ 2147483647 h 65"/>
                <a:gd name="T78" fmla="*/ 2147483647 w 50"/>
                <a:gd name="T79" fmla="*/ 2147483647 h 65"/>
                <a:gd name="T80" fmla="*/ 2147483647 w 50"/>
                <a:gd name="T81" fmla="*/ 2147483647 h 65"/>
                <a:gd name="T82" fmla="*/ 2147483647 w 50"/>
                <a:gd name="T83" fmla="*/ 2147483647 h 65"/>
                <a:gd name="T84" fmla="*/ 2147483647 w 50"/>
                <a:gd name="T85" fmla="*/ 2147483647 h 65"/>
                <a:gd name="T86" fmla="*/ 2147483647 w 50"/>
                <a:gd name="T87" fmla="*/ 2147483647 h 65"/>
                <a:gd name="T88" fmla="*/ 2147483647 w 50"/>
                <a:gd name="T89" fmla="*/ 2147483647 h 65"/>
                <a:gd name="T90" fmla="*/ 2147483647 w 50"/>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65"/>
                <a:gd name="T140" fmla="*/ 50 w 50"/>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65">
                  <a:moveTo>
                    <a:pt x="31" y="1"/>
                  </a:moveTo>
                  <a:cubicBezTo>
                    <a:pt x="34" y="0"/>
                    <a:pt x="38" y="2"/>
                    <a:pt x="40" y="5"/>
                  </a:cubicBezTo>
                  <a:lnTo>
                    <a:pt x="49" y="25"/>
                  </a:lnTo>
                  <a:cubicBezTo>
                    <a:pt x="50" y="27"/>
                    <a:pt x="50" y="29"/>
                    <a:pt x="49" y="31"/>
                  </a:cubicBezTo>
                  <a:lnTo>
                    <a:pt x="45" y="46"/>
                  </a:lnTo>
                  <a:cubicBezTo>
                    <a:pt x="45" y="47"/>
                    <a:pt x="44" y="48"/>
                    <a:pt x="44" y="48"/>
                  </a:cubicBezTo>
                  <a:lnTo>
                    <a:pt x="36" y="58"/>
                  </a:lnTo>
                  <a:cubicBezTo>
                    <a:pt x="35" y="59"/>
                    <a:pt x="34" y="60"/>
                    <a:pt x="34" y="60"/>
                  </a:cubicBezTo>
                  <a:lnTo>
                    <a:pt x="29" y="63"/>
                  </a:lnTo>
                  <a:cubicBezTo>
                    <a:pt x="26" y="65"/>
                    <a:pt x="22" y="65"/>
                    <a:pt x="19" y="62"/>
                  </a:cubicBezTo>
                  <a:cubicBezTo>
                    <a:pt x="16" y="60"/>
                    <a:pt x="16" y="56"/>
                    <a:pt x="17" y="53"/>
                  </a:cubicBezTo>
                  <a:lnTo>
                    <a:pt x="20" y="47"/>
                  </a:lnTo>
                  <a:lnTo>
                    <a:pt x="20" y="48"/>
                  </a:lnTo>
                  <a:lnTo>
                    <a:pt x="24" y="34"/>
                  </a:lnTo>
                  <a:lnTo>
                    <a:pt x="24" y="39"/>
                  </a:lnTo>
                  <a:lnTo>
                    <a:pt x="20" y="25"/>
                  </a:lnTo>
                  <a:lnTo>
                    <a:pt x="24" y="30"/>
                  </a:lnTo>
                  <a:lnTo>
                    <a:pt x="5" y="21"/>
                  </a:lnTo>
                  <a:cubicBezTo>
                    <a:pt x="2" y="19"/>
                    <a:pt x="0" y="16"/>
                    <a:pt x="0" y="13"/>
                  </a:cubicBezTo>
                  <a:cubicBezTo>
                    <a:pt x="1" y="9"/>
                    <a:pt x="3" y="7"/>
                    <a:pt x="7" y="6"/>
                  </a:cubicBezTo>
                  <a:lnTo>
                    <a:pt x="11" y="5"/>
                  </a:lnTo>
                  <a:lnTo>
                    <a:pt x="19" y="4"/>
                  </a:lnTo>
                  <a:lnTo>
                    <a:pt x="27" y="2"/>
                  </a:lnTo>
                  <a:lnTo>
                    <a:pt x="31" y="1"/>
                  </a:lnTo>
                  <a:close/>
                  <a:moveTo>
                    <a:pt x="30" y="17"/>
                  </a:moveTo>
                  <a:lnTo>
                    <a:pt x="21" y="19"/>
                  </a:lnTo>
                  <a:lnTo>
                    <a:pt x="14" y="20"/>
                  </a:lnTo>
                  <a:lnTo>
                    <a:pt x="10" y="21"/>
                  </a:lnTo>
                  <a:lnTo>
                    <a:pt x="12" y="6"/>
                  </a:lnTo>
                  <a:lnTo>
                    <a:pt x="31" y="15"/>
                  </a:lnTo>
                  <a:cubicBezTo>
                    <a:pt x="33" y="16"/>
                    <a:pt x="35" y="18"/>
                    <a:pt x="35" y="20"/>
                  </a:cubicBezTo>
                  <a:lnTo>
                    <a:pt x="39" y="34"/>
                  </a:lnTo>
                  <a:cubicBezTo>
                    <a:pt x="40" y="36"/>
                    <a:pt x="40" y="37"/>
                    <a:pt x="39" y="39"/>
                  </a:cubicBezTo>
                  <a:lnTo>
                    <a:pt x="35" y="53"/>
                  </a:lnTo>
                  <a:cubicBezTo>
                    <a:pt x="35" y="53"/>
                    <a:pt x="35" y="54"/>
                    <a:pt x="35" y="54"/>
                  </a:cubicBezTo>
                  <a:lnTo>
                    <a:pt x="32" y="60"/>
                  </a:lnTo>
                  <a:lnTo>
                    <a:pt x="20" y="50"/>
                  </a:lnTo>
                  <a:lnTo>
                    <a:pt x="25" y="47"/>
                  </a:lnTo>
                  <a:lnTo>
                    <a:pt x="23" y="48"/>
                  </a:lnTo>
                  <a:lnTo>
                    <a:pt x="31" y="38"/>
                  </a:lnTo>
                  <a:lnTo>
                    <a:pt x="30" y="41"/>
                  </a:lnTo>
                  <a:lnTo>
                    <a:pt x="34" y="26"/>
                  </a:lnTo>
                  <a:lnTo>
                    <a:pt x="34" y="32"/>
                  </a:lnTo>
                  <a:lnTo>
                    <a:pt x="25" y="12"/>
                  </a:lnTo>
                  <a:lnTo>
                    <a:pt x="34" y="16"/>
                  </a:lnTo>
                  <a:lnTo>
                    <a:pt x="30" y="17"/>
                  </a:lnTo>
                  <a:close/>
                </a:path>
              </a:pathLst>
            </a:custGeom>
            <a:solidFill>
              <a:srgbClr val="B36E1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8" name="Freeform 591"/>
            <p:cNvSpPr>
              <a:spLocks/>
            </p:cNvSpPr>
            <p:nvPr/>
          </p:nvSpPr>
          <p:spPr bwMode="auto">
            <a:xfrm>
              <a:off x="6057900" y="4972051"/>
              <a:ext cx="169863"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2147483647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2"/>
                <a:gd name="T28" fmla="*/ 0 h 432"/>
                <a:gd name="T29" fmla="*/ 272 w 27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2" h="432">
                  <a:moveTo>
                    <a:pt x="36" y="432"/>
                  </a:moveTo>
                  <a:cubicBezTo>
                    <a:pt x="30" y="365"/>
                    <a:pt x="154" y="266"/>
                    <a:pt x="154" y="266"/>
                  </a:cubicBezTo>
                  <a:cubicBezTo>
                    <a:pt x="255" y="186"/>
                    <a:pt x="207" y="93"/>
                    <a:pt x="207" y="93"/>
                  </a:cubicBezTo>
                  <a:cubicBezTo>
                    <a:pt x="178" y="19"/>
                    <a:pt x="48" y="37"/>
                    <a:pt x="48" y="37"/>
                  </a:cubicBezTo>
                  <a:cubicBezTo>
                    <a:pt x="0" y="44"/>
                    <a:pt x="24" y="7"/>
                    <a:pt x="24" y="7"/>
                  </a:cubicBezTo>
                  <a:cubicBezTo>
                    <a:pt x="24" y="7"/>
                    <a:pt x="6" y="37"/>
                    <a:pt x="60" y="25"/>
                  </a:cubicBezTo>
                  <a:cubicBezTo>
                    <a:pt x="60" y="25"/>
                    <a:pt x="184" y="0"/>
                    <a:pt x="219" y="93"/>
                  </a:cubicBezTo>
                  <a:cubicBezTo>
                    <a:pt x="219" y="93"/>
                    <a:pt x="272" y="186"/>
                    <a:pt x="172" y="260"/>
                  </a:cubicBezTo>
                  <a:cubicBezTo>
                    <a:pt x="172" y="260"/>
                    <a:pt x="30" y="365"/>
                    <a:pt x="36" y="432"/>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9" name="Freeform 592"/>
            <p:cNvSpPr>
              <a:spLocks/>
            </p:cNvSpPr>
            <p:nvPr/>
          </p:nvSpPr>
          <p:spPr bwMode="auto">
            <a:xfrm>
              <a:off x="6018213" y="4992688"/>
              <a:ext cx="150813" cy="339725"/>
            </a:xfrm>
            <a:custGeom>
              <a:avLst/>
              <a:gdLst>
                <a:gd name="T0" fmla="*/ 2147483647 w 240"/>
                <a:gd name="T1" fmla="*/ 2147483647 h 528"/>
                <a:gd name="T2" fmla="*/ 2147483647 w 240"/>
                <a:gd name="T3" fmla="*/ 2147483647 h 528"/>
                <a:gd name="T4" fmla="*/ 2147483647 w 240"/>
                <a:gd name="T5" fmla="*/ 2147483647 h 528"/>
                <a:gd name="T6" fmla="*/ 2147483647 w 240"/>
                <a:gd name="T7" fmla="*/ 2147483647 h 528"/>
                <a:gd name="T8" fmla="*/ 2147483647 w 240"/>
                <a:gd name="T9" fmla="*/ 2147483647 h 528"/>
                <a:gd name="T10" fmla="*/ 2147483647 w 240"/>
                <a:gd name="T11" fmla="*/ 0 h 528"/>
                <a:gd name="T12" fmla="*/ 2147483647 w 240"/>
                <a:gd name="T13" fmla="*/ 2147483647 h 528"/>
                <a:gd name="T14" fmla="*/ 2147483647 w 240"/>
                <a:gd name="T15" fmla="*/ 2147483647 h 528"/>
                <a:gd name="T16" fmla="*/ 2147483647 w 240"/>
                <a:gd name="T17" fmla="*/ 2147483647 h 528"/>
                <a:gd name="T18" fmla="*/ 2147483647 w 240"/>
                <a:gd name="T19" fmla="*/ 2147483647 h 528"/>
                <a:gd name="T20" fmla="*/ 2147483647 w 240"/>
                <a:gd name="T21" fmla="*/ 2147483647 h 5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528"/>
                <a:gd name="T35" fmla="*/ 240 w 240"/>
                <a:gd name="T36" fmla="*/ 528 h 5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528">
                  <a:moveTo>
                    <a:pt x="218" y="487"/>
                  </a:moveTo>
                  <a:cubicBezTo>
                    <a:pt x="218" y="487"/>
                    <a:pt x="23" y="517"/>
                    <a:pt x="75" y="297"/>
                  </a:cubicBezTo>
                  <a:cubicBezTo>
                    <a:pt x="75" y="297"/>
                    <a:pt x="98" y="220"/>
                    <a:pt x="218" y="137"/>
                  </a:cubicBezTo>
                  <a:cubicBezTo>
                    <a:pt x="218" y="137"/>
                    <a:pt x="240" y="101"/>
                    <a:pt x="189" y="60"/>
                  </a:cubicBezTo>
                  <a:cubicBezTo>
                    <a:pt x="189" y="60"/>
                    <a:pt x="86" y="84"/>
                    <a:pt x="69" y="66"/>
                  </a:cubicBezTo>
                  <a:cubicBezTo>
                    <a:pt x="58" y="54"/>
                    <a:pt x="23" y="60"/>
                    <a:pt x="23" y="0"/>
                  </a:cubicBezTo>
                  <a:cubicBezTo>
                    <a:pt x="23" y="60"/>
                    <a:pt x="35" y="60"/>
                    <a:pt x="52" y="72"/>
                  </a:cubicBezTo>
                  <a:cubicBezTo>
                    <a:pt x="69" y="89"/>
                    <a:pt x="183" y="72"/>
                    <a:pt x="183" y="72"/>
                  </a:cubicBezTo>
                  <a:cubicBezTo>
                    <a:pt x="235" y="107"/>
                    <a:pt x="195" y="143"/>
                    <a:pt x="195" y="143"/>
                  </a:cubicBezTo>
                  <a:cubicBezTo>
                    <a:pt x="75" y="226"/>
                    <a:pt x="52" y="303"/>
                    <a:pt x="52" y="303"/>
                  </a:cubicBezTo>
                  <a:cubicBezTo>
                    <a:pt x="0" y="528"/>
                    <a:pt x="218" y="487"/>
                    <a:pt x="218" y="487"/>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0" name="Freeform 593"/>
            <p:cNvSpPr>
              <a:spLocks/>
            </p:cNvSpPr>
            <p:nvPr/>
          </p:nvSpPr>
          <p:spPr bwMode="auto">
            <a:xfrm>
              <a:off x="6078538"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1" y="0"/>
                  </a:moveTo>
                  <a:cubicBezTo>
                    <a:pt x="21" y="0"/>
                    <a:pt x="7" y="20"/>
                    <a:pt x="0" y="40"/>
                  </a:cubicBezTo>
                  <a:cubicBezTo>
                    <a:pt x="0" y="40"/>
                    <a:pt x="14" y="74"/>
                    <a:pt x="35" y="80"/>
                  </a:cubicBezTo>
                  <a:cubicBezTo>
                    <a:pt x="35" y="80"/>
                    <a:pt x="48" y="54"/>
                    <a:pt x="48" y="34"/>
                  </a:cubicBezTo>
                  <a:cubicBezTo>
                    <a:pt x="48" y="34"/>
                    <a:pt x="48" y="7"/>
                    <a:pt x="2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1" name="Freeform 594"/>
            <p:cNvSpPr>
              <a:spLocks/>
            </p:cNvSpPr>
            <p:nvPr/>
          </p:nvSpPr>
          <p:spPr bwMode="auto">
            <a:xfrm>
              <a:off x="6088063" y="4992688"/>
              <a:ext cx="11113" cy="41275"/>
            </a:xfrm>
            <a:custGeom>
              <a:avLst/>
              <a:gdLst>
                <a:gd name="T0" fmla="*/ 2147483647 w 16"/>
                <a:gd name="T1" fmla="*/ 0 h 64"/>
                <a:gd name="T2" fmla="*/ 0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10" y="0"/>
                  </a:moveTo>
                  <a:cubicBezTo>
                    <a:pt x="10" y="0"/>
                    <a:pt x="0" y="29"/>
                    <a:pt x="0" y="43"/>
                  </a:cubicBezTo>
                  <a:cubicBezTo>
                    <a:pt x="0" y="43"/>
                    <a:pt x="7" y="64"/>
                    <a:pt x="13" y="64"/>
                  </a:cubicBezTo>
                  <a:cubicBezTo>
                    <a:pt x="13" y="64"/>
                    <a:pt x="16" y="43"/>
                    <a:pt x="16" y="29"/>
                  </a:cubicBezTo>
                  <a:cubicBezTo>
                    <a:pt x="16" y="29"/>
                    <a:pt x="13" y="22"/>
                    <a:pt x="10"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2" name="Freeform 595"/>
            <p:cNvSpPr>
              <a:spLocks/>
            </p:cNvSpPr>
            <p:nvPr/>
          </p:nvSpPr>
          <p:spPr bwMode="auto">
            <a:xfrm>
              <a:off x="6127750" y="5002213"/>
              <a:ext cx="90488" cy="134938"/>
            </a:xfrm>
            <a:custGeom>
              <a:avLst/>
              <a:gdLst>
                <a:gd name="T0" fmla="*/ 0 w 144"/>
                <a:gd name="T1" fmla="*/ 2147483647 h 208"/>
                <a:gd name="T2" fmla="*/ 2147483647 w 144"/>
                <a:gd name="T3" fmla="*/ 2147483647 h 208"/>
                <a:gd name="T4" fmla="*/ 2147483647 w 144"/>
                <a:gd name="T5" fmla="*/ 2147483647 h 208"/>
                <a:gd name="T6" fmla="*/ 2147483647 w 144"/>
                <a:gd name="T7" fmla="*/ 2147483647 h 208"/>
                <a:gd name="T8" fmla="*/ 2147483647 w 144"/>
                <a:gd name="T9" fmla="*/ 0 h 208"/>
                <a:gd name="T10" fmla="*/ 2147483647 w 144"/>
                <a:gd name="T11" fmla="*/ 0 h 208"/>
                <a:gd name="T12" fmla="*/ 2147483647 w 144"/>
                <a:gd name="T13" fmla="*/ 0 h 208"/>
                <a:gd name="T14" fmla="*/ 2147483647 w 144"/>
                <a:gd name="T15" fmla="*/ 2147483647 h 208"/>
                <a:gd name="T16" fmla="*/ 0 w 144"/>
                <a:gd name="T17" fmla="*/ 2147483647 h 208"/>
                <a:gd name="T18" fmla="*/ 0 w 14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08"/>
                <a:gd name="T32" fmla="*/ 144 w 14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08">
                  <a:moveTo>
                    <a:pt x="0" y="31"/>
                  </a:moveTo>
                  <a:cubicBezTo>
                    <a:pt x="0" y="31"/>
                    <a:pt x="133" y="92"/>
                    <a:pt x="64" y="202"/>
                  </a:cubicBezTo>
                  <a:cubicBezTo>
                    <a:pt x="64" y="202"/>
                    <a:pt x="64" y="208"/>
                    <a:pt x="64" y="208"/>
                  </a:cubicBezTo>
                  <a:cubicBezTo>
                    <a:pt x="144" y="135"/>
                    <a:pt x="98" y="56"/>
                    <a:pt x="98" y="56"/>
                  </a:cubicBezTo>
                  <a:cubicBezTo>
                    <a:pt x="87" y="25"/>
                    <a:pt x="75" y="13"/>
                    <a:pt x="52" y="0"/>
                  </a:cubicBezTo>
                  <a:cubicBezTo>
                    <a:pt x="52" y="0"/>
                    <a:pt x="41" y="0"/>
                    <a:pt x="41" y="0"/>
                  </a:cubicBezTo>
                  <a:cubicBezTo>
                    <a:pt x="35" y="0"/>
                    <a:pt x="29" y="0"/>
                    <a:pt x="18" y="0"/>
                  </a:cubicBezTo>
                  <a:cubicBezTo>
                    <a:pt x="18" y="7"/>
                    <a:pt x="6" y="7"/>
                    <a:pt x="6" y="13"/>
                  </a:cubicBezTo>
                  <a:cubicBezTo>
                    <a:pt x="6" y="19"/>
                    <a:pt x="0" y="19"/>
                    <a:pt x="0" y="31"/>
                  </a:cubicBezTo>
                  <a:cubicBezTo>
                    <a:pt x="0" y="31"/>
                    <a:pt x="0" y="31"/>
                    <a:pt x="0" y="3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3" name="Freeform 596"/>
            <p:cNvSpPr>
              <a:spLocks/>
            </p:cNvSpPr>
            <p:nvPr/>
          </p:nvSpPr>
          <p:spPr bwMode="auto">
            <a:xfrm>
              <a:off x="6038850" y="5199063"/>
              <a:ext cx="209550" cy="184150"/>
            </a:xfrm>
            <a:custGeom>
              <a:avLst/>
              <a:gdLst>
                <a:gd name="T0" fmla="*/ 2147483647 w 336"/>
                <a:gd name="T1" fmla="*/ 0 h 288"/>
                <a:gd name="T2" fmla="*/ 2147483647 w 336"/>
                <a:gd name="T3" fmla="*/ 2147483647 h 288"/>
                <a:gd name="T4" fmla="*/ 2147483647 w 336"/>
                <a:gd name="T5" fmla="*/ 2147483647 h 288"/>
                <a:gd name="T6" fmla="*/ 2147483647 w 336"/>
                <a:gd name="T7" fmla="*/ 2147483647 h 288"/>
                <a:gd name="T8" fmla="*/ 2147483647 w 336"/>
                <a:gd name="T9" fmla="*/ 2147483647 h 288"/>
                <a:gd name="T10" fmla="*/ 2147483647 w 336"/>
                <a:gd name="T11" fmla="*/ 2147483647 h 288"/>
                <a:gd name="T12" fmla="*/ 2147483647 w 336"/>
                <a:gd name="T13" fmla="*/ 2147483647 h 288"/>
                <a:gd name="T14" fmla="*/ 2147483647 w 336"/>
                <a:gd name="T15" fmla="*/ 2147483647 h 288"/>
                <a:gd name="T16" fmla="*/ 2147483647 w 336"/>
                <a:gd name="T17" fmla="*/ 2147483647 h 288"/>
                <a:gd name="T18" fmla="*/ 2147483647 w 336"/>
                <a:gd name="T19" fmla="*/ 2147483647 h 288"/>
                <a:gd name="T20" fmla="*/ 2147483647 w 336"/>
                <a:gd name="T21" fmla="*/ 0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6"/>
                <a:gd name="T34" fmla="*/ 0 h 288"/>
                <a:gd name="T35" fmla="*/ 336 w 336"/>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6" h="288">
                  <a:moveTo>
                    <a:pt x="95" y="0"/>
                  </a:moveTo>
                  <a:cubicBezTo>
                    <a:pt x="95" y="0"/>
                    <a:pt x="65" y="102"/>
                    <a:pt x="166" y="96"/>
                  </a:cubicBezTo>
                  <a:cubicBezTo>
                    <a:pt x="166" y="96"/>
                    <a:pt x="278" y="66"/>
                    <a:pt x="301" y="150"/>
                  </a:cubicBezTo>
                  <a:cubicBezTo>
                    <a:pt x="301" y="150"/>
                    <a:pt x="336" y="234"/>
                    <a:pt x="260" y="276"/>
                  </a:cubicBezTo>
                  <a:cubicBezTo>
                    <a:pt x="260" y="276"/>
                    <a:pt x="230" y="288"/>
                    <a:pt x="236" y="258"/>
                  </a:cubicBezTo>
                  <a:cubicBezTo>
                    <a:pt x="236" y="258"/>
                    <a:pt x="230" y="240"/>
                    <a:pt x="207" y="258"/>
                  </a:cubicBezTo>
                  <a:cubicBezTo>
                    <a:pt x="207" y="258"/>
                    <a:pt x="201" y="252"/>
                    <a:pt x="201" y="252"/>
                  </a:cubicBezTo>
                  <a:cubicBezTo>
                    <a:pt x="201" y="252"/>
                    <a:pt x="213" y="246"/>
                    <a:pt x="213" y="222"/>
                  </a:cubicBezTo>
                  <a:cubicBezTo>
                    <a:pt x="213" y="222"/>
                    <a:pt x="195" y="216"/>
                    <a:pt x="224" y="198"/>
                  </a:cubicBezTo>
                  <a:cubicBezTo>
                    <a:pt x="224" y="198"/>
                    <a:pt x="219" y="174"/>
                    <a:pt x="183" y="174"/>
                  </a:cubicBezTo>
                  <a:cubicBezTo>
                    <a:pt x="148" y="180"/>
                    <a:pt x="0" y="150"/>
                    <a:pt x="95" y="0"/>
                  </a:cubicBezTo>
                </a:path>
              </a:pathLst>
            </a:custGeom>
            <a:solidFill>
              <a:srgbClr val="573A1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4" name="Freeform 597"/>
            <p:cNvSpPr>
              <a:spLocks/>
            </p:cNvSpPr>
            <p:nvPr/>
          </p:nvSpPr>
          <p:spPr bwMode="auto">
            <a:xfrm>
              <a:off x="6118225" y="5249863"/>
              <a:ext cx="109538" cy="93663"/>
            </a:xfrm>
            <a:custGeom>
              <a:avLst/>
              <a:gdLst>
                <a:gd name="T0" fmla="*/ 2147483647 w 176"/>
                <a:gd name="T1" fmla="*/ 2147483647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44"/>
                <a:gd name="T26" fmla="*/ 176 w 176"/>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44">
                  <a:moveTo>
                    <a:pt x="154" y="120"/>
                  </a:moveTo>
                  <a:cubicBezTo>
                    <a:pt x="171" y="78"/>
                    <a:pt x="176" y="72"/>
                    <a:pt x="148" y="48"/>
                  </a:cubicBezTo>
                  <a:cubicBezTo>
                    <a:pt x="120" y="30"/>
                    <a:pt x="131" y="12"/>
                    <a:pt x="80" y="18"/>
                  </a:cubicBezTo>
                  <a:cubicBezTo>
                    <a:pt x="23" y="24"/>
                    <a:pt x="0" y="0"/>
                    <a:pt x="6" y="24"/>
                  </a:cubicBezTo>
                  <a:cubicBezTo>
                    <a:pt x="6" y="42"/>
                    <a:pt x="0" y="60"/>
                    <a:pt x="40" y="66"/>
                  </a:cubicBezTo>
                  <a:cubicBezTo>
                    <a:pt x="52" y="66"/>
                    <a:pt x="91" y="66"/>
                    <a:pt x="103" y="78"/>
                  </a:cubicBezTo>
                  <a:cubicBezTo>
                    <a:pt x="137" y="120"/>
                    <a:pt x="120" y="126"/>
                    <a:pt x="120" y="126"/>
                  </a:cubicBezTo>
                  <a:cubicBezTo>
                    <a:pt x="120" y="126"/>
                    <a:pt x="142" y="144"/>
                    <a:pt x="154" y="12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5" name="Freeform 598"/>
            <p:cNvSpPr>
              <a:spLocks noEditPoints="1"/>
            </p:cNvSpPr>
            <p:nvPr/>
          </p:nvSpPr>
          <p:spPr bwMode="auto">
            <a:xfrm>
              <a:off x="6091238" y="5213351"/>
              <a:ext cx="153988" cy="152400"/>
            </a:xfrm>
            <a:custGeom>
              <a:avLst/>
              <a:gdLst>
                <a:gd name="T0" fmla="*/ 2147483647 w 247"/>
                <a:gd name="T1" fmla="*/ 2147483647 h 237"/>
                <a:gd name="T2" fmla="*/ 2147483647 w 247"/>
                <a:gd name="T3" fmla="*/ 2147483647 h 237"/>
                <a:gd name="T4" fmla="*/ 2147483647 w 247"/>
                <a:gd name="T5" fmla="*/ 2147483647 h 237"/>
                <a:gd name="T6" fmla="*/ 2147483647 w 247"/>
                <a:gd name="T7" fmla="*/ 2147483647 h 237"/>
                <a:gd name="T8" fmla="*/ 2147483647 w 247"/>
                <a:gd name="T9" fmla="*/ 2147483647 h 237"/>
                <a:gd name="T10" fmla="*/ 2147483647 w 247"/>
                <a:gd name="T11" fmla="*/ 2147483647 h 237"/>
                <a:gd name="T12" fmla="*/ 2147483647 w 247"/>
                <a:gd name="T13" fmla="*/ 2147483647 h 237"/>
                <a:gd name="T14" fmla="*/ 2147483647 w 247"/>
                <a:gd name="T15" fmla="*/ 2147483647 h 237"/>
                <a:gd name="T16" fmla="*/ 2147483647 w 247"/>
                <a:gd name="T17" fmla="*/ 2147483647 h 237"/>
                <a:gd name="T18" fmla="*/ 2147483647 w 247"/>
                <a:gd name="T19" fmla="*/ 2147483647 h 237"/>
                <a:gd name="T20" fmla="*/ 2147483647 w 247"/>
                <a:gd name="T21" fmla="*/ 2147483647 h 237"/>
                <a:gd name="T22" fmla="*/ 2147483647 w 247"/>
                <a:gd name="T23" fmla="*/ 2147483647 h 237"/>
                <a:gd name="T24" fmla="*/ 2147483647 w 247"/>
                <a:gd name="T25" fmla="*/ 2147483647 h 237"/>
                <a:gd name="T26" fmla="*/ 2147483647 w 247"/>
                <a:gd name="T27" fmla="*/ 2147483647 h 237"/>
                <a:gd name="T28" fmla="*/ 2147483647 w 247"/>
                <a:gd name="T29" fmla="*/ 2147483647 h 237"/>
                <a:gd name="T30" fmla="*/ 2147483647 w 247"/>
                <a:gd name="T31" fmla="*/ 2147483647 h 237"/>
                <a:gd name="T32" fmla="*/ 2147483647 w 247"/>
                <a:gd name="T33" fmla="*/ 2147483647 h 237"/>
                <a:gd name="T34" fmla="*/ 2147483647 w 247"/>
                <a:gd name="T35" fmla="*/ 2147483647 h 237"/>
                <a:gd name="T36" fmla="*/ 2147483647 w 247"/>
                <a:gd name="T37" fmla="*/ 2147483647 h 237"/>
                <a:gd name="T38" fmla="*/ 2147483647 w 247"/>
                <a:gd name="T39" fmla="*/ 2147483647 h 237"/>
                <a:gd name="T40" fmla="*/ 2147483647 w 247"/>
                <a:gd name="T41" fmla="*/ 2147483647 h 237"/>
                <a:gd name="T42" fmla="*/ 2147483647 w 247"/>
                <a:gd name="T43" fmla="*/ 2147483647 h 237"/>
                <a:gd name="T44" fmla="*/ 2147483647 w 247"/>
                <a:gd name="T45" fmla="*/ 2147483647 h 237"/>
                <a:gd name="T46" fmla="*/ 2147483647 w 247"/>
                <a:gd name="T47" fmla="*/ 2147483647 h 237"/>
                <a:gd name="T48" fmla="*/ 2147483647 w 247"/>
                <a:gd name="T49" fmla="*/ 2147483647 h 237"/>
                <a:gd name="T50" fmla="*/ 2147483647 w 247"/>
                <a:gd name="T51" fmla="*/ 2147483647 h 237"/>
                <a:gd name="T52" fmla="*/ 2147483647 w 247"/>
                <a:gd name="T53" fmla="*/ 2147483647 h 237"/>
                <a:gd name="T54" fmla="*/ 2147483647 w 247"/>
                <a:gd name="T55" fmla="*/ 2147483647 h 237"/>
                <a:gd name="T56" fmla="*/ 2147483647 w 247"/>
                <a:gd name="T57" fmla="*/ 2147483647 h 237"/>
                <a:gd name="T58" fmla="*/ 2147483647 w 247"/>
                <a:gd name="T59" fmla="*/ 2147483647 h 237"/>
                <a:gd name="T60" fmla="*/ 2147483647 w 247"/>
                <a:gd name="T61" fmla="*/ 2147483647 h 237"/>
                <a:gd name="T62" fmla="*/ 2147483647 w 247"/>
                <a:gd name="T63" fmla="*/ 2147483647 h 237"/>
                <a:gd name="T64" fmla="*/ 2147483647 w 247"/>
                <a:gd name="T65" fmla="*/ 2147483647 h 237"/>
                <a:gd name="T66" fmla="*/ 2147483647 w 247"/>
                <a:gd name="T67" fmla="*/ 2147483647 h 237"/>
                <a:gd name="T68" fmla="*/ 2147483647 w 247"/>
                <a:gd name="T69" fmla="*/ 2147483647 h 237"/>
                <a:gd name="T70" fmla="*/ 2147483647 w 247"/>
                <a:gd name="T71" fmla="*/ 2147483647 h 237"/>
                <a:gd name="T72" fmla="*/ 2147483647 w 247"/>
                <a:gd name="T73" fmla="*/ 2147483647 h 237"/>
                <a:gd name="T74" fmla="*/ 2147483647 w 247"/>
                <a:gd name="T75" fmla="*/ 2147483647 h 237"/>
                <a:gd name="T76" fmla="*/ 2147483647 w 247"/>
                <a:gd name="T77" fmla="*/ 2147483647 h 237"/>
                <a:gd name="T78" fmla="*/ 2147483647 w 247"/>
                <a:gd name="T79" fmla="*/ 2147483647 h 237"/>
                <a:gd name="T80" fmla="*/ 2147483647 w 247"/>
                <a:gd name="T81" fmla="*/ 2147483647 h 237"/>
                <a:gd name="T82" fmla="*/ 2147483647 w 247"/>
                <a:gd name="T83" fmla="*/ 2147483647 h 237"/>
                <a:gd name="T84" fmla="*/ 2147483647 w 247"/>
                <a:gd name="T85" fmla="*/ 2147483647 h 237"/>
                <a:gd name="T86" fmla="*/ 2147483647 w 247"/>
                <a:gd name="T87" fmla="*/ 2147483647 h 237"/>
                <a:gd name="T88" fmla="*/ 2147483647 w 247"/>
                <a:gd name="T89" fmla="*/ 2147483647 h 237"/>
                <a:gd name="T90" fmla="*/ 2147483647 w 247"/>
                <a:gd name="T91" fmla="*/ 2147483647 h 237"/>
                <a:gd name="T92" fmla="*/ 2147483647 w 247"/>
                <a:gd name="T93" fmla="*/ 2147483647 h 237"/>
                <a:gd name="T94" fmla="*/ 2147483647 w 247"/>
                <a:gd name="T95" fmla="*/ 2147483647 h 237"/>
                <a:gd name="T96" fmla="*/ 2147483647 w 247"/>
                <a:gd name="T97" fmla="*/ 2147483647 h 237"/>
                <a:gd name="T98" fmla="*/ 2147483647 w 247"/>
                <a:gd name="T99" fmla="*/ 2147483647 h 237"/>
                <a:gd name="T100" fmla="*/ 2147483647 w 247"/>
                <a:gd name="T101" fmla="*/ 2147483647 h 237"/>
                <a:gd name="T102" fmla="*/ 2147483647 w 247"/>
                <a:gd name="T103" fmla="*/ 2147483647 h 237"/>
                <a:gd name="T104" fmla="*/ 2147483647 w 247"/>
                <a:gd name="T105" fmla="*/ 2147483647 h 237"/>
                <a:gd name="T106" fmla="*/ 2147483647 w 247"/>
                <a:gd name="T107" fmla="*/ 2147483647 h 237"/>
                <a:gd name="T108" fmla="*/ 2147483647 w 247"/>
                <a:gd name="T109" fmla="*/ 2147483647 h 237"/>
                <a:gd name="T110" fmla="*/ 2147483647 w 247"/>
                <a:gd name="T111" fmla="*/ 2147483647 h 237"/>
                <a:gd name="T112" fmla="*/ 2147483647 w 247"/>
                <a:gd name="T113" fmla="*/ 2147483647 h 237"/>
                <a:gd name="T114" fmla="*/ 2147483647 w 247"/>
                <a:gd name="T115" fmla="*/ 0 h 2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7"/>
                <a:gd name="T175" fmla="*/ 0 h 237"/>
                <a:gd name="T176" fmla="*/ 247 w 247"/>
                <a:gd name="T177" fmla="*/ 237 h 2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7" h="237">
                  <a:moveTo>
                    <a:pt x="144" y="213"/>
                  </a:moveTo>
                  <a:lnTo>
                    <a:pt x="148" y="214"/>
                  </a:lnTo>
                  <a:lnTo>
                    <a:pt x="160" y="218"/>
                  </a:lnTo>
                  <a:lnTo>
                    <a:pt x="158" y="217"/>
                  </a:lnTo>
                  <a:lnTo>
                    <a:pt x="192" y="220"/>
                  </a:lnTo>
                  <a:lnTo>
                    <a:pt x="190" y="221"/>
                  </a:lnTo>
                  <a:lnTo>
                    <a:pt x="207" y="217"/>
                  </a:lnTo>
                  <a:lnTo>
                    <a:pt x="205" y="217"/>
                  </a:lnTo>
                  <a:lnTo>
                    <a:pt x="221" y="208"/>
                  </a:lnTo>
                  <a:lnTo>
                    <a:pt x="218" y="211"/>
                  </a:lnTo>
                  <a:lnTo>
                    <a:pt x="229" y="193"/>
                  </a:lnTo>
                  <a:lnTo>
                    <a:pt x="228" y="196"/>
                  </a:lnTo>
                  <a:lnTo>
                    <a:pt x="232" y="168"/>
                  </a:lnTo>
                  <a:lnTo>
                    <a:pt x="247" y="171"/>
                  </a:lnTo>
                  <a:lnTo>
                    <a:pt x="243" y="199"/>
                  </a:lnTo>
                  <a:cubicBezTo>
                    <a:pt x="243" y="200"/>
                    <a:pt x="243" y="201"/>
                    <a:pt x="242" y="202"/>
                  </a:cubicBezTo>
                  <a:lnTo>
                    <a:pt x="231" y="220"/>
                  </a:lnTo>
                  <a:cubicBezTo>
                    <a:pt x="231" y="221"/>
                    <a:pt x="230" y="222"/>
                    <a:pt x="228" y="222"/>
                  </a:cubicBezTo>
                  <a:lnTo>
                    <a:pt x="212" y="231"/>
                  </a:lnTo>
                  <a:cubicBezTo>
                    <a:pt x="212" y="232"/>
                    <a:pt x="211" y="232"/>
                    <a:pt x="210" y="232"/>
                  </a:cubicBezTo>
                  <a:lnTo>
                    <a:pt x="193" y="236"/>
                  </a:lnTo>
                  <a:cubicBezTo>
                    <a:pt x="192" y="236"/>
                    <a:pt x="192" y="237"/>
                    <a:pt x="191" y="236"/>
                  </a:cubicBezTo>
                  <a:lnTo>
                    <a:pt x="157" y="233"/>
                  </a:lnTo>
                  <a:cubicBezTo>
                    <a:pt x="156" y="233"/>
                    <a:pt x="155" y="233"/>
                    <a:pt x="155" y="233"/>
                  </a:cubicBezTo>
                  <a:lnTo>
                    <a:pt x="145" y="229"/>
                  </a:lnTo>
                  <a:lnTo>
                    <a:pt x="141" y="228"/>
                  </a:lnTo>
                  <a:lnTo>
                    <a:pt x="144" y="213"/>
                  </a:lnTo>
                  <a:close/>
                  <a:moveTo>
                    <a:pt x="235" y="129"/>
                  </a:moveTo>
                  <a:lnTo>
                    <a:pt x="236" y="134"/>
                  </a:lnTo>
                  <a:lnTo>
                    <a:pt x="238" y="146"/>
                  </a:lnTo>
                  <a:cubicBezTo>
                    <a:pt x="238" y="147"/>
                    <a:pt x="238" y="147"/>
                    <a:pt x="238" y="148"/>
                  </a:cubicBezTo>
                  <a:lnTo>
                    <a:pt x="237" y="182"/>
                  </a:lnTo>
                  <a:cubicBezTo>
                    <a:pt x="237" y="183"/>
                    <a:pt x="237" y="184"/>
                    <a:pt x="237" y="185"/>
                  </a:cubicBezTo>
                  <a:lnTo>
                    <a:pt x="229" y="201"/>
                  </a:lnTo>
                  <a:cubicBezTo>
                    <a:pt x="228" y="202"/>
                    <a:pt x="227" y="203"/>
                    <a:pt x="226" y="204"/>
                  </a:cubicBezTo>
                  <a:lnTo>
                    <a:pt x="210" y="215"/>
                  </a:lnTo>
                  <a:cubicBezTo>
                    <a:pt x="209" y="216"/>
                    <a:pt x="208" y="216"/>
                    <a:pt x="207" y="216"/>
                  </a:cubicBezTo>
                  <a:lnTo>
                    <a:pt x="182" y="221"/>
                  </a:lnTo>
                  <a:cubicBezTo>
                    <a:pt x="181" y="222"/>
                    <a:pt x="180" y="222"/>
                    <a:pt x="179" y="221"/>
                  </a:cubicBezTo>
                  <a:lnTo>
                    <a:pt x="141" y="215"/>
                  </a:lnTo>
                  <a:lnTo>
                    <a:pt x="144" y="200"/>
                  </a:lnTo>
                  <a:lnTo>
                    <a:pt x="182" y="206"/>
                  </a:lnTo>
                  <a:lnTo>
                    <a:pt x="179" y="206"/>
                  </a:lnTo>
                  <a:lnTo>
                    <a:pt x="204" y="201"/>
                  </a:lnTo>
                  <a:lnTo>
                    <a:pt x="201" y="202"/>
                  </a:lnTo>
                  <a:lnTo>
                    <a:pt x="217" y="191"/>
                  </a:lnTo>
                  <a:lnTo>
                    <a:pt x="214" y="194"/>
                  </a:lnTo>
                  <a:lnTo>
                    <a:pt x="222" y="178"/>
                  </a:lnTo>
                  <a:lnTo>
                    <a:pt x="221" y="181"/>
                  </a:lnTo>
                  <a:lnTo>
                    <a:pt x="222" y="147"/>
                  </a:lnTo>
                  <a:lnTo>
                    <a:pt x="223" y="149"/>
                  </a:lnTo>
                  <a:lnTo>
                    <a:pt x="221" y="137"/>
                  </a:lnTo>
                  <a:lnTo>
                    <a:pt x="220" y="132"/>
                  </a:lnTo>
                  <a:lnTo>
                    <a:pt x="235" y="129"/>
                  </a:lnTo>
                  <a:close/>
                  <a:moveTo>
                    <a:pt x="200" y="82"/>
                  </a:moveTo>
                  <a:lnTo>
                    <a:pt x="203" y="87"/>
                  </a:lnTo>
                  <a:lnTo>
                    <a:pt x="210" y="101"/>
                  </a:lnTo>
                  <a:cubicBezTo>
                    <a:pt x="210" y="102"/>
                    <a:pt x="210" y="102"/>
                    <a:pt x="210" y="102"/>
                  </a:cubicBezTo>
                  <a:lnTo>
                    <a:pt x="220" y="140"/>
                  </a:lnTo>
                  <a:cubicBezTo>
                    <a:pt x="220" y="141"/>
                    <a:pt x="221" y="142"/>
                    <a:pt x="220" y="143"/>
                  </a:cubicBezTo>
                  <a:lnTo>
                    <a:pt x="218" y="162"/>
                  </a:lnTo>
                  <a:cubicBezTo>
                    <a:pt x="218" y="163"/>
                    <a:pt x="218" y="165"/>
                    <a:pt x="217" y="166"/>
                  </a:cubicBezTo>
                  <a:lnTo>
                    <a:pt x="207" y="183"/>
                  </a:lnTo>
                  <a:cubicBezTo>
                    <a:pt x="206" y="184"/>
                    <a:pt x="205" y="185"/>
                    <a:pt x="203" y="186"/>
                  </a:cubicBezTo>
                  <a:lnTo>
                    <a:pt x="181" y="195"/>
                  </a:lnTo>
                  <a:cubicBezTo>
                    <a:pt x="181" y="195"/>
                    <a:pt x="180" y="195"/>
                    <a:pt x="179" y="195"/>
                  </a:cubicBezTo>
                  <a:lnTo>
                    <a:pt x="143" y="196"/>
                  </a:lnTo>
                  <a:lnTo>
                    <a:pt x="142" y="180"/>
                  </a:lnTo>
                  <a:lnTo>
                    <a:pt x="178" y="179"/>
                  </a:lnTo>
                  <a:lnTo>
                    <a:pt x="175" y="180"/>
                  </a:lnTo>
                  <a:lnTo>
                    <a:pt x="197" y="171"/>
                  </a:lnTo>
                  <a:lnTo>
                    <a:pt x="194" y="174"/>
                  </a:lnTo>
                  <a:lnTo>
                    <a:pt x="204" y="157"/>
                  </a:lnTo>
                  <a:lnTo>
                    <a:pt x="202" y="161"/>
                  </a:lnTo>
                  <a:lnTo>
                    <a:pt x="205" y="142"/>
                  </a:lnTo>
                  <a:lnTo>
                    <a:pt x="205" y="145"/>
                  </a:lnTo>
                  <a:lnTo>
                    <a:pt x="195" y="107"/>
                  </a:lnTo>
                  <a:lnTo>
                    <a:pt x="195" y="108"/>
                  </a:lnTo>
                  <a:lnTo>
                    <a:pt x="190" y="96"/>
                  </a:lnTo>
                  <a:lnTo>
                    <a:pt x="187" y="91"/>
                  </a:lnTo>
                  <a:lnTo>
                    <a:pt x="200" y="82"/>
                  </a:lnTo>
                  <a:close/>
                  <a:moveTo>
                    <a:pt x="184" y="70"/>
                  </a:moveTo>
                  <a:lnTo>
                    <a:pt x="186" y="74"/>
                  </a:lnTo>
                  <a:lnTo>
                    <a:pt x="190" y="83"/>
                  </a:lnTo>
                  <a:cubicBezTo>
                    <a:pt x="191" y="83"/>
                    <a:pt x="191" y="84"/>
                    <a:pt x="191" y="84"/>
                  </a:cubicBezTo>
                  <a:lnTo>
                    <a:pt x="200" y="116"/>
                  </a:lnTo>
                  <a:cubicBezTo>
                    <a:pt x="200" y="117"/>
                    <a:pt x="200" y="117"/>
                    <a:pt x="200" y="118"/>
                  </a:cubicBezTo>
                  <a:lnTo>
                    <a:pt x="201" y="136"/>
                  </a:lnTo>
                  <a:cubicBezTo>
                    <a:pt x="202" y="137"/>
                    <a:pt x="201" y="138"/>
                    <a:pt x="201" y="139"/>
                  </a:cubicBezTo>
                  <a:lnTo>
                    <a:pt x="196" y="157"/>
                  </a:lnTo>
                  <a:cubicBezTo>
                    <a:pt x="196" y="158"/>
                    <a:pt x="195" y="159"/>
                    <a:pt x="195" y="160"/>
                  </a:cubicBezTo>
                  <a:lnTo>
                    <a:pt x="182" y="176"/>
                  </a:lnTo>
                  <a:cubicBezTo>
                    <a:pt x="181" y="176"/>
                    <a:pt x="180" y="177"/>
                    <a:pt x="179" y="177"/>
                  </a:cubicBezTo>
                  <a:lnTo>
                    <a:pt x="157" y="189"/>
                  </a:lnTo>
                  <a:lnTo>
                    <a:pt x="150" y="175"/>
                  </a:lnTo>
                  <a:lnTo>
                    <a:pt x="172" y="163"/>
                  </a:lnTo>
                  <a:lnTo>
                    <a:pt x="169" y="165"/>
                  </a:lnTo>
                  <a:lnTo>
                    <a:pt x="182" y="149"/>
                  </a:lnTo>
                  <a:lnTo>
                    <a:pt x="181" y="152"/>
                  </a:lnTo>
                  <a:lnTo>
                    <a:pt x="186" y="134"/>
                  </a:lnTo>
                  <a:lnTo>
                    <a:pt x="185" y="137"/>
                  </a:lnTo>
                  <a:lnTo>
                    <a:pt x="184" y="119"/>
                  </a:lnTo>
                  <a:lnTo>
                    <a:pt x="185" y="121"/>
                  </a:lnTo>
                  <a:lnTo>
                    <a:pt x="176" y="89"/>
                  </a:lnTo>
                  <a:lnTo>
                    <a:pt x="176" y="90"/>
                  </a:lnTo>
                  <a:lnTo>
                    <a:pt x="171" y="81"/>
                  </a:lnTo>
                  <a:lnTo>
                    <a:pt x="169" y="77"/>
                  </a:lnTo>
                  <a:lnTo>
                    <a:pt x="184" y="70"/>
                  </a:lnTo>
                  <a:close/>
                  <a:moveTo>
                    <a:pt x="167" y="70"/>
                  </a:moveTo>
                  <a:lnTo>
                    <a:pt x="172" y="80"/>
                  </a:lnTo>
                  <a:cubicBezTo>
                    <a:pt x="172" y="80"/>
                    <a:pt x="172" y="81"/>
                    <a:pt x="172" y="81"/>
                  </a:cubicBezTo>
                  <a:lnTo>
                    <a:pt x="178" y="104"/>
                  </a:lnTo>
                  <a:cubicBezTo>
                    <a:pt x="178" y="105"/>
                    <a:pt x="178" y="106"/>
                    <a:pt x="178" y="107"/>
                  </a:cubicBezTo>
                  <a:lnTo>
                    <a:pt x="177" y="139"/>
                  </a:lnTo>
                  <a:cubicBezTo>
                    <a:pt x="177" y="140"/>
                    <a:pt x="177" y="141"/>
                    <a:pt x="177" y="142"/>
                  </a:cubicBezTo>
                  <a:lnTo>
                    <a:pt x="169" y="158"/>
                  </a:lnTo>
                  <a:cubicBezTo>
                    <a:pt x="168" y="159"/>
                    <a:pt x="168" y="159"/>
                    <a:pt x="168" y="160"/>
                  </a:cubicBezTo>
                  <a:lnTo>
                    <a:pt x="155" y="175"/>
                  </a:lnTo>
                  <a:lnTo>
                    <a:pt x="142" y="164"/>
                  </a:lnTo>
                  <a:lnTo>
                    <a:pt x="155" y="149"/>
                  </a:lnTo>
                  <a:lnTo>
                    <a:pt x="154" y="151"/>
                  </a:lnTo>
                  <a:lnTo>
                    <a:pt x="162" y="135"/>
                  </a:lnTo>
                  <a:lnTo>
                    <a:pt x="161" y="138"/>
                  </a:lnTo>
                  <a:lnTo>
                    <a:pt x="162" y="106"/>
                  </a:lnTo>
                  <a:lnTo>
                    <a:pt x="163" y="108"/>
                  </a:lnTo>
                  <a:lnTo>
                    <a:pt x="157" y="85"/>
                  </a:lnTo>
                  <a:lnTo>
                    <a:pt x="157" y="87"/>
                  </a:lnTo>
                  <a:lnTo>
                    <a:pt x="152" y="77"/>
                  </a:lnTo>
                  <a:lnTo>
                    <a:pt x="167" y="70"/>
                  </a:lnTo>
                  <a:close/>
                  <a:moveTo>
                    <a:pt x="125" y="68"/>
                  </a:moveTo>
                  <a:lnTo>
                    <a:pt x="132" y="76"/>
                  </a:lnTo>
                  <a:cubicBezTo>
                    <a:pt x="133" y="76"/>
                    <a:pt x="133" y="77"/>
                    <a:pt x="133" y="77"/>
                  </a:cubicBezTo>
                  <a:lnTo>
                    <a:pt x="146" y="97"/>
                  </a:lnTo>
                  <a:cubicBezTo>
                    <a:pt x="147" y="98"/>
                    <a:pt x="147" y="98"/>
                    <a:pt x="147" y="99"/>
                  </a:cubicBezTo>
                  <a:lnTo>
                    <a:pt x="156" y="128"/>
                  </a:lnTo>
                  <a:cubicBezTo>
                    <a:pt x="156" y="129"/>
                    <a:pt x="156" y="130"/>
                    <a:pt x="156" y="130"/>
                  </a:cubicBezTo>
                  <a:lnTo>
                    <a:pt x="156" y="146"/>
                  </a:lnTo>
                  <a:cubicBezTo>
                    <a:pt x="156" y="147"/>
                    <a:pt x="156" y="148"/>
                    <a:pt x="156" y="149"/>
                  </a:cubicBezTo>
                  <a:lnTo>
                    <a:pt x="150" y="165"/>
                  </a:lnTo>
                  <a:lnTo>
                    <a:pt x="135" y="160"/>
                  </a:lnTo>
                  <a:lnTo>
                    <a:pt x="141" y="144"/>
                  </a:lnTo>
                  <a:lnTo>
                    <a:pt x="140" y="146"/>
                  </a:lnTo>
                  <a:lnTo>
                    <a:pt x="140" y="130"/>
                  </a:lnTo>
                  <a:lnTo>
                    <a:pt x="141" y="133"/>
                  </a:lnTo>
                  <a:lnTo>
                    <a:pt x="132" y="104"/>
                  </a:lnTo>
                  <a:lnTo>
                    <a:pt x="133" y="106"/>
                  </a:lnTo>
                  <a:lnTo>
                    <a:pt x="120" y="86"/>
                  </a:lnTo>
                  <a:lnTo>
                    <a:pt x="120" y="87"/>
                  </a:lnTo>
                  <a:lnTo>
                    <a:pt x="113" y="79"/>
                  </a:lnTo>
                  <a:lnTo>
                    <a:pt x="125" y="68"/>
                  </a:lnTo>
                  <a:close/>
                  <a:moveTo>
                    <a:pt x="103" y="69"/>
                  </a:moveTo>
                  <a:lnTo>
                    <a:pt x="105" y="72"/>
                  </a:lnTo>
                  <a:lnTo>
                    <a:pt x="110" y="82"/>
                  </a:lnTo>
                  <a:lnTo>
                    <a:pt x="124" y="109"/>
                  </a:lnTo>
                  <a:cubicBezTo>
                    <a:pt x="124" y="109"/>
                    <a:pt x="124" y="110"/>
                    <a:pt x="124" y="110"/>
                  </a:cubicBezTo>
                  <a:lnTo>
                    <a:pt x="133" y="139"/>
                  </a:lnTo>
                  <a:cubicBezTo>
                    <a:pt x="133" y="140"/>
                    <a:pt x="133" y="141"/>
                    <a:pt x="133" y="141"/>
                  </a:cubicBezTo>
                  <a:lnTo>
                    <a:pt x="133" y="151"/>
                  </a:lnTo>
                  <a:cubicBezTo>
                    <a:pt x="133" y="154"/>
                    <a:pt x="132" y="156"/>
                    <a:pt x="131" y="158"/>
                  </a:cubicBezTo>
                  <a:lnTo>
                    <a:pt x="125" y="163"/>
                  </a:lnTo>
                  <a:lnTo>
                    <a:pt x="114" y="150"/>
                  </a:lnTo>
                  <a:lnTo>
                    <a:pt x="120" y="145"/>
                  </a:lnTo>
                  <a:lnTo>
                    <a:pt x="117" y="151"/>
                  </a:lnTo>
                  <a:lnTo>
                    <a:pt x="117" y="141"/>
                  </a:lnTo>
                  <a:lnTo>
                    <a:pt x="118" y="144"/>
                  </a:lnTo>
                  <a:lnTo>
                    <a:pt x="109" y="115"/>
                  </a:lnTo>
                  <a:lnTo>
                    <a:pt x="109" y="116"/>
                  </a:lnTo>
                  <a:lnTo>
                    <a:pt x="96" y="89"/>
                  </a:lnTo>
                  <a:lnTo>
                    <a:pt x="92" y="81"/>
                  </a:lnTo>
                  <a:lnTo>
                    <a:pt x="90" y="78"/>
                  </a:lnTo>
                  <a:lnTo>
                    <a:pt x="103" y="69"/>
                  </a:lnTo>
                  <a:close/>
                  <a:moveTo>
                    <a:pt x="82" y="70"/>
                  </a:moveTo>
                  <a:lnTo>
                    <a:pt x="86" y="78"/>
                  </a:lnTo>
                  <a:lnTo>
                    <a:pt x="95" y="97"/>
                  </a:lnTo>
                  <a:lnTo>
                    <a:pt x="103" y="122"/>
                  </a:lnTo>
                  <a:cubicBezTo>
                    <a:pt x="103" y="123"/>
                    <a:pt x="103" y="123"/>
                    <a:pt x="103" y="124"/>
                  </a:cubicBezTo>
                  <a:lnTo>
                    <a:pt x="104" y="150"/>
                  </a:lnTo>
                  <a:lnTo>
                    <a:pt x="88" y="151"/>
                  </a:lnTo>
                  <a:lnTo>
                    <a:pt x="87" y="125"/>
                  </a:lnTo>
                  <a:lnTo>
                    <a:pt x="88" y="127"/>
                  </a:lnTo>
                  <a:lnTo>
                    <a:pt x="80" y="104"/>
                  </a:lnTo>
                  <a:lnTo>
                    <a:pt x="71" y="85"/>
                  </a:lnTo>
                  <a:lnTo>
                    <a:pt x="67" y="77"/>
                  </a:lnTo>
                  <a:lnTo>
                    <a:pt x="82" y="70"/>
                  </a:lnTo>
                  <a:close/>
                  <a:moveTo>
                    <a:pt x="65" y="64"/>
                  </a:moveTo>
                  <a:lnTo>
                    <a:pt x="66" y="67"/>
                  </a:lnTo>
                  <a:lnTo>
                    <a:pt x="68" y="77"/>
                  </a:lnTo>
                  <a:lnTo>
                    <a:pt x="74" y="104"/>
                  </a:lnTo>
                  <a:cubicBezTo>
                    <a:pt x="74" y="104"/>
                    <a:pt x="74" y="104"/>
                    <a:pt x="74" y="105"/>
                  </a:cubicBezTo>
                  <a:lnTo>
                    <a:pt x="76" y="131"/>
                  </a:lnTo>
                  <a:cubicBezTo>
                    <a:pt x="76" y="131"/>
                    <a:pt x="76" y="132"/>
                    <a:pt x="76" y="132"/>
                  </a:cubicBezTo>
                  <a:lnTo>
                    <a:pt x="75" y="141"/>
                  </a:lnTo>
                  <a:cubicBezTo>
                    <a:pt x="75" y="144"/>
                    <a:pt x="74" y="146"/>
                    <a:pt x="72" y="147"/>
                  </a:cubicBezTo>
                  <a:lnTo>
                    <a:pt x="67" y="150"/>
                  </a:lnTo>
                  <a:lnTo>
                    <a:pt x="58" y="137"/>
                  </a:lnTo>
                  <a:lnTo>
                    <a:pt x="63" y="134"/>
                  </a:lnTo>
                  <a:lnTo>
                    <a:pt x="60" y="140"/>
                  </a:lnTo>
                  <a:lnTo>
                    <a:pt x="61" y="131"/>
                  </a:lnTo>
                  <a:lnTo>
                    <a:pt x="60" y="132"/>
                  </a:lnTo>
                  <a:lnTo>
                    <a:pt x="58" y="106"/>
                  </a:lnTo>
                  <a:lnTo>
                    <a:pt x="59" y="107"/>
                  </a:lnTo>
                  <a:lnTo>
                    <a:pt x="53" y="80"/>
                  </a:lnTo>
                  <a:lnTo>
                    <a:pt x="51" y="72"/>
                  </a:lnTo>
                  <a:lnTo>
                    <a:pt x="50" y="69"/>
                  </a:lnTo>
                  <a:lnTo>
                    <a:pt x="65" y="64"/>
                  </a:lnTo>
                  <a:close/>
                  <a:moveTo>
                    <a:pt x="59" y="66"/>
                  </a:moveTo>
                  <a:lnTo>
                    <a:pt x="60" y="76"/>
                  </a:lnTo>
                  <a:lnTo>
                    <a:pt x="62" y="99"/>
                  </a:lnTo>
                  <a:cubicBezTo>
                    <a:pt x="62" y="99"/>
                    <a:pt x="62" y="100"/>
                    <a:pt x="62" y="100"/>
                  </a:cubicBezTo>
                  <a:lnTo>
                    <a:pt x="59" y="124"/>
                  </a:lnTo>
                  <a:cubicBezTo>
                    <a:pt x="59" y="126"/>
                    <a:pt x="59" y="127"/>
                    <a:pt x="58" y="128"/>
                  </a:cubicBezTo>
                  <a:lnTo>
                    <a:pt x="47" y="142"/>
                  </a:lnTo>
                  <a:lnTo>
                    <a:pt x="34" y="133"/>
                  </a:lnTo>
                  <a:lnTo>
                    <a:pt x="45" y="119"/>
                  </a:lnTo>
                  <a:lnTo>
                    <a:pt x="44" y="122"/>
                  </a:lnTo>
                  <a:lnTo>
                    <a:pt x="47" y="98"/>
                  </a:lnTo>
                  <a:lnTo>
                    <a:pt x="46" y="100"/>
                  </a:lnTo>
                  <a:lnTo>
                    <a:pt x="44" y="77"/>
                  </a:lnTo>
                  <a:lnTo>
                    <a:pt x="43" y="67"/>
                  </a:lnTo>
                  <a:lnTo>
                    <a:pt x="59" y="66"/>
                  </a:lnTo>
                  <a:close/>
                  <a:moveTo>
                    <a:pt x="48" y="60"/>
                  </a:moveTo>
                  <a:lnTo>
                    <a:pt x="48" y="68"/>
                  </a:lnTo>
                  <a:lnTo>
                    <a:pt x="46" y="87"/>
                  </a:lnTo>
                  <a:cubicBezTo>
                    <a:pt x="46" y="88"/>
                    <a:pt x="46" y="88"/>
                    <a:pt x="46" y="89"/>
                  </a:cubicBezTo>
                  <a:lnTo>
                    <a:pt x="41" y="106"/>
                  </a:lnTo>
                  <a:cubicBezTo>
                    <a:pt x="41" y="107"/>
                    <a:pt x="40" y="109"/>
                    <a:pt x="38" y="110"/>
                  </a:cubicBezTo>
                  <a:lnTo>
                    <a:pt x="28" y="118"/>
                  </a:lnTo>
                  <a:lnTo>
                    <a:pt x="18" y="105"/>
                  </a:lnTo>
                  <a:lnTo>
                    <a:pt x="28" y="97"/>
                  </a:lnTo>
                  <a:lnTo>
                    <a:pt x="26" y="101"/>
                  </a:lnTo>
                  <a:lnTo>
                    <a:pt x="31" y="84"/>
                  </a:lnTo>
                  <a:lnTo>
                    <a:pt x="31" y="86"/>
                  </a:lnTo>
                  <a:lnTo>
                    <a:pt x="32" y="68"/>
                  </a:lnTo>
                  <a:lnTo>
                    <a:pt x="32" y="60"/>
                  </a:lnTo>
                  <a:lnTo>
                    <a:pt x="48" y="60"/>
                  </a:lnTo>
                  <a:close/>
                  <a:moveTo>
                    <a:pt x="42" y="50"/>
                  </a:moveTo>
                  <a:lnTo>
                    <a:pt x="40" y="56"/>
                  </a:lnTo>
                  <a:lnTo>
                    <a:pt x="34" y="71"/>
                  </a:lnTo>
                  <a:lnTo>
                    <a:pt x="24" y="87"/>
                  </a:lnTo>
                  <a:cubicBezTo>
                    <a:pt x="24" y="87"/>
                    <a:pt x="23" y="88"/>
                    <a:pt x="23" y="89"/>
                  </a:cubicBezTo>
                  <a:lnTo>
                    <a:pt x="11" y="99"/>
                  </a:lnTo>
                  <a:lnTo>
                    <a:pt x="0" y="86"/>
                  </a:lnTo>
                  <a:lnTo>
                    <a:pt x="12" y="76"/>
                  </a:lnTo>
                  <a:lnTo>
                    <a:pt x="11" y="78"/>
                  </a:lnTo>
                  <a:lnTo>
                    <a:pt x="19" y="64"/>
                  </a:lnTo>
                  <a:lnTo>
                    <a:pt x="25" y="51"/>
                  </a:lnTo>
                  <a:lnTo>
                    <a:pt x="27" y="45"/>
                  </a:lnTo>
                  <a:lnTo>
                    <a:pt x="42" y="50"/>
                  </a:lnTo>
                  <a:close/>
                  <a:moveTo>
                    <a:pt x="36" y="36"/>
                  </a:moveTo>
                  <a:lnTo>
                    <a:pt x="35" y="41"/>
                  </a:lnTo>
                  <a:cubicBezTo>
                    <a:pt x="35" y="41"/>
                    <a:pt x="35" y="42"/>
                    <a:pt x="35" y="42"/>
                  </a:cubicBezTo>
                  <a:lnTo>
                    <a:pt x="31" y="53"/>
                  </a:lnTo>
                  <a:cubicBezTo>
                    <a:pt x="31" y="54"/>
                    <a:pt x="31" y="54"/>
                    <a:pt x="30" y="55"/>
                  </a:cubicBezTo>
                  <a:lnTo>
                    <a:pt x="23" y="66"/>
                  </a:lnTo>
                  <a:cubicBezTo>
                    <a:pt x="22" y="67"/>
                    <a:pt x="21" y="68"/>
                    <a:pt x="20" y="69"/>
                  </a:cubicBezTo>
                  <a:lnTo>
                    <a:pt x="9" y="74"/>
                  </a:lnTo>
                  <a:lnTo>
                    <a:pt x="2" y="59"/>
                  </a:lnTo>
                  <a:lnTo>
                    <a:pt x="13" y="54"/>
                  </a:lnTo>
                  <a:lnTo>
                    <a:pt x="10" y="57"/>
                  </a:lnTo>
                  <a:lnTo>
                    <a:pt x="17" y="46"/>
                  </a:lnTo>
                  <a:lnTo>
                    <a:pt x="16" y="48"/>
                  </a:lnTo>
                  <a:lnTo>
                    <a:pt x="20" y="37"/>
                  </a:lnTo>
                  <a:lnTo>
                    <a:pt x="20" y="38"/>
                  </a:lnTo>
                  <a:lnTo>
                    <a:pt x="21" y="33"/>
                  </a:lnTo>
                  <a:lnTo>
                    <a:pt x="36" y="36"/>
                  </a:lnTo>
                  <a:close/>
                  <a:moveTo>
                    <a:pt x="36" y="26"/>
                  </a:moveTo>
                  <a:lnTo>
                    <a:pt x="34" y="30"/>
                  </a:lnTo>
                  <a:lnTo>
                    <a:pt x="28" y="39"/>
                  </a:lnTo>
                  <a:cubicBezTo>
                    <a:pt x="28" y="40"/>
                    <a:pt x="28" y="40"/>
                    <a:pt x="27" y="41"/>
                  </a:cubicBezTo>
                  <a:lnTo>
                    <a:pt x="20" y="49"/>
                  </a:lnTo>
                  <a:cubicBezTo>
                    <a:pt x="20" y="50"/>
                    <a:pt x="19" y="50"/>
                    <a:pt x="18" y="51"/>
                  </a:cubicBezTo>
                  <a:lnTo>
                    <a:pt x="9" y="55"/>
                  </a:lnTo>
                  <a:lnTo>
                    <a:pt x="2" y="40"/>
                  </a:lnTo>
                  <a:lnTo>
                    <a:pt x="11" y="36"/>
                  </a:lnTo>
                  <a:lnTo>
                    <a:pt x="8" y="38"/>
                  </a:lnTo>
                  <a:lnTo>
                    <a:pt x="15" y="30"/>
                  </a:lnTo>
                  <a:lnTo>
                    <a:pt x="14" y="32"/>
                  </a:lnTo>
                  <a:lnTo>
                    <a:pt x="19" y="23"/>
                  </a:lnTo>
                  <a:lnTo>
                    <a:pt x="21" y="19"/>
                  </a:lnTo>
                  <a:lnTo>
                    <a:pt x="36" y="26"/>
                  </a:lnTo>
                  <a:close/>
                  <a:moveTo>
                    <a:pt x="31" y="5"/>
                  </a:moveTo>
                  <a:lnTo>
                    <a:pt x="30" y="8"/>
                  </a:lnTo>
                  <a:lnTo>
                    <a:pt x="27" y="16"/>
                  </a:lnTo>
                  <a:cubicBezTo>
                    <a:pt x="27" y="17"/>
                    <a:pt x="26" y="18"/>
                    <a:pt x="25" y="19"/>
                  </a:cubicBezTo>
                  <a:lnTo>
                    <a:pt x="11" y="34"/>
                  </a:lnTo>
                  <a:lnTo>
                    <a:pt x="0" y="23"/>
                  </a:lnTo>
                  <a:lnTo>
                    <a:pt x="14" y="8"/>
                  </a:lnTo>
                  <a:lnTo>
                    <a:pt x="12" y="11"/>
                  </a:lnTo>
                  <a:lnTo>
                    <a:pt x="15" y="3"/>
                  </a:lnTo>
                  <a:lnTo>
                    <a:pt x="16" y="0"/>
                  </a:lnTo>
                  <a:lnTo>
                    <a:pt x="31" y="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6" name="Freeform 599"/>
            <p:cNvSpPr>
              <a:spLocks/>
            </p:cNvSpPr>
            <p:nvPr/>
          </p:nvSpPr>
          <p:spPr bwMode="auto">
            <a:xfrm>
              <a:off x="6069013" y="5146676"/>
              <a:ext cx="49213" cy="31750"/>
            </a:xfrm>
            <a:custGeom>
              <a:avLst/>
              <a:gdLst>
                <a:gd name="T0" fmla="*/ 2147483647 w 80"/>
                <a:gd name="T1" fmla="*/ 2147483647 h 48"/>
                <a:gd name="T2" fmla="*/ 2147483647 w 80"/>
                <a:gd name="T3" fmla="*/ 2147483647 h 48"/>
                <a:gd name="T4" fmla="*/ 2147483647 w 80"/>
                <a:gd name="T5" fmla="*/ 0 h 48"/>
                <a:gd name="T6" fmla="*/ 2147483647 w 80"/>
                <a:gd name="T7" fmla="*/ 2147483647 h 48"/>
                <a:gd name="T8" fmla="*/ 2147483647 w 80"/>
                <a:gd name="T9" fmla="*/ 2147483647 h 48"/>
                <a:gd name="T10" fmla="*/ 0 60000 65536"/>
                <a:gd name="T11" fmla="*/ 0 60000 65536"/>
                <a:gd name="T12" fmla="*/ 0 60000 65536"/>
                <a:gd name="T13" fmla="*/ 0 60000 65536"/>
                <a:gd name="T14" fmla="*/ 0 60000 65536"/>
                <a:gd name="T15" fmla="*/ 0 w 80"/>
                <a:gd name="T16" fmla="*/ 0 h 48"/>
                <a:gd name="T17" fmla="*/ 80 w 80"/>
                <a:gd name="T18" fmla="*/ 48 h 48"/>
              </a:gdLst>
              <a:ahLst/>
              <a:cxnLst>
                <a:cxn ang="T10">
                  <a:pos x="T0" y="T1"/>
                </a:cxn>
                <a:cxn ang="T11">
                  <a:pos x="T2" y="T3"/>
                </a:cxn>
                <a:cxn ang="T12">
                  <a:pos x="T4" y="T5"/>
                </a:cxn>
                <a:cxn ang="T13">
                  <a:pos x="T6" y="T7"/>
                </a:cxn>
                <a:cxn ang="T14">
                  <a:pos x="T8" y="T9"/>
                </a:cxn>
              </a:cxnLst>
              <a:rect l="T15" t="T16" r="T17" b="T18"/>
              <a:pathLst>
                <a:path w="80" h="48">
                  <a:moveTo>
                    <a:pt x="80" y="42"/>
                  </a:moveTo>
                  <a:cubicBezTo>
                    <a:pt x="80" y="42"/>
                    <a:pt x="47" y="48"/>
                    <a:pt x="27" y="42"/>
                  </a:cubicBezTo>
                  <a:cubicBezTo>
                    <a:pt x="27" y="42"/>
                    <a:pt x="0" y="18"/>
                    <a:pt x="7" y="0"/>
                  </a:cubicBezTo>
                  <a:cubicBezTo>
                    <a:pt x="7" y="0"/>
                    <a:pt x="40" y="0"/>
                    <a:pt x="54" y="6"/>
                  </a:cubicBezTo>
                  <a:cubicBezTo>
                    <a:pt x="54" y="6"/>
                    <a:pt x="80" y="24"/>
                    <a:pt x="80" y="4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7" name="Freeform 600"/>
            <p:cNvSpPr>
              <a:spLocks/>
            </p:cNvSpPr>
            <p:nvPr/>
          </p:nvSpPr>
          <p:spPr bwMode="auto">
            <a:xfrm>
              <a:off x="6078538" y="51577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7"/>
                  </a:moveTo>
                  <a:cubicBezTo>
                    <a:pt x="48" y="27"/>
                    <a:pt x="22" y="32"/>
                    <a:pt x="11" y="27"/>
                  </a:cubicBezTo>
                  <a:cubicBezTo>
                    <a:pt x="11" y="27"/>
                    <a:pt x="0" y="11"/>
                    <a:pt x="6" y="0"/>
                  </a:cubicBezTo>
                  <a:cubicBezTo>
                    <a:pt x="6" y="0"/>
                    <a:pt x="22" y="0"/>
                    <a:pt x="32" y="11"/>
                  </a:cubicBezTo>
                  <a:cubicBezTo>
                    <a:pt x="32" y="11"/>
                    <a:pt x="38" y="16"/>
                    <a:pt x="48"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8" name="Freeform 601"/>
            <p:cNvSpPr>
              <a:spLocks/>
            </p:cNvSpPr>
            <p:nvPr/>
          </p:nvSpPr>
          <p:spPr bwMode="auto">
            <a:xfrm>
              <a:off x="6057900" y="5167313"/>
              <a:ext cx="41275" cy="31750"/>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8"/>
                  </a:moveTo>
                  <a:cubicBezTo>
                    <a:pt x="64" y="48"/>
                    <a:pt x="38" y="48"/>
                    <a:pt x="16" y="42"/>
                  </a:cubicBezTo>
                  <a:cubicBezTo>
                    <a:pt x="16" y="42"/>
                    <a:pt x="0" y="18"/>
                    <a:pt x="6" y="6"/>
                  </a:cubicBezTo>
                  <a:cubicBezTo>
                    <a:pt x="6" y="6"/>
                    <a:pt x="27" y="0"/>
                    <a:pt x="43" y="12"/>
                  </a:cubicBezTo>
                  <a:cubicBezTo>
                    <a:pt x="43" y="12"/>
                    <a:pt x="59" y="24"/>
                    <a:pt x="64" y="4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9" name="Freeform 602"/>
            <p:cNvSpPr>
              <a:spLocks/>
            </p:cNvSpPr>
            <p:nvPr/>
          </p:nvSpPr>
          <p:spPr bwMode="auto">
            <a:xfrm>
              <a:off x="6069013" y="5167313"/>
              <a:ext cx="30163" cy="31750"/>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2"/>
                  </a:moveTo>
                  <a:cubicBezTo>
                    <a:pt x="48" y="42"/>
                    <a:pt x="24" y="48"/>
                    <a:pt x="12" y="35"/>
                  </a:cubicBezTo>
                  <a:cubicBezTo>
                    <a:pt x="12" y="35"/>
                    <a:pt x="0" y="14"/>
                    <a:pt x="0" y="0"/>
                  </a:cubicBezTo>
                  <a:cubicBezTo>
                    <a:pt x="0" y="0"/>
                    <a:pt x="24" y="7"/>
                    <a:pt x="36" y="14"/>
                  </a:cubicBezTo>
                  <a:cubicBezTo>
                    <a:pt x="36" y="14"/>
                    <a:pt x="42" y="21"/>
                    <a:pt x="48"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0" name="Freeform 603"/>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3"/>
                  </a:moveTo>
                  <a:cubicBezTo>
                    <a:pt x="64" y="43"/>
                    <a:pt x="40" y="48"/>
                    <a:pt x="20" y="43"/>
                  </a:cubicBezTo>
                  <a:cubicBezTo>
                    <a:pt x="20" y="43"/>
                    <a:pt x="0" y="16"/>
                    <a:pt x="5" y="0"/>
                  </a:cubicBezTo>
                  <a:cubicBezTo>
                    <a:pt x="5" y="0"/>
                    <a:pt x="30" y="0"/>
                    <a:pt x="45" y="11"/>
                  </a:cubicBezTo>
                  <a:cubicBezTo>
                    <a:pt x="45" y="11"/>
                    <a:pt x="64" y="22"/>
                    <a:pt x="64" y="4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1" name="Freeform 604"/>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26" y="48"/>
                    <a:pt x="20" y="35"/>
                  </a:cubicBezTo>
                  <a:cubicBezTo>
                    <a:pt x="20" y="35"/>
                    <a:pt x="0" y="14"/>
                    <a:pt x="7" y="0"/>
                  </a:cubicBezTo>
                  <a:cubicBezTo>
                    <a:pt x="7" y="0"/>
                    <a:pt x="32" y="7"/>
                    <a:pt x="45" y="14"/>
                  </a:cubicBezTo>
                  <a:cubicBezTo>
                    <a:pt x="45" y="14"/>
                    <a:pt x="52" y="21"/>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2" name="Freeform 605"/>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0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4"/>
                  </a:moveTo>
                  <a:cubicBezTo>
                    <a:pt x="64" y="44"/>
                    <a:pt x="38" y="48"/>
                    <a:pt x="16" y="39"/>
                  </a:cubicBezTo>
                  <a:cubicBezTo>
                    <a:pt x="16" y="39"/>
                    <a:pt x="0" y="15"/>
                    <a:pt x="0" y="0"/>
                  </a:cubicBezTo>
                  <a:cubicBezTo>
                    <a:pt x="0" y="0"/>
                    <a:pt x="27" y="0"/>
                    <a:pt x="43" y="10"/>
                  </a:cubicBezTo>
                  <a:cubicBezTo>
                    <a:pt x="43" y="10"/>
                    <a:pt x="64" y="20"/>
                    <a:pt x="64" y="4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3" name="Freeform 606"/>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32" y="48"/>
                    <a:pt x="20" y="36"/>
                  </a:cubicBezTo>
                  <a:cubicBezTo>
                    <a:pt x="20" y="36"/>
                    <a:pt x="0" y="12"/>
                    <a:pt x="7" y="0"/>
                  </a:cubicBezTo>
                  <a:cubicBezTo>
                    <a:pt x="7" y="0"/>
                    <a:pt x="32" y="6"/>
                    <a:pt x="45" y="12"/>
                  </a:cubicBezTo>
                  <a:cubicBezTo>
                    <a:pt x="45" y="12"/>
                    <a:pt x="52" y="18"/>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4" name="Freeform 607"/>
            <p:cNvSpPr>
              <a:spLocks/>
            </p:cNvSpPr>
            <p:nvPr/>
          </p:nvSpPr>
          <p:spPr bwMode="auto">
            <a:xfrm>
              <a:off x="6048375" y="5187951"/>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38" y="32"/>
                    <a:pt x="22" y="26"/>
                  </a:cubicBezTo>
                  <a:cubicBezTo>
                    <a:pt x="22" y="26"/>
                    <a:pt x="0" y="13"/>
                    <a:pt x="6" y="0"/>
                  </a:cubicBezTo>
                  <a:cubicBezTo>
                    <a:pt x="6" y="0"/>
                    <a:pt x="32" y="0"/>
                    <a:pt x="43" y="7"/>
                  </a:cubicBezTo>
                  <a:cubicBezTo>
                    <a:pt x="43" y="7"/>
                    <a:pt x="64" y="20"/>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5" name="Freeform 609"/>
            <p:cNvSpPr>
              <a:spLocks/>
            </p:cNvSpPr>
            <p:nvPr/>
          </p:nvSpPr>
          <p:spPr bwMode="auto">
            <a:xfrm>
              <a:off x="6057901" y="519906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2" y="16"/>
                    <a:pt x="11" y="12"/>
                  </a:cubicBezTo>
                  <a:cubicBezTo>
                    <a:pt x="11" y="12"/>
                    <a:pt x="0" y="4"/>
                    <a:pt x="0" y="0"/>
                  </a:cubicBezTo>
                  <a:cubicBezTo>
                    <a:pt x="0" y="0"/>
                    <a:pt x="22" y="0"/>
                    <a:pt x="32" y="4"/>
                  </a:cubicBezTo>
                  <a:cubicBezTo>
                    <a:pt x="32" y="4"/>
                    <a:pt x="38" y="4"/>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6" name="Freeform 610"/>
            <p:cNvSpPr>
              <a:spLocks/>
            </p:cNvSpPr>
            <p:nvPr/>
          </p:nvSpPr>
          <p:spPr bwMode="auto">
            <a:xfrm>
              <a:off x="6048376" y="5208588"/>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7"/>
                  </a:moveTo>
                  <a:cubicBezTo>
                    <a:pt x="64" y="27"/>
                    <a:pt x="39" y="32"/>
                    <a:pt x="20" y="27"/>
                  </a:cubicBezTo>
                  <a:cubicBezTo>
                    <a:pt x="20" y="27"/>
                    <a:pt x="0" y="11"/>
                    <a:pt x="7" y="0"/>
                  </a:cubicBezTo>
                  <a:cubicBezTo>
                    <a:pt x="7" y="0"/>
                    <a:pt x="32" y="0"/>
                    <a:pt x="45" y="6"/>
                  </a:cubicBezTo>
                  <a:cubicBezTo>
                    <a:pt x="45" y="6"/>
                    <a:pt x="64" y="16"/>
                    <a:pt x="64" y="2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7" name="Freeform 611"/>
            <p:cNvSpPr>
              <a:spLocks/>
            </p:cNvSpPr>
            <p:nvPr/>
          </p:nvSpPr>
          <p:spPr bwMode="auto">
            <a:xfrm>
              <a:off x="6048376" y="52085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4" y="32"/>
                    <a:pt x="12" y="24"/>
                  </a:cubicBezTo>
                  <a:cubicBezTo>
                    <a:pt x="12" y="24"/>
                    <a:pt x="0" y="8"/>
                    <a:pt x="6" y="0"/>
                  </a:cubicBezTo>
                  <a:cubicBezTo>
                    <a:pt x="6" y="0"/>
                    <a:pt x="24" y="0"/>
                    <a:pt x="36" y="8"/>
                  </a:cubicBezTo>
                  <a:cubicBezTo>
                    <a:pt x="36" y="8"/>
                    <a:pt x="36" y="16"/>
                    <a:pt x="48"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8" name="Freeform 612"/>
            <p:cNvSpPr>
              <a:spLocks/>
            </p:cNvSpPr>
            <p:nvPr/>
          </p:nvSpPr>
          <p:spPr bwMode="auto">
            <a:xfrm>
              <a:off x="6048376" y="5219701"/>
              <a:ext cx="30163" cy="30163"/>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0"/>
                  </a:moveTo>
                  <a:cubicBezTo>
                    <a:pt x="48" y="40"/>
                    <a:pt x="32" y="48"/>
                    <a:pt x="11" y="40"/>
                  </a:cubicBezTo>
                  <a:cubicBezTo>
                    <a:pt x="11" y="40"/>
                    <a:pt x="0" y="16"/>
                    <a:pt x="0" y="0"/>
                  </a:cubicBezTo>
                  <a:cubicBezTo>
                    <a:pt x="0" y="0"/>
                    <a:pt x="22" y="0"/>
                    <a:pt x="32" y="8"/>
                  </a:cubicBezTo>
                  <a:cubicBezTo>
                    <a:pt x="32" y="8"/>
                    <a:pt x="48" y="24"/>
                    <a:pt x="48" y="4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9" name="Freeform 613"/>
            <p:cNvSpPr>
              <a:spLocks/>
            </p:cNvSpPr>
            <p:nvPr/>
          </p:nvSpPr>
          <p:spPr bwMode="auto">
            <a:xfrm>
              <a:off x="6048376" y="5229226"/>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1" y="16"/>
                    <a:pt x="14" y="12"/>
                  </a:cubicBezTo>
                  <a:cubicBezTo>
                    <a:pt x="14" y="12"/>
                    <a:pt x="0" y="4"/>
                    <a:pt x="0" y="0"/>
                  </a:cubicBezTo>
                  <a:cubicBezTo>
                    <a:pt x="0" y="0"/>
                    <a:pt x="28" y="0"/>
                    <a:pt x="35" y="4"/>
                  </a:cubicBezTo>
                  <a:cubicBezTo>
                    <a:pt x="35" y="4"/>
                    <a:pt x="42" y="8"/>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0" name="Freeform 614"/>
            <p:cNvSpPr>
              <a:spLocks/>
            </p:cNvSpPr>
            <p:nvPr/>
          </p:nvSpPr>
          <p:spPr bwMode="auto">
            <a:xfrm>
              <a:off x="6048376" y="524033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9" y="32"/>
                    <a:pt x="15" y="32"/>
                  </a:cubicBezTo>
                  <a:cubicBezTo>
                    <a:pt x="15" y="32"/>
                    <a:pt x="0" y="13"/>
                    <a:pt x="5" y="0"/>
                  </a:cubicBezTo>
                  <a:cubicBezTo>
                    <a:pt x="5" y="0"/>
                    <a:pt x="24" y="0"/>
                    <a:pt x="34" y="7"/>
                  </a:cubicBezTo>
                  <a:cubicBezTo>
                    <a:pt x="34" y="7"/>
                    <a:pt x="48" y="13"/>
                    <a:pt x="48"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1" name="Freeform 615"/>
            <p:cNvSpPr>
              <a:spLocks/>
            </p:cNvSpPr>
            <p:nvPr/>
          </p:nvSpPr>
          <p:spPr bwMode="auto">
            <a:xfrm>
              <a:off x="6048376" y="5249863"/>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1" y="16"/>
                    <a:pt x="14" y="12"/>
                  </a:cubicBezTo>
                  <a:cubicBezTo>
                    <a:pt x="14" y="12"/>
                    <a:pt x="0" y="4"/>
                    <a:pt x="0" y="0"/>
                  </a:cubicBezTo>
                  <a:cubicBezTo>
                    <a:pt x="0" y="0"/>
                    <a:pt x="21" y="0"/>
                    <a:pt x="35" y="4"/>
                  </a:cubicBezTo>
                  <a:cubicBezTo>
                    <a:pt x="35" y="4"/>
                    <a:pt x="35" y="8"/>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2" name="Freeform 616"/>
            <p:cNvSpPr>
              <a:spLocks/>
            </p:cNvSpPr>
            <p:nvPr/>
          </p:nvSpPr>
          <p:spPr bwMode="auto">
            <a:xfrm>
              <a:off x="6048376" y="5260976"/>
              <a:ext cx="39688"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43" y="32"/>
                    <a:pt x="15" y="27"/>
                  </a:cubicBezTo>
                  <a:cubicBezTo>
                    <a:pt x="15" y="27"/>
                    <a:pt x="0" y="11"/>
                    <a:pt x="0" y="0"/>
                  </a:cubicBezTo>
                  <a:cubicBezTo>
                    <a:pt x="0" y="0"/>
                    <a:pt x="29" y="0"/>
                    <a:pt x="50" y="11"/>
                  </a:cubicBezTo>
                  <a:cubicBezTo>
                    <a:pt x="50" y="11"/>
                    <a:pt x="64" y="16"/>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3" name="Freeform 617"/>
            <p:cNvSpPr>
              <a:spLocks/>
            </p:cNvSpPr>
            <p:nvPr/>
          </p:nvSpPr>
          <p:spPr bwMode="auto">
            <a:xfrm>
              <a:off x="6057901" y="5260976"/>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32"/>
                  </a:moveTo>
                  <a:cubicBezTo>
                    <a:pt x="32" y="32"/>
                    <a:pt x="14" y="32"/>
                    <a:pt x="10" y="24"/>
                  </a:cubicBezTo>
                  <a:cubicBezTo>
                    <a:pt x="10" y="24"/>
                    <a:pt x="0" y="8"/>
                    <a:pt x="5" y="0"/>
                  </a:cubicBezTo>
                  <a:cubicBezTo>
                    <a:pt x="5" y="0"/>
                    <a:pt x="19" y="8"/>
                    <a:pt x="23" y="8"/>
                  </a:cubicBezTo>
                  <a:cubicBezTo>
                    <a:pt x="23" y="8"/>
                    <a:pt x="28" y="16"/>
                    <a:pt x="32"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4" name="Freeform 618"/>
            <p:cNvSpPr>
              <a:spLocks/>
            </p:cNvSpPr>
            <p:nvPr/>
          </p:nvSpPr>
          <p:spPr bwMode="auto">
            <a:xfrm>
              <a:off x="6057901" y="5281613"/>
              <a:ext cx="41275" cy="9525"/>
            </a:xfrm>
            <a:custGeom>
              <a:avLst/>
              <a:gdLst>
                <a:gd name="T0" fmla="*/ 2147483647 w 64"/>
                <a:gd name="T1" fmla="*/ 2147483647 h 16"/>
                <a:gd name="T2" fmla="*/ 2147483647 w 64"/>
                <a:gd name="T3" fmla="*/ 2147483647 h 16"/>
                <a:gd name="T4" fmla="*/ 2147483647 w 64"/>
                <a:gd name="T5" fmla="*/ 0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16"/>
                  </a:moveTo>
                  <a:cubicBezTo>
                    <a:pt x="64" y="16"/>
                    <a:pt x="39" y="16"/>
                    <a:pt x="20" y="16"/>
                  </a:cubicBezTo>
                  <a:cubicBezTo>
                    <a:pt x="20" y="16"/>
                    <a:pt x="0" y="7"/>
                    <a:pt x="7" y="0"/>
                  </a:cubicBezTo>
                  <a:cubicBezTo>
                    <a:pt x="7" y="0"/>
                    <a:pt x="32" y="0"/>
                    <a:pt x="45" y="4"/>
                  </a:cubicBezTo>
                  <a:cubicBezTo>
                    <a:pt x="45" y="4"/>
                    <a:pt x="64" y="7"/>
                    <a:pt x="64"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5" name="Freeform 619"/>
            <p:cNvSpPr>
              <a:spLocks/>
            </p:cNvSpPr>
            <p:nvPr/>
          </p:nvSpPr>
          <p:spPr bwMode="auto">
            <a:xfrm>
              <a:off x="6069013" y="528161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3"/>
                  </a:moveTo>
                  <a:cubicBezTo>
                    <a:pt x="48" y="13"/>
                    <a:pt x="21" y="16"/>
                    <a:pt x="7" y="13"/>
                  </a:cubicBezTo>
                  <a:cubicBezTo>
                    <a:pt x="7" y="13"/>
                    <a:pt x="0" y="7"/>
                    <a:pt x="0" y="0"/>
                  </a:cubicBezTo>
                  <a:cubicBezTo>
                    <a:pt x="0" y="0"/>
                    <a:pt x="21" y="4"/>
                    <a:pt x="35" y="7"/>
                  </a:cubicBezTo>
                  <a:cubicBezTo>
                    <a:pt x="35" y="7"/>
                    <a:pt x="35" y="7"/>
                    <a:pt x="48" y="1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6" name="Freeform 620"/>
            <p:cNvSpPr>
              <a:spLocks/>
            </p:cNvSpPr>
            <p:nvPr/>
          </p:nvSpPr>
          <p:spPr bwMode="auto">
            <a:xfrm>
              <a:off x="6127751" y="5095876"/>
              <a:ext cx="41275" cy="41275"/>
            </a:xfrm>
            <a:custGeom>
              <a:avLst/>
              <a:gdLst>
                <a:gd name="T0" fmla="*/ 2147483647 w 64"/>
                <a:gd name="T1" fmla="*/ 2147483647 h 64"/>
                <a:gd name="T2" fmla="*/ 2147483647 w 64"/>
                <a:gd name="T3" fmla="*/ 2147483647 h 64"/>
                <a:gd name="T4" fmla="*/ 2147483647 w 64"/>
                <a:gd name="T5" fmla="*/ 0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8"/>
                  </a:moveTo>
                  <a:cubicBezTo>
                    <a:pt x="64" y="58"/>
                    <a:pt x="38" y="64"/>
                    <a:pt x="16" y="52"/>
                  </a:cubicBezTo>
                  <a:cubicBezTo>
                    <a:pt x="16" y="52"/>
                    <a:pt x="0" y="26"/>
                    <a:pt x="6" y="0"/>
                  </a:cubicBezTo>
                  <a:cubicBezTo>
                    <a:pt x="6" y="0"/>
                    <a:pt x="32" y="0"/>
                    <a:pt x="43" y="13"/>
                  </a:cubicBezTo>
                  <a:cubicBezTo>
                    <a:pt x="43" y="13"/>
                    <a:pt x="64" y="32"/>
                    <a:pt x="64" y="5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7" name="Freeform 621"/>
            <p:cNvSpPr>
              <a:spLocks/>
            </p:cNvSpPr>
            <p:nvPr/>
          </p:nvSpPr>
          <p:spPr bwMode="auto">
            <a:xfrm>
              <a:off x="6127751" y="5105401"/>
              <a:ext cx="41275"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8"/>
                  </a:moveTo>
                  <a:cubicBezTo>
                    <a:pt x="64" y="28"/>
                    <a:pt x="29" y="32"/>
                    <a:pt x="15" y="23"/>
                  </a:cubicBezTo>
                  <a:cubicBezTo>
                    <a:pt x="15" y="23"/>
                    <a:pt x="0" y="5"/>
                    <a:pt x="0" y="0"/>
                  </a:cubicBezTo>
                  <a:cubicBezTo>
                    <a:pt x="0" y="0"/>
                    <a:pt x="29" y="0"/>
                    <a:pt x="43" y="5"/>
                  </a:cubicBezTo>
                  <a:cubicBezTo>
                    <a:pt x="43" y="5"/>
                    <a:pt x="50" y="14"/>
                    <a:pt x="64"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8" name="Freeform 622"/>
            <p:cNvSpPr>
              <a:spLocks/>
            </p:cNvSpPr>
            <p:nvPr/>
          </p:nvSpPr>
          <p:spPr bwMode="auto">
            <a:xfrm>
              <a:off x="6138863" y="5075238"/>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2147483647 w 64"/>
                <a:gd name="T11" fmla="*/ 0 h 48"/>
                <a:gd name="T12" fmla="*/ 0 60000 65536"/>
                <a:gd name="T13" fmla="*/ 0 60000 65536"/>
                <a:gd name="T14" fmla="*/ 0 60000 65536"/>
                <a:gd name="T15" fmla="*/ 0 60000 65536"/>
                <a:gd name="T16" fmla="*/ 0 60000 65536"/>
                <a:gd name="T17" fmla="*/ 0 60000 65536"/>
                <a:gd name="T18" fmla="*/ 0 w 64"/>
                <a:gd name="T19" fmla="*/ 0 h 48"/>
                <a:gd name="T20" fmla="*/ 64 w 6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4" h="48">
                  <a:moveTo>
                    <a:pt x="18" y="0"/>
                  </a:moveTo>
                  <a:cubicBezTo>
                    <a:pt x="30" y="0"/>
                    <a:pt x="41" y="5"/>
                    <a:pt x="47" y="10"/>
                  </a:cubicBezTo>
                  <a:cubicBezTo>
                    <a:pt x="47" y="10"/>
                    <a:pt x="64" y="20"/>
                    <a:pt x="64" y="44"/>
                  </a:cubicBezTo>
                  <a:cubicBezTo>
                    <a:pt x="64" y="44"/>
                    <a:pt x="41" y="48"/>
                    <a:pt x="18" y="39"/>
                  </a:cubicBezTo>
                  <a:cubicBezTo>
                    <a:pt x="18" y="39"/>
                    <a:pt x="6" y="29"/>
                    <a:pt x="0" y="20"/>
                  </a:cubicBezTo>
                  <a:cubicBezTo>
                    <a:pt x="0" y="20"/>
                    <a:pt x="18" y="0"/>
                    <a:pt x="1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9" name="Freeform 623"/>
            <p:cNvSpPr>
              <a:spLocks/>
            </p:cNvSpPr>
            <p:nvPr/>
          </p:nvSpPr>
          <p:spPr bwMode="auto">
            <a:xfrm>
              <a:off x="6148388" y="5075238"/>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0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6" y="0"/>
                  </a:moveTo>
                  <a:cubicBezTo>
                    <a:pt x="12" y="6"/>
                    <a:pt x="24" y="6"/>
                    <a:pt x="30" y="12"/>
                  </a:cubicBezTo>
                  <a:cubicBezTo>
                    <a:pt x="30" y="12"/>
                    <a:pt x="36" y="18"/>
                    <a:pt x="48" y="42"/>
                  </a:cubicBezTo>
                  <a:cubicBezTo>
                    <a:pt x="48" y="42"/>
                    <a:pt x="18" y="48"/>
                    <a:pt x="6" y="36"/>
                  </a:cubicBezTo>
                  <a:cubicBezTo>
                    <a:pt x="6" y="36"/>
                    <a:pt x="0" y="24"/>
                    <a:pt x="0" y="12"/>
                  </a:cubicBezTo>
                  <a:cubicBezTo>
                    <a:pt x="0" y="1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0" name="Freeform 624"/>
            <p:cNvSpPr>
              <a:spLocks/>
            </p:cNvSpPr>
            <p:nvPr/>
          </p:nvSpPr>
          <p:spPr bwMode="auto">
            <a:xfrm>
              <a:off x="6148388" y="5054601"/>
              <a:ext cx="30163" cy="20638"/>
            </a:xfrm>
            <a:custGeom>
              <a:avLst/>
              <a:gdLst>
                <a:gd name="T0" fmla="*/ 0 w 48"/>
                <a:gd name="T1" fmla="*/ 0 h 32"/>
                <a:gd name="T2" fmla="*/ 2147483647 w 48"/>
                <a:gd name="T3" fmla="*/ 0 h 32"/>
                <a:gd name="T4" fmla="*/ 2147483647 w 48"/>
                <a:gd name="T5" fmla="*/ 2147483647 h 32"/>
                <a:gd name="T6" fmla="*/ 0 w 48"/>
                <a:gd name="T7" fmla="*/ 2147483647 h 32"/>
                <a:gd name="T8" fmla="*/ 0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0"/>
                  </a:moveTo>
                  <a:cubicBezTo>
                    <a:pt x="7" y="0"/>
                    <a:pt x="7" y="0"/>
                    <a:pt x="14" y="0"/>
                  </a:cubicBezTo>
                  <a:cubicBezTo>
                    <a:pt x="14" y="0"/>
                    <a:pt x="42" y="5"/>
                    <a:pt x="48" y="19"/>
                  </a:cubicBezTo>
                  <a:cubicBezTo>
                    <a:pt x="48" y="19"/>
                    <a:pt x="28" y="28"/>
                    <a:pt x="0" y="32"/>
                  </a:cubicBezTo>
                  <a:cubicBezTo>
                    <a:pt x="0" y="32"/>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1" name="Freeform 625"/>
            <p:cNvSpPr>
              <a:spLocks/>
            </p:cNvSpPr>
            <p:nvPr/>
          </p:nvSpPr>
          <p:spPr bwMode="auto">
            <a:xfrm>
              <a:off x="6148388" y="5054601"/>
              <a:ext cx="20638" cy="20638"/>
            </a:xfrm>
            <a:custGeom>
              <a:avLst/>
              <a:gdLst>
                <a:gd name="T0" fmla="*/ 2147483647 w 32"/>
                <a:gd name="T1" fmla="*/ 0 h 32"/>
                <a:gd name="T2" fmla="*/ 2147483647 w 32"/>
                <a:gd name="T3" fmla="*/ 0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6" y="0"/>
                  </a:moveTo>
                  <a:cubicBezTo>
                    <a:pt x="6" y="0"/>
                    <a:pt x="6" y="0"/>
                    <a:pt x="6" y="0"/>
                  </a:cubicBezTo>
                  <a:cubicBezTo>
                    <a:pt x="6" y="0"/>
                    <a:pt x="16" y="7"/>
                    <a:pt x="32" y="20"/>
                  </a:cubicBezTo>
                  <a:cubicBezTo>
                    <a:pt x="32" y="20"/>
                    <a:pt x="16" y="26"/>
                    <a:pt x="0" y="32"/>
                  </a:cubicBezTo>
                  <a:cubicBezTo>
                    <a:pt x="0" y="3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2" name="Freeform 626"/>
            <p:cNvSpPr>
              <a:spLocks noEditPoints="1"/>
            </p:cNvSpPr>
            <p:nvPr/>
          </p:nvSpPr>
          <p:spPr bwMode="auto">
            <a:xfrm>
              <a:off x="6138863" y="5003801"/>
              <a:ext cx="68263" cy="133350"/>
            </a:xfrm>
            <a:custGeom>
              <a:avLst/>
              <a:gdLst>
                <a:gd name="T0" fmla="*/ 2147483647 w 108"/>
                <a:gd name="T1" fmla="*/ 2147483647 h 207"/>
                <a:gd name="T2" fmla="*/ 2147483647 w 108"/>
                <a:gd name="T3" fmla="*/ 2147483647 h 207"/>
                <a:gd name="T4" fmla="*/ 2147483647 w 108"/>
                <a:gd name="T5" fmla="*/ 2147483647 h 207"/>
                <a:gd name="T6" fmla="*/ 2147483647 w 108"/>
                <a:gd name="T7" fmla="*/ 2147483647 h 207"/>
                <a:gd name="T8" fmla="*/ 2147483647 w 108"/>
                <a:gd name="T9" fmla="*/ 2147483647 h 207"/>
                <a:gd name="T10" fmla="*/ 2147483647 w 108"/>
                <a:gd name="T11" fmla="*/ 2147483647 h 207"/>
                <a:gd name="T12" fmla="*/ 2147483647 w 108"/>
                <a:gd name="T13" fmla="*/ 2147483647 h 207"/>
                <a:gd name="T14" fmla="*/ 2147483647 w 108"/>
                <a:gd name="T15" fmla="*/ 2147483647 h 207"/>
                <a:gd name="T16" fmla="*/ 2147483647 w 108"/>
                <a:gd name="T17" fmla="*/ 2147483647 h 207"/>
                <a:gd name="T18" fmla="*/ 2147483647 w 108"/>
                <a:gd name="T19" fmla="*/ 2147483647 h 207"/>
                <a:gd name="T20" fmla="*/ 2147483647 w 108"/>
                <a:gd name="T21" fmla="*/ 2147483647 h 207"/>
                <a:gd name="T22" fmla="*/ 2147483647 w 108"/>
                <a:gd name="T23" fmla="*/ 2147483647 h 207"/>
                <a:gd name="T24" fmla="*/ 2147483647 w 108"/>
                <a:gd name="T25" fmla="*/ 2147483647 h 207"/>
                <a:gd name="T26" fmla="*/ 2147483647 w 108"/>
                <a:gd name="T27" fmla="*/ 2147483647 h 207"/>
                <a:gd name="T28" fmla="*/ 2147483647 w 108"/>
                <a:gd name="T29" fmla="*/ 2147483647 h 207"/>
                <a:gd name="T30" fmla="*/ 2147483647 w 108"/>
                <a:gd name="T31" fmla="*/ 2147483647 h 207"/>
                <a:gd name="T32" fmla="*/ 2147483647 w 108"/>
                <a:gd name="T33" fmla="*/ 2147483647 h 207"/>
                <a:gd name="T34" fmla="*/ 2147483647 w 108"/>
                <a:gd name="T35" fmla="*/ 2147483647 h 207"/>
                <a:gd name="T36" fmla="*/ 2147483647 w 108"/>
                <a:gd name="T37" fmla="*/ 2147483647 h 207"/>
                <a:gd name="T38" fmla="*/ 2147483647 w 108"/>
                <a:gd name="T39" fmla="*/ 2147483647 h 207"/>
                <a:gd name="T40" fmla="*/ 2147483647 w 108"/>
                <a:gd name="T41" fmla="*/ 2147483647 h 207"/>
                <a:gd name="T42" fmla="*/ 2147483647 w 108"/>
                <a:gd name="T43" fmla="*/ 2147483647 h 207"/>
                <a:gd name="T44" fmla="*/ 2147483647 w 108"/>
                <a:gd name="T45" fmla="*/ 2147483647 h 207"/>
                <a:gd name="T46" fmla="*/ 2147483647 w 108"/>
                <a:gd name="T47" fmla="*/ 2147483647 h 207"/>
                <a:gd name="T48" fmla="*/ 2147483647 w 108"/>
                <a:gd name="T49" fmla="*/ 2147483647 h 207"/>
                <a:gd name="T50" fmla="*/ 2147483647 w 108"/>
                <a:gd name="T51" fmla="*/ 2147483647 h 207"/>
                <a:gd name="T52" fmla="*/ 2147483647 w 108"/>
                <a:gd name="T53" fmla="*/ 2147483647 h 207"/>
                <a:gd name="T54" fmla="*/ 2147483647 w 108"/>
                <a:gd name="T55" fmla="*/ 2147483647 h 207"/>
                <a:gd name="T56" fmla="*/ 2147483647 w 108"/>
                <a:gd name="T57" fmla="*/ 2147483647 h 207"/>
                <a:gd name="T58" fmla="*/ 2147483647 w 108"/>
                <a:gd name="T59" fmla="*/ 2147483647 h 207"/>
                <a:gd name="T60" fmla="*/ 2147483647 w 108"/>
                <a:gd name="T61" fmla="*/ 2147483647 h 207"/>
                <a:gd name="T62" fmla="*/ 2147483647 w 108"/>
                <a:gd name="T63" fmla="*/ 2147483647 h 207"/>
                <a:gd name="T64" fmla="*/ 2147483647 w 108"/>
                <a:gd name="T65" fmla="*/ 2147483647 h 207"/>
                <a:gd name="T66" fmla="*/ 2147483647 w 108"/>
                <a:gd name="T67" fmla="*/ 2147483647 h 207"/>
                <a:gd name="T68" fmla="*/ 2147483647 w 108"/>
                <a:gd name="T69" fmla="*/ 2147483647 h 207"/>
                <a:gd name="T70" fmla="*/ 2147483647 w 108"/>
                <a:gd name="T71" fmla="*/ 2147483647 h 207"/>
                <a:gd name="T72" fmla="*/ 2147483647 w 108"/>
                <a:gd name="T73" fmla="*/ 2147483647 h 207"/>
                <a:gd name="T74" fmla="*/ 2147483647 w 108"/>
                <a:gd name="T75" fmla="*/ 2147483647 h 207"/>
                <a:gd name="T76" fmla="*/ 2147483647 w 108"/>
                <a:gd name="T77" fmla="*/ 2147483647 h 207"/>
                <a:gd name="T78" fmla="*/ 2147483647 w 108"/>
                <a:gd name="T79" fmla="*/ 2147483647 h 207"/>
                <a:gd name="T80" fmla="*/ 2147483647 w 108"/>
                <a:gd name="T81" fmla="*/ 2147483647 h 207"/>
                <a:gd name="T82" fmla="*/ 2147483647 w 108"/>
                <a:gd name="T83" fmla="*/ 2147483647 h 207"/>
                <a:gd name="T84" fmla="*/ 2147483647 w 108"/>
                <a:gd name="T85" fmla="*/ 2147483647 h 207"/>
                <a:gd name="T86" fmla="*/ 2147483647 w 108"/>
                <a:gd name="T87" fmla="*/ 2147483647 h 207"/>
                <a:gd name="T88" fmla="*/ 2147483647 w 108"/>
                <a:gd name="T89" fmla="*/ 2147483647 h 207"/>
                <a:gd name="T90" fmla="*/ 2147483647 w 108"/>
                <a:gd name="T91" fmla="*/ 2147483647 h 207"/>
                <a:gd name="T92" fmla="*/ 2147483647 w 108"/>
                <a:gd name="T93" fmla="*/ 2147483647 h 207"/>
                <a:gd name="T94" fmla="*/ 2147483647 w 108"/>
                <a:gd name="T95" fmla="*/ 2147483647 h 207"/>
                <a:gd name="T96" fmla="*/ 2147483647 w 108"/>
                <a:gd name="T97" fmla="*/ 2147483647 h 207"/>
                <a:gd name="T98" fmla="*/ 2147483647 w 108"/>
                <a:gd name="T99" fmla="*/ 2147483647 h 207"/>
                <a:gd name="T100" fmla="*/ 2147483647 w 108"/>
                <a:gd name="T101" fmla="*/ 2147483647 h 207"/>
                <a:gd name="T102" fmla="*/ 0 w 108"/>
                <a:gd name="T103" fmla="*/ 2147483647 h 207"/>
                <a:gd name="T104" fmla="*/ 2147483647 w 108"/>
                <a:gd name="T105" fmla="*/ 2147483647 h 207"/>
                <a:gd name="T106" fmla="*/ 2147483647 w 108"/>
                <a:gd name="T107" fmla="*/ 2147483647 h 207"/>
                <a:gd name="T108" fmla="*/ 2147483647 w 108"/>
                <a:gd name="T109" fmla="*/ 2147483647 h 207"/>
                <a:gd name="T110" fmla="*/ 2147483647 w 108"/>
                <a:gd name="T111" fmla="*/ 2147483647 h 207"/>
                <a:gd name="T112" fmla="*/ 2147483647 w 108"/>
                <a:gd name="T113" fmla="*/ 2147483647 h 2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207"/>
                <a:gd name="T173" fmla="*/ 108 w 108"/>
                <a:gd name="T174" fmla="*/ 207 h 2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207">
                  <a:moveTo>
                    <a:pt x="55" y="192"/>
                  </a:moveTo>
                  <a:lnTo>
                    <a:pt x="57" y="191"/>
                  </a:lnTo>
                  <a:lnTo>
                    <a:pt x="67" y="186"/>
                  </a:lnTo>
                  <a:lnTo>
                    <a:pt x="74" y="201"/>
                  </a:lnTo>
                  <a:lnTo>
                    <a:pt x="64" y="206"/>
                  </a:lnTo>
                  <a:lnTo>
                    <a:pt x="62" y="207"/>
                  </a:lnTo>
                  <a:lnTo>
                    <a:pt x="55" y="192"/>
                  </a:lnTo>
                  <a:close/>
                  <a:moveTo>
                    <a:pt x="75" y="169"/>
                  </a:moveTo>
                  <a:lnTo>
                    <a:pt x="78" y="171"/>
                  </a:lnTo>
                  <a:lnTo>
                    <a:pt x="72" y="170"/>
                  </a:lnTo>
                  <a:lnTo>
                    <a:pt x="80" y="168"/>
                  </a:lnTo>
                  <a:lnTo>
                    <a:pt x="83" y="183"/>
                  </a:lnTo>
                  <a:lnTo>
                    <a:pt x="75" y="185"/>
                  </a:lnTo>
                  <a:cubicBezTo>
                    <a:pt x="73" y="186"/>
                    <a:pt x="71" y="185"/>
                    <a:pt x="69" y="184"/>
                  </a:cubicBezTo>
                  <a:lnTo>
                    <a:pt x="66" y="182"/>
                  </a:lnTo>
                  <a:lnTo>
                    <a:pt x="75" y="169"/>
                  </a:lnTo>
                  <a:close/>
                  <a:moveTo>
                    <a:pt x="70" y="161"/>
                  </a:moveTo>
                  <a:lnTo>
                    <a:pt x="76" y="161"/>
                  </a:lnTo>
                  <a:lnTo>
                    <a:pt x="87" y="161"/>
                  </a:lnTo>
                  <a:lnTo>
                    <a:pt x="87" y="177"/>
                  </a:lnTo>
                  <a:lnTo>
                    <a:pt x="76" y="177"/>
                  </a:lnTo>
                  <a:lnTo>
                    <a:pt x="70" y="177"/>
                  </a:lnTo>
                  <a:lnTo>
                    <a:pt x="70" y="161"/>
                  </a:lnTo>
                  <a:close/>
                  <a:moveTo>
                    <a:pt x="78" y="149"/>
                  </a:moveTo>
                  <a:lnTo>
                    <a:pt x="85" y="151"/>
                  </a:lnTo>
                  <a:lnTo>
                    <a:pt x="81" y="151"/>
                  </a:lnTo>
                  <a:lnTo>
                    <a:pt x="91" y="149"/>
                  </a:lnTo>
                  <a:lnTo>
                    <a:pt x="94" y="164"/>
                  </a:lnTo>
                  <a:lnTo>
                    <a:pt x="84" y="166"/>
                  </a:lnTo>
                  <a:cubicBezTo>
                    <a:pt x="83" y="167"/>
                    <a:pt x="81" y="167"/>
                    <a:pt x="80" y="166"/>
                  </a:cubicBezTo>
                  <a:lnTo>
                    <a:pt x="73" y="164"/>
                  </a:lnTo>
                  <a:lnTo>
                    <a:pt x="78" y="149"/>
                  </a:lnTo>
                  <a:close/>
                  <a:moveTo>
                    <a:pt x="77" y="137"/>
                  </a:moveTo>
                  <a:lnTo>
                    <a:pt x="81" y="138"/>
                  </a:lnTo>
                  <a:lnTo>
                    <a:pt x="89" y="140"/>
                  </a:lnTo>
                  <a:lnTo>
                    <a:pt x="97" y="142"/>
                  </a:lnTo>
                  <a:lnTo>
                    <a:pt x="100" y="143"/>
                  </a:lnTo>
                  <a:lnTo>
                    <a:pt x="97" y="158"/>
                  </a:lnTo>
                  <a:lnTo>
                    <a:pt x="92" y="157"/>
                  </a:lnTo>
                  <a:lnTo>
                    <a:pt x="86" y="155"/>
                  </a:lnTo>
                  <a:lnTo>
                    <a:pt x="78" y="153"/>
                  </a:lnTo>
                  <a:lnTo>
                    <a:pt x="74" y="152"/>
                  </a:lnTo>
                  <a:lnTo>
                    <a:pt x="77" y="137"/>
                  </a:lnTo>
                  <a:close/>
                  <a:moveTo>
                    <a:pt x="75" y="123"/>
                  </a:moveTo>
                  <a:lnTo>
                    <a:pt x="78" y="123"/>
                  </a:lnTo>
                  <a:lnTo>
                    <a:pt x="85" y="123"/>
                  </a:lnTo>
                  <a:lnTo>
                    <a:pt x="103" y="123"/>
                  </a:lnTo>
                  <a:lnTo>
                    <a:pt x="103" y="139"/>
                  </a:lnTo>
                  <a:lnTo>
                    <a:pt x="85" y="139"/>
                  </a:lnTo>
                  <a:lnTo>
                    <a:pt x="78" y="139"/>
                  </a:lnTo>
                  <a:lnTo>
                    <a:pt x="75" y="139"/>
                  </a:lnTo>
                  <a:lnTo>
                    <a:pt x="75" y="123"/>
                  </a:lnTo>
                  <a:close/>
                  <a:moveTo>
                    <a:pt x="73" y="106"/>
                  </a:moveTo>
                  <a:lnTo>
                    <a:pt x="76" y="105"/>
                  </a:lnTo>
                  <a:cubicBezTo>
                    <a:pt x="77" y="105"/>
                    <a:pt x="78" y="104"/>
                    <a:pt x="78" y="104"/>
                  </a:cubicBezTo>
                  <a:lnTo>
                    <a:pt x="85" y="104"/>
                  </a:lnTo>
                  <a:lnTo>
                    <a:pt x="95" y="106"/>
                  </a:lnTo>
                  <a:cubicBezTo>
                    <a:pt x="97" y="106"/>
                    <a:pt x="98" y="106"/>
                    <a:pt x="99" y="107"/>
                  </a:cubicBezTo>
                  <a:lnTo>
                    <a:pt x="108" y="113"/>
                  </a:lnTo>
                  <a:lnTo>
                    <a:pt x="99" y="126"/>
                  </a:lnTo>
                  <a:lnTo>
                    <a:pt x="90" y="120"/>
                  </a:lnTo>
                  <a:lnTo>
                    <a:pt x="94" y="121"/>
                  </a:lnTo>
                  <a:lnTo>
                    <a:pt x="85" y="120"/>
                  </a:lnTo>
                  <a:lnTo>
                    <a:pt x="78" y="120"/>
                  </a:lnTo>
                  <a:lnTo>
                    <a:pt x="81" y="120"/>
                  </a:lnTo>
                  <a:lnTo>
                    <a:pt x="78" y="121"/>
                  </a:lnTo>
                  <a:lnTo>
                    <a:pt x="73" y="106"/>
                  </a:lnTo>
                  <a:close/>
                  <a:moveTo>
                    <a:pt x="69" y="93"/>
                  </a:moveTo>
                  <a:lnTo>
                    <a:pt x="73" y="92"/>
                  </a:lnTo>
                  <a:lnTo>
                    <a:pt x="81" y="91"/>
                  </a:lnTo>
                  <a:cubicBezTo>
                    <a:pt x="82" y="90"/>
                    <a:pt x="83" y="90"/>
                    <a:pt x="83" y="90"/>
                  </a:cubicBezTo>
                  <a:lnTo>
                    <a:pt x="104" y="92"/>
                  </a:lnTo>
                  <a:lnTo>
                    <a:pt x="103" y="108"/>
                  </a:lnTo>
                  <a:lnTo>
                    <a:pt x="82" y="106"/>
                  </a:lnTo>
                  <a:lnTo>
                    <a:pt x="83" y="106"/>
                  </a:lnTo>
                  <a:lnTo>
                    <a:pt x="76" y="107"/>
                  </a:lnTo>
                  <a:lnTo>
                    <a:pt x="72" y="108"/>
                  </a:lnTo>
                  <a:lnTo>
                    <a:pt x="69" y="93"/>
                  </a:lnTo>
                  <a:close/>
                  <a:moveTo>
                    <a:pt x="59" y="89"/>
                  </a:moveTo>
                  <a:lnTo>
                    <a:pt x="60" y="88"/>
                  </a:lnTo>
                  <a:cubicBezTo>
                    <a:pt x="60" y="87"/>
                    <a:pt x="61" y="87"/>
                    <a:pt x="62" y="86"/>
                  </a:cubicBezTo>
                  <a:lnTo>
                    <a:pt x="68" y="83"/>
                  </a:lnTo>
                  <a:lnTo>
                    <a:pt x="80" y="77"/>
                  </a:lnTo>
                  <a:lnTo>
                    <a:pt x="100" y="69"/>
                  </a:lnTo>
                  <a:lnTo>
                    <a:pt x="106" y="84"/>
                  </a:lnTo>
                  <a:lnTo>
                    <a:pt x="87" y="92"/>
                  </a:lnTo>
                  <a:lnTo>
                    <a:pt x="75" y="98"/>
                  </a:lnTo>
                  <a:lnTo>
                    <a:pt x="69" y="101"/>
                  </a:lnTo>
                  <a:lnTo>
                    <a:pt x="71" y="99"/>
                  </a:lnTo>
                  <a:lnTo>
                    <a:pt x="70" y="100"/>
                  </a:lnTo>
                  <a:lnTo>
                    <a:pt x="59" y="89"/>
                  </a:lnTo>
                  <a:close/>
                  <a:moveTo>
                    <a:pt x="52" y="78"/>
                  </a:moveTo>
                  <a:lnTo>
                    <a:pt x="54" y="75"/>
                  </a:lnTo>
                  <a:cubicBezTo>
                    <a:pt x="54" y="74"/>
                    <a:pt x="55" y="74"/>
                    <a:pt x="55" y="73"/>
                  </a:cubicBezTo>
                  <a:lnTo>
                    <a:pt x="63" y="66"/>
                  </a:lnTo>
                  <a:cubicBezTo>
                    <a:pt x="64" y="66"/>
                    <a:pt x="64" y="66"/>
                    <a:pt x="65" y="65"/>
                  </a:cubicBezTo>
                  <a:lnTo>
                    <a:pt x="95" y="50"/>
                  </a:lnTo>
                  <a:lnTo>
                    <a:pt x="102" y="65"/>
                  </a:lnTo>
                  <a:lnTo>
                    <a:pt x="72" y="80"/>
                  </a:lnTo>
                  <a:lnTo>
                    <a:pt x="74" y="78"/>
                  </a:lnTo>
                  <a:lnTo>
                    <a:pt x="66" y="85"/>
                  </a:lnTo>
                  <a:lnTo>
                    <a:pt x="67" y="84"/>
                  </a:lnTo>
                  <a:lnTo>
                    <a:pt x="65" y="87"/>
                  </a:lnTo>
                  <a:lnTo>
                    <a:pt x="52" y="78"/>
                  </a:lnTo>
                  <a:close/>
                  <a:moveTo>
                    <a:pt x="46" y="67"/>
                  </a:moveTo>
                  <a:lnTo>
                    <a:pt x="47" y="64"/>
                  </a:lnTo>
                  <a:cubicBezTo>
                    <a:pt x="47" y="63"/>
                    <a:pt x="48" y="62"/>
                    <a:pt x="48" y="62"/>
                  </a:cubicBezTo>
                  <a:lnTo>
                    <a:pt x="54" y="54"/>
                  </a:lnTo>
                  <a:cubicBezTo>
                    <a:pt x="54" y="53"/>
                    <a:pt x="55" y="53"/>
                    <a:pt x="55" y="52"/>
                  </a:cubicBezTo>
                  <a:lnTo>
                    <a:pt x="67" y="42"/>
                  </a:lnTo>
                  <a:cubicBezTo>
                    <a:pt x="68" y="42"/>
                    <a:pt x="68" y="42"/>
                    <a:pt x="69" y="41"/>
                  </a:cubicBezTo>
                  <a:lnTo>
                    <a:pt x="89" y="31"/>
                  </a:lnTo>
                  <a:lnTo>
                    <a:pt x="96" y="46"/>
                  </a:lnTo>
                  <a:lnTo>
                    <a:pt x="76" y="56"/>
                  </a:lnTo>
                  <a:lnTo>
                    <a:pt x="78" y="55"/>
                  </a:lnTo>
                  <a:lnTo>
                    <a:pt x="66" y="65"/>
                  </a:lnTo>
                  <a:lnTo>
                    <a:pt x="67" y="63"/>
                  </a:lnTo>
                  <a:lnTo>
                    <a:pt x="61" y="71"/>
                  </a:lnTo>
                  <a:lnTo>
                    <a:pt x="62" y="69"/>
                  </a:lnTo>
                  <a:lnTo>
                    <a:pt x="61" y="72"/>
                  </a:lnTo>
                  <a:lnTo>
                    <a:pt x="46" y="67"/>
                  </a:lnTo>
                  <a:close/>
                  <a:moveTo>
                    <a:pt x="34" y="55"/>
                  </a:moveTo>
                  <a:lnTo>
                    <a:pt x="35" y="52"/>
                  </a:lnTo>
                  <a:cubicBezTo>
                    <a:pt x="35" y="51"/>
                    <a:pt x="36" y="50"/>
                    <a:pt x="36" y="50"/>
                  </a:cubicBezTo>
                  <a:lnTo>
                    <a:pt x="42" y="42"/>
                  </a:lnTo>
                  <a:cubicBezTo>
                    <a:pt x="42" y="41"/>
                    <a:pt x="43" y="41"/>
                    <a:pt x="43" y="40"/>
                  </a:cubicBezTo>
                  <a:lnTo>
                    <a:pt x="55" y="30"/>
                  </a:lnTo>
                  <a:cubicBezTo>
                    <a:pt x="56" y="30"/>
                    <a:pt x="56" y="30"/>
                    <a:pt x="57" y="29"/>
                  </a:cubicBezTo>
                  <a:lnTo>
                    <a:pt x="78" y="19"/>
                  </a:lnTo>
                  <a:lnTo>
                    <a:pt x="85" y="34"/>
                  </a:lnTo>
                  <a:lnTo>
                    <a:pt x="64" y="44"/>
                  </a:lnTo>
                  <a:lnTo>
                    <a:pt x="66" y="43"/>
                  </a:lnTo>
                  <a:lnTo>
                    <a:pt x="54" y="53"/>
                  </a:lnTo>
                  <a:lnTo>
                    <a:pt x="55" y="51"/>
                  </a:lnTo>
                  <a:lnTo>
                    <a:pt x="49" y="59"/>
                  </a:lnTo>
                  <a:lnTo>
                    <a:pt x="50" y="57"/>
                  </a:lnTo>
                  <a:lnTo>
                    <a:pt x="49" y="60"/>
                  </a:lnTo>
                  <a:lnTo>
                    <a:pt x="34" y="55"/>
                  </a:lnTo>
                  <a:close/>
                  <a:moveTo>
                    <a:pt x="17" y="42"/>
                  </a:moveTo>
                  <a:lnTo>
                    <a:pt x="19" y="38"/>
                  </a:lnTo>
                  <a:cubicBezTo>
                    <a:pt x="20" y="37"/>
                    <a:pt x="20" y="36"/>
                    <a:pt x="21" y="35"/>
                  </a:cubicBezTo>
                  <a:lnTo>
                    <a:pt x="30" y="27"/>
                  </a:lnTo>
                  <a:cubicBezTo>
                    <a:pt x="31" y="27"/>
                    <a:pt x="31" y="27"/>
                    <a:pt x="32" y="26"/>
                  </a:cubicBezTo>
                  <a:lnTo>
                    <a:pt x="48" y="17"/>
                  </a:lnTo>
                  <a:cubicBezTo>
                    <a:pt x="48" y="17"/>
                    <a:pt x="49" y="17"/>
                    <a:pt x="50" y="17"/>
                  </a:cubicBezTo>
                  <a:lnTo>
                    <a:pt x="74" y="13"/>
                  </a:lnTo>
                  <a:lnTo>
                    <a:pt x="77" y="28"/>
                  </a:lnTo>
                  <a:lnTo>
                    <a:pt x="53" y="32"/>
                  </a:lnTo>
                  <a:lnTo>
                    <a:pt x="55" y="31"/>
                  </a:lnTo>
                  <a:lnTo>
                    <a:pt x="39" y="40"/>
                  </a:lnTo>
                  <a:lnTo>
                    <a:pt x="41" y="39"/>
                  </a:lnTo>
                  <a:lnTo>
                    <a:pt x="32" y="47"/>
                  </a:lnTo>
                  <a:lnTo>
                    <a:pt x="34" y="45"/>
                  </a:lnTo>
                  <a:lnTo>
                    <a:pt x="32" y="49"/>
                  </a:lnTo>
                  <a:lnTo>
                    <a:pt x="17" y="42"/>
                  </a:lnTo>
                  <a:close/>
                  <a:moveTo>
                    <a:pt x="0" y="29"/>
                  </a:moveTo>
                  <a:lnTo>
                    <a:pt x="2" y="25"/>
                  </a:lnTo>
                  <a:cubicBezTo>
                    <a:pt x="3" y="24"/>
                    <a:pt x="3" y="24"/>
                    <a:pt x="3" y="23"/>
                  </a:cubicBezTo>
                  <a:lnTo>
                    <a:pt x="10" y="15"/>
                  </a:lnTo>
                  <a:cubicBezTo>
                    <a:pt x="11" y="14"/>
                    <a:pt x="12" y="14"/>
                    <a:pt x="13" y="13"/>
                  </a:cubicBezTo>
                  <a:lnTo>
                    <a:pt x="31" y="4"/>
                  </a:lnTo>
                  <a:cubicBezTo>
                    <a:pt x="32" y="4"/>
                    <a:pt x="33" y="4"/>
                    <a:pt x="33" y="4"/>
                  </a:cubicBezTo>
                  <a:lnTo>
                    <a:pt x="63" y="0"/>
                  </a:lnTo>
                  <a:lnTo>
                    <a:pt x="66" y="15"/>
                  </a:lnTo>
                  <a:lnTo>
                    <a:pt x="36" y="19"/>
                  </a:lnTo>
                  <a:lnTo>
                    <a:pt x="38" y="19"/>
                  </a:lnTo>
                  <a:lnTo>
                    <a:pt x="20" y="28"/>
                  </a:lnTo>
                  <a:lnTo>
                    <a:pt x="22" y="26"/>
                  </a:lnTo>
                  <a:lnTo>
                    <a:pt x="15" y="34"/>
                  </a:lnTo>
                  <a:lnTo>
                    <a:pt x="17" y="32"/>
                  </a:lnTo>
                  <a:lnTo>
                    <a:pt x="15" y="36"/>
                  </a:lnTo>
                  <a:lnTo>
                    <a:pt x="0" y="29"/>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13" name="Freeform 627"/>
            <p:cNvSpPr>
              <a:spLocks/>
            </p:cNvSpPr>
            <p:nvPr/>
          </p:nvSpPr>
          <p:spPr bwMode="auto">
            <a:xfrm>
              <a:off x="6057901"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4" y="0"/>
                  </a:moveTo>
                  <a:cubicBezTo>
                    <a:pt x="24" y="0"/>
                    <a:pt x="8" y="25"/>
                    <a:pt x="0" y="50"/>
                  </a:cubicBezTo>
                  <a:cubicBezTo>
                    <a:pt x="0" y="50"/>
                    <a:pt x="16" y="80"/>
                    <a:pt x="40" y="80"/>
                  </a:cubicBezTo>
                  <a:cubicBezTo>
                    <a:pt x="40" y="80"/>
                    <a:pt x="48" y="56"/>
                    <a:pt x="48" y="37"/>
                  </a:cubicBezTo>
                  <a:cubicBezTo>
                    <a:pt x="48" y="37"/>
                    <a:pt x="48" y="13"/>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4" name="Freeform 628"/>
            <p:cNvSpPr>
              <a:spLocks/>
            </p:cNvSpPr>
            <p:nvPr/>
          </p:nvSpPr>
          <p:spPr bwMode="auto">
            <a:xfrm>
              <a:off x="6069013" y="4992688"/>
              <a:ext cx="9525" cy="41275"/>
            </a:xfrm>
            <a:custGeom>
              <a:avLst/>
              <a:gdLst>
                <a:gd name="T0" fmla="*/ 2147483647 w 16"/>
                <a:gd name="T1" fmla="*/ 0 h 64"/>
                <a:gd name="T2" fmla="*/ 2147483647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8" y="0"/>
                  </a:moveTo>
                  <a:cubicBezTo>
                    <a:pt x="8" y="0"/>
                    <a:pt x="0" y="26"/>
                    <a:pt x="4" y="39"/>
                  </a:cubicBezTo>
                  <a:cubicBezTo>
                    <a:pt x="4" y="39"/>
                    <a:pt x="8" y="58"/>
                    <a:pt x="16" y="64"/>
                  </a:cubicBezTo>
                  <a:cubicBezTo>
                    <a:pt x="16" y="64"/>
                    <a:pt x="16" y="39"/>
                    <a:pt x="16" y="26"/>
                  </a:cubicBezTo>
                  <a:cubicBezTo>
                    <a:pt x="16" y="26"/>
                    <a:pt x="16" y="20"/>
                    <a:pt x="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5" name="Freeform 629"/>
            <p:cNvSpPr>
              <a:spLocks/>
            </p:cNvSpPr>
            <p:nvPr/>
          </p:nvSpPr>
          <p:spPr bwMode="auto">
            <a:xfrm>
              <a:off x="6038851" y="4981576"/>
              <a:ext cx="30163" cy="41275"/>
            </a:xfrm>
            <a:custGeom>
              <a:avLst/>
              <a:gdLst>
                <a:gd name="T0" fmla="*/ 2147483647 w 48"/>
                <a:gd name="T1" fmla="*/ 0 h 64"/>
                <a:gd name="T2" fmla="*/ 2147483647 w 48"/>
                <a:gd name="T3" fmla="*/ 2147483647 h 64"/>
                <a:gd name="T4" fmla="*/ 0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0"/>
                  </a:moveTo>
                  <a:cubicBezTo>
                    <a:pt x="48" y="0"/>
                    <a:pt x="48" y="30"/>
                    <a:pt x="42" y="47"/>
                  </a:cubicBezTo>
                  <a:cubicBezTo>
                    <a:pt x="42" y="47"/>
                    <a:pt x="18" y="64"/>
                    <a:pt x="0" y="64"/>
                  </a:cubicBezTo>
                  <a:cubicBezTo>
                    <a:pt x="0" y="64"/>
                    <a:pt x="6" y="41"/>
                    <a:pt x="12" y="24"/>
                  </a:cubicBezTo>
                  <a:cubicBezTo>
                    <a:pt x="12" y="24"/>
                    <a:pt x="30" y="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6" name="Freeform 630"/>
            <p:cNvSpPr>
              <a:spLocks/>
            </p:cNvSpPr>
            <p:nvPr/>
          </p:nvSpPr>
          <p:spPr bwMode="auto">
            <a:xfrm>
              <a:off x="6048376" y="4992688"/>
              <a:ext cx="20638" cy="30163"/>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8" y="0"/>
                  </a:moveTo>
                  <a:cubicBezTo>
                    <a:pt x="28" y="0"/>
                    <a:pt x="32" y="24"/>
                    <a:pt x="23" y="36"/>
                  </a:cubicBezTo>
                  <a:cubicBezTo>
                    <a:pt x="23" y="36"/>
                    <a:pt x="10" y="48"/>
                    <a:pt x="0" y="42"/>
                  </a:cubicBezTo>
                  <a:cubicBezTo>
                    <a:pt x="0" y="42"/>
                    <a:pt x="5" y="24"/>
                    <a:pt x="10" y="12"/>
                  </a:cubicBezTo>
                  <a:cubicBezTo>
                    <a:pt x="10" y="12"/>
                    <a:pt x="14" y="6"/>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7" name="Freeform 631"/>
            <p:cNvSpPr>
              <a:spLocks/>
            </p:cNvSpPr>
            <p:nvPr/>
          </p:nvSpPr>
          <p:spPr bwMode="auto">
            <a:xfrm>
              <a:off x="6038851" y="49720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9" y="32"/>
                    <a:pt x="29" y="48"/>
                  </a:cubicBezTo>
                  <a:cubicBezTo>
                    <a:pt x="29" y="48"/>
                    <a:pt x="5" y="48"/>
                    <a:pt x="0" y="32"/>
                  </a:cubicBezTo>
                  <a:cubicBezTo>
                    <a:pt x="0" y="32"/>
                    <a:pt x="10" y="8"/>
                    <a:pt x="24" y="8"/>
                  </a:cubicBezTo>
                  <a:cubicBezTo>
                    <a:pt x="24" y="8"/>
                    <a:pt x="39" y="0"/>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8" name="Freeform 632"/>
            <p:cNvSpPr>
              <a:spLocks/>
            </p:cNvSpPr>
            <p:nvPr/>
          </p:nvSpPr>
          <p:spPr bwMode="auto">
            <a:xfrm>
              <a:off x="6038851" y="4981576"/>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0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36" y="16"/>
                    <a:pt x="24" y="16"/>
                  </a:cubicBezTo>
                  <a:cubicBezTo>
                    <a:pt x="24" y="16"/>
                    <a:pt x="6" y="16"/>
                    <a:pt x="0" y="12"/>
                  </a:cubicBezTo>
                  <a:cubicBezTo>
                    <a:pt x="0" y="12"/>
                    <a:pt x="18" y="4"/>
                    <a:pt x="24" y="0"/>
                  </a:cubicBezTo>
                  <a:cubicBezTo>
                    <a:pt x="24" y="0"/>
                    <a:pt x="30" y="0"/>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9" name="Freeform 633"/>
            <p:cNvSpPr>
              <a:spLocks/>
            </p:cNvSpPr>
            <p:nvPr/>
          </p:nvSpPr>
          <p:spPr bwMode="auto">
            <a:xfrm>
              <a:off x="6069013" y="4960938"/>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6" y="0"/>
                  </a:moveTo>
                  <a:cubicBezTo>
                    <a:pt x="6" y="4"/>
                    <a:pt x="6" y="8"/>
                    <a:pt x="0" y="8"/>
                  </a:cubicBezTo>
                  <a:cubicBezTo>
                    <a:pt x="0" y="12"/>
                    <a:pt x="6" y="16"/>
                    <a:pt x="6" y="16"/>
                  </a:cubicBezTo>
                  <a:cubicBezTo>
                    <a:pt x="16" y="16"/>
                    <a:pt x="6" y="4"/>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0" name="Freeform 634"/>
            <p:cNvSpPr>
              <a:spLocks/>
            </p:cNvSpPr>
            <p:nvPr/>
          </p:nvSpPr>
          <p:spPr bwMode="auto">
            <a:xfrm>
              <a:off x="6057901" y="4878388"/>
              <a:ext cx="41275"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2147483647 w 64"/>
                <a:gd name="T19" fmla="*/ 2147483647 h 144"/>
                <a:gd name="T20" fmla="*/ 2147483647 w 64"/>
                <a:gd name="T21" fmla="*/ 2147483647 h 144"/>
                <a:gd name="T22" fmla="*/ 2147483647 w 64"/>
                <a:gd name="T23" fmla="*/ 2147483647 h 144"/>
                <a:gd name="T24" fmla="*/ 2147483647 w 64"/>
                <a:gd name="T25" fmla="*/ 2147483647 h 144"/>
                <a:gd name="T26" fmla="*/ 2147483647 w 64"/>
                <a:gd name="T27" fmla="*/ 2147483647 h 144"/>
                <a:gd name="T28" fmla="*/ 2147483647 w 6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44"/>
                <a:gd name="T47" fmla="*/ 64 w 6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44">
                  <a:moveTo>
                    <a:pt x="64" y="13"/>
                  </a:moveTo>
                  <a:cubicBezTo>
                    <a:pt x="64" y="7"/>
                    <a:pt x="60" y="7"/>
                    <a:pt x="55" y="7"/>
                  </a:cubicBezTo>
                  <a:cubicBezTo>
                    <a:pt x="50" y="0"/>
                    <a:pt x="45" y="13"/>
                    <a:pt x="45" y="19"/>
                  </a:cubicBezTo>
                  <a:cubicBezTo>
                    <a:pt x="35" y="51"/>
                    <a:pt x="30" y="88"/>
                    <a:pt x="5" y="113"/>
                  </a:cubicBezTo>
                  <a:cubicBezTo>
                    <a:pt x="0" y="119"/>
                    <a:pt x="0" y="132"/>
                    <a:pt x="5" y="138"/>
                  </a:cubicBezTo>
                  <a:cubicBezTo>
                    <a:pt x="5" y="144"/>
                    <a:pt x="15" y="144"/>
                    <a:pt x="15" y="138"/>
                  </a:cubicBezTo>
                  <a:cubicBezTo>
                    <a:pt x="20" y="138"/>
                    <a:pt x="15" y="132"/>
                    <a:pt x="20" y="126"/>
                  </a:cubicBezTo>
                  <a:cubicBezTo>
                    <a:pt x="20" y="113"/>
                    <a:pt x="25" y="107"/>
                    <a:pt x="30" y="101"/>
                  </a:cubicBezTo>
                  <a:cubicBezTo>
                    <a:pt x="35" y="88"/>
                    <a:pt x="40" y="69"/>
                    <a:pt x="40" y="51"/>
                  </a:cubicBezTo>
                  <a:cubicBezTo>
                    <a:pt x="40" y="38"/>
                    <a:pt x="55" y="38"/>
                    <a:pt x="64" y="32"/>
                  </a:cubicBezTo>
                  <a:cubicBezTo>
                    <a:pt x="64" y="26"/>
                    <a:pt x="64" y="19"/>
                    <a:pt x="64" y="19"/>
                  </a:cubicBezTo>
                  <a:cubicBezTo>
                    <a:pt x="64" y="19"/>
                    <a:pt x="60" y="26"/>
                    <a:pt x="55" y="19"/>
                  </a:cubicBezTo>
                  <a:cubicBezTo>
                    <a:pt x="55" y="19"/>
                    <a:pt x="55" y="13"/>
                    <a:pt x="55" y="13"/>
                  </a:cubicBezTo>
                  <a:cubicBezTo>
                    <a:pt x="60" y="13"/>
                    <a:pt x="60" y="13"/>
                    <a:pt x="60" y="13"/>
                  </a:cubicBezTo>
                  <a:cubicBezTo>
                    <a:pt x="60" y="13"/>
                    <a:pt x="64" y="19"/>
                    <a:pt x="64" y="13"/>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1" name="Freeform 635"/>
            <p:cNvSpPr>
              <a:spLocks/>
            </p:cNvSpPr>
            <p:nvPr/>
          </p:nvSpPr>
          <p:spPr bwMode="auto">
            <a:xfrm>
              <a:off x="6048376" y="4951413"/>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0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2" y="0"/>
                  </a:moveTo>
                  <a:cubicBezTo>
                    <a:pt x="8" y="6"/>
                    <a:pt x="4" y="6"/>
                    <a:pt x="4" y="6"/>
                  </a:cubicBezTo>
                  <a:cubicBezTo>
                    <a:pt x="0" y="6"/>
                    <a:pt x="4" y="11"/>
                    <a:pt x="4" y="11"/>
                  </a:cubicBezTo>
                  <a:cubicBezTo>
                    <a:pt x="8" y="11"/>
                    <a:pt x="8" y="16"/>
                    <a:pt x="12" y="11"/>
                  </a:cubicBezTo>
                  <a:cubicBezTo>
                    <a:pt x="12" y="11"/>
                    <a:pt x="16" y="6"/>
                    <a:pt x="12" y="0"/>
                  </a:cubicBezTo>
                  <a:cubicBezTo>
                    <a:pt x="12" y="0"/>
                    <a:pt x="12" y="0"/>
                    <a:pt x="12"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2" name="Freeform 636"/>
            <p:cNvSpPr>
              <a:spLocks/>
            </p:cNvSpPr>
            <p:nvPr/>
          </p:nvSpPr>
          <p:spPr bwMode="auto">
            <a:xfrm>
              <a:off x="6057901" y="4919663"/>
              <a:ext cx="11113" cy="31750"/>
            </a:xfrm>
            <a:custGeom>
              <a:avLst/>
              <a:gdLst>
                <a:gd name="T0" fmla="*/ 2147483647 w 16"/>
                <a:gd name="T1" fmla="*/ 2147483647 h 48"/>
                <a:gd name="T2" fmla="*/ 0 w 16"/>
                <a:gd name="T3" fmla="*/ 2147483647 h 48"/>
                <a:gd name="T4" fmla="*/ 2147483647 w 16"/>
                <a:gd name="T5" fmla="*/ 2147483647 h 48"/>
                <a:gd name="T6" fmla="*/ 2147483647 w 16"/>
                <a:gd name="T7" fmla="*/ 0 h 48"/>
                <a:gd name="T8" fmla="*/ 2147483647 w 16"/>
                <a:gd name="T9" fmla="*/ 2147483647 h 48"/>
                <a:gd name="T10" fmla="*/ 2147483647 w 16"/>
                <a:gd name="T11" fmla="*/ 2147483647 h 48"/>
                <a:gd name="T12" fmla="*/ 0 60000 65536"/>
                <a:gd name="T13" fmla="*/ 0 60000 65536"/>
                <a:gd name="T14" fmla="*/ 0 60000 65536"/>
                <a:gd name="T15" fmla="*/ 0 60000 65536"/>
                <a:gd name="T16" fmla="*/ 0 60000 65536"/>
                <a:gd name="T17" fmla="*/ 0 60000 65536"/>
                <a:gd name="T18" fmla="*/ 0 w 16"/>
                <a:gd name="T19" fmla="*/ 0 h 48"/>
                <a:gd name="T20" fmla="*/ 16 w 16"/>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6" h="48">
                  <a:moveTo>
                    <a:pt x="8" y="21"/>
                  </a:moveTo>
                  <a:cubicBezTo>
                    <a:pt x="4" y="28"/>
                    <a:pt x="4" y="35"/>
                    <a:pt x="0" y="42"/>
                  </a:cubicBezTo>
                  <a:cubicBezTo>
                    <a:pt x="0" y="42"/>
                    <a:pt x="4" y="48"/>
                    <a:pt x="4" y="42"/>
                  </a:cubicBezTo>
                  <a:cubicBezTo>
                    <a:pt x="8" y="35"/>
                    <a:pt x="16" y="21"/>
                    <a:pt x="16" y="0"/>
                  </a:cubicBezTo>
                  <a:cubicBezTo>
                    <a:pt x="12" y="7"/>
                    <a:pt x="12" y="14"/>
                    <a:pt x="8" y="21"/>
                  </a:cubicBezTo>
                  <a:cubicBezTo>
                    <a:pt x="8" y="21"/>
                    <a:pt x="8" y="21"/>
                    <a:pt x="8" y="21"/>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3" name="Freeform 637"/>
            <p:cNvSpPr>
              <a:spLocks/>
            </p:cNvSpPr>
            <p:nvPr/>
          </p:nvSpPr>
          <p:spPr bwMode="auto">
            <a:xfrm>
              <a:off x="6029326" y="4951413"/>
              <a:ext cx="19050" cy="9525"/>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6"/>
                  </a:moveTo>
                  <a:cubicBezTo>
                    <a:pt x="24" y="0"/>
                    <a:pt x="8" y="0"/>
                    <a:pt x="0" y="6"/>
                  </a:cubicBezTo>
                  <a:cubicBezTo>
                    <a:pt x="0" y="11"/>
                    <a:pt x="16" y="16"/>
                    <a:pt x="24" y="11"/>
                  </a:cubicBezTo>
                  <a:cubicBezTo>
                    <a:pt x="32" y="11"/>
                    <a:pt x="32" y="6"/>
                    <a:pt x="32" y="6"/>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4" name="Freeform 638"/>
            <p:cNvSpPr>
              <a:spLocks/>
            </p:cNvSpPr>
            <p:nvPr/>
          </p:nvSpPr>
          <p:spPr bwMode="auto">
            <a:xfrm>
              <a:off x="6048376" y="4960938"/>
              <a:ext cx="9525" cy="11113"/>
            </a:xfrm>
            <a:custGeom>
              <a:avLst/>
              <a:gdLst>
                <a:gd name="T0" fmla="*/ 2147483647 w 16"/>
                <a:gd name="T1" fmla="*/ 0 h 16"/>
                <a:gd name="T2" fmla="*/ 2147483647 w 16"/>
                <a:gd name="T3" fmla="*/ 2147483647 h 16"/>
                <a:gd name="T4" fmla="*/ 2147483647 w 16"/>
                <a:gd name="T5" fmla="*/ 2147483647 h 16"/>
                <a:gd name="T6" fmla="*/ 0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6" y="0"/>
                  </a:moveTo>
                  <a:cubicBezTo>
                    <a:pt x="6" y="4"/>
                    <a:pt x="11" y="4"/>
                    <a:pt x="16" y="4"/>
                  </a:cubicBezTo>
                  <a:cubicBezTo>
                    <a:pt x="11" y="8"/>
                    <a:pt x="16" y="16"/>
                    <a:pt x="6" y="12"/>
                  </a:cubicBezTo>
                  <a:cubicBezTo>
                    <a:pt x="0" y="12"/>
                    <a:pt x="0" y="8"/>
                    <a:pt x="0" y="8"/>
                  </a:cubicBezTo>
                  <a:cubicBezTo>
                    <a:pt x="0" y="8"/>
                    <a:pt x="6"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5" name="Freeform 639"/>
            <p:cNvSpPr>
              <a:spLocks/>
            </p:cNvSpPr>
            <p:nvPr/>
          </p:nvSpPr>
          <p:spPr bwMode="auto">
            <a:xfrm>
              <a:off x="6018213" y="4951413"/>
              <a:ext cx="20638"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0 w 32"/>
                <a:gd name="T11" fmla="*/ 0 h 32"/>
                <a:gd name="T12" fmla="*/ 0 w 32"/>
                <a:gd name="T13" fmla="*/ 0 h 32"/>
                <a:gd name="T14" fmla="*/ 2147483647 w 32"/>
                <a:gd name="T15" fmla="*/ 2147483647 h 32"/>
                <a:gd name="T16" fmla="*/ 2147483647 w 32"/>
                <a:gd name="T17" fmla="*/ 2147483647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22" y="7"/>
                  </a:moveTo>
                  <a:cubicBezTo>
                    <a:pt x="11" y="13"/>
                    <a:pt x="22" y="20"/>
                    <a:pt x="22" y="26"/>
                  </a:cubicBezTo>
                  <a:cubicBezTo>
                    <a:pt x="32" y="26"/>
                    <a:pt x="22" y="32"/>
                    <a:pt x="22" y="32"/>
                  </a:cubicBezTo>
                  <a:cubicBezTo>
                    <a:pt x="11" y="26"/>
                    <a:pt x="0" y="20"/>
                    <a:pt x="0" y="13"/>
                  </a:cubicBezTo>
                  <a:cubicBezTo>
                    <a:pt x="0" y="13"/>
                    <a:pt x="0" y="13"/>
                    <a:pt x="0" y="13"/>
                  </a:cubicBezTo>
                  <a:cubicBezTo>
                    <a:pt x="0" y="7"/>
                    <a:pt x="0" y="7"/>
                    <a:pt x="0" y="0"/>
                  </a:cubicBezTo>
                  <a:cubicBezTo>
                    <a:pt x="0" y="0"/>
                    <a:pt x="0" y="0"/>
                    <a:pt x="0" y="0"/>
                  </a:cubicBezTo>
                  <a:cubicBezTo>
                    <a:pt x="0" y="7"/>
                    <a:pt x="0" y="7"/>
                    <a:pt x="11" y="13"/>
                  </a:cubicBezTo>
                  <a:cubicBezTo>
                    <a:pt x="11" y="13"/>
                    <a:pt x="22" y="7"/>
                    <a:pt x="22"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6" name="Freeform 640"/>
            <p:cNvSpPr>
              <a:spLocks/>
            </p:cNvSpPr>
            <p:nvPr/>
          </p:nvSpPr>
          <p:spPr bwMode="auto">
            <a:xfrm>
              <a:off x="6038851" y="4960938"/>
              <a:ext cx="9525" cy="11113"/>
            </a:xfrm>
            <a:custGeom>
              <a:avLst/>
              <a:gdLst>
                <a:gd name="T0" fmla="*/ 2147483647 w 16"/>
                <a:gd name="T1" fmla="*/ 0 h 16"/>
                <a:gd name="T2" fmla="*/ 0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1" y="0"/>
                  </a:moveTo>
                  <a:cubicBezTo>
                    <a:pt x="11" y="0"/>
                    <a:pt x="6" y="0"/>
                    <a:pt x="0" y="0"/>
                  </a:cubicBezTo>
                  <a:cubicBezTo>
                    <a:pt x="0" y="8"/>
                    <a:pt x="0" y="8"/>
                    <a:pt x="6" y="16"/>
                  </a:cubicBezTo>
                  <a:cubicBezTo>
                    <a:pt x="6" y="16"/>
                    <a:pt x="16" y="16"/>
                    <a:pt x="16" y="8"/>
                  </a:cubicBezTo>
                  <a:cubicBezTo>
                    <a:pt x="16" y="8"/>
                    <a:pt x="11" y="0"/>
                    <a:pt x="11"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7" name="Freeform 641"/>
            <p:cNvSpPr>
              <a:spLocks/>
            </p:cNvSpPr>
            <p:nvPr/>
          </p:nvSpPr>
          <p:spPr bwMode="auto">
            <a:xfrm>
              <a:off x="6029326" y="4972051"/>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0 w 16"/>
                <a:gd name="T13" fmla="*/ 2147483647 h 16"/>
                <a:gd name="T14" fmla="*/ 2147483647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6" y="0"/>
                  </a:moveTo>
                  <a:cubicBezTo>
                    <a:pt x="6" y="4"/>
                    <a:pt x="11" y="4"/>
                    <a:pt x="11" y="4"/>
                  </a:cubicBezTo>
                  <a:cubicBezTo>
                    <a:pt x="11" y="4"/>
                    <a:pt x="11" y="4"/>
                    <a:pt x="11" y="4"/>
                  </a:cubicBezTo>
                  <a:cubicBezTo>
                    <a:pt x="16" y="4"/>
                    <a:pt x="16" y="8"/>
                    <a:pt x="16" y="12"/>
                  </a:cubicBezTo>
                  <a:cubicBezTo>
                    <a:pt x="16" y="16"/>
                    <a:pt x="11" y="16"/>
                    <a:pt x="6" y="16"/>
                  </a:cubicBezTo>
                  <a:cubicBezTo>
                    <a:pt x="6" y="16"/>
                    <a:pt x="6" y="16"/>
                    <a:pt x="6" y="12"/>
                  </a:cubicBezTo>
                  <a:cubicBezTo>
                    <a:pt x="6" y="8"/>
                    <a:pt x="0" y="8"/>
                    <a:pt x="0" y="4"/>
                  </a:cubicBezTo>
                  <a:cubicBezTo>
                    <a:pt x="0" y="0"/>
                    <a:pt x="0"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8" name="Freeform 642"/>
            <p:cNvSpPr>
              <a:spLocks/>
            </p:cNvSpPr>
            <p:nvPr/>
          </p:nvSpPr>
          <p:spPr bwMode="auto">
            <a:xfrm>
              <a:off x="6018213" y="489902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0 h 96"/>
                <a:gd name="T10" fmla="*/ 2147483647 w 96"/>
                <a:gd name="T11" fmla="*/ 2147483647 h 96"/>
                <a:gd name="T12" fmla="*/ 2147483647 w 96"/>
                <a:gd name="T13" fmla="*/ 2147483647 h 96"/>
                <a:gd name="T14" fmla="*/ 2147483647 w 96"/>
                <a:gd name="T15" fmla="*/ 0 h 96"/>
                <a:gd name="T16" fmla="*/ 2147483647 w 96"/>
                <a:gd name="T17" fmla="*/ 2147483647 h 96"/>
                <a:gd name="T18" fmla="*/ 2147483647 w 96"/>
                <a:gd name="T19" fmla="*/ 2147483647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96"/>
                <a:gd name="T32" fmla="*/ 96 w 96"/>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96">
                  <a:moveTo>
                    <a:pt x="78" y="7"/>
                  </a:moveTo>
                  <a:cubicBezTo>
                    <a:pt x="48" y="26"/>
                    <a:pt x="0" y="52"/>
                    <a:pt x="6" y="90"/>
                  </a:cubicBezTo>
                  <a:cubicBezTo>
                    <a:pt x="24" y="77"/>
                    <a:pt x="48" y="96"/>
                    <a:pt x="48" y="77"/>
                  </a:cubicBezTo>
                  <a:cubicBezTo>
                    <a:pt x="54" y="58"/>
                    <a:pt x="66" y="45"/>
                    <a:pt x="84" y="26"/>
                  </a:cubicBezTo>
                  <a:cubicBezTo>
                    <a:pt x="90" y="20"/>
                    <a:pt x="96" y="13"/>
                    <a:pt x="96" y="0"/>
                  </a:cubicBezTo>
                  <a:cubicBezTo>
                    <a:pt x="90" y="13"/>
                    <a:pt x="78" y="32"/>
                    <a:pt x="66" y="32"/>
                  </a:cubicBezTo>
                  <a:cubicBezTo>
                    <a:pt x="66" y="32"/>
                    <a:pt x="66" y="26"/>
                    <a:pt x="66" y="26"/>
                  </a:cubicBezTo>
                  <a:cubicBezTo>
                    <a:pt x="72" y="20"/>
                    <a:pt x="84" y="13"/>
                    <a:pt x="84" y="0"/>
                  </a:cubicBezTo>
                  <a:cubicBezTo>
                    <a:pt x="78" y="0"/>
                    <a:pt x="78" y="7"/>
                    <a:pt x="72" y="7"/>
                  </a:cubicBezTo>
                  <a:cubicBezTo>
                    <a:pt x="72" y="7"/>
                    <a:pt x="78" y="7"/>
                    <a:pt x="78"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9" name="Freeform 643"/>
            <p:cNvSpPr>
              <a:spLocks/>
            </p:cNvSpPr>
            <p:nvPr/>
          </p:nvSpPr>
          <p:spPr bwMode="auto">
            <a:xfrm>
              <a:off x="6029326" y="4972051"/>
              <a:ext cx="9525" cy="9525"/>
            </a:xfrm>
            <a:custGeom>
              <a:avLst/>
              <a:gdLst>
                <a:gd name="T0" fmla="*/ 2147483647 w 16"/>
                <a:gd name="T1" fmla="*/ 2147483647 h 16"/>
                <a:gd name="T2" fmla="*/ 2147483647 w 16"/>
                <a:gd name="T3" fmla="*/ 2147483647 h 16"/>
                <a:gd name="T4" fmla="*/ 0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8" y="16"/>
                  </a:moveTo>
                  <a:cubicBezTo>
                    <a:pt x="8" y="16"/>
                    <a:pt x="8" y="12"/>
                    <a:pt x="8" y="12"/>
                  </a:cubicBezTo>
                  <a:cubicBezTo>
                    <a:pt x="0" y="8"/>
                    <a:pt x="0" y="4"/>
                    <a:pt x="0" y="0"/>
                  </a:cubicBezTo>
                  <a:cubicBezTo>
                    <a:pt x="0" y="0"/>
                    <a:pt x="16" y="0"/>
                    <a:pt x="8" y="4"/>
                  </a:cubicBezTo>
                  <a:cubicBezTo>
                    <a:pt x="0" y="8"/>
                    <a:pt x="8" y="16"/>
                    <a:pt x="8"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0" name="Freeform 644"/>
            <p:cNvSpPr>
              <a:spLocks/>
            </p:cNvSpPr>
            <p:nvPr/>
          </p:nvSpPr>
          <p:spPr bwMode="auto">
            <a:xfrm>
              <a:off x="6018213" y="4951413"/>
              <a:ext cx="20638" cy="20638"/>
            </a:xfrm>
            <a:custGeom>
              <a:avLst/>
              <a:gdLst>
                <a:gd name="T0" fmla="*/ 0 w 32"/>
                <a:gd name="T1" fmla="*/ 0 h 32"/>
                <a:gd name="T2" fmla="*/ 0 w 32"/>
                <a:gd name="T3" fmla="*/ 0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0 w 32"/>
                <a:gd name="T15" fmla="*/ 2147483647 h 32"/>
                <a:gd name="T16" fmla="*/ 0 w 32"/>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0" y="0"/>
                  </a:moveTo>
                  <a:cubicBezTo>
                    <a:pt x="0" y="0"/>
                    <a:pt x="0" y="0"/>
                    <a:pt x="0" y="0"/>
                  </a:cubicBezTo>
                  <a:cubicBezTo>
                    <a:pt x="0" y="7"/>
                    <a:pt x="0" y="7"/>
                    <a:pt x="0" y="13"/>
                  </a:cubicBezTo>
                  <a:cubicBezTo>
                    <a:pt x="0" y="13"/>
                    <a:pt x="0" y="13"/>
                    <a:pt x="0" y="13"/>
                  </a:cubicBezTo>
                  <a:cubicBezTo>
                    <a:pt x="11" y="26"/>
                    <a:pt x="11" y="32"/>
                    <a:pt x="22" y="32"/>
                  </a:cubicBezTo>
                  <a:cubicBezTo>
                    <a:pt x="22" y="32"/>
                    <a:pt x="32" y="26"/>
                    <a:pt x="22" y="26"/>
                  </a:cubicBezTo>
                  <a:cubicBezTo>
                    <a:pt x="22" y="26"/>
                    <a:pt x="22" y="32"/>
                    <a:pt x="11" y="26"/>
                  </a:cubicBezTo>
                  <a:cubicBezTo>
                    <a:pt x="11" y="20"/>
                    <a:pt x="0" y="13"/>
                    <a:pt x="0" y="13"/>
                  </a:cubicBezTo>
                  <a:cubicBezTo>
                    <a:pt x="0" y="13"/>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1" name="Freeform 645"/>
            <p:cNvSpPr>
              <a:spLocks/>
            </p:cNvSpPr>
            <p:nvPr/>
          </p:nvSpPr>
          <p:spPr bwMode="auto">
            <a:xfrm>
              <a:off x="6029326" y="4951413"/>
              <a:ext cx="9525" cy="9525"/>
            </a:xfrm>
            <a:custGeom>
              <a:avLst/>
              <a:gdLst>
                <a:gd name="T0" fmla="*/ 2147483647 w 16"/>
                <a:gd name="T1" fmla="*/ 2147483647 h 16"/>
                <a:gd name="T2" fmla="*/ 0 w 16"/>
                <a:gd name="T3" fmla="*/ 2147483647 h 16"/>
                <a:gd name="T4" fmla="*/ 2147483647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6" y="11"/>
                  </a:moveTo>
                  <a:cubicBezTo>
                    <a:pt x="11" y="16"/>
                    <a:pt x="0" y="11"/>
                    <a:pt x="0" y="6"/>
                  </a:cubicBezTo>
                  <a:cubicBezTo>
                    <a:pt x="6" y="0"/>
                    <a:pt x="6" y="0"/>
                    <a:pt x="11" y="0"/>
                  </a:cubicBezTo>
                  <a:cubicBezTo>
                    <a:pt x="11" y="0"/>
                    <a:pt x="0" y="6"/>
                    <a:pt x="6" y="11"/>
                  </a:cubicBezTo>
                  <a:cubicBezTo>
                    <a:pt x="11" y="16"/>
                    <a:pt x="16" y="11"/>
                    <a:pt x="16"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2" name="Freeform 646"/>
            <p:cNvSpPr>
              <a:spLocks/>
            </p:cNvSpPr>
            <p:nvPr/>
          </p:nvSpPr>
          <p:spPr bwMode="auto">
            <a:xfrm>
              <a:off x="6018213" y="4899026"/>
              <a:ext cx="60325" cy="52388"/>
            </a:xfrm>
            <a:custGeom>
              <a:avLst/>
              <a:gdLst>
                <a:gd name="T0" fmla="*/ 2147483647 w 96"/>
                <a:gd name="T1" fmla="*/ 2147483647 h 80"/>
                <a:gd name="T2" fmla="*/ 2147483647 w 96"/>
                <a:gd name="T3" fmla="*/ 0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0 60000 65536"/>
                <a:gd name="T15" fmla="*/ 0 60000 65536"/>
                <a:gd name="T16" fmla="*/ 0 60000 65536"/>
                <a:gd name="T17" fmla="*/ 0 60000 65536"/>
                <a:gd name="T18" fmla="*/ 0 60000 65536"/>
                <a:gd name="T19" fmla="*/ 0 60000 65536"/>
                <a:gd name="T20" fmla="*/ 0 60000 65536"/>
                <a:gd name="T21" fmla="*/ 0 w 96"/>
                <a:gd name="T22" fmla="*/ 0 h 80"/>
                <a:gd name="T23" fmla="*/ 96 w 9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0">
                  <a:moveTo>
                    <a:pt x="83" y="6"/>
                  </a:moveTo>
                  <a:cubicBezTo>
                    <a:pt x="90" y="6"/>
                    <a:pt x="90" y="0"/>
                    <a:pt x="96" y="0"/>
                  </a:cubicBezTo>
                  <a:cubicBezTo>
                    <a:pt x="96" y="0"/>
                    <a:pt x="90" y="6"/>
                    <a:pt x="76" y="12"/>
                  </a:cubicBezTo>
                  <a:cubicBezTo>
                    <a:pt x="76" y="12"/>
                    <a:pt x="7" y="46"/>
                    <a:pt x="7" y="75"/>
                  </a:cubicBezTo>
                  <a:cubicBezTo>
                    <a:pt x="7" y="75"/>
                    <a:pt x="7" y="80"/>
                    <a:pt x="7" y="80"/>
                  </a:cubicBezTo>
                  <a:cubicBezTo>
                    <a:pt x="0" y="46"/>
                    <a:pt x="55" y="23"/>
                    <a:pt x="90" y="6"/>
                  </a:cubicBezTo>
                  <a:cubicBezTo>
                    <a:pt x="90" y="6"/>
                    <a:pt x="83" y="6"/>
                    <a:pt x="83" y="6"/>
                  </a:cubicBezTo>
                </a:path>
              </a:pathLst>
            </a:custGeom>
            <a:solidFill>
              <a:srgbClr val="FCFD8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3" name="Freeform 647"/>
            <p:cNvSpPr>
              <a:spLocks/>
            </p:cNvSpPr>
            <p:nvPr/>
          </p:nvSpPr>
          <p:spPr bwMode="auto">
            <a:xfrm>
              <a:off x="6057901" y="4878388"/>
              <a:ext cx="41275" cy="82550"/>
            </a:xfrm>
            <a:custGeom>
              <a:avLst/>
              <a:gdLst>
                <a:gd name="T0" fmla="*/ 2147483647 w 64"/>
                <a:gd name="T1" fmla="*/ 2147483647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2147483647 w 64"/>
                <a:gd name="T15" fmla="*/ 2147483647 h 128"/>
                <a:gd name="T16" fmla="*/ 2147483647 w 64"/>
                <a:gd name="T17" fmla="*/ 2147483647 h 128"/>
                <a:gd name="T18" fmla="*/ 2147483647 w 64"/>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28"/>
                <a:gd name="T32" fmla="*/ 64 w 64"/>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28">
                  <a:moveTo>
                    <a:pt x="5" y="128"/>
                  </a:moveTo>
                  <a:cubicBezTo>
                    <a:pt x="0" y="123"/>
                    <a:pt x="0" y="111"/>
                    <a:pt x="5" y="105"/>
                  </a:cubicBezTo>
                  <a:cubicBezTo>
                    <a:pt x="30" y="82"/>
                    <a:pt x="35" y="47"/>
                    <a:pt x="45" y="18"/>
                  </a:cubicBezTo>
                  <a:cubicBezTo>
                    <a:pt x="45" y="12"/>
                    <a:pt x="50" y="0"/>
                    <a:pt x="55" y="6"/>
                  </a:cubicBezTo>
                  <a:cubicBezTo>
                    <a:pt x="60" y="6"/>
                    <a:pt x="64" y="6"/>
                    <a:pt x="64" y="12"/>
                  </a:cubicBezTo>
                  <a:cubicBezTo>
                    <a:pt x="64" y="12"/>
                    <a:pt x="60" y="6"/>
                    <a:pt x="55" y="6"/>
                  </a:cubicBezTo>
                  <a:cubicBezTo>
                    <a:pt x="55" y="6"/>
                    <a:pt x="50" y="6"/>
                    <a:pt x="45" y="18"/>
                  </a:cubicBezTo>
                  <a:cubicBezTo>
                    <a:pt x="45" y="18"/>
                    <a:pt x="25" y="94"/>
                    <a:pt x="10" y="105"/>
                  </a:cubicBezTo>
                  <a:cubicBezTo>
                    <a:pt x="10" y="105"/>
                    <a:pt x="0" y="111"/>
                    <a:pt x="5" y="128"/>
                  </a:cubicBezTo>
                  <a:cubicBezTo>
                    <a:pt x="5" y="128"/>
                    <a:pt x="5" y="128"/>
                    <a:pt x="5" y="1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4" name="Freeform 648"/>
            <p:cNvSpPr>
              <a:spLocks/>
            </p:cNvSpPr>
            <p:nvPr/>
          </p:nvSpPr>
          <p:spPr bwMode="auto">
            <a:xfrm>
              <a:off x="6130926" y="5024438"/>
              <a:ext cx="58738" cy="117475"/>
            </a:xfrm>
            <a:custGeom>
              <a:avLst/>
              <a:gdLst>
                <a:gd name="T0" fmla="*/ 2147483647 w 93"/>
                <a:gd name="T1" fmla="*/ 0 h 182"/>
                <a:gd name="T2" fmla="*/ 2147483647 w 93"/>
                <a:gd name="T3" fmla="*/ 2147483647 h 182"/>
                <a:gd name="T4" fmla="*/ 2147483647 w 93"/>
                <a:gd name="T5" fmla="*/ 2147483647 h 182"/>
                <a:gd name="T6" fmla="*/ 2147483647 w 93"/>
                <a:gd name="T7" fmla="*/ 2147483647 h 182"/>
                <a:gd name="T8" fmla="*/ 2147483647 w 93"/>
                <a:gd name="T9" fmla="*/ 2147483647 h 182"/>
                <a:gd name="T10" fmla="*/ 2147483647 w 93"/>
                <a:gd name="T11" fmla="*/ 2147483647 h 182"/>
                <a:gd name="T12" fmla="*/ 2147483647 w 93"/>
                <a:gd name="T13" fmla="*/ 2147483647 h 182"/>
                <a:gd name="T14" fmla="*/ 2147483647 w 93"/>
                <a:gd name="T15" fmla="*/ 2147483647 h 182"/>
                <a:gd name="T16" fmla="*/ 2147483647 w 93"/>
                <a:gd name="T17" fmla="*/ 2147483647 h 182"/>
                <a:gd name="T18" fmla="*/ 2147483647 w 93"/>
                <a:gd name="T19" fmla="*/ 2147483647 h 182"/>
                <a:gd name="T20" fmla="*/ 2147483647 w 93"/>
                <a:gd name="T21" fmla="*/ 2147483647 h 182"/>
                <a:gd name="T22" fmla="*/ 2147483647 w 93"/>
                <a:gd name="T23" fmla="*/ 2147483647 h 182"/>
                <a:gd name="T24" fmla="*/ 2147483647 w 93"/>
                <a:gd name="T25" fmla="*/ 2147483647 h 182"/>
                <a:gd name="T26" fmla="*/ 2147483647 w 93"/>
                <a:gd name="T27" fmla="*/ 2147483647 h 182"/>
                <a:gd name="T28" fmla="*/ 2147483647 w 93"/>
                <a:gd name="T29" fmla="*/ 2147483647 h 182"/>
                <a:gd name="T30" fmla="*/ 2147483647 w 93"/>
                <a:gd name="T31" fmla="*/ 2147483647 h 182"/>
                <a:gd name="T32" fmla="*/ 2147483647 w 93"/>
                <a:gd name="T33" fmla="*/ 2147483647 h 182"/>
                <a:gd name="T34" fmla="*/ 2147483647 w 93"/>
                <a:gd name="T35" fmla="*/ 2147483647 h 182"/>
                <a:gd name="T36" fmla="*/ 2147483647 w 93"/>
                <a:gd name="T37" fmla="*/ 2147483647 h 182"/>
                <a:gd name="T38" fmla="*/ 2147483647 w 93"/>
                <a:gd name="T39" fmla="*/ 2147483647 h 182"/>
                <a:gd name="T40" fmla="*/ 2147483647 w 93"/>
                <a:gd name="T41" fmla="*/ 2147483647 h 182"/>
                <a:gd name="T42" fmla="*/ 2147483647 w 93"/>
                <a:gd name="T43" fmla="*/ 2147483647 h 182"/>
                <a:gd name="T44" fmla="*/ 2147483647 w 93"/>
                <a:gd name="T45" fmla="*/ 2147483647 h 182"/>
                <a:gd name="T46" fmla="*/ 2147483647 w 93"/>
                <a:gd name="T47" fmla="*/ 2147483647 h 182"/>
                <a:gd name="T48" fmla="*/ 2147483647 w 93"/>
                <a:gd name="T49" fmla="*/ 2147483647 h 182"/>
                <a:gd name="T50" fmla="*/ 2147483647 w 93"/>
                <a:gd name="T51" fmla="*/ 2147483647 h 182"/>
                <a:gd name="T52" fmla="*/ 2147483647 w 93"/>
                <a:gd name="T53" fmla="*/ 2147483647 h 182"/>
                <a:gd name="T54" fmla="*/ 2147483647 w 93"/>
                <a:gd name="T55" fmla="*/ 2147483647 h 182"/>
                <a:gd name="T56" fmla="*/ 2147483647 w 93"/>
                <a:gd name="T57" fmla="*/ 2147483647 h 182"/>
                <a:gd name="T58" fmla="*/ 2147483647 w 93"/>
                <a:gd name="T59" fmla="*/ 2147483647 h 182"/>
                <a:gd name="T60" fmla="*/ 2147483647 w 93"/>
                <a:gd name="T61" fmla="*/ 2147483647 h 182"/>
                <a:gd name="T62" fmla="*/ 0 w 93"/>
                <a:gd name="T63" fmla="*/ 2147483647 h 182"/>
                <a:gd name="T64" fmla="*/ 2147483647 w 93"/>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82"/>
                <a:gd name="T101" fmla="*/ 93 w 9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82">
                  <a:moveTo>
                    <a:pt x="9" y="0"/>
                  </a:moveTo>
                  <a:lnTo>
                    <a:pt x="14" y="3"/>
                  </a:lnTo>
                  <a:lnTo>
                    <a:pt x="27" y="11"/>
                  </a:lnTo>
                  <a:cubicBezTo>
                    <a:pt x="28" y="11"/>
                    <a:pt x="28" y="11"/>
                    <a:pt x="29" y="11"/>
                  </a:cubicBezTo>
                  <a:lnTo>
                    <a:pt x="66" y="44"/>
                  </a:lnTo>
                  <a:cubicBezTo>
                    <a:pt x="66" y="45"/>
                    <a:pt x="67" y="45"/>
                    <a:pt x="67" y="46"/>
                  </a:cubicBezTo>
                  <a:lnTo>
                    <a:pt x="83" y="70"/>
                  </a:lnTo>
                  <a:cubicBezTo>
                    <a:pt x="84" y="71"/>
                    <a:pt x="84" y="71"/>
                    <a:pt x="84" y="72"/>
                  </a:cubicBezTo>
                  <a:lnTo>
                    <a:pt x="93" y="101"/>
                  </a:lnTo>
                  <a:cubicBezTo>
                    <a:pt x="93" y="102"/>
                    <a:pt x="93" y="103"/>
                    <a:pt x="93" y="104"/>
                  </a:cubicBezTo>
                  <a:lnTo>
                    <a:pt x="92" y="138"/>
                  </a:lnTo>
                  <a:cubicBezTo>
                    <a:pt x="92" y="139"/>
                    <a:pt x="92" y="140"/>
                    <a:pt x="92" y="141"/>
                  </a:cubicBezTo>
                  <a:lnTo>
                    <a:pt x="76" y="180"/>
                  </a:lnTo>
                  <a:lnTo>
                    <a:pt x="76" y="176"/>
                  </a:lnTo>
                  <a:lnTo>
                    <a:pt x="76" y="179"/>
                  </a:lnTo>
                  <a:lnTo>
                    <a:pt x="76" y="182"/>
                  </a:lnTo>
                  <a:lnTo>
                    <a:pt x="60" y="182"/>
                  </a:lnTo>
                  <a:lnTo>
                    <a:pt x="60" y="179"/>
                  </a:lnTo>
                  <a:lnTo>
                    <a:pt x="60" y="176"/>
                  </a:lnTo>
                  <a:cubicBezTo>
                    <a:pt x="60" y="175"/>
                    <a:pt x="61" y="174"/>
                    <a:pt x="61" y="173"/>
                  </a:cubicBezTo>
                  <a:lnTo>
                    <a:pt x="77" y="134"/>
                  </a:lnTo>
                  <a:lnTo>
                    <a:pt x="76" y="137"/>
                  </a:lnTo>
                  <a:lnTo>
                    <a:pt x="77" y="103"/>
                  </a:lnTo>
                  <a:lnTo>
                    <a:pt x="78" y="106"/>
                  </a:lnTo>
                  <a:lnTo>
                    <a:pt x="69" y="77"/>
                  </a:lnTo>
                  <a:lnTo>
                    <a:pt x="70" y="79"/>
                  </a:lnTo>
                  <a:lnTo>
                    <a:pt x="54" y="55"/>
                  </a:lnTo>
                  <a:lnTo>
                    <a:pt x="55" y="56"/>
                  </a:lnTo>
                  <a:lnTo>
                    <a:pt x="18" y="23"/>
                  </a:lnTo>
                  <a:lnTo>
                    <a:pt x="19" y="24"/>
                  </a:lnTo>
                  <a:lnTo>
                    <a:pt x="5" y="16"/>
                  </a:lnTo>
                  <a:lnTo>
                    <a:pt x="0" y="13"/>
                  </a:lnTo>
                  <a:lnTo>
                    <a:pt x="9" y="0"/>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35" name="Freeform 649"/>
            <p:cNvSpPr>
              <a:spLocks/>
            </p:cNvSpPr>
            <p:nvPr/>
          </p:nvSpPr>
          <p:spPr bwMode="auto">
            <a:xfrm>
              <a:off x="6169026" y="4930776"/>
              <a:ext cx="9525" cy="20638"/>
            </a:xfrm>
            <a:custGeom>
              <a:avLst/>
              <a:gdLst>
                <a:gd name="T0" fmla="*/ 2147483647 w 16"/>
                <a:gd name="T1" fmla="*/ 0 h 32"/>
                <a:gd name="T2" fmla="*/ 0 w 16"/>
                <a:gd name="T3" fmla="*/ 2147483647 h 32"/>
                <a:gd name="T4" fmla="*/ 2147483647 w 16"/>
                <a:gd name="T5" fmla="*/ 2147483647 h 32"/>
                <a:gd name="T6" fmla="*/ 2147483647 w 16"/>
                <a:gd name="T7" fmla="*/ 2147483647 h 32"/>
                <a:gd name="T8" fmla="*/ 2147483647 w 16"/>
                <a:gd name="T9" fmla="*/ 0 h 32"/>
                <a:gd name="T10" fmla="*/ 2147483647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6" y="0"/>
                  </a:moveTo>
                  <a:cubicBezTo>
                    <a:pt x="6" y="8"/>
                    <a:pt x="0" y="16"/>
                    <a:pt x="0" y="24"/>
                  </a:cubicBezTo>
                  <a:cubicBezTo>
                    <a:pt x="0" y="32"/>
                    <a:pt x="11" y="32"/>
                    <a:pt x="11" y="24"/>
                  </a:cubicBezTo>
                  <a:cubicBezTo>
                    <a:pt x="16" y="24"/>
                    <a:pt x="16" y="24"/>
                    <a:pt x="16" y="16"/>
                  </a:cubicBezTo>
                  <a:cubicBezTo>
                    <a:pt x="16" y="8"/>
                    <a:pt x="16" y="0"/>
                    <a:pt x="11" y="0"/>
                  </a:cubicBezTo>
                  <a:cubicBezTo>
                    <a:pt x="11" y="0"/>
                    <a:pt x="6" y="0"/>
                    <a:pt x="6" y="0"/>
                  </a:cubicBezTo>
                </a:path>
              </a:pathLst>
            </a:custGeom>
            <a:solidFill>
              <a:srgbClr val="D776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6" name="Freeform 650"/>
            <p:cNvSpPr>
              <a:spLocks/>
            </p:cNvSpPr>
            <p:nvPr/>
          </p:nvSpPr>
          <p:spPr bwMode="auto">
            <a:xfrm>
              <a:off x="6777038" y="5146676"/>
              <a:ext cx="50800" cy="144463"/>
            </a:xfrm>
            <a:custGeom>
              <a:avLst/>
              <a:gdLst>
                <a:gd name="T0" fmla="*/ 2147483647 w 80"/>
                <a:gd name="T1" fmla="*/ 0 h 224"/>
                <a:gd name="T2" fmla="*/ 2147483647 w 80"/>
                <a:gd name="T3" fmla="*/ 2147483647 h 224"/>
                <a:gd name="T4" fmla="*/ 2147483647 w 80"/>
                <a:gd name="T5" fmla="*/ 2147483647 h 224"/>
                <a:gd name="T6" fmla="*/ 2147483647 w 80"/>
                <a:gd name="T7" fmla="*/ 0 h 224"/>
                <a:gd name="T8" fmla="*/ 0 60000 65536"/>
                <a:gd name="T9" fmla="*/ 0 60000 65536"/>
                <a:gd name="T10" fmla="*/ 0 60000 65536"/>
                <a:gd name="T11" fmla="*/ 0 60000 65536"/>
                <a:gd name="T12" fmla="*/ 0 w 80"/>
                <a:gd name="T13" fmla="*/ 0 h 224"/>
                <a:gd name="T14" fmla="*/ 80 w 80"/>
                <a:gd name="T15" fmla="*/ 224 h 224"/>
              </a:gdLst>
              <a:ahLst/>
              <a:cxnLst>
                <a:cxn ang="T8">
                  <a:pos x="T0" y="T1"/>
                </a:cxn>
                <a:cxn ang="T9">
                  <a:pos x="T2" y="T3"/>
                </a:cxn>
                <a:cxn ang="T10">
                  <a:pos x="T4" y="T5"/>
                </a:cxn>
                <a:cxn ang="T11">
                  <a:pos x="T6" y="T7"/>
                </a:cxn>
              </a:cxnLst>
              <a:rect l="T12" t="T13" r="T14" b="T15"/>
              <a:pathLst>
                <a:path w="80" h="224">
                  <a:moveTo>
                    <a:pt x="11" y="0"/>
                  </a:moveTo>
                  <a:cubicBezTo>
                    <a:pt x="11" y="0"/>
                    <a:pt x="38" y="7"/>
                    <a:pt x="38" y="7"/>
                  </a:cubicBezTo>
                  <a:cubicBezTo>
                    <a:pt x="38" y="7"/>
                    <a:pt x="80" y="158"/>
                    <a:pt x="48" y="224"/>
                  </a:cubicBezTo>
                  <a:cubicBezTo>
                    <a:pt x="48" y="224"/>
                    <a:pt x="0" y="128"/>
                    <a:pt x="11"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7" name="Freeform 651"/>
            <p:cNvSpPr>
              <a:spLocks/>
            </p:cNvSpPr>
            <p:nvPr/>
          </p:nvSpPr>
          <p:spPr bwMode="auto">
            <a:xfrm>
              <a:off x="6327776" y="4745038"/>
              <a:ext cx="330200" cy="153988"/>
            </a:xfrm>
            <a:custGeom>
              <a:avLst/>
              <a:gdLst>
                <a:gd name="T0" fmla="*/ 2147483647 w 528"/>
                <a:gd name="T1" fmla="*/ 2147483647 h 240"/>
                <a:gd name="T2" fmla="*/ 2147483647 w 528"/>
                <a:gd name="T3" fmla="*/ 2147483647 h 240"/>
                <a:gd name="T4" fmla="*/ 2147483647 w 528"/>
                <a:gd name="T5" fmla="*/ 2147483647 h 240"/>
                <a:gd name="T6" fmla="*/ 2147483647 w 528"/>
                <a:gd name="T7" fmla="*/ 2147483647 h 240"/>
                <a:gd name="T8" fmla="*/ 2147483647 w 528"/>
                <a:gd name="T9" fmla="*/ 2147483647 h 240"/>
                <a:gd name="T10" fmla="*/ 2147483647 w 528"/>
                <a:gd name="T11" fmla="*/ 2147483647 h 240"/>
                <a:gd name="T12" fmla="*/ 2147483647 w 528"/>
                <a:gd name="T13" fmla="*/ 2147483647 h 240"/>
                <a:gd name="T14" fmla="*/ 2147483647 w 528"/>
                <a:gd name="T15" fmla="*/ 2147483647 h 240"/>
                <a:gd name="T16" fmla="*/ 2147483647 w 528"/>
                <a:gd name="T17" fmla="*/ 2147483647 h 240"/>
                <a:gd name="T18" fmla="*/ 2147483647 w 528"/>
                <a:gd name="T19" fmla="*/ 2147483647 h 240"/>
                <a:gd name="T20" fmla="*/ 2147483647 w 528"/>
                <a:gd name="T21" fmla="*/ 2147483647 h 240"/>
                <a:gd name="T22" fmla="*/ 2147483647 w 528"/>
                <a:gd name="T23" fmla="*/ 2147483647 h 240"/>
                <a:gd name="T24" fmla="*/ 2147483647 w 528"/>
                <a:gd name="T25" fmla="*/ 2147483647 h 240"/>
                <a:gd name="T26" fmla="*/ 2147483647 w 528"/>
                <a:gd name="T27" fmla="*/ 2147483647 h 240"/>
                <a:gd name="T28" fmla="*/ 2147483647 w 528"/>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8"/>
                <a:gd name="T46" fmla="*/ 0 h 240"/>
                <a:gd name="T47" fmla="*/ 528 w 528"/>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8" h="240">
                  <a:moveTo>
                    <a:pt x="259" y="68"/>
                  </a:moveTo>
                  <a:cubicBezTo>
                    <a:pt x="259" y="68"/>
                    <a:pt x="0" y="0"/>
                    <a:pt x="81" y="105"/>
                  </a:cubicBezTo>
                  <a:cubicBezTo>
                    <a:pt x="81" y="105"/>
                    <a:pt x="115" y="117"/>
                    <a:pt x="190" y="136"/>
                  </a:cubicBezTo>
                  <a:cubicBezTo>
                    <a:pt x="190" y="136"/>
                    <a:pt x="190" y="111"/>
                    <a:pt x="236" y="167"/>
                  </a:cubicBezTo>
                  <a:cubicBezTo>
                    <a:pt x="236" y="167"/>
                    <a:pt x="247" y="124"/>
                    <a:pt x="184" y="99"/>
                  </a:cubicBezTo>
                  <a:cubicBezTo>
                    <a:pt x="184" y="99"/>
                    <a:pt x="230" y="80"/>
                    <a:pt x="293" y="173"/>
                  </a:cubicBezTo>
                  <a:cubicBezTo>
                    <a:pt x="293" y="173"/>
                    <a:pt x="299" y="124"/>
                    <a:pt x="270" y="93"/>
                  </a:cubicBezTo>
                  <a:cubicBezTo>
                    <a:pt x="270" y="93"/>
                    <a:pt x="276" y="68"/>
                    <a:pt x="339" y="185"/>
                  </a:cubicBezTo>
                  <a:cubicBezTo>
                    <a:pt x="339" y="185"/>
                    <a:pt x="374" y="228"/>
                    <a:pt x="396" y="228"/>
                  </a:cubicBezTo>
                  <a:cubicBezTo>
                    <a:pt x="396" y="228"/>
                    <a:pt x="408" y="173"/>
                    <a:pt x="374" y="142"/>
                  </a:cubicBezTo>
                  <a:cubicBezTo>
                    <a:pt x="374" y="142"/>
                    <a:pt x="414" y="148"/>
                    <a:pt x="419" y="234"/>
                  </a:cubicBezTo>
                  <a:cubicBezTo>
                    <a:pt x="419" y="234"/>
                    <a:pt x="477" y="240"/>
                    <a:pt x="506" y="216"/>
                  </a:cubicBezTo>
                  <a:cubicBezTo>
                    <a:pt x="506" y="216"/>
                    <a:pt x="528" y="191"/>
                    <a:pt x="528" y="179"/>
                  </a:cubicBezTo>
                  <a:cubicBezTo>
                    <a:pt x="528" y="160"/>
                    <a:pt x="494" y="197"/>
                    <a:pt x="431" y="148"/>
                  </a:cubicBezTo>
                  <a:cubicBezTo>
                    <a:pt x="431" y="148"/>
                    <a:pt x="310" y="74"/>
                    <a:pt x="259" y="6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8" name="Freeform 652"/>
            <p:cNvSpPr>
              <a:spLocks/>
            </p:cNvSpPr>
            <p:nvPr/>
          </p:nvSpPr>
          <p:spPr bwMode="auto">
            <a:xfrm>
              <a:off x="6397626" y="4837113"/>
              <a:ext cx="69850" cy="206375"/>
            </a:xfrm>
            <a:custGeom>
              <a:avLst/>
              <a:gdLst>
                <a:gd name="T0" fmla="*/ 2147483647 w 112"/>
                <a:gd name="T1" fmla="*/ 2147483647 h 320"/>
                <a:gd name="T2" fmla="*/ 0 w 112"/>
                <a:gd name="T3" fmla="*/ 2147483647 h 320"/>
                <a:gd name="T4" fmla="*/ 2147483647 w 112"/>
                <a:gd name="T5" fmla="*/ 2147483647 h 320"/>
                <a:gd name="T6" fmla="*/ 2147483647 w 112"/>
                <a:gd name="T7" fmla="*/ 2147483647 h 320"/>
                <a:gd name="T8" fmla="*/ 2147483647 w 112"/>
                <a:gd name="T9" fmla="*/ 2147483647 h 320"/>
                <a:gd name="T10" fmla="*/ 0 60000 65536"/>
                <a:gd name="T11" fmla="*/ 0 60000 65536"/>
                <a:gd name="T12" fmla="*/ 0 60000 65536"/>
                <a:gd name="T13" fmla="*/ 0 60000 65536"/>
                <a:gd name="T14" fmla="*/ 0 60000 65536"/>
                <a:gd name="T15" fmla="*/ 0 w 112"/>
                <a:gd name="T16" fmla="*/ 0 h 320"/>
                <a:gd name="T17" fmla="*/ 112 w 112"/>
                <a:gd name="T18" fmla="*/ 320 h 320"/>
              </a:gdLst>
              <a:ahLst/>
              <a:cxnLst>
                <a:cxn ang="T10">
                  <a:pos x="T0" y="T1"/>
                </a:cxn>
                <a:cxn ang="T11">
                  <a:pos x="T2" y="T3"/>
                </a:cxn>
                <a:cxn ang="T12">
                  <a:pos x="T4" y="T5"/>
                </a:cxn>
                <a:cxn ang="T13">
                  <a:pos x="T6" y="T7"/>
                </a:cxn>
                <a:cxn ang="T14">
                  <a:pos x="T8" y="T9"/>
                </a:cxn>
              </a:cxnLst>
              <a:rect l="T15" t="T16" r="T17" b="T18"/>
              <a:pathLst>
                <a:path w="112" h="320">
                  <a:moveTo>
                    <a:pt x="107" y="196"/>
                  </a:moveTo>
                  <a:cubicBezTo>
                    <a:pt x="102" y="89"/>
                    <a:pt x="22" y="0"/>
                    <a:pt x="0" y="12"/>
                  </a:cubicBezTo>
                  <a:cubicBezTo>
                    <a:pt x="0" y="12"/>
                    <a:pt x="91" y="72"/>
                    <a:pt x="91" y="196"/>
                  </a:cubicBezTo>
                  <a:cubicBezTo>
                    <a:pt x="91" y="196"/>
                    <a:pt x="96" y="279"/>
                    <a:pt x="54" y="320"/>
                  </a:cubicBezTo>
                  <a:cubicBezTo>
                    <a:pt x="54" y="320"/>
                    <a:pt x="112" y="315"/>
                    <a:pt x="107" y="1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9" name="Freeform 653"/>
            <p:cNvSpPr>
              <a:spLocks/>
            </p:cNvSpPr>
            <p:nvPr/>
          </p:nvSpPr>
          <p:spPr bwMode="auto">
            <a:xfrm>
              <a:off x="6297613" y="4786313"/>
              <a:ext cx="160338" cy="247650"/>
            </a:xfrm>
            <a:custGeom>
              <a:avLst/>
              <a:gdLst>
                <a:gd name="T0" fmla="*/ 2147483647 w 256"/>
                <a:gd name="T1" fmla="*/ 2147483647 h 384"/>
                <a:gd name="T2" fmla="*/ 2147483647 w 256"/>
                <a:gd name="T3" fmla="*/ 2147483647 h 384"/>
                <a:gd name="T4" fmla="*/ 2147483647 w 256"/>
                <a:gd name="T5" fmla="*/ 2147483647 h 384"/>
                <a:gd name="T6" fmla="*/ 2147483647 w 256"/>
                <a:gd name="T7" fmla="*/ 2147483647 h 384"/>
                <a:gd name="T8" fmla="*/ 2147483647 w 256"/>
                <a:gd name="T9" fmla="*/ 2147483647 h 384"/>
                <a:gd name="T10" fmla="*/ 2147483647 w 256"/>
                <a:gd name="T11" fmla="*/ 2147483647 h 384"/>
                <a:gd name="T12" fmla="*/ 2147483647 w 256"/>
                <a:gd name="T13" fmla="*/ 2147483647 h 384"/>
                <a:gd name="T14" fmla="*/ 2147483647 w 256"/>
                <a:gd name="T15" fmla="*/ 2147483647 h 384"/>
                <a:gd name="T16" fmla="*/ 2147483647 w 256"/>
                <a:gd name="T17" fmla="*/ 2147483647 h 384"/>
                <a:gd name="T18" fmla="*/ 2147483647 w 256"/>
                <a:gd name="T19" fmla="*/ 2147483647 h 384"/>
                <a:gd name="T20" fmla="*/ 2147483647 w 256"/>
                <a:gd name="T21" fmla="*/ 2147483647 h 384"/>
                <a:gd name="T22" fmla="*/ 2147483647 w 256"/>
                <a:gd name="T23" fmla="*/ 2147483647 h 384"/>
                <a:gd name="T24" fmla="*/ 2147483647 w 256"/>
                <a:gd name="T25" fmla="*/ 2147483647 h 384"/>
                <a:gd name="T26" fmla="*/ 2147483647 w 256"/>
                <a:gd name="T27" fmla="*/ 2147483647 h 384"/>
                <a:gd name="T28" fmla="*/ 2147483647 w 256"/>
                <a:gd name="T29" fmla="*/ 2147483647 h 384"/>
                <a:gd name="T30" fmla="*/ 2147483647 w 256"/>
                <a:gd name="T31" fmla="*/ 2147483647 h 384"/>
                <a:gd name="T32" fmla="*/ 2147483647 w 256"/>
                <a:gd name="T33" fmla="*/ 2147483647 h 384"/>
                <a:gd name="T34" fmla="*/ 2147483647 w 256"/>
                <a:gd name="T35" fmla="*/ 2147483647 h 384"/>
                <a:gd name="T36" fmla="*/ 2147483647 w 256"/>
                <a:gd name="T37" fmla="*/ 2147483647 h 384"/>
                <a:gd name="T38" fmla="*/ 2147483647 w 256"/>
                <a:gd name="T39" fmla="*/ 2147483647 h 3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6"/>
                <a:gd name="T61" fmla="*/ 0 h 384"/>
                <a:gd name="T62" fmla="*/ 256 w 256"/>
                <a:gd name="T63" fmla="*/ 384 h 3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6" h="384">
                  <a:moveTo>
                    <a:pt x="76" y="7"/>
                  </a:moveTo>
                  <a:cubicBezTo>
                    <a:pt x="64" y="0"/>
                    <a:pt x="53" y="7"/>
                    <a:pt x="47" y="7"/>
                  </a:cubicBezTo>
                  <a:cubicBezTo>
                    <a:pt x="18" y="19"/>
                    <a:pt x="0" y="68"/>
                    <a:pt x="24" y="86"/>
                  </a:cubicBezTo>
                  <a:cubicBezTo>
                    <a:pt x="76" y="128"/>
                    <a:pt x="140" y="110"/>
                    <a:pt x="146" y="226"/>
                  </a:cubicBezTo>
                  <a:cubicBezTo>
                    <a:pt x="146" y="226"/>
                    <a:pt x="146" y="226"/>
                    <a:pt x="146" y="226"/>
                  </a:cubicBezTo>
                  <a:cubicBezTo>
                    <a:pt x="169" y="281"/>
                    <a:pt x="198" y="330"/>
                    <a:pt x="204" y="384"/>
                  </a:cubicBezTo>
                  <a:cubicBezTo>
                    <a:pt x="256" y="348"/>
                    <a:pt x="222" y="269"/>
                    <a:pt x="175" y="244"/>
                  </a:cubicBezTo>
                  <a:cubicBezTo>
                    <a:pt x="187" y="250"/>
                    <a:pt x="216" y="269"/>
                    <a:pt x="222" y="281"/>
                  </a:cubicBezTo>
                  <a:cubicBezTo>
                    <a:pt x="227" y="287"/>
                    <a:pt x="233" y="287"/>
                    <a:pt x="233" y="281"/>
                  </a:cubicBezTo>
                  <a:cubicBezTo>
                    <a:pt x="239" y="220"/>
                    <a:pt x="204" y="214"/>
                    <a:pt x="175" y="189"/>
                  </a:cubicBezTo>
                  <a:cubicBezTo>
                    <a:pt x="198" y="196"/>
                    <a:pt x="216" y="202"/>
                    <a:pt x="233" y="226"/>
                  </a:cubicBezTo>
                  <a:cubicBezTo>
                    <a:pt x="227" y="189"/>
                    <a:pt x="192" y="147"/>
                    <a:pt x="158" y="147"/>
                  </a:cubicBezTo>
                  <a:cubicBezTo>
                    <a:pt x="169" y="128"/>
                    <a:pt x="187" y="147"/>
                    <a:pt x="204" y="147"/>
                  </a:cubicBezTo>
                  <a:cubicBezTo>
                    <a:pt x="181" y="104"/>
                    <a:pt x="140" y="86"/>
                    <a:pt x="94" y="110"/>
                  </a:cubicBezTo>
                  <a:cubicBezTo>
                    <a:pt x="99" y="86"/>
                    <a:pt x="128" y="98"/>
                    <a:pt x="140" y="98"/>
                  </a:cubicBezTo>
                  <a:cubicBezTo>
                    <a:pt x="111" y="74"/>
                    <a:pt x="76" y="55"/>
                    <a:pt x="41" y="68"/>
                  </a:cubicBezTo>
                  <a:cubicBezTo>
                    <a:pt x="59" y="55"/>
                    <a:pt x="82" y="68"/>
                    <a:pt x="99" y="61"/>
                  </a:cubicBezTo>
                  <a:cubicBezTo>
                    <a:pt x="88" y="43"/>
                    <a:pt x="70" y="31"/>
                    <a:pt x="47" y="37"/>
                  </a:cubicBezTo>
                  <a:cubicBezTo>
                    <a:pt x="59" y="25"/>
                    <a:pt x="70" y="31"/>
                    <a:pt x="82" y="31"/>
                  </a:cubicBezTo>
                  <a:cubicBezTo>
                    <a:pt x="70" y="25"/>
                    <a:pt x="99" y="7"/>
                    <a:pt x="7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0" name="Freeform 654"/>
            <p:cNvSpPr>
              <a:spLocks/>
            </p:cNvSpPr>
            <p:nvPr/>
          </p:nvSpPr>
          <p:spPr bwMode="auto">
            <a:xfrm>
              <a:off x="6488113" y="5146676"/>
              <a:ext cx="30163" cy="61913"/>
            </a:xfrm>
            <a:custGeom>
              <a:avLst/>
              <a:gdLst>
                <a:gd name="T0" fmla="*/ 2147483647 w 48"/>
                <a:gd name="T1" fmla="*/ 0 h 96"/>
                <a:gd name="T2" fmla="*/ 0 w 48"/>
                <a:gd name="T3" fmla="*/ 2147483647 h 96"/>
                <a:gd name="T4" fmla="*/ 2147483647 w 48"/>
                <a:gd name="T5" fmla="*/ 2147483647 h 96"/>
                <a:gd name="T6" fmla="*/ 2147483647 w 48"/>
                <a:gd name="T7" fmla="*/ 2147483647 h 96"/>
                <a:gd name="T8" fmla="*/ 2147483647 w 48"/>
                <a:gd name="T9" fmla="*/ 0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6" y="0"/>
                  </a:moveTo>
                  <a:cubicBezTo>
                    <a:pt x="6" y="0"/>
                    <a:pt x="6" y="6"/>
                    <a:pt x="0" y="6"/>
                  </a:cubicBezTo>
                  <a:cubicBezTo>
                    <a:pt x="27" y="23"/>
                    <a:pt x="48" y="51"/>
                    <a:pt x="32" y="80"/>
                  </a:cubicBezTo>
                  <a:cubicBezTo>
                    <a:pt x="27" y="91"/>
                    <a:pt x="11" y="96"/>
                    <a:pt x="11" y="85"/>
                  </a:cubicBezTo>
                  <a:cubicBezTo>
                    <a:pt x="11" y="57"/>
                    <a:pt x="32" y="23"/>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1" name="Freeform 655"/>
            <p:cNvSpPr>
              <a:spLocks/>
            </p:cNvSpPr>
            <p:nvPr/>
          </p:nvSpPr>
          <p:spPr bwMode="auto">
            <a:xfrm>
              <a:off x="6508751" y="5105401"/>
              <a:ext cx="58738" cy="82550"/>
            </a:xfrm>
            <a:custGeom>
              <a:avLst/>
              <a:gdLst>
                <a:gd name="T0" fmla="*/ 2147483647 w 96"/>
                <a:gd name="T1" fmla="*/ 0 h 128"/>
                <a:gd name="T2" fmla="*/ 2147483647 w 96"/>
                <a:gd name="T3" fmla="*/ 2147483647 h 128"/>
                <a:gd name="T4" fmla="*/ 0 w 96"/>
                <a:gd name="T5" fmla="*/ 2147483647 h 128"/>
                <a:gd name="T6" fmla="*/ 2147483647 w 96"/>
                <a:gd name="T7" fmla="*/ 2147483647 h 128"/>
                <a:gd name="T8" fmla="*/ 2147483647 w 96"/>
                <a:gd name="T9" fmla="*/ 2147483647 h 128"/>
                <a:gd name="T10" fmla="*/ 2147483647 w 96"/>
                <a:gd name="T11" fmla="*/ 2147483647 h 128"/>
                <a:gd name="T12" fmla="*/ 2147483647 w 96"/>
                <a:gd name="T13" fmla="*/ 0 h 128"/>
                <a:gd name="T14" fmla="*/ 0 60000 65536"/>
                <a:gd name="T15" fmla="*/ 0 60000 65536"/>
                <a:gd name="T16" fmla="*/ 0 60000 65536"/>
                <a:gd name="T17" fmla="*/ 0 60000 65536"/>
                <a:gd name="T18" fmla="*/ 0 60000 65536"/>
                <a:gd name="T19" fmla="*/ 0 60000 65536"/>
                <a:gd name="T20" fmla="*/ 0 60000 65536"/>
                <a:gd name="T21" fmla="*/ 0 w 96"/>
                <a:gd name="T22" fmla="*/ 0 h 128"/>
                <a:gd name="T23" fmla="*/ 96 w 9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8">
                  <a:moveTo>
                    <a:pt x="26" y="0"/>
                  </a:moveTo>
                  <a:cubicBezTo>
                    <a:pt x="64" y="20"/>
                    <a:pt x="96" y="84"/>
                    <a:pt x="64" y="116"/>
                  </a:cubicBezTo>
                  <a:cubicBezTo>
                    <a:pt x="58" y="128"/>
                    <a:pt x="26" y="122"/>
                    <a:pt x="0" y="116"/>
                  </a:cubicBezTo>
                  <a:cubicBezTo>
                    <a:pt x="20" y="103"/>
                    <a:pt x="45" y="116"/>
                    <a:pt x="52" y="103"/>
                  </a:cubicBezTo>
                  <a:cubicBezTo>
                    <a:pt x="52" y="90"/>
                    <a:pt x="26" y="84"/>
                    <a:pt x="26" y="71"/>
                  </a:cubicBezTo>
                  <a:cubicBezTo>
                    <a:pt x="32" y="71"/>
                    <a:pt x="45" y="71"/>
                    <a:pt x="45" y="71"/>
                  </a:cubicBezTo>
                  <a:cubicBezTo>
                    <a:pt x="58" y="45"/>
                    <a:pt x="39" y="20"/>
                    <a:pt x="2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2" name="Freeform 656"/>
            <p:cNvSpPr>
              <a:spLocks/>
            </p:cNvSpPr>
            <p:nvPr/>
          </p:nvSpPr>
          <p:spPr bwMode="auto">
            <a:xfrm>
              <a:off x="6557963" y="5064126"/>
              <a:ext cx="49213" cy="103188"/>
            </a:xfrm>
            <a:custGeom>
              <a:avLst/>
              <a:gdLst>
                <a:gd name="T0" fmla="*/ 0 w 80"/>
                <a:gd name="T1" fmla="*/ 0 h 160"/>
                <a:gd name="T2" fmla="*/ 2147483647 w 80"/>
                <a:gd name="T3" fmla="*/ 2147483647 h 160"/>
                <a:gd name="T4" fmla="*/ 0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0 w 80"/>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60"/>
                <a:gd name="T29" fmla="*/ 80 w 8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60">
                  <a:moveTo>
                    <a:pt x="0" y="0"/>
                  </a:moveTo>
                  <a:cubicBezTo>
                    <a:pt x="58" y="23"/>
                    <a:pt x="80" y="86"/>
                    <a:pt x="58" y="138"/>
                  </a:cubicBezTo>
                  <a:cubicBezTo>
                    <a:pt x="52" y="160"/>
                    <a:pt x="23" y="138"/>
                    <a:pt x="0" y="132"/>
                  </a:cubicBezTo>
                  <a:cubicBezTo>
                    <a:pt x="18" y="126"/>
                    <a:pt x="40" y="138"/>
                    <a:pt x="46" y="126"/>
                  </a:cubicBezTo>
                  <a:cubicBezTo>
                    <a:pt x="46" y="109"/>
                    <a:pt x="23" y="98"/>
                    <a:pt x="12" y="86"/>
                  </a:cubicBezTo>
                  <a:cubicBezTo>
                    <a:pt x="23" y="69"/>
                    <a:pt x="46" y="98"/>
                    <a:pt x="52" y="69"/>
                  </a:cubicBezTo>
                  <a:cubicBezTo>
                    <a:pt x="23" y="75"/>
                    <a:pt x="23" y="52"/>
                    <a:pt x="6" y="35"/>
                  </a:cubicBezTo>
                  <a:cubicBezTo>
                    <a:pt x="12" y="35"/>
                    <a:pt x="12" y="40"/>
                    <a:pt x="18" y="35"/>
                  </a:cubicBezTo>
                  <a:cubicBezTo>
                    <a:pt x="18" y="18"/>
                    <a:pt x="0" y="12"/>
                    <a:pt x="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3" name="Freeform 657"/>
            <p:cNvSpPr>
              <a:spLocks/>
            </p:cNvSpPr>
            <p:nvPr/>
          </p:nvSpPr>
          <p:spPr bwMode="auto">
            <a:xfrm>
              <a:off x="6588126" y="5022851"/>
              <a:ext cx="60325" cy="114300"/>
            </a:xfrm>
            <a:custGeom>
              <a:avLst/>
              <a:gdLst>
                <a:gd name="T0" fmla="*/ 2147483647 w 96"/>
                <a:gd name="T1" fmla="*/ 2147483647 h 176"/>
                <a:gd name="T2" fmla="*/ 2147483647 w 96"/>
                <a:gd name="T3" fmla="*/ 2147483647 h 176"/>
                <a:gd name="T4" fmla="*/ 2147483647 w 96"/>
                <a:gd name="T5" fmla="*/ 2147483647 h 176"/>
                <a:gd name="T6" fmla="*/ 2147483647 w 96"/>
                <a:gd name="T7" fmla="*/ 2147483647 h 176"/>
                <a:gd name="T8" fmla="*/ 0 w 96"/>
                <a:gd name="T9" fmla="*/ 2147483647 h 176"/>
                <a:gd name="T10" fmla="*/ 2147483647 w 96"/>
                <a:gd name="T11" fmla="*/ 2147483647 h 176"/>
                <a:gd name="T12" fmla="*/ 2147483647 w 96"/>
                <a:gd name="T13" fmla="*/ 2147483647 h 176"/>
                <a:gd name="T14" fmla="*/ 2147483647 w 96"/>
                <a:gd name="T15" fmla="*/ 2147483647 h 176"/>
                <a:gd name="T16" fmla="*/ 2147483647 w 96"/>
                <a:gd name="T17" fmla="*/ 2147483647 h 176"/>
                <a:gd name="T18" fmla="*/ 2147483647 w 96"/>
                <a:gd name="T19" fmla="*/ 2147483647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176"/>
                <a:gd name="T32" fmla="*/ 96 w 96"/>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176">
                  <a:moveTo>
                    <a:pt x="27" y="141"/>
                  </a:moveTo>
                  <a:cubicBezTo>
                    <a:pt x="43" y="159"/>
                    <a:pt x="70" y="176"/>
                    <a:pt x="75" y="165"/>
                  </a:cubicBezTo>
                  <a:cubicBezTo>
                    <a:pt x="96" y="112"/>
                    <a:pt x="54" y="59"/>
                    <a:pt x="11" y="24"/>
                  </a:cubicBezTo>
                  <a:cubicBezTo>
                    <a:pt x="11" y="18"/>
                    <a:pt x="6" y="12"/>
                    <a:pt x="6" y="6"/>
                  </a:cubicBezTo>
                  <a:cubicBezTo>
                    <a:pt x="0" y="0"/>
                    <a:pt x="0" y="18"/>
                    <a:pt x="0" y="12"/>
                  </a:cubicBezTo>
                  <a:cubicBezTo>
                    <a:pt x="11" y="53"/>
                    <a:pt x="48" y="77"/>
                    <a:pt x="64" y="118"/>
                  </a:cubicBezTo>
                  <a:cubicBezTo>
                    <a:pt x="54" y="118"/>
                    <a:pt x="48" y="106"/>
                    <a:pt x="38" y="118"/>
                  </a:cubicBezTo>
                  <a:cubicBezTo>
                    <a:pt x="54" y="124"/>
                    <a:pt x="59" y="135"/>
                    <a:pt x="64" y="141"/>
                  </a:cubicBezTo>
                  <a:cubicBezTo>
                    <a:pt x="64" y="153"/>
                    <a:pt x="48" y="153"/>
                    <a:pt x="38" y="153"/>
                  </a:cubicBezTo>
                  <a:cubicBezTo>
                    <a:pt x="38" y="153"/>
                    <a:pt x="27" y="141"/>
                    <a:pt x="27" y="14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4" name="Freeform 658"/>
            <p:cNvSpPr>
              <a:spLocks/>
            </p:cNvSpPr>
            <p:nvPr/>
          </p:nvSpPr>
          <p:spPr bwMode="auto">
            <a:xfrm>
              <a:off x="6607176" y="4972051"/>
              <a:ext cx="100013" cy="174625"/>
            </a:xfrm>
            <a:custGeom>
              <a:avLst/>
              <a:gdLst>
                <a:gd name="T0" fmla="*/ 2147483647 w 160"/>
                <a:gd name="T1" fmla="*/ 2147483647 h 272"/>
                <a:gd name="T2" fmla="*/ 2147483647 w 160"/>
                <a:gd name="T3" fmla="*/ 2147483647 h 272"/>
                <a:gd name="T4" fmla="*/ 2147483647 w 160"/>
                <a:gd name="T5" fmla="*/ 2147483647 h 272"/>
                <a:gd name="T6" fmla="*/ 2147483647 w 160"/>
                <a:gd name="T7" fmla="*/ 2147483647 h 272"/>
                <a:gd name="T8" fmla="*/ 2147483647 w 160"/>
                <a:gd name="T9" fmla="*/ 2147483647 h 272"/>
                <a:gd name="T10" fmla="*/ 2147483647 w 160"/>
                <a:gd name="T11" fmla="*/ 2147483647 h 272"/>
                <a:gd name="T12" fmla="*/ 0 w 160"/>
                <a:gd name="T13" fmla="*/ 0 h 272"/>
                <a:gd name="T14" fmla="*/ 2147483647 w 160"/>
                <a:gd name="T15" fmla="*/ 2147483647 h 272"/>
                <a:gd name="T16" fmla="*/ 2147483647 w 160"/>
                <a:gd name="T17" fmla="*/ 2147483647 h 272"/>
                <a:gd name="T18" fmla="*/ 2147483647 w 160"/>
                <a:gd name="T19" fmla="*/ 2147483647 h 272"/>
                <a:gd name="T20" fmla="*/ 2147483647 w 160"/>
                <a:gd name="T21" fmla="*/ 2147483647 h 272"/>
                <a:gd name="T22" fmla="*/ 2147483647 w 160"/>
                <a:gd name="T23" fmla="*/ 2147483647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0"/>
                <a:gd name="T37" fmla="*/ 0 h 272"/>
                <a:gd name="T38" fmla="*/ 160 w 160"/>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0" h="272">
                  <a:moveTo>
                    <a:pt x="52" y="209"/>
                  </a:moveTo>
                  <a:cubicBezTo>
                    <a:pt x="69" y="209"/>
                    <a:pt x="92" y="235"/>
                    <a:pt x="109" y="235"/>
                  </a:cubicBezTo>
                  <a:cubicBezTo>
                    <a:pt x="126" y="228"/>
                    <a:pt x="120" y="203"/>
                    <a:pt x="109" y="197"/>
                  </a:cubicBezTo>
                  <a:cubicBezTo>
                    <a:pt x="103" y="190"/>
                    <a:pt x="92" y="190"/>
                    <a:pt x="86" y="184"/>
                  </a:cubicBezTo>
                  <a:cubicBezTo>
                    <a:pt x="98" y="184"/>
                    <a:pt x="103" y="178"/>
                    <a:pt x="103" y="165"/>
                  </a:cubicBezTo>
                  <a:cubicBezTo>
                    <a:pt x="103" y="152"/>
                    <a:pt x="92" y="140"/>
                    <a:pt x="86" y="133"/>
                  </a:cubicBezTo>
                  <a:cubicBezTo>
                    <a:pt x="58" y="102"/>
                    <a:pt x="35" y="26"/>
                    <a:pt x="0" y="0"/>
                  </a:cubicBezTo>
                  <a:cubicBezTo>
                    <a:pt x="35" y="26"/>
                    <a:pt x="75" y="95"/>
                    <a:pt x="98" y="133"/>
                  </a:cubicBezTo>
                  <a:cubicBezTo>
                    <a:pt x="103" y="146"/>
                    <a:pt x="115" y="152"/>
                    <a:pt x="120" y="165"/>
                  </a:cubicBezTo>
                  <a:cubicBezTo>
                    <a:pt x="132" y="197"/>
                    <a:pt x="160" y="247"/>
                    <a:pt x="132" y="260"/>
                  </a:cubicBezTo>
                  <a:cubicBezTo>
                    <a:pt x="109" y="272"/>
                    <a:pt x="69" y="260"/>
                    <a:pt x="58" y="228"/>
                  </a:cubicBezTo>
                  <a:cubicBezTo>
                    <a:pt x="58" y="228"/>
                    <a:pt x="52" y="216"/>
                    <a:pt x="52" y="20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5" name="Freeform 659"/>
            <p:cNvSpPr>
              <a:spLocks/>
            </p:cNvSpPr>
            <p:nvPr/>
          </p:nvSpPr>
          <p:spPr bwMode="auto">
            <a:xfrm>
              <a:off x="6467476" y="5084763"/>
              <a:ext cx="41275" cy="73025"/>
            </a:xfrm>
            <a:custGeom>
              <a:avLst/>
              <a:gdLst>
                <a:gd name="T0" fmla="*/ 2147483647 w 64"/>
                <a:gd name="T1" fmla="*/ 2147483647 h 112"/>
                <a:gd name="T2" fmla="*/ 2147483647 w 64"/>
                <a:gd name="T3" fmla="*/ 2147483647 h 112"/>
                <a:gd name="T4" fmla="*/ 2147483647 w 64"/>
                <a:gd name="T5" fmla="*/ 0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11" y="112"/>
                  </a:moveTo>
                  <a:cubicBezTo>
                    <a:pt x="16" y="107"/>
                    <a:pt x="32" y="107"/>
                    <a:pt x="38" y="101"/>
                  </a:cubicBezTo>
                  <a:cubicBezTo>
                    <a:pt x="64" y="62"/>
                    <a:pt x="38" y="23"/>
                    <a:pt x="6" y="0"/>
                  </a:cubicBezTo>
                  <a:cubicBezTo>
                    <a:pt x="0" y="23"/>
                    <a:pt x="16" y="40"/>
                    <a:pt x="27" y="56"/>
                  </a:cubicBezTo>
                  <a:cubicBezTo>
                    <a:pt x="32" y="79"/>
                    <a:pt x="11" y="84"/>
                    <a:pt x="6" y="101"/>
                  </a:cubicBezTo>
                  <a:cubicBezTo>
                    <a:pt x="6" y="101"/>
                    <a:pt x="11" y="112"/>
                    <a:pt x="11" y="1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6" name="Freeform 660"/>
            <p:cNvSpPr>
              <a:spLocks/>
            </p:cNvSpPr>
            <p:nvPr/>
          </p:nvSpPr>
          <p:spPr bwMode="auto">
            <a:xfrm>
              <a:off x="6497638" y="5043488"/>
              <a:ext cx="30163" cy="73025"/>
            </a:xfrm>
            <a:custGeom>
              <a:avLst/>
              <a:gdLst>
                <a:gd name="T0" fmla="*/ 2147483647 w 48"/>
                <a:gd name="T1" fmla="*/ 2147483647 h 112"/>
                <a:gd name="T2" fmla="*/ 2147483647 w 48"/>
                <a:gd name="T3" fmla="*/ 2147483647 h 112"/>
                <a:gd name="T4" fmla="*/ 0 w 48"/>
                <a:gd name="T5" fmla="*/ 0 h 112"/>
                <a:gd name="T6" fmla="*/ 2147483647 w 48"/>
                <a:gd name="T7" fmla="*/ 2147483647 h 112"/>
                <a:gd name="T8" fmla="*/ 2147483647 w 48"/>
                <a:gd name="T9" fmla="*/ 2147483647 h 112"/>
                <a:gd name="T10" fmla="*/ 0 60000 65536"/>
                <a:gd name="T11" fmla="*/ 0 60000 65536"/>
                <a:gd name="T12" fmla="*/ 0 60000 65536"/>
                <a:gd name="T13" fmla="*/ 0 60000 65536"/>
                <a:gd name="T14" fmla="*/ 0 60000 65536"/>
                <a:gd name="T15" fmla="*/ 0 w 48"/>
                <a:gd name="T16" fmla="*/ 0 h 112"/>
                <a:gd name="T17" fmla="*/ 48 w 48"/>
                <a:gd name="T18" fmla="*/ 112 h 112"/>
              </a:gdLst>
              <a:ahLst/>
              <a:cxnLst>
                <a:cxn ang="T10">
                  <a:pos x="T0" y="T1"/>
                </a:cxn>
                <a:cxn ang="T11">
                  <a:pos x="T2" y="T3"/>
                </a:cxn>
                <a:cxn ang="T12">
                  <a:pos x="T4" y="T5"/>
                </a:cxn>
                <a:cxn ang="T13">
                  <a:pos x="T6" y="T7"/>
                </a:cxn>
                <a:cxn ang="T14">
                  <a:pos x="T8" y="T9"/>
                </a:cxn>
              </a:cxnLst>
              <a:rect l="T15" t="T16" r="T17" b="T18"/>
              <a:pathLst>
                <a:path w="48" h="112">
                  <a:moveTo>
                    <a:pt x="6" y="101"/>
                  </a:moveTo>
                  <a:cubicBezTo>
                    <a:pt x="27" y="89"/>
                    <a:pt x="38" y="65"/>
                    <a:pt x="27" y="48"/>
                  </a:cubicBezTo>
                  <a:cubicBezTo>
                    <a:pt x="16" y="30"/>
                    <a:pt x="0" y="24"/>
                    <a:pt x="0" y="0"/>
                  </a:cubicBezTo>
                  <a:cubicBezTo>
                    <a:pt x="16" y="24"/>
                    <a:pt x="48" y="42"/>
                    <a:pt x="43" y="77"/>
                  </a:cubicBezTo>
                  <a:cubicBezTo>
                    <a:pt x="38" y="95"/>
                    <a:pt x="22" y="112"/>
                    <a:pt x="6" y="10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7" name="Freeform 661"/>
            <p:cNvSpPr>
              <a:spLocks/>
            </p:cNvSpPr>
            <p:nvPr/>
          </p:nvSpPr>
          <p:spPr bwMode="auto">
            <a:xfrm>
              <a:off x="6508751" y="5002213"/>
              <a:ext cx="49213"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0 60000 65536"/>
                <a:gd name="T11" fmla="*/ 0 60000 65536"/>
                <a:gd name="T12" fmla="*/ 0 60000 65536"/>
                <a:gd name="T13" fmla="*/ 0 60000 65536"/>
                <a:gd name="T14" fmla="*/ 0 60000 65536"/>
                <a:gd name="T15" fmla="*/ 0 w 80"/>
                <a:gd name="T16" fmla="*/ 0 h 128"/>
                <a:gd name="T17" fmla="*/ 80 w 80"/>
                <a:gd name="T18" fmla="*/ 128 h 128"/>
              </a:gdLst>
              <a:ahLst/>
              <a:cxnLst>
                <a:cxn ang="T10">
                  <a:pos x="T0" y="T1"/>
                </a:cxn>
                <a:cxn ang="T11">
                  <a:pos x="T2" y="T3"/>
                </a:cxn>
                <a:cxn ang="T12">
                  <a:pos x="T4" y="T5"/>
                </a:cxn>
                <a:cxn ang="T13">
                  <a:pos x="T6" y="T7"/>
                </a:cxn>
                <a:cxn ang="T14">
                  <a:pos x="T8" y="T9"/>
                </a:cxn>
              </a:cxnLst>
              <a:rect l="T15" t="T16" r="T17" b="T18"/>
              <a:pathLst>
                <a:path w="80" h="128">
                  <a:moveTo>
                    <a:pt x="19" y="104"/>
                  </a:moveTo>
                  <a:cubicBezTo>
                    <a:pt x="44" y="98"/>
                    <a:pt x="50" y="68"/>
                    <a:pt x="50" y="49"/>
                  </a:cubicBezTo>
                  <a:cubicBezTo>
                    <a:pt x="44" y="31"/>
                    <a:pt x="19" y="13"/>
                    <a:pt x="0" y="0"/>
                  </a:cubicBezTo>
                  <a:cubicBezTo>
                    <a:pt x="44" y="7"/>
                    <a:pt x="80" y="37"/>
                    <a:pt x="74" y="80"/>
                  </a:cubicBezTo>
                  <a:cubicBezTo>
                    <a:pt x="68" y="98"/>
                    <a:pt x="44" y="128"/>
                    <a:pt x="19" y="10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8" name="Freeform 662"/>
            <p:cNvSpPr>
              <a:spLocks/>
            </p:cNvSpPr>
            <p:nvPr/>
          </p:nvSpPr>
          <p:spPr bwMode="auto">
            <a:xfrm>
              <a:off x="6518276" y="4940301"/>
              <a:ext cx="69850" cy="93663"/>
            </a:xfrm>
            <a:custGeom>
              <a:avLst/>
              <a:gdLst>
                <a:gd name="T0" fmla="*/ 0 w 112"/>
                <a:gd name="T1" fmla="*/ 2147483647 h 144"/>
                <a:gd name="T2" fmla="*/ 2147483647 w 112"/>
                <a:gd name="T3" fmla="*/ 2147483647 h 144"/>
                <a:gd name="T4" fmla="*/ 2147483647 w 112"/>
                <a:gd name="T5" fmla="*/ 2147483647 h 144"/>
                <a:gd name="T6" fmla="*/ 2147483647 w 112"/>
                <a:gd name="T7" fmla="*/ 2147483647 h 144"/>
                <a:gd name="T8" fmla="*/ 0 w 112"/>
                <a:gd name="T9" fmla="*/ 2147483647 h 144"/>
                <a:gd name="T10" fmla="*/ 0 60000 65536"/>
                <a:gd name="T11" fmla="*/ 0 60000 65536"/>
                <a:gd name="T12" fmla="*/ 0 60000 65536"/>
                <a:gd name="T13" fmla="*/ 0 60000 65536"/>
                <a:gd name="T14" fmla="*/ 0 60000 65536"/>
                <a:gd name="T15" fmla="*/ 0 w 112"/>
                <a:gd name="T16" fmla="*/ 0 h 144"/>
                <a:gd name="T17" fmla="*/ 112 w 112"/>
                <a:gd name="T18" fmla="*/ 144 h 144"/>
              </a:gdLst>
              <a:ahLst/>
              <a:cxnLst>
                <a:cxn ang="T10">
                  <a:pos x="T0" y="T1"/>
                </a:cxn>
                <a:cxn ang="T11">
                  <a:pos x="T2" y="T3"/>
                </a:cxn>
                <a:cxn ang="T12">
                  <a:pos x="T4" y="T5"/>
                </a:cxn>
                <a:cxn ang="T13">
                  <a:pos x="T6" y="T7"/>
                </a:cxn>
                <a:cxn ang="T14">
                  <a:pos x="T8" y="T9"/>
                </a:cxn>
              </a:cxnLst>
              <a:rect l="T15" t="T16" r="T17" b="T18"/>
              <a:pathLst>
                <a:path w="112" h="144">
                  <a:moveTo>
                    <a:pt x="0" y="6"/>
                  </a:moveTo>
                  <a:cubicBezTo>
                    <a:pt x="54" y="6"/>
                    <a:pt x="112" y="42"/>
                    <a:pt x="95" y="102"/>
                  </a:cubicBezTo>
                  <a:cubicBezTo>
                    <a:pt x="89" y="120"/>
                    <a:pt x="77" y="144"/>
                    <a:pt x="54" y="138"/>
                  </a:cubicBezTo>
                  <a:cubicBezTo>
                    <a:pt x="71" y="114"/>
                    <a:pt x="77" y="90"/>
                    <a:pt x="71" y="60"/>
                  </a:cubicBezTo>
                  <a:cubicBezTo>
                    <a:pt x="65" y="36"/>
                    <a:pt x="24" y="0"/>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9" name="Freeform 663"/>
            <p:cNvSpPr>
              <a:spLocks/>
            </p:cNvSpPr>
            <p:nvPr/>
          </p:nvSpPr>
          <p:spPr bwMode="auto">
            <a:xfrm>
              <a:off x="6508751" y="4899026"/>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0 w 144"/>
                <a:gd name="T9" fmla="*/ 2147483647 h 128"/>
                <a:gd name="T10" fmla="*/ 0 w 144"/>
                <a:gd name="T11" fmla="*/ 2147483647 h 128"/>
                <a:gd name="T12" fmla="*/ 2147483647 w 144"/>
                <a:gd name="T13" fmla="*/ 0 h 128"/>
                <a:gd name="T14" fmla="*/ 0 60000 65536"/>
                <a:gd name="T15" fmla="*/ 0 60000 65536"/>
                <a:gd name="T16" fmla="*/ 0 60000 65536"/>
                <a:gd name="T17" fmla="*/ 0 60000 65536"/>
                <a:gd name="T18" fmla="*/ 0 60000 65536"/>
                <a:gd name="T19" fmla="*/ 0 60000 65536"/>
                <a:gd name="T20" fmla="*/ 0 60000 65536"/>
                <a:gd name="T21" fmla="*/ 0 w 144"/>
                <a:gd name="T22" fmla="*/ 0 h 128"/>
                <a:gd name="T23" fmla="*/ 144 w 14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28">
                  <a:moveTo>
                    <a:pt x="18" y="0"/>
                  </a:moveTo>
                  <a:cubicBezTo>
                    <a:pt x="35" y="13"/>
                    <a:pt x="64" y="7"/>
                    <a:pt x="81" y="25"/>
                  </a:cubicBezTo>
                  <a:cubicBezTo>
                    <a:pt x="110" y="49"/>
                    <a:pt x="144" y="92"/>
                    <a:pt x="110" y="128"/>
                  </a:cubicBezTo>
                  <a:cubicBezTo>
                    <a:pt x="116" y="98"/>
                    <a:pt x="110" y="61"/>
                    <a:pt x="81" y="43"/>
                  </a:cubicBezTo>
                  <a:cubicBezTo>
                    <a:pt x="58" y="25"/>
                    <a:pt x="35" y="0"/>
                    <a:pt x="0" y="7"/>
                  </a:cubicBezTo>
                  <a:cubicBezTo>
                    <a:pt x="0" y="7"/>
                    <a:pt x="0" y="7"/>
                    <a:pt x="0" y="7"/>
                  </a:cubicBezTo>
                  <a:cubicBezTo>
                    <a:pt x="0" y="7"/>
                    <a:pt x="18" y="0"/>
                    <a:pt x="18"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0" name="Freeform 664"/>
            <p:cNvSpPr>
              <a:spLocks/>
            </p:cNvSpPr>
            <p:nvPr/>
          </p:nvSpPr>
          <p:spPr bwMode="auto">
            <a:xfrm>
              <a:off x="6667501" y="4972051"/>
              <a:ext cx="69850" cy="165100"/>
            </a:xfrm>
            <a:custGeom>
              <a:avLst/>
              <a:gdLst>
                <a:gd name="T0" fmla="*/ 2147483647 w 112"/>
                <a:gd name="T1" fmla="*/ 2147483647 h 256"/>
                <a:gd name="T2" fmla="*/ 2147483647 w 112"/>
                <a:gd name="T3" fmla="*/ 2147483647 h 256"/>
                <a:gd name="T4" fmla="*/ 2147483647 w 112"/>
                <a:gd name="T5" fmla="*/ 2147483647 h 256"/>
                <a:gd name="T6" fmla="*/ 0 w 112"/>
                <a:gd name="T7" fmla="*/ 0 h 256"/>
                <a:gd name="T8" fmla="*/ 2147483647 w 112"/>
                <a:gd name="T9" fmla="*/ 2147483647 h 256"/>
                <a:gd name="T10" fmla="*/ 2147483647 w 112"/>
                <a:gd name="T11" fmla="*/ 2147483647 h 256"/>
                <a:gd name="T12" fmla="*/ 2147483647 w 112"/>
                <a:gd name="T13" fmla="*/ 2147483647 h 256"/>
                <a:gd name="T14" fmla="*/ 0 60000 65536"/>
                <a:gd name="T15" fmla="*/ 0 60000 65536"/>
                <a:gd name="T16" fmla="*/ 0 60000 65536"/>
                <a:gd name="T17" fmla="*/ 0 60000 65536"/>
                <a:gd name="T18" fmla="*/ 0 60000 65536"/>
                <a:gd name="T19" fmla="*/ 0 60000 65536"/>
                <a:gd name="T20" fmla="*/ 0 60000 65536"/>
                <a:gd name="T21" fmla="*/ 0 w 112"/>
                <a:gd name="T22" fmla="*/ 0 h 256"/>
                <a:gd name="T23" fmla="*/ 112 w 112"/>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6">
                  <a:moveTo>
                    <a:pt x="54" y="203"/>
                  </a:moveTo>
                  <a:cubicBezTo>
                    <a:pt x="59" y="203"/>
                    <a:pt x="70" y="203"/>
                    <a:pt x="80" y="209"/>
                  </a:cubicBezTo>
                  <a:cubicBezTo>
                    <a:pt x="64" y="149"/>
                    <a:pt x="38" y="96"/>
                    <a:pt x="11" y="42"/>
                  </a:cubicBezTo>
                  <a:cubicBezTo>
                    <a:pt x="6" y="30"/>
                    <a:pt x="0" y="18"/>
                    <a:pt x="0" y="0"/>
                  </a:cubicBezTo>
                  <a:cubicBezTo>
                    <a:pt x="32" y="78"/>
                    <a:pt x="112" y="143"/>
                    <a:pt x="102" y="239"/>
                  </a:cubicBezTo>
                  <a:cubicBezTo>
                    <a:pt x="102" y="239"/>
                    <a:pt x="91" y="256"/>
                    <a:pt x="86" y="256"/>
                  </a:cubicBezTo>
                  <a:cubicBezTo>
                    <a:pt x="70" y="251"/>
                    <a:pt x="48" y="227"/>
                    <a:pt x="54" y="20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1" name="Freeform 665"/>
            <p:cNvSpPr>
              <a:spLocks/>
            </p:cNvSpPr>
            <p:nvPr/>
          </p:nvSpPr>
          <p:spPr bwMode="auto">
            <a:xfrm>
              <a:off x="6618288" y="4878388"/>
              <a:ext cx="200025" cy="258763"/>
            </a:xfrm>
            <a:custGeom>
              <a:avLst/>
              <a:gdLst>
                <a:gd name="T0" fmla="*/ 2147483647 w 320"/>
                <a:gd name="T1" fmla="*/ 2147483647 h 400"/>
                <a:gd name="T2" fmla="*/ 0 w 320"/>
                <a:gd name="T3" fmla="*/ 2147483647 h 400"/>
                <a:gd name="T4" fmla="*/ 2147483647 w 320"/>
                <a:gd name="T5" fmla="*/ 2147483647 h 400"/>
                <a:gd name="T6" fmla="*/ 2147483647 w 320"/>
                <a:gd name="T7" fmla="*/ 2147483647 h 400"/>
                <a:gd name="T8" fmla="*/ 2147483647 w 320"/>
                <a:gd name="T9" fmla="*/ 2147483647 h 400"/>
                <a:gd name="T10" fmla="*/ 2147483647 w 320"/>
                <a:gd name="T11" fmla="*/ 2147483647 h 400"/>
                <a:gd name="T12" fmla="*/ 2147483647 w 320"/>
                <a:gd name="T13" fmla="*/ 2147483647 h 400"/>
                <a:gd name="T14" fmla="*/ 2147483647 w 320"/>
                <a:gd name="T15" fmla="*/ 2147483647 h 400"/>
                <a:gd name="T16" fmla="*/ 2147483647 w 320"/>
                <a:gd name="T17" fmla="*/ 2147483647 h 400"/>
                <a:gd name="T18" fmla="*/ 2147483647 w 320"/>
                <a:gd name="T19" fmla="*/ 2147483647 h 400"/>
                <a:gd name="T20" fmla="*/ 2147483647 w 320"/>
                <a:gd name="T21" fmla="*/ 2147483647 h 400"/>
                <a:gd name="T22" fmla="*/ 2147483647 w 320"/>
                <a:gd name="T23" fmla="*/ 2147483647 h 400"/>
                <a:gd name="T24" fmla="*/ 2147483647 w 320"/>
                <a:gd name="T25" fmla="*/ 2147483647 h 400"/>
                <a:gd name="T26" fmla="*/ 2147483647 w 320"/>
                <a:gd name="T27" fmla="*/ 2147483647 h 400"/>
                <a:gd name="T28" fmla="*/ 2147483647 w 320"/>
                <a:gd name="T29" fmla="*/ 2147483647 h 400"/>
                <a:gd name="T30" fmla="*/ 2147483647 w 320"/>
                <a:gd name="T31" fmla="*/ 2147483647 h 400"/>
                <a:gd name="T32" fmla="*/ 2147483647 w 320"/>
                <a:gd name="T33" fmla="*/ 2147483647 h 400"/>
                <a:gd name="T34" fmla="*/ 2147483647 w 320"/>
                <a:gd name="T35" fmla="*/ 0 h 400"/>
                <a:gd name="T36" fmla="*/ 2147483647 w 320"/>
                <a:gd name="T37" fmla="*/ 2147483647 h 4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400"/>
                <a:gd name="T59" fmla="*/ 320 w 320"/>
                <a:gd name="T60" fmla="*/ 400 h 4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400">
                  <a:moveTo>
                    <a:pt x="35" y="7"/>
                  </a:moveTo>
                  <a:cubicBezTo>
                    <a:pt x="6" y="7"/>
                    <a:pt x="23" y="13"/>
                    <a:pt x="0" y="25"/>
                  </a:cubicBezTo>
                  <a:cubicBezTo>
                    <a:pt x="23" y="55"/>
                    <a:pt x="63" y="67"/>
                    <a:pt x="98" y="67"/>
                  </a:cubicBezTo>
                  <a:cubicBezTo>
                    <a:pt x="86" y="73"/>
                    <a:pt x="75" y="73"/>
                    <a:pt x="63" y="73"/>
                  </a:cubicBezTo>
                  <a:cubicBezTo>
                    <a:pt x="80" y="91"/>
                    <a:pt x="92" y="116"/>
                    <a:pt x="120" y="110"/>
                  </a:cubicBezTo>
                  <a:cubicBezTo>
                    <a:pt x="115" y="110"/>
                    <a:pt x="109" y="116"/>
                    <a:pt x="98" y="116"/>
                  </a:cubicBezTo>
                  <a:cubicBezTo>
                    <a:pt x="115" y="146"/>
                    <a:pt x="143" y="170"/>
                    <a:pt x="178" y="164"/>
                  </a:cubicBezTo>
                  <a:cubicBezTo>
                    <a:pt x="166" y="170"/>
                    <a:pt x="155" y="176"/>
                    <a:pt x="143" y="176"/>
                  </a:cubicBezTo>
                  <a:cubicBezTo>
                    <a:pt x="155" y="213"/>
                    <a:pt x="183" y="231"/>
                    <a:pt x="212" y="243"/>
                  </a:cubicBezTo>
                  <a:cubicBezTo>
                    <a:pt x="206" y="243"/>
                    <a:pt x="195" y="255"/>
                    <a:pt x="189" y="237"/>
                  </a:cubicBezTo>
                  <a:cubicBezTo>
                    <a:pt x="183" y="243"/>
                    <a:pt x="189" y="255"/>
                    <a:pt x="189" y="255"/>
                  </a:cubicBezTo>
                  <a:cubicBezTo>
                    <a:pt x="195" y="267"/>
                    <a:pt x="206" y="279"/>
                    <a:pt x="212" y="285"/>
                  </a:cubicBezTo>
                  <a:cubicBezTo>
                    <a:pt x="229" y="322"/>
                    <a:pt x="235" y="364"/>
                    <a:pt x="275" y="382"/>
                  </a:cubicBezTo>
                  <a:cubicBezTo>
                    <a:pt x="252" y="388"/>
                    <a:pt x="229" y="376"/>
                    <a:pt x="212" y="394"/>
                  </a:cubicBezTo>
                  <a:cubicBezTo>
                    <a:pt x="218" y="382"/>
                    <a:pt x="229" y="394"/>
                    <a:pt x="229" y="388"/>
                  </a:cubicBezTo>
                  <a:cubicBezTo>
                    <a:pt x="258" y="400"/>
                    <a:pt x="292" y="400"/>
                    <a:pt x="320" y="394"/>
                  </a:cubicBezTo>
                  <a:cubicBezTo>
                    <a:pt x="280" y="364"/>
                    <a:pt x="275" y="310"/>
                    <a:pt x="252" y="261"/>
                  </a:cubicBezTo>
                  <a:cubicBezTo>
                    <a:pt x="200" y="158"/>
                    <a:pt x="143" y="49"/>
                    <a:pt x="40" y="0"/>
                  </a:cubicBezTo>
                  <a:cubicBezTo>
                    <a:pt x="35" y="7"/>
                    <a:pt x="35" y="0"/>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2" name="Freeform 666"/>
            <p:cNvSpPr>
              <a:spLocks/>
            </p:cNvSpPr>
            <p:nvPr/>
          </p:nvSpPr>
          <p:spPr bwMode="auto">
            <a:xfrm>
              <a:off x="6548438" y="5178426"/>
              <a:ext cx="49213" cy="50800"/>
            </a:xfrm>
            <a:custGeom>
              <a:avLst/>
              <a:gdLst>
                <a:gd name="T0" fmla="*/ 2147483647 w 80"/>
                <a:gd name="T1" fmla="*/ 0 h 80"/>
                <a:gd name="T2" fmla="*/ 0 w 80"/>
                <a:gd name="T3" fmla="*/ 2147483647 h 80"/>
                <a:gd name="T4" fmla="*/ 2147483647 w 80"/>
                <a:gd name="T5" fmla="*/ 2147483647 h 80"/>
                <a:gd name="T6" fmla="*/ 2147483647 w 80"/>
                <a:gd name="T7" fmla="*/ 0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2" y="0"/>
                  </a:moveTo>
                  <a:cubicBezTo>
                    <a:pt x="16" y="6"/>
                    <a:pt x="6" y="12"/>
                    <a:pt x="0" y="12"/>
                  </a:cubicBezTo>
                  <a:cubicBezTo>
                    <a:pt x="22" y="35"/>
                    <a:pt x="43" y="80"/>
                    <a:pt x="80" y="69"/>
                  </a:cubicBezTo>
                  <a:cubicBezTo>
                    <a:pt x="43" y="69"/>
                    <a:pt x="48" y="12"/>
                    <a:pt x="11" y="0"/>
                  </a:cubicBezTo>
                  <a:cubicBezTo>
                    <a:pt x="11" y="0"/>
                    <a:pt x="22" y="0"/>
                    <a:pt x="2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3" name="Freeform 667"/>
            <p:cNvSpPr>
              <a:spLocks/>
            </p:cNvSpPr>
            <p:nvPr/>
          </p:nvSpPr>
          <p:spPr bwMode="auto">
            <a:xfrm>
              <a:off x="6588126" y="5167313"/>
              <a:ext cx="60325" cy="82550"/>
            </a:xfrm>
            <a:custGeom>
              <a:avLst/>
              <a:gdLst>
                <a:gd name="T0" fmla="*/ 2147483647 w 96"/>
                <a:gd name="T1" fmla="*/ 0 h 128"/>
                <a:gd name="T2" fmla="*/ 0 w 96"/>
                <a:gd name="T3" fmla="*/ 2147483647 h 128"/>
                <a:gd name="T4" fmla="*/ 2147483647 w 96"/>
                <a:gd name="T5" fmla="*/ 2147483647 h 128"/>
                <a:gd name="T6" fmla="*/ 2147483647 w 96"/>
                <a:gd name="T7" fmla="*/ 0 h 128"/>
                <a:gd name="T8" fmla="*/ 0 60000 65536"/>
                <a:gd name="T9" fmla="*/ 0 60000 65536"/>
                <a:gd name="T10" fmla="*/ 0 60000 65536"/>
                <a:gd name="T11" fmla="*/ 0 60000 65536"/>
                <a:gd name="T12" fmla="*/ 0 w 96"/>
                <a:gd name="T13" fmla="*/ 0 h 128"/>
                <a:gd name="T14" fmla="*/ 96 w 96"/>
                <a:gd name="T15" fmla="*/ 128 h 128"/>
              </a:gdLst>
              <a:ahLst/>
              <a:cxnLst>
                <a:cxn ang="T8">
                  <a:pos x="T0" y="T1"/>
                </a:cxn>
                <a:cxn ang="T9">
                  <a:pos x="T2" y="T3"/>
                </a:cxn>
                <a:cxn ang="T10">
                  <a:pos x="T4" y="T5"/>
                </a:cxn>
                <a:cxn ang="T11">
                  <a:pos x="T6" y="T7"/>
                </a:cxn>
              </a:cxnLst>
              <a:rect l="T12" t="T13" r="T14" b="T15"/>
              <a:pathLst>
                <a:path w="96" h="128">
                  <a:moveTo>
                    <a:pt x="32" y="0"/>
                  </a:moveTo>
                  <a:cubicBezTo>
                    <a:pt x="22" y="6"/>
                    <a:pt x="11" y="6"/>
                    <a:pt x="0" y="6"/>
                  </a:cubicBezTo>
                  <a:cubicBezTo>
                    <a:pt x="16" y="56"/>
                    <a:pt x="59" y="90"/>
                    <a:pt x="96" y="128"/>
                  </a:cubicBezTo>
                  <a:cubicBezTo>
                    <a:pt x="70" y="90"/>
                    <a:pt x="38" y="5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4" name="Freeform 668"/>
            <p:cNvSpPr>
              <a:spLocks/>
            </p:cNvSpPr>
            <p:nvPr/>
          </p:nvSpPr>
          <p:spPr bwMode="auto">
            <a:xfrm>
              <a:off x="6627813" y="5146676"/>
              <a:ext cx="60325" cy="114300"/>
            </a:xfrm>
            <a:custGeom>
              <a:avLst/>
              <a:gdLst>
                <a:gd name="T0" fmla="*/ 2147483647 w 96"/>
                <a:gd name="T1" fmla="*/ 0 h 176"/>
                <a:gd name="T2" fmla="*/ 0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32" y="0"/>
                  </a:moveTo>
                  <a:cubicBezTo>
                    <a:pt x="26" y="7"/>
                    <a:pt x="13" y="7"/>
                    <a:pt x="0" y="7"/>
                  </a:cubicBezTo>
                  <a:cubicBezTo>
                    <a:pt x="26" y="55"/>
                    <a:pt x="20" y="110"/>
                    <a:pt x="77" y="146"/>
                  </a:cubicBezTo>
                  <a:cubicBezTo>
                    <a:pt x="84" y="152"/>
                    <a:pt x="84" y="164"/>
                    <a:pt x="90" y="176"/>
                  </a:cubicBezTo>
                  <a:cubicBezTo>
                    <a:pt x="90" y="170"/>
                    <a:pt x="96" y="164"/>
                    <a:pt x="96" y="164"/>
                  </a:cubicBezTo>
                  <a:cubicBezTo>
                    <a:pt x="58" y="116"/>
                    <a:pt x="39" y="6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5" name="Freeform 669"/>
            <p:cNvSpPr>
              <a:spLocks/>
            </p:cNvSpPr>
            <p:nvPr/>
          </p:nvSpPr>
          <p:spPr bwMode="auto">
            <a:xfrm>
              <a:off x="6678613" y="5146676"/>
              <a:ext cx="49213" cy="144463"/>
            </a:xfrm>
            <a:custGeom>
              <a:avLst/>
              <a:gdLst>
                <a:gd name="T0" fmla="*/ 2147483647 w 80"/>
                <a:gd name="T1" fmla="*/ 2147483647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0 60000 65536"/>
                <a:gd name="T11" fmla="*/ 0 60000 65536"/>
                <a:gd name="T12" fmla="*/ 0 60000 65536"/>
                <a:gd name="T13" fmla="*/ 0 60000 65536"/>
                <a:gd name="T14" fmla="*/ 0 60000 65536"/>
                <a:gd name="T15" fmla="*/ 0 w 80"/>
                <a:gd name="T16" fmla="*/ 0 h 224"/>
                <a:gd name="T17" fmla="*/ 80 w 80"/>
                <a:gd name="T18" fmla="*/ 224 h 224"/>
              </a:gdLst>
              <a:ahLst/>
              <a:cxnLst>
                <a:cxn ang="T10">
                  <a:pos x="T0" y="T1"/>
                </a:cxn>
                <a:cxn ang="T11">
                  <a:pos x="T2" y="T3"/>
                </a:cxn>
                <a:cxn ang="T12">
                  <a:pos x="T4" y="T5"/>
                </a:cxn>
                <a:cxn ang="T13">
                  <a:pos x="T6" y="T7"/>
                </a:cxn>
                <a:cxn ang="T14">
                  <a:pos x="T8" y="T9"/>
                </a:cxn>
              </a:cxnLst>
              <a:rect l="T15" t="T16" r="T17" b="T18"/>
              <a:pathLst>
                <a:path w="80" h="224">
                  <a:moveTo>
                    <a:pt x="12" y="7"/>
                  </a:moveTo>
                  <a:cubicBezTo>
                    <a:pt x="12" y="0"/>
                    <a:pt x="29" y="0"/>
                    <a:pt x="29" y="7"/>
                  </a:cubicBezTo>
                  <a:cubicBezTo>
                    <a:pt x="40" y="26"/>
                    <a:pt x="29" y="58"/>
                    <a:pt x="40" y="84"/>
                  </a:cubicBezTo>
                  <a:cubicBezTo>
                    <a:pt x="58" y="128"/>
                    <a:pt x="80" y="167"/>
                    <a:pt x="75" y="224"/>
                  </a:cubicBezTo>
                  <a:cubicBezTo>
                    <a:pt x="58" y="148"/>
                    <a:pt x="0" y="84"/>
                    <a:pt x="1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6" name="Freeform 670"/>
            <p:cNvSpPr>
              <a:spLocks/>
            </p:cNvSpPr>
            <p:nvPr/>
          </p:nvSpPr>
          <p:spPr bwMode="auto">
            <a:xfrm>
              <a:off x="6727826" y="51371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0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14" y="0"/>
                  </a:moveTo>
                  <a:cubicBezTo>
                    <a:pt x="20" y="7"/>
                    <a:pt x="20" y="13"/>
                    <a:pt x="34" y="13"/>
                  </a:cubicBezTo>
                  <a:cubicBezTo>
                    <a:pt x="27" y="71"/>
                    <a:pt x="47" y="116"/>
                    <a:pt x="80" y="160"/>
                  </a:cubicBezTo>
                  <a:cubicBezTo>
                    <a:pt x="27" y="128"/>
                    <a:pt x="27" y="58"/>
                    <a:pt x="0" y="7"/>
                  </a:cubicBezTo>
                  <a:cubicBezTo>
                    <a:pt x="0" y="7"/>
                    <a:pt x="14" y="0"/>
                    <a:pt x="1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7" name="Freeform 671"/>
            <p:cNvSpPr>
              <a:spLocks/>
            </p:cNvSpPr>
            <p:nvPr/>
          </p:nvSpPr>
          <p:spPr bwMode="auto">
            <a:xfrm>
              <a:off x="6427788" y="4837113"/>
              <a:ext cx="80963" cy="279400"/>
            </a:xfrm>
            <a:custGeom>
              <a:avLst/>
              <a:gdLst>
                <a:gd name="T0" fmla="*/ 0 w 128"/>
                <a:gd name="T1" fmla="*/ 2147483647 h 432"/>
                <a:gd name="T2" fmla="*/ 2147483647 w 128"/>
                <a:gd name="T3" fmla="*/ 2147483647 h 432"/>
                <a:gd name="T4" fmla="*/ 2147483647 w 128"/>
                <a:gd name="T5" fmla="*/ 2147483647 h 432"/>
                <a:gd name="T6" fmla="*/ 2147483647 w 128"/>
                <a:gd name="T7" fmla="*/ 2147483647 h 432"/>
                <a:gd name="T8" fmla="*/ 2147483647 w 128"/>
                <a:gd name="T9" fmla="*/ 2147483647 h 432"/>
                <a:gd name="T10" fmla="*/ 2147483647 w 128"/>
                <a:gd name="T11" fmla="*/ 2147483647 h 432"/>
                <a:gd name="T12" fmla="*/ 2147483647 w 128"/>
                <a:gd name="T13" fmla="*/ 2147483647 h 432"/>
                <a:gd name="T14" fmla="*/ 2147483647 w 128"/>
                <a:gd name="T15" fmla="*/ 2147483647 h 432"/>
                <a:gd name="T16" fmla="*/ 2147483647 w 128"/>
                <a:gd name="T17" fmla="*/ 2147483647 h 432"/>
                <a:gd name="T18" fmla="*/ 2147483647 w 128"/>
                <a:gd name="T19" fmla="*/ 2147483647 h 432"/>
                <a:gd name="T20" fmla="*/ 2147483647 w 128"/>
                <a:gd name="T21" fmla="*/ 2147483647 h 432"/>
                <a:gd name="T22" fmla="*/ 2147483647 w 128"/>
                <a:gd name="T23" fmla="*/ 2147483647 h 432"/>
                <a:gd name="T24" fmla="*/ 2147483647 w 128"/>
                <a:gd name="T25" fmla="*/ 2147483647 h 432"/>
                <a:gd name="T26" fmla="*/ 2147483647 w 128"/>
                <a:gd name="T27" fmla="*/ 2147483647 h 432"/>
                <a:gd name="T28" fmla="*/ 2147483647 w 128"/>
                <a:gd name="T29" fmla="*/ 2147483647 h 432"/>
                <a:gd name="T30" fmla="*/ 2147483647 w 128"/>
                <a:gd name="T31" fmla="*/ 2147483647 h 432"/>
                <a:gd name="T32" fmla="*/ 2147483647 w 128"/>
                <a:gd name="T33" fmla="*/ 2147483647 h 432"/>
                <a:gd name="T34" fmla="*/ 2147483647 w 128"/>
                <a:gd name="T35" fmla="*/ 2147483647 h 432"/>
                <a:gd name="T36" fmla="*/ 2147483647 w 128"/>
                <a:gd name="T37" fmla="*/ 2147483647 h 432"/>
                <a:gd name="T38" fmla="*/ 2147483647 w 128"/>
                <a:gd name="T39" fmla="*/ 2147483647 h 432"/>
                <a:gd name="T40" fmla="*/ 0 w 128"/>
                <a:gd name="T41" fmla="*/ 2147483647 h 4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432"/>
                <a:gd name="T65" fmla="*/ 128 w 128"/>
                <a:gd name="T66" fmla="*/ 432 h 4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432">
                  <a:moveTo>
                    <a:pt x="0" y="7"/>
                  </a:moveTo>
                  <a:cubicBezTo>
                    <a:pt x="39" y="0"/>
                    <a:pt x="73" y="13"/>
                    <a:pt x="101" y="31"/>
                  </a:cubicBezTo>
                  <a:cubicBezTo>
                    <a:pt x="123" y="44"/>
                    <a:pt x="117" y="81"/>
                    <a:pt x="112" y="105"/>
                  </a:cubicBezTo>
                  <a:cubicBezTo>
                    <a:pt x="112" y="112"/>
                    <a:pt x="106" y="112"/>
                    <a:pt x="106" y="112"/>
                  </a:cubicBezTo>
                  <a:cubicBezTo>
                    <a:pt x="128" y="124"/>
                    <a:pt x="128" y="136"/>
                    <a:pt x="128" y="167"/>
                  </a:cubicBezTo>
                  <a:cubicBezTo>
                    <a:pt x="128" y="186"/>
                    <a:pt x="128" y="198"/>
                    <a:pt x="112" y="192"/>
                  </a:cubicBezTo>
                  <a:cubicBezTo>
                    <a:pt x="123" y="216"/>
                    <a:pt x="128" y="241"/>
                    <a:pt x="128" y="266"/>
                  </a:cubicBezTo>
                  <a:cubicBezTo>
                    <a:pt x="123" y="272"/>
                    <a:pt x="117" y="272"/>
                    <a:pt x="112" y="272"/>
                  </a:cubicBezTo>
                  <a:cubicBezTo>
                    <a:pt x="128" y="291"/>
                    <a:pt x="117" y="321"/>
                    <a:pt x="106" y="340"/>
                  </a:cubicBezTo>
                  <a:cubicBezTo>
                    <a:pt x="106" y="340"/>
                    <a:pt x="101" y="340"/>
                    <a:pt x="95" y="340"/>
                  </a:cubicBezTo>
                  <a:cubicBezTo>
                    <a:pt x="78" y="365"/>
                    <a:pt x="78" y="395"/>
                    <a:pt x="51" y="408"/>
                  </a:cubicBezTo>
                  <a:cubicBezTo>
                    <a:pt x="39" y="408"/>
                    <a:pt x="28" y="432"/>
                    <a:pt x="17" y="414"/>
                  </a:cubicBezTo>
                  <a:cubicBezTo>
                    <a:pt x="17" y="414"/>
                    <a:pt x="23" y="402"/>
                    <a:pt x="17" y="389"/>
                  </a:cubicBezTo>
                  <a:cubicBezTo>
                    <a:pt x="12" y="371"/>
                    <a:pt x="0" y="352"/>
                    <a:pt x="12" y="340"/>
                  </a:cubicBezTo>
                  <a:cubicBezTo>
                    <a:pt x="17" y="328"/>
                    <a:pt x="39" y="334"/>
                    <a:pt x="51" y="334"/>
                  </a:cubicBezTo>
                  <a:cubicBezTo>
                    <a:pt x="34" y="297"/>
                    <a:pt x="84" y="284"/>
                    <a:pt x="73" y="253"/>
                  </a:cubicBezTo>
                  <a:cubicBezTo>
                    <a:pt x="73" y="235"/>
                    <a:pt x="73" y="210"/>
                    <a:pt x="90" y="204"/>
                  </a:cubicBezTo>
                  <a:cubicBezTo>
                    <a:pt x="62" y="179"/>
                    <a:pt x="78" y="136"/>
                    <a:pt x="73" y="105"/>
                  </a:cubicBezTo>
                  <a:cubicBezTo>
                    <a:pt x="73" y="105"/>
                    <a:pt x="84" y="99"/>
                    <a:pt x="90" y="99"/>
                  </a:cubicBezTo>
                  <a:cubicBezTo>
                    <a:pt x="73" y="105"/>
                    <a:pt x="56" y="99"/>
                    <a:pt x="51" y="93"/>
                  </a:cubicBezTo>
                  <a:cubicBezTo>
                    <a:pt x="28" y="68"/>
                    <a:pt x="23" y="31"/>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8" name="Freeform 672"/>
            <p:cNvSpPr>
              <a:spLocks/>
            </p:cNvSpPr>
            <p:nvPr/>
          </p:nvSpPr>
          <p:spPr bwMode="auto">
            <a:xfrm>
              <a:off x="6527801" y="4878388"/>
              <a:ext cx="69850" cy="52388"/>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0 w 112"/>
                <a:gd name="T11" fmla="*/ 2147483647 h 80"/>
                <a:gd name="T12" fmla="*/ 2147483647 w 112"/>
                <a:gd name="T13" fmla="*/ 2147483647 h 80"/>
                <a:gd name="T14" fmla="*/ 2147483647 w 11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71" y="80"/>
                  </a:moveTo>
                  <a:cubicBezTo>
                    <a:pt x="83" y="80"/>
                    <a:pt x="95" y="80"/>
                    <a:pt x="101" y="74"/>
                  </a:cubicBezTo>
                  <a:cubicBezTo>
                    <a:pt x="112" y="54"/>
                    <a:pt x="107" y="40"/>
                    <a:pt x="101" y="27"/>
                  </a:cubicBezTo>
                  <a:cubicBezTo>
                    <a:pt x="95" y="20"/>
                    <a:pt x="59" y="27"/>
                    <a:pt x="42" y="7"/>
                  </a:cubicBezTo>
                  <a:cubicBezTo>
                    <a:pt x="36" y="0"/>
                    <a:pt x="30" y="14"/>
                    <a:pt x="24" y="20"/>
                  </a:cubicBezTo>
                  <a:cubicBezTo>
                    <a:pt x="18" y="27"/>
                    <a:pt x="12" y="27"/>
                    <a:pt x="0" y="27"/>
                  </a:cubicBezTo>
                  <a:cubicBezTo>
                    <a:pt x="12" y="40"/>
                    <a:pt x="30" y="40"/>
                    <a:pt x="42" y="47"/>
                  </a:cubicBezTo>
                  <a:cubicBezTo>
                    <a:pt x="59" y="54"/>
                    <a:pt x="65" y="80"/>
                    <a:pt x="71" y="8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9" name="Freeform 673"/>
            <p:cNvSpPr>
              <a:spLocks/>
            </p:cNvSpPr>
            <p:nvPr/>
          </p:nvSpPr>
          <p:spPr bwMode="auto">
            <a:xfrm>
              <a:off x="6737351" y="5105401"/>
              <a:ext cx="30163" cy="20638"/>
            </a:xfrm>
            <a:custGeom>
              <a:avLst/>
              <a:gdLst>
                <a:gd name="T0" fmla="*/ 0 w 48"/>
                <a:gd name="T1" fmla="*/ 0 h 32"/>
                <a:gd name="T2" fmla="*/ 2147483647 w 48"/>
                <a:gd name="T3" fmla="*/ 2147483647 h 32"/>
                <a:gd name="T4" fmla="*/ 0 w 48"/>
                <a:gd name="T5" fmla="*/ 0 h 32"/>
                <a:gd name="T6" fmla="*/ 0 60000 65536"/>
                <a:gd name="T7" fmla="*/ 0 60000 65536"/>
                <a:gd name="T8" fmla="*/ 0 60000 65536"/>
                <a:gd name="T9" fmla="*/ 0 w 48"/>
                <a:gd name="T10" fmla="*/ 0 h 32"/>
                <a:gd name="T11" fmla="*/ 48 w 48"/>
                <a:gd name="T12" fmla="*/ 32 h 32"/>
              </a:gdLst>
              <a:ahLst/>
              <a:cxnLst>
                <a:cxn ang="T6">
                  <a:pos x="T0" y="T1"/>
                </a:cxn>
                <a:cxn ang="T7">
                  <a:pos x="T2" y="T3"/>
                </a:cxn>
                <a:cxn ang="T8">
                  <a:pos x="T4" y="T5"/>
                </a:cxn>
              </a:cxnLst>
              <a:rect l="T9" t="T10" r="T11" b="T12"/>
              <a:pathLst>
                <a:path w="48" h="32">
                  <a:moveTo>
                    <a:pt x="0" y="0"/>
                  </a:moveTo>
                  <a:cubicBezTo>
                    <a:pt x="12" y="11"/>
                    <a:pt x="24" y="32"/>
                    <a:pt x="48" y="32"/>
                  </a:cubicBezTo>
                  <a:cubicBezTo>
                    <a:pt x="48" y="3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0" name="Freeform 674"/>
            <p:cNvSpPr>
              <a:spLocks/>
            </p:cNvSpPr>
            <p:nvPr/>
          </p:nvSpPr>
          <p:spPr bwMode="auto">
            <a:xfrm>
              <a:off x="6597651" y="4910138"/>
              <a:ext cx="120650" cy="185738"/>
            </a:xfrm>
            <a:custGeom>
              <a:avLst/>
              <a:gdLst>
                <a:gd name="T0" fmla="*/ 2147483647 w 192"/>
                <a:gd name="T1" fmla="*/ 2147483647 h 288"/>
                <a:gd name="T2" fmla="*/ 2147483647 w 192"/>
                <a:gd name="T3" fmla="*/ 2147483647 h 288"/>
                <a:gd name="T4" fmla="*/ 2147483647 w 192"/>
                <a:gd name="T5" fmla="*/ 2147483647 h 288"/>
                <a:gd name="T6" fmla="*/ 2147483647 w 192"/>
                <a:gd name="T7" fmla="*/ 2147483647 h 288"/>
                <a:gd name="T8" fmla="*/ 2147483647 w 192"/>
                <a:gd name="T9" fmla="*/ 2147483647 h 288"/>
                <a:gd name="T10" fmla="*/ 2147483647 w 192"/>
                <a:gd name="T11" fmla="*/ 2147483647 h 288"/>
                <a:gd name="T12" fmla="*/ 2147483647 w 192"/>
                <a:gd name="T13" fmla="*/ 2147483647 h 288"/>
                <a:gd name="T14" fmla="*/ 2147483647 w 192"/>
                <a:gd name="T15" fmla="*/ 2147483647 h 288"/>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288"/>
                <a:gd name="T26" fmla="*/ 192 w 192"/>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288">
                  <a:moveTo>
                    <a:pt x="113" y="100"/>
                  </a:moveTo>
                  <a:cubicBezTo>
                    <a:pt x="96" y="59"/>
                    <a:pt x="51" y="36"/>
                    <a:pt x="17" y="12"/>
                  </a:cubicBezTo>
                  <a:cubicBezTo>
                    <a:pt x="0" y="0"/>
                    <a:pt x="0" y="36"/>
                    <a:pt x="6" y="47"/>
                  </a:cubicBezTo>
                  <a:cubicBezTo>
                    <a:pt x="34" y="77"/>
                    <a:pt x="74" y="95"/>
                    <a:pt x="102" y="124"/>
                  </a:cubicBezTo>
                  <a:cubicBezTo>
                    <a:pt x="119" y="147"/>
                    <a:pt x="130" y="189"/>
                    <a:pt x="147" y="218"/>
                  </a:cubicBezTo>
                  <a:cubicBezTo>
                    <a:pt x="159" y="241"/>
                    <a:pt x="176" y="265"/>
                    <a:pt x="192" y="288"/>
                  </a:cubicBezTo>
                  <a:cubicBezTo>
                    <a:pt x="164" y="218"/>
                    <a:pt x="136" y="136"/>
                    <a:pt x="96" y="83"/>
                  </a:cubicBezTo>
                  <a:cubicBezTo>
                    <a:pt x="96" y="83"/>
                    <a:pt x="113" y="100"/>
                    <a:pt x="113" y="10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1" name="Freeform 675"/>
            <p:cNvSpPr>
              <a:spLocks/>
            </p:cNvSpPr>
            <p:nvPr/>
          </p:nvSpPr>
          <p:spPr bwMode="auto">
            <a:xfrm>
              <a:off x="6588126" y="4960938"/>
              <a:ext cx="90488" cy="144463"/>
            </a:xfrm>
            <a:custGeom>
              <a:avLst/>
              <a:gdLst>
                <a:gd name="T0" fmla="*/ 2147483647 w 144"/>
                <a:gd name="T1" fmla="*/ 2147483647 h 224"/>
                <a:gd name="T2" fmla="*/ 0 w 144"/>
                <a:gd name="T3" fmla="*/ 2147483647 h 224"/>
                <a:gd name="T4" fmla="*/ 2147483647 w 144"/>
                <a:gd name="T5" fmla="*/ 2147483647 h 224"/>
                <a:gd name="T6" fmla="*/ 2147483647 w 144"/>
                <a:gd name="T7" fmla="*/ 2147483647 h 224"/>
                <a:gd name="T8" fmla="*/ 2147483647 w 144"/>
                <a:gd name="T9" fmla="*/ 0 h 224"/>
                <a:gd name="T10" fmla="*/ 2147483647 w 144"/>
                <a:gd name="T11" fmla="*/ 2147483647 h 224"/>
                <a:gd name="T12" fmla="*/ 0 60000 65536"/>
                <a:gd name="T13" fmla="*/ 0 60000 65536"/>
                <a:gd name="T14" fmla="*/ 0 60000 65536"/>
                <a:gd name="T15" fmla="*/ 0 60000 65536"/>
                <a:gd name="T16" fmla="*/ 0 60000 65536"/>
                <a:gd name="T17" fmla="*/ 0 60000 65536"/>
                <a:gd name="T18" fmla="*/ 0 w 144"/>
                <a:gd name="T19" fmla="*/ 0 h 224"/>
                <a:gd name="T20" fmla="*/ 144 w 144"/>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44" h="224">
                  <a:moveTo>
                    <a:pt x="16" y="7"/>
                  </a:moveTo>
                  <a:cubicBezTo>
                    <a:pt x="6" y="13"/>
                    <a:pt x="11" y="32"/>
                    <a:pt x="0" y="39"/>
                  </a:cubicBezTo>
                  <a:cubicBezTo>
                    <a:pt x="16" y="84"/>
                    <a:pt x="48" y="116"/>
                    <a:pt x="64" y="167"/>
                  </a:cubicBezTo>
                  <a:cubicBezTo>
                    <a:pt x="75" y="186"/>
                    <a:pt x="123" y="224"/>
                    <a:pt x="128" y="205"/>
                  </a:cubicBezTo>
                  <a:cubicBezTo>
                    <a:pt x="144" y="167"/>
                    <a:pt x="91" y="84"/>
                    <a:pt x="27" y="0"/>
                  </a:cubicBezTo>
                  <a:cubicBezTo>
                    <a:pt x="27" y="0"/>
                    <a:pt x="16" y="0"/>
                    <a:pt x="16"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2" name="Freeform 676"/>
            <p:cNvSpPr>
              <a:spLocks/>
            </p:cNvSpPr>
            <p:nvPr/>
          </p:nvSpPr>
          <p:spPr bwMode="auto">
            <a:xfrm>
              <a:off x="6557963" y="5033963"/>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25" y="0"/>
                  </a:moveTo>
                  <a:cubicBezTo>
                    <a:pt x="19" y="0"/>
                    <a:pt x="0" y="6"/>
                    <a:pt x="0" y="18"/>
                  </a:cubicBezTo>
                  <a:cubicBezTo>
                    <a:pt x="19" y="54"/>
                    <a:pt x="44" y="95"/>
                    <a:pt x="88" y="112"/>
                  </a:cubicBezTo>
                  <a:cubicBezTo>
                    <a:pt x="94" y="95"/>
                    <a:pt x="100" y="107"/>
                    <a:pt x="112" y="107"/>
                  </a:cubicBezTo>
                  <a:cubicBezTo>
                    <a:pt x="69" y="77"/>
                    <a:pt x="75" y="18"/>
                    <a:pt x="2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3" name="Freeform 677"/>
            <p:cNvSpPr>
              <a:spLocks/>
            </p:cNvSpPr>
            <p:nvPr/>
          </p:nvSpPr>
          <p:spPr bwMode="auto">
            <a:xfrm>
              <a:off x="6497638" y="4868863"/>
              <a:ext cx="50800" cy="30163"/>
            </a:xfrm>
            <a:custGeom>
              <a:avLst/>
              <a:gdLst>
                <a:gd name="T0" fmla="*/ 2147483647 w 80"/>
                <a:gd name="T1" fmla="*/ 0 h 48"/>
                <a:gd name="T2" fmla="*/ 2147483647 w 80"/>
                <a:gd name="T3" fmla="*/ 2147483647 h 48"/>
                <a:gd name="T4" fmla="*/ 2147483647 w 80"/>
                <a:gd name="T5" fmla="*/ 2147483647 h 48"/>
                <a:gd name="T6" fmla="*/ 2147483647 w 80"/>
                <a:gd name="T7" fmla="*/ 0 h 48"/>
                <a:gd name="T8" fmla="*/ 0 60000 65536"/>
                <a:gd name="T9" fmla="*/ 0 60000 65536"/>
                <a:gd name="T10" fmla="*/ 0 60000 65536"/>
                <a:gd name="T11" fmla="*/ 0 60000 65536"/>
                <a:gd name="T12" fmla="*/ 0 w 80"/>
                <a:gd name="T13" fmla="*/ 0 h 48"/>
                <a:gd name="T14" fmla="*/ 80 w 80"/>
                <a:gd name="T15" fmla="*/ 48 h 48"/>
              </a:gdLst>
              <a:ahLst/>
              <a:cxnLst>
                <a:cxn ang="T8">
                  <a:pos x="T0" y="T1"/>
                </a:cxn>
                <a:cxn ang="T9">
                  <a:pos x="T2" y="T3"/>
                </a:cxn>
                <a:cxn ang="T10">
                  <a:pos x="T4" y="T5"/>
                </a:cxn>
                <a:cxn ang="T11">
                  <a:pos x="T6" y="T7"/>
                </a:cxn>
              </a:cxnLst>
              <a:rect l="T12" t="T13" r="T14" b="T15"/>
              <a:pathLst>
                <a:path w="80" h="48">
                  <a:moveTo>
                    <a:pt x="35" y="0"/>
                  </a:moveTo>
                  <a:cubicBezTo>
                    <a:pt x="52" y="10"/>
                    <a:pt x="80" y="24"/>
                    <a:pt x="69" y="29"/>
                  </a:cubicBezTo>
                  <a:cubicBezTo>
                    <a:pt x="46" y="48"/>
                    <a:pt x="0" y="34"/>
                    <a:pt x="18" y="5"/>
                  </a:cubicBezTo>
                  <a:cubicBezTo>
                    <a:pt x="18" y="0"/>
                    <a:pt x="29" y="0"/>
                    <a:pt x="3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4" name="Freeform 678"/>
            <p:cNvSpPr>
              <a:spLocks/>
            </p:cNvSpPr>
            <p:nvPr/>
          </p:nvSpPr>
          <p:spPr bwMode="auto">
            <a:xfrm>
              <a:off x="6508751" y="4930776"/>
              <a:ext cx="69850" cy="82550"/>
            </a:xfrm>
            <a:custGeom>
              <a:avLst/>
              <a:gdLst>
                <a:gd name="T0" fmla="*/ 0 w 112"/>
                <a:gd name="T1" fmla="*/ 2147483647 h 128"/>
                <a:gd name="T2" fmla="*/ 2147483647 w 112"/>
                <a:gd name="T3" fmla="*/ 2147483647 h 128"/>
                <a:gd name="T4" fmla="*/ 0 w 112"/>
                <a:gd name="T5" fmla="*/ 2147483647 h 128"/>
                <a:gd name="T6" fmla="*/ 0 60000 65536"/>
                <a:gd name="T7" fmla="*/ 0 60000 65536"/>
                <a:gd name="T8" fmla="*/ 0 60000 65536"/>
                <a:gd name="T9" fmla="*/ 0 w 112"/>
                <a:gd name="T10" fmla="*/ 0 h 128"/>
                <a:gd name="T11" fmla="*/ 112 w 112"/>
                <a:gd name="T12" fmla="*/ 128 h 128"/>
              </a:gdLst>
              <a:ahLst/>
              <a:cxnLst>
                <a:cxn ang="T6">
                  <a:pos x="T0" y="T1"/>
                </a:cxn>
                <a:cxn ang="T7">
                  <a:pos x="T2" y="T3"/>
                </a:cxn>
                <a:cxn ang="T8">
                  <a:pos x="T4" y="T5"/>
                </a:cxn>
              </a:cxnLst>
              <a:rect l="T9" t="T10" r="T11" b="T12"/>
              <a:pathLst>
                <a:path w="112" h="128">
                  <a:moveTo>
                    <a:pt x="0" y="34"/>
                  </a:moveTo>
                  <a:cubicBezTo>
                    <a:pt x="59" y="0"/>
                    <a:pt x="112" y="84"/>
                    <a:pt x="77" y="112"/>
                  </a:cubicBezTo>
                  <a:cubicBezTo>
                    <a:pt x="48" y="128"/>
                    <a:pt x="6" y="78"/>
                    <a:pt x="0" y="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5" name="Freeform 679"/>
            <p:cNvSpPr>
              <a:spLocks/>
            </p:cNvSpPr>
            <p:nvPr/>
          </p:nvSpPr>
          <p:spPr bwMode="auto">
            <a:xfrm>
              <a:off x="6508751" y="4899026"/>
              <a:ext cx="69850" cy="52388"/>
            </a:xfrm>
            <a:custGeom>
              <a:avLst/>
              <a:gdLst>
                <a:gd name="T0" fmla="*/ 2147483647 w 112"/>
                <a:gd name="T1" fmla="*/ 0 h 80"/>
                <a:gd name="T2" fmla="*/ 2147483647 w 112"/>
                <a:gd name="T3" fmla="*/ 2147483647 h 80"/>
                <a:gd name="T4" fmla="*/ 2147483647 w 112"/>
                <a:gd name="T5" fmla="*/ 2147483647 h 80"/>
                <a:gd name="T6" fmla="*/ 2147483647 w 112"/>
                <a:gd name="T7" fmla="*/ 0 h 80"/>
                <a:gd name="T8" fmla="*/ 0 60000 65536"/>
                <a:gd name="T9" fmla="*/ 0 60000 65536"/>
                <a:gd name="T10" fmla="*/ 0 60000 65536"/>
                <a:gd name="T11" fmla="*/ 0 60000 65536"/>
                <a:gd name="T12" fmla="*/ 0 w 112"/>
                <a:gd name="T13" fmla="*/ 0 h 80"/>
                <a:gd name="T14" fmla="*/ 112 w 112"/>
                <a:gd name="T15" fmla="*/ 80 h 80"/>
              </a:gdLst>
              <a:ahLst/>
              <a:cxnLst>
                <a:cxn ang="T8">
                  <a:pos x="T0" y="T1"/>
                </a:cxn>
                <a:cxn ang="T9">
                  <a:pos x="T2" y="T3"/>
                </a:cxn>
                <a:cxn ang="T10">
                  <a:pos x="T4" y="T5"/>
                </a:cxn>
                <a:cxn ang="T11">
                  <a:pos x="T6" y="T7"/>
                </a:cxn>
              </a:cxnLst>
              <a:rect l="T12" t="T13" r="T14" b="T15"/>
              <a:pathLst>
                <a:path w="112" h="80">
                  <a:moveTo>
                    <a:pt x="16" y="0"/>
                  </a:moveTo>
                  <a:cubicBezTo>
                    <a:pt x="48" y="0"/>
                    <a:pt x="102" y="40"/>
                    <a:pt x="112" y="80"/>
                  </a:cubicBezTo>
                  <a:cubicBezTo>
                    <a:pt x="86" y="80"/>
                    <a:pt x="32" y="54"/>
                    <a:pt x="6" y="40"/>
                  </a:cubicBezTo>
                  <a:cubicBezTo>
                    <a:pt x="0" y="34"/>
                    <a:pt x="6" y="0"/>
                    <a:pt x="1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6" name="Freeform 680"/>
            <p:cNvSpPr>
              <a:spLocks/>
            </p:cNvSpPr>
            <p:nvPr/>
          </p:nvSpPr>
          <p:spPr bwMode="auto">
            <a:xfrm>
              <a:off x="6518276" y="5187951"/>
              <a:ext cx="69850" cy="73025"/>
            </a:xfrm>
            <a:custGeom>
              <a:avLst/>
              <a:gdLst>
                <a:gd name="T0" fmla="*/ 2147483647 w 112"/>
                <a:gd name="T1" fmla="*/ 0 h 112"/>
                <a:gd name="T2" fmla="*/ 0 w 112"/>
                <a:gd name="T3" fmla="*/ 0 h 112"/>
                <a:gd name="T4" fmla="*/ 2147483647 w 112"/>
                <a:gd name="T5" fmla="*/ 2147483647 h 112"/>
                <a:gd name="T6" fmla="*/ 2147483647 w 112"/>
                <a:gd name="T7" fmla="*/ 2147483647 h 112"/>
                <a:gd name="T8" fmla="*/ 2147483647 w 112"/>
                <a:gd name="T9" fmla="*/ 2147483647 h 112"/>
                <a:gd name="T10" fmla="*/ 2147483647 w 112"/>
                <a:gd name="T11" fmla="*/ 0 h 112"/>
                <a:gd name="T12" fmla="*/ 0 60000 65536"/>
                <a:gd name="T13" fmla="*/ 0 60000 65536"/>
                <a:gd name="T14" fmla="*/ 0 60000 65536"/>
                <a:gd name="T15" fmla="*/ 0 60000 65536"/>
                <a:gd name="T16" fmla="*/ 0 60000 65536"/>
                <a:gd name="T17" fmla="*/ 0 60000 65536"/>
                <a:gd name="T18" fmla="*/ 0 w 112"/>
                <a:gd name="T19" fmla="*/ 0 h 112"/>
                <a:gd name="T20" fmla="*/ 112 w 112"/>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12" h="112">
                  <a:moveTo>
                    <a:pt x="34" y="0"/>
                  </a:moveTo>
                  <a:cubicBezTo>
                    <a:pt x="23" y="13"/>
                    <a:pt x="6" y="13"/>
                    <a:pt x="0" y="0"/>
                  </a:cubicBezTo>
                  <a:cubicBezTo>
                    <a:pt x="12" y="13"/>
                    <a:pt x="28" y="38"/>
                    <a:pt x="40" y="44"/>
                  </a:cubicBezTo>
                  <a:cubicBezTo>
                    <a:pt x="73" y="63"/>
                    <a:pt x="90" y="81"/>
                    <a:pt x="112" y="112"/>
                  </a:cubicBezTo>
                  <a:cubicBezTo>
                    <a:pt x="90" y="75"/>
                    <a:pt x="68" y="25"/>
                    <a:pt x="28" y="7"/>
                  </a:cubicBezTo>
                  <a:cubicBezTo>
                    <a:pt x="28" y="7"/>
                    <a:pt x="28" y="0"/>
                    <a:pt x="3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7" name="Freeform 681"/>
            <p:cNvSpPr>
              <a:spLocks/>
            </p:cNvSpPr>
            <p:nvPr/>
          </p:nvSpPr>
          <p:spPr bwMode="auto">
            <a:xfrm>
              <a:off x="6757988" y="5137151"/>
              <a:ext cx="30163" cy="61913"/>
            </a:xfrm>
            <a:custGeom>
              <a:avLst/>
              <a:gdLst>
                <a:gd name="T0" fmla="*/ 2147483647 w 48"/>
                <a:gd name="T1" fmla="*/ 2147483647 h 96"/>
                <a:gd name="T2" fmla="*/ 0 w 48"/>
                <a:gd name="T3" fmla="*/ 0 h 96"/>
                <a:gd name="T4" fmla="*/ 2147483647 w 48"/>
                <a:gd name="T5" fmla="*/ 2147483647 h 96"/>
                <a:gd name="T6" fmla="*/ 2147483647 w 48"/>
                <a:gd name="T7" fmla="*/ 2147483647 h 96"/>
                <a:gd name="T8" fmla="*/ 2147483647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27" y="13"/>
                  </a:moveTo>
                  <a:cubicBezTo>
                    <a:pt x="16" y="13"/>
                    <a:pt x="11" y="7"/>
                    <a:pt x="0" y="0"/>
                  </a:cubicBezTo>
                  <a:cubicBezTo>
                    <a:pt x="11" y="39"/>
                    <a:pt x="6" y="90"/>
                    <a:pt x="32" y="96"/>
                  </a:cubicBezTo>
                  <a:cubicBezTo>
                    <a:pt x="48" y="96"/>
                    <a:pt x="27" y="52"/>
                    <a:pt x="27" y="26"/>
                  </a:cubicBezTo>
                  <a:cubicBezTo>
                    <a:pt x="27" y="26"/>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8" name="Freeform 682"/>
            <p:cNvSpPr>
              <a:spLocks/>
            </p:cNvSpPr>
            <p:nvPr/>
          </p:nvSpPr>
          <p:spPr bwMode="auto">
            <a:xfrm>
              <a:off x="6518276" y="5064126"/>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0"/>
                <a:gd name="T28" fmla="*/ 0 h 128"/>
                <a:gd name="T29" fmla="*/ 160 w 16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0" h="128">
                  <a:moveTo>
                    <a:pt x="62" y="0"/>
                  </a:moveTo>
                  <a:cubicBezTo>
                    <a:pt x="50" y="19"/>
                    <a:pt x="37" y="37"/>
                    <a:pt x="13" y="25"/>
                  </a:cubicBezTo>
                  <a:cubicBezTo>
                    <a:pt x="0" y="55"/>
                    <a:pt x="31" y="68"/>
                    <a:pt x="50" y="86"/>
                  </a:cubicBezTo>
                  <a:cubicBezTo>
                    <a:pt x="56" y="92"/>
                    <a:pt x="56" y="104"/>
                    <a:pt x="62" y="104"/>
                  </a:cubicBezTo>
                  <a:cubicBezTo>
                    <a:pt x="80" y="122"/>
                    <a:pt x="105" y="128"/>
                    <a:pt x="124" y="122"/>
                  </a:cubicBezTo>
                  <a:cubicBezTo>
                    <a:pt x="124" y="122"/>
                    <a:pt x="74" y="80"/>
                    <a:pt x="74" y="86"/>
                  </a:cubicBezTo>
                  <a:cubicBezTo>
                    <a:pt x="74" y="80"/>
                    <a:pt x="80" y="86"/>
                    <a:pt x="80" y="80"/>
                  </a:cubicBezTo>
                  <a:cubicBezTo>
                    <a:pt x="68" y="104"/>
                    <a:pt x="160" y="68"/>
                    <a:pt x="117" y="74"/>
                  </a:cubicBezTo>
                  <a:cubicBezTo>
                    <a:pt x="93" y="55"/>
                    <a:pt x="74" y="25"/>
                    <a:pt x="6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9" name="Freeform 683"/>
            <p:cNvSpPr>
              <a:spLocks/>
            </p:cNvSpPr>
            <p:nvPr/>
          </p:nvSpPr>
          <p:spPr bwMode="auto">
            <a:xfrm>
              <a:off x="6478588" y="5054601"/>
              <a:ext cx="49213" cy="50800"/>
            </a:xfrm>
            <a:custGeom>
              <a:avLst/>
              <a:gdLst>
                <a:gd name="T0" fmla="*/ 2147483647 w 80"/>
                <a:gd name="T1" fmla="*/ 2147483647 h 80"/>
                <a:gd name="T2" fmla="*/ 0 w 80"/>
                <a:gd name="T3" fmla="*/ 2147483647 h 80"/>
                <a:gd name="T4" fmla="*/ 2147483647 w 80"/>
                <a:gd name="T5" fmla="*/ 2147483647 h 80"/>
                <a:gd name="T6" fmla="*/ 2147483647 w 80"/>
                <a:gd name="T7" fmla="*/ 0 h 80"/>
                <a:gd name="T8" fmla="*/ 2147483647 w 80"/>
                <a:gd name="T9" fmla="*/ 2147483647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7" y="23"/>
                  </a:moveTo>
                  <a:cubicBezTo>
                    <a:pt x="16" y="23"/>
                    <a:pt x="11" y="40"/>
                    <a:pt x="0" y="40"/>
                  </a:cubicBezTo>
                  <a:cubicBezTo>
                    <a:pt x="16" y="52"/>
                    <a:pt x="38" y="80"/>
                    <a:pt x="59" y="69"/>
                  </a:cubicBezTo>
                  <a:cubicBezTo>
                    <a:pt x="80" y="52"/>
                    <a:pt x="43" y="12"/>
                    <a:pt x="32" y="0"/>
                  </a:cubicBezTo>
                  <a:cubicBezTo>
                    <a:pt x="32" y="0"/>
                    <a:pt x="38" y="18"/>
                    <a:pt x="27" y="2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0" name="Freeform 684"/>
            <p:cNvSpPr>
              <a:spLocks/>
            </p:cNvSpPr>
            <p:nvPr/>
          </p:nvSpPr>
          <p:spPr bwMode="auto">
            <a:xfrm>
              <a:off x="6497638" y="5105401"/>
              <a:ext cx="39688" cy="41275"/>
            </a:xfrm>
            <a:custGeom>
              <a:avLst/>
              <a:gdLst>
                <a:gd name="T0" fmla="*/ 2147483647 w 64"/>
                <a:gd name="T1" fmla="*/ 2147483647 h 64"/>
                <a:gd name="T2" fmla="*/ 0 w 64"/>
                <a:gd name="T3" fmla="*/ 2147483647 h 64"/>
                <a:gd name="T4" fmla="*/ 2147483647 w 64"/>
                <a:gd name="T5" fmla="*/ 2147483647 h 64"/>
                <a:gd name="T6" fmla="*/ 2147483647 w 64"/>
                <a:gd name="T7" fmla="*/ 2147483647 h 64"/>
                <a:gd name="T8" fmla="*/ 2147483647 w 64"/>
                <a:gd name="T9" fmla="*/ 0 h 64"/>
                <a:gd name="T10" fmla="*/ 2147483647 w 64"/>
                <a:gd name="T11" fmla="*/ 2147483647 h 64"/>
                <a:gd name="T12" fmla="*/ 0 60000 65536"/>
                <a:gd name="T13" fmla="*/ 0 60000 65536"/>
                <a:gd name="T14" fmla="*/ 0 60000 65536"/>
                <a:gd name="T15" fmla="*/ 0 60000 65536"/>
                <a:gd name="T16" fmla="*/ 0 60000 65536"/>
                <a:gd name="T17" fmla="*/ 0 60000 65536"/>
                <a:gd name="T18" fmla="*/ 0 w 64"/>
                <a:gd name="T19" fmla="*/ 0 h 64"/>
                <a:gd name="T20" fmla="*/ 64 w 6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4" h="64">
                  <a:moveTo>
                    <a:pt x="41" y="7"/>
                  </a:moveTo>
                  <a:cubicBezTo>
                    <a:pt x="24" y="13"/>
                    <a:pt x="0" y="13"/>
                    <a:pt x="0" y="32"/>
                  </a:cubicBezTo>
                  <a:cubicBezTo>
                    <a:pt x="6" y="52"/>
                    <a:pt x="30" y="64"/>
                    <a:pt x="47" y="58"/>
                  </a:cubicBezTo>
                  <a:cubicBezTo>
                    <a:pt x="47" y="58"/>
                    <a:pt x="64" y="52"/>
                    <a:pt x="59" y="39"/>
                  </a:cubicBezTo>
                  <a:cubicBezTo>
                    <a:pt x="53" y="26"/>
                    <a:pt x="30" y="20"/>
                    <a:pt x="35" y="0"/>
                  </a:cubicBezTo>
                  <a:cubicBezTo>
                    <a:pt x="35" y="0"/>
                    <a:pt x="35" y="7"/>
                    <a:pt x="41"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1" name="Freeform 685"/>
            <p:cNvSpPr>
              <a:spLocks/>
            </p:cNvSpPr>
            <p:nvPr/>
          </p:nvSpPr>
          <p:spPr bwMode="auto">
            <a:xfrm>
              <a:off x="6488113" y="5002213"/>
              <a:ext cx="69850" cy="73025"/>
            </a:xfrm>
            <a:custGeom>
              <a:avLst/>
              <a:gdLst>
                <a:gd name="T0" fmla="*/ 2147483647 w 112"/>
                <a:gd name="T1" fmla="*/ 2147483647 h 112"/>
                <a:gd name="T2" fmla="*/ 2147483647 w 112"/>
                <a:gd name="T3" fmla="*/ 2147483647 h 112"/>
                <a:gd name="T4" fmla="*/ 2147483647 w 112"/>
                <a:gd name="T5" fmla="*/ 2147483647 h 112"/>
                <a:gd name="T6" fmla="*/ 0 60000 65536"/>
                <a:gd name="T7" fmla="*/ 0 60000 65536"/>
                <a:gd name="T8" fmla="*/ 0 60000 65536"/>
                <a:gd name="T9" fmla="*/ 0 w 112"/>
                <a:gd name="T10" fmla="*/ 0 h 112"/>
                <a:gd name="T11" fmla="*/ 112 w 112"/>
                <a:gd name="T12" fmla="*/ 112 h 112"/>
              </a:gdLst>
              <a:ahLst/>
              <a:cxnLst>
                <a:cxn ang="T6">
                  <a:pos x="T0" y="T1"/>
                </a:cxn>
                <a:cxn ang="T7">
                  <a:pos x="T2" y="T3"/>
                </a:cxn>
                <a:cxn ang="T8">
                  <a:pos x="T4" y="T5"/>
                </a:cxn>
              </a:cxnLst>
              <a:rect l="T9" t="T10" r="T11" b="T12"/>
              <a:pathLst>
                <a:path w="112" h="112">
                  <a:moveTo>
                    <a:pt x="32" y="7"/>
                  </a:moveTo>
                  <a:cubicBezTo>
                    <a:pt x="63" y="0"/>
                    <a:pt x="112" y="60"/>
                    <a:pt x="75" y="86"/>
                  </a:cubicBezTo>
                  <a:cubicBezTo>
                    <a:pt x="44" y="112"/>
                    <a:pt x="0" y="14"/>
                    <a:pt x="32"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2" name="Freeform 686"/>
            <p:cNvSpPr>
              <a:spLocks/>
            </p:cNvSpPr>
            <p:nvPr/>
          </p:nvSpPr>
          <p:spPr bwMode="auto">
            <a:xfrm>
              <a:off x="6378576" y="477520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2147483647 w 96"/>
                <a:gd name="T19" fmla="*/ 2147483647 h 64"/>
                <a:gd name="T20" fmla="*/ 2147483647 w 96"/>
                <a:gd name="T21" fmla="*/ 2147483647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64"/>
                <a:gd name="T35" fmla="*/ 96 w 96"/>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64">
                  <a:moveTo>
                    <a:pt x="80" y="45"/>
                  </a:moveTo>
                  <a:cubicBezTo>
                    <a:pt x="57" y="64"/>
                    <a:pt x="34" y="45"/>
                    <a:pt x="17" y="32"/>
                  </a:cubicBezTo>
                  <a:cubicBezTo>
                    <a:pt x="17" y="32"/>
                    <a:pt x="17" y="32"/>
                    <a:pt x="12" y="32"/>
                  </a:cubicBezTo>
                  <a:cubicBezTo>
                    <a:pt x="12" y="32"/>
                    <a:pt x="0" y="20"/>
                    <a:pt x="6" y="13"/>
                  </a:cubicBezTo>
                  <a:cubicBezTo>
                    <a:pt x="17" y="0"/>
                    <a:pt x="34" y="7"/>
                    <a:pt x="51" y="7"/>
                  </a:cubicBezTo>
                  <a:cubicBezTo>
                    <a:pt x="51" y="7"/>
                    <a:pt x="57" y="7"/>
                    <a:pt x="57" y="7"/>
                  </a:cubicBezTo>
                  <a:cubicBezTo>
                    <a:pt x="68" y="7"/>
                    <a:pt x="85" y="7"/>
                    <a:pt x="91" y="13"/>
                  </a:cubicBezTo>
                  <a:cubicBezTo>
                    <a:pt x="96" y="20"/>
                    <a:pt x="96" y="20"/>
                    <a:pt x="96" y="20"/>
                  </a:cubicBezTo>
                  <a:cubicBezTo>
                    <a:pt x="96" y="26"/>
                    <a:pt x="85" y="20"/>
                    <a:pt x="80" y="26"/>
                  </a:cubicBezTo>
                  <a:cubicBezTo>
                    <a:pt x="74" y="26"/>
                    <a:pt x="74" y="26"/>
                    <a:pt x="74" y="26"/>
                  </a:cubicBezTo>
                  <a:cubicBezTo>
                    <a:pt x="68" y="32"/>
                    <a:pt x="80" y="45"/>
                    <a:pt x="80"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3" name="Freeform 687"/>
            <p:cNvSpPr>
              <a:spLocks/>
            </p:cNvSpPr>
            <p:nvPr/>
          </p:nvSpPr>
          <p:spPr bwMode="auto">
            <a:xfrm>
              <a:off x="6508751" y="4951413"/>
              <a:ext cx="49213"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7" y="20"/>
                    <a:pt x="22" y="13"/>
                    <a:pt x="38" y="26"/>
                  </a:cubicBezTo>
                  <a:cubicBezTo>
                    <a:pt x="43" y="32"/>
                    <a:pt x="48" y="26"/>
                    <a:pt x="59" y="20"/>
                  </a:cubicBezTo>
                  <a:cubicBezTo>
                    <a:pt x="54" y="26"/>
                    <a:pt x="48" y="32"/>
                    <a:pt x="38" y="26"/>
                  </a:cubicBezTo>
                  <a:cubicBezTo>
                    <a:pt x="43" y="45"/>
                    <a:pt x="48" y="64"/>
                    <a:pt x="80" y="58"/>
                  </a:cubicBezTo>
                  <a:cubicBezTo>
                    <a:pt x="64" y="64"/>
                    <a:pt x="48" y="58"/>
                    <a:pt x="43" y="45"/>
                  </a:cubicBezTo>
                  <a:cubicBezTo>
                    <a:pt x="32" y="20"/>
                    <a:pt x="22" y="13"/>
                    <a:pt x="11"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4" name="Freeform 688"/>
            <p:cNvSpPr>
              <a:spLocks/>
            </p:cNvSpPr>
            <p:nvPr/>
          </p:nvSpPr>
          <p:spPr bwMode="auto">
            <a:xfrm>
              <a:off x="6497638" y="4910138"/>
              <a:ext cx="60325" cy="30163"/>
            </a:xfrm>
            <a:custGeom>
              <a:avLst/>
              <a:gdLst>
                <a:gd name="T0" fmla="*/ 2147483647 w 96"/>
                <a:gd name="T1" fmla="*/ 0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8"/>
                <a:gd name="T26" fmla="*/ 96 w 9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8">
                  <a:moveTo>
                    <a:pt x="6" y="0"/>
                  </a:moveTo>
                  <a:cubicBezTo>
                    <a:pt x="30" y="11"/>
                    <a:pt x="24" y="11"/>
                    <a:pt x="42" y="16"/>
                  </a:cubicBezTo>
                  <a:cubicBezTo>
                    <a:pt x="42" y="16"/>
                    <a:pt x="54" y="16"/>
                    <a:pt x="72" y="11"/>
                  </a:cubicBezTo>
                  <a:cubicBezTo>
                    <a:pt x="66" y="16"/>
                    <a:pt x="54" y="16"/>
                    <a:pt x="42" y="22"/>
                  </a:cubicBezTo>
                  <a:cubicBezTo>
                    <a:pt x="54" y="32"/>
                    <a:pt x="60" y="48"/>
                    <a:pt x="96" y="32"/>
                  </a:cubicBezTo>
                  <a:cubicBezTo>
                    <a:pt x="78" y="43"/>
                    <a:pt x="60" y="43"/>
                    <a:pt x="48" y="27"/>
                  </a:cubicBezTo>
                  <a:cubicBezTo>
                    <a:pt x="36" y="16"/>
                    <a:pt x="24" y="11"/>
                    <a:pt x="6" y="6"/>
                  </a:cubicBezTo>
                  <a:cubicBezTo>
                    <a:pt x="0" y="0"/>
                    <a:pt x="6" y="6"/>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5" name="Freeform 689"/>
            <p:cNvSpPr>
              <a:spLocks/>
            </p:cNvSpPr>
            <p:nvPr/>
          </p:nvSpPr>
          <p:spPr bwMode="auto">
            <a:xfrm>
              <a:off x="6588126" y="4972051"/>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160"/>
                <a:gd name="T26" fmla="*/ 128 w 128"/>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160">
                  <a:moveTo>
                    <a:pt x="6" y="0"/>
                  </a:moveTo>
                  <a:cubicBezTo>
                    <a:pt x="27" y="25"/>
                    <a:pt x="22" y="19"/>
                    <a:pt x="32" y="25"/>
                  </a:cubicBezTo>
                  <a:cubicBezTo>
                    <a:pt x="38" y="31"/>
                    <a:pt x="54" y="31"/>
                    <a:pt x="64" y="25"/>
                  </a:cubicBezTo>
                  <a:cubicBezTo>
                    <a:pt x="54" y="31"/>
                    <a:pt x="43" y="31"/>
                    <a:pt x="32" y="31"/>
                  </a:cubicBezTo>
                  <a:cubicBezTo>
                    <a:pt x="43" y="44"/>
                    <a:pt x="91" y="160"/>
                    <a:pt x="128" y="148"/>
                  </a:cubicBezTo>
                  <a:cubicBezTo>
                    <a:pt x="112" y="160"/>
                    <a:pt x="38" y="62"/>
                    <a:pt x="32" y="44"/>
                  </a:cubicBezTo>
                  <a:cubicBezTo>
                    <a:pt x="22" y="25"/>
                    <a:pt x="22" y="19"/>
                    <a:pt x="6" y="7"/>
                  </a:cubicBezTo>
                  <a:cubicBezTo>
                    <a:pt x="0" y="7"/>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6" name="Freeform 690"/>
            <p:cNvSpPr>
              <a:spLocks/>
            </p:cNvSpPr>
            <p:nvPr/>
          </p:nvSpPr>
          <p:spPr bwMode="auto">
            <a:xfrm>
              <a:off x="6497638" y="5013326"/>
              <a:ext cx="50800"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9" y="20"/>
                    <a:pt x="23" y="13"/>
                    <a:pt x="35" y="26"/>
                  </a:cubicBezTo>
                  <a:cubicBezTo>
                    <a:pt x="40" y="32"/>
                    <a:pt x="58" y="26"/>
                    <a:pt x="69" y="20"/>
                  </a:cubicBezTo>
                  <a:cubicBezTo>
                    <a:pt x="58" y="26"/>
                    <a:pt x="46" y="26"/>
                    <a:pt x="35" y="26"/>
                  </a:cubicBezTo>
                  <a:cubicBezTo>
                    <a:pt x="52" y="58"/>
                    <a:pt x="46" y="64"/>
                    <a:pt x="80" y="58"/>
                  </a:cubicBezTo>
                  <a:cubicBezTo>
                    <a:pt x="63" y="64"/>
                    <a:pt x="40" y="58"/>
                    <a:pt x="35" y="39"/>
                  </a:cubicBezTo>
                  <a:cubicBezTo>
                    <a:pt x="23" y="20"/>
                    <a:pt x="23" y="13"/>
                    <a:pt x="6" y="7"/>
                  </a:cubicBezTo>
                  <a:cubicBezTo>
                    <a:pt x="0" y="0"/>
                    <a:pt x="6" y="0"/>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7" name="Freeform 691"/>
            <p:cNvSpPr>
              <a:spLocks/>
            </p:cNvSpPr>
            <p:nvPr/>
          </p:nvSpPr>
          <p:spPr bwMode="auto">
            <a:xfrm>
              <a:off x="6548438" y="5022851"/>
              <a:ext cx="88900" cy="103188"/>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60"/>
                <a:gd name="T26" fmla="*/ 144 w 144"/>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60">
                  <a:moveTo>
                    <a:pt x="6" y="0"/>
                  </a:moveTo>
                  <a:cubicBezTo>
                    <a:pt x="30" y="19"/>
                    <a:pt x="24" y="19"/>
                    <a:pt x="36" y="25"/>
                  </a:cubicBezTo>
                  <a:cubicBezTo>
                    <a:pt x="30" y="19"/>
                    <a:pt x="42" y="31"/>
                    <a:pt x="72" y="25"/>
                  </a:cubicBezTo>
                  <a:cubicBezTo>
                    <a:pt x="66" y="31"/>
                    <a:pt x="48" y="31"/>
                    <a:pt x="42" y="31"/>
                  </a:cubicBezTo>
                  <a:cubicBezTo>
                    <a:pt x="48" y="44"/>
                    <a:pt x="108" y="160"/>
                    <a:pt x="144" y="148"/>
                  </a:cubicBezTo>
                  <a:cubicBezTo>
                    <a:pt x="126" y="160"/>
                    <a:pt x="54" y="56"/>
                    <a:pt x="42" y="44"/>
                  </a:cubicBezTo>
                  <a:cubicBezTo>
                    <a:pt x="36" y="25"/>
                    <a:pt x="24" y="19"/>
                    <a:pt x="6"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8" name="Freeform 692"/>
            <p:cNvSpPr>
              <a:spLocks/>
            </p:cNvSpPr>
            <p:nvPr/>
          </p:nvSpPr>
          <p:spPr bwMode="auto">
            <a:xfrm>
              <a:off x="6423026" y="4838701"/>
              <a:ext cx="63500" cy="49213"/>
            </a:xfrm>
            <a:custGeom>
              <a:avLst/>
              <a:gdLst>
                <a:gd name="T0" fmla="*/ 2147483647 w 102"/>
                <a:gd name="T1" fmla="*/ 0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0 w 102"/>
                <a:gd name="T23" fmla="*/ 2147483647 h 78"/>
                <a:gd name="T24" fmla="*/ 2147483647 w 102"/>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8"/>
                <a:gd name="T41" fmla="*/ 102 w 102"/>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8">
                  <a:moveTo>
                    <a:pt x="3" y="0"/>
                  </a:moveTo>
                  <a:lnTo>
                    <a:pt x="8" y="1"/>
                  </a:lnTo>
                  <a:cubicBezTo>
                    <a:pt x="9" y="1"/>
                    <a:pt x="9" y="1"/>
                    <a:pt x="10" y="1"/>
                  </a:cubicBezTo>
                  <a:lnTo>
                    <a:pt x="25" y="8"/>
                  </a:lnTo>
                  <a:lnTo>
                    <a:pt x="56" y="28"/>
                  </a:lnTo>
                  <a:lnTo>
                    <a:pt x="102" y="65"/>
                  </a:lnTo>
                  <a:lnTo>
                    <a:pt x="92" y="78"/>
                  </a:lnTo>
                  <a:lnTo>
                    <a:pt x="47" y="41"/>
                  </a:lnTo>
                  <a:lnTo>
                    <a:pt x="18" y="23"/>
                  </a:lnTo>
                  <a:lnTo>
                    <a:pt x="3" y="16"/>
                  </a:lnTo>
                  <a:lnTo>
                    <a:pt x="5" y="16"/>
                  </a:lnTo>
                  <a:lnTo>
                    <a:pt x="0" y="15"/>
                  </a:lnTo>
                  <a:lnTo>
                    <a:pt x="3"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79" name="Freeform 693"/>
            <p:cNvSpPr>
              <a:spLocks/>
            </p:cNvSpPr>
            <p:nvPr/>
          </p:nvSpPr>
          <p:spPr bwMode="auto">
            <a:xfrm>
              <a:off x="6088063" y="4960938"/>
              <a:ext cx="160338" cy="103188"/>
            </a:xfrm>
            <a:custGeom>
              <a:avLst/>
              <a:gdLst>
                <a:gd name="T0" fmla="*/ 2147483647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2147483647 h 160"/>
                <a:gd name="T10" fmla="*/ 2147483647 w 256"/>
                <a:gd name="T11" fmla="*/ 0 h 160"/>
                <a:gd name="T12" fmla="*/ 2147483647 w 256"/>
                <a:gd name="T13" fmla="*/ 2147483647 h 160"/>
                <a:gd name="T14" fmla="*/ 2147483647 w 256"/>
                <a:gd name="T15" fmla="*/ 2147483647 h 160"/>
                <a:gd name="T16" fmla="*/ 2147483647 w 256"/>
                <a:gd name="T17" fmla="*/ 2147483647 h 160"/>
                <a:gd name="T18" fmla="*/ 2147483647 w 256"/>
                <a:gd name="T19" fmla="*/ 2147483647 h 160"/>
                <a:gd name="T20" fmla="*/ 2147483647 w 256"/>
                <a:gd name="T21" fmla="*/ 2147483647 h 160"/>
                <a:gd name="T22" fmla="*/ 2147483647 w 256"/>
                <a:gd name="T23" fmla="*/ 2147483647 h 160"/>
                <a:gd name="T24" fmla="*/ 2147483647 w 256"/>
                <a:gd name="T25" fmla="*/ 2147483647 h 160"/>
                <a:gd name="T26" fmla="*/ 2147483647 w 256"/>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160"/>
                <a:gd name="T44" fmla="*/ 256 w 256"/>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160">
                  <a:moveTo>
                    <a:pt x="152" y="95"/>
                  </a:moveTo>
                  <a:cubicBezTo>
                    <a:pt x="192" y="101"/>
                    <a:pt x="245" y="54"/>
                    <a:pt x="245" y="54"/>
                  </a:cubicBezTo>
                  <a:cubicBezTo>
                    <a:pt x="256" y="36"/>
                    <a:pt x="233" y="24"/>
                    <a:pt x="227" y="24"/>
                  </a:cubicBezTo>
                  <a:cubicBezTo>
                    <a:pt x="204" y="6"/>
                    <a:pt x="158" y="30"/>
                    <a:pt x="128" y="18"/>
                  </a:cubicBezTo>
                  <a:cubicBezTo>
                    <a:pt x="111" y="12"/>
                    <a:pt x="94" y="0"/>
                    <a:pt x="70" y="6"/>
                  </a:cubicBezTo>
                  <a:cubicBezTo>
                    <a:pt x="64" y="6"/>
                    <a:pt x="53" y="0"/>
                    <a:pt x="53" y="0"/>
                  </a:cubicBezTo>
                  <a:cubicBezTo>
                    <a:pt x="41" y="6"/>
                    <a:pt x="35" y="24"/>
                    <a:pt x="24" y="30"/>
                  </a:cubicBezTo>
                  <a:cubicBezTo>
                    <a:pt x="24" y="36"/>
                    <a:pt x="24" y="48"/>
                    <a:pt x="24" y="54"/>
                  </a:cubicBezTo>
                  <a:cubicBezTo>
                    <a:pt x="0" y="60"/>
                    <a:pt x="0" y="95"/>
                    <a:pt x="12" y="113"/>
                  </a:cubicBezTo>
                  <a:cubicBezTo>
                    <a:pt x="24" y="149"/>
                    <a:pt x="64" y="160"/>
                    <a:pt x="94" y="149"/>
                  </a:cubicBezTo>
                  <a:cubicBezTo>
                    <a:pt x="70" y="137"/>
                    <a:pt x="59" y="113"/>
                    <a:pt x="64" y="89"/>
                  </a:cubicBezTo>
                  <a:cubicBezTo>
                    <a:pt x="70" y="60"/>
                    <a:pt x="99" y="66"/>
                    <a:pt x="117" y="66"/>
                  </a:cubicBezTo>
                  <a:cubicBezTo>
                    <a:pt x="128" y="66"/>
                    <a:pt x="140" y="89"/>
                    <a:pt x="152" y="95"/>
                  </a:cubicBezTo>
                  <a:cubicBezTo>
                    <a:pt x="152" y="95"/>
                    <a:pt x="152" y="95"/>
                    <a:pt x="152" y="95"/>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0" name="Freeform 694"/>
            <p:cNvSpPr>
              <a:spLocks/>
            </p:cNvSpPr>
            <p:nvPr/>
          </p:nvSpPr>
          <p:spPr bwMode="auto">
            <a:xfrm>
              <a:off x="6178551" y="4981576"/>
              <a:ext cx="39688" cy="31750"/>
            </a:xfrm>
            <a:custGeom>
              <a:avLst/>
              <a:gdLst>
                <a:gd name="T0" fmla="*/ 2147483647 w 64"/>
                <a:gd name="T1" fmla="*/ 2147483647 h 48"/>
                <a:gd name="T2" fmla="*/ 0 w 64"/>
                <a:gd name="T3" fmla="*/ 2147483647 h 48"/>
                <a:gd name="T4" fmla="*/ 2147483647 w 64"/>
                <a:gd name="T5" fmla="*/ 2147483647 h 48"/>
                <a:gd name="T6" fmla="*/ 0 60000 65536"/>
                <a:gd name="T7" fmla="*/ 0 60000 65536"/>
                <a:gd name="T8" fmla="*/ 0 60000 65536"/>
                <a:gd name="T9" fmla="*/ 0 w 64"/>
                <a:gd name="T10" fmla="*/ 0 h 48"/>
                <a:gd name="T11" fmla="*/ 64 w 64"/>
                <a:gd name="T12" fmla="*/ 48 h 48"/>
              </a:gdLst>
              <a:ahLst/>
              <a:cxnLst>
                <a:cxn ang="T6">
                  <a:pos x="T0" y="T1"/>
                </a:cxn>
                <a:cxn ang="T7">
                  <a:pos x="T2" y="T3"/>
                </a:cxn>
                <a:cxn ang="T8">
                  <a:pos x="T4" y="T5"/>
                </a:cxn>
              </a:cxnLst>
              <a:rect l="T9" t="T10" r="T11" b="T12"/>
              <a:pathLst>
                <a:path w="64" h="48">
                  <a:moveTo>
                    <a:pt x="64" y="16"/>
                  </a:moveTo>
                  <a:cubicBezTo>
                    <a:pt x="27" y="11"/>
                    <a:pt x="38" y="0"/>
                    <a:pt x="0" y="38"/>
                  </a:cubicBezTo>
                  <a:cubicBezTo>
                    <a:pt x="16" y="48"/>
                    <a:pt x="32" y="32"/>
                    <a:pt x="64"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1" name="Freeform 695"/>
            <p:cNvSpPr>
              <a:spLocks/>
            </p:cNvSpPr>
            <p:nvPr/>
          </p:nvSpPr>
          <p:spPr bwMode="auto">
            <a:xfrm>
              <a:off x="6099176" y="4960938"/>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4"/>
                <a:gd name="T43" fmla="*/ 0 h 144"/>
                <a:gd name="T44" fmla="*/ 224 w 22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4" h="144">
                  <a:moveTo>
                    <a:pt x="152" y="87"/>
                  </a:moveTo>
                  <a:cubicBezTo>
                    <a:pt x="174" y="81"/>
                    <a:pt x="202" y="70"/>
                    <a:pt x="219" y="52"/>
                  </a:cubicBezTo>
                  <a:cubicBezTo>
                    <a:pt x="224" y="41"/>
                    <a:pt x="224" y="24"/>
                    <a:pt x="213" y="29"/>
                  </a:cubicBezTo>
                  <a:cubicBezTo>
                    <a:pt x="157" y="29"/>
                    <a:pt x="135" y="41"/>
                    <a:pt x="62" y="6"/>
                  </a:cubicBezTo>
                  <a:cubicBezTo>
                    <a:pt x="40" y="0"/>
                    <a:pt x="34" y="41"/>
                    <a:pt x="17" y="58"/>
                  </a:cubicBezTo>
                  <a:cubicBezTo>
                    <a:pt x="0" y="70"/>
                    <a:pt x="0" y="87"/>
                    <a:pt x="6" y="104"/>
                  </a:cubicBezTo>
                  <a:cubicBezTo>
                    <a:pt x="12" y="116"/>
                    <a:pt x="17" y="116"/>
                    <a:pt x="28" y="127"/>
                  </a:cubicBezTo>
                  <a:cubicBezTo>
                    <a:pt x="34" y="144"/>
                    <a:pt x="56" y="144"/>
                    <a:pt x="68" y="139"/>
                  </a:cubicBezTo>
                  <a:cubicBezTo>
                    <a:pt x="40" y="121"/>
                    <a:pt x="45" y="98"/>
                    <a:pt x="56" y="70"/>
                  </a:cubicBezTo>
                  <a:cubicBezTo>
                    <a:pt x="56" y="70"/>
                    <a:pt x="68" y="64"/>
                    <a:pt x="68" y="58"/>
                  </a:cubicBezTo>
                  <a:cubicBezTo>
                    <a:pt x="84" y="52"/>
                    <a:pt x="101" y="64"/>
                    <a:pt x="118" y="58"/>
                  </a:cubicBezTo>
                  <a:cubicBezTo>
                    <a:pt x="140" y="47"/>
                    <a:pt x="168" y="41"/>
                    <a:pt x="196" y="47"/>
                  </a:cubicBezTo>
                  <a:cubicBezTo>
                    <a:pt x="196" y="47"/>
                    <a:pt x="196" y="58"/>
                    <a:pt x="191" y="58"/>
                  </a:cubicBezTo>
                  <a:cubicBezTo>
                    <a:pt x="180" y="75"/>
                    <a:pt x="152" y="64"/>
                    <a:pt x="152" y="87"/>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2" name="Freeform 696"/>
            <p:cNvSpPr>
              <a:spLocks/>
            </p:cNvSpPr>
            <p:nvPr/>
          </p:nvSpPr>
          <p:spPr bwMode="auto">
            <a:xfrm>
              <a:off x="6108701" y="4972051"/>
              <a:ext cx="49213" cy="82550"/>
            </a:xfrm>
            <a:custGeom>
              <a:avLst/>
              <a:gdLst>
                <a:gd name="T0" fmla="*/ 2147483647 w 80"/>
                <a:gd name="T1" fmla="*/ 0 h 128"/>
                <a:gd name="T2" fmla="*/ 2147483647 w 80"/>
                <a:gd name="T3" fmla="*/ 0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0 w 80"/>
                <a:gd name="T13" fmla="*/ 2147483647 h 128"/>
                <a:gd name="T14" fmla="*/ 0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2147483647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54" y="0"/>
                  </a:moveTo>
                  <a:cubicBezTo>
                    <a:pt x="48" y="0"/>
                    <a:pt x="54" y="0"/>
                    <a:pt x="48" y="0"/>
                  </a:cubicBezTo>
                  <a:cubicBezTo>
                    <a:pt x="43" y="0"/>
                    <a:pt x="32" y="0"/>
                    <a:pt x="27" y="7"/>
                  </a:cubicBezTo>
                  <a:cubicBezTo>
                    <a:pt x="27" y="7"/>
                    <a:pt x="27" y="7"/>
                    <a:pt x="27" y="7"/>
                  </a:cubicBezTo>
                  <a:cubicBezTo>
                    <a:pt x="27" y="13"/>
                    <a:pt x="16" y="25"/>
                    <a:pt x="11" y="31"/>
                  </a:cubicBezTo>
                  <a:cubicBezTo>
                    <a:pt x="11" y="37"/>
                    <a:pt x="11" y="37"/>
                    <a:pt x="6" y="49"/>
                  </a:cubicBezTo>
                  <a:cubicBezTo>
                    <a:pt x="0" y="49"/>
                    <a:pt x="0" y="61"/>
                    <a:pt x="0" y="61"/>
                  </a:cubicBezTo>
                  <a:cubicBezTo>
                    <a:pt x="0" y="68"/>
                    <a:pt x="0" y="74"/>
                    <a:pt x="0" y="74"/>
                  </a:cubicBezTo>
                  <a:cubicBezTo>
                    <a:pt x="0" y="86"/>
                    <a:pt x="6" y="92"/>
                    <a:pt x="11" y="104"/>
                  </a:cubicBezTo>
                  <a:cubicBezTo>
                    <a:pt x="22" y="116"/>
                    <a:pt x="27" y="122"/>
                    <a:pt x="38" y="128"/>
                  </a:cubicBezTo>
                  <a:cubicBezTo>
                    <a:pt x="32" y="116"/>
                    <a:pt x="27" y="110"/>
                    <a:pt x="22" y="104"/>
                  </a:cubicBezTo>
                  <a:cubicBezTo>
                    <a:pt x="22" y="98"/>
                    <a:pt x="22" y="86"/>
                    <a:pt x="22" y="80"/>
                  </a:cubicBezTo>
                  <a:cubicBezTo>
                    <a:pt x="22" y="74"/>
                    <a:pt x="22" y="74"/>
                    <a:pt x="22" y="68"/>
                  </a:cubicBezTo>
                  <a:cubicBezTo>
                    <a:pt x="32" y="43"/>
                    <a:pt x="38" y="37"/>
                    <a:pt x="54" y="25"/>
                  </a:cubicBezTo>
                  <a:cubicBezTo>
                    <a:pt x="59" y="19"/>
                    <a:pt x="75" y="19"/>
                    <a:pt x="80" y="13"/>
                  </a:cubicBezTo>
                  <a:cubicBezTo>
                    <a:pt x="80" y="13"/>
                    <a:pt x="59" y="0"/>
                    <a:pt x="59" y="0"/>
                  </a:cubicBezTo>
                  <a:cubicBezTo>
                    <a:pt x="59" y="0"/>
                    <a:pt x="54" y="0"/>
                    <a:pt x="54" y="0"/>
                  </a:cubicBezTo>
                </a:path>
              </a:pathLst>
            </a:custGeom>
            <a:solidFill>
              <a:srgbClr val="F693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3" name="Freeform 697"/>
            <p:cNvSpPr>
              <a:spLocks/>
            </p:cNvSpPr>
            <p:nvPr/>
          </p:nvSpPr>
          <p:spPr bwMode="auto">
            <a:xfrm>
              <a:off x="6108701" y="4972051"/>
              <a:ext cx="49213"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2147483647 h 112"/>
                <a:gd name="T16" fmla="*/ 2147483647 w 80"/>
                <a:gd name="T17" fmla="*/ 2147483647 h 112"/>
                <a:gd name="T18" fmla="*/ 2147483647 w 80"/>
                <a:gd name="T19" fmla="*/ 2147483647 h 112"/>
                <a:gd name="T20" fmla="*/ 0 w 80"/>
                <a:gd name="T21" fmla="*/ 2147483647 h 112"/>
                <a:gd name="T22" fmla="*/ 0 w 80"/>
                <a:gd name="T23" fmla="*/ 2147483647 h 112"/>
                <a:gd name="T24" fmla="*/ 0 w 80"/>
                <a:gd name="T25" fmla="*/ 2147483647 h 112"/>
                <a:gd name="T26" fmla="*/ 0 w 80"/>
                <a:gd name="T27" fmla="*/ 2147483647 h 112"/>
                <a:gd name="T28" fmla="*/ 2147483647 w 80"/>
                <a:gd name="T29" fmla="*/ 2147483647 h 112"/>
                <a:gd name="T30" fmla="*/ 2147483647 w 80"/>
                <a:gd name="T31" fmla="*/ 2147483647 h 112"/>
                <a:gd name="T32" fmla="*/ 2147483647 w 80"/>
                <a:gd name="T33" fmla="*/ 2147483647 h 112"/>
                <a:gd name="T34" fmla="*/ 2147483647 w 80"/>
                <a:gd name="T35" fmla="*/ 2147483647 h 112"/>
                <a:gd name="T36" fmla="*/ 2147483647 w 80"/>
                <a:gd name="T37" fmla="*/ 2147483647 h 112"/>
                <a:gd name="T38" fmla="*/ 2147483647 w 80"/>
                <a:gd name="T39" fmla="*/ 2147483647 h 112"/>
                <a:gd name="T40" fmla="*/ 2147483647 w 80"/>
                <a:gd name="T41" fmla="*/ 2147483647 h 112"/>
                <a:gd name="T42" fmla="*/ 2147483647 w 80"/>
                <a:gd name="T43" fmla="*/ 2147483647 h 112"/>
                <a:gd name="T44" fmla="*/ 2147483647 w 80"/>
                <a:gd name="T45" fmla="*/ 2147483647 h 112"/>
                <a:gd name="T46" fmla="*/ 2147483647 w 80"/>
                <a:gd name="T47" fmla="*/ 2147483647 h 112"/>
                <a:gd name="T48" fmla="*/ 2147483647 w 80"/>
                <a:gd name="T49" fmla="*/ 2147483647 h 112"/>
                <a:gd name="T50" fmla="*/ 2147483647 w 80"/>
                <a:gd name="T51" fmla="*/ 0 h 112"/>
                <a:gd name="T52" fmla="*/ 2147483647 w 80"/>
                <a:gd name="T53" fmla="*/ 0 h 112"/>
                <a:gd name="T54" fmla="*/ 2147483647 w 80"/>
                <a:gd name="T55" fmla="*/ 0 h 112"/>
                <a:gd name="T56" fmla="*/ 2147483647 w 80"/>
                <a:gd name="T57" fmla="*/ 0 h 112"/>
                <a:gd name="T58" fmla="*/ 2147483647 w 80"/>
                <a:gd name="T59" fmla="*/ 0 h 112"/>
                <a:gd name="T60" fmla="*/ 2147483647 w 80"/>
                <a:gd name="T61" fmla="*/ 0 h 112"/>
                <a:gd name="T62" fmla="*/ 2147483647 w 80"/>
                <a:gd name="T63" fmla="*/ 0 h 112"/>
                <a:gd name="T64" fmla="*/ 2147483647 w 80"/>
                <a:gd name="T65" fmla="*/ 0 h 112"/>
                <a:gd name="T66" fmla="*/ 2147483647 w 80"/>
                <a:gd name="T67" fmla="*/ 0 h 112"/>
                <a:gd name="T68" fmla="*/ 2147483647 w 80"/>
                <a:gd name="T69" fmla="*/ 2147483647 h 112"/>
                <a:gd name="T70" fmla="*/ 2147483647 w 80"/>
                <a:gd name="T71" fmla="*/ 2147483647 h 112"/>
                <a:gd name="T72" fmla="*/ 2147483647 w 80"/>
                <a:gd name="T73" fmla="*/ 2147483647 h 112"/>
                <a:gd name="T74" fmla="*/ 2147483647 w 80"/>
                <a:gd name="T75" fmla="*/ 2147483647 h 112"/>
                <a:gd name="T76" fmla="*/ 2147483647 w 80"/>
                <a:gd name="T77" fmla="*/ 2147483647 h 112"/>
                <a:gd name="T78" fmla="*/ 2147483647 w 80"/>
                <a:gd name="T79" fmla="*/ 2147483647 h 112"/>
                <a:gd name="T80" fmla="*/ 2147483647 w 80"/>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112"/>
                <a:gd name="T125" fmla="*/ 80 w 80"/>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112">
                  <a:moveTo>
                    <a:pt x="52" y="23"/>
                  </a:moveTo>
                  <a:cubicBezTo>
                    <a:pt x="52" y="23"/>
                    <a:pt x="46" y="28"/>
                    <a:pt x="40" y="34"/>
                  </a:cubicBezTo>
                  <a:cubicBezTo>
                    <a:pt x="40" y="34"/>
                    <a:pt x="35" y="40"/>
                    <a:pt x="35" y="45"/>
                  </a:cubicBezTo>
                  <a:cubicBezTo>
                    <a:pt x="29" y="51"/>
                    <a:pt x="23" y="56"/>
                    <a:pt x="23" y="62"/>
                  </a:cubicBezTo>
                  <a:cubicBezTo>
                    <a:pt x="23" y="68"/>
                    <a:pt x="23" y="68"/>
                    <a:pt x="23" y="73"/>
                  </a:cubicBezTo>
                  <a:cubicBezTo>
                    <a:pt x="18" y="79"/>
                    <a:pt x="23" y="84"/>
                    <a:pt x="23" y="90"/>
                  </a:cubicBezTo>
                  <a:cubicBezTo>
                    <a:pt x="23" y="101"/>
                    <a:pt x="35" y="107"/>
                    <a:pt x="40" y="112"/>
                  </a:cubicBezTo>
                  <a:cubicBezTo>
                    <a:pt x="40" y="112"/>
                    <a:pt x="35" y="112"/>
                    <a:pt x="35" y="112"/>
                  </a:cubicBezTo>
                  <a:cubicBezTo>
                    <a:pt x="35" y="112"/>
                    <a:pt x="35" y="112"/>
                    <a:pt x="35" y="112"/>
                  </a:cubicBezTo>
                  <a:cubicBezTo>
                    <a:pt x="23" y="112"/>
                    <a:pt x="23" y="107"/>
                    <a:pt x="12" y="96"/>
                  </a:cubicBezTo>
                  <a:cubicBezTo>
                    <a:pt x="12" y="90"/>
                    <a:pt x="6" y="79"/>
                    <a:pt x="0" y="73"/>
                  </a:cubicBezTo>
                  <a:cubicBezTo>
                    <a:pt x="0" y="73"/>
                    <a:pt x="0" y="68"/>
                    <a:pt x="0" y="68"/>
                  </a:cubicBezTo>
                  <a:cubicBezTo>
                    <a:pt x="0" y="68"/>
                    <a:pt x="0" y="62"/>
                    <a:pt x="0" y="56"/>
                  </a:cubicBezTo>
                  <a:cubicBezTo>
                    <a:pt x="0" y="56"/>
                    <a:pt x="0" y="56"/>
                    <a:pt x="0" y="56"/>
                  </a:cubicBezTo>
                  <a:cubicBezTo>
                    <a:pt x="0" y="51"/>
                    <a:pt x="6" y="45"/>
                    <a:pt x="6" y="45"/>
                  </a:cubicBezTo>
                  <a:cubicBezTo>
                    <a:pt x="6" y="40"/>
                    <a:pt x="12" y="40"/>
                    <a:pt x="12" y="40"/>
                  </a:cubicBezTo>
                  <a:cubicBezTo>
                    <a:pt x="12" y="34"/>
                    <a:pt x="12" y="34"/>
                    <a:pt x="12" y="34"/>
                  </a:cubicBezTo>
                  <a:cubicBezTo>
                    <a:pt x="12" y="34"/>
                    <a:pt x="18" y="34"/>
                    <a:pt x="18" y="28"/>
                  </a:cubicBezTo>
                  <a:cubicBezTo>
                    <a:pt x="18" y="28"/>
                    <a:pt x="18" y="28"/>
                    <a:pt x="18" y="28"/>
                  </a:cubicBezTo>
                  <a:cubicBezTo>
                    <a:pt x="18" y="28"/>
                    <a:pt x="18" y="28"/>
                    <a:pt x="18" y="23"/>
                  </a:cubicBezTo>
                  <a:cubicBezTo>
                    <a:pt x="18" y="23"/>
                    <a:pt x="18" y="23"/>
                    <a:pt x="18" y="23"/>
                  </a:cubicBezTo>
                  <a:cubicBezTo>
                    <a:pt x="23" y="17"/>
                    <a:pt x="29" y="12"/>
                    <a:pt x="29" y="12"/>
                  </a:cubicBezTo>
                  <a:cubicBezTo>
                    <a:pt x="29" y="12"/>
                    <a:pt x="29" y="6"/>
                    <a:pt x="29" y="6"/>
                  </a:cubicBezTo>
                  <a:cubicBezTo>
                    <a:pt x="29" y="6"/>
                    <a:pt x="29" y="6"/>
                    <a:pt x="35" y="6"/>
                  </a:cubicBezTo>
                  <a:cubicBezTo>
                    <a:pt x="35" y="6"/>
                    <a:pt x="35" y="6"/>
                    <a:pt x="35" y="6"/>
                  </a:cubicBezTo>
                  <a:cubicBezTo>
                    <a:pt x="35" y="0"/>
                    <a:pt x="40" y="0"/>
                    <a:pt x="40" y="0"/>
                  </a:cubicBezTo>
                  <a:cubicBezTo>
                    <a:pt x="40" y="0"/>
                    <a:pt x="46" y="0"/>
                    <a:pt x="46" y="0"/>
                  </a:cubicBezTo>
                  <a:cubicBezTo>
                    <a:pt x="46" y="0"/>
                    <a:pt x="46" y="0"/>
                    <a:pt x="46" y="0"/>
                  </a:cubicBezTo>
                  <a:cubicBezTo>
                    <a:pt x="52" y="0"/>
                    <a:pt x="52" y="0"/>
                    <a:pt x="52" y="0"/>
                  </a:cubicBezTo>
                  <a:cubicBezTo>
                    <a:pt x="52" y="0"/>
                    <a:pt x="58" y="0"/>
                    <a:pt x="58" y="0"/>
                  </a:cubicBezTo>
                  <a:cubicBezTo>
                    <a:pt x="58" y="0"/>
                    <a:pt x="58" y="0"/>
                    <a:pt x="58" y="0"/>
                  </a:cubicBezTo>
                  <a:cubicBezTo>
                    <a:pt x="58" y="0"/>
                    <a:pt x="58" y="0"/>
                    <a:pt x="58" y="0"/>
                  </a:cubicBezTo>
                  <a:cubicBezTo>
                    <a:pt x="58" y="0"/>
                    <a:pt x="63" y="0"/>
                    <a:pt x="63" y="0"/>
                  </a:cubicBezTo>
                  <a:cubicBezTo>
                    <a:pt x="63" y="0"/>
                    <a:pt x="63" y="0"/>
                    <a:pt x="63" y="0"/>
                  </a:cubicBezTo>
                  <a:cubicBezTo>
                    <a:pt x="63" y="6"/>
                    <a:pt x="63" y="6"/>
                    <a:pt x="63" y="6"/>
                  </a:cubicBezTo>
                  <a:cubicBezTo>
                    <a:pt x="63" y="6"/>
                    <a:pt x="69" y="6"/>
                    <a:pt x="69" y="6"/>
                  </a:cubicBezTo>
                  <a:cubicBezTo>
                    <a:pt x="69" y="6"/>
                    <a:pt x="75" y="6"/>
                    <a:pt x="75" y="12"/>
                  </a:cubicBezTo>
                  <a:cubicBezTo>
                    <a:pt x="80" y="12"/>
                    <a:pt x="80" y="12"/>
                    <a:pt x="80" y="12"/>
                  </a:cubicBezTo>
                  <a:cubicBezTo>
                    <a:pt x="80" y="12"/>
                    <a:pt x="80" y="12"/>
                    <a:pt x="75" y="12"/>
                  </a:cubicBezTo>
                  <a:cubicBezTo>
                    <a:pt x="75" y="12"/>
                    <a:pt x="75" y="12"/>
                    <a:pt x="69" y="17"/>
                  </a:cubicBezTo>
                  <a:cubicBezTo>
                    <a:pt x="63" y="17"/>
                    <a:pt x="58" y="17"/>
                    <a:pt x="52" y="23"/>
                  </a:cubicBezTo>
                </a:path>
              </a:pathLst>
            </a:custGeom>
            <a:solidFill>
              <a:srgbClr val="F9A2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4" name="Freeform 698"/>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0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5" y="23"/>
                  </a:moveTo>
                  <a:cubicBezTo>
                    <a:pt x="40" y="23"/>
                    <a:pt x="35" y="28"/>
                    <a:pt x="35" y="34"/>
                  </a:cubicBezTo>
                  <a:cubicBezTo>
                    <a:pt x="30" y="34"/>
                    <a:pt x="30" y="40"/>
                    <a:pt x="25" y="45"/>
                  </a:cubicBezTo>
                  <a:cubicBezTo>
                    <a:pt x="25" y="51"/>
                    <a:pt x="20" y="56"/>
                    <a:pt x="20" y="62"/>
                  </a:cubicBezTo>
                  <a:cubicBezTo>
                    <a:pt x="20" y="68"/>
                    <a:pt x="15" y="68"/>
                    <a:pt x="15" y="73"/>
                  </a:cubicBezTo>
                  <a:cubicBezTo>
                    <a:pt x="15" y="79"/>
                    <a:pt x="20" y="84"/>
                    <a:pt x="20" y="90"/>
                  </a:cubicBezTo>
                  <a:cubicBezTo>
                    <a:pt x="20" y="101"/>
                    <a:pt x="30" y="107"/>
                    <a:pt x="30" y="112"/>
                  </a:cubicBezTo>
                  <a:cubicBezTo>
                    <a:pt x="30" y="112"/>
                    <a:pt x="30" y="112"/>
                    <a:pt x="30" y="112"/>
                  </a:cubicBezTo>
                  <a:cubicBezTo>
                    <a:pt x="30" y="112"/>
                    <a:pt x="30" y="112"/>
                    <a:pt x="30" y="112"/>
                  </a:cubicBezTo>
                  <a:cubicBezTo>
                    <a:pt x="20" y="107"/>
                    <a:pt x="20" y="107"/>
                    <a:pt x="10" y="96"/>
                  </a:cubicBezTo>
                  <a:cubicBezTo>
                    <a:pt x="10" y="90"/>
                    <a:pt x="5" y="79"/>
                    <a:pt x="5" y="73"/>
                  </a:cubicBezTo>
                  <a:cubicBezTo>
                    <a:pt x="0" y="73"/>
                    <a:pt x="0" y="68"/>
                    <a:pt x="0" y="68"/>
                  </a:cubicBezTo>
                  <a:cubicBezTo>
                    <a:pt x="0" y="68"/>
                    <a:pt x="0" y="62"/>
                    <a:pt x="0" y="56"/>
                  </a:cubicBezTo>
                  <a:cubicBezTo>
                    <a:pt x="0" y="56"/>
                    <a:pt x="0" y="56"/>
                    <a:pt x="5" y="56"/>
                  </a:cubicBezTo>
                  <a:cubicBezTo>
                    <a:pt x="5" y="51"/>
                    <a:pt x="5" y="51"/>
                    <a:pt x="5" y="45"/>
                  </a:cubicBezTo>
                  <a:cubicBezTo>
                    <a:pt x="10" y="45"/>
                    <a:pt x="10" y="40"/>
                    <a:pt x="10" y="40"/>
                  </a:cubicBezTo>
                  <a:cubicBezTo>
                    <a:pt x="10" y="40"/>
                    <a:pt x="10" y="34"/>
                    <a:pt x="15" y="34"/>
                  </a:cubicBezTo>
                  <a:cubicBezTo>
                    <a:pt x="15" y="34"/>
                    <a:pt x="15" y="34"/>
                    <a:pt x="15" y="34"/>
                  </a:cubicBezTo>
                  <a:cubicBezTo>
                    <a:pt x="15" y="34"/>
                    <a:pt x="15" y="34"/>
                    <a:pt x="15" y="34"/>
                  </a:cubicBezTo>
                  <a:cubicBezTo>
                    <a:pt x="15" y="28"/>
                    <a:pt x="15" y="28"/>
                    <a:pt x="15" y="28"/>
                  </a:cubicBezTo>
                  <a:cubicBezTo>
                    <a:pt x="15" y="28"/>
                    <a:pt x="15" y="28"/>
                    <a:pt x="15" y="23"/>
                  </a:cubicBezTo>
                  <a:cubicBezTo>
                    <a:pt x="20" y="17"/>
                    <a:pt x="25" y="17"/>
                    <a:pt x="25" y="12"/>
                  </a:cubicBezTo>
                  <a:cubicBezTo>
                    <a:pt x="25" y="12"/>
                    <a:pt x="25" y="12"/>
                    <a:pt x="25" y="12"/>
                  </a:cubicBezTo>
                  <a:cubicBezTo>
                    <a:pt x="25" y="12"/>
                    <a:pt x="25" y="12"/>
                    <a:pt x="25" y="6"/>
                  </a:cubicBezTo>
                  <a:cubicBezTo>
                    <a:pt x="30" y="6"/>
                    <a:pt x="30" y="6"/>
                    <a:pt x="30" y="6"/>
                  </a:cubicBezTo>
                  <a:cubicBezTo>
                    <a:pt x="30" y="6"/>
                    <a:pt x="30" y="6"/>
                    <a:pt x="35" y="0"/>
                  </a:cubicBezTo>
                  <a:cubicBezTo>
                    <a:pt x="35" y="0"/>
                    <a:pt x="35" y="0"/>
                    <a:pt x="40" y="0"/>
                  </a:cubicBezTo>
                  <a:cubicBezTo>
                    <a:pt x="40" y="0"/>
                    <a:pt x="40" y="0"/>
                    <a:pt x="40" y="0"/>
                  </a:cubicBezTo>
                  <a:cubicBezTo>
                    <a:pt x="40" y="0"/>
                    <a:pt x="45" y="0"/>
                    <a:pt x="45" y="0"/>
                  </a:cubicBezTo>
                  <a:cubicBezTo>
                    <a:pt x="45" y="0"/>
                    <a:pt x="45" y="0"/>
                    <a:pt x="45" y="0"/>
                  </a:cubicBezTo>
                  <a:cubicBezTo>
                    <a:pt x="45" y="0"/>
                    <a:pt x="45" y="0"/>
                    <a:pt x="50" y="0"/>
                  </a:cubicBezTo>
                  <a:cubicBezTo>
                    <a:pt x="50" y="0"/>
                    <a:pt x="50" y="0"/>
                    <a:pt x="50" y="0"/>
                  </a:cubicBezTo>
                  <a:cubicBezTo>
                    <a:pt x="50" y="0"/>
                    <a:pt x="50" y="0"/>
                    <a:pt x="50" y="0"/>
                  </a:cubicBezTo>
                  <a:cubicBezTo>
                    <a:pt x="50" y="0"/>
                    <a:pt x="50" y="0"/>
                    <a:pt x="50" y="6"/>
                  </a:cubicBezTo>
                  <a:cubicBezTo>
                    <a:pt x="55" y="6"/>
                    <a:pt x="55" y="6"/>
                    <a:pt x="55" y="6"/>
                  </a:cubicBezTo>
                  <a:cubicBezTo>
                    <a:pt x="55" y="6"/>
                    <a:pt x="55" y="6"/>
                    <a:pt x="55" y="6"/>
                  </a:cubicBezTo>
                  <a:cubicBezTo>
                    <a:pt x="60" y="6"/>
                    <a:pt x="64" y="6"/>
                    <a:pt x="64" y="6"/>
                  </a:cubicBezTo>
                  <a:cubicBezTo>
                    <a:pt x="64" y="12"/>
                    <a:pt x="64" y="12"/>
                    <a:pt x="64" y="12"/>
                  </a:cubicBezTo>
                  <a:cubicBezTo>
                    <a:pt x="64" y="12"/>
                    <a:pt x="64" y="12"/>
                    <a:pt x="64" y="12"/>
                  </a:cubicBezTo>
                  <a:cubicBezTo>
                    <a:pt x="60" y="12"/>
                    <a:pt x="60" y="12"/>
                    <a:pt x="55" y="12"/>
                  </a:cubicBezTo>
                  <a:cubicBezTo>
                    <a:pt x="55" y="17"/>
                    <a:pt x="45" y="17"/>
                    <a:pt x="45" y="23"/>
                  </a:cubicBezTo>
                </a:path>
              </a:pathLst>
            </a:custGeom>
            <a:solidFill>
              <a:srgbClr val="FBB1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5" name="Freeform 699"/>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0 w 64"/>
                <a:gd name="T21" fmla="*/ 2147483647 h 112"/>
                <a:gd name="T22" fmla="*/ 0 w 64"/>
                <a:gd name="T23" fmla="*/ 2147483647 h 112"/>
                <a:gd name="T24" fmla="*/ 0 w 64"/>
                <a:gd name="T25" fmla="*/ 2147483647 h 112"/>
                <a:gd name="T26" fmla="*/ 0 w 64"/>
                <a:gd name="T27" fmla="*/ 2147483647 h 112"/>
                <a:gd name="T28" fmla="*/ 0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1" y="23"/>
                  </a:moveTo>
                  <a:cubicBezTo>
                    <a:pt x="41" y="23"/>
                    <a:pt x="35" y="28"/>
                    <a:pt x="30" y="34"/>
                  </a:cubicBezTo>
                  <a:cubicBezTo>
                    <a:pt x="30" y="40"/>
                    <a:pt x="24" y="40"/>
                    <a:pt x="24" y="45"/>
                  </a:cubicBezTo>
                  <a:cubicBezTo>
                    <a:pt x="24" y="51"/>
                    <a:pt x="18" y="56"/>
                    <a:pt x="18" y="62"/>
                  </a:cubicBezTo>
                  <a:cubicBezTo>
                    <a:pt x="12" y="68"/>
                    <a:pt x="12" y="68"/>
                    <a:pt x="12" y="73"/>
                  </a:cubicBezTo>
                  <a:cubicBezTo>
                    <a:pt x="12" y="79"/>
                    <a:pt x="12" y="84"/>
                    <a:pt x="18" y="90"/>
                  </a:cubicBezTo>
                  <a:cubicBezTo>
                    <a:pt x="18" y="96"/>
                    <a:pt x="24" y="101"/>
                    <a:pt x="30" y="112"/>
                  </a:cubicBezTo>
                  <a:cubicBezTo>
                    <a:pt x="30" y="112"/>
                    <a:pt x="30" y="112"/>
                    <a:pt x="30" y="112"/>
                  </a:cubicBezTo>
                  <a:cubicBezTo>
                    <a:pt x="30" y="112"/>
                    <a:pt x="30" y="112"/>
                    <a:pt x="30" y="112"/>
                  </a:cubicBezTo>
                  <a:cubicBezTo>
                    <a:pt x="18" y="107"/>
                    <a:pt x="18" y="101"/>
                    <a:pt x="6" y="96"/>
                  </a:cubicBezTo>
                  <a:cubicBezTo>
                    <a:pt x="6" y="84"/>
                    <a:pt x="0" y="79"/>
                    <a:pt x="0" y="73"/>
                  </a:cubicBezTo>
                  <a:cubicBezTo>
                    <a:pt x="0" y="73"/>
                    <a:pt x="0" y="68"/>
                    <a:pt x="0" y="68"/>
                  </a:cubicBezTo>
                  <a:cubicBezTo>
                    <a:pt x="0" y="68"/>
                    <a:pt x="0" y="62"/>
                    <a:pt x="0" y="62"/>
                  </a:cubicBezTo>
                  <a:cubicBezTo>
                    <a:pt x="0" y="56"/>
                    <a:pt x="0" y="56"/>
                    <a:pt x="0" y="56"/>
                  </a:cubicBezTo>
                  <a:cubicBezTo>
                    <a:pt x="0" y="56"/>
                    <a:pt x="0" y="51"/>
                    <a:pt x="0" y="45"/>
                  </a:cubicBezTo>
                  <a:cubicBezTo>
                    <a:pt x="6" y="45"/>
                    <a:pt x="6" y="45"/>
                    <a:pt x="6" y="40"/>
                  </a:cubicBezTo>
                  <a:cubicBezTo>
                    <a:pt x="6" y="40"/>
                    <a:pt x="12" y="40"/>
                    <a:pt x="12" y="34"/>
                  </a:cubicBezTo>
                  <a:cubicBezTo>
                    <a:pt x="12" y="34"/>
                    <a:pt x="12" y="34"/>
                    <a:pt x="12" y="34"/>
                  </a:cubicBezTo>
                  <a:cubicBezTo>
                    <a:pt x="12" y="34"/>
                    <a:pt x="12" y="34"/>
                    <a:pt x="12" y="34"/>
                  </a:cubicBezTo>
                  <a:cubicBezTo>
                    <a:pt x="12" y="34"/>
                    <a:pt x="12" y="28"/>
                    <a:pt x="12" y="28"/>
                  </a:cubicBezTo>
                  <a:cubicBezTo>
                    <a:pt x="12" y="28"/>
                    <a:pt x="12" y="28"/>
                    <a:pt x="12" y="28"/>
                  </a:cubicBezTo>
                  <a:cubicBezTo>
                    <a:pt x="18" y="23"/>
                    <a:pt x="24" y="17"/>
                    <a:pt x="24" y="17"/>
                  </a:cubicBezTo>
                  <a:cubicBezTo>
                    <a:pt x="24" y="12"/>
                    <a:pt x="24" y="12"/>
                    <a:pt x="24" y="12"/>
                  </a:cubicBezTo>
                  <a:cubicBezTo>
                    <a:pt x="24" y="12"/>
                    <a:pt x="24" y="12"/>
                    <a:pt x="24" y="12"/>
                  </a:cubicBezTo>
                  <a:cubicBezTo>
                    <a:pt x="24" y="12"/>
                    <a:pt x="24" y="12"/>
                    <a:pt x="30" y="12"/>
                  </a:cubicBezTo>
                  <a:cubicBezTo>
                    <a:pt x="30" y="6"/>
                    <a:pt x="30" y="6"/>
                    <a:pt x="30" y="6"/>
                  </a:cubicBezTo>
                  <a:cubicBezTo>
                    <a:pt x="35" y="6"/>
                    <a:pt x="35" y="0"/>
                    <a:pt x="35" y="0"/>
                  </a:cubicBezTo>
                  <a:cubicBezTo>
                    <a:pt x="41" y="0"/>
                    <a:pt x="41" y="0"/>
                    <a:pt x="41" y="0"/>
                  </a:cubicBezTo>
                  <a:cubicBezTo>
                    <a:pt x="41" y="0"/>
                    <a:pt x="41" y="0"/>
                    <a:pt x="41" y="0"/>
                  </a:cubicBezTo>
                  <a:cubicBezTo>
                    <a:pt x="47" y="0"/>
                    <a:pt x="47" y="0"/>
                    <a:pt x="47" y="0"/>
                  </a:cubicBezTo>
                  <a:cubicBezTo>
                    <a:pt x="47" y="0"/>
                    <a:pt x="47" y="0"/>
                    <a:pt x="47" y="0"/>
                  </a:cubicBezTo>
                  <a:cubicBezTo>
                    <a:pt x="47" y="0"/>
                    <a:pt x="53" y="0"/>
                    <a:pt x="53" y="0"/>
                  </a:cubicBezTo>
                  <a:cubicBezTo>
                    <a:pt x="53" y="0"/>
                    <a:pt x="53" y="0"/>
                    <a:pt x="53" y="0"/>
                  </a:cubicBezTo>
                  <a:cubicBezTo>
                    <a:pt x="53" y="0"/>
                    <a:pt x="53" y="6"/>
                    <a:pt x="53" y="6"/>
                  </a:cubicBezTo>
                  <a:cubicBezTo>
                    <a:pt x="53" y="6"/>
                    <a:pt x="53" y="6"/>
                    <a:pt x="53" y="6"/>
                  </a:cubicBezTo>
                  <a:cubicBezTo>
                    <a:pt x="53" y="6"/>
                    <a:pt x="59" y="6"/>
                    <a:pt x="59" y="6"/>
                  </a:cubicBezTo>
                  <a:cubicBezTo>
                    <a:pt x="59" y="6"/>
                    <a:pt x="64" y="6"/>
                    <a:pt x="64" y="6"/>
                  </a:cubicBezTo>
                  <a:cubicBezTo>
                    <a:pt x="64" y="12"/>
                    <a:pt x="64" y="12"/>
                    <a:pt x="64" y="12"/>
                  </a:cubicBezTo>
                  <a:cubicBezTo>
                    <a:pt x="64" y="12"/>
                    <a:pt x="64" y="12"/>
                    <a:pt x="64" y="12"/>
                  </a:cubicBezTo>
                  <a:cubicBezTo>
                    <a:pt x="59" y="12"/>
                    <a:pt x="59" y="12"/>
                    <a:pt x="59" y="12"/>
                  </a:cubicBezTo>
                  <a:cubicBezTo>
                    <a:pt x="53" y="17"/>
                    <a:pt x="47" y="17"/>
                    <a:pt x="41" y="23"/>
                  </a:cubicBezTo>
                </a:path>
              </a:pathLst>
            </a:custGeom>
            <a:solidFill>
              <a:srgbClr val="FCC34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6" name="Freeform 700"/>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0 w 64"/>
                <a:gd name="T19" fmla="*/ 2147483647 h 112"/>
                <a:gd name="T20" fmla="*/ 0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2147483647 h 112"/>
                <a:gd name="T54" fmla="*/ 2147483647 w 64"/>
                <a:gd name="T55" fmla="*/ 0 h 112"/>
                <a:gd name="T56" fmla="*/ 2147483647 w 64"/>
                <a:gd name="T57" fmla="*/ 0 h 112"/>
                <a:gd name="T58" fmla="*/ 2147483647 w 64"/>
                <a:gd name="T59" fmla="*/ 0 h 112"/>
                <a:gd name="T60" fmla="*/ 2147483647 w 64"/>
                <a:gd name="T61" fmla="*/ 2147483647 h 112"/>
                <a:gd name="T62" fmla="*/ 2147483647 w 64"/>
                <a:gd name="T63" fmla="*/ 2147483647 h 112"/>
                <a:gd name="T64" fmla="*/ 2147483647 w 64"/>
                <a:gd name="T65" fmla="*/ 2147483647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112"/>
                <a:gd name="T119" fmla="*/ 64 w 64"/>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112">
                  <a:moveTo>
                    <a:pt x="41" y="23"/>
                  </a:moveTo>
                  <a:cubicBezTo>
                    <a:pt x="35" y="23"/>
                    <a:pt x="35" y="28"/>
                    <a:pt x="30" y="34"/>
                  </a:cubicBezTo>
                  <a:cubicBezTo>
                    <a:pt x="30" y="40"/>
                    <a:pt x="24" y="40"/>
                    <a:pt x="24" y="45"/>
                  </a:cubicBezTo>
                  <a:cubicBezTo>
                    <a:pt x="24" y="45"/>
                    <a:pt x="18" y="56"/>
                    <a:pt x="18" y="62"/>
                  </a:cubicBezTo>
                  <a:cubicBezTo>
                    <a:pt x="12" y="68"/>
                    <a:pt x="12" y="68"/>
                    <a:pt x="12" y="73"/>
                  </a:cubicBezTo>
                  <a:cubicBezTo>
                    <a:pt x="12" y="73"/>
                    <a:pt x="12" y="84"/>
                    <a:pt x="12" y="90"/>
                  </a:cubicBezTo>
                  <a:cubicBezTo>
                    <a:pt x="18" y="96"/>
                    <a:pt x="24" y="101"/>
                    <a:pt x="24" y="107"/>
                  </a:cubicBezTo>
                  <a:cubicBezTo>
                    <a:pt x="24" y="107"/>
                    <a:pt x="24" y="112"/>
                    <a:pt x="24" y="112"/>
                  </a:cubicBezTo>
                  <a:cubicBezTo>
                    <a:pt x="18" y="107"/>
                    <a:pt x="18" y="101"/>
                    <a:pt x="12" y="90"/>
                  </a:cubicBezTo>
                  <a:cubicBezTo>
                    <a:pt x="6" y="84"/>
                    <a:pt x="0" y="79"/>
                    <a:pt x="0" y="73"/>
                  </a:cubicBezTo>
                  <a:cubicBezTo>
                    <a:pt x="0" y="73"/>
                    <a:pt x="0" y="73"/>
                    <a:pt x="0" y="68"/>
                  </a:cubicBezTo>
                  <a:cubicBezTo>
                    <a:pt x="0" y="68"/>
                    <a:pt x="0" y="62"/>
                    <a:pt x="0" y="62"/>
                  </a:cubicBezTo>
                  <a:cubicBezTo>
                    <a:pt x="0" y="62"/>
                    <a:pt x="0" y="56"/>
                    <a:pt x="0" y="56"/>
                  </a:cubicBezTo>
                  <a:cubicBezTo>
                    <a:pt x="0" y="56"/>
                    <a:pt x="6" y="51"/>
                    <a:pt x="6" y="51"/>
                  </a:cubicBezTo>
                  <a:cubicBezTo>
                    <a:pt x="6" y="45"/>
                    <a:pt x="6" y="45"/>
                    <a:pt x="6" y="45"/>
                  </a:cubicBezTo>
                  <a:cubicBezTo>
                    <a:pt x="12" y="40"/>
                    <a:pt x="12" y="40"/>
                    <a:pt x="12" y="40"/>
                  </a:cubicBezTo>
                  <a:cubicBezTo>
                    <a:pt x="12" y="40"/>
                    <a:pt x="12" y="34"/>
                    <a:pt x="12" y="34"/>
                  </a:cubicBezTo>
                  <a:cubicBezTo>
                    <a:pt x="12" y="34"/>
                    <a:pt x="12" y="34"/>
                    <a:pt x="12" y="34"/>
                  </a:cubicBezTo>
                  <a:cubicBezTo>
                    <a:pt x="12" y="34"/>
                    <a:pt x="12" y="34"/>
                    <a:pt x="12" y="28"/>
                  </a:cubicBezTo>
                  <a:cubicBezTo>
                    <a:pt x="12" y="28"/>
                    <a:pt x="12" y="28"/>
                    <a:pt x="18" y="28"/>
                  </a:cubicBezTo>
                  <a:cubicBezTo>
                    <a:pt x="18" y="23"/>
                    <a:pt x="18" y="23"/>
                    <a:pt x="24" y="17"/>
                  </a:cubicBezTo>
                  <a:cubicBezTo>
                    <a:pt x="24" y="17"/>
                    <a:pt x="24" y="17"/>
                    <a:pt x="24" y="17"/>
                  </a:cubicBezTo>
                  <a:cubicBezTo>
                    <a:pt x="24" y="12"/>
                    <a:pt x="24" y="12"/>
                    <a:pt x="24" y="12"/>
                  </a:cubicBezTo>
                  <a:cubicBezTo>
                    <a:pt x="24" y="12"/>
                    <a:pt x="24" y="12"/>
                    <a:pt x="24" y="12"/>
                  </a:cubicBezTo>
                  <a:cubicBezTo>
                    <a:pt x="30" y="12"/>
                    <a:pt x="30" y="12"/>
                    <a:pt x="30" y="6"/>
                  </a:cubicBezTo>
                  <a:cubicBezTo>
                    <a:pt x="30" y="6"/>
                    <a:pt x="35" y="6"/>
                    <a:pt x="35" y="6"/>
                  </a:cubicBezTo>
                  <a:cubicBezTo>
                    <a:pt x="35" y="6"/>
                    <a:pt x="35" y="6"/>
                    <a:pt x="35" y="6"/>
                  </a:cubicBezTo>
                  <a:cubicBezTo>
                    <a:pt x="41" y="0"/>
                    <a:pt x="41" y="0"/>
                    <a:pt x="41" y="0"/>
                  </a:cubicBezTo>
                  <a:cubicBezTo>
                    <a:pt x="41" y="0"/>
                    <a:pt x="41" y="0"/>
                    <a:pt x="41" y="0"/>
                  </a:cubicBezTo>
                  <a:cubicBezTo>
                    <a:pt x="41" y="0"/>
                    <a:pt x="47" y="0"/>
                    <a:pt x="47" y="0"/>
                  </a:cubicBezTo>
                  <a:cubicBezTo>
                    <a:pt x="47" y="0"/>
                    <a:pt x="47" y="6"/>
                    <a:pt x="47" y="6"/>
                  </a:cubicBezTo>
                  <a:cubicBezTo>
                    <a:pt x="47" y="6"/>
                    <a:pt x="53" y="6"/>
                    <a:pt x="53" y="6"/>
                  </a:cubicBezTo>
                  <a:cubicBezTo>
                    <a:pt x="53" y="6"/>
                    <a:pt x="53" y="6"/>
                    <a:pt x="53" y="6"/>
                  </a:cubicBezTo>
                  <a:cubicBezTo>
                    <a:pt x="53" y="6"/>
                    <a:pt x="53" y="6"/>
                    <a:pt x="59" y="6"/>
                  </a:cubicBezTo>
                  <a:cubicBezTo>
                    <a:pt x="59" y="6"/>
                    <a:pt x="59" y="6"/>
                    <a:pt x="59" y="6"/>
                  </a:cubicBezTo>
                  <a:cubicBezTo>
                    <a:pt x="64" y="12"/>
                    <a:pt x="59" y="12"/>
                    <a:pt x="59" y="12"/>
                  </a:cubicBezTo>
                  <a:cubicBezTo>
                    <a:pt x="59" y="12"/>
                    <a:pt x="59" y="12"/>
                    <a:pt x="59" y="12"/>
                  </a:cubicBezTo>
                  <a:cubicBezTo>
                    <a:pt x="59" y="12"/>
                    <a:pt x="53" y="12"/>
                    <a:pt x="53" y="12"/>
                  </a:cubicBezTo>
                  <a:cubicBezTo>
                    <a:pt x="47" y="17"/>
                    <a:pt x="41" y="17"/>
                    <a:pt x="41" y="23"/>
                  </a:cubicBezTo>
                </a:path>
              </a:pathLst>
            </a:custGeom>
            <a:solidFill>
              <a:srgbClr val="FDD55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7" name="Freeform 701"/>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0 w 64"/>
                <a:gd name="T11" fmla="*/ 2147483647 h 112"/>
                <a:gd name="T12" fmla="*/ 0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0 h 112"/>
                <a:gd name="T36" fmla="*/ 2147483647 w 64"/>
                <a:gd name="T37" fmla="*/ 0 h 112"/>
                <a:gd name="T38" fmla="*/ 2147483647 w 64"/>
                <a:gd name="T39" fmla="*/ 0 h 112"/>
                <a:gd name="T40" fmla="*/ 2147483647 w 64"/>
                <a:gd name="T41" fmla="*/ 0 h 112"/>
                <a:gd name="T42" fmla="*/ 2147483647 w 64"/>
                <a:gd name="T43" fmla="*/ 0 h 112"/>
                <a:gd name="T44" fmla="*/ 2147483647 w 64"/>
                <a:gd name="T45" fmla="*/ 0 h 112"/>
                <a:gd name="T46" fmla="*/ 2147483647 w 64"/>
                <a:gd name="T47" fmla="*/ 0 h 112"/>
                <a:gd name="T48" fmla="*/ 2147483647 w 64"/>
                <a:gd name="T49" fmla="*/ 2147483647 h 112"/>
                <a:gd name="T50" fmla="*/ 2147483647 w 64"/>
                <a:gd name="T51" fmla="*/ 2147483647 h 112"/>
                <a:gd name="T52" fmla="*/ 2147483647 w 64"/>
                <a:gd name="T53" fmla="*/ 2147483647 h 112"/>
                <a:gd name="T54" fmla="*/ 2147483647 w 64"/>
                <a:gd name="T55" fmla="*/ 2147483647 h 112"/>
                <a:gd name="T56" fmla="*/ 2147483647 w 64"/>
                <a:gd name="T57" fmla="*/ 2147483647 h 112"/>
                <a:gd name="T58" fmla="*/ 2147483647 w 64"/>
                <a:gd name="T59" fmla="*/ 2147483647 h 112"/>
                <a:gd name="T60" fmla="*/ 2147483647 w 64"/>
                <a:gd name="T61" fmla="*/ 2147483647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12"/>
                <a:gd name="T95" fmla="*/ 64 w 64"/>
                <a:gd name="T96" fmla="*/ 112 h 1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12">
                  <a:moveTo>
                    <a:pt x="13" y="65"/>
                  </a:moveTo>
                  <a:cubicBezTo>
                    <a:pt x="13" y="71"/>
                    <a:pt x="13" y="77"/>
                    <a:pt x="13" y="83"/>
                  </a:cubicBezTo>
                  <a:cubicBezTo>
                    <a:pt x="20" y="95"/>
                    <a:pt x="26" y="101"/>
                    <a:pt x="26" y="107"/>
                  </a:cubicBezTo>
                  <a:cubicBezTo>
                    <a:pt x="26" y="107"/>
                    <a:pt x="26" y="112"/>
                    <a:pt x="26" y="112"/>
                  </a:cubicBezTo>
                  <a:cubicBezTo>
                    <a:pt x="20" y="107"/>
                    <a:pt x="13" y="101"/>
                    <a:pt x="13" y="89"/>
                  </a:cubicBezTo>
                  <a:cubicBezTo>
                    <a:pt x="7" y="83"/>
                    <a:pt x="7" y="77"/>
                    <a:pt x="0" y="71"/>
                  </a:cubicBezTo>
                  <a:cubicBezTo>
                    <a:pt x="0" y="71"/>
                    <a:pt x="0" y="71"/>
                    <a:pt x="0" y="65"/>
                  </a:cubicBezTo>
                  <a:cubicBezTo>
                    <a:pt x="0" y="65"/>
                    <a:pt x="0" y="59"/>
                    <a:pt x="7" y="54"/>
                  </a:cubicBezTo>
                  <a:cubicBezTo>
                    <a:pt x="7" y="54"/>
                    <a:pt x="7" y="48"/>
                    <a:pt x="7" y="42"/>
                  </a:cubicBezTo>
                  <a:cubicBezTo>
                    <a:pt x="13" y="36"/>
                    <a:pt x="13" y="36"/>
                    <a:pt x="13" y="36"/>
                  </a:cubicBezTo>
                  <a:cubicBezTo>
                    <a:pt x="13" y="36"/>
                    <a:pt x="13" y="36"/>
                    <a:pt x="13" y="36"/>
                  </a:cubicBezTo>
                  <a:cubicBezTo>
                    <a:pt x="13" y="30"/>
                    <a:pt x="13" y="30"/>
                    <a:pt x="20" y="30"/>
                  </a:cubicBezTo>
                  <a:cubicBezTo>
                    <a:pt x="20" y="30"/>
                    <a:pt x="20" y="30"/>
                    <a:pt x="20" y="30"/>
                  </a:cubicBezTo>
                  <a:cubicBezTo>
                    <a:pt x="20" y="18"/>
                    <a:pt x="20" y="18"/>
                    <a:pt x="26" y="12"/>
                  </a:cubicBezTo>
                  <a:cubicBezTo>
                    <a:pt x="26" y="12"/>
                    <a:pt x="26" y="12"/>
                    <a:pt x="26" y="12"/>
                  </a:cubicBezTo>
                  <a:cubicBezTo>
                    <a:pt x="26" y="12"/>
                    <a:pt x="26" y="6"/>
                    <a:pt x="26" y="6"/>
                  </a:cubicBezTo>
                  <a:cubicBezTo>
                    <a:pt x="26" y="6"/>
                    <a:pt x="32" y="6"/>
                    <a:pt x="32" y="6"/>
                  </a:cubicBezTo>
                  <a:cubicBezTo>
                    <a:pt x="32" y="6"/>
                    <a:pt x="39" y="0"/>
                    <a:pt x="39" y="0"/>
                  </a:cubicBezTo>
                  <a:cubicBezTo>
                    <a:pt x="39" y="0"/>
                    <a:pt x="39" y="0"/>
                    <a:pt x="45" y="0"/>
                  </a:cubicBezTo>
                  <a:cubicBezTo>
                    <a:pt x="45" y="0"/>
                    <a:pt x="52" y="0"/>
                    <a:pt x="52" y="0"/>
                  </a:cubicBezTo>
                  <a:cubicBezTo>
                    <a:pt x="52" y="0"/>
                    <a:pt x="52" y="0"/>
                    <a:pt x="52" y="0"/>
                  </a:cubicBezTo>
                  <a:cubicBezTo>
                    <a:pt x="52" y="0"/>
                    <a:pt x="52" y="0"/>
                    <a:pt x="52" y="0"/>
                  </a:cubicBezTo>
                  <a:cubicBezTo>
                    <a:pt x="52" y="0"/>
                    <a:pt x="58" y="0"/>
                    <a:pt x="58" y="0"/>
                  </a:cubicBezTo>
                  <a:cubicBezTo>
                    <a:pt x="58" y="0"/>
                    <a:pt x="64" y="0"/>
                    <a:pt x="64" y="0"/>
                  </a:cubicBezTo>
                  <a:cubicBezTo>
                    <a:pt x="64" y="6"/>
                    <a:pt x="64" y="6"/>
                    <a:pt x="58" y="6"/>
                  </a:cubicBezTo>
                  <a:cubicBezTo>
                    <a:pt x="58" y="6"/>
                    <a:pt x="52" y="6"/>
                    <a:pt x="52" y="6"/>
                  </a:cubicBezTo>
                  <a:cubicBezTo>
                    <a:pt x="45" y="12"/>
                    <a:pt x="45" y="12"/>
                    <a:pt x="39" y="18"/>
                  </a:cubicBezTo>
                  <a:cubicBezTo>
                    <a:pt x="39" y="18"/>
                    <a:pt x="32" y="24"/>
                    <a:pt x="32" y="30"/>
                  </a:cubicBezTo>
                  <a:cubicBezTo>
                    <a:pt x="32" y="36"/>
                    <a:pt x="26" y="36"/>
                    <a:pt x="26" y="42"/>
                  </a:cubicBezTo>
                  <a:cubicBezTo>
                    <a:pt x="20" y="42"/>
                    <a:pt x="20" y="54"/>
                    <a:pt x="13" y="59"/>
                  </a:cubicBezTo>
                  <a:cubicBezTo>
                    <a:pt x="13" y="59"/>
                    <a:pt x="13" y="65"/>
                    <a:pt x="13" y="6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8" name="Freeform 702"/>
            <p:cNvSpPr>
              <a:spLocks/>
            </p:cNvSpPr>
            <p:nvPr/>
          </p:nvSpPr>
          <p:spPr bwMode="auto">
            <a:xfrm>
              <a:off x="6108701" y="4960938"/>
              <a:ext cx="9525" cy="31750"/>
            </a:xfrm>
            <a:custGeom>
              <a:avLst/>
              <a:gdLst>
                <a:gd name="T0" fmla="*/ 2147483647 w 16"/>
                <a:gd name="T1" fmla="*/ 0 h 48"/>
                <a:gd name="T2" fmla="*/ 2147483647 w 16"/>
                <a:gd name="T3" fmla="*/ 2147483647 h 48"/>
                <a:gd name="T4" fmla="*/ 0 w 16"/>
                <a:gd name="T5" fmla="*/ 2147483647 h 48"/>
                <a:gd name="T6" fmla="*/ 2147483647 w 16"/>
                <a:gd name="T7" fmla="*/ 2147483647 h 48"/>
                <a:gd name="T8" fmla="*/ 2147483647 w 16"/>
                <a:gd name="T9" fmla="*/ 2147483647 h 48"/>
                <a:gd name="T10" fmla="*/ 2147483647 w 16"/>
                <a:gd name="T11" fmla="*/ 0 h 48"/>
                <a:gd name="T12" fmla="*/ 2147483647 w 16"/>
                <a:gd name="T13" fmla="*/ 0 h 48"/>
                <a:gd name="T14" fmla="*/ 0 60000 65536"/>
                <a:gd name="T15" fmla="*/ 0 60000 65536"/>
                <a:gd name="T16" fmla="*/ 0 60000 65536"/>
                <a:gd name="T17" fmla="*/ 0 60000 65536"/>
                <a:gd name="T18" fmla="*/ 0 60000 65536"/>
                <a:gd name="T19" fmla="*/ 0 60000 65536"/>
                <a:gd name="T20" fmla="*/ 0 60000 65536"/>
                <a:gd name="T21" fmla="*/ 0 w 16"/>
                <a:gd name="T22" fmla="*/ 0 h 48"/>
                <a:gd name="T23" fmla="*/ 16 w 1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8">
                  <a:moveTo>
                    <a:pt x="16" y="0"/>
                  </a:moveTo>
                  <a:cubicBezTo>
                    <a:pt x="12" y="8"/>
                    <a:pt x="12" y="8"/>
                    <a:pt x="8" y="8"/>
                  </a:cubicBezTo>
                  <a:cubicBezTo>
                    <a:pt x="8" y="16"/>
                    <a:pt x="4" y="24"/>
                    <a:pt x="0" y="32"/>
                  </a:cubicBezTo>
                  <a:cubicBezTo>
                    <a:pt x="0" y="32"/>
                    <a:pt x="0" y="48"/>
                    <a:pt x="4" y="40"/>
                  </a:cubicBezTo>
                  <a:cubicBezTo>
                    <a:pt x="8" y="40"/>
                    <a:pt x="8" y="24"/>
                    <a:pt x="12" y="8"/>
                  </a:cubicBezTo>
                  <a:cubicBezTo>
                    <a:pt x="12" y="8"/>
                    <a:pt x="16" y="8"/>
                    <a:pt x="16" y="0"/>
                  </a:cubicBezTo>
                  <a:cubicBezTo>
                    <a:pt x="16" y="0"/>
                    <a:pt x="16" y="0"/>
                    <a:pt x="16"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9" name="Freeform 703"/>
            <p:cNvSpPr>
              <a:spLocks/>
            </p:cNvSpPr>
            <p:nvPr/>
          </p:nvSpPr>
          <p:spPr bwMode="auto">
            <a:xfrm>
              <a:off x="6518276" y="5343526"/>
              <a:ext cx="179388" cy="153988"/>
            </a:xfrm>
            <a:custGeom>
              <a:avLst/>
              <a:gdLst>
                <a:gd name="T0" fmla="*/ 0 w 288"/>
                <a:gd name="T1" fmla="*/ 0 h 240"/>
                <a:gd name="T2" fmla="*/ 2147483647 w 288"/>
                <a:gd name="T3" fmla="*/ 2147483647 h 240"/>
                <a:gd name="T4" fmla="*/ 2147483647 w 288"/>
                <a:gd name="T5" fmla="*/ 2147483647 h 240"/>
                <a:gd name="T6" fmla="*/ 2147483647 w 288"/>
                <a:gd name="T7" fmla="*/ 2147483647 h 240"/>
                <a:gd name="T8" fmla="*/ 0 w 288"/>
                <a:gd name="T9" fmla="*/ 0 h 240"/>
                <a:gd name="T10" fmla="*/ 0 60000 65536"/>
                <a:gd name="T11" fmla="*/ 0 60000 65536"/>
                <a:gd name="T12" fmla="*/ 0 60000 65536"/>
                <a:gd name="T13" fmla="*/ 0 60000 65536"/>
                <a:gd name="T14" fmla="*/ 0 60000 65536"/>
                <a:gd name="T15" fmla="*/ 0 w 288"/>
                <a:gd name="T16" fmla="*/ 0 h 240"/>
                <a:gd name="T17" fmla="*/ 288 w 288"/>
                <a:gd name="T18" fmla="*/ 240 h 240"/>
              </a:gdLst>
              <a:ahLst/>
              <a:cxnLst>
                <a:cxn ang="T10">
                  <a:pos x="T0" y="T1"/>
                </a:cxn>
                <a:cxn ang="T11">
                  <a:pos x="T2" y="T3"/>
                </a:cxn>
                <a:cxn ang="T12">
                  <a:pos x="T4" y="T5"/>
                </a:cxn>
                <a:cxn ang="T13">
                  <a:pos x="T6" y="T7"/>
                </a:cxn>
                <a:cxn ang="T14">
                  <a:pos x="T8" y="T9"/>
                </a:cxn>
              </a:cxnLst>
              <a:rect l="T15" t="T16" r="T17" b="T18"/>
              <a:pathLst>
                <a:path w="288" h="240">
                  <a:moveTo>
                    <a:pt x="0" y="0"/>
                  </a:moveTo>
                  <a:cubicBezTo>
                    <a:pt x="0" y="0"/>
                    <a:pt x="271" y="205"/>
                    <a:pt x="283" y="229"/>
                  </a:cubicBezTo>
                  <a:cubicBezTo>
                    <a:pt x="283" y="229"/>
                    <a:pt x="288" y="240"/>
                    <a:pt x="259" y="235"/>
                  </a:cubicBezTo>
                  <a:cubicBezTo>
                    <a:pt x="259" y="235"/>
                    <a:pt x="6" y="36"/>
                    <a:pt x="6" y="24"/>
                  </a:cubicBezTo>
                  <a:cubicBezTo>
                    <a:pt x="0" y="1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0" name="Freeform 704"/>
            <p:cNvSpPr>
              <a:spLocks/>
            </p:cNvSpPr>
            <p:nvPr/>
          </p:nvSpPr>
          <p:spPr bwMode="auto">
            <a:xfrm>
              <a:off x="6518276" y="5311776"/>
              <a:ext cx="209550" cy="174625"/>
            </a:xfrm>
            <a:custGeom>
              <a:avLst/>
              <a:gdLst>
                <a:gd name="T0" fmla="*/ 2147483647 w 336"/>
                <a:gd name="T1" fmla="*/ 0 h 272"/>
                <a:gd name="T2" fmla="*/ 2147483647 w 336"/>
                <a:gd name="T3" fmla="*/ 2147483647 h 272"/>
                <a:gd name="T4" fmla="*/ 2147483647 w 336"/>
                <a:gd name="T5" fmla="*/ 2147483647 h 272"/>
                <a:gd name="T6" fmla="*/ 2147483647 w 336"/>
                <a:gd name="T7" fmla="*/ 2147483647 h 272"/>
                <a:gd name="T8" fmla="*/ 2147483647 w 336"/>
                <a:gd name="T9" fmla="*/ 2147483647 h 272"/>
                <a:gd name="T10" fmla="*/ 2147483647 w 336"/>
                <a:gd name="T11" fmla="*/ 0 h 272"/>
                <a:gd name="T12" fmla="*/ 0 60000 65536"/>
                <a:gd name="T13" fmla="*/ 0 60000 65536"/>
                <a:gd name="T14" fmla="*/ 0 60000 65536"/>
                <a:gd name="T15" fmla="*/ 0 60000 65536"/>
                <a:gd name="T16" fmla="*/ 0 60000 65536"/>
                <a:gd name="T17" fmla="*/ 0 60000 65536"/>
                <a:gd name="T18" fmla="*/ 0 w 336"/>
                <a:gd name="T19" fmla="*/ 0 h 272"/>
                <a:gd name="T20" fmla="*/ 336 w 336"/>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336" h="272">
                  <a:moveTo>
                    <a:pt x="6" y="0"/>
                  </a:moveTo>
                  <a:cubicBezTo>
                    <a:pt x="6" y="0"/>
                    <a:pt x="336" y="260"/>
                    <a:pt x="336" y="266"/>
                  </a:cubicBezTo>
                  <a:cubicBezTo>
                    <a:pt x="336" y="266"/>
                    <a:pt x="331" y="272"/>
                    <a:pt x="325" y="266"/>
                  </a:cubicBezTo>
                  <a:cubicBezTo>
                    <a:pt x="325" y="266"/>
                    <a:pt x="197" y="165"/>
                    <a:pt x="197" y="165"/>
                  </a:cubicBezTo>
                  <a:cubicBezTo>
                    <a:pt x="197" y="165"/>
                    <a:pt x="41" y="45"/>
                    <a:pt x="41" y="45"/>
                  </a:cubicBezTo>
                  <a:cubicBezTo>
                    <a:pt x="41" y="45"/>
                    <a:pt x="0" y="13"/>
                    <a:pt x="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1" name="Freeform 705"/>
            <p:cNvSpPr>
              <a:spLocks/>
            </p:cNvSpPr>
            <p:nvPr/>
          </p:nvSpPr>
          <p:spPr bwMode="auto">
            <a:xfrm>
              <a:off x="6518276" y="5383213"/>
              <a:ext cx="139700" cy="123825"/>
            </a:xfrm>
            <a:custGeom>
              <a:avLst/>
              <a:gdLst>
                <a:gd name="T0" fmla="*/ 0 w 224"/>
                <a:gd name="T1" fmla="*/ 0 h 192"/>
                <a:gd name="T2" fmla="*/ 2147483647 w 224"/>
                <a:gd name="T3" fmla="*/ 2147483647 h 192"/>
                <a:gd name="T4" fmla="*/ 2147483647 w 224"/>
                <a:gd name="T5" fmla="*/ 2147483647 h 192"/>
                <a:gd name="T6" fmla="*/ 2147483647 w 224"/>
                <a:gd name="T7" fmla="*/ 2147483647 h 192"/>
                <a:gd name="T8" fmla="*/ 0 w 224"/>
                <a:gd name="T9" fmla="*/ 2147483647 h 192"/>
                <a:gd name="T10" fmla="*/ 0 w 224"/>
                <a:gd name="T11" fmla="*/ 0 h 192"/>
                <a:gd name="T12" fmla="*/ 0 60000 65536"/>
                <a:gd name="T13" fmla="*/ 0 60000 65536"/>
                <a:gd name="T14" fmla="*/ 0 60000 65536"/>
                <a:gd name="T15" fmla="*/ 0 60000 65536"/>
                <a:gd name="T16" fmla="*/ 0 60000 65536"/>
                <a:gd name="T17" fmla="*/ 0 60000 65536"/>
                <a:gd name="T18" fmla="*/ 0 w 224"/>
                <a:gd name="T19" fmla="*/ 0 h 192"/>
                <a:gd name="T20" fmla="*/ 224 w 22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224" h="192">
                  <a:moveTo>
                    <a:pt x="0" y="0"/>
                  </a:moveTo>
                  <a:cubicBezTo>
                    <a:pt x="0" y="0"/>
                    <a:pt x="224" y="187"/>
                    <a:pt x="224" y="187"/>
                  </a:cubicBezTo>
                  <a:cubicBezTo>
                    <a:pt x="224" y="187"/>
                    <a:pt x="213" y="192"/>
                    <a:pt x="201" y="192"/>
                  </a:cubicBezTo>
                  <a:cubicBezTo>
                    <a:pt x="189" y="187"/>
                    <a:pt x="201" y="192"/>
                    <a:pt x="201" y="192"/>
                  </a:cubicBezTo>
                  <a:cubicBezTo>
                    <a:pt x="201" y="192"/>
                    <a:pt x="0" y="18"/>
                    <a:pt x="0" y="18"/>
                  </a:cubicBezTo>
                  <a:cubicBezTo>
                    <a:pt x="0" y="18"/>
                    <a:pt x="0" y="12"/>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2" name="Freeform 706"/>
            <p:cNvSpPr>
              <a:spLocks/>
            </p:cNvSpPr>
            <p:nvPr/>
          </p:nvSpPr>
          <p:spPr bwMode="auto">
            <a:xfrm>
              <a:off x="6518276" y="5424488"/>
              <a:ext cx="79375" cy="82550"/>
            </a:xfrm>
            <a:custGeom>
              <a:avLst/>
              <a:gdLst>
                <a:gd name="T0" fmla="*/ 0 w 128"/>
                <a:gd name="T1" fmla="*/ 0 h 128"/>
                <a:gd name="T2" fmla="*/ 2147483647 w 128"/>
                <a:gd name="T3" fmla="*/ 2147483647 h 128"/>
                <a:gd name="T4" fmla="*/ 2147483647 w 128"/>
                <a:gd name="T5" fmla="*/ 2147483647 h 128"/>
                <a:gd name="T6" fmla="*/ 0 w 128"/>
                <a:gd name="T7" fmla="*/ 2147483647 h 128"/>
                <a:gd name="T8" fmla="*/ 0 w 128"/>
                <a:gd name="T9" fmla="*/ 0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0" y="0"/>
                  </a:moveTo>
                  <a:cubicBezTo>
                    <a:pt x="0" y="0"/>
                    <a:pt x="128" y="128"/>
                    <a:pt x="128" y="128"/>
                  </a:cubicBezTo>
                  <a:cubicBezTo>
                    <a:pt x="128" y="128"/>
                    <a:pt x="96" y="128"/>
                    <a:pt x="96" y="117"/>
                  </a:cubicBezTo>
                  <a:cubicBezTo>
                    <a:pt x="96" y="117"/>
                    <a:pt x="0" y="12"/>
                    <a:pt x="0" y="12"/>
                  </a:cubicBezTo>
                  <a:cubicBezTo>
                    <a:pt x="0" y="12"/>
                    <a:pt x="0" y="0"/>
                    <a:pt x="0" y="0"/>
                  </a:cubicBezTo>
                </a:path>
              </a:pathLst>
            </a:custGeom>
            <a:solidFill>
              <a:srgbClr val="5E3F2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3" name="Freeform 707"/>
            <p:cNvSpPr>
              <a:spLocks/>
            </p:cNvSpPr>
            <p:nvPr/>
          </p:nvSpPr>
          <p:spPr bwMode="auto">
            <a:xfrm>
              <a:off x="6357938" y="5518151"/>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53" y="50"/>
                  </a:moveTo>
                  <a:cubicBezTo>
                    <a:pt x="64" y="50"/>
                    <a:pt x="59" y="13"/>
                    <a:pt x="47" y="7"/>
                  </a:cubicBezTo>
                  <a:cubicBezTo>
                    <a:pt x="30" y="0"/>
                    <a:pt x="6" y="25"/>
                    <a:pt x="6" y="44"/>
                  </a:cubicBezTo>
                  <a:cubicBezTo>
                    <a:pt x="0" y="56"/>
                    <a:pt x="0" y="74"/>
                    <a:pt x="18" y="80"/>
                  </a:cubicBezTo>
                  <a:cubicBezTo>
                    <a:pt x="18" y="68"/>
                    <a:pt x="30" y="56"/>
                    <a:pt x="53" y="5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4" name="Freeform 708"/>
            <p:cNvSpPr>
              <a:spLocks noEditPoints="1"/>
            </p:cNvSpPr>
            <p:nvPr/>
          </p:nvSpPr>
          <p:spPr bwMode="auto">
            <a:xfrm>
              <a:off x="6359526" y="5522913"/>
              <a:ext cx="46038" cy="57150"/>
            </a:xfrm>
            <a:custGeom>
              <a:avLst/>
              <a:gdLst>
                <a:gd name="T0" fmla="*/ 2147483647 w 73"/>
                <a:gd name="T1" fmla="*/ 2147483647 h 90"/>
                <a:gd name="T2" fmla="*/ 2147483647 w 73"/>
                <a:gd name="T3" fmla="*/ 2147483647 h 90"/>
                <a:gd name="T4" fmla="*/ 2147483647 w 73"/>
                <a:gd name="T5" fmla="*/ 2147483647 h 90"/>
                <a:gd name="T6" fmla="*/ 2147483647 w 73"/>
                <a:gd name="T7" fmla="*/ 2147483647 h 90"/>
                <a:gd name="T8" fmla="*/ 2147483647 w 73"/>
                <a:gd name="T9" fmla="*/ 2147483647 h 90"/>
                <a:gd name="T10" fmla="*/ 2147483647 w 73"/>
                <a:gd name="T11" fmla="*/ 2147483647 h 90"/>
                <a:gd name="T12" fmla="*/ 2147483647 w 73"/>
                <a:gd name="T13" fmla="*/ 2147483647 h 90"/>
                <a:gd name="T14" fmla="*/ 2147483647 w 73"/>
                <a:gd name="T15" fmla="*/ 2147483647 h 90"/>
                <a:gd name="T16" fmla="*/ 2147483647 w 73"/>
                <a:gd name="T17" fmla="*/ 2147483647 h 90"/>
                <a:gd name="T18" fmla="*/ 2147483647 w 73"/>
                <a:gd name="T19" fmla="*/ 2147483647 h 90"/>
                <a:gd name="T20" fmla="*/ 2147483647 w 73"/>
                <a:gd name="T21" fmla="*/ 2147483647 h 90"/>
                <a:gd name="T22" fmla="*/ 2147483647 w 73"/>
                <a:gd name="T23" fmla="*/ 2147483647 h 90"/>
                <a:gd name="T24" fmla="*/ 2147483647 w 73"/>
                <a:gd name="T25" fmla="*/ 2147483647 h 90"/>
                <a:gd name="T26" fmla="*/ 2147483647 w 73"/>
                <a:gd name="T27" fmla="*/ 2147483647 h 90"/>
                <a:gd name="T28" fmla="*/ 2147483647 w 73"/>
                <a:gd name="T29" fmla="*/ 2147483647 h 90"/>
                <a:gd name="T30" fmla="*/ 2147483647 w 73"/>
                <a:gd name="T31" fmla="*/ 2147483647 h 90"/>
                <a:gd name="T32" fmla="*/ 2147483647 w 73"/>
                <a:gd name="T33" fmla="*/ 2147483647 h 90"/>
                <a:gd name="T34" fmla="*/ 2147483647 w 73"/>
                <a:gd name="T35" fmla="*/ 2147483647 h 90"/>
                <a:gd name="T36" fmla="*/ 2147483647 w 73"/>
                <a:gd name="T37" fmla="*/ 2147483647 h 90"/>
                <a:gd name="T38" fmla="*/ 2147483647 w 73"/>
                <a:gd name="T39" fmla="*/ 2147483647 h 90"/>
                <a:gd name="T40" fmla="*/ 2147483647 w 73"/>
                <a:gd name="T41" fmla="*/ 2147483647 h 90"/>
                <a:gd name="T42" fmla="*/ 2147483647 w 73"/>
                <a:gd name="T43" fmla="*/ 2147483647 h 90"/>
                <a:gd name="T44" fmla="*/ 2147483647 w 73"/>
                <a:gd name="T45" fmla="*/ 2147483647 h 90"/>
                <a:gd name="T46" fmla="*/ 2147483647 w 73"/>
                <a:gd name="T47" fmla="*/ 2147483647 h 90"/>
                <a:gd name="T48" fmla="*/ 2147483647 w 73"/>
                <a:gd name="T49" fmla="*/ 2147483647 h 90"/>
                <a:gd name="T50" fmla="*/ 2147483647 w 73"/>
                <a:gd name="T51" fmla="*/ 2147483647 h 90"/>
                <a:gd name="T52" fmla="*/ 2147483647 w 73"/>
                <a:gd name="T53" fmla="*/ 2147483647 h 90"/>
                <a:gd name="T54" fmla="*/ 2147483647 w 73"/>
                <a:gd name="T55" fmla="*/ 2147483647 h 90"/>
                <a:gd name="T56" fmla="*/ 2147483647 w 73"/>
                <a:gd name="T57" fmla="*/ 2147483647 h 90"/>
                <a:gd name="T58" fmla="*/ 2147483647 w 73"/>
                <a:gd name="T59" fmla="*/ 2147483647 h 90"/>
                <a:gd name="T60" fmla="*/ 2147483647 w 73"/>
                <a:gd name="T61" fmla="*/ 2147483647 h 90"/>
                <a:gd name="T62" fmla="*/ 2147483647 w 73"/>
                <a:gd name="T63" fmla="*/ 2147483647 h 90"/>
                <a:gd name="T64" fmla="*/ 2147483647 w 73"/>
                <a:gd name="T65" fmla="*/ 2147483647 h 90"/>
                <a:gd name="T66" fmla="*/ 2147483647 w 73"/>
                <a:gd name="T67" fmla="*/ 2147483647 h 90"/>
                <a:gd name="T68" fmla="*/ 2147483647 w 73"/>
                <a:gd name="T69" fmla="*/ 2147483647 h 90"/>
                <a:gd name="T70" fmla="*/ 2147483647 w 73"/>
                <a:gd name="T71" fmla="*/ 2147483647 h 90"/>
                <a:gd name="T72" fmla="*/ 2147483647 w 73"/>
                <a:gd name="T73" fmla="*/ 2147483647 h 90"/>
                <a:gd name="T74" fmla="*/ 2147483647 w 73"/>
                <a:gd name="T75" fmla="*/ 2147483647 h 90"/>
                <a:gd name="T76" fmla="*/ 2147483647 w 73"/>
                <a:gd name="T77" fmla="*/ 2147483647 h 90"/>
                <a:gd name="T78" fmla="*/ 2147483647 w 73"/>
                <a:gd name="T79" fmla="*/ 2147483647 h 90"/>
                <a:gd name="T80" fmla="*/ 2147483647 w 73"/>
                <a:gd name="T81" fmla="*/ 2147483647 h 90"/>
                <a:gd name="T82" fmla="*/ 2147483647 w 73"/>
                <a:gd name="T83" fmla="*/ 0 h 90"/>
                <a:gd name="T84" fmla="*/ 2147483647 w 73"/>
                <a:gd name="T85" fmla="*/ 0 h 90"/>
                <a:gd name="T86" fmla="*/ 2147483647 w 73"/>
                <a:gd name="T87" fmla="*/ 2147483647 h 90"/>
                <a:gd name="T88" fmla="*/ 2147483647 w 73"/>
                <a:gd name="T89" fmla="*/ 2147483647 h 90"/>
                <a:gd name="T90" fmla="*/ 2147483647 w 73"/>
                <a:gd name="T91" fmla="*/ 2147483647 h 90"/>
                <a:gd name="T92" fmla="*/ 2147483647 w 73"/>
                <a:gd name="T93" fmla="*/ 2147483647 h 90"/>
                <a:gd name="T94" fmla="*/ 2147483647 w 73"/>
                <a:gd name="T95" fmla="*/ 2147483647 h 90"/>
                <a:gd name="T96" fmla="*/ 2147483647 w 73"/>
                <a:gd name="T97" fmla="*/ 2147483647 h 90"/>
                <a:gd name="T98" fmla="*/ 2147483647 w 73"/>
                <a:gd name="T99" fmla="*/ 2147483647 h 90"/>
                <a:gd name="T100" fmla="*/ 2147483647 w 73"/>
                <a:gd name="T101" fmla="*/ 2147483647 h 90"/>
                <a:gd name="T102" fmla="*/ 2147483647 w 73"/>
                <a:gd name="T103" fmla="*/ 2147483647 h 90"/>
                <a:gd name="T104" fmla="*/ 2147483647 w 73"/>
                <a:gd name="T105" fmla="*/ 2147483647 h 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
                <a:gd name="T160" fmla="*/ 0 h 90"/>
                <a:gd name="T161" fmla="*/ 73 w 73"/>
                <a:gd name="T162" fmla="*/ 90 h 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 h="90">
                  <a:moveTo>
                    <a:pt x="55" y="44"/>
                  </a:moveTo>
                  <a:lnTo>
                    <a:pt x="52" y="46"/>
                  </a:lnTo>
                  <a:lnTo>
                    <a:pt x="57" y="40"/>
                  </a:lnTo>
                  <a:lnTo>
                    <a:pt x="55" y="45"/>
                  </a:lnTo>
                  <a:lnTo>
                    <a:pt x="56" y="32"/>
                  </a:lnTo>
                  <a:lnTo>
                    <a:pt x="57" y="35"/>
                  </a:lnTo>
                  <a:lnTo>
                    <a:pt x="53" y="20"/>
                  </a:lnTo>
                  <a:lnTo>
                    <a:pt x="54" y="23"/>
                  </a:lnTo>
                  <a:lnTo>
                    <a:pt x="46" y="14"/>
                  </a:lnTo>
                  <a:lnTo>
                    <a:pt x="52" y="16"/>
                  </a:lnTo>
                  <a:lnTo>
                    <a:pt x="38" y="16"/>
                  </a:lnTo>
                  <a:lnTo>
                    <a:pt x="43" y="15"/>
                  </a:lnTo>
                  <a:lnTo>
                    <a:pt x="30" y="24"/>
                  </a:lnTo>
                  <a:lnTo>
                    <a:pt x="32" y="22"/>
                  </a:lnTo>
                  <a:lnTo>
                    <a:pt x="22" y="35"/>
                  </a:lnTo>
                  <a:lnTo>
                    <a:pt x="23" y="33"/>
                  </a:lnTo>
                  <a:lnTo>
                    <a:pt x="19" y="48"/>
                  </a:lnTo>
                  <a:lnTo>
                    <a:pt x="16" y="67"/>
                  </a:lnTo>
                  <a:lnTo>
                    <a:pt x="16" y="62"/>
                  </a:lnTo>
                  <a:lnTo>
                    <a:pt x="21" y="72"/>
                  </a:lnTo>
                  <a:lnTo>
                    <a:pt x="18" y="69"/>
                  </a:lnTo>
                  <a:lnTo>
                    <a:pt x="28" y="75"/>
                  </a:lnTo>
                  <a:lnTo>
                    <a:pt x="16" y="78"/>
                  </a:lnTo>
                  <a:lnTo>
                    <a:pt x="25" y="61"/>
                  </a:lnTo>
                  <a:cubicBezTo>
                    <a:pt x="26" y="59"/>
                    <a:pt x="27" y="58"/>
                    <a:pt x="29" y="57"/>
                  </a:cubicBezTo>
                  <a:lnTo>
                    <a:pt x="55" y="44"/>
                  </a:lnTo>
                  <a:close/>
                  <a:moveTo>
                    <a:pt x="36" y="72"/>
                  </a:moveTo>
                  <a:lnTo>
                    <a:pt x="40" y="68"/>
                  </a:lnTo>
                  <a:lnTo>
                    <a:pt x="31" y="85"/>
                  </a:lnTo>
                  <a:cubicBezTo>
                    <a:pt x="30" y="87"/>
                    <a:pt x="28" y="89"/>
                    <a:pt x="26" y="89"/>
                  </a:cubicBezTo>
                  <a:cubicBezTo>
                    <a:pt x="23" y="90"/>
                    <a:pt x="21" y="89"/>
                    <a:pt x="19" y="88"/>
                  </a:cubicBezTo>
                  <a:lnTo>
                    <a:pt x="9" y="82"/>
                  </a:lnTo>
                  <a:cubicBezTo>
                    <a:pt x="8" y="82"/>
                    <a:pt x="7" y="80"/>
                    <a:pt x="6" y="79"/>
                  </a:cubicBezTo>
                  <a:lnTo>
                    <a:pt x="1" y="69"/>
                  </a:lnTo>
                  <a:cubicBezTo>
                    <a:pt x="1" y="68"/>
                    <a:pt x="0" y="66"/>
                    <a:pt x="1" y="64"/>
                  </a:cubicBezTo>
                  <a:lnTo>
                    <a:pt x="4" y="43"/>
                  </a:lnTo>
                  <a:lnTo>
                    <a:pt x="8" y="28"/>
                  </a:lnTo>
                  <a:cubicBezTo>
                    <a:pt x="8" y="27"/>
                    <a:pt x="8" y="26"/>
                    <a:pt x="9" y="26"/>
                  </a:cubicBezTo>
                  <a:lnTo>
                    <a:pt x="19" y="13"/>
                  </a:lnTo>
                  <a:cubicBezTo>
                    <a:pt x="20" y="12"/>
                    <a:pt x="20" y="11"/>
                    <a:pt x="21" y="11"/>
                  </a:cubicBezTo>
                  <a:lnTo>
                    <a:pt x="34" y="2"/>
                  </a:lnTo>
                  <a:cubicBezTo>
                    <a:pt x="35" y="1"/>
                    <a:pt x="37" y="0"/>
                    <a:pt x="38" y="0"/>
                  </a:cubicBezTo>
                  <a:lnTo>
                    <a:pt x="52" y="0"/>
                  </a:lnTo>
                  <a:cubicBezTo>
                    <a:pt x="55" y="0"/>
                    <a:pt x="57" y="1"/>
                    <a:pt x="58" y="3"/>
                  </a:cubicBezTo>
                  <a:lnTo>
                    <a:pt x="66" y="12"/>
                  </a:lnTo>
                  <a:cubicBezTo>
                    <a:pt x="67" y="13"/>
                    <a:pt x="68" y="14"/>
                    <a:pt x="68" y="15"/>
                  </a:cubicBezTo>
                  <a:lnTo>
                    <a:pt x="72" y="30"/>
                  </a:lnTo>
                  <a:cubicBezTo>
                    <a:pt x="72" y="31"/>
                    <a:pt x="73" y="32"/>
                    <a:pt x="72" y="33"/>
                  </a:cubicBezTo>
                  <a:lnTo>
                    <a:pt x="71" y="46"/>
                  </a:lnTo>
                  <a:cubicBezTo>
                    <a:pt x="71" y="48"/>
                    <a:pt x="71" y="49"/>
                    <a:pt x="70" y="51"/>
                  </a:cubicBezTo>
                  <a:lnTo>
                    <a:pt x="65" y="57"/>
                  </a:lnTo>
                  <a:cubicBezTo>
                    <a:pt x="64" y="57"/>
                    <a:pt x="63" y="58"/>
                    <a:pt x="62" y="59"/>
                  </a:cubicBezTo>
                  <a:lnTo>
                    <a:pt x="36" y="7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5" name="Freeform 709"/>
            <p:cNvSpPr>
              <a:spLocks/>
            </p:cNvSpPr>
            <p:nvPr/>
          </p:nvSpPr>
          <p:spPr bwMode="auto">
            <a:xfrm>
              <a:off x="6378576" y="5548313"/>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47" y="80"/>
                  </a:moveTo>
                  <a:cubicBezTo>
                    <a:pt x="59" y="60"/>
                    <a:pt x="64" y="66"/>
                    <a:pt x="59" y="60"/>
                  </a:cubicBezTo>
                  <a:cubicBezTo>
                    <a:pt x="47" y="53"/>
                    <a:pt x="41" y="27"/>
                    <a:pt x="47" y="27"/>
                  </a:cubicBezTo>
                  <a:cubicBezTo>
                    <a:pt x="53" y="0"/>
                    <a:pt x="0" y="40"/>
                    <a:pt x="12" y="86"/>
                  </a:cubicBezTo>
                  <a:cubicBezTo>
                    <a:pt x="18" y="99"/>
                    <a:pt x="30" y="112"/>
                    <a:pt x="41" y="106"/>
                  </a:cubicBezTo>
                  <a:cubicBezTo>
                    <a:pt x="41" y="99"/>
                    <a:pt x="41" y="86"/>
                    <a:pt x="47" y="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6" name="Freeform 710"/>
            <p:cNvSpPr>
              <a:spLocks noEditPoints="1"/>
            </p:cNvSpPr>
            <p:nvPr/>
          </p:nvSpPr>
          <p:spPr bwMode="auto">
            <a:xfrm>
              <a:off x="6384926" y="5561013"/>
              <a:ext cx="39688" cy="68263"/>
            </a:xfrm>
            <a:custGeom>
              <a:avLst/>
              <a:gdLst>
                <a:gd name="T0" fmla="*/ 2147483647 w 65"/>
                <a:gd name="T1" fmla="*/ 2147483647 h 106"/>
                <a:gd name="T2" fmla="*/ 2147483647 w 65"/>
                <a:gd name="T3" fmla="*/ 2147483647 h 106"/>
                <a:gd name="T4" fmla="*/ 2147483647 w 65"/>
                <a:gd name="T5" fmla="*/ 2147483647 h 106"/>
                <a:gd name="T6" fmla="*/ 2147483647 w 65"/>
                <a:gd name="T7" fmla="*/ 2147483647 h 106"/>
                <a:gd name="T8" fmla="*/ 2147483647 w 65"/>
                <a:gd name="T9" fmla="*/ 2147483647 h 106"/>
                <a:gd name="T10" fmla="*/ 2147483647 w 65"/>
                <a:gd name="T11" fmla="*/ 2147483647 h 106"/>
                <a:gd name="T12" fmla="*/ 2147483647 w 65"/>
                <a:gd name="T13" fmla="*/ 2147483647 h 106"/>
                <a:gd name="T14" fmla="*/ 2147483647 w 65"/>
                <a:gd name="T15" fmla="*/ 2147483647 h 106"/>
                <a:gd name="T16" fmla="*/ 2147483647 w 65"/>
                <a:gd name="T17" fmla="*/ 2147483647 h 106"/>
                <a:gd name="T18" fmla="*/ 2147483647 w 65"/>
                <a:gd name="T19" fmla="*/ 2147483647 h 106"/>
                <a:gd name="T20" fmla="*/ 2147483647 w 65"/>
                <a:gd name="T21" fmla="*/ 2147483647 h 106"/>
                <a:gd name="T22" fmla="*/ 2147483647 w 65"/>
                <a:gd name="T23" fmla="*/ 2147483647 h 106"/>
                <a:gd name="T24" fmla="*/ 2147483647 w 65"/>
                <a:gd name="T25" fmla="*/ 2147483647 h 106"/>
                <a:gd name="T26" fmla="*/ 2147483647 w 65"/>
                <a:gd name="T27" fmla="*/ 2147483647 h 106"/>
                <a:gd name="T28" fmla="*/ 2147483647 w 65"/>
                <a:gd name="T29" fmla="*/ 2147483647 h 106"/>
                <a:gd name="T30" fmla="*/ 2147483647 w 65"/>
                <a:gd name="T31" fmla="*/ 2147483647 h 106"/>
                <a:gd name="T32" fmla="*/ 2147483647 w 65"/>
                <a:gd name="T33" fmla="*/ 2147483647 h 106"/>
                <a:gd name="T34" fmla="*/ 2147483647 w 65"/>
                <a:gd name="T35" fmla="*/ 2147483647 h 106"/>
                <a:gd name="T36" fmla="*/ 2147483647 w 65"/>
                <a:gd name="T37" fmla="*/ 2147483647 h 106"/>
                <a:gd name="T38" fmla="*/ 2147483647 w 65"/>
                <a:gd name="T39" fmla="*/ 2147483647 h 106"/>
                <a:gd name="T40" fmla="*/ 2147483647 w 65"/>
                <a:gd name="T41" fmla="*/ 2147483647 h 106"/>
                <a:gd name="T42" fmla="*/ 2147483647 w 65"/>
                <a:gd name="T43" fmla="*/ 2147483647 h 106"/>
                <a:gd name="T44" fmla="*/ 2147483647 w 65"/>
                <a:gd name="T45" fmla="*/ 2147483647 h 106"/>
                <a:gd name="T46" fmla="*/ 2147483647 w 65"/>
                <a:gd name="T47" fmla="*/ 2147483647 h 106"/>
                <a:gd name="T48" fmla="*/ 2147483647 w 65"/>
                <a:gd name="T49" fmla="*/ 2147483647 h 106"/>
                <a:gd name="T50" fmla="*/ 2147483647 w 65"/>
                <a:gd name="T51" fmla="*/ 2147483647 h 106"/>
                <a:gd name="T52" fmla="*/ 2147483647 w 65"/>
                <a:gd name="T53" fmla="*/ 2147483647 h 106"/>
                <a:gd name="T54" fmla="*/ 2147483647 w 65"/>
                <a:gd name="T55" fmla="*/ 2147483647 h 106"/>
                <a:gd name="T56" fmla="*/ 2147483647 w 65"/>
                <a:gd name="T57" fmla="*/ 2147483647 h 106"/>
                <a:gd name="T58" fmla="*/ 2147483647 w 65"/>
                <a:gd name="T59" fmla="*/ 2147483647 h 106"/>
                <a:gd name="T60" fmla="*/ 2147483647 w 65"/>
                <a:gd name="T61" fmla="*/ 2147483647 h 106"/>
                <a:gd name="T62" fmla="*/ 2147483647 w 65"/>
                <a:gd name="T63" fmla="*/ 2147483647 h 106"/>
                <a:gd name="T64" fmla="*/ 2147483647 w 65"/>
                <a:gd name="T65" fmla="*/ 2147483647 h 106"/>
                <a:gd name="T66" fmla="*/ 2147483647 w 65"/>
                <a:gd name="T67" fmla="*/ 2147483647 h 106"/>
                <a:gd name="T68" fmla="*/ 2147483647 w 65"/>
                <a:gd name="T69" fmla="*/ 2147483647 h 106"/>
                <a:gd name="T70" fmla="*/ 2147483647 w 65"/>
                <a:gd name="T71" fmla="*/ 2147483647 h 106"/>
                <a:gd name="T72" fmla="*/ 2147483647 w 65"/>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38" y="68"/>
                  </a:moveTo>
                  <a:cubicBezTo>
                    <a:pt x="38" y="67"/>
                    <a:pt x="39" y="66"/>
                    <a:pt x="39" y="66"/>
                  </a:cubicBezTo>
                  <a:lnTo>
                    <a:pt x="47" y="55"/>
                  </a:lnTo>
                  <a:cubicBezTo>
                    <a:pt x="47" y="54"/>
                    <a:pt x="48" y="54"/>
                    <a:pt x="48" y="54"/>
                  </a:cubicBezTo>
                  <a:lnTo>
                    <a:pt x="52" y="50"/>
                  </a:lnTo>
                  <a:lnTo>
                    <a:pt x="49" y="55"/>
                  </a:lnTo>
                  <a:lnTo>
                    <a:pt x="49" y="50"/>
                  </a:lnTo>
                  <a:lnTo>
                    <a:pt x="52" y="56"/>
                  </a:lnTo>
                  <a:lnTo>
                    <a:pt x="44" y="48"/>
                  </a:lnTo>
                  <a:cubicBezTo>
                    <a:pt x="43" y="47"/>
                    <a:pt x="43" y="47"/>
                    <a:pt x="42" y="46"/>
                  </a:cubicBezTo>
                  <a:lnTo>
                    <a:pt x="37" y="35"/>
                  </a:lnTo>
                  <a:cubicBezTo>
                    <a:pt x="37" y="34"/>
                    <a:pt x="37" y="33"/>
                    <a:pt x="36" y="32"/>
                  </a:cubicBezTo>
                  <a:lnTo>
                    <a:pt x="35" y="22"/>
                  </a:lnTo>
                  <a:cubicBezTo>
                    <a:pt x="35" y="21"/>
                    <a:pt x="36" y="19"/>
                    <a:pt x="36" y="18"/>
                  </a:cubicBezTo>
                  <a:lnTo>
                    <a:pt x="38" y="14"/>
                  </a:lnTo>
                  <a:lnTo>
                    <a:pt x="37" y="17"/>
                  </a:lnTo>
                  <a:lnTo>
                    <a:pt x="37" y="10"/>
                  </a:lnTo>
                  <a:lnTo>
                    <a:pt x="42" y="18"/>
                  </a:lnTo>
                  <a:lnTo>
                    <a:pt x="37" y="16"/>
                  </a:lnTo>
                  <a:lnTo>
                    <a:pt x="45" y="15"/>
                  </a:lnTo>
                  <a:lnTo>
                    <a:pt x="30" y="26"/>
                  </a:lnTo>
                  <a:lnTo>
                    <a:pt x="32" y="23"/>
                  </a:lnTo>
                  <a:lnTo>
                    <a:pt x="18" y="48"/>
                  </a:lnTo>
                  <a:lnTo>
                    <a:pt x="19" y="46"/>
                  </a:lnTo>
                  <a:lnTo>
                    <a:pt x="16" y="61"/>
                  </a:lnTo>
                  <a:lnTo>
                    <a:pt x="16" y="59"/>
                  </a:lnTo>
                  <a:lnTo>
                    <a:pt x="18" y="76"/>
                  </a:lnTo>
                  <a:lnTo>
                    <a:pt x="17" y="72"/>
                  </a:lnTo>
                  <a:lnTo>
                    <a:pt x="30" y="89"/>
                  </a:lnTo>
                  <a:lnTo>
                    <a:pt x="27" y="86"/>
                  </a:lnTo>
                  <a:lnTo>
                    <a:pt x="35" y="90"/>
                  </a:lnTo>
                  <a:lnTo>
                    <a:pt x="30" y="90"/>
                  </a:lnTo>
                  <a:lnTo>
                    <a:pt x="38" y="89"/>
                  </a:lnTo>
                  <a:lnTo>
                    <a:pt x="31" y="96"/>
                  </a:lnTo>
                  <a:lnTo>
                    <a:pt x="32" y="83"/>
                  </a:lnTo>
                  <a:cubicBezTo>
                    <a:pt x="33" y="82"/>
                    <a:pt x="33" y="81"/>
                    <a:pt x="33" y="81"/>
                  </a:cubicBezTo>
                  <a:lnTo>
                    <a:pt x="38" y="68"/>
                  </a:lnTo>
                  <a:close/>
                  <a:moveTo>
                    <a:pt x="48" y="86"/>
                  </a:moveTo>
                  <a:lnTo>
                    <a:pt x="48" y="84"/>
                  </a:lnTo>
                  <a:lnTo>
                    <a:pt x="47" y="97"/>
                  </a:lnTo>
                  <a:cubicBezTo>
                    <a:pt x="47" y="101"/>
                    <a:pt x="44" y="104"/>
                    <a:pt x="40" y="104"/>
                  </a:cubicBezTo>
                  <a:lnTo>
                    <a:pt x="32" y="105"/>
                  </a:lnTo>
                  <a:cubicBezTo>
                    <a:pt x="31" y="106"/>
                    <a:pt x="29" y="105"/>
                    <a:pt x="28" y="105"/>
                  </a:cubicBezTo>
                  <a:lnTo>
                    <a:pt x="20" y="101"/>
                  </a:lnTo>
                  <a:cubicBezTo>
                    <a:pt x="19" y="100"/>
                    <a:pt x="18" y="99"/>
                    <a:pt x="17" y="98"/>
                  </a:cubicBezTo>
                  <a:lnTo>
                    <a:pt x="4" y="81"/>
                  </a:lnTo>
                  <a:cubicBezTo>
                    <a:pt x="3" y="80"/>
                    <a:pt x="3" y="79"/>
                    <a:pt x="3" y="77"/>
                  </a:cubicBezTo>
                  <a:lnTo>
                    <a:pt x="1" y="60"/>
                  </a:lnTo>
                  <a:cubicBezTo>
                    <a:pt x="0" y="60"/>
                    <a:pt x="0" y="59"/>
                    <a:pt x="1" y="58"/>
                  </a:cubicBezTo>
                  <a:lnTo>
                    <a:pt x="4" y="43"/>
                  </a:lnTo>
                  <a:cubicBezTo>
                    <a:pt x="4" y="42"/>
                    <a:pt x="4" y="41"/>
                    <a:pt x="4" y="41"/>
                  </a:cubicBezTo>
                  <a:lnTo>
                    <a:pt x="18" y="16"/>
                  </a:lnTo>
                  <a:cubicBezTo>
                    <a:pt x="19" y="15"/>
                    <a:pt x="20" y="14"/>
                    <a:pt x="21" y="13"/>
                  </a:cubicBezTo>
                  <a:lnTo>
                    <a:pt x="36" y="2"/>
                  </a:lnTo>
                  <a:cubicBezTo>
                    <a:pt x="38" y="0"/>
                    <a:pt x="41" y="0"/>
                    <a:pt x="43" y="1"/>
                  </a:cubicBezTo>
                  <a:lnTo>
                    <a:pt x="48" y="3"/>
                  </a:lnTo>
                  <a:cubicBezTo>
                    <a:pt x="51" y="4"/>
                    <a:pt x="53" y="7"/>
                    <a:pt x="53" y="10"/>
                  </a:cubicBezTo>
                  <a:lnTo>
                    <a:pt x="53" y="17"/>
                  </a:lnTo>
                  <a:cubicBezTo>
                    <a:pt x="53" y="19"/>
                    <a:pt x="53" y="20"/>
                    <a:pt x="53" y="21"/>
                  </a:cubicBezTo>
                  <a:lnTo>
                    <a:pt x="51" y="25"/>
                  </a:lnTo>
                  <a:lnTo>
                    <a:pt x="51" y="21"/>
                  </a:lnTo>
                  <a:lnTo>
                    <a:pt x="52" y="31"/>
                  </a:lnTo>
                  <a:lnTo>
                    <a:pt x="52" y="28"/>
                  </a:lnTo>
                  <a:lnTo>
                    <a:pt x="57" y="39"/>
                  </a:lnTo>
                  <a:lnTo>
                    <a:pt x="55" y="37"/>
                  </a:lnTo>
                  <a:lnTo>
                    <a:pt x="63" y="45"/>
                  </a:lnTo>
                  <a:cubicBezTo>
                    <a:pt x="65" y="46"/>
                    <a:pt x="65" y="48"/>
                    <a:pt x="65" y="50"/>
                  </a:cubicBezTo>
                  <a:lnTo>
                    <a:pt x="65" y="55"/>
                  </a:lnTo>
                  <a:cubicBezTo>
                    <a:pt x="65" y="58"/>
                    <a:pt x="65" y="60"/>
                    <a:pt x="63" y="61"/>
                  </a:cubicBezTo>
                  <a:lnTo>
                    <a:pt x="59" y="65"/>
                  </a:lnTo>
                  <a:lnTo>
                    <a:pt x="60" y="64"/>
                  </a:lnTo>
                  <a:lnTo>
                    <a:pt x="52" y="75"/>
                  </a:lnTo>
                  <a:lnTo>
                    <a:pt x="53" y="73"/>
                  </a:lnTo>
                  <a:lnTo>
                    <a:pt x="48" y="8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7" name="Freeform 711"/>
            <p:cNvSpPr>
              <a:spLocks/>
            </p:cNvSpPr>
            <p:nvPr/>
          </p:nvSpPr>
          <p:spPr bwMode="auto">
            <a:xfrm>
              <a:off x="6537326" y="5538788"/>
              <a:ext cx="50800"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0 60000 65536"/>
                <a:gd name="T13" fmla="*/ 0 60000 65536"/>
                <a:gd name="T14" fmla="*/ 0 60000 65536"/>
                <a:gd name="T15" fmla="*/ 0 60000 65536"/>
                <a:gd name="T16" fmla="*/ 0 60000 65536"/>
                <a:gd name="T17" fmla="*/ 0 60000 65536"/>
                <a:gd name="T18" fmla="*/ 0 w 80"/>
                <a:gd name="T19" fmla="*/ 0 h 112"/>
                <a:gd name="T20" fmla="*/ 80 w 80"/>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80" h="112">
                  <a:moveTo>
                    <a:pt x="37" y="73"/>
                  </a:moveTo>
                  <a:cubicBezTo>
                    <a:pt x="19" y="60"/>
                    <a:pt x="0" y="60"/>
                    <a:pt x="7" y="53"/>
                  </a:cubicBezTo>
                  <a:cubicBezTo>
                    <a:pt x="19" y="33"/>
                    <a:pt x="31" y="20"/>
                    <a:pt x="31" y="20"/>
                  </a:cubicBezTo>
                  <a:cubicBezTo>
                    <a:pt x="37" y="0"/>
                    <a:pt x="80" y="40"/>
                    <a:pt x="68" y="80"/>
                  </a:cubicBezTo>
                  <a:cubicBezTo>
                    <a:pt x="62" y="93"/>
                    <a:pt x="44" y="112"/>
                    <a:pt x="25" y="106"/>
                  </a:cubicBezTo>
                  <a:cubicBezTo>
                    <a:pt x="31" y="99"/>
                    <a:pt x="44" y="80"/>
                    <a:pt x="37" y="73"/>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8" name="Freeform 712"/>
            <p:cNvSpPr>
              <a:spLocks noEditPoints="1"/>
            </p:cNvSpPr>
            <p:nvPr/>
          </p:nvSpPr>
          <p:spPr bwMode="auto">
            <a:xfrm>
              <a:off x="6542088" y="5548313"/>
              <a:ext cx="47625" cy="68263"/>
            </a:xfrm>
            <a:custGeom>
              <a:avLst/>
              <a:gdLst>
                <a:gd name="T0" fmla="*/ 2147483647 w 78"/>
                <a:gd name="T1" fmla="*/ 2147483647 h 107"/>
                <a:gd name="T2" fmla="*/ 2147483647 w 78"/>
                <a:gd name="T3" fmla="*/ 2147483647 h 107"/>
                <a:gd name="T4" fmla="*/ 2147483647 w 78"/>
                <a:gd name="T5" fmla="*/ 2147483647 h 107"/>
                <a:gd name="T6" fmla="*/ 2147483647 w 78"/>
                <a:gd name="T7" fmla="*/ 2147483647 h 107"/>
                <a:gd name="T8" fmla="*/ 2147483647 w 78"/>
                <a:gd name="T9" fmla="*/ 2147483647 h 107"/>
                <a:gd name="T10" fmla="*/ 2147483647 w 78"/>
                <a:gd name="T11" fmla="*/ 2147483647 h 107"/>
                <a:gd name="T12" fmla="*/ 2147483647 w 78"/>
                <a:gd name="T13" fmla="*/ 2147483647 h 107"/>
                <a:gd name="T14" fmla="*/ 2147483647 w 78"/>
                <a:gd name="T15" fmla="*/ 2147483647 h 107"/>
                <a:gd name="T16" fmla="*/ 2147483647 w 78"/>
                <a:gd name="T17" fmla="*/ 2147483647 h 107"/>
                <a:gd name="T18" fmla="*/ 2147483647 w 78"/>
                <a:gd name="T19" fmla="*/ 2147483647 h 107"/>
                <a:gd name="T20" fmla="*/ 2147483647 w 78"/>
                <a:gd name="T21" fmla="*/ 2147483647 h 107"/>
                <a:gd name="T22" fmla="*/ 2147483647 w 78"/>
                <a:gd name="T23" fmla="*/ 2147483647 h 107"/>
                <a:gd name="T24" fmla="*/ 2147483647 w 78"/>
                <a:gd name="T25" fmla="*/ 2147483647 h 107"/>
                <a:gd name="T26" fmla="*/ 2147483647 w 78"/>
                <a:gd name="T27" fmla="*/ 2147483647 h 107"/>
                <a:gd name="T28" fmla="*/ 2147483647 w 78"/>
                <a:gd name="T29" fmla="*/ 2147483647 h 107"/>
                <a:gd name="T30" fmla="*/ 2147483647 w 78"/>
                <a:gd name="T31" fmla="*/ 2147483647 h 107"/>
                <a:gd name="T32" fmla="*/ 2147483647 w 78"/>
                <a:gd name="T33" fmla="*/ 2147483647 h 107"/>
                <a:gd name="T34" fmla="*/ 2147483647 w 78"/>
                <a:gd name="T35" fmla="*/ 2147483647 h 107"/>
                <a:gd name="T36" fmla="*/ 2147483647 w 78"/>
                <a:gd name="T37" fmla="*/ 2147483647 h 107"/>
                <a:gd name="T38" fmla="*/ 2147483647 w 78"/>
                <a:gd name="T39" fmla="*/ 2147483647 h 107"/>
                <a:gd name="T40" fmla="*/ 2147483647 w 78"/>
                <a:gd name="T41" fmla="*/ 2147483647 h 107"/>
                <a:gd name="T42" fmla="*/ 2147483647 w 78"/>
                <a:gd name="T43" fmla="*/ 2147483647 h 107"/>
                <a:gd name="T44" fmla="*/ 2147483647 w 78"/>
                <a:gd name="T45" fmla="*/ 2147483647 h 107"/>
                <a:gd name="T46" fmla="*/ 2147483647 w 78"/>
                <a:gd name="T47" fmla="*/ 2147483647 h 107"/>
                <a:gd name="T48" fmla="*/ 2147483647 w 78"/>
                <a:gd name="T49" fmla="*/ 2147483647 h 107"/>
                <a:gd name="T50" fmla="*/ 2147483647 w 78"/>
                <a:gd name="T51" fmla="*/ 2147483647 h 107"/>
                <a:gd name="T52" fmla="*/ 2147483647 w 78"/>
                <a:gd name="T53" fmla="*/ 2147483647 h 107"/>
                <a:gd name="T54" fmla="*/ 2147483647 w 78"/>
                <a:gd name="T55" fmla="*/ 2147483647 h 107"/>
                <a:gd name="T56" fmla="*/ 2147483647 w 78"/>
                <a:gd name="T57" fmla="*/ 2147483647 h 107"/>
                <a:gd name="T58" fmla="*/ 2147483647 w 78"/>
                <a:gd name="T59" fmla="*/ 2147483647 h 107"/>
                <a:gd name="T60" fmla="*/ 2147483647 w 78"/>
                <a:gd name="T61" fmla="*/ 2147483647 h 107"/>
                <a:gd name="T62" fmla="*/ 2147483647 w 78"/>
                <a:gd name="T63" fmla="*/ 2147483647 h 107"/>
                <a:gd name="T64" fmla="*/ 2147483647 w 78"/>
                <a:gd name="T65" fmla="*/ 2147483647 h 107"/>
                <a:gd name="T66" fmla="*/ 2147483647 w 78"/>
                <a:gd name="T67" fmla="*/ 2147483647 h 107"/>
                <a:gd name="T68" fmla="*/ 2147483647 w 78"/>
                <a:gd name="T69" fmla="*/ 2147483647 h 107"/>
                <a:gd name="T70" fmla="*/ 2147483647 w 78"/>
                <a:gd name="T71" fmla="*/ 2147483647 h 107"/>
                <a:gd name="T72" fmla="*/ 2147483647 w 78"/>
                <a:gd name="T73" fmla="*/ 2147483647 h 107"/>
                <a:gd name="T74" fmla="*/ 2147483647 w 78"/>
                <a:gd name="T75" fmla="*/ 2147483647 h 107"/>
                <a:gd name="T76" fmla="*/ 2147483647 w 78"/>
                <a:gd name="T77" fmla="*/ 2147483647 h 107"/>
                <a:gd name="T78" fmla="*/ 2147483647 w 78"/>
                <a:gd name="T79" fmla="*/ 2147483647 h 107"/>
                <a:gd name="T80" fmla="*/ 2147483647 w 78"/>
                <a:gd name="T81" fmla="*/ 2147483647 h 107"/>
                <a:gd name="T82" fmla="*/ 2147483647 w 78"/>
                <a:gd name="T83" fmla="*/ 2147483647 h 107"/>
                <a:gd name="T84" fmla="*/ 2147483647 w 78"/>
                <a:gd name="T85" fmla="*/ 2147483647 h 107"/>
                <a:gd name="T86" fmla="*/ 2147483647 w 78"/>
                <a:gd name="T87" fmla="*/ 2147483647 h 107"/>
                <a:gd name="T88" fmla="*/ 2147483647 w 78"/>
                <a:gd name="T89" fmla="*/ 2147483647 h 107"/>
                <a:gd name="T90" fmla="*/ 2147483647 w 78"/>
                <a:gd name="T91" fmla="*/ 2147483647 h 107"/>
                <a:gd name="T92" fmla="*/ 2147483647 w 78"/>
                <a:gd name="T93" fmla="*/ 2147483647 h 107"/>
                <a:gd name="T94" fmla="*/ 2147483647 w 78"/>
                <a:gd name="T95" fmla="*/ 2147483647 h 107"/>
                <a:gd name="T96" fmla="*/ 2147483647 w 78"/>
                <a:gd name="T97" fmla="*/ 2147483647 h 107"/>
                <a:gd name="T98" fmla="*/ 2147483647 w 78"/>
                <a:gd name="T99" fmla="*/ 2147483647 h 107"/>
                <a:gd name="T100" fmla="*/ 2147483647 w 78"/>
                <a:gd name="T101" fmla="*/ 2147483647 h 107"/>
                <a:gd name="T102" fmla="*/ 2147483647 w 78"/>
                <a:gd name="T103" fmla="*/ 2147483647 h 107"/>
                <a:gd name="T104" fmla="*/ 2147483647 w 78"/>
                <a:gd name="T105" fmla="*/ 2147483647 h 107"/>
                <a:gd name="T106" fmla="*/ 2147483647 w 78"/>
                <a:gd name="T107" fmla="*/ 2147483647 h 107"/>
                <a:gd name="T108" fmla="*/ 2147483647 w 78"/>
                <a:gd name="T109" fmla="*/ 2147483647 h 107"/>
                <a:gd name="T110" fmla="*/ 2147483647 w 78"/>
                <a:gd name="T111" fmla="*/ 2147483647 h 107"/>
                <a:gd name="T112" fmla="*/ 2147483647 w 78"/>
                <a:gd name="T113" fmla="*/ 2147483647 h 107"/>
                <a:gd name="T114" fmla="*/ 2147483647 w 78"/>
                <a:gd name="T115" fmla="*/ 2147483647 h 107"/>
                <a:gd name="T116" fmla="*/ 2147483647 w 78"/>
                <a:gd name="T117" fmla="*/ 2147483647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7"/>
                <a:gd name="T179" fmla="*/ 78 w 78"/>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7">
                  <a:moveTo>
                    <a:pt x="32" y="69"/>
                  </a:moveTo>
                  <a:lnTo>
                    <a:pt x="36" y="74"/>
                  </a:lnTo>
                  <a:lnTo>
                    <a:pt x="12" y="62"/>
                  </a:lnTo>
                  <a:lnTo>
                    <a:pt x="4" y="57"/>
                  </a:lnTo>
                  <a:cubicBezTo>
                    <a:pt x="1" y="56"/>
                    <a:pt x="0" y="52"/>
                    <a:pt x="1" y="49"/>
                  </a:cubicBezTo>
                  <a:lnTo>
                    <a:pt x="2" y="45"/>
                  </a:lnTo>
                  <a:cubicBezTo>
                    <a:pt x="2" y="44"/>
                    <a:pt x="2" y="43"/>
                    <a:pt x="3" y="42"/>
                  </a:cubicBezTo>
                  <a:lnTo>
                    <a:pt x="20" y="18"/>
                  </a:lnTo>
                  <a:lnTo>
                    <a:pt x="27" y="9"/>
                  </a:lnTo>
                  <a:cubicBezTo>
                    <a:pt x="28" y="8"/>
                    <a:pt x="29" y="7"/>
                    <a:pt x="30" y="6"/>
                  </a:cubicBezTo>
                  <a:lnTo>
                    <a:pt x="40" y="1"/>
                  </a:lnTo>
                  <a:cubicBezTo>
                    <a:pt x="43" y="0"/>
                    <a:pt x="46" y="0"/>
                    <a:pt x="49" y="2"/>
                  </a:cubicBezTo>
                  <a:lnTo>
                    <a:pt x="64" y="15"/>
                  </a:lnTo>
                  <a:cubicBezTo>
                    <a:pt x="64" y="16"/>
                    <a:pt x="65" y="17"/>
                    <a:pt x="66" y="18"/>
                  </a:cubicBezTo>
                  <a:lnTo>
                    <a:pt x="78" y="41"/>
                  </a:lnTo>
                  <a:cubicBezTo>
                    <a:pt x="78" y="42"/>
                    <a:pt x="78" y="43"/>
                    <a:pt x="78" y="44"/>
                  </a:cubicBezTo>
                  <a:lnTo>
                    <a:pt x="78" y="73"/>
                  </a:lnTo>
                  <a:cubicBezTo>
                    <a:pt x="78" y="75"/>
                    <a:pt x="78" y="77"/>
                    <a:pt x="77" y="79"/>
                  </a:cubicBezTo>
                  <a:lnTo>
                    <a:pt x="60" y="99"/>
                  </a:lnTo>
                  <a:cubicBezTo>
                    <a:pt x="59" y="99"/>
                    <a:pt x="58" y="100"/>
                    <a:pt x="57" y="101"/>
                  </a:cubicBezTo>
                  <a:lnTo>
                    <a:pt x="45" y="107"/>
                  </a:lnTo>
                  <a:cubicBezTo>
                    <a:pt x="44" y="107"/>
                    <a:pt x="43" y="107"/>
                    <a:pt x="41" y="107"/>
                  </a:cubicBezTo>
                  <a:lnTo>
                    <a:pt x="27" y="107"/>
                  </a:lnTo>
                  <a:cubicBezTo>
                    <a:pt x="24" y="107"/>
                    <a:pt x="22" y="106"/>
                    <a:pt x="20" y="103"/>
                  </a:cubicBezTo>
                  <a:cubicBezTo>
                    <a:pt x="19" y="101"/>
                    <a:pt x="19" y="97"/>
                    <a:pt x="21" y="95"/>
                  </a:cubicBezTo>
                  <a:lnTo>
                    <a:pt x="32" y="79"/>
                  </a:lnTo>
                  <a:lnTo>
                    <a:pt x="31" y="81"/>
                  </a:lnTo>
                  <a:lnTo>
                    <a:pt x="34" y="71"/>
                  </a:lnTo>
                  <a:lnTo>
                    <a:pt x="34" y="76"/>
                  </a:lnTo>
                  <a:lnTo>
                    <a:pt x="32" y="69"/>
                  </a:lnTo>
                  <a:close/>
                  <a:moveTo>
                    <a:pt x="49" y="71"/>
                  </a:moveTo>
                  <a:cubicBezTo>
                    <a:pt x="50" y="73"/>
                    <a:pt x="50" y="74"/>
                    <a:pt x="49" y="76"/>
                  </a:cubicBezTo>
                  <a:lnTo>
                    <a:pt x="46" y="86"/>
                  </a:lnTo>
                  <a:cubicBezTo>
                    <a:pt x="46" y="87"/>
                    <a:pt x="46" y="87"/>
                    <a:pt x="45" y="88"/>
                  </a:cubicBezTo>
                  <a:lnTo>
                    <a:pt x="34" y="104"/>
                  </a:lnTo>
                  <a:lnTo>
                    <a:pt x="27" y="91"/>
                  </a:lnTo>
                  <a:lnTo>
                    <a:pt x="41" y="91"/>
                  </a:lnTo>
                  <a:lnTo>
                    <a:pt x="38" y="92"/>
                  </a:lnTo>
                  <a:lnTo>
                    <a:pt x="50" y="86"/>
                  </a:lnTo>
                  <a:lnTo>
                    <a:pt x="47" y="88"/>
                  </a:lnTo>
                  <a:lnTo>
                    <a:pt x="64" y="68"/>
                  </a:lnTo>
                  <a:lnTo>
                    <a:pt x="62" y="73"/>
                  </a:lnTo>
                  <a:lnTo>
                    <a:pt x="62" y="44"/>
                  </a:lnTo>
                  <a:lnTo>
                    <a:pt x="63" y="48"/>
                  </a:lnTo>
                  <a:lnTo>
                    <a:pt x="51" y="25"/>
                  </a:lnTo>
                  <a:lnTo>
                    <a:pt x="53" y="28"/>
                  </a:lnTo>
                  <a:lnTo>
                    <a:pt x="38" y="15"/>
                  </a:lnTo>
                  <a:lnTo>
                    <a:pt x="47" y="16"/>
                  </a:lnTo>
                  <a:lnTo>
                    <a:pt x="37" y="21"/>
                  </a:lnTo>
                  <a:lnTo>
                    <a:pt x="40" y="18"/>
                  </a:lnTo>
                  <a:lnTo>
                    <a:pt x="33" y="27"/>
                  </a:lnTo>
                  <a:lnTo>
                    <a:pt x="16" y="51"/>
                  </a:lnTo>
                  <a:lnTo>
                    <a:pt x="17" y="48"/>
                  </a:lnTo>
                  <a:lnTo>
                    <a:pt x="16" y="52"/>
                  </a:lnTo>
                  <a:lnTo>
                    <a:pt x="12" y="44"/>
                  </a:lnTo>
                  <a:lnTo>
                    <a:pt x="19" y="47"/>
                  </a:lnTo>
                  <a:lnTo>
                    <a:pt x="43" y="59"/>
                  </a:lnTo>
                  <a:cubicBezTo>
                    <a:pt x="45" y="60"/>
                    <a:pt x="47" y="62"/>
                    <a:pt x="47" y="64"/>
                  </a:cubicBezTo>
                  <a:lnTo>
                    <a:pt x="49" y="7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9" name="Freeform 713"/>
            <p:cNvSpPr>
              <a:spLocks/>
            </p:cNvSpPr>
            <p:nvPr/>
          </p:nvSpPr>
          <p:spPr bwMode="auto">
            <a:xfrm>
              <a:off x="6297613" y="5208588"/>
              <a:ext cx="80963" cy="134938"/>
            </a:xfrm>
            <a:custGeom>
              <a:avLst/>
              <a:gdLst>
                <a:gd name="T0" fmla="*/ 2147483647 w 128"/>
                <a:gd name="T1" fmla="*/ 0 h 208"/>
                <a:gd name="T2" fmla="*/ 2147483647 w 128"/>
                <a:gd name="T3" fmla="*/ 2147483647 h 208"/>
                <a:gd name="T4" fmla="*/ 2147483647 w 128"/>
                <a:gd name="T5" fmla="*/ 2147483647 h 208"/>
                <a:gd name="T6" fmla="*/ 2147483647 w 128"/>
                <a:gd name="T7" fmla="*/ 2147483647 h 208"/>
                <a:gd name="T8" fmla="*/ 2147483647 w 128"/>
                <a:gd name="T9" fmla="*/ 0 h 208"/>
                <a:gd name="T10" fmla="*/ 0 60000 65536"/>
                <a:gd name="T11" fmla="*/ 0 60000 65536"/>
                <a:gd name="T12" fmla="*/ 0 60000 65536"/>
                <a:gd name="T13" fmla="*/ 0 60000 65536"/>
                <a:gd name="T14" fmla="*/ 0 60000 65536"/>
                <a:gd name="T15" fmla="*/ 0 w 128"/>
                <a:gd name="T16" fmla="*/ 0 h 208"/>
                <a:gd name="T17" fmla="*/ 128 w 128"/>
                <a:gd name="T18" fmla="*/ 208 h 208"/>
              </a:gdLst>
              <a:ahLst/>
              <a:cxnLst>
                <a:cxn ang="T10">
                  <a:pos x="T0" y="T1"/>
                </a:cxn>
                <a:cxn ang="T11">
                  <a:pos x="T2" y="T3"/>
                </a:cxn>
                <a:cxn ang="T12">
                  <a:pos x="T4" y="T5"/>
                </a:cxn>
                <a:cxn ang="T13">
                  <a:pos x="T6" y="T7"/>
                </a:cxn>
                <a:cxn ang="T14">
                  <a:pos x="T8" y="T9"/>
                </a:cxn>
              </a:cxnLst>
              <a:rect l="T15" t="T16" r="T17" b="T18"/>
              <a:pathLst>
                <a:path w="128" h="208">
                  <a:moveTo>
                    <a:pt x="12" y="0"/>
                  </a:moveTo>
                  <a:cubicBezTo>
                    <a:pt x="12" y="25"/>
                    <a:pt x="0" y="56"/>
                    <a:pt x="6" y="68"/>
                  </a:cubicBezTo>
                  <a:cubicBezTo>
                    <a:pt x="34" y="123"/>
                    <a:pt x="62" y="190"/>
                    <a:pt x="128" y="208"/>
                  </a:cubicBezTo>
                  <a:cubicBezTo>
                    <a:pt x="123" y="153"/>
                    <a:pt x="106" y="74"/>
                    <a:pt x="56" y="56"/>
                  </a:cubicBezTo>
                  <a:cubicBezTo>
                    <a:pt x="34" y="49"/>
                    <a:pt x="23" y="25"/>
                    <a:pt x="1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0" name="Freeform 714"/>
            <p:cNvSpPr>
              <a:spLocks/>
            </p:cNvSpPr>
            <p:nvPr/>
          </p:nvSpPr>
          <p:spPr bwMode="auto">
            <a:xfrm>
              <a:off x="6169026" y="4940301"/>
              <a:ext cx="100013" cy="61913"/>
            </a:xfrm>
            <a:custGeom>
              <a:avLst/>
              <a:gdLst>
                <a:gd name="T0" fmla="*/ 2147483647 w 160"/>
                <a:gd name="T1" fmla="*/ 0 h 96"/>
                <a:gd name="T2" fmla="*/ 2147483647 w 160"/>
                <a:gd name="T3" fmla="*/ 2147483647 h 96"/>
                <a:gd name="T4" fmla="*/ 0 w 160"/>
                <a:gd name="T5" fmla="*/ 2147483647 h 96"/>
                <a:gd name="T6" fmla="*/ 2147483647 w 160"/>
                <a:gd name="T7" fmla="*/ 2147483647 h 96"/>
                <a:gd name="T8" fmla="*/ 2147483647 w 160"/>
                <a:gd name="T9" fmla="*/ 2147483647 h 96"/>
                <a:gd name="T10" fmla="*/ 2147483647 w 160"/>
                <a:gd name="T11" fmla="*/ 2147483647 h 96"/>
                <a:gd name="T12" fmla="*/ 2147483647 w 160"/>
                <a:gd name="T13" fmla="*/ 2147483647 h 96"/>
                <a:gd name="T14" fmla="*/ 2147483647 w 160"/>
                <a:gd name="T15" fmla="*/ 2147483647 h 96"/>
                <a:gd name="T16" fmla="*/ 2147483647 w 160"/>
                <a:gd name="T17" fmla="*/ 2147483647 h 96"/>
                <a:gd name="T18" fmla="*/ 2147483647 w 160"/>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96"/>
                <a:gd name="T32" fmla="*/ 160 w 160"/>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96">
                  <a:moveTo>
                    <a:pt x="48" y="0"/>
                  </a:moveTo>
                  <a:cubicBezTo>
                    <a:pt x="48" y="6"/>
                    <a:pt x="48" y="6"/>
                    <a:pt x="48" y="12"/>
                  </a:cubicBezTo>
                  <a:cubicBezTo>
                    <a:pt x="36" y="24"/>
                    <a:pt x="18" y="48"/>
                    <a:pt x="0" y="42"/>
                  </a:cubicBezTo>
                  <a:cubicBezTo>
                    <a:pt x="30" y="60"/>
                    <a:pt x="66" y="36"/>
                    <a:pt x="95" y="48"/>
                  </a:cubicBezTo>
                  <a:cubicBezTo>
                    <a:pt x="113" y="48"/>
                    <a:pt x="137" y="54"/>
                    <a:pt x="131" y="72"/>
                  </a:cubicBezTo>
                  <a:cubicBezTo>
                    <a:pt x="125" y="96"/>
                    <a:pt x="149" y="72"/>
                    <a:pt x="155" y="72"/>
                  </a:cubicBezTo>
                  <a:cubicBezTo>
                    <a:pt x="160" y="66"/>
                    <a:pt x="160" y="60"/>
                    <a:pt x="155" y="54"/>
                  </a:cubicBezTo>
                  <a:cubicBezTo>
                    <a:pt x="155" y="48"/>
                    <a:pt x="143" y="42"/>
                    <a:pt x="137" y="42"/>
                  </a:cubicBezTo>
                  <a:cubicBezTo>
                    <a:pt x="107" y="36"/>
                    <a:pt x="72" y="30"/>
                    <a:pt x="54" y="6"/>
                  </a:cubicBezTo>
                  <a:cubicBezTo>
                    <a:pt x="54" y="6"/>
                    <a:pt x="48" y="0"/>
                    <a:pt x="48"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1" name="Freeform 715"/>
            <p:cNvSpPr>
              <a:spLocks/>
            </p:cNvSpPr>
            <p:nvPr/>
          </p:nvSpPr>
          <p:spPr bwMode="auto">
            <a:xfrm>
              <a:off x="6327776" y="4899026"/>
              <a:ext cx="90488" cy="114300"/>
            </a:xfrm>
            <a:custGeom>
              <a:avLst/>
              <a:gdLst>
                <a:gd name="T0" fmla="*/ 2147483647 w 144"/>
                <a:gd name="T1" fmla="*/ 2147483647 h 176"/>
                <a:gd name="T2" fmla="*/ 2147483647 w 144"/>
                <a:gd name="T3" fmla="*/ 2147483647 h 176"/>
                <a:gd name="T4" fmla="*/ 0 w 144"/>
                <a:gd name="T5" fmla="*/ 0 h 176"/>
                <a:gd name="T6" fmla="*/ 0 w 144"/>
                <a:gd name="T7" fmla="*/ 0 h 176"/>
                <a:gd name="T8" fmla="*/ 0 w 144"/>
                <a:gd name="T9" fmla="*/ 0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76"/>
                <a:gd name="T41" fmla="*/ 144 w 144"/>
                <a:gd name="T42" fmla="*/ 176 h 1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76">
                  <a:moveTo>
                    <a:pt x="96" y="165"/>
                  </a:moveTo>
                  <a:cubicBezTo>
                    <a:pt x="144" y="108"/>
                    <a:pt x="86" y="35"/>
                    <a:pt x="38" y="6"/>
                  </a:cubicBezTo>
                  <a:cubicBezTo>
                    <a:pt x="27" y="0"/>
                    <a:pt x="11" y="6"/>
                    <a:pt x="0" y="0"/>
                  </a:cubicBezTo>
                  <a:cubicBezTo>
                    <a:pt x="0" y="0"/>
                    <a:pt x="0" y="0"/>
                    <a:pt x="0" y="0"/>
                  </a:cubicBezTo>
                  <a:cubicBezTo>
                    <a:pt x="0" y="0"/>
                    <a:pt x="0" y="0"/>
                    <a:pt x="0" y="0"/>
                  </a:cubicBezTo>
                  <a:cubicBezTo>
                    <a:pt x="6" y="6"/>
                    <a:pt x="6" y="12"/>
                    <a:pt x="11" y="12"/>
                  </a:cubicBezTo>
                  <a:cubicBezTo>
                    <a:pt x="22" y="23"/>
                    <a:pt x="27" y="40"/>
                    <a:pt x="32" y="57"/>
                  </a:cubicBezTo>
                  <a:cubicBezTo>
                    <a:pt x="32" y="63"/>
                    <a:pt x="38" y="63"/>
                    <a:pt x="38" y="69"/>
                  </a:cubicBezTo>
                  <a:cubicBezTo>
                    <a:pt x="38" y="80"/>
                    <a:pt x="43" y="91"/>
                    <a:pt x="43" y="103"/>
                  </a:cubicBezTo>
                  <a:cubicBezTo>
                    <a:pt x="48" y="125"/>
                    <a:pt x="54" y="148"/>
                    <a:pt x="70" y="159"/>
                  </a:cubicBezTo>
                  <a:cubicBezTo>
                    <a:pt x="75" y="159"/>
                    <a:pt x="80" y="159"/>
                    <a:pt x="80" y="165"/>
                  </a:cubicBezTo>
                  <a:cubicBezTo>
                    <a:pt x="86" y="165"/>
                    <a:pt x="86" y="176"/>
                    <a:pt x="91" y="176"/>
                  </a:cubicBezTo>
                  <a:cubicBezTo>
                    <a:pt x="91" y="176"/>
                    <a:pt x="96" y="165"/>
                    <a:pt x="96" y="16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2" name="Freeform 716"/>
            <p:cNvSpPr>
              <a:spLocks/>
            </p:cNvSpPr>
            <p:nvPr/>
          </p:nvSpPr>
          <p:spPr bwMode="auto">
            <a:xfrm>
              <a:off x="6248401" y="50228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2147483647 h 160"/>
                <a:gd name="T10" fmla="*/ 2147483647 w 80"/>
                <a:gd name="T11" fmla="*/ 0 h 160"/>
                <a:gd name="T12" fmla="*/ 0 60000 65536"/>
                <a:gd name="T13" fmla="*/ 0 60000 65536"/>
                <a:gd name="T14" fmla="*/ 0 60000 65536"/>
                <a:gd name="T15" fmla="*/ 0 60000 65536"/>
                <a:gd name="T16" fmla="*/ 0 60000 65536"/>
                <a:gd name="T17" fmla="*/ 0 60000 65536"/>
                <a:gd name="T18" fmla="*/ 0 w 80"/>
                <a:gd name="T19" fmla="*/ 0 h 160"/>
                <a:gd name="T20" fmla="*/ 80 w 80"/>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80" h="160">
                  <a:moveTo>
                    <a:pt x="60" y="0"/>
                  </a:moveTo>
                  <a:cubicBezTo>
                    <a:pt x="50" y="20"/>
                    <a:pt x="35" y="20"/>
                    <a:pt x="25" y="26"/>
                  </a:cubicBezTo>
                  <a:cubicBezTo>
                    <a:pt x="20" y="32"/>
                    <a:pt x="20" y="39"/>
                    <a:pt x="20" y="45"/>
                  </a:cubicBezTo>
                  <a:cubicBezTo>
                    <a:pt x="10" y="84"/>
                    <a:pt x="15" y="122"/>
                    <a:pt x="0" y="160"/>
                  </a:cubicBezTo>
                  <a:cubicBezTo>
                    <a:pt x="50" y="160"/>
                    <a:pt x="80" y="103"/>
                    <a:pt x="75" y="39"/>
                  </a:cubicBezTo>
                  <a:cubicBezTo>
                    <a:pt x="75" y="26"/>
                    <a:pt x="60" y="13"/>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3" name="Freeform 717"/>
            <p:cNvSpPr>
              <a:spLocks/>
            </p:cNvSpPr>
            <p:nvPr/>
          </p:nvSpPr>
          <p:spPr bwMode="auto">
            <a:xfrm>
              <a:off x="6218238" y="5043488"/>
              <a:ext cx="39688" cy="61913"/>
            </a:xfrm>
            <a:custGeom>
              <a:avLst/>
              <a:gdLst>
                <a:gd name="T0" fmla="*/ 2147483647 w 64"/>
                <a:gd name="T1" fmla="*/ 2147483647 h 96"/>
                <a:gd name="T2" fmla="*/ 0 w 64"/>
                <a:gd name="T3" fmla="*/ 2147483647 h 96"/>
                <a:gd name="T4" fmla="*/ 2147483647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48" y="6"/>
                  </a:moveTo>
                  <a:cubicBezTo>
                    <a:pt x="32" y="36"/>
                    <a:pt x="16" y="60"/>
                    <a:pt x="0" y="84"/>
                  </a:cubicBezTo>
                  <a:cubicBezTo>
                    <a:pt x="16" y="84"/>
                    <a:pt x="32" y="96"/>
                    <a:pt x="43" y="84"/>
                  </a:cubicBezTo>
                  <a:cubicBezTo>
                    <a:pt x="64" y="66"/>
                    <a:pt x="48" y="30"/>
                    <a:pt x="59" y="6"/>
                  </a:cubicBezTo>
                  <a:cubicBezTo>
                    <a:pt x="59" y="6"/>
                    <a:pt x="54" y="0"/>
                    <a:pt x="48"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4" name="Freeform 718"/>
            <p:cNvSpPr>
              <a:spLocks/>
            </p:cNvSpPr>
            <p:nvPr/>
          </p:nvSpPr>
          <p:spPr bwMode="auto">
            <a:xfrm>
              <a:off x="6199188" y="5095876"/>
              <a:ext cx="49213" cy="153988"/>
            </a:xfrm>
            <a:custGeom>
              <a:avLst/>
              <a:gdLst>
                <a:gd name="T0" fmla="*/ 2147483647 w 80"/>
                <a:gd name="T1" fmla="*/ 2147483647 h 240"/>
                <a:gd name="T2" fmla="*/ 2147483647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0 h 240"/>
                <a:gd name="T12" fmla="*/ 2147483647 w 80"/>
                <a:gd name="T13" fmla="*/ 2147483647 h 240"/>
                <a:gd name="T14" fmla="*/ 2147483647 w 80"/>
                <a:gd name="T15" fmla="*/ 2147483647 h 240"/>
                <a:gd name="T16" fmla="*/ 2147483647 w 80"/>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40"/>
                <a:gd name="T29" fmla="*/ 80 w 80"/>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40">
                  <a:moveTo>
                    <a:pt x="52" y="209"/>
                  </a:moveTo>
                  <a:cubicBezTo>
                    <a:pt x="46" y="222"/>
                    <a:pt x="40" y="240"/>
                    <a:pt x="35" y="234"/>
                  </a:cubicBezTo>
                  <a:cubicBezTo>
                    <a:pt x="18" y="215"/>
                    <a:pt x="35" y="184"/>
                    <a:pt x="23" y="158"/>
                  </a:cubicBezTo>
                  <a:cubicBezTo>
                    <a:pt x="0" y="114"/>
                    <a:pt x="6" y="57"/>
                    <a:pt x="35" y="26"/>
                  </a:cubicBezTo>
                  <a:cubicBezTo>
                    <a:pt x="35" y="19"/>
                    <a:pt x="40" y="13"/>
                    <a:pt x="40" y="13"/>
                  </a:cubicBezTo>
                  <a:cubicBezTo>
                    <a:pt x="52" y="13"/>
                    <a:pt x="69" y="13"/>
                    <a:pt x="80" y="0"/>
                  </a:cubicBezTo>
                  <a:cubicBezTo>
                    <a:pt x="40" y="45"/>
                    <a:pt x="58" y="133"/>
                    <a:pt x="58" y="196"/>
                  </a:cubicBezTo>
                  <a:cubicBezTo>
                    <a:pt x="58" y="203"/>
                    <a:pt x="52" y="209"/>
                    <a:pt x="52" y="215"/>
                  </a:cubicBezTo>
                  <a:cubicBezTo>
                    <a:pt x="52" y="215"/>
                    <a:pt x="52" y="209"/>
                    <a:pt x="52" y="20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5" name="Freeform 719"/>
            <p:cNvSpPr>
              <a:spLocks/>
            </p:cNvSpPr>
            <p:nvPr/>
          </p:nvSpPr>
          <p:spPr bwMode="auto">
            <a:xfrm>
              <a:off x="6227763" y="5105401"/>
              <a:ext cx="80963" cy="144463"/>
            </a:xfrm>
            <a:custGeom>
              <a:avLst/>
              <a:gdLst>
                <a:gd name="T0" fmla="*/ 2147483647 w 128"/>
                <a:gd name="T1" fmla="*/ 2147483647 h 224"/>
                <a:gd name="T2" fmla="*/ 2147483647 w 128"/>
                <a:gd name="T3" fmla="*/ 0 h 224"/>
                <a:gd name="T4" fmla="*/ 2147483647 w 128"/>
                <a:gd name="T5" fmla="*/ 2147483647 h 224"/>
                <a:gd name="T6" fmla="*/ 2147483647 w 128"/>
                <a:gd name="T7" fmla="*/ 2147483647 h 224"/>
                <a:gd name="T8" fmla="*/ 2147483647 w 128"/>
                <a:gd name="T9" fmla="*/ 2147483647 h 224"/>
                <a:gd name="T10" fmla="*/ 2147483647 w 128"/>
                <a:gd name="T11" fmla="*/ 2147483647 h 224"/>
                <a:gd name="T12" fmla="*/ 2147483647 w 128"/>
                <a:gd name="T13" fmla="*/ 2147483647 h 224"/>
                <a:gd name="T14" fmla="*/ 2147483647 w 128"/>
                <a:gd name="T15" fmla="*/ 2147483647 h 224"/>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24"/>
                <a:gd name="T26" fmla="*/ 128 w 128"/>
                <a:gd name="T27" fmla="*/ 224 h 2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24">
                  <a:moveTo>
                    <a:pt x="92" y="224"/>
                  </a:moveTo>
                  <a:cubicBezTo>
                    <a:pt x="128" y="158"/>
                    <a:pt x="92" y="67"/>
                    <a:pt x="104" y="0"/>
                  </a:cubicBezTo>
                  <a:cubicBezTo>
                    <a:pt x="55" y="37"/>
                    <a:pt x="49" y="25"/>
                    <a:pt x="19" y="37"/>
                  </a:cubicBezTo>
                  <a:cubicBezTo>
                    <a:pt x="19" y="25"/>
                    <a:pt x="25" y="13"/>
                    <a:pt x="25" y="7"/>
                  </a:cubicBezTo>
                  <a:cubicBezTo>
                    <a:pt x="25" y="0"/>
                    <a:pt x="19" y="7"/>
                    <a:pt x="19" y="13"/>
                  </a:cubicBezTo>
                  <a:cubicBezTo>
                    <a:pt x="7" y="61"/>
                    <a:pt x="0" y="109"/>
                    <a:pt x="19" y="158"/>
                  </a:cubicBezTo>
                  <a:cubicBezTo>
                    <a:pt x="25" y="182"/>
                    <a:pt x="55" y="200"/>
                    <a:pt x="80" y="212"/>
                  </a:cubicBezTo>
                  <a:cubicBezTo>
                    <a:pt x="86" y="218"/>
                    <a:pt x="86" y="218"/>
                    <a:pt x="92" y="2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6" name="Freeform 720"/>
            <p:cNvSpPr>
              <a:spLocks/>
            </p:cNvSpPr>
            <p:nvPr/>
          </p:nvSpPr>
          <p:spPr bwMode="auto">
            <a:xfrm>
              <a:off x="6297613" y="5022851"/>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43" y="12"/>
                  </a:moveTo>
                  <a:cubicBezTo>
                    <a:pt x="38" y="30"/>
                    <a:pt x="22" y="42"/>
                    <a:pt x="16" y="60"/>
                  </a:cubicBezTo>
                  <a:cubicBezTo>
                    <a:pt x="11" y="78"/>
                    <a:pt x="11" y="96"/>
                    <a:pt x="6" y="114"/>
                  </a:cubicBezTo>
                  <a:cubicBezTo>
                    <a:pt x="0" y="144"/>
                    <a:pt x="22" y="192"/>
                    <a:pt x="48" y="186"/>
                  </a:cubicBezTo>
                  <a:cubicBezTo>
                    <a:pt x="102" y="174"/>
                    <a:pt x="112" y="96"/>
                    <a:pt x="91" y="42"/>
                  </a:cubicBezTo>
                  <a:cubicBezTo>
                    <a:pt x="86" y="30"/>
                    <a:pt x="59" y="24"/>
                    <a:pt x="48" y="6"/>
                  </a:cubicBezTo>
                  <a:cubicBezTo>
                    <a:pt x="48" y="0"/>
                    <a:pt x="48" y="6"/>
                    <a:pt x="43"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7" name="Freeform 721"/>
            <p:cNvSpPr>
              <a:spLocks/>
            </p:cNvSpPr>
            <p:nvPr/>
          </p:nvSpPr>
          <p:spPr bwMode="auto">
            <a:xfrm>
              <a:off x="6357938" y="499268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0 w 112"/>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92"/>
                <a:gd name="T35" fmla="*/ 112 w 11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92">
                  <a:moveTo>
                    <a:pt x="0" y="24"/>
                  </a:moveTo>
                  <a:cubicBezTo>
                    <a:pt x="12" y="41"/>
                    <a:pt x="0" y="59"/>
                    <a:pt x="6" y="70"/>
                  </a:cubicBezTo>
                  <a:cubicBezTo>
                    <a:pt x="12" y="99"/>
                    <a:pt x="18" y="128"/>
                    <a:pt x="24" y="158"/>
                  </a:cubicBezTo>
                  <a:cubicBezTo>
                    <a:pt x="30" y="169"/>
                    <a:pt x="54" y="175"/>
                    <a:pt x="71" y="181"/>
                  </a:cubicBezTo>
                  <a:cubicBezTo>
                    <a:pt x="71" y="181"/>
                    <a:pt x="77" y="192"/>
                    <a:pt x="77" y="187"/>
                  </a:cubicBezTo>
                  <a:cubicBezTo>
                    <a:pt x="83" y="175"/>
                    <a:pt x="83" y="175"/>
                    <a:pt x="95" y="163"/>
                  </a:cubicBezTo>
                  <a:cubicBezTo>
                    <a:pt x="95" y="163"/>
                    <a:pt x="101" y="152"/>
                    <a:pt x="107" y="146"/>
                  </a:cubicBezTo>
                  <a:cubicBezTo>
                    <a:pt x="112" y="140"/>
                    <a:pt x="112" y="134"/>
                    <a:pt x="112" y="123"/>
                  </a:cubicBezTo>
                  <a:cubicBezTo>
                    <a:pt x="101" y="82"/>
                    <a:pt x="89" y="41"/>
                    <a:pt x="77" y="0"/>
                  </a:cubicBezTo>
                  <a:cubicBezTo>
                    <a:pt x="59" y="18"/>
                    <a:pt x="54" y="41"/>
                    <a:pt x="42" y="59"/>
                  </a:cubicBezTo>
                  <a:cubicBezTo>
                    <a:pt x="30" y="47"/>
                    <a:pt x="18" y="30"/>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8" name="Freeform 722"/>
            <p:cNvSpPr>
              <a:spLocks/>
            </p:cNvSpPr>
            <p:nvPr/>
          </p:nvSpPr>
          <p:spPr bwMode="auto">
            <a:xfrm>
              <a:off x="6397626" y="5105401"/>
              <a:ext cx="41275" cy="82550"/>
            </a:xfrm>
            <a:custGeom>
              <a:avLst/>
              <a:gdLst>
                <a:gd name="T0" fmla="*/ 0 w 64"/>
                <a:gd name="T1" fmla="*/ 2147483647 h 128"/>
                <a:gd name="T2" fmla="*/ 2147483647 w 64"/>
                <a:gd name="T3" fmla="*/ 0 h 128"/>
                <a:gd name="T4" fmla="*/ 2147483647 w 64"/>
                <a:gd name="T5" fmla="*/ 2147483647 h 128"/>
                <a:gd name="T6" fmla="*/ 2147483647 w 64"/>
                <a:gd name="T7" fmla="*/ 2147483647 h 128"/>
                <a:gd name="T8" fmla="*/ 2147483647 w 64"/>
                <a:gd name="T9" fmla="*/ 2147483647 h 128"/>
                <a:gd name="T10" fmla="*/ 0 w 64"/>
                <a:gd name="T11" fmla="*/ 2147483647 h 128"/>
                <a:gd name="T12" fmla="*/ 0 w 64"/>
                <a:gd name="T13" fmla="*/ 2147483647 h 128"/>
                <a:gd name="T14" fmla="*/ 0 60000 65536"/>
                <a:gd name="T15" fmla="*/ 0 60000 65536"/>
                <a:gd name="T16" fmla="*/ 0 60000 65536"/>
                <a:gd name="T17" fmla="*/ 0 60000 65536"/>
                <a:gd name="T18" fmla="*/ 0 60000 65536"/>
                <a:gd name="T19" fmla="*/ 0 60000 65536"/>
                <a:gd name="T20" fmla="*/ 0 60000 65536"/>
                <a:gd name="T21" fmla="*/ 0 w 64"/>
                <a:gd name="T22" fmla="*/ 0 h 128"/>
                <a:gd name="T23" fmla="*/ 64 w 6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28">
                  <a:moveTo>
                    <a:pt x="0" y="7"/>
                  </a:moveTo>
                  <a:cubicBezTo>
                    <a:pt x="18" y="19"/>
                    <a:pt x="30" y="7"/>
                    <a:pt x="41" y="0"/>
                  </a:cubicBezTo>
                  <a:cubicBezTo>
                    <a:pt x="59" y="37"/>
                    <a:pt x="64" y="86"/>
                    <a:pt x="47" y="128"/>
                  </a:cubicBezTo>
                  <a:cubicBezTo>
                    <a:pt x="24" y="116"/>
                    <a:pt x="18" y="86"/>
                    <a:pt x="12" y="55"/>
                  </a:cubicBezTo>
                  <a:cubicBezTo>
                    <a:pt x="12" y="55"/>
                    <a:pt x="12" y="49"/>
                    <a:pt x="12" y="43"/>
                  </a:cubicBezTo>
                  <a:cubicBezTo>
                    <a:pt x="6" y="31"/>
                    <a:pt x="6" y="19"/>
                    <a:pt x="0" y="7"/>
                  </a:cubicBezTo>
                  <a:cubicBezTo>
                    <a:pt x="0" y="7"/>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9" name="Freeform 723"/>
            <p:cNvSpPr>
              <a:spLocks/>
            </p:cNvSpPr>
            <p:nvPr/>
          </p:nvSpPr>
          <p:spPr bwMode="auto">
            <a:xfrm>
              <a:off x="6227763" y="5208588"/>
              <a:ext cx="111125" cy="144463"/>
            </a:xfrm>
            <a:custGeom>
              <a:avLst/>
              <a:gdLst>
                <a:gd name="T0" fmla="*/ 2147483647 w 176"/>
                <a:gd name="T1" fmla="*/ 0 h 224"/>
                <a:gd name="T2" fmla="*/ 2147483647 w 176"/>
                <a:gd name="T3" fmla="*/ 2147483647 h 224"/>
                <a:gd name="T4" fmla="*/ 2147483647 w 176"/>
                <a:gd name="T5" fmla="*/ 2147483647 h 224"/>
                <a:gd name="T6" fmla="*/ 2147483647 w 176"/>
                <a:gd name="T7" fmla="*/ 2147483647 h 224"/>
                <a:gd name="T8" fmla="*/ 2147483647 w 176"/>
                <a:gd name="T9" fmla="*/ 2147483647 h 224"/>
                <a:gd name="T10" fmla="*/ 2147483647 w 176"/>
                <a:gd name="T11" fmla="*/ 2147483647 h 224"/>
                <a:gd name="T12" fmla="*/ 2147483647 w 176"/>
                <a:gd name="T13" fmla="*/ 2147483647 h 224"/>
                <a:gd name="T14" fmla="*/ 2147483647 w 176"/>
                <a:gd name="T15" fmla="*/ 2147483647 h 224"/>
                <a:gd name="T16" fmla="*/ 2147483647 w 176"/>
                <a:gd name="T17" fmla="*/ 2147483647 h 224"/>
                <a:gd name="T18" fmla="*/ 2147483647 w 176"/>
                <a:gd name="T19" fmla="*/ 2147483647 h 224"/>
                <a:gd name="T20" fmla="*/ 2147483647 w 176"/>
                <a:gd name="T21" fmla="*/ 2147483647 h 224"/>
                <a:gd name="T22" fmla="*/ 2147483647 w 176"/>
                <a:gd name="T23" fmla="*/ 0 h 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224"/>
                <a:gd name="T38" fmla="*/ 176 w 176"/>
                <a:gd name="T39" fmla="*/ 224 h 2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224">
                  <a:moveTo>
                    <a:pt x="7" y="0"/>
                  </a:moveTo>
                  <a:cubicBezTo>
                    <a:pt x="7" y="13"/>
                    <a:pt x="0" y="32"/>
                    <a:pt x="7" y="39"/>
                  </a:cubicBezTo>
                  <a:cubicBezTo>
                    <a:pt x="7" y="58"/>
                    <a:pt x="37" y="64"/>
                    <a:pt x="43" y="90"/>
                  </a:cubicBezTo>
                  <a:cubicBezTo>
                    <a:pt x="43" y="90"/>
                    <a:pt x="49" y="90"/>
                    <a:pt x="49" y="96"/>
                  </a:cubicBezTo>
                  <a:cubicBezTo>
                    <a:pt x="67" y="141"/>
                    <a:pt x="98" y="180"/>
                    <a:pt x="140" y="212"/>
                  </a:cubicBezTo>
                  <a:cubicBezTo>
                    <a:pt x="146" y="218"/>
                    <a:pt x="164" y="218"/>
                    <a:pt x="170" y="224"/>
                  </a:cubicBezTo>
                  <a:cubicBezTo>
                    <a:pt x="176" y="192"/>
                    <a:pt x="170" y="173"/>
                    <a:pt x="152" y="148"/>
                  </a:cubicBezTo>
                  <a:cubicBezTo>
                    <a:pt x="146" y="148"/>
                    <a:pt x="140" y="135"/>
                    <a:pt x="140" y="135"/>
                  </a:cubicBezTo>
                  <a:cubicBezTo>
                    <a:pt x="134" y="128"/>
                    <a:pt x="128" y="116"/>
                    <a:pt x="122" y="109"/>
                  </a:cubicBezTo>
                  <a:cubicBezTo>
                    <a:pt x="116" y="96"/>
                    <a:pt x="104" y="71"/>
                    <a:pt x="85" y="71"/>
                  </a:cubicBezTo>
                  <a:cubicBezTo>
                    <a:pt x="73" y="64"/>
                    <a:pt x="61" y="58"/>
                    <a:pt x="49" y="45"/>
                  </a:cubicBezTo>
                  <a:cubicBezTo>
                    <a:pt x="31" y="39"/>
                    <a:pt x="13" y="2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0" name="Freeform 724"/>
            <p:cNvSpPr>
              <a:spLocks/>
            </p:cNvSpPr>
            <p:nvPr/>
          </p:nvSpPr>
          <p:spPr bwMode="auto">
            <a:xfrm>
              <a:off x="6297613" y="512603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0 w 112"/>
                <a:gd name="T11" fmla="*/ 0 h 192"/>
                <a:gd name="T12" fmla="*/ 0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0" y="7"/>
                  </a:moveTo>
                  <a:cubicBezTo>
                    <a:pt x="0" y="50"/>
                    <a:pt x="0" y="100"/>
                    <a:pt x="25" y="137"/>
                  </a:cubicBezTo>
                  <a:cubicBezTo>
                    <a:pt x="38" y="162"/>
                    <a:pt x="56" y="174"/>
                    <a:pt x="75" y="192"/>
                  </a:cubicBezTo>
                  <a:cubicBezTo>
                    <a:pt x="112" y="137"/>
                    <a:pt x="94" y="69"/>
                    <a:pt x="100" y="7"/>
                  </a:cubicBezTo>
                  <a:cubicBezTo>
                    <a:pt x="88" y="19"/>
                    <a:pt x="75" y="31"/>
                    <a:pt x="56" y="31"/>
                  </a:cubicBezTo>
                  <a:cubicBezTo>
                    <a:pt x="32" y="38"/>
                    <a:pt x="7" y="25"/>
                    <a:pt x="0" y="0"/>
                  </a:cubicBezTo>
                  <a:cubicBezTo>
                    <a:pt x="0" y="0"/>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1" name="Freeform 725"/>
            <p:cNvSpPr>
              <a:spLocks/>
            </p:cNvSpPr>
            <p:nvPr/>
          </p:nvSpPr>
          <p:spPr bwMode="auto">
            <a:xfrm>
              <a:off x="6348413" y="5095876"/>
              <a:ext cx="49213" cy="112713"/>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2147483647 w 80"/>
                <a:gd name="T9" fmla="*/ 2147483647 h 176"/>
                <a:gd name="T10" fmla="*/ 2147483647 w 80"/>
                <a:gd name="T11" fmla="*/ 2147483647 h 176"/>
                <a:gd name="T12" fmla="*/ 0 60000 65536"/>
                <a:gd name="T13" fmla="*/ 0 60000 65536"/>
                <a:gd name="T14" fmla="*/ 0 60000 65536"/>
                <a:gd name="T15" fmla="*/ 0 60000 65536"/>
                <a:gd name="T16" fmla="*/ 0 60000 65536"/>
                <a:gd name="T17" fmla="*/ 0 60000 65536"/>
                <a:gd name="T18" fmla="*/ 0 w 80"/>
                <a:gd name="T19" fmla="*/ 0 h 176"/>
                <a:gd name="T20" fmla="*/ 80 w 80"/>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80" h="176">
                  <a:moveTo>
                    <a:pt x="60" y="176"/>
                  </a:moveTo>
                  <a:cubicBezTo>
                    <a:pt x="50" y="165"/>
                    <a:pt x="25" y="165"/>
                    <a:pt x="25" y="147"/>
                  </a:cubicBezTo>
                  <a:cubicBezTo>
                    <a:pt x="20" y="100"/>
                    <a:pt x="0" y="36"/>
                    <a:pt x="40" y="6"/>
                  </a:cubicBezTo>
                  <a:cubicBezTo>
                    <a:pt x="45" y="0"/>
                    <a:pt x="60" y="18"/>
                    <a:pt x="65" y="30"/>
                  </a:cubicBezTo>
                  <a:cubicBezTo>
                    <a:pt x="75" y="59"/>
                    <a:pt x="75" y="88"/>
                    <a:pt x="80" y="124"/>
                  </a:cubicBezTo>
                  <a:cubicBezTo>
                    <a:pt x="80" y="141"/>
                    <a:pt x="60" y="176"/>
                    <a:pt x="6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2" name="Freeform 726"/>
            <p:cNvSpPr>
              <a:spLocks/>
            </p:cNvSpPr>
            <p:nvPr/>
          </p:nvSpPr>
          <p:spPr bwMode="auto">
            <a:xfrm>
              <a:off x="6348413" y="5199063"/>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2147483647 w 112"/>
                <a:gd name="T21" fmla="*/ 2147483647 h 192"/>
                <a:gd name="T22" fmla="*/ 2147483647 w 112"/>
                <a:gd name="T23" fmla="*/ 2147483647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92"/>
                <a:gd name="T38" fmla="*/ 112 w 11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92">
                  <a:moveTo>
                    <a:pt x="73" y="30"/>
                  </a:moveTo>
                  <a:cubicBezTo>
                    <a:pt x="79" y="54"/>
                    <a:pt x="84" y="72"/>
                    <a:pt x="96" y="90"/>
                  </a:cubicBezTo>
                  <a:cubicBezTo>
                    <a:pt x="84" y="72"/>
                    <a:pt x="107" y="132"/>
                    <a:pt x="107" y="120"/>
                  </a:cubicBezTo>
                  <a:cubicBezTo>
                    <a:pt x="107" y="150"/>
                    <a:pt x="112" y="192"/>
                    <a:pt x="107" y="186"/>
                  </a:cubicBezTo>
                  <a:cubicBezTo>
                    <a:pt x="84" y="180"/>
                    <a:pt x="62" y="180"/>
                    <a:pt x="51" y="156"/>
                  </a:cubicBezTo>
                  <a:cubicBezTo>
                    <a:pt x="45" y="144"/>
                    <a:pt x="40" y="126"/>
                    <a:pt x="34" y="114"/>
                  </a:cubicBezTo>
                  <a:cubicBezTo>
                    <a:pt x="28" y="108"/>
                    <a:pt x="28" y="102"/>
                    <a:pt x="28" y="96"/>
                  </a:cubicBezTo>
                  <a:cubicBezTo>
                    <a:pt x="23" y="84"/>
                    <a:pt x="0" y="78"/>
                    <a:pt x="6" y="66"/>
                  </a:cubicBezTo>
                  <a:cubicBezTo>
                    <a:pt x="17" y="48"/>
                    <a:pt x="23" y="24"/>
                    <a:pt x="17" y="0"/>
                  </a:cubicBezTo>
                  <a:cubicBezTo>
                    <a:pt x="17" y="6"/>
                    <a:pt x="23" y="12"/>
                    <a:pt x="28" y="12"/>
                  </a:cubicBezTo>
                  <a:cubicBezTo>
                    <a:pt x="40" y="18"/>
                    <a:pt x="51" y="24"/>
                    <a:pt x="62" y="24"/>
                  </a:cubicBezTo>
                  <a:cubicBezTo>
                    <a:pt x="68" y="30"/>
                    <a:pt x="73" y="30"/>
                    <a:pt x="73" y="3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3" name="Freeform 727"/>
            <p:cNvSpPr>
              <a:spLocks/>
            </p:cNvSpPr>
            <p:nvPr/>
          </p:nvSpPr>
          <p:spPr bwMode="auto">
            <a:xfrm>
              <a:off x="6397626" y="5178426"/>
              <a:ext cx="60325" cy="112713"/>
            </a:xfrm>
            <a:custGeom>
              <a:avLst/>
              <a:gdLst>
                <a:gd name="T0" fmla="*/ 2147483647 w 96"/>
                <a:gd name="T1" fmla="*/ 2147483647 h 176"/>
                <a:gd name="T2" fmla="*/ 2147483647 w 96"/>
                <a:gd name="T3" fmla="*/ 2147483647 h 176"/>
                <a:gd name="T4" fmla="*/ 2147483647 w 96"/>
                <a:gd name="T5" fmla="*/ 0 h 176"/>
                <a:gd name="T6" fmla="*/ 2147483647 w 96"/>
                <a:gd name="T7" fmla="*/ 2147483647 h 176"/>
                <a:gd name="T8" fmla="*/ 2147483647 w 96"/>
                <a:gd name="T9" fmla="*/ 2147483647 h 176"/>
                <a:gd name="T10" fmla="*/ 2147483647 w 96"/>
                <a:gd name="T11" fmla="*/ 2147483647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90" y="176"/>
                  </a:moveTo>
                  <a:cubicBezTo>
                    <a:pt x="39" y="176"/>
                    <a:pt x="13" y="101"/>
                    <a:pt x="7" y="57"/>
                  </a:cubicBezTo>
                  <a:cubicBezTo>
                    <a:pt x="0" y="44"/>
                    <a:pt x="20" y="19"/>
                    <a:pt x="20" y="0"/>
                  </a:cubicBezTo>
                  <a:cubicBezTo>
                    <a:pt x="20" y="19"/>
                    <a:pt x="45" y="26"/>
                    <a:pt x="58" y="19"/>
                  </a:cubicBezTo>
                  <a:cubicBezTo>
                    <a:pt x="64" y="32"/>
                    <a:pt x="71" y="51"/>
                    <a:pt x="77" y="63"/>
                  </a:cubicBezTo>
                  <a:cubicBezTo>
                    <a:pt x="96" y="101"/>
                    <a:pt x="90" y="176"/>
                    <a:pt x="9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4" name="Freeform 728"/>
            <p:cNvSpPr>
              <a:spLocks/>
            </p:cNvSpPr>
            <p:nvPr/>
          </p:nvSpPr>
          <p:spPr bwMode="auto">
            <a:xfrm>
              <a:off x="6427788" y="5116513"/>
              <a:ext cx="69850" cy="153988"/>
            </a:xfrm>
            <a:custGeom>
              <a:avLst/>
              <a:gdLst>
                <a:gd name="T0" fmla="*/ 2147483647 w 112"/>
                <a:gd name="T1" fmla="*/ 2147483647 h 240"/>
                <a:gd name="T2" fmla="*/ 2147483647 w 112"/>
                <a:gd name="T3" fmla="*/ 2147483647 h 240"/>
                <a:gd name="T4" fmla="*/ 2147483647 w 112"/>
                <a:gd name="T5" fmla="*/ 2147483647 h 240"/>
                <a:gd name="T6" fmla="*/ 2147483647 w 112"/>
                <a:gd name="T7" fmla="*/ 2147483647 h 240"/>
                <a:gd name="T8" fmla="*/ 2147483647 w 112"/>
                <a:gd name="T9" fmla="*/ 2147483647 h 240"/>
                <a:gd name="T10" fmla="*/ 2147483647 w 112"/>
                <a:gd name="T11" fmla="*/ 2147483647 h 240"/>
                <a:gd name="T12" fmla="*/ 2147483647 w 112"/>
                <a:gd name="T13" fmla="*/ 2147483647 h 240"/>
                <a:gd name="T14" fmla="*/ 2147483647 w 112"/>
                <a:gd name="T15" fmla="*/ 2147483647 h 240"/>
                <a:gd name="T16" fmla="*/ 2147483647 w 112"/>
                <a:gd name="T17" fmla="*/ 2147483647 h 240"/>
                <a:gd name="T18" fmla="*/ 2147483647 w 112"/>
                <a:gd name="T19" fmla="*/ 2147483647 h 240"/>
                <a:gd name="T20" fmla="*/ 0 w 112"/>
                <a:gd name="T21" fmla="*/ 0 h 240"/>
                <a:gd name="T22" fmla="*/ 2147483647 w 112"/>
                <a:gd name="T23" fmla="*/ 2147483647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240"/>
                <a:gd name="T38" fmla="*/ 112 w 112"/>
                <a:gd name="T39" fmla="*/ 240 h 2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240">
                  <a:moveTo>
                    <a:pt x="7" y="6"/>
                  </a:moveTo>
                  <a:cubicBezTo>
                    <a:pt x="25" y="12"/>
                    <a:pt x="38" y="30"/>
                    <a:pt x="50" y="47"/>
                  </a:cubicBezTo>
                  <a:cubicBezTo>
                    <a:pt x="63" y="65"/>
                    <a:pt x="75" y="82"/>
                    <a:pt x="88" y="100"/>
                  </a:cubicBezTo>
                  <a:cubicBezTo>
                    <a:pt x="94" y="112"/>
                    <a:pt x="94" y="123"/>
                    <a:pt x="100" y="135"/>
                  </a:cubicBezTo>
                  <a:cubicBezTo>
                    <a:pt x="100" y="141"/>
                    <a:pt x="112" y="147"/>
                    <a:pt x="112" y="153"/>
                  </a:cubicBezTo>
                  <a:cubicBezTo>
                    <a:pt x="112" y="182"/>
                    <a:pt x="100" y="211"/>
                    <a:pt x="94" y="240"/>
                  </a:cubicBezTo>
                  <a:cubicBezTo>
                    <a:pt x="75" y="235"/>
                    <a:pt x="50" y="229"/>
                    <a:pt x="50" y="211"/>
                  </a:cubicBezTo>
                  <a:cubicBezTo>
                    <a:pt x="50" y="199"/>
                    <a:pt x="50" y="176"/>
                    <a:pt x="38" y="164"/>
                  </a:cubicBezTo>
                  <a:cubicBezTo>
                    <a:pt x="25" y="147"/>
                    <a:pt x="25" y="123"/>
                    <a:pt x="13" y="112"/>
                  </a:cubicBezTo>
                  <a:cubicBezTo>
                    <a:pt x="13" y="112"/>
                    <a:pt x="13" y="106"/>
                    <a:pt x="13" y="106"/>
                  </a:cubicBezTo>
                  <a:cubicBezTo>
                    <a:pt x="25" y="71"/>
                    <a:pt x="13" y="36"/>
                    <a:pt x="0" y="0"/>
                  </a:cubicBezTo>
                  <a:cubicBezTo>
                    <a:pt x="0" y="0"/>
                    <a:pt x="7" y="6"/>
                    <a:pt x="7"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5" name="Freeform 729"/>
            <p:cNvSpPr>
              <a:spLocks/>
            </p:cNvSpPr>
            <p:nvPr/>
          </p:nvSpPr>
          <p:spPr bwMode="auto">
            <a:xfrm>
              <a:off x="6338888" y="5332413"/>
              <a:ext cx="88900" cy="112713"/>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0 h 176"/>
                <a:gd name="T12" fmla="*/ 2147483647 w 144"/>
                <a:gd name="T13" fmla="*/ 2147483647 h 176"/>
                <a:gd name="T14" fmla="*/ 2147483647 w 144"/>
                <a:gd name="T15" fmla="*/ 2147483647 h 176"/>
                <a:gd name="T16" fmla="*/ 2147483647 w 14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76"/>
                <a:gd name="T29" fmla="*/ 144 w 14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76">
                  <a:moveTo>
                    <a:pt x="144" y="176"/>
                  </a:moveTo>
                  <a:cubicBezTo>
                    <a:pt x="98" y="164"/>
                    <a:pt x="70" y="128"/>
                    <a:pt x="41" y="98"/>
                  </a:cubicBezTo>
                  <a:cubicBezTo>
                    <a:pt x="24" y="79"/>
                    <a:pt x="24" y="67"/>
                    <a:pt x="12" y="55"/>
                  </a:cubicBezTo>
                  <a:cubicBezTo>
                    <a:pt x="12" y="55"/>
                    <a:pt x="12" y="43"/>
                    <a:pt x="12" y="43"/>
                  </a:cubicBezTo>
                  <a:cubicBezTo>
                    <a:pt x="0" y="37"/>
                    <a:pt x="24" y="31"/>
                    <a:pt x="12" y="13"/>
                  </a:cubicBezTo>
                  <a:cubicBezTo>
                    <a:pt x="12" y="13"/>
                    <a:pt x="12" y="0"/>
                    <a:pt x="12" y="0"/>
                  </a:cubicBezTo>
                  <a:cubicBezTo>
                    <a:pt x="24" y="13"/>
                    <a:pt x="35" y="13"/>
                    <a:pt x="52" y="19"/>
                  </a:cubicBezTo>
                  <a:cubicBezTo>
                    <a:pt x="87" y="25"/>
                    <a:pt x="133" y="110"/>
                    <a:pt x="139" y="170"/>
                  </a:cubicBezTo>
                  <a:cubicBezTo>
                    <a:pt x="139" y="170"/>
                    <a:pt x="144" y="176"/>
                    <a:pt x="144"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6" name="Freeform 730"/>
            <p:cNvSpPr>
              <a:spLocks/>
            </p:cNvSpPr>
            <p:nvPr/>
          </p:nvSpPr>
          <p:spPr bwMode="auto">
            <a:xfrm>
              <a:off x="6318251" y="5343526"/>
              <a:ext cx="69850" cy="101600"/>
            </a:xfrm>
            <a:custGeom>
              <a:avLst/>
              <a:gdLst>
                <a:gd name="T0" fmla="*/ 2147483647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0 w 112"/>
                <a:gd name="T19" fmla="*/ 2147483647 h 160"/>
                <a:gd name="T20" fmla="*/ 0 w 112"/>
                <a:gd name="T21" fmla="*/ 0 h 160"/>
                <a:gd name="T22" fmla="*/ 0 w 112"/>
                <a:gd name="T23" fmla="*/ 0 h 160"/>
                <a:gd name="T24" fmla="*/ 2147483647 w 112"/>
                <a:gd name="T25" fmla="*/ 2147483647 h 160"/>
                <a:gd name="T26" fmla="*/ 2147483647 w 112"/>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160"/>
                <a:gd name="T44" fmla="*/ 112 w 112"/>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160">
                  <a:moveTo>
                    <a:pt x="27" y="13"/>
                  </a:moveTo>
                  <a:cubicBezTo>
                    <a:pt x="32" y="31"/>
                    <a:pt x="38" y="50"/>
                    <a:pt x="54" y="62"/>
                  </a:cubicBezTo>
                  <a:cubicBezTo>
                    <a:pt x="64" y="80"/>
                    <a:pt x="80" y="93"/>
                    <a:pt x="91" y="111"/>
                  </a:cubicBezTo>
                  <a:cubicBezTo>
                    <a:pt x="102" y="124"/>
                    <a:pt x="107" y="130"/>
                    <a:pt x="112" y="148"/>
                  </a:cubicBezTo>
                  <a:cubicBezTo>
                    <a:pt x="107" y="148"/>
                    <a:pt x="107" y="154"/>
                    <a:pt x="107" y="160"/>
                  </a:cubicBezTo>
                  <a:cubicBezTo>
                    <a:pt x="112" y="154"/>
                    <a:pt x="80" y="117"/>
                    <a:pt x="70" y="99"/>
                  </a:cubicBezTo>
                  <a:cubicBezTo>
                    <a:pt x="64" y="93"/>
                    <a:pt x="59" y="87"/>
                    <a:pt x="54" y="80"/>
                  </a:cubicBezTo>
                  <a:cubicBezTo>
                    <a:pt x="38" y="62"/>
                    <a:pt x="27" y="44"/>
                    <a:pt x="16" y="25"/>
                  </a:cubicBezTo>
                  <a:cubicBezTo>
                    <a:pt x="11" y="25"/>
                    <a:pt x="11" y="19"/>
                    <a:pt x="6" y="13"/>
                  </a:cubicBezTo>
                  <a:cubicBezTo>
                    <a:pt x="6" y="13"/>
                    <a:pt x="6" y="7"/>
                    <a:pt x="0" y="7"/>
                  </a:cubicBezTo>
                  <a:cubicBezTo>
                    <a:pt x="0" y="7"/>
                    <a:pt x="0" y="0"/>
                    <a:pt x="0" y="0"/>
                  </a:cubicBezTo>
                  <a:cubicBezTo>
                    <a:pt x="0" y="0"/>
                    <a:pt x="0" y="0"/>
                    <a:pt x="0" y="0"/>
                  </a:cubicBezTo>
                  <a:cubicBezTo>
                    <a:pt x="11" y="7"/>
                    <a:pt x="16" y="13"/>
                    <a:pt x="27" y="13"/>
                  </a:cubicBezTo>
                  <a:cubicBezTo>
                    <a:pt x="27" y="13"/>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7" name="Freeform 731"/>
            <p:cNvSpPr>
              <a:spLocks/>
            </p:cNvSpPr>
            <p:nvPr/>
          </p:nvSpPr>
          <p:spPr bwMode="auto">
            <a:xfrm>
              <a:off x="6378576" y="5311776"/>
              <a:ext cx="79375" cy="123825"/>
            </a:xfrm>
            <a:custGeom>
              <a:avLst/>
              <a:gdLst>
                <a:gd name="T0" fmla="*/ 2147483647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0 w 128"/>
                <a:gd name="T11" fmla="*/ 2147483647 h 192"/>
                <a:gd name="T12" fmla="*/ 0 w 128"/>
                <a:gd name="T13" fmla="*/ 2147483647 h 192"/>
                <a:gd name="T14" fmla="*/ 0 w 128"/>
                <a:gd name="T15" fmla="*/ 0 h 192"/>
                <a:gd name="T16" fmla="*/ 2147483647 w 128"/>
                <a:gd name="T17" fmla="*/ 2147483647 h 192"/>
                <a:gd name="T18" fmla="*/ 2147483647 w 128"/>
                <a:gd name="T19" fmla="*/ 2147483647 h 192"/>
                <a:gd name="T20" fmla="*/ 2147483647 w 128"/>
                <a:gd name="T21" fmla="*/ 2147483647 h 192"/>
                <a:gd name="T22" fmla="*/ 2147483647 w 128"/>
                <a:gd name="T23" fmla="*/ 2147483647 h 192"/>
                <a:gd name="T24" fmla="*/ 2147483647 w 128"/>
                <a:gd name="T25" fmla="*/ 2147483647 h 192"/>
                <a:gd name="T26" fmla="*/ 2147483647 w 128"/>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192"/>
                <a:gd name="T44" fmla="*/ 128 w 128"/>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192">
                  <a:moveTo>
                    <a:pt x="116" y="192"/>
                  </a:moveTo>
                  <a:cubicBezTo>
                    <a:pt x="104" y="181"/>
                    <a:pt x="92" y="170"/>
                    <a:pt x="86" y="159"/>
                  </a:cubicBezTo>
                  <a:cubicBezTo>
                    <a:pt x="80" y="147"/>
                    <a:pt x="68" y="136"/>
                    <a:pt x="68" y="130"/>
                  </a:cubicBezTo>
                  <a:cubicBezTo>
                    <a:pt x="61" y="108"/>
                    <a:pt x="49" y="96"/>
                    <a:pt x="37" y="80"/>
                  </a:cubicBezTo>
                  <a:cubicBezTo>
                    <a:pt x="37" y="74"/>
                    <a:pt x="31" y="74"/>
                    <a:pt x="31" y="68"/>
                  </a:cubicBezTo>
                  <a:cubicBezTo>
                    <a:pt x="19" y="57"/>
                    <a:pt x="7" y="57"/>
                    <a:pt x="0" y="46"/>
                  </a:cubicBezTo>
                  <a:cubicBezTo>
                    <a:pt x="0" y="34"/>
                    <a:pt x="0" y="23"/>
                    <a:pt x="0" y="12"/>
                  </a:cubicBezTo>
                  <a:cubicBezTo>
                    <a:pt x="0" y="6"/>
                    <a:pt x="0" y="6"/>
                    <a:pt x="0" y="0"/>
                  </a:cubicBezTo>
                  <a:cubicBezTo>
                    <a:pt x="0" y="6"/>
                    <a:pt x="7" y="17"/>
                    <a:pt x="13" y="17"/>
                  </a:cubicBezTo>
                  <a:cubicBezTo>
                    <a:pt x="31" y="23"/>
                    <a:pt x="55" y="29"/>
                    <a:pt x="68" y="46"/>
                  </a:cubicBezTo>
                  <a:cubicBezTo>
                    <a:pt x="74" y="57"/>
                    <a:pt x="80" y="68"/>
                    <a:pt x="86" y="85"/>
                  </a:cubicBezTo>
                  <a:cubicBezTo>
                    <a:pt x="98" y="108"/>
                    <a:pt x="104" y="136"/>
                    <a:pt x="122" y="159"/>
                  </a:cubicBezTo>
                  <a:cubicBezTo>
                    <a:pt x="128" y="170"/>
                    <a:pt x="128" y="181"/>
                    <a:pt x="122" y="192"/>
                  </a:cubicBezTo>
                  <a:cubicBezTo>
                    <a:pt x="122" y="192"/>
                    <a:pt x="116" y="192"/>
                    <a:pt x="116" y="19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8" name="Freeform 732"/>
            <p:cNvSpPr>
              <a:spLocks/>
            </p:cNvSpPr>
            <p:nvPr/>
          </p:nvSpPr>
          <p:spPr bwMode="auto">
            <a:xfrm>
              <a:off x="6418263" y="5281613"/>
              <a:ext cx="69850" cy="142875"/>
            </a:xfrm>
            <a:custGeom>
              <a:avLst/>
              <a:gdLst>
                <a:gd name="T0" fmla="*/ 2147483647 w 112"/>
                <a:gd name="T1" fmla="*/ 2147483647 h 224"/>
                <a:gd name="T2" fmla="*/ 2147483647 w 112"/>
                <a:gd name="T3" fmla="*/ 2147483647 h 224"/>
                <a:gd name="T4" fmla="*/ 2147483647 w 112"/>
                <a:gd name="T5" fmla="*/ 2147483647 h 224"/>
                <a:gd name="T6" fmla="*/ 2147483647 w 112"/>
                <a:gd name="T7" fmla="*/ 2147483647 h 224"/>
                <a:gd name="T8" fmla="*/ 2147483647 w 112"/>
                <a:gd name="T9" fmla="*/ 2147483647 h 224"/>
                <a:gd name="T10" fmla="*/ 2147483647 w 112"/>
                <a:gd name="T11" fmla="*/ 2147483647 h 224"/>
                <a:gd name="T12" fmla="*/ 2147483647 w 112"/>
                <a:gd name="T13" fmla="*/ 2147483647 h 224"/>
                <a:gd name="T14" fmla="*/ 0 w 112"/>
                <a:gd name="T15" fmla="*/ 2147483647 h 224"/>
                <a:gd name="T16" fmla="*/ 0 w 112"/>
                <a:gd name="T17" fmla="*/ 2147483647 h 224"/>
                <a:gd name="T18" fmla="*/ 0 w 112"/>
                <a:gd name="T19" fmla="*/ 0 h 224"/>
                <a:gd name="T20" fmla="*/ 2147483647 w 112"/>
                <a:gd name="T21" fmla="*/ 2147483647 h 224"/>
                <a:gd name="T22" fmla="*/ 2147483647 w 112"/>
                <a:gd name="T23" fmla="*/ 2147483647 h 224"/>
                <a:gd name="T24" fmla="*/ 2147483647 w 112"/>
                <a:gd name="T25" fmla="*/ 2147483647 h 224"/>
                <a:gd name="T26" fmla="*/ 2147483647 w 112"/>
                <a:gd name="T27" fmla="*/ 2147483647 h 2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224"/>
                <a:gd name="T44" fmla="*/ 112 w 112"/>
                <a:gd name="T45" fmla="*/ 224 h 2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224">
                  <a:moveTo>
                    <a:pt x="88" y="219"/>
                  </a:moveTo>
                  <a:cubicBezTo>
                    <a:pt x="88" y="219"/>
                    <a:pt x="88" y="219"/>
                    <a:pt x="88" y="219"/>
                  </a:cubicBezTo>
                  <a:cubicBezTo>
                    <a:pt x="75" y="213"/>
                    <a:pt x="63" y="201"/>
                    <a:pt x="56" y="189"/>
                  </a:cubicBezTo>
                  <a:cubicBezTo>
                    <a:pt x="56" y="189"/>
                    <a:pt x="56" y="183"/>
                    <a:pt x="56" y="183"/>
                  </a:cubicBezTo>
                  <a:cubicBezTo>
                    <a:pt x="50" y="171"/>
                    <a:pt x="50" y="171"/>
                    <a:pt x="50" y="160"/>
                  </a:cubicBezTo>
                  <a:cubicBezTo>
                    <a:pt x="50" y="160"/>
                    <a:pt x="44" y="154"/>
                    <a:pt x="44" y="154"/>
                  </a:cubicBezTo>
                  <a:cubicBezTo>
                    <a:pt x="32" y="130"/>
                    <a:pt x="19" y="118"/>
                    <a:pt x="13" y="95"/>
                  </a:cubicBezTo>
                  <a:cubicBezTo>
                    <a:pt x="7" y="89"/>
                    <a:pt x="7" y="83"/>
                    <a:pt x="0" y="83"/>
                  </a:cubicBezTo>
                  <a:cubicBezTo>
                    <a:pt x="0" y="77"/>
                    <a:pt x="0" y="71"/>
                    <a:pt x="0" y="71"/>
                  </a:cubicBezTo>
                  <a:cubicBezTo>
                    <a:pt x="0" y="48"/>
                    <a:pt x="7" y="24"/>
                    <a:pt x="0" y="0"/>
                  </a:cubicBezTo>
                  <a:cubicBezTo>
                    <a:pt x="7" y="18"/>
                    <a:pt x="32" y="24"/>
                    <a:pt x="44" y="36"/>
                  </a:cubicBezTo>
                  <a:cubicBezTo>
                    <a:pt x="63" y="48"/>
                    <a:pt x="69" y="77"/>
                    <a:pt x="75" y="101"/>
                  </a:cubicBezTo>
                  <a:cubicBezTo>
                    <a:pt x="88" y="142"/>
                    <a:pt x="112" y="183"/>
                    <a:pt x="88" y="224"/>
                  </a:cubicBezTo>
                  <a:cubicBezTo>
                    <a:pt x="88" y="224"/>
                    <a:pt x="88" y="219"/>
                    <a:pt x="88" y="21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9" name="Freeform 733"/>
            <p:cNvSpPr>
              <a:spLocks/>
            </p:cNvSpPr>
            <p:nvPr/>
          </p:nvSpPr>
          <p:spPr bwMode="auto">
            <a:xfrm>
              <a:off x="6457951" y="5260976"/>
              <a:ext cx="39688" cy="153988"/>
            </a:xfrm>
            <a:custGeom>
              <a:avLst/>
              <a:gdLst>
                <a:gd name="T0" fmla="*/ 2147483647 w 64"/>
                <a:gd name="T1" fmla="*/ 2147483647 h 240"/>
                <a:gd name="T2" fmla="*/ 2147483647 w 64"/>
                <a:gd name="T3" fmla="*/ 2147483647 h 240"/>
                <a:gd name="T4" fmla="*/ 2147483647 w 64"/>
                <a:gd name="T5" fmla="*/ 2147483647 h 240"/>
                <a:gd name="T6" fmla="*/ 2147483647 w 64"/>
                <a:gd name="T7" fmla="*/ 2147483647 h 240"/>
                <a:gd name="T8" fmla="*/ 2147483647 w 64"/>
                <a:gd name="T9" fmla="*/ 2147483647 h 240"/>
                <a:gd name="T10" fmla="*/ 0 w 64"/>
                <a:gd name="T11" fmla="*/ 0 h 240"/>
                <a:gd name="T12" fmla="*/ 2147483647 w 64"/>
                <a:gd name="T13" fmla="*/ 2147483647 h 240"/>
                <a:gd name="T14" fmla="*/ 2147483647 w 64"/>
                <a:gd name="T15" fmla="*/ 2147483647 h 240"/>
                <a:gd name="T16" fmla="*/ 2147483647 w 64"/>
                <a:gd name="T17" fmla="*/ 2147483647 h 240"/>
                <a:gd name="T18" fmla="*/ 2147483647 w 64"/>
                <a:gd name="T19" fmla="*/ 2147483647 h 240"/>
                <a:gd name="T20" fmla="*/ 2147483647 w 64"/>
                <a:gd name="T21" fmla="*/ 2147483647 h 240"/>
                <a:gd name="T22" fmla="*/ 2147483647 w 64"/>
                <a:gd name="T23" fmla="*/ 2147483647 h 240"/>
                <a:gd name="T24" fmla="*/ 2147483647 w 64"/>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240"/>
                <a:gd name="T41" fmla="*/ 64 w 64"/>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240">
                  <a:moveTo>
                    <a:pt x="60" y="234"/>
                  </a:moveTo>
                  <a:cubicBezTo>
                    <a:pt x="60" y="234"/>
                    <a:pt x="60" y="234"/>
                    <a:pt x="55" y="228"/>
                  </a:cubicBezTo>
                  <a:cubicBezTo>
                    <a:pt x="30" y="216"/>
                    <a:pt x="30" y="173"/>
                    <a:pt x="25" y="148"/>
                  </a:cubicBezTo>
                  <a:cubicBezTo>
                    <a:pt x="20" y="136"/>
                    <a:pt x="15" y="130"/>
                    <a:pt x="15" y="117"/>
                  </a:cubicBezTo>
                  <a:cubicBezTo>
                    <a:pt x="10" y="99"/>
                    <a:pt x="5" y="87"/>
                    <a:pt x="5" y="68"/>
                  </a:cubicBezTo>
                  <a:cubicBezTo>
                    <a:pt x="5" y="44"/>
                    <a:pt x="0" y="25"/>
                    <a:pt x="0" y="0"/>
                  </a:cubicBezTo>
                  <a:cubicBezTo>
                    <a:pt x="0" y="7"/>
                    <a:pt x="15" y="19"/>
                    <a:pt x="20" y="25"/>
                  </a:cubicBezTo>
                  <a:cubicBezTo>
                    <a:pt x="25" y="31"/>
                    <a:pt x="25" y="31"/>
                    <a:pt x="35" y="31"/>
                  </a:cubicBezTo>
                  <a:cubicBezTo>
                    <a:pt x="35" y="37"/>
                    <a:pt x="40" y="31"/>
                    <a:pt x="40" y="37"/>
                  </a:cubicBezTo>
                  <a:cubicBezTo>
                    <a:pt x="45" y="50"/>
                    <a:pt x="45" y="62"/>
                    <a:pt x="50" y="80"/>
                  </a:cubicBezTo>
                  <a:cubicBezTo>
                    <a:pt x="55" y="99"/>
                    <a:pt x="60" y="124"/>
                    <a:pt x="60" y="148"/>
                  </a:cubicBezTo>
                  <a:cubicBezTo>
                    <a:pt x="64" y="179"/>
                    <a:pt x="64" y="210"/>
                    <a:pt x="64" y="240"/>
                  </a:cubicBezTo>
                  <a:cubicBezTo>
                    <a:pt x="64" y="240"/>
                    <a:pt x="60" y="234"/>
                    <a:pt x="60" y="2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0" name="Freeform 734"/>
            <p:cNvSpPr>
              <a:spLocks/>
            </p:cNvSpPr>
            <p:nvPr/>
          </p:nvSpPr>
          <p:spPr bwMode="auto">
            <a:xfrm>
              <a:off x="6488113" y="5219701"/>
              <a:ext cx="30163" cy="184150"/>
            </a:xfrm>
            <a:custGeom>
              <a:avLst/>
              <a:gdLst>
                <a:gd name="T0" fmla="*/ 2147483647 w 48"/>
                <a:gd name="T1" fmla="*/ 2147483647 h 288"/>
                <a:gd name="T2" fmla="*/ 2147483647 w 48"/>
                <a:gd name="T3" fmla="*/ 2147483647 h 288"/>
                <a:gd name="T4" fmla="*/ 2147483647 w 48"/>
                <a:gd name="T5" fmla="*/ 2147483647 h 288"/>
                <a:gd name="T6" fmla="*/ 2147483647 w 48"/>
                <a:gd name="T7" fmla="*/ 2147483647 h 288"/>
                <a:gd name="T8" fmla="*/ 2147483647 w 48"/>
                <a:gd name="T9" fmla="*/ 0 h 288"/>
                <a:gd name="T10" fmla="*/ 0 w 48"/>
                <a:gd name="T11" fmla="*/ 2147483647 h 288"/>
                <a:gd name="T12" fmla="*/ 2147483647 w 48"/>
                <a:gd name="T13" fmla="*/ 2147483647 h 288"/>
                <a:gd name="T14" fmla="*/ 2147483647 w 48"/>
                <a:gd name="T15" fmla="*/ 2147483647 h 288"/>
                <a:gd name="T16" fmla="*/ 2147483647 w 48"/>
                <a:gd name="T17" fmla="*/ 2147483647 h 288"/>
                <a:gd name="T18" fmla="*/ 2147483647 w 48"/>
                <a:gd name="T19" fmla="*/ 2147483647 h 288"/>
                <a:gd name="T20" fmla="*/ 2147483647 w 48"/>
                <a:gd name="T21" fmla="*/ 2147483647 h 288"/>
                <a:gd name="T22" fmla="*/ 2147483647 w 48"/>
                <a:gd name="T23" fmla="*/ 2147483647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288"/>
                <a:gd name="T38" fmla="*/ 48 w 4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288">
                  <a:moveTo>
                    <a:pt x="38" y="288"/>
                  </a:moveTo>
                  <a:cubicBezTo>
                    <a:pt x="43" y="263"/>
                    <a:pt x="43" y="232"/>
                    <a:pt x="48" y="207"/>
                  </a:cubicBezTo>
                  <a:cubicBezTo>
                    <a:pt x="48" y="188"/>
                    <a:pt x="48" y="163"/>
                    <a:pt x="43" y="138"/>
                  </a:cubicBezTo>
                  <a:cubicBezTo>
                    <a:pt x="43" y="132"/>
                    <a:pt x="43" y="132"/>
                    <a:pt x="43" y="126"/>
                  </a:cubicBezTo>
                  <a:cubicBezTo>
                    <a:pt x="38" y="88"/>
                    <a:pt x="32" y="44"/>
                    <a:pt x="16" y="0"/>
                  </a:cubicBezTo>
                  <a:cubicBezTo>
                    <a:pt x="22" y="32"/>
                    <a:pt x="0" y="57"/>
                    <a:pt x="0" y="82"/>
                  </a:cubicBezTo>
                  <a:cubicBezTo>
                    <a:pt x="0" y="94"/>
                    <a:pt x="6" y="113"/>
                    <a:pt x="6" y="132"/>
                  </a:cubicBezTo>
                  <a:cubicBezTo>
                    <a:pt x="6" y="132"/>
                    <a:pt x="11" y="132"/>
                    <a:pt x="11" y="132"/>
                  </a:cubicBezTo>
                  <a:cubicBezTo>
                    <a:pt x="11" y="138"/>
                    <a:pt x="11" y="144"/>
                    <a:pt x="11" y="144"/>
                  </a:cubicBezTo>
                  <a:cubicBezTo>
                    <a:pt x="22" y="176"/>
                    <a:pt x="22" y="213"/>
                    <a:pt x="27" y="245"/>
                  </a:cubicBezTo>
                  <a:cubicBezTo>
                    <a:pt x="27" y="263"/>
                    <a:pt x="32" y="276"/>
                    <a:pt x="38" y="288"/>
                  </a:cubicBezTo>
                  <a:cubicBezTo>
                    <a:pt x="38" y="288"/>
                    <a:pt x="38" y="288"/>
                    <a:pt x="38" y="288"/>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1" name="Freeform 735"/>
            <p:cNvSpPr>
              <a:spLocks/>
            </p:cNvSpPr>
            <p:nvPr/>
          </p:nvSpPr>
          <p:spPr bwMode="auto">
            <a:xfrm>
              <a:off x="6397626" y="5435601"/>
              <a:ext cx="50800" cy="61913"/>
            </a:xfrm>
            <a:custGeom>
              <a:avLst/>
              <a:gdLst>
                <a:gd name="T0" fmla="*/ 0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2147483647 h 96"/>
                <a:gd name="T16" fmla="*/ 0 w 80"/>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96"/>
                <a:gd name="T29" fmla="*/ 80 w 8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96">
                  <a:moveTo>
                    <a:pt x="0" y="0"/>
                  </a:moveTo>
                  <a:cubicBezTo>
                    <a:pt x="6" y="17"/>
                    <a:pt x="6" y="29"/>
                    <a:pt x="16" y="40"/>
                  </a:cubicBezTo>
                  <a:cubicBezTo>
                    <a:pt x="16" y="46"/>
                    <a:pt x="22" y="46"/>
                    <a:pt x="22" y="46"/>
                  </a:cubicBezTo>
                  <a:cubicBezTo>
                    <a:pt x="22" y="51"/>
                    <a:pt x="27" y="51"/>
                    <a:pt x="27" y="51"/>
                  </a:cubicBezTo>
                  <a:cubicBezTo>
                    <a:pt x="27" y="57"/>
                    <a:pt x="27" y="63"/>
                    <a:pt x="32" y="68"/>
                  </a:cubicBezTo>
                  <a:cubicBezTo>
                    <a:pt x="38" y="80"/>
                    <a:pt x="48" y="85"/>
                    <a:pt x="54" y="96"/>
                  </a:cubicBezTo>
                  <a:cubicBezTo>
                    <a:pt x="43" y="80"/>
                    <a:pt x="80" y="63"/>
                    <a:pt x="32" y="12"/>
                  </a:cubicBezTo>
                  <a:cubicBezTo>
                    <a:pt x="32" y="12"/>
                    <a:pt x="32" y="12"/>
                    <a:pt x="32" y="12"/>
                  </a:cubicBezTo>
                  <a:cubicBezTo>
                    <a:pt x="22" y="6"/>
                    <a:pt x="11" y="6"/>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2" name="Freeform 736"/>
            <p:cNvSpPr>
              <a:spLocks/>
            </p:cNvSpPr>
            <p:nvPr/>
          </p:nvSpPr>
          <p:spPr bwMode="auto">
            <a:xfrm>
              <a:off x="6427788" y="5424488"/>
              <a:ext cx="50800" cy="82550"/>
            </a:xfrm>
            <a:custGeom>
              <a:avLst/>
              <a:gdLst>
                <a:gd name="T0" fmla="*/ 0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0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0" y="0"/>
                  </a:moveTo>
                  <a:cubicBezTo>
                    <a:pt x="7" y="20"/>
                    <a:pt x="7" y="26"/>
                    <a:pt x="7" y="32"/>
                  </a:cubicBezTo>
                  <a:cubicBezTo>
                    <a:pt x="13" y="39"/>
                    <a:pt x="7" y="45"/>
                    <a:pt x="13" y="52"/>
                  </a:cubicBezTo>
                  <a:cubicBezTo>
                    <a:pt x="13" y="52"/>
                    <a:pt x="13" y="58"/>
                    <a:pt x="13" y="58"/>
                  </a:cubicBezTo>
                  <a:cubicBezTo>
                    <a:pt x="19" y="64"/>
                    <a:pt x="19" y="71"/>
                    <a:pt x="25" y="84"/>
                  </a:cubicBezTo>
                  <a:cubicBezTo>
                    <a:pt x="25" y="84"/>
                    <a:pt x="31" y="90"/>
                    <a:pt x="31" y="90"/>
                  </a:cubicBezTo>
                  <a:cubicBezTo>
                    <a:pt x="37" y="96"/>
                    <a:pt x="37" y="96"/>
                    <a:pt x="37" y="103"/>
                  </a:cubicBezTo>
                  <a:cubicBezTo>
                    <a:pt x="50" y="109"/>
                    <a:pt x="50" y="122"/>
                    <a:pt x="62" y="128"/>
                  </a:cubicBezTo>
                  <a:cubicBezTo>
                    <a:pt x="62" y="128"/>
                    <a:pt x="62" y="128"/>
                    <a:pt x="62" y="128"/>
                  </a:cubicBezTo>
                  <a:cubicBezTo>
                    <a:pt x="62" y="128"/>
                    <a:pt x="68" y="128"/>
                    <a:pt x="68" y="128"/>
                  </a:cubicBezTo>
                  <a:cubicBezTo>
                    <a:pt x="68" y="122"/>
                    <a:pt x="74" y="109"/>
                    <a:pt x="74" y="103"/>
                  </a:cubicBezTo>
                  <a:cubicBezTo>
                    <a:pt x="80" y="90"/>
                    <a:pt x="68" y="77"/>
                    <a:pt x="68" y="64"/>
                  </a:cubicBezTo>
                  <a:cubicBezTo>
                    <a:pt x="62" y="64"/>
                    <a:pt x="68" y="64"/>
                    <a:pt x="62" y="58"/>
                  </a:cubicBezTo>
                  <a:cubicBezTo>
                    <a:pt x="56" y="45"/>
                    <a:pt x="50" y="39"/>
                    <a:pt x="37" y="32"/>
                  </a:cubicBezTo>
                  <a:cubicBezTo>
                    <a:pt x="31" y="26"/>
                    <a:pt x="19" y="13"/>
                    <a:pt x="13" y="7"/>
                  </a:cubicBezTo>
                  <a:cubicBezTo>
                    <a:pt x="13" y="7"/>
                    <a:pt x="7" y="0"/>
                    <a:pt x="7" y="0"/>
                  </a:cubicBezTo>
                  <a:cubicBezTo>
                    <a:pt x="7" y="0"/>
                    <a:pt x="7"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3" name="Freeform 737"/>
            <p:cNvSpPr>
              <a:spLocks/>
            </p:cNvSpPr>
            <p:nvPr/>
          </p:nvSpPr>
          <p:spPr bwMode="auto">
            <a:xfrm>
              <a:off x="6457951" y="5424488"/>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0 h 112"/>
                <a:gd name="T16" fmla="*/ 0 w 64"/>
                <a:gd name="T17" fmla="*/ 2147483647 h 112"/>
                <a:gd name="T18" fmla="*/ 0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12"/>
                <a:gd name="T50" fmla="*/ 64 w 64"/>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12">
                  <a:moveTo>
                    <a:pt x="58" y="112"/>
                  </a:moveTo>
                  <a:cubicBezTo>
                    <a:pt x="64" y="101"/>
                    <a:pt x="64" y="83"/>
                    <a:pt x="64" y="71"/>
                  </a:cubicBezTo>
                  <a:cubicBezTo>
                    <a:pt x="58" y="65"/>
                    <a:pt x="58" y="54"/>
                    <a:pt x="58" y="48"/>
                  </a:cubicBezTo>
                  <a:cubicBezTo>
                    <a:pt x="52" y="42"/>
                    <a:pt x="45" y="36"/>
                    <a:pt x="39" y="24"/>
                  </a:cubicBezTo>
                  <a:cubicBezTo>
                    <a:pt x="39" y="18"/>
                    <a:pt x="32" y="18"/>
                    <a:pt x="32" y="12"/>
                  </a:cubicBezTo>
                  <a:cubicBezTo>
                    <a:pt x="32" y="12"/>
                    <a:pt x="32" y="24"/>
                    <a:pt x="32" y="24"/>
                  </a:cubicBezTo>
                  <a:cubicBezTo>
                    <a:pt x="32" y="30"/>
                    <a:pt x="20" y="18"/>
                    <a:pt x="20" y="18"/>
                  </a:cubicBezTo>
                  <a:cubicBezTo>
                    <a:pt x="13" y="18"/>
                    <a:pt x="7" y="6"/>
                    <a:pt x="7" y="0"/>
                  </a:cubicBezTo>
                  <a:cubicBezTo>
                    <a:pt x="13" y="6"/>
                    <a:pt x="7" y="18"/>
                    <a:pt x="0" y="30"/>
                  </a:cubicBezTo>
                  <a:cubicBezTo>
                    <a:pt x="0" y="30"/>
                    <a:pt x="7" y="42"/>
                    <a:pt x="0" y="30"/>
                  </a:cubicBezTo>
                  <a:cubicBezTo>
                    <a:pt x="7" y="48"/>
                    <a:pt x="13" y="59"/>
                    <a:pt x="20" y="71"/>
                  </a:cubicBezTo>
                  <a:cubicBezTo>
                    <a:pt x="26" y="77"/>
                    <a:pt x="32" y="83"/>
                    <a:pt x="32" y="89"/>
                  </a:cubicBezTo>
                  <a:cubicBezTo>
                    <a:pt x="39" y="95"/>
                    <a:pt x="39" y="95"/>
                    <a:pt x="39" y="95"/>
                  </a:cubicBezTo>
                  <a:cubicBezTo>
                    <a:pt x="45" y="101"/>
                    <a:pt x="45" y="107"/>
                    <a:pt x="52" y="107"/>
                  </a:cubicBezTo>
                  <a:cubicBezTo>
                    <a:pt x="52" y="107"/>
                    <a:pt x="58" y="107"/>
                    <a:pt x="58" y="112"/>
                  </a:cubicBezTo>
                  <a:cubicBezTo>
                    <a:pt x="58" y="112"/>
                    <a:pt x="58" y="112"/>
                    <a:pt x="58" y="1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4" name="Freeform 738"/>
            <p:cNvSpPr>
              <a:spLocks/>
            </p:cNvSpPr>
            <p:nvPr/>
          </p:nvSpPr>
          <p:spPr bwMode="auto">
            <a:xfrm>
              <a:off x="6478588" y="5394326"/>
              <a:ext cx="39688" cy="92075"/>
            </a:xfrm>
            <a:custGeom>
              <a:avLst/>
              <a:gdLst>
                <a:gd name="T0" fmla="*/ 2147483647 w 64"/>
                <a:gd name="T1" fmla="*/ 2147483647 h 144"/>
                <a:gd name="T2" fmla="*/ 2147483647 w 64"/>
                <a:gd name="T3" fmla="*/ 0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0 w 64"/>
                <a:gd name="T17" fmla="*/ 2147483647 h 144"/>
                <a:gd name="T18" fmla="*/ 0 w 64"/>
                <a:gd name="T19" fmla="*/ 2147483647 h 144"/>
                <a:gd name="T20" fmla="*/ 0 w 64"/>
                <a:gd name="T21" fmla="*/ 2147483647 h 144"/>
                <a:gd name="T22" fmla="*/ 2147483647 w 64"/>
                <a:gd name="T23" fmla="*/ 2147483647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4"/>
                <a:gd name="T38" fmla="*/ 64 w 64"/>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4">
                  <a:moveTo>
                    <a:pt x="36" y="44"/>
                  </a:moveTo>
                  <a:cubicBezTo>
                    <a:pt x="43" y="32"/>
                    <a:pt x="36" y="13"/>
                    <a:pt x="36" y="0"/>
                  </a:cubicBezTo>
                  <a:cubicBezTo>
                    <a:pt x="36" y="0"/>
                    <a:pt x="36" y="7"/>
                    <a:pt x="43" y="7"/>
                  </a:cubicBezTo>
                  <a:cubicBezTo>
                    <a:pt x="64" y="38"/>
                    <a:pt x="50" y="69"/>
                    <a:pt x="50" y="94"/>
                  </a:cubicBezTo>
                  <a:cubicBezTo>
                    <a:pt x="50" y="113"/>
                    <a:pt x="36" y="138"/>
                    <a:pt x="43" y="144"/>
                  </a:cubicBezTo>
                  <a:cubicBezTo>
                    <a:pt x="36" y="138"/>
                    <a:pt x="29" y="132"/>
                    <a:pt x="22" y="119"/>
                  </a:cubicBezTo>
                  <a:cubicBezTo>
                    <a:pt x="22" y="113"/>
                    <a:pt x="22" y="101"/>
                    <a:pt x="15" y="94"/>
                  </a:cubicBezTo>
                  <a:cubicBezTo>
                    <a:pt x="8" y="82"/>
                    <a:pt x="15" y="69"/>
                    <a:pt x="8" y="57"/>
                  </a:cubicBezTo>
                  <a:cubicBezTo>
                    <a:pt x="8" y="57"/>
                    <a:pt x="0" y="57"/>
                    <a:pt x="0" y="51"/>
                  </a:cubicBezTo>
                  <a:cubicBezTo>
                    <a:pt x="8" y="38"/>
                    <a:pt x="8" y="32"/>
                    <a:pt x="0" y="13"/>
                  </a:cubicBezTo>
                  <a:cubicBezTo>
                    <a:pt x="0" y="13"/>
                    <a:pt x="0" y="13"/>
                    <a:pt x="0" y="13"/>
                  </a:cubicBezTo>
                  <a:cubicBezTo>
                    <a:pt x="15" y="26"/>
                    <a:pt x="22" y="44"/>
                    <a:pt x="36" y="4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5" name="Freeform 739"/>
            <p:cNvSpPr>
              <a:spLocks/>
            </p:cNvSpPr>
            <p:nvPr/>
          </p:nvSpPr>
          <p:spPr bwMode="auto">
            <a:xfrm>
              <a:off x="6278563" y="5311776"/>
              <a:ext cx="39688" cy="92075"/>
            </a:xfrm>
            <a:custGeom>
              <a:avLst/>
              <a:gdLst>
                <a:gd name="T0" fmla="*/ 2147483647 w 64"/>
                <a:gd name="T1" fmla="*/ 2147483647 h 144"/>
                <a:gd name="T2" fmla="*/ 2147483647 w 64"/>
                <a:gd name="T3" fmla="*/ 2147483647 h 144"/>
                <a:gd name="T4" fmla="*/ 0 w 64"/>
                <a:gd name="T5" fmla="*/ 0 h 144"/>
                <a:gd name="T6" fmla="*/ 0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144"/>
                <a:gd name="T29" fmla="*/ 64 w 64"/>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144">
                  <a:moveTo>
                    <a:pt x="59" y="60"/>
                  </a:moveTo>
                  <a:cubicBezTo>
                    <a:pt x="53" y="60"/>
                    <a:pt x="53" y="54"/>
                    <a:pt x="53" y="54"/>
                  </a:cubicBezTo>
                  <a:cubicBezTo>
                    <a:pt x="30" y="42"/>
                    <a:pt x="12" y="24"/>
                    <a:pt x="0" y="0"/>
                  </a:cubicBezTo>
                  <a:cubicBezTo>
                    <a:pt x="6" y="6"/>
                    <a:pt x="0" y="18"/>
                    <a:pt x="0" y="30"/>
                  </a:cubicBezTo>
                  <a:cubicBezTo>
                    <a:pt x="0" y="30"/>
                    <a:pt x="6" y="30"/>
                    <a:pt x="6" y="36"/>
                  </a:cubicBezTo>
                  <a:cubicBezTo>
                    <a:pt x="6" y="48"/>
                    <a:pt x="6" y="66"/>
                    <a:pt x="6" y="84"/>
                  </a:cubicBezTo>
                  <a:cubicBezTo>
                    <a:pt x="6" y="84"/>
                    <a:pt x="6" y="84"/>
                    <a:pt x="6" y="84"/>
                  </a:cubicBezTo>
                  <a:cubicBezTo>
                    <a:pt x="12" y="96"/>
                    <a:pt x="18" y="108"/>
                    <a:pt x="24" y="120"/>
                  </a:cubicBezTo>
                  <a:cubicBezTo>
                    <a:pt x="41" y="144"/>
                    <a:pt x="64" y="66"/>
                    <a:pt x="59" y="6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6" name="Freeform 740"/>
            <p:cNvSpPr>
              <a:spLocks/>
            </p:cNvSpPr>
            <p:nvPr/>
          </p:nvSpPr>
          <p:spPr bwMode="auto">
            <a:xfrm>
              <a:off x="6248401" y="5322888"/>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0 60000 65536"/>
                <a:gd name="T9" fmla="*/ 0 60000 65536"/>
                <a:gd name="T10" fmla="*/ 0 60000 65536"/>
                <a:gd name="T11" fmla="*/ 0 60000 65536"/>
                <a:gd name="T12" fmla="*/ 0 w 48"/>
                <a:gd name="T13" fmla="*/ 0 h 64"/>
                <a:gd name="T14" fmla="*/ 48 w 48"/>
                <a:gd name="T15" fmla="*/ 64 h 64"/>
              </a:gdLst>
              <a:ahLst/>
              <a:cxnLst>
                <a:cxn ang="T8">
                  <a:pos x="T0" y="T1"/>
                </a:cxn>
                <a:cxn ang="T9">
                  <a:pos x="T2" y="T3"/>
                </a:cxn>
                <a:cxn ang="T10">
                  <a:pos x="T4" y="T5"/>
                </a:cxn>
                <a:cxn ang="T11">
                  <a:pos x="T6" y="T7"/>
                </a:cxn>
              </a:cxnLst>
              <a:rect l="T12" t="T13" r="T14" b="T15"/>
              <a:pathLst>
                <a:path w="48" h="64">
                  <a:moveTo>
                    <a:pt x="44" y="24"/>
                  </a:moveTo>
                  <a:cubicBezTo>
                    <a:pt x="35" y="6"/>
                    <a:pt x="14" y="6"/>
                    <a:pt x="5" y="0"/>
                  </a:cubicBezTo>
                  <a:cubicBezTo>
                    <a:pt x="0" y="30"/>
                    <a:pt x="22" y="53"/>
                    <a:pt x="44" y="64"/>
                  </a:cubicBezTo>
                  <a:cubicBezTo>
                    <a:pt x="40" y="59"/>
                    <a:pt x="48" y="35"/>
                    <a:pt x="44"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7" name="Freeform 741"/>
            <p:cNvSpPr>
              <a:spLocks/>
            </p:cNvSpPr>
            <p:nvPr/>
          </p:nvSpPr>
          <p:spPr bwMode="auto">
            <a:xfrm>
              <a:off x="6238876" y="5260976"/>
              <a:ext cx="39688" cy="61913"/>
            </a:xfrm>
            <a:custGeom>
              <a:avLst/>
              <a:gdLst>
                <a:gd name="T0" fmla="*/ 2147483647 w 64"/>
                <a:gd name="T1" fmla="*/ 0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2147483647 h 96"/>
                <a:gd name="T14" fmla="*/ 2147483647 w 64"/>
                <a:gd name="T15" fmla="*/ 0 h 96"/>
                <a:gd name="T16" fmla="*/ 2147483647 w 64"/>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96"/>
                <a:gd name="T29" fmla="*/ 64 w 64"/>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96">
                  <a:moveTo>
                    <a:pt x="7" y="0"/>
                  </a:moveTo>
                  <a:cubicBezTo>
                    <a:pt x="0" y="12"/>
                    <a:pt x="0" y="23"/>
                    <a:pt x="7" y="34"/>
                  </a:cubicBezTo>
                  <a:cubicBezTo>
                    <a:pt x="13" y="46"/>
                    <a:pt x="20" y="57"/>
                    <a:pt x="26" y="74"/>
                  </a:cubicBezTo>
                  <a:cubicBezTo>
                    <a:pt x="26" y="80"/>
                    <a:pt x="39" y="85"/>
                    <a:pt x="52" y="91"/>
                  </a:cubicBezTo>
                  <a:cubicBezTo>
                    <a:pt x="52" y="91"/>
                    <a:pt x="58" y="96"/>
                    <a:pt x="64" y="96"/>
                  </a:cubicBezTo>
                  <a:cubicBezTo>
                    <a:pt x="58" y="96"/>
                    <a:pt x="64" y="74"/>
                    <a:pt x="64" y="68"/>
                  </a:cubicBezTo>
                  <a:cubicBezTo>
                    <a:pt x="64" y="63"/>
                    <a:pt x="58" y="63"/>
                    <a:pt x="58" y="57"/>
                  </a:cubicBezTo>
                  <a:cubicBezTo>
                    <a:pt x="39" y="40"/>
                    <a:pt x="20" y="23"/>
                    <a:pt x="7" y="0"/>
                  </a:cubicBezTo>
                  <a:cubicBezTo>
                    <a:pt x="7" y="0"/>
                    <a:pt x="7" y="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8" name="Freeform 742"/>
            <p:cNvSpPr>
              <a:spLocks/>
            </p:cNvSpPr>
            <p:nvPr/>
          </p:nvSpPr>
          <p:spPr bwMode="auto">
            <a:xfrm>
              <a:off x="6318251" y="5364163"/>
              <a:ext cx="39688" cy="80963"/>
            </a:xfrm>
            <a:custGeom>
              <a:avLst/>
              <a:gdLst>
                <a:gd name="T0" fmla="*/ 0 w 64"/>
                <a:gd name="T1" fmla="*/ 0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0 w 64"/>
                <a:gd name="T15" fmla="*/ 0 h 12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28"/>
                <a:gd name="T26" fmla="*/ 64 w 6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28">
                  <a:moveTo>
                    <a:pt x="0" y="0"/>
                  </a:moveTo>
                  <a:cubicBezTo>
                    <a:pt x="0" y="7"/>
                    <a:pt x="0" y="7"/>
                    <a:pt x="7" y="7"/>
                  </a:cubicBezTo>
                  <a:cubicBezTo>
                    <a:pt x="7" y="13"/>
                    <a:pt x="13" y="13"/>
                    <a:pt x="13" y="20"/>
                  </a:cubicBezTo>
                  <a:cubicBezTo>
                    <a:pt x="26" y="32"/>
                    <a:pt x="39" y="45"/>
                    <a:pt x="52" y="58"/>
                  </a:cubicBezTo>
                  <a:cubicBezTo>
                    <a:pt x="64" y="71"/>
                    <a:pt x="58" y="109"/>
                    <a:pt x="45" y="128"/>
                  </a:cubicBezTo>
                  <a:cubicBezTo>
                    <a:pt x="45" y="128"/>
                    <a:pt x="26" y="96"/>
                    <a:pt x="13" y="77"/>
                  </a:cubicBezTo>
                  <a:cubicBezTo>
                    <a:pt x="7" y="58"/>
                    <a:pt x="13" y="45"/>
                    <a:pt x="7" y="26"/>
                  </a:cubicBezTo>
                  <a:cubicBezTo>
                    <a:pt x="0" y="20"/>
                    <a:pt x="0"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9" name="Freeform 743"/>
            <p:cNvSpPr>
              <a:spLocks/>
            </p:cNvSpPr>
            <p:nvPr/>
          </p:nvSpPr>
          <p:spPr bwMode="auto">
            <a:xfrm>
              <a:off x="6257926" y="5383213"/>
              <a:ext cx="69850" cy="52388"/>
            </a:xfrm>
            <a:custGeom>
              <a:avLst/>
              <a:gdLst>
                <a:gd name="T0" fmla="*/ 2147483647 w 112"/>
                <a:gd name="T1" fmla="*/ 0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2147483647 w 112"/>
                <a:gd name="T13" fmla="*/ 2147483647 h 80"/>
                <a:gd name="T14" fmla="*/ 2147483647 w 11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94" y="0"/>
                  </a:moveTo>
                  <a:cubicBezTo>
                    <a:pt x="81" y="16"/>
                    <a:pt x="75" y="38"/>
                    <a:pt x="50" y="43"/>
                  </a:cubicBezTo>
                  <a:cubicBezTo>
                    <a:pt x="38" y="48"/>
                    <a:pt x="19" y="54"/>
                    <a:pt x="7" y="70"/>
                  </a:cubicBezTo>
                  <a:cubicBezTo>
                    <a:pt x="7" y="75"/>
                    <a:pt x="0" y="75"/>
                    <a:pt x="0" y="80"/>
                  </a:cubicBezTo>
                  <a:cubicBezTo>
                    <a:pt x="0" y="80"/>
                    <a:pt x="50" y="80"/>
                    <a:pt x="75" y="75"/>
                  </a:cubicBezTo>
                  <a:cubicBezTo>
                    <a:pt x="88" y="70"/>
                    <a:pt x="100" y="70"/>
                    <a:pt x="112" y="64"/>
                  </a:cubicBezTo>
                  <a:cubicBezTo>
                    <a:pt x="112" y="64"/>
                    <a:pt x="100" y="22"/>
                    <a:pt x="94" y="6"/>
                  </a:cubicBezTo>
                  <a:cubicBezTo>
                    <a:pt x="94" y="6"/>
                    <a:pt x="94" y="0"/>
                    <a:pt x="9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0" name="Freeform 744"/>
            <p:cNvSpPr>
              <a:spLocks/>
            </p:cNvSpPr>
            <p:nvPr/>
          </p:nvSpPr>
          <p:spPr bwMode="auto">
            <a:xfrm>
              <a:off x="6208713" y="5394326"/>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0 w 112"/>
                <a:gd name="T11" fmla="*/ 2147483647 h 48"/>
                <a:gd name="T12" fmla="*/ 0 w 112"/>
                <a:gd name="T13" fmla="*/ 2147483647 h 48"/>
                <a:gd name="T14" fmla="*/ 0 60000 65536"/>
                <a:gd name="T15" fmla="*/ 0 60000 65536"/>
                <a:gd name="T16" fmla="*/ 0 60000 65536"/>
                <a:gd name="T17" fmla="*/ 0 60000 65536"/>
                <a:gd name="T18" fmla="*/ 0 60000 65536"/>
                <a:gd name="T19" fmla="*/ 0 60000 65536"/>
                <a:gd name="T20" fmla="*/ 0 60000 65536"/>
                <a:gd name="T21" fmla="*/ 0 w 112"/>
                <a:gd name="T22" fmla="*/ 0 h 48"/>
                <a:gd name="T23" fmla="*/ 112 w 11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48">
                  <a:moveTo>
                    <a:pt x="0" y="24"/>
                  </a:moveTo>
                  <a:cubicBezTo>
                    <a:pt x="6" y="29"/>
                    <a:pt x="11" y="29"/>
                    <a:pt x="16" y="29"/>
                  </a:cubicBezTo>
                  <a:cubicBezTo>
                    <a:pt x="38" y="39"/>
                    <a:pt x="59" y="44"/>
                    <a:pt x="86" y="44"/>
                  </a:cubicBezTo>
                  <a:cubicBezTo>
                    <a:pt x="91" y="48"/>
                    <a:pt x="91" y="39"/>
                    <a:pt x="96" y="34"/>
                  </a:cubicBezTo>
                  <a:cubicBezTo>
                    <a:pt x="102" y="34"/>
                    <a:pt x="112" y="29"/>
                    <a:pt x="112" y="29"/>
                  </a:cubicBezTo>
                  <a:cubicBezTo>
                    <a:pt x="80" y="15"/>
                    <a:pt x="32" y="0"/>
                    <a:pt x="0" y="20"/>
                  </a:cubicBezTo>
                  <a:cubicBezTo>
                    <a:pt x="0" y="20"/>
                    <a:pt x="0" y="24"/>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1" name="Freeform 745"/>
            <p:cNvSpPr>
              <a:spLocks/>
            </p:cNvSpPr>
            <p:nvPr/>
          </p:nvSpPr>
          <p:spPr bwMode="auto">
            <a:xfrm>
              <a:off x="6227763" y="5364163"/>
              <a:ext cx="69850" cy="39688"/>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2147483647 w 112"/>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64"/>
                <a:gd name="T26" fmla="*/ 112 w 112"/>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64">
                  <a:moveTo>
                    <a:pt x="107" y="55"/>
                  </a:moveTo>
                  <a:cubicBezTo>
                    <a:pt x="89" y="50"/>
                    <a:pt x="95" y="25"/>
                    <a:pt x="77" y="15"/>
                  </a:cubicBezTo>
                  <a:cubicBezTo>
                    <a:pt x="59" y="0"/>
                    <a:pt x="18" y="10"/>
                    <a:pt x="6" y="25"/>
                  </a:cubicBezTo>
                  <a:cubicBezTo>
                    <a:pt x="0" y="30"/>
                    <a:pt x="24" y="45"/>
                    <a:pt x="36" y="50"/>
                  </a:cubicBezTo>
                  <a:cubicBezTo>
                    <a:pt x="54" y="55"/>
                    <a:pt x="65" y="60"/>
                    <a:pt x="83" y="64"/>
                  </a:cubicBezTo>
                  <a:cubicBezTo>
                    <a:pt x="89" y="64"/>
                    <a:pt x="89" y="64"/>
                    <a:pt x="95" y="64"/>
                  </a:cubicBezTo>
                  <a:cubicBezTo>
                    <a:pt x="95" y="64"/>
                    <a:pt x="107" y="60"/>
                    <a:pt x="112" y="55"/>
                  </a:cubicBezTo>
                  <a:cubicBezTo>
                    <a:pt x="112" y="55"/>
                    <a:pt x="107" y="55"/>
                    <a:pt x="107" y="5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2" name="Freeform 746"/>
            <p:cNvSpPr>
              <a:spLocks/>
            </p:cNvSpPr>
            <p:nvPr/>
          </p:nvSpPr>
          <p:spPr bwMode="auto">
            <a:xfrm>
              <a:off x="61785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27" y="0"/>
                  </a:moveTo>
                  <a:cubicBezTo>
                    <a:pt x="16" y="0"/>
                    <a:pt x="0" y="0"/>
                    <a:pt x="0" y="8"/>
                  </a:cubicBezTo>
                  <a:cubicBezTo>
                    <a:pt x="0" y="12"/>
                    <a:pt x="6" y="16"/>
                    <a:pt x="11" y="16"/>
                  </a:cubicBezTo>
                  <a:cubicBezTo>
                    <a:pt x="16" y="16"/>
                    <a:pt x="22" y="16"/>
                    <a:pt x="27" y="8"/>
                  </a:cubicBezTo>
                  <a:cubicBezTo>
                    <a:pt x="27" y="8"/>
                    <a:pt x="27" y="8"/>
                    <a:pt x="27" y="8"/>
                  </a:cubicBezTo>
                  <a:cubicBezTo>
                    <a:pt x="32" y="4"/>
                    <a:pt x="27" y="0"/>
                    <a:pt x="2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3" name="Freeform 747"/>
            <p:cNvSpPr>
              <a:spLocks/>
            </p:cNvSpPr>
            <p:nvPr/>
          </p:nvSpPr>
          <p:spPr bwMode="auto">
            <a:xfrm>
              <a:off x="6148388" y="5364163"/>
              <a:ext cx="39688" cy="39688"/>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0 60000 65536"/>
                <a:gd name="T15" fmla="*/ 0 60000 65536"/>
                <a:gd name="T16" fmla="*/ 0 60000 65536"/>
                <a:gd name="T17" fmla="*/ 0 60000 65536"/>
                <a:gd name="T18" fmla="*/ 0 60000 65536"/>
                <a:gd name="T19" fmla="*/ 0 60000 65536"/>
                <a:gd name="T20" fmla="*/ 0 60000 65536"/>
                <a:gd name="T21" fmla="*/ 0 w 64"/>
                <a:gd name="T22" fmla="*/ 0 h 64"/>
                <a:gd name="T23" fmla="*/ 64 w 6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64">
                  <a:moveTo>
                    <a:pt x="59" y="24"/>
                  </a:moveTo>
                  <a:cubicBezTo>
                    <a:pt x="53" y="24"/>
                    <a:pt x="53" y="12"/>
                    <a:pt x="53" y="6"/>
                  </a:cubicBezTo>
                  <a:cubicBezTo>
                    <a:pt x="41" y="0"/>
                    <a:pt x="12" y="12"/>
                    <a:pt x="6" y="24"/>
                  </a:cubicBezTo>
                  <a:cubicBezTo>
                    <a:pt x="0" y="30"/>
                    <a:pt x="6" y="53"/>
                    <a:pt x="18" y="59"/>
                  </a:cubicBezTo>
                  <a:cubicBezTo>
                    <a:pt x="30" y="64"/>
                    <a:pt x="47" y="47"/>
                    <a:pt x="59" y="41"/>
                  </a:cubicBezTo>
                  <a:cubicBezTo>
                    <a:pt x="59" y="35"/>
                    <a:pt x="64" y="30"/>
                    <a:pt x="64" y="30"/>
                  </a:cubicBezTo>
                  <a:cubicBezTo>
                    <a:pt x="64" y="24"/>
                    <a:pt x="59" y="30"/>
                    <a:pt x="59"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4" name="Freeform 748"/>
            <p:cNvSpPr>
              <a:spLocks/>
            </p:cNvSpPr>
            <p:nvPr/>
          </p:nvSpPr>
          <p:spPr bwMode="auto">
            <a:xfrm>
              <a:off x="6218238" y="5383213"/>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2147483647 w 48"/>
                <a:gd name="T11" fmla="*/ 2147483647 h 16"/>
                <a:gd name="T12" fmla="*/ 0 60000 65536"/>
                <a:gd name="T13" fmla="*/ 0 60000 65536"/>
                <a:gd name="T14" fmla="*/ 0 60000 65536"/>
                <a:gd name="T15" fmla="*/ 0 60000 65536"/>
                <a:gd name="T16" fmla="*/ 0 60000 65536"/>
                <a:gd name="T17" fmla="*/ 0 60000 65536"/>
                <a:gd name="T18" fmla="*/ 0 w 48"/>
                <a:gd name="T19" fmla="*/ 0 h 16"/>
                <a:gd name="T20" fmla="*/ 48 w 4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8" h="16">
                  <a:moveTo>
                    <a:pt x="48" y="12"/>
                  </a:moveTo>
                  <a:cubicBezTo>
                    <a:pt x="48" y="12"/>
                    <a:pt x="42" y="12"/>
                    <a:pt x="35" y="8"/>
                  </a:cubicBezTo>
                  <a:cubicBezTo>
                    <a:pt x="28" y="0"/>
                    <a:pt x="14" y="8"/>
                    <a:pt x="0" y="16"/>
                  </a:cubicBezTo>
                  <a:cubicBezTo>
                    <a:pt x="21" y="16"/>
                    <a:pt x="35" y="16"/>
                    <a:pt x="48" y="16"/>
                  </a:cubicBezTo>
                  <a:cubicBezTo>
                    <a:pt x="48" y="16"/>
                    <a:pt x="48" y="16"/>
                    <a:pt x="48" y="16"/>
                  </a:cubicBezTo>
                  <a:cubicBezTo>
                    <a:pt x="48" y="16"/>
                    <a:pt x="48" y="16"/>
                    <a:pt x="48"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5" name="Freeform 749"/>
            <p:cNvSpPr>
              <a:spLocks/>
            </p:cNvSpPr>
            <p:nvPr/>
          </p:nvSpPr>
          <p:spPr bwMode="auto">
            <a:xfrm>
              <a:off x="6218238" y="5343526"/>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21" y="0"/>
                  </a:moveTo>
                  <a:cubicBezTo>
                    <a:pt x="14" y="5"/>
                    <a:pt x="0" y="15"/>
                    <a:pt x="14" y="20"/>
                  </a:cubicBezTo>
                  <a:cubicBezTo>
                    <a:pt x="21" y="20"/>
                    <a:pt x="21" y="24"/>
                    <a:pt x="21" y="24"/>
                  </a:cubicBezTo>
                  <a:cubicBezTo>
                    <a:pt x="21" y="24"/>
                    <a:pt x="21" y="29"/>
                    <a:pt x="21" y="29"/>
                  </a:cubicBezTo>
                  <a:cubicBezTo>
                    <a:pt x="21" y="34"/>
                    <a:pt x="7" y="39"/>
                    <a:pt x="7" y="44"/>
                  </a:cubicBezTo>
                  <a:cubicBezTo>
                    <a:pt x="14" y="48"/>
                    <a:pt x="21" y="44"/>
                    <a:pt x="28" y="39"/>
                  </a:cubicBezTo>
                  <a:cubicBezTo>
                    <a:pt x="28" y="39"/>
                    <a:pt x="28" y="34"/>
                    <a:pt x="28" y="34"/>
                  </a:cubicBezTo>
                  <a:cubicBezTo>
                    <a:pt x="35" y="34"/>
                    <a:pt x="35" y="34"/>
                    <a:pt x="35" y="34"/>
                  </a:cubicBezTo>
                  <a:cubicBezTo>
                    <a:pt x="48" y="20"/>
                    <a:pt x="35" y="5"/>
                    <a:pt x="21"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6" name="Freeform 750"/>
            <p:cNvSpPr>
              <a:spLocks/>
            </p:cNvSpPr>
            <p:nvPr/>
          </p:nvSpPr>
          <p:spPr bwMode="auto">
            <a:xfrm>
              <a:off x="6218238" y="5353051"/>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6"/>
                  </a:moveTo>
                  <a:cubicBezTo>
                    <a:pt x="16" y="8"/>
                    <a:pt x="12" y="0"/>
                    <a:pt x="8" y="8"/>
                  </a:cubicBezTo>
                  <a:cubicBezTo>
                    <a:pt x="8" y="8"/>
                    <a:pt x="4" y="16"/>
                    <a:pt x="0" y="24"/>
                  </a:cubicBezTo>
                  <a:cubicBezTo>
                    <a:pt x="0" y="24"/>
                    <a:pt x="4" y="24"/>
                    <a:pt x="4" y="32"/>
                  </a:cubicBezTo>
                  <a:cubicBezTo>
                    <a:pt x="8" y="32"/>
                    <a:pt x="16" y="24"/>
                    <a:pt x="16" y="1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7" name="Freeform 751"/>
            <p:cNvSpPr>
              <a:spLocks/>
            </p:cNvSpPr>
            <p:nvPr/>
          </p:nvSpPr>
          <p:spPr bwMode="auto">
            <a:xfrm>
              <a:off x="6188076" y="5364163"/>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0 w 64"/>
                <a:gd name="T11" fmla="*/ 2147483647 h 48"/>
                <a:gd name="T12" fmla="*/ 2147483647 w 64"/>
                <a:gd name="T13" fmla="*/ 0 h 48"/>
                <a:gd name="T14" fmla="*/ 2147483647 w 6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43" y="0"/>
                  </a:moveTo>
                  <a:cubicBezTo>
                    <a:pt x="43" y="7"/>
                    <a:pt x="64" y="14"/>
                    <a:pt x="64" y="21"/>
                  </a:cubicBezTo>
                  <a:cubicBezTo>
                    <a:pt x="57" y="28"/>
                    <a:pt x="36" y="42"/>
                    <a:pt x="22" y="48"/>
                  </a:cubicBezTo>
                  <a:cubicBezTo>
                    <a:pt x="22" y="42"/>
                    <a:pt x="15" y="35"/>
                    <a:pt x="15" y="35"/>
                  </a:cubicBezTo>
                  <a:cubicBezTo>
                    <a:pt x="8" y="28"/>
                    <a:pt x="0" y="35"/>
                    <a:pt x="0" y="28"/>
                  </a:cubicBezTo>
                  <a:cubicBezTo>
                    <a:pt x="0" y="28"/>
                    <a:pt x="0" y="21"/>
                    <a:pt x="0" y="21"/>
                  </a:cubicBezTo>
                  <a:cubicBezTo>
                    <a:pt x="15" y="21"/>
                    <a:pt x="22" y="7"/>
                    <a:pt x="36" y="0"/>
                  </a:cubicBezTo>
                  <a:cubicBezTo>
                    <a:pt x="36" y="0"/>
                    <a:pt x="36" y="0"/>
                    <a:pt x="43"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8" name="Freeform 752"/>
            <p:cNvSpPr>
              <a:spLocks/>
            </p:cNvSpPr>
            <p:nvPr/>
          </p:nvSpPr>
          <p:spPr bwMode="auto">
            <a:xfrm>
              <a:off x="6227763" y="4972051"/>
              <a:ext cx="69850" cy="71438"/>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0 h 112"/>
                <a:gd name="T14" fmla="*/ 2147483647 w 112"/>
                <a:gd name="T15" fmla="*/ 0 h 112"/>
                <a:gd name="T16" fmla="*/ 2147483647 w 112"/>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12"/>
                <a:gd name="T29" fmla="*/ 112 w 112"/>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12">
                  <a:moveTo>
                    <a:pt x="60" y="0"/>
                  </a:moveTo>
                  <a:cubicBezTo>
                    <a:pt x="60" y="0"/>
                    <a:pt x="106" y="44"/>
                    <a:pt x="86" y="69"/>
                  </a:cubicBezTo>
                  <a:cubicBezTo>
                    <a:pt x="86" y="69"/>
                    <a:pt x="60" y="106"/>
                    <a:pt x="20" y="94"/>
                  </a:cubicBezTo>
                  <a:cubicBezTo>
                    <a:pt x="20" y="94"/>
                    <a:pt x="20" y="112"/>
                    <a:pt x="14" y="100"/>
                  </a:cubicBezTo>
                  <a:cubicBezTo>
                    <a:pt x="0" y="100"/>
                    <a:pt x="86" y="94"/>
                    <a:pt x="66" y="100"/>
                  </a:cubicBezTo>
                  <a:cubicBezTo>
                    <a:pt x="99" y="88"/>
                    <a:pt x="112" y="44"/>
                    <a:pt x="99" y="19"/>
                  </a:cubicBezTo>
                  <a:cubicBezTo>
                    <a:pt x="93" y="13"/>
                    <a:pt x="73" y="7"/>
                    <a:pt x="60" y="0"/>
                  </a:cubicBezTo>
                  <a:cubicBezTo>
                    <a:pt x="60" y="0"/>
                    <a:pt x="66" y="0"/>
                    <a:pt x="66" y="0"/>
                  </a:cubicBezTo>
                  <a:cubicBezTo>
                    <a:pt x="66" y="0"/>
                    <a:pt x="60" y="0"/>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9" name="Freeform 753"/>
            <p:cNvSpPr>
              <a:spLocks/>
            </p:cNvSpPr>
            <p:nvPr/>
          </p:nvSpPr>
          <p:spPr bwMode="auto">
            <a:xfrm>
              <a:off x="6108701" y="5332413"/>
              <a:ext cx="30163" cy="61913"/>
            </a:xfrm>
            <a:custGeom>
              <a:avLst/>
              <a:gdLst>
                <a:gd name="T0" fmla="*/ 2147483647 w 48"/>
                <a:gd name="T1" fmla="*/ 2147483647 h 96"/>
                <a:gd name="T2" fmla="*/ 2147483647 w 48"/>
                <a:gd name="T3" fmla="*/ 0 h 96"/>
                <a:gd name="T4" fmla="*/ 0 w 48"/>
                <a:gd name="T5" fmla="*/ 2147483647 h 96"/>
                <a:gd name="T6" fmla="*/ 0 w 48"/>
                <a:gd name="T7" fmla="*/ 2147483647 h 96"/>
                <a:gd name="T8" fmla="*/ 2147483647 w 48"/>
                <a:gd name="T9" fmla="*/ 2147483647 h 96"/>
                <a:gd name="T10" fmla="*/ 2147483647 w 48"/>
                <a:gd name="T11" fmla="*/ 2147483647 h 96"/>
                <a:gd name="T12" fmla="*/ 2147483647 w 48"/>
                <a:gd name="T13" fmla="*/ 2147483647 h 96"/>
                <a:gd name="T14" fmla="*/ 2147483647 w 48"/>
                <a:gd name="T15" fmla="*/ 2147483647 h 96"/>
                <a:gd name="T16" fmla="*/ 2147483647 w 48"/>
                <a:gd name="T17" fmla="*/ 2147483647 h 96"/>
                <a:gd name="T18" fmla="*/ 2147483647 w 48"/>
                <a:gd name="T19" fmla="*/ 2147483647 h 96"/>
                <a:gd name="T20" fmla="*/ 2147483647 w 48"/>
                <a:gd name="T21" fmla="*/ 2147483647 h 96"/>
                <a:gd name="T22" fmla="*/ 2147483647 w 48"/>
                <a:gd name="T23" fmla="*/ 2147483647 h 96"/>
                <a:gd name="T24" fmla="*/ 2147483647 w 48"/>
                <a:gd name="T25" fmla="*/ 2147483647 h 96"/>
                <a:gd name="T26" fmla="*/ 2147483647 w 48"/>
                <a:gd name="T27" fmla="*/ 2147483647 h 96"/>
                <a:gd name="T28" fmla="*/ 2147483647 w 48"/>
                <a:gd name="T29" fmla="*/ 2147483647 h 96"/>
                <a:gd name="T30" fmla="*/ 2147483647 w 48"/>
                <a:gd name="T31" fmla="*/ 2147483647 h 96"/>
                <a:gd name="T32" fmla="*/ 2147483647 w 48"/>
                <a:gd name="T33" fmla="*/ 2147483647 h 96"/>
                <a:gd name="T34" fmla="*/ 2147483647 w 48"/>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16" y="7"/>
                  </a:moveTo>
                  <a:cubicBezTo>
                    <a:pt x="16" y="0"/>
                    <a:pt x="11" y="0"/>
                    <a:pt x="6" y="0"/>
                  </a:cubicBezTo>
                  <a:cubicBezTo>
                    <a:pt x="0" y="7"/>
                    <a:pt x="0" y="13"/>
                    <a:pt x="0" y="20"/>
                  </a:cubicBezTo>
                  <a:cubicBezTo>
                    <a:pt x="0" y="20"/>
                    <a:pt x="0" y="20"/>
                    <a:pt x="0" y="20"/>
                  </a:cubicBezTo>
                  <a:cubicBezTo>
                    <a:pt x="0" y="32"/>
                    <a:pt x="11" y="39"/>
                    <a:pt x="11" y="45"/>
                  </a:cubicBezTo>
                  <a:cubicBezTo>
                    <a:pt x="16" y="52"/>
                    <a:pt x="16" y="64"/>
                    <a:pt x="16" y="71"/>
                  </a:cubicBezTo>
                  <a:cubicBezTo>
                    <a:pt x="16" y="77"/>
                    <a:pt x="16" y="71"/>
                    <a:pt x="22" y="77"/>
                  </a:cubicBezTo>
                  <a:cubicBezTo>
                    <a:pt x="22" y="77"/>
                    <a:pt x="22" y="77"/>
                    <a:pt x="27" y="77"/>
                  </a:cubicBezTo>
                  <a:cubicBezTo>
                    <a:pt x="22" y="84"/>
                    <a:pt x="27" y="90"/>
                    <a:pt x="32" y="96"/>
                  </a:cubicBezTo>
                  <a:cubicBezTo>
                    <a:pt x="38" y="96"/>
                    <a:pt x="38" y="96"/>
                    <a:pt x="43" y="90"/>
                  </a:cubicBezTo>
                  <a:cubicBezTo>
                    <a:pt x="43" y="90"/>
                    <a:pt x="43" y="90"/>
                    <a:pt x="43" y="90"/>
                  </a:cubicBezTo>
                  <a:cubicBezTo>
                    <a:pt x="48" y="84"/>
                    <a:pt x="43" y="84"/>
                    <a:pt x="43" y="84"/>
                  </a:cubicBezTo>
                  <a:cubicBezTo>
                    <a:pt x="43" y="77"/>
                    <a:pt x="43" y="84"/>
                    <a:pt x="43" y="77"/>
                  </a:cubicBezTo>
                  <a:cubicBezTo>
                    <a:pt x="43" y="71"/>
                    <a:pt x="38" y="71"/>
                    <a:pt x="32" y="77"/>
                  </a:cubicBezTo>
                  <a:cubicBezTo>
                    <a:pt x="38" y="58"/>
                    <a:pt x="38" y="52"/>
                    <a:pt x="27" y="45"/>
                  </a:cubicBezTo>
                  <a:cubicBezTo>
                    <a:pt x="27" y="45"/>
                    <a:pt x="27" y="39"/>
                    <a:pt x="27" y="39"/>
                  </a:cubicBezTo>
                  <a:cubicBezTo>
                    <a:pt x="27" y="26"/>
                    <a:pt x="22" y="20"/>
                    <a:pt x="22" y="13"/>
                  </a:cubicBezTo>
                  <a:cubicBezTo>
                    <a:pt x="16" y="13"/>
                    <a:pt x="16" y="7"/>
                    <a:pt x="1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0" name="Freeform 754"/>
            <p:cNvSpPr>
              <a:spLocks/>
            </p:cNvSpPr>
            <p:nvPr/>
          </p:nvSpPr>
          <p:spPr bwMode="auto">
            <a:xfrm>
              <a:off x="6099176" y="5353051"/>
              <a:ext cx="28575" cy="50800"/>
            </a:xfrm>
            <a:custGeom>
              <a:avLst/>
              <a:gdLst>
                <a:gd name="T0" fmla="*/ 2147483647 w 48"/>
                <a:gd name="T1" fmla="*/ 2147483647 h 80"/>
                <a:gd name="T2" fmla="*/ 2147483647 w 48"/>
                <a:gd name="T3" fmla="*/ 0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2147483647 w 48"/>
                <a:gd name="T27" fmla="*/ 2147483647 h 80"/>
                <a:gd name="T28" fmla="*/ 2147483647 w 48"/>
                <a:gd name="T29" fmla="*/ 2147483647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80"/>
                <a:gd name="T47" fmla="*/ 48 w 48"/>
                <a:gd name="T48" fmla="*/ 80 h 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80">
                  <a:moveTo>
                    <a:pt x="20" y="6"/>
                  </a:moveTo>
                  <a:cubicBezTo>
                    <a:pt x="15" y="6"/>
                    <a:pt x="15" y="6"/>
                    <a:pt x="15" y="0"/>
                  </a:cubicBezTo>
                  <a:cubicBezTo>
                    <a:pt x="10" y="0"/>
                    <a:pt x="0" y="6"/>
                    <a:pt x="0" y="11"/>
                  </a:cubicBezTo>
                  <a:cubicBezTo>
                    <a:pt x="0" y="22"/>
                    <a:pt x="0" y="43"/>
                    <a:pt x="15" y="38"/>
                  </a:cubicBezTo>
                  <a:cubicBezTo>
                    <a:pt x="10" y="48"/>
                    <a:pt x="10" y="54"/>
                    <a:pt x="15" y="64"/>
                  </a:cubicBezTo>
                  <a:cubicBezTo>
                    <a:pt x="20" y="64"/>
                    <a:pt x="20" y="64"/>
                    <a:pt x="24" y="64"/>
                  </a:cubicBezTo>
                  <a:cubicBezTo>
                    <a:pt x="20" y="64"/>
                    <a:pt x="20" y="70"/>
                    <a:pt x="20" y="75"/>
                  </a:cubicBezTo>
                  <a:cubicBezTo>
                    <a:pt x="24" y="75"/>
                    <a:pt x="24" y="80"/>
                    <a:pt x="29" y="80"/>
                  </a:cubicBezTo>
                  <a:cubicBezTo>
                    <a:pt x="34" y="80"/>
                    <a:pt x="39" y="75"/>
                    <a:pt x="44" y="75"/>
                  </a:cubicBezTo>
                  <a:cubicBezTo>
                    <a:pt x="48" y="70"/>
                    <a:pt x="48" y="70"/>
                    <a:pt x="44" y="64"/>
                  </a:cubicBezTo>
                  <a:cubicBezTo>
                    <a:pt x="44" y="59"/>
                    <a:pt x="39" y="59"/>
                    <a:pt x="34" y="59"/>
                  </a:cubicBezTo>
                  <a:cubicBezTo>
                    <a:pt x="39" y="54"/>
                    <a:pt x="34" y="43"/>
                    <a:pt x="34" y="38"/>
                  </a:cubicBezTo>
                  <a:cubicBezTo>
                    <a:pt x="34" y="32"/>
                    <a:pt x="29" y="32"/>
                    <a:pt x="24" y="38"/>
                  </a:cubicBezTo>
                  <a:cubicBezTo>
                    <a:pt x="24" y="32"/>
                    <a:pt x="29" y="32"/>
                    <a:pt x="29" y="27"/>
                  </a:cubicBezTo>
                  <a:cubicBezTo>
                    <a:pt x="29" y="22"/>
                    <a:pt x="24" y="16"/>
                    <a:pt x="2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1" name="Freeform 755"/>
            <p:cNvSpPr>
              <a:spLocks/>
            </p:cNvSpPr>
            <p:nvPr/>
          </p:nvSpPr>
          <p:spPr bwMode="auto">
            <a:xfrm>
              <a:off x="6127751" y="5311776"/>
              <a:ext cx="30163" cy="82550"/>
            </a:xfrm>
            <a:custGeom>
              <a:avLst/>
              <a:gdLst>
                <a:gd name="T0" fmla="*/ 2147483647 w 48"/>
                <a:gd name="T1" fmla="*/ 2147483647 h 128"/>
                <a:gd name="T2" fmla="*/ 2147483647 w 48"/>
                <a:gd name="T3" fmla="*/ 2147483647 h 128"/>
                <a:gd name="T4" fmla="*/ 0 w 48"/>
                <a:gd name="T5" fmla="*/ 2147483647 h 128"/>
                <a:gd name="T6" fmla="*/ 2147483647 w 48"/>
                <a:gd name="T7" fmla="*/ 2147483647 h 128"/>
                <a:gd name="T8" fmla="*/ 2147483647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2147483647 h 128"/>
                <a:gd name="T20" fmla="*/ 2147483647 w 48"/>
                <a:gd name="T21" fmla="*/ 2147483647 h 128"/>
                <a:gd name="T22" fmla="*/ 2147483647 w 48"/>
                <a:gd name="T23" fmla="*/ 2147483647 h 128"/>
                <a:gd name="T24" fmla="*/ 2147483647 w 48"/>
                <a:gd name="T25" fmla="*/ 2147483647 h 128"/>
                <a:gd name="T26" fmla="*/ 2147483647 w 48"/>
                <a:gd name="T27" fmla="*/ 2147483647 h 128"/>
                <a:gd name="T28" fmla="*/ 2147483647 w 48"/>
                <a:gd name="T29" fmla="*/ 2147483647 h 128"/>
                <a:gd name="T30" fmla="*/ 2147483647 w 48"/>
                <a:gd name="T31" fmla="*/ 2147483647 h 128"/>
                <a:gd name="T32" fmla="*/ 2147483647 w 48"/>
                <a:gd name="T33" fmla="*/ 2147483647 h 128"/>
                <a:gd name="T34" fmla="*/ 2147483647 w 48"/>
                <a:gd name="T35" fmla="*/ 2147483647 h 128"/>
                <a:gd name="T36" fmla="*/ 2147483647 w 48"/>
                <a:gd name="T37" fmla="*/ 2147483647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28"/>
                <a:gd name="T59" fmla="*/ 48 w 4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28">
                  <a:moveTo>
                    <a:pt x="42" y="7"/>
                  </a:moveTo>
                  <a:cubicBezTo>
                    <a:pt x="30" y="0"/>
                    <a:pt x="18" y="0"/>
                    <a:pt x="6" y="7"/>
                  </a:cubicBezTo>
                  <a:cubicBezTo>
                    <a:pt x="0" y="14"/>
                    <a:pt x="0" y="27"/>
                    <a:pt x="0" y="34"/>
                  </a:cubicBezTo>
                  <a:cubicBezTo>
                    <a:pt x="0" y="41"/>
                    <a:pt x="0" y="48"/>
                    <a:pt x="6" y="54"/>
                  </a:cubicBezTo>
                  <a:cubicBezTo>
                    <a:pt x="6" y="61"/>
                    <a:pt x="12" y="61"/>
                    <a:pt x="18" y="61"/>
                  </a:cubicBezTo>
                  <a:cubicBezTo>
                    <a:pt x="6" y="68"/>
                    <a:pt x="12" y="81"/>
                    <a:pt x="12" y="88"/>
                  </a:cubicBezTo>
                  <a:cubicBezTo>
                    <a:pt x="12" y="95"/>
                    <a:pt x="18" y="95"/>
                    <a:pt x="24" y="95"/>
                  </a:cubicBezTo>
                  <a:cubicBezTo>
                    <a:pt x="18" y="102"/>
                    <a:pt x="18" y="115"/>
                    <a:pt x="24" y="122"/>
                  </a:cubicBezTo>
                  <a:cubicBezTo>
                    <a:pt x="24" y="122"/>
                    <a:pt x="24" y="122"/>
                    <a:pt x="24" y="122"/>
                  </a:cubicBezTo>
                  <a:cubicBezTo>
                    <a:pt x="24" y="122"/>
                    <a:pt x="24" y="122"/>
                    <a:pt x="24" y="128"/>
                  </a:cubicBezTo>
                  <a:cubicBezTo>
                    <a:pt x="30" y="128"/>
                    <a:pt x="36" y="128"/>
                    <a:pt x="36" y="122"/>
                  </a:cubicBezTo>
                  <a:cubicBezTo>
                    <a:pt x="42" y="115"/>
                    <a:pt x="36" y="108"/>
                    <a:pt x="36" y="102"/>
                  </a:cubicBezTo>
                  <a:cubicBezTo>
                    <a:pt x="36" y="95"/>
                    <a:pt x="42" y="95"/>
                    <a:pt x="42" y="95"/>
                  </a:cubicBezTo>
                  <a:cubicBezTo>
                    <a:pt x="36" y="81"/>
                    <a:pt x="36" y="75"/>
                    <a:pt x="36" y="61"/>
                  </a:cubicBezTo>
                  <a:cubicBezTo>
                    <a:pt x="36" y="61"/>
                    <a:pt x="30" y="61"/>
                    <a:pt x="24" y="61"/>
                  </a:cubicBezTo>
                  <a:cubicBezTo>
                    <a:pt x="36" y="54"/>
                    <a:pt x="42" y="41"/>
                    <a:pt x="48" y="34"/>
                  </a:cubicBezTo>
                  <a:cubicBezTo>
                    <a:pt x="48" y="27"/>
                    <a:pt x="48" y="21"/>
                    <a:pt x="42" y="14"/>
                  </a:cubicBezTo>
                  <a:cubicBezTo>
                    <a:pt x="42" y="14"/>
                    <a:pt x="42" y="14"/>
                    <a:pt x="42" y="7"/>
                  </a:cubicBezTo>
                  <a:cubicBezTo>
                    <a:pt x="42" y="7"/>
                    <a:pt x="42" y="7"/>
                    <a:pt x="4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2" name="Freeform 756"/>
            <p:cNvSpPr>
              <a:spLocks/>
            </p:cNvSpPr>
            <p:nvPr/>
          </p:nvSpPr>
          <p:spPr bwMode="auto">
            <a:xfrm>
              <a:off x="6148388" y="5364163"/>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6" y="48"/>
                  </a:moveTo>
                  <a:cubicBezTo>
                    <a:pt x="6" y="44"/>
                    <a:pt x="0" y="24"/>
                    <a:pt x="6" y="20"/>
                  </a:cubicBezTo>
                  <a:cubicBezTo>
                    <a:pt x="11" y="10"/>
                    <a:pt x="38" y="0"/>
                    <a:pt x="48" y="5"/>
                  </a:cubicBezTo>
                  <a:cubicBezTo>
                    <a:pt x="48" y="5"/>
                    <a:pt x="11" y="10"/>
                    <a:pt x="11" y="24"/>
                  </a:cubicBezTo>
                  <a:cubicBezTo>
                    <a:pt x="11" y="24"/>
                    <a:pt x="16" y="48"/>
                    <a:pt x="16"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3" name="Freeform 757"/>
            <p:cNvSpPr>
              <a:spLocks/>
            </p:cNvSpPr>
            <p:nvPr/>
          </p:nvSpPr>
          <p:spPr bwMode="auto">
            <a:xfrm>
              <a:off x="6148388" y="5394326"/>
              <a:ext cx="20638" cy="9525"/>
            </a:xfrm>
            <a:custGeom>
              <a:avLst/>
              <a:gdLst>
                <a:gd name="T0" fmla="*/ 2147483647 w 32"/>
                <a:gd name="T1" fmla="*/ 0 h 16"/>
                <a:gd name="T2" fmla="*/ 0 w 32"/>
                <a:gd name="T3" fmla="*/ 0 h 16"/>
                <a:gd name="T4" fmla="*/ 2147483647 w 32"/>
                <a:gd name="T5" fmla="*/ 2147483647 h 16"/>
                <a:gd name="T6" fmla="*/ 2147483647 w 32"/>
                <a:gd name="T7" fmla="*/ 2147483647 h 16"/>
                <a:gd name="T8" fmla="*/ 2147483647 w 32"/>
                <a:gd name="T9" fmla="*/ 0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6" y="0"/>
                    <a:pt x="6" y="0"/>
                    <a:pt x="0" y="0"/>
                  </a:cubicBezTo>
                  <a:cubicBezTo>
                    <a:pt x="0" y="8"/>
                    <a:pt x="11" y="12"/>
                    <a:pt x="22" y="16"/>
                  </a:cubicBezTo>
                  <a:cubicBezTo>
                    <a:pt x="22" y="16"/>
                    <a:pt x="27" y="12"/>
                    <a:pt x="32" y="12"/>
                  </a:cubicBezTo>
                  <a:cubicBezTo>
                    <a:pt x="22" y="12"/>
                    <a:pt x="16" y="4"/>
                    <a:pt x="11" y="0"/>
                  </a:cubicBezTo>
                  <a:cubicBezTo>
                    <a:pt x="11" y="0"/>
                    <a:pt x="11" y="0"/>
                    <a:pt x="1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4" name="Freeform 758"/>
            <p:cNvSpPr>
              <a:spLocks noEditPoints="1"/>
            </p:cNvSpPr>
            <p:nvPr/>
          </p:nvSpPr>
          <p:spPr bwMode="auto">
            <a:xfrm>
              <a:off x="6148388" y="5394326"/>
              <a:ext cx="30163" cy="20638"/>
            </a:xfrm>
            <a:custGeom>
              <a:avLst/>
              <a:gdLst>
                <a:gd name="T0" fmla="*/ 2147483647 w 49"/>
                <a:gd name="T1" fmla="*/ 2147483647 h 33"/>
                <a:gd name="T2" fmla="*/ 2147483647 w 49"/>
                <a:gd name="T3" fmla="*/ 2147483647 h 33"/>
                <a:gd name="T4" fmla="*/ 2147483647 w 49"/>
                <a:gd name="T5" fmla="*/ 2147483647 h 33"/>
                <a:gd name="T6" fmla="*/ 2147483647 w 49"/>
                <a:gd name="T7" fmla="*/ 2147483647 h 33"/>
                <a:gd name="T8" fmla="*/ 2147483647 w 49"/>
                <a:gd name="T9" fmla="*/ 2147483647 h 33"/>
                <a:gd name="T10" fmla="*/ 2147483647 w 49"/>
                <a:gd name="T11" fmla="*/ 2147483647 h 33"/>
                <a:gd name="T12" fmla="*/ 2147483647 w 49"/>
                <a:gd name="T13" fmla="*/ 2147483647 h 33"/>
                <a:gd name="T14" fmla="*/ 2147483647 w 49"/>
                <a:gd name="T15" fmla="*/ 2147483647 h 33"/>
                <a:gd name="T16" fmla="*/ 2147483647 w 49"/>
                <a:gd name="T17" fmla="*/ 2147483647 h 33"/>
                <a:gd name="T18" fmla="*/ 2147483647 w 49"/>
                <a:gd name="T19" fmla="*/ 2147483647 h 33"/>
                <a:gd name="T20" fmla="*/ 2147483647 w 49"/>
                <a:gd name="T21" fmla="*/ 2147483647 h 33"/>
                <a:gd name="T22" fmla="*/ 2147483647 w 49"/>
                <a:gd name="T23" fmla="*/ 2147483647 h 33"/>
                <a:gd name="T24" fmla="*/ 2147483647 w 49"/>
                <a:gd name="T25" fmla="*/ 2147483647 h 33"/>
                <a:gd name="T26" fmla="*/ 2147483647 w 49"/>
                <a:gd name="T27" fmla="*/ 2147483647 h 33"/>
                <a:gd name="T28" fmla="*/ 2147483647 w 49"/>
                <a:gd name="T29" fmla="*/ 2147483647 h 33"/>
                <a:gd name="T30" fmla="*/ 2147483647 w 49"/>
                <a:gd name="T31" fmla="*/ 2147483647 h 33"/>
                <a:gd name="T32" fmla="*/ 2147483647 w 49"/>
                <a:gd name="T33" fmla="*/ 2147483647 h 33"/>
                <a:gd name="T34" fmla="*/ 2147483647 w 49"/>
                <a:gd name="T35" fmla="*/ 2147483647 h 33"/>
                <a:gd name="T36" fmla="*/ 2147483647 w 49"/>
                <a:gd name="T37" fmla="*/ 2147483647 h 33"/>
                <a:gd name="T38" fmla="*/ 2147483647 w 49"/>
                <a:gd name="T39" fmla="*/ 2147483647 h 33"/>
                <a:gd name="T40" fmla="*/ 2147483647 w 49"/>
                <a:gd name="T41" fmla="*/ 2147483647 h 33"/>
                <a:gd name="T42" fmla="*/ 2147483647 w 49"/>
                <a:gd name="T43" fmla="*/ 2147483647 h 33"/>
                <a:gd name="T44" fmla="*/ 2147483647 w 49"/>
                <a:gd name="T45" fmla="*/ 2147483647 h 33"/>
                <a:gd name="T46" fmla="*/ 2147483647 w 49"/>
                <a:gd name="T47" fmla="*/ 2147483647 h 33"/>
                <a:gd name="T48" fmla="*/ 2147483647 w 49"/>
                <a:gd name="T49" fmla="*/ 2147483647 h 33"/>
                <a:gd name="T50" fmla="*/ 2147483647 w 49"/>
                <a:gd name="T51" fmla="*/ 2147483647 h 33"/>
                <a:gd name="T52" fmla="*/ 2147483647 w 49"/>
                <a:gd name="T53" fmla="*/ 2147483647 h 33"/>
                <a:gd name="T54" fmla="*/ 2147483647 w 49"/>
                <a:gd name="T55" fmla="*/ 2147483647 h 33"/>
                <a:gd name="T56" fmla="*/ 2147483647 w 49"/>
                <a:gd name="T57" fmla="*/ 2147483647 h 33"/>
                <a:gd name="T58" fmla="*/ 2147483647 w 49"/>
                <a:gd name="T59" fmla="*/ 0 h 33"/>
                <a:gd name="T60" fmla="*/ 2147483647 w 49"/>
                <a:gd name="T61" fmla="*/ 0 h 33"/>
                <a:gd name="T62" fmla="*/ 2147483647 w 49"/>
                <a:gd name="T63" fmla="*/ 0 h 33"/>
                <a:gd name="T64" fmla="*/ 2147483647 w 49"/>
                <a:gd name="T65" fmla="*/ 2147483647 h 33"/>
                <a:gd name="T66" fmla="*/ 2147483647 w 49"/>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
                <a:gd name="T104" fmla="*/ 49 w 4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
                  <a:moveTo>
                    <a:pt x="14" y="14"/>
                  </a:moveTo>
                  <a:lnTo>
                    <a:pt x="19" y="16"/>
                  </a:lnTo>
                  <a:lnTo>
                    <a:pt x="14" y="16"/>
                  </a:lnTo>
                  <a:lnTo>
                    <a:pt x="8" y="16"/>
                  </a:lnTo>
                  <a:lnTo>
                    <a:pt x="15" y="4"/>
                  </a:lnTo>
                  <a:lnTo>
                    <a:pt x="22" y="14"/>
                  </a:lnTo>
                  <a:lnTo>
                    <a:pt x="18" y="11"/>
                  </a:lnTo>
                  <a:lnTo>
                    <a:pt x="33" y="17"/>
                  </a:lnTo>
                  <a:lnTo>
                    <a:pt x="26" y="18"/>
                  </a:lnTo>
                  <a:lnTo>
                    <a:pt x="29" y="16"/>
                  </a:lnTo>
                  <a:cubicBezTo>
                    <a:pt x="30" y="15"/>
                    <a:pt x="30" y="15"/>
                    <a:pt x="31" y="15"/>
                  </a:cubicBezTo>
                  <a:lnTo>
                    <a:pt x="38" y="13"/>
                  </a:lnTo>
                  <a:lnTo>
                    <a:pt x="38" y="28"/>
                  </a:lnTo>
                  <a:lnTo>
                    <a:pt x="26" y="24"/>
                  </a:lnTo>
                  <a:cubicBezTo>
                    <a:pt x="25" y="24"/>
                    <a:pt x="24" y="23"/>
                    <a:pt x="23" y="22"/>
                  </a:cubicBezTo>
                  <a:lnTo>
                    <a:pt x="14" y="14"/>
                  </a:lnTo>
                  <a:close/>
                  <a:moveTo>
                    <a:pt x="34" y="10"/>
                  </a:moveTo>
                  <a:lnTo>
                    <a:pt x="31" y="9"/>
                  </a:lnTo>
                  <a:lnTo>
                    <a:pt x="43" y="13"/>
                  </a:lnTo>
                  <a:cubicBezTo>
                    <a:pt x="46" y="14"/>
                    <a:pt x="49" y="17"/>
                    <a:pt x="48" y="21"/>
                  </a:cubicBezTo>
                  <a:cubicBezTo>
                    <a:pt x="48" y="24"/>
                    <a:pt x="46" y="27"/>
                    <a:pt x="43" y="28"/>
                  </a:cubicBezTo>
                  <a:lnTo>
                    <a:pt x="36" y="30"/>
                  </a:lnTo>
                  <a:lnTo>
                    <a:pt x="38" y="29"/>
                  </a:lnTo>
                  <a:lnTo>
                    <a:pt x="35" y="31"/>
                  </a:lnTo>
                  <a:cubicBezTo>
                    <a:pt x="33" y="33"/>
                    <a:pt x="30" y="33"/>
                    <a:pt x="27" y="32"/>
                  </a:cubicBezTo>
                  <a:lnTo>
                    <a:pt x="12" y="26"/>
                  </a:lnTo>
                  <a:cubicBezTo>
                    <a:pt x="11" y="25"/>
                    <a:pt x="10" y="24"/>
                    <a:pt x="9" y="23"/>
                  </a:cubicBezTo>
                  <a:lnTo>
                    <a:pt x="2" y="13"/>
                  </a:lnTo>
                  <a:cubicBezTo>
                    <a:pt x="0" y="11"/>
                    <a:pt x="0" y="7"/>
                    <a:pt x="1" y="5"/>
                  </a:cubicBezTo>
                  <a:cubicBezTo>
                    <a:pt x="3" y="2"/>
                    <a:pt x="5" y="0"/>
                    <a:pt x="8" y="0"/>
                  </a:cubicBezTo>
                  <a:lnTo>
                    <a:pt x="14" y="0"/>
                  </a:lnTo>
                  <a:lnTo>
                    <a:pt x="19" y="0"/>
                  </a:lnTo>
                  <a:cubicBezTo>
                    <a:pt x="21" y="0"/>
                    <a:pt x="23" y="1"/>
                    <a:pt x="25" y="2"/>
                  </a:cubicBezTo>
                  <a:lnTo>
                    <a:pt x="34" y="1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5" name="Freeform 759"/>
            <p:cNvSpPr>
              <a:spLocks/>
            </p:cNvSpPr>
            <p:nvPr/>
          </p:nvSpPr>
          <p:spPr bwMode="auto">
            <a:xfrm>
              <a:off x="61277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0 h 16"/>
                <a:gd name="T14" fmla="*/ 0 60000 65536"/>
                <a:gd name="T15" fmla="*/ 0 60000 65536"/>
                <a:gd name="T16" fmla="*/ 0 60000 65536"/>
                <a:gd name="T17" fmla="*/ 0 60000 65536"/>
                <a:gd name="T18" fmla="*/ 0 60000 65536"/>
                <a:gd name="T19" fmla="*/ 0 60000 65536"/>
                <a:gd name="T20" fmla="*/ 0 60000 65536"/>
                <a:gd name="T21" fmla="*/ 0 w 32"/>
                <a:gd name="T22" fmla="*/ 0 h 16"/>
                <a:gd name="T23" fmla="*/ 32 w 3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6">
                  <a:moveTo>
                    <a:pt x="16" y="0"/>
                  </a:moveTo>
                  <a:cubicBezTo>
                    <a:pt x="16" y="4"/>
                    <a:pt x="6" y="4"/>
                    <a:pt x="0" y="4"/>
                  </a:cubicBezTo>
                  <a:cubicBezTo>
                    <a:pt x="0" y="10"/>
                    <a:pt x="11" y="10"/>
                    <a:pt x="16" y="13"/>
                  </a:cubicBezTo>
                  <a:cubicBezTo>
                    <a:pt x="22" y="16"/>
                    <a:pt x="27" y="16"/>
                    <a:pt x="32" y="13"/>
                  </a:cubicBezTo>
                  <a:cubicBezTo>
                    <a:pt x="32" y="13"/>
                    <a:pt x="32" y="13"/>
                    <a:pt x="27" y="13"/>
                  </a:cubicBezTo>
                  <a:cubicBezTo>
                    <a:pt x="27" y="13"/>
                    <a:pt x="27" y="13"/>
                    <a:pt x="27" y="13"/>
                  </a:cubicBezTo>
                  <a:cubicBezTo>
                    <a:pt x="16" y="10"/>
                    <a:pt x="16" y="7"/>
                    <a:pt x="16"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6" name="Freeform 760"/>
            <p:cNvSpPr>
              <a:spLocks noEditPoints="1"/>
            </p:cNvSpPr>
            <p:nvPr/>
          </p:nvSpPr>
          <p:spPr bwMode="auto">
            <a:xfrm>
              <a:off x="6127751" y="5394326"/>
              <a:ext cx="30163" cy="19050"/>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2147483647 h 29"/>
                <a:gd name="T16" fmla="*/ 2147483647 w 48"/>
                <a:gd name="T17" fmla="*/ 2147483647 h 29"/>
                <a:gd name="T18" fmla="*/ 2147483647 w 48"/>
                <a:gd name="T19" fmla="*/ 2147483647 h 29"/>
                <a:gd name="T20" fmla="*/ 2147483647 w 48"/>
                <a:gd name="T21" fmla="*/ 2147483647 h 29"/>
                <a:gd name="T22" fmla="*/ 2147483647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2147483647 w 48"/>
                <a:gd name="T45" fmla="*/ 2147483647 h 29"/>
                <a:gd name="T46" fmla="*/ 2147483647 w 48"/>
                <a:gd name="T47" fmla="*/ 2147483647 h 29"/>
                <a:gd name="T48" fmla="*/ 2147483647 w 48"/>
                <a:gd name="T49" fmla="*/ 2147483647 h 29"/>
                <a:gd name="T50" fmla="*/ 2147483647 w 48"/>
                <a:gd name="T51" fmla="*/ 2147483647 h 29"/>
                <a:gd name="T52" fmla="*/ 2147483647 w 48"/>
                <a:gd name="T53" fmla="*/ 2147483647 h 29"/>
                <a:gd name="T54" fmla="*/ 2147483647 w 48"/>
                <a:gd name="T55" fmla="*/ 2147483647 h 29"/>
                <a:gd name="T56" fmla="*/ 2147483647 w 48"/>
                <a:gd name="T57" fmla="*/ 2147483647 h 29"/>
                <a:gd name="T58" fmla="*/ 2147483647 w 48"/>
                <a:gd name="T59" fmla="*/ 2147483647 h 29"/>
                <a:gd name="T60" fmla="*/ 2147483647 w 48"/>
                <a:gd name="T61" fmla="*/ 2147483647 h 29"/>
                <a:gd name="T62" fmla="*/ 2147483647 w 48"/>
                <a:gd name="T63" fmla="*/ 2147483647 h 29"/>
                <a:gd name="T64" fmla="*/ 2147483647 w 48"/>
                <a:gd name="T65" fmla="*/ 2147483647 h 29"/>
                <a:gd name="T66" fmla="*/ 2147483647 w 48"/>
                <a:gd name="T67" fmla="*/ 2147483647 h 29"/>
                <a:gd name="T68" fmla="*/ 2147483647 w 48"/>
                <a:gd name="T69" fmla="*/ 2147483647 h 29"/>
                <a:gd name="T70" fmla="*/ 2147483647 w 48"/>
                <a:gd name="T71" fmla="*/ 2147483647 h 29"/>
                <a:gd name="T72" fmla="*/ 2147483647 w 48"/>
                <a:gd name="T73" fmla="*/ 2147483647 h 29"/>
                <a:gd name="T74" fmla="*/ 2147483647 w 48"/>
                <a:gd name="T75" fmla="*/ 2147483647 h 29"/>
                <a:gd name="T76" fmla="*/ 2147483647 w 48"/>
                <a:gd name="T77" fmla="*/ 2147483647 h 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
                <a:gd name="T118" fmla="*/ 0 h 29"/>
                <a:gd name="T119" fmla="*/ 48 w 48"/>
                <a:gd name="T120" fmla="*/ 29 h 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 h="29">
                  <a:moveTo>
                    <a:pt x="17" y="9"/>
                  </a:moveTo>
                  <a:lnTo>
                    <a:pt x="29" y="15"/>
                  </a:lnTo>
                  <a:lnTo>
                    <a:pt x="23" y="19"/>
                  </a:lnTo>
                  <a:cubicBezTo>
                    <a:pt x="22" y="20"/>
                    <a:pt x="20" y="20"/>
                    <a:pt x="18" y="20"/>
                  </a:cubicBezTo>
                  <a:lnTo>
                    <a:pt x="8" y="20"/>
                  </a:lnTo>
                  <a:lnTo>
                    <a:pt x="14" y="7"/>
                  </a:lnTo>
                  <a:lnTo>
                    <a:pt x="20" y="13"/>
                  </a:lnTo>
                  <a:lnTo>
                    <a:pt x="17" y="11"/>
                  </a:lnTo>
                  <a:lnTo>
                    <a:pt x="27" y="14"/>
                  </a:lnTo>
                  <a:lnTo>
                    <a:pt x="24" y="13"/>
                  </a:lnTo>
                  <a:lnTo>
                    <a:pt x="40" y="13"/>
                  </a:lnTo>
                  <a:cubicBezTo>
                    <a:pt x="45" y="13"/>
                    <a:pt x="48" y="17"/>
                    <a:pt x="48" y="21"/>
                  </a:cubicBezTo>
                  <a:cubicBezTo>
                    <a:pt x="48" y="26"/>
                    <a:pt x="45" y="29"/>
                    <a:pt x="40" y="29"/>
                  </a:cubicBezTo>
                  <a:lnTo>
                    <a:pt x="39" y="29"/>
                  </a:lnTo>
                  <a:lnTo>
                    <a:pt x="35" y="29"/>
                  </a:lnTo>
                  <a:cubicBezTo>
                    <a:pt x="34" y="29"/>
                    <a:pt x="33" y="29"/>
                    <a:pt x="32" y="29"/>
                  </a:cubicBezTo>
                  <a:lnTo>
                    <a:pt x="22" y="24"/>
                  </a:lnTo>
                  <a:cubicBezTo>
                    <a:pt x="19" y="22"/>
                    <a:pt x="18" y="20"/>
                    <a:pt x="18" y="17"/>
                  </a:cubicBezTo>
                  <a:lnTo>
                    <a:pt x="17" y="9"/>
                  </a:lnTo>
                  <a:close/>
                  <a:moveTo>
                    <a:pt x="33" y="15"/>
                  </a:moveTo>
                  <a:lnTo>
                    <a:pt x="29" y="9"/>
                  </a:lnTo>
                  <a:lnTo>
                    <a:pt x="39" y="14"/>
                  </a:lnTo>
                  <a:lnTo>
                    <a:pt x="35" y="13"/>
                  </a:lnTo>
                  <a:lnTo>
                    <a:pt x="39" y="13"/>
                  </a:lnTo>
                  <a:lnTo>
                    <a:pt x="40" y="13"/>
                  </a:lnTo>
                  <a:lnTo>
                    <a:pt x="40" y="29"/>
                  </a:lnTo>
                  <a:lnTo>
                    <a:pt x="24" y="29"/>
                  </a:lnTo>
                  <a:cubicBezTo>
                    <a:pt x="24" y="29"/>
                    <a:pt x="23" y="29"/>
                    <a:pt x="22" y="29"/>
                  </a:cubicBezTo>
                  <a:lnTo>
                    <a:pt x="12" y="26"/>
                  </a:lnTo>
                  <a:cubicBezTo>
                    <a:pt x="11" y="26"/>
                    <a:pt x="10" y="25"/>
                    <a:pt x="9" y="24"/>
                  </a:cubicBezTo>
                  <a:lnTo>
                    <a:pt x="3" y="18"/>
                  </a:lnTo>
                  <a:cubicBezTo>
                    <a:pt x="1" y="16"/>
                    <a:pt x="0" y="12"/>
                    <a:pt x="1" y="9"/>
                  </a:cubicBezTo>
                  <a:cubicBezTo>
                    <a:pt x="2" y="6"/>
                    <a:pt x="5" y="4"/>
                    <a:pt x="8" y="4"/>
                  </a:cubicBezTo>
                  <a:lnTo>
                    <a:pt x="18" y="4"/>
                  </a:lnTo>
                  <a:lnTo>
                    <a:pt x="14" y="6"/>
                  </a:lnTo>
                  <a:lnTo>
                    <a:pt x="20" y="2"/>
                  </a:lnTo>
                  <a:cubicBezTo>
                    <a:pt x="22" y="0"/>
                    <a:pt x="25" y="0"/>
                    <a:pt x="28" y="1"/>
                  </a:cubicBezTo>
                  <a:cubicBezTo>
                    <a:pt x="30" y="2"/>
                    <a:pt x="32" y="5"/>
                    <a:pt x="32" y="7"/>
                  </a:cubicBezTo>
                  <a:lnTo>
                    <a:pt x="3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7" name="Freeform 761"/>
            <p:cNvSpPr>
              <a:spLocks/>
            </p:cNvSpPr>
            <p:nvPr/>
          </p:nvSpPr>
          <p:spPr bwMode="auto">
            <a:xfrm>
              <a:off x="6118226" y="5403851"/>
              <a:ext cx="30163" cy="11113"/>
            </a:xfrm>
            <a:custGeom>
              <a:avLst/>
              <a:gdLst>
                <a:gd name="T0" fmla="*/ 2147483647 w 48"/>
                <a:gd name="T1" fmla="*/ 0 h 16"/>
                <a:gd name="T2" fmla="*/ 0 w 48"/>
                <a:gd name="T3" fmla="*/ 2147483647 h 16"/>
                <a:gd name="T4" fmla="*/ 2147483647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21" y="0"/>
                  </a:moveTo>
                  <a:cubicBezTo>
                    <a:pt x="21" y="6"/>
                    <a:pt x="7" y="6"/>
                    <a:pt x="0" y="6"/>
                  </a:cubicBezTo>
                  <a:cubicBezTo>
                    <a:pt x="0" y="6"/>
                    <a:pt x="0" y="11"/>
                    <a:pt x="7" y="11"/>
                  </a:cubicBezTo>
                  <a:cubicBezTo>
                    <a:pt x="21" y="11"/>
                    <a:pt x="42" y="16"/>
                    <a:pt x="48" y="6"/>
                  </a:cubicBezTo>
                  <a:cubicBezTo>
                    <a:pt x="35" y="11"/>
                    <a:pt x="28" y="6"/>
                    <a:pt x="2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8" name="Freeform 762"/>
            <p:cNvSpPr>
              <a:spLocks noEditPoints="1"/>
            </p:cNvSpPr>
            <p:nvPr/>
          </p:nvSpPr>
          <p:spPr bwMode="auto">
            <a:xfrm>
              <a:off x="6118226" y="5403851"/>
              <a:ext cx="41275" cy="19050"/>
            </a:xfrm>
            <a:custGeom>
              <a:avLst/>
              <a:gdLst>
                <a:gd name="T0" fmla="*/ 2147483647 w 65"/>
                <a:gd name="T1" fmla="*/ 2147483647 h 29"/>
                <a:gd name="T2" fmla="*/ 2147483647 w 65"/>
                <a:gd name="T3" fmla="*/ 2147483647 h 29"/>
                <a:gd name="T4" fmla="*/ 2147483647 w 65"/>
                <a:gd name="T5" fmla="*/ 2147483647 h 29"/>
                <a:gd name="T6" fmla="*/ 2147483647 w 65"/>
                <a:gd name="T7" fmla="*/ 2147483647 h 29"/>
                <a:gd name="T8" fmla="*/ 2147483647 w 65"/>
                <a:gd name="T9" fmla="*/ 2147483647 h 29"/>
                <a:gd name="T10" fmla="*/ 2147483647 w 65"/>
                <a:gd name="T11" fmla="*/ 2147483647 h 29"/>
                <a:gd name="T12" fmla="*/ 2147483647 w 65"/>
                <a:gd name="T13" fmla="*/ 2147483647 h 29"/>
                <a:gd name="T14" fmla="*/ 2147483647 w 65"/>
                <a:gd name="T15" fmla="*/ 2147483647 h 29"/>
                <a:gd name="T16" fmla="*/ 2147483647 w 65"/>
                <a:gd name="T17" fmla="*/ 2147483647 h 29"/>
                <a:gd name="T18" fmla="*/ 2147483647 w 65"/>
                <a:gd name="T19" fmla="*/ 2147483647 h 29"/>
                <a:gd name="T20" fmla="*/ 2147483647 w 65"/>
                <a:gd name="T21" fmla="*/ 2147483647 h 29"/>
                <a:gd name="T22" fmla="*/ 2147483647 w 65"/>
                <a:gd name="T23" fmla="*/ 2147483647 h 29"/>
                <a:gd name="T24" fmla="*/ 2147483647 w 65"/>
                <a:gd name="T25" fmla="*/ 2147483647 h 29"/>
                <a:gd name="T26" fmla="*/ 2147483647 w 65"/>
                <a:gd name="T27" fmla="*/ 2147483647 h 29"/>
                <a:gd name="T28" fmla="*/ 2147483647 w 65"/>
                <a:gd name="T29" fmla="*/ 2147483647 h 29"/>
                <a:gd name="T30" fmla="*/ 2147483647 w 65"/>
                <a:gd name="T31" fmla="*/ 2147483647 h 29"/>
                <a:gd name="T32" fmla="*/ 2147483647 w 65"/>
                <a:gd name="T33" fmla="*/ 2147483647 h 29"/>
                <a:gd name="T34" fmla="*/ 2147483647 w 65"/>
                <a:gd name="T35" fmla="*/ 2147483647 h 29"/>
                <a:gd name="T36" fmla="*/ 2147483647 w 65"/>
                <a:gd name="T37" fmla="*/ 2147483647 h 29"/>
                <a:gd name="T38" fmla="*/ 2147483647 w 65"/>
                <a:gd name="T39" fmla="*/ 2147483647 h 29"/>
                <a:gd name="T40" fmla="*/ 2147483647 w 65"/>
                <a:gd name="T41" fmla="*/ 2147483647 h 29"/>
                <a:gd name="T42" fmla="*/ 2147483647 w 65"/>
                <a:gd name="T43" fmla="*/ 2147483647 h 29"/>
                <a:gd name="T44" fmla="*/ 2147483647 w 65"/>
                <a:gd name="T45" fmla="*/ 2147483647 h 29"/>
                <a:gd name="T46" fmla="*/ 2147483647 w 65"/>
                <a:gd name="T47" fmla="*/ 2147483647 h 29"/>
                <a:gd name="T48" fmla="*/ 2147483647 w 65"/>
                <a:gd name="T49" fmla="*/ 2147483647 h 29"/>
                <a:gd name="T50" fmla="*/ 2147483647 w 65"/>
                <a:gd name="T51" fmla="*/ 2147483647 h 29"/>
                <a:gd name="T52" fmla="*/ 2147483647 w 65"/>
                <a:gd name="T53" fmla="*/ 2147483647 h 29"/>
                <a:gd name="T54" fmla="*/ 2147483647 w 65"/>
                <a:gd name="T55" fmla="*/ 2147483647 h 29"/>
                <a:gd name="T56" fmla="*/ 2147483647 w 65"/>
                <a:gd name="T57" fmla="*/ 2147483647 h 29"/>
                <a:gd name="T58" fmla="*/ 2147483647 w 65"/>
                <a:gd name="T59" fmla="*/ 2147483647 h 29"/>
                <a:gd name="T60" fmla="*/ 2147483647 w 65"/>
                <a:gd name="T61" fmla="*/ 2147483647 h 29"/>
                <a:gd name="T62" fmla="*/ 2147483647 w 65"/>
                <a:gd name="T63" fmla="*/ 2147483647 h 29"/>
                <a:gd name="T64" fmla="*/ 2147483647 w 65"/>
                <a:gd name="T65" fmla="*/ 2147483647 h 29"/>
                <a:gd name="T66" fmla="*/ 2147483647 w 65"/>
                <a:gd name="T67" fmla="*/ 2147483647 h 29"/>
                <a:gd name="T68" fmla="*/ 2147483647 w 65"/>
                <a:gd name="T69" fmla="*/ 2147483647 h 29"/>
                <a:gd name="T70" fmla="*/ 2147483647 w 65"/>
                <a:gd name="T71" fmla="*/ 2147483647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9"/>
                <a:gd name="T110" fmla="*/ 65 w 65"/>
                <a:gd name="T111" fmla="*/ 29 h 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9">
                  <a:moveTo>
                    <a:pt x="25" y="15"/>
                  </a:moveTo>
                  <a:lnTo>
                    <a:pt x="34" y="15"/>
                  </a:lnTo>
                  <a:lnTo>
                    <a:pt x="26" y="20"/>
                  </a:lnTo>
                  <a:cubicBezTo>
                    <a:pt x="25" y="21"/>
                    <a:pt x="23" y="21"/>
                    <a:pt x="22" y="21"/>
                  </a:cubicBezTo>
                  <a:lnTo>
                    <a:pt x="9" y="22"/>
                  </a:lnTo>
                  <a:lnTo>
                    <a:pt x="16" y="12"/>
                  </a:lnTo>
                  <a:lnTo>
                    <a:pt x="17" y="15"/>
                  </a:lnTo>
                  <a:lnTo>
                    <a:pt x="12" y="10"/>
                  </a:lnTo>
                  <a:lnTo>
                    <a:pt x="18" y="12"/>
                  </a:lnTo>
                  <a:lnTo>
                    <a:pt x="16" y="11"/>
                  </a:lnTo>
                  <a:lnTo>
                    <a:pt x="40" y="12"/>
                  </a:lnTo>
                  <a:lnTo>
                    <a:pt x="37" y="13"/>
                  </a:lnTo>
                  <a:lnTo>
                    <a:pt x="54" y="7"/>
                  </a:lnTo>
                  <a:lnTo>
                    <a:pt x="57" y="22"/>
                  </a:lnTo>
                  <a:lnTo>
                    <a:pt x="41" y="23"/>
                  </a:lnTo>
                  <a:cubicBezTo>
                    <a:pt x="39" y="24"/>
                    <a:pt x="38" y="23"/>
                    <a:pt x="36" y="22"/>
                  </a:cubicBezTo>
                  <a:lnTo>
                    <a:pt x="25" y="15"/>
                  </a:lnTo>
                  <a:close/>
                  <a:moveTo>
                    <a:pt x="45" y="9"/>
                  </a:moveTo>
                  <a:lnTo>
                    <a:pt x="40" y="7"/>
                  </a:lnTo>
                  <a:lnTo>
                    <a:pt x="56" y="6"/>
                  </a:lnTo>
                  <a:cubicBezTo>
                    <a:pt x="60" y="6"/>
                    <a:pt x="64" y="9"/>
                    <a:pt x="64" y="13"/>
                  </a:cubicBezTo>
                  <a:cubicBezTo>
                    <a:pt x="65" y="17"/>
                    <a:pt x="63" y="21"/>
                    <a:pt x="59" y="22"/>
                  </a:cubicBezTo>
                  <a:lnTo>
                    <a:pt x="42" y="28"/>
                  </a:lnTo>
                  <a:cubicBezTo>
                    <a:pt x="41" y="28"/>
                    <a:pt x="40" y="29"/>
                    <a:pt x="39" y="28"/>
                  </a:cubicBezTo>
                  <a:lnTo>
                    <a:pt x="15" y="27"/>
                  </a:lnTo>
                  <a:cubicBezTo>
                    <a:pt x="14" y="27"/>
                    <a:pt x="14" y="27"/>
                    <a:pt x="13" y="27"/>
                  </a:cubicBezTo>
                  <a:lnTo>
                    <a:pt x="7" y="25"/>
                  </a:lnTo>
                  <a:cubicBezTo>
                    <a:pt x="5" y="24"/>
                    <a:pt x="3" y="22"/>
                    <a:pt x="2" y="20"/>
                  </a:cubicBezTo>
                  <a:lnTo>
                    <a:pt x="1" y="17"/>
                  </a:lnTo>
                  <a:cubicBezTo>
                    <a:pt x="0" y="15"/>
                    <a:pt x="0" y="12"/>
                    <a:pt x="2" y="10"/>
                  </a:cubicBezTo>
                  <a:cubicBezTo>
                    <a:pt x="3" y="8"/>
                    <a:pt x="5" y="7"/>
                    <a:pt x="8" y="6"/>
                  </a:cubicBezTo>
                  <a:lnTo>
                    <a:pt x="21" y="5"/>
                  </a:lnTo>
                  <a:lnTo>
                    <a:pt x="17" y="7"/>
                  </a:lnTo>
                  <a:lnTo>
                    <a:pt x="25" y="2"/>
                  </a:lnTo>
                  <a:cubicBezTo>
                    <a:pt x="28" y="0"/>
                    <a:pt x="31" y="0"/>
                    <a:pt x="34" y="2"/>
                  </a:cubicBezTo>
                  <a:lnTo>
                    <a:pt x="45" y="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9" name="Freeform 763"/>
            <p:cNvSpPr>
              <a:spLocks/>
            </p:cNvSpPr>
            <p:nvPr/>
          </p:nvSpPr>
          <p:spPr bwMode="auto">
            <a:xfrm>
              <a:off x="6148388" y="53228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0 h 80"/>
                <a:gd name="T14" fmla="*/ 2147483647 w 48"/>
                <a:gd name="T15" fmla="*/ 0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80"/>
                <a:gd name="T41" fmla="*/ 48 w 48"/>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80">
                  <a:moveTo>
                    <a:pt x="36" y="62"/>
                  </a:moveTo>
                  <a:cubicBezTo>
                    <a:pt x="36" y="62"/>
                    <a:pt x="36" y="62"/>
                    <a:pt x="36" y="62"/>
                  </a:cubicBezTo>
                  <a:cubicBezTo>
                    <a:pt x="36" y="74"/>
                    <a:pt x="12" y="80"/>
                    <a:pt x="12" y="74"/>
                  </a:cubicBezTo>
                  <a:cubicBezTo>
                    <a:pt x="0" y="56"/>
                    <a:pt x="6" y="44"/>
                    <a:pt x="12" y="25"/>
                  </a:cubicBezTo>
                  <a:cubicBezTo>
                    <a:pt x="12" y="25"/>
                    <a:pt x="18" y="19"/>
                    <a:pt x="18" y="19"/>
                  </a:cubicBezTo>
                  <a:cubicBezTo>
                    <a:pt x="18" y="13"/>
                    <a:pt x="18" y="13"/>
                    <a:pt x="24" y="13"/>
                  </a:cubicBezTo>
                  <a:cubicBezTo>
                    <a:pt x="30" y="7"/>
                    <a:pt x="42" y="7"/>
                    <a:pt x="48" y="0"/>
                  </a:cubicBezTo>
                  <a:cubicBezTo>
                    <a:pt x="48" y="0"/>
                    <a:pt x="48" y="0"/>
                    <a:pt x="48" y="0"/>
                  </a:cubicBezTo>
                  <a:cubicBezTo>
                    <a:pt x="48" y="7"/>
                    <a:pt x="42" y="7"/>
                    <a:pt x="42" y="13"/>
                  </a:cubicBezTo>
                  <a:cubicBezTo>
                    <a:pt x="36" y="19"/>
                    <a:pt x="36" y="31"/>
                    <a:pt x="30" y="37"/>
                  </a:cubicBezTo>
                  <a:cubicBezTo>
                    <a:pt x="30" y="44"/>
                    <a:pt x="30" y="56"/>
                    <a:pt x="36" y="62"/>
                  </a:cubicBezTo>
                  <a:cubicBezTo>
                    <a:pt x="42" y="62"/>
                    <a:pt x="42" y="62"/>
                    <a:pt x="36" y="68"/>
                  </a:cubicBezTo>
                  <a:cubicBezTo>
                    <a:pt x="36" y="68"/>
                    <a:pt x="36" y="62"/>
                    <a:pt x="36" y="62"/>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0" name="Freeform 764"/>
            <p:cNvSpPr>
              <a:spLocks/>
            </p:cNvSpPr>
            <p:nvPr/>
          </p:nvSpPr>
          <p:spPr bwMode="auto">
            <a:xfrm>
              <a:off x="6151563" y="5322888"/>
              <a:ext cx="38100" cy="58738"/>
            </a:xfrm>
            <a:custGeom>
              <a:avLst/>
              <a:gdLst>
                <a:gd name="T0" fmla="*/ 2147483647 w 60"/>
                <a:gd name="T1" fmla="*/ 2147483647 h 93"/>
                <a:gd name="T2" fmla="*/ 2147483647 w 60"/>
                <a:gd name="T3" fmla="*/ 2147483647 h 93"/>
                <a:gd name="T4" fmla="*/ 2147483647 w 60"/>
                <a:gd name="T5" fmla="*/ 2147483647 h 93"/>
                <a:gd name="T6" fmla="*/ 2147483647 w 60"/>
                <a:gd name="T7" fmla="*/ 2147483647 h 93"/>
                <a:gd name="T8" fmla="*/ 2147483647 w 60"/>
                <a:gd name="T9" fmla="*/ 2147483647 h 93"/>
                <a:gd name="T10" fmla="*/ 0 w 60"/>
                <a:gd name="T11" fmla="*/ 2147483647 h 93"/>
                <a:gd name="T12" fmla="*/ 2147483647 w 60"/>
                <a:gd name="T13" fmla="*/ 2147483647 h 93"/>
                <a:gd name="T14" fmla="*/ 2147483647 w 60"/>
                <a:gd name="T15" fmla="*/ 2147483647 h 93"/>
                <a:gd name="T16" fmla="*/ 2147483647 w 60"/>
                <a:gd name="T17" fmla="*/ 2147483647 h 93"/>
                <a:gd name="T18" fmla="*/ 2147483647 w 60"/>
                <a:gd name="T19" fmla="*/ 2147483647 h 93"/>
                <a:gd name="T20" fmla="*/ 2147483647 w 60"/>
                <a:gd name="T21" fmla="*/ 2147483647 h 93"/>
                <a:gd name="T22" fmla="*/ 2147483647 w 60"/>
                <a:gd name="T23" fmla="*/ 2147483647 h 93"/>
                <a:gd name="T24" fmla="*/ 2147483647 w 60"/>
                <a:gd name="T25" fmla="*/ 2147483647 h 93"/>
                <a:gd name="T26" fmla="*/ 2147483647 w 60"/>
                <a:gd name="T27" fmla="*/ 2147483647 h 93"/>
                <a:gd name="T28" fmla="*/ 2147483647 w 60"/>
                <a:gd name="T29" fmla="*/ 2147483647 h 93"/>
                <a:gd name="T30" fmla="*/ 2147483647 w 60"/>
                <a:gd name="T31" fmla="*/ 2147483647 h 93"/>
                <a:gd name="T32" fmla="*/ 2147483647 w 60"/>
                <a:gd name="T33" fmla="*/ 2147483647 h 93"/>
                <a:gd name="T34" fmla="*/ 2147483647 w 60"/>
                <a:gd name="T35" fmla="*/ 2147483647 h 93"/>
                <a:gd name="T36" fmla="*/ 2147483647 w 60"/>
                <a:gd name="T37" fmla="*/ 2147483647 h 93"/>
                <a:gd name="T38" fmla="*/ 2147483647 w 60"/>
                <a:gd name="T39" fmla="*/ 2147483647 h 93"/>
                <a:gd name="T40" fmla="*/ 2147483647 w 60"/>
                <a:gd name="T41" fmla="*/ 2147483647 h 93"/>
                <a:gd name="T42" fmla="*/ 2147483647 w 60"/>
                <a:gd name="T43" fmla="*/ 2147483647 h 93"/>
                <a:gd name="T44" fmla="*/ 2147483647 w 60"/>
                <a:gd name="T45" fmla="*/ 2147483647 h 93"/>
                <a:gd name="T46" fmla="*/ 2147483647 w 60"/>
                <a:gd name="T47" fmla="*/ 2147483647 h 93"/>
                <a:gd name="T48" fmla="*/ 2147483647 w 60"/>
                <a:gd name="T49" fmla="*/ 2147483647 h 93"/>
                <a:gd name="T50" fmla="*/ 2147483647 w 60"/>
                <a:gd name="T51" fmla="*/ 2147483647 h 93"/>
                <a:gd name="T52" fmla="*/ 2147483647 w 60"/>
                <a:gd name="T53" fmla="*/ 2147483647 h 93"/>
                <a:gd name="T54" fmla="*/ 2147483647 w 60"/>
                <a:gd name="T55" fmla="*/ 2147483647 h 93"/>
                <a:gd name="T56" fmla="*/ 2147483647 w 60"/>
                <a:gd name="T57" fmla="*/ 2147483647 h 93"/>
                <a:gd name="T58" fmla="*/ 2147483647 w 60"/>
                <a:gd name="T59" fmla="*/ 2147483647 h 93"/>
                <a:gd name="T60" fmla="*/ 2147483647 w 60"/>
                <a:gd name="T61" fmla="*/ 2147483647 h 93"/>
                <a:gd name="T62" fmla="*/ 2147483647 w 60"/>
                <a:gd name="T63" fmla="*/ 2147483647 h 93"/>
                <a:gd name="T64" fmla="*/ 2147483647 w 60"/>
                <a:gd name="T65" fmla="*/ 2147483647 h 93"/>
                <a:gd name="T66" fmla="*/ 2147483647 w 60"/>
                <a:gd name="T67" fmla="*/ 2147483647 h 93"/>
                <a:gd name="T68" fmla="*/ 2147483647 w 60"/>
                <a:gd name="T69" fmla="*/ 2147483647 h 93"/>
                <a:gd name="T70" fmla="*/ 2147483647 w 60"/>
                <a:gd name="T71" fmla="*/ 2147483647 h 93"/>
                <a:gd name="T72" fmla="*/ 2147483647 w 60"/>
                <a:gd name="T73" fmla="*/ 2147483647 h 93"/>
                <a:gd name="T74" fmla="*/ 2147483647 w 60"/>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93"/>
                <a:gd name="T116" fmla="*/ 60 w 60"/>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93">
                  <a:moveTo>
                    <a:pt x="47" y="74"/>
                  </a:moveTo>
                  <a:lnTo>
                    <a:pt x="43" y="82"/>
                  </a:lnTo>
                  <a:cubicBezTo>
                    <a:pt x="42" y="83"/>
                    <a:pt x="41" y="84"/>
                    <a:pt x="40" y="85"/>
                  </a:cubicBezTo>
                  <a:lnTo>
                    <a:pt x="32" y="90"/>
                  </a:lnTo>
                  <a:cubicBezTo>
                    <a:pt x="31" y="91"/>
                    <a:pt x="30" y="91"/>
                    <a:pt x="28" y="91"/>
                  </a:cubicBezTo>
                  <a:lnTo>
                    <a:pt x="20" y="92"/>
                  </a:lnTo>
                  <a:cubicBezTo>
                    <a:pt x="19" y="93"/>
                    <a:pt x="17" y="92"/>
                    <a:pt x="16" y="92"/>
                  </a:cubicBezTo>
                  <a:lnTo>
                    <a:pt x="12" y="90"/>
                  </a:lnTo>
                  <a:cubicBezTo>
                    <a:pt x="10" y="89"/>
                    <a:pt x="9" y="87"/>
                    <a:pt x="8" y="86"/>
                  </a:cubicBezTo>
                  <a:lnTo>
                    <a:pt x="2" y="73"/>
                  </a:lnTo>
                  <a:cubicBezTo>
                    <a:pt x="2" y="72"/>
                    <a:pt x="2" y="71"/>
                    <a:pt x="1" y="70"/>
                  </a:cubicBezTo>
                  <a:lnTo>
                    <a:pt x="0" y="59"/>
                  </a:lnTo>
                  <a:cubicBezTo>
                    <a:pt x="0" y="58"/>
                    <a:pt x="0" y="57"/>
                    <a:pt x="1" y="56"/>
                  </a:cubicBezTo>
                  <a:lnTo>
                    <a:pt x="8" y="31"/>
                  </a:lnTo>
                  <a:cubicBezTo>
                    <a:pt x="8" y="30"/>
                    <a:pt x="9" y="29"/>
                    <a:pt x="10" y="28"/>
                  </a:cubicBezTo>
                  <a:lnTo>
                    <a:pt x="13" y="25"/>
                  </a:lnTo>
                  <a:lnTo>
                    <a:pt x="16" y="22"/>
                  </a:lnTo>
                  <a:lnTo>
                    <a:pt x="14" y="26"/>
                  </a:lnTo>
                  <a:lnTo>
                    <a:pt x="15" y="21"/>
                  </a:lnTo>
                  <a:cubicBezTo>
                    <a:pt x="15" y="18"/>
                    <a:pt x="18" y="15"/>
                    <a:pt x="21" y="15"/>
                  </a:cubicBezTo>
                  <a:lnTo>
                    <a:pt x="26" y="14"/>
                  </a:lnTo>
                  <a:lnTo>
                    <a:pt x="24" y="14"/>
                  </a:lnTo>
                  <a:lnTo>
                    <a:pt x="36" y="8"/>
                  </a:lnTo>
                  <a:lnTo>
                    <a:pt x="47" y="2"/>
                  </a:lnTo>
                  <a:cubicBezTo>
                    <a:pt x="50" y="0"/>
                    <a:pt x="54" y="0"/>
                    <a:pt x="57" y="2"/>
                  </a:cubicBezTo>
                  <a:cubicBezTo>
                    <a:pt x="59" y="5"/>
                    <a:pt x="60" y="8"/>
                    <a:pt x="59" y="12"/>
                  </a:cubicBezTo>
                  <a:lnTo>
                    <a:pt x="56" y="19"/>
                  </a:lnTo>
                  <a:lnTo>
                    <a:pt x="53" y="25"/>
                  </a:lnTo>
                  <a:lnTo>
                    <a:pt x="47" y="37"/>
                  </a:lnTo>
                  <a:lnTo>
                    <a:pt x="41" y="49"/>
                  </a:lnTo>
                  <a:lnTo>
                    <a:pt x="41" y="45"/>
                  </a:lnTo>
                  <a:lnTo>
                    <a:pt x="42" y="58"/>
                  </a:lnTo>
                  <a:lnTo>
                    <a:pt x="42" y="55"/>
                  </a:lnTo>
                  <a:lnTo>
                    <a:pt x="47" y="67"/>
                  </a:lnTo>
                  <a:lnTo>
                    <a:pt x="41" y="63"/>
                  </a:lnTo>
                  <a:lnTo>
                    <a:pt x="46" y="64"/>
                  </a:lnTo>
                  <a:cubicBezTo>
                    <a:pt x="49" y="64"/>
                    <a:pt x="51" y="66"/>
                    <a:pt x="52" y="69"/>
                  </a:cubicBezTo>
                  <a:cubicBezTo>
                    <a:pt x="53" y="72"/>
                    <a:pt x="52" y="75"/>
                    <a:pt x="50" y="77"/>
                  </a:cubicBezTo>
                  <a:lnTo>
                    <a:pt x="45" y="82"/>
                  </a:lnTo>
                  <a:lnTo>
                    <a:pt x="34" y="71"/>
                  </a:lnTo>
                  <a:lnTo>
                    <a:pt x="39" y="66"/>
                  </a:lnTo>
                  <a:lnTo>
                    <a:pt x="43" y="79"/>
                  </a:lnTo>
                  <a:lnTo>
                    <a:pt x="38" y="78"/>
                  </a:lnTo>
                  <a:cubicBezTo>
                    <a:pt x="35" y="78"/>
                    <a:pt x="33" y="76"/>
                    <a:pt x="32" y="74"/>
                  </a:cubicBezTo>
                  <a:lnTo>
                    <a:pt x="27" y="62"/>
                  </a:lnTo>
                  <a:cubicBezTo>
                    <a:pt x="27" y="61"/>
                    <a:pt x="27" y="60"/>
                    <a:pt x="26" y="59"/>
                  </a:cubicBezTo>
                  <a:lnTo>
                    <a:pt x="25" y="46"/>
                  </a:lnTo>
                  <a:cubicBezTo>
                    <a:pt x="25" y="45"/>
                    <a:pt x="26" y="43"/>
                    <a:pt x="26" y="42"/>
                  </a:cubicBezTo>
                  <a:lnTo>
                    <a:pt x="32" y="30"/>
                  </a:lnTo>
                  <a:lnTo>
                    <a:pt x="38" y="18"/>
                  </a:lnTo>
                  <a:lnTo>
                    <a:pt x="41" y="12"/>
                  </a:lnTo>
                  <a:lnTo>
                    <a:pt x="44" y="5"/>
                  </a:lnTo>
                  <a:lnTo>
                    <a:pt x="55" y="15"/>
                  </a:lnTo>
                  <a:lnTo>
                    <a:pt x="43" y="23"/>
                  </a:lnTo>
                  <a:lnTo>
                    <a:pt x="31" y="29"/>
                  </a:lnTo>
                  <a:cubicBezTo>
                    <a:pt x="30" y="29"/>
                    <a:pt x="30" y="29"/>
                    <a:pt x="29" y="29"/>
                  </a:cubicBezTo>
                  <a:lnTo>
                    <a:pt x="24" y="30"/>
                  </a:lnTo>
                  <a:lnTo>
                    <a:pt x="30" y="24"/>
                  </a:lnTo>
                  <a:lnTo>
                    <a:pt x="29" y="29"/>
                  </a:lnTo>
                  <a:cubicBezTo>
                    <a:pt x="29" y="31"/>
                    <a:pt x="28" y="32"/>
                    <a:pt x="27" y="33"/>
                  </a:cubicBezTo>
                  <a:lnTo>
                    <a:pt x="24" y="36"/>
                  </a:lnTo>
                  <a:lnTo>
                    <a:pt x="21" y="39"/>
                  </a:lnTo>
                  <a:lnTo>
                    <a:pt x="23" y="36"/>
                  </a:lnTo>
                  <a:lnTo>
                    <a:pt x="16" y="61"/>
                  </a:lnTo>
                  <a:lnTo>
                    <a:pt x="16" y="58"/>
                  </a:lnTo>
                  <a:lnTo>
                    <a:pt x="17" y="69"/>
                  </a:lnTo>
                  <a:lnTo>
                    <a:pt x="17" y="66"/>
                  </a:lnTo>
                  <a:lnTo>
                    <a:pt x="23" y="79"/>
                  </a:lnTo>
                  <a:lnTo>
                    <a:pt x="19" y="75"/>
                  </a:lnTo>
                  <a:lnTo>
                    <a:pt x="23" y="77"/>
                  </a:lnTo>
                  <a:lnTo>
                    <a:pt x="18" y="77"/>
                  </a:lnTo>
                  <a:lnTo>
                    <a:pt x="26" y="76"/>
                  </a:lnTo>
                  <a:lnTo>
                    <a:pt x="23" y="77"/>
                  </a:lnTo>
                  <a:lnTo>
                    <a:pt x="31" y="72"/>
                  </a:lnTo>
                  <a:lnTo>
                    <a:pt x="28" y="75"/>
                  </a:lnTo>
                  <a:lnTo>
                    <a:pt x="32" y="67"/>
                  </a:lnTo>
                  <a:lnTo>
                    <a:pt x="47" y="7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1" name="Freeform 765"/>
            <p:cNvSpPr>
              <a:spLocks/>
            </p:cNvSpPr>
            <p:nvPr/>
          </p:nvSpPr>
          <p:spPr bwMode="auto">
            <a:xfrm>
              <a:off x="6357938" y="51371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0 w 64"/>
                <a:gd name="T9" fmla="*/ 0 h 112"/>
                <a:gd name="T10" fmla="*/ 2147483647 w 64"/>
                <a:gd name="T11" fmla="*/ 2147483647 h 112"/>
                <a:gd name="T12" fmla="*/ 2147483647 w 64"/>
                <a:gd name="T13" fmla="*/ 2147483647 h 112"/>
                <a:gd name="T14" fmla="*/ 2147483647 w 64"/>
                <a:gd name="T15" fmla="*/ 2147483647 h 112"/>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12"/>
                <a:gd name="T26" fmla="*/ 64 w 64"/>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12">
                  <a:moveTo>
                    <a:pt x="55" y="83"/>
                  </a:moveTo>
                  <a:cubicBezTo>
                    <a:pt x="55" y="83"/>
                    <a:pt x="64" y="59"/>
                    <a:pt x="64" y="59"/>
                  </a:cubicBezTo>
                  <a:cubicBezTo>
                    <a:pt x="64" y="77"/>
                    <a:pt x="45" y="112"/>
                    <a:pt x="45" y="112"/>
                  </a:cubicBezTo>
                  <a:cubicBezTo>
                    <a:pt x="35" y="101"/>
                    <a:pt x="10" y="101"/>
                    <a:pt x="10" y="83"/>
                  </a:cubicBezTo>
                  <a:cubicBezTo>
                    <a:pt x="10" y="59"/>
                    <a:pt x="0" y="24"/>
                    <a:pt x="0" y="0"/>
                  </a:cubicBezTo>
                  <a:cubicBezTo>
                    <a:pt x="0" y="0"/>
                    <a:pt x="10" y="83"/>
                    <a:pt x="25" y="83"/>
                  </a:cubicBezTo>
                  <a:cubicBezTo>
                    <a:pt x="25" y="83"/>
                    <a:pt x="40" y="101"/>
                    <a:pt x="45" y="95"/>
                  </a:cubicBezTo>
                  <a:cubicBezTo>
                    <a:pt x="45" y="95"/>
                    <a:pt x="55" y="83"/>
                    <a:pt x="55" y="8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2" name="Freeform 766"/>
            <p:cNvSpPr>
              <a:spLocks/>
            </p:cNvSpPr>
            <p:nvPr/>
          </p:nvSpPr>
          <p:spPr bwMode="auto">
            <a:xfrm>
              <a:off x="6218238" y="4910138"/>
              <a:ext cx="69850" cy="20638"/>
            </a:xfrm>
            <a:custGeom>
              <a:avLst/>
              <a:gdLst>
                <a:gd name="T0" fmla="*/ 0 w 112"/>
                <a:gd name="T1" fmla="*/ 2147483647 h 32"/>
                <a:gd name="T2" fmla="*/ 2147483647 w 112"/>
                <a:gd name="T3" fmla="*/ 2147483647 h 32"/>
                <a:gd name="T4" fmla="*/ 2147483647 w 112"/>
                <a:gd name="T5" fmla="*/ 2147483647 h 32"/>
                <a:gd name="T6" fmla="*/ 2147483647 w 112"/>
                <a:gd name="T7" fmla="*/ 2147483647 h 32"/>
                <a:gd name="T8" fmla="*/ 2147483647 w 112"/>
                <a:gd name="T9" fmla="*/ 2147483647 h 32"/>
                <a:gd name="T10" fmla="*/ 2147483647 w 112"/>
                <a:gd name="T11" fmla="*/ 2147483647 h 32"/>
                <a:gd name="T12" fmla="*/ 0 w 112"/>
                <a:gd name="T13" fmla="*/ 2147483647 h 32"/>
                <a:gd name="T14" fmla="*/ 0 60000 65536"/>
                <a:gd name="T15" fmla="*/ 0 60000 65536"/>
                <a:gd name="T16" fmla="*/ 0 60000 65536"/>
                <a:gd name="T17" fmla="*/ 0 60000 65536"/>
                <a:gd name="T18" fmla="*/ 0 60000 65536"/>
                <a:gd name="T19" fmla="*/ 0 60000 65536"/>
                <a:gd name="T20" fmla="*/ 0 60000 65536"/>
                <a:gd name="T21" fmla="*/ 0 w 112"/>
                <a:gd name="T22" fmla="*/ 0 h 32"/>
                <a:gd name="T23" fmla="*/ 112 w 11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2">
                  <a:moveTo>
                    <a:pt x="0" y="32"/>
                  </a:moveTo>
                  <a:cubicBezTo>
                    <a:pt x="19" y="32"/>
                    <a:pt x="32" y="26"/>
                    <a:pt x="44" y="13"/>
                  </a:cubicBezTo>
                  <a:cubicBezTo>
                    <a:pt x="44" y="13"/>
                    <a:pt x="44" y="7"/>
                    <a:pt x="50" y="7"/>
                  </a:cubicBezTo>
                  <a:cubicBezTo>
                    <a:pt x="69" y="0"/>
                    <a:pt x="81" y="7"/>
                    <a:pt x="100" y="20"/>
                  </a:cubicBezTo>
                  <a:cubicBezTo>
                    <a:pt x="106" y="26"/>
                    <a:pt x="106" y="26"/>
                    <a:pt x="112" y="26"/>
                  </a:cubicBezTo>
                  <a:cubicBezTo>
                    <a:pt x="106" y="26"/>
                    <a:pt x="13" y="32"/>
                    <a:pt x="7" y="32"/>
                  </a:cubicBezTo>
                  <a:cubicBezTo>
                    <a:pt x="7" y="32"/>
                    <a:pt x="0" y="32"/>
                    <a:pt x="0" y="3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3" name="Freeform 767"/>
            <p:cNvSpPr>
              <a:spLocks/>
            </p:cNvSpPr>
            <p:nvPr/>
          </p:nvSpPr>
          <p:spPr bwMode="auto">
            <a:xfrm>
              <a:off x="6238876" y="4972051"/>
              <a:ext cx="58738" cy="71438"/>
            </a:xfrm>
            <a:custGeom>
              <a:avLst/>
              <a:gdLst>
                <a:gd name="T0" fmla="*/ 2147483647 w 96"/>
                <a:gd name="T1" fmla="*/ 0 h 112"/>
                <a:gd name="T2" fmla="*/ 2147483647 w 96"/>
                <a:gd name="T3" fmla="*/ 2147483647 h 112"/>
                <a:gd name="T4" fmla="*/ 2147483647 w 96"/>
                <a:gd name="T5" fmla="*/ 2147483647 h 112"/>
                <a:gd name="T6" fmla="*/ 0 w 96"/>
                <a:gd name="T7" fmla="*/ 2147483647 h 112"/>
                <a:gd name="T8" fmla="*/ 2147483647 w 96"/>
                <a:gd name="T9" fmla="*/ 2147483647 h 112"/>
                <a:gd name="T10" fmla="*/ 2147483647 w 96"/>
                <a:gd name="T11" fmla="*/ 2147483647 h 112"/>
                <a:gd name="T12" fmla="*/ 2147483647 w 96"/>
                <a:gd name="T13" fmla="*/ 0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52" y="0"/>
                  </a:moveTo>
                  <a:cubicBezTo>
                    <a:pt x="58" y="20"/>
                    <a:pt x="39" y="40"/>
                    <a:pt x="20" y="66"/>
                  </a:cubicBezTo>
                  <a:cubicBezTo>
                    <a:pt x="13" y="80"/>
                    <a:pt x="13" y="93"/>
                    <a:pt x="7" y="99"/>
                  </a:cubicBezTo>
                  <a:cubicBezTo>
                    <a:pt x="7" y="106"/>
                    <a:pt x="0" y="106"/>
                    <a:pt x="0" y="106"/>
                  </a:cubicBezTo>
                  <a:cubicBezTo>
                    <a:pt x="20" y="112"/>
                    <a:pt x="39" y="112"/>
                    <a:pt x="52" y="106"/>
                  </a:cubicBezTo>
                  <a:cubicBezTo>
                    <a:pt x="84" y="93"/>
                    <a:pt x="96" y="47"/>
                    <a:pt x="84" y="20"/>
                  </a:cubicBezTo>
                  <a:cubicBezTo>
                    <a:pt x="77" y="14"/>
                    <a:pt x="58" y="7"/>
                    <a:pt x="45" y="0"/>
                  </a:cubicBezTo>
                  <a:cubicBezTo>
                    <a:pt x="45" y="0"/>
                    <a:pt x="52" y="0"/>
                    <a:pt x="5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4" name="Freeform 768"/>
            <p:cNvSpPr>
              <a:spLocks/>
            </p:cNvSpPr>
            <p:nvPr/>
          </p:nvSpPr>
          <p:spPr bwMode="auto">
            <a:xfrm>
              <a:off x="6448426" y="55181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0 h 48"/>
                <a:gd name="T8" fmla="*/ 2147483647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48" y="28"/>
                  </a:moveTo>
                  <a:cubicBezTo>
                    <a:pt x="42" y="42"/>
                    <a:pt x="30" y="48"/>
                    <a:pt x="18" y="48"/>
                  </a:cubicBezTo>
                  <a:cubicBezTo>
                    <a:pt x="6" y="42"/>
                    <a:pt x="6" y="21"/>
                    <a:pt x="0" y="21"/>
                  </a:cubicBezTo>
                  <a:cubicBezTo>
                    <a:pt x="12" y="14"/>
                    <a:pt x="18" y="7"/>
                    <a:pt x="24" y="0"/>
                  </a:cubicBezTo>
                  <a:cubicBezTo>
                    <a:pt x="18" y="7"/>
                    <a:pt x="42" y="14"/>
                    <a:pt x="48" y="28"/>
                  </a:cubicBezTo>
                  <a:cubicBezTo>
                    <a:pt x="48" y="28"/>
                    <a:pt x="48" y="28"/>
                    <a:pt x="48" y="2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5" name="Freeform 769"/>
            <p:cNvSpPr>
              <a:spLocks/>
            </p:cNvSpPr>
            <p:nvPr/>
          </p:nvSpPr>
          <p:spPr bwMode="auto">
            <a:xfrm>
              <a:off x="6227763" y="5364163"/>
              <a:ext cx="69850" cy="50800"/>
            </a:xfrm>
            <a:custGeom>
              <a:avLst/>
              <a:gdLst>
                <a:gd name="T0" fmla="*/ 2147483647 w 112"/>
                <a:gd name="T1" fmla="*/ 2147483647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12" y="63"/>
                  </a:moveTo>
                  <a:cubicBezTo>
                    <a:pt x="112" y="63"/>
                    <a:pt x="106" y="63"/>
                    <a:pt x="106" y="63"/>
                  </a:cubicBezTo>
                  <a:cubicBezTo>
                    <a:pt x="88" y="58"/>
                    <a:pt x="94" y="29"/>
                    <a:pt x="75" y="18"/>
                  </a:cubicBezTo>
                  <a:cubicBezTo>
                    <a:pt x="56" y="0"/>
                    <a:pt x="13" y="12"/>
                    <a:pt x="0" y="29"/>
                  </a:cubicBezTo>
                  <a:cubicBezTo>
                    <a:pt x="0" y="29"/>
                    <a:pt x="56" y="6"/>
                    <a:pt x="69" y="40"/>
                  </a:cubicBezTo>
                  <a:cubicBezTo>
                    <a:pt x="88" y="80"/>
                    <a:pt x="112" y="63"/>
                    <a:pt x="112" y="6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6" name="Freeform 770"/>
            <p:cNvSpPr>
              <a:spLocks/>
            </p:cNvSpPr>
            <p:nvPr/>
          </p:nvSpPr>
          <p:spPr bwMode="auto">
            <a:xfrm>
              <a:off x="6127751" y="4837113"/>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92"/>
                <a:gd name="T26" fmla="*/ 96 w 9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92">
                  <a:moveTo>
                    <a:pt x="17" y="186"/>
                  </a:moveTo>
                  <a:cubicBezTo>
                    <a:pt x="29" y="186"/>
                    <a:pt x="46" y="192"/>
                    <a:pt x="46" y="186"/>
                  </a:cubicBezTo>
                  <a:cubicBezTo>
                    <a:pt x="96" y="131"/>
                    <a:pt x="85" y="0"/>
                    <a:pt x="85" y="50"/>
                  </a:cubicBezTo>
                  <a:cubicBezTo>
                    <a:pt x="85" y="87"/>
                    <a:pt x="51" y="118"/>
                    <a:pt x="23" y="149"/>
                  </a:cubicBezTo>
                  <a:cubicBezTo>
                    <a:pt x="23" y="149"/>
                    <a:pt x="12" y="155"/>
                    <a:pt x="6" y="168"/>
                  </a:cubicBezTo>
                  <a:cubicBezTo>
                    <a:pt x="6" y="168"/>
                    <a:pt x="0" y="174"/>
                    <a:pt x="6" y="174"/>
                  </a:cubicBezTo>
                  <a:cubicBezTo>
                    <a:pt x="6" y="180"/>
                    <a:pt x="6" y="186"/>
                    <a:pt x="12" y="186"/>
                  </a:cubicBezTo>
                  <a:cubicBezTo>
                    <a:pt x="12" y="186"/>
                    <a:pt x="17" y="186"/>
                    <a:pt x="17" y="18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7" name="Freeform 771"/>
            <p:cNvSpPr>
              <a:spLocks/>
            </p:cNvSpPr>
            <p:nvPr/>
          </p:nvSpPr>
          <p:spPr bwMode="auto">
            <a:xfrm>
              <a:off x="6169026" y="4910138"/>
              <a:ext cx="30163" cy="50800"/>
            </a:xfrm>
            <a:custGeom>
              <a:avLst/>
              <a:gdLst>
                <a:gd name="T0" fmla="*/ 2147483647 w 48"/>
                <a:gd name="T1" fmla="*/ 2147483647 h 80"/>
                <a:gd name="T2" fmla="*/ 0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6" y="67"/>
                  </a:moveTo>
                  <a:cubicBezTo>
                    <a:pt x="6" y="60"/>
                    <a:pt x="0" y="67"/>
                    <a:pt x="0" y="74"/>
                  </a:cubicBezTo>
                  <a:cubicBezTo>
                    <a:pt x="6" y="80"/>
                    <a:pt x="11" y="74"/>
                    <a:pt x="22" y="67"/>
                  </a:cubicBezTo>
                  <a:cubicBezTo>
                    <a:pt x="32" y="60"/>
                    <a:pt x="43" y="54"/>
                    <a:pt x="43" y="47"/>
                  </a:cubicBezTo>
                  <a:cubicBezTo>
                    <a:pt x="48" y="27"/>
                    <a:pt x="32" y="14"/>
                    <a:pt x="22" y="0"/>
                  </a:cubicBezTo>
                  <a:cubicBezTo>
                    <a:pt x="22" y="0"/>
                    <a:pt x="22" y="7"/>
                    <a:pt x="22" y="7"/>
                  </a:cubicBezTo>
                  <a:cubicBezTo>
                    <a:pt x="27" y="20"/>
                    <a:pt x="38" y="34"/>
                    <a:pt x="32" y="54"/>
                  </a:cubicBezTo>
                  <a:cubicBezTo>
                    <a:pt x="32" y="60"/>
                    <a:pt x="16" y="67"/>
                    <a:pt x="6" y="67"/>
                  </a:cubicBezTo>
                </a:path>
              </a:pathLst>
            </a:custGeom>
            <a:solidFill>
              <a:srgbClr val="FED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8" name="Freeform 772"/>
            <p:cNvSpPr>
              <a:spLocks/>
            </p:cNvSpPr>
            <p:nvPr/>
          </p:nvSpPr>
          <p:spPr bwMode="auto">
            <a:xfrm>
              <a:off x="6178551" y="4837113"/>
              <a:ext cx="30163" cy="93663"/>
            </a:xfrm>
            <a:custGeom>
              <a:avLst/>
              <a:gdLst>
                <a:gd name="T0" fmla="*/ 2147483647 w 48"/>
                <a:gd name="T1" fmla="*/ 0 h 144"/>
                <a:gd name="T2" fmla="*/ 2147483647 w 48"/>
                <a:gd name="T3" fmla="*/ 2147483647 h 144"/>
                <a:gd name="T4" fmla="*/ 2147483647 w 48"/>
                <a:gd name="T5" fmla="*/ 2147483647 h 144"/>
                <a:gd name="T6" fmla="*/ 2147483647 w 48"/>
                <a:gd name="T7" fmla="*/ 2147483647 h 144"/>
                <a:gd name="T8" fmla="*/ 2147483647 w 48"/>
                <a:gd name="T9" fmla="*/ 2147483647 h 144"/>
                <a:gd name="T10" fmla="*/ 2147483647 w 48"/>
                <a:gd name="T11" fmla="*/ 2147483647 h 144"/>
                <a:gd name="T12" fmla="*/ 2147483647 w 48"/>
                <a:gd name="T13" fmla="*/ 2147483647 h 144"/>
                <a:gd name="T14" fmla="*/ 2147483647 w 48"/>
                <a:gd name="T15" fmla="*/ 2147483647 h 144"/>
                <a:gd name="T16" fmla="*/ 2147483647 w 48"/>
                <a:gd name="T17" fmla="*/ 2147483647 h 144"/>
                <a:gd name="T18" fmla="*/ 2147483647 w 48"/>
                <a:gd name="T19" fmla="*/ 2147483647 h 144"/>
                <a:gd name="T20" fmla="*/ 2147483647 w 48"/>
                <a:gd name="T21" fmla="*/ 2147483647 h 144"/>
                <a:gd name="T22" fmla="*/ 2147483647 w 48"/>
                <a:gd name="T23" fmla="*/ 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44"/>
                <a:gd name="T38" fmla="*/ 48 w 4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44">
                  <a:moveTo>
                    <a:pt x="32" y="0"/>
                  </a:moveTo>
                  <a:cubicBezTo>
                    <a:pt x="32" y="14"/>
                    <a:pt x="32" y="27"/>
                    <a:pt x="32" y="40"/>
                  </a:cubicBezTo>
                  <a:cubicBezTo>
                    <a:pt x="32" y="46"/>
                    <a:pt x="32" y="53"/>
                    <a:pt x="27" y="59"/>
                  </a:cubicBezTo>
                  <a:cubicBezTo>
                    <a:pt x="27" y="72"/>
                    <a:pt x="27" y="66"/>
                    <a:pt x="16" y="72"/>
                  </a:cubicBezTo>
                  <a:cubicBezTo>
                    <a:pt x="0" y="92"/>
                    <a:pt x="11" y="86"/>
                    <a:pt x="11" y="105"/>
                  </a:cubicBezTo>
                  <a:cubicBezTo>
                    <a:pt x="11" y="112"/>
                    <a:pt x="6" y="118"/>
                    <a:pt x="6" y="125"/>
                  </a:cubicBezTo>
                  <a:cubicBezTo>
                    <a:pt x="11" y="125"/>
                    <a:pt x="16" y="144"/>
                    <a:pt x="27" y="144"/>
                  </a:cubicBezTo>
                  <a:cubicBezTo>
                    <a:pt x="27" y="144"/>
                    <a:pt x="32" y="138"/>
                    <a:pt x="32" y="131"/>
                  </a:cubicBezTo>
                  <a:cubicBezTo>
                    <a:pt x="38" y="118"/>
                    <a:pt x="43" y="118"/>
                    <a:pt x="43" y="105"/>
                  </a:cubicBezTo>
                  <a:cubicBezTo>
                    <a:pt x="43" y="105"/>
                    <a:pt x="43" y="92"/>
                    <a:pt x="48" y="79"/>
                  </a:cubicBezTo>
                  <a:cubicBezTo>
                    <a:pt x="48" y="79"/>
                    <a:pt x="48" y="66"/>
                    <a:pt x="48" y="66"/>
                  </a:cubicBezTo>
                  <a:cubicBezTo>
                    <a:pt x="38" y="46"/>
                    <a:pt x="43" y="20"/>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9" name="Freeform 773"/>
            <p:cNvSpPr>
              <a:spLocks/>
            </p:cNvSpPr>
            <p:nvPr/>
          </p:nvSpPr>
          <p:spPr bwMode="auto">
            <a:xfrm>
              <a:off x="6208713" y="4827588"/>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2147483647 h 128"/>
                <a:gd name="T8" fmla="*/ 0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0 h 128"/>
                <a:gd name="T20" fmla="*/ 2147483647 w 4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28"/>
                <a:gd name="T35" fmla="*/ 48 w 4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28">
                  <a:moveTo>
                    <a:pt x="35" y="7"/>
                  </a:moveTo>
                  <a:cubicBezTo>
                    <a:pt x="28" y="13"/>
                    <a:pt x="35" y="19"/>
                    <a:pt x="28" y="25"/>
                  </a:cubicBezTo>
                  <a:cubicBezTo>
                    <a:pt x="28" y="37"/>
                    <a:pt x="28" y="43"/>
                    <a:pt x="28" y="49"/>
                  </a:cubicBezTo>
                  <a:cubicBezTo>
                    <a:pt x="28" y="61"/>
                    <a:pt x="21" y="74"/>
                    <a:pt x="14" y="86"/>
                  </a:cubicBezTo>
                  <a:cubicBezTo>
                    <a:pt x="7" y="98"/>
                    <a:pt x="7" y="116"/>
                    <a:pt x="0" y="128"/>
                  </a:cubicBezTo>
                  <a:cubicBezTo>
                    <a:pt x="7" y="128"/>
                    <a:pt x="14" y="128"/>
                    <a:pt x="14" y="122"/>
                  </a:cubicBezTo>
                  <a:cubicBezTo>
                    <a:pt x="21" y="122"/>
                    <a:pt x="21" y="110"/>
                    <a:pt x="21" y="110"/>
                  </a:cubicBezTo>
                  <a:cubicBezTo>
                    <a:pt x="35" y="104"/>
                    <a:pt x="42" y="98"/>
                    <a:pt x="42" y="86"/>
                  </a:cubicBezTo>
                  <a:cubicBezTo>
                    <a:pt x="48" y="68"/>
                    <a:pt x="42" y="49"/>
                    <a:pt x="42" y="37"/>
                  </a:cubicBezTo>
                  <a:cubicBezTo>
                    <a:pt x="35" y="25"/>
                    <a:pt x="35" y="13"/>
                    <a:pt x="35" y="0"/>
                  </a:cubicBezTo>
                  <a:cubicBezTo>
                    <a:pt x="35" y="0"/>
                    <a:pt x="35" y="7"/>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0" name="Freeform 774"/>
            <p:cNvSpPr>
              <a:spLocks/>
            </p:cNvSpPr>
            <p:nvPr/>
          </p:nvSpPr>
          <p:spPr bwMode="auto">
            <a:xfrm>
              <a:off x="6199188" y="4889501"/>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0 h 64"/>
                <a:gd name="T10" fmla="*/ 2147483647 w 112"/>
                <a:gd name="T11" fmla="*/ 0 h 64"/>
                <a:gd name="T12" fmla="*/ 2147483647 w 112"/>
                <a:gd name="T13" fmla="*/ 0 h 64"/>
                <a:gd name="T14" fmla="*/ 2147483647 w 112"/>
                <a:gd name="T15" fmla="*/ 2147483647 h 64"/>
                <a:gd name="T16" fmla="*/ 2147483647 w 112"/>
                <a:gd name="T17" fmla="*/ 2147483647 h 64"/>
                <a:gd name="T18" fmla="*/ 2147483647 w 112"/>
                <a:gd name="T19" fmla="*/ 2147483647 h 64"/>
                <a:gd name="T20" fmla="*/ 2147483647 w 112"/>
                <a:gd name="T21" fmla="*/ 2147483647 h 64"/>
                <a:gd name="T22" fmla="*/ 0 w 112"/>
                <a:gd name="T23" fmla="*/ 2147483647 h 64"/>
                <a:gd name="T24" fmla="*/ 0 w 112"/>
                <a:gd name="T25" fmla="*/ 2147483647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64"/>
                <a:gd name="T41" fmla="*/ 112 w 112"/>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64">
                  <a:moveTo>
                    <a:pt x="0" y="59"/>
                  </a:moveTo>
                  <a:cubicBezTo>
                    <a:pt x="11" y="48"/>
                    <a:pt x="22" y="43"/>
                    <a:pt x="32" y="32"/>
                  </a:cubicBezTo>
                  <a:cubicBezTo>
                    <a:pt x="38" y="32"/>
                    <a:pt x="43" y="27"/>
                    <a:pt x="48" y="22"/>
                  </a:cubicBezTo>
                  <a:cubicBezTo>
                    <a:pt x="48" y="22"/>
                    <a:pt x="54" y="22"/>
                    <a:pt x="54" y="16"/>
                  </a:cubicBezTo>
                  <a:cubicBezTo>
                    <a:pt x="59" y="6"/>
                    <a:pt x="70" y="6"/>
                    <a:pt x="80" y="0"/>
                  </a:cubicBezTo>
                  <a:cubicBezTo>
                    <a:pt x="86" y="0"/>
                    <a:pt x="86" y="0"/>
                    <a:pt x="91" y="0"/>
                  </a:cubicBezTo>
                  <a:cubicBezTo>
                    <a:pt x="96" y="0"/>
                    <a:pt x="107" y="0"/>
                    <a:pt x="112" y="0"/>
                  </a:cubicBezTo>
                  <a:cubicBezTo>
                    <a:pt x="102" y="11"/>
                    <a:pt x="91" y="22"/>
                    <a:pt x="75" y="32"/>
                  </a:cubicBezTo>
                  <a:cubicBezTo>
                    <a:pt x="75" y="38"/>
                    <a:pt x="70" y="38"/>
                    <a:pt x="70" y="43"/>
                  </a:cubicBezTo>
                  <a:cubicBezTo>
                    <a:pt x="59" y="48"/>
                    <a:pt x="48" y="54"/>
                    <a:pt x="38" y="59"/>
                  </a:cubicBezTo>
                  <a:cubicBezTo>
                    <a:pt x="38" y="59"/>
                    <a:pt x="32" y="59"/>
                    <a:pt x="32" y="59"/>
                  </a:cubicBezTo>
                  <a:cubicBezTo>
                    <a:pt x="22" y="64"/>
                    <a:pt x="11" y="64"/>
                    <a:pt x="0" y="59"/>
                  </a:cubicBezTo>
                  <a:cubicBezTo>
                    <a:pt x="0" y="59"/>
                    <a:pt x="0" y="59"/>
                    <a:pt x="0" y="5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1" name="Freeform 775"/>
            <p:cNvSpPr>
              <a:spLocks/>
            </p:cNvSpPr>
            <p:nvPr/>
          </p:nvSpPr>
          <p:spPr bwMode="auto">
            <a:xfrm>
              <a:off x="6238876" y="4837113"/>
              <a:ext cx="30163" cy="52388"/>
            </a:xfrm>
            <a:custGeom>
              <a:avLst/>
              <a:gdLst>
                <a:gd name="T0" fmla="*/ 2147483647 w 48"/>
                <a:gd name="T1" fmla="*/ 0 h 80"/>
                <a:gd name="T2" fmla="*/ 2147483647 w 48"/>
                <a:gd name="T3" fmla="*/ 2147483647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0 h 80"/>
                <a:gd name="T18" fmla="*/ 2147483647 w 48"/>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0"/>
                <a:gd name="T32" fmla="*/ 48 w 48"/>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0">
                  <a:moveTo>
                    <a:pt x="24" y="0"/>
                  </a:moveTo>
                  <a:cubicBezTo>
                    <a:pt x="29" y="18"/>
                    <a:pt x="15" y="29"/>
                    <a:pt x="5" y="40"/>
                  </a:cubicBezTo>
                  <a:cubicBezTo>
                    <a:pt x="0" y="52"/>
                    <a:pt x="5" y="69"/>
                    <a:pt x="0" y="80"/>
                  </a:cubicBezTo>
                  <a:cubicBezTo>
                    <a:pt x="10" y="75"/>
                    <a:pt x="20" y="75"/>
                    <a:pt x="34" y="75"/>
                  </a:cubicBezTo>
                  <a:cubicBezTo>
                    <a:pt x="34" y="75"/>
                    <a:pt x="34" y="63"/>
                    <a:pt x="34" y="58"/>
                  </a:cubicBezTo>
                  <a:cubicBezTo>
                    <a:pt x="39" y="58"/>
                    <a:pt x="48" y="52"/>
                    <a:pt x="44" y="40"/>
                  </a:cubicBezTo>
                  <a:cubicBezTo>
                    <a:pt x="44" y="40"/>
                    <a:pt x="44" y="35"/>
                    <a:pt x="44" y="35"/>
                  </a:cubicBezTo>
                  <a:cubicBezTo>
                    <a:pt x="44" y="23"/>
                    <a:pt x="34" y="12"/>
                    <a:pt x="29" y="6"/>
                  </a:cubicBezTo>
                  <a:cubicBezTo>
                    <a:pt x="24" y="6"/>
                    <a:pt x="24" y="6"/>
                    <a:pt x="24" y="0"/>
                  </a:cubicBezTo>
                  <a:cubicBezTo>
                    <a:pt x="24" y="0"/>
                    <a:pt x="24" y="0"/>
                    <a:pt x="2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2" name="Freeform 776"/>
            <p:cNvSpPr>
              <a:spLocks/>
            </p:cNvSpPr>
            <p:nvPr/>
          </p:nvSpPr>
          <p:spPr bwMode="auto">
            <a:xfrm>
              <a:off x="6269038" y="4857751"/>
              <a:ext cx="88900" cy="31750"/>
            </a:xfrm>
            <a:custGeom>
              <a:avLst/>
              <a:gdLst>
                <a:gd name="T0" fmla="*/ 2147483647 w 144"/>
                <a:gd name="T1" fmla="*/ 2147483647 h 48"/>
                <a:gd name="T2" fmla="*/ 2147483647 w 144"/>
                <a:gd name="T3" fmla="*/ 0 h 48"/>
                <a:gd name="T4" fmla="*/ 2147483647 w 144"/>
                <a:gd name="T5" fmla="*/ 2147483647 h 48"/>
                <a:gd name="T6" fmla="*/ 2147483647 w 144"/>
                <a:gd name="T7" fmla="*/ 2147483647 h 48"/>
                <a:gd name="T8" fmla="*/ 2147483647 w 144"/>
                <a:gd name="T9" fmla="*/ 2147483647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7" y="35"/>
                  </a:moveTo>
                  <a:cubicBezTo>
                    <a:pt x="0" y="35"/>
                    <a:pt x="7" y="14"/>
                    <a:pt x="7" y="0"/>
                  </a:cubicBezTo>
                  <a:cubicBezTo>
                    <a:pt x="32" y="0"/>
                    <a:pt x="38" y="14"/>
                    <a:pt x="51" y="21"/>
                  </a:cubicBezTo>
                  <a:cubicBezTo>
                    <a:pt x="82" y="28"/>
                    <a:pt x="113" y="35"/>
                    <a:pt x="144" y="28"/>
                  </a:cubicBezTo>
                  <a:cubicBezTo>
                    <a:pt x="119" y="48"/>
                    <a:pt x="13" y="42"/>
                    <a:pt x="7" y="3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3" name="Freeform 777"/>
            <p:cNvSpPr>
              <a:spLocks/>
            </p:cNvSpPr>
            <p:nvPr/>
          </p:nvSpPr>
          <p:spPr bwMode="auto">
            <a:xfrm>
              <a:off x="6199188" y="4930776"/>
              <a:ext cx="69850" cy="30163"/>
            </a:xfrm>
            <a:custGeom>
              <a:avLst/>
              <a:gdLst>
                <a:gd name="T0" fmla="*/ 2147483647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2147483647 h 48"/>
                <a:gd name="T16" fmla="*/ 2147483647 w 112"/>
                <a:gd name="T17" fmla="*/ 2147483647 h 48"/>
                <a:gd name="T18" fmla="*/ 2147483647 w 112"/>
                <a:gd name="T19" fmla="*/ 2147483647 h 48"/>
                <a:gd name="T20" fmla="*/ 0 w 112"/>
                <a:gd name="T21" fmla="*/ 0 h 48"/>
                <a:gd name="T22" fmla="*/ 2147483647 w 11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48"/>
                <a:gd name="T38" fmla="*/ 112 w 11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48">
                  <a:moveTo>
                    <a:pt x="6" y="6"/>
                  </a:moveTo>
                  <a:cubicBezTo>
                    <a:pt x="11" y="6"/>
                    <a:pt x="16" y="11"/>
                    <a:pt x="27" y="11"/>
                  </a:cubicBezTo>
                  <a:cubicBezTo>
                    <a:pt x="27" y="11"/>
                    <a:pt x="27" y="16"/>
                    <a:pt x="27" y="16"/>
                  </a:cubicBezTo>
                  <a:cubicBezTo>
                    <a:pt x="32" y="16"/>
                    <a:pt x="38" y="16"/>
                    <a:pt x="38" y="16"/>
                  </a:cubicBezTo>
                  <a:cubicBezTo>
                    <a:pt x="48" y="11"/>
                    <a:pt x="91" y="6"/>
                    <a:pt x="107" y="32"/>
                  </a:cubicBezTo>
                  <a:cubicBezTo>
                    <a:pt x="107" y="38"/>
                    <a:pt x="107" y="38"/>
                    <a:pt x="112" y="43"/>
                  </a:cubicBezTo>
                  <a:cubicBezTo>
                    <a:pt x="112" y="43"/>
                    <a:pt x="112" y="43"/>
                    <a:pt x="112" y="48"/>
                  </a:cubicBezTo>
                  <a:cubicBezTo>
                    <a:pt x="102" y="48"/>
                    <a:pt x="96" y="43"/>
                    <a:pt x="86" y="48"/>
                  </a:cubicBezTo>
                  <a:cubicBezTo>
                    <a:pt x="75" y="48"/>
                    <a:pt x="80" y="48"/>
                    <a:pt x="64" y="43"/>
                  </a:cubicBezTo>
                  <a:cubicBezTo>
                    <a:pt x="43" y="38"/>
                    <a:pt x="48" y="38"/>
                    <a:pt x="48" y="38"/>
                  </a:cubicBezTo>
                  <a:cubicBezTo>
                    <a:pt x="22" y="38"/>
                    <a:pt x="16" y="16"/>
                    <a:pt x="0" y="0"/>
                  </a:cubicBezTo>
                  <a:cubicBezTo>
                    <a:pt x="0" y="0"/>
                    <a:pt x="6" y="6"/>
                    <a:pt x="6"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4" name="Freeform 778"/>
            <p:cNvSpPr>
              <a:spLocks/>
            </p:cNvSpPr>
            <p:nvPr/>
          </p:nvSpPr>
          <p:spPr bwMode="auto">
            <a:xfrm>
              <a:off x="6257926" y="4910138"/>
              <a:ext cx="50800" cy="71438"/>
            </a:xfrm>
            <a:custGeom>
              <a:avLst/>
              <a:gdLst>
                <a:gd name="T0" fmla="*/ 0 w 80"/>
                <a:gd name="T1" fmla="*/ 2147483647 h 112"/>
                <a:gd name="T2" fmla="*/ 2147483647 w 80"/>
                <a:gd name="T3" fmla="*/ 2147483647 h 112"/>
                <a:gd name="T4" fmla="*/ 2147483647 w 80"/>
                <a:gd name="T5" fmla="*/ 2147483647 h 112"/>
                <a:gd name="T6" fmla="*/ 2147483647 w 80"/>
                <a:gd name="T7" fmla="*/ 2147483647 h 112"/>
                <a:gd name="T8" fmla="*/ 0 w 80"/>
                <a:gd name="T9" fmla="*/ 2147483647 h 112"/>
                <a:gd name="T10" fmla="*/ 0 w 80"/>
                <a:gd name="T11" fmla="*/ 2147483647 h 112"/>
                <a:gd name="T12" fmla="*/ 0 w 80"/>
                <a:gd name="T13" fmla="*/ 2147483647 h 112"/>
                <a:gd name="T14" fmla="*/ 0 60000 65536"/>
                <a:gd name="T15" fmla="*/ 0 60000 65536"/>
                <a:gd name="T16" fmla="*/ 0 60000 65536"/>
                <a:gd name="T17" fmla="*/ 0 60000 65536"/>
                <a:gd name="T18" fmla="*/ 0 60000 65536"/>
                <a:gd name="T19" fmla="*/ 0 60000 65536"/>
                <a:gd name="T20" fmla="*/ 0 60000 65536"/>
                <a:gd name="T21" fmla="*/ 0 w 80"/>
                <a:gd name="T22" fmla="*/ 0 h 112"/>
                <a:gd name="T23" fmla="*/ 80 w 80"/>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2">
                  <a:moveTo>
                    <a:pt x="0" y="47"/>
                  </a:moveTo>
                  <a:cubicBezTo>
                    <a:pt x="19" y="53"/>
                    <a:pt x="25" y="80"/>
                    <a:pt x="31" y="99"/>
                  </a:cubicBezTo>
                  <a:cubicBezTo>
                    <a:pt x="37" y="106"/>
                    <a:pt x="56" y="112"/>
                    <a:pt x="62" y="99"/>
                  </a:cubicBezTo>
                  <a:cubicBezTo>
                    <a:pt x="80" y="86"/>
                    <a:pt x="80" y="53"/>
                    <a:pt x="62" y="40"/>
                  </a:cubicBezTo>
                  <a:cubicBezTo>
                    <a:pt x="13" y="0"/>
                    <a:pt x="31" y="47"/>
                    <a:pt x="0" y="40"/>
                  </a:cubicBezTo>
                  <a:cubicBezTo>
                    <a:pt x="0" y="40"/>
                    <a:pt x="0" y="47"/>
                    <a:pt x="0" y="47"/>
                  </a:cubicBezTo>
                  <a:cubicBezTo>
                    <a:pt x="0" y="47"/>
                    <a:pt x="0" y="47"/>
                    <a:pt x="0"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5" name="Freeform 779"/>
            <p:cNvSpPr>
              <a:spLocks/>
            </p:cNvSpPr>
            <p:nvPr/>
          </p:nvSpPr>
          <p:spPr bwMode="auto">
            <a:xfrm>
              <a:off x="6278563" y="4972051"/>
              <a:ext cx="49213" cy="82550"/>
            </a:xfrm>
            <a:custGeom>
              <a:avLst/>
              <a:gdLst>
                <a:gd name="T0" fmla="*/ 2147483647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8"/>
                <a:gd name="T38" fmla="*/ 80 w 80"/>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8">
                  <a:moveTo>
                    <a:pt x="47" y="0"/>
                  </a:moveTo>
                  <a:cubicBezTo>
                    <a:pt x="47" y="12"/>
                    <a:pt x="27" y="17"/>
                    <a:pt x="14" y="17"/>
                  </a:cubicBezTo>
                  <a:cubicBezTo>
                    <a:pt x="14" y="17"/>
                    <a:pt x="14" y="17"/>
                    <a:pt x="14" y="17"/>
                  </a:cubicBezTo>
                  <a:cubicBezTo>
                    <a:pt x="20" y="28"/>
                    <a:pt x="20" y="34"/>
                    <a:pt x="20" y="39"/>
                  </a:cubicBezTo>
                  <a:cubicBezTo>
                    <a:pt x="14" y="56"/>
                    <a:pt x="0" y="73"/>
                    <a:pt x="14" y="84"/>
                  </a:cubicBezTo>
                  <a:cubicBezTo>
                    <a:pt x="20" y="84"/>
                    <a:pt x="20" y="90"/>
                    <a:pt x="34" y="101"/>
                  </a:cubicBezTo>
                  <a:cubicBezTo>
                    <a:pt x="34" y="101"/>
                    <a:pt x="34" y="101"/>
                    <a:pt x="34" y="106"/>
                  </a:cubicBezTo>
                  <a:cubicBezTo>
                    <a:pt x="34" y="128"/>
                    <a:pt x="60" y="84"/>
                    <a:pt x="67" y="73"/>
                  </a:cubicBezTo>
                  <a:cubicBezTo>
                    <a:pt x="74" y="67"/>
                    <a:pt x="74" y="62"/>
                    <a:pt x="74" y="56"/>
                  </a:cubicBezTo>
                  <a:cubicBezTo>
                    <a:pt x="74" y="45"/>
                    <a:pt x="80" y="28"/>
                    <a:pt x="67" y="17"/>
                  </a:cubicBezTo>
                  <a:cubicBezTo>
                    <a:pt x="67" y="17"/>
                    <a:pt x="60" y="23"/>
                    <a:pt x="60" y="17"/>
                  </a:cubicBezTo>
                  <a:cubicBezTo>
                    <a:pt x="54" y="12"/>
                    <a:pt x="54" y="6"/>
                    <a:pt x="47"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6" name="Freeform 780"/>
            <p:cNvSpPr>
              <a:spLocks/>
            </p:cNvSpPr>
            <p:nvPr/>
          </p:nvSpPr>
          <p:spPr bwMode="auto">
            <a:xfrm>
              <a:off x="6257926" y="4889501"/>
              <a:ext cx="80963" cy="41275"/>
            </a:xfrm>
            <a:custGeom>
              <a:avLst/>
              <a:gdLst>
                <a:gd name="T0" fmla="*/ 2147483647 w 128"/>
                <a:gd name="T1" fmla="*/ 2147483647 h 64"/>
                <a:gd name="T2" fmla="*/ 0 w 128"/>
                <a:gd name="T3" fmla="*/ 2147483647 h 64"/>
                <a:gd name="T4" fmla="*/ 2147483647 w 128"/>
                <a:gd name="T5" fmla="*/ 2147483647 h 64"/>
                <a:gd name="T6" fmla="*/ 2147483647 w 128"/>
                <a:gd name="T7" fmla="*/ 2147483647 h 64"/>
                <a:gd name="T8" fmla="*/ 2147483647 w 128"/>
                <a:gd name="T9" fmla="*/ 2147483647 h 64"/>
                <a:gd name="T10" fmla="*/ 2147483647 w 128"/>
                <a:gd name="T11" fmla="*/ 2147483647 h 64"/>
                <a:gd name="T12" fmla="*/ 2147483647 w 128"/>
                <a:gd name="T13" fmla="*/ 0 h 64"/>
                <a:gd name="T14" fmla="*/ 2147483647 w 128"/>
                <a:gd name="T15" fmla="*/ 2147483647 h 64"/>
                <a:gd name="T16" fmla="*/ 2147483647 w 128"/>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64"/>
                <a:gd name="T29" fmla="*/ 128 w 12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64">
                  <a:moveTo>
                    <a:pt x="30" y="6"/>
                  </a:moveTo>
                  <a:cubicBezTo>
                    <a:pt x="18" y="12"/>
                    <a:pt x="12" y="24"/>
                    <a:pt x="0" y="30"/>
                  </a:cubicBezTo>
                  <a:cubicBezTo>
                    <a:pt x="6" y="30"/>
                    <a:pt x="6" y="30"/>
                    <a:pt x="12" y="30"/>
                  </a:cubicBezTo>
                  <a:cubicBezTo>
                    <a:pt x="30" y="47"/>
                    <a:pt x="59" y="64"/>
                    <a:pt x="105" y="59"/>
                  </a:cubicBezTo>
                  <a:cubicBezTo>
                    <a:pt x="111" y="59"/>
                    <a:pt x="123" y="53"/>
                    <a:pt x="128" y="53"/>
                  </a:cubicBezTo>
                  <a:cubicBezTo>
                    <a:pt x="99" y="6"/>
                    <a:pt x="88" y="6"/>
                    <a:pt x="35" y="6"/>
                  </a:cubicBezTo>
                  <a:cubicBezTo>
                    <a:pt x="35" y="6"/>
                    <a:pt x="30" y="6"/>
                    <a:pt x="30" y="0"/>
                  </a:cubicBezTo>
                  <a:cubicBezTo>
                    <a:pt x="30" y="0"/>
                    <a:pt x="30" y="6"/>
                    <a:pt x="30" y="6"/>
                  </a:cubicBezTo>
                  <a:cubicBezTo>
                    <a:pt x="30" y="6"/>
                    <a:pt x="30" y="6"/>
                    <a:pt x="3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7" name="Freeform 781"/>
            <p:cNvSpPr>
              <a:spLocks/>
            </p:cNvSpPr>
            <p:nvPr/>
          </p:nvSpPr>
          <p:spPr bwMode="auto">
            <a:xfrm>
              <a:off x="6297613" y="4930776"/>
              <a:ext cx="69850" cy="103188"/>
            </a:xfrm>
            <a:custGeom>
              <a:avLst/>
              <a:gdLst>
                <a:gd name="T0" fmla="*/ 0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2147483647 w 112"/>
                <a:gd name="T19" fmla="*/ 2147483647 h 160"/>
                <a:gd name="T20" fmla="*/ 0 w 112"/>
                <a:gd name="T21" fmla="*/ 0 h 160"/>
                <a:gd name="T22" fmla="*/ 0 w 112"/>
                <a:gd name="T23" fmla="*/ 2147483647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60"/>
                <a:gd name="T38" fmla="*/ 112 w 11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60">
                  <a:moveTo>
                    <a:pt x="0" y="6"/>
                  </a:moveTo>
                  <a:cubicBezTo>
                    <a:pt x="18" y="12"/>
                    <a:pt x="24" y="29"/>
                    <a:pt x="24" y="52"/>
                  </a:cubicBezTo>
                  <a:cubicBezTo>
                    <a:pt x="24" y="58"/>
                    <a:pt x="30" y="58"/>
                    <a:pt x="30" y="58"/>
                  </a:cubicBezTo>
                  <a:cubicBezTo>
                    <a:pt x="36" y="63"/>
                    <a:pt x="36" y="63"/>
                    <a:pt x="42" y="69"/>
                  </a:cubicBezTo>
                  <a:cubicBezTo>
                    <a:pt x="42" y="69"/>
                    <a:pt x="42" y="69"/>
                    <a:pt x="48" y="75"/>
                  </a:cubicBezTo>
                  <a:cubicBezTo>
                    <a:pt x="54" y="86"/>
                    <a:pt x="54" y="109"/>
                    <a:pt x="54" y="120"/>
                  </a:cubicBezTo>
                  <a:cubicBezTo>
                    <a:pt x="54" y="126"/>
                    <a:pt x="59" y="132"/>
                    <a:pt x="59" y="138"/>
                  </a:cubicBezTo>
                  <a:cubicBezTo>
                    <a:pt x="65" y="155"/>
                    <a:pt x="89" y="149"/>
                    <a:pt x="95" y="160"/>
                  </a:cubicBezTo>
                  <a:cubicBezTo>
                    <a:pt x="112" y="132"/>
                    <a:pt x="101" y="86"/>
                    <a:pt x="89" y="63"/>
                  </a:cubicBezTo>
                  <a:cubicBezTo>
                    <a:pt x="83" y="40"/>
                    <a:pt x="77" y="18"/>
                    <a:pt x="59" y="12"/>
                  </a:cubicBezTo>
                  <a:cubicBezTo>
                    <a:pt x="42" y="0"/>
                    <a:pt x="24" y="12"/>
                    <a:pt x="0" y="0"/>
                  </a:cubicBezTo>
                  <a:cubicBezTo>
                    <a:pt x="0" y="0"/>
                    <a:pt x="0" y="6"/>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8" name="Freeform 782"/>
            <p:cNvSpPr>
              <a:spLocks/>
            </p:cNvSpPr>
            <p:nvPr/>
          </p:nvSpPr>
          <p:spPr bwMode="auto">
            <a:xfrm>
              <a:off x="6227763" y="5105401"/>
              <a:ext cx="60325" cy="144463"/>
            </a:xfrm>
            <a:custGeom>
              <a:avLst/>
              <a:gdLst>
                <a:gd name="T0" fmla="*/ 2147483647 w 96"/>
                <a:gd name="T1" fmla="*/ 2147483647 h 224"/>
                <a:gd name="T2" fmla="*/ 2147483647 w 96"/>
                <a:gd name="T3" fmla="*/ 2147483647 h 224"/>
                <a:gd name="T4" fmla="*/ 2147483647 w 96"/>
                <a:gd name="T5" fmla="*/ 2147483647 h 224"/>
                <a:gd name="T6" fmla="*/ 2147483647 w 96"/>
                <a:gd name="T7" fmla="*/ 2147483647 h 224"/>
                <a:gd name="T8" fmla="*/ 2147483647 w 96"/>
                <a:gd name="T9" fmla="*/ 2147483647 h 224"/>
                <a:gd name="T10" fmla="*/ 2147483647 w 96"/>
                <a:gd name="T11" fmla="*/ 2147483647 h 224"/>
                <a:gd name="T12" fmla="*/ 2147483647 w 96"/>
                <a:gd name="T13" fmla="*/ 2147483647 h 224"/>
                <a:gd name="T14" fmla="*/ 2147483647 w 96"/>
                <a:gd name="T15" fmla="*/ 2147483647 h 224"/>
                <a:gd name="T16" fmla="*/ 2147483647 w 96"/>
                <a:gd name="T17" fmla="*/ 2147483647 h 224"/>
                <a:gd name="T18" fmla="*/ 2147483647 w 96"/>
                <a:gd name="T19" fmla="*/ 2147483647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224"/>
                <a:gd name="T32" fmla="*/ 96 w 96"/>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224">
                  <a:moveTo>
                    <a:pt x="84" y="224"/>
                  </a:moveTo>
                  <a:cubicBezTo>
                    <a:pt x="84" y="218"/>
                    <a:pt x="84" y="218"/>
                    <a:pt x="78" y="212"/>
                  </a:cubicBezTo>
                  <a:cubicBezTo>
                    <a:pt x="36" y="194"/>
                    <a:pt x="30" y="182"/>
                    <a:pt x="18" y="158"/>
                  </a:cubicBezTo>
                  <a:cubicBezTo>
                    <a:pt x="0" y="109"/>
                    <a:pt x="6" y="61"/>
                    <a:pt x="18" y="13"/>
                  </a:cubicBezTo>
                  <a:cubicBezTo>
                    <a:pt x="18" y="7"/>
                    <a:pt x="24" y="0"/>
                    <a:pt x="24" y="7"/>
                  </a:cubicBezTo>
                  <a:cubicBezTo>
                    <a:pt x="24" y="13"/>
                    <a:pt x="18" y="25"/>
                    <a:pt x="18" y="37"/>
                  </a:cubicBezTo>
                  <a:cubicBezTo>
                    <a:pt x="36" y="31"/>
                    <a:pt x="54" y="37"/>
                    <a:pt x="54" y="25"/>
                  </a:cubicBezTo>
                  <a:cubicBezTo>
                    <a:pt x="54" y="109"/>
                    <a:pt x="48" y="140"/>
                    <a:pt x="90" y="200"/>
                  </a:cubicBezTo>
                  <a:cubicBezTo>
                    <a:pt x="90" y="200"/>
                    <a:pt x="96" y="212"/>
                    <a:pt x="90" y="218"/>
                  </a:cubicBezTo>
                  <a:cubicBezTo>
                    <a:pt x="90" y="218"/>
                    <a:pt x="90" y="224"/>
                    <a:pt x="84" y="22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9" name="Freeform 783"/>
            <p:cNvSpPr>
              <a:spLocks/>
            </p:cNvSpPr>
            <p:nvPr/>
          </p:nvSpPr>
          <p:spPr bwMode="auto">
            <a:xfrm>
              <a:off x="6199188" y="5105401"/>
              <a:ext cx="28575" cy="144463"/>
            </a:xfrm>
            <a:custGeom>
              <a:avLst/>
              <a:gdLst>
                <a:gd name="T0" fmla="*/ 2147483647 w 48"/>
                <a:gd name="T1" fmla="*/ 2147483647 h 224"/>
                <a:gd name="T2" fmla="*/ 2147483647 w 48"/>
                <a:gd name="T3" fmla="*/ 2147483647 h 224"/>
                <a:gd name="T4" fmla="*/ 2147483647 w 48"/>
                <a:gd name="T5" fmla="*/ 2147483647 h 224"/>
                <a:gd name="T6" fmla="*/ 2147483647 w 48"/>
                <a:gd name="T7" fmla="*/ 2147483647 h 224"/>
                <a:gd name="T8" fmla="*/ 2147483647 w 48"/>
                <a:gd name="T9" fmla="*/ 2147483647 h 224"/>
                <a:gd name="T10" fmla="*/ 2147483647 w 48"/>
                <a:gd name="T11" fmla="*/ 0 h 224"/>
                <a:gd name="T12" fmla="*/ 2147483647 w 48"/>
                <a:gd name="T13" fmla="*/ 2147483647 h 224"/>
                <a:gd name="T14" fmla="*/ 0 60000 65536"/>
                <a:gd name="T15" fmla="*/ 0 60000 65536"/>
                <a:gd name="T16" fmla="*/ 0 60000 65536"/>
                <a:gd name="T17" fmla="*/ 0 60000 65536"/>
                <a:gd name="T18" fmla="*/ 0 60000 65536"/>
                <a:gd name="T19" fmla="*/ 0 60000 65536"/>
                <a:gd name="T20" fmla="*/ 0 60000 65536"/>
                <a:gd name="T21" fmla="*/ 0 w 48"/>
                <a:gd name="T22" fmla="*/ 0 h 224"/>
                <a:gd name="T23" fmla="*/ 48 w 48"/>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224">
                  <a:moveTo>
                    <a:pt x="34" y="212"/>
                  </a:moveTo>
                  <a:cubicBezTo>
                    <a:pt x="34" y="224"/>
                    <a:pt x="24" y="224"/>
                    <a:pt x="24" y="206"/>
                  </a:cubicBezTo>
                  <a:cubicBezTo>
                    <a:pt x="20" y="194"/>
                    <a:pt x="24" y="164"/>
                    <a:pt x="20" y="146"/>
                  </a:cubicBezTo>
                  <a:cubicBezTo>
                    <a:pt x="0" y="103"/>
                    <a:pt x="5" y="49"/>
                    <a:pt x="29" y="13"/>
                  </a:cubicBezTo>
                  <a:cubicBezTo>
                    <a:pt x="29" y="13"/>
                    <a:pt x="34" y="7"/>
                    <a:pt x="34" y="7"/>
                  </a:cubicBezTo>
                  <a:cubicBezTo>
                    <a:pt x="34" y="7"/>
                    <a:pt x="39" y="7"/>
                    <a:pt x="48" y="0"/>
                  </a:cubicBezTo>
                  <a:cubicBezTo>
                    <a:pt x="48" y="0"/>
                    <a:pt x="24" y="61"/>
                    <a:pt x="34" y="2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0" name="Freeform 784"/>
            <p:cNvSpPr>
              <a:spLocks/>
            </p:cNvSpPr>
            <p:nvPr/>
          </p:nvSpPr>
          <p:spPr bwMode="auto">
            <a:xfrm>
              <a:off x="6297613" y="5126038"/>
              <a:ext cx="69850" cy="114300"/>
            </a:xfrm>
            <a:custGeom>
              <a:avLst/>
              <a:gdLst>
                <a:gd name="T0" fmla="*/ 2147483647 w 112"/>
                <a:gd name="T1" fmla="*/ 0 h 176"/>
                <a:gd name="T2" fmla="*/ 2147483647 w 112"/>
                <a:gd name="T3" fmla="*/ 2147483647 h 176"/>
                <a:gd name="T4" fmla="*/ 2147483647 w 112"/>
                <a:gd name="T5" fmla="*/ 2147483647 h 176"/>
                <a:gd name="T6" fmla="*/ 0 w 112"/>
                <a:gd name="T7" fmla="*/ 2147483647 h 176"/>
                <a:gd name="T8" fmla="*/ 2147483647 w 112"/>
                <a:gd name="T9" fmla="*/ 2147483647 h 176"/>
                <a:gd name="T10" fmla="*/ 2147483647 w 112"/>
                <a:gd name="T11" fmla="*/ 2147483647 h 176"/>
                <a:gd name="T12" fmla="*/ 2147483647 w 112"/>
                <a:gd name="T13" fmla="*/ 2147483647 h 176"/>
                <a:gd name="T14" fmla="*/ 2147483647 w 112"/>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6"/>
                <a:gd name="T26" fmla="*/ 112 w 112"/>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6">
                  <a:moveTo>
                    <a:pt x="100" y="0"/>
                  </a:moveTo>
                  <a:cubicBezTo>
                    <a:pt x="94" y="65"/>
                    <a:pt x="112" y="130"/>
                    <a:pt x="75" y="176"/>
                  </a:cubicBezTo>
                  <a:cubicBezTo>
                    <a:pt x="56" y="165"/>
                    <a:pt x="38" y="147"/>
                    <a:pt x="25" y="130"/>
                  </a:cubicBezTo>
                  <a:cubicBezTo>
                    <a:pt x="0" y="94"/>
                    <a:pt x="0" y="47"/>
                    <a:pt x="0" y="6"/>
                  </a:cubicBezTo>
                  <a:cubicBezTo>
                    <a:pt x="0" y="6"/>
                    <a:pt x="7" y="83"/>
                    <a:pt x="25" y="100"/>
                  </a:cubicBezTo>
                  <a:cubicBezTo>
                    <a:pt x="44" y="112"/>
                    <a:pt x="32" y="135"/>
                    <a:pt x="75" y="159"/>
                  </a:cubicBezTo>
                  <a:cubicBezTo>
                    <a:pt x="75" y="159"/>
                    <a:pt x="94" y="112"/>
                    <a:pt x="88" y="100"/>
                  </a:cubicBezTo>
                  <a:cubicBezTo>
                    <a:pt x="88" y="83"/>
                    <a:pt x="94" y="65"/>
                    <a:pt x="10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1" name="Freeform 785"/>
            <p:cNvSpPr>
              <a:spLocks/>
            </p:cNvSpPr>
            <p:nvPr/>
          </p:nvSpPr>
          <p:spPr bwMode="auto">
            <a:xfrm>
              <a:off x="6327776" y="4899026"/>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w 96"/>
                <a:gd name="T17" fmla="*/ 0 h 192"/>
                <a:gd name="T18" fmla="*/ 0 w 96"/>
                <a:gd name="T19" fmla="*/ 0 h 192"/>
                <a:gd name="T20" fmla="*/ 0 w 96"/>
                <a:gd name="T21" fmla="*/ 0 h 192"/>
                <a:gd name="T22" fmla="*/ 0 w 96"/>
                <a:gd name="T23" fmla="*/ 0 h 192"/>
                <a:gd name="T24" fmla="*/ 2147483647 w 96"/>
                <a:gd name="T25" fmla="*/ 2147483647 h 192"/>
                <a:gd name="T26" fmla="*/ 2147483647 w 96"/>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92"/>
                <a:gd name="T44" fmla="*/ 96 w 96"/>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92">
                  <a:moveTo>
                    <a:pt x="96" y="174"/>
                  </a:moveTo>
                  <a:cubicBezTo>
                    <a:pt x="96" y="174"/>
                    <a:pt x="91" y="186"/>
                    <a:pt x="91" y="186"/>
                  </a:cubicBezTo>
                  <a:cubicBezTo>
                    <a:pt x="86" y="186"/>
                    <a:pt x="86" y="174"/>
                    <a:pt x="80" y="174"/>
                  </a:cubicBezTo>
                  <a:cubicBezTo>
                    <a:pt x="80" y="168"/>
                    <a:pt x="75" y="168"/>
                    <a:pt x="70" y="162"/>
                  </a:cubicBezTo>
                  <a:cubicBezTo>
                    <a:pt x="54" y="150"/>
                    <a:pt x="48" y="132"/>
                    <a:pt x="43" y="108"/>
                  </a:cubicBezTo>
                  <a:cubicBezTo>
                    <a:pt x="43" y="90"/>
                    <a:pt x="38" y="78"/>
                    <a:pt x="38" y="72"/>
                  </a:cubicBezTo>
                  <a:cubicBezTo>
                    <a:pt x="38" y="66"/>
                    <a:pt x="27" y="60"/>
                    <a:pt x="27" y="60"/>
                  </a:cubicBezTo>
                  <a:cubicBezTo>
                    <a:pt x="22" y="42"/>
                    <a:pt x="22" y="24"/>
                    <a:pt x="11" y="12"/>
                  </a:cubicBezTo>
                  <a:cubicBezTo>
                    <a:pt x="6" y="12"/>
                    <a:pt x="6" y="6"/>
                    <a:pt x="0" y="0"/>
                  </a:cubicBezTo>
                  <a:cubicBezTo>
                    <a:pt x="0" y="0"/>
                    <a:pt x="0" y="0"/>
                    <a:pt x="0" y="0"/>
                  </a:cubicBezTo>
                  <a:cubicBezTo>
                    <a:pt x="0" y="0"/>
                    <a:pt x="0" y="0"/>
                    <a:pt x="0" y="0"/>
                  </a:cubicBezTo>
                  <a:cubicBezTo>
                    <a:pt x="0" y="0"/>
                    <a:pt x="0" y="0"/>
                    <a:pt x="0" y="0"/>
                  </a:cubicBezTo>
                  <a:cubicBezTo>
                    <a:pt x="0" y="0"/>
                    <a:pt x="70" y="24"/>
                    <a:pt x="75" y="96"/>
                  </a:cubicBezTo>
                  <a:cubicBezTo>
                    <a:pt x="86" y="192"/>
                    <a:pt x="80" y="132"/>
                    <a:pt x="96" y="1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2" name="Freeform 786"/>
            <p:cNvSpPr>
              <a:spLocks/>
            </p:cNvSpPr>
            <p:nvPr/>
          </p:nvSpPr>
          <p:spPr bwMode="auto">
            <a:xfrm>
              <a:off x="6297613" y="5022851"/>
              <a:ext cx="30163" cy="134938"/>
            </a:xfrm>
            <a:custGeom>
              <a:avLst/>
              <a:gdLst>
                <a:gd name="T0" fmla="*/ 2147483647 w 48"/>
                <a:gd name="T1" fmla="*/ 2147483647 h 208"/>
                <a:gd name="T2" fmla="*/ 2147483647 w 48"/>
                <a:gd name="T3" fmla="*/ 2147483647 h 208"/>
                <a:gd name="T4" fmla="*/ 2147483647 w 48"/>
                <a:gd name="T5" fmla="*/ 2147483647 h 208"/>
                <a:gd name="T6" fmla="*/ 2147483647 w 48"/>
                <a:gd name="T7" fmla="*/ 2147483647 h 208"/>
                <a:gd name="T8" fmla="*/ 2147483647 w 48"/>
                <a:gd name="T9" fmla="*/ 0 h 208"/>
                <a:gd name="T10" fmla="*/ 2147483647 w 48"/>
                <a:gd name="T11" fmla="*/ 2147483647 h 208"/>
                <a:gd name="T12" fmla="*/ 2147483647 w 48"/>
                <a:gd name="T13" fmla="*/ 2147483647 h 208"/>
                <a:gd name="T14" fmla="*/ 2147483647 w 48"/>
                <a:gd name="T15" fmla="*/ 2147483647 h 208"/>
                <a:gd name="T16" fmla="*/ 2147483647 w 48"/>
                <a:gd name="T17" fmla="*/ 2147483647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08"/>
                <a:gd name="T29" fmla="*/ 48 w 48"/>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08">
                  <a:moveTo>
                    <a:pt x="44" y="185"/>
                  </a:moveTo>
                  <a:cubicBezTo>
                    <a:pt x="34" y="208"/>
                    <a:pt x="0" y="143"/>
                    <a:pt x="5" y="113"/>
                  </a:cubicBezTo>
                  <a:cubicBezTo>
                    <a:pt x="10" y="96"/>
                    <a:pt x="10" y="78"/>
                    <a:pt x="15" y="60"/>
                  </a:cubicBezTo>
                  <a:cubicBezTo>
                    <a:pt x="20" y="42"/>
                    <a:pt x="34" y="30"/>
                    <a:pt x="39" y="6"/>
                  </a:cubicBezTo>
                  <a:cubicBezTo>
                    <a:pt x="44" y="6"/>
                    <a:pt x="44" y="0"/>
                    <a:pt x="44" y="0"/>
                  </a:cubicBezTo>
                  <a:cubicBezTo>
                    <a:pt x="44" y="0"/>
                    <a:pt x="5" y="90"/>
                    <a:pt x="24" y="113"/>
                  </a:cubicBezTo>
                  <a:cubicBezTo>
                    <a:pt x="39" y="143"/>
                    <a:pt x="39" y="119"/>
                    <a:pt x="39" y="119"/>
                  </a:cubicBezTo>
                  <a:cubicBezTo>
                    <a:pt x="39" y="119"/>
                    <a:pt x="24" y="125"/>
                    <a:pt x="24" y="125"/>
                  </a:cubicBezTo>
                  <a:cubicBezTo>
                    <a:pt x="24" y="125"/>
                    <a:pt x="48" y="167"/>
                    <a:pt x="44" y="18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3" name="Freeform 787"/>
            <p:cNvSpPr>
              <a:spLocks/>
            </p:cNvSpPr>
            <p:nvPr/>
          </p:nvSpPr>
          <p:spPr bwMode="auto">
            <a:xfrm>
              <a:off x="6218238" y="5033963"/>
              <a:ext cx="39688" cy="61913"/>
            </a:xfrm>
            <a:custGeom>
              <a:avLst/>
              <a:gdLst>
                <a:gd name="T0" fmla="*/ 2147483647 w 64"/>
                <a:gd name="T1" fmla="*/ 2147483647 h 96"/>
                <a:gd name="T2" fmla="*/ 2147483647 w 64"/>
                <a:gd name="T3" fmla="*/ 2147483647 h 96"/>
                <a:gd name="T4" fmla="*/ 0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55" y="13"/>
                  </a:moveTo>
                  <a:cubicBezTo>
                    <a:pt x="55" y="13"/>
                    <a:pt x="50" y="7"/>
                    <a:pt x="45" y="13"/>
                  </a:cubicBezTo>
                  <a:cubicBezTo>
                    <a:pt x="30" y="45"/>
                    <a:pt x="15" y="71"/>
                    <a:pt x="0" y="96"/>
                  </a:cubicBezTo>
                  <a:cubicBezTo>
                    <a:pt x="0" y="96"/>
                    <a:pt x="40" y="39"/>
                    <a:pt x="55" y="20"/>
                  </a:cubicBezTo>
                  <a:cubicBezTo>
                    <a:pt x="64" y="0"/>
                    <a:pt x="55" y="13"/>
                    <a:pt x="55" y="1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4" name="Freeform 788"/>
            <p:cNvSpPr>
              <a:spLocks/>
            </p:cNvSpPr>
            <p:nvPr/>
          </p:nvSpPr>
          <p:spPr bwMode="auto">
            <a:xfrm>
              <a:off x="6357938" y="5002213"/>
              <a:ext cx="50800" cy="114300"/>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0 w 80"/>
                <a:gd name="T9" fmla="*/ 0 h 176"/>
                <a:gd name="T10" fmla="*/ 2147483647 w 80"/>
                <a:gd name="T11" fmla="*/ 2147483647 h 176"/>
                <a:gd name="T12" fmla="*/ 2147483647 w 80"/>
                <a:gd name="T13" fmla="*/ 2147483647 h 176"/>
                <a:gd name="T14" fmla="*/ 2147483647 w 80"/>
                <a:gd name="T15" fmla="*/ 2147483647 h 17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76"/>
                <a:gd name="T26" fmla="*/ 80 w 80"/>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76">
                  <a:moveTo>
                    <a:pt x="80" y="176"/>
                  </a:moveTo>
                  <a:cubicBezTo>
                    <a:pt x="80" y="176"/>
                    <a:pt x="74" y="170"/>
                    <a:pt x="74" y="170"/>
                  </a:cubicBezTo>
                  <a:cubicBezTo>
                    <a:pt x="56" y="158"/>
                    <a:pt x="31" y="158"/>
                    <a:pt x="25" y="140"/>
                  </a:cubicBezTo>
                  <a:cubicBezTo>
                    <a:pt x="19" y="110"/>
                    <a:pt x="13" y="79"/>
                    <a:pt x="7" y="55"/>
                  </a:cubicBezTo>
                  <a:cubicBezTo>
                    <a:pt x="0" y="37"/>
                    <a:pt x="13" y="19"/>
                    <a:pt x="0" y="0"/>
                  </a:cubicBezTo>
                  <a:cubicBezTo>
                    <a:pt x="19" y="7"/>
                    <a:pt x="31" y="25"/>
                    <a:pt x="44" y="43"/>
                  </a:cubicBezTo>
                  <a:cubicBezTo>
                    <a:pt x="44" y="43"/>
                    <a:pt x="13" y="92"/>
                    <a:pt x="80" y="158"/>
                  </a:cubicBezTo>
                  <a:cubicBezTo>
                    <a:pt x="80" y="158"/>
                    <a:pt x="80" y="176"/>
                    <a:pt x="80" y="17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5" name="Freeform 789"/>
            <p:cNvSpPr>
              <a:spLocks/>
            </p:cNvSpPr>
            <p:nvPr/>
          </p:nvSpPr>
          <p:spPr bwMode="auto">
            <a:xfrm>
              <a:off x="6348413" y="52498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2147483647 h 112"/>
                <a:gd name="T16" fmla="*/ 2147483647 w 112"/>
                <a:gd name="T17" fmla="*/ 2147483647 h 112"/>
                <a:gd name="T18" fmla="*/ 2147483647 w 112"/>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2"/>
                <a:gd name="T31" fmla="*/ 0 h 112"/>
                <a:gd name="T32" fmla="*/ 112 w 112"/>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2" h="112">
                  <a:moveTo>
                    <a:pt x="6" y="0"/>
                  </a:moveTo>
                  <a:cubicBezTo>
                    <a:pt x="0" y="6"/>
                    <a:pt x="23" y="17"/>
                    <a:pt x="28" y="28"/>
                  </a:cubicBezTo>
                  <a:cubicBezTo>
                    <a:pt x="28" y="34"/>
                    <a:pt x="28" y="40"/>
                    <a:pt x="34" y="45"/>
                  </a:cubicBezTo>
                  <a:cubicBezTo>
                    <a:pt x="40" y="56"/>
                    <a:pt x="45" y="68"/>
                    <a:pt x="51" y="84"/>
                  </a:cubicBezTo>
                  <a:cubicBezTo>
                    <a:pt x="62" y="107"/>
                    <a:pt x="84" y="107"/>
                    <a:pt x="107" y="112"/>
                  </a:cubicBezTo>
                  <a:cubicBezTo>
                    <a:pt x="112" y="112"/>
                    <a:pt x="107" y="73"/>
                    <a:pt x="107" y="51"/>
                  </a:cubicBezTo>
                  <a:cubicBezTo>
                    <a:pt x="107" y="51"/>
                    <a:pt x="101" y="101"/>
                    <a:pt x="101" y="101"/>
                  </a:cubicBezTo>
                  <a:cubicBezTo>
                    <a:pt x="101" y="101"/>
                    <a:pt x="56" y="96"/>
                    <a:pt x="56" y="73"/>
                  </a:cubicBezTo>
                  <a:cubicBezTo>
                    <a:pt x="56" y="45"/>
                    <a:pt x="23" y="6"/>
                    <a:pt x="23" y="6"/>
                  </a:cubicBezTo>
                  <a:cubicBezTo>
                    <a:pt x="23" y="6"/>
                    <a:pt x="6" y="0"/>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6" name="Freeform 790"/>
            <p:cNvSpPr>
              <a:spLocks/>
            </p:cNvSpPr>
            <p:nvPr/>
          </p:nvSpPr>
          <p:spPr bwMode="auto">
            <a:xfrm>
              <a:off x="6257926" y="5270501"/>
              <a:ext cx="80963" cy="82550"/>
            </a:xfrm>
            <a:custGeom>
              <a:avLst/>
              <a:gdLst>
                <a:gd name="T0" fmla="*/ 2147483647 w 128"/>
                <a:gd name="T1" fmla="*/ 2147483647 h 128"/>
                <a:gd name="T2" fmla="*/ 2147483647 w 128"/>
                <a:gd name="T3" fmla="*/ 2147483647 h 128"/>
                <a:gd name="T4" fmla="*/ 2147483647 w 128"/>
                <a:gd name="T5" fmla="*/ 2147483647 h 128"/>
                <a:gd name="T6" fmla="*/ 0 w 128"/>
                <a:gd name="T7" fmla="*/ 0 h 128"/>
                <a:gd name="T8" fmla="*/ 2147483647 w 128"/>
                <a:gd name="T9" fmla="*/ 2147483647 h 128"/>
                <a:gd name="T10" fmla="*/ 2147483647 w 128"/>
                <a:gd name="T11" fmla="*/ 2147483647 h 128"/>
                <a:gd name="T12" fmla="*/ 2147483647 w 128"/>
                <a:gd name="T13" fmla="*/ 2147483647 h 128"/>
                <a:gd name="T14" fmla="*/ 2147483647 w 128"/>
                <a:gd name="T15" fmla="*/ 2147483647 h 128"/>
                <a:gd name="T16" fmla="*/ 2147483647 w 128"/>
                <a:gd name="T17" fmla="*/ 2147483647 h 128"/>
                <a:gd name="T18" fmla="*/ 2147483647 w 128"/>
                <a:gd name="T19" fmla="*/ 2147483647 h 128"/>
                <a:gd name="T20" fmla="*/ 2147483647 w 12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28"/>
                <a:gd name="T35" fmla="*/ 128 w 12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28">
                  <a:moveTo>
                    <a:pt x="104" y="52"/>
                  </a:moveTo>
                  <a:cubicBezTo>
                    <a:pt x="122" y="77"/>
                    <a:pt x="128" y="96"/>
                    <a:pt x="122" y="128"/>
                  </a:cubicBezTo>
                  <a:cubicBezTo>
                    <a:pt x="116" y="116"/>
                    <a:pt x="98" y="122"/>
                    <a:pt x="92" y="116"/>
                  </a:cubicBezTo>
                  <a:cubicBezTo>
                    <a:pt x="49" y="84"/>
                    <a:pt x="19" y="45"/>
                    <a:pt x="0" y="0"/>
                  </a:cubicBezTo>
                  <a:cubicBezTo>
                    <a:pt x="0" y="0"/>
                    <a:pt x="61" y="103"/>
                    <a:pt x="86" y="96"/>
                  </a:cubicBezTo>
                  <a:cubicBezTo>
                    <a:pt x="86" y="96"/>
                    <a:pt x="92" y="90"/>
                    <a:pt x="86" y="71"/>
                  </a:cubicBezTo>
                  <a:cubicBezTo>
                    <a:pt x="86" y="71"/>
                    <a:pt x="98" y="90"/>
                    <a:pt x="92" y="103"/>
                  </a:cubicBezTo>
                  <a:cubicBezTo>
                    <a:pt x="92" y="103"/>
                    <a:pt x="98" y="116"/>
                    <a:pt x="110" y="109"/>
                  </a:cubicBezTo>
                  <a:cubicBezTo>
                    <a:pt x="116" y="109"/>
                    <a:pt x="116" y="116"/>
                    <a:pt x="116" y="116"/>
                  </a:cubicBezTo>
                  <a:cubicBezTo>
                    <a:pt x="116" y="116"/>
                    <a:pt x="116" y="77"/>
                    <a:pt x="110" y="64"/>
                  </a:cubicBezTo>
                  <a:cubicBezTo>
                    <a:pt x="98" y="52"/>
                    <a:pt x="104" y="52"/>
                    <a:pt x="104" y="5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7" name="Freeform 791"/>
            <p:cNvSpPr>
              <a:spLocks/>
            </p:cNvSpPr>
            <p:nvPr/>
          </p:nvSpPr>
          <p:spPr bwMode="auto">
            <a:xfrm>
              <a:off x="6297613" y="5240338"/>
              <a:ext cx="80963" cy="103188"/>
            </a:xfrm>
            <a:custGeom>
              <a:avLst/>
              <a:gdLst>
                <a:gd name="T0" fmla="*/ 2147483647 w 128"/>
                <a:gd name="T1" fmla="*/ 0 h 160"/>
                <a:gd name="T2" fmla="*/ 2147483647 w 128"/>
                <a:gd name="T3" fmla="*/ 2147483647 h 160"/>
                <a:gd name="T4" fmla="*/ 0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60"/>
                <a:gd name="T32" fmla="*/ 128 w 12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60">
                  <a:moveTo>
                    <a:pt x="53" y="0"/>
                  </a:moveTo>
                  <a:cubicBezTo>
                    <a:pt x="105" y="20"/>
                    <a:pt x="123" y="103"/>
                    <a:pt x="128" y="160"/>
                  </a:cubicBezTo>
                  <a:cubicBezTo>
                    <a:pt x="59" y="141"/>
                    <a:pt x="30" y="71"/>
                    <a:pt x="0" y="13"/>
                  </a:cubicBezTo>
                  <a:cubicBezTo>
                    <a:pt x="0" y="13"/>
                    <a:pt x="59" y="122"/>
                    <a:pt x="111" y="141"/>
                  </a:cubicBezTo>
                  <a:cubicBezTo>
                    <a:pt x="111" y="141"/>
                    <a:pt x="111" y="103"/>
                    <a:pt x="105" y="90"/>
                  </a:cubicBezTo>
                  <a:cubicBezTo>
                    <a:pt x="105" y="90"/>
                    <a:pt x="99" y="84"/>
                    <a:pt x="88" y="84"/>
                  </a:cubicBezTo>
                  <a:cubicBezTo>
                    <a:pt x="88" y="84"/>
                    <a:pt x="94" y="84"/>
                    <a:pt x="105" y="84"/>
                  </a:cubicBezTo>
                  <a:cubicBezTo>
                    <a:pt x="105" y="84"/>
                    <a:pt x="94" y="32"/>
                    <a:pt x="70" y="26"/>
                  </a:cubicBezTo>
                  <a:cubicBezTo>
                    <a:pt x="47" y="13"/>
                    <a:pt x="47" y="7"/>
                    <a:pt x="47" y="7"/>
                  </a:cubicBezTo>
                  <a:cubicBezTo>
                    <a:pt x="47" y="7"/>
                    <a:pt x="53" y="0"/>
                    <a:pt x="5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8" name="Freeform 792"/>
            <p:cNvSpPr>
              <a:spLocks/>
            </p:cNvSpPr>
            <p:nvPr/>
          </p:nvSpPr>
          <p:spPr bwMode="auto">
            <a:xfrm>
              <a:off x="6397626" y="5208588"/>
              <a:ext cx="50800"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28"/>
                <a:gd name="T32" fmla="*/ 80 w 80"/>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28">
                  <a:moveTo>
                    <a:pt x="80" y="71"/>
                  </a:moveTo>
                  <a:cubicBezTo>
                    <a:pt x="80" y="103"/>
                    <a:pt x="80" y="128"/>
                    <a:pt x="80" y="128"/>
                  </a:cubicBezTo>
                  <a:cubicBezTo>
                    <a:pt x="31" y="128"/>
                    <a:pt x="7" y="52"/>
                    <a:pt x="0" y="0"/>
                  </a:cubicBezTo>
                  <a:cubicBezTo>
                    <a:pt x="0" y="0"/>
                    <a:pt x="19" y="71"/>
                    <a:pt x="31" y="71"/>
                  </a:cubicBezTo>
                  <a:cubicBezTo>
                    <a:pt x="31" y="71"/>
                    <a:pt x="50" y="109"/>
                    <a:pt x="74" y="122"/>
                  </a:cubicBezTo>
                  <a:cubicBezTo>
                    <a:pt x="74" y="122"/>
                    <a:pt x="74" y="90"/>
                    <a:pt x="74" y="90"/>
                  </a:cubicBezTo>
                  <a:cubicBezTo>
                    <a:pt x="74" y="90"/>
                    <a:pt x="74" y="84"/>
                    <a:pt x="56" y="90"/>
                  </a:cubicBezTo>
                  <a:cubicBezTo>
                    <a:pt x="56" y="90"/>
                    <a:pt x="62" y="77"/>
                    <a:pt x="74" y="77"/>
                  </a:cubicBezTo>
                  <a:cubicBezTo>
                    <a:pt x="74" y="77"/>
                    <a:pt x="74" y="71"/>
                    <a:pt x="74" y="71"/>
                  </a:cubicBezTo>
                  <a:cubicBezTo>
                    <a:pt x="74" y="71"/>
                    <a:pt x="80" y="52"/>
                    <a:pt x="80" y="7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9" name="Freeform 793"/>
            <p:cNvSpPr>
              <a:spLocks/>
            </p:cNvSpPr>
            <p:nvPr/>
          </p:nvSpPr>
          <p:spPr bwMode="auto">
            <a:xfrm>
              <a:off x="6388101" y="5507038"/>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0 60000 65536"/>
                <a:gd name="T13" fmla="*/ 0 60000 65536"/>
                <a:gd name="T14" fmla="*/ 0 60000 65536"/>
                <a:gd name="T15" fmla="*/ 0 60000 65536"/>
                <a:gd name="T16" fmla="*/ 0 60000 65536"/>
                <a:gd name="T17" fmla="*/ 0 60000 65536"/>
                <a:gd name="T18" fmla="*/ 0 w 64"/>
                <a:gd name="T19" fmla="*/ 0 h 80"/>
                <a:gd name="T20" fmla="*/ 64 w 6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4" h="80">
                  <a:moveTo>
                    <a:pt x="13" y="74"/>
                  </a:moveTo>
                  <a:cubicBezTo>
                    <a:pt x="20" y="74"/>
                    <a:pt x="26" y="80"/>
                    <a:pt x="26" y="74"/>
                  </a:cubicBezTo>
                  <a:cubicBezTo>
                    <a:pt x="32" y="67"/>
                    <a:pt x="45" y="60"/>
                    <a:pt x="52" y="54"/>
                  </a:cubicBezTo>
                  <a:cubicBezTo>
                    <a:pt x="64" y="20"/>
                    <a:pt x="26" y="0"/>
                    <a:pt x="0" y="14"/>
                  </a:cubicBezTo>
                  <a:cubicBezTo>
                    <a:pt x="13" y="7"/>
                    <a:pt x="13" y="54"/>
                    <a:pt x="13" y="74"/>
                  </a:cubicBezTo>
                  <a:cubicBezTo>
                    <a:pt x="13" y="74"/>
                    <a:pt x="13" y="74"/>
                    <a:pt x="13" y="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0" name="Freeform 794"/>
            <p:cNvSpPr>
              <a:spLocks/>
            </p:cNvSpPr>
            <p:nvPr/>
          </p:nvSpPr>
          <p:spPr bwMode="auto">
            <a:xfrm>
              <a:off x="6418263" y="5518151"/>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6"/>
                  </a:moveTo>
                  <a:cubicBezTo>
                    <a:pt x="28" y="27"/>
                    <a:pt x="19" y="27"/>
                    <a:pt x="10" y="32"/>
                  </a:cubicBezTo>
                  <a:cubicBezTo>
                    <a:pt x="10" y="27"/>
                    <a:pt x="10" y="22"/>
                    <a:pt x="5" y="16"/>
                  </a:cubicBezTo>
                  <a:cubicBezTo>
                    <a:pt x="5" y="16"/>
                    <a:pt x="5" y="16"/>
                    <a:pt x="5" y="16"/>
                  </a:cubicBezTo>
                  <a:cubicBezTo>
                    <a:pt x="5" y="11"/>
                    <a:pt x="0" y="6"/>
                    <a:pt x="0" y="6"/>
                  </a:cubicBezTo>
                  <a:cubicBezTo>
                    <a:pt x="5" y="6"/>
                    <a:pt x="14" y="6"/>
                    <a:pt x="19" y="0"/>
                  </a:cubicBezTo>
                  <a:cubicBezTo>
                    <a:pt x="19" y="0"/>
                    <a:pt x="32" y="16"/>
                    <a:pt x="32"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1" name="Freeform 795"/>
            <p:cNvSpPr>
              <a:spLocks/>
            </p:cNvSpPr>
            <p:nvPr/>
          </p:nvSpPr>
          <p:spPr bwMode="auto">
            <a:xfrm>
              <a:off x="6438901" y="5497513"/>
              <a:ext cx="39688" cy="30163"/>
            </a:xfrm>
            <a:custGeom>
              <a:avLst/>
              <a:gdLst>
                <a:gd name="T0" fmla="*/ 2147483647 w 64"/>
                <a:gd name="T1" fmla="*/ 2147483647 h 48"/>
                <a:gd name="T2" fmla="*/ 0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12" y="43"/>
                  </a:moveTo>
                  <a:cubicBezTo>
                    <a:pt x="12" y="32"/>
                    <a:pt x="0" y="27"/>
                    <a:pt x="0" y="22"/>
                  </a:cubicBezTo>
                  <a:cubicBezTo>
                    <a:pt x="0" y="16"/>
                    <a:pt x="12" y="11"/>
                    <a:pt x="12" y="0"/>
                  </a:cubicBezTo>
                  <a:cubicBezTo>
                    <a:pt x="12" y="0"/>
                    <a:pt x="24" y="11"/>
                    <a:pt x="30" y="16"/>
                  </a:cubicBezTo>
                  <a:cubicBezTo>
                    <a:pt x="64" y="27"/>
                    <a:pt x="12" y="48"/>
                    <a:pt x="12" y="4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2" name="Freeform 796"/>
            <p:cNvSpPr>
              <a:spLocks/>
            </p:cNvSpPr>
            <p:nvPr/>
          </p:nvSpPr>
          <p:spPr bwMode="auto">
            <a:xfrm>
              <a:off x="6408738" y="55387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8" y="47"/>
                  </a:moveTo>
                  <a:cubicBezTo>
                    <a:pt x="48" y="47"/>
                    <a:pt x="43" y="54"/>
                    <a:pt x="43" y="54"/>
                  </a:cubicBezTo>
                  <a:cubicBezTo>
                    <a:pt x="38" y="67"/>
                    <a:pt x="27" y="80"/>
                    <a:pt x="16" y="67"/>
                  </a:cubicBezTo>
                  <a:cubicBezTo>
                    <a:pt x="0" y="60"/>
                    <a:pt x="6" y="40"/>
                    <a:pt x="6" y="20"/>
                  </a:cubicBezTo>
                  <a:cubicBezTo>
                    <a:pt x="11" y="7"/>
                    <a:pt x="22" y="0"/>
                    <a:pt x="27" y="0"/>
                  </a:cubicBezTo>
                  <a:cubicBezTo>
                    <a:pt x="32" y="0"/>
                    <a:pt x="32" y="7"/>
                    <a:pt x="32" y="7"/>
                  </a:cubicBezTo>
                  <a:cubicBezTo>
                    <a:pt x="32" y="20"/>
                    <a:pt x="27" y="20"/>
                    <a:pt x="38" y="27"/>
                  </a:cubicBezTo>
                  <a:cubicBezTo>
                    <a:pt x="43" y="27"/>
                    <a:pt x="48" y="47"/>
                    <a:pt x="48"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3" name="Freeform 797"/>
            <p:cNvSpPr>
              <a:spLocks/>
            </p:cNvSpPr>
            <p:nvPr/>
          </p:nvSpPr>
          <p:spPr bwMode="auto">
            <a:xfrm>
              <a:off x="6438901" y="5527676"/>
              <a:ext cx="19050" cy="41275"/>
            </a:xfrm>
            <a:custGeom>
              <a:avLst/>
              <a:gdLst>
                <a:gd name="T0" fmla="*/ 2147483647 w 32"/>
                <a:gd name="T1" fmla="*/ 2147483647 h 64"/>
                <a:gd name="T2" fmla="*/ 2147483647 w 32"/>
                <a:gd name="T3" fmla="*/ 2147483647 h 64"/>
                <a:gd name="T4" fmla="*/ 0 w 32"/>
                <a:gd name="T5" fmla="*/ 2147483647 h 64"/>
                <a:gd name="T6" fmla="*/ 2147483647 w 32"/>
                <a:gd name="T7" fmla="*/ 0 h 64"/>
                <a:gd name="T8" fmla="*/ 2147483647 w 32"/>
                <a:gd name="T9" fmla="*/ 2147483647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32" y="48"/>
                  </a:moveTo>
                  <a:cubicBezTo>
                    <a:pt x="32" y="56"/>
                    <a:pt x="27" y="56"/>
                    <a:pt x="22" y="56"/>
                  </a:cubicBezTo>
                  <a:cubicBezTo>
                    <a:pt x="6" y="64"/>
                    <a:pt x="0" y="32"/>
                    <a:pt x="0" y="16"/>
                  </a:cubicBezTo>
                  <a:cubicBezTo>
                    <a:pt x="6" y="8"/>
                    <a:pt x="11" y="8"/>
                    <a:pt x="16" y="0"/>
                  </a:cubicBezTo>
                  <a:cubicBezTo>
                    <a:pt x="16" y="0"/>
                    <a:pt x="32" y="32"/>
                    <a:pt x="32"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4" name="Freeform 798"/>
            <p:cNvSpPr>
              <a:spLocks/>
            </p:cNvSpPr>
            <p:nvPr/>
          </p:nvSpPr>
          <p:spPr bwMode="auto">
            <a:xfrm>
              <a:off x="6467476" y="5497513"/>
              <a:ext cx="41275"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0" y="0"/>
                  </a:moveTo>
                  <a:cubicBezTo>
                    <a:pt x="20" y="6"/>
                    <a:pt x="10" y="30"/>
                    <a:pt x="0" y="35"/>
                  </a:cubicBezTo>
                  <a:cubicBezTo>
                    <a:pt x="5" y="47"/>
                    <a:pt x="15" y="53"/>
                    <a:pt x="25" y="59"/>
                  </a:cubicBezTo>
                  <a:cubicBezTo>
                    <a:pt x="30" y="64"/>
                    <a:pt x="35" y="53"/>
                    <a:pt x="45" y="59"/>
                  </a:cubicBezTo>
                  <a:cubicBezTo>
                    <a:pt x="45" y="59"/>
                    <a:pt x="50" y="59"/>
                    <a:pt x="50" y="59"/>
                  </a:cubicBezTo>
                  <a:cubicBezTo>
                    <a:pt x="55" y="53"/>
                    <a:pt x="64" y="47"/>
                    <a:pt x="64" y="41"/>
                  </a:cubicBezTo>
                  <a:cubicBezTo>
                    <a:pt x="55" y="30"/>
                    <a:pt x="50" y="18"/>
                    <a:pt x="40" y="12"/>
                  </a:cubicBezTo>
                  <a:cubicBezTo>
                    <a:pt x="35" y="12"/>
                    <a:pt x="25" y="12"/>
                    <a:pt x="2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5" name="Freeform 799"/>
            <p:cNvSpPr>
              <a:spLocks/>
            </p:cNvSpPr>
            <p:nvPr/>
          </p:nvSpPr>
          <p:spPr bwMode="auto">
            <a:xfrm>
              <a:off x="6457951" y="5527676"/>
              <a:ext cx="50800" cy="20638"/>
            </a:xfrm>
            <a:custGeom>
              <a:avLst/>
              <a:gdLst>
                <a:gd name="T0" fmla="*/ 2147483647 w 80"/>
                <a:gd name="T1" fmla="*/ 2147483647 h 32"/>
                <a:gd name="T2" fmla="*/ 2147483647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2147483647 w 80"/>
                <a:gd name="T13" fmla="*/ 2147483647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74" y="7"/>
                  </a:moveTo>
                  <a:cubicBezTo>
                    <a:pt x="62" y="7"/>
                    <a:pt x="50" y="0"/>
                    <a:pt x="37" y="7"/>
                  </a:cubicBezTo>
                  <a:cubicBezTo>
                    <a:pt x="25" y="13"/>
                    <a:pt x="19" y="32"/>
                    <a:pt x="7" y="32"/>
                  </a:cubicBezTo>
                  <a:cubicBezTo>
                    <a:pt x="0" y="32"/>
                    <a:pt x="0" y="32"/>
                    <a:pt x="7" y="32"/>
                  </a:cubicBezTo>
                  <a:cubicBezTo>
                    <a:pt x="7" y="32"/>
                    <a:pt x="13" y="32"/>
                    <a:pt x="13" y="32"/>
                  </a:cubicBezTo>
                  <a:cubicBezTo>
                    <a:pt x="37" y="26"/>
                    <a:pt x="68" y="26"/>
                    <a:pt x="80" y="32"/>
                  </a:cubicBezTo>
                  <a:cubicBezTo>
                    <a:pt x="80" y="26"/>
                    <a:pt x="80" y="13"/>
                    <a:pt x="74"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6" name="Freeform 800"/>
            <p:cNvSpPr>
              <a:spLocks/>
            </p:cNvSpPr>
            <p:nvPr/>
          </p:nvSpPr>
          <p:spPr bwMode="auto">
            <a:xfrm>
              <a:off x="6518276" y="5527676"/>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59" y="34"/>
                  </a:moveTo>
                  <a:cubicBezTo>
                    <a:pt x="64" y="20"/>
                    <a:pt x="59" y="7"/>
                    <a:pt x="48" y="7"/>
                  </a:cubicBezTo>
                  <a:cubicBezTo>
                    <a:pt x="43" y="0"/>
                    <a:pt x="32" y="0"/>
                    <a:pt x="27" y="7"/>
                  </a:cubicBezTo>
                  <a:cubicBezTo>
                    <a:pt x="11" y="14"/>
                    <a:pt x="0" y="27"/>
                    <a:pt x="0" y="47"/>
                  </a:cubicBezTo>
                  <a:cubicBezTo>
                    <a:pt x="0" y="54"/>
                    <a:pt x="22" y="80"/>
                    <a:pt x="32" y="74"/>
                  </a:cubicBezTo>
                  <a:cubicBezTo>
                    <a:pt x="32" y="74"/>
                    <a:pt x="32" y="67"/>
                    <a:pt x="32" y="67"/>
                  </a:cubicBezTo>
                  <a:cubicBezTo>
                    <a:pt x="32" y="60"/>
                    <a:pt x="38" y="60"/>
                    <a:pt x="38" y="60"/>
                  </a:cubicBezTo>
                  <a:cubicBezTo>
                    <a:pt x="43" y="40"/>
                    <a:pt x="59" y="40"/>
                    <a:pt x="59" y="3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7" name="Freeform 801"/>
            <p:cNvSpPr>
              <a:spLocks/>
            </p:cNvSpPr>
            <p:nvPr/>
          </p:nvSpPr>
          <p:spPr bwMode="auto">
            <a:xfrm>
              <a:off x="6508751" y="5518151"/>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2147483647 w 32"/>
                <a:gd name="T13" fmla="*/ 0 h 48"/>
                <a:gd name="T14" fmla="*/ 0 60000 65536"/>
                <a:gd name="T15" fmla="*/ 0 60000 65536"/>
                <a:gd name="T16" fmla="*/ 0 60000 65536"/>
                <a:gd name="T17" fmla="*/ 0 60000 65536"/>
                <a:gd name="T18" fmla="*/ 0 60000 65536"/>
                <a:gd name="T19" fmla="*/ 0 60000 65536"/>
                <a:gd name="T20" fmla="*/ 0 60000 65536"/>
                <a:gd name="T21" fmla="*/ 0 w 32"/>
                <a:gd name="T22" fmla="*/ 0 h 48"/>
                <a:gd name="T23" fmla="*/ 32 w 3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8">
                  <a:moveTo>
                    <a:pt x="13" y="0"/>
                  </a:moveTo>
                  <a:cubicBezTo>
                    <a:pt x="20" y="12"/>
                    <a:pt x="32" y="12"/>
                    <a:pt x="32" y="12"/>
                  </a:cubicBezTo>
                  <a:cubicBezTo>
                    <a:pt x="32" y="24"/>
                    <a:pt x="20" y="36"/>
                    <a:pt x="13" y="48"/>
                  </a:cubicBezTo>
                  <a:cubicBezTo>
                    <a:pt x="13" y="42"/>
                    <a:pt x="13" y="42"/>
                    <a:pt x="13" y="42"/>
                  </a:cubicBezTo>
                  <a:cubicBezTo>
                    <a:pt x="7" y="36"/>
                    <a:pt x="7" y="36"/>
                    <a:pt x="7" y="30"/>
                  </a:cubicBezTo>
                  <a:cubicBezTo>
                    <a:pt x="7" y="24"/>
                    <a:pt x="0" y="24"/>
                    <a:pt x="0" y="18"/>
                  </a:cubicBezTo>
                  <a:cubicBezTo>
                    <a:pt x="7" y="12"/>
                    <a:pt x="13" y="12"/>
                    <a:pt x="1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8" name="Freeform 802"/>
            <p:cNvSpPr>
              <a:spLocks/>
            </p:cNvSpPr>
            <p:nvPr/>
          </p:nvSpPr>
          <p:spPr bwMode="auto">
            <a:xfrm>
              <a:off x="6238876" y="5260976"/>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0 h 96"/>
                <a:gd name="T10" fmla="*/ 2147483647 w 64"/>
                <a:gd name="T11" fmla="*/ 0 h 96"/>
                <a:gd name="T12" fmla="*/ 2147483647 w 64"/>
                <a:gd name="T13" fmla="*/ 2147483647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96"/>
                  </a:moveTo>
                  <a:cubicBezTo>
                    <a:pt x="58" y="91"/>
                    <a:pt x="52" y="91"/>
                    <a:pt x="52" y="91"/>
                  </a:cubicBezTo>
                  <a:cubicBezTo>
                    <a:pt x="39" y="85"/>
                    <a:pt x="26" y="80"/>
                    <a:pt x="26" y="68"/>
                  </a:cubicBezTo>
                  <a:cubicBezTo>
                    <a:pt x="20" y="57"/>
                    <a:pt x="13" y="46"/>
                    <a:pt x="7" y="34"/>
                  </a:cubicBezTo>
                  <a:cubicBezTo>
                    <a:pt x="0" y="23"/>
                    <a:pt x="0" y="12"/>
                    <a:pt x="7" y="0"/>
                  </a:cubicBezTo>
                  <a:cubicBezTo>
                    <a:pt x="7" y="0"/>
                    <a:pt x="7" y="0"/>
                    <a:pt x="7" y="0"/>
                  </a:cubicBezTo>
                  <a:cubicBezTo>
                    <a:pt x="7" y="0"/>
                    <a:pt x="20" y="63"/>
                    <a:pt x="64" y="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9" name="Freeform 803"/>
            <p:cNvSpPr>
              <a:spLocks/>
            </p:cNvSpPr>
            <p:nvPr/>
          </p:nvSpPr>
          <p:spPr bwMode="auto">
            <a:xfrm>
              <a:off x="6297613"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11" y="0"/>
                  </a:moveTo>
                  <a:cubicBezTo>
                    <a:pt x="11" y="24"/>
                    <a:pt x="0" y="42"/>
                    <a:pt x="11" y="54"/>
                  </a:cubicBezTo>
                  <a:cubicBezTo>
                    <a:pt x="22" y="78"/>
                    <a:pt x="38" y="90"/>
                    <a:pt x="48" y="108"/>
                  </a:cubicBezTo>
                  <a:cubicBezTo>
                    <a:pt x="70" y="144"/>
                    <a:pt x="43" y="126"/>
                    <a:pt x="80" y="144"/>
                  </a:cubicBezTo>
                  <a:cubicBezTo>
                    <a:pt x="54" y="102"/>
                    <a:pt x="43" y="54"/>
                    <a:pt x="16" y="18"/>
                  </a:cubicBezTo>
                  <a:cubicBezTo>
                    <a:pt x="11" y="12"/>
                    <a:pt x="11" y="6"/>
                    <a:pt x="11"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0" name="Freeform 804"/>
            <p:cNvSpPr>
              <a:spLocks/>
            </p:cNvSpPr>
            <p:nvPr/>
          </p:nvSpPr>
          <p:spPr bwMode="auto">
            <a:xfrm>
              <a:off x="6357938"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6" y="0"/>
                  </a:moveTo>
                  <a:cubicBezTo>
                    <a:pt x="12" y="19"/>
                    <a:pt x="0" y="38"/>
                    <a:pt x="12" y="57"/>
                  </a:cubicBezTo>
                  <a:cubicBezTo>
                    <a:pt x="23" y="76"/>
                    <a:pt x="40" y="94"/>
                    <a:pt x="52" y="113"/>
                  </a:cubicBezTo>
                  <a:cubicBezTo>
                    <a:pt x="63" y="126"/>
                    <a:pt x="69" y="138"/>
                    <a:pt x="80" y="144"/>
                  </a:cubicBezTo>
                  <a:cubicBezTo>
                    <a:pt x="58" y="107"/>
                    <a:pt x="46" y="51"/>
                    <a:pt x="12" y="13"/>
                  </a:cubicBezTo>
                  <a:cubicBezTo>
                    <a:pt x="12" y="7"/>
                    <a:pt x="6" y="0"/>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1" name="Freeform 805"/>
            <p:cNvSpPr>
              <a:spLocks/>
            </p:cNvSpPr>
            <p:nvPr/>
          </p:nvSpPr>
          <p:spPr bwMode="auto">
            <a:xfrm>
              <a:off x="6397626" y="5178426"/>
              <a:ext cx="41275" cy="103188"/>
            </a:xfrm>
            <a:custGeom>
              <a:avLst/>
              <a:gdLst>
                <a:gd name="T0" fmla="*/ 2147483647 w 64"/>
                <a:gd name="T1" fmla="*/ 0 h 160"/>
                <a:gd name="T2" fmla="*/ 2147483647 w 64"/>
                <a:gd name="T3" fmla="*/ 2147483647 h 160"/>
                <a:gd name="T4" fmla="*/ 2147483647 w 64"/>
                <a:gd name="T5" fmla="*/ 2147483647 h 160"/>
                <a:gd name="T6" fmla="*/ 2147483647 w 64"/>
                <a:gd name="T7" fmla="*/ 2147483647 h 160"/>
                <a:gd name="T8" fmla="*/ 2147483647 w 64"/>
                <a:gd name="T9" fmla="*/ 2147483647 h 160"/>
                <a:gd name="T10" fmla="*/ 2147483647 w 64"/>
                <a:gd name="T11" fmla="*/ 0 h 160"/>
                <a:gd name="T12" fmla="*/ 0 60000 65536"/>
                <a:gd name="T13" fmla="*/ 0 60000 65536"/>
                <a:gd name="T14" fmla="*/ 0 60000 65536"/>
                <a:gd name="T15" fmla="*/ 0 60000 65536"/>
                <a:gd name="T16" fmla="*/ 0 60000 65536"/>
                <a:gd name="T17" fmla="*/ 0 60000 65536"/>
                <a:gd name="T18" fmla="*/ 0 w 64"/>
                <a:gd name="T19" fmla="*/ 0 h 160"/>
                <a:gd name="T20" fmla="*/ 64 w 6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64" h="160">
                  <a:moveTo>
                    <a:pt x="16" y="0"/>
                  </a:moveTo>
                  <a:cubicBezTo>
                    <a:pt x="16" y="19"/>
                    <a:pt x="0" y="37"/>
                    <a:pt x="11" y="56"/>
                  </a:cubicBezTo>
                  <a:cubicBezTo>
                    <a:pt x="22" y="80"/>
                    <a:pt x="32" y="99"/>
                    <a:pt x="43" y="117"/>
                  </a:cubicBezTo>
                  <a:cubicBezTo>
                    <a:pt x="48" y="136"/>
                    <a:pt x="54" y="148"/>
                    <a:pt x="64" y="160"/>
                  </a:cubicBezTo>
                  <a:cubicBezTo>
                    <a:pt x="43" y="117"/>
                    <a:pt x="43" y="62"/>
                    <a:pt x="22" y="19"/>
                  </a:cubicBezTo>
                  <a:cubicBezTo>
                    <a:pt x="22" y="13"/>
                    <a:pt x="16" y="7"/>
                    <a:pt x="1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2" name="Freeform 806"/>
            <p:cNvSpPr>
              <a:spLocks/>
            </p:cNvSpPr>
            <p:nvPr/>
          </p:nvSpPr>
          <p:spPr bwMode="auto">
            <a:xfrm>
              <a:off x="6348413" y="5105401"/>
              <a:ext cx="39688"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0 60000 65536"/>
                <a:gd name="T13" fmla="*/ 0 60000 65536"/>
                <a:gd name="T14" fmla="*/ 0 60000 65536"/>
                <a:gd name="T15" fmla="*/ 0 60000 65536"/>
                <a:gd name="T16" fmla="*/ 0 60000 65536"/>
                <a:gd name="T17" fmla="*/ 0 60000 65536"/>
                <a:gd name="T18" fmla="*/ 0 w 64"/>
                <a:gd name="T19" fmla="*/ 0 h 144"/>
                <a:gd name="T20" fmla="*/ 64 w 6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4" h="144">
                  <a:moveTo>
                    <a:pt x="50" y="6"/>
                  </a:moveTo>
                  <a:cubicBezTo>
                    <a:pt x="0" y="6"/>
                    <a:pt x="15" y="41"/>
                    <a:pt x="15" y="41"/>
                  </a:cubicBezTo>
                  <a:cubicBezTo>
                    <a:pt x="22" y="64"/>
                    <a:pt x="36" y="81"/>
                    <a:pt x="43" y="104"/>
                  </a:cubicBezTo>
                  <a:cubicBezTo>
                    <a:pt x="50" y="116"/>
                    <a:pt x="50" y="133"/>
                    <a:pt x="64" y="144"/>
                  </a:cubicBezTo>
                  <a:cubicBezTo>
                    <a:pt x="50" y="98"/>
                    <a:pt x="57" y="52"/>
                    <a:pt x="43" y="6"/>
                  </a:cubicBezTo>
                  <a:cubicBezTo>
                    <a:pt x="36" y="0"/>
                    <a:pt x="43" y="6"/>
                    <a:pt x="5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3" name="Freeform 807"/>
            <p:cNvSpPr>
              <a:spLocks/>
            </p:cNvSpPr>
            <p:nvPr/>
          </p:nvSpPr>
          <p:spPr bwMode="auto">
            <a:xfrm>
              <a:off x="6257926" y="5116513"/>
              <a:ext cx="20638" cy="92075"/>
            </a:xfrm>
            <a:custGeom>
              <a:avLst/>
              <a:gdLst>
                <a:gd name="T0" fmla="*/ 2147483647 w 32"/>
                <a:gd name="T1" fmla="*/ 0 h 144"/>
                <a:gd name="T2" fmla="*/ 2147483647 w 32"/>
                <a:gd name="T3" fmla="*/ 2147483647 h 144"/>
                <a:gd name="T4" fmla="*/ 2147483647 w 32"/>
                <a:gd name="T5" fmla="*/ 2147483647 h 144"/>
                <a:gd name="T6" fmla="*/ 2147483647 w 32"/>
                <a:gd name="T7" fmla="*/ 2147483647 h 144"/>
                <a:gd name="T8" fmla="*/ 2147483647 w 32"/>
                <a:gd name="T9" fmla="*/ 0 h 144"/>
                <a:gd name="T10" fmla="*/ 2147483647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28" y="0"/>
                  </a:moveTo>
                  <a:cubicBezTo>
                    <a:pt x="0" y="0"/>
                    <a:pt x="5" y="35"/>
                    <a:pt x="5" y="35"/>
                  </a:cubicBezTo>
                  <a:cubicBezTo>
                    <a:pt x="10" y="58"/>
                    <a:pt x="10" y="81"/>
                    <a:pt x="14" y="98"/>
                  </a:cubicBezTo>
                  <a:cubicBezTo>
                    <a:pt x="14" y="116"/>
                    <a:pt x="14" y="133"/>
                    <a:pt x="23" y="144"/>
                  </a:cubicBezTo>
                  <a:cubicBezTo>
                    <a:pt x="19" y="98"/>
                    <a:pt x="32" y="52"/>
                    <a:pt x="23" y="0"/>
                  </a:cubicBezTo>
                  <a:cubicBezTo>
                    <a:pt x="23" y="0"/>
                    <a:pt x="28" y="6"/>
                    <a:pt x="28"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4" name="Freeform 808"/>
            <p:cNvSpPr>
              <a:spLocks/>
            </p:cNvSpPr>
            <p:nvPr/>
          </p:nvSpPr>
          <p:spPr bwMode="auto">
            <a:xfrm>
              <a:off x="6218238" y="5208588"/>
              <a:ext cx="90488" cy="114300"/>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0 60000 65536"/>
                <a:gd name="T13" fmla="*/ 0 60000 65536"/>
                <a:gd name="T14" fmla="*/ 0 60000 65536"/>
                <a:gd name="T15" fmla="*/ 0 60000 65536"/>
                <a:gd name="T16" fmla="*/ 0 60000 65536"/>
                <a:gd name="T17" fmla="*/ 0 60000 65536"/>
                <a:gd name="T18" fmla="*/ 0 w 144"/>
                <a:gd name="T19" fmla="*/ 0 h 176"/>
                <a:gd name="T20" fmla="*/ 144 w 144"/>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144" h="176">
                  <a:moveTo>
                    <a:pt x="36" y="7"/>
                  </a:moveTo>
                  <a:cubicBezTo>
                    <a:pt x="0" y="27"/>
                    <a:pt x="36" y="53"/>
                    <a:pt x="30" y="53"/>
                  </a:cubicBezTo>
                  <a:cubicBezTo>
                    <a:pt x="48" y="72"/>
                    <a:pt x="66" y="85"/>
                    <a:pt x="78" y="105"/>
                  </a:cubicBezTo>
                  <a:cubicBezTo>
                    <a:pt x="90" y="118"/>
                    <a:pt x="132" y="170"/>
                    <a:pt x="144" y="176"/>
                  </a:cubicBezTo>
                  <a:cubicBezTo>
                    <a:pt x="96" y="111"/>
                    <a:pt x="54" y="79"/>
                    <a:pt x="36" y="7"/>
                  </a:cubicBezTo>
                  <a:cubicBezTo>
                    <a:pt x="30" y="0"/>
                    <a:pt x="36" y="14"/>
                    <a:pt x="36"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5" name="Freeform 810"/>
            <p:cNvSpPr>
              <a:spLocks/>
            </p:cNvSpPr>
            <p:nvPr/>
          </p:nvSpPr>
          <p:spPr bwMode="auto">
            <a:xfrm>
              <a:off x="6338888" y="5322888"/>
              <a:ext cx="79375" cy="101600"/>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0 h 160"/>
                <a:gd name="T12" fmla="*/ 0 60000 65536"/>
                <a:gd name="T13" fmla="*/ 0 60000 65536"/>
                <a:gd name="T14" fmla="*/ 0 60000 65536"/>
                <a:gd name="T15" fmla="*/ 0 60000 65536"/>
                <a:gd name="T16" fmla="*/ 0 60000 65536"/>
                <a:gd name="T17" fmla="*/ 0 60000 65536"/>
                <a:gd name="T18" fmla="*/ 0 w 128"/>
                <a:gd name="T19" fmla="*/ 0 h 160"/>
                <a:gd name="T20" fmla="*/ 128 w 128"/>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28" h="160">
                  <a:moveTo>
                    <a:pt x="7" y="0"/>
                  </a:moveTo>
                  <a:cubicBezTo>
                    <a:pt x="7" y="18"/>
                    <a:pt x="0" y="42"/>
                    <a:pt x="13" y="54"/>
                  </a:cubicBezTo>
                  <a:cubicBezTo>
                    <a:pt x="32" y="72"/>
                    <a:pt x="45" y="89"/>
                    <a:pt x="64" y="101"/>
                  </a:cubicBezTo>
                  <a:cubicBezTo>
                    <a:pt x="52" y="89"/>
                    <a:pt x="103" y="155"/>
                    <a:pt x="128" y="160"/>
                  </a:cubicBezTo>
                  <a:cubicBezTo>
                    <a:pt x="90" y="125"/>
                    <a:pt x="52" y="48"/>
                    <a:pt x="13" y="12"/>
                  </a:cubicBezTo>
                  <a:cubicBezTo>
                    <a:pt x="13" y="12"/>
                    <a:pt x="7" y="6"/>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6" name="Freeform 811"/>
            <p:cNvSpPr>
              <a:spLocks/>
            </p:cNvSpPr>
            <p:nvPr/>
          </p:nvSpPr>
          <p:spPr bwMode="auto">
            <a:xfrm>
              <a:off x="6378575" y="5302250"/>
              <a:ext cx="60325" cy="112713"/>
            </a:xfrm>
            <a:custGeom>
              <a:avLst/>
              <a:gdLst>
                <a:gd name="T0" fmla="*/ 2147483647 w 96"/>
                <a:gd name="T1" fmla="*/ 0 h 176"/>
                <a:gd name="T2" fmla="*/ 2147483647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6" y="0"/>
                  </a:moveTo>
                  <a:cubicBezTo>
                    <a:pt x="11" y="19"/>
                    <a:pt x="0" y="43"/>
                    <a:pt x="11" y="55"/>
                  </a:cubicBezTo>
                  <a:cubicBezTo>
                    <a:pt x="26" y="73"/>
                    <a:pt x="41" y="92"/>
                    <a:pt x="56" y="110"/>
                  </a:cubicBezTo>
                  <a:cubicBezTo>
                    <a:pt x="41" y="92"/>
                    <a:pt x="76" y="170"/>
                    <a:pt x="96" y="176"/>
                  </a:cubicBezTo>
                  <a:cubicBezTo>
                    <a:pt x="71" y="140"/>
                    <a:pt x="46" y="49"/>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7" name="Freeform 812"/>
            <p:cNvSpPr>
              <a:spLocks/>
            </p:cNvSpPr>
            <p:nvPr/>
          </p:nvSpPr>
          <p:spPr bwMode="auto">
            <a:xfrm>
              <a:off x="6418263" y="5281613"/>
              <a:ext cx="49213" cy="133350"/>
            </a:xfrm>
            <a:custGeom>
              <a:avLst/>
              <a:gdLst>
                <a:gd name="T0" fmla="*/ 2147483647 w 80"/>
                <a:gd name="T1" fmla="*/ 0 h 208"/>
                <a:gd name="T2" fmla="*/ 2147483647 w 80"/>
                <a:gd name="T3" fmla="*/ 2147483647 h 208"/>
                <a:gd name="T4" fmla="*/ 2147483647 w 80"/>
                <a:gd name="T5" fmla="*/ 2147483647 h 208"/>
                <a:gd name="T6" fmla="*/ 2147483647 w 80"/>
                <a:gd name="T7" fmla="*/ 2147483647 h 208"/>
                <a:gd name="T8" fmla="*/ 2147483647 w 80"/>
                <a:gd name="T9" fmla="*/ 2147483647 h 208"/>
                <a:gd name="T10" fmla="*/ 2147483647 w 80"/>
                <a:gd name="T11" fmla="*/ 0 h 208"/>
                <a:gd name="T12" fmla="*/ 0 60000 65536"/>
                <a:gd name="T13" fmla="*/ 0 60000 65536"/>
                <a:gd name="T14" fmla="*/ 0 60000 65536"/>
                <a:gd name="T15" fmla="*/ 0 60000 65536"/>
                <a:gd name="T16" fmla="*/ 0 60000 65536"/>
                <a:gd name="T17" fmla="*/ 0 60000 65536"/>
                <a:gd name="T18" fmla="*/ 0 w 80"/>
                <a:gd name="T19" fmla="*/ 0 h 208"/>
                <a:gd name="T20" fmla="*/ 80 w 80"/>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80" h="208">
                  <a:moveTo>
                    <a:pt x="6" y="0"/>
                  </a:moveTo>
                  <a:cubicBezTo>
                    <a:pt x="6" y="18"/>
                    <a:pt x="0" y="35"/>
                    <a:pt x="11" y="52"/>
                  </a:cubicBezTo>
                  <a:cubicBezTo>
                    <a:pt x="27" y="64"/>
                    <a:pt x="22" y="87"/>
                    <a:pt x="38" y="116"/>
                  </a:cubicBezTo>
                  <a:cubicBezTo>
                    <a:pt x="27" y="93"/>
                    <a:pt x="64" y="191"/>
                    <a:pt x="80" y="208"/>
                  </a:cubicBezTo>
                  <a:cubicBezTo>
                    <a:pt x="54" y="168"/>
                    <a:pt x="43" y="47"/>
                    <a:pt x="11" y="12"/>
                  </a:cubicBezTo>
                  <a:cubicBezTo>
                    <a:pt x="11" y="6"/>
                    <a:pt x="6" y="6"/>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8" name="Freeform 813"/>
            <p:cNvSpPr>
              <a:spLocks/>
            </p:cNvSpPr>
            <p:nvPr/>
          </p:nvSpPr>
          <p:spPr bwMode="auto">
            <a:xfrm>
              <a:off x="6448425" y="5260975"/>
              <a:ext cx="49213" cy="142875"/>
            </a:xfrm>
            <a:custGeom>
              <a:avLst/>
              <a:gdLst>
                <a:gd name="T0" fmla="*/ 2147483647 w 80"/>
                <a:gd name="T1" fmla="*/ 0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2147483647 w 80"/>
                <a:gd name="T11" fmla="*/ 0 h 224"/>
                <a:gd name="T12" fmla="*/ 0 60000 65536"/>
                <a:gd name="T13" fmla="*/ 0 60000 65536"/>
                <a:gd name="T14" fmla="*/ 0 60000 65536"/>
                <a:gd name="T15" fmla="*/ 0 60000 65536"/>
                <a:gd name="T16" fmla="*/ 0 60000 65536"/>
                <a:gd name="T17" fmla="*/ 0 60000 65536"/>
                <a:gd name="T18" fmla="*/ 0 w 80"/>
                <a:gd name="T19" fmla="*/ 0 h 224"/>
                <a:gd name="T20" fmla="*/ 80 w 80"/>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80" h="224">
                  <a:moveTo>
                    <a:pt x="7" y="0"/>
                  </a:moveTo>
                  <a:cubicBezTo>
                    <a:pt x="14" y="25"/>
                    <a:pt x="0" y="43"/>
                    <a:pt x="14" y="55"/>
                  </a:cubicBezTo>
                  <a:cubicBezTo>
                    <a:pt x="34" y="73"/>
                    <a:pt x="27" y="91"/>
                    <a:pt x="54" y="122"/>
                  </a:cubicBezTo>
                  <a:cubicBezTo>
                    <a:pt x="40" y="103"/>
                    <a:pt x="60" y="206"/>
                    <a:pt x="80" y="224"/>
                  </a:cubicBezTo>
                  <a:cubicBezTo>
                    <a:pt x="47" y="182"/>
                    <a:pt x="60" y="49"/>
                    <a:pt x="20" y="13"/>
                  </a:cubicBezTo>
                  <a:cubicBezTo>
                    <a:pt x="14" y="13"/>
                    <a:pt x="7" y="7"/>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9" name="Freeform 814"/>
            <p:cNvSpPr>
              <a:spLocks/>
            </p:cNvSpPr>
            <p:nvPr/>
          </p:nvSpPr>
          <p:spPr bwMode="auto">
            <a:xfrm>
              <a:off x="6497638" y="5219700"/>
              <a:ext cx="20638" cy="163513"/>
            </a:xfrm>
            <a:custGeom>
              <a:avLst/>
              <a:gdLst>
                <a:gd name="T0" fmla="*/ 2147483647 w 32"/>
                <a:gd name="T1" fmla="*/ 0 h 256"/>
                <a:gd name="T2" fmla="*/ 2147483647 w 32"/>
                <a:gd name="T3" fmla="*/ 2147483647 h 256"/>
                <a:gd name="T4" fmla="*/ 2147483647 w 32"/>
                <a:gd name="T5" fmla="*/ 2147483647 h 256"/>
                <a:gd name="T6" fmla="*/ 2147483647 w 32"/>
                <a:gd name="T7" fmla="*/ 2147483647 h 256"/>
                <a:gd name="T8" fmla="*/ 2147483647 w 32"/>
                <a:gd name="T9" fmla="*/ 2147483647 h 256"/>
                <a:gd name="T10" fmla="*/ 2147483647 w 32"/>
                <a:gd name="T11" fmla="*/ 0 h 256"/>
                <a:gd name="T12" fmla="*/ 0 60000 65536"/>
                <a:gd name="T13" fmla="*/ 0 60000 65536"/>
                <a:gd name="T14" fmla="*/ 0 60000 65536"/>
                <a:gd name="T15" fmla="*/ 0 60000 65536"/>
                <a:gd name="T16" fmla="*/ 0 60000 65536"/>
                <a:gd name="T17" fmla="*/ 0 60000 65536"/>
                <a:gd name="T18" fmla="*/ 0 w 32"/>
                <a:gd name="T19" fmla="*/ 0 h 256"/>
                <a:gd name="T20" fmla="*/ 32 w 32"/>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32" h="256">
                  <a:moveTo>
                    <a:pt x="6" y="0"/>
                  </a:moveTo>
                  <a:cubicBezTo>
                    <a:pt x="6" y="25"/>
                    <a:pt x="0" y="43"/>
                    <a:pt x="11" y="55"/>
                  </a:cubicBezTo>
                  <a:cubicBezTo>
                    <a:pt x="0" y="49"/>
                    <a:pt x="0" y="86"/>
                    <a:pt x="16" y="135"/>
                  </a:cubicBezTo>
                  <a:cubicBezTo>
                    <a:pt x="11" y="110"/>
                    <a:pt x="16" y="232"/>
                    <a:pt x="27" y="256"/>
                  </a:cubicBezTo>
                  <a:cubicBezTo>
                    <a:pt x="16" y="208"/>
                    <a:pt x="32" y="55"/>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0" name="Freeform 815"/>
            <p:cNvSpPr>
              <a:spLocks/>
            </p:cNvSpPr>
            <p:nvPr/>
          </p:nvSpPr>
          <p:spPr bwMode="auto">
            <a:xfrm>
              <a:off x="6427788" y="5116513"/>
              <a:ext cx="39688" cy="133350"/>
            </a:xfrm>
            <a:custGeom>
              <a:avLst/>
              <a:gdLst>
                <a:gd name="T0" fmla="*/ 0 w 64"/>
                <a:gd name="T1" fmla="*/ 0 h 208"/>
                <a:gd name="T2" fmla="*/ 2147483647 w 64"/>
                <a:gd name="T3" fmla="*/ 2147483647 h 208"/>
                <a:gd name="T4" fmla="*/ 2147483647 w 64"/>
                <a:gd name="T5" fmla="*/ 2147483647 h 208"/>
                <a:gd name="T6" fmla="*/ 2147483647 w 64"/>
                <a:gd name="T7" fmla="*/ 2147483647 h 208"/>
                <a:gd name="T8" fmla="*/ 2147483647 w 64"/>
                <a:gd name="T9" fmla="*/ 2147483647 h 208"/>
                <a:gd name="T10" fmla="*/ 0 w 64"/>
                <a:gd name="T11" fmla="*/ 0 h 208"/>
                <a:gd name="T12" fmla="*/ 0 60000 65536"/>
                <a:gd name="T13" fmla="*/ 0 60000 65536"/>
                <a:gd name="T14" fmla="*/ 0 60000 65536"/>
                <a:gd name="T15" fmla="*/ 0 60000 65536"/>
                <a:gd name="T16" fmla="*/ 0 60000 65536"/>
                <a:gd name="T17" fmla="*/ 0 60000 65536"/>
                <a:gd name="T18" fmla="*/ 0 w 64"/>
                <a:gd name="T19" fmla="*/ 0 h 208"/>
                <a:gd name="T20" fmla="*/ 64 w 64"/>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64" h="208">
                  <a:moveTo>
                    <a:pt x="0" y="0"/>
                  </a:moveTo>
                  <a:cubicBezTo>
                    <a:pt x="12" y="13"/>
                    <a:pt x="35" y="19"/>
                    <a:pt x="41" y="37"/>
                  </a:cubicBezTo>
                  <a:cubicBezTo>
                    <a:pt x="41" y="62"/>
                    <a:pt x="59" y="62"/>
                    <a:pt x="59" y="86"/>
                  </a:cubicBezTo>
                  <a:cubicBezTo>
                    <a:pt x="59" y="86"/>
                    <a:pt x="59" y="208"/>
                    <a:pt x="64" y="202"/>
                  </a:cubicBezTo>
                  <a:cubicBezTo>
                    <a:pt x="53" y="153"/>
                    <a:pt x="6" y="98"/>
                    <a:pt x="6" y="13"/>
                  </a:cubicBezTo>
                  <a:cubicBezTo>
                    <a:pt x="6" y="7"/>
                    <a:pt x="6"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1" name="Freeform 816"/>
            <p:cNvSpPr>
              <a:spLocks/>
            </p:cNvSpPr>
            <p:nvPr/>
          </p:nvSpPr>
          <p:spPr bwMode="auto">
            <a:xfrm>
              <a:off x="6367463" y="5146675"/>
              <a:ext cx="30163" cy="20638"/>
            </a:xfrm>
            <a:custGeom>
              <a:avLst/>
              <a:gdLst>
                <a:gd name="T0" fmla="*/ 0 w 48"/>
                <a:gd name="T1" fmla="*/ 2147483647 h 32"/>
                <a:gd name="T2" fmla="*/ 2147483647 w 48"/>
                <a:gd name="T3" fmla="*/ 2147483647 h 32"/>
                <a:gd name="T4" fmla="*/ 2147483647 w 48"/>
                <a:gd name="T5" fmla="*/ 2147483647 h 32"/>
                <a:gd name="T6" fmla="*/ 0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8" y="22"/>
                    <a:pt x="30" y="22"/>
                  </a:cubicBezTo>
                  <a:cubicBezTo>
                    <a:pt x="42" y="32"/>
                    <a:pt x="36" y="22"/>
                    <a:pt x="48" y="22"/>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2" name="Freeform 817"/>
            <p:cNvSpPr>
              <a:spLocks/>
            </p:cNvSpPr>
            <p:nvPr/>
          </p:nvSpPr>
          <p:spPr bwMode="auto">
            <a:xfrm>
              <a:off x="6367463" y="512603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6"/>
                  </a:cubicBezTo>
                  <a:cubicBezTo>
                    <a:pt x="42" y="16"/>
                    <a:pt x="36" y="16"/>
                    <a:pt x="48" y="16"/>
                  </a:cubicBezTo>
                  <a:cubicBezTo>
                    <a:pt x="18" y="11"/>
                    <a:pt x="18"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3" name="Freeform 818"/>
            <p:cNvSpPr>
              <a:spLocks/>
            </p:cNvSpPr>
            <p:nvPr/>
          </p:nvSpPr>
          <p:spPr bwMode="auto">
            <a:xfrm>
              <a:off x="6457950" y="5187950"/>
              <a:ext cx="20638" cy="11113"/>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6"/>
                  </a:moveTo>
                  <a:cubicBezTo>
                    <a:pt x="8" y="11"/>
                    <a:pt x="12" y="11"/>
                    <a:pt x="16" y="16"/>
                  </a:cubicBezTo>
                  <a:cubicBezTo>
                    <a:pt x="24" y="16"/>
                    <a:pt x="24" y="16"/>
                    <a:pt x="32" y="11"/>
                  </a:cubicBezTo>
                  <a:cubicBezTo>
                    <a:pt x="12" y="11"/>
                    <a:pt x="16" y="6"/>
                    <a:pt x="4" y="0"/>
                  </a:cubicBezTo>
                  <a:cubicBezTo>
                    <a:pt x="4"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4" name="Freeform 819"/>
            <p:cNvSpPr>
              <a:spLocks/>
            </p:cNvSpPr>
            <p:nvPr/>
          </p:nvSpPr>
          <p:spPr bwMode="auto">
            <a:xfrm>
              <a:off x="6457950" y="5208588"/>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7"/>
                  </a:moveTo>
                  <a:cubicBezTo>
                    <a:pt x="14" y="13"/>
                    <a:pt x="21" y="20"/>
                    <a:pt x="28" y="26"/>
                  </a:cubicBezTo>
                  <a:cubicBezTo>
                    <a:pt x="42" y="32"/>
                    <a:pt x="35" y="26"/>
                    <a:pt x="48" y="32"/>
                  </a:cubicBezTo>
                  <a:cubicBezTo>
                    <a:pt x="21" y="13"/>
                    <a:pt x="21" y="20"/>
                    <a:pt x="7" y="0"/>
                  </a:cubicBezTo>
                  <a:cubicBezTo>
                    <a:pt x="7"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5" name="Freeform 820"/>
            <p:cNvSpPr>
              <a:spLocks/>
            </p:cNvSpPr>
            <p:nvPr/>
          </p:nvSpPr>
          <p:spPr bwMode="auto">
            <a:xfrm>
              <a:off x="6408738" y="520858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6"/>
                  </a:cubicBezTo>
                  <a:cubicBezTo>
                    <a:pt x="42" y="16"/>
                    <a:pt x="36" y="11"/>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6" name="Freeform 821"/>
            <p:cNvSpPr>
              <a:spLocks/>
            </p:cNvSpPr>
            <p:nvPr/>
          </p:nvSpPr>
          <p:spPr bwMode="auto">
            <a:xfrm>
              <a:off x="6418263" y="522922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8"/>
                  </a:moveTo>
                  <a:cubicBezTo>
                    <a:pt x="12" y="8"/>
                    <a:pt x="18" y="16"/>
                    <a:pt x="30" y="24"/>
                  </a:cubicBezTo>
                  <a:cubicBezTo>
                    <a:pt x="36" y="32"/>
                    <a:pt x="30" y="32"/>
                    <a:pt x="48" y="32"/>
                  </a:cubicBezTo>
                  <a:cubicBezTo>
                    <a:pt x="18" y="16"/>
                    <a:pt x="24" y="16"/>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7" name="Freeform 822"/>
            <p:cNvSpPr>
              <a:spLocks/>
            </p:cNvSpPr>
            <p:nvPr/>
          </p:nvSpPr>
          <p:spPr bwMode="auto">
            <a:xfrm>
              <a:off x="6367463" y="521970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6"/>
                    <a:pt x="30" y="16"/>
                  </a:cubicBezTo>
                  <a:cubicBezTo>
                    <a:pt x="42" y="16"/>
                    <a:pt x="36" y="16"/>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8" name="Freeform 823"/>
            <p:cNvSpPr>
              <a:spLocks/>
            </p:cNvSpPr>
            <p:nvPr/>
          </p:nvSpPr>
          <p:spPr bwMode="auto">
            <a:xfrm>
              <a:off x="6378575" y="524986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6" y="6"/>
                    <a:pt x="18" y="11"/>
                    <a:pt x="30" y="11"/>
                  </a:cubicBezTo>
                  <a:cubicBezTo>
                    <a:pt x="42" y="16"/>
                    <a:pt x="36" y="11"/>
                    <a:pt x="48" y="11"/>
                  </a:cubicBezTo>
                  <a:cubicBezTo>
                    <a:pt x="18" y="6"/>
                    <a:pt x="18"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9" name="Freeform 824"/>
            <p:cNvSpPr>
              <a:spLocks/>
            </p:cNvSpPr>
            <p:nvPr/>
          </p:nvSpPr>
          <p:spPr bwMode="auto">
            <a:xfrm>
              <a:off x="6257925" y="513715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12"/>
                    <a:pt x="28" y="16"/>
                  </a:cubicBezTo>
                  <a:cubicBezTo>
                    <a:pt x="42" y="16"/>
                    <a:pt x="35" y="16"/>
                    <a:pt x="48" y="16"/>
                  </a:cubicBezTo>
                  <a:cubicBezTo>
                    <a:pt x="14"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0" name="Freeform 825"/>
            <p:cNvSpPr>
              <a:spLocks/>
            </p:cNvSpPr>
            <p:nvPr/>
          </p:nvSpPr>
          <p:spPr bwMode="auto">
            <a:xfrm>
              <a:off x="6257925" y="5249863"/>
              <a:ext cx="30163" cy="11113"/>
            </a:xfrm>
            <a:custGeom>
              <a:avLst/>
              <a:gdLst>
                <a:gd name="T0" fmla="*/ 0 w 48"/>
                <a:gd name="T1" fmla="*/ 2147483647 h 16"/>
                <a:gd name="T2" fmla="*/ 2147483647 w 48"/>
                <a:gd name="T3" fmla="*/ 2147483647 h 16"/>
                <a:gd name="T4" fmla="*/ 2147483647 w 48"/>
                <a:gd name="T5" fmla="*/ 2147483647 h 16"/>
                <a:gd name="T6" fmla="*/ 0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1"/>
                  </a:cubicBezTo>
                  <a:cubicBezTo>
                    <a:pt x="48" y="16"/>
                    <a:pt x="12" y="16"/>
                    <a:pt x="48" y="11"/>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1" name="Freeform 826"/>
            <p:cNvSpPr>
              <a:spLocks/>
            </p:cNvSpPr>
            <p:nvPr/>
          </p:nvSpPr>
          <p:spPr bwMode="auto">
            <a:xfrm>
              <a:off x="6278563"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1"/>
                  </a:cubicBezTo>
                  <a:cubicBezTo>
                    <a:pt x="42" y="16"/>
                    <a:pt x="36" y="11"/>
                    <a:pt x="48" y="11"/>
                  </a:cubicBezTo>
                  <a:cubicBezTo>
                    <a:pt x="18" y="6"/>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2" name="Freeform 827"/>
            <p:cNvSpPr>
              <a:spLocks/>
            </p:cNvSpPr>
            <p:nvPr/>
          </p:nvSpPr>
          <p:spPr bwMode="auto">
            <a:xfrm>
              <a:off x="6378575" y="5394325"/>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8"/>
                  </a:moveTo>
                  <a:cubicBezTo>
                    <a:pt x="12" y="8"/>
                    <a:pt x="18" y="16"/>
                    <a:pt x="30" y="16"/>
                  </a:cubicBezTo>
                  <a:cubicBezTo>
                    <a:pt x="42" y="16"/>
                    <a:pt x="36" y="16"/>
                    <a:pt x="48" y="16"/>
                  </a:cubicBezTo>
                  <a:cubicBezTo>
                    <a:pt x="24" y="8"/>
                    <a:pt x="24" y="8"/>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3" name="Freeform 828"/>
            <p:cNvSpPr>
              <a:spLocks/>
            </p:cNvSpPr>
            <p:nvPr/>
          </p:nvSpPr>
          <p:spPr bwMode="auto">
            <a:xfrm>
              <a:off x="6388100" y="533241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12" y="11"/>
                    <a:pt x="18" y="16"/>
                    <a:pt x="30" y="16"/>
                  </a:cubicBezTo>
                  <a:cubicBezTo>
                    <a:pt x="42" y="16"/>
                    <a:pt x="36" y="16"/>
                    <a:pt x="48" y="11"/>
                  </a:cubicBezTo>
                  <a:cubicBezTo>
                    <a:pt x="18" y="11"/>
                    <a:pt x="24"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4" name="Freeform 829"/>
            <p:cNvSpPr>
              <a:spLocks/>
            </p:cNvSpPr>
            <p:nvPr/>
          </p:nvSpPr>
          <p:spPr bwMode="auto">
            <a:xfrm>
              <a:off x="6269038" y="51784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12"/>
                    <a:pt x="23" y="12"/>
                  </a:cubicBezTo>
                  <a:cubicBezTo>
                    <a:pt x="28" y="16"/>
                    <a:pt x="23" y="16"/>
                    <a:pt x="32" y="16"/>
                  </a:cubicBezTo>
                  <a:cubicBezTo>
                    <a:pt x="14"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5" name="Freeform 830"/>
            <p:cNvSpPr>
              <a:spLocks/>
            </p:cNvSpPr>
            <p:nvPr/>
          </p:nvSpPr>
          <p:spPr bwMode="auto">
            <a:xfrm>
              <a:off x="6327775" y="5199063"/>
              <a:ext cx="30163" cy="9525"/>
            </a:xfrm>
            <a:custGeom>
              <a:avLst/>
              <a:gdLst>
                <a:gd name="T0" fmla="*/ 0 w 48"/>
                <a:gd name="T1" fmla="*/ 0 h 16"/>
                <a:gd name="T2" fmla="*/ 2147483647 w 48"/>
                <a:gd name="T3" fmla="*/ 2147483647 h 16"/>
                <a:gd name="T4" fmla="*/ 2147483647 w 48"/>
                <a:gd name="T5" fmla="*/ 2147483647 h 16"/>
                <a:gd name="T6" fmla="*/ 0 w 48"/>
                <a:gd name="T7" fmla="*/ 0 h 16"/>
                <a:gd name="T8" fmla="*/ 0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0"/>
                  </a:moveTo>
                  <a:cubicBezTo>
                    <a:pt x="12" y="6"/>
                    <a:pt x="18" y="11"/>
                    <a:pt x="30" y="11"/>
                  </a:cubicBezTo>
                  <a:cubicBezTo>
                    <a:pt x="42" y="16"/>
                    <a:pt x="36" y="16"/>
                    <a:pt x="48" y="16"/>
                  </a:cubicBezTo>
                  <a:cubicBezTo>
                    <a:pt x="18" y="6"/>
                    <a:pt x="18" y="11"/>
                    <a:pt x="0" y="0"/>
                  </a:cubicBezTo>
                  <a:cubicBezTo>
                    <a:pt x="0" y="0"/>
                    <a:pt x="0"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6" name="Freeform 831"/>
            <p:cNvSpPr>
              <a:spLocks/>
            </p:cNvSpPr>
            <p:nvPr/>
          </p:nvSpPr>
          <p:spPr bwMode="auto">
            <a:xfrm>
              <a:off x="6318250" y="52498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11" y="11"/>
                    <a:pt x="16" y="16"/>
                    <a:pt x="27" y="22"/>
                  </a:cubicBezTo>
                  <a:cubicBezTo>
                    <a:pt x="48" y="32"/>
                    <a:pt x="11" y="22"/>
                    <a:pt x="43" y="22"/>
                  </a:cubicBezTo>
                  <a:cubicBezTo>
                    <a:pt x="16" y="16"/>
                    <a:pt x="22"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7" name="Freeform 832"/>
            <p:cNvSpPr>
              <a:spLocks/>
            </p:cNvSpPr>
            <p:nvPr/>
          </p:nvSpPr>
          <p:spPr bwMode="auto">
            <a:xfrm>
              <a:off x="6327775"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8"/>
                    <a:pt x="18" y="8"/>
                    <a:pt x="30" y="12"/>
                  </a:cubicBezTo>
                  <a:cubicBezTo>
                    <a:pt x="42" y="16"/>
                    <a:pt x="36" y="16"/>
                    <a:pt x="48" y="16"/>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8" name="Freeform 833"/>
            <p:cNvSpPr>
              <a:spLocks/>
            </p:cNvSpPr>
            <p:nvPr/>
          </p:nvSpPr>
          <p:spPr bwMode="auto">
            <a:xfrm>
              <a:off x="6457950" y="5281613"/>
              <a:ext cx="39688" cy="30163"/>
            </a:xfrm>
            <a:custGeom>
              <a:avLst/>
              <a:gdLst>
                <a:gd name="T0" fmla="*/ 0 w 64"/>
                <a:gd name="T1" fmla="*/ 2147483647 h 48"/>
                <a:gd name="T2" fmla="*/ 2147483647 w 64"/>
                <a:gd name="T3" fmla="*/ 2147483647 h 48"/>
                <a:gd name="T4" fmla="*/ 2147483647 w 64"/>
                <a:gd name="T5" fmla="*/ 2147483647 h 48"/>
                <a:gd name="T6" fmla="*/ 2147483647 w 64"/>
                <a:gd name="T7" fmla="*/ 0 h 48"/>
                <a:gd name="T8" fmla="*/ 0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0" y="8"/>
                  </a:moveTo>
                  <a:cubicBezTo>
                    <a:pt x="15" y="16"/>
                    <a:pt x="22" y="24"/>
                    <a:pt x="36" y="32"/>
                  </a:cubicBezTo>
                  <a:cubicBezTo>
                    <a:pt x="64" y="48"/>
                    <a:pt x="8" y="32"/>
                    <a:pt x="57" y="32"/>
                  </a:cubicBezTo>
                  <a:cubicBezTo>
                    <a:pt x="22" y="16"/>
                    <a:pt x="29" y="16"/>
                    <a:pt x="8" y="0"/>
                  </a:cubicBezTo>
                  <a:cubicBezTo>
                    <a:pt x="8"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9" name="Freeform 834"/>
            <p:cNvSpPr>
              <a:spLocks/>
            </p:cNvSpPr>
            <p:nvPr/>
          </p:nvSpPr>
          <p:spPr bwMode="auto">
            <a:xfrm>
              <a:off x="6478588" y="53435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8"/>
                    <a:pt x="19" y="12"/>
                  </a:cubicBezTo>
                  <a:cubicBezTo>
                    <a:pt x="28" y="16"/>
                    <a:pt x="23" y="16"/>
                    <a:pt x="32" y="16"/>
                  </a:cubicBezTo>
                  <a:cubicBezTo>
                    <a:pt x="10"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0" name="Freeform 835"/>
            <p:cNvSpPr>
              <a:spLocks/>
            </p:cNvSpPr>
            <p:nvPr/>
          </p:nvSpPr>
          <p:spPr bwMode="auto">
            <a:xfrm>
              <a:off x="6427788" y="5311775"/>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7"/>
                  </a:moveTo>
                  <a:cubicBezTo>
                    <a:pt x="12" y="7"/>
                    <a:pt x="18" y="10"/>
                    <a:pt x="30" y="13"/>
                  </a:cubicBezTo>
                  <a:cubicBezTo>
                    <a:pt x="42" y="16"/>
                    <a:pt x="36" y="13"/>
                    <a:pt x="48" y="13"/>
                  </a:cubicBezTo>
                  <a:cubicBezTo>
                    <a:pt x="18" y="10"/>
                    <a:pt x="24" y="7"/>
                    <a:pt x="6" y="0"/>
                  </a:cubicBezTo>
                  <a:cubicBezTo>
                    <a:pt x="6"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1" name="Freeform 836"/>
            <p:cNvSpPr>
              <a:spLocks/>
            </p:cNvSpPr>
            <p:nvPr/>
          </p:nvSpPr>
          <p:spPr bwMode="auto">
            <a:xfrm>
              <a:off x="6448425" y="5373688"/>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4"/>
                    <a:pt x="18" y="8"/>
                    <a:pt x="30" y="12"/>
                  </a:cubicBezTo>
                  <a:cubicBezTo>
                    <a:pt x="42" y="16"/>
                    <a:pt x="36" y="12"/>
                    <a:pt x="48" y="12"/>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2" name="Freeform 837"/>
            <p:cNvSpPr>
              <a:spLocks/>
            </p:cNvSpPr>
            <p:nvPr/>
          </p:nvSpPr>
          <p:spPr bwMode="auto">
            <a:xfrm>
              <a:off x="6497638" y="5281613"/>
              <a:ext cx="20638" cy="30163"/>
            </a:xfrm>
            <a:custGeom>
              <a:avLst/>
              <a:gdLst>
                <a:gd name="T0" fmla="*/ 0 w 32"/>
                <a:gd name="T1" fmla="*/ 2147483647 h 48"/>
                <a:gd name="T2" fmla="*/ 2147483647 w 32"/>
                <a:gd name="T3" fmla="*/ 2147483647 h 48"/>
                <a:gd name="T4" fmla="*/ 2147483647 w 32"/>
                <a:gd name="T5" fmla="*/ 2147483647 h 48"/>
                <a:gd name="T6" fmla="*/ 2147483647 w 32"/>
                <a:gd name="T7" fmla="*/ 0 h 48"/>
                <a:gd name="T8" fmla="*/ 0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7"/>
                  </a:moveTo>
                  <a:cubicBezTo>
                    <a:pt x="8" y="14"/>
                    <a:pt x="8" y="28"/>
                    <a:pt x="16" y="35"/>
                  </a:cubicBezTo>
                  <a:cubicBezTo>
                    <a:pt x="24" y="48"/>
                    <a:pt x="16" y="42"/>
                    <a:pt x="32" y="48"/>
                  </a:cubicBezTo>
                  <a:cubicBezTo>
                    <a:pt x="8" y="21"/>
                    <a:pt x="16" y="21"/>
                    <a:pt x="8" y="0"/>
                  </a:cubicBezTo>
                  <a:cubicBezTo>
                    <a:pt x="8"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3" name="Freeform 838"/>
            <p:cNvSpPr>
              <a:spLocks/>
            </p:cNvSpPr>
            <p:nvPr/>
          </p:nvSpPr>
          <p:spPr bwMode="auto">
            <a:xfrm>
              <a:off x="6508750" y="5311775"/>
              <a:ext cx="9525" cy="31750"/>
            </a:xfrm>
            <a:custGeom>
              <a:avLst/>
              <a:gdLst>
                <a:gd name="T0" fmla="*/ 0 w 16"/>
                <a:gd name="T1" fmla="*/ 2147483647 h 48"/>
                <a:gd name="T2" fmla="*/ 2147483647 w 16"/>
                <a:gd name="T3" fmla="*/ 2147483647 h 48"/>
                <a:gd name="T4" fmla="*/ 2147483647 w 16"/>
                <a:gd name="T5" fmla="*/ 2147483647 h 48"/>
                <a:gd name="T6" fmla="*/ 2147483647 w 16"/>
                <a:gd name="T7" fmla="*/ 0 h 48"/>
                <a:gd name="T8" fmla="*/ 0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0" y="7"/>
                  </a:moveTo>
                  <a:cubicBezTo>
                    <a:pt x="4" y="14"/>
                    <a:pt x="4" y="28"/>
                    <a:pt x="8" y="35"/>
                  </a:cubicBezTo>
                  <a:cubicBezTo>
                    <a:pt x="12" y="48"/>
                    <a:pt x="12" y="42"/>
                    <a:pt x="16" y="48"/>
                  </a:cubicBezTo>
                  <a:cubicBezTo>
                    <a:pt x="8" y="28"/>
                    <a:pt x="8" y="28"/>
                    <a:pt x="4" y="0"/>
                  </a:cubicBezTo>
                  <a:cubicBezTo>
                    <a:pt x="4"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4" name="Freeform 839"/>
            <p:cNvSpPr>
              <a:spLocks/>
            </p:cNvSpPr>
            <p:nvPr/>
          </p:nvSpPr>
          <p:spPr bwMode="auto">
            <a:xfrm>
              <a:off x="6318250" y="5137150"/>
              <a:ext cx="20638" cy="112713"/>
            </a:xfrm>
            <a:custGeom>
              <a:avLst/>
              <a:gdLst>
                <a:gd name="T0" fmla="*/ 2147483647 w 32"/>
                <a:gd name="T1" fmla="*/ 0 h 176"/>
                <a:gd name="T2" fmla="*/ 2147483647 w 32"/>
                <a:gd name="T3" fmla="*/ 2147483647 h 176"/>
                <a:gd name="T4" fmla="*/ 2147483647 w 32"/>
                <a:gd name="T5" fmla="*/ 2147483647 h 176"/>
                <a:gd name="T6" fmla="*/ 2147483647 w 32"/>
                <a:gd name="T7" fmla="*/ 2147483647 h 176"/>
                <a:gd name="T8" fmla="*/ 2147483647 w 32"/>
                <a:gd name="T9" fmla="*/ 2147483647 h 176"/>
                <a:gd name="T10" fmla="*/ 2147483647 w 32"/>
                <a:gd name="T11" fmla="*/ 0 h 176"/>
                <a:gd name="T12" fmla="*/ 0 60000 65536"/>
                <a:gd name="T13" fmla="*/ 0 60000 65536"/>
                <a:gd name="T14" fmla="*/ 0 60000 65536"/>
                <a:gd name="T15" fmla="*/ 0 60000 65536"/>
                <a:gd name="T16" fmla="*/ 0 60000 65536"/>
                <a:gd name="T17" fmla="*/ 0 60000 65536"/>
                <a:gd name="T18" fmla="*/ 0 w 32"/>
                <a:gd name="T19" fmla="*/ 0 h 176"/>
                <a:gd name="T20" fmla="*/ 32 w 32"/>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32" h="176">
                  <a:moveTo>
                    <a:pt x="10" y="0"/>
                  </a:moveTo>
                  <a:cubicBezTo>
                    <a:pt x="5" y="20"/>
                    <a:pt x="0" y="40"/>
                    <a:pt x="10" y="59"/>
                  </a:cubicBezTo>
                  <a:cubicBezTo>
                    <a:pt x="14" y="85"/>
                    <a:pt x="14" y="98"/>
                    <a:pt x="19" y="124"/>
                  </a:cubicBezTo>
                  <a:cubicBezTo>
                    <a:pt x="23" y="137"/>
                    <a:pt x="23" y="163"/>
                    <a:pt x="32" y="176"/>
                  </a:cubicBezTo>
                  <a:cubicBezTo>
                    <a:pt x="23" y="124"/>
                    <a:pt x="23" y="66"/>
                    <a:pt x="10" y="20"/>
                  </a:cubicBezTo>
                  <a:cubicBezTo>
                    <a:pt x="10" y="14"/>
                    <a:pt x="5" y="7"/>
                    <a:pt x="1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5" name="Freeform 840"/>
            <p:cNvSpPr>
              <a:spLocks/>
            </p:cNvSpPr>
            <p:nvPr/>
          </p:nvSpPr>
          <p:spPr bwMode="auto">
            <a:xfrm>
              <a:off x="6318250" y="514667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3"/>
                  </a:moveTo>
                  <a:cubicBezTo>
                    <a:pt x="12" y="13"/>
                    <a:pt x="18" y="20"/>
                    <a:pt x="24" y="26"/>
                  </a:cubicBezTo>
                  <a:cubicBezTo>
                    <a:pt x="36" y="32"/>
                    <a:pt x="36" y="26"/>
                    <a:pt x="48" y="26"/>
                  </a:cubicBezTo>
                  <a:cubicBezTo>
                    <a:pt x="18" y="13"/>
                    <a:pt x="24" y="13"/>
                    <a:pt x="6" y="0"/>
                  </a:cubicBezTo>
                  <a:cubicBezTo>
                    <a:pt x="6"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6" name="Freeform 841"/>
            <p:cNvSpPr>
              <a:spLocks/>
            </p:cNvSpPr>
            <p:nvPr/>
          </p:nvSpPr>
          <p:spPr bwMode="auto">
            <a:xfrm>
              <a:off x="62579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6" y="49"/>
                  </a:moveTo>
                  <a:cubicBezTo>
                    <a:pt x="11" y="74"/>
                    <a:pt x="11" y="55"/>
                    <a:pt x="6" y="80"/>
                  </a:cubicBezTo>
                  <a:cubicBezTo>
                    <a:pt x="6" y="98"/>
                    <a:pt x="0" y="110"/>
                    <a:pt x="6" y="128"/>
                  </a:cubicBezTo>
                  <a:cubicBezTo>
                    <a:pt x="16" y="80"/>
                    <a:pt x="32" y="43"/>
                    <a:pt x="48" y="0"/>
                  </a:cubicBezTo>
                  <a:cubicBezTo>
                    <a:pt x="48" y="0"/>
                    <a:pt x="16" y="13"/>
                    <a:pt x="16" y="4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7" name="Freeform 842"/>
            <p:cNvSpPr>
              <a:spLocks/>
            </p:cNvSpPr>
            <p:nvPr/>
          </p:nvSpPr>
          <p:spPr bwMode="auto">
            <a:xfrm>
              <a:off x="63087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8" y="59"/>
                  </a:moveTo>
                  <a:cubicBezTo>
                    <a:pt x="24" y="76"/>
                    <a:pt x="18" y="64"/>
                    <a:pt x="24" y="88"/>
                  </a:cubicBezTo>
                  <a:cubicBezTo>
                    <a:pt x="42" y="123"/>
                    <a:pt x="18" y="99"/>
                    <a:pt x="48" y="128"/>
                  </a:cubicBezTo>
                  <a:cubicBezTo>
                    <a:pt x="30" y="82"/>
                    <a:pt x="30" y="41"/>
                    <a:pt x="24" y="0"/>
                  </a:cubicBezTo>
                  <a:cubicBezTo>
                    <a:pt x="24" y="0"/>
                    <a:pt x="0" y="30"/>
                    <a:pt x="18" y="5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8" name="Freeform 843"/>
            <p:cNvSpPr>
              <a:spLocks/>
            </p:cNvSpPr>
            <p:nvPr/>
          </p:nvSpPr>
          <p:spPr bwMode="auto">
            <a:xfrm>
              <a:off x="6269038" y="5043488"/>
              <a:ext cx="28575"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8"/>
                    <a:pt x="28" y="12"/>
                  </a:cubicBezTo>
                  <a:cubicBezTo>
                    <a:pt x="42" y="16"/>
                    <a:pt x="35" y="16"/>
                    <a:pt x="48" y="16"/>
                  </a:cubicBezTo>
                  <a:cubicBezTo>
                    <a:pt x="21"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9" name="Freeform 844"/>
            <p:cNvSpPr>
              <a:spLocks/>
            </p:cNvSpPr>
            <p:nvPr/>
          </p:nvSpPr>
          <p:spPr bwMode="auto">
            <a:xfrm>
              <a:off x="6257925" y="5075238"/>
              <a:ext cx="20638" cy="20638"/>
            </a:xfrm>
            <a:custGeom>
              <a:avLst/>
              <a:gdLst>
                <a:gd name="T0" fmla="*/ 0 w 32"/>
                <a:gd name="T1" fmla="*/ 2147483647 h 32"/>
                <a:gd name="T2" fmla="*/ 2147483647 w 32"/>
                <a:gd name="T3" fmla="*/ 2147483647 h 32"/>
                <a:gd name="T4" fmla="*/ 2147483647 w 32"/>
                <a:gd name="T5" fmla="*/ 2147483647 h 32"/>
                <a:gd name="T6" fmla="*/ 2147483647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6"/>
                  </a:moveTo>
                  <a:cubicBezTo>
                    <a:pt x="5" y="11"/>
                    <a:pt x="14" y="16"/>
                    <a:pt x="19" y="22"/>
                  </a:cubicBezTo>
                  <a:cubicBezTo>
                    <a:pt x="23" y="32"/>
                    <a:pt x="23" y="27"/>
                    <a:pt x="32" y="32"/>
                  </a:cubicBezTo>
                  <a:cubicBezTo>
                    <a:pt x="14" y="16"/>
                    <a:pt x="14" y="16"/>
                    <a:pt x="5" y="0"/>
                  </a:cubicBezTo>
                  <a:cubicBezTo>
                    <a:pt x="5"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0" name="Freeform 845"/>
            <p:cNvSpPr>
              <a:spLocks/>
            </p:cNvSpPr>
            <p:nvPr/>
          </p:nvSpPr>
          <p:spPr bwMode="auto">
            <a:xfrm>
              <a:off x="6327775" y="50339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6" y="16"/>
                    <a:pt x="22" y="22"/>
                  </a:cubicBezTo>
                  <a:cubicBezTo>
                    <a:pt x="48" y="32"/>
                    <a:pt x="6" y="22"/>
                    <a:pt x="38" y="22"/>
                  </a:cubicBezTo>
                  <a:cubicBezTo>
                    <a:pt x="16" y="16"/>
                    <a:pt x="16" y="16"/>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1" name="Freeform 846"/>
            <p:cNvSpPr>
              <a:spLocks/>
            </p:cNvSpPr>
            <p:nvPr/>
          </p:nvSpPr>
          <p:spPr bwMode="auto">
            <a:xfrm>
              <a:off x="6327775" y="5054600"/>
              <a:ext cx="20638" cy="20638"/>
            </a:xfrm>
            <a:custGeom>
              <a:avLst/>
              <a:gdLst>
                <a:gd name="T0" fmla="*/ 0 w 32"/>
                <a:gd name="T1" fmla="*/ 2147483647 h 32"/>
                <a:gd name="T2" fmla="*/ 2147483647 w 32"/>
                <a:gd name="T3" fmla="*/ 2147483647 h 32"/>
                <a:gd name="T4" fmla="*/ 2147483647 w 32"/>
                <a:gd name="T5" fmla="*/ 2147483647 h 32"/>
                <a:gd name="T6" fmla="*/ 0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3"/>
                  </a:moveTo>
                  <a:cubicBezTo>
                    <a:pt x="5" y="13"/>
                    <a:pt x="10" y="20"/>
                    <a:pt x="19" y="26"/>
                  </a:cubicBezTo>
                  <a:cubicBezTo>
                    <a:pt x="23" y="32"/>
                    <a:pt x="23" y="26"/>
                    <a:pt x="32" y="26"/>
                  </a:cubicBezTo>
                  <a:cubicBezTo>
                    <a:pt x="10" y="20"/>
                    <a:pt x="14" y="20"/>
                    <a:pt x="0" y="0"/>
                  </a:cubicBezTo>
                  <a:cubicBezTo>
                    <a:pt x="0"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2" name="Freeform 847"/>
            <p:cNvSpPr>
              <a:spLocks/>
            </p:cNvSpPr>
            <p:nvPr/>
          </p:nvSpPr>
          <p:spPr bwMode="auto">
            <a:xfrm>
              <a:off x="6367463" y="5364163"/>
              <a:ext cx="20638"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cubicBezTo>
                    <a:pt x="8" y="8"/>
                    <a:pt x="16" y="16"/>
                    <a:pt x="20" y="16"/>
                  </a:cubicBezTo>
                  <a:cubicBezTo>
                    <a:pt x="28" y="16"/>
                    <a:pt x="24" y="16"/>
                    <a:pt x="32" y="16"/>
                  </a:cubicBezTo>
                  <a:cubicBezTo>
                    <a:pt x="12" y="8"/>
                    <a:pt x="16" y="8"/>
                    <a:pt x="4" y="0"/>
                  </a:cubicBezTo>
                  <a:cubicBezTo>
                    <a:pt x="4"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3" name="Freeform 848"/>
            <p:cNvSpPr>
              <a:spLocks/>
            </p:cNvSpPr>
            <p:nvPr/>
          </p:nvSpPr>
          <p:spPr bwMode="auto">
            <a:xfrm>
              <a:off x="6437313" y="4903788"/>
              <a:ext cx="85725" cy="207963"/>
            </a:xfrm>
            <a:custGeom>
              <a:avLst/>
              <a:gdLst>
                <a:gd name="T0" fmla="*/ 2147483647 w 138"/>
                <a:gd name="T1" fmla="*/ 2147483647 h 322"/>
                <a:gd name="T2" fmla="*/ 2147483647 w 138"/>
                <a:gd name="T3" fmla="*/ 2147483647 h 322"/>
                <a:gd name="T4" fmla="*/ 2147483647 w 138"/>
                <a:gd name="T5" fmla="*/ 2147483647 h 322"/>
                <a:gd name="T6" fmla="*/ 2147483647 w 138"/>
                <a:gd name="T7" fmla="*/ 2147483647 h 322"/>
                <a:gd name="T8" fmla="*/ 2147483647 w 138"/>
                <a:gd name="T9" fmla="*/ 2147483647 h 322"/>
                <a:gd name="T10" fmla="*/ 2147483647 w 138"/>
                <a:gd name="T11" fmla="*/ 2147483647 h 322"/>
                <a:gd name="T12" fmla="*/ 2147483647 w 138"/>
                <a:gd name="T13" fmla="*/ 2147483647 h 322"/>
                <a:gd name="T14" fmla="*/ 2147483647 w 138"/>
                <a:gd name="T15" fmla="*/ 2147483647 h 322"/>
                <a:gd name="T16" fmla="*/ 2147483647 w 138"/>
                <a:gd name="T17" fmla="*/ 2147483647 h 322"/>
                <a:gd name="T18" fmla="*/ 2147483647 w 138"/>
                <a:gd name="T19" fmla="*/ 2147483647 h 322"/>
                <a:gd name="T20" fmla="*/ 2147483647 w 138"/>
                <a:gd name="T21" fmla="*/ 2147483647 h 322"/>
                <a:gd name="T22" fmla="*/ 2147483647 w 138"/>
                <a:gd name="T23" fmla="*/ 2147483647 h 322"/>
                <a:gd name="T24" fmla="*/ 2147483647 w 138"/>
                <a:gd name="T25" fmla="*/ 2147483647 h 322"/>
                <a:gd name="T26" fmla="*/ 2147483647 w 138"/>
                <a:gd name="T27" fmla="*/ 2147483647 h 322"/>
                <a:gd name="T28" fmla="*/ 2147483647 w 138"/>
                <a:gd name="T29" fmla="*/ 2147483647 h 322"/>
                <a:gd name="T30" fmla="*/ 2147483647 w 138"/>
                <a:gd name="T31" fmla="*/ 2147483647 h 322"/>
                <a:gd name="T32" fmla="*/ 2147483647 w 138"/>
                <a:gd name="T33" fmla="*/ 2147483647 h 322"/>
                <a:gd name="T34" fmla="*/ 2147483647 w 138"/>
                <a:gd name="T35" fmla="*/ 2147483647 h 322"/>
                <a:gd name="T36" fmla="*/ 2147483647 w 138"/>
                <a:gd name="T37" fmla="*/ 2147483647 h 322"/>
                <a:gd name="T38" fmla="*/ 2147483647 w 138"/>
                <a:gd name="T39" fmla="*/ 2147483647 h 322"/>
                <a:gd name="T40" fmla="*/ 2147483647 w 138"/>
                <a:gd name="T41" fmla="*/ 2147483647 h 322"/>
                <a:gd name="T42" fmla="*/ 2147483647 w 138"/>
                <a:gd name="T43" fmla="*/ 2147483647 h 322"/>
                <a:gd name="T44" fmla="*/ 2147483647 w 138"/>
                <a:gd name="T45" fmla="*/ 2147483647 h 322"/>
                <a:gd name="T46" fmla="*/ 2147483647 w 138"/>
                <a:gd name="T47" fmla="*/ 2147483647 h 322"/>
                <a:gd name="T48" fmla="*/ 2147483647 w 138"/>
                <a:gd name="T49" fmla="*/ 2147483647 h 322"/>
                <a:gd name="T50" fmla="*/ 2147483647 w 138"/>
                <a:gd name="T51" fmla="*/ 2147483647 h 322"/>
                <a:gd name="T52" fmla="*/ 2147483647 w 138"/>
                <a:gd name="T53" fmla="*/ 2147483647 h 322"/>
                <a:gd name="T54" fmla="*/ 2147483647 w 138"/>
                <a:gd name="T55" fmla="*/ 2147483647 h 322"/>
                <a:gd name="T56" fmla="*/ 2147483647 w 138"/>
                <a:gd name="T57" fmla="*/ 2147483647 h 322"/>
                <a:gd name="T58" fmla="*/ 2147483647 w 138"/>
                <a:gd name="T59" fmla="*/ 2147483647 h 322"/>
                <a:gd name="T60" fmla="*/ 2147483647 w 138"/>
                <a:gd name="T61" fmla="*/ 2147483647 h 322"/>
                <a:gd name="T62" fmla="*/ 2147483647 w 138"/>
                <a:gd name="T63" fmla="*/ 2147483647 h 322"/>
                <a:gd name="T64" fmla="*/ 2147483647 w 138"/>
                <a:gd name="T65" fmla="*/ 2147483647 h 322"/>
                <a:gd name="T66" fmla="*/ 2147483647 w 138"/>
                <a:gd name="T67" fmla="*/ 2147483647 h 322"/>
                <a:gd name="T68" fmla="*/ 2147483647 w 138"/>
                <a:gd name="T69" fmla="*/ 2147483647 h 322"/>
                <a:gd name="T70" fmla="*/ 2147483647 w 138"/>
                <a:gd name="T71" fmla="*/ 2147483647 h 322"/>
                <a:gd name="T72" fmla="*/ 2147483647 w 138"/>
                <a:gd name="T73" fmla="*/ 2147483647 h 322"/>
                <a:gd name="T74" fmla="*/ 2147483647 w 138"/>
                <a:gd name="T75" fmla="*/ 2147483647 h 322"/>
                <a:gd name="T76" fmla="*/ 2147483647 w 138"/>
                <a:gd name="T77" fmla="*/ 2147483647 h 322"/>
                <a:gd name="T78" fmla="*/ 2147483647 w 138"/>
                <a:gd name="T79" fmla="*/ 2147483647 h 322"/>
                <a:gd name="T80" fmla="*/ 2147483647 w 138"/>
                <a:gd name="T81" fmla="*/ 2147483647 h 322"/>
                <a:gd name="T82" fmla="*/ 2147483647 w 138"/>
                <a:gd name="T83" fmla="*/ 2147483647 h 322"/>
                <a:gd name="T84" fmla="*/ 2147483647 w 138"/>
                <a:gd name="T85" fmla="*/ 2147483647 h 322"/>
                <a:gd name="T86" fmla="*/ 2147483647 w 138"/>
                <a:gd name="T87" fmla="*/ 2147483647 h 322"/>
                <a:gd name="T88" fmla="*/ 2147483647 w 138"/>
                <a:gd name="T89" fmla="*/ 2147483647 h 322"/>
                <a:gd name="T90" fmla="*/ 2147483647 w 138"/>
                <a:gd name="T91" fmla="*/ 2147483647 h 322"/>
                <a:gd name="T92" fmla="*/ 2147483647 w 138"/>
                <a:gd name="T93" fmla="*/ 2147483647 h 322"/>
                <a:gd name="T94" fmla="*/ 2147483647 w 138"/>
                <a:gd name="T95" fmla="*/ 2147483647 h 322"/>
                <a:gd name="T96" fmla="*/ 2147483647 w 138"/>
                <a:gd name="T97" fmla="*/ 2147483647 h 322"/>
                <a:gd name="T98" fmla="*/ 2147483647 w 138"/>
                <a:gd name="T99" fmla="*/ 2147483647 h 322"/>
                <a:gd name="T100" fmla="*/ 2147483647 w 138"/>
                <a:gd name="T101" fmla="*/ 2147483647 h 322"/>
                <a:gd name="T102" fmla="*/ 2147483647 w 138"/>
                <a:gd name="T103" fmla="*/ 2147483647 h 322"/>
                <a:gd name="T104" fmla="*/ 2147483647 w 138"/>
                <a:gd name="T105" fmla="*/ 2147483647 h 3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322"/>
                <a:gd name="T161" fmla="*/ 138 w 138"/>
                <a:gd name="T162" fmla="*/ 322 h 3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322">
                  <a:moveTo>
                    <a:pt x="36" y="322"/>
                  </a:moveTo>
                  <a:lnTo>
                    <a:pt x="35" y="305"/>
                  </a:lnTo>
                  <a:lnTo>
                    <a:pt x="37" y="309"/>
                  </a:lnTo>
                  <a:lnTo>
                    <a:pt x="27" y="295"/>
                  </a:lnTo>
                  <a:lnTo>
                    <a:pt x="15" y="282"/>
                  </a:lnTo>
                  <a:cubicBezTo>
                    <a:pt x="14" y="282"/>
                    <a:pt x="14" y="281"/>
                    <a:pt x="14" y="281"/>
                  </a:cubicBezTo>
                  <a:lnTo>
                    <a:pt x="3" y="264"/>
                  </a:lnTo>
                  <a:lnTo>
                    <a:pt x="17" y="256"/>
                  </a:lnTo>
                  <a:lnTo>
                    <a:pt x="31" y="290"/>
                  </a:lnTo>
                  <a:lnTo>
                    <a:pt x="29" y="288"/>
                  </a:lnTo>
                  <a:lnTo>
                    <a:pt x="41" y="300"/>
                  </a:lnTo>
                  <a:lnTo>
                    <a:pt x="38" y="298"/>
                  </a:lnTo>
                  <a:lnTo>
                    <a:pt x="53" y="302"/>
                  </a:lnTo>
                  <a:lnTo>
                    <a:pt x="48" y="302"/>
                  </a:lnTo>
                  <a:lnTo>
                    <a:pt x="57" y="299"/>
                  </a:lnTo>
                  <a:lnTo>
                    <a:pt x="54" y="301"/>
                  </a:lnTo>
                  <a:lnTo>
                    <a:pt x="62" y="293"/>
                  </a:lnTo>
                  <a:lnTo>
                    <a:pt x="61" y="294"/>
                  </a:lnTo>
                  <a:lnTo>
                    <a:pt x="73" y="274"/>
                  </a:lnTo>
                  <a:lnTo>
                    <a:pt x="71" y="278"/>
                  </a:lnTo>
                  <a:lnTo>
                    <a:pt x="71" y="260"/>
                  </a:lnTo>
                  <a:lnTo>
                    <a:pt x="72" y="264"/>
                  </a:lnTo>
                  <a:lnTo>
                    <a:pt x="64" y="248"/>
                  </a:lnTo>
                  <a:lnTo>
                    <a:pt x="66" y="250"/>
                  </a:lnTo>
                  <a:lnTo>
                    <a:pt x="39" y="221"/>
                  </a:lnTo>
                  <a:lnTo>
                    <a:pt x="51" y="210"/>
                  </a:lnTo>
                  <a:lnTo>
                    <a:pt x="66" y="228"/>
                  </a:lnTo>
                  <a:lnTo>
                    <a:pt x="64" y="227"/>
                  </a:lnTo>
                  <a:lnTo>
                    <a:pt x="81" y="240"/>
                  </a:lnTo>
                  <a:lnTo>
                    <a:pt x="77" y="239"/>
                  </a:lnTo>
                  <a:lnTo>
                    <a:pt x="94" y="241"/>
                  </a:lnTo>
                  <a:lnTo>
                    <a:pt x="88" y="243"/>
                  </a:lnTo>
                  <a:lnTo>
                    <a:pt x="103" y="229"/>
                  </a:lnTo>
                  <a:lnTo>
                    <a:pt x="101" y="232"/>
                  </a:lnTo>
                  <a:lnTo>
                    <a:pt x="111" y="205"/>
                  </a:lnTo>
                  <a:lnTo>
                    <a:pt x="111" y="210"/>
                  </a:lnTo>
                  <a:lnTo>
                    <a:pt x="105" y="192"/>
                  </a:lnTo>
                  <a:lnTo>
                    <a:pt x="107" y="195"/>
                  </a:lnTo>
                  <a:lnTo>
                    <a:pt x="90" y="180"/>
                  </a:lnTo>
                  <a:lnTo>
                    <a:pt x="91" y="181"/>
                  </a:lnTo>
                  <a:lnTo>
                    <a:pt x="64" y="165"/>
                  </a:lnTo>
                  <a:lnTo>
                    <a:pt x="73" y="152"/>
                  </a:lnTo>
                  <a:lnTo>
                    <a:pt x="101" y="171"/>
                  </a:lnTo>
                  <a:lnTo>
                    <a:pt x="98" y="170"/>
                  </a:lnTo>
                  <a:lnTo>
                    <a:pt x="110" y="172"/>
                  </a:lnTo>
                  <a:lnTo>
                    <a:pt x="104" y="173"/>
                  </a:lnTo>
                  <a:lnTo>
                    <a:pt x="116" y="165"/>
                  </a:lnTo>
                  <a:lnTo>
                    <a:pt x="114" y="167"/>
                  </a:lnTo>
                  <a:lnTo>
                    <a:pt x="122" y="154"/>
                  </a:lnTo>
                  <a:lnTo>
                    <a:pt x="120" y="158"/>
                  </a:lnTo>
                  <a:lnTo>
                    <a:pt x="121" y="142"/>
                  </a:lnTo>
                  <a:lnTo>
                    <a:pt x="122" y="145"/>
                  </a:lnTo>
                  <a:lnTo>
                    <a:pt x="113" y="111"/>
                  </a:lnTo>
                  <a:lnTo>
                    <a:pt x="115" y="114"/>
                  </a:lnTo>
                  <a:lnTo>
                    <a:pt x="104" y="103"/>
                  </a:lnTo>
                  <a:lnTo>
                    <a:pt x="106" y="105"/>
                  </a:lnTo>
                  <a:lnTo>
                    <a:pt x="93" y="99"/>
                  </a:lnTo>
                  <a:lnTo>
                    <a:pt x="94" y="99"/>
                  </a:lnTo>
                  <a:lnTo>
                    <a:pt x="66" y="91"/>
                  </a:lnTo>
                  <a:cubicBezTo>
                    <a:pt x="62" y="90"/>
                    <a:pt x="60" y="86"/>
                    <a:pt x="61" y="82"/>
                  </a:cubicBezTo>
                  <a:cubicBezTo>
                    <a:pt x="62" y="77"/>
                    <a:pt x="66" y="75"/>
                    <a:pt x="70" y="76"/>
                  </a:cubicBezTo>
                  <a:lnTo>
                    <a:pt x="98" y="82"/>
                  </a:lnTo>
                  <a:lnTo>
                    <a:pt x="95" y="82"/>
                  </a:lnTo>
                  <a:lnTo>
                    <a:pt x="108" y="80"/>
                  </a:lnTo>
                  <a:lnTo>
                    <a:pt x="104" y="82"/>
                  </a:lnTo>
                  <a:lnTo>
                    <a:pt x="115" y="72"/>
                  </a:lnTo>
                  <a:lnTo>
                    <a:pt x="113" y="74"/>
                  </a:lnTo>
                  <a:lnTo>
                    <a:pt x="119" y="63"/>
                  </a:lnTo>
                  <a:lnTo>
                    <a:pt x="118" y="66"/>
                  </a:lnTo>
                  <a:lnTo>
                    <a:pt x="119" y="55"/>
                  </a:lnTo>
                  <a:lnTo>
                    <a:pt x="120" y="58"/>
                  </a:lnTo>
                  <a:lnTo>
                    <a:pt x="113" y="36"/>
                  </a:lnTo>
                  <a:lnTo>
                    <a:pt x="114" y="38"/>
                  </a:lnTo>
                  <a:lnTo>
                    <a:pt x="103" y="23"/>
                  </a:lnTo>
                  <a:lnTo>
                    <a:pt x="105" y="25"/>
                  </a:lnTo>
                  <a:lnTo>
                    <a:pt x="91" y="16"/>
                  </a:lnTo>
                  <a:lnTo>
                    <a:pt x="95" y="17"/>
                  </a:lnTo>
                  <a:lnTo>
                    <a:pt x="62" y="16"/>
                  </a:lnTo>
                  <a:lnTo>
                    <a:pt x="63" y="0"/>
                  </a:lnTo>
                  <a:lnTo>
                    <a:pt x="96" y="1"/>
                  </a:lnTo>
                  <a:cubicBezTo>
                    <a:pt x="97" y="2"/>
                    <a:pt x="99" y="2"/>
                    <a:pt x="100" y="3"/>
                  </a:cubicBezTo>
                  <a:lnTo>
                    <a:pt x="114" y="12"/>
                  </a:lnTo>
                  <a:cubicBezTo>
                    <a:pt x="115" y="12"/>
                    <a:pt x="115" y="13"/>
                    <a:pt x="116" y="14"/>
                  </a:cubicBezTo>
                  <a:lnTo>
                    <a:pt x="127" y="29"/>
                  </a:lnTo>
                  <a:cubicBezTo>
                    <a:pt x="127" y="29"/>
                    <a:pt x="128" y="30"/>
                    <a:pt x="128" y="31"/>
                  </a:cubicBezTo>
                  <a:lnTo>
                    <a:pt x="135" y="53"/>
                  </a:lnTo>
                  <a:cubicBezTo>
                    <a:pt x="135" y="54"/>
                    <a:pt x="136" y="55"/>
                    <a:pt x="135" y="56"/>
                  </a:cubicBezTo>
                  <a:lnTo>
                    <a:pt x="134" y="67"/>
                  </a:lnTo>
                  <a:cubicBezTo>
                    <a:pt x="134" y="68"/>
                    <a:pt x="134" y="69"/>
                    <a:pt x="133" y="70"/>
                  </a:cubicBezTo>
                  <a:lnTo>
                    <a:pt x="127" y="81"/>
                  </a:lnTo>
                  <a:cubicBezTo>
                    <a:pt x="127" y="82"/>
                    <a:pt x="127" y="83"/>
                    <a:pt x="126" y="83"/>
                  </a:cubicBezTo>
                  <a:lnTo>
                    <a:pt x="115" y="93"/>
                  </a:lnTo>
                  <a:cubicBezTo>
                    <a:pt x="114" y="94"/>
                    <a:pt x="112" y="95"/>
                    <a:pt x="111" y="95"/>
                  </a:cubicBezTo>
                  <a:lnTo>
                    <a:pt x="98" y="97"/>
                  </a:lnTo>
                  <a:cubicBezTo>
                    <a:pt x="97" y="98"/>
                    <a:pt x="96" y="97"/>
                    <a:pt x="95" y="97"/>
                  </a:cubicBezTo>
                  <a:lnTo>
                    <a:pt x="67" y="91"/>
                  </a:lnTo>
                  <a:lnTo>
                    <a:pt x="71" y="76"/>
                  </a:lnTo>
                  <a:lnTo>
                    <a:pt x="99" y="84"/>
                  </a:lnTo>
                  <a:cubicBezTo>
                    <a:pt x="99" y="84"/>
                    <a:pt x="99" y="84"/>
                    <a:pt x="100" y="84"/>
                  </a:cubicBezTo>
                  <a:lnTo>
                    <a:pt x="113" y="90"/>
                  </a:lnTo>
                  <a:cubicBezTo>
                    <a:pt x="114" y="91"/>
                    <a:pt x="114" y="91"/>
                    <a:pt x="115" y="92"/>
                  </a:cubicBezTo>
                  <a:lnTo>
                    <a:pt x="126" y="103"/>
                  </a:lnTo>
                  <a:cubicBezTo>
                    <a:pt x="127" y="104"/>
                    <a:pt x="128" y="105"/>
                    <a:pt x="128" y="106"/>
                  </a:cubicBezTo>
                  <a:lnTo>
                    <a:pt x="137" y="140"/>
                  </a:lnTo>
                  <a:cubicBezTo>
                    <a:pt x="137" y="141"/>
                    <a:pt x="138" y="142"/>
                    <a:pt x="137" y="143"/>
                  </a:cubicBezTo>
                  <a:lnTo>
                    <a:pt x="136" y="159"/>
                  </a:lnTo>
                  <a:cubicBezTo>
                    <a:pt x="136" y="160"/>
                    <a:pt x="136" y="162"/>
                    <a:pt x="135" y="163"/>
                  </a:cubicBezTo>
                  <a:lnTo>
                    <a:pt x="127" y="176"/>
                  </a:lnTo>
                  <a:cubicBezTo>
                    <a:pt x="127" y="177"/>
                    <a:pt x="126" y="177"/>
                    <a:pt x="125" y="178"/>
                  </a:cubicBezTo>
                  <a:lnTo>
                    <a:pt x="113" y="186"/>
                  </a:lnTo>
                  <a:cubicBezTo>
                    <a:pt x="111" y="187"/>
                    <a:pt x="109" y="188"/>
                    <a:pt x="107" y="187"/>
                  </a:cubicBezTo>
                  <a:lnTo>
                    <a:pt x="95" y="185"/>
                  </a:lnTo>
                  <a:cubicBezTo>
                    <a:pt x="94" y="185"/>
                    <a:pt x="93" y="185"/>
                    <a:pt x="92" y="184"/>
                  </a:cubicBezTo>
                  <a:lnTo>
                    <a:pt x="64" y="165"/>
                  </a:lnTo>
                  <a:cubicBezTo>
                    <a:pt x="60" y="163"/>
                    <a:pt x="59" y="158"/>
                    <a:pt x="62" y="154"/>
                  </a:cubicBezTo>
                  <a:cubicBezTo>
                    <a:pt x="64" y="151"/>
                    <a:pt x="69" y="149"/>
                    <a:pt x="73" y="152"/>
                  </a:cubicBezTo>
                  <a:lnTo>
                    <a:pt x="100" y="168"/>
                  </a:lnTo>
                  <a:cubicBezTo>
                    <a:pt x="100" y="168"/>
                    <a:pt x="100" y="168"/>
                    <a:pt x="101" y="168"/>
                  </a:cubicBezTo>
                  <a:lnTo>
                    <a:pt x="118" y="183"/>
                  </a:lnTo>
                  <a:cubicBezTo>
                    <a:pt x="119" y="184"/>
                    <a:pt x="120" y="186"/>
                    <a:pt x="120" y="187"/>
                  </a:cubicBezTo>
                  <a:lnTo>
                    <a:pt x="126" y="205"/>
                  </a:lnTo>
                  <a:cubicBezTo>
                    <a:pt x="127" y="207"/>
                    <a:pt x="127" y="209"/>
                    <a:pt x="126" y="210"/>
                  </a:cubicBezTo>
                  <a:lnTo>
                    <a:pt x="116" y="237"/>
                  </a:lnTo>
                  <a:cubicBezTo>
                    <a:pt x="116" y="238"/>
                    <a:pt x="115" y="239"/>
                    <a:pt x="114" y="240"/>
                  </a:cubicBezTo>
                  <a:lnTo>
                    <a:pt x="99" y="254"/>
                  </a:lnTo>
                  <a:cubicBezTo>
                    <a:pt x="97" y="256"/>
                    <a:pt x="95" y="257"/>
                    <a:pt x="93" y="256"/>
                  </a:cubicBezTo>
                  <a:lnTo>
                    <a:pt x="76" y="254"/>
                  </a:lnTo>
                  <a:cubicBezTo>
                    <a:pt x="74" y="254"/>
                    <a:pt x="73" y="254"/>
                    <a:pt x="72" y="253"/>
                  </a:cubicBezTo>
                  <a:lnTo>
                    <a:pt x="55" y="240"/>
                  </a:lnTo>
                  <a:cubicBezTo>
                    <a:pt x="54" y="239"/>
                    <a:pt x="54" y="239"/>
                    <a:pt x="53" y="239"/>
                  </a:cubicBezTo>
                  <a:lnTo>
                    <a:pt x="38" y="221"/>
                  </a:lnTo>
                  <a:cubicBezTo>
                    <a:pt x="36" y="217"/>
                    <a:pt x="36" y="212"/>
                    <a:pt x="39" y="209"/>
                  </a:cubicBezTo>
                  <a:cubicBezTo>
                    <a:pt x="42" y="207"/>
                    <a:pt x="47" y="207"/>
                    <a:pt x="50" y="210"/>
                  </a:cubicBezTo>
                  <a:lnTo>
                    <a:pt x="77" y="239"/>
                  </a:lnTo>
                  <a:cubicBezTo>
                    <a:pt x="78" y="240"/>
                    <a:pt x="78" y="240"/>
                    <a:pt x="79" y="241"/>
                  </a:cubicBezTo>
                  <a:lnTo>
                    <a:pt x="87" y="257"/>
                  </a:lnTo>
                  <a:cubicBezTo>
                    <a:pt x="87" y="258"/>
                    <a:pt x="87" y="259"/>
                    <a:pt x="87" y="260"/>
                  </a:cubicBezTo>
                  <a:lnTo>
                    <a:pt x="87" y="278"/>
                  </a:lnTo>
                  <a:cubicBezTo>
                    <a:pt x="87" y="280"/>
                    <a:pt x="87" y="281"/>
                    <a:pt x="86" y="283"/>
                  </a:cubicBezTo>
                  <a:lnTo>
                    <a:pt x="74" y="303"/>
                  </a:lnTo>
                  <a:cubicBezTo>
                    <a:pt x="74" y="303"/>
                    <a:pt x="74" y="304"/>
                    <a:pt x="73" y="304"/>
                  </a:cubicBezTo>
                  <a:lnTo>
                    <a:pt x="65" y="312"/>
                  </a:lnTo>
                  <a:cubicBezTo>
                    <a:pt x="64" y="313"/>
                    <a:pt x="63" y="314"/>
                    <a:pt x="62" y="314"/>
                  </a:cubicBezTo>
                  <a:lnTo>
                    <a:pt x="53" y="317"/>
                  </a:lnTo>
                  <a:cubicBezTo>
                    <a:pt x="52" y="318"/>
                    <a:pt x="50" y="318"/>
                    <a:pt x="48" y="317"/>
                  </a:cubicBezTo>
                  <a:lnTo>
                    <a:pt x="33" y="313"/>
                  </a:lnTo>
                  <a:cubicBezTo>
                    <a:pt x="32" y="313"/>
                    <a:pt x="31" y="312"/>
                    <a:pt x="30" y="311"/>
                  </a:cubicBezTo>
                  <a:lnTo>
                    <a:pt x="18" y="299"/>
                  </a:lnTo>
                  <a:cubicBezTo>
                    <a:pt x="17" y="298"/>
                    <a:pt x="16" y="297"/>
                    <a:pt x="16" y="297"/>
                  </a:cubicBezTo>
                  <a:lnTo>
                    <a:pt x="2" y="263"/>
                  </a:lnTo>
                  <a:cubicBezTo>
                    <a:pt x="0" y="259"/>
                    <a:pt x="2" y="254"/>
                    <a:pt x="6" y="252"/>
                  </a:cubicBezTo>
                  <a:cubicBezTo>
                    <a:pt x="9" y="250"/>
                    <a:pt x="14" y="252"/>
                    <a:pt x="16" y="255"/>
                  </a:cubicBezTo>
                  <a:lnTo>
                    <a:pt x="27" y="272"/>
                  </a:lnTo>
                  <a:lnTo>
                    <a:pt x="26" y="271"/>
                  </a:lnTo>
                  <a:lnTo>
                    <a:pt x="40" y="286"/>
                  </a:lnTo>
                  <a:lnTo>
                    <a:pt x="50" y="300"/>
                  </a:lnTo>
                  <a:cubicBezTo>
                    <a:pt x="51" y="301"/>
                    <a:pt x="51" y="302"/>
                    <a:pt x="51" y="304"/>
                  </a:cubicBezTo>
                  <a:lnTo>
                    <a:pt x="52" y="321"/>
                  </a:lnTo>
                  <a:lnTo>
                    <a:pt x="36" y="3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4" name="Freeform 849"/>
            <p:cNvSpPr>
              <a:spLocks/>
            </p:cNvSpPr>
            <p:nvPr/>
          </p:nvSpPr>
          <p:spPr bwMode="auto">
            <a:xfrm>
              <a:off x="6388100" y="5518150"/>
              <a:ext cx="39688" cy="30163"/>
            </a:xfrm>
            <a:custGeom>
              <a:avLst/>
              <a:gdLst>
                <a:gd name="T0" fmla="*/ 2147483647 w 64"/>
                <a:gd name="T1" fmla="*/ 2147483647 h 48"/>
                <a:gd name="T2" fmla="*/ 0 w 64"/>
                <a:gd name="T3" fmla="*/ 2147483647 h 48"/>
                <a:gd name="T4" fmla="*/ 2147483647 w 64"/>
                <a:gd name="T5" fmla="*/ 2147483647 h 48"/>
                <a:gd name="T6" fmla="*/ 2147483647 w 64"/>
                <a:gd name="T7" fmla="*/ 2147483647 h 48"/>
                <a:gd name="T8" fmla="*/ 0 60000 65536"/>
                <a:gd name="T9" fmla="*/ 0 60000 65536"/>
                <a:gd name="T10" fmla="*/ 0 60000 65536"/>
                <a:gd name="T11" fmla="*/ 0 60000 65536"/>
                <a:gd name="T12" fmla="*/ 0 w 64"/>
                <a:gd name="T13" fmla="*/ 0 h 48"/>
                <a:gd name="T14" fmla="*/ 64 w 64"/>
                <a:gd name="T15" fmla="*/ 48 h 48"/>
              </a:gdLst>
              <a:ahLst/>
              <a:cxnLst>
                <a:cxn ang="T8">
                  <a:pos x="T0" y="T1"/>
                </a:cxn>
                <a:cxn ang="T9">
                  <a:pos x="T2" y="T3"/>
                </a:cxn>
                <a:cxn ang="T10">
                  <a:pos x="T4" y="T5"/>
                </a:cxn>
                <a:cxn ang="T11">
                  <a:pos x="T6" y="T7"/>
                </a:cxn>
              </a:cxnLst>
              <a:rect l="T12" t="T13" r="T14" b="T15"/>
              <a:pathLst>
                <a:path w="64" h="48">
                  <a:moveTo>
                    <a:pt x="52" y="42"/>
                  </a:moveTo>
                  <a:cubicBezTo>
                    <a:pt x="64" y="18"/>
                    <a:pt x="26" y="0"/>
                    <a:pt x="0" y="6"/>
                  </a:cubicBezTo>
                  <a:cubicBezTo>
                    <a:pt x="0" y="6"/>
                    <a:pt x="26" y="6"/>
                    <a:pt x="32" y="18"/>
                  </a:cubicBezTo>
                  <a:cubicBezTo>
                    <a:pt x="39" y="30"/>
                    <a:pt x="45" y="48"/>
                    <a:pt x="52" y="4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5" name="Freeform 850"/>
            <p:cNvSpPr>
              <a:spLocks/>
            </p:cNvSpPr>
            <p:nvPr/>
          </p:nvSpPr>
          <p:spPr bwMode="auto">
            <a:xfrm>
              <a:off x="6418263" y="5518150"/>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0 h 32"/>
                <a:gd name="T8" fmla="*/ 2147483647 w 16"/>
                <a:gd name="T9" fmla="*/ 0 h 32"/>
                <a:gd name="T10" fmla="*/ 0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8" y="32"/>
                    <a:pt x="16" y="32"/>
                    <a:pt x="16" y="22"/>
                  </a:cubicBezTo>
                  <a:cubicBezTo>
                    <a:pt x="16" y="16"/>
                    <a:pt x="0" y="11"/>
                    <a:pt x="4" y="11"/>
                  </a:cubicBezTo>
                  <a:cubicBezTo>
                    <a:pt x="12" y="11"/>
                    <a:pt x="16" y="0"/>
                    <a:pt x="16" y="0"/>
                  </a:cubicBezTo>
                  <a:cubicBezTo>
                    <a:pt x="16" y="0"/>
                    <a:pt x="16" y="0"/>
                    <a:pt x="16" y="0"/>
                  </a:cubicBezTo>
                  <a:cubicBezTo>
                    <a:pt x="12" y="6"/>
                    <a:pt x="4" y="6"/>
                    <a:pt x="0" y="6"/>
                  </a:cubicBezTo>
                  <a:cubicBezTo>
                    <a:pt x="0" y="6"/>
                    <a:pt x="4" y="16"/>
                    <a:pt x="4" y="16"/>
                  </a:cubicBezTo>
                  <a:cubicBezTo>
                    <a:pt x="4" y="16"/>
                    <a:pt x="4" y="16"/>
                    <a:pt x="4" y="16"/>
                  </a:cubicBezTo>
                  <a:cubicBezTo>
                    <a:pt x="8" y="22"/>
                    <a:pt x="8" y="27"/>
                    <a:pt x="8" y="32"/>
                  </a:cubicBezTo>
                  <a:cubicBezTo>
                    <a:pt x="8" y="32"/>
                    <a:pt x="8" y="32"/>
                    <a:pt x="8" y="3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6" name="Freeform 851"/>
            <p:cNvSpPr>
              <a:spLocks/>
            </p:cNvSpPr>
            <p:nvPr/>
          </p:nvSpPr>
          <p:spPr bwMode="auto">
            <a:xfrm>
              <a:off x="6438900" y="5497513"/>
              <a:ext cx="9525" cy="30163"/>
            </a:xfrm>
            <a:custGeom>
              <a:avLst/>
              <a:gdLst>
                <a:gd name="T0" fmla="*/ 2147483647 w 16"/>
                <a:gd name="T1" fmla="*/ 2147483647 h 48"/>
                <a:gd name="T2" fmla="*/ 0 w 16"/>
                <a:gd name="T3" fmla="*/ 2147483647 h 48"/>
                <a:gd name="T4" fmla="*/ 2147483647 w 16"/>
                <a:gd name="T5" fmla="*/ 0 h 48"/>
                <a:gd name="T6" fmla="*/ 2147483647 w 16"/>
                <a:gd name="T7" fmla="*/ 2147483647 h 48"/>
                <a:gd name="T8" fmla="*/ 2147483647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1" y="43"/>
                  </a:moveTo>
                  <a:cubicBezTo>
                    <a:pt x="11" y="38"/>
                    <a:pt x="0" y="32"/>
                    <a:pt x="0" y="27"/>
                  </a:cubicBezTo>
                  <a:cubicBezTo>
                    <a:pt x="0" y="16"/>
                    <a:pt x="11" y="11"/>
                    <a:pt x="11" y="0"/>
                  </a:cubicBezTo>
                  <a:cubicBezTo>
                    <a:pt x="11" y="0"/>
                    <a:pt x="11" y="16"/>
                    <a:pt x="6" y="22"/>
                  </a:cubicBezTo>
                  <a:cubicBezTo>
                    <a:pt x="6" y="22"/>
                    <a:pt x="16" y="48"/>
                    <a:pt x="11" y="43"/>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grpSp>
      <p:pic>
        <p:nvPicPr>
          <p:cNvPr id="83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0" y="0"/>
            <a:ext cx="792162" cy="65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random/>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smtClean="0"/>
              <a:t>Haga clic para modificar el estilo de título del patrón</a:t>
            </a:r>
            <a:endParaRPr lang="es-MX"/>
          </a:p>
        </p:txBody>
      </p:sp>
      <p:sp>
        <p:nvSpPr>
          <p:cNvPr id="3" name="2 Marcador de contenido"/>
          <p:cNvSpPr>
            <a:spLocks noGrp="1"/>
          </p:cNvSpPr>
          <p:nvPr>
            <p:ph idx="1"/>
          </p:nvPr>
        </p:nvSpPr>
        <p:spPr>
          <a:xfrm>
            <a:off x="457200" y="1600200"/>
            <a:ext cx="8229600" cy="4525963"/>
          </a:xfrm>
          <a:prstGeom prst="rect">
            <a:avLst/>
          </a:prstGeo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transition>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Tree>
  </p:cSld>
  <p:clrMapOvr>
    <a:masterClrMapping/>
  </p:clrMapOvr>
  <p:transition>
    <p:rand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smtClean="0"/>
              <a:t>Haga clic para modificar el estilo de título del patrón</a:t>
            </a:r>
            <a:endParaRPr lang="es-MX"/>
          </a:p>
        </p:txBody>
      </p:sp>
      <p:sp>
        <p:nvSpPr>
          <p:cNvPr id="3" name="2 Marcador de contenido"/>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contenido"/>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transition>
    <p:random/>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lvl1pPr>
              <a:defRPr/>
            </a:lvl1pPr>
          </a:lstStyle>
          <a:p>
            <a:r>
              <a:rPr lang="es-ES" smtClean="0"/>
              <a:t>Haga clic para modificar el estilo de título del patrón</a:t>
            </a:r>
            <a:endParaRPr lang="es-MX"/>
          </a:p>
        </p:txBody>
      </p:sp>
      <p:sp>
        <p:nvSpPr>
          <p:cNvPr id="3" name="2 Marcador de texto"/>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4 Marcador de texto"/>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Tree>
  </p:cSld>
  <p:clrMapOvr>
    <a:masterClrMapping/>
  </p:clrMapOvr>
  <p:transition>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a:prstGeom prst="rect">
            <a:avLst/>
          </a:prstGeom>
        </p:spPr>
        <p:txBody>
          <a:bodyPr/>
          <a:lstStyle/>
          <a:p>
            <a:r>
              <a:rPr lang="es-ES" smtClean="0"/>
              <a:t>Haga clic para modificar el estilo de título del patrón</a:t>
            </a:r>
            <a:endParaRPr lang="es-MX"/>
          </a:p>
        </p:txBody>
      </p:sp>
    </p:spTree>
  </p:cSld>
  <p:clrMapOvr>
    <a:masterClrMapping/>
  </p:clrMapOvr>
  <p:transition>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En blanco">
    <p:spTree>
      <p:nvGrpSpPr>
        <p:cNvPr id="1" name=""/>
        <p:cNvGrpSpPr/>
        <p:nvPr/>
      </p:nvGrpSpPr>
      <p:grpSpPr>
        <a:xfrm>
          <a:off x="0" y="0"/>
          <a:ext cx="0" cy="0"/>
          <a:chOff x="0" y="0"/>
          <a:chExt cx="0" cy="0"/>
        </a:xfrm>
      </p:grpSpPr>
      <p:sp>
        <p:nvSpPr>
          <p:cNvPr id="2" name="1 Rectángulo"/>
          <p:cNvSpPr/>
          <p:nvPr userDrawn="1"/>
        </p:nvSpPr>
        <p:spPr bwMode="auto">
          <a:xfrm>
            <a:off x="1712258" y="0"/>
            <a:ext cx="6388134" cy="360040"/>
          </a:xfrm>
          <a:prstGeom prst="rect">
            <a:avLst/>
          </a:prstGeom>
          <a:solidFill>
            <a:srgbClr val="0090D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3" name="2 Rectángulo"/>
          <p:cNvSpPr/>
          <p:nvPr userDrawn="1"/>
        </p:nvSpPr>
        <p:spPr bwMode="auto">
          <a:xfrm>
            <a:off x="1712258" y="360040"/>
            <a:ext cx="6388134" cy="294384"/>
          </a:xfrm>
          <a:prstGeom prst="rect">
            <a:avLst/>
          </a:prstGeom>
          <a:solidFill>
            <a:srgbClr val="71B9E7"/>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4" name="3 Rectángulo"/>
          <p:cNvSpPr/>
          <p:nvPr userDrawn="1"/>
        </p:nvSpPr>
        <p:spPr bwMode="auto">
          <a:xfrm>
            <a:off x="792163" y="0"/>
            <a:ext cx="1115542" cy="654424"/>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pic>
        <p:nvPicPr>
          <p:cNvPr id="5" name="Imagen 2" descr="Descripción: C:\Users\jegarciag\Desktop\LOGO UPM\SPMAR\UP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99592" y="100156"/>
            <a:ext cx="878607" cy="454111"/>
          </a:xfrm>
          <a:prstGeom prst="rect">
            <a:avLst/>
          </a:prstGeom>
          <a:noFill/>
          <a:extLst>
            <a:ext uri="{909E8E84-426E-40DD-AFC4-6F175D3DCCD1}">
              <a14:hiddenFill xmlns:a14="http://schemas.microsoft.com/office/drawing/2010/main">
                <a:solidFill>
                  <a:srgbClr val="FFFFFF"/>
                </a:solidFill>
              </a14:hiddenFill>
            </a:ext>
          </a:extLst>
        </p:spPr>
      </p:pic>
      <p:sp>
        <p:nvSpPr>
          <p:cNvPr id="6" name="Freeform 9"/>
          <p:cNvSpPr>
            <a:spLocks/>
          </p:cNvSpPr>
          <p:nvPr userDrawn="1"/>
        </p:nvSpPr>
        <p:spPr bwMode="auto">
          <a:xfrm>
            <a:off x="8100392" y="-1905"/>
            <a:ext cx="1040246" cy="656329"/>
          </a:xfrm>
          <a:custGeom>
            <a:avLst/>
            <a:gdLst>
              <a:gd name="T0" fmla="*/ 2147483647 w 3056"/>
              <a:gd name="T1" fmla="*/ 2147483647 h 2976"/>
              <a:gd name="T2" fmla="*/ 0 w 3056"/>
              <a:gd name="T3" fmla="*/ 2147483647 h 2976"/>
              <a:gd name="T4" fmla="*/ 0 w 3056"/>
              <a:gd name="T5" fmla="*/ 0 h 2976"/>
              <a:gd name="T6" fmla="*/ 2147483647 w 3056"/>
              <a:gd name="T7" fmla="*/ 0 h 2976"/>
              <a:gd name="T8" fmla="*/ 2147483647 w 3056"/>
              <a:gd name="T9" fmla="*/ 2147483647 h 2976"/>
              <a:gd name="T10" fmla="*/ 0 60000 65536"/>
              <a:gd name="T11" fmla="*/ 0 60000 65536"/>
              <a:gd name="T12" fmla="*/ 0 60000 65536"/>
              <a:gd name="T13" fmla="*/ 0 60000 65536"/>
              <a:gd name="T14" fmla="*/ 0 60000 65536"/>
              <a:gd name="T15" fmla="*/ 0 w 3056"/>
              <a:gd name="T16" fmla="*/ 0 h 2976"/>
              <a:gd name="T17" fmla="*/ 3056 w 3056"/>
              <a:gd name="T18" fmla="*/ 2976 h 2976"/>
            </a:gdLst>
            <a:ahLst/>
            <a:cxnLst>
              <a:cxn ang="T10">
                <a:pos x="T0" y="T1"/>
              </a:cxn>
              <a:cxn ang="T11">
                <a:pos x="T2" y="T3"/>
              </a:cxn>
              <a:cxn ang="T12">
                <a:pos x="T4" y="T5"/>
              </a:cxn>
              <a:cxn ang="T13">
                <a:pos x="T6" y="T7"/>
              </a:cxn>
              <a:cxn ang="T14">
                <a:pos x="T8" y="T9"/>
              </a:cxn>
            </a:cxnLst>
            <a:rect l="T15" t="T16" r="T17" b="T18"/>
            <a:pathLst>
              <a:path w="3056" h="2976">
                <a:moveTo>
                  <a:pt x="3056" y="2976"/>
                </a:moveTo>
                <a:cubicBezTo>
                  <a:pt x="3056" y="2976"/>
                  <a:pt x="0" y="2976"/>
                  <a:pt x="0" y="2976"/>
                </a:cubicBezTo>
                <a:cubicBezTo>
                  <a:pt x="0" y="2976"/>
                  <a:pt x="0" y="0"/>
                  <a:pt x="0" y="0"/>
                </a:cubicBezTo>
                <a:cubicBezTo>
                  <a:pt x="0" y="0"/>
                  <a:pt x="3056" y="0"/>
                  <a:pt x="3056" y="0"/>
                </a:cubicBezTo>
                <a:cubicBezTo>
                  <a:pt x="3056" y="0"/>
                  <a:pt x="3056" y="2976"/>
                  <a:pt x="3056" y="2976"/>
                </a:cubicBezTo>
              </a:path>
            </a:pathLst>
          </a:custGeom>
          <a:solidFill>
            <a:srgbClr val="DDDDDC"/>
          </a:solidFill>
          <a:ln w="0">
            <a:solidFill>
              <a:schemeClr val="bg1">
                <a:lumMod val="85000"/>
              </a:schemeClr>
            </a:solidFill>
            <a:prstDash val="solid"/>
            <a:round/>
            <a:headEnd/>
            <a:tailEnd/>
          </a:ln>
        </p:spPr>
        <p:txBody>
          <a:bodyPr/>
          <a:lstStyle/>
          <a:p>
            <a:endParaRPr lang="es-MX" dirty="0">
              <a:ln>
                <a:solidFill>
                  <a:schemeClr val="bg1">
                    <a:lumMod val="50000"/>
                  </a:schemeClr>
                </a:solidFill>
              </a:ln>
            </a:endParaRPr>
          </a:p>
        </p:txBody>
      </p:sp>
      <p:grpSp>
        <p:nvGrpSpPr>
          <p:cNvPr id="7" name="4 Grupo"/>
          <p:cNvGrpSpPr>
            <a:grpSpLocks/>
          </p:cNvGrpSpPr>
          <p:nvPr userDrawn="1"/>
        </p:nvGrpSpPr>
        <p:grpSpPr bwMode="auto">
          <a:xfrm>
            <a:off x="8360298" y="74231"/>
            <a:ext cx="520433" cy="504056"/>
            <a:chOff x="5729288" y="4600576"/>
            <a:chExt cx="1268413" cy="1401763"/>
          </a:xfrm>
        </p:grpSpPr>
        <p:sp>
          <p:nvSpPr>
            <p:cNvPr id="8" name="Freeform 20"/>
            <p:cNvSpPr>
              <a:spLocks/>
            </p:cNvSpPr>
            <p:nvPr/>
          </p:nvSpPr>
          <p:spPr bwMode="auto">
            <a:xfrm>
              <a:off x="6788150"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2" y="6"/>
                  </a:moveTo>
                  <a:cubicBezTo>
                    <a:pt x="30" y="6"/>
                    <a:pt x="24" y="0"/>
                    <a:pt x="18" y="6"/>
                  </a:cubicBezTo>
                  <a:cubicBezTo>
                    <a:pt x="6" y="11"/>
                    <a:pt x="0" y="32"/>
                    <a:pt x="18" y="43"/>
                  </a:cubicBezTo>
                  <a:cubicBezTo>
                    <a:pt x="36" y="48"/>
                    <a:pt x="48" y="38"/>
                    <a:pt x="48" y="27"/>
                  </a:cubicBezTo>
                  <a:cubicBezTo>
                    <a:pt x="48" y="22"/>
                    <a:pt x="48" y="11"/>
                    <a:pt x="42"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 name="Freeform 21"/>
            <p:cNvSpPr>
              <a:spLocks noEditPoints="1"/>
            </p:cNvSpPr>
            <p:nvPr/>
          </p:nvSpPr>
          <p:spPr bwMode="auto">
            <a:xfrm>
              <a:off x="6791325" y="5622926"/>
              <a:ext cx="36513" cy="36513"/>
            </a:xfrm>
            <a:custGeom>
              <a:avLst/>
              <a:gdLst>
                <a:gd name="T0" fmla="*/ 2147483647 w 58"/>
                <a:gd name="T1" fmla="*/ 2147483647 h 56"/>
                <a:gd name="T2" fmla="*/ 2147483647 w 58"/>
                <a:gd name="T3" fmla="*/ 2147483647 h 56"/>
                <a:gd name="T4" fmla="*/ 2147483647 w 58"/>
                <a:gd name="T5" fmla="*/ 2147483647 h 56"/>
                <a:gd name="T6" fmla="*/ 2147483647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2147483647 h 56"/>
                <a:gd name="T74" fmla="*/ 2147483647 w 58"/>
                <a:gd name="T75" fmla="*/ 214748364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
                <a:gd name="T115" fmla="*/ 0 h 56"/>
                <a:gd name="T116" fmla="*/ 58 w 58"/>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 h="56">
                  <a:moveTo>
                    <a:pt x="36" y="14"/>
                  </a:moveTo>
                  <a:lnTo>
                    <a:pt x="42" y="18"/>
                  </a:lnTo>
                  <a:lnTo>
                    <a:pt x="28" y="16"/>
                  </a:lnTo>
                  <a:lnTo>
                    <a:pt x="31" y="16"/>
                  </a:lnTo>
                  <a:lnTo>
                    <a:pt x="21" y="18"/>
                  </a:lnTo>
                  <a:lnTo>
                    <a:pt x="26" y="15"/>
                  </a:lnTo>
                  <a:lnTo>
                    <a:pt x="15" y="31"/>
                  </a:lnTo>
                  <a:lnTo>
                    <a:pt x="16" y="25"/>
                  </a:lnTo>
                  <a:lnTo>
                    <a:pt x="18" y="36"/>
                  </a:lnTo>
                  <a:lnTo>
                    <a:pt x="16" y="32"/>
                  </a:lnTo>
                  <a:lnTo>
                    <a:pt x="25" y="42"/>
                  </a:lnTo>
                  <a:lnTo>
                    <a:pt x="19" y="39"/>
                  </a:lnTo>
                  <a:lnTo>
                    <a:pt x="41" y="37"/>
                  </a:lnTo>
                  <a:lnTo>
                    <a:pt x="35" y="41"/>
                  </a:lnTo>
                  <a:lnTo>
                    <a:pt x="43" y="27"/>
                  </a:lnTo>
                  <a:lnTo>
                    <a:pt x="41" y="32"/>
                  </a:lnTo>
                  <a:lnTo>
                    <a:pt x="40" y="22"/>
                  </a:lnTo>
                  <a:lnTo>
                    <a:pt x="41" y="25"/>
                  </a:lnTo>
                  <a:lnTo>
                    <a:pt x="36" y="14"/>
                  </a:lnTo>
                  <a:close/>
                  <a:moveTo>
                    <a:pt x="56" y="18"/>
                  </a:moveTo>
                  <a:cubicBezTo>
                    <a:pt x="56" y="19"/>
                    <a:pt x="56" y="20"/>
                    <a:pt x="56" y="21"/>
                  </a:cubicBezTo>
                  <a:lnTo>
                    <a:pt x="57" y="31"/>
                  </a:lnTo>
                  <a:cubicBezTo>
                    <a:pt x="58" y="32"/>
                    <a:pt x="57" y="34"/>
                    <a:pt x="56" y="35"/>
                  </a:cubicBezTo>
                  <a:lnTo>
                    <a:pt x="48" y="49"/>
                  </a:lnTo>
                  <a:cubicBezTo>
                    <a:pt x="47" y="52"/>
                    <a:pt x="45" y="53"/>
                    <a:pt x="42" y="53"/>
                  </a:cubicBezTo>
                  <a:lnTo>
                    <a:pt x="20" y="55"/>
                  </a:lnTo>
                  <a:cubicBezTo>
                    <a:pt x="18" y="56"/>
                    <a:pt x="15" y="55"/>
                    <a:pt x="14" y="53"/>
                  </a:cubicBezTo>
                  <a:lnTo>
                    <a:pt x="5" y="43"/>
                  </a:lnTo>
                  <a:cubicBezTo>
                    <a:pt x="4" y="42"/>
                    <a:pt x="3" y="40"/>
                    <a:pt x="3" y="39"/>
                  </a:cubicBezTo>
                  <a:lnTo>
                    <a:pt x="1" y="28"/>
                  </a:lnTo>
                  <a:cubicBezTo>
                    <a:pt x="0" y="26"/>
                    <a:pt x="1" y="24"/>
                    <a:pt x="2" y="22"/>
                  </a:cubicBezTo>
                  <a:lnTo>
                    <a:pt x="13" y="6"/>
                  </a:lnTo>
                  <a:cubicBezTo>
                    <a:pt x="14" y="4"/>
                    <a:pt x="16" y="3"/>
                    <a:pt x="18" y="3"/>
                  </a:cubicBezTo>
                  <a:lnTo>
                    <a:pt x="28" y="1"/>
                  </a:lnTo>
                  <a:cubicBezTo>
                    <a:pt x="29" y="0"/>
                    <a:pt x="30" y="0"/>
                    <a:pt x="31" y="1"/>
                  </a:cubicBezTo>
                  <a:lnTo>
                    <a:pt x="45" y="3"/>
                  </a:lnTo>
                  <a:cubicBezTo>
                    <a:pt x="47" y="3"/>
                    <a:pt x="50" y="5"/>
                    <a:pt x="51" y="7"/>
                  </a:cubicBezTo>
                  <a:lnTo>
                    <a:pt x="56" y="1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 name="Freeform 22"/>
            <p:cNvSpPr>
              <a:spLocks/>
            </p:cNvSpPr>
            <p:nvPr/>
          </p:nvSpPr>
          <p:spPr bwMode="auto">
            <a:xfrm>
              <a:off x="6808788" y="5656263"/>
              <a:ext cx="55563" cy="36513"/>
            </a:xfrm>
            <a:custGeom>
              <a:avLst/>
              <a:gdLst>
                <a:gd name="T0" fmla="*/ 2147483647 w 89"/>
                <a:gd name="T1" fmla="*/ 2147483647 h 58"/>
                <a:gd name="T2" fmla="*/ 2147483647 w 89"/>
                <a:gd name="T3" fmla="*/ 2147483647 h 58"/>
                <a:gd name="T4" fmla="*/ 2147483647 w 89"/>
                <a:gd name="T5" fmla="*/ 2147483647 h 58"/>
                <a:gd name="T6" fmla="*/ 2147483647 w 89"/>
                <a:gd name="T7" fmla="*/ 2147483647 h 58"/>
                <a:gd name="T8" fmla="*/ 2147483647 w 89"/>
                <a:gd name="T9" fmla="*/ 2147483647 h 58"/>
                <a:gd name="T10" fmla="*/ 2147483647 w 89"/>
                <a:gd name="T11" fmla="*/ 2147483647 h 58"/>
                <a:gd name="T12" fmla="*/ 2147483647 w 89"/>
                <a:gd name="T13" fmla="*/ 2147483647 h 58"/>
                <a:gd name="T14" fmla="*/ 2147483647 w 89"/>
                <a:gd name="T15" fmla="*/ 2147483647 h 58"/>
                <a:gd name="T16" fmla="*/ 2147483647 w 89"/>
                <a:gd name="T17" fmla="*/ 2147483647 h 58"/>
                <a:gd name="T18" fmla="*/ 2147483647 w 89"/>
                <a:gd name="T19" fmla="*/ 2147483647 h 58"/>
                <a:gd name="T20" fmla="*/ 2147483647 w 89"/>
                <a:gd name="T21" fmla="*/ 2147483647 h 58"/>
                <a:gd name="T22" fmla="*/ 2147483647 w 89"/>
                <a:gd name="T23" fmla="*/ 2147483647 h 58"/>
                <a:gd name="T24" fmla="*/ 2147483647 w 89"/>
                <a:gd name="T25" fmla="*/ 2147483647 h 58"/>
                <a:gd name="T26" fmla="*/ 2147483647 w 89"/>
                <a:gd name="T27" fmla="*/ 2147483647 h 58"/>
                <a:gd name="T28" fmla="*/ 2147483647 w 89"/>
                <a:gd name="T29" fmla="*/ 2147483647 h 58"/>
                <a:gd name="T30" fmla="*/ 2147483647 w 89"/>
                <a:gd name="T31" fmla="*/ 2147483647 h 58"/>
                <a:gd name="T32" fmla="*/ 2147483647 w 89"/>
                <a:gd name="T33" fmla="*/ 2147483647 h 58"/>
                <a:gd name="T34" fmla="*/ 2147483647 w 89"/>
                <a:gd name="T35" fmla="*/ 2147483647 h 58"/>
                <a:gd name="T36" fmla="*/ 2147483647 w 89"/>
                <a:gd name="T37" fmla="*/ 2147483647 h 58"/>
                <a:gd name="T38" fmla="*/ 0 w 89"/>
                <a:gd name="T39" fmla="*/ 2147483647 h 58"/>
                <a:gd name="T40" fmla="*/ 2147483647 w 89"/>
                <a:gd name="T41" fmla="*/ 0 h 58"/>
                <a:gd name="T42" fmla="*/ 2147483647 w 89"/>
                <a:gd name="T43" fmla="*/ 2147483647 h 58"/>
                <a:gd name="T44" fmla="*/ 2147483647 w 89"/>
                <a:gd name="T45" fmla="*/ 2147483647 h 58"/>
                <a:gd name="T46" fmla="*/ 2147483647 w 89"/>
                <a:gd name="T47" fmla="*/ 2147483647 h 58"/>
                <a:gd name="T48" fmla="*/ 2147483647 w 89"/>
                <a:gd name="T49" fmla="*/ 2147483647 h 58"/>
                <a:gd name="T50" fmla="*/ 2147483647 w 89"/>
                <a:gd name="T51" fmla="*/ 2147483647 h 58"/>
                <a:gd name="T52" fmla="*/ 2147483647 w 89"/>
                <a:gd name="T53" fmla="*/ 2147483647 h 58"/>
                <a:gd name="T54" fmla="*/ 2147483647 w 89"/>
                <a:gd name="T55" fmla="*/ 2147483647 h 58"/>
                <a:gd name="T56" fmla="*/ 2147483647 w 89"/>
                <a:gd name="T57" fmla="*/ 2147483647 h 58"/>
                <a:gd name="T58" fmla="*/ 2147483647 w 89"/>
                <a:gd name="T59" fmla="*/ 2147483647 h 58"/>
                <a:gd name="T60" fmla="*/ 2147483647 w 89"/>
                <a:gd name="T61" fmla="*/ 2147483647 h 58"/>
                <a:gd name="T62" fmla="*/ 2147483647 w 89"/>
                <a:gd name="T63" fmla="*/ 2147483647 h 58"/>
                <a:gd name="T64" fmla="*/ 2147483647 w 89"/>
                <a:gd name="T65" fmla="*/ 2147483647 h 58"/>
                <a:gd name="T66" fmla="*/ 2147483647 w 89"/>
                <a:gd name="T67" fmla="*/ 2147483647 h 58"/>
                <a:gd name="T68" fmla="*/ 2147483647 w 89"/>
                <a:gd name="T69" fmla="*/ 2147483647 h 58"/>
                <a:gd name="T70" fmla="*/ 2147483647 w 89"/>
                <a:gd name="T71" fmla="*/ 2147483647 h 58"/>
                <a:gd name="T72" fmla="*/ 2147483647 w 89"/>
                <a:gd name="T73" fmla="*/ 2147483647 h 58"/>
                <a:gd name="T74" fmla="*/ 2147483647 w 89"/>
                <a:gd name="T75" fmla="*/ 2147483647 h 58"/>
                <a:gd name="T76" fmla="*/ 2147483647 w 89"/>
                <a:gd name="T77" fmla="*/ 2147483647 h 58"/>
                <a:gd name="T78" fmla="*/ 2147483647 w 89"/>
                <a:gd name="T79" fmla="*/ 2147483647 h 58"/>
                <a:gd name="T80" fmla="*/ 2147483647 w 8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58"/>
                <a:gd name="T125" fmla="*/ 89 w 8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58">
                  <a:moveTo>
                    <a:pt x="86" y="58"/>
                  </a:moveTo>
                  <a:lnTo>
                    <a:pt x="81" y="57"/>
                  </a:lnTo>
                  <a:lnTo>
                    <a:pt x="72" y="56"/>
                  </a:lnTo>
                  <a:lnTo>
                    <a:pt x="61" y="54"/>
                  </a:lnTo>
                  <a:lnTo>
                    <a:pt x="56" y="53"/>
                  </a:lnTo>
                  <a:lnTo>
                    <a:pt x="57" y="53"/>
                  </a:lnTo>
                  <a:lnTo>
                    <a:pt x="51" y="53"/>
                  </a:lnTo>
                  <a:cubicBezTo>
                    <a:pt x="51" y="53"/>
                    <a:pt x="51" y="53"/>
                    <a:pt x="50" y="53"/>
                  </a:cubicBezTo>
                  <a:lnTo>
                    <a:pt x="38" y="51"/>
                  </a:lnTo>
                  <a:cubicBezTo>
                    <a:pt x="37" y="51"/>
                    <a:pt x="37" y="51"/>
                    <a:pt x="36" y="51"/>
                  </a:cubicBezTo>
                  <a:lnTo>
                    <a:pt x="25" y="46"/>
                  </a:lnTo>
                  <a:cubicBezTo>
                    <a:pt x="23" y="45"/>
                    <a:pt x="21" y="43"/>
                    <a:pt x="21" y="40"/>
                  </a:cubicBezTo>
                  <a:lnTo>
                    <a:pt x="19" y="31"/>
                  </a:lnTo>
                  <a:lnTo>
                    <a:pt x="22" y="36"/>
                  </a:lnTo>
                  <a:lnTo>
                    <a:pt x="19" y="34"/>
                  </a:lnTo>
                  <a:lnTo>
                    <a:pt x="12" y="29"/>
                  </a:lnTo>
                  <a:cubicBezTo>
                    <a:pt x="12" y="28"/>
                    <a:pt x="11" y="28"/>
                    <a:pt x="11" y="27"/>
                  </a:cubicBezTo>
                  <a:lnTo>
                    <a:pt x="4" y="18"/>
                  </a:lnTo>
                  <a:cubicBezTo>
                    <a:pt x="3" y="18"/>
                    <a:pt x="3" y="17"/>
                    <a:pt x="3" y="16"/>
                  </a:cubicBezTo>
                  <a:lnTo>
                    <a:pt x="0" y="5"/>
                  </a:lnTo>
                  <a:lnTo>
                    <a:pt x="15" y="0"/>
                  </a:lnTo>
                  <a:lnTo>
                    <a:pt x="18" y="11"/>
                  </a:lnTo>
                  <a:lnTo>
                    <a:pt x="17" y="9"/>
                  </a:lnTo>
                  <a:lnTo>
                    <a:pt x="24" y="18"/>
                  </a:lnTo>
                  <a:lnTo>
                    <a:pt x="23" y="16"/>
                  </a:lnTo>
                  <a:lnTo>
                    <a:pt x="28" y="21"/>
                  </a:lnTo>
                  <a:lnTo>
                    <a:pt x="31" y="23"/>
                  </a:lnTo>
                  <a:cubicBezTo>
                    <a:pt x="33" y="24"/>
                    <a:pt x="34" y="26"/>
                    <a:pt x="34" y="28"/>
                  </a:cubicBezTo>
                  <a:lnTo>
                    <a:pt x="36" y="37"/>
                  </a:lnTo>
                  <a:lnTo>
                    <a:pt x="32" y="31"/>
                  </a:lnTo>
                  <a:lnTo>
                    <a:pt x="43" y="36"/>
                  </a:lnTo>
                  <a:lnTo>
                    <a:pt x="41" y="36"/>
                  </a:lnTo>
                  <a:lnTo>
                    <a:pt x="53" y="38"/>
                  </a:lnTo>
                  <a:lnTo>
                    <a:pt x="51" y="37"/>
                  </a:lnTo>
                  <a:lnTo>
                    <a:pt x="57" y="37"/>
                  </a:lnTo>
                  <a:cubicBezTo>
                    <a:pt x="58" y="37"/>
                    <a:pt x="59" y="38"/>
                    <a:pt x="59" y="38"/>
                  </a:cubicBezTo>
                  <a:lnTo>
                    <a:pt x="64" y="39"/>
                  </a:lnTo>
                  <a:lnTo>
                    <a:pt x="73" y="40"/>
                  </a:lnTo>
                  <a:lnTo>
                    <a:pt x="84" y="42"/>
                  </a:lnTo>
                  <a:lnTo>
                    <a:pt x="89" y="43"/>
                  </a:lnTo>
                  <a:lnTo>
                    <a:pt x="86" y="5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 name="Freeform 23"/>
            <p:cNvSpPr>
              <a:spLocks/>
            </p:cNvSpPr>
            <p:nvPr/>
          </p:nvSpPr>
          <p:spPr bwMode="auto">
            <a:xfrm>
              <a:off x="6846888" y="56626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43"/>
                  </a:moveTo>
                  <a:cubicBezTo>
                    <a:pt x="48" y="36"/>
                    <a:pt x="48" y="22"/>
                    <a:pt x="48" y="22"/>
                  </a:cubicBezTo>
                  <a:cubicBezTo>
                    <a:pt x="38" y="8"/>
                    <a:pt x="11" y="0"/>
                    <a:pt x="6" y="29"/>
                  </a:cubicBezTo>
                  <a:cubicBezTo>
                    <a:pt x="0" y="57"/>
                    <a:pt x="16" y="64"/>
                    <a:pt x="32" y="64"/>
                  </a:cubicBezTo>
                  <a:cubicBezTo>
                    <a:pt x="32" y="64"/>
                    <a:pt x="48" y="57"/>
                    <a:pt x="48" y="43"/>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 name="Freeform 24"/>
            <p:cNvSpPr>
              <a:spLocks noEditPoints="1"/>
            </p:cNvSpPr>
            <p:nvPr/>
          </p:nvSpPr>
          <p:spPr bwMode="auto">
            <a:xfrm>
              <a:off x="6850063" y="5667376"/>
              <a:ext cx="38100" cy="47625"/>
            </a:xfrm>
            <a:custGeom>
              <a:avLst/>
              <a:gdLst>
                <a:gd name="T0" fmla="*/ 2147483647 w 59"/>
                <a:gd name="T1" fmla="*/ 2147483647 h 72"/>
                <a:gd name="T2" fmla="*/ 2147483647 w 59"/>
                <a:gd name="T3" fmla="*/ 2147483647 h 72"/>
                <a:gd name="T4" fmla="*/ 2147483647 w 59"/>
                <a:gd name="T5" fmla="*/ 2147483647 h 72"/>
                <a:gd name="T6" fmla="*/ 2147483647 w 59"/>
                <a:gd name="T7" fmla="*/ 2147483647 h 72"/>
                <a:gd name="T8" fmla="*/ 2147483647 w 59"/>
                <a:gd name="T9" fmla="*/ 2147483647 h 72"/>
                <a:gd name="T10" fmla="*/ 2147483647 w 59"/>
                <a:gd name="T11" fmla="*/ 2147483647 h 72"/>
                <a:gd name="T12" fmla="*/ 2147483647 w 59"/>
                <a:gd name="T13" fmla="*/ 2147483647 h 72"/>
                <a:gd name="T14" fmla="*/ 2147483647 w 59"/>
                <a:gd name="T15" fmla="*/ 2147483647 h 72"/>
                <a:gd name="T16" fmla="*/ 2147483647 w 59"/>
                <a:gd name="T17" fmla="*/ 2147483647 h 72"/>
                <a:gd name="T18" fmla="*/ 2147483647 w 59"/>
                <a:gd name="T19" fmla="*/ 2147483647 h 72"/>
                <a:gd name="T20" fmla="*/ 2147483647 w 59"/>
                <a:gd name="T21" fmla="*/ 2147483647 h 72"/>
                <a:gd name="T22" fmla="*/ 2147483647 w 59"/>
                <a:gd name="T23" fmla="*/ 2147483647 h 72"/>
                <a:gd name="T24" fmla="*/ 2147483647 w 59"/>
                <a:gd name="T25" fmla="*/ 2147483647 h 72"/>
                <a:gd name="T26" fmla="*/ 2147483647 w 59"/>
                <a:gd name="T27" fmla="*/ 2147483647 h 72"/>
                <a:gd name="T28" fmla="*/ 2147483647 w 59"/>
                <a:gd name="T29" fmla="*/ 2147483647 h 72"/>
                <a:gd name="T30" fmla="*/ 2147483647 w 59"/>
                <a:gd name="T31" fmla="*/ 2147483647 h 72"/>
                <a:gd name="T32" fmla="*/ 2147483647 w 59"/>
                <a:gd name="T33" fmla="*/ 2147483647 h 72"/>
                <a:gd name="T34" fmla="*/ 2147483647 w 59"/>
                <a:gd name="T35" fmla="*/ 2147483647 h 72"/>
                <a:gd name="T36" fmla="*/ 2147483647 w 59"/>
                <a:gd name="T37" fmla="*/ 2147483647 h 72"/>
                <a:gd name="T38" fmla="*/ 2147483647 w 59"/>
                <a:gd name="T39" fmla="*/ 2147483647 h 72"/>
                <a:gd name="T40" fmla="*/ 2147483647 w 59"/>
                <a:gd name="T41" fmla="*/ 2147483647 h 72"/>
                <a:gd name="T42" fmla="*/ 2147483647 w 59"/>
                <a:gd name="T43" fmla="*/ 2147483647 h 72"/>
                <a:gd name="T44" fmla="*/ 2147483647 w 59"/>
                <a:gd name="T45" fmla="*/ 2147483647 h 72"/>
                <a:gd name="T46" fmla="*/ 2147483647 w 59"/>
                <a:gd name="T47" fmla="*/ 2147483647 h 72"/>
                <a:gd name="T48" fmla="*/ 2147483647 w 59"/>
                <a:gd name="T49" fmla="*/ 2147483647 h 72"/>
                <a:gd name="T50" fmla="*/ 2147483647 w 59"/>
                <a:gd name="T51" fmla="*/ 2147483647 h 72"/>
                <a:gd name="T52" fmla="*/ 2147483647 w 59"/>
                <a:gd name="T53" fmla="*/ 2147483647 h 72"/>
                <a:gd name="T54" fmla="*/ 2147483647 w 59"/>
                <a:gd name="T55" fmla="*/ 2147483647 h 72"/>
                <a:gd name="T56" fmla="*/ 2147483647 w 59"/>
                <a:gd name="T57" fmla="*/ 2147483647 h 72"/>
                <a:gd name="T58" fmla="*/ 0 w 59"/>
                <a:gd name="T59" fmla="*/ 2147483647 h 72"/>
                <a:gd name="T60" fmla="*/ 2147483647 w 59"/>
                <a:gd name="T61" fmla="*/ 2147483647 h 72"/>
                <a:gd name="T62" fmla="*/ 2147483647 w 59"/>
                <a:gd name="T63" fmla="*/ 2147483647 h 72"/>
                <a:gd name="T64" fmla="*/ 2147483647 w 59"/>
                <a:gd name="T65" fmla="*/ 2147483647 h 72"/>
                <a:gd name="T66" fmla="*/ 2147483647 w 59"/>
                <a:gd name="T67" fmla="*/ 2147483647 h 72"/>
                <a:gd name="T68" fmla="*/ 2147483647 w 59"/>
                <a:gd name="T69" fmla="*/ 2147483647 h 72"/>
                <a:gd name="T70" fmla="*/ 2147483647 w 59"/>
                <a:gd name="T71" fmla="*/ 2147483647 h 72"/>
                <a:gd name="T72" fmla="*/ 2147483647 w 59"/>
                <a:gd name="T73" fmla="*/ 2147483647 h 72"/>
                <a:gd name="T74" fmla="*/ 2147483647 w 59"/>
                <a:gd name="T75" fmla="*/ 2147483647 h 72"/>
                <a:gd name="T76" fmla="*/ 2147483647 w 59"/>
                <a:gd name="T77" fmla="*/ 2147483647 h 72"/>
                <a:gd name="T78" fmla="*/ 2147483647 w 59"/>
                <a:gd name="T79" fmla="*/ 2147483647 h 72"/>
                <a:gd name="T80" fmla="*/ 2147483647 w 59"/>
                <a:gd name="T81" fmla="*/ 2147483647 h 72"/>
                <a:gd name="T82" fmla="*/ 2147483647 w 59"/>
                <a:gd name="T83" fmla="*/ 2147483647 h 72"/>
                <a:gd name="T84" fmla="*/ 2147483647 w 59"/>
                <a:gd name="T85" fmla="*/ 2147483647 h 72"/>
                <a:gd name="T86" fmla="*/ 2147483647 w 59"/>
                <a:gd name="T87" fmla="*/ 2147483647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72"/>
                <a:gd name="T134" fmla="*/ 59 w 59"/>
                <a:gd name="T135" fmla="*/ 72 h 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72">
                  <a:moveTo>
                    <a:pt x="44" y="39"/>
                  </a:moveTo>
                  <a:lnTo>
                    <a:pt x="43" y="42"/>
                  </a:lnTo>
                  <a:lnTo>
                    <a:pt x="43" y="29"/>
                  </a:lnTo>
                  <a:lnTo>
                    <a:pt x="43" y="21"/>
                  </a:lnTo>
                  <a:lnTo>
                    <a:pt x="46" y="27"/>
                  </a:lnTo>
                  <a:lnTo>
                    <a:pt x="36" y="18"/>
                  </a:lnTo>
                  <a:lnTo>
                    <a:pt x="39" y="20"/>
                  </a:lnTo>
                  <a:lnTo>
                    <a:pt x="26" y="16"/>
                  </a:lnTo>
                  <a:lnTo>
                    <a:pt x="32" y="16"/>
                  </a:lnTo>
                  <a:lnTo>
                    <a:pt x="20" y="21"/>
                  </a:lnTo>
                  <a:lnTo>
                    <a:pt x="24" y="17"/>
                  </a:lnTo>
                  <a:lnTo>
                    <a:pt x="17" y="32"/>
                  </a:lnTo>
                  <a:lnTo>
                    <a:pt x="17" y="29"/>
                  </a:lnTo>
                  <a:lnTo>
                    <a:pt x="16" y="46"/>
                  </a:lnTo>
                  <a:lnTo>
                    <a:pt x="15" y="42"/>
                  </a:lnTo>
                  <a:lnTo>
                    <a:pt x="21" y="53"/>
                  </a:lnTo>
                  <a:lnTo>
                    <a:pt x="17" y="49"/>
                  </a:lnTo>
                  <a:lnTo>
                    <a:pt x="38" y="56"/>
                  </a:lnTo>
                  <a:lnTo>
                    <a:pt x="31" y="57"/>
                  </a:lnTo>
                  <a:lnTo>
                    <a:pt x="39" y="52"/>
                  </a:lnTo>
                  <a:lnTo>
                    <a:pt x="36" y="55"/>
                  </a:lnTo>
                  <a:lnTo>
                    <a:pt x="44" y="39"/>
                  </a:lnTo>
                  <a:close/>
                  <a:moveTo>
                    <a:pt x="51" y="62"/>
                  </a:moveTo>
                  <a:cubicBezTo>
                    <a:pt x="50" y="63"/>
                    <a:pt x="49" y="64"/>
                    <a:pt x="48" y="65"/>
                  </a:cubicBezTo>
                  <a:lnTo>
                    <a:pt x="40" y="70"/>
                  </a:lnTo>
                  <a:cubicBezTo>
                    <a:pt x="38" y="72"/>
                    <a:pt x="35" y="72"/>
                    <a:pt x="33" y="71"/>
                  </a:cubicBezTo>
                  <a:lnTo>
                    <a:pt x="12" y="64"/>
                  </a:lnTo>
                  <a:cubicBezTo>
                    <a:pt x="10" y="63"/>
                    <a:pt x="8" y="62"/>
                    <a:pt x="7" y="60"/>
                  </a:cubicBezTo>
                  <a:lnTo>
                    <a:pt x="1" y="49"/>
                  </a:lnTo>
                  <a:cubicBezTo>
                    <a:pt x="1" y="48"/>
                    <a:pt x="0" y="46"/>
                    <a:pt x="0" y="45"/>
                  </a:cubicBezTo>
                  <a:lnTo>
                    <a:pt x="1" y="28"/>
                  </a:lnTo>
                  <a:cubicBezTo>
                    <a:pt x="2" y="27"/>
                    <a:pt x="2" y="26"/>
                    <a:pt x="2" y="25"/>
                  </a:cubicBezTo>
                  <a:lnTo>
                    <a:pt x="9" y="10"/>
                  </a:lnTo>
                  <a:cubicBezTo>
                    <a:pt x="10" y="8"/>
                    <a:pt x="12" y="7"/>
                    <a:pt x="13" y="6"/>
                  </a:cubicBezTo>
                  <a:lnTo>
                    <a:pt x="25" y="1"/>
                  </a:lnTo>
                  <a:cubicBezTo>
                    <a:pt x="27" y="0"/>
                    <a:pt x="29" y="0"/>
                    <a:pt x="31" y="1"/>
                  </a:cubicBezTo>
                  <a:lnTo>
                    <a:pt x="44" y="5"/>
                  </a:lnTo>
                  <a:cubicBezTo>
                    <a:pt x="45" y="5"/>
                    <a:pt x="46" y="6"/>
                    <a:pt x="47" y="7"/>
                  </a:cubicBezTo>
                  <a:lnTo>
                    <a:pt x="57" y="16"/>
                  </a:lnTo>
                  <a:cubicBezTo>
                    <a:pt x="59" y="17"/>
                    <a:pt x="59" y="19"/>
                    <a:pt x="59" y="21"/>
                  </a:cubicBezTo>
                  <a:lnTo>
                    <a:pt x="59" y="29"/>
                  </a:lnTo>
                  <a:lnTo>
                    <a:pt x="59" y="42"/>
                  </a:lnTo>
                  <a:cubicBezTo>
                    <a:pt x="59" y="44"/>
                    <a:pt x="59" y="45"/>
                    <a:pt x="59" y="46"/>
                  </a:cubicBezTo>
                  <a:lnTo>
                    <a:pt x="51" y="6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 name="Freeform 25"/>
            <p:cNvSpPr>
              <a:spLocks/>
            </p:cNvSpPr>
            <p:nvPr/>
          </p:nvSpPr>
          <p:spPr bwMode="auto">
            <a:xfrm>
              <a:off x="6867525" y="543560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18" y="0"/>
                    <a:pt x="12" y="0"/>
                    <a:pt x="6" y="6"/>
                  </a:cubicBezTo>
                  <a:cubicBezTo>
                    <a:pt x="0" y="12"/>
                    <a:pt x="0" y="42"/>
                    <a:pt x="18" y="48"/>
                  </a:cubicBezTo>
                  <a:cubicBezTo>
                    <a:pt x="42" y="48"/>
                    <a:pt x="48" y="30"/>
                    <a:pt x="42" y="18"/>
                  </a:cubicBezTo>
                  <a:cubicBezTo>
                    <a:pt x="42" y="12"/>
                    <a:pt x="36" y="0"/>
                    <a:pt x="24"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 name="Freeform 26"/>
            <p:cNvSpPr>
              <a:spLocks noEditPoints="1"/>
            </p:cNvSpPr>
            <p:nvPr/>
          </p:nvSpPr>
          <p:spPr bwMode="auto">
            <a:xfrm>
              <a:off x="6869113" y="5435601"/>
              <a:ext cx="34925" cy="41275"/>
            </a:xfrm>
            <a:custGeom>
              <a:avLst/>
              <a:gdLst>
                <a:gd name="T0" fmla="*/ 2147483647 w 56"/>
                <a:gd name="T1" fmla="*/ 2147483647 h 65"/>
                <a:gd name="T2" fmla="*/ 2147483647 w 56"/>
                <a:gd name="T3" fmla="*/ 2147483647 h 65"/>
                <a:gd name="T4" fmla="*/ 2147483647 w 56"/>
                <a:gd name="T5" fmla="*/ 2147483647 h 65"/>
                <a:gd name="T6" fmla="*/ 2147483647 w 56"/>
                <a:gd name="T7" fmla="*/ 2147483647 h 65"/>
                <a:gd name="T8" fmla="*/ 2147483647 w 56"/>
                <a:gd name="T9" fmla="*/ 2147483647 h 65"/>
                <a:gd name="T10" fmla="*/ 2147483647 w 56"/>
                <a:gd name="T11" fmla="*/ 2147483647 h 65"/>
                <a:gd name="T12" fmla="*/ 2147483647 w 56"/>
                <a:gd name="T13" fmla="*/ 2147483647 h 65"/>
                <a:gd name="T14" fmla="*/ 2147483647 w 56"/>
                <a:gd name="T15" fmla="*/ 2147483647 h 65"/>
                <a:gd name="T16" fmla="*/ 2147483647 w 56"/>
                <a:gd name="T17" fmla="*/ 2147483647 h 65"/>
                <a:gd name="T18" fmla="*/ 2147483647 w 56"/>
                <a:gd name="T19" fmla="*/ 2147483647 h 65"/>
                <a:gd name="T20" fmla="*/ 2147483647 w 56"/>
                <a:gd name="T21" fmla="*/ 2147483647 h 65"/>
                <a:gd name="T22" fmla="*/ 2147483647 w 56"/>
                <a:gd name="T23" fmla="*/ 2147483647 h 65"/>
                <a:gd name="T24" fmla="*/ 2147483647 w 56"/>
                <a:gd name="T25" fmla="*/ 2147483647 h 65"/>
                <a:gd name="T26" fmla="*/ 2147483647 w 56"/>
                <a:gd name="T27" fmla="*/ 2147483647 h 65"/>
                <a:gd name="T28" fmla="*/ 2147483647 w 56"/>
                <a:gd name="T29" fmla="*/ 2147483647 h 65"/>
                <a:gd name="T30" fmla="*/ 2147483647 w 56"/>
                <a:gd name="T31" fmla="*/ 2147483647 h 65"/>
                <a:gd name="T32" fmla="*/ 2147483647 w 56"/>
                <a:gd name="T33" fmla="*/ 2147483647 h 65"/>
                <a:gd name="T34" fmla="*/ 2147483647 w 56"/>
                <a:gd name="T35" fmla="*/ 2147483647 h 65"/>
                <a:gd name="T36" fmla="*/ 2147483647 w 56"/>
                <a:gd name="T37" fmla="*/ 2147483647 h 65"/>
                <a:gd name="T38" fmla="*/ 2147483647 w 56"/>
                <a:gd name="T39" fmla="*/ 2147483647 h 65"/>
                <a:gd name="T40" fmla="*/ 2147483647 w 56"/>
                <a:gd name="T41" fmla="*/ 2147483647 h 65"/>
                <a:gd name="T42" fmla="*/ 2147483647 w 56"/>
                <a:gd name="T43" fmla="*/ 2147483647 h 65"/>
                <a:gd name="T44" fmla="*/ 2147483647 w 56"/>
                <a:gd name="T45" fmla="*/ 2147483647 h 65"/>
                <a:gd name="T46" fmla="*/ 2147483647 w 56"/>
                <a:gd name="T47" fmla="*/ 2147483647 h 65"/>
                <a:gd name="T48" fmla="*/ 2147483647 w 56"/>
                <a:gd name="T49" fmla="*/ 2147483647 h 65"/>
                <a:gd name="T50" fmla="*/ 2147483647 w 56"/>
                <a:gd name="T51" fmla="*/ 2147483647 h 65"/>
                <a:gd name="T52" fmla="*/ 2147483647 w 56"/>
                <a:gd name="T53" fmla="*/ 2147483647 h 65"/>
                <a:gd name="T54" fmla="*/ 2147483647 w 56"/>
                <a:gd name="T55" fmla="*/ 2147483647 h 65"/>
                <a:gd name="T56" fmla="*/ 2147483647 w 56"/>
                <a:gd name="T57" fmla="*/ 2147483647 h 65"/>
                <a:gd name="T58" fmla="*/ 2147483647 w 56"/>
                <a:gd name="T59" fmla="*/ 2147483647 h 65"/>
                <a:gd name="T60" fmla="*/ 2147483647 w 56"/>
                <a:gd name="T61" fmla="*/ 2147483647 h 65"/>
                <a:gd name="T62" fmla="*/ 2147483647 w 56"/>
                <a:gd name="T63" fmla="*/ 2147483647 h 65"/>
                <a:gd name="T64" fmla="*/ 2147483647 w 56"/>
                <a:gd name="T65" fmla="*/ 2147483647 h 65"/>
                <a:gd name="T66" fmla="*/ 2147483647 w 56"/>
                <a:gd name="T67" fmla="*/ 2147483647 h 65"/>
                <a:gd name="T68" fmla="*/ 2147483647 w 56"/>
                <a:gd name="T69" fmla="*/ 2147483647 h 65"/>
                <a:gd name="T70" fmla="*/ 2147483647 w 56"/>
                <a:gd name="T71" fmla="*/ 2147483647 h 65"/>
                <a:gd name="T72" fmla="*/ 0 w 56"/>
                <a:gd name="T73" fmla="*/ 2147483647 h 65"/>
                <a:gd name="T74" fmla="*/ 0 w 56"/>
                <a:gd name="T75" fmla="*/ 2147483647 h 65"/>
                <a:gd name="T76" fmla="*/ 2147483647 w 56"/>
                <a:gd name="T77" fmla="*/ 2147483647 h 65"/>
                <a:gd name="T78" fmla="*/ 2147483647 w 56"/>
                <a:gd name="T79" fmla="*/ 2147483647 h 65"/>
                <a:gd name="T80" fmla="*/ 2147483647 w 56"/>
                <a:gd name="T81" fmla="*/ 2147483647 h 65"/>
                <a:gd name="T82" fmla="*/ 2147483647 w 56"/>
                <a:gd name="T83" fmla="*/ 2147483647 h 65"/>
                <a:gd name="T84" fmla="*/ 2147483647 w 56"/>
                <a:gd name="T85" fmla="*/ 2147483647 h 65"/>
                <a:gd name="T86" fmla="*/ 2147483647 w 56"/>
                <a:gd name="T87" fmla="*/ 2147483647 h 65"/>
                <a:gd name="T88" fmla="*/ 2147483647 w 56"/>
                <a:gd name="T89" fmla="*/ 2147483647 h 65"/>
                <a:gd name="T90" fmla="*/ 2147483647 w 56"/>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6"/>
                <a:gd name="T139" fmla="*/ 0 h 65"/>
                <a:gd name="T140" fmla="*/ 56 w 56"/>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6" h="65">
                  <a:moveTo>
                    <a:pt x="26" y="16"/>
                  </a:moveTo>
                  <a:lnTo>
                    <a:pt x="30" y="16"/>
                  </a:lnTo>
                  <a:lnTo>
                    <a:pt x="21" y="17"/>
                  </a:lnTo>
                  <a:lnTo>
                    <a:pt x="24" y="16"/>
                  </a:lnTo>
                  <a:lnTo>
                    <a:pt x="15" y="21"/>
                  </a:lnTo>
                  <a:lnTo>
                    <a:pt x="19" y="17"/>
                  </a:lnTo>
                  <a:lnTo>
                    <a:pt x="16" y="25"/>
                  </a:lnTo>
                  <a:lnTo>
                    <a:pt x="16" y="22"/>
                  </a:lnTo>
                  <a:lnTo>
                    <a:pt x="16" y="35"/>
                  </a:lnTo>
                  <a:lnTo>
                    <a:pt x="16" y="33"/>
                  </a:lnTo>
                  <a:lnTo>
                    <a:pt x="21" y="46"/>
                  </a:lnTo>
                  <a:lnTo>
                    <a:pt x="18" y="42"/>
                  </a:lnTo>
                  <a:lnTo>
                    <a:pt x="28" y="50"/>
                  </a:lnTo>
                  <a:lnTo>
                    <a:pt x="22" y="49"/>
                  </a:lnTo>
                  <a:lnTo>
                    <a:pt x="37" y="46"/>
                  </a:lnTo>
                  <a:lnTo>
                    <a:pt x="33" y="47"/>
                  </a:lnTo>
                  <a:lnTo>
                    <a:pt x="41" y="40"/>
                  </a:lnTo>
                  <a:lnTo>
                    <a:pt x="38" y="46"/>
                  </a:lnTo>
                  <a:lnTo>
                    <a:pt x="39" y="26"/>
                  </a:lnTo>
                  <a:lnTo>
                    <a:pt x="40" y="29"/>
                  </a:lnTo>
                  <a:lnTo>
                    <a:pt x="36" y="18"/>
                  </a:lnTo>
                  <a:lnTo>
                    <a:pt x="40" y="23"/>
                  </a:lnTo>
                  <a:lnTo>
                    <a:pt x="26" y="16"/>
                  </a:lnTo>
                  <a:close/>
                  <a:moveTo>
                    <a:pt x="47" y="8"/>
                  </a:moveTo>
                  <a:cubicBezTo>
                    <a:pt x="49" y="9"/>
                    <a:pt x="50" y="11"/>
                    <a:pt x="51" y="13"/>
                  </a:cubicBezTo>
                  <a:lnTo>
                    <a:pt x="55" y="24"/>
                  </a:lnTo>
                  <a:cubicBezTo>
                    <a:pt x="55" y="25"/>
                    <a:pt x="56" y="26"/>
                    <a:pt x="55" y="27"/>
                  </a:cubicBezTo>
                  <a:lnTo>
                    <a:pt x="54" y="47"/>
                  </a:lnTo>
                  <a:cubicBezTo>
                    <a:pt x="54" y="49"/>
                    <a:pt x="53" y="51"/>
                    <a:pt x="52" y="52"/>
                  </a:cubicBezTo>
                  <a:lnTo>
                    <a:pt x="44" y="59"/>
                  </a:lnTo>
                  <a:cubicBezTo>
                    <a:pt x="43" y="60"/>
                    <a:pt x="41" y="61"/>
                    <a:pt x="40" y="61"/>
                  </a:cubicBezTo>
                  <a:lnTo>
                    <a:pt x="25" y="64"/>
                  </a:lnTo>
                  <a:cubicBezTo>
                    <a:pt x="23" y="65"/>
                    <a:pt x="20" y="64"/>
                    <a:pt x="18" y="63"/>
                  </a:cubicBezTo>
                  <a:lnTo>
                    <a:pt x="8" y="55"/>
                  </a:lnTo>
                  <a:cubicBezTo>
                    <a:pt x="7" y="54"/>
                    <a:pt x="6" y="53"/>
                    <a:pt x="6" y="51"/>
                  </a:cubicBezTo>
                  <a:lnTo>
                    <a:pt x="1" y="38"/>
                  </a:lnTo>
                  <a:cubicBezTo>
                    <a:pt x="1" y="37"/>
                    <a:pt x="0" y="36"/>
                    <a:pt x="0" y="35"/>
                  </a:cubicBezTo>
                  <a:lnTo>
                    <a:pt x="0" y="22"/>
                  </a:lnTo>
                  <a:cubicBezTo>
                    <a:pt x="0" y="22"/>
                    <a:pt x="1" y="21"/>
                    <a:pt x="1" y="20"/>
                  </a:cubicBezTo>
                  <a:lnTo>
                    <a:pt x="4" y="12"/>
                  </a:lnTo>
                  <a:cubicBezTo>
                    <a:pt x="5" y="10"/>
                    <a:pt x="6" y="8"/>
                    <a:pt x="8" y="7"/>
                  </a:cubicBezTo>
                  <a:lnTo>
                    <a:pt x="17" y="2"/>
                  </a:lnTo>
                  <a:cubicBezTo>
                    <a:pt x="18" y="2"/>
                    <a:pt x="19" y="2"/>
                    <a:pt x="20" y="2"/>
                  </a:cubicBezTo>
                  <a:lnTo>
                    <a:pt x="29" y="1"/>
                  </a:lnTo>
                  <a:cubicBezTo>
                    <a:pt x="30" y="0"/>
                    <a:pt x="32" y="1"/>
                    <a:pt x="33" y="1"/>
                  </a:cubicBezTo>
                  <a:lnTo>
                    <a:pt x="47" y="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5" name="Freeform 27"/>
            <p:cNvSpPr>
              <a:spLocks/>
            </p:cNvSpPr>
            <p:nvPr/>
          </p:nvSpPr>
          <p:spPr bwMode="auto">
            <a:xfrm>
              <a:off x="6888163" y="5459413"/>
              <a:ext cx="65088" cy="31750"/>
            </a:xfrm>
            <a:custGeom>
              <a:avLst/>
              <a:gdLst>
                <a:gd name="T0" fmla="*/ 2147483647 w 102"/>
                <a:gd name="T1" fmla="*/ 2147483647 h 51"/>
                <a:gd name="T2" fmla="*/ 2147483647 w 102"/>
                <a:gd name="T3" fmla="*/ 2147483647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2147483647 w 102"/>
                <a:gd name="T15" fmla="*/ 2147483647 h 51"/>
                <a:gd name="T16" fmla="*/ 2147483647 w 102"/>
                <a:gd name="T17" fmla="*/ 2147483647 h 51"/>
                <a:gd name="T18" fmla="*/ 2147483647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0 w 102"/>
                <a:gd name="T39" fmla="*/ 2147483647 h 51"/>
                <a:gd name="T40" fmla="*/ 2147483647 w 102"/>
                <a:gd name="T41" fmla="*/ 0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2147483647 h 51"/>
                <a:gd name="T64" fmla="*/ 2147483647 w 102"/>
                <a:gd name="T65" fmla="*/ 2147483647 h 51"/>
                <a:gd name="T66" fmla="*/ 2147483647 w 102"/>
                <a:gd name="T67" fmla="*/ 2147483647 h 51"/>
                <a:gd name="T68" fmla="*/ 2147483647 w 102"/>
                <a:gd name="T69" fmla="*/ 2147483647 h 51"/>
                <a:gd name="T70" fmla="*/ 2147483647 w 102"/>
                <a:gd name="T71" fmla="*/ 2147483647 h 51"/>
                <a:gd name="T72" fmla="*/ 2147483647 w 102"/>
                <a:gd name="T73" fmla="*/ 2147483647 h 51"/>
                <a:gd name="T74" fmla="*/ 2147483647 w 102"/>
                <a:gd name="T75" fmla="*/ 2147483647 h 51"/>
                <a:gd name="T76" fmla="*/ 2147483647 w 102"/>
                <a:gd name="T77" fmla="*/ 2147483647 h 51"/>
                <a:gd name="T78" fmla="*/ 2147483647 w 102"/>
                <a:gd name="T79" fmla="*/ 2147483647 h 51"/>
                <a:gd name="T80" fmla="*/ 2147483647 w 102"/>
                <a:gd name="T81" fmla="*/ 2147483647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1"/>
                <a:gd name="T125" fmla="*/ 102 w 102"/>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1">
                  <a:moveTo>
                    <a:pt x="102" y="42"/>
                  </a:moveTo>
                  <a:lnTo>
                    <a:pt x="98" y="42"/>
                  </a:lnTo>
                  <a:lnTo>
                    <a:pt x="90" y="42"/>
                  </a:lnTo>
                  <a:lnTo>
                    <a:pt x="81" y="42"/>
                  </a:lnTo>
                  <a:lnTo>
                    <a:pt x="77" y="42"/>
                  </a:lnTo>
                  <a:lnTo>
                    <a:pt x="81" y="42"/>
                  </a:lnTo>
                  <a:lnTo>
                    <a:pt x="75" y="45"/>
                  </a:lnTo>
                  <a:cubicBezTo>
                    <a:pt x="75" y="45"/>
                    <a:pt x="74" y="45"/>
                    <a:pt x="74" y="45"/>
                  </a:cubicBezTo>
                  <a:lnTo>
                    <a:pt x="61" y="49"/>
                  </a:lnTo>
                  <a:cubicBezTo>
                    <a:pt x="60" y="49"/>
                    <a:pt x="60" y="49"/>
                    <a:pt x="59" y="49"/>
                  </a:cubicBezTo>
                  <a:lnTo>
                    <a:pt x="45" y="50"/>
                  </a:lnTo>
                  <a:cubicBezTo>
                    <a:pt x="42" y="51"/>
                    <a:pt x="40" y="49"/>
                    <a:pt x="38" y="47"/>
                  </a:cubicBezTo>
                  <a:lnTo>
                    <a:pt x="32" y="39"/>
                  </a:lnTo>
                  <a:lnTo>
                    <a:pt x="36" y="42"/>
                  </a:lnTo>
                  <a:lnTo>
                    <a:pt x="33" y="41"/>
                  </a:lnTo>
                  <a:cubicBezTo>
                    <a:pt x="32" y="41"/>
                    <a:pt x="32" y="41"/>
                    <a:pt x="31" y="40"/>
                  </a:cubicBezTo>
                  <a:lnTo>
                    <a:pt x="23" y="35"/>
                  </a:lnTo>
                  <a:lnTo>
                    <a:pt x="11" y="26"/>
                  </a:lnTo>
                  <a:cubicBezTo>
                    <a:pt x="11" y="25"/>
                    <a:pt x="10" y="25"/>
                    <a:pt x="10" y="24"/>
                  </a:cubicBezTo>
                  <a:lnTo>
                    <a:pt x="0" y="9"/>
                  </a:lnTo>
                  <a:lnTo>
                    <a:pt x="13" y="0"/>
                  </a:lnTo>
                  <a:lnTo>
                    <a:pt x="23" y="15"/>
                  </a:lnTo>
                  <a:lnTo>
                    <a:pt x="22" y="13"/>
                  </a:lnTo>
                  <a:lnTo>
                    <a:pt x="32" y="22"/>
                  </a:lnTo>
                  <a:lnTo>
                    <a:pt x="40" y="27"/>
                  </a:lnTo>
                  <a:lnTo>
                    <a:pt x="38" y="26"/>
                  </a:lnTo>
                  <a:lnTo>
                    <a:pt x="41" y="27"/>
                  </a:lnTo>
                  <a:cubicBezTo>
                    <a:pt x="43" y="27"/>
                    <a:pt x="44" y="28"/>
                    <a:pt x="45" y="30"/>
                  </a:cubicBezTo>
                  <a:lnTo>
                    <a:pt x="51" y="38"/>
                  </a:lnTo>
                  <a:lnTo>
                    <a:pt x="44" y="34"/>
                  </a:lnTo>
                  <a:lnTo>
                    <a:pt x="58" y="33"/>
                  </a:lnTo>
                  <a:lnTo>
                    <a:pt x="56" y="34"/>
                  </a:lnTo>
                  <a:lnTo>
                    <a:pt x="69" y="30"/>
                  </a:lnTo>
                  <a:lnTo>
                    <a:pt x="68" y="30"/>
                  </a:lnTo>
                  <a:lnTo>
                    <a:pt x="74" y="27"/>
                  </a:lnTo>
                  <a:cubicBezTo>
                    <a:pt x="75" y="27"/>
                    <a:pt x="76" y="26"/>
                    <a:pt x="77" y="26"/>
                  </a:cubicBezTo>
                  <a:lnTo>
                    <a:pt x="81" y="26"/>
                  </a:lnTo>
                  <a:lnTo>
                    <a:pt x="90" y="26"/>
                  </a:lnTo>
                  <a:lnTo>
                    <a:pt x="98" y="26"/>
                  </a:lnTo>
                  <a:lnTo>
                    <a:pt x="102" y="26"/>
                  </a:lnTo>
                  <a:lnTo>
                    <a:pt x="102"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6" name="Freeform 28"/>
            <p:cNvSpPr>
              <a:spLocks/>
            </p:cNvSpPr>
            <p:nvPr/>
          </p:nvSpPr>
          <p:spPr bwMode="auto">
            <a:xfrm>
              <a:off x="6937375" y="5456238"/>
              <a:ext cx="39688" cy="30163"/>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27"/>
                  </a:moveTo>
                  <a:cubicBezTo>
                    <a:pt x="57" y="16"/>
                    <a:pt x="57" y="11"/>
                    <a:pt x="50" y="6"/>
                  </a:cubicBezTo>
                  <a:cubicBezTo>
                    <a:pt x="36" y="0"/>
                    <a:pt x="0" y="6"/>
                    <a:pt x="8" y="32"/>
                  </a:cubicBezTo>
                  <a:cubicBezTo>
                    <a:pt x="8" y="48"/>
                    <a:pt x="29" y="48"/>
                    <a:pt x="43" y="43"/>
                  </a:cubicBezTo>
                  <a:cubicBezTo>
                    <a:pt x="50" y="43"/>
                    <a:pt x="64" y="32"/>
                    <a:pt x="64"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 name="Freeform 29"/>
            <p:cNvSpPr>
              <a:spLocks noEditPoints="1"/>
            </p:cNvSpPr>
            <p:nvPr/>
          </p:nvSpPr>
          <p:spPr bwMode="auto">
            <a:xfrm>
              <a:off x="6942138" y="5459413"/>
              <a:ext cx="46038" cy="36513"/>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2147483647 h 58"/>
                <a:gd name="T22" fmla="*/ 2147483647 w 73"/>
                <a:gd name="T23" fmla="*/ 2147483647 h 58"/>
                <a:gd name="T24" fmla="*/ 2147483647 w 73"/>
                <a:gd name="T25" fmla="*/ 2147483647 h 58"/>
                <a:gd name="T26" fmla="*/ 2147483647 w 73"/>
                <a:gd name="T27" fmla="*/ 2147483647 h 58"/>
                <a:gd name="T28" fmla="*/ 2147483647 w 73"/>
                <a:gd name="T29" fmla="*/ 2147483647 h 58"/>
                <a:gd name="T30" fmla="*/ 2147483647 w 73"/>
                <a:gd name="T31" fmla="*/ 2147483647 h 58"/>
                <a:gd name="T32" fmla="*/ 2147483647 w 73"/>
                <a:gd name="T33" fmla="*/ 2147483647 h 58"/>
                <a:gd name="T34" fmla="*/ 2147483647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2147483647 w 73"/>
                <a:gd name="T45" fmla="*/ 2147483647 h 58"/>
                <a:gd name="T46" fmla="*/ 2147483647 w 73"/>
                <a:gd name="T47" fmla="*/ 2147483647 h 58"/>
                <a:gd name="T48" fmla="*/ 2147483647 w 73"/>
                <a:gd name="T49" fmla="*/ 2147483647 h 58"/>
                <a:gd name="T50" fmla="*/ 2147483647 w 73"/>
                <a:gd name="T51" fmla="*/ 2147483647 h 58"/>
                <a:gd name="T52" fmla="*/ 2147483647 w 73"/>
                <a:gd name="T53" fmla="*/ 2147483647 h 58"/>
                <a:gd name="T54" fmla="*/ 2147483647 w 73"/>
                <a:gd name="T55" fmla="*/ 2147483647 h 58"/>
                <a:gd name="T56" fmla="*/ 2147483647 w 73"/>
                <a:gd name="T57" fmla="*/ 2147483647 h 58"/>
                <a:gd name="T58" fmla="*/ 2147483647 w 73"/>
                <a:gd name="T59" fmla="*/ 2147483647 h 58"/>
                <a:gd name="T60" fmla="*/ 2147483647 w 73"/>
                <a:gd name="T61" fmla="*/ 2147483647 h 58"/>
                <a:gd name="T62" fmla="*/ 2147483647 w 73"/>
                <a:gd name="T63" fmla="*/ 2147483647 h 58"/>
                <a:gd name="T64" fmla="*/ 0 w 73"/>
                <a:gd name="T65" fmla="*/ 2147483647 h 58"/>
                <a:gd name="T66" fmla="*/ 2147483647 w 73"/>
                <a:gd name="T67" fmla="*/ 2147483647 h 58"/>
                <a:gd name="T68" fmla="*/ 2147483647 w 73"/>
                <a:gd name="T69" fmla="*/ 2147483647 h 58"/>
                <a:gd name="T70" fmla="*/ 2147483647 w 73"/>
                <a:gd name="T71" fmla="*/ 2147483647 h 58"/>
                <a:gd name="T72" fmla="*/ 2147483647 w 73"/>
                <a:gd name="T73" fmla="*/ 2147483647 h 58"/>
                <a:gd name="T74" fmla="*/ 2147483647 w 73"/>
                <a:gd name="T75" fmla="*/ 2147483647 h 58"/>
                <a:gd name="T76" fmla="*/ 2147483647 w 73"/>
                <a:gd name="T77" fmla="*/ 2147483647 h 58"/>
                <a:gd name="T78" fmla="*/ 2147483647 w 73"/>
                <a:gd name="T79" fmla="*/ 2147483647 h 58"/>
                <a:gd name="T80" fmla="*/ 2147483647 w 73"/>
                <a:gd name="T81" fmla="*/ 2147483647 h 58"/>
                <a:gd name="T82" fmla="*/ 2147483647 w 73"/>
                <a:gd name="T83" fmla="*/ 2147483647 h 58"/>
                <a:gd name="T84" fmla="*/ 2147483647 w 73"/>
                <a:gd name="T85" fmla="*/ 2147483647 h 58"/>
                <a:gd name="T86" fmla="*/ 2147483647 w 73"/>
                <a:gd name="T87" fmla="*/ 2147483647 h 58"/>
                <a:gd name="T88" fmla="*/ 2147483647 w 73"/>
                <a:gd name="T89" fmla="*/ 2147483647 h 58"/>
                <a:gd name="T90" fmla="*/ 2147483647 w 73"/>
                <a:gd name="T91" fmla="*/ 2147483647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58"/>
                <a:gd name="T140" fmla="*/ 73 w 73"/>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58">
                  <a:moveTo>
                    <a:pt x="58" y="26"/>
                  </a:moveTo>
                  <a:lnTo>
                    <a:pt x="57" y="35"/>
                  </a:lnTo>
                  <a:lnTo>
                    <a:pt x="50" y="22"/>
                  </a:lnTo>
                  <a:lnTo>
                    <a:pt x="51" y="24"/>
                  </a:lnTo>
                  <a:lnTo>
                    <a:pt x="44" y="16"/>
                  </a:lnTo>
                  <a:lnTo>
                    <a:pt x="49" y="18"/>
                  </a:lnTo>
                  <a:lnTo>
                    <a:pt x="35" y="16"/>
                  </a:lnTo>
                  <a:lnTo>
                    <a:pt x="38" y="16"/>
                  </a:lnTo>
                  <a:lnTo>
                    <a:pt x="23" y="19"/>
                  </a:lnTo>
                  <a:lnTo>
                    <a:pt x="26" y="18"/>
                  </a:lnTo>
                  <a:lnTo>
                    <a:pt x="14" y="27"/>
                  </a:lnTo>
                  <a:lnTo>
                    <a:pt x="17" y="21"/>
                  </a:lnTo>
                  <a:lnTo>
                    <a:pt x="16" y="37"/>
                  </a:lnTo>
                  <a:lnTo>
                    <a:pt x="16" y="33"/>
                  </a:lnTo>
                  <a:lnTo>
                    <a:pt x="20" y="42"/>
                  </a:lnTo>
                  <a:lnTo>
                    <a:pt x="16" y="38"/>
                  </a:lnTo>
                  <a:lnTo>
                    <a:pt x="24" y="42"/>
                  </a:lnTo>
                  <a:lnTo>
                    <a:pt x="20" y="41"/>
                  </a:lnTo>
                  <a:lnTo>
                    <a:pt x="43" y="39"/>
                  </a:lnTo>
                  <a:lnTo>
                    <a:pt x="40" y="40"/>
                  </a:lnTo>
                  <a:lnTo>
                    <a:pt x="53" y="34"/>
                  </a:lnTo>
                  <a:lnTo>
                    <a:pt x="50" y="36"/>
                  </a:lnTo>
                  <a:lnTo>
                    <a:pt x="58" y="26"/>
                  </a:lnTo>
                  <a:close/>
                  <a:moveTo>
                    <a:pt x="63" y="46"/>
                  </a:moveTo>
                  <a:cubicBezTo>
                    <a:pt x="62" y="47"/>
                    <a:pt x="61" y="48"/>
                    <a:pt x="60" y="49"/>
                  </a:cubicBezTo>
                  <a:lnTo>
                    <a:pt x="47" y="55"/>
                  </a:lnTo>
                  <a:cubicBezTo>
                    <a:pt x="46" y="55"/>
                    <a:pt x="45" y="55"/>
                    <a:pt x="44" y="55"/>
                  </a:cubicBezTo>
                  <a:lnTo>
                    <a:pt x="21" y="57"/>
                  </a:lnTo>
                  <a:cubicBezTo>
                    <a:pt x="20" y="58"/>
                    <a:pt x="18" y="57"/>
                    <a:pt x="17" y="57"/>
                  </a:cubicBezTo>
                  <a:lnTo>
                    <a:pt x="9" y="53"/>
                  </a:lnTo>
                  <a:cubicBezTo>
                    <a:pt x="7" y="52"/>
                    <a:pt x="6" y="50"/>
                    <a:pt x="5" y="49"/>
                  </a:cubicBezTo>
                  <a:lnTo>
                    <a:pt x="1" y="40"/>
                  </a:lnTo>
                  <a:cubicBezTo>
                    <a:pt x="1" y="39"/>
                    <a:pt x="0" y="37"/>
                    <a:pt x="0" y="36"/>
                  </a:cubicBezTo>
                  <a:lnTo>
                    <a:pt x="1" y="20"/>
                  </a:lnTo>
                  <a:cubicBezTo>
                    <a:pt x="2" y="18"/>
                    <a:pt x="3" y="15"/>
                    <a:pt x="5" y="14"/>
                  </a:cubicBezTo>
                  <a:lnTo>
                    <a:pt x="17" y="5"/>
                  </a:lnTo>
                  <a:cubicBezTo>
                    <a:pt x="18" y="4"/>
                    <a:pt x="19" y="4"/>
                    <a:pt x="20" y="4"/>
                  </a:cubicBezTo>
                  <a:lnTo>
                    <a:pt x="35" y="1"/>
                  </a:lnTo>
                  <a:cubicBezTo>
                    <a:pt x="36" y="0"/>
                    <a:pt x="37" y="0"/>
                    <a:pt x="38" y="1"/>
                  </a:cubicBezTo>
                  <a:lnTo>
                    <a:pt x="52" y="3"/>
                  </a:lnTo>
                  <a:cubicBezTo>
                    <a:pt x="53" y="3"/>
                    <a:pt x="55" y="4"/>
                    <a:pt x="56" y="5"/>
                  </a:cubicBezTo>
                  <a:lnTo>
                    <a:pt x="63" y="13"/>
                  </a:lnTo>
                  <a:cubicBezTo>
                    <a:pt x="64" y="14"/>
                    <a:pt x="64" y="14"/>
                    <a:pt x="65" y="15"/>
                  </a:cubicBezTo>
                  <a:lnTo>
                    <a:pt x="72" y="28"/>
                  </a:lnTo>
                  <a:cubicBezTo>
                    <a:pt x="73" y="30"/>
                    <a:pt x="73" y="34"/>
                    <a:pt x="71" y="36"/>
                  </a:cubicBezTo>
                  <a:lnTo>
                    <a:pt x="63" y="4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 name="Freeform 30"/>
            <p:cNvSpPr>
              <a:spLocks/>
            </p:cNvSpPr>
            <p:nvPr/>
          </p:nvSpPr>
          <p:spPr bwMode="auto">
            <a:xfrm>
              <a:off x="6637338" y="5765801"/>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3" y="8"/>
                  </a:moveTo>
                  <a:cubicBezTo>
                    <a:pt x="38" y="8"/>
                    <a:pt x="32" y="0"/>
                    <a:pt x="27" y="0"/>
                  </a:cubicBezTo>
                  <a:cubicBezTo>
                    <a:pt x="16" y="0"/>
                    <a:pt x="0" y="29"/>
                    <a:pt x="16" y="50"/>
                  </a:cubicBezTo>
                  <a:cubicBezTo>
                    <a:pt x="27" y="64"/>
                    <a:pt x="38" y="50"/>
                    <a:pt x="43" y="36"/>
                  </a:cubicBezTo>
                  <a:cubicBezTo>
                    <a:pt x="48" y="36"/>
                    <a:pt x="48" y="15"/>
                    <a:pt x="43"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 name="Freeform 31"/>
            <p:cNvSpPr>
              <a:spLocks noEditPoints="1"/>
            </p:cNvSpPr>
            <p:nvPr/>
          </p:nvSpPr>
          <p:spPr bwMode="auto">
            <a:xfrm>
              <a:off x="6643688" y="5765801"/>
              <a:ext cx="34925" cy="46038"/>
            </a:xfrm>
            <a:custGeom>
              <a:avLst/>
              <a:gdLst>
                <a:gd name="T0" fmla="*/ 2147483647 w 55"/>
                <a:gd name="T1" fmla="*/ 2147483647 h 73"/>
                <a:gd name="T2" fmla="*/ 2147483647 w 55"/>
                <a:gd name="T3" fmla="*/ 2147483647 h 73"/>
                <a:gd name="T4" fmla="*/ 2147483647 w 55"/>
                <a:gd name="T5" fmla="*/ 2147483647 h 73"/>
                <a:gd name="T6" fmla="*/ 2147483647 w 55"/>
                <a:gd name="T7" fmla="*/ 2147483647 h 73"/>
                <a:gd name="T8" fmla="*/ 2147483647 w 55"/>
                <a:gd name="T9" fmla="*/ 2147483647 h 73"/>
                <a:gd name="T10" fmla="*/ 2147483647 w 55"/>
                <a:gd name="T11" fmla="*/ 2147483647 h 73"/>
                <a:gd name="T12" fmla="*/ 2147483647 w 55"/>
                <a:gd name="T13" fmla="*/ 2147483647 h 73"/>
                <a:gd name="T14" fmla="*/ 2147483647 w 55"/>
                <a:gd name="T15" fmla="*/ 2147483647 h 73"/>
                <a:gd name="T16" fmla="*/ 2147483647 w 55"/>
                <a:gd name="T17" fmla="*/ 2147483647 h 73"/>
                <a:gd name="T18" fmla="*/ 2147483647 w 55"/>
                <a:gd name="T19" fmla="*/ 2147483647 h 73"/>
                <a:gd name="T20" fmla="*/ 2147483647 w 55"/>
                <a:gd name="T21" fmla="*/ 2147483647 h 73"/>
                <a:gd name="T22" fmla="*/ 2147483647 w 55"/>
                <a:gd name="T23" fmla="*/ 2147483647 h 73"/>
                <a:gd name="T24" fmla="*/ 2147483647 w 55"/>
                <a:gd name="T25" fmla="*/ 2147483647 h 73"/>
                <a:gd name="T26" fmla="*/ 2147483647 w 55"/>
                <a:gd name="T27" fmla="*/ 2147483647 h 73"/>
                <a:gd name="T28" fmla="*/ 2147483647 w 55"/>
                <a:gd name="T29" fmla="*/ 2147483647 h 73"/>
                <a:gd name="T30" fmla="*/ 2147483647 w 55"/>
                <a:gd name="T31" fmla="*/ 2147483647 h 73"/>
                <a:gd name="T32" fmla="*/ 2147483647 w 55"/>
                <a:gd name="T33" fmla="*/ 2147483647 h 73"/>
                <a:gd name="T34" fmla="*/ 2147483647 w 55"/>
                <a:gd name="T35" fmla="*/ 2147483647 h 73"/>
                <a:gd name="T36" fmla="*/ 2147483647 w 55"/>
                <a:gd name="T37" fmla="*/ 2147483647 h 73"/>
                <a:gd name="T38" fmla="*/ 2147483647 w 55"/>
                <a:gd name="T39" fmla="*/ 2147483647 h 73"/>
                <a:gd name="T40" fmla="*/ 2147483647 w 55"/>
                <a:gd name="T41" fmla="*/ 2147483647 h 73"/>
                <a:gd name="T42" fmla="*/ 2147483647 w 55"/>
                <a:gd name="T43" fmla="*/ 2147483647 h 73"/>
                <a:gd name="T44" fmla="*/ 2147483647 w 55"/>
                <a:gd name="T45" fmla="*/ 2147483647 h 73"/>
                <a:gd name="T46" fmla="*/ 2147483647 w 55"/>
                <a:gd name="T47" fmla="*/ 2147483647 h 73"/>
                <a:gd name="T48" fmla="*/ 2147483647 w 55"/>
                <a:gd name="T49" fmla="*/ 2147483647 h 73"/>
                <a:gd name="T50" fmla="*/ 2147483647 w 55"/>
                <a:gd name="T51" fmla="*/ 2147483647 h 73"/>
                <a:gd name="T52" fmla="*/ 2147483647 w 55"/>
                <a:gd name="T53" fmla="*/ 2147483647 h 73"/>
                <a:gd name="T54" fmla="*/ 2147483647 w 55"/>
                <a:gd name="T55" fmla="*/ 2147483647 h 73"/>
                <a:gd name="T56" fmla="*/ 2147483647 w 55"/>
                <a:gd name="T57" fmla="*/ 2147483647 h 73"/>
                <a:gd name="T58" fmla="*/ 2147483647 w 55"/>
                <a:gd name="T59" fmla="*/ 2147483647 h 73"/>
                <a:gd name="T60" fmla="*/ 2147483647 w 55"/>
                <a:gd name="T61" fmla="*/ 2147483647 h 73"/>
                <a:gd name="T62" fmla="*/ 2147483647 w 55"/>
                <a:gd name="T63" fmla="*/ 2147483647 h 73"/>
                <a:gd name="T64" fmla="*/ 2147483647 w 55"/>
                <a:gd name="T65" fmla="*/ 2147483647 h 73"/>
                <a:gd name="T66" fmla="*/ 2147483647 w 55"/>
                <a:gd name="T67" fmla="*/ 2147483647 h 73"/>
                <a:gd name="T68" fmla="*/ 2147483647 w 55"/>
                <a:gd name="T69" fmla="*/ 2147483647 h 73"/>
                <a:gd name="T70" fmla="*/ 2147483647 w 55"/>
                <a:gd name="T71" fmla="*/ 2147483647 h 73"/>
                <a:gd name="T72" fmla="*/ 2147483647 w 55"/>
                <a:gd name="T73" fmla="*/ 2147483647 h 73"/>
                <a:gd name="T74" fmla="*/ 2147483647 w 55"/>
                <a:gd name="T75" fmla="*/ 2147483647 h 73"/>
                <a:gd name="T76" fmla="*/ 2147483647 w 55"/>
                <a:gd name="T77" fmla="*/ 2147483647 h 73"/>
                <a:gd name="T78" fmla="*/ 2147483647 w 55"/>
                <a:gd name="T79" fmla="*/ 2147483647 h 73"/>
                <a:gd name="T80" fmla="*/ 2147483647 w 55"/>
                <a:gd name="T81" fmla="*/ 2147483647 h 73"/>
                <a:gd name="T82" fmla="*/ 2147483647 w 55"/>
                <a:gd name="T83" fmla="*/ 2147483647 h 73"/>
                <a:gd name="T84" fmla="*/ 2147483647 w 55"/>
                <a:gd name="T85" fmla="*/ 2147483647 h 73"/>
                <a:gd name="T86" fmla="*/ 2147483647 w 55"/>
                <a:gd name="T87" fmla="*/ 2147483647 h 73"/>
                <a:gd name="T88" fmla="*/ 2147483647 w 55"/>
                <a:gd name="T89" fmla="*/ 2147483647 h 73"/>
                <a:gd name="T90" fmla="*/ 2147483647 w 55"/>
                <a:gd name="T91" fmla="*/ 2147483647 h 73"/>
                <a:gd name="T92" fmla="*/ 2147483647 w 55"/>
                <a:gd name="T93" fmla="*/ 2147483647 h 73"/>
                <a:gd name="T94" fmla="*/ 2147483647 w 55"/>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73"/>
                <a:gd name="T146" fmla="*/ 55 w 55"/>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73">
                  <a:moveTo>
                    <a:pt x="35" y="18"/>
                  </a:moveTo>
                  <a:lnTo>
                    <a:pt x="39" y="24"/>
                  </a:lnTo>
                  <a:lnTo>
                    <a:pt x="31" y="20"/>
                  </a:lnTo>
                  <a:lnTo>
                    <a:pt x="23" y="16"/>
                  </a:lnTo>
                  <a:lnTo>
                    <a:pt x="30" y="15"/>
                  </a:lnTo>
                  <a:lnTo>
                    <a:pt x="21" y="20"/>
                  </a:lnTo>
                  <a:lnTo>
                    <a:pt x="24" y="18"/>
                  </a:lnTo>
                  <a:lnTo>
                    <a:pt x="17" y="30"/>
                  </a:lnTo>
                  <a:lnTo>
                    <a:pt x="18" y="26"/>
                  </a:lnTo>
                  <a:lnTo>
                    <a:pt x="16" y="42"/>
                  </a:lnTo>
                  <a:lnTo>
                    <a:pt x="16" y="38"/>
                  </a:lnTo>
                  <a:lnTo>
                    <a:pt x="23" y="55"/>
                  </a:lnTo>
                  <a:lnTo>
                    <a:pt x="20" y="52"/>
                  </a:lnTo>
                  <a:lnTo>
                    <a:pt x="28" y="58"/>
                  </a:lnTo>
                  <a:lnTo>
                    <a:pt x="22" y="57"/>
                  </a:lnTo>
                  <a:lnTo>
                    <a:pt x="30" y="55"/>
                  </a:lnTo>
                  <a:lnTo>
                    <a:pt x="25" y="58"/>
                  </a:lnTo>
                  <a:lnTo>
                    <a:pt x="36" y="40"/>
                  </a:lnTo>
                  <a:cubicBezTo>
                    <a:pt x="36" y="40"/>
                    <a:pt x="36" y="39"/>
                    <a:pt x="37" y="39"/>
                  </a:cubicBezTo>
                  <a:lnTo>
                    <a:pt x="40" y="36"/>
                  </a:lnTo>
                  <a:lnTo>
                    <a:pt x="38" y="40"/>
                  </a:lnTo>
                  <a:lnTo>
                    <a:pt x="39" y="32"/>
                  </a:lnTo>
                  <a:lnTo>
                    <a:pt x="39" y="35"/>
                  </a:lnTo>
                  <a:lnTo>
                    <a:pt x="35" y="18"/>
                  </a:lnTo>
                  <a:close/>
                  <a:moveTo>
                    <a:pt x="54" y="32"/>
                  </a:moveTo>
                  <a:cubicBezTo>
                    <a:pt x="54" y="33"/>
                    <a:pt x="55" y="34"/>
                    <a:pt x="54" y="34"/>
                  </a:cubicBezTo>
                  <a:lnTo>
                    <a:pt x="53" y="42"/>
                  </a:lnTo>
                  <a:cubicBezTo>
                    <a:pt x="53" y="44"/>
                    <a:pt x="52" y="46"/>
                    <a:pt x="51" y="47"/>
                  </a:cubicBezTo>
                  <a:lnTo>
                    <a:pt x="48" y="50"/>
                  </a:lnTo>
                  <a:lnTo>
                    <a:pt x="49" y="49"/>
                  </a:lnTo>
                  <a:lnTo>
                    <a:pt x="38" y="67"/>
                  </a:lnTo>
                  <a:cubicBezTo>
                    <a:pt x="37" y="68"/>
                    <a:pt x="35" y="70"/>
                    <a:pt x="33" y="70"/>
                  </a:cubicBezTo>
                  <a:lnTo>
                    <a:pt x="25" y="72"/>
                  </a:lnTo>
                  <a:cubicBezTo>
                    <a:pt x="23" y="73"/>
                    <a:pt x="21" y="72"/>
                    <a:pt x="19" y="71"/>
                  </a:cubicBezTo>
                  <a:lnTo>
                    <a:pt x="11" y="65"/>
                  </a:lnTo>
                  <a:cubicBezTo>
                    <a:pt x="10" y="64"/>
                    <a:pt x="9" y="63"/>
                    <a:pt x="8" y="62"/>
                  </a:cubicBezTo>
                  <a:lnTo>
                    <a:pt x="1" y="45"/>
                  </a:lnTo>
                  <a:cubicBezTo>
                    <a:pt x="1" y="43"/>
                    <a:pt x="0" y="42"/>
                    <a:pt x="1" y="40"/>
                  </a:cubicBezTo>
                  <a:lnTo>
                    <a:pt x="3" y="24"/>
                  </a:lnTo>
                  <a:cubicBezTo>
                    <a:pt x="3" y="23"/>
                    <a:pt x="3" y="22"/>
                    <a:pt x="4" y="21"/>
                  </a:cubicBezTo>
                  <a:lnTo>
                    <a:pt x="11" y="9"/>
                  </a:lnTo>
                  <a:cubicBezTo>
                    <a:pt x="11" y="8"/>
                    <a:pt x="12" y="7"/>
                    <a:pt x="14" y="6"/>
                  </a:cubicBezTo>
                  <a:lnTo>
                    <a:pt x="23" y="1"/>
                  </a:lnTo>
                  <a:cubicBezTo>
                    <a:pt x="25" y="0"/>
                    <a:pt x="28" y="0"/>
                    <a:pt x="30" y="1"/>
                  </a:cubicBezTo>
                  <a:lnTo>
                    <a:pt x="38" y="5"/>
                  </a:lnTo>
                  <a:lnTo>
                    <a:pt x="46" y="9"/>
                  </a:lnTo>
                  <a:cubicBezTo>
                    <a:pt x="48" y="10"/>
                    <a:pt x="50" y="12"/>
                    <a:pt x="50" y="15"/>
                  </a:cubicBezTo>
                  <a:lnTo>
                    <a:pt x="54"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 name="Freeform 32"/>
            <p:cNvSpPr>
              <a:spLocks/>
            </p:cNvSpPr>
            <p:nvPr/>
          </p:nvSpPr>
          <p:spPr bwMode="auto">
            <a:xfrm>
              <a:off x="6648450" y="5800726"/>
              <a:ext cx="47625" cy="57150"/>
            </a:xfrm>
            <a:custGeom>
              <a:avLst/>
              <a:gdLst>
                <a:gd name="T0" fmla="*/ 2147483647 w 76"/>
                <a:gd name="T1" fmla="*/ 2147483647 h 88"/>
                <a:gd name="T2" fmla="*/ 2147483647 w 76"/>
                <a:gd name="T3" fmla="*/ 2147483647 h 88"/>
                <a:gd name="T4" fmla="*/ 2147483647 w 76"/>
                <a:gd name="T5" fmla="*/ 2147483647 h 88"/>
                <a:gd name="T6" fmla="*/ 2147483647 w 76"/>
                <a:gd name="T7" fmla="*/ 2147483647 h 88"/>
                <a:gd name="T8" fmla="*/ 2147483647 w 76"/>
                <a:gd name="T9" fmla="*/ 2147483647 h 88"/>
                <a:gd name="T10" fmla="*/ 2147483647 w 76"/>
                <a:gd name="T11" fmla="*/ 2147483647 h 88"/>
                <a:gd name="T12" fmla="*/ 2147483647 w 76"/>
                <a:gd name="T13" fmla="*/ 2147483647 h 88"/>
                <a:gd name="T14" fmla="*/ 2147483647 w 76"/>
                <a:gd name="T15" fmla="*/ 2147483647 h 88"/>
                <a:gd name="T16" fmla="*/ 2147483647 w 76"/>
                <a:gd name="T17" fmla="*/ 2147483647 h 88"/>
                <a:gd name="T18" fmla="*/ 2147483647 w 76"/>
                <a:gd name="T19" fmla="*/ 2147483647 h 88"/>
                <a:gd name="T20" fmla="*/ 2147483647 w 76"/>
                <a:gd name="T21" fmla="*/ 2147483647 h 88"/>
                <a:gd name="T22" fmla="*/ 2147483647 w 76"/>
                <a:gd name="T23" fmla="*/ 2147483647 h 88"/>
                <a:gd name="T24" fmla="*/ 2147483647 w 76"/>
                <a:gd name="T25" fmla="*/ 2147483647 h 88"/>
                <a:gd name="T26" fmla="*/ 2147483647 w 76"/>
                <a:gd name="T27" fmla="*/ 2147483647 h 88"/>
                <a:gd name="T28" fmla="*/ 2147483647 w 76"/>
                <a:gd name="T29" fmla="*/ 2147483647 h 88"/>
                <a:gd name="T30" fmla="*/ 2147483647 w 76"/>
                <a:gd name="T31" fmla="*/ 2147483647 h 88"/>
                <a:gd name="T32" fmla="*/ 2147483647 w 76"/>
                <a:gd name="T33" fmla="*/ 2147483647 h 88"/>
                <a:gd name="T34" fmla="*/ 0 w 76"/>
                <a:gd name="T35" fmla="*/ 2147483647 h 88"/>
                <a:gd name="T36" fmla="*/ 2147483647 w 76"/>
                <a:gd name="T37" fmla="*/ 0 h 88"/>
                <a:gd name="T38" fmla="*/ 2147483647 w 76"/>
                <a:gd name="T39" fmla="*/ 2147483647 h 88"/>
                <a:gd name="T40" fmla="*/ 2147483647 w 76"/>
                <a:gd name="T41" fmla="*/ 2147483647 h 88"/>
                <a:gd name="T42" fmla="*/ 2147483647 w 76"/>
                <a:gd name="T43" fmla="*/ 2147483647 h 88"/>
                <a:gd name="T44" fmla="*/ 2147483647 w 76"/>
                <a:gd name="T45" fmla="*/ 2147483647 h 88"/>
                <a:gd name="T46" fmla="*/ 2147483647 w 76"/>
                <a:gd name="T47" fmla="*/ 2147483647 h 88"/>
                <a:gd name="T48" fmla="*/ 2147483647 w 76"/>
                <a:gd name="T49" fmla="*/ 2147483647 h 88"/>
                <a:gd name="T50" fmla="*/ 2147483647 w 76"/>
                <a:gd name="T51" fmla="*/ 2147483647 h 88"/>
                <a:gd name="T52" fmla="*/ 2147483647 w 76"/>
                <a:gd name="T53" fmla="*/ 2147483647 h 88"/>
                <a:gd name="T54" fmla="*/ 2147483647 w 76"/>
                <a:gd name="T55" fmla="*/ 2147483647 h 88"/>
                <a:gd name="T56" fmla="*/ 2147483647 w 76"/>
                <a:gd name="T57" fmla="*/ 2147483647 h 88"/>
                <a:gd name="T58" fmla="*/ 2147483647 w 76"/>
                <a:gd name="T59" fmla="*/ 2147483647 h 88"/>
                <a:gd name="T60" fmla="*/ 2147483647 w 76"/>
                <a:gd name="T61" fmla="*/ 2147483647 h 88"/>
                <a:gd name="T62" fmla="*/ 2147483647 w 76"/>
                <a:gd name="T63" fmla="*/ 2147483647 h 88"/>
                <a:gd name="T64" fmla="*/ 2147483647 w 76"/>
                <a:gd name="T65" fmla="*/ 2147483647 h 88"/>
                <a:gd name="T66" fmla="*/ 2147483647 w 76"/>
                <a:gd name="T67" fmla="*/ 2147483647 h 88"/>
                <a:gd name="T68" fmla="*/ 2147483647 w 76"/>
                <a:gd name="T69" fmla="*/ 2147483647 h 88"/>
                <a:gd name="T70" fmla="*/ 2147483647 w 76"/>
                <a:gd name="T71" fmla="*/ 2147483647 h 88"/>
                <a:gd name="T72" fmla="*/ 2147483647 w 76"/>
                <a:gd name="T73" fmla="*/ 2147483647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88"/>
                <a:gd name="T113" fmla="*/ 76 w 76"/>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88">
                  <a:moveTo>
                    <a:pt x="67" y="88"/>
                  </a:moveTo>
                  <a:lnTo>
                    <a:pt x="63" y="85"/>
                  </a:lnTo>
                  <a:lnTo>
                    <a:pt x="64" y="86"/>
                  </a:lnTo>
                  <a:lnTo>
                    <a:pt x="54" y="81"/>
                  </a:lnTo>
                  <a:lnTo>
                    <a:pt x="43" y="74"/>
                  </a:lnTo>
                  <a:lnTo>
                    <a:pt x="39" y="71"/>
                  </a:lnTo>
                  <a:lnTo>
                    <a:pt x="40" y="72"/>
                  </a:lnTo>
                  <a:lnTo>
                    <a:pt x="35" y="70"/>
                  </a:lnTo>
                  <a:lnTo>
                    <a:pt x="23" y="65"/>
                  </a:lnTo>
                  <a:cubicBezTo>
                    <a:pt x="23" y="65"/>
                    <a:pt x="22" y="64"/>
                    <a:pt x="22" y="64"/>
                  </a:cubicBezTo>
                  <a:lnTo>
                    <a:pt x="12" y="57"/>
                  </a:lnTo>
                  <a:cubicBezTo>
                    <a:pt x="10" y="56"/>
                    <a:pt x="9" y="54"/>
                    <a:pt x="9" y="51"/>
                  </a:cubicBezTo>
                  <a:lnTo>
                    <a:pt x="8" y="42"/>
                  </a:lnTo>
                  <a:lnTo>
                    <a:pt x="8" y="44"/>
                  </a:lnTo>
                  <a:lnTo>
                    <a:pt x="7" y="41"/>
                  </a:lnTo>
                  <a:lnTo>
                    <a:pt x="4" y="33"/>
                  </a:lnTo>
                  <a:cubicBezTo>
                    <a:pt x="4" y="33"/>
                    <a:pt x="4" y="32"/>
                    <a:pt x="4" y="32"/>
                  </a:cubicBezTo>
                  <a:lnTo>
                    <a:pt x="0" y="3"/>
                  </a:lnTo>
                  <a:lnTo>
                    <a:pt x="15" y="0"/>
                  </a:lnTo>
                  <a:lnTo>
                    <a:pt x="19" y="29"/>
                  </a:lnTo>
                  <a:lnTo>
                    <a:pt x="19" y="28"/>
                  </a:lnTo>
                  <a:lnTo>
                    <a:pt x="22" y="36"/>
                  </a:lnTo>
                  <a:lnTo>
                    <a:pt x="23" y="39"/>
                  </a:lnTo>
                  <a:cubicBezTo>
                    <a:pt x="23" y="39"/>
                    <a:pt x="23" y="40"/>
                    <a:pt x="23" y="41"/>
                  </a:cubicBezTo>
                  <a:lnTo>
                    <a:pt x="24" y="50"/>
                  </a:lnTo>
                  <a:lnTo>
                    <a:pt x="21" y="44"/>
                  </a:lnTo>
                  <a:lnTo>
                    <a:pt x="31" y="51"/>
                  </a:lnTo>
                  <a:lnTo>
                    <a:pt x="30" y="50"/>
                  </a:lnTo>
                  <a:lnTo>
                    <a:pt x="41" y="55"/>
                  </a:lnTo>
                  <a:lnTo>
                    <a:pt x="46" y="57"/>
                  </a:lnTo>
                  <a:cubicBezTo>
                    <a:pt x="47" y="57"/>
                    <a:pt x="48" y="58"/>
                    <a:pt x="48" y="58"/>
                  </a:cubicBezTo>
                  <a:lnTo>
                    <a:pt x="52" y="61"/>
                  </a:lnTo>
                  <a:lnTo>
                    <a:pt x="61" y="66"/>
                  </a:lnTo>
                  <a:lnTo>
                    <a:pt x="71" y="71"/>
                  </a:lnTo>
                  <a:cubicBezTo>
                    <a:pt x="71" y="72"/>
                    <a:pt x="72" y="72"/>
                    <a:pt x="72" y="72"/>
                  </a:cubicBezTo>
                  <a:lnTo>
                    <a:pt x="76" y="75"/>
                  </a:lnTo>
                  <a:lnTo>
                    <a:pt x="67" y="8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 name="Freeform 33"/>
            <p:cNvSpPr>
              <a:spLocks/>
            </p:cNvSpPr>
            <p:nvPr/>
          </p:nvSpPr>
          <p:spPr bwMode="auto">
            <a:xfrm>
              <a:off x="6678613" y="5827713"/>
              <a:ext cx="39688"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8" y="52"/>
                  </a:moveTo>
                  <a:cubicBezTo>
                    <a:pt x="58" y="45"/>
                    <a:pt x="64" y="32"/>
                    <a:pt x="64" y="32"/>
                  </a:cubicBezTo>
                  <a:cubicBezTo>
                    <a:pt x="58" y="13"/>
                    <a:pt x="26" y="0"/>
                    <a:pt x="13" y="26"/>
                  </a:cubicBezTo>
                  <a:cubicBezTo>
                    <a:pt x="0" y="45"/>
                    <a:pt x="13" y="58"/>
                    <a:pt x="32" y="58"/>
                  </a:cubicBezTo>
                  <a:cubicBezTo>
                    <a:pt x="39" y="64"/>
                    <a:pt x="52" y="64"/>
                    <a:pt x="58" y="5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 name="Freeform 34"/>
            <p:cNvSpPr>
              <a:spLocks noEditPoints="1"/>
            </p:cNvSpPr>
            <p:nvPr/>
          </p:nvSpPr>
          <p:spPr bwMode="auto">
            <a:xfrm>
              <a:off x="6683375" y="5835651"/>
              <a:ext cx="44450" cy="428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2147483647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2147483647 w 73"/>
                <a:gd name="T51" fmla="*/ 2147483647 h 67"/>
                <a:gd name="T52" fmla="*/ 2147483647 w 73"/>
                <a:gd name="T53" fmla="*/ 2147483647 h 67"/>
                <a:gd name="T54" fmla="*/ 2147483647 w 73"/>
                <a:gd name="T55" fmla="*/ 2147483647 h 67"/>
                <a:gd name="T56" fmla="*/ 2147483647 w 73"/>
                <a:gd name="T57" fmla="*/ 2147483647 h 67"/>
                <a:gd name="T58" fmla="*/ 2147483647 w 73"/>
                <a:gd name="T59" fmla="*/ 2147483647 h 67"/>
                <a:gd name="T60" fmla="*/ 2147483647 w 73"/>
                <a:gd name="T61" fmla="*/ 2147483647 h 67"/>
                <a:gd name="T62" fmla="*/ 2147483647 w 73"/>
                <a:gd name="T63" fmla="*/ 2147483647 h 67"/>
                <a:gd name="T64" fmla="*/ 2147483647 w 73"/>
                <a:gd name="T65" fmla="*/ 2147483647 h 67"/>
                <a:gd name="T66" fmla="*/ 2147483647 w 73"/>
                <a:gd name="T67" fmla="*/ 0 h 67"/>
                <a:gd name="T68" fmla="*/ 2147483647 w 73"/>
                <a:gd name="T69" fmla="*/ 2147483647 h 67"/>
                <a:gd name="T70" fmla="*/ 2147483647 w 73"/>
                <a:gd name="T71" fmla="*/ 2147483647 h 67"/>
                <a:gd name="T72" fmla="*/ 2147483647 w 73"/>
                <a:gd name="T73" fmla="*/ 2147483647 h 67"/>
                <a:gd name="T74" fmla="*/ 2147483647 w 73"/>
                <a:gd name="T75" fmla="*/ 2147483647 h 67"/>
                <a:gd name="T76" fmla="*/ 2147483647 w 73"/>
                <a:gd name="T77" fmla="*/ 2147483647 h 67"/>
                <a:gd name="T78" fmla="*/ 2147483647 w 73"/>
                <a:gd name="T79" fmla="*/ 2147483647 h 67"/>
                <a:gd name="T80" fmla="*/ 2147483647 w 73"/>
                <a:gd name="T81" fmla="*/ 2147483647 h 67"/>
                <a:gd name="T82" fmla="*/ 2147483647 w 73"/>
                <a:gd name="T83" fmla="*/ 2147483647 h 67"/>
                <a:gd name="T84" fmla="*/ 2147483647 w 73"/>
                <a:gd name="T85" fmla="*/ 2147483647 h 67"/>
                <a:gd name="T86" fmla="*/ 2147483647 w 73"/>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67"/>
                <a:gd name="T134" fmla="*/ 73 w 73"/>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67">
                  <a:moveTo>
                    <a:pt x="54" y="42"/>
                  </a:moveTo>
                  <a:lnTo>
                    <a:pt x="51" y="47"/>
                  </a:lnTo>
                  <a:lnTo>
                    <a:pt x="54" y="34"/>
                  </a:lnTo>
                  <a:cubicBezTo>
                    <a:pt x="54" y="33"/>
                    <a:pt x="54" y="33"/>
                    <a:pt x="54" y="32"/>
                  </a:cubicBezTo>
                  <a:lnTo>
                    <a:pt x="57" y="25"/>
                  </a:lnTo>
                  <a:lnTo>
                    <a:pt x="58" y="33"/>
                  </a:lnTo>
                  <a:lnTo>
                    <a:pt x="49" y="20"/>
                  </a:lnTo>
                  <a:lnTo>
                    <a:pt x="52" y="23"/>
                  </a:lnTo>
                  <a:lnTo>
                    <a:pt x="38" y="16"/>
                  </a:lnTo>
                  <a:lnTo>
                    <a:pt x="42" y="16"/>
                  </a:lnTo>
                  <a:lnTo>
                    <a:pt x="27" y="17"/>
                  </a:lnTo>
                  <a:lnTo>
                    <a:pt x="32" y="15"/>
                  </a:lnTo>
                  <a:lnTo>
                    <a:pt x="19" y="28"/>
                  </a:lnTo>
                  <a:lnTo>
                    <a:pt x="21" y="25"/>
                  </a:lnTo>
                  <a:lnTo>
                    <a:pt x="16" y="38"/>
                  </a:lnTo>
                  <a:lnTo>
                    <a:pt x="16" y="33"/>
                  </a:lnTo>
                  <a:lnTo>
                    <a:pt x="19" y="43"/>
                  </a:lnTo>
                  <a:lnTo>
                    <a:pt x="15" y="38"/>
                  </a:lnTo>
                  <a:lnTo>
                    <a:pt x="36" y="47"/>
                  </a:lnTo>
                  <a:lnTo>
                    <a:pt x="48" y="51"/>
                  </a:lnTo>
                  <a:lnTo>
                    <a:pt x="41" y="52"/>
                  </a:lnTo>
                  <a:lnTo>
                    <a:pt x="54" y="42"/>
                  </a:lnTo>
                  <a:close/>
                  <a:moveTo>
                    <a:pt x="50" y="65"/>
                  </a:moveTo>
                  <a:cubicBezTo>
                    <a:pt x="48" y="66"/>
                    <a:pt x="46" y="67"/>
                    <a:pt x="43" y="66"/>
                  </a:cubicBezTo>
                  <a:lnTo>
                    <a:pt x="29" y="62"/>
                  </a:lnTo>
                  <a:lnTo>
                    <a:pt x="8" y="53"/>
                  </a:lnTo>
                  <a:cubicBezTo>
                    <a:pt x="6" y="52"/>
                    <a:pt x="4" y="50"/>
                    <a:pt x="4" y="48"/>
                  </a:cubicBezTo>
                  <a:lnTo>
                    <a:pt x="1" y="38"/>
                  </a:lnTo>
                  <a:cubicBezTo>
                    <a:pt x="0" y="36"/>
                    <a:pt x="0" y="34"/>
                    <a:pt x="1" y="33"/>
                  </a:cubicBezTo>
                  <a:lnTo>
                    <a:pt x="6" y="20"/>
                  </a:lnTo>
                  <a:cubicBezTo>
                    <a:pt x="6" y="19"/>
                    <a:pt x="7" y="18"/>
                    <a:pt x="8" y="17"/>
                  </a:cubicBezTo>
                  <a:lnTo>
                    <a:pt x="21" y="4"/>
                  </a:lnTo>
                  <a:cubicBezTo>
                    <a:pt x="22" y="2"/>
                    <a:pt x="24" y="2"/>
                    <a:pt x="26" y="1"/>
                  </a:cubicBezTo>
                  <a:lnTo>
                    <a:pt x="41" y="0"/>
                  </a:lnTo>
                  <a:cubicBezTo>
                    <a:pt x="42" y="0"/>
                    <a:pt x="44" y="1"/>
                    <a:pt x="45" y="1"/>
                  </a:cubicBezTo>
                  <a:lnTo>
                    <a:pt x="59" y="8"/>
                  </a:lnTo>
                  <a:cubicBezTo>
                    <a:pt x="60" y="9"/>
                    <a:pt x="61" y="10"/>
                    <a:pt x="62" y="11"/>
                  </a:cubicBezTo>
                  <a:lnTo>
                    <a:pt x="71" y="24"/>
                  </a:lnTo>
                  <a:cubicBezTo>
                    <a:pt x="73" y="26"/>
                    <a:pt x="73" y="29"/>
                    <a:pt x="72" y="32"/>
                  </a:cubicBezTo>
                  <a:lnTo>
                    <a:pt x="69" y="39"/>
                  </a:lnTo>
                  <a:lnTo>
                    <a:pt x="69" y="37"/>
                  </a:lnTo>
                  <a:lnTo>
                    <a:pt x="66" y="50"/>
                  </a:lnTo>
                  <a:cubicBezTo>
                    <a:pt x="66" y="52"/>
                    <a:pt x="65" y="54"/>
                    <a:pt x="63" y="55"/>
                  </a:cubicBezTo>
                  <a:lnTo>
                    <a:pt x="50" y="6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 name="Freeform 35"/>
            <p:cNvSpPr>
              <a:spLocks/>
            </p:cNvSpPr>
            <p:nvPr/>
          </p:nvSpPr>
          <p:spPr bwMode="auto">
            <a:xfrm>
              <a:off x="6064250" y="5799138"/>
              <a:ext cx="50800" cy="58738"/>
            </a:xfrm>
            <a:custGeom>
              <a:avLst/>
              <a:gdLst>
                <a:gd name="T0" fmla="*/ 2147483647 w 83"/>
                <a:gd name="T1" fmla="*/ 0 h 92"/>
                <a:gd name="T2" fmla="*/ 2147483647 w 83"/>
                <a:gd name="T3" fmla="*/ 2147483647 h 92"/>
                <a:gd name="T4" fmla="*/ 2147483647 w 83"/>
                <a:gd name="T5" fmla="*/ 2147483647 h 92"/>
                <a:gd name="T6" fmla="*/ 2147483647 w 83"/>
                <a:gd name="T7" fmla="*/ 2147483647 h 92"/>
                <a:gd name="T8" fmla="*/ 2147483647 w 83"/>
                <a:gd name="T9" fmla="*/ 2147483647 h 92"/>
                <a:gd name="T10" fmla="*/ 2147483647 w 83"/>
                <a:gd name="T11" fmla="*/ 2147483647 h 92"/>
                <a:gd name="T12" fmla="*/ 2147483647 w 83"/>
                <a:gd name="T13" fmla="*/ 2147483647 h 92"/>
                <a:gd name="T14" fmla="*/ 2147483647 w 83"/>
                <a:gd name="T15" fmla="*/ 2147483647 h 92"/>
                <a:gd name="T16" fmla="*/ 2147483647 w 83"/>
                <a:gd name="T17" fmla="*/ 2147483647 h 92"/>
                <a:gd name="T18" fmla="*/ 2147483647 w 83"/>
                <a:gd name="T19" fmla="*/ 2147483647 h 92"/>
                <a:gd name="T20" fmla="*/ 2147483647 w 83"/>
                <a:gd name="T21" fmla="*/ 2147483647 h 92"/>
                <a:gd name="T22" fmla="*/ 2147483647 w 83"/>
                <a:gd name="T23" fmla="*/ 2147483647 h 92"/>
                <a:gd name="T24" fmla="*/ 2147483647 w 83"/>
                <a:gd name="T25" fmla="*/ 2147483647 h 92"/>
                <a:gd name="T26" fmla="*/ 2147483647 w 83"/>
                <a:gd name="T27" fmla="*/ 2147483647 h 92"/>
                <a:gd name="T28" fmla="*/ 2147483647 w 83"/>
                <a:gd name="T29" fmla="*/ 2147483647 h 92"/>
                <a:gd name="T30" fmla="*/ 2147483647 w 83"/>
                <a:gd name="T31" fmla="*/ 2147483647 h 92"/>
                <a:gd name="T32" fmla="*/ 0 w 83"/>
                <a:gd name="T33" fmla="*/ 2147483647 h 92"/>
                <a:gd name="T34" fmla="*/ 2147483647 w 83"/>
                <a:gd name="T35" fmla="*/ 2147483647 h 92"/>
                <a:gd name="T36" fmla="*/ 2147483647 w 83"/>
                <a:gd name="T37" fmla="*/ 2147483647 h 92"/>
                <a:gd name="T38" fmla="*/ 2147483647 w 83"/>
                <a:gd name="T39" fmla="*/ 2147483647 h 92"/>
                <a:gd name="T40" fmla="*/ 2147483647 w 83"/>
                <a:gd name="T41" fmla="*/ 2147483647 h 92"/>
                <a:gd name="T42" fmla="*/ 2147483647 w 83"/>
                <a:gd name="T43" fmla="*/ 2147483647 h 92"/>
                <a:gd name="T44" fmla="*/ 2147483647 w 83"/>
                <a:gd name="T45" fmla="*/ 2147483647 h 92"/>
                <a:gd name="T46" fmla="*/ 2147483647 w 83"/>
                <a:gd name="T47" fmla="*/ 2147483647 h 92"/>
                <a:gd name="T48" fmla="*/ 2147483647 w 83"/>
                <a:gd name="T49" fmla="*/ 2147483647 h 92"/>
                <a:gd name="T50" fmla="*/ 2147483647 w 83"/>
                <a:gd name="T51" fmla="*/ 2147483647 h 92"/>
                <a:gd name="T52" fmla="*/ 2147483647 w 83"/>
                <a:gd name="T53" fmla="*/ 2147483647 h 92"/>
                <a:gd name="T54" fmla="*/ 2147483647 w 83"/>
                <a:gd name="T55" fmla="*/ 2147483647 h 92"/>
                <a:gd name="T56" fmla="*/ 2147483647 w 83"/>
                <a:gd name="T57" fmla="*/ 2147483647 h 92"/>
                <a:gd name="T58" fmla="*/ 2147483647 w 83"/>
                <a:gd name="T59" fmla="*/ 2147483647 h 92"/>
                <a:gd name="T60" fmla="*/ 2147483647 w 83"/>
                <a:gd name="T61" fmla="*/ 2147483647 h 92"/>
                <a:gd name="T62" fmla="*/ 2147483647 w 83"/>
                <a:gd name="T63" fmla="*/ 2147483647 h 92"/>
                <a:gd name="T64" fmla="*/ 2147483647 w 8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2"/>
                <a:gd name="T101" fmla="*/ 83 w 8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2">
                  <a:moveTo>
                    <a:pt x="47" y="0"/>
                  </a:moveTo>
                  <a:lnTo>
                    <a:pt x="52" y="8"/>
                  </a:lnTo>
                  <a:lnTo>
                    <a:pt x="62" y="24"/>
                  </a:lnTo>
                  <a:lnTo>
                    <a:pt x="72" y="42"/>
                  </a:lnTo>
                  <a:lnTo>
                    <a:pt x="76" y="48"/>
                  </a:lnTo>
                  <a:cubicBezTo>
                    <a:pt x="76" y="48"/>
                    <a:pt x="77" y="49"/>
                    <a:pt x="77" y="49"/>
                  </a:cubicBezTo>
                  <a:lnTo>
                    <a:pt x="81" y="58"/>
                  </a:lnTo>
                  <a:cubicBezTo>
                    <a:pt x="81" y="59"/>
                    <a:pt x="81" y="60"/>
                    <a:pt x="81" y="60"/>
                  </a:cubicBezTo>
                  <a:lnTo>
                    <a:pt x="82" y="67"/>
                  </a:lnTo>
                  <a:cubicBezTo>
                    <a:pt x="83" y="70"/>
                    <a:pt x="82" y="72"/>
                    <a:pt x="81" y="74"/>
                  </a:cubicBezTo>
                  <a:lnTo>
                    <a:pt x="76" y="80"/>
                  </a:lnTo>
                  <a:cubicBezTo>
                    <a:pt x="75" y="81"/>
                    <a:pt x="73" y="82"/>
                    <a:pt x="71" y="82"/>
                  </a:cubicBezTo>
                  <a:lnTo>
                    <a:pt x="63" y="84"/>
                  </a:lnTo>
                  <a:lnTo>
                    <a:pt x="45" y="87"/>
                  </a:lnTo>
                  <a:lnTo>
                    <a:pt x="22" y="90"/>
                  </a:lnTo>
                  <a:lnTo>
                    <a:pt x="1" y="92"/>
                  </a:lnTo>
                  <a:lnTo>
                    <a:pt x="0" y="76"/>
                  </a:lnTo>
                  <a:lnTo>
                    <a:pt x="19" y="75"/>
                  </a:lnTo>
                  <a:lnTo>
                    <a:pt x="42" y="72"/>
                  </a:lnTo>
                  <a:lnTo>
                    <a:pt x="60" y="69"/>
                  </a:lnTo>
                  <a:lnTo>
                    <a:pt x="68" y="67"/>
                  </a:lnTo>
                  <a:lnTo>
                    <a:pt x="63" y="69"/>
                  </a:lnTo>
                  <a:lnTo>
                    <a:pt x="68" y="63"/>
                  </a:lnTo>
                  <a:lnTo>
                    <a:pt x="67" y="70"/>
                  </a:lnTo>
                  <a:lnTo>
                    <a:pt x="66" y="63"/>
                  </a:lnTo>
                  <a:lnTo>
                    <a:pt x="66" y="65"/>
                  </a:lnTo>
                  <a:lnTo>
                    <a:pt x="62" y="56"/>
                  </a:lnTo>
                  <a:lnTo>
                    <a:pt x="63" y="57"/>
                  </a:lnTo>
                  <a:lnTo>
                    <a:pt x="57" y="49"/>
                  </a:lnTo>
                  <a:lnTo>
                    <a:pt x="49" y="33"/>
                  </a:lnTo>
                  <a:lnTo>
                    <a:pt x="39" y="17"/>
                  </a:lnTo>
                  <a:lnTo>
                    <a:pt x="34" y="9"/>
                  </a:lnTo>
                  <a:lnTo>
                    <a:pt x="47"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 name="Freeform 36"/>
            <p:cNvSpPr>
              <a:spLocks/>
            </p:cNvSpPr>
            <p:nvPr/>
          </p:nvSpPr>
          <p:spPr bwMode="auto">
            <a:xfrm>
              <a:off x="6053138" y="5789613"/>
              <a:ext cx="53975" cy="68263"/>
            </a:xfrm>
            <a:custGeom>
              <a:avLst/>
              <a:gdLst>
                <a:gd name="T0" fmla="*/ 2147483647 w 86"/>
                <a:gd name="T1" fmla="*/ 0 h 106"/>
                <a:gd name="T2" fmla="*/ 2147483647 w 86"/>
                <a:gd name="T3" fmla="*/ 2147483647 h 106"/>
                <a:gd name="T4" fmla="*/ 2147483647 w 86"/>
                <a:gd name="T5" fmla="*/ 2147483647 h 106"/>
                <a:gd name="T6" fmla="*/ 2147483647 w 86"/>
                <a:gd name="T7" fmla="*/ 2147483647 h 106"/>
                <a:gd name="T8" fmla="*/ 2147483647 w 86"/>
                <a:gd name="T9" fmla="*/ 2147483647 h 106"/>
                <a:gd name="T10" fmla="*/ 2147483647 w 86"/>
                <a:gd name="T11" fmla="*/ 2147483647 h 106"/>
                <a:gd name="T12" fmla="*/ 2147483647 w 86"/>
                <a:gd name="T13" fmla="*/ 2147483647 h 106"/>
                <a:gd name="T14" fmla="*/ 2147483647 w 86"/>
                <a:gd name="T15" fmla="*/ 2147483647 h 106"/>
                <a:gd name="T16" fmla="*/ 2147483647 w 86"/>
                <a:gd name="T17" fmla="*/ 2147483647 h 106"/>
                <a:gd name="T18" fmla="*/ 2147483647 w 86"/>
                <a:gd name="T19" fmla="*/ 2147483647 h 106"/>
                <a:gd name="T20" fmla="*/ 2147483647 w 86"/>
                <a:gd name="T21" fmla="*/ 2147483647 h 106"/>
                <a:gd name="T22" fmla="*/ 2147483647 w 86"/>
                <a:gd name="T23" fmla="*/ 2147483647 h 106"/>
                <a:gd name="T24" fmla="*/ 2147483647 w 86"/>
                <a:gd name="T25" fmla="*/ 2147483647 h 106"/>
                <a:gd name="T26" fmla="*/ 2147483647 w 86"/>
                <a:gd name="T27" fmla="*/ 2147483647 h 106"/>
                <a:gd name="T28" fmla="*/ 2147483647 w 86"/>
                <a:gd name="T29" fmla="*/ 2147483647 h 106"/>
                <a:gd name="T30" fmla="*/ 2147483647 w 86"/>
                <a:gd name="T31" fmla="*/ 2147483647 h 106"/>
                <a:gd name="T32" fmla="*/ 2147483647 w 86"/>
                <a:gd name="T33" fmla="*/ 2147483647 h 106"/>
                <a:gd name="T34" fmla="*/ 2147483647 w 86"/>
                <a:gd name="T35" fmla="*/ 2147483647 h 106"/>
                <a:gd name="T36" fmla="*/ 0 w 86"/>
                <a:gd name="T37" fmla="*/ 2147483647 h 106"/>
                <a:gd name="T38" fmla="*/ 2147483647 w 86"/>
                <a:gd name="T39" fmla="*/ 2147483647 h 106"/>
                <a:gd name="T40" fmla="*/ 2147483647 w 86"/>
                <a:gd name="T41" fmla="*/ 2147483647 h 106"/>
                <a:gd name="T42" fmla="*/ 2147483647 w 86"/>
                <a:gd name="T43" fmla="*/ 2147483647 h 106"/>
                <a:gd name="T44" fmla="*/ 2147483647 w 86"/>
                <a:gd name="T45" fmla="*/ 2147483647 h 106"/>
                <a:gd name="T46" fmla="*/ 2147483647 w 86"/>
                <a:gd name="T47" fmla="*/ 2147483647 h 106"/>
                <a:gd name="T48" fmla="*/ 2147483647 w 86"/>
                <a:gd name="T49" fmla="*/ 2147483647 h 106"/>
                <a:gd name="T50" fmla="*/ 2147483647 w 86"/>
                <a:gd name="T51" fmla="*/ 2147483647 h 106"/>
                <a:gd name="T52" fmla="*/ 2147483647 w 86"/>
                <a:gd name="T53" fmla="*/ 2147483647 h 106"/>
                <a:gd name="T54" fmla="*/ 2147483647 w 86"/>
                <a:gd name="T55" fmla="*/ 2147483647 h 106"/>
                <a:gd name="T56" fmla="*/ 2147483647 w 86"/>
                <a:gd name="T57" fmla="*/ 2147483647 h 106"/>
                <a:gd name="T58" fmla="*/ 2147483647 w 86"/>
                <a:gd name="T59" fmla="*/ 2147483647 h 106"/>
                <a:gd name="T60" fmla="*/ 2147483647 w 86"/>
                <a:gd name="T61" fmla="*/ 2147483647 h 106"/>
                <a:gd name="T62" fmla="*/ 2147483647 w 86"/>
                <a:gd name="T63" fmla="*/ 2147483647 h 106"/>
                <a:gd name="T64" fmla="*/ 2147483647 w 86"/>
                <a:gd name="T65" fmla="*/ 2147483647 h 106"/>
                <a:gd name="T66" fmla="*/ 2147483647 w 86"/>
                <a:gd name="T67" fmla="*/ 2147483647 h 106"/>
                <a:gd name="T68" fmla="*/ 2147483647 w 86"/>
                <a:gd name="T69" fmla="*/ 2147483647 h 106"/>
                <a:gd name="T70" fmla="*/ 2147483647 w 8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06"/>
                <a:gd name="T110" fmla="*/ 86 w 8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06">
                  <a:moveTo>
                    <a:pt x="55" y="0"/>
                  </a:moveTo>
                  <a:lnTo>
                    <a:pt x="56" y="3"/>
                  </a:lnTo>
                  <a:lnTo>
                    <a:pt x="56" y="2"/>
                  </a:lnTo>
                  <a:lnTo>
                    <a:pt x="60" y="10"/>
                  </a:lnTo>
                  <a:lnTo>
                    <a:pt x="70" y="35"/>
                  </a:lnTo>
                  <a:lnTo>
                    <a:pt x="79" y="61"/>
                  </a:lnTo>
                  <a:lnTo>
                    <a:pt x="83" y="68"/>
                  </a:lnTo>
                  <a:cubicBezTo>
                    <a:pt x="83" y="68"/>
                    <a:pt x="83" y="69"/>
                    <a:pt x="83" y="69"/>
                  </a:cubicBezTo>
                  <a:lnTo>
                    <a:pt x="84" y="72"/>
                  </a:lnTo>
                  <a:lnTo>
                    <a:pt x="82" y="69"/>
                  </a:lnTo>
                  <a:lnTo>
                    <a:pt x="83" y="70"/>
                  </a:lnTo>
                  <a:cubicBezTo>
                    <a:pt x="85" y="71"/>
                    <a:pt x="86" y="74"/>
                    <a:pt x="85" y="76"/>
                  </a:cubicBezTo>
                  <a:cubicBezTo>
                    <a:pt x="85" y="78"/>
                    <a:pt x="84" y="81"/>
                    <a:pt x="82" y="82"/>
                  </a:cubicBezTo>
                  <a:lnTo>
                    <a:pt x="75" y="87"/>
                  </a:lnTo>
                  <a:cubicBezTo>
                    <a:pt x="74" y="88"/>
                    <a:pt x="74" y="88"/>
                    <a:pt x="73" y="88"/>
                  </a:cubicBezTo>
                  <a:lnTo>
                    <a:pt x="66" y="90"/>
                  </a:lnTo>
                  <a:lnTo>
                    <a:pt x="49" y="95"/>
                  </a:lnTo>
                  <a:lnTo>
                    <a:pt x="3" y="106"/>
                  </a:lnTo>
                  <a:lnTo>
                    <a:pt x="0" y="91"/>
                  </a:lnTo>
                  <a:lnTo>
                    <a:pt x="44" y="80"/>
                  </a:lnTo>
                  <a:lnTo>
                    <a:pt x="61" y="75"/>
                  </a:lnTo>
                  <a:lnTo>
                    <a:pt x="68" y="73"/>
                  </a:lnTo>
                  <a:lnTo>
                    <a:pt x="66" y="74"/>
                  </a:lnTo>
                  <a:lnTo>
                    <a:pt x="73" y="69"/>
                  </a:lnTo>
                  <a:lnTo>
                    <a:pt x="72" y="81"/>
                  </a:lnTo>
                  <a:lnTo>
                    <a:pt x="71" y="80"/>
                  </a:lnTo>
                  <a:cubicBezTo>
                    <a:pt x="70" y="79"/>
                    <a:pt x="69" y="78"/>
                    <a:pt x="69" y="77"/>
                  </a:cubicBezTo>
                  <a:lnTo>
                    <a:pt x="68" y="74"/>
                  </a:lnTo>
                  <a:lnTo>
                    <a:pt x="68" y="75"/>
                  </a:lnTo>
                  <a:lnTo>
                    <a:pt x="64" y="66"/>
                  </a:lnTo>
                  <a:lnTo>
                    <a:pt x="55" y="41"/>
                  </a:lnTo>
                  <a:lnTo>
                    <a:pt x="45" y="17"/>
                  </a:lnTo>
                  <a:lnTo>
                    <a:pt x="41" y="9"/>
                  </a:lnTo>
                  <a:cubicBezTo>
                    <a:pt x="41" y="9"/>
                    <a:pt x="41" y="8"/>
                    <a:pt x="41" y="8"/>
                  </a:cubicBezTo>
                  <a:lnTo>
                    <a:pt x="40" y="5"/>
                  </a:lnTo>
                  <a:lnTo>
                    <a:pt x="55"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 name="Freeform 37"/>
            <p:cNvSpPr>
              <a:spLocks/>
            </p:cNvSpPr>
            <p:nvPr/>
          </p:nvSpPr>
          <p:spPr bwMode="auto">
            <a:xfrm>
              <a:off x="6048375" y="576580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0 60000 65536"/>
                <a:gd name="T11" fmla="*/ 0 60000 65536"/>
                <a:gd name="T12" fmla="*/ 0 60000 65536"/>
                <a:gd name="T13" fmla="*/ 0 60000 65536"/>
                <a:gd name="T14" fmla="*/ 0 60000 65536"/>
                <a:gd name="T15" fmla="*/ 0 w 96"/>
                <a:gd name="T16" fmla="*/ 0 h 80"/>
                <a:gd name="T17" fmla="*/ 96 w 96"/>
                <a:gd name="T18" fmla="*/ 80 h 80"/>
              </a:gdLst>
              <a:ahLst/>
              <a:cxnLst>
                <a:cxn ang="T10">
                  <a:pos x="T0" y="T1"/>
                </a:cxn>
                <a:cxn ang="T11">
                  <a:pos x="T2" y="T3"/>
                </a:cxn>
                <a:cxn ang="T12">
                  <a:pos x="T4" y="T5"/>
                </a:cxn>
                <a:cxn ang="T13">
                  <a:pos x="T6" y="T7"/>
                </a:cxn>
                <a:cxn ang="T14">
                  <a:pos x="T8" y="T9"/>
                </a:cxn>
              </a:cxnLst>
              <a:rect l="T15" t="T16" r="T17" b="T18"/>
              <a:pathLst>
                <a:path w="96" h="80">
                  <a:moveTo>
                    <a:pt x="84" y="22"/>
                  </a:moveTo>
                  <a:cubicBezTo>
                    <a:pt x="78" y="15"/>
                    <a:pt x="72" y="8"/>
                    <a:pt x="66" y="8"/>
                  </a:cubicBezTo>
                  <a:cubicBezTo>
                    <a:pt x="42" y="0"/>
                    <a:pt x="0" y="22"/>
                    <a:pt x="12" y="59"/>
                  </a:cubicBezTo>
                  <a:cubicBezTo>
                    <a:pt x="24" y="80"/>
                    <a:pt x="54" y="73"/>
                    <a:pt x="72" y="59"/>
                  </a:cubicBezTo>
                  <a:cubicBezTo>
                    <a:pt x="78" y="51"/>
                    <a:pt x="96" y="37"/>
                    <a:pt x="84" y="2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 name="Freeform 38"/>
            <p:cNvSpPr>
              <a:spLocks noEditPoints="1"/>
            </p:cNvSpPr>
            <p:nvPr/>
          </p:nvSpPr>
          <p:spPr bwMode="auto">
            <a:xfrm>
              <a:off x="6056313" y="5770563"/>
              <a:ext cx="57150" cy="52388"/>
            </a:xfrm>
            <a:custGeom>
              <a:avLst/>
              <a:gdLst>
                <a:gd name="T0" fmla="*/ 2147483647 w 93"/>
                <a:gd name="T1" fmla="*/ 2147483647 h 82"/>
                <a:gd name="T2" fmla="*/ 2147483647 w 93"/>
                <a:gd name="T3" fmla="*/ 2147483647 h 82"/>
                <a:gd name="T4" fmla="*/ 2147483647 w 93"/>
                <a:gd name="T5" fmla="*/ 2147483647 h 82"/>
                <a:gd name="T6" fmla="*/ 2147483647 w 93"/>
                <a:gd name="T7" fmla="*/ 2147483647 h 82"/>
                <a:gd name="T8" fmla="*/ 2147483647 w 93"/>
                <a:gd name="T9" fmla="*/ 2147483647 h 82"/>
                <a:gd name="T10" fmla="*/ 2147483647 w 93"/>
                <a:gd name="T11" fmla="*/ 2147483647 h 82"/>
                <a:gd name="T12" fmla="*/ 2147483647 w 93"/>
                <a:gd name="T13" fmla="*/ 2147483647 h 82"/>
                <a:gd name="T14" fmla="*/ 2147483647 w 93"/>
                <a:gd name="T15" fmla="*/ 2147483647 h 82"/>
                <a:gd name="T16" fmla="*/ 2147483647 w 93"/>
                <a:gd name="T17" fmla="*/ 2147483647 h 82"/>
                <a:gd name="T18" fmla="*/ 2147483647 w 93"/>
                <a:gd name="T19" fmla="*/ 2147483647 h 82"/>
                <a:gd name="T20" fmla="*/ 2147483647 w 93"/>
                <a:gd name="T21" fmla="*/ 2147483647 h 82"/>
                <a:gd name="T22" fmla="*/ 2147483647 w 93"/>
                <a:gd name="T23" fmla="*/ 2147483647 h 82"/>
                <a:gd name="T24" fmla="*/ 2147483647 w 93"/>
                <a:gd name="T25" fmla="*/ 2147483647 h 82"/>
                <a:gd name="T26" fmla="*/ 2147483647 w 93"/>
                <a:gd name="T27" fmla="*/ 2147483647 h 82"/>
                <a:gd name="T28" fmla="*/ 2147483647 w 93"/>
                <a:gd name="T29" fmla="*/ 2147483647 h 82"/>
                <a:gd name="T30" fmla="*/ 2147483647 w 93"/>
                <a:gd name="T31" fmla="*/ 2147483647 h 82"/>
                <a:gd name="T32" fmla="*/ 2147483647 w 93"/>
                <a:gd name="T33" fmla="*/ 2147483647 h 82"/>
                <a:gd name="T34" fmla="*/ 2147483647 w 93"/>
                <a:gd name="T35" fmla="*/ 2147483647 h 82"/>
                <a:gd name="T36" fmla="*/ 2147483647 w 93"/>
                <a:gd name="T37" fmla="*/ 2147483647 h 82"/>
                <a:gd name="T38" fmla="*/ 2147483647 w 93"/>
                <a:gd name="T39" fmla="*/ 2147483647 h 82"/>
                <a:gd name="T40" fmla="*/ 2147483647 w 93"/>
                <a:gd name="T41" fmla="*/ 2147483647 h 82"/>
                <a:gd name="T42" fmla="*/ 2147483647 w 93"/>
                <a:gd name="T43" fmla="*/ 2147483647 h 82"/>
                <a:gd name="T44" fmla="*/ 2147483647 w 93"/>
                <a:gd name="T45" fmla="*/ 2147483647 h 82"/>
                <a:gd name="T46" fmla="*/ 2147483647 w 93"/>
                <a:gd name="T47" fmla="*/ 2147483647 h 82"/>
                <a:gd name="T48" fmla="*/ 2147483647 w 93"/>
                <a:gd name="T49" fmla="*/ 2147483647 h 82"/>
                <a:gd name="T50" fmla="*/ 2147483647 w 93"/>
                <a:gd name="T51" fmla="*/ 2147483647 h 82"/>
                <a:gd name="T52" fmla="*/ 2147483647 w 93"/>
                <a:gd name="T53" fmla="*/ 2147483647 h 82"/>
                <a:gd name="T54" fmla="*/ 2147483647 w 93"/>
                <a:gd name="T55" fmla="*/ 2147483647 h 82"/>
                <a:gd name="T56" fmla="*/ 2147483647 w 93"/>
                <a:gd name="T57" fmla="*/ 2147483647 h 82"/>
                <a:gd name="T58" fmla="*/ 2147483647 w 93"/>
                <a:gd name="T59" fmla="*/ 2147483647 h 82"/>
                <a:gd name="T60" fmla="*/ 2147483647 w 93"/>
                <a:gd name="T61" fmla="*/ 2147483647 h 82"/>
                <a:gd name="T62" fmla="*/ 2147483647 w 93"/>
                <a:gd name="T63" fmla="*/ 2147483647 h 82"/>
                <a:gd name="T64" fmla="*/ 2147483647 w 93"/>
                <a:gd name="T65" fmla="*/ 2147483647 h 82"/>
                <a:gd name="T66" fmla="*/ 2147483647 w 93"/>
                <a:gd name="T67" fmla="*/ 2147483647 h 82"/>
                <a:gd name="T68" fmla="*/ 2147483647 w 93"/>
                <a:gd name="T69" fmla="*/ 2147483647 h 82"/>
                <a:gd name="T70" fmla="*/ 2147483647 w 93"/>
                <a:gd name="T71" fmla="*/ 2147483647 h 82"/>
                <a:gd name="T72" fmla="*/ 2147483647 w 93"/>
                <a:gd name="T73" fmla="*/ 2147483647 h 82"/>
                <a:gd name="T74" fmla="*/ 2147483647 w 93"/>
                <a:gd name="T75" fmla="*/ 2147483647 h 82"/>
                <a:gd name="T76" fmla="*/ 2147483647 w 93"/>
                <a:gd name="T77" fmla="*/ 2147483647 h 82"/>
                <a:gd name="T78" fmla="*/ 2147483647 w 93"/>
                <a:gd name="T79" fmla="*/ 2147483647 h 82"/>
                <a:gd name="T80" fmla="*/ 0 w 93"/>
                <a:gd name="T81" fmla="*/ 2147483647 h 82"/>
                <a:gd name="T82" fmla="*/ 0 w 93"/>
                <a:gd name="T83" fmla="*/ 2147483647 h 82"/>
                <a:gd name="T84" fmla="*/ 2147483647 w 93"/>
                <a:gd name="T85" fmla="*/ 2147483647 h 82"/>
                <a:gd name="T86" fmla="*/ 2147483647 w 93"/>
                <a:gd name="T87" fmla="*/ 2147483647 h 82"/>
                <a:gd name="T88" fmla="*/ 2147483647 w 93"/>
                <a:gd name="T89" fmla="*/ 2147483647 h 82"/>
                <a:gd name="T90" fmla="*/ 2147483647 w 93"/>
                <a:gd name="T91" fmla="*/ 2147483647 h 82"/>
                <a:gd name="T92" fmla="*/ 2147483647 w 93"/>
                <a:gd name="T93" fmla="*/ 0 h 82"/>
                <a:gd name="T94" fmla="*/ 2147483647 w 93"/>
                <a:gd name="T95" fmla="*/ 2147483647 h 82"/>
                <a:gd name="T96" fmla="*/ 2147483647 w 93"/>
                <a:gd name="T97" fmla="*/ 2147483647 h 82"/>
                <a:gd name="T98" fmla="*/ 2147483647 w 93"/>
                <a:gd name="T99" fmla="*/ 2147483647 h 82"/>
                <a:gd name="T100" fmla="*/ 2147483647 w 93"/>
                <a:gd name="T101" fmla="*/ 2147483647 h 82"/>
                <a:gd name="T102" fmla="*/ 2147483647 w 93"/>
                <a:gd name="T103" fmla="*/ 2147483647 h 82"/>
                <a:gd name="T104" fmla="*/ 2147483647 w 93"/>
                <a:gd name="T105" fmla="*/ 2147483647 h 82"/>
                <a:gd name="T106" fmla="*/ 2147483647 w 93"/>
                <a:gd name="T107" fmla="*/ 2147483647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82"/>
                <a:gd name="T164" fmla="*/ 93 w 93"/>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82">
                  <a:moveTo>
                    <a:pt x="73" y="26"/>
                  </a:moveTo>
                  <a:lnTo>
                    <a:pt x="75" y="29"/>
                  </a:lnTo>
                  <a:lnTo>
                    <a:pt x="66" y="19"/>
                  </a:lnTo>
                  <a:lnTo>
                    <a:pt x="68" y="21"/>
                  </a:lnTo>
                  <a:lnTo>
                    <a:pt x="59" y="17"/>
                  </a:lnTo>
                  <a:lnTo>
                    <a:pt x="62" y="17"/>
                  </a:lnTo>
                  <a:lnTo>
                    <a:pt x="42" y="16"/>
                  </a:lnTo>
                  <a:lnTo>
                    <a:pt x="46" y="16"/>
                  </a:lnTo>
                  <a:lnTo>
                    <a:pt x="26" y="26"/>
                  </a:lnTo>
                  <a:lnTo>
                    <a:pt x="29" y="24"/>
                  </a:lnTo>
                  <a:lnTo>
                    <a:pt x="15" y="41"/>
                  </a:lnTo>
                  <a:lnTo>
                    <a:pt x="16" y="35"/>
                  </a:lnTo>
                  <a:lnTo>
                    <a:pt x="16" y="60"/>
                  </a:lnTo>
                  <a:lnTo>
                    <a:pt x="14" y="55"/>
                  </a:lnTo>
                  <a:lnTo>
                    <a:pt x="26" y="66"/>
                  </a:lnTo>
                  <a:lnTo>
                    <a:pt x="21" y="64"/>
                  </a:lnTo>
                  <a:lnTo>
                    <a:pt x="37" y="66"/>
                  </a:lnTo>
                  <a:lnTo>
                    <a:pt x="35" y="66"/>
                  </a:lnTo>
                  <a:lnTo>
                    <a:pt x="52" y="62"/>
                  </a:lnTo>
                  <a:lnTo>
                    <a:pt x="49" y="63"/>
                  </a:lnTo>
                  <a:lnTo>
                    <a:pt x="64" y="54"/>
                  </a:lnTo>
                  <a:lnTo>
                    <a:pt x="62" y="55"/>
                  </a:lnTo>
                  <a:lnTo>
                    <a:pt x="75" y="39"/>
                  </a:lnTo>
                  <a:lnTo>
                    <a:pt x="74" y="42"/>
                  </a:lnTo>
                  <a:lnTo>
                    <a:pt x="77" y="32"/>
                  </a:lnTo>
                  <a:lnTo>
                    <a:pt x="77" y="37"/>
                  </a:lnTo>
                  <a:lnTo>
                    <a:pt x="73" y="26"/>
                  </a:lnTo>
                  <a:close/>
                  <a:moveTo>
                    <a:pt x="92" y="32"/>
                  </a:moveTo>
                  <a:cubicBezTo>
                    <a:pt x="93" y="33"/>
                    <a:pt x="93" y="35"/>
                    <a:pt x="92" y="37"/>
                  </a:cubicBezTo>
                  <a:lnTo>
                    <a:pt x="89" y="47"/>
                  </a:lnTo>
                  <a:cubicBezTo>
                    <a:pt x="89" y="48"/>
                    <a:pt x="88" y="49"/>
                    <a:pt x="88" y="50"/>
                  </a:cubicBezTo>
                  <a:lnTo>
                    <a:pt x="75" y="66"/>
                  </a:lnTo>
                  <a:cubicBezTo>
                    <a:pt x="74" y="66"/>
                    <a:pt x="73" y="67"/>
                    <a:pt x="73" y="67"/>
                  </a:cubicBezTo>
                  <a:lnTo>
                    <a:pt x="58" y="76"/>
                  </a:lnTo>
                  <a:cubicBezTo>
                    <a:pt x="57" y="77"/>
                    <a:pt x="56" y="77"/>
                    <a:pt x="55" y="77"/>
                  </a:cubicBezTo>
                  <a:lnTo>
                    <a:pt x="38" y="81"/>
                  </a:lnTo>
                  <a:cubicBezTo>
                    <a:pt x="37" y="81"/>
                    <a:pt x="36" y="82"/>
                    <a:pt x="35" y="81"/>
                  </a:cubicBezTo>
                  <a:lnTo>
                    <a:pt x="19" y="79"/>
                  </a:lnTo>
                  <a:cubicBezTo>
                    <a:pt x="18" y="79"/>
                    <a:pt x="16" y="78"/>
                    <a:pt x="15" y="77"/>
                  </a:cubicBezTo>
                  <a:lnTo>
                    <a:pt x="3" y="66"/>
                  </a:lnTo>
                  <a:cubicBezTo>
                    <a:pt x="1" y="65"/>
                    <a:pt x="0" y="63"/>
                    <a:pt x="0" y="60"/>
                  </a:cubicBezTo>
                  <a:lnTo>
                    <a:pt x="0" y="35"/>
                  </a:lnTo>
                  <a:cubicBezTo>
                    <a:pt x="0" y="34"/>
                    <a:pt x="1" y="32"/>
                    <a:pt x="2" y="30"/>
                  </a:cubicBezTo>
                  <a:lnTo>
                    <a:pt x="16" y="13"/>
                  </a:lnTo>
                  <a:cubicBezTo>
                    <a:pt x="17" y="13"/>
                    <a:pt x="18" y="12"/>
                    <a:pt x="19" y="11"/>
                  </a:cubicBezTo>
                  <a:lnTo>
                    <a:pt x="39" y="1"/>
                  </a:lnTo>
                  <a:cubicBezTo>
                    <a:pt x="40" y="1"/>
                    <a:pt x="41" y="0"/>
                    <a:pt x="43" y="0"/>
                  </a:cubicBezTo>
                  <a:lnTo>
                    <a:pt x="63" y="1"/>
                  </a:lnTo>
                  <a:cubicBezTo>
                    <a:pt x="64" y="2"/>
                    <a:pt x="65" y="2"/>
                    <a:pt x="66" y="2"/>
                  </a:cubicBezTo>
                  <a:lnTo>
                    <a:pt x="75" y="6"/>
                  </a:lnTo>
                  <a:cubicBezTo>
                    <a:pt x="76" y="7"/>
                    <a:pt x="77" y="7"/>
                    <a:pt x="77" y="8"/>
                  </a:cubicBezTo>
                  <a:lnTo>
                    <a:pt x="86" y="18"/>
                  </a:lnTo>
                  <a:cubicBezTo>
                    <a:pt x="87" y="19"/>
                    <a:pt x="88" y="20"/>
                    <a:pt x="88" y="21"/>
                  </a:cubicBezTo>
                  <a:lnTo>
                    <a:pt x="92"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 name="Freeform 39"/>
            <p:cNvSpPr>
              <a:spLocks/>
            </p:cNvSpPr>
            <p:nvPr/>
          </p:nvSpPr>
          <p:spPr bwMode="auto">
            <a:xfrm>
              <a:off x="6069013" y="575468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7" y="26"/>
                  </a:moveTo>
                  <a:cubicBezTo>
                    <a:pt x="32" y="13"/>
                    <a:pt x="22" y="13"/>
                    <a:pt x="16" y="7"/>
                  </a:cubicBezTo>
                  <a:cubicBezTo>
                    <a:pt x="11" y="0"/>
                    <a:pt x="6" y="7"/>
                    <a:pt x="0" y="13"/>
                  </a:cubicBezTo>
                  <a:cubicBezTo>
                    <a:pt x="0" y="32"/>
                    <a:pt x="0" y="32"/>
                    <a:pt x="11" y="32"/>
                  </a:cubicBezTo>
                  <a:cubicBezTo>
                    <a:pt x="16" y="32"/>
                    <a:pt x="27" y="32"/>
                    <a:pt x="27" y="2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 name="Freeform 40"/>
            <p:cNvSpPr>
              <a:spLocks noEditPoints="1"/>
            </p:cNvSpPr>
            <p:nvPr/>
          </p:nvSpPr>
          <p:spPr bwMode="auto">
            <a:xfrm>
              <a:off x="6069013" y="5757863"/>
              <a:ext cx="26988" cy="28575"/>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2147483647 w 44"/>
                <a:gd name="T35" fmla="*/ 2147483647 h 44"/>
                <a:gd name="T36" fmla="*/ 2147483647 w 44"/>
                <a:gd name="T37" fmla="*/ 2147483647 h 44"/>
                <a:gd name="T38" fmla="*/ 2147483647 w 44"/>
                <a:gd name="T39" fmla="*/ 2147483647 h 44"/>
                <a:gd name="T40" fmla="*/ 2147483647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0 w 44"/>
                <a:gd name="T53" fmla="*/ 2147483647 h 44"/>
                <a:gd name="T54" fmla="*/ 0 w 44"/>
                <a:gd name="T55" fmla="*/ 2147483647 h 44"/>
                <a:gd name="T56" fmla="*/ 2147483647 w 44"/>
                <a:gd name="T57" fmla="*/ 2147483647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2147483647 w 44"/>
                <a:gd name="T75" fmla="*/ 2147483647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4"/>
                <a:gd name="T116" fmla="*/ 44 w 44"/>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4">
                  <a:moveTo>
                    <a:pt x="30" y="23"/>
                  </a:moveTo>
                  <a:lnTo>
                    <a:pt x="27" y="30"/>
                  </a:lnTo>
                  <a:lnTo>
                    <a:pt x="26" y="18"/>
                  </a:lnTo>
                  <a:lnTo>
                    <a:pt x="30" y="24"/>
                  </a:lnTo>
                  <a:lnTo>
                    <a:pt x="20" y="17"/>
                  </a:lnTo>
                  <a:lnTo>
                    <a:pt x="23" y="18"/>
                  </a:lnTo>
                  <a:lnTo>
                    <a:pt x="15" y="16"/>
                  </a:lnTo>
                  <a:lnTo>
                    <a:pt x="22" y="14"/>
                  </a:lnTo>
                  <a:lnTo>
                    <a:pt x="14" y="22"/>
                  </a:lnTo>
                  <a:lnTo>
                    <a:pt x="16" y="16"/>
                  </a:lnTo>
                  <a:lnTo>
                    <a:pt x="16" y="27"/>
                  </a:lnTo>
                  <a:lnTo>
                    <a:pt x="16" y="26"/>
                  </a:lnTo>
                  <a:lnTo>
                    <a:pt x="17" y="32"/>
                  </a:lnTo>
                  <a:lnTo>
                    <a:pt x="11" y="26"/>
                  </a:lnTo>
                  <a:lnTo>
                    <a:pt x="21" y="28"/>
                  </a:lnTo>
                  <a:lnTo>
                    <a:pt x="19" y="27"/>
                  </a:lnTo>
                  <a:lnTo>
                    <a:pt x="29" y="26"/>
                  </a:lnTo>
                  <a:lnTo>
                    <a:pt x="24" y="28"/>
                  </a:lnTo>
                  <a:lnTo>
                    <a:pt x="30" y="23"/>
                  </a:lnTo>
                  <a:close/>
                  <a:moveTo>
                    <a:pt x="35" y="41"/>
                  </a:moveTo>
                  <a:cubicBezTo>
                    <a:pt x="33" y="42"/>
                    <a:pt x="32" y="42"/>
                    <a:pt x="30" y="42"/>
                  </a:cubicBezTo>
                  <a:lnTo>
                    <a:pt x="20" y="43"/>
                  </a:lnTo>
                  <a:cubicBezTo>
                    <a:pt x="19" y="44"/>
                    <a:pt x="19" y="43"/>
                    <a:pt x="18" y="43"/>
                  </a:cubicBezTo>
                  <a:lnTo>
                    <a:pt x="8" y="41"/>
                  </a:lnTo>
                  <a:cubicBezTo>
                    <a:pt x="5" y="41"/>
                    <a:pt x="2" y="38"/>
                    <a:pt x="2" y="35"/>
                  </a:cubicBezTo>
                  <a:lnTo>
                    <a:pt x="1" y="29"/>
                  </a:lnTo>
                  <a:cubicBezTo>
                    <a:pt x="0" y="28"/>
                    <a:pt x="0" y="28"/>
                    <a:pt x="0" y="27"/>
                  </a:cubicBezTo>
                  <a:lnTo>
                    <a:pt x="0" y="16"/>
                  </a:lnTo>
                  <a:cubicBezTo>
                    <a:pt x="0" y="14"/>
                    <a:pt x="1" y="12"/>
                    <a:pt x="3" y="11"/>
                  </a:cubicBezTo>
                  <a:lnTo>
                    <a:pt x="11" y="3"/>
                  </a:lnTo>
                  <a:cubicBezTo>
                    <a:pt x="13" y="1"/>
                    <a:pt x="16" y="0"/>
                    <a:pt x="18" y="1"/>
                  </a:cubicBezTo>
                  <a:lnTo>
                    <a:pt x="26" y="3"/>
                  </a:lnTo>
                  <a:cubicBezTo>
                    <a:pt x="27" y="3"/>
                    <a:pt x="28" y="3"/>
                    <a:pt x="29" y="4"/>
                  </a:cubicBezTo>
                  <a:lnTo>
                    <a:pt x="39" y="11"/>
                  </a:lnTo>
                  <a:cubicBezTo>
                    <a:pt x="41" y="12"/>
                    <a:pt x="42" y="14"/>
                    <a:pt x="42" y="17"/>
                  </a:cubicBezTo>
                  <a:lnTo>
                    <a:pt x="43" y="29"/>
                  </a:lnTo>
                  <a:cubicBezTo>
                    <a:pt x="44" y="31"/>
                    <a:pt x="43" y="34"/>
                    <a:pt x="41" y="36"/>
                  </a:cubicBezTo>
                  <a:lnTo>
                    <a:pt x="35" y="4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 name="Freeform 41"/>
            <p:cNvSpPr>
              <a:spLocks/>
            </p:cNvSpPr>
            <p:nvPr/>
          </p:nvSpPr>
          <p:spPr bwMode="auto">
            <a:xfrm>
              <a:off x="6029325" y="5827713"/>
              <a:ext cx="28575"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2" y="7"/>
                  </a:moveTo>
                  <a:cubicBezTo>
                    <a:pt x="16" y="13"/>
                    <a:pt x="11" y="13"/>
                    <a:pt x="6" y="19"/>
                  </a:cubicBezTo>
                  <a:cubicBezTo>
                    <a:pt x="0" y="37"/>
                    <a:pt x="6" y="80"/>
                    <a:pt x="27" y="74"/>
                  </a:cubicBezTo>
                  <a:cubicBezTo>
                    <a:pt x="43" y="74"/>
                    <a:pt x="48" y="44"/>
                    <a:pt x="43" y="25"/>
                  </a:cubicBezTo>
                  <a:cubicBezTo>
                    <a:pt x="38" y="19"/>
                    <a:pt x="32" y="0"/>
                    <a:pt x="22"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 name="Freeform 42"/>
            <p:cNvSpPr>
              <a:spLocks noEditPoints="1"/>
            </p:cNvSpPr>
            <p:nvPr/>
          </p:nvSpPr>
          <p:spPr bwMode="auto">
            <a:xfrm>
              <a:off x="6030913" y="5830888"/>
              <a:ext cx="34925" cy="55563"/>
            </a:xfrm>
            <a:custGeom>
              <a:avLst/>
              <a:gdLst>
                <a:gd name="T0" fmla="*/ 2147483647 w 55"/>
                <a:gd name="T1" fmla="*/ 2147483647 h 85"/>
                <a:gd name="T2" fmla="*/ 2147483647 w 55"/>
                <a:gd name="T3" fmla="*/ 2147483647 h 85"/>
                <a:gd name="T4" fmla="*/ 2147483647 w 55"/>
                <a:gd name="T5" fmla="*/ 2147483647 h 85"/>
                <a:gd name="T6" fmla="*/ 2147483647 w 55"/>
                <a:gd name="T7" fmla="*/ 2147483647 h 85"/>
                <a:gd name="T8" fmla="*/ 2147483647 w 55"/>
                <a:gd name="T9" fmla="*/ 2147483647 h 85"/>
                <a:gd name="T10" fmla="*/ 2147483647 w 55"/>
                <a:gd name="T11" fmla="*/ 2147483647 h 85"/>
                <a:gd name="T12" fmla="*/ 2147483647 w 55"/>
                <a:gd name="T13" fmla="*/ 2147483647 h 85"/>
                <a:gd name="T14" fmla="*/ 2147483647 w 55"/>
                <a:gd name="T15" fmla="*/ 2147483647 h 85"/>
                <a:gd name="T16" fmla="*/ 2147483647 w 55"/>
                <a:gd name="T17" fmla="*/ 2147483647 h 85"/>
                <a:gd name="T18" fmla="*/ 2147483647 w 55"/>
                <a:gd name="T19" fmla="*/ 2147483647 h 85"/>
                <a:gd name="T20" fmla="*/ 2147483647 w 55"/>
                <a:gd name="T21" fmla="*/ 2147483647 h 85"/>
                <a:gd name="T22" fmla="*/ 2147483647 w 55"/>
                <a:gd name="T23" fmla="*/ 2147483647 h 85"/>
                <a:gd name="T24" fmla="*/ 2147483647 w 55"/>
                <a:gd name="T25" fmla="*/ 2147483647 h 85"/>
                <a:gd name="T26" fmla="*/ 2147483647 w 55"/>
                <a:gd name="T27" fmla="*/ 2147483647 h 85"/>
                <a:gd name="T28" fmla="*/ 2147483647 w 55"/>
                <a:gd name="T29" fmla="*/ 2147483647 h 85"/>
                <a:gd name="T30" fmla="*/ 2147483647 w 55"/>
                <a:gd name="T31" fmla="*/ 2147483647 h 85"/>
                <a:gd name="T32" fmla="*/ 2147483647 w 55"/>
                <a:gd name="T33" fmla="*/ 2147483647 h 85"/>
                <a:gd name="T34" fmla="*/ 2147483647 w 55"/>
                <a:gd name="T35" fmla="*/ 2147483647 h 85"/>
                <a:gd name="T36" fmla="*/ 2147483647 w 55"/>
                <a:gd name="T37" fmla="*/ 2147483647 h 85"/>
                <a:gd name="T38" fmla="*/ 2147483647 w 55"/>
                <a:gd name="T39" fmla="*/ 2147483647 h 85"/>
                <a:gd name="T40" fmla="*/ 2147483647 w 55"/>
                <a:gd name="T41" fmla="*/ 2147483647 h 85"/>
                <a:gd name="T42" fmla="*/ 2147483647 w 55"/>
                <a:gd name="T43" fmla="*/ 2147483647 h 85"/>
                <a:gd name="T44" fmla="*/ 2147483647 w 55"/>
                <a:gd name="T45" fmla="*/ 2147483647 h 85"/>
                <a:gd name="T46" fmla="*/ 2147483647 w 55"/>
                <a:gd name="T47" fmla="*/ 2147483647 h 85"/>
                <a:gd name="T48" fmla="*/ 2147483647 w 55"/>
                <a:gd name="T49" fmla="*/ 2147483647 h 85"/>
                <a:gd name="T50" fmla="*/ 2147483647 w 55"/>
                <a:gd name="T51" fmla="*/ 2147483647 h 85"/>
                <a:gd name="T52" fmla="*/ 2147483647 w 55"/>
                <a:gd name="T53" fmla="*/ 2147483647 h 85"/>
                <a:gd name="T54" fmla="*/ 2147483647 w 55"/>
                <a:gd name="T55" fmla="*/ 2147483647 h 85"/>
                <a:gd name="T56" fmla="*/ 2147483647 w 55"/>
                <a:gd name="T57" fmla="*/ 2147483647 h 85"/>
                <a:gd name="T58" fmla="*/ 2147483647 w 55"/>
                <a:gd name="T59" fmla="*/ 2147483647 h 85"/>
                <a:gd name="T60" fmla="*/ 2147483647 w 55"/>
                <a:gd name="T61" fmla="*/ 2147483647 h 85"/>
                <a:gd name="T62" fmla="*/ 2147483647 w 55"/>
                <a:gd name="T63" fmla="*/ 2147483647 h 85"/>
                <a:gd name="T64" fmla="*/ 2147483647 w 55"/>
                <a:gd name="T65" fmla="*/ 2147483647 h 85"/>
                <a:gd name="T66" fmla="*/ 2147483647 w 55"/>
                <a:gd name="T67" fmla="*/ 2147483647 h 85"/>
                <a:gd name="T68" fmla="*/ 2147483647 w 55"/>
                <a:gd name="T69" fmla="*/ 2147483647 h 85"/>
                <a:gd name="T70" fmla="*/ 2147483647 w 55"/>
                <a:gd name="T71" fmla="*/ 2147483647 h 85"/>
                <a:gd name="T72" fmla="*/ 2147483647 w 55"/>
                <a:gd name="T73" fmla="*/ 2147483647 h 85"/>
                <a:gd name="T74" fmla="*/ 2147483647 w 55"/>
                <a:gd name="T75" fmla="*/ 2147483647 h 85"/>
                <a:gd name="T76" fmla="*/ 2147483647 w 55"/>
                <a:gd name="T77" fmla="*/ 2147483647 h 85"/>
                <a:gd name="T78" fmla="*/ 2147483647 w 55"/>
                <a:gd name="T79" fmla="*/ 2147483647 h 85"/>
                <a:gd name="T80" fmla="*/ 0 w 55"/>
                <a:gd name="T81" fmla="*/ 2147483647 h 85"/>
                <a:gd name="T82" fmla="*/ 2147483647 w 55"/>
                <a:gd name="T83" fmla="*/ 2147483647 h 85"/>
                <a:gd name="T84" fmla="*/ 2147483647 w 55"/>
                <a:gd name="T85" fmla="*/ 2147483647 h 85"/>
                <a:gd name="T86" fmla="*/ 2147483647 w 55"/>
                <a:gd name="T87" fmla="*/ 2147483647 h 85"/>
                <a:gd name="T88" fmla="*/ 2147483647 w 55"/>
                <a:gd name="T89" fmla="*/ 2147483647 h 85"/>
                <a:gd name="T90" fmla="*/ 2147483647 w 55"/>
                <a:gd name="T91" fmla="*/ 2147483647 h 85"/>
                <a:gd name="T92" fmla="*/ 2147483647 w 55"/>
                <a:gd name="T93" fmla="*/ 2147483647 h 85"/>
                <a:gd name="T94" fmla="*/ 2147483647 w 55"/>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85"/>
                <a:gd name="T146" fmla="*/ 55 w 55"/>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85">
                  <a:moveTo>
                    <a:pt x="28" y="17"/>
                  </a:moveTo>
                  <a:lnTo>
                    <a:pt x="31" y="16"/>
                  </a:lnTo>
                  <a:lnTo>
                    <a:pt x="23" y="22"/>
                  </a:lnTo>
                  <a:lnTo>
                    <a:pt x="15" y="28"/>
                  </a:lnTo>
                  <a:lnTo>
                    <a:pt x="18" y="22"/>
                  </a:lnTo>
                  <a:lnTo>
                    <a:pt x="16" y="39"/>
                  </a:lnTo>
                  <a:lnTo>
                    <a:pt x="16" y="38"/>
                  </a:lnTo>
                  <a:lnTo>
                    <a:pt x="18" y="58"/>
                  </a:lnTo>
                  <a:lnTo>
                    <a:pt x="17" y="54"/>
                  </a:lnTo>
                  <a:lnTo>
                    <a:pt x="25" y="68"/>
                  </a:lnTo>
                  <a:lnTo>
                    <a:pt x="21" y="65"/>
                  </a:lnTo>
                  <a:lnTo>
                    <a:pt x="34" y="69"/>
                  </a:lnTo>
                  <a:lnTo>
                    <a:pt x="28" y="69"/>
                  </a:lnTo>
                  <a:lnTo>
                    <a:pt x="38" y="64"/>
                  </a:lnTo>
                  <a:lnTo>
                    <a:pt x="34" y="68"/>
                  </a:lnTo>
                  <a:lnTo>
                    <a:pt x="40" y="56"/>
                  </a:lnTo>
                  <a:lnTo>
                    <a:pt x="39" y="59"/>
                  </a:lnTo>
                  <a:lnTo>
                    <a:pt x="39" y="27"/>
                  </a:lnTo>
                  <a:lnTo>
                    <a:pt x="41" y="32"/>
                  </a:lnTo>
                  <a:lnTo>
                    <a:pt x="32" y="18"/>
                  </a:lnTo>
                  <a:lnTo>
                    <a:pt x="33" y="19"/>
                  </a:lnTo>
                  <a:lnTo>
                    <a:pt x="28" y="14"/>
                  </a:lnTo>
                  <a:lnTo>
                    <a:pt x="35" y="16"/>
                  </a:lnTo>
                  <a:lnTo>
                    <a:pt x="28" y="17"/>
                  </a:lnTo>
                  <a:close/>
                  <a:moveTo>
                    <a:pt x="32" y="1"/>
                  </a:moveTo>
                  <a:cubicBezTo>
                    <a:pt x="35" y="0"/>
                    <a:pt x="37" y="1"/>
                    <a:pt x="39" y="3"/>
                  </a:cubicBezTo>
                  <a:lnTo>
                    <a:pt x="44" y="8"/>
                  </a:lnTo>
                  <a:cubicBezTo>
                    <a:pt x="45" y="8"/>
                    <a:pt x="45" y="9"/>
                    <a:pt x="45" y="9"/>
                  </a:cubicBezTo>
                  <a:lnTo>
                    <a:pt x="54" y="23"/>
                  </a:lnTo>
                  <a:cubicBezTo>
                    <a:pt x="55" y="24"/>
                    <a:pt x="55" y="26"/>
                    <a:pt x="55" y="27"/>
                  </a:cubicBezTo>
                  <a:lnTo>
                    <a:pt x="55" y="59"/>
                  </a:lnTo>
                  <a:cubicBezTo>
                    <a:pt x="55" y="61"/>
                    <a:pt x="55" y="62"/>
                    <a:pt x="55" y="63"/>
                  </a:cubicBezTo>
                  <a:lnTo>
                    <a:pt x="49" y="75"/>
                  </a:lnTo>
                  <a:cubicBezTo>
                    <a:pt x="48" y="77"/>
                    <a:pt x="47" y="78"/>
                    <a:pt x="45" y="79"/>
                  </a:cubicBezTo>
                  <a:lnTo>
                    <a:pt x="35" y="84"/>
                  </a:lnTo>
                  <a:cubicBezTo>
                    <a:pt x="33" y="85"/>
                    <a:pt x="31" y="85"/>
                    <a:pt x="29" y="84"/>
                  </a:cubicBezTo>
                  <a:lnTo>
                    <a:pt x="16" y="80"/>
                  </a:lnTo>
                  <a:cubicBezTo>
                    <a:pt x="14" y="80"/>
                    <a:pt x="13" y="78"/>
                    <a:pt x="12" y="76"/>
                  </a:cubicBezTo>
                  <a:lnTo>
                    <a:pt x="4" y="62"/>
                  </a:lnTo>
                  <a:cubicBezTo>
                    <a:pt x="3" y="61"/>
                    <a:pt x="3" y="60"/>
                    <a:pt x="2" y="59"/>
                  </a:cubicBezTo>
                  <a:lnTo>
                    <a:pt x="0" y="39"/>
                  </a:lnTo>
                  <a:cubicBezTo>
                    <a:pt x="0" y="39"/>
                    <a:pt x="0" y="38"/>
                    <a:pt x="1" y="38"/>
                  </a:cubicBezTo>
                  <a:lnTo>
                    <a:pt x="3" y="21"/>
                  </a:lnTo>
                  <a:cubicBezTo>
                    <a:pt x="3" y="18"/>
                    <a:pt x="4" y="16"/>
                    <a:pt x="6" y="15"/>
                  </a:cubicBezTo>
                  <a:lnTo>
                    <a:pt x="14" y="9"/>
                  </a:lnTo>
                  <a:lnTo>
                    <a:pt x="22" y="3"/>
                  </a:lnTo>
                  <a:cubicBezTo>
                    <a:pt x="23" y="2"/>
                    <a:pt x="24" y="2"/>
                    <a:pt x="25" y="2"/>
                  </a:cubicBezTo>
                  <a:lnTo>
                    <a:pt x="32" y="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 name="Freeform 43"/>
            <p:cNvSpPr>
              <a:spLocks/>
            </p:cNvSpPr>
            <p:nvPr/>
          </p:nvSpPr>
          <p:spPr bwMode="auto">
            <a:xfrm>
              <a:off x="6018213" y="5837238"/>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6" y="8"/>
                  </a:moveTo>
                  <a:cubicBezTo>
                    <a:pt x="20" y="0"/>
                    <a:pt x="13" y="8"/>
                    <a:pt x="7" y="16"/>
                  </a:cubicBezTo>
                  <a:cubicBezTo>
                    <a:pt x="0" y="16"/>
                    <a:pt x="7" y="32"/>
                    <a:pt x="13" y="32"/>
                  </a:cubicBezTo>
                  <a:cubicBezTo>
                    <a:pt x="26" y="48"/>
                    <a:pt x="26" y="48"/>
                    <a:pt x="26" y="32"/>
                  </a:cubicBezTo>
                  <a:cubicBezTo>
                    <a:pt x="32" y="24"/>
                    <a:pt x="32" y="8"/>
                    <a:pt x="26"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 name="Freeform 44"/>
            <p:cNvSpPr>
              <a:spLocks noEditPoints="1"/>
            </p:cNvSpPr>
            <p:nvPr/>
          </p:nvSpPr>
          <p:spPr bwMode="auto">
            <a:xfrm>
              <a:off x="6021388" y="5842001"/>
              <a:ext cx="26988" cy="34925"/>
            </a:xfrm>
            <a:custGeom>
              <a:avLst/>
              <a:gdLst>
                <a:gd name="T0" fmla="*/ 2147483647 w 43"/>
                <a:gd name="T1" fmla="*/ 2147483647 h 55"/>
                <a:gd name="T2" fmla="*/ 2147483647 w 43"/>
                <a:gd name="T3" fmla="*/ 2147483647 h 55"/>
                <a:gd name="T4" fmla="*/ 2147483647 w 43"/>
                <a:gd name="T5" fmla="*/ 2147483647 h 55"/>
                <a:gd name="T6" fmla="*/ 2147483647 w 43"/>
                <a:gd name="T7" fmla="*/ 2147483647 h 55"/>
                <a:gd name="T8" fmla="*/ 2147483647 w 43"/>
                <a:gd name="T9" fmla="*/ 2147483647 h 55"/>
                <a:gd name="T10" fmla="*/ 2147483647 w 43"/>
                <a:gd name="T11" fmla="*/ 2147483647 h 55"/>
                <a:gd name="T12" fmla="*/ 2147483647 w 43"/>
                <a:gd name="T13" fmla="*/ 2147483647 h 55"/>
                <a:gd name="T14" fmla="*/ 2147483647 w 43"/>
                <a:gd name="T15" fmla="*/ 2147483647 h 55"/>
                <a:gd name="T16" fmla="*/ 2147483647 w 43"/>
                <a:gd name="T17" fmla="*/ 2147483647 h 55"/>
                <a:gd name="T18" fmla="*/ 2147483647 w 43"/>
                <a:gd name="T19" fmla="*/ 2147483647 h 55"/>
                <a:gd name="T20" fmla="*/ 2147483647 w 43"/>
                <a:gd name="T21" fmla="*/ 2147483647 h 55"/>
                <a:gd name="T22" fmla="*/ 2147483647 w 43"/>
                <a:gd name="T23" fmla="*/ 2147483647 h 55"/>
                <a:gd name="T24" fmla="*/ 2147483647 w 43"/>
                <a:gd name="T25" fmla="*/ 2147483647 h 55"/>
                <a:gd name="T26" fmla="*/ 2147483647 w 43"/>
                <a:gd name="T27" fmla="*/ 2147483647 h 55"/>
                <a:gd name="T28" fmla="*/ 2147483647 w 43"/>
                <a:gd name="T29" fmla="*/ 2147483647 h 55"/>
                <a:gd name="T30" fmla="*/ 2147483647 w 43"/>
                <a:gd name="T31" fmla="*/ 2147483647 h 55"/>
                <a:gd name="T32" fmla="*/ 2147483647 w 43"/>
                <a:gd name="T33" fmla="*/ 2147483647 h 55"/>
                <a:gd name="T34" fmla="*/ 2147483647 w 43"/>
                <a:gd name="T35" fmla="*/ 2147483647 h 55"/>
                <a:gd name="T36" fmla="*/ 2147483647 w 43"/>
                <a:gd name="T37" fmla="*/ 2147483647 h 55"/>
                <a:gd name="T38" fmla="*/ 2147483647 w 43"/>
                <a:gd name="T39" fmla="*/ 2147483647 h 55"/>
                <a:gd name="T40" fmla="*/ 2147483647 w 43"/>
                <a:gd name="T41" fmla="*/ 2147483647 h 55"/>
                <a:gd name="T42" fmla="*/ 2147483647 w 43"/>
                <a:gd name="T43" fmla="*/ 2147483647 h 55"/>
                <a:gd name="T44" fmla="*/ 2147483647 w 43"/>
                <a:gd name="T45" fmla="*/ 2147483647 h 55"/>
                <a:gd name="T46" fmla="*/ 2147483647 w 43"/>
                <a:gd name="T47" fmla="*/ 2147483647 h 55"/>
                <a:gd name="T48" fmla="*/ 2147483647 w 43"/>
                <a:gd name="T49" fmla="*/ 2147483647 h 55"/>
                <a:gd name="T50" fmla="*/ 2147483647 w 43"/>
                <a:gd name="T51" fmla="*/ 2147483647 h 55"/>
                <a:gd name="T52" fmla="*/ 2147483647 w 43"/>
                <a:gd name="T53" fmla="*/ 2147483647 h 55"/>
                <a:gd name="T54" fmla="*/ 2147483647 w 43"/>
                <a:gd name="T55" fmla="*/ 2147483647 h 55"/>
                <a:gd name="T56" fmla="*/ 2147483647 w 43"/>
                <a:gd name="T57" fmla="*/ 2147483647 h 55"/>
                <a:gd name="T58" fmla="*/ 2147483647 w 43"/>
                <a:gd name="T59" fmla="*/ 2147483647 h 55"/>
                <a:gd name="T60" fmla="*/ 2147483647 w 43"/>
                <a:gd name="T61" fmla="*/ 2147483647 h 55"/>
                <a:gd name="T62" fmla="*/ 2147483647 w 43"/>
                <a:gd name="T63" fmla="*/ 2147483647 h 55"/>
                <a:gd name="T64" fmla="*/ 2147483647 w 43"/>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55"/>
                <a:gd name="T101" fmla="*/ 43 w 4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55">
                  <a:moveTo>
                    <a:pt x="22" y="14"/>
                  </a:moveTo>
                  <a:lnTo>
                    <a:pt x="28" y="18"/>
                  </a:lnTo>
                  <a:lnTo>
                    <a:pt x="19" y="16"/>
                  </a:lnTo>
                  <a:lnTo>
                    <a:pt x="26" y="14"/>
                  </a:lnTo>
                  <a:lnTo>
                    <a:pt x="16" y="24"/>
                  </a:lnTo>
                  <a:lnTo>
                    <a:pt x="18" y="20"/>
                  </a:lnTo>
                  <a:lnTo>
                    <a:pt x="16" y="28"/>
                  </a:lnTo>
                  <a:lnTo>
                    <a:pt x="14" y="21"/>
                  </a:lnTo>
                  <a:lnTo>
                    <a:pt x="22" y="29"/>
                  </a:lnTo>
                  <a:lnTo>
                    <a:pt x="33" y="41"/>
                  </a:lnTo>
                  <a:lnTo>
                    <a:pt x="20" y="45"/>
                  </a:lnTo>
                  <a:lnTo>
                    <a:pt x="22" y="33"/>
                  </a:lnTo>
                  <a:cubicBezTo>
                    <a:pt x="22" y="33"/>
                    <a:pt x="22" y="32"/>
                    <a:pt x="22" y="32"/>
                  </a:cubicBezTo>
                  <a:lnTo>
                    <a:pt x="27" y="17"/>
                  </a:lnTo>
                  <a:lnTo>
                    <a:pt x="27" y="23"/>
                  </a:lnTo>
                  <a:lnTo>
                    <a:pt x="22" y="14"/>
                  </a:lnTo>
                  <a:close/>
                  <a:moveTo>
                    <a:pt x="41" y="16"/>
                  </a:moveTo>
                  <a:cubicBezTo>
                    <a:pt x="43" y="18"/>
                    <a:pt x="43" y="20"/>
                    <a:pt x="42" y="22"/>
                  </a:cubicBezTo>
                  <a:lnTo>
                    <a:pt x="37" y="37"/>
                  </a:lnTo>
                  <a:lnTo>
                    <a:pt x="37" y="36"/>
                  </a:lnTo>
                  <a:lnTo>
                    <a:pt x="35" y="48"/>
                  </a:lnTo>
                  <a:cubicBezTo>
                    <a:pt x="35" y="51"/>
                    <a:pt x="33" y="53"/>
                    <a:pt x="30" y="54"/>
                  </a:cubicBezTo>
                  <a:cubicBezTo>
                    <a:pt x="27" y="55"/>
                    <a:pt x="24" y="54"/>
                    <a:pt x="22" y="52"/>
                  </a:cubicBezTo>
                  <a:lnTo>
                    <a:pt x="11" y="40"/>
                  </a:lnTo>
                  <a:lnTo>
                    <a:pt x="3" y="32"/>
                  </a:lnTo>
                  <a:cubicBezTo>
                    <a:pt x="1" y="30"/>
                    <a:pt x="0" y="27"/>
                    <a:pt x="1" y="25"/>
                  </a:cubicBezTo>
                  <a:lnTo>
                    <a:pt x="3" y="17"/>
                  </a:lnTo>
                  <a:cubicBezTo>
                    <a:pt x="3" y="15"/>
                    <a:pt x="4" y="14"/>
                    <a:pt x="5" y="13"/>
                  </a:cubicBezTo>
                  <a:lnTo>
                    <a:pt x="15" y="3"/>
                  </a:lnTo>
                  <a:cubicBezTo>
                    <a:pt x="17" y="1"/>
                    <a:pt x="20" y="0"/>
                    <a:pt x="22" y="1"/>
                  </a:cubicBezTo>
                  <a:lnTo>
                    <a:pt x="31" y="3"/>
                  </a:lnTo>
                  <a:cubicBezTo>
                    <a:pt x="33" y="3"/>
                    <a:pt x="35" y="5"/>
                    <a:pt x="36" y="7"/>
                  </a:cubicBezTo>
                  <a:lnTo>
                    <a:pt x="41" y="1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 name="Freeform 45"/>
            <p:cNvSpPr>
              <a:spLocks/>
            </p:cNvSpPr>
            <p:nvPr/>
          </p:nvSpPr>
          <p:spPr bwMode="auto">
            <a:xfrm>
              <a:off x="5883275" y="5646738"/>
              <a:ext cx="55563" cy="57150"/>
            </a:xfrm>
            <a:custGeom>
              <a:avLst/>
              <a:gdLst>
                <a:gd name="T0" fmla="*/ 2147483647 w 89"/>
                <a:gd name="T1" fmla="*/ 0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0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0 h 89"/>
                <a:gd name="T64" fmla="*/ 2147483647 w 89"/>
                <a:gd name="T65" fmla="*/ 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89"/>
                <a:gd name="T101" fmla="*/ 89 w 89"/>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89">
                  <a:moveTo>
                    <a:pt x="89" y="0"/>
                  </a:moveTo>
                  <a:lnTo>
                    <a:pt x="89" y="9"/>
                  </a:lnTo>
                  <a:lnTo>
                    <a:pt x="89" y="29"/>
                  </a:lnTo>
                  <a:lnTo>
                    <a:pt x="89" y="49"/>
                  </a:lnTo>
                  <a:lnTo>
                    <a:pt x="89" y="58"/>
                  </a:lnTo>
                  <a:lnTo>
                    <a:pt x="89" y="61"/>
                  </a:lnTo>
                  <a:lnTo>
                    <a:pt x="88" y="70"/>
                  </a:lnTo>
                  <a:cubicBezTo>
                    <a:pt x="88" y="71"/>
                    <a:pt x="88" y="72"/>
                    <a:pt x="88" y="73"/>
                  </a:cubicBezTo>
                  <a:lnTo>
                    <a:pt x="84" y="81"/>
                  </a:lnTo>
                  <a:cubicBezTo>
                    <a:pt x="83" y="83"/>
                    <a:pt x="82" y="84"/>
                    <a:pt x="80" y="85"/>
                  </a:cubicBezTo>
                  <a:lnTo>
                    <a:pt x="74" y="88"/>
                  </a:lnTo>
                  <a:cubicBezTo>
                    <a:pt x="72" y="88"/>
                    <a:pt x="70" y="89"/>
                    <a:pt x="69" y="88"/>
                  </a:cubicBezTo>
                  <a:lnTo>
                    <a:pt x="61" y="86"/>
                  </a:lnTo>
                  <a:lnTo>
                    <a:pt x="43" y="82"/>
                  </a:lnTo>
                  <a:lnTo>
                    <a:pt x="19" y="76"/>
                  </a:lnTo>
                  <a:lnTo>
                    <a:pt x="0" y="71"/>
                  </a:lnTo>
                  <a:lnTo>
                    <a:pt x="3" y="56"/>
                  </a:lnTo>
                  <a:lnTo>
                    <a:pt x="23" y="61"/>
                  </a:lnTo>
                  <a:lnTo>
                    <a:pt x="46" y="67"/>
                  </a:lnTo>
                  <a:lnTo>
                    <a:pt x="64" y="71"/>
                  </a:lnTo>
                  <a:lnTo>
                    <a:pt x="72" y="73"/>
                  </a:lnTo>
                  <a:lnTo>
                    <a:pt x="67" y="73"/>
                  </a:lnTo>
                  <a:lnTo>
                    <a:pt x="73" y="70"/>
                  </a:lnTo>
                  <a:lnTo>
                    <a:pt x="69" y="74"/>
                  </a:lnTo>
                  <a:lnTo>
                    <a:pt x="73" y="66"/>
                  </a:lnTo>
                  <a:lnTo>
                    <a:pt x="73" y="68"/>
                  </a:lnTo>
                  <a:lnTo>
                    <a:pt x="73" y="61"/>
                  </a:lnTo>
                  <a:lnTo>
                    <a:pt x="73" y="58"/>
                  </a:lnTo>
                  <a:lnTo>
                    <a:pt x="73" y="49"/>
                  </a:lnTo>
                  <a:lnTo>
                    <a:pt x="73" y="29"/>
                  </a:lnTo>
                  <a:lnTo>
                    <a:pt x="73" y="9"/>
                  </a:lnTo>
                  <a:lnTo>
                    <a:pt x="73" y="0"/>
                  </a:lnTo>
                  <a:lnTo>
                    <a:pt x="89"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 name="Freeform 46"/>
            <p:cNvSpPr>
              <a:spLocks/>
            </p:cNvSpPr>
            <p:nvPr/>
          </p:nvSpPr>
          <p:spPr bwMode="auto">
            <a:xfrm>
              <a:off x="5881688" y="5646738"/>
              <a:ext cx="53975" cy="57150"/>
            </a:xfrm>
            <a:custGeom>
              <a:avLst/>
              <a:gdLst>
                <a:gd name="T0" fmla="*/ 2147483647 w 86"/>
                <a:gd name="T1" fmla="*/ 0 h 88"/>
                <a:gd name="T2" fmla="*/ 2147483647 w 86"/>
                <a:gd name="T3" fmla="*/ 2147483647 h 88"/>
                <a:gd name="T4" fmla="*/ 2147483647 w 86"/>
                <a:gd name="T5" fmla="*/ 2147483647 h 88"/>
                <a:gd name="T6" fmla="*/ 2147483647 w 86"/>
                <a:gd name="T7" fmla="*/ 2147483647 h 88"/>
                <a:gd name="T8" fmla="*/ 2147483647 w 86"/>
                <a:gd name="T9" fmla="*/ 2147483647 h 88"/>
                <a:gd name="T10" fmla="*/ 2147483647 w 86"/>
                <a:gd name="T11" fmla="*/ 2147483647 h 88"/>
                <a:gd name="T12" fmla="*/ 2147483647 w 86"/>
                <a:gd name="T13" fmla="*/ 2147483647 h 88"/>
                <a:gd name="T14" fmla="*/ 2147483647 w 86"/>
                <a:gd name="T15" fmla="*/ 2147483647 h 88"/>
                <a:gd name="T16" fmla="*/ 2147483647 w 86"/>
                <a:gd name="T17" fmla="*/ 2147483647 h 88"/>
                <a:gd name="T18" fmla="*/ 2147483647 w 86"/>
                <a:gd name="T19" fmla="*/ 2147483647 h 88"/>
                <a:gd name="T20" fmla="*/ 2147483647 w 86"/>
                <a:gd name="T21" fmla="*/ 2147483647 h 88"/>
                <a:gd name="T22" fmla="*/ 2147483647 w 86"/>
                <a:gd name="T23" fmla="*/ 2147483647 h 88"/>
                <a:gd name="T24" fmla="*/ 2147483647 w 86"/>
                <a:gd name="T25" fmla="*/ 2147483647 h 88"/>
                <a:gd name="T26" fmla="*/ 2147483647 w 86"/>
                <a:gd name="T27" fmla="*/ 2147483647 h 88"/>
                <a:gd name="T28" fmla="*/ 2147483647 w 86"/>
                <a:gd name="T29" fmla="*/ 2147483647 h 88"/>
                <a:gd name="T30" fmla="*/ 2147483647 w 86"/>
                <a:gd name="T31" fmla="*/ 2147483647 h 88"/>
                <a:gd name="T32" fmla="*/ 0 w 86"/>
                <a:gd name="T33" fmla="*/ 2147483647 h 88"/>
                <a:gd name="T34" fmla="*/ 2147483647 w 86"/>
                <a:gd name="T35" fmla="*/ 2147483647 h 88"/>
                <a:gd name="T36" fmla="*/ 2147483647 w 86"/>
                <a:gd name="T37" fmla="*/ 2147483647 h 88"/>
                <a:gd name="T38" fmla="*/ 2147483647 w 86"/>
                <a:gd name="T39" fmla="*/ 2147483647 h 88"/>
                <a:gd name="T40" fmla="*/ 2147483647 w 86"/>
                <a:gd name="T41" fmla="*/ 2147483647 h 88"/>
                <a:gd name="T42" fmla="*/ 2147483647 w 86"/>
                <a:gd name="T43" fmla="*/ 2147483647 h 88"/>
                <a:gd name="T44" fmla="*/ 2147483647 w 86"/>
                <a:gd name="T45" fmla="*/ 2147483647 h 88"/>
                <a:gd name="T46" fmla="*/ 2147483647 w 86"/>
                <a:gd name="T47" fmla="*/ 2147483647 h 88"/>
                <a:gd name="T48" fmla="*/ 2147483647 w 86"/>
                <a:gd name="T49" fmla="*/ 2147483647 h 88"/>
                <a:gd name="T50" fmla="*/ 2147483647 w 86"/>
                <a:gd name="T51" fmla="*/ 2147483647 h 88"/>
                <a:gd name="T52" fmla="*/ 2147483647 w 86"/>
                <a:gd name="T53" fmla="*/ 2147483647 h 88"/>
                <a:gd name="T54" fmla="*/ 2147483647 w 86"/>
                <a:gd name="T55" fmla="*/ 2147483647 h 88"/>
                <a:gd name="T56" fmla="*/ 2147483647 w 86"/>
                <a:gd name="T57" fmla="*/ 2147483647 h 88"/>
                <a:gd name="T58" fmla="*/ 2147483647 w 86"/>
                <a:gd name="T59" fmla="*/ 2147483647 h 88"/>
                <a:gd name="T60" fmla="*/ 2147483647 w 86"/>
                <a:gd name="T61" fmla="*/ 2147483647 h 88"/>
                <a:gd name="T62" fmla="*/ 2147483647 w 86"/>
                <a:gd name="T63" fmla="*/ 2147483647 h 88"/>
                <a:gd name="T64" fmla="*/ 2147483647 w 86"/>
                <a:gd name="T65" fmla="*/ 2147483647 h 88"/>
                <a:gd name="T66" fmla="*/ 2147483647 w 86"/>
                <a:gd name="T67" fmla="*/ 0 h 88"/>
                <a:gd name="T68" fmla="*/ 2147483647 w 86"/>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88"/>
                <a:gd name="T107" fmla="*/ 86 w 86"/>
                <a:gd name="T108" fmla="*/ 88 h 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88">
                  <a:moveTo>
                    <a:pt x="86" y="0"/>
                  </a:moveTo>
                  <a:lnTo>
                    <a:pt x="86" y="3"/>
                  </a:lnTo>
                  <a:lnTo>
                    <a:pt x="86" y="12"/>
                  </a:lnTo>
                  <a:lnTo>
                    <a:pt x="86" y="37"/>
                  </a:lnTo>
                  <a:lnTo>
                    <a:pt x="86" y="62"/>
                  </a:lnTo>
                  <a:lnTo>
                    <a:pt x="86" y="71"/>
                  </a:lnTo>
                  <a:lnTo>
                    <a:pt x="86" y="74"/>
                  </a:lnTo>
                  <a:lnTo>
                    <a:pt x="86" y="77"/>
                  </a:lnTo>
                  <a:cubicBezTo>
                    <a:pt x="86" y="80"/>
                    <a:pt x="85" y="83"/>
                    <a:pt x="83" y="84"/>
                  </a:cubicBezTo>
                  <a:lnTo>
                    <a:pt x="80" y="86"/>
                  </a:lnTo>
                  <a:cubicBezTo>
                    <a:pt x="79" y="87"/>
                    <a:pt x="78" y="87"/>
                    <a:pt x="76" y="87"/>
                  </a:cubicBezTo>
                  <a:lnTo>
                    <a:pt x="67" y="88"/>
                  </a:lnTo>
                  <a:cubicBezTo>
                    <a:pt x="67" y="88"/>
                    <a:pt x="66" y="88"/>
                    <a:pt x="65" y="88"/>
                  </a:cubicBezTo>
                  <a:lnTo>
                    <a:pt x="58" y="87"/>
                  </a:lnTo>
                  <a:lnTo>
                    <a:pt x="42" y="84"/>
                  </a:lnTo>
                  <a:lnTo>
                    <a:pt x="21" y="78"/>
                  </a:lnTo>
                  <a:lnTo>
                    <a:pt x="0" y="70"/>
                  </a:lnTo>
                  <a:lnTo>
                    <a:pt x="6" y="55"/>
                  </a:lnTo>
                  <a:lnTo>
                    <a:pt x="26" y="63"/>
                  </a:lnTo>
                  <a:lnTo>
                    <a:pt x="45" y="69"/>
                  </a:lnTo>
                  <a:lnTo>
                    <a:pt x="61" y="72"/>
                  </a:lnTo>
                  <a:lnTo>
                    <a:pt x="68" y="73"/>
                  </a:lnTo>
                  <a:lnTo>
                    <a:pt x="66" y="73"/>
                  </a:lnTo>
                  <a:lnTo>
                    <a:pt x="75" y="72"/>
                  </a:lnTo>
                  <a:lnTo>
                    <a:pt x="71" y="73"/>
                  </a:lnTo>
                  <a:lnTo>
                    <a:pt x="74" y="71"/>
                  </a:lnTo>
                  <a:lnTo>
                    <a:pt x="70" y="77"/>
                  </a:lnTo>
                  <a:lnTo>
                    <a:pt x="70" y="74"/>
                  </a:lnTo>
                  <a:lnTo>
                    <a:pt x="70" y="71"/>
                  </a:lnTo>
                  <a:lnTo>
                    <a:pt x="70" y="62"/>
                  </a:lnTo>
                  <a:lnTo>
                    <a:pt x="70" y="37"/>
                  </a:lnTo>
                  <a:lnTo>
                    <a:pt x="70" y="12"/>
                  </a:lnTo>
                  <a:lnTo>
                    <a:pt x="70" y="3"/>
                  </a:lnTo>
                  <a:lnTo>
                    <a:pt x="70" y="0"/>
                  </a:lnTo>
                  <a:lnTo>
                    <a:pt x="86"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 name="Freeform 47"/>
            <p:cNvSpPr>
              <a:spLocks/>
            </p:cNvSpPr>
            <p:nvPr/>
          </p:nvSpPr>
          <p:spPr bwMode="auto">
            <a:xfrm>
              <a:off x="5899150" y="5610226"/>
              <a:ext cx="49213" cy="41275"/>
            </a:xfrm>
            <a:custGeom>
              <a:avLst/>
              <a:gdLst>
                <a:gd name="T0" fmla="*/ 2147483647 w 80"/>
                <a:gd name="T1" fmla="*/ 2147483647 h 64"/>
                <a:gd name="T2" fmla="*/ 2147483647 w 80"/>
                <a:gd name="T3" fmla="*/ 2147483647 h 64"/>
                <a:gd name="T4" fmla="*/ 0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75" y="45"/>
                  </a:moveTo>
                  <a:cubicBezTo>
                    <a:pt x="75" y="32"/>
                    <a:pt x="69" y="26"/>
                    <a:pt x="63" y="20"/>
                  </a:cubicBezTo>
                  <a:cubicBezTo>
                    <a:pt x="46" y="7"/>
                    <a:pt x="0" y="0"/>
                    <a:pt x="0" y="32"/>
                  </a:cubicBezTo>
                  <a:cubicBezTo>
                    <a:pt x="0" y="58"/>
                    <a:pt x="29" y="64"/>
                    <a:pt x="52" y="64"/>
                  </a:cubicBezTo>
                  <a:cubicBezTo>
                    <a:pt x="58" y="64"/>
                    <a:pt x="80" y="58"/>
                    <a:pt x="75" y="45"/>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 name="Freeform 48"/>
            <p:cNvSpPr>
              <a:spLocks noEditPoints="1"/>
            </p:cNvSpPr>
            <p:nvPr/>
          </p:nvSpPr>
          <p:spPr bwMode="auto">
            <a:xfrm>
              <a:off x="5899150" y="5616576"/>
              <a:ext cx="57150" cy="46038"/>
            </a:xfrm>
            <a:custGeom>
              <a:avLst/>
              <a:gdLst>
                <a:gd name="T0" fmla="*/ 2147483647 w 92"/>
                <a:gd name="T1" fmla="*/ 2147483647 h 72"/>
                <a:gd name="T2" fmla="*/ 2147483647 w 92"/>
                <a:gd name="T3" fmla="*/ 2147483647 h 72"/>
                <a:gd name="T4" fmla="*/ 2147483647 w 92"/>
                <a:gd name="T5" fmla="*/ 2147483647 h 72"/>
                <a:gd name="T6" fmla="*/ 2147483647 w 92"/>
                <a:gd name="T7" fmla="*/ 2147483647 h 72"/>
                <a:gd name="T8" fmla="*/ 2147483647 w 92"/>
                <a:gd name="T9" fmla="*/ 2147483647 h 72"/>
                <a:gd name="T10" fmla="*/ 2147483647 w 92"/>
                <a:gd name="T11" fmla="*/ 2147483647 h 72"/>
                <a:gd name="T12" fmla="*/ 2147483647 w 92"/>
                <a:gd name="T13" fmla="*/ 2147483647 h 72"/>
                <a:gd name="T14" fmla="*/ 2147483647 w 92"/>
                <a:gd name="T15" fmla="*/ 2147483647 h 72"/>
                <a:gd name="T16" fmla="*/ 2147483647 w 92"/>
                <a:gd name="T17" fmla="*/ 2147483647 h 72"/>
                <a:gd name="T18" fmla="*/ 2147483647 w 92"/>
                <a:gd name="T19" fmla="*/ 2147483647 h 72"/>
                <a:gd name="T20" fmla="*/ 2147483647 w 92"/>
                <a:gd name="T21" fmla="*/ 2147483647 h 72"/>
                <a:gd name="T22" fmla="*/ 2147483647 w 92"/>
                <a:gd name="T23" fmla="*/ 2147483647 h 72"/>
                <a:gd name="T24" fmla="*/ 2147483647 w 92"/>
                <a:gd name="T25" fmla="*/ 2147483647 h 72"/>
                <a:gd name="T26" fmla="*/ 2147483647 w 92"/>
                <a:gd name="T27" fmla="*/ 2147483647 h 72"/>
                <a:gd name="T28" fmla="*/ 2147483647 w 92"/>
                <a:gd name="T29" fmla="*/ 2147483647 h 72"/>
                <a:gd name="T30" fmla="*/ 2147483647 w 92"/>
                <a:gd name="T31" fmla="*/ 2147483647 h 72"/>
                <a:gd name="T32" fmla="*/ 2147483647 w 92"/>
                <a:gd name="T33" fmla="*/ 2147483647 h 72"/>
                <a:gd name="T34" fmla="*/ 2147483647 w 92"/>
                <a:gd name="T35" fmla="*/ 2147483647 h 72"/>
                <a:gd name="T36" fmla="*/ 2147483647 w 92"/>
                <a:gd name="T37" fmla="*/ 2147483647 h 72"/>
                <a:gd name="T38" fmla="*/ 2147483647 w 92"/>
                <a:gd name="T39" fmla="*/ 2147483647 h 72"/>
                <a:gd name="T40" fmla="*/ 2147483647 w 92"/>
                <a:gd name="T41" fmla="*/ 2147483647 h 72"/>
                <a:gd name="T42" fmla="*/ 2147483647 w 92"/>
                <a:gd name="T43" fmla="*/ 2147483647 h 72"/>
                <a:gd name="T44" fmla="*/ 2147483647 w 92"/>
                <a:gd name="T45" fmla="*/ 2147483647 h 72"/>
                <a:gd name="T46" fmla="*/ 2147483647 w 92"/>
                <a:gd name="T47" fmla="*/ 2147483647 h 72"/>
                <a:gd name="T48" fmla="*/ 2147483647 w 92"/>
                <a:gd name="T49" fmla="*/ 2147483647 h 72"/>
                <a:gd name="T50" fmla="*/ 2147483647 w 92"/>
                <a:gd name="T51" fmla="*/ 2147483647 h 72"/>
                <a:gd name="T52" fmla="*/ 2147483647 w 92"/>
                <a:gd name="T53" fmla="*/ 2147483647 h 72"/>
                <a:gd name="T54" fmla="*/ 2147483647 w 92"/>
                <a:gd name="T55" fmla="*/ 2147483647 h 72"/>
                <a:gd name="T56" fmla="*/ 2147483647 w 92"/>
                <a:gd name="T57" fmla="*/ 2147483647 h 72"/>
                <a:gd name="T58" fmla="*/ 2147483647 w 92"/>
                <a:gd name="T59" fmla="*/ 2147483647 h 72"/>
                <a:gd name="T60" fmla="*/ 2147483647 w 92"/>
                <a:gd name="T61" fmla="*/ 2147483647 h 72"/>
                <a:gd name="T62" fmla="*/ 2147483647 w 92"/>
                <a:gd name="T63" fmla="*/ 2147483647 h 72"/>
                <a:gd name="T64" fmla="*/ 2147483647 w 92"/>
                <a:gd name="T65" fmla="*/ 2147483647 h 72"/>
                <a:gd name="T66" fmla="*/ 2147483647 w 92"/>
                <a:gd name="T67" fmla="*/ 2147483647 h 72"/>
                <a:gd name="T68" fmla="*/ 2147483647 w 92"/>
                <a:gd name="T69" fmla="*/ 2147483647 h 72"/>
                <a:gd name="T70" fmla="*/ 2147483647 w 92"/>
                <a:gd name="T71" fmla="*/ 2147483647 h 72"/>
                <a:gd name="T72" fmla="*/ 2147483647 w 92"/>
                <a:gd name="T73" fmla="*/ 2147483647 h 72"/>
                <a:gd name="T74" fmla="*/ 2147483647 w 92"/>
                <a:gd name="T75" fmla="*/ 2147483647 h 72"/>
                <a:gd name="T76" fmla="*/ 2147483647 w 92"/>
                <a:gd name="T77" fmla="*/ 2147483647 h 72"/>
                <a:gd name="T78" fmla="*/ 2147483647 w 92"/>
                <a:gd name="T79" fmla="*/ 2147483647 h 72"/>
                <a:gd name="T80" fmla="*/ 2147483647 w 92"/>
                <a:gd name="T81" fmla="*/ 2147483647 h 72"/>
                <a:gd name="T82" fmla="*/ 2147483647 w 92"/>
                <a:gd name="T83" fmla="*/ 2147483647 h 72"/>
                <a:gd name="T84" fmla="*/ 2147483647 w 92"/>
                <a:gd name="T85" fmla="*/ 2147483647 h 72"/>
                <a:gd name="T86" fmla="*/ 2147483647 w 92"/>
                <a:gd name="T87" fmla="*/ 2147483647 h 72"/>
                <a:gd name="T88" fmla="*/ 2147483647 w 92"/>
                <a:gd name="T89" fmla="*/ 2147483647 h 72"/>
                <a:gd name="T90" fmla="*/ 2147483647 w 92"/>
                <a:gd name="T91" fmla="*/ 2147483647 h 72"/>
                <a:gd name="T92" fmla="*/ 2147483647 w 92"/>
                <a:gd name="T93" fmla="*/ 2147483647 h 72"/>
                <a:gd name="T94" fmla="*/ 2147483647 w 92"/>
                <a:gd name="T95" fmla="*/ 2147483647 h 72"/>
                <a:gd name="T96" fmla="*/ 2147483647 w 92"/>
                <a:gd name="T97" fmla="*/ 2147483647 h 72"/>
                <a:gd name="T98" fmla="*/ 2147483647 w 92"/>
                <a:gd name="T99" fmla="*/ 2147483647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
                <a:gd name="T151" fmla="*/ 0 h 72"/>
                <a:gd name="T152" fmla="*/ 92 w 92"/>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 h="72">
                  <a:moveTo>
                    <a:pt x="76" y="43"/>
                  </a:moveTo>
                  <a:lnTo>
                    <a:pt x="76" y="47"/>
                  </a:lnTo>
                  <a:lnTo>
                    <a:pt x="72" y="32"/>
                  </a:lnTo>
                  <a:lnTo>
                    <a:pt x="73" y="34"/>
                  </a:lnTo>
                  <a:lnTo>
                    <a:pt x="65" y="24"/>
                  </a:lnTo>
                  <a:lnTo>
                    <a:pt x="68" y="27"/>
                  </a:lnTo>
                  <a:lnTo>
                    <a:pt x="51" y="19"/>
                  </a:lnTo>
                  <a:lnTo>
                    <a:pt x="53" y="19"/>
                  </a:lnTo>
                  <a:lnTo>
                    <a:pt x="32" y="16"/>
                  </a:lnTo>
                  <a:lnTo>
                    <a:pt x="36" y="16"/>
                  </a:lnTo>
                  <a:lnTo>
                    <a:pt x="18" y="22"/>
                  </a:lnTo>
                  <a:lnTo>
                    <a:pt x="23" y="18"/>
                  </a:lnTo>
                  <a:lnTo>
                    <a:pt x="16" y="35"/>
                  </a:lnTo>
                  <a:lnTo>
                    <a:pt x="16" y="29"/>
                  </a:lnTo>
                  <a:lnTo>
                    <a:pt x="21" y="45"/>
                  </a:lnTo>
                  <a:lnTo>
                    <a:pt x="19" y="41"/>
                  </a:lnTo>
                  <a:lnTo>
                    <a:pt x="31" y="51"/>
                  </a:lnTo>
                  <a:lnTo>
                    <a:pt x="27" y="50"/>
                  </a:lnTo>
                  <a:lnTo>
                    <a:pt x="62" y="56"/>
                  </a:lnTo>
                  <a:lnTo>
                    <a:pt x="58" y="56"/>
                  </a:lnTo>
                  <a:lnTo>
                    <a:pt x="74" y="51"/>
                  </a:lnTo>
                  <a:lnTo>
                    <a:pt x="71" y="53"/>
                  </a:lnTo>
                  <a:lnTo>
                    <a:pt x="77" y="47"/>
                  </a:lnTo>
                  <a:lnTo>
                    <a:pt x="75" y="51"/>
                  </a:lnTo>
                  <a:lnTo>
                    <a:pt x="76" y="43"/>
                  </a:lnTo>
                  <a:close/>
                  <a:moveTo>
                    <a:pt x="90" y="53"/>
                  </a:moveTo>
                  <a:cubicBezTo>
                    <a:pt x="90" y="55"/>
                    <a:pt x="89" y="57"/>
                    <a:pt x="88" y="58"/>
                  </a:cubicBezTo>
                  <a:lnTo>
                    <a:pt x="82" y="64"/>
                  </a:lnTo>
                  <a:cubicBezTo>
                    <a:pt x="81" y="65"/>
                    <a:pt x="80" y="66"/>
                    <a:pt x="79" y="66"/>
                  </a:cubicBezTo>
                  <a:lnTo>
                    <a:pt x="63" y="71"/>
                  </a:lnTo>
                  <a:cubicBezTo>
                    <a:pt x="62" y="71"/>
                    <a:pt x="60" y="72"/>
                    <a:pt x="59" y="71"/>
                  </a:cubicBezTo>
                  <a:lnTo>
                    <a:pt x="24" y="65"/>
                  </a:lnTo>
                  <a:cubicBezTo>
                    <a:pt x="23" y="65"/>
                    <a:pt x="21" y="65"/>
                    <a:pt x="20" y="64"/>
                  </a:cubicBezTo>
                  <a:lnTo>
                    <a:pt x="8" y="54"/>
                  </a:lnTo>
                  <a:cubicBezTo>
                    <a:pt x="7" y="53"/>
                    <a:pt x="6" y="51"/>
                    <a:pt x="6" y="50"/>
                  </a:cubicBezTo>
                  <a:lnTo>
                    <a:pt x="1" y="34"/>
                  </a:lnTo>
                  <a:cubicBezTo>
                    <a:pt x="0" y="32"/>
                    <a:pt x="0" y="30"/>
                    <a:pt x="1" y="28"/>
                  </a:cubicBezTo>
                  <a:lnTo>
                    <a:pt x="8" y="11"/>
                  </a:lnTo>
                  <a:cubicBezTo>
                    <a:pt x="9" y="9"/>
                    <a:pt x="11" y="8"/>
                    <a:pt x="13" y="7"/>
                  </a:cubicBezTo>
                  <a:lnTo>
                    <a:pt x="31" y="1"/>
                  </a:lnTo>
                  <a:cubicBezTo>
                    <a:pt x="32" y="0"/>
                    <a:pt x="33" y="0"/>
                    <a:pt x="35" y="1"/>
                  </a:cubicBezTo>
                  <a:lnTo>
                    <a:pt x="56" y="4"/>
                  </a:lnTo>
                  <a:cubicBezTo>
                    <a:pt x="56" y="4"/>
                    <a:pt x="57" y="4"/>
                    <a:pt x="58" y="4"/>
                  </a:cubicBezTo>
                  <a:lnTo>
                    <a:pt x="75" y="12"/>
                  </a:lnTo>
                  <a:cubicBezTo>
                    <a:pt x="76" y="13"/>
                    <a:pt x="77" y="14"/>
                    <a:pt x="78" y="14"/>
                  </a:cubicBezTo>
                  <a:lnTo>
                    <a:pt x="86" y="24"/>
                  </a:lnTo>
                  <a:cubicBezTo>
                    <a:pt x="86" y="25"/>
                    <a:pt x="87" y="26"/>
                    <a:pt x="87" y="27"/>
                  </a:cubicBezTo>
                  <a:lnTo>
                    <a:pt x="91" y="42"/>
                  </a:lnTo>
                  <a:cubicBezTo>
                    <a:pt x="91" y="43"/>
                    <a:pt x="92" y="44"/>
                    <a:pt x="91" y="45"/>
                  </a:cubicBezTo>
                  <a:lnTo>
                    <a:pt x="90" y="5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 name="Freeform 49"/>
            <p:cNvSpPr>
              <a:spLocks/>
            </p:cNvSpPr>
            <p:nvPr/>
          </p:nvSpPr>
          <p:spPr bwMode="auto">
            <a:xfrm>
              <a:off x="5918200" y="5610226"/>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2" y="27"/>
                  </a:moveTo>
                  <a:cubicBezTo>
                    <a:pt x="48" y="16"/>
                    <a:pt x="42" y="16"/>
                    <a:pt x="35" y="6"/>
                  </a:cubicBezTo>
                  <a:cubicBezTo>
                    <a:pt x="35" y="0"/>
                    <a:pt x="21" y="0"/>
                    <a:pt x="14" y="6"/>
                  </a:cubicBezTo>
                  <a:cubicBezTo>
                    <a:pt x="0" y="22"/>
                    <a:pt x="0" y="16"/>
                    <a:pt x="14" y="22"/>
                  </a:cubicBezTo>
                  <a:cubicBezTo>
                    <a:pt x="21" y="27"/>
                    <a:pt x="35" y="32"/>
                    <a:pt x="42"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 name="Freeform 50"/>
            <p:cNvSpPr>
              <a:spLocks noEditPoints="1"/>
            </p:cNvSpPr>
            <p:nvPr/>
          </p:nvSpPr>
          <p:spPr bwMode="auto">
            <a:xfrm>
              <a:off x="5921375" y="5611813"/>
              <a:ext cx="34925" cy="28575"/>
            </a:xfrm>
            <a:custGeom>
              <a:avLst/>
              <a:gdLst>
                <a:gd name="T0" fmla="*/ 2147483647 w 56"/>
                <a:gd name="T1" fmla="*/ 2147483647 h 43"/>
                <a:gd name="T2" fmla="*/ 2147483647 w 56"/>
                <a:gd name="T3" fmla="*/ 2147483647 h 43"/>
                <a:gd name="T4" fmla="*/ 2147483647 w 56"/>
                <a:gd name="T5" fmla="*/ 2147483647 h 43"/>
                <a:gd name="T6" fmla="*/ 2147483647 w 56"/>
                <a:gd name="T7" fmla="*/ 2147483647 h 43"/>
                <a:gd name="T8" fmla="*/ 2147483647 w 56"/>
                <a:gd name="T9" fmla="*/ 2147483647 h 43"/>
                <a:gd name="T10" fmla="*/ 2147483647 w 56"/>
                <a:gd name="T11" fmla="*/ 2147483647 h 43"/>
                <a:gd name="T12" fmla="*/ 2147483647 w 56"/>
                <a:gd name="T13" fmla="*/ 2147483647 h 43"/>
                <a:gd name="T14" fmla="*/ 2147483647 w 56"/>
                <a:gd name="T15" fmla="*/ 2147483647 h 43"/>
                <a:gd name="T16" fmla="*/ 2147483647 w 56"/>
                <a:gd name="T17" fmla="*/ 2147483647 h 43"/>
                <a:gd name="T18" fmla="*/ 2147483647 w 56"/>
                <a:gd name="T19" fmla="*/ 2147483647 h 43"/>
                <a:gd name="T20" fmla="*/ 2147483647 w 56"/>
                <a:gd name="T21" fmla="*/ 2147483647 h 43"/>
                <a:gd name="T22" fmla="*/ 2147483647 w 56"/>
                <a:gd name="T23" fmla="*/ 2147483647 h 43"/>
                <a:gd name="T24" fmla="*/ 2147483647 w 56"/>
                <a:gd name="T25" fmla="*/ 2147483647 h 43"/>
                <a:gd name="T26" fmla="*/ 2147483647 w 56"/>
                <a:gd name="T27" fmla="*/ 2147483647 h 43"/>
                <a:gd name="T28" fmla="*/ 2147483647 w 56"/>
                <a:gd name="T29" fmla="*/ 2147483647 h 43"/>
                <a:gd name="T30" fmla="*/ 2147483647 w 56"/>
                <a:gd name="T31" fmla="*/ 2147483647 h 43"/>
                <a:gd name="T32" fmla="*/ 2147483647 w 56"/>
                <a:gd name="T33" fmla="*/ 2147483647 h 43"/>
                <a:gd name="T34" fmla="*/ 2147483647 w 56"/>
                <a:gd name="T35" fmla="*/ 2147483647 h 43"/>
                <a:gd name="T36" fmla="*/ 2147483647 w 56"/>
                <a:gd name="T37" fmla="*/ 2147483647 h 43"/>
                <a:gd name="T38" fmla="*/ 2147483647 w 56"/>
                <a:gd name="T39" fmla="*/ 2147483647 h 43"/>
                <a:gd name="T40" fmla="*/ 2147483647 w 56"/>
                <a:gd name="T41" fmla="*/ 2147483647 h 43"/>
                <a:gd name="T42" fmla="*/ 2147483647 w 56"/>
                <a:gd name="T43" fmla="*/ 2147483647 h 43"/>
                <a:gd name="T44" fmla="*/ 2147483647 w 56"/>
                <a:gd name="T45" fmla="*/ 2147483647 h 43"/>
                <a:gd name="T46" fmla="*/ 2147483647 w 56"/>
                <a:gd name="T47" fmla="*/ 2147483647 h 43"/>
                <a:gd name="T48" fmla="*/ 2147483647 w 56"/>
                <a:gd name="T49" fmla="*/ 2147483647 h 43"/>
                <a:gd name="T50" fmla="*/ 2147483647 w 56"/>
                <a:gd name="T51" fmla="*/ 2147483647 h 43"/>
                <a:gd name="T52" fmla="*/ 2147483647 w 56"/>
                <a:gd name="T53" fmla="*/ 2147483647 h 43"/>
                <a:gd name="T54" fmla="*/ 2147483647 w 56"/>
                <a:gd name="T55" fmla="*/ 2147483647 h 43"/>
                <a:gd name="T56" fmla="*/ 2147483647 w 56"/>
                <a:gd name="T57" fmla="*/ 2147483647 h 43"/>
                <a:gd name="T58" fmla="*/ 2147483647 w 56"/>
                <a:gd name="T59" fmla="*/ 2147483647 h 43"/>
                <a:gd name="T60" fmla="*/ 2147483647 w 56"/>
                <a:gd name="T61" fmla="*/ 2147483647 h 43"/>
                <a:gd name="T62" fmla="*/ 2147483647 w 56"/>
                <a:gd name="T63" fmla="*/ 2147483647 h 43"/>
                <a:gd name="T64" fmla="*/ 2147483647 w 56"/>
                <a:gd name="T65" fmla="*/ 2147483647 h 43"/>
                <a:gd name="T66" fmla="*/ 2147483647 w 56"/>
                <a:gd name="T67" fmla="*/ 2147483647 h 43"/>
                <a:gd name="T68" fmla="*/ 2147483647 w 56"/>
                <a:gd name="T69" fmla="*/ 2147483647 h 43"/>
                <a:gd name="T70" fmla="*/ 2147483647 w 56"/>
                <a:gd name="T71" fmla="*/ 2147483647 h 43"/>
                <a:gd name="T72" fmla="*/ 2147483647 w 56"/>
                <a:gd name="T73" fmla="*/ 214748364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43"/>
                <a:gd name="T113" fmla="*/ 56 w 5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43">
                  <a:moveTo>
                    <a:pt x="46" y="25"/>
                  </a:moveTo>
                  <a:lnTo>
                    <a:pt x="38" y="33"/>
                  </a:lnTo>
                  <a:lnTo>
                    <a:pt x="39" y="22"/>
                  </a:lnTo>
                  <a:lnTo>
                    <a:pt x="41" y="27"/>
                  </a:lnTo>
                  <a:lnTo>
                    <a:pt x="33" y="17"/>
                  </a:lnTo>
                  <a:lnTo>
                    <a:pt x="36" y="20"/>
                  </a:lnTo>
                  <a:lnTo>
                    <a:pt x="28" y="16"/>
                  </a:lnTo>
                  <a:lnTo>
                    <a:pt x="34" y="16"/>
                  </a:lnTo>
                  <a:lnTo>
                    <a:pt x="21" y="20"/>
                  </a:lnTo>
                  <a:lnTo>
                    <a:pt x="24" y="18"/>
                  </a:lnTo>
                  <a:lnTo>
                    <a:pt x="16" y="26"/>
                  </a:lnTo>
                  <a:lnTo>
                    <a:pt x="18" y="24"/>
                  </a:lnTo>
                  <a:lnTo>
                    <a:pt x="16" y="28"/>
                  </a:lnTo>
                  <a:lnTo>
                    <a:pt x="11" y="17"/>
                  </a:lnTo>
                  <a:lnTo>
                    <a:pt x="21" y="21"/>
                  </a:lnTo>
                  <a:lnTo>
                    <a:pt x="36" y="27"/>
                  </a:lnTo>
                  <a:lnTo>
                    <a:pt x="32" y="26"/>
                  </a:lnTo>
                  <a:lnTo>
                    <a:pt x="46" y="25"/>
                  </a:lnTo>
                  <a:close/>
                  <a:moveTo>
                    <a:pt x="33" y="42"/>
                  </a:moveTo>
                  <a:cubicBezTo>
                    <a:pt x="32" y="43"/>
                    <a:pt x="30" y="42"/>
                    <a:pt x="29" y="42"/>
                  </a:cubicBezTo>
                  <a:lnTo>
                    <a:pt x="15" y="36"/>
                  </a:lnTo>
                  <a:lnTo>
                    <a:pt x="5" y="32"/>
                  </a:lnTo>
                  <a:cubicBezTo>
                    <a:pt x="3" y="31"/>
                    <a:pt x="2" y="29"/>
                    <a:pt x="1" y="27"/>
                  </a:cubicBezTo>
                  <a:cubicBezTo>
                    <a:pt x="0" y="25"/>
                    <a:pt x="0" y="23"/>
                    <a:pt x="1" y="21"/>
                  </a:cubicBezTo>
                  <a:lnTo>
                    <a:pt x="3" y="17"/>
                  </a:lnTo>
                  <a:cubicBezTo>
                    <a:pt x="4" y="16"/>
                    <a:pt x="4" y="15"/>
                    <a:pt x="5" y="15"/>
                  </a:cubicBezTo>
                  <a:lnTo>
                    <a:pt x="13" y="7"/>
                  </a:lnTo>
                  <a:cubicBezTo>
                    <a:pt x="14" y="6"/>
                    <a:pt x="15" y="5"/>
                    <a:pt x="16" y="5"/>
                  </a:cubicBezTo>
                  <a:lnTo>
                    <a:pt x="29" y="1"/>
                  </a:lnTo>
                  <a:cubicBezTo>
                    <a:pt x="31" y="0"/>
                    <a:pt x="33" y="0"/>
                    <a:pt x="35" y="1"/>
                  </a:cubicBezTo>
                  <a:lnTo>
                    <a:pt x="43" y="5"/>
                  </a:lnTo>
                  <a:cubicBezTo>
                    <a:pt x="44" y="6"/>
                    <a:pt x="45" y="7"/>
                    <a:pt x="46" y="7"/>
                  </a:cubicBezTo>
                  <a:lnTo>
                    <a:pt x="54" y="17"/>
                  </a:lnTo>
                  <a:cubicBezTo>
                    <a:pt x="55" y="19"/>
                    <a:pt x="56" y="21"/>
                    <a:pt x="55" y="23"/>
                  </a:cubicBezTo>
                  <a:lnTo>
                    <a:pt x="54" y="34"/>
                  </a:lnTo>
                  <a:cubicBezTo>
                    <a:pt x="54" y="38"/>
                    <a:pt x="51" y="41"/>
                    <a:pt x="47" y="41"/>
                  </a:cubicBezTo>
                  <a:lnTo>
                    <a:pt x="33"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 name="Freeform 51"/>
            <p:cNvSpPr>
              <a:spLocks/>
            </p:cNvSpPr>
            <p:nvPr/>
          </p:nvSpPr>
          <p:spPr bwMode="auto">
            <a:xfrm>
              <a:off x="5848350" y="5662613"/>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3" y="0"/>
                  </a:moveTo>
                  <a:cubicBezTo>
                    <a:pt x="41" y="0"/>
                    <a:pt x="35" y="0"/>
                    <a:pt x="30" y="6"/>
                  </a:cubicBezTo>
                  <a:cubicBezTo>
                    <a:pt x="12" y="18"/>
                    <a:pt x="0" y="53"/>
                    <a:pt x="18" y="59"/>
                  </a:cubicBezTo>
                  <a:cubicBezTo>
                    <a:pt x="41" y="64"/>
                    <a:pt x="53" y="41"/>
                    <a:pt x="59" y="24"/>
                  </a:cubicBezTo>
                  <a:cubicBezTo>
                    <a:pt x="59" y="18"/>
                    <a:pt x="64" y="0"/>
                    <a:pt x="53"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 name="Freeform 52"/>
            <p:cNvSpPr>
              <a:spLocks noEditPoints="1"/>
            </p:cNvSpPr>
            <p:nvPr/>
          </p:nvSpPr>
          <p:spPr bwMode="auto">
            <a:xfrm>
              <a:off x="5854700" y="5662613"/>
              <a:ext cx="41275" cy="49213"/>
            </a:xfrm>
            <a:custGeom>
              <a:avLst/>
              <a:gdLst>
                <a:gd name="T0" fmla="*/ 2147483647 w 66"/>
                <a:gd name="T1" fmla="*/ 2147483647 h 76"/>
                <a:gd name="T2" fmla="*/ 2147483647 w 66"/>
                <a:gd name="T3" fmla="*/ 2147483647 h 76"/>
                <a:gd name="T4" fmla="*/ 2147483647 w 66"/>
                <a:gd name="T5" fmla="*/ 2147483647 h 76"/>
                <a:gd name="T6" fmla="*/ 2147483647 w 66"/>
                <a:gd name="T7" fmla="*/ 2147483647 h 76"/>
                <a:gd name="T8" fmla="*/ 2147483647 w 66"/>
                <a:gd name="T9" fmla="*/ 2147483647 h 76"/>
                <a:gd name="T10" fmla="*/ 2147483647 w 66"/>
                <a:gd name="T11" fmla="*/ 2147483647 h 76"/>
                <a:gd name="T12" fmla="*/ 2147483647 w 66"/>
                <a:gd name="T13" fmla="*/ 2147483647 h 76"/>
                <a:gd name="T14" fmla="*/ 2147483647 w 66"/>
                <a:gd name="T15" fmla="*/ 2147483647 h 76"/>
                <a:gd name="T16" fmla="*/ 2147483647 w 66"/>
                <a:gd name="T17" fmla="*/ 2147483647 h 76"/>
                <a:gd name="T18" fmla="*/ 2147483647 w 66"/>
                <a:gd name="T19" fmla="*/ 2147483647 h 76"/>
                <a:gd name="T20" fmla="*/ 2147483647 w 66"/>
                <a:gd name="T21" fmla="*/ 2147483647 h 76"/>
                <a:gd name="T22" fmla="*/ 2147483647 w 66"/>
                <a:gd name="T23" fmla="*/ 2147483647 h 76"/>
                <a:gd name="T24" fmla="*/ 2147483647 w 66"/>
                <a:gd name="T25" fmla="*/ 2147483647 h 76"/>
                <a:gd name="T26" fmla="*/ 2147483647 w 66"/>
                <a:gd name="T27" fmla="*/ 2147483647 h 76"/>
                <a:gd name="T28" fmla="*/ 2147483647 w 66"/>
                <a:gd name="T29" fmla="*/ 2147483647 h 76"/>
                <a:gd name="T30" fmla="*/ 2147483647 w 66"/>
                <a:gd name="T31" fmla="*/ 2147483647 h 76"/>
                <a:gd name="T32" fmla="*/ 2147483647 w 66"/>
                <a:gd name="T33" fmla="*/ 2147483647 h 76"/>
                <a:gd name="T34" fmla="*/ 2147483647 w 66"/>
                <a:gd name="T35" fmla="*/ 2147483647 h 76"/>
                <a:gd name="T36" fmla="*/ 2147483647 w 66"/>
                <a:gd name="T37" fmla="*/ 2147483647 h 76"/>
                <a:gd name="T38" fmla="*/ 2147483647 w 66"/>
                <a:gd name="T39" fmla="*/ 2147483647 h 76"/>
                <a:gd name="T40" fmla="*/ 2147483647 w 66"/>
                <a:gd name="T41" fmla="*/ 2147483647 h 76"/>
                <a:gd name="T42" fmla="*/ 2147483647 w 66"/>
                <a:gd name="T43" fmla="*/ 2147483647 h 76"/>
                <a:gd name="T44" fmla="*/ 2147483647 w 66"/>
                <a:gd name="T45" fmla="*/ 2147483647 h 76"/>
                <a:gd name="T46" fmla="*/ 2147483647 w 66"/>
                <a:gd name="T47" fmla="*/ 2147483647 h 76"/>
                <a:gd name="T48" fmla="*/ 2147483647 w 66"/>
                <a:gd name="T49" fmla="*/ 2147483647 h 76"/>
                <a:gd name="T50" fmla="*/ 2147483647 w 66"/>
                <a:gd name="T51" fmla="*/ 2147483647 h 76"/>
                <a:gd name="T52" fmla="*/ 2147483647 w 66"/>
                <a:gd name="T53" fmla="*/ 2147483647 h 76"/>
                <a:gd name="T54" fmla="*/ 2147483647 w 66"/>
                <a:gd name="T55" fmla="*/ 2147483647 h 76"/>
                <a:gd name="T56" fmla="*/ 2147483647 w 66"/>
                <a:gd name="T57" fmla="*/ 2147483647 h 76"/>
                <a:gd name="T58" fmla="*/ 2147483647 w 66"/>
                <a:gd name="T59" fmla="*/ 2147483647 h 76"/>
                <a:gd name="T60" fmla="*/ 2147483647 w 66"/>
                <a:gd name="T61" fmla="*/ 2147483647 h 76"/>
                <a:gd name="T62" fmla="*/ 2147483647 w 66"/>
                <a:gd name="T63" fmla="*/ 2147483647 h 76"/>
                <a:gd name="T64" fmla="*/ 2147483647 w 66"/>
                <a:gd name="T65" fmla="*/ 2147483647 h 76"/>
                <a:gd name="T66" fmla="*/ 2147483647 w 66"/>
                <a:gd name="T67" fmla="*/ 2147483647 h 76"/>
                <a:gd name="T68" fmla="*/ 2147483647 w 66"/>
                <a:gd name="T69" fmla="*/ 2147483647 h 76"/>
                <a:gd name="T70" fmla="*/ 2147483647 w 66"/>
                <a:gd name="T71" fmla="*/ 2147483647 h 76"/>
                <a:gd name="T72" fmla="*/ 2147483647 w 66"/>
                <a:gd name="T73" fmla="*/ 2147483647 h 76"/>
                <a:gd name="T74" fmla="*/ 2147483647 w 66"/>
                <a:gd name="T75" fmla="*/ 2147483647 h 76"/>
                <a:gd name="T76" fmla="*/ 0 w 66"/>
                <a:gd name="T77" fmla="*/ 2147483647 h 76"/>
                <a:gd name="T78" fmla="*/ 2147483647 w 66"/>
                <a:gd name="T79" fmla="*/ 2147483647 h 76"/>
                <a:gd name="T80" fmla="*/ 2147483647 w 66"/>
                <a:gd name="T81" fmla="*/ 2147483647 h 76"/>
                <a:gd name="T82" fmla="*/ 2147483647 w 66"/>
                <a:gd name="T83" fmla="*/ 2147483647 h 76"/>
                <a:gd name="T84" fmla="*/ 2147483647 w 66"/>
                <a:gd name="T85" fmla="*/ 2147483647 h 76"/>
                <a:gd name="T86" fmla="*/ 2147483647 w 66"/>
                <a:gd name="T87" fmla="*/ 2147483647 h 76"/>
                <a:gd name="T88" fmla="*/ 2147483647 w 66"/>
                <a:gd name="T89" fmla="*/ 2147483647 h 76"/>
                <a:gd name="T90" fmla="*/ 2147483647 w 66"/>
                <a:gd name="T91" fmla="*/ 2147483647 h 76"/>
                <a:gd name="T92" fmla="*/ 2147483647 w 66"/>
                <a:gd name="T93" fmla="*/ 2147483647 h 76"/>
                <a:gd name="T94" fmla="*/ 2147483647 w 66"/>
                <a:gd name="T95" fmla="*/ 0 h 76"/>
                <a:gd name="T96" fmla="*/ 2147483647 w 66"/>
                <a:gd name="T97" fmla="*/ 2147483647 h 76"/>
                <a:gd name="T98" fmla="*/ 2147483647 w 66"/>
                <a:gd name="T99" fmla="*/ 2147483647 h 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76"/>
                <a:gd name="T152" fmla="*/ 66 w 66"/>
                <a:gd name="T153" fmla="*/ 76 h 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76">
                  <a:moveTo>
                    <a:pt x="48" y="16"/>
                  </a:moveTo>
                  <a:lnTo>
                    <a:pt x="52" y="16"/>
                  </a:lnTo>
                  <a:lnTo>
                    <a:pt x="38" y="17"/>
                  </a:lnTo>
                  <a:lnTo>
                    <a:pt x="41" y="16"/>
                  </a:lnTo>
                  <a:lnTo>
                    <a:pt x="32" y="21"/>
                  </a:lnTo>
                  <a:lnTo>
                    <a:pt x="34" y="20"/>
                  </a:lnTo>
                  <a:lnTo>
                    <a:pt x="22" y="33"/>
                  </a:lnTo>
                  <a:lnTo>
                    <a:pt x="24" y="31"/>
                  </a:lnTo>
                  <a:lnTo>
                    <a:pt x="17" y="47"/>
                  </a:lnTo>
                  <a:lnTo>
                    <a:pt x="17" y="44"/>
                  </a:lnTo>
                  <a:lnTo>
                    <a:pt x="16" y="59"/>
                  </a:lnTo>
                  <a:lnTo>
                    <a:pt x="14" y="53"/>
                  </a:lnTo>
                  <a:lnTo>
                    <a:pt x="22" y="62"/>
                  </a:lnTo>
                  <a:lnTo>
                    <a:pt x="16" y="59"/>
                  </a:lnTo>
                  <a:lnTo>
                    <a:pt x="31" y="58"/>
                  </a:lnTo>
                  <a:lnTo>
                    <a:pt x="27" y="60"/>
                  </a:lnTo>
                  <a:lnTo>
                    <a:pt x="39" y="52"/>
                  </a:lnTo>
                  <a:lnTo>
                    <a:pt x="36" y="55"/>
                  </a:lnTo>
                  <a:lnTo>
                    <a:pt x="50" y="29"/>
                  </a:lnTo>
                  <a:lnTo>
                    <a:pt x="49" y="32"/>
                  </a:lnTo>
                  <a:lnTo>
                    <a:pt x="50" y="18"/>
                  </a:lnTo>
                  <a:lnTo>
                    <a:pt x="51" y="20"/>
                  </a:lnTo>
                  <a:lnTo>
                    <a:pt x="50" y="13"/>
                  </a:lnTo>
                  <a:lnTo>
                    <a:pt x="54" y="19"/>
                  </a:lnTo>
                  <a:lnTo>
                    <a:pt x="48" y="16"/>
                  </a:lnTo>
                  <a:close/>
                  <a:moveTo>
                    <a:pt x="61" y="4"/>
                  </a:moveTo>
                  <a:cubicBezTo>
                    <a:pt x="63" y="5"/>
                    <a:pt x="65" y="8"/>
                    <a:pt x="65" y="10"/>
                  </a:cubicBezTo>
                  <a:lnTo>
                    <a:pt x="66" y="17"/>
                  </a:lnTo>
                  <a:cubicBezTo>
                    <a:pt x="66" y="18"/>
                    <a:pt x="66" y="18"/>
                    <a:pt x="66" y="19"/>
                  </a:cubicBezTo>
                  <a:lnTo>
                    <a:pt x="65" y="33"/>
                  </a:lnTo>
                  <a:cubicBezTo>
                    <a:pt x="65" y="34"/>
                    <a:pt x="65" y="35"/>
                    <a:pt x="65" y="36"/>
                  </a:cubicBezTo>
                  <a:lnTo>
                    <a:pt x="51" y="62"/>
                  </a:lnTo>
                  <a:cubicBezTo>
                    <a:pt x="50" y="63"/>
                    <a:pt x="49" y="64"/>
                    <a:pt x="48" y="65"/>
                  </a:cubicBezTo>
                  <a:lnTo>
                    <a:pt x="36" y="73"/>
                  </a:lnTo>
                  <a:cubicBezTo>
                    <a:pt x="35" y="74"/>
                    <a:pt x="33" y="74"/>
                    <a:pt x="32" y="74"/>
                  </a:cubicBezTo>
                  <a:lnTo>
                    <a:pt x="17" y="75"/>
                  </a:lnTo>
                  <a:cubicBezTo>
                    <a:pt x="15" y="76"/>
                    <a:pt x="12" y="75"/>
                    <a:pt x="10" y="73"/>
                  </a:cubicBezTo>
                  <a:lnTo>
                    <a:pt x="2" y="64"/>
                  </a:lnTo>
                  <a:cubicBezTo>
                    <a:pt x="1" y="62"/>
                    <a:pt x="0" y="60"/>
                    <a:pt x="0" y="58"/>
                  </a:cubicBezTo>
                  <a:lnTo>
                    <a:pt x="1" y="43"/>
                  </a:lnTo>
                  <a:cubicBezTo>
                    <a:pt x="2" y="42"/>
                    <a:pt x="2" y="41"/>
                    <a:pt x="2" y="40"/>
                  </a:cubicBezTo>
                  <a:lnTo>
                    <a:pt x="9" y="24"/>
                  </a:lnTo>
                  <a:cubicBezTo>
                    <a:pt x="9" y="23"/>
                    <a:pt x="10" y="23"/>
                    <a:pt x="11" y="22"/>
                  </a:cubicBezTo>
                  <a:lnTo>
                    <a:pt x="23" y="9"/>
                  </a:lnTo>
                  <a:cubicBezTo>
                    <a:pt x="23" y="8"/>
                    <a:pt x="24" y="8"/>
                    <a:pt x="25" y="7"/>
                  </a:cubicBezTo>
                  <a:lnTo>
                    <a:pt x="34" y="2"/>
                  </a:lnTo>
                  <a:cubicBezTo>
                    <a:pt x="35" y="2"/>
                    <a:pt x="36" y="2"/>
                    <a:pt x="37" y="1"/>
                  </a:cubicBezTo>
                  <a:lnTo>
                    <a:pt x="51" y="0"/>
                  </a:lnTo>
                  <a:cubicBezTo>
                    <a:pt x="52" y="0"/>
                    <a:pt x="54" y="1"/>
                    <a:pt x="55" y="1"/>
                  </a:cubicBezTo>
                  <a:lnTo>
                    <a:pt x="61" y="4"/>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 name="Freeform 53"/>
            <p:cNvSpPr>
              <a:spLocks/>
            </p:cNvSpPr>
            <p:nvPr/>
          </p:nvSpPr>
          <p:spPr bwMode="auto">
            <a:xfrm>
              <a:off x="5848350" y="5662613"/>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3" y="7"/>
                  </a:moveTo>
                  <a:cubicBezTo>
                    <a:pt x="13" y="0"/>
                    <a:pt x="10" y="0"/>
                    <a:pt x="4" y="0"/>
                  </a:cubicBezTo>
                  <a:cubicBezTo>
                    <a:pt x="0" y="0"/>
                    <a:pt x="0" y="13"/>
                    <a:pt x="0" y="20"/>
                  </a:cubicBezTo>
                  <a:cubicBezTo>
                    <a:pt x="7" y="32"/>
                    <a:pt x="7" y="32"/>
                    <a:pt x="10" y="26"/>
                  </a:cubicBezTo>
                  <a:cubicBezTo>
                    <a:pt x="13" y="20"/>
                    <a:pt x="16" y="13"/>
                    <a:pt x="13"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 name="Freeform 54"/>
            <p:cNvSpPr>
              <a:spLocks noEditPoints="1"/>
            </p:cNvSpPr>
            <p:nvPr/>
          </p:nvSpPr>
          <p:spPr bwMode="auto">
            <a:xfrm>
              <a:off x="5848350" y="5662613"/>
              <a:ext cx="20638" cy="3016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2147483647 h 47"/>
                <a:gd name="T26" fmla="*/ 2147483647 w 31"/>
                <a:gd name="T27" fmla="*/ 2147483647 h 47"/>
                <a:gd name="T28" fmla="*/ 2147483647 w 31"/>
                <a:gd name="T29" fmla="*/ 2147483647 h 47"/>
                <a:gd name="T30" fmla="*/ 2147483647 w 31"/>
                <a:gd name="T31" fmla="*/ 2147483647 h 47"/>
                <a:gd name="T32" fmla="*/ 2147483647 w 31"/>
                <a:gd name="T33" fmla="*/ 2147483647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0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47"/>
                <a:gd name="T107" fmla="*/ 31 w 31"/>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47">
                  <a:moveTo>
                    <a:pt x="13" y="16"/>
                  </a:moveTo>
                  <a:lnTo>
                    <a:pt x="14" y="18"/>
                  </a:lnTo>
                  <a:lnTo>
                    <a:pt x="12" y="12"/>
                  </a:lnTo>
                  <a:lnTo>
                    <a:pt x="18" y="17"/>
                  </a:lnTo>
                  <a:lnTo>
                    <a:pt x="11" y="16"/>
                  </a:lnTo>
                  <a:lnTo>
                    <a:pt x="20" y="12"/>
                  </a:lnTo>
                  <a:lnTo>
                    <a:pt x="17" y="19"/>
                  </a:lnTo>
                  <a:lnTo>
                    <a:pt x="17" y="16"/>
                  </a:lnTo>
                  <a:lnTo>
                    <a:pt x="16" y="29"/>
                  </a:lnTo>
                  <a:lnTo>
                    <a:pt x="15" y="24"/>
                  </a:lnTo>
                  <a:lnTo>
                    <a:pt x="22" y="34"/>
                  </a:lnTo>
                  <a:lnTo>
                    <a:pt x="9" y="34"/>
                  </a:lnTo>
                  <a:lnTo>
                    <a:pt x="12" y="30"/>
                  </a:lnTo>
                  <a:lnTo>
                    <a:pt x="11" y="31"/>
                  </a:lnTo>
                  <a:lnTo>
                    <a:pt x="15" y="22"/>
                  </a:lnTo>
                  <a:lnTo>
                    <a:pt x="14" y="26"/>
                  </a:lnTo>
                  <a:lnTo>
                    <a:pt x="13" y="16"/>
                  </a:lnTo>
                  <a:close/>
                  <a:moveTo>
                    <a:pt x="30" y="25"/>
                  </a:moveTo>
                  <a:cubicBezTo>
                    <a:pt x="31" y="26"/>
                    <a:pt x="30" y="27"/>
                    <a:pt x="30" y="29"/>
                  </a:cubicBezTo>
                  <a:lnTo>
                    <a:pt x="26" y="38"/>
                  </a:lnTo>
                  <a:cubicBezTo>
                    <a:pt x="26" y="38"/>
                    <a:pt x="25" y="39"/>
                    <a:pt x="25" y="39"/>
                  </a:cubicBezTo>
                  <a:lnTo>
                    <a:pt x="22" y="43"/>
                  </a:lnTo>
                  <a:cubicBezTo>
                    <a:pt x="20" y="45"/>
                    <a:pt x="18" y="47"/>
                    <a:pt x="15" y="46"/>
                  </a:cubicBezTo>
                  <a:cubicBezTo>
                    <a:pt x="13" y="46"/>
                    <a:pt x="10" y="45"/>
                    <a:pt x="9" y="43"/>
                  </a:cubicBezTo>
                  <a:lnTo>
                    <a:pt x="2" y="33"/>
                  </a:lnTo>
                  <a:cubicBezTo>
                    <a:pt x="1" y="32"/>
                    <a:pt x="0" y="30"/>
                    <a:pt x="0" y="28"/>
                  </a:cubicBezTo>
                  <a:lnTo>
                    <a:pt x="1" y="15"/>
                  </a:lnTo>
                  <a:cubicBezTo>
                    <a:pt x="2" y="14"/>
                    <a:pt x="2" y="13"/>
                    <a:pt x="2" y="12"/>
                  </a:cubicBezTo>
                  <a:lnTo>
                    <a:pt x="5" y="5"/>
                  </a:lnTo>
                  <a:cubicBezTo>
                    <a:pt x="7" y="2"/>
                    <a:pt x="10" y="0"/>
                    <a:pt x="14" y="1"/>
                  </a:cubicBezTo>
                  <a:lnTo>
                    <a:pt x="21" y="2"/>
                  </a:lnTo>
                  <a:cubicBezTo>
                    <a:pt x="24" y="2"/>
                    <a:pt x="26" y="4"/>
                    <a:pt x="27" y="7"/>
                  </a:cubicBezTo>
                  <a:lnTo>
                    <a:pt x="29" y="13"/>
                  </a:lnTo>
                  <a:cubicBezTo>
                    <a:pt x="29" y="13"/>
                    <a:pt x="29" y="14"/>
                    <a:pt x="29" y="15"/>
                  </a:cubicBezTo>
                  <a:lnTo>
                    <a:pt x="30" y="2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 name="Freeform 55"/>
            <p:cNvSpPr>
              <a:spLocks/>
            </p:cNvSpPr>
            <p:nvPr/>
          </p:nvSpPr>
          <p:spPr bwMode="auto">
            <a:xfrm>
              <a:off x="5781675" y="5459413"/>
              <a:ext cx="66675" cy="55563"/>
            </a:xfrm>
            <a:custGeom>
              <a:avLst/>
              <a:gdLst>
                <a:gd name="T0" fmla="*/ 2147483647 w 108"/>
                <a:gd name="T1" fmla="*/ 2147483647 h 86"/>
                <a:gd name="T2" fmla="*/ 2147483647 w 108"/>
                <a:gd name="T3" fmla="*/ 2147483647 h 86"/>
                <a:gd name="T4" fmla="*/ 2147483647 w 108"/>
                <a:gd name="T5" fmla="*/ 2147483647 h 86"/>
                <a:gd name="T6" fmla="*/ 2147483647 w 108"/>
                <a:gd name="T7" fmla="*/ 2147483647 h 86"/>
                <a:gd name="T8" fmla="*/ 2147483647 w 108"/>
                <a:gd name="T9" fmla="*/ 2147483647 h 86"/>
                <a:gd name="T10" fmla="*/ 2147483647 w 108"/>
                <a:gd name="T11" fmla="*/ 2147483647 h 86"/>
                <a:gd name="T12" fmla="*/ 2147483647 w 108"/>
                <a:gd name="T13" fmla="*/ 2147483647 h 86"/>
                <a:gd name="T14" fmla="*/ 2147483647 w 108"/>
                <a:gd name="T15" fmla="*/ 2147483647 h 86"/>
                <a:gd name="T16" fmla="*/ 2147483647 w 108"/>
                <a:gd name="T17" fmla="*/ 2147483647 h 86"/>
                <a:gd name="T18" fmla="*/ 2147483647 w 108"/>
                <a:gd name="T19" fmla="*/ 2147483647 h 86"/>
                <a:gd name="T20" fmla="*/ 2147483647 w 108"/>
                <a:gd name="T21" fmla="*/ 2147483647 h 86"/>
                <a:gd name="T22" fmla="*/ 2147483647 w 108"/>
                <a:gd name="T23" fmla="*/ 2147483647 h 86"/>
                <a:gd name="T24" fmla="*/ 2147483647 w 108"/>
                <a:gd name="T25" fmla="*/ 2147483647 h 86"/>
                <a:gd name="T26" fmla="*/ 2147483647 w 108"/>
                <a:gd name="T27" fmla="*/ 2147483647 h 86"/>
                <a:gd name="T28" fmla="*/ 0 w 108"/>
                <a:gd name="T29" fmla="*/ 2147483647 h 86"/>
                <a:gd name="T30" fmla="*/ 2147483647 w 108"/>
                <a:gd name="T31" fmla="*/ 2147483647 h 86"/>
                <a:gd name="T32" fmla="*/ 2147483647 w 108"/>
                <a:gd name="T33" fmla="*/ 2147483647 h 86"/>
                <a:gd name="T34" fmla="*/ 2147483647 w 108"/>
                <a:gd name="T35" fmla="*/ 2147483647 h 86"/>
                <a:gd name="T36" fmla="*/ 2147483647 w 108"/>
                <a:gd name="T37" fmla="*/ 2147483647 h 86"/>
                <a:gd name="T38" fmla="*/ 2147483647 w 108"/>
                <a:gd name="T39" fmla="*/ 2147483647 h 86"/>
                <a:gd name="T40" fmla="*/ 2147483647 w 108"/>
                <a:gd name="T41" fmla="*/ 2147483647 h 86"/>
                <a:gd name="T42" fmla="*/ 2147483647 w 108"/>
                <a:gd name="T43" fmla="*/ 2147483647 h 86"/>
                <a:gd name="T44" fmla="*/ 2147483647 w 108"/>
                <a:gd name="T45" fmla="*/ 2147483647 h 86"/>
                <a:gd name="T46" fmla="*/ 2147483647 w 108"/>
                <a:gd name="T47" fmla="*/ 2147483647 h 86"/>
                <a:gd name="T48" fmla="*/ 2147483647 w 108"/>
                <a:gd name="T49" fmla="*/ 2147483647 h 86"/>
                <a:gd name="T50" fmla="*/ 2147483647 w 108"/>
                <a:gd name="T51" fmla="*/ 2147483647 h 86"/>
                <a:gd name="T52" fmla="*/ 2147483647 w 108"/>
                <a:gd name="T53" fmla="*/ 2147483647 h 86"/>
                <a:gd name="T54" fmla="*/ 2147483647 w 108"/>
                <a:gd name="T55" fmla="*/ 2147483647 h 86"/>
                <a:gd name="T56" fmla="*/ 2147483647 w 108"/>
                <a:gd name="T57" fmla="*/ 2147483647 h 86"/>
                <a:gd name="T58" fmla="*/ 2147483647 w 108"/>
                <a:gd name="T59" fmla="*/ 0 h 86"/>
                <a:gd name="T60" fmla="*/ 2147483647 w 108"/>
                <a:gd name="T61" fmla="*/ 2147483647 h 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6"/>
                <a:gd name="T95" fmla="*/ 108 w 108"/>
                <a:gd name="T96" fmla="*/ 86 h 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6">
                  <a:moveTo>
                    <a:pt x="108" y="5"/>
                  </a:moveTo>
                  <a:lnTo>
                    <a:pt x="105" y="13"/>
                  </a:lnTo>
                  <a:lnTo>
                    <a:pt x="99" y="31"/>
                  </a:lnTo>
                  <a:lnTo>
                    <a:pt x="93" y="49"/>
                  </a:lnTo>
                  <a:lnTo>
                    <a:pt x="90" y="57"/>
                  </a:lnTo>
                  <a:lnTo>
                    <a:pt x="89" y="60"/>
                  </a:lnTo>
                  <a:lnTo>
                    <a:pt x="86" y="70"/>
                  </a:lnTo>
                  <a:cubicBezTo>
                    <a:pt x="86" y="71"/>
                    <a:pt x="86" y="71"/>
                    <a:pt x="85" y="72"/>
                  </a:cubicBezTo>
                  <a:lnTo>
                    <a:pt x="79" y="81"/>
                  </a:lnTo>
                  <a:cubicBezTo>
                    <a:pt x="78" y="83"/>
                    <a:pt x="76" y="84"/>
                    <a:pt x="73" y="84"/>
                  </a:cubicBezTo>
                  <a:lnTo>
                    <a:pt x="65" y="85"/>
                  </a:lnTo>
                  <a:cubicBezTo>
                    <a:pt x="64" y="86"/>
                    <a:pt x="62" y="85"/>
                    <a:pt x="60" y="84"/>
                  </a:cubicBezTo>
                  <a:lnTo>
                    <a:pt x="54" y="80"/>
                  </a:lnTo>
                  <a:lnTo>
                    <a:pt x="39" y="70"/>
                  </a:lnTo>
                  <a:lnTo>
                    <a:pt x="0" y="44"/>
                  </a:lnTo>
                  <a:lnTo>
                    <a:pt x="9" y="31"/>
                  </a:lnTo>
                  <a:lnTo>
                    <a:pt x="48" y="57"/>
                  </a:lnTo>
                  <a:lnTo>
                    <a:pt x="63" y="67"/>
                  </a:lnTo>
                  <a:lnTo>
                    <a:pt x="69" y="71"/>
                  </a:lnTo>
                  <a:lnTo>
                    <a:pt x="63" y="70"/>
                  </a:lnTo>
                  <a:lnTo>
                    <a:pt x="71" y="69"/>
                  </a:lnTo>
                  <a:lnTo>
                    <a:pt x="66" y="72"/>
                  </a:lnTo>
                  <a:lnTo>
                    <a:pt x="72" y="63"/>
                  </a:lnTo>
                  <a:lnTo>
                    <a:pt x="71" y="65"/>
                  </a:lnTo>
                  <a:lnTo>
                    <a:pt x="74" y="57"/>
                  </a:lnTo>
                  <a:lnTo>
                    <a:pt x="75" y="52"/>
                  </a:lnTo>
                  <a:lnTo>
                    <a:pt x="78" y="44"/>
                  </a:lnTo>
                  <a:lnTo>
                    <a:pt x="84" y="26"/>
                  </a:lnTo>
                  <a:lnTo>
                    <a:pt x="90" y="8"/>
                  </a:lnTo>
                  <a:lnTo>
                    <a:pt x="93" y="0"/>
                  </a:lnTo>
                  <a:lnTo>
                    <a:pt x="108" y="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 name="Freeform 56"/>
            <p:cNvSpPr>
              <a:spLocks/>
            </p:cNvSpPr>
            <p:nvPr/>
          </p:nvSpPr>
          <p:spPr bwMode="auto">
            <a:xfrm>
              <a:off x="5781675" y="5449888"/>
              <a:ext cx="66675" cy="55563"/>
            </a:xfrm>
            <a:custGeom>
              <a:avLst/>
              <a:gdLst>
                <a:gd name="T0" fmla="*/ 2147483647 w 108"/>
                <a:gd name="T1" fmla="*/ 2147483647 h 87"/>
                <a:gd name="T2" fmla="*/ 2147483647 w 108"/>
                <a:gd name="T3" fmla="*/ 2147483647 h 87"/>
                <a:gd name="T4" fmla="*/ 2147483647 w 108"/>
                <a:gd name="T5" fmla="*/ 2147483647 h 87"/>
                <a:gd name="T6" fmla="*/ 2147483647 w 108"/>
                <a:gd name="T7" fmla="*/ 2147483647 h 87"/>
                <a:gd name="T8" fmla="*/ 2147483647 w 108"/>
                <a:gd name="T9" fmla="*/ 2147483647 h 87"/>
                <a:gd name="T10" fmla="*/ 2147483647 w 108"/>
                <a:gd name="T11" fmla="*/ 2147483647 h 87"/>
                <a:gd name="T12" fmla="*/ 2147483647 w 108"/>
                <a:gd name="T13" fmla="*/ 2147483647 h 87"/>
                <a:gd name="T14" fmla="*/ 2147483647 w 108"/>
                <a:gd name="T15" fmla="*/ 2147483647 h 87"/>
                <a:gd name="T16" fmla="*/ 2147483647 w 108"/>
                <a:gd name="T17" fmla="*/ 2147483647 h 87"/>
                <a:gd name="T18" fmla="*/ 2147483647 w 108"/>
                <a:gd name="T19" fmla="*/ 2147483647 h 87"/>
                <a:gd name="T20" fmla="*/ 2147483647 w 108"/>
                <a:gd name="T21" fmla="*/ 2147483647 h 87"/>
                <a:gd name="T22" fmla="*/ 2147483647 w 108"/>
                <a:gd name="T23" fmla="*/ 2147483647 h 87"/>
                <a:gd name="T24" fmla="*/ 2147483647 w 108"/>
                <a:gd name="T25" fmla="*/ 2147483647 h 87"/>
                <a:gd name="T26" fmla="*/ 2147483647 w 108"/>
                <a:gd name="T27" fmla="*/ 2147483647 h 87"/>
                <a:gd name="T28" fmla="*/ 0 w 108"/>
                <a:gd name="T29" fmla="*/ 2147483647 h 87"/>
                <a:gd name="T30" fmla="*/ 2147483647 w 108"/>
                <a:gd name="T31" fmla="*/ 2147483647 h 87"/>
                <a:gd name="T32" fmla="*/ 2147483647 w 108"/>
                <a:gd name="T33" fmla="*/ 2147483647 h 87"/>
                <a:gd name="T34" fmla="*/ 2147483647 w 108"/>
                <a:gd name="T35" fmla="*/ 2147483647 h 87"/>
                <a:gd name="T36" fmla="*/ 2147483647 w 108"/>
                <a:gd name="T37" fmla="*/ 2147483647 h 87"/>
                <a:gd name="T38" fmla="*/ 2147483647 w 108"/>
                <a:gd name="T39" fmla="*/ 2147483647 h 87"/>
                <a:gd name="T40" fmla="*/ 2147483647 w 108"/>
                <a:gd name="T41" fmla="*/ 2147483647 h 87"/>
                <a:gd name="T42" fmla="*/ 2147483647 w 108"/>
                <a:gd name="T43" fmla="*/ 2147483647 h 87"/>
                <a:gd name="T44" fmla="*/ 2147483647 w 108"/>
                <a:gd name="T45" fmla="*/ 2147483647 h 87"/>
                <a:gd name="T46" fmla="*/ 2147483647 w 108"/>
                <a:gd name="T47" fmla="*/ 2147483647 h 87"/>
                <a:gd name="T48" fmla="*/ 2147483647 w 108"/>
                <a:gd name="T49" fmla="*/ 2147483647 h 87"/>
                <a:gd name="T50" fmla="*/ 2147483647 w 108"/>
                <a:gd name="T51" fmla="*/ 2147483647 h 87"/>
                <a:gd name="T52" fmla="*/ 2147483647 w 108"/>
                <a:gd name="T53" fmla="*/ 2147483647 h 87"/>
                <a:gd name="T54" fmla="*/ 2147483647 w 108"/>
                <a:gd name="T55" fmla="*/ 2147483647 h 87"/>
                <a:gd name="T56" fmla="*/ 2147483647 w 108"/>
                <a:gd name="T57" fmla="*/ 2147483647 h 87"/>
                <a:gd name="T58" fmla="*/ 2147483647 w 108"/>
                <a:gd name="T59" fmla="*/ 0 h 87"/>
                <a:gd name="T60" fmla="*/ 2147483647 w 108"/>
                <a:gd name="T61" fmla="*/ 2147483647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7"/>
                <a:gd name="T95" fmla="*/ 108 w 108"/>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7">
                  <a:moveTo>
                    <a:pt x="108" y="5"/>
                  </a:moveTo>
                  <a:lnTo>
                    <a:pt x="107" y="8"/>
                  </a:lnTo>
                  <a:lnTo>
                    <a:pt x="104" y="17"/>
                  </a:lnTo>
                  <a:lnTo>
                    <a:pt x="96" y="42"/>
                  </a:lnTo>
                  <a:lnTo>
                    <a:pt x="88" y="67"/>
                  </a:lnTo>
                  <a:lnTo>
                    <a:pt x="85" y="76"/>
                  </a:lnTo>
                  <a:lnTo>
                    <a:pt x="84" y="79"/>
                  </a:lnTo>
                  <a:cubicBezTo>
                    <a:pt x="84" y="79"/>
                    <a:pt x="84" y="80"/>
                    <a:pt x="84" y="80"/>
                  </a:cubicBezTo>
                  <a:lnTo>
                    <a:pt x="83" y="82"/>
                  </a:lnTo>
                  <a:cubicBezTo>
                    <a:pt x="81" y="85"/>
                    <a:pt x="78" y="87"/>
                    <a:pt x="74" y="86"/>
                  </a:cubicBezTo>
                  <a:lnTo>
                    <a:pt x="63" y="84"/>
                  </a:lnTo>
                  <a:cubicBezTo>
                    <a:pt x="62" y="84"/>
                    <a:pt x="62" y="84"/>
                    <a:pt x="61" y="84"/>
                  </a:cubicBezTo>
                  <a:lnTo>
                    <a:pt x="55" y="81"/>
                  </a:lnTo>
                  <a:lnTo>
                    <a:pt x="40" y="73"/>
                  </a:lnTo>
                  <a:lnTo>
                    <a:pt x="0" y="46"/>
                  </a:lnTo>
                  <a:lnTo>
                    <a:pt x="9" y="33"/>
                  </a:lnTo>
                  <a:lnTo>
                    <a:pt x="47" y="58"/>
                  </a:lnTo>
                  <a:lnTo>
                    <a:pt x="62" y="66"/>
                  </a:lnTo>
                  <a:lnTo>
                    <a:pt x="68" y="69"/>
                  </a:lnTo>
                  <a:lnTo>
                    <a:pt x="66" y="69"/>
                  </a:lnTo>
                  <a:lnTo>
                    <a:pt x="77" y="71"/>
                  </a:lnTo>
                  <a:lnTo>
                    <a:pt x="68" y="75"/>
                  </a:lnTo>
                  <a:lnTo>
                    <a:pt x="69" y="73"/>
                  </a:lnTo>
                  <a:lnTo>
                    <a:pt x="69" y="74"/>
                  </a:lnTo>
                  <a:lnTo>
                    <a:pt x="70" y="71"/>
                  </a:lnTo>
                  <a:lnTo>
                    <a:pt x="73" y="62"/>
                  </a:lnTo>
                  <a:lnTo>
                    <a:pt x="81" y="37"/>
                  </a:lnTo>
                  <a:lnTo>
                    <a:pt x="89" y="12"/>
                  </a:lnTo>
                  <a:lnTo>
                    <a:pt x="92" y="3"/>
                  </a:lnTo>
                  <a:lnTo>
                    <a:pt x="93" y="0"/>
                  </a:lnTo>
                  <a:lnTo>
                    <a:pt x="108" y="5"/>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 name="Freeform 57"/>
            <p:cNvSpPr>
              <a:spLocks/>
            </p:cNvSpPr>
            <p:nvPr/>
          </p:nvSpPr>
          <p:spPr bwMode="auto">
            <a:xfrm>
              <a:off x="5818188" y="5424488"/>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0"/>
                  </a:moveTo>
                  <a:cubicBezTo>
                    <a:pt x="64" y="45"/>
                    <a:pt x="64" y="35"/>
                    <a:pt x="60" y="30"/>
                  </a:cubicBezTo>
                  <a:cubicBezTo>
                    <a:pt x="50" y="15"/>
                    <a:pt x="15" y="0"/>
                    <a:pt x="5" y="25"/>
                  </a:cubicBezTo>
                  <a:cubicBezTo>
                    <a:pt x="0" y="40"/>
                    <a:pt x="25" y="55"/>
                    <a:pt x="40" y="60"/>
                  </a:cubicBezTo>
                  <a:cubicBezTo>
                    <a:pt x="50" y="60"/>
                    <a:pt x="64" y="64"/>
                    <a:pt x="64" y="5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 name="Freeform 58"/>
            <p:cNvSpPr>
              <a:spLocks noEditPoints="1"/>
            </p:cNvSpPr>
            <p:nvPr/>
          </p:nvSpPr>
          <p:spPr bwMode="auto">
            <a:xfrm>
              <a:off x="5821363" y="5434013"/>
              <a:ext cx="47625" cy="39688"/>
            </a:xfrm>
            <a:custGeom>
              <a:avLst/>
              <a:gdLst>
                <a:gd name="T0" fmla="*/ 2147483647 w 75"/>
                <a:gd name="T1" fmla="*/ 2147483647 h 63"/>
                <a:gd name="T2" fmla="*/ 2147483647 w 75"/>
                <a:gd name="T3" fmla="*/ 2147483647 h 63"/>
                <a:gd name="T4" fmla="*/ 2147483647 w 75"/>
                <a:gd name="T5" fmla="*/ 2147483647 h 63"/>
                <a:gd name="T6" fmla="*/ 2147483647 w 75"/>
                <a:gd name="T7" fmla="*/ 2147483647 h 63"/>
                <a:gd name="T8" fmla="*/ 2147483647 w 75"/>
                <a:gd name="T9" fmla="*/ 2147483647 h 63"/>
                <a:gd name="T10" fmla="*/ 2147483647 w 75"/>
                <a:gd name="T11" fmla="*/ 2147483647 h 63"/>
                <a:gd name="T12" fmla="*/ 2147483647 w 75"/>
                <a:gd name="T13" fmla="*/ 2147483647 h 63"/>
                <a:gd name="T14" fmla="*/ 2147483647 w 75"/>
                <a:gd name="T15" fmla="*/ 2147483647 h 63"/>
                <a:gd name="T16" fmla="*/ 2147483647 w 75"/>
                <a:gd name="T17" fmla="*/ 2147483647 h 63"/>
                <a:gd name="T18" fmla="*/ 2147483647 w 75"/>
                <a:gd name="T19" fmla="*/ 2147483647 h 63"/>
                <a:gd name="T20" fmla="*/ 2147483647 w 75"/>
                <a:gd name="T21" fmla="*/ 2147483647 h 63"/>
                <a:gd name="T22" fmla="*/ 2147483647 w 75"/>
                <a:gd name="T23" fmla="*/ 2147483647 h 63"/>
                <a:gd name="T24" fmla="*/ 2147483647 w 75"/>
                <a:gd name="T25" fmla="*/ 2147483647 h 63"/>
                <a:gd name="T26" fmla="*/ 2147483647 w 75"/>
                <a:gd name="T27" fmla="*/ 2147483647 h 63"/>
                <a:gd name="T28" fmla="*/ 2147483647 w 75"/>
                <a:gd name="T29" fmla="*/ 2147483647 h 63"/>
                <a:gd name="T30" fmla="*/ 2147483647 w 75"/>
                <a:gd name="T31" fmla="*/ 2147483647 h 63"/>
                <a:gd name="T32" fmla="*/ 2147483647 w 75"/>
                <a:gd name="T33" fmla="*/ 2147483647 h 63"/>
                <a:gd name="T34" fmla="*/ 2147483647 w 75"/>
                <a:gd name="T35" fmla="*/ 2147483647 h 63"/>
                <a:gd name="T36" fmla="*/ 2147483647 w 75"/>
                <a:gd name="T37" fmla="*/ 2147483647 h 63"/>
                <a:gd name="T38" fmla="*/ 2147483647 w 75"/>
                <a:gd name="T39" fmla="*/ 2147483647 h 63"/>
                <a:gd name="T40" fmla="*/ 2147483647 w 75"/>
                <a:gd name="T41" fmla="*/ 2147483647 h 63"/>
                <a:gd name="T42" fmla="*/ 2147483647 w 75"/>
                <a:gd name="T43" fmla="*/ 2147483647 h 63"/>
                <a:gd name="T44" fmla="*/ 2147483647 w 75"/>
                <a:gd name="T45" fmla="*/ 2147483647 h 63"/>
                <a:gd name="T46" fmla="*/ 2147483647 w 75"/>
                <a:gd name="T47" fmla="*/ 2147483647 h 63"/>
                <a:gd name="T48" fmla="*/ 2147483647 w 75"/>
                <a:gd name="T49" fmla="*/ 2147483647 h 63"/>
                <a:gd name="T50" fmla="*/ 2147483647 w 75"/>
                <a:gd name="T51" fmla="*/ 2147483647 h 63"/>
                <a:gd name="T52" fmla="*/ 2147483647 w 75"/>
                <a:gd name="T53" fmla="*/ 2147483647 h 63"/>
                <a:gd name="T54" fmla="*/ 2147483647 w 75"/>
                <a:gd name="T55" fmla="*/ 2147483647 h 63"/>
                <a:gd name="T56" fmla="*/ 2147483647 w 75"/>
                <a:gd name="T57" fmla="*/ 2147483647 h 63"/>
                <a:gd name="T58" fmla="*/ 2147483647 w 75"/>
                <a:gd name="T59" fmla="*/ 2147483647 h 63"/>
                <a:gd name="T60" fmla="*/ 2147483647 w 75"/>
                <a:gd name="T61" fmla="*/ 2147483647 h 63"/>
                <a:gd name="T62" fmla="*/ 2147483647 w 75"/>
                <a:gd name="T63" fmla="*/ 2147483647 h 63"/>
                <a:gd name="T64" fmla="*/ 2147483647 w 75"/>
                <a:gd name="T65" fmla="*/ 2147483647 h 63"/>
                <a:gd name="T66" fmla="*/ 2147483647 w 75"/>
                <a:gd name="T67" fmla="*/ 2147483647 h 63"/>
                <a:gd name="T68" fmla="*/ 2147483647 w 75"/>
                <a:gd name="T69" fmla="*/ 2147483647 h 63"/>
                <a:gd name="T70" fmla="*/ 0 w 75"/>
                <a:gd name="T71" fmla="*/ 2147483647 h 63"/>
                <a:gd name="T72" fmla="*/ 2147483647 w 75"/>
                <a:gd name="T73" fmla="*/ 2147483647 h 63"/>
                <a:gd name="T74" fmla="*/ 2147483647 w 75"/>
                <a:gd name="T75" fmla="*/ 2147483647 h 63"/>
                <a:gd name="T76" fmla="*/ 2147483647 w 75"/>
                <a:gd name="T77" fmla="*/ 0 h 63"/>
                <a:gd name="T78" fmla="*/ 2147483647 w 75"/>
                <a:gd name="T79" fmla="*/ 0 h 63"/>
                <a:gd name="T80" fmla="*/ 2147483647 w 75"/>
                <a:gd name="T81" fmla="*/ 2147483647 h 63"/>
                <a:gd name="T82" fmla="*/ 2147483647 w 75"/>
                <a:gd name="T83" fmla="*/ 2147483647 h 63"/>
                <a:gd name="T84" fmla="*/ 2147483647 w 75"/>
                <a:gd name="T85" fmla="*/ 2147483647 h 63"/>
                <a:gd name="T86" fmla="*/ 2147483647 w 75"/>
                <a:gd name="T87" fmla="*/ 2147483647 h 63"/>
                <a:gd name="T88" fmla="*/ 2147483647 w 75"/>
                <a:gd name="T89" fmla="*/ 2147483647 h 63"/>
                <a:gd name="T90" fmla="*/ 2147483647 w 75"/>
                <a:gd name="T91" fmla="*/ 2147483647 h 63"/>
                <a:gd name="T92" fmla="*/ 2147483647 w 75"/>
                <a:gd name="T93" fmla="*/ 2147483647 h 63"/>
                <a:gd name="T94" fmla="*/ 2147483647 w 75"/>
                <a:gd name="T95" fmla="*/ 2147483647 h 63"/>
                <a:gd name="T96" fmla="*/ 2147483647 w 75"/>
                <a:gd name="T97" fmla="*/ 2147483647 h 63"/>
                <a:gd name="T98" fmla="*/ 2147483647 w 75"/>
                <a:gd name="T99" fmla="*/ 2147483647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
                <a:gd name="T151" fmla="*/ 0 h 63"/>
                <a:gd name="T152" fmla="*/ 75 w 75"/>
                <a:gd name="T153" fmla="*/ 63 h 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 h="63">
                  <a:moveTo>
                    <a:pt x="60" y="43"/>
                  </a:moveTo>
                  <a:lnTo>
                    <a:pt x="59" y="45"/>
                  </a:lnTo>
                  <a:lnTo>
                    <a:pt x="59" y="35"/>
                  </a:lnTo>
                  <a:lnTo>
                    <a:pt x="60" y="38"/>
                  </a:lnTo>
                  <a:lnTo>
                    <a:pt x="56" y="28"/>
                  </a:lnTo>
                  <a:lnTo>
                    <a:pt x="58" y="31"/>
                  </a:lnTo>
                  <a:lnTo>
                    <a:pt x="47" y="20"/>
                  </a:lnTo>
                  <a:lnTo>
                    <a:pt x="50" y="22"/>
                  </a:lnTo>
                  <a:lnTo>
                    <a:pt x="34" y="16"/>
                  </a:lnTo>
                  <a:lnTo>
                    <a:pt x="36" y="16"/>
                  </a:lnTo>
                  <a:lnTo>
                    <a:pt x="19" y="16"/>
                  </a:lnTo>
                  <a:lnTo>
                    <a:pt x="25" y="14"/>
                  </a:lnTo>
                  <a:lnTo>
                    <a:pt x="14" y="26"/>
                  </a:lnTo>
                  <a:lnTo>
                    <a:pt x="16" y="20"/>
                  </a:lnTo>
                  <a:lnTo>
                    <a:pt x="17" y="31"/>
                  </a:lnTo>
                  <a:lnTo>
                    <a:pt x="15" y="26"/>
                  </a:lnTo>
                  <a:lnTo>
                    <a:pt x="24" y="36"/>
                  </a:lnTo>
                  <a:lnTo>
                    <a:pt x="22" y="34"/>
                  </a:lnTo>
                  <a:lnTo>
                    <a:pt x="47" y="48"/>
                  </a:lnTo>
                  <a:lnTo>
                    <a:pt x="43" y="47"/>
                  </a:lnTo>
                  <a:lnTo>
                    <a:pt x="59" y="47"/>
                  </a:lnTo>
                  <a:lnTo>
                    <a:pt x="56" y="48"/>
                  </a:lnTo>
                  <a:lnTo>
                    <a:pt x="62" y="45"/>
                  </a:lnTo>
                  <a:lnTo>
                    <a:pt x="58" y="50"/>
                  </a:lnTo>
                  <a:lnTo>
                    <a:pt x="60" y="43"/>
                  </a:lnTo>
                  <a:close/>
                  <a:moveTo>
                    <a:pt x="73" y="55"/>
                  </a:moveTo>
                  <a:cubicBezTo>
                    <a:pt x="73" y="57"/>
                    <a:pt x="71" y="59"/>
                    <a:pt x="69" y="60"/>
                  </a:cubicBezTo>
                  <a:lnTo>
                    <a:pt x="63" y="63"/>
                  </a:lnTo>
                  <a:cubicBezTo>
                    <a:pt x="62" y="63"/>
                    <a:pt x="61" y="63"/>
                    <a:pt x="59" y="63"/>
                  </a:cubicBezTo>
                  <a:lnTo>
                    <a:pt x="43" y="63"/>
                  </a:lnTo>
                  <a:cubicBezTo>
                    <a:pt x="42" y="63"/>
                    <a:pt x="41" y="63"/>
                    <a:pt x="40" y="62"/>
                  </a:cubicBezTo>
                  <a:lnTo>
                    <a:pt x="15" y="48"/>
                  </a:lnTo>
                  <a:cubicBezTo>
                    <a:pt x="14" y="48"/>
                    <a:pt x="13" y="47"/>
                    <a:pt x="13" y="47"/>
                  </a:cubicBezTo>
                  <a:lnTo>
                    <a:pt x="4" y="37"/>
                  </a:lnTo>
                  <a:cubicBezTo>
                    <a:pt x="2" y="36"/>
                    <a:pt x="2" y="34"/>
                    <a:pt x="1" y="32"/>
                  </a:cubicBezTo>
                  <a:lnTo>
                    <a:pt x="0" y="21"/>
                  </a:lnTo>
                  <a:cubicBezTo>
                    <a:pt x="0" y="19"/>
                    <a:pt x="1" y="17"/>
                    <a:pt x="3" y="15"/>
                  </a:cubicBezTo>
                  <a:lnTo>
                    <a:pt x="14" y="3"/>
                  </a:lnTo>
                  <a:cubicBezTo>
                    <a:pt x="15" y="1"/>
                    <a:pt x="17" y="0"/>
                    <a:pt x="19" y="0"/>
                  </a:cubicBezTo>
                  <a:lnTo>
                    <a:pt x="36" y="0"/>
                  </a:lnTo>
                  <a:cubicBezTo>
                    <a:pt x="37" y="0"/>
                    <a:pt x="38" y="1"/>
                    <a:pt x="39" y="1"/>
                  </a:cubicBezTo>
                  <a:lnTo>
                    <a:pt x="55" y="7"/>
                  </a:lnTo>
                  <a:cubicBezTo>
                    <a:pt x="56" y="7"/>
                    <a:pt x="57" y="8"/>
                    <a:pt x="58" y="9"/>
                  </a:cubicBezTo>
                  <a:lnTo>
                    <a:pt x="69" y="20"/>
                  </a:lnTo>
                  <a:cubicBezTo>
                    <a:pt x="70" y="21"/>
                    <a:pt x="70" y="21"/>
                    <a:pt x="71" y="22"/>
                  </a:cubicBezTo>
                  <a:lnTo>
                    <a:pt x="75" y="32"/>
                  </a:lnTo>
                  <a:cubicBezTo>
                    <a:pt x="75" y="33"/>
                    <a:pt x="75" y="34"/>
                    <a:pt x="75" y="35"/>
                  </a:cubicBezTo>
                  <a:lnTo>
                    <a:pt x="75" y="45"/>
                  </a:lnTo>
                  <a:cubicBezTo>
                    <a:pt x="75" y="46"/>
                    <a:pt x="75" y="47"/>
                    <a:pt x="75" y="48"/>
                  </a:cubicBezTo>
                  <a:lnTo>
                    <a:pt x="73" y="5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7" name="Freeform 59"/>
            <p:cNvSpPr>
              <a:spLocks/>
            </p:cNvSpPr>
            <p:nvPr/>
          </p:nvSpPr>
          <p:spPr bwMode="auto">
            <a:xfrm>
              <a:off x="5838825" y="5424488"/>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3" y="32"/>
                  </a:moveTo>
                  <a:cubicBezTo>
                    <a:pt x="32" y="26"/>
                    <a:pt x="28" y="20"/>
                    <a:pt x="28" y="7"/>
                  </a:cubicBezTo>
                  <a:cubicBezTo>
                    <a:pt x="28" y="0"/>
                    <a:pt x="14" y="0"/>
                    <a:pt x="10" y="0"/>
                  </a:cubicBezTo>
                  <a:cubicBezTo>
                    <a:pt x="0" y="13"/>
                    <a:pt x="0" y="13"/>
                    <a:pt x="10" y="20"/>
                  </a:cubicBezTo>
                  <a:cubicBezTo>
                    <a:pt x="14" y="26"/>
                    <a:pt x="19" y="32"/>
                    <a:pt x="23" y="3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 name="Freeform 60"/>
            <p:cNvSpPr>
              <a:spLocks noEditPoints="1"/>
            </p:cNvSpPr>
            <p:nvPr/>
          </p:nvSpPr>
          <p:spPr bwMode="auto">
            <a:xfrm>
              <a:off x="5840413" y="5424488"/>
              <a:ext cx="26988" cy="31750"/>
            </a:xfrm>
            <a:custGeom>
              <a:avLst/>
              <a:gdLst>
                <a:gd name="T0" fmla="*/ 2147483647 w 43"/>
                <a:gd name="T1" fmla="*/ 2147483647 h 49"/>
                <a:gd name="T2" fmla="*/ 2147483647 w 43"/>
                <a:gd name="T3" fmla="*/ 2147483647 h 49"/>
                <a:gd name="T4" fmla="*/ 2147483647 w 43"/>
                <a:gd name="T5" fmla="*/ 2147483647 h 49"/>
                <a:gd name="T6" fmla="*/ 2147483647 w 43"/>
                <a:gd name="T7" fmla="*/ 2147483647 h 49"/>
                <a:gd name="T8" fmla="*/ 2147483647 w 43"/>
                <a:gd name="T9" fmla="*/ 2147483647 h 49"/>
                <a:gd name="T10" fmla="*/ 2147483647 w 43"/>
                <a:gd name="T11" fmla="*/ 2147483647 h 49"/>
                <a:gd name="T12" fmla="*/ 2147483647 w 43"/>
                <a:gd name="T13" fmla="*/ 2147483647 h 49"/>
                <a:gd name="T14" fmla="*/ 2147483647 w 43"/>
                <a:gd name="T15" fmla="*/ 2147483647 h 49"/>
                <a:gd name="T16" fmla="*/ 2147483647 w 43"/>
                <a:gd name="T17" fmla="*/ 2147483647 h 49"/>
                <a:gd name="T18" fmla="*/ 2147483647 w 43"/>
                <a:gd name="T19" fmla="*/ 2147483647 h 49"/>
                <a:gd name="T20" fmla="*/ 2147483647 w 43"/>
                <a:gd name="T21" fmla="*/ 2147483647 h 49"/>
                <a:gd name="T22" fmla="*/ 2147483647 w 43"/>
                <a:gd name="T23" fmla="*/ 2147483647 h 49"/>
                <a:gd name="T24" fmla="*/ 2147483647 w 43"/>
                <a:gd name="T25" fmla="*/ 2147483647 h 49"/>
                <a:gd name="T26" fmla="*/ 2147483647 w 43"/>
                <a:gd name="T27" fmla="*/ 2147483647 h 49"/>
                <a:gd name="T28" fmla="*/ 2147483647 w 43"/>
                <a:gd name="T29" fmla="*/ 2147483647 h 49"/>
                <a:gd name="T30" fmla="*/ 2147483647 w 43"/>
                <a:gd name="T31" fmla="*/ 2147483647 h 49"/>
                <a:gd name="T32" fmla="*/ 2147483647 w 43"/>
                <a:gd name="T33" fmla="*/ 2147483647 h 49"/>
                <a:gd name="T34" fmla="*/ 2147483647 w 43"/>
                <a:gd name="T35" fmla="*/ 2147483647 h 49"/>
                <a:gd name="T36" fmla="*/ 2147483647 w 43"/>
                <a:gd name="T37" fmla="*/ 2147483647 h 49"/>
                <a:gd name="T38" fmla="*/ 2147483647 w 43"/>
                <a:gd name="T39" fmla="*/ 2147483647 h 49"/>
                <a:gd name="T40" fmla="*/ 2147483647 w 43"/>
                <a:gd name="T41" fmla="*/ 2147483647 h 49"/>
                <a:gd name="T42" fmla="*/ 2147483647 w 43"/>
                <a:gd name="T43" fmla="*/ 2147483647 h 49"/>
                <a:gd name="T44" fmla="*/ 2147483647 w 43"/>
                <a:gd name="T45" fmla="*/ 0 h 49"/>
                <a:gd name="T46" fmla="*/ 2147483647 w 43"/>
                <a:gd name="T47" fmla="*/ 2147483647 h 49"/>
                <a:gd name="T48" fmla="*/ 2147483647 w 43"/>
                <a:gd name="T49" fmla="*/ 2147483647 h 49"/>
                <a:gd name="T50" fmla="*/ 2147483647 w 43"/>
                <a:gd name="T51" fmla="*/ 2147483647 h 49"/>
                <a:gd name="T52" fmla="*/ 2147483647 w 43"/>
                <a:gd name="T53" fmla="*/ 2147483647 h 49"/>
                <a:gd name="T54" fmla="*/ 2147483647 w 43"/>
                <a:gd name="T55" fmla="*/ 2147483647 h 49"/>
                <a:gd name="T56" fmla="*/ 2147483647 w 43"/>
                <a:gd name="T57" fmla="*/ 2147483647 h 49"/>
                <a:gd name="T58" fmla="*/ 2147483647 w 43"/>
                <a:gd name="T59" fmla="*/ 2147483647 h 49"/>
                <a:gd name="T60" fmla="*/ 2147483647 w 43"/>
                <a:gd name="T61" fmla="*/ 2147483647 h 49"/>
                <a:gd name="T62" fmla="*/ 2147483647 w 43"/>
                <a:gd name="T63" fmla="*/ 2147483647 h 49"/>
                <a:gd name="T64" fmla="*/ 2147483647 w 43"/>
                <a:gd name="T65" fmla="*/ 21474836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9"/>
                <a:gd name="T101" fmla="*/ 43 w 43"/>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9">
                  <a:moveTo>
                    <a:pt x="33" y="34"/>
                  </a:moveTo>
                  <a:lnTo>
                    <a:pt x="22" y="36"/>
                  </a:lnTo>
                  <a:lnTo>
                    <a:pt x="28" y="26"/>
                  </a:lnTo>
                  <a:lnTo>
                    <a:pt x="26" y="31"/>
                  </a:lnTo>
                  <a:lnTo>
                    <a:pt x="25" y="16"/>
                  </a:lnTo>
                  <a:lnTo>
                    <a:pt x="28" y="22"/>
                  </a:lnTo>
                  <a:lnTo>
                    <a:pt x="21" y="16"/>
                  </a:lnTo>
                  <a:lnTo>
                    <a:pt x="26" y="17"/>
                  </a:lnTo>
                  <a:lnTo>
                    <a:pt x="15" y="16"/>
                  </a:lnTo>
                  <a:lnTo>
                    <a:pt x="22" y="13"/>
                  </a:lnTo>
                  <a:lnTo>
                    <a:pt x="15" y="25"/>
                  </a:lnTo>
                  <a:lnTo>
                    <a:pt x="14" y="15"/>
                  </a:lnTo>
                  <a:lnTo>
                    <a:pt x="21" y="23"/>
                  </a:lnTo>
                  <a:lnTo>
                    <a:pt x="28" y="31"/>
                  </a:lnTo>
                  <a:lnTo>
                    <a:pt x="27" y="30"/>
                  </a:lnTo>
                  <a:lnTo>
                    <a:pt x="33" y="34"/>
                  </a:lnTo>
                  <a:close/>
                  <a:moveTo>
                    <a:pt x="18" y="43"/>
                  </a:moveTo>
                  <a:cubicBezTo>
                    <a:pt x="17" y="43"/>
                    <a:pt x="17" y="42"/>
                    <a:pt x="16" y="42"/>
                  </a:cubicBezTo>
                  <a:lnTo>
                    <a:pt x="9" y="34"/>
                  </a:lnTo>
                  <a:lnTo>
                    <a:pt x="2" y="26"/>
                  </a:lnTo>
                  <a:cubicBezTo>
                    <a:pt x="0" y="23"/>
                    <a:pt x="0" y="19"/>
                    <a:pt x="2" y="16"/>
                  </a:cubicBezTo>
                  <a:lnTo>
                    <a:pt x="9" y="4"/>
                  </a:lnTo>
                  <a:cubicBezTo>
                    <a:pt x="10" y="2"/>
                    <a:pt x="13" y="0"/>
                    <a:pt x="16" y="0"/>
                  </a:cubicBezTo>
                  <a:lnTo>
                    <a:pt x="27" y="1"/>
                  </a:lnTo>
                  <a:cubicBezTo>
                    <a:pt x="29" y="2"/>
                    <a:pt x="30" y="2"/>
                    <a:pt x="32" y="3"/>
                  </a:cubicBezTo>
                  <a:lnTo>
                    <a:pt x="39" y="9"/>
                  </a:lnTo>
                  <a:cubicBezTo>
                    <a:pt x="40" y="11"/>
                    <a:pt x="41" y="13"/>
                    <a:pt x="41" y="15"/>
                  </a:cubicBezTo>
                  <a:lnTo>
                    <a:pt x="42" y="30"/>
                  </a:lnTo>
                  <a:cubicBezTo>
                    <a:pt x="43" y="32"/>
                    <a:pt x="42" y="33"/>
                    <a:pt x="41" y="35"/>
                  </a:cubicBezTo>
                  <a:lnTo>
                    <a:pt x="35" y="45"/>
                  </a:lnTo>
                  <a:cubicBezTo>
                    <a:pt x="34" y="46"/>
                    <a:pt x="32" y="48"/>
                    <a:pt x="30" y="48"/>
                  </a:cubicBezTo>
                  <a:cubicBezTo>
                    <a:pt x="28" y="49"/>
                    <a:pt x="26" y="48"/>
                    <a:pt x="24" y="47"/>
                  </a:cubicBezTo>
                  <a:lnTo>
                    <a:pt x="18" y="4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 name="Freeform 61"/>
            <p:cNvSpPr>
              <a:spLocks/>
            </p:cNvSpPr>
            <p:nvPr/>
          </p:nvSpPr>
          <p:spPr bwMode="auto">
            <a:xfrm>
              <a:off x="5748338" y="5456238"/>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8" y="6"/>
                  </a:moveTo>
                  <a:cubicBezTo>
                    <a:pt x="62" y="0"/>
                    <a:pt x="50" y="0"/>
                    <a:pt x="44" y="0"/>
                  </a:cubicBezTo>
                  <a:cubicBezTo>
                    <a:pt x="25" y="6"/>
                    <a:pt x="0" y="41"/>
                    <a:pt x="19" y="53"/>
                  </a:cubicBezTo>
                  <a:cubicBezTo>
                    <a:pt x="37" y="64"/>
                    <a:pt x="62" y="47"/>
                    <a:pt x="68" y="30"/>
                  </a:cubicBezTo>
                  <a:cubicBezTo>
                    <a:pt x="74" y="24"/>
                    <a:pt x="80" y="6"/>
                    <a:pt x="68"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 name="Freeform 62"/>
            <p:cNvSpPr>
              <a:spLocks noEditPoints="1"/>
            </p:cNvSpPr>
            <p:nvPr/>
          </p:nvSpPr>
          <p:spPr bwMode="auto">
            <a:xfrm>
              <a:off x="5756275" y="5456238"/>
              <a:ext cx="50800" cy="47625"/>
            </a:xfrm>
            <a:custGeom>
              <a:avLst/>
              <a:gdLst>
                <a:gd name="T0" fmla="*/ 2147483647 w 80"/>
                <a:gd name="T1" fmla="*/ 2147483647 h 73"/>
                <a:gd name="T2" fmla="*/ 2147483647 w 80"/>
                <a:gd name="T3" fmla="*/ 2147483647 h 73"/>
                <a:gd name="T4" fmla="*/ 2147483647 w 80"/>
                <a:gd name="T5" fmla="*/ 2147483647 h 73"/>
                <a:gd name="T6" fmla="*/ 2147483647 w 80"/>
                <a:gd name="T7" fmla="*/ 2147483647 h 73"/>
                <a:gd name="T8" fmla="*/ 2147483647 w 80"/>
                <a:gd name="T9" fmla="*/ 2147483647 h 73"/>
                <a:gd name="T10" fmla="*/ 2147483647 w 80"/>
                <a:gd name="T11" fmla="*/ 2147483647 h 73"/>
                <a:gd name="T12" fmla="*/ 2147483647 w 80"/>
                <a:gd name="T13" fmla="*/ 2147483647 h 73"/>
                <a:gd name="T14" fmla="*/ 2147483647 w 80"/>
                <a:gd name="T15" fmla="*/ 2147483647 h 73"/>
                <a:gd name="T16" fmla="*/ 2147483647 w 80"/>
                <a:gd name="T17" fmla="*/ 2147483647 h 73"/>
                <a:gd name="T18" fmla="*/ 2147483647 w 80"/>
                <a:gd name="T19" fmla="*/ 2147483647 h 73"/>
                <a:gd name="T20" fmla="*/ 2147483647 w 80"/>
                <a:gd name="T21" fmla="*/ 2147483647 h 73"/>
                <a:gd name="T22" fmla="*/ 2147483647 w 80"/>
                <a:gd name="T23" fmla="*/ 2147483647 h 73"/>
                <a:gd name="T24" fmla="*/ 2147483647 w 80"/>
                <a:gd name="T25" fmla="*/ 2147483647 h 73"/>
                <a:gd name="T26" fmla="*/ 2147483647 w 80"/>
                <a:gd name="T27" fmla="*/ 2147483647 h 73"/>
                <a:gd name="T28" fmla="*/ 2147483647 w 80"/>
                <a:gd name="T29" fmla="*/ 2147483647 h 73"/>
                <a:gd name="T30" fmla="*/ 2147483647 w 80"/>
                <a:gd name="T31" fmla="*/ 2147483647 h 73"/>
                <a:gd name="T32" fmla="*/ 2147483647 w 80"/>
                <a:gd name="T33" fmla="*/ 2147483647 h 73"/>
                <a:gd name="T34" fmla="*/ 2147483647 w 80"/>
                <a:gd name="T35" fmla="*/ 2147483647 h 73"/>
                <a:gd name="T36" fmla="*/ 2147483647 w 80"/>
                <a:gd name="T37" fmla="*/ 2147483647 h 73"/>
                <a:gd name="T38" fmla="*/ 2147483647 w 80"/>
                <a:gd name="T39" fmla="*/ 2147483647 h 73"/>
                <a:gd name="T40" fmla="*/ 2147483647 w 80"/>
                <a:gd name="T41" fmla="*/ 2147483647 h 73"/>
                <a:gd name="T42" fmla="*/ 2147483647 w 80"/>
                <a:gd name="T43" fmla="*/ 2147483647 h 73"/>
                <a:gd name="T44" fmla="*/ 2147483647 w 80"/>
                <a:gd name="T45" fmla="*/ 2147483647 h 73"/>
                <a:gd name="T46" fmla="*/ 2147483647 w 80"/>
                <a:gd name="T47" fmla="*/ 2147483647 h 73"/>
                <a:gd name="T48" fmla="*/ 2147483647 w 80"/>
                <a:gd name="T49" fmla="*/ 2147483647 h 73"/>
                <a:gd name="T50" fmla="*/ 2147483647 w 80"/>
                <a:gd name="T51" fmla="*/ 2147483647 h 73"/>
                <a:gd name="T52" fmla="*/ 2147483647 w 80"/>
                <a:gd name="T53" fmla="*/ 2147483647 h 73"/>
                <a:gd name="T54" fmla="*/ 2147483647 w 80"/>
                <a:gd name="T55" fmla="*/ 2147483647 h 73"/>
                <a:gd name="T56" fmla="*/ 2147483647 w 80"/>
                <a:gd name="T57" fmla="*/ 2147483647 h 73"/>
                <a:gd name="T58" fmla="*/ 2147483647 w 80"/>
                <a:gd name="T59" fmla="*/ 2147483647 h 73"/>
                <a:gd name="T60" fmla="*/ 2147483647 w 80"/>
                <a:gd name="T61" fmla="*/ 2147483647 h 73"/>
                <a:gd name="T62" fmla="*/ 2147483647 w 80"/>
                <a:gd name="T63" fmla="*/ 2147483647 h 73"/>
                <a:gd name="T64" fmla="*/ 2147483647 w 80"/>
                <a:gd name="T65" fmla="*/ 2147483647 h 73"/>
                <a:gd name="T66" fmla="*/ 2147483647 w 80"/>
                <a:gd name="T67" fmla="*/ 2147483647 h 73"/>
                <a:gd name="T68" fmla="*/ 2147483647 w 80"/>
                <a:gd name="T69" fmla="*/ 2147483647 h 73"/>
                <a:gd name="T70" fmla="*/ 2147483647 w 80"/>
                <a:gd name="T71" fmla="*/ 2147483647 h 73"/>
                <a:gd name="T72" fmla="*/ 2147483647 w 80"/>
                <a:gd name="T73" fmla="*/ 2147483647 h 73"/>
                <a:gd name="T74" fmla="*/ 2147483647 w 80"/>
                <a:gd name="T75" fmla="*/ 2147483647 h 73"/>
                <a:gd name="T76" fmla="*/ 2147483647 w 80"/>
                <a:gd name="T77" fmla="*/ 2147483647 h 73"/>
                <a:gd name="T78" fmla="*/ 2147483647 w 80"/>
                <a:gd name="T79" fmla="*/ 2147483647 h 73"/>
                <a:gd name="T80" fmla="*/ 2147483647 w 80"/>
                <a:gd name="T81" fmla="*/ 2147483647 h 73"/>
                <a:gd name="T82" fmla="*/ 2147483647 w 80"/>
                <a:gd name="T83" fmla="*/ 2147483647 h 73"/>
                <a:gd name="T84" fmla="*/ 2147483647 w 80"/>
                <a:gd name="T85" fmla="*/ 2147483647 h 73"/>
                <a:gd name="T86" fmla="*/ 2147483647 w 80"/>
                <a:gd name="T87" fmla="*/ 2147483647 h 73"/>
                <a:gd name="T88" fmla="*/ 2147483647 w 80"/>
                <a:gd name="T89" fmla="*/ 2147483647 h 73"/>
                <a:gd name="T90" fmla="*/ 2147483647 w 80"/>
                <a:gd name="T91" fmla="*/ 0 h 73"/>
                <a:gd name="T92" fmla="*/ 2147483647 w 80"/>
                <a:gd name="T93" fmla="*/ 2147483647 h 73"/>
                <a:gd name="T94" fmla="*/ 2147483647 w 80"/>
                <a:gd name="T95" fmla="*/ 2147483647 h 73"/>
                <a:gd name="T96" fmla="*/ 2147483647 w 80"/>
                <a:gd name="T97" fmla="*/ 2147483647 h 73"/>
                <a:gd name="T98" fmla="*/ 2147483647 w 80"/>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73"/>
                <a:gd name="T152" fmla="*/ 80 w 80"/>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73">
                  <a:moveTo>
                    <a:pt x="61" y="22"/>
                  </a:moveTo>
                  <a:lnTo>
                    <a:pt x="49" y="17"/>
                  </a:lnTo>
                  <a:lnTo>
                    <a:pt x="52" y="17"/>
                  </a:lnTo>
                  <a:lnTo>
                    <a:pt x="40" y="16"/>
                  </a:lnTo>
                  <a:lnTo>
                    <a:pt x="45" y="15"/>
                  </a:lnTo>
                  <a:lnTo>
                    <a:pt x="30" y="24"/>
                  </a:lnTo>
                  <a:lnTo>
                    <a:pt x="32" y="22"/>
                  </a:lnTo>
                  <a:lnTo>
                    <a:pt x="20" y="37"/>
                  </a:lnTo>
                  <a:lnTo>
                    <a:pt x="21" y="35"/>
                  </a:lnTo>
                  <a:lnTo>
                    <a:pt x="16" y="52"/>
                  </a:lnTo>
                  <a:lnTo>
                    <a:pt x="15" y="45"/>
                  </a:lnTo>
                  <a:lnTo>
                    <a:pt x="22" y="57"/>
                  </a:lnTo>
                  <a:lnTo>
                    <a:pt x="17" y="54"/>
                  </a:lnTo>
                  <a:lnTo>
                    <a:pt x="31" y="57"/>
                  </a:lnTo>
                  <a:lnTo>
                    <a:pt x="27" y="57"/>
                  </a:lnTo>
                  <a:lnTo>
                    <a:pt x="42" y="53"/>
                  </a:lnTo>
                  <a:lnTo>
                    <a:pt x="39" y="54"/>
                  </a:lnTo>
                  <a:lnTo>
                    <a:pt x="51" y="44"/>
                  </a:lnTo>
                  <a:lnTo>
                    <a:pt x="50" y="46"/>
                  </a:lnTo>
                  <a:lnTo>
                    <a:pt x="58" y="34"/>
                  </a:lnTo>
                  <a:lnTo>
                    <a:pt x="64" y="21"/>
                  </a:lnTo>
                  <a:lnTo>
                    <a:pt x="64" y="26"/>
                  </a:lnTo>
                  <a:lnTo>
                    <a:pt x="63" y="19"/>
                  </a:lnTo>
                  <a:lnTo>
                    <a:pt x="67" y="25"/>
                  </a:lnTo>
                  <a:lnTo>
                    <a:pt x="61" y="22"/>
                  </a:lnTo>
                  <a:close/>
                  <a:moveTo>
                    <a:pt x="74" y="10"/>
                  </a:moveTo>
                  <a:cubicBezTo>
                    <a:pt x="76" y="11"/>
                    <a:pt x="78" y="14"/>
                    <a:pt x="78" y="16"/>
                  </a:cubicBezTo>
                  <a:lnTo>
                    <a:pt x="79" y="23"/>
                  </a:lnTo>
                  <a:cubicBezTo>
                    <a:pt x="80" y="25"/>
                    <a:pt x="79" y="27"/>
                    <a:pt x="79" y="28"/>
                  </a:cubicBezTo>
                  <a:lnTo>
                    <a:pt x="71" y="43"/>
                  </a:lnTo>
                  <a:lnTo>
                    <a:pt x="63" y="55"/>
                  </a:lnTo>
                  <a:cubicBezTo>
                    <a:pt x="63" y="56"/>
                    <a:pt x="62" y="56"/>
                    <a:pt x="62" y="57"/>
                  </a:cubicBezTo>
                  <a:lnTo>
                    <a:pt x="50" y="67"/>
                  </a:lnTo>
                  <a:cubicBezTo>
                    <a:pt x="49" y="67"/>
                    <a:pt x="48" y="68"/>
                    <a:pt x="47" y="68"/>
                  </a:cubicBezTo>
                  <a:lnTo>
                    <a:pt x="32" y="72"/>
                  </a:lnTo>
                  <a:cubicBezTo>
                    <a:pt x="30" y="73"/>
                    <a:pt x="29" y="73"/>
                    <a:pt x="28" y="72"/>
                  </a:cubicBezTo>
                  <a:lnTo>
                    <a:pt x="14" y="69"/>
                  </a:lnTo>
                  <a:cubicBezTo>
                    <a:pt x="12" y="69"/>
                    <a:pt x="10" y="67"/>
                    <a:pt x="9" y="65"/>
                  </a:cubicBezTo>
                  <a:lnTo>
                    <a:pt x="2" y="53"/>
                  </a:lnTo>
                  <a:cubicBezTo>
                    <a:pt x="0" y="52"/>
                    <a:pt x="0" y="49"/>
                    <a:pt x="1" y="47"/>
                  </a:cubicBezTo>
                  <a:lnTo>
                    <a:pt x="6" y="30"/>
                  </a:lnTo>
                  <a:cubicBezTo>
                    <a:pt x="6" y="29"/>
                    <a:pt x="7" y="28"/>
                    <a:pt x="7" y="27"/>
                  </a:cubicBezTo>
                  <a:lnTo>
                    <a:pt x="19" y="12"/>
                  </a:lnTo>
                  <a:cubicBezTo>
                    <a:pt x="20" y="12"/>
                    <a:pt x="21" y="11"/>
                    <a:pt x="21" y="11"/>
                  </a:cubicBezTo>
                  <a:lnTo>
                    <a:pt x="36" y="2"/>
                  </a:lnTo>
                  <a:cubicBezTo>
                    <a:pt x="38" y="1"/>
                    <a:pt x="39" y="0"/>
                    <a:pt x="41" y="0"/>
                  </a:cubicBezTo>
                  <a:lnTo>
                    <a:pt x="53" y="1"/>
                  </a:lnTo>
                  <a:cubicBezTo>
                    <a:pt x="54" y="2"/>
                    <a:pt x="55" y="2"/>
                    <a:pt x="56" y="2"/>
                  </a:cubicBezTo>
                  <a:lnTo>
                    <a:pt x="68" y="7"/>
                  </a:lnTo>
                  <a:lnTo>
                    <a:pt x="74" y="1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 name="Freeform 63"/>
            <p:cNvSpPr>
              <a:spLocks/>
            </p:cNvSpPr>
            <p:nvPr/>
          </p:nvSpPr>
          <p:spPr bwMode="auto">
            <a:xfrm>
              <a:off x="5759450" y="5445126"/>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1"/>
                  </a:moveTo>
                  <a:cubicBezTo>
                    <a:pt x="16" y="6"/>
                    <a:pt x="10" y="6"/>
                    <a:pt x="7" y="6"/>
                  </a:cubicBezTo>
                  <a:cubicBezTo>
                    <a:pt x="4" y="0"/>
                    <a:pt x="0" y="11"/>
                    <a:pt x="0" y="16"/>
                  </a:cubicBezTo>
                  <a:cubicBezTo>
                    <a:pt x="4" y="32"/>
                    <a:pt x="4" y="27"/>
                    <a:pt x="10" y="27"/>
                  </a:cubicBezTo>
                  <a:cubicBezTo>
                    <a:pt x="13" y="22"/>
                    <a:pt x="16" y="22"/>
                    <a:pt x="16" y="11"/>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 name="Freeform 64"/>
            <p:cNvSpPr>
              <a:spLocks noEditPoints="1"/>
            </p:cNvSpPr>
            <p:nvPr/>
          </p:nvSpPr>
          <p:spPr bwMode="auto">
            <a:xfrm>
              <a:off x="5759450" y="5448301"/>
              <a:ext cx="20638" cy="26988"/>
            </a:xfrm>
            <a:custGeom>
              <a:avLst/>
              <a:gdLst>
                <a:gd name="T0" fmla="*/ 2147483647 w 33"/>
                <a:gd name="T1" fmla="*/ 2147483647 h 41"/>
                <a:gd name="T2" fmla="*/ 2147483647 w 33"/>
                <a:gd name="T3" fmla="*/ 2147483647 h 41"/>
                <a:gd name="T4" fmla="*/ 2147483647 w 33"/>
                <a:gd name="T5" fmla="*/ 2147483647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2147483647 w 33"/>
                <a:gd name="T15" fmla="*/ 2147483647 h 41"/>
                <a:gd name="T16" fmla="*/ 2147483647 w 33"/>
                <a:gd name="T17" fmla="*/ 2147483647 h 41"/>
                <a:gd name="T18" fmla="*/ 2147483647 w 33"/>
                <a:gd name="T19" fmla="*/ 2147483647 h 41"/>
                <a:gd name="T20" fmla="*/ 2147483647 w 33"/>
                <a:gd name="T21" fmla="*/ 2147483647 h 41"/>
                <a:gd name="T22" fmla="*/ 2147483647 w 33"/>
                <a:gd name="T23" fmla="*/ 2147483647 h 41"/>
                <a:gd name="T24" fmla="*/ 2147483647 w 33"/>
                <a:gd name="T25" fmla="*/ 2147483647 h 41"/>
                <a:gd name="T26" fmla="*/ 2147483647 w 33"/>
                <a:gd name="T27" fmla="*/ 2147483647 h 41"/>
                <a:gd name="T28" fmla="*/ 2147483647 w 33"/>
                <a:gd name="T29" fmla="*/ 2147483647 h 41"/>
                <a:gd name="T30" fmla="*/ 2147483647 w 33"/>
                <a:gd name="T31" fmla="*/ 2147483647 h 41"/>
                <a:gd name="T32" fmla="*/ 2147483647 w 33"/>
                <a:gd name="T33" fmla="*/ 2147483647 h 41"/>
                <a:gd name="T34" fmla="*/ 2147483647 w 33"/>
                <a:gd name="T35" fmla="*/ 2147483647 h 41"/>
                <a:gd name="T36" fmla="*/ 2147483647 w 33"/>
                <a:gd name="T37" fmla="*/ 2147483647 h 41"/>
                <a:gd name="T38" fmla="*/ 2147483647 w 33"/>
                <a:gd name="T39" fmla="*/ 2147483647 h 41"/>
                <a:gd name="T40" fmla="*/ 2147483647 w 33"/>
                <a:gd name="T41" fmla="*/ 2147483647 h 41"/>
                <a:gd name="T42" fmla="*/ 2147483647 w 33"/>
                <a:gd name="T43" fmla="*/ 2147483647 h 41"/>
                <a:gd name="T44" fmla="*/ 2147483647 w 33"/>
                <a:gd name="T45" fmla="*/ 2147483647 h 41"/>
                <a:gd name="T46" fmla="*/ 2147483647 w 33"/>
                <a:gd name="T47" fmla="*/ 2147483647 h 41"/>
                <a:gd name="T48" fmla="*/ 2147483647 w 33"/>
                <a:gd name="T49" fmla="*/ 2147483647 h 41"/>
                <a:gd name="T50" fmla="*/ 2147483647 w 33"/>
                <a:gd name="T51" fmla="*/ 2147483647 h 41"/>
                <a:gd name="T52" fmla="*/ 2147483647 w 33"/>
                <a:gd name="T53" fmla="*/ 2147483647 h 41"/>
                <a:gd name="T54" fmla="*/ 2147483647 w 33"/>
                <a:gd name="T55" fmla="*/ 2147483647 h 41"/>
                <a:gd name="T56" fmla="*/ 2147483647 w 33"/>
                <a:gd name="T57" fmla="*/ 2147483647 h 41"/>
                <a:gd name="T58" fmla="*/ 2147483647 w 33"/>
                <a:gd name="T59" fmla="*/ 2147483647 h 41"/>
                <a:gd name="T60" fmla="*/ 2147483647 w 33"/>
                <a:gd name="T61" fmla="*/ 2147483647 h 41"/>
                <a:gd name="T62" fmla="*/ 2147483647 w 33"/>
                <a:gd name="T63" fmla="*/ 2147483647 h 41"/>
                <a:gd name="T64" fmla="*/ 2147483647 w 33"/>
                <a:gd name="T65" fmla="*/ 2147483647 h 41"/>
                <a:gd name="T66" fmla="*/ 2147483647 w 33"/>
                <a:gd name="T67" fmla="*/ 2147483647 h 41"/>
                <a:gd name="T68" fmla="*/ 2147483647 w 33"/>
                <a:gd name="T69" fmla="*/ 2147483647 h 41"/>
                <a:gd name="T70" fmla="*/ 2147483647 w 33"/>
                <a:gd name="T71" fmla="*/ 2147483647 h 41"/>
                <a:gd name="T72" fmla="*/ 2147483647 w 33"/>
                <a:gd name="T73" fmla="*/ 2147483647 h 41"/>
                <a:gd name="T74" fmla="*/ 2147483647 w 33"/>
                <a:gd name="T75" fmla="*/ 2147483647 h 41"/>
                <a:gd name="T76" fmla="*/ 2147483647 w 33"/>
                <a:gd name="T77" fmla="*/ 2147483647 h 41"/>
                <a:gd name="T78" fmla="*/ 2147483647 w 33"/>
                <a:gd name="T79" fmla="*/ 2147483647 h 41"/>
                <a:gd name="T80" fmla="*/ 2147483647 w 33"/>
                <a:gd name="T81" fmla="*/ 2147483647 h 41"/>
                <a:gd name="T82" fmla="*/ 2147483647 w 33"/>
                <a:gd name="T83" fmla="*/ 2147483647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
                <a:gd name="T127" fmla="*/ 0 h 41"/>
                <a:gd name="T128" fmla="*/ 33 w 3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 h="41">
                  <a:moveTo>
                    <a:pt x="17" y="14"/>
                  </a:moveTo>
                  <a:lnTo>
                    <a:pt x="18" y="20"/>
                  </a:lnTo>
                  <a:lnTo>
                    <a:pt x="15" y="16"/>
                  </a:lnTo>
                  <a:lnTo>
                    <a:pt x="20" y="19"/>
                  </a:lnTo>
                  <a:lnTo>
                    <a:pt x="14" y="18"/>
                  </a:lnTo>
                  <a:cubicBezTo>
                    <a:pt x="13" y="18"/>
                    <a:pt x="11" y="17"/>
                    <a:pt x="10" y="16"/>
                  </a:cubicBezTo>
                  <a:lnTo>
                    <a:pt x="8" y="14"/>
                  </a:lnTo>
                  <a:lnTo>
                    <a:pt x="19" y="14"/>
                  </a:lnTo>
                  <a:lnTo>
                    <a:pt x="16" y="17"/>
                  </a:lnTo>
                  <a:lnTo>
                    <a:pt x="18" y="13"/>
                  </a:lnTo>
                  <a:lnTo>
                    <a:pt x="16" y="22"/>
                  </a:lnTo>
                  <a:lnTo>
                    <a:pt x="16" y="19"/>
                  </a:lnTo>
                  <a:lnTo>
                    <a:pt x="18" y="27"/>
                  </a:lnTo>
                  <a:lnTo>
                    <a:pt x="18" y="25"/>
                  </a:lnTo>
                  <a:lnTo>
                    <a:pt x="20" y="29"/>
                  </a:lnTo>
                  <a:lnTo>
                    <a:pt x="11" y="25"/>
                  </a:lnTo>
                  <a:lnTo>
                    <a:pt x="17" y="24"/>
                  </a:lnTo>
                  <a:lnTo>
                    <a:pt x="12" y="27"/>
                  </a:lnTo>
                  <a:lnTo>
                    <a:pt x="16" y="21"/>
                  </a:lnTo>
                  <a:lnTo>
                    <a:pt x="15" y="24"/>
                  </a:lnTo>
                  <a:lnTo>
                    <a:pt x="17" y="14"/>
                  </a:lnTo>
                  <a:close/>
                  <a:moveTo>
                    <a:pt x="30" y="27"/>
                  </a:moveTo>
                  <a:cubicBezTo>
                    <a:pt x="30" y="28"/>
                    <a:pt x="30" y="29"/>
                    <a:pt x="29" y="30"/>
                  </a:cubicBezTo>
                  <a:lnTo>
                    <a:pt x="25" y="36"/>
                  </a:lnTo>
                  <a:cubicBezTo>
                    <a:pt x="24" y="38"/>
                    <a:pt x="22" y="39"/>
                    <a:pt x="20" y="39"/>
                  </a:cubicBezTo>
                  <a:lnTo>
                    <a:pt x="14" y="40"/>
                  </a:lnTo>
                  <a:cubicBezTo>
                    <a:pt x="10" y="41"/>
                    <a:pt x="7" y="39"/>
                    <a:pt x="5" y="36"/>
                  </a:cubicBezTo>
                  <a:lnTo>
                    <a:pt x="3" y="32"/>
                  </a:lnTo>
                  <a:cubicBezTo>
                    <a:pt x="3" y="32"/>
                    <a:pt x="3" y="31"/>
                    <a:pt x="3" y="30"/>
                  </a:cubicBezTo>
                  <a:lnTo>
                    <a:pt x="1" y="22"/>
                  </a:lnTo>
                  <a:cubicBezTo>
                    <a:pt x="0" y="21"/>
                    <a:pt x="0" y="20"/>
                    <a:pt x="1" y="19"/>
                  </a:cubicBezTo>
                  <a:lnTo>
                    <a:pt x="3" y="10"/>
                  </a:lnTo>
                  <a:cubicBezTo>
                    <a:pt x="3" y="8"/>
                    <a:pt x="4" y="7"/>
                    <a:pt x="5" y="6"/>
                  </a:cubicBezTo>
                  <a:lnTo>
                    <a:pt x="8" y="3"/>
                  </a:lnTo>
                  <a:cubicBezTo>
                    <a:pt x="11" y="0"/>
                    <a:pt x="16" y="0"/>
                    <a:pt x="19" y="3"/>
                  </a:cubicBezTo>
                  <a:lnTo>
                    <a:pt x="21" y="5"/>
                  </a:lnTo>
                  <a:lnTo>
                    <a:pt x="17" y="3"/>
                  </a:lnTo>
                  <a:lnTo>
                    <a:pt x="23" y="4"/>
                  </a:lnTo>
                  <a:cubicBezTo>
                    <a:pt x="25" y="4"/>
                    <a:pt x="27" y="5"/>
                    <a:pt x="28" y="7"/>
                  </a:cubicBezTo>
                  <a:lnTo>
                    <a:pt x="31" y="11"/>
                  </a:lnTo>
                  <a:cubicBezTo>
                    <a:pt x="32" y="12"/>
                    <a:pt x="33" y="15"/>
                    <a:pt x="32" y="17"/>
                  </a:cubicBezTo>
                  <a:lnTo>
                    <a:pt x="30" y="27"/>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3" name="Freeform 65"/>
            <p:cNvSpPr>
              <a:spLocks/>
            </p:cNvSpPr>
            <p:nvPr/>
          </p:nvSpPr>
          <p:spPr bwMode="auto">
            <a:xfrm>
              <a:off x="6402388" y="5429251"/>
              <a:ext cx="534988" cy="466725"/>
            </a:xfrm>
            <a:custGeom>
              <a:avLst/>
              <a:gdLst>
                <a:gd name="T0" fmla="*/ 2147483647 w 857"/>
                <a:gd name="T1" fmla="*/ 2147483647 h 725"/>
                <a:gd name="T2" fmla="*/ 2147483647 w 857"/>
                <a:gd name="T3" fmla="*/ 2147483647 h 725"/>
                <a:gd name="T4" fmla="*/ 2147483647 w 857"/>
                <a:gd name="T5" fmla="*/ 2147483647 h 725"/>
                <a:gd name="T6" fmla="*/ 2147483647 w 857"/>
                <a:gd name="T7" fmla="*/ 2147483647 h 725"/>
                <a:gd name="T8" fmla="*/ 2147483647 w 857"/>
                <a:gd name="T9" fmla="*/ 2147483647 h 725"/>
                <a:gd name="T10" fmla="*/ 2147483647 w 857"/>
                <a:gd name="T11" fmla="*/ 2147483647 h 725"/>
                <a:gd name="T12" fmla="*/ 2147483647 w 857"/>
                <a:gd name="T13" fmla="*/ 2147483647 h 725"/>
                <a:gd name="T14" fmla="*/ 2147483647 w 857"/>
                <a:gd name="T15" fmla="*/ 2147483647 h 725"/>
                <a:gd name="T16" fmla="*/ 2147483647 w 857"/>
                <a:gd name="T17" fmla="*/ 2147483647 h 725"/>
                <a:gd name="T18" fmla="*/ 2147483647 w 857"/>
                <a:gd name="T19" fmla="*/ 2147483647 h 725"/>
                <a:gd name="T20" fmla="*/ 2147483647 w 857"/>
                <a:gd name="T21" fmla="*/ 2147483647 h 725"/>
                <a:gd name="T22" fmla="*/ 2147483647 w 857"/>
                <a:gd name="T23" fmla="*/ 2147483647 h 725"/>
                <a:gd name="T24" fmla="*/ 2147483647 w 857"/>
                <a:gd name="T25" fmla="*/ 2147483647 h 725"/>
                <a:gd name="T26" fmla="*/ 2147483647 w 857"/>
                <a:gd name="T27" fmla="*/ 2147483647 h 725"/>
                <a:gd name="T28" fmla="*/ 2147483647 w 857"/>
                <a:gd name="T29" fmla="*/ 2147483647 h 725"/>
                <a:gd name="T30" fmla="*/ 2147483647 w 857"/>
                <a:gd name="T31" fmla="*/ 2147483647 h 725"/>
                <a:gd name="T32" fmla="*/ 2147483647 w 857"/>
                <a:gd name="T33" fmla="*/ 2147483647 h 725"/>
                <a:gd name="T34" fmla="*/ 2147483647 w 857"/>
                <a:gd name="T35" fmla="*/ 2147483647 h 725"/>
                <a:gd name="T36" fmla="*/ 2147483647 w 857"/>
                <a:gd name="T37" fmla="*/ 2147483647 h 725"/>
                <a:gd name="T38" fmla="*/ 2147483647 w 857"/>
                <a:gd name="T39" fmla="*/ 2147483647 h 725"/>
                <a:gd name="T40" fmla="*/ 2147483647 w 857"/>
                <a:gd name="T41" fmla="*/ 2147483647 h 725"/>
                <a:gd name="T42" fmla="*/ 2147483647 w 857"/>
                <a:gd name="T43" fmla="*/ 2147483647 h 725"/>
                <a:gd name="T44" fmla="*/ 2147483647 w 857"/>
                <a:gd name="T45" fmla="*/ 2147483647 h 725"/>
                <a:gd name="T46" fmla="*/ 2147483647 w 857"/>
                <a:gd name="T47" fmla="*/ 2147483647 h 725"/>
                <a:gd name="T48" fmla="*/ 2147483647 w 857"/>
                <a:gd name="T49" fmla="*/ 2147483647 h 725"/>
                <a:gd name="T50" fmla="*/ 0 w 857"/>
                <a:gd name="T51" fmla="*/ 2147483647 h 725"/>
                <a:gd name="T52" fmla="*/ 2147483647 w 857"/>
                <a:gd name="T53" fmla="*/ 2147483647 h 725"/>
                <a:gd name="T54" fmla="*/ 2147483647 w 857"/>
                <a:gd name="T55" fmla="*/ 2147483647 h 725"/>
                <a:gd name="T56" fmla="*/ 2147483647 w 857"/>
                <a:gd name="T57" fmla="*/ 2147483647 h 725"/>
                <a:gd name="T58" fmla="*/ 2147483647 w 857"/>
                <a:gd name="T59" fmla="*/ 2147483647 h 725"/>
                <a:gd name="T60" fmla="*/ 2147483647 w 857"/>
                <a:gd name="T61" fmla="*/ 2147483647 h 725"/>
                <a:gd name="T62" fmla="*/ 2147483647 w 857"/>
                <a:gd name="T63" fmla="*/ 2147483647 h 725"/>
                <a:gd name="T64" fmla="*/ 2147483647 w 857"/>
                <a:gd name="T65" fmla="*/ 2147483647 h 725"/>
                <a:gd name="T66" fmla="*/ 2147483647 w 857"/>
                <a:gd name="T67" fmla="*/ 2147483647 h 725"/>
                <a:gd name="T68" fmla="*/ 2147483647 w 857"/>
                <a:gd name="T69" fmla="*/ 2147483647 h 725"/>
                <a:gd name="T70" fmla="*/ 2147483647 w 857"/>
                <a:gd name="T71" fmla="*/ 2147483647 h 725"/>
                <a:gd name="T72" fmla="*/ 2147483647 w 857"/>
                <a:gd name="T73" fmla="*/ 2147483647 h 725"/>
                <a:gd name="T74" fmla="*/ 2147483647 w 857"/>
                <a:gd name="T75" fmla="*/ 2147483647 h 725"/>
                <a:gd name="T76" fmla="*/ 2147483647 w 857"/>
                <a:gd name="T77" fmla="*/ 2147483647 h 725"/>
                <a:gd name="T78" fmla="*/ 2147483647 w 857"/>
                <a:gd name="T79" fmla="*/ 2147483647 h 725"/>
                <a:gd name="T80" fmla="*/ 2147483647 w 857"/>
                <a:gd name="T81" fmla="*/ 2147483647 h 725"/>
                <a:gd name="T82" fmla="*/ 2147483647 w 857"/>
                <a:gd name="T83" fmla="*/ 2147483647 h 725"/>
                <a:gd name="T84" fmla="*/ 2147483647 w 857"/>
                <a:gd name="T85" fmla="*/ 2147483647 h 725"/>
                <a:gd name="T86" fmla="*/ 2147483647 w 857"/>
                <a:gd name="T87" fmla="*/ 2147483647 h 725"/>
                <a:gd name="T88" fmla="*/ 2147483647 w 857"/>
                <a:gd name="T89" fmla="*/ 2147483647 h 725"/>
                <a:gd name="T90" fmla="*/ 2147483647 w 857"/>
                <a:gd name="T91" fmla="*/ 2147483647 h 725"/>
                <a:gd name="T92" fmla="*/ 2147483647 w 857"/>
                <a:gd name="T93" fmla="*/ 2147483647 h 725"/>
                <a:gd name="T94" fmla="*/ 2147483647 w 857"/>
                <a:gd name="T95" fmla="*/ 2147483647 h 725"/>
                <a:gd name="T96" fmla="*/ 2147483647 w 857"/>
                <a:gd name="T97" fmla="*/ 2147483647 h 725"/>
                <a:gd name="T98" fmla="*/ 2147483647 w 857"/>
                <a:gd name="T99" fmla="*/ 2147483647 h 725"/>
                <a:gd name="T100" fmla="*/ 2147483647 w 857"/>
                <a:gd name="T101" fmla="*/ 2147483647 h 725"/>
                <a:gd name="T102" fmla="*/ 2147483647 w 857"/>
                <a:gd name="T103" fmla="*/ 0 h 725"/>
                <a:gd name="T104" fmla="*/ 2147483647 w 857"/>
                <a:gd name="T105" fmla="*/ 2147483647 h 7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7"/>
                <a:gd name="T160" fmla="*/ 0 h 725"/>
                <a:gd name="T161" fmla="*/ 857 w 857"/>
                <a:gd name="T162" fmla="*/ 725 h 7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7" h="725">
                  <a:moveTo>
                    <a:pt x="857" y="3"/>
                  </a:moveTo>
                  <a:lnTo>
                    <a:pt x="855" y="11"/>
                  </a:lnTo>
                  <a:lnTo>
                    <a:pt x="850" y="35"/>
                  </a:lnTo>
                  <a:lnTo>
                    <a:pt x="841" y="72"/>
                  </a:lnTo>
                  <a:lnTo>
                    <a:pt x="827" y="121"/>
                  </a:lnTo>
                  <a:lnTo>
                    <a:pt x="807" y="177"/>
                  </a:lnTo>
                  <a:lnTo>
                    <a:pt x="782" y="240"/>
                  </a:lnTo>
                  <a:lnTo>
                    <a:pt x="749" y="308"/>
                  </a:lnTo>
                  <a:lnTo>
                    <a:pt x="708" y="377"/>
                  </a:lnTo>
                  <a:lnTo>
                    <a:pt x="659" y="446"/>
                  </a:lnTo>
                  <a:lnTo>
                    <a:pt x="601" y="512"/>
                  </a:lnTo>
                  <a:lnTo>
                    <a:pt x="534" y="573"/>
                  </a:lnTo>
                  <a:cubicBezTo>
                    <a:pt x="534" y="574"/>
                    <a:pt x="533" y="574"/>
                    <a:pt x="533" y="574"/>
                  </a:cubicBezTo>
                  <a:lnTo>
                    <a:pt x="455" y="627"/>
                  </a:lnTo>
                  <a:lnTo>
                    <a:pt x="366" y="672"/>
                  </a:lnTo>
                  <a:cubicBezTo>
                    <a:pt x="366" y="672"/>
                    <a:pt x="365" y="672"/>
                    <a:pt x="365" y="672"/>
                  </a:cubicBezTo>
                  <a:lnTo>
                    <a:pt x="265" y="705"/>
                  </a:lnTo>
                  <a:cubicBezTo>
                    <a:pt x="265" y="705"/>
                    <a:pt x="264" y="705"/>
                    <a:pt x="264" y="705"/>
                  </a:cubicBezTo>
                  <a:lnTo>
                    <a:pt x="152" y="723"/>
                  </a:lnTo>
                  <a:cubicBezTo>
                    <a:pt x="151" y="723"/>
                    <a:pt x="151" y="723"/>
                    <a:pt x="151" y="723"/>
                  </a:cubicBezTo>
                  <a:lnTo>
                    <a:pt x="26" y="725"/>
                  </a:lnTo>
                  <a:cubicBezTo>
                    <a:pt x="25" y="725"/>
                    <a:pt x="24" y="725"/>
                    <a:pt x="24" y="725"/>
                  </a:cubicBezTo>
                  <a:lnTo>
                    <a:pt x="20" y="724"/>
                  </a:lnTo>
                  <a:lnTo>
                    <a:pt x="12" y="722"/>
                  </a:lnTo>
                  <a:lnTo>
                    <a:pt x="4" y="720"/>
                  </a:lnTo>
                  <a:lnTo>
                    <a:pt x="0" y="719"/>
                  </a:lnTo>
                  <a:lnTo>
                    <a:pt x="3" y="704"/>
                  </a:lnTo>
                  <a:lnTo>
                    <a:pt x="7" y="705"/>
                  </a:lnTo>
                  <a:lnTo>
                    <a:pt x="15" y="707"/>
                  </a:lnTo>
                  <a:lnTo>
                    <a:pt x="23" y="709"/>
                  </a:lnTo>
                  <a:lnTo>
                    <a:pt x="27" y="710"/>
                  </a:lnTo>
                  <a:lnTo>
                    <a:pt x="25" y="709"/>
                  </a:lnTo>
                  <a:lnTo>
                    <a:pt x="150" y="707"/>
                  </a:lnTo>
                  <a:lnTo>
                    <a:pt x="149" y="708"/>
                  </a:lnTo>
                  <a:lnTo>
                    <a:pt x="261" y="690"/>
                  </a:lnTo>
                  <a:lnTo>
                    <a:pt x="260" y="690"/>
                  </a:lnTo>
                  <a:lnTo>
                    <a:pt x="360" y="657"/>
                  </a:lnTo>
                  <a:lnTo>
                    <a:pt x="359" y="657"/>
                  </a:lnTo>
                  <a:lnTo>
                    <a:pt x="446" y="614"/>
                  </a:lnTo>
                  <a:lnTo>
                    <a:pt x="524" y="561"/>
                  </a:lnTo>
                  <a:lnTo>
                    <a:pt x="523" y="562"/>
                  </a:lnTo>
                  <a:lnTo>
                    <a:pt x="589" y="501"/>
                  </a:lnTo>
                  <a:lnTo>
                    <a:pt x="646" y="437"/>
                  </a:lnTo>
                  <a:lnTo>
                    <a:pt x="695" y="369"/>
                  </a:lnTo>
                  <a:lnTo>
                    <a:pt x="734" y="301"/>
                  </a:lnTo>
                  <a:lnTo>
                    <a:pt x="767" y="235"/>
                  </a:lnTo>
                  <a:lnTo>
                    <a:pt x="792" y="172"/>
                  </a:lnTo>
                  <a:lnTo>
                    <a:pt x="812" y="116"/>
                  </a:lnTo>
                  <a:lnTo>
                    <a:pt x="826" y="69"/>
                  </a:lnTo>
                  <a:lnTo>
                    <a:pt x="835" y="32"/>
                  </a:lnTo>
                  <a:lnTo>
                    <a:pt x="840" y="8"/>
                  </a:lnTo>
                  <a:lnTo>
                    <a:pt x="842" y="0"/>
                  </a:lnTo>
                  <a:lnTo>
                    <a:pt x="857" y="3"/>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4" name="Freeform 66"/>
            <p:cNvSpPr>
              <a:spLocks/>
            </p:cNvSpPr>
            <p:nvPr/>
          </p:nvSpPr>
          <p:spPr bwMode="auto">
            <a:xfrm>
              <a:off x="6423025" y="5419726"/>
              <a:ext cx="514350" cy="466725"/>
            </a:xfrm>
            <a:custGeom>
              <a:avLst/>
              <a:gdLst>
                <a:gd name="T0" fmla="*/ 2147483647 w 824"/>
                <a:gd name="T1" fmla="*/ 2147483647 h 724"/>
                <a:gd name="T2" fmla="*/ 2147483647 w 824"/>
                <a:gd name="T3" fmla="*/ 2147483647 h 724"/>
                <a:gd name="T4" fmla="*/ 2147483647 w 824"/>
                <a:gd name="T5" fmla="*/ 2147483647 h 724"/>
                <a:gd name="T6" fmla="*/ 2147483647 w 824"/>
                <a:gd name="T7" fmla="*/ 2147483647 h 724"/>
                <a:gd name="T8" fmla="*/ 2147483647 w 824"/>
                <a:gd name="T9" fmla="*/ 2147483647 h 724"/>
                <a:gd name="T10" fmla="*/ 2147483647 w 824"/>
                <a:gd name="T11" fmla="*/ 2147483647 h 724"/>
                <a:gd name="T12" fmla="*/ 2147483647 w 824"/>
                <a:gd name="T13" fmla="*/ 2147483647 h 724"/>
                <a:gd name="T14" fmla="*/ 2147483647 w 824"/>
                <a:gd name="T15" fmla="*/ 2147483647 h 724"/>
                <a:gd name="T16" fmla="*/ 2147483647 w 824"/>
                <a:gd name="T17" fmla="*/ 2147483647 h 724"/>
                <a:gd name="T18" fmla="*/ 2147483647 w 824"/>
                <a:gd name="T19" fmla="*/ 2147483647 h 724"/>
                <a:gd name="T20" fmla="*/ 2147483647 w 824"/>
                <a:gd name="T21" fmla="*/ 2147483647 h 724"/>
                <a:gd name="T22" fmla="*/ 2147483647 w 824"/>
                <a:gd name="T23" fmla="*/ 2147483647 h 724"/>
                <a:gd name="T24" fmla="*/ 2147483647 w 824"/>
                <a:gd name="T25" fmla="*/ 2147483647 h 724"/>
                <a:gd name="T26" fmla="*/ 2147483647 w 824"/>
                <a:gd name="T27" fmla="*/ 2147483647 h 724"/>
                <a:gd name="T28" fmla="*/ 2147483647 w 824"/>
                <a:gd name="T29" fmla="*/ 2147483647 h 724"/>
                <a:gd name="T30" fmla="*/ 2147483647 w 824"/>
                <a:gd name="T31" fmla="*/ 2147483647 h 724"/>
                <a:gd name="T32" fmla="*/ 2147483647 w 824"/>
                <a:gd name="T33" fmla="*/ 2147483647 h 724"/>
                <a:gd name="T34" fmla="*/ 2147483647 w 824"/>
                <a:gd name="T35" fmla="*/ 2147483647 h 724"/>
                <a:gd name="T36" fmla="*/ 2147483647 w 824"/>
                <a:gd name="T37" fmla="*/ 2147483647 h 724"/>
                <a:gd name="T38" fmla="*/ 2147483647 w 824"/>
                <a:gd name="T39" fmla="*/ 2147483647 h 724"/>
                <a:gd name="T40" fmla="*/ 0 w 824"/>
                <a:gd name="T41" fmla="*/ 2147483647 h 724"/>
                <a:gd name="T42" fmla="*/ 2147483647 w 824"/>
                <a:gd name="T43" fmla="*/ 2147483647 h 724"/>
                <a:gd name="T44" fmla="*/ 2147483647 w 824"/>
                <a:gd name="T45" fmla="*/ 2147483647 h 724"/>
                <a:gd name="T46" fmla="*/ 2147483647 w 824"/>
                <a:gd name="T47" fmla="*/ 2147483647 h 724"/>
                <a:gd name="T48" fmla="*/ 2147483647 w 824"/>
                <a:gd name="T49" fmla="*/ 2147483647 h 724"/>
                <a:gd name="T50" fmla="*/ 2147483647 w 824"/>
                <a:gd name="T51" fmla="*/ 2147483647 h 724"/>
                <a:gd name="T52" fmla="*/ 2147483647 w 824"/>
                <a:gd name="T53" fmla="*/ 2147483647 h 724"/>
                <a:gd name="T54" fmla="*/ 2147483647 w 824"/>
                <a:gd name="T55" fmla="*/ 2147483647 h 724"/>
                <a:gd name="T56" fmla="*/ 2147483647 w 824"/>
                <a:gd name="T57" fmla="*/ 2147483647 h 724"/>
                <a:gd name="T58" fmla="*/ 2147483647 w 824"/>
                <a:gd name="T59" fmla="*/ 2147483647 h 724"/>
                <a:gd name="T60" fmla="*/ 2147483647 w 824"/>
                <a:gd name="T61" fmla="*/ 2147483647 h 724"/>
                <a:gd name="T62" fmla="*/ 2147483647 w 824"/>
                <a:gd name="T63" fmla="*/ 2147483647 h 724"/>
                <a:gd name="T64" fmla="*/ 2147483647 w 824"/>
                <a:gd name="T65" fmla="*/ 2147483647 h 724"/>
                <a:gd name="T66" fmla="*/ 2147483647 w 824"/>
                <a:gd name="T67" fmla="*/ 2147483647 h 724"/>
                <a:gd name="T68" fmla="*/ 2147483647 w 824"/>
                <a:gd name="T69" fmla="*/ 2147483647 h 724"/>
                <a:gd name="T70" fmla="*/ 2147483647 w 824"/>
                <a:gd name="T71" fmla="*/ 2147483647 h 724"/>
                <a:gd name="T72" fmla="*/ 2147483647 w 824"/>
                <a:gd name="T73" fmla="*/ 2147483647 h 724"/>
                <a:gd name="T74" fmla="*/ 2147483647 w 824"/>
                <a:gd name="T75" fmla="*/ 2147483647 h 724"/>
                <a:gd name="T76" fmla="*/ 2147483647 w 824"/>
                <a:gd name="T77" fmla="*/ 2147483647 h 724"/>
                <a:gd name="T78" fmla="*/ 2147483647 w 824"/>
                <a:gd name="T79" fmla="*/ 2147483647 h 724"/>
                <a:gd name="T80" fmla="*/ 2147483647 w 824"/>
                <a:gd name="T81" fmla="*/ 2147483647 h 724"/>
                <a:gd name="T82" fmla="*/ 2147483647 w 824"/>
                <a:gd name="T83" fmla="*/ 0 h 724"/>
                <a:gd name="T84" fmla="*/ 2147483647 w 824"/>
                <a:gd name="T85" fmla="*/ 2147483647 h 7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4"/>
                <a:gd name="T130" fmla="*/ 0 h 724"/>
                <a:gd name="T131" fmla="*/ 824 w 824"/>
                <a:gd name="T132" fmla="*/ 724 h 7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4" h="724">
                  <a:moveTo>
                    <a:pt x="824" y="3"/>
                  </a:moveTo>
                  <a:lnTo>
                    <a:pt x="822" y="12"/>
                  </a:lnTo>
                  <a:lnTo>
                    <a:pt x="817" y="36"/>
                  </a:lnTo>
                  <a:lnTo>
                    <a:pt x="807" y="75"/>
                  </a:lnTo>
                  <a:lnTo>
                    <a:pt x="792" y="123"/>
                  </a:lnTo>
                  <a:lnTo>
                    <a:pt x="772" y="180"/>
                  </a:lnTo>
                  <a:lnTo>
                    <a:pt x="745" y="245"/>
                  </a:lnTo>
                  <a:lnTo>
                    <a:pt x="711" y="313"/>
                  </a:lnTo>
                  <a:lnTo>
                    <a:pt x="670" y="382"/>
                  </a:lnTo>
                  <a:lnTo>
                    <a:pt x="621" y="452"/>
                  </a:lnTo>
                  <a:lnTo>
                    <a:pt x="564" y="519"/>
                  </a:lnTo>
                  <a:lnTo>
                    <a:pt x="496" y="579"/>
                  </a:lnTo>
                  <a:lnTo>
                    <a:pt x="419" y="633"/>
                  </a:lnTo>
                  <a:cubicBezTo>
                    <a:pt x="419" y="633"/>
                    <a:pt x="418" y="633"/>
                    <a:pt x="418" y="634"/>
                  </a:cubicBezTo>
                  <a:lnTo>
                    <a:pt x="331" y="677"/>
                  </a:lnTo>
                  <a:cubicBezTo>
                    <a:pt x="331" y="677"/>
                    <a:pt x="330" y="677"/>
                    <a:pt x="330" y="677"/>
                  </a:cubicBezTo>
                  <a:lnTo>
                    <a:pt x="233" y="708"/>
                  </a:lnTo>
                  <a:cubicBezTo>
                    <a:pt x="232" y="708"/>
                    <a:pt x="232" y="708"/>
                    <a:pt x="232" y="708"/>
                  </a:cubicBezTo>
                  <a:lnTo>
                    <a:pt x="123" y="724"/>
                  </a:lnTo>
                  <a:cubicBezTo>
                    <a:pt x="122" y="724"/>
                    <a:pt x="122" y="724"/>
                    <a:pt x="121" y="724"/>
                  </a:cubicBezTo>
                  <a:lnTo>
                    <a:pt x="0" y="723"/>
                  </a:lnTo>
                  <a:lnTo>
                    <a:pt x="1" y="707"/>
                  </a:lnTo>
                  <a:lnTo>
                    <a:pt x="122" y="708"/>
                  </a:lnTo>
                  <a:lnTo>
                    <a:pt x="120" y="709"/>
                  </a:lnTo>
                  <a:lnTo>
                    <a:pt x="229" y="693"/>
                  </a:lnTo>
                  <a:lnTo>
                    <a:pt x="228" y="693"/>
                  </a:lnTo>
                  <a:lnTo>
                    <a:pt x="325" y="662"/>
                  </a:lnTo>
                  <a:lnTo>
                    <a:pt x="324" y="662"/>
                  </a:lnTo>
                  <a:lnTo>
                    <a:pt x="411" y="619"/>
                  </a:lnTo>
                  <a:lnTo>
                    <a:pt x="410" y="620"/>
                  </a:lnTo>
                  <a:lnTo>
                    <a:pt x="485" y="567"/>
                  </a:lnTo>
                  <a:lnTo>
                    <a:pt x="551" y="508"/>
                  </a:lnTo>
                  <a:lnTo>
                    <a:pt x="608" y="443"/>
                  </a:lnTo>
                  <a:lnTo>
                    <a:pt x="657" y="374"/>
                  </a:lnTo>
                  <a:lnTo>
                    <a:pt x="696" y="306"/>
                  </a:lnTo>
                  <a:lnTo>
                    <a:pt x="730" y="238"/>
                  </a:lnTo>
                  <a:lnTo>
                    <a:pt x="757" y="175"/>
                  </a:lnTo>
                  <a:lnTo>
                    <a:pt x="777" y="118"/>
                  </a:lnTo>
                  <a:lnTo>
                    <a:pt x="792" y="70"/>
                  </a:lnTo>
                  <a:lnTo>
                    <a:pt x="802" y="33"/>
                  </a:lnTo>
                  <a:lnTo>
                    <a:pt x="807" y="9"/>
                  </a:lnTo>
                  <a:lnTo>
                    <a:pt x="809" y="0"/>
                  </a:lnTo>
                  <a:lnTo>
                    <a:pt x="824" y="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5" name="Freeform 67"/>
            <p:cNvSpPr>
              <a:spLocks/>
            </p:cNvSpPr>
            <p:nvPr/>
          </p:nvSpPr>
          <p:spPr bwMode="auto">
            <a:xfrm>
              <a:off x="5799138" y="5440363"/>
              <a:ext cx="544513" cy="452438"/>
            </a:xfrm>
            <a:custGeom>
              <a:avLst/>
              <a:gdLst>
                <a:gd name="T0" fmla="*/ 2147483647 w 872"/>
                <a:gd name="T1" fmla="*/ 0 h 703"/>
                <a:gd name="T2" fmla="*/ 2147483647 w 872"/>
                <a:gd name="T3" fmla="*/ 2147483647 h 703"/>
                <a:gd name="T4" fmla="*/ 2147483647 w 872"/>
                <a:gd name="T5" fmla="*/ 2147483647 h 703"/>
                <a:gd name="T6" fmla="*/ 2147483647 w 872"/>
                <a:gd name="T7" fmla="*/ 2147483647 h 703"/>
                <a:gd name="T8" fmla="*/ 2147483647 w 872"/>
                <a:gd name="T9" fmla="*/ 2147483647 h 703"/>
                <a:gd name="T10" fmla="*/ 2147483647 w 872"/>
                <a:gd name="T11" fmla="*/ 2147483647 h 703"/>
                <a:gd name="T12" fmla="*/ 2147483647 w 872"/>
                <a:gd name="T13" fmla="*/ 2147483647 h 703"/>
                <a:gd name="T14" fmla="*/ 2147483647 w 872"/>
                <a:gd name="T15" fmla="*/ 2147483647 h 703"/>
                <a:gd name="T16" fmla="*/ 2147483647 w 872"/>
                <a:gd name="T17" fmla="*/ 2147483647 h 703"/>
                <a:gd name="T18" fmla="*/ 2147483647 w 872"/>
                <a:gd name="T19" fmla="*/ 2147483647 h 703"/>
                <a:gd name="T20" fmla="*/ 2147483647 w 872"/>
                <a:gd name="T21" fmla="*/ 2147483647 h 703"/>
                <a:gd name="T22" fmla="*/ 2147483647 w 872"/>
                <a:gd name="T23" fmla="*/ 2147483647 h 703"/>
                <a:gd name="T24" fmla="*/ 2147483647 w 872"/>
                <a:gd name="T25" fmla="*/ 2147483647 h 703"/>
                <a:gd name="T26" fmla="*/ 2147483647 w 872"/>
                <a:gd name="T27" fmla="*/ 2147483647 h 703"/>
                <a:gd name="T28" fmla="*/ 2147483647 w 872"/>
                <a:gd name="T29" fmla="*/ 2147483647 h 703"/>
                <a:gd name="T30" fmla="*/ 2147483647 w 872"/>
                <a:gd name="T31" fmla="*/ 2147483647 h 703"/>
                <a:gd name="T32" fmla="*/ 2147483647 w 872"/>
                <a:gd name="T33" fmla="*/ 2147483647 h 703"/>
                <a:gd name="T34" fmla="*/ 2147483647 w 872"/>
                <a:gd name="T35" fmla="*/ 2147483647 h 703"/>
                <a:gd name="T36" fmla="*/ 2147483647 w 872"/>
                <a:gd name="T37" fmla="*/ 2147483647 h 703"/>
                <a:gd name="T38" fmla="*/ 2147483647 w 872"/>
                <a:gd name="T39" fmla="*/ 2147483647 h 703"/>
                <a:gd name="T40" fmla="*/ 2147483647 w 872"/>
                <a:gd name="T41" fmla="*/ 2147483647 h 703"/>
                <a:gd name="T42" fmla="*/ 2147483647 w 872"/>
                <a:gd name="T43" fmla="*/ 2147483647 h 703"/>
                <a:gd name="T44" fmla="*/ 2147483647 w 872"/>
                <a:gd name="T45" fmla="*/ 2147483647 h 703"/>
                <a:gd name="T46" fmla="*/ 2147483647 w 872"/>
                <a:gd name="T47" fmla="*/ 2147483647 h 703"/>
                <a:gd name="T48" fmla="*/ 2147483647 w 872"/>
                <a:gd name="T49" fmla="*/ 2147483647 h 703"/>
                <a:gd name="T50" fmla="*/ 2147483647 w 872"/>
                <a:gd name="T51" fmla="*/ 2147483647 h 703"/>
                <a:gd name="T52" fmla="*/ 2147483647 w 872"/>
                <a:gd name="T53" fmla="*/ 2147483647 h 703"/>
                <a:gd name="T54" fmla="*/ 2147483647 w 872"/>
                <a:gd name="T55" fmla="*/ 2147483647 h 703"/>
                <a:gd name="T56" fmla="*/ 2147483647 w 872"/>
                <a:gd name="T57" fmla="*/ 2147483647 h 703"/>
                <a:gd name="T58" fmla="*/ 2147483647 w 872"/>
                <a:gd name="T59" fmla="*/ 2147483647 h 703"/>
                <a:gd name="T60" fmla="*/ 2147483647 w 872"/>
                <a:gd name="T61" fmla="*/ 2147483647 h 703"/>
                <a:gd name="T62" fmla="*/ 2147483647 w 872"/>
                <a:gd name="T63" fmla="*/ 2147483647 h 703"/>
                <a:gd name="T64" fmla="*/ 2147483647 w 872"/>
                <a:gd name="T65" fmla="*/ 2147483647 h 703"/>
                <a:gd name="T66" fmla="*/ 2147483647 w 872"/>
                <a:gd name="T67" fmla="*/ 2147483647 h 703"/>
                <a:gd name="T68" fmla="*/ 2147483647 w 872"/>
                <a:gd name="T69" fmla="*/ 2147483647 h 703"/>
                <a:gd name="T70" fmla="*/ 2147483647 w 872"/>
                <a:gd name="T71" fmla="*/ 2147483647 h 703"/>
                <a:gd name="T72" fmla="*/ 2147483647 w 872"/>
                <a:gd name="T73" fmla="*/ 2147483647 h 703"/>
                <a:gd name="T74" fmla="*/ 2147483647 w 872"/>
                <a:gd name="T75" fmla="*/ 2147483647 h 703"/>
                <a:gd name="T76" fmla="*/ 2147483647 w 872"/>
                <a:gd name="T77" fmla="*/ 2147483647 h 703"/>
                <a:gd name="T78" fmla="*/ 2147483647 w 872"/>
                <a:gd name="T79" fmla="*/ 2147483647 h 703"/>
                <a:gd name="T80" fmla="*/ 2147483647 w 872"/>
                <a:gd name="T81" fmla="*/ 2147483647 h 703"/>
                <a:gd name="T82" fmla="*/ 0 w 872"/>
                <a:gd name="T83" fmla="*/ 2147483647 h 703"/>
                <a:gd name="T84" fmla="*/ 2147483647 w 872"/>
                <a:gd name="T85" fmla="*/ 0 h 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703"/>
                <a:gd name="T131" fmla="*/ 872 w 872"/>
                <a:gd name="T132" fmla="*/ 703 h 7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703">
                  <a:moveTo>
                    <a:pt x="15" y="0"/>
                  </a:moveTo>
                  <a:lnTo>
                    <a:pt x="17" y="8"/>
                  </a:lnTo>
                  <a:lnTo>
                    <a:pt x="23" y="32"/>
                  </a:lnTo>
                  <a:lnTo>
                    <a:pt x="34" y="68"/>
                  </a:lnTo>
                  <a:lnTo>
                    <a:pt x="51" y="116"/>
                  </a:lnTo>
                  <a:lnTo>
                    <a:pt x="73" y="172"/>
                  </a:lnTo>
                  <a:lnTo>
                    <a:pt x="102" y="233"/>
                  </a:lnTo>
                  <a:lnTo>
                    <a:pt x="137" y="299"/>
                  </a:lnTo>
                  <a:lnTo>
                    <a:pt x="181" y="366"/>
                  </a:lnTo>
                  <a:lnTo>
                    <a:pt x="233" y="432"/>
                  </a:lnTo>
                  <a:lnTo>
                    <a:pt x="293" y="495"/>
                  </a:lnTo>
                  <a:lnTo>
                    <a:pt x="364" y="553"/>
                  </a:lnTo>
                  <a:lnTo>
                    <a:pt x="443" y="604"/>
                  </a:lnTo>
                  <a:lnTo>
                    <a:pt x="442" y="603"/>
                  </a:lnTo>
                  <a:lnTo>
                    <a:pt x="533" y="644"/>
                  </a:lnTo>
                  <a:lnTo>
                    <a:pt x="532" y="644"/>
                  </a:lnTo>
                  <a:lnTo>
                    <a:pt x="634" y="673"/>
                  </a:lnTo>
                  <a:lnTo>
                    <a:pt x="633" y="673"/>
                  </a:lnTo>
                  <a:lnTo>
                    <a:pt x="747" y="688"/>
                  </a:lnTo>
                  <a:lnTo>
                    <a:pt x="745" y="687"/>
                  </a:lnTo>
                  <a:lnTo>
                    <a:pt x="871" y="685"/>
                  </a:lnTo>
                  <a:lnTo>
                    <a:pt x="872" y="701"/>
                  </a:lnTo>
                  <a:lnTo>
                    <a:pt x="746" y="703"/>
                  </a:lnTo>
                  <a:cubicBezTo>
                    <a:pt x="745" y="703"/>
                    <a:pt x="745" y="703"/>
                    <a:pt x="744" y="703"/>
                  </a:cubicBezTo>
                  <a:lnTo>
                    <a:pt x="630" y="688"/>
                  </a:lnTo>
                  <a:cubicBezTo>
                    <a:pt x="630" y="688"/>
                    <a:pt x="630" y="688"/>
                    <a:pt x="629" y="688"/>
                  </a:cubicBezTo>
                  <a:lnTo>
                    <a:pt x="527" y="659"/>
                  </a:lnTo>
                  <a:cubicBezTo>
                    <a:pt x="527" y="659"/>
                    <a:pt x="527" y="659"/>
                    <a:pt x="526" y="659"/>
                  </a:cubicBezTo>
                  <a:lnTo>
                    <a:pt x="435" y="618"/>
                  </a:lnTo>
                  <a:cubicBezTo>
                    <a:pt x="435" y="618"/>
                    <a:pt x="434" y="617"/>
                    <a:pt x="434" y="617"/>
                  </a:cubicBezTo>
                  <a:lnTo>
                    <a:pt x="353" y="566"/>
                  </a:lnTo>
                  <a:lnTo>
                    <a:pt x="282" y="506"/>
                  </a:lnTo>
                  <a:lnTo>
                    <a:pt x="220" y="441"/>
                  </a:lnTo>
                  <a:lnTo>
                    <a:pt x="168" y="375"/>
                  </a:lnTo>
                  <a:lnTo>
                    <a:pt x="123" y="306"/>
                  </a:lnTo>
                  <a:lnTo>
                    <a:pt x="87" y="240"/>
                  </a:lnTo>
                  <a:lnTo>
                    <a:pt x="58" y="177"/>
                  </a:lnTo>
                  <a:lnTo>
                    <a:pt x="36" y="121"/>
                  </a:lnTo>
                  <a:lnTo>
                    <a:pt x="19" y="73"/>
                  </a:lnTo>
                  <a:lnTo>
                    <a:pt x="8" y="35"/>
                  </a:lnTo>
                  <a:lnTo>
                    <a:pt x="2" y="11"/>
                  </a:lnTo>
                  <a:lnTo>
                    <a:pt x="0" y="3"/>
                  </a:lnTo>
                  <a:lnTo>
                    <a:pt x="15"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6" name="Freeform 68"/>
            <p:cNvSpPr>
              <a:spLocks/>
            </p:cNvSpPr>
            <p:nvPr/>
          </p:nvSpPr>
          <p:spPr bwMode="auto">
            <a:xfrm>
              <a:off x="5810250" y="5440363"/>
              <a:ext cx="533400" cy="442913"/>
            </a:xfrm>
            <a:custGeom>
              <a:avLst/>
              <a:gdLst>
                <a:gd name="T0" fmla="*/ 2147483647 w 856"/>
                <a:gd name="T1" fmla="*/ 0 h 689"/>
                <a:gd name="T2" fmla="*/ 2147483647 w 856"/>
                <a:gd name="T3" fmla="*/ 2147483647 h 689"/>
                <a:gd name="T4" fmla="*/ 2147483647 w 856"/>
                <a:gd name="T5" fmla="*/ 2147483647 h 689"/>
                <a:gd name="T6" fmla="*/ 2147483647 w 856"/>
                <a:gd name="T7" fmla="*/ 2147483647 h 689"/>
                <a:gd name="T8" fmla="*/ 2147483647 w 856"/>
                <a:gd name="T9" fmla="*/ 2147483647 h 689"/>
                <a:gd name="T10" fmla="*/ 2147483647 w 856"/>
                <a:gd name="T11" fmla="*/ 2147483647 h 689"/>
                <a:gd name="T12" fmla="*/ 2147483647 w 856"/>
                <a:gd name="T13" fmla="*/ 2147483647 h 689"/>
                <a:gd name="T14" fmla="*/ 2147483647 w 856"/>
                <a:gd name="T15" fmla="*/ 2147483647 h 689"/>
                <a:gd name="T16" fmla="*/ 2147483647 w 856"/>
                <a:gd name="T17" fmla="*/ 2147483647 h 689"/>
                <a:gd name="T18" fmla="*/ 2147483647 w 856"/>
                <a:gd name="T19" fmla="*/ 2147483647 h 689"/>
                <a:gd name="T20" fmla="*/ 2147483647 w 856"/>
                <a:gd name="T21" fmla="*/ 2147483647 h 689"/>
                <a:gd name="T22" fmla="*/ 2147483647 w 856"/>
                <a:gd name="T23" fmla="*/ 2147483647 h 689"/>
                <a:gd name="T24" fmla="*/ 2147483647 w 856"/>
                <a:gd name="T25" fmla="*/ 2147483647 h 689"/>
                <a:gd name="T26" fmla="*/ 2147483647 w 856"/>
                <a:gd name="T27" fmla="*/ 2147483647 h 689"/>
                <a:gd name="T28" fmla="*/ 2147483647 w 856"/>
                <a:gd name="T29" fmla="*/ 2147483647 h 689"/>
                <a:gd name="T30" fmla="*/ 2147483647 w 856"/>
                <a:gd name="T31" fmla="*/ 2147483647 h 689"/>
                <a:gd name="T32" fmla="*/ 2147483647 w 856"/>
                <a:gd name="T33" fmla="*/ 2147483647 h 689"/>
                <a:gd name="T34" fmla="*/ 2147483647 w 856"/>
                <a:gd name="T35" fmla="*/ 2147483647 h 689"/>
                <a:gd name="T36" fmla="*/ 2147483647 w 856"/>
                <a:gd name="T37" fmla="*/ 2147483647 h 689"/>
                <a:gd name="T38" fmla="*/ 2147483647 w 856"/>
                <a:gd name="T39" fmla="*/ 2147483647 h 689"/>
                <a:gd name="T40" fmla="*/ 2147483647 w 856"/>
                <a:gd name="T41" fmla="*/ 2147483647 h 689"/>
                <a:gd name="T42" fmla="*/ 2147483647 w 856"/>
                <a:gd name="T43" fmla="*/ 2147483647 h 689"/>
                <a:gd name="T44" fmla="*/ 2147483647 w 856"/>
                <a:gd name="T45" fmla="*/ 2147483647 h 689"/>
                <a:gd name="T46" fmla="*/ 2147483647 w 856"/>
                <a:gd name="T47" fmla="*/ 2147483647 h 689"/>
                <a:gd name="T48" fmla="*/ 2147483647 w 856"/>
                <a:gd name="T49" fmla="*/ 2147483647 h 689"/>
                <a:gd name="T50" fmla="*/ 2147483647 w 856"/>
                <a:gd name="T51" fmla="*/ 2147483647 h 689"/>
                <a:gd name="T52" fmla="*/ 2147483647 w 856"/>
                <a:gd name="T53" fmla="*/ 2147483647 h 689"/>
                <a:gd name="T54" fmla="*/ 2147483647 w 856"/>
                <a:gd name="T55" fmla="*/ 2147483647 h 689"/>
                <a:gd name="T56" fmla="*/ 2147483647 w 856"/>
                <a:gd name="T57" fmla="*/ 2147483647 h 689"/>
                <a:gd name="T58" fmla="*/ 2147483647 w 856"/>
                <a:gd name="T59" fmla="*/ 2147483647 h 689"/>
                <a:gd name="T60" fmla="*/ 2147483647 w 856"/>
                <a:gd name="T61" fmla="*/ 2147483647 h 689"/>
                <a:gd name="T62" fmla="*/ 2147483647 w 856"/>
                <a:gd name="T63" fmla="*/ 2147483647 h 689"/>
                <a:gd name="T64" fmla="*/ 2147483647 w 856"/>
                <a:gd name="T65" fmla="*/ 2147483647 h 689"/>
                <a:gd name="T66" fmla="*/ 2147483647 w 856"/>
                <a:gd name="T67" fmla="*/ 2147483647 h 689"/>
                <a:gd name="T68" fmla="*/ 2147483647 w 856"/>
                <a:gd name="T69" fmla="*/ 2147483647 h 689"/>
                <a:gd name="T70" fmla="*/ 2147483647 w 856"/>
                <a:gd name="T71" fmla="*/ 2147483647 h 689"/>
                <a:gd name="T72" fmla="*/ 2147483647 w 856"/>
                <a:gd name="T73" fmla="*/ 2147483647 h 689"/>
                <a:gd name="T74" fmla="*/ 2147483647 w 856"/>
                <a:gd name="T75" fmla="*/ 2147483647 h 689"/>
                <a:gd name="T76" fmla="*/ 2147483647 w 856"/>
                <a:gd name="T77" fmla="*/ 2147483647 h 689"/>
                <a:gd name="T78" fmla="*/ 2147483647 w 856"/>
                <a:gd name="T79" fmla="*/ 2147483647 h 689"/>
                <a:gd name="T80" fmla="*/ 2147483647 w 856"/>
                <a:gd name="T81" fmla="*/ 2147483647 h 689"/>
                <a:gd name="T82" fmla="*/ 0 w 856"/>
                <a:gd name="T83" fmla="*/ 2147483647 h 689"/>
                <a:gd name="T84" fmla="*/ 2147483647 w 856"/>
                <a:gd name="T85" fmla="*/ 0 h 6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6"/>
                <a:gd name="T130" fmla="*/ 0 h 689"/>
                <a:gd name="T131" fmla="*/ 856 w 856"/>
                <a:gd name="T132" fmla="*/ 689 h 6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6" h="689">
                  <a:moveTo>
                    <a:pt x="15" y="0"/>
                  </a:moveTo>
                  <a:lnTo>
                    <a:pt x="17" y="8"/>
                  </a:lnTo>
                  <a:lnTo>
                    <a:pt x="24" y="31"/>
                  </a:lnTo>
                  <a:lnTo>
                    <a:pt x="35" y="68"/>
                  </a:lnTo>
                  <a:lnTo>
                    <a:pt x="52" y="115"/>
                  </a:lnTo>
                  <a:lnTo>
                    <a:pt x="75" y="170"/>
                  </a:lnTo>
                  <a:lnTo>
                    <a:pt x="104" y="232"/>
                  </a:lnTo>
                  <a:lnTo>
                    <a:pt x="139" y="297"/>
                  </a:lnTo>
                  <a:lnTo>
                    <a:pt x="183" y="363"/>
                  </a:lnTo>
                  <a:lnTo>
                    <a:pt x="235" y="429"/>
                  </a:lnTo>
                  <a:lnTo>
                    <a:pt x="294" y="491"/>
                  </a:lnTo>
                  <a:lnTo>
                    <a:pt x="363" y="548"/>
                  </a:lnTo>
                  <a:lnTo>
                    <a:pt x="362" y="548"/>
                  </a:lnTo>
                  <a:lnTo>
                    <a:pt x="441" y="597"/>
                  </a:lnTo>
                  <a:lnTo>
                    <a:pt x="528" y="635"/>
                  </a:lnTo>
                  <a:lnTo>
                    <a:pt x="527" y="635"/>
                  </a:lnTo>
                  <a:lnTo>
                    <a:pt x="626" y="662"/>
                  </a:lnTo>
                  <a:lnTo>
                    <a:pt x="624" y="662"/>
                  </a:lnTo>
                  <a:lnTo>
                    <a:pt x="734" y="674"/>
                  </a:lnTo>
                  <a:lnTo>
                    <a:pt x="733" y="673"/>
                  </a:lnTo>
                  <a:lnTo>
                    <a:pt x="855" y="668"/>
                  </a:lnTo>
                  <a:lnTo>
                    <a:pt x="856" y="684"/>
                  </a:lnTo>
                  <a:lnTo>
                    <a:pt x="734" y="689"/>
                  </a:lnTo>
                  <a:cubicBezTo>
                    <a:pt x="733" y="689"/>
                    <a:pt x="733" y="689"/>
                    <a:pt x="733" y="689"/>
                  </a:cubicBezTo>
                  <a:lnTo>
                    <a:pt x="623" y="677"/>
                  </a:lnTo>
                  <a:cubicBezTo>
                    <a:pt x="622" y="677"/>
                    <a:pt x="622" y="677"/>
                    <a:pt x="621" y="677"/>
                  </a:cubicBezTo>
                  <a:lnTo>
                    <a:pt x="522" y="650"/>
                  </a:lnTo>
                  <a:cubicBezTo>
                    <a:pt x="522" y="650"/>
                    <a:pt x="522" y="650"/>
                    <a:pt x="521" y="650"/>
                  </a:cubicBezTo>
                  <a:lnTo>
                    <a:pt x="432" y="610"/>
                  </a:lnTo>
                  <a:lnTo>
                    <a:pt x="353" y="561"/>
                  </a:lnTo>
                  <a:cubicBezTo>
                    <a:pt x="353" y="561"/>
                    <a:pt x="353" y="561"/>
                    <a:pt x="352" y="561"/>
                  </a:cubicBezTo>
                  <a:lnTo>
                    <a:pt x="283" y="502"/>
                  </a:lnTo>
                  <a:lnTo>
                    <a:pt x="222" y="438"/>
                  </a:lnTo>
                  <a:lnTo>
                    <a:pt x="170" y="372"/>
                  </a:lnTo>
                  <a:lnTo>
                    <a:pt x="125" y="304"/>
                  </a:lnTo>
                  <a:lnTo>
                    <a:pt x="89" y="239"/>
                  </a:lnTo>
                  <a:lnTo>
                    <a:pt x="60" y="177"/>
                  </a:lnTo>
                  <a:lnTo>
                    <a:pt x="37" y="120"/>
                  </a:lnTo>
                  <a:lnTo>
                    <a:pt x="20" y="73"/>
                  </a:lnTo>
                  <a:lnTo>
                    <a:pt x="9" y="36"/>
                  </a:lnTo>
                  <a:lnTo>
                    <a:pt x="2" y="11"/>
                  </a:lnTo>
                  <a:lnTo>
                    <a:pt x="0" y="3"/>
                  </a:lnTo>
                  <a:lnTo>
                    <a:pt x="15" y="0"/>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 name="Freeform 69"/>
            <p:cNvSpPr>
              <a:spLocks/>
            </p:cNvSpPr>
            <p:nvPr/>
          </p:nvSpPr>
          <p:spPr bwMode="auto">
            <a:xfrm>
              <a:off x="6888163" y="5281613"/>
              <a:ext cx="109538" cy="204788"/>
            </a:xfrm>
            <a:custGeom>
              <a:avLst/>
              <a:gdLst>
                <a:gd name="T0" fmla="*/ 2147483647 w 176"/>
                <a:gd name="T1" fmla="*/ 2147483647 h 320"/>
                <a:gd name="T2" fmla="*/ 2147483647 w 176"/>
                <a:gd name="T3" fmla="*/ 2147483647 h 320"/>
                <a:gd name="T4" fmla="*/ 2147483647 w 176"/>
                <a:gd name="T5" fmla="*/ 2147483647 h 320"/>
                <a:gd name="T6" fmla="*/ 2147483647 w 176"/>
                <a:gd name="T7" fmla="*/ 2147483647 h 320"/>
                <a:gd name="T8" fmla="*/ 2147483647 w 176"/>
                <a:gd name="T9" fmla="*/ 2147483647 h 320"/>
                <a:gd name="T10" fmla="*/ 2147483647 w 176"/>
                <a:gd name="T11" fmla="*/ 2147483647 h 320"/>
                <a:gd name="T12" fmla="*/ 2147483647 w 176"/>
                <a:gd name="T13" fmla="*/ 2147483647 h 320"/>
                <a:gd name="T14" fmla="*/ 2147483647 w 176"/>
                <a:gd name="T15" fmla="*/ 2147483647 h 320"/>
                <a:gd name="T16" fmla="*/ 2147483647 w 176"/>
                <a:gd name="T17" fmla="*/ 2147483647 h 320"/>
                <a:gd name="T18" fmla="*/ 2147483647 w 176"/>
                <a:gd name="T19" fmla="*/ 2147483647 h 320"/>
                <a:gd name="T20" fmla="*/ 2147483647 w 176"/>
                <a:gd name="T21" fmla="*/ 2147483647 h 320"/>
                <a:gd name="T22" fmla="*/ 2147483647 w 176"/>
                <a:gd name="T23" fmla="*/ 2147483647 h 320"/>
                <a:gd name="T24" fmla="*/ 2147483647 w 176"/>
                <a:gd name="T25" fmla="*/ 0 h 320"/>
                <a:gd name="T26" fmla="*/ 2147483647 w 176"/>
                <a:gd name="T27" fmla="*/ 2147483647 h 320"/>
                <a:gd name="T28" fmla="*/ 2147483647 w 176"/>
                <a:gd name="T29" fmla="*/ 2147483647 h 320"/>
                <a:gd name="T30" fmla="*/ 2147483647 w 176"/>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320"/>
                <a:gd name="T50" fmla="*/ 176 w 176"/>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320">
                  <a:moveTo>
                    <a:pt x="18" y="68"/>
                  </a:moveTo>
                  <a:cubicBezTo>
                    <a:pt x="0" y="68"/>
                    <a:pt x="29" y="111"/>
                    <a:pt x="23" y="130"/>
                  </a:cubicBezTo>
                  <a:cubicBezTo>
                    <a:pt x="23" y="136"/>
                    <a:pt x="18" y="142"/>
                    <a:pt x="18" y="154"/>
                  </a:cubicBezTo>
                  <a:cubicBezTo>
                    <a:pt x="18" y="173"/>
                    <a:pt x="23" y="185"/>
                    <a:pt x="35" y="204"/>
                  </a:cubicBezTo>
                  <a:cubicBezTo>
                    <a:pt x="35" y="210"/>
                    <a:pt x="35" y="210"/>
                    <a:pt x="35" y="216"/>
                  </a:cubicBezTo>
                  <a:cubicBezTo>
                    <a:pt x="52" y="247"/>
                    <a:pt x="63" y="271"/>
                    <a:pt x="52" y="308"/>
                  </a:cubicBezTo>
                  <a:cubicBezTo>
                    <a:pt x="52" y="314"/>
                    <a:pt x="57" y="320"/>
                    <a:pt x="63" y="320"/>
                  </a:cubicBezTo>
                  <a:cubicBezTo>
                    <a:pt x="69" y="302"/>
                    <a:pt x="69" y="290"/>
                    <a:pt x="74" y="277"/>
                  </a:cubicBezTo>
                  <a:cubicBezTo>
                    <a:pt x="114" y="234"/>
                    <a:pt x="176" y="204"/>
                    <a:pt x="176" y="142"/>
                  </a:cubicBezTo>
                  <a:cubicBezTo>
                    <a:pt x="171" y="111"/>
                    <a:pt x="154" y="87"/>
                    <a:pt x="154" y="56"/>
                  </a:cubicBezTo>
                  <a:cubicBezTo>
                    <a:pt x="142" y="68"/>
                    <a:pt x="137" y="80"/>
                    <a:pt x="125" y="80"/>
                  </a:cubicBezTo>
                  <a:cubicBezTo>
                    <a:pt x="114" y="74"/>
                    <a:pt x="125" y="50"/>
                    <a:pt x="114" y="37"/>
                  </a:cubicBezTo>
                  <a:cubicBezTo>
                    <a:pt x="108" y="31"/>
                    <a:pt x="103" y="13"/>
                    <a:pt x="103" y="0"/>
                  </a:cubicBezTo>
                  <a:cubicBezTo>
                    <a:pt x="69" y="31"/>
                    <a:pt x="74" y="80"/>
                    <a:pt x="69" y="124"/>
                  </a:cubicBezTo>
                  <a:cubicBezTo>
                    <a:pt x="52" y="105"/>
                    <a:pt x="35" y="87"/>
                    <a:pt x="23" y="68"/>
                  </a:cubicBezTo>
                  <a:cubicBezTo>
                    <a:pt x="23" y="68"/>
                    <a:pt x="23" y="68"/>
                    <a:pt x="18" y="6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 name="Freeform 70"/>
            <p:cNvSpPr>
              <a:spLocks/>
            </p:cNvSpPr>
            <p:nvPr/>
          </p:nvSpPr>
          <p:spPr bwMode="auto">
            <a:xfrm>
              <a:off x="6927850" y="5302251"/>
              <a:ext cx="49213" cy="153988"/>
            </a:xfrm>
            <a:custGeom>
              <a:avLst/>
              <a:gdLst>
                <a:gd name="T0" fmla="*/ 0 w 80"/>
                <a:gd name="T1" fmla="*/ 2147483647 h 240"/>
                <a:gd name="T2" fmla="*/ 0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2147483647 h 240"/>
                <a:gd name="T12" fmla="*/ 2147483647 w 80"/>
                <a:gd name="T13" fmla="*/ 2147483647 h 240"/>
                <a:gd name="T14" fmla="*/ 2147483647 w 80"/>
                <a:gd name="T15" fmla="*/ 0 h 240"/>
                <a:gd name="T16" fmla="*/ 2147483647 w 80"/>
                <a:gd name="T17" fmla="*/ 2147483647 h 240"/>
                <a:gd name="T18" fmla="*/ 2147483647 w 80"/>
                <a:gd name="T19" fmla="*/ 2147483647 h 240"/>
                <a:gd name="T20" fmla="*/ 2147483647 w 80"/>
                <a:gd name="T21" fmla="*/ 2147483647 h 240"/>
                <a:gd name="T22" fmla="*/ 2147483647 w 80"/>
                <a:gd name="T23" fmla="*/ 2147483647 h 240"/>
                <a:gd name="T24" fmla="*/ 0 w 80"/>
                <a:gd name="T25" fmla="*/ 2147483647 h 240"/>
                <a:gd name="T26" fmla="*/ 0 w 80"/>
                <a:gd name="T27" fmla="*/ 2147483647 h 240"/>
                <a:gd name="T28" fmla="*/ 0 w 8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240"/>
                <a:gd name="T47" fmla="*/ 80 w 8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240">
                  <a:moveTo>
                    <a:pt x="0" y="228"/>
                  </a:moveTo>
                  <a:cubicBezTo>
                    <a:pt x="0" y="228"/>
                    <a:pt x="0" y="228"/>
                    <a:pt x="0" y="228"/>
                  </a:cubicBezTo>
                  <a:cubicBezTo>
                    <a:pt x="0" y="222"/>
                    <a:pt x="6" y="216"/>
                    <a:pt x="6" y="216"/>
                  </a:cubicBezTo>
                  <a:cubicBezTo>
                    <a:pt x="6" y="192"/>
                    <a:pt x="6" y="168"/>
                    <a:pt x="12" y="150"/>
                  </a:cubicBezTo>
                  <a:cubicBezTo>
                    <a:pt x="12" y="144"/>
                    <a:pt x="18" y="138"/>
                    <a:pt x="18" y="132"/>
                  </a:cubicBezTo>
                  <a:cubicBezTo>
                    <a:pt x="23" y="108"/>
                    <a:pt x="29" y="84"/>
                    <a:pt x="35" y="66"/>
                  </a:cubicBezTo>
                  <a:cubicBezTo>
                    <a:pt x="40" y="48"/>
                    <a:pt x="40" y="30"/>
                    <a:pt x="46" y="12"/>
                  </a:cubicBezTo>
                  <a:cubicBezTo>
                    <a:pt x="46" y="12"/>
                    <a:pt x="52" y="0"/>
                    <a:pt x="52" y="0"/>
                  </a:cubicBezTo>
                  <a:cubicBezTo>
                    <a:pt x="63" y="12"/>
                    <a:pt x="52" y="36"/>
                    <a:pt x="63" y="42"/>
                  </a:cubicBezTo>
                  <a:cubicBezTo>
                    <a:pt x="80" y="42"/>
                    <a:pt x="63" y="78"/>
                    <a:pt x="63" y="90"/>
                  </a:cubicBezTo>
                  <a:cubicBezTo>
                    <a:pt x="58" y="108"/>
                    <a:pt x="63" y="120"/>
                    <a:pt x="58" y="132"/>
                  </a:cubicBezTo>
                  <a:cubicBezTo>
                    <a:pt x="46" y="162"/>
                    <a:pt x="29" y="192"/>
                    <a:pt x="18" y="216"/>
                  </a:cubicBezTo>
                  <a:cubicBezTo>
                    <a:pt x="12" y="228"/>
                    <a:pt x="6" y="240"/>
                    <a:pt x="0" y="240"/>
                  </a:cubicBezTo>
                  <a:cubicBezTo>
                    <a:pt x="0" y="240"/>
                    <a:pt x="0" y="234"/>
                    <a:pt x="0" y="228"/>
                  </a:cubicBezTo>
                  <a:cubicBezTo>
                    <a:pt x="0" y="228"/>
                    <a:pt x="0" y="228"/>
                    <a:pt x="0" y="22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 name="Freeform 71"/>
            <p:cNvSpPr>
              <a:spLocks/>
            </p:cNvSpPr>
            <p:nvPr/>
          </p:nvSpPr>
          <p:spPr bwMode="auto">
            <a:xfrm>
              <a:off x="6897688" y="5322888"/>
              <a:ext cx="30163" cy="122238"/>
            </a:xfrm>
            <a:custGeom>
              <a:avLst/>
              <a:gdLst>
                <a:gd name="T0" fmla="*/ 2147483647 w 48"/>
                <a:gd name="T1" fmla="*/ 2147483647 h 192"/>
                <a:gd name="T2" fmla="*/ 2147483647 w 48"/>
                <a:gd name="T3" fmla="*/ 2147483647 h 192"/>
                <a:gd name="T4" fmla="*/ 2147483647 w 48"/>
                <a:gd name="T5" fmla="*/ 2147483647 h 192"/>
                <a:gd name="T6" fmla="*/ 2147483647 w 48"/>
                <a:gd name="T7" fmla="*/ 2147483647 h 192"/>
                <a:gd name="T8" fmla="*/ 2147483647 w 48"/>
                <a:gd name="T9" fmla="*/ 2147483647 h 192"/>
                <a:gd name="T10" fmla="*/ 2147483647 w 48"/>
                <a:gd name="T11" fmla="*/ 2147483647 h 192"/>
                <a:gd name="T12" fmla="*/ 2147483647 w 48"/>
                <a:gd name="T13" fmla="*/ 2147483647 h 192"/>
                <a:gd name="T14" fmla="*/ 0 w 48"/>
                <a:gd name="T15" fmla="*/ 0 h 192"/>
                <a:gd name="T16" fmla="*/ 2147483647 w 48"/>
                <a:gd name="T17" fmla="*/ 2147483647 h 192"/>
                <a:gd name="T18" fmla="*/ 2147483647 w 48"/>
                <a:gd name="T19" fmla="*/ 2147483647 h 192"/>
                <a:gd name="T20" fmla="*/ 2147483647 w 4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92"/>
                <a:gd name="T35" fmla="*/ 48 w 4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92">
                  <a:moveTo>
                    <a:pt x="32" y="192"/>
                  </a:moveTo>
                  <a:cubicBezTo>
                    <a:pt x="32" y="180"/>
                    <a:pt x="32" y="168"/>
                    <a:pt x="27" y="162"/>
                  </a:cubicBezTo>
                  <a:cubicBezTo>
                    <a:pt x="27" y="156"/>
                    <a:pt x="27" y="150"/>
                    <a:pt x="27" y="144"/>
                  </a:cubicBezTo>
                  <a:cubicBezTo>
                    <a:pt x="22" y="144"/>
                    <a:pt x="22" y="138"/>
                    <a:pt x="22" y="132"/>
                  </a:cubicBezTo>
                  <a:cubicBezTo>
                    <a:pt x="22" y="126"/>
                    <a:pt x="22" y="120"/>
                    <a:pt x="16" y="120"/>
                  </a:cubicBezTo>
                  <a:cubicBezTo>
                    <a:pt x="16" y="114"/>
                    <a:pt x="16" y="114"/>
                    <a:pt x="16" y="108"/>
                  </a:cubicBezTo>
                  <a:cubicBezTo>
                    <a:pt x="16" y="102"/>
                    <a:pt x="11" y="102"/>
                    <a:pt x="11" y="96"/>
                  </a:cubicBezTo>
                  <a:cubicBezTo>
                    <a:pt x="11" y="60"/>
                    <a:pt x="16" y="24"/>
                    <a:pt x="0" y="0"/>
                  </a:cubicBezTo>
                  <a:cubicBezTo>
                    <a:pt x="11" y="18"/>
                    <a:pt x="27" y="36"/>
                    <a:pt x="43" y="54"/>
                  </a:cubicBezTo>
                  <a:cubicBezTo>
                    <a:pt x="48" y="66"/>
                    <a:pt x="38" y="96"/>
                    <a:pt x="32" y="120"/>
                  </a:cubicBezTo>
                  <a:cubicBezTo>
                    <a:pt x="27" y="144"/>
                    <a:pt x="27" y="168"/>
                    <a:pt x="32"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 name="Freeform 72"/>
            <p:cNvSpPr>
              <a:spLocks/>
            </p:cNvSpPr>
            <p:nvPr/>
          </p:nvSpPr>
          <p:spPr bwMode="auto">
            <a:xfrm>
              <a:off x="6927850" y="5311776"/>
              <a:ext cx="69850" cy="174625"/>
            </a:xfrm>
            <a:custGeom>
              <a:avLst/>
              <a:gdLst>
                <a:gd name="T0" fmla="*/ 0 w 112"/>
                <a:gd name="T1" fmla="*/ 2147483647 h 272"/>
                <a:gd name="T2" fmla="*/ 2147483647 w 112"/>
                <a:gd name="T3" fmla="*/ 2147483647 h 272"/>
                <a:gd name="T4" fmla="*/ 2147483647 w 112"/>
                <a:gd name="T5" fmla="*/ 2147483647 h 272"/>
                <a:gd name="T6" fmla="*/ 2147483647 w 112"/>
                <a:gd name="T7" fmla="*/ 2147483647 h 272"/>
                <a:gd name="T8" fmla="*/ 2147483647 w 112"/>
                <a:gd name="T9" fmla="*/ 0 h 272"/>
                <a:gd name="T10" fmla="*/ 2147483647 w 112"/>
                <a:gd name="T11" fmla="*/ 2147483647 h 272"/>
                <a:gd name="T12" fmla="*/ 2147483647 w 112"/>
                <a:gd name="T13" fmla="*/ 2147483647 h 272"/>
                <a:gd name="T14" fmla="*/ 0 w 112"/>
                <a:gd name="T15" fmla="*/ 2147483647 h 272"/>
                <a:gd name="T16" fmla="*/ 0 w 112"/>
                <a:gd name="T17" fmla="*/ 2147483647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72"/>
                <a:gd name="T29" fmla="*/ 112 w 112"/>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72">
                  <a:moveTo>
                    <a:pt x="0" y="266"/>
                  </a:moveTo>
                  <a:cubicBezTo>
                    <a:pt x="0" y="247"/>
                    <a:pt x="6" y="228"/>
                    <a:pt x="23" y="209"/>
                  </a:cubicBezTo>
                  <a:cubicBezTo>
                    <a:pt x="45" y="184"/>
                    <a:pt x="73" y="152"/>
                    <a:pt x="73" y="108"/>
                  </a:cubicBezTo>
                  <a:cubicBezTo>
                    <a:pt x="73" y="102"/>
                    <a:pt x="79" y="102"/>
                    <a:pt x="79" y="95"/>
                  </a:cubicBezTo>
                  <a:cubicBezTo>
                    <a:pt x="79" y="76"/>
                    <a:pt x="90" y="19"/>
                    <a:pt x="90" y="0"/>
                  </a:cubicBezTo>
                  <a:cubicBezTo>
                    <a:pt x="90" y="32"/>
                    <a:pt x="107" y="57"/>
                    <a:pt x="112" y="89"/>
                  </a:cubicBezTo>
                  <a:cubicBezTo>
                    <a:pt x="112" y="152"/>
                    <a:pt x="51" y="184"/>
                    <a:pt x="12" y="228"/>
                  </a:cubicBezTo>
                  <a:cubicBezTo>
                    <a:pt x="6" y="241"/>
                    <a:pt x="6" y="253"/>
                    <a:pt x="0" y="272"/>
                  </a:cubicBezTo>
                  <a:cubicBezTo>
                    <a:pt x="0" y="272"/>
                    <a:pt x="0" y="266"/>
                    <a:pt x="0" y="266"/>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 name="Freeform 73"/>
            <p:cNvSpPr>
              <a:spLocks/>
            </p:cNvSpPr>
            <p:nvPr/>
          </p:nvSpPr>
          <p:spPr bwMode="auto">
            <a:xfrm>
              <a:off x="6827838" y="5476876"/>
              <a:ext cx="130175" cy="206375"/>
            </a:xfrm>
            <a:custGeom>
              <a:avLst/>
              <a:gdLst>
                <a:gd name="T0" fmla="*/ 2147483647 w 208"/>
                <a:gd name="T1" fmla="*/ 2147483647 h 320"/>
                <a:gd name="T2" fmla="*/ 2147483647 w 208"/>
                <a:gd name="T3" fmla="*/ 2147483647 h 320"/>
                <a:gd name="T4" fmla="*/ 2147483647 w 208"/>
                <a:gd name="T5" fmla="*/ 2147483647 h 320"/>
                <a:gd name="T6" fmla="*/ 2147483647 w 208"/>
                <a:gd name="T7" fmla="*/ 2147483647 h 320"/>
                <a:gd name="T8" fmla="*/ 2147483647 w 208"/>
                <a:gd name="T9" fmla="*/ 2147483647 h 320"/>
                <a:gd name="T10" fmla="*/ 0 w 208"/>
                <a:gd name="T11" fmla="*/ 2147483647 h 320"/>
                <a:gd name="T12" fmla="*/ 2147483647 w 208"/>
                <a:gd name="T13" fmla="*/ 2147483647 h 320"/>
                <a:gd name="T14" fmla="*/ 2147483647 w 208"/>
                <a:gd name="T15" fmla="*/ 2147483647 h 320"/>
                <a:gd name="T16" fmla="*/ 2147483647 w 208"/>
                <a:gd name="T17" fmla="*/ 2147483647 h 320"/>
                <a:gd name="T18" fmla="*/ 2147483647 w 208"/>
                <a:gd name="T19" fmla="*/ 2147483647 h 320"/>
                <a:gd name="T20" fmla="*/ 2147483647 w 208"/>
                <a:gd name="T21" fmla="*/ 2147483647 h 320"/>
                <a:gd name="T22" fmla="*/ 2147483647 w 208"/>
                <a:gd name="T23" fmla="*/ 2147483647 h 320"/>
                <a:gd name="T24" fmla="*/ 2147483647 w 208"/>
                <a:gd name="T25" fmla="*/ 0 h 320"/>
                <a:gd name="T26" fmla="*/ 2147483647 w 208"/>
                <a:gd name="T27" fmla="*/ 2147483647 h 320"/>
                <a:gd name="T28" fmla="*/ 2147483647 w 208"/>
                <a:gd name="T29" fmla="*/ 2147483647 h 320"/>
                <a:gd name="T30" fmla="*/ 2147483647 w 208"/>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8"/>
                <a:gd name="T49" fmla="*/ 0 h 320"/>
                <a:gd name="T50" fmla="*/ 208 w 208"/>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8" h="320">
                  <a:moveTo>
                    <a:pt x="79" y="43"/>
                  </a:moveTo>
                  <a:cubicBezTo>
                    <a:pt x="62" y="37"/>
                    <a:pt x="34" y="85"/>
                    <a:pt x="23" y="103"/>
                  </a:cubicBezTo>
                  <a:cubicBezTo>
                    <a:pt x="23" y="109"/>
                    <a:pt x="17" y="121"/>
                    <a:pt x="12" y="127"/>
                  </a:cubicBezTo>
                  <a:cubicBezTo>
                    <a:pt x="6" y="151"/>
                    <a:pt x="0" y="182"/>
                    <a:pt x="6" y="200"/>
                  </a:cubicBezTo>
                  <a:cubicBezTo>
                    <a:pt x="6" y="218"/>
                    <a:pt x="0" y="230"/>
                    <a:pt x="6" y="236"/>
                  </a:cubicBezTo>
                  <a:cubicBezTo>
                    <a:pt x="12" y="272"/>
                    <a:pt x="23" y="272"/>
                    <a:pt x="0" y="302"/>
                  </a:cubicBezTo>
                  <a:cubicBezTo>
                    <a:pt x="0" y="314"/>
                    <a:pt x="6" y="320"/>
                    <a:pt x="6" y="320"/>
                  </a:cubicBezTo>
                  <a:cubicBezTo>
                    <a:pt x="17" y="308"/>
                    <a:pt x="23" y="290"/>
                    <a:pt x="34" y="284"/>
                  </a:cubicBezTo>
                  <a:cubicBezTo>
                    <a:pt x="85" y="254"/>
                    <a:pt x="163" y="242"/>
                    <a:pt x="175" y="176"/>
                  </a:cubicBezTo>
                  <a:cubicBezTo>
                    <a:pt x="180" y="145"/>
                    <a:pt x="203" y="103"/>
                    <a:pt x="208" y="73"/>
                  </a:cubicBezTo>
                  <a:cubicBezTo>
                    <a:pt x="197" y="79"/>
                    <a:pt x="152" y="97"/>
                    <a:pt x="147" y="91"/>
                  </a:cubicBezTo>
                  <a:cubicBezTo>
                    <a:pt x="135" y="85"/>
                    <a:pt x="152" y="61"/>
                    <a:pt x="147" y="49"/>
                  </a:cubicBezTo>
                  <a:cubicBezTo>
                    <a:pt x="141" y="37"/>
                    <a:pt x="141" y="19"/>
                    <a:pt x="147" y="0"/>
                  </a:cubicBezTo>
                  <a:cubicBezTo>
                    <a:pt x="102" y="25"/>
                    <a:pt x="90" y="73"/>
                    <a:pt x="74" y="121"/>
                  </a:cubicBezTo>
                  <a:cubicBezTo>
                    <a:pt x="57" y="97"/>
                    <a:pt x="96" y="67"/>
                    <a:pt x="85" y="43"/>
                  </a:cubicBezTo>
                  <a:cubicBezTo>
                    <a:pt x="85" y="43"/>
                    <a:pt x="85" y="43"/>
                    <a:pt x="79" y="43"/>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 name="Freeform 74"/>
            <p:cNvSpPr>
              <a:spLocks/>
            </p:cNvSpPr>
            <p:nvPr/>
          </p:nvSpPr>
          <p:spPr bwMode="auto">
            <a:xfrm>
              <a:off x="6837363" y="5507038"/>
              <a:ext cx="90488" cy="155575"/>
            </a:xfrm>
            <a:custGeom>
              <a:avLst/>
              <a:gdLst>
                <a:gd name="T0" fmla="*/ 2147483647 w 144"/>
                <a:gd name="T1" fmla="*/ 2147483647 h 240"/>
                <a:gd name="T2" fmla="*/ 2147483647 w 144"/>
                <a:gd name="T3" fmla="*/ 2147483647 h 240"/>
                <a:gd name="T4" fmla="*/ 2147483647 w 144"/>
                <a:gd name="T5" fmla="*/ 2147483647 h 240"/>
                <a:gd name="T6" fmla="*/ 2147483647 w 144"/>
                <a:gd name="T7" fmla="*/ 2147483647 h 240"/>
                <a:gd name="T8" fmla="*/ 2147483647 w 144"/>
                <a:gd name="T9" fmla="*/ 2147483647 h 240"/>
                <a:gd name="T10" fmla="*/ 2147483647 w 144"/>
                <a:gd name="T11" fmla="*/ 2147483647 h 240"/>
                <a:gd name="T12" fmla="*/ 2147483647 w 144"/>
                <a:gd name="T13" fmla="*/ 2147483647 h 240"/>
                <a:gd name="T14" fmla="*/ 2147483647 w 144"/>
                <a:gd name="T15" fmla="*/ 0 h 240"/>
                <a:gd name="T16" fmla="*/ 2147483647 w 144"/>
                <a:gd name="T17" fmla="*/ 2147483647 h 240"/>
                <a:gd name="T18" fmla="*/ 2147483647 w 144"/>
                <a:gd name="T19" fmla="*/ 2147483647 h 240"/>
                <a:gd name="T20" fmla="*/ 2147483647 w 144"/>
                <a:gd name="T21" fmla="*/ 2147483647 h 240"/>
                <a:gd name="T22" fmla="*/ 2147483647 w 144"/>
                <a:gd name="T23" fmla="*/ 2147483647 h 240"/>
                <a:gd name="T24" fmla="*/ 0 w 144"/>
                <a:gd name="T25" fmla="*/ 2147483647 h 240"/>
                <a:gd name="T26" fmla="*/ 2147483647 w 144"/>
                <a:gd name="T27" fmla="*/ 2147483647 h 240"/>
                <a:gd name="T28" fmla="*/ 2147483647 w 144"/>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40"/>
                <a:gd name="T47" fmla="*/ 144 w 144"/>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40">
                  <a:moveTo>
                    <a:pt x="6" y="222"/>
                  </a:moveTo>
                  <a:cubicBezTo>
                    <a:pt x="6" y="222"/>
                    <a:pt x="6" y="222"/>
                    <a:pt x="6" y="228"/>
                  </a:cubicBezTo>
                  <a:cubicBezTo>
                    <a:pt x="6" y="222"/>
                    <a:pt x="12" y="216"/>
                    <a:pt x="12" y="216"/>
                  </a:cubicBezTo>
                  <a:cubicBezTo>
                    <a:pt x="24" y="191"/>
                    <a:pt x="29" y="167"/>
                    <a:pt x="41" y="142"/>
                  </a:cubicBezTo>
                  <a:cubicBezTo>
                    <a:pt x="47" y="136"/>
                    <a:pt x="52" y="130"/>
                    <a:pt x="58" y="124"/>
                  </a:cubicBezTo>
                  <a:cubicBezTo>
                    <a:pt x="70" y="105"/>
                    <a:pt x="81" y="80"/>
                    <a:pt x="93" y="62"/>
                  </a:cubicBezTo>
                  <a:cubicBezTo>
                    <a:pt x="104" y="50"/>
                    <a:pt x="110" y="25"/>
                    <a:pt x="121" y="13"/>
                  </a:cubicBezTo>
                  <a:cubicBezTo>
                    <a:pt x="127" y="7"/>
                    <a:pt x="133" y="0"/>
                    <a:pt x="133" y="0"/>
                  </a:cubicBezTo>
                  <a:cubicBezTo>
                    <a:pt x="139" y="13"/>
                    <a:pt x="121" y="37"/>
                    <a:pt x="133" y="44"/>
                  </a:cubicBezTo>
                  <a:cubicBezTo>
                    <a:pt x="144" y="56"/>
                    <a:pt x="116" y="80"/>
                    <a:pt x="110" y="99"/>
                  </a:cubicBezTo>
                  <a:cubicBezTo>
                    <a:pt x="104" y="117"/>
                    <a:pt x="104" y="130"/>
                    <a:pt x="93" y="148"/>
                  </a:cubicBezTo>
                  <a:cubicBezTo>
                    <a:pt x="70" y="173"/>
                    <a:pt x="47" y="197"/>
                    <a:pt x="29" y="222"/>
                  </a:cubicBezTo>
                  <a:cubicBezTo>
                    <a:pt x="18" y="228"/>
                    <a:pt x="12" y="240"/>
                    <a:pt x="0" y="240"/>
                  </a:cubicBezTo>
                  <a:cubicBezTo>
                    <a:pt x="6" y="240"/>
                    <a:pt x="6" y="234"/>
                    <a:pt x="6" y="228"/>
                  </a:cubicBezTo>
                  <a:cubicBezTo>
                    <a:pt x="6" y="228"/>
                    <a:pt x="6" y="222"/>
                    <a:pt x="6" y="22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 name="Freeform 75"/>
            <p:cNvSpPr>
              <a:spLocks/>
            </p:cNvSpPr>
            <p:nvPr/>
          </p:nvSpPr>
          <p:spPr bwMode="auto">
            <a:xfrm>
              <a:off x="6837363" y="5497513"/>
              <a:ext cx="50800" cy="144463"/>
            </a:xfrm>
            <a:custGeom>
              <a:avLst/>
              <a:gdLst>
                <a:gd name="T0" fmla="*/ 0 w 80"/>
                <a:gd name="T1" fmla="*/ 2147483647 h 224"/>
                <a:gd name="T2" fmla="*/ 0 w 80"/>
                <a:gd name="T3" fmla="*/ 2147483647 h 224"/>
                <a:gd name="T4" fmla="*/ 0 w 80"/>
                <a:gd name="T5" fmla="*/ 2147483647 h 224"/>
                <a:gd name="T6" fmla="*/ 0 w 80"/>
                <a:gd name="T7" fmla="*/ 2147483647 h 224"/>
                <a:gd name="T8" fmla="*/ 2147483647 w 80"/>
                <a:gd name="T9" fmla="*/ 2147483647 h 224"/>
                <a:gd name="T10" fmla="*/ 2147483647 w 80"/>
                <a:gd name="T11" fmla="*/ 2147483647 h 224"/>
                <a:gd name="T12" fmla="*/ 2147483647 w 80"/>
                <a:gd name="T13" fmla="*/ 2147483647 h 224"/>
                <a:gd name="T14" fmla="*/ 2147483647 w 80"/>
                <a:gd name="T15" fmla="*/ 0 h 224"/>
                <a:gd name="T16" fmla="*/ 2147483647 w 80"/>
                <a:gd name="T17" fmla="*/ 2147483647 h 224"/>
                <a:gd name="T18" fmla="*/ 2147483647 w 80"/>
                <a:gd name="T19" fmla="*/ 2147483647 h 224"/>
                <a:gd name="T20" fmla="*/ 0 w 80"/>
                <a:gd name="T21" fmla="*/ 2147483647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224"/>
                <a:gd name="T35" fmla="*/ 80 w 80"/>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224">
                  <a:moveTo>
                    <a:pt x="0" y="224"/>
                  </a:moveTo>
                  <a:cubicBezTo>
                    <a:pt x="0" y="212"/>
                    <a:pt x="0" y="200"/>
                    <a:pt x="0" y="187"/>
                  </a:cubicBezTo>
                  <a:cubicBezTo>
                    <a:pt x="0" y="181"/>
                    <a:pt x="0" y="181"/>
                    <a:pt x="0" y="175"/>
                  </a:cubicBezTo>
                  <a:cubicBezTo>
                    <a:pt x="0" y="168"/>
                    <a:pt x="0" y="162"/>
                    <a:pt x="0" y="156"/>
                  </a:cubicBezTo>
                  <a:cubicBezTo>
                    <a:pt x="0" y="150"/>
                    <a:pt x="7" y="144"/>
                    <a:pt x="7" y="137"/>
                  </a:cubicBezTo>
                  <a:cubicBezTo>
                    <a:pt x="7" y="137"/>
                    <a:pt x="0" y="131"/>
                    <a:pt x="7" y="125"/>
                  </a:cubicBezTo>
                  <a:cubicBezTo>
                    <a:pt x="7" y="119"/>
                    <a:pt x="7" y="119"/>
                    <a:pt x="7" y="112"/>
                  </a:cubicBezTo>
                  <a:cubicBezTo>
                    <a:pt x="13" y="75"/>
                    <a:pt x="80" y="38"/>
                    <a:pt x="68" y="0"/>
                  </a:cubicBezTo>
                  <a:cubicBezTo>
                    <a:pt x="80" y="25"/>
                    <a:pt x="37" y="56"/>
                    <a:pt x="56" y="81"/>
                  </a:cubicBezTo>
                  <a:cubicBezTo>
                    <a:pt x="62" y="94"/>
                    <a:pt x="31" y="125"/>
                    <a:pt x="19" y="144"/>
                  </a:cubicBezTo>
                  <a:cubicBezTo>
                    <a:pt x="7" y="168"/>
                    <a:pt x="0" y="200"/>
                    <a:pt x="0" y="22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 name="Freeform 76"/>
            <p:cNvSpPr>
              <a:spLocks/>
            </p:cNvSpPr>
            <p:nvPr/>
          </p:nvSpPr>
          <p:spPr bwMode="auto">
            <a:xfrm>
              <a:off x="6827838" y="5518151"/>
              <a:ext cx="130175" cy="165100"/>
            </a:xfrm>
            <a:custGeom>
              <a:avLst/>
              <a:gdLst>
                <a:gd name="T0" fmla="*/ 2147483647 w 208"/>
                <a:gd name="T1" fmla="*/ 2147483647 h 256"/>
                <a:gd name="T2" fmla="*/ 2147483647 w 208"/>
                <a:gd name="T3" fmla="*/ 2147483647 h 256"/>
                <a:gd name="T4" fmla="*/ 2147483647 w 208"/>
                <a:gd name="T5" fmla="*/ 2147483647 h 256"/>
                <a:gd name="T6" fmla="*/ 2147483647 w 208"/>
                <a:gd name="T7" fmla="*/ 2147483647 h 256"/>
                <a:gd name="T8" fmla="*/ 2147483647 w 208"/>
                <a:gd name="T9" fmla="*/ 0 h 256"/>
                <a:gd name="T10" fmla="*/ 2147483647 w 208"/>
                <a:gd name="T11" fmla="*/ 2147483647 h 256"/>
                <a:gd name="T12" fmla="*/ 2147483647 w 208"/>
                <a:gd name="T13" fmla="*/ 2147483647 h 256"/>
                <a:gd name="T14" fmla="*/ 0 w 208"/>
                <a:gd name="T15" fmla="*/ 2147483647 h 256"/>
                <a:gd name="T16" fmla="*/ 2147483647 w 208"/>
                <a:gd name="T17" fmla="*/ 214748364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56"/>
                <a:gd name="T29" fmla="*/ 208 w 20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56">
                  <a:moveTo>
                    <a:pt x="6" y="250"/>
                  </a:moveTo>
                  <a:cubicBezTo>
                    <a:pt x="12" y="231"/>
                    <a:pt x="24" y="213"/>
                    <a:pt x="41" y="200"/>
                  </a:cubicBezTo>
                  <a:cubicBezTo>
                    <a:pt x="81" y="182"/>
                    <a:pt x="116" y="157"/>
                    <a:pt x="133" y="113"/>
                  </a:cubicBezTo>
                  <a:cubicBezTo>
                    <a:pt x="133" y="107"/>
                    <a:pt x="139" y="107"/>
                    <a:pt x="139" y="100"/>
                  </a:cubicBezTo>
                  <a:cubicBezTo>
                    <a:pt x="145" y="82"/>
                    <a:pt x="203" y="25"/>
                    <a:pt x="208" y="0"/>
                  </a:cubicBezTo>
                  <a:cubicBezTo>
                    <a:pt x="203" y="32"/>
                    <a:pt x="180" y="75"/>
                    <a:pt x="174" y="107"/>
                  </a:cubicBezTo>
                  <a:cubicBezTo>
                    <a:pt x="162" y="175"/>
                    <a:pt x="81" y="188"/>
                    <a:pt x="29" y="219"/>
                  </a:cubicBezTo>
                  <a:cubicBezTo>
                    <a:pt x="18" y="225"/>
                    <a:pt x="12" y="244"/>
                    <a:pt x="0" y="256"/>
                  </a:cubicBezTo>
                  <a:cubicBezTo>
                    <a:pt x="0" y="256"/>
                    <a:pt x="6" y="250"/>
                    <a:pt x="6" y="25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 name="Freeform 77"/>
            <p:cNvSpPr>
              <a:spLocks/>
            </p:cNvSpPr>
            <p:nvPr/>
          </p:nvSpPr>
          <p:spPr bwMode="auto">
            <a:xfrm>
              <a:off x="6667500" y="5662613"/>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2147483647 w 256"/>
                <a:gd name="T15" fmla="*/ 2147483647 h 256"/>
                <a:gd name="T16" fmla="*/ 2147483647 w 256"/>
                <a:gd name="T17" fmla="*/ 2147483647 h 256"/>
                <a:gd name="T18" fmla="*/ 2147483647 w 256"/>
                <a:gd name="T19" fmla="*/ 2147483647 h 256"/>
                <a:gd name="T20" fmla="*/ 2147483647 w 256"/>
                <a:gd name="T21" fmla="*/ 2147483647 h 256"/>
                <a:gd name="T22" fmla="*/ 2147483647 w 256"/>
                <a:gd name="T23" fmla="*/ 2147483647 h 256"/>
                <a:gd name="T24" fmla="*/ 2147483647 w 256"/>
                <a:gd name="T25" fmla="*/ 2147483647 h 256"/>
                <a:gd name="T26" fmla="*/ 2147483647 w 256"/>
                <a:gd name="T27" fmla="*/ 2147483647 h 256"/>
                <a:gd name="T28" fmla="*/ 2147483647 w 256"/>
                <a:gd name="T29" fmla="*/ 2147483647 h 256"/>
                <a:gd name="T30" fmla="*/ 2147483647 w 256"/>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256"/>
                <a:gd name="T50" fmla="*/ 256 w 256"/>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256">
                  <a:moveTo>
                    <a:pt x="151" y="19"/>
                  </a:moveTo>
                  <a:cubicBezTo>
                    <a:pt x="140" y="0"/>
                    <a:pt x="123" y="61"/>
                    <a:pt x="106" y="80"/>
                  </a:cubicBezTo>
                  <a:cubicBezTo>
                    <a:pt x="101" y="86"/>
                    <a:pt x="90" y="86"/>
                    <a:pt x="84" y="92"/>
                  </a:cubicBezTo>
                  <a:cubicBezTo>
                    <a:pt x="73" y="104"/>
                    <a:pt x="67" y="122"/>
                    <a:pt x="62" y="141"/>
                  </a:cubicBezTo>
                  <a:cubicBezTo>
                    <a:pt x="62" y="147"/>
                    <a:pt x="56" y="147"/>
                    <a:pt x="56" y="153"/>
                  </a:cubicBezTo>
                  <a:cubicBezTo>
                    <a:pt x="51" y="189"/>
                    <a:pt x="45" y="220"/>
                    <a:pt x="12" y="238"/>
                  </a:cubicBezTo>
                  <a:cubicBezTo>
                    <a:pt x="0" y="244"/>
                    <a:pt x="6" y="256"/>
                    <a:pt x="12" y="256"/>
                  </a:cubicBezTo>
                  <a:cubicBezTo>
                    <a:pt x="23" y="250"/>
                    <a:pt x="34" y="238"/>
                    <a:pt x="45" y="238"/>
                  </a:cubicBezTo>
                  <a:cubicBezTo>
                    <a:pt x="106" y="232"/>
                    <a:pt x="179" y="256"/>
                    <a:pt x="218" y="202"/>
                  </a:cubicBezTo>
                  <a:cubicBezTo>
                    <a:pt x="234" y="177"/>
                    <a:pt x="234" y="128"/>
                    <a:pt x="251" y="98"/>
                  </a:cubicBezTo>
                  <a:cubicBezTo>
                    <a:pt x="240" y="104"/>
                    <a:pt x="229" y="128"/>
                    <a:pt x="223" y="116"/>
                  </a:cubicBezTo>
                  <a:cubicBezTo>
                    <a:pt x="218" y="104"/>
                    <a:pt x="240" y="92"/>
                    <a:pt x="240" y="80"/>
                  </a:cubicBezTo>
                  <a:cubicBezTo>
                    <a:pt x="240" y="61"/>
                    <a:pt x="245" y="49"/>
                    <a:pt x="256" y="37"/>
                  </a:cubicBezTo>
                  <a:cubicBezTo>
                    <a:pt x="156" y="49"/>
                    <a:pt x="179" y="80"/>
                    <a:pt x="145" y="110"/>
                  </a:cubicBezTo>
                  <a:cubicBezTo>
                    <a:pt x="140" y="80"/>
                    <a:pt x="156" y="43"/>
                    <a:pt x="156" y="13"/>
                  </a:cubicBezTo>
                  <a:cubicBezTo>
                    <a:pt x="156" y="19"/>
                    <a:pt x="151" y="19"/>
                    <a:pt x="151" y="19"/>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 name="Freeform 78"/>
            <p:cNvSpPr>
              <a:spLocks/>
            </p:cNvSpPr>
            <p:nvPr/>
          </p:nvSpPr>
          <p:spPr bwMode="auto">
            <a:xfrm>
              <a:off x="6678613" y="5713413"/>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0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0 w 224"/>
                <a:gd name="T25" fmla="*/ 2147483647 h 144"/>
                <a:gd name="T26" fmla="*/ 2147483647 w 224"/>
                <a:gd name="T27" fmla="*/ 2147483647 h 144"/>
                <a:gd name="T28" fmla="*/ 2147483647 w 22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
                <a:gd name="T46" fmla="*/ 0 h 144"/>
                <a:gd name="T47" fmla="*/ 224 w 22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 h="144">
                  <a:moveTo>
                    <a:pt x="18" y="133"/>
                  </a:moveTo>
                  <a:cubicBezTo>
                    <a:pt x="18" y="133"/>
                    <a:pt x="18" y="133"/>
                    <a:pt x="18" y="133"/>
                  </a:cubicBezTo>
                  <a:cubicBezTo>
                    <a:pt x="18" y="127"/>
                    <a:pt x="24" y="127"/>
                    <a:pt x="24" y="127"/>
                  </a:cubicBezTo>
                  <a:cubicBezTo>
                    <a:pt x="48" y="110"/>
                    <a:pt x="59" y="93"/>
                    <a:pt x="83" y="75"/>
                  </a:cubicBezTo>
                  <a:cubicBezTo>
                    <a:pt x="89" y="75"/>
                    <a:pt x="95" y="75"/>
                    <a:pt x="101" y="70"/>
                  </a:cubicBezTo>
                  <a:cubicBezTo>
                    <a:pt x="124" y="58"/>
                    <a:pt x="142" y="47"/>
                    <a:pt x="166" y="35"/>
                  </a:cubicBezTo>
                  <a:cubicBezTo>
                    <a:pt x="177" y="29"/>
                    <a:pt x="195" y="12"/>
                    <a:pt x="213" y="6"/>
                  </a:cubicBezTo>
                  <a:cubicBezTo>
                    <a:pt x="213" y="0"/>
                    <a:pt x="224" y="0"/>
                    <a:pt x="224" y="0"/>
                  </a:cubicBezTo>
                  <a:cubicBezTo>
                    <a:pt x="224" y="12"/>
                    <a:pt x="201" y="24"/>
                    <a:pt x="207" y="35"/>
                  </a:cubicBezTo>
                  <a:cubicBezTo>
                    <a:pt x="213" y="47"/>
                    <a:pt x="177" y="64"/>
                    <a:pt x="166" y="75"/>
                  </a:cubicBezTo>
                  <a:cubicBezTo>
                    <a:pt x="154" y="87"/>
                    <a:pt x="148" y="98"/>
                    <a:pt x="130" y="104"/>
                  </a:cubicBezTo>
                  <a:cubicBezTo>
                    <a:pt x="101" y="116"/>
                    <a:pt x="65" y="127"/>
                    <a:pt x="36" y="139"/>
                  </a:cubicBezTo>
                  <a:cubicBezTo>
                    <a:pt x="24" y="139"/>
                    <a:pt x="12" y="144"/>
                    <a:pt x="0" y="144"/>
                  </a:cubicBezTo>
                  <a:cubicBezTo>
                    <a:pt x="6" y="139"/>
                    <a:pt x="12" y="139"/>
                    <a:pt x="12" y="133"/>
                  </a:cubicBezTo>
                  <a:cubicBezTo>
                    <a:pt x="12" y="133"/>
                    <a:pt x="18" y="133"/>
                    <a:pt x="18" y="133"/>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 name="Freeform 79"/>
            <p:cNvSpPr>
              <a:spLocks/>
            </p:cNvSpPr>
            <p:nvPr/>
          </p:nvSpPr>
          <p:spPr bwMode="auto">
            <a:xfrm>
              <a:off x="6688138" y="5672138"/>
              <a:ext cx="79375" cy="123825"/>
            </a:xfrm>
            <a:custGeom>
              <a:avLst/>
              <a:gdLst>
                <a:gd name="T0" fmla="*/ 0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2147483647 w 128"/>
                <a:gd name="T11" fmla="*/ 2147483647 h 192"/>
                <a:gd name="T12" fmla="*/ 2147483647 w 128"/>
                <a:gd name="T13" fmla="*/ 2147483647 h 192"/>
                <a:gd name="T14" fmla="*/ 2147483647 w 128"/>
                <a:gd name="T15" fmla="*/ 0 h 192"/>
                <a:gd name="T16" fmla="*/ 2147483647 w 128"/>
                <a:gd name="T17" fmla="*/ 2147483647 h 192"/>
                <a:gd name="T18" fmla="*/ 2147483647 w 128"/>
                <a:gd name="T19" fmla="*/ 2147483647 h 192"/>
                <a:gd name="T20" fmla="*/ 0 w 12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92"/>
                <a:gd name="T35" fmla="*/ 128 w 12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92">
                  <a:moveTo>
                    <a:pt x="0" y="192"/>
                  </a:moveTo>
                  <a:cubicBezTo>
                    <a:pt x="7" y="186"/>
                    <a:pt x="13" y="174"/>
                    <a:pt x="20" y="162"/>
                  </a:cubicBezTo>
                  <a:cubicBezTo>
                    <a:pt x="20" y="162"/>
                    <a:pt x="20" y="156"/>
                    <a:pt x="26" y="150"/>
                  </a:cubicBezTo>
                  <a:cubicBezTo>
                    <a:pt x="26" y="144"/>
                    <a:pt x="26" y="144"/>
                    <a:pt x="32" y="138"/>
                  </a:cubicBezTo>
                  <a:cubicBezTo>
                    <a:pt x="32" y="132"/>
                    <a:pt x="39" y="126"/>
                    <a:pt x="39" y="126"/>
                  </a:cubicBezTo>
                  <a:cubicBezTo>
                    <a:pt x="45" y="120"/>
                    <a:pt x="45" y="114"/>
                    <a:pt x="45" y="114"/>
                  </a:cubicBezTo>
                  <a:cubicBezTo>
                    <a:pt x="52" y="108"/>
                    <a:pt x="52" y="102"/>
                    <a:pt x="52" y="102"/>
                  </a:cubicBezTo>
                  <a:cubicBezTo>
                    <a:pt x="77" y="72"/>
                    <a:pt x="128" y="36"/>
                    <a:pt x="128" y="0"/>
                  </a:cubicBezTo>
                  <a:cubicBezTo>
                    <a:pt x="128" y="30"/>
                    <a:pt x="109" y="66"/>
                    <a:pt x="116" y="96"/>
                  </a:cubicBezTo>
                  <a:cubicBezTo>
                    <a:pt x="116" y="108"/>
                    <a:pt x="71" y="120"/>
                    <a:pt x="52" y="138"/>
                  </a:cubicBezTo>
                  <a:cubicBezTo>
                    <a:pt x="26" y="150"/>
                    <a:pt x="13" y="174"/>
                    <a:pt x="0"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 name="Freeform 80"/>
            <p:cNvSpPr>
              <a:spLocks/>
            </p:cNvSpPr>
            <p:nvPr/>
          </p:nvSpPr>
          <p:spPr bwMode="auto">
            <a:xfrm>
              <a:off x="6667500" y="5724526"/>
              <a:ext cx="160338" cy="103188"/>
            </a:xfrm>
            <a:custGeom>
              <a:avLst/>
              <a:gdLst>
                <a:gd name="T0" fmla="*/ 0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0 h 160"/>
                <a:gd name="T10" fmla="*/ 2147483647 w 256"/>
                <a:gd name="T11" fmla="*/ 2147483647 h 160"/>
                <a:gd name="T12" fmla="*/ 2147483647 w 256"/>
                <a:gd name="T13" fmla="*/ 2147483647 h 160"/>
                <a:gd name="T14" fmla="*/ 0 w 256"/>
                <a:gd name="T15" fmla="*/ 2147483647 h 160"/>
                <a:gd name="T16" fmla="*/ 0 w 256"/>
                <a:gd name="T17" fmla="*/ 2147483647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60"/>
                <a:gd name="T29" fmla="*/ 256 w 256"/>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60">
                  <a:moveTo>
                    <a:pt x="0" y="154"/>
                  </a:moveTo>
                  <a:cubicBezTo>
                    <a:pt x="18" y="142"/>
                    <a:pt x="36" y="130"/>
                    <a:pt x="60" y="130"/>
                  </a:cubicBezTo>
                  <a:cubicBezTo>
                    <a:pt x="102" y="130"/>
                    <a:pt x="143" y="130"/>
                    <a:pt x="179" y="93"/>
                  </a:cubicBezTo>
                  <a:cubicBezTo>
                    <a:pt x="179" y="93"/>
                    <a:pt x="185" y="93"/>
                    <a:pt x="191" y="87"/>
                  </a:cubicBezTo>
                  <a:cubicBezTo>
                    <a:pt x="203" y="74"/>
                    <a:pt x="245" y="19"/>
                    <a:pt x="256" y="0"/>
                  </a:cubicBezTo>
                  <a:cubicBezTo>
                    <a:pt x="239" y="31"/>
                    <a:pt x="239" y="80"/>
                    <a:pt x="221" y="105"/>
                  </a:cubicBezTo>
                  <a:cubicBezTo>
                    <a:pt x="179" y="160"/>
                    <a:pt x="102" y="136"/>
                    <a:pt x="36" y="142"/>
                  </a:cubicBezTo>
                  <a:cubicBezTo>
                    <a:pt x="24" y="142"/>
                    <a:pt x="12" y="154"/>
                    <a:pt x="0" y="160"/>
                  </a:cubicBezTo>
                  <a:cubicBezTo>
                    <a:pt x="0" y="160"/>
                    <a:pt x="0" y="154"/>
                    <a:pt x="0" y="15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 name="Freeform 81"/>
            <p:cNvSpPr>
              <a:spLocks/>
            </p:cNvSpPr>
            <p:nvPr/>
          </p:nvSpPr>
          <p:spPr bwMode="auto">
            <a:xfrm>
              <a:off x="6397625" y="5807076"/>
              <a:ext cx="260350" cy="133350"/>
            </a:xfrm>
            <a:custGeom>
              <a:avLst/>
              <a:gdLst>
                <a:gd name="T0" fmla="*/ 2147483647 w 416"/>
                <a:gd name="T1" fmla="*/ 2147483647 h 208"/>
                <a:gd name="T2" fmla="*/ 2147483647 w 416"/>
                <a:gd name="T3" fmla="*/ 2147483647 h 208"/>
                <a:gd name="T4" fmla="*/ 2147483647 w 416"/>
                <a:gd name="T5" fmla="*/ 2147483647 h 208"/>
                <a:gd name="T6" fmla="*/ 2147483647 w 416"/>
                <a:gd name="T7" fmla="*/ 2147483647 h 208"/>
                <a:gd name="T8" fmla="*/ 2147483647 w 416"/>
                <a:gd name="T9" fmla="*/ 2147483647 h 208"/>
                <a:gd name="T10" fmla="*/ 2147483647 w 416"/>
                <a:gd name="T11" fmla="*/ 2147483647 h 208"/>
                <a:gd name="T12" fmla="*/ 2147483647 w 416"/>
                <a:gd name="T13" fmla="*/ 2147483647 h 208"/>
                <a:gd name="T14" fmla="*/ 2147483647 w 416"/>
                <a:gd name="T15" fmla="*/ 2147483647 h 208"/>
                <a:gd name="T16" fmla="*/ 2147483647 w 416"/>
                <a:gd name="T17" fmla="*/ 2147483647 h 208"/>
                <a:gd name="T18" fmla="*/ 2147483647 w 416"/>
                <a:gd name="T19" fmla="*/ 2147483647 h 208"/>
                <a:gd name="T20" fmla="*/ 2147483647 w 416"/>
                <a:gd name="T21" fmla="*/ 2147483647 h 208"/>
                <a:gd name="T22" fmla="*/ 2147483647 w 416"/>
                <a:gd name="T23" fmla="*/ 2147483647 h 208"/>
                <a:gd name="T24" fmla="*/ 2147483647 w 416"/>
                <a:gd name="T25" fmla="*/ 2147483647 h 208"/>
                <a:gd name="T26" fmla="*/ 2147483647 w 416"/>
                <a:gd name="T27" fmla="*/ 2147483647 h 208"/>
                <a:gd name="T28" fmla="*/ 2147483647 w 416"/>
                <a:gd name="T29" fmla="*/ 2147483647 h 208"/>
                <a:gd name="T30" fmla="*/ 2147483647 w 416"/>
                <a:gd name="T31" fmla="*/ 2147483647 h 2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6"/>
                <a:gd name="T49" fmla="*/ 0 h 208"/>
                <a:gd name="T50" fmla="*/ 416 w 416"/>
                <a:gd name="T51" fmla="*/ 208 h 20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6" h="208">
                  <a:moveTo>
                    <a:pt x="346" y="18"/>
                  </a:moveTo>
                  <a:cubicBezTo>
                    <a:pt x="346" y="0"/>
                    <a:pt x="247" y="30"/>
                    <a:pt x="229" y="30"/>
                  </a:cubicBezTo>
                  <a:cubicBezTo>
                    <a:pt x="206" y="30"/>
                    <a:pt x="159" y="78"/>
                    <a:pt x="165" y="78"/>
                  </a:cubicBezTo>
                  <a:cubicBezTo>
                    <a:pt x="147" y="78"/>
                    <a:pt x="159" y="90"/>
                    <a:pt x="135" y="90"/>
                  </a:cubicBezTo>
                  <a:cubicBezTo>
                    <a:pt x="129" y="90"/>
                    <a:pt x="100" y="90"/>
                    <a:pt x="94" y="90"/>
                  </a:cubicBezTo>
                  <a:cubicBezTo>
                    <a:pt x="82" y="78"/>
                    <a:pt x="53" y="101"/>
                    <a:pt x="12" y="96"/>
                  </a:cubicBezTo>
                  <a:cubicBezTo>
                    <a:pt x="6" y="96"/>
                    <a:pt x="0" y="107"/>
                    <a:pt x="6" y="107"/>
                  </a:cubicBezTo>
                  <a:cubicBezTo>
                    <a:pt x="18" y="113"/>
                    <a:pt x="36" y="107"/>
                    <a:pt x="47" y="113"/>
                  </a:cubicBezTo>
                  <a:cubicBezTo>
                    <a:pt x="94" y="149"/>
                    <a:pt x="206" y="208"/>
                    <a:pt x="270" y="191"/>
                  </a:cubicBezTo>
                  <a:cubicBezTo>
                    <a:pt x="299" y="185"/>
                    <a:pt x="364" y="137"/>
                    <a:pt x="393" y="131"/>
                  </a:cubicBezTo>
                  <a:cubicBezTo>
                    <a:pt x="381" y="125"/>
                    <a:pt x="323" y="131"/>
                    <a:pt x="323" y="119"/>
                  </a:cubicBezTo>
                  <a:cubicBezTo>
                    <a:pt x="323" y="107"/>
                    <a:pt x="370" y="101"/>
                    <a:pt x="375" y="90"/>
                  </a:cubicBezTo>
                  <a:cubicBezTo>
                    <a:pt x="387" y="78"/>
                    <a:pt x="399" y="60"/>
                    <a:pt x="416" y="54"/>
                  </a:cubicBezTo>
                  <a:cubicBezTo>
                    <a:pt x="323" y="30"/>
                    <a:pt x="247" y="78"/>
                    <a:pt x="200" y="78"/>
                  </a:cubicBezTo>
                  <a:cubicBezTo>
                    <a:pt x="217" y="60"/>
                    <a:pt x="334" y="42"/>
                    <a:pt x="352" y="24"/>
                  </a:cubicBezTo>
                  <a:cubicBezTo>
                    <a:pt x="352" y="24"/>
                    <a:pt x="346" y="24"/>
                    <a:pt x="346" y="1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 name="Freeform 82"/>
            <p:cNvSpPr>
              <a:spLocks/>
            </p:cNvSpPr>
            <p:nvPr/>
          </p:nvSpPr>
          <p:spPr bwMode="auto">
            <a:xfrm>
              <a:off x="6418263" y="5837238"/>
              <a:ext cx="239713" cy="61913"/>
            </a:xfrm>
            <a:custGeom>
              <a:avLst/>
              <a:gdLst>
                <a:gd name="T0" fmla="*/ 2147483647 w 384"/>
                <a:gd name="T1" fmla="*/ 2147483647 h 96"/>
                <a:gd name="T2" fmla="*/ 2147483647 w 384"/>
                <a:gd name="T3" fmla="*/ 2147483647 h 96"/>
                <a:gd name="T4" fmla="*/ 2147483647 w 384"/>
                <a:gd name="T5" fmla="*/ 2147483647 h 96"/>
                <a:gd name="T6" fmla="*/ 2147483647 w 384"/>
                <a:gd name="T7" fmla="*/ 2147483647 h 96"/>
                <a:gd name="T8" fmla="*/ 2147483647 w 384"/>
                <a:gd name="T9" fmla="*/ 2147483647 h 96"/>
                <a:gd name="T10" fmla="*/ 2147483647 w 384"/>
                <a:gd name="T11" fmla="*/ 2147483647 h 96"/>
                <a:gd name="T12" fmla="*/ 2147483647 w 384"/>
                <a:gd name="T13" fmla="*/ 2147483647 h 96"/>
                <a:gd name="T14" fmla="*/ 2147483647 w 384"/>
                <a:gd name="T15" fmla="*/ 0 h 96"/>
                <a:gd name="T16" fmla="*/ 2147483647 w 384"/>
                <a:gd name="T17" fmla="*/ 2147483647 h 96"/>
                <a:gd name="T18" fmla="*/ 2147483647 w 384"/>
                <a:gd name="T19" fmla="*/ 2147483647 h 96"/>
                <a:gd name="T20" fmla="*/ 2147483647 w 384"/>
                <a:gd name="T21" fmla="*/ 2147483647 h 96"/>
                <a:gd name="T22" fmla="*/ 2147483647 w 384"/>
                <a:gd name="T23" fmla="*/ 2147483647 h 96"/>
                <a:gd name="T24" fmla="*/ 0 w 384"/>
                <a:gd name="T25" fmla="*/ 2147483647 h 96"/>
                <a:gd name="T26" fmla="*/ 2147483647 w 384"/>
                <a:gd name="T27" fmla="*/ 2147483647 h 96"/>
                <a:gd name="T28" fmla="*/ 2147483647 w 384"/>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4"/>
                <a:gd name="T46" fmla="*/ 0 h 96"/>
                <a:gd name="T47" fmla="*/ 384 w 384"/>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4" h="96">
                  <a:moveTo>
                    <a:pt x="18" y="48"/>
                  </a:moveTo>
                  <a:cubicBezTo>
                    <a:pt x="18" y="48"/>
                    <a:pt x="18" y="48"/>
                    <a:pt x="18" y="48"/>
                  </a:cubicBezTo>
                  <a:cubicBezTo>
                    <a:pt x="24" y="48"/>
                    <a:pt x="24" y="48"/>
                    <a:pt x="30" y="48"/>
                  </a:cubicBezTo>
                  <a:cubicBezTo>
                    <a:pt x="54" y="48"/>
                    <a:pt x="83" y="72"/>
                    <a:pt x="107" y="72"/>
                  </a:cubicBezTo>
                  <a:cubicBezTo>
                    <a:pt x="119" y="72"/>
                    <a:pt x="125" y="78"/>
                    <a:pt x="130" y="78"/>
                  </a:cubicBezTo>
                  <a:cubicBezTo>
                    <a:pt x="154" y="84"/>
                    <a:pt x="166" y="72"/>
                    <a:pt x="190" y="78"/>
                  </a:cubicBezTo>
                  <a:cubicBezTo>
                    <a:pt x="207" y="78"/>
                    <a:pt x="314" y="6"/>
                    <a:pt x="331" y="6"/>
                  </a:cubicBezTo>
                  <a:cubicBezTo>
                    <a:pt x="337" y="12"/>
                    <a:pt x="384" y="0"/>
                    <a:pt x="384" y="0"/>
                  </a:cubicBezTo>
                  <a:cubicBezTo>
                    <a:pt x="379" y="30"/>
                    <a:pt x="290" y="54"/>
                    <a:pt x="290" y="66"/>
                  </a:cubicBezTo>
                  <a:cubicBezTo>
                    <a:pt x="290" y="84"/>
                    <a:pt x="190" y="90"/>
                    <a:pt x="172" y="90"/>
                  </a:cubicBezTo>
                  <a:cubicBezTo>
                    <a:pt x="154" y="90"/>
                    <a:pt x="142" y="96"/>
                    <a:pt x="125" y="90"/>
                  </a:cubicBezTo>
                  <a:cubicBezTo>
                    <a:pt x="95" y="84"/>
                    <a:pt x="65" y="72"/>
                    <a:pt x="30" y="60"/>
                  </a:cubicBezTo>
                  <a:cubicBezTo>
                    <a:pt x="18" y="60"/>
                    <a:pt x="6" y="60"/>
                    <a:pt x="0" y="48"/>
                  </a:cubicBezTo>
                  <a:cubicBezTo>
                    <a:pt x="6" y="48"/>
                    <a:pt x="12" y="48"/>
                    <a:pt x="18" y="48"/>
                  </a:cubicBezTo>
                  <a:cubicBezTo>
                    <a:pt x="18" y="48"/>
                    <a:pt x="18" y="48"/>
                    <a:pt x="18" y="4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 name="Freeform 83"/>
            <p:cNvSpPr>
              <a:spLocks/>
            </p:cNvSpPr>
            <p:nvPr/>
          </p:nvSpPr>
          <p:spPr bwMode="auto">
            <a:xfrm>
              <a:off x="6438900" y="5807076"/>
              <a:ext cx="179388" cy="71438"/>
            </a:xfrm>
            <a:custGeom>
              <a:avLst/>
              <a:gdLst>
                <a:gd name="T0" fmla="*/ 0 w 288"/>
                <a:gd name="T1" fmla="*/ 2147483647 h 112"/>
                <a:gd name="T2" fmla="*/ 2147483647 w 288"/>
                <a:gd name="T3" fmla="*/ 2147483647 h 112"/>
                <a:gd name="T4" fmla="*/ 2147483647 w 288"/>
                <a:gd name="T5" fmla="*/ 2147483647 h 112"/>
                <a:gd name="T6" fmla="*/ 2147483647 w 288"/>
                <a:gd name="T7" fmla="*/ 2147483647 h 112"/>
                <a:gd name="T8" fmla="*/ 2147483647 w 288"/>
                <a:gd name="T9" fmla="*/ 2147483647 h 112"/>
                <a:gd name="T10" fmla="*/ 2147483647 w 288"/>
                <a:gd name="T11" fmla="*/ 2147483647 h 112"/>
                <a:gd name="T12" fmla="*/ 2147483647 w 288"/>
                <a:gd name="T13" fmla="*/ 2147483647 h 112"/>
                <a:gd name="T14" fmla="*/ 2147483647 w 288"/>
                <a:gd name="T15" fmla="*/ 2147483647 h 112"/>
                <a:gd name="T16" fmla="*/ 2147483647 w 288"/>
                <a:gd name="T17" fmla="*/ 2147483647 h 112"/>
                <a:gd name="T18" fmla="*/ 2147483647 w 288"/>
                <a:gd name="T19" fmla="*/ 2147483647 h 112"/>
                <a:gd name="T20" fmla="*/ 0 w 288"/>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8"/>
                <a:gd name="T34" fmla="*/ 0 h 112"/>
                <a:gd name="T35" fmla="*/ 288 w 288"/>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8" h="112">
                  <a:moveTo>
                    <a:pt x="0" y="90"/>
                  </a:moveTo>
                  <a:cubicBezTo>
                    <a:pt x="12" y="90"/>
                    <a:pt x="29" y="96"/>
                    <a:pt x="35" y="90"/>
                  </a:cubicBezTo>
                  <a:cubicBezTo>
                    <a:pt x="41" y="90"/>
                    <a:pt x="47" y="101"/>
                    <a:pt x="52" y="96"/>
                  </a:cubicBezTo>
                  <a:cubicBezTo>
                    <a:pt x="58" y="96"/>
                    <a:pt x="58" y="101"/>
                    <a:pt x="64" y="96"/>
                  </a:cubicBezTo>
                  <a:cubicBezTo>
                    <a:pt x="64" y="96"/>
                    <a:pt x="75" y="96"/>
                    <a:pt x="81" y="96"/>
                  </a:cubicBezTo>
                  <a:cubicBezTo>
                    <a:pt x="87" y="90"/>
                    <a:pt x="93" y="96"/>
                    <a:pt x="93" y="96"/>
                  </a:cubicBezTo>
                  <a:cubicBezTo>
                    <a:pt x="98" y="90"/>
                    <a:pt x="104" y="84"/>
                    <a:pt x="110" y="79"/>
                  </a:cubicBezTo>
                  <a:cubicBezTo>
                    <a:pt x="254" y="0"/>
                    <a:pt x="265" y="51"/>
                    <a:pt x="288" y="28"/>
                  </a:cubicBezTo>
                  <a:cubicBezTo>
                    <a:pt x="271" y="45"/>
                    <a:pt x="156" y="62"/>
                    <a:pt x="139" y="79"/>
                  </a:cubicBezTo>
                  <a:cubicBezTo>
                    <a:pt x="121" y="112"/>
                    <a:pt x="110" y="107"/>
                    <a:pt x="64" y="107"/>
                  </a:cubicBezTo>
                  <a:cubicBezTo>
                    <a:pt x="35" y="107"/>
                    <a:pt x="24" y="84"/>
                    <a:pt x="0" y="9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 name="Freeform 84"/>
            <p:cNvSpPr>
              <a:spLocks/>
            </p:cNvSpPr>
            <p:nvPr/>
          </p:nvSpPr>
          <p:spPr bwMode="auto">
            <a:xfrm>
              <a:off x="6397625" y="5868988"/>
              <a:ext cx="239713" cy="71438"/>
            </a:xfrm>
            <a:custGeom>
              <a:avLst/>
              <a:gdLst>
                <a:gd name="T0" fmla="*/ 0 w 384"/>
                <a:gd name="T1" fmla="*/ 2147483647 h 112"/>
                <a:gd name="T2" fmla="*/ 2147483647 w 384"/>
                <a:gd name="T3" fmla="*/ 2147483647 h 112"/>
                <a:gd name="T4" fmla="*/ 2147483647 w 384"/>
                <a:gd name="T5" fmla="*/ 2147483647 h 112"/>
                <a:gd name="T6" fmla="*/ 2147483647 w 384"/>
                <a:gd name="T7" fmla="*/ 2147483647 h 112"/>
                <a:gd name="T8" fmla="*/ 2147483647 w 384"/>
                <a:gd name="T9" fmla="*/ 2147483647 h 112"/>
                <a:gd name="T10" fmla="*/ 2147483647 w 384"/>
                <a:gd name="T11" fmla="*/ 2147483647 h 112"/>
                <a:gd name="T12" fmla="*/ 2147483647 w 384"/>
                <a:gd name="T13" fmla="*/ 2147483647 h 112"/>
                <a:gd name="T14" fmla="*/ 0 w 384"/>
                <a:gd name="T15" fmla="*/ 2147483647 h 112"/>
                <a:gd name="T16" fmla="*/ 0 w 384"/>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4"/>
                <a:gd name="T28" fmla="*/ 0 h 112"/>
                <a:gd name="T29" fmla="*/ 384 w 38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4" h="112">
                  <a:moveTo>
                    <a:pt x="0" y="7"/>
                  </a:moveTo>
                  <a:cubicBezTo>
                    <a:pt x="24" y="0"/>
                    <a:pt x="41" y="7"/>
                    <a:pt x="59" y="19"/>
                  </a:cubicBezTo>
                  <a:cubicBezTo>
                    <a:pt x="94" y="44"/>
                    <a:pt x="128" y="75"/>
                    <a:pt x="175" y="69"/>
                  </a:cubicBezTo>
                  <a:cubicBezTo>
                    <a:pt x="181" y="69"/>
                    <a:pt x="181" y="69"/>
                    <a:pt x="187" y="69"/>
                  </a:cubicBezTo>
                  <a:cubicBezTo>
                    <a:pt x="210" y="69"/>
                    <a:pt x="361" y="38"/>
                    <a:pt x="384" y="32"/>
                  </a:cubicBezTo>
                  <a:cubicBezTo>
                    <a:pt x="355" y="38"/>
                    <a:pt x="291" y="88"/>
                    <a:pt x="262" y="94"/>
                  </a:cubicBezTo>
                  <a:cubicBezTo>
                    <a:pt x="198" y="112"/>
                    <a:pt x="88" y="50"/>
                    <a:pt x="41" y="13"/>
                  </a:cubicBezTo>
                  <a:cubicBezTo>
                    <a:pt x="30" y="7"/>
                    <a:pt x="12" y="13"/>
                    <a:pt x="0" y="7"/>
                  </a:cubicBezTo>
                  <a:cubicBezTo>
                    <a:pt x="0" y="7"/>
                    <a:pt x="0" y="7"/>
                    <a:pt x="0" y="7"/>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 name="Freeform 85"/>
            <p:cNvSpPr>
              <a:spLocks/>
            </p:cNvSpPr>
            <p:nvPr/>
          </p:nvSpPr>
          <p:spPr bwMode="auto">
            <a:xfrm>
              <a:off x="5738813" y="5281613"/>
              <a:ext cx="109538" cy="163513"/>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18" y="245"/>
                  </a:moveTo>
                  <a:cubicBezTo>
                    <a:pt x="118" y="233"/>
                    <a:pt x="124" y="222"/>
                    <a:pt x="124" y="210"/>
                  </a:cubicBezTo>
                  <a:cubicBezTo>
                    <a:pt x="124" y="210"/>
                    <a:pt x="130" y="204"/>
                    <a:pt x="130" y="204"/>
                  </a:cubicBezTo>
                  <a:cubicBezTo>
                    <a:pt x="130" y="175"/>
                    <a:pt x="153" y="158"/>
                    <a:pt x="165" y="140"/>
                  </a:cubicBezTo>
                  <a:cubicBezTo>
                    <a:pt x="176" y="111"/>
                    <a:pt x="141" y="134"/>
                    <a:pt x="124" y="128"/>
                  </a:cubicBezTo>
                  <a:cubicBezTo>
                    <a:pt x="118" y="128"/>
                    <a:pt x="118" y="123"/>
                    <a:pt x="118" y="123"/>
                  </a:cubicBezTo>
                  <a:cubicBezTo>
                    <a:pt x="153" y="111"/>
                    <a:pt x="176" y="88"/>
                    <a:pt x="165" y="53"/>
                  </a:cubicBezTo>
                  <a:cubicBezTo>
                    <a:pt x="159" y="64"/>
                    <a:pt x="135" y="70"/>
                    <a:pt x="135" y="59"/>
                  </a:cubicBezTo>
                  <a:cubicBezTo>
                    <a:pt x="135" y="47"/>
                    <a:pt x="159" y="41"/>
                    <a:pt x="153" y="24"/>
                  </a:cubicBezTo>
                  <a:cubicBezTo>
                    <a:pt x="153" y="18"/>
                    <a:pt x="159" y="18"/>
                    <a:pt x="159" y="18"/>
                  </a:cubicBezTo>
                  <a:cubicBezTo>
                    <a:pt x="165" y="12"/>
                    <a:pt x="153" y="0"/>
                    <a:pt x="147" y="6"/>
                  </a:cubicBezTo>
                  <a:cubicBezTo>
                    <a:pt x="130" y="18"/>
                    <a:pt x="106" y="0"/>
                    <a:pt x="88" y="18"/>
                  </a:cubicBezTo>
                  <a:cubicBezTo>
                    <a:pt x="71" y="35"/>
                    <a:pt x="88" y="64"/>
                    <a:pt x="77" y="76"/>
                  </a:cubicBezTo>
                  <a:cubicBezTo>
                    <a:pt x="65" y="88"/>
                    <a:pt x="53" y="59"/>
                    <a:pt x="47" y="53"/>
                  </a:cubicBezTo>
                  <a:cubicBezTo>
                    <a:pt x="30" y="47"/>
                    <a:pt x="30" y="88"/>
                    <a:pt x="30" y="99"/>
                  </a:cubicBezTo>
                  <a:cubicBezTo>
                    <a:pt x="30" y="111"/>
                    <a:pt x="42" y="117"/>
                    <a:pt x="47" y="128"/>
                  </a:cubicBezTo>
                  <a:cubicBezTo>
                    <a:pt x="47" y="128"/>
                    <a:pt x="53" y="134"/>
                    <a:pt x="47" y="134"/>
                  </a:cubicBezTo>
                  <a:cubicBezTo>
                    <a:pt x="47" y="140"/>
                    <a:pt x="42" y="140"/>
                    <a:pt x="36" y="134"/>
                  </a:cubicBezTo>
                  <a:cubicBezTo>
                    <a:pt x="24" y="128"/>
                    <a:pt x="6" y="123"/>
                    <a:pt x="6" y="134"/>
                  </a:cubicBezTo>
                  <a:cubicBezTo>
                    <a:pt x="0" y="163"/>
                    <a:pt x="30" y="181"/>
                    <a:pt x="53" y="192"/>
                  </a:cubicBezTo>
                  <a:cubicBezTo>
                    <a:pt x="59" y="192"/>
                    <a:pt x="65" y="204"/>
                    <a:pt x="71" y="216"/>
                  </a:cubicBezTo>
                  <a:cubicBezTo>
                    <a:pt x="77" y="222"/>
                    <a:pt x="100" y="227"/>
                    <a:pt x="100" y="245"/>
                  </a:cubicBezTo>
                  <a:cubicBezTo>
                    <a:pt x="106" y="245"/>
                    <a:pt x="106" y="245"/>
                    <a:pt x="106" y="245"/>
                  </a:cubicBezTo>
                  <a:cubicBezTo>
                    <a:pt x="106" y="251"/>
                    <a:pt x="112" y="256"/>
                    <a:pt x="112" y="256"/>
                  </a:cubicBezTo>
                  <a:cubicBezTo>
                    <a:pt x="118" y="256"/>
                    <a:pt x="112" y="251"/>
                    <a:pt x="118" y="245"/>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 name="Freeform 86"/>
            <p:cNvSpPr>
              <a:spLocks/>
            </p:cNvSpPr>
            <p:nvPr/>
          </p:nvSpPr>
          <p:spPr bwMode="auto">
            <a:xfrm>
              <a:off x="5738813" y="5281613"/>
              <a:ext cx="100013" cy="163513"/>
            </a:xfrm>
            <a:custGeom>
              <a:avLst/>
              <a:gdLst>
                <a:gd name="T0" fmla="*/ 2147483647 w 160"/>
                <a:gd name="T1" fmla="*/ 2147483647 h 256"/>
                <a:gd name="T2" fmla="*/ 2147483647 w 160"/>
                <a:gd name="T3" fmla="*/ 2147483647 h 256"/>
                <a:gd name="T4" fmla="*/ 2147483647 w 160"/>
                <a:gd name="T5" fmla="*/ 2147483647 h 256"/>
                <a:gd name="T6" fmla="*/ 2147483647 w 160"/>
                <a:gd name="T7" fmla="*/ 2147483647 h 256"/>
                <a:gd name="T8" fmla="*/ 2147483647 w 160"/>
                <a:gd name="T9" fmla="*/ 2147483647 h 256"/>
                <a:gd name="T10" fmla="*/ 2147483647 w 160"/>
                <a:gd name="T11" fmla="*/ 2147483647 h 256"/>
                <a:gd name="T12" fmla="*/ 2147483647 w 160"/>
                <a:gd name="T13" fmla="*/ 2147483647 h 256"/>
                <a:gd name="T14" fmla="*/ 2147483647 w 160"/>
                <a:gd name="T15" fmla="*/ 2147483647 h 256"/>
                <a:gd name="T16" fmla="*/ 2147483647 w 160"/>
                <a:gd name="T17" fmla="*/ 2147483647 h 256"/>
                <a:gd name="T18" fmla="*/ 2147483647 w 160"/>
                <a:gd name="T19" fmla="*/ 2147483647 h 256"/>
                <a:gd name="T20" fmla="*/ 2147483647 w 160"/>
                <a:gd name="T21" fmla="*/ 2147483647 h 256"/>
                <a:gd name="T22" fmla="*/ 2147483647 w 160"/>
                <a:gd name="T23" fmla="*/ 2147483647 h 256"/>
                <a:gd name="T24" fmla="*/ 2147483647 w 160"/>
                <a:gd name="T25" fmla="*/ 2147483647 h 256"/>
                <a:gd name="T26" fmla="*/ 2147483647 w 160"/>
                <a:gd name="T27" fmla="*/ 2147483647 h 256"/>
                <a:gd name="T28" fmla="*/ 2147483647 w 160"/>
                <a:gd name="T29" fmla="*/ 2147483647 h 256"/>
                <a:gd name="T30" fmla="*/ 2147483647 w 160"/>
                <a:gd name="T31" fmla="*/ 2147483647 h 256"/>
                <a:gd name="T32" fmla="*/ 2147483647 w 160"/>
                <a:gd name="T33" fmla="*/ 2147483647 h 256"/>
                <a:gd name="T34" fmla="*/ 2147483647 w 160"/>
                <a:gd name="T35" fmla="*/ 2147483647 h 256"/>
                <a:gd name="T36" fmla="*/ 2147483647 w 160"/>
                <a:gd name="T37" fmla="*/ 2147483647 h 256"/>
                <a:gd name="T38" fmla="*/ 2147483647 w 160"/>
                <a:gd name="T39" fmla="*/ 2147483647 h 256"/>
                <a:gd name="T40" fmla="*/ 2147483647 w 160"/>
                <a:gd name="T41" fmla="*/ 2147483647 h 256"/>
                <a:gd name="T42" fmla="*/ 2147483647 w 160"/>
                <a:gd name="T43" fmla="*/ 2147483647 h 256"/>
                <a:gd name="T44" fmla="*/ 2147483647 w 160"/>
                <a:gd name="T45" fmla="*/ 2147483647 h 256"/>
                <a:gd name="T46" fmla="*/ 2147483647 w 160"/>
                <a:gd name="T47" fmla="*/ 2147483647 h 256"/>
                <a:gd name="T48" fmla="*/ 2147483647 w 160"/>
                <a:gd name="T49" fmla="*/ 2147483647 h 256"/>
                <a:gd name="T50" fmla="*/ 2147483647 w 160"/>
                <a:gd name="T51" fmla="*/ 2147483647 h 256"/>
                <a:gd name="T52" fmla="*/ 2147483647 w 160"/>
                <a:gd name="T53" fmla="*/ 2147483647 h 256"/>
                <a:gd name="T54" fmla="*/ 2147483647 w 160"/>
                <a:gd name="T55" fmla="*/ 2147483647 h 256"/>
                <a:gd name="T56" fmla="*/ 2147483647 w 160"/>
                <a:gd name="T57" fmla="*/ 2147483647 h 256"/>
                <a:gd name="T58" fmla="*/ 2147483647 w 160"/>
                <a:gd name="T59" fmla="*/ 2147483647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0"/>
                <a:gd name="T91" fmla="*/ 0 h 256"/>
                <a:gd name="T92" fmla="*/ 160 w 160"/>
                <a:gd name="T93" fmla="*/ 256 h 2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0" h="256">
                  <a:moveTo>
                    <a:pt x="109" y="256"/>
                  </a:moveTo>
                  <a:cubicBezTo>
                    <a:pt x="115" y="256"/>
                    <a:pt x="103" y="245"/>
                    <a:pt x="103" y="245"/>
                  </a:cubicBezTo>
                  <a:cubicBezTo>
                    <a:pt x="103" y="245"/>
                    <a:pt x="103" y="245"/>
                    <a:pt x="98" y="245"/>
                  </a:cubicBezTo>
                  <a:cubicBezTo>
                    <a:pt x="98" y="227"/>
                    <a:pt x="75" y="222"/>
                    <a:pt x="69" y="216"/>
                  </a:cubicBezTo>
                  <a:cubicBezTo>
                    <a:pt x="63" y="204"/>
                    <a:pt x="58" y="192"/>
                    <a:pt x="52" y="192"/>
                  </a:cubicBezTo>
                  <a:cubicBezTo>
                    <a:pt x="29" y="181"/>
                    <a:pt x="0" y="163"/>
                    <a:pt x="6" y="134"/>
                  </a:cubicBezTo>
                  <a:cubicBezTo>
                    <a:pt x="6" y="123"/>
                    <a:pt x="23" y="128"/>
                    <a:pt x="35" y="134"/>
                  </a:cubicBezTo>
                  <a:cubicBezTo>
                    <a:pt x="40" y="140"/>
                    <a:pt x="46" y="140"/>
                    <a:pt x="46" y="134"/>
                  </a:cubicBezTo>
                  <a:cubicBezTo>
                    <a:pt x="52" y="134"/>
                    <a:pt x="46" y="128"/>
                    <a:pt x="46" y="128"/>
                  </a:cubicBezTo>
                  <a:cubicBezTo>
                    <a:pt x="40" y="117"/>
                    <a:pt x="29" y="111"/>
                    <a:pt x="29" y="99"/>
                  </a:cubicBezTo>
                  <a:cubicBezTo>
                    <a:pt x="29" y="88"/>
                    <a:pt x="29" y="47"/>
                    <a:pt x="46" y="53"/>
                  </a:cubicBezTo>
                  <a:cubicBezTo>
                    <a:pt x="52" y="59"/>
                    <a:pt x="63" y="88"/>
                    <a:pt x="75" y="76"/>
                  </a:cubicBezTo>
                  <a:cubicBezTo>
                    <a:pt x="86" y="64"/>
                    <a:pt x="69" y="35"/>
                    <a:pt x="86" y="18"/>
                  </a:cubicBezTo>
                  <a:cubicBezTo>
                    <a:pt x="103" y="0"/>
                    <a:pt x="126" y="18"/>
                    <a:pt x="143" y="6"/>
                  </a:cubicBezTo>
                  <a:cubicBezTo>
                    <a:pt x="149" y="0"/>
                    <a:pt x="160" y="12"/>
                    <a:pt x="155" y="18"/>
                  </a:cubicBezTo>
                  <a:cubicBezTo>
                    <a:pt x="155" y="18"/>
                    <a:pt x="126" y="30"/>
                    <a:pt x="126" y="53"/>
                  </a:cubicBezTo>
                  <a:cubicBezTo>
                    <a:pt x="126" y="30"/>
                    <a:pt x="109" y="12"/>
                    <a:pt x="98" y="24"/>
                  </a:cubicBezTo>
                  <a:cubicBezTo>
                    <a:pt x="75" y="41"/>
                    <a:pt x="98" y="82"/>
                    <a:pt x="86" y="111"/>
                  </a:cubicBezTo>
                  <a:cubicBezTo>
                    <a:pt x="86" y="111"/>
                    <a:pt x="80" y="105"/>
                    <a:pt x="80" y="105"/>
                  </a:cubicBezTo>
                  <a:cubicBezTo>
                    <a:pt x="75" y="99"/>
                    <a:pt x="75" y="94"/>
                    <a:pt x="75" y="94"/>
                  </a:cubicBezTo>
                  <a:cubicBezTo>
                    <a:pt x="58" y="88"/>
                    <a:pt x="63" y="82"/>
                    <a:pt x="46" y="82"/>
                  </a:cubicBezTo>
                  <a:cubicBezTo>
                    <a:pt x="35" y="82"/>
                    <a:pt x="35" y="88"/>
                    <a:pt x="40" y="94"/>
                  </a:cubicBezTo>
                  <a:cubicBezTo>
                    <a:pt x="46" y="117"/>
                    <a:pt x="86" y="146"/>
                    <a:pt x="80" y="163"/>
                  </a:cubicBezTo>
                  <a:cubicBezTo>
                    <a:pt x="75" y="181"/>
                    <a:pt x="29" y="140"/>
                    <a:pt x="12" y="134"/>
                  </a:cubicBezTo>
                  <a:cubicBezTo>
                    <a:pt x="6" y="158"/>
                    <a:pt x="35" y="158"/>
                    <a:pt x="52" y="175"/>
                  </a:cubicBezTo>
                  <a:cubicBezTo>
                    <a:pt x="58" y="181"/>
                    <a:pt x="75" y="187"/>
                    <a:pt x="86" y="192"/>
                  </a:cubicBezTo>
                  <a:cubicBezTo>
                    <a:pt x="92" y="198"/>
                    <a:pt x="69" y="210"/>
                    <a:pt x="75" y="210"/>
                  </a:cubicBezTo>
                  <a:cubicBezTo>
                    <a:pt x="75" y="210"/>
                    <a:pt x="86" y="210"/>
                    <a:pt x="92" y="210"/>
                  </a:cubicBezTo>
                  <a:cubicBezTo>
                    <a:pt x="92" y="216"/>
                    <a:pt x="86" y="216"/>
                    <a:pt x="80" y="222"/>
                  </a:cubicBezTo>
                  <a:cubicBezTo>
                    <a:pt x="80" y="227"/>
                    <a:pt x="120" y="256"/>
                    <a:pt x="109" y="256"/>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 name="Freeform 87"/>
            <p:cNvSpPr>
              <a:spLocks/>
            </p:cNvSpPr>
            <p:nvPr/>
          </p:nvSpPr>
          <p:spPr bwMode="auto">
            <a:xfrm>
              <a:off x="5768975" y="5281613"/>
              <a:ext cx="79375" cy="163513"/>
            </a:xfrm>
            <a:custGeom>
              <a:avLst/>
              <a:gdLst>
                <a:gd name="T0" fmla="*/ 2147483647 w 128"/>
                <a:gd name="T1" fmla="*/ 2147483647 h 256"/>
                <a:gd name="T2" fmla="*/ 2147483647 w 128"/>
                <a:gd name="T3" fmla="*/ 2147483647 h 256"/>
                <a:gd name="T4" fmla="*/ 2147483647 w 128"/>
                <a:gd name="T5" fmla="*/ 2147483647 h 256"/>
                <a:gd name="T6" fmla="*/ 2147483647 w 128"/>
                <a:gd name="T7" fmla="*/ 2147483647 h 256"/>
                <a:gd name="T8" fmla="*/ 2147483647 w 128"/>
                <a:gd name="T9" fmla="*/ 2147483647 h 256"/>
                <a:gd name="T10" fmla="*/ 2147483647 w 128"/>
                <a:gd name="T11" fmla="*/ 2147483647 h 256"/>
                <a:gd name="T12" fmla="*/ 2147483647 w 128"/>
                <a:gd name="T13" fmla="*/ 2147483647 h 256"/>
                <a:gd name="T14" fmla="*/ 2147483647 w 128"/>
                <a:gd name="T15" fmla="*/ 2147483647 h 256"/>
                <a:gd name="T16" fmla="*/ 2147483647 w 128"/>
                <a:gd name="T17" fmla="*/ 2147483647 h 256"/>
                <a:gd name="T18" fmla="*/ 2147483647 w 128"/>
                <a:gd name="T19" fmla="*/ 2147483647 h 256"/>
                <a:gd name="T20" fmla="*/ 2147483647 w 128"/>
                <a:gd name="T21" fmla="*/ 2147483647 h 256"/>
                <a:gd name="T22" fmla="*/ 2147483647 w 128"/>
                <a:gd name="T23" fmla="*/ 0 h 256"/>
                <a:gd name="T24" fmla="*/ 2147483647 w 128"/>
                <a:gd name="T25" fmla="*/ 2147483647 h 256"/>
                <a:gd name="T26" fmla="*/ 2147483647 w 128"/>
                <a:gd name="T27" fmla="*/ 2147483647 h 256"/>
                <a:gd name="T28" fmla="*/ 2147483647 w 128"/>
                <a:gd name="T29" fmla="*/ 2147483647 h 256"/>
                <a:gd name="T30" fmla="*/ 2147483647 w 128"/>
                <a:gd name="T31" fmla="*/ 2147483647 h 256"/>
                <a:gd name="T32" fmla="*/ 2147483647 w 128"/>
                <a:gd name="T33" fmla="*/ 2147483647 h 256"/>
                <a:gd name="T34" fmla="*/ 2147483647 w 128"/>
                <a:gd name="T35" fmla="*/ 2147483647 h 256"/>
                <a:gd name="T36" fmla="*/ 2147483647 w 128"/>
                <a:gd name="T37" fmla="*/ 214748364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56"/>
                <a:gd name="T59" fmla="*/ 128 w 128"/>
                <a:gd name="T60" fmla="*/ 256 h 2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56">
                  <a:moveTo>
                    <a:pt x="58" y="256"/>
                  </a:moveTo>
                  <a:cubicBezTo>
                    <a:pt x="64" y="256"/>
                    <a:pt x="58" y="250"/>
                    <a:pt x="64" y="244"/>
                  </a:cubicBezTo>
                  <a:cubicBezTo>
                    <a:pt x="64" y="232"/>
                    <a:pt x="71" y="220"/>
                    <a:pt x="71" y="208"/>
                  </a:cubicBezTo>
                  <a:cubicBezTo>
                    <a:pt x="71" y="208"/>
                    <a:pt x="77" y="202"/>
                    <a:pt x="77" y="202"/>
                  </a:cubicBezTo>
                  <a:cubicBezTo>
                    <a:pt x="77" y="171"/>
                    <a:pt x="103" y="153"/>
                    <a:pt x="116" y="135"/>
                  </a:cubicBezTo>
                  <a:cubicBezTo>
                    <a:pt x="128" y="104"/>
                    <a:pt x="90" y="128"/>
                    <a:pt x="71" y="122"/>
                  </a:cubicBezTo>
                  <a:cubicBezTo>
                    <a:pt x="64" y="122"/>
                    <a:pt x="64" y="116"/>
                    <a:pt x="64" y="116"/>
                  </a:cubicBezTo>
                  <a:cubicBezTo>
                    <a:pt x="103" y="104"/>
                    <a:pt x="128" y="80"/>
                    <a:pt x="116" y="43"/>
                  </a:cubicBezTo>
                  <a:cubicBezTo>
                    <a:pt x="109" y="55"/>
                    <a:pt x="84" y="61"/>
                    <a:pt x="84" y="49"/>
                  </a:cubicBezTo>
                  <a:cubicBezTo>
                    <a:pt x="84" y="37"/>
                    <a:pt x="109" y="31"/>
                    <a:pt x="103" y="13"/>
                  </a:cubicBezTo>
                  <a:cubicBezTo>
                    <a:pt x="103" y="7"/>
                    <a:pt x="109" y="7"/>
                    <a:pt x="109" y="7"/>
                  </a:cubicBezTo>
                  <a:cubicBezTo>
                    <a:pt x="109" y="0"/>
                    <a:pt x="109" y="0"/>
                    <a:pt x="109" y="0"/>
                  </a:cubicBezTo>
                  <a:cubicBezTo>
                    <a:pt x="84" y="19"/>
                    <a:pt x="64" y="43"/>
                    <a:pt x="64" y="68"/>
                  </a:cubicBezTo>
                  <a:cubicBezTo>
                    <a:pt x="58" y="80"/>
                    <a:pt x="103" y="55"/>
                    <a:pt x="109" y="68"/>
                  </a:cubicBezTo>
                  <a:cubicBezTo>
                    <a:pt x="116" y="80"/>
                    <a:pt x="90" y="80"/>
                    <a:pt x="71" y="86"/>
                  </a:cubicBezTo>
                  <a:cubicBezTo>
                    <a:pt x="0" y="98"/>
                    <a:pt x="26" y="141"/>
                    <a:pt x="32" y="147"/>
                  </a:cubicBezTo>
                  <a:cubicBezTo>
                    <a:pt x="45" y="153"/>
                    <a:pt x="84" y="141"/>
                    <a:pt x="103" y="135"/>
                  </a:cubicBezTo>
                  <a:cubicBezTo>
                    <a:pt x="32" y="177"/>
                    <a:pt x="45" y="214"/>
                    <a:pt x="58" y="256"/>
                  </a:cubicBezTo>
                  <a:cubicBezTo>
                    <a:pt x="58" y="256"/>
                    <a:pt x="58" y="256"/>
                    <a:pt x="58" y="256"/>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 name="Freeform 88"/>
            <p:cNvSpPr>
              <a:spLocks noEditPoints="1"/>
            </p:cNvSpPr>
            <p:nvPr/>
          </p:nvSpPr>
          <p:spPr bwMode="auto">
            <a:xfrm>
              <a:off x="5749925" y="5294313"/>
              <a:ext cx="98425" cy="158750"/>
            </a:xfrm>
            <a:custGeom>
              <a:avLst/>
              <a:gdLst>
                <a:gd name="T0" fmla="*/ 2147483647 w 156"/>
                <a:gd name="T1" fmla="*/ 2147483647 h 247"/>
                <a:gd name="T2" fmla="*/ 2147483647 w 156"/>
                <a:gd name="T3" fmla="*/ 2147483647 h 247"/>
                <a:gd name="T4" fmla="*/ 2147483647 w 156"/>
                <a:gd name="T5" fmla="*/ 2147483647 h 247"/>
                <a:gd name="T6" fmla="*/ 2147483647 w 156"/>
                <a:gd name="T7" fmla="*/ 2147483647 h 247"/>
                <a:gd name="T8" fmla="*/ 2147483647 w 156"/>
                <a:gd name="T9" fmla="*/ 2147483647 h 247"/>
                <a:gd name="T10" fmla="*/ 2147483647 w 156"/>
                <a:gd name="T11" fmla="*/ 2147483647 h 247"/>
                <a:gd name="T12" fmla="*/ 2147483647 w 156"/>
                <a:gd name="T13" fmla="*/ 2147483647 h 247"/>
                <a:gd name="T14" fmla="*/ 2147483647 w 156"/>
                <a:gd name="T15" fmla="*/ 2147483647 h 247"/>
                <a:gd name="T16" fmla="*/ 2147483647 w 156"/>
                <a:gd name="T17" fmla="*/ 2147483647 h 247"/>
                <a:gd name="T18" fmla="*/ 2147483647 w 156"/>
                <a:gd name="T19" fmla="*/ 2147483647 h 247"/>
                <a:gd name="T20" fmla="*/ 2147483647 w 156"/>
                <a:gd name="T21" fmla="*/ 2147483647 h 247"/>
                <a:gd name="T22" fmla="*/ 2147483647 w 156"/>
                <a:gd name="T23" fmla="*/ 2147483647 h 247"/>
                <a:gd name="T24" fmla="*/ 2147483647 w 156"/>
                <a:gd name="T25" fmla="*/ 2147483647 h 247"/>
                <a:gd name="T26" fmla="*/ 2147483647 w 156"/>
                <a:gd name="T27" fmla="*/ 2147483647 h 247"/>
                <a:gd name="T28" fmla="*/ 2147483647 w 156"/>
                <a:gd name="T29" fmla="*/ 2147483647 h 247"/>
                <a:gd name="T30" fmla="*/ 2147483647 w 156"/>
                <a:gd name="T31" fmla="*/ 2147483647 h 247"/>
                <a:gd name="T32" fmla="*/ 2147483647 w 156"/>
                <a:gd name="T33" fmla="*/ 2147483647 h 247"/>
                <a:gd name="T34" fmla="*/ 2147483647 w 156"/>
                <a:gd name="T35" fmla="*/ 2147483647 h 247"/>
                <a:gd name="T36" fmla="*/ 0 w 156"/>
                <a:gd name="T37" fmla="*/ 2147483647 h 247"/>
                <a:gd name="T38" fmla="*/ 2147483647 w 156"/>
                <a:gd name="T39" fmla="*/ 2147483647 h 247"/>
                <a:gd name="T40" fmla="*/ 2147483647 w 156"/>
                <a:gd name="T41" fmla="*/ 2147483647 h 247"/>
                <a:gd name="T42" fmla="*/ 2147483647 w 156"/>
                <a:gd name="T43" fmla="*/ 2147483647 h 247"/>
                <a:gd name="T44" fmla="*/ 2147483647 w 156"/>
                <a:gd name="T45" fmla="*/ 2147483647 h 247"/>
                <a:gd name="T46" fmla="*/ 2147483647 w 156"/>
                <a:gd name="T47" fmla="*/ 2147483647 h 247"/>
                <a:gd name="T48" fmla="*/ 2147483647 w 156"/>
                <a:gd name="T49" fmla="*/ 2147483647 h 247"/>
                <a:gd name="T50" fmla="*/ 2147483647 w 156"/>
                <a:gd name="T51" fmla="*/ 2147483647 h 247"/>
                <a:gd name="T52" fmla="*/ 2147483647 w 156"/>
                <a:gd name="T53" fmla="*/ 2147483647 h 247"/>
                <a:gd name="T54" fmla="*/ 2147483647 w 156"/>
                <a:gd name="T55" fmla="*/ 2147483647 h 247"/>
                <a:gd name="T56" fmla="*/ 2147483647 w 156"/>
                <a:gd name="T57" fmla="*/ 2147483647 h 247"/>
                <a:gd name="T58" fmla="*/ 2147483647 w 156"/>
                <a:gd name="T59" fmla="*/ 2147483647 h 247"/>
                <a:gd name="T60" fmla="*/ 2147483647 w 156"/>
                <a:gd name="T61" fmla="*/ 2147483647 h 247"/>
                <a:gd name="T62" fmla="*/ 2147483647 w 156"/>
                <a:gd name="T63" fmla="*/ 2147483647 h 247"/>
                <a:gd name="T64" fmla="*/ 2147483647 w 156"/>
                <a:gd name="T65" fmla="*/ 2147483647 h 247"/>
                <a:gd name="T66" fmla="*/ 2147483647 w 156"/>
                <a:gd name="T67" fmla="*/ 2147483647 h 247"/>
                <a:gd name="T68" fmla="*/ 2147483647 w 156"/>
                <a:gd name="T69" fmla="*/ 2147483647 h 247"/>
                <a:gd name="T70" fmla="*/ 2147483647 w 156"/>
                <a:gd name="T71" fmla="*/ 2147483647 h 247"/>
                <a:gd name="T72" fmla="*/ 2147483647 w 156"/>
                <a:gd name="T73" fmla="*/ 2147483647 h 247"/>
                <a:gd name="T74" fmla="*/ 2147483647 w 156"/>
                <a:gd name="T75" fmla="*/ 2147483647 h 247"/>
                <a:gd name="T76" fmla="*/ 2147483647 w 156"/>
                <a:gd name="T77" fmla="*/ 2147483647 h 247"/>
                <a:gd name="T78" fmla="*/ 2147483647 w 156"/>
                <a:gd name="T79" fmla="*/ 2147483647 h 247"/>
                <a:gd name="T80" fmla="*/ 2147483647 w 156"/>
                <a:gd name="T81" fmla="*/ 2147483647 h 247"/>
                <a:gd name="T82" fmla="*/ 2147483647 w 156"/>
                <a:gd name="T83" fmla="*/ 2147483647 h 247"/>
                <a:gd name="T84" fmla="*/ 2147483647 w 156"/>
                <a:gd name="T85" fmla="*/ 0 h 2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247"/>
                <a:gd name="T131" fmla="*/ 156 w 156"/>
                <a:gd name="T132" fmla="*/ 247 h 2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247">
                  <a:moveTo>
                    <a:pt x="86" y="81"/>
                  </a:moveTo>
                  <a:lnTo>
                    <a:pt x="91" y="82"/>
                  </a:lnTo>
                  <a:lnTo>
                    <a:pt x="89" y="81"/>
                  </a:lnTo>
                  <a:lnTo>
                    <a:pt x="103" y="80"/>
                  </a:lnTo>
                  <a:lnTo>
                    <a:pt x="100" y="81"/>
                  </a:lnTo>
                  <a:lnTo>
                    <a:pt x="121" y="71"/>
                  </a:lnTo>
                  <a:lnTo>
                    <a:pt x="119" y="73"/>
                  </a:lnTo>
                  <a:lnTo>
                    <a:pt x="145" y="47"/>
                  </a:lnTo>
                  <a:lnTo>
                    <a:pt x="156" y="58"/>
                  </a:lnTo>
                  <a:lnTo>
                    <a:pt x="130" y="84"/>
                  </a:lnTo>
                  <a:cubicBezTo>
                    <a:pt x="129" y="85"/>
                    <a:pt x="129" y="85"/>
                    <a:pt x="128" y="86"/>
                  </a:cubicBezTo>
                  <a:lnTo>
                    <a:pt x="107" y="96"/>
                  </a:lnTo>
                  <a:cubicBezTo>
                    <a:pt x="106" y="96"/>
                    <a:pt x="105" y="96"/>
                    <a:pt x="104" y="96"/>
                  </a:cubicBezTo>
                  <a:lnTo>
                    <a:pt x="90" y="97"/>
                  </a:lnTo>
                  <a:cubicBezTo>
                    <a:pt x="89" y="98"/>
                    <a:pt x="89" y="97"/>
                    <a:pt x="88" y="97"/>
                  </a:cubicBezTo>
                  <a:lnTo>
                    <a:pt x="83" y="96"/>
                  </a:lnTo>
                  <a:lnTo>
                    <a:pt x="86" y="81"/>
                  </a:lnTo>
                  <a:close/>
                  <a:moveTo>
                    <a:pt x="77" y="147"/>
                  </a:moveTo>
                  <a:lnTo>
                    <a:pt x="85" y="145"/>
                  </a:lnTo>
                  <a:lnTo>
                    <a:pt x="103" y="139"/>
                  </a:lnTo>
                  <a:lnTo>
                    <a:pt x="124" y="129"/>
                  </a:lnTo>
                  <a:lnTo>
                    <a:pt x="123" y="130"/>
                  </a:lnTo>
                  <a:lnTo>
                    <a:pt x="141" y="118"/>
                  </a:lnTo>
                  <a:lnTo>
                    <a:pt x="150" y="131"/>
                  </a:lnTo>
                  <a:lnTo>
                    <a:pt x="132" y="143"/>
                  </a:lnTo>
                  <a:cubicBezTo>
                    <a:pt x="132" y="143"/>
                    <a:pt x="131" y="144"/>
                    <a:pt x="131" y="144"/>
                  </a:cubicBezTo>
                  <a:lnTo>
                    <a:pt x="108" y="154"/>
                  </a:lnTo>
                  <a:lnTo>
                    <a:pt x="88" y="160"/>
                  </a:lnTo>
                  <a:lnTo>
                    <a:pt x="80" y="162"/>
                  </a:lnTo>
                  <a:lnTo>
                    <a:pt x="77" y="147"/>
                  </a:lnTo>
                  <a:close/>
                  <a:moveTo>
                    <a:pt x="76" y="186"/>
                  </a:moveTo>
                  <a:lnTo>
                    <a:pt x="66" y="183"/>
                  </a:lnTo>
                  <a:cubicBezTo>
                    <a:pt x="66" y="183"/>
                    <a:pt x="65" y="183"/>
                    <a:pt x="65" y="183"/>
                  </a:cubicBezTo>
                  <a:lnTo>
                    <a:pt x="44" y="173"/>
                  </a:lnTo>
                  <a:cubicBezTo>
                    <a:pt x="44" y="173"/>
                    <a:pt x="43" y="172"/>
                    <a:pt x="43" y="172"/>
                  </a:cubicBezTo>
                  <a:lnTo>
                    <a:pt x="18" y="155"/>
                  </a:lnTo>
                  <a:cubicBezTo>
                    <a:pt x="17" y="155"/>
                    <a:pt x="16" y="154"/>
                    <a:pt x="16" y="153"/>
                  </a:cubicBezTo>
                  <a:lnTo>
                    <a:pt x="0" y="129"/>
                  </a:lnTo>
                  <a:lnTo>
                    <a:pt x="13" y="120"/>
                  </a:lnTo>
                  <a:lnTo>
                    <a:pt x="29" y="144"/>
                  </a:lnTo>
                  <a:lnTo>
                    <a:pt x="27" y="142"/>
                  </a:lnTo>
                  <a:lnTo>
                    <a:pt x="52" y="159"/>
                  </a:lnTo>
                  <a:lnTo>
                    <a:pt x="51" y="158"/>
                  </a:lnTo>
                  <a:lnTo>
                    <a:pt x="72" y="168"/>
                  </a:lnTo>
                  <a:lnTo>
                    <a:pt x="71" y="168"/>
                  </a:lnTo>
                  <a:lnTo>
                    <a:pt x="81" y="171"/>
                  </a:lnTo>
                  <a:lnTo>
                    <a:pt x="76" y="186"/>
                  </a:lnTo>
                  <a:close/>
                  <a:moveTo>
                    <a:pt x="73" y="125"/>
                  </a:moveTo>
                  <a:lnTo>
                    <a:pt x="66" y="119"/>
                  </a:lnTo>
                  <a:lnTo>
                    <a:pt x="51" y="104"/>
                  </a:lnTo>
                  <a:lnTo>
                    <a:pt x="35" y="86"/>
                  </a:lnTo>
                  <a:cubicBezTo>
                    <a:pt x="35" y="85"/>
                    <a:pt x="34" y="84"/>
                    <a:pt x="34" y="84"/>
                  </a:cubicBezTo>
                  <a:lnTo>
                    <a:pt x="27" y="68"/>
                  </a:lnTo>
                  <a:lnTo>
                    <a:pt x="42" y="61"/>
                  </a:lnTo>
                  <a:lnTo>
                    <a:pt x="49" y="77"/>
                  </a:lnTo>
                  <a:lnTo>
                    <a:pt x="48" y="75"/>
                  </a:lnTo>
                  <a:lnTo>
                    <a:pt x="62" y="93"/>
                  </a:lnTo>
                  <a:lnTo>
                    <a:pt x="77" y="106"/>
                  </a:lnTo>
                  <a:lnTo>
                    <a:pt x="84" y="112"/>
                  </a:lnTo>
                  <a:lnTo>
                    <a:pt x="73" y="125"/>
                  </a:lnTo>
                  <a:close/>
                  <a:moveTo>
                    <a:pt x="130" y="9"/>
                  </a:moveTo>
                  <a:lnTo>
                    <a:pt x="127" y="13"/>
                  </a:lnTo>
                  <a:lnTo>
                    <a:pt x="118" y="25"/>
                  </a:lnTo>
                  <a:lnTo>
                    <a:pt x="107" y="44"/>
                  </a:lnTo>
                  <a:lnTo>
                    <a:pt x="97" y="71"/>
                  </a:lnTo>
                  <a:lnTo>
                    <a:pt x="97" y="70"/>
                  </a:lnTo>
                  <a:lnTo>
                    <a:pt x="89" y="104"/>
                  </a:lnTo>
                  <a:lnTo>
                    <a:pt x="89" y="103"/>
                  </a:lnTo>
                  <a:lnTo>
                    <a:pt x="87" y="144"/>
                  </a:lnTo>
                  <a:lnTo>
                    <a:pt x="87" y="143"/>
                  </a:lnTo>
                  <a:lnTo>
                    <a:pt x="92" y="191"/>
                  </a:lnTo>
                  <a:lnTo>
                    <a:pt x="92" y="189"/>
                  </a:lnTo>
                  <a:lnTo>
                    <a:pt x="109" y="242"/>
                  </a:lnTo>
                  <a:lnTo>
                    <a:pt x="94" y="247"/>
                  </a:lnTo>
                  <a:lnTo>
                    <a:pt x="77" y="194"/>
                  </a:lnTo>
                  <a:cubicBezTo>
                    <a:pt x="77" y="193"/>
                    <a:pt x="77" y="193"/>
                    <a:pt x="76" y="192"/>
                  </a:cubicBezTo>
                  <a:lnTo>
                    <a:pt x="71" y="144"/>
                  </a:lnTo>
                  <a:cubicBezTo>
                    <a:pt x="71" y="144"/>
                    <a:pt x="71" y="143"/>
                    <a:pt x="71" y="143"/>
                  </a:cubicBezTo>
                  <a:lnTo>
                    <a:pt x="73" y="102"/>
                  </a:lnTo>
                  <a:cubicBezTo>
                    <a:pt x="73" y="102"/>
                    <a:pt x="74" y="101"/>
                    <a:pt x="74" y="101"/>
                  </a:cubicBezTo>
                  <a:lnTo>
                    <a:pt x="82" y="67"/>
                  </a:lnTo>
                  <a:cubicBezTo>
                    <a:pt x="82" y="66"/>
                    <a:pt x="82" y="66"/>
                    <a:pt x="82" y="66"/>
                  </a:cubicBezTo>
                  <a:lnTo>
                    <a:pt x="93" y="37"/>
                  </a:lnTo>
                  <a:lnTo>
                    <a:pt x="105" y="16"/>
                  </a:lnTo>
                  <a:lnTo>
                    <a:pt x="114" y="4"/>
                  </a:lnTo>
                  <a:lnTo>
                    <a:pt x="117" y="0"/>
                  </a:lnTo>
                  <a:lnTo>
                    <a:pt x="130" y="9"/>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7" name="Freeform 89"/>
            <p:cNvSpPr>
              <a:spLocks/>
            </p:cNvSpPr>
            <p:nvPr/>
          </p:nvSpPr>
          <p:spPr bwMode="auto">
            <a:xfrm>
              <a:off x="5789613" y="5497513"/>
              <a:ext cx="109538" cy="165100"/>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71" y="238"/>
                  </a:moveTo>
                  <a:cubicBezTo>
                    <a:pt x="165" y="226"/>
                    <a:pt x="165" y="220"/>
                    <a:pt x="165" y="208"/>
                  </a:cubicBezTo>
                  <a:cubicBezTo>
                    <a:pt x="165" y="202"/>
                    <a:pt x="159" y="196"/>
                    <a:pt x="165" y="196"/>
                  </a:cubicBezTo>
                  <a:cubicBezTo>
                    <a:pt x="142" y="171"/>
                    <a:pt x="159" y="141"/>
                    <a:pt x="154" y="116"/>
                  </a:cubicBezTo>
                  <a:cubicBezTo>
                    <a:pt x="154" y="86"/>
                    <a:pt x="131" y="128"/>
                    <a:pt x="114" y="135"/>
                  </a:cubicBezTo>
                  <a:cubicBezTo>
                    <a:pt x="114" y="135"/>
                    <a:pt x="114" y="128"/>
                    <a:pt x="114" y="128"/>
                  </a:cubicBezTo>
                  <a:cubicBezTo>
                    <a:pt x="137" y="104"/>
                    <a:pt x="142" y="68"/>
                    <a:pt x="114" y="43"/>
                  </a:cubicBezTo>
                  <a:cubicBezTo>
                    <a:pt x="114" y="55"/>
                    <a:pt x="97" y="74"/>
                    <a:pt x="91" y="68"/>
                  </a:cubicBezTo>
                  <a:cubicBezTo>
                    <a:pt x="86" y="55"/>
                    <a:pt x="103" y="37"/>
                    <a:pt x="86" y="25"/>
                  </a:cubicBezTo>
                  <a:cubicBezTo>
                    <a:pt x="86" y="19"/>
                    <a:pt x="91" y="19"/>
                    <a:pt x="91" y="13"/>
                  </a:cubicBezTo>
                  <a:cubicBezTo>
                    <a:pt x="91" y="7"/>
                    <a:pt x="74" y="0"/>
                    <a:pt x="74" y="13"/>
                  </a:cubicBezTo>
                  <a:cubicBezTo>
                    <a:pt x="63" y="31"/>
                    <a:pt x="40" y="31"/>
                    <a:pt x="35" y="49"/>
                  </a:cubicBezTo>
                  <a:cubicBezTo>
                    <a:pt x="29" y="74"/>
                    <a:pt x="57" y="92"/>
                    <a:pt x="52" y="116"/>
                  </a:cubicBezTo>
                  <a:cubicBezTo>
                    <a:pt x="52" y="128"/>
                    <a:pt x="23" y="110"/>
                    <a:pt x="18" y="110"/>
                  </a:cubicBezTo>
                  <a:cubicBezTo>
                    <a:pt x="0" y="110"/>
                    <a:pt x="23" y="147"/>
                    <a:pt x="29" y="159"/>
                  </a:cubicBezTo>
                  <a:cubicBezTo>
                    <a:pt x="35" y="165"/>
                    <a:pt x="46" y="171"/>
                    <a:pt x="57" y="171"/>
                  </a:cubicBezTo>
                  <a:cubicBezTo>
                    <a:pt x="57" y="171"/>
                    <a:pt x="63" y="177"/>
                    <a:pt x="63" y="177"/>
                  </a:cubicBezTo>
                  <a:cubicBezTo>
                    <a:pt x="63" y="189"/>
                    <a:pt x="52" y="189"/>
                    <a:pt x="52" y="189"/>
                  </a:cubicBezTo>
                  <a:cubicBezTo>
                    <a:pt x="40" y="183"/>
                    <a:pt x="18" y="189"/>
                    <a:pt x="23" y="202"/>
                  </a:cubicBezTo>
                  <a:cubicBezTo>
                    <a:pt x="35" y="226"/>
                    <a:pt x="69" y="232"/>
                    <a:pt x="91" y="226"/>
                  </a:cubicBezTo>
                  <a:cubicBezTo>
                    <a:pt x="103" y="226"/>
                    <a:pt x="108" y="232"/>
                    <a:pt x="120" y="238"/>
                  </a:cubicBezTo>
                  <a:cubicBezTo>
                    <a:pt x="131" y="244"/>
                    <a:pt x="148" y="238"/>
                    <a:pt x="159" y="244"/>
                  </a:cubicBezTo>
                  <a:cubicBezTo>
                    <a:pt x="165" y="250"/>
                    <a:pt x="165" y="244"/>
                    <a:pt x="165" y="244"/>
                  </a:cubicBezTo>
                  <a:cubicBezTo>
                    <a:pt x="165" y="250"/>
                    <a:pt x="176" y="256"/>
                    <a:pt x="176" y="250"/>
                  </a:cubicBezTo>
                  <a:cubicBezTo>
                    <a:pt x="176" y="250"/>
                    <a:pt x="176" y="244"/>
                    <a:pt x="171" y="238"/>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 name="Freeform 90"/>
            <p:cNvSpPr>
              <a:spLocks/>
            </p:cNvSpPr>
            <p:nvPr/>
          </p:nvSpPr>
          <p:spPr bwMode="auto">
            <a:xfrm>
              <a:off x="5789613" y="5497513"/>
              <a:ext cx="109538" cy="153988"/>
            </a:xfrm>
            <a:custGeom>
              <a:avLst/>
              <a:gdLst>
                <a:gd name="T0" fmla="*/ 2147483647 w 176"/>
                <a:gd name="T1" fmla="*/ 2147483647 h 240"/>
                <a:gd name="T2" fmla="*/ 2147483647 w 176"/>
                <a:gd name="T3" fmla="*/ 2147483647 h 240"/>
                <a:gd name="T4" fmla="*/ 2147483647 w 176"/>
                <a:gd name="T5" fmla="*/ 2147483647 h 240"/>
                <a:gd name="T6" fmla="*/ 2147483647 w 176"/>
                <a:gd name="T7" fmla="*/ 2147483647 h 240"/>
                <a:gd name="T8" fmla="*/ 2147483647 w 176"/>
                <a:gd name="T9" fmla="*/ 2147483647 h 240"/>
                <a:gd name="T10" fmla="*/ 2147483647 w 176"/>
                <a:gd name="T11" fmla="*/ 2147483647 h 240"/>
                <a:gd name="T12" fmla="*/ 2147483647 w 176"/>
                <a:gd name="T13" fmla="*/ 2147483647 h 240"/>
                <a:gd name="T14" fmla="*/ 2147483647 w 176"/>
                <a:gd name="T15" fmla="*/ 2147483647 h 240"/>
                <a:gd name="T16" fmla="*/ 2147483647 w 176"/>
                <a:gd name="T17" fmla="*/ 2147483647 h 240"/>
                <a:gd name="T18" fmla="*/ 2147483647 w 176"/>
                <a:gd name="T19" fmla="*/ 2147483647 h 240"/>
                <a:gd name="T20" fmla="*/ 2147483647 w 176"/>
                <a:gd name="T21" fmla="*/ 2147483647 h 240"/>
                <a:gd name="T22" fmla="*/ 2147483647 w 176"/>
                <a:gd name="T23" fmla="*/ 2147483647 h 240"/>
                <a:gd name="T24" fmla="*/ 2147483647 w 176"/>
                <a:gd name="T25" fmla="*/ 2147483647 h 240"/>
                <a:gd name="T26" fmla="*/ 2147483647 w 176"/>
                <a:gd name="T27" fmla="*/ 2147483647 h 240"/>
                <a:gd name="T28" fmla="*/ 2147483647 w 176"/>
                <a:gd name="T29" fmla="*/ 2147483647 h 240"/>
                <a:gd name="T30" fmla="*/ 2147483647 w 176"/>
                <a:gd name="T31" fmla="*/ 2147483647 h 240"/>
                <a:gd name="T32" fmla="*/ 2147483647 w 176"/>
                <a:gd name="T33" fmla="*/ 2147483647 h 240"/>
                <a:gd name="T34" fmla="*/ 2147483647 w 176"/>
                <a:gd name="T35" fmla="*/ 2147483647 h 240"/>
                <a:gd name="T36" fmla="*/ 2147483647 w 176"/>
                <a:gd name="T37" fmla="*/ 2147483647 h 240"/>
                <a:gd name="T38" fmla="*/ 2147483647 w 176"/>
                <a:gd name="T39" fmla="*/ 2147483647 h 240"/>
                <a:gd name="T40" fmla="*/ 2147483647 w 176"/>
                <a:gd name="T41" fmla="*/ 2147483647 h 240"/>
                <a:gd name="T42" fmla="*/ 2147483647 w 176"/>
                <a:gd name="T43" fmla="*/ 2147483647 h 240"/>
                <a:gd name="T44" fmla="*/ 2147483647 w 176"/>
                <a:gd name="T45" fmla="*/ 2147483647 h 240"/>
                <a:gd name="T46" fmla="*/ 2147483647 w 176"/>
                <a:gd name="T47" fmla="*/ 2147483647 h 240"/>
                <a:gd name="T48" fmla="*/ 2147483647 w 176"/>
                <a:gd name="T49" fmla="*/ 2147483647 h 240"/>
                <a:gd name="T50" fmla="*/ 2147483647 w 176"/>
                <a:gd name="T51" fmla="*/ 2147483647 h 240"/>
                <a:gd name="T52" fmla="*/ 2147483647 w 176"/>
                <a:gd name="T53" fmla="*/ 2147483647 h 240"/>
                <a:gd name="T54" fmla="*/ 2147483647 w 176"/>
                <a:gd name="T55" fmla="*/ 2147483647 h 240"/>
                <a:gd name="T56" fmla="*/ 2147483647 w 176"/>
                <a:gd name="T57" fmla="*/ 2147483647 h 240"/>
                <a:gd name="T58" fmla="*/ 2147483647 w 17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6"/>
                <a:gd name="T91" fmla="*/ 0 h 240"/>
                <a:gd name="T92" fmla="*/ 176 w 17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6" h="240">
                  <a:moveTo>
                    <a:pt x="171" y="240"/>
                  </a:moveTo>
                  <a:cubicBezTo>
                    <a:pt x="171" y="240"/>
                    <a:pt x="160" y="235"/>
                    <a:pt x="160" y="235"/>
                  </a:cubicBezTo>
                  <a:cubicBezTo>
                    <a:pt x="160" y="235"/>
                    <a:pt x="160" y="240"/>
                    <a:pt x="154" y="235"/>
                  </a:cubicBezTo>
                  <a:cubicBezTo>
                    <a:pt x="143" y="229"/>
                    <a:pt x="127" y="235"/>
                    <a:pt x="116" y="229"/>
                  </a:cubicBezTo>
                  <a:cubicBezTo>
                    <a:pt x="105" y="223"/>
                    <a:pt x="99" y="217"/>
                    <a:pt x="88" y="217"/>
                  </a:cubicBezTo>
                  <a:cubicBezTo>
                    <a:pt x="66" y="223"/>
                    <a:pt x="33" y="217"/>
                    <a:pt x="22" y="194"/>
                  </a:cubicBezTo>
                  <a:cubicBezTo>
                    <a:pt x="17" y="182"/>
                    <a:pt x="39" y="176"/>
                    <a:pt x="50" y="182"/>
                  </a:cubicBezTo>
                  <a:cubicBezTo>
                    <a:pt x="50" y="182"/>
                    <a:pt x="61" y="182"/>
                    <a:pt x="61" y="170"/>
                  </a:cubicBezTo>
                  <a:cubicBezTo>
                    <a:pt x="61" y="170"/>
                    <a:pt x="55" y="164"/>
                    <a:pt x="55" y="164"/>
                  </a:cubicBezTo>
                  <a:cubicBezTo>
                    <a:pt x="44" y="164"/>
                    <a:pt x="33" y="159"/>
                    <a:pt x="28" y="153"/>
                  </a:cubicBezTo>
                  <a:cubicBezTo>
                    <a:pt x="22" y="141"/>
                    <a:pt x="0" y="106"/>
                    <a:pt x="17" y="106"/>
                  </a:cubicBezTo>
                  <a:cubicBezTo>
                    <a:pt x="22" y="106"/>
                    <a:pt x="50" y="123"/>
                    <a:pt x="50" y="112"/>
                  </a:cubicBezTo>
                  <a:cubicBezTo>
                    <a:pt x="55" y="88"/>
                    <a:pt x="28" y="71"/>
                    <a:pt x="33" y="47"/>
                  </a:cubicBezTo>
                  <a:cubicBezTo>
                    <a:pt x="39" y="30"/>
                    <a:pt x="61" y="30"/>
                    <a:pt x="72" y="12"/>
                  </a:cubicBezTo>
                  <a:cubicBezTo>
                    <a:pt x="72" y="0"/>
                    <a:pt x="88" y="6"/>
                    <a:pt x="88" y="12"/>
                  </a:cubicBezTo>
                  <a:cubicBezTo>
                    <a:pt x="88" y="18"/>
                    <a:pt x="72" y="41"/>
                    <a:pt x="83" y="59"/>
                  </a:cubicBezTo>
                  <a:cubicBezTo>
                    <a:pt x="72" y="41"/>
                    <a:pt x="50" y="30"/>
                    <a:pt x="44" y="47"/>
                  </a:cubicBezTo>
                  <a:cubicBezTo>
                    <a:pt x="33" y="82"/>
                    <a:pt x="72" y="100"/>
                    <a:pt x="77" y="129"/>
                  </a:cubicBezTo>
                  <a:cubicBezTo>
                    <a:pt x="77" y="129"/>
                    <a:pt x="72" y="129"/>
                    <a:pt x="72" y="129"/>
                  </a:cubicBezTo>
                  <a:cubicBezTo>
                    <a:pt x="66" y="129"/>
                    <a:pt x="61" y="123"/>
                    <a:pt x="55" y="123"/>
                  </a:cubicBezTo>
                  <a:cubicBezTo>
                    <a:pt x="44" y="123"/>
                    <a:pt x="44" y="118"/>
                    <a:pt x="33" y="123"/>
                  </a:cubicBezTo>
                  <a:cubicBezTo>
                    <a:pt x="22" y="135"/>
                    <a:pt x="28" y="135"/>
                    <a:pt x="33" y="141"/>
                  </a:cubicBezTo>
                  <a:cubicBezTo>
                    <a:pt x="44" y="153"/>
                    <a:pt x="94" y="164"/>
                    <a:pt x="99" y="176"/>
                  </a:cubicBezTo>
                  <a:cubicBezTo>
                    <a:pt x="105" y="194"/>
                    <a:pt x="44" y="188"/>
                    <a:pt x="28" y="188"/>
                  </a:cubicBezTo>
                  <a:cubicBezTo>
                    <a:pt x="33" y="211"/>
                    <a:pt x="61" y="199"/>
                    <a:pt x="83" y="205"/>
                  </a:cubicBezTo>
                  <a:cubicBezTo>
                    <a:pt x="88" y="205"/>
                    <a:pt x="105" y="205"/>
                    <a:pt x="121" y="199"/>
                  </a:cubicBezTo>
                  <a:cubicBezTo>
                    <a:pt x="121" y="199"/>
                    <a:pt x="116" y="223"/>
                    <a:pt x="116" y="223"/>
                  </a:cubicBezTo>
                  <a:cubicBezTo>
                    <a:pt x="121" y="223"/>
                    <a:pt x="132" y="217"/>
                    <a:pt x="132" y="217"/>
                  </a:cubicBezTo>
                  <a:cubicBezTo>
                    <a:pt x="132" y="217"/>
                    <a:pt x="127" y="223"/>
                    <a:pt x="127" y="229"/>
                  </a:cubicBezTo>
                  <a:cubicBezTo>
                    <a:pt x="132" y="229"/>
                    <a:pt x="176" y="235"/>
                    <a:pt x="171" y="240"/>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 name="Freeform 91"/>
            <p:cNvSpPr>
              <a:spLocks/>
            </p:cNvSpPr>
            <p:nvPr/>
          </p:nvSpPr>
          <p:spPr bwMode="auto">
            <a:xfrm>
              <a:off x="5818188" y="5497513"/>
              <a:ext cx="80963" cy="153988"/>
            </a:xfrm>
            <a:custGeom>
              <a:avLst/>
              <a:gdLst>
                <a:gd name="T0" fmla="*/ 2147483647 w 128"/>
                <a:gd name="T1" fmla="*/ 2147483647 h 240"/>
                <a:gd name="T2" fmla="*/ 2147483647 w 128"/>
                <a:gd name="T3" fmla="*/ 2147483647 h 240"/>
                <a:gd name="T4" fmla="*/ 2147483647 w 128"/>
                <a:gd name="T5" fmla="*/ 2147483647 h 240"/>
                <a:gd name="T6" fmla="*/ 2147483647 w 128"/>
                <a:gd name="T7" fmla="*/ 2147483647 h 240"/>
                <a:gd name="T8" fmla="*/ 2147483647 w 128"/>
                <a:gd name="T9" fmla="*/ 2147483647 h 240"/>
                <a:gd name="T10" fmla="*/ 2147483647 w 128"/>
                <a:gd name="T11" fmla="*/ 2147483647 h 240"/>
                <a:gd name="T12" fmla="*/ 2147483647 w 128"/>
                <a:gd name="T13" fmla="*/ 2147483647 h 240"/>
                <a:gd name="T14" fmla="*/ 2147483647 w 128"/>
                <a:gd name="T15" fmla="*/ 2147483647 h 240"/>
                <a:gd name="T16" fmla="*/ 2147483647 w 128"/>
                <a:gd name="T17" fmla="*/ 2147483647 h 240"/>
                <a:gd name="T18" fmla="*/ 2147483647 w 128"/>
                <a:gd name="T19" fmla="*/ 2147483647 h 240"/>
                <a:gd name="T20" fmla="*/ 2147483647 w 128"/>
                <a:gd name="T21" fmla="*/ 0 h 240"/>
                <a:gd name="T22" fmla="*/ 2147483647 w 128"/>
                <a:gd name="T23" fmla="*/ 0 h 240"/>
                <a:gd name="T24" fmla="*/ 2147483647 w 128"/>
                <a:gd name="T25" fmla="*/ 2147483647 h 240"/>
                <a:gd name="T26" fmla="*/ 2147483647 w 128"/>
                <a:gd name="T27" fmla="*/ 2147483647 h 240"/>
                <a:gd name="T28" fmla="*/ 2147483647 w 128"/>
                <a:gd name="T29" fmla="*/ 2147483647 h 240"/>
                <a:gd name="T30" fmla="*/ 2147483647 w 128"/>
                <a:gd name="T31" fmla="*/ 2147483647 h 240"/>
                <a:gd name="T32" fmla="*/ 2147483647 w 128"/>
                <a:gd name="T33" fmla="*/ 2147483647 h 240"/>
                <a:gd name="T34" fmla="*/ 2147483647 w 128"/>
                <a:gd name="T35" fmla="*/ 2147483647 h 240"/>
                <a:gd name="T36" fmla="*/ 2147483647 w 128"/>
                <a:gd name="T37" fmla="*/ 2147483647 h 2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40"/>
                <a:gd name="T59" fmla="*/ 128 w 128"/>
                <a:gd name="T60" fmla="*/ 240 h 2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40">
                  <a:moveTo>
                    <a:pt x="128" y="240"/>
                  </a:moveTo>
                  <a:cubicBezTo>
                    <a:pt x="128" y="240"/>
                    <a:pt x="128" y="234"/>
                    <a:pt x="123" y="228"/>
                  </a:cubicBezTo>
                  <a:cubicBezTo>
                    <a:pt x="117" y="216"/>
                    <a:pt x="117" y="210"/>
                    <a:pt x="117" y="197"/>
                  </a:cubicBezTo>
                  <a:cubicBezTo>
                    <a:pt x="117" y="191"/>
                    <a:pt x="111" y="185"/>
                    <a:pt x="117" y="185"/>
                  </a:cubicBezTo>
                  <a:cubicBezTo>
                    <a:pt x="94" y="160"/>
                    <a:pt x="111" y="130"/>
                    <a:pt x="105" y="105"/>
                  </a:cubicBezTo>
                  <a:cubicBezTo>
                    <a:pt x="105" y="74"/>
                    <a:pt x="82" y="117"/>
                    <a:pt x="64" y="124"/>
                  </a:cubicBezTo>
                  <a:cubicBezTo>
                    <a:pt x="64" y="124"/>
                    <a:pt x="64" y="117"/>
                    <a:pt x="64" y="117"/>
                  </a:cubicBezTo>
                  <a:cubicBezTo>
                    <a:pt x="88" y="93"/>
                    <a:pt x="94" y="56"/>
                    <a:pt x="64" y="31"/>
                  </a:cubicBezTo>
                  <a:cubicBezTo>
                    <a:pt x="64" y="44"/>
                    <a:pt x="47" y="62"/>
                    <a:pt x="41" y="56"/>
                  </a:cubicBezTo>
                  <a:cubicBezTo>
                    <a:pt x="35" y="44"/>
                    <a:pt x="53" y="25"/>
                    <a:pt x="35" y="13"/>
                  </a:cubicBezTo>
                  <a:cubicBezTo>
                    <a:pt x="35" y="7"/>
                    <a:pt x="41" y="7"/>
                    <a:pt x="41" y="0"/>
                  </a:cubicBezTo>
                  <a:cubicBezTo>
                    <a:pt x="41" y="0"/>
                    <a:pt x="41" y="0"/>
                    <a:pt x="41" y="0"/>
                  </a:cubicBezTo>
                  <a:cubicBezTo>
                    <a:pt x="30" y="25"/>
                    <a:pt x="24" y="56"/>
                    <a:pt x="35" y="74"/>
                  </a:cubicBezTo>
                  <a:cubicBezTo>
                    <a:pt x="41" y="93"/>
                    <a:pt x="59" y="50"/>
                    <a:pt x="70" y="56"/>
                  </a:cubicBezTo>
                  <a:cubicBezTo>
                    <a:pt x="82" y="62"/>
                    <a:pt x="59" y="80"/>
                    <a:pt x="47" y="87"/>
                  </a:cubicBezTo>
                  <a:cubicBezTo>
                    <a:pt x="0" y="136"/>
                    <a:pt x="41" y="160"/>
                    <a:pt x="53" y="160"/>
                  </a:cubicBezTo>
                  <a:cubicBezTo>
                    <a:pt x="64" y="160"/>
                    <a:pt x="88" y="130"/>
                    <a:pt x="99" y="117"/>
                  </a:cubicBezTo>
                  <a:cubicBezTo>
                    <a:pt x="70" y="185"/>
                    <a:pt x="94" y="216"/>
                    <a:pt x="128" y="240"/>
                  </a:cubicBezTo>
                  <a:cubicBezTo>
                    <a:pt x="128" y="240"/>
                    <a:pt x="128" y="240"/>
                    <a:pt x="128" y="240"/>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 name="Freeform 92"/>
            <p:cNvSpPr>
              <a:spLocks noEditPoints="1"/>
            </p:cNvSpPr>
            <p:nvPr/>
          </p:nvSpPr>
          <p:spPr bwMode="auto">
            <a:xfrm>
              <a:off x="5800725" y="5522913"/>
              <a:ext cx="96838" cy="138113"/>
            </a:xfrm>
            <a:custGeom>
              <a:avLst/>
              <a:gdLst>
                <a:gd name="T0" fmla="*/ 2147483647 w 154"/>
                <a:gd name="T1" fmla="*/ 2147483647 h 216"/>
                <a:gd name="T2" fmla="*/ 2147483647 w 154"/>
                <a:gd name="T3" fmla="*/ 2147483647 h 216"/>
                <a:gd name="T4" fmla="*/ 2147483647 w 154"/>
                <a:gd name="T5" fmla="*/ 2147483647 h 216"/>
                <a:gd name="T6" fmla="*/ 2147483647 w 154"/>
                <a:gd name="T7" fmla="*/ 2147483647 h 216"/>
                <a:gd name="T8" fmla="*/ 2147483647 w 154"/>
                <a:gd name="T9" fmla="*/ 2147483647 h 216"/>
                <a:gd name="T10" fmla="*/ 2147483647 w 154"/>
                <a:gd name="T11" fmla="*/ 2147483647 h 216"/>
                <a:gd name="T12" fmla="*/ 2147483647 w 154"/>
                <a:gd name="T13" fmla="*/ 2147483647 h 216"/>
                <a:gd name="T14" fmla="*/ 2147483647 w 154"/>
                <a:gd name="T15" fmla="*/ 2147483647 h 216"/>
                <a:gd name="T16" fmla="*/ 2147483647 w 154"/>
                <a:gd name="T17" fmla="*/ 2147483647 h 216"/>
                <a:gd name="T18" fmla="*/ 2147483647 w 154"/>
                <a:gd name="T19" fmla="*/ 2147483647 h 216"/>
                <a:gd name="T20" fmla="*/ 2147483647 w 154"/>
                <a:gd name="T21" fmla="*/ 2147483647 h 216"/>
                <a:gd name="T22" fmla="*/ 2147483647 w 154"/>
                <a:gd name="T23" fmla="*/ 2147483647 h 216"/>
                <a:gd name="T24" fmla="*/ 2147483647 w 154"/>
                <a:gd name="T25" fmla="*/ 2147483647 h 216"/>
                <a:gd name="T26" fmla="*/ 2147483647 w 154"/>
                <a:gd name="T27" fmla="*/ 2147483647 h 216"/>
                <a:gd name="T28" fmla="*/ 2147483647 w 154"/>
                <a:gd name="T29" fmla="*/ 2147483647 h 216"/>
                <a:gd name="T30" fmla="*/ 2147483647 w 154"/>
                <a:gd name="T31" fmla="*/ 2147483647 h 216"/>
                <a:gd name="T32" fmla="*/ 2147483647 w 154"/>
                <a:gd name="T33" fmla="*/ 2147483647 h 216"/>
                <a:gd name="T34" fmla="*/ 2147483647 w 154"/>
                <a:gd name="T35" fmla="*/ 2147483647 h 216"/>
                <a:gd name="T36" fmla="*/ 2147483647 w 154"/>
                <a:gd name="T37" fmla="*/ 2147483647 h 216"/>
                <a:gd name="T38" fmla="*/ 2147483647 w 154"/>
                <a:gd name="T39" fmla="*/ 2147483647 h 216"/>
                <a:gd name="T40" fmla="*/ 2147483647 w 154"/>
                <a:gd name="T41" fmla="*/ 2147483647 h 216"/>
                <a:gd name="T42" fmla="*/ 2147483647 w 154"/>
                <a:gd name="T43" fmla="*/ 2147483647 h 216"/>
                <a:gd name="T44" fmla="*/ 2147483647 w 154"/>
                <a:gd name="T45" fmla="*/ 2147483647 h 216"/>
                <a:gd name="T46" fmla="*/ 2147483647 w 154"/>
                <a:gd name="T47" fmla="*/ 2147483647 h 216"/>
                <a:gd name="T48" fmla="*/ 2147483647 w 154"/>
                <a:gd name="T49" fmla="*/ 2147483647 h 216"/>
                <a:gd name="T50" fmla="*/ 2147483647 w 154"/>
                <a:gd name="T51" fmla="*/ 2147483647 h 216"/>
                <a:gd name="T52" fmla="*/ 2147483647 w 154"/>
                <a:gd name="T53" fmla="*/ 2147483647 h 216"/>
                <a:gd name="T54" fmla="*/ 2147483647 w 154"/>
                <a:gd name="T55" fmla="*/ 2147483647 h 216"/>
                <a:gd name="T56" fmla="*/ 2147483647 w 154"/>
                <a:gd name="T57" fmla="*/ 2147483647 h 216"/>
                <a:gd name="T58" fmla="*/ 2147483647 w 154"/>
                <a:gd name="T59" fmla="*/ 2147483647 h 216"/>
                <a:gd name="T60" fmla="*/ 2147483647 w 154"/>
                <a:gd name="T61" fmla="*/ 2147483647 h 216"/>
                <a:gd name="T62" fmla="*/ 2147483647 w 154"/>
                <a:gd name="T63" fmla="*/ 2147483647 h 216"/>
                <a:gd name="T64" fmla="*/ 2147483647 w 154"/>
                <a:gd name="T65" fmla="*/ 2147483647 h 216"/>
                <a:gd name="T66" fmla="*/ 2147483647 w 154"/>
                <a:gd name="T67" fmla="*/ 2147483647 h 216"/>
                <a:gd name="T68" fmla="*/ 2147483647 w 154"/>
                <a:gd name="T69" fmla="*/ 2147483647 h 216"/>
                <a:gd name="T70" fmla="*/ 2147483647 w 154"/>
                <a:gd name="T71" fmla="*/ 2147483647 h 216"/>
                <a:gd name="T72" fmla="*/ 2147483647 w 154"/>
                <a:gd name="T73" fmla="*/ 2147483647 h 216"/>
                <a:gd name="T74" fmla="*/ 2147483647 w 154"/>
                <a:gd name="T75" fmla="*/ 2147483647 h 216"/>
                <a:gd name="T76" fmla="*/ 2147483647 w 154"/>
                <a:gd name="T77" fmla="*/ 2147483647 h 216"/>
                <a:gd name="T78" fmla="*/ 2147483647 w 154"/>
                <a:gd name="T79" fmla="*/ 2147483647 h 216"/>
                <a:gd name="T80" fmla="*/ 2147483647 w 154"/>
                <a:gd name="T81" fmla="*/ 2147483647 h 216"/>
                <a:gd name="T82" fmla="*/ 2147483647 w 154"/>
                <a:gd name="T83" fmla="*/ 2147483647 h 216"/>
                <a:gd name="T84" fmla="*/ 2147483647 w 154"/>
                <a:gd name="T85" fmla="*/ 2147483647 h 216"/>
                <a:gd name="T86" fmla="*/ 2147483647 w 154"/>
                <a:gd name="T87" fmla="*/ 0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6"/>
                <a:gd name="T134" fmla="*/ 154 w 154"/>
                <a:gd name="T135" fmla="*/ 216 h 2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6">
                  <a:moveTo>
                    <a:pt x="57" y="81"/>
                  </a:moveTo>
                  <a:lnTo>
                    <a:pt x="61" y="79"/>
                  </a:lnTo>
                  <a:lnTo>
                    <a:pt x="60" y="80"/>
                  </a:lnTo>
                  <a:lnTo>
                    <a:pt x="71" y="72"/>
                  </a:lnTo>
                  <a:lnTo>
                    <a:pt x="69" y="74"/>
                  </a:lnTo>
                  <a:lnTo>
                    <a:pt x="80" y="55"/>
                  </a:lnTo>
                  <a:lnTo>
                    <a:pt x="79" y="58"/>
                  </a:lnTo>
                  <a:lnTo>
                    <a:pt x="86" y="24"/>
                  </a:lnTo>
                  <a:lnTo>
                    <a:pt x="101" y="27"/>
                  </a:lnTo>
                  <a:lnTo>
                    <a:pt x="94" y="61"/>
                  </a:lnTo>
                  <a:cubicBezTo>
                    <a:pt x="94" y="62"/>
                    <a:pt x="94" y="63"/>
                    <a:pt x="93" y="63"/>
                  </a:cubicBezTo>
                  <a:lnTo>
                    <a:pt x="82" y="82"/>
                  </a:lnTo>
                  <a:cubicBezTo>
                    <a:pt x="82" y="83"/>
                    <a:pt x="81" y="84"/>
                    <a:pt x="80" y="85"/>
                  </a:cubicBezTo>
                  <a:lnTo>
                    <a:pt x="69" y="93"/>
                  </a:lnTo>
                  <a:cubicBezTo>
                    <a:pt x="69" y="93"/>
                    <a:pt x="68" y="93"/>
                    <a:pt x="68" y="94"/>
                  </a:cubicBezTo>
                  <a:lnTo>
                    <a:pt x="64" y="96"/>
                  </a:lnTo>
                  <a:lnTo>
                    <a:pt x="57" y="81"/>
                  </a:lnTo>
                  <a:close/>
                  <a:moveTo>
                    <a:pt x="82" y="142"/>
                  </a:moveTo>
                  <a:lnTo>
                    <a:pt x="87" y="135"/>
                  </a:lnTo>
                  <a:lnTo>
                    <a:pt x="99" y="119"/>
                  </a:lnTo>
                  <a:lnTo>
                    <a:pt x="112" y="98"/>
                  </a:lnTo>
                  <a:lnTo>
                    <a:pt x="111" y="99"/>
                  </a:lnTo>
                  <a:lnTo>
                    <a:pt x="119" y="79"/>
                  </a:lnTo>
                  <a:lnTo>
                    <a:pt x="134" y="85"/>
                  </a:lnTo>
                  <a:lnTo>
                    <a:pt x="126" y="105"/>
                  </a:lnTo>
                  <a:cubicBezTo>
                    <a:pt x="126" y="106"/>
                    <a:pt x="126" y="106"/>
                    <a:pt x="125" y="107"/>
                  </a:cubicBezTo>
                  <a:lnTo>
                    <a:pt x="112" y="128"/>
                  </a:lnTo>
                  <a:lnTo>
                    <a:pt x="100" y="144"/>
                  </a:lnTo>
                  <a:lnTo>
                    <a:pt x="95" y="151"/>
                  </a:lnTo>
                  <a:lnTo>
                    <a:pt x="82" y="142"/>
                  </a:lnTo>
                  <a:close/>
                  <a:moveTo>
                    <a:pt x="102" y="171"/>
                  </a:moveTo>
                  <a:lnTo>
                    <a:pt x="99" y="172"/>
                  </a:lnTo>
                  <a:lnTo>
                    <a:pt x="90" y="174"/>
                  </a:lnTo>
                  <a:lnTo>
                    <a:pt x="65" y="179"/>
                  </a:lnTo>
                  <a:cubicBezTo>
                    <a:pt x="64" y="179"/>
                    <a:pt x="64" y="179"/>
                    <a:pt x="63" y="179"/>
                  </a:cubicBezTo>
                  <a:lnTo>
                    <a:pt x="33" y="178"/>
                  </a:lnTo>
                  <a:cubicBezTo>
                    <a:pt x="32" y="178"/>
                    <a:pt x="31" y="178"/>
                    <a:pt x="30" y="177"/>
                  </a:cubicBezTo>
                  <a:lnTo>
                    <a:pt x="7" y="164"/>
                  </a:lnTo>
                  <a:lnTo>
                    <a:pt x="14" y="150"/>
                  </a:lnTo>
                  <a:lnTo>
                    <a:pt x="37" y="163"/>
                  </a:lnTo>
                  <a:lnTo>
                    <a:pt x="34" y="162"/>
                  </a:lnTo>
                  <a:lnTo>
                    <a:pt x="64" y="163"/>
                  </a:lnTo>
                  <a:lnTo>
                    <a:pt x="62" y="164"/>
                  </a:lnTo>
                  <a:lnTo>
                    <a:pt x="87" y="159"/>
                  </a:lnTo>
                  <a:lnTo>
                    <a:pt x="94" y="157"/>
                  </a:lnTo>
                  <a:lnTo>
                    <a:pt x="97" y="156"/>
                  </a:lnTo>
                  <a:lnTo>
                    <a:pt x="102" y="171"/>
                  </a:lnTo>
                  <a:close/>
                  <a:moveTo>
                    <a:pt x="71" y="125"/>
                  </a:moveTo>
                  <a:lnTo>
                    <a:pt x="62" y="124"/>
                  </a:lnTo>
                  <a:lnTo>
                    <a:pt x="41" y="120"/>
                  </a:lnTo>
                  <a:lnTo>
                    <a:pt x="18" y="113"/>
                  </a:lnTo>
                  <a:cubicBezTo>
                    <a:pt x="17" y="113"/>
                    <a:pt x="17" y="113"/>
                    <a:pt x="16" y="112"/>
                  </a:cubicBezTo>
                  <a:lnTo>
                    <a:pt x="0" y="101"/>
                  </a:lnTo>
                  <a:lnTo>
                    <a:pt x="9" y="88"/>
                  </a:lnTo>
                  <a:lnTo>
                    <a:pt x="25" y="99"/>
                  </a:lnTo>
                  <a:lnTo>
                    <a:pt x="23" y="98"/>
                  </a:lnTo>
                  <a:lnTo>
                    <a:pt x="44" y="105"/>
                  </a:lnTo>
                  <a:lnTo>
                    <a:pt x="63" y="109"/>
                  </a:lnTo>
                  <a:lnTo>
                    <a:pt x="72" y="110"/>
                  </a:lnTo>
                  <a:lnTo>
                    <a:pt x="71" y="125"/>
                  </a:lnTo>
                  <a:close/>
                  <a:moveTo>
                    <a:pt x="62" y="3"/>
                  </a:moveTo>
                  <a:lnTo>
                    <a:pt x="61" y="8"/>
                  </a:lnTo>
                  <a:lnTo>
                    <a:pt x="59" y="23"/>
                  </a:lnTo>
                  <a:lnTo>
                    <a:pt x="58" y="45"/>
                  </a:lnTo>
                  <a:lnTo>
                    <a:pt x="58" y="44"/>
                  </a:lnTo>
                  <a:lnTo>
                    <a:pt x="61" y="73"/>
                  </a:lnTo>
                  <a:lnTo>
                    <a:pt x="61" y="71"/>
                  </a:lnTo>
                  <a:lnTo>
                    <a:pt x="70" y="103"/>
                  </a:lnTo>
                  <a:lnTo>
                    <a:pt x="70" y="102"/>
                  </a:lnTo>
                  <a:lnTo>
                    <a:pt x="88" y="137"/>
                  </a:lnTo>
                  <a:lnTo>
                    <a:pt x="87" y="136"/>
                  </a:lnTo>
                  <a:lnTo>
                    <a:pt x="114" y="171"/>
                  </a:lnTo>
                  <a:lnTo>
                    <a:pt x="113" y="169"/>
                  </a:lnTo>
                  <a:lnTo>
                    <a:pt x="154" y="203"/>
                  </a:lnTo>
                  <a:lnTo>
                    <a:pt x="143" y="216"/>
                  </a:lnTo>
                  <a:lnTo>
                    <a:pt x="102" y="182"/>
                  </a:lnTo>
                  <a:cubicBezTo>
                    <a:pt x="102" y="181"/>
                    <a:pt x="101" y="181"/>
                    <a:pt x="101" y="180"/>
                  </a:cubicBezTo>
                  <a:lnTo>
                    <a:pt x="74" y="145"/>
                  </a:lnTo>
                  <a:cubicBezTo>
                    <a:pt x="74" y="145"/>
                    <a:pt x="74" y="145"/>
                    <a:pt x="73" y="144"/>
                  </a:cubicBezTo>
                  <a:lnTo>
                    <a:pt x="55" y="109"/>
                  </a:lnTo>
                  <a:cubicBezTo>
                    <a:pt x="55" y="109"/>
                    <a:pt x="55" y="108"/>
                    <a:pt x="55" y="108"/>
                  </a:cubicBezTo>
                  <a:lnTo>
                    <a:pt x="46" y="76"/>
                  </a:lnTo>
                  <a:cubicBezTo>
                    <a:pt x="46" y="75"/>
                    <a:pt x="46" y="75"/>
                    <a:pt x="45" y="74"/>
                  </a:cubicBezTo>
                  <a:lnTo>
                    <a:pt x="42" y="45"/>
                  </a:lnTo>
                  <a:cubicBezTo>
                    <a:pt x="42" y="45"/>
                    <a:pt x="42" y="45"/>
                    <a:pt x="42" y="44"/>
                  </a:cubicBezTo>
                  <a:lnTo>
                    <a:pt x="44" y="20"/>
                  </a:lnTo>
                  <a:lnTo>
                    <a:pt x="46" y="5"/>
                  </a:lnTo>
                  <a:lnTo>
                    <a:pt x="47" y="0"/>
                  </a:lnTo>
                  <a:lnTo>
                    <a:pt x="62" y="3"/>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1" name="Freeform 93"/>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4"/>
                <a:gd name="T77" fmla="*/ 224 w 224"/>
                <a:gd name="T78" fmla="*/ 224 h 2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4">
                  <a:moveTo>
                    <a:pt x="213" y="183"/>
                  </a:moveTo>
                  <a:cubicBezTo>
                    <a:pt x="207" y="171"/>
                    <a:pt x="201" y="166"/>
                    <a:pt x="189" y="154"/>
                  </a:cubicBezTo>
                  <a:cubicBezTo>
                    <a:pt x="189" y="154"/>
                    <a:pt x="189" y="148"/>
                    <a:pt x="189" y="142"/>
                  </a:cubicBezTo>
                  <a:cubicBezTo>
                    <a:pt x="166" y="130"/>
                    <a:pt x="166" y="101"/>
                    <a:pt x="154" y="77"/>
                  </a:cubicBezTo>
                  <a:cubicBezTo>
                    <a:pt x="142" y="54"/>
                    <a:pt x="136" y="95"/>
                    <a:pt x="118" y="107"/>
                  </a:cubicBezTo>
                  <a:cubicBezTo>
                    <a:pt x="118" y="107"/>
                    <a:pt x="118" y="107"/>
                    <a:pt x="118" y="107"/>
                  </a:cubicBezTo>
                  <a:cubicBezTo>
                    <a:pt x="130" y="71"/>
                    <a:pt x="124" y="36"/>
                    <a:pt x="83" y="24"/>
                  </a:cubicBezTo>
                  <a:cubicBezTo>
                    <a:pt x="95" y="36"/>
                    <a:pt x="83" y="59"/>
                    <a:pt x="77" y="54"/>
                  </a:cubicBezTo>
                  <a:cubicBezTo>
                    <a:pt x="65" y="48"/>
                    <a:pt x="71" y="24"/>
                    <a:pt x="54" y="18"/>
                  </a:cubicBezTo>
                  <a:cubicBezTo>
                    <a:pt x="54" y="18"/>
                    <a:pt x="54" y="12"/>
                    <a:pt x="54" y="6"/>
                  </a:cubicBezTo>
                  <a:cubicBezTo>
                    <a:pt x="54" y="0"/>
                    <a:pt x="36" y="0"/>
                    <a:pt x="36" y="12"/>
                  </a:cubicBezTo>
                  <a:cubicBezTo>
                    <a:pt x="36" y="36"/>
                    <a:pt x="12" y="42"/>
                    <a:pt x="12" y="65"/>
                  </a:cubicBezTo>
                  <a:cubicBezTo>
                    <a:pt x="18" y="89"/>
                    <a:pt x="54" y="95"/>
                    <a:pt x="54" y="112"/>
                  </a:cubicBezTo>
                  <a:cubicBezTo>
                    <a:pt x="54" y="130"/>
                    <a:pt x="24" y="118"/>
                    <a:pt x="18" y="124"/>
                  </a:cubicBezTo>
                  <a:cubicBezTo>
                    <a:pt x="0" y="130"/>
                    <a:pt x="36" y="154"/>
                    <a:pt x="48" y="160"/>
                  </a:cubicBezTo>
                  <a:cubicBezTo>
                    <a:pt x="54" y="166"/>
                    <a:pt x="65" y="166"/>
                    <a:pt x="77" y="166"/>
                  </a:cubicBezTo>
                  <a:cubicBezTo>
                    <a:pt x="77" y="166"/>
                    <a:pt x="83" y="166"/>
                    <a:pt x="83" y="171"/>
                  </a:cubicBezTo>
                  <a:cubicBezTo>
                    <a:pt x="89" y="177"/>
                    <a:pt x="83" y="177"/>
                    <a:pt x="77" y="183"/>
                  </a:cubicBezTo>
                  <a:cubicBezTo>
                    <a:pt x="65" y="183"/>
                    <a:pt x="48" y="195"/>
                    <a:pt x="59" y="201"/>
                  </a:cubicBezTo>
                  <a:cubicBezTo>
                    <a:pt x="77" y="224"/>
                    <a:pt x="107" y="213"/>
                    <a:pt x="130" y="201"/>
                  </a:cubicBezTo>
                  <a:cubicBezTo>
                    <a:pt x="136" y="195"/>
                    <a:pt x="148" y="201"/>
                    <a:pt x="160" y="201"/>
                  </a:cubicBezTo>
                  <a:cubicBezTo>
                    <a:pt x="171" y="201"/>
                    <a:pt x="189" y="189"/>
                    <a:pt x="207" y="195"/>
                  </a:cubicBezTo>
                  <a:cubicBezTo>
                    <a:pt x="207" y="195"/>
                    <a:pt x="207" y="189"/>
                    <a:pt x="207" y="189"/>
                  </a:cubicBezTo>
                  <a:cubicBezTo>
                    <a:pt x="213" y="195"/>
                    <a:pt x="219" y="195"/>
                    <a:pt x="219" y="195"/>
                  </a:cubicBezTo>
                  <a:cubicBezTo>
                    <a:pt x="224" y="189"/>
                    <a:pt x="219" y="189"/>
                    <a:pt x="213" y="183"/>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 name="Freeform 94"/>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2147483647 w 224"/>
                <a:gd name="T51" fmla="*/ 2147483647 h 224"/>
                <a:gd name="T52" fmla="*/ 2147483647 w 224"/>
                <a:gd name="T53" fmla="*/ 2147483647 h 224"/>
                <a:gd name="T54" fmla="*/ 2147483647 w 224"/>
                <a:gd name="T55" fmla="*/ 2147483647 h 224"/>
                <a:gd name="T56" fmla="*/ 2147483647 w 224"/>
                <a:gd name="T57" fmla="*/ 2147483647 h 224"/>
                <a:gd name="T58" fmla="*/ 2147483647 w 224"/>
                <a:gd name="T59" fmla="*/ 2147483647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24"/>
                <a:gd name="T92" fmla="*/ 224 w 224"/>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24">
                  <a:moveTo>
                    <a:pt x="219" y="195"/>
                  </a:moveTo>
                  <a:cubicBezTo>
                    <a:pt x="224" y="189"/>
                    <a:pt x="213" y="189"/>
                    <a:pt x="207" y="189"/>
                  </a:cubicBezTo>
                  <a:cubicBezTo>
                    <a:pt x="207" y="189"/>
                    <a:pt x="207" y="195"/>
                    <a:pt x="207" y="195"/>
                  </a:cubicBezTo>
                  <a:cubicBezTo>
                    <a:pt x="189" y="189"/>
                    <a:pt x="171" y="201"/>
                    <a:pt x="160" y="201"/>
                  </a:cubicBezTo>
                  <a:cubicBezTo>
                    <a:pt x="148" y="201"/>
                    <a:pt x="136" y="195"/>
                    <a:pt x="130" y="201"/>
                  </a:cubicBezTo>
                  <a:cubicBezTo>
                    <a:pt x="107" y="213"/>
                    <a:pt x="77" y="224"/>
                    <a:pt x="59" y="201"/>
                  </a:cubicBezTo>
                  <a:cubicBezTo>
                    <a:pt x="48" y="195"/>
                    <a:pt x="65" y="183"/>
                    <a:pt x="77" y="183"/>
                  </a:cubicBezTo>
                  <a:cubicBezTo>
                    <a:pt x="83" y="177"/>
                    <a:pt x="89" y="177"/>
                    <a:pt x="83" y="171"/>
                  </a:cubicBezTo>
                  <a:cubicBezTo>
                    <a:pt x="83" y="166"/>
                    <a:pt x="77" y="166"/>
                    <a:pt x="77" y="166"/>
                  </a:cubicBezTo>
                  <a:cubicBezTo>
                    <a:pt x="65" y="166"/>
                    <a:pt x="54" y="166"/>
                    <a:pt x="48" y="160"/>
                  </a:cubicBezTo>
                  <a:cubicBezTo>
                    <a:pt x="36" y="154"/>
                    <a:pt x="0" y="130"/>
                    <a:pt x="18" y="124"/>
                  </a:cubicBezTo>
                  <a:cubicBezTo>
                    <a:pt x="24" y="118"/>
                    <a:pt x="54" y="130"/>
                    <a:pt x="54" y="112"/>
                  </a:cubicBezTo>
                  <a:cubicBezTo>
                    <a:pt x="54" y="95"/>
                    <a:pt x="18" y="89"/>
                    <a:pt x="12" y="65"/>
                  </a:cubicBezTo>
                  <a:cubicBezTo>
                    <a:pt x="12" y="42"/>
                    <a:pt x="36" y="36"/>
                    <a:pt x="36" y="12"/>
                  </a:cubicBezTo>
                  <a:cubicBezTo>
                    <a:pt x="36" y="0"/>
                    <a:pt x="54" y="0"/>
                    <a:pt x="54" y="6"/>
                  </a:cubicBezTo>
                  <a:cubicBezTo>
                    <a:pt x="54" y="12"/>
                    <a:pt x="48" y="42"/>
                    <a:pt x="65" y="54"/>
                  </a:cubicBezTo>
                  <a:cubicBezTo>
                    <a:pt x="48" y="42"/>
                    <a:pt x="24" y="42"/>
                    <a:pt x="24" y="59"/>
                  </a:cubicBezTo>
                  <a:cubicBezTo>
                    <a:pt x="24" y="95"/>
                    <a:pt x="71" y="95"/>
                    <a:pt x="89" y="124"/>
                  </a:cubicBezTo>
                  <a:cubicBezTo>
                    <a:pt x="89" y="124"/>
                    <a:pt x="83" y="124"/>
                    <a:pt x="77" y="124"/>
                  </a:cubicBezTo>
                  <a:cubicBezTo>
                    <a:pt x="77" y="124"/>
                    <a:pt x="65" y="124"/>
                    <a:pt x="65" y="124"/>
                  </a:cubicBezTo>
                  <a:cubicBezTo>
                    <a:pt x="48" y="130"/>
                    <a:pt x="48" y="124"/>
                    <a:pt x="42" y="136"/>
                  </a:cubicBezTo>
                  <a:cubicBezTo>
                    <a:pt x="30" y="148"/>
                    <a:pt x="36" y="148"/>
                    <a:pt x="48" y="154"/>
                  </a:cubicBezTo>
                  <a:cubicBezTo>
                    <a:pt x="65" y="160"/>
                    <a:pt x="118" y="148"/>
                    <a:pt x="124" y="160"/>
                  </a:cubicBezTo>
                  <a:cubicBezTo>
                    <a:pt x="136" y="177"/>
                    <a:pt x="77" y="189"/>
                    <a:pt x="59" y="195"/>
                  </a:cubicBezTo>
                  <a:cubicBezTo>
                    <a:pt x="77" y="219"/>
                    <a:pt x="95" y="195"/>
                    <a:pt x="118" y="189"/>
                  </a:cubicBezTo>
                  <a:cubicBezTo>
                    <a:pt x="130" y="189"/>
                    <a:pt x="142" y="177"/>
                    <a:pt x="154" y="171"/>
                  </a:cubicBezTo>
                  <a:cubicBezTo>
                    <a:pt x="160" y="171"/>
                    <a:pt x="160" y="195"/>
                    <a:pt x="160" y="195"/>
                  </a:cubicBezTo>
                  <a:cubicBezTo>
                    <a:pt x="166" y="195"/>
                    <a:pt x="171" y="183"/>
                    <a:pt x="171" y="183"/>
                  </a:cubicBezTo>
                  <a:cubicBezTo>
                    <a:pt x="177" y="183"/>
                    <a:pt x="171" y="189"/>
                    <a:pt x="177" y="195"/>
                  </a:cubicBezTo>
                  <a:cubicBezTo>
                    <a:pt x="177" y="195"/>
                    <a:pt x="224" y="183"/>
                    <a:pt x="219" y="1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 name="Freeform 95"/>
            <p:cNvSpPr>
              <a:spLocks/>
            </p:cNvSpPr>
            <p:nvPr/>
          </p:nvSpPr>
          <p:spPr bwMode="auto">
            <a:xfrm>
              <a:off x="5938838" y="5683251"/>
              <a:ext cx="109538" cy="123825"/>
            </a:xfrm>
            <a:custGeom>
              <a:avLst/>
              <a:gdLst>
                <a:gd name="T0" fmla="*/ 2147483647 w 176"/>
                <a:gd name="T1" fmla="*/ 2147483647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0 h 192"/>
                <a:gd name="T22" fmla="*/ 2147483647 w 176"/>
                <a:gd name="T23" fmla="*/ 0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192"/>
                <a:gd name="T59" fmla="*/ 176 w 176"/>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192">
                  <a:moveTo>
                    <a:pt x="171" y="192"/>
                  </a:moveTo>
                  <a:cubicBezTo>
                    <a:pt x="176" y="186"/>
                    <a:pt x="171" y="186"/>
                    <a:pt x="165" y="180"/>
                  </a:cubicBezTo>
                  <a:cubicBezTo>
                    <a:pt x="159" y="168"/>
                    <a:pt x="153" y="162"/>
                    <a:pt x="141" y="150"/>
                  </a:cubicBezTo>
                  <a:cubicBezTo>
                    <a:pt x="141" y="150"/>
                    <a:pt x="141" y="144"/>
                    <a:pt x="141" y="138"/>
                  </a:cubicBezTo>
                  <a:cubicBezTo>
                    <a:pt x="118" y="126"/>
                    <a:pt x="118" y="96"/>
                    <a:pt x="106" y="72"/>
                  </a:cubicBezTo>
                  <a:cubicBezTo>
                    <a:pt x="94" y="48"/>
                    <a:pt x="88" y="90"/>
                    <a:pt x="71" y="102"/>
                  </a:cubicBezTo>
                  <a:cubicBezTo>
                    <a:pt x="71" y="102"/>
                    <a:pt x="71" y="102"/>
                    <a:pt x="71" y="102"/>
                  </a:cubicBezTo>
                  <a:cubicBezTo>
                    <a:pt x="83" y="66"/>
                    <a:pt x="77" y="30"/>
                    <a:pt x="36" y="18"/>
                  </a:cubicBezTo>
                  <a:cubicBezTo>
                    <a:pt x="47" y="30"/>
                    <a:pt x="36" y="54"/>
                    <a:pt x="30" y="48"/>
                  </a:cubicBezTo>
                  <a:cubicBezTo>
                    <a:pt x="18" y="42"/>
                    <a:pt x="24" y="18"/>
                    <a:pt x="6" y="12"/>
                  </a:cubicBezTo>
                  <a:cubicBezTo>
                    <a:pt x="6" y="12"/>
                    <a:pt x="6" y="6"/>
                    <a:pt x="6" y="0"/>
                  </a:cubicBezTo>
                  <a:cubicBezTo>
                    <a:pt x="6" y="0"/>
                    <a:pt x="6" y="0"/>
                    <a:pt x="6" y="0"/>
                  </a:cubicBezTo>
                  <a:cubicBezTo>
                    <a:pt x="0" y="24"/>
                    <a:pt x="12" y="60"/>
                    <a:pt x="24" y="72"/>
                  </a:cubicBezTo>
                  <a:cubicBezTo>
                    <a:pt x="36" y="84"/>
                    <a:pt x="42" y="36"/>
                    <a:pt x="53" y="42"/>
                  </a:cubicBezTo>
                  <a:cubicBezTo>
                    <a:pt x="65" y="42"/>
                    <a:pt x="53" y="66"/>
                    <a:pt x="47" y="78"/>
                  </a:cubicBezTo>
                  <a:cubicBezTo>
                    <a:pt x="18" y="138"/>
                    <a:pt x="65" y="150"/>
                    <a:pt x="71" y="144"/>
                  </a:cubicBezTo>
                  <a:cubicBezTo>
                    <a:pt x="88" y="138"/>
                    <a:pt x="94" y="102"/>
                    <a:pt x="100" y="90"/>
                  </a:cubicBezTo>
                  <a:cubicBezTo>
                    <a:pt x="94" y="162"/>
                    <a:pt x="130" y="180"/>
                    <a:pt x="171" y="186"/>
                  </a:cubicBezTo>
                  <a:cubicBezTo>
                    <a:pt x="171" y="186"/>
                    <a:pt x="171" y="192"/>
                    <a:pt x="171" y="192"/>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4" name="Freeform 96"/>
            <p:cNvSpPr>
              <a:spLocks noEditPoints="1"/>
            </p:cNvSpPr>
            <p:nvPr/>
          </p:nvSpPr>
          <p:spPr bwMode="auto">
            <a:xfrm>
              <a:off x="5932488" y="5708651"/>
              <a:ext cx="112713" cy="109538"/>
            </a:xfrm>
            <a:custGeom>
              <a:avLst/>
              <a:gdLst>
                <a:gd name="T0" fmla="*/ 2147483647 w 181"/>
                <a:gd name="T1" fmla="*/ 2147483647 h 172"/>
                <a:gd name="T2" fmla="*/ 2147483647 w 181"/>
                <a:gd name="T3" fmla="*/ 2147483647 h 172"/>
                <a:gd name="T4" fmla="*/ 2147483647 w 181"/>
                <a:gd name="T5" fmla="*/ 2147483647 h 172"/>
                <a:gd name="T6" fmla="*/ 2147483647 w 181"/>
                <a:gd name="T7" fmla="*/ 2147483647 h 172"/>
                <a:gd name="T8" fmla="*/ 2147483647 w 181"/>
                <a:gd name="T9" fmla="*/ 2147483647 h 172"/>
                <a:gd name="T10" fmla="*/ 2147483647 w 181"/>
                <a:gd name="T11" fmla="*/ 2147483647 h 172"/>
                <a:gd name="T12" fmla="*/ 2147483647 w 181"/>
                <a:gd name="T13" fmla="*/ 2147483647 h 172"/>
                <a:gd name="T14" fmla="*/ 2147483647 w 181"/>
                <a:gd name="T15" fmla="*/ 2147483647 h 172"/>
                <a:gd name="T16" fmla="*/ 2147483647 w 181"/>
                <a:gd name="T17" fmla="*/ 2147483647 h 172"/>
                <a:gd name="T18" fmla="*/ 2147483647 w 181"/>
                <a:gd name="T19" fmla="*/ 2147483647 h 172"/>
                <a:gd name="T20" fmla="*/ 2147483647 w 181"/>
                <a:gd name="T21" fmla="*/ 2147483647 h 172"/>
                <a:gd name="T22" fmla="*/ 2147483647 w 181"/>
                <a:gd name="T23" fmla="*/ 2147483647 h 172"/>
                <a:gd name="T24" fmla="*/ 2147483647 w 181"/>
                <a:gd name="T25" fmla="*/ 2147483647 h 172"/>
                <a:gd name="T26" fmla="*/ 2147483647 w 181"/>
                <a:gd name="T27" fmla="*/ 2147483647 h 172"/>
                <a:gd name="T28" fmla="*/ 2147483647 w 181"/>
                <a:gd name="T29" fmla="*/ 2147483647 h 172"/>
                <a:gd name="T30" fmla="*/ 2147483647 w 181"/>
                <a:gd name="T31" fmla="*/ 2147483647 h 172"/>
                <a:gd name="T32" fmla="*/ 2147483647 w 181"/>
                <a:gd name="T33" fmla="*/ 2147483647 h 172"/>
                <a:gd name="T34" fmla="*/ 2147483647 w 181"/>
                <a:gd name="T35" fmla="*/ 2147483647 h 172"/>
                <a:gd name="T36" fmla="*/ 2147483647 w 181"/>
                <a:gd name="T37" fmla="*/ 2147483647 h 172"/>
                <a:gd name="T38" fmla="*/ 2147483647 w 181"/>
                <a:gd name="T39" fmla="*/ 2147483647 h 172"/>
                <a:gd name="T40" fmla="*/ 2147483647 w 181"/>
                <a:gd name="T41" fmla="*/ 2147483647 h 172"/>
                <a:gd name="T42" fmla="*/ 2147483647 w 181"/>
                <a:gd name="T43" fmla="*/ 2147483647 h 172"/>
                <a:gd name="T44" fmla="*/ 2147483647 w 181"/>
                <a:gd name="T45" fmla="*/ 2147483647 h 172"/>
                <a:gd name="T46" fmla="*/ 2147483647 w 181"/>
                <a:gd name="T47" fmla="*/ 2147483647 h 172"/>
                <a:gd name="T48" fmla="*/ 2147483647 w 181"/>
                <a:gd name="T49" fmla="*/ 2147483647 h 172"/>
                <a:gd name="T50" fmla="*/ 0 w 181"/>
                <a:gd name="T51" fmla="*/ 2147483647 h 172"/>
                <a:gd name="T52" fmla="*/ 2147483647 w 181"/>
                <a:gd name="T53" fmla="*/ 2147483647 h 172"/>
                <a:gd name="T54" fmla="*/ 2147483647 w 181"/>
                <a:gd name="T55" fmla="*/ 2147483647 h 172"/>
                <a:gd name="T56" fmla="*/ 2147483647 w 181"/>
                <a:gd name="T57" fmla="*/ 2147483647 h 172"/>
                <a:gd name="T58" fmla="*/ 2147483647 w 181"/>
                <a:gd name="T59" fmla="*/ 2147483647 h 172"/>
                <a:gd name="T60" fmla="*/ 2147483647 w 181"/>
                <a:gd name="T61" fmla="*/ 2147483647 h 172"/>
                <a:gd name="T62" fmla="*/ 2147483647 w 181"/>
                <a:gd name="T63" fmla="*/ 2147483647 h 172"/>
                <a:gd name="T64" fmla="*/ 2147483647 w 181"/>
                <a:gd name="T65" fmla="*/ 2147483647 h 172"/>
                <a:gd name="T66" fmla="*/ 2147483647 w 181"/>
                <a:gd name="T67" fmla="*/ 2147483647 h 172"/>
                <a:gd name="T68" fmla="*/ 2147483647 w 181"/>
                <a:gd name="T69" fmla="*/ 2147483647 h 172"/>
                <a:gd name="T70" fmla="*/ 2147483647 w 181"/>
                <a:gd name="T71" fmla="*/ 2147483647 h 172"/>
                <a:gd name="T72" fmla="*/ 2147483647 w 181"/>
                <a:gd name="T73" fmla="*/ 2147483647 h 172"/>
                <a:gd name="T74" fmla="*/ 2147483647 w 181"/>
                <a:gd name="T75" fmla="*/ 2147483647 h 172"/>
                <a:gd name="T76" fmla="*/ 2147483647 w 181"/>
                <a:gd name="T77" fmla="*/ 2147483647 h 172"/>
                <a:gd name="T78" fmla="*/ 2147483647 w 181"/>
                <a:gd name="T79" fmla="*/ 2147483647 h 172"/>
                <a:gd name="T80" fmla="*/ 2147483647 w 181"/>
                <a:gd name="T81" fmla="*/ 2147483647 h 172"/>
                <a:gd name="T82" fmla="*/ 2147483647 w 181"/>
                <a:gd name="T83" fmla="*/ 2147483647 h 172"/>
                <a:gd name="T84" fmla="*/ 2147483647 w 181"/>
                <a:gd name="T85" fmla="*/ 2147483647 h 1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72"/>
                <a:gd name="T131" fmla="*/ 181 w 181"/>
                <a:gd name="T132" fmla="*/ 172 h 1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72">
                  <a:moveTo>
                    <a:pt x="48" y="77"/>
                  </a:moveTo>
                  <a:lnTo>
                    <a:pt x="51" y="73"/>
                  </a:lnTo>
                  <a:lnTo>
                    <a:pt x="58" y="61"/>
                  </a:lnTo>
                  <a:lnTo>
                    <a:pt x="57" y="64"/>
                  </a:lnTo>
                  <a:lnTo>
                    <a:pt x="61" y="42"/>
                  </a:lnTo>
                  <a:lnTo>
                    <a:pt x="60" y="44"/>
                  </a:lnTo>
                  <a:lnTo>
                    <a:pt x="57" y="8"/>
                  </a:lnTo>
                  <a:lnTo>
                    <a:pt x="73" y="7"/>
                  </a:lnTo>
                  <a:lnTo>
                    <a:pt x="76" y="43"/>
                  </a:lnTo>
                  <a:cubicBezTo>
                    <a:pt x="77" y="43"/>
                    <a:pt x="76" y="44"/>
                    <a:pt x="76" y="45"/>
                  </a:cubicBezTo>
                  <a:lnTo>
                    <a:pt x="72" y="67"/>
                  </a:lnTo>
                  <a:cubicBezTo>
                    <a:pt x="72" y="68"/>
                    <a:pt x="72" y="69"/>
                    <a:pt x="71" y="69"/>
                  </a:cubicBezTo>
                  <a:lnTo>
                    <a:pt x="64" y="82"/>
                  </a:lnTo>
                  <a:lnTo>
                    <a:pt x="61" y="86"/>
                  </a:lnTo>
                  <a:lnTo>
                    <a:pt x="48" y="77"/>
                  </a:lnTo>
                  <a:close/>
                  <a:moveTo>
                    <a:pt x="92" y="118"/>
                  </a:moveTo>
                  <a:lnTo>
                    <a:pt x="96" y="110"/>
                  </a:lnTo>
                  <a:lnTo>
                    <a:pt x="103" y="93"/>
                  </a:lnTo>
                  <a:lnTo>
                    <a:pt x="109" y="69"/>
                  </a:lnTo>
                  <a:lnTo>
                    <a:pt x="108" y="70"/>
                  </a:lnTo>
                  <a:lnTo>
                    <a:pt x="108" y="47"/>
                  </a:lnTo>
                  <a:lnTo>
                    <a:pt x="124" y="47"/>
                  </a:lnTo>
                  <a:lnTo>
                    <a:pt x="124" y="70"/>
                  </a:lnTo>
                  <a:cubicBezTo>
                    <a:pt x="124" y="71"/>
                    <a:pt x="124" y="72"/>
                    <a:pt x="124" y="72"/>
                  </a:cubicBezTo>
                  <a:lnTo>
                    <a:pt x="118" y="98"/>
                  </a:lnTo>
                  <a:lnTo>
                    <a:pt x="111" y="117"/>
                  </a:lnTo>
                  <a:lnTo>
                    <a:pt x="107" y="125"/>
                  </a:lnTo>
                  <a:lnTo>
                    <a:pt x="92" y="118"/>
                  </a:lnTo>
                  <a:close/>
                  <a:moveTo>
                    <a:pt x="122" y="138"/>
                  </a:moveTo>
                  <a:lnTo>
                    <a:pt x="114" y="145"/>
                  </a:lnTo>
                  <a:cubicBezTo>
                    <a:pt x="113" y="146"/>
                    <a:pt x="113" y="146"/>
                    <a:pt x="113" y="146"/>
                  </a:cubicBezTo>
                  <a:lnTo>
                    <a:pt x="91" y="159"/>
                  </a:lnTo>
                  <a:cubicBezTo>
                    <a:pt x="90" y="160"/>
                    <a:pt x="90" y="160"/>
                    <a:pt x="89" y="160"/>
                  </a:cubicBezTo>
                  <a:lnTo>
                    <a:pt x="62" y="171"/>
                  </a:lnTo>
                  <a:cubicBezTo>
                    <a:pt x="61" y="171"/>
                    <a:pt x="60" y="172"/>
                    <a:pt x="59" y="171"/>
                  </a:cubicBezTo>
                  <a:lnTo>
                    <a:pt x="31" y="168"/>
                  </a:lnTo>
                  <a:lnTo>
                    <a:pt x="32" y="153"/>
                  </a:lnTo>
                  <a:lnTo>
                    <a:pt x="60" y="156"/>
                  </a:lnTo>
                  <a:lnTo>
                    <a:pt x="56" y="156"/>
                  </a:lnTo>
                  <a:lnTo>
                    <a:pt x="83" y="145"/>
                  </a:lnTo>
                  <a:lnTo>
                    <a:pt x="82" y="146"/>
                  </a:lnTo>
                  <a:lnTo>
                    <a:pt x="104" y="133"/>
                  </a:lnTo>
                  <a:lnTo>
                    <a:pt x="103" y="133"/>
                  </a:lnTo>
                  <a:lnTo>
                    <a:pt x="111" y="126"/>
                  </a:lnTo>
                  <a:lnTo>
                    <a:pt x="122" y="138"/>
                  </a:lnTo>
                  <a:close/>
                  <a:moveTo>
                    <a:pt x="78" y="112"/>
                  </a:moveTo>
                  <a:lnTo>
                    <a:pt x="69" y="114"/>
                  </a:lnTo>
                  <a:lnTo>
                    <a:pt x="48" y="118"/>
                  </a:lnTo>
                  <a:cubicBezTo>
                    <a:pt x="48" y="118"/>
                    <a:pt x="47" y="118"/>
                    <a:pt x="47" y="118"/>
                  </a:cubicBezTo>
                  <a:lnTo>
                    <a:pt x="22" y="119"/>
                  </a:lnTo>
                  <a:cubicBezTo>
                    <a:pt x="21" y="120"/>
                    <a:pt x="20" y="119"/>
                    <a:pt x="19" y="119"/>
                  </a:cubicBezTo>
                  <a:lnTo>
                    <a:pt x="0" y="112"/>
                  </a:lnTo>
                  <a:lnTo>
                    <a:pt x="5" y="97"/>
                  </a:lnTo>
                  <a:lnTo>
                    <a:pt x="24" y="104"/>
                  </a:lnTo>
                  <a:lnTo>
                    <a:pt x="21" y="103"/>
                  </a:lnTo>
                  <a:lnTo>
                    <a:pt x="46" y="102"/>
                  </a:lnTo>
                  <a:lnTo>
                    <a:pt x="45" y="103"/>
                  </a:lnTo>
                  <a:lnTo>
                    <a:pt x="66" y="99"/>
                  </a:lnTo>
                  <a:lnTo>
                    <a:pt x="75" y="97"/>
                  </a:lnTo>
                  <a:lnTo>
                    <a:pt x="78" y="112"/>
                  </a:lnTo>
                  <a:close/>
                  <a:moveTo>
                    <a:pt x="28" y="0"/>
                  </a:moveTo>
                  <a:lnTo>
                    <a:pt x="29" y="5"/>
                  </a:lnTo>
                  <a:lnTo>
                    <a:pt x="32" y="19"/>
                  </a:lnTo>
                  <a:lnTo>
                    <a:pt x="39" y="39"/>
                  </a:lnTo>
                  <a:lnTo>
                    <a:pt x="39" y="38"/>
                  </a:lnTo>
                  <a:lnTo>
                    <a:pt x="52" y="62"/>
                  </a:lnTo>
                  <a:lnTo>
                    <a:pt x="70" y="87"/>
                  </a:lnTo>
                  <a:lnTo>
                    <a:pt x="69" y="86"/>
                  </a:lnTo>
                  <a:lnTo>
                    <a:pt x="97" y="112"/>
                  </a:lnTo>
                  <a:lnTo>
                    <a:pt x="95" y="111"/>
                  </a:lnTo>
                  <a:lnTo>
                    <a:pt x="133" y="133"/>
                  </a:lnTo>
                  <a:lnTo>
                    <a:pt x="132" y="132"/>
                  </a:lnTo>
                  <a:lnTo>
                    <a:pt x="181" y="148"/>
                  </a:lnTo>
                  <a:lnTo>
                    <a:pt x="176" y="163"/>
                  </a:lnTo>
                  <a:lnTo>
                    <a:pt x="127" y="147"/>
                  </a:lnTo>
                  <a:cubicBezTo>
                    <a:pt x="126" y="147"/>
                    <a:pt x="126" y="147"/>
                    <a:pt x="125" y="146"/>
                  </a:cubicBezTo>
                  <a:lnTo>
                    <a:pt x="87" y="124"/>
                  </a:lnTo>
                  <a:cubicBezTo>
                    <a:pt x="87" y="124"/>
                    <a:pt x="86" y="124"/>
                    <a:pt x="86" y="123"/>
                  </a:cubicBezTo>
                  <a:lnTo>
                    <a:pt x="58" y="97"/>
                  </a:lnTo>
                  <a:cubicBezTo>
                    <a:pt x="58" y="97"/>
                    <a:pt x="57" y="97"/>
                    <a:pt x="57" y="96"/>
                  </a:cubicBezTo>
                  <a:lnTo>
                    <a:pt x="37" y="69"/>
                  </a:lnTo>
                  <a:lnTo>
                    <a:pt x="24" y="45"/>
                  </a:lnTo>
                  <a:cubicBezTo>
                    <a:pt x="24" y="45"/>
                    <a:pt x="24" y="44"/>
                    <a:pt x="24" y="44"/>
                  </a:cubicBezTo>
                  <a:lnTo>
                    <a:pt x="17" y="22"/>
                  </a:lnTo>
                  <a:lnTo>
                    <a:pt x="14" y="8"/>
                  </a:lnTo>
                  <a:lnTo>
                    <a:pt x="13" y="3"/>
                  </a:lnTo>
                  <a:lnTo>
                    <a:pt x="28" y="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5" name="Freeform 97"/>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6"/>
                <a:gd name="T76" fmla="*/ 0 h 240"/>
                <a:gd name="T77" fmla="*/ 336 w 33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6" h="240">
                  <a:moveTo>
                    <a:pt x="319" y="96"/>
                  </a:moveTo>
                  <a:cubicBezTo>
                    <a:pt x="302" y="90"/>
                    <a:pt x="290" y="84"/>
                    <a:pt x="279" y="78"/>
                  </a:cubicBezTo>
                  <a:cubicBezTo>
                    <a:pt x="273" y="78"/>
                    <a:pt x="267" y="78"/>
                    <a:pt x="267" y="72"/>
                  </a:cubicBezTo>
                  <a:cubicBezTo>
                    <a:pt x="226" y="72"/>
                    <a:pt x="209" y="36"/>
                    <a:pt x="180" y="18"/>
                  </a:cubicBezTo>
                  <a:cubicBezTo>
                    <a:pt x="145" y="0"/>
                    <a:pt x="174" y="54"/>
                    <a:pt x="168" y="78"/>
                  </a:cubicBezTo>
                  <a:cubicBezTo>
                    <a:pt x="163" y="78"/>
                    <a:pt x="163" y="84"/>
                    <a:pt x="163" y="78"/>
                  </a:cubicBezTo>
                  <a:cubicBezTo>
                    <a:pt x="151" y="30"/>
                    <a:pt x="116" y="0"/>
                    <a:pt x="70" y="12"/>
                  </a:cubicBezTo>
                  <a:cubicBezTo>
                    <a:pt x="82" y="18"/>
                    <a:pt x="87" y="54"/>
                    <a:pt x="82" y="54"/>
                  </a:cubicBezTo>
                  <a:cubicBezTo>
                    <a:pt x="64" y="54"/>
                    <a:pt x="58" y="24"/>
                    <a:pt x="29" y="24"/>
                  </a:cubicBezTo>
                  <a:cubicBezTo>
                    <a:pt x="29" y="24"/>
                    <a:pt x="24" y="18"/>
                    <a:pt x="24" y="18"/>
                  </a:cubicBezTo>
                  <a:cubicBezTo>
                    <a:pt x="12" y="12"/>
                    <a:pt x="0" y="24"/>
                    <a:pt x="6" y="36"/>
                  </a:cubicBezTo>
                  <a:cubicBezTo>
                    <a:pt x="24" y="60"/>
                    <a:pt x="0" y="84"/>
                    <a:pt x="18" y="108"/>
                  </a:cubicBezTo>
                  <a:cubicBezTo>
                    <a:pt x="35" y="138"/>
                    <a:pt x="82" y="114"/>
                    <a:pt x="99" y="138"/>
                  </a:cubicBezTo>
                  <a:cubicBezTo>
                    <a:pt x="111" y="150"/>
                    <a:pt x="70" y="162"/>
                    <a:pt x="64" y="174"/>
                  </a:cubicBezTo>
                  <a:cubicBezTo>
                    <a:pt x="53" y="198"/>
                    <a:pt x="105" y="198"/>
                    <a:pt x="122" y="198"/>
                  </a:cubicBezTo>
                  <a:cubicBezTo>
                    <a:pt x="134" y="198"/>
                    <a:pt x="145" y="186"/>
                    <a:pt x="157" y="180"/>
                  </a:cubicBezTo>
                  <a:cubicBezTo>
                    <a:pt x="163" y="174"/>
                    <a:pt x="168" y="174"/>
                    <a:pt x="174" y="174"/>
                  </a:cubicBezTo>
                  <a:cubicBezTo>
                    <a:pt x="180" y="180"/>
                    <a:pt x="174" y="192"/>
                    <a:pt x="168" y="192"/>
                  </a:cubicBezTo>
                  <a:cubicBezTo>
                    <a:pt x="157" y="204"/>
                    <a:pt x="145" y="234"/>
                    <a:pt x="163" y="234"/>
                  </a:cubicBezTo>
                  <a:cubicBezTo>
                    <a:pt x="203" y="240"/>
                    <a:pt x="226" y="210"/>
                    <a:pt x="244" y="174"/>
                  </a:cubicBezTo>
                  <a:cubicBezTo>
                    <a:pt x="250" y="168"/>
                    <a:pt x="267" y="162"/>
                    <a:pt x="279" y="156"/>
                  </a:cubicBezTo>
                  <a:cubicBezTo>
                    <a:pt x="290" y="144"/>
                    <a:pt x="302" y="120"/>
                    <a:pt x="319" y="114"/>
                  </a:cubicBezTo>
                  <a:cubicBezTo>
                    <a:pt x="319" y="114"/>
                    <a:pt x="319" y="108"/>
                    <a:pt x="325" y="108"/>
                  </a:cubicBezTo>
                  <a:cubicBezTo>
                    <a:pt x="325" y="108"/>
                    <a:pt x="336" y="102"/>
                    <a:pt x="336" y="102"/>
                  </a:cubicBezTo>
                  <a:cubicBezTo>
                    <a:pt x="336" y="96"/>
                    <a:pt x="325" y="96"/>
                    <a:pt x="319" y="96"/>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6" name="Freeform 98"/>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2147483647 w 336"/>
                <a:gd name="T51" fmla="*/ 2147483647 h 240"/>
                <a:gd name="T52" fmla="*/ 2147483647 w 336"/>
                <a:gd name="T53" fmla="*/ 2147483647 h 240"/>
                <a:gd name="T54" fmla="*/ 2147483647 w 336"/>
                <a:gd name="T55" fmla="*/ 2147483647 h 240"/>
                <a:gd name="T56" fmla="*/ 2147483647 w 336"/>
                <a:gd name="T57" fmla="*/ 2147483647 h 240"/>
                <a:gd name="T58" fmla="*/ 2147483647 w 33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6"/>
                <a:gd name="T91" fmla="*/ 0 h 240"/>
                <a:gd name="T92" fmla="*/ 336 w 33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6" h="240">
                  <a:moveTo>
                    <a:pt x="336" y="95"/>
                  </a:moveTo>
                  <a:cubicBezTo>
                    <a:pt x="336" y="89"/>
                    <a:pt x="325" y="102"/>
                    <a:pt x="325" y="102"/>
                  </a:cubicBezTo>
                  <a:cubicBezTo>
                    <a:pt x="319" y="102"/>
                    <a:pt x="319" y="108"/>
                    <a:pt x="319" y="108"/>
                  </a:cubicBezTo>
                  <a:cubicBezTo>
                    <a:pt x="302" y="114"/>
                    <a:pt x="290" y="139"/>
                    <a:pt x="279" y="152"/>
                  </a:cubicBezTo>
                  <a:cubicBezTo>
                    <a:pt x="267" y="158"/>
                    <a:pt x="250" y="165"/>
                    <a:pt x="244" y="171"/>
                  </a:cubicBezTo>
                  <a:cubicBezTo>
                    <a:pt x="226" y="209"/>
                    <a:pt x="203" y="240"/>
                    <a:pt x="163" y="234"/>
                  </a:cubicBezTo>
                  <a:cubicBezTo>
                    <a:pt x="145" y="234"/>
                    <a:pt x="157" y="203"/>
                    <a:pt x="168" y="190"/>
                  </a:cubicBezTo>
                  <a:cubicBezTo>
                    <a:pt x="174" y="190"/>
                    <a:pt x="180" y="177"/>
                    <a:pt x="174" y="171"/>
                  </a:cubicBezTo>
                  <a:cubicBezTo>
                    <a:pt x="168" y="171"/>
                    <a:pt x="163" y="171"/>
                    <a:pt x="157" y="177"/>
                  </a:cubicBezTo>
                  <a:cubicBezTo>
                    <a:pt x="145" y="184"/>
                    <a:pt x="134" y="196"/>
                    <a:pt x="122" y="196"/>
                  </a:cubicBezTo>
                  <a:cubicBezTo>
                    <a:pt x="105" y="196"/>
                    <a:pt x="53" y="196"/>
                    <a:pt x="64" y="171"/>
                  </a:cubicBezTo>
                  <a:cubicBezTo>
                    <a:pt x="70" y="158"/>
                    <a:pt x="111" y="146"/>
                    <a:pt x="99" y="133"/>
                  </a:cubicBezTo>
                  <a:cubicBezTo>
                    <a:pt x="82" y="108"/>
                    <a:pt x="35" y="133"/>
                    <a:pt x="18" y="102"/>
                  </a:cubicBezTo>
                  <a:cubicBezTo>
                    <a:pt x="0" y="76"/>
                    <a:pt x="24" y="51"/>
                    <a:pt x="6" y="26"/>
                  </a:cubicBezTo>
                  <a:cubicBezTo>
                    <a:pt x="0" y="13"/>
                    <a:pt x="12" y="0"/>
                    <a:pt x="24" y="7"/>
                  </a:cubicBezTo>
                  <a:cubicBezTo>
                    <a:pt x="29" y="13"/>
                    <a:pt x="41" y="51"/>
                    <a:pt x="64" y="51"/>
                  </a:cubicBezTo>
                  <a:cubicBezTo>
                    <a:pt x="41" y="45"/>
                    <a:pt x="12" y="70"/>
                    <a:pt x="24" y="89"/>
                  </a:cubicBezTo>
                  <a:cubicBezTo>
                    <a:pt x="53" y="127"/>
                    <a:pt x="105" y="95"/>
                    <a:pt x="140" y="114"/>
                  </a:cubicBezTo>
                  <a:cubicBezTo>
                    <a:pt x="145" y="114"/>
                    <a:pt x="134" y="120"/>
                    <a:pt x="134" y="120"/>
                  </a:cubicBezTo>
                  <a:cubicBezTo>
                    <a:pt x="128" y="127"/>
                    <a:pt x="116" y="133"/>
                    <a:pt x="116" y="133"/>
                  </a:cubicBezTo>
                  <a:cubicBezTo>
                    <a:pt x="105" y="152"/>
                    <a:pt x="99" y="152"/>
                    <a:pt x="99" y="171"/>
                  </a:cubicBezTo>
                  <a:cubicBezTo>
                    <a:pt x="99" y="190"/>
                    <a:pt x="105" y="190"/>
                    <a:pt x="116" y="184"/>
                  </a:cubicBezTo>
                  <a:cubicBezTo>
                    <a:pt x="140" y="177"/>
                    <a:pt x="186" y="120"/>
                    <a:pt x="209" y="127"/>
                  </a:cubicBezTo>
                  <a:cubicBezTo>
                    <a:pt x="232" y="139"/>
                    <a:pt x="180" y="203"/>
                    <a:pt x="163" y="228"/>
                  </a:cubicBezTo>
                  <a:cubicBezTo>
                    <a:pt x="192" y="234"/>
                    <a:pt x="203" y="196"/>
                    <a:pt x="221" y="171"/>
                  </a:cubicBezTo>
                  <a:cubicBezTo>
                    <a:pt x="232" y="165"/>
                    <a:pt x="244" y="139"/>
                    <a:pt x="250" y="120"/>
                  </a:cubicBezTo>
                  <a:cubicBezTo>
                    <a:pt x="255" y="120"/>
                    <a:pt x="267" y="146"/>
                    <a:pt x="273" y="146"/>
                  </a:cubicBezTo>
                  <a:cubicBezTo>
                    <a:pt x="273" y="139"/>
                    <a:pt x="273" y="120"/>
                    <a:pt x="279" y="114"/>
                  </a:cubicBezTo>
                  <a:cubicBezTo>
                    <a:pt x="279" y="120"/>
                    <a:pt x="284" y="127"/>
                    <a:pt x="284" y="133"/>
                  </a:cubicBezTo>
                  <a:cubicBezTo>
                    <a:pt x="290" y="133"/>
                    <a:pt x="331" y="76"/>
                    <a:pt x="336" y="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7" name="Freeform 99"/>
            <p:cNvSpPr>
              <a:spLocks/>
            </p:cNvSpPr>
            <p:nvPr/>
          </p:nvSpPr>
          <p:spPr bwMode="auto">
            <a:xfrm>
              <a:off x="6099175" y="5816601"/>
              <a:ext cx="198438" cy="103188"/>
            </a:xfrm>
            <a:custGeom>
              <a:avLst/>
              <a:gdLst>
                <a:gd name="T0" fmla="*/ 2147483647 w 320"/>
                <a:gd name="T1" fmla="*/ 2147483647 h 160"/>
                <a:gd name="T2" fmla="*/ 2147483647 w 320"/>
                <a:gd name="T3" fmla="*/ 2147483647 h 160"/>
                <a:gd name="T4" fmla="*/ 2147483647 w 320"/>
                <a:gd name="T5" fmla="*/ 2147483647 h 160"/>
                <a:gd name="T6" fmla="*/ 2147483647 w 320"/>
                <a:gd name="T7" fmla="*/ 2147483647 h 160"/>
                <a:gd name="T8" fmla="*/ 2147483647 w 320"/>
                <a:gd name="T9" fmla="*/ 2147483647 h 160"/>
                <a:gd name="T10" fmla="*/ 2147483647 w 320"/>
                <a:gd name="T11" fmla="*/ 2147483647 h 160"/>
                <a:gd name="T12" fmla="*/ 2147483647 w 320"/>
                <a:gd name="T13" fmla="*/ 2147483647 h 160"/>
                <a:gd name="T14" fmla="*/ 2147483647 w 320"/>
                <a:gd name="T15" fmla="*/ 2147483647 h 160"/>
                <a:gd name="T16" fmla="*/ 2147483647 w 320"/>
                <a:gd name="T17" fmla="*/ 2147483647 h 160"/>
                <a:gd name="T18" fmla="*/ 2147483647 w 320"/>
                <a:gd name="T19" fmla="*/ 2147483647 h 160"/>
                <a:gd name="T20" fmla="*/ 2147483647 w 320"/>
                <a:gd name="T21" fmla="*/ 2147483647 h 160"/>
                <a:gd name="T22" fmla="*/ 0 w 320"/>
                <a:gd name="T23" fmla="*/ 2147483647 h 160"/>
                <a:gd name="T24" fmla="*/ 2147483647 w 320"/>
                <a:gd name="T25" fmla="*/ 2147483647 h 160"/>
                <a:gd name="T26" fmla="*/ 2147483647 w 320"/>
                <a:gd name="T27" fmla="*/ 2147483647 h 160"/>
                <a:gd name="T28" fmla="*/ 2147483647 w 320"/>
                <a:gd name="T29" fmla="*/ 2147483647 h 160"/>
                <a:gd name="T30" fmla="*/ 2147483647 w 320"/>
                <a:gd name="T31" fmla="*/ 2147483647 h 160"/>
                <a:gd name="T32" fmla="*/ 2147483647 w 320"/>
                <a:gd name="T33" fmla="*/ 2147483647 h 160"/>
                <a:gd name="T34" fmla="*/ 2147483647 w 320"/>
                <a:gd name="T35" fmla="*/ 2147483647 h 160"/>
                <a:gd name="T36" fmla="*/ 2147483647 w 320"/>
                <a:gd name="T37" fmla="*/ 2147483647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160"/>
                <a:gd name="T59" fmla="*/ 320 w 320"/>
                <a:gd name="T60" fmla="*/ 160 h 1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160">
                  <a:moveTo>
                    <a:pt x="320" y="105"/>
                  </a:moveTo>
                  <a:cubicBezTo>
                    <a:pt x="320" y="99"/>
                    <a:pt x="309" y="99"/>
                    <a:pt x="303" y="99"/>
                  </a:cubicBezTo>
                  <a:cubicBezTo>
                    <a:pt x="286" y="93"/>
                    <a:pt x="274" y="87"/>
                    <a:pt x="262" y="80"/>
                  </a:cubicBezTo>
                  <a:cubicBezTo>
                    <a:pt x="256" y="80"/>
                    <a:pt x="251" y="80"/>
                    <a:pt x="251" y="74"/>
                  </a:cubicBezTo>
                  <a:cubicBezTo>
                    <a:pt x="210" y="74"/>
                    <a:pt x="192" y="37"/>
                    <a:pt x="163" y="19"/>
                  </a:cubicBezTo>
                  <a:cubicBezTo>
                    <a:pt x="128" y="0"/>
                    <a:pt x="158" y="56"/>
                    <a:pt x="152" y="80"/>
                  </a:cubicBezTo>
                  <a:cubicBezTo>
                    <a:pt x="146" y="80"/>
                    <a:pt x="146" y="87"/>
                    <a:pt x="146" y="80"/>
                  </a:cubicBezTo>
                  <a:cubicBezTo>
                    <a:pt x="134" y="31"/>
                    <a:pt x="99" y="0"/>
                    <a:pt x="53" y="13"/>
                  </a:cubicBezTo>
                  <a:cubicBezTo>
                    <a:pt x="64" y="19"/>
                    <a:pt x="70" y="56"/>
                    <a:pt x="64" y="56"/>
                  </a:cubicBezTo>
                  <a:cubicBezTo>
                    <a:pt x="47" y="56"/>
                    <a:pt x="41" y="25"/>
                    <a:pt x="12" y="25"/>
                  </a:cubicBezTo>
                  <a:cubicBezTo>
                    <a:pt x="12" y="25"/>
                    <a:pt x="6" y="19"/>
                    <a:pt x="6" y="19"/>
                  </a:cubicBezTo>
                  <a:cubicBezTo>
                    <a:pt x="0" y="19"/>
                    <a:pt x="0" y="19"/>
                    <a:pt x="0" y="19"/>
                  </a:cubicBezTo>
                  <a:cubicBezTo>
                    <a:pt x="18" y="50"/>
                    <a:pt x="47" y="80"/>
                    <a:pt x="76" y="87"/>
                  </a:cubicBezTo>
                  <a:cubicBezTo>
                    <a:pt x="99" y="87"/>
                    <a:pt x="64" y="31"/>
                    <a:pt x="82" y="25"/>
                  </a:cubicBezTo>
                  <a:cubicBezTo>
                    <a:pt x="99" y="19"/>
                    <a:pt x="99" y="56"/>
                    <a:pt x="105" y="74"/>
                  </a:cubicBezTo>
                  <a:cubicBezTo>
                    <a:pt x="111" y="160"/>
                    <a:pt x="169" y="142"/>
                    <a:pt x="181" y="130"/>
                  </a:cubicBezTo>
                  <a:cubicBezTo>
                    <a:pt x="187" y="111"/>
                    <a:pt x="169" y="62"/>
                    <a:pt x="169" y="44"/>
                  </a:cubicBezTo>
                  <a:cubicBezTo>
                    <a:pt x="216" y="130"/>
                    <a:pt x="268" y="124"/>
                    <a:pt x="315" y="99"/>
                  </a:cubicBezTo>
                  <a:cubicBezTo>
                    <a:pt x="315" y="99"/>
                    <a:pt x="320" y="105"/>
                    <a:pt x="320" y="105"/>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8" name="Freeform 100"/>
            <p:cNvSpPr>
              <a:spLocks noEditPoints="1"/>
            </p:cNvSpPr>
            <p:nvPr/>
          </p:nvSpPr>
          <p:spPr bwMode="auto">
            <a:xfrm>
              <a:off x="6100763" y="5829301"/>
              <a:ext cx="204788" cy="142875"/>
            </a:xfrm>
            <a:custGeom>
              <a:avLst/>
              <a:gdLst>
                <a:gd name="T0" fmla="*/ 2147483647 w 328"/>
                <a:gd name="T1" fmla="*/ 2147483647 h 221"/>
                <a:gd name="T2" fmla="*/ 2147483647 w 328"/>
                <a:gd name="T3" fmla="*/ 2147483647 h 221"/>
                <a:gd name="T4" fmla="*/ 2147483647 w 328"/>
                <a:gd name="T5" fmla="*/ 2147483647 h 221"/>
                <a:gd name="T6" fmla="*/ 2147483647 w 328"/>
                <a:gd name="T7" fmla="*/ 2147483647 h 221"/>
                <a:gd name="T8" fmla="*/ 2147483647 w 328"/>
                <a:gd name="T9" fmla="*/ 0 h 221"/>
                <a:gd name="T10" fmla="*/ 2147483647 w 328"/>
                <a:gd name="T11" fmla="*/ 2147483647 h 221"/>
                <a:gd name="T12" fmla="*/ 2147483647 w 328"/>
                <a:gd name="T13" fmla="*/ 2147483647 h 221"/>
                <a:gd name="T14" fmla="*/ 2147483647 w 328"/>
                <a:gd name="T15" fmla="*/ 2147483647 h 221"/>
                <a:gd name="T16" fmla="*/ 2147483647 w 328"/>
                <a:gd name="T17" fmla="*/ 2147483647 h 221"/>
                <a:gd name="T18" fmla="*/ 2147483647 w 328"/>
                <a:gd name="T19" fmla="*/ 2147483647 h 221"/>
                <a:gd name="T20" fmla="*/ 2147483647 w 328"/>
                <a:gd name="T21" fmla="*/ 2147483647 h 221"/>
                <a:gd name="T22" fmla="*/ 2147483647 w 328"/>
                <a:gd name="T23" fmla="*/ 2147483647 h 221"/>
                <a:gd name="T24" fmla="*/ 2147483647 w 328"/>
                <a:gd name="T25" fmla="*/ 2147483647 h 221"/>
                <a:gd name="T26" fmla="*/ 2147483647 w 328"/>
                <a:gd name="T27" fmla="*/ 2147483647 h 221"/>
                <a:gd name="T28" fmla="*/ 2147483647 w 328"/>
                <a:gd name="T29" fmla="*/ 2147483647 h 221"/>
                <a:gd name="T30" fmla="*/ 2147483647 w 328"/>
                <a:gd name="T31" fmla="*/ 2147483647 h 221"/>
                <a:gd name="T32" fmla="*/ 2147483647 w 328"/>
                <a:gd name="T33" fmla="*/ 2147483647 h 221"/>
                <a:gd name="T34" fmla="*/ 2147483647 w 328"/>
                <a:gd name="T35" fmla="*/ 2147483647 h 221"/>
                <a:gd name="T36" fmla="*/ 2147483647 w 328"/>
                <a:gd name="T37" fmla="*/ 2147483647 h 221"/>
                <a:gd name="T38" fmla="*/ 2147483647 w 328"/>
                <a:gd name="T39" fmla="*/ 2147483647 h 221"/>
                <a:gd name="T40" fmla="*/ 2147483647 w 328"/>
                <a:gd name="T41" fmla="*/ 2147483647 h 221"/>
                <a:gd name="T42" fmla="*/ 2147483647 w 328"/>
                <a:gd name="T43" fmla="*/ 2147483647 h 221"/>
                <a:gd name="T44" fmla="*/ 2147483647 w 328"/>
                <a:gd name="T45" fmla="*/ 2147483647 h 221"/>
                <a:gd name="T46" fmla="*/ 2147483647 w 328"/>
                <a:gd name="T47" fmla="*/ 2147483647 h 221"/>
                <a:gd name="T48" fmla="*/ 2147483647 w 328"/>
                <a:gd name="T49" fmla="*/ 2147483647 h 221"/>
                <a:gd name="T50" fmla="*/ 2147483647 w 328"/>
                <a:gd name="T51" fmla="*/ 2147483647 h 221"/>
                <a:gd name="T52" fmla="*/ 2147483647 w 328"/>
                <a:gd name="T53" fmla="*/ 2147483647 h 221"/>
                <a:gd name="T54" fmla="*/ 2147483647 w 328"/>
                <a:gd name="T55" fmla="*/ 2147483647 h 221"/>
                <a:gd name="T56" fmla="*/ 2147483647 w 328"/>
                <a:gd name="T57" fmla="*/ 2147483647 h 221"/>
                <a:gd name="T58" fmla="*/ 2147483647 w 328"/>
                <a:gd name="T59" fmla="*/ 2147483647 h 221"/>
                <a:gd name="T60" fmla="*/ 2147483647 w 328"/>
                <a:gd name="T61" fmla="*/ 2147483647 h 221"/>
                <a:gd name="T62" fmla="*/ 2147483647 w 328"/>
                <a:gd name="T63" fmla="*/ 2147483647 h 221"/>
                <a:gd name="T64" fmla="*/ 2147483647 w 328"/>
                <a:gd name="T65" fmla="*/ 2147483647 h 221"/>
                <a:gd name="T66" fmla="*/ 2147483647 w 328"/>
                <a:gd name="T67" fmla="*/ 2147483647 h 221"/>
                <a:gd name="T68" fmla="*/ 2147483647 w 328"/>
                <a:gd name="T69" fmla="*/ 2147483647 h 221"/>
                <a:gd name="T70" fmla="*/ 2147483647 w 328"/>
                <a:gd name="T71" fmla="*/ 2147483647 h 221"/>
                <a:gd name="T72" fmla="*/ 2147483647 w 328"/>
                <a:gd name="T73" fmla="*/ 2147483647 h 221"/>
                <a:gd name="T74" fmla="*/ 2147483647 w 328"/>
                <a:gd name="T75" fmla="*/ 2147483647 h 221"/>
                <a:gd name="T76" fmla="*/ 2147483647 w 328"/>
                <a:gd name="T77" fmla="*/ 2147483647 h 221"/>
                <a:gd name="T78" fmla="*/ 2147483647 w 328"/>
                <a:gd name="T79" fmla="*/ 2147483647 h 221"/>
                <a:gd name="T80" fmla="*/ 2147483647 w 328"/>
                <a:gd name="T81" fmla="*/ 2147483647 h 221"/>
                <a:gd name="T82" fmla="*/ 2147483647 w 328"/>
                <a:gd name="T83" fmla="*/ 2147483647 h 221"/>
                <a:gd name="T84" fmla="*/ 2147483647 w 328"/>
                <a:gd name="T85" fmla="*/ 2147483647 h 221"/>
                <a:gd name="T86" fmla="*/ 2147483647 w 328"/>
                <a:gd name="T87" fmla="*/ 2147483647 h 221"/>
                <a:gd name="T88" fmla="*/ 2147483647 w 328"/>
                <a:gd name="T89" fmla="*/ 2147483647 h 221"/>
                <a:gd name="T90" fmla="*/ 2147483647 w 328"/>
                <a:gd name="T91" fmla="*/ 2147483647 h 221"/>
                <a:gd name="T92" fmla="*/ 2147483647 w 328"/>
                <a:gd name="T93" fmla="*/ 2147483647 h 221"/>
                <a:gd name="T94" fmla="*/ 2147483647 w 328"/>
                <a:gd name="T95" fmla="*/ 2147483647 h 221"/>
                <a:gd name="T96" fmla="*/ 2147483647 w 328"/>
                <a:gd name="T97" fmla="*/ 2147483647 h 221"/>
                <a:gd name="T98" fmla="*/ 2147483647 w 328"/>
                <a:gd name="T99" fmla="*/ 2147483647 h 221"/>
                <a:gd name="T100" fmla="*/ 0 w 328"/>
                <a:gd name="T101" fmla="*/ 2147483647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8"/>
                <a:gd name="T154" fmla="*/ 0 h 221"/>
                <a:gd name="T155" fmla="*/ 328 w 3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8" h="221">
                  <a:moveTo>
                    <a:pt x="107" y="100"/>
                  </a:moveTo>
                  <a:lnTo>
                    <a:pt x="108" y="93"/>
                  </a:lnTo>
                  <a:lnTo>
                    <a:pt x="108" y="95"/>
                  </a:lnTo>
                  <a:lnTo>
                    <a:pt x="106" y="77"/>
                  </a:lnTo>
                  <a:lnTo>
                    <a:pt x="106" y="80"/>
                  </a:lnTo>
                  <a:lnTo>
                    <a:pt x="92" y="49"/>
                  </a:lnTo>
                  <a:lnTo>
                    <a:pt x="93" y="50"/>
                  </a:lnTo>
                  <a:lnTo>
                    <a:pt x="79" y="31"/>
                  </a:lnTo>
                  <a:lnTo>
                    <a:pt x="61" y="11"/>
                  </a:lnTo>
                  <a:lnTo>
                    <a:pt x="72" y="0"/>
                  </a:lnTo>
                  <a:lnTo>
                    <a:pt x="92" y="22"/>
                  </a:lnTo>
                  <a:lnTo>
                    <a:pt x="106" y="41"/>
                  </a:lnTo>
                  <a:cubicBezTo>
                    <a:pt x="106" y="41"/>
                    <a:pt x="107" y="42"/>
                    <a:pt x="107" y="42"/>
                  </a:cubicBezTo>
                  <a:lnTo>
                    <a:pt x="121" y="73"/>
                  </a:lnTo>
                  <a:cubicBezTo>
                    <a:pt x="121" y="74"/>
                    <a:pt x="121" y="75"/>
                    <a:pt x="121" y="76"/>
                  </a:cubicBezTo>
                  <a:lnTo>
                    <a:pt x="123" y="94"/>
                  </a:lnTo>
                  <a:cubicBezTo>
                    <a:pt x="123" y="94"/>
                    <a:pt x="123" y="95"/>
                    <a:pt x="123" y="96"/>
                  </a:cubicBezTo>
                  <a:lnTo>
                    <a:pt x="122" y="103"/>
                  </a:lnTo>
                  <a:lnTo>
                    <a:pt x="107" y="100"/>
                  </a:lnTo>
                  <a:close/>
                  <a:moveTo>
                    <a:pt x="192" y="115"/>
                  </a:moveTo>
                  <a:lnTo>
                    <a:pt x="191" y="112"/>
                  </a:lnTo>
                  <a:cubicBezTo>
                    <a:pt x="191" y="111"/>
                    <a:pt x="191" y="111"/>
                    <a:pt x="191" y="110"/>
                  </a:cubicBezTo>
                  <a:lnTo>
                    <a:pt x="190" y="101"/>
                  </a:lnTo>
                  <a:lnTo>
                    <a:pt x="190" y="102"/>
                  </a:lnTo>
                  <a:lnTo>
                    <a:pt x="183" y="75"/>
                  </a:lnTo>
                  <a:lnTo>
                    <a:pt x="171" y="42"/>
                  </a:lnTo>
                  <a:lnTo>
                    <a:pt x="172" y="43"/>
                  </a:lnTo>
                  <a:lnTo>
                    <a:pt x="156" y="15"/>
                  </a:lnTo>
                  <a:lnTo>
                    <a:pt x="169" y="7"/>
                  </a:lnTo>
                  <a:lnTo>
                    <a:pt x="185" y="35"/>
                  </a:lnTo>
                  <a:cubicBezTo>
                    <a:pt x="186" y="36"/>
                    <a:pt x="186" y="36"/>
                    <a:pt x="186" y="37"/>
                  </a:cubicBezTo>
                  <a:lnTo>
                    <a:pt x="198" y="71"/>
                  </a:lnTo>
                  <a:lnTo>
                    <a:pt x="205" y="98"/>
                  </a:lnTo>
                  <a:cubicBezTo>
                    <a:pt x="205" y="99"/>
                    <a:pt x="205" y="99"/>
                    <a:pt x="205" y="100"/>
                  </a:cubicBezTo>
                  <a:lnTo>
                    <a:pt x="206" y="109"/>
                  </a:lnTo>
                  <a:lnTo>
                    <a:pt x="206" y="107"/>
                  </a:lnTo>
                  <a:lnTo>
                    <a:pt x="207" y="110"/>
                  </a:lnTo>
                  <a:lnTo>
                    <a:pt x="192" y="115"/>
                  </a:lnTo>
                  <a:close/>
                  <a:moveTo>
                    <a:pt x="237" y="114"/>
                  </a:moveTo>
                  <a:lnTo>
                    <a:pt x="236" y="118"/>
                  </a:lnTo>
                  <a:lnTo>
                    <a:pt x="232" y="129"/>
                  </a:lnTo>
                  <a:lnTo>
                    <a:pt x="216" y="162"/>
                  </a:lnTo>
                  <a:cubicBezTo>
                    <a:pt x="215" y="162"/>
                    <a:pt x="215" y="163"/>
                    <a:pt x="215" y="163"/>
                  </a:cubicBezTo>
                  <a:lnTo>
                    <a:pt x="190" y="198"/>
                  </a:lnTo>
                  <a:cubicBezTo>
                    <a:pt x="190" y="199"/>
                    <a:pt x="189" y="199"/>
                    <a:pt x="189" y="200"/>
                  </a:cubicBezTo>
                  <a:lnTo>
                    <a:pt x="173" y="213"/>
                  </a:lnTo>
                  <a:cubicBezTo>
                    <a:pt x="172" y="213"/>
                    <a:pt x="171" y="214"/>
                    <a:pt x="171" y="214"/>
                  </a:cubicBezTo>
                  <a:lnTo>
                    <a:pt x="154" y="221"/>
                  </a:lnTo>
                  <a:lnTo>
                    <a:pt x="147" y="206"/>
                  </a:lnTo>
                  <a:lnTo>
                    <a:pt x="164" y="199"/>
                  </a:lnTo>
                  <a:lnTo>
                    <a:pt x="162" y="200"/>
                  </a:lnTo>
                  <a:lnTo>
                    <a:pt x="178" y="187"/>
                  </a:lnTo>
                  <a:lnTo>
                    <a:pt x="177" y="189"/>
                  </a:lnTo>
                  <a:lnTo>
                    <a:pt x="202" y="154"/>
                  </a:lnTo>
                  <a:lnTo>
                    <a:pt x="201" y="155"/>
                  </a:lnTo>
                  <a:lnTo>
                    <a:pt x="217" y="123"/>
                  </a:lnTo>
                  <a:lnTo>
                    <a:pt x="221" y="115"/>
                  </a:lnTo>
                  <a:lnTo>
                    <a:pt x="222" y="111"/>
                  </a:lnTo>
                  <a:lnTo>
                    <a:pt x="237" y="114"/>
                  </a:lnTo>
                  <a:close/>
                  <a:moveTo>
                    <a:pt x="162" y="118"/>
                  </a:moveTo>
                  <a:lnTo>
                    <a:pt x="153" y="127"/>
                  </a:lnTo>
                  <a:lnTo>
                    <a:pt x="131" y="147"/>
                  </a:lnTo>
                  <a:lnTo>
                    <a:pt x="103" y="167"/>
                  </a:lnTo>
                  <a:cubicBezTo>
                    <a:pt x="102" y="167"/>
                    <a:pt x="102" y="168"/>
                    <a:pt x="101" y="168"/>
                  </a:cubicBezTo>
                  <a:lnTo>
                    <a:pt x="87" y="173"/>
                  </a:lnTo>
                  <a:cubicBezTo>
                    <a:pt x="87" y="173"/>
                    <a:pt x="86" y="173"/>
                    <a:pt x="85" y="173"/>
                  </a:cubicBezTo>
                  <a:lnTo>
                    <a:pt x="73" y="174"/>
                  </a:lnTo>
                  <a:lnTo>
                    <a:pt x="72" y="158"/>
                  </a:lnTo>
                  <a:lnTo>
                    <a:pt x="84" y="157"/>
                  </a:lnTo>
                  <a:lnTo>
                    <a:pt x="82" y="158"/>
                  </a:lnTo>
                  <a:lnTo>
                    <a:pt x="96" y="153"/>
                  </a:lnTo>
                  <a:lnTo>
                    <a:pt x="94" y="154"/>
                  </a:lnTo>
                  <a:lnTo>
                    <a:pt x="120" y="136"/>
                  </a:lnTo>
                  <a:lnTo>
                    <a:pt x="142" y="116"/>
                  </a:lnTo>
                  <a:lnTo>
                    <a:pt x="151" y="107"/>
                  </a:lnTo>
                  <a:lnTo>
                    <a:pt x="162" y="118"/>
                  </a:lnTo>
                  <a:close/>
                  <a:moveTo>
                    <a:pt x="11" y="30"/>
                  </a:moveTo>
                  <a:lnTo>
                    <a:pt x="16" y="35"/>
                  </a:lnTo>
                  <a:lnTo>
                    <a:pt x="32" y="48"/>
                  </a:lnTo>
                  <a:lnTo>
                    <a:pt x="57" y="66"/>
                  </a:lnTo>
                  <a:lnTo>
                    <a:pt x="92" y="84"/>
                  </a:lnTo>
                  <a:lnTo>
                    <a:pt x="91" y="84"/>
                  </a:lnTo>
                  <a:lnTo>
                    <a:pt x="137" y="99"/>
                  </a:lnTo>
                  <a:lnTo>
                    <a:pt x="135" y="99"/>
                  </a:lnTo>
                  <a:lnTo>
                    <a:pt x="190" y="106"/>
                  </a:lnTo>
                  <a:lnTo>
                    <a:pt x="189" y="105"/>
                  </a:lnTo>
                  <a:lnTo>
                    <a:pt x="252" y="101"/>
                  </a:lnTo>
                  <a:lnTo>
                    <a:pt x="250" y="102"/>
                  </a:lnTo>
                  <a:lnTo>
                    <a:pt x="323" y="82"/>
                  </a:lnTo>
                  <a:lnTo>
                    <a:pt x="328" y="97"/>
                  </a:lnTo>
                  <a:lnTo>
                    <a:pt x="255" y="117"/>
                  </a:lnTo>
                  <a:cubicBezTo>
                    <a:pt x="254" y="117"/>
                    <a:pt x="254" y="117"/>
                    <a:pt x="253" y="117"/>
                  </a:cubicBezTo>
                  <a:lnTo>
                    <a:pt x="190" y="121"/>
                  </a:lnTo>
                  <a:cubicBezTo>
                    <a:pt x="189" y="121"/>
                    <a:pt x="189" y="121"/>
                    <a:pt x="188" y="121"/>
                  </a:cubicBezTo>
                  <a:lnTo>
                    <a:pt x="133" y="114"/>
                  </a:lnTo>
                  <a:cubicBezTo>
                    <a:pt x="133" y="114"/>
                    <a:pt x="132" y="114"/>
                    <a:pt x="132" y="114"/>
                  </a:cubicBezTo>
                  <a:lnTo>
                    <a:pt x="86" y="99"/>
                  </a:lnTo>
                  <a:cubicBezTo>
                    <a:pt x="86" y="99"/>
                    <a:pt x="85" y="99"/>
                    <a:pt x="85" y="99"/>
                  </a:cubicBezTo>
                  <a:lnTo>
                    <a:pt x="48" y="79"/>
                  </a:lnTo>
                  <a:lnTo>
                    <a:pt x="21" y="60"/>
                  </a:lnTo>
                  <a:lnTo>
                    <a:pt x="5" y="46"/>
                  </a:lnTo>
                  <a:lnTo>
                    <a:pt x="0" y="41"/>
                  </a:lnTo>
                  <a:lnTo>
                    <a:pt x="11" y="3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9" name="Freeform 101"/>
            <p:cNvSpPr>
              <a:spLocks/>
            </p:cNvSpPr>
            <p:nvPr/>
          </p:nvSpPr>
          <p:spPr bwMode="auto">
            <a:xfrm>
              <a:off x="6397625" y="5889626"/>
              <a:ext cx="69850" cy="41275"/>
            </a:xfrm>
            <a:custGeom>
              <a:avLst/>
              <a:gdLst>
                <a:gd name="T0" fmla="*/ 2147483647 w 112"/>
                <a:gd name="T1" fmla="*/ 2147483647 h 64"/>
                <a:gd name="T2" fmla="*/ 2147483647 w 112"/>
                <a:gd name="T3" fmla="*/ 2147483647 h 64"/>
                <a:gd name="T4" fmla="*/ 0 w 112"/>
                <a:gd name="T5" fmla="*/ 2147483647 h 64"/>
                <a:gd name="T6" fmla="*/ 0 w 112"/>
                <a:gd name="T7" fmla="*/ 0 h 64"/>
                <a:gd name="T8" fmla="*/ 2147483647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53"/>
                  </a:moveTo>
                  <a:cubicBezTo>
                    <a:pt x="112" y="53"/>
                    <a:pt x="107" y="64"/>
                    <a:pt x="107" y="64"/>
                  </a:cubicBezTo>
                  <a:cubicBezTo>
                    <a:pt x="56" y="30"/>
                    <a:pt x="51" y="30"/>
                    <a:pt x="0" y="6"/>
                  </a:cubicBezTo>
                  <a:cubicBezTo>
                    <a:pt x="0" y="6"/>
                    <a:pt x="0" y="0"/>
                    <a:pt x="0" y="0"/>
                  </a:cubicBezTo>
                  <a:cubicBezTo>
                    <a:pt x="28" y="6"/>
                    <a:pt x="73" y="24"/>
                    <a:pt x="112" y="53"/>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0" name="Freeform 102"/>
            <p:cNvSpPr>
              <a:spLocks noEditPoints="1"/>
            </p:cNvSpPr>
            <p:nvPr/>
          </p:nvSpPr>
          <p:spPr bwMode="auto">
            <a:xfrm>
              <a:off x="6397625" y="5889626"/>
              <a:ext cx="80963" cy="50800"/>
            </a:xfrm>
            <a:custGeom>
              <a:avLst/>
              <a:gdLst>
                <a:gd name="T0" fmla="*/ 2147483647 w 129"/>
                <a:gd name="T1" fmla="*/ 2147483647 h 81"/>
                <a:gd name="T2" fmla="*/ 2147483647 w 129"/>
                <a:gd name="T3" fmla="*/ 2147483647 h 81"/>
                <a:gd name="T4" fmla="*/ 2147483647 w 129"/>
                <a:gd name="T5" fmla="*/ 2147483647 h 81"/>
                <a:gd name="T6" fmla="*/ 2147483647 w 129"/>
                <a:gd name="T7" fmla="*/ 2147483647 h 81"/>
                <a:gd name="T8" fmla="*/ 2147483647 w 129"/>
                <a:gd name="T9" fmla="*/ 2147483647 h 81"/>
                <a:gd name="T10" fmla="*/ 2147483647 w 129"/>
                <a:gd name="T11" fmla="*/ 2147483647 h 81"/>
                <a:gd name="T12" fmla="*/ 2147483647 w 129"/>
                <a:gd name="T13" fmla="*/ 2147483647 h 81"/>
                <a:gd name="T14" fmla="*/ 2147483647 w 129"/>
                <a:gd name="T15" fmla="*/ 2147483647 h 81"/>
                <a:gd name="T16" fmla="*/ 2147483647 w 129"/>
                <a:gd name="T17" fmla="*/ 2147483647 h 81"/>
                <a:gd name="T18" fmla="*/ 2147483647 w 129"/>
                <a:gd name="T19" fmla="*/ 2147483647 h 81"/>
                <a:gd name="T20" fmla="*/ 2147483647 w 129"/>
                <a:gd name="T21" fmla="*/ 2147483647 h 81"/>
                <a:gd name="T22" fmla="*/ 0 w 129"/>
                <a:gd name="T23" fmla="*/ 2147483647 h 81"/>
                <a:gd name="T24" fmla="*/ 0 w 129"/>
                <a:gd name="T25" fmla="*/ 2147483647 h 81"/>
                <a:gd name="T26" fmla="*/ 0 w 129"/>
                <a:gd name="T27" fmla="*/ 2147483647 h 81"/>
                <a:gd name="T28" fmla="*/ 2147483647 w 129"/>
                <a:gd name="T29" fmla="*/ 2147483647 h 81"/>
                <a:gd name="T30" fmla="*/ 2147483647 w 129"/>
                <a:gd name="T31" fmla="*/ 2147483647 h 81"/>
                <a:gd name="T32" fmla="*/ 2147483647 w 129"/>
                <a:gd name="T33" fmla="*/ 2147483647 h 81"/>
                <a:gd name="T34" fmla="*/ 2147483647 w 129"/>
                <a:gd name="T35" fmla="*/ 2147483647 h 81"/>
                <a:gd name="T36" fmla="*/ 2147483647 w 129"/>
                <a:gd name="T37" fmla="*/ 2147483647 h 81"/>
                <a:gd name="T38" fmla="*/ 2147483647 w 129"/>
                <a:gd name="T39" fmla="*/ 2147483647 h 81"/>
                <a:gd name="T40" fmla="*/ 2147483647 w 129"/>
                <a:gd name="T41" fmla="*/ 2147483647 h 81"/>
                <a:gd name="T42" fmla="*/ 2147483647 w 129"/>
                <a:gd name="T43" fmla="*/ 2147483647 h 81"/>
                <a:gd name="T44" fmla="*/ 2147483647 w 129"/>
                <a:gd name="T45" fmla="*/ 2147483647 h 81"/>
                <a:gd name="T46" fmla="*/ 2147483647 w 129"/>
                <a:gd name="T47" fmla="*/ 2147483647 h 81"/>
                <a:gd name="T48" fmla="*/ 2147483647 w 129"/>
                <a:gd name="T49" fmla="*/ 2147483647 h 81"/>
                <a:gd name="T50" fmla="*/ 2147483647 w 129"/>
                <a:gd name="T51" fmla="*/ 2147483647 h 81"/>
                <a:gd name="T52" fmla="*/ 2147483647 w 129"/>
                <a:gd name="T53" fmla="*/ 2147483647 h 81"/>
                <a:gd name="T54" fmla="*/ 2147483647 w 129"/>
                <a:gd name="T55" fmla="*/ 2147483647 h 81"/>
                <a:gd name="T56" fmla="*/ 2147483647 w 129"/>
                <a:gd name="T57" fmla="*/ 2147483647 h 81"/>
                <a:gd name="T58" fmla="*/ 2147483647 w 129"/>
                <a:gd name="T59" fmla="*/ 2147483647 h 81"/>
                <a:gd name="T60" fmla="*/ 2147483647 w 129"/>
                <a:gd name="T61" fmla="*/ 2147483647 h 81"/>
                <a:gd name="T62" fmla="*/ 2147483647 w 129"/>
                <a:gd name="T63" fmla="*/ 2147483647 h 81"/>
                <a:gd name="T64" fmla="*/ 2147483647 w 129"/>
                <a:gd name="T65" fmla="*/ 2147483647 h 81"/>
                <a:gd name="T66" fmla="*/ 2147483647 w 129"/>
                <a:gd name="T67" fmla="*/ 2147483647 h 81"/>
                <a:gd name="T68" fmla="*/ 2147483647 w 129"/>
                <a:gd name="T69" fmla="*/ 2147483647 h 81"/>
                <a:gd name="T70" fmla="*/ 2147483647 w 129"/>
                <a:gd name="T71" fmla="*/ 2147483647 h 81"/>
                <a:gd name="T72" fmla="*/ 2147483647 w 129"/>
                <a:gd name="T73" fmla="*/ 2147483647 h 81"/>
                <a:gd name="T74" fmla="*/ 2147483647 w 129"/>
                <a:gd name="T75" fmla="*/ 2147483647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9"/>
                <a:gd name="T115" fmla="*/ 0 h 81"/>
                <a:gd name="T116" fmla="*/ 129 w 12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9" h="81">
                  <a:moveTo>
                    <a:pt x="124" y="55"/>
                  </a:moveTo>
                  <a:cubicBezTo>
                    <a:pt x="128" y="56"/>
                    <a:pt x="129" y="60"/>
                    <a:pt x="128" y="64"/>
                  </a:cubicBezTo>
                  <a:lnTo>
                    <a:pt x="126" y="70"/>
                  </a:lnTo>
                  <a:cubicBezTo>
                    <a:pt x="126" y="71"/>
                    <a:pt x="126" y="71"/>
                    <a:pt x="125" y="72"/>
                  </a:cubicBezTo>
                  <a:lnTo>
                    <a:pt x="122" y="77"/>
                  </a:lnTo>
                  <a:cubicBezTo>
                    <a:pt x="121" y="78"/>
                    <a:pt x="119" y="80"/>
                    <a:pt x="117" y="80"/>
                  </a:cubicBezTo>
                  <a:cubicBezTo>
                    <a:pt x="115" y="81"/>
                    <a:pt x="113" y="80"/>
                    <a:pt x="111" y="79"/>
                  </a:cubicBezTo>
                  <a:lnTo>
                    <a:pt x="80" y="59"/>
                  </a:lnTo>
                  <a:lnTo>
                    <a:pt x="58" y="46"/>
                  </a:lnTo>
                  <a:lnTo>
                    <a:pt x="36" y="36"/>
                  </a:lnTo>
                  <a:lnTo>
                    <a:pt x="5" y="22"/>
                  </a:lnTo>
                  <a:cubicBezTo>
                    <a:pt x="2" y="20"/>
                    <a:pt x="0" y="18"/>
                    <a:pt x="0" y="14"/>
                  </a:cubicBezTo>
                  <a:lnTo>
                    <a:pt x="0" y="11"/>
                  </a:lnTo>
                  <a:lnTo>
                    <a:pt x="0" y="8"/>
                  </a:lnTo>
                  <a:cubicBezTo>
                    <a:pt x="0" y="6"/>
                    <a:pt x="2" y="4"/>
                    <a:pt x="4" y="2"/>
                  </a:cubicBezTo>
                  <a:cubicBezTo>
                    <a:pt x="6" y="1"/>
                    <a:pt x="8" y="0"/>
                    <a:pt x="11" y="1"/>
                  </a:cubicBezTo>
                  <a:lnTo>
                    <a:pt x="35" y="8"/>
                  </a:lnTo>
                  <a:lnTo>
                    <a:pt x="63" y="19"/>
                  </a:lnTo>
                  <a:cubicBezTo>
                    <a:pt x="64" y="19"/>
                    <a:pt x="64" y="19"/>
                    <a:pt x="65" y="20"/>
                  </a:cubicBezTo>
                  <a:lnTo>
                    <a:pt x="124" y="55"/>
                  </a:lnTo>
                  <a:close/>
                  <a:moveTo>
                    <a:pt x="56" y="33"/>
                  </a:moveTo>
                  <a:lnTo>
                    <a:pt x="58" y="34"/>
                  </a:lnTo>
                  <a:lnTo>
                    <a:pt x="30" y="23"/>
                  </a:lnTo>
                  <a:lnTo>
                    <a:pt x="6" y="16"/>
                  </a:lnTo>
                  <a:lnTo>
                    <a:pt x="16" y="8"/>
                  </a:lnTo>
                  <a:lnTo>
                    <a:pt x="16" y="11"/>
                  </a:lnTo>
                  <a:lnTo>
                    <a:pt x="16" y="14"/>
                  </a:lnTo>
                  <a:lnTo>
                    <a:pt x="12" y="7"/>
                  </a:lnTo>
                  <a:lnTo>
                    <a:pt x="43" y="21"/>
                  </a:lnTo>
                  <a:lnTo>
                    <a:pt x="67" y="33"/>
                  </a:lnTo>
                  <a:lnTo>
                    <a:pt x="89" y="46"/>
                  </a:lnTo>
                  <a:lnTo>
                    <a:pt x="120" y="66"/>
                  </a:lnTo>
                  <a:lnTo>
                    <a:pt x="109" y="68"/>
                  </a:lnTo>
                  <a:lnTo>
                    <a:pt x="112" y="63"/>
                  </a:lnTo>
                  <a:lnTo>
                    <a:pt x="111" y="65"/>
                  </a:lnTo>
                  <a:lnTo>
                    <a:pt x="113" y="59"/>
                  </a:lnTo>
                  <a:lnTo>
                    <a:pt x="116" y="68"/>
                  </a:lnTo>
                  <a:lnTo>
                    <a:pt x="56" y="3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1" name="Freeform 103"/>
            <p:cNvSpPr>
              <a:spLocks/>
            </p:cNvSpPr>
            <p:nvPr/>
          </p:nvSpPr>
          <p:spPr bwMode="auto">
            <a:xfrm>
              <a:off x="6402388" y="5889626"/>
              <a:ext cx="73025" cy="41275"/>
            </a:xfrm>
            <a:custGeom>
              <a:avLst/>
              <a:gdLst>
                <a:gd name="T0" fmla="*/ 2147483647 w 46"/>
                <a:gd name="T1" fmla="*/ 0 h 26"/>
                <a:gd name="T2" fmla="*/ 2147483647 w 46"/>
                <a:gd name="T3" fmla="*/ 2147483647 h 26"/>
                <a:gd name="T4" fmla="*/ 2147483647 w 46"/>
                <a:gd name="T5" fmla="*/ 2147483647 h 26"/>
                <a:gd name="T6" fmla="*/ 2147483647 w 46"/>
                <a:gd name="T7" fmla="*/ 2147483647 h 26"/>
                <a:gd name="T8" fmla="*/ 2147483647 w 46"/>
                <a:gd name="T9" fmla="*/ 2147483647 h 26"/>
                <a:gd name="T10" fmla="*/ 0 w 46"/>
                <a:gd name="T11" fmla="*/ 2147483647 h 26"/>
                <a:gd name="T12" fmla="*/ 2147483647 w 46"/>
                <a:gd name="T13" fmla="*/ 0 h 26"/>
                <a:gd name="T14" fmla="*/ 0 60000 65536"/>
                <a:gd name="T15" fmla="*/ 0 60000 65536"/>
                <a:gd name="T16" fmla="*/ 0 60000 65536"/>
                <a:gd name="T17" fmla="*/ 0 60000 65536"/>
                <a:gd name="T18" fmla="*/ 0 60000 65536"/>
                <a:gd name="T19" fmla="*/ 0 60000 65536"/>
                <a:gd name="T20" fmla="*/ 0 60000 65536"/>
                <a:gd name="T21" fmla="*/ 0 w 46"/>
                <a:gd name="T22" fmla="*/ 0 h 26"/>
                <a:gd name="T23" fmla="*/ 46 w 4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6">
                  <a:moveTo>
                    <a:pt x="2" y="0"/>
                  </a:moveTo>
                  <a:lnTo>
                    <a:pt x="23" y="8"/>
                  </a:lnTo>
                  <a:lnTo>
                    <a:pt x="46" y="19"/>
                  </a:lnTo>
                  <a:lnTo>
                    <a:pt x="43" y="26"/>
                  </a:lnTo>
                  <a:lnTo>
                    <a:pt x="21" y="14"/>
                  </a:lnTo>
                  <a:lnTo>
                    <a:pt x="0" y="6"/>
                  </a:lnTo>
                  <a:lnTo>
                    <a:pt x="2"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2" name="Freeform 104"/>
            <p:cNvSpPr>
              <a:spLocks/>
            </p:cNvSpPr>
            <p:nvPr/>
          </p:nvSpPr>
          <p:spPr bwMode="auto">
            <a:xfrm>
              <a:off x="6269038" y="5889626"/>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0 h 64"/>
                <a:gd name="T8" fmla="*/ 0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0" y="54"/>
                  </a:moveTo>
                  <a:cubicBezTo>
                    <a:pt x="0" y="54"/>
                    <a:pt x="6" y="64"/>
                    <a:pt x="6" y="64"/>
                  </a:cubicBezTo>
                  <a:cubicBezTo>
                    <a:pt x="59" y="27"/>
                    <a:pt x="59" y="27"/>
                    <a:pt x="112" y="6"/>
                  </a:cubicBezTo>
                  <a:cubicBezTo>
                    <a:pt x="112" y="6"/>
                    <a:pt x="112" y="0"/>
                    <a:pt x="112" y="0"/>
                  </a:cubicBezTo>
                  <a:cubicBezTo>
                    <a:pt x="77" y="6"/>
                    <a:pt x="42" y="27"/>
                    <a:pt x="0" y="54"/>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3" name="Freeform 105"/>
            <p:cNvSpPr>
              <a:spLocks noEditPoints="1"/>
            </p:cNvSpPr>
            <p:nvPr/>
          </p:nvSpPr>
          <p:spPr bwMode="auto">
            <a:xfrm>
              <a:off x="6269038" y="5889626"/>
              <a:ext cx="79375" cy="50800"/>
            </a:xfrm>
            <a:custGeom>
              <a:avLst/>
              <a:gdLst>
                <a:gd name="T0" fmla="*/ 2147483647 w 128"/>
                <a:gd name="T1" fmla="*/ 2147483647 h 81"/>
                <a:gd name="T2" fmla="*/ 2147483647 w 128"/>
                <a:gd name="T3" fmla="*/ 2147483647 h 81"/>
                <a:gd name="T4" fmla="*/ 2147483647 w 128"/>
                <a:gd name="T5" fmla="*/ 2147483647 h 81"/>
                <a:gd name="T6" fmla="*/ 2147483647 w 128"/>
                <a:gd name="T7" fmla="*/ 2147483647 h 81"/>
                <a:gd name="T8" fmla="*/ 2147483647 w 128"/>
                <a:gd name="T9" fmla="*/ 2147483647 h 81"/>
                <a:gd name="T10" fmla="*/ 2147483647 w 128"/>
                <a:gd name="T11" fmla="*/ 2147483647 h 81"/>
                <a:gd name="T12" fmla="*/ 2147483647 w 128"/>
                <a:gd name="T13" fmla="*/ 2147483647 h 81"/>
                <a:gd name="T14" fmla="*/ 2147483647 w 128"/>
                <a:gd name="T15" fmla="*/ 2147483647 h 81"/>
                <a:gd name="T16" fmla="*/ 2147483647 w 128"/>
                <a:gd name="T17" fmla="*/ 2147483647 h 81"/>
                <a:gd name="T18" fmla="*/ 2147483647 w 128"/>
                <a:gd name="T19" fmla="*/ 2147483647 h 81"/>
                <a:gd name="T20" fmla="*/ 2147483647 w 128"/>
                <a:gd name="T21" fmla="*/ 2147483647 h 81"/>
                <a:gd name="T22" fmla="*/ 2147483647 w 128"/>
                <a:gd name="T23" fmla="*/ 2147483647 h 81"/>
                <a:gd name="T24" fmla="*/ 2147483647 w 128"/>
                <a:gd name="T25" fmla="*/ 2147483647 h 81"/>
                <a:gd name="T26" fmla="*/ 2147483647 w 128"/>
                <a:gd name="T27" fmla="*/ 2147483647 h 81"/>
                <a:gd name="T28" fmla="*/ 2147483647 w 128"/>
                <a:gd name="T29" fmla="*/ 2147483647 h 81"/>
                <a:gd name="T30" fmla="*/ 2147483647 w 128"/>
                <a:gd name="T31" fmla="*/ 2147483647 h 81"/>
                <a:gd name="T32" fmla="*/ 2147483647 w 128"/>
                <a:gd name="T33" fmla="*/ 2147483647 h 81"/>
                <a:gd name="T34" fmla="*/ 2147483647 w 128"/>
                <a:gd name="T35" fmla="*/ 2147483647 h 81"/>
                <a:gd name="T36" fmla="*/ 2147483647 w 128"/>
                <a:gd name="T37" fmla="*/ 2147483647 h 81"/>
                <a:gd name="T38" fmla="*/ 2147483647 w 128"/>
                <a:gd name="T39" fmla="*/ 2147483647 h 81"/>
                <a:gd name="T40" fmla="*/ 2147483647 w 128"/>
                <a:gd name="T41" fmla="*/ 2147483647 h 81"/>
                <a:gd name="T42" fmla="*/ 2147483647 w 128"/>
                <a:gd name="T43" fmla="*/ 2147483647 h 81"/>
                <a:gd name="T44" fmla="*/ 2147483647 w 128"/>
                <a:gd name="T45" fmla="*/ 2147483647 h 81"/>
                <a:gd name="T46" fmla="*/ 2147483647 w 128"/>
                <a:gd name="T47" fmla="*/ 2147483647 h 81"/>
                <a:gd name="T48" fmla="*/ 2147483647 w 128"/>
                <a:gd name="T49" fmla="*/ 2147483647 h 81"/>
                <a:gd name="T50" fmla="*/ 2147483647 w 128"/>
                <a:gd name="T51" fmla="*/ 2147483647 h 81"/>
                <a:gd name="T52" fmla="*/ 2147483647 w 128"/>
                <a:gd name="T53" fmla="*/ 2147483647 h 81"/>
                <a:gd name="T54" fmla="*/ 2147483647 w 128"/>
                <a:gd name="T55" fmla="*/ 2147483647 h 81"/>
                <a:gd name="T56" fmla="*/ 2147483647 w 128"/>
                <a:gd name="T57" fmla="*/ 2147483647 h 81"/>
                <a:gd name="T58" fmla="*/ 2147483647 w 128"/>
                <a:gd name="T59" fmla="*/ 2147483647 h 81"/>
                <a:gd name="T60" fmla="*/ 2147483647 w 128"/>
                <a:gd name="T61" fmla="*/ 2147483647 h 81"/>
                <a:gd name="T62" fmla="*/ 2147483647 w 128"/>
                <a:gd name="T63" fmla="*/ 2147483647 h 81"/>
                <a:gd name="T64" fmla="*/ 2147483647 w 128"/>
                <a:gd name="T65" fmla="*/ 2147483647 h 81"/>
                <a:gd name="T66" fmla="*/ 2147483647 w 128"/>
                <a:gd name="T67" fmla="*/ 2147483647 h 81"/>
                <a:gd name="T68" fmla="*/ 2147483647 w 128"/>
                <a:gd name="T69" fmla="*/ 2147483647 h 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81"/>
                <a:gd name="T107" fmla="*/ 128 w 128"/>
                <a:gd name="T108" fmla="*/ 81 h 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81">
                  <a:moveTo>
                    <a:pt x="13" y="69"/>
                  </a:moveTo>
                  <a:lnTo>
                    <a:pt x="15" y="58"/>
                  </a:lnTo>
                  <a:lnTo>
                    <a:pt x="18" y="63"/>
                  </a:lnTo>
                  <a:lnTo>
                    <a:pt x="21" y="68"/>
                  </a:lnTo>
                  <a:lnTo>
                    <a:pt x="10" y="66"/>
                  </a:lnTo>
                  <a:lnTo>
                    <a:pt x="41" y="44"/>
                  </a:lnTo>
                  <a:lnTo>
                    <a:pt x="63" y="31"/>
                  </a:lnTo>
                  <a:lnTo>
                    <a:pt x="86" y="20"/>
                  </a:lnTo>
                  <a:lnTo>
                    <a:pt x="117" y="7"/>
                  </a:lnTo>
                  <a:lnTo>
                    <a:pt x="112" y="14"/>
                  </a:lnTo>
                  <a:lnTo>
                    <a:pt x="112" y="11"/>
                  </a:lnTo>
                  <a:lnTo>
                    <a:pt x="112" y="8"/>
                  </a:lnTo>
                  <a:lnTo>
                    <a:pt x="123" y="16"/>
                  </a:lnTo>
                  <a:lnTo>
                    <a:pt x="70" y="35"/>
                  </a:lnTo>
                  <a:lnTo>
                    <a:pt x="72" y="34"/>
                  </a:lnTo>
                  <a:lnTo>
                    <a:pt x="13" y="69"/>
                  </a:lnTo>
                  <a:close/>
                  <a:moveTo>
                    <a:pt x="63" y="21"/>
                  </a:moveTo>
                  <a:cubicBezTo>
                    <a:pt x="64" y="20"/>
                    <a:pt x="64" y="20"/>
                    <a:pt x="65" y="20"/>
                  </a:cubicBezTo>
                  <a:lnTo>
                    <a:pt x="118" y="1"/>
                  </a:lnTo>
                  <a:cubicBezTo>
                    <a:pt x="120" y="0"/>
                    <a:pt x="123" y="0"/>
                    <a:pt x="125" y="2"/>
                  </a:cubicBezTo>
                  <a:cubicBezTo>
                    <a:pt x="127" y="3"/>
                    <a:pt x="128" y="6"/>
                    <a:pt x="128" y="8"/>
                  </a:cubicBezTo>
                  <a:lnTo>
                    <a:pt x="128" y="11"/>
                  </a:lnTo>
                  <a:lnTo>
                    <a:pt x="128" y="14"/>
                  </a:lnTo>
                  <a:cubicBezTo>
                    <a:pt x="128" y="18"/>
                    <a:pt x="127" y="21"/>
                    <a:pt x="124" y="22"/>
                  </a:cubicBezTo>
                  <a:lnTo>
                    <a:pt x="93" y="35"/>
                  </a:lnTo>
                  <a:lnTo>
                    <a:pt x="72" y="44"/>
                  </a:lnTo>
                  <a:lnTo>
                    <a:pt x="50" y="57"/>
                  </a:lnTo>
                  <a:lnTo>
                    <a:pt x="19" y="79"/>
                  </a:lnTo>
                  <a:cubicBezTo>
                    <a:pt x="17" y="80"/>
                    <a:pt x="15" y="81"/>
                    <a:pt x="13" y="80"/>
                  </a:cubicBezTo>
                  <a:cubicBezTo>
                    <a:pt x="11" y="80"/>
                    <a:pt x="9" y="78"/>
                    <a:pt x="8" y="77"/>
                  </a:cubicBezTo>
                  <a:lnTo>
                    <a:pt x="5" y="72"/>
                  </a:lnTo>
                  <a:lnTo>
                    <a:pt x="2" y="67"/>
                  </a:lnTo>
                  <a:cubicBezTo>
                    <a:pt x="1" y="65"/>
                    <a:pt x="0" y="63"/>
                    <a:pt x="1" y="61"/>
                  </a:cubicBezTo>
                  <a:cubicBezTo>
                    <a:pt x="1" y="58"/>
                    <a:pt x="3" y="57"/>
                    <a:pt x="4" y="56"/>
                  </a:cubicBezTo>
                  <a:lnTo>
                    <a:pt x="63" y="21"/>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4" name="Freeform 106"/>
            <p:cNvSpPr>
              <a:spLocks/>
            </p:cNvSpPr>
            <p:nvPr/>
          </p:nvSpPr>
          <p:spPr bwMode="auto">
            <a:xfrm>
              <a:off x="6270625" y="5889626"/>
              <a:ext cx="74613" cy="50800"/>
            </a:xfrm>
            <a:custGeom>
              <a:avLst/>
              <a:gdLst>
                <a:gd name="T0" fmla="*/ 2147483647 w 120"/>
                <a:gd name="T1" fmla="*/ 2147483647 h 78"/>
                <a:gd name="T2" fmla="*/ 2147483647 w 120"/>
                <a:gd name="T3" fmla="*/ 2147483647 h 78"/>
                <a:gd name="T4" fmla="*/ 2147483647 w 120"/>
                <a:gd name="T5" fmla="*/ 2147483647 h 78"/>
                <a:gd name="T6" fmla="*/ 2147483647 w 120"/>
                <a:gd name="T7" fmla="*/ 2147483647 h 78"/>
                <a:gd name="T8" fmla="*/ 0 w 120"/>
                <a:gd name="T9" fmla="*/ 2147483647 h 78"/>
                <a:gd name="T10" fmla="*/ 2147483647 w 120"/>
                <a:gd name="T11" fmla="*/ 2147483647 h 78"/>
                <a:gd name="T12" fmla="*/ 2147483647 w 120"/>
                <a:gd name="T13" fmla="*/ 2147483647 h 78"/>
                <a:gd name="T14" fmla="*/ 2147483647 w 120"/>
                <a:gd name="T15" fmla="*/ 0 h 78"/>
                <a:gd name="T16" fmla="*/ 2147483647 w 120"/>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78"/>
                <a:gd name="T29" fmla="*/ 120 w 120"/>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78">
                  <a:moveTo>
                    <a:pt x="120" y="15"/>
                  </a:moveTo>
                  <a:lnTo>
                    <a:pt x="67" y="40"/>
                  </a:lnTo>
                  <a:lnTo>
                    <a:pt x="68" y="39"/>
                  </a:lnTo>
                  <a:lnTo>
                    <a:pt x="9" y="78"/>
                  </a:lnTo>
                  <a:lnTo>
                    <a:pt x="0" y="65"/>
                  </a:lnTo>
                  <a:lnTo>
                    <a:pt x="59" y="26"/>
                  </a:lnTo>
                  <a:cubicBezTo>
                    <a:pt x="59" y="26"/>
                    <a:pt x="60" y="25"/>
                    <a:pt x="60" y="25"/>
                  </a:cubicBezTo>
                  <a:lnTo>
                    <a:pt x="113" y="0"/>
                  </a:lnTo>
                  <a:lnTo>
                    <a:pt x="120" y="15"/>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5" name="Freeform 107"/>
            <p:cNvSpPr>
              <a:spLocks/>
            </p:cNvSpPr>
            <p:nvPr/>
          </p:nvSpPr>
          <p:spPr bwMode="auto">
            <a:xfrm>
              <a:off x="6278563" y="5899151"/>
              <a:ext cx="88900" cy="73025"/>
            </a:xfrm>
            <a:custGeom>
              <a:avLst/>
              <a:gdLst>
                <a:gd name="T0" fmla="*/ 2147483647 w 144"/>
                <a:gd name="T1" fmla="*/ 2147483647 h 112"/>
                <a:gd name="T2" fmla="*/ 2147483647 w 144"/>
                <a:gd name="T3" fmla="*/ 2147483647 h 112"/>
                <a:gd name="T4" fmla="*/ 2147483647 w 144"/>
                <a:gd name="T5" fmla="*/ 2147483647 h 112"/>
                <a:gd name="T6" fmla="*/ 2147483647 w 144"/>
                <a:gd name="T7" fmla="*/ 2147483647 h 112"/>
                <a:gd name="T8" fmla="*/ 2147483647 w 144"/>
                <a:gd name="T9" fmla="*/ 2147483647 h 112"/>
                <a:gd name="T10" fmla="*/ 2147483647 w 144"/>
                <a:gd name="T11" fmla="*/ 2147483647 h 112"/>
                <a:gd name="T12" fmla="*/ 2147483647 w 144"/>
                <a:gd name="T13" fmla="*/ 2147483647 h 112"/>
                <a:gd name="T14" fmla="*/ 2147483647 w 144"/>
                <a:gd name="T15" fmla="*/ 2147483647 h 112"/>
                <a:gd name="T16" fmla="*/ 0 w 144"/>
                <a:gd name="T17" fmla="*/ 2147483647 h 112"/>
                <a:gd name="T18" fmla="*/ 2147483647 w 144"/>
                <a:gd name="T19" fmla="*/ 2147483647 h 112"/>
                <a:gd name="T20" fmla="*/ 2147483647 w 144"/>
                <a:gd name="T21" fmla="*/ 2147483647 h 112"/>
                <a:gd name="T22" fmla="*/ 2147483647 w 144"/>
                <a:gd name="T23" fmla="*/ 0 h 112"/>
                <a:gd name="T24" fmla="*/ 2147483647 w 144"/>
                <a:gd name="T25" fmla="*/ 2147483647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12"/>
                <a:gd name="T41" fmla="*/ 144 w 144"/>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12">
                  <a:moveTo>
                    <a:pt x="144" y="12"/>
                  </a:moveTo>
                  <a:cubicBezTo>
                    <a:pt x="138" y="18"/>
                    <a:pt x="131" y="24"/>
                    <a:pt x="125" y="30"/>
                  </a:cubicBezTo>
                  <a:cubicBezTo>
                    <a:pt x="125" y="36"/>
                    <a:pt x="118" y="36"/>
                    <a:pt x="118" y="36"/>
                  </a:cubicBezTo>
                  <a:cubicBezTo>
                    <a:pt x="112" y="42"/>
                    <a:pt x="112" y="42"/>
                    <a:pt x="105" y="48"/>
                  </a:cubicBezTo>
                  <a:cubicBezTo>
                    <a:pt x="99" y="48"/>
                    <a:pt x="86" y="54"/>
                    <a:pt x="79" y="59"/>
                  </a:cubicBezTo>
                  <a:cubicBezTo>
                    <a:pt x="72" y="65"/>
                    <a:pt x="66" y="65"/>
                    <a:pt x="66" y="65"/>
                  </a:cubicBezTo>
                  <a:cubicBezTo>
                    <a:pt x="53" y="77"/>
                    <a:pt x="53" y="95"/>
                    <a:pt x="40" y="101"/>
                  </a:cubicBezTo>
                  <a:cubicBezTo>
                    <a:pt x="33" y="107"/>
                    <a:pt x="20" y="107"/>
                    <a:pt x="7" y="112"/>
                  </a:cubicBezTo>
                  <a:cubicBezTo>
                    <a:pt x="7" y="112"/>
                    <a:pt x="0" y="112"/>
                    <a:pt x="0" y="112"/>
                  </a:cubicBezTo>
                  <a:cubicBezTo>
                    <a:pt x="7" y="107"/>
                    <a:pt x="7" y="95"/>
                    <a:pt x="14" y="89"/>
                  </a:cubicBezTo>
                  <a:cubicBezTo>
                    <a:pt x="27" y="54"/>
                    <a:pt x="66" y="36"/>
                    <a:pt x="99" y="18"/>
                  </a:cubicBezTo>
                  <a:cubicBezTo>
                    <a:pt x="105" y="18"/>
                    <a:pt x="112" y="6"/>
                    <a:pt x="118" y="0"/>
                  </a:cubicBezTo>
                  <a:cubicBezTo>
                    <a:pt x="125" y="0"/>
                    <a:pt x="131" y="12"/>
                    <a:pt x="144" y="12"/>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6" name="Freeform 108"/>
            <p:cNvSpPr>
              <a:spLocks noEditPoints="1"/>
            </p:cNvSpPr>
            <p:nvPr/>
          </p:nvSpPr>
          <p:spPr bwMode="auto">
            <a:xfrm>
              <a:off x="6278563" y="5899151"/>
              <a:ext cx="100013" cy="82550"/>
            </a:xfrm>
            <a:custGeom>
              <a:avLst/>
              <a:gdLst>
                <a:gd name="T0" fmla="*/ 2147483647 w 161"/>
                <a:gd name="T1" fmla="*/ 2147483647 h 128"/>
                <a:gd name="T2" fmla="*/ 2147483647 w 161"/>
                <a:gd name="T3" fmla="*/ 2147483647 h 128"/>
                <a:gd name="T4" fmla="*/ 2147483647 w 161"/>
                <a:gd name="T5" fmla="*/ 2147483647 h 128"/>
                <a:gd name="T6" fmla="*/ 2147483647 w 161"/>
                <a:gd name="T7" fmla="*/ 2147483647 h 128"/>
                <a:gd name="T8" fmla="*/ 2147483647 w 161"/>
                <a:gd name="T9" fmla="*/ 2147483647 h 128"/>
                <a:gd name="T10" fmla="*/ 2147483647 w 161"/>
                <a:gd name="T11" fmla="*/ 2147483647 h 128"/>
                <a:gd name="T12" fmla="*/ 2147483647 w 161"/>
                <a:gd name="T13" fmla="*/ 2147483647 h 128"/>
                <a:gd name="T14" fmla="*/ 2147483647 w 161"/>
                <a:gd name="T15" fmla="*/ 2147483647 h 128"/>
                <a:gd name="T16" fmla="*/ 2147483647 w 161"/>
                <a:gd name="T17" fmla="*/ 2147483647 h 128"/>
                <a:gd name="T18" fmla="*/ 2147483647 w 161"/>
                <a:gd name="T19" fmla="*/ 2147483647 h 128"/>
                <a:gd name="T20" fmla="*/ 2147483647 w 161"/>
                <a:gd name="T21" fmla="*/ 2147483647 h 128"/>
                <a:gd name="T22" fmla="*/ 2147483647 w 161"/>
                <a:gd name="T23" fmla="*/ 2147483647 h 128"/>
                <a:gd name="T24" fmla="*/ 2147483647 w 161"/>
                <a:gd name="T25" fmla="*/ 2147483647 h 128"/>
                <a:gd name="T26" fmla="*/ 2147483647 w 161"/>
                <a:gd name="T27" fmla="*/ 2147483647 h 128"/>
                <a:gd name="T28" fmla="*/ 2147483647 w 161"/>
                <a:gd name="T29" fmla="*/ 2147483647 h 128"/>
                <a:gd name="T30" fmla="*/ 2147483647 w 161"/>
                <a:gd name="T31" fmla="*/ 2147483647 h 128"/>
                <a:gd name="T32" fmla="*/ 2147483647 w 161"/>
                <a:gd name="T33" fmla="*/ 2147483647 h 128"/>
                <a:gd name="T34" fmla="*/ 2147483647 w 161"/>
                <a:gd name="T35" fmla="*/ 2147483647 h 128"/>
                <a:gd name="T36" fmla="*/ 2147483647 w 161"/>
                <a:gd name="T37" fmla="*/ 2147483647 h 128"/>
                <a:gd name="T38" fmla="*/ 2147483647 w 161"/>
                <a:gd name="T39" fmla="*/ 2147483647 h 128"/>
                <a:gd name="T40" fmla="*/ 2147483647 w 161"/>
                <a:gd name="T41" fmla="*/ 2147483647 h 128"/>
                <a:gd name="T42" fmla="*/ 2147483647 w 161"/>
                <a:gd name="T43" fmla="*/ 2147483647 h 128"/>
                <a:gd name="T44" fmla="*/ 2147483647 w 161"/>
                <a:gd name="T45" fmla="*/ 2147483647 h 128"/>
                <a:gd name="T46" fmla="*/ 2147483647 w 161"/>
                <a:gd name="T47" fmla="*/ 2147483647 h 128"/>
                <a:gd name="T48" fmla="*/ 2147483647 w 161"/>
                <a:gd name="T49" fmla="*/ 2147483647 h 128"/>
                <a:gd name="T50" fmla="*/ 2147483647 w 161"/>
                <a:gd name="T51" fmla="*/ 2147483647 h 128"/>
                <a:gd name="T52" fmla="*/ 2147483647 w 161"/>
                <a:gd name="T53" fmla="*/ 2147483647 h 128"/>
                <a:gd name="T54" fmla="*/ 2147483647 w 161"/>
                <a:gd name="T55" fmla="*/ 2147483647 h 128"/>
                <a:gd name="T56" fmla="*/ 2147483647 w 161"/>
                <a:gd name="T57" fmla="*/ 2147483647 h 128"/>
                <a:gd name="T58" fmla="*/ 2147483647 w 161"/>
                <a:gd name="T59" fmla="*/ 2147483647 h 128"/>
                <a:gd name="T60" fmla="*/ 2147483647 w 161"/>
                <a:gd name="T61" fmla="*/ 2147483647 h 128"/>
                <a:gd name="T62" fmla="*/ 2147483647 w 161"/>
                <a:gd name="T63" fmla="*/ 2147483647 h 128"/>
                <a:gd name="T64" fmla="*/ 2147483647 w 161"/>
                <a:gd name="T65" fmla="*/ 2147483647 h 128"/>
                <a:gd name="T66" fmla="*/ 2147483647 w 161"/>
                <a:gd name="T67" fmla="*/ 2147483647 h 128"/>
                <a:gd name="T68" fmla="*/ 2147483647 w 161"/>
                <a:gd name="T69" fmla="*/ 2147483647 h 128"/>
                <a:gd name="T70" fmla="*/ 2147483647 w 161"/>
                <a:gd name="T71" fmla="*/ 2147483647 h 128"/>
                <a:gd name="T72" fmla="*/ 2147483647 w 161"/>
                <a:gd name="T73" fmla="*/ 2147483647 h 128"/>
                <a:gd name="T74" fmla="*/ 2147483647 w 161"/>
                <a:gd name="T75" fmla="*/ 2147483647 h 128"/>
                <a:gd name="T76" fmla="*/ 2147483647 w 161"/>
                <a:gd name="T77" fmla="*/ 2147483647 h 128"/>
                <a:gd name="T78" fmla="*/ 2147483647 w 161"/>
                <a:gd name="T79" fmla="*/ 2147483647 h 128"/>
                <a:gd name="T80" fmla="*/ 2147483647 w 161"/>
                <a:gd name="T81" fmla="*/ 2147483647 h 128"/>
                <a:gd name="T82" fmla="*/ 2147483647 w 161"/>
                <a:gd name="T83" fmla="*/ 2147483647 h 1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128"/>
                <a:gd name="T128" fmla="*/ 161 w 161"/>
                <a:gd name="T129" fmla="*/ 128 h 1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128">
                  <a:moveTo>
                    <a:pt x="155" y="13"/>
                  </a:moveTo>
                  <a:cubicBezTo>
                    <a:pt x="158" y="14"/>
                    <a:pt x="160" y="16"/>
                    <a:pt x="160" y="19"/>
                  </a:cubicBezTo>
                  <a:cubicBezTo>
                    <a:pt x="161" y="22"/>
                    <a:pt x="160" y="24"/>
                    <a:pt x="158" y="26"/>
                  </a:cubicBezTo>
                  <a:lnTo>
                    <a:pt x="139" y="44"/>
                  </a:lnTo>
                  <a:lnTo>
                    <a:pt x="140" y="43"/>
                  </a:lnTo>
                  <a:lnTo>
                    <a:pt x="137" y="48"/>
                  </a:lnTo>
                  <a:cubicBezTo>
                    <a:pt x="136" y="49"/>
                    <a:pt x="134" y="51"/>
                    <a:pt x="132" y="51"/>
                  </a:cubicBezTo>
                  <a:lnTo>
                    <a:pt x="128" y="52"/>
                  </a:lnTo>
                  <a:lnTo>
                    <a:pt x="132" y="50"/>
                  </a:lnTo>
                  <a:lnTo>
                    <a:pt x="126" y="56"/>
                  </a:lnTo>
                  <a:lnTo>
                    <a:pt x="119" y="63"/>
                  </a:lnTo>
                  <a:cubicBezTo>
                    <a:pt x="118" y="63"/>
                    <a:pt x="117" y="64"/>
                    <a:pt x="116" y="64"/>
                  </a:cubicBezTo>
                  <a:lnTo>
                    <a:pt x="103" y="68"/>
                  </a:lnTo>
                  <a:lnTo>
                    <a:pt x="104" y="68"/>
                  </a:lnTo>
                  <a:lnTo>
                    <a:pt x="91" y="75"/>
                  </a:lnTo>
                  <a:lnTo>
                    <a:pt x="82" y="79"/>
                  </a:lnTo>
                  <a:cubicBezTo>
                    <a:pt x="82" y="80"/>
                    <a:pt x="81" y="80"/>
                    <a:pt x="80" y="80"/>
                  </a:cubicBezTo>
                  <a:lnTo>
                    <a:pt x="76" y="81"/>
                  </a:lnTo>
                  <a:lnTo>
                    <a:pt x="81" y="78"/>
                  </a:lnTo>
                  <a:lnTo>
                    <a:pt x="68" y="98"/>
                  </a:lnTo>
                  <a:lnTo>
                    <a:pt x="55" y="115"/>
                  </a:lnTo>
                  <a:cubicBezTo>
                    <a:pt x="54" y="116"/>
                    <a:pt x="53" y="116"/>
                    <a:pt x="52" y="117"/>
                  </a:cubicBezTo>
                  <a:lnTo>
                    <a:pt x="38" y="123"/>
                  </a:lnTo>
                  <a:cubicBezTo>
                    <a:pt x="37" y="123"/>
                    <a:pt x="37" y="123"/>
                    <a:pt x="37" y="123"/>
                  </a:cubicBezTo>
                  <a:lnTo>
                    <a:pt x="18" y="128"/>
                  </a:lnTo>
                  <a:cubicBezTo>
                    <a:pt x="17" y="128"/>
                    <a:pt x="16" y="128"/>
                    <a:pt x="15" y="128"/>
                  </a:cubicBezTo>
                  <a:lnTo>
                    <a:pt x="12" y="128"/>
                  </a:lnTo>
                  <a:lnTo>
                    <a:pt x="8" y="128"/>
                  </a:lnTo>
                  <a:cubicBezTo>
                    <a:pt x="6" y="128"/>
                    <a:pt x="3" y="127"/>
                    <a:pt x="1" y="124"/>
                  </a:cubicBezTo>
                  <a:cubicBezTo>
                    <a:pt x="0" y="122"/>
                    <a:pt x="0" y="119"/>
                    <a:pt x="2" y="116"/>
                  </a:cubicBezTo>
                  <a:lnTo>
                    <a:pt x="9" y="105"/>
                  </a:lnTo>
                  <a:lnTo>
                    <a:pt x="16" y="93"/>
                  </a:lnTo>
                  <a:lnTo>
                    <a:pt x="30" y="70"/>
                  </a:lnTo>
                  <a:cubicBezTo>
                    <a:pt x="30" y="70"/>
                    <a:pt x="31" y="69"/>
                    <a:pt x="31" y="69"/>
                  </a:cubicBezTo>
                  <a:lnTo>
                    <a:pt x="52" y="50"/>
                  </a:lnTo>
                  <a:cubicBezTo>
                    <a:pt x="53" y="49"/>
                    <a:pt x="53" y="49"/>
                    <a:pt x="53" y="49"/>
                  </a:cubicBezTo>
                  <a:lnTo>
                    <a:pt x="103" y="20"/>
                  </a:lnTo>
                  <a:lnTo>
                    <a:pt x="113" y="13"/>
                  </a:lnTo>
                  <a:lnTo>
                    <a:pt x="111" y="14"/>
                  </a:lnTo>
                  <a:lnTo>
                    <a:pt x="120" y="3"/>
                  </a:lnTo>
                  <a:cubicBezTo>
                    <a:pt x="123" y="0"/>
                    <a:pt x="127" y="0"/>
                    <a:pt x="130" y="1"/>
                  </a:cubicBezTo>
                  <a:lnTo>
                    <a:pt x="141" y="7"/>
                  </a:lnTo>
                  <a:lnTo>
                    <a:pt x="155" y="13"/>
                  </a:lnTo>
                  <a:close/>
                  <a:moveTo>
                    <a:pt x="134" y="21"/>
                  </a:moveTo>
                  <a:lnTo>
                    <a:pt x="123" y="15"/>
                  </a:lnTo>
                  <a:lnTo>
                    <a:pt x="133" y="14"/>
                  </a:lnTo>
                  <a:lnTo>
                    <a:pt x="124" y="25"/>
                  </a:lnTo>
                  <a:cubicBezTo>
                    <a:pt x="123" y="25"/>
                    <a:pt x="123" y="26"/>
                    <a:pt x="122" y="26"/>
                  </a:cubicBezTo>
                  <a:lnTo>
                    <a:pt x="111" y="33"/>
                  </a:lnTo>
                  <a:lnTo>
                    <a:pt x="61" y="62"/>
                  </a:lnTo>
                  <a:lnTo>
                    <a:pt x="63" y="61"/>
                  </a:lnTo>
                  <a:lnTo>
                    <a:pt x="42" y="80"/>
                  </a:lnTo>
                  <a:lnTo>
                    <a:pt x="43" y="79"/>
                  </a:lnTo>
                  <a:lnTo>
                    <a:pt x="29" y="101"/>
                  </a:lnTo>
                  <a:lnTo>
                    <a:pt x="22" y="114"/>
                  </a:lnTo>
                  <a:lnTo>
                    <a:pt x="15" y="125"/>
                  </a:lnTo>
                  <a:lnTo>
                    <a:pt x="8" y="112"/>
                  </a:lnTo>
                  <a:lnTo>
                    <a:pt x="12" y="112"/>
                  </a:lnTo>
                  <a:lnTo>
                    <a:pt x="15" y="112"/>
                  </a:lnTo>
                  <a:lnTo>
                    <a:pt x="13" y="113"/>
                  </a:lnTo>
                  <a:lnTo>
                    <a:pt x="32" y="108"/>
                  </a:lnTo>
                  <a:lnTo>
                    <a:pt x="31" y="108"/>
                  </a:lnTo>
                  <a:lnTo>
                    <a:pt x="45" y="102"/>
                  </a:lnTo>
                  <a:lnTo>
                    <a:pt x="42" y="104"/>
                  </a:lnTo>
                  <a:lnTo>
                    <a:pt x="55" y="89"/>
                  </a:lnTo>
                  <a:lnTo>
                    <a:pt x="68" y="69"/>
                  </a:lnTo>
                  <a:cubicBezTo>
                    <a:pt x="69" y="67"/>
                    <a:pt x="71" y="66"/>
                    <a:pt x="73" y="66"/>
                  </a:cubicBezTo>
                  <a:lnTo>
                    <a:pt x="77" y="65"/>
                  </a:lnTo>
                  <a:lnTo>
                    <a:pt x="75" y="65"/>
                  </a:lnTo>
                  <a:lnTo>
                    <a:pt x="84" y="60"/>
                  </a:lnTo>
                  <a:lnTo>
                    <a:pt x="97" y="53"/>
                  </a:lnTo>
                  <a:cubicBezTo>
                    <a:pt x="97" y="53"/>
                    <a:pt x="98" y="53"/>
                    <a:pt x="98" y="53"/>
                  </a:cubicBezTo>
                  <a:lnTo>
                    <a:pt x="111" y="49"/>
                  </a:lnTo>
                  <a:lnTo>
                    <a:pt x="108" y="50"/>
                  </a:lnTo>
                  <a:lnTo>
                    <a:pt x="115" y="45"/>
                  </a:lnTo>
                  <a:lnTo>
                    <a:pt x="121" y="39"/>
                  </a:lnTo>
                  <a:cubicBezTo>
                    <a:pt x="122" y="38"/>
                    <a:pt x="123" y="37"/>
                    <a:pt x="125" y="37"/>
                  </a:cubicBezTo>
                  <a:lnTo>
                    <a:pt x="129" y="36"/>
                  </a:lnTo>
                  <a:lnTo>
                    <a:pt x="124" y="39"/>
                  </a:lnTo>
                  <a:lnTo>
                    <a:pt x="127" y="34"/>
                  </a:lnTo>
                  <a:cubicBezTo>
                    <a:pt x="127" y="34"/>
                    <a:pt x="127" y="33"/>
                    <a:pt x="128" y="33"/>
                  </a:cubicBezTo>
                  <a:lnTo>
                    <a:pt x="147" y="15"/>
                  </a:lnTo>
                  <a:lnTo>
                    <a:pt x="149" y="28"/>
                  </a:lnTo>
                  <a:lnTo>
                    <a:pt x="134"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7" name="Freeform 109"/>
            <p:cNvSpPr>
              <a:spLocks/>
            </p:cNvSpPr>
            <p:nvPr/>
          </p:nvSpPr>
          <p:spPr bwMode="auto">
            <a:xfrm>
              <a:off x="6338888" y="5848351"/>
              <a:ext cx="19050" cy="50800"/>
            </a:xfrm>
            <a:custGeom>
              <a:avLst/>
              <a:gdLst>
                <a:gd name="T0" fmla="*/ 2147483647 w 32"/>
                <a:gd name="T1" fmla="*/ 2147483647 h 80"/>
                <a:gd name="T2" fmla="*/ 2147483647 w 32"/>
                <a:gd name="T3" fmla="*/ 2147483647 h 80"/>
                <a:gd name="T4" fmla="*/ 2147483647 w 32"/>
                <a:gd name="T5" fmla="*/ 0 h 80"/>
                <a:gd name="T6" fmla="*/ 2147483647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32" y="80"/>
                  </a:moveTo>
                  <a:cubicBezTo>
                    <a:pt x="19" y="80"/>
                    <a:pt x="5" y="74"/>
                    <a:pt x="5" y="44"/>
                  </a:cubicBezTo>
                  <a:cubicBezTo>
                    <a:pt x="5" y="44"/>
                    <a:pt x="0" y="7"/>
                    <a:pt x="28" y="0"/>
                  </a:cubicBezTo>
                  <a:cubicBezTo>
                    <a:pt x="28" y="0"/>
                    <a:pt x="28" y="74"/>
                    <a:pt x="32" y="8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8" name="Freeform 110"/>
            <p:cNvSpPr>
              <a:spLocks noEditPoints="1"/>
            </p:cNvSpPr>
            <p:nvPr/>
          </p:nvSpPr>
          <p:spPr bwMode="auto">
            <a:xfrm>
              <a:off x="6342063" y="5848351"/>
              <a:ext cx="26988" cy="61913"/>
            </a:xfrm>
            <a:custGeom>
              <a:avLst/>
              <a:gdLst>
                <a:gd name="T0" fmla="*/ 2147483647 w 44"/>
                <a:gd name="T1" fmla="*/ 2147483647 h 97"/>
                <a:gd name="T2" fmla="*/ 2147483647 w 44"/>
                <a:gd name="T3" fmla="*/ 2147483647 h 97"/>
                <a:gd name="T4" fmla="*/ 2147483647 w 44"/>
                <a:gd name="T5" fmla="*/ 2147483647 h 97"/>
                <a:gd name="T6" fmla="*/ 2147483647 w 44"/>
                <a:gd name="T7" fmla="*/ 2147483647 h 97"/>
                <a:gd name="T8" fmla="*/ 2147483647 w 44"/>
                <a:gd name="T9" fmla="*/ 2147483647 h 97"/>
                <a:gd name="T10" fmla="*/ 2147483647 w 44"/>
                <a:gd name="T11" fmla="*/ 2147483647 h 97"/>
                <a:gd name="T12" fmla="*/ 2147483647 w 44"/>
                <a:gd name="T13" fmla="*/ 2147483647 h 97"/>
                <a:gd name="T14" fmla="*/ 2147483647 w 44"/>
                <a:gd name="T15" fmla="*/ 2147483647 h 97"/>
                <a:gd name="T16" fmla="*/ 0 w 44"/>
                <a:gd name="T17" fmla="*/ 2147483647 h 97"/>
                <a:gd name="T18" fmla="*/ 2147483647 w 44"/>
                <a:gd name="T19" fmla="*/ 2147483647 h 97"/>
                <a:gd name="T20" fmla="*/ 2147483647 w 44"/>
                <a:gd name="T21" fmla="*/ 2147483647 h 97"/>
                <a:gd name="T22" fmla="*/ 2147483647 w 44"/>
                <a:gd name="T23" fmla="*/ 2147483647 h 97"/>
                <a:gd name="T24" fmla="*/ 2147483647 w 44"/>
                <a:gd name="T25" fmla="*/ 2147483647 h 97"/>
                <a:gd name="T26" fmla="*/ 2147483647 w 44"/>
                <a:gd name="T27" fmla="*/ 2147483647 h 97"/>
                <a:gd name="T28" fmla="*/ 2147483647 w 44"/>
                <a:gd name="T29" fmla="*/ 2147483647 h 97"/>
                <a:gd name="T30" fmla="*/ 2147483647 w 44"/>
                <a:gd name="T31" fmla="*/ 2147483647 h 97"/>
                <a:gd name="T32" fmla="*/ 2147483647 w 44"/>
                <a:gd name="T33" fmla="*/ 2147483647 h 97"/>
                <a:gd name="T34" fmla="*/ 2147483647 w 44"/>
                <a:gd name="T35" fmla="*/ 2147483647 h 97"/>
                <a:gd name="T36" fmla="*/ 2147483647 w 44"/>
                <a:gd name="T37" fmla="*/ 2147483647 h 97"/>
                <a:gd name="T38" fmla="*/ 2147483647 w 44"/>
                <a:gd name="T39" fmla="*/ 2147483647 h 97"/>
                <a:gd name="T40" fmla="*/ 2147483647 w 44"/>
                <a:gd name="T41" fmla="*/ 2147483647 h 97"/>
                <a:gd name="T42" fmla="*/ 2147483647 w 44"/>
                <a:gd name="T43" fmla="*/ 2147483647 h 97"/>
                <a:gd name="T44" fmla="*/ 2147483647 w 44"/>
                <a:gd name="T45" fmla="*/ 2147483647 h 97"/>
                <a:gd name="T46" fmla="*/ 2147483647 w 44"/>
                <a:gd name="T47" fmla="*/ 2147483647 h 97"/>
                <a:gd name="T48" fmla="*/ 2147483647 w 44"/>
                <a:gd name="T49" fmla="*/ 2147483647 h 97"/>
                <a:gd name="T50" fmla="*/ 2147483647 w 44"/>
                <a:gd name="T51" fmla="*/ 2147483647 h 97"/>
                <a:gd name="T52" fmla="*/ 2147483647 w 44"/>
                <a:gd name="T53" fmla="*/ 2147483647 h 97"/>
                <a:gd name="T54" fmla="*/ 2147483647 w 44"/>
                <a:gd name="T55" fmla="*/ 2147483647 h 97"/>
                <a:gd name="T56" fmla="*/ 2147483647 w 44"/>
                <a:gd name="T57" fmla="*/ 2147483647 h 97"/>
                <a:gd name="T58" fmla="*/ 2147483647 w 44"/>
                <a:gd name="T59" fmla="*/ 2147483647 h 97"/>
                <a:gd name="T60" fmla="*/ 2147483647 w 44"/>
                <a:gd name="T61" fmla="*/ 2147483647 h 97"/>
                <a:gd name="T62" fmla="*/ 2147483647 w 44"/>
                <a:gd name="T63" fmla="*/ 2147483647 h 97"/>
                <a:gd name="T64" fmla="*/ 2147483647 w 44"/>
                <a:gd name="T65" fmla="*/ 2147483647 h 97"/>
                <a:gd name="T66" fmla="*/ 2147483647 w 44"/>
                <a:gd name="T67" fmla="*/ 2147483647 h 97"/>
                <a:gd name="T68" fmla="*/ 2147483647 w 44"/>
                <a:gd name="T69" fmla="*/ 2147483647 h 97"/>
                <a:gd name="T70" fmla="*/ 2147483647 w 44"/>
                <a:gd name="T71" fmla="*/ 2147483647 h 97"/>
                <a:gd name="T72" fmla="*/ 2147483647 w 44"/>
                <a:gd name="T73" fmla="*/ 2147483647 h 97"/>
                <a:gd name="T74" fmla="*/ 2147483647 w 44"/>
                <a:gd name="T75" fmla="*/ 2147483647 h 97"/>
                <a:gd name="T76" fmla="*/ 2147483647 w 44"/>
                <a:gd name="T77" fmla="*/ 2147483647 h 97"/>
                <a:gd name="T78" fmla="*/ 2147483647 w 44"/>
                <a:gd name="T79" fmla="*/ 2147483647 h 97"/>
                <a:gd name="T80" fmla="*/ 2147483647 w 44"/>
                <a:gd name="T81" fmla="*/ 2147483647 h 97"/>
                <a:gd name="T82" fmla="*/ 2147483647 w 44"/>
                <a:gd name="T83" fmla="*/ 2147483647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7"/>
                <a:gd name="T128" fmla="*/ 44 w 44"/>
                <a:gd name="T129" fmla="*/ 97 h 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7">
                  <a:moveTo>
                    <a:pt x="43" y="87"/>
                  </a:moveTo>
                  <a:cubicBezTo>
                    <a:pt x="44" y="90"/>
                    <a:pt x="43" y="93"/>
                    <a:pt x="41" y="95"/>
                  </a:cubicBezTo>
                  <a:cubicBezTo>
                    <a:pt x="38" y="96"/>
                    <a:pt x="35" y="97"/>
                    <a:pt x="33" y="96"/>
                  </a:cubicBezTo>
                  <a:lnTo>
                    <a:pt x="15" y="89"/>
                  </a:lnTo>
                  <a:cubicBezTo>
                    <a:pt x="13" y="88"/>
                    <a:pt x="12" y="87"/>
                    <a:pt x="11" y="86"/>
                  </a:cubicBezTo>
                  <a:lnTo>
                    <a:pt x="4" y="75"/>
                  </a:lnTo>
                  <a:cubicBezTo>
                    <a:pt x="3" y="74"/>
                    <a:pt x="3" y="73"/>
                    <a:pt x="3" y="71"/>
                  </a:cubicBezTo>
                  <a:lnTo>
                    <a:pt x="1" y="53"/>
                  </a:lnTo>
                  <a:lnTo>
                    <a:pt x="0" y="46"/>
                  </a:lnTo>
                  <a:lnTo>
                    <a:pt x="1" y="33"/>
                  </a:lnTo>
                  <a:cubicBezTo>
                    <a:pt x="2" y="32"/>
                    <a:pt x="2" y="31"/>
                    <a:pt x="2" y="30"/>
                  </a:cubicBezTo>
                  <a:lnTo>
                    <a:pt x="9" y="15"/>
                  </a:lnTo>
                  <a:cubicBezTo>
                    <a:pt x="10" y="14"/>
                    <a:pt x="11" y="13"/>
                    <a:pt x="12" y="12"/>
                  </a:cubicBezTo>
                  <a:lnTo>
                    <a:pt x="27" y="2"/>
                  </a:lnTo>
                  <a:cubicBezTo>
                    <a:pt x="29" y="0"/>
                    <a:pt x="33" y="0"/>
                    <a:pt x="35" y="1"/>
                  </a:cubicBezTo>
                  <a:cubicBezTo>
                    <a:pt x="38" y="3"/>
                    <a:pt x="39" y="6"/>
                    <a:pt x="39" y="8"/>
                  </a:cubicBezTo>
                  <a:lnTo>
                    <a:pt x="39" y="11"/>
                  </a:lnTo>
                  <a:lnTo>
                    <a:pt x="39" y="20"/>
                  </a:lnTo>
                  <a:lnTo>
                    <a:pt x="40" y="46"/>
                  </a:lnTo>
                  <a:lnTo>
                    <a:pt x="41" y="73"/>
                  </a:lnTo>
                  <a:lnTo>
                    <a:pt x="42" y="83"/>
                  </a:lnTo>
                  <a:lnTo>
                    <a:pt x="43" y="87"/>
                  </a:lnTo>
                  <a:close/>
                  <a:moveTo>
                    <a:pt x="26" y="84"/>
                  </a:moveTo>
                  <a:lnTo>
                    <a:pt x="25" y="74"/>
                  </a:lnTo>
                  <a:lnTo>
                    <a:pt x="24" y="47"/>
                  </a:lnTo>
                  <a:lnTo>
                    <a:pt x="23" y="20"/>
                  </a:lnTo>
                  <a:lnTo>
                    <a:pt x="23" y="11"/>
                  </a:lnTo>
                  <a:lnTo>
                    <a:pt x="23" y="8"/>
                  </a:lnTo>
                  <a:lnTo>
                    <a:pt x="36" y="15"/>
                  </a:lnTo>
                  <a:lnTo>
                    <a:pt x="21" y="25"/>
                  </a:lnTo>
                  <a:lnTo>
                    <a:pt x="24" y="22"/>
                  </a:lnTo>
                  <a:lnTo>
                    <a:pt x="17" y="37"/>
                  </a:lnTo>
                  <a:lnTo>
                    <a:pt x="17" y="34"/>
                  </a:lnTo>
                  <a:lnTo>
                    <a:pt x="16" y="46"/>
                  </a:lnTo>
                  <a:lnTo>
                    <a:pt x="16" y="52"/>
                  </a:lnTo>
                  <a:lnTo>
                    <a:pt x="18" y="70"/>
                  </a:lnTo>
                  <a:lnTo>
                    <a:pt x="17" y="66"/>
                  </a:lnTo>
                  <a:lnTo>
                    <a:pt x="24" y="77"/>
                  </a:lnTo>
                  <a:lnTo>
                    <a:pt x="20" y="74"/>
                  </a:lnTo>
                  <a:lnTo>
                    <a:pt x="38" y="81"/>
                  </a:lnTo>
                  <a:lnTo>
                    <a:pt x="28" y="90"/>
                  </a:lnTo>
                  <a:lnTo>
                    <a:pt x="26" y="8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9" name="Freeform 111"/>
            <p:cNvSpPr>
              <a:spLocks/>
            </p:cNvSpPr>
            <p:nvPr/>
          </p:nvSpPr>
          <p:spPr bwMode="auto">
            <a:xfrm>
              <a:off x="6378575" y="5848351"/>
              <a:ext cx="19050" cy="50800"/>
            </a:xfrm>
            <a:custGeom>
              <a:avLst/>
              <a:gdLst>
                <a:gd name="T0" fmla="*/ 0 w 32"/>
                <a:gd name="T1" fmla="*/ 2147483647 h 80"/>
                <a:gd name="T2" fmla="*/ 2147483647 w 32"/>
                <a:gd name="T3" fmla="*/ 2147483647 h 80"/>
                <a:gd name="T4" fmla="*/ 0 w 32"/>
                <a:gd name="T5" fmla="*/ 0 h 80"/>
                <a:gd name="T6" fmla="*/ 0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0" y="80"/>
                  </a:moveTo>
                  <a:cubicBezTo>
                    <a:pt x="11" y="80"/>
                    <a:pt x="32" y="68"/>
                    <a:pt x="27" y="44"/>
                  </a:cubicBezTo>
                  <a:cubicBezTo>
                    <a:pt x="27" y="44"/>
                    <a:pt x="32" y="7"/>
                    <a:pt x="0" y="0"/>
                  </a:cubicBezTo>
                  <a:cubicBezTo>
                    <a:pt x="0" y="0"/>
                    <a:pt x="0" y="68"/>
                    <a:pt x="0" y="80"/>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0" name="Freeform 112"/>
            <p:cNvSpPr>
              <a:spLocks noEditPoints="1"/>
            </p:cNvSpPr>
            <p:nvPr/>
          </p:nvSpPr>
          <p:spPr bwMode="auto">
            <a:xfrm>
              <a:off x="6378575" y="5848351"/>
              <a:ext cx="26988" cy="61913"/>
            </a:xfrm>
            <a:custGeom>
              <a:avLst/>
              <a:gdLst>
                <a:gd name="T0" fmla="*/ 2147483647 w 43"/>
                <a:gd name="T1" fmla="*/ 2147483647 h 97"/>
                <a:gd name="T2" fmla="*/ 2147483647 w 43"/>
                <a:gd name="T3" fmla="*/ 2147483647 h 97"/>
                <a:gd name="T4" fmla="*/ 2147483647 w 43"/>
                <a:gd name="T5" fmla="*/ 2147483647 h 97"/>
                <a:gd name="T6" fmla="*/ 2147483647 w 43"/>
                <a:gd name="T7" fmla="*/ 2147483647 h 97"/>
                <a:gd name="T8" fmla="*/ 2147483647 w 43"/>
                <a:gd name="T9" fmla="*/ 2147483647 h 97"/>
                <a:gd name="T10" fmla="*/ 2147483647 w 43"/>
                <a:gd name="T11" fmla="*/ 2147483647 h 97"/>
                <a:gd name="T12" fmla="*/ 2147483647 w 43"/>
                <a:gd name="T13" fmla="*/ 2147483647 h 97"/>
                <a:gd name="T14" fmla="*/ 2147483647 w 43"/>
                <a:gd name="T15" fmla="*/ 2147483647 h 97"/>
                <a:gd name="T16" fmla="*/ 2147483647 w 43"/>
                <a:gd name="T17" fmla="*/ 2147483647 h 97"/>
                <a:gd name="T18" fmla="*/ 2147483647 w 43"/>
                <a:gd name="T19" fmla="*/ 2147483647 h 97"/>
                <a:gd name="T20" fmla="*/ 2147483647 w 43"/>
                <a:gd name="T21" fmla="*/ 2147483647 h 97"/>
                <a:gd name="T22" fmla="*/ 2147483647 w 43"/>
                <a:gd name="T23" fmla="*/ 2147483647 h 97"/>
                <a:gd name="T24" fmla="*/ 2147483647 w 43"/>
                <a:gd name="T25" fmla="*/ 2147483647 h 97"/>
                <a:gd name="T26" fmla="*/ 2147483647 w 43"/>
                <a:gd name="T27" fmla="*/ 2147483647 h 97"/>
                <a:gd name="T28" fmla="*/ 2147483647 w 43"/>
                <a:gd name="T29" fmla="*/ 2147483647 h 97"/>
                <a:gd name="T30" fmla="*/ 2147483647 w 43"/>
                <a:gd name="T31" fmla="*/ 2147483647 h 97"/>
                <a:gd name="T32" fmla="*/ 2147483647 w 43"/>
                <a:gd name="T33" fmla="*/ 2147483647 h 97"/>
                <a:gd name="T34" fmla="*/ 2147483647 w 43"/>
                <a:gd name="T35" fmla="*/ 2147483647 h 97"/>
                <a:gd name="T36" fmla="*/ 2147483647 w 43"/>
                <a:gd name="T37" fmla="*/ 2147483647 h 97"/>
                <a:gd name="T38" fmla="*/ 0 w 43"/>
                <a:gd name="T39" fmla="*/ 2147483647 h 97"/>
                <a:gd name="T40" fmla="*/ 0 w 43"/>
                <a:gd name="T41" fmla="*/ 2147483647 h 97"/>
                <a:gd name="T42" fmla="*/ 0 w 43"/>
                <a:gd name="T43" fmla="*/ 2147483647 h 97"/>
                <a:gd name="T44" fmla="*/ 0 w 43"/>
                <a:gd name="T45" fmla="*/ 2147483647 h 97"/>
                <a:gd name="T46" fmla="*/ 0 w 43"/>
                <a:gd name="T47" fmla="*/ 2147483647 h 97"/>
                <a:gd name="T48" fmla="*/ 2147483647 w 43"/>
                <a:gd name="T49" fmla="*/ 2147483647 h 97"/>
                <a:gd name="T50" fmla="*/ 2147483647 w 43"/>
                <a:gd name="T51" fmla="*/ 2147483647 h 97"/>
                <a:gd name="T52" fmla="*/ 2147483647 w 43"/>
                <a:gd name="T53" fmla="*/ 2147483647 h 97"/>
                <a:gd name="T54" fmla="*/ 2147483647 w 43"/>
                <a:gd name="T55" fmla="*/ 2147483647 h 97"/>
                <a:gd name="T56" fmla="*/ 2147483647 w 43"/>
                <a:gd name="T57" fmla="*/ 2147483647 h 97"/>
                <a:gd name="T58" fmla="*/ 2147483647 w 43"/>
                <a:gd name="T59" fmla="*/ 2147483647 h 97"/>
                <a:gd name="T60" fmla="*/ 2147483647 w 43"/>
                <a:gd name="T61" fmla="*/ 2147483647 h 97"/>
                <a:gd name="T62" fmla="*/ 2147483647 w 43"/>
                <a:gd name="T63" fmla="*/ 2147483647 h 97"/>
                <a:gd name="T64" fmla="*/ 2147483647 w 43"/>
                <a:gd name="T65" fmla="*/ 2147483647 h 97"/>
                <a:gd name="T66" fmla="*/ 2147483647 w 43"/>
                <a:gd name="T67" fmla="*/ 2147483647 h 97"/>
                <a:gd name="T68" fmla="*/ 2147483647 w 43"/>
                <a:gd name="T69" fmla="*/ 2147483647 h 97"/>
                <a:gd name="T70" fmla="*/ 2147483647 w 43"/>
                <a:gd name="T71" fmla="*/ 2147483647 h 97"/>
                <a:gd name="T72" fmla="*/ 2147483647 w 43"/>
                <a:gd name="T73" fmla="*/ 2147483647 h 97"/>
                <a:gd name="T74" fmla="*/ 2147483647 w 43"/>
                <a:gd name="T75" fmla="*/ 2147483647 h 97"/>
                <a:gd name="T76" fmla="*/ 0 w 43"/>
                <a:gd name="T77" fmla="*/ 2147483647 h 97"/>
                <a:gd name="T78" fmla="*/ 0 w 43"/>
                <a:gd name="T79" fmla="*/ 2147483647 h 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
                <a:gd name="T121" fmla="*/ 0 h 97"/>
                <a:gd name="T122" fmla="*/ 43 w 43"/>
                <a:gd name="T123" fmla="*/ 97 h 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 h="97">
                  <a:moveTo>
                    <a:pt x="16" y="88"/>
                  </a:moveTo>
                  <a:lnTo>
                    <a:pt x="5" y="81"/>
                  </a:lnTo>
                  <a:lnTo>
                    <a:pt x="25" y="72"/>
                  </a:lnTo>
                  <a:lnTo>
                    <a:pt x="21" y="76"/>
                  </a:lnTo>
                  <a:lnTo>
                    <a:pt x="27" y="65"/>
                  </a:lnTo>
                  <a:lnTo>
                    <a:pt x="26" y="68"/>
                  </a:lnTo>
                  <a:lnTo>
                    <a:pt x="27" y="52"/>
                  </a:lnTo>
                  <a:lnTo>
                    <a:pt x="27" y="46"/>
                  </a:lnTo>
                  <a:lnTo>
                    <a:pt x="26" y="34"/>
                  </a:lnTo>
                  <a:lnTo>
                    <a:pt x="27" y="37"/>
                  </a:lnTo>
                  <a:lnTo>
                    <a:pt x="19" y="22"/>
                  </a:lnTo>
                  <a:lnTo>
                    <a:pt x="23" y="25"/>
                  </a:lnTo>
                  <a:lnTo>
                    <a:pt x="5" y="15"/>
                  </a:lnTo>
                  <a:lnTo>
                    <a:pt x="16" y="8"/>
                  </a:lnTo>
                  <a:lnTo>
                    <a:pt x="16" y="11"/>
                  </a:lnTo>
                  <a:lnTo>
                    <a:pt x="16" y="19"/>
                  </a:lnTo>
                  <a:lnTo>
                    <a:pt x="16" y="44"/>
                  </a:lnTo>
                  <a:lnTo>
                    <a:pt x="16" y="70"/>
                  </a:lnTo>
                  <a:lnTo>
                    <a:pt x="16" y="88"/>
                  </a:lnTo>
                  <a:close/>
                  <a:moveTo>
                    <a:pt x="0" y="70"/>
                  </a:moveTo>
                  <a:lnTo>
                    <a:pt x="0" y="44"/>
                  </a:lnTo>
                  <a:lnTo>
                    <a:pt x="0" y="19"/>
                  </a:lnTo>
                  <a:lnTo>
                    <a:pt x="0" y="11"/>
                  </a:lnTo>
                  <a:lnTo>
                    <a:pt x="0" y="8"/>
                  </a:lnTo>
                  <a:cubicBezTo>
                    <a:pt x="0" y="6"/>
                    <a:pt x="2" y="3"/>
                    <a:pt x="4" y="2"/>
                  </a:cubicBezTo>
                  <a:cubicBezTo>
                    <a:pt x="7" y="0"/>
                    <a:pt x="10" y="0"/>
                    <a:pt x="12" y="1"/>
                  </a:cubicBezTo>
                  <a:lnTo>
                    <a:pt x="30" y="11"/>
                  </a:lnTo>
                  <a:cubicBezTo>
                    <a:pt x="32" y="12"/>
                    <a:pt x="33" y="13"/>
                    <a:pt x="34" y="15"/>
                  </a:cubicBezTo>
                  <a:lnTo>
                    <a:pt x="42" y="30"/>
                  </a:lnTo>
                  <a:cubicBezTo>
                    <a:pt x="42" y="31"/>
                    <a:pt x="42" y="32"/>
                    <a:pt x="42" y="33"/>
                  </a:cubicBezTo>
                  <a:lnTo>
                    <a:pt x="43" y="46"/>
                  </a:lnTo>
                  <a:lnTo>
                    <a:pt x="43" y="53"/>
                  </a:lnTo>
                  <a:lnTo>
                    <a:pt x="42" y="69"/>
                  </a:lnTo>
                  <a:cubicBezTo>
                    <a:pt x="42" y="70"/>
                    <a:pt x="42" y="71"/>
                    <a:pt x="41" y="72"/>
                  </a:cubicBezTo>
                  <a:lnTo>
                    <a:pt x="35" y="83"/>
                  </a:lnTo>
                  <a:cubicBezTo>
                    <a:pt x="35" y="85"/>
                    <a:pt x="33" y="86"/>
                    <a:pt x="32" y="87"/>
                  </a:cubicBezTo>
                  <a:lnTo>
                    <a:pt x="12" y="96"/>
                  </a:lnTo>
                  <a:cubicBezTo>
                    <a:pt x="9" y="97"/>
                    <a:pt x="6" y="97"/>
                    <a:pt x="4" y="95"/>
                  </a:cubicBezTo>
                  <a:cubicBezTo>
                    <a:pt x="2" y="94"/>
                    <a:pt x="0" y="91"/>
                    <a:pt x="0" y="88"/>
                  </a:cubicBezTo>
                  <a:lnTo>
                    <a:pt x="0" y="7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1" name="Freeform 113"/>
            <p:cNvSpPr>
              <a:spLocks/>
            </p:cNvSpPr>
            <p:nvPr/>
          </p:nvSpPr>
          <p:spPr bwMode="auto">
            <a:xfrm>
              <a:off x="6327775" y="5899151"/>
              <a:ext cx="50800" cy="61913"/>
            </a:xfrm>
            <a:custGeom>
              <a:avLst/>
              <a:gdLst>
                <a:gd name="T0" fmla="*/ 0 w 80"/>
                <a:gd name="T1" fmla="*/ 2147483647 h 96"/>
                <a:gd name="T2" fmla="*/ 2147483647 w 80"/>
                <a:gd name="T3" fmla="*/ 2147483647 h 96"/>
                <a:gd name="T4" fmla="*/ 2147483647 w 80"/>
                <a:gd name="T5" fmla="*/ 0 h 96"/>
                <a:gd name="T6" fmla="*/ 0 w 80"/>
                <a:gd name="T7" fmla="*/ 2147483647 h 96"/>
                <a:gd name="T8" fmla="*/ 0 60000 65536"/>
                <a:gd name="T9" fmla="*/ 0 60000 65536"/>
                <a:gd name="T10" fmla="*/ 0 60000 65536"/>
                <a:gd name="T11" fmla="*/ 0 60000 65536"/>
                <a:gd name="T12" fmla="*/ 0 w 80"/>
                <a:gd name="T13" fmla="*/ 0 h 96"/>
                <a:gd name="T14" fmla="*/ 80 w 80"/>
                <a:gd name="T15" fmla="*/ 96 h 96"/>
              </a:gdLst>
              <a:ahLst/>
              <a:cxnLst>
                <a:cxn ang="T8">
                  <a:pos x="T0" y="T1"/>
                </a:cxn>
                <a:cxn ang="T9">
                  <a:pos x="T2" y="T3"/>
                </a:cxn>
                <a:cxn ang="T10">
                  <a:pos x="T4" y="T5"/>
                </a:cxn>
                <a:cxn ang="T11">
                  <a:pos x="T6" y="T7"/>
                </a:cxn>
              </a:cxnLst>
              <a:rect l="T12" t="T13" r="T14" b="T15"/>
              <a:pathLst>
                <a:path w="80" h="96">
                  <a:moveTo>
                    <a:pt x="0" y="96"/>
                  </a:moveTo>
                  <a:cubicBezTo>
                    <a:pt x="5" y="90"/>
                    <a:pt x="10" y="84"/>
                    <a:pt x="20" y="78"/>
                  </a:cubicBezTo>
                  <a:cubicBezTo>
                    <a:pt x="25" y="72"/>
                    <a:pt x="80" y="30"/>
                    <a:pt x="75" y="0"/>
                  </a:cubicBezTo>
                  <a:cubicBezTo>
                    <a:pt x="75" y="0"/>
                    <a:pt x="0" y="96"/>
                    <a:pt x="0" y="96"/>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2" name="Freeform 114"/>
            <p:cNvSpPr>
              <a:spLocks/>
            </p:cNvSpPr>
            <p:nvPr/>
          </p:nvSpPr>
          <p:spPr bwMode="auto">
            <a:xfrm>
              <a:off x="6329363" y="5903913"/>
              <a:ext cx="55563" cy="66675"/>
            </a:xfrm>
            <a:custGeom>
              <a:avLst/>
              <a:gdLst>
                <a:gd name="T0" fmla="*/ 0 w 89"/>
                <a:gd name="T1" fmla="*/ 2147483647 h 103"/>
                <a:gd name="T2" fmla="*/ 2147483647 w 89"/>
                <a:gd name="T3" fmla="*/ 2147483647 h 103"/>
                <a:gd name="T4" fmla="*/ 2147483647 w 89"/>
                <a:gd name="T5" fmla="*/ 2147483647 h 103"/>
                <a:gd name="T6" fmla="*/ 2147483647 w 89"/>
                <a:gd name="T7" fmla="*/ 2147483647 h 103"/>
                <a:gd name="T8" fmla="*/ 2147483647 w 89"/>
                <a:gd name="T9" fmla="*/ 2147483647 h 103"/>
                <a:gd name="T10" fmla="*/ 2147483647 w 89"/>
                <a:gd name="T11" fmla="*/ 2147483647 h 103"/>
                <a:gd name="T12" fmla="*/ 2147483647 w 89"/>
                <a:gd name="T13" fmla="*/ 2147483647 h 103"/>
                <a:gd name="T14" fmla="*/ 2147483647 w 89"/>
                <a:gd name="T15" fmla="*/ 2147483647 h 103"/>
                <a:gd name="T16" fmla="*/ 2147483647 w 89"/>
                <a:gd name="T17" fmla="*/ 2147483647 h 103"/>
                <a:gd name="T18" fmla="*/ 2147483647 w 89"/>
                <a:gd name="T19" fmla="*/ 0 h 103"/>
                <a:gd name="T20" fmla="*/ 2147483647 w 89"/>
                <a:gd name="T21" fmla="*/ 2147483647 h 103"/>
                <a:gd name="T22" fmla="*/ 2147483647 w 89"/>
                <a:gd name="T23" fmla="*/ 2147483647 h 103"/>
                <a:gd name="T24" fmla="*/ 2147483647 w 89"/>
                <a:gd name="T25" fmla="*/ 2147483647 h 103"/>
                <a:gd name="T26" fmla="*/ 2147483647 w 89"/>
                <a:gd name="T27" fmla="*/ 2147483647 h 103"/>
                <a:gd name="T28" fmla="*/ 2147483647 w 89"/>
                <a:gd name="T29" fmla="*/ 2147483647 h 103"/>
                <a:gd name="T30" fmla="*/ 2147483647 w 89"/>
                <a:gd name="T31" fmla="*/ 2147483647 h 103"/>
                <a:gd name="T32" fmla="*/ 2147483647 w 89"/>
                <a:gd name="T33" fmla="*/ 2147483647 h 103"/>
                <a:gd name="T34" fmla="*/ 2147483647 w 89"/>
                <a:gd name="T35" fmla="*/ 2147483647 h 103"/>
                <a:gd name="T36" fmla="*/ 2147483647 w 89"/>
                <a:gd name="T37" fmla="*/ 2147483647 h 103"/>
                <a:gd name="T38" fmla="*/ 2147483647 w 89"/>
                <a:gd name="T39" fmla="*/ 2147483647 h 103"/>
                <a:gd name="T40" fmla="*/ 0 w 89"/>
                <a:gd name="T41" fmla="*/ 2147483647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103"/>
                <a:gd name="T65" fmla="*/ 89 w 89"/>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103">
                  <a:moveTo>
                    <a:pt x="0" y="92"/>
                  </a:moveTo>
                  <a:lnTo>
                    <a:pt x="8" y="83"/>
                  </a:lnTo>
                  <a:cubicBezTo>
                    <a:pt x="9" y="83"/>
                    <a:pt x="9" y="82"/>
                    <a:pt x="10" y="82"/>
                  </a:cubicBezTo>
                  <a:lnTo>
                    <a:pt x="22" y="73"/>
                  </a:lnTo>
                  <a:lnTo>
                    <a:pt x="32" y="64"/>
                  </a:lnTo>
                  <a:lnTo>
                    <a:pt x="52" y="44"/>
                  </a:lnTo>
                  <a:lnTo>
                    <a:pt x="51" y="45"/>
                  </a:lnTo>
                  <a:lnTo>
                    <a:pt x="69" y="21"/>
                  </a:lnTo>
                  <a:lnTo>
                    <a:pt x="68" y="24"/>
                  </a:lnTo>
                  <a:lnTo>
                    <a:pt x="74" y="0"/>
                  </a:lnTo>
                  <a:lnTo>
                    <a:pt x="89" y="3"/>
                  </a:lnTo>
                  <a:lnTo>
                    <a:pt x="83" y="27"/>
                  </a:lnTo>
                  <a:cubicBezTo>
                    <a:pt x="83" y="28"/>
                    <a:pt x="83" y="29"/>
                    <a:pt x="82" y="30"/>
                  </a:cubicBezTo>
                  <a:lnTo>
                    <a:pt x="64" y="54"/>
                  </a:lnTo>
                  <a:cubicBezTo>
                    <a:pt x="64" y="55"/>
                    <a:pt x="63" y="55"/>
                    <a:pt x="63" y="55"/>
                  </a:cubicBezTo>
                  <a:lnTo>
                    <a:pt x="43" y="75"/>
                  </a:lnTo>
                  <a:lnTo>
                    <a:pt x="31" y="86"/>
                  </a:lnTo>
                  <a:lnTo>
                    <a:pt x="19" y="95"/>
                  </a:lnTo>
                  <a:lnTo>
                    <a:pt x="20" y="94"/>
                  </a:lnTo>
                  <a:lnTo>
                    <a:pt x="12" y="103"/>
                  </a:lnTo>
                  <a:lnTo>
                    <a:pt x="0" y="9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3" name="Freeform 115"/>
            <p:cNvSpPr>
              <a:spLocks/>
            </p:cNvSpPr>
            <p:nvPr/>
          </p:nvSpPr>
          <p:spPr bwMode="auto">
            <a:xfrm>
              <a:off x="6357938" y="5848351"/>
              <a:ext cx="20638" cy="61913"/>
            </a:xfrm>
            <a:custGeom>
              <a:avLst/>
              <a:gdLst>
                <a:gd name="T0" fmla="*/ 2147483647 w 32"/>
                <a:gd name="T1" fmla="*/ 2147483647 h 96"/>
                <a:gd name="T2" fmla="*/ 2147483647 w 32"/>
                <a:gd name="T3" fmla="*/ 0 h 96"/>
                <a:gd name="T4" fmla="*/ 2147483647 w 32"/>
                <a:gd name="T5" fmla="*/ 0 h 96"/>
                <a:gd name="T6" fmla="*/ 0 w 32"/>
                <a:gd name="T7" fmla="*/ 0 h 96"/>
                <a:gd name="T8" fmla="*/ 2147483647 w 32"/>
                <a:gd name="T9" fmla="*/ 2147483647 h 96"/>
                <a:gd name="T10" fmla="*/ 2147483647 w 32"/>
                <a:gd name="T11" fmla="*/ 2147483647 h 96"/>
                <a:gd name="T12" fmla="*/ 2147483647 w 32"/>
                <a:gd name="T13" fmla="*/ 2147483647 h 96"/>
                <a:gd name="T14" fmla="*/ 0 60000 65536"/>
                <a:gd name="T15" fmla="*/ 0 60000 65536"/>
                <a:gd name="T16" fmla="*/ 0 60000 65536"/>
                <a:gd name="T17" fmla="*/ 0 60000 65536"/>
                <a:gd name="T18" fmla="*/ 0 60000 65536"/>
                <a:gd name="T19" fmla="*/ 0 60000 65536"/>
                <a:gd name="T20" fmla="*/ 0 60000 65536"/>
                <a:gd name="T21" fmla="*/ 0 w 32"/>
                <a:gd name="T22" fmla="*/ 0 h 96"/>
                <a:gd name="T23" fmla="*/ 32 w 32"/>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6">
                  <a:moveTo>
                    <a:pt x="32" y="90"/>
                  </a:moveTo>
                  <a:cubicBezTo>
                    <a:pt x="32" y="83"/>
                    <a:pt x="32" y="0"/>
                    <a:pt x="32" y="0"/>
                  </a:cubicBezTo>
                  <a:cubicBezTo>
                    <a:pt x="32" y="0"/>
                    <a:pt x="19" y="0"/>
                    <a:pt x="14" y="0"/>
                  </a:cubicBezTo>
                  <a:cubicBezTo>
                    <a:pt x="5" y="0"/>
                    <a:pt x="0" y="0"/>
                    <a:pt x="0" y="0"/>
                  </a:cubicBezTo>
                  <a:cubicBezTo>
                    <a:pt x="0" y="0"/>
                    <a:pt x="0" y="83"/>
                    <a:pt x="5" y="90"/>
                  </a:cubicBezTo>
                  <a:cubicBezTo>
                    <a:pt x="5" y="90"/>
                    <a:pt x="10" y="96"/>
                    <a:pt x="19" y="96"/>
                  </a:cubicBezTo>
                  <a:cubicBezTo>
                    <a:pt x="23" y="90"/>
                    <a:pt x="32" y="90"/>
                    <a:pt x="32" y="9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4" name="Freeform 116"/>
            <p:cNvSpPr>
              <a:spLocks noEditPoints="1"/>
            </p:cNvSpPr>
            <p:nvPr/>
          </p:nvSpPr>
          <p:spPr bwMode="auto">
            <a:xfrm>
              <a:off x="6357938" y="5848351"/>
              <a:ext cx="30163" cy="71438"/>
            </a:xfrm>
            <a:custGeom>
              <a:avLst/>
              <a:gdLst>
                <a:gd name="T0" fmla="*/ 2147483647 w 48"/>
                <a:gd name="T1" fmla="*/ 2147483647 h 113"/>
                <a:gd name="T2" fmla="*/ 2147483647 w 48"/>
                <a:gd name="T3" fmla="*/ 2147483647 h 113"/>
                <a:gd name="T4" fmla="*/ 2147483647 w 48"/>
                <a:gd name="T5" fmla="*/ 2147483647 h 113"/>
                <a:gd name="T6" fmla="*/ 2147483647 w 48"/>
                <a:gd name="T7" fmla="*/ 2147483647 h 113"/>
                <a:gd name="T8" fmla="*/ 2147483647 w 48"/>
                <a:gd name="T9" fmla="*/ 2147483647 h 113"/>
                <a:gd name="T10" fmla="*/ 2147483647 w 48"/>
                <a:gd name="T11" fmla="*/ 2147483647 h 113"/>
                <a:gd name="T12" fmla="*/ 2147483647 w 48"/>
                <a:gd name="T13" fmla="*/ 2147483647 h 113"/>
                <a:gd name="T14" fmla="*/ 2147483647 w 48"/>
                <a:gd name="T15" fmla="*/ 2147483647 h 113"/>
                <a:gd name="T16" fmla="*/ 2147483647 w 48"/>
                <a:gd name="T17" fmla="*/ 2147483647 h 113"/>
                <a:gd name="T18" fmla="*/ 2147483647 w 48"/>
                <a:gd name="T19" fmla="*/ 2147483647 h 113"/>
                <a:gd name="T20" fmla="*/ 2147483647 w 48"/>
                <a:gd name="T21" fmla="*/ 2147483647 h 113"/>
                <a:gd name="T22" fmla="*/ 2147483647 w 48"/>
                <a:gd name="T23" fmla="*/ 2147483647 h 113"/>
                <a:gd name="T24" fmla="*/ 2147483647 w 48"/>
                <a:gd name="T25" fmla="*/ 2147483647 h 113"/>
                <a:gd name="T26" fmla="*/ 2147483647 w 48"/>
                <a:gd name="T27" fmla="*/ 2147483647 h 113"/>
                <a:gd name="T28" fmla="*/ 2147483647 w 48"/>
                <a:gd name="T29" fmla="*/ 2147483647 h 113"/>
                <a:gd name="T30" fmla="*/ 2147483647 w 48"/>
                <a:gd name="T31" fmla="*/ 2147483647 h 113"/>
                <a:gd name="T32" fmla="*/ 2147483647 w 48"/>
                <a:gd name="T33" fmla="*/ 2147483647 h 113"/>
                <a:gd name="T34" fmla="*/ 2147483647 w 48"/>
                <a:gd name="T35" fmla="*/ 2147483647 h 113"/>
                <a:gd name="T36" fmla="*/ 2147483647 w 48"/>
                <a:gd name="T37" fmla="*/ 2147483647 h 113"/>
                <a:gd name="T38" fmla="*/ 2147483647 w 48"/>
                <a:gd name="T39" fmla="*/ 2147483647 h 113"/>
                <a:gd name="T40" fmla="*/ 2147483647 w 48"/>
                <a:gd name="T41" fmla="*/ 2147483647 h 113"/>
                <a:gd name="T42" fmla="*/ 2147483647 w 48"/>
                <a:gd name="T43" fmla="*/ 2147483647 h 113"/>
                <a:gd name="T44" fmla="*/ 2147483647 w 48"/>
                <a:gd name="T45" fmla="*/ 2147483647 h 113"/>
                <a:gd name="T46" fmla="*/ 2147483647 w 48"/>
                <a:gd name="T47" fmla="*/ 2147483647 h 113"/>
                <a:gd name="T48" fmla="*/ 2147483647 w 48"/>
                <a:gd name="T49" fmla="*/ 2147483647 h 113"/>
                <a:gd name="T50" fmla="*/ 2147483647 w 48"/>
                <a:gd name="T51" fmla="*/ 2147483647 h 113"/>
                <a:gd name="T52" fmla="*/ 2147483647 w 48"/>
                <a:gd name="T53" fmla="*/ 2147483647 h 113"/>
                <a:gd name="T54" fmla="*/ 2147483647 w 48"/>
                <a:gd name="T55" fmla="*/ 2147483647 h 113"/>
                <a:gd name="T56" fmla="*/ 2147483647 w 48"/>
                <a:gd name="T57" fmla="*/ 2147483647 h 113"/>
                <a:gd name="T58" fmla="*/ 2147483647 w 48"/>
                <a:gd name="T59" fmla="*/ 2147483647 h 113"/>
                <a:gd name="T60" fmla="*/ 2147483647 w 48"/>
                <a:gd name="T61" fmla="*/ 2147483647 h 113"/>
                <a:gd name="T62" fmla="*/ 2147483647 w 48"/>
                <a:gd name="T63" fmla="*/ 2147483647 h 113"/>
                <a:gd name="T64" fmla="*/ 2147483647 w 48"/>
                <a:gd name="T65" fmla="*/ 2147483647 h 113"/>
                <a:gd name="T66" fmla="*/ 2147483647 w 48"/>
                <a:gd name="T67" fmla="*/ 2147483647 h 113"/>
                <a:gd name="T68" fmla="*/ 2147483647 w 48"/>
                <a:gd name="T69" fmla="*/ 2147483647 h 113"/>
                <a:gd name="T70" fmla="*/ 2147483647 w 48"/>
                <a:gd name="T71" fmla="*/ 2147483647 h 113"/>
                <a:gd name="T72" fmla="*/ 2147483647 w 48"/>
                <a:gd name="T73" fmla="*/ 2147483647 h 113"/>
                <a:gd name="T74" fmla="*/ 2147483647 w 48"/>
                <a:gd name="T75" fmla="*/ 2147483647 h 113"/>
                <a:gd name="T76" fmla="*/ 2147483647 w 48"/>
                <a:gd name="T77" fmla="*/ 2147483647 h 113"/>
                <a:gd name="T78" fmla="*/ 2147483647 w 48"/>
                <a:gd name="T79" fmla="*/ 2147483647 h 113"/>
                <a:gd name="T80" fmla="*/ 2147483647 w 48"/>
                <a:gd name="T81" fmla="*/ 2147483647 h 113"/>
                <a:gd name="T82" fmla="*/ 0 w 48"/>
                <a:gd name="T83" fmla="*/ 2147483647 h 113"/>
                <a:gd name="T84" fmla="*/ 0 w 48"/>
                <a:gd name="T85" fmla="*/ 2147483647 h 113"/>
                <a:gd name="T86" fmla="*/ 0 w 48"/>
                <a:gd name="T87" fmla="*/ 2147483647 h 113"/>
                <a:gd name="T88" fmla="*/ 2147483647 w 48"/>
                <a:gd name="T89" fmla="*/ 0 h 113"/>
                <a:gd name="T90" fmla="*/ 2147483647 w 48"/>
                <a:gd name="T91" fmla="*/ 0 h 113"/>
                <a:gd name="T92" fmla="*/ 2147483647 w 48"/>
                <a:gd name="T93" fmla="*/ 0 h 113"/>
                <a:gd name="T94" fmla="*/ 2147483647 w 48"/>
                <a:gd name="T95" fmla="*/ 0 h 113"/>
                <a:gd name="T96" fmla="*/ 2147483647 w 48"/>
                <a:gd name="T97" fmla="*/ 0 h 113"/>
                <a:gd name="T98" fmla="*/ 2147483647 w 48"/>
                <a:gd name="T99" fmla="*/ 2147483647 h 113"/>
                <a:gd name="T100" fmla="*/ 2147483647 w 48"/>
                <a:gd name="T101" fmla="*/ 2147483647 h 113"/>
                <a:gd name="T102" fmla="*/ 2147483647 w 48"/>
                <a:gd name="T103" fmla="*/ 2147483647 h 113"/>
                <a:gd name="T104" fmla="*/ 2147483647 w 48"/>
                <a:gd name="T105" fmla="*/ 2147483647 h 113"/>
                <a:gd name="T106" fmla="*/ 2147483647 w 48"/>
                <a:gd name="T107" fmla="*/ 2147483647 h 113"/>
                <a:gd name="T108" fmla="*/ 2147483647 w 48"/>
                <a:gd name="T109" fmla="*/ 2147483647 h 113"/>
                <a:gd name="T110" fmla="*/ 2147483647 w 48"/>
                <a:gd name="T111" fmla="*/ 2147483647 h 113"/>
                <a:gd name="T112" fmla="*/ 2147483647 w 48"/>
                <a:gd name="T113" fmla="*/ 2147483647 h 113"/>
                <a:gd name="T114" fmla="*/ 2147483647 w 48"/>
                <a:gd name="T115" fmla="*/ 2147483647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
                <a:gd name="T175" fmla="*/ 0 h 113"/>
                <a:gd name="T176" fmla="*/ 48 w 48"/>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 h="113">
                  <a:moveTo>
                    <a:pt x="39" y="91"/>
                  </a:moveTo>
                  <a:lnTo>
                    <a:pt x="32" y="98"/>
                  </a:lnTo>
                  <a:lnTo>
                    <a:pt x="32" y="92"/>
                  </a:lnTo>
                  <a:lnTo>
                    <a:pt x="32" y="81"/>
                  </a:lnTo>
                  <a:lnTo>
                    <a:pt x="32" y="50"/>
                  </a:lnTo>
                  <a:lnTo>
                    <a:pt x="32" y="21"/>
                  </a:lnTo>
                  <a:lnTo>
                    <a:pt x="32" y="12"/>
                  </a:lnTo>
                  <a:lnTo>
                    <a:pt x="32" y="8"/>
                  </a:lnTo>
                  <a:lnTo>
                    <a:pt x="40" y="16"/>
                  </a:lnTo>
                  <a:lnTo>
                    <a:pt x="33" y="16"/>
                  </a:lnTo>
                  <a:lnTo>
                    <a:pt x="22" y="16"/>
                  </a:lnTo>
                  <a:lnTo>
                    <a:pt x="12" y="16"/>
                  </a:lnTo>
                  <a:lnTo>
                    <a:pt x="8" y="16"/>
                  </a:lnTo>
                  <a:lnTo>
                    <a:pt x="16" y="8"/>
                  </a:lnTo>
                  <a:lnTo>
                    <a:pt x="16" y="12"/>
                  </a:lnTo>
                  <a:lnTo>
                    <a:pt x="16" y="21"/>
                  </a:lnTo>
                  <a:lnTo>
                    <a:pt x="17" y="50"/>
                  </a:lnTo>
                  <a:lnTo>
                    <a:pt x="18" y="81"/>
                  </a:lnTo>
                  <a:lnTo>
                    <a:pt x="19" y="92"/>
                  </a:lnTo>
                  <a:lnTo>
                    <a:pt x="19" y="90"/>
                  </a:lnTo>
                  <a:lnTo>
                    <a:pt x="21" y="96"/>
                  </a:lnTo>
                  <a:lnTo>
                    <a:pt x="18" y="92"/>
                  </a:lnTo>
                  <a:lnTo>
                    <a:pt x="22" y="95"/>
                  </a:lnTo>
                  <a:lnTo>
                    <a:pt x="20" y="94"/>
                  </a:lnTo>
                  <a:lnTo>
                    <a:pt x="30" y="97"/>
                  </a:lnTo>
                  <a:lnTo>
                    <a:pt x="23" y="98"/>
                  </a:lnTo>
                  <a:lnTo>
                    <a:pt x="31" y="93"/>
                  </a:lnTo>
                  <a:cubicBezTo>
                    <a:pt x="32" y="92"/>
                    <a:pt x="33" y="92"/>
                    <a:pt x="34" y="92"/>
                  </a:cubicBezTo>
                  <a:lnTo>
                    <a:pt x="39" y="91"/>
                  </a:lnTo>
                  <a:close/>
                  <a:moveTo>
                    <a:pt x="37" y="107"/>
                  </a:moveTo>
                  <a:lnTo>
                    <a:pt x="40" y="106"/>
                  </a:lnTo>
                  <a:lnTo>
                    <a:pt x="32" y="111"/>
                  </a:lnTo>
                  <a:cubicBezTo>
                    <a:pt x="30" y="112"/>
                    <a:pt x="27" y="113"/>
                    <a:pt x="25" y="112"/>
                  </a:cubicBezTo>
                  <a:lnTo>
                    <a:pt x="15" y="109"/>
                  </a:lnTo>
                  <a:cubicBezTo>
                    <a:pt x="14" y="109"/>
                    <a:pt x="13" y="108"/>
                    <a:pt x="13" y="108"/>
                  </a:cubicBezTo>
                  <a:lnTo>
                    <a:pt x="9" y="105"/>
                  </a:lnTo>
                  <a:cubicBezTo>
                    <a:pt x="7" y="104"/>
                    <a:pt x="6" y="103"/>
                    <a:pt x="6" y="101"/>
                  </a:cubicBezTo>
                  <a:lnTo>
                    <a:pt x="4" y="95"/>
                  </a:lnTo>
                  <a:cubicBezTo>
                    <a:pt x="4" y="94"/>
                    <a:pt x="4" y="94"/>
                    <a:pt x="3" y="93"/>
                  </a:cubicBezTo>
                  <a:lnTo>
                    <a:pt x="2" y="82"/>
                  </a:lnTo>
                  <a:lnTo>
                    <a:pt x="1" y="51"/>
                  </a:lnTo>
                  <a:lnTo>
                    <a:pt x="0" y="21"/>
                  </a:lnTo>
                  <a:lnTo>
                    <a:pt x="0" y="12"/>
                  </a:lnTo>
                  <a:lnTo>
                    <a:pt x="0" y="8"/>
                  </a:lnTo>
                  <a:cubicBezTo>
                    <a:pt x="0" y="4"/>
                    <a:pt x="4" y="0"/>
                    <a:pt x="8" y="0"/>
                  </a:cubicBezTo>
                  <a:lnTo>
                    <a:pt x="12" y="0"/>
                  </a:lnTo>
                  <a:lnTo>
                    <a:pt x="22" y="0"/>
                  </a:lnTo>
                  <a:lnTo>
                    <a:pt x="33" y="0"/>
                  </a:lnTo>
                  <a:lnTo>
                    <a:pt x="40" y="0"/>
                  </a:lnTo>
                  <a:cubicBezTo>
                    <a:pt x="45" y="0"/>
                    <a:pt x="48" y="4"/>
                    <a:pt x="48" y="8"/>
                  </a:cubicBezTo>
                  <a:lnTo>
                    <a:pt x="48" y="12"/>
                  </a:lnTo>
                  <a:lnTo>
                    <a:pt x="48" y="21"/>
                  </a:lnTo>
                  <a:lnTo>
                    <a:pt x="48" y="50"/>
                  </a:lnTo>
                  <a:lnTo>
                    <a:pt x="48" y="81"/>
                  </a:lnTo>
                  <a:lnTo>
                    <a:pt x="48" y="92"/>
                  </a:lnTo>
                  <a:lnTo>
                    <a:pt x="48" y="98"/>
                  </a:lnTo>
                  <a:cubicBezTo>
                    <a:pt x="48" y="102"/>
                    <a:pt x="46" y="106"/>
                    <a:pt x="42" y="106"/>
                  </a:cubicBezTo>
                  <a:lnTo>
                    <a:pt x="37" y="10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5" name="Freeform 117"/>
            <p:cNvSpPr>
              <a:spLocks/>
            </p:cNvSpPr>
            <p:nvPr/>
          </p:nvSpPr>
          <p:spPr bwMode="auto">
            <a:xfrm>
              <a:off x="6367463" y="5940426"/>
              <a:ext cx="60325" cy="41275"/>
            </a:xfrm>
            <a:custGeom>
              <a:avLst/>
              <a:gdLst>
                <a:gd name="T0" fmla="*/ 2147483647 w 96"/>
                <a:gd name="T1" fmla="*/ 0 h 64"/>
                <a:gd name="T2" fmla="*/ 2147483647 w 96"/>
                <a:gd name="T3" fmla="*/ 2147483647 h 64"/>
                <a:gd name="T4" fmla="*/ 2147483647 w 96"/>
                <a:gd name="T5" fmla="*/ 2147483647 h 64"/>
                <a:gd name="T6" fmla="*/ 2147483647 w 96"/>
                <a:gd name="T7" fmla="*/ 2147483647 h 64"/>
                <a:gd name="T8" fmla="*/ 0 w 96"/>
                <a:gd name="T9" fmla="*/ 2147483647 h 64"/>
                <a:gd name="T10" fmla="*/ 2147483647 w 96"/>
                <a:gd name="T11" fmla="*/ 0 h 64"/>
                <a:gd name="T12" fmla="*/ 0 60000 65536"/>
                <a:gd name="T13" fmla="*/ 0 60000 65536"/>
                <a:gd name="T14" fmla="*/ 0 60000 65536"/>
                <a:gd name="T15" fmla="*/ 0 60000 65536"/>
                <a:gd name="T16" fmla="*/ 0 60000 65536"/>
                <a:gd name="T17" fmla="*/ 0 60000 65536"/>
                <a:gd name="T18" fmla="*/ 0 w 96"/>
                <a:gd name="T19" fmla="*/ 0 h 64"/>
                <a:gd name="T20" fmla="*/ 96 w 9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6" h="64">
                  <a:moveTo>
                    <a:pt x="20" y="0"/>
                  </a:moveTo>
                  <a:cubicBezTo>
                    <a:pt x="20" y="0"/>
                    <a:pt x="39" y="24"/>
                    <a:pt x="96" y="35"/>
                  </a:cubicBezTo>
                  <a:cubicBezTo>
                    <a:pt x="96" y="35"/>
                    <a:pt x="84" y="64"/>
                    <a:pt x="84" y="64"/>
                  </a:cubicBezTo>
                  <a:cubicBezTo>
                    <a:pt x="84" y="64"/>
                    <a:pt x="52" y="53"/>
                    <a:pt x="32" y="47"/>
                  </a:cubicBezTo>
                  <a:cubicBezTo>
                    <a:pt x="13" y="35"/>
                    <a:pt x="0" y="18"/>
                    <a:pt x="0" y="18"/>
                  </a:cubicBezTo>
                  <a:cubicBezTo>
                    <a:pt x="0" y="18"/>
                    <a:pt x="13" y="6"/>
                    <a:pt x="20" y="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6" name="Freeform 118"/>
            <p:cNvSpPr>
              <a:spLocks noEditPoints="1"/>
            </p:cNvSpPr>
            <p:nvPr/>
          </p:nvSpPr>
          <p:spPr bwMode="auto">
            <a:xfrm>
              <a:off x="6367463" y="5940426"/>
              <a:ext cx="71438" cy="52388"/>
            </a:xfrm>
            <a:custGeom>
              <a:avLst/>
              <a:gdLst>
                <a:gd name="T0" fmla="*/ 2147483647 w 113"/>
                <a:gd name="T1" fmla="*/ 2147483647 h 82"/>
                <a:gd name="T2" fmla="*/ 2147483647 w 113"/>
                <a:gd name="T3" fmla="*/ 2147483647 h 82"/>
                <a:gd name="T4" fmla="*/ 2147483647 w 113"/>
                <a:gd name="T5" fmla="*/ 2147483647 h 82"/>
                <a:gd name="T6" fmla="*/ 2147483647 w 113"/>
                <a:gd name="T7" fmla="*/ 2147483647 h 82"/>
                <a:gd name="T8" fmla="*/ 2147483647 w 113"/>
                <a:gd name="T9" fmla="*/ 2147483647 h 82"/>
                <a:gd name="T10" fmla="*/ 2147483647 w 113"/>
                <a:gd name="T11" fmla="*/ 2147483647 h 82"/>
                <a:gd name="T12" fmla="*/ 2147483647 w 113"/>
                <a:gd name="T13" fmla="*/ 2147483647 h 82"/>
                <a:gd name="T14" fmla="*/ 2147483647 w 113"/>
                <a:gd name="T15" fmla="*/ 2147483647 h 82"/>
                <a:gd name="T16" fmla="*/ 2147483647 w 113"/>
                <a:gd name="T17" fmla="*/ 2147483647 h 82"/>
                <a:gd name="T18" fmla="*/ 2147483647 w 113"/>
                <a:gd name="T19" fmla="*/ 2147483647 h 82"/>
                <a:gd name="T20" fmla="*/ 2147483647 w 113"/>
                <a:gd name="T21" fmla="*/ 2147483647 h 82"/>
                <a:gd name="T22" fmla="*/ 2147483647 w 113"/>
                <a:gd name="T23" fmla="*/ 2147483647 h 82"/>
                <a:gd name="T24" fmla="*/ 2147483647 w 113"/>
                <a:gd name="T25" fmla="*/ 2147483647 h 82"/>
                <a:gd name="T26" fmla="*/ 2147483647 w 113"/>
                <a:gd name="T27" fmla="*/ 2147483647 h 82"/>
                <a:gd name="T28" fmla="*/ 2147483647 w 113"/>
                <a:gd name="T29" fmla="*/ 2147483647 h 82"/>
                <a:gd name="T30" fmla="*/ 2147483647 w 113"/>
                <a:gd name="T31" fmla="*/ 2147483647 h 82"/>
                <a:gd name="T32" fmla="*/ 2147483647 w 113"/>
                <a:gd name="T33" fmla="*/ 2147483647 h 82"/>
                <a:gd name="T34" fmla="*/ 2147483647 w 113"/>
                <a:gd name="T35" fmla="*/ 2147483647 h 82"/>
                <a:gd name="T36" fmla="*/ 2147483647 w 113"/>
                <a:gd name="T37" fmla="*/ 2147483647 h 82"/>
                <a:gd name="T38" fmla="*/ 2147483647 w 113"/>
                <a:gd name="T39" fmla="*/ 2147483647 h 82"/>
                <a:gd name="T40" fmla="*/ 2147483647 w 113"/>
                <a:gd name="T41" fmla="*/ 2147483647 h 82"/>
                <a:gd name="T42" fmla="*/ 2147483647 w 113"/>
                <a:gd name="T43" fmla="*/ 2147483647 h 82"/>
                <a:gd name="T44" fmla="*/ 2147483647 w 113"/>
                <a:gd name="T45" fmla="*/ 2147483647 h 82"/>
                <a:gd name="T46" fmla="*/ 2147483647 w 113"/>
                <a:gd name="T47" fmla="*/ 2147483647 h 82"/>
                <a:gd name="T48" fmla="*/ 2147483647 w 113"/>
                <a:gd name="T49" fmla="*/ 2147483647 h 82"/>
                <a:gd name="T50" fmla="*/ 2147483647 w 113"/>
                <a:gd name="T51" fmla="*/ 2147483647 h 82"/>
                <a:gd name="T52" fmla="*/ 2147483647 w 113"/>
                <a:gd name="T53" fmla="*/ 2147483647 h 82"/>
                <a:gd name="T54" fmla="*/ 2147483647 w 113"/>
                <a:gd name="T55" fmla="*/ 2147483647 h 82"/>
                <a:gd name="T56" fmla="*/ 2147483647 w 113"/>
                <a:gd name="T57" fmla="*/ 2147483647 h 82"/>
                <a:gd name="T58" fmla="*/ 2147483647 w 113"/>
                <a:gd name="T59" fmla="*/ 2147483647 h 82"/>
                <a:gd name="T60" fmla="*/ 2147483647 w 113"/>
                <a:gd name="T61" fmla="*/ 2147483647 h 82"/>
                <a:gd name="T62" fmla="*/ 2147483647 w 113"/>
                <a:gd name="T63" fmla="*/ 2147483647 h 82"/>
                <a:gd name="T64" fmla="*/ 2147483647 w 113"/>
                <a:gd name="T65" fmla="*/ 2147483647 h 82"/>
                <a:gd name="T66" fmla="*/ 2147483647 w 113"/>
                <a:gd name="T67" fmla="*/ 2147483647 h 82"/>
                <a:gd name="T68" fmla="*/ 2147483647 w 113"/>
                <a:gd name="T69" fmla="*/ 2147483647 h 82"/>
                <a:gd name="T70" fmla="*/ 2147483647 w 113"/>
                <a:gd name="T71" fmla="*/ 2147483647 h 82"/>
                <a:gd name="T72" fmla="*/ 2147483647 w 113"/>
                <a:gd name="T73" fmla="*/ 2147483647 h 82"/>
                <a:gd name="T74" fmla="*/ 2147483647 w 113"/>
                <a:gd name="T75" fmla="*/ 2147483647 h 82"/>
                <a:gd name="T76" fmla="*/ 2147483647 w 113"/>
                <a:gd name="T77" fmla="*/ 2147483647 h 82"/>
                <a:gd name="T78" fmla="*/ 2147483647 w 113"/>
                <a:gd name="T79" fmla="*/ 2147483647 h 82"/>
                <a:gd name="T80" fmla="*/ 2147483647 w 113"/>
                <a:gd name="T81" fmla="*/ 2147483647 h 82"/>
                <a:gd name="T82" fmla="*/ 2147483647 w 113"/>
                <a:gd name="T83" fmla="*/ 2147483647 h 82"/>
                <a:gd name="T84" fmla="*/ 2147483647 w 113"/>
                <a:gd name="T85" fmla="*/ 2147483647 h 82"/>
                <a:gd name="T86" fmla="*/ 2147483647 w 113"/>
                <a:gd name="T87" fmla="*/ 2147483647 h 82"/>
                <a:gd name="T88" fmla="*/ 2147483647 w 113"/>
                <a:gd name="T89" fmla="*/ 2147483647 h 82"/>
                <a:gd name="T90" fmla="*/ 2147483647 w 113"/>
                <a:gd name="T91" fmla="*/ 2147483647 h 82"/>
                <a:gd name="T92" fmla="*/ 2147483647 w 113"/>
                <a:gd name="T93" fmla="*/ 2147483647 h 82"/>
                <a:gd name="T94" fmla="*/ 2147483647 w 113"/>
                <a:gd name="T95" fmla="*/ 2147483647 h 82"/>
                <a:gd name="T96" fmla="*/ 2147483647 w 113"/>
                <a:gd name="T97" fmla="*/ 2147483647 h 82"/>
                <a:gd name="T98" fmla="*/ 2147483647 w 113"/>
                <a:gd name="T99" fmla="*/ 2147483647 h 82"/>
                <a:gd name="T100" fmla="*/ 2147483647 w 113"/>
                <a:gd name="T101" fmla="*/ 2147483647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82"/>
                <a:gd name="T155" fmla="*/ 113 w 11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82">
                  <a:moveTo>
                    <a:pt x="23" y="2"/>
                  </a:moveTo>
                  <a:cubicBezTo>
                    <a:pt x="26" y="0"/>
                    <a:pt x="31" y="0"/>
                    <a:pt x="34" y="3"/>
                  </a:cubicBezTo>
                  <a:lnTo>
                    <a:pt x="38" y="7"/>
                  </a:lnTo>
                  <a:lnTo>
                    <a:pt x="37" y="6"/>
                  </a:lnTo>
                  <a:lnTo>
                    <a:pt x="50" y="15"/>
                  </a:lnTo>
                  <a:lnTo>
                    <a:pt x="72" y="26"/>
                  </a:lnTo>
                  <a:lnTo>
                    <a:pt x="71" y="26"/>
                  </a:lnTo>
                  <a:lnTo>
                    <a:pt x="107" y="36"/>
                  </a:lnTo>
                  <a:cubicBezTo>
                    <a:pt x="109" y="36"/>
                    <a:pt x="111" y="38"/>
                    <a:pt x="112" y="40"/>
                  </a:cubicBezTo>
                  <a:cubicBezTo>
                    <a:pt x="113" y="42"/>
                    <a:pt x="113" y="44"/>
                    <a:pt x="112" y="46"/>
                  </a:cubicBezTo>
                  <a:lnTo>
                    <a:pt x="110" y="51"/>
                  </a:lnTo>
                  <a:lnTo>
                    <a:pt x="106" y="61"/>
                  </a:lnTo>
                  <a:lnTo>
                    <a:pt x="102" y="71"/>
                  </a:lnTo>
                  <a:lnTo>
                    <a:pt x="100" y="75"/>
                  </a:lnTo>
                  <a:cubicBezTo>
                    <a:pt x="98" y="80"/>
                    <a:pt x="94" y="82"/>
                    <a:pt x="89" y="80"/>
                  </a:cubicBezTo>
                  <a:lnTo>
                    <a:pt x="84" y="78"/>
                  </a:lnTo>
                  <a:lnTo>
                    <a:pt x="72" y="74"/>
                  </a:lnTo>
                  <a:lnTo>
                    <a:pt x="38" y="63"/>
                  </a:lnTo>
                  <a:cubicBezTo>
                    <a:pt x="37" y="63"/>
                    <a:pt x="36" y="62"/>
                    <a:pt x="35" y="62"/>
                  </a:cubicBezTo>
                  <a:lnTo>
                    <a:pt x="12" y="43"/>
                  </a:lnTo>
                  <a:lnTo>
                    <a:pt x="5" y="35"/>
                  </a:lnTo>
                  <a:cubicBezTo>
                    <a:pt x="4" y="35"/>
                    <a:pt x="4" y="34"/>
                    <a:pt x="4" y="34"/>
                  </a:cubicBezTo>
                  <a:lnTo>
                    <a:pt x="2" y="31"/>
                  </a:lnTo>
                  <a:cubicBezTo>
                    <a:pt x="0" y="28"/>
                    <a:pt x="0" y="24"/>
                    <a:pt x="3" y="21"/>
                  </a:cubicBezTo>
                  <a:lnTo>
                    <a:pt x="10" y="14"/>
                  </a:lnTo>
                  <a:lnTo>
                    <a:pt x="23" y="2"/>
                  </a:lnTo>
                  <a:close/>
                  <a:moveTo>
                    <a:pt x="21" y="25"/>
                  </a:moveTo>
                  <a:lnTo>
                    <a:pt x="14" y="32"/>
                  </a:lnTo>
                  <a:lnTo>
                    <a:pt x="15" y="22"/>
                  </a:lnTo>
                  <a:lnTo>
                    <a:pt x="17" y="25"/>
                  </a:lnTo>
                  <a:lnTo>
                    <a:pt x="16" y="24"/>
                  </a:lnTo>
                  <a:lnTo>
                    <a:pt x="23" y="30"/>
                  </a:lnTo>
                  <a:lnTo>
                    <a:pt x="46" y="49"/>
                  </a:lnTo>
                  <a:lnTo>
                    <a:pt x="43" y="48"/>
                  </a:lnTo>
                  <a:lnTo>
                    <a:pt x="77" y="59"/>
                  </a:lnTo>
                  <a:lnTo>
                    <a:pt x="90" y="63"/>
                  </a:lnTo>
                  <a:lnTo>
                    <a:pt x="95" y="65"/>
                  </a:lnTo>
                  <a:lnTo>
                    <a:pt x="85" y="69"/>
                  </a:lnTo>
                  <a:lnTo>
                    <a:pt x="87" y="64"/>
                  </a:lnTo>
                  <a:lnTo>
                    <a:pt x="91" y="55"/>
                  </a:lnTo>
                  <a:lnTo>
                    <a:pt x="95" y="45"/>
                  </a:lnTo>
                  <a:lnTo>
                    <a:pt x="97" y="40"/>
                  </a:lnTo>
                  <a:lnTo>
                    <a:pt x="102" y="51"/>
                  </a:lnTo>
                  <a:lnTo>
                    <a:pt x="66" y="41"/>
                  </a:lnTo>
                  <a:cubicBezTo>
                    <a:pt x="66" y="41"/>
                    <a:pt x="65" y="41"/>
                    <a:pt x="65" y="41"/>
                  </a:cubicBezTo>
                  <a:lnTo>
                    <a:pt x="41" y="28"/>
                  </a:lnTo>
                  <a:lnTo>
                    <a:pt x="28" y="19"/>
                  </a:lnTo>
                  <a:cubicBezTo>
                    <a:pt x="28" y="19"/>
                    <a:pt x="27" y="18"/>
                    <a:pt x="27" y="18"/>
                  </a:cubicBezTo>
                  <a:lnTo>
                    <a:pt x="23" y="14"/>
                  </a:lnTo>
                  <a:lnTo>
                    <a:pt x="34" y="15"/>
                  </a:lnTo>
                  <a:lnTo>
                    <a:pt x="2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7" name="Freeform 119"/>
            <p:cNvSpPr>
              <a:spLocks/>
            </p:cNvSpPr>
            <p:nvPr/>
          </p:nvSpPr>
          <p:spPr bwMode="auto">
            <a:xfrm>
              <a:off x="6378575" y="5930901"/>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0 h 48"/>
                <a:gd name="T16" fmla="*/ 0 w 112"/>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48"/>
                <a:gd name="T29" fmla="*/ 112 w 112"/>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48">
                  <a:moveTo>
                    <a:pt x="0" y="20"/>
                  </a:moveTo>
                  <a:cubicBezTo>
                    <a:pt x="0" y="20"/>
                    <a:pt x="19" y="39"/>
                    <a:pt x="75" y="48"/>
                  </a:cubicBezTo>
                  <a:cubicBezTo>
                    <a:pt x="75" y="48"/>
                    <a:pt x="81" y="48"/>
                    <a:pt x="81" y="48"/>
                  </a:cubicBezTo>
                  <a:cubicBezTo>
                    <a:pt x="81" y="48"/>
                    <a:pt x="112" y="48"/>
                    <a:pt x="112" y="48"/>
                  </a:cubicBezTo>
                  <a:cubicBezTo>
                    <a:pt x="106" y="48"/>
                    <a:pt x="94" y="39"/>
                    <a:pt x="81" y="34"/>
                  </a:cubicBezTo>
                  <a:cubicBezTo>
                    <a:pt x="75" y="34"/>
                    <a:pt x="69" y="29"/>
                    <a:pt x="63" y="29"/>
                  </a:cubicBezTo>
                  <a:cubicBezTo>
                    <a:pt x="63" y="29"/>
                    <a:pt x="38" y="20"/>
                    <a:pt x="25" y="5"/>
                  </a:cubicBezTo>
                  <a:cubicBezTo>
                    <a:pt x="19" y="5"/>
                    <a:pt x="19" y="0"/>
                    <a:pt x="13" y="0"/>
                  </a:cubicBezTo>
                  <a:cubicBezTo>
                    <a:pt x="7" y="0"/>
                    <a:pt x="7" y="10"/>
                    <a:pt x="0" y="2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8" name="Freeform 120"/>
            <p:cNvSpPr>
              <a:spLocks noEditPoints="1"/>
            </p:cNvSpPr>
            <p:nvPr/>
          </p:nvSpPr>
          <p:spPr bwMode="auto">
            <a:xfrm>
              <a:off x="6378575" y="5930901"/>
              <a:ext cx="79375" cy="41275"/>
            </a:xfrm>
            <a:custGeom>
              <a:avLst/>
              <a:gdLst>
                <a:gd name="T0" fmla="*/ 2147483647 w 129"/>
                <a:gd name="T1" fmla="*/ 2147483647 h 64"/>
                <a:gd name="T2" fmla="*/ 2147483647 w 129"/>
                <a:gd name="T3" fmla="*/ 2147483647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2147483647 w 129"/>
                <a:gd name="T39" fmla="*/ 2147483647 h 64"/>
                <a:gd name="T40" fmla="*/ 2147483647 w 129"/>
                <a:gd name="T41" fmla="*/ 2147483647 h 64"/>
                <a:gd name="T42" fmla="*/ 2147483647 w 129"/>
                <a:gd name="T43" fmla="*/ 2147483647 h 64"/>
                <a:gd name="T44" fmla="*/ 2147483647 w 129"/>
                <a:gd name="T45" fmla="*/ 2147483647 h 64"/>
                <a:gd name="T46" fmla="*/ 2147483647 w 129"/>
                <a:gd name="T47" fmla="*/ 2147483647 h 64"/>
                <a:gd name="T48" fmla="*/ 2147483647 w 129"/>
                <a:gd name="T49" fmla="*/ 2147483647 h 64"/>
                <a:gd name="T50" fmla="*/ 2147483647 w 129"/>
                <a:gd name="T51" fmla="*/ 2147483647 h 64"/>
                <a:gd name="T52" fmla="*/ 2147483647 w 129"/>
                <a:gd name="T53" fmla="*/ 2147483647 h 64"/>
                <a:gd name="T54" fmla="*/ 2147483647 w 129"/>
                <a:gd name="T55" fmla="*/ 2147483647 h 64"/>
                <a:gd name="T56" fmla="*/ 2147483647 w 129"/>
                <a:gd name="T57" fmla="*/ 2147483647 h 64"/>
                <a:gd name="T58" fmla="*/ 2147483647 w 129"/>
                <a:gd name="T59" fmla="*/ 2147483647 h 64"/>
                <a:gd name="T60" fmla="*/ 2147483647 w 129"/>
                <a:gd name="T61" fmla="*/ 2147483647 h 64"/>
                <a:gd name="T62" fmla="*/ 2147483647 w 129"/>
                <a:gd name="T63" fmla="*/ 2147483647 h 64"/>
                <a:gd name="T64" fmla="*/ 2147483647 w 129"/>
                <a:gd name="T65" fmla="*/ 2147483647 h 64"/>
                <a:gd name="T66" fmla="*/ 2147483647 w 1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64"/>
                <a:gd name="T104" fmla="*/ 129 w 1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64">
                  <a:moveTo>
                    <a:pt x="16" y="32"/>
                  </a:moveTo>
                  <a:lnTo>
                    <a:pt x="13" y="22"/>
                  </a:lnTo>
                  <a:lnTo>
                    <a:pt x="17" y="25"/>
                  </a:lnTo>
                  <a:lnTo>
                    <a:pt x="30" y="33"/>
                  </a:lnTo>
                  <a:lnTo>
                    <a:pt x="28" y="32"/>
                  </a:lnTo>
                  <a:lnTo>
                    <a:pt x="51" y="41"/>
                  </a:lnTo>
                  <a:lnTo>
                    <a:pt x="50" y="41"/>
                  </a:lnTo>
                  <a:lnTo>
                    <a:pt x="85" y="49"/>
                  </a:lnTo>
                  <a:lnTo>
                    <a:pt x="83" y="48"/>
                  </a:lnTo>
                  <a:lnTo>
                    <a:pt x="86" y="48"/>
                  </a:lnTo>
                  <a:lnTo>
                    <a:pt x="89" y="48"/>
                  </a:lnTo>
                  <a:lnTo>
                    <a:pt x="94" y="48"/>
                  </a:lnTo>
                  <a:lnTo>
                    <a:pt x="105" y="48"/>
                  </a:lnTo>
                  <a:lnTo>
                    <a:pt x="115" y="48"/>
                  </a:lnTo>
                  <a:lnTo>
                    <a:pt x="120" y="48"/>
                  </a:lnTo>
                  <a:lnTo>
                    <a:pt x="118" y="64"/>
                  </a:lnTo>
                  <a:lnTo>
                    <a:pt x="105" y="59"/>
                  </a:lnTo>
                  <a:lnTo>
                    <a:pt x="86" y="50"/>
                  </a:lnTo>
                  <a:lnTo>
                    <a:pt x="88" y="50"/>
                  </a:lnTo>
                  <a:lnTo>
                    <a:pt x="79" y="48"/>
                  </a:lnTo>
                  <a:lnTo>
                    <a:pt x="69" y="45"/>
                  </a:lnTo>
                  <a:cubicBezTo>
                    <a:pt x="69" y="45"/>
                    <a:pt x="68" y="45"/>
                    <a:pt x="68" y="45"/>
                  </a:cubicBezTo>
                  <a:lnTo>
                    <a:pt x="64" y="43"/>
                  </a:lnTo>
                  <a:lnTo>
                    <a:pt x="54" y="39"/>
                  </a:lnTo>
                  <a:cubicBezTo>
                    <a:pt x="54" y="39"/>
                    <a:pt x="53" y="38"/>
                    <a:pt x="53" y="38"/>
                  </a:cubicBezTo>
                  <a:lnTo>
                    <a:pt x="29" y="20"/>
                  </a:lnTo>
                  <a:lnTo>
                    <a:pt x="31" y="21"/>
                  </a:lnTo>
                  <a:lnTo>
                    <a:pt x="25" y="19"/>
                  </a:lnTo>
                  <a:cubicBezTo>
                    <a:pt x="25" y="19"/>
                    <a:pt x="24" y="19"/>
                    <a:pt x="24" y="19"/>
                  </a:cubicBezTo>
                  <a:lnTo>
                    <a:pt x="18" y="16"/>
                  </a:lnTo>
                  <a:lnTo>
                    <a:pt x="27" y="14"/>
                  </a:lnTo>
                  <a:lnTo>
                    <a:pt x="21" y="20"/>
                  </a:lnTo>
                  <a:lnTo>
                    <a:pt x="23" y="18"/>
                  </a:lnTo>
                  <a:lnTo>
                    <a:pt x="16" y="32"/>
                  </a:lnTo>
                  <a:close/>
                  <a:moveTo>
                    <a:pt x="8" y="11"/>
                  </a:moveTo>
                  <a:cubicBezTo>
                    <a:pt x="9" y="10"/>
                    <a:pt x="9" y="9"/>
                    <a:pt x="10" y="9"/>
                  </a:cubicBezTo>
                  <a:lnTo>
                    <a:pt x="16" y="3"/>
                  </a:lnTo>
                  <a:cubicBezTo>
                    <a:pt x="18" y="0"/>
                    <a:pt x="22" y="0"/>
                    <a:pt x="25" y="1"/>
                  </a:cubicBezTo>
                  <a:lnTo>
                    <a:pt x="31" y="4"/>
                  </a:lnTo>
                  <a:lnTo>
                    <a:pt x="30" y="4"/>
                  </a:lnTo>
                  <a:lnTo>
                    <a:pt x="36" y="6"/>
                  </a:lnTo>
                  <a:cubicBezTo>
                    <a:pt x="37" y="6"/>
                    <a:pt x="38" y="7"/>
                    <a:pt x="38" y="7"/>
                  </a:cubicBezTo>
                  <a:lnTo>
                    <a:pt x="62" y="25"/>
                  </a:lnTo>
                  <a:lnTo>
                    <a:pt x="60" y="24"/>
                  </a:lnTo>
                  <a:lnTo>
                    <a:pt x="71" y="28"/>
                  </a:lnTo>
                  <a:lnTo>
                    <a:pt x="75" y="30"/>
                  </a:lnTo>
                  <a:lnTo>
                    <a:pt x="74" y="30"/>
                  </a:lnTo>
                  <a:lnTo>
                    <a:pt x="82" y="33"/>
                  </a:lnTo>
                  <a:lnTo>
                    <a:pt x="91" y="35"/>
                  </a:lnTo>
                  <a:cubicBezTo>
                    <a:pt x="92" y="35"/>
                    <a:pt x="92" y="35"/>
                    <a:pt x="93" y="35"/>
                  </a:cubicBezTo>
                  <a:lnTo>
                    <a:pt x="110" y="44"/>
                  </a:lnTo>
                  <a:lnTo>
                    <a:pt x="123" y="49"/>
                  </a:lnTo>
                  <a:cubicBezTo>
                    <a:pt x="127" y="50"/>
                    <a:pt x="129" y="54"/>
                    <a:pt x="128" y="58"/>
                  </a:cubicBezTo>
                  <a:cubicBezTo>
                    <a:pt x="128" y="62"/>
                    <a:pt x="124" y="64"/>
                    <a:pt x="120" y="64"/>
                  </a:cubicBezTo>
                  <a:lnTo>
                    <a:pt x="115" y="64"/>
                  </a:lnTo>
                  <a:lnTo>
                    <a:pt x="105" y="64"/>
                  </a:lnTo>
                  <a:lnTo>
                    <a:pt x="94" y="64"/>
                  </a:lnTo>
                  <a:lnTo>
                    <a:pt x="89" y="64"/>
                  </a:lnTo>
                  <a:lnTo>
                    <a:pt x="86" y="64"/>
                  </a:lnTo>
                  <a:lnTo>
                    <a:pt x="83" y="64"/>
                  </a:lnTo>
                  <a:cubicBezTo>
                    <a:pt x="83" y="64"/>
                    <a:pt x="82" y="64"/>
                    <a:pt x="82" y="64"/>
                  </a:cubicBezTo>
                  <a:lnTo>
                    <a:pt x="47" y="56"/>
                  </a:lnTo>
                  <a:cubicBezTo>
                    <a:pt x="46" y="56"/>
                    <a:pt x="46" y="56"/>
                    <a:pt x="46" y="56"/>
                  </a:cubicBezTo>
                  <a:lnTo>
                    <a:pt x="23" y="47"/>
                  </a:lnTo>
                  <a:cubicBezTo>
                    <a:pt x="22" y="47"/>
                    <a:pt x="22" y="47"/>
                    <a:pt x="21" y="46"/>
                  </a:cubicBezTo>
                  <a:lnTo>
                    <a:pt x="8" y="38"/>
                  </a:lnTo>
                  <a:lnTo>
                    <a:pt x="4" y="35"/>
                  </a:lnTo>
                  <a:cubicBezTo>
                    <a:pt x="1" y="33"/>
                    <a:pt x="0" y="28"/>
                    <a:pt x="1" y="25"/>
                  </a:cubicBezTo>
                  <a:lnTo>
                    <a:pt x="8"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9" name="Freeform 121"/>
            <p:cNvSpPr>
              <a:spLocks/>
            </p:cNvSpPr>
            <p:nvPr/>
          </p:nvSpPr>
          <p:spPr bwMode="auto">
            <a:xfrm>
              <a:off x="6308725" y="5899151"/>
              <a:ext cx="69850" cy="61913"/>
            </a:xfrm>
            <a:custGeom>
              <a:avLst/>
              <a:gdLst>
                <a:gd name="T0" fmla="*/ 2147483647 w 112"/>
                <a:gd name="T1" fmla="*/ 2147483647 h 96"/>
                <a:gd name="T2" fmla="*/ 2147483647 w 112"/>
                <a:gd name="T3" fmla="*/ 2147483647 h 96"/>
                <a:gd name="T4" fmla="*/ 2147483647 w 112"/>
                <a:gd name="T5" fmla="*/ 0 h 96"/>
                <a:gd name="T6" fmla="*/ 2147483647 w 112"/>
                <a:gd name="T7" fmla="*/ 2147483647 h 96"/>
                <a:gd name="T8" fmla="*/ 2147483647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0 w 112"/>
                <a:gd name="T21" fmla="*/ 2147483647 h 96"/>
                <a:gd name="T22" fmla="*/ 2147483647 w 112"/>
                <a:gd name="T23" fmla="*/ 2147483647 h 96"/>
                <a:gd name="T24" fmla="*/ 2147483647 w 112"/>
                <a:gd name="T25" fmla="*/ 2147483647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96"/>
                <a:gd name="T41" fmla="*/ 112 w 11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96">
                  <a:moveTo>
                    <a:pt x="27" y="96"/>
                  </a:moveTo>
                  <a:cubicBezTo>
                    <a:pt x="32" y="90"/>
                    <a:pt x="38" y="84"/>
                    <a:pt x="48" y="78"/>
                  </a:cubicBezTo>
                  <a:cubicBezTo>
                    <a:pt x="54" y="72"/>
                    <a:pt x="112" y="30"/>
                    <a:pt x="107" y="0"/>
                  </a:cubicBezTo>
                  <a:cubicBezTo>
                    <a:pt x="107" y="0"/>
                    <a:pt x="102" y="6"/>
                    <a:pt x="96" y="6"/>
                  </a:cubicBezTo>
                  <a:cubicBezTo>
                    <a:pt x="91" y="6"/>
                    <a:pt x="86" y="6"/>
                    <a:pt x="86" y="6"/>
                  </a:cubicBezTo>
                  <a:cubicBezTo>
                    <a:pt x="80" y="12"/>
                    <a:pt x="75" y="18"/>
                    <a:pt x="70" y="24"/>
                  </a:cubicBezTo>
                  <a:cubicBezTo>
                    <a:pt x="70" y="30"/>
                    <a:pt x="64" y="30"/>
                    <a:pt x="64" y="30"/>
                  </a:cubicBezTo>
                  <a:cubicBezTo>
                    <a:pt x="59" y="36"/>
                    <a:pt x="59" y="36"/>
                    <a:pt x="54" y="42"/>
                  </a:cubicBezTo>
                  <a:cubicBezTo>
                    <a:pt x="48" y="42"/>
                    <a:pt x="38" y="48"/>
                    <a:pt x="32" y="54"/>
                  </a:cubicBezTo>
                  <a:cubicBezTo>
                    <a:pt x="27" y="60"/>
                    <a:pt x="22" y="60"/>
                    <a:pt x="22" y="60"/>
                  </a:cubicBezTo>
                  <a:cubicBezTo>
                    <a:pt x="11" y="72"/>
                    <a:pt x="11" y="90"/>
                    <a:pt x="0" y="96"/>
                  </a:cubicBezTo>
                  <a:cubicBezTo>
                    <a:pt x="0" y="96"/>
                    <a:pt x="16" y="90"/>
                    <a:pt x="16" y="90"/>
                  </a:cubicBezTo>
                  <a:cubicBezTo>
                    <a:pt x="16" y="90"/>
                    <a:pt x="27" y="96"/>
                    <a:pt x="27" y="9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0" name="Freeform 122"/>
            <p:cNvSpPr>
              <a:spLocks noEditPoints="1"/>
            </p:cNvSpPr>
            <p:nvPr/>
          </p:nvSpPr>
          <p:spPr bwMode="auto">
            <a:xfrm>
              <a:off x="6308725" y="5899151"/>
              <a:ext cx="76200" cy="73025"/>
            </a:xfrm>
            <a:custGeom>
              <a:avLst/>
              <a:gdLst>
                <a:gd name="T0" fmla="*/ 2147483647 w 124"/>
                <a:gd name="T1" fmla="*/ 2147483647 h 113"/>
                <a:gd name="T2" fmla="*/ 2147483647 w 124"/>
                <a:gd name="T3" fmla="*/ 2147483647 h 113"/>
                <a:gd name="T4" fmla="*/ 2147483647 w 124"/>
                <a:gd name="T5" fmla="*/ 2147483647 h 113"/>
                <a:gd name="T6" fmla="*/ 2147483647 w 124"/>
                <a:gd name="T7" fmla="*/ 2147483647 h 113"/>
                <a:gd name="T8" fmla="*/ 2147483647 w 124"/>
                <a:gd name="T9" fmla="*/ 2147483647 h 113"/>
                <a:gd name="T10" fmla="*/ 2147483647 w 124"/>
                <a:gd name="T11" fmla="*/ 2147483647 h 113"/>
                <a:gd name="T12" fmla="*/ 2147483647 w 124"/>
                <a:gd name="T13" fmla="*/ 2147483647 h 113"/>
                <a:gd name="T14" fmla="*/ 2147483647 w 124"/>
                <a:gd name="T15" fmla="*/ 2147483647 h 113"/>
                <a:gd name="T16" fmla="*/ 2147483647 w 124"/>
                <a:gd name="T17" fmla="*/ 2147483647 h 113"/>
                <a:gd name="T18" fmla="*/ 2147483647 w 124"/>
                <a:gd name="T19" fmla="*/ 2147483647 h 113"/>
                <a:gd name="T20" fmla="*/ 2147483647 w 124"/>
                <a:gd name="T21" fmla="*/ 2147483647 h 113"/>
                <a:gd name="T22" fmla="*/ 2147483647 w 124"/>
                <a:gd name="T23" fmla="*/ 2147483647 h 113"/>
                <a:gd name="T24" fmla="*/ 2147483647 w 124"/>
                <a:gd name="T25" fmla="*/ 2147483647 h 113"/>
                <a:gd name="T26" fmla="*/ 2147483647 w 124"/>
                <a:gd name="T27" fmla="*/ 2147483647 h 113"/>
                <a:gd name="T28" fmla="*/ 2147483647 w 124"/>
                <a:gd name="T29" fmla="*/ 2147483647 h 113"/>
                <a:gd name="T30" fmla="*/ 2147483647 w 124"/>
                <a:gd name="T31" fmla="*/ 2147483647 h 113"/>
                <a:gd name="T32" fmla="*/ 2147483647 w 124"/>
                <a:gd name="T33" fmla="*/ 2147483647 h 113"/>
                <a:gd name="T34" fmla="*/ 2147483647 w 124"/>
                <a:gd name="T35" fmla="*/ 2147483647 h 113"/>
                <a:gd name="T36" fmla="*/ 2147483647 w 124"/>
                <a:gd name="T37" fmla="*/ 2147483647 h 113"/>
                <a:gd name="T38" fmla="*/ 2147483647 w 124"/>
                <a:gd name="T39" fmla="*/ 2147483647 h 113"/>
                <a:gd name="T40" fmla="*/ 2147483647 w 124"/>
                <a:gd name="T41" fmla="*/ 2147483647 h 113"/>
                <a:gd name="T42" fmla="*/ 2147483647 w 124"/>
                <a:gd name="T43" fmla="*/ 2147483647 h 113"/>
                <a:gd name="T44" fmla="*/ 2147483647 w 124"/>
                <a:gd name="T45" fmla="*/ 2147483647 h 113"/>
                <a:gd name="T46" fmla="*/ 2147483647 w 124"/>
                <a:gd name="T47" fmla="*/ 2147483647 h 113"/>
                <a:gd name="T48" fmla="*/ 2147483647 w 124"/>
                <a:gd name="T49" fmla="*/ 2147483647 h 113"/>
                <a:gd name="T50" fmla="*/ 2147483647 w 124"/>
                <a:gd name="T51" fmla="*/ 2147483647 h 113"/>
                <a:gd name="T52" fmla="*/ 2147483647 w 124"/>
                <a:gd name="T53" fmla="*/ 2147483647 h 113"/>
                <a:gd name="T54" fmla="*/ 2147483647 w 124"/>
                <a:gd name="T55" fmla="*/ 2147483647 h 113"/>
                <a:gd name="T56" fmla="*/ 2147483647 w 124"/>
                <a:gd name="T57" fmla="*/ 2147483647 h 113"/>
                <a:gd name="T58" fmla="*/ 2147483647 w 124"/>
                <a:gd name="T59" fmla="*/ 2147483647 h 113"/>
                <a:gd name="T60" fmla="*/ 2147483647 w 124"/>
                <a:gd name="T61" fmla="*/ 2147483647 h 113"/>
                <a:gd name="T62" fmla="*/ 2147483647 w 124"/>
                <a:gd name="T63" fmla="*/ 2147483647 h 113"/>
                <a:gd name="T64" fmla="*/ 2147483647 w 124"/>
                <a:gd name="T65" fmla="*/ 2147483647 h 113"/>
                <a:gd name="T66" fmla="*/ 2147483647 w 124"/>
                <a:gd name="T67" fmla="*/ 2147483647 h 113"/>
                <a:gd name="T68" fmla="*/ 2147483647 w 124"/>
                <a:gd name="T69" fmla="*/ 2147483647 h 113"/>
                <a:gd name="T70" fmla="*/ 2147483647 w 124"/>
                <a:gd name="T71" fmla="*/ 2147483647 h 113"/>
                <a:gd name="T72" fmla="*/ 2147483647 w 124"/>
                <a:gd name="T73" fmla="*/ 2147483647 h 113"/>
                <a:gd name="T74" fmla="*/ 2147483647 w 124"/>
                <a:gd name="T75" fmla="*/ 2147483647 h 113"/>
                <a:gd name="T76" fmla="*/ 2147483647 w 124"/>
                <a:gd name="T77" fmla="*/ 2147483647 h 113"/>
                <a:gd name="T78" fmla="*/ 2147483647 w 124"/>
                <a:gd name="T79" fmla="*/ 2147483647 h 113"/>
                <a:gd name="T80" fmla="*/ 2147483647 w 124"/>
                <a:gd name="T81" fmla="*/ 2147483647 h 113"/>
                <a:gd name="T82" fmla="*/ 2147483647 w 124"/>
                <a:gd name="T83" fmla="*/ 2147483647 h 1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113"/>
                <a:gd name="T128" fmla="*/ 124 w 124"/>
                <a:gd name="T129" fmla="*/ 113 h 1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113">
                  <a:moveTo>
                    <a:pt x="40" y="98"/>
                  </a:moveTo>
                  <a:lnTo>
                    <a:pt x="30" y="98"/>
                  </a:lnTo>
                  <a:lnTo>
                    <a:pt x="51" y="80"/>
                  </a:lnTo>
                  <a:lnTo>
                    <a:pt x="63" y="70"/>
                  </a:lnTo>
                  <a:lnTo>
                    <a:pt x="85" y="51"/>
                  </a:lnTo>
                  <a:lnTo>
                    <a:pt x="84" y="51"/>
                  </a:lnTo>
                  <a:lnTo>
                    <a:pt x="103" y="27"/>
                  </a:lnTo>
                  <a:lnTo>
                    <a:pt x="102" y="31"/>
                  </a:lnTo>
                  <a:lnTo>
                    <a:pt x="108" y="7"/>
                  </a:lnTo>
                  <a:lnTo>
                    <a:pt x="121" y="14"/>
                  </a:lnTo>
                  <a:lnTo>
                    <a:pt x="118" y="17"/>
                  </a:lnTo>
                  <a:cubicBezTo>
                    <a:pt x="117" y="18"/>
                    <a:pt x="116" y="19"/>
                    <a:pt x="115" y="19"/>
                  </a:cubicBezTo>
                  <a:lnTo>
                    <a:pt x="107" y="22"/>
                  </a:lnTo>
                  <a:cubicBezTo>
                    <a:pt x="106" y="22"/>
                    <a:pt x="105" y="22"/>
                    <a:pt x="104" y="22"/>
                  </a:cubicBezTo>
                  <a:lnTo>
                    <a:pt x="97" y="22"/>
                  </a:lnTo>
                  <a:lnTo>
                    <a:pt x="94" y="22"/>
                  </a:lnTo>
                  <a:lnTo>
                    <a:pt x="100" y="20"/>
                  </a:lnTo>
                  <a:lnTo>
                    <a:pt x="84" y="38"/>
                  </a:lnTo>
                  <a:lnTo>
                    <a:pt x="85" y="37"/>
                  </a:lnTo>
                  <a:lnTo>
                    <a:pt x="82" y="42"/>
                  </a:lnTo>
                  <a:cubicBezTo>
                    <a:pt x="81" y="43"/>
                    <a:pt x="80" y="44"/>
                    <a:pt x="78" y="45"/>
                  </a:cubicBezTo>
                  <a:lnTo>
                    <a:pt x="75" y="46"/>
                  </a:lnTo>
                  <a:lnTo>
                    <a:pt x="79" y="44"/>
                  </a:lnTo>
                  <a:lnTo>
                    <a:pt x="74" y="50"/>
                  </a:lnTo>
                  <a:lnTo>
                    <a:pt x="69" y="56"/>
                  </a:lnTo>
                  <a:cubicBezTo>
                    <a:pt x="68" y="57"/>
                    <a:pt x="67" y="58"/>
                    <a:pt x="65" y="58"/>
                  </a:cubicBezTo>
                  <a:lnTo>
                    <a:pt x="54" y="62"/>
                  </a:lnTo>
                  <a:lnTo>
                    <a:pt x="56" y="61"/>
                  </a:lnTo>
                  <a:lnTo>
                    <a:pt x="45" y="69"/>
                  </a:lnTo>
                  <a:lnTo>
                    <a:pt x="38" y="74"/>
                  </a:lnTo>
                  <a:cubicBezTo>
                    <a:pt x="37" y="74"/>
                    <a:pt x="37" y="75"/>
                    <a:pt x="36" y="75"/>
                  </a:cubicBezTo>
                  <a:lnTo>
                    <a:pt x="33" y="76"/>
                  </a:lnTo>
                  <a:lnTo>
                    <a:pt x="37" y="72"/>
                  </a:lnTo>
                  <a:lnTo>
                    <a:pt x="26" y="92"/>
                  </a:lnTo>
                  <a:lnTo>
                    <a:pt x="15" y="109"/>
                  </a:lnTo>
                  <a:lnTo>
                    <a:pt x="6" y="97"/>
                  </a:lnTo>
                  <a:lnTo>
                    <a:pt x="14" y="94"/>
                  </a:lnTo>
                  <a:lnTo>
                    <a:pt x="22" y="91"/>
                  </a:lnTo>
                  <a:cubicBezTo>
                    <a:pt x="24" y="90"/>
                    <a:pt x="26" y="90"/>
                    <a:pt x="28" y="91"/>
                  </a:cubicBezTo>
                  <a:lnTo>
                    <a:pt x="34" y="94"/>
                  </a:lnTo>
                  <a:lnTo>
                    <a:pt x="40" y="98"/>
                  </a:lnTo>
                  <a:close/>
                  <a:moveTo>
                    <a:pt x="27" y="109"/>
                  </a:moveTo>
                  <a:lnTo>
                    <a:pt x="21" y="106"/>
                  </a:lnTo>
                  <a:lnTo>
                    <a:pt x="27" y="106"/>
                  </a:lnTo>
                  <a:lnTo>
                    <a:pt x="19" y="109"/>
                  </a:lnTo>
                  <a:lnTo>
                    <a:pt x="11" y="112"/>
                  </a:lnTo>
                  <a:cubicBezTo>
                    <a:pt x="8" y="113"/>
                    <a:pt x="4" y="112"/>
                    <a:pt x="2" y="109"/>
                  </a:cubicBezTo>
                  <a:cubicBezTo>
                    <a:pt x="0" y="107"/>
                    <a:pt x="0" y="103"/>
                    <a:pt x="2" y="100"/>
                  </a:cubicBezTo>
                  <a:lnTo>
                    <a:pt x="12" y="85"/>
                  </a:lnTo>
                  <a:lnTo>
                    <a:pt x="23" y="65"/>
                  </a:lnTo>
                  <a:cubicBezTo>
                    <a:pt x="24" y="63"/>
                    <a:pt x="26" y="62"/>
                    <a:pt x="28" y="61"/>
                  </a:cubicBezTo>
                  <a:lnTo>
                    <a:pt x="31" y="60"/>
                  </a:lnTo>
                  <a:lnTo>
                    <a:pt x="29" y="61"/>
                  </a:lnTo>
                  <a:lnTo>
                    <a:pt x="36" y="56"/>
                  </a:lnTo>
                  <a:lnTo>
                    <a:pt x="47" y="48"/>
                  </a:lnTo>
                  <a:cubicBezTo>
                    <a:pt x="47" y="48"/>
                    <a:pt x="48" y="47"/>
                    <a:pt x="49" y="47"/>
                  </a:cubicBezTo>
                  <a:lnTo>
                    <a:pt x="60" y="43"/>
                  </a:lnTo>
                  <a:lnTo>
                    <a:pt x="56" y="45"/>
                  </a:lnTo>
                  <a:lnTo>
                    <a:pt x="61" y="39"/>
                  </a:lnTo>
                  <a:lnTo>
                    <a:pt x="66" y="33"/>
                  </a:lnTo>
                  <a:cubicBezTo>
                    <a:pt x="67" y="32"/>
                    <a:pt x="69" y="31"/>
                    <a:pt x="70" y="31"/>
                  </a:cubicBezTo>
                  <a:lnTo>
                    <a:pt x="73" y="30"/>
                  </a:lnTo>
                  <a:lnTo>
                    <a:pt x="69" y="33"/>
                  </a:lnTo>
                  <a:lnTo>
                    <a:pt x="72" y="28"/>
                  </a:lnTo>
                  <a:cubicBezTo>
                    <a:pt x="72" y="28"/>
                    <a:pt x="72" y="28"/>
                    <a:pt x="72" y="27"/>
                  </a:cubicBezTo>
                  <a:lnTo>
                    <a:pt x="88" y="9"/>
                  </a:lnTo>
                  <a:cubicBezTo>
                    <a:pt x="90" y="7"/>
                    <a:pt x="92" y="6"/>
                    <a:pt x="94" y="6"/>
                  </a:cubicBezTo>
                  <a:lnTo>
                    <a:pt x="97" y="6"/>
                  </a:lnTo>
                  <a:lnTo>
                    <a:pt x="104" y="6"/>
                  </a:lnTo>
                  <a:lnTo>
                    <a:pt x="102" y="7"/>
                  </a:lnTo>
                  <a:lnTo>
                    <a:pt x="110" y="4"/>
                  </a:lnTo>
                  <a:lnTo>
                    <a:pt x="107" y="6"/>
                  </a:lnTo>
                  <a:lnTo>
                    <a:pt x="110" y="3"/>
                  </a:lnTo>
                  <a:cubicBezTo>
                    <a:pt x="112" y="0"/>
                    <a:pt x="116" y="0"/>
                    <a:pt x="119" y="1"/>
                  </a:cubicBezTo>
                  <a:cubicBezTo>
                    <a:pt x="123" y="3"/>
                    <a:pt x="124" y="7"/>
                    <a:pt x="123" y="10"/>
                  </a:cubicBezTo>
                  <a:lnTo>
                    <a:pt x="117" y="34"/>
                  </a:lnTo>
                  <a:cubicBezTo>
                    <a:pt x="117" y="36"/>
                    <a:pt x="116" y="37"/>
                    <a:pt x="116" y="37"/>
                  </a:cubicBezTo>
                  <a:lnTo>
                    <a:pt x="97" y="61"/>
                  </a:lnTo>
                  <a:cubicBezTo>
                    <a:pt x="96" y="62"/>
                    <a:pt x="96" y="62"/>
                    <a:pt x="96" y="62"/>
                  </a:cubicBezTo>
                  <a:lnTo>
                    <a:pt x="74" y="83"/>
                  </a:lnTo>
                  <a:lnTo>
                    <a:pt x="62" y="93"/>
                  </a:lnTo>
                  <a:lnTo>
                    <a:pt x="41" y="111"/>
                  </a:lnTo>
                  <a:cubicBezTo>
                    <a:pt x="38" y="113"/>
                    <a:pt x="34" y="113"/>
                    <a:pt x="31" y="111"/>
                  </a:cubicBezTo>
                  <a:lnTo>
                    <a:pt x="27" y="10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1" name="Freeform 123"/>
            <p:cNvSpPr>
              <a:spLocks/>
            </p:cNvSpPr>
            <p:nvPr/>
          </p:nvSpPr>
          <p:spPr bwMode="auto">
            <a:xfrm>
              <a:off x="6327775" y="5899151"/>
              <a:ext cx="139700" cy="93663"/>
            </a:xfrm>
            <a:custGeom>
              <a:avLst/>
              <a:gdLst>
                <a:gd name="T0" fmla="*/ 0 w 224"/>
                <a:gd name="T1" fmla="*/ 2147483647 h 144"/>
                <a:gd name="T2" fmla="*/ 2147483647 w 224"/>
                <a:gd name="T3" fmla="*/ 2147483647 h 144"/>
                <a:gd name="T4" fmla="*/ 2147483647 w 224"/>
                <a:gd name="T5" fmla="*/ 2147483647 h 144"/>
                <a:gd name="T6" fmla="*/ 2147483647 w 224"/>
                <a:gd name="T7" fmla="*/ 0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2147483647 w 224"/>
                <a:gd name="T29" fmla="*/ 2147483647 h 144"/>
                <a:gd name="T30" fmla="*/ 2147483647 w 224"/>
                <a:gd name="T31" fmla="*/ 2147483647 h 144"/>
                <a:gd name="T32" fmla="*/ 2147483647 w 224"/>
                <a:gd name="T33" fmla="*/ 2147483647 h 144"/>
                <a:gd name="T34" fmla="*/ 2147483647 w 224"/>
                <a:gd name="T35" fmla="*/ 2147483647 h 144"/>
                <a:gd name="T36" fmla="*/ 2147483647 w 224"/>
                <a:gd name="T37" fmla="*/ 2147483647 h 144"/>
                <a:gd name="T38" fmla="*/ 0 w 224"/>
                <a:gd name="T39" fmla="*/ 2147483647 h 144"/>
                <a:gd name="T40" fmla="*/ 0 w 224"/>
                <a:gd name="T41" fmla="*/ 214748364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44"/>
                <a:gd name="T65" fmla="*/ 224 w 22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44">
                  <a:moveTo>
                    <a:pt x="0" y="108"/>
                  </a:moveTo>
                  <a:cubicBezTo>
                    <a:pt x="6" y="102"/>
                    <a:pt x="12" y="96"/>
                    <a:pt x="23" y="90"/>
                  </a:cubicBezTo>
                  <a:cubicBezTo>
                    <a:pt x="28" y="84"/>
                    <a:pt x="90" y="42"/>
                    <a:pt x="84" y="12"/>
                  </a:cubicBezTo>
                  <a:cubicBezTo>
                    <a:pt x="101" y="12"/>
                    <a:pt x="101" y="12"/>
                    <a:pt x="112" y="0"/>
                  </a:cubicBezTo>
                  <a:cubicBezTo>
                    <a:pt x="112" y="12"/>
                    <a:pt x="118" y="30"/>
                    <a:pt x="124" y="36"/>
                  </a:cubicBezTo>
                  <a:cubicBezTo>
                    <a:pt x="124" y="36"/>
                    <a:pt x="129" y="42"/>
                    <a:pt x="129" y="42"/>
                  </a:cubicBezTo>
                  <a:cubicBezTo>
                    <a:pt x="135" y="48"/>
                    <a:pt x="140" y="48"/>
                    <a:pt x="146" y="54"/>
                  </a:cubicBezTo>
                  <a:cubicBezTo>
                    <a:pt x="146" y="54"/>
                    <a:pt x="146" y="54"/>
                    <a:pt x="152" y="60"/>
                  </a:cubicBezTo>
                  <a:cubicBezTo>
                    <a:pt x="157" y="66"/>
                    <a:pt x="168" y="66"/>
                    <a:pt x="174" y="72"/>
                  </a:cubicBezTo>
                  <a:cubicBezTo>
                    <a:pt x="185" y="78"/>
                    <a:pt x="202" y="90"/>
                    <a:pt x="213" y="96"/>
                  </a:cubicBezTo>
                  <a:cubicBezTo>
                    <a:pt x="213" y="96"/>
                    <a:pt x="213" y="96"/>
                    <a:pt x="213" y="96"/>
                  </a:cubicBezTo>
                  <a:cubicBezTo>
                    <a:pt x="219" y="96"/>
                    <a:pt x="219" y="108"/>
                    <a:pt x="224" y="108"/>
                  </a:cubicBezTo>
                  <a:cubicBezTo>
                    <a:pt x="213" y="108"/>
                    <a:pt x="202" y="114"/>
                    <a:pt x="191" y="108"/>
                  </a:cubicBezTo>
                  <a:cubicBezTo>
                    <a:pt x="185" y="108"/>
                    <a:pt x="174" y="96"/>
                    <a:pt x="163" y="90"/>
                  </a:cubicBezTo>
                  <a:cubicBezTo>
                    <a:pt x="157" y="90"/>
                    <a:pt x="152" y="84"/>
                    <a:pt x="146" y="84"/>
                  </a:cubicBezTo>
                  <a:cubicBezTo>
                    <a:pt x="146" y="84"/>
                    <a:pt x="124" y="72"/>
                    <a:pt x="112" y="54"/>
                  </a:cubicBezTo>
                  <a:cubicBezTo>
                    <a:pt x="107" y="54"/>
                    <a:pt x="107" y="48"/>
                    <a:pt x="101" y="48"/>
                  </a:cubicBezTo>
                  <a:cubicBezTo>
                    <a:pt x="96" y="48"/>
                    <a:pt x="90" y="78"/>
                    <a:pt x="79" y="84"/>
                  </a:cubicBezTo>
                  <a:cubicBezTo>
                    <a:pt x="56" y="102"/>
                    <a:pt x="34" y="120"/>
                    <a:pt x="17" y="144"/>
                  </a:cubicBezTo>
                  <a:cubicBezTo>
                    <a:pt x="12" y="132"/>
                    <a:pt x="6" y="126"/>
                    <a:pt x="0" y="114"/>
                  </a:cubicBezTo>
                  <a:cubicBezTo>
                    <a:pt x="0" y="114"/>
                    <a:pt x="0" y="108"/>
                    <a:pt x="0" y="108"/>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2" name="Freeform 124"/>
            <p:cNvSpPr>
              <a:spLocks noEditPoints="1"/>
            </p:cNvSpPr>
            <p:nvPr/>
          </p:nvSpPr>
          <p:spPr bwMode="auto">
            <a:xfrm>
              <a:off x="6327775" y="5899151"/>
              <a:ext cx="150813" cy="103188"/>
            </a:xfrm>
            <a:custGeom>
              <a:avLst/>
              <a:gdLst>
                <a:gd name="T0" fmla="*/ 2147483647 w 241"/>
                <a:gd name="T1" fmla="*/ 2147483647 h 161"/>
                <a:gd name="T2" fmla="*/ 2147483647 w 241"/>
                <a:gd name="T3" fmla="*/ 2147483647 h 161"/>
                <a:gd name="T4" fmla="*/ 2147483647 w 241"/>
                <a:gd name="T5" fmla="*/ 2147483647 h 161"/>
                <a:gd name="T6" fmla="*/ 2147483647 w 241"/>
                <a:gd name="T7" fmla="*/ 2147483647 h 161"/>
                <a:gd name="T8" fmla="*/ 2147483647 w 241"/>
                <a:gd name="T9" fmla="*/ 2147483647 h 161"/>
                <a:gd name="T10" fmla="*/ 2147483647 w 241"/>
                <a:gd name="T11" fmla="*/ 2147483647 h 161"/>
                <a:gd name="T12" fmla="*/ 2147483647 w 241"/>
                <a:gd name="T13" fmla="*/ 2147483647 h 161"/>
                <a:gd name="T14" fmla="*/ 2147483647 w 241"/>
                <a:gd name="T15" fmla="*/ 2147483647 h 161"/>
                <a:gd name="T16" fmla="*/ 2147483647 w 241"/>
                <a:gd name="T17" fmla="*/ 2147483647 h 161"/>
                <a:gd name="T18" fmla="*/ 2147483647 w 241"/>
                <a:gd name="T19" fmla="*/ 2147483647 h 161"/>
                <a:gd name="T20" fmla="*/ 2147483647 w 241"/>
                <a:gd name="T21" fmla="*/ 2147483647 h 161"/>
                <a:gd name="T22" fmla="*/ 2147483647 w 241"/>
                <a:gd name="T23" fmla="*/ 2147483647 h 161"/>
                <a:gd name="T24" fmla="*/ 2147483647 w 241"/>
                <a:gd name="T25" fmla="*/ 2147483647 h 161"/>
                <a:gd name="T26" fmla="*/ 2147483647 w 241"/>
                <a:gd name="T27" fmla="*/ 2147483647 h 161"/>
                <a:gd name="T28" fmla="*/ 2147483647 w 241"/>
                <a:gd name="T29" fmla="*/ 2147483647 h 161"/>
                <a:gd name="T30" fmla="*/ 2147483647 w 241"/>
                <a:gd name="T31" fmla="*/ 2147483647 h 161"/>
                <a:gd name="T32" fmla="*/ 2147483647 w 241"/>
                <a:gd name="T33" fmla="*/ 2147483647 h 161"/>
                <a:gd name="T34" fmla="*/ 2147483647 w 241"/>
                <a:gd name="T35" fmla="*/ 2147483647 h 161"/>
                <a:gd name="T36" fmla="*/ 2147483647 w 241"/>
                <a:gd name="T37" fmla="*/ 2147483647 h 161"/>
                <a:gd name="T38" fmla="*/ 2147483647 w 241"/>
                <a:gd name="T39" fmla="*/ 2147483647 h 161"/>
                <a:gd name="T40" fmla="*/ 2147483647 w 241"/>
                <a:gd name="T41" fmla="*/ 2147483647 h 161"/>
                <a:gd name="T42" fmla="*/ 2147483647 w 241"/>
                <a:gd name="T43" fmla="*/ 2147483647 h 161"/>
                <a:gd name="T44" fmla="*/ 2147483647 w 241"/>
                <a:gd name="T45" fmla="*/ 2147483647 h 161"/>
                <a:gd name="T46" fmla="*/ 2147483647 w 241"/>
                <a:gd name="T47" fmla="*/ 2147483647 h 161"/>
                <a:gd name="T48" fmla="*/ 2147483647 w 241"/>
                <a:gd name="T49" fmla="*/ 2147483647 h 161"/>
                <a:gd name="T50" fmla="*/ 0 w 241"/>
                <a:gd name="T51" fmla="*/ 2147483647 h 161"/>
                <a:gd name="T52" fmla="*/ 2147483647 w 241"/>
                <a:gd name="T53" fmla="*/ 2147483647 h 161"/>
                <a:gd name="T54" fmla="*/ 2147483647 w 241"/>
                <a:gd name="T55" fmla="*/ 2147483647 h 161"/>
                <a:gd name="T56" fmla="*/ 2147483647 w 241"/>
                <a:gd name="T57" fmla="*/ 2147483647 h 161"/>
                <a:gd name="T58" fmla="*/ 2147483647 w 241"/>
                <a:gd name="T59" fmla="*/ 2147483647 h 161"/>
                <a:gd name="T60" fmla="*/ 2147483647 w 241"/>
                <a:gd name="T61" fmla="*/ 2147483647 h 161"/>
                <a:gd name="T62" fmla="*/ 2147483647 w 241"/>
                <a:gd name="T63" fmla="*/ 2147483647 h 161"/>
                <a:gd name="T64" fmla="*/ 2147483647 w 241"/>
                <a:gd name="T65" fmla="*/ 2147483647 h 161"/>
                <a:gd name="T66" fmla="*/ 2147483647 w 241"/>
                <a:gd name="T67" fmla="*/ 2147483647 h 161"/>
                <a:gd name="T68" fmla="*/ 2147483647 w 241"/>
                <a:gd name="T69" fmla="*/ 2147483647 h 161"/>
                <a:gd name="T70" fmla="*/ 2147483647 w 241"/>
                <a:gd name="T71" fmla="*/ 2147483647 h 161"/>
                <a:gd name="T72" fmla="*/ 2147483647 w 241"/>
                <a:gd name="T73" fmla="*/ 2147483647 h 161"/>
                <a:gd name="T74" fmla="*/ 2147483647 w 241"/>
                <a:gd name="T75" fmla="*/ 2147483647 h 161"/>
                <a:gd name="T76" fmla="*/ 2147483647 w 241"/>
                <a:gd name="T77" fmla="*/ 2147483647 h 161"/>
                <a:gd name="T78" fmla="*/ 2147483647 w 241"/>
                <a:gd name="T79" fmla="*/ 2147483647 h 161"/>
                <a:gd name="T80" fmla="*/ 2147483647 w 241"/>
                <a:gd name="T81" fmla="*/ 2147483647 h 161"/>
                <a:gd name="T82" fmla="*/ 2147483647 w 241"/>
                <a:gd name="T83" fmla="*/ 2147483647 h 161"/>
                <a:gd name="T84" fmla="*/ 2147483647 w 241"/>
                <a:gd name="T85" fmla="*/ 2147483647 h 161"/>
                <a:gd name="T86" fmla="*/ 2147483647 w 241"/>
                <a:gd name="T87" fmla="*/ 2147483647 h 161"/>
                <a:gd name="T88" fmla="*/ 2147483647 w 241"/>
                <a:gd name="T89" fmla="*/ 2147483647 h 161"/>
                <a:gd name="T90" fmla="*/ 2147483647 w 241"/>
                <a:gd name="T91" fmla="*/ 2147483647 h 161"/>
                <a:gd name="T92" fmla="*/ 2147483647 w 241"/>
                <a:gd name="T93" fmla="*/ 2147483647 h 161"/>
                <a:gd name="T94" fmla="*/ 2147483647 w 241"/>
                <a:gd name="T95" fmla="*/ 2147483647 h 161"/>
                <a:gd name="T96" fmla="*/ 2147483647 w 241"/>
                <a:gd name="T97" fmla="*/ 2147483647 h 161"/>
                <a:gd name="T98" fmla="*/ 2147483647 w 241"/>
                <a:gd name="T99" fmla="*/ 2147483647 h 161"/>
                <a:gd name="T100" fmla="*/ 2147483647 w 241"/>
                <a:gd name="T101" fmla="*/ 2147483647 h 161"/>
                <a:gd name="T102" fmla="*/ 2147483647 w 241"/>
                <a:gd name="T103" fmla="*/ 2147483647 h 161"/>
                <a:gd name="T104" fmla="*/ 2147483647 w 241"/>
                <a:gd name="T105" fmla="*/ 2147483647 h 161"/>
                <a:gd name="T106" fmla="*/ 2147483647 w 241"/>
                <a:gd name="T107" fmla="*/ 2147483647 h 161"/>
                <a:gd name="T108" fmla="*/ 2147483647 w 241"/>
                <a:gd name="T109" fmla="*/ 2147483647 h 161"/>
                <a:gd name="T110" fmla="*/ 2147483647 w 241"/>
                <a:gd name="T111" fmla="*/ 2147483647 h 1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161"/>
                <a:gd name="T170" fmla="*/ 241 w 241"/>
                <a:gd name="T171" fmla="*/ 161 h 1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161">
                  <a:moveTo>
                    <a:pt x="0" y="116"/>
                  </a:moveTo>
                  <a:cubicBezTo>
                    <a:pt x="0" y="114"/>
                    <a:pt x="1" y="112"/>
                    <a:pt x="3" y="111"/>
                  </a:cubicBezTo>
                  <a:lnTo>
                    <a:pt x="13" y="102"/>
                  </a:lnTo>
                  <a:lnTo>
                    <a:pt x="27" y="92"/>
                  </a:lnTo>
                  <a:lnTo>
                    <a:pt x="38" y="82"/>
                  </a:lnTo>
                  <a:lnTo>
                    <a:pt x="61" y="62"/>
                  </a:lnTo>
                  <a:lnTo>
                    <a:pt x="60" y="63"/>
                  </a:lnTo>
                  <a:lnTo>
                    <a:pt x="80" y="39"/>
                  </a:lnTo>
                  <a:lnTo>
                    <a:pt x="79" y="41"/>
                  </a:lnTo>
                  <a:lnTo>
                    <a:pt x="84" y="29"/>
                  </a:lnTo>
                  <a:lnTo>
                    <a:pt x="83" y="32"/>
                  </a:lnTo>
                  <a:lnTo>
                    <a:pt x="84" y="20"/>
                  </a:lnTo>
                  <a:cubicBezTo>
                    <a:pt x="85" y="16"/>
                    <a:pt x="88" y="12"/>
                    <a:pt x="92" y="12"/>
                  </a:cubicBezTo>
                  <a:lnTo>
                    <a:pt x="102" y="12"/>
                  </a:lnTo>
                  <a:lnTo>
                    <a:pt x="101" y="13"/>
                  </a:lnTo>
                  <a:lnTo>
                    <a:pt x="107" y="12"/>
                  </a:lnTo>
                  <a:lnTo>
                    <a:pt x="103" y="14"/>
                  </a:lnTo>
                  <a:lnTo>
                    <a:pt x="115" y="3"/>
                  </a:lnTo>
                  <a:cubicBezTo>
                    <a:pt x="117" y="1"/>
                    <a:pt x="120" y="0"/>
                    <a:pt x="123" y="1"/>
                  </a:cubicBezTo>
                  <a:cubicBezTo>
                    <a:pt x="126" y="2"/>
                    <a:pt x="128" y="4"/>
                    <a:pt x="128" y="7"/>
                  </a:cubicBezTo>
                  <a:lnTo>
                    <a:pt x="132" y="27"/>
                  </a:lnTo>
                  <a:lnTo>
                    <a:pt x="132" y="25"/>
                  </a:lnTo>
                  <a:lnTo>
                    <a:pt x="140" y="41"/>
                  </a:lnTo>
                  <a:lnTo>
                    <a:pt x="138" y="39"/>
                  </a:lnTo>
                  <a:lnTo>
                    <a:pt x="141" y="42"/>
                  </a:lnTo>
                  <a:cubicBezTo>
                    <a:pt x="141" y="42"/>
                    <a:pt x="142" y="43"/>
                    <a:pt x="142" y="43"/>
                  </a:cubicBezTo>
                  <a:lnTo>
                    <a:pt x="144" y="46"/>
                  </a:lnTo>
                  <a:lnTo>
                    <a:pt x="142" y="44"/>
                  </a:lnTo>
                  <a:lnTo>
                    <a:pt x="151" y="50"/>
                  </a:lnTo>
                  <a:lnTo>
                    <a:pt x="159" y="56"/>
                  </a:lnTo>
                  <a:cubicBezTo>
                    <a:pt x="160" y="56"/>
                    <a:pt x="160" y="57"/>
                    <a:pt x="160" y="57"/>
                  </a:cubicBezTo>
                  <a:lnTo>
                    <a:pt x="161" y="58"/>
                  </a:lnTo>
                  <a:lnTo>
                    <a:pt x="166" y="63"/>
                  </a:lnTo>
                  <a:lnTo>
                    <a:pt x="164" y="61"/>
                  </a:lnTo>
                  <a:lnTo>
                    <a:pt x="175" y="67"/>
                  </a:lnTo>
                  <a:lnTo>
                    <a:pt x="186" y="73"/>
                  </a:lnTo>
                  <a:lnTo>
                    <a:pt x="207" y="86"/>
                  </a:lnTo>
                  <a:lnTo>
                    <a:pt x="226" y="98"/>
                  </a:lnTo>
                  <a:cubicBezTo>
                    <a:pt x="226" y="98"/>
                    <a:pt x="227" y="98"/>
                    <a:pt x="227" y="99"/>
                  </a:cubicBezTo>
                  <a:lnTo>
                    <a:pt x="233" y="105"/>
                  </a:lnTo>
                  <a:lnTo>
                    <a:pt x="239" y="111"/>
                  </a:lnTo>
                  <a:cubicBezTo>
                    <a:pt x="240" y="114"/>
                    <a:pt x="241" y="117"/>
                    <a:pt x="240" y="119"/>
                  </a:cubicBezTo>
                  <a:cubicBezTo>
                    <a:pt x="239" y="122"/>
                    <a:pt x="236" y="124"/>
                    <a:pt x="233" y="124"/>
                  </a:cubicBezTo>
                  <a:lnTo>
                    <a:pt x="217" y="126"/>
                  </a:lnTo>
                  <a:cubicBezTo>
                    <a:pt x="217" y="126"/>
                    <a:pt x="216" y="126"/>
                    <a:pt x="216" y="126"/>
                  </a:cubicBezTo>
                  <a:lnTo>
                    <a:pt x="199" y="124"/>
                  </a:lnTo>
                  <a:cubicBezTo>
                    <a:pt x="197" y="124"/>
                    <a:pt x="196" y="124"/>
                    <a:pt x="195" y="123"/>
                  </a:cubicBezTo>
                  <a:lnTo>
                    <a:pt x="183" y="116"/>
                  </a:lnTo>
                  <a:lnTo>
                    <a:pt x="167" y="105"/>
                  </a:lnTo>
                  <a:lnTo>
                    <a:pt x="169" y="106"/>
                  </a:lnTo>
                  <a:lnTo>
                    <a:pt x="161" y="103"/>
                  </a:lnTo>
                  <a:lnTo>
                    <a:pt x="152" y="100"/>
                  </a:lnTo>
                  <a:cubicBezTo>
                    <a:pt x="152" y="100"/>
                    <a:pt x="151" y="100"/>
                    <a:pt x="151" y="100"/>
                  </a:cubicBezTo>
                  <a:lnTo>
                    <a:pt x="147" y="98"/>
                  </a:lnTo>
                  <a:cubicBezTo>
                    <a:pt x="146" y="97"/>
                    <a:pt x="146" y="97"/>
                    <a:pt x="146" y="97"/>
                  </a:cubicBezTo>
                  <a:lnTo>
                    <a:pt x="138" y="91"/>
                  </a:lnTo>
                  <a:cubicBezTo>
                    <a:pt x="137" y="91"/>
                    <a:pt x="137" y="90"/>
                    <a:pt x="137" y="90"/>
                  </a:cubicBezTo>
                  <a:lnTo>
                    <a:pt x="115" y="68"/>
                  </a:lnTo>
                  <a:lnTo>
                    <a:pt x="116" y="69"/>
                  </a:lnTo>
                  <a:lnTo>
                    <a:pt x="111" y="66"/>
                  </a:lnTo>
                  <a:lnTo>
                    <a:pt x="106" y="64"/>
                  </a:lnTo>
                  <a:lnTo>
                    <a:pt x="116" y="61"/>
                  </a:lnTo>
                  <a:lnTo>
                    <a:pt x="112" y="66"/>
                  </a:lnTo>
                  <a:lnTo>
                    <a:pt x="113" y="65"/>
                  </a:lnTo>
                  <a:lnTo>
                    <a:pt x="108" y="76"/>
                  </a:lnTo>
                  <a:lnTo>
                    <a:pt x="102" y="88"/>
                  </a:lnTo>
                  <a:cubicBezTo>
                    <a:pt x="101" y="89"/>
                    <a:pt x="101" y="89"/>
                    <a:pt x="100" y="90"/>
                  </a:cubicBezTo>
                  <a:lnTo>
                    <a:pt x="93" y="98"/>
                  </a:lnTo>
                  <a:cubicBezTo>
                    <a:pt x="93" y="98"/>
                    <a:pt x="93" y="98"/>
                    <a:pt x="93" y="99"/>
                  </a:cubicBezTo>
                  <a:lnTo>
                    <a:pt x="60" y="127"/>
                  </a:lnTo>
                  <a:lnTo>
                    <a:pt x="31" y="158"/>
                  </a:lnTo>
                  <a:cubicBezTo>
                    <a:pt x="30" y="160"/>
                    <a:pt x="27" y="161"/>
                    <a:pt x="24" y="160"/>
                  </a:cubicBezTo>
                  <a:cubicBezTo>
                    <a:pt x="22" y="160"/>
                    <a:pt x="20" y="159"/>
                    <a:pt x="18" y="156"/>
                  </a:cubicBezTo>
                  <a:lnTo>
                    <a:pt x="10" y="141"/>
                  </a:lnTo>
                  <a:lnTo>
                    <a:pt x="2" y="127"/>
                  </a:lnTo>
                  <a:cubicBezTo>
                    <a:pt x="1" y="125"/>
                    <a:pt x="0" y="124"/>
                    <a:pt x="0" y="122"/>
                  </a:cubicBezTo>
                  <a:lnTo>
                    <a:pt x="0" y="119"/>
                  </a:lnTo>
                  <a:lnTo>
                    <a:pt x="0" y="116"/>
                  </a:lnTo>
                  <a:close/>
                  <a:moveTo>
                    <a:pt x="16" y="119"/>
                  </a:moveTo>
                  <a:lnTo>
                    <a:pt x="16" y="122"/>
                  </a:lnTo>
                  <a:lnTo>
                    <a:pt x="15" y="118"/>
                  </a:lnTo>
                  <a:lnTo>
                    <a:pt x="25" y="134"/>
                  </a:lnTo>
                  <a:lnTo>
                    <a:pt x="33" y="149"/>
                  </a:lnTo>
                  <a:lnTo>
                    <a:pt x="20" y="147"/>
                  </a:lnTo>
                  <a:lnTo>
                    <a:pt x="49" y="114"/>
                  </a:lnTo>
                  <a:lnTo>
                    <a:pt x="82" y="86"/>
                  </a:lnTo>
                  <a:lnTo>
                    <a:pt x="81" y="87"/>
                  </a:lnTo>
                  <a:lnTo>
                    <a:pt x="88" y="79"/>
                  </a:lnTo>
                  <a:lnTo>
                    <a:pt x="87" y="81"/>
                  </a:lnTo>
                  <a:lnTo>
                    <a:pt x="93" y="69"/>
                  </a:lnTo>
                  <a:lnTo>
                    <a:pt x="98" y="58"/>
                  </a:lnTo>
                  <a:cubicBezTo>
                    <a:pt x="98" y="58"/>
                    <a:pt x="99" y="57"/>
                    <a:pt x="99" y="56"/>
                  </a:cubicBezTo>
                  <a:lnTo>
                    <a:pt x="103" y="51"/>
                  </a:lnTo>
                  <a:cubicBezTo>
                    <a:pt x="106" y="49"/>
                    <a:pt x="110" y="48"/>
                    <a:pt x="113" y="49"/>
                  </a:cubicBezTo>
                  <a:lnTo>
                    <a:pt x="120" y="53"/>
                  </a:lnTo>
                  <a:lnTo>
                    <a:pt x="125" y="56"/>
                  </a:lnTo>
                  <a:cubicBezTo>
                    <a:pt x="125" y="56"/>
                    <a:pt x="126" y="56"/>
                    <a:pt x="126" y="57"/>
                  </a:cubicBezTo>
                  <a:lnTo>
                    <a:pt x="148" y="79"/>
                  </a:lnTo>
                  <a:lnTo>
                    <a:pt x="147" y="78"/>
                  </a:lnTo>
                  <a:lnTo>
                    <a:pt x="155" y="84"/>
                  </a:lnTo>
                  <a:lnTo>
                    <a:pt x="154" y="83"/>
                  </a:lnTo>
                  <a:lnTo>
                    <a:pt x="158" y="85"/>
                  </a:lnTo>
                  <a:lnTo>
                    <a:pt x="157" y="85"/>
                  </a:lnTo>
                  <a:lnTo>
                    <a:pt x="166" y="88"/>
                  </a:lnTo>
                  <a:lnTo>
                    <a:pt x="174" y="91"/>
                  </a:lnTo>
                  <a:cubicBezTo>
                    <a:pt x="175" y="91"/>
                    <a:pt x="175" y="91"/>
                    <a:pt x="176" y="92"/>
                  </a:cubicBezTo>
                  <a:lnTo>
                    <a:pt x="191" y="103"/>
                  </a:lnTo>
                  <a:lnTo>
                    <a:pt x="203" y="110"/>
                  </a:lnTo>
                  <a:lnTo>
                    <a:pt x="200" y="109"/>
                  </a:lnTo>
                  <a:lnTo>
                    <a:pt x="217" y="111"/>
                  </a:lnTo>
                  <a:lnTo>
                    <a:pt x="215" y="111"/>
                  </a:lnTo>
                  <a:lnTo>
                    <a:pt x="231" y="109"/>
                  </a:lnTo>
                  <a:lnTo>
                    <a:pt x="226" y="122"/>
                  </a:lnTo>
                  <a:lnTo>
                    <a:pt x="222" y="116"/>
                  </a:lnTo>
                  <a:lnTo>
                    <a:pt x="216" y="110"/>
                  </a:lnTo>
                  <a:lnTo>
                    <a:pt x="217" y="111"/>
                  </a:lnTo>
                  <a:lnTo>
                    <a:pt x="198" y="99"/>
                  </a:lnTo>
                  <a:lnTo>
                    <a:pt x="179" y="87"/>
                  </a:lnTo>
                  <a:lnTo>
                    <a:pt x="168" y="81"/>
                  </a:lnTo>
                  <a:lnTo>
                    <a:pt x="157" y="75"/>
                  </a:lnTo>
                  <a:cubicBezTo>
                    <a:pt x="156" y="75"/>
                    <a:pt x="155" y="75"/>
                    <a:pt x="155" y="74"/>
                  </a:cubicBezTo>
                  <a:lnTo>
                    <a:pt x="150" y="69"/>
                  </a:lnTo>
                  <a:lnTo>
                    <a:pt x="149" y="68"/>
                  </a:lnTo>
                  <a:lnTo>
                    <a:pt x="150" y="69"/>
                  </a:lnTo>
                  <a:lnTo>
                    <a:pt x="142" y="63"/>
                  </a:lnTo>
                  <a:lnTo>
                    <a:pt x="133" y="57"/>
                  </a:lnTo>
                  <a:cubicBezTo>
                    <a:pt x="132" y="57"/>
                    <a:pt x="131" y="56"/>
                    <a:pt x="131" y="55"/>
                  </a:cubicBezTo>
                  <a:lnTo>
                    <a:pt x="129" y="52"/>
                  </a:lnTo>
                  <a:lnTo>
                    <a:pt x="130" y="53"/>
                  </a:lnTo>
                  <a:lnTo>
                    <a:pt x="127" y="50"/>
                  </a:lnTo>
                  <a:cubicBezTo>
                    <a:pt x="126" y="50"/>
                    <a:pt x="126" y="49"/>
                    <a:pt x="125" y="48"/>
                  </a:cubicBezTo>
                  <a:lnTo>
                    <a:pt x="117" y="32"/>
                  </a:lnTo>
                  <a:cubicBezTo>
                    <a:pt x="117" y="31"/>
                    <a:pt x="117" y="31"/>
                    <a:pt x="117" y="30"/>
                  </a:cubicBezTo>
                  <a:lnTo>
                    <a:pt x="113" y="10"/>
                  </a:lnTo>
                  <a:lnTo>
                    <a:pt x="126" y="14"/>
                  </a:lnTo>
                  <a:lnTo>
                    <a:pt x="114" y="25"/>
                  </a:lnTo>
                  <a:cubicBezTo>
                    <a:pt x="113" y="26"/>
                    <a:pt x="111" y="27"/>
                    <a:pt x="110" y="27"/>
                  </a:cubicBezTo>
                  <a:lnTo>
                    <a:pt x="104" y="28"/>
                  </a:lnTo>
                  <a:cubicBezTo>
                    <a:pt x="103" y="28"/>
                    <a:pt x="103" y="28"/>
                    <a:pt x="102" y="28"/>
                  </a:cubicBezTo>
                  <a:lnTo>
                    <a:pt x="92" y="28"/>
                  </a:lnTo>
                  <a:lnTo>
                    <a:pt x="100" y="21"/>
                  </a:lnTo>
                  <a:lnTo>
                    <a:pt x="99" y="33"/>
                  </a:lnTo>
                  <a:cubicBezTo>
                    <a:pt x="99" y="34"/>
                    <a:pt x="99" y="35"/>
                    <a:pt x="99" y="36"/>
                  </a:cubicBezTo>
                  <a:lnTo>
                    <a:pt x="94" y="48"/>
                  </a:lnTo>
                  <a:cubicBezTo>
                    <a:pt x="94" y="48"/>
                    <a:pt x="93" y="49"/>
                    <a:pt x="93" y="50"/>
                  </a:cubicBezTo>
                  <a:lnTo>
                    <a:pt x="73" y="74"/>
                  </a:lnTo>
                  <a:cubicBezTo>
                    <a:pt x="72" y="74"/>
                    <a:pt x="72" y="74"/>
                    <a:pt x="72" y="75"/>
                  </a:cubicBezTo>
                  <a:lnTo>
                    <a:pt x="49" y="95"/>
                  </a:lnTo>
                  <a:lnTo>
                    <a:pt x="36" y="105"/>
                  </a:lnTo>
                  <a:lnTo>
                    <a:pt x="24" y="113"/>
                  </a:lnTo>
                  <a:lnTo>
                    <a:pt x="14" y="122"/>
                  </a:lnTo>
                  <a:lnTo>
                    <a:pt x="16" y="116"/>
                  </a:lnTo>
                  <a:lnTo>
                    <a:pt x="16" y="119"/>
                  </a:lnTo>
                  <a:close/>
                  <a:moveTo>
                    <a:pt x="128" y="14"/>
                  </a:moveTo>
                  <a:lnTo>
                    <a:pt x="128" y="19"/>
                  </a:lnTo>
                  <a:lnTo>
                    <a:pt x="127" y="32"/>
                  </a:lnTo>
                  <a:cubicBezTo>
                    <a:pt x="127" y="33"/>
                    <a:pt x="127" y="33"/>
                    <a:pt x="127" y="34"/>
                  </a:cubicBezTo>
                  <a:lnTo>
                    <a:pt x="123" y="47"/>
                  </a:lnTo>
                  <a:cubicBezTo>
                    <a:pt x="123" y="47"/>
                    <a:pt x="123" y="48"/>
                    <a:pt x="123" y="48"/>
                  </a:cubicBezTo>
                  <a:lnTo>
                    <a:pt x="117" y="60"/>
                  </a:lnTo>
                  <a:lnTo>
                    <a:pt x="102" y="53"/>
                  </a:lnTo>
                  <a:lnTo>
                    <a:pt x="108" y="41"/>
                  </a:lnTo>
                  <a:lnTo>
                    <a:pt x="108" y="42"/>
                  </a:lnTo>
                  <a:lnTo>
                    <a:pt x="112" y="29"/>
                  </a:lnTo>
                  <a:lnTo>
                    <a:pt x="111" y="31"/>
                  </a:lnTo>
                  <a:lnTo>
                    <a:pt x="112" y="19"/>
                  </a:lnTo>
                  <a:lnTo>
                    <a:pt x="112" y="14"/>
                  </a:lnTo>
                  <a:lnTo>
                    <a:pt x="128"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3" name="Freeform 125"/>
            <p:cNvSpPr>
              <a:spLocks noEditPoints="1"/>
            </p:cNvSpPr>
            <p:nvPr/>
          </p:nvSpPr>
          <p:spPr bwMode="auto">
            <a:xfrm>
              <a:off x="6367463" y="4600576"/>
              <a:ext cx="80963" cy="103188"/>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0 w 128"/>
                <a:gd name="T25" fmla="*/ 2147483647 h 160"/>
                <a:gd name="T26" fmla="*/ 0 w 128"/>
                <a:gd name="T27" fmla="*/ 2147483647 h 160"/>
                <a:gd name="T28" fmla="*/ 2147483647 w 128"/>
                <a:gd name="T29" fmla="*/ 2147483647 h 160"/>
                <a:gd name="T30" fmla="*/ 2147483647 w 128"/>
                <a:gd name="T31" fmla="*/ 2147483647 h 160"/>
                <a:gd name="T32" fmla="*/ 2147483647 w 128"/>
                <a:gd name="T33" fmla="*/ 0 h 160"/>
                <a:gd name="T34" fmla="*/ 2147483647 w 128"/>
                <a:gd name="T35" fmla="*/ 0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
                <a:gd name="T94" fmla="*/ 0 h 160"/>
                <a:gd name="T95" fmla="*/ 128 w 128"/>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 h="160">
                  <a:moveTo>
                    <a:pt x="53" y="0"/>
                  </a:moveTo>
                  <a:cubicBezTo>
                    <a:pt x="64" y="0"/>
                    <a:pt x="76" y="0"/>
                    <a:pt x="88" y="0"/>
                  </a:cubicBezTo>
                  <a:cubicBezTo>
                    <a:pt x="94" y="7"/>
                    <a:pt x="105" y="13"/>
                    <a:pt x="111" y="19"/>
                  </a:cubicBezTo>
                  <a:cubicBezTo>
                    <a:pt x="111" y="25"/>
                    <a:pt x="111" y="25"/>
                    <a:pt x="111" y="31"/>
                  </a:cubicBezTo>
                  <a:cubicBezTo>
                    <a:pt x="117" y="44"/>
                    <a:pt x="123" y="56"/>
                    <a:pt x="123" y="68"/>
                  </a:cubicBezTo>
                  <a:cubicBezTo>
                    <a:pt x="128" y="93"/>
                    <a:pt x="117" y="111"/>
                    <a:pt x="111" y="124"/>
                  </a:cubicBezTo>
                  <a:cubicBezTo>
                    <a:pt x="111" y="130"/>
                    <a:pt x="105" y="130"/>
                    <a:pt x="105" y="136"/>
                  </a:cubicBezTo>
                  <a:cubicBezTo>
                    <a:pt x="94" y="148"/>
                    <a:pt x="82" y="160"/>
                    <a:pt x="64" y="160"/>
                  </a:cubicBezTo>
                  <a:cubicBezTo>
                    <a:pt x="59" y="160"/>
                    <a:pt x="53" y="160"/>
                    <a:pt x="53" y="160"/>
                  </a:cubicBezTo>
                  <a:cubicBezTo>
                    <a:pt x="41" y="154"/>
                    <a:pt x="30" y="154"/>
                    <a:pt x="24" y="148"/>
                  </a:cubicBezTo>
                  <a:cubicBezTo>
                    <a:pt x="24" y="142"/>
                    <a:pt x="24" y="142"/>
                    <a:pt x="24" y="142"/>
                  </a:cubicBezTo>
                  <a:cubicBezTo>
                    <a:pt x="12" y="130"/>
                    <a:pt x="12" y="124"/>
                    <a:pt x="6" y="111"/>
                  </a:cubicBezTo>
                  <a:cubicBezTo>
                    <a:pt x="6" y="105"/>
                    <a:pt x="6" y="105"/>
                    <a:pt x="0" y="99"/>
                  </a:cubicBezTo>
                  <a:cubicBezTo>
                    <a:pt x="0" y="87"/>
                    <a:pt x="0" y="74"/>
                    <a:pt x="0" y="62"/>
                  </a:cubicBezTo>
                  <a:cubicBezTo>
                    <a:pt x="0" y="62"/>
                    <a:pt x="6" y="56"/>
                    <a:pt x="6" y="50"/>
                  </a:cubicBezTo>
                  <a:cubicBezTo>
                    <a:pt x="6" y="50"/>
                    <a:pt x="6" y="44"/>
                    <a:pt x="6" y="44"/>
                  </a:cubicBezTo>
                  <a:cubicBezTo>
                    <a:pt x="18" y="25"/>
                    <a:pt x="24" y="13"/>
                    <a:pt x="41" y="0"/>
                  </a:cubicBezTo>
                  <a:cubicBezTo>
                    <a:pt x="47" y="0"/>
                    <a:pt x="47" y="0"/>
                    <a:pt x="53" y="0"/>
                  </a:cubicBezTo>
                  <a:close/>
                  <a:moveTo>
                    <a:pt x="59" y="13"/>
                  </a:moveTo>
                  <a:cubicBezTo>
                    <a:pt x="59" y="13"/>
                    <a:pt x="59" y="13"/>
                    <a:pt x="53" y="19"/>
                  </a:cubicBezTo>
                  <a:cubicBezTo>
                    <a:pt x="47" y="19"/>
                    <a:pt x="41" y="31"/>
                    <a:pt x="35" y="37"/>
                  </a:cubicBezTo>
                  <a:cubicBezTo>
                    <a:pt x="35" y="37"/>
                    <a:pt x="30" y="74"/>
                    <a:pt x="30" y="74"/>
                  </a:cubicBezTo>
                  <a:cubicBezTo>
                    <a:pt x="30" y="87"/>
                    <a:pt x="30" y="93"/>
                    <a:pt x="30" y="99"/>
                  </a:cubicBezTo>
                  <a:cubicBezTo>
                    <a:pt x="30" y="105"/>
                    <a:pt x="35" y="111"/>
                    <a:pt x="35" y="117"/>
                  </a:cubicBezTo>
                  <a:cubicBezTo>
                    <a:pt x="35" y="130"/>
                    <a:pt x="47" y="142"/>
                    <a:pt x="59" y="142"/>
                  </a:cubicBezTo>
                  <a:cubicBezTo>
                    <a:pt x="76" y="142"/>
                    <a:pt x="82" y="124"/>
                    <a:pt x="88" y="111"/>
                  </a:cubicBezTo>
                  <a:cubicBezTo>
                    <a:pt x="88" y="111"/>
                    <a:pt x="94" y="105"/>
                    <a:pt x="94" y="105"/>
                  </a:cubicBezTo>
                  <a:cubicBezTo>
                    <a:pt x="94" y="87"/>
                    <a:pt x="94" y="68"/>
                    <a:pt x="94" y="50"/>
                  </a:cubicBezTo>
                  <a:cubicBezTo>
                    <a:pt x="94" y="44"/>
                    <a:pt x="88" y="31"/>
                    <a:pt x="82" y="25"/>
                  </a:cubicBezTo>
                  <a:cubicBezTo>
                    <a:pt x="82" y="19"/>
                    <a:pt x="76" y="19"/>
                    <a:pt x="76" y="19"/>
                  </a:cubicBezTo>
                  <a:cubicBezTo>
                    <a:pt x="70" y="13"/>
                    <a:pt x="64" y="13"/>
                    <a:pt x="59" y="13"/>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4" name="Freeform 126"/>
            <p:cNvSpPr>
              <a:spLocks noEditPoints="1"/>
            </p:cNvSpPr>
            <p:nvPr/>
          </p:nvSpPr>
          <p:spPr bwMode="auto">
            <a:xfrm>
              <a:off x="6278563" y="4600576"/>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0 h 160"/>
                <a:gd name="T38" fmla="*/ 2147483647 w 128"/>
                <a:gd name="T39" fmla="*/ 0 h 160"/>
                <a:gd name="T40" fmla="*/ 2147483647 w 128"/>
                <a:gd name="T41" fmla="*/ 0 h 160"/>
                <a:gd name="T42" fmla="*/ 2147483647 w 128"/>
                <a:gd name="T43" fmla="*/ 0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2147483647 w 128"/>
                <a:gd name="T63" fmla="*/ 2147483647 h 160"/>
                <a:gd name="T64" fmla="*/ 2147483647 w 128"/>
                <a:gd name="T65" fmla="*/ 2147483647 h 160"/>
                <a:gd name="T66" fmla="*/ 2147483647 w 128"/>
                <a:gd name="T67" fmla="*/ 2147483647 h 160"/>
                <a:gd name="T68" fmla="*/ 2147483647 w 128"/>
                <a:gd name="T69" fmla="*/ 2147483647 h 160"/>
                <a:gd name="T70" fmla="*/ 2147483647 w 128"/>
                <a:gd name="T71" fmla="*/ 2147483647 h 160"/>
                <a:gd name="T72" fmla="*/ 2147483647 w 128"/>
                <a:gd name="T73" fmla="*/ 2147483647 h 160"/>
                <a:gd name="T74" fmla="*/ 2147483647 w 128"/>
                <a:gd name="T75" fmla="*/ 214748364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160"/>
                <a:gd name="T116" fmla="*/ 128 w 128"/>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160">
                  <a:moveTo>
                    <a:pt x="56" y="0"/>
                  </a:moveTo>
                  <a:cubicBezTo>
                    <a:pt x="67" y="0"/>
                    <a:pt x="78" y="6"/>
                    <a:pt x="90" y="12"/>
                  </a:cubicBezTo>
                  <a:cubicBezTo>
                    <a:pt x="95" y="12"/>
                    <a:pt x="95" y="12"/>
                    <a:pt x="95" y="12"/>
                  </a:cubicBezTo>
                  <a:cubicBezTo>
                    <a:pt x="117" y="30"/>
                    <a:pt x="128" y="54"/>
                    <a:pt x="128" y="78"/>
                  </a:cubicBezTo>
                  <a:cubicBezTo>
                    <a:pt x="128" y="78"/>
                    <a:pt x="128" y="89"/>
                    <a:pt x="128" y="89"/>
                  </a:cubicBezTo>
                  <a:cubicBezTo>
                    <a:pt x="128" y="89"/>
                    <a:pt x="123" y="101"/>
                    <a:pt x="123" y="101"/>
                  </a:cubicBezTo>
                  <a:cubicBezTo>
                    <a:pt x="117" y="113"/>
                    <a:pt x="106" y="131"/>
                    <a:pt x="95" y="143"/>
                  </a:cubicBezTo>
                  <a:cubicBezTo>
                    <a:pt x="90" y="149"/>
                    <a:pt x="78" y="149"/>
                    <a:pt x="73" y="155"/>
                  </a:cubicBezTo>
                  <a:cubicBezTo>
                    <a:pt x="67" y="155"/>
                    <a:pt x="62" y="155"/>
                    <a:pt x="56" y="155"/>
                  </a:cubicBezTo>
                  <a:cubicBezTo>
                    <a:pt x="45" y="155"/>
                    <a:pt x="34" y="160"/>
                    <a:pt x="23" y="155"/>
                  </a:cubicBezTo>
                  <a:cubicBezTo>
                    <a:pt x="17" y="155"/>
                    <a:pt x="12" y="155"/>
                    <a:pt x="17" y="149"/>
                  </a:cubicBezTo>
                  <a:cubicBezTo>
                    <a:pt x="23" y="143"/>
                    <a:pt x="28" y="143"/>
                    <a:pt x="28" y="137"/>
                  </a:cubicBezTo>
                  <a:cubicBezTo>
                    <a:pt x="28" y="131"/>
                    <a:pt x="23" y="119"/>
                    <a:pt x="23" y="113"/>
                  </a:cubicBezTo>
                  <a:cubicBezTo>
                    <a:pt x="23" y="101"/>
                    <a:pt x="23" y="89"/>
                    <a:pt x="23" y="78"/>
                  </a:cubicBezTo>
                  <a:cubicBezTo>
                    <a:pt x="23" y="78"/>
                    <a:pt x="17" y="54"/>
                    <a:pt x="17" y="54"/>
                  </a:cubicBezTo>
                  <a:cubicBezTo>
                    <a:pt x="17" y="48"/>
                    <a:pt x="17" y="36"/>
                    <a:pt x="17" y="30"/>
                  </a:cubicBezTo>
                  <a:cubicBezTo>
                    <a:pt x="17" y="24"/>
                    <a:pt x="17" y="24"/>
                    <a:pt x="12" y="24"/>
                  </a:cubicBezTo>
                  <a:cubicBezTo>
                    <a:pt x="12" y="18"/>
                    <a:pt x="0" y="18"/>
                    <a:pt x="6" y="12"/>
                  </a:cubicBezTo>
                  <a:cubicBezTo>
                    <a:pt x="6" y="0"/>
                    <a:pt x="23" y="0"/>
                    <a:pt x="28" y="0"/>
                  </a:cubicBezTo>
                  <a:cubicBezTo>
                    <a:pt x="34" y="0"/>
                    <a:pt x="34" y="0"/>
                    <a:pt x="39" y="0"/>
                  </a:cubicBezTo>
                  <a:cubicBezTo>
                    <a:pt x="39" y="0"/>
                    <a:pt x="45" y="0"/>
                    <a:pt x="45" y="0"/>
                  </a:cubicBezTo>
                  <a:cubicBezTo>
                    <a:pt x="51" y="0"/>
                    <a:pt x="51" y="0"/>
                    <a:pt x="56" y="0"/>
                  </a:cubicBezTo>
                  <a:close/>
                  <a:moveTo>
                    <a:pt x="51" y="18"/>
                  </a:moveTo>
                  <a:cubicBezTo>
                    <a:pt x="51" y="24"/>
                    <a:pt x="45" y="24"/>
                    <a:pt x="45" y="30"/>
                  </a:cubicBezTo>
                  <a:cubicBezTo>
                    <a:pt x="45" y="30"/>
                    <a:pt x="51" y="42"/>
                    <a:pt x="51" y="42"/>
                  </a:cubicBezTo>
                  <a:cubicBezTo>
                    <a:pt x="51" y="48"/>
                    <a:pt x="51" y="54"/>
                    <a:pt x="51" y="54"/>
                  </a:cubicBezTo>
                  <a:cubicBezTo>
                    <a:pt x="51" y="66"/>
                    <a:pt x="51" y="72"/>
                    <a:pt x="51" y="78"/>
                  </a:cubicBezTo>
                  <a:cubicBezTo>
                    <a:pt x="51" y="83"/>
                    <a:pt x="51" y="89"/>
                    <a:pt x="51" y="95"/>
                  </a:cubicBezTo>
                  <a:cubicBezTo>
                    <a:pt x="51" y="95"/>
                    <a:pt x="56" y="101"/>
                    <a:pt x="56" y="107"/>
                  </a:cubicBezTo>
                  <a:cubicBezTo>
                    <a:pt x="56" y="113"/>
                    <a:pt x="51" y="125"/>
                    <a:pt x="56" y="137"/>
                  </a:cubicBezTo>
                  <a:cubicBezTo>
                    <a:pt x="56" y="137"/>
                    <a:pt x="62" y="137"/>
                    <a:pt x="62" y="137"/>
                  </a:cubicBezTo>
                  <a:cubicBezTo>
                    <a:pt x="67" y="137"/>
                    <a:pt x="78" y="125"/>
                    <a:pt x="84" y="119"/>
                  </a:cubicBezTo>
                  <a:cubicBezTo>
                    <a:pt x="84" y="119"/>
                    <a:pt x="84" y="119"/>
                    <a:pt x="90" y="113"/>
                  </a:cubicBezTo>
                  <a:cubicBezTo>
                    <a:pt x="90" y="113"/>
                    <a:pt x="95" y="101"/>
                    <a:pt x="95" y="101"/>
                  </a:cubicBezTo>
                  <a:cubicBezTo>
                    <a:pt x="95" y="101"/>
                    <a:pt x="95" y="101"/>
                    <a:pt x="95" y="95"/>
                  </a:cubicBezTo>
                  <a:cubicBezTo>
                    <a:pt x="95" y="95"/>
                    <a:pt x="95" y="89"/>
                    <a:pt x="95" y="83"/>
                  </a:cubicBezTo>
                  <a:cubicBezTo>
                    <a:pt x="95" y="78"/>
                    <a:pt x="95" y="72"/>
                    <a:pt x="95" y="66"/>
                  </a:cubicBezTo>
                  <a:cubicBezTo>
                    <a:pt x="90" y="48"/>
                    <a:pt x="73" y="18"/>
                    <a:pt x="5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5" name="Freeform 127"/>
            <p:cNvSpPr>
              <a:spLocks/>
            </p:cNvSpPr>
            <p:nvPr/>
          </p:nvSpPr>
          <p:spPr bwMode="auto">
            <a:xfrm>
              <a:off x="6438900" y="4611688"/>
              <a:ext cx="79375" cy="101600"/>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0 w 128"/>
                <a:gd name="T31" fmla="*/ 2147483647 h 160"/>
                <a:gd name="T32" fmla="*/ 2147483647 w 128"/>
                <a:gd name="T33" fmla="*/ 2147483647 h 160"/>
                <a:gd name="T34" fmla="*/ 2147483647 w 128"/>
                <a:gd name="T35" fmla="*/ 2147483647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160"/>
                <a:gd name="T80" fmla="*/ 128 w 128"/>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160">
                  <a:moveTo>
                    <a:pt x="64" y="0"/>
                  </a:moveTo>
                  <a:cubicBezTo>
                    <a:pt x="71" y="0"/>
                    <a:pt x="77" y="0"/>
                    <a:pt x="84" y="0"/>
                  </a:cubicBezTo>
                  <a:cubicBezTo>
                    <a:pt x="90" y="7"/>
                    <a:pt x="96" y="7"/>
                    <a:pt x="103" y="7"/>
                  </a:cubicBezTo>
                  <a:cubicBezTo>
                    <a:pt x="109" y="13"/>
                    <a:pt x="116" y="7"/>
                    <a:pt x="116" y="13"/>
                  </a:cubicBezTo>
                  <a:cubicBezTo>
                    <a:pt x="128" y="13"/>
                    <a:pt x="122" y="37"/>
                    <a:pt x="116" y="44"/>
                  </a:cubicBezTo>
                  <a:cubicBezTo>
                    <a:pt x="116" y="44"/>
                    <a:pt x="109" y="44"/>
                    <a:pt x="103" y="44"/>
                  </a:cubicBezTo>
                  <a:cubicBezTo>
                    <a:pt x="103" y="44"/>
                    <a:pt x="96" y="37"/>
                    <a:pt x="96" y="31"/>
                  </a:cubicBezTo>
                  <a:cubicBezTo>
                    <a:pt x="90" y="19"/>
                    <a:pt x="77" y="13"/>
                    <a:pt x="64" y="19"/>
                  </a:cubicBezTo>
                  <a:cubicBezTo>
                    <a:pt x="58" y="25"/>
                    <a:pt x="58" y="31"/>
                    <a:pt x="52" y="37"/>
                  </a:cubicBezTo>
                  <a:cubicBezTo>
                    <a:pt x="52" y="56"/>
                    <a:pt x="77" y="62"/>
                    <a:pt x="90" y="68"/>
                  </a:cubicBezTo>
                  <a:cubicBezTo>
                    <a:pt x="103" y="74"/>
                    <a:pt x="109" y="87"/>
                    <a:pt x="109" y="93"/>
                  </a:cubicBezTo>
                  <a:cubicBezTo>
                    <a:pt x="122" y="136"/>
                    <a:pt x="96" y="160"/>
                    <a:pt x="58" y="160"/>
                  </a:cubicBezTo>
                  <a:cubicBezTo>
                    <a:pt x="45" y="160"/>
                    <a:pt x="39" y="154"/>
                    <a:pt x="32" y="154"/>
                  </a:cubicBezTo>
                  <a:cubicBezTo>
                    <a:pt x="26" y="148"/>
                    <a:pt x="26" y="148"/>
                    <a:pt x="20" y="148"/>
                  </a:cubicBezTo>
                  <a:cubicBezTo>
                    <a:pt x="20" y="148"/>
                    <a:pt x="13" y="148"/>
                    <a:pt x="13" y="148"/>
                  </a:cubicBezTo>
                  <a:cubicBezTo>
                    <a:pt x="7" y="148"/>
                    <a:pt x="7" y="148"/>
                    <a:pt x="0" y="148"/>
                  </a:cubicBezTo>
                  <a:cubicBezTo>
                    <a:pt x="0" y="136"/>
                    <a:pt x="0" y="93"/>
                    <a:pt x="20" y="99"/>
                  </a:cubicBezTo>
                  <a:cubicBezTo>
                    <a:pt x="26" y="99"/>
                    <a:pt x="26" y="117"/>
                    <a:pt x="26" y="124"/>
                  </a:cubicBezTo>
                  <a:cubicBezTo>
                    <a:pt x="32" y="136"/>
                    <a:pt x="45" y="148"/>
                    <a:pt x="64" y="148"/>
                  </a:cubicBezTo>
                  <a:cubicBezTo>
                    <a:pt x="64" y="148"/>
                    <a:pt x="71" y="148"/>
                    <a:pt x="71" y="142"/>
                  </a:cubicBezTo>
                  <a:cubicBezTo>
                    <a:pt x="84" y="142"/>
                    <a:pt x="90" y="130"/>
                    <a:pt x="90" y="117"/>
                  </a:cubicBezTo>
                  <a:cubicBezTo>
                    <a:pt x="84" y="93"/>
                    <a:pt x="58" y="93"/>
                    <a:pt x="45" y="80"/>
                  </a:cubicBezTo>
                  <a:cubicBezTo>
                    <a:pt x="32" y="74"/>
                    <a:pt x="26" y="56"/>
                    <a:pt x="26" y="37"/>
                  </a:cubicBezTo>
                  <a:cubicBezTo>
                    <a:pt x="26" y="31"/>
                    <a:pt x="32" y="31"/>
                    <a:pt x="32" y="25"/>
                  </a:cubicBezTo>
                  <a:cubicBezTo>
                    <a:pt x="32" y="19"/>
                    <a:pt x="39" y="19"/>
                    <a:pt x="39" y="13"/>
                  </a:cubicBezTo>
                  <a:cubicBezTo>
                    <a:pt x="45" y="7"/>
                    <a:pt x="58" y="7"/>
                    <a:pt x="6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6" name="Freeform 128"/>
            <p:cNvSpPr>
              <a:spLocks/>
            </p:cNvSpPr>
            <p:nvPr/>
          </p:nvSpPr>
          <p:spPr bwMode="auto">
            <a:xfrm>
              <a:off x="6227763" y="4611688"/>
              <a:ext cx="50800" cy="101600"/>
            </a:xfrm>
            <a:custGeom>
              <a:avLst/>
              <a:gdLst>
                <a:gd name="T0" fmla="*/ 2147483647 w 80"/>
                <a:gd name="T1" fmla="*/ 0 h 160"/>
                <a:gd name="T2" fmla="*/ 2147483647 w 80"/>
                <a:gd name="T3" fmla="*/ 0 h 160"/>
                <a:gd name="T4" fmla="*/ 2147483647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2147483647 w 80"/>
                <a:gd name="T17" fmla="*/ 2147483647 h 160"/>
                <a:gd name="T18" fmla="*/ 2147483647 w 80"/>
                <a:gd name="T19" fmla="*/ 2147483647 h 160"/>
                <a:gd name="T20" fmla="*/ 2147483647 w 80"/>
                <a:gd name="T21" fmla="*/ 2147483647 h 160"/>
                <a:gd name="T22" fmla="*/ 2147483647 w 80"/>
                <a:gd name="T23" fmla="*/ 2147483647 h 160"/>
                <a:gd name="T24" fmla="*/ 2147483647 w 80"/>
                <a:gd name="T25" fmla="*/ 2147483647 h 160"/>
                <a:gd name="T26" fmla="*/ 2147483647 w 80"/>
                <a:gd name="T27" fmla="*/ 2147483647 h 160"/>
                <a:gd name="T28" fmla="*/ 2147483647 w 80"/>
                <a:gd name="T29" fmla="*/ 2147483647 h 160"/>
                <a:gd name="T30" fmla="*/ 2147483647 w 80"/>
                <a:gd name="T31" fmla="*/ 2147483647 h 160"/>
                <a:gd name="T32" fmla="*/ 2147483647 w 80"/>
                <a:gd name="T33" fmla="*/ 2147483647 h 160"/>
                <a:gd name="T34" fmla="*/ 2147483647 w 80"/>
                <a:gd name="T35" fmla="*/ 2147483647 h 160"/>
                <a:gd name="T36" fmla="*/ 2147483647 w 80"/>
                <a:gd name="T37" fmla="*/ 2147483647 h 160"/>
                <a:gd name="T38" fmla="*/ 2147483647 w 80"/>
                <a:gd name="T39" fmla="*/ 2147483647 h 160"/>
                <a:gd name="T40" fmla="*/ 2147483647 w 80"/>
                <a:gd name="T41" fmla="*/ 2147483647 h 160"/>
                <a:gd name="T42" fmla="*/ 2147483647 w 80"/>
                <a:gd name="T43" fmla="*/ 2147483647 h 160"/>
                <a:gd name="T44" fmla="*/ 0 w 80"/>
                <a:gd name="T45" fmla="*/ 2147483647 h 160"/>
                <a:gd name="T46" fmla="*/ 0 w 80"/>
                <a:gd name="T47" fmla="*/ 2147483647 h 160"/>
                <a:gd name="T48" fmla="*/ 2147483647 w 80"/>
                <a:gd name="T49" fmla="*/ 2147483647 h 160"/>
                <a:gd name="T50" fmla="*/ 2147483647 w 80"/>
                <a:gd name="T51" fmla="*/ 0 h 160"/>
                <a:gd name="T52" fmla="*/ 2147483647 w 80"/>
                <a:gd name="T53" fmla="*/ 0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
                <a:gd name="T82" fmla="*/ 0 h 160"/>
                <a:gd name="T83" fmla="*/ 80 w 80"/>
                <a:gd name="T84" fmla="*/ 160 h 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 h="160">
                  <a:moveTo>
                    <a:pt x="37" y="0"/>
                  </a:moveTo>
                  <a:cubicBezTo>
                    <a:pt x="44" y="0"/>
                    <a:pt x="50" y="0"/>
                    <a:pt x="50" y="0"/>
                  </a:cubicBezTo>
                  <a:cubicBezTo>
                    <a:pt x="56" y="12"/>
                    <a:pt x="44" y="12"/>
                    <a:pt x="44" y="24"/>
                  </a:cubicBezTo>
                  <a:cubicBezTo>
                    <a:pt x="44" y="30"/>
                    <a:pt x="50" y="30"/>
                    <a:pt x="50" y="36"/>
                  </a:cubicBezTo>
                  <a:cubicBezTo>
                    <a:pt x="50" y="48"/>
                    <a:pt x="50" y="54"/>
                    <a:pt x="56" y="66"/>
                  </a:cubicBezTo>
                  <a:cubicBezTo>
                    <a:pt x="56" y="66"/>
                    <a:pt x="56" y="72"/>
                    <a:pt x="56" y="72"/>
                  </a:cubicBezTo>
                  <a:cubicBezTo>
                    <a:pt x="56" y="83"/>
                    <a:pt x="56" y="89"/>
                    <a:pt x="62" y="101"/>
                  </a:cubicBezTo>
                  <a:cubicBezTo>
                    <a:pt x="62" y="101"/>
                    <a:pt x="62" y="101"/>
                    <a:pt x="62" y="107"/>
                  </a:cubicBezTo>
                  <a:cubicBezTo>
                    <a:pt x="62" y="119"/>
                    <a:pt x="62" y="125"/>
                    <a:pt x="68" y="131"/>
                  </a:cubicBezTo>
                  <a:cubicBezTo>
                    <a:pt x="68" y="137"/>
                    <a:pt x="74" y="137"/>
                    <a:pt x="74" y="137"/>
                  </a:cubicBezTo>
                  <a:cubicBezTo>
                    <a:pt x="80" y="143"/>
                    <a:pt x="80" y="143"/>
                    <a:pt x="80" y="149"/>
                  </a:cubicBezTo>
                  <a:cubicBezTo>
                    <a:pt x="80" y="155"/>
                    <a:pt x="56" y="155"/>
                    <a:pt x="50" y="155"/>
                  </a:cubicBezTo>
                  <a:cubicBezTo>
                    <a:pt x="44" y="155"/>
                    <a:pt x="44" y="155"/>
                    <a:pt x="37" y="160"/>
                  </a:cubicBezTo>
                  <a:cubicBezTo>
                    <a:pt x="37" y="160"/>
                    <a:pt x="31" y="160"/>
                    <a:pt x="31" y="155"/>
                  </a:cubicBezTo>
                  <a:cubicBezTo>
                    <a:pt x="25" y="149"/>
                    <a:pt x="31" y="149"/>
                    <a:pt x="37" y="143"/>
                  </a:cubicBezTo>
                  <a:cubicBezTo>
                    <a:pt x="37" y="143"/>
                    <a:pt x="37" y="137"/>
                    <a:pt x="37" y="137"/>
                  </a:cubicBezTo>
                  <a:cubicBezTo>
                    <a:pt x="31" y="125"/>
                    <a:pt x="31" y="113"/>
                    <a:pt x="31" y="101"/>
                  </a:cubicBezTo>
                  <a:cubicBezTo>
                    <a:pt x="31" y="95"/>
                    <a:pt x="25" y="95"/>
                    <a:pt x="25" y="95"/>
                  </a:cubicBezTo>
                  <a:cubicBezTo>
                    <a:pt x="25" y="83"/>
                    <a:pt x="25" y="78"/>
                    <a:pt x="25" y="72"/>
                  </a:cubicBezTo>
                  <a:cubicBezTo>
                    <a:pt x="19" y="66"/>
                    <a:pt x="19" y="66"/>
                    <a:pt x="19" y="60"/>
                  </a:cubicBezTo>
                  <a:cubicBezTo>
                    <a:pt x="19" y="54"/>
                    <a:pt x="19" y="42"/>
                    <a:pt x="13" y="36"/>
                  </a:cubicBezTo>
                  <a:cubicBezTo>
                    <a:pt x="13" y="30"/>
                    <a:pt x="13" y="30"/>
                    <a:pt x="7" y="24"/>
                  </a:cubicBezTo>
                  <a:cubicBezTo>
                    <a:pt x="7" y="18"/>
                    <a:pt x="0" y="18"/>
                    <a:pt x="0" y="12"/>
                  </a:cubicBezTo>
                  <a:cubicBezTo>
                    <a:pt x="0" y="12"/>
                    <a:pt x="0" y="12"/>
                    <a:pt x="0" y="12"/>
                  </a:cubicBezTo>
                  <a:cubicBezTo>
                    <a:pt x="0" y="6"/>
                    <a:pt x="7" y="6"/>
                    <a:pt x="13" y="6"/>
                  </a:cubicBezTo>
                  <a:cubicBezTo>
                    <a:pt x="19" y="0"/>
                    <a:pt x="25" y="0"/>
                    <a:pt x="31" y="0"/>
                  </a:cubicBezTo>
                  <a:cubicBezTo>
                    <a:pt x="31" y="0"/>
                    <a:pt x="37" y="0"/>
                    <a:pt x="3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7" name="Freeform 129"/>
            <p:cNvSpPr>
              <a:spLocks/>
            </p:cNvSpPr>
            <p:nvPr/>
          </p:nvSpPr>
          <p:spPr bwMode="auto">
            <a:xfrm>
              <a:off x="6148388" y="4621213"/>
              <a:ext cx="90488"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2147483647 h 176"/>
                <a:gd name="T56" fmla="*/ 2147483647 w 144"/>
                <a:gd name="T57" fmla="*/ 2147483647 h 176"/>
                <a:gd name="T58" fmla="*/ 2147483647 w 144"/>
                <a:gd name="T59" fmla="*/ 2147483647 h 176"/>
                <a:gd name="T60" fmla="*/ 2147483647 w 144"/>
                <a:gd name="T61" fmla="*/ 2147483647 h 176"/>
                <a:gd name="T62" fmla="*/ 2147483647 w 144"/>
                <a:gd name="T63" fmla="*/ 2147483647 h 176"/>
                <a:gd name="T64" fmla="*/ 2147483647 w 144"/>
                <a:gd name="T65" fmla="*/ 2147483647 h 176"/>
                <a:gd name="T66" fmla="*/ 2147483647 w 144"/>
                <a:gd name="T67" fmla="*/ 2147483647 h 176"/>
                <a:gd name="T68" fmla="*/ 2147483647 w 144"/>
                <a:gd name="T69" fmla="*/ 2147483647 h 176"/>
                <a:gd name="T70" fmla="*/ 2147483647 w 144"/>
                <a:gd name="T71" fmla="*/ 2147483647 h 176"/>
                <a:gd name="T72" fmla="*/ 0 w 144"/>
                <a:gd name="T73" fmla="*/ 2147483647 h 176"/>
                <a:gd name="T74" fmla="*/ 2147483647 w 144"/>
                <a:gd name="T75" fmla="*/ 2147483647 h 176"/>
                <a:gd name="T76" fmla="*/ 2147483647 w 144"/>
                <a:gd name="T77" fmla="*/ 2147483647 h 176"/>
                <a:gd name="T78" fmla="*/ 2147483647 w 144"/>
                <a:gd name="T79" fmla="*/ 2147483647 h 176"/>
                <a:gd name="T80" fmla="*/ 2147483647 w 144"/>
                <a:gd name="T81" fmla="*/ 2147483647 h 176"/>
                <a:gd name="T82" fmla="*/ 2147483647 w 144"/>
                <a:gd name="T83" fmla="*/ 2147483647 h 176"/>
                <a:gd name="T84" fmla="*/ 2147483647 w 144"/>
                <a:gd name="T85" fmla="*/ 2147483647 h 176"/>
                <a:gd name="T86" fmla="*/ 2147483647 w 144"/>
                <a:gd name="T87" fmla="*/ 2147483647 h 176"/>
                <a:gd name="T88" fmla="*/ 2147483647 w 144"/>
                <a:gd name="T89" fmla="*/ 2147483647 h 176"/>
                <a:gd name="T90" fmla="*/ 2147483647 w 144"/>
                <a:gd name="T91" fmla="*/ 2147483647 h 176"/>
                <a:gd name="T92" fmla="*/ 2147483647 w 144"/>
                <a:gd name="T93" fmla="*/ 2147483647 h 176"/>
                <a:gd name="T94" fmla="*/ 2147483647 w 144"/>
                <a:gd name="T95" fmla="*/ 2147483647 h 176"/>
                <a:gd name="T96" fmla="*/ 2147483647 w 144"/>
                <a:gd name="T97" fmla="*/ 2147483647 h 176"/>
                <a:gd name="T98" fmla="*/ 2147483647 w 144"/>
                <a:gd name="T99" fmla="*/ 0 h 1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
                <a:gd name="T151" fmla="*/ 0 h 176"/>
                <a:gd name="T152" fmla="*/ 144 w 144"/>
                <a:gd name="T153" fmla="*/ 176 h 1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 h="176">
                  <a:moveTo>
                    <a:pt x="98" y="0"/>
                  </a:moveTo>
                  <a:cubicBezTo>
                    <a:pt x="104" y="0"/>
                    <a:pt x="110" y="0"/>
                    <a:pt x="110" y="6"/>
                  </a:cubicBezTo>
                  <a:cubicBezTo>
                    <a:pt x="116" y="6"/>
                    <a:pt x="116" y="12"/>
                    <a:pt x="110" y="18"/>
                  </a:cubicBezTo>
                  <a:cubicBezTo>
                    <a:pt x="110" y="18"/>
                    <a:pt x="104" y="23"/>
                    <a:pt x="104" y="23"/>
                  </a:cubicBezTo>
                  <a:cubicBezTo>
                    <a:pt x="110" y="29"/>
                    <a:pt x="110" y="29"/>
                    <a:pt x="110" y="35"/>
                  </a:cubicBezTo>
                  <a:cubicBezTo>
                    <a:pt x="110" y="35"/>
                    <a:pt x="110" y="40"/>
                    <a:pt x="116" y="46"/>
                  </a:cubicBezTo>
                  <a:cubicBezTo>
                    <a:pt x="116" y="46"/>
                    <a:pt x="116" y="52"/>
                    <a:pt x="116" y="52"/>
                  </a:cubicBezTo>
                  <a:cubicBezTo>
                    <a:pt x="116" y="57"/>
                    <a:pt x="121" y="63"/>
                    <a:pt x="121" y="74"/>
                  </a:cubicBezTo>
                  <a:cubicBezTo>
                    <a:pt x="121" y="74"/>
                    <a:pt x="121" y="80"/>
                    <a:pt x="121" y="80"/>
                  </a:cubicBezTo>
                  <a:cubicBezTo>
                    <a:pt x="127" y="86"/>
                    <a:pt x="127" y="86"/>
                    <a:pt x="127" y="91"/>
                  </a:cubicBezTo>
                  <a:cubicBezTo>
                    <a:pt x="127" y="97"/>
                    <a:pt x="127" y="97"/>
                    <a:pt x="127" y="97"/>
                  </a:cubicBezTo>
                  <a:cubicBezTo>
                    <a:pt x="133" y="103"/>
                    <a:pt x="133" y="108"/>
                    <a:pt x="133" y="114"/>
                  </a:cubicBezTo>
                  <a:cubicBezTo>
                    <a:pt x="139" y="120"/>
                    <a:pt x="144" y="131"/>
                    <a:pt x="139" y="142"/>
                  </a:cubicBezTo>
                  <a:cubicBezTo>
                    <a:pt x="139" y="142"/>
                    <a:pt x="139" y="142"/>
                    <a:pt x="139" y="142"/>
                  </a:cubicBezTo>
                  <a:cubicBezTo>
                    <a:pt x="139" y="142"/>
                    <a:pt x="139" y="142"/>
                    <a:pt x="139" y="148"/>
                  </a:cubicBezTo>
                  <a:cubicBezTo>
                    <a:pt x="133" y="148"/>
                    <a:pt x="133" y="148"/>
                    <a:pt x="133" y="148"/>
                  </a:cubicBezTo>
                  <a:cubicBezTo>
                    <a:pt x="121" y="142"/>
                    <a:pt x="116" y="137"/>
                    <a:pt x="110" y="131"/>
                  </a:cubicBezTo>
                  <a:cubicBezTo>
                    <a:pt x="104" y="125"/>
                    <a:pt x="104" y="125"/>
                    <a:pt x="98" y="120"/>
                  </a:cubicBezTo>
                  <a:cubicBezTo>
                    <a:pt x="93" y="120"/>
                    <a:pt x="87" y="114"/>
                    <a:pt x="87" y="108"/>
                  </a:cubicBezTo>
                  <a:cubicBezTo>
                    <a:pt x="75" y="103"/>
                    <a:pt x="70" y="97"/>
                    <a:pt x="58" y="91"/>
                  </a:cubicBezTo>
                  <a:cubicBezTo>
                    <a:pt x="58" y="86"/>
                    <a:pt x="52" y="80"/>
                    <a:pt x="47" y="80"/>
                  </a:cubicBezTo>
                  <a:cubicBezTo>
                    <a:pt x="47" y="86"/>
                    <a:pt x="47" y="91"/>
                    <a:pt x="47" y="97"/>
                  </a:cubicBezTo>
                  <a:cubicBezTo>
                    <a:pt x="47" y="103"/>
                    <a:pt x="52" y="103"/>
                    <a:pt x="52" y="108"/>
                  </a:cubicBezTo>
                  <a:cubicBezTo>
                    <a:pt x="52" y="108"/>
                    <a:pt x="52" y="114"/>
                    <a:pt x="52" y="114"/>
                  </a:cubicBezTo>
                  <a:cubicBezTo>
                    <a:pt x="52" y="120"/>
                    <a:pt x="58" y="125"/>
                    <a:pt x="58" y="125"/>
                  </a:cubicBezTo>
                  <a:cubicBezTo>
                    <a:pt x="58" y="131"/>
                    <a:pt x="58" y="131"/>
                    <a:pt x="58" y="137"/>
                  </a:cubicBezTo>
                  <a:cubicBezTo>
                    <a:pt x="58" y="137"/>
                    <a:pt x="64" y="142"/>
                    <a:pt x="64" y="142"/>
                  </a:cubicBezTo>
                  <a:cubicBezTo>
                    <a:pt x="64" y="148"/>
                    <a:pt x="64" y="148"/>
                    <a:pt x="64" y="148"/>
                  </a:cubicBezTo>
                  <a:cubicBezTo>
                    <a:pt x="70" y="154"/>
                    <a:pt x="75" y="148"/>
                    <a:pt x="75" y="154"/>
                  </a:cubicBezTo>
                  <a:cubicBezTo>
                    <a:pt x="75" y="154"/>
                    <a:pt x="81" y="159"/>
                    <a:pt x="75" y="159"/>
                  </a:cubicBezTo>
                  <a:cubicBezTo>
                    <a:pt x="75" y="165"/>
                    <a:pt x="47" y="176"/>
                    <a:pt x="41" y="171"/>
                  </a:cubicBezTo>
                  <a:cubicBezTo>
                    <a:pt x="41" y="165"/>
                    <a:pt x="41" y="165"/>
                    <a:pt x="41" y="165"/>
                  </a:cubicBezTo>
                  <a:cubicBezTo>
                    <a:pt x="47" y="159"/>
                    <a:pt x="47" y="159"/>
                    <a:pt x="47" y="154"/>
                  </a:cubicBezTo>
                  <a:cubicBezTo>
                    <a:pt x="47" y="142"/>
                    <a:pt x="41" y="137"/>
                    <a:pt x="41" y="125"/>
                  </a:cubicBezTo>
                  <a:cubicBezTo>
                    <a:pt x="35" y="103"/>
                    <a:pt x="24" y="80"/>
                    <a:pt x="18" y="57"/>
                  </a:cubicBezTo>
                  <a:cubicBezTo>
                    <a:pt x="18" y="52"/>
                    <a:pt x="12" y="46"/>
                    <a:pt x="12" y="46"/>
                  </a:cubicBezTo>
                  <a:cubicBezTo>
                    <a:pt x="6" y="40"/>
                    <a:pt x="0" y="46"/>
                    <a:pt x="0" y="35"/>
                  </a:cubicBezTo>
                  <a:cubicBezTo>
                    <a:pt x="6" y="29"/>
                    <a:pt x="18" y="23"/>
                    <a:pt x="24" y="29"/>
                  </a:cubicBezTo>
                  <a:cubicBezTo>
                    <a:pt x="29" y="29"/>
                    <a:pt x="35" y="35"/>
                    <a:pt x="41" y="40"/>
                  </a:cubicBezTo>
                  <a:cubicBezTo>
                    <a:pt x="47" y="46"/>
                    <a:pt x="52" y="46"/>
                    <a:pt x="58" y="52"/>
                  </a:cubicBezTo>
                  <a:cubicBezTo>
                    <a:pt x="58" y="52"/>
                    <a:pt x="64" y="57"/>
                    <a:pt x="70" y="63"/>
                  </a:cubicBezTo>
                  <a:cubicBezTo>
                    <a:pt x="70" y="63"/>
                    <a:pt x="75" y="69"/>
                    <a:pt x="75" y="69"/>
                  </a:cubicBezTo>
                  <a:cubicBezTo>
                    <a:pt x="87" y="74"/>
                    <a:pt x="93" y="86"/>
                    <a:pt x="104" y="91"/>
                  </a:cubicBezTo>
                  <a:cubicBezTo>
                    <a:pt x="104" y="91"/>
                    <a:pt x="104" y="91"/>
                    <a:pt x="110" y="91"/>
                  </a:cubicBezTo>
                  <a:cubicBezTo>
                    <a:pt x="110" y="91"/>
                    <a:pt x="110" y="86"/>
                    <a:pt x="110" y="86"/>
                  </a:cubicBezTo>
                  <a:cubicBezTo>
                    <a:pt x="110" y="80"/>
                    <a:pt x="104" y="74"/>
                    <a:pt x="104" y="69"/>
                  </a:cubicBezTo>
                  <a:cubicBezTo>
                    <a:pt x="98" y="57"/>
                    <a:pt x="98" y="52"/>
                    <a:pt x="93" y="40"/>
                  </a:cubicBezTo>
                  <a:cubicBezTo>
                    <a:pt x="93" y="35"/>
                    <a:pt x="93" y="29"/>
                    <a:pt x="87" y="23"/>
                  </a:cubicBezTo>
                  <a:cubicBezTo>
                    <a:pt x="81" y="23"/>
                    <a:pt x="75" y="23"/>
                    <a:pt x="75" y="18"/>
                  </a:cubicBezTo>
                  <a:cubicBezTo>
                    <a:pt x="70" y="6"/>
                    <a:pt x="93" y="6"/>
                    <a:pt x="9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8" name="Freeform 130"/>
            <p:cNvSpPr>
              <a:spLocks/>
            </p:cNvSpPr>
            <p:nvPr/>
          </p:nvSpPr>
          <p:spPr bwMode="auto">
            <a:xfrm>
              <a:off x="6548438" y="4641851"/>
              <a:ext cx="119063" cy="133350"/>
            </a:xfrm>
            <a:custGeom>
              <a:avLst/>
              <a:gdLst>
                <a:gd name="T0" fmla="*/ 2147483647 w 192"/>
                <a:gd name="T1" fmla="*/ 0 h 208"/>
                <a:gd name="T2" fmla="*/ 2147483647 w 192"/>
                <a:gd name="T3" fmla="*/ 2147483647 h 208"/>
                <a:gd name="T4" fmla="*/ 2147483647 w 192"/>
                <a:gd name="T5" fmla="*/ 2147483647 h 208"/>
                <a:gd name="T6" fmla="*/ 2147483647 w 192"/>
                <a:gd name="T7" fmla="*/ 2147483647 h 208"/>
                <a:gd name="T8" fmla="*/ 2147483647 w 192"/>
                <a:gd name="T9" fmla="*/ 2147483647 h 208"/>
                <a:gd name="T10" fmla="*/ 2147483647 w 192"/>
                <a:gd name="T11" fmla="*/ 2147483647 h 208"/>
                <a:gd name="T12" fmla="*/ 2147483647 w 192"/>
                <a:gd name="T13" fmla="*/ 2147483647 h 208"/>
                <a:gd name="T14" fmla="*/ 2147483647 w 192"/>
                <a:gd name="T15" fmla="*/ 2147483647 h 208"/>
                <a:gd name="T16" fmla="*/ 2147483647 w 192"/>
                <a:gd name="T17" fmla="*/ 2147483647 h 208"/>
                <a:gd name="T18" fmla="*/ 2147483647 w 192"/>
                <a:gd name="T19" fmla="*/ 2147483647 h 208"/>
                <a:gd name="T20" fmla="*/ 2147483647 w 192"/>
                <a:gd name="T21" fmla="*/ 2147483647 h 208"/>
                <a:gd name="T22" fmla="*/ 2147483647 w 192"/>
                <a:gd name="T23" fmla="*/ 2147483647 h 208"/>
                <a:gd name="T24" fmla="*/ 2147483647 w 192"/>
                <a:gd name="T25" fmla="*/ 2147483647 h 208"/>
                <a:gd name="T26" fmla="*/ 2147483647 w 192"/>
                <a:gd name="T27" fmla="*/ 2147483647 h 208"/>
                <a:gd name="T28" fmla="*/ 2147483647 w 192"/>
                <a:gd name="T29" fmla="*/ 2147483647 h 208"/>
                <a:gd name="T30" fmla="*/ 2147483647 w 192"/>
                <a:gd name="T31" fmla="*/ 2147483647 h 208"/>
                <a:gd name="T32" fmla="*/ 2147483647 w 192"/>
                <a:gd name="T33" fmla="*/ 2147483647 h 208"/>
                <a:gd name="T34" fmla="*/ 2147483647 w 192"/>
                <a:gd name="T35" fmla="*/ 2147483647 h 208"/>
                <a:gd name="T36" fmla="*/ 2147483647 w 192"/>
                <a:gd name="T37" fmla="*/ 2147483647 h 208"/>
                <a:gd name="T38" fmla="*/ 2147483647 w 192"/>
                <a:gd name="T39" fmla="*/ 2147483647 h 208"/>
                <a:gd name="T40" fmla="*/ 2147483647 w 192"/>
                <a:gd name="T41" fmla="*/ 2147483647 h 208"/>
                <a:gd name="T42" fmla="*/ 2147483647 w 192"/>
                <a:gd name="T43" fmla="*/ 2147483647 h 208"/>
                <a:gd name="T44" fmla="*/ 2147483647 w 192"/>
                <a:gd name="T45" fmla="*/ 2147483647 h 208"/>
                <a:gd name="T46" fmla="*/ 2147483647 w 192"/>
                <a:gd name="T47" fmla="*/ 2147483647 h 208"/>
                <a:gd name="T48" fmla="*/ 2147483647 w 192"/>
                <a:gd name="T49" fmla="*/ 2147483647 h 208"/>
                <a:gd name="T50" fmla="*/ 2147483647 w 192"/>
                <a:gd name="T51" fmla="*/ 2147483647 h 208"/>
                <a:gd name="T52" fmla="*/ 2147483647 w 192"/>
                <a:gd name="T53" fmla="*/ 2147483647 h 208"/>
                <a:gd name="T54" fmla="*/ 2147483647 w 192"/>
                <a:gd name="T55" fmla="*/ 2147483647 h 208"/>
                <a:gd name="T56" fmla="*/ 2147483647 w 192"/>
                <a:gd name="T57" fmla="*/ 2147483647 h 208"/>
                <a:gd name="T58" fmla="*/ 2147483647 w 192"/>
                <a:gd name="T59" fmla="*/ 2147483647 h 208"/>
                <a:gd name="T60" fmla="*/ 2147483647 w 192"/>
                <a:gd name="T61" fmla="*/ 2147483647 h 208"/>
                <a:gd name="T62" fmla="*/ 2147483647 w 192"/>
                <a:gd name="T63" fmla="*/ 2147483647 h 208"/>
                <a:gd name="T64" fmla="*/ 2147483647 w 192"/>
                <a:gd name="T65" fmla="*/ 2147483647 h 208"/>
                <a:gd name="T66" fmla="*/ 2147483647 w 192"/>
                <a:gd name="T67" fmla="*/ 2147483647 h 208"/>
                <a:gd name="T68" fmla="*/ 2147483647 w 192"/>
                <a:gd name="T69" fmla="*/ 2147483647 h 208"/>
                <a:gd name="T70" fmla="*/ 2147483647 w 192"/>
                <a:gd name="T71" fmla="*/ 2147483647 h 208"/>
                <a:gd name="T72" fmla="*/ 2147483647 w 192"/>
                <a:gd name="T73" fmla="*/ 2147483647 h 208"/>
                <a:gd name="T74" fmla="*/ 2147483647 w 192"/>
                <a:gd name="T75" fmla="*/ 2147483647 h 208"/>
                <a:gd name="T76" fmla="*/ 2147483647 w 192"/>
                <a:gd name="T77" fmla="*/ 2147483647 h 208"/>
                <a:gd name="T78" fmla="*/ 2147483647 w 192"/>
                <a:gd name="T79" fmla="*/ 2147483647 h 208"/>
                <a:gd name="T80" fmla="*/ 2147483647 w 192"/>
                <a:gd name="T81" fmla="*/ 2147483647 h 208"/>
                <a:gd name="T82" fmla="*/ 2147483647 w 192"/>
                <a:gd name="T83" fmla="*/ 2147483647 h 208"/>
                <a:gd name="T84" fmla="*/ 2147483647 w 192"/>
                <a:gd name="T85" fmla="*/ 2147483647 h 208"/>
                <a:gd name="T86" fmla="*/ 2147483647 w 192"/>
                <a:gd name="T87" fmla="*/ 2147483647 h 208"/>
                <a:gd name="T88" fmla="*/ 2147483647 w 192"/>
                <a:gd name="T89" fmla="*/ 2147483647 h 208"/>
                <a:gd name="T90" fmla="*/ 0 w 192"/>
                <a:gd name="T91" fmla="*/ 2147483647 h 208"/>
                <a:gd name="T92" fmla="*/ 0 w 192"/>
                <a:gd name="T93" fmla="*/ 2147483647 h 208"/>
                <a:gd name="T94" fmla="*/ 0 w 192"/>
                <a:gd name="T95" fmla="*/ 2147483647 h 208"/>
                <a:gd name="T96" fmla="*/ 2147483647 w 192"/>
                <a:gd name="T97" fmla="*/ 2147483647 h 208"/>
                <a:gd name="T98" fmla="*/ 2147483647 w 192"/>
                <a:gd name="T99" fmla="*/ 2147483647 h 208"/>
                <a:gd name="T100" fmla="*/ 2147483647 w 192"/>
                <a:gd name="T101" fmla="*/ 2147483647 h 208"/>
                <a:gd name="T102" fmla="*/ 2147483647 w 192"/>
                <a:gd name="T103" fmla="*/ 2147483647 h 208"/>
                <a:gd name="T104" fmla="*/ 2147483647 w 192"/>
                <a:gd name="T105" fmla="*/ 2147483647 h 208"/>
                <a:gd name="T106" fmla="*/ 2147483647 w 192"/>
                <a:gd name="T107" fmla="*/ 2147483647 h 208"/>
                <a:gd name="T108" fmla="*/ 2147483647 w 192"/>
                <a:gd name="T109" fmla="*/ 2147483647 h 208"/>
                <a:gd name="T110" fmla="*/ 2147483647 w 192"/>
                <a:gd name="T111" fmla="*/ 2147483647 h 208"/>
                <a:gd name="T112" fmla="*/ 2147483647 w 192"/>
                <a:gd name="T113" fmla="*/ 2147483647 h 208"/>
                <a:gd name="T114" fmla="*/ 2147483647 w 192"/>
                <a:gd name="T115" fmla="*/ 2147483647 h 208"/>
                <a:gd name="T116" fmla="*/ 2147483647 w 192"/>
                <a:gd name="T117" fmla="*/ 0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208"/>
                <a:gd name="T179" fmla="*/ 192 w 192"/>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208">
                  <a:moveTo>
                    <a:pt x="66" y="0"/>
                  </a:moveTo>
                  <a:cubicBezTo>
                    <a:pt x="72" y="0"/>
                    <a:pt x="90" y="7"/>
                    <a:pt x="96" y="13"/>
                  </a:cubicBezTo>
                  <a:cubicBezTo>
                    <a:pt x="96" y="19"/>
                    <a:pt x="96" y="63"/>
                    <a:pt x="96" y="76"/>
                  </a:cubicBezTo>
                  <a:cubicBezTo>
                    <a:pt x="96" y="89"/>
                    <a:pt x="96" y="101"/>
                    <a:pt x="96" y="114"/>
                  </a:cubicBezTo>
                  <a:cubicBezTo>
                    <a:pt x="96" y="114"/>
                    <a:pt x="96" y="114"/>
                    <a:pt x="96" y="114"/>
                  </a:cubicBezTo>
                  <a:cubicBezTo>
                    <a:pt x="96" y="114"/>
                    <a:pt x="96" y="114"/>
                    <a:pt x="96" y="114"/>
                  </a:cubicBezTo>
                  <a:cubicBezTo>
                    <a:pt x="108" y="108"/>
                    <a:pt x="108" y="101"/>
                    <a:pt x="114" y="95"/>
                  </a:cubicBezTo>
                  <a:cubicBezTo>
                    <a:pt x="126" y="82"/>
                    <a:pt x="138" y="76"/>
                    <a:pt x="144" y="63"/>
                  </a:cubicBezTo>
                  <a:cubicBezTo>
                    <a:pt x="144" y="57"/>
                    <a:pt x="156" y="45"/>
                    <a:pt x="162" y="45"/>
                  </a:cubicBezTo>
                  <a:cubicBezTo>
                    <a:pt x="168" y="38"/>
                    <a:pt x="180" y="51"/>
                    <a:pt x="186" y="57"/>
                  </a:cubicBezTo>
                  <a:cubicBezTo>
                    <a:pt x="192" y="57"/>
                    <a:pt x="186" y="63"/>
                    <a:pt x="180" y="63"/>
                  </a:cubicBezTo>
                  <a:cubicBezTo>
                    <a:pt x="180" y="63"/>
                    <a:pt x="174" y="63"/>
                    <a:pt x="168" y="70"/>
                  </a:cubicBezTo>
                  <a:cubicBezTo>
                    <a:pt x="168" y="76"/>
                    <a:pt x="162" y="95"/>
                    <a:pt x="162" y="101"/>
                  </a:cubicBezTo>
                  <a:cubicBezTo>
                    <a:pt x="156" y="114"/>
                    <a:pt x="150" y="127"/>
                    <a:pt x="144" y="139"/>
                  </a:cubicBezTo>
                  <a:cubicBezTo>
                    <a:pt x="144" y="152"/>
                    <a:pt x="138" y="164"/>
                    <a:pt x="138" y="171"/>
                  </a:cubicBezTo>
                  <a:cubicBezTo>
                    <a:pt x="132" y="177"/>
                    <a:pt x="132" y="183"/>
                    <a:pt x="132" y="190"/>
                  </a:cubicBezTo>
                  <a:cubicBezTo>
                    <a:pt x="138" y="190"/>
                    <a:pt x="150" y="202"/>
                    <a:pt x="138" y="208"/>
                  </a:cubicBezTo>
                  <a:cubicBezTo>
                    <a:pt x="132" y="208"/>
                    <a:pt x="120" y="196"/>
                    <a:pt x="114" y="196"/>
                  </a:cubicBezTo>
                  <a:cubicBezTo>
                    <a:pt x="108" y="196"/>
                    <a:pt x="96" y="190"/>
                    <a:pt x="96" y="183"/>
                  </a:cubicBezTo>
                  <a:cubicBezTo>
                    <a:pt x="90" y="183"/>
                    <a:pt x="90" y="177"/>
                    <a:pt x="96" y="177"/>
                  </a:cubicBezTo>
                  <a:cubicBezTo>
                    <a:pt x="96" y="171"/>
                    <a:pt x="102" y="177"/>
                    <a:pt x="108" y="171"/>
                  </a:cubicBezTo>
                  <a:cubicBezTo>
                    <a:pt x="108" y="164"/>
                    <a:pt x="114" y="152"/>
                    <a:pt x="114" y="145"/>
                  </a:cubicBezTo>
                  <a:cubicBezTo>
                    <a:pt x="114" y="145"/>
                    <a:pt x="114" y="145"/>
                    <a:pt x="120" y="139"/>
                  </a:cubicBezTo>
                  <a:cubicBezTo>
                    <a:pt x="120" y="133"/>
                    <a:pt x="120" y="127"/>
                    <a:pt x="126" y="120"/>
                  </a:cubicBezTo>
                  <a:cubicBezTo>
                    <a:pt x="126" y="120"/>
                    <a:pt x="126" y="114"/>
                    <a:pt x="126" y="114"/>
                  </a:cubicBezTo>
                  <a:cubicBezTo>
                    <a:pt x="126" y="114"/>
                    <a:pt x="126" y="114"/>
                    <a:pt x="126" y="114"/>
                  </a:cubicBezTo>
                  <a:cubicBezTo>
                    <a:pt x="126" y="114"/>
                    <a:pt x="126" y="114"/>
                    <a:pt x="126" y="114"/>
                  </a:cubicBezTo>
                  <a:cubicBezTo>
                    <a:pt x="126" y="114"/>
                    <a:pt x="120" y="114"/>
                    <a:pt x="120" y="114"/>
                  </a:cubicBezTo>
                  <a:cubicBezTo>
                    <a:pt x="114" y="120"/>
                    <a:pt x="108" y="127"/>
                    <a:pt x="102" y="133"/>
                  </a:cubicBezTo>
                  <a:cubicBezTo>
                    <a:pt x="102" y="133"/>
                    <a:pt x="102" y="139"/>
                    <a:pt x="102" y="139"/>
                  </a:cubicBezTo>
                  <a:cubicBezTo>
                    <a:pt x="96" y="139"/>
                    <a:pt x="96" y="145"/>
                    <a:pt x="96" y="145"/>
                  </a:cubicBezTo>
                  <a:cubicBezTo>
                    <a:pt x="90" y="152"/>
                    <a:pt x="84" y="158"/>
                    <a:pt x="84" y="158"/>
                  </a:cubicBezTo>
                  <a:cubicBezTo>
                    <a:pt x="78" y="164"/>
                    <a:pt x="78" y="171"/>
                    <a:pt x="72" y="171"/>
                  </a:cubicBezTo>
                  <a:cubicBezTo>
                    <a:pt x="72" y="171"/>
                    <a:pt x="72" y="171"/>
                    <a:pt x="72" y="171"/>
                  </a:cubicBezTo>
                  <a:cubicBezTo>
                    <a:pt x="66" y="171"/>
                    <a:pt x="66" y="171"/>
                    <a:pt x="66" y="171"/>
                  </a:cubicBezTo>
                  <a:cubicBezTo>
                    <a:pt x="66" y="152"/>
                    <a:pt x="66" y="139"/>
                    <a:pt x="66" y="127"/>
                  </a:cubicBezTo>
                  <a:cubicBezTo>
                    <a:pt x="66" y="108"/>
                    <a:pt x="66" y="95"/>
                    <a:pt x="66" y="82"/>
                  </a:cubicBezTo>
                  <a:cubicBezTo>
                    <a:pt x="66" y="82"/>
                    <a:pt x="66" y="76"/>
                    <a:pt x="66" y="76"/>
                  </a:cubicBezTo>
                  <a:cubicBezTo>
                    <a:pt x="60" y="76"/>
                    <a:pt x="54" y="89"/>
                    <a:pt x="54" y="95"/>
                  </a:cubicBezTo>
                  <a:cubicBezTo>
                    <a:pt x="54" y="95"/>
                    <a:pt x="48" y="101"/>
                    <a:pt x="48" y="101"/>
                  </a:cubicBezTo>
                  <a:cubicBezTo>
                    <a:pt x="42" y="114"/>
                    <a:pt x="36" y="120"/>
                    <a:pt x="36" y="133"/>
                  </a:cubicBezTo>
                  <a:cubicBezTo>
                    <a:pt x="30" y="139"/>
                    <a:pt x="42" y="145"/>
                    <a:pt x="36" y="152"/>
                  </a:cubicBezTo>
                  <a:cubicBezTo>
                    <a:pt x="36" y="158"/>
                    <a:pt x="36" y="158"/>
                    <a:pt x="36" y="158"/>
                  </a:cubicBezTo>
                  <a:cubicBezTo>
                    <a:pt x="30" y="158"/>
                    <a:pt x="30" y="158"/>
                    <a:pt x="24" y="152"/>
                  </a:cubicBezTo>
                  <a:cubicBezTo>
                    <a:pt x="24" y="152"/>
                    <a:pt x="24" y="152"/>
                    <a:pt x="18" y="152"/>
                  </a:cubicBezTo>
                  <a:cubicBezTo>
                    <a:pt x="12" y="145"/>
                    <a:pt x="6" y="145"/>
                    <a:pt x="0" y="139"/>
                  </a:cubicBezTo>
                  <a:cubicBezTo>
                    <a:pt x="0" y="139"/>
                    <a:pt x="0" y="139"/>
                    <a:pt x="0" y="133"/>
                  </a:cubicBezTo>
                  <a:cubicBezTo>
                    <a:pt x="0" y="133"/>
                    <a:pt x="0" y="133"/>
                    <a:pt x="0" y="133"/>
                  </a:cubicBezTo>
                  <a:cubicBezTo>
                    <a:pt x="6" y="133"/>
                    <a:pt x="6" y="133"/>
                    <a:pt x="12" y="133"/>
                  </a:cubicBezTo>
                  <a:cubicBezTo>
                    <a:pt x="12" y="133"/>
                    <a:pt x="12" y="133"/>
                    <a:pt x="12" y="133"/>
                  </a:cubicBezTo>
                  <a:cubicBezTo>
                    <a:pt x="18" y="133"/>
                    <a:pt x="18" y="127"/>
                    <a:pt x="24" y="120"/>
                  </a:cubicBezTo>
                  <a:cubicBezTo>
                    <a:pt x="24" y="120"/>
                    <a:pt x="24" y="114"/>
                    <a:pt x="24" y="114"/>
                  </a:cubicBezTo>
                  <a:cubicBezTo>
                    <a:pt x="30" y="108"/>
                    <a:pt x="30" y="101"/>
                    <a:pt x="36" y="89"/>
                  </a:cubicBezTo>
                  <a:cubicBezTo>
                    <a:pt x="42" y="82"/>
                    <a:pt x="42" y="76"/>
                    <a:pt x="48" y="70"/>
                  </a:cubicBezTo>
                  <a:cubicBezTo>
                    <a:pt x="48" y="63"/>
                    <a:pt x="54" y="57"/>
                    <a:pt x="60" y="51"/>
                  </a:cubicBezTo>
                  <a:cubicBezTo>
                    <a:pt x="60" y="45"/>
                    <a:pt x="66" y="38"/>
                    <a:pt x="66" y="32"/>
                  </a:cubicBezTo>
                  <a:cubicBezTo>
                    <a:pt x="66" y="26"/>
                    <a:pt x="66" y="19"/>
                    <a:pt x="66" y="13"/>
                  </a:cubicBezTo>
                  <a:cubicBezTo>
                    <a:pt x="66" y="13"/>
                    <a:pt x="66" y="13"/>
                    <a:pt x="66" y="13"/>
                  </a:cubicBezTo>
                  <a:cubicBezTo>
                    <a:pt x="60" y="7"/>
                    <a:pt x="66" y="0"/>
                    <a:pt x="66"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9" name="Freeform 131"/>
            <p:cNvSpPr>
              <a:spLocks/>
            </p:cNvSpPr>
            <p:nvPr/>
          </p:nvSpPr>
          <p:spPr bwMode="auto">
            <a:xfrm>
              <a:off x="6057900" y="4652963"/>
              <a:ext cx="90488" cy="101600"/>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0 w 144"/>
                <a:gd name="T35" fmla="*/ 2147483647 h 160"/>
                <a:gd name="T36" fmla="*/ 0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2147483647 w 144"/>
                <a:gd name="T47" fmla="*/ 2147483647 h 160"/>
                <a:gd name="T48" fmla="*/ 2147483647 w 144"/>
                <a:gd name="T49" fmla="*/ 2147483647 h 160"/>
                <a:gd name="T50" fmla="*/ 2147483647 w 144"/>
                <a:gd name="T51" fmla="*/ 2147483647 h 160"/>
                <a:gd name="T52" fmla="*/ 2147483647 w 144"/>
                <a:gd name="T53" fmla="*/ 2147483647 h 160"/>
                <a:gd name="T54" fmla="*/ 2147483647 w 144"/>
                <a:gd name="T55" fmla="*/ 2147483647 h 160"/>
                <a:gd name="T56" fmla="*/ 2147483647 w 144"/>
                <a:gd name="T57" fmla="*/ 2147483647 h 160"/>
                <a:gd name="T58" fmla="*/ 2147483647 w 144"/>
                <a:gd name="T59" fmla="*/ 2147483647 h 160"/>
                <a:gd name="T60" fmla="*/ 2147483647 w 144"/>
                <a:gd name="T61" fmla="*/ 2147483647 h 160"/>
                <a:gd name="T62" fmla="*/ 2147483647 w 144"/>
                <a:gd name="T63" fmla="*/ 2147483647 h 160"/>
                <a:gd name="T64" fmla="*/ 2147483647 w 144"/>
                <a:gd name="T65" fmla="*/ 2147483647 h 160"/>
                <a:gd name="T66" fmla="*/ 2147483647 w 14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
                <a:gd name="T103" fmla="*/ 0 h 160"/>
                <a:gd name="T104" fmla="*/ 144 w 14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 h="160">
                  <a:moveTo>
                    <a:pt x="102" y="0"/>
                  </a:moveTo>
                  <a:cubicBezTo>
                    <a:pt x="108" y="0"/>
                    <a:pt x="114" y="6"/>
                    <a:pt x="108" y="12"/>
                  </a:cubicBezTo>
                  <a:cubicBezTo>
                    <a:pt x="108" y="12"/>
                    <a:pt x="108" y="12"/>
                    <a:pt x="108" y="18"/>
                  </a:cubicBezTo>
                  <a:cubicBezTo>
                    <a:pt x="108" y="23"/>
                    <a:pt x="108" y="29"/>
                    <a:pt x="114" y="35"/>
                  </a:cubicBezTo>
                  <a:cubicBezTo>
                    <a:pt x="120" y="52"/>
                    <a:pt x="126" y="69"/>
                    <a:pt x="138" y="80"/>
                  </a:cubicBezTo>
                  <a:cubicBezTo>
                    <a:pt x="138" y="92"/>
                    <a:pt x="144" y="98"/>
                    <a:pt x="144" y="103"/>
                  </a:cubicBezTo>
                  <a:cubicBezTo>
                    <a:pt x="144" y="109"/>
                    <a:pt x="144" y="126"/>
                    <a:pt x="144" y="132"/>
                  </a:cubicBezTo>
                  <a:cubicBezTo>
                    <a:pt x="138" y="138"/>
                    <a:pt x="132" y="149"/>
                    <a:pt x="120" y="155"/>
                  </a:cubicBezTo>
                  <a:cubicBezTo>
                    <a:pt x="120" y="155"/>
                    <a:pt x="114" y="155"/>
                    <a:pt x="108" y="160"/>
                  </a:cubicBezTo>
                  <a:cubicBezTo>
                    <a:pt x="108" y="160"/>
                    <a:pt x="102" y="160"/>
                    <a:pt x="102" y="160"/>
                  </a:cubicBezTo>
                  <a:cubicBezTo>
                    <a:pt x="96" y="160"/>
                    <a:pt x="90" y="160"/>
                    <a:pt x="84" y="160"/>
                  </a:cubicBezTo>
                  <a:cubicBezTo>
                    <a:pt x="78" y="155"/>
                    <a:pt x="72" y="155"/>
                    <a:pt x="66" y="149"/>
                  </a:cubicBezTo>
                  <a:cubicBezTo>
                    <a:pt x="54" y="143"/>
                    <a:pt x="48" y="126"/>
                    <a:pt x="42" y="115"/>
                  </a:cubicBezTo>
                  <a:cubicBezTo>
                    <a:pt x="42" y="109"/>
                    <a:pt x="36" y="103"/>
                    <a:pt x="30" y="98"/>
                  </a:cubicBezTo>
                  <a:cubicBezTo>
                    <a:pt x="30" y="92"/>
                    <a:pt x="24" y="86"/>
                    <a:pt x="24" y="75"/>
                  </a:cubicBezTo>
                  <a:cubicBezTo>
                    <a:pt x="24" y="75"/>
                    <a:pt x="18" y="69"/>
                    <a:pt x="18" y="69"/>
                  </a:cubicBezTo>
                  <a:cubicBezTo>
                    <a:pt x="18" y="63"/>
                    <a:pt x="18" y="63"/>
                    <a:pt x="12" y="58"/>
                  </a:cubicBezTo>
                  <a:cubicBezTo>
                    <a:pt x="6" y="58"/>
                    <a:pt x="0" y="58"/>
                    <a:pt x="0" y="52"/>
                  </a:cubicBezTo>
                  <a:cubicBezTo>
                    <a:pt x="0" y="46"/>
                    <a:pt x="0" y="46"/>
                    <a:pt x="0" y="46"/>
                  </a:cubicBezTo>
                  <a:cubicBezTo>
                    <a:pt x="6" y="40"/>
                    <a:pt x="42" y="23"/>
                    <a:pt x="48" y="29"/>
                  </a:cubicBezTo>
                  <a:cubicBezTo>
                    <a:pt x="54" y="35"/>
                    <a:pt x="42" y="40"/>
                    <a:pt x="42" y="46"/>
                  </a:cubicBezTo>
                  <a:cubicBezTo>
                    <a:pt x="42" y="46"/>
                    <a:pt x="42" y="52"/>
                    <a:pt x="48" y="52"/>
                  </a:cubicBezTo>
                  <a:cubicBezTo>
                    <a:pt x="48" y="63"/>
                    <a:pt x="54" y="75"/>
                    <a:pt x="60" y="80"/>
                  </a:cubicBezTo>
                  <a:cubicBezTo>
                    <a:pt x="60" y="86"/>
                    <a:pt x="60" y="86"/>
                    <a:pt x="60" y="92"/>
                  </a:cubicBezTo>
                  <a:cubicBezTo>
                    <a:pt x="66" y="98"/>
                    <a:pt x="72" y="103"/>
                    <a:pt x="72" y="115"/>
                  </a:cubicBezTo>
                  <a:cubicBezTo>
                    <a:pt x="78" y="120"/>
                    <a:pt x="84" y="132"/>
                    <a:pt x="90" y="138"/>
                  </a:cubicBezTo>
                  <a:cubicBezTo>
                    <a:pt x="96" y="143"/>
                    <a:pt x="102" y="143"/>
                    <a:pt x="114" y="143"/>
                  </a:cubicBezTo>
                  <a:cubicBezTo>
                    <a:pt x="120" y="138"/>
                    <a:pt x="132" y="132"/>
                    <a:pt x="132" y="120"/>
                  </a:cubicBezTo>
                  <a:cubicBezTo>
                    <a:pt x="132" y="109"/>
                    <a:pt x="114" y="86"/>
                    <a:pt x="108" y="69"/>
                  </a:cubicBezTo>
                  <a:cubicBezTo>
                    <a:pt x="108" y="63"/>
                    <a:pt x="102" y="58"/>
                    <a:pt x="102" y="46"/>
                  </a:cubicBezTo>
                  <a:cubicBezTo>
                    <a:pt x="96" y="46"/>
                    <a:pt x="96" y="40"/>
                    <a:pt x="96" y="40"/>
                  </a:cubicBezTo>
                  <a:cubicBezTo>
                    <a:pt x="90" y="35"/>
                    <a:pt x="90" y="29"/>
                    <a:pt x="90" y="23"/>
                  </a:cubicBezTo>
                  <a:cubicBezTo>
                    <a:pt x="84" y="23"/>
                    <a:pt x="66" y="23"/>
                    <a:pt x="72" y="18"/>
                  </a:cubicBezTo>
                  <a:cubicBezTo>
                    <a:pt x="72" y="6"/>
                    <a:pt x="96" y="0"/>
                    <a:pt x="10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0" name="Freeform 132"/>
            <p:cNvSpPr>
              <a:spLocks/>
            </p:cNvSpPr>
            <p:nvPr/>
          </p:nvSpPr>
          <p:spPr bwMode="auto">
            <a:xfrm>
              <a:off x="6637338" y="4694238"/>
              <a:ext cx="90488" cy="122238"/>
            </a:xfrm>
            <a:custGeom>
              <a:avLst/>
              <a:gdLst>
                <a:gd name="T0" fmla="*/ 2147483647 w 144"/>
                <a:gd name="T1" fmla="*/ 0 h 192"/>
                <a:gd name="T2" fmla="*/ 2147483647 w 144"/>
                <a:gd name="T3" fmla="*/ 2147483647 h 192"/>
                <a:gd name="T4" fmla="*/ 2147483647 w 144"/>
                <a:gd name="T5" fmla="*/ 2147483647 h 192"/>
                <a:gd name="T6" fmla="*/ 2147483647 w 144"/>
                <a:gd name="T7" fmla="*/ 2147483647 h 192"/>
                <a:gd name="T8" fmla="*/ 2147483647 w 144"/>
                <a:gd name="T9" fmla="*/ 2147483647 h 192"/>
                <a:gd name="T10" fmla="*/ 2147483647 w 144"/>
                <a:gd name="T11" fmla="*/ 2147483647 h 192"/>
                <a:gd name="T12" fmla="*/ 2147483647 w 144"/>
                <a:gd name="T13" fmla="*/ 2147483647 h 192"/>
                <a:gd name="T14" fmla="*/ 2147483647 w 144"/>
                <a:gd name="T15" fmla="*/ 2147483647 h 192"/>
                <a:gd name="T16" fmla="*/ 2147483647 w 144"/>
                <a:gd name="T17" fmla="*/ 2147483647 h 192"/>
                <a:gd name="T18" fmla="*/ 2147483647 w 144"/>
                <a:gd name="T19" fmla="*/ 2147483647 h 192"/>
                <a:gd name="T20" fmla="*/ 2147483647 w 144"/>
                <a:gd name="T21" fmla="*/ 2147483647 h 192"/>
                <a:gd name="T22" fmla="*/ 2147483647 w 144"/>
                <a:gd name="T23" fmla="*/ 2147483647 h 192"/>
                <a:gd name="T24" fmla="*/ 2147483647 w 144"/>
                <a:gd name="T25" fmla="*/ 2147483647 h 192"/>
                <a:gd name="T26" fmla="*/ 2147483647 w 144"/>
                <a:gd name="T27" fmla="*/ 2147483647 h 192"/>
                <a:gd name="T28" fmla="*/ 2147483647 w 144"/>
                <a:gd name="T29" fmla="*/ 2147483647 h 192"/>
                <a:gd name="T30" fmla="*/ 2147483647 w 144"/>
                <a:gd name="T31" fmla="*/ 2147483647 h 192"/>
                <a:gd name="T32" fmla="*/ 2147483647 w 144"/>
                <a:gd name="T33" fmla="*/ 2147483647 h 192"/>
                <a:gd name="T34" fmla="*/ 2147483647 w 144"/>
                <a:gd name="T35" fmla="*/ 2147483647 h 192"/>
                <a:gd name="T36" fmla="*/ 2147483647 w 144"/>
                <a:gd name="T37" fmla="*/ 2147483647 h 192"/>
                <a:gd name="T38" fmla="*/ 2147483647 w 144"/>
                <a:gd name="T39" fmla="*/ 2147483647 h 192"/>
                <a:gd name="T40" fmla="*/ 2147483647 w 144"/>
                <a:gd name="T41" fmla="*/ 2147483647 h 192"/>
                <a:gd name="T42" fmla="*/ 2147483647 w 144"/>
                <a:gd name="T43" fmla="*/ 2147483647 h 192"/>
                <a:gd name="T44" fmla="*/ 2147483647 w 144"/>
                <a:gd name="T45" fmla="*/ 2147483647 h 192"/>
                <a:gd name="T46" fmla="*/ 2147483647 w 144"/>
                <a:gd name="T47" fmla="*/ 2147483647 h 192"/>
                <a:gd name="T48" fmla="*/ 2147483647 w 144"/>
                <a:gd name="T49" fmla="*/ 2147483647 h 192"/>
                <a:gd name="T50" fmla="*/ 2147483647 w 144"/>
                <a:gd name="T51" fmla="*/ 2147483647 h 192"/>
                <a:gd name="T52" fmla="*/ 2147483647 w 144"/>
                <a:gd name="T53" fmla="*/ 2147483647 h 192"/>
                <a:gd name="T54" fmla="*/ 2147483647 w 144"/>
                <a:gd name="T55" fmla="*/ 2147483647 h 192"/>
                <a:gd name="T56" fmla="*/ 2147483647 w 144"/>
                <a:gd name="T57" fmla="*/ 2147483647 h 192"/>
                <a:gd name="T58" fmla="*/ 0 w 144"/>
                <a:gd name="T59" fmla="*/ 2147483647 h 192"/>
                <a:gd name="T60" fmla="*/ 0 w 144"/>
                <a:gd name="T61" fmla="*/ 2147483647 h 192"/>
                <a:gd name="T62" fmla="*/ 2147483647 w 144"/>
                <a:gd name="T63" fmla="*/ 2147483647 h 192"/>
                <a:gd name="T64" fmla="*/ 2147483647 w 144"/>
                <a:gd name="T65" fmla="*/ 2147483647 h 192"/>
                <a:gd name="T66" fmla="*/ 2147483647 w 144"/>
                <a:gd name="T67" fmla="*/ 2147483647 h 192"/>
                <a:gd name="T68" fmla="*/ 2147483647 w 144"/>
                <a:gd name="T69" fmla="*/ 2147483647 h 192"/>
                <a:gd name="T70" fmla="*/ 2147483647 w 144"/>
                <a:gd name="T71" fmla="*/ 2147483647 h 192"/>
                <a:gd name="T72" fmla="*/ 2147483647 w 144"/>
                <a:gd name="T73" fmla="*/ 2147483647 h 192"/>
                <a:gd name="T74" fmla="*/ 2147483647 w 144"/>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92"/>
                <a:gd name="T116" fmla="*/ 144 w 144"/>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92">
                  <a:moveTo>
                    <a:pt x="72" y="0"/>
                  </a:moveTo>
                  <a:cubicBezTo>
                    <a:pt x="78" y="7"/>
                    <a:pt x="84" y="7"/>
                    <a:pt x="89" y="13"/>
                  </a:cubicBezTo>
                  <a:cubicBezTo>
                    <a:pt x="89" y="13"/>
                    <a:pt x="95" y="13"/>
                    <a:pt x="95" y="13"/>
                  </a:cubicBezTo>
                  <a:cubicBezTo>
                    <a:pt x="100" y="19"/>
                    <a:pt x="100" y="19"/>
                    <a:pt x="106" y="25"/>
                  </a:cubicBezTo>
                  <a:cubicBezTo>
                    <a:pt x="106" y="25"/>
                    <a:pt x="111" y="25"/>
                    <a:pt x="111" y="25"/>
                  </a:cubicBezTo>
                  <a:cubicBezTo>
                    <a:pt x="122" y="31"/>
                    <a:pt x="128" y="38"/>
                    <a:pt x="139" y="44"/>
                  </a:cubicBezTo>
                  <a:cubicBezTo>
                    <a:pt x="139" y="50"/>
                    <a:pt x="144" y="50"/>
                    <a:pt x="144" y="50"/>
                  </a:cubicBezTo>
                  <a:cubicBezTo>
                    <a:pt x="144" y="56"/>
                    <a:pt x="139" y="69"/>
                    <a:pt x="139" y="69"/>
                  </a:cubicBezTo>
                  <a:cubicBezTo>
                    <a:pt x="133" y="69"/>
                    <a:pt x="133" y="75"/>
                    <a:pt x="133" y="75"/>
                  </a:cubicBezTo>
                  <a:cubicBezTo>
                    <a:pt x="128" y="69"/>
                    <a:pt x="128" y="56"/>
                    <a:pt x="128" y="56"/>
                  </a:cubicBezTo>
                  <a:cubicBezTo>
                    <a:pt x="122" y="50"/>
                    <a:pt x="106" y="38"/>
                    <a:pt x="100" y="38"/>
                  </a:cubicBezTo>
                  <a:cubicBezTo>
                    <a:pt x="95" y="38"/>
                    <a:pt x="78" y="75"/>
                    <a:pt x="78" y="81"/>
                  </a:cubicBezTo>
                  <a:cubicBezTo>
                    <a:pt x="78" y="87"/>
                    <a:pt x="89" y="100"/>
                    <a:pt x="95" y="100"/>
                  </a:cubicBezTo>
                  <a:cubicBezTo>
                    <a:pt x="95" y="93"/>
                    <a:pt x="106" y="87"/>
                    <a:pt x="111" y="93"/>
                  </a:cubicBezTo>
                  <a:cubicBezTo>
                    <a:pt x="111" y="100"/>
                    <a:pt x="95" y="124"/>
                    <a:pt x="89" y="124"/>
                  </a:cubicBezTo>
                  <a:cubicBezTo>
                    <a:pt x="78" y="131"/>
                    <a:pt x="84" y="118"/>
                    <a:pt x="84" y="112"/>
                  </a:cubicBezTo>
                  <a:cubicBezTo>
                    <a:pt x="84" y="106"/>
                    <a:pt x="72" y="100"/>
                    <a:pt x="72" y="100"/>
                  </a:cubicBezTo>
                  <a:cubicBezTo>
                    <a:pt x="67" y="100"/>
                    <a:pt x="67" y="100"/>
                    <a:pt x="67" y="100"/>
                  </a:cubicBezTo>
                  <a:cubicBezTo>
                    <a:pt x="56" y="106"/>
                    <a:pt x="56" y="118"/>
                    <a:pt x="50" y="131"/>
                  </a:cubicBezTo>
                  <a:cubicBezTo>
                    <a:pt x="45" y="131"/>
                    <a:pt x="45" y="137"/>
                    <a:pt x="39" y="143"/>
                  </a:cubicBezTo>
                  <a:cubicBezTo>
                    <a:pt x="39" y="143"/>
                    <a:pt x="39" y="143"/>
                    <a:pt x="45" y="143"/>
                  </a:cubicBezTo>
                  <a:cubicBezTo>
                    <a:pt x="45" y="149"/>
                    <a:pt x="50" y="149"/>
                    <a:pt x="56" y="155"/>
                  </a:cubicBezTo>
                  <a:cubicBezTo>
                    <a:pt x="61" y="162"/>
                    <a:pt x="72" y="168"/>
                    <a:pt x="78" y="174"/>
                  </a:cubicBezTo>
                  <a:cubicBezTo>
                    <a:pt x="84" y="174"/>
                    <a:pt x="95" y="168"/>
                    <a:pt x="95" y="174"/>
                  </a:cubicBezTo>
                  <a:cubicBezTo>
                    <a:pt x="100" y="174"/>
                    <a:pt x="100" y="180"/>
                    <a:pt x="95" y="186"/>
                  </a:cubicBezTo>
                  <a:cubicBezTo>
                    <a:pt x="95" y="186"/>
                    <a:pt x="89" y="192"/>
                    <a:pt x="89" y="192"/>
                  </a:cubicBezTo>
                  <a:cubicBezTo>
                    <a:pt x="84" y="192"/>
                    <a:pt x="56" y="174"/>
                    <a:pt x="50" y="168"/>
                  </a:cubicBezTo>
                  <a:cubicBezTo>
                    <a:pt x="50" y="168"/>
                    <a:pt x="45" y="168"/>
                    <a:pt x="39" y="162"/>
                  </a:cubicBezTo>
                  <a:cubicBezTo>
                    <a:pt x="34" y="155"/>
                    <a:pt x="28" y="155"/>
                    <a:pt x="23" y="149"/>
                  </a:cubicBezTo>
                  <a:cubicBezTo>
                    <a:pt x="17" y="143"/>
                    <a:pt x="6" y="143"/>
                    <a:pt x="0" y="137"/>
                  </a:cubicBezTo>
                  <a:cubicBezTo>
                    <a:pt x="0" y="131"/>
                    <a:pt x="0" y="131"/>
                    <a:pt x="0" y="131"/>
                  </a:cubicBezTo>
                  <a:cubicBezTo>
                    <a:pt x="0" y="124"/>
                    <a:pt x="6" y="124"/>
                    <a:pt x="12" y="124"/>
                  </a:cubicBezTo>
                  <a:cubicBezTo>
                    <a:pt x="12" y="124"/>
                    <a:pt x="17" y="124"/>
                    <a:pt x="23" y="118"/>
                  </a:cubicBezTo>
                  <a:cubicBezTo>
                    <a:pt x="23" y="118"/>
                    <a:pt x="23" y="112"/>
                    <a:pt x="28" y="106"/>
                  </a:cubicBezTo>
                  <a:cubicBezTo>
                    <a:pt x="34" y="100"/>
                    <a:pt x="39" y="87"/>
                    <a:pt x="45" y="81"/>
                  </a:cubicBezTo>
                  <a:cubicBezTo>
                    <a:pt x="50" y="69"/>
                    <a:pt x="61" y="50"/>
                    <a:pt x="72" y="38"/>
                  </a:cubicBezTo>
                  <a:cubicBezTo>
                    <a:pt x="72" y="31"/>
                    <a:pt x="78" y="25"/>
                    <a:pt x="78" y="19"/>
                  </a:cubicBezTo>
                  <a:cubicBezTo>
                    <a:pt x="72" y="13"/>
                    <a:pt x="67" y="13"/>
                    <a:pt x="7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1" name="Freeform 133"/>
            <p:cNvSpPr>
              <a:spLocks/>
            </p:cNvSpPr>
            <p:nvPr/>
          </p:nvSpPr>
          <p:spPr bwMode="auto">
            <a:xfrm>
              <a:off x="5969000" y="4724401"/>
              <a:ext cx="88900"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0 h 1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
                <a:gd name="T85" fmla="*/ 0 h 176"/>
                <a:gd name="T86" fmla="*/ 144 w 144"/>
                <a:gd name="T87" fmla="*/ 176 h 1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 h="176">
                  <a:moveTo>
                    <a:pt x="51" y="0"/>
                  </a:moveTo>
                  <a:cubicBezTo>
                    <a:pt x="51" y="0"/>
                    <a:pt x="57" y="0"/>
                    <a:pt x="57" y="7"/>
                  </a:cubicBezTo>
                  <a:cubicBezTo>
                    <a:pt x="63" y="7"/>
                    <a:pt x="76" y="26"/>
                    <a:pt x="69" y="32"/>
                  </a:cubicBezTo>
                  <a:cubicBezTo>
                    <a:pt x="63" y="38"/>
                    <a:pt x="57" y="32"/>
                    <a:pt x="51" y="26"/>
                  </a:cubicBezTo>
                  <a:cubicBezTo>
                    <a:pt x="38" y="26"/>
                    <a:pt x="26" y="32"/>
                    <a:pt x="19" y="44"/>
                  </a:cubicBezTo>
                  <a:cubicBezTo>
                    <a:pt x="19" y="51"/>
                    <a:pt x="26" y="63"/>
                    <a:pt x="26" y="63"/>
                  </a:cubicBezTo>
                  <a:cubicBezTo>
                    <a:pt x="38" y="76"/>
                    <a:pt x="51" y="76"/>
                    <a:pt x="57" y="70"/>
                  </a:cubicBezTo>
                  <a:cubicBezTo>
                    <a:pt x="63" y="70"/>
                    <a:pt x="69" y="63"/>
                    <a:pt x="76" y="63"/>
                  </a:cubicBezTo>
                  <a:cubicBezTo>
                    <a:pt x="88" y="57"/>
                    <a:pt x="94" y="63"/>
                    <a:pt x="107" y="63"/>
                  </a:cubicBezTo>
                  <a:cubicBezTo>
                    <a:pt x="126" y="76"/>
                    <a:pt x="144" y="88"/>
                    <a:pt x="138" y="114"/>
                  </a:cubicBezTo>
                  <a:cubicBezTo>
                    <a:pt x="138" y="126"/>
                    <a:pt x="138" y="132"/>
                    <a:pt x="132" y="145"/>
                  </a:cubicBezTo>
                  <a:cubicBezTo>
                    <a:pt x="126" y="151"/>
                    <a:pt x="113" y="158"/>
                    <a:pt x="101" y="164"/>
                  </a:cubicBezTo>
                  <a:cubicBezTo>
                    <a:pt x="94" y="164"/>
                    <a:pt x="94" y="164"/>
                    <a:pt x="88" y="164"/>
                  </a:cubicBezTo>
                  <a:cubicBezTo>
                    <a:pt x="82" y="164"/>
                    <a:pt x="88" y="176"/>
                    <a:pt x="76" y="176"/>
                  </a:cubicBezTo>
                  <a:cubicBezTo>
                    <a:pt x="69" y="176"/>
                    <a:pt x="51" y="151"/>
                    <a:pt x="51" y="145"/>
                  </a:cubicBezTo>
                  <a:cubicBezTo>
                    <a:pt x="51" y="120"/>
                    <a:pt x="76" y="139"/>
                    <a:pt x="82" y="145"/>
                  </a:cubicBezTo>
                  <a:cubicBezTo>
                    <a:pt x="88" y="145"/>
                    <a:pt x="94" y="145"/>
                    <a:pt x="101" y="145"/>
                  </a:cubicBezTo>
                  <a:cubicBezTo>
                    <a:pt x="101" y="145"/>
                    <a:pt x="107" y="145"/>
                    <a:pt x="107" y="139"/>
                  </a:cubicBezTo>
                  <a:cubicBezTo>
                    <a:pt x="113" y="139"/>
                    <a:pt x="126" y="126"/>
                    <a:pt x="126" y="120"/>
                  </a:cubicBezTo>
                  <a:cubicBezTo>
                    <a:pt x="126" y="114"/>
                    <a:pt x="119" y="107"/>
                    <a:pt x="119" y="107"/>
                  </a:cubicBezTo>
                  <a:cubicBezTo>
                    <a:pt x="119" y="101"/>
                    <a:pt x="113" y="95"/>
                    <a:pt x="107" y="95"/>
                  </a:cubicBezTo>
                  <a:cubicBezTo>
                    <a:pt x="94" y="88"/>
                    <a:pt x="82" y="95"/>
                    <a:pt x="76" y="101"/>
                  </a:cubicBezTo>
                  <a:cubicBezTo>
                    <a:pt x="69" y="101"/>
                    <a:pt x="57" y="101"/>
                    <a:pt x="51" y="107"/>
                  </a:cubicBezTo>
                  <a:cubicBezTo>
                    <a:pt x="44" y="107"/>
                    <a:pt x="32" y="101"/>
                    <a:pt x="26" y="95"/>
                  </a:cubicBezTo>
                  <a:cubicBezTo>
                    <a:pt x="7" y="82"/>
                    <a:pt x="0" y="51"/>
                    <a:pt x="13" y="32"/>
                  </a:cubicBezTo>
                  <a:cubicBezTo>
                    <a:pt x="13" y="26"/>
                    <a:pt x="19" y="19"/>
                    <a:pt x="32" y="19"/>
                  </a:cubicBezTo>
                  <a:cubicBezTo>
                    <a:pt x="32" y="13"/>
                    <a:pt x="38" y="13"/>
                    <a:pt x="38" y="13"/>
                  </a:cubicBezTo>
                  <a:cubicBezTo>
                    <a:pt x="44" y="7"/>
                    <a:pt x="44" y="7"/>
                    <a:pt x="51"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2" name="Freeform 134"/>
            <p:cNvSpPr>
              <a:spLocks/>
            </p:cNvSpPr>
            <p:nvPr/>
          </p:nvSpPr>
          <p:spPr bwMode="auto">
            <a:xfrm>
              <a:off x="6697663" y="4745038"/>
              <a:ext cx="109538" cy="123825"/>
            </a:xfrm>
            <a:custGeom>
              <a:avLst/>
              <a:gdLst>
                <a:gd name="T0" fmla="*/ 2147483647 w 176"/>
                <a:gd name="T1" fmla="*/ 0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2147483647 h 192"/>
                <a:gd name="T22" fmla="*/ 2147483647 w 176"/>
                <a:gd name="T23" fmla="*/ 2147483647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2147483647 w 176"/>
                <a:gd name="T39" fmla="*/ 2147483647 h 192"/>
                <a:gd name="T40" fmla="*/ 2147483647 w 176"/>
                <a:gd name="T41" fmla="*/ 2147483647 h 192"/>
                <a:gd name="T42" fmla="*/ 2147483647 w 176"/>
                <a:gd name="T43" fmla="*/ 2147483647 h 192"/>
                <a:gd name="T44" fmla="*/ 2147483647 w 176"/>
                <a:gd name="T45" fmla="*/ 2147483647 h 192"/>
                <a:gd name="T46" fmla="*/ 2147483647 w 176"/>
                <a:gd name="T47" fmla="*/ 2147483647 h 192"/>
                <a:gd name="T48" fmla="*/ 2147483647 w 176"/>
                <a:gd name="T49" fmla="*/ 2147483647 h 192"/>
                <a:gd name="T50" fmla="*/ 2147483647 w 176"/>
                <a:gd name="T51" fmla="*/ 2147483647 h 192"/>
                <a:gd name="T52" fmla="*/ 2147483647 w 176"/>
                <a:gd name="T53" fmla="*/ 2147483647 h 192"/>
                <a:gd name="T54" fmla="*/ 2147483647 w 176"/>
                <a:gd name="T55" fmla="*/ 2147483647 h 192"/>
                <a:gd name="T56" fmla="*/ 2147483647 w 176"/>
                <a:gd name="T57" fmla="*/ 2147483647 h 192"/>
                <a:gd name="T58" fmla="*/ 2147483647 w 176"/>
                <a:gd name="T59" fmla="*/ 2147483647 h 192"/>
                <a:gd name="T60" fmla="*/ 2147483647 w 176"/>
                <a:gd name="T61" fmla="*/ 2147483647 h 192"/>
                <a:gd name="T62" fmla="*/ 0 w 176"/>
                <a:gd name="T63" fmla="*/ 2147483647 h 192"/>
                <a:gd name="T64" fmla="*/ 2147483647 w 176"/>
                <a:gd name="T65" fmla="*/ 2147483647 h 192"/>
                <a:gd name="T66" fmla="*/ 2147483647 w 176"/>
                <a:gd name="T67" fmla="*/ 2147483647 h 192"/>
                <a:gd name="T68" fmla="*/ 2147483647 w 176"/>
                <a:gd name="T69" fmla="*/ 2147483647 h 192"/>
                <a:gd name="T70" fmla="*/ 2147483647 w 176"/>
                <a:gd name="T71" fmla="*/ 2147483647 h 192"/>
                <a:gd name="T72" fmla="*/ 2147483647 w 176"/>
                <a:gd name="T73" fmla="*/ 2147483647 h 192"/>
                <a:gd name="T74" fmla="*/ 2147483647 w 176"/>
                <a:gd name="T75" fmla="*/ 2147483647 h 192"/>
                <a:gd name="T76" fmla="*/ 2147483647 w 176"/>
                <a:gd name="T77" fmla="*/ 2147483647 h 192"/>
                <a:gd name="T78" fmla="*/ 2147483647 w 176"/>
                <a:gd name="T79" fmla="*/ 2147483647 h 192"/>
                <a:gd name="T80" fmla="*/ 2147483647 w 176"/>
                <a:gd name="T81" fmla="*/ 0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92"/>
                <a:gd name="T125" fmla="*/ 176 w 176"/>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92">
                  <a:moveTo>
                    <a:pt x="94" y="0"/>
                  </a:moveTo>
                  <a:cubicBezTo>
                    <a:pt x="100" y="7"/>
                    <a:pt x="106" y="7"/>
                    <a:pt x="112" y="13"/>
                  </a:cubicBezTo>
                  <a:cubicBezTo>
                    <a:pt x="112" y="19"/>
                    <a:pt x="130" y="25"/>
                    <a:pt x="130" y="31"/>
                  </a:cubicBezTo>
                  <a:cubicBezTo>
                    <a:pt x="130" y="38"/>
                    <a:pt x="130" y="38"/>
                    <a:pt x="130" y="38"/>
                  </a:cubicBezTo>
                  <a:cubicBezTo>
                    <a:pt x="130" y="44"/>
                    <a:pt x="124" y="38"/>
                    <a:pt x="118" y="44"/>
                  </a:cubicBezTo>
                  <a:cubicBezTo>
                    <a:pt x="118" y="44"/>
                    <a:pt x="106" y="75"/>
                    <a:pt x="112" y="81"/>
                  </a:cubicBezTo>
                  <a:cubicBezTo>
                    <a:pt x="112" y="81"/>
                    <a:pt x="112" y="81"/>
                    <a:pt x="112" y="81"/>
                  </a:cubicBezTo>
                  <a:cubicBezTo>
                    <a:pt x="118" y="75"/>
                    <a:pt x="141" y="69"/>
                    <a:pt x="141" y="62"/>
                  </a:cubicBezTo>
                  <a:cubicBezTo>
                    <a:pt x="147" y="62"/>
                    <a:pt x="141" y="56"/>
                    <a:pt x="141" y="50"/>
                  </a:cubicBezTo>
                  <a:cubicBezTo>
                    <a:pt x="147" y="44"/>
                    <a:pt x="165" y="62"/>
                    <a:pt x="165" y="69"/>
                  </a:cubicBezTo>
                  <a:cubicBezTo>
                    <a:pt x="171" y="69"/>
                    <a:pt x="176" y="69"/>
                    <a:pt x="176" y="81"/>
                  </a:cubicBezTo>
                  <a:cubicBezTo>
                    <a:pt x="176" y="81"/>
                    <a:pt x="171" y="81"/>
                    <a:pt x="171" y="81"/>
                  </a:cubicBezTo>
                  <a:cubicBezTo>
                    <a:pt x="165" y="81"/>
                    <a:pt x="159" y="75"/>
                    <a:pt x="153" y="81"/>
                  </a:cubicBezTo>
                  <a:cubicBezTo>
                    <a:pt x="153" y="81"/>
                    <a:pt x="147" y="81"/>
                    <a:pt x="147" y="81"/>
                  </a:cubicBezTo>
                  <a:cubicBezTo>
                    <a:pt x="135" y="87"/>
                    <a:pt x="130" y="87"/>
                    <a:pt x="124" y="93"/>
                  </a:cubicBezTo>
                  <a:cubicBezTo>
                    <a:pt x="118" y="93"/>
                    <a:pt x="106" y="93"/>
                    <a:pt x="100" y="106"/>
                  </a:cubicBezTo>
                  <a:cubicBezTo>
                    <a:pt x="94" y="112"/>
                    <a:pt x="94" y="118"/>
                    <a:pt x="94" y="131"/>
                  </a:cubicBezTo>
                  <a:cubicBezTo>
                    <a:pt x="88" y="143"/>
                    <a:pt x="88" y="155"/>
                    <a:pt x="83" y="168"/>
                  </a:cubicBezTo>
                  <a:cubicBezTo>
                    <a:pt x="83" y="168"/>
                    <a:pt x="83" y="174"/>
                    <a:pt x="83" y="174"/>
                  </a:cubicBezTo>
                  <a:cubicBezTo>
                    <a:pt x="83" y="180"/>
                    <a:pt x="88" y="180"/>
                    <a:pt x="88" y="186"/>
                  </a:cubicBezTo>
                  <a:cubicBezTo>
                    <a:pt x="88" y="186"/>
                    <a:pt x="88" y="192"/>
                    <a:pt x="83" y="192"/>
                  </a:cubicBezTo>
                  <a:cubicBezTo>
                    <a:pt x="77" y="192"/>
                    <a:pt x="71" y="186"/>
                    <a:pt x="71" y="180"/>
                  </a:cubicBezTo>
                  <a:cubicBezTo>
                    <a:pt x="65" y="180"/>
                    <a:pt x="47" y="162"/>
                    <a:pt x="47" y="162"/>
                  </a:cubicBezTo>
                  <a:cubicBezTo>
                    <a:pt x="47" y="162"/>
                    <a:pt x="47" y="155"/>
                    <a:pt x="47" y="155"/>
                  </a:cubicBezTo>
                  <a:cubicBezTo>
                    <a:pt x="53" y="149"/>
                    <a:pt x="59" y="149"/>
                    <a:pt x="59" y="149"/>
                  </a:cubicBezTo>
                  <a:cubicBezTo>
                    <a:pt x="65" y="143"/>
                    <a:pt x="65" y="131"/>
                    <a:pt x="65" y="124"/>
                  </a:cubicBezTo>
                  <a:cubicBezTo>
                    <a:pt x="65" y="124"/>
                    <a:pt x="71" y="118"/>
                    <a:pt x="71" y="118"/>
                  </a:cubicBezTo>
                  <a:cubicBezTo>
                    <a:pt x="65" y="118"/>
                    <a:pt x="65" y="118"/>
                    <a:pt x="65" y="118"/>
                  </a:cubicBezTo>
                  <a:cubicBezTo>
                    <a:pt x="59" y="118"/>
                    <a:pt x="42" y="124"/>
                    <a:pt x="36" y="131"/>
                  </a:cubicBezTo>
                  <a:cubicBezTo>
                    <a:pt x="36" y="131"/>
                    <a:pt x="36" y="143"/>
                    <a:pt x="30" y="143"/>
                  </a:cubicBezTo>
                  <a:cubicBezTo>
                    <a:pt x="24" y="143"/>
                    <a:pt x="18" y="137"/>
                    <a:pt x="18" y="131"/>
                  </a:cubicBezTo>
                  <a:cubicBezTo>
                    <a:pt x="12" y="131"/>
                    <a:pt x="0" y="124"/>
                    <a:pt x="0" y="118"/>
                  </a:cubicBezTo>
                  <a:cubicBezTo>
                    <a:pt x="0" y="112"/>
                    <a:pt x="18" y="118"/>
                    <a:pt x="24" y="118"/>
                  </a:cubicBezTo>
                  <a:cubicBezTo>
                    <a:pt x="36" y="112"/>
                    <a:pt x="71" y="100"/>
                    <a:pt x="77" y="93"/>
                  </a:cubicBezTo>
                  <a:cubicBezTo>
                    <a:pt x="77" y="87"/>
                    <a:pt x="83" y="75"/>
                    <a:pt x="83" y="69"/>
                  </a:cubicBezTo>
                  <a:cubicBezTo>
                    <a:pt x="83" y="62"/>
                    <a:pt x="83" y="62"/>
                    <a:pt x="83" y="56"/>
                  </a:cubicBezTo>
                  <a:cubicBezTo>
                    <a:pt x="88" y="56"/>
                    <a:pt x="88" y="50"/>
                    <a:pt x="88" y="50"/>
                  </a:cubicBezTo>
                  <a:cubicBezTo>
                    <a:pt x="88" y="44"/>
                    <a:pt x="88" y="44"/>
                    <a:pt x="88" y="38"/>
                  </a:cubicBezTo>
                  <a:cubicBezTo>
                    <a:pt x="88" y="38"/>
                    <a:pt x="94" y="31"/>
                    <a:pt x="94" y="25"/>
                  </a:cubicBezTo>
                  <a:cubicBezTo>
                    <a:pt x="94" y="19"/>
                    <a:pt x="83" y="13"/>
                    <a:pt x="88" y="7"/>
                  </a:cubicBezTo>
                  <a:cubicBezTo>
                    <a:pt x="88" y="7"/>
                    <a:pt x="94" y="7"/>
                    <a:pt x="9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3" name="Freeform 135"/>
            <p:cNvSpPr>
              <a:spLocks/>
            </p:cNvSpPr>
            <p:nvPr/>
          </p:nvSpPr>
          <p:spPr bwMode="auto">
            <a:xfrm>
              <a:off x="6748463" y="4806951"/>
              <a:ext cx="88900"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0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44"/>
                <a:gd name="T62" fmla="*/ 144 w 144"/>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44">
                  <a:moveTo>
                    <a:pt x="104" y="0"/>
                  </a:moveTo>
                  <a:cubicBezTo>
                    <a:pt x="116" y="0"/>
                    <a:pt x="127" y="13"/>
                    <a:pt x="133" y="26"/>
                  </a:cubicBezTo>
                  <a:cubicBezTo>
                    <a:pt x="133" y="26"/>
                    <a:pt x="139" y="32"/>
                    <a:pt x="139" y="32"/>
                  </a:cubicBezTo>
                  <a:cubicBezTo>
                    <a:pt x="139" y="38"/>
                    <a:pt x="139" y="38"/>
                    <a:pt x="144" y="38"/>
                  </a:cubicBezTo>
                  <a:cubicBezTo>
                    <a:pt x="139" y="44"/>
                    <a:pt x="133" y="38"/>
                    <a:pt x="127" y="44"/>
                  </a:cubicBezTo>
                  <a:cubicBezTo>
                    <a:pt x="121" y="44"/>
                    <a:pt x="116" y="44"/>
                    <a:pt x="116" y="51"/>
                  </a:cubicBezTo>
                  <a:cubicBezTo>
                    <a:pt x="98" y="63"/>
                    <a:pt x="87" y="82"/>
                    <a:pt x="70" y="94"/>
                  </a:cubicBezTo>
                  <a:cubicBezTo>
                    <a:pt x="64" y="107"/>
                    <a:pt x="47" y="113"/>
                    <a:pt x="41" y="126"/>
                  </a:cubicBezTo>
                  <a:cubicBezTo>
                    <a:pt x="41" y="126"/>
                    <a:pt x="47" y="132"/>
                    <a:pt x="41" y="138"/>
                  </a:cubicBezTo>
                  <a:cubicBezTo>
                    <a:pt x="41" y="138"/>
                    <a:pt x="41" y="138"/>
                    <a:pt x="41" y="138"/>
                  </a:cubicBezTo>
                  <a:cubicBezTo>
                    <a:pt x="29" y="144"/>
                    <a:pt x="24" y="132"/>
                    <a:pt x="18" y="126"/>
                  </a:cubicBezTo>
                  <a:cubicBezTo>
                    <a:pt x="18" y="119"/>
                    <a:pt x="6" y="113"/>
                    <a:pt x="6" y="113"/>
                  </a:cubicBezTo>
                  <a:cubicBezTo>
                    <a:pt x="0" y="107"/>
                    <a:pt x="6" y="94"/>
                    <a:pt x="12" y="101"/>
                  </a:cubicBezTo>
                  <a:cubicBezTo>
                    <a:pt x="18" y="101"/>
                    <a:pt x="18" y="101"/>
                    <a:pt x="24" y="101"/>
                  </a:cubicBezTo>
                  <a:cubicBezTo>
                    <a:pt x="29" y="94"/>
                    <a:pt x="41" y="82"/>
                    <a:pt x="47" y="76"/>
                  </a:cubicBezTo>
                  <a:cubicBezTo>
                    <a:pt x="47" y="69"/>
                    <a:pt x="52" y="69"/>
                    <a:pt x="58" y="63"/>
                  </a:cubicBezTo>
                  <a:cubicBezTo>
                    <a:pt x="58" y="63"/>
                    <a:pt x="64" y="57"/>
                    <a:pt x="64" y="57"/>
                  </a:cubicBezTo>
                  <a:cubicBezTo>
                    <a:pt x="70" y="44"/>
                    <a:pt x="81" y="38"/>
                    <a:pt x="87" y="32"/>
                  </a:cubicBezTo>
                  <a:cubicBezTo>
                    <a:pt x="93" y="26"/>
                    <a:pt x="98" y="26"/>
                    <a:pt x="98" y="19"/>
                  </a:cubicBezTo>
                  <a:cubicBezTo>
                    <a:pt x="104" y="13"/>
                    <a:pt x="98" y="7"/>
                    <a:pt x="10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4" name="Freeform 136"/>
            <p:cNvSpPr>
              <a:spLocks noEditPoints="1"/>
            </p:cNvSpPr>
            <p:nvPr/>
          </p:nvSpPr>
          <p:spPr bwMode="auto">
            <a:xfrm>
              <a:off x="5908675" y="4786313"/>
              <a:ext cx="90488"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0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44"/>
                <a:gd name="T71" fmla="*/ 144 w 14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44">
                  <a:moveTo>
                    <a:pt x="41" y="0"/>
                  </a:moveTo>
                  <a:cubicBezTo>
                    <a:pt x="58" y="0"/>
                    <a:pt x="75" y="0"/>
                    <a:pt x="93" y="12"/>
                  </a:cubicBezTo>
                  <a:cubicBezTo>
                    <a:pt x="104" y="18"/>
                    <a:pt x="121" y="29"/>
                    <a:pt x="127" y="47"/>
                  </a:cubicBezTo>
                  <a:cubicBezTo>
                    <a:pt x="133" y="52"/>
                    <a:pt x="133" y="58"/>
                    <a:pt x="139" y="64"/>
                  </a:cubicBezTo>
                  <a:cubicBezTo>
                    <a:pt x="139" y="70"/>
                    <a:pt x="139" y="75"/>
                    <a:pt x="139" y="81"/>
                  </a:cubicBezTo>
                  <a:cubicBezTo>
                    <a:pt x="144" y="104"/>
                    <a:pt x="133" y="121"/>
                    <a:pt x="116" y="133"/>
                  </a:cubicBezTo>
                  <a:cubicBezTo>
                    <a:pt x="104" y="139"/>
                    <a:pt x="93" y="144"/>
                    <a:pt x="75" y="139"/>
                  </a:cubicBezTo>
                  <a:cubicBezTo>
                    <a:pt x="70" y="139"/>
                    <a:pt x="70" y="139"/>
                    <a:pt x="64" y="133"/>
                  </a:cubicBezTo>
                  <a:cubicBezTo>
                    <a:pt x="64" y="133"/>
                    <a:pt x="58" y="133"/>
                    <a:pt x="58" y="133"/>
                  </a:cubicBezTo>
                  <a:cubicBezTo>
                    <a:pt x="52" y="133"/>
                    <a:pt x="52" y="127"/>
                    <a:pt x="47" y="127"/>
                  </a:cubicBezTo>
                  <a:cubicBezTo>
                    <a:pt x="41" y="121"/>
                    <a:pt x="35" y="121"/>
                    <a:pt x="29" y="116"/>
                  </a:cubicBezTo>
                  <a:cubicBezTo>
                    <a:pt x="24" y="110"/>
                    <a:pt x="24" y="104"/>
                    <a:pt x="18" y="98"/>
                  </a:cubicBezTo>
                  <a:cubicBezTo>
                    <a:pt x="18" y="93"/>
                    <a:pt x="12" y="87"/>
                    <a:pt x="6" y="81"/>
                  </a:cubicBezTo>
                  <a:cubicBezTo>
                    <a:pt x="0" y="58"/>
                    <a:pt x="0" y="35"/>
                    <a:pt x="18" y="18"/>
                  </a:cubicBezTo>
                  <a:cubicBezTo>
                    <a:pt x="24" y="6"/>
                    <a:pt x="35" y="6"/>
                    <a:pt x="41" y="0"/>
                  </a:cubicBezTo>
                  <a:close/>
                  <a:moveTo>
                    <a:pt x="41" y="18"/>
                  </a:moveTo>
                  <a:cubicBezTo>
                    <a:pt x="35" y="24"/>
                    <a:pt x="24" y="24"/>
                    <a:pt x="24" y="35"/>
                  </a:cubicBezTo>
                  <a:cubicBezTo>
                    <a:pt x="18" y="41"/>
                    <a:pt x="24" y="47"/>
                    <a:pt x="24" y="52"/>
                  </a:cubicBezTo>
                  <a:cubicBezTo>
                    <a:pt x="29" y="75"/>
                    <a:pt x="47" y="93"/>
                    <a:pt x="70" y="110"/>
                  </a:cubicBezTo>
                  <a:cubicBezTo>
                    <a:pt x="75" y="110"/>
                    <a:pt x="81" y="110"/>
                    <a:pt x="81" y="116"/>
                  </a:cubicBezTo>
                  <a:cubicBezTo>
                    <a:pt x="93" y="116"/>
                    <a:pt x="104" y="121"/>
                    <a:pt x="110" y="116"/>
                  </a:cubicBezTo>
                  <a:cubicBezTo>
                    <a:pt x="139" y="98"/>
                    <a:pt x="98" y="52"/>
                    <a:pt x="81" y="35"/>
                  </a:cubicBezTo>
                  <a:cubicBezTo>
                    <a:pt x="70" y="29"/>
                    <a:pt x="52" y="24"/>
                    <a:pt x="4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5" name="Freeform 137"/>
            <p:cNvSpPr>
              <a:spLocks/>
            </p:cNvSpPr>
            <p:nvPr/>
          </p:nvSpPr>
          <p:spPr bwMode="auto">
            <a:xfrm>
              <a:off x="6788150" y="4857751"/>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0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0 h 1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0"/>
                <a:gd name="T73" fmla="*/ 0 h 128"/>
                <a:gd name="T74" fmla="*/ 160 w 160"/>
                <a:gd name="T75" fmla="*/ 128 h 1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0" h="128">
                  <a:moveTo>
                    <a:pt x="80" y="0"/>
                  </a:moveTo>
                  <a:cubicBezTo>
                    <a:pt x="103" y="0"/>
                    <a:pt x="120" y="6"/>
                    <a:pt x="132" y="23"/>
                  </a:cubicBezTo>
                  <a:cubicBezTo>
                    <a:pt x="138" y="28"/>
                    <a:pt x="138" y="39"/>
                    <a:pt x="143" y="45"/>
                  </a:cubicBezTo>
                  <a:cubicBezTo>
                    <a:pt x="143" y="45"/>
                    <a:pt x="149" y="45"/>
                    <a:pt x="149" y="51"/>
                  </a:cubicBezTo>
                  <a:cubicBezTo>
                    <a:pt x="160" y="62"/>
                    <a:pt x="143" y="67"/>
                    <a:pt x="138" y="67"/>
                  </a:cubicBezTo>
                  <a:cubicBezTo>
                    <a:pt x="132" y="73"/>
                    <a:pt x="126" y="78"/>
                    <a:pt x="120" y="78"/>
                  </a:cubicBezTo>
                  <a:cubicBezTo>
                    <a:pt x="115" y="78"/>
                    <a:pt x="115" y="73"/>
                    <a:pt x="115" y="73"/>
                  </a:cubicBezTo>
                  <a:cubicBezTo>
                    <a:pt x="115" y="67"/>
                    <a:pt x="115" y="62"/>
                    <a:pt x="120" y="62"/>
                  </a:cubicBezTo>
                  <a:cubicBezTo>
                    <a:pt x="126" y="51"/>
                    <a:pt x="126" y="39"/>
                    <a:pt x="120" y="28"/>
                  </a:cubicBezTo>
                  <a:cubicBezTo>
                    <a:pt x="115" y="23"/>
                    <a:pt x="115" y="23"/>
                    <a:pt x="109" y="23"/>
                  </a:cubicBezTo>
                  <a:cubicBezTo>
                    <a:pt x="86" y="17"/>
                    <a:pt x="63" y="28"/>
                    <a:pt x="46" y="39"/>
                  </a:cubicBezTo>
                  <a:cubicBezTo>
                    <a:pt x="40" y="51"/>
                    <a:pt x="18" y="78"/>
                    <a:pt x="18" y="90"/>
                  </a:cubicBezTo>
                  <a:cubicBezTo>
                    <a:pt x="18" y="95"/>
                    <a:pt x="23" y="101"/>
                    <a:pt x="29" y="101"/>
                  </a:cubicBezTo>
                  <a:cubicBezTo>
                    <a:pt x="35" y="112"/>
                    <a:pt x="40" y="112"/>
                    <a:pt x="46" y="112"/>
                  </a:cubicBezTo>
                  <a:cubicBezTo>
                    <a:pt x="52" y="112"/>
                    <a:pt x="63" y="106"/>
                    <a:pt x="63" y="106"/>
                  </a:cubicBezTo>
                  <a:cubicBezTo>
                    <a:pt x="69" y="106"/>
                    <a:pt x="69" y="106"/>
                    <a:pt x="69" y="106"/>
                  </a:cubicBezTo>
                  <a:cubicBezTo>
                    <a:pt x="80" y="117"/>
                    <a:pt x="69" y="128"/>
                    <a:pt x="58" y="128"/>
                  </a:cubicBezTo>
                  <a:cubicBezTo>
                    <a:pt x="40" y="128"/>
                    <a:pt x="35" y="128"/>
                    <a:pt x="23" y="117"/>
                  </a:cubicBezTo>
                  <a:cubicBezTo>
                    <a:pt x="23" y="117"/>
                    <a:pt x="18" y="117"/>
                    <a:pt x="12" y="112"/>
                  </a:cubicBezTo>
                  <a:cubicBezTo>
                    <a:pt x="6" y="101"/>
                    <a:pt x="0" y="90"/>
                    <a:pt x="0" y="78"/>
                  </a:cubicBezTo>
                  <a:cubicBezTo>
                    <a:pt x="0" y="67"/>
                    <a:pt x="6" y="62"/>
                    <a:pt x="6" y="51"/>
                  </a:cubicBezTo>
                  <a:cubicBezTo>
                    <a:pt x="12" y="45"/>
                    <a:pt x="12" y="39"/>
                    <a:pt x="18" y="39"/>
                  </a:cubicBezTo>
                  <a:cubicBezTo>
                    <a:pt x="23" y="23"/>
                    <a:pt x="35" y="17"/>
                    <a:pt x="46" y="12"/>
                  </a:cubicBezTo>
                  <a:cubicBezTo>
                    <a:pt x="58" y="6"/>
                    <a:pt x="69" y="6"/>
                    <a:pt x="80"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6" name="Freeform 138"/>
            <p:cNvSpPr>
              <a:spLocks noEditPoints="1"/>
            </p:cNvSpPr>
            <p:nvPr/>
          </p:nvSpPr>
          <p:spPr bwMode="auto">
            <a:xfrm>
              <a:off x="5838825" y="4857751"/>
              <a:ext cx="109538" cy="103188"/>
            </a:xfrm>
            <a:custGeom>
              <a:avLst/>
              <a:gdLst>
                <a:gd name="T0" fmla="*/ 2147483647 w 176"/>
                <a:gd name="T1" fmla="*/ 0 h 160"/>
                <a:gd name="T2" fmla="*/ 2147483647 w 176"/>
                <a:gd name="T3" fmla="*/ 0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0 h 160"/>
                <a:gd name="T54" fmla="*/ 2147483647 w 176"/>
                <a:gd name="T55" fmla="*/ 2147483647 h 160"/>
                <a:gd name="T56" fmla="*/ 2147483647 w 176"/>
                <a:gd name="T57" fmla="*/ 2147483647 h 160"/>
                <a:gd name="T58" fmla="*/ 2147483647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2147483647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79" y="0"/>
                  </a:moveTo>
                  <a:cubicBezTo>
                    <a:pt x="92" y="0"/>
                    <a:pt x="98" y="0"/>
                    <a:pt x="110" y="0"/>
                  </a:cubicBezTo>
                  <a:cubicBezTo>
                    <a:pt x="110" y="0"/>
                    <a:pt x="116" y="0"/>
                    <a:pt x="116" y="6"/>
                  </a:cubicBezTo>
                  <a:cubicBezTo>
                    <a:pt x="122" y="6"/>
                    <a:pt x="128" y="6"/>
                    <a:pt x="128" y="6"/>
                  </a:cubicBezTo>
                  <a:cubicBezTo>
                    <a:pt x="134" y="6"/>
                    <a:pt x="134" y="12"/>
                    <a:pt x="140" y="12"/>
                  </a:cubicBezTo>
                  <a:cubicBezTo>
                    <a:pt x="164" y="30"/>
                    <a:pt x="176" y="60"/>
                    <a:pt x="170" y="89"/>
                  </a:cubicBezTo>
                  <a:cubicBezTo>
                    <a:pt x="170" y="101"/>
                    <a:pt x="164" y="113"/>
                    <a:pt x="158" y="119"/>
                  </a:cubicBezTo>
                  <a:cubicBezTo>
                    <a:pt x="158" y="119"/>
                    <a:pt x="152" y="125"/>
                    <a:pt x="152" y="131"/>
                  </a:cubicBezTo>
                  <a:cubicBezTo>
                    <a:pt x="146" y="131"/>
                    <a:pt x="146" y="137"/>
                    <a:pt x="140" y="143"/>
                  </a:cubicBezTo>
                  <a:cubicBezTo>
                    <a:pt x="140" y="149"/>
                    <a:pt x="134" y="155"/>
                    <a:pt x="128" y="155"/>
                  </a:cubicBezTo>
                  <a:cubicBezTo>
                    <a:pt x="128" y="160"/>
                    <a:pt x="122" y="160"/>
                    <a:pt x="122" y="155"/>
                  </a:cubicBezTo>
                  <a:cubicBezTo>
                    <a:pt x="116" y="155"/>
                    <a:pt x="122" y="149"/>
                    <a:pt x="122" y="143"/>
                  </a:cubicBezTo>
                  <a:cubicBezTo>
                    <a:pt x="122" y="137"/>
                    <a:pt x="110" y="131"/>
                    <a:pt x="104" y="125"/>
                  </a:cubicBezTo>
                  <a:cubicBezTo>
                    <a:pt x="98" y="125"/>
                    <a:pt x="92" y="119"/>
                    <a:pt x="85" y="113"/>
                  </a:cubicBezTo>
                  <a:cubicBezTo>
                    <a:pt x="79" y="107"/>
                    <a:pt x="73" y="107"/>
                    <a:pt x="73" y="101"/>
                  </a:cubicBezTo>
                  <a:cubicBezTo>
                    <a:pt x="67" y="101"/>
                    <a:pt x="61" y="95"/>
                    <a:pt x="61" y="95"/>
                  </a:cubicBezTo>
                  <a:cubicBezTo>
                    <a:pt x="55" y="89"/>
                    <a:pt x="55" y="89"/>
                    <a:pt x="49" y="89"/>
                  </a:cubicBezTo>
                  <a:cubicBezTo>
                    <a:pt x="43" y="78"/>
                    <a:pt x="31" y="72"/>
                    <a:pt x="25" y="66"/>
                  </a:cubicBezTo>
                  <a:cubicBezTo>
                    <a:pt x="19" y="66"/>
                    <a:pt x="13" y="72"/>
                    <a:pt x="13" y="72"/>
                  </a:cubicBezTo>
                  <a:cubicBezTo>
                    <a:pt x="7" y="72"/>
                    <a:pt x="7" y="72"/>
                    <a:pt x="7" y="66"/>
                  </a:cubicBezTo>
                  <a:cubicBezTo>
                    <a:pt x="0" y="66"/>
                    <a:pt x="0" y="60"/>
                    <a:pt x="7" y="60"/>
                  </a:cubicBezTo>
                  <a:cubicBezTo>
                    <a:pt x="7" y="60"/>
                    <a:pt x="7" y="54"/>
                    <a:pt x="7" y="54"/>
                  </a:cubicBezTo>
                  <a:cubicBezTo>
                    <a:pt x="13" y="48"/>
                    <a:pt x="19" y="36"/>
                    <a:pt x="25" y="30"/>
                  </a:cubicBezTo>
                  <a:cubicBezTo>
                    <a:pt x="25" y="30"/>
                    <a:pt x="31" y="24"/>
                    <a:pt x="31" y="24"/>
                  </a:cubicBezTo>
                  <a:cubicBezTo>
                    <a:pt x="31" y="24"/>
                    <a:pt x="37" y="18"/>
                    <a:pt x="37" y="18"/>
                  </a:cubicBezTo>
                  <a:cubicBezTo>
                    <a:pt x="37" y="12"/>
                    <a:pt x="43" y="12"/>
                    <a:pt x="49" y="12"/>
                  </a:cubicBezTo>
                  <a:cubicBezTo>
                    <a:pt x="55" y="0"/>
                    <a:pt x="73" y="0"/>
                    <a:pt x="79" y="0"/>
                  </a:cubicBezTo>
                  <a:close/>
                  <a:moveTo>
                    <a:pt x="85" y="24"/>
                  </a:moveTo>
                  <a:cubicBezTo>
                    <a:pt x="85" y="24"/>
                    <a:pt x="79" y="24"/>
                    <a:pt x="79" y="24"/>
                  </a:cubicBezTo>
                  <a:cubicBezTo>
                    <a:pt x="67" y="24"/>
                    <a:pt x="55" y="24"/>
                    <a:pt x="43" y="30"/>
                  </a:cubicBezTo>
                  <a:cubicBezTo>
                    <a:pt x="43" y="36"/>
                    <a:pt x="43" y="36"/>
                    <a:pt x="43" y="36"/>
                  </a:cubicBezTo>
                  <a:cubicBezTo>
                    <a:pt x="37" y="42"/>
                    <a:pt x="43" y="42"/>
                    <a:pt x="43" y="42"/>
                  </a:cubicBezTo>
                  <a:cubicBezTo>
                    <a:pt x="49" y="48"/>
                    <a:pt x="55" y="54"/>
                    <a:pt x="67" y="60"/>
                  </a:cubicBezTo>
                  <a:cubicBezTo>
                    <a:pt x="73" y="66"/>
                    <a:pt x="79" y="72"/>
                    <a:pt x="85" y="78"/>
                  </a:cubicBezTo>
                  <a:cubicBezTo>
                    <a:pt x="92" y="78"/>
                    <a:pt x="92" y="83"/>
                    <a:pt x="98" y="83"/>
                  </a:cubicBezTo>
                  <a:cubicBezTo>
                    <a:pt x="98" y="89"/>
                    <a:pt x="104" y="89"/>
                    <a:pt x="110" y="95"/>
                  </a:cubicBezTo>
                  <a:cubicBezTo>
                    <a:pt x="110" y="95"/>
                    <a:pt x="116" y="95"/>
                    <a:pt x="116" y="101"/>
                  </a:cubicBezTo>
                  <a:cubicBezTo>
                    <a:pt x="122" y="107"/>
                    <a:pt x="128" y="107"/>
                    <a:pt x="140" y="113"/>
                  </a:cubicBezTo>
                  <a:cubicBezTo>
                    <a:pt x="140" y="113"/>
                    <a:pt x="140" y="113"/>
                    <a:pt x="140" y="113"/>
                  </a:cubicBezTo>
                  <a:cubicBezTo>
                    <a:pt x="140" y="113"/>
                    <a:pt x="140" y="113"/>
                    <a:pt x="140" y="113"/>
                  </a:cubicBezTo>
                  <a:cubicBezTo>
                    <a:pt x="140" y="113"/>
                    <a:pt x="140" y="113"/>
                    <a:pt x="140" y="113"/>
                  </a:cubicBezTo>
                  <a:cubicBezTo>
                    <a:pt x="152" y="113"/>
                    <a:pt x="152" y="101"/>
                    <a:pt x="152" y="89"/>
                  </a:cubicBezTo>
                  <a:cubicBezTo>
                    <a:pt x="152" y="72"/>
                    <a:pt x="140" y="48"/>
                    <a:pt x="122" y="36"/>
                  </a:cubicBezTo>
                  <a:cubicBezTo>
                    <a:pt x="122" y="36"/>
                    <a:pt x="116" y="30"/>
                    <a:pt x="110" y="30"/>
                  </a:cubicBezTo>
                  <a:cubicBezTo>
                    <a:pt x="104" y="30"/>
                    <a:pt x="98" y="24"/>
                    <a:pt x="85" y="2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7" name="Freeform 139"/>
            <p:cNvSpPr>
              <a:spLocks noEditPoints="1"/>
            </p:cNvSpPr>
            <p:nvPr/>
          </p:nvSpPr>
          <p:spPr bwMode="auto">
            <a:xfrm>
              <a:off x="6818313" y="4930776"/>
              <a:ext cx="100013" cy="92075"/>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0 w 160"/>
                <a:gd name="T49" fmla="*/ 2147483647 h 144"/>
                <a:gd name="T50" fmla="*/ 2147483647 w 160"/>
                <a:gd name="T51" fmla="*/ 2147483647 h 144"/>
                <a:gd name="T52" fmla="*/ 2147483647 w 160"/>
                <a:gd name="T53" fmla="*/ 2147483647 h 144"/>
                <a:gd name="T54" fmla="*/ 2147483647 w 160"/>
                <a:gd name="T55" fmla="*/ 2147483647 h 144"/>
                <a:gd name="T56" fmla="*/ 2147483647 w 160"/>
                <a:gd name="T57" fmla="*/ 2147483647 h 144"/>
                <a:gd name="T58" fmla="*/ 2147483647 w 160"/>
                <a:gd name="T59" fmla="*/ 2147483647 h 144"/>
                <a:gd name="T60" fmla="*/ 2147483647 w 160"/>
                <a:gd name="T61" fmla="*/ 2147483647 h 144"/>
                <a:gd name="T62" fmla="*/ 2147483647 w 160"/>
                <a:gd name="T63" fmla="*/ 2147483647 h 144"/>
                <a:gd name="T64" fmla="*/ 2147483647 w 160"/>
                <a:gd name="T65" fmla="*/ 0 h 144"/>
                <a:gd name="T66" fmla="*/ 2147483647 w 160"/>
                <a:gd name="T67" fmla="*/ 2147483647 h 144"/>
                <a:gd name="T68" fmla="*/ 2147483647 w 160"/>
                <a:gd name="T69" fmla="*/ 2147483647 h 144"/>
                <a:gd name="T70" fmla="*/ 2147483647 w 160"/>
                <a:gd name="T71" fmla="*/ 2147483647 h 144"/>
                <a:gd name="T72" fmla="*/ 2147483647 w 160"/>
                <a:gd name="T73" fmla="*/ 2147483647 h 144"/>
                <a:gd name="T74" fmla="*/ 2147483647 w 160"/>
                <a:gd name="T75" fmla="*/ 2147483647 h 144"/>
                <a:gd name="T76" fmla="*/ 2147483647 w 160"/>
                <a:gd name="T77" fmla="*/ 2147483647 h 144"/>
                <a:gd name="T78" fmla="*/ 2147483647 w 160"/>
                <a:gd name="T79" fmla="*/ 2147483647 h 144"/>
                <a:gd name="T80" fmla="*/ 2147483647 w 160"/>
                <a:gd name="T81" fmla="*/ 2147483647 h 144"/>
                <a:gd name="T82" fmla="*/ 2147483647 w 160"/>
                <a:gd name="T83" fmla="*/ 2147483647 h 144"/>
                <a:gd name="T84" fmla="*/ 2147483647 w 160"/>
                <a:gd name="T85" fmla="*/ 2147483647 h 144"/>
                <a:gd name="T86" fmla="*/ 2147483647 w 160"/>
                <a:gd name="T87" fmla="*/ 214748364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44"/>
                <a:gd name="T134" fmla="*/ 160 w 160"/>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44">
                  <a:moveTo>
                    <a:pt x="144" y="0"/>
                  </a:moveTo>
                  <a:cubicBezTo>
                    <a:pt x="149" y="0"/>
                    <a:pt x="160" y="19"/>
                    <a:pt x="160" y="26"/>
                  </a:cubicBezTo>
                  <a:cubicBezTo>
                    <a:pt x="155" y="32"/>
                    <a:pt x="127" y="63"/>
                    <a:pt x="122" y="69"/>
                  </a:cubicBezTo>
                  <a:cubicBezTo>
                    <a:pt x="122" y="69"/>
                    <a:pt x="116" y="76"/>
                    <a:pt x="116" y="76"/>
                  </a:cubicBezTo>
                  <a:cubicBezTo>
                    <a:pt x="111" y="82"/>
                    <a:pt x="100" y="88"/>
                    <a:pt x="94" y="101"/>
                  </a:cubicBezTo>
                  <a:cubicBezTo>
                    <a:pt x="94" y="101"/>
                    <a:pt x="89" y="107"/>
                    <a:pt x="89" y="107"/>
                  </a:cubicBezTo>
                  <a:cubicBezTo>
                    <a:pt x="89" y="107"/>
                    <a:pt x="78" y="113"/>
                    <a:pt x="78" y="113"/>
                  </a:cubicBezTo>
                  <a:cubicBezTo>
                    <a:pt x="78" y="119"/>
                    <a:pt x="72" y="126"/>
                    <a:pt x="67" y="132"/>
                  </a:cubicBezTo>
                  <a:cubicBezTo>
                    <a:pt x="67" y="138"/>
                    <a:pt x="67" y="138"/>
                    <a:pt x="67" y="144"/>
                  </a:cubicBezTo>
                  <a:cubicBezTo>
                    <a:pt x="67" y="144"/>
                    <a:pt x="67" y="144"/>
                    <a:pt x="61" y="144"/>
                  </a:cubicBezTo>
                  <a:cubicBezTo>
                    <a:pt x="61" y="144"/>
                    <a:pt x="61" y="144"/>
                    <a:pt x="61" y="144"/>
                  </a:cubicBezTo>
                  <a:cubicBezTo>
                    <a:pt x="56" y="138"/>
                    <a:pt x="56" y="138"/>
                    <a:pt x="50" y="132"/>
                  </a:cubicBezTo>
                  <a:cubicBezTo>
                    <a:pt x="50" y="132"/>
                    <a:pt x="45" y="119"/>
                    <a:pt x="45" y="119"/>
                  </a:cubicBezTo>
                  <a:cubicBezTo>
                    <a:pt x="45" y="119"/>
                    <a:pt x="45" y="113"/>
                    <a:pt x="45" y="113"/>
                  </a:cubicBezTo>
                  <a:cubicBezTo>
                    <a:pt x="39" y="107"/>
                    <a:pt x="39" y="107"/>
                    <a:pt x="39" y="101"/>
                  </a:cubicBezTo>
                  <a:cubicBezTo>
                    <a:pt x="39" y="101"/>
                    <a:pt x="45" y="94"/>
                    <a:pt x="45" y="94"/>
                  </a:cubicBezTo>
                  <a:cubicBezTo>
                    <a:pt x="50" y="94"/>
                    <a:pt x="50" y="101"/>
                    <a:pt x="56" y="101"/>
                  </a:cubicBezTo>
                  <a:cubicBezTo>
                    <a:pt x="56" y="94"/>
                    <a:pt x="61" y="94"/>
                    <a:pt x="61" y="94"/>
                  </a:cubicBezTo>
                  <a:cubicBezTo>
                    <a:pt x="67" y="88"/>
                    <a:pt x="78" y="76"/>
                    <a:pt x="72" y="63"/>
                  </a:cubicBezTo>
                  <a:cubicBezTo>
                    <a:pt x="67" y="63"/>
                    <a:pt x="67" y="51"/>
                    <a:pt x="61" y="51"/>
                  </a:cubicBezTo>
                  <a:cubicBezTo>
                    <a:pt x="56" y="44"/>
                    <a:pt x="50" y="51"/>
                    <a:pt x="45" y="51"/>
                  </a:cubicBezTo>
                  <a:cubicBezTo>
                    <a:pt x="45" y="51"/>
                    <a:pt x="39" y="57"/>
                    <a:pt x="34" y="57"/>
                  </a:cubicBezTo>
                  <a:cubicBezTo>
                    <a:pt x="34" y="57"/>
                    <a:pt x="34" y="69"/>
                    <a:pt x="28" y="69"/>
                  </a:cubicBezTo>
                  <a:cubicBezTo>
                    <a:pt x="28" y="76"/>
                    <a:pt x="23" y="69"/>
                    <a:pt x="23" y="69"/>
                  </a:cubicBezTo>
                  <a:cubicBezTo>
                    <a:pt x="17" y="69"/>
                    <a:pt x="0" y="38"/>
                    <a:pt x="0" y="38"/>
                  </a:cubicBezTo>
                  <a:cubicBezTo>
                    <a:pt x="6" y="38"/>
                    <a:pt x="6" y="32"/>
                    <a:pt x="12" y="32"/>
                  </a:cubicBezTo>
                  <a:cubicBezTo>
                    <a:pt x="17" y="32"/>
                    <a:pt x="17" y="44"/>
                    <a:pt x="28" y="44"/>
                  </a:cubicBezTo>
                  <a:cubicBezTo>
                    <a:pt x="28" y="38"/>
                    <a:pt x="34" y="38"/>
                    <a:pt x="34" y="38"/>
                  </a:cubicBezTo>
                  <a:cubicBezTo>
                    <a:pt x="39" y="38"/>
                    <a:pt x="45" y="38"/>
                    <a:pt x="50" y="38"/>
                  </a:cubicBezTo>
                  <a:cubicBezTo>
                    <a:pt x="50" y="32"/>
                    <a:pt x="56" y="32"/>
                    <a:pt x="56" y="32"/>
                  </a:cubicBezTo>
                  <a:cubicBezTo>
                    <a:pt x="78" y="26"/>
                    <a:pt x="100" y="19"/>
                    <a:pt x="122" y="7"/>
                  </a:cubicBezTo>
                  <a:cubicBezTo>
                    <a:pt x="127" y="7"/>
                    <a:pt x="127" y="7"/>
                    <a:pt x="133" y="7"/>
                  </a:cubicBezTo>
                  <a:cubicBezTo>
                    <a:pt x="133" y="0"/>
                    <a:pt x="138" y="0"/>
                    <a:pt x="144" y="0"/>
                  </a:cubicBezTo>
                  <a:close/>
                  <a:moveTo>
                    <a:pt x="105" y="32"/>
                  </a:moveTo>
                  <a:cubicBezTo>
                    <a:pt x="100" y="32"/>
                    <a:pt x="94" y="32"/>
                    <a:pt x="89" y="38"/>
                  </a:cubicBezTo>
                  <a:cubicBezTo>
                    <a:pt x="83" y="38"/>
                    <a:pt x="83" y="38"/>
                    <a:pt x="78" y="38"/>
                  </a:cubicBezTo>
                  <a:cubicBezTo>
                    <a:pt x="78" y="38"/>
                    <a:pt x="78" y="44"/>
                    <a:pt x="78" y="44"/>
                  </a:cubicBezTo>
                  <a:cubicBezTo>
                    <a:pt x="78" y="44"/>
                    <a:pt x="78" y="51"/>
                    <a:pt x="78" y="51"/>
                  </a:cubicBezTo>
                  <a:cubicBezTo>
                    <a:pt x="78" y="57"/>
                    <a:pt x="83" y="57"/>
                    <a:pt x="83" y="63"/>
                  </a:cubicBezTo>
                  <a:cubicBezTo>
                    <a:pt x="89" y="63"/>
                    <a:pt x="100" y="44"/>
                    <a:pt x="105" y="44"/>
                  </a:cubicBezTo>
                  <a:cubicBezTo>
                    <a:pt x="105" y="38"/>
                    <a:pt x="111" y="38"/>
                    <a:pt x="111" y="38"/>
                  </a:cubicBezTo>
                  <a:cubicBezTo>
                    <a:pt x="111" y="32"/>
                    <a:pt x="111" y="32"/>
                    <a:pt x="116" y="32"/>
                  </a:cubicBezTo>
                  <a:cubicBezTo>
                    <a:pt x="116" y="32"/>
                    <a:pt x="116" y="32"/>
                    <a:pt x="116" y="32"/>
                  </a:cubicBezTo>
                  <a:cubicBezTo>
                    <a:pt x="116" y="32"/>
                    <a:pt x="105" y="32"/>
                    <a:pt x="105" y="32"/>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8" name="Freeform 140"/>
            <p:cNvSpPr>
              <a:spLocks noEditPoints="1"/>
            </p:cNvSpPr>
            <p:nvPr/>
          </p:nvSpPr>
          <p:spPr bwMode="auto">
            <a:xfrm>
              <a:off x="5808663" y="4940301"/>
              <a:ext cx="100013" cy="93663"/>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2147483647 w 160"/>
                <a:gd name="T49" fmla="*/ 2147483647 h 144"/>
                <a:gd name="T50" fmla="*/ 2147483647 w 160"/>
                <a:gd name="T51" fmla="*/ 2147483647 h 144"/>
                <a:gd name="T52" fmla="*/ 2147483647 w 160"/>
                <a:gd name="T53" fmla="*/ 2147483647 h 144"/>
                <a:gd name="T54" fmla="*/ 0 w 160"/>
                <a:gd name="T55" fmla="*/ 2147483647 h 144"/>
                <a:gd name="T56" fmla="*/ 2147483647 w 160"/>
                <a:gd name="T57" fmla="*/ 0 h 144"/>
                <a:gd name="T58" fmla="*/ 2147483647 w 160"/>
                <a:gd name="T59" fmla="*/ 2147483647 h 144"/>
                <a:gd name="T60" fmla="*/ 2147483647 w 160"/>
                <a:gd name="T61" fmla="*/ 2147483647 h 144"/>
                <a:gd name="T62" fmla="*/ 2147483647 w 160"/>
                <a:gd name="T63" fmla="*/ 2147483647 h 144"/>
                <a:gd name="T64" fmla="*/ 2147483647 w 160"/>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4"/>
                <a:gd name="T101" fmla="*/ 160 w 16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4">
                  <a:moveTo>
                    <a:pt x="12" y="0"/>
                  </a:moveTo>
                  <a:cubicBezTo>
                    <a:pt x="23" y="7"/>
                    <a:pt x="34" y="7"/>
                    <a:pt x="45" y="13"/>
                  </a:cubicBezTo>
                  <a:cubicBezTo>
                    <a:pt x="56" y="13"/>
                    <a:pt x="61" y="19"/>
                    <a:pt x="72" y="19"/>
                  </a:cubicBezTo>
                  <a:cubicBezTo>
                    <a:pt x="78" y="19"/>
                    <a:pt x="78" y="19"/>
                    <a:pt x="83" y="26"/>
                  </a:cubicBezTo>
                  <a:cubicBezTo>
                    <a:pt x="89" y="26"/>
                    <a:pt x="94" y="26"/>
                    <a:pt x="105" y="32"/>
                  </a:cubicBezTo>
                  <a:cubicBezTo>
                    <a:pt x="105" y="32"/>
                    <a:pt x="111" y="32"/>
                    <a:pt x="111" y="32"/>
                  </a:cubicBezTo>
                  <a:cubicBezTo>
                    <a:pt x="116" y="32"/>
                    <a:pt x="122" y="38"/>
                    <a:pt x="122" y="38"/>
                  </a:cubicBezTo>
                  <a:cubicBezTo>
                    <a:pt x="133" y="38"/>
                    <a:pt x="138" y="38"/>
                    <a:pt x="144" y="38"/>
                  </a:cubicBezTo>
                  <a:cubicBezTo>
                    <a:pt x="144" y="38"/>
                    <a:pt x="144" y="38"/>
                    <a:pt x="144" y="38"/>
                  </a:cubicBezTo>
                  <a:cubicBezTo>
                    <a:pt x="149" y="38"/>
                    <a:pt x="155" y="32"/>
                    <a:pt x="160" y="38"/>
                  </a:cubicBezTo>
                  <a:cubicBezTo>
                    <a:pt x="160" y="38"/>
                    <a:pt x="160" y="38"/>
                    <a:pt x="160" y="38"/>
                  </a:cubicBezTo>
                  <a:cubicBezTo>
                    <a:pt x="160" y="51"/>
                    <a:pt x="149" y="57"/>
                    <a:pt x="149" y="63"/>
                  </a:cubicBezTo>
                  <a:cubicBezTo>
                    <a:pt x="149" y="69"/>
                    <a:pt x="138" y="88"/>
                    <a:pt x="127" y="82"/>
                  </a:cubicBezTo>
                  <a:cubicBezTo>
                    <a:pt x="127" y="76"/>
                    <a:pt x="127" y="76"/>
                    <a:pt x="127" y="69"/>
                  </a:cubicBezTo>
                  <a:cubicBezTo>
                    <a:pt x="122" y="69"/>
                    <a:pt x="116" y="63"/>
                    <a:pt x="116" y="63"/>
                  </a:cubicBezTo>
                  <a:cubicBezTo>
                    <a:pt x="111" y="63"/>
                    <a:pt x="105" y="57"/>
                    <a:pt x="100" y="63"/>
                  </a:cubicBezTo>
                  <a:cubicBezTo>
                    <a:pt x="94" y="63"/>
                    <a:pt x="89" y="82"/>
                    <a:pt x="83" y="82"/>
                  </a:cubicBezTo>
                  <a:cubicBezTo>
                    <a:pt x="83" y="94"/>
                    <a:pt x="89" y="101"/>
                    <a:pt x="94" y="107"/>
                  </a:cubicBezTo>
                  <a:cubicBezTo>
                    <a:pt x="100" y="107"/>
                    <a:pt x="100" y="113"/>
                    <a:pt x="105" y="113"/>
                  </a:cubicBezTo>
                  <a:cubicBezTo>
                    <a:pt x="111" y="113"/>
                    <a:pt x="111" y="107"/>
                    <a:pt x="116" y="107"/>
                  </a:cubicBezTo>
                  <a:cubicBezTo>
                    <a:pt x="127" y="113"/>
                    <a:pt x="116" y="126"/>
                    <a:pt x="116" y="132"/>
                  </a:cubicBezTo>
                  <a:cubicBezTo>
                    <a:pt x="116" y="132"/>
                    <a:pt x="111" y="138"/>
                    <a:pt x="111" y="144"/>
                  </a:cubicBezTo>
                  <a:cubicBezTo>
                    <a:pt x="105" y="144"/>
                    <a:pt x="105" y="144"/>
                    <a:pt x="100" y="144"/>
                  </a:cubicBezTo>
                  <a:cubicBezTo>
                    <a:pt x="100" y="144"/>
                    <a:pt x="100" y="132"/>
                    <a:pt x="100" y="132"/>
                  </a:cubicBezTo>
                  <a:cubicBezTo>
                    <a:pt x="94" y="126"/>
                    <a:pt x="89" y="119"/>
                    <a:pt x="89" y="119"/>
                  </a:cubicBezTo>
                  <a:cubicBezTo>
                    <a:pt x="83" y="113"/>
                    <a:pt x="83" y="113"/>
                    <a:pt x="78" y="107"/>
                  </a:cubicBezTo>
                  <a:cubicBezTo>
                    <a:pt x="61" y="88"/>
                    <a:pt x="39" y="69"/>
                    <a:pt x="23" y="51"/>
                  </a:cubicBezTo>
                  <a:cubicBezTo>
                    <a:pt x="17" y="44"/>
                    <a:pt x="6" y="38"/>
                    <a:pt x="0" y="26"/>
                  </a:cubicBezTo>
                  <a:cubicBezTo>
                    <a:pt x="0" y="19"/>
                    <a:pt x="6" y="7"/>
                    <a:pt x="12" y="0"/>
                  </a:cubicBezTo>
                  <a:close/>
                  <a:moveTo>
                    <a:pt x="39" y="44"/>
                  </a:moveTo>
                  <a:cubicBezTo>
                    <a:pt x="39" y="51"/>
                    <a:pt x="67" y="76"/>
                    <a:pt x="72" y="76"/>
                  </a:cubicBezTo>
                  <a:cubicBezTo>
                    <a:pt x="78" y="69"/>
                    <a:pt x="83" y="63"/>
                    <a:pt x="83" y="57"/>
                  </a:cubicBezTo>
                  <a:cubicBezTo>
                    <a:pt x="78" y="51"/>
                    <a:pt x="45" y="44"/>
                    <a:pt x="39" y="4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9" name="Freeform 141"/>
            <p:cNvSpPr>
              <a:spLocks/>
            </p:cNvSpPr>
            <p:nvPr/>
          </p:nvSpPr>
          <p:spPr bwMode="auto">
            <a:xfrm>
              <a:off x="6858000" y="4992688"/>
              <a:ext cx="109538" cy="103188"/>
            </a:xfrm>
            <a:custGeom>
              <a:avLst/>
              <a:gdLst>
                <a:gd name="T0" fmla="*/ 2147483647 w 176"/>
                <a:gd name="T1" fmla="*/ 0 h 160"/>
                <a:gd name="T2" fmla="*/ 2147483647 w 176"/>
                <a:gd name="T3" fmla="*/ 2147483647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2147483647 h 160"/>
                <a:gd name="T54" fmla="*/ 2147483647 w 176"/>
                <a:gd name="T55" fmla="*/ 2147483647 h 160"/>
                <a:gd name="T56" fmla="*/ 2147483647 w 176"/>
                <a:gd name="T57" fmla="*/ 2147483647 h 160"/>
                <a:gd name="T58" fmla="*/ 0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127" y="0"/>
                  </a:moveTo>
                  <a:cubicBezTo>
                    <a:pt x="138" y="7"/>
                    <a:pt x="143" y="19"/>
                    <a:pt x="138" y="31"/>
                  </a:cubicBezTo>
                  <a:cubicBezTo>
                    <a:pt x="138" y="37"/>
                    <a:pt x="132" y="44"/>
                    <a:pt x="127" y="50"/>
                  </a:cubicBezTo>
                  <a:cubicBezTo>
                    <a:pt x="116" y="68"/>
                    <a:pt x="105" y="87"/>
                    <a:pt x="94" y="105"/>
                  </a:cubicBezTo>
                  <a:cubicBezTo>
                    <a:pt x="94" y="111"/>
                    <a:pt x="88" y="117"/>
                    <a:pt x="88" y="124"/>
                  </a:cubicBezTo>
                  <a:cubicBezTo>
                    <a:pt x="88" y="124"/>
                    <a:pt x="88" y="124"/>
                    <a:pt x="94" y="124"/>
                  </a:cubicBezTo>
                  <a:cubicBezTo>
                    <a:pt x="94" y="124"/>
                    <a:pt x="99" y="124"/>
                    <a:pt x="99" y="117"/>
                  </a:cubicBezTo>
                  <a:cubicBezTo>
                    <a:pt x="110" y="117"/>
                    <a:pt x="116" y="111"/>
                    <a:pt x="121" y="105"/>
                  </a:cubicBezTo>
                  <a:cubicBezTo>
                    <a:pt x="138" y="99"/>
                    <a:pt x="149" y="99"/>
                    <a:pt x="154" y="87"/>
                  </a:cubicBezTo>
                  <a:cubicBezTo>
                    <a:pt x="154" y="80"/>
                    <a:pt x="154" y="80"/>
                    <a:pt x="160" y="80"/>
                  </a:cubicBezTo>
                  <a:cubicBezTo>
                    <a:pt x="165" y="80"/>
                    <a:pt x="176" y="105"/>
                    <a:pt x="176" y="111"/>
                  </a:cubicBezTo>
                  <a:cubicBezTo>
                    <a:pt x="176" y="124"/>
                    <a:pt x="165" y="117"/>
                    <a:pt x="165" y="117"/>
                  </a:cubicBezTo>
                  <a:cubicBezTo>
                    <a:pt x="160" y="111"/>
                    <a:pt x="160" y="111"/>
                    <a:pt x="154" y="111"/>
                  </a:cubicBezTo>
                  <a:cubicBezTo>
                    <a:pt x="149" y="111"/>
                    <a:pt x="143" y="117"/>
                    <a:pt x="138" y="117"/>
                  </a:cubicBezTo>
                  <a:cubicBezTo>
                    <a:pt x="110" y="130"/>
                    <a:pt x="88" y="142"/>
                    <a:pt x="61" y="154"/>
                  </a:cubicBezTo>
                  <a:cubicBezTo>
                    <a:pt x="55" y="154"/>
                    <a:pt x="44" y="160"/>
                    <a:pt x="44" y="160"/>
                  </a:cubicBezTo>
                  <a:cubicBezTo>
                    <a:pt x="39" y="154"/>
                    <a:pt x="39" y="148"/>
                    <a:pt x="39" y="142"/>
                  </a:cubicBezTo>
                  <a:cubicBezTo>
                    <a:pt x="39" y="142"/>
                    <a:pt x="44" y="142"/>
                    <a:pt x="44" y="136"/>
                  </a:cubicBezTo>
                  <a:cubicBezTo>
                    <a:pt x="50" y="130"/>
                    <a:pt x="50" y="124"/>
                    <a:pt x="55" y="117"/>
                  </a:cubicBezTo>
                  <a:cubicBezTo>
                    <a:pt x="61" y="105"/>
                    <a:pt x="72" y="93"/>
                    <a:pt x="77" y="80"/>
                  </a:cubicBezTo>
                  <a:cubicBezTo>
                    <a:pt x="83" y="68"/>
                    <a:pt x="88" y="62"/>
                    <a:pt x="94" y="56"/>
                  </a:cubicBezTo>
                  <a:cubicBezTo>
                    <a:pt x="94" y="56"/>
                    <a:pt x="94" y="50"/>
                    <a:pt x="94" y="50"/>
                  </a:cubicBezTo>
                  <a:cubicBezTo>
                    <a:pt x="94" y="50"/>
                    <a:pt x="94" y="50"/>
                    <a:pt x="94" y="50"/>
                  </a:cubicBezTo>
                  <a:cubicBezTo>
                    <a:pt x="88" y="50"/>
                    <a:pt x="83" y="56"/>
                    <a:pt x="83" y="56"/>
                  </a:cubicBezTo>
                  <a:cubicBezTo>
                    <a:pt x="77" y="56"/>
                    <a:pt x="72" y="56"/>
                    <a:pt x="72" y="62"/>
                  </a:cubicBezTo>
                  <a:cubicBezTo>
                    <a:pt x="66" y="62"/>
                    <a:pt x="66" y="62"/>
                    <a:pt x="66" y="62"/>
                  </a:cubicBezTo>
                  <a:cubicBezTo>
                    <a:pt x="55" y="68"/>
                    <a:pt x="39" y="74"/>
                    <a:pt x="28" y="80"/>
                  </a:cubicBezTo>
                  <a:cubicBezTo>
                    <a:pt x="22" y="87"/>
                    <a:pt x="33" y="99"/>
                    <a:pt x="22" y="99"/>
                  </a:cubicBezTo>
                  <a:cubicBezTo>
                    <a:pt x="22" y="99"/>
                    <a:pt x="17" y="99"/>
                    <a:pt x="17" y="99"/>
                  </a:cubicBezTo>
                  <a:cubicBezTo>
                    <a:pt x="17" y="93"/>
                    <a:pt x="0" y="62"/>
                    <a:pt x="0" y="62"/>
                  </a:cubicBezTo>
                  <a:cubicBezTo>
                    <a:pt x="6" y="56"/>
                    <a:pt x="11" y="56"/>
                    <a:pt x="11" y="56"/>
                  </a:cubicBezTo>
                  <a:cubicBezTo>
                    <a:pt x="17" y="62"/>
                    <a:pt x="17" y="62"/>
                    <a:pt x="17" y="62"/>
                  </a:cubicBezTo>
                  <a:cubicBezTo>
                    <a:pt x="22" y="62"/>
                    <a:pt x="22" y="62"/>
                    <a:pt x="28" y="62"/>
                  </a:cubicBezTo>
                  <a:cubicBezTo>
                    <a:pt x="28" y="62"/>
                    <a:pt x="33" y="56"/>
                    <a:pt x="39" y="56"/>
                  </a:cubicBezTo>
                  <a:cubicBezTo>
                    <a:pt x="39" y="56"/>
                    <a:pt x="44" y="56"/>
                    <a:pt x="44" y="56"/>
                  </a:cubicBezTo>
                  <a:cubicBezTo>
                    <a:pt x="50" y="56"/>
                    <a:pt x="50" y="50"/>
                    <a:pt x="55" y="50"/>
                  </a:cubicBezTo>
                  <a:cubicBezTo>
                    <a:pt x="55" y="50"/>
                    <a:pt x="61" y="50"/>
                    <a:pt x="66" y="44"/>
                  </a:cubicBezTo>
                  <a:cubicBezTo>
                    <a:pt x="66" y="44"/>
                    <a:pt x="72" y="44"/>
                    <a:pt x="77" y="37"/>
                  </a:cubicBezTo>
                  <a:cubicBezTo>
                    <a:pt x="77" y="37"/>
                    <a:pt x="83" y="37"/>
                    <a:pt x="83" y="37"/>
                  </a:cubicBezTo>
                  <a:cubicBezTo>
                    <a:pt x="94" y="31"/>
                    <a:pt x="99" y="31"/>
                    <a:pt x="105" y="25"/>
                  </a:cubicBezTo>
                  <a:cubicBezTo>
                    <a:pt x="110" y="25"/>
                    <a:pt x="116" y="25"/>
                    <a:pt x="116" y="19"/>
                  </a:cubicBezTo>
                  <a:cubicBezTo>
                    <a:pt x="121" y="19"/>
                    <a:pt x="121" y="19"/>
                    <a:pt x="121" y="13"/>
                  </a:cubicBezTo>
                  <a:cubicBezTo>
                    <a:pt x="121" y="13"/>
                    <a:pt x="121" y="7"/>
                    <a:pt x="127" y="7"/>
                  </a:cubicBezTo>
                  <a:cubicBezTo>
                    <a:pt x="127" y="7"/>
                    <a:pt x="127" y="7"/>
                    <a:pt x="127" y="7"/>
                  </a:cubicBezTo>
                  <a:cubicBezTo>
                    <a:pt x="127" y="0"/>
                    <a:pt x="127" y="0"/>
                    <a:pt x="12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0" name="Freeform 142"/>
            <p:cNvSpPr>
              <a:spLocks/>
            </p:cNvSpPr>
            <p:nvPr/>
          </p:nvSpPr>
          <p:spPr bwMode="auto">
            <a:xfrm>
              <a:off x="5759450" y="4992688"/>
              <a:ext cx="109538" cy="92075"/>
            </a:xfrm>
            <a:custGeom>
              <a:avLst/>
              <a:gdLst>
                <a:gd name="T0" fmla="*/ 2147483647 w 176"/>
                <a:gd name="T1" fmla="*/ 0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2147483647 w 176"/>
                <a:gd name="T17" fmla="*/ 2147483647 h 144"/>
                <a:gd name="T18" fmla="*/ 2147483647 w 176"/>
                <a:gd name="T19" fmla="*/ 2147483647 h 144"/>
                <a:gd name="T20" fmla="*/ 2147483647 w 176"/>
                <a:gd name="T21" fmla="*/ 2147483647 h 144"/>
                <a:gd name="T22" fmla="*/ 2147483647 w 176"/>
                <a:gd name="T23" fmla="*/ 2147483647 h 144"/>
                <a:gd name="T24" fmla="*/ 2147483647 w 176"/>
                <a:gd name="T25" fmla="*/ 2147483647 h 144"/>
                <a:gd name="T26" fmla="*/ 2147483647 w 176"/>
                <a:gd name="T27" fmla="*/ 2147483647 h 144"/>
                <a:gd name="T28" fmla="*/ 2147483647 w 176"/>
                <a:gd name="T29" fmla="*/ 2147483647 h 144"/>
                <a:gd name="T30" fmla="*/ 2147483647 w 176"/>
                <a:gd name="T31" fmla="*/ 2147483647 h 144"/>
                <a:gd name="T32" fmla="*/ 2147483647 w 176"/>
                <a:gd name="T33" fmla="*/ 2147483647 h 144"/>
                <a:gd name="T34" fmla="*/ 2147483647 w 176"/>
                <a:gd name="T35" fmla="*/ 2147483647 h 144"/>
                <a:gd name="T36" fmla="*/ 2147483647 w 176"/>
                <a:gd name="T37" fmla="*/ 2147483647 h 144"/>
                <a:gd name="T38" fmla="*/ 2147483647 w 176"/>
                <a:gd name="T39" fmla="*/ 2147483647 h 144"/>
                <a:gd name="T40" fmla="*/ 2147483647 w 176"/>
                <a:gd name="T41" fmla="*/ 2147483647 h 144"/>
                <a:gd name="T42" fmla="*/ 2147483647 w 176"/>
                <a:gd name="T43" fmla="*/ 2147483647 h 144"/>
                <a:gd name="T44" fmla="*/ 2147483647 w 176"/>
                <a:gd name="T45" fmla="*/ 2147483647 h 144"/>
                <a:gd name="T46" fmla="*/ 2147483647 w 176"/>
                <a:gd name="T47" fmla="*/ 2147483647 h 144"/>
                <a:gd name="T48" fmla="*/ 2147483647 w 176"/>
                <a:gd name="T49" fmla="*/ 2147483647 h 144"/>
                <a:gd name="T50" fmla="*/ 2147483647 w 176"/>
                <a:gd name="T51" fmla="*/ 2147483647 h 144"/>
                <a:gd name="T52" fmla="*/ 2147483647 w 176"/>
                <a:gd name="T53" fmla="*/ 2147483647 h 144"/>
                <a:gd name="T54" fmla="*/ 2147483647 w 176"/>
                <a:gd name="T55" fmla="*/ 2147483647 h 144"/>
                <a:gd name="T56" fmla="*/ 2147483647 w 176"/>
                <a:gd name="T57" fmla="*/ 2147483647 h 144"/>
                <a:gd name="T58" fmla="*/ 2147483647 w 176"/>
                <a:gd name="T59" fmla="*/ 2147483647 h 144"/>
                <a:gd name="T60" fmla="*/ 2147483647 w 176"/>
                <a:gd name="T61" fmla="*/ 2147483647 h 144"/>
                <a:gd name="T62" fmla="*/ 2147483647 w 176"/>
                <a:gd name="T63" fmla="*/ 2147483647 h 144"/>
                <a:gd name="T64" fmla="*/ 2147483647 w 176"/>
                <a:gd name="T65" fmla="*/ 2147483647 h 144"/>
                <a:gd name="T66" fmla="*/ 0 w 176"/>
                <a:gd name="T67" fmla="*/ 2147483647 h 144"/>
                <a:gd name="T68" fmla="*/ 2147483647 w 176"/>
                <a:gd name="T69" fmla="*/ 2147483647 h 144"/>
                <a:gd name="T70" fmla="*/ 2147483647 w 176"/>
                <a:gd name="T71" fmla="*/ 2147483647 h 144"/>
                <a:gd name="T72" fmla="*/ 2147483647 w 176"/>
                <a:gd name="T73" fmla="*/ 2147483647 h 144"/>
                <a:gd name="T74" fmla="*/ 2147483647 w 176"/>
                <a:gd name="T75" fmla="*/ 2147483647 h 144"/>
                <a:gd name="T76" fmla="*/ 2147483647 w 176"/>
                <a:gd name="T77" fmla="*/ 0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44"/>
                <a:gd name="T119" fmla="*/ 176 w 176"/>
                <a:gd name="T120" fmla="*/ 144 h 1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44">
                  <a:moveTo>
                    <a:pt x="47" y="0"/>
                  </a:moveTo>
                  <a:cubicBezTo>
                    <a:pt x="59" y="0"/>
                    <a:pt x="71" y="6"/>
                    <a:pt x="71" y="12"/>
                  </a:cubicBezTo>
                  <a:cubicBezTo>
                    <a:pt x="71" y="12"/>
                    <a:pt x="71" y="12"/>
                    <a:pt x="71" y="18"/>
                  </a:cubicBezTo>
                  <a:cubicBezTo>
                    <a:pt x="71" y="18"/>
                    <a:pt x="71" y="18"/>
                    <a:pt x="71" y="18"/>
                  </a:cubicBezTo>
                  <a:cubicBezTo>
                    <a:pt x="71" y="18"/>
                    <a:pt x="71" y="18"/>
                    <a:pt x="65" y="18"/>
                  </a:cubicBezTo>
                  <a:cubicBezTo>
                    <a:pt x="65" y="18"/>
                    <a:pt x="59" y="18"/>
                    <a:pt x="59" y="18"/>
                  </a:cubicBezTo>
                  <a:cubicBezTo>
                    <a:pt x="53" y="18"/>
                    <a:pt x="47" y="36"/>
                    <a:pt x="47" y="42"/>
                  </a:cubicBezTo>
                  <a:cubicBezTo>
                    <a:pt x="47" y="42"/>
                    <a:pt x="42" y="48"/>
                    <a:pt x="42" y="48"/>
                  </a:cubicBezTo>
                  <a:cubicBezTo>
                    <a:pt x="47" y="48"/>
                    <a:pt x="47" y="54"/>
                    <a:pt x="47" y="54"/>
                  </a:cubicBezTo>
                  <a:cubicBezTo>
                    <a:pt x="53" y="54"/>
                    <a:pt x="53" y="54"/>
                    <a:pt x="59" y="60"/>
                  </a:cubicBezTo>
                  <a:cubicBezTo>
                    <a:pt x="59" y="60"/>
                    <a:pt x="65" y="60"/>
                    <a:pt x="65" y="60"/>
                  </a:cubicBezTo>
                  <a:cubicBezTo>
                    <a:pt x="71" y="66"/>
                    <a:pt x="83" y="66"/>
                    <a:pt x="88" y="66"/>
                  </a:cubicBezTo>
                  <a:cubicBezTo>
                    <a:pt x="88" y="72"/>
                    <a:pt x="88" y="72"/>
                    <a:pt x="94" y="72"/>
                  </a:cubicBezTo>
                  <a:cubicBezTo>
                    <a:pt x="100" y="72"/>
                    <a:pt x="106" y="78"/>
                    <a:pt x="112" y="78"/>
                  </a:cubicBezTo>
                  <a:cubicBezTo>
                    <a:pt x="118" y="84"/>
                    <a:pt x="124" y="84"/>
                    <a:pt x="130" y="84"/>
                  </a:cubicBezTo>
                  <a:cubicBezTo>
                    <a:pt x="135" y="90"/>
                    <a:pt x="141" y="96"/>
                    <a:pt x="153" y="96"/>
                  </a:cubicBezTo>
                  <a:cubicBezTo>
                    <a:pt x="159" y="96"/>
                    <a:pt x="171" y="84"/>
                    <a:pt x="171" y="96"/>
                  </a:cubicBezTo>
                  <a:cubicBezTo>
                    <a:pt x="176" y="102"/>
                    <a:pt x="165" y="126"/>
                    <a:pt x="159" y="132"/>
                  </a:cubicBezTo>
                  <a:cubicBezTo>
                    <a:pt x="159" y="138"/>
                    <a:pt x="159" y="138"/>
                    <a:pt x="159" y="144"/>
                  </a:cubicBezTo>
                  <a:cubicBezTo>
                    <a:pt x="159" y="144"/>
                    <a:pt x="153" y="144"/>
                    <a:pt x="153" y="144"/>
                  </a:cubicBezTo>
                  <a:cubicBezTo>
                    <a:pt x="153" y="144"/>
                    <a:pt x="153" y="144"/>
                    <a:pt x="153" y="144"/>
                  </a:cubicBezTo>
                  <a:cubicBezTo>
                    <a:pt x="141" y="144"/>
                    <a:pt x="147" y="126"/>
                    <a:pt x="141" y="126"/>
                  </a:cubicBezTo>
                  <a:cubicBezTo>
                    <a:pt x="135" y="120"/>
                    <a:pt x="124" y="120"/>
                    <a:pt x="118" y="114"/>
                  </a:cubicBezTo>
                  <a:cubicBezTo>
                    <a:pt x="112" y="114"/>
                    <a:pt x="112" y="114"/>
                    <a:pt x="106" y="108"/>
                  </a:cubicBezTo>
                  <a:cubicBezTo>
                    <a:pt x="100" y="108"/>
                    <a:pt x="94" y="108"/>
                    <a:pt x="94" y="102"/>
                  </a:cubicBezTo>
                  <a:cubicBezTo>
                    <a:pt x="88" y="102"/>
                    <a:pt x="88" y="102"/>
                    <a:pt x="83" y="102"/>
                  </a:cubicBezTo>
                  <a:cubicBezTo>
                    <a:pt x="71" y="96"/>
                    <a:pt x="59" y="90"/>
                    <a:pt x="47" y="84"/>
                  </a:cubicBezTo>
                  <a:cubicBezTo>
                    <a:pt x="47" y="84"/>
                    <a:pt x="42" y="84"/>
                    <a:pt x="36" y="78"/>
                  </a:cubicBezTo>
                  <a:cubicBezTo>
                    <a:pt x="36" y="78"/>
                    <a:pt x="30" y="78"/>
                    <a:pt x="30" y="78"/>
                  </a:cubicBezTo>
                  <a:cubicBezTo>
                    <a:pt x="24" y="84"/>
                    <a:pt x="24" y="102"/>
                    <a:pt x="24" y="108"/>
                  </a:cubicBezTo>
                  <a:cubicBezTo>
                    <a:pt x="24" y="108"/>
                    <a:pt x="24" y="108"/>
                    <a:pt x="24" y="114"/>
                  </a:cubicBezTo>
                  <a:cubicBezTo>
                    <a:pt x="30" y="120"/>
                    <a:pt x="24" y="126"/>
                    <a:pt x="18" y="120"/>
                  </a:cubicBezTo>
                  <a:cubicBezTo>
                    <a:pt x="12" y="120"/>
                    <a:pt x="12" y="120"/>
                    <a:pt x="6" y="120"/>
                  </a:cubicBezTo>
                  <a:cubicBezTo>
                    <a:pt x="6" y="114"/>
                    <a:pt x="0" y="114"/>
                    <a:pt x="0" y="114"/>
                  </a:cubicBezTo>
                  <a:cubicBezTo>
                    <a:pt x="6" y="102"/>
                    <a:pt x="6" y="96"/>
                    <a:pt x="12" y="90"/>
                  </a:cubicBezTo>
                  <a:cubicBezTo>
                    <a:pt x="12" y="78"/>
                    <a:pt x="18" y="66"/>
                    <a:pt x="24" y="54"/>
                  </a:cubicBezTo>
                  <a:cubicBezTo>
                    <a:pt x="24" y="48"/>
                    <a:pt x="30" y="42"/>
                    <a:pt x="30" y="36"/>
                  </a:cubicBezTo>
                  <a:cubicBezTo>
                    <a:pt x="36" y="30"/>
                    <a:pt x="36" y="18"/>
                    <a:pt x="42" y="12"/>
                  </a:cubicBezTo>
                  <a:cubicBezTo>
                    <a:pt x="47" y="6"/>
                    <a:pt x="47" y="6"/>
                    <a:pt x="4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1" name="Freeform 143"/>
            <p:cNvSpPr>
              <a:spLocks noEditPoints="1"/>
            </p:cNvSpPr>
            <p:nvPr/>
          </p:nvSpPr>
          <p:spPr bwMode="auto">
            <a:xfrm>
              <a:off x="6888163" y="5084763"/>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2147483647 w 144"/>
                <a:gd name="T9" fmla="*/ 2147483647 h 128"/>
                <a:gd name="T10" fmla="*/ 2147483647 w 144"/>
                <a:gd name="T11" fmla="*/ 2147483647 h 128"/>
                <a:gd name="T12" fmla="*/ 2147483647 w 144"/>
                <a:gd name="T13" fmla="*/ 2147483647 h 128"/>
                <a:gd name="T14" fmla="*/ 2147483647 w 144"/>
                <a:gd name="T15" fmla="*/ 2147483647 h 128"/>
                <a:gd name="T16" fmla="*/ 2147483647 w 144"/>
                <a:gd name="T17" fmla="*/ 2147483647 h 128"/>
                <a:gd name="T18" fmla="*/ 2147483647 w 144"/>
                <a:gd name="T19" fmla="*/ 2147483647 h 128"/>
                <a:gd name="T20" fmla="*/ 2147483647 w 144"/>
                <a:gd name="T21" fmla="*/ 2147483647 h 128"/>
                <a:gd name="T22" fmla="*/ 0 w 144"/>
                <a:gd name="T23" fmla="*/ 2147483647 h 128"/>
                <a:gd name="T24" fmla="*/ 2147483647 w 144"/>
                <a:gd name="T25" fmla="*/ 2147483647 h 128"/>
                <a:gd name="T26" fmla="*/ 2147483647 w 144"/>
                <a:gd name="T27" fmla="*/ 2147483647 h 128"/>
                <a:gd name="T28" fmla="*/ 2147483647 w 144"/>
                <a:gd name="T29" fmla="*/ 2147483647 h 128"/>
                <a:gd name="T30" fmla="*/ 2147483647 w 144"/>
                <a:gd name="T31" fmla="*/ 0 h 128"/>
                <a:gd name="T32" fmla="*/ 2147483647 w 144"/>
                <a:gd name="T33" fmla="*/ 2147483647 h 128"/>
                <a:gd name="T34" fmla="*/ 2147483647 w 144"/>
                <a:gd name="T35" fmla="*/ 2147483647 h 128"/>
                <a:gd name="T36" fmla="*/ 2147483647 w 144"/>
                <a:gd name="T37" fmla="*/ 2147483647 h 128"/>
                <a:gd name="T38" fmla="*/ 2147483647 w 144"/>
                <a:gd name="T39" fmla="*/ 2147483647 h 128"/>
                <a:gd name="T40" fmla="*/ 2147483647 w 144"/>
                <a:gd name="T41" fmla="*/ 2147483647 h 128"/>
                <a:gd name="T42" fmla="*/ 2147483647 w 144"/>
                <a:gd name="T43" fmla="*/ 2147483647 h 128"/>
                <a:gd name="T44" fmla="*/ 2147483647 w 144"/>
                <a:gd name="T45" fmla="*/ 2147483647 h 128"/>
                <a:gd name="T46" fmla="*/ 2147483647 w 144"/>
                <a:gd name="T47" fmla="*/ 2147483647 h 128"/>
                <a:gd name="T48" fmla="*/ 2147483647 w 144"/>
                <a:gd name="T49" fmla="*/ 2147483647 h 128"/>
                <a:gd name="T50" fmla="*/ 2147483647 w 144"/>
                <a:gd name="T51" fmla="*/ 2147483647 h 128"/>
                <a:gd name="T52" fmla="*/ 2147483647 w 144"/>
                <a:gd name="T53" fmla="*/ 2147483647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4"/>
                <a:gd name="T82" fmla="*/ 0 h 128"/>
                <a:gd name="T83" fmla="*/ 144 w 144"/>
                <a:gd name="T84" fmla="*/ 128 h 1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4" h="128">
                  <a:moveTo>
                    <a:pt x="72" y="0"/>
                  </a:moveTo>
                  <a:cubicBezTo>
                    <a:pt x="100" y="0"/>
                    <a:pt x="122" y="7"/>
                    <a:pt x="139" y="25"/>
                  </a:cubicBezTo>
                  <a:cubicBezTo>
                    <a:pt x="144" y="37"/>
                    <a:pt x="144" y="43"/>
                    <a:pt x="144" y="55"/>
                  </a:cubicBezTo>
                  <a:cubicBezTo>
                    <a:pt x="144" y="61"/>
                    <a:pt x="144" y="74"/>
                    <a:pt x="144" y="80"/>
                  </a:cubicBezTo>
                  <a:cubicBezTo>
                    <a:pt x="139" y="92"/>
                    <a:pt x="128" y="104"/>
                    <a:pt x="122" y="110"/>
                  </a:cubicBezTo>
                  <a:cubicBezTo>
                    <a:pt x="122" y="110"/>
                    <a:pt x="117" y="110"/>
                    <a:pt x="117" y="116"/>
                  </a:cubicBezTo>
                  <a:cubicBezTo>
                    <a:pt x="111" y="116"/>
                    <a:pt x="106" y="122"/>
                    <a:pt x="95" y="122"/>
                  </a:cubicBezTo>
                  <a:cubicBezTo>
                    <a:pt x="89" y="128"/>
                    <a:pt x="78" y="128"/>
                    <a:pt x="72" y="128"/>
                  </a:cubicBezTo>
                  <a:cubicBezTo>
                    <a:pt x="61" y="128"/>
                    <a:pt x="56" y="128"/>
                    <a:pt x="45" y="128"/>
                  </a:cubicBezTo>
                  <a:cubicBezTo>
                    <a:pt x="45" y="122"/>
                    <a:pt x="39" y="122"/>
                    <a:pt x="39" y="122"/>
                  </a:cubicBezTo>
                  <a:cubicBezTo>
                    <a:pt x="28" y="122"/>
                    <a:pt x="23" y="116"/>
                    <a:pt x="17" y="110"/>
                  </a:cubicBezTo>
                  <a:cubicBezTo>
                    <a:pt x="12" y="104"/>
                    <a:pt x="0" y="80"/>
                    <a:pt x="0" y="74"/>
                  </a:cubicBezTo>
                  <a:cubicBezTo>
                    <a:pt x="0" y="55"/>
                    <a:pt x="17" y="31"/>
                    <a:pt x="28" y="19"/>
                  </a:cubicBezTo>
                  <a:cubicBezTo>
                    <a:pt x="28" y="19"/>
                    <a:pt x="34" y="19"/>
                    <a:pt x="34" y="13"/>
                  </a:cubicBezTo>
                  <a:cubicBezTo>
                    <a:pt x="39" y="13"/>
                    <a:pt x="50" y="7"/>
                    <a:pt x="56" y="7"/>
                  </a:cubicBezTo>
                  <a:cubicBezTo>
                    <a:pt x="61" y="0"/>
                    <a:pt x="67" y="0"/>
                    <a:pt x="72" y="0"/>
                  </a:cubicBezTo>
                  <a:close/>
                  <a:moveTo>
                    <a:pt x="78" y="25"/>
                  </a:moveTo>
                  <a:cubicBezTo>
                    <a:pt x="72" y="31"/>
                    <a:pt x="67" y="31"/>
                    <a:pt x="61" y="31"/>
                  </a:cubicBezTo>
                  <a:cubicBezTo>
                    <a:pt x="50" y="37"/>
                    <a:pt x="39" y="43"/>
                    <a:pt x="34" y="49"/>
                  </a:cubicBezTo>
                  <a:cubicBezTo>
                    <a:pt x="28" y="49"/>
                    <a:pt x="28" y="55"/>
                    <a:pt x="23" y="55"/>
                  </a:cubicBezTo>
                  <a:cubicBezTo>
                    <a:pt x="12" y="74"/>
                    <a:pt x="17" y="92"/>
                    <a:pt x="34" y="98"/>
                  </a:cubicBezTo>
                  <a:cubicBezTo>
                    <a:pt x="39" y="98"/>
                    <a:pt x="50" y="98"/>
                    <a:pt x="50" y="98"/>
                  </a:cubicBezTo>
                  <a:cubicBezTo>
                    <a:pt x="56" y="98"/>
                    <a:pt x="72" y="98"/>
                    <a:pt x="78" y="98"/>
                  </a:cubicBezTo>
                  <a:cubicBezTo>
                    <a:pt x="100" y="98"/>
                    <a:pt x="111" y="92"/>
                    <a:pt x="122" y="74"/>
                  </a:cubicBezTo>
                  <a:cubicBezTo>
                    <a:pt x="128" y="74"/>
                    <a:pt x="128" y="74"/>
                    <a:pt x="133" y="68"/>
                  </a:cubicBezTo>
                  <a:cubicBezTo>
                    <a:pt x="133" y="68"/>
                    <a:pt x="133" y="61"/>
                    <a:pt x="133" y="55"/>
                  </a:cubicBezTo>
                  <a:cubicBezTo>
                    <a:pt x="133" y="31"/>
                    <a:pt x="100" y="25"/>
                    <a:pt x="78" y="25"/>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2" name="Freeform 144"/>
            <p:cNvSpPr>
              <a:spLocks/>
            </p:cNvSpPr>
            <p:nvPr/>
          </p:nvSpPr>
          <p:spPr bwMode="auto">
            <a:xfrm>
              <a:off x="5748338" y="5084763"/>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2147483647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2147483647 h 128"/>
                <a:gd name="T48" fmla="*/ 2147483647 w 160"/>
                <a:gd name="T49" fmla="*/ 2147483647 h 128"/>
                <a:gd name="T50" fmla="*/ 2147483647 w 160"/>
                <a:gd name="T51" fmla="*/ 2147483647 h 128"/>
                <a:gd name="T52" fmla="*/ 2147483647 w 160"/>
                <a:gd name="T53" fmla="*/ 2147483647 h 128"/>
                <a:gd name="T54" fmla="*/ 2147483647 w 160"/>
                <a:gd name="T55" fmla="*/ 2147483647 h 128"/>
                <a:gd name="T56" fmla="*/ 0 w 160"/>
                <a:gd name="T57" fmla="*/ 2147483647 h 128"/>
                <a:gd name="T58" fmla="*/ 2147483647 w 160"/>
                <a:gd name="T59" fmla="*/ 2147483647 h 128"/>
                <a:gd name="T60" fmla="*/ 2147483647 w 160"/>
                <a:gd name="T61" fmla="*/ 2147483647 h 128"/>
                <a:gd name="T62" fmla="*/ 2147483647 w 160"/>
                <a:gd name="T63" fmla="*/ 2147483647 h 128"/>
                <a:gd name="T64" fmla="*/ 2147483647 w 160"/>
                <a:gd name="T65" fmla="*/ 0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28"/>
                <a:gd name="T101" fmla="*/ 160 w 16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28">
                  <a:moveTo>
                    <a:pt x="12" y="0"/>
                  </a:moveTo>
                  <a:cubicBezTo>
                    <a:pt x="24" y="0"/>
                    <a:pt x="48" y="7"/>
                    <a:pt x="48" y="19"/>
                  </a:cubicBezTo>
                  <a:cubicBezTo>
                    <a:pt x="48" y="19"/>
                    <a:pt x="48" y="25"/>
                    <a:pt x="42" y="25"/>
                  </a:cubicBezTo>
                  <a:cubicBezTo>
                    <a:pt x="36" y="25"/>
                    <a:pt x="30" y="25"/>
                    <a:pt x="24" y="31"/>
                  </a:cubicBezTo>
                  <a:cubicBezTo>
                    <a:pt x="12" y="37"/>
                    <a:pt x="12" y="55"/>
                    <a:pt x="24" y="61"/>
                  </a:cubicBezTo>
                  <a:cubicBezTo>
                    <a:pt x="30" y="68"/>
                    <a:pt x="30" y="74"/>
                    <a:pt x="42" y="74"/>
                  </a:cubicBezTo>
                  <a:cubicBezTo>
                    <a:pt x="42" y="74"/>
                    <a:pt x="42" y="68"/>
                    <a:pt x="42" y="68"/>
                  </a:cubicBezTo>
                  <a:cubicBezTo>
                    <a:pt x="48" y="68"/>
                    <a:pt x="54" y="68"/>
                    <a:pt x="54" y="61"/>
                  </a:cubicBezTo>
                  <a:cubicBezTo>
                    <a:pt x="60" y="55"/>
                    <a:pt x="60" y="49"/>
                    <a:pt x="66" y="43"/>
                  </a:cubicBezTo>
                  <a:cubicBezTo>
                    <a:pt x="72" y="31"/>
                    <a:pt x="83" y="19"/>
                    <a:pt x="101" y="19"/>
                  </a:cubicBezTo>
                  <a:cubicBezTo>
                    <a:pt x="107" y="19"/>
                    <a:pt x="113" y="13"/>
                    <a:pt x="125" y="19"/>
                  </a:cubicBezTo>
                  <a:cubicBezTo>
                    <a:pt x="125" y="19"/>
                    <a:pt x="131" y="19"/>
                    <a:pt x="131" y="25"/>
                  </a:cubicBezTo>
                  <a:cubicBezTo>
                    <a:pt x="137" y="25"/>
                    <a:pt x="143" y="31"/>
                    <a:pt x="149" y="37"/>
                  </a:cubicBezTo>
                  <a:cubicBezTo>
                    <a:pt x="149" y="43"/>
                    <a:pt x="149" y="43"/>
                    <a:pt x="155" y="49"/>
                  </a:cubicBezTo>
                  <a:cubicBezTo>
                    <a:pt x="160" y="61"/>
                    <a:pt x="160" y="74"/>
                    <a:pt x="155" y="86"/>
                  </a:cubicBezTo>
                  <a:cubicBezTo>
                    <a:pt x="149" y="98"/>
                    <a:pt x="149" y="104"/>
                    <a:pt x="143" y="110"/>
                  </a:cubicBezTo>
                  <a:cubicBezTo>
                    <a:pt x="143" y="116"/>
                    <a:pt x="149" y="122"/>
                    <a:pt x="143" y="128"/>
                  </a:cubicBezTo>
                  <a:cubicBezTo>
                    <a:pt x="137" y="128"/>
                    <a:pt x="95" y="116"/>
                    <a:pt x="95" y="116"/>
                  </a:cubicBezTo>
                  <a:cubicBezTo>
                    <a:pt x="95" y="110"/>
                    <a:pt x="95" y="110"/>
                    <a:pt x="95" y="110"/>
                  </a:cubicBezTo>
                  <a:cubicBezTo>
                    <a:pt x="95" y="98"/>
                    <a:pt x="107" y="104"/>
                    <a:pt x="113" y="104"/>
                  </a:cubicBezTo>
                  <a:cubicBezTo>
                    <a:pt x="113" y="104"/>
                    <a:pt x="119" y="104"/>
                    <a:pt x="119" y="104"/>
                  </a:cubicBezTo>
                  <a:cubicBezTo>
                    <a:pt x="125" y="104"/>
                    <a:pt x="131" y="98"/>
                    <a:pt x="131" y="92"/>
                  </a:cubicBezTo>
                  <a:cubicBezTo>
                    <a:pt x="155" y="74"/>
                    <a:pt x="143" y="43"/>
                    <a:pt x="119" y="43"/>
                  </a:cubicBezTo>
                  <a:cubicBezTo>
                    <a:pt x="95" y="43"/>
                    <a:pt x="95" y="68"/>
                    <a:pt x="83" y="80"/>
                  </a:cubicBezTo>
                  <a:cubicBezTo>
                    <a:pt x="83" y="86"/>
                    <a:pt x="78" y="86"/>
                    <a:pt x="78" y="86"/>
                  </a:cubicBezTo>
                  <a:cubicBezTo>
                    <a:pt x="72" y="92"/>
                    <a:pt x="72" y="92"/>
                    <a:pt x="66" y="92"/>
                  </a:cubicBezTo>
                  <a:cubicBezTo>
                    <a:pt x="60" y="98"/>
                    <a:pt x="48" y="98"/>
                    <a:pt x="36" y="98"/>
                  </a:cubicBezTo>
                  <a:cubicBezTo>
                    <a:pt x="24" y="92"/>
                    <a:pt x="12" y="80"/>
                    <a:pt x="6" y="68"/>
                  </a:cubicBezTo>
                  <a:cubicBezTo>
                    <a:pt x="0" y="61"/>
                    <a:pt x="0" y="49"/>
                    <a:pt x="0" y="37"/>
                  </a:cubicBezTo>
                  <a:cubicBezTo>
                    <a:pt x="6" y="31"/>
                    <a:pt x="6" y="31"/>
                    <a:pt x="6" y="25"/>
                  </a:cubicBezTo>
                  <a:cubicBezTo>
                    <a:pt x="6" y="25"/>
                    <a:pt x="12" y="19"/>
                    <a:pt x="12" y="19"/>
                  </a:cubicBezTo>
                  <a:cubicBezTo>
                    <a:pt x="12" y="19"/>
                    <a:pt x="12" y="13"/>
                    <a:pt x="12" y="13"/>
                  </a:cubicBezTo>
                  <a:cubicBezTo>
                    <a:pt x="12" y="7"/>
                    <a:pt x="12" y="7"/>
                    <a:pt x="1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3" name="Freeform 145"/>
            <p:cNvSpPr>
              <a:spLocks/>
            </p:cNvSpPr>
            <p:nvPr/>
          </p:nvSpPr>
          <p:spPr bwMode="auto">
            <a:xfrm>
              <a:off x="6897688" y="5178426"/>
              <a:ext cx="100013" cy="71438"/>
            </a:xfrm>
            <a:custGeom>
              <a:avLst/>
              <a:gdLst>
                <a:gd name="T0" fmla="*/ 2147483647 w 160"/>
                <a:gd name="T1" fmla="*/ 0 h 112"/>
                <a:gd name="T2" fmla="*/ 2147483647 w 160"/>
                <a:gd name="T3" fmla="*/ 2147483647 h 112"/>
                <a:gd name="T4" fmla="*/ 2147483647 w 160"/>
                <a:gd name="T5" fmla="*/ 2147483647 h 112"/>
                <a:gd name="T6" fmla="*/ 2147483647 w 160"/>
                <a:gd name="T7" fmla="*/ 2147483647 h 112"/>
                <a:gd name="T8" fmla="*/ 2147483647 w 160"/>
                <a:gd name="T9" fmla="*/ 2147483647 h 112"/>
                <a:gd name="T10" fmla="*/ 2147483647 w 160"/>
                <a:gd name="T11" fmla="*/ 2147483647 h 112"/>
                <a:gd name="T12" fmla="*/ 2147483647 w 160"/>
                <a:gd name="T13" fmla="*/ 2147483647 h 112"/>
                <a:gd name="T14" fmla="*/ 2147483647 w 160"/>
                <a:gd name="T15" fmla="*/ 2147483647 h 112"/>
                <a:gd name="T16" fmla="*/ 2147483647 w 160"/>
                <a:gd name="T17" fmla="*/ 2147483647 h 112"/>
                <a:gd name="T18" fmla="*/ 2147483647 w 160"/>
                <a:gd name="T19" fmla="*/ 2147483647 h 112"/>
                <a:gd name="T20" fmla="*/ 2147483647 w 160"/>
                <a:gd name="T21" fmla="*/ 2147483647 h 112"/>
                <a:gd name="T22" fmla="*/ 2147483647 w 160"/>
                <a:gd name="T23" fmla="*/ 2147483647 h 112"/>
                <a:gd name="T24" fmla="*/ 2147483647 w 160"/>
                <a:gd name="T25" fmla="*/ 2147483647 h 112"/>
                <a:gd name="T26" fmla="*/ 2147483647 w 160"/>
                <a:gd name="T27" fmla="*/ 2147483647 h 112"/>
                <a:gd name="T28" fmla="*/ 2147483647 w 160"/>
                <a:gd name="T29" fmla="*/ 2147483647 h 112"/>
                <a:gd name="T30" fmla="*/ 2147483647 w 160"/>
                <a:gd name="T31" fmla="*/ 2147483647 h 112"/>
                <a:gd name="T32" fmla="*/ 2147483647 w 160"/>
                <a:gd name="T33" fmla="*/ 2147483647 h 112"/>
                <a:gd name="T34" fmla="*/ 2147483647 w 160"/>
                <a:gd name="T35" fmla="*/ 2147483647 h 112"/>
                <a:gd name="T36" fmla="*/ 2147483647 w 160"/>
                <a:gd name="T37" fmla="*/ 2147483647 h 112"/>
                <a:gd name="T38" fmla="*/ 2147483647 w 160"/>
                <a:gd name="T39" fmla="*/ 2147483647 h 112"/>
                <a:gd name="T40" fmla="*/ 2147483647 w 160"/>
                <a:gd name="T41" fmla="*/ 2147483647 h 112"/>
                <a:gd name="T42" fmla="*/ 2147483647 w 160"/>
                <a:gd name="T43" fmla="*/ 2147483647 h 112"/>
                <a:gd name="T44" fmla="*/ 2147483647 w 160"/>
                <a:gd name="T45" fmla="*/ 2147483647 h 112"/>
                <a:gd name="T46" fmla="*/ 2147483647 w 160"/>
                <a:gd name="T47" fmla="*/ 2147483647 h 112"/>
                <a:gd name="T48" fmla="*/ 2147483647 w 160"/>
                <a:gd name="T49" fmla="*/ 2147483647 h 112"/>
                <a:gd name="T50" fmla="*/ 2147483647 w 160"/>
                <a:gd name="T51" fmla="*/ 2147483647 h 112"/>
                <a:gd name="T52" fmla="*/ 2147483647 w 160"/>
                <a:gd name="T53" fmla="*/ 0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0"/>
                <a:gd name="T82" fmla="*/ 0 h 112"/>
                <a:gd name="T83" fmla="*/ 160 w 160"/>
                <a:gd name="T84" fmla="*/ 112 h 1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0" h="112">
                  <a:moveTo>
                    <a:pt x="109" y="0"/>
                  </a:moveTo>
                  <a:cubicBezTo>
                    <a:pt x="126" y="0"/>
                    <a:pt x="138" y="7"/>
                    <a:pt x="149" y="25"/>
                  </a:cubicBezTo>
                  <a:cubicBezTo>
                    <a:pt x="149" y="25"/>
                    <a:pt x="155" y="32"/>
                    <a:pt x="155" y="38"/>
                  </a:cubicBezTo>
                  <a:cubicBezTo>
                    <a:pt x="155" y="44"/>
                    <a:pt x="155" y="56"/>
                    <a:pt x="155" y="63"/>
                  </a:cubicBezTo>
                  <a:cubicBezTo>
                    <a:pt x="155" y="69"/>
                    <a:pt x="160" y="75"/>
                    <a:pt x="155" y="81"/>
                  </a:cubicBezTo>
                  <a:cubicBezTo>
                    <a:pt x="149" y="81"/>
                    <a:pt x="132" y="88"/>
                    <a:pt x="126" y="81"/>
                  </a:cubicBezTo>
                  <a:cubicBezTo>
                    <a:pt x="120" y="81"/>
                    <a:pt x="120" y="75"/>
                    <a:pt x="120" y="75"/>
                  </a:cubicBezTo>
                  <a:cubicBezTo>
                    <a:pt x="126" y="69"/>
                    <a:pt x="132" y="69"/>
                    <a:pt x="138" y="63"/>
                  </a:cubicBezTo>
                  <a:cubicBezTo>
                    <a:pt x="138" y="56"/>
                    <a:pt x="143" y="56"/>
                    <a:pt x="143" y="50"/>
                  </a:cubicBezTo>
                  <a:cubicBezTo>
                    <a:pt x="149" y="38"/>
                    <a:pt x="132" y="25"/>
                    <a:pt x="120" y="25"/>
                  </a:cubicBezTo>
                  <a:cubicBezTo>
                    <a:pt x="103" y="25"/>
                    <a:pt x="103" y="32"/>
                    <a:pt x="98" y="50"/>
                  </a:cubicBezTo>
                  <a:cubicBezTo>
                    <a:pt x="98" y="50"/>
                    <a:pt x="98" y="50"/>
                    <a:pt x="98" y="56"/>
                  </a:cubicBezTo>
                  <a:cubicBezTo>
                    <a:pt x="98" y="56"/>
                    <a:pt x="98" y="63"/>
                    <a:pt x="98" y="69"/>
                  </a:cubicBezTo>
                  <a:cubicBezTo>
                    <a:pt x="92" y="81"/>
                    <a:pt x="80" y="100"/>
                    <a:pt x="69" y="100"/>
                  </a:cubicBezTo>
                  <a:cubicBezTo>
                    <a:pt x="40" y="112"/>
                    <a:pt x="12" y="94"/>
                    <a:pt x="6" y="63"/>
                  </a:cubicBezTo>
                  <a:cubicBezTo>
                    <a:pt x="6" y="50"/>
                    <a:pt x="6" y="44"/>
                    <a:pt x="12" y="32"/>
                  </a:cubicBezTo>
                  <a:cubicBezTo>
                    <a:pt x="12" y="25"/>
                    <a:pt x="0" y="19"/>
                    <a:pt x="6" y="13"/>
                  </a:cubicBezTo>
                  <a:cubicBezTo>
                    <a:pt x="12" y="7"/>
                    <a:pt x="18" y="7"/>
                    <a:pt x="23" y="7"/>
                  </a:cubicBezTo>
                  <a:cubicBezTo>
                    <a:pt x="23" y="7"/>
                    <a:pt x="29" y="7"/>
                    <a:pt x="35" y="7"/>
                  </a:cubicBezTo>
                  <a:cubicBezTo>
                    <a:pt x="40" y="0"/>
                    <a:pt x="52" y="7"/>
                    <a:pt x="46" y="19"/>
                  </a:cubicBezTo>
                  <a:cubicBezTo>
                    <a:pt x="46" y="19"/>
                    <a:pt x="35" y="25"/>
                    <a:pt x="29" y="32"/>
                  </a:cubicBezTo>
                  <a:cubicBezTo>
                    <a:pt x="12" y="50"/>
                    <a:pt x="23" y="81"/>
                    <a:pt x="46" y="81"/>
                  </a:cubicBezTo>
                  <a:cubicBezTo>
                    <a:pt x="52" y="81"/>
                    <a:pt x="58" y="81"/>
                    <a:pt x="58" y="75"/>
                  </a:cubicBezTo>
                  <a:cubicBezTo>
                    <a:pt x="63" y="75"/>
                    <a:pt x="63" y="75"/>
                    <a:pt x="69" y="75"/>
                  </a:cubicBezTo>
                  <a:cubicBezTo>
                    <a:pt x="69" y="63"/>
                    <a:pt x="69" y="56"/>
                    <a:pt x="69" y="44"/>
                  </a:cubicBezTo>
                  <a:cubicBezTo>
                    <a:pt x="69" y="38"/>
                    <a:pt x="75" y="32"/>
                    <a:pt x="75" y="25"/>
                  </a:cubicBezTo>
                  <a:cubicBezTo>
                    <a:pt x="86" y="7"/>
                    <a:pt x="92" y="7"/>
                    <a:pt x="109"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4" name="Freeform 146"/>
            <p:cNvSpPr>
              <a:spLocks/>
            </p:cNvSpPr>
            <p:nvPr/>
          </p:nvSpPr>
          <p:spPr bwMode="auto">
            <a:xfrm>
              <a:off x="5729288" y="5167313"/>
              <a:ext cx="109538" cy="82550"/>
            </a:xfrm>
            <a:custGeom>
              <a:avLst/>
              <a:gdLst>
                <a:gd name="T0" fmla="*/ 2147483647 w 176"/>
                <a:gd name="T1" fmla="*/ 0 h 128"/>
                <a:gd name="T2" fmla="*/ 2147483647 w 176"/>
                <a:gd name="T3" fmla="*/ 2147483647 h 128"/>
                <a:gd name="T4" fmla="*/ 2147483647 w 176"/>
                <a:gd name="T5" fmla="*/ 2147483647 h 128"/>
                <a:gd name="T6" fmla="*/ 2147483647 w 176"/>
                <a:gd name="T7" fmla="*/ 2147483647 h 128"/>
                <a:gd name="T8" fmla="*/ 2147483647 w 176"/>
                <a:gd name="T9" fmla="*/ 2147483647 h 128"/>
                <a:gd name="T10" fmla="*/ 2147483647 w 176"/>
                <a:gd name="T11" fmla="*/ 2147483647 h 128"/>
                <a:gd name="T12" fmla="*/ 2147483647 w 176"/>
                <a:gd name="T13" fmla="*/ 2147483647 h 128"/>
                <a:gd name="T14" fmla="*/ 2147483647 w 176"/>
                <a:gd name="T15" fmla="*/ 2147483647 h 128"/>
                <a:gd name="T16" fmla="*/ 2147483647 w 176"/>
                <a:gd name="T17" fmla="*/ 2147483647 h 128"/>
                <a:gd name="T18" fmla="*/ 2147483647 w 176"/>
                <a:gd name="T19" fmla="*/ 2147483647 h 128"/>
                <a:gd name="T20" fmla="*/ 2147483647 w 176"/>
                <a:gd name="T21" fmla="*/ 2147483647 h 128"/>
                <a:gd name="T22" fmla="*/ 2147483647 w 176"/>
                <a:gd name="T23" fmla="*/ 2147483647 h 128"/>
                <a:gd name="T24" fmla="*/ 2147483647 w 176"/>
                <a:gd name="T25" fmla="*/ 2147483647 h 128"/>
                <a:gd name="T26" fmla="*/ 2147483647 w 176"/>
                <a:gd name="T27" fmla="*/ 2147483647 h 128"/>
                <a:gd name="T28" fmla="*/ 2147483647 w 176"/>
                <a:gd name="T29" fmla="*/ 2147483647 h 128"/>
                <a:gd name="T30" fmla="*/ 2147483647 w 176"/>
                <a:gd name="T31" fmla="*/ 2147483647 h 128"/>
                <a:gd name="T32" fmla="*/ 2147483647 w 176"/>
                <a:gd name="T33" fmla="*/ 2147483647 h 128"/>
                <a:gd name="T34" fmla="*/ 2147483647 w 176"/>
                <a:gd name="T35" fmla="*/ 2147483647 h 128"/>
                <a:gd name="T36" fmla="*/ 2147483647 w 176"/>
                <a:gd name="T37" fmla="*/ 2147483647 h 128"/>
                <a:gd name="T38" fmla="*/ 0 w 176"/>
                <a:gd name="T39" fmla="*/ 2147483647 h 128"/>
                <a:gd name="T40" fmla="*/ 2147483647 w 176"/>
                <a:gd name="T41" fmla="*/ 2147483647 h 128"/>
                <a:gd name="T42" fmla="*/ 2147483647 w 176"/>
                <a:gd name="T43" fmla="*/ 2147483647 h 128"/>
                <a:gd name="T44" fmla="*/ 2147483647 w 176"/>
                <a:gd name="T45" fmla="*/ 2147483647 h 128"/>
                <a:gd name="T46" fmla="*/ 2147483647 w 176"/>
                <a:gd name="T47" fmla="*/ 2147483647 h 128"/>
                <a:gd name="T48" fmla="*/ 2147483647 w 176"/>
                <a:gd name="T49" fmla="*/ 2147483647 h 128"/>
                <a:gd name="T50" fmla="*/ 2147483647 w 176"/>
                <a:gd name="T51" fmla="*/ 2147483647 h 128"/>
                <a:gd name="T52" fmla="*/ 2147483647 w 176"/>
                <a:gd name="T53" fmla="*/ 2147483647 h 128"/>
                <a:gd name="T54" fmla="*/ 2147483647 w 176"/>
                <a:gd name="T55" fmla="*/ 2147483647 h 128"/>
                <a:gd name="T56" fmla="*/ 2147483647 w 176"/>
                <a:gd name="T57" fmla="*/ 2147483647 h 128"/>
                <a:gd name="T58" fmla="*/ 2147483647 w 176"/>
                <a:gd name="T59" fmla="*/ 2147483647 h 128"/>
                <a:gd name="T60" fmla="*/ 2147483647 w 176"/>
                <a:gd name="T61" fmla="*/ 2147483647 h 128"/>
                <a:gd name="T62" fmla="*/ 2147483647 w 176"/>
                <a:gd name="T63" fmla="*/ 2147483647 h 128"/>
                <a:gd name="T64" fmla="*/ 2147483647 w 176"/>
                <a:gd name="T65" fmla="*/ 2147483647 h 128"/>
                <a:gd name="T66" fmla="*/ 2147483647 w 176"/>
                <a:gd name="T67" fmla="*/ 2147483647 h 128"/>
                <a:gd name="T68" fmla="*/ 2147483647 w 176"/>
                <a:gd name="T69" fmla="*/ 2147483647 h 128"/>
                <a:gd name="T70" fmla="*/ 2147483647 w 176"/>
                <a:gd name="T71" fmla="*/ 2147483647 h 128"/>
                <a:gd name="T72" fmla="*/ 2147483647 w 176"/>
                <a:gd name="T73" fmla="*/ 2147483647 h 128"/>
                <a:gd name="T74" fmla="*/ 2147483647 w 176"/>
                <a:gd name="T75" fmla="*/ 2147483647 h 128"/>
                <a:gd name="T76" fmla="*/ 2147483647 w 176"/>
                <a:gd name="T77" fmla="*/ 2147483647 h 128"/>
                <a:gd name="T78" fmla="*/ 2147483647 w 176"/>
                <a:gd name="T79" fmla="*/ 2147483647 h 128"/>
                <a:gd name="T80" fmla="*/ 2147483647 w 176"/>
                <a:gd name="T81" fmla="*/ 2147483647 h 128"/>
                <a:gd name="T82" fmla="*/ 2147483647 w 176"/>
                <a:gd name="T83" fmla="*/ 2147483647 h 128"/>
                <a:gd name="T84" fmla="*/ 2147483647 w 176"/>
                <a:gd name="T85" fmla="*/ 2147483647 h 128"/>
                <a:gd name="T86" fmla="*/ 2147483647 w 176"/>
                <a:gd name="T87" fmla="*/ 2147483647 h 128"/>
                <a:gd name="T88" fmla="*/ 2147483647 w 176"/>
                <a:gd name="T89" fmla="*/ 2147483647 h 128"/>
                <a:gd name="T90" fmla="*/ 2147483647 w 176"/>
                <a:gd name="T91" fmla="*/ 2147483647 h 128"/>
                <a:gd name="T92" fmla="*/ 2147483647 w 176"/>
                <a:gd name="T93" fmla="*/ 2147483647 h 128"/>
                <a:gd name="T94" fmla="*/ 2147483647 w 176"/>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
                <a:gd name="T145" fmla="*/ 0 h 128"/>
                <a:gd name="T146" fmla="*/ 176 w 176"/>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 h="128">
                  <a:moveTo>
                    <a:pt x="158" y="0"/>
                  </a:moveTo>
                  <a:cubicBezTo>
                    <a:pt x="164" y="0"/>
                    <a:pt x="170" y="7"/>
                    <a:pt x="176" y="7"/>
                  </a:cubicBezTo>
                  <a:cubicBezTo>
                    <a:pt x="176" y="7"/>
                    <a:pt x="176" y="13"/>
                    <a:pt x="176" y="20"/>
                  </a:cubicBezTo>
                  <a:cubicBezTo>
                    <a:pt x="170" y="26"/>
                    <a:pt x="170" y="32"/>
                    <a:pt x="170" y="39"/>
                  </a:cubicBezTo>
                  <a:cubicBezTo>
                    <a:pt x="170" y="45"/>
                    <a:pt x="170" y="52"/>
                    <a:pt x="170" y="58"/>
                  </a:cubicBezTo>
                  <a:cubicBezTo>
                    <a:pt x="170" y="64"/>
                    <a:pt x="164" y="71"/>
                    <a:pt x="164" y="77"/>
                  </a:cubicBezTo>
                  <a:cubicBezTo>
                    <a:pt x="164" y="90"/>
                    <a:pt x="164" y="96"/>
                    <a:pt x="164" y="109"/>
                  </a:cubicBezTo>
                  <a:cubicBezTo>
                    <a:pt x="164" y="116"/>
                    <a:pt x="164" y="122"/>
                    <a:pt x="158" y="122"/>
                  </a:cubicBezTo>
                  <a:cubicBezTo>
                    <a:pt x="158" y="122"/>
                    <a:pt x="158" y="122"/>
                    <a:pt x="158" y="122"/>
                  </a:cubicBezTo>
                  <a:cubicBezTo>
                    <a:pt x="158" y="128"/>
                    <a:pt x="158" y="128"/>
                    <a:pt x="158" y="128"/>
                  </a:cubicBezTo>
                  <a:cubicBezTo>
                    <a:pt x="158" y="128"/>
                    <a:pt x="152" y="128"/>
                    <a:pt x="152" y="128"/>
                  </a:cubicBezTo>
                  <a:cubicBezTo>
                    <a:pt x="146" y="128"/>
                    <a:pt x="146" y="116"/>
                    <a:pt x="140" y="109"/>
                  </a:cubicBezTo>
                  <a:cubicBezTo>
                    <a:pt x="134" y="109"/>
                    <a:pt x="122" y="103"/>
                    <a:pt x="110" y="103"/>
                  </a:cubicBezTo>
                  <a:cubicBezTo>
                    <a:pt x="110" y="103"/>
                    <a:pt x="104" y="103"/>
                    <a:pt x="98" y="103"/>
                  </a:cubicBezTo>
                  <a:cubicBezTo>
                    <a:pt x="92" y="103"/>
                    <a:pt x="79" y="103"/>
                    <a:pt x="67" y="96"/>
                  </a:cubicBezTo>
                  <a:cubicBezTo>
                    <a:pt x="61" y="96"/>
                    <a:pt x="55" y="96"/>
                    <a:pt x="49" y="96"/>
                  </a:cubicBezTo>
                  <a:cubicBezTo>
                    <a:pt x="37" y="96"/>
                    <a:pt x="25" y="90"/>
                    <a:pt x="19" y="96"/>
                  </a:cubicBezTo>
                  <a:cubicBezTo>
                    <a:pt x="13" y="96"/>
                    <a:pt x="13" y="103"/>
                    <a:pt x="13" y="103"/>
                  </a:cubicBezTo>
                  <a:cubicBezTo>
                    <a:pt x="13" y="109"/>
                    <a:pt x="7" y="109"/>
                    <a:pt x="7" y="109"/>
                  </a:cubicBezTo>
                  <a:cubicBezTo>
                    <a:pt x="0" y="103"/>
                    <a:pt x="0" y="103"/>
                    <a:pt x="0" y="103"/>
                  </a:cubicBezTo>
                  <a:cubicBezTo>
                    <a:pt x="0" y="84"/>
                    <a:pt x="7" y="71"/>
                    <a:pt x="7" y="58"/>
                  </a:cubicBezTo>
                  <a:cubicBezTo>
                    <a:pt x="7" y="52"/>
                    <a:pt x="7" y="52"/>
                    <a:pt x="7" y="45"/>
                  </a:cubicBezTo>
                  <a:cubicBezTo>
                    <a:pt x="7" y="39"/>
                    <a:pt x="7" y="26"/>
                    <a:pt x="13" y="13"/>
                  </a:cubicBezTo>
                  <a:cubicBezTo>
                    <a:pt x="13" y="13"/>
                    <a:pt x="13" y="13"/>
                    <a:pt x="19" y="13"/>
                  </a:cubicBezTo>
                  <a:cubicBezTo>
                    <a:pt x="25" y="7"/>
                    <a:pt x="43" y="7"/>
                    <a:pt x="37" y="20"/>
                  </a:cubicBezTo>
                  <a:cubicBezTo>
                    <a:pt x="37" y="26"/>
                    <a:pt x="31" y="26"/>
                    <a:pt x="25" y="26"/>
                  </a:cubicBezTo>
                  <a:cubicBezTo>
                    <a:pt x="19" y="32"/>
                    <a:pt x="19" y="45"/>
                    <a:pt x="19" y="58"/>
                  </a:cubicBezTo>
                  <a:cubicBezTo>
                    <a:pt x="19" y="58"/>
                    <a:pt x="19" y="58"/>
                    <a:pt x="25" y="58"/>
                  </a:cubicBezTo>
                  <a:cubicBezTo>
                    <a:pt x="31" y="64"/>
                    <a:pt x="37" y="64"/>
                    <a:pt x="43" y="64"/>
                  </a:cubicBezTo>
                  <a:cubicBezTo>
                    <a:pt x="49" y="64"/>
                    <a:pt x="55" y="64"/>
                    <a:pt x="61" y="64"/>
                  </a:cubicBezTo>
                  <a:cubicBezTo>
                    <a:pt x="61" y="64"/>
                    <a:pt x="67" y="71"/>
                    <a:pt x="73" y="71"/>
                  </a:cubicBezTo>
                  <a:cubicBezTo>
                    <a:pt x="79" y="64"/>
                    <a:pt x="79" y="64"/>
                    <a:pt x="79" y="58"/>
                  </a:cubicBezTo>
                  <a:cubicBezTo>
                    <a:pt x="79" y="52"/>
                    <a:pt x="79" y="45"/>
                    <a:pt x="79" y="45"/>
                  </a:cubicBezTo>
                  <a:cubicBezTo>
                    <a:pt x="73" y="39"/>
                    <a:pt x="61" y="39"/>
                    <a:pt x="73" y="26"/>
                  </a:cubicBezTo>
                  <a:cubicBezTo>
                    <a:pt x="73" y="26"/>
                    <a:pt x="73" y="26"/>
                    <a:pt x="79" y="26"/>
                  </a:cubicBezTo>
                  <a:cubicBezTo>
                    <a:pt x="79" y="26"/>
                    <a:pt x="85" y="26"/>
                    <a:pt x="85" y="32"/>
                  </a:cubicBezTo>
                  <a:cubicBezTo>
                    <a:pt x="98" y="32"/>
                    <a:pt x="104" y="32"/>
                    <a:pt x="110" y="32"/>
                  </a:cubicBezTo>
                  <a:cubicBezTo>
                    <a:pt x="110" y="32"/>
                    <a:pt x="110" y="32"/>
                    <a:pt x="110" y="32"/>
                  </a:cubicBezTo>
                  <a:cubicBezTo>
                    <a:pt x="116" y="45"/>
                    <a:pt x="104" y="45"/>
                    <a:pt x="98" y="52"/>
                  </a:cubicBezTo>
                  <a:cubicBezTo>
                    <a:pt x="98" y="52"/>
                    <a:pt x="92" y="58"/>
                    <a:pt x="92" y="64"/>
                  </a:cubicBezTo>
                  <a:cubicBezTo>
                    <a:pt x="92" y="64"/>
                    <a:pt x="98" y="71"/>
                    <a:pt x="98" y="71"/>
                  </a:cubicBezTo>
                  <a:cubicBezTo>
                    <a:pt x="104" y="77"/>
                    <a:pt x="122" y="77"/>
                    <a:pt x="134" y="77"/>
                  </a:cubicBezTo>
                  <a:cubicBezTo>
                    <a:pt x="134" y="77"/>
                    <a:pt x="140" y="77"/>
                    <a:pt x="146" y="77"/>
                  </a:cubicBezTo>
                  <a:cubicBezTo>
                    <a:pt x="146" y="77"/>
                    <a:pt x="146" y="77"/>
                    <a:pt x="152" y="77"/>
                  </a:cubicBezTo>
                  <a:cubicBezTo>
                    <a:pt x="152" y="64"/>
                    <a:pt x="152" y="52"/>
                    <a:pt x="152" y="45"/>
                  </a:cubicBezTo>
                  <a:cubicBezTo>
                    <a:pt x="158" y="39"/>
                    <a:pt x="158" y="32"/>
                    <a:pt x="158" y="26"/>
                  </a:cubicBezTo>
                  <a:cubicBezTo>
                    <a:pt x="158" y="20"/>
                    <a:pt x="146" y="20"/>
                    <a:pt x="146" y="7"/>
                  </a:cubicBezTo>
                  <a:cubicBezTo>
                    <a:pt x="146" y="0"/>
                    <a:pt x="152" y="0"/>
                    <a:pt x="15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5" name="Freeform 147"/>
            <p:cNvSpPr>
              <a:spLocks/>
            </p:cNvSpPr>
            <p:nvPr/>
          </p:nvSpPr>
          <p:spPr bwMode="auto">
            <a:xfrm>
              <a:off x="5959475" y="5137151"/>
              <a:ext cx="158750" cy="319088"/>
            </a:xfrm>
            <a:custGeom>
              <a:avLst/>
              <a:gdLst>
                <a:gd name="T0" fmla="*/ 2147483647 w 256"/>
                <a:gd name="T1" fmla="*/ 2147483647 h 496"/>
                <a:gd name="T2" fmla="*/ 2147483647 w 256"/>
                <a:gd name="T3" fmla="*/ 0 h 496"/>
                <a:gd name="T4" fmla="*/ 2147483647 w 256"/>
                <a:gd name="T5" fmla="*/ 2147483647 h 496"/>
                <a:gd name="T6" fmla="*/ 2147483647 w 256"/>
                <a:gd name="T7" fmla="*/ 2147483647 h 496"/>
                <a:gd name="T8" fmla="*/ 2147483647 w 256"/>
                <a:gd name="T9" fmla="*/ 2147483647 h 496"/>
                <a:gd name="T10" fmla="*/ 2147483647 w 256"/>
                <a:gd name="T11" fmla="*/ 2147483647 h 496"/>
                <a:gd name="T12" fmla="*/ 2147483647 w 256"/>
                <a:gd name="T13" fmla="*/ 2147483647 h 496"/>
                <a:gd name="T14" fmla="*/ 2147483647 w 256"/>
                <a:gd name="T15" fmla="*/ 2147483647 h 496"/>
                <a:gd name="T16" fmla="*/ 2147483647 w 256"/>
                <a:gd name="T17" fmla="*/ 2147483647 h 496"/>
                <a:gd name="T18" fmla="*/ 2147483647 w 256"/>
                <a:gd name="T19" fmla="*/ 2147483647 h 496"/>
                <a:gd name="T20" fmla="*/ 2147483647 w 256"/>
                <a:gd name="T21" fmla="*/ 2147483647 h 496"/>
                <a:gd name="T22" fmla="*/ 2147483647 w 256"/>
                <a:gd name="T23" fmla="*/ 2147483647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496"/>
                <a:gd name="T38" fmla="*/ 256 w 256"/>
                <a:gd name="T39" fmla="*/ 496 h 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496">
                  <a:moveTo>
                    <a:pt x="34" y="55"/>
                  </a:moveTo>
                  <a:cubicBezTo>
                    <a:pt x="12" y="0"/>
                    <a:pt x="67" y="0"/>
                    <a:pt x="67" y="0"/>
                  </a:cubicBezTo>
                  <a:cubicBezTo>
                    <a:pt x="151" y="31"/>
                    <a:pt x="112" y="146"/>
                    <a:pt x="112" y="146"/>
                  </a:cubicBezTo>
                  <a:cubicBezTo>
                    <a:pt x="84" y="212"/>
                    <a:pt x="123" y="218"/>
                    <a:pt x="123" y="218"/>
                  </a:cubicBezTo>
                  <a:cubicBezTo>
                    <a:pt x="162" y="248"/>
                    <a:pt x="173" y="261"/>
                    <a:pt x="179" y="297"/>
                  </a:cubicBezTo>
                  <a:cubicBezTo>
                    <a:pt x="190" y="375"/>
                    <a:pt x="234" y="363"/>
                    <a:pt x="234" y="363"/>
                  </a:cubicBezTo>
                  <a:cubicBezTo>
                    <a:pt x="234" y="363"/>
                    <a:pt x="256" y="430"/>
                    <a:pt x="256" y="430"/>
                  </a:cubicBezTo>
                  <a:cubicBezTo>
                    <a:pt x="140" y="496"/>
                    <a:pt x="128" y="363"/>
                    <a:pt x="128" y="363"/>
                  </a:cubicBezTo>
                  <a:cubicBezTo>
                    <a:pt x="134" y="315"/>
                    <a:pt x="67" y="267"/>
                    <a:pt x="67" y="267"/>
                  </a:cubicBezTo>
                  <a:cubicBezTo>
                    <a:pt x="0" y="212"/>
                    <a:pt x="62" y="115"/>
                    <a:pt x="62" y="115"/>
                  </a:cubicBezTo>
                  <a:cubicBezTo>
                    <a:pt x="84" y="79"/>
                    <a:pt x="39" y="61"/>
                    <a:pt x="39" y="61"/>
                  </a:cubicBezTo>
                  <a:cubicBezTo>
                    <a:pt x="39" y="61"/>
                    <a:pt x="34" y="55"/>
                    <a:pt x="3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6" name="Freeform 148"/>
            <p:cNvSpPr>
              <a:spLocks/>
            </p:cNvSpPr>
            <p:nvPr/>
          </p:nvSpPr>
          <p:spPr bwMode="auto">
            <a:xfrm>
              <a:off x="5908675" y="5116513"/>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3" y="6"/>
                  </a:moveTo>
                  <a:cubicBezTo>
                    <a:pt x="58" y="0"/>
                    <a:pt x="46" y="0"/>
                    <a:pt x="40" y="0"/>
                  </a:cubicBezTo>
                  <a:cubicBezTo>
                    <a:pt x="23" y="12"/>
                    <a:pt x="0" y="41"/>
                    <a:pt x="18" y="53"/>
                  </a:cubicBezTo>
                  <a:cubicBezTo>
                    <a:pt x="40" y="64"/>
                    <a:pt x="58" y="47"/>
                    <a:pt x="69" y="30"/>
                  </a:cubicBezTo>
                  <a:cubicBezTo>
                    <a:pt x="69" y="24"/>
                    <a:pt x="80" y="6"/>
                    <a:pt x="63"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7" name="Freeform 149"/>
            <p:cNvSpPr>
              <a:spLocks noEditPoints="1"/>
            </p:cNvSpPr>
            <p:nvPr/>
          </p:nvSpPr>
          <p:spPr bwMode="auto">
            <a:xfrm>
              <a:off x="5915025" y="5116513"/>
              <a:ext cx="49213" cy="46038"/>
            </a:xfrm>
            <a:custGeom>
              <a:avLst/>
              <a:gdLst>
                <a:gd name="T0" fmla="*/ 2147483647 w 78"/>
                <a:gd name="T1" fmla="*/ 2147483647 h 73"/>
                <a:gd name="T2" fmla="*/ 2147483647 w 78"/>
                <a:gd name="T3" fmla="*/ 2147483647 h 73"/>
                <a:gd name="T4" fmla="*/ 2147483647 w 78"/>
                <a:gd name="T5" fmla="*/ 2147483647 h 73"/>
                <a:gd name="T6" fmla="*/ 2147483647 w 78"/>
                <a:gd name="T7" fmla="*/ 2147483647 h 73"/>
                <a:gd name="T8" fmla="*/ 2147483647 w 78"/>
                <a:gd name="T9" fmla="*/ 2147483647 h 73"/>
                <a:gd name="T10" fmla="*/ 2147483647 w 78"/>
                <a:gd name="T11" fmla="*/ 2147483647 h 73"/>
                <a:gd name="T12" fmla="*/ 2147483647 w 78"/>
                <a:gd name="T13" fmla="*/ 2147483647 h 73"/>
                <a:gd name="T14" fmla="*/ 2147483647 w 78"/>
                <a:gd name="T15" fmla="*/ 2147483647 h 73"/>
                <a:gd name="T16" fmla="*/ 2147483647 w 78"/>
                <a:gd name="T17" fmla="*/ 2147483647 h 73"/>
                <a:gd name="T18" fmla="*/ 2147483647 w 78"/>
                <a:gd name="T19" fmla="*/ 2147483647 h 73"/>
                <a:gd name="T20" fmla="*/ 2147483647 w 78"/>
                <a:gd name="T21" fmla="*/ 2147483647 h 73"/>
                <a:gd name="T22" fmla="*/ 2147483647 w 78"/>
                <a:gd name="T23" fmla="*/ 2147483647 h 73"/>
                <a:gd name="T24" fmla="*/ 2147483647 w 78"/>
                <a:gd name="T25" fmla="*/ 2147483647 h 73"/>
                <a:gd name="T26" fmla="*/ 2147483647 w 78"/>
                <a:gd name="T27" fmla="*/ 2147483647 h 73"/>
                <a:gd name="T28" fmla="*/ 2147483647 w 78"/>
                <a:gd name="T29" fmla="*/ 2147483647 h 73"/>
                <a:gd name="T30" fmla="*/ 2147483647 w 78"/>
                <a:gd name="T31" fmla="*/ 2147483647 h 73"/>
                <a:gd name="T32" fmla="*/ 2147483647 w 78"/>
                <a:gd name="T33" fmla="*/ 2147483647 h 73"/>
                <a:gd name="T34" fmla="*/ 2147483647 w 78"/>
                <a:gd name="T35" fmla="*/ 2147483647 h 73"/>
                <a:gd name="T36" fmla="*/ 2147483647 w 78"/>
                <a:gd name="T37" fmla="*/ 2147483647 h 73"/>
                <a:gd name="T38" fmla="*/ 2147483647 w 78"/>
                <a:gd name="T39" fmla="*/ 2147483647 h 73"/>
                <a:gd name="T40" fmla="*/ 2147483647 w 78"/>
                <a:gd name="T41" fmla="*/ 2147483647 h 73"/>
                <a:gd name="T42" fmla="*/ 2147483647 w 78"/>
                <a:gd name="T43" fmla="*/ 2147483647 h 73"/>
                <a:gd name="T44" fmla="*/ 2147483647 w 78"/>
                <a:gd name="T45" fmla="*/ 2147483647 h 73"/>
                <a:gd name="T46" fmla="*/ 2147483647 w 78"/>
                <a:gd name="T47" fmla="*/ 2147483647 h 73"/>
                <a:gd name="T48" fmla="*/ 2147483647 w 78"/>
                <a:gd name="T49" fmla="*/ 2147483647 h 73"/>
                <a:gd name="T50" fmla="*/ 2147483647 w 78"/>
                <a:gd name="T51" fmla="*/ 2147483647 h 73"/>
                <a:gd name="T52" fmla="*/ 2147483647 w 78"/>
                <a:gd name="T53" fmla="*/ 2147483647 h 73"/>
                <a:gd name="T54" fmla="*/ 2147483647 w 78"/>
                <a:gd name="T55" fmla="*/ 2147483647 h 73"/>
                <a:gd name="T56" fmla="*/ 2147483647 w 78"/>
                <a:gd name="T57" fmla="*/ 2147483647 h 73"/>
                <a:gd name="T58" fmla="*/ 2147483647 w 78"/>
                <a:gd name="T59" fmla="*/ 2147483647 h 73"/>
                <a:gd name="T60" fmla="*/ 2147483647 w 78"/>
                <a:gd name="T61" fmla="*/ 2147483647 h 73"/>
                <a:gd name="T62" fmla="*/ 2147483647 w 78"/>
                <a:gd name="T63" fmla="*/ 2147483647 h 73"/>
                <a:gd name="T64" fmla="*/ 2147483647 w 78"/>
                <a:gd name="T65" fmla="*/ 2147483647 h 73"/>
                <a:gd name="T66" fmla="*/ 2147483647 w 78"/>
                <a:gd name="T67" fmla="*/ 2147483647 h 73"/>
                <a:gd name="T68" fmla="*/ 2147483647 w 78"/>
                <a:gd name="T69" fmla="*/ 2147483647 h 73"/>
                <a:gd name="T70" fmla="*/ 2147483647 w 78"/>
                <a:gd name="T71" fmla="*/ 2147483647 h 73"/>
                <a:gd name="T72" fmla="*/ 2147483647 w 78"/>
                <a:gd name="T73" fmla="*/ 2147483647 h 73"/>
                <a:gd name="T74" fmla="*/ 2147483647 w 78"/>
                <a:gd name="T75" fmla="*/ 2147483647 h 73"/>
                <a:gd name="T76" fmla="*/ 2147483647 w 78"/>
                <a:gd name="T77" fmla="*/ 2147483647 h 73"/>
                <a:gd name="T78" fmla="*/ 2147483647 w 78"/>
                <a:gd name="T79" fmla="*/ 2147483647 h 73"/>
                <a:gd name="T80" fmla="*/ 2147483647 w 78"/>
                <a:gd name="T81" fmla="*/ 2147483647 h 73"/>
                <a:gd name="T82" fmla="*/ 2147483647 w 78"/>
                <a:gd name="T83" fmla="*/ 2147483647 h 73"/>
                <a:gd name="T84" fmla="*/ 2147483647 w 78"/>
                <a:gd name="T85" fmla="*/ 2147483647 h 73"/>
                <a:gd name="T86" fmla="*/ 2147483647 w 78"/>
                <a:gd name="T87" fmla="*/ 0 h 73"/>
                <a:gd name="T88" fmla="*/ 2147483647 w 78"/>
                <a:gd name="T89" fmla="*/ 2147483647 h 73"/>
                <a:gd name="T90" fmla="*/ 2147483647 w 78"/>
                <a:gd name="T91" fmla="*/ 2147483647 h 73"/>
                <a:gd name="T92" fmla="*/ 2147483647 w 78"/>
                <a:gd name="T93" fmla="*/ 2147483647 h 73"/>
                <a:gd name="T94" fmla="*/ 2147483647 w 78"/>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73"/>
                <a:gd name="T146" fmla="*/ 78 w 78"/>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73">
                  <a:moveTo>
                    <a:pt x="58" y="22"/>
                  </a:moveTo>
                  <a:lnTo>
                    <a:pt x="46" y="17"/>
                  </a:lnTo>
                  <a:lnTo>
                    <a:pt x="49" y="17"/>
                  </a:lnTo>
                  <a:lnTo>
                    <a:pt x="37" y="16"/>
                  </a:lnTo>
                  <a:lnTo>
                    <a:pt x="43" y="14"/>
                  </a:lnTo>
                  <a:lnTo>
                    <a:pt x="30" y="26"/>
                  </a:lnTo>
                  <a:lnTo>
                    <a:pt x="31" y="25"/>
                  </a:lnTo>
                  <a:lnTo>
                    <a:pt x="20" y="40"/>
                  </a:lnTo>
                  <a:lnTo>
                    <a:pt x="21" y="38"/>
                  </a:lnTo>
                  <a:lnTo>
                    <a:pt x="16" y="52"/>
                  </a:lnTo>
                  <a:lnTo>
                    <a:pt x="15" y="45"/>
                  </a:lnTo>
                  <a:lnTo>
                    <a:pt x="22" y="57"/>
                  </a:lnTo>
                  <a:lnTo>
                    <a:pt x="17" y="54"/>
                  </a:lnTo>
                  <a:lnTo>
                    <a:pt x="33" y="57"/>
                  </a:lnTo>
                  <a:lnTo>
                    <a:pt x="29" y="57"/>
                  </a:lnTo>
                  <a:lnTo>
                    <a:pt x="43" y="53"/>
                  </a:lnTo>
                  <a:lnTo>
                    <a:pt x="40" y="55"/>
                  </a:lnTo>
                  <a:lnTo>
                    <a:pt x="61" y="33"/>
                  </a:lnTo>
                  <a:lnTo>
                    <a:pt x="59" y="37"/>
                  </a:lnTo>
                  <a:lnTo>
                    <a:pt x="62" y="23"/>
                  </a:lnTo>
                  <a:lnTo>
                    <a:pt x="62" y="26"/>
                  </a:lnTo>
                  <a:lnTo>
                    <a:pt x="61" y="19"/>
                  </a:lnTo>
                  <a:lnTo>
                    <a:pt x="66" y="25"/>
                  </a:lnTo>
                  <a:lnTo>
                    <a:pt x="58" y="22"/>
                  </a:lnTo>
                  <a:close/>
                  <a:moveTo>
                    <a:pt x="71" y="10"/>
                  </a:moveTo>
                  <a:cubicBezTo>
                    <a:pt x="74" y="11"/>
                    <a:pt x="76" y="13"/>
                    <a:pt x="76" y="16"/>
                  </a:cubicBezTo>
                  <a:lnTo>
                    <a:pt x="77" y="23"/>
                  </a:lnTo>
                  <a:cubicBezTo>
                    <a:pt x="78" y="24"/>
                    <a:pt x="77" y="25"/>
                    <a:pt x="77" y="26"/>
                  </a:cubicBezTo>
                  <a:lnTo>
                    <a:pt x="74" y="40"/>
                  </a:lnTo>
                  <a:cubicBezTo>
                    <a:pt x="74" y="42"/>
                    <a:pt x="73" y="43"/>
                    <a:pt x="72" y="44"/>
                  </a:cubicBezTo>
                  <a:lnTo>
                    <a:pt x="51" y="66"/>
                  </a:lnTo>
                  <a:cubicBezTo>
                    <a:pt x="50" y="67"/>
                    <a:pt x="49" y="68"/>
                    <a:pt x="48" y="68"/>
                  </a:cubicBezTo>
                  <a:lnTo>
                    <a:pt x="34" y="72"/>
                  </a:lnTo>
                  <a:cubicBezTo>
                    <a:pt x="32" y="73"/>
                    <a:pt x="31" y="73"/>
                    <a:pt x="30" y="72"/>
                  </a:cubicBezTo>
                  <a:lnTo>
                    <a:pt x="14" y="69"/>
                  </a:lnTo>
                  <a:cubicBezTo>
                    <a:pt x="12" y="69"/>
                    <a:pt x="10" y="68"/>
                    <a:pt x="9" y="66"/>
                  </a:cubicBezTo>
                  <a:lnTo>
                    <a:pt x="2" y="54"/>
                  </a:lnTo>
                  <a:cubicBezTo>
                    <a:pt x="0" y="51"/>
                    <a:pt x="0" y="49"/>
                    <a:pt x="1" y="47"/>
                  </a:cubicBezTo>
                  <a:lnTo>
                    <a:pt x="6" y="33"/>
                  </a:lnTo>
                  <a:cubicBezTo>
                    <a:pt x="6" y="32"/>
                    <a:pt x="7" y="31"/>
                    <a:pt x="7" y="31"/>
                  </a:cubicBezTo>
                  <a:lnTo>
                    <a:pt x="18" y="16"/>
                  </a:lnTo>
                  <a:cubicBezTo>
                    <a:pt x="18" y="15"/>
                    <a:pt x="19" y="15"/>
                    <a:pt x="19" y="15"/>
                  </a:cubicBezTo>
                  <a:lnTo>
                    <a:pt x="32" y="3"/>
                  </a:lnTo>
                  <a:cubicBezTo>
                    <a:pt x="34" y="1"/>
                    <a:pt x="36" y="0"/>
                    <a:pt x="38" y="0"/>
                  </a:cubicBezTo>
                  <a:lnTo>
                    <a:pt x="50" y="1"/>
                  </a:lnTo>
                  <a:cubicBezTo>
                    <a:pt x="51" y="2"/>
                    <a:pt x="52" y="2"/>
                    <a:pt x="53" y="2"/>
                  </a:cubicBezTo>
                  <a:lnTo>
                    <a:pt x="63" y="7"/>
                  </a:lnTo>
                  <a:lnTo>
                    <a:pt x="71"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8" name="Freeform 150"/>
            <p:cNvSpPr>
              <a:spLocks/>
            </p:cNvSpPr>
            <p:nvPr/>
          </p:nvSpPr>
          <p:spPr bwMode="auto">
            <a:xfrm>
              <a:off x="5929313" y="5126038"/>
              <a:ext cx="9525" cy="11113"/>
            </a:xfrm>
            <a:custGeom>
              <a:avLst/>
              <a:gdLst>
                <a:gd name="T0" fmla="*/ 2147483647 w 16"/>
                <a:gd name="T1" fmla="*/ 0 h 16"/>
                <a:gd name="T2" fmla="*/ 2147483647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2" y="0"/>
                  </a:moveTo>
                  <a:cubicBezTo>
                    <a:pt x="12" y="0"/>
                    <a:pt x="8" y="0"/>
                    <a:pt x="8" y="0"/>
                  </a:cubicBezTo>
                  <a:cubicBezTo>
                    <a:pt x="4" y="4"/>
                    <a:pt x="0" y="8"/>
                    <a:pt x="4" y="12"/>
                  </a:cubicBezTo>
                  <a:cubicBezTo>
                    <a:pt x="8" y="16"/>
                    <a:pt x="12" y="12"/>
                    <a:pt x="12" y="8"/>
                  </a:cubicBezTo>
                  <a:cubicBezTo>
                    <a:pt x="16" y="4"/>
                    <a:pt x="16" y="4"/>
                    <a:pt x="1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9" name="Freeform 151"/>
            <p:cNvSpPr>
              <a:spLocks/>
            </p:cNvSpPr>
            <p:nvPr/>
          </p:nvSpPr>
          <p:spPr bwMode="auto">
            <a:xfrm>
              <a:off x="5918200" y="5126038"/>
              <a:ext cx="69850" cy="52388"/>
            </a:xfrm>
            <a:custGeom>
              <a:avLst/>
              <a:gdLst>
                <a:gd name="T0" fmla="*/ 2147483647 w 112"/>
                <a:gd name="T1" fmla="*/ 2147483647 h 80"/>
                <a:gd name="T2" fmla="*/ 2147483647 w 112"/>
                <a:gd name="T3" fmla="*/ 0 h 80"/>
                <a:gd name="T4" fmla="*/ 2147483647 w 112"/>
                <a:gd name="T5" fmla="*/ 2147483647 h 80"/>
                <a:gd name="T6" fmla="*/ 2147483647 w 112"/>
                <a:gd name="T7" fmla="*/ 2147483647 h 80"/>
                <a:gd name="T8" fmla="*/ 2147483647 w 112"/>
                <a:gd name="T9" fmla="*/ 2147483647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95" y="6"/>
                  </a:moveTo>
                  <a:cubicBezTo>
                    <a:pt x="83" y="0"/>
                    <a:pt x="71" y="0"/>
                    <a:pt x="59" y="0"/>
                  </a:cubicBezTo>
                  <a:cubicBezTo>
                    <a:pt x="36" y="11"/>
                    <a:pt x="0" y="48"/>
                    <a:pt x="36" y="64"/>
                  </a:cubicBezTo>
                  <a:cubicBezTo>
                    <a:pt x="59" y="80"/>
                    <a:pt x="89" y="54"/>
                    <a:pt x="101" y="38"/>
                  </a:cubicBezTo>
                  <a:cubicBezTo>
                    <a:pt x="101" y="27"/>
                    <a:pt x="112" y="6"/>
                    <a:pt x="95"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0" name="Freeform 152"/>
            <p:cNvSpPr>
              <a:spLocks noEditPoints="1"/>
            </p:cNvSpPr>
            <p:nvPr/>
          </p:nvSpPr>
          <p:spPr bwMode="auto">
            <a:xfrm>
              <a:off x="5932488" y="5126038"/>
              <a:ext cx="61913" cy="55563"/>
            </a:xfrm>
            <a:custGeom>
              <a:avLst/>
              <a:gdLst>
                <a:gd name="T0" fmla="*/ 2147483647 w 100"/>
                <a:gd name="T1" fmla="*/ 2147483647 h 86"/>
                <a:gd name="T2" fmla="*/ 2147483647 w 100"/>
                <a:gd name="T3" fmla="*/ 2147483647 h 86"/>
                <a:gd name="T4" fmla="*/ 2147483647 w 100"/>
                <a:gd name="T5" fmla="*/ 2147483647 h 86"/>
                <a:gd name="T6" fmla="*/ 2147483647 w 100"/>
                <a:gd name="T7" fmla="*/ 2147483647 h 86"/>
                <a:gd name="T8" fmla="*/ 2147483647 w 100"/>
                <a:gd name="T9" fmla="*/ 2147483647 h 86"/>
                <a:gd name="T10" fmla="*/ 2147483647 w 100"/>
                <a:gd name="T11" fmla="*/ 2147483647 h 86"/>
                <a:gd name="T12" fmla="*/ 2147483647 w 100"/>
                <a:gd name="T13" fmla="*/ 2147483647 h 86"/>
                <a:gd name="T14" fmla="*/ 2147483647 w 100"/>
                <a:gd name="T15" fmla="*/ 2147483647 h 86"/>
                <a:gd name="T16" fmla="*/ 2147483647 w 100"/>
                <a:gd name="T17" fmla="*/ 2147483647 h 86"/>
                <a:gd name="T18" fmla="*/ 2147483647 w 100"/>
                <a:gd name="T19" fmla="*/ 2147483647 h 86"/>
                <a:gd name="T20" fmla="*/ 2147483647 w 100"/>
                <a:gd name="T21" fmla="*/ 2147483647 h 86"/>
                <a:gd name="T22" fmla="*/ 2147483647 w 100"/>
                <a:gd name="T23" fmla="*/ 2147483647 h 86"/>
                <a:gd name="T24" fmla="*/ 2147483647 w 100"/>
                <a:gd name="T25" fmla="*/ 2147483647 h 86"/>
                <a:gd name="T26" fmla="*/ 2147483647 w 100"/>
                <a:gd name="T27" fmla="*/ 2147483647 h 86"/>
                <a:gd name="T28" fmla="*/ 2147483647 w 100"/>
                <a:gd name="T29" fmla="*/ 2147483647 h 86"/>
                <a:gd name="T30" fmla="*/ 2147483647 w 100"/>
                <a:gd name="T31" fmla="*/ 2147483647 h 86"/>
                <a:gd name="T32" fmla="*/ 2147483647 w 100"/>
                <a:gd name="T33" fmla="*/ 2147483647 h 86"/>
                <a:gd name="T34" fmla="*/ 2147483647 w 100"/>
                <a:gd name="T35" fmla="*/ 2147483647 h 86"/>
                <a:gd name="T36" fmla="*/ 2147483647 w 100"/>
                <a:gd name="T37" fmla="*/ 2147483647 h 86"/>
                <a:gd name="T38" fmla="*/ 2147483647 w 100"/>
                <a:gd name="T39" fmla="*/ 2147483647 h 86"/>
                <a:gd name="T40" fmla="*/ 2147483647 w 100"/>
                <a:gd name="T41" fmla="*/ 2147483647 h 86"/>
                <a:gd name="T42" fmla="*/ 2147483647 w 100"/>
                <a:gd name="T43" fmla="*/ 2147483647 h 86"/>
                <a:gd name="T44" fmla="*/ 2147483647 w 100"/>
                <a:gd name="T45" fmla="*/ 2147483647 h 86"/>
                <a:gd name="T46" fmla="*/ 2147483647 w 100"/>
                <a:gd name="T47" fmla="*/ 2147483647 h 86"/>
                <a:gd name="T48" fmla="*/ 2147483647 w 100"/>
                <a:gd name="T49" fmla="*/ 2147483647 h 86"/>
                <a:gd name="T50" fmla="*/ 2147483647 w 100"/>
                <a:gd name="T51" fmla="*/ 2147483647 h 86"/>
                <a:gd name="T52" fmla="*/ 2147483647 w 100"/>
                <a:gd name="T53" fmla="*/ 2147483647 h 86"/>
                <a:gd name="T54" fmla="*/ 2147483647 w 100"/>
                <a:gd name="T55" fmla="*/ 2147483647 h 86"/>
                <a:gd name="T56" fmla="*/ 2147483647 w 100"/>
                <a:gd name="T57" fmla="*/ 2147483647 h 86"/>
                <a:gd name="T58" fmla="*/ 2147483647 w 100"/>
                <a:gd name="T59" fmla="*/ 2147483647 h 86"/>
                <a:gd name="T60" fmla="*/ 2147483647 w 100"/>
                <a:gd name="T61" fmla="*/ 2147483647 h 86"/>
                <a:gd name="T62" fmla="*/ 2147483647 w 100"/>
                <a:gd name="T63" fmla="*/ 2147483647 h 86"/>
                <a:gd name="T64" fmla="*/ 2147483647 w 100"/>
                <a:gd name="T65" fmla="*/ 2147483647 h 86"/>
                <a:gd name="T66" fmla="*/ 2147483647 w 100"/>
                <a:gd name="T67" fmla="*/ 2147483647 h 86"/>
                <a:gd name="T68" fmla="*/ 2147483647 w 100"/>
                <a:gd name="T69" fmla="*/ 2147483647 h 86"/>
                <a:gd name="T70" fmla="*/ 2147483647 w 100"/>
                <a:gd name="T71" fmla="*/ 2147483647 h 86"/>
                <a:gd name="T72" fmla="*/ 2147483647 w 100"/>
                <a:gd name="T73" fmla="*/ 2147483647 h 86"/>
                <a:gd name="T74" fmla="*/ 2147483647 w 100"/>
                <a:gd name="T75" fmla="*/ 2147483647 h 86"/>
                <a:gd name="T76" fmla="*/ 2147483647 w 100"/>
                <a:gd name="T77" fmla="*/ 2147483647 h 86"/>
                <a:gd name="T78" fmla="*/ 2147483647 w 100"/>
                <a:gd name="T79" fmla="*/ 2147483647 h 86"/>
                <a:gd name="T80" fmla="*/ 2147483647 w 100"/>
                <a:gd name="T81" fmla="*/ 2147483647 h 86"/>
                <a:gd name="T82" fmla="*/ 2147483647 w 100"/>
                <a:gd name="T83" fmla="*/ 2147483647 h 86"/>
                <a:gd name="T84" fmla="*/ 2147483647 w 100"/>
                <a:gd name="T85" fmla="*/ 2147483647 h 86"/>
                <a:gd name="T86" fmla="*/ 2147483647 w 100"/>
                <a:gd name="T87" fmla="*/ 2147483647 h 86"/>
                <a:gd name="T88" fmla="*/ 2147483647 w 100"/>
                <a:gd name="T89" fmla="*/ 2147483647 h 86"/>
                <a:gd name="T90" fmla="*/ 2147483647 w 100"/>
                <a:gd name="T91" fmla="*/ 2147483647 h 86"/>
                <a:gd name="T92" fmla="*/ 2147483647 w 100"/>
                <a:gd name="T93" fmla="*/ 2147483647 h 86"/>
                <a:gd name="T94" fmla="*/ 2147483647 w 100"/>
                <a:gd name="T95" fmla="*/ 2147483647 h 86"/>
                <a:gd name="T96" fmla="*/ 2147483647 w 100"/>
                <a:gd name="T97" fmla="*/ 2147483647 h 86"/>
                <a:gd name="T98" fmla="*/ 2147483647 w 100"/>
                <a:gd name="T99" fmla="*/ 2147483647 h 86"/>
                <a:gd name="T100" fmla="*/ 2147483647 w 100"/>
                <a:gd name="T101" fmla="*/ 2147483647 h 86"/>
                <a:gd name="T102" fmla="*/ 2147483647 w 100"/>
                <a:gd name="T103" fmla="*/ 0 h 86"/>
                <a:gd name="T104" fmla="*/ 2147483647 w 100"/>
                <a:gd name="T105" fmla="*/ 2147483647 h 86"/>
                <a:gd name="T106" fmla="*/ 2147483647 w 100"/>
                <a:gd name="T107" fmla="*/ 2147483647 h 86"/>
                <a:gd name="T108" fmla="*/ 2147483647 w 100"/>
                <a:gd name="T109" fmla="*/ 2147483647 h 86"/>
                <a:gd name="T110" fmla="*/ 2147483647 w 100"/>
                <a:gd name="T111" fmla="*/ 2147483647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
                <a:gd name="T169" fmla="*/ 0 h 86"/>
                <a:gd name="T170" fmla="*/ 100 w 100"/>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 h="86">
                  <a:moveTo>
                    <a:pt x="80" y="22"/>
                  </a:moveTo>
                  <a:lnTo>
                    <a:pt x="62" y="17"/>
                  </a:lnTo>
                  <a:lnTo>
                    <a:pt x="64" y="17"/>
                  </a:lnTo>
                  <a:lnTo>
                    <a:pt x="46" y="16"/>
                  </a:lnTo>
                  <a:lnTo>
                    <a:pt x="51" y="15"/>
                  </a:lnTo>
                  <a:lnTo>
                    <a:pt x="33" y="27"/>
                  </a:lnTo>
                  <a:lnTo>
                    <a:pt x="34" y="26"/>
                  </a:lnTo>
                  <a:lnTo>
                    <a:pt x="18" y="44"/>
                  </a:lnTo>
                  <a:lnTo>
                    <a:pt x="20" y="40"/>
                  </a:lnTo>
                  <a:lnTo>
                    <a:pt x="16" y="59"/>
                  </a:lnTo>
                  <a:lnTo>
                    <a:pt x="15" y="53"/>
                  </a:lnTo>
                  <a:lnTo>
                    <a:pt x="20" y="61"/>
                  </a:lnTo>
                  <a:lnTo>
                    <a:pt x="18" y="59"/>
                  </a:lnTo>
                  <a:lnTo>
                    <a:pt x="28" y="66"/>
                  </a:lnTo>
                  <a:lnTo>
                    <a:pt x="26" y="65"/>
                  </a:lnTo>
                  <a:lnTo>
                    <a:pt x="44" y="70"/>
                  </a:lnTo>
                  <a:lnTo>
                    <a:pt x="39" y="70"/>
                  </a:lnTo>
                  <a:lnTo>
                    <a:pt x="58" y="64"/>
                  </a:lnTo>
                  <a:lnTo>
                    <a:pt x="56" y="65"/>
                  </a:lnTo>
                  <a:lnTo>
                    <a:pt x="72" y="53"/>
                  </a:lnTo>
                  <a:lnTo>
                    <a:pt x="71" y="54"/>
                  </a:lnTo>
                  <a:lnTo>
                    <a:pt x="83" y="41"/>
                  </a:lnTo>
                  <a:lnTo>
                    <a:pt x="81" y="45"/>
                  </a:lnTo>
                  <a:lnTo>
                    <a:pt x="84" y="25"/>
                  </a:lnTo>
                  <a:lnTo>
                    <a:pt x="84" y="27"/>
                  </a:lnTo>
                  <a:lnTo>
                    <a:pt x="83" y="18"/>
                  </a:lnTo>
                  <a:lnTo>
                    <a:pt x="88" y="25"/>
                  </a:lnTo>
                  <a:lnTo>
                    <a:pt x="80" y="22"/>
                  </a:lnTo>
                  <a:close/>
                  <a:moveTo>
                    <a:pt x="93" y="10"/>
                  </a:moveTo>
                  <a:cubicBezTo>
                    <a:pt x="96" y="11"/>
                    <a:pt x="98" y="14"/>
                    <a:pt x="98" y="17"/>
                  </a:cubicBezTo>
                  <a:lnTo>
                    <a:pt x="99" y="26"/>
                  </a:lnTo>
                  <a:cubicBezTo>
                    <a:pt x="100" y="26"/>
                    <a:pt x="99" y="27"/>
                    <a:pt x="99" y="28"/>
                  </a:cubicBezTo>
                  <a:lnTo>
                    <a:pt x="96" y="48"/>
                  </a:lnTo>
                  <a:cubicBezTo>
                    <a:pt x="96" y="49"/>
                    <a:pt x="95" y="51"/>
                    <a:pt x="94" y="52"/>
                  </a:cubicBezTo>
                  <a:lnTo>
                    <a:pt x="82" y="65"/>
                  </a:lnTo>
                  <a:cubicBezTo>
                    <a:pt x="82" y="65"/>
                    <a:pt x="82" y="66"/>
                    <a:pt x="81" y="66"/>
                  </a:cubicBezTo>
                  <a:lnTo>
                    <a:pt x="65" y="78"/>
                  </a:lnTo>
                  <a:cubicBezTo>
                    <a:pt x="65" y="78"/>
                    <a:pt x="64" y="79"/>
                    <a:pt x="63" y="79"/>
                  </a:cubicBezTo>
                  <a:lnTo>
                    <a:pt x="44" y="85"/>
                  </a:lnTo>
                  <a:cubicBezTo>
                    <a:pt x="42" y="86"/>
                    <a:pt x="41" y="86"/>
                    <a:pt x="39" y="85"/>
                  </a:cubicBezTo>
                  <a:lnTo>
                    <a:pt x="21" y="80"/>
                  </a:lnTo>
                  <a:cubicBezTo>
                    <a:pt x="20" y="80"/>
                    <a:pt x="20" y="80"/>
                    <a:pt x="19" y="79"/>
                  </a:cubicBezTo>
                  <a:lnTo>
                    <a:pt x="9" y="72"/>
                  </a:lnTo>
                  <a:cubicBezTo>
                    <a:pt x="8" y="71"/>
                    <a:pt x="7" y="71"/>
                    <a:pt x="7" y="70"/>
                  </a:cubicBezTo>
                  <a:lnTo>
                    <a:pt x="2" y="62"/>
                  </a:lnTo>
                  <a:cubicBezTo>
                    <a:pt x="1" y="60"/>
                    <a:pt x="0" y="58"/>
                    <a:pt x="1" y="56"/>
                  </a:cubicBezTo>
                  <a:lnTo>
                    <a:pt x="5" y="37"/>
                  </a:lnTo>
                  <a:cubicBezTo>
                    <a:pt x="5" y="35"/>
                    <a:pt x="6" y="34"/>
                    <a:pt x="6" y="33"/>
                  </a:cubicBezTo>
                  <a:lnTo>
                    <a:pt x="22" y="15"/>
                  </a:lnTo>
                  <a:cubicBezTo>
                    <a:pt x="23" y="15"/>
                    <a:pt x="23" y="14"/>
                    <a:pt x="24" y="14"/>
                  </a:cubicBezTo>
                  <a:lnTo>
                    <a:pt x="42" y="2"/>
                  </a:lnTo>
                  <a:cubicBezTo>
                    <a:pt x="43" y="1"/>
                    <a:pt x="45" y="0"/>
                    <a:pt x="47" y="0"/>
                  </a:cubicBezTo>
                  <a:lnTo>
                    <a:pt x="65" y="1"/>
                  </a:lnTo>
                  <a:cubicBezTo>
                    <a:pt x="65" y="2"/>
                    <a:pt x="66" y="2"/>
                    <a:pt x="67" y="2"/>
                  </a:cubicBezTo>
                  <a:lnTo>
                    <a:pt x="85" y="7"/>
                  </a:lnTo>
                  <a:lnTo>
                    <a:pt x="93"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1" name="Freeform 153"/>
            <p:cNvSpPr>
              <a:spLocks/>
            </p:cNvSpPr>
            <p:nvPr/>
          </p:nvSpPr>
          <p:spPr bwMode="auto">
            <a:xfrm>
              <a:off x="5938838" y="5137151"/>
              <a:ext cx="20638"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27" y="0"/>
                  </a:moveTo>
                  <a:cubicBezTo>
                    <a:pt x="22" y="0"/>
                    <a:pt x="16" y="0"/>
                    <a:pt x="16" y="0"/>
                  </a:cubicBezTo>
                  <a:cubicBezTo>
                    <a:pt x="6" y="4"/>
                    <a:pt x="0" y="12"/>
                    <a:pt x="6" y="16"/>
                  </a:cubicBezTo>
                  <a:cubicBezTo>
                    <a:pt x="16" y="16"/>
                    <a:pt x="22" y="12"/>
                    <a:pt x="27" y="8"/>
                  </a:cubicBezTo>
                  <a:cubicBezTo>
                    <a:pt x="27" y="8"/>
                    <a:pt x="32" y="0"/>
                    <a:pt x="27"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2" name="Freeform 154"/>
            <p:cNvSpPr>
              <a:spLocks/>
            </p:cNvSpPr>
            <p:nvPr/>
          </p:nvSpPr>
          <p:spPr bwMode="auto">
            <a:xfrm>
              <a:off x="5959475" y="5178426"/>
              <a:ext cx="168275"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0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2147483647 w 272"/>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432"/>
                <a:gd name="T32" fmla="*/ 272 w 272"/>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432">
                  <a:moveTo>
                    <a:pt x="272" y="366"/>
                  </a:moveTo>
                  <a:cubicBezTo>
                    <a:pt x="151" y="426"/>
                    <a:pt x="134" y="294"/>
                    <a:pt x="134" y="294"/>
                  </a:cubicBezTo>
                  <a:cubicBezTo>
                    <a:pt x="139" y="246"/>
                    <a:pt x="70" y="198"/>
                    <a:pt x="70" y="198"/>
                  </a:cubicBezTo>
                  <a:cubicBezTo>
                    <a:pt x="12" y="150"/>
                    <a:pt x="64" y="54"/>
                    <a:pt x="64" y="54"/>
                  </a:cubicBezTo>
                  <a:cubicBezTo>
                    <a:pt x="87" y="18"/>
                    <a:pt x="35" y="0"/>
                    <a:pt x="35" y="0"/>
                  </a:cubicBezTo>
                  <a:cubicBezTo>
                    <a:pt x="35" y="0"/>
                    <a:pt x="76" y="18"/>
                    <a:pt x="58" y="54"/>
                  </a:cubicBezTo>
                  <a:cubicBezTo>
                    <a:pt x="58" y="54"/>
                    <a:pt x="0" y="150"/>
                    <a:pt x="64" y="204"/>
                  </a:cubicBezTo>
                  <a:cubicBezTo>
                    <a:pt x="64" y="204"/>
                    <a:pt x="134" y="252"/>
                    <a:pt x="134" y="300"/>
                  </a:cubicBezTo>
                  <a:cubicBezTo>
                    <a:pt x="134" y="300"/>
                    <a:pt x="134" y="432"/>
                    <a:pt x="261" y="366"/>
                  </a:cubicBezTo>
                  <a:cubicBezTo>
                    <a:pt x="261" y="366"/>
                    <a:pt x="272" y="366"/>
                    <a:pt x="272" y="366"/>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3" name="Freeform 155"/>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29" y="0"/>
                    <a:pt x="15" y="6"/>
                  </a:cubicBezTo>
                  <a:cubicBezTo>
                    <a:pt x="15" y="6"/>
                    <a:pt x="0" y="32"/>
                    <a:pt x="0" y="43"/>
                  </a:cubicBezTo>
                  <a:cubicBezTo>
                    <a:pt x="0" y="43"/>
                    <a:pt x="24" y="48"/>
                    <a:pt x="34" y="38"/>
                  </a:cubicBezTo>
                  <a:cubicBezTo>
                    <a:pt x="34" y="38"/>
                    <a:pt x="48" y="27"/>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4" name="Freeform 156"/>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24" y="0"/>
                    <a:pt x="12" y="16"/>
                  </a:cubicBezTo>
                  <a:cubicBezTo>
                    <a:pt x="12" y="16"/>
                    <a:pt x="0" y="40"/>
                    <a:pt x="6" y="48"/>
                  </a:cubicBezTo>
                  <a:cubicBezTo>
                    <a:pt x="6" y="48"/>
                    <a:pt x="24" y="48"/>
                    <a:pt x="36" y="40"/>
                  </a:cubicBezTo>
                  <a:cubicBezTo>
                    <a:pt x="36" y="40"/>
                    <a:pt x="36" y="32"/>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5" name="Freeform 157"/>
            <p:cNvSpPr>
              <a:spLocks/>
            </p:cNvSpPr>
            <p:nvPr/>
          </p:nvSpPr>
          <p:spPr bwMode="auto">
            <a:xfrm>
              <a:off x="6029325" y="5311776"/>
              <a:ext cx="28575"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32" y="0"/>
                    <a:pt x="16" y="6"/>
                  </a:cubicBezTo>
                  <a:cubicBezTo>
                    <a:pt x="16" y="6"/>
                    <a:pt x="0" y="30"/>
                    <a:pt x="0" y="48"/>
                  </a:cubicBezTo>
                  <a:cubicBezTo>
                    <a:pt x="0" y="48"/>
                    <a:pt x="22" y="48"/>
                    <a:pt x="38" y="36"/>
                  </a:cubicBezTo>
                  <a:cubicBezTo>
                    <a:pt x="38" y="36"/>
                    <a:pt x="48" y="24"/>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6" name="Freeform 158"/>
            <p:cNvSpPr>
              <a:spLocks/>
            </p:cNvSpPr>
            <p:nvPr/>
          </p:nvSpPr>
          <p:spPr bwMode="auto">
            <a:xfrm>
              <a:off x="6038850" y="5311776"/>
              <a:ext cx="19050"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8"/>
                  </a:moveTo>
                  <a:cubicBezTo>
                    <a:pt x="32" y="8"/>
                    <a:pt x="14" y="0"/>
                    <a:pt x="10" y="8"/>
                  </a:cubicBezTo>
                  <a:cubicBezTo>
                    <a:pt x="10" y="8"/>
                    <a:pt x="0" y="32"/>
                    <a:pt x="5" y="48"/>
                  </a:cubicBezTo>
                  <a:cubicBezTo>
                    <a:pt x="5" y="48"/>
                    <a:pt x="19" y="40"/>
                    <a:pt x="23" y="32"/>
                  </a:cubicBezTo>
                  <a:cubicBezTo>
                    <a:pt x="23" y="32"/>
                    <a:pt x="28" y="24"/>
                    <a:pt x="32"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7" name="Freeform 159"/>
            <p:cNvSpPr>
              <a:spLocks/>
            </p:cNvSpPr>
            <p:nvPr/>
          </p:nvSpPr>
          <p:spPr bwMode="auto">
            <a:xfrm>
              <a:off x="6038850" y="5332413"/>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2" y="0"/>
                    <a:pt x="16" y="8"/>
                  </a:cubicBezTo>
                  <a:cubicBezTo>
                    <a:pt x="16" y="8"/>
                    <a:pt x="0" y="24"/>
                    <a:pt x="0" y="48"/>
                  </a:cubicBezTo>
                  <a:cubicBezTo>
                    <a:pt x="0" y="48"/>
                    <a:pt x="22" y="48"/>
                    <a:pt x="32" y="40"/>
                  </a:cubicBezTo>
                  <a:cubicBezTo>
                    <a:pt x="32" y="40"/>
                    <a:pt x="48" y="32"/>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8" name="Freeform 160"/>
            <p:cNvSpPr>
              <a:spLocks/>
            </p:cNvSpPr>
            <p:nvPr/>
          </p:nvSpPr>
          <p:spPr bwMode="auto">
            <a:xfrm>
              <a:off x="6038850" y="5343526"/>
              <a:ext cx="30163" cy="9525"/>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14" y="4"/>
                  </a:cubicBezTo>
                  <a:cubicBezTo>
                    <a:pt x="14" y="4"/>
                    <a:pt x="0" y="12"/>
                    <a:pt x="0" y="16"/>
                  </a:cubicBezTo>
                  <a:cubicBezTo>
                    <a:pt x="0" y="16"/>
                    <a:pt x="21" y="16"/>
                    <a:pt x="35" y="16"/>
                  </a:cubicBezTo>
                  <a:cubicBezTo>
                    <a:pt x="35" y="16"/>
                    <a:pt x="35" y="12"/>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9" name="Freeform 161"/>
            <p:cNvSpPr>
              <a:spLocks/>
            </p:cNvSpPr>
            <p:nvPr/>
          </p:nvSpPr>
          <p:spPr bwMode="auto">
            <a:xfrm>
              <a:off x="6038850" y="535305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16"/>
                    <a:pt x="0" y="32"/>
                  </a:cubicBezTo>
                  <a:cubicBezTo>
                    <a:pt x="0" y="32"/>
                    <a:pt x="26" y="32"/>
                    <a:pt x="39" y="27"/>
                  </a:cubicBezTo>
                  <a:cubicBezTo>
                    <a:pt x="39" y="27"/>
                    <a:pt x="58" y="16"/>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0" name="Freeform 162"/>
            <p:cNvSpPr>
              <a:spLocks/>
            </p:cNvSpPr>
            <p:nvPr/>
          </p:nvSpPr>
          <p:spPr bwMode="auto">
            <a:xfrm>
              <a:off x="6048375" y="5353051"/>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4" y="0"/>
                    <a:pt x="12" y="7"/>
                  </a:cubicBezTo>
                  <a:cubicBezTo>
                    <a:pt x="12" y="7"/>
                    <a:pt x="0" y="26"/>
                    <a:pt x="0" y="32"/>
                  </a:cubicBezTo>
                  <a:cubicBezTo>
                    <a:pt x="0" y="32"/>
                    <a:pt x="24" y="32"/>
                    <a:pt x="30" y="26"/>
                  </a:cubicBezTo>
                  <a:cubicBezTo>
                    <a:pt x="30" y="26"/>
                    <a:pt x="36"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1" name="Freeform 163"/>
            <p:cNvSpPr>
              <a:spLocks/>
            </p:cNvSpPr>
            <p:nvPr/>
          </p:nvSpPr>
          <p:spPr bwMode="auto">
            <a:xfrm>
              <a:off x="5999163" y="5281613"/>
              <a:ext cx="39688" cy="30163"/>
            </a:xfrm>
            <a:custGeom>
              <a:avLst/>
              <a:gdLst>
                <a:gd name="T0" fmla="*/ 2147483647 w 64"/>
                <a:gd name="T1" fmla="*/ 0 h 48"/>
                <a:gd name="T2" fmla="*/ 2147483647 w 64"/>
                <a:gd name="T3" fmla="*/ 2147483647 h 48"/>
                <a:gd name="T4" fmla="*/ 0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0"/>
                  </a:moveTo>
                  <a:cubicBezTo>
                    <a:pt x="64" y="0"/>
                    <a:pt x="39" y="0"/>
                    <a:pt x="20" y="6"/>
                  </a:cubicBezTo>
                  <a:cubicBezTo>
                    <a:pt x="20" y="6"/>
                    <a:pt x="0" y="30"/>
                    <a:pt x="0" y="48"/>
                  </a:cubicBezTo>
                  <a:cubicBezTo>
                    <a:pt x="0" y="48"/>
                    <a:pt x="32" y="48"/>
                    <a:pt x="45" y="36"/>
                  </a:cubicBezTo>
                  <a:cubicBezTo>
                    <a:pt x="45" y="36"/>
                    <a:pt x="64" y="24"/>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2" name="Freeform 164"/>
            <p:cNvSpPr>
              <a:spLocks/>
            </p:cNvSpPr>
            <p:nvPr/>
          </p:nvSpPr>
          <p:spPr bwMode="auto">
            <a:xfrm>
              <a:off x="5999163" y="5281613"/>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4" y="0"/>
                    <a:pt x="12" y="8"/>
                  </a:cubicBezTo>
                  <a:cubicBezTo>
                    <a:pt x="12" y="8"/>
                    <a:pt x="0" y="32"/>
                    <a:pt x="6" y="48"/>
                  </a:cubicBezTo>
                  <a:cubicBezTo>
                    <a:pt x="6" y="48"/>
                    <a:pt x="24" y="40"/>
                    <a:pt x="36" y="32"/>
                  </a:cubicBezTo>
                  <a:cubicBezTo>
                    <a:pt x="36" y="32"/>
                    <a:pt x="36" y="24"/>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3" name="Freeform 165"/>
            <p:cNvSpPr>
              <a:spLocks/>
            </p:cNvSpPr>
            <p:nvPr/>
          </p:nvSpPr>
          <p:spPr bwMode="auto">
            <a:xfrm>
              <a:off x="5978525" y="527050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20"/>
                    <a:pt x="0" y="32"/>
                  </a:cubicBezTo>
                  <a:cubicBezTo>
                    <a:pt x="0" y="32"/>
                    <a:pt x="32" y="32"/>
                    <a:pt x="45" y="26"/>
                  </a:cubicBezTo>
                  <a:cubicBezTo>
                    <a:pt x="45" y="26"/>
                    <a:pt x="64"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4" name="Freeform 166"/>
            <p:cNvSpPr>
              <a:spLocks/>
            </p:cNvSpPr>
            <p:nvPr/>
          </p:nvSpPr>
          <p:spPr bwMode="auto">
            <a:xfrm>
              <a:off x="5988050" y="5270501"/>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24" y="0"/>
                    <a:pt x="12" y="8"/>
                  </a:cubicBezTo>
                  <a:cubicBezTo>
                    <a:pt x="12" y="8"/>
                    <a:pt x="0" y="24"/>
                    <a:pt x="6" y="32"/>
                  </a:cubicBezTo>
                  <a:cubicBezTo>
                    <a:pt x="6" y="32"/>
                    <a:pt x="24" y="32"/>
                    <a:pt x="36" y="24"/>
                  </a:cubicBezTo>
                  <a:cubicBezTo>
                    <a:pt x="36" y="24"/>
                    <a:pt x="42"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5" name="Freeform 167"/>
            <p:cNvSpPr>
              <a:spLocks/>
            </p:cNvSpPr>
            <p:nvPr/>
          </p:nvSpPr>
          <p:spPr bwMode="auto">
            <a:xfrm>
              <a:off x="5978525" y="5260976"/>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7"/>
                  </a:moveTo>
                  <a:cubicBezTo>
                    <a:pt x="64" y="7"/>
                    <a:pt x="41" y="0"/>
                    <a:pt x="18" y="0"/>
                  </a:cubicBezTo>
                  <a:cubicBezTo>
                    <a:pt x="18" y="0"/>
                    <a:pt x="0" y="13"/>
                    <a:pt x="0" y="26"/>
                  </a:cubicBezTo>
                  <a:cubicBezTo>
                    <a:pt x="0" y="26"/>
                    <a:pt x="24" y="32"/>
                    <a:pt x="41" y="26"/>
                  </a:cubicBezTo>
                  <a:cubicBezTo>
                    <a:pt x="41" y="26"/>
                    <a:pt x="59" y="20"/>
                    <a:pt x="64"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6" name="Freeform 168"/>
            <p:cNvSpPr>
              <a:spLocks/>
            </p:cNvSpPr>
            <p:nvPr/>
          </p:nvSpPr>
          <p:spPr bwMode="auto">
            <a:xfrm>
              <a:off x="5978525" y="5260976"/>
              <a:ext cx="39688" cy="9525"/>
            </a:xfrm>
            <a:custGeom>
              <a:avLst/>
              <a:gdLst>
                <a:gd name="T0" fmla="*/ 2147483647 w 64"/>
                <a:gd name="T1" fmla="*/ 2147483647 h 16"/>
                <a:gd name="T2" fmla="*/ 2147483647 w 64"/>
                <a:gd name="T3" fmla="*/ 2147483647 h 16"/>
                <a:gd name="T4" fmla="*/ 2147483647 w 64"/>
                <a:gd name="T5" fmla="*/ 2147483647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8"/>
                  </a:moveTo>
                  <a:cubicBezTo>
                    <a:pt x="64" y="8"/>
                    <a:pt x="29" y="0"/>
                    <a:pt x="22" y="4"/>
                  </a:cubicBezTo>
                  <a:cubicBezTo>
                    <a:pt x="22" y="4"/>
                    <a:pt x="0" y="12"/>
                    <a:pt x="8" y="16"/>
                  </a:cubicBezTo>
                  <a:cubicBezTo>
                    <a:pt x="8" y="16"/>
                    <a:pt x="29" y="16"/>
                    <a:pt x="43" y="16"/>
                  </a:cubicBezTo>
                  <a:cubicBezTo>
                    <a:pt x="43" y="16"/>
                    <a:pt x="50" y="12"/>
                    <a:pt x="64"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7" name="Freeform 169"/>
            <p:cNvSpPr>
              <a:spLocks/>
            </p:cNvSpPr>
            <p:nvPr/>
          </p:nvSpPr>
          <p:spPr bwMode="auto">
            <a:xfrm>
              <a:off x="5978525" y="5240338"/>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13"/>
                  </a:moveTo>
                  <a:cubicBezTo>
                    <a:pt x="64" y="13"/>
                    <a:pt x="41" y="7"/>
                    <a:pt x="24" y="0"/>
                  </a:cubicBezTo>
                  <a:cubicBezTo>
                    <a:pt x="24" y="0"/>
                    <a:pt x="0" y="13"/>
                    <a:pt x="0" y="20"/>
                  </a:cubicBezTo>
                  <a:cubicBezTo>
                    <a:pt x="0" y="20"/>
                    <a:pt x="24" y="32"/>
                    <a:pt x="41" y="32"/>
                  </a:cubicBezTo>
                  <a:cubicBezTo>
                    <a:pt x="41" y="32"/>
                    <a:pt x="59" y="26"/>
                    <a:pt x="64" y="1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8" name="Freeform 170"/>
            <p:cNvSpPr>
              <a:spLocks/>
            </p:cNvSpPr>
            <p:nvPr/>
          </p:nvSpPr>
          <p:spPr bwMode="auto">
            <a:xfrm>
              <a:off x="5988050" y="5249863"/>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2" y="0"/>
                  </a:cubicBezTo>
                  <a:cubicBezTo>
                    <a:pt x="12" y="0"/>
                    <a:pt x="0" y="6"/>
                    <a:pt x="0" y="11"/>
                  </a:cubicBezTo>
                  <a:cubicBezTo>
                    <a:pt x="0" y="11"/>
                    <a:pt x="18" y="16"/>
                    <a:pt x="30" y="16"/>
                  </a:cubicBezTo>
                  <a:cubicBezTo>
                    <a:pt x="30" y="16"/>
                    <a:pt x="36" y="16"/>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9" name="Freeform 171"/>
            <p:cNvSpPr>
              <a:spLocks/>
            </p:cNvSpPr>
            <p:nvPr/>
          </p:nvSpPr>
          <p:spPr bwMode="auto">
            <a:xfrm>
              <a:off x="5988050" y="5229226"/>
              <a:ext cx="30163" cy="20638"/>
            </a:xfrm>
            <a:custGeom>
              <a:avLst/>
              <a:gdLst>
                <a:gd name="T0" fmla="*/ 2147483647 w 48"/>
                <a:gd name="T1" fmla="*/ 2147483647 h 32"/>
                <a:gd name="T2" fmla="*/ 2147483647 w 48"/>
                <a:gd name="T3" fmla="*/ 0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4"/>
                  </a:moveTo>
                  <a:cubicBezTo>
                    <a:pt x="48" y="24"/>
                    <a:pt x="34" y="8"/>
                    <a:pt x="20" y="0"/>
                  </a:cubicBezTo>
                  <a:cubicBezTo>
                    <a:pt x="20" y="0"/>
                    <a:pt x="0" y="8"/>
                    <a:pt x="0" y="16"/>
                  </a:cubicBezTo>
                  <a:cubicBezTo>
                    <a:pt x="0" y="16"/>
                    <a:pt x="15" y="24"/>
                    <a:pt x="29" y="32"/>
                  </a:cubicBezTo>
                  <a:cubicBezTo>
                    <a:pt x="29" y="32"/>
                    <a:pt x="44" y="32"/>
                    <a:pt x="48"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0" name="Freeform 172"/>
            <p:cNvSpPr>
              <a:spLocks/>
            </p:cNvSpPr>
            <p:nvPr/>
          </p:nvSpPr>
          <p:spPr bwMode="auto">
            <a:xfrm>
              <a:off x="5988050" y="5229226"/>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4" y="0"/>
                    <a:pt x="18" y="0"/>
                  </a:cubicBezTo>
                  <a:cubicBezTo>
                    <a:pt x="18" y="0"/>
                    <a:pt x="0" y="0"/>
                    <a:pt x="0" y="8"/>
                  </a:cubicBezTo>
                  <a:cubicBezTo>
                    <a:pt x="0" y="8"/>
                    <a:pt x="18" y="16"/>
                    <a:pt x="30" y="16"/>
                  </a:cubicBezTo>
                  <a:cubicBezTo>
                    <a:pt x="30" y="16"/>
                    <a:pt x="36" y="16"/>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1" name="Freeform 173"/>
            <p:cNvSpPr>
              <a:spLocks/>
            </p:cNvSpPr>
            <p:nvPr/>
          </p:nvSpPr>
          <p:spPr bwMode="auto">
            <a:xfrm>
              <a:off x="5988050" y="5219701"/>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4"/>
                  </a:moveTo>
                  <a:cubicBezTo>
                    <a:pt x="64" y="24"/>
                    <a:pt x="41" y="8"/>
                    <a:pt x="24" y="0"/>
                  </a:cubicBezTo>
                  <a:cubicBezTo>
                    <a:pt x="24" y="0"/>
                    <a:pt x="0" y="0"/>
                    <a:pt x="0" y="8"/>
                  </a:cubicBezTo>
                  <a:cubicBezTo>
                    <a:pt x="0" y="8"/>
                    <a:pt x="24" y="24"/>
                    <a:pt x="41" y="24"/>
                  </a:cubicBezTo>
                  <a:cubicBezTo>
                    <a:pt x="41" y="24"/>
                    <a:pt x="59" y="32"/>
                    <a:pt x="64"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2" name="Freeform 174"/>
            <p:cNvSpPr>
              <a:spLocks/>
            </p:cNvSpPr>
            <p:nvPr/>
          </p:nvSpPr>
          <p:spPr bwMode="auto">
            <a:xfrm>
              <a:off x="5999163" y="5219701"/>
              <a:ext cx="19050" cy="9525"/>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1"/>
                  </a:moveTo>
                  <a:cubicBezTo>
                    <a:pt x="32" y="11"/>
                    <a:pt x="16" y="6"/>
                    <a:pt x="8" y="0"/>
                  </a:cubicBezTo>
                  <a:cubicBezTo>
                    <a:pt x="8" y="0"/>
                    <a:pt x="0" y="6"/>
                    <a:pt x="0" y="11"/>
                  </a:cubicBezTo>
                  <a:cubicBezTo>
                    <a:pt x="0" y="11"/>
                    <a:pt x="12" y="16"/>
                    <a:pt x="16" y="16"/>
                  </a:cubicBezTo>
                  <a:cubicBezTo>
                    <a:pt x="16" y="16"/>
                    <a:pt x="20" y="16"/>
                    <a:pt x="32"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3" name="Freeform 175"/>
            <p:cNvSpPr>
              <a:spLocks/>
            </p:cNvSpPr>
            <p:nvPr/>
          </p:nvSpPr>
          <p:spPr bwMode="auto">
            <a:xfrm>
              <a:off x="5988050" y="5208588"/>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2"/>
                  </a:moveTo>
                  <a:cubicBezTo>
                    <a:pt x="64" y="22"/>
                    <a:pt x="45" y="11"/>
                    <a:pt x="26" y="0"/>
                  </a:cubicBezTo>
                  <a:cubicBezTo>
                    <a:pt x="26" y="0"/>
                    <a:pt x="7" y="0"/>
                    <a:pt x="0" y="11"/>
                  </a:cubicBezTo>
                  <a:cubicBezTo>
                    <a:pt x="0" y="11"/>
                    <a:pt x="26" y="32"/>
                    <a:pt x="39" y="32"/>
                  </a:cubicBezTo>
                  <a:cubicBezTo>
                    <a:pt x="39" y="32"/>
                    <a:pt x="58" y="32"/>
                    <a:pt x="64" y="2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4" name="Freeform 176"/>
            <p:cNvSpPr>
              <a:spLocks/>
            </p:cNvSpPr>
            <p:nvPr/>
          </p:nvSpPr>
          <p:spPr bwMode="auto">
            <a:xfrm>
              <a:off x="5999163" y="5208588"/>
              <a:ext cx="19050" cy="11113"/>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6"/>
                  </a:moveTo>
                  <a:cubicBezTo>
                    <a:pt x="32" y="16"/>
                    <a:pt x="19" y="0"/>
                    <a:pt x="10" y="0"/>
                  </a:cubicBezTo>
                  <a:cubicBezTo>
                    <a:pt x="10" y="0"/>
                    <a:pt x="0" y="8"/>
                    <a:pt x="0" y="8"/>
                  </a:cubicBezTo>
                  <a:cubicBezTo>
                    <a:pt x="0" y="8"/>
                    <a:pt x="14" y="16"/>
                    <a:pt x="19" y="16"/>
                  </a:cubicBezTo>
                  <a:cubicBezTo>
                    <a:pt x="19" y="16"/>
                    <a:pt x="23" y="16"/>
                    <a:pt x="32"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5" name="Freeform 177"/>
            <p:cNvSpPr>
              <a:spLocks/>
            </p:cNvSpPr>
            <p:nvPr/>
          </p:nvSpPr>
          <p:spPr bwMode="auto">
            <a:xfrm>
              <a:off x="5999163" y="51784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32" y="0"/>
                    <a:pt x="16" y="8"/>
                  </a:cubicBezTo>
                  <a:cubicBezTo>
                    <a:pt x="16" y="8"/>
                    <a:pt x="0" y="24"/>
                    <a:pt x="0" y="32"/>
                  </a:cubicBezTo>
                  <a:cubicBezTo>
                    <a:pt x="0" y="32"/>
                    <a:pt x="22" y="32"/>
                    <a:pt x="32" y="24"/>
                  </a:cubicBezTo>
                  <a:cubicBezTo>
                    <a:pt x="32" y="24"/>
                    <a:pt x="48" y="16"/>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6" name="Freeform 178"/>
            <p:cNvSpPr>
              <a:spLocks/>
            </p:cNvSpPr>
            <p:nvPr/>
          </p:nvSpPr>
          <p:spPr bwMode="auto">
            <a:xfrm>
              <a:off x="5999163" y="5178426"/>
              <a:ext cx="19050"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0"/>
                  </a:moveTo>
                  <a:cubicBezTo>
                    <a:pt x="32" y="0"/>
                    <a:pt x="19" y="0"/>
                    <a:pt x="10" y="0"/>
                  </a:cubicBezTo>
                  <a:cubicBezTo>
                    <a:pt x="10" y="0"/>
                    <a:pt x="0" y="16"/>
                    <a:pt x="5" y="16"/>
                  </a:cubicBezTo>
                  <a:cubicBezTo>
                    <a:pt x="5" y="16"/>
                    <a:pt x="19" y="16"/>
                    <a:pt x="23" y="8"/>
                  </a:cubicBezTo>
                  <a:cubicBezTo>
                    <a:pt x="23" y="8"/>
                    <a:pt x="28"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7" name="Freeform 179"/>
            <p:cNvSpPr>
              <a:spLocks/>
            </p:cNvSpPr>
            <p:nvPr/>
          </p:nvSpPr>
          <p:spPr bwMode="auto">
            <a:xfrm>
              <a:off x="5988050" y="5167313"/>
              <a:ext cx="41275" cy="20638"/>
            </a:xfrm>
            <a:custGeom>
              <a:avLst/>
              <a:gdLst>
                <a:gd name="T0" fmla="*/ 2147483647 w 64"/>
                <a:gd name="T1" fmla="*/ 0 h 32"/>
                <a:gd name="T2" fmla="*/ 2147483647 w 64"/>
                <a:gd name="T3" fmla="*/ 2147483647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7"/>
                    <a:pt x="20" y="13"/>
                  </a:cubicBezTo>
                  <a:cubicBezTo>
                    <a:pt x="20" y="13"/>
                    <a:pt x="0" y="26"/>
                    <a:pt x="0" y="32"/>
                  </a:cubicBezTo>
                  <a:cubicBezTo>
                    <a:pt x="0" y="32"/>
                    <a:pt x="26" y="26"/>
                    <a:pt x="45" y="20"/>
                  </a:cubicBezTo>
                  <a:cubicBezTo>
                    <a:pt x="45" y="20"/>
                    <a:pt x="58"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8" name="Freeform 180"/>
            <p:cNvSpPr>
              <a:spLocks/>
            </p:cNvSpPr>
            <p:nvPr/>
          </p:nvSpPr>
          <p:spPr bwMode="auto">
            <a:xfrm>
              <a:off x="5999163" y="5167313"/>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32" y="0"/>
                    <a:pt x="16" y="0"/>
                    <a:pt x="8" y="8"/>
                  </a:cubicBezTo>
                  <a:cubicBezTo>
                    <a:pt x="8" y="8"/>
                    <a:pt x="0" y="24"/>
                    <a:pt x="4" y="32"/>
                  </a:cubicBezTo>
                  <a:cubicBezTo>
                    <a:pt x="4" y="32"/>
                    <a:pt x="16" y="24"/>
                    <a:pt x="20" y="16"/>
                  </a:cubicBezTo>
                  <a:cubicBezTo>
                    <a:pt x="20" y="16"/>
                    <a:pt x="24"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9" name="Freeform 181"/>
            <p:cNvSpPr>
              <a:spLocks/>
            </p:cNvSpPr>
            <p:nvPr/>
          </p:nvSpPr>
          <p:spPr bwMode="auto">
            <a:xfrm>
              <a:off x="5978525" y="5157788"/>
              <a:ext cx="39688" cy="20638"/>
            </a:xfrm>
            <a:custGeom>
              <a:avLst/>
              <a:gdLst>
                <a:gd name="T0" fmla="*/ 2147483647 w 64"/>
                <a:gd name="T1" fmla="*/ 0 h 32"/>
                <a:gd name="T2" fmla="*/ 2147483647 w 64"/>
                <a:gd name="T3" fmla="*/ 2147483647 h 32"/>
                <a:gd name="T4" fmla="*/ 2147483647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43" y="5"/>
                    <a:pt x="22" y="14"/>
                  </a:cubicBezTo>
                  <a:cubicBezTo>
                    <a:pt x="22" y="14"/>
                    <a:pt x="0" y="28"/>
                    <a:pt x="8" y="32"/>
                  </a:cubicBezTo>
                  <a:cubicBezTo>
                    <a:pt x="8" y="32"/>
                    <a:pt x="36" y="28"/>
                    <a:pt x="50" y="19"/>
                  </a:cubicBezTo>
                  <a:cubicBezTo>
                    <a:pt x="50" y="19"/>
                    <a:pt x="64" y="10"/>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0" name="Freeform 182"/>
            <p:cNvSpPr>
              <a:spLocks/>
            </p:cNvSpPr>
            <p:nvPr/>
          </p:nvSpPr>
          <p:spPr bwMode="auto">
            <a:xfrm>
              <a:off x="5988050" y="5157788"/>
              <a:ext cx="30163" cy="20638"/>
            </a:xfrm>
            <a:custGeom>
              <a:avLst/>
              <a:gdLst>
                <a:gd name="T0" fmla="*/ 2147483647 w 48"/>
                <a:gd name="T1" fmla="*/ 0 h 32"/>
                <a:gd name="T2" fmla="*/ 2147483647 w 48"/>
                <a:gd name="T3" fmla="*/ 2147483647 h 32"/>
                <a:gd name="T4" fmla="*/ 0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0"/>
                  </a:moveTo>
                  <a:cubicBezTo>
                    <a:pt x="48" y="0"/>
                    <a:pt x="21" y="7"/>
                    <a:pt x="7" y="13"/>
                  </a:cubicBezTo>
                  <a:cubicBezTo>
                    <a:pt x="7" y="13"/>
                    <a:pt x="0" y="26"/>
                    <a:pt x="0" y="32"/>
                  </a:cubicBezTo>
                  <a:cubicBezTo>
                    <a:pt x="0" y="32"/>
                    <a:pt x="21" y="26"/>
                    <a:pt x="28" y="20"/>
                  </a:cubicBezTo>
                  <a:cubicBezTo>
                    <a:pt x="28" y="20"/>
                    <a:pt x="35" y="13"/>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1" name="Freeform 183"/>
            <p:cNvSpPr>
              <a:spLocks/>
            </p:cNvSpPr>
            <p:nvPr/>
          </p:nvSpPr>
          <p:spPr bwMode="auto">
            <a:xfrm>
              <a:off x="5978525" y="5146676"/>
              <a:ext cx="30163" cy="31750"/>
            </a:xfrm>
            <a:custGeom>
              <a:avLst/>
              <a:gdLst>
                <a:gd name="T0" fmla="*/ 2147483647 w 48"/>
                <a:gd name="T1" fmla="*/ 0 h 48"/>
                <a:gd name="T2" fmla="*/ 2147483647 w 48"/>
                <a:gd name="T3" fmla="*/ 2147483647 h 48"/>
                <a:gd name="T4" fmla="*/ 0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8" y="6"/>
                    <a:pt x="14" y="16"/>
                  </a:cubicBezTo>
                  <a:cubicBezTo>
                    <a:pt x="14" y="16"/>
                    <a:pt x="0" y="38"/>
                    <a:pt x="0" y="48"/>
                  </a:cubicBezTo>
                  <a:cubicBezTo>
                    <a:pt x="0" y="48"/>
                    <a:pt x="21" y="38"/>
                    <a:pt x="35" y="27"/>
                  </a:cubicBezTo>
                  <a:cubicBezTo>
                    <a:pt x="35" y="27"/>
                    <a:pt x="48" y="1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2" name="Freeform 184"/>
            <p:cNvSpPr>
              <a:spLocks/>
            </p:cNvSpPr>
            <p:nvPr/>
          </p:nvSpPr>
          <p:spPr bwMode="auto">
            <a:xfrm>
              <a:off x="5978525" y="5146676"/>
              <a:ext cx="20638" cy="31750"/>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0"/>
                  </a:moveTo>
                  <a:cubicBezTo>
                    <a:pt x="32" y="0"/>
                    <a:pt x="13" y="7"/>
                    <a:pt x="7" y="21"/>
                  </a:cubicBezTo>
                  <a:cubicBezTo>
                    <a:pt x="7" y="21"/>
                    <a:pt x="0" y="42"/>
                    <a:pt x="0" y="48"/>
                  </a:cubicBezTo>
                  <a:cubicBezTo>
                    <a:pt x="0" y="48"/>
                    <a:pt x="13" y="35"/>
                    <a:pt x="20" y="28"/>
                  </a:cubicBezTo>
                  <a:cubicBezTo>
                    <a:pt x="20" y="28"/>
                    <a:pt x="26" y="21"/>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3" name="Freeform 185"/>
            <p:cNvSpPr>
              <a:spLocks/>
            </p:cNvSpPr>
            <p:nvPr/>
          </p:nvSpPr>
          <p:spPr bwMode="auto">
            <a:xfrm>
              <a:off x="6048375" y="5364163"/>
              <a:ext cx="39688" cy="30163"/>
            </a:xfrm>
            <a:custGeom>
              <a:avLst/>
              <a:gdLst>
                <a:gd name="T0" fmla="*/ 2147483647 w 64"/>
                <a:gd name="T1" fmla="*/ 2147483647 h 48"/>
                <a:gd name="T2" fmla="*/ 2147483647 w 64"/>
                <a:gd name="T3" fmla="*/ 2147483647 h 48"/>
                <a:gd name="T4" fmla="*/ 0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6"/>
                  </a:moveTo>
                  <a:cubicBezTo>
                    <a:pt x="64" y="6"/>
                    <a:pt x="41" y="0"/>
                    <a:pt x="18" y="6"/>
                  </a:cubicBezTo>
                  <a:cubicBezTo>
                    <a:pt x="18" y="6"/>
                    <a:pt x="0" y="24"/>
                    <a:pt x="0" y="42"/>
                  </a:cubicBezTo>
                  <a:cubicBezTo>
                    <a:pt x="0" y="42"/>
                    <a:pt x="24" y="48"/>
                    <a:pt x="41" y="36"/>
                  </a:cubicBezTo>
                  <a:cubicBezTo>
                    <a:pt x="41" y="36"/>
                    <a:pt x="59" y="24"/>
                    <a:pt x="64"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4" name="Freeform 186"/>
            <p:cNvSpPr>
              <a:spLocks/>
            </p:cNvSpPr>
            <p:nvPr/>
          </p:nvSpPr>
          <p:spPr bwMode="auto">
            <a:xfrm>
              <a:off x="6048375" y="5373688"/>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2" y="0"/>
                    <a:pt x="16" y="7"/>
                  </a:cubicBezTo>
                  <a:cubicBezTo>
                    <a:pt x="16" y="7"/>
                    <a:pt x="0" y="26"/>
                    <a:pt x="6" y="32"/>
                  </a:cubicBezTo>
                  <a:cubicBezTo>
                    <a:pt x="6" y="32"/>
                    <a:pt x="22" y="32"/>
                    <a:pt x="32" y="26"/>
                  </a:cubicBezTo>
                  <a:cubicBezTo>
                    <a:pt x="32" y="26"/>
                    <a:pt x="38"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5" name="Freeform 187"/>
            <p:cNvSpPr>
              <a:spLocks/>
            </p:cNvSpPr>
            <p:nvPr/>
          </p:nvSpPr>
          <p:spPr bwMode="auto">
            <a:xfrm>
              <a:off x="6048375" y="5373688"/>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80" y="6"/>
                  </a:moveTo>
                  <a:cubicBezTo>
                    <a:pt x="80" y="6"/>
                    <a:pt x="47" y="0"/>
                    <a:pt x="27" y="6"/>
                  </a:cubicBezTo>
                  <a:cubicBezTo>
                    <a:pt x="27" y="6"/>
                    <a:pt x="0" y="38"/>
                    <a:pt x="7" y="59"/>
                  </a:cubicBezTo>
                  <a:cubicBezTo>
                    <a:pt x="7" y="59"/>
                    <a:pt x="34" y="64"/>
                    <a:pt x="54" y="54"/>
                  </a:cubicBezTo>
                  <a:cubicBezTo>
                    <a:pt x="54" y="54"/>
                    <a:pt x="74" y="38"/>
                    <a:pt x="80"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6" name="Freeform 188"/>
            <p:cNvSpPr>
              <a:spLocks/>
            </p:cNvSpPr>
            <p:nvPr/>
          </p:nvSpPr>
          <p:spPr bwMode="auto">
            <a:xfrm>
              <a:off x="6057900" y="5373688"/>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11"/>
                  </a:moveTo>
                  <a:cubicBezTo>
                    <a:pt x="48" y="11"/>
                    <a:pt x="24" y="0"/>
                    <a:pt x="12" y="11"/>
                  </a:cubicBezTo>
                  <a:cubicBezTo>
                    <a:pt x="12" y="11"/>
                    <a:pt x="0" y="32"/>
                    <a:pt x="0" y="48"/>
                  </a:cubicBezTo>
                  <a:cubicBezTo>
                    <a:pt x="0" y="48"/>
                    <a:pt x="24" y="43"/>
                    <a:pt x="36" y="38"/>
                  </a:cubicBezTo>
                  <a:cubicBezTo>
                    <a:pt x="36" y="38"/>
                    <a:pt x="36" y="32"/>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7" name="Freeform 189"/>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0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6"/>
                  </a:moveTo>
                  <a:cubicBezTo>
                    <a:pt x="32" y="6"/>
                    <a:pt x="20" y="0"/>
                    <a:pt x="12" y="6"/>
                  </a:cubicBezTo>
                  <a:cubicBezTo>
                    <a:pt x="12" y="6"/>
                    <a:pt x="0" y="46"/>
                    <a:pt x="0" y="80"/>
                  </a:cubicBezTo>
                  <a:cubicBezTo>
                    <a:pt x="0" y="80"/>
                    <a:pt x="16" y="80"/>
                    <a:pt x="24" y="69"/>
                  </a:cubicBezTo>
                  <a:cubicBezTo>
                    <a:pt x="24" y="69"/>
                    <a:pt x="32" y="46"/>
                    <a:pt x="32"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8" name="Freeform 190"/>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15"/>
                  </a:moveTo>
                  <a:cubicBezTo>
                    <a:pt x="32" y="15"/>
                    <a:pt x="16" y="0"/>
                    <a:pt x="11" y="22"/>
                  </a:cubicBezTo>
                  <a:cubicBezTo>
                    <a:pt x="11" y="22"/>
                    <a:pt x="0" y="59"/>
                    <a:pt x="6" y="80"/>
                  </a:cubicBezTo>
                  <a:cubicBezTo>
                    <a:pt x="6" y="80"/>
                    <a:pt x="16" y="80"/>
                    <a:pt x="22" y="66"/>
                  </a:cubicBezTo>
                  <a:cubicBezTo>
                    <a:pt x="22" y="66"/>
                    <a:pt x="27" y="51"/>
                    <a:pt x="32" y="1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9" name="Freeform 191"/>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34" y="6"/>
                    <a:pt x="20" y="0"/>
                  </a:cubicBezTo>
                  <a:cubicBezTo>
                    <a:pt x="20" y="0"/>
                    <a:pt x="0" y="0"/>
                    <a:pt x="0" y="6"/>
                  </a:cubicBezTo>
                  <a:cubicBezTo>
                    <a:pt x="0" y="6"/>
                    <a:pt x="20" y="16"/>
                    <a:pt x="29" y="16"/>
                  </a:cubicBezTo>
                  <a:cubicBezTo>
                    <a:pt x="29" y="16"/>
                    <a:pt x="44" y="16"/>
                    <a:pt x="48"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0" name="Freeform 192"/>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8" y="0"/>
                  </a:cubicBezTo>
                  <a:cubicBezTo>
                    <a:pt x="18" y="0"/>
                    <a:pt x="0" y="6"/>
                    <a:pt x="0" y="6"/>
                  </a:cubicBezTo>
                  <a:cubicBezTo>
                    <a:pt x="0" y="6"/>
                    <a:pt x="18" y="11"/>
                    <a:pt x="30" y="16"/>
                  </a:cubicBezTo>
                  <a:cubicBezTo>
                    <a:pt x="30" y="16"/>
                    <a:pt x="36" y="11"/>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1" name="Freeform 193"/>
            <p:cNvSpPr>
              <a:spLocks/>
            </p:cNvSpPr>
            <p:nvPr/>
          </p:nvSpPr>
          <p:spPr bwMode="auto">
            <a:xfrm>
              <a:off x="5999163" y="5199063"/>
              <a:ext cx="30163" cy="9525"/>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6"/>
                  </a:moveTo>
                  <a:cubicBezTo>
                    <a:pt x="48" y="6"/>
                    <a:pt x="32" y="6"/>
                    <a:pt x="16" y="0"/>
                  </a:cubicBezTo>
                  <a:cubicBezTo>
                    <a:pt x="16" y="0"/>
                    <a:pt x="0" y="6"/>
                    <a:pt x="0" y="11"/>
                  </a:cubicBezTo>
                  <a:cubicBezTo>
                    <a:pt x="0" y="11"/>
                    <a:pt x="16" y="16"/>
                    <a:pt x="27" y="16"/>
                  </a:cubicBezTo>
                  <a:cubicBezTo>
                    <a:pt x="27" y="16"/>
                    <a:pt x="43" y="11"/>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2" name="Freeform 194"/>
            <p:cNvSpPr>
              <a:spLocks/>
            </p:cNvSpPr>
            <p:nvPr/>
          </p:nvSpPr>
          <p:spPr bwMode="auto">
            <a:xfrm>
              <a:off x="5999163" y="5199063"/>
              <a:ext cx="30163" cy="9525"/>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28" y="0"/>
                    <a:pt x="14" y="0"/>
                  </a:cubicBezTo>
                  <a:cubicBezTo>
                    <a:pt x="14" y="0"/>
                    <a:pt x="0" y="0"/>
                    <a:pt x="0" y="16"/>
                  </a:cubicBezTo>
                  <a:cubicBezTo>
                    <a:pt x="0" y="16"/>
                    <a:pt x="21" y="16"/>
                    <a:pt x="28" y="16"/>
                  </a:cubicBezTo>
                  <a:cubicBezTo>
                    <a:pt x="28" y="16"/>
                    <a:pt x="35" y="16"/>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3" name="Freeform 195"/>
            <p:cNvSpPr>
              <a:spLocks/>
            </p:cNvSpPr>
            <p:nvPr/>
          </p:nvSpPr>
          <p:spPr bwMode="auto">
            <a:xfrm>
              <a:off x="5999163" y="5187951"/>
              <a:ext cx="30163" cy="11113"/>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32" y="0"/>
                    <a:pt x="16" y="0"/>
                  </a:cubicBezTo>
                  <a:cubicBezTo>
                    <a:pt x="16" y="0"/>
                    <a:pt x="0" y="11"/>
                    <a:pt x="0" y="16"/>
                  </a:cubicBezTo>
                  <a:cubicBezTo>
                    <a:pt x="0" y="16"/>
                    <a:pt x="16" y="16"/>
                    <a:pt x="32" y="11"/>
                  </a:cubicBezTo>
                  <a:cubicBezTo>
                    <a:pt x="32" y="11"/>
                    <a:pt x="43" y="11"/>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4" name="Freeform 196"/>
            <p:cNvSpPr>
              <a:spLocks/>
            </p:cNvSpPr>
            <p:nvPr/>
          </p:nvSpPr>
          <p:spPr bwMode="auto">
            <a:xfrm>
              <a:off x="5999163" y="5187951"/>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8"/>
                  </a:moveTo>
                  <a:cubicBezTo>
                    <a:pt x="48" y="8"/>
                    <a:pt x="21" y="0"/>
                    <a:pt x="14" y="8"/>
                  </a:cubicBezTo>
                  <a:cubicBezTo>
                    <a:pt x="14" y="8"/>
                    <a:pt x="0" y="16"/>
                    <a:pt x="0" y="16"/>
                  </a:cubicBezTo>
                  <a:cubicBezTo>
                    <a:pt x="0" y="16"/>
                    <a:pt x="21" y="16"/>
                    <a:pt x="28" y="16"/>
                  </a:cubicBezTo>
                  <a:cubicBezTo>
                    <a:pt x="28" y="16"/>
                    <a:pt x="35"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5" name="Freeform 197"/>
            <p:cNvSpPr>
              <a:spLocks/>
            </p:cNvSpPr>
            <p:nvPr/>
          </p:nvSpPr>
          <p:spPr bwMode="auto">
            <a:xfrm>
              <a:off x="5948363" y="5137151"/>
              <a:ext cx="50800" cy="50800"/>
            </a:xfrm>
            <a:custGeom>
              <a:avLst/>
              <a:gdLst>
                <a:gd name="T0" fmla="*/ 2147483647 w 80"/>
                <a:gd name="T1" fmla="*/ 0 h 80"/>
                <a:gd name="T2" fmla="*/ 2147483647 w 80"/>
                <a:gd name="T3" fmla="*/ 0 h 80"/>
                <a:gd name="T4" fmla="*/ 2147483647 w 80"/>
                <a:gd name="T5" fmla="*/ 2147483647 h 80"/>
                <a:gd name="T6" fmla="*/ 2147483647 w 80"/>
                <a:gd name="T7" fmla="*/ 2147483647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69" y="0"/>
                  </a:moveTo>
                  <a:cubicBezTo>
                    <a:pt x="63" y="0"/>
                    <a:pt x="52" y="0"/>
                    <a:pt x="46" y="0"/>
                  </a:cubicBezTo>
                  <a:cubicBezTo>
                    <a:pt x="23" y="11"/>
                    <a:pt x="0" y="54"/>
                    <a:pt x="23" y="70"/>
                  </a:cubicBezTo>
                  <a:cubicBezTo>
                    <a:pt x="40" y="80"/>
                    <a:pt x="63" y="59"/>
                    <a:pt x="75" y="38"/>
                  </a:cubicBezTo>
                  <a:cubicBezTo>
                    <a:pt x="75" y="27"/>
                    <a:pt x="80" y="6"/>
                    <a:pt x="69"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6" name="Freeform 198"/>
            <p:cNvSpPr>
              <a:spLocks noEditPoints="1"/>
            </p:cNvSpPr>
            <p:nvPr/>
          </p:nvSpPr>
          <p:spPr bwMode="auto">
            <a:xfrm>
              <a:off x="5957888" y="5137151"/>
              <a:ext cx="49213" cy="57150"/>
            </a:xfrm>
            <a:custGeom>
              <a:avLst/>
              <a:gdLst>
                <a:gd name="T0" fmla="*/ 2147483647 w 79"/>
                <a:gd name="T1" fmla="*/ 2147483647 h 89"/>
                <a:gd name="T2" fmla="*/ 2147483647 w 79"/>
                <a:gd name="T3" fmla="*/ 2147483647 h 89"/>
                <a:gd name="T4" fmla="*/ 2147483647 w 79"/>
                <a:gd name="T5" fmla="*/ 2147483647 h 89"/>
                <a:gd name="T6" fmla="*/ 2147483647 w 79"/>
                <a:gd name="T7" fmla="*/ 2147483647 h 89"/>
                <a:gd name="T8" fmla="*/ 2147483647 w 79"/>
                <a:gd name="T9" fmla="*/ 2147483647 h 89"/>
                <a:gd name="T10" fmla="*/ 2147483647 w 79"/>
                <a:gd name="T11" fmla="*/ 2147483647 h 89"/>
                <a:gd name="T12" fmla="*/ 2147483647 w 79"/>
                <a:gd name="T13" fmla="*/ 2147483647 h 89"/>
                <a:gd name="T14" fmla="*/ 2147483647 w 79"/>
                <a:gd name="T15" fmla="*/ 2147483647 h 89"/>
                <a:gd name="T16" fmla="*/ 2147483647 w 79"/>
                <a:gd name="T17" fmla="*/ 2147483647 h 89"/>
                <a:gd name="T18" fmla="*/ 2147483647 w 79"/>
                <a:gd name="T19" fmla="*/ 2147483647 h 89"/>
                <a:gd name="T20" fmla="*/ 2147483647 w 79"/>
                <a:gd name="T21" fmla="*/ 2147483647 h 89"/>
                <a:gd name="T22" fmla="*/ 2147483647 w 79"/>
                <a:gd name="T23" fmla="*/ 2147483647 h 89"/>
                <a:gd name="T24" fmla="*/ 2147483647 w 79"/>
                <a:gd name="T25" fmla="*/ 2147483647 h 89"/>
                <a:gd name="T26" fmla="*/ 2147483647 w 79"/>
                <a:gd name="T27" fmla="*/ 2147483647 h 89"/>
                <a:gd name="T28" fmla="*/ 2147483647 w 79"/>
                <a:gd name="T29" fmla="*/ 2147483647 h 89"/>
                <a:gd name="T30" fmla="*/ 2147483647 w 79"/>
                <a:gd name="T31" fmla="*/ 2147483647 h 89"/>
                <a:gd name="T32" fmla="*/ 2147483647 w 79"/>
                <a:gd name="T33" fmla="*/ 2147483647 h 89"/>
                <a:gd name="T34" fmla="*/ 2147483647 w 79"/>
                <a:gd name="T35" fmla="*/ 2147483647 h 89"/>
                <a:gd name="T36" fmla="*/ 2147483647 w 79"/>
                <a:gd name="T37" fmla="*/ 2147483647 h 89"/>
                <a:gd name="T38" fmla="*/ 2147483647 w 79"/>
                <a:gd name="T39" fmla="*/ 2147483647 h 89"/>
                <a:gd name="T40" fmla="*/ 2147483647 w 79"/>
                <a:gd name="T41" fmla="*/ 2147483647 h 89"/>
                <a:gd name="T42" fmla="*/ 2147483647 w 79"/>
                <a:gd name="T43" fmla="*/ 2147483647 h 89"/>
                <a:gd name="T44" fmla="*/ 2147483647 w 79"/>
                <a:gd name="T45" fmla="*/ 2147483647 h 89"/>
                <a:gd name="T46" fmla="*/ 2147483647 w 79"/>
                <a:gd name="T47" fmla="*/ 2147483647 h 89"/>
                <a:gd name="T48" fmla="*/ 2147483647 w 79"/>
                <a:gd name="T49" fmla="*/ 2147483647 h 89"/>
                <a:gd name="T50" fmla="*/ 2147483647 w 79"/>
                <a:gd name="T51" fmla="*/ 2147483647 h 89"/>
                <a:gd name="T52" fmla="*/ 2147483647 w 79"/>
                <a:gd name="T53" fmla="*/ 2147483647 h 89"/>
                <a:gd name="T54" fmla="*/ 2147483647 w 79"/>
                <a:gd name="T55" fmla="*/ 2147483647 h 89"/>
                <a:gd name="T56" fmla="*/ 2147483647 w 79"/>
                <a:gd name="T57" fmla="*/ 2147483647 h 89"/>
                <a:gd name="T58" fmla="*/ 2147483647 w 79"/>
                <a:gd name="T59" fmla="*/ 2147483647 h 89"/>
                <a:gd name="T60" fmla="*/ 2147483647 w 79"/>
                <a:gd name="T61" fmla="*/ 2147483647 h 89"/>
                <a:gd name="T62" fmla="*/ 2147483647 w 79"/>
                <a:gd name="T63" fmla="*/ 2147483647 h 89"/>
                <a:gd name="T64" fmla="*/ 2147483647 w 79"/>
                <a:gd name="T65" fmla="*/ 2147483647 h 89"/>
                <a:gd name="T66" fmla="*/ 2147483647 w 79"/>
                <a:gd name="T67" fmla="*/ 2147483647 h 89"/>
                <a:gd name="T68" fmla="*/ 2147483647 w 79"/>
                <a:gd name="T69" fmla="*/ 2147483647 h 89"/>
                <a:gd name="T70" fmla="*/ 2147483647 w 79"/>
                <a:gd name="T71" fmla="*/ 2147483647 h 89"/>
                <a:gd name="T72" fmla="*/ 2147483647 w 79"/>
                <a:gd name="T73" fmla="*/ 2147483647 h 89"/>
                <a:gd name="T74" fmla="*/ 2147483647 w 79"/>
                <a:gd name="T75" fmla="*/ 2147483647 h 89"/>
                <a:gd name="T76" fmla="*/ 2147483647 w 79"/>
                <a:gd name="T77" fmla="*/ 2147483647 h 89"/>
                <a:gd name="T78" fmla="*/ 2147483647 w 79"/>
                <a:gd name="T79" fmla="*/ 0 h 89"/>
                <a:gd name="T80" fmla="*/ 2147483647 w 79"/>
                <a:gd name="T81" fmla="*/ 0 h 89"/>
                <a:gd name="T82" fmla="*/ 2147483647 w 79"/>
                <a:gd name="T83" fmla="*/ 0 h 89"/>
                <a:gd name="T84" fmla="*/ 2147483647 w 79"/>
                <a:gd name="T85" fmla="*/ 2147483647 h 89"/>
                <a:gd name="T86" fmla="*/ 2147483647 w 79"/>
                <a:gd name="T87" fmla="*/ 2147483647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
                <a:gd name="T133" fmla="*/ 0 h 89"/>
                <a:gd name="T134" fmla="*/ 79 w 79"/>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 h="89">
                  <a:moveTo>
                    <a:pt x="56" y="12"/>
                  </a:moveTo>
                  <a:lnTo>
                    <a:pt x="63" y="16"/>
                  </a:lnTo>
                  <a:lnTo>
                    <a:pt x="52" y="16"/>
                  </a:lnTo>
                  <a:lnTo>
                    <a:pt x="40" y="16"/>
                  </a:lnTo>
                  <a:lnTo>
                    <a:pt x="45" y="15"/>
                  </a:lnTo>
                  <a:lnTo>
                    <a:pt x="28" y="28"/>
                  </a:lnTo>
                  <a:lnTo>
                    <a:pt x="30" y="26"/>
                  </a:lnTo>
                  <a:lnTo>
                    <a:pt x="18" y="46"/>
                  </a:lnTo>
                  <a:lnTo>
                    <a:pt x="19" y="43"/>
                  </a:lnTo>
                  <a:lnTo>
                    <a:pt x="16" y="64"/>
                  </a:lnTo>
                  <a:lnTo>
                    <a:pt x="15" y="59"/>
                  </a:lnTo>
                  <a:lnTo>
                    <a:pt x="24" y="75"/>
                  </a:lnTo>
                  <a:lnTo>
                    <a:pt x="19" y="71"/>
                  </a:lnTo>
                  <a:lnTo>
                    <a:pt x="33" y="73"/>
                  </a:lnTo>
                  <a:lnTo>
                    <a:pt x="28" y="73"/>
                  </a:lnTo>
                  <a:lnTo>
                    <a:pt x="42" y="67"/>
                  </a:lnTo>
                  <a:lnTo>
                    <a:pt x="39" y="69"/>
                  </a:lnTo>
                  <a:lnTo>
                    <a:pt x="63" y="41"/>
                  </a:lnTo>
                  <a:lnTo>
                    <a:pt x="61" y="46"/>
                  </a:lnTo>
                  <a:lnTo>
                    <a:pt x="62" y="25"/>
                  </a:lnTo>
                  <a:lnTo>
                    <a:pt x="63" y="29"/>
                  </a:lnTo>
                  <a:lnTo>
                    <a:pt x="56" y="12"/>
                  </a:lnTo>
                  <a:close/>
                  <a:moveTo>
                    <a:pt x="78" y="22"/>
                  </a:moveTo>
                  <a:cubicBezTo>
                    <a:pt x="78" y="24"/>
                    <a:pt x="79" y="25"/>
                    <a:pt x="78" y="26"/>
                  </a:cubicBezTo>
                  <a:lnTo>
                    <a:pt x="77" y="47"/>
                  </a:lnTo>
                  <a:cubicBezTo>
                    <a:pt x="77" y="49"/>
                    <a:pt x="77" y="50"/>
                    <a:pt x="76" y="52"/>
                  </a:cubicBezTo>
                  <a:lnTo>
                    <a:pt x="52" y="80"/>
                  </a:lnTo>
                  <a:cubicBezTo>
                    <a:pt x="51" y="81"/>
                    <a:pt x="50" y="81"/>
                    <a:pt x="49" y="82"/>
                  </a:cubicBezTo>
                  <a:lnTo>
                    <a:pt x="35" y="88"/>
                  </a:lnTo>
                  <a:cubicBezTo>
                    <a:pt x="33" y="88"/>
                    <a:pt x="32" y="89"/>
                    <a:pt x="30" y="88"/>
                  </a:cubicBezTo>
                  <a:lnTo>
                    <a:pt x="16" y="86"/>
                  </a:lnTo>
                  <a:cubicBezTo>
                    <a:pt x="14" y="86"/>
                    <a:pt x="12" y="85"/>
                    <a:pt x="10" y="82"/>
                  </a:cubicBezTo>
                  <a:lnTo>
                    <a:pt x="1" y="66"/>
                  </a:lnTo>
                  <a:cubicBezTo>
                    <a:pt x="1" y="65"/>
                    <a:pt x="0" y="63"/>
                    <a:pt x="1" y="61"/>
                  </a:cubicBezTo>
                  <a:lnTo>
                    <a:pt x="4" y="40"/>
                  </a:lnTo>
                  <a:cubicBezTo>
                    <a:pt x="4" y="39"/>
                    <a:pt x="4" y="38"/>
                    <a:pt x="5" y="37"/>
                  </a:cubicBezTo>
                  <a:lnTo>
                    <a:pt x="17" y="17"/>
                  </a:lnTo>
                  <a:cubicBezTo>
                    <a:pt x="17" y="16"/>
                    <a:pt x="18" y="16"/>
                    <a:pt x="19" y="15"/>
                  </a:cubicBezTo>
                  <a:lnTo>
                    <a:pt x="36" y="2"/>
                  </a:lnTo>
                  <a:cubicBezTo>
                    <a:pt x="37" y="1"/>
                    <a:pt x="39" y="0"/>
                    <a:pt x="40" y="0"/>
                  </a:cubicBezTo>
                  <a:lnTo>
                    <a:pt x="52" y="0"/>
                  </a:lnTo>
                  <a:lnTo>
                    <a:pt x="63" y="0"/>
                  </a:lnTo>
                  <a:cubicBezTo>
                    <a:pt x="67" y="0"/>
                    <a:pt x="70" y="2"/>
                    <a:pt x="71" y="5"/>
                  </a:cubicBezTo>
                  <a:lnTo>
                    <a:pt x="78" y="22"/>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7" name="Freeform 199"/>
            <p:cNvSpPr>
              <a:spLocks/>
            </p:cNvSpPr>
            <p:nvPr/>
          </p:nvSpPr>
          <p:spPr bwMode="auto">
            <a:xfrm>
              <a:off x="5959475" y="5146676"/>
              <a:ext cx="19050" cy="20638"/>
            </a:xfrm>
            <a:custGeom>
              <a:avLst/>
              <a:gdLst>
                <a:gd name="T0" fmla="*/ 2147483647 w 32"/>
                <a:gd name="T1" fmla="*/ 0 h 32"/>
                <a:gd name="T2" fmla="*/ 2147483647 w 32"/>
                <a:gd name="T3" fmla="*/ 0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24" y="0"/>
                    <a:pt x="24" y="0"/>
                    <a:pt x="24" y="0"/>
                  </a:cubicBezTo>
                  <a:cubicBezTo>
                    <a:pt x="16" y="7"/>
                    <a:pt x="0" y="20"/>
                    <a:pt x="8" y="26"/>
                  </a:cubicBezTo>
                  <a:cubicBezTo>
                    <a:pt x="16" y="32"/>
                    <a:pt x="24" y="20"/>
                    <a:pt x="32" y="13"/>
                  </a:cubicBezTo>
                  <a:cubicBezTo>
                    <a:pt x="32" y="13"/>
                    <a:pt x="32"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8" name="Freeform 200"/>
            <p:cNvSpPr>
              <a:spLocks/>
            </p:cNvSpPr>
            <p:nvPr/>
          </p:nvSpPr>
          <p:spPr bwMode="auto">
            <a:xfrm>
              <a:off x="6057900" y="5621338"/>
              <a:ext cx="539750" cy="215900"/>
            </a:xfrm>
            <a:custGeom>
              <a:avLst/>
              <a:gdLst>
                <a:gd name="T0" fmla="*/ 2147483647 w 864"/>
                <a:gd name="T1" fmla="*/ 2147483647 h 336"/>
                <a:gd name="T2" fmla="*/ 2147483647 w 864"/>
                <a:gd name="T3" fmla="*/ 2147483647 h 336"/>
                <a:gd name="T4" fmla="*/ 2147483647 w 864"/>
                <a:gd name="T5" fmla="*/ 2147483647 h 336"/>
                <a:gd name="T6" fmla="*/ 2147483647 w 864"/>
                <a:gd name="T7" fmla="*/ 2147483647 h 336"/>
                <a:gd name="T8" fmla="*/ 2147483647 w 864"/>
                <a:gd name="T9" fmla="*/ 2147483647 h 336"/>
                <a:gd name="T10" fmla="*/ 2147483647 w 864"/>
                <a:gd name="T11" fmla="*/ 2147483647 h 336"/>
                <a:gd name="T12" fmla="*/ 2147483647 w 864"/>
                <a:gd name="T13" fmla="*/ 2147483647 h 336"/>
                <a:gd name="T14" fmla="*/ 2147483647 w 864"/>
                <a:gd name="T15" fmla="*/ 2147483647 h 336"/>
                <a:gd name="T16" fmla="*/ 2147483647 w 864"/>
                <a:gd name="T17" fmla="*/ 2147483647 h 336"/>
                <a:gd name="T18" fmla="*/ 2147483647 w 864"/>
                <a:gd name="T19" fmla="*/ 0 h 336"/>
                <a:gd name="T20" fmla="*/ 0 w 864"/>
                <a:gd name="T21" fmla="*/ 2147483647 h 336"/>
                <a:gd name="T22" fmla="*/ 2147483647 w 864"/>
                <a:gd name="T23" fmla="*/ 2147483647 h 336"/>
                <a:gd name="T24" fmla="*/ 2147483647 w 864"/>
                <a:gd name="T25" fmla="*/ 2147483647 h 336"/>
                <a:gd name="T26" fmla="*/ 2147483647 w 864"/>
                <a:gd name="T27" fmla="*/ 2147483647 h 336"/>
                <a:gd name="T28" fmla="*/ 2147483647 w 864"/>
                <a:gd name="T29" fmla="*/ 2147483647 h 336"/>
                <a:gd name="T30" fmla="*/ 2147483647 w 864"/>
                <a:gd name="T31" fmla="*/ 2147483647 h 336"/>
                <a:gd name="T32" fmla="*/ 2147483647 w 864"/>
                <a:gd name="T33" fmla="*/ 2147483647 h 336"/>
                <a:gd name="T34" fmla="*/ 2147483647 w 864"/>
                <a:gd name="T35" fmla="*/ 2147483647 h 336"/>
                <a:gd name="T36" fmla="*/ 2147483647 w 864"/>
                <a:gd name="T37" fmla="*/ 2147483647 h 336"/>
                <a:gd name="T38" fmla="*/ 2147483647 w 864"/>
                <a:gd name="T39" fmla="*/ 2147483647 h 336"/>
                <a:gd name="T40" fmla="*/ 2147483647 w 864"/>
                <a:gd name="T41" fmla="*/ 2147483647 h 336"/>
                <a:gd name="T42" fmla="*/ 2147483647 w 864"/>
                <a:gd name="T43" fmla="*/ 2147483647 h 336"/>
                <a:gd name="T44" fmla="*/ 2147483647 w 864"/>
                <a:gd name="T45" fmla="*/ 2147483647 h 336"/>
                <a:gd name="T46" fmla="*/ 2147483647 w 864"/>
                <a:gd name="T47" fmla="*/ 2147483647 h 336"/>
                <a:gd name="T48" fmla="*/ 2147483647 w 864"/>
                <a:gd name="T49" fmla="*/ 2147483647 h 336"/>
                <a:gd name="T50" fmla="*/ 2147483647 w 864"/>
                <a:gd name="T51" fmla="*/ 2147483647 h 336"/>
                <a:gd name="T52" fmla="*/ 2147483647 w 864"/>
                <a:gd name="T53" fmla="*/ 2147483647 h 336"/>
                <a:gd name="T54" fmla="*/ 2147483647 w 864"/>
                <a:gd name="T55" fmla="*/ 2147483647 h 336"/>
                <a:gd name="T56" fmla="*/ 2147483647 w 864"/>
                <a:gd name="T57" fmla="*/ 2147483647 h 336"/>
                <a:gd name="T58" fmla="*/ 2147483647 w 864"/>
                <a:gd name="T59" fmla="*/ 2147483647 h 336"/>
                <a:gd name="T60" fmla="*/ 2147483647 w 864"/>
                <a:gd name="T61" fmla="*/ 2147483647 h 336"/>
                <a:gd name="T62" fmla="*/ 2147483647 w 864"/>
                <a:gd name="T63" fmla="*/ 2147483647 h 336"/>
                <a:gd name="T64" fmla="*/ 2147483647 w 864"/>
                <a:gd name="T65" fmla="*/ 2147483647 h 336"/>
                <a:gd name="T66" fmla="*/ 2147483647 w 864"/>
                <a:gd name="T67" fmla="*/ 2147483647 h 336"/>
                <a:gd name="T68" fmla="*/ 2147483647 w 864"/>
                <a:gd name="T69" fmla="*/ 2147483647 h 336"/>
                <a:gd name="T70" fmla="*/ 2147483647 w 864"/>
                <a:gd name="T71" fmla="*/ 2147483647 h 336"/>
                <a:gd name="T72" fmla="*/ 2147483647 w 864"/>
                <a:gd name="T73" fmla="*/ 2147483647 h 3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336"/>
                <a:gd name="T113" fmla="*/ 864 w 864"/>
                <a:gd name="T114" fmla="*/ 336 h 3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336">
                  <a:moveTo>
                    <a:pt x="864" y="120"/>
                  </a:moveTo>
                  <a:cubicBezTo>
                    <a:pt x="801" y="144"/>
                    <a:pt x="696" y="144"/>
                    <a:pt x="609" y="156"/>
                  </a:cubicBezTo>
                  <a:cubicBezTo>
                    <a:pt x="551" y="168"/>
                    <a:pt x="511" y="138"/>
                    <a:pt x="459" y="138"/>
                  </a:cubicBezTo>
                  <a:cubicBezTo>
                    <a:pt x="389" y="138"/>
                    <a:pt x="325" y="132"/>
                    <a:pt x="267" y="108"/>
                  </a:cubicBezTo>
                  <a:cubicBezTo>
                    <a:pt x="238" y="102"/>
                    <a:pt x="209" y="60"/>
                    <a:pt x="215" y="30"/>
                  </a:cubicBezTo>
                  <a:cubicBezTo>
                    <a:pt x="180" y="24"/>
                    <a:pt x="180" y="42"/>
                    <a:pt x="180" y="72"/>
                  </a:cubicBezTo>
                  <a:cubicBezTo>
                    <a:pt x="174" y="72"/>
                    <a:pt x="180" y="78"/>
                    <a:pt x="169" y="78"/>
                  </a:cubicBezTo>
                  <a:cubicBezTo>
                    <a:pt x="140" y="72"/>
                    <a:pt x="116" y="48"/>
                    <a:pt x="82" y="36"/>
                  </a:cubicBezTo>
                  <a:cubicBezTo>
                    <a:pt x="82" y="36"/>
                    <a:pt x="29" y="12"/>
                    <a:pt x="35" y="18"/>
                  </a:cubicBezTo>
                  <a:cubicBezTo>
                    <a:pt x="24" y="6"/>
                    <a:pt x="18" y="6"/>
                    <a:pt x="6" y="0"/>
                  </a:cubicBezTo>
                  <a:cubicBezTo>
                    <a:pt x="12" y="6"/>
                    <a:pt x="0" y="18"/>
                    <a:pt x="0" y="24"/>
                  </a:cubicBezTo>
                  <a:cubicBezTo>
                    <a:pt x="0" y="30"/>
                    <a:pt x="6" y="30"/>
                    <a:pt x="12" y="36"/>
                  </a:cubicBezTo>
                  <a:cubicBezTo>
                    <a:pt x="24" y="42"/>
                    <a:pt x="35" y="54"/>
                    <a:pt x="47" y="60"/>
                  </a:cubicBezTo>
                  <a:cubicBezTo>
                    <a:pt x="47" y="66"/>
                    <a:pt x="47" y="66"/>
                    <a:pt x="53" y="72"/>
                  </a:cubicBezTo>
                  <a:cubicBezTo>
                    <a:pt x="64" y="78"/>
                    <a:pt x="87" y="90"/>
                    <a:pt x="76" y="108"/>
                  </a:cubicBezTo>
                  <a:cubicBezTo>
                    <a:pt x="70" y="126"/>
                    <a:pt x="53" y="120"/>
                    <a:pt x="41" y="120"/>
                  </a:cubicBezTo>
                  <a:cubicBezTo>
                    <a:pt x="47" y="126"/>
                    <a:pt x="53" y="138"/>
                    <a:pt x="58" y="144"/>
                  </a:cubicBezTo>
                  <a:cubicBezTo>
                    <a:pt x="87" y="144"/>
                    <a:pt x="111" y="144"/>
                    <a:pt x="140" y="150"/>
                  </a:cubicBezTo>
                  <a:cubicBezTo>
                    <a:pt x="145" y="150"/>
                    <a:pt x="145" y="156"/>
                    <a:pt x="151" y="156"/>
                  </a:cubicBezTo>
                  <a:cubicBezTo>
                    <a:pt x="174" y="162"/>
                    <a:pt x="192" y="162"/>
                    <a:pt x="209" y="180"/>
                  </a:cubicBezTo>
                  <a:cubicBezTo>
                    <a:pt x="221" y="198"/>
                    <a:pt x="203" y="234"/>
                    <a:pt x="180" y="228"/>
                  </a:cubicBezTo>
                  <a:cubicBezTo>
                    <a:pt x="180" y="234"/>
                    <a:pt x="186" y="246"/>
                    <a:pt x="186" y="258"/>
                  </a:cubicBezTo>
                  <a:cubicBezTo>
                    <a:pt x="221" y="252"/>
                    <a:pt x="261" y="252"/>
                    <a:pt x="302" y="258"/>
                  </a:cubicBezTo>
                  <a:cubicBezTo>
                    <a:pt x="348" y="270"/>
                    <a:pt x="331" y="312"/>
                    <a:pt x="377" y="324"/>
                  </a:cubicBezTo>
                  <a:cubicBezTo>
                    <a:pt x="389" y="324"/>
                    <a:pt x="441" y="324"/>
                    <a:pt x="447" y="330"/>
                  </a:cubicBezTo>
                  <a:cubicBezTo>
                    <a:pt x="453" y="330"/>
                    <a:pt x="459" y="330"/>
                    <a:pt x="464" y="330"/>
                  </a:cubicBezTo>
                  <a:cubicBezTo>
                    <a:pt x="482" y="330"/>
                    <a:pt x="522" y="336"/>
                    <a:pt x="540" y="330"/>
                  </a:cubicBezTo>
                  <a:cubicBezTo>
                    <a:pt x="557" y="330"/>
                    <a:pt x="586" y="336"/>
                    <a:pt x="598" y="330"/>
                  </a:cubicBezTo>
                  <a:cubicBezTo>
                    <a:pt x="638" y="324"/>
                    <a:pt x="667" y="282"/>
                    <a:pt x="702" y="264"/>
                  </a:cubicBezTo>
                  <a:cubicBezTo>
                    <a:pt x="720" y="258"/>
                    <a:pt x="743" y="264"/>
                    <a:pt x="760" y="246"/>
                  </a:cubicBezTo>
                  <a:cubicBezTo>
                    <a:pt x="777" y="234"/>
                    <a:pt x="795" y="246"/>
                    <a:pt x="812" y="246"/>
                  </a:cubicBezTo>
                  <a:cubicBezTo>
                    <a:pt x="806" y="240"/>
                    <a:pt x="812" y="228"/>
                    <a:pt x="812" y="222"/>
                  </a:cubicBezTo>
                  <a:cubicBezTo>
                    <a:pt x="801" y="228"/>
                    <a:pt x="789" y="216"/>
                    <a:pt x="772" y="204"/>
                  </a:cubicBezTo>
                  <a:cubicBezTo>
                    <a:pt x="766" y="204"/>
                    <a:pt x="766" y="186"/>
                    <a:pt x="772" y="186"/>
                  </a:cubicBezTo>
                  <a:cubicBezTo>
                    <a:pt x="795" y="174"/>
                    <a:pt x="818" y="168"/>
                    <a:pt x="835" y="156"/>
                  </a:cubicBezTo>
                  <a:cubicBezTo>
                    <a:pt x="847" y="144"/>
                    <a:pt x="859" y="150"/>
                    <a:pt x="864" y="150"/>
                  </a:cubicBezTo>
                  <a:cubicBezTo>
                    <a:pt x="864" y="150"/>
                    <a:pt x="864" y="120"/>
                    <a:pt x="864" y="120"/>
                  </a:cubicBezTo>
                </a:path>
              </a:pathLst>
            </a:custGeom>
            <a:solidFill>
              <a:srgbClr val="008CC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9" name="Freeform 201"/>
            <p:cNvSpPr>
              <a:spLocks/>
            </p:cNvSpPr>
            <p:nvPr/>
          </p:nvSpPr>
          <p:spPr bwMode="auto">
            <a:xfrm>
              <a:off x="6527800" y="5713413"/>
              <a:ext cx="69850" cy="41275"/>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0 60000 65536"/>
                <a:gd name="T15" fmla="*/ 0 60000 65536"/>
                <a:gd name="T16" fmla="*/ 0 60000 65536"/>
                <a:gd name="T17" fmla="*/ 0 60000 65536"/>
                <a:gd name="T18" fmla="*/ 0 60000 65536"/>
                <a:gd name="T19" fmla="*/ 0 60000 65536"/>
                <a:gd name="T20" fmla="*/ 0 60000 65536"/>
                <a:gd name="T21" fmla="*/ 0 w 112"/>
                <a:gd name="T22" fmla="*/ 0 h 64"/>
                <a:gd name="T23" fmla="*/ 112 w 112"/>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4">
                  <a:moveTo>
                    <a:pt x="112" y="12"/>
                  </a:moveTo>
                  <a:cubicBezTo>
                    <a:pt x="107" y="6"/>
                    <a:pt x="89" y="12"/>
                    <a:pt x="83" y="18"/>
                  </a:cubicBezTo>
                  <a:cubicBezTo>
                    <a:pt x="65" y="30"/>
                    <a:pt x="42" y="35"/>
                    <a:pt x="18" y="47"/>
                  </a:cubicBezTo>
                  <a:cubicBezTo>
                    <a:pt x="12" y="47"/>
                    <a:pt x="12" y="64"/>
                    <a:pt x="18" y="64"/>
                  </a:cubicBezTo>
                  <a:cubicBezTo>
                    <a:pt x="18" y="64"/>
                    <a:pt x="0" y="59"/>
                    <a:pt x="18" y="41"/>
                  </a:cubicBezTo>
                  <a:cubicBezTo>
                    <a:pt x="18" y="41"/>
                    <a:pt x="71" y="24"/>
                    <a:pt x="83" y="12"/>
                  </a:cubicBezTo>
                  <a:cubicBezTo>
                    <a:pt x="83" y="12"/>
                    <a:pt x="95" y="0"/>
                    <a:pt x="112" y="12"/>
                  </a:cubicBezTo>
                </a:path>
              </a:pathLst>
            </a:custGeom>
            <a:solidFill>
              <a:srgbClr val="0067A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0" name="Freeform 202"/>
            <p:cNvSpPr>
              <a:spLocks/>
            </p:cNvSpPr>
            <p:nvPr/>
          </p:nvSpPr>
          <p:spPr bwMode="auto">
            <a:xfrm>
              <a:off x="6057900" y="564197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0 w 96"/>
                <a:gd name="T11" fmla="*/ 0 h 96"/>
                <a:gd name="T12" fmla="*/ 2147483647 w 96"/>
                <a:gd name="T13" fmla="*/ 2147483647 h 96"/>
                <a:gd name="T14" fmla="*/ 2147483647 w 96"/>
                <a:gd name="T15" fmla="*/ 2147483647 h 96"/>
                <a:gd name="T16" fmla="*/ 2147483647 w 96"/>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96"/>
                <a:gd name="T29" fmla="*/ 96 w 96"/>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96">
                  <a:moveTo>
                    <a:pt x="45" y="91"/>
                  </a:moveTo>
                  <a:cubicBezTo>
                    <a:pt x="58" y="91"/>
                    <a:pt x="77" y="96"/>
                    <a:pt x="84" y="80"/>
                  </a:cubicBezTo>
                  <a:cubicBezTo>
                    <a:pt x="96" y="63"/>
                    <a:pt x="71" y="51"/>
                    <a:pt x="58" y="46"/>
                  </a:cubicBezTo>
                  <a:cubicBezTo>
                    <a:pt x="52" y="40"/>
                    <a:pt x="52" y="40"/>
                    <a:pt x="52" y="34"/>
                  </a:cubicBezTo>
                  <a:cubicBezTo>
                    <a:pt x="39" y="29"/>
                    <a:pt x="26" y="17"/>
                    <a:pt x="13" y="12"/>
                  </a:cubicBezTo>
                  <a:cubicBezTo>
                    <a:pt x="7" y="6"/>
                    <a:pt x="0" y="6"/>
                    <a:pt x="0" y="0"/>
                  </a:cubicBezTo>
                  <a:cubicBezTo>
                    <a:pt x="0" y="6"/>
                    <a:pt x="96" y="34"/>
                    <a:pt x="96" y="85"/>
                  </a:cubicBezTo>
                  <a:cubicBezTo>
                    <a:pt x="96" y="91"/>
                    <a:pt x="84" y="96"/>
                    <a:pt x="77" y="96"/>
                  </a:cubicBezTo>
                  <a:cubicBezTo>
                    <a:pt x="64" y="96"/>
                    <a:pt x="52" y="91"/>
                    <a:pt x="45"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1" name="Freeform 203"/>
            <p:cNvSpPr>
              <a:spLocks/>
            </p:cNvSpPr>
            <p:nvPr/>
          </p:nvSpPr>
          <p:spPr bwMode="auto">
            <a:xfrm>
              <a:off x="6099175" y="5713413"/>
              <a:ext cx="100013" cy="61913"/>
            </a:xfrm>
            <a:custGeom>
              <a:avLst/>
              <a:gdLst>
                <a:gd name="T0" fmla="*/ 2147483647 w 160"/>
                <a:gd name="T1" fmla="*/ 2147483647 h 96"/>
                <a:gd name="T2" fmla="*/ 2147483647 w 160"/>
                <a:gd name="T3" fmla="*/ 2147483647 h 96"/>
                <a:gd name="T4" fmla="*/ 2147483647 w 160"/>
                <a:gd name="T5" fmla="*/ 2147483647 h 96"/>
                <a:gd name="T6" fmla="*/ 2147483647 w 160"/>
                <a:gd name="T7" fmla="*/ 2147483647 h 96"/>
                <a:gd name="T8" fmla="*/ 0 w 160"/>
                <a:gd name="T9" fmla="*/ 2147483647 h 96"/>
                <a:gd name="T10" fmla="*/ 2147483647 w 160"/>
                <a:gd name="T11" fmla="*/ 2147483647 h 96"/>
                <a:gd name="T12" fmla="*/ 2147483647 w 160"/>
                <a:gd name="T13" fmla="*/ 2147483647 h 96"/>
                <a:gd name="T14" fmla="*/ 2147483647 w 160"/>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96"/>
                <a:gd name="T26" fmla="*/ 160 w 16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96">
                  <a:moveTo>
                    <a:pt x="120" y="91"/>
                  </a:moveTo>
                  <a:cubicBezTo>
                    <a:pt x="143" y="96"/>
                    <a:pt x="160" y="63"/>
                    <a:pt x="149" y="46"/>
                  </a:cubicBezTo>
                  <a:cubicBezTo>
                    <a:pt x="132" y="29"/>
                    <a:pt x="115" y="29"/>
                    <a:pt x="92" y="23"/>
                  </a:cubicBezTo>
                  <a:cubicBezTo>
                    <a:pt x="86" y="23"/>
                    <a:pt x="86" y="17"/>
                    <a:pt x="80" y="17"/>
                  </a:cubicBezTo>
                  <a:cubicBezTo>
                    <a:pt x="52" y="12"/>
                    <a:pt x="29" y="12"/>
                    <a:pt x="0" y="12"/>
                  </a:cubicBezTo>
                  <a:cubicBezTo>
                    <a:pt x="0" y="12"/>
                    <a:pt x="58" y="0"/>
                    <a:pt x="86" y="17"/>
                  </a:cubicBezTo>
                  <a:cubicBezTo>
                    <a:pt x="86" y="17"/>
                    <a:pt x="160" y="23"/>
                    <a:pt x="155" y="68"/>
                  </a:cubicBezTo>
                  <a:cubicBezTo>
                    <a:pt x="155" y="68"/>
                    <a:pt x="149" y="96"/>
                    <a:pt x="120"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2" name="Freeform 204"/>
            <p:cNvSpPr>
              <a:spLocks/>
            </p:cNvSpPr>
            <p:nvPr/>
          </p:nvSpPr>
          <p:spPr bwMode="auto">
            <a:xfrm>
              <a:off x="6178550" y="5775326"/>
              <a:ext cx="388938" cy="61913"/>
            </a:xfrm>
            <a:custGeom>
              <a:avLst/>
              <a:gdLst>
                <a:gd name="T0" fmla="*/ 2147483647 w 624"/>
                <a:gd name="T1" fmla="*/ 2147483647 h 96"/>
                <a:gd name="T2" fmla="*/ 2147483647 w 624"/>
                <a:gd name="T3" fmla="*/ 2147483647 h 96"/>
                <a:gd name="T4" fmla="*/ 2147483647 w 624"/>
                <a:gd name="T5" fmla="*/ 2147483647 h 96"/>
                <a:gd name="T6" fmla="*/ 2147483647 w 624"/>
                <a:gd name="T7" fmla="*/ 2147483647 h 96"/>
                <a:gd name="T8" fmla="*/ 2147483647 w 624"/>
                <a:gd name="T9" fmla="*/ 2147483647 h 96"/>
                <a:gd name="T10" fmla="*/ 2147483647 w 624"/>
                <a:gd name="T11" fmla="*/ 2147483647 h 96"/>
                <a:gd name="T12" fmla="*/ 2147483647 w 624"/>
                <a:gd name="T13" fmla="*/ 2147483647 h 96"/>
                <a:gd name="T14" fmla="*/ 2147483647 w 624"/>
                <a:gd name="T15" fmla="*/ 2147483647 h 96"/>
                <a:gd name="T16" fmla="*/ 2147483647 w 624"/>
                <a:gd name="T17" fmla="*/ 2147483647 h 96"/>
                <a:gd name="T18" fmla="*/ 0 w 624"/>
                <a:gd name="T19" fmla="*/ 2147483647 h 96"/>
                <a:gd name="T20" fmla="*/ 2147483647 w 624"/>
                <a:gd name="T21" fmla="*/ 2147483647 h 96"/>
                <a:gd name="T22" fmla="*/ 2147483647 w 624"/>
                <a:gd name="T23" fmla="*/ 2147483647 h 96"/>
                <a:gd name="T24" fmla="*/ 2147483647 w 624"/>
                <a:gd name="T25" fmla="*/ 2147483647 h 96"/>
                <a:gd name="T26" fmla="*/ 2147483647 w 624"/>
                <a:gd name="T27" fmla="*/ 2147483647 h 96"/>
                <a:gd name="T28" fmla="*/ 2147483647 w 624"/>
                <a:gd name="T29" fmla="*/ 2147483647 h 96"/>
                <a:gd name="T30" fmla="*/ 2147483647 w 624"/>
                <a:gd name="T31" fmla="*/ 2147483647 h 96"/>
                <a:gd name="T32" fmla="*/ 2147483647 w 624"/>
                <a:gd name="T33" fmla="*/ 2147483647 h 96"/>
                <a:gd name="T34" fmla="*/ 2147483647 w 624"/>
                <a:gd name="T35" fmla="*/ 2147483647 h 96"/>
                <a:gd name="T36" fmla="*/ 2147483647 w 624"/>
                <a:gd name="T37" fmla="*/ 2147483647 h 96"/>
                <a:gd name="T38" fmla="*/ 2147483647 w 624"/>
                <a:gd name="T39" fmla="*/ 2147483647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4"/>
                <a:gd name="T61" fmla="*/ 0 h 96"/>
                <a:gd name="T62" fmla="*/ 624 w 624"/>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4" h="96">
                  <a:moveTo>
                    <a:pt x="624" y="12"/>
                  </a:moveTo>
                  <a:cubicBezTo>
                    <a:pt x="607" y="12"/>
                    <a:pt x="590" y="0"/>
                    <a:pt x="572" y="12"/>
                  </a:cubicBezTo>
                  <a:cubicBezTo>
                    <a:pt x="555" y="29"/>
                    <a:pt x="532" y="23"/>
                    <a:pt x="515" y="29"/>
                  </a:cubicBezTo>
                  <a:cubicBezTo>
                    <a:pt x="480" y="46"/>
                    <a:pt x="451" y="85"/>
                    <a:pt x="411" y="91"/>
                  </a:cubicBezTo>
                  <a:cubicBezTo>
                    <a:pt x="399" y="96"/>
                    <a:pt x="370" y="85"/>
                    <a:pt x="353" y="91"/>
                  </a:cubicBezTo>
                  <a:cubicBezTo>
                    <a:pt x="336" y="96"/>
                    <a:pt x="295" y="91"/>
                    <a:pt x="278" y="91"/>
                  </a:cubicBezTo>
                  <a:cubicBezTo>
                    <a:pt x="272" y="91"/>
                    <a:pt x="266" y="91"/>
                    <a:pt x="260" y="91"/>
                  </a:cubicBezTo>
                  <a:cubicBezTo>
                    <a:pt x="255" y="85"/>
                    <a:pt x="203" y="85"/>
                    <a:pt x="191" y="85"/>
                  </a:cubicBezTo>
                  <a:cubicBezTo>
                    <a:pt x="145" y="74"/>
                    <a:pt x="162" y="34"/>
                    <a:pt x="116" y="23"/>
                  </a:cubicBezTo>
                  <a:cubicBezTo>
                    <a:pt x="76" y="17"/>
                    <a:pt x="35" y="17"/>
                    <a:pt x="0" y="23"/>
                  </a:cubicBezTo>
                  <a:cubicBezTo>
                    <a:pt x="0" y="23"/>
                    <a:pt x="29" y="6"/>
                    <a:pt x="128" y="23"/>
                  </a:cubicBezTo>
                  <a:cubicBezTo>
                    <a:pt x="128" y="23"/>
                    <a:pt x="185" y="80"/>
                    <a:pt x="191" y="80"/>
                  </a:cubicBezTo>
                  <a:cubicBezTo>
                    <a:pt x="203" y="80"/>
                    <a:pt x="260" y="85"/>
                    <a:pt x="260" y="85"/>
                  </a:cubicBezTo>
                  <a:cubicBezTo>
                    <a:pt x="266" y="85"/>
                    <a:pt x="278" y="85"/>
                    <a:pt x="278" y="85"/>
                  </a:cubicBezTo>
                  <a:cubicBezTo>
                    <a:pt x="278" y="85"/>
                    <a:pt x="341" y="91"/>
                    <a:pt x="353" y="85"/>
                  </a:cubicBezTo>
                  <a:cubicBezTo>
                    <a:pt x="364" y="80"/>
                    <a:pt x="411" y="91"/>
                    <a:pt x="411" y="91"/>
                  </a:cubicBezTo>
                  <a:cubicBezTo>
                    <a:pt x="411" y="91"/>
                    <a:pt x="486" y="40"/>
                    <a:pt x="515" y="23"/>
                  </a:cubicBezTo>
                  <a:cubicBezTo>
                    <a:pt x="515" y="23"/>
                    <a:pt x="520" y="23"/>
                    <a:pt x="555" y="17"/>
                  </a:cubicBezTo>
                  <a:cubicBezTo>
                    <a:pt x="555" y="17"/>
                    <a:pt x="561" y="12"/>
                    <a:pt x="572" y="12"/>
                  </a:cubicBezTo>
                  <a:cubicBezTo>
                    <a:pt x="572" y="12"/>
                    <a:pt x="584" y="0"/>
                    <a:pt x="624" y="12"/>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3" name="Freeform 205"/>
            <p:cNvSpPr>
              <a:spLocks/>
            </p:cNvSpPr>
            <p:nvPr/>
          </p:nvSpPr>
          <p:spPr bwMode="auto">
            <a:xfrm>
              <a:off x="6157913" y="5610226"/>
              <a:ext cx="41275" cy="41275"/>
            </a:xfrm>
            <a:custGeom>
              <a:avLst/>
              <a:gdLst>
                <a:gd name="T0" fmla="*/ 0 w 64"/>
                <a:gd name="T1" fmla="*/ 2147483647 h 64"/>
                <a:gd name="T2" fmla="*/ 2147483647 w 64"/>
                <a:gd name="T3" fmla="*/ 0 h 64"/>
                <a:gd name="T4" fmla="*/ 2147483647 w 64"/>
                <a:gd name="T5" fmla="*/ 0 h 64"/>
                <a:gd name="T6" fmla="*/ 2147483647 w 64"/>
                <a:gd name="T7" fmla="*/ 0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2147483647 w 64"/>
                <a:gd name="T17" fmla="*/ 2147483647 h 64"/>
                <a:gd name="T18" fmla="*/ 2147483647 w 64"/>
                <a:gd name="T19" fmla="*/ 2147483647 h 64"/>
                <a:gd name="T20" fmla="*/ 0 w 64"/>
                <a:gd name="T21" fmla="*/ 2147483647 h 64"/>
                <a:gd name="T22" fmla="*/ 0 w 64"/>
                <a:gd name="T23" fmla="*/ 2147483647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64"/>
                <a:gd name="T38" fmla="*/ 64 w 64"/>
                <a:gd name="T39" fmla="*/ 64 h 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64">
                  <a:moveTo>
                    <a:pt x="0" y="32"/>
                  </a:moveTo>
                  <a:cubicBezTo>
                    <a:pt x="0" y="15"/>
                    <a:pt x="15" y="0"/>
                    <a:pt x="32" y="0"/>
                  </a:cubicBezTo>
                  <a:cubicBezTo>
                    <a:pt x="32" y="0"/>
                    <a:pt x="32" y="0"/>
                    <a:pt x="32" y="0"/>
                  </a:cubicBezTo>
                  <a:cubicBezTo>
                    <a:pt x="50" y="0"/>
                    <a:pt x="64" y="15"/>
                    <a:pt x="64" y="32"/>
                  </a:cubicBezTo>
                  <a:cubicBezTo>
                    <a:pt x="64" y="32"/>
                    <a:pt x="64" y="32"/>
                    <a:pt x="64" y="32"/>
                  </a:cubicBezTo>
                  <a:cubicBezTo>
                    <a:pt x="64" y="50"/>
                    <a:pt x="50" y="64"/>
                    <a:pt x="32" y="64"/>
                  </a:cubicBezTo>
                  <a:cubicBezTo>
                    <a:pt x="32" y="64"/>
                    <a:pt x="32" y="64"/>
                    <a:pt x="32" y="64"/>
                  </a:cubicBezTo>
                  <a:cubicBezTo>
                    <a:pt x="15" y="64"/>
                    <a:pt x="0" y="50"/>
                    <a:pt x="0" y="32"/>
                  </a:cubicBezTo>
                  <a:cubicBezTo>
                    <a:pt x="0" y="32"/>
                    <a:pt x="0" y="32"/>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4" name="Freeform 207"/>
            <p:cNvSpPr>
              <a:spLocks noEditPoints="1"/>
            </p:cNvSpPr>
            <p:nvPr/>
          </p:nvSpPr>
          <p:spPr bwMode="auto">
            <a:xfrm>
              <a:off x="6157913" y="5610226"/>
              <a:ext cx="50800" cy="52388"/>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2147483647 h 81"/>
                <a:gd name="T52" fmla="*/ 2147483647 w 81"/>
                <a:gd name="T53" fmla="*/ 2147483647 h 81"/>
                <a:gd name="T54" fmla="*/ 2147483647 w 81"/>
                <a:gd name="T55" fmla="*/ 2147483647 h 81"/>
                <a:gd name="T56" fmla="*/ 2147483647 w 81"/>
                <a:gd name="T57" fmla="*/ 2147483647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81"/>
                <a:gd name="T104" fmla="*/ 81 w 8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81">
                  <a:moveTo>
                    <a:pt x="1" y="44"/>
                  </a:moveTo>
                  <a:cubicBezTo>
                    <a:pt x="0" y="42"/>
                    <a:pt x="0" y="39"/>
                    <a:pt x="1" y="37"/>
                  </a:cubicBezTo>
                  <a:lnTo>
                    <a:pt x="11" y="15"/>
                  </a:lnTo>
                  <a:cubicBezTo>
                    <a:pt x="12" y="13"/>
                    <a:pt x="13" y="12"/>
                    <a:pt x="15" y="11"/>
                  </a:cubicBezTo>
                  <a:lnTo>
                    <a:pt x="37" y="1"/>
                  </a:lnTo>
                  <a:cubicBezTo>
                    <a:pt x="39" y="0"/>
                    <a:pt x="42" y="0"/>
                    <a:pt x="44" y="1"/>
                  </a:cubicBezTo>
                  <a:lnTo>
                    <a:pt x="67" y="11"/>
                  </a:lnTo>
                  <a:cubicBezTo>
                    <a:pt x="69" y="12"/>
                    <a:pt x="70" y="14"/>
                    <a:pt x="71" y="15"/>
                  </a:cubicBezTo>
                  <a:lnTo>
                    <a:pt x="80" y="37"/>
                  </a:lnTo>
                  <a:cubicBezTo>
                    <a:pt x="81" y="39"/>
                    <a:pt x="81" y="41"/>
                    <a:pt x="80" y="43"/>
                  </a:cubicBezTo>
                  <a:lnTo>
                    <a:pt x="71" y="66"/>
                  </a:lnTo>
                  <a:cubicBezTo>
                    <a:pt x="70" y="68"/>
                    <a:pt x="68" y="70"/>
                    <a:pt x="66" y="71"/>
                  </a:cubicBezTo>
                  <a:lnTo>
                    <a:pt x="43" y="80"/>
                  </a:lnTo>
                  <a:cubicBezTo>
                    <a:pt x="41" y="81"/>
                    <a:pt x="39" y="81"/>
                    <a:pt x="37" y="80"/>
                  </a:cubicBezTo>
                  <a:lnTo>
                    <a:pt x="15" y="71"/>
                  </a:lnTo>
                  <a:cubicBezTo>
                    <a:pt x="13" y="70"/>
                    <a:pt x="12" y="69"/>
                    <a:pt x="11" y="67"/>
                  </a:cubicBezTo>
                  <a:lnTo>
                    <a:pt x="1" y="44"/>
                  </a:lnTo>
                  <a:close/>
                  <a:moveTo>
                    <a:pt x="26" y="60"/>
                  </a:moveTo>
                  <a:lnTo>
                    <a:pt x="21" y="56"/>
                  </a:lnTo>
                  <a:lnTo>
                    <a:pt x="43" y="65"/>
                  </a:lnTo>
                  <a:lnTo>
                    <a:pt x="38" y="65"/>
                  </a:lnTo>
                  <a:lnTo>
                    <a:pt x="61" y="56"/>
                  </a:lnTo>
                  <a:lnTo>
                    <a:pt x="56" y="61"/>
                  </a:lnTo>
                  <a:lnTo>
                    <a:pt x="65" y="38"/>
                  </a:lnTo>
                  <a:lnTo>
                    <a:pt x="65" y="43"/>
                  </a:lnTo>
                  <a:lnTo>
                    <a:pt x="56" y="21"/>
                  </a:lnTo>
                  <a:lnTo>
                    <a:pt x="60" y="26"/>
                  </a:lnTo>
                  <a:lnTo>
                    <a:pt x="37" y="16"/>
                  </a:lnTo>
                  <a:lnTo>
                    <a:pt x="44" y="16"/>
                  </a:lnTo>
                  <a:lnTo>
                    <a:pt x="22" y="26"/>
                  </a:lnTo>
                  <a:lnTo>
                    <a:pt x="26" y="22"/>
                  </a:lnTo>
                  <a:lnTo>
                    <a:pt x="16" y="44"/>
                  </a:lnTo>
                  <a:lnTo>
                    <a:pt x="16" y="37"/>
                  </a:lnTo>
                  <a:lnTo>
                    <a:pt x="26" y="60"/>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5" name="Freeform 208"/>
            <p:cNvSpPr>
              <a:spLocks/>
            </p:cNvSpPr>
            <p:nvPr/>
          </p:nvSpPr>
          <p:spPr bwMode="auto">
            <a:xfrm>
              <a:off x="6069013" y="5692776"/>
              <a:ext cx="30163" cy="41275"/>
            </a:xfrm>
            <a:custGeom>
              <a:avLst/>
              <a:gdLst>
                <a:gd name="T0" fmla="*/ 0 w 48"/>
                <a:gd name="T1" fmla="*/ 2147483647 h 64"/>
                <a:gd name="T2" fmla="*/ 2147483647 w 48"/>
                <a:gd name="T3" fmla="*/ 0 h 64"/>
                <a:gd name="T4" fmla="*/ 2147483647 w 48"/>
                <a:gd name="T5" fmla="*/ 0 h 64"/>
                <a:gd name="T6" fmla="*/ 2147483647 w 48"/>
                <a:gd name="T7" fmla="*/ 0 h 64"/>
                <a:gd name="T8" fmla="*/ 2147483647 w 48"/>
                <a:gd name="T9" fmla="*/ 2147483647 h 64"/>
                <a:gd name="T10" fmla="*/ 2147483647 w 48"/>
                <a:gd name="T11" fmla="*/ 2147483647 h 64"/>
                <a:gd name="T12" fmla="*/ 2147483647 w 48"/>
                <a:gd name="T13" fmla="*/ 2147483647 h 64"/>
                <a:gd name="T14" fmla="*/ 2147483647 w 48"/>
                <a:gd name="T15" fmla="*/ 2147483647 h 64"/>
                <a:gd name="T16" fmla="*/ 2147483647 w 48"/>
                <a:gd name="T17" fmla="*/ 2147483647 h 64"/>
                <a:gd name="T18" fmla="*/ 0 w 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64"/>
                <a:gd name="T32" fmla="*/ 48 w 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64">
                  <a:moveTo>
                    <a:pt x="0" y="32"/>
                  </a:moveTo>
                  <a:cubicBezTo>
                    <a:pt x="0" y="15"/>
                    <a:pt x="11" y="0"/>
                    <a:pt x="24" y="0"/>
                  </a:cubicBezTo>
                  <a:cubicBezTo>
                    <a:pt x="24" y="0"/>
                    <a:pt x="24" y="0"/>
                    <a:pt x="24" y="0"/>
                  </a:cubicBezTo>
                  <a:cubicBezTo>
                    <a:pt x="38" y="0"/>
                    <a:pt x="48" y="15"/>
                    <a:pt x="48" y="32"/>
                  </a:cubicBezTo>
                  <a:cubicBezTo>
                    <a:pt x="48" y="50"/>
                    <a:pt x="38" y="64"/>
                    <a:pt x="24" y="64"/>
                  </a:cubicBezTo>
                  <a:cubicBezTo>
                    <a:pt x="24" y="64"/>
                    <a:pt x="24" y="64"/>
                    <a:pt x="24" y="64"/>
                  </a:cubicBezTo>
                  <a:cubicBezTo>
                    <a:pt x="11" y="64"/>
                    <a:pt x="0" y="50"/>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6" name="Freeform 209"/>
            <p:cNvSpPr>
              <a:spLocks noEditPoints="1"/>
            </p:cNvSpPr>
            <p:nvPr/>
          </p:nvSpPr>
          <p:spPr bwMode="auto">
            <a:xfrm>
              <a:off x="6069013" y="5692776"/>
              <a:ext cx="39688" cy="52388"/>
            </a:xfrm>
            <a:custGeom>
              <a:avLst/>
              <a:gdLst>
                <a:gd name="T0" fmla="*/ 2147483647 w 65"/>
                <a:gd name="T1" fmla="*/ 2147483647 h 81"/>
                <a:gd name="T2" fmla="*/ 2147483647 w 65"/>
                <a:gd name="T3" fmla="*/ 2147483647 h 81"/>
                <a:gd name="T4" fmla="*/ 2147483647 w 65"/>
                <a:gd name="T5" fmla="*/ 2147483647 h 81"/>
                <a:gd name="T6" fmla="*/ 2147483647 w 65"/>
                <a:gd name="T7" fmla="*/ 2147483647 h 81"/>
                <a:gd name="T8" fmla="*/ 2147483647 w 65"/>
                <a:gd name="T9" fmla="*/ 2147483647 h 81"/>
                <a:gd name="T10" fmla="*/ 2147483647 w 65"/>
                <a:gd name="T11" fmla="*/ 2147483647 h 81"/>
                <a:gd name="T12" fmla="*/ 2147483647 w 65"/>
                <a:gd name="T13" fmla="*/ 2147483647 h 81"/>
                <a:gd name="T14" fmla="*/ 2147483647 w 65"/>
                <a:gd name="T15" fmla="*/ 2147483647 h 81"/>
                <a:gd name="T16" fmla="*/ 2147483647 w 65"/>
                <a:gd name="T17" fmla="*/ 2147483647 h 81"/>
                <a:gd name="T18" fmla="*/ 2147483647 w 65"/>
                <a:gd name="T19" fmla="*/ 2147483647 h 81"/>
                <a:gd name="T20" fmla="*/ 2147483647 w 65"/>
                <a:gd name="T21" fmla="*/ 2147483647 h 81"/>
                <a:gd name="T22" fmla="*/ 2147483647 w 65"/>
                <a:gd name="T23" fmla="*/ 2147483647 h 81"/>
                <a:gd name="T24" fmla="*/ 2147483647 w 65"/>
                <a:gd name="T25" fmla="*/ 2147483647 h 81"/>
                <a:gd name="T26" fmla="*/ 2147483647 w 65"/>
                <a:gd name="T27" fmla="*/ 2147483647 h 81"/>
                <a:gd name="T28" fmla="*/ 2147483647 w 65"/>
                <a:gd name="T29" fmla="*/ 2147483647 h 81"/>
                <a:gd name="T30" fmla="*/ 2147483647 w 65"/>
                <a:gd name="T31" fmla="*/ 2147483647 h 81"/>
                <a:gd name="T32" fmla="*/ 2147483647 w 65"/>
                <a:gd name="T33" fmla="*/ 2147483647 h 81"/>
                <a:gd name="T34" fmla="*/ 2147483647 w 65"/>
                <a:gd name="T35" fmla="*/ 2147483647 h 81"/>
                <a:gd name="T36" fmla="*/ 2147483647 w 65"/>
                <a:gd name="T37" fmla="*/ 2147483647 h 81"/>
                <a:gd name="T38" fmla="*/ 2147483647 w 65"/>
                <a:gd name="T39" fmla="*/ 2147483647 h 81"/>
                <a:gd name="T40" fmla="*/ 2147483647 w 65"/>
                <a:gd name="T41" fmla="*/ 2147483647 h 81"/>
                <a:gd name="T42" fmla="*/ 2147483647 w 65"/>
                <a:gd name="T43" fmla="*/ 2147483647 h 81"/>
                <a:gd name="T44" fmla="*/ 2147483647 w 65"/>
                <a:gd name="T45" fmla="*/ 2147483647 h 81"/>
                <a:gd name="T46" fmla="*/ 2147483647 w 65"/>
                <a:gd name="T47" fmla="*/ 2147483647 h 81"/>
                <a:gd name="T48" fmla="*/ 2147483647 w 65"/>
                <a:gd name="T49" fmla="*/ 2147483647 h 81"/>
                <a:gd name="T50" fmla="*/ 2147483647 w 65"/>
                <a:gd name="T51" fmla="*/ 2147483647 h 81"/>
                <a:gd name="T52" fmla="*/ 2147483647 w 65"/>
                <a:gd name="T53" fmla="*/ 2147483647 h 81"/>
                <a:gd name="T54" fmla="*/ 2147483647 w 65"/>
                <a:gd name="T55" fmla="*/ 2147483647 h 81"/>
                <a:gd name="T56" fmla="*/ 2147483647 w 65"/>
                <a:gd name="T57" fmla="*/ 2147483647 h 81"/>
                <a:gd name="T58" fmla="*/ 2147483647 w 65"/>
                <a:gd name="T59" fmla="*/ 2147483647 h 81"/>
                <a:gd name="T60" fmla="*/ 2147483647 w 65"/>
                <a:gd name="T61" fmla="*/ 2147483647 h 81"/>
                <a:gd name="T62" fmla="*/ 2147483647 w 65"/>
                <a:gd name="T63" fmla="*/ 2147483647 h 81"/>
                <a:gd name="T64" fmla="*/ 2147483647 w 65"/>
                <a:gd name="T65" fmla="*/ 2147483647 h 81"/>
                <a:gd name="T66" fmla="*/ 2147483647 w 65"/>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81"/>
                <a:gd name="T104" fmla="*/ 65 w 65"/>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81">
                  <a:moveTo>
                    <a:pt x="1" y="43"/>
                  </a:moveTo>
                  <a:cubicBezTo>
                    <a:pt x="0" y="41"/>
                    <a:pt x="0" y="40"/>
                    <a:pt x="1" y="38"/>
                  </a:cubicBezTo>
                  <a:lnTo>
                    <a:pt x="8" y="16"/>
                  </a:lnTo>
                  <a:cubicBezTo>
                    <a:pt x="8" y="14"/>
                    <a:pt x="10" y="13"/>
                    <a:pt x="11" y="12"/>
                  </a:cubicBezTo>
                  <a:lnTo>
                    <a:pt x="28" y="2"/>
                  </a:lnTo>
                  <a:cubicBezTo>
                    <a:pt x="31" y="0"/>
                    <a:pt x="34" y="0"/>
                    <a:pt x="37" y="2"/>
                  </a:cubicBezTo>
                  <a:lnTo>
                    <a:pt x="54" y="12"/>
                  </a:lnTo>
                  <a:cubicBezTo>
                    <a:pt x="55" y="13"/>
                    <a:pt x="56" y="14"/>
                    <a:pt x="57" y="16"/>
                  </a:cubicBezTo>
                  <a:lnTo>
                    <a:pt x="64" y="38"/>
                  </a:lnTo>
                  <a:cubicBezTo>
                    <a:pt x="65" y="40"/>
                    <a:pt x="65" y="41"/>
                    <a:pt x="64" y="43"/>
                  </a:cubicBezTo>
                  <a:lnTo>
                    <a:pt x="57" y="66"/>
                  </a:lnTo>
                  <a:cubicBezTo>
                    <a:pt x="57" y="68"/>
                    <a:pt x="55" y="70"/>
                    <a:pt x="53" y="71"/>
                  </a:cubicBezTo>
                  <a:lnTo>
                    <a:pt x="36" y="80"/>
                  </a:lnTo>
                  <a:cubicBezTo>
                    <a:pt x="34" y="81"/>
                    <a:pt x="31" y="81"/>
                    <a:pt x="29" y="80"/>
                  </a:cubicBezTo>
                  <a:lnTo>
                    <a:pt x="12" y="71"/>
                  </a:lnTo>
                  <a:cubicBezTo>
                    <a:pt x="10" y="70"/>
                    <a:pt x="8" y="68"/>
                    <a:pt x="8" y="66"/>
                  </a:cubicBezTo>
                  <a:lnTo>
                    <a:pt x="1" y="43"/>
                  </a:lnTo>
                  <a:close/>
                  <a:moveTo>
                    <a:pt x="23" y="61"/>
                  </a:moveTo>
                  <a:lnTo>
                    <a:pt x="19" y="56"/>
                  </a:lnTo>
                  <a:lnTo>
                    <a:pt x="36" y="65"/>
                  </a:lnTo>
                  <a:lnTo>
                    <a:pt x="29" y="65"/>
                  </a:lnTo>
                  <a:lnTo>
                    <a:pt x="46" y="56"/>
                  </a:lnTo>
                  <a:lnTo>
                    <a:pt x="42" y="61"/>
                  </a:lnTo>
                  <a:lnTo>
                    <a:pt x="49" y="38"/>
                  </a:lnTo>
                  <a:lnTo>
                    <a:pt x="49" y="43"/>
                  </a:lnTo>
                  <a:lnTo>
                    <a:pt x="42" y="21"/>
                  </a:lnTo>
                  <a:lnTo>
                    <a:pt x="45" y="25"/>
                  </a:lnTo>
                  <a:lnTo>
                    <a:pt x="28" y="15"/>
                  </a:lnTo>
                  <a:lnTo>
                    <a:pt x="37" y="15"/>
                  </a:lnTo>
                  <a:lnTo>
                    <a:pt x="20" y="25"/>
                  </a:lnTo>
                  <a:lnTo>
                    <a:pt x="23" y="21"/>
                  </a:lnTo>
                  <a:lnTo>
                    <a:pt x="16" y="43"/>
                  </a:lnTo>
                  <a:lnTo>
                    <a:pt x="16" y="38"/>
                  </a:lnTo>
                  <a:lnTo>
                    <a:pt x="23" y="61"/>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7" name="Freeform 210"/>
            <p:cNvSpPr>
              <a:spLocks/>
            </p:cNvSpPr>
            <p:nvPr/>
          </p:nvSpPr>
          <p:spPr bwMode="auto">
            <a:xfrm>
              <a:off x="6557963" y="5754688"/>
              <a:ext cx="30163" cy="31750"/>
            </a:xfrm>
            <a:custGeom>
              <a:avLst/>
              <a:gdLst>
                <a:gd name="T0" fmla="*/ 0 w 48"/>
                <a:gd name="T1" fmla="*/ 2147483647 h 48"/>
                <a:gd name="T2" fmla="*/ 2147483647 w 48"/>
                <a:gd name="T3" fmla="*/ 0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2147483647 h 48"/>
                <a:gd name="T18" fmla="*/ 2147483647 w 48"/>
                <a:gd name="T19" fmla="*/ 2147483647 h 48"/>
                <a:gd name="T20" fmla="*/ 0 w 48"/>
                <a:gd name="T21" fmla="*/ 2147483647 h 48"/>
                <a:gd name="T22" fmla="*/ 0 w 48"/>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48"/>
                <a:gd name="T38" fmla="*/ 48 w 48"/>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48">
                  <a:moveTo>
                    <a:pt x="0" y="24"/>
                  </a:moveTo>
                  <a:cubicBezTo>
                    <a:pt x="0" y="11"/>
                    <a:pt x="11" y="0"/>
                    <a:pt x="24" y="0"/>
                  </a:cubicBezTo>
                  <a:cubicBezTo>
                    <a:pt x="24" y="0"/>
                    <a:pt x="24" y="0"/>
                    <a:pt x="24" y="0"/>
                  </a:cubicBezTo>
                  <a:cubicBezTo>
                    <a:pt x="38" y="0"/>
                    <a:pt x="48" y="11"/>
                    <a:pt x="48" y="24"/>
                  </a:cubicBezTo>
                  <a:cubicBezTo>
                    <a:pt x="48" y="24"/>
                    <a:pt x="48" y="24"/>
                    <a:pt x="48" y="24"/>
                  </a:cubicBezTo>
                  <a:cubicBezTo>
                    <a:pt x="48" y="38"/>
                    <a:pt x="38" y="48"/>
                    <a:pt x="24" y="48"/>
                  </a:cubicBezTo>
                  <a:cubicBezTo>
                    <a:pt x="24" y="48"/>
                    <a:pt x="24" y="48"/>
                    <a:pt x="24" y="48"/>
                  </a:cubicBezTo>
                  <a:cubicBezTo>
                    <a:pt x="11" y="48"/>
                    <a:pt x="0" y="38"/>
                    <a:pt x="0" y="24"/>
                  </a:cubicBezTo>
                  <a:cubicBezTo>
                    <a:pt x="0" y="24"/>
                    <a:pt x="0" y="24"/>
                    <a:pt x="0" y="24"/>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8" name="Freeform 211"/>
            <p:cNvSpPr>
              <a:spLocks noEditPoints="1"/>
            </p:cNvSpPr>
            <p:nvPr/>
          </p:nvSpPr>
          <p:spPr bwMode="auto">
            <a:xfrm>
              <a:off x="6557963" y="5754688"/>
              <a:ext cx="41275" cy="42863"/>
            </a:xfrm>
            <a:custGeom>
              <a:avLst/>
              <a:gdLst>
                <a:gd name="T0" fmla="*/ 2147483647 w 65"/>
                <a:gd name="T1" fmla="*/ 2147483647 h 65"/>
                <a:gd name="T2" fmla="*/ 2147483647 w 65"/>
                <a:gd name="T3" fmla="*/ 2147483647 h 65"/>
                <a:gd name="T4" fmla="*/ 2147483647 w 65"/>
                <a:gd name="T5" fmla="*/ 2147483647 h 65"/>
                <a:gd name="T6" fmla="*/ 2147483647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2147483647 h 65"/>
                <a:gd name="T46" fmla="*/ 2147483647 w 65"/>
                <a:gd name="T47" fmla="*/ 2147483647 h 65"/>
                <a:gd name="T48" fmla="*/ 2147483647 w 65"/>
                <a:gd name="T49" fmla="*/ 2147483647 h 65"/>
                <a:gd name="T50" fmla="*/ 2147483647 w 65"/>
                <a:gd name="T51" fmla="*/ 2147483647 h 65"/>
                <a:gd name="T52" fmla="*/ 2147483647 w 65"/>
                <a:gd name="T53" fmla="*/ 2147483647 h 65"/>
                <a:gd name="T54" fmla="*/ 2147483647 w 65"/>
                <a:gd name="T55" fmla="*/ 2147483647 h 65"/>
                <a:gd name="T56" fmla="*/ 2147483647 w 65"/>
                <a:gd name="T57" fmla="*/ 2147483647 h 65"/>
                <a:gd name="T58" fmla="*/ 2147483647 w 65"/>
                <a:gd name="T59" fmla="*/ 2147483647 h 65"/>
                <a:gd name="T60" fmla="*/ 2147483647 w 65"/>
                <a:gd name="T61" fmla="*/ 2147483647 h 65"/>
                <a:gd name="T62" fmla="*/ 2147483647 w 65"/>
                <a:gd name="T63" fmla="*/ 2147483647 h 65"/>
                <a:gd name="T64" fmla="*/ 2147483647 w 65"/>
                <a:gd name="T65" fmla="*/ 2147483647 h 65"/>
                <a:gd name="T66" fmla="*/ 2147483647 w 65"/>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65"/>
                <a:gd name="T104" fmla="*/ 65 w 65"/>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65">
                  <a:moveTo>
                    <a:pt x="1" y="36"/>
                  </a:moveTo>
                  <a:cubicBezTo>
                    <a:pt x="0" y="34"/>
                    <a:pt x="0" y="31"/>
                    <a:pt x="1" y="29"/>
                  </a:cubicBezTo>
                  <a:lnTo>
                    <a:pt x="8" y="12"/>
                  </a:lnTo>
                  <a:cubicBezTo>
                    <a:pt x="9" y="10"/>
                    <a:pt x="10" y="9"/>
                    <a:pt x="12" y="8"/>
                  </a:cubicBezTo>
                  <a:lnTo>
                    <a:pt x="29" y="1"/>
                  </a:lnTo>
                  <a:cubicBezTo>
                    <a:pt x="31" y="0"/>
                    <a:pt x="34" y="0"/>
                    <a:pt x="36" y="1"/>
                  </a:cubicBezTo>
                  <a:lnTo>
                    <a:pt x="53" y="8"/>
                  </a:lnTo>
                  <a:cubicBezTo>
                    <a:pt x="54" y="9"/>
                    <a:pt x="56" y="10"/>
                    <a:pt x="57" y="12"/>
                  </a:cubicBezTo>
                  <a:lnTo>
                    <a:pt x="64" y="29"/>
                  </a:lnTo>
                  <a:cubicBezTo>
                    <a:pt x="65" y="31"/>
                    <a:pt x="65" y="34"/>
                    <a:pt x="64" y="36"/>
                  </a:cubicBezTo>
                  <a:lnTo>
                    <a:pt x="57" y="53"/>
                  </a:lnTo>
                  <a:cubicBezTo>
                    <a:pt x="56" y="54"/>
                    <a:pt x="54" y="56"/>
                    <a:pt x="53" y="57"/>
                  </a:cubicBezTo>
                  <a:lnTo>
                    <a:pt x="36" y="64"/>
                  </a:lnTo>
                  <a:cubicBezTo>
                    <a:pt x="34" y="65"/>
                    <a:pt x="31" y="65"/>
                    <a:pt x="29" y="64"/>
                  </a:cubicBezTo>
                  <a:lnTo>
                    <a:pt x="12" y="57"/>
                  </a:lnTo>
                  <a:cubicBezTo>
                    <a:pt x="10" y="56"/>
                    <a:pt x="9" y="54"/>
                    <a:pt x="8" y="53"/>
                  </a:cubicBezTo>
                  <a:lnTo>
                    <a:pt x="1" y="36"/>
                  </a:lnTo>
                  <a:close/>
                  <a:moveTo>
                    <a:pt x="23" y="46"/>
                  </a:moveTo>
                  <a:lnTo>
                    <a:pt x="19" y="42"/>
                  </a:lnTo>
                  <a:lnTo>
                    <a:pt x="36" y="49"/>
                  </a:lnTo>
                  <a:lnTo>
                    <a:pt x="29" y="49"/>
                  </a:lnTo>
                  <a:lnTo>
                    <a:pt x="46" y="42"/>
                  </a:lnTo>
                  <a:lnTo>
                    <a:pt x="42" y="46"/>
                  </a:lnTo>
                  <a:lnTo>
                    <a:pt x="49" y="29"/>
                  </a:lnTo>
                  <a:lnTo>
                    <a:pt x="49" y="36"/>
                  </a:lnTo>
                  <a:lnTo>
                    <a:pt x="42" y="19"/>
                  </a:lnTo>
                  <a:lnTo>
                    <a:pt x="46" y="23"/>
                  </a:lnTo>
                  <a:lnTo>
                    <a:pt x="29" y="16"/>
                  </a:lnTo>
                  <a:lnTo>
                    <a:pt x="36" y="16"/>
                  </a:lnTo>
                  <a:lnTo>
                    <a:pt x="19" y="23"/>
                  </a:lnTo>
                  <a:lnTo>
                    <a:pt x="23" y="19"/>
                  </a:lnTo>
                  <a:lnTo>
                    <a:pt x="16" y="36"/>
                  </a:lnTo>
                  <a:lnTo>
                    <a:pt x="16" y="29"/>
                  </a:lnTo>
                  <a:lnTo>
                    <a:pt x="23" y="46"/>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9" name="Freeform 212"/>
            <p:cNvSpPr>
              <a:spLocks/>
            </p:cNvSpPr>
            <p:nvPr/>
          </p:nvSpPr>
          <p:spPr bwMode="auto">
            <a:xfrm>
              <a:off x="6008688" y="560070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0 h 80"/>
                <a:gd name="T8" fmla="*/ 2147483647 w 112"/>
                <a:gd name="T9" fmla="*/ 0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01" y="63"/>
                  </a:moveTo>
                  <a:cubicBezTo>
                    <a:pt x="96" y="75"/>
                    <a:pt x="90" y="80"/>
                    <a:pt x="79" y="80"/>
                  </a:cubicBezTo>
                  <a:cubicBezTo>
                    <a:pt x="40" y="80"/>
                    <a:pt x="17" y="52"/>
                    <a:pt x="6" y="23"/>
                  </a:cubicBezTo>
                  <a:cubicBezTo>
                    <a:pt x="0" y="12"/>
                    <a:pt x="12" y="0"/>
                    <a:pt x="23" y="0"/>
                  </a:cubicBezTo>
                  <a:cubicBezTo>
                    <a:pt x="28" y="0"/>
                    <a:pt x="34" y="6"/>
                    <a:pt x="45" y="0"/>
                  </a:cubicBezTo>
                  <a:cubicBezTo>
                    <a:pt x="79" y="0"/>
                    <a:pt x="112" y="29"/>
                    <a:pt x="101" y="63"/>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0" name="Freeform 213"/>
            <p:cNvSpPr>
              <a:spLocks/>
            </p:cNvSpPr>
            <p:nvPr/>
          </p:nvSpPr>
          <p:spPr bwMode="auto">
            <a:xfrm>
              <a:off x="6008688" y="5600701"/>
              <a:ext cx="69850" cy="50800"/>
            </a:xfrm>
            <a:custGeom>
              <a:avLst/>
              <a:gdLst>
                <a:gd name="T0" fmla="*/ 2147483647 w 112"/>
                <a:gd name="T1" fmla="*/ 2147483647 h 80"/>
                <a:gd name="T2" fmla="*/ 0 w 112"/>
                <a:gd name="T3" fmla="*/ 2147483647 h 80"/>
                <a:gd name="T4" fmla="*/ 0 w 112"/>
                <a:gd name="T5" fmla="*/ 2147483647 h 80"/>
                <a:gd name="T6" fmla="*/ 2147483647 w 112"/>
                <a:gd name="T7" fmla="*/ 0 h 80"/>
                <a:gd name="T8" fmla="*/ 2147483647 w 112"/>
                <a:gd name="T9" fmla="*/ 0 h 80"/>
                <a:gd name="T10" fmla="*/ 2147483647 w 112"/>
                <a:gd name="T11" fmla="*/ 0 h 80"/>
                <a:gd name="T12" fmla="*/ 2147483647 w 112"/>
                <a:gd name="T13" fmla="*/ 0 h 80"/>
                <a:gd name="T14" fmla="*/ 2147483647 w 112"/>
                <a:gd name="T15" fmla="*/ 2147483647 h 80"/>
                <a:gd name="T16" fmla="*/ 2147483647 w 112"/>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80"/>
                <a:gd name="T29" fmla="*/ 112 w 112"/>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80">
                  <a:moveTo>
                    <a:pt x="75" y="80"/>
                  </a:moveTo>
                  <a:cubicBezTo>
                    <a:pt x="44" y="80"/>
                    <a:pt x="13" y="47"/>
                    <a:pt x="0" y="20"/>
                  </a:cubicBezTo>
                  <a:cubicBezTo>
                    <a:pt x="0" y="14"/>
                    <a:pt x="0" y="14"/>
                    <a:pt x="0" y="14"/>
                  </a:cubicBezTo>
                  <a:cubicBezTo>
                    <a:pt x="0" y="7"/>
                    <a:pt x="13" y="0"/>
                    <a:pt x="19" y="0"/>
                  </a:cubicBezTo>
                  <a:cubicBezTo>
                    <a:pt x="25" y="0"/>
                    <a:pt x="32" y="0"/>
                    <a:pt x="38" y="0"/>
                  </a:cubicBezTo>
                  <a:cubicBezTo>
                    <a:pt x="38" y="0"/>
                    <a:pt x="44" y="0"/>
                    <a:pt x="44" y="0"/>
                  </a:cubicBezTo>
                  <a:cubicBezTo>
                    <a:pt x="50" y="0"/>
                    <a:pt x="50" y="0"/>
                    <a:pt x="56" y="0"/>
                  </a:cubicBezTo>
                  <a:cubicBezTo>
                    <a:pt x="81" y="7"/>
                    <a:pt x="112" y="34"/>
                    <a:pt x="100" y="67"/>
                  </a:cubicBezTo>
                  <a:cubicBezTo>
                    <a:pt x="94" y="74"/>
                    <a:pt x="88" y="80"/>
                    <a:pt x="75" y="80"/>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1" name="Freeform 214"/>
            <p:cNvSpPr>
              <a:spLocks/>
            </p:cNvSpPr>
            <p:nvPr/>
          </p:nvSpPr>
          <p:spPr bwMode="auto">
            <a:xfrm>
              <a:off x="6008688" y="5600701"/>
              <a:ext cx="60325" cy="41275"/>
            </a:xfrm>
            <a:custGeom>
              <a:avLst/>
              <a:gdLst>
                <a:gd name="T0" fmla="*/ 2147483647 w 96"/>
                <a:gd name="T1" fmla="*/ 2147483647 h 64"/>
                <a:gd name="T2" fmla="*/ 0 w 96"/>
                <a:gd name="T3" fmla="*/ 2147483647 h 64"/>
                <a:gd name="T4" fmla="*/ 0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66" y="64"/>
                  </a:moveTo>
                  <a:cubicBezTo>
                    <a:pt x="36" y="64"/>
                    <a:pt x="12" y="41"/>
                    <a:pt x="0" y="18"/>
                  </a:cubicBezTo>
                  <a:cubicBezTo>
                    <a:pt x="0" y="18"/>
                    <a:pt x="0" y="12"/>
                    <a:pt x="0" y="12"/>
                  </a:cubicBezTo>
                  <a:cubicBezTo>
                    <a:pt x="0" y="6"/>
                    <a:pt x="6" y="0"/>
                    <a:pt x="18" y="6"/>
                  </a:cubicBezTo>
                  <a:cubicBezTo>
                    <a:pt x="18" y="6"/>
                    <a:pt x="24" y="6"/>
                    <a:pt x="30" y="6"/>
                  </a:cubicBezTo>
                  <a:cubicBezTo>
                    <a:pt x="30" y="6"/>
                    <a:pt x="36" y="6"/>
                    <a:pt x="36" y="6"/>
                  </a:cubicBezTo>
                  <a:cubicBezTo>
                    <a:pt x="36" y="6"/>
                    <a:pt x="42" y="6"/>
                    <a:pt x="48" y="6"/>
                  </a:cubicBezTo>
                  <a:cubicBezTo>
                    <a:pt x="72" y="6"/>
                    <a:pt x="96" y="30"/>
                    <a:pt x="84" y="53"/>
                  </a:cubicBezTo>
                  <a:cubicBezTo>
                    <a:pt x="84" y="64"/>
                    <a:pt x="72" y="64"/>
                    <a:pt x="66" y="6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2" name="Freeform 215"/>
            <p:cNvSpPr>
              <a:spLocks/>
            </p:cNvSpPr>
            <p:nvPr/>
          </p:nvSpPr>
          <p:spPr bwMode="auto">
            <a:xfrm>
              <a:off x="6018213" y="5600701"/>
              <a:ext cx="39688" cy="41275"/>
            </a:xfrm>
            <a:custGeom>
              <a:avLst/>
              <a:gdLst>
                <a:gd name="T0" fmla="*/ 2147483647 w 64"/>
                <a:gd name="T1" fmla="*/ 2147483647 h 64"/>
                <a:gd name="T2" fmla="*/ 2147483647 w 64"/>
                <a:gd name="T3" fmla="*/ 2147483647 h 64"/>
                <a:gd name="T4" fmla="*/ 2147483647 w 64"/>
                <a:gd name="T5" fmla="*/ 0 h 64"/>
                <a:gd name="T6" fmla="*/ 2147483647 w 64"/>
                <a:gd name="T7" fmla="*/ 0 h 64"/>
                <a:gd name="T8" fmla="*/ 2147483647 w 64"/>
                <a:gd name="T9" fmla="*/ 0 h 64"/>
                <a:gd name="T10" fmla="*/ 2147483647 w 64"/>
                <a:gd name="T11" fmla="*/ 0 h 64"/>
                <a:gd name="T12" fmla="*/ 0 w 64"/>
                <a:gd name="T13" fmla="*/ 2147483647 h 64"/>
                <a:gd name="T14" fmla="*/ 0 w 64"/>
                <a:gd name="T15" fmla="*/ 2147483647 h 64"/>
                <a:gd name="T16" fmla="*/ 2147483647 w 64"/>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4"/>
                <a:gd name="T29" fmla="*/ 64 w 64"/>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4">
                  <a:moveTo>
                    <a:pt x="45" y="64"/>
                  </a:moveTo>
                  <a:cubicBezTo>
                    <a:pt x="50" y="64"/>
                    <a:pt x="60" y="64"/>
                    <a:pt x="60" y="57"/>
                  </a:cubicBezTo>
                  <a:cubicBezTo>
                    <a:pt x="64" y="29"/>
                    <a:pt x="50" y="8"/>
                    <a:pt x="30" y="0"/>
                  </a:cubicBezTo>
                  <a:cubicBezTo>
                    <a:pt x="30" y="0"/>
                    <a:pt x="25" y="0"/>
                    <a:pt x="25" y="0"/>
                  </a:cubicBezTo>
                  <a:cubicBezTo>
                    <a:pt x="25" y="0"/>
                    <a:pt x="20" y="0"/>
                    <a:pt x="20" y="0"/>
                  </a:cubicBezTo>
                  <a:cubicBezTo>
                    <a:pt x="15" y="0"/>
                    <a:pt x="15" y="0"/>
                    <a:pt x="10" y="0"/>
                  </a:cubicBezTo>
                  <a:cubicBezTo>
                    <a:pt x="5" y="0"/>
                    <a:pt x="0" y="8"/>
                    <a:pt x="0" y="15"/>
                  </a:cubicBezTo>
                  <a:cubicBezTo>
                    <a:pt x="0" y="15"/>
                    <a:pt x="0" y="15"/>
                    <a:pt x="0" y="15"/>
                  </a:cubicBezTo>
                  <a:cubicBezTo>
                    <a:pt x="5" y="43"/>
                    <a:pt x="25" y="64"/>
                    <a:pt x="45" y="6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3" name="Freeform 216"/>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0 60000 65536"/>
                <a:gd name="T13" fmla="*/ 0 60000 65536"/>
                <a:gd name="T14" fmla="*/ 0 60000 65536"/>
                <a:gd name="T15" fmla="*/ 0 60000 65536"/>
                <a:gd name="T16" fmla="*/ 0 60000 65536"/>
                <a:gd name="T17" fmla="*/ 0 60000 65536"/>
                <a:gd name="T18" fmla="*/ 0 w 96"/>
                <a:gd name="T19" fmla="*/ 0 h 80"/>
                <a:gd name="T20" fmla="*/ 96 w 9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96" h="80">
                  <a:moveTo>
                    <a:pt x="91" y="27"/>
                  </a:moveTo>
                  <a:cubicBezTo>
                    <a:pt x="96" y="38"/>
                    <a:pt x="96" y="43"/>
                    <a:pt x="91" y="54"/>
                  </a:cubicBezTo>
                  <a:cubicBezTo>
                    <a:pt x="71" y="80"/>
                    <a:pt x="36" y="80"/>
                    <a:pt x="11" y="75"/>
                  </a:cubicBezTo>
                  <a:cubicBezTo>
                    <a:pt x="0" y="70"/>
                    <a:pt x="0" y="59"/>
                    <a:pt x="6" y="48"/>
                  </a:cubicBezTo>
                  <a:cubicBezTo>
                    <a:pt x="11" y="43"/>
                    <a:pt x="16" y="38"/>
                    <a:pt x="21" y="32"/>
                  </a:cubicBezTo>
                  <a:cubicBezTo>
                    <a:pt x="36" y="6"/>
                    <a:pt x="76" y="0"/>
                    <a:pt x="91" y="27"/>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4" name="Freeform 217"/>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1" y="52"/>
                  </a:moveTo>
                  <a:cubicBezTo>
                    <a:pt x="74" y="75"/>
                    <a:pt x="34" y="80"/>
                    <a:pt x="6" y="69"/>
                  </a:cubicBezTo>
                  <a:cubicBezTo>
                    <a:pt x="6" y="69"/>
                    <a:pt x="6" y="69"/>
                    <a:pt x="6" y="69"/>
                  </a:cubicBezTo>
                  <a:cubicBezTo>
                    <a:pt x="0" y="63"/>
                    <a:pt x="0" y="52"/>
                    <a:pt x="6" y="46"/>
                  </a:cubicBezTo>
                  <a:cubicBezTo>
                    <a:pt x="6" y="46"/>
                    <a:pt x="12" y="40"/>
                    <a:pt x="17" y="35"/>
                  </a:cubicBezTo>
                  <a:cubicBezTo>
                    <a:pt x="17" y="35"/>
                    <a:pt x="17" y="35"/>
                    <a:pt x="17" y="35"/>
                  </a:cubicBezTo>
                  <a:cubicBezTo>
                    <a:pt x="23" y="29"/>
                    <a:pt x="23" y="29"/>
                    <a:pt x="23" y="23"/>
                  </a:cubicBezTo>
                  <a:cubicBezTo>
                    <a:pt x="46" y="6"/>
                    <a:pt x="80" y="0"/>
                    <a:pt x="91" y="29"/>
                  </a:cubicBezTo>
                  <a:cubicBezTo>
                    <a:pt x="96" y="35"/>
                    <a:pt x="96" y="46"/>
                    <a:pt x="91" y="52"/>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5" name="Freeform 218"/>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0" y="54"/>
                  </a:moveTo>
                  <a:cubicBezTo>
                    <a:pt x="72" y="80"/>
                    <a:pt x="36" y="80"/>
                    <a:pt x="12" y="74"/>
                  </a:cubicBezTo>
                  <a:cubicBezTo>
                    <a:pt x="6" y="74"/>
                    <a:pt x="6" y="74"/>
                    <a:pt x="6" y="74"/>
                  </a:cubicBezTo>
                  <a:cubicBezTo>
                    <a:pt x="0" y="67"/>
                    <a:pt x="6" y="54"/>
                    <a:pt x="6" y="54"/>
                  </a:cubicBezTo>
                  <a:cubicBezTo>
                    <a:pt x="12" y="47"/>
                    <a:pt x="18" y="40"/>
                    <a:pt x="18" y="40"/>
                  </a:cubicBezTo>
                  <a:cubicBezTo>
                    <a:pt x="18" y="34"/>
                    <a:pt x="24" y="34"/>
                    <a:pt x="24" y="34"/>
                  </a:cubicBezTo>
                  <a:cubicBezTo>
                    <a:pt x="24" y="34"/>
                    <a:pt x="24" y="27"/>
                    <a:pt x="30" y="27"/>
                  </a:cubicBezTo>
                  <a:cubicBezTo>
                    <a:pt x="48" y="7"/>
                    <a:pt x="78" y="0"/>
                    <a:pt x="90" y="27"/>
                  </a:cubicBezTo>
                  <a:cubicBezTo>
                    <a:pt x="96" y="34"/>
                    <a:pt x="96" y="47"/>
                    <a:pt x="90" y="5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6" name="Freeform 219"/>
            <p:cNvSpPr>
              <a:spLocks/>
            </p:cNvSpPr>
            <p:nvPr/>
          </p:nvSpPr>
          <p:spPr bwMode="auto">
            <a:xfrm>
              <a:off x="6118225" y="5765801"/>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2147483647 w 80"/>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64"/>
                <a:gd name="T29" fmla="*/ 80 w 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64">
                  <a:moveTo>
                    <a:pt x="75" y="45"/>
                  </a:moveTo>
                  <a:cubicBezTo>
                    <a:pt x="75" y="39"/>
                    <a:pt x="80" y="26"/>
                    <a:pt x="75" y="20"/>
                  </a:cubicBezTo>
                  <a:cubicBezTo>
                    <a:pt x="63" y="0"/>
                    <a:pt x="40" y="7"/>
                    <a:pt x="23" y="20"/>
                  </a:cubicBezTo>
                  <a:cubicBezTo>
                    <a:pt x="23" y="26"/>
                    <a:pt x="18" y="26"/>
                    <a:pt x="18" y="26"/>
                  </a:cubicBezTo>
                  <a:cubicBezTo>
                    <a:pt x="18" y="32"/>
                    <a:pt x="18" y="32"/>
                    <a:pt x="18" y="32"/>
                  </a:cubicBezTo>
                  <a:cubicBezTo>
                    <a:pt x="12" y="39"/>
                    <a:pt x="12" y="39"/>
                    <a:pt x="6" y="45"/>
                  </a:cubicBezTo>
                  <a:cubicBezTo>
                    <a:pt x="0" y="45"/>
                    <a:pt x="0" y="58"/>
                    <a:pt x="6" y="58"/>
                  </a:cubicBezTo>
                  <a:cubicBezTo>
                    <a:pt x="6" y="58"/>
                    <a:pt x="6" y="58"/>
                    <a:pt x="6" y="58"/>
                  </a:cubicBezTo>
                  <a:cubicBezTo>
                    <a:pt x="29" y="64"/>
                    <a:pt x="58" y="64"/>
                    <a:pt x="75"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7" name="Freeform 220"/>
            <p:cNvSpPr>
              <a:spLocks/>
            </p:cNvSpPr>
            <p:nvPr/>
          </p:nvSpPr>
          <p:spPr bwMode="auto">
            <a:xfrm>
              <a:off x="6578600" y="568325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6" y="54"/>
                  </a:moveTo>
                  <a:cubicBezTo>
                    <a:pt x="0" y="43"/>
                    <a:pt x="6" y="32"/>
                    <a:pt x="12" y="27"/>
                  </a:cubicBezTo>
                  <a:cubicBezTo>
                    <a:pt x="34" y="0"/>
                    <a:pt x="73" y="6"/>
                    <a:pt x="107" y="22"/>
                  </a:cubicBezTo>
                  <a:cubicBezTo>
                    <a:pt x="112" y="22"/>
                    <a:pt x="112" y="38"/>
                    <a:pt x="107" y="43"/>
                  </a:cubicBezTo>
                  <a:cubicBezTo>
                    <a:pt x="96" y="48"/>
                    <a:pt x="90" y="54"/>
                    <a:pt x="84" y="59"/>
                  </a:cubicBezTo>
                  <a:cubicBezTo>
                    <a:pt x="62" y="80"/>
                    <a:pt x="17" y="80"/>
                    <a:pt x="6" y="54"/>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8" name="Freeform 221"/>
            <p:cNvSpPr>
              <a:spLocks/>
            </p:cNvSpPr>
            <p:nvPr/>
          </p:nvSpPr>
          <p:spPr bwMode="auto">
            <a:xfrm>
              <a:off x="6588125" y="568325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11" y="25"/>
                  </a:moveTo>
                  <a:cubicBezTo>
                    <a:pt x="32" y="0"/>
                    <a:pt x="64" y="7"/>
                    <a:pt x="91" y="19"/>
                  </a:cubicBezTo>
                  <a:cubicBezTo>
                    <a:pt x="91" y="19"/>
                    <a:pt x="91" y="19"/>
                    <a:pt x="91" y="19"/>
                  </a:cubicBezTo>
                  <a:cubicBezTo>
                    <a:pt x="96" y="25"/>
                    <a:pt x="96" y="37"/>
                    <a:pt x="91" y="44"/>
                  </a:cubicBezTo>
                  <a:cubicBezTo>
                    <a:pt x="86" y="44"/>
                    <a:pt x="80" y="50"/>
                    <a:pt x="80" y="56"/>
                  </a:cubicBezTo>
                  <a:cubicBezTo>
                    <a:pt x="75" y="56"/>
                    <a:pt x="75" y="56"/>
                    <a:pt x="75" y="56"/>
                  </a:cubicBezTo>
                  <a:cubicBezTo>
                    <a:pt x="75" y="62"/>
                    <a:pt x="70" y="62"/>
                    <a:pt x="64" y="68"/>
                  </a:cubicBezTo>
                  <a:cubicBezTo>
                    <a:pt x="48" y="80"/>
                    <a:pt x="16" y="80"/>
                    <a:pt x="6" y="50"/>
                  </a:cubicBezTo>
                  <a:cubicBezTo>
                    <a:pt x="0" y="44"/>
                    <a:pt x="6" y="31"/>
                    <a:pt x="11" y="25"/>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9" name="Freeform 222"/>
            <p:cNvSpPr>
              <a:spLocks/>
            </p:cNvSpPr>
            <p:nvPr/>
          </p:nvSpPr>
          <p:spPr bwMode="auto">
            <a:xfrm>
              <a:off x="6588125" y="568325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12" y="24"/>
                  </a:moveTo>
                  <a:cubicBezTo>
                    <a:pt x="29" y="0"/>
                    <a:pt x="63" y="0"/>
                    <a:pt x="85" y="12"/>
                  </a:cubicBezTo>
                  <a:cubicBezTo>
                    <a:pt x="85" y="12"/>
                    <a:pt x="91" y="18"/>
                    <a:pt x="91" y="18"/>
                  </a:cubicBezTo>
                  <a:cubicBezTo>
                    <a:pt x="96" y="18"/>
                    <a:pt x="91" y="30"/>
                    <a:pt x="85" y="35"/>
                  </a:cubicBezTo>
                  <a:cubicBezTo>
                    <a:pt x="80" y="35"/>
                    <a:pt x="80" y="41"/>
                    <a:pt x="74" y="41"/>
                  </a:cubicBezTo>
                  <a:cubicBezTo>
                    <a:pt x="74" y="41"/>
                    <a:pt x="74" y="47"/>
                    <a:pt x="74" y="47"/>
                  </a:cubicBezTo>
                  <a:cubicBezTo>
                    <a:pt x="68" y="47"/>
                    <a:pt x="68" y="53"/>
                    <a:pt x="63" y="53"/>
                  </a:cubicBezTo>
                  <a:cubicBezTo>
                    <a:pt x="46" y="64"/>
                    <a:pt x="17" y="64"/>
                    <a:pt x="6" y="41"/>
                  </a:cubicBezTo>
                  <a:cubicBezTo>
                    <a:pt x="0" y="35"/>
                    <a:pt x="6" y="24"/>
                    <a:pt x="12" y="2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0" name="Freeform 223"/>
            <p:cNvSpPr>
              <a:spLocks/>
            </p:cNvSpPr>
            <p:nvPr/>
          </p:nvSpPr>
          <p:spPr bwMode="auto">
            <a:xfrm>
              <a:off x="6588125" y="5692776"/>
              <a:ext cx="60325" cy="31750"/>
            </a:xfrm>
            <a:custGeom>
              <a:avLst/>
              <a:gdLst>
                <a:gd name="T0" fmla="*/ 2147483647 w 96"/>
                <a:gd name="T1" fmla="*/ 2147483647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2147483647 h 48"/>
                <a:gd name="T16" fmla="*/ 2147483647 w 96"/>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48"/>
                <a:gd name="T29" fmla="*/ 96 w 9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48">
                  <a:moveTo>
                    <a:pt x="13" y="16"/>
                  </a:moveTo>
                  <a:cubicBezTo>
                    <a:pt x="7" y="22"/>
                    <a:pt x="0" y="27"/>
                    <a:pt x="7" y="32"/>
                  </a:cubicBezTo>
                  <a:cubicBezTo>
                    <a:pt x="13" y="48"/>
                    <a:pt x="45" y="48"/>
                    <a:pt x="64" y="38"/>
                  </a:cubicBezTo>
                  <a:cubicBezTo>
                    <a:pt x="64" y="38"/>
                    <a:pt x="71" y="38"/>
                    <a:pt x="71" y="32"/>
                  </a:cubicBezTo>
                  <a:cubicBezTo>
                    <a:pt x="71" y="32"/>
                    <a:pt x="77" y="32"/>
                    <a:pt x="77" y="32"/>
                  </a:cubicBezTo>
                  <a:cubicBezTo>
                    <a:pt x="77" y="27"/>
                    <a:pt x="84" y="27"/>
                    <a:pt x="84" y="22"/>
                  </a:cubicBezTo>
                  <a:cubicBezTo>
                    <a:pt x="90" y="22"/>
                    <a:pt x="96" y="16"/>
                    <a:pt x="90" y="11"/>
                  </a:cubicBezTo>
                  <a:cubicBezTo>
                    <a:pt x="90" y="11"/>
                    <a:pt x="90" y="11"/>
                    <a:pt x="90" y="11"/>
                  </a:cubicBezTo>
                  <a:cubicBezTo>
                    <a:pt x="64" y="0"/>
                    <a:pt x="32" y="0"/>
                    <a:pt x="13"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1" name="Freeform 224"/>
            <p:cNvSpPr>
              <a:spLocks/>
            </p:cNvSpPr>
            <p:nvPr/>
          </p:nvSpPr>
          <p:spPr bwMode="auto">
            <a:xfrm>
              <a:off x="6227763" y="5651501"/>
              <a:ext cx="269875" cy="185738"/>
            </a:xfrm>
            <a:custGeom>
              <a:avLst/>
              <a:gdLst>
                <a:gd name="T0" fmla="*/ 2147483647 w 432"/>
                <a:gd name="T1" fmla="*/ 2147483647 h 288"/>
                <a:gd name="T2" fmla="*/ 2147483647 w 432"/>
                <a:gd name="T3" fmla="*/ 2147483647 h 288"/>
                <a:gd name="T4" fmla="*/ 2147483647 w 432"/>
                <a:gd name="T5" fmla="*/ 2147483647 h 288"/>
                <a:gd name="T6" fmla="*/ 2147483647 w 432"/>
                <a:gd name="T7" fmla="*/ 2147483647 h 288"/>
                <a:gd name="T8" fmla="*/ 2147483647 w 432"/>
                <a:gd name="T9" fmla="*/ 2147483647 h 288"/>
                <a:gd name="T10" fmla="*/ 2147483647 w 432"/>
                <a:gd name="T11" fmla="*/ 2147483647 h 288"/>
                <a:gd name="T12" fmla="*/ 2147483647 w 432"/>
                <a:gd name="T13" fmla="*/ 2147483647 h 288"/>
                <a:gd name="T14" fmla="*/ 2147483647 w 432"/>
                <a:gd name="T15" fmla="*/ 2147483647 h 288"/>
                <a:gd name="T16" fmla="*/ 2147483647 w 432"/>
                <a:gd name="T17" fmla="*/ 2147483647 h 288"/>
                <a:gd name="T18" fmla="*/ 2147483647 w 432"/>
                <a:gd name="T19" fmla="*/ 2147483647 h 288"/>
                <a:gd name="T20" fmla="*/ 2147483647 w 432"/>
                <a:gd name="T21" fmla="*/ 2147483647 h 288"/>
                <a:gd name="T22" fmla="*/ 2147483647 w 432"/>
                <a:gd name="T23" fmla="*/ 2147483647 h 288"/>
                <a:gd name="T24" fmla="*/ 2147483647 w 432"/>
                <a:gd name="T25" fmla="*/ 2147483647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288"/>
                <a:gd name="T41" fmla="*/ 432 w 43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2" h="288">
                  <a:moveTo>
                    <a:pt x="358" y="57"/>
                  </a:moveTo>
                  <a:cubicBezTo>
                    <a:pt x="358" y="57"/>
                    <a:pt x="237" y="32"/>
                    <a:pt x="98" y="44"/>
                  </a:cubicBezTo>
                  <a:cubicBezTo>
                    <a:pt x="98" y="44"/>
                    <a:pt x="47" y="0"/>
                    <a:pt x="24" y="51"/>
                  </a:cubicBezTo>
                  <a:cubicBezTo>
                    <a:pt x="24" y="51"/>
                    <a:pt x="18" y="69"/>
                    <a:pt x="35" y="88"/>
                  </a:cubicBezTo>
                  <a:cubicBezTo>
                    <a:pt x="35" y="88"/>
                    <a:pt x="0" y="132"/>
                    <a:pt x="41" y="188"/>
                  </a:cubicBezTo>
                  <a:cubicBezTo>
                    <a:pt x="41" y="188"/>
                    <a:pt x="6" y="201"/>
                    <a:pt x="24" y="232"/>
                  </a:cubicBezTo>
                  <a:cubicBezTo>
                    <a:pt x="24" y="232"/>
                    <a:pt x="18" y="257"/>
                    <a:pt x="81" y="245"/>
                  </a:cubicBezTo>
                  <a:cubicBezTo>
                    <a:pt x="81" y="245"/>
                    <a:pt x="168" y="288"/>
                    <a:pt x="352" y="257"/>
                  </a:cubicBezTo>
                  <a:cubicBezTo>
                    <a:pt x="352" y="257"/>
                    <a:pt x="398" y="282"/>
                    <a:pt x="409" y="238"/>
                  </a:cubicBezTo>
                  <a:cubicBezTo>
                    <a:pt x="409" y="238"/>
                    <a:pt x="409" y="201"/>
                    <a:pt x="392" y="195"/>
                  </a:cubicBezTo>
                  <a:cubicBezTo>
                    <a:pt x="392" y="195"/>
                    <a:pt x="421" y="157"/>
                    <a:pt x="398" y="119"/>
                  </a:cubicBezTo>
                  <a:cubicBezTo>
                    <a:pt x="398" y="119"/>
                    <a:pt x="432" y="69"/>
                    <a:pt x="398" y="51"/>
                  </a:cubicBezTo>
                  <a:cubicBezTo>
                    <a:pt x="398" y="51"/>
                    <a:pt x="375" y="32"/>
                    <a:pt x="358" y="57"/>
                  </a:cubicBezTo>
                </a:path>
              </a:pathLst>
            </a:custGeom>
            <a:solidFill>
              <a:srgbClr val="D985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2" name="Freeform 225"/>
            <p:cNvSpPr>
              <a:spLocks/>
            </p:cNvSpPr>
            <p:nvPr/>
          </p:nvSpPr>
          <p:spPr bwMode="auto">
            <a:xfrm>
              <a:off x="6249988" y="5795963"/>
              <a:ext cx="246063" cy="28575"/>
            </a:xfrm>
            <a:custGeom>
              <a:avLst/>
              <a:gdLst>
                <a:gd name="T0" fmla="*/ 2147483647 w 396"/>
                <a:gd name="T1" fmla="*/ 2147483647 h 43"/>
                <a:gd name="T2" fmla="*/ 2147483647 w 396"/>
                <a:gd name="T3" fmla="*/ 2147483647 h 43"/>
                <a:gd name="T4" fmla="*/ 2147483647 w 396"/>
                <a:gd name="T5" fmla="*/ 2147483647 h 43"/>
                <a:gd name="T6" fmla="*/ 2147483647 w 396"/>
                <a:gd name="T7" fmla="*/ 2147483647 h 43"/>
                <a:gd name="T8" fmla="*/ 2147483647 w 396"/>
                <a:gd name="T9" fmla="*/ 2147483647 h 43"/>
                <a:gd name="T10" fmla="*/ 2147483647 w 396"/>
                <a:gd name="T11" fmla="*/ 2147483647 h 43"/>
                <a:gd name="T12" fmla="*/ 2147483647 w 396"/>
                <a:gd name="T13" fmla="*/ 2147483647 h 43"/>
                <a:gd name="T14" fmla="*/ 2147483647 w 396"/>
                <a:gd name="T15" fmla="*/ 2147483647 h 43"/>
                <a:gd name="T16" fmla="*/ 2147483647 w 396"/>
                <a:gd name="T17" fmla="*/ 2147483647 h 43"/>
                <a:gd name="T18" fmla="*/ 2147483647 w 396"/>
                <a:gd name="T19" fmla="*/ 2147483647 h 43"/>
                <a:gd name="T20" fmla="*/ 2147483647 w 396"/>
                <a:gd name="T21" fmla="*/ 2147483647 h 43"/>
                <a:gd name="T22" fmla="*/ 2147483647 w 396"/>
                <a:gd name="T23" fmla="*/ 2147483647 h 43"/>
                <a:gd name="T24" fmla="*/ 2147483647 w 396"/>
                <a:gd name="T25" fmla="*/ 2147483647 h 43"/>
                <a:gd name="T26" fmla="*/ 2147483647 w 396"/>
                <a:gd name="T27" fmla="*/ 2147483647 h 43"/>
                <a:gd name="T28" fmla="*/ 2147483647 w 396"/>
                <a:gd name="T29" fmla="*/ 2147483647 h 43"/>
                <a:gd name="T30" fmla="*/ 2147483647 w 396"/>
                <a:gd name="T31" fmla="*/ 2147483647 h 43"/>
                <a:gd name="T32" fmla="*/ 2147483647 w 396"/>
                <a:gd name="T33" fmla="*/ 2147483647 h 43"/>
                <a:gd name="T34" fmla="*/ 2147483647 w 396"/>
                <a:gd name="T35" fmla="*/ 2147483647 h 43"/>
                <a:gd name="T36" fmla="*/ 2147483647 w 396"/>
                <a:gd name="T37" fmla="*/ 2147483647 h 43"/>
                <a:gd name="T38" fmla="*/ 2147483647 w 396"/>
                <a:gd name="T39" fmla="*/ 2147483647 h 43"/>
                <a:gd name="T40" fmla="*/ 2147483647 w 396"/>
                <a:gd name="T41" fmla="*/ 2147483647 h 43"/>
                <a:gd name="T42" fmla="*/ 2147483647 w 396"/>
                <a:gd name="T43" fmla="*/ 2147483647 h 43"/>
                <a:gd name="T44" fmla="*/ 2147483647 w 396"/>
                <a:gd name="T45" fmla="*/ 2147483647 h 43"/>
                <a:gd name="T46" fmla="*/ 2147483647 w 396"/>
                <a:gd name="T47" fmla="*/ 2147483647 h 43"/>
                <a:gd name="T48" fmla="*/ 2147483647 w 396"/>
                <a:gd name="T49" fmla="*/ 2147483647 h 43"/>
                <a:gd name="T50" fmla="*/ 2147483647 w 396"/>
                <a:gd name="T51" fmla="*/ 2147483647 h 43"/>
                <a:gd name="T52" fmla="*/ 2147483647 w 396"/>
                <a:gd name="T53" fmla="*/ 2147483647 h 43"/>
                <a:gd name="T54" fmla="*/ 0 w 396"/>
                <a:gd name="T55" fmla="*/ 2147483647 h 43"/>
                <a:gd name="T56" fmla="*/ 2147483647 w 396"/>
                <a:gd name="T57" fmla="*/ 2147483647 h 43"/>
                <a:gd name="T58" fmla="*/ 2147483647 w 396"/>
                <a:gd name="T59" fmla="*/ 2147483647 h 43"/>
                <a:gd name="T60" fmla="*/ 2147483647 w 396"/>
                <a:gd name="T61" fmla="*/ 2147483647 h 43"/>
                <a:gd name="T62" fmla="*/ 2147483647 w 396"/>
                <a:gd name="T63" fmla="*/ 2147483647 h 43"/>
                <a:gd name="T64" fmla="*/ 2147483647 w 396"/>
                <a:gd name="T65" fmla="*/ 2147483647 h 43"/>
                <a:gd name="T66" fmla="*/ 2147483647 w 396"/>
                <a:gd name="T67" fmla="*/ 2147483647 h 43"/>
                <a:gd name="T68" fmla="*/ 2147483647 w 396"/>
                <a:gd name="T69" fmla="*/ 2147483647 h 43"/>
                <a:gd name="T70" fmla="*/ 2147483647 w 396"/>
                <a:gd name="T71" fmla="*/ 2147483647 h 43"/>
                <a:gd name="T72" fmla="*/ 2147483647 w 396"/>
                <a:gd name="T73" fmla="*/ 2147483647 h 43"/>
                <a:gd name="T74" fmla="*/ 2147483647 w 396"/>
                <a:gd name="T75" fmla="*/ 2147483647 h 43"/>
                <a:gd name="T76" fmla="*/ 2147483647 w 396"/>
                <a:gd name="T77" fmla="*/ 2147483647 h 43"/>
                <a:gd name="T78" fmla="*/ 2147483647 w 396"/>
                <a:gd name="T79" fmla="*/ 2147483647 h 43"/>
                <a:gd name="T80" fmla="*/ 2147483647 w 396"/>
                <a:gd name="T81" fmla="*/ 2147483647 h 43"/>
                <a:gd name="T82" fmla="*/ 2147483647 w 396"/>
                <a:gd name="T83" fmla="*/ 2147483647 h 43"/>
                <a:gd name="T84" fmla="*/ 2147483647 w 396"/>
                <a:gd name="T85" fmla="*/ 2147483647 h 43"/>
                <a:gd name="T86" fmla="*/ 2147483647 w 396"/>
                <a:gd name="T87" fmla="*/ 2147483647 h 43"/>
                <a:gd name="T88" fmla="*/ 2147483647 w 396"/>
                <a:gd name="T89" fmla="*/ 2147483647 h 43"/>
                <a:gd name="T90" fmla="*/ 2147483647 w 396"/>
                <a:gd name="T91" fmla="*/ 2147483647 h 43"/>
                <a:gd name="T92" fmla="*/ 2147483647 w 396"/>
                <a:gd name="T93" fmla="*/ 2147483647 h 43"/>
                <a:gd name="T94" fmla="*/ 2147483647 w 396"/>
                <a:gd name="T95" fmla="*/ 2147483647 h 43"/>
                <a:gd name="T96" fmla="*/ 2147483647 w 396"/>
                <a:gd name="T97" fmla="*/ 2147483647 h 43"/>
                <a:gd name="T98" fmla="*/ 2147483647 w 396"/>
                <a:gd name="T99" fmla="*/ 2147483647 h 43"/>
                <a:gd name="T100" fmla="*/ 2147483647 w 396"/>
                <a:gd name="T101" fmla="*/ 2147483647 h 43"/>
                <a:gd name="T102" fmla="*/ 2147483647 w 396"/>
                <a:gd name="T103" fmla="*/ 2147483647 h 43"/>
                <a:gd name="T104" fmla="*/ 2147483647 w 396"/>
                <a:gd name="T105" fmla="*/ 2147483647 h 43"/>
                <a:gd name="T106" fmla="*/ 2147483647 w 396"/>
                <a:gd name="T107" fmla="*/ 2147483647 h 43"/>
                <a:gd name="T108" fmla="*/ 2147483647 w 396"/>
                <a:gd name="T109" fmla="*/ 2147483647 h 43"/>
                <a:gd name="T110" fmla="*/ 2147483647 w 396"/>
                <a:gd name="T111" fmla="*/ 2147483647 h 43"/>
                <a:gd name="T112" fmla="*/ 2147483647 w 396"/>
                <a:gd name="T113" fmla="*/ 2147483647 h 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
                <a:gd name="T172" fmla="*/ 0 h 43"/>
                <a:gd name="T173" fmla="*/ 396 w 396"/>
                <a:gd name="T174" fmla="*/ 43 h 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 h="43">
                  <a:moveTo>
                    <a:pt x="396" y="27"/>
                  </a:moveTo>
                  <a:lnTo>
                    <a:pt x="384" y="37"/>
                  </a:lnTo>
                  <a:cubicBezTo>
                    <a:pt x="383" y="37"/>
                    <a:pt x="382" y="38"/>
                    <a:pt x="381" y="38"/>
                  </a:cubicBezTo>
                  <a:lnTo>
                    <a:pt x="370" y="42"/>
                  </a:lnTo>
                  <a:cubicBezTo>
                    <a:pt x="369" y="42"/>
                    <a:pt x="368" y="43"/>
                    <a:pt x="366" y="42"/>
                  </a:cubicBezTo>
                  <a:lnTo>
                    <a:pt x="348" y="39"/>
                  </a:lnTo>
                  <a:cubicBezTo>
                    <a:pt x="347" y="39"/>
                    <a:pt x="345" y="38"/>
                    <a:pt x="344" y="37"/>
                  </a:cubicBezTo>
                  <a:lnTo>
                    <a:pt x="332" y="26"/>
                  </a:lnTo>
                  <a:cubicBezTo>
                    <a:pt x="332" y="26"/>
                    <a:pt x="331" y="25"/>
                    <a:pt x="331" y="25"/>
                  </a:cubicBezTo>
                  <a:lnTo>
                    <a:pt x="327" y="19"/>
                  </a:lnTo>
                  <a:lnTo>
                    <a:pt x="334" y="22"/>
                  </a:lnTo>
                  <a:lnTo>
                    <a:pt x="227" y="31"/>
                  </a:lnTo>
                  <a:lnTo>
                    <a:pt x="180" y="31"/>
                  </a:lnTo>
                  <a:lnTo>
                    <a:pt x="140" y="28"/>
                  </a:lnTo>
                  <a:lnTo>
                    <a:pt x="107" y="24"/>
                  </a:lnTo>
                  <a:lnTo>
                    <a:pt x="83" y="20"/>
                  </a:lnTo>
                  <a:lnTo>
                    <a:pt x="68" y="17"/>
                  </a:lnTo>
                  <a:lnTo>
                    <a:pt x="63" y="16"/>
                  </a:lnTo>
                  <a:lnTo>
                    <a:pt x="69" y="15"/>
                  </a:lnTo>
                  <a:lnTo>
                    <a:pt x="56" y="25"/>
                  </a:lnTo>
                  <a:cubicBezTo>
                    <a:pt x="56" y="25"/>
                    <a:pt x="55" y="26"/>
                    <a:pt x="55" y="26"/>
                  </a:cubicBezTo>
                  <a:lnTo>
                    <a:pt x="44" y="31"/>
                  </a:lnTo>
                  <a:cubicBezTo>
                    <a:pt x="43" y="31"/>
                    <a:pt x="41" y="32"/>
                    <a:pt x="40" y="31"/>
                  </a:cubicBezTo>
                  <a:lnTo>
                    <a:pt x="22" y="30"/>
                  </a:lnTo>
                  <a:cubicBezTo>
                    <a:pt x="20" y="30"/>
                    <a:pt x="19" y="30"/>
                    <a:pt x="18" y="29"/>
                  </a:cubicBezTo>
                  <a:lnTo>
                    <a:pt x="6" y="20"/>
                  </a:lnTo>
                  <a:cubicBezTo>
                    <a:pt x="5" y="19"/>
                    <a:pt x="5" y="19"/>
                    <a:pt x="4" y="18"/>
                  </a:cubicBezTo>
                  <a:lnTo>
                    <a:pt x="0" y="13"/>
                  </a:lnTo>
                  <a:lnTo>
                    <a:pt x="13" y="3"/>
                  </a:lnTo>
                  <a:lnTo>
                    <a:pt x="17" y="8"/>
                  </a:lnTo>
                  <a:lnTo>
                    <a:pt x="15" y="7"/>
                  </a:lnTo>
                  <a:lnTo>
                    <a:pt x="27" y="16"/>
                  </a:lnTo>
                  <a:lnTo>
                    <a:pt x="23" y="14"/>
                  </a:lnTo>
                  <a:lnTo>
                    <a:pt x="41" y="15"/>
                  </a:lnTo>
                  <a:lnTo>
                    <a:pt x="37" y="16"/>
                  </a:lnTo>
                  <a:lnTo>
                    <a:pt x="48" y="11"/>
                  </a:lnTo>
                  <a:lnTo>
                    <a:pt x="47" y="12"/>
                  </a:lnTo>
                  <a:lnTo>
                    <a:pt x="60" y="2"/>
                  </a:lnTo>
                  <a:cubicBezTo>
                    <a:pt x="61" y="1"/>
                    <a:pt x="64" y="0"/>
                    <a:pt x="66" y="1"/>
                  </a:cubicBezTo>
                  <a:lnTo>
                    <a:pt x="71" y="2"/>
                  </a:lnTo>
                  <a:lnTo>
                    <a:pt x="86" y="5"/>
                  </a:lnTo>
                  <a:lnTo>
                    <a:pt x="109" y="9"/>
                  </a:lnTo>
                  <a:lnTo>
                    <a:pt x="141" y="12"/>
                  </a:lnTo>
                  <a:lnTo>
                    <a:pt x="180" y="15"/>
                  </a:lnTo>
                  <a:lnTo>
                    <a:pt x="226" y="15"/>
                  </a:lnTo>
                  <a:lnTo>
                    <a:pt x="333" y="6"/>
                  </a:lnTo>
                  <a:cubicBezTo>
                    <a:pt x="336" y="6"/>
                    <a:pt x="339" y="8"/>
                    <a:pt x="340" y="10"/>
                  </a:cubicBezTo>
                  <a:lnTo>
                    <a:pt x="344" y="16"/>
                  </a:lnTo>
                  <a:lnTo>
                    <a:pt x="343" y="15"/>
                  </a:lnTo>
                  <a:lnTo>
                    <a:pt x="355" y="26"/>
                  </a:lnTo>
                  <a:lnTo>
                    <a:pt x="351" y="24"/>
                  </a:lnTo>
                  <a:lnTo>
                    <a:pt x="369" y="27"/>
                  </a:lnTo>
                  <a:lnTo>
                    <a:pt x="365" y="27"/>
                  </a:lnTo>
                  <a:lnTo>
                    <a:pt x="376" y="23"/>
                  </a:lnTo>
                  <a:lnTo>
                    <a:pt x="373" y="24"/>
                  </a:lnTo>
                  <a:lnTo>
                    <a:pt x="385" y="14"/>
                  </a:lnTo>
                  <a:lnTo>
                    <a:pt x="396" y="27"/>
                  </a:lnTo>
                  <a:close/>
                </a:path>
              </a:pathLst>
            </a:custGeom>
            <a:solidFill>
              <a:srgbClr val="C77E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3" name="Freeform 226"/>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4"/>
                  </a:lnTo>
                  <a:lnTo>
                    <a:pt x="225" y="37"/>
                  </a:lnTo>
                  <a:lnTo>
                    <a:pt x="179" y="36"/>
                  </a:lnTo>
                  <a:lnTo>
                    <a:pt x="140" y="33"/>
                  </a:lnTo>
                  <a:lnTo>
                    <a:pt x="107" y="29"/>
                  </a:lnTo>
                  <a:lnTo>
                    <a:pt x="84" y="24"/>
                  </a:lnTo>
                  <a:lnTo>
                    <a:pt x="68" y="20"/>
                  </a:lnTo>
                  <a:lnTo>
                    <a:pt x="64" y="19"/>
                  </a:lnTo>
                  <a:lnTo>
                    <a:pt x="70" y="18"/>
                  </a:lnTo>
                  <a:lnTo>
                    <a:pt x="56" y="28"/>
                  </a:lnTo>
                  <a:cubicBezTo>
                    <a:pt x="55" y="28"/>
                    <a:pt x="55" y="29"/>
                    <a:pt x="54" y="29"/>
                  </a:cubicBezTo>
                  <a:lnTo>
                    <a:pt x="42" y="33"/>
                  </a:lnTo>
                  <a:cubicBezTo>
                    <a:pt x="40" y="34"/>
                    <a:pt x="39" y="34"/>
                    <a:pt x="37" y="33"/>
                  </a:cubicBezTo>
                  <a:lnTo>
                    <a:pt x="19" y="28"/>
                  </a:lnTo>
                  <a:cubicBezTo>
                    <a:pt x="18" y="28"/>
                    <a:pt x="17" y="27"/>
                    <a:pt x="16" y="26"/>
                  </a:cubicBezTo>
                  <a:lnTo>
                    <a:pt x="5" y="15"/>
                  </a:lnTo>
                  <a:cubicBezTo>
                    <a:pt x="4" y="15"/>
                    <a:pt x="4" y="14"/>
                    <a:pt x="3" y="13"/>
                  </a:cubicBezTo>
                  <a:lnTo>
                    <a:pt x="0" y="7"/>
                  </a:lnTo>
                  <a:lnTo>
                    <a:pt x="15" y="0"/>
                  </a:lnTo>
                  <a:lnTo>
                    <a:pt x="18" y="6"/>
                  </a:lnTo>
                  <a:lnTo>
                    <a:pt x="16" y="4"/>
                  </a:lnTo>
                  <a:lnTo>
                    <a:pt x="27" y="15"/>
                  </a:lnTo>
                  <a:lnTo>
                    <a:pt x="24" y="13"/>
                  </a:lnTo>
                  <a:lnTo>
                    <a:pt x="42" y="18"/>
                  </a:lnTo>
                  <a:lnTo>
                    <a:pt x="37" y="18"/>
                  </a:lnTo>
                  <a:lnTo>
                    <a:pt x="49" y="14"/>
                  </a:lnTo>
                  <a:lnTo>
                    <a:pt x="47" y="15"/>
                  </a:lnTo>
                  <a:lnTo>
                    <a:pt x="61" y="5"/>
                  </a:lnTo>
                  <a:cubicBezTo>
                    <a:pt x="63" y="4"/>
                    <a:pt x="65" y="3"/>
                    <a:pt x="67" y="4"/>
                  </a:cubicBezTo>
                  <a:lnTo>
                    <a:pt x="73" y="5"/>
                  </a:lnTo>
                  <a:lnTo>
                    <a:pt x="87" y="9"/>
                  </a:lnTo>
                  <a:lnTo>
                    <a:pt x="109" y="14"/>
                  </a:lnTo>
                  <a:lnTo>
                    <a:pt x="141" y="17"/>
                  </a:lnTo>
                  <a:lnTo>
                    <a:pt x="180" y="20"/>
                  </a:lnTo>
                  <a:lnTo>
                    <a:pt x="224" y="21"/>
                  </a:lnTo>
                  <a:lnTo>
                    <a:pt x="276" y="19"/>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B7782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4" name="Freeform 227"/>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8"/>
                  </a:lnTo>
                  <a:lnTo>
                    <a:pt x="225" y="43"/>
                  </a:lnTo>
                  <a:lnTo>
                    <a:pt x="179" y="42"/>
                  </a:lnTo>
                  <a:lnTo>
                    <a:pt x="140" y="38"/>
                  </a:lnTo>
                  <a:lnTo>
                    <a:pt x="107" y="32"/>
                  </a:lnTo>
                  <a:lnTo>
                    <a:pt x="83" y="26"/>
                  </a:lnTo>
                  <a:lnTo>
                    <a:pt x="68" y="21"/>
                  </a:lnTo>
                  <a:lnTo>
                    <a:pt x="62" y="19"/>
                  </a:lnTo>
                  <a:lnTo>
                    <a:pt x="70" y="18"/>
                  </a:lnTo>
                  <a:lnTo>
                    <a:pt x="54" y="28"/>
                  </a:lnTo>
                  <a:cubicBezTo>
                    <a:pt x="53" y="29"/>
                    <a:pt x="53" y="29"/>
                    <a:pt x="52" y="29"/>
                  </a:cubicBezTo>
                  <a:lnTo>
                    <a:pt x="40" y="33"/>
                  </a:lnTo>
                  <a:cubicBezTo>
                    <a:pt x="38" y="34"/>
                    <a:pt x="37" y="34"/>
                    <a:pt x="35" y="33"/>
                  </a:cubicBezTo>
                  <a:lnTo>
                    <a:pt x="17" y="28"/>
                  </a:lnTo>
                  <a:cubicBezTo>
                    <a:pt x="16" y="28"/>
                    <a:pt x="14" y="27"/>
                    <a:pt x="13" y="26"/>
                  </a:cubicBezTo>
                  <a:lnTo>
                    <a:pt x="4" y="15"/>
                  </a:lnTo>
                  <a:cubicBezTo>
                    <a:pt x="4" y="14"/>
                    <a:pt x="4" y="14"/>
                    <a:pt x="3" y="13"/>
                  </a:cubicBezTo>
                  <a:lnTo>
                    <a:pt x="0" y="7"/>
                  </a:lnTo>
                  <a:lnTo>
                    <a:pt x="15" y="0"/>
                  </a:lnTo>
                  <a:lnTo>
                    <a:pt x="18" y="6"/>
                  </a:lnTo>
                  <a:lnTo>
                    <a:pt x="17" y="4"/>
                  </a:lnTo>
                  <a:lnTo>
                    <a:pt x="26" y="15"/>
                  </a:lnTo>
                  <a:lnTo>
                    <a:pt x="22" y="13"/>
                  </a:lnTo>
                  <a:lnTo>
                    <a:pt x="40" y="18"/>
                  </a:lnTo>
                  <a:lnTo>
                    <a:pt x="35" y="18"/>
                  </a:lnTo>
                  <a:lnTo>
                    <a:pt x="47" y="14"/>
                  </a:lnTo>
                  <a:lnTo>
                    <a:pt x="45" y="15"/>
                  </a:lnTo>
                  <a:lnTo>
                    <a:pt x="61" y="5"/>
                  </a:lnTo>
                  <a:cubicBezTo>
                    <a:pt x="63" y="3"/>
                    <a:pt x="66" y="3"/>
                    <a:pt x="68" y="4"/>
                  </a:cubicBezTo>
                  <a:lnTo>
                    <a:pt x="73" y="6"/>
                  </a:lnTo>
                  <a:lnTo>
                    <a:pt x="87" y="11"/>
                  </a:lnTo>
                  <a:lnTo>
                    <a:pt x="110" y="17"/>
                  </a:lnTo>
                  <a:lnTo>
                    <a:pt x="141" y="22"/>
                  </a:lnTo>
                  <a:lnTo>
                    <a:pt x="180" y="26"/>
                  </a:lnTo>
                  <a:lnTo>
                    <a:pt x="224" y="27"/>
                  </a:lnTo>
                  <a:lnTo>
                    <a:pt x="276" y="23"/>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A7722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5" name="Freeform 228"/>
            <p:cNvSpPr>
              <a:spLocks/>
            </p:cNvSpPr>
            <p:nvPr/>
          </p:nvSpPr>
          <p:spPr bwMode="auto">
            <a:xfrm>
              <a:off x="6248400" y="5799138"/>
              <a:ext cx="249238" cy="33338"/>
            </a:xfrm>
            <a:custGeom>
              <a:avLst/>
              <a:gdLst>
                <a:gd name="T0" fmla="*/ 2147483647 w 398"/>
                <a:gd name="T1" fmla="*/ 2147483647 h 50"/>
                <a:gd name="T2" fmla="*/ 2147483647 w 398"/>
                <a:gd name="T3" fmla="*/ 2147483647 h 50"/>
                <a:gd name="T4" fmla="*/ 2147483647 w 398"/>
                <a:gd name="T5" fmla="*/ 2147483647 h 50"/>
                <a:gd name="T6" fmla="*/ 2147483647 w 398"/>
                <a:gd name="T7" fmla="*/ 2147483647 h 50"/>
                <a:gd name="T8" fmla="*/ 2147483647 w 398"/>
                <a:gd name="T9" fmla="*/ 2147483647 h 50"/>
                <a:gd name="T10" fmla="*/ 2147483647 w 398"/>
                <a:gd name="T11" fmla="*/ 2147483647 h 50"/>
                <a:gd name="T12" fmla="*/ 2147483647 w 398"/>
                <a:gd name="T13" fmla="*/ 2147483647 h 50"/>
                <a:gd name="T14" fmla="*/ 2147483647 w 398"/>
                <a:gd name="T15" fmla="*/ 2147483647 h 50"/>
                <a:gd name="T16" fmla="*/ 2147483647 w 398"/>
                <a:gd name="T17" fmla="*/ 2147483647 h 50"/>
                <a:gd name="T18" fmla="*/ 2147483647 w 398"/>
                <a:gd name="T19" fmla="*/ 2147483647 h 50"/>
                <a:gd name="T20" fmla="*/ 2147483647 w 398"/>
                <a:gd name="T21" fmla="*/ 2147483647 h 50"/>
                <a:gd name="T22" fmla="*/ 2147483647 w 398"/>
                <a:gd name="T23" fmla="*/ 2147483647 h 50"/>
                <a:gd name="T24" fmla="*/ 2147483647 w 398"/>
                <a:gd name="T25" fmla="*/ 2147483647 h 50"/>
                <a:gd name="T26" fmla="*/ 2147483647 w 398"/>
                <a:gd name="T27" fmla="*/ 2147483647 h 50"/>
                <a:gd name="T28" fmla="*/ 2147483647 w 398"/>
                <a:gd name="T29" fmla="*/ 2147483647 h 50"/>
                <a:gd name="T30" fmla="*/ 2147483647 w 398"/>
                <a:gd name="T31" fmla="*/ 2147483647 h 50"/>
                <a:gd name="T32" fmla="*/ 2147483647 w 398"/>
                <a:gd name="T33" fmla="*/ 2147483647 h 50"/>
                <a:gd name="T34" fmla="*/ 2147483647 w 398"/>
                <a:gd name="T35" fmla="*/ 2147483647 h 50"/>
                <a:gd name="T36" fmla="*/ 2147483647 w 398"/>
                <a:gd name="T37" fmla="*/ 2147483647 h 50"/>
                <a:gd name="T38" fmla="*/ 2147483647 w 398"/>
                <a:gd name="T39" fmla="*/ 2147483647 h 50"/>
                <a:gd name="T40" fmla="*/ 2147483647 w 398"/>
                <a:gd name="T41" fmla="*/ 2147483647 h 50"/>
                <a:gd name="T42" fmla="*/ 2147483647 w 398"/>
                <a:gd name="T43" fmla="*/ 2147483647 h 50"/>
                <a:gd name="T44" fmla="*/ 2147483647 w 398"/>
                <a:gd name="T45" fmla="*/ 2147483647 h 50"/>
                <a:gd name="T46" fmla="*/ 2147483647 w 398"/>
                <a:gd name="T47" fmla="*/ 2147483647 h 50"/>
                <a:gd name="T48" fmla="*/ 2147483647 w 398"/>
                <a:gd name="T49" fmla="*/ 2147483647 h 50"/>
                <a:gd name="T50" fmla="*/ 2147483647 w 398"/>
                <a:gd name="T51" fmla="*/ 2147483647 h 50"/>
                <a:gd name="T52" fmla="*/ 2147483647 w 398"/>
                <a:gd name="T53" fmla="*/ 2147483647 h 50"/>
                <a:gd name="T54" fmla="*/ 2147483647 w 398"/>
                <a:gd name="T55" fmla="*/ 2147483647 h 50"/>
                <a:gd name="T56" fmla="*/ 0 w 398"/>
                <a:gd name="T57" fmla="*/ 2147483647 h 50"/>
                <a:gd name="T58" fmla="*/ 2147483647 w 398"/>
                <a:gd name="T59" fmla="*/ 0 h 50"/>
                <a:gd name="T60" fmla="*/ 2147483647 w 398"/>
                <a:gd name="T61" fmla="*/ 2147483647 h 50"/>
                <a:gd name="T62" fmla="*/ 2147483647 w 398"/>
                <a:gd name="T63" fmla="*/ 2147483647 h 50"/>
                <a:gd name="T64" fmla="*/ 2147483647 w 398"/>
                <a:gd name="T65" fmla="*/ 2147483647 h 50"/>
                <a:gd name="T66" fmla="*/ 2147483647 w 398"/>
                <a:gd name="T67" fmla="*/ 2147483647 h 50"/>
                <a:gd name="T68" fmla="*/ 2147483647 w 398"/>
                <a:gd name="T69" fmla="*/ 2147483647 h 50"/>
                <a:gd name="T70" fmla="*/ 2147483647 w 398"/>
                <a:gd name="T71" fmla="*/ 2147483647 h 50"/>
                <a:gd name="T72" fmla="*/ 2147483647 w 398"/>
                <a:gd name="T73" fmla="*/ 2147483647 h 50"/>
                <a:gd name="T74" fmla="*/ 2147483647 w 398"/>
                <a:gd name="T75" fmla="*/ 2147483647 h 50"/>
                <a:gd name="T76" fmla="*/ 2147483647 w 398"/>
                <a:gd name="T77" fmla="*/ 2147483647 h 50"/>
                <a:gd name="T78" fmla="*/ 2147483647 w 398"/>
                <a:gd name="T79" fmla="*/ 2147483647 h 50"/>
                <a:gd name="T80" fmla="*/ 2147483647 w 398"/>
                <a:gd name="T81" fmla="*/ 2147483647 h 50"/>
                <a:gd name="T82" fmla="*/ 2147483647 w 398"/>
                <a:gd name="T83" fmla="*/ 2147483647 h 50"/>
                <a:gd name="T84" fmla="*/ 2147483647 w 398"/>
                <a:gd name="T85" fmla="*/ 2147483647 h 50"/>
                <a:gd name="T86" fmla="*/ 2147483647 w 398"/>
                <a:gd name="T87" fmla="*/ 2147483647 h 50"/>
                <a:gd name="T88" fmla="*/ 2147483647 w 398"/>
                <a:gd name="T89" fmla="*/ 2147483647 h 50"/>
                <a:gd name="T90" fmla="*/ 2147483647 w 398"/>
                <a:gd name="T91" fmla="*/ 2147483647 h 50"/>
                <a:gd name="T92" fmla="*/ 2147483647 w 398"/>
                <a:gd name="T93" fmla="*/ 2147483647 h 50"/>
                <a:gd name="T94" fmla="*/ 2147483647 w 398"/>
                <a:gd name="T95" fmla="*/ 2147483647 h 50"/>
                <a:gd name="T96" fmla="*/ 2147483647 w 398"/>
                <a:gd name="T97" fmla="*/ 2147483647 h 50"/>
                <a:gd name="T98" fmla="*/ 2147483647 w 398"/>
                <a:gd name="T99" fmla="*/ 2147483647 h 50"/>
                <a:gd name="T100" fmla="*/ 2147483647 w 398"/>
                <a:gd name="T101" fmla="*/ 2147483647 h 50"/>
                <a:gd name="T102" fmla="*/ 2147483647 w 398"/>
                <a:gd name="T103" fmla="*/ 2147483647 h 50"/>
                <a:gd name="T104" fmla="*/ 2147483647 w 398"/>
                <a:gd name="T105" fmla="*/ 2147483647 h 50"/>
                <a:gd name="T106" fmla="*/ 2147483647 w 398"/>
                <a:gd name="T107" fmla="*/ 2147483647 h 50"/>
                <a:gd name="T108" fmla="*/ 2147483647 w 398"/>
                <a:gd name="T109" fmla="*/ 2147483647 h 50"/>
                <a:gd name="T110" fmla="*/ 2147483647 w 398"/>
                <a:gd name="T111" fmla="*/ 2147483647 h 50"/>
                <a:gd name="T112" fmla="*/ 2147483647 w 398"/>
                <a:gd name="T113" fmla="*/ 2147483647 h 50"/>
                <a:gd name="T114" fmla="*/ 2147483647 w 398"/>
                <a:gd name="T115" fmla="*/ 2147483647 h 50"/>
                <a:gd name="T116" fmla="*/ 2147483647 w 398"/>
                <a:gd name="T117" fmla="*/ 2147483647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50"/>
                <a:gd name="T179" fmla="*/ 398 w 398"/>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50">
                  <a:moveTo>
                    <a:pt x="398" y="23"/>
                  </a:moveTo>
                  <a:lnTo>
                    <a:pt x="389" y="37"/>
                  </a:lnTo>
                  <a:cubicBezTo>
                    <a:pt x="389" y="37"/>
                    <a:pt x="388" y="38"/>
                    <a:pt x="388" y="38"/>
                  </a:cubicBezTo>
                  <a:lnTo>
                    <a:pt x="379" y="46"/>
                  </a:lnTo>
                  <a:cubicBezTo>
                    <a:pt x="377" y="48"/>
                    <a:pt x="375" y="48"/>
                    <a:pt x="373" y="48"/>
                  </a:cubicBezTo>
                  <a:lnTo>
                    <a:pt x="354" y="48"/>
                  </a:lnTo>
                  <a:cubicBezTo>
                    <a:pt x="353" y="48"/>
                    <a:pt x="351" y="48"/>
                    <a:pt x="350" y="47"/>
                  </a:cubicBezTo>
                  <a:lnTo>
                    <a:pt x="336" y="38"/>
                  </a:lnTo>
                  <a:cubicBezTo>
                    <a:pt x="336" y="38"/>
                    <a:pt x="335" y="38"/>
                    <a:pt x="335" y="37"/>
                  </a:cubicBezTo>
                  <a:lnTo>
                    <a:pt x="329" y="31"/>
                  </a:lnTo>
                  <a:lnTo>
                    <a:pt x="336" y="33"/>
                  </a:lnTo>
                  <a:lnTo>
                    <a:pt x="277" y="45"/>
                  </a:lnTo>
                  <a:lnTo>
                    <a:pt x="223" y="50"/>
                  </a:lnTo>
                  <a:lnTo>
                    <a:pt x="176" y="49"/>
                  </a:lnTo>
                  <a:lnTo>
                    <a:pt x="137" y="45"/>
                  </a:lnTo>
                  <a:lnTo>
                    <a:pt x="105" y="39"/>
                  </a:lnTo>
                  <a:lnTo>
                    <a:pt x="82" y="33"/>
                  </a:lnTo>
                  <a:lnTo>
                    <a:pt x="68" y="28"/>
                  </a:lnTo>
                  <a:lnTo>
                    <a:pt x="62" y="26"/>
                  </a:lnTo>
                  <a:lnTo>
                    <a:pt x="69" y="26"/>
                  </a:lnTo>
                  <a:lnTo>
                    <a:pt x="53" y="33"/>
                  </a:lnTo>
                  <a:cubicBezTo>
                    <a:pt x="52" y="33"/>
                    <a:pt x="51" y="33"/>
                    <a:pt x="51" y="33"/>
                  </a:cubicBezTo>
                  <a:lnTo>
                    <a:pt x="39" y="35"/>
                  </a:lnTo>
                  <a:cubicBezTo>
                    <a:pt x="37" y="36"/>
                    <a:pt x="36" y="35"/>
                    <a:pt x="35" y="35"/>
                  </a:cubicBezTo>
                  <a:lnTo>
                    <a:pt x="17" y="29"/>
                  </a:lnTo>
                  <a:cubicBezTo>
                    <a:pt x="15" y="29"/>
                    <a:pt x="14" y="28"/>
                    <a:pt x="13" y="26"/>
                  </a:cubicBezTo>
                  <a:lnTo>
                    <a:pt x="4" y="14"/>
                  </a:lnTo>
                  <a:cubicBezTo>
                    <a:pt x="4" y="14"/>
                    <a:pt x="4" y="13"/>
                    <a:pt x="3" y="13"/>
                  </a:cubicBezTo>
                  <a:lnTo>
                    <a:pt x="0" y="7"/>
                  </a:lnTo>
                  <a:lnTo>
                    <a:pt x="15" y="0"/>
                  </a:lnTo>
                  <a:lnTo>
                    <a:pt x="18" y="6"/>
                  </a:lnTo>
                  <a:lnTo>
                    <a:pt x="17" y="5"/>
                  </a:lnTo>
                  <a:lnTo>
                    <a:pt x="26" y="17"/>
                  </a:lnTo>
                  <a:lnTo>
                    <a:pt x="22" y="14"/>
                  </a:lnTo>
                  <a:lnTo>
                    <a:pt x="40" y="20"/>
                  </a:lnTo>
                  <a:lnTo>
                    <a:pt x="36" y="20"/>
                  </a:lnTo>
                  <a:lnTo>
                    <a:pt x="48" y="18"/>
                  </a:lnTo>
                  <a:lnTo>
                    <a:pt x="46" y="18"/>
                  </a:lnTo>
                  <a:lnTo>
                    <a:pt x="62" y="11"/>
                  </a:lnTo>
                  <a:cubicBezTo>
                    <a:pt x="64" y="10"/>
                    <a:pt x="66" y="10"/>
                    <a:pt x="68" y="11"/>
                  </a:cubicBezTo>
                  <a:lnTo>
                    <a:pt x="73" y="13"/>
                  </a:lnTo>
                  <a:lnTo>
                    <a:pt x="87" y="18"/>
                  </a:lnTo>
                  <a:lnTo>
                    <a:pt x="108" y="24"/>
                  </a:lnTo>
                  <a:lnTo>
                    <a:pt x="138" y="29"/>
                  </a:lnTo>
                  <a:lnTo>
                    <a:pt x="177" y="33"/>
                  </a:lnTo>
                  <a:lnTo>
                    <a:pt x="222" y="34"/>
                  </a:lnTo>
                  <a:lnTo>
                    <a:pt x="274" y="30"/>
                  </a:lnTo>
                  <a:lnTo>
                    <a:pt x="333" y="18"/>
                  </a:lnTo>
                  <a:cubicBezTo>
                    <a:pt x="336" y="17"/>
                    <a:pt x="338" y="18"/>
                    <a:pt x="340" y="20"/>
                  </a:cubicBezTo>
                  <a:lnTo>
                    <a:pt x="346" y="26"/>
                  </a:lnTo>
                  <a:lnTo>
                    <a:pt x="345" y="25"/>
                  </a:lnTo>
                  <a:lnTo>
                    <a:pt x="359" y="34"/>
                  </a:lnTo>
                  <a:lnTo>
                    <a:pt x="354" y="32"/>
                  </a:lnTo>
                  <a:lnTo>
                    <a:pt x="373" y="32"/>
                  </a:lnTo>
                  <a:lnTo>
                    <a:pt x="368" y="34"/>
                  </a:lnTo>
                  <a:lnTo>
                    <a:pt x="377" y="26"/>
                  </a:lnTo>
                  <a:lnTo>
                    <a:pt x="376" y="28"/>
                  </a:lnTo>
                  <a:lnTo>
                    <a:pt x="385" y="14"/>
                  </a:lnTo>
                  <a:lnTo>
                    <a:pt x="398" y="23"/>
                  </a:lnTo>
                  <a:close/>
                </a:path>
              </a:pathLst>
            </a:custGeom>
            <a:solidFill>
              <a:srgbClr val="976B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6" name="Freeform 229"/>
            <p:cNvSpPr>
              <a:spLocks/>
            </p:cNvSpPr>
            <p:nvPr/>
          </p:nvSpPr>
          <p:spPr bwMode="auto">
            <a:xfrm>
              <a:off x="6249988" y="5795963"/>
              <a:ext cx="246063" cy="26988"/>
            </a:xfrm>
            <a:custGeom>
              <a:avLst/>
              <a:gdLst>
                <a:gd name="T0" fmla="*/ 2147483647 w 395"/>
                <a:gd name="T1" fmla="*/ 2147483647 h 42"/>
                <a:gd name="T2" fmla="*/ 2147483647 w 395"/>
                <a:gd name="T3" fmla="*/ 2147483647 h 42"/>
                <a:gd name="T4" fmla="*/ 2147483647 w 395"/>
                <a:gd name="T5" fmla="*/ 2147483647 h 42"/>
                <a:gd name="T6" fmla="*/ 2147483647 w 395"/>
                <a:gd name="T7" fmla="*/ 2147483647 h 42"/>
                <a:gd name="T8" fmla="*/ 2147483647 w 395"/>
                <a:gd name="T9" fmla="*/ 2147483647 h 42"/>
                <a:gd name="T10" fmla="*/ 2147483647 w 395"/>
                <a:gd name="T11" fmla="*/ 2147483647 h 42"/>
                <a:gd name="T12" fmla="*/ 2147483647 w 395"/>
                <a:gd name="T13" fmla="*/ 2147483647 h 42"/>
                <a:gd name="T14" fmla="*/ 2147483647 w 395"/>
                <a:gd name="T15" fmla="*/ 2147483647 h 42"/>
                <a:gd name="T16" fmla="*/ 2147483647 w 395"/>
                <a:gd name="T17" fmla="*/ 2147483647 h 42"/>
                <a:gd name="T18" fmla="*/ 2147483647 w 395"/>
                <a:gd name="T19" fmla="*/ 2147483647 h 42"/>
                <a:gd name="T20" fmla="*/ 2147483647 w 395"/>
                <a:gd name="T21" fmla="*/ 2147483647 h 42"/>
                <a:gd name="T22" fmla="*/ 2147483647 w 395"/>
                <a:gd name="T23" fmla="*/ 2147483647 h 42"/>
                <a:gd name="T24" fmla="*/ 2147483647 w 395"/>
                <a:gd name="T25" fmla="*/ 2147483647 h 42"/>
                <a:gd name="T26" fmla="*/ 2147483647 w 395"/>
                <a:gd name="T27" fmla="*/ 2147483647 h 42"/>
                <a:gd name="T28" fmla="*/ 2147483647 w 395"/>
                <a:gd name="T29" fmla="*/ 2147483647 h 42"/>
                <a:gd name="T30" fmla="*/ 2147483647 w 395"/>
                <a:gd name="T31" fmla="*/ 2147483647 h 42"/>
                <a:gd name="T32" fmla="*/ 2147483647 w 395"/>
                <a:gd name="T33" fmla="*/ 2147483647 h 42"/>
                <a:gd name="T34" fmla="*/ 2147483647 w 395"/>
                <a:gd name="T35" fmla="*/ 2147483647 h 42"/>
                <a:gd name="T36" fmla="*/ 2147483647 w 395"/>
                <a:gd name="T37" fmla="*/ 2147483647 h 42"/>
                <a:gd name="T38" fmla="*/ 2147483647 w 395"/>
                <a:gd name="T39" fmla="*/ 2147483647 h 42"/>
                <a:gd name="T40" fmla="*/ 2147483647 w 395"/>
                <a:gd name="T41" fmla="*/ 2147483647 h 42"/>
                <a:gd name="T42" fmla="*/ 2147483647 w 395"/>
                <a:gd name="T43" fmla="*/ 2147483647 h 42"/>
                <a:gd name="T44" fmla="*/ 2147483647 w 395"/>
                <a:gd name="T45" fmla="*/ 2147483647 h 42"/>
                <a:gd name="T46" fmla="*/ 2147483647 w 395"/>
                <a:gd name="T47" fmla="*/ 2147483647 h 42"/>
                <a:gd name="T48" fmla="*/ 2147483647 w 395"/>
                <a:gd name="T49" fmla="*/ 2147483647 h 42"/>
                <a:gd name="T50" fmla="*/ 2147483647 w 395"/>
                <a:gd name="T51" fmla="*/ 2147483647 h 42"/>
                <a:gd name="T52" fmla="*/ 2147483647 w 395"/>
                <a:gd name="T53" fmla="*/ 2147483647 h 42"/>
                <a:gd name="T54" fmla="*/ 2147483647 w 395"/>
                <a:gd name="T55" fmla="*/ 2147483647 h 42"/>
                <a:gd name="T56" fmla="*/ 2147483647 w 395"/>
                <a:gd name="T57" fmla="*/ 2147483647 h 42"/>
                <a:gd name="T58" fmla="*/ 2147483647 w 395"/>
                <a:gd name="T59" fmla="*/ 2147483647 h 42"/>
                <a:gd name="T60" fmla="*/ 2147483647 w 395"/>
                <a:gd name="T61" fmla="*/ 2147483647 h 42"/>
                <a:gd name="T62" fmla="*/ 2147483647 w 395"/>
                <a:gd name="T63" fmla="*/ 2147483647 h 42"/>
                <a:gd name="T64" fmla="*/ 2147483647 w 395"/>
                <a:gd name="T65" fmla="*/ 2147483647 h 42"/>
                <a:gd name="T66" fmla="*/ 2147483647 w 395"/>
                <a:gd name="T67" fmla="*/ 2147483647 h 42"/>
                <a:gd name="T68" fmla="*/ 2147483647 w 395"/>
                <a:gd name="T69" fmla="*/ 2147483647 h 42"/>
                <a:gd name="T70" fmla="*/ 2147483647 w 395"/>
                <a:gd name="T71" fmla="*/ 2147483647 h 42"/>
                <a:gd name="T72" fmla="*/ 2147483647 w 395"/>
                <a:gd name="T73" fmla="*/ 2147483647 h 42"/>
                <a:gd name="T74" fmla="*/ 2147483647 w 395"/>
                <a:gd name="T75" fmla="*/ 2147483647 h 42"/>
                <a:gd name="T76" fmla="*/ 2147483647 w 395"/>
                <a:gd name="T77" fmla="*/ 2147483647 h 42"/>
                <a:gd name="T78" fmla="*/ 2147483647 w 395"/>
                <a:gd name="T79" fmla="*/ 2147483647 h 42"/>
                <a:gd name="T80" fmla="*/ 2147483647 w 395"/>
                <a:gd name="T81" fmla="*/ 2147483647 h 42"/>
                <a:gd name="T82" fmla="*/ 2147483647 w 395"/>
                <a:gd name="T83" fmla="*/ 2147483647 h 42"/>
                <a:gd name="T84" fmla="*/ 2147483647 w 395"/>
                <a:gd name="T85" fmla="*/ 2147483647 h 42"/>
                <a:gd name="T86" fmla="*/ 2147483647 w 395"/>
                <a:gd name="T87" fmla="*/ 2147483647 h 42"/>
                <a:gd name="T88" fmla="*/ 2147483647 w 395"/>
                <a:gd name="T89" fmla="*/ 2147483647 h 42"/>
                <a:gd name="T90" fmla="*/ 2147483647 w 395"/>
                <a:gd name="T91" fmla="*/ 2147483647 h 42"/>
                <a:gd name="T92" fmla="*/ 2147483647 w 395"/>
                <a:gd name="T93" fmla="*/ 2147483647 h 42"/>
                <a:gd name="T94" fmla="*/ 2147483647 w 395"/>
                <a:gd name="T95" fmla="*/ 2147483647 h 42"/>
                <a:gd name="T96" fmla="*/ 2147483647 w 395"/>
                <a:gd name="T97" fmla="*/ 2147483647 h 42"/>
                <a:gd name="T98" fmla="*/ 2147483647 w 395"/>
                <a:gd name="T99" fmla="*/ 2147483647 h 42"/>
                <a:gd name="T100" fmla="*/ 2147483647 w 395"/>
                <a:gd name="T101" fmla="*/ 2147483647 h 42"/>
                <a:gd name="T102" fmla="*/ 2147483647 w 395"/>
                <a:gd name="T103" fmla="*/ 2147483647 h 42"/>
                <a:gd name="T104" fmla="*/ 2147483647 w 395"/>
                <a:gd name="T105" fmla="*/ 2147483647 h 42"/>
                <a:gd name="T106" fmla="*/ 2147483647 w 395"/>
                <a:gd name="T107" fmla="*/ 2147483647 h 42"/>
                <a:gd name="T108" fmla="*/ 2147483647 w 395"/>
                <a:gd name="T109" fmla="*/ 2147483647 h 42"/>
                <a:gd name="T110" fmla="*/ 0 w 395"/>
                <a:gd name="T111" fmla="*/ 2147483647 h 42"/>
                <a:gd name="T112" fmla="*/ 2147483647 w 395"/>
                <a:gd name="T113" fmla="*/ 214748364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
                <a:gd name="T172" fmla="*/ 0 h 42"/>
                <a:gd name="T173" fmla="*/ 395 w 395"/>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 h="42">
                  <a:moveTo>
                    <a:pt x="11" y="3"/>
                  </a:moveTo>
                  <a:lnTo>
                    <a:pt x="16" y="8"/>
                  </a:lnTo>
                  <a:lnTo>
                    <a:pt x="15" y="7"/>
                  </a:lnTo>
                  <a:lnTo>
                    <a:pt x="28" y="16"/>
                  </a:lnTo>
                  <a:lnTo>
                    <a:pt x="24" y="14"/>
                  </a:lnTo>
                  <a:lnTo>
                    <a:pt x="43" y="15"/>
                  </a:lnTo>
                  <a:lnTo>
                    <a:pt x="39" y="16"/>
                  </a:lnTo>
                  <a:lnTo>
                    <a:pt x="49" y="11"/>
                  </a:lnTo>
                  <a:lnTo>
                    <a:pt x="47" y="13"/>
                  </a:lnTo>
                  <a:lnTo>
                    <a:pt x="58" y="3"/>
                  </a:lnTo>
                  <a:cubicBezTo>
                    <a:pt x="60" y="1"/>
                    <a:pt x="63" y="0"/>
                    <a:pt x="65" y="1"/>
                  </a:cubicBezTo>
                  <a:lnTo>
                    <a:pt x="70" y="2"/>
                  </a:lnTo>
                  <a:lnTo>
                    <a:pt x="86" y="5"/>
                  </a:lnTo>
                  <a:lnTo>
                    <a:pt x="111" y="9"/>
                  </a:lnTo>
                  <a:lnTo>
                    <a:pt x="143" y="11"/>
                  </a:lnTo>
                  <a:lnTo>
                    <a:pt x="182" y="13"/>
                  </a:lnTo>
                  <a:lnTo>
                    <a:pt x="227" y="13"/>
                  </a:lnTo>
                  <a:lnTo>
                    <a:pt x="331" y="1"/>
                  </a:lnTo>
                  <a:cubicBezTo>
                    <a:pt x="335" y="0"/>
                    <a:pt x="338" y="2"/>
                    <a:pt x="339" y="4"/>
                  </a:cubicBezTo>
                  <a:lnTo>
                    <a:pt x="343" y="11"/>
                  </a:lnTo>
                  <a:lnTo>
                    <a:pt x="342" y="10"/>
                  </a:lnTo>
                  <a:lnTo>
                    <a:pt x="354" y="23"/>
                  </a:lnTo>
                  <a:lnTo>
                    <a:pt x="351" y="21"/>
                  </a:lnTo>
                  <a:lnTo>
                    <a:pt x="369" y="26"/>
                  </a:lnTo>
                  <a:lnTo>
                    <a:pt x="364" y="26"/>
                  </a:lnTo>
                  <a:lnTo>
                    <a:pt x="375" y="23"/>
                  </a:lnTo>
                  <a:lnTo>
                    <a:pt x="372" y="24"/>
                  </a:lnTo>
                  <a:lnTo>
                    <a:pt x="384" y="14"/>
                  </a:lnTo>
                  <a:lnTo>
                    <a:pt x="395" y="27"/>
                  </a:lnTo>
                  <a:lnTo>
                    <a:pt x="383" y="37"/>
                  </a:lnTo>
                  <a:cubicBezTo>
                    <a:pt x="382" y="37"/>
                    <a:pt x="381" y="38"/>
                    <a:pt x="380" y="38"/>
                  </a:cubicBezTo>
                  <a:lnTo>
                    <a:pt x="369" y="41"/>
                  </a:lnTo>
                  <a:cubicBezTo>
                    <a:pt x="367" y="42"/>
                    <a:pt x="366" y="42"/>
                    <a:pt x="364" y="41"/>
                  </a:cubicBezTo>
                  <a:lnTo>
                    <a:pt x="346" y="36"/>
                  </a:lnTo>
                  <a:cubicBezTo>
                    <a:pt x="345" y="36"/>
                    <a:pt x="344" y="35"/>
                    <a:pt x="343" y="34"/>
                  </a:cubicBezTo>
                  <a:lnTo>
                    <a:pt x="331" y="21"/>
                  </a:lnTo>
                  <a:cubicBezTo>
                    <a:pt x="330" y="20"/>
                    <a:pt x="330" y="20"/>
                    <a:pt x="330" y="19"/>
                  </a:cubicBezTo>
                  <a:lnTo>
                    <a:pt x="326" y="12"/>
                  </a:lnTo>
                  <a:lnTo>
                    <a:pt x="333" y="16"/>
                  </a:lnTo>
                  <a:lnTo>
                    <a:pt x="227" y="29"/>
                  </a:lnTo>
                  <a:lnTo>
                    <a:pt x="181" y="29"/>
                  </a:lnTo>
                  <a:lnTo>
                    <a:pt x="142" y="27"/>
                  </a:lnTo>
                  <a:lnTo>
                    <a:pt x="108" y="24"/>
                  </a:lnTo>
                  <a:lnTo>
                    <a:pt x="83" y="20"/>
                  </a:lnTo>
                  <a:lnTo>
                    <a:pt x="67" y="17"/>
                  </a:lnTo>
                  <a:lnTo>
                    <a:pt x="62" y="16"/>
                  </a:lnTo>
                  <a:lnTo>
                    <a:pt x="69" y="14"/>
                  </a:lnTo>
                  <a:lnTo>
                    <a:pt x="58" y="24"/>
                  </a:lnTo>
                  <a:cubicBezTo>
                    <a:pt x="57" y="25"/>
                    <a:pt x="57" y="25"/>
                    <a:pt x="56" y="26"/>
                  </a:cubicBezTo>
                  <a:lnTo>
                    <a:pt x="46" y="31"/>
                  </a:lnTo>
                  <a:cubicBezTo>
                    <a:pt x="45" y="31"/>
                    <a:pt x="43" y="32"/>
                    <a:pt x="42" y="31"/>
                  </a:cubicBezTo>
                  <a:lnTo>
                    <a:pt x="23" y="30"/>
                  </a:lnTo>
                  <a:cubicBezTo>
                    <a:pt x="22" y="30"/>
                    <a:pt x="20" y="30"/>
                    <a:pt x="19" y="29"/>
                  </a:cubicBezTo>
                  <a:lnTo>
                    <a:pt x="6" y="20"/>
                  </a:lnTo>
                  <a:cubicBezTo>
                    <a:pt x="6" y="20"/>
                    <a:pt x="5" y="19"/>
                    <a:pt x="5" y="19"/>
                  </a:cubicBezTo>
                  <a:lnTo>
                    <a:pt x="0" y="14"/>
                  </a:lnTo>
                  <a:lnTo>
                    <a:pt x="11" y="3"/>
                  </a:lnTo>
                  <a:close/>
                </a:path>
              </a:pathLst>
            </a:custGeom>
            <a:solidFill>
              <a:srgbClr val="D9850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7" name="Freeform 230"/>
            <p:cNvSpPr>
              <a:spLocks noEditPoints="1"/>
            </p:cNvSpPr>
            <p:nvPr/>
          </p:nvSpPr>
          <p:spPr bwMode="auto">
            <a:xfrm>
              <a:off x="6253163" y="5684838"/>
              <a:ext cx="231775" cy="139700"/>
            </a:xfrm>
            <a:custGeom>
              <a:avLst/>
              <a:gdLst>
                <a:gd name="T0" fmla="*/ 2147483647 w 372"/>
                <a:gd name="T1" fmla="*/ 2147483647 h 218"/>
                <a:gd name="T2" fmla="*/ 2147483647 w 372"/>
                <a:gd name="T3" fmla="*/ 2147483647 h 218"/>
                <a:gd name="T4" fmla="*/ 2147483647 w 372"/>
                <a:gd name="T5" fmla="*/ 2147483647 h 218"/>
                <a:gd name="T6" fmla="*/ 2147483647 w 372"/>
                <a:gd name="T7" fmla="*/ 2147483647 h 218"/>
                <a:gd name="T8" fmla="*/ 2147483647 w 372"/>
                <a:gd name="T9" fmla="*/ 2147483647 h 218"/>
                <a:gd name="T10" fmla="*/ 2147483647 w 372"/>
                <a:gd name="T11" fmla="*/ 2147483647 h 218"/>
                <a:gd name="T12" fmla="*/ 2147483647 w 372"/>
                <a:gd name="T13" fmla="*/ 2147483647 h 218"/>
                <a:gd name="T14" fmla="*/ 2147483647 w 372"/>
                <a:gd name="T15" fmla="*/ 2147483647 h 218"/>
                <a:gd name="T16" fmla="*/ 2147483647 w 372"/>
                <a:gd name="T17" fmla="*/ 2147483647 h 218"/>
                <a:gd name="T18" fmla="*/ 2147483647 w 372"/>
                <a:gd name="T19" fmla="*/ 2147483647 h 218"/>
                <a:gd name="T20" fmla="*/ 2147483647 w 372"/>
                <a:gd name="T21" fmla="*/ 2147483647 h 218"/>
                <a:gd name="T22" fmla="*/ 2147483647 w 372"/>
                <a:gd name="T23" fmla="*/ 2147483647 h 218"/>
                <a:gd name="T24" fmla="*/ 2147483647 w 372"/>
                <a:gd name="T25" fmla="*/ 2147483647 h 218"/>
                <a:gd name="T26" fmla="*/ 2147483647 w 372"/>
                <a:gd name="T27" fmla="*/ 2147483647 h 218"/>
                <a:gd name="T28" fmla="*/ 2147483647 w 372"/>
                <a:gd name="T29" fmla="*/ 2147483647 h 218"/>
                <a:gd name="T30" fmla="*/ 2147483647 w 372"/>
                <a:gd name="T31" fmla="*/ 2147483647 h 218"/>
                <a:gd name="T32" fmla="*/ 2147483647 w 372"/>
                <a:gd name="T33" fmla="*/ 2147483647 h 218"/>
                <a:gd name="T34" fmla="*/ 2147483647 w 372"/>
                <a:gd name="T35" fmla="*/ 2147483647 h 218"/>
                <a:gd name="T36" fmla="*/ 2147483647 w 372"/>
                <a:gd name="T37" fmla="*/ 2147483647 h 218"/>
                <a:gd name="T38" fmla="*/ 2147483647 w 372"/>
                <a:gd name="T39" fmla="*/ 2147483647 h 218"/>
                <a:gd name="T40" fmla="*/ 2147483647 w 372"/>
                <a:gd name="T41" fmla="*/ 2147483647 h 218"/>
                <a:gd name="T42" fmla="*/ 2147483647 w 372"/>
                <a:gd name="T43" fmla="*/ 2147483647 h 218"/>
                <a:gd name="T44" fmla="*/ 2147483647 w 372"/>
                <a:gd name="T45" fmla="*/ 2147483647 h 218"/>
                <a:gd name="T46" fmla="*/ 2147483647 w 372"/>
                <a:gd name="T47" fmla="*/ 2147483647 h 218"/>
                <a:gd name="T48" fmla="*/ 2147483647 w 372"/>
                <a:gd name="T49" fmla="*/ 2147483647 h 218"/>
                <a:gd name="T50" fmla="*/ 2147483647 w 372"/>
                <a:gd name="T51" fmla="*/ 2147483647 h 218"/>
                <a:gd name="T52" fmla="*/ 2147483647 w 372"/>
                <a:gd name="T53" fmla="*/ 2147483647 h 218"/>
                <a:gd name="T54" fmla="*/ 2147483647 w 372"/>
                <a:gd name="T55" fmla="*/ 2147483647 h 218"/>
                <a:gd name="T56" fmla="*/ 2147483647 w 372"/>
                <a:gd name="T57" fmla="*/ 2147483647 h 218"/>
                <a:gd name="T58" fmla="*/ 2147483647 w 372"/>
                <a:gd name="T59" fmla="*/ 2147483647 h 218"/>
                <a:gd name="T60" fmla="*/ 2147483647 w 372"/>
                <a:gd name="T61" fmla="*/ 2147483647 h 218"/>
                <a:gd name="T62" fmla="*/ 2147483647 w 372"/>
                <a:gd name="T63" fmla="*/ 2147483647 h 218"/>
                <a:gd name="T64" fmla="*/ 2147483647 w 372"/>
                <a:gd name="T65" fmla="*/ 2147483647 h 218"/>
                <a:gd name="T66" fmla="*/ 2147483647 w 372"/>
                <a:gd name="T67" fmla="*/ 2147483647 h 218"/>
                <a:gd name="T68" fmla="*/ 2147483647 w 372"/>
                <a:gd name="T69" fmla="*/ 2147483647 h 218"/>
                <a:gd name="T70" fmla="*/ 2147483647 w 372"/>
                <a:gd name="T71" fmla="*/ 2147483647 h 218"/>
                <a:gd name="T72" fmla="*/ 2147483647 w 372"/>
                <a:gd name="T73" fmla="*/ 2147483647 h 218"/>
                <a:gd name="T74" fmla="*/ 2147483647 w 372"/>
                <a:gd name="T75" fmla="*/ 2147483647 h 218"/>
                <a:gd name="T76" fmla="*/ 2147483647 w 372"/>
                <a:gd name="T77" fmla="*/ 2147483647 h 218"/>
                <a:gd name="T78" fmla="*/ 2147483647 w 372"/>
                <a:gd name="T79" fmla="*/ 2147483647 h 218"/>
                <a:gd name="T80" fmla="*/ 2147483647 w 372"/>
                <a:gd name="T81" fmla="*/ 2147483647 h 218"/>
                <a:gd name="T82" fmla="*/ 2147483647 w 372"/>
                <a:gd name="T83" fmla="*/ 2147483647 h 218"/>
                <a:gd name="T84" fmla="*/ 2147483647 w 372"/>
                <a:gd name="T85" fmla="*/ 2147483647 h 218"/>
                <a:gd name="T86" fmla="*/ 2147483647 w 372"/>
                <a:gd name="T87" fmla="*/ 2147483647 h 218"/>
                <a:gd name="T88" fmla="*/ 2147483647 w 372"/>
                <a:gd name="T89" fmla="*/ 2147483647 h 218"/>
                <a:gd name="T90" fmla="*/ 2147483647 w 372"/>
                <a:gd name="T91" fmla="*/ 2147483647 h 218"/>
                <a:gd name="T92" fmla="*/ 2147483647 w 372"/>
                <a:gd name="T93" fmla="*/ 2147483647 h 218"/>
                <a:gd name="T94" fmla="*/ 2147483647 w 372"/>
                <a:gd name="T95" fmla="*/ 2147483647 h 218"/>
                <a:gd name="T96" fmla="*/ 2147483647 w 372"/>
                <a:gd name="T97" fmla="*/ 2147483647 h 218"/>
                <a:gd name="T98" fmla="*/ 2147483647 w 372"/>
                <a:gd name="T99" fmla="*/ 2147483647 h 218"/>
                <a:gd name="T100" fmla="*/ 2147483647 w 372"/>
                <a:gd name="T101" fmla="*/ 2147483647 h 218"/>
                <a:gd name="T102" fmla="*/ 2147483647 w 372"/>
                <a:gd name="T103" fmla="*/ 2147483647 h 218"/>
                <a:gd name="T104" fmla="*/ 2147483647 w 372"/>
                <a:gd name="T105" fmla="*/ 2147483647 h 218"/>
                <a:gd name="T106" fmla="*/ 2147483647 w 372"/>
                <a:gd name="T107" fmla="*/ 2147483647 h 218"/>
                <a:gd name="T108" fmla="*/ 0 w 372"/>
                <a:gd name="T109" fmla="*/ 2147483647 h 218"/>
                <a:gd name="T110" fmla="*/ 2147483647 w 372"/>
                <a:gd name="T111" fmla="*/ 2147483647 h 218"/>
                <a:gd name="T112" fmla="*/ 2147483647 w 372"/>
                <a:gd name="T113" fmla="*/ 2147483647 h 218"/>
                <a:gd name="T114" fmla="*/ 2147483647 w 372"/>
                <a:gd name="T115" fmla="*/ 2147483647 h 218"/>
                <a:gd name="T116" fmla="*/ 2147483647 w 372"/>
                <a:gd name="T117" fmla="*/ 2147483647 h 218"/>
                <a:gd name="T118" fmla="*/ 2147483647 w 372"/>
                <a:gd name="T119" fmla="*/ 2147483647 h 218"/>
                <a:gd name="T120" fmla="*/ 2147483647 w 372"/>
                <a:gd name="T121" fmla="*/ 2147483647 h 218"/>
                <a:gd name="T122" fmla="*/ 2147483647 w 372"/>
                <a:gd name="T123" fmla="*/ 2147483647 h 218"/>
                <a:gd name="T124" fmla="*/ 2147483647 w 372"/>
                <a:gd name="T125" fmla="*/ 2147483647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72"/>
                <a:gd name="T190" fmla="*/ 0 h 218"/>
                <a:gd name="T191" fmla="*/ 372 w 372"/>
                <a:gd name="T192" fmla="*/ 218 h 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72" h="218">
                  <a:moveTo>
                    <a:pt x="174" y="0"/>
                  </a:moveTo>
                  <a:lnTo>
                    <a:pt x="181" y="7"/>
                  </a:lnTo>
                  <a:lnTo>
                    <a:pt x="198" y="29"/>
                  </a:lnTo>
                  <a:lnTo>
                    <a:pt x="217" y="61"/>
                  </a:lnTo>
                  <a:cubicBezTo>
                    <a:pt x="218" y="62"/>
                    <a:pt x="218" y="62"/>
                    <a:pt x="218" y="62"/>
                  </a:cubicBezTo>
                  <a:lnTo>
                    <a:pt x="235" y="104"/>
                  </a:lnTo>
                  <a:lnTo>
                    <a:pt x="251" y="144"/>
                  </a:lnTo>
                  <a:lnTo>
                    <a:pt x="268" y="177"/>
                  </a:lnTo>
                  <a:lnTo>
                    <a:pt x="281" y="198"/>
                  </a:lnTo>
                  <a:lnTo>
                    <a:pt x="280" y="197"/>
                  </a:lnTo>
                  <a:lnTo>
                    <a:pt x="286" y="203"/>
                  </a:lnTo>
                  <a:lnTo>
                    <a:pt x="275" y="214"/>
                  </a:lnTo>
                  <a:lnTo>
                    <a:pt x="269" y="208"/>
                  </a:lnTo>
                  <a:cubicBezTo>
                    <a:pt x="268" y="208"/>
                    <a:pt x="268" y="207"/>
                    <a:pt x="268" y="207"/>
                  </a:cubicBezTo>
                  <a:lnTo>
                    <a:pt x="253" y="184"/>
                  </a:lnTo>
                  <a:lnTo>
                    <a:pt x="236" y="150"/>
                  </a:lnTo>
                  <a:lnTo>
                    <a:pt x="220" y="110"/>
                  </a:lnTo>
                  <a:lnTo>
                    <a:pt x="203" y="68"/>
                  </a:lnTo>
                  <a:lnTo>
                    <a:pt x="204" y="70"/>
                  </a:lnTo>
                  <a:lnTo>
                    <a:pt x="185" y="38"/>
                  </a:lnTo>
                  <a:lnTo>
                    <a:pt x="170" y="18"/>
                  </a:lnTo>
                  <a:lnTo>
                    <a:pt x="163" y="11"/>
                  </a:lnTo>
                  <a:lnTo>
                    <a:pt x="174" y="0"/>
                  </a:lnTo>
                  <a:close/>
                  <a:moveTo>
                    <a:pt x="32" y="192"/>
                  </a:moveTo>
                  <a:lnTo>
                    <a:pt x="35" y="189"/>
                  </a:lnTo>
                  <a:lnTo>
                    <a:pt x="41" y="181"/>
                  </a:lnTo>
                  <a:lnTo>
                    <a:pt x="40" y="185"/>
                  </a:lnTo>
                  <a:lnTo>
                    <a:pt x="43" y="172"/>
                  </a:lnTo>
                  <a:lnTo>
                    <a:pt x="43" y="177"/>
                  </a:lnTo>
                  <a:lnTo>
                    <a:pt x="36" y="161"/>
                  </a:lnTo>
                  <a:lnTo>
                    <a:pt x="40" y="165"/>
                  </a:lnTo>
                  <a:lnTo>
                    <a:pt x="35" y="163"/>
                  </a:lnTo>
                  <a:lnTo>
                    <a:pt x="37" y="163"/>
                  </a:lnTo>
                  <a:lnTo>
                    <a:pt x="27" y="161"/>
                  </a:lnTo>
                  <a:lnTo>
                    <a:pt x="31" y="161"/>
                  </a:lnTo>
                  <a:lnTo>
                    <a:pt x="21" y="165"/>
                  </a:lnTo>
                  <a:lnTo>
                    <a:pt x="26" y="160"/>
                  </a:lnTo>
                  <a:lnTo>
                    <a:pt x="21" y="177"/>
                  </a:lnTo>
                  <a:lnTo>
                    <a:pt x="6" y="172"/>
                  </a:lnTo>
                  <a:lnTo>
                    <a:pt x="11" y="155"/>
                  </a:lnTo>
                  <a:cubicBezTo>
                    <a:pt x="11" y="153"/>
                    <a:pt x="13" y="151"/>
                    <a:pt x="15" y="150"/>
                  </a:cubicBezTo>
                  <a:lnTo>
                    <a:pt x="25" y="146"/>
                  </a:lnTo>
                  <a:cubicBezTo>
                    <a:pt x="27" y="145"/>
                    <a:pt x="29" y="145"/>
                    <a:pt x="30" y="146"/>
                  </a:cubicBezTo>
                  <a:lnTo>
                    <a:pt x="40" y="148"/>
                  </a:lnTo>
                  <a:cubicBezTo>
                    <a:pt x="41" y="148"/>
                    <a:pt x="41" y="148"/>
                    <a:pt x="41" y="148"/>
                  </a:cubicBezTo>
                  <a:lnTo>
                    <a:pt x="46" y="150"/>
                  </a:lnTo>
                  <a:cubicBezTo>
                    <a:pt x="48" y="151"/>
                    <a:pt x="50" y="152"/>
                    <a:pt x="51" y="154"/>
                  </a:cubicBezTo>
                  <a:lnTo>
                    <a:pt x="58" y="170"/>
                  </a:lnTo>
                  <a:cubicBezTo>
                    <a:pt x="58" y="172"/>
                    <a:pt x="59" y="174"/>
                    <a:pt x="58" y="175"/>
                  </a:cubicBezTo>
                  <a:lnTo>
                    <a:pt x="55" y="188"/>
                  </a:lnTo>
                  <a:cubicBezTo>
                    <a:pt x="55" y="190"/>
                    <a:pt x="54" y="191"/>
                    <a:pt x="53" y="192"/>
                  </a:cubicBezTo>
                  <a:lnTo>
                    <a:pt x="46" y="200"/>
                  </a:lnTo>
                  <a:lnTo>
                    <a:pt x="43" y="203"/>
                  </a:lnTo>
                  <a:lnTo>
                    <a:pt x="32" y="192"/>
                  </a:lnTo>
                  <a:close/>
                  <a:moveTo>
                    <a:pt x="79" y="5"/>
                  </a:moveTo>
                  <a:lnTo>
                    <a:pt x="86" y="11"/>
                  </a:lnTo>
                  <a:cubicBezTo>
                    <a:pt x="86" y="12"/>
                    <a:pt x="86" y="12"/>
                    <a:pt x="87" y="12"/>
                  </a:cubicBezTo>
                  <a:lnTo>
                    <a:pt x="103" y="31"/>
                  </a:lnTo>
                  <a:lnTo>
                    <a:pt x="122" y="62"/>
                  </a:lnTo>
                  <a:cubicBezTo>
                    <a:pt x="122" y="63"/>
                    <a:pt x="123" y="63"/>
                    <a:pt x="123" y="63"/>
                  </a:cubicBezTo>
                  <a:lnTo>
                    <a:pt x="140" y="104"/>
                  </a:lnTo>
                  <a:lnTo>
                    <a:pt x="157" y="146"/>
                  </a:lnTo>
                  <a:lnTo>
                    <a:pt x="156" y="145"/>
                  </a:lnTo>
                  <a:lnTo>
                    <a:pt x="175" y="177"/>
                  </a:lnTo>
                  <a:lnTo>
                    <a:pt x="191" y="199"/>
                  </a:lnTo>
                  <a:lnTo>
                    <a:pt x="198" y="209"/>
                  </a:lnTo>
                  <a:lnTo>
                    <a:pt x="185" y="218"/>
                  </a:lnTo>
                  <a:lnTo>
                    <a:pt x="178" y="208"/>
                  </a:lnTo>
                  <a:lnTo>
                    <a:pt x="162" y="186"/>
                  </a:lnTo>
                  <a:lnTo>
                    <a:pt x="143" y="154"/>
                  </a:lnTo>
                  <a:cubicBezTo>
                    <a:pt x="142" y="153"/>
                    <a:pt x="142" y="153"/>
                    <a:pt x="142" y="152"/>
                  </a:cubicBezTo>
                  <a:lnTo>
                    <a:pt x="125" y="111"/>
                  </a:lnTo>
                  <a:lnTo>
                    <a:pt x="108" y="70"/>
                  </a:lnTo>
                  <a:lnTo>
                    <a:pt x="109" y="71"/>
                  </a:lnTo>
                  <a:lnTo>
                    <a:pt x="90" y="42"/>
                  </a:lnTo>
                  <a:lnTo>
                    <a:pt x="74" y="23"/>
                  </a:lnTo>
                  <a:lnTo>
                    <a:pt x="75" y="24"/>
                  </a:lnTo>
                  <a:lnTo>
                    <a:pt x="68" y="18"/>
                  </a:lnTo>
                  <a:lnTo>
                    <a:pt x="79" y="5"/>
                  </a:lnTo>
                  <a:close/>
                  <a:moveTo>
                    <a:pt x="342" y="26"/>
                  </a:moveTo>
                  <a:lnTo>
                    <a:pt x="340" y="30"/>
                  </a:lnTo>
                  <a:lnTo>
                    <a:pt x="340" y="28"/>
                  </a:lnTo>
                  <a:lnTo>
                    <a:pt x="338" y="39"/>
                  </a:lnTo>
                  <a:lnTo>
                    <a:pt x="337" y="49"/>
                  </a:lnTo>
                  <a:lnTo>
                    <a:pt x="336" y="44"/>
                  </a:lnTo>
                  <a:lnTo>
                    <a:pt x="341" y="52"/>
                  </a:lnTo>
                  <a:lnTo>
                    <a:pt x="337" y="49"/>
                  </a:lnTo>
                  <a:lnTo>
                    <a:pt x="342" y="51"/>
                  </a:lnTo>
                  <a:lnTo>
                    <a:pt x="341" y="51"/>
                  </a:lnTo>
                  <a:lnTo>
                    <a:pt x="353" y="53"/>
                  </a:lnTo>
                  <a:lnTo>
                    <a:pt x="347" y="54"/>
                  </a:lnTo>
                  <a:lnTo>
                    <a:pt x="357" y="48"/>
                  </a:lnTo>
                  <a:lnTo>
                    <a:pt x="354" y="53"/>
                  </a:lnTo>
                  <a:lnTo>
                    <a:pt x="357" y="33"/>
                  </a:lnTo>
                  <a:lnTo>
                    <a:pt x="372" y="36"/>
                  </a:lnTo>
                  <a:lnTo>
                    <a:pt x="369" y="56"/>
                  </a:lnTo>
                  <a:cubicBezTo>
                    <a:pt x="369" y="58"/>
                    <a:pt x="368" y="60"/>
                    <a:pt x="366" y="61"/>
                  </a:cubicBezTo>
                  <a:lnTo>
                    <a:pt x="356" y="67"/>
                  </a:lnTo>
                  <a:cubicBezTo>
                    <a:pt x="354" y="68"/>
                    <a:pt x="352" y="69"/>
                    <a:pt x="350" y="68"/>
                  </a:cubicBezTo>
                  <a:lnTo>
                    <a:pt x="338" y="66"/>
                  </a:lnTo>
                  <a:cubicBezTo>
                    <a:pt x="338" y="66"/>
                    <a:pt x="337" y="66"/>
                    <a:pt x="336" y="66"/>
                  </a:cubicBezTo>
                  <a:lnTo>
                    <a:pt x="331" y="64"/>
                  </a:lnTo>
                  <a:cubicBezTo>
                    <a:pt x="330" y="63"/>
                    <a:pt x="329" y="62"/>
                    <a:pt x="328" y="61"/>
                  </a:cubicBezTo>
                  <a:lnTo>
                    <a:pt x="323" y="53"/>
                  </a:lnTo>
                  <a:cubicBezTo>
                    <a:pt x="322" y="51"/>
                    <a:pt x="321" y="49"/>
                    <a:pt x="321" y="48"/>
                  </a:cubicBezTo>
                  <a:lnTo>
                    <a:pt x="323" y="36"/>
                  </a:lnTo>
                  <a:lnTo>
                    <a:pt x="325" y="25"/>
                  </a:lnTo>
                  <a:cubicBezTo>
                    <a:pt x="325" y="24"/>
                    <a:pt x="325" y="24"/>
                    <a:pt x="325" y="23"/>
                  </a:cubicBezTo>
                  <a:lnTo>
                    <a:pt x="327" y="19"/>
                  </a:lnTo>
                  <a:lnTo>
                    <a:pt x="342" y="26"/>
                  </a:lnTo>
                  <a:close/>
                  <a:moveTo>
                    <a:pt x="321" y="204"/>
                  </a:moveTo>
                  <a:lnTo>
                    <a:pt x="320" y="198"/>
                  </a:lnTo>
                  <a:lnTo>
                    <a:pt x="318" y="183"/>
                  </a:lnTo>
                  <a:cubicBezTo>
                    <a:pt x="318" y="182"/>
                    <a:pt x="319" y="181"/>
                    <a:pt x="319" y="180"/>
                  </a:cubicBezTo>
                  <a:lnTo>
                    <a:pt x="324" y="165"/>
                  </a:lnTo>
                  <a:cubicBezTo>
                    <a:pt x="324" y="163"/>
                    <a:pt x="326" y="162"/>
                    <a:pt x="327" y="161"/>
                  </a:cubicBezTo>
                  <a:lnTo>
                    <a:pt x="342" y="151"/>
                  </a:lnTo>
                  <a:cubicBezTo>
                    <a:pt x="343" y="150"/>
                    <a:pt x="345" y="149"/>
                    <a:pt x="346" y="149"/>
                  </a:cubicBezTo>
                  <a:lnTo>
                    <a:pt x="350" y="149"/>
                  </a:lnTo>
                  <a:cubicBezTo>
                    <a:pt x="352" y="149"/>
                    <a:pt x="353" y="150"/>
                    <a:pt x="354" y="150"/>
                  </a:cubicBezTo>
                  <a:lnTo>
                    <a:pt x="361" y="153"/>
                  </a:lnTo>
                  <a:cubicBezTo>
                    <a:pt x="362" y="154"/>
                    <a:pt x="363" y="154"/>
                    <a:pt x="364" y="155"/>
                  </a:cubicBezTo>
                  <a:lnTo>
                    <a:pt x="370" y="162"/>
                  </a:lnTo>
                  <a:cubicBezTo>
                    <a:pt x="371" y="164"/>
                    <a:pt x="371" y="165"/>
                    <a:pt x="371" y="167"/>
                  </a:cubicBezTo>
                  <a:lnTo>
                    <a:pt x="372" y="180"/>
                  </a:lnTo>
                  <a:lnTo>
                    <a:pt x="356" y="181"/>
                  </a:lnTo>
                  <a:lnTo>
                    <a:pt x="355" y="168"/>
                  </a:lnTo>
                  <a:lnTo>
                    <a:pt x="357" y="173"/>
                  </a:lnTo>
                  <a:lnTo>
                    <a:pt x="351" y="166"/>
                  </a:lnTo>
                  <a:lnTo>
                    <a:pt x="354" y="168"/>
                  </a:lnTo>
                  <a:lnTo>
                    <a:pt x="347" y="165"/>
                  </a:lnTo>
                  <a:lnTo>
                    <a:pt x="350" y="165"/>
                  </a:lnTo>
                  <a:lnTo>
                    <a:pt x="346" y="165"/>
                  </a:lnTo>
                  <a:lnTo>
                    <a:pt x="351" y="164"/>
                  </a:lnTo>
                  <a:lnTo>
                    <a:pt x="336" y="174"/>
                  </a:lnTo>
                  <a:lnTo>
                    <a:pt x="339" y="170"/>
                  </a:lnTo>
                  <a:lnTo>
                    <a:pt x="334" y="185"/>
                  </a:lnTo>
                  <a:lnTo>
                    <a:pt x="334" y="182"/>
                  </a:lnTo>
                  <a:lnTo>
                    <a:pt x="335" y="195"/>
                  </a:lnTo>
                  <a:lnTo>
                    <a:pt x="336" y="201"/>
                  </a:lnTo>
                  <a:lnTo>
                    <a:pt x="321" y="204"/>
                  </a:lnTo>
                  <a:close/>
                  <a:moveTo>
                    <a:pt x="3" y="43"/>
                  </a:moveTo>
                  <a:lnTo>
                    <a:pt x="8" y="44"/>
                  </a:lnTo>
                  <a:lnTo>
                    <a:pt x="6" y="43"/>
                  </a:lnTo>
                  <a:lnTo>
                    <a:pt x="17" y="43"/>
                  </a:lnTo>
                  <a:lnTo>
                    <a:pt x="16" y="44"/>
                  </a:lnTo>
                  <a:lnTo>
                    <a:pt x="28" y="41"/>
                  </a:lnTo>
                  <a:lnTo>
                    <a:pt x="23" y="43"/>
                  </a:lnTo>
                  <a:lnTo>
                    <a:pt x="31" y="34"/>
                  </a:lnTo>
                  <a:lnTo>
                    <a:pt x="30" y="41"/>
                  </a:lnTo>
                  <a:lnTo>
                    <a:pt x="29" y="35"/>
                  </a:lnTo>
                  <a:lnTo>
                    <a:pt x="31" y="39"/>
                  </a:lnTo>
                  <a:lnTo>
                    <a:pt x="20" y="28"/>
                  </a:lnTo>
                  <a:lnTo>
                    <a:pt x="31" y="17"/>
                  </a:lnTo>
                  <a:lnTo>
                    <a:pt x="42" y="28"/>
                  </a:lnTo>
                  <a:cubicBezTo>
                    <a:pt x="43" y="29"/>
                    <a:pt x="44" y="31"/>
                    <a:pt x="44" y="32"/>
                  </a:cubicBezTo>
                  <a:lnTo>
                    <a:pt x="45" y="38"/>
                  </a:lnTo>
                  <a:cubicBezTo>
                    <a:pt x="46" y="41"/>
                    <a:pt x="45" y="43"/>
                    <a:pt x="43" y="45"/>
                  </a:cubicBezTo>
                  <a:lnTo>
                    <a:pt x="35" y="54"/>
                  </a:lnTo>
                  <a:cubicBezTo>
                    <a:pt x="34" y="55"/>
                    <a:pt x="33" y="56"/>
                    <a:pt x="31" y="56"/>
                  </a:cubicBezTo>
                  <a:lnTo>
                    <a:pt x="19" y="59"/>
                  </a:lnTo>
                  <a:cubicBezTo>
                    <a:pt x="19" y="59"/>
                    <a:pt x="18" y="59"/>
                    <a:pt x="17" y="59"/>
                  </a:cubicBezTo>
                  <a:lnTo>
                    <a:pt x="6" y="59"/>
                  </a:lnTo>
                  <a:cubicBezTo>
                    <a:pt x="6" y="59"/>
                    <a:pt x="5" y="59"/>
                    <a:pt x="5" y="59"/>
                  </a:cubicBezTo>
                  <a:lnTo>
                    <a:pt x="0" y="58"/>
                  </a:lnTo>
                  <a:lnTo>
                    <a:pt x="3" y="43"/>
                  </a:lnTo>
                  <a:close/>
                  <a:moveTo>
                    <a:pt x="120" y="0"/>
                  </a:moveTo>
                  <a:lnTo>
                    <a:pt x="127" y="7"/>
                  </a:lnTo>
                  <a:lnTo>
                    <a:pt x="144" y="29"/>
                  </a:lnTo>
                  <a:lnTo>
                    <a:pt x="164" y="61"/>
                  </a:lnTo>
                  <a:cubicBezTo>
                    <a:pt x="165" y="62"/>
                    <a:pt x="165" y="62"/>
                    <a:pt x="165" y="62"/>
                  </a:cubicBezTo>
                  <a:lnTo>
                    <a:pt x="182" y="104"/>
                  </a:lnTo>
                  <a:lnTo>
                    <a:pt x="201" y="146"/>
                  </a:lnTo>
                  <a:lnTo>
                    <a:pt x="200" y="145"/>
                  </a:lnTo>
                  <a:lnTo>
                    <a:pt x="220" y="176"/>
                  </a:lnTo>
                  <a:lnTo>
                    <a:pt x="237" y="196"/>
                  </a:lnTo>
                  <a:lnTo>
                    <a:pt x="235" y="195"/>
                  </a:lnTo>
                  <a:lnTo>
                    <a:pt x="244" y="202"/>
                  </a:lnTo>
                  <a:lnTo>
                    <a:pt x="235" y="215"/>
                  </a:lnTo>
                  <a:lnTo>
                    <a:pt x="226" y="208"/>
                  </a:lnTo>
                  <a:cubicBezTo>
                    <a:pt x="225" y="207"/>
                    <a:pt x="225" y="207"/>
                    <a:pt x="224" y="207"/>
                  </a:cubicBezTo>
                  <a:lnTo>
                    <a:pt x="207" y="185"/>
                  </a:lnTo>
                  <a:lnTo>
                    <a:pt x="187" y="154"/>
                  </a:lnTo>
                  <a:cubicBezTo>
                    <a:pt x="187" y="153"/>
                    <a:pt x="186" y="153"/>
                    <a:pt x="186" y="153"/>
                  </a:cubicBezTo>
                  <a:lnTo>
                    <a:pt x="167" y="110"/>
                  </a:lnTo>
                  <a:lnTo>
                    <a:pt x="150" y="68"/>
                  </a:lnTo>
                  <a:lnTo>
                    <a:pt x="151" y="70"/>
                  </a:lnTo>
                  <a:lnTo>
                    <a:pt x="131" y="38"/>
                  </a:lnTo>
                  <a:lnTo>
                    <a:pt x="116" y="18"/>
                  </a:lnTo>
                  <a:lnTo>
                    <a:pt x="109" y="11"/>
                  </a:lnTo>
                  <a:lnTo>
                    <a:pt x="120" y="0"/>
                  </a:lnTo>
                  <a:close/>
                </a:path>
              </a:pathLst>
            </a:custGeom>
            <a:solidFill>
              <a:srgbClr val="705434"/>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8" name="Freeform 231"/>
            <p:cNvSpPr>
              <a:spLocks/>
            </p:cNvSpPr>
            <p:nvPr/>
          </p:nvSpPr>
          <p:spPr bwMode="auto">
            <a:xfrm>
              <a:off x="6648450" y="5662613"/>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32"/>
                    <a:pt x="32" y="26"/>
                  </a:cubicBezTo>
                  <a:cubicBezTo>
                    <a:pt x="32" y="26"/>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9" name="Freeform 232"/>
            <p:cNvSpPr>
              <a:spLocks noEditPoints="1"/>
            </p:cNvSpPr>
            <p:nvPr/>
          </p:nvSpPr>
          <p:spPr bwMode="auto">
            <a:xfrm>
              <a:off x="6648450" y="5662613"/>
              <a:ext cx="30163" cy="26988"/>
            </a:xfrm>
            <a:custGeom>
              <a:avLst/>
              <a:gdLst>
                <a:gd name="T0" fmla="*/ 2147483647 w 49"/>
                <a:gd name="T1" fmla="*/ 0 h 43"/>
                <a:gd name="T2" fmla="*/ 2147483647 w 49"/>
                <a:gd name="T3" fmla="*/ 2147483647 h 43"/>
                <a:gd name="T4" fmla="*/ 2147483647 w 49"/>
                <a:gd name="T5" fmla="*/ 2147483647 h 43"/>
                <a:gd name="T6" fmla="*/ 2147483647 w 49"/>
                <a:gd name="T7" fmla="*/ 2147483647 h 43"/>
                <a:gd name="T8" fmla="*/ 2147483647 w 49"/>
                <a:gd name="T9" fmla="*/ 2147483647 h 43"/>
                <a:gd name="T10" fmla="*/ 2147483647 w 49"/>
                <a:gd name="T11" fmla="*/ 2147483647 h 43"/>
                <a:gd name="T12" fmla="*/ 2147483647 w 49"/>
                <a:gd name="T13" fmla="*/ 2147483647 h 43"/>
                <a:gd name="T14" fmla="*/ 2147483647 w 49"/>
                <a:gd name="T15" fmla="*/ 2147483647 h 43"/>
                <a:gd name="T16" fmla="*/ 2147483647 w 49"/>
                <a:gd name="T17" fmla="*/ 2147483647 h 43"/>
                <a:gd name="T18" fmla="*/ 2147483647 w 49"/>
                <a:gd name="T19" fmla="*/ 2147483647 h 43"/>
                <a:gd name="T20" fmla="*/ 2147483647 w 49"/>
                <a:gd name="T21" fmla="*/ 2147483647 h 43"/>
                <a:gd name="T22" fmla="*/ 2147483647 w 49"/>
                <a:gd name="T23" fmla="*/ 2147483647 h 43"/>
                <a:gd name="T24" fmla="*/ 2147483647 w 49"/>
                <a:gd name="T25" fmla="*/ 2147483647 h 43"/>
                <a:gd name="T26" fmla="*/ 2147483647 w 49"/>
                <a:gd name="T27" fmla="*/ 2147483647 h 43"/>
                <a:gd name="T28" fmla="*/ 2147483647 w 49"/>
                <a:gd name="T29" fmla="*/ 2147483647 h 43"/>
                <a:gd name="T30" fmla="*/ 2147483647 w 49"/>
                <a:gd name="T31" fmla="*/ 2147483647 h 43"/>
                <a:gd name="T32" fmla="*/ 2147483647 w 49"/>
                <a:gd name="T33" fmla="*/ 2147483647 h 43"/>
                <a:gd name="T34" fmla="*/ 2147483647 w 49"/>
                <a:gd name="T35" fmla="*/ 0 h 43"/>
                <a:gd name="T36" fmla="*/ 2147483647 w 49"/>
                <a:gd name="T37" fmla="*/ 0 h 43"/>
                <a:gd name="T38" fmla="*/ 2147483647 w 49"/>
                <a:gd name="T39" fmla="*/ 0 h 43"/>
                <a:gd name="T40" fmla="*/ 2147483647 w 49"/>
                <a:gd name="T41" fmla="*/ 2147483647 h 43"/>
                <a:gd name="T42" fmla="*/ 2147483647 w 49"/>
                <a:gd name="T43" fmla="*/ 2147483647 h 43"/>
                <a:gd name="T44" fmla="*/ 2147483647 w 49"/>
                <a:gd name="T45" fmla="*/ 2147483647 h 43"/>
                <a:gd name="T46" fmla="*/ 2147483647 w 49"/>
                <a:gd name="T47" fmla="*/ 2147483647 h 43"/>
                <a:gd name="T48" fmla="*/ 2147483647 w 49"/>
                <a:gd name="T49" fmla="*/ 2147483647 h 43"/>
                <a:gd name="T50" fmla="*/ 2147483647 w 49"/>
                <a:gd name="T51" fmla="*/ 2147483647 h 43"/>
                <a:gd name="T52" fmla="*/ 2147483647 w 49"/>
                <a:gd name="T53" fmla="*/ 2147483647 h 43"/>
                <a:gd name="T54" fmla="*/ 2147483647 w 49"/>
                <a:gd name="T55" fmla="*/ 2147483647 h 43"/>
                <a:gd name="T56" fmla="*/ 2147483647 w 49"/>
                <a:gd name="T57" fmla="*/ 2147483647 h 43"/>
                <a:gd name="T58" fmla="*/ 2147483647 w 49"/>
                <a:gd name="T59" fmla="*/ 2147483647 h 43"/>
                <a:gd name="T60" fmla="*/ 2147483647 w 49"/>
                <a:gd name="T61" fmla="*/ 2147483647 h 43"/>
                <a:gd name="T62" fmla="*/ 2147483647 w 49"/>
                <a:gd name="T63" fmla="*/ 2147483647 h 43"/>
                <a:gd name="T64" fmla="*/ 2147483647 w 49"/>
                <a:gd name="T65" fmla="*/ 2147483647 h 43"/>
                <a:gd name="T66" fmla="*/ 2147483647 w 49"/>
                <a:gd name="T67" fmla="*/ 2147483647 h 43"/>
                <a:gd name="T68" fmla="*/ 2147483647 w 49"/>
                <a:gd name="T69" fmla="*/ 2147483647 h 43"/>
                <a:gd name="T70" fmla="*/ 2147483647 w 49"/>
                <a:gd name="T71" fmla="*/ 2147483647 h 43"/>
                <a:gd name="T72" fmla="*/ 2147483647 w 49"/>
                <a:gd name="T73" fmla="*/ 2147483647 h 43"/>
                <a:gd name="T74" fmla="*/ 2147483647 w 49"/>
                <a:gd name="T75" fmla="*/ 2147483647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43"/>
                <a:gd name="T116" fmla="*/ 49 w 49"/>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43">
                  <a:moveTo>
                    <a:pt x="15" y="0"/>
                  </a:moveTo>
                  <a:cubicBezTo>
                    <a:pt x="19" y="0"/>
                    <a:pt x="22" y="2"/>
                    <a:pt x="23" y="5"/>
                  </a:cubicBezTo>
                  <a:lnTo>
                    <a:pt x="25" y="10"/>
                  </a:lnTo>
                  <a:lnTo>
                    <a:pt x="24" y="9"/>
                  </a:lnTo>
                  <a:lnTo>
                    <a:pt x="30" y="19"/>
                  </a:lnTo>
                  <a:lnTo>
                    <a:pt x="29" y="18"/>
                  </a:lnTo>
                  <a:lnTo>
                    <a:pt x="37" y="27"/>
                  </a:lnTo>
                  <a:lnTo>
                    <a:pt x="33" y="25"/>
                  </a:lnTo>
                  <a:lnTo>
                    <a:pt x="42" y="27"/>
                  </a:lnTo>
                  <a:cubicBezTo>
                    <a:pt x="46" y="28"/>
                    <a:pt x="49" y="32"/>
                    <a:pt x="48" y="36"/>
                  </a:cubicBezTo>
                  <a:cubicBezTo>
                    <a:pt x="48" y="40"/>
                    <a:pt x="44" y="43"/>
                    <a:pt x="39" y="42"/>
                  </a:cubicBezTo>
                  <a:lnTo>
                    <a:pt x="31" y="41"/>
                  </a:lnTo>
                  <a:cubicBezTo>
                    <a:pt x="30" y="41"/>
                    <a:pt x="29" y="41"/>
                    <a:pt x="28" y="40"/>
                  </a:cubicBezTo>
                  <a:lnTo>
                    <a:pt x="17" y="33"/>
                  </a:lnTo>
                  <a:cubicBezTo>
                    <a:pt x="16" y="33"/>
                    <a:pt x="16"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7"/>
                  </a:lnTo>
                  <a:lnTo>
                    <a:pt x="33" y="26"/>
                  </a:lnTo>
                  <a:lnTo>
                    <a:pt x="41" y="27"/>
                  </a:lnTo>
                  <a:lnTo>
                    <a:pt x="39" y="42"/>
                  </a:lnTo>
                  <a:lnTo>
                    <a:pt x="30" y="40"/>
                  </a:lnTo>
                  <a:cubicBezTo>
                    <a:pt x="28" y="40"/>
                    <a:pt x="27" y="39"/>
                    <a:pt x="25" y="38"/>
                  </a:cubicBezTo>
                  <a:lnTo>
                    <a:pt x="17" y="29"/>
                  </a:lnTo>
                  <a:cubicBezTo>
                    <a:pt x="17" y="28"/>
                    <a:pt x="17" y="28"/>
                    <a:pt x="17" y="28"/>
                  </a:cubicBezTo>
                  <a:lnTo>
                    <a:pt x="11" y="18"/>
                  </a:lnTo>
                  <a:cubicBezTo>
                    <a:pt x="10" y="17"/>
                    <a:pt x="10" y="17"/>
                    <a:pt x="10" y="16"/>
                  </a:cubicBezTo>
                  <a:lnTo>
                    <a:pt x="8" y="11"/>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0" name="Freeform 233"/>
            <p:cNvSpPr>
              <a:spLocks/>
            </p:cNvSpPr>
            <p:nvPr/>
          </p:nvSpPr>
          <p:spPr bwMode="auto">
            <a:xfrm>
              <a:off x="6508750" y="5548313"/>
              <a:ext cx="188913" cy="134938"/>
            </a:xfrm>
            <a:custGeom>
              <a:avLst/>
              <a:gdLst>
                <a:gd name="T0" fmla="*/ 2147483647 w 304"/>
                <a:gd name="T1" fmla="*/ 2147483647 h 208"/>
                <a:gd name="T2" fmla="*/ 2147483647 w 304"/>
                <a:gd name="T3" fmla="*/ 2147483647 h 208"/>
                <a:gd name="T4" fmla="*/ 2147483647 w 304"/>
                <a:gd name="T5" fmla="*/ 2147483647 h 208"/>
                <a:gd name="T6" fmla="*/ 2147483647 w 304"/>
                <a:gd name="T7" fmla="*/ 2147483647 h 208"/>
                <a:gd name="T8" fmla="*/ 2147483647 w 304"/>
                <a:gd name="T9" fmla="*/ 2147483647 h 208"/>
                <a:gd name="T10" fmla="*/ 2147483647 w 304"/>
                <a:gd name="T11" fmla="*/ 2147483647 h 208"/>
                <a:gd name="T12" fmla="*/ 2147483647 w 304"/>
                <a:gd name="T13" fmla="*/ 2147483647 h 208"/>
                <a:gd name="T14" fmla="*/ 0 w 304"/>
                <a:gd name="T15" fmla="*/ 2147483647 h 208"/>
                <a:gd name="T16" fmla="*/ 2147483647 w 304"/>
                <a:gd name="T17" fmla="*/ 2147483647 h 208"/>
                <a:gd name="T18" fmla="*/ 2147483647 w 30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208"/>
                <a:gd name="T32" fmla="*/ 304 w 30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208">
                  <a:moveTo>
                    <a:pt x="47" y="104"/>
                  </a:moveTo>
                  <a:cubicBezTo>
                    <a:pt x="76" y="104"/>
                    <a:pt x="112" y="117"/>
                    <a:pt x="129" y="91"/>
                  </a:cubicBezTo>
                  <a:cubicBezTo>
                    <a:pt x="147" y="72"/>
                    <a:pt x="152" y="59"/>
                    <a:pt x="170" y="39"/>
                  </a:cubicBezTo>
                  <a:cubicBezTo>
                    <a:pt x="193" y="20"/>
                    <a:pt x="223" y="0"/>
                    <a:pt x="252" y="7"/>
                  </a:cubicBezTo>
                  <a:cubicBezTo>
                    <a:pt x="287" y="26"/>
                    <a:pt x="304" y="59"/>
                    <a:pt x="304" y="98"/>
                  </a:cubicBezTo>
                  <a:cubicBezTo>
                    <a:pt x="304" y="124"/>
                    <a:pt x="293" y="163"/>
                    <a:pt x="264" y="176"/>
                  </a:cubicBezTo>
                  <a:cubicBezTo>
                    <a:pt x="240" y="189"/>
                    <a:pt x="228" y="189"/>
                    <a:pt x="205" y="202"/>
                  </a:cubicBezTo>
                  <a:cubicBezTo>
                    <a:pt x="176" y="208"/>
                    <a:pt x="41" y="202"/>
                    <a:pt x="0" y="137"/>
                  </a:cubicBezTo>
                  <a:cubicBezTo>
                    <a:pt x="0" y="130"/>
                    <a:pt x="36" y="124"/>
                    <a:pt x="47" y="104"/>
                  </a:cubicBezTo>
                  <a:cubicBezTo>
                    <a:pt x="47" y="104"/>
                    <a:pt x="47" y="104"/>
                    <a:pt x="47" y="10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1" name="Freeform 234"/>
            <p:cNvSpPr>
              <a:spLocks/>
            </p:cNvSpPr>
            <p:nvPr/>
          </p:nvSpPr>
          <p:spPr bwMode="auto">
            <a:xfrm>
              <a:off x="6557963" y="5662613"/>
              <a:ext cx="9525" cy="20638"/>
            </a:xfrm>
            <a:custGeom>
              <a:avLst/>
              <a:gdLst>
                <a:gd name="T0" fmla="*/ 2147483647 w 16"/>
                <a:gd name="T1" fmla="*/ 0 h 32"/>
                <a:gd name="T2" fmla="*/ 2147483647 w 16"/>
                <a:gd name="T3" fmla="*/ 2147483647 h 32"/>
                <a:gd name="T4" fmla="*/ 0 w 16"/>
                <a:gd name="T5" fmla="*/ 2147483647 h 32"/>
                <a:gd name="T6" fmla="*/ 2147483647 w 16"/>
                <a:gd name="T7" fmla="*/ 0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4" y="0"/>
                  </a:moveTo>
                  <a:cubicBezTo>
                    <a:pt x="4" y="0"/>
                    <a:pt x="10" y="32"/>
                    <a:pt x="16" y="27"/>
                  </a:cubicBezTo>
                  <a:cubicBezTo>
                    <a:pt x="16" y="27"/>
                    <a:pt x="10" y="32"/>
                    <a:pt x="0" y="6"/>
                  </a:cubicBezTo>
                  <a:cubicBezTo>
                    <a:pt x="0" y="6"/>
                    <a:pt x="4" y="0"/>
                    <a:pt x="4"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2" name="Freeform 235"/>
            <p:cNvSpPr>
              <a:spLocks noEditPoints="1"/>
            </p:cNvSpPr>
            <p:nvPr/>
          </p:nvSpPr>
          <p:spPr bwMode="auto">
            <a:xfrm>
              <a:off x="6557963" y="5662613"/>
              <a:ext cx="20638" cy="28575"/>
            </a:xfrm>
            <a:custGeom>
              <a:avLst/>
              <a:gdLst>
                <a:gd name="T0" fmla="*/ 2147483647 w 33"/>
                <a:gd name="T1" fmla="*/ 2147483647 h 44"/>
                <a:gd name="T2" fmla="*/ 2147483647 w 33"/>
                <a:gd name="T3" fmla="*/ 2147483647 h 44"/>
                <a:gd name="T4" fmla="*/ 2147483647 w 33"/>
                <a:gd name="T5" fmla="*/ 2147483647 h 44"/>
                <a:gd name="T6" fmla="*/ 2147483647 w 33"/>
                <a:gd name="T7" fmla="*/ 2147483647 h 44"/>
                <a:gd name="T8" fmla="*/ 2147483647 w 33"/>
                <a:gd name="T9" fmla="*/ 2147483647 h 44"/>
                <a:gd name="T10" fmla="*/ 2147483647 w 33"/>
                <a:gd name="T11" fmla="*/ 2147483647 h 44"/>
                <a:gd name="T12" fmla="*/ 2147483647 w 33"/>
                <a:gd name="T13" fmla="*/ 2147483647 h 44"/>
                <a:gd name="T14" fmla="*/ 2147483647 w 33"/>
                <a:gd name="T15" fmla="*/ 2147483647 h 44"/>
                <a:gd name="T16" fmla="*/ 2147483647 w 33"/>
                <a:gd name="T17" fmla="*/ 2147483647 h 44"/>
                <a:gd name="T18" fmla="*/ 2147483647 w 33"/>
                <a:gd name="T19" fmla="*/ 2147483647 h 44"/>
                <a:gd name="T20" fmla="*/ 2147483647 w 33"/>
                <a:gd name="T21" fmla="*/ 2147483647 h 44"/>
                <a:gd name="T22" fmla="*/ 2147483647 w 33"/>
                <a:gd name="T23" fmla="*/ 2147483647 h 44"/>
                <a:gd name="T24" fmla="*/ 2147483647 w 33"/>
                <a:gd name="T25" fmla="*/ 2147483647 h 44"/>
                <a:gd name="T26" fmla="*/ 2147483647 w 33"/>
                <a:gd name="T27" fmla="*/ 2147483647 h 44"/>
                <a:gd name="T28" fmla="*/ 2147483647 w 33"/>
                <a:gd name="T29" fmla="*/ 2147483647 h 44"/>
                <a:gd name="T30" fmla="*/ 2147483647 w 33"/>
                <a:gd name="T31" fmla="*/ 2147483647 h 44"/>
                <a:gd name="T32" fmla="*/ 2147483647 w 33"/>
                <a:gd name="T33" fmla="*/ 2147483647 h 44"/>
                <a:gd name="T34" fmla="*/ 2147483647 w 33"/>
                <a:gd name="T35" fmla="*/ 2147483647 h 44"/>
                <a:gd name="T36" fmla="*/ 2147483647 w 33"/>
                <a:gd name="T37" fmla="*/ 2147483647 h 44"/>
                <a:gd name="T38" fmla="*/ 2147483647 w 33"/>
                <a:gd name="T39" fmla="*/ 2147483647 h 44"/>
                <a:gd name="T40" fmla="*/ 2147483647 w 33"/>
                <a:gd name="T41" fmla="*/ 2147483647 h 44"/>
                <a:gd name="T42" fmla="*/ 2147483647 w 33"/>
                <a:gd name="T43" fmla="*/ 2147483647 h 44"/>
                <a:gd name="T44" fmla="*/ 2147483647 w 33"/>
                <a:gd name="T45" fmla="*/ 2147483647 h 44"/>
                <a:gd name="T46" fmla="*/ 2147483647 w 33"/>
                <a:gd name="T47" fmla="*/ 2147483647 h 44"/>
                <a:gd name="T48" fmla="*/ 2147483647 w 33"/>
                <a:gd name="T49" fmla="*/ 2147483647 h 44"/>
                <a:gd name="T50" fmla="*/ 2147483647 w 33"/>
                <a:gd name="T51" fmla="*/ 2147483647 h 44"/>
                <a:gd name="T52" fmla="*/ 2147483647 w 33"/>
                <a:gd name="T53" fmla="*/ 2147483647 h 44"/>
                <a:gd name="T54" fmla="*/ 2147483647 w 33"/>
                <a:gd name="T55" fmla="*/ 2147483647 h 44"/>
                <a:gd name="T56" fmla="*/ 2147483647 w 33"/>
                <a:gd name="T57" fmla="*/ 2147483647 h 44"/>
                <a:gd name="T58" fmla="*/ 2147483647 w 33"/>
                <a:gd name="T59" fmla="*/ 2147483647 h 44"/>
                <a:gd name="T60" fmla="*/ 2147483647 w 33"/>
                <a:gd name="T61" fmla="*/ 2147483647 h 44"/>
                <a:gd name="T62" fmla="*/ 2147483647 w 33"/>
                <a:gd name="T63" fmla="*/ 2147483647 h 44"/>
                <a:gd name="T64" fmla="*/ 2147483647 w 33"/>
                <a:gd name="T65" fmla="*/ 2147483647 h 44"/>
                <a:gd name="T66" fmla="*/ 2147483647 w 33"/>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4"/>
                <a:gd name="T104" fmla="*/ 33 w 33"/>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4">
                  <a:moveTo>
                    <a:pt x="6" y="4"/>
                  </a:moveTo>
                  <a:cubicBezTo>
                    <a:pt x="8" y="1"/>
                    <a:pt x="11" y="0"/>
                    <a:pt x="14" y="1"/>
                  </a:cubicBezTo>
                  <a:cubicBezTo>
                    <a:pt x="17" y="1"/>
                    <a:pt x="20" y="4"/>
                    <a:pt x="20" y="7"/>
                  </a:cubicBezTo>
                  <a:lnTo>
                    <a:pt x="21" y="12"/>
                  </a:lnTo>
                  <a:lnTo>
                    <a:pt x="24" y="21"/>
                  </a:lnTo>
                  <a:lnTo>
                    <a:pt x="28" y="30"/>
                  </a:lnTo>
                  <a:lnTo>
                    <a:pt x="24" y="26"/>
                  </a:lnTo>
                  <a:lnTo>
                    <a:pt x="28" y="28"/>
                  </a:lnTo>
                  <a:cubicBezTo>
                    <a:pt x="32" y="30"/>
                    <a:pt x="33" y="34"/>
                    <a:pt x="32" y="38"/>
                  </a:cubicBezTo>
                  <a:cubicBezTo>
                    <a:pt x="31" y="42"/>
                    <a:pt x="26" y="44"/>
                    <a:pt x="23" y="43"/>
                  </a:cubicBezTo>
                  <a:lnTo>
                    <a:pt x="19" y="42"/>
                  </a:lnTo>
                  <a:cubicBezTo>
                    <a:pt x="17" y="42"/>
                    <a:pt x="15" y="41"/>
                    <a:pt x="14" y="40"/>
                  </a:cubicBezTo>
                  <a:lnTo>
                    <a:pt x="9" y="34"/>
                  </a:lnTo>
                  <a:cubicBezTo>
                    <a:pt x="9" y="33"/>
                    <a:pt x="9" y="33"/>
                    <a:pt x="8" y="32"/>
                  </a:cubicBezTo>
                  <a:lnTo>
                    <a:pt x="1" y="18"/>
                  </a:lnTo>
                  <a:cubicBezTo>
                    <a:pt x="0" y="15"/>
                    <a:pt x="0" y="12"/>
                    <a:pt x="2" y="10"/>
                  </a:cubicBezTo>
                  <a:lnTo>
                    <a:pt x="4" y="7"/>
                  </a:lnTo>
                  <a:lnTo>
                    <a:pt x="6" y="4"/>
                  </a:lnTo>
                  <a:close/>
                  <a:moveTo>
                    <a:pt x="17" y="16"/>
                  </a:moveTo>
                  <a:lnTo>
                    <a:pt x="15" y="19"/>
                  </a:lnTo>
                  <a:lnTo>
                    <a:pt x="16" y="11"/>
                  </a:lnTo>
                  <a:lnTo>
                    <a:pt x="23" y="25"/>
                  </a:lnTo>
                  <a:lnTo>
                    <a:pt x="22" y="23"/>
                  </a:lnTo>
                  <a:lnTo>
                    <a:pt x="27" y="29"/>
                  </a:lnTo>
                  <a:lnTo>
                    <a:pt x="22" y="27"/>
                  </a:lnTo>
                  <a:lnTo>
                    <a:pt x="26" y="28"/>
                  </a:lnTo>
                  <a:lnTo>
                    <a:pt x="21" y="43"/>
                  </a:lnTo>
                  <a:lnTo>
                    <a:pt x="17" y="41"/>
                  </a:lnTo>
                  <a:cubicBezTo>
                    <a:pt x="15" y="40"/>
                    <a:pt x="14" y="38"/>
                    <a:pt x="13" y="36"/>
                  </a:cubicBezTo>
                  <a:lnTo>
                    <a:pt x="9" y="26"/>
                  </a:lnTo>
                  <a:lnTo>
                    <a:pt x="6" y="15"/>
                  </a:lnTo>
                  <a:lnTo>
                    <a:pt x="5" y="10"/>
                  </a:lnTo>
                  <a:lnTo>
                    <a:pt x="19" y="13"/>
                  </a:lnTo>
                  <a:lnTo>
                    <a:pt x="17"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3" name="Freeform 236"/>
            <p:cNvSpPr>
              <a:spLocks/>
            </p:cNvSpPr>
            <p:nvPr/>
          </p:nvSpPr>
          <p:spPr bwMode="auto">
            <a:xfrm>
              <a:off x="6688138" y="5630863"/>
              <a:ext cx="30163" cy="11113"/>
            </a:xfrm>
            <a:custGeom>
              <a:avLst/>
              <a:gdLst>
                <a:gd name="T0" fmla="*/ 2147483647 w 48"/>
                <a:gd name="T1" fmla="*/ 0 h 16"/>
                <a:gd name="T2" fmla="*/ 2147483647 w 48"/>
                <a:gd name="T3" fmla="*/ 2147483647 h 16"/>
                <a:gd name="T4" fmla="*/ 0 w 48"/>
                <a:gd name="T5" fmla="*/ 2147483647 h 16"/>
                <a:gd name="T6" fmla="*/ 2147483647 w 48"/>
                <a:gd name="T7" fmla="*/ 0 h 16"/>
                <a:gd name="T8" fmla="*/ 0 60000 65536"/>
                <a:gd name="T9" fmla="*/ 0 60000 65536"/>
                <a:gd name="T10" fmla="*/ 0 60000 65536"/>
                <a:gd name="T11" fmla="*/ 0 60000 65536"/>
                <a:gd name="T12" fmla="*/ 0 w 48"/>
                <a:gd name="T13" fmla="*/ 0 h 16"/>
                <a:gd name="T14" fmla="*/ 48 w 48"/>
                <a:gd name="T15" fmla="*/ 16 h 16"/>
              </a:gdLst>
              <a:ahLst/>
              <a:cxnLst>
                <a:cxn ang="T8">
                  <a:pos x="T0" y="T1"/>
                </a:cxn>
                <a:cxn ang="T9">
                  <a:pos x="T2" y="T3"/>
                </a:cxn>
                <a:cxn ang="T10">
                  <a:pos x="T4" y="T5"/>
                </a:cxn>
                <a:cxn ang="T11">
                  <a:pos x="T6" y="T7"/>
                </a:cxn>
              </a:cxnLst>
              <a:rect l="T12" t="T13" r="T14" b="T15"/>
              <a:pathLst>
                <a:path w="48" h="16">
                  <a:moveTo>
                    <a:pt x="7" y="0"/>
                  </a:moveTo>
                  <a:cubicBezTo>
                    <a:pt x="7" y="0"/>
                    <a:pt x="35" y="12"/>
                    <a:pt x="48" y="8"/>
                  </a:cubicBezTo>
                  <a:cubicBezTo>
                    <a:pt x="48" y="8"/>
                    <a:pt x="42" y="16"/>
                    <a:pt x="0" y="4"/>
                  </a:cubicBezTo>
                  <a:cubicBezTo>
                    <a:pt x="0" y="4"/>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4" name="Freeform 237"/>
            <p:cNvSpPr>
              <a:spLocks noEditPoints="1"/>
            </p:cNvSpPr>
            <p:nvPr/>
          </p:nvSpPr>
          <p:spPr bwMode="auto">
            <a:xfrm>
              <a:off x="6688138" y="5630863"/>
              <a:ext cx="39688" cy="19050"/>
            </a:xfrm>
            <a:custGeom>
              <a:avLst/>
              <a:gdLst>
                <a:gd name="T0" fmla="*/ 2147483647 w 65"/>
                <a:gd name="T1" fmla="*/ 2147483647 h 28"/>
                <a:gd name="T2" fmla="*/ 2147483647 w 65"/>
                <a:gd name="T3" fmla="*/ 2147483647 h 28"/>
                <a:gd name="T4" fmla="*/ 2147483647 w 65"/>
                <a:gd name="T5" fmla="*/ 2147483647 h 28"/>
                <a:gd name="T6" fmla="*/ 2147483647 w 65"/>
                <a:gd name="T7" fmla="*/ 2147483647 h 28"/>
                <a:gd name="T8" fmla="*/ 2147483647 w 65"/>
                <a:gd name="T9" fmla="*/ 2147483647 h 28"/>
                <a:gd name="T10" fmla="*/ 2147483647 w 65"/>
                <a:gd name="T11" fmla="*/ 2147483647 h 28"/>
                <a:gd name="T12" fmla="*/ 2147483647 w 65"/>
                <a:gd name="T13" fmla="*/ 2147483647 h 28"/>
                <a:gd name="T14" fmla="*/ 2147483647 w 65"/>
                <a:gd name="T15" fmla="*/ 2147483647 h 28"/>
                <a:gd name="T16" fmla="*/ 2147483647 w 65"/>
                <a:gd name="T17" fmla="*/ 2147483647 h 28"/>
                <a:gd name="T18" fmla="*/ 2147483647 w 65"/>
                <a:gd name="T19" fmla="*/ 2147483647 h 28"/>
                <a:gd name="T20" fmla="*/ 2147483647 w 65"/>
                <a:gd name="T21" fmla="*/ 2147483647 h 28"/>
                <a:gd name="T22" fmla="*/ 2147483647 w 65"/>
                <a:gd name="T23" fmla="*/ 2147483647 h 28"/>
                <a:gd name="T24" fmla="*/ 2147483647 w 65"/>
                <a:gd name="T25" fmla="*/ 2147483647 h 28"/>
                <a:gd name="T26" fmla="*/ 2147483647 w 65"/>
                <a:gd name="T27" fmla="*/ 2147483647 h 28"/>
                <a:gd name="T28" fmla="*/ 2147483647 w 65"/>
                <a:gd name="T29" fmla="*/ 2147483647 h 28"/>
                <a:gd name="T30" fmla="*/ 2147483647 w 65"/>
                <a:gd name="T31" fmla="*/ 2147483647 h 28"/>
                <a:gd name="T32" fmla="*/ 2147483647 w 65"/>
                <a:gd name="T33" fmla="*/ 2147483647 h 28"/>
                <a:gd name="T34" fmla="*/ 2147483647 w 65"/>
                <a:gd name="T35" fmla="*/ 2147483647 h 28"/>
                <a:gd name="T36" fmla="*/ 2147483647 w 65"/>
                <a:gd name="T37" fmla="*/ 2147483647 h 28"/>
                <a:gd name="T38" fmla="*/ 2147483647 w 65"/>
                <a:gd name="T39" fmla="*/ 2147483647 h 28"/>
                <a:gd name="T40" fmla="*/ 2147483647 w 65"/>
                <a:gd name="T41" fmla="*/ 2147483647 h 28"/>
                <a:gd name="T42" fmla="*/ 2147483647 w 65"/>
                <a:gd name="T43" fmla="*/ 2147483647 h 28"/>
                <a:gd name="T44" fmla="*/ 2147483647 w 65"/>
                <a:gd name="T45" fmla="*/ 2147483647 h 28"/>
                <a:gd name="T46" fmla="*/ 2147483647 w 65"/>
                <a:gd name="T47" fmla="*/ 2147483647 h 28"/>
                <a:gd name="T48" fmla="*/ 2147483647 w 65"/>
                <a:gd name="T49" fmla="*/ 2147483647 h 28"/>
                <a:gd name="T50" fmla="*/ 2147483647 w 65"/>
                <a:gd name="T51" fmla="*/ 2147483647 h 28"/>
                <a:gd name="T52" fmla="*/ 2147483647 w 65"/>
                <a:gd name="T53" fmla="*/ 2147483647 h 28"/>
                <a:gd name="T54" fmla="*/ 2147483647 w 65"/>
                <a:gd name="T55" fmla="*/ 2147483647 h 28"/>
                <a:gd name="T56" fmla="*/ 2147483647 w 65"/>
                <a:gd name="T57" fmla="*/ 2147483647 h 28"/>
                <a:gd name="T58" fmla="*/ 2147483647 w 65"/>
                <a:gd name="T59" fmla="*/ 2147483647 h 28"/>
                <a:gd name="T60" fmla="*/ 2147483647 w 65"/>
                <a:gd name="T61" fmla="*/ 2147483647 h 28"/>
                <a:gd name="T62" fmla="*/ 2147483647 w 65"/>
                <a:gd name="T63" fmla="*/ 2147483647 h 28"/>
                <a:gd name="T64" fmla="*/ 2147483647 w 65"/>
                <a:gd name="T65" fmla="*/ 2147483647 h 28"/>
                <a:gd name="T66" fmla="*/ 2147483647 w 65"/>
                <a:gd name="T67" fmla="*/ 2147483647 h 28"/>
                <a:gd name="T68" fmla="*/ 2147483647 w 65"/>
                <a:gd name="T69" fmla="*/ 2147483647 h 28"/>
                <a:gd name="T70" fmla="*/ 2147483647 w 65"/>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8"/>
                <a:gd name="T110" fmla="*/ 65 w 65"/>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8">
                  <a:moveTo>
                    <a:pt x="11" y="2"/>
                  </a:moveTo>
                  <a:cubicBezTo>
                    <a:pt x="13" y="0"/>
                    <a:pt x="16" y="0"/>
                    <a:pt x="18" y="1"/>
                  </a:cubicBezTo>
                  <a:lnTo>
                    <a:pt x="23" y="3"/>
                  </a:lnTo>
                  <a:lnTo>
                    <a:pt x="34" y="7"/>
                  </a:lnTo>
                  <a:lnTo>
                    <a:pt x="32" y="6"/>
                  </a:lnTo>
                  <a:lnTo>
                    <a:pt x="57" y="8"/>
                  </a:lnTo>
                  <a:cubicBezTo>
                    <a:pt x="61" y="9"/>
                    <a:pt x="64" y="11"/>
                    <a:pt x="64" y="15"/>
                  </a:cubicBezTo>
                  <a:cubicBezTo>
                    <a:pt x="65" y="18"/>
                    <a:pt x="63" y="22"/>
                    <a:pt x="60" y="24"/>
                  </a:cubicBezTo>
                  <a:lnTo>
                    <a:pt x="58" y="25"/>
                  </a:lnTo>
                  <a:cubicBezTo>
                    <a:pt x="58" y="25"/>
                    <a:pt x="57" y="25"/>
                    <a:pt x="57" y="25"/>
                  </a:cubicBezTo>
                  <a:lnTo>
                    <a:pt x="51" y="27"/>
                  </a:lnTo>
                  <a:cubicBezTo>
                    <a:pt x="50" y="27"/>
                    <a:pt x="49" y="28"/>
                    <a:pt x="48" y="27"/>
                  </a:cubicBezTo>
                  <a:lnTo>
                    <a:pt x="33" y="26"/>
                  </a:lnTo>
                  <a:cubicBezTo>
                    <a:pt x="32" y="26"/>
                    <a:pt x="32" y="26"/>
                    <a:pt x="32" y="26"/>
                  </a:cubicBezTo>
                  <a:lnTo>
                    <a:pt x="7" y="20"/>
                  </a:lnTo>
                  <a:cubicBezTo>
                    <a:pt x="3" y="19"/>
                    <a:pt x="1" y="17"/>
                    <a:pt x="1" y="13"/>
                  </a:cubicBezTo>
                  <a:cubicBezTo>
                    <a:pt x="0" y="10"/>
                    <a:pt x="2" y="7"/>
                    <a:pt x="5" y="5"/>
                  </a:cubicBezTo>
                  <a:lnTo>
                    <a:pt x="9" y="3"/>
                  </a:lnTo>
                  <a:lnTo>
                    <a:pt x="11" y="2"/>
                  </a:lnTo>
                  <a:close/>
                  <a:moveTo>
                    <a:pt x="16" y="18"/>
                  </a:moveTo>
                  <a:lnTo>
                    <a:pt x="12" y="20"/>
                  </a:lnTo>
                  <a:lnTo>
                    <a:pt x="10" y="5"/>
                  </a:lnTo>
                  <a:lnTo>
                    <a:pt x="35" y="11"/>
                  </a:lnTo>
                  <a:lnTo>
                    <a:pt x="34" y="10"/>
                  </a:lnTo>
                  <a:lnTo>
                    <a:pt x="49" y="11"/>
                  </a:lnTo>
                  <a:lnTo>
                    <a:pt x="46" y="12"/>
                  </a:lnTo>
                  <a:lnTo>
                    <a:pt x="52" y="10"/>
                  </a:lnTo>
                  <a:lnTo>
                    <a:pt x="51" y="10"/>
                  </a:lnTo>
                  <a:lnTo>
                    <a:pt x="53" y="9"/>
                  </a:lnTo>
                  <a:lnTo>
                    <a:pt x="56" y="24"/>
                  </a:lnTo>
                  <a:lnTo>
                    <a:pt x="31" y="22"/>
                  </a:lnTo>
                  <a:cubicBezTo>
                    <a:pt x="30" y="22"/>
                    <a:pt x="29" y="22"/>
                    <a:pt x="29" y="22"/>
                  </a:cubicBezTo>
                  <a:lnTo>
                    <a:pt x="17" y="18"/>
                  </a:lnTo>
                  <a:lnTo>
                    <a:pt x="12" y="16"/>
                  </a:lnTo>
                  <a:lnTo>
                    <a:pt x="20" y="15"/>
                  </a:lnTo>
                  <a:lnTo>
                    <a:pt x="16"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5" name="Freeform 238"/>
            <p:cNvSpPr>
              <a:spLocks/>
            </p:cNvSpPr>
            <p:nvPr/>
          </p:nvSpPr>
          <p:spPr bwMode="auto">
            <a:xfrm>
              <a:off x="6508750" y="5559426"/>
              <a:ext cx="188913" cy="123825"/>
            </a:xfrm>
            <a:custGeom>
              <a:avLst/>
              <a:gdLst>
                <a:gd name="T0" fmla="*/ 2147483647 w 304"/>
                <a:gd name="T1" fmla="*/ 2147483647 h 192"/>
                <a:gd name="T2" fmla="*/ 2147483647 w 304"/>
                <a:gd name="T3" fmla="*/ 2147483647 h 192"/>
                <a:gd name="T4" fmla="*/ 2147483647 w 304"/>
                <a:gd name="T5" fmla="*/ 2147483647 h 192"/>
                <a:gd name="T6" fmla="*/ 2147483647 w 304"/>
                <a:gd name="T7" fmla="*/ 2147483647 h 192"/>
                <a:gd name="T8" fmla="*/ 0 w 304"/>
                <a:gd name="T9" fmla="*/ 2147483647 h 192"/>
                <a:gd name="T10" fmla="*/ 2147483647 w 304"/>
                <a:gd name="T11" fmla="*/ 2147483647 h 192"/>
                <a:gd name="T12" fmla="*/ 2147483647 w 304"/>
                <a:gd name="T13" fmla="*/ 2147483647 h 192"/>
                <a:gd name="T14" fmla="*/ 2147483647 w 304"/>
                <a:gd name="T15" fmla="*/ 2147483647 h 192"/>
                <a:gd name="T16" fmla="*/ 2147483647 w 304"/>
                <a:gd name="T17" fmla="*/ 0 h 192"/>
                <a:gd name="T18" fmla="*/ 2147483647 w 304"/>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192"/>
                <a:gd name="T32" fmla="*/ 304 w 30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192">
                  <a:moveTo>
                    <a:pt x="258" y="7"/>
                  </a:moveTo>
                  <a:cubicBezTo>
                    <a:pt x="287" y="19"/>
                    <a:pt x="304" y="50"/>
                    <a:pt x="304" y="87"/>
                  </a:cubicBezTo>
                  <a:cubicBezTo>
                    <a:pt x="304" y="112"/>
                    <a:pt x="293" y="149"/>
                    <a:pt x="264" y="162"/>
                  </a:cubicBezTo>
                  <a:cubicBezTo>
                    <a:pt x="240" y="174"/>
                    <a:pt x="228" y="174"/>
                    <a:pt x="205" y="186"/>
                  </a:cubicBezTo>
                  <a:cubicBezTo>
                    <a:pt x="176" y="192"/>
                    <a:pt x="41" y="186"/>
                    <a:pt x="0" y="124"/>
                  </a:cubicBezTo>
                  <a:cubicBezTo>
                    <a:pt x="6" y="131"/>
                    <a:pt x="18" y="137"/>
                    <a:pt x="30" y="143"/>
                  </a:cubicBezTo>
                  <a:cubicBezTo>
                    <a:pt x="94" y="180"/>
                    <a:pt x="170" y="186"/>
                    <a:pt x="240" y="162"/>
                  </a:cubicBezTo>
                  <a:cubicBezTo>
                    <a:pt x="269" y="149"/>
                    <a:pt x="304" y="106"/>
                    <a:pt x="293" y="69"/>
                  </a:cubicBezTo>
                  <a:cubicBezTo>
                    <a:pt x="287" y="50"/>
                    <a:pt x="281" y="44"/>
                    <a:pt x="258" y="0"/>
                  </a:cubicBezTo>
                  <a:cubicBezTo>
                    <a:pt x="258" y="0"/>
                    <a:pt x="258" y="7"/>
                    <a:pt x="258" y="7"/>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6" name="Freeform 239"/>
            <p:cNvSpPr>
              <a:spLocks/>
            </p:cNvSpPr>
            <p:nvPr/>
          </p:nvSpPr>
          <p:spPr bwMode="auto">
            <a:xfrm>
              <a:off x="6648450" y="5538788"/>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8" y="0"/>
                    <a:pt x="16" y="0"/>
                  </a:cubicBezTo>
                  <a:cubicBezTo>
                    <a:pt x="16" y="0"/>
                    <a:pt x="4" y="0"/>
                    <a:pt x="0" y="32"/>
                  </a:cubicBezTo>
                  <a:cubicBezTo>
                    <a:pt x="0"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7" name="Freeform 240"/>
            <p:cNvSpPr>
              <a:spLocks noEditPoints="1"/>
            </p:cNvSpPr>
            <p:nvPr/>
          </p:nvSpPr>
          <p:spPr bwMode="auto">
            <a:xfrm>
              <a:off x="6648450" y="5538788"/>
              <a:ext cx="20638" cy="30163"/>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8"/>
                <a:gd name="T104" fmla="*/ 33 w 3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8">
                  <a:moveTo>
                    <a:pt x="16" y="32"/>
                  </a:moveTo>
                  <a:lnTo>
                    <a:pt x="8" y="40"/>
                  </a:lnTo>
                  <a:lnTo>
                    <a:pt x="8" y="35"/>
                  </a:lnTo>
                  <a:lnTo>
                    <a:pt x="9" y="24"/>
                  </a:lnTo>
                  <a:lnTo>
                    <a:pt x="12" y="12"/>
                  </a:lnTo>
                  <a:cubicBezTo>
                    <a:pt x="12" y="10"/>
                    <a:pt x="13" y="9"/>
                    <a:pt x="14" y="8"/>
                  </a:cubicBezTo>
                  <a:lnTo>
                    <a:pt x="19" y="3"/>
                  </a:lnTo>
                  <a:lnTo>
                    <a:pt x="29" y="15"/>
                  </a:lnTo>
                  <a:lnTo>
                    <a:pt x="23" y="19"/>
                  </a:lnTo>
                  <a:lnTo>
                    <a:pt x="25" y="17"/>
                  </a:lnTo>
                  <a:lnTo>
                    <a:pt x="19" y="27"/>
                  </a:lnTo>
                  <a:lnTo>
                    <a:pt x="20" y="24"/>
                  </a:lnTo>
                  <a:lnTo>
                    <a:pt x="16" y="42"/>
                  </a:lnTo>
                  <a:lnTo>
                    <a:pt x="8" y="32"/>
                  </a:lnTo>
                  <a:lnTo>
                    <a:pt x="12" y="32"/>
                  </a:lnTo>
                  <a:lnTo>
                    <a:pt x="16" y="32"/>
                  </a:lnTo>
                  <a:close/>
                  <a:moveTo>
                    <a:pt x="12" y="48"/>
                  </a:moveTo>
                  <a:lnTo>
                    <a:pt x="8" y="48"/>
                  </a:lnTo>
                  <a:cubicBezTo>
                    <a:pt x="6" y="48"/>
                    <a:pt x="4" y="47"/>
                    <a:pt x="2" y="45"/>
                  </a:cubicBezTo>
                  <a:cubicBezTo>
                    <a:pt x="1" y="44"/>
                    <a:pt x="0" y="41"/>
                    <a:pt x="1" y="39"/>
                  </a:cubicBezTo>
                  <a:lnTo>
                    <a:pt x="5" y="21"/>
                  </a:lnTo>
                  <a:cubicBezTo>
                    <a:pt x="5" y="20"/>
                    <a:pt x="5" y="19"/>
                    <a:pt x="6" y="18"/>
                  </a:cubicBezTo>
                  <a:lnTo>
                    <a:pt x="12" y="8"/>
                  </a:lnTo>
                  <a:cubicBezTo>
                    <a:pt x="12" y="7"/>
                    <a:pt x="13" y="6"/>
                    <a:pt x="14" y="6"/>
                  </a:cubicBezTo>
                  <a:lnTo>
                    <a:pt x="20" y="2"/>
                  </a:lnTo>
                  <a:cubicBezTo>
                    <a:pt x="23" y="0"/>
                    <a:pt x="28" y="0"/>
                    <a:pt x="31" y="3"/>
                  </a:cubicBezTo>
                  <a:cubicBezTo>
                    <a:pt x="33" y="7"/>
                    <a:pt x="33" y="11"/>
                    <a:pt x="30" y="14"/>
                  </a:cubicBezTo>
                  <a:lnTo>
                    <a:pt x="25" y="19"/>
                  </a:lnTo>
                  <a:lnTo>
                    <a:pt x="27" y="15"/>
                  </a:lnTo>
                  <a:lnTo>
                    <a:pt x="25" y="25"/>
                  </a:lnTo>
                  <a:lnTo>
                    <a:pt x="24" y="35"/>
                  </a:lnTo>
                  <a:lnTo>
                    <a:pt x="24" y="40"/>
                  </a:lnTo>
                  <a:cubicBezTo>
                    <a:pt x="24" y="45"/>
                    <a:pt x="21" y="48"/>
                    <a:pt x="16" y="48"/>
                  </a:cubicBezTo>
                  <a:lnTo>
                    <a:pt x="12"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8" name="Freeform 241"/>
            <p:cNvSpPr>
              <a:spLocks/>
            </p:cNvSpPr>
            <p:nvPr/>
          </p:nvSpPr>
          <p:spPr bwMode="auto">
            <a:xfrm>
              <a:off x="6607175" y="5568951"/>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6" y="0"/>
                    <a:pt x="16" y="0"/>
                  </a:cubicBezTo>
                  <a:cubicBezTo>
                    <a:pt x="16" y="0"/>
                    <a:pt x="6" y="0"/>
                    <a:pt x="0" y="32"/>
                  </a:cubicBezTo>
                  <a:cubicBezTo>
                    <a:pt x="0" y="32"/>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9" name="Freeform 242"/>
            <p:cNvSpPr>
              <a:spLocks noEditPoints="1"/>
            </p:cNvSpPr>
            <p:nvPr/>
          </p:nvSpPr>
          <p:spPr bwMode="auto">
            <a:xfrm>
              <a:off x="6607175" y="5568951"/>
              <a:ext cx="20638" cy="31750"/>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2147483647 w 33"/>
                <a:gd name="T69" fmla="*/ 2147483647 h 48"/>
                <a:gd name="T70" fmla="*/ 2147483647 w 33"/>
                <a:gd name="T71" fmla="*/ 2147483647 h 48"/>
                <a:gd name="T72" fmla="*/ 2147483647 w 33"/>
                <a:gd name="T73" fmla="*/ 2147483647 h 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48"/>
                <a:gd name="T113" fmla="*/ 33 w 33"/>
                <a:gd name="T114" fmla="*/ 48 h 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48">
                  <a:moveTo>
                    <a:pt x="19" y="32"/>
                  </a:moveTo>
                  <a:lnTo>
                    <a:pt x="12" y="42"/>
                  </a:lnTo>
                  <a:lnTo>
                    <a:pt x="11" y="37"/>
                  </a:lnTo>
                  <a:cubicBezTo>
                    <a:pt x="11" y="37"/>
                    <a:pt x="10" y="36"/>
                    <a:pt x="10" y="35"/>
                  </a:cubicBezTo>
                  <a:lnTo>
                    <a:pt x="10" y="24"/>
                  </a:lnTo>
                  <a:lnTo>
                    <a:pt x="11" y="13"/>
                  </a:lnTo>
                  <a:cubicBezTo>
                    <a:pt x="12" y="11"/>
                    <a:pt x="12" y="9"/>
                    <a:pt x="14" y="8"/>
                  </a:cubicBezTo>
                  <a:lnTo>
                    <a:pt x="19" y="3"/>
                  </a:lnTo>
                  <a:lnTo>
                    <a:pt x="29" y="15"/>
                  </a:lnTo>
                  <a:lnTo>
                    <a:pt x="23" y="19"/>
                  </a:lnTo>
                  <a:lnTo>
                    <a:pt x="26" y="16"/>
                  </a:lnTo>
                  <a:lnTo>
                    <a:pt x="21" y="26"/>
                  </a:lnTo>
                  <a:lnTo>
                    <a:pt x="21" y="25"/>
                  </a:lnTo>
                  <a:lnTo>
                    <a:pt x="16" y="43"/>
                  </a:lnTo>
                  <a:lnTo>
                    <a:pt x="8" y="32"/>
                  </a:lnTo>
                  <a:lnTo>
                    <a:pt x="14" y="32"/>
                  </a:lnTo>
                  <a:lnTo>
                    <a:pt x="19" y="32"/>
                  </a:lnTo>
                  <a:close/>
                  <a:moveTo>
                    <a:pt x="14" y="48"/>
                  </a:moveTo>
                  <a:lnTo>
                    <a:pt x="8" y="48"/>
                  </a:lnTo>
                  <a:cubicBezTo>
                    <a:pt x="6" y="48"/>
                    <a:pt x="4" y="47"/>
                    <a:pt x="2" y="45"/>
                  </a:cubicBezTo>
                  <a:cubicBezTo>
                    <a:pt x="1" y="43"/>
                    <a:pt x="0" y="41"/>
                    <a:pt x="1" y="38"/>
                  </a:cubicBezTo>
                  <a:lnTo>
                    <a:pt x="6" y="20"/>
                  </a:lnTo>
                  <a:cubicBezTo>
                    <a:pt x="6" y="20"/>
                    <a:pt x="6" y="19"/>
                    <a:pt x="6" y="19"/>
                  </a:cubicBezTo>
                  <a:lnTo>
                    <a:pt x="11" y="9"/>
                  </a:lnTo>
                  <a:cubicBezTo>
                    <a:pt x="12" y="8"/>
                    <a:pt x="13" y="7"/>
                    <a:pt x="14" y="6"/>
                  </a:cubicBezTo>
                  <a:lnTo>
                    <a:pt x="20" y="2"/>
                  </a:lnTo>
                  <a:cubicBezTo>
                    <a:pt x="23" y="0"/>
                    <a:pt x="28" y="0"/>
                    <a:pt x="31" y="3"/>
                  </a:cubicBezTo>
                  <a:cubicBezTo>
                    <a:pt x="33" y="7"/>
                    <a:pt x="33" y="11"/>
                    <a:pt x="30" y="14"/>
                  </a:cubicBezTo>
                  <a:lnTo>
                    <a:pt x="25" y="19"/>
                  </a:lnTo>
                  <a:lnTo>
                    <a:pt x="27" y="14"/>
                  </a:lnTo>
                  <a:lnTo>
                    <a:pt x="26" y="24"/>
                  </a:lnTo>
                  <a:lnTo>
                    <a:pt x="26" y="35"/>
                  </a:lnTo>
                  <a:lnTo>
                    <a:pt x="26" y="34"/>
                  </a:lnTo>
                  <a:lnTo>
                    <a:pt x="27" y="39"/>
                  </a:lnTo>
                  <a:cubicBezTo>
                    <a:pt x="28" y="41"/>
                    <a:pt x="27" y="44"/>
                    <a:pt x="26" y="46"/>
                  </a:cubicBezTo>
                  <a:cubicBezTo>
                    <a:pt x="24" y="47"/>
                    <a:pt x="22" y="48"/>
                    <a:pt x="19" y="48"/>
                  </a:cubicBezTo>
                  <a:lnTo>
                    <a:pt x="14"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0" name="Freeform 243"/>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2147483647 w 192"/>
                <a:gd name="T5" fmla="*/ 2147483647 h 128"/>
                <a:gd name="T6" fmla="*/ 2147483647 w 192"/>
                <a:gd name="T7" fmla="*/ 2147483647 h 128"/>
                <a:gd name="T8" fmla="*/ 0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128"/>
                <a:gd name="T29" fmla="*/ 192 w 192"/>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128">
                  <a:moveTo>
                    <a:pt x="181" y="34"/>
                  </a:moveTo>
                  <a:cubicBezTo>
                    <a:pt x="181" y="28"/>
                    <a:pt x="181" y="23"/>
                    <a:pt x="181" y="23"/>
                  </a:cubicBezTo>
                  <a:cubicBezTo>
                    <a:pt x="125" y="0"/>
                    <a:pt x="74" y="73"/>
                    <a:pt x="68" y="90"/>
                  </a:cubicBezTo>
                  <a:cubicBezTo>
                    <a:pt x="63" y="117"/>
                    <a:pt x="29" y="112"/>
                    <a:pt x="6" y="112"/>
                  </a:cubicBezTo>
                  <a:cubicBezTo>
                    <a:pt x="6" y="112"/>
                    <a:pt x="0" y="112"/>
                    <a:pt x="0" y="112"/>
                  </a:cubicBezTo>
                  <a:cubicBezTo>
                    <a:pt x="0" y="117"/>
                    <a:pt x="0" y="123"/>
                    <a:pt x="6" y="123"/>
                  </a:cubicBezTo>
                  <a:cubicBezTo>
                    <a:pt x="23" y="128"/>
                    <a:pt x="34" y="128"/>
                    <a:pt x="51" y="128"/>
                  </a:cubicBezTo>
                  <a:cubicBezTo>
                    <a:pt x="102" y="128"/>
                    <a:pt x="125" y="90"/>
                    <a:pt x="159" y="62"/>
                  </a:cubicBezTo>
                  <a:cubicBezTo>
                    <a:pt x="164" y="51"/>
                    <a:pt x="192" y="39"/>
                    <a:pt x="181" y="3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1" name="Freeform 244"/>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0 w 192"/>
                <a:gd name="T5" fmla="*/ 2147483647 h 128"/>
                <a:gd name="T6" fmla="*/ 0 w 192"/>
                <a:gd name="T7" fmla="*/ 2147483647 h 128"/>
                <a:gd name="T8" fmla="*/ 2147483647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2147483647 w 192"/>
                <a:gd name="T19" fmla="*/ 2147483647 h 128"/>
                <a:gd name="T20" fmla="*/ 2147483647 w 192"/>
                <a:gd name="T21" fmla="*/ 2147483647 h 128"/>
                <a:gd name="T22" fmla="*/ 2147483647 w 192"/>
                <a:gd name="T23" fmla="*/ 2147483647 h 128"/>
                <a:gd name="T24" fmla="*/ 2147483647 w 192"/>
                <a:gd name="T25" fmla="*/ 2147483647 h 128"/>
                <a:gd name="T26" fmla="*/ 2147483647 w 192"/>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28"/>
                <a:gd name="T44" fmla="*/ 192 w 192"/>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28">
                  <a:moveTo>
                    <a:pt x="48" y="122"/>
                  </a:moveTo>
                  <a:cubicBezTo>
                    <a:pt x="36" y="122"/>
                    <a:pt x="18" y="128"/>
                    <a:pt x="6" y="122"/>
                  </a:cubicBezTo>
                  <a:cubicBezTo>
                    <a:pt x="0" y="122"/>
                    <a:pt x="0" y="116"/>
                    <a:pt x="0" y="116"/>
                  </a:cubicBezTo>
                  <a:cubicBezTo>
                    <a:pt x="0" y="110"/>
                    <a:pt x="0" y="110"/>
                    <a:pt x="0" y="110"/>
                  </a:cubicBezTo>
                  <a:cubicBezTo>
                    <a:pt x="6" y="110"/>
                    <a:pt x="6" y="110"/>
                    <a:pt x="12" y="110"/>
                  </a:cubicBezTo>
                  <a:cubicBezTo>
                    <a:pt x="30" y="110"/>
                    <a:pt x="60" y="110"/>
                    <a:pt x="66" y="92"/>
                  </a:cubicBezTo>
                  <a:cubicBezTo>
                    <a:pt x="72" y="86"/>
                    <a:pt x="78" y="80"/>
                    <a:pt x="84" y="68"/>
                  </a:cubicBezTo>
                  <a:cubicBezTo>
                    <a:pt x="108" y="37"/>
                    <a:pt x="144" y="0"/>
                    <a:pt x="186" y="19"/>
                  </a:cubicBezTo>
                  <a:cubicBezTo>
                    <a:pt x="186" y="19"/>
                    <a:pt x="186" y="19"/>
                    <a:pt x="186" y="19"/>
                  </a:cubicBezTo>
                  <a:cubicBezTo>
                    <a:pt x="186" y="19"/>
                    <a:pt x="186" y="25"/>
                    <a:pt x="186" y="25"/>
                  </a:cubicBezTo>
                  <a:cubicBezTo>
                    <a:pt x="186" y="25"/>
                    <a:pt x="186" y="25"/>
                    <a:pt x="186" y="25"/>
                  </a:cubicBezTo>
                  <a:cubicBezTo>
                    <a:pt x="192" y="31"/>
                    <a:pt x="168" y="43"/>
                    <a:pt x="156" y="49"/>
                  </a:cubicBezTo>
                  <a:cubicBezTo>
                    <a:pt x="156" y="55"/>
                    <a:pt x="156" y="55"/>
                    <a:pt x="156" y="55"/>
                  </a:cubicBezTo>
                  <a:cubicBezTo>
                    <a:pt x="126" y="86"/>
                    <a:pt x="96" y="128"/>
                    <a:pt x="48" y="12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2" name="Freeform 245"/>
            <p:cNvSpPr>
              <a:spLocks/>
            </p:cNvSpPr>
            <p:nvPr/>
          </p:nvSpPr>
          <p:spPr bwMode="auto">
            <a:xfrm>
              <a:off x="6557963" y="5559426"/>
              <a:ext cx="120650" cy="71438"/>
            </a:xfrm>
            <a:custGeom>
              <a:avLst/>
              <a:gdLst>
                <a:gd name="T0" fmla="*/ 2147483647 w 192"/>
                <a:gd name="T1" fmla="*/ 2147483647 h 112"/>
                <a:gd name="T2" fmla="*/ 2147483647 w 192"/>
                <a:gd name="T3" fmla="*/ 2147483647 h 112"/>
                <a:gd name="T4" fmla="*/ 0 w 192"/>
                <a:gd name="T5" fmla="*/ 2147483647 h 112"/>
                <a:gd name="T6" fmla="*/ 0 w 192"/>
                <a:gd name="T7" fmla="*/ 2147483647 h 112"/>
                <a:gd name="T8" fmla="*/ 2147483647 w 192"/>
                <a:gd name="T9" fmla="*/ 2147483647 h 112"/>
                <a:gd name="T10" fmla="*/ 2147483647 w 192"/>
                <a:gd name="T11" fmla="*/ 2147483647 h 112"/>
                <a:gd name="T12" fmla="*/ 2147483647 w 192"/>
                <a:gd name="T13" fmla="*/ 2147483647 h 112"/>
                <a:gd name="T14" fmla="*/ 2147483647 w 192"/>
                <a:gd name="T15" fmla="*/ 2147483647 h 112"/>
                <a:gd name="T16" fmla="*/ 2147483647 w 192"/>
                <a:gd name="T17" fmla="*/ 2147483647 h 112"/>
                <a:gd name="T18" fmla="*/ 2147483647 w 192"/>
                <a:gd name="T19" fmla="*/ 2147483647 h 112"/>
                <a:gd name="T20" fmla="*/ 2147483647 w 192"/>
                <a:gd name="T21" fmla="*/ 2147483647 h 112"/>
                <a:gd name="T22" fmla="*/ 2147483647 w 192"/>
                <a:gd name="T23" fmla="*/ 2147483647 h 112"/>
                <a:gd name="T24" fmla="*/ 2147483647 w 192"/>
                <a:gd name="T25" fmla="*/ 2147483647 h 112"/>
                <a:gd name="T26" fmla="*/ 2147483647 w 192"/>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12"/>
                <a:gd name="T44" fmla="*/ 192 w 192"/>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12">
                  <a:moveTo>
                    <a:pt x="54" y="107"/>
                  </a:moveTo>
                  <a:cubicBezTo>
                    <a:pt x="36" y="107"/>
                    <a:pt x="24" y="112"/>
                    <a:pt x="6" y="107"/>
                  </a:cubicBezTo>
                  <a:cubicBezTo>
                    <a:pt x="0" y="107"/>
                    <a:pt x="0" y="101"/>
                    <a:pt x="0" y="101"/>
                  </a:cubicBezTo>
                  <a:cubicBezTo>
                    <a:pt x="0" y="101"/>
                    <a:pt x="0" y="96"/>
                    <a:pt x="0" y="96"/>
                  </a:cubicBezTo>
                  <a:cubicBezTo>
                    <a:pt x="6" y="96"/>
                    <a:pt x="12" y="96"/>
                    <a:pt x="12" y="96"/>
                  </a:cubicBezTo>
                  <a:cubicBezTo>
                    <a:pt x="30" y="96"/>
                    <a:pt x="54" y="96"/>
                    <a:pt x="66" y="84"/>
                  </a:cubicBezTo>
                  <a:cubicBezTo>
                    <a:pt x="72" y="79"/>
                    <a:pt x="78" y="73"/>
                    <a:pt x="84" y="62"/>
                  </a:cubicBezTo>
                  <a:cubicBezTo>
                    <a:pt x="108" y="34"/>
                    <a:pt x="144" y="0"/>
                    <a:pt x="180" y="12"/>
                  </a:cubicBezTo>
                  <a:cubicBezTo>
                    <a:pt x="180" y="12"/>
                    <a:pt x="180" y="12"/>
                    <a:pt x="180" y="12"/>
                  </a:cubicBezTo>
                  <a:cubicBezTo>
                    <a:pt x="180" y="12"/>
                    <a:pt x="180" y="17"/>
                    <a:pt x="180" y="17"/>
                  </a:cubicBezTo>
                  <a:cubicBezTo>
                    <a:pt x="186" y="17"/>
                    <a:pt x="186" y="17"/>
                    <a:pt x="186" y="17"/>
                  </a:cubicBezTo>
                  <a:cubicBezTo>
                    <a:pt x="192" y="23"/>
                    <a:pt x="162" y="34"/>
                    <a:pt x="156" y="40"/>
                  </a:cubicBezTo>
                  <a:cubicBezTo>
                    <a:pt x="156" y="40"/>
                    <a:pt x="156" y="45"/>
                    <a:pt x="150" y="45"/>
                  </a:cubicBezTo>
                  <a:cubicBezTo>
                    <a:pt x="126" y="73"/>
                    <a:pt x="96" y="112"/>
                    <a:pt x="54" y="107"/>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3" name="Freeform 246"/>
            <p:cNvSpPr>
              <a:spLocks/>
            </p:cNvSpPr>
            <p:nvPr/>
          </p:nvSpPr>
          <p:spPr bwMode="auto">
            <a:xfrm>
              <a:off x="6557963" y="5559426"/>
              <a:ext cx="109538" cy="71438"/>
            </a:xfrm>
            <a:custGeom>
              <a:avLst/>
              <a:gdLst>
                <a:gd name="T0" fmla="*/ 2147483647 w 176"/>
                <a:gd name="T1" fmla="*/ 2147483647 h 112"/>
                <a:gd name="T2" fmla="*/ 2147483647 w 176"/>
                <a:gd name="T3" fmla="*/ 2147483647 h 112"/>
                <a:gd name="T4" fmla="*/ 0 w 176"/>
                <a:gd name="T5" fmla="*/ 2147483647 h 112"/>
                <a:gd name="T6" fmla="*/ 0 w 176"/>
                <a:gd name="T7" fmla="*/ 2147483647 h 112"/>
                <a:gd name="T8" fmla="*/ 2147483647 w 176"/>
                <a:gd name="T9" fmla="*/ 2147483647 h 112"/>
                <a:gd name="T10" fmla="*/ 2147483647 w 176"/>
                <a:gd name="T11" fmla="*/ 2147483647 h 112"/>
                <a:gd name="T12" fmla="*/ 2147483647 w 176"/>
                <a:gd name="T13" fmla="*/ 2147483647 h 112"/>
                <a:gd name="T14" fmla="*/ 2147483647 w 176"/>
                <a:gd name="T15" fmla="*/ 2147483647 h 112"/>
                <a:gd name="T16" fmla="*/ 2147483647 w 176"/>
                <a:gd name="T17" fmla="*/ 2147483647 h 112"/>
                <a:gd name="T18" fmla="*/ 2147483647 w 176"/>
                <a:gd name="T19" fmla="*/ 2147483647 h 112"/>
                <a:gd name="T20" fmla="*/ 2147483647 w 176"/>
                <a:gd name="T21" fmla="*/ 2147483647 h 112"/>
                <a:gd name="T22" fmla="*/ 2147483647 w 176"/>
                <a:gd name="T23" fmla="*/ 2147483647 h 112"/>
                <a:gd name="T24" fmla="*/ 2147483647 w 176"/>
                <a:gd name="T25" fmla="*/ 2147483647 h 112"/>
                <a:gd name="T26" fmla="*/ 2147483647 w 176"/>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112"/>
                <a:gd name="T44" fmla="*/ 176 w 1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112">
                  <a:moveTo>
                    <a:pt x="52" y="112"/>
                  </a:moveTo>
                  <a:cubicBezTo>
                    <a:pt x="40" y="112"/>
                    <a:pt x="23" y="112"/>
                    <a:pt x="12" y="112"/>
                  </a:cubicBezTo>
                  <a:cubicBezTo>
                    <a:pt x="6" y="112"/>
                    <a:pt x="0" y="106"/>
                    <a:pt x="0" y="106"/>
                  </a:cubicBezTo>
                  <a:cubicBezTo>
                    <a:pt x="0" y="106"/>
                    <a:pt x="0" y="100"/>
                    <a:pt x="0" y="100"/>
                  </a:cubicBezTo>
                  <a:cubicBezTo>
                    <a:pt x="6" y="100"/>
                    <a:pt x="12" y="100"/>
                    <a:pt x="12" y="100"/>
                  </a:cubicBezTo>
                  <a:cubicBezTo>
                    <a:pt x="29" y="100"/>
                    <a:pt x="52" y="100"/>
                    <a:pt x="63" y="88"/>
                  </a:cubicBezTo>
                  <a:cubicBezTo>
                    <a:pt x="69" y="88"/>
                    <a:pt x="74" y="81"/>
                    <a:pt x="86" y="69"/>
                  </a:cubicBezTo>
                  <a:cubicBezTo>
                    <a:pt x="103" y="38"/>
                    <a:pt x="142" y="0"/>
                    <a:pt x="165" y="7"/>
                  </a:cubicBezTo>
                  <a:cubicBezTo>
                    <a:pt x="165" y="7"/>
                    <a:pt x="171" y="7"/>
                    <a:pt x="171" y="7"/>
                  </a:cubicBezTo>
                  <a:cubicBezTo>
                    <a:pt x="171" y="7"/>
                    <a:pt x="171" y="13"/>
                    <a:pt x="171" y="13"/>
                  </a:cubicBezTo>
                  <a:cubicBezTo>
                    <a:pt x="171" y="13"/>
                    <a:pt x="171" y="13"/>
                    <a:pt x="171" y="13"/>
                  </a:cubicBezTo>
                  <a:cubicBezTo>
                    <a:pt x="176" y="19"/>
                    <a:pt x="154" y="32"/>
                    <a:pt x="148" y="38"/>
                  </a:cubicBezTo>
                  <a:cubicBezTo>
                    <a:pt x="142" y="38"/>
                    <a:pt x="142" y="44"/>
                    <a:pt x="142" y="44"/>
                  </a:cubicBezTo>
                  <a:cubicBezTo>
                    <a:pt x="114" y="69"/>
                    <a:pt x="97" y="112"/>
                    <a:pt x="52" y="1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4" name="Freeform 247"/>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0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2147483647 h 96"/>
                <a:gd name="T20" fmla="*/ 2147483647 w 176"/>
                <a:gd name="T21" fmla="*/ 2147483647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2" y="91"/>
                  </a:moveTo>
                  <a:cubicBezTo>
                    <a:pt x="46" y="91"/>
                    <a:pt x="29" y="96"/>
                    <a:pt x="12" y="96"/>
                  </a:cubicBezTo>
                  <a:cubicBezTo>
                    <a:pt x="6" y="96"/>
                    <a:pt x="6" y="96"/>
                    <a:pt x="6" y="91"/>
                  </a:cubicBezTo>
                  <a:cubicBezTo>
                    <a:pt x="0" y="91"/>
                    <a:pt x="0" y="91"/>
                    <a:pt x="0" y="85"/>
                  </a:cubicBezTo>
                  <a:cubicBezTo>
                    <a:pt x="6" y="85"/>
                    <a:pt x="12" y="91"/>
                    <a:pt x="12" y="91"/>
                  </a:cubicBezTo>
                  <a:cubicBezTo>
                    <a:pt x="29" y="91"/>
                    <a:pt x="52" y="91"/>
                    <a:pt x="63" y="80"/>
                  </a:cubicBezTo>
                  <a:cubicBezTo>
                    <a:pt x="69" y="74"/>
                    <a:pt x="80" y="68"/>
                    <a:pt x="86" y="63"/>
                  </a:cubicBezTo>
                  <a:cubicBezTo>
                    <a:pt x="103" y="34"/>
                    <a:pt x="142" y="0"/>
                    <a:pt x="165" y="0"/>
                  </a:cubicBezTo>
                  <a:cubicBezTo>
                    <a:pt x="165" y="0"/>
                    <a:pt x="165" y="0"/>
                    <a:pt x="165" y="0"/>
                  </a:cubicBezTo>
                  <a:cubicBezTo>
                    <a:pt x="165" y="6"/>
                    <a:pt x="165" y="6"/>
                    <a:pt x="171" y="6"/>
                  </a:cubicBezTo>
                  <a:cubicBezTo>
                    <a:pt x="171" y="6"/>
                    <a:pt x="171" y="6"/>
                    <a:pt x="171" y="6"/>
                  </a:cubicBezTo>
                  <a:cubicBezTo>
                    <a:pt x="176" y="12"/>
                    <a:pt x="154" y="23"/>
                    <a:pt x="142" y="29"/>
                  </a:cubicBezTo>
                  <a:cubicBezTo>
                    <a:pt x="142" y="29"/>
                    <a:pt x="142" y="29"/>
                    <a:pt x="142" y="34"/>
                  </a:cubicBezTo>
                  <a:cubicBezTo>
                    <a:pt x="114" y="51"/>
                    <a:pt x="97" y="96"/>
                    <a:pt x="52" y="91"/>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5" name="Freeform 248"/>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2147483647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0 h 96"/>
                <a:gd name="T20" fmla="*/ 2147483647 w 176"/>
                <a:gd name="T21" fmla="*/ 0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9" y="90"/>
                  </a:moveTo>
                  <a:cubicBezTo>
                    <a:pt x="47" y="90"/>
                    <a:pt x="30" y="96"/>
                    <a:pt x="18" y="96"/>
                  </a:cubicBezTo>
                  <a:cubicBezTo>
                    <a:pt x="12" y="96"/>
                    <a:pt x="6" y="96"/>
                    <a:pt x="6" y="96"/>
                  </a:cubicBezTo>
                  <a:cubicBezTo>
                    <a:pt x="0" y="90"/>
                    <a:pt x="0" y="90"/>
                    <a:pt x="6" y="90"/>
                  </a:cubicBezTo>
                  <a:cubicBezTo>
                    <a:pt x="6" y="84"/>
                    <a:pt x="12" y="90"/>
                    <a:pt x="12" y="90"/>
                  </a:cubicBezTo>
                  <a:cubicBezTo>
                    <a:pt x="24" y="90"/>
                    <a:pt x="47" y="90"/>
                    <a:pt x="65" y="84"/>
                  </a:cubicBezTo>
                  <a:cubicBezTo>
                    <a:pt x="77" y="78"/>
                    <a:pt x="83" y="72"/>
                    <a:pt x="88" y="66"/>
                  </a:cubicBezTo>
                  <a:cubicBezTo>
                    <a:pt x="106" y="36"/>
                    <a:pt x="147" y="0"/>
                    <a:pt x="165" y="0"/>
                  </a:cubicBezTo>
                  <a:cubicBezTo>
                    <a:pt x="165" y="0"/>
                    <a:pt x="171" y="0"/>
                    <a:pt x="171" y="0"/>
                  </a:cubicBezTo>
                  <a:cubicBezTo>
                    <a:pt x="171" y="0"/>
                    <a:pt x="171" y="0"/>
                    <a:pt x="171" y="0"/>
                  </a:cubicBezTo>
                  <a:cubicBezTo>
                    <a:pt x="171" y="0"/>
                    <a:pt x="176" y="0"/>
                    <a:pt x="176" y="0"/>
                  </a:cubicBezTo>
                  <a:cubicBezTo>
                    <a:pt x="176" y="6"/>
                    <a:pt x="159" y="18"/>
                    <a:pt x="147" y="24"/>
                  </a:cubicBezTo>
                  <a:cubicBezTo>
                    <a:pt x="147" y="24"/>
                    <a:pt x="147" y="24"/>
                    <a:pt x="141" y="24"/>
                  </a:cubicBezTo>
                  <a:cubicBezTo>
                    <a:pt x="118" y="48"/>
                    <a:pt x="100" y="96"/>
                    <a:pt x="59" y="9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6" name="Freeform 249"/>
            <p:cNvSpPr>
              <a:spLocks/>
            </p:cNvSpPr>
            <p:nvPr/>
          </p:nvSpPr>
          <p:spPr bwMode="auto">
            <a:xfrm>
              <a:off x="6557963"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24" y="42"/>
                  </a:moveTo>
                  <a:cubicBezTo>
                    <a:pt x="48" y="35"/>
                    <a:pt x="32" y="21"/>
                    <a:pt x="16" y="14"/>
                  </a:cubicBezTo>
                  <a:cubicBezTo>
                    <a:pt x="24" y="7"/>
                    <a:pt x="24" y="7"/>
                    <a:pt x="16" y="7"/>
                  </a:cubicBezTo>
                  <a:cubicBezTo>
                    <a:pt x="16" y="0"/>
                    <a:pt x="8" y="7"/>
                    <a:pt x="8" y="7"/>
                  </a:cubicBezTo>
                  <a:cubicBezTo>
                    <a:pt x="0" y="21"/>
                    <a:pt x="0" y="14"/>
                    <a:pt x="0" y="28"/>
                  </a:cubicBezTo>
                  <a:cubicBezTo>
                    <a:pt x="0" y="48"/>
                    <a:pt x="8" y="48"/>
                    <a:pt x="2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7" name="Freeform 250"/>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7" y="0"/>
                  </a:cubicBezTo>
                  <a:cubicBezTo>
                    <a:pt x="13" y="0"/>
                    <a:pt x="13" y="0"/>
                    <a:pt x="13" y="0"/>
                  </a:cubicBezTo>
                  <a:cubicBezTo>
                    <a:pt x="13" y="0"/>
                    <a:pt x="20" y="0"/>
                    <a:pt x="20" y="7"/>
                  </a:cubicBezTo>
                  <a:cubicBezTo>
                    <a:pt x="20" y="7"/>
                    <a:pt x="20" y="7"/>
                    <a:pt x="13" y="7"/>
                  </a:cubicBezTo>
                  <a:cubicBezTo>
                    <a:pt x="20" y="7"/>
                    <a:pt x="20" y="13"/>
                    <a:pt x="20" y="13"/>
                  </a:cubicBezTo>
                  <a:cubicBezTo>
                    <a:pt x="26" y="20"/>
                    <a:pt x="32" y="26"/>
                    <a:pt x="20" y="32"/>
                  </a:cubicBezTo>
                  <a:cubicBezTo>
                    <a:pt x="13"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8" name="Freeform 251"/>
            <p:cNvSpPr>
              <a:spLocks/>
            </p:cNvSpPr>
            <p:nvPr/>
          </p:nvSpPr>
          <p:spPr bwMode="auto">
            <a:xfrm>
              <a:off x="6557963"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8" y="7"/>
                  </a:cubicBezTo>
                  <a:cubicBezTo>
                    <a:pt x="8" y="7"/>
                    <a:pt x="8" y="0"/>
                    <a:pt x="8" y="0"/>
                  </a:cubicBezTo>
                  <a:cubicBezTo>
                    <a:pt x="8" y="0"/>
                    <a:pt x="16" y="0"/>
                    <a:pt x="16" y="0"/>
                  </a:cubicBezTo>
                  <a:cubicBezTo>
                    <a:pt x="16" y="0"/>
                    <a:pt x="16" y="7"/>
                    <a:pt x="16" y="7"/>
                  </a:cubicBezTo>
                  <a:cubicBezTo>
                    <a:pt x="16" y="7"/>
                    <a:pt x="16" y="7"/>
                    <a:pt x="16" y="7"/>
                  </a:cubicBezTo>
                  <a:cubicBezTo>
                    <a:pt x="24" y="13"/>
                    <a:pt x="24" y="13"/>
                    <a:pt x="24" y="13"/>
                  </a:cubicBezTo>
                  <a:cubicBezTo>
                    <a:pt x="32" y="20"/>
                    <a:pt x="32" y="20"/>
                    <a:pt x="24" y="26"/>
                  </a:cubicBezTo>
                  <a:cubicBezTo>
                    <a:pt x="16" y="26"/>
                    <a:pt x="16" y="32"/>
                    <a:pt x="16" y="32"/>
                  </a:cubicBezTo>
                  <a:cubicBezTo>
                    <a:pt x="8"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9" name="Freeform 252"/>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0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8" y="0"/>
                  </a:cubicBezTo>
                  <a:cubicBezTo>
                    <a:pt x="8" y="0"/>
                    <a:pt x="8" y="0"/>
                    <a:pt x="8" y="0"/>
                  </a:cubicBezTo>
                  <a:cubicBezTo>
                    <a:pt x="8" y="0"/>
                    <a:pt x="16" y="0"/>
                    <a:pt x="16" y="0"/>
                  </a:cubicBezTo>
                  <a:cubicBezTo>
                    <a:pt x="16" y="0"/>
                    <a:pt x="16" y="0"/>
                    <a:pt x="16" y="0"/>
                  </a:cubicBezTo>
                  <a:cubicBezTo>
                    <a:pt x="16" y="0"/>
                    <a:pt x="16" y="0"/>
                    <a:pt x="16" y="0"/>
                  </a:cubicBezTo>
                  <a:cubicBezTo>
                    <a:pt x="16" y="8"/>
                    <a:pt x="16" y="8"/>
                    <a:pt x="24" y="8"/>
                  </a:cubicBezTo>
                  <a:cubicBezTo>
                    <a:pt x="24" y="16"/>
                    <a:pt x="32" y="16"/>
                    <a:pt x="24" y="24"/>
                  </a:cubicBezTo>
                  <a:cubicBezTo>
                    <a:pt x="16" y="24"/>
                    <a:pt x="16" y="24"/>
                    <a:pt x="16" y="24"/>
                  </a:cubicBezTo>
                  <a:cubicBezTo>
                    <a:pt x="8" y="32"/>
                    <a:pt x="0" y="24"/>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0" name="Freeform 253"/>
            <p:cNvSpPr>
              <a:spLocks/>
            </p:cNvSpPr>
            <p:nvPr/>
          </p:nvSpPr>
          <p:spPr bwMode="auto">
            <a:xfrm>
              <a:off x="6567488"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0" y="0"/>
                    <a:pt x="32" y="0"/>
                  </a:cubicBezTo>
                  <a:cubicBezTo>
                    <a:pt x="32" y="0"/>
                    <a:pt x="7"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1" name="Freeform 254"/>
            <p:cNvSpPr>
              <a:spLocks noEditPoints="1"/>
            </p:cNvSpPr>
            <p:nvPr/>
          </p:nvSpPr>
          <p:spPr bwMode="auto">
            <a:xfrm>
              <a:off x="6570663" y="5630863"/>
              <a:ext cx="28575" cy="17463"/>
            </a:xfrm>
            <a:custGeom>
              <a:avLst/>
              <a:gdLst>
                <a:gd name="T0" fmla="*/ 2147483647 w 45"/>
                <a:gd name="T1" fmla="*/ 2147483647 h 28"/>
                <a:gd name="T2" fmla="*/ 2147483647 w 45"/>
                <a:gd name="T3" fmla="*/ 2147483647 h 28"/>
                <a:gd name="T4" fmla="*/ 2147483647 w 45"/>
                <a:gd name="T5" fmla="*/ 2147483647 h 28"/>
                <a:gd name="T6" fmla="*/ 2147483647 w 45"/>
                <a:gd name="T7" fmla="*/ 2147483647 h 28"/>
                <a:gd name="T8" fmla="*/ 2147483647 w 45"/>
                <a:gd name="T9" fmla="*/ 2147483647 h 28"/>
                <a:gd name="T10" fmla="*/ 2147483647 w 45"/>
                <a:gd name="T11" fmla="*/ 2147483647 h 28"/>
                <a:gd name="T12" fmla="*/ 2147483647 w 45"/>
                <a:gd name="T13" fmla="*/ 2147483647 h 28"/>
                <a:gd name="T14" fmla="*/ 2147483647 w 45"/>
                <a:gd name="T15" fmla="*/ 2147483647 h 28"/>
                <a:gd name="T16" fmla="*/ 2147483647 w 45"/>
                <a:gd name="T17" fmla="*/ 2147483647 h 28"/>
                <a:gd name="T18" fmla="*/ 2147483647 w 45"/>
                <a:gd name="T19" fmla="*/ 2147483647 h 28"/>
                <a:gd name="T20" fmla="*/ 2147483647 w 45"/>
                <a:gd name="T21" fmla="*/ 2147483647 h 28"/>
                <a:gd name="T22" fmla="*/ 2147483647 w 45"/>
                <a:gd name="T23" fmla="*/ 2147483647 h 28"/>
                <a:gd name="T24" fmla="*/ 2147483647 w 45"/>
                <a:gd name="T25" fmla="*/ 2147483647 h 28"/>
                <a:gd name="T26" fmla="*/ 2147483647 w 45"/>
                <a:gd name="T27" fmla="*/ 2147483647 h 28"/>
                <a:gd name="T28" fmla="*/ 2147483647 w 45"/>
                <a:gd name="T29" fmla="*/ 2147483647 h 28"/>
                <a:gd name="T30" fmla="*/ 2147483647 w 45"/>
                <a:gd name="T31" fmla="*/ 2147483647 h 28"/>
                <a:gd name="T32" fmla="*/ 2147483647 w 45"/>
                <a:gd name="T33" fmla="*/ 2147483647 h 28"/>
                <a:gd name="T34" fmla="*/ 2147483647 w 45"/>
                <a:gd name="T35" fmla="*/ 2147483647 h 28"/>
                <a:gd name="T36" fmla="*/ 2147483647 w 45"/>
                <a:gd name="T37" fmla="*/ 2147483647 h 28"/>
                <a:gd name="T38" fmla="*/ 2147483647 w 45"/>
                <a:gd name="T39" fmla="*/ 2147483647 h 28"/>
                <a:gd name="T40" fmla="*/ 2147483647 w 45"/>
                <a:gd name="T41" fmla="*/ 2147483647 h 28"/>
                <a:gd name="T42" fmla="*/ 2147483647 w 45"/>
                <a:gd name="T43" fmla="*/ 2147483647 h 28"/>
                <a:gd name="T44" fmla="*/ 2147483647 w 45"/>
                <a:gd name="T45" fmla="*/ 2147483647 h 28"/>
                <a:gd name="T46" fmla="*/ 2147483647 w 45"/>
                <a:gd name="T47" fmla="*/ 2147483647 h 28"/>
                <a:gd name="T48" fmla="*/ 2147483647 w 45"/>
                <a:gd name="T49" fmla="*/ 2147483647 h 28"/>
                <a:gd name="T50" fmla="*/ 2147483647 w 45"/>
                <a:gd name="T51" fmla="*/ 2147483647 h 28"/>
                <a:gd name="T52" fmla="*/ 2147483647 w 45"/>
                <a:gd name="T53" fmla="*/ 2147483647 h 28"/>
                <a:gd name="T54" fmla="*/ 2147483647 w 45"/>
                <a:gd name="T55" fmla="*/ 2147483647 h 28"/>
                <a:gd name="T56" fmla="*/ 2147483647 w 45"/>
                <a:gd name="T57" fmla="*/ 2147483647 h 28"/>
                <a:gd name="T58" fmla="*/ 2147483647 w 45"/>
                <a:gd name="T59" fmla="*/ 2147483647 h 28"/>
                <a:gd name="T60" fmla="*/ 2147483647 w 45"/>
                <a:gd name="T61" fmla="*/ 2147483647 h 28"/>
                <a:gd name="T62" fmla="*/ 2147483647 w 45"/>
                <a:gd name="T63" fmla="*/ 2147483647 h 28"/>
                <a:gd name="T64" fmla="*/ 2147483647 w 45"/>
                <a:gd name="T65" fmla="*/ 2147483647 h 28"/>
                <a:gd name="T66" fmla="*/ 2147483647 w 45"/>
                <a:gd name="T67" fmla="*/ 2147483647 h 28"/>
                <a:gd name="T68" fmla="*/ 2147483647 w 45"/>
                <a:gd name="T69" fmla="*/ 2147483647 h 28"/>
                <a:gd name="T70" fmla="*/ 2147483647 w 45"/>
                <a:gd name="T71" fmla="*/ 2147483647 h 28"/>
                <a:gd name="T72" fmla="*/ 2147483647 w 45"/>
                <a:gd name="T73" fmla="*/ 2147483647 h 28"/>
                <a:gd name="T74" fmla="*/ 2147483647 w 45"/>
                <a:gd name="T75" fmla="*/ 2147483647 h 28"/>
                <a:gd name="T76" fmla="*/ 2147483647 w 45"/>
                <a:gd name="T77" fmla="*/ 2147483647 h 28"/>
                <a:gd name="T78" fmla="*/ 2147483647 w 45"/>
                <a:gd name="T79" fmla="*/ 2147483647 h 28"/>
                <a:gd name="T80" fmla="*/ 2147483647 w 45"/>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
                <a:gd name="T124" fmla="*/ 0 h 28"/>
                <a:gd name="T125" fmla="*/ 45 w 45"/>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 h="28">
                  <a:moveTo>
                    <a:pt x="18" y="13"/>
                  </a:moveTo>
                  <a:lnTo>
                    <a:pt x="13" y="10"/>
                  </a:lnTo>
                  <a:lnTo>
                    <a:pt x="23" y="12"/>
                  </a:lnTo>
                  <a:lnTo>
                    <a:pt x="17" y="13"/>
                  </a:lnTo>
                  <a:lnTo>
                    <a:pt x="22" y="10"/>
                  </a:lnTo>
                  <a:lnTo>
                    <a:pt x="20" y="11"/>
                  </a:lnTo>
                  <a:lnTo>
                    <a:pt x="24" y="6"/>
                  </a:lnTo>
                  <a:cubicBezTo>
                    <a:pt x="25" y="5"/>
                    <a:pt x="26" y="4"/>
                    <a:pt x="28" y="4"/>
                  </a:cubicBezTo>
                  <a:lnTo>
                    <a:pt x="34" y="2"/>
                  </a:lnTo>
                  <a:lnTo>
                    <a:pt x="38" y="17"/>
                  </a:lnTo>
                  <a:lnTo>
                    <a:pt x="34" y="18"/>
                  </a:lnTo>
                  <a:lnTo>
                    <a:pt x="26" y="20"/>
                  </a:lnTo>
                  <a:cubicBezTo>
                    <a:pt x="26" y="20"/>
                    <a:pt x="25" y="20"/>
                    <a:pt x="24" y="20"/>
                  </a:cubicBezTo>
                  <a:lnTo>
                    <a:pt x="15" y="20"/>
                  </a:lnTo>
                  <a:cubicBezTo>
                    <a:pt x="14" y="20"/>
                    <a:pt x="12" y="20"/>
                    <a:pt x="11" y="19"/>
                  </a:cubicBezTo>
                  <a:lnTo>
                    <a:pt x="7" y="16"/>
                  </a:lnTo>
                  <a:lnTo>
                    <a:pt x="18" y="14"/>
                  </a:lnTo>
                  <a:lnTo>
                    <a:pt x="15" y="18"/>
                  </a:lnTo>
                  <a:lnTo>
                    <a:pt x="15" y="9"/>
                  </a:lnTo>
                  <a:lnTo>
                    <a:pt x="18" y="13"/>
                  </a:lnTo>
                  <a:close/>
                  <a:moveTo>
                    <a:pt x="2" y="18"/>
                  </a:moveTo>
                  <a:cubicBezTo>
                    <a:pt x="0" y="15"/>
                    <a:pt x="0" y="12"/>
                    <a:pt x="2" y="9"/>
                  </a:cubicBezTo>
                  <a:lnTo>
                    <a:pt x="5" y="5"/>
                  </a:lnTo>
                  <a:cubicBezTo>
                    <a:pt x="8" y="1"/>
                    <a:pt x="13" y="0"/>
                    <a:pt x="16" y="3"/>
                  </a:cubicBezTo>
                  <a:lnTo>
                    <a:pt x="20" y="6"/>
                  </a:lnTo>
                  <a:lnTo>
                    <a:pt x="15" y="4"/>
                  </a:lnTo>
                  <a:lnTo>
                    <a:pt x="24" y="4"/>
                  </a:lnTo>
                  <a:lnTo>
                    <a:pt x="23" y="5"/>
                  </a:lnTo>
                  <a:lnTo>
                    <a:pt x="31" y="3"/>
                  </a:lnTo>
                  <a:lnTo>
                    <a:pt x="35" y="2"/>
                  </a:lnTo>
                  <a:cubicBezTo>
                    <a:pt x="39" y="1"/>
                    <a:pt x="43" y="3"/>
                    <a:pt x="44" y="7"/>
                  </a:cubicBezTo>
                  <a:cubicBezTo>
                    <a:pt x="45" y="11"/>
                    <a:pt x="43" y="16"/>
                    <a:pt x="39" y="17"/>
                  </a:cubicBezTo>
                  <a:lnTo>
                    <a:pt x="33" y="19"/>
                  </a:lnTo>
                  <a:lnTo>
                    <a:pt x="37" y="16"/>
                  </a:lnTo>
                  <a:lnTo>
                    <a:pt x="33" y="21"/>
                  </a:lnTo>
                  <a:cubicBezTo>
                    <a:pt x="32" y="22"/>
                    <a:pt x="31" y="23"/>
                    <a:pt x="31" y="23"/>
                  </a:cubicBezTo>
                  <a:lnTo>
                    <a:pt x="26" y="26"/>
                  </a:lnTo>
                  <a:cubicBezTo>
                    <a:pt x="24" y="27"/>
                    <a:pt x="22" y="28"/>
                    <a:pt x="20" y="27"/>
                  </a:cubicBezTo>
                  <a:lnTo>
                    <a:pt x="10" y="25"/>
                  </a:lnTo>
                  <a:cubicBezTo>
                    <a:pt x="8" y="25"/>
                    <a:pt x="6" y="24"/>
                    <a:pt x="5" y="22"/>
                  </a:cubicBezTo>
                  <a:lnTo>
                    <a:pt x="2"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2" name="Freeform 255"/>
            <p:cNvSpPr>
              <a:spLocks/>
            </p:cNvSpPr>
            <p:nvPr/>
          </p:nvSpPr>
          <p:spPr bwMode="auto">
            <a:xfrm>
              <a:off x="6607175" y="5621338"/>
              <a:ext cx="20638" cy="30163"/>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2"/>
                  </a:moveTo>
                  <a:cubicBezTo>
                    <a:pt x="32" y="28"/>
                    <a:pt x="22" y="21"/>
                    <a:pt x="16" y="14"/>
                  </a:cubicBezTo>
                  <a:cubicBezTo>
                    <a:pt x="16" y="7"/>
                    <a:pt x="16" y="7"/>
                    <a:pt x="11" y="0"/>
                  </a:cubicBezTo>
                  <a:cubicBezTo>
                    <a:pt x="11" y="0"/>
                    <a:pt x="6" y="0"/>
                    <a:pt x="6" y="7"/>
                  </a:cubicBezTo>
                  <a:cubicBezTo>
                    <a:pt x="0" y="14"/>
                    <a:pt x="0" y="14"/>
                    <a:pt x="0" y="28"/>
                  </a:cubicBezTo>
                  <a:cubicBezTo>
                    <a:pt x="0" y="48"/>
                    <a:pt x="6" y="48"/>
                    <a:pt x="16"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3" name="Freeform 256"/>
            <p:cNvSpPr>
              <a:spLocks/>
            </p:cNvSpPr>
            <p:nvPr/>
          </p:nvSpPr>
          <p:spPr bwMode="auto">
            <a:xfrm>
              <a:off x="6607175"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13" y="0"/>
                  </a:cubicBezTo>
                  <a:cubicBezTo>
                    <a:pt x="13" y="0"/>
                    <a:pt x="13" y="0"/>
                    <a:pt x="13" y="0"/>
                  </a:cubicBezTo>
                  <a:cubicBezTo>
                    <a:pt x="20" y="0"/>
                    <a:pt x="20" y="0"/>
                    <a:pt x="20" y="0"/>
                  </a:cubicBezTo>
                  <a:cubicBezTo>
                    <a:pt x="20" y="7"/>
                    <a:pt x="20" y="7"/>
                    <a:pt x="20" y="7"/>
                  </a:cubicBezTo>
                  <a:cubicBezTo>
                    <a:pt x="20" y="7"/>
                    <a:pt x="20" y="13"/>
                    <a:pt x="20" y="13"/>
                  </a:cubicBezTo>
                  <a:cubicBezTo>
                    <a:pt x="26" y="20"/>
                    <a:pt x="32" y="26"/>
                    <a:pt x="20" y="26"/>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4" name="Freeform 257"/>
            <p:cNvSpPr>
              <a:spLocks/>
            </p:cNvSpPr>
            <p:nvPr/>
          </p:nvSpPr>
          <p:spPr bwMode="auto">
            <a:xfrm>
              <a:off x="6607175"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7"/>
                  </a:cubicBezTo>
                  <a:cubicBezTo>
                    <a:pt x="7" y="0"/>
                    <a:pt x="7" y="0"/>
                    <a:pt x="13" y="0"/>
                  </a:cubicBezTo>
                  <a:cubicBezTo>
                    <a:pt x="13" y="0"/>
                    <a:pt x="13" y="0"/>
                    <a:pt x="13" y="0"/>
                  </a:cubicBezTo>
                  <a:cubicBezTo>
                    <a:pt x="20" y="0"/>
                    <a:pt x="20" y="0"/>
                    <a:pt x="20" y="7"/>
                  </a:cubicBezTo>
                  <a:cubicBezTo>
                    <a:pt x="20" y="7"/>
                    <a:pt x="20" y="7"/>
                    <a:pt x="20" y="7"/>
                  </a:cubicBezTo>
                  <a:cubicBezTo>
                    <a:pt x="20" y="7"/>
                    <a:pt x="20" y="13"/>
                    <a:pt x="20" y="13"/>
                  </a:cubicBezTo>
                  <a:cubicBezTo>
                    <a:pt x="26" y="20"/>
                    <a:pt x="32" y="20"/>
                    <a:pt x="20" y="26"/>
                  </a:cubicBezTo>
                  <a:cubicBezTo>
                    <a:pt x="20" y="26"/>
                    <a:pt x="13" y="26"/>
                    <a:pt x="13" y="32"/>
                  </a:cubicBezTo>
                  <a:cubicBezTo>
                    <a:pt x="7" y="32"/>
                    <a:pt x="0" y="26"/>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5" name="Freeform 258"/>
            <p:cNvSpPr>
              <a:spLocks/>
            </p:cNvSpPr>
            <p:nvPr/>
          </p:nvSpPr>
          <p:spPr bwMode="auto">
            <a:xfrm>
              <a:off x="6607175" y="5630863"/>
              <a:ext cx="11113" cy="11113"/>
            </a:xfrm>
            <a:custGeom>
              <a:avLst/>
              <a:gdLst>
                <a:gd name="T0" fmla="*/ 0 w 16"/>
                <a:gd name="T1" fmla="*/ 2147483647 h 16"/>
                <a:gd name="T2" fmla="*/ 0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6" y="4"/>
                  </a:cubicBezTo>
                  <a:cubicBezTo>
                    <a:pt x="6" y="4"/>
                    <a:pt x="6" y="0"/>
                    <a:pt x="6" y="4"/>
                  </a:cubicBezTo>
                  <a:cubicBezTo>
                    <a:pt x="6" y="4"/>
                    <a:pt x="6" y="4"/>
                    <a:pt x="11" y="4"/>
                  </a:cubicBezTo>
                  <a:cubicBezTo>
                    <a:pt x="11" y="4"/>
                    <a:pt x="11" y="4"/>
                    <a:pt x="11" y="4"/>
                  </a:cubicBezTo>
                  <a:cubicBezTo>
                    <a:pt x="11" y="4"/>
                    <a:pt x="11" y="8"/>
                    <a:pt x="11" y="8"/>
                  </a:cubicBezTo>
                  <a:cubicBezTo>
                    <a:pt x="16" y="12"/>
                    <a:pt x="16" y="12"/>
                    <a:pt x="11" y="16"/>
                  </a:cubicBezTo>
                  <a:cubicBezTo>
                    <a:pt x="11" y="16"/>
                    <a:pt x="6" y="16"/>
                    <a:pt x="6" y="16"/>
                  </a:cubicBezTo>
                  <a:cubicBezTo>
                    <a:pt x="0" y="16"/>
                    <a:pt x="0"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6" name="Freeform 259"/>
            <p:cNvSpPr>
              <a:spLocks/>
            </p:cNvSpPr>
            <p:nvPr/>
          </p:nvSpPr>
          <p:spPr bwMode="auto">
            <a:xfrm>
              <a:off x="6607175"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6" y="0"/>
                    <a:pt x="32" y="0"/>
                  </a:cubicBezTo>
                  <a:cubicBezTo>
                    <a:pt x="32" y="0"/>
                    <a:pt x="13"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7" name="Freeform 260"/>
            <p:cNvSpPr>
              <a:spLocks noEditPoints="1"/>
            </p:cNvSpPr>
            <p:nvPr/>
          </p:nvSpPr>
          <p:spPr bwMode="auto">
            <a:xfrm>
              <a:off x="6610350" y="5630863"/>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7"/>
                <a:gd name="T101" fmla="*/ 45 w 4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7">
                  <a:moveTo>
                    <a:pt x="18" y="12"/>
                  </a:moveTo>
                  <a:lnTo>
                    <a:pt x="13" y="9"/>
                  </a:lnTo>
                  <a:lnTo>
                    <a:pt x="24" y="11"/>
                  </a:lnTo>
                  <a:lnTo>
                    <a:pt x="19" y="11"/>
                  </a:lnTo>
                  <a:lnTo>
                    <a:pt x="25" y="8"/>
                  </a:lnTo>
                  <a:lnTo>
                    <a:pt x="23" y="9"/>
                  </a:lnTo>
                  <a:lnTo>
                    <a:pt x="31" y="2"/>
                  </a:lnTo>
                  <a:lnTo>
                    <a:pt x="39" y="16"/>
                  </a:lnTo>
                  <a:lnTo>
                    <a:pt x="36" y="17"/>
                  </a:lnTo>
                  <a:lnTo>
                    <a:pt x="29" y="19"/>
                  </a:lnTo>
                  <a:cubicBezTo>
                    <a:pt x="27" y="20"/>
                    <a:pt x="26" y="20"/>
                    <a:pt x="25" y="19"/>
                  </a:cubicBezTo>
                  <a:lnTo>
                    <a:pt x="10" y="16"/>
                  </a:lnTo>
                  <a:lnTo>
                    <a:pt x="18" y="13"/>
                  </a:lnTo>
                  <a:lnTo>
                    <a:pt x="15" y="17"/>
                  </a:lnTo>
                  <a:lnTo>
                    <a:pt x="15" y="8"/>
                  </a:lnTo>
                  <a:lnTo>
                    <a:pt x="18" y="12"/>
                  </a:lnTo>
                  <a:close/>
                  <a:moveTo>
                    <a:pt x="2" y="17"/>
                  </a:moveTo>
                  <a:cubicBezTo>
                    <a:pt x="0" y="14"/>
                    <a:pt x="0" y="11"/>
                    <a:pt x="2" y="8"/>
                  </a:cubicBezTo>
                  <a:lnTo>
                    <a:pt x="5" y="4"/>
                  </a:lnTo>
                  <a:cubicBezTo>
                    <a:pt x="7" y="1"/>
                    <a:pt x="10" y="0"/>
                    <a:pt x="13" y="1"/>
                  </a:cubicBezTo>
                  <a:lnTo>
                    <a:pt x="28" y="4"/>
                  </a:lnTo>
                  <a:lnTo>
                    <a:pt x="24" y="4"/>
                  </a:lnTo>
                  <a:lnTo>
                    <a:pt x="31" y="2"/>
                  </a:lnTo>
                  <a:lnTo>
                    <a:pt x="34" y="1"/>
                  </a:lnTo>
                  <a:cubicBezTo>
                    <a:pt x="38" y="0"/>
                    <a:pt x="42" y="1"/>
                    <a:pt x="43" y="4"/>
                  </a:cubicBezTo>
                  <a:cubicBezTo>
                    <a:pt x="45" y="8"/>
                    <a:pt x="45" y="12"/>
                    <a:pt x="42" y="14"/>
                  </a:cubicBezTo>
                  <a:lnTo>
                    <a:pt x="34" y="21"/>
                  </a:lnTo>
                  <a:cubicBezTo>
                    <a:pt x="33" y="22"/>
                    <a:pt x="33" y="22"/>
                    <a:pt x="32" y="23"/>
                  </a:cubicBezTo>
                  <a:lnTo>
                    <a:pt x="26" y="26"/>
                  </a:lnTo>
                  <a:cubicBezTo>
                    <a:pt x="24" y="26"/>
                    <a:pt x="23" y="27"/>
                    <a:pt x="21" y="26"/>
                  </a:cubicBezTo>
                  <a:lnTo>
                    <a:pt x="10" y="24"/>
                  </a:lnTo>
                  <a:cubicBezTo>
                    <a:pt x="8" y="24"/>
                    <a:pt x="6" y="23"/>
                    <a:pt x="5" y="21"/>
                  </a:cubicBezTo>
                  <a:lnTo>
                    <a:pt x="2" y="1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8" name="Freeform 261"/>
            <p:cNvSpPr>
              <a:spLocks/>
            </p:cNvSpPr>
            <p:nvPr/>
          </p:nvSpPr>
          <p:spPr bwMode="auto">
            <a:xfrm>
              <a:off x="6637338" y="5630863"/>
              <a:ext cx="30163" cy="20638"/>
            </a:xfrm>
            <a:custGeom>
              <a:avLst/>
              <a:gdLst>
                <a:gd name="T0" fmla="*/ 2147483647 w 48"/>
                <a:gd name="T1" fmla="*/ 2147483647 h 32"/>
                <a:gd name="T2" fmla="*/ 2147483647 w 48"/>
                <a:gd name="T3" fmla="*/ 2147483647 h 32"/>
                <a:gd name="T4" fmla="*/ 2147483647 w 48"/>
                <a:gd name="T5" fmla="*/ 0 h 32"/>
                <a:gd name="T6" fmla="*/ 0 w 48"/>
                <a:gd name="T7" fmla="*/ 2147483647 h 32"/>
                <a:gd name="T8" fmla="*/ 0 w 48"/>
                <a:gd name="T9" fmla="*/ 2147483647 h 32"/>
                <a:gd name="T10" fmla="*/ 2147483647 w 48"/>
                <a:gd name="T11" fmla="*/ 2147483647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32" y="23"/>
                  </a:moveTo>
                  <a:cubicBezTo>
                    <a:pt x="48" y="14"/>
                    <a:pt x="32" y="10"/>
                    <a:pt x="16" y="5"/>
                  </a:cubicBezTo>
                  <a:cubicBezTo>
                    <a:pt x="24" y="0"/>
                    <a:pt x="24" y="0"/>
                    <a:pt x="16" y="0"/>
                  </a:cubicBezTo>
                  <a:cubicBezTo>
                    <a:pt x="8" y="0"/>
                    <a:pt x="0" y="0"/>
                    <a:pt x="0" y="5"/>
                  </a:cubicBezTo>
                  <a:cubicBezTo>
                    <a:pt x="0" y="14"/>
                    <a:pt x="0" y="10"/>
                    <a:pt x="0" y="19"/>
                  </a:cubicBezTo>
                  <a:cubicBezTo>
                    <a:pt x="8" y="32"/>
                    <a:pt x="24" y="28"/>
                    <a:pt x="32" y="2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9" name="Freeform 262"/>
            <p:cNvSpPr>
              <a:spLocks/>
            </p:cNvSpPr>
            <p:nvPr/>
          </p:nvSpPr>
          <p:spPr bwMode="auto">
            <a:xfrm>
              <a:off x="6637338" y="5630863"/>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2"/>
                  </a:moveTo>
                  <a:cubicBezTo>
                    <a:pt x="0" y="16"/>
                    <a:pt x="0" y="16"/>
                    <a:pt x="7" y="6"/>
                  </a:cubicBezTo>
                  <a:cubicBezTo>
                    <a:pt x="7" y="6"/>
                    <a:pt x="7" y="6"/>
                    <a:pt x="7" y="0"/>
                  </a:cubicBezTo>
                  <a:cubicBezTo>
                    <a:pt x="7" y="0"/>
                    <a:pt x="7" y="0"/>
                    <a:pt x="13" y="0"/>
                  </a:cubicBezTo>
                  <a:cubicBezTo>
                    <a:pt x="13" y="0"/>
                    <a:pt x="13" y="6"/>
                    <a:pt x="13" y="6"/>
                  </a:cubicBezTo>
                  <a:cubicBezTo>
                    <a:pt x="20" y="6"/>
                    <a:pt x="13" y="6"/>
                    <a:pt x="13" y="6"/>
                  </a:cubicBezTo>
                  <a:cubicBezTo>
                    <a:pt x="20" y="11"/>
                    <a:pt x="20" y="11"/>
                    <a:pt x="20" y="11"/>
                  </a:cubicBezTo>
                  <a:cubicBezTo>
                    <a:pt x="32" y="11"/>
                    <a:pt x="32" y="16"/>
                    <a:pt x="26" y="22"/>
                  </a:cubicBezTo>
                  <a:cubicBezTo>
                    <a:pt x="20" y="27"/>
                    <a:pt x="20" y="27"/>
                    <a:pt x="20" y="27"/>
                  </a:cubicBezTo>
                  <a:cubicBezTo>
                    <a:pt x="13" y="32"/>
                    <a:pt x="7" y="32"/>
                    <a:pt x="7"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0" name="Freeform 263"/>
            <p:cNvSpPr>
              <a:spLocks/>
            </p:cNvSpPr>
            <p:nvPr/>
          </p:nvSpPr>
          <p:spPr bwMode="auto">
            <a:xfrm>
              <a:off x="6637338" y="5630863"/>
              <a:ext cx="20638" cy="20638"/>
            </a:xfrm>
            <a:custGeom>
              <a:avLst/>
              <a:gdLst>
                <a:gd name="T0" fmla="*/ 2147483647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4"/>
                  </a:moveTo>
                  <a:cubicBezTo>
                    <a:pt x="0" y="16"/>
                    <a:pt x="0" y="16"/>
                    <a:pt x="7" y="0"/>
                  </a:cubicBezTo>
                  <a:cubicBezTo>
                    <a:pt x="7" y="0"/>
                    <a:pt x="7" y="0"/>
                    <a:pt x="7" y="0"/>
                  </a:cubicBezTo>
                  <a:cubicBezTo>
                    <a:pt x="7" y="0"/>
                    <a:pt x="7" y="0"/>
                    <a:pt x="13" y="0"/>
                  </a:cubicBezTo>
                  <a:cubicBezTo>
                    <a:pt x="13" y="0"/>
                    <a:pt x="13" y="0"/>
                    <a:pt x="13" y="0"/>
                  </a:cubicBezTo>
                  <a:cubicBezTo>
                    <a:pt x="13" y="0"/>
                    <a:pt x="13" y="0"/>
                    <a:pt x="13" y="8"/>
                  </a:cubicBezTo>
                  <a:cubicBezTo>
                    <a:pt x="20" y="8"/>
                    <a:pt x="20" y="8"/>
                    <a:pt x="20" y="8"/>
                  </a:cubicBezTo>
                  <a:cubicBezTo>
                    <a:pt x="26" y="8"/>
                    <a:pt x="32" y="16"/>
                    <a:pt x="26" y="24"/>
                  </a:cubicBezTo>
                  <a:cubicBezTo>
                    <a:pt x="20" y="24"/>
                    <a:pt x="20" y="32"/>
                    <a:pt x="20" y="32"/>
                  </a:cubicBezTo>
                  <a:cubicBezTo>
                    <a:pt x="13" y="32"/>
                    <a:pt x="7" y="32"/>
                    <a:pt x="7"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1" name="Freeform 264"/>
            <p:cNvSpPr>
              <a:spLocks/>
            </p:cNvSpPr>
            <p:nvPr/>
          </p:nvSpPr>
          <p:spPr bwMode="auto">
            <a:xfrm>
              <a:off x="6648450" y="5630863"/>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0"/>
                    <a:pt x="0" y="0"/>
                  </a:cubicBezTo>
                  <a:cubicBezTo>
                    <a:pt x="0" y="0"/>
                    <a:pt x="0" y="0"/>
                    <a:pt x="6" y="0"/>
                  </a:cubicBezTo>
                  <a:cubicBezTo>
                    <a:pt x="6" y="0"/>
                    <a:pt x="6" y="0"/>
                    <a:pt x="6" y="0"/>
                  </a:cubicBezTo>
                  <a:cubicBezTo>
                    <a:pt x="6" y="0"/>
                    <a:pt x="6" y="8"/>
                    <a:pt x="6" y="8"/>
                  </a:cubicBezTo>
                  <a:cubicBezTo>
                    <a:pt x="11" y="8"/>
                    <a:pt x="11" y="8"/>
                    <a:pt x="11" y="8"/>
                  </a:cubicBezTo>
                  <a:cubicBezTo>
                    <a:pt x="16" y="16"/>
                    <a:pt x="16" y="16"/>
                    <a:pt x="11" y="24"/>
                  </a:cubicBezTo>
                  <a:cubicBezTo>
                    <a:pt x="11" y="24"/>
                    <a:pt x="11" y="24"/>
                    <a:pt x="11" y="32"/>
                  </a:cubicBezTo>
                  <a:cubicBezTo>
                    <a:pt x="6" y="32"/>
                    <a:pt x="0"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2" name="Freeform 265"/>
            <p:cNvSpPr>
              <a:spLocks/>
            </p:cNvSpPr>
            <p:nvPr/>
          </p:nvSpPr>
          <p:spPr bwMode="auto">
            <a:xfrm>
              <a:off x="6648450" y="5630863"/>
              <a:ext cx="19050" cy="11113"/>
            </a:xfrm>
            <a:custGeom>
              <a:avLst/>
              <a:gdLst>
                <a:gd name="T0" fmla="*/ 0 w 32"/>
                <a:gd name="T1" fmla="*/ 2147483647 h 16"/>
                <a:gd name="T2" fmla="*/ 2147483647 w 32"/>
                <a:gd name="T3" fmla="*/ 0 h 16"/>
                <a:gd name="T4" fmla="*/ 0 w 32"/>
                <a:gd name="T5" fmla="*/ 2147483647 h 16"/>
                <a:gd name="T6" fmla="*/ 0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0" y="16"/>
                  </a:moveTo>
                  <a:cubicBezTo>
                    <a:pt x="24" y="11"/>
                    <a:pt x="24" y="6"/>
                    <a:pt x="32" y="0"/>
                  </a:cubicBezTo>
                  <a:cubicBezTo>
                    <a:pt x="32" y="0"/>
                    <a:pt x="8"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3" name="Freeform 266"/>
            <p:cNvSpPr>
              <a:spLocks noEditPoints="1"/>
            </p:cNvSpPr>
            <p:nvPr/>
          </p:nvSpPr>
          <p:spPr bwMode="auto">
            <a:xfrm>
              <a:off x="6648450" y="5630863"/>
              <a:ext cx="30163" cy="22225"/>
            </a:xfrm>
            <a:custGeom>
              <a:avLst/>
              <a:gdLst>
                <a:gd name="T0" fmla="*/ 2147483647 w 49"/>
                <a:gd name="T1" fmla="*/ 2147483647 h 34"/>
                <a:gd name="T2" fmla="*/ 2147483647 w 49"/>
                <a:gd name="T3" fmla="*/ 2147483647 h 34"/>
                <a:gd name="T4" fmla="*/ 2147483647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2147483647 h 34"/>
                <a:gd name="T14" fmla="*/ 2147483647 w 49"/>
                <a:gd name="T15" fmla="*/ 2147483647 h 34"/>
                <a:gd name="T16" fmla="*/ 2147483647 w 49"/>
                <a:gd name="T17" fmla="*/ 2147483647 h 34"/>
                <a:gd name="T18" fmla="*/ 2147483647 w 49"/>
                <a:gd name="T19" fmla="*/ 2147483647 h 34"/>
                <a:gd name="T20" fmla="*/ 2147483647 w 49"/>
                <a:gd name="T21" fmla="*/ 2147483647 h 34"/>
                <a:gd name="T22" fmla="*/ 2147483647 w 49"/>
                <a:gd name="T23" fmla="*/ 2147483647 h 34"/>
                <a:gd name="T24" fmla="*/ 2147483647 w 49"/>
                <a:gd name="T25" fmla="*/ 2147483647 h 34"/>
                <a:gd name="T26" fmla="*/ 2147483647 w 49"/>
                <a:gd name="T27" fmla="*/ 2147483647 h 34"/>
                <a:gd name="T28" fmla="*/ 2147483647 w 49"/>
                <a:gd name="T29" fmla="*/ 2147483647 h 34"/>
                <a:gd name="T30" fmla="*/ 0 w 49"/>
                <a:gd name="T31" fmla="*/ 2147483647 h 34"/>
                <a:gd name="T32" fmla="*/ 0 w 49"/>
                <a:gd name="T33" fmla="*/ 2147483647 h 34"/>
                <a:gd name="T34" fmla="*/ 2147483647 w 49"/>
                <a:gd name="T35" fmla="*/ 2147483647 h 34"/>
                <a:gd name="T36" fmla="*/ 2147483647 w 49"/>
                <a:gd name="T37" fmla="*/ 2147483647 h 34"/>
                <a:gd name="T38" fmla="*/ 2147483647 w 49"/>
                <a:gd name="T39" fmla="*/ 2147483647 h 34"/>
                <a:gd name="T40" fmla="*/ 2147483647 w 49"/>
                <a:gd name="T41" fmla="*/ 2147483647 h 34"/>
                <a:gd name="T42" fmla="*/ 2147483647 w 49"/>
                <a:gd name="T43" fmla="*/ 2147483647 h 34"/>
                <a:gd name="T44" fmla="*/ 2147483647 w 49"/>
                <a:gd name="T45" fmla="*/ 2147483647 h 34"/>
                <a:gd name="T46" fmla="*/ 2147483647 w 49"/>
                <a:gd name="T47" fmla="*/ 2147483647 h 34"/>
                <a:gd name="T48" fmla="*/ 2147483647 w 49"/>
                <a:gd name="T49" fmla="*/ 2147483647 h 34"/>
                <a:gd name="T50" fmla="*/ 2147483647 w 49"/>
                <a:gd name="T51" fmla="*/ 2147483647 h 34"/>
                <a:gd name="T52" fmla="*/ 2147483647 w 49"/>
                <a:gd name="T53" fmla="*/ 2147483647 h 34"/>
                <a:gd name="T54" fmla="*/ 2147483647 w 49"/>
                <a:gd name="T55" fmla="*/ 2147483647 h 34"/>
                <a:gd name="T56" fmla="*/ 2147483647 w 49"/>
                <a:gd name="T57" fmla="*/ 2147483647 h 34"/>
                <a:gd name="T58" fmla="*/ 2147483647 w 49"/>
                <a:gd name="T59" fmla="*/ 2147483647 h 34"/>
                <a:gd name="T60" fmla="*/ 0 w 49"/>
                <a:gd name="T61" fmla="*/ 2147483647 h 34"/>
                <a:gd name="T62" fmla="*/ 0 w 49"/>
                <a:gd name="T63" fmla="*/ 2147483647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
                <a:gd name="T97" fmla="*/ 0 h 34"/>
                <a:gd name="T98" fmla="*/ 49 w 49"/>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 h="34">
                  <a:moveTo>
                    <a:pt x="16" y="25"/>
                  </a:moveTo>
                  <a:lnTo>
                    <a:pt x="6" y="18"/>
                  </a:lnTo>
                  <a:lnTo>
                    <a:pt x="20" y="14"/>
                  </a:lnTo>
                  <a:lnTo>
                    <a:pt x="19" y="14"/>
                  </a:lnTo>
                  <a:lnTo>
                    <a:pt x="27" y="10"/>
                  </a:lnTo>
                  <a:lnTo>
                    <a:pt x="25" y="11"/>
                  </a:lnTo>
                  <a:lnTo>
                    <a:pt x="35" y="3"/>
                  </a:lnTo>
                  <a:lnTo>
                    <a:pt x="44" y="17"/>
                  </a:lnTo>
                  <a:lnTo>
                    <a:pt x="40" y="19"/>
                  </a:lnTo>
                  <a:lnTo>
                    <a:pt x="31" y="23"/>
                  </a:lnTo>
                  <a:cubicBezTo>
                    <a:pt x="30" y="23"/>
                    <a:pt x="30" y="23"/>
                    <a:pt x="30" y="23"/>
                  </a:cubicBezTo>
                  <a:lnTo>
                    <a:pt x="11" y="28"/>
                  </a:lnTo>
                  <a:lnTo>
                    <a:pt x="16" y="20"/>
                  </a:lnTo>
                  <a:lnTo>
                    <a:pt x="16" y="23"/>
                  </a:lnTo>
                  <a:lnTo>
                    <a:pt x="16" y="25"/>
                  </a:lnTo>
                  <a:close/>
                  <a:moveTo>
                    <a:pt x="0" y="23"/>
                  </a:moveTo>
                  <a:lnTo>
                    <a:pt x="0" y="20"/>
                  </a:lnTo>
                  <a:cubicBezTo>
                    <a:pt x="0" y="17"/>
                    <a:pt x="3" y="14"/>
                    <a:pt x="6" y="13"/>
                  </a:cubicBezTo>
                  <a:lnTo>
                    <a:pt x="25" y="8"/>
                  </a:lnTo>
                  <a:lnTo>
                    <a:pt x="24" y="8"/>
                  </a:lnTo>
                  <a:lnTo>
                    <a:pt x="33" y="4"/>
                  </a:lnTo>
                  <a:lnTo>
                    <a:pt x="37" y="2"/>
                  </a:lnTo>
                  <a:cubicBezTo>
                    <a:pt x="41" y="0"/>
                    <a:pt x="45" y="2"/>
                    <a:pt x="47" y="5"/>
                  </a:cubicBezTo>
                  <a:cubicBezTo>
                    <a:pt x="49" y="9"/>
                    <a:pt x="49" y="13"/>
                    <a:pt x="45" y="16"/>
                  </a:cubicBezTo>
                  <a:lnTo>
                    <a:pt x="35" y="24"/>
                  </a:lnTo>
                  <a:cubicBezTo>
                    <a:pt x="35" y="24"/>
                    <a:pt x="35" y="24"/>
                    <a:pt x="34" y="25"/>
                  </a:cubicBezTo>
                  <a:lnTo>
                    <a:pt x="26" y="29"/>
                  </a:lnTo>
                  <a:cubicBezTo>
                    <a:pt x="26" y="29"/>
                    <a:pt x="25" y="29"/>
                    <a:pt x="25" y="29"/>
                  </a:cubicBezTo>
                  <a:lnTo>
                    <a:pt x="11" y="33"/>
                  </a:lnTo>
                  <a:cubicBezTo>
                    <a:pt x="8" y="34"/>
                    <a:pt x="6" y="33"/>
                    <a:pt x="4" y="32"/>
                  </a:cubicBezTo>
                  <a:cubicBezTo>
                    <a:pt x="2" y="30"/>
                    <a:pt x="0" y="28"/>
                    <a:pt x="0" y="25"/>
                  </a:cubicBezTo>
                  <a:lnTo>
                    <a:pt x="0"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4" name="Freeform 267"/>
            <p:cNvSpPr>
              <a:spLocks/>
            </p:cNvSpPr>
            <p:nvPr/>
          </p:nvSpPr>
          <p:spPr bwMode="auto">
            <a:xfrm>
              <a:off x="6637338" y="5600701"/>
              <a:ext cx="20638"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0"/>
                  </a:cubicBezTo>
                  <a:cubicBezTo>
                    <a:pt x="0" y="0"/>
                    <a:pt x="7" y="0"/>
                    <a:pt x="7" y="0"/>
                  </a:cubicBezTo>
                  <a:cubicBezTo>
                    <a:pt x="7" y="0"/>
                    <a:pt x="7" y="0"/>
                    <a:pt x="13" y="0"/>
                  </a:cubicBezTo>
                  <a:cubicBezTo>
                    <a:pt x="13" y="0"/>
                    <a:pt x="13" y="0"/>
                    <a:pt x="13" y="0"/>
                  </a:cubicBezTo>
                  <a:cubicBezTo>
                    <a:pt x="13" y="0"/>
                    <a:pt x="13" y="7"/>
                    <a:pt x="13" y="7"/>
                  </a:cubicBezTo>
                  <a:cubicBezTo>
                    <a:pt x="20" y="7"/>
                    <a:pt x="20" y="7"/>
                    <a:pt x="20" y="7"/>
                  </a:cubicBezTo>
                  <a:cubicBezTo>
                    <a:pt x="26" y="13"/>
                    <a:pt x="32" y="20"/>
                    <a:pt x="26" y="26"/>
                  </a:cubicBezTo>
                  <a:cubicBezTo>
                    <a:pt x="20" y="26"/>
                    <a:pt x="20" y="32"/>
                    <a:pt x="20" y="32"/>
                  </a:cubicBezTo>
                  <a:cubicBezTo>
                    <a:pt x="13" y="32"/>
                    <a:pt x="7"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5" name="Freeform 268"/>
            <p:cNvSpPr>
              <a:spLocks/>
            </p:cNvSpPr>
            <p:nvPr/>
          </p:nvSpPr>
          <p:spPr bwMode="auto">
            <a:xfrm>
              <a:off x="6637338" y="5600701"/>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7" y="7"/>
                  </a:cubicBezTo>
                  <a:cubicBezTo>
                    <a:pt x="7" y="7"/>
                    <a:pt x="7" y="0"/>
                    <a:pt x="7" y="0"/>
                  </a:cubicBezTo>
                  <a:cubicBezTo>
                    <a:pt x="7" y="0"/>
                    <a:pt x="7" y="0"/>
                    <a:pt x="13" y="0"/>
                  </a:cubicBezTo>
                  <a:cubicBezTo>
                    <a:pt x="13" y="0"/>
                    <a:pt x="13" y="0"/>
                    <a:pt x="13" y="7"/>
                  </a:cubicBezTo>
                  <a:cubicBezTo>
                    <a:pt x="13" y="7"/>
                    <a:pt x="13" y="7"/>
                    <a:pt x="13" y="7"/>
                  </a:cubicBezTo>
                  <a:cubicBezTo>
                    <a:pt x="20" y="7"/>
                    <a:pt x="20" y="7"/>
                    <a:pt x="20" y="7"/>
                  </a:cubicBezTo>
                  <a:cubicBezTo>
                    <a:pt x="26" y="13"/>
                    <a:pt x="32" y="13"/>
                    <a:pt x="26" y="26"/>
                  </a:cubicBezTo>
                  <a:cubicBezTo>
                    <a:pt x="20" y="26"/>
                    <a:pt x="20" y="26"/>
                    <a:pt x="20" y="26"/>
                  </a:cubicBezTo>
                  <a:cubicBezTo>
                    <a:pt x="13" y="32"/>
                    <a:pt x="7"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6" name="Freeform 269"/>
            <p:cNvSpPr>
              <a:spLocks/>
            </p:cNvSpPr>
            <p:nvPr/>
          </p:nvSpPr>
          <p:spPr bwMode="auto">
            <a:xfrm>
              <a:off x="6637338" y="5600701"/>
              <a:ext cx="20638" cy="9525"/>
            </a:xfrm>
            <a:custGeom>
              <a:avLst/>
              <a:gdLst>
                <a:gd name="T0" fmla="*/ 2147483647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0 h 16"/>
                <a:gd name="T12" fmla="*/ 2147483647 w 32"/>
                <a:gd name="T13" fmla="*/ 2147483647 h 16"/>
                <a:gd name="T14" fmla="*/ 2147483647 w 32"/>
                <a:gd name="T15" fmla="*/ 2147483647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8" y="11"/>
                  </a:moveTo>
                  <a:cubicBezTo>
                    <a:pt x="0" y="6"/>
                    <a:pt x="8" y="6"/>
                    <a:pt x="8" y="0"/>
                  </a:cubicBezTo>
                  <a:cubicBezTo>
                    <a:pt x="8" y="0"/>
                    <a:pt x="8" y="0"/>
                    <a:pt x="8" y="0"/>
                  </a:cubicBezTo>
                  <a:cubicBezTo>
                    <a:pt x="8" y="0"/>
                    <a:pt x="8" y="0"/>
                    <a:pt x="16" y="0"/>
                  </a:cubicBezTo>
                  <a:cubicBezTo>
                    <a:pt x="16" y="0"/>
                    <a:pt x="16" y="0"/>
                    <a:pt x="16" y="0"/>
                  </a:cubicBezTo>
                  <a:cubicBezTo>
                    <a:pt x="16" y="0"/>
                    <a:pt x="16" y="0"/>
                    <a:pt x="16" y="0"/>
                  </a:cubicBezTo>
                  <a:cubicBezTo>
                    <a:pt x="16" y="0"/>
                    <a:pt x="24" y="0"/>
                    <a:pt x="24" y="6"/>
                  </a:cubicBezTo>
                  <a:cubicBezTo>
                    <a:pt x="32" y="6"/>
                    <a:pt x="32" y="6"/>
                    <a:pt x="24" y="11"/>
                  </a:cubicBezTo>
                  <a:cubicBezTo>
                    <a:pt x="24" y="16"/>
                    <a:pt x="24" y="16"/>
                    <a:pt x="24" y="16"/>
                  </a:cubicBezTo>
                  <a:cubicBezTo>
                    <a:pt x="16" y="16"/>
                    <a:pt x="8" y="16"/>
                    <a:pt x="8"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7" name="Freeform 270"/>
            <p:cNvSpPr>
              <a:spLocks/>
            </p:cNvSpPr>
            <p:nvPr/>
          </p:nvSpPr>
          <p:spPr bwMode="auto">
            <a:xfrm>
              <a:off x="6648450" y="5600701"/>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6" y="6"/>
                    <a:pt x="16" y="0"/>
                  </a:cubicBezTo>
                  <a:cubicBezTo>
                    <a:pt x="16" y="0"/>
                    <a:pt x="6"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8" name="Freeform 271"/>
            <p:cNvSpPr>
              <a:spLocks noEditPoints="1"/>
            </p:cNvSpPr>
            <p:nvPr/>
          </p:nvSpPr>
          <p:spPr bwMode="auto">
            <a:xfrm>
              <a:off x="6648450"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0 w 33"/>
                <a:gd name="T49" fmla="*/ 2147483647 h 33"/>
                <a:gd name="T50" fmla="*/ 0 w 33"/>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3"/>
                <a:gd name="T80" fmla="*/ 33 w 3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3">
                  <a:moveTo>
                    <a:pt x="16" y="24"/>
                  </a:moveTo>
                  <a:lnTo>
                    <a:pt x="5" y="17"/>
                  </a:lnTo>
                  <a:lnTo>
                    <a:pt x="19" y="11"/>
                  </a:lnTo>
                  <a:lnTo>
                    <a:pt x="15" y="17"/>
                  </a:lnTo>
                  <a:lnTo>
                    <a:pt x="17" y="7"/>
                  </a:lnTo>
                  <a:lnTo>
                    <a:pt x="30" y="14"/>
                  </a:lnTo>
                  <a:lnTo>
                    <a:pt x="24" y="20"/>
                  </a:lnTo>
                  <a:cubicBezTo>
                    <a:pt x="24" y="21"/>
                    <a:pt x="23" y="21"/>
                    <a:pt x="22" y="22"/>
                  </a:cubicBezTo>
                  <a:lnTo>
                    <a:pt x="12" y="27"/>
                  </a:lnTo>
                  <a:lnTo>
                    <a:pt x="16" y="19"/>
                  </a:lnTo>
                  <a:lnTo>
                    <a:pt x="16" y="22"/>
                  </a:lnTo>
                  <a:lnTo>
                    <a:pt x="16" y="24"/>
                  </a:lnTo>
                  <a:close/>
                  <a:moveTo>
                    <a:pt x="0" y="22"/>
                  </a:moveTo>
                  <a:lnTo>
                    <a:pt x="0" y="19"/>
                  </a:lnTo>
                  <a:cubicBezTo>
                    <a:pt x="0" y="16"/>
                    <a:pt x="2" y="14"/>
                    <a:pt x="5" y="12"/>
                  </a:cubicBezTo>
                  <a:lnTo>
                    <a:pt x="15" y="7"/>
                  </a:lnTo>
                  <a:lnTo>
                    <a:pt x="13" y="9"/>
                  </a:lnTo>
                  <a:lnTo>
                    <a:pt x="19" y="3"/>
                  </a:lnTo>
                  <a:cubicBezTo>
                    <a:pt x="21" y="0"/>
                    <a:pt x="25" y="0"/>
                    <a:pt x="28" y="1"/>
                  </a:cubicBezTo>
                  <a:cubicBezTo>
                    <a:pt x="31" y="3"/>
                    <a:pt x="33" y="7"/>
                    <a:pt x="32" y="10"/>
                  </a:cubicBezTo>
                  <a:lnTo>
                    <a:pt x="30" y="20"/>
                  </a:lnTo>
                  <a:cubicBezTo>
                    <a:pt x="30" y="23"/>
                    <a:pt x="28" y="25"/>
                    <a:pt x="26" y="26"/>
                  </a:cubicBezTo>
                  <a:lnTo>
                    <a:pt x="12" y="32"/>
                  </a:lnTo>
                  <a:cubicBezTo>
                    <a:pt x="9" y="33"/>
                    <a:pt x="6" y="33"/>
                    <a:pt x="4" y="31"/>
                  </a:cubicBezTo>
                  <a:cubicBezTo>
                    <a:pt x="2" y="30"/>
                    <a:pt x="0" y="27"/>
                    <a:pt x="0" y="24"/>
                  </a:cubicBezTo>
                  <a:lnTo>
                    <a:pt x="0" y="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9" name="Freeform 272"/>
            <p:cNvSpPr>
              <a:spLocks/>
            </p:cNvSpPr>
            <p:nvPr/>
          </p:nvSpPr>
          <p:spPr bwMode="auto">
            <a:xfrm>
              <a:off x="6618288" y="5580063"/>
              <a:ext cx="19050" cy="20638"/>
            </a:xfrm>
            <a:custGeom>
              <a:avLst/>
              <a:gdLst>
                <a:gd name="T0" fmla="*/ 2147483647 w 32"/>
                <a:gd name="T1" fmla="*/ 2147483647 h 32"/>
                <a:gd name="T2" fmla="*/ 2147483647 w 32"/>
                <a:gd name="T3" fmla="*/ 2147483647 h 32"/>
                <a:gd name="T4" fmla="*/ 2147483647 w 32"/>
                <a:gd name="T5" fmla="*/ 0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2" y="19"/>
                  </a:moveTo>
                  <a:cubicBezTo>
                    <a:pt x="32" y="10"/>
                    <a:pt x="22" y="10"/>
                    <a:pt x="11" y="5"/>
                  </a:cubicBezTo>
                  <a:cubicBezTo>
                    <a:pt x="11" y="0"/>
                    <a:pt x="11" y="0"/>
                    <a:pt x="6" y="0"/>
                  </a:cubicBezTo>
                  <a:cubicBezTo>
                    <a:pt x="0" y="0"/>
                    <a:pt x="0" y="5"/>
                    <a:pt x="0" y="5"/>
                  </a:cubicBezTo>
                  <a:cubicBezTo>
                    <a:pt x="0" y="14"/>
                    <a:pt x="0" y="14"/>
                    <a:pt x="6" y="23"/>
                  </a:cubicBezTo>
                  <a:cubicBezTo>
                    <a:pt x="11" y="32"/>
                    <a:pt x="16" y="28"/>
                    <a:pt x="22" y="1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0" name="Freeform 273"/>
            <p:cNvSpPr>
              <a:spLocks/>
            </p:cNvSpPr>
            <p:nvPr/>
          </p:nvSpPr>
          <p:spPr bwMode="auto">
            <a:xfrm>
              <a:off x="6618288" y="5580063"/>
              <a:ext cx="19050" cy="20638"/>
            </a:xfrm>
            <a:custGeom>
              <a:avLst/>
              <a:gdLst>
                <a:gd name="T0" fmla="*/ 2147483647 w 32"/>
                <a:gd name="T1" fmla="*/ 2147483647 h 32"/>
                <a:gd name="T2" fmla="*/ 0 w 32"/>
                <a:gd name="T3" fmla="*/ 0 h 32"/>
                <a:gd name="T4" fmla="*/ 0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0"/>
                  </a:cubicBezTo>
                  <a:cubicBezTo>
                    <a:pt x="0" y="0"/>
                    <a:pt x="0" y="0"/>
                    <a:pt x="0" y="0"/>
                  </a:cubicBezTo>
                  <a:cubicBezTo>
                    <a:pt x="0" y="0"/>
                    <a:pt x="7" y="0"/>
                    <a:pt x="7" y="0"/>
                  </a:cubicBezTo>
                  <a:cubicBezTo>
                    <a:pt x="13" y="0"/>
                    <a:pt x="13" y="0"/>
                    <a:pt x="13" y="0"/>
                  </a:cubicBezTo>
                  <a:cubicBezTo>
                    <a:pt x="13" y="0"/>
                    <a:pt x="13" y="0"/>
                    <a:pt x="13" y="7"/>
                  </a:cubicBezTo>
                  <a:cubicBezTo>
                    <a:pt x="13" y="7"/>
                    <a:pt x="20" y="7"/>
                    <a:pt x="20" y="7"/>
                  </a:cubicBezTo>
                  <a:cubicBezTo>
                    <a:pt x="26" y="7"/>
                    <a:pt x="32" y="13"/>
                    <a:pt x="26" y="20"/>
                  </a:cubicBezTo>
                  <a:cubicBezTo>
                    <a:pt x="26" y="26"/>
                    <a:pt x="20" y="26"/>
                    <a:pt x="20" y="26"/>
                  </a:cubicBezTo>
                  <a:cubicBezTo>
                    <a:pt x="13" y="32"/>
                    <a:pt x="13" y="32"/>
                    <a:pt x="7"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1" name="Freeform 274"/>
            <p:cNvSpPr>
              <a:spLocks/>
            </p:cNvSpPr>
            <p:nvPr/>
          </p:nvSpPr>
          <p:spPr bwMode="auto">
            <a:xfrm>
              <a:off x="6618288" y="5580063"/>
              <a:ext cx="19050"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7"/>
                  </a:cubicBezTo>
                  <a:cubicBezTo>
                    <a:pt x="0" y="7"/>
                    <a:pt x="0" y="0"/>
                    <a:pt x="7" y="0"/>
                  </a:cubicBezTo>
                  <a:cubicBezTo>
                    <a:pt x="7" y="0"/>
                    <a:pt x="7" y="0"/>
                    <a:pt x="7" y="0"/>
                  </a:cubicBezTo>
                  <a:cubicBezTo>
                    <a:pt x="7" y="0"/>
                    <a:pt x="13" y="0"/>
                    <a:pt x="13" y="0"/>
                  </a:cubicBezTo>
                  <a:cubicBezTo>
                    <a:pt x="13" y="0"/>
                    <a:pt x="13" y="0"/>
                    <a:pt x="13" y="7"/>
                  </a:cubicBezTo>
                  <a:cubicBezTo>
                    <a:pt x="13" y="7"/>
                    <a:pt x="20" y="7"/>
                    <a:pt x="20" y="7"/>
                  </a:cubicBezTo>
                  <a:cubicBezTo>
                    <a:pt x="26" y="7"/>
                    <a:pt x="32" y="13"/>
                    <a:pt x="26" y="20"/>
                  </a:cubicBezTo>
                  <a:cubicBezTo>
                    <a:pt x="26" y="20"/>
                    <a:pt x="20" y="26"/>
                    <a:pt x="20" y="26"/>
                  </a:cubicBezTo>
                  <a:cubicBezTo>
                    <a:pt x="13" y="32"/>
                    <a:pt x="13"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2" name="Freeform 275"/>
            <p:cNvSpPr>
              <a:spLocks/>
            </p:cNvSpPr>
            <p:nvPr/>
          </p:nvSpPr>
          <p:spPr bwMode="auto">
            <a:xfrm>
              <a:off x="6618288" y="5580063"/>
              <a:ext cx="9525" cy="20638"/>
            </a:xfrm>
            <a:custGeom>
              <a:avLst/>
              <a:gdLst>
                <a:gd name="T0" fmla="*/ 0 w 16"/>
                <a:gd name="T1" fmla="*/ 2147483647 h 32"/>
                <a:gd name="T2" fmla="*/ 0 w 16"/>
                <a:gd name="T3" fmla="*/ 2147483647 h 32"/>
                <a:gd name="T4" fmla="*/ 0 w 16"/>
                <a:gd name="T5" fmla="*/ 2147483647 h 32"/>
                <a:gd name="T6" fmla="*/ 0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8"/>
                    <a:pt x="0" y="8"/>
                  </a:cubicBezTo>
                  <a:cubicBezTo>
                    <a:pt x="0" y="8"/>
                    <a:pt x="0" y="0"/>
                    <a:pt x="0" y="0"/>
                  </a:cubicBezTo>
                  <a:cubicBezTo>
                    <a:pt x="0" y="0"/>
                    <a:pt x="6" y="0"/>
                    <a:pt x="6" y="0"/>
                  </a:cubicBezTo>
                  <a:cubicBezTo>
                    <a:pt x="6" y="8"/>
                    <a:pt x="6" y="8"/>
                    <a:pt x="6" y="8"/>
                  </a:cubicBezTo>
                  <a:cubicBezTo>
                    <a:pt x="6" y="8"/>
                    <a:pt x="6" y="8"/>
                    <a:pt x="6" y="8"/>
                  </a:cubicBezTo>
                  <a:cubicBezTo>
                    <a:pt x="11" y="8"/>
                    <a:pt x="16" y="16"/>
                    <a:pt x="16" y="24"/>
                  </a:cubicBezTo>
                  <a:cubicBezTo>
                    <a:pt x="11" y="24"/>
                    <a:pt x="11" y="24"/>
                    <a:pt x="11" y="24"/>
                  </a:cubicBezTo>
                  <a:cubicBezTo>
                    <a:pt x="6" y="32"/>
                    <a:pt x="6"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3" name="Freeform 276"/>
            <p:cNvSpPr>
              <a:spLocks/>
            </p:cNvSpPr>
            <p:nvPr/>
          </p:nvSpPr>
          <p:spPr bwMode="auto">
            <a:xfrm>
              <a:off x="6627813" y="5580063"/>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2"/>
                    <a:pt x="11" y="8"/>
                    <a:pt x="16" y="0"/>
                  </a:cubicBezTo>
                  <a:cubicBezTo>
                    <a:pt x="16" y="0"/>
                    <a:pt x="6" y="12"/>
                    <a:pt x="0" y="12"/>
                  </a:cubicBezTo>
                  <a:cubicBezTo>
                    <a:pt x="0" y="12"/>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4" name="Freeform 277"/>
            <p:cNvSpPr>
              <a:spLocks noEditPoints="1"/>
            </p:cNvSpPr>
            <p:nvPr/>
          </p:nvSpPr>
          <p:spPr bwMode="auto">
            <a:xfrm>
              <a:off x="6627813"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0 w 33"/>
                <a:gd name="T53" fmla="*/ 2147483647 h 33"/>
                <a:gd name="T54" fmla="*/ 0 w 33"/>
                <a:gd name="T55" fmla="*/ 2147483647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3"/>
                <a:gd name="T86" fmla="*/ 33 w 3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3">
                  <a:moveTo>
                    <a:pt x="16" y="24"/>
                  </a:moveTo>
                  <a:lnTo>
                    <a:pt x="6" y="17"/>
                  </a:lnTo>
                  <a:lnTo>
                    <a:pt x="15" y="14"/>
                  </a:lnTo>
                  <a:lnTo>
                    <a:pt x="12" y="16"/>
                  </a:lnTo>
                  <a:lnTo>
                    <a:pt x="15" y="13"/>
                  </a:lnTo>
                  <a:lnTo>
                    <a:pt x="13" y="15"/>
                  </a:lnTo>
                  <a:lnTo>
                    <a:pt x="17" y="5"/>
                  </a:lnTo>
                  <a:lnTo>
                    <a:pt x="30" y="14"/>
                  </a:lnTo>
                  <a:lnTo>
                    <a:pt x="24" y="20"/>
                  </a:lnTo>
                  <a:cubicBezTo>
                    <a:pt x="24" y="21"/>
                    <a:pt x="23" y="21"/>
                    <a:pt x="23" y="21"/>
                  </a:cubicBezTo>
                  <a:lnTo>
                    <a:pt x="13" y="27"/>
                  </a:lnTo>
                  <a:lnTo>
                    <a:pt x="16" y="20"/>
                  </a:lnTo>
                  <a:lnTo>
                    <a:pt x="16" y="24"/>
                  </a:lnTo>
                  <a:close/>
                  <a:moveTo>
                    <a:pt x="0" y="20"/>
                  </a:moveTo>
                  <a:cubicBezTo>
                    <a:pt x="0" y="18"/>
                    <a:pt x="2" y="15"/>
                    <a:pt x="4" y="14"/>
                  </a:cubicBezTo>
                  <a:lnTo>
                    <a:pt x="14" y="8"/>
                  </a:lnTo>
                  <a:lnTo>
                    <a:pt x="13" y="9"/>
                  </a:lnTo>
                  <a:lnTo>
                    <a:pt x="19" y="3"/>
                  </a:lnTo>
                  <a:cubicBezTo>
                    <a:pt x="21" y="0"/>
                    <a:pt x="26" y="0"/>
                    <a:pt x="29" y="2"/>
                  </a:cubicBezTo>
                  <a:cubicBezTo>
                    <a:pt x="32" y="4"/>
                    <a:pt x="33" y="8"/>
                    <a:pt x="32" y="11"/>
                  </a:cubicBezTo>
                  <a:lnTo>
                    <a:pt x="28" y="21"/>
                  </a:lnTo>
                  <a:cubicBezTo>
                    <a:pt x="27" y="22"/>
                    <a:pt x="27" y="23"/>
                    <a:pt x="26" y="24"/>
                  </a:cubicBezTo>
                  <a:lnTo>
                    <a:pt x="23" y="27"/>
                  </a:lnTo>
                  <a:cubicBezTo>
                    <a:pt x="22" y="28"/>
                    <a:pt x="21" y="29"/>
                    <a:pt x="20" y="29"/>
                  </a:cubicBezTo>
                  <a:lnTo>
                    <a:pt x="11" y="32"/>
                  </a:lnTo>
                  <a:cubicBezTo>
                    <a:pt x="9" y="33"/>
                    <a:pt x="6" y="32"/>
                    <a:pt x="4" y="31"/>
                  </a:cubicBezTo>
                  <a:cubicBezTo>
                    <a:pt x="2" y="29"/>
                    <a:pt x="0" y="27"/>
                    <a:pt x="0" y="24"/>
                  </a:cubicBezTo>
                  <a:lnTo>
                    <a:pt x="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5" name="Freeform 278"/>
            <p:cNvSpPr>
              <a:spLocks/>
            </p:cNvSpPr>
            <p:nvPr/>
          </p:nvSpPr>
          <p:spPr bwMode="auto">
            <a:xfrm>
              <a:off x="6048375" y="5456238"/>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0" y="16"/>
                    <a:pt x="11" y="4"/>
                    <a:pt x="6" y="0"/>
                  </a:cubicBezTo>
                  <a:cubicBezTo>
                    <a:pt x="6" y="0"/>
                    <a:pt x="16" y="4"/>
                    <a:pt x="6" y="16"/>
                  </a:cubicBezTo>
                  <a:cubicBezTo>
                    <a:pt x="6" y="16"/>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6" name="Freeform 279"/>
            <p:cNvSpPr>
              <a:spLocks noEditPoints="1"/>
            </p:cNvSpPr>
            <p:nvPr/>
          </p:nvSpPr>
          <p:spPr bwMode="auto">
            <a:xfrm>
              <a:off x="6048375" y="5456238"/>
              <a:ext cx="15875" cy="20638"/>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2147483647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8" y="32"/>
                  </a:moveTo>
                  <a:cubicBezTo>
                    <a:pt x="5" y="32"/>
                    <a:pt x="3" y="31"/>
                    <a:pt x="1" y="28"/>
                  </a:cubicBezTo>
                  <a:cubicBezTo>
                    <a:pt x="0" y="25"/>
                    <a:pt x="0" y="22"/>
                    <a:pt x="2" y="19"/>
                  </a:cubicBezTo>
                  <a:lnTo>
                    <a:pt x="7" y="13"/>
                  </a:lnTo>
                  <a:lnTo>
                    <a:pt x="5" y="18"/>
                  </a:lnTo>
                  <a:lnTo>
                    <a:pt x="6" y="8"/>
                  </a:lnTo>
                  <a:cubicBezTo>
                    <a:pt x="7" y="5"/>
                    <a:pt x="9" y="2"/>
                    <a:pt x="12" y="1"/>
                  </a:cubicBezTo>
                  <a:cubicBezTo>
                    <a:pt x="15" y="0"/>
                    <a:pt x="18" y="1"/>
                    <a:pt x="20" y="3"/>
                  </a:cubicBezTo>
                  <a:lnTo>
                    <a:pt x="24" y="7"/>
                  </a:lnTo>
                  <a:cubicBezTo>
                    <a:pt x="26" y="8"/>
                    <a:pt x="26" y="10"/>
                    <a:pt x="26" y="12"/>
                  </a:cubicBezTo>
                  <a:lnTo>
                    <a:pt x="26" y="16"/>
                  </a:lnTo>
                  <a:cubicBezTo>
                    <a:pt x="26" y="18"/>
                    <a:pt x="26" y="19"/>
                    <a:pt x="26" y="20"/>
                  </a:cubicBezTo>
                  <a:lnTo>
                    <a:pt x="22" y="28"/>
                  </a:lnTo>
                  <a:cubicBezTo>
                    <a:pt x="20" y="31"/>
                    <a:pt x="17" y="32"/>
                    <a:pt x="14" y="32"/>
                  </a:cubicBezTo>
                  <a:lnTo>
                    <a:pt x="11" y="32"/>
                  </a:lnTo>
                  <a:lnTo>
                    <a:pt x="8" y="32"/>
                  </a:lnTo>
                  <a:close/>
                  <a:moveTo>
                    <a:pt x="11" y="16"/>
                  </a:moveTo>
                  <a:lnTo>
                    <a:pt x="14" y="16"/>
                  </a:lnTo>
                  <a:lnTo>
                    <a:pt x="7" y="21"/>
                  </a:lnTo>
                  <a:lnTo>
                    <a:pt x="11" y="13"/>
                  </a:lnTo>
                  <a:lnTo>
                    <a:pt x="10" y="16"/>
                  </a:lnTo>
                  <a:lnTo>
                    <a:pt x="10" y="12"/>
                  </a:lnTo>
                  <a:lnTo>
                    <a:pt x="13" y="18"/>
                  </a:lnTo>
                  <a:lnTo>
                    <a:pt x="9" y="14"/>
                  </a:lnTo>
                  <a:lnTo>
                    <a:pt x="22" y="9"/>
                  </a:lnTo>
                  <a:lnTo>
                    <a:pt x="21" y="19"/>
                  </a:lnTo>
                  <a:cubicBezTo>
                    <a:pt x="21" y="21"/>
                    <a:pt x="21" y="22"/>
                    <a:pt x="20" y="24"/>
                  </a:cubicBezTo>
                  <a:lnTo>
                    <a:pt x="15" y="30"/>
                  </a:lnTo>
                  <a:lnTo>
                    <a:pt x="8" y="16"/>
                  </a:lnTo>
                  <a:lnTo>
                    <a:pt x="11"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7" name="Freeform 280"/>
            <p:cNvSpPr>
              <a:spLocks/>
            </p:cNvSpPr>
            <p:nvPr/>
          </p:nvSpPr>
          <p:spPr bwMode="auto">
            <a:xfrm>
              <a:off x="5999163" y="5394326"/>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3"/>
                  </a:moveTo>
                  <a:cubicBezTo>
                    <a:pt x="0" y="13"/>
                    <a:pt x="16" y="4"/>
                    <a:pt x="11" y="0"/>
                  </a:cubicBezTo>
                  <a:cubicBezTo>
                    <a:pt x="11" y="0"/>
                    <a:pt x="16" y="4"/>
                    <a:pt x="11" y="16"/>
                  </a:cubicBezTo>
                  <a:cubicBezTo>
                    <a:pt x="11" y="16"/>
                    <a:pt x="0" y="13"/>
                    <a:pt x="0" y="13"/>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8" name="Freeform 281"/>
            <p:cNvSpPr>
              <a:spLocks noEditPoints="1"/>
            </p:cNvSpPr>
            <p:nvPr/>
          </p:nvSpPr>
          <p:spPr bwMode="auto">
            <a:xfrm>
              <a:off x="5999163" y="5394326"/>
              <a:ext cx="17463"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2147483647 w 30"/>
                <a:gd name="T53" fmla="*/ 2147483647 h 33"/>
                <a:gd name="T54" fmla="*/ 2147483647 w 30"/>
                <a:gd name="T55" fmla="*/ 2147483647 h 33"/>
                <a:gd name="T56" fmla="*/ 2147483647 w 30"/>
                <a:gd name="T57" fmla="*/ 2147483647 h 33"/>
                <a:gd name="T58" fmla="*/ 2147483647 w 30"/>
                <a:gd name="T59" fmla="*/ 2147483647 h 33"/>
                <a:gd name="T60" fmla="*/ 2147483647 w 30"/>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33"/>
                <a:gd name="T95" fmla="*/ 30 w 30"/>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33">
                  <a:moveTo>
                    <a:pt x="6" y="29"/>
                  </a:moveTo>
                  <a:cubicBezTo>
                    <a:pt x="3" y="28"/>
                    <a:pt x="1" y="26"/>
                    <a:pt x="1" y="23"/>
                  </a:cubicBezTo>
                  <a:cubicBezTo>
                    <a:pt x="0" y="20"/>
                    <a:pt x="1" y="17"/>
                    <a:pt x="4" y="15"/>
                  </a:cubicBezTo>
                  <a:lnTo>
                    <a:pt x="11" y="10"/>
                  </a:lnTo>
                  <a:lnTo>
                    <a:pt x="10" y="11"/>
                  </a:lnTo>
                  <a:lnTo>
                    <a:pt x="14" y="7"/>
                  </a:lnTo>
                  <a:lnTo>
                    <a:pt x="11" y="12"/>
                  </a:lnTo>
                  <a:lnTo>
                    <a:pt x="11" y="8"/>
                  </a:lnTo>
                  <a:cubicBezTo>
                    <a:pt x="11" y="5"/>
                    <a:pt x="14" y="2"/>
                    <a:pt x="18" y="1"/>
                  </a:cubicBezTo>
                  <a:cubicBezTo>
                    <a:pt x="21" y="0"/>
                    <a:pt x="25" y="2"/>
                    <a:pt x="27" y="5"/>
                  </a:cubicBezTo>
                  <a:lnTo>
                    <a:pt x="29" y="9"/>
                  </a:lnTo>
                  <a:cubicBezTo>
                    <a:pt x="29" y="10"/>
                    <a:pt x="30" y="12"/>
                    <a:pt x="29" y="14"/>
                  </a:cubicBezTo>
                  <a:lnTo>
                    <a:pt x="27" y="26"/>
                  </a:lnTo>
                  <a:cubicBezTo>
                    <a:pt x="27" y="28"/>
                    <a:pt x="26" y="30"/>
                    <a:pt x="24" y="31"/>
                  </a:cubicBezTo>
                  <a:cubicBezTo>
                    <a:pt x="22" y="32"/>
                    <a:pt x="20" y="33"/>
                    <a:pt x="18" y="32"/>
                  </a:cubicBezTo>
                  <a:lnTo>
                    <a:pt x="13" y="31"/>
                  </a:lnTo>
                  <a:lnTo>
                    <a:pt x="6" y="29"/>
                  </a:lnTo>
                  <a:close/>
                  <a:moveTo>
                    <a:pt x="16" y="16"/>
                  </a:moveTo>
                  <a:lnTo>
                    <a:pt x="21" y="17"/>
                  </a:lnTo>
                  <a:lnTo>
                    <a:pt x="12" y="23"/>
                  </a:lnTo>
                  <a:lnTo>
                    <a:pt x="14" y="11"/>
                  </a:lnTo>
                  <a:lnTo>
                    <a:pt x="14" y="16"/>
                  </a:lnTo>
                  <a:lnTo>
                    <a:pt x="12" y="12"/>
                  </a:lnTo>
                  <a:lnTo>
                    <a:pt x="27" y="8"/>
                  </a:lnTo>
                  <a:lnTo>
                    <a:pt x="27" y="12"/>
                  </a:lnTo>
                  <a:cubicBezTo>
                    <a:pt x="27" y="15"/>
                    <a:pt x="27" y="17"/>
                    <a:pt x="25" y="18"/>
                  </a:cubicBezTo>
                  <a:lnTo>
                    <a:pt x="21" y="22"/>
                  </a:lnTo>
                  <a:cubicBezTo>
                    <a:pt x="21" y="22"/>
                    <a:pt x="20" y="23"/>
                    <a:pt x="20" y="23"/>
                  </a:cubicBezTo>
                  <a:lnTo>
                    <a:pt x="13" y="28"/>
                  </a:lnTo>
                  <a:lnTo>
                    <a:pt x="11" y="14"/>
                  </a:lnTo>
                  <a:lnTo>
                    <a:pt x="16"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9" name="Freeform 282"/>
            <p:cNvSpPr>
              <a:spLocks/>
            </p:cNvSpPr>
            <p:nvPr/>
          </p:nvSpPr>
          <p:spPr bwMode="auto">
            <a:xfrm>
              <a:off x="6008688" y="5527676"/>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6"/>
                  </a:cubicBezTo>
                  <a:cubicBezTo>
                    <a:pt x="0" y="6"/>
                    <a:pt x="4" y="16"/>
                    <a:pt x="16" y="6"/>
                  </a:cubicBezTo>
                  <a:cubicBezTo>
                    <a:pt x="16" y="6"/>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0" name="Freeform 283"/>
            <p:cNvSpPr>
              <a:spLocks noEditPoints="1"/>
            </p:cNvSpPr>
            <p:nvPr/>
          </p:nvSpPr>
          <p:spPr bwMode="auto">
            <a:xfrm>
              <a:off x="6008688" y="5527676"/>
              <a:ext cx="20638" cy="17463"/>
            </a:xfrm>
            <a:custGeom>
              <a:avLst/>
              <a:gdLst>
                <a:gd name="T0" fmla="*/ 2147483647 w 33"/>
                <a:gd name="T1" fmla="*/ 2147483647 h 26"/>
                <a:gd name="T2" fmla="*/ 2147483647 w 33"/>
                <a:gd name="T3" fmla="*/ 2147483647 h 26"/>
                <a:gd name="T4" fmla="*/ 2147483647 w 33"/>
                <a:gd name="T5" fmla="*/ 2147483647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2147483647 w 33"/>
                <a:gd name="T63" fmla="*/ 2147483647 h 26"/>
                <a:gd name="T64" fmla="*/ 2147483647 w 33"/>
                <a:gd name="T65" fmla="*/ 2147483647 h 26"/>
                <a:gd name="T66" fmla="*/ 2147483647 w 33"/>
                <a:gd name="T67" fmla="*/ 0 h 26"/>
                <a:gd name="T68" fmla="*/ 2147483647 w 33"/>
                <a:gd name="T69" fmla="*/ 2147483647 h 26"/>
                <a:gd name="T70" fmla="*/ 2147483647 w 33"/>
                <a:gd name="T71" fmla="*/ 2147483647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26"/>
                <a:gd name="T110" fmla="*/ 33 w 33"/>
                <a:gd name="T111" fmla="*/ 26 h 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26">
                  <a:moveTo>
                    <a:pt x="15" y="13"/>
                  </a:moveTo>
                  <a:lnTo>
                    <a:pt x="28" y="13"/>
                  </a:lnTo>
                  <a:lnTo>
                    <a:pt x="23" y="20"/>
                  </a:lnTo>
                  <a:cubicBezTo>
                    <a:pt x="22" y="21"/>
                    <a:pt x="21" y="22"/>
                    <a:pt x="20" y="23"/>
                  </a:cubicBezTo>
                  <a:lnTo>
                    <a:pt x="16" y="25"/>
                  </a:lnTo>
                  <a:cubicBezTo>
                    <a:pt x="13" y="26"/>
                    <a:pt x="10" y="26"/>
                    <a:pt x="8" y="24"/>
                  </a:cubicBezTo>
                  <a:lnTo>
                    <a:pt x="4" y="21"/>
                  </a:lnTo>
                  <a:lnTo>
                    <a:pt x="14" y="9"/>
                  </a:lnTo>
                  <a:lnTo>
                    <a:pt x="18" y="13"/>
                  </a:lnTo>
                  <a:lnTo>
                    <a:pt x="12" y="10"/>
                  </a:lnTo>
                  <a:lnTo>
                    <a:pt x="16" y="10"/>
                  </a:lnTo>
                  <a:lnTo>
                    <a:pt x="13" y="11"/>
                  </a:lnTo>
                  <a:lnTo>
                    <a:pt x="21" y="7"/>
                  </a:lnTo>
                  <a:lnTo>
                    <a:pt x="17" y="17"/>
                  </a:lnTo>
                  <a:lnTo>
                    <a:pt x="16" y="14"/>
                  </a:lnTo>
                  <a:lnTo>
                    <a:pt x="17" y="16"/>
                  </a:lnTo>
                  <a:lnTo>
                    <a:pt x="15" y="13"/>
                  </a:lnTo>
                  <a:close/>
                  <a:moveTo>
                    <a:pt x="30" y="7"/>
                  </a:moveTo>
                  <a:cubicBezTo>
                    <a:pt x="31" y="8"/>
                    <a:pt x="31" y="8"/>
                    <a:pt x="31" y="9"/>
                  </a:cubicBezTo>
                  <a:lnTo>
                    <a:pt x="32" y="12"/>
                  </a:lnTo>
                  <a:cubicBezTo>
                    <a:pt x="33" y="16"/>
                    <a:pt x="32" y="20"/>
                    <a:pt x="28" y="22"/>
                  </a:cubicBezTo>
                  <a:lnTo>
                    <a:pt x="20" y="26"/>
                  </a:lnTo>
                  <a:cubicBezTo>
                    <a:pt x="19" y="26"/>
                    <a:pt x="18" y="26"/>
                    <a:pt x="16" y="26"/>
                  </a:cubicBezTo>
                  <a:lnTo>
                    <a:pt x="12" y="26"/>
                  </a:lnTo>
                  <a:cubicBezTo>
                    <a:pt x="10" y="26"/>
                    <a:pt x="8" y="26"/>
                    <a:pt x="7" y="24"/>
                  </a:cubicBezTo>
                  <a:lnTo>
                    <a:pt x="3" y="20"/>
                  </a:lnTo>
                  <a:cubicBezTo>
                    <a:pt x="0" y="17"/>
                    <a:pt x="0" y="12"/>
                    <a:pt x="2" y="9"/>
                  </a:cubicBezTo>
                  <a:cubicBezTo>
                    <a:pt x="5" y="6"/>
                    <a:pt x="10" y="6"/>
                    <a:pt x="13" y="8"/>
                  </a:cubicBezTo>
                  <a:lnTo>
                    <a:pt x="17" y="11"/>
                  </a:lnTo>
                  <a:lnTo>
                    <a:pt x="9" y="10"/>
                  </a:lnTo>
                  <a:lnTo>
                    <a:pt x="13" y="8"/>
                  </a:lnTo>
                  <a:lnTo>
                    <a:pt x="10" y="11"/>
                  </a:lnTo>
                  <a:lnTo>
                    <a:pt x="15" y="4"/>
                  </a:lnTo>
                  <a:cubicBezTo>
                    <a:pt x="16" y="2"/>
                    <a:pt x="19" y="0"/>
                    <a:pt x="22" y="0"/>
                  </a:cubicBezTo>
                  <a:cubicBezTo>
                    <a:pt x="24" y="1"/>
                    <a:pt x="27" y="2"/>
                    <a:pt x="28" y="4"/>
                  </a:cubicBezTo>
                  <a:lnTo>
                    <a:pt x="30" y="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1" name="Freeform 284"/>
            <p:cNvSpPr>
              <a:spLocks/>
            </p:cNvSpPr>
            <p:nvPr/>
          </p:nvSpPr>
          <p:spPr bwMode="auto">
            <a:xfrm>
              <a:off x="5959475" y="5497513"/>
              <a:ext cx="19050" cy="9525"/>
            </a:xfrm>
            <a:custGeom>
              <a:avLst/>
              <a:gdLst>
                <a:gd name="T0" fmla="*/ 2147483647 w 32"/>
                <a:gd name="T1" fmla="*/ 0 h 16"/>
                <a:gd name="T2" fmla="*/ 0 w 32"/>
                <a:gd name="T3" fmla="*/ 0 h 16"/>
                <a:gd name="T4" fmla="*/ 2147483647 w 32"/>
                <a:gd name="T5" fmla="*/ 2147483647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0"/>
                  </a:moveTo>
                  <a:cubicBezTo>
                    <a:pt x="32" y="0"/>
                    <a:pt x="7" y="16"/>
                    <a:pt x="0" y="0"/>
                  </a:cubicBezTo>
                  <a:cubicBezTo>
                    <a:pt x="0" y="0"/>
                    <a:pt x="7" y="16"/>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2" name="Freeform 285"/>
            <p:cNvSpPr>
              <a:spLocks noEditPoints="1"/>
            </p:cNvSpPr>
            <p:nvPr/>
          </p:nvSpPr>
          <p:spPr bwMode="auto">
            <a:xfrm>
              <a:off x="5959475" y="54975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2147483647 w 48"/>
                <a:gd name="T61" fmla="*/ 2147483647 h 27"/>
                <a:gd name="T62" fmla="*/ 2147483647 w 48"/>
                <a:gd name="T63" fmla="*/ 2147483647 h 27"/>
                <a:gd name="T64" fmla="*/ 2147483647 w 48"/>
                <a:gd name="T65" fmla="*/ 2147483647 h 27"/>
                <a:gd name="T66" fmla="*/ 2147483647 w 48"/>
                <a:gd name="T67" fmla="*/ 2147483647 h 27"/>
                <a:gd name="T68" fmla="*/ 2147483647 w 48"/>
                <a:gd name="T69" fmla="*/ 2147483647 h 27"/>
                <a:gd name="T70" fmla="*/ 2147483647 w 48"/>
                <a:gd name="T71" fmla="*/ 2147483647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27"/>
                <a:gd name="T110" fmla="*/ 48 w 4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27">
                  <a:moveTo>
                    <a:pt x="32" y="8"/>
                  </a:moveTo>
                  <a:lnTo>
                    <a:pt x="44" y="16"/>
                  </a:lnTo>
                  <a:lnTo>
                    <a:pt x="40" y="18"/>
                  </a:lnTo>
                  <a:lnTo>
                    <a:pt x="31" y="22"/>
                  </a:lnTo>
                  <a:cubicBezTo>
                    <a:pt x="30" y="22"/>
                    <a:pt x="29" y="22"/>
                    <a:pt x="28" y="22"/>
                  </a:cubicBezTo>
                  <a:lnTo>
                    <a:pt x="17" y="23"/>
                  </a:lnTo>
                  <a:cubicBezTo>
                    <a:pt x="15" y="24"/>
                    <a:pt x="13" y="23"/>
                    <a:pt x="11" y="21"/>
                  </a:cubicBezTo>
                  <a:lnTo>
                    <a:pt x="3" y="14"/>
                  </a:lnTo>
                  <a:lnTo>
                    <a:pt x="14" y="3"/>
                  </a:lnTo>
                  <a:lnTo>
                    <a:pt x="21" y="10"/>
                  </a:lnTo>
                  <a:lnTo>
                    <a:pt x="18" y="8"/>
                  </a:lnTo>
                  <a:lnTo>
                    <a:pt x="27" y="11"/>
                  </a:lnTo>
                  <a:lnTo>
                    <a:pt x="23" y="11"/>
                  </a:lnTo>
                  <a:lnTo>
                    <a:pt x="39" y="9"/>
                  </a:lnTo>
                  <a:lnTo>
                    <a:pt x="32" y="16"/>
                  </a:lnTo>
                  <a:lnTo>
                    <a:pt x="32" y="12"/>
                  </a:lnTo>
                  <a:lnTo>
                    <a:pt x="32" y="8"/>
                  </a:lnTo>
                  <a:close/>
                  <a:moveTo>
                    <a:pt x="48" y="12"/>
                  </a:moveTo>
                  <a:lnTo>
                    <a:pt x="48" y="16"/>
                  </a:lnTo>
                  <a:cubicBezTo>
                    <a:pt x="48" y="21"/>
                    <a:pt x="45" y="24"/>
                    <a:pt x="41" y="24"/>
                  </a:cubicBezTo>
                  <a:lnTo>
                    <a:pt x="25" y="26"/>
                  </a:lnTo>
                  <a:cubicBezTo>
                    <a:pt x="24" y="27"/>
                    <a:pt x="23" y="26"/>
                    <a:pt x="22" y="26"/>
                  </a:cubicBezTo>
                  <a:lnTo>
                    <a:pt x="13" y="23"/>
                  </a:lnTo>
                  <a:cubicBezTo>
                    <a:pt x="12" y="23"/>
                    <a:pt x="11" y="22"/>
                    <a:pt x="10" y="21"/>
                  </a:cubicBezTo>
                  <a:lnTo>
                    <a:pt x="3" y="14"/>
                  </a:lnTo>
                  <a:cubicBezTo>
                    <a:pt x="0" y="11"/>
                    <a:pt x="0" y="6"/>
                    <a:pt x="3" y="3"/>
                  </a:cubicBezTo>
                  <a:cubicBezTo>
                    <a:pt x="6" y="0"/>
                    <a:pt x="10" y="0"/>
                    <a:pt x="14" y="2"/>
                  </a:cubicBezTo>
                  <a:lnTo>
                    <a:pt x="22" y="9"/>
                  </a:lnTo>
                  <a:lnTo>
                    <a:pt x="16" y="7"/>
                  </a:lnTo>
                  <a:lnTo>
                    <a:pt x="27" y="6"/>
                  </a:lnTo>
                  <a:lnTo>
                    <a:pt x="24" y="7"/>
                  </a:lnTo>
                  <a:lnTo>
                    <a:pt x="33" y="3"/>
                  </a:lnTo>
                  <a:lnTo>
                    <a:pt x="37" y="1"/>
                  </a:lnTo>
                  <a:cubicBezTo>
                    <a:pt x="39" y="0"/>
                    <a:pt x="42" y="0"/>
                    <a:pt x="45" y="2"/>
                  </a:cubicBezTo>
                  <a:cubicBezTo>
                    <a:pt x="47" y="3"/>
                    <a:pt x="48" y="6"/>
                    <a:pt x="48" y="8"/>
                  </a:cubicBezTo>
                  <a:lnTo>
                    <a:pt x="48"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3" name="Freeform 286"/>
            <p:cNvSpPr>
              <a:spLocks/>
            </p:cNvSpPr>
            <p:nvPr/>
          </p:nvSpPr>
          <p:spPr bwMode="auto">
            <a:xfrm>
              <a:off x="5938838" y="5456238"/>
              <a:ext cx="9525" cy="9525"/>
            </a:xfrm>
            <a:custGeom>
              <a:avLst/>
              <a:gdLst>
                <a:gd name="T0" fmla="*/ 2147483647 w 16"/>
                <a:gd name="T1" fmla="*/ 0 h 16"/>
                <a:gd name="T2" fmla="*/ 0 w 16"/>
                <a:gd name="T3" fmla="*/ 0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0"/>
                  </a:moveTo>
                  <a:cubicBezTo>
                    <a:pt x="16" y="0"/>
                    <a:pt x="0" y="8"/>
                    <a:pt x="0" y="0"/>
                  </a:cubicBezTo>
                  <a:cubicBezTo>
                    <a:pt x="0" y="0"/>
                    <a:pt x="0" y="16"/>
                    <a:pt x="16" y="8"/>
                  </a:cubicBezTo>
                  <a:cubicBezTo>
                    <a:pt x="16" y="8"/>
                    <a:pt x="16" y="0"/>
                    <a:pt x="1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4" name="Freeform 287"/>
            <p:cNvSpPr>
              <a:spLocks noEditPoints="1"/>
            </p:cNvSpPr>
            <p:nvPr/>
          </p:nvSpPr>
          <p:spPr bwMode="auto">
            <a:xfrm>
              <a:off x="5938838" y="5456238"/>
              <a:ext cx="20638" cy="1746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2147483647 w 32"/>
                <a:gd name="T37" fmla="*/ 2147483647 h 27"/>
                <a:gd name="T38" fmla="*/ 2147483647 w 32"/>
                <a:gd name="T39" fmla="*/ 2147483647 h 27"/>
                <a:gd name="T40" fmla="*/ 2147483647 w 32"/>
                <a:gd name="T41" fmla="*/ 2147483647 h 27"/>
                <a:gd name="T42" fmla="*/ 2147483647 w 32"/>
                <a:gd name="T43" fmla="*/ 2147483647 h 27"/>
                <a:gd name="T44" fmla="*/ 2147483647 w 32"/>
                <a:gd name="T45" fmla="*/ 2147483647 h 27"/>
                <a:gd name="T46" fmla="*/ 2147483647 w 32"/>
                <a:gd name="T47" fmla="*/ 2147483647 h 27"/>
                <a:gd name="T48" fmla="*/ 2147483647 w 32"/>
                <a:gd name="T49" fmla="*/ 2147483647 h 27"/>
                <a:gd name="T50" fmla="*/ 2147483647 w 32"/>
                <a:gd name="T51" fmla="*/ 2147483647 h 27"/>
                <a:gd name="T52" fmla="*/ 2147483647 w 32"/>
                <a:gd name="T53" fmla="*/ 2147483647 h 27"/>
                <a:gd name="T54" fmla="*/ 2147483647 w 32"/>
                <a:gd name="T55" fmla="*/ 2147483647 h 27"/>
                <a:gd name="T56" fmla="*/ 2147483647 w 32"/>
                <a:gd name="T57" fmla="*/ 2147483647 h 27"/>
                <a:gd name="T58" fmla="*/ 2147483647 w 32"/>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27"/>
                <a:gd name="T92" fmla="*/ 32 w 3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27">
                  <a:moveTo>
                    <a:pt x="16" y="8"/>
                  </a:moveTo>
                  <a:lnTo>
                    <a:pt x="27" y="16"/>
                  </a:lnTo>
                  <a:lnTo>
                    <a:pt x="19" y="19"/>
                  </a:lnTo>
                  <a:cubicBezTo>
                    <a:pt x="17" y="20"/>
                    <a:pt x="15" y="20"/>
                    <a:pt x="14" y="19"/>
                  </a:cubicBezTo>
                  <a:lnTo>
                    <a:pt x="6" y="16"/>
                  </a:lnTo>
                  <a:lnTo>
                    <a:pt x="16" y="6"/>
                  </a:lnTo>
                  <a:lnTo>
                    <a:pt x="18" y="13"/>
                  </a:lnTo>
                  <a:lnTo>
                    <a:pt x="15" y="9"/>
                  </a:lnTo>
                  <a:lnTo>
                    <a:pt x="20" y="12"/>
                  </a:lnTo>
                  <a:lnTo>
                    <a:pt x="14" y="11"/>
                  </a:lnTo>
                  <a:lnTo>
                    <a:pt x="23" y="9"/>
                  </a:lnTo>
                  <a:lnTo>
                    <a:pt x="16" y="16"/>
                  </a:lnTo>
                  <a:lnTo>
                    <a:pt x="16" y="12"/>
                  </a:lnTo>
                  <a:lnTo>
                    <a:pt x="16" y="8"/>
                  </a:lnTo>
                  <a:close/>
                  <a:moveTo>
                    <a:pt x="32" y="12"/>
                  </a:moveTo>
                  <a:lnTo>
                    <a:pt x="32" y="16"/>
                  </a:lnTo>
                  <a:cubicBezTo>
                    <a:pt x="32" y="20"/>
                    <a:pt x="30" y="23"/>
                    <a:pt x="26" y="24"/>
                  </a:cubicBezTo>
                  <a:lnTo>
                    <a:pt x="17" y="26"/>
                  </a:lnTo>
                  <a:cubicBezTo>
                    <a:pt x="15" y="27"/>
                    <a:pt x="13" y="26"/>
                    <a:pt x="11" y="25"/>
                  </a:cubicBezTo>
                  <a:lnTo>
                    <a:pt x="6" y="22"/>
                  </a:lnTo>
                  <a:cubicBezTo>
                    <a:pt x="5" y="21"/>
                    <a:pt x="3" y="20"/>
                    <a:pt x="3" y="18"/>
                  </a:cubicBezTo>
                  <a:lnTo>
                    <a:pt x="1" y="11"/>
                  </a:lnTo>
                  <a:cubicBezTo>
                    <a:pt x="0" y="8"/>
                    <a:pt x="1" y="5"/>
                    <a:pt x="3" y="3"/>
                  </a:cubicBezTo>
                  <a:cubicBezTo>
                    <a:pt x="5" y="1"/>
                    <a:pt x="8" y="0"/>
                    <a:pt x="11" y="1"/>
                  </a:cubicBezTo>
                  <a:lnTo>
                    <a:pt x="19" y="4"/>
                  </a:lnTo>
                  <a:lnTo>
                    <a:pt x="14" y="4"/>
                  </a:lnTo>
                  <a:lnTo>
                    <a:pt x="22" y="1"/>
                  </a:lnTo>
                  <a:cubicBezTo>
                    <a:pt x="24" y="0"/>
                    <a:pt x="27" y="0"/>
                    <a:pt x="29" y="2"/>
                  </a:cubicBezTo>
                  <a:cubicBezTo>
                    <a:pt x="31" y="3"/>
                    <a:pt x="32" y="6"/>
                    <a:pt x="32" y="8"/>
                  </a:cubicBezTo>
                  <a:lnTo>
                    <a:pt x="32"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5" name="Freeform 288"/>
            <p:cNvSpPr>
              <a:spLocks/>
            </p:cNvSpPr>
            <p:nvPr/>
          </p:nvSpPr>
          <p:spPr bwMode="auto">
            <a:xfrm>
              <a:off x="5918200" y="5373688"/>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0 60000 65536"/>
                <a:gd name="T15" fmla="*/ 0 60000 65536"/>
                <a:gd name="T16" fmla="*/ 0 60000 65536"/>
                <a:gd name="T17" fmla="*/ 0 60000 65536"/>
                <a:gd name="T18" fmla="*/ 0 60000 65536"/>
                <a:gd name="T19" fmla="*/ 0 60000 65536"/>
                <a:gd name="T20" fmla="*/ 0 60000 65536"/>
                <a:gd name="T21" fmla="*/ 0 w 256"/>
                <a:gd name="T22" fmla="*/ 0 h 256"/>
                <a:gd name="T23" fmla="*/ 256 w 256"/>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256">
                  <a:moveTo>
                    <a:pt x="84" y="55"/>
                  </a:moveTo>
                  <a:cubicBezTo>
                    <a:pt x="84" y="55"/>
                    <a:pt x="0" y="92"/>
                    <a:pt x="84" y="196"/>
                  </a:cubicBezTo>
                  <a:cubicBezTo>
                    <a:pt x="84" y="196"/>
                    <a:pt x="117" y="250"/>
                    <a:pt x="201" y="256"/>
                  </a:cubicBezTo>
                  <a:cubicBezTo>
                    <a:pt x="201" y="256"/>
                    <a:pt x="240" y="256"/>
                    <a:pt x="240" y="256"/>
                  </a:cubicBezTo>
                  <a:cubicBezTo>
                    <a:pt x="240" y="256"/>
                    <a:pt x="256" y="232"/>
                    <a:pt x="256" y="232"/>
                  </a:cubicBezTo>
                  <a:cubicBezTo>
                    <a:pt x="256" y="232"/>
                    <a:pt x="218" y="165"/>
                    <a:pt x="212" y="128"/>
                  </a:cubicBezTo>
                  <a:cubicBezTo>
                    <a:pt x="212" y="128"/>
                    <a:pt x="167" y="0"/>
                    <a:pt x="8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6" name="Freeform 289"/>
            <p:cNvSpPr>
              <a:spLocks/>
            </p:cNvSpPr>
            <p:nvPr/>
          </p:nvSpPr>
          <p:spPr bwMode="auto">
            <a:xfrm>
              <a:off x="5978525" y="5403851"/>
              <a:ext cx="100013" cy="114300"/>
            </a:xfrm>
            <a:custGeom>
              <a:avLst/>
              <a:gdLst>
                <a:gd name="T0" fmla="*/ 2147483647 w 160"/>
                <a:gd name="T1" fmla="*/ 2147483647 h 176"/>
                <a:gd name="T2" fmla="*/ 0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76"/>
                <a:gd name="T44" fmla="*/ 160 w 160"/>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76">
                  <a:moveTo>
                    <a:pt x="6" y="18"/>
                  </a:moveTo>
                  <a:cubicBezTo>
                    <a:pt x="6" y="18"/>
                    <a:pt x="0" y="18"/>
                    <a:pt x="0" y="18"/>
                  </a:cubicBezTo>
                  <a:cubicBezTo>
                    <a:pt x="6" y="12"/>
                    <a:pt x="12" y="6"/>
                    <a:pt x="18" y="6"/>
                  </a:cubicBezTo>
                  <a:cubicBezTo>
                    <a:pt x="35" y="0"/>
                    <a:pt x="52" y="6"/>
                    <a:pt x="63" y="12"/>
                  </a:cubicBezTo>
                  <a:cubicBezTo>
                    <a:pt x="92" y="30"/>
                    <a:pt x="103" y="53"/>
                    <a:pt x="115" y="77"/>
                  </a:cubicBezTo>
                  <a:cubicBezTo>
                    <a:pt x="115" y="83"/>
                    <a:pt x="120" y="88"/>
                    <a:pt x="120" y="94"/>
                  </a:cubicBezTo>
                  <a:cubicBezTo>
                    <a:pt x="132" y="118"/>
                    <a:pt x="138" y="141"/>
                    <a:pt x="155" y="159"/>
                  </a:cubicBezTo>
                  <a:cubicBezTo>
                    <a:pt x="155" y="165"/>
                    <a:pt x="155" y="171"/>
                    <a:pt x="160" y="171"/>
                  </a:cubicBezTo>
                  <a:cubicBezTo>
                    <a:pt x="149" y="176"/>
                    <a:pt x="138" y="171"/>
                    <a:pt x="132" y="165"/>
                  </a:cubicBezTo>
                  <a:cubicBezTo>
                    <a:pt x="126" y="147"/>
                    <a:pt x="120" y="141"/>
                    <a:pt x="109" y="130"/>
                  </a:cubicBezTo>
                  <a:cubicBezTo>
                    <a:pt x="103" y="118"/>
                    <a:pt x="103" y="106"/>
                    <a:pt x="92" y="94"/>
                  </a:cubicBezTo>
                  <a:cubicBezTo>
                    <a:pt x="80" y="77"/>
                    <a:pt x="75" y="65"/>
                    <a:pt x="69" y="47"/>
                  </a:cubicBezTo>
                  <a:cubicBezTo>
                    <a:pt x="63" y="42"/>
                    <a:pt x="40" y="24"/>
                    <a:pt x="29" y="24"/>
                  </a:cubicBezTo>
                  <a:cubicBezTo>
                    <a:pt x="18" y="24"/>
                    <a:pt x="6" y="24"/>
                    <a:pt x="6" y="1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7" name="Freeform 290"/>
            <p:cNvSpPr>
              <a:spLocks/>
            </p:cNvSpPr>
            <p:nvPr/>
          </p:nvSpPr>
          <p:spPr bwMode="auto">
            <a:xfrm>
              <a:off x="5978525" y="5403851"/>
              <a:ext cx="100013" cy="114300"/>
            </a:xfrm>
            <a:custGeom>
              <a:avLst/>
              <a:gdLst>
                <a:gd name="T0" fmla="*/ 2147483647 w 160"/>
                <a:gd name="T1" fmla="*/ 2147483647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0 w 160"/>
                <a:gd name="T37" fmla="*/ 2147483647 h 176"/>
                <a:gd name="T38" fmla="*/ 0 w 160"/>
                <a:gd name="T39" fmla="*/ 2147483647 h 176"/>
                <a:gd name="T40" fmla="*/ 0 w 160"/>
                <a:gd name="T41" fmla="*/ 2147483647 h 176"/>
                <a:gd name="T42" fmla="*/ 0 w 160"/>
                <a:gd name="T43" fmla="*/ 2147483647 h 176"/>
                <a:gd name="T44" fmla="*/ 2147483647 w 160"/>
                <a:gd name="T45" fmla="*/ 2147483647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3" y="6"/>
                  </a:moveTo>
                  <a:cubicBezTo>
                    <a:pt x="25" y="0"/>
                    <a:pt x="37" y="6"/>
                    <a:pt x="50" y="6"/>
                  </a:cubicBezTo>
                  <a:cubicBezTo>
                    <a:pt x="56" y="12"/>
                    <a:pt x="62" y="12"/>
                    <a:pt x="62" y="18"/>
                  </a:cubicBezTo>
                  <a:cubicBezTo>
                    <a:pt x="74" y="24"/>
                    <a:pt x="87" y="30"/>
                    <a:pt x="93" y="42"/>
                  </a:cubicBezTo>
                  <a:cubicBezTo>
                    <a:pt x="93" y="42"/>
                    <a:pt x="99" y="47"/>
                    <a:pt x="99" y="53"/>
                  </a:cubicBezTo>
                  <a:cubicBezTo>
                    <a:pt x="105" y="59"/>
                    <a:pt x="111" y="71"/>
                    <a:pt x="117" y="77"/>
                  </a:cubicBezTo>
                  <a:cubicBezTo>
                    <a:pt x="117" y="83"/>
                    <a:pt x="124" y="94"/>
                    <a:pt x="124" y="100"/>
                  </a:cubicBezTo>
                  <a:cubicBezTo>
                    <a:pt x="130" y="118"/>
                    <a:pt x="142" y="141"/>
                    <a:pt x="154" y="159"/>
                  </a:cubicBezTo>
                  <a:cubicBezTo>
                    <a:pt x="160" y="159"/>
                    <a:pt x="160" y="159"/>
                    <a:pt x="160" y="165"/>
                  </a:cubicBezTo>
                  <a:cubicBezTo>
                    <a:pt x="160" y="165"/>
                    <a:pt x="160" y="171"/>
                    <a:pt x="160" y="171"/>
                  </a:cubicBezTo>
                  <a:cubicBezTo>
                    <a:pt x="154" y="176"/>
                    <a:pt x="142" y="165"/>
                    <a:pt x="136" y="159"/>
                  </a:cubicBezTo>
                  <a:cubicBezTo>
                    <a:pt x="130" y="147"/>
                    <a:pt x="124" y="135"/>
                    <a:pt x="111" y="124"/>
                  </a:cubicBezTo>
                  <a:cubicBezTo>
                    <a:pt x="111" y="124"/>
                    <a:pt x="111" y="124"/>
                    <a:pt x="111" y="118"/>
                  </a:cubicBezTo>
                  <a:cubicBezTo>
                    <a:pt x="105" y="112"/>
                    <a:pt x="99" y="100"/>
                    <a:pt x="93" y="94"/>
                  </a:cubicBezTo>
                  <a:cubicBezTo>
                    <a:pt x="87" y="83"/>
                    <a:pt x="87" y="77"/>
                    <a:pt x="80" y="65"/>
                  </a:cubicBezTo>
                  <a:cubicBezTo>
                    <a:pt x="74" y="59"/>
                    <a:pt x="74" y="53"/>
                    <a:pt x="68" y="47"/>
                  </a:cubicBezTo>
                  <a:cubicBezTo>
                    <a:pt x="62" y="47"/>
                    <a:pt x="62" y="42"/>
                    <a:pt x="56" y="42"/>
                  </a:cubicBezTo>
                  <a:cubicBezTo>
                    <a:pt x="50" y="30"/>
                    <a:pt x="37" y="24"/>
                    <a:pt x="31" y="24"/>
                  </a:cubicBezTo>
                  <a:cubicBezTo>
                    <a:pt x="19" y="24"/>
                    <a:pt x="7" y="24"/>
                    <a:pt x="0" y="18"/>
                  </a:cubicBezTo>
                  <a:cubicBezTo>
                    <a:pt x="0" y="18"/>
                    <a:pt x="0" y="18"/>
                    <a:pt x="0" y="18"/>
                  </a:cubicBezTo>
                  <a:cubicBezTo>
                    <a:pt x="0" y="18"/>
                    <a:pt x="0" y="18"/>
                    <a:pt x="0" y="18"/>
                  </a:cubicBezTo>
                  <a:cubicBezTo>
                    <a:pt x="0" y="18"/>
                    <a:pt x="0" y="12"/>
                    <a:pt x="0" y="12"/>
                  </a:cubicBezTo>
                  <a:cubicBezTo>
                    <a:pt x="7" y="12"/>
                    <a:pt x="13" y="6"/>
                    <a:pt x="13" y="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8" name="Freeform 291"/>
            <p:cNvSpPr>
              <a:spLocks/>
            </p:cNvSpPr>
            <p:nvPr/>
          </p:nvSpPr>
          <p:spPr bwMode="auto">
            <a:xfrm>
              <a:off x="5978525" y="5403851"/>
              <a:ext cx="100013" cy="114300"/>
            </a:xfrm>
            <a:custGeom>
              <a:avLst/>
              <a:gdLst>
                <a:gd name="T0" fmla="*/ 2147483647 w 160"/>
                <a:gd name="T1" fmla="*/ 0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2147483647 w 160"/>
                <a:gd name="T37" fmla="*/ 2147483647 h 176"/>
                <a:gd name="T38" fmla="*/ 0 w 160"/>
                <a:gd name="T39" fmla="*/ 2147483647 h 176"/>
                <a:gd name="T40" fmla="*/ 0 w 160"/>
                <a:gd name="T41" fmla="*/ 2147483647 h 176"/>
                <a:gd name="T42" fmla="*/ 2147483647 w 160"/>
                <a:gd name="T43" fmla="*/ 2147483647 h 176"/>
                <a:gd name="T44" fmla="*/ 2147483647 w 160"/>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9" y="0"/>
                  </a:moveTo>
                  <a:cubicBezTo>
                    <a:pt x="25" y="0"/>
                    <a:pt x="44" y="0"/>
                    <a:pt x="50" y="7"/>
                  </a:cubicBezTo>
                  <a:cubicBezTo>
                    <a:pt x="56" y="7"/>
                    <a:pt x="62" y="13"/>
                    <a:pt x="68" y="19"/>
                  </a:cubicBezTo>
                  <a:cubicBezTo>
                    <a:pt x="74" y="26"/>
                    <a:pt x="87" y="32"/>
                    <a:pt x="93" y="38"/>
                  </a:cubicBezTo>
                  <a:cubicBezTo>
                    <a:pt x="93" y="44"/>
                    <a:pt x="99" y="44"/>
                    <a:pt x="99" y="51"/>
                  </a:cubicBezTo>
                  <a:cubicBezTo>
                    <a:pt x="105" y="63"/>
                    <a:pt x="111" y="70"/>
                    <a:pt x="111" y="82"/>
                  </a:cubicBezTo>
                  <a:cubicBezTo>
                    <a:pt x="117" y="88"/>
                    <a:pt x="117" y="95"/>
                    <a:pt x="124" y="101"/>
                  </a:cubicBezTo>
                  <a:cubicBezTo>
                    <a:pt x="130" y="120"/>
                    <a:pt x="142" y="151"/>
                    <a:pt x="154" y="164"/>
                  </a:cubicBezTo>
                  <a:cubicBezTo>
                    <a:pt x="154" y="164"/>
                    <a:pt x="154" y="170"/>
                    <a:pt x="154" y="170"/>
                  </a:cubicBezTo>
                  <a:cubicBezTo>
                    <a:pt x="160" y="170"/>
                    <a:pt x="154" y="176"/>
                    <a:pt x="160" y="176"/>
                  </a:cubicBezTo>
                  <a:cubicBezTo>
                    <a:pt x="148" y="176"/>
                    <a:pt x="142" y="170"/>
                    <a:pt x="136" y="164"/>
                  </a:cubicBezTo>
                  <a:cubicBezTo>
                    <a:pt x="130" y="145"/>
                    <a:pt x="117" y="132"/>
                    <a:pt x="111" y="126"/>
                  </a:cubicBezTo>
                  <a:cubicBezTo>
                    <a:pt x="111" y="120"/>
                    <a:pt x="111" y="120"/>
                    <a:pt x="111" y="120"/>
                  </a:cubicBezTo>
                  <a:cubicBezTo>
                    <a:pt x="105" y="107"/>
                    <a:pt x="99" y="101"/>
                    <a:pt x="93" y="88"/>
                  </a:cubicBezTo>
                  <a:cubicBezTo>
                    <a:pt x="87" y="82"/>
                    <a:pt x="87" y="70"/>
                    <a:pt x="80" y="63"/>
                  </a:cubicBezTo>
                  <a:cubicBezTo>
                    <a:pt x="74" y="57"/>
                    <a:pt x="74" y="51"/>
                    <a:pt x="68" y="44"/>
                  </a:cubicBezTo>
                  <a:cubicBezTo>
                    <a:pt x="68" y="44"/>
                    <a:pt x="62" y="38"/>
                    <a:pt x="56" y="38"/>
                  </a:cubicBezTo>
                  <a:cubicBezTo>
                    <a:pt x="50" y="26"/>
                    <a:pt x="37" y="19"/>
                    <a:pt x="31" y="19"/>
                  </a:cubicBezTo>
                  <a:cubicBezTo>
                    <a:pt x="19" y="19"/>
                    <a:pt x="7" y="19"/>
                    <a:pt x="7" y="13"/>
                  </a:cubicBezTo>
                  <a:cubicBezTo>
                    <a:pt x="7" y="13"/>
                    <a:pt x="0" y="13"/>
                    <a:pt x="0" y="13"/>
                  </a:cubicBezTo>
                  <a:cubicBezTo>
                    <a:pt x="0" y="13"/>
                    <a:pt x="0" y="13"/>
                    <a:pt x="0" y="13"/>
                  </a:cubicBezTo>
                  <a:cubicBezTo>
                    <a:pt x="7" y="13"/>
                    <a:pt x="0" y="13"/>
                    <a:pt x="7" y="7"/>
                  </a:cubicBezTo>
                  <a:cubicBezTo>
                    <a:pt x="7" y="7"/>
                    <a:pt x="13" y="0"/>
                    <a:pt x="19" y="0"/>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9" name="Freeform 292"/>
            <p:cNvSpPr>
              <a:spLocks/>
            </p:cNvSpPr>
            <p:nvPr/>
          </p:nvSpPr>
          <p:spPr bwMode="auto">
            <a:xfrm>
              <a:off x="5978525" y="5403851"/>
              <a:ext cx="90488" cy="114300"/>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0 w 144"/>
                <a:gd name="T37" fmla="*/ 2147483647 h 176"/>
                <a:gd name="T38" fmla="*/ 0 w 144"/>
                <a:gd name="T39" fmla="*/ 2147483647 h 176"/>
                <a:gd name="T40" fmla="*/ 0 w 144"/>
                <a:gd name="T41" fmla="*/ 2147483647 h 176"/>
                <a:gd name="T42" fmla="*/ 2147483647 w 144"/>
                <a:gd name="T43" fmla="*/ 0 h 1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4"/>
                <a:gd name="T67" fmla="*/ 0 h 176"/>
                <a:gd name="T68" fmla="*/ 144 w 144"/>
                <a:gd name="T69" fmla="*/ 176 h 1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4" h="176">
                  <a:moveTo>
                    <a:pt x="12" y="0"/>
                  </a:moveTo>
                  <a:cubicBezTo>
                    <a:pt x="24" y="0"/>
                    <a:pt x="36" y="7"/>
                    <a:pt x="42" y="7"/>
                  </a:cubicBezTo>
                  <a:cubicBezTo>
                    <a:pt x="48" y="13"/>
                    <a:pt x="54" y="19"/>
                    <a:pt x="60" y="19"/>
                  </a:cubicBezTo>
                  <a:cubicBezTo>
                    <a:pt x="66" y="26"/>
                    <a:pt x="72" y="32"/>
                    <a:pt x="78" y="44"/>
                  </a:cubicBezTo>
                  <a:cubicBezTo>
                    <a:pt x="84" y="44"/>
                    <a:pt x="84" y="51"/>
                    <a:pt x="90" y="57"/>
                  </a:cubicBezTo>
                  <a:cubicBezTo>
                    <a:pt x="96" y="63"/>
                    <a:pt x="96" y="76"/>
                    <a:pt x="102" y="82"/>
                  </a:cubicBezTo>
                  <a:cubicBezTo>
                    <a:pt x="108" y="88"/>
                    <a:pt x="108" y="95"/>
                    <a:pt x="108" y="101"/>
                  </a:cubicBezTo>
                  <a:cubicBezTo>
                    <a:pt x="120" y="120"/>
                    <a:pt x="132" y="151"/>
                    <a:pt x="144" y="164"/>
                  </a:cubicBezTo>
                  <a:cubicBezTo>
                    <a:pt x="144" y="170"/>
                    <a:pt x="144" y="170"/>
                    <a:pt x="144" y="170"/>
                  </a:cubicBezTo>
                  <a:cubicBezTo>
                    <a:pt x="144" y="170"/>
                    <a:pt x="144" y="176"/>
                    <a:pt x="144" y="176"/>
                  </a:cubicBezTo>
                  <a:cubicBezTo>
                    <a:pt x="138" y="176"/>
                    <a:pt x="132" y="164"/>
                    <a:pt x="126" y="158"/>
                  </a:cubicBezTo>
                  <a:cubicBezTo>
                    <a:pt x="120" y="145"/>
                    <a:pt x="108" y="132"/>
                    <a:pt x="102" y="120"/>
                  </a:cubicBezTo>
                  <a:cubicBezTo>
                    <a:pt x="102" y="120"/>
                    <a:pt x="102" y="120"/>
                    <a:pt x="102" y="114"/>
                  </a:cubicBezTo>
                  <a:cubicBezTo>
                    <a:pt x="96" y="107"/>
                    <a:pt x="90" y="95"/>
                    <a:pt x="84" y="88"/>
                  </a:cubicBezTo>
                  <a:cubicBezTo>
                    <a:pt x="78" y="76"/>
                    <a:pt x="78" y="70"/>
                    <a:pt x="72" y="63"/>
                  </a:cubicBezTo>
                  <a:cubicBezTo>
                    <a:pt x="72" y="57"/>
                    <a:pt x="66" y="51"/>
                    <a:pt x="60" y="44"/>
                  </a:cubicBezTo>
                  <a:cubicBezTo>
                    <a:pt x="60" y="44"/>
                    <a:pt x="54" y="38"/>
                    <a:pt x="54" y="32"/>
                  </a:cubicBezTo>
                  <a:cubicBezTo>
                    <a:pt x="42" y="26"/>
                    <a:pt x="36" y="19"/>
                    <a:pt x="30" y="19"/>
                  </a:cubicBezTo>
                  <a:cubicBezTo>
                    <a:pt x="18" y="19"/>
                    <a:pt x="6" y="19"/>
                    <a:pt x="0" y="13"/>
                  </a:cubicBezTo>
                  <a:cubicBezTo>
                    <a:pt x="0" y="13"/>
                    <a:pt x="0" y="13"/>
                    <a:pt x="0" y="13"/>
                  </a:cubicBezTo>
                  <a:cubicBezTo>
                    <a:pt x="0" y="13"/>
                    <a:pt x="0" y="13"/>
                    <a:pt x="0" y="7"/>
                  </a:cubicBezTo>
                  <a:cubicBezTo>
                    <a:pt x="6" y="7"/>
                    <a:pt x="6" y="7"/>
                    <a:pt x="12" y="0"/>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0" name="Freeform 293"/>
            <p:cNvSpPr>
              <a:spLocks/>
            </p:cNvSpPr>
            <p:nvPr/>
          </p:nvSpPr>
          <p:spPr bwMode="auto">
            <a:xfrm>
              <a:off x="5978525" y="5403851"/>
              <a:ext cx="90488" cy="103188"/>
            </a:xfrm>
            <a:custGeom>
              <a:avLst/>
              <a:gdLst>
                <a:gd name="T0" fmla="*/ 2147483647 w 144"/>
                <a:gd name="T1" fmla="*/ 2147483647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2147483647 w 144"/>
                <a:gd name="T35" fmla="*/ 2147483647 h 160"/>
                <a:gd name="T36" fmla="*/ 2147483647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60"/>
                <a:gd name="T71" fmla="*/ 144 w 144"/>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60">
                  <a:moveTo>
                    <a:pt x="18" y="6"/>
                  </a:moveTo>
                  <a:cubicBezTo>
                    <a:pt x="24" y="0"/>
                    <a:pt x="42" y="12"/>
                    <a:pt x="42" y="12"/>
                  </a:cubicBezTo>
                  <a:cubicBezTo>
                    <a:pt x="48" y="18"/>
                    <a:pt x="54" y="18"/>
                    <a:pt x="60" y="24"/>
                  </a:cubicBezTo>
                  <a:cubicBezTo>
                    <a:pt x="66" y="30"/>
                    <a:pt x="72" y="36"/>
                    <a:pt x="78" y="48"/>
                  </a:cubicBezTo>
                  <a:cubicBezTo>
                    <a:pt x="84" y="48"/>
                    <a:pt x="84" y="54"/>
                    <a:pt x="90" y="54"/>
                  </a:cubicBezTo>
                  <a:cubicBezTo>
                    <a:pt x="90" y="66"/>
                    <a:pt x="96" y="72"/>
                    <a:pt x="102" y="83"/>
                  </a:cubicBezTo>
                  <a:cubicBezTo>
                    <a:pt x="102" y="89"/>
                    <a:pt x="108" y="95"/>
                    <a:pt x="108" y="101"/>
                  </a:cubicBezTo>
                  <a:cubicBezTo>
                    <a:pt x="114" y="113"/>
                    <a:pt x="132" y="149"/>
                    <a:pt x="144" y="160"/>
                  </a:cubicBezTo>
                  <a:cubicBezTo>
                    <a:pt x="144" y="160"/>
                    <a:pt x="144" y="160"/>
                    <a:pt x="144" y="160"/>
                  </a:cubicBezTo>
                  <a:cubicBezTo>
                    <a:pt x="144" y="160"/>
                    <a:pt x="144" y="160"/>
                    <a:pt x="144" y="160"/>
                  </a:cubicBezTo>
                  <a:cubicBezTo>
                    <a:pt x="138" y="160"/>
                    <a:pt x="132" y="155"/>
                    <a:pt x="126" y="149"/>
                  </a:cubicBezTo>
                  <a:cubicBezTo>
                    <a:pt x="114" y="137"/>
                    <a:pt x="108" y="119"/>
                    <a:pt x="102" y="113"/>
                  </a:cubicBezTo>
                  <a:cubicBezTo>
                    <a:pt x="102" y="107"/>
                    <a:pt x="102" y="107"/>
                    <a:pt x="102" y="107"/>
                  </a:cubicBezTo>
                  <a:cubicBezTo>
                    <a:pt x="96" y="95"/>
                    <a:pt x="90" y="89"/>
                    <a:pt x="84" y="78"/>
                  </a:cubicBezTo>
                  <a:cubicBezTo>
                    <a:pt x="84" y="72"/>
                    <a:pt x="78" y="66"/>
                    <a:pt x="72" y="60"/>
                  </a:cubicBezTo>
                  <a:cubicBezTo>
                    <a:pt x="72" y="54"/>
                    <a:pt x="66" y="48"/>
                    <a:pt x="60" y="42"/>
                  </a:cubicBezTo>
                  <a:cubicBezTo>
                    <a:pt x="60" y="42"/>
                    <a:pt x="54" y="36"/>
                    <a:pt x="54" y="30"/>
                  </a:cubicBezTo>
                  <a:cubicBezTo>
                    <a:pt x="48" y="24"/>
                    <a:pt x="36" y="18"/>
                    <a:pt x="30" y="18"/>
                  </a:cubicBezTo>
                  <a:cubicBezTo>
                    <a:pt x="24" y="12"/>
                    <a:pt x="12" y="18"/>
                    <a:pt x="6" y="12"/>
                  </a:cubicBezTo>
                  <a:cubicBezTo>
                    <a:pt x="6" y="12"/>
                    <a:pt x="6" y="12"/>
                    <a:pt x="6" y="12"/>
                  </a:cubicBezTo>
                  <a:cubicBezTo>
                    <a:pt x="6" y="12"/>
                    <a:pt x="6" y="12"/>
                    <a:pt x="6" y="12"/>
                  </a:cubicBezTo>
                  <a:cubicBezTo>
                    <a:pt x="6" y="12"/>
                    <a:pt x="0" y="12"/>
                    <a:pt x="6" y="12"/>
                  </a:cubicBezTo>
                  <a:cubicBezTo>
                    <a:pt x="6" y="6"/>
                    <a:pt x="12" y="6"/>
                    <a:pt x="18" y="6"/>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1" name="Freeform 294"/>
            <p:cNvSpPr>
              <a:spLocks/>
            </p:cNvSpPr>
            <p:nvPr/>
          </p:nvSpPr>
          <p:spPr bwMode="auto">
            <a:xfrm>
              <a:off x="5988050" y="5403851"/>
              <a:ext cx="80963"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2147483647 h 160"/>
                <a:gd name="T38" fmla="*/ 0 w 128"/>
                <a:gd name="T39" fmla="*/ 2147483647 h 160"/>
                <a:gd name="T40" fmla="*/ 0 w 128"/>
                <a:gd name="T41" fmla="*/ 2147483647 h 160"/>
                <a:gd name="T42" fmla="*/ 2147483647 w 128"/>
                <a:gd name="T43" fmla="*/ 0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8"/>
                <a:gd name="T67" fmla="*/ 0 h 160"/>
                <a:gd name="T68" fmla="*/ 128 w 128"/>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8" h="160">
                  <a:moveTo>
                    <a:pt x="12" y="0"/>
                  </a:moveTo>
                  <a:cubicBezTo>
                    <a:pt x="17" y="0"/>
                    <a:pt x="34" y="7"/>
                    <a:pt x="39" y="7"/>
                  </a:cubicBezTo>
                  <a:cubicBezTo>
                    <a:pt x="39" y="13"/>
                    <a:pt x="45" y="19"/>
                    <a:pt x="51" y="19"/>
                  </a:cubicBezTo>
                  <a:cubicBezTo>
                    <a:pt x="56" y="25"/>
                    <a:pt x="62" y="31"/>
                    <a:pt x="67" y="44"/>
                  </a:cubicBezTo>
                  <a:cubicBezTo>
                    <a:pt x="67" y="50"/>
                    <a:pt x="73" y="50"/>
                    <a:pt x="73" y="56"/>
                  </a:cubicBezTo>
                  <a:cubicBezTo>
                    <a:pt x="78" y="62"/>
                    <a:pt x="84" y="74"/>
                    <a:pt x="90" y="80"/>
                  </a:cubicBezTo>
                  <a:cubicBezTo>
                    <a:pt x="90" y="87"/>
                    <a:pt x="95" y="93"/>
                    <a:pt x="95" y="99"/>
                  </a:cubicBezTo>
                  <a:cubicBezTo>
                    <a:pt x="101" y="111"/>
                    <a:pt x="117" y="148"/>
                    <a:pt x="123" y="160"/>
                  </a:cubicBezTo>
                  <a:cubicBezTo>
                    <a:pt x="123" y="160"/>
                    <a:pt x="128" y="160"/>
                    <a:pt x="128" y="160"/>
                  </a:cubicBezTo>
                  <a:cubicBezTo>
                    <a:pt x="128" y="160"/>
                    <a:pt x="123" y="160"/>
                    <a:pt x="123" y="160"/>
                  </a:cubicBezTo>
                  <a:cubicBezTo>
                    <a:pt x="117" y="160"/>
                    <a:pt x="112" y="154"/>
                    <a:pt x="112" y="142"/>
                  </a:cubicBezTo>
                  <a:cubicBezTo>
                    <a:pt x="101" y="130"/>
                    <a:pt x="95" y="117"/>
                    <a:pt x="90" y="105"/>
                  </a:cubicBezTo>
                  <a:cubicBezTo>
                    <a:pt x="90" y="105"/>
                    <a:pt x="90" y="105"/>
                    <a:pt x="90" y="99"/>
                  </a:cubicBezTo>
                  <a:cubicBezTo>
                    <a:pt x="84" y="93"/>
                    <a:pt x="78" y="87"/>
                    <a:pt x="73" y="74"/>
                  </a:cubicBezTo>
                  <a:cubicBezTo>
                    <a:pt x="73" y="68"/>
                    <a:pt x="67" y="62"/>
                    <a:pt x="67" y="50"/>
                  </a:cubicBezTo>
                  <a:cubicBezTo>
                    <a:pt x="62" y="50"/>
                    <a:pt x="56" y="44"/>
                    <a:pt x="56" y="37"/>
                  </a:cubicBezTo>
                  <a:cubicBezTo>
                    <a:pt x="51" y="37"/>
                    <a:pt x="51" y="31"/>
                    <a:pt x="45" y="25"/>
                  </a:cubicBezTo>
                  <a:cubicBezTo>
                    <a:pt x="39" y="19"/>
                    <a:pt x="34" y="13"/>
                    <a:pt x="23" y="13"/>
                  </a:cubicBezTo>
                  <a:cubicBezTo>
                    <a:pt x="17" y="7"/>
                    <a:pt x="12" y="7"/>
                    <a:pt x="6" y="7"/>
                  </a:cubicBezTo>
                  <a:cubicBezTo>
                    <a:pt x="0" y="7"/>
                    <a:pt x="0" y="7"/>
                    <a:pt x="0" y="7"/>
                  </a:cubicBezTo>
                  <a:cubicBezTo>
                    <a:pt x="0" y="7"/>
                    <a:pt x="0" y="7"/>
                    <a:pt x="0" y="7"/>
                  </a:cubicBezTo>
                  <a:cubicBezTo>
                    <a:pt x="0" y="0"/>
                    <a:pt x="6" y="0"/>
                    <a:pt x="12" y="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2" name="Freeform 295"/>
            <p:cNvSpPr>
              <a:spLocks/>
            </p:cNvSpPr>
            <p:nvPr/>
          </p:nvSpPr>
          <p:spPr bwMode="auto">
            <a:xfrm>
              <a:off x="5999163" y="545623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0" y="32"/>
                    <a:pt x="7" y="32"/>
                  </a:cubicBezTo>
                  <a:cubicBezTo>
                    <a:pt x="13"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3" name="Freeform 296"/>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2"/>
                    <a:pt x="4" y="16"/>
                  </a:cubicBezTo>
                  <a:cubicBezTo>
                    <a:pt x="4" y="16"/>
                    <a:pt x="4" y="16"/>
                    <a:pt x="0" y="12"/>
                  </a:cubicBezTo>
                  <a:cubicBezTo>
                    <a:pt x="0" y="12"/>
                    <a:pt x="0" y="12"/>
                    <a:pt x="0" y="12"/>
                  </a:cubicBezTo>
                  <a:cubicBezTo>
                    <a:pt x="0" y="12"/>
                    <a:pt x="0" y="8"/>
                    <a:pt x="0" y="8"/>
                  </a:cubicBezTo>
                  <a:cubicBezTo>
                    <a:pt x="0" y="8"/>
                    <a:pt x="0" y="8"/>
                    <a:pt x="4" y="8"/>
                  </a:cubicBezTo>
                  <a:cubicBezTo>
                    <a:pt x="4" y="8"/>
                    <a:pt x="4" y="8"/>
                    <a:pt x="4" y="4"/>
                  </a:cubicBezTo>
                  <a:cubicBezTo>
                    <a:pt x="4" y="0"/>
                    <a:pt x="4" y="0"/>
                    <a:pt x="12" y="0"/>
                  </a:cubicBezTo>
                  <a:cubicBezTo>
                    <a:pt x="12" y="0"/>
                    <a:pt x="12" y="4"/>
                    <a:pt x="12"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4" name="Freeform 297"/>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4" y="16"/>
                    <a:pt x="0" y="16"/>
                    <a:pt x="0" y="16"/>
                  </a:cubicBezTo>
                  <a:cubicBezTo>
                    <a:pt x="0" y="16"/>
                    <a:pt x="0" y="11"/>
                    <a:pt x="0" y="11"/>
                  </a:cubicBezTo>
                  <a:cubicBezTo>
                    <a:pt x="4" y="11"/>
                    <a:pt x="4" y="11"/>
                    <a:pt x="4" y="11"/>
                  </a:cubicBezTo>
                  <a:cubicBezTo>
                    <a:pt x="4" y="11"/>
                    <a:pt x="4" y="11"/>
                    <a:pt x="4" y="6"/>
                  </a:cubicBezTo>
                  <a:cubicBezTo>
                    <a:pt x="4" y="6"/>
                    <a:pt x="4" y="0"/>
                    <a:pt x="8" y="0"/>
                  </a:cubicBezTo>
                  <a:cubicBezTo>
                    <a:pt x="12" y="6"/>
                    <a:pt x="12" y="6"/>
                    <a:pt x="12" y="6"/>
                  </a:cubicBezTo>
                  <a:cubicBezTo>
                    <a:pt x="16" y="6"/>
                    <a:pt x="16" y="11"/>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5" name="Freeform 298"/>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6"/>
                    <a:pt x="0" y="11"/>
                    <a:pt x="0" y="11"/>
                  </a:cubicBezTo>
                  <a:cubicBezTo>
                    <a:pt x="0" y="11"/>
                    <a:pt x="0" y="11"/>
                    <a:pt x="0" y="11"/>
                  </a:cubicBezTo>
                  <a:cubicBezTo>
                    <a:pt x="0" y="11"/>
                    <a:pt x="0" y="11"/>
                    <a:pt x="0" y="11"/>
                  </a:cubicBezTo>
                  <a:cubicBezTo>
                    <a:pt x="0" y="6"/>
                    <a:pt x="0" y="0"/>
                    <a:pt x="6" y="6"/>
                  </a:cubicBezTo>
                  <a:cubicBezTo>
                    <a:pt x="6" y="6"/>
                    <a:pt x="11" y="6"/>
                    <a:pt x="11" y="6"/>
                  </a:cubicBezTo>
                  <a:cubicBezTo>
                    <a:pt x="11"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6" name="Freeform 299"/>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8" y="16"/>
                    <a:pt x="8" y="16"/>
                    <a:pt x="0" y="16"/>
                  </a:cubicBezTo>
                  <a:cubicBezTo>
                    <a:pt x="0" y="16"/>
                    <a:pt x="0" y="16"/>
                    <a:pt x="0" y="16"/>
                  </a:cubicBezTo>
                  <a:cubicBezTo>
                    <a:pt x="0" y="16"/>
                    <a:pt x="0" y="16"/>
                    <a:pt x="0" y="16"/>
                  </a:cubicBezTo>
                  <a:cubicBezTo>
                    <a:pt x="0" y="16"/>
                    <a:pt x="0" y="8"/>
                    <a:pt x="0" y="8"/>
                  </a:cubicBezTo>
                  <a:cubicBezTo>
                    <a:pt x="0" y="8"/>
                    <a:pt x="0" y="8"/>
                    <a:pt x="0" y="8"/>
                  </a:cubicBezTo>
                  <a:cubicBezTo>
                    <a:pt x="0" y="8"/>
                    <a:pt x="0" y="8"/>
                    <a:pt x="0" y="8"/>
                  </a:cubicBezTo>
                  <a:cubicBezTo>
                    <a:pt x="0" y="0"/>
                    <a:pt x="0" y="0"/>
                    <a:pt x="8" y="0"/>
                  </a:cubicBezTo>
                  <a:cubicBezTo>
                    <a:pt x="8" y="0"/>
                    <a:pt x="8" y="0"/>
                    <a:pt x="16" y="0"/>
                  </a:cubicBezTo>
                  <a:cubicBezTo>
                    <a:pt x="16" y="0"/>
                    <a:pt x="16" y="8"/>
                    <a:pt x="16"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7" name="Freeform 300"/>
            <p:cNvSpPr>
              <a:spLocks noEditPoints="1"/>
            </p:cNvSpPr>
            <p:nvPr/>
          </p:nvSpPr>
          <p:spPr bwMode="auto">
            <a:xfrm>
              <a:off x="5999163" y="5465763"/>
              <a:ext cx="17463" cy="11113"/>
            </a:xfrm>
            <a:custGeom>
              <a:avLst/>
              <a:gdLst>
                <a:gd name="T0" fmla="*/ 2147483647 w 29"/>
                <a:gd name="T1" fmla="*/ 2147483647 h 16"/>
                <a:gd name="T2" fmla="*/ 2147483647 w 29"/>
                <a:gd name="T3" fmla="*/ 2147483647 h 16"/>
                <a:gd name="T4" fmla="*/ 2147483647 w 29"/>
                <a:gd name="T5" fmla="*/ 2147483647 h 16"/>
                <a:gd name="T6" fmla="*/ 0 w 29"/>
                <a:gd name="T7" fmla="*/ 2147483647 h 16"/>
                <a:gd name="T8" fmla="*/ 2147483647 w 29"/>
                <a:gd name="T9" fmla="*/ 0 h 16"/>
                <a:gd name="T10" fmla="*/ 2147483647 w 29"/>
                <a:gd name="T11" fmla="*/ 0 h 16"/>
                <a:gd name="T12" fmla="*/ 2147483647 w 29"/>
                <a:gd name="T13" fmla="*/ 0 h 16"/>
                <a:gd name="T14" fmla="*/ 2147483647 w 29"/>
                <a:gd name="T15" fmla="*/ 0 h 16"/>
                <a:gd name="T16" fmla="*/ 2147483647 w 29"/>
                <a:gd name="T17" fmla="*/ 2147483647 h 16"/>
                <a:gd name="T18" fmla="*/ 2147483647 w 29"/>
                <a:gd name="T19" fmla="*/ 2147483647 h 16"/>
                <a:gd name="T20" fmla="*/ 2147483647 w 29"/>
                <a:gd name="T21" fmla="*/ 2147483647 h 16"/>
                <a:gd name="T22" fmla="*/ 2147483647 w 29"/>
                <a:gd name="T23" fmla="*/ 0 h 16"/>
                <a:gd name="T24" fmla="*/ 2147483647 w 29"/>
                <a:gd name="T25" fmla="*/ 2147483647 h 16"/>
                <a:gd name="T26" fmla="*/ 2147483647 w 29"/>
                <a:gd name="T27" fmla="*/ 2147483647 h 16"/>
                <a:gd name="T28" fmla="*/ 2147483647 w 29"/>
                <a:gd name="T29" fmla="*/ 2147483647 h 16"/>
                <a:gd name="T30" fmla="*/ 2147483647 w 29"/>
                <a:gd name="T31" fmla="*/ 2147483647 h 16"/>
                <a:gd name="T32" fmla="*/ 2147483647 w 29"/>
                <a:gd name="T33" fmla="*/ 0 h 16"/>
                <a:gd name="T34" fmla="*/ 2147483647 w 29"/>
                <a:gd name="T35" fmla="*/ 0 h 16"/>
                <a:gd name="T36" fmla="*/ 2147483647 w 29"/>
                <a:gd name="T37" fmla="*/ 0 h 16"/>
                <a:gd name="T38" fmla="*/ 2147483647 w 2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6"/>
                <a:gd name="T62" fmla="*/ 29 w 2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6">
                  <a:moveTo>
                    <a:pt x="19" y="16"/>
                  </a:moveTo>
                  <a:lnTo>
                    <a:pt x="14" y="16"/>
                  </a:lnTo>
                  <a:lnTo>
                    <a:pt x="8" y="16"/>
                  </a:lnTo>
                  <a:cubicBezTo>
                    <a:pt x="4" y="16"/>
                    <a:pt x="0" y="13"/>
                    <a:pt x="0" y="8"/>
                  </a:cubicBezTo>
                  <a:cubicBezTo>
                    <a:pt x="0" y="4"/>
                    <a:pt x="4" y="0"/>
                    <a:pt x="8" y="0"/>
                  </a:cubicBezTo>
                  <a:lnTo>
                    <a:pt x="14" y="0"/>
                  </a:lnTo>
                  <a:lnTo>
                    <a:pt x="19" y="0"/>
                  </a:lnTo>
                  <a:lnTo>
                    <a:pt x="21" y="0"/>
                  </a:lnTo>
                  <a:cubicBezTo>
                    <a:pt x="26" y="0"/>
                    <a:pt x="29" y="4"/>
                    <a:pt x="29" y="8"/>
                  </a:cubicBezTo>
                  <a:cubicBezTo>
                    <a:pt x="29" y="13"/>
                    <a:pt x="26" y="16"/>
                    <a:pt x="21" y="16"/>
                  </a:cubicBezTo>
                  <a:lnTo>
                    <a:pt x="19" y="16"/>
                  </a:lnTo>
                  <a:close/>
                  <a:moveTo>
                    <a:pt x="21" y="0"/>
                  </a:moveTo>
                  <a:lnTo>
                    <a:pt x="21" y="16"/>
                  </a:lnTo>
                  <a:lnTo>
                    <a:pt x="19" y="16"/>
                  </a:lnTo>
                  <a:lnTo>
                    <a:pt x="14" y="16"/>
                  </a:lnTo>
                  <a:lnTo>
                    <a:pt x="8" y="16"/>
                  </a:lnTo>
                  <a:lnTo>
                    <a:pt x="8" y="0"/>
                  </a:lnTo>
                  <a:lnTo>
                    <a:pt x="14" y="0"/>
                  </a:lnTo>
                  <a:lnTo>
                    <a:pt x="19" y="0"/>
                  </a:lnTo>
                  <a:lnTo>
                    <a:pt x="21"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88" name="Freeform 301"/>
            <p:cNvSpPr>
              <a:spLocks/>
            </p:cNvSpPr>
            <p:nvPr/>
          </p:nvSpPr>
          <p:spPr bwMode="auto">
            <a:xfrm>
              <a:off x="5929313" y="5414963"/>
              <a:ext cx="139700" cy="123825"/>
            </a:xfrm>
            <a:custGeom>
              <a:avLst/>
              <a:gdLst>
                <a:gd name="T0" fmla="*/ 2147483647 w 224"/>
                <a:gd name="T1" fmla="*/ 2147483647 h 192"/>
                <a:gd name="T2" fmla="*/ 2147483647 w 224"/>
                <a:gd name="T3" fmla="*/ 2147483647 h 192"/>
                <a:gd name="T4" fmla="*/ 2147483647 w 224"/>
                <a:gd name="T5" fmla="*/ 2147483647 h 192"/>
                <a:gd name="T6" fmla="*/ 2147483647 w 224"/>
                <a:gd name="T7" fmla="*/ 2147483647 h 192"/>
                <a:gd name="T8" fmla="*/ 2147483647 w 224"/>
                <a:gd name="T9" fmla="*/ 2147483647 h 192"/>
                <a:gd name="T10" fmla="*/ 2147483647 w 224"/>
                <a:gd name="T11" fmla="*/ 2147483647 h 192"/>
                <a:gd name="T12" fmla="*/ 2147483647 w 224"/>
                <a:gd name="T13" fmla="*/ 2147483647 h 192"/>
                <a:gd name="T14" fmla="*/ 2147483647 w 224"/>
                <a:gd name="T15" fmla="*/ 2147483647 h 192"/>
                <a:gd name="T16" fmla="*/ 2147483647 w 224"/>
                <a:gd name="T17" fmla="*/ 2147483647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2"/>
                <a:gd name="T29" fmla="*/ 224 w 224"/>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2">
                  <a:moveTo>
                    <a:pt x="59" y="6"/>
                  </a:moveTo>
                  <a:cubicBezTo>
                    <a:pt x="59" y="6"/>
                    <a:pt x="0" y="30"/>
                    <a:pt x="54" y="108"/>
                  </a:cubicBezTo>
                  <a:cubicBezTo>
                    <a:pt x="54" y="108"/>
                    <a:pt x="101" y="180"/>
                    <a:pt x="166" y="186"/>
                  </a:cubicBezTo>
                  <a:cubicBezTo>
                    <a:pt x="166" y="186"/>
                    <a:pt x="224" y="192"/>
                    <a:pt x="224" y="192"/>
                  </a:cubicBezTo>
                  <a:cubicBezTo>
                    <a:pt x="224" y="192"/>
                    <a:pt x="224" y="186"/>
                    <a:pt x="219" y="186"/>
                  </a:cubicBezTo>
                  <a:cubicBezTo>
                    <a:pt x="213" y="186"/>
                    <a:pt x="148" y="180"/>
                    <a:pt x="118" y="168"/>
                  </a:cubicBezTo>
                  <a:cubicBezTo>
                    <a:pt x="118" y="168"/>
                    <a:pt x="71" y="132"/>
                    <a:pt x="54" y="102"/>
                  </a:cubicBezTo>
                  <a:cubicBezTo>
                    <a:pt x="54" y="102"/>
                    <a:pt x="12" y="48"/>
                    <a:pt x="59" y="12"/>
                  </a:cubicBezTo>
                  <a:cubicBezTo>
                    <a:pt x="59" y="12"/>
                    <a:pt x="71" y="0"/>
                    <a:pt x="59" y="6"/>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9" name="Freeform 302"/>
            <p:cNvSpPr>
              <a:spLocks/>
            </p:cNvSpPr>
            <p:nvPr/>
          </p:nvSpPr>
          <p:spPr bwMode="auto">
            <a:xfrm>
              <a:off x="5969000" y="5456238"/>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8" y="24"/>
                    <a:pt x="8" y="24"/>
                    <a:pt x="4" y="32"/>
                  </a:cubicBezTo>
                  <a:cubicBezTo>
                    <a:pt x="4" y="32"/>
                    <a:pt x="4" y="32"/>
                    <a:pt x="4" y="24"/>
                  </a:cubicBezTo>
                  <a:cubicBezTo>
                    <a:pt x="4" y="24"/>
                    <a:pt x="0" y="24"/>
                    <a:pt x="0" y="24"/>
                  </a:cubicBezTo>
                  <a:cubicBezTo>
                    <a:pt x="0" y="24"/>
                    <a:pt x="0" y="16"/>
                    <a:pt x="4" y="16"/>
                  </a:cubicBezTo>
                  <a:cubicBezTo>
                    <a:pt x="4" y="16"/>
                    <a:pt x="4" y="16"/>
                    <a:pt x="4" y="16"/>
                  </a:cubicBezTo>
                  <a:cubicBezTo>
                    <a:pt x="4" y="16"/>
                    <a:pt x="4" y="16"/>
                    <a:pt x="4" y="8"/>
                  </a:cubicBezTo>
                  <a:cubicBezTo>
                    <a:pt x="4" y="0"/>
                    <a:pt x="4" y="0"/>
                    <a:pt x="12" y="0"/>
                  </a:cubicBezTo>
                  <a:cubicBezTo>
                    <a:pt x="12" y="0"/>
                    <a:pt x="12" y="8"/>
                    <a:pt x="16" y="8"/>
                  </a:cubicBezTo>
                  <a:cubicBezTo>
                    <a:pt x="16" y="8"/>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0" name="Freeform 303"/>
            <p:cNvSpPr>
              <a:spLocks/>
            </p:cNvSpPr>
            <p:nvPr/>
          </p:nvSpPr>
          <p:spPr bwMode="auto">
            <a:xfrm>
              <a:off x="596900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1"/>
                    <a:pt x="0" y="11"/>
                    <a:pt x="0" y="11"/>
                  </a:cubicBezTo>
                  <a:cubicBezTo>
                    <a:pt x="0" y="11"/>
                    <a:pt x="0" y="11"/>
                    <a:pt x="0" y="11"/>
                  </a:cubicBezTo>
                  <a:cubicBezTo>
                    <a:pt x="0" y="11"/>
                    <a:pt x="0" y="11"/>
                    <a:pt x="0" y="6"/>
                  </a:cubicBezTo>
                  <a:cubicBezTo>
                    <a:pt x="0" y="6"/>
                    <a:pt x="0" y="0"/>
                    <a:pt x="11" y="0"/>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1" name="Freeform 304"/>
            <p:cNvSpPr>
              <a:spLocks/>
            </p:cNvSpPr>
            <p:nvPr/>
          </p:nvSpPr>
          <p:spPr bwMode="auto">
            <a:xfrm>
              <a:off x="596900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6"/>
                  </a:cubicBezTo>
                  <a:cubicBezTo>
                    <a:pt x="6" y="16"/>
                    <a:pt x="0" y="16"/>
                    <a:pt x="0" y="16"/>
                  </a:cubicBezTo>
                  <a:cubicBezTo>
                    <a:pt x="0" y="16"/>
                    <a:pt x="0" y="16"/>
                    <a:pt x="0" y="16"/>
                  </a:cubicBezTo>
                  <a:cubicBezTo>
                    <a:pt x="0" y="11"/>
                    <a:pt x="0" y="11"/>
                    <a:pt x="0" y="11"/>
                  </a:cubicBezTo>
                  <a:cubicBezTo>
                    <a:pt x="0" y="11"/>
                    <a:pt x="0" y="11"/>
                    <a:pt x="0" y="11"/>
                  </a:cubicBezTo>
                  <a:cubicBezTo>
                    <a:pt x="0" y="11"/>
                    <a:pt x="0" y="11"/>
                    <a:pt x="0" y="11"/>
                  </a:cubicBezTo>
                  <a:cubicBezTo>
                    <a:pt x="0" y="6"/>
                    <a:pt x="6" y="0"/>
                    <a:pt x="6" y="6"/>
                  </a:cubicBezTo>
                  <a:cubicBezTo>
                    <a:pt x="11" y="6"/>
                    <a:pt x="11" y="6"/>
                    <a:pt x="11" y="6"/>
                  </a:cubicBezTo>
                  <a:cubicBezTo>
                    <a:pt x="16" y="6"/>
                    <a:pt x="16" y="11"/>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2" name="Freeform 305"/>
            <p:cNvSpPr>
              <a:spLocks/>
            </p:cNvSpPr>
            <p:nvPr/>
          </p:nvSpPr>
          <p:spPr bwMode="auto">
            <a:xfrm>
              <a:off x="5969000" y="5456238"/>
              <a:ext cx="9525"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6" y="0"/>
                    <a:pt x="6" y="6"/>
                    <a:pt x="0" y="6"/>
                  </a:cubicBezTo>
                  <a:cubicBezTo>
                    <a:pt x="0" y="6"/>
                    <a:pt x="11" y="11"/>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3" name="Freeform 306"/>
            <p:cNvSpPr>
              <a:spLocks noEditPoints="1"/>
            </p:cNvSpPr>
            <p:nvPr/>
          </p:nvSpPr>
          <p:spPr bwMode="auto">
            <a:xfrm>
              <a:off x="5969000" y="5459413"/>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27"/>
                <a:gd name="T92" fmla="*/ 33 w 33"/>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27">
                  <a:moveTo>
                    <a:pt x="24" y="11"/>
                  </a:moveTo>
                  <a:lnTo>
                    <a:pt x="18" y="24"/>
                  </a:lnTo>
                  <a:lnTo>
                    <a:pt x="12" y="16"/>
                  </a:lnTo>
                  <a:lnTo>
                    <a:pt x="13" y="17"/>
                  </a:lnTo>
                  <a:lnTo>
                    <a:pt x="10" y="14"/>
                  </a:lnTo>
                  <a:lnTo>
                    <a:pt x="17" y="16"/>
                  </a:lnTo>
                  <a:lnTo>
                    <a:pt x="10" y="17"/>
                  </a:lnTo>
                  <a:lnTo>
                    <a:pt x="12" y="2"/>
                  </a:lnTo>
                  <a:lnTo>
                    <a:pt x="18" y="5"/>
                  </a:lnTo>
                  <a:cubicBezTo>
                    <a:pt x="19" y="6"/>
                    <a:pt x="20" y="7"/>
                    <a:pt x="21" y="8"/>
                  </a:cubicBezTo>
                  <a:lnTo>
                    <a:pt x="26" y="15"/>
                  </a:lnTo>
                  <a:lnTo>
                    <a:pt x="19" y="11"/>
                  </a:lnTo>
                  <a:lnTo>
                    <a:pt x="22" y="11"/>
                  </a:lnTo>
                  <a:lnTo>
                    <a:pt x="24" y="11"/>
                  </a:lnTo>
                  <a:close/>
                  <a:moveTo>
                    <a:pt x="22" y="27"/>
                  </a:moveTo>
                  <a:lnTo>
                    <a:pt x="19" y="27"/>
                  </a:lnTo>
                  <a:cubicBezTo>
                    <a:pt x="17" y="27"/>
                    <a:pt x="14" y="26"/>
                    <a:pt x="13" y="24"/>
                  </a:cubicBezTo>
                  <a:lnTo>
                    <a:pt x="8" y="17"/>
                  </a:lnTo>
                  <a:lnTo>
                    <a:pt x="11" y="20"/>
                  </a:lnTo>
                  <a:lnTo>
                    <a:pt x="5" y="17"/>
                  </a:lnTo>
                  <a:cubicBezTo>
                    <a:pt x="2" y="15"/>
                    <a:pt x="0" y="12"/>
                    <a:pt x="1" y="8"/>
                  </a:cubicBezTo>
                  <a:cubicBezTo>
                    <a:pt x="1" y="5"/>
                    <a:pt x="4" y="2"/>
                    <a:pt x="7" y="2"/>
                  </a:cubicBezTo>
                  <a:lnTo>
                    <a:pt x="14" y="1"/>
                  </a:lnTo>
                  <a:cubicBezTo>
                    <a:pt x="17" y="0"/>
                    <a:pt x="19" y="1"/>
                    <a:pt x="21" y="3"/>
                  </a:cubicBezTo>
                  <a:lnTo>
                    <a:pt x="24" y="6"/>
                  </a:lnTo>
                  <a:cubicBezTo>
                    <a:pt x="24" y="6"/>
                    <a:pt x="25" y="6"/>
                    <a:pt x="25" y="7"/>
                  </a:cubicBezTo>
                  <a:lnTo>
                    <a:pt x="31" y="15"/>
                  </a:lnTo>
                  <a:cubicBezTo>
                    <a:pt x="33" y="17"/>
                    <a:pt x="33" y="20"/>
                    <a:pt x="32" y="23"/>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4" name="Freeform 307"/>
            <p:cNvSpPr>
              <a:spLocks/>
            </p:cNvSpPr>
            <p:nvPr/>
          </p:nvSpPr>
          <p:spPr bwMode="auto">
            <a:xfrm>
              <a:off x="5978525"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4"/>
                  </a:moveTo>
                  <a:cubicBezTo>
                    <a:pt x="11" y="32"/>
                    <a:pt x="11" y="24"/>
                    <a:pt x="0" y="32"/>
                  </a:cubicBezTo>
                  <a:cubicBezTo>
                    <a:pt x="0" y="32"/>
                    <a:pt x="0" y="32"/>
                    <a:pt x="0" y="32"/>
                  </a:cubicBezTo>
                  <a:cubicBezTo>
                    <a:pt x="0" y="24"/>
                    <a:pt x="0" y="24"/>
                    <a:pt x="0" y="24"/>
                  </a:cubicBezTo>
                  <a:cubicBezTo>
                    <a:pt x="0" y="24"/>
                    <a:pt x="0" y="16"/>
                    <a:pt x="0" y="16"/>
                  </a:cubicBezTo>
                  <a:cubicBezTo>
                    <a:pt x="0" y="16"/>
                    <a:pt x="0" y="16"/>
                    <a:pt x="0" y="16"/>
                  </a:cubicBezTo>
                  <a:cubicBezTo>
                    <a:pt x="0" y="16"/>
                    <a:pt x="0" y="16"/>
                    <a:pt x="0" y="8"/>
                  </a:cubicBezTo>
                  <a:cubicBezTo>
                    <a:pt x="0" y="0"/>
                    <a:pt x="6" y="0"/>
                    <a:pt x="11" y="0"/>
                  </a:cubicBezTo>
                  <a:cubicBezTo>
                    <a:pt x="11" y="8"/>
                    <a:pt x="16" y="8"/>
                    <a:pt x="16" y="8"/>
                  </a:cubicBezTo>
                  <a:cubicBezTo>
                    <a:pt x="16" y="8"/>
                    <a:pt x="16" y="16"/>
                    <a:pt x="16"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5" name="Freeform 308"/>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6"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6" name="Freeform 309"/>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1"/>
                  </a:cubicBezTo>
                  <a:cubicBezTo>
                    <a:pt x="0" y="11"/>
                    <a:pt x="0" y="11"/>
                    <a:pt x="0" y="11"/>
                  </a:cubicBezTo>
                  <a:cubicBezTo>
                    <a:pt x="0" y="11"/>
                    <a:pt x="6" y="11"/>
                    <a:pt x="6" y="11"/>
                  </a:cubicBezTo>
                  <a:cubicBezTo>
                    <a:pt x="6" y="6"/>
                    <a:pt x="6" y="0"/>
                    <a:pt x="11" y="6"/>
                  </a:cubicBezTo>
                  <a:cubicBezTo>
                    <a:pt x="11" y="6"/>
                    <a:pt x="11" y="6"/>
                    <a:pt x="11" y="6"/>
                  </a:cubicBezTo>
                  <a:cubicBezTo>
                    <a:pt x="16"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7" name="Freeform 310"/>
            <p:cNvSpPr>
              <a:spLocks/>
            </p:cNvSpPr>
            <p:nvPr/>
          </p:nvSpPr>
          <p:spPr bwMode="auto">
            <a:xfrm>
              <a:off x="5969000" y="5424488"/>
              <a:ext cx="9525" cy="11113"/>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0"/>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8" name="Freeform 311"/>
            <p:cNvSpPr>
              <a:spLocks noEditPoints="1"/>
            </p:cNvSpPr>
            <p:nvPr/>
          </p:nvSpPr>
          <p:spPr bwMode="auto">
            <a:xfrm>
              <a:off x="5969000"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32"/>
                <a:gd name="T74" fmla="*/ 33 w 33"/>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32">
                  <a:moveTo>
                    <a:pt x="24" y="16"/>
                  </a:moveTo>
                  <a:lnTo>
                    <a:pt x="18" y="28"/>
                  </a:lnTo>
                  <a:lnTo>
                    <a:pt x="10" y="14"/>
                  </a:lnTo>
                  <a:lnTo>
                    <a:pt x="15" y="18"/>
                  </a:lnTo>
                  <a:lnTo>
                    <a:pt x="7" y="16"/>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1"/>
                    <a:pt x="0" y="7"/>
                    <a:pt x="2" y="4"/>
                  </a:cubicBezTo>
                  <a:cubicBezTo>
                    <a:pt x="4" y="1"/>
                    <a:pt x="7" y="0"/>
                    <a:pt x="10" y="1"/>
                  </a:cubicBezTo>
                  <a:lnTo>
                    <a:pt x="18" y="3"/>
                  </a:lnTo>
                  <a:cubicBezTo>
                    <a:pt x="21" y="3"/>
                    <a:pt x="22" y="5"/>
                    <a:pt x="23" y="6"/>
                  </a:cubicBezTo>
                  <a:lnTo>
                    <a:pt x="31" y="20"/>
                  </a:lnTo>
                  <a:cubicBezTo>
                    <a:pt x="33" y="23"/>
                    <a:pt x="33" y="26"/>
                    <a:pt x="31" y="28"/>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9" name="Freeform 312"/>
            <p:cNvSpPr>
              <a:spLocks/>
            </p:cNvSpPr>
            <p:nvPr/>
          </p:nvSpPr>
          <p:spPr bwMode="auto">
            <a:xfrm>
              <a:off x="6008688" y="5424488"/>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2147483647 w 16"/>
                <a:gd name="T11" fmla="*/ 2147483647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13" y="8"/>
                  </a:moveTo>
                  <a:cubicBezTo>
                    <a:pt x="10" y="0"/>
                    <a:pt x="7" y="8"/>
                    <a:pt x="7" y="16"/>
                  </a:cubicBezTo>
                  <a:cubicBezTo>
                    <a:pt x="4" y="16"/>
                    <a:pt x="4" y="16"/>
                    <a:pt x="0" y="24"/>
                  </a:cubicBezTo>
                  <a:cubicBezTo>
                    <a:pt x="0" y="24"/>
                    <a:pt x="4" y="32"/>
                    <a:pt x="4" y="32"/>
                  </a:cubicBezTo>
                  <a:cubicBezTo>
                    <a:pt x="7" y="32"/>
                    <a:pt x="7" y="32"/>
                    <a:pt x="10" y="32"/>
                  </a:cubicBezTo>
                  <a:cubicBezTo>
                    <a:pt x="16" y="32"/>
                    <a:pt x="16" y="24"/>
                    <a:pt x="13"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0" name="Freeform 313"/>
            <p:cNvSpPr>
              <a:spLocks/>
            </p:cNvSpPr>
            <p:nvPr/>
          </p:nvSpPr>
          <p:spPr bwMode="auto">
            <a:xfrm>
              <a:off x="6008688"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4" y="32"/>
                    <a:pt x="4" y="32"/>
                    <a:pt x="0" y="32"/>
                  </a:cubicBezTo>
                  <a:cubicBezTo>
                    <a:pt x="0" y="32"/>
                    <a:pt x="0" y="24"/>
                    <a:pt x="0" y="24"/>
                  </a:cubicBezTo>
                  <a:cubicBezTo>
                    <a:pt x="0" y="24"/>
                    <a:pt x="0" y="24"/>
                    <a:pt x="0" y="24"/>
                  </a:cubicBezTo>
                  <a:cubicBezTo>
                    <a:pt x="0" y="16"/>
                    <a:pt x="0" y="16"/>
                    <a:pt x="0" y="16"/>
                  </a:cubicBezTo>
                  <a:cubicBezTo>
                    <a:pt x="0" y="16"/>
                    <a:pt x="4" y="16"/>
                    <a:pt x="4" y="16"/>
                  </a:cubicBezTo>
                  <a:cubicBezTo>
                    <a:pt x="4" y="16"/>
                    <a:pt x="4" y="16"/>
                    <a:pt x="4" y="16"/>
                  </a:cubicBezTo>
                  <a:cubicBezTo>
                    <a:pt x="8" y="8"/>
                    <a:pt x="8" y="0"/>
                    <a:pt x="12" y="16"/>
                  </a:cubicBezTo>
                  <a:cubicBezTo>
                    <a:pt x="12" y="16"/>
                    <a:pt x="16" y="16"/>
                    <a:pt x="16" y="24"/>
                  </a:cubicBezTo>
                  <a:cubicBezTo>
                    <a:pt x="16" y="24"/>
                    <a:pt x="16" y="32"/>
                    <a:pt x="8"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1" name="Freeform 314"/>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6"/>
                  </a:moveTo>
                  <a:cubicBezTo>
                    <a:pt x="4" y="16"/>
                    <a:pt x="4" y="16"/>
                    <a:pt x="0" y="16"/>
                  </a:cubicBezTo>
                  <a:cubicBezTo>
                    <a:pt x="0" y="11"/>
                    <a:pt x="0" y="11"/>
                    <a:pt x="0" y="11"/>
                  </a:cubicBezTo>
                  <a:cubicBezTo>
                    <a:pt x="0" y="11"/>
                    <a:pt x="0" y="11"/>
                    <a:pt x="0" y="11"/>
                  </a:cubicBezTo>
                  <a:cubicBezTo>
                    <a:pt x="0" y="11"/>
                    <a:pt x="0" y="6"/>
                    <a:pt x="0" y="6"/>
                  </a:cubicBezTo>
                  <a:cubicBezTo>
                    <a:pt x="4" y="6"/>
                    <a:pt x="4" y="6"/>
                    <a:pt x="4" y="6"/>
                  </a:cubicBezTo>
                  <a:cubicBezTo>
                    <a:pt x="4" y="6"/>
                    <a:pt x="4" y="6"/>
                    <a:pt x="4" y="6"/>
                  </a:cubicBezTo>
                  <a:cubicBezTo>
                    <a:pt x="8" y="0"/>
                    <a:pt x="8" y="0"/>
                    <a:pt x="12" y="6"/>
                  </a:cubicBezTo>
                  <a:cubicBezTo>
                    <a:pt x="12" y="6"/>
                    <a:pt x="12" y="6"/>
                    <a:pt x="12" y="6"/>
                  </a:cubicBezTo>
                  <a:cubicBezTo>
                    <a:pt x="16" y="11"/>
                    <a:pt x="12" y="16"/>
                    <a:pt x="8"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2" name="Freeform 315"/>
            <p:cNvSpPr>
              <a:spLocks/>
            </p:cNvSpPr>
            <p:nvPr/>
          </p:nvSpPr>
          <p:spPr bwMode="auto">
            <a:xfrm>
              <a:off x="6008688" y="5435601"/>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6" y="11"/>
                  </a:cubicBezTo>
                  <a:cubicBezTo>
                    <a:pt x="6" y="11"/>
                    <a:pt x="6" y="11"/>
                    <a:pt x="0" y="11"/>
                  </a:cubicBezTo>
                  <a:cubicBezTo>
                    <a:pt x="0" y="11"/>
                    <a:pt x="0" y="11"/>
                    <a:pt x="0" y="11"/>
                  </a:cubicBezTo>
                  <a:cubicBezTo>
                    <a:pt x="0" y="11"/>
                    <a:pt x="0" y="11"/>
                    <a:pt x="6" y="6"/>
                  </a:cubicBezTo>
                  <a:cubicBezTo>
                    <a:pt x="6" y="6"/>
                    <a:pt x="6" y="6"/>
                    <a:pt x="6" y="6"/>
                  </a:cubicBezTo>
                  <a:cubicBezTo>
                    <a:pt x="6" y="6"/>
                    <a:pt x="6" y="6"/>
                    <a:pt x="6" y="6"/>
                  </a:cubicBezTo>
                  <a:cubicBezTo>
                    <a:pt x="11" y="0"/>
                    <a:pt x="11" y="0"/>
                    <a:pt x="16" y="6"/>
                  </a:cubicBezTo>
                  <a:cubicBezTo>
                    <a:pt x="16" y="6"/>
                    <a:pt x="16" y="6"/>
                    <a:pt x="16"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3" name="Freeform 316"/>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1"/>
                  </a:moveTo>
                  <a:cubicBezTo>
                    <a:pt x="8" y="16"/>
                    <a:pt x="8" y="16"/>
                    <a:pt x="0" y="11"/>
                  </a:cubicBezTo>
                  <a:cubicBezTo>
                    <a:pt x="0" y="11"/>
                    <a:pt x="0" y="11"/>
                    <a:pt x="0" y="11"/>
                  </a:cubicBezTo>
                  <a:cubicBezTo>
                    <a:pt x="0" y="11"/>
                    <a:pt x="0" y="11"/>
                    <a:pt x="0" y="11"/>
                  </a:cubicBezTo>
                  <a:cubicBezTo>
                    <a:pt x="0" y="11"/>
                    <a:pt x="0" y="11"/>
                    <a:pt x="0" y="11"/>
                  </a:cubicBezTo>
                  <a:cubicBezTo>
                    <a:pt x="0" y="11"/>
                    <a:pt x="0" y="6"/>
                    <a:pt x="0" y="6"/>
                  </a:cubicBezTo>
                  <a:cubicBezTo>
                    <a:pt x="0" y="6"/>
                    <a:pt x="0" y="6"/>
                    <a:pt x="0" y="6"/>
                  </a:cubicBezTo>
                  <a:cubicBezTo>
                    <a:pt x="8" y="6"/>
                    <a:pt x="8" y="0"/>
                    <a:pt x="8" y="6"/>
                  </a:cubicBezTo>
                  <a:cubicBezTo>
                    <a:pt x="16" y="6"/>
                    <a:pt x="16" y="6"/>
                    <a:pt x="16" y="6"/>
                  </a:cubicBezTo>
                  <a:cubicBezTo>
                    <a:pt x="16" y="11"/>
                    <a:pt x="16" y="11"/>
                    <a:pt x="8"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4" name="Freeform 317"/>
            <p:cNvSpPr>
              <a:spLocks/>
            </p:cNvSpPr>
            <p:nvPr/>
          </p:nvSpPr>
          <p:spPr bwMode="auto">
            <a:xfrm>
              <a:off x="6008688" y="5424488"/>
              <a:ext cx="9525" cy="11113"/>
            </a:xfrm>
            <a:custGeom>
              <a:avLst/>
              <a:gdLst>
                <a:gd name="T0" fmla="*/ 2147483647 w 16"/>
                <a:gd name="T1" fmla="*/ 2147483647 h 16"/>
                <a:gd name="T2" fmla="*/ 0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6" y="0"/>
                    <a:pt x="0" y="6"/>
                    <a:pt x="0" y="0"/>
                  </a:cubicBezTo>
                  <a:cubicBezTo>
                    <a:pt x="0" y="0"/>
                    <a:pt x="16" y="11"/>
                    <a:pt x="0" y="16"/>
                  </a:cubicBezTo>
                  <a:cubicBezTo>
                    <a:pt x="0"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5" name="Freeform 318"/>
            <p:cNvSpPr>
              <a:spLocks noEditPoints="1"/>
            </p:cNvSpPr>
            <p:nvPr/>
          </p:nvSpPr>
          <p:spPr bwMode="auto">
            <a:xfrm>
              <a:off x="6008688"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2147483647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32"/>
                <a:gd name="T101" fmla="*/ 33 w 3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32">
                  <a:moveTo>
                    <a:pt x="24" y="16"/>
                  </a:moveTo>
                  <a:lnTo>
                    <a:pt x="17" y="26"/>
                  </a:lnTo>
                  <a:lnTo>
                    <a:pt x="15" y="18"/>
                  </a:lnTo>
                  <a:lnTo>
                    <a:pt x="18" y="23"/>
                  </a:lnTo>
                  <a:lnTo>
                    <a:pt x="12" y="19"/>
                  </a:lnTo>
                  <a:lnTo>
                    <a:pt x="5" y="16"/>
                  </a:lnTo>
                  <a:lnTo>
                    <a:pt x="14" y="3"/>
                  </a:lnTo>
                  <a:lnTo>
                    <a:pt x="20" y="9"/>
                  </a:lnTo>
                  <a:cubicBezTo>
                    <a:pt x="21" y="10"/>
                    <a:pt x="22" y="11"/>
                    <a:pt x="22" y="13"/>
                  </a:cubicBezTo>
                  <a:lnTo>
                    <a:pt x="23" y="18"/>
                  </a:lnTo>
                  <a:cubicBezTo>
                    <a:pt x="24" y="21"/>
                    <a:pt x="23" y="24"/>
                    <a:pt x="20" y="26"/>
                  </a:cubicBezTo>
                  <a:lnTo>
                    <a:pt x="13" y="31"/>
                  </a:lnTo>
                  <a:lnTo>
                    <a:pt x="8" y="16"/>
                  </a:lnTo>
                  <a:lnTo>
                    <a:pt x="16" y="16"/>
                  </a:lnTo>
                  <a:lnTo>
                    <a:pt x="24" y="16"/>
                  </a:lnTo>
                  <a:close/>
                  <a:moveTo>
                    <a:pt x="16" y="32"/>
                  </a:moveTo>
                  <a:lnTo>
                    <a:pt x="8" y="32"/>
                  </a:lnTo>
                  <a:cubicBezTo>
                    <a:pt x="5" y="32"/>
                    <a:pt x="2" y="30"/>
                    <a:pt x="1" y="27"/>
                  </a:cubicBezTo>
                  <a:cubicBezTo>
                    <a:pt x="0" y="24"/>
                    <a:pt x="1" y="20"/>
                    <a:pt x="4" y="18"/>
                  </a:cubicBezTo>
                  <a:lnTo>
                    <a:pt x="11" y="13"/>
                  </a:lnTo>
                  <a:lnTo>
                    <a:pt x="8" y="21"/>
                  </a:lnTo>
                  <a:lnTo>
                    <a:pt x="7" y="16"/>
                  </a:lnTo>
                  <a:lnTo>
                    <a:pt x="9" y="20"/>
                  </a:lnTo>
                  <a:lnTo>
                    <a:pt x="3" y="14"/>
                  </a:lnTo>
                  <a:cubicBezTo>
                    <a:pt x="0" y="11"/>
                    <a:pt x="0" y="7"/>
                    <a:pt x="2" y="4"/>
                  </a:cubicBezTo>
                  <a:cubicBezTo>
                    <a:pt x="4" y="1"/>
                    <a:pt x="9" y="0"/>
                    <a:pt x="12" y="1"/>
                  </a:cubicBezTo>
                  <a:lnTo>
                    <a:pt x="21" y="6"/>
                  </a:lnTo>
                  <a:lnTo>
                    <a:pt x="27" y="10"/>
                  </a:lnTo>
                  <a:cubicBezTo>
                    <a:pt x="29" y="11"/>
                    <a:pt x="30" y="13"/>
                    <a:pt x="30" y="15"/>
                  </a:cubicBezTo>
                  <a:lnTo>
                    <a:pt x="32" y="23"/>
                  </a:lnTo>
                  <a:cubicBezTo>
                    <a:pt x="33" y="25"/>
                    <a:pt x="32" y="27"/>
                    <a:pt x="31" y="29"/>
                  </a:cubicBezTo>
                  <a:cubicBezTo>
                    <a:pt x="29" y="31"/>
                    <a:pt x="27" y="32"/>
                    <a:pt x="24" y="32"/>
                  </a:cubicBezTo>
                  <a:lnTo>
                    <a:pt x="16"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6" name="Freeform 319"/>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6" y="16"/>
                  </a:moveTo>
                  <a:cubicBezTo>
                    <a:pt x="20" y="0"/>
                    <a:pt x="13" y="8"/>
                    <a:pt x="7" y="16"/>
                  </a:cubicBezTo>
                  <a:cubicBezTo>
                    <a:pt x="7" y="16"/>
                    <a:pt x="0" y="16"/>
                    <a:pt x="0" y="24"/>
                  </a:cubicBezTo>
                  <a:cubicBezTo>
                    <a:pt x="0" y="24"/>
                    <a:pt x="0" y="32"/>
                    <a:pt x="0" y="32"/>
                  </a:cubicBezTo>
                  <a:cubicBezTo>
                    <a:pt x="13" y="32"/>
                    <a:pt x="13" y="32"/>
                    <a:pt x="20" y="32"/>
                  </a:cubicBezTo>
                  <a:cubicBezTo>
                    <a:pt x="32" y="32"/>
                    <a:pt x="32" y="24"/>
                    <a:pt x="26"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7" name="Freeform 320"/>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32"/>
                  </a:moveTo>
                  <a:cubicBezTo>
                    <a:pt x="16" y="32"/>
                    <a:pt x="16" y="32"/>
                    <a:pt x="8" y="32"/>
                  </a:cubicBezTo>
                  <a:cubicBezTo>
                    <a:pt x="8" y="32"/>
                    <a:pt x="0" y="24"/>
                    <a:pt x="0" y="24"/>
                  </a:cubicBezTo>
                  <a:cubicBezTo>
                    <a:pt x="0" y="24"/>
                    <a:pt x="0" y="24"/>
                    <a:pt x="0" y="24"/>
                  </a:cubicBezTo>
                  <a:cubicBezTo>
                    <a:pt x="0" y="16"/>
                    <a:pt x="8" y="16"/>
                    <a:pt x="8" y="16"/>
                  </a:cubicBezTo>
                  <a:cubicBezTo>
                    <a:pt x="8" y="16"/>
                    <a:pt x="8" y="16"/>
                    <a:pt x="8" y="16"/>
                  </a:cubicBezTo>
                  <a:cubicBezTo>
                    <a:pt x="8" y="16"/>
                    <a:pt x="8" y="16"/>
                    <a:pt x="16" y="16"/>
                  </a:cubicBezTo>
                  <a:cubicBezTo>
                    <a:pt x="16" y="8"/>
                    <a:pt x="24" y="0"/>
                    <a:pt x="32" y="16"/>
                  </a:cubicBezTo>
                  <a:cubicBezTo>
                    <a:pt x="32" y="16"/>
                    <a:pt x="32" y="16"/>
                    <a:pt x="32" y="16"/>
                  </a:cubicBezTo>
                  <a:cubicBezTo>
                    <a:pt x="32" y="24"/>
                    <a:pt x="32" y="32"/>
                    <a:pt x="24"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8" name="Freeform 321"/>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1"/>
                    <a:pt x="0" y="11"/>
                  </a:cubicBezTo>
                  <a:cubicBezTo>
                    <a:pt x="0" y="11"/>
                    <a:pt x="0" y="11"/>
                    <a:pt x="0" y="11"/>
                  </a:cubicBezTo>
                  <a:cubicBezTo>
                    <a:pt x="0" y="6"/>
                    <a:pt x="0" y="6"/>
                    <a:pt x="0" y="6"/>
                  </a:cubicBezTo>
                  <a:cubicBezTo>
                    <a:pt x="0" y="6"/>
                    <a:pt x="0" y="6"/>
                    <a:pt x="0" y="6"/>
                  </a:cubicBezTo>
                  <a:cubicBezTo>
                    <a:pt x="0" y="6"/>
                    <a:pt x="6" y="6"/>
                    <a:pt x="6" y="6"/>
                  </a:cubicBezTo>
                  <a:cubicBezTo>
                    <a:pt x="6" y="0"/>
                    <a:pt x="11" y="0"/>
                    <a:pt x="11" y="6"/>
                  </a:cubicBezTo>
                  <a:cubicBezTo>
                    <a:pt x="16" y="6"/>
                    <a:pt x="16" y="6"/>
                    <a:pt x="16" y="6"/>
                  </a:cubicBezTo>
                  <a:cubicBezTo>
                    <a:pt x="16" y="11"/>
                    <a:pt x="16" y="16"/>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9" name="Freeform 322"/>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1"/>
                  </a:cubicBezTo>
                  <a:cubicBezTo>
                    <a:pt x="0" y="11"/>
                    <a:pt x="0" y="11"/>
                    <a:pt x="0" y="11"/>
                  </a:cubicBezTo>
                  <a:cubicBezTo>
                    <a:pt x="0" y="11"/>
                    <a:pt x="0" y="11"/>
                    <a:pt x="0" y="11"/>
                  </a:cubicBezTo>
                  <a:cubicBezTo>
                    <a:pt x="0" y="11"/>
                    <a:pt x="0" y="6"/>
                    <a:pt x="0" y="6"/>
                  </a:cubicBezTo>
                  <a:cubicBezTo>
                    <a:pt x="0" y="6"/>
                    <a:pt x="0" y="6"/>
                    <a:pt x="0" y="6"/>
                  </a:cubicBezTo>
                  <a:cubicBezTo>
                    <a:pt x="6" y="6"/>
                    <a:pt x="6" y="6"/>
                    <a:pt x="6" y="6"/>
                  </a:cubicBezTo>
                  <a:cubicBezTo>
                    <a:pt x="6" y="0"/>
                    <a:pt x="11" y="0"/>
                    <a:pt x="11" y="6"/>
                  </a:cubicBezTo>
                  <a:cubicBezTo>
                    <a:pt x="11" y="6"/>
                    <a:pt x="16" y="6"/>
                    <a:pt x="16" y="6"/>
                  </a:cubicBezTo>
                  <a:cubicBezTo>
                    <a:pt x="16" y="11"/>
                    <a:pt x="16" y="16"/>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0" name="Freeform 323"/>
            <p:cNvSpPr>
              <a:spLocks/>
            </p:cNvSpPr>
            <p:nvPr/>
          </p:nvSpPr>
          <p:spPr bwMode="auto">
            <a:xfrm>
              <a:off x="603885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1"/>
                  </a:cubicBezTo>
                  <a:cubicBezTo>
                    <a:pt x="0" y="11"/>
                    <a:pt x="0" y="11"/>
                    <a:pt x="0" y="11"/>
                  </a:cubicBezTo>
                  <a:cubicBezTo>
                    <a:pt x="0" y="11"/>
                    <a:pt x="0" y="11"/>
                    <a:pt x="0" y="11"/>
                  </a:cubicBezTo>
                  <a:cubicBezTo>
                    <a:pt x="0" y="11"/>
                    <a:pt x="0" y="11"/>
                    <a:pt x="0" y="11"/>
                  </a:cubicBezTo>
                  <a:cubicBezTo>
                    <a:pt x="0" y="6"/>
                    <a:pt x="0" y="6"/>
                    <a:pt x="6" y="6"/>
                  </a:cubicBezTo>
                  <a:cubicBezTo>
                    <a:pt x="6" y="6"/>
                    <a:pt x="6" y="6"/>
                    <a:pt x="6" y="6"/>
                  </a:cubicBezTo>
                  <a:cubicBezTo>
                    <a:pt x="6" y="6"/>
                    <a:pt x="6" y="0"/>
                    <a:pt x="11" y="6"/>
                  </a:cubicBezTo>
                  <a:cubicBezTo>
                    <a:pt x="11" y="6"/>
                    <a:pt x="11" y="6"/>
                    <a:pt x="11" y="6"/>
                  </a:cubicBezTo>
                  <a:cubicBezTo>
                    <a:pt x="16" y="11"/>
                    <a:pt x="16" y="11"/>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1" name="Freeform 324"/>
            <p:cNvSpPr>
              <a:spLocks noEditPoints="1"/>
            </p:cNvSpPr>
            <p:nvPr/>
          </p:nvSpPr>
          <p:spPr bwMode="auto">
            <a:xfrm>
              <a:off x="6038850" y="5445126"/>
              <a:ext cx="9525" cy="23813"/>
            </a:xfrm>
            <a:custGeom>
              <a:avLst/>
              <a:gdLst>
                <a:gd name="T0" fmla="*/ 2147483647 w 16"/>
                <a:gd name="T1" fmla="*/ 2147483647 h 35"/>
                <a:gd name="T2" fmla="*/ 2147483647 w 16"/>
                <a:gd name="T3" fmla="*/ 2147483647 h 35"/>
                <a:gd name="T4" fmla="*/ 0 w 16"/>
                <a:gd name="T5" fmla="*/ 2147483647 h 35"/>
                <a:gd name="T6" fmla="*/ 0 w 16"/>
                <a:gd name="T7" fmla="*/ 2147483647 h 35"/>
                <a:gd name="T8" fmla="*/ 0 w 16"/>
                <a:gd name="T9" fmla="*/ 2147483647 h 35"/>
                <a:gd name="T10" fmla="*/ 0 w 16"/>
                <a:gd name="T11" fmla="*/ 2147483647 h 35"/>
                <a:gd name="T12" fmla="*/ 2147483647 w 16"/>
                <a:gd name="T13" fmla="*/ 0 h 35"/>
                <a:gd name="T14" fmla="*/ 2147483647 w 16"/>
                <a:gd name="T15" fmla="*/ 2147483647 h 35"/>
                <a:gd name="T16" fmla="*/ 2147483647 w 16"/>
                <a:gd name="T17" fmla="*/ 2147483647 h 35"/>
                <a:gd name="T18" fmla="*/ 2147483647 w 16"/>
                <a:gd name="T19" fmla="*/ 2147483647 h 35"/>
                <a:gd name="T20" fmla="*/ 0 w 16"/>
                <a:gd name="T21" fmla="*/ 2147483647 h 35"/>
                <a:gd name="T22" fmla="*/ 0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0 w 16"/>
                <a:gd name="T33" fmla="*/ 2147483647 h 35"/>
                <a:gd name="T34" fmla="*/ 0 w 16"/>
                <a:gd name="T35" fmla="*/ 214748364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5"/>
                <a:gd name="T56" fmla="*/ 16 w 16"/>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5">
                  <a:moveTo>
                    <a:pt x="16" y="24"/>
                  </a:moveTo>
                  <a:lnTo>
                    <a:pt x="16" y="35"/>
                  </a:lnTo>
                  <a:lnTo>
                    <a:pt x="0" y="35"/>
                  </a:lnTo>
                  <a:lnTo>
                    <a:pt x="0" y="16"/>
                  </a:lnTo>
                  <a:lnTo>
                    <a:pt x="0" y="12"/>
                  </a:lnTo>
                  <a:lnTo>
                    <a:pt x="0" y="8"/>
                  </a:lnTo>
                  <a:cubicBezTo>
                    <a:pt x="0" y="4"/>
                    <a:pt x="4" y="0"/>
                    <a:pt x="8" y="0"/>
                  </a:cubicBezTo>
                  <a:cubicBezTo>
                    <a:pt x="13" y="0"/>
                    <a:pt x="16" y="4"/>
                    <a:pt x="16" y="8"/>
                  </a:cubicBezTo>
                  <a:lnTo>
                    <a:pt x="16" y="14"/>
                  </a:lnTo>
                  <a:lnTo>
                    <a:pt x="16" y="24"/>
                  </a:lnTo>
                  <a:close/>
                  <a:moveTo>
                    <a:pt x="0" y="14"/>
                  </a:moveTo>
                  <a:lnTo>
                    <a:pt x="0" y="8"/>
                  </a:lnTo>
                  <a:lnTo>
                    <a:pt x="16" y="8"/>
                  </a:lnTo>
                  <a:lnTo>
                    <a:pt x="16" y="12"/>
                  </a:lnTo>
                  <a:lnTo>
                    <a:pt x="16" y="16"/>
                  </a:lnTo>
                  <a:lnTo>
                    <a:pt x="16" y="24"/>
                  </a:lnTo>
                  <a:lnTo>
                    <a:pt x="0" y="24"/>
                  </a:lnTo>
                  <a:lnTo>
                    <a:pt x="0"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2" name="Freeform 325"/>
            <p:cNvSpPr>
              <a:spLocks/>
            </p:cNvSpPr>
            <p:nvPr/>
          </p:nvSpPr>
          <p:spPr bwMode="auto">
            <a:xfrm>
              <a:off x="5999163" y="5497513"/>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6"/>
                    <a:pt x="0" y="26"/>
                  </a:cubicBezTo>
                  <a:cubicBezTo>
                    <a:pt x="0" y="32"/>
                    <a:pt x="7" y="32"/>
                    <a:pt x="7" y="32"/>
                  </a:cubicBezTo>
                  <a:cubicBezTo>
                    <a:pt x="20" y="32"/>
                    <a:pt x="20" y="32"/>
                    <a:pt x="26"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3" name="Freeform 326"/>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12" y="32"/>
                    <a:pt x="12" y="32"/>
                    <a:pt x="4" y="32"/>
                  </a:cubicBezTo>
                  <a:cubicBezTo>
                    <a:pt x="4" y="32"/>
                    <a:pt x="4" y="32"/>
                    <a:pt x="4" y="32"/>
                  </a:cubicBezTo>
                  <a:cubicBezTo>
                    <a:pt x="4" y="32"/>
                    <a:pt x="4" y="32"/>
                    <a:pt x="4" y="24"/>
                  </a:cubicBezTo>
                  <a:cubicBezTo>
                    <a:pt x="0" y="24"/>
                    <a:pt x="4" y="24"/>
                    <a:pt x="4" y="24"/>
                  </a:cubicBezTo>
                  <a:cubicBezTo>
                    <a:pt x="4" y="16"/>
                    <a:pt x="4" y="16"/>
                    <a:pt x="4" y="16"/>
                  </a:cubicBezTo>
                  <a:cubicBezTo>
                    <a:pt x="4" y="16"/>
                    <a:pt x="4" y="16"/>
                    <a:pt x="4" y="16"/>
                  </a:cubicBezTo>
                  <a:cubicBezTo>
                    <a:pt x="4" y="8"/>
                    <a:pt x="8" y="0"/>
                    <a:pt x="12" y="8"/>
                  </a:cubicBezTo>
                  <a:cubicBezTo>
                    <a:pt x="12" y="8"/>
                    <a:pt x="16" y="8"/>
                    <a:pt x="16" y="8"/>
                  </a:cubicBezTo>
                  <a:cubicBezTo>
                    <a:pt x="16" y="16"/>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4" name="Freeform 327"/>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24"/>
                  </a:moveTo>
                  <a:cubicBezTo>
                    <a:pt x="11" y="32"/>
                    <a:pt x="11" y="24"/>
                    <a:pt x="6" y="32"/>
                  </a:cubicBezTo>
                  <a:cubicBezTo>
                    <a:pt x="0" y="32"/>
                    <a:pt x="0" y="32"/>
                    <a:pt x="0" y="32"/>
                  </a:cubicBezTo>
                  <a:cubicBezTo>
                    <a:pt x="0" y="32"/>
                    <a:pt x="0" y="24"/>
                    <a:pt x="0" y="24"/>
                  </a:cubicBezTo>
                  <a:cubicBezTo>
                    <a:pt x="0" y="24"/>
                    <a:pt x="0" y="24"/>
                    <a:pt x="0" y="24"/>
                  </a:cubicBezTo>
                  <a:cubicBezTo>
                    <a:pt x="0" y="16"/>
                    <a:pt x="0" y="16"/>
                    <a:pt x="0" y="16"/>
                  </a:cubicBezTo>
                  <a:cubicBezTo>
                    <a:pt x="0" y="16"/>
                    <a:pt x="0" y="16"/>
                    <a:pt x="0" y="16"/>
                  </a:cubicBezTo>
                  <a:cubicBezTo>
                    <a:pt x="0" y="8"/>
                    <a:pt x="6" y="0"/>
                    <a:pt x="11" y="8"/>
                  </a:cubicBezTo>
                  <a:cubicBezTo>
                    <a:pt x="11" y="8"/>
                    <a:pt x="11" y="8"/>
                    <a:pt x="16" y="8"/>
                  </a:cubicBezTo>
                  <a:cubicBezTo>
                    <a:pt x="16" y="16"/>
                    <a:pt x="16" y="16"/>
                    <a:pt x="11"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5" name="Freeform 328"/>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6"/>
                  </a:cubicBezTo>
                  <a:cubicBezTo>
                    <a:pt x="0" y="16"/>
                    <a:pt x="0" y="8"/>
                    <a:pt x="0" y="8"/>
                  </a:cubicBezTo>
                  <a:cubicBezTo>
                    <a:pt x="0" y="8"/>
                    <a:pt x="0" y="8"/>
                    <a:pt x="6" y="8"/>
                  </a:cubicBezTo>
                  <a:cubicBezTo>
                    <a:pt x="6" y="0"/>
                    <a:pt x="6" y="0"/>
                    <a:pt x="11" y="0"/>
                  </a:cubicBezTo>
                  <a:cubicBezTo>
                    <a:pt x="11" y="0"/>
                    <a:pt x="11" y="0"/>
                    <a:pt x="11" y="0"/>
                  </a:cubicBezTo>
                  <a:cubicBezTo>
                    <a:pt x="16" y="8"/>
                    <a:pt x="16" y="8"/>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6" name="Freeform 329"/>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6" y="16"/>
                  </a:cubicBezTo>
                  <a:cubicBezTo>
                    <a:pt x="6" y="16"/>
                    <a:pt x="6" y="16"/>
                    <a:pt x="0" y="16"/>
                  </a:cubicBezTo>
                  <a:cubicBezTo>
                    <a:pt x="0" y="16"/>
                    <a:pt x="0" y="16"/>
                    <a:pt x="0" y="16"/>
                  </a:cubicBezTo>
                  <a:cubicBezTo>
                    <a:pt x="0" y="16"/>
                    <a:pt x="0" y="8"/>
                    <a:pt x="6" y="8"/>
                  </a:cubicBezTo>
                  <a:cubicBezTo>
                    <a:pt x="6" y="8"/>
                    <a:pt x="6" y="8"/>
                    <a:pt x="6" y="8"/>
                  </a:cubicBezTo>
                  <a:cubicBezTo>
                    <a:pt x="6" y="8"/>
                    <a:pt x="6" y="0"/>
                    <a:pt x="11" y="0"/>
                  </a:cubicBezTo>
                  <a:cubicBezTo>
                    <a:pt x="11" y="0"/>
                    <a:pt x="11" y="0"/>
                    <a:pt x="11" y="0"/>
                  </a:cubicBezTo>
                  <a:cubicBezTo>
                    <a:pt x="16" y="8"/>
                    <a:pt x="16" y="8"/>
                    <a:pt x="11"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7" name="Freeform 330"/>
            <p:cNvSpPr>
              <a:spLocks/>
            </p:cNvSpPr>
            <p:nvPr/>
          </p:nvSpPr>
          <p:spPr bwMode="auto">
            <a:xfrm>
              <a:off x="5999163" y="5497513"/>
              <a:ext cx="9525" cy="9525"/>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8"/>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8" name="Freeform 331"/>
            <p:cNvSpPr>
              <a:spLocks noEditPoints="1"/>
            </p:cNvSpPr>
            <p:nvPr/>
          </p:nvSpPr>
          <p:spPr bwMode="auto">
            <a:xfrm>
              <a:off x="5999163" y="5497513"/>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2"/>
                <a:gd name="T80" fmla="*/ 33 w 33"/>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2">
                  <a:moveTo>
                    <a:pt x="24" y="16"/>
                  </a:moveTo>
                  <a:lnTo>
                    <a:pt x="17" y="28"/>
                  </a:lnTo>
                  <a:lnTo>
                    <a:pt x="13" y="20"/>
                  </a:lnTo>
                  <a:lnTo>
                    <a:pt x="16" y="23"/>
                  </a:lnTo>
                  <a:lnTo>
                    <a:pt x="12" y="20"/>
                  </a:lnTo>
                  <a:lnTo>
                    <a:pt x="4" y="15"/>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0"/>
                    <a:pt x="0" y="6"/>
                    <a:pt x="3" y="3"/>
                  </a:cubicBezTo>
                  <a:cubicBezTo>
                    <a:pt x="5" y="0"/>
                    <a:pt x="9" y="0"/>
                    <a:pt x="13" y="2"/>
                  </a:cubicBezTo>
                  <a:lnTo>
                    <a:pt x="21" y="7"/>
                  </a:lnTo>
                  <a:lnTo>
                    <a:pt x="25" y="10"/>
                  </a:lnTo>
                  <a:cubicBezTo>
                    <a:pt x="26" y="11"/>
                    <a:pt x="27" y="12"/>
                    <a:pt x="28" y="13"/>
                  </a:cubicBezTo>
                  <a:lnTo>
                    <a:pt x="32" y="21"/>
                  </a:lnTo>
                  <a:cubicBezTo>
                    <a:pt x="33" y="23"/>
                    <a:pt x="33" y="26"/>
                    <a:pt x="31" y="29"/>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9" name="Freeform 332"/>
            <p:cNvSpPr>
              <a:spLocks/>
            </p:cNvSpPr>
            <p:nvPr/>
          </p:nvSpPr>
          <p:spPr bwMode="auto">
            <a:xfrm>
              <a:off x="6029325" y="5486401"/>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7" y="32"/>
                    <a:pt x="7" y="32"/>
                  </a:cubicBezTo>
                  <a:cubicBezTo>
                    <a:pt x="20"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0" name="Freeform 333"/>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12" y="12"/>
                    <a:pt x="4" y="16"/>
                  </a:cubicBezTo>
                  <a:cubicBezTo>
                    <a:pt x="4" y="16"/>
                    <a:pt x="4" y="16"/>
                    <a:pt x="4" y="16"/>
                  </a:cubicBezTo>
                  <a:cubicBezTo>
                    <a:pt x="4" y="12"/>
                    <a:pt x="0" y="12"/>
                    <a:pt x="0" y="12"/>
                  </a:cubicBezTo>
                  <a:cubicBezTo>
                    <a:pt x="0" y="12"/>
                    <a:pt x="0" y="8"/>
                    <a:pt x="4" y="8"/>
                  </a:cubicBezTo>
                  <a:cubicBezTo>
                    <a:pt x="4" y="8"/>
                    <a:pt x="4" y="8"/>
                    <a:pt x="4" y="8"/>
                  </a:cubicBezTo>
                  <a:cubicBezTo>
                    <a:pt x="4" y="8"/>
                    <a:pt x="4" y="8"/>
                    <a:pt x="4" y="4"/>
                  </a:cubicBezTo>
                  <a:cubicBezTo>
                    <a:pt x="4" y="0"/>
                    <a:pt x="4" y="0"/>
                    <a:pt x="12" y="0"/>
                  </a:cubicBezTo>
                  <a:cubicBezTo>
                    <a:pt x="12" y="4"/>
                    <a:pt x="12" y="4"/>
                    <a:pt x="16"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1" name="Freeform 334"/>
            <p:cNvSpPr>
              <a:spLocks/>
            </p:cNvSpPr>
            <p:nvPr/>
          </p:nvSpPr>
          <p:spPr bwMode="auto">
            <a:xfrm>
              <a:off x="6029325" y="5497513"/>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0"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2" name="Freeform 335"/>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6" y="16"/>
                  </a:cubicBezTo>
                  <a:cubicBezTo>
                    <a:pt x="6"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3" name="Freeform 336"/>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8"/>
                  </a:moveTo>
                  <a:cubicBezTo>
                    <a:pt x="6" y="16"/>
                    <a:pt x="6" y="16"/>
                    <a:pt x="6" y="16"/>
                  </a:cubicBezTo>
                  <a:cubicBezTo>
                    <a:pt x="6" y="16"/>
                    <a:pt x="6" y="16"/>
                    <a:pt x="6" y="16"/>
                  </a:cubicBezTo>
                  <a:cubicBezTo>
                    <a:pt x="6" y="16"/>
                    <a:pt x="0" y="16"/>
                    <a:pt x="0" y="16"/>
                  </a:cubicBezTo>
                  <a:cubicBezTo>
                    <a:pt x="0" y="16"/>
                    <a:pt x="0" y="16"/>
                    <a:pt x="0" y="8"/>
                  </a:cubicBezTo>
                  <a:cubicBezTo>
                    <a:pt x="0" y="8"/>
                    <a:pt x="0" y="8"/>
                    <a:pt x="0" y="8"/>
                  </a:cubicBezTo>
                  <a:cubicBezTo>
                    <a:pt x="0" y="8"/>
                    <a:pt x="6" y="8"/>
                    <a:pt x="6" y="8"/>
                  </a:cubicBezTo>
                  <a:cubicBezTo>
                    <a:pt x="6" y="0"/>
                    <a:pt x="6" y="0"/>
                    <a:pt x="6" y="0"/>
                  </a:cubicBezTo>
                  <a:cubicBezTo>
                    <a:pt x="11" y="0"/>
                    <a:pt x="11" y="0"/>
                    <a:pt x="11" y="0"/>
                  </a:cubicBezTo>
                  <a:cubicBezTo>
                    <a:pt x="11" y="8"/>
                    <a:pt x="16" y="8"/>
                    <a:pt x="11"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4" name="Freeform 337"/>
            <p:cNvSpPr>
              <a:spLocks noEditPoints="1"/>
            </p:cNvSpPr>
            <p:nvPr/>
          </p:nvSpPr>
          <p:spPr bwMode="auto">
            <a:xfrm>
              <a:off x="6027738" y="5497513"/>
              <a:ext cx="22225" cy="9525"/>
            </a:xfrm>
            <a:custGeom>
              <a:avLst/>
              <a:gdLst>
                <a:gd name="T0" fmla="*/ 2147483647 w 37"/>
                <a:gd name="T1" fmla="*/ 0 h 16"/>
                <a:gd name="T2" fmla="*/ 2147483647 w 37"/>
                <a:gd name="T3" fmla="*/ 0 h 16"/>
                <a:gd name="T4" fmla="*/ 2147483647 w 37"/>
                <a:gd name="T5" fmla="*/ 2147483647 h 16"/>
                <a:gd name="T6" fmla="*/ 2147483647 w 37"/>
                <a:gd name="T7" fmla="*/ 2147483647 h 16"/>
                <a:gd name="T8" fmla="*/ 2147483647 w 37"/>
                <a:gd name="T9" fmla="*/ 2147483647 h 16"/>
                <a:gd name="T10" fmla="*/ 2147483647 w 37"/>
                <a:gd name="T11" fmla="*/ 0 h 16"/>
                <a:gd name="T12" fmla="*/ 2147483647 w 37"/>
                <a:gd name="T13" fmla="*/ 0 h 16"/>
                <a:gd name="T14" fmla="*/ 2147483647 w 37"/>
                <a:gd name="T15" fmla="*/ 0 h 16"/>
                <a:gd name="T16" fmla="*/ 2147483647 w 37"/>
                <a:gd name="T17" fmla="*/ 0 h 16"/>
                <a:gd name="T18" fmla="*/ 2147483647 w 37"/>
                <a:gd name="T19" fmla="*/ 0 h 16"/>
                <a:gd name="T20" fmla="*/ 2147483647 w 37"/>
                <a:gd name="T21" fmla="*/ 2147483647 h 16"/>
                <a:gd name="T22" fmla="*/ 2147483647 w 37"/>
                <a:gd name="T23" fmla="*/ 2147483647 h 16"/>
                <a:gd name="T24" fmla="*/ 2147483647 w 37"/>
                <a:gd name="T25" fmla="*/ 2147483647 h 16"/>
                <a:gd name="T26" fmla="*/ 2147483647 w 37"/>
                <a:gd name="T27" fmla="*/ 2147483647 h 16"/>
                <a:gd name="T28" fmla="*/ 2147483647 w 37"/>
                <a:gd name="T29" fmla="*/ 0 h 16"/>
                <a:gd name="T30" fmla="*/ 2147483647 w 37"/>
                <a:gd name="T31" fmla="*/ 0 h 16"/>
                <a:gd name="T32" fmla="*/ 2147483647 w 37"/>
                <a:gd name="T33" fmla="*/ 0 h 16"/>
                <a:gd name="T34" fmla="*/ 2147483647 w 37"/>
                <a:gd name="T35" fmla="*/ 2147483647 h 16"/>
                <a:gd name="T36" fmla="*/ 2147483647 w 37"/>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16"/>
                <a:gd name="T59" fmla="*/ 37 w 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16">
                  <a:moveTo>
                    <a:pt x="26" y="0"/>
                  </a:moveTo>
                  <a:lnTo>
                    <a:pt x="37" y="0"/>
                  </a:lnTo>
                  <a:lnTo>
                    <a:pt x="37" y="16"/>
                  </a:lnTo>
                  <a:lnTo>
                    <a:pt x="17" y="16"/>
                  </a:lnTo>
                  <a:lnTo>
                    <a:pt x="10" y="16"/>
                  </a:lnTo>
                  <a:cubicBezTo>
                    <a:pt x="0" y="16"/>
                    <a:pt x="0" y="0"/>
                    <a:pt x="10" y="0"/>
                  </a:cubicBezTo>
                  <a:lnTo>
                    <a:pt x="16" y="0"/>
                  </a:lnTo>
                  <a:lnTo>
                    <a:pt x="21" y="0"/>
                  </a:lnTo>
                  <a:lnTo>
                    <a:pt x="24" y="0"/>
                  </a:lnTo>
                  <a:lnTo>
                    <a:pt x="26" y="0"/>
                  </a:lnTo>
                  <a:close/>
                  <a:moveTo>
                    <a:pt x="24" y="16"/>
                  </a:moveTo>
                  <a:lnTo>
                    <a:pt x="21" y="16"/>
                  </a:lnTo>
                  <a:lnTo>
                    <a:pt x="16" y="16"/>
                  </a:lnTo>
                  <a:lnTo>
                    <a:pt x="10" y="16"/>
                  </a:lnTo>
                  <a:lnTo>
                    <a:pt x="10" y="0"/>
                  </a:lnTo>
                  <a:lnTo>
                    <a:pt x="17" y="0"/>
                  </a:lnTo>
                  <a:lnTo>
                    <a:pt x="26" y="0"/>
                  </a:lnTo>
                  <a:lnTo>
                    <a:pt x="26" y="16"/>
                  </a:lnTo>
                  <a:lnTo>
                    <a:pt x="24"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5" name="Freeform 338"/>
            <p:cNvSpPr>
              <a:spLocks/>
            </p:cNvSpPr>
            <p:nvPr/>
          </p:nvSpPr>
          <p:spPr bwMode="auto">
            <a:xfrm>
              <a:off x="6088063" y="5456238"/>
              <a:ext cx="11113"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16" y="0"/>
                    <a:pt x="0" y="0"/>
                  </a:cubicBezTo>
                  <a:cubicBezTo>
                    <a:pt x="0" y="0"/>
                    <a:pt x="16" y="0"/>
                    <a:pt x="16" y="32"/>
                  </a:cubicBezTo>
                  <a:cubicBezTo>
                    <a:pt x="16"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6" name="Freeform 339"/>
            <p:cNvSpPr>
              <a:spLocks noEditPoints="1"/>
            </p:cNvSpPr>
            <p:nvPr/>
          </p:nvSpPr>
          <p:spPr bwMode="auto">
            <a:xfrm>
              <a:off x="6088063" y="5456238"/>
              <a:ext cx="20638" cy="30163"/>
            </a:xfrm>
            <a:custGeom>
              <a:avLst/>
              <a:gdLst>
                <a:gd name="T0" fmla="*/ 2147483647 w 34"/>
                <a:gd name="T1" fmla="*/ 2147483647 h 49"/>
                <a:gd name="T2" fmla="*/ 2147483647 w 34"/>
                <a:gd name="T3" fmla="*/ 2147483647 h 49"/>
                <a:gd name="T4" fmla="*/ 2147483647 w 34"/>
                <a:gd name="T5" fmla="*/ 2147483647 h 49"/>
                <a:gd name="T6" fmla="*/ 2147483647 w 34"/>
                <a:gd name="T7" fmla="*/ 2147483647 h 49"/>
                <a:gd name="T8" fmla="*/ 2147483647 w 34"/>
                <a:gd name="T9" fmla="*/ 2147483647 h 49"/>
                <a:gd name="T10" fmla="*/ 2147483647 w 34"/>
                <a:gd name="T11" fmla="*/ 2147483647 h 49"/>
                <a:gd name="T12" fmla="*/ 2147483647 w 34"/>
                <a:gd name="T13" fmla="*/ 2147483647 h 49"/>
                <a:gd name="T14" fmla="*/ 2147483647 w 34"/>
                <a:gd name="T15" fmla="*/ 2147483647 h 49"/>
                <a:gd name="T16" fmla="*/ 2147483647 w 34"/>
                <a:gd name="T17" fmla="*/ 2147483647 h 49"/>
                <a:gd name="T18" fmla="*/ 2147483647 w 34"/>
                <a:gd name="T19" fmla="*/ 2147483647 h 49"/>
                <a:gd name="T20" fmla="*/ 2147483647 w 34"/>
                <a:gd name="T21" fmla="*/ 2147483647 h 49"/>
                <a:gd name="T22" fmla="*/ 2147483647 w 34"/>
                <a:gd name="T23" fmla="*/ 2147483647 h 49"/>
                <a:gd name="T24" fmla="*/ 2147483647 w 34"/>
                <a:gd name="T25" fmla="*/ 2147483647 h 49"/>
                <a:gd name="T26" fmla="*/ 2147483647 w 34"/>
                <a:gd name="T27" fmla="*/ 2147483647 h 49"/>
                <a:gd name="T28" fmla="*/ 2147483647 w 34"/>
                <a:gd name="T29" fmla="*/ 2147483647 h 49"/>
                <a:gd name="T30" fmla="*/ 2147483647 w 34"/>
                <a:gd name="T31" fmla="*/ 2147483647 h 49"/>
                <a:gd name="T32" fmla="*/ 2147483647 w 34"/>
                <a:gd name="T33" fmla="*/ 2147483647 h 49"/>
                <a:gd name="T34" fmla="*/ 2147483647 w 34"/>
                <a:gd name="T35" fmla="*/ 2147483647 h 49"/>
                <a:gd name="T36" fmla="*/ 2147483647 w 34"/>
                <a:gd name="T37" fmla="*/ 2147483647 h 49"/>
                <a:gd name="T38" fmla="*/ 2147483647 w 34"/>
                <a:gd name="T39" fmla="*/ 2147483647 h 49"/>
                <a:gd name="T40" fmla="*/ 2147483647 w 34"/>
                <a:gd name="T41" fmla="*/ 2147483647 h 49"/>
                <a:gd name="T42" fmla="*/ 2147483647 w 34"/>
                <a:gd name="T43" fmla="*/ 2147483647 h 49"/>
                <a:gd name="T44" fmla="*/ 2147483647 w 34"/>
                <a:gd name="T45" fmla="*/ 2147483647 h 49"/>
                <a:gd name="T46" fmla="*/ 2147483647 w 34"/>
                <a:gd name="T47" fmla="*/ 2147483647 h 49"/>
                <a:gd name="T48" fmla="*/ 2147483647 w 34"/>
                <a:gd name="T49" fmla="*/ 2147483647 h 49"/>
                <a:gd name="T50" fmla="*/ 2147483647 w 34"/>
                <a:gd name="T51" fmla="*/ 2147483647 h 49"/>
                <a:gd name="T52" fmla="*/ 2147483647 w 34"/>
                <a:gd name="T53" fmla="*/ 2147483647 h 49"/>
                <a:gd name="T54" fmla="*/ 2147483647 w 34"/>
                <a:gd name="T55" fmla="*/ 2147483647 h 49"/>
                <a:gd name="T56" fmla="*/ 2147483647 w 34"/>
                <a:gd name="T57" fmla="*/ 2147483647 h 49"/>
                <a:gd name="T58" fmla="*/ 2147483647 w 34"/>
                <a:gd name="T59" fmla="*/ 2147483647 h 49"/>
                <a:gd name="T60" fmla="*/ 2147483647 w 34"/>
                <a:gd name="T61" fmla="*/ 2147483647 h 49"/>
                <a:gd name="T62" fmla="*/ 2147483647 w 34"/>
                <a:gd name="T63" fmla="*/ 2147483647 h 49"/>
                <a:gd name="T64" fmla="*/ 2147483647 w 34"/>
                <a:gd name="T65" fmla="*/ 2147483647 h 49"/>
                <a:gd name="T66" fmla="*/ 2147483647 w 34"/>
                <a:gd name="T67" fmla="*/ 2147483647 h 49"/>
                <a:gd name="T68" fmla="*/ 2147483647 w 34"/>
                <a:gd name="T69" fmla="*/ 2147483647 h 49"/>
                <a:gd name="T70" fmla="*/ 2147483647 w 34"/>
                <a:gd name="T71" fmla="*/ 2147483647 h 49"/>
                <a:gd name="T72" fmla="*/ 2147483647 w 34"/>
                <a:gd name="T73" fmla="*/ 2147483647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9"/>
                <a:gd name="T113" fmla="*/ 34 w 34"/>
                <a:gd name="T114" fmla="*/ 49 h 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9">
                  <a:moveTo>
                    <a:pt x="17" y="49"/>
                  </a:moveTo>
                  <a:cubicBezTo>
                    <a:pt x="15" y="49"/>
                    <a:pt x="13" y="48"/>
                    <a:pt x="11" y="47"/>
                  </a:cubicBezTo>
                  <a:cubicBezTo>
                    <a:pt x="10" y="45"/>
                    <a:pt x="9" y="42"/>
                    <a:pt x="10" y="40"/>
                  </a:cubicBezTo>
                  <a:lnTo>
                    <a:pt x="11" y="35"/>
                  </a:lnTo>
                  <a:lnTo>
                    <a:pt x="11" y="25"/>
                  </a:lnTo>
                  <a:lnTo>
                    <a:pt x="12" y="27"/>
                  </a:lnTo>
                  <a:lnTo>
                    <a:pt x="10" y="16"/>
                  </a:lnTo>
                  <a:lnTo>
                    <a:pt x="13" y="21"/>
                  </a:lnTo>
                  <a:lnTo>
                    <a:pt x="5" y="16"/>
                  </a:lnTo>
                  <a:cubicBezTo>
                    <a:pt x="2" y="14"/>
                    <a:pt x="0" y="9"/>
                    <a:pt x="2" y="6"/>
                  </a:cubicBezTo>
                  <a:cubicBezTo>
                    <a:pt x="5" y="2"/>
                    <a:pt x="9" y="0"/>
                    <a:pt x="13" y="2"/>
                  </a:cubicBezTo>
                  <a:lnTo>
                    <a:pt x="21" y="6"/>
                  </a:lnTo>
                  <a:cubicBezTo>
                    <a:pt x="22" y="7"/>
                    <a:pt x="24" y="8"/>
                    <a:pt x="24" y="9"/>
                  </a:cubicBezTo>
                  <a:lnTo>
                    <a:pt x="30" y="19"/>
                  </a:lnTo>
                  <a:cubicBezTo>
                    <a:pt x="31" y="20"/>
                    <a:pt x="31" y="21"/>
                    <a:pt x="31" y="23"/>
                  </a:cubicBezTo>
                  <a:lnTo>
                    <a:pt x="33" y="41"/>
                  </a:lnTo>
                  <a:cubicBezTo>
                    <a:pt x="34" y="43"/>
                    <a:pt x="33" y="45"/>
                    <a:pt x="31" y="47"/>
                  </a:cubicBezTo>
                  <a:cubicBezTo>
                    <a:pt x="30" y="49"/>
                    <a:pt x="28" y="49"/>
                    <a:pt x="25" y="49"/>
                  </a:cubicBezTo>
                  <a:lnTo>
                    <a:pt x="21" y="49"/>
                  </a:lnTo>
                  <a:lnTo>
                    <a:pt x="17" y="49"/>
                  </a:lnTo>
                  <a:close/>
                  <a:moveTo>
                    <a:pt x="21" y="33"/>
                  </a:moveTo>
                  <a:lnTo>
                    <a:pt x="25" y="33"/>
                  </a:lnTo>
                  <a:lnTo>
                    <a:pt x="18" y="42"/>
                  </a:lnTo>
                  <a:lnTo>
                    <a:pt x="16" y="24"/>
                  </a:lnTo>
                  <a:lnTo>
                    <a:pt x="17" y="28"/>
                  </a:lnTo>
                  <a:lnTo>
                    <a:pt x="11" y="18"/>
                  </a:lnTo>
                  <a:lnTo>
                    <a:pt x="14" y="21"/>
                  </a:lnTo>
                  <a:lnTo>
                    <a:pt x="6" y="17"/>
                  </a:lnTo>
                  <a:lnTo>
                    <a:pt x="14" y="3"/>
                  </a:lnTo>
                  <a:lnTo>
                    <a:pt x="22" y="8"/>
                  </a:lnTo>
                  <a:cubicBezTo>
                    <a:pt x="24" y="9"/>
                    <a:pt x="25" y="11"/>
                    <a:pt x="25" y="13"/>
                  </a:cubicBezTo>
                  <a:lnTo>
                    <a:pt x="27" y="24"/>
                  </a:lnTo>
                  <a:cubicBezTo>
                    <a:pt x="27" y="25"/>
                    <a:pt x="28" y="25"/>
                    <a:pt x="27" y="26"/>
                  </a:cubicBezTo>
                  <a:lnTo>
                    <a:pt x="26" y="38"/>
                  </a:lnTo>
                  <a:lnTo>
                    <a:pt x="25" y="43"/>
                  </a:lnTo>
                  <a:lnTo>
                    <a:pt x="17" y="33"/>
                  </a:lnTo>
                  <a:lnTo>
                    <a:pt x="21"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7" name="Freeform 340"/>
            <p:cNvSpPr>
              <a:spLocks/>
            </p:cNvSpPr>
            <p:nvPr/>
          </p:nvSpPr>
          <p:spPr bwMode="auto">
            <a:xfrm>
              <a:off x="6157913" y="5600701"/>
              <a:ext cx="20638" cy="9525"/>
            </a:xfrm>
            <a:custGeom>
              <a:avLst/>
              <a:gdLst>
                <a:gd name="T0" fmla="*/ 2147483647 w 32"/>
                <a:gd name="T1" fmla="*/ 0 h 16"/>
                <a:gd name="T2" fmla="*/ 0 w 32"/>
                <a:gd name="T3" fmla="*/ 2147483647 h 16"/>
                <a:gd name="T4" fmla="*/ 2147483647 w 32"/>
                <a:gd name="T5" fmla="*/ 0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0"/>
                  </a:moveTo>
                  <a:cubicBezTo>
                    <a:pt x="26" y="0"/>
                    <a:pt x="13" y="13"/>
                    <a:pt x="0" y="13"/>
                  </a:cubicBezTo>
                  <a:cubicBezTo>
                    <a:pt x="0" y="13"/>
                    <a:pt x="13" y="16"/>
                    <a:pt x="32" y="0"/>
                  </a:cubicBezTo>
                  <a:cubicBezTo>
                    <a:pt x="32" y="0"/>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8" name="Freeform 341"/>
            <p:cNvSpPr>
              <a:spLocks noEditPoints="1"/>
            </p:cNvSpPr>
            <p:nvPr/>
          </p:nvSpPr>
          <p:spPr bwMode="auto">
            <a:xfrm>
              <a:off x="6157913" y="5600701"/>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0 h 29"/>
                <a:gd name="T30" fmla="*/ 2147483647 w 49"/>
                <a:gd name="T31" fmla="*/ 0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2147483647 w 49"/>
                <a:gd name="T51" fmla="*/ 2147483647 h 29"/>
                <a:gd name="T52" fmla="*/ 2147483647 w 49"/>
                <a:gd name="T53" fmla="*/ 2147483647 h 29"/>
                <a:gd name="T54" fmla="*/ 2147483647 w 49"/>
                <a:gd name="T55" fmla="*/ 2147483647 h 29"/>
                <a:gd name="T56" fmla="*/ 2147483647 w 49"/>
                <a:gd name="T57" fmla="*/ 0 h 29"/>
                <a:gd name="T58" fmla="*/ 2147483647 w 49"/>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9"/>
                <a:gd name="T92" fmla="*/ 49 w 49"/>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9">
                  <a:moveTo>
                    <a:pt x="34" y="16"/>
                  </a:moveTo>
                  <a:lnTo>
                    <a:pt x="40" y="14"/>
                  </a:lnTo>
                  <a:lnTo>
                    <a:pt x="32" y="21"/>
                  </a:lnTo>
                  <a:cubicBezTo>
                    <a:pt x="31" y="22"/>
                    <a:pt x="30" y="23"/>
                    <a:pt x="29" y="23"/>
                  </a:cubicBezTo>
                  <a:lnTo>
                    <a:pt x="11" y="29"/>
                  </a:lnTo>
                  <a:lnTo>
                    <a:pt x="8" y="13"/>
                  </a:lnTo>
                  <a:lnTo>
                    <a:pt x="17" y="13"/>
                  </a:lnTo>
                  <a:lnTo>
                    <a:pt x="14" y="14"/>
                  </a:lnTo>
                  <a:lnTo>
                    <a:pt x="24" y="10"/>
                  </a:lnTo>
                  <a:lnTo>
                    <a:pt x="23" y="11"/>
                  </a:lnTo>
                  <a:lnTo>
                    <a:pt x="36" y="2"/>
                  </a:lnTo>
                  <a:lnTo>
                    <a:pt x="40" y="16"/>
                  </a:lnTo>
                  <a:lnTo>
                    <a:pt x="37" y="16"/>
                  </a:lnTo>
                  <a:lnTo>
                    <a:pt x="34" y="16"/>
                  </a:lnTo>
                  <a:close/>
                  <a:moveTo>
                    <a:pt x="37" y="0"/>
                  </a:moveTo>
                  <a:lnTo>
                    <a:pt x="40" y="0"/>
                  </a:lnTo>
                  <a:cubicBezTo>
                    <a:pt x="44" y="0"/>
                    <a:pt x="47" y="3"/>
                    <a:pt x="48" y="6"/>
                  </a:cubicBezTo>
                  <a:cubicBezTo>
                    <a:pt x="49" y="9"/>
                    <a:pt x="48" y="13"/>
                    <a:pt x="45" y="15"/>
                  </a:cubicBezTo>
                  <a:lnTo>
                    <a:pt x="32" y="24"/>
                  </a:lnTo>
                  <a:cubicBezTo>
                    <a:pt x="32" y="24"/>
                    <a:pt x="31" y="25"/>
                    <a:pt x="30" y="25"/>
                  </a:cubicBezTo>
                  <a:lnTo>
                    <a:pt x="20" y="29"/>
                  </a:lnTo>
                  <a:cubicBezTo>
                    <a:pt x="19" y="29"/>
                    <a:pt x="18" y="29"/>
                    <a:pt x="17" y="29"/>
                  </a:cubicBezTo>
                  <a:lnTo>
                    <a:pt x="8" y="29"/>
                  </a:lnTo>
                  <a:cubicBezTo>
                    <a:pt x="5" y="29"/>
                    <a:pt x="1" y="27"/>
                    <a:pt x="1" y="23"/>
                  </a:cubicBezTo>
                  <a:cubicBezTo>
                    <a:pt x="0" y="19"/>
                    <a:pt x="2" y="15"/>
                    <a:pt x="6" y="14"/>
                  </a:cubicBezTo>
                  <a:lnTo>
                    <a:pt x="24" y="8"/>
                  </a:lnTo>
                  <a:lnTo>
                    <a:pt x="21" y="9"/>
                  </a:lnTo>
                  <a:lnTo>
                    <a:pt x="29" y="2"/>
                  </a:lnTo>
                  <a:cubicBezTo>
                    <a:pt x="31" y="1"/>
                    <a:pt x="33" y="0"/>
                    <a:pt x="34" y="0"/>
                  </a:cubicBezTo>
                  <a:lnTo>
                    <a:pt x="37"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9" name="Freeform 342"/>
            <p:cNvSpPr>
              <a:spLocks/>
            </p:cNvSpPr>
            <p:nvPr/>
          </p:nvSpPr>
          <p:spPr bwMode="auto">
            <a:xfrm>
              <a:off x="6099175" y="5589588"/>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32" y="0"/>
                  </a:moveTo>
                  <a:cubicBezTo>
                    <a:pt x="32" y="0"/>
                    <a:pt x="7" y="32"/>
                    <a:pt x="0" y="16"/>
                  </a:cubicBezTo>
                  <a:cubicBezTo>
                    <a:pt x="0" y="16"/>
                    <a:pt x="7" y="32"/>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0" name="Freeform 343"/>
            <p:cNvSpPr>
              <a:spLocks noEditPoints="1"/>
            </p:cNvSpPr>
            <p:nvPr/>
          </p:nvSpPr>
          <p:spPr bwMode="auto">
            <a:xfrm>
              <a:off x="6097588" y="5589588"/>
              <a:ext cx="30163" cy="25400"/>
            </a:xfrm>
            <a:custGeom>
              <a:avLst/>
              <a:gdLst>
                <a:gd name="T0" fmla="*/ 2147483647 w 49"/>
                <a:gd name="T1" fmla="*/ 2147483647 h 38"/>
                <a:gd name="T2" fmla="*/ 2147483647 w 49"/>
                <a:gd name="T3" fmla="*/ 2147483647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2147483647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2147483647 h 38"/>
                <a:gd name="T48" fmla="*/ 2147483647 w 49"/>
                <a:gd name="T49" fmla="*/ 2147483647 h 38"/>
                <a:gd name="T50" fmla="*/ 2147483647 w 49"/>
                <a:gd name="T51" fmla="*/ 2147483647 h 38"/>
                <a:gd name="T52" fmla="*/ 2147483647 w 49"/>
                <a:gd name="T53" fmla="*/ 2147483647 h 38"/>
                <a:gd name="T54" fmla="*/ 2147483647 w 49"/>
                <a:gd name="T55" fmla="*/ 2147483647 h 38"/>
                <a:gd name="T56" fmla="*/ 2147483647 w 49"/>
                <a:gd name="T57" fmla="*/ 2147483647 h 38"/>
                <a:gd name="T58" fmla="*/ 2147483647 w 49"/>
                <a:gd name="T59" fmla="*/ 2147483647 h 38"/>
                <a:gd name="T60" fmla="*/ 2147483647 w 49"/>
                <a:gd name="T61" fmla="*/ 2147483647 h 38"/>
                <a:gd name="T62" fmla="*/ 2147483647 w 49"/>
                <a:gd name="T63" fmla="*/ 2147483647 h 38"/>
                <a:gd name="T64" fmla="*/ 2147483647 w 49"/>
                <a:gd name="T65" fmla="*/ 2147483647 h 38"/>
                <a:gd name="T66" fmla="*/ 2147483647 w 49"/>
                <a:gd name="T67" fmla="*/ 2147483647 h 38"/>
                <a:gd name="T68" fmla="*/ 2147483647 w 49"/>
                <a:gd name="T69" fmla="*/ 2147483647 h 38"/>
                <a:gd name="T70" fmla="*/ 2147483647 w 49"/>
                <a:gd name="T71" fmla="*/ 21474836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38"/>
                <a:gd name="T110" fmla="*/ 49 w 49"/>
                <a:gd name="T111" fmla="*/ 38 h 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38">
                  <a:moveTo>
                    <a:pt x="33" y="8"/>
                  </a:moveTo>
                  <a:lnTo>
                    <a:pt x="48" y="13"/>
                  </a:lnTo>
                  <a:lnTo>
                    <a:pt x="44" y="18"/>
                  </a:lnTo>
                  <a:lnTo>
                    <a:pt x="34" y="28"/>
                  </a:lnTo>
                  <a:cubicBezTo>
                    <a:pt x="34" y="29"/>
                    <a:pt x="33" y="29"/>
                    <a:pt x="32" y="29"/>
                  </a:cubicBezTo>
                  <a:lnTo>
                    <a:pt x="21" y="35"/>
                  </a:lnTo>
                  <a:cubicBezTo>
                    <a:pt x="19" y="37"/>
                    <a:pt x="16" y="37"/>
                    <a:pt x="14" y="36"/>
                  </a:cubicBezTo>
                  <a:lnTo>
                    <a:pt x="6" y="32"/>
                  </a:lnTo>
                  <a:lnTo>
                    <a:pt x="14" y="18"/>
                  </a:lnTo>
                  <a:lnTo>
                    <a:pt x="21" y="23"/>
                  </a:lnTo>
                  <a:lnTo>
                    <a:pt x="15" y="22"/>
                  </a:lnTo>
                  <a:lnTo>
                    <a:pt x="24" y="20"/>
                  </a:lnTo>
                  <a:lnTo>
                    <a:pt x="21" y="21"/>
                  </a:lnTo>
                  <a:lnTo>
                    <a:pt x="37" y="10"/>
                  </a:lnTo>
                  <a:lnTo>
                    <a:pt x="33" y="16"/>
                  </a:lnTo>
                  <a:lnTo>
                    <a:pt x="33" y="12"/>
                  </a:lnTo>
                  <a:lnTo>
                    <a:pt x="33" y="8"/>
                  </a:lnTo>
                  <a:close/>
                  <a:moveTo>
                    <a:pt x="49" y="12"/>
                  </a:moveTo>
                  <a:lnTo>
                    <a:pt x="49" y="16"/>
                  </a:lnTo>
                  <a:cubicBezTo>
                    <a:pt x="49" y="19"/>
                    <a:pt x="48" y="22"/>
                    <a:pt x="46" y="23"/>
                  </a:cubicBezTo>
                  <a:lnTo>
                    <a:pt x="30" y="34"/>
                  </a:lnTo>
                  <a:cubicBezTo>
                    <a:pt x="29" y="35"/>
                    <a:pt x="28" y="35"/>
                    <a:pt x="27" y="35"/>
                  </a:cubicBezTo>
                  <a:lnTo>
                    <a:pt x="18" y="37"/>
                  </a:lnTo>
                  <a:cubicBezTo>
                    <a:pt x="16" y="38"/>
                    <a:pt x="14" y="37"/>
                    <a:pt x="12" y="36"/>
                  </a:cubicBezTo>
                  <a:lnTo>
                    <a:pt x="5" y="31"/>
                  </a:lnTo>
                  <a:cubicBezTo>
                    <a:pt x="1" y="29"/>
                    <a:pt x="0" y="24"/>
                    <a:pt x="3" y="20"/>
                  </a:cubicBezTo>
                  <a:cubicBezTo>
                    <a:pt x="5" y="17"/>
                    <a:pt x="9" y="15"/>
                    <a:pt x="13" y="17"/>
                  </a:cubicBezTo>
                  <a:lnTo>
                    <a:pt x="21" y="21"/>
                  </a:lnTo>
                  <a:lnTo>
                    <a:pt x="14" y="21"/>
                  </a:lnTo>
                  <a:lnTo>
                    <a:pt x="25" y="15"/>
                  </a:lnTo>
                  <a:lnTo>
                    <a:pt x="23" y="17"/>
                  </a:lnTo>
                  <a:lnTo>
                    <a:pt x="31" y="8"/>
                  </a:lnTo>
                  <a:lnTo>
                    <a:pt x="35" y="3"/>
                  </a:lnTo>
                  <a:cubicBezTo>
                    <a:pt x="37" y="1"/>
                    <a:pt x="41" y="0"/>
                    <a:pt x="44" y="1"/>
                  </a:cubicBezTo>
                  <a:cubicBezTo>
                    <a:pt x="47" y="2"/>
                    <a:pt x="49" y="5"/>
                    <a:pt x="49" y="8"/>
                  </a:cubicBezTo>
                  <a:lnTo>
                    <a:pt x="49"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1" name="Freeform 344"/>
            <p:cNvSpPr>
              <a:spLocks/>
            </p:cNvSpPr>
            <p:nvPr/>
          </p:nvSpPr>
          <p:spPr bwMode="auto">
            <a:xfrm>
              <a:off x="6048375" y="5559426"/>
              <a:ext cx="9525" cy="9525"/>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12"/>
                  </a:cubicBezTo>
                  <a:cubicBezTo>
                    <a:pt x="0" y="12"/>
                    <a:pt x="4" y="16"/>
                    <a:pt x="16" y="4"/>
                  </a:cubicBezTo>
                  <a:cubicBezTo>
                    <a:pt x="16" y="4"/>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2" name="Freeform 345"/>
            <p:cNvSpPr>
              <a:spLocks noEditPoints="1"/>
            </p:cNvSpPr>
            <p:nvPr/>
          </p:nvSpPr>
          <p:spPr bwMode="auto">
            <a:xfrm>
              <a:off x="6048375" y="5559426"/>
              <a:ext cx="22225" cy="19050"/>
            </a:xfrm>
            <a:custGeom>
              <a:avLst/>
              <a:gdLst>
                <a:gd name="T0" fmla="*/ 2147483647 w 34"/>
                <a:gd name="T1" fmla="*/ 2147483647 h 30"/>
                <a:gd name="T2" fmla="*/ 2147483647 w 34"/>
                <a:gd name="T3" fmla="*/ 2147483647 h 30"/>
                <a:gd name="T4" fmla="*/ 2147483647 w 34"/>
                <a:gd name="T5" fmla="*/ 2147483647 h 30"/>
                <a:gd name="T6" fmla="*/ 2147483647 w 34"/>
                <a:gd name="T7" fmla="*/ 2147483647 h 30"/>
                <a:gd name="T8" fmla="*/ 2147483647 w 34"/>
                <a:gd name="T9" fmla="*/ 2147483647 h 30"/>
                <a:gd name="T10" fmla="*/ 2147483647 w 34"/>
                <a:gd name="T11" fmla="*/ 2147483647 h 30"/>
                <a:gd name="T12" fmla="*/ 2147483647 w 34"/>
                <a:gd name="T13" fmla="*/ 2147483647 h 30"/>
                <a:gd name="T14" fmla="*/ 2147483647 w 34"/>
                <a:gd name="T15" fmla="*/ 2147483647 h 30"/>
                <a:gd name="T16" fmla="*/ 2147483647 w 34"/>
                <a:gd name="T17" fmla="*/ 2147483647 h 30"/>
                <a:gd name="T18" fmla="*/ 2147483647 w 34"/>
                <a:gd name="T19" fmla="*/ 2147483647 h 30"/>
                <a:gd name="T20" fmla="*/ 2147483647 w 34"/>
                <a:gd name="T21" fmla="*/ 2147483647 h 30"/>
                <a:gd name="T22" fmla="*/ 2147483647 w 34"/>
                <a:gd name="T23" fmla="*/ 2147483647 h 30"/>
                <a:gd name="T24" fmla="*/ 2147483647 w 34"/>
                <a:gd name="T25" fmla="*/ 2147483647 h 30"/>
                <a:gd name="T26" fmla="*/ 2147483647 w 34"/>
                <a:gd name="T27" fmla="*/ 2147483647 h 30"/>
                <a:gd name="T28" fmla="*/ 2147483647 w 34"/>
                <a:gd name="T29" fmla="*/ 2147483647 h 30"/>
                <a:gd name="T30" fmla="*/ 2147483647 w 34"/>
                <a:gd name="T31" fmla="*/ 2147483647 h 30"/>
                <a:gd name="T32" fmla="*/ 2147483647 w 34"/>
                <a:gd name="T33" fmla="*/ 2147483647 h 30"/>
                <a:gd name="T34" fmla="*/ 2147483647 w 34"/>
                <a:gd name="T35" fmla="*/ 2147483647 h 30"/>
                <a:gd name="T36" fmla="*/ 2147483647 w 34"/>
                <a:gd name="T37" fmla="*/ 2147483647 h 30"/>
                <a:gd name="T38" fmla="*/ 2147483647 w 34"/>
                <a:gd name="T39" fmla="*/ 2147483647 h 30"/>
                <a:gd name="T40" fmla="*/ 2147483647 w 34"/>
                <a:gd name="T41" fmla="*/ 2147483647 h 30"/>
                <a:gd name="T42" fmla="*/ 2147483647 w 34"/>
                <a:gd name="T43" fmla="*/ 2147483647 h 30"/>
                <a:gd name="T44" fmla="*/ 2147483647 w 34"/>
                <a:gd name="T45" fmla="*/ 2147483647 h 30"/>
                <a:gd name="T46" fmla="*/ 2147483647 w 34"/>
                <a:gd name="T47" fmla="*/ 2147483647 h 30"/>
                <a:gd name="T48" fmla="*/ 2147483647 w 34"/>
                <a:gd name="T49" fmla="*/ 2147483647 h 30"/>
                <a:gd name="T50" fmla="*/ 2147483647 w 34"/>
                <a:gd name="T51" fmla="*/ 0 h 30"/>
                <a:gd name="T52" fmla="*/ 2147483647 w 34"/>
                <a:gd name="T53" fmla="*/ 2147483647 h 30"/>
                <a:gd name="T54" fmla="*/ 2147483647 w 34"/>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0"/>
                <a:gd name="T86" fmla="*/ 34 w 3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0">
                  <a:moveTo>
                    <a:pt x="15" y="13"/>
                  </a:moveTo>
                  <a:lnTo>
                    <a:pt x="28" y="13"/>
                  </a:lnTo>
                  <a:lnTo>
                    <a:pt x="23" y="21"/>
                  </a:lnTo>
                  <a:cubicBezTo>
                    <a:pt x="23" y="21"/>
                    <a:pt x="23" y="22"/>
                    <a:pt x="22" y="22"/>
                  </a:cubicBezTo>
                  <a:lnTo>
                    <a:pt x="18" y="26"/>
                  </a:lnTo>
                  <a:cubicBezTo>
                    <a:pt x="17" y="28"/>
                    <a:pt x="15" y="28"/>
                    <a:pt x="12" y="28"/>
                  </a:cubicBezTo>
                  <a:lnTo>
                    <a:pt x="8" y="28"/>
                  </a:lnTo>
                  <a:lnTo>
                    <a:pt x="10" y="13"/>
                  </a:lnTo>
                  <a:lnTo>
                    <a:pt x="14" y="14"/>
                  </a:lnTo>
                  <a:lnTo>
                    <a:pt x="8" y="15"/>
                  </a:lnTo>
                  <a:lnTo>
                    <a:pt x="20" y="6"/>
                  </a:lnTo>
                  <a:lnTo>
                    <a:pt x="18" y="17"/>
                  </a:lnTo>
                  <a:lnTo>
                    <a:pt x="15" y="13"/>
                  </a:lnTo>
                  <a:close/>
                  <a:moveTo>
                    <a:pt x="31" y="8"/>
                  </a:moveTo>
                  <a:cubicBezTo>
                    <a:pt x="34" y="11"/>
                    <a:pt x="33" y="16"/>
                    <a:pt x="29" y="19"/>
                  </a:cubicBezTo>
                  <a:lnTo>
                    <a:pt x="17" y="28"/>
                  </a:lnTo>
                  <a:cubicBezTo>
                    <a:pt x="15" y="29"/>
                    <a:pt x="13" y="30"/>
                    <a:pt x="11" y="29"/>
                  </a:cubicBezTo>
                  <a:lnTo>
                    <a:pt x="7" y="28"/>
                  </a:lnTo>
                  <a:cubicBezTo>
                    <a:pt x="3" y="27"/>
                    <a:pt x="0" y="24"/>
                    <a:pt x="1" y="19"/>
                  </a:cubicBezTo>
                  <a:cubicBezTo>
                    <a:pt x="1" y="15"/>
                    <a:pt x="4" y="12"/>
                    <a:pt x="8" y="12"/>
                  </a:cubicBezTo>
                  <a:lnTo>
                    <a:pt x="12" y="12"/>
                  </a:lnTo>
                  <a:lnTo>
                    <a:pt x="7" y="15"/>
                  </a:lnTo>
                  <a:lnTo>
                    <a:pt x="11" y="11"/>
                  </a:lnTo>
                  <a:lnTo>
                    <a:pt x="10" y="12"/>
                  </a:lnTo>
                  <a:lnTo>
                    <a:pt x="15" y="4"/>
                  </a:lnTo>
                  <a:cubicBezTo>
                    <a:pt x="16" y="2"/>
                    <a:pt x="18" y="1"/>
                    <a:pt x="21" y="0"/>
                  </a:cubicBezTo>
                  <a:cubicBezTo>
                    <a:pt x="24" y="0"/>
                    <a:pt x="26" y="2"/>
                    <a:pt x="28" y="4"/>
                  </a:cubicBezTo>
                  <a:lnTo>
                    <a:pt x="31" y="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3" name="Freeform 346"/>
            <p:cNvSpPr>
              <a:spLocks/>
            </p:cNvSpPr>
            <p:nvPr/>
          </p:nvSpPr>
          <p:spPr bwMode="auto">
            <a:xfrm>
              <a:off x="6008688" y="5435601"/>
              <a:ext cx="219075" cy="185738"/>
            </a:xfrm>
            <a:custGeom>
              <a:avLst/>
              <a:gdLst>
                <a:gd name="T0" fmla="*/ 2147483647 w 352"/>
                <a:gd name="T1" fmla="*/ 2147483647 h 288"/>
                <a:gd name="T2" fmla="*/ 2147483647 w 352"/>
                <a:gd name="T3" fmla="*/ 2147483647 h 288"/>
                <a:gd name="T4" fmla="*/ 2147483647 w 352"/>
                <a:gd name="T5" fmla="*/ 2147483647 h 288"/>
                <a:gd name="T6" fmla="*/ 2147483647 w 352"/>
                <a:gd name="T7" fmla="*/ 2147483647 h 288"/>
                <a:gd name="T8" fmla="*/ 2147483647 w 352"/>
                <a:gd name="T9" fmla="*/ 2147483647 h 288"/>
                <a:gd name="T10" fmla="*/ 2147483647 w 352"/>
                <a:gd name="T11" fmla="*/ 2147483647 h 288"/>
                <a:gd name="T12" fmla="*/ 2147483647 w 352"/>
                <a:gd name="T13" fmla="*/ 2147483647 h 288"/>
                <a:gd name="T14" fmla="*/ 0 60000 65536"/>
                <a:gd name="T15" fmla="*/ 0 60000 65536"/>
                <a:gd name="T16" fmla="*/ 0 60000 65536"/>
                <a:gd name="T17" fmla="*/ 0 60000 65536"/>
                <a:gd name="T18" fmla="*/ 0 60000 65536"/>
                <a:gd name="T19" fmla="*/ 0 60000 65536"/>
                <a:gd name="T20" fmla="*/ 0 60000 65536"/>
                <a:gd name="T21" fmla="*/ 0 w 352"/>
                <a:gd name="T22" fmla="*/ 0 h 288"/>
                <a:gd name="T23" fmla="*/ 352 w 352"/>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2" h="288">
                  <a:moveTo>
                    <a:pt x="75" y="102"/>
                  </a:moveTo>
                  <a:cubicBezTo>
                    <a:pt x="75" y="102"/>
                    <a:pt x="0" y="192"/>
                    <a:pt x="139" y="246"/>
                  </a:cubicBezTo>
                  <a:cubicBezTo>
                    <a:pt x="139" y="246"/>
                    <a:pt x="208" y="288"/>
                    <a:pt x="301" y="240"/>
                  </a:cubicBezTo>
                  <a:cubicBezTo>
                    <a:pt x="301" y="240"/>
                    <a:pt x="347" y="222"/>
                    <a:pt x="347" y="222"/>
                  </a:cubicBezTo>
                  <a:cubicBezTo>
                    <a:pt x="347" y="222"/>
                    <a:pt x="352" y="180"/>
                    <a:pt x="352" y="180"/>
                  </a:cubicBezTo>
                  <a:cubicBezTo>
                    <a:pt x="352" y="180"/>
                    <a:pt x="272" y="138"/>
                    <a:pt x="249" y="102"/>
                  </a:cubicBezTo>
                  <a:cubicBezTo>
                    <a:pt x="249" y="102"/>
                    <a:pt x="133" y="0"/>
                    <a:pt x="75" y="10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4" name="Freeform 347"/>
            <p:cNvSpPr>
              <a:spLocks/>
            </p:cNvSpPr>
            <p:nvPr/>
          </p:nvSpPr>
          <p:spPr bwMode="auto">
            <a:xfrm>
              <a:off x="6069013" y="5465763"/>
              <a:ext cx="149225" cy="93663"/>
            </a:xfrm>
            <a:custGeom>
              <a:avLst/>
              <a:gdLst>
                <a:gd name="T0" fmla="*/ 2147483647 w 240"/>
                <a:gd name="T1" fmla="*/ 2147483647 h 144"/>
                <a:gd name="T2" fmla="*/ 0 w 240"/>
                <a:gd name="T3" fmla="*/ 2147483647 h 144"/>
                <a:gd name="T4" fmla="*/ 2147483647 w 240"/>
                <a:gd name="T5" fmla="*/ 2147483647 h 144"/>
                <a:gd name="T6" fmla="*/ 2147483647 w 240"/>
                <a:gd name="T7" fmla="*/ 0 h 144"/>
                <a:gd name="T8" fmla="*/ 2147483647 w 240"/>
                <a:gd name="T9" fmla="*/ 2147483647 h 144"/>
                <a:gd name="T10" fmla="*/ 2147483647 w 240"/>
                <a:gd name="T11" fmla="*/ 2147483647 h 144"/>
                <a:gd name="T12" fmla="*/ 2147483647 w 240"/>
                <a:gd name="T13" fmla="*/ 2147483647 h 144"/>
                <a:gd name="T14" fmla="*/ 2147483647 w 240"/>
                <a:gd name="T15" fmla="*/ 2147483647 h 144"/>
                <a:gd name="T16" fmla="*/ 2147483647 w 240"/>
                <a:gd name="T17" fmla="*/ 2147483647 h 144"/>
                <a:gd name="T18" fmla="*/ 2147483647 w 240"/>
                <a:gd name="T19" fmla="*/ 2147483647 h 144"/>
                <a:gd name="T20" fmla="*/ 2147483647 w 240"/>
                <a:gd name="T21" fmla="*/ 2147483647 h 144"/>
                <a:gd name="T22" fmla="*/ 2147483647 w 240"/>
                <a:gd name="T23" fmla="*/ 2147483647 h 144"/>
                <a:gd name="T24" fmla="*/ 2147483647 w 240"/>
                <a:gd name="T25" fmla="*/ 2147483647 h 144"/>
                <a:gd name="T26" fmla="*/ 2147483647 w 240"/>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0"/>
                <a:gd name="T43" fmla="*/ 0 h 144"/>
                <a:gd name="T44" fmla="*/ 240 w 240"/>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0" h="144">
                  <a:moveTo>
                    <a:pt x="6" y="46"/>
                  </a:moveTo>
                  <a:cubicBezTo>
                    <a:pt x="0" y="46"/>
                    <a:pt x="0" y="46"/>
                    <a:pt x="0" y="46"/>
                  </a:cubicBezTo>
                  <a:cubicBezTo>
                    <a:pt x="0" y="33"/>
                    <a:pt x="6" y="27"/>
                    <a:pt x="12" y="20"/>
                  </a:cubicBezTo>
                  <a:cubicBezTo>
                    <a:pt x="23" y="0"/>
                    <a:pt x="40" y="0"/>
                    <a:pt x="62" y="0"/>
                  </a:cubicBezTo>
                  <a:cubicBezTo>
                    <a:pt x="95" y="0"/>
                    <a:pt x="123" y="20"/>
                    <a:pt x="146" y="40"/>
                  </a:cubicBezTo>
                  <a:cubicBezTo>
                    <a:pt x="151" y="46"/>
                    <a:pt x="157" y="53"/>
                    <a:pt x="162" y="59"/>
                  </a:cubicBezTo>
                  <a:cubicBezTo>
                    <a:pt x="185" y="86"/>
                    <a:pt x="207" y="105"/>
                    <a:pt x="229" y="112"/>
                  </a:cubicBezTo>
                  <a:cubicBezTo>
                    <a:pt x="235" y="118"/>
                    <a:pt x="235" y="125"/>
                    <a:pt x="240" y="125"/>
                  </a:cubicBezTo>
                  <a:cubicBezTo>
                    <a:pt x="235" y="144"/>
                    <a:pt x="224" y="138"/>
                    <a:pt x="213" y="131"/>
                  </a:cubicBezTo>
                  <a:cubicBezTo>
                    <a:pt x="196" y="118"/>
                    <a:pt x="185" y="112"/>
                    <a:pt x="168" y="105"/>
                  </a:cubicBezTo>
                  <a:cubicBezTo>
                    <a:pt x="157" y="99"/>
                    <a:pt x="146" y="86"/>
                    <a:pt x="134" y="72"/>
                  </a:cubicBezTo>
                  <a:cubicBezTo>
                    <a:pt x="118" y="66"/>
                    <a:pt x="101" y="53"/>
                    <a:pt x="84" y="40"/>
                  </a:cubicBezTo>
                  <a:cubicBezTo>
                    <a:pt x="73" y="33"/>
                    <a:pt x="45" y="27"/>
                    <a:pt x="34" y="33"/>
                  </a:cubicBezTo>
                  <a:cubicBezTo>
                    <a:pt x="23" y="40"/>
                    <a:pt x="6" y="53"/>
                    <a:pt x="6" y="4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5" name="Freeform 348"/>
            <p:cNvSpPr>
              <a:spLocks/>
            </p:cNvSpPr>
            <p:nvPr/>
          </p:nvSpPr>
          <p:spPr bwMode="auto">
            <a:xfrm>
              <a:off x="6069013" y="5465763"/>
              <a:ext cx="149225" cy="82550"/>
            </a:xfrm>
            <a:custGeom>
              <a:avLst/>
              <a:gdLst>
                <a:gd name="T0" fmla="*/ 2147483647 w 240"/>
                <a:gd name="T1" fmla="*/ 2147483647 h 128"/>
                <a:gd name="T2" fmla="*/ 2147483647 w 240"/>
                <a:gd name="T3" fmla="*/ 2147483647 h 128"/>
                <a:gd name="T4" fmla="*/ 2147483647 w 240"/>
                <a:gd name="T5" fmla="*/ 2147483647 h 128"/>
                <a:gd name="T6" fmla="*/ 2147483647 w 240"/>
                <a:gd name="T7" fmla="*/ 2147483647 h 128"/>
                <a:gd name="T8" fmla="*/ 2147483647 w 240"/>
                <a:gd name="T9" fmla="*/ 2147483647 h 128"/>
                <a:gd name="T10" fmla="*/ 2147483647 w 240"/>
                <a:gd name="T11" fmla="*/ 2147483647 h 128"/>
                <a:gd name="T12" fmla="*/ 2147483647 w 240"/>
                <a:gd name="T13" fmla="*/ 2147483647 h 128"/>
                <a:gd name="T14" fmla="*/ 2147483647 w 240"/>
                <a:gd name="T15" fmla="*/ 2147483647 h 128"/>
                <a:gd name="T16" fmla="*/ 2147483647 w 240"/>
                <a:gd name="T17" fmla="*/ 2147483647 h 128"/>
                <a:gd name="T18" fmla="*/ 2147483647 w 240"/>
                <a:gd name="T19" fmla="*/ 2147483647 h 128"/>
                <a:gd name="T20" fmla="*/ 2147483647 w 240"/>
                <a:gd name="T21" fmla="*/ 2147483647 h 128"/>
                <a:gd name="T22" fmla="*/ 2147483647 w 240"/>
                <a:gd name="T23" fmla="*/ 2147483647 h 128"/>
                <a:gd name="T24" fmla="*/ 2147483647 w 240"/>
                <a:gd name="T25" fmla="*/ 2147483647 h 128"/>
                <a:gd name="T26" fmla="*/ 2147483647 w 240"/>
                <a:gd name="T27" fmla="*/ 2147483647 h 128"/>
                <a:gd name="T28" fmla="*/ 2147483647 w 240"/>
                <a:gd name="T29" fmla="*/ 2147483647 h 128"/>
                <a:gd name="T30" fmla="*/ 2147483647 w 240"/>
                <a:gd name="T31" fmla="*/ 2147483647 h 128"/>
                <a:gd name="T32" fmla="*/ 2147483647 w 240"/>
                <a:gd name="T33" fmla="*/ 2147483647 h 128"/>
                <a:gd name="T34" fmla="*/ 2147483647 w 240"/>
                <a:gd name="T35" fmla="*/ 2147483647 h 128"/>
                <a:gd name="T36" fmla="*/ 2147483647 w 240"/>
                <a:gd name="T37" fmla="*/ 2147483647 h 128"/>
                <a:gd name="T38" fmla="*/ 0 w 240"/>
                <a:gd name="T39" fmla="*/ 2147483647 h 128"/>
                <a:gd name="T40" fmla="*/ 0 w 240"/>
                <a:gd name="T41" fmla="*/ 2147483647 h 128"/>
                <a:gd name="T42" fmla="*/ 2147483647 w 240"/>
                <a:gd name="T43" fmla="*/ 2147483647 h 128"/>
                <a:gd name="T44" fmla="*/ 2147483647 w 240"/>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28"/>
                <a:gd name="T71" fmla="*/ 240 w 240"/>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28">
                  <a:moveTo>
                    <a:pt x="12" y="19"/>
                  </a:moveTo>
                  <a:cubicBezTo>
                    <a:pt x="23" y="13"/>
                    <a:pt x="34" y="7"/>
                    <a:pt x="45" y="7"/>
                  </a:cubicBezTo>
                  <a:cubicBezTo>
                    <a:pt x="51" y="0"/>
                    <a:pt x="56" y="0"/>
                    <a:pt x="67" y="7"/>
                  </a:cubicBezTo>
                  <a:cubicBezTo>
                    <a:pt x="79" y="7"/>
                    <a:pt x="90" y="7"/>
                    <a:pt x="101" y="13"/>
                  </a:cubicBezTo>
                  <a:cubicBezTo>
                    <a:pt x="107" y="19"/>
                    <a:pt x="112" y="19"/>
                    <a:pt x="118" y="19"/>
                  </a:cubicBezTo>
                  <a:cubicBezTo>
                    <a:pt x="129" y="25"/>
                    <a:pt x="134" y="37"/>
                    <a:pt x="146" y="43"/>
                  </a:cubicBezTo>
                  <a:cubicBezTo>
                    <a:pt x="151" y="49"/>
                    <a:pt x="157" y="55"/>
                    <a:pt x="162" y="61"/>
                  </a:cubicBezTo>
                  <a:cubicBezTo>
                    <a:pt x="185" y="80"/>
                    <a:pt x="207" y="98"/>
                    <a:pt x="229" y="110"/>
                  </a:cubicBezTo>
                  <a:cubicBezTo>
                    <a:pt x="229" y="110"/>
                    <a:pt x="229" y="110"/>
                    <a:pt x="229" y="110"/>
                  </a:cubicBezTo>
                  <a:cubicBezTo>
                    <a:pt x="235" y="116"/>
                    <a:pt x="235" y="116"/>
                    <a:pt x="240" y="122"/>
                  </a:cubicBezTo>
                  <a:cubicBezTo>
                    <a:pt x="229" y="128"/>
                    <a:pt x="218" y="122"/>
                    <a:pt x="213" y="116"/>
                  </a:cubicBezTo>
                  <a:cubicBezTo>
                    <a:pt x="196" y="110"/>
                    <a:pt x="179" y="104"/>
                    <a:pt x="168" y="92"/>
                  </a:cubicBezTo>
                  <a:cubicBezTo>
                    <a:pt x="168" y="92"/>
                    <a:pt x="162" y="92"/>
                    <a:pt x="162" y="92"/>
                  </a:cubicBezTo>
                  <a:cubicBezTo>
                    <a:pt x="151" y="86"/>
                    <a:pt x="146" y="74"/>
                    <a:pt x="134" y="68"/>
                  </a:cubicBezTo>
                  <a:cubicBezTo>
                    <a:pt x="123" y="61"/>
                    <a:pt x="112" y="55"/>
                    <a:pt x="107" y="49"/>
                  </a:cubicBezTo>
                  <a:cubicBezTo>
                    <a:pt x="101" y="43"/>
                    <a:pt x="90" y="43"/>
                    <a:pt x="84" y="37"/>
                  </a:cubicBezTo>
                  <a:cubicBezTo>
                    <a:pt x="79" y="37"/>
                    <a:pt x="73" y="31"/>
                    <a:pt x="67" y="31"/>
                  </a:cubicBezTo>
                  <a:cubicBezTo>
                    <a:pt x="56" y="31"/>
                    <a:pt x="40" y="25"/>
                    <a:pt x="34" y="31"/>
                  </a:cubicBezTo>
                  <a:cubicBezTo>
                    <a:pt x="23" y="37"/>
                    <a:pt x="12" y="43"/>
                    <a:pt x="6" y="43"/>
                  </a:cubicBezTo>
                  <a:cubicBezTo>
                    <a:pt x="6" y="37"/>
                    <a:pt x="0" y="37"/>
                    <a:pt x="0" y="37"/>
                  </a:cubicBezTo>
                  <a:cubicBezTo>
                    <a:pt x="0" y="37"/>
                    <a:pt x="0" y="37"/>
                    <a:pt x="0" y="37"/>
                  </a:cubicBezTo>
                  <a:cubicBezTo>
                    <a:pt x="0" y="37"/>
                    <a:pt x="0" y="37"/>
                    <a:pt x="6" y="37"/>
                  </a:cubicBezTo>
                  <a:cubicBezTo>
                    <a:pt x="6" y="31"/>
                    <a:pt x="6" y="25"/>
                    <a:pt x="12" y="19"/>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6" name="Freeform 349"/>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0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0 w 240"/>
                <a:gd name="T39" fmla="*/ 2147483647 h 112"/>
                <a:gd name="T40" fmla="*/ 0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36" y="0"/>
                    <a:pt x="41" y="0"/>
                  </a:cubicBezTo>
                  <a:cubicBezTo>
                    <a:pt x="53" y="0"/>
                    <a:pt x="59" y="0"/>
                    <a:pt x="65" y="0"/>
                  </a:cubicBezTo>
                  <a:cubicBezTo>
                    <a:pt x="77" y="0"/>
                    <a:pt x="88" y="6"/>
                    <a:pt x="100" y="12"/>
                  </a:cubicBezTo>
                  <a:cubicBezTo>
                    <a:pt x="106" y="12"/>
                    <a:pt x="112" y="17"/>
                    <a:pt x="118" y="17"/>
                  </a:cubicBezTo>
                  <a:cubicBezTo>
                    <a:pt x="129" y="23"/>
                    <a:pt x="135" y="28"/>
                    <a:pt x="147" y="40"/>
                  </a:cubicBezTo>
                  <a:cubicBezTo>
                    <a:pt x="153" y="40"/>
                    <a:pt x="159" y="45"/>
                    <a:pt x="164" y="51"/>
                  </a:cubicBezTo>
                  <a:cubicBezTo>
                    <a:pt x="182" y="68"/>
                    <a:pt x="211" y="90"/>
                    <a:pt x="235" y="96"/>
                  </a:cubicBezTo>
                  <a:cubicBezTo>
                    <a:pt x="235" y="96"/>
                    <a:pt x="235" y="96"/>
                    <a:pt x="235" y="96"/>
                  </a:cubicBezTo>
                  <a:cubicBezTo>
                    <a:pt x="240" y="101"/>
                    <a:pt x="240" y="101"/>
                    <a:pt x="240" y="107"/>
                  </a:cubicBezTo>
                  <a:cubicBezTo>
                    <a:pt x="235" y="112"/>
                    <a:pt x="223" y="107"/>
                    <a:pt x="211" y="101"/>
                  </a:cubicBezTo>
                  <a:cubicBezTo>
                    <a:pt x="194" y="96"/>
                    <a:pt x="182" y="84"/>
                    <a:pt x="170" y="79"/>
                  </a:cubicBezTo>
                  <a:cubicBezTo>
                    <a:pt x="164" y="79"/>
                    <a:pt x="164" y="73"/>
                    <a:pt x="164" y="73"/>
                  </a:cubicBezTo>
                  <a:cubicBezTo>
                    <a:pt x="153" y="68"/>
                    <a:pt x="141" y="62"/>
                    <a:pt x="135" y="56"/>
                  </a:cubicBezTo>
                  <a:cubicBezTo>
                    <a:pt x="123" y="51"/>
                    <a:pt x="112" y="45"/>
                    <a:pt x="106" y="40"/>
                  </a:cubicBezTo>
                  <a:cubicBezTo>
                    <a:pt x="100" y="34"/>
                    <a:pt x="94" y="28"/>
                    <a:pt x="82" y="28"/>
                  </a:cubicBezTo>
                  <a:cubicBezTo>
                    <a:pt x="82" y="28"/>
                    <a:pt x="77" y="23"/>
                    <a:pt x="65" y="23"/>
                  </a:cubicBezTo>
                  <a:cubicBezTo>
                    <a:pt x="53" y="17"/>
                    <a:pt x="41" y="17"/>
                    <a:pt x="36" y="23"/>
                  </a:cubicBezTo>
                  <a:cubicBezTo>
                    <a:pt x="24" y="23"/>
                    <a:pt x="12" y="34"/>
                    <a:pt x="6" y="28"/>
                  </a:cubicBezTo>
                  <a:cubicBezTo>
                    <a:pt x="6" y="28"/>
                    <a:pt x="0" y="28"/>
                    <a:pt x="0" y="28"/>
                  </a:cubicBezTo>
                  <a:cubicBezTo>
                    <a:pt x="0" y="28"/>
                    <a:pt x="0" y="28"/>
                    <a:pt x="0" y="28"/>
                  </a:cubicBezTo>
                  <a:cubicBezTo>
                    <a:pt x="0" y="28"/>
                    <a:pt x="0" y="28"/>
                    <a:pt x="0" y="23"/>
                  </a:cubicBezTo>
                  <a:cubicBezTo>
                    <a:pt x="0" y="23"/>
                    <a:pt x="6" y="17"/>
                    <a:pt x="12" y="12"/>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7" name="Freeform 350"/>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2147483647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2147483647 w 240"/>
                <a:gd name="T39" fmla="*/ 2147483647 h 112"/>
                <a:gd name="T40" fmla="*/ 2147483647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42" y="0"/>
                    <a:pt x="48" y="0"/>
                  </a:cubicBezTo>
                  <a:cubicBezTo>
                    <a:pt x="54" y="0"/>
                    <a:pt x="60" y="6"/>
                    <a:pt x="72" y="6"/>
                  </a:cubicBezTo>
                  <a:cubicBezTo>
                    <a:pt x="84" y="6"/>
                    <a:pt x="96" y="6"/>
                    <a:pt x="108" y="18"/>
                  </a:cubicBezTo>
                  <a:cubicBezTo>
                    <a:pt x="108" y="18"/>
                    <a:pt x="114" y="18"/>
                    <a:pt x="120" y="24"/>
                  </a:cubicBezTo>
                  <a:cubicBezTo>
                    <a:pt x="132" y="30"/>
                    <a:pt x="138" y="36"/>
                    <a:pt x="150" y="42"/>
                  </a:cubicBezTo>
                  <a:cubicBezTo>
                    <a:pt x="156" y="48"/>
                    <a:pt x="162" y="54"/>
                    <a:pt x="168" y="59"/>
                  </a:cubicBezTo>
                  <a:cubicBezTo>
                    <a:pt x="186" y="71"/>
                    <a:pt x="216" y="95"/>
                    <a:pt x="240" y="101"/>
                  </a:cubicBezTo>
                  <a:cubicBezTo>
                    <a:pt x="240" y="101"/>
                    <a:pt x="240" y="107"/>
                    <a:pt x="240" y="107"/>
                  </a:cubicBezTo>
                  <a:cubicBezTo>
                    <a:pt x="240" y="107"/>
                    <a:pt x="240" y="107"/>
                    <a:pt x="240" y="112"/>
                  </a:cubicBezTo>
                  <a:cubicBezTo>
                    <a:pt x="234" y="112"/>
                    <a:pt x="222" y="112"/>
                    <a:pt x="216" y="107"/>
                  </a:cubicBezTo>
                  <a:cubicBezTo>
                    <a:pt x="198" y="95"/>
                    <a:pt x="180" y="89"/>
                    <a:pt x="168" y="77"/>
                  </a:cubicBezTo>
                  <a:cubicBezTo>
                    <a:pt x="168" y="77"/>
                    <a:pt x="168" y="77"/>
                    <a:pt x="162" y="77"/>
                  </a:cubicBezTo>
                  <a:cubicBezTo>
                    <a:pt x="156" y="71"/>
                    <a:pt x="144" y="59"/>
                    <a:pt x="132" y="54"/>
                  </a:cubicBezTo>
                  <a:cubicBezTo>
                    <a:pt x="126" y="48"/>
                    <a:pt x="120" y="42"/>
                    <a:pt x="108" y="36"/>
                  </a:cubicBezTo>
                  <a:cubicBezTo>
                    <a:pt x="102" y="36"/>
                    <a:pt x="96" y="30"/>
                    <a:pt x="84" y="30"/>
                  </a:cubicBezTo>
                  <a:cubicBezTo>
                    <a:pt x="84" y="24"/>
                    <a:pt x="78" y="24"/>
                    <a:pt x="72" y="24"/>
                  </a:cubicBezTo>
                  <a:cubicBezTo>
                    <a:pt x="60" y="18"/>
                    <a:pt x="42" y="18"/>
                    <a:pt x="36" y="18"/>
                  </a:cubicBezTo>
                  <a:cubicBezTo>
                    <a:pt x="24" y="24"/>
                    <a:pt x="12" y="30"/>
                    <a:pt x="6" y="30"/>
                  </a:cubicBezTo>
                  <a:cubicBezTo>
                    <a:pt x="6" y="30"/>
                    <a:pt x="6" y="30"/>
                    <a:pt x="6" y="30"/>
                  </a:cubicBezTo>
                  <a:cubicBezTo>
                    <a:pt x="6" y="30"/>
                    <a:pt x="6" y="30"/>
                    <a:pt x="6" y="30"/>
                  </a:cubicBezTo>
                  <a:cubicBezTo>
                    <a:pt x="6" y="30"/>
                    <a:pt x="0" y="24"/>
                    <a:pt x="0" y="24"/>
                  </a:cubicBezTo>
                  <a:cubicBezTo>
                    <a:pt x="6" y="18"/>
                    <a:pt x="12" y="18"/>
                    <a:pt x="12" y="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8" name="Freeform 351"/>
            <p:cNvSpPr>
              <a:spLocks/>
            </p:cNvSpPr>
            <p:nvPr/>
          </p:nvSpPr>
          <p:spPr bwMode="auto">
            <a:xfrm>
              <a:off x="6078538" y="5476876"/>
              <a:ext cx="139700" cy="71438"/>
            </a:xfrm>
            <a:custGeom>
              <a:avLst/>
              <a:gdLst>
                <a:gd name="T0" fmla="*/ 2147483647 w 224"/>
                <a:gd name="T1" fmla="*/ 2147483647 h 112"/>
                <a:gd name="T2" fmla="*/ 2147483647 w 224"/>
                <a:gd name="T3" fmla="*/ 0 h 112"/>
                <a:gd name="T4" fmla="*/ 2147483647 w 224"/>
                <a:gd name="T5" fmla="*/ 0 h 112"/>
                <a:gd name="T6" fmla="*/ 2147483647 w 224"/>
                <a:gd name="T7" fmla="*/ 2147483647 h 112"/>
                <a:gd name="T8" fmla="*/ 2147483647 w 224"/>
                <a:gd name="T9" fmla="*/ 2147483647 h 112"/>
                <a:gd name="T10" fmla="*/ 2147483647 w 224"/>
                <a:gd name="T11" fmla="*/ 2147483647 h 112"/>
                <a:gd name="T12" fmla="*/ 2147483647 w 224"/>
                <a:gd name="T13" fmla="*/ 2147483647 h 112"/>
                <a:gd name="T14" fmla="*/ 2147483647 w 224"/>
                <a:gd name="T15" fmla="*/ 2147483647 h 112"/>
                <a:gd name="T16" fmla="*/ 2147483647 w 224"/>
                <a:gd name="T17" fmla="*/ 2147483647 h 112"/>
                <a:gd name="T18" fmla="*/ 2147483647 w 224"/>
                <a:gd name="T19" fmla="*/ 2147483647 h 112"/>
                <a:gd name="T20" fmla="*/ 2147483647 w 224"/>
                <a:gd name="T21" fmla="*/ 2147483647 h 112"/>
                <a:gd name="T22" fmla="*/ 2147483647 w 224"/>
                <a:gd name="T23" fmla="*/ 2147483647 h 112"/>
                <a:gd name="T24" fmla="*/ 2147483647 w 224"/>
                <a:gd name="T25" fmla="*/ 2147483647 h 112"/>
                <a:gd name="T26" fmla="*/ 2147483647 w 224"/>
                <a:gd name="T27" fmla="*/ 2147483647 h 112"/>
                <a:gd name="T28" fmla="*/ 2147483647 w 224"/>
                <a:gd name="T29" fmla="*/ 2147483647 h 112"/>
                <a:gd name="T30" fmla="*/ 2147483647 w 224"/>
                <a:gd name="T31" fmla="*/ 2147483647 h 112"/>
                <a:gd name="T32" fmla="*/ 2147483647 w 224"/>
                <a:gd name="T33" fmla="*/ 2147483647 h 112"/>
                <a:gd name="T34" fmla="*/ 2147483647 w 224"/>
                <a:gd name="T35" fmla="*/ 2147483647 h 112"/>
                <a:gd name="T36" fmla="*/ 2147483647 w 224"/>
                <a:gd name="T37" fmla="*/ 2147483647 h 112"/>
                <a:gd name="T38" fmla="*/ 0 w 224"/>
                <a:gd name="T39" fmla="*/ 2147483647 h 112"/>
                <a:gd name="T40" fmla="*/ 0 w 224"/>
                <a:gd name="T41" fmla="*/ 2147483647 h 112"/>
                <a:gd name="T42" fmla="*/ 0 w 224"/>
                <a:gd name="T43" fmla="*/ 2147483647 h 112"/>
                <a:gd name="T44" fmla="*/ 2147483647 w 224"/>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12"/>
                <a:gd name="T71" fmla="*/ 224 w 224"/>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12">
                  <a:moveTo>
                    <a:pt x="12" y="7"/>
                  </a:moveTo>
                  <a:cubicBezTo>
                    <a:pt x="18" y="0"/>
                    <a:pt x="35" y="0"/>
                    <a:pt x="41" y="0"/>
                  </a:cubicBezTo>
                  <a:cubicBezTo>
                    <a:pt x="52" y="0"/>
                    <a:pt x="58" y="0"/>
                    <a:pt x="64" y="0"/>
                  </a:cubicBezTo>
                  <a:cubicBezTo>
                    <a:pt x="75" y="7"/>
                    <a:pt x="87" y="7"/>
                    <a:pt x="98" y="13"/>
                  </a:cubicBezTo>
                  <a:cubicBezTo>
                    <a:pt x="98" y="19"/>
                    <a:pt x="104" y="19"/>
                    <a:pt x="110" y="25"/>
                  </a:cubicBezTo>
                  <a:cubicBezTo>
                    <a:pt x="121" y="32"/>
                    <a:pt x="127" y="38"/>
                    <a:pt x="138" y="44"/>
                  </a:cubicBezTo>
                  <a:cubicBezTo>
                    <a:pt x="144" y="50"/>
                    <a:pt x="150" y="50"/>
                    <a:pt x="156" y="56"/>
                  </a:cubicBezTo>
                  <a:cubicBezTo>
                    <a:pt x="173" y="69"/>
                    <a:pt x="207" y="94"/>
                    <a:pt x="219" y="106"/>
                  </a:cubicBezTo>
                  <a:cubicBezTo>
                    <a:pt x="219" y="106"/>
                    <a:pt x="224" y="106"/>
                    <a:pt x="224" y="106"/>
                  </a:cubicBezTo>
                  <a:cubicBezTo>
                    <a:pt x="224" y="106"/>
                    <a:pt x="224" y="112"/>
                    <a:pt x="224" y="112"/>
                  </a:cubicBezTo>
                  <a:cubicBezTo>
                    <a:pt x="219" y="112"/>
                    <a:pt x="207" y="106"/>
                    <a:pt x="196" y="100"/>
                  </a:cubicBezTo>
                  <a:cubicBezTo>
                    <a:pt x="184" y="94"/>
                    <a:pt x="167" y="81"/>
                    <a:pt x="156" y="75"/>
                  </a:cubicBezTo>
                  <a:cubicBezTo>
                    <a:pt x="156" y="75"/>
                    <a:pt x="150" y="69"/>
                    <a:pt x="150" y="69"/>
                  </a:cubicBezTo>
                  <a:cubicBezTo>
                    <a:pt x="138" y="63"/>
                    <a:pt x="133" y="56"/>
                    <a:pt x="121" y="50"/>
                  </a:cubicBezTo>
                  <a:cubicBezTo>
                    <a:pt x="115" y="44"/>
                    <a:pt x="110" y="38"/>
                    <a:pt x="98" y="32"/>
                  </a:cubicBezTo>
                  <a:cubicBezTo>
                    <a:pt x="92" y="25"/>
                    <a:pt x="87" y="25"/>
                    <a:pt x="81" y="25"/>
                  </a:cubicBezTo>
                  <a:cubicBezTo>
                    <a:pt x="75" y="19"/>
                    <a:pt x="69" y="19"/>
                    <a:pt x="64" y="19"/>
                  </a:cubicBezTo>
                  <a:cubicBezTo>
                    <a:pt x="52" y="13"/>
                    <a:pt x="41" y="13"/>
                    <a:pt x="29" y="13"/>
                  </a:cubicBezTo>
                  <a:cubicBezTo>
                    <a:pt x="23" y="13"/>
                    <a:pt x="12" y="19"/>
                    <a:pt x="6" y="19"/>
                  </a:cubicBezTo>
                  <a:cubicBezTo>
                    <a:pt x="6" y="19"/>
                    <a:pt x="0" y="25"/>
                    <a:pt x="0" y="19"/>
                  </a:cubicBezTo>
                  <a:cubicBezTo>
                    <a:pt x="0" y="19"/>
                    <a:pt x="0" y="19"/>
                    <a:pt x="0" y="19"/>
                  </a:cubicBezTo>
                  <a:cubicBezTo>
                    <a:pt x="0" y="19"/>
                    <a:pt x="0" y="19"/>
                    <a:pt x="0" y="19"/>
                  </a:cubicBezTo>
                  <a:cubicBezTo>
                    <a:pt x="0" y="13"/>
                    <a:pt x="6" y="13"/>
                    <a:pt x="12" y="7"/>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9" name="Freeform 352"/>
            <p:cNvSpPr>
              <a:spLocks/>
            </p:cNvSpPr>
            <p:nvPr/>
          </p:nvSpPr>
          <p:spPr bwMode="auto">
            <a:xfrm>
              <a:off x="6078538" y="5476876"/>
              <a:ext cx="130175" cy="71438"/>
            </a:xfrm>
            <a:custGeom>
              <a:avLst/>
              <a:gdLst>
                <a:gd name="T0" fmla="*/ 2147483647 w 208"/>
                <a:gd name="T1" fmla="*/ 2147483647 h 112"/>
                <a:gd name="T2" fmla="*/ 2147483647 w 208"/>
                <a:gd name="T3" fmla="*/ 0 h 112"/>
                <a:gd name="T4" fmla="*/ 2147483647 w 208"/>
                <a:gd name="T5" fmla="*/ 2147483647 h 112"/>
                <a:gd name="T6" fmla="*/ 2147483647 w 208"/>
                <a:gd name="T7" fmla="*/ 2147483647 h 112"/>
                <a:gd name="T8" fmla="*/ 2147483647 w 208"/>
                <a:gd name="T9" fmla="*/ 2147483647 h 112"/>
                <a:gd name="T10" fmla="*/ 2147483647 w 208"/>
                <a:gd name="T11" fmla="*/ 2147483647 h 112"/>
                <a:gd name="T12" fmla="*/ 2147483647 w 208"/>
                <a:gd name="T13" fmla="*/ 2147483647 h 112"/>
                <a:gd name="T14" fmla="*/ 2147483647 w 208"/>
                <a:gd name="T15" fmla="*/ 2147483647 h 112"/>
                <a:gd name="T16" fmla="*/ 2147483647 w 208"/>
                <a:gd name="T17" fmla="*/ 2147483647 h 112"/>
                <a:gd name="T18" fmla="*/ 2147483647 w 208"/>
                <a:gd name="T19" fmla="*/ 2147483647 h 112"/>
                <a:gd name="T20" fmla="*/ 2147483647 w 208"/>
                <a:gd name="T21" fmla="*/ 2147483647 h 112"/>
                <a:gd name="T22" fmla="*/ 2147483647 w 208"/>
                <a:gd name="T23" fmla="*/ 2147483647 h 112"/>
                <a:gd name="T24" fmla="*/ 2147483647 w 208"/>
                <a:gd name="T25" fmla="*/ 2147483647 h 112"/>
                <a:gd name="T26" fmla="*/ 2147483647 w 208"/>
                <a:gd name="T27" fmla="*/ 2147483647 h 112"/>
                <a:gd name="T28" fmla="*/ 2147483647 w 208"/>
                <a:gd name="T29" fmla="*/ 2147483647 h 112"/>
                <a:gd name="T30" fmla="*/ 2147483647 w 208"/>
                <a:gd name="T31" fmla="*/ 2147483647 h 112"/>
                <a:gd name="T32" fmla="*/ 2147483647 w 208"/>
                <a:gd name="T33" fmla="*/ 2147483647 h 112"/>
                <a:gd name="T34" fmla="*/ 2147483647 w 208"/>
                <a:gd name="T35" fmla="*/ 2147483647 h 112"/>
                <a:gd name="T36" fmla="*/ 2147483647 w 208"/>
                <a:gd name="T37" fmla="*/ 2147483647 h 112"/>
                <a:gd name="T38" fmla="*/ 2147483647 w 208"/>
                <a:gd name="T39" fmla="*/ 2147483647 h 112"/>
                <a:gd name="T40" fmla="*/ 2147483647 w 208"/>
                <a:gd name="T41" fmla="*/ 2147483647 h 112"/>
                <a:gd name="T42" fmla="*/ 0 w 208"/>
                <a:gd name="T43" fmla="*/ 2147483647 h 112"/>
                <a:gd name="T44" fmla="*/ 2147483647 w 208"/>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12"/>
                <a:gd name="T71" fmla="*/ 208 w 208"/>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12">
                  <a:moveTo>
                    <a:pt x="11" y="7"/>
                  </a:moveTo>
                  <a:cubicBezTo>
                    <a:pt x="17" y="7"/>
                    <a:pt x="39" y="0"/>
                    <a:pt x="44" y="0"/>
                  </a:cubicBezTo>
                  <a:cubicBezTo>
                    <a:pt x="50" y="0"/>
                    <a:pt x="55" y="7"/>
                    <a:pt x="61" y="7"/>
                  </a:cubicBezTo>
                  <a:cubicBezTo>
                    <a:pt x="72" y="7"/>
                    <a:pt x="83" y="13"/>
                    <a:pt x="94" y="19"/>
                  </a:cubicBezTo>
                  <a:cubicBezTo>
                    <a:pt x="94" y="25"/>
                    <a:pt x="104" y="25"/>
                    <a:pt x="104" y="25"/>
                  </a:cubicBezTo>
                  <a:cubicBezTo>
                    <a:pt x="115" y="38"/>
                    <a:pt x="121" y="38"/>
                    <a:pt x="132" y="50"/>
                  </a:cubicBezTo>
                  <a:cubicBezTo>
                    <a:pt x="137" y="50"/>
                    <a:pt x="143" y="56"/>
                    <a:pt x="148" y="63"/>
                  </a:cubicBezTo>
                  <a:cubicBezTo>
                    <a:pt x="159" y="75"/>
                    <a:pt x="198" y="100"/>
                    <a:pt x="208" y="106"/>
                  </a:cubicBezTo>
                  <a:cubicBezTo>
                    <a:pt x="208" y="106"/>
                    <a:pt x="208" y="106"/>
                    <a:pt x="208" y="106"/>
                  </a:cubicBezTo>
                  <a:cubicBezTo>
                    <a:pt x="208" y="112"/>
                    <a:pt x="208" y="112"/>
                    <a:pt x="208" y="112"/>
                  </a:cubicBezTo>
                  <a:cubicBezTo>
                    <a:pt x="203" y="112"/>
                    <a:pt x="192" y="106"/>
                    <a:pt x="187" y="100"/>
                  </a:cubicBezTo>
                  <a:cubicBezTo>
                    <a:pt x="170" y="88"/>
                    <a:pt x="154" y="75"/>
                    <a:pt x="148" y="69"/>
                  </a:cubicBezTo>
                  <a:cubicBezTo>
                    <a:pt x="143" y="69"/>
                    <a:pt x="143" y="69"/>
                    <a:pt x="143" y="69"/>
                  </a:cubicBezTo>
                  <a:cubicBezTo>
                    <a:pt x="132" y="63"/>
                    <a:pt x="126" y="56"/>
                    <a:pt x="115" y="50"/>
                  </a:cubicBezTo>
                  <a:cubicBezTo>
                    <a:pt x="104" y="44"/>
                    <a:pt x="104" y="38"/>
                    <a:pt x="94" y="32"/>
                  </a:cubicBezTo>
                  <a:cubicBezTo>
                    <a:pt x="88" y="25"/>
                    <a:pt x="83" y="25"/>
                    <a:pt x="77" y="19"/>
                  </a:cubicBezTo>
                  <a:cubicBezTo>
                    <a:pt x="72" y="19"/>
                    <a:pt x="66" y="19"/>
                    <a:pt x="61" y="13"/>
                  </a:cubicBezTo>
                  <a:cubicBezTo>
                    <a:pt x="50" y="13"/>
                    <a:pt x="39" y="13"/>
                    <a:pt x="33" y="13"/>
                  </a:cubicBezTo>
                  <a:cubicBezTo>
                    <a:pt x="22" y="13"/>
                    <a:pt x="17" y="19"/>
                    <a:pt x="6" y="19"/>
                  </a:cubicBezTo>
                  <a:cubicBezTo>
                    <a:pt x="6" y="19"/>
                    <a:pt x="6" y="19"/>
                    <a:pt x="6" y="19"/>
                  </a:cubicBezTo>
                  <a:cubicBezTo>
                    <a:pt x="6" y="19"/>
                    <a:pt x="6" y="19"/>
                    <a:pt x="6" y="19"/>
                  </a:cubicBezTo>
                  <a:cubicBezTo>
                    <a:pt x="6" y="19"/>
                    <a:pt x="0" y="19"/>
                    <a:pt x="0" y="19"/>
                  </a:cubicBezTo>
                  <a:cubicBezTo>
                    <a:pt x="6" y="13"/>
                    <a:pt x="11" y="13"/>
                    <a:pt x="11" y="7"/>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0" name="Freeform 353"/>
            <p:cNvSpPr>
              <a:spLocks/>
            </p:cNvSpPr>
            <p:nvPr/>
          </p:nvSpPr>
          <p:spPr bwMode="auto">
            <a:xfrm>
              <a:off x="6118225" y="5527676"/>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6" y="26"/>
                    <a:pt x="6" y="26"/>
                    <a:pt x="11" y="32"/>
                  </a:cubicBezTo>
                  <a:cubicBezTo>
                    <a:pt x="11" y="32"/>
                    <a:pt x="16" y="32"/>
                    <a:pt x="16" y="32"/>
                  </a:cubicBezTo>
                  <a:cubicBezTo>
                    <a:pt x="22" y="26"/>
                    <a:pt x="22"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1" name="Freeform 354"/>
            <p:cNvSpPr>
              <a:spLocks/>
            </p:cNvSpPr>
            <p:nvPr/>
          </p:nvSpPr>
          <p:spPr bwMode="auto">
            <a:xfrm>
              <a:off x="6118225" y="552767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0"/>
                  </a:moveTo>
                  <a:cubicBezTo>
                    <a:pt x="12" y="26"/>
                    <a:pt x="12" y="26"/>
                    <a:pt x="8" y="32"/>
                  </a:cubicBezTo>
                  <a:cubicBezTo>
                    <a:pt x="8" y="32"/>
                    <a:pt x="8" y="32"/>
                    <a:pt x="4" y="32"/>
                  </a:cubicBezTo>
                  <a:cubicBezTo>
                    <a:pt x="4" y="32"/>
                    <a:pt x="4" y="32"/>
                    <a:pt x="4" y="32"/>
                  </a:cubicBezTo>
                  <a:cubicBezTo>
                    <a:pt x="4" y="26"/>
                    <a:pt x="0" y="26"/>
                    <a:pt x="4" y="26"/>
                  </a:cubicBezTo>
                  <a:cubicBezTo>
                    <a:pt x="4" y="26"/>
                    <a:pt x="4" y="20"/>
                    <a:pt x="4" y="20"/>
                  </a:cubicBezTo>
                  <a:cubicBezTo>
                    <a:pt x="4" y="20"/>
                    <a:pt x="4" y="20"/>
                    <a:pt x="4" y="13"/>
                  </a:cubicBezTo>
                  <a:cubicBezTo>
                    <a:pt x="0" y="7"/>
                    <a:pt x="0" y="0"/>
                    <a:pt x="8" y="0"/>
                  </a:cubicBezTo>
                  <a:cubicBezTo>
                    <a:pt x="8" y="0"/>
                    <a:pt x="12" y="0"/>
                    <a:pt x="12" y="0"/>
                  </a:cubicBezTo>
                  <a:cubicBezTo>
                    <a:pt x="16" y="7"/>
                    <a:pt x="16" y="7"/>
                    <a:pt x="16"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2" name="Freeform 355"/>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2" y="16"/>
                    <a:pt x="12" y="16"/>
                    <a:pt x="8" y="16"/>
                  </a:cubicBezTo>
                  <a:cubicBezTo>
                    <a:pt x="8" y="16"/>
                    <a:pt x="8" y="16"/>
                    <a:pt x="8" y="16"/>
                  </a:cubicBezTo>
                  <a:cubicBezTo>
                    <a:pt x="4" y="16"/>
                    <a:pt x="4" y="16"/>
                    <a:pt x="4" y="16"/>
                  </a:cubicBezTo>
                  <a:cubicBezTo>
                    <a:pt x="4" y="16"/>
                    <a:pt x="4" y="16"/>
                    <a:pt x="4" y="16"/>
                  </a:cubicBezTo>
                  <a:cubicBezTo>
                    <a:pt x="4" y="11"/>
                    <a:pt x="4" y="11"/>
                    <a:pt x="4" y="11"/>
                  </a:cubicBezTo>
                  <a:cubicBezTo>
                    <a:pt x="4" y="11"/>
                    <a:pt x="4" y="11"/>
                    <a:pt x="4" y="6"/>
                  </a:cubicBezTo>
                  <a:cubicBezTo>
                    <a:pt x="4" y="6"/>
                    <a:pt x="0" y="0"/>
                    <a:pt x="8" y="0"/>
                  </a:cubicBezTo>
                  <a:cubicBezTo>
                    <a:pt x="8" y="0"/>
                    <a:pt x="12" y="0"/>
                    <a:pt x="12" y="0"/>
                  </a:cubicBezTo>
                  <a:cubicBezTo>
                    <a:pt x="16" y="0"/>
                    <a:pt x="16" y="0"/>
                    <a:pt x="16" y="11"/>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3" name="Freeform 356"/>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6" y="16"/>
                    <a:pt x="6" y="16"/>
                    <a:pt x="0" y="16"/>
                  </a:cubicBezTo>
                  <a:cubicBezTo>
                    <a:pt x="0" y="16"/>
                    <a:pt x="0" y="16"/>
                    <a:pt x="0" y="16"/>
                  </a:cubicBezTo>
                  <a:cubicBezTo>
                    <a:pt x="0" y="11"/>
                    <a:pt x="0" y="11"/>
                    <a:pt x="0" y="11"/>
                  </a:cubicBezTo>
                  <a:cubicBezTo>
                    <a:pt x="0" y="11"/>
                    <a:pt x="0" y="11"/>
                    <a:pt x="0" y="11"/>
                  </a:cubicBezTo>
                  <a:cubicBezTo>
                    <a:pt x="0" y="6"/>
                    <a:pt x="0" y="0"/>
                    <a:pt x="6" y="0"/>
                  </a:cubicBezTo>
                  <a:cubicBezTo>
                    <a:pt x="6" y="0"/>
                    <a:pt x="6" y="0"/>
                    <a:pt x="11" y="0"/>
                  </a:cubicBezTo>
                  <a:cubicBezTo>
                    <a:pt x="11" y="0"/>
                    <a:pt x="16" y="0"/>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4" name="Freeform 357"/>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6"/>
                  </a:moveTo>
                  <a:cubicBezTo>
                    <a:pt x="11" y="11"/>
                    <a:pt x="11" y="11"/>
                    <a:pt x="6" y="16"/>
                  </a:cubicBezTo>
                  <a:cubicBezTo>
                    <a:pt x="6" y="16"/>
                    <a:pt x="6" y="16"/>
                    <a:pt x="6" y="16"/>
                  </a:cubicBezTo>
                  <a:cubicBezTo>
                    <a:pt x="6" y="16"/>
                    <a:pt x="6" y="16"/>
                    <a:pt x="6" y="16"/>
                  </a:cubicBezTo>
                  <a:cubicBezTo>
                    <a:pt x="0" y="16"/>
                    <a:pt x="0" y="16"/>
                    <a:pt x="0" y="11"/>
                  </a:cubicBezTo>
                  <a:cubicBezTo>
                    <a:pt x="0" y="11"/>
                    <a:pt x="0" y="11"/>
                    <a:pt x="0" y="11"/>
                  </a:cubicBezTo>
                  <a:cubicBezTo>
                    <a:pt x="0" y="11"/>
                    <a:pt x="0" y="11"/>
                    <a:pt x="0" y="11"/>
                  </a:cubicBezTo>
                  <a:cubicBezTo>
                    <a:pt x="0" y="6"/>
                    <a:pt x="0" y="0"/>
                    <a:pt x="6" y="0"/>
                  </a:cubicBezTo>
                  <a:cubicBezTo>
                    <a:pt x="6" y="0"/>
                    <a:pt x="6" y="0"/>
                    <a:pt x="6" y="0"/>
                  </a:cubicBezTo>
                  <a:cubicBezTo>
                    <a:pt x="11" y="0"/>
                    <a:pt x="16" y="6"/>
                    <a:pt x="11"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5" name="Freeform 358"/>
            <p:cNvSpPr>
              <a:spLocks/>
            </p:cNvSpPr>
            <p:nvPr/>
          </p:nvSpPr>
          <p:spPr bwMode="auto">
            <a:xfrm>
              <a:off x="6118225" y="5527676"/>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2" y="22"/>
                  </a:moveTo>
                  <a:cubicBezTo>
                    <a:pt x="4" y="0"/>
                    <a:pt x="4" y="22"/>
                    <a:pt x="0" y="22"/>
                  </a:cubicBezTo>
                  <a:cubicBezTo>
                    <a:pt x="0" y="22"/>
                    <a:pt x="12" y="22"/>
                    <a:pt x="12" y="32"/>
                  </a:cubicBezTo>
                  <a:cubicBezTo>
                    <a:pt x="12" y="32"/>
                    <a:pt x="16" y="22"/>
                    <a:pt x="12" y="2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6" name="Freeform 359"/>
            <p:cNvSpPr>
              <a:spLocks noEditPoints="1"/>
            </p:cNvSpPr>
            <p:nvPr/>
          </p:nvSpPr>
          <p:spPr bwMode="auto">
            <a:xfrm>
              <a:off x="6118225" y="5535613"/>
              <a:ext cx="19050" cy="23813"/>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2147483647 h 37"/>
                <a:gd name="T16" fmla="*/ 2147483647 w 31"/>
                <a:gd name="T17" fmla="*/ 2147483647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2147483647 w 31"/>
                <a:gd name="T29" fmla="*/ 2147483647 h 37"/>
                <a:gd name="T30" fmla="*/ 2147483647 w 31"/>
                <a:gd name="T31" fmla="*/ 2147483647 h 37"/>
                <a:gd name="T32" fmla="*/ 2147483647 w 31"/>
                <a:gd name="T33" fmla="*/ 2147483647 h 37"/>
                <a:gd name="T34" fmla="*/ 2147483647 w 31"/>
                <a:gd name="T35" fmla="*/ 2147483647 h 37"/>
                <a:gd name="T36" fmla="*/ 2147483647 w 31"/>
                <a:gd name="T37" fmla="*/ 2147483647 h 37"/>
                <a:gd name="T38" fmla="*/ 2147483647 w 31"/>
                <a:gd name="T39" fmla="*/ 2147483647 h 37"/>
                <a:gd name="T40" fmla="*/ 2147483647 w 31"/>
                <a:gd name="T41" fmla="*/ 2147483647 h 37"/>
                <a:gd name="T42" fmla="*/ 2147483647 w 31"/>
                <a:gd name="T43" fmla="*/ 2147483647 h 37"/>
                <a:gd name="T44" fmla="*/ 2147483647 w 31"/>
                <a:gd name="T45" fmla="*/ 2147483647 h 37"/>
                <a:gd name="T46" fmla="*/ 2147483647 w 31"/>
                <a:gd name="T47" fmla="*/ 2147483647 h 37"/>
                <a:gd name="T48" fmla="*/ 2147483647 w 31"/>
                <a:gd name="T49" fmla="*/ 2147483647 h 37"/>
                <a:gd name="T50" fmla="*/ 2147483647 w 31"/>
                <a:gd name="T51" fmla="*/ 2147483647 h 37"/>
                <a:gd name="T52" fmla="*/ 2147483647 w 31"/>
                <a:gd name="T53" fmla="*/ 2147483647 h 37"/>
                <a:gd name="T54" fmla="*/ 2147483647 w 31"/>
                <a:gd name="T55" fmla="*/ 2147483647 h 37"/>
                <a:gd name="T56" fmla="*/ 2147483647 w 31"/>
                <a:gd name="T57" fmla="*/ 2147483647 h 37"/>
                <a:gd name="T58" fmla="*/ 2147483647 w 31"/>
                <a:gd name="T59" fmla="*/ 2147483647 h 37"/>
                <a:gd name="T60" fmla="*/ 2147483647 w 31"/>
                <a:gd name="T61" fmla="*/ 2147483647 h 37"/>
                <a:gd name="T62" fmla="*/ 2147483647 w 31"/>
                <a:gd name="T63" fmla="*/ 2147483647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37"/>
                <a:gd name="T98" fmla="*/ 31 w 31"/>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37">
                  <a:moveTo>
                    <a:pt x="13" y="21"/>
                  </a:moveTo>
                  <a:lnTo>
                    <a:pt x="8" y="13"/>
                  </a:lnTo>
                  <a:lnTo>
                    <a:pt x="19" y="17"/>
                  </a:lnTo>
                  <a:lnTo>
                    <a:pt x="17" y="18"/>
                  </a:lnTo>
                  <a:lnTo>
                    <a:pt x="20" y="15"/>
                  </a:lnTo>
                  <a:lnTo>
                    <a:pt x="17" y="20"/>
                  </a:lnTo>
                  <a:lnTo>
                    <a:pt x="15" y="23"/>
                  </a:lnTo>
                  <a:lnTo>
                    <a:pt x="10" y="11"/>
                  </a:lnTo>
                  <a:lnTo>
                    <a:pt x="16" y="12"/>
                  </a:lnTo>
                  <a:cubicBezTo>
                    <a:pt x="18" y="12"/>
                    <a:pt x="20" y="13"/>
                    <a:pt x="21" y="15"/>
                  </a:cubicBezTo>
                  <a:lnTo>
                    <a:pt x="27" y="24"/>
                  </a:lnTo>
                  <a:lnTo>
                    <a:pt x="13" y="25"/>
                  </a:lnTo>
                  <a:lnTo>
                    <a:pt x="15" y="20"/>
                  </a:lnTo>
                  <a:lnTo>
                    <a:pt x="15" y="26"/>
                  </a:lnTo>
                  <a:lnTo>
                    <a:pt x="13" y="21"/>
                  </a:lnTo>
                  <a:close/>
                  <a:moveTo>
                    <a:pt x="30" y="20"/>
                  </a:moveTo>
                  <a:cubicBezTo>
                    <a:pt x="31" y="22"/>
                    <a:pt x="31" y="25"/>
                    <a:pt x="30" y="26"/>
                  </a:cubicBezTo>
                  <a:lnTo>
                    <a:pt x="28" y="31"/>
                  </a:lnTo>
                  <a:cubicBezTo>
                    <a:pt x="27" y="34"/>
                    <a:pt x="24" y="36"/>
                    <a:pt x="21" y="36"/>
                  </a:cubicBezTo>
                  <a:cubicBezTo>
                    <a:pt x="18" y="37"/>
                    <a:pt x="15" y="35"/>
                    <a:pt x="14" y="33"/>
                  </a:cubicBezTo>
                  <a:lnTo>
                    <a:pt x="8" y="24"/>
                  </a:lnTo>
                  <a:lnTo>
                    <a:pt x="13" y="27"/>
                  </a:lnTo>
                  <a:lnTo>
                    <a:pt x="7" y="26"/>
                  </a:lnTo>
                  <a:cubicBezTo>
                    <a:pt x="4" y="26"/>
                    <a:pt x="2" y="24"/>
                    <a:pt x="1" y="22"/>
                  </a:cubicBezTo>
                  <a:cubicBezTo>
                    <a:pt x="0" y="19"/>
                    <a:pt x="0" y="16"/>
                    <a:pt x="2" y="14"/>
                  </a:cubicBezTo>
                  <a:lnTo>
                    <a:pt x="4" y="11"/>
                  </a:lnTo>
                  <a:lnTo>
                    <a:pt x="7" y="6"/>
                  </a:lnTo>
                  <a:cubicBezTo>
                    <a:pt x="7" y="5"/>
                    <a:pt x="9" y="4"/>
                    <a:pt x="10" y="3"/>
                  </a:cubicBezTo>
                  <a:lnTo>
                    <a:pt x="12" y="2"/>
                  </a:lnTo>
                  <a:cubicBezTo>
                    <a:pt x="16" y="0"/>
                    <a:pt x="20" y="2"/>
                    <a:pt x="22" y="6"/>
                  </a:cubicBezTo>
                  <a:lnTo>
                    <a:pt x="28" y="15"/>
                  </a:lnTo>
                  <a:lnTo>
                    <a:pt x="3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7" name="Freeform 360"/>
            <p:cNvSpPr>
              <a:spLocks/>
            </p:cNvSpPr>
            <p:nvPr/>
          </p:nvSpPr>
          <p:spPr bwMode="auto">
            <a:xfrm>
              <a:off x="6029325" y="5497513"/>
              <a:ext cx="188913" cy="112713"/>
            </a:xfrm>
            <a:custGeom>
              <a:avLst/>
              <a:gdLst>
                <a:gd name="T0" fmla="*/ 2147483647 w 304"/>
                <a:gd name="T1" fmla="*/ 2147483647 h 176"/>
                <a:gd name="T2" fmla="*/ 2147483647 w 304"/>
                <a:gd name="T3" fmla="*/ 2147483647 h 176"/>
                <a:gd name="T4" fmla="*/ 2147483647 w 304"/>
                <a:gd name="T5" fmla="*/ 2147483647 h 176"/>
                <a:gd name="T6" fmla="*/ 2147483647 w 304"/>
                <a:gd name="T7" fmla="*/ 2147483647 h 176"/>
                <a:gd name="T8" fmla="*/ 2147483647 w 304"/>
                <a:gd name="T9" fmla="*/ 2147483647 h 176"/>
                <a:gd name="T10" fmla="*/ 2147483647 w 304"/>
                <a:gd name="T11" fmla="*/ 2147483647 h 176"/>
                <a:gd name="T12" fmla="*/ 2147483647 w 304"/>
                <a:gd name="T13" fmla="*/ 2147483647 h 176"/>
                <a:gd name="T14" fmla="*/ 2147483647 w 304"/>
                <a:gd name="T15" fmla="*/ 2147483647 h 176"/>
                <a:gd name="T16" fmla="*/ 2147483647 w 30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176"/>
                <a:gd name="T29" fmla="*/ 304 w 30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176">
                  <a:moveTo>
                    <a:pt x="46" y="18"/>
                  </a:moveTo>
                  <a:cubicBezTo>
                    <a:pt x="46" y="18"/>
                    <a:pt x="0" y="77"/>
                    <a:pt x="91" y="130"/>
                  </a:cubicBezTo>
                  <a:cubicBezTo>
                    <a:pt x="91" y="130"/>
                    <a:pt x="181" y="176"/>
                    <a:pt x="248" y="141"/>
                  </a:cubicBezTo>
                  <a:cubicBezTo>
                    <a:pt x="248" y="141"/>
                    <a:pt x="304" y="118"/>
                    <a:pt x="304" y="118"/>
                  </a:cubicBezTo>
                  <a:cubicBezTo>
                    <a:pt x="304" y="118"/>
                    <a:pt x="304" y="112"/>
                    <a:pt x="299" y="112"/>
                  </a:cubicBezTo>
                  <a:cubicBezTo>
                    <a:pt x="293" y="112"/>
                    <a:pt x="226" y="147"/>
                    <a:pt x="192" y="147"/>
                  </a:cubicBezTo>
                  <a:cubicBezTo>
                    <a:pt x="192" y="147"/>
                    <a:pt x="119" y="141"/>
                    <a:pt x="91" y="118"/>
                  </a:cubicBezTo>
                  <a:cubicBezTo>
                    <a:pt x="91" y="118"/>
                    <a:pt x="17" y="88"/>
                    <a:pt x="51" y="24"/>
                  </a:cubicBezTo>
                  <a:cubicBezTo>
                    <a:pt x="51" y="24"/>
                    <a:pt x="57" y="0"/>
                    <a:pt x="46"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8" name="Freeform 361"/>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7" y="32"/>
                  </a:cubicBezTo>
                  <a:cubicBezTo>
                    <a:pt x="7" y="32"/>
                    <a:pt x="7" y="32"/>
                    <a:pt x="7" y="32"/>
                  </a:cubicBezTo>
                  <a:cubicBezTo>
                    <a:pt x="7" y="32"/>
                    <a:pt x="4" y="32"/>
                    <a:pt x="4" y="32"/>
                  </a:cubicBezTo>
                  <a:cubicBezTo>
                    <a:pt x="4" y="26"/>
                    <a:pt x="4" y="26"/>
                    <a:pt x="4" y="26"/>
                  </a:cubicBezTo>
                  <a:cubicBezTo>
                    <a:pt x="4" y="26"/>
                    <a:pt x="4" y="20"/>
                    <a:pt x="4" y="20"/>
                  </a:cubicBezTo>
                  <a:cubicBezTo>
                    <a:pt x="4" y="20"/>
                    <a:pt x="4" y="20"/>
                    <a:pt x="4" y="20"/>
                  </a:cubicBezTo>
                  <a:cubicBezTo>
                    <a:pt x="0" y="7"/>
                    <a:pt x="0" y="7"/>
                    <a:pt x="7" y="0"/>
                  </a:cubicBezTo>
                  <a:cubicBezTo>
                    <a:pt x="10" y="0"/>
                    <a:pt x="10" y="0"/>
                    <a:pt x="10" y="7"/>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9" name="Freeform 362"/>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24"/>
                    <a:pt x="11" y="24"/>
                    <a:pt x="6" y="24"/>
                  </a:cubicBezTo>
                  <a:cubicBezTo>
                    <a:pt x="6" y="32"/>
                    <a:pt x="6" y="32"/>
                    <a:pt x="6" y="32"/>
                  </a:cubicBezTo>
                  <a:cubicBezTo>
                    <a:pt x="6" y="32"/>
                    <a:pt x="6" y="32"/>
                    <a:pt x="0" y="24"/>
                  </a:cubicBezTo>
                  <a:cubicBezTo>
                    <a:pt x="0" y="24"/>
                    <a:pt x="0" y="24"/>
                    <a:pt x="0" y="24"/>
                  </a:cubicBezTo>
                  <a:cubicBezTo>
                    <a:pt x="0" y="24"/>
                    <a:pt x="0" y="16"/>
                    <a:pt x="0" y="16"/>
                  </a:cubicBezTo>
                  <a:cubicBezTo>
                    <a:pt x="0" y="16"/>
                    <a:pt x="0" y="16"/>
                    <a:pt x="0" y="16"/>
                  </a:cubicBezTo>
                  <a:cubicBezTo>
                    <a:pt x="0" y="8"/>
                    <a:pt x="0" y="0"/>
                    <a:pt x="6" y="0"/>
                  </a:cubicBezTo>
                  <a:cubicBezTo>
                    <a:pt x="6" y="0"/>
                    <a:pt x="11" y="0"/>
                    <a:pt x="11" y="0"/>
                  </a:cubicBezTo>
                  <a:cubicBezTo>
                    <a:pt x="16" y="0"/>
                    <a:pt x="16" y="0"/>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0" name="Freeform 363"/>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1"/>
                    <a:pt x="11" y="16"/>
                  </a:cubicBezTo>
                  <a:cubicBezTo>
                    <a:pt x="6" y="16"/>
                    <a:pt x="6" y="16"/>
                    <a:pt x="6" y="16"/>
                  </a:cubicBezTo>
                  <a:cubicBezTo>
                    <a:pt x="6" y="16"/>
                    <a:pt x="6" y="16"/>
                    <a:pt x="6" y="16"/>
                  </a:cubicBezTo>
                  <a:cubicBezTo>
                    <a:pt x="6" y="16"/>
                    <a:pt x="0" y="16"/>
                    <a:pt x="0" y="16"/>
                  </a:cubicBezTo>
                  <a:cubicBezTo>
                    <a:pt x="0" y="11"/>
                    <a:pt x="6" y="11"/>
                    <a:pt x="6" y="11"/>
                  </a:cubicBezTo>
                  <a:cubicBezTo>
                    <a:pt x="6" y="11"/>
                    <a:pt x="6" y="11"/>
                    <a:pt x="6"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1" name="Freeform 364"/>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11" y="16"/>
                    <a:pt x="6" y="16"/>
                    <a:pt x="6" y="16"/>
                  </a:cubicBezTo>
                  <a:cubicBezTo>
                    <a:pt x="6" y="16"/>
                    <a:pt x="6" y="16"/>
                    <a:pt x="6" y="16"/>
                  </a:cubicBezTo>
                  <a:cubicBezTo>
                    <a:pt x="6" y="16"/>
                    <a:pt x="6" y="16"/>
                    <a:pt x="6" y="11"/>
                  </a:cubicBezTo>
                  <a:cubicBezTo>
                    <a:pt x="6" y="11"/>
                    <a:pt x="6" y="11"/>
                    <a:pt x="6" y="11"/>
                  </a:cubicBezTo>
                  <a:cubicBezTo>
                    <a:pt x="6" y="11"/>
                    <a:pt x="6" y="11"/>
                    <a:pt x="6" y="11"/>
                  </a:cubicBezTo>
                  <a:cubicBezTo>
                    <a:pt x="6"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2" name="Freeform 365"/>
            <p:cNvSpPr>
              <a:spLocks/>
            </p:cNvSpPr>
            <p:nvPr/>
          </p:nvSpPr>
          <p:spPr bwMode="auto">
            <a:xfrm>
              <a:off x="60785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3" name="Freeform 366"/>
            <p:cNvSpPr>
              <a:spLocks noEditPoints="1"/>
            </p:cNvSpPr>
            <p:nvPr/>
          </p:nvSpPr>
          <p:spPr bwMode="auto">
            <a:xfrm>
              <a:off x="60785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4" name="Freeform 367"/>
            <p:cNvSpPr>
              <a:spLocks/>
            </p:cNvSpPr>
            <p:nvPr/>
          </p:nvSpPr>
          <p:spPr bwMode="auto">
            <a:xfrm>
              <a:off x="6069013" y="5507038"/>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6"/>
                  </a:cubicBezTo>
                  <a:cubicBezTo>
                    <a:pt x="6" y="26"/>
                    <a:pt x="6" y="26"/>
                    <a:pt x="11" y="32"/>
                  </a:cubicBezTo>
                  <a:cubicBezTo>
                    <a:pt x="11" y="32"/>
                    <a:pt x="16" y="32"/>
                    <a:pt x="16" y="32"/>
                  </a:cubicBezTo>
                  <a:cubicBezTo>
                    <a:pt x="27" y="26"/>
                    <a:pt x="27"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5" name="Freeform 368"/>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0" y="12"/>
                    <a:pt x="10" y="12"/>
                    <a:pt x="7" y="16"/>
                  </a:cubicBezTo>
                  <a:cubicBezTo>
                    <a:pt x="7" y="16"/>
                    <a:pt x="7" y="16"/>
                    <a:pt x="7" y="16"/>
                  </a:cubicBezTo>
                  <a:cubicBezTo>
                    <a:pt x="7" y="16"/>
                    <a:pt x="4" y="16"/>
                    <a:pt x="4" y="16"/>
                  </a:cubicBezTo>
                  <a:cubicBezTo>
                    <a:pt x="4" y="12"/>
                    <a:pt x="4" y="12"/>
                    <a:pt x="4" y="12"/>
                  </a:cubicBezTo>
                  <a:cubicBezTo>
                    <a:pt x="4" y="12"/>
                    <a:pt x="4" y="12"/>
                    <a:pt x="4" y="12"/>
                  </a:cubicBezTo>
                  <a:cubicBezTo>
                    <a:pt x="4" y="8"/>
                    <a:pt x="4" y="8"/>
                    <a:pt x="4" y="8"/>
                  </a:cubicBezTo>
                  <a:cubicBezTo>
                    <a:pt x="0" y="4"/>
                    <a:pt x="0" y="0"/>
                    <a:pt x="7" y="0"/>
                  </a:cubicBezTo>
                  <a:cubicBezTo>
                    <a:pt x="10" y="0"/>
                    <a:pt x="10" y="0"/>
                    <a:pt x="10" y="0"/>
                  </a:cubicBezTo>
                  <a:cubicBezTo>
                    <a:pt x="13" y="0"/>
                    <a:pt x="16" y="0"/>
                    <a:pt x="13" y="8"/>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6" name="Freeform 369"/>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1" y="12"/>
                    <a:pt x="11" y="12"/>
                    <a:pt x="6" y="16"/>
                  </a:cubicBezTo>
                  <a:cubicBezTo>
                    <a:pt x="6" y="16"/>
                    <a:pt x="6" y="16"/>
                    <a:pt x="6" y="16"/>
                  </a:cubicBezTo>
                  <a:cubicBezTo>
                    <a:pt x="6" y="16"/>
                    <a:pt x="6" y="16"/>
                    <a:pt x="0" y="12"/>
                  </a:cubicBezTo>
                  <a:cubicBezTo>
                    <a:pt x="0" y="12"/>
                    <a:pt x="0" y="12"/>
                    <a:pt x="0" y="12"/>
                  </a:cubicBezTo>
                  <a:cubicBezTo>
                    <a:pt x="0" y="12"/>
                    <a:pt x="0" y="12"/>
                    <a:pt x="0" y="8"/>
                  </a:cubicBezTo>
                  <a:cubicBezTo>
                    <a:pt x="0" y="8"/>
                    <a:pt x="0" y="8"/>
                    <a:pt x="0" y="8"/>
                  </a:cubicBezTo>
                  <a:cubicBezTo>
                    <a:pt x="0" y="4"/>
                    <a:pt x="0" y="0"/>
                    <a:pt x="6" y="0"/>
                  </a:cubicBezTo>
                  <a:cubicBezTo>
                    <a:pt x="6" y="0"/>
                    <a:pt x="11" y="0"/>
                    <a:pt x="11" y="0"/>
                  </a:cubicBezTo>
                  <a:cubicBezTo>
                    <a:pt x="16" y="0"/>
                    <a:pt x="16" y="4"/>
                    <a:pt x="16"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7" name="Freeform 370"/>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6" y="16"/>
                  </a:cubicBezTo>
                  <a:cubicBezTo>
                    <a:pt x="6" y="16"/>
                    <a:pt x="6" y="16"/>
                    <a:pt x="6" y="16"/>
                  </a:cubicBezTo>
                  <a:cubicBezTo>
                    <a:pt x="6" y="16"/>
                    <a:pt x="6" y="16"/>
                    <a:pt x="6" y="16"/>
                  </a:cubicBezTo>
                  <a:cubicBezTo>
                    <a:pt x="0" y="16"/>
                    <a:pt x="0" y="16"/>
                    <a:pt x="0" y="16"/>
                  </a:cubicBezTo>
                  <a:cubicBezTo>
                    <a:pt x="0" y="16"/>
                    <a:pt x="0" y="11"/>
                    <a:pt x="6" y="11"/>
                  </a:cubicBezTo>
                  <a:cubicBezTo>
                    <a:pt x="0" y="11"/>
                    <a:pt x="0" y="11"/>
                    <a:pt x="0"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8" name="Freeform 371"/>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6" y="16"/>
                    <a:pt x="6" y="16"/>
                    <a:pt x="6" y="16"/>
                  </a:cubicBezTo>
                  <a:cubicBezTo>
                    <a:pt x="6" y="16"/>
                    <a:pt x="6" y="16"/>
                    <a:pt x="6" y="16"/>
                  </a:cubicBezTo>
                  <a:cubicBezTo>
                    <a:pt x="6" y="16"/>
                    <a:pt x="6" y="16"/>
                    <a:pt x="6" y="16"/>
                  </a:cubicBezTo>
                  <a:cubicBezTo>
                    <a:pt x="6" y="11"/>
                    <a:pt x="6" y="11"/>
                    <a:pt x="6" y="11"/>
                  </a:cubicBezTo>
                  <a:cubicBezTo>
                    <a:pt x="6" y="11"/>
                    <a:pt x="6" y="11"/>
                    <a:pt x="6" y="11"/>
                  </a:cubicBezTo>
                  <a:cubicBezTo>
                    <a:pt x="0"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9" name="Freeform 372"/>
            <p:cNvSpPr>
              <a:spLocks noEditPoints="1"/>
            </p:cNvSpPr>
            <p:nvPr/>
          </p:nvSpPr>
          <p:spPr bwMode="auto">
            <a:xfrm>
              <a:off x="6067425" y="5518151"/>
              <a:ext cx="33338" cy="9525"/>
            </a:xfrm>
            <a:custGeom>
              <a:avLst/>
              <a:gdLst>
                <a:gd name="T0" fmla="*/ 2147483647 w 53"/>
                <a:gd name="T1" fmla="*/ 0 h 16"/>
                <a:gd name="T2" fmla="*/ 2147483647 w 53"/>
                <a:gd name="T3" fmla="*/ 0 h 16"/>
                <a:gd name="T4" fmla="*/ 2147483647 w 53"/>
                <a:gd name="T5" fmla="*/ 2147483647 h 16"/>
                <a:gd name="T6" fmla="*/ 2147483647 w 53"/>
                <a:gd name="T7" fmla="*/ 2147483647 h 16"/>
                <a:gd name="T8" fmla="*/ 2147483647 w 53"/>
                <a:gd name="T9" fmla="*/ 2147483647 h 16"/>
                <a:gd name="T10" fmla="*/ 2147483647 w 53"/>
                <a:gd name="T11" fmla="*/ 2147483647 h 16"/>
                <a:gd name="T12" fmla="*/ 2147483647 w 53"/>
                <a:gd name="T13" fmla="*/ 0 h 16"/>
                <a:gd name="T14" fmla="*/ 2147483647 w 53"/>
                <a:gd name="T15" fmla="*/ 0 h 16"/>
                <a:gd name="T16" fmla="*/ 2147483647 w 53"/>
                <a:gd name="T17" fmla="*/ 0 h 16"/>
                <a:gd name="T18" fmla="*/ 2147483647 w 53"/>
                <a:gd name="T19" fmla="*/ 0 h 16"/>
                <a:gd name="T20" fmla="*/ 2147483647 w 53"/>
                <a:gd name="T21" fmla="*/ 0 h 16"/>
                <a:gd name="T22" fmla="*/ 2147483647 w 53"/>
                <a:gd name="T23" fmla="*/ 0 h 16"/>
                <a:gd name="T24" fmla="*/ 2147483647 w 53"/>
                <a:gd name="T25" fmla="*/ 0 h 16"/>
                <a:gd name="T26" fmla="*/ 2147483647 w 53"/>
                <a:gd name="T27" fmla="*/ 2147483647 h 16"/>
                <a:gd name="T28" fmla="*/ 2147483647 w 53"/>
                <a:gd name="T29" fmla="*/ 2147483647 h 16"/>
                <a:gd name="T30" fmla="*/ 2147483647 w 53"/>
                <a:gd name="T31" fmla="*/ 2147483647 h 16"/>
                <a:gd name="T32" fmla="*/ 2147483647 w 53"/>
                <a:gd name="T33" fmla="*/ 2147483647 h 16"/>
                <a:gd name="T34" fmla="*/ 2147483647 w 53"/>
                <a:gd name="T35" fmla="*/ 2147483647 h 16"/>
                <a:gd name="T36" fmla="*/ 2147483647 w 53"/>
                <a:gd name="T37" fmla="*/ 2147483647 h 16"/>
                <a:gd name="T38" fmla="*/ 2147483647 w 53"/>
                <a:gd name="T39" fmla="*/ 0 h 16"/>
                <a:gd name="T40" fmla="*/ 2147483647 w 53"/>
                <a:gd name="T41" fmla="*/ 0 h 16"/>
                <a:gd name="T42" fmla="*/ 2147483647 w 53"/>
                <a:gd name="T43" fmla="*/ 0 h 16"/>
                <a:gd name="T44" fmla="*/ 2147483647 w 53"/>
                <a:gd name="T45" fmla="*/ 0 h 16"/>
                <a:gd name="T46" fmla="*/ 2147483647 w 53"/>
                <a:gd name="T47" fmla="*/ 2147483647 h 16"/>
                <a:gd name="T48" fmla="*/ 2147483647 w 53"/>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6"/>
                <a:gd name="T77" fmla="*/ 53 w 53"/>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6">
                  <a:moveTo>
                    <a:pt x="42" y="0"/>
                  </a:moveTo>
                  <a:lnTo>
                    <a:pt x="53" y="0"/>
                  </a:lnTo>
                  <a:lnTo>
                    <a:pt x="53" y="16"/>
                  </a:lnTo>
                  <a:lnTo>
                    <a:pt x="28" y="16"/>
                  </a:lnTo>
                  <a:lnTo>
                    <a:pt x="20" y="16"/>
                  </a:lnTo>
                  <a:lnTo>
                    <a:pt x="10" y="16"/>
                  </a:lnTo>
                  <a:cubicBezTo>
                    <a:pt x="0" y="16"/>
                    <a:pt x="0" y="0"/>
                    <a:pt x="10" y="0"/>
                  </a:cubicBezTo>
                  <a:lnTo>
                    <a:pt x="14" y="0"/>
                  </a:lnTo>
                  <a:lnTo>
                    <a:pt x="22" y="0"/>
                  </a:lnTo>
                  <a:lnTo>
                    <a:pt x="30" y="0"/>
                  </a:lnTo>
                  <a:lnTo>
                    <a:pt x="34" y="0"/>
                  </a:lnTo>
                  <a:lnTo>
                    <a:pt x="38" y="0"/>
                  </a:lnTo>
                  <a:lnTo>
                    <a:pt x="42" y="0"/>
                  </a:lnTo>
                  <a:close/>
                  <a:moveTo>
                    <a:pt x="38" y="16"/>
                  </a:moveTo>
                  <a:lnTo>
                    <a:pt x="34" y="16"/>
                  </a:lnTo>
                  <a:lnTo>
                    <a:pt x="30" y="16"/>
                  </a:lnTo>
                  <a:lnTo>
                    <a:pt x="22" y="16"/>
                  </a:lnTo>
                  <a:lnTo>
                    <a:pt x="14" y="16"/>
                  </a:lnTo>
                  <a:lnTo>
                    <a:pt x="10" y="16"/>
                  </a:lnTo>
                  <a:lnTo>
                    <a:pt x="10" y="0"/>
                  </a:lnTo>
                  <a:lnTo>
                    <a:pt x="20" y="0"/>
                  </a:lnTo>
                  <a:lnTo>
                    <a:pt x="28" y="0"/>
                  </a:lnTo>
                  <a:lnTo>
                    <a:pt x="42" y="0"/>
                  </a:lnTo>
                  <a:lnTo>
                    <a:pt x="42" y="16"/>
                  </a:lnTo>
                  <a:lnTo>
                    <a:pt x="3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0" name="Freeform 373"/>
            <p:cNvSpPr>
              <a:spLocks/>
            </p:cNvSpPr>
            <p:nvPr/>
          </p:nvSpPr>
          <p:spPr bwMode="auto">
            <a:xfrm>
              <a:off x="6108700" y="548640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6"/>
                  </a:moveTo>
                  <a:cubicBezTo>
                    <a:pt x="20" y="32"/>
                    <a:pt x="20" y="32"/>
                    <a:pt x="7" y="32"/>
                  </a:cubicBezTo>
                  <a:cubicBezTo>
                    <a:pt x="7" y="32"/>
                    <a:pt x="7" y="32"/>
                    <a:pt x="7" y="32"/>
                  </a:cubicBezTo>
                  <a:cubicBezTo>
                    <a:pt x="7" y="32"/>
                    <a:pt x="7" y="26"/>
                    <a:pt x="7" y="26"/>
                  </a:cubicBezTo>
                  <a:cubicBezTo>
                    <a:pt x="0" y="26"/>
                    <a:pt x="0" y="26"/>
                    <a:pt x="7" y="20"/>
                  </a:cubicBezTo>
                  <a:cubicBezTo>
                    <a:pt x="7" y="20"/>
                    <a:pt x="7" y="20"/>
                    <a:pt x="7" y="20"/>
                  </a:cubicBezTo>
                  <a:cubicBezTo>
                    <a:pt x="7" y="20"/>
                    <a:pt x="7" y="20"/>
                    <a:pt x="7" y="13"/>
                  </a:cubicBezTo>
                  <a:cubicBezTo>
                    <a:pt x="7" y="7"/>
                    <a:pt x="13" y="0"/>
                    <a:pt x="26" y="7"/>
                  </a:cubicBezTo>
                  <a:cubicBezTo>
                    <a:pt x="26" y="7"/>
                    <a:pt x="26" y="13"/>
                    <a:pt x="32" y="13"/>
                  </a:cubicBezTo>
                  <a:cubicBezTo>
                    <a:pt x="32" y="13"/>
                    <a:pt x="32" y="20"/>
                    <a:pt x="26"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1" name="Freeform 374"/>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6"/>
                    <a:pt x="4" y="16"/>
                  </a:cubicBezTo>
                  <a:cubicBezTo>
                    <a:pt x="4" y="16"/>
                    <a:pt x="0" y="16"/>
                    <a:pt x="0" y="16"/>
                  </a:cubicBezTo>
                  <a:cubicBezTo>
                    <a:pt x="0" y="12"/>
                    <a:pt x="0" y="12"/>
                    <a:pt x="0" y="12"/>
                  </a:cubicBezTo>
                  <a:cubicBezTo>
                    <a:pt x="0" y="12"/>
                    <a:pt x="0" y="12"/>
                    <a:pt x="0" y="8"/>
                  </a:cubicBezTo>
                  <a:cubicBezTo>
                    <a:pt x="0" y="8"/>
                    <a:pt x="0" y="8"/>
                    <a:pt x="0" y="8"/>
                  </a:cubicBezTo>
                  <a:cubicBezTo>
                    <a:pt x="0" y="8"/>
                    <a:pt x="0" y="8"/>
                    <a:pt x="4" y="8"/>
                  </a:cubicBezTo>
                  <a:cubicBezTo>
                    <a:pt x="4" y="0"/>
                    <a:pt x="4" y="0"/>
                    <a:pt x="8" y="0"/>
                  </a:cubicBezTo>
                  <a:cubicBezTo>
                    <a:pt x="12" y="0"/>
                    <a:pt x="12" y="4"/>
                    <a:pt x="12" y="4"/>
                  </a:cubicBezTo>
                  <a:cubicBezTo>
                    <a:pt x="16" y="4"/>
                    <a:pt x="16" y="8"/>
                    <a:pt x="12"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2" name="Freeform 375"/>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0" y="16"/>
                    <a:pt x="0" y="16"/>
                    <a:pt x="0" y="16"/>
                  </a:cubicBezTo>
                  <a:cubicBezTo>
                    <a:pt x="0" y="16"/>
                    <a:pt x="0" y="16"/>
                    <a:pt x="0" y="11"/>
                  </a:cubicBezTo>
                  <a:cubicBezTo>
                    <a:pt x="0" y="11"/>
                    <a:pt x="0" y="11"/>
                    <a:pt x="4" y="11"/>
                  </a:cubicBezTo>
                  <a:cubicBezTo>
                    <a:pt x="4" y="11"/>
                    <a:pt x="4" y="11"/>
                    <a:pt x="4" y="11"/>
                  </a:cubicBezTo>
                  <a:cubicBezTo>
                    <a:pt x="4" y="6"/>
                    <a:pt x="4" y="0"/>
                    <a:pt x="8" y="6"/>
                  </a:cubicBezTo>
                  <a:cubicBezTo>
                    <a:pt x="8" y="6"/>
                    <a:pt x="12" y="6"/>
                    <a:pt x="12" y="6"/>
                  </a:cubicBezTo>
                  <a:cubicBezTo>
                    <a:pt x="16" y="11"/>
                    <a:pt x="16" y="11"/>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3" name="Freeform 376"/>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6"/>
                  </a:moveTo>
                  <a:cubicBezTo>
                    <a:pt x="11" y="16"/>
                    <a:pt x="11" y="16"/>
                    <a:pt x="6" y="16"/>
                  </a:cubicBezTo>
                  <a:cubicBezTo>
                    <a:pt x="6" y="16"/>
                    <a:pt x="6" y="16"/>
                    <a:pt x="6" y="16"/>
                  </a:cubicBezTo>
                  <a:cubicBezTo>
                    <a:pt x="6" y="16"/>
                    <a:pt x="6" y="16"/>
                    <a:pt x="6" y="16"/>
                  </a:cubicBezTo>
                  <a:cubicBezTo>
                    <a:pt x="0" y="16"/>
                    <a:pt x="0" y="16"/>
                    <a:pt x="6" y="16"/>
                  </a:cubicBezTo>
                  <a:cubicBezTo>
                    <a:pt x="6" y="8"/>
                    <a:pt x="6" y="8"/>
                    <a:pt x="6" y="8"/>
                  </a:cubicBezTo>
                  <a:cubicBezTo>
                    <a:pt x="6" y="8"/>
                    <a:pt x="6" y="8"/>
                    <a:pt x="6" y="8"/>
                  </a:cubicBezTo>
                  <a:cubicBezTo>
                    <a:pt x="6" y="0"/>
                    <a:pt x="6" y="0"/>
                    <a:pt x="11" y="0"/>
                  </a:cubicBezTo>
                  <a:cubicBezTo>
                    <a:pt x="11" y="0"/>
                    <a:pt x="11" y="0"/>
                    <a:pt x="16" y="0"/>
                  </a:cubicBezTo>
                  <a:cubicBezTo>
                    <a:pt x="16" y="8"/>
                    <a:pt x="16" y="8"/>
                    <a:pt x="16"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4" name="Freeform 377"/>
            <p:cNvSpPr>
              <a:spLocks/>
            </p:cNvSpPr>
            <p:nvPr/>
          </p:nvSpPr>
          <p:spPr bwMode="auto">
            <a:xfrm>
              <a:off x="6108700" y="5486401"/>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6"/>
                    <a:pt x="0" y="6"/>
                  </a:cubicBezTo>
                  <a:cubicBezTo>
                    <a:pt x="0" y="6"/>
                    <a:pt x="16"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5" name="Freeform 378"/>
            <p:cNvSpPr>
              <a:spLocks noEditPoints="1"/>
            </p:cNvSpPr>
            <p:nvPr/>
          </p:nvSpPr>
          <p:spPr bwMode="auto">
            <a:xfrm>
              <a:off x="6108700" y="5489576"/>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2147483647 w 33"/>
                <a:gd name="T61" fmla="*/ 2147483647 h 27"/>
                <a:gd name="T62" fmla="*/ 2147483647 w 33"/>
                <a:gd name="T63" fmla="*/ 214748364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27"/>
                <a:gd name="T98" fmla="*/ 33 w 33"/>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27">
                  <a:moveTo>
                    <a:pt x="24" y="11"/>
                  </a:moveTo>
                  <a:lnTo>
                    <a:pt x="17" y="23"/>
                  </a:lnTo>
                  <a:lnTo>
                    <a:pt x="13" y="15"/>
                  </a:lnTo>
                  <a:lnTo>
                    <a:pt x="16" y="18"/>
                  </a:lnTo>
                  <a:lnTo>
                    <a:pt x="12" y="15"/>
                  </a:lnTo>
                  <a:lnTo>
                    <a:pt x="17" y="16"/>
                  </a:lnTo>
                  <a:lnTo>
                    <a:pt x="9" y="17"/>
                  </a:lnTo>
                  <a:lnTo>
                    <a:pt x="13" y="3"/>
                  </a:lnTo>
                  <a:lnTo>
                    <a:pt x="20" y="8"/>
                  </a:lnTo>
                  <a:lnTo>
                    <a:pt x="24" y="11"/>
                  </a:lnTo>
                  <a:cubicBezTo>
                    <a:pt x="26" y="13"/>
                    <a:pt x="27" y="15"/>
                    <a:pt x="27" y="17"/>
                  </a:cubicBezTo>
                  <a:lnTo>
                    <a:pt x="27" y="19"/>
                  </a:lnTo>
                  <a:lnTo>
                    <a:pt x="19" y="11"/>
                  </a:lnTo>
                  <a:lnTo>
                    <a:pt x="22" y="11"/>
                  </a:lnTo>
                  <a:lnTo>
                    <a:pt x="24" y="11"/>
                  </a:lnTo>
                  <a:close/>
                  <a:moveTo>
                    <a:pt x="22" y="27"/>
                  </a:moveTo>
                  <a:lnTo>
                    <a:pt x="19" y="27"/>
                  </a:lnTo>
                  <a:cubicBezTo>
                    <a:pt x="15" y="27"/>
                    <a:pt x="11" y="24"/>
                    <a:pt x="11" y="19"/>
                  </a:cubicBezTo>
                  <a:lnTo>
                    <a:pt x="11" y="17"/>
                  </a:lnTo>
                  <a:lnTo>
                    <a:pt x="15" y="24"/>
                  </a:lnTo>
                  <a:lnTo>
                    <a:pt x="11" y="21"/>
                  </a:lnTo>
                  <a:lnTo>
                    <a:pt x="4" y="16"/>
                  </a:lnTo>
                  <a:cubicBezTo>
                    <a:pt x="1" y="14"/>
                    <a:pt x="0" y="11"/>
                    <a:pt x="1" y="7"/>
                  </a:cubicBezTo>
                  <a:cubicBezTo>
                    <a:pt x="2" y="4"/>
                    <a:pt x="4" y="2"/>
                    <a:pt x="7" y="2"/>
                  </a:cubicBezTo>
                  <a:lnTo>
                    <a:pt x="15" y="1"/>
                  </a:lnTo>
                  <a:cubicBezTo>
                    <a:pt x="18" y="0"/>
                    <a:pt x="20" y="1"/>
                    <a:pt x="21" y="2"/>
                  </a:cubicBezTo>
                  <a:lnTo>
                    <a:pt x="25" y="5"/>
                  </a:lnTo>
                  <a:cubicBezTo>
                    <a:pt x="26" y="6"/>
                    <a:pt x="27" y="7"/>
                    <a:pt x="28" y="8"/>
                  </a:cubicBezTo>
                  <a:lnTo>
                    <a:pt x="32" y="16"/>
                  </a:lnTo>
                  <a:cubicBezTo>
                    <a:pt x="33" y="18"/>
                    <a:pt x="33" y="21"/>
                    <a:pt x="31" y="24"/>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6" name="Freeform 379"/>
            <p:cNvSpPr>
              <a:spLocks/>
            </p:cNvSpPr>
            <p:nvPr/>
          </p:nvSpPr>
          <p:spPr bwMode="auto">
            <a:xfrm>
              <a:off x="61388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1"/>
                    <a:pt x="11" y="22"/>
                  </a:cubicBezTo>
                  <a:cubicBezTo>
                    <a:pt x="6" y="22"/>
                    <a:pt x="6" y="27"/>
                    <a:pt x="6" y="27"/>
                  </a:cubicBezTo>
                  <a:cubicBezTo>
                    <a:pt x="11" y="32"/>
                    <a:pt x="11" y="32"/>
                    <a:pt x="16" y="32"/>
                  </a:cubicBezTo>
                  <a:cubicBezTo>
                    <a:pt x="22" y="22"/>
                    <a:pt x="22" y="27"/>
                    <a:pt x="27" y="16"/>
                  </a:cubicBezTo>
                  <a:cubicBezTo>
                    <a:pt x="32" y="6"/>
                    <a:pt x="22"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7" name="Freeform 380"/>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2" y="24"/>
                    <a:pt x="12" y="24"/>
                    <a:pt x="8" y="32"/>
                  </a:cubicBezTo>
                  <a:cubicBezTo>
                    <a:pt x="8" y="32"/>
                    <a:pt x="4" y="32"/>
                    <a:pt x="4" y="32"/>
                  </a:cubicBezTo>
                  <a:cubicBezTo>
                    <a:pt x="4" y="32"/>
                    <a:pt x="4" y="32"/>
                    <a:pt x="4" y="32"/>
                  </a:cubicBezTo>
                  <a:cubicBezTo>
                    <a:pt x="0" y="32"/>
                    <a:pt x="0" y="24"/>
                    <a:pt x="0" y="24"/>
                  </a:cubicBezTo>
                  <a:cubicBezTo>
                    <a:pt x="0" y="24"/>
                    <a:pt x="4" y="24"/>
                    <a:pt x="4" y="24"/>
                  </a:cubicBezTo>
                  <a:cubicBezTo>
                    <a:pt x="4" y="16"/>
                    <a:pt x="4" y="16"/>
                    <a:pt x="0" y="16"/>
                  </a:cubicBezTo>
                  <a:cubicBezTo>
                    <a:pt x="0" y="8"/>
                    <a:pt x="0" y="0"/>
                    <a:pt x="8" y="0"/>
                  </a:cubicBezTo>
                  <a:cubicBezTo>
                    <a:pt x="8" y="0"/>
                    <a:pt x="8" y="0"/>
                    <a:pt x="12" y="0"/>
                  </a:cubicBezTo>
                  <a:cubicBezTo>
                    <a:pt x="16" y="0"/>
                    <a:pt x="16" y="8"/>
                    <a:pt x="16"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8" name="Freeform 381"/>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4" y="32"/>
                    <a:pt x="4" y="24"/>
                    <a:pt x="4" y="24"/>
                  </a:cubicBezTo>
                  <a:cubicBezTo>
                    <a:pt x="4" y="24"/>
                    <a:pt x="4" y="24"/>
                    <a:pt x="4" y="24"/>
                  </a:cubicBezTo>
                  <a:cubicBezTo>
                    <a:pt x="4" y="16"/>
                    <a:pt x="4" y="16"/>
                    <a:pt x="4" y="16"/>
                  </a:cubicBezTo>
                  <a:cubicBezTo>
                    <a:pt x="0" y="8"/>
                    <a:pt x="0" y="0"/>
                    <a:pt x="8" y="0"/>
                  </a:cubicBezTo>
                  <a:cubicBezTo>
                    <a:pt x="8" y="0"/>
                    <a:pt x="8" y="0"/>
                    <a:pt x="12" y="0"/>
                  </a:cubicBezTo>
                  <a:cubicBezTo>
                    <a:pt x="12" y="0"/>
                    <a:pt x="16" y="8"/>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9" name="Freeform 382"/>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32"/>
                    <a:pt x="8" y="32"/>
                    <a:pt x="8" y="32"/>
                  </a:cubicBezTo>
                  <a:cubicBezTo>
                    <a:pt x="4" y="32"/>
                    <a:pt x="4" y="32"/>
                    <a:pt x="4" y="32"/>
                  </a:cubicBezTo>
                  <a:cubicBezTo>
                    <a:pt x="4" y="24"/>
                    <a:pt x="4" y="24"/>
                    <a:pt x="4" y="24"/>
                  </a:cubicBezTo>
                  <a:cubicBezTo>
                    <a:pt x="4" y="24"/>
                    <a:pt x="4" y="24"/>
                    <a:pt x="4" y="24"/>
                  </a:cubicBezTo>
                  <a:cubicBezTo>
                    <a:pt x="4" y="16"/>
                    <a:pt x="4" y="16"/>
                    <a:pt x="4" y="16"/>
                  </a:cubicBezTo>
                  <a:cubicBezTo>
                    <a:pt x="4" y="8"/>
                    <a:pt x="0" y="8"/>
                    <a:pt x="8" y="0"/>
                  </a:cubicBezTo>
                  <a:cubicBezTo>
                    <a:pt x="8" y="0"/>
                    <a:pt x="8" y="0"/>
                    <a:pt x="8" y="0"/>
                  </a:cubicBezTo>
                  <a:cubicBezTo>
                    <a:pt x="12" y="8"/>
                    <a:pt x="16" y="8"/>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0" name="Freeform 383"/>
            <p:cNvSpPr>
              <a:spLocks/>
            </p:cNvSpPr>
            <p:nvPr/>
          </p:nvSpPr>
          <p:spPr bwMode="auto">
            <a:xfrm>
              <a:off x="6127750" y="5568951"/>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16" y="0"/>
                    <a:pt x="16" y="8"/>
                    <a:pt x="0" y="8"/>
                  </a:cubicBezTo>
                  <a:cubicBezTo>
                    <a:pt x="0" y="8"/>
                    <a:pt x="24" y="16"/>
                    <a:pt x="32" y="16"/>
                  </a:cubicBezTo>
                  <a:cubicBezTo>
                    <a:pt x="32" y="16"/>
                    <a:pt x="32" y="16"/>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1" name="Freeform 384"/>
            <p:cNvSpPr>
              <a:spLocks noEditPoints="1"/>
            </p:cNvSpPr>
            <p:nvPr/>
          </p:nvSpPr>
          <p:spPr bwMode="auto">
            <a:xfrm>
              <a:off x="6127750" y="5572126"/>
              <a:ext cx="30163" cy="19050"/>
            </a:xfrm>
            <a:custGeom>
              <a:avLst/>
              <a:gdLst>
                <a:gd name="T0" fmla="*/ 2147483647 w 48"/>
                <a:gd name="T1" fmla="*/ 2147483647 h 28"/>
                <a:gd name="T2" fmla="*/ 2147483647 w 48"/>
                <a:gd name="T3" fmla="*/ 2147483647 h 28"/>
                <a:gd name="T4" fmla="*/ 2147483647 w 48"/>
                <a:gd name="T5" fmla="*/ 2147483647 h 28"/>
                <a:gd name="T6" fmla="*/ 2147483647 w 48"/>
                <a:gd name="T7" fmla="*/ 2147483647 h 28"/>
                <a:gd name="T8" fmla="*/ 2147483647 w 48"/>
                <a:gd name="T9" fmla="*/ 2147483647 h 28"/>
                <a:gd name="T10" fmla="*/ 2147483647 w 48"/>
                <a:gd name="T11" fmla="*/ 2147483647 h 28"/>
                <a:gd name="T12" fmla="*/ 2147483647 w 48"/>
                <a:gd name="T13" fmla="*/ 2147483647 h 28"/>
                <a:gd name="T14" fmla="*/ 2147483647 w 48"/>
                <a:gd name="T15" fmla="*/ 2147483647 h 28"/>
                <a:gd name="T16" fmla="*/ 2147483647 w 48"/>
                <a:gd name="T17" fmla="*/ 2147483647 h 28"/>
                <a:gd name="T18" fmla="*/ 2147483647 w 48"/>
                <a:gd name="T19" fmla="*/ 2147483647 h 28"/>
                <a:gd name="T20" fmla="*/ 2147483647 w 48"/>
                <a:gd name="T21" fmla="*/ 2147483647 h 28"/>
                <a:gd name="T22" fmla="*/ 2147483647 w 48"/>
                <a:gd name="T23" fmla="*/ 2147483647 h 28"/>
                <a:gd name="T24" fmla="*/ 2147483647 w 48"/>
                <a:gd name="T25" fmla="*/ 2147483647 h 28"/>
                <a:gd name="T26" fmla="*/ 2147483647 w 48"/>
                <a:gd name="T27" fmla="*/ 2147483647 h 28"/>
                <a:gd name="T28" fmla="*/ 2147483647 w 48"/>
                <a:gd name="T29" fmla="*/ 2147483647 h 28"/>
                <a:gd name="T30" fmla="*/ 2147483647 w 48"/>
                <a:gd name="T31" fmla="*/ 2147483647 h 28"/>
                <a:gd name="T32" fmla="*/ 2147483647 w 48"/>
                <a:gd name="T33" fmla="*/ 2147483647 h 28"/>
                <a:gd name="T34" fmla="*/ 2147483647 w 48"/>
                <a:gd name="T35" fmla="*/ 2147483647 h 28"/>
                <a:gd name="T36" fmla="*/ 2147483647 w 48"/>
                <a:gd name="T37" fmla="*/ 2147483647 h 28"/>
                <a:gd name="T38" fmla="*/ 0 w 48"/>
                <a:gd name="T39" fmla="*/ 2147483647 h 28"/>
                <a:gd name="T40" fmla="*/ 2147483647 w 48"/>
                <a:gd name="T41" fmla="*/ 2147483647 h 28"/>
                <a:gd name="T42" fmla="*/ 2147483647 w 48"/>
                <a:gd name="T43" fmla="*/ 2147483647 h 28"/>
                <a:gd name="T44" fmla="*/ 2147483647 w 48"/>
                <a:gd name="T45" fmla="*/ 2147483647 h 28"/>
                <a:gd name="T46" fmla="*/ 2147483647 w 48"/>
                <a:gd name="T47" fmla="*/ 2147483647 h 28"/>
                <a:gd name="T48" fmla="*/ 2147483647 w 48"/>
                <a:gd name="T49" fmla="*/ 2147483647 h 28"/>
                <a:gd name="T50" fmla="*/ 2147483647 w 48"/>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28"/>
                <a:gd name="T80" fmla="*/ 48 w 4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28">
                  <a:moveTo>
                    <a:pt x="32" y="11"/>
                  </a:moveTo>
                  <a:lnTo>
                    <a:pt x="39" y="19"/>
                  </a:lnTo>
                  <a:lnTo>
                    <a:pt x="23" y="16"/>
                  </a:lnTo>
                  <a:lnTo>
                    <a:pt x="26" y="16"/>
                  </a:lnTo>
                  <a:lnTo>
                    <a:pt x="10" y="19"/>
                  </a:lnTo>
                  <a:lnTo>
                    <a:pt x="10" y="4"/>
                  </a:lnTo>
                  <a:lnTo>
                    <a:pt x="14" y="5"/>
                  </a:lnTo>
                  <a:lnTo>
                    <a:pt x="24" y="8"/>
                  </a:lnTo>
                  <a:lnTo>
                    <a:pt x="42" y="12"/>
                  </a:lnTo>
                  <a:lnTo>
                    <a:pt x="32" y="19"/>
                  </a:lnTo>
                  <a:lnTo>
                    <a:pt x="32" y="18"/>
                  </a:lnTo>
                  <a:lnTo>
                    <a:pt x="32" y="11"/>
                  </a:lnTo>
                  <a:close/>
                  <a:moveTo>
                    <a:pt x="48" y="18"/>
                  </a:moveTo>
                  <a:lnTo>
                    <a:pt x="48" y="19"/>
                  </a:lnTo>
                  <a:cubicBezTo>
                    <a:pt x="48" y="22"/>
                    <a:pt x="47" y="24"/>
                    <a:pt x="46" y="26"/>
                  </a:cubicBezTo>
                  <a:cubicBezTo>
                    <a:pt x="44" y="27"/>
                    <a:pt x="41" y="28"/>
                    <a:pt x="39" y="27"/>
                  </a:cubicBezTo>
                  <a:lnTo>
                    <a:pt x="19" y="23"/>
                  </a:lnTo>
                  <a:lnTo>
                    <a:pt x="11" y="20"/>
                  </a:lnTo>
                  <a:lnTo>
                    <a:pt x="7" y="19"/>
                  </a:lnTo>
                  <a:cubicBezTo>
                    <a:pt x="3" y="18"/>
                    <a:pt x="0" y="15"/>
                    <a:pt x="0" y="11"/>
                  </a:cubicBezTo>
                  <a:cubicBezTo>
                    <a:pt x="1" y="7"/>
                    <a:pt x="3" y="4"/>
                    <a:pt x="7" y="4"/>
                  </a:cubicBezTo>
                  <a:lnTo>
                    <a:pt x="23" y="1"/>
                  </a:lnTo>
                  <a:cubicBezTo>
                    <a:pt x="24" y="0"/>
                    <a:pt x="25" y="0"/>
                    <a:pt x="26" y="1"/>
                  </a:cubicBezTo>
                  <a:lnTo>
                    <a:pt x="42" y="4"/>
                  </a:lnTo>
                  <a:cubicBezTo>
                    <a:pt x="46" y="4"/>
                    <a:pt x="48" y="8"/>
                    <a:pt x="48" y="11"/>
                  </a:cubicBezTo>
                  <a:lnTo>
                    <a:pt x="48"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2" name="Freeform 385"/>
            <p:cNvSpPr>
              <a:spLocks/>
            </p:cNvSpPr>
            <p:nvPr/>
          </p:nvSpPr>
          <p:spPr bwMode="auto">
            <a:xfrm>
              <a:off x="6157913" y="554831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11" y="26"/>
                    <a:pt x="6" y="26"/>
                    <a:pt x="11" y="32"/>
                  </a:cubicBezTo>
                  <a:cubicBezTo>
                    <a:pt x="11" y="32"/>
                    <a:pt x="16" y="32"/>
                    <a:pt x="16" y="32"/>
                  </a:cubicBezTo>
                  <a:cubicBezTo>
                    <a:pt x="27" y="26"/>
                    <a:pt x="27" y="26"/>
                    <a:pt x="27" y="20"/>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3" name="Freeform 386"/>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13"/>
                  </a:moveTo>
                  <a:cubicBezTo>
                    <a:pt x="13" y="26"/>
                    <a:pt x="13" y="26"/>
                    <a:pt x="7" y="32"/>
                  </a:cubicBezTo>
                  <a:cubicBezTo>
                    <a:pt x="7" y="32"/>
                    <a:pt x="7" y="32"/>
                    <a:pt x="7" y="32"/>
                  </a:cubicBezTo>
                  <a:cubicBezTo>
                    <a:pt x="7" y="32"/>
                    <a:pt x="4" y="32"/>
                    <a:pt x="4" y="26"/>
                  </a:cubicBezTo>
                  <a:cubicBezTo>
                    <a:pt x="4" y="26"/>
                    <a:pt x="4" y="26"/>
                    <a:pt x="4" y="26"/>
                  </a:cubicBezTo>
                  <a:cubicBezTo>
                    <a:pt x="4" y="20"/>
                    <a:pt x="4" y="20"/>
                    <a:pt x="4" y="20"/>
                  </a:cubicBezTo>
                  <a:cubicBezTo>
                    <a:pt x="4" y="20"/>
                    <a:pt x="4" y="20"/>
                    <a:pt x="4" y="13"/>
                  </a:cubicBezTo>
                  <a:cubicBezTo>
                    <a:pt x="0" y="7"/>
                    <a:pt x="0" y="0"/>
                    <a:pt x="7" y="0"/>
                  </a:cubicBezTo>
                  <a:cubicBezTo>
                    <a:pt x="10" y="0"/>
                    <a:pt x="10" y="0"/>
                    <a:pt x="10" y="0"/>
                  </a:cubicBezTo>
                  <a:cubicBezTo>
                    <a:pt x="13" y="7"/>
                    <a:pt x="16" y="7"/>
                    <a:pt x="13"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4" name="Freeform 387"/>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32"/>
                    <a:pt x="11" y="24"/>
                    <a:pt x="6" y="32"/>
                  </a:cubicBezTo>
                  <a:cubicBezTo>
                    <a:pt x="6" y="32"/>
                    <a:pt x="6" y="32"/>
                    <a:pt x="6" y="32"/>
                  </a:cubicBezTo>
                  <a:cubicBezTo>
                    <a:pt x="6" y="32"/>
                    <a:pt x="6" y="32"/>
                    <a:pt x="0" y="32"/>
                  </a:cubicBezTo>
                  <a:cubicBezTo>
                    <a:pt x="0" y="32"/>
                    <a:pt x="0" y="32"/>
                    <a:pt x="0" y="24"/>
                  </a:cubicBezTo>
                  <a:cubicBezTo>
                    <a:pt x="0" y="24"/>
                    <a:pt x="0" y="24"/>
                    <a:pt x="0" y="24"/>
                  </a:cubicBezTo>
                  <a:cubicBezTo>
                    <a:pt x="0" y="24"/>
                    <a:pt x="0" y="24"/>
                    <a:pt x="0" y="16"/>
                  </a:cubicBezTo>
                  <a:cubicBezTo>
                    <a:pt x="0" y="8"/>
                    <a:pt x="0" y="8"/>
                    <a:pt x="6" y="8"/>
                  </a:cubicBezTo>
                  <a:cubicBezTo>
                    <a:pt x="6" y="0"/>
                    <a:pt x="11" y="0"/>
                    <a:pt x="11" y="8"/>
                  </a:cubicBezTo>
                  <a:cubicBezTo>
                    <a:pt x="16" y="8"/>
                    <a:pt x="16" y="8"/>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5" name="Freeform 388"/>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1"/>
                  </a:moveTo>
                  <a:cubicBezTo>
                    <a:pt x="11" y="22"/>
                    <a:pt x="11" y="22"/>
                    <a:pt x="6" y="32"/>
                  </a:cubicBezTo>
                  <a:cubicBezTo>
                    <a:pt x="6" y="32"/>
                    <a:pt x="6" y="32"/>
                    <a:pt x="6" y="32"/>
                  </a:cubicBezTo>
                  <a:cubicBezTo>
                    <a:pt x="6" y="32"/>
                    <a:pt x="6" y="32"/>
                    <a:pt x="6" y="32"/>
                  </a:cubicBezTo>
                  <a:cubicBezTo>
                    <a:pt x="0" y="32"/>
                    <a:pt x="0" y="32"/>
                    <a:pt x="0" y="22"/>
                  </a:cubicBezTo>
                  <a:cubicBezTo>
                    <a:pt x="0" y="22"/>
                    <a:pt x="0" y="22"/>
                    <a:pt x="6" y="22"/>
                  </a:cubicBezTo>
                  <a:cubicBezTo>
                    <a:pt x="0" y="22"/>
                    <a:pt x="0" y="22"/>
                    <a:pt x="0" y="11"/>
                  </a:cubicBezTo>
                  <a:cubicBezTo>
                    <a:pt x="0" y="11"/>
                    <a:pt x="0" y="0"/>
                    <a:pt x="6" y="0"/>
                  </a:cubicBezTo>
                  <a:cubicBezTo>
                    <a:pt x="6" y="0"/>
                    <a:pt x="11" y="0"/>
                    <a:pt x="11" y="0"/>
                  </a:cubicBezTo>
                  <a:cubicBezTo>
                    <a:pt x="16" y="0"/>
                    <a:pt x="16" y="0"/>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6" name="Freeform 389"/>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11"/>
                  </a:moveTo>
                  <a:cubicBezTo>
                    <a:pt x="11" y="22"/>
                    <a:pt x="11" y="22"/>
                    <a:pt x="11" y="22"/>
                  </a:cubicBezTo>
                  <a:cubicBezTo>
                    <a:pt x="6" y="32"/>
                    <a:pt x="6" y="32"/>
                    <a:pt x="6" y="32"/>
                  </a:cubicBezTo>
                  <a:cubicBezTo>
                    <a:pt x="6" y="32"/>
                    <a:pt x="6" y="32"/>
                    <a:pt x="6" y="32"/>
                  </a:cubicBezTo>
                  <a:cubicBezTo>
                    <a:pt x="6" y="22"/>
                    <a:pt x="6" y="22"/>
                    <a:pt x="6" y="22"/>
                  </a:cubicBezTo>
                  <a:cubicBezTo>
                    <a:pt x="6" y="22"/>
                    <a:pt x="6" y="22"/>
                    <a:pt x="6" y="22"/>
                  </a:cubicBezTo>
                  <a:cubicBezTo>
                    <a:pt x="6" y="22"/>
                    <a:pt x="6" y="22"/>
                    <a:pt x="6" y="11"/>
                  </a:cubicBezTo>
                  <a:cubicBezTo>
                    <a:pt x="0" y="11"/>
                    <a:pt x="0" y="0"/>
                    <a:pt x="6" y="0"/>
                  </a:cubicBezTo>
                  <a:cubicBezTo>
                    <a:pt x="6" y="0"/>
                    <a:pt x="6" y="0"/>
                    <a:pt x="11" y="0"/>
                  </a:cubicBezTo>
                  <a:cubicBezTo>
                    <a:pt x="11" y="0"/>
                    <a:pt x="16" y="0"/>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7" name="Freeform 390"/>
            <p:cNvSpPr>
              <a:spLocks/>
            </p:cNvSpPr>
            <p:nvPr/>
          </p:nvSpPr>
          <p:spPr bwMode="auto">
            <a:xfrm>
              <a:off x="6157913"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6"/>
                    <a:pt x="0" y="6"/>
                  </a:cubicBezTo>
                  <a:cubicBezTo>
                    <a:pt x="0" y="6"/>
                    <a:pt x="24" y="11"/>
                    <a:pt x="24" y="16"/>
                  </a:cubicBezTo>
                  <a:cubicBezTo>
                    <a:pt x="24"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8" name="Freeform 391"/>
            <p:cNvSpPr>
              <a:spLocks noEditPoints="1"/>
            </p:cNvSpPr>
            <p:nvPr/>
          </p:nvSpPr>
          <p:spPr bwMode="auto">
            <a:xfrm>
              <a:off x="6157913" y="5551488"/>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2147483647 h 29"/>
                <a:gd name="T30" fmla="*/ 2147483647 w 49"/>
                <a:gd name="T31" fmla="*/ 2147483647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0 w 49"/>
                <a:gd name="T51" fmla="*/ 2147483647 h 29"/>
                <a:gd name="T52" fmla="*/ 2147483647 w 49"/>
                <a:gd name="T53" fmla="*/ 2147483647 h 29"/>
                <a:gd name="T54" fmla="*/ 2147483647 w 49"/>
                <a:gd name="T55" fmla="*/ 2147483647 h 29"/>
                <a:gd name="T56" fmla="*/ 2147483647 w 49"/>
                <a:gd name="T57" fmla="*/ 2147483647 h 29"/>
                <a:gd name="T58" fmla="*/ 2147483647 w 49"/>
                <a:gd name="T59" fmla="*/ 2147483647 h 29"/>
                <a:gd name="T60" fmla="*/ 2147483647 w 49"/>
                <a:gd name="T61" fmla="*/ 2147483647 h 29"/>
                <a:gd name="T62" fmla="*/ 2147483647 w 49"/>
                <a:gd name="T63" fmla="*/ 2147483647 h 29"/>
                <a:gd name="T64" fmla="*/ 2147483647 w 49"/>
                <a:gd name="T65" fmla="*/ 2147483647 h 29"/>
                <a:gd name="T66" fmla="*/ 2147483647 w 49"/>
                <a:gd name="T67" fmla="*/ 214748364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29"/>
                <a:gd name="T104" fmla="*/ 49 w 49"/>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29">
                  <a:moveTo>
                    <a:pt x="36" y="9"/>
                  </a:moveTo>
                  <a:lnTo>
                    <a:pt x="38" y="23"/>
                  </a:lnTo>
                  <a:lnTo>
                    <a:pt x="24" y="18"/>
                  </a:lnTo>
                  <a:lnTo>
                    <a:pt x="17" y="16"/>
                  </a:lnTo>
                  <a:lnTo>
                    <a:pt x="20" y="16"/>
                  </a:lnTo>
                  <a:lnTo>
                    <a:pt x="10" y="18"/>
                  </a:lnTo>
                  <a:lnTo>
                    <a:pt x="10" y="3"/>
                  </a:lnTo>
                  <a:lnTo>
                    <a:pt x="14" y="4"/>
                  </a:lnTo>
                  <a:lnTo>
                    <a:pt x="22" y="6"/>
                  </a:lnTo>
                  <a:lnTo>
                    <a:pt x="31" y="9"/>
                  </a:lnTo>
                  <a:cubicBezTo>
                    <a:pt x="32" y="9"/>
                    <a:pt x="33" y="10"/>
                    <a:pt x="34" y="11"/>
                  </a:cubicBezTo>
                  <a:lnTo>
                    <a:pt x="38" y="15"/>
                  </a:lnTo>
                  <a:lnTo>
                    <a:pt x="29" y="13"/>
                  </a:lnTo>
                  <a:lnTo>
                    <a:pt x="33" y="11"/>
                  </a:lnTo>
                  <a:lnTo>
                    <a:pt x="32" y="12"/>
                  </a:lnTo>
                  <a:lnTo>
                    <a:pt x="36" y="9"/>
                  </a:lnTo>
                  <a:close/>
                  <a:moveTo>
                    <a:pt x="41" y="25"/>
                  </a:moveTo>
                  <a:cubicBezTo>
                    <a:pt x="41" y="25"/>
                    <a:pt x="40" y="25"/>
                    <a:pt x="40" y="26"/>
                  </a:cubicBezTo>
                  <a:lnTo>
                    <a:pt x="36" y="28"/>
                  </a:lnTo>
                  <a:cubicBezTo>
                    <a:pt x="33" y="29"/>
                    <a:pt x="29" y="29"/>
                    <a:pt x="27" y="26"/>
                  </a:cubicBezTo>
                  <a:lnTo>
                    <a:pt x="23" y="22"/>
                  </a:lnTo>
                  <a:lnTo>
                    <a:pt x="26" y="24"/>
                  </a:lnTo>
                  <a:lnTo>
                    <a:pt x="19" y="21"/>
                  </a:lnTo>
                  <a:lnTo>
                    <a:pt x="11" y="19"/>
                  </a:lnTo>
                  <a:lnTo>
                    <a:pt x="7" y="18"/>
                  </a:lnTo>
                  <a:cubicBezTo>
                    <a:pt x="3" y="17"/>
                    <a:pt x="0" y="14"/>
                    <a:pt x="0" y="10"/>
                  </a:cubicBezTo>
                  <a:cubicBezTo>
                    <a:pt x="1" y="7"/>
                    <a:pt x="3" y="3"/>
                    <a:pt x="7" y="3"/>
                  </a:cubicBezTo>
                  <a:lnTo>
                    <a:pt x="17" y="1"/>
                  </a:lnTo>
                  <a:cubicBezTo>
                    <a:pt x="18" y="0"/>
                    <a:pt x="19" y="0"/>
                    <a:pt x="20" y="1"/>
                  </a:cubicBezTo>
                  <a:lnTo>
                    <a:pt x="29" y="3"/>
                  </a:lnTo>
                  <a:lnTo>
                    <a:pt x="43" y="8"/>
                  </a:lnTo>
                  <a:cubicBezTo>
                    <a:pt x="46" y="9"/>
                    <a:pt x="48" y="11"/>
                    <a:pt x="48" y="14"/>
                  </a:cubicBezTo>
                  <a:cubicBezTo>
                    <a:pt x="49" y="17"/>
                    <a:pt x="48" y="20"/>
                    <a:pt x="45" y="22"/>
                  </a:cubicBezTo>
                  <a:lnTo>
                    <a:pt x="4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9" name="Freeform 392"/>
            <p:cNvSpPr>
              <a:spLocks noEditPoints="1"/>
            </p:cNvSpPr>
            <p:nvPr/>
          </p:nvSpPr>
          <p:spPr bwMode="auto">
            <a:xfrm>
              <a:off x="6338888" y="5516563"/>
              <a:ext cx="9525" cy="31750"/>
            </a:xfrm>
            <a:custGeom>
              <a:avLst/>
              <a:gdLst>
                <a:gd name="T0" fmla="*/ 2147483647 w 16"/>
                <a:gd name="T1" fmla="*/ 2147483647 h 50"/>
                <a:gd name="T2" fmla="*/ 2147483647 w 16"/>
                <a:gd name="T3" fmla="*/ 2147483647 h 50"/>
                <a:gd name="T4" fmla="*/ 0 w 16"/>
                <a:gd name="T5" fmla="*/ 2147483647 h 50"/>
                <a:gd name="T6" fmla="*/ 0 w 16"/>
                <a:gd name="T7" fmla="*/ 2147483647 h 50"/>
                <a:gd name="T8" fmla="*/ 0 w 16"/>
                <a:gd name="T9" fmla="*/ 2147483647 h 50"/>
                <a:gd name="T10" fmla="*/ 0 w 16"/>
                <a:gd name="T11" fmla="*/ 2147483647 h 50"/>
                <a:gd name="T12" fmla="*/ 0 w 16"/>
                <a:gd name="T13" fmla="*/ 2147483647 h 50"/>
                <a:gd name="T14" fmla="*/ 2147483647 w 16"/>
                <a:gd name="T15" fmla="*/ 2147483647 h 50"/>
                <a:gd name="T16" fmla="*/ 2147483647 w 16"/>
                <a:gd name="T17" fmla="*/ 2147483647 h 50"/>
                <a:gd name="T18" fmla="*/ 2147483647 w 16"/>
                <a:gd name="T19" fmla="*/ 2147483647 h 50"/>
                <a:gd name="T20" fmla="*/ 2147483647 w 16"/>
                <a:gd name="T21" fmla="*/ 2147483647 h 50"/>
                <a:gd name="T22" fmla="*/ 0 w 16"/>
                <a:gd name="T23" fmla="*/ 2147483647 h 50"/>
                <a:gd name="T24" fmla="*/ 0 w 16"/>
                <a:gd name="T25" fmla="*/ 2147483647 h 50"/>
                <a:gd name="T26" fmla="*/ 0 w 16"/>
                <a:gd name="T27" fmla="*/ 2147483647 h 50"/>
                <a:gd name="T28" fmla="*/ 2147483647 w 16"/>
                <a:gd name="T29" fmla="*/ 2147483647 h 50"/>
                <a:gd name="T30" fmla="*/ 2147483647 w 16"/>
                <a:gd name="T31" fmla="*/ 2147483647 h 50"/>
                <a:gd name="T32" fmla="*/ 2147483647 w 16"/>
                <a:gd name="T33" fmla="*/ 2147483647 h 50"/>
                <a:gd name="T34" fmla="*/ 2147483647 w 16"/>
                <a:gd name="T35" fmla="*/ 2147483647 h 50"/>
                <a:gd name="T36" fmla="*/ 2147483647 w 16"/>
                <a:gd name="T37" fmla="*/ 2147483647 h 50"/>
                <a:gd name="T38" fmla="*/ 0 w 16"/>
                <a:gd name="T39" fmla="*/ 2147483647 h 50"/>
                <a:gd name="T40" fmla="*/ 0 w 16"/>
                <a:gd name="T41" fmla="*/ 2147483647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50"/>
                <a:gd name="T65" fmla="*/ 16 w 1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50">
                  <a:moveTo>
                    <a:pt x="16" y="42"/>
                  </a:moveTo>
                  <a:cubicBezTo>
                    <a:pt x="16" y="47"/>
                    <a:pt x="13" y="50"/>
                    <a:pt x="8" y="50"/>
                  </a:cubicBezTo>
                  <a:cubicBezTo>
                    <a:pt x="4" y="50"/>
                    <a:pt x="0" y="47"/>
                    <a:pt x="0" y="42"/>
                  </a:cubicBezTo>
                  <a:lnTo>
                    <a:pt x="0" y="37"/>
                  </a:lnTo>
                  <a:lnTo>
                    <a:pt x="0" y="26"/>
                  </a:lnTo>
                  <a:lnTo>
                    <a:pt x="0" y="15"/>
                  </a:lnTo>
                  <a:lnTo>
                    <a:pt x="0" y="10"/>
                  </a:lnTo>
                  <a:cubicBezTo>
                    <a:pt x="0" y="0"/>
                    <a:pt x="16" y="0"/>
                    <a:pt x="16" y="10"/>
                  </a:cubicBezTo>
                  <a:lnTo>
                    <a:pt x="16" y="14"/>
                  </a:lnTo>
                  <a:lnTo>
                    <a:pt x="16" y="24"/>
                  </a:lnTo>
                  <a:lnTo>
                    <a:pt x="16" y="42"/>
                  </a:lnTo>
                  <a:close/>
                  <a:moveTo>
                    <a:pt x="0" y="24"/>
                  </a:moveTo>
                  <a:lnTo>
                    <a:pt x="0" y="14"/>
                  </a:lnTo>
                  <a:lnTo>
                    <a:pt x="0" y="10"/>
                  </a:lnTo>
                  <a:lnTo>
                    <a:pt x="16" y="10"/>
                  </a:lnTo>
                  <a:lnTo>
                    <a:pt x="16" y="15"/>
                  </a:lnTo>
                  <a:lnTo>
                    <a:pt x="16" y="26"/>
                  </a:lnTo>
                  <a:lnTo>
                    <a:pt x="16" y="37"/>
                  </a:lnTo>
                  <a:lnTo>
                    <a:pt x="16" y="42"/>
                  </a:lnTo>
                  <a:lnTo>
                    <a:pt x="0" y="42"/>
                  </a:lnTo>
                  <a:lnTo>
                    <a:pt x="0"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0" name="Freeform 393"/>
            <p:cNvSpPr>
              <a:spLocks/>
            </p:cNvSpPr>
            <p:nvPr/>
          </p:nvSpPr>
          <p:spPr bwMode="auto">
            <a:xfrm>
              <a:off x="6238875" y="5486401"/>
              <a:ext cx="9525"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11" y="0"/>
                    <a:pt x="0" y="0"/>
                  </a:cubicBezTo>
                  <a:cubicBezTo>
                    <a:pt x="0" y="0"/>
                    <a:pt x="16" y="0"/>
                    <a:pt x="16" y="27"/>
                  </a:cubicBezTo>
                  <a:cubicBezTo>
                    <a:pt x="16" y="27"/>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1" name="Freeform 394"/>
            <p:cNvSpPr>
              <a:spLocks noEditPoints="1"/>
            </p:cNvSpPr>
            <p:nvPr/>
          </p:nvSpPr>
          <p:spPr bwMode="auto">
            <a:xfrm>
              <a:off x="6238875" y="5486401"/>
              <a:ext cx="20638" cy="31750"/>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2147483647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2147483647 w 33"/>
                <a:gd name="T41" fmla="*/ 2147483647 h 49"/>
                <a:gd name="T42" fmla="*/ 2147483647 w 33"/>
                <a:gd name="T43" fmla="*/ 2147483647 h 49"/>
                <a:gd name="T44" fmla="*/ 2147483647 w 33"/>
                <a:gd name="T45" fmla="*/ 2147483647 h 49"/>
                <a:gd name="T46" fmla="*/ 2147483647 w 33"/>
                <a:gd name="T47" fmla="*/ 2147483647 h 49"/>
                <a:gd name="T48" fmla="*/ 2147483647 w 33"/>
                <a:gd name="T49" fmla="*/ 2147483647 h 49"/>
                <a:gd name="T50" fmla="*/ 2147483647 w 33"/>
                <a:gd name="T51" fmla="*/ 2147483647 h 49"/>
                <a:gd name="T52" fmla="*/ 2147483647 w 33"/>
                <a:gd name="T53" fmla="*/ 2147483647 h 49"/>
                <a:gd name="T54" fmla="*/ 2147483647 w 33"/>
                <a:gd name="T55" fmla="*/ 2147483647 h 49"/>
                <a:gd name="T56" fmla="*/ 2147483647 w 33"/>
                <a:gd name="T57" fmla="*/ 2147483647 h 49"/>
                <a:gd name="T58" fmla="*/ 2147483647 w 33"/>
                <a:gd name="T59" fmla="*/ 2147483647 h 49"/>
                <a:gd name="T60" fmla="*/ 2147483647 w 33"/>
                <a:gd name="T61" fmla="*/ 2147483647 h 49"/>
                <a:gd name="T62" fmla="*/ 2147483647 w 33"/>
                <a:gd name="T63" fmla="*/ 2147483647 h 49"/>
                <a:gd name="T64" fmla="*/ 2147483647 w 33"/>
                <a:gd name="T65" fmla="*/ 2147483647 h 49"/>
                <a:gd name="T66" fmla="*/ 2147483647 w 33"/>
                <a:gd name="T67" fmla="*/ 2147483647 h 49"/>
                <a:gd name="T68" fmla="*/ 2147483647 w 33"/>
                <a:gd name="T69" fmla="*/ 2147483647 h 49"/>
                <a:gd name="T70" fmla="*/ 2147483647 w 33"/>
                <a:gd name="T71" fmla="*/ 2147483647 h 49"/>
                <a:gd name="T72" fmla="*/ 2147483647 w 33"/>
                <a:gd name="T73" fmla="*/ 2147483647 h 49"/>
                <a:gd name="T74" fmla="*/ 2147483647 w 33"/>
                <a:gd name="T75" fmla="*/ 2147483647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49"/>
                <a:gd name="T116" fmla="*/ 33 w 33"/>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49">
                  <a:moveTo>
                    <a:pt x="24" y="47"/>
                  </a:moveTo>
                  <a:cubicBezTo>
                    <a:pt x="21" y="49"/>
                    <a:pt x="18" y="49"/>
                    <a:pt x="16" y="48"/>
                  </a:cubicBezTo>
                  <a:cubicBezTo>
                    <a:pt x="13" y="46"/>
                    <a:pt x="11" y="43"/>
                    <a:pt x="11" y="40"/>
                  </a:cubicBezTo>
                  <a:lnTo>
                    <a:pt x="11" y="35"/>
                  </a:lnTo>
                  <a:lnTo>
                    <a:pt x="10" y="25"/>
                  </a:lnTo>
                  <a:lnTo>
                    <a:pt x="11" y="27"/>
                  </a:lnTo>
                  <a:lnTo>
                    <a:pt x="7" y="16"/>
                  </a:lnTo>
                  <a:lnTo>
                    <a:pt x="9" y="20"/>
                  </a:lnTo>
                  <a:lnTo>
                    <a:pt x="3" y="15"/>
                  </a:lnTo>
                  <a:cubicBezTo>
                    <a:pt x="0" y="12"/>
                    <a:pt x="0" y="8"/>
                    <a:pt x="2" y="4"/>
                  </a:cubicBezTo>
                  <a:cubicBezTo>
                    <a:pt x="4" y="1"/>
                    <a:pt x="8" y="0"/>
                    <a:pt x="11" y="1"/>
                  </a:cubicBezTo>
                  <a:lnTo>
                    <a:pt x="19" y="4"/>
                  </a:lnTo>
                  <a:cubicBezTo>
                    <a:pt x="21" y="5"/>
                    <a:pt x="22" y="5"/>
                    <a:pt x="23" y="7"/>
                  </a:cubicBezTo>
                  <a:lnTo>
                    <a:pt x="29" y="15"/>
                  </a:lnTo>
                  <a:cubicBezTo>
                    <a:pt x="30" y="16"/>
                    <a:pt x="30" y="17"/>
                    <a:pt x="30" y="18"/>
                  </a:cubicBezTo>
                  <a:lnTo>
                    <a:pt x="32" y="34"/>
                  </a:lnTo>
                  <a:cubicBezTo>
                    <a:pt x="33" y="36"/>
                    <a:pt x="32" y="38"/>
                    <a:pt x="31" y="40"/>
                  </a:cubicBezTo>
                  <a:lnTo>
                    <a:pt x="29" y="43"/>
                  </a:lnTo>
                  <a:cubicBezTo>
                    <a:pt x="29" y="44"/>
                    <a:pt x="28" y="45"/>
                    <a:pt x="27" y="45"/>
                  </a:cubicBezTo>
                  <a:lnTo>
                    <a:pt x="24" y="47"/>
                  </a:lnTo>
                  <a:close/>
                  <a:moveTo>
                    <a:pt x="18" y="32"/>
                  </a:moveTo>
                  <a:lnTo>
                    <a:pt x="16" y="34"/>
                  </a:lnTo>
                  <a:lnTo>
                    <a:pt x="18" y="31"/>
                  </a:lnTo>
                  <a:lnTo>
                    <a:pt x="17" y="36"/>
                  </a:lnTo>
                  <a:lnTo>
                    <a:pt x="15" y="20"/>
                  </a:lnTo>
                  <a:lnTo>
                    <a:pt x="16" y="24"/>
                  </a:lnTo>
                  <a:lnTo>
                    <a:pt x="10" y="16"/>
                  </a:lnTo>
                  <a:lnTo>
                    <a:pt x="14" y="19"/>
                  </a:lnTo>
                  <a:lnTo>
                    <a:pt x="6" y="16"/>
                  </a:lnTo>
                  <a:lnTo>
                    <a:pt x="14" y="2"/>
                  </a:lnTo>
                  <a:lnTo>
                    <a:pt x="20" y="7"/>
                  </a:lnTo>
                  <a:cubicBezTo>
                    <a:pt x="21" y="8"/>
                    <a:pt x="22" y="9"/>
                    <a:pt x="22" y="11"/>
                  </a:cubicBezTo>
                  <a:lnTo>
                    <a:pt x="26" y="22"/>
                  </a:lnTo>
                  <a:cubicBezTo>
                    <a:pt x="26" y="22"/>
                    <a:pt x="26" y="23"/>
                    <a:pt x="26" y="24"/>
                  </a:cubicBezTo>
                  <a:lnTo>
                    <a:pt x="27" y="35"/>
                  </a:lnTo>
                  <a:lnTo>
                    <a:pt x="27" y="40"/>
                  </a:lnTo>
                  <a:lnTo>
                    <a:pt x="15" y="34"/>
                  </a:lnTo>
                  <a:lnTo>
                    <a:pt x="18"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2" name="Freeform 395"/>
            <p:cNvSpPr>
              <a:spLocks/>
            </p:cNvSpPr>
            <p:nvPr/>
          </p:nvSpPr>
          <p:spPr bwMode="auto">
            <a:xfrm>
              <a:off x="632777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6" y="0"/>
                  </a:moveTo>
                  <a:cubicBezTo>
                    <a:pt x="26" y="0"/>
                    <a:pt x="13" y="27"/>
                    <a:pt x="0" y="27"/>
                  </a:cubicBezTo>
                  <a:cubicBezTo>
                    <a:pt x="0" y="27"/>
                    <a:pt x="13" y="32"/>
                    <a:pt x="32" y="6"/>
                  </a:cubicBezTo>
                  <a:cubicBezTo>
                    <a:pt x="32" y="6"/>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3" name="Freeform 396"/>
            <p:cNvSpPr>
              <a:spLocks noEditPoints="1"/>
            </p:cNvSpPr>
            <p:nvPr/>
          </p:nvSpPr>
          <p:spPr bwMode="auto">
            <a:xfrm>
              <a:off x="632777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4"/>
                  </a:moveTo>
                  <a:lnTo>
                    <a:pt x="42" y="12"/>
                  </a:lnTo>
                  <a:lnTo>
                    <a:pt x="40" y="16"/>
                  </a:lnTo>
                  <a:lnTo>
                    <a:pt x="33" y="27"/>
                  </a:lnTo>
                  <a:cubicBezTo>
                    <a:pt x="33" y="27"/>
                    <a:pt x="33" y="27"/>
                    <a:pt x="32" y="28"/>
                  </a:cubicBezTo>
                  <a:lnTo>
                    <a:pt x="24" y="37"/>
                  </a:lnTo>
                  <a:cubicBezTo>
                    <a:pt x="24" y="38"/>
                    <a:pt x="23" y="38"/>
                    <a:pt x="21" y="39"/>
                  </a:cubicBezTo>
                  <a:lnTo>
                    <a:pt x="11" y="43"/>
                  </a:lnTo>
                  <a:lnTo>
                    <a:pt x="8" y="28"/>
                  </a:lnTo>
                  <a:lnTo>
                    <a:pt x="17" y="27"/>
                  </a:lnTo>
                  <a:lnTo>
                    <a:pt x="13" y="28"/>
                  </a:lnTo>
                  <a:lnTo>
                    <a:pt x="23" y="22"/>
                  </a:lnTo>
                  <a:lnTo>
                    <a:pt x="22" y="23"/>
                  </a:lnTo>
                  <a:lnTo>
                    <a:pt x="35" y="9"/>
                  </a:lnTo>
                  <a:lnTo>
                    <a:pt x="35" y="20"/>
                  </a:lnTo>
                  <a:lnTo>
                    <a:pt x="32" y="17"/>
                  </a:lnTo>
                  <a:lnTo>
                    <a:pt x="29" y="14"/>
                  </a:lnTo>
                  <a:close/>
                  <a:moveTo>
                    <a:pt x="43" y="6"/>
                  </a:moveTo>
                  <a:lnTo>
                    <a:pt x="46" y="9"/>
                  </a:lnTo>
                  <a:cubicBezTo>
                    <a:pt x="49" y="12"/>
                    <a:pt x="49" y="17"/>
                    <a:pt x="46" y="20"/>
                  </a:cubicBezTo>
                  <a:lnTo>
                    <a:pt x="33" y="34"/>
                  </a:lnTo>
                  <a:cubicBezTo>
                    <a:pt x="33" y="34"/>
                    <a:pt x="32" y="35"/>
                    <a:pt x="32" y="35"/>
                  </a:cubicBezTo>
                  <a:lnTo>
                    <a:pt x="22" y="41"/>
                  </a:lnTo>
                  <a:cubicBezTo>
                    <a:pt x="21" y="42"/>
                    <a:pt x="19" y="42"/>
                    <a:pt x="18" y="42"/>
                  </a:cubicBezTo>
                  <a:lnTo>
                    <a:pt x="9" y="43"/>
                  </a:lnTo>
                  <a:cubicBezTo>
                    <a:pt x="5" y="44"/>
                    <a:pt x="2" y="41"/>
                    <a:pt x="1" y="37"/>
                  </a:cubicBezTo>
                  <a:cubicBezTo>
                    <a:pt x="0" y="34"/>
                    <a:pt x="2" y="30"/>
                    <a:pt x="5" y="28"/>
                  </a:cubicBezTo>
                  <a:lnTo>
                    <a:pt x="15" y="24"/>
                  </a:lnTo>
                  <a:lnTo>
                    <a:pt x="12" y="26"/>
                  </a:lnTo>
                  <a:lnTo>
                    <a:pt x="20" y="17"/>
                  </a:lnTo>
                  <a:lnTo>
                    <a:pt x="20" y="18"/>
                  </a:lnTo>
                  <a:lnTo>
                    <a:pt x="25" y="9"/>
                  </a:lnTo>
                  <a:lnTo>
                    <a:pt x="27" y="5"/>
                  </a:lnTo>
                  <a:cubicBezTo>
                    <a:pt x="28" y="3"/>
                    <a:pt x="31" y="1"/>
                    <a:pt x="33" y="1"/>
                  </a:cubicBezTo>
                  <a:cubicBezTo>
                    <a:pt x="36" y="0"/>
                    <a:pt x="38" y="1"/>
                    <a:pt x="40" y="3"/>
                  </a:cubicBezTo>
                  <a:lnTo>
                    <a:pt x="43" y="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4" name="Freeform 397"/>
            <p:cNvSpPr>
              <a:spLocks/>
            </p:cNvSpPr>
            <p:nvPr/>
          </p:nvSpPr>
          <p:spPr bwMode="auto">
            <a:xfrm>
              <a:off x="625792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7" y="0"/>
                  </a:moveTo>
                  <a:cubicBezTo>
                    <a:pt x="27" y="0"/>
                    <a:pt x="6" y="32"/>
                    <a:pt x="0" y="26"/>
                  </a:cubicBezTo>
                  <a:cubicBezTo>
                    <a:pt x="0" y="26"/>
                    <a:pt x="6" y="32"/>
                    <a:pt x="32" y="13"/>
                  </a:cubicBezTo>
                  <a:cubicBezTo>
                    <a:pt x="32" y="13"/>
                    <a:pt x="27" y="0"/>
                    <a:pt x="2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5" name="Freeform 398"/>
            <p:cNvSpPr>
              <a:spLocks noEditPoints="1"/>
            </p:cNvSpPr>
            <p:nvPr/>
          </p:nvSpPr>
          <p:spPr bwMode="auto">
            <a:xfrm>
              <a:off x="625792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0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0 h 44"/>
                <a:gd name="T64" fmla="*/ 2147483647 w 49"/>
                <a:gd name="T65" fmla="*/ 2147483647 h 44"/>
                <a:gd name="T66" fmla="*/ 2147483647 w 4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44"/>
                <a:gd name="T104" fmla="*/ 49 w 4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44">
                  <a:moveTo>
                    <a:pt x="28" y="12"/>
                  </a:moveTo>
                  <a:lnTo>
                    <a:pt x="42" y="13"/>
                  </a:lnTo>
                  <a:lnTo>
                    <a:pt x="39" y="18"/>
                  </a:lnTo>
                  <a:lnTo>
                    <a:pt x="31" y="28"/>
                  </a:lnTo>
                  <a:lnTo>
                    <a:pt x="21" y="38"/>
                  </a:lnTo>
                  <a:cubicBezTo>
                    <a:pt x="20" y="39"/>
                    <a:pt x="19" y="40"/>
                    <a:pt x="18" y="40"/>
                  </a:cubicBezTo>
                  <a:lnTo>
                    <a:pt x="11" y="42"/>
                  </a:lnTo>
                  <a:lnTo>
                    <a:pt x="10" y="27"/>
                  </a:lnTo>
                  <a:lnTo>
                    <a:pt x="16" y="28"/>
                  </a:lnTo>
                  <a:lnTo>
                    <a:pt x="11" y="28"/>
                  </a:lnTo>
                  <a:lnTo>
                    <a:pt x="21" y="24"/>
                  </a:lnTo>
                  <a:lnTo>
                    <a:pt x="20" y="25"/>
                  </a:lnTo>
                  <a:lnTo>
                    <a:pt x="36" y="15"/>
                  </a:lnTo>
                  <a:lnTo>
                    <a:pt x="33" y="24"/>
                  </a:lnTo>
                  <a:lnTo>
                    <a:pt x="31" y="18"/>
                  </a:lnTo>
                  <a:lnTo>
                    <a:pt x="28" y="12"/>
                  </a:lnTo>
                  <a:close/>
                  <a:moveTo>
                    <a:pt x="46" y="13"/>
                  </a:moveTo>
                  <a:lnTo>
                    <a:pt x="48" y="19"/>
                  </a:lnTo>
                  <a:cubicBezTo>
                    <a:pt x="49" y="22"/>
                    <a:pt x="48" y="26"/>
                    <a:pt x="45" y="28"/>
                  </a:cubicBezTo>
                  <a:lnTo>
                    <a:pt x="29" y="38"/>
                  </a:lnTo>
                  <a:cubicBezTo>
                    <a:pt x="28" y="39"/>
                    <a:pt x="28" y="39"/>
                    <a:pt x="27" y="39"/>
                  </a:cubicBezTo>
                  <a:lnTo>
                    <a:pt x="17" y="43"/>
                  </a:lnTo>
                  <a:cubicBezTo>
                    <a:pt x="16" y="43"/>
                    <a:pt x="15" y="44"/>
                    <a:pt x="13" y="43"/>
                  </a:cubicBezTo>
                  <a:lnTo>
                    <a:pt x="7" y="42"/>
                  </a:lnTo>
                  <a:cubicBezTo>
                    <a:pt x="3" y="42"/>
                    <a:pt x="1" y="39"/>
                    <a:pt x="0" y="35"/>
                  </a:cubicBezTo>
                  <a:cubicBezTo>
                    <a:pt x="0" y="31"/>
                    <a:pt x="3" y="28"/>
                    <a:pt x="6" y="27"/>
                  </a:cubicBezTo>
                  <a:lnTo>
                    <a:pt x="13" y="25"/>
                  </a:lnTo>
                  <a:lnTo>
                    <a:pt x="10" y="27"/>
                  </a:lnTo>
                  <a:lnTo>
                    <a:pt x="18" y="18"/>
                  </a:lnTo>
                  <a:lnTo>
                    <a:pt x="26" y="9"/>
                  </a:lnTo>
                  <a:lnTo>
                    <a:pt x="29" y="4"/>
                  </a:lnTo>
                  <a:cubicBezTo>
                    <a:pt x="30" y="2"/>
                    <a:pt x="33" y="0"/>
                    <a:pt x="36" y="0"/>
                  </a:cubicBezTo>
                  <a:cubicBezTo>
                    <a:pt x="39" y="1"/>
                    <a:pt x="42" y="3"/>
                    <a:pt x="43" y="5"/>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6" name="Freeform 399"/>
            <p:cNvSpPr>
              <a:spLocks/>
            </p:cNvSpPr>
            <p:nvPr/>
          </p:nvSpPr>
          <p:spPr bwMode="auto">
            <a:xfrm>
              <a:off x="6199188" y="5600701"/>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8" y="0"/>
                  </a:moveTo>
                  <a:cubicBezTo>
                    <a:pt x="28" y="0"/>
                    <a:pt x="10" y="32"/>
                    <a:pt x="0" y="26"/>
                  </a:cubicBezTo>
                  <a:cubicBezTo>
                    <a:pt x="0" y="26"/>
                    <a:pt x="10" y="32"/>
                    <a:pt x="32" y="13"/>
                  </a:cubicBezTo>
                  <a:cubicBezTo>
                    <a:pt x="32" y="13"/>
                    <a:pt x="28" y="0"/>
                    <a:pt x="28"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7" name="Freeform 400"/>
            <p:cNvSpPr>
              <a:spLocks noEditPoints="1"/>
            </p:cNvSpPr>
            <p:nvPr/>
          </p:nvSpPr>
          <p:spPr bwMode="auto">
            <a:xfrm>
              <a:off x="6199188" y="5600701"/>
              <a:ext cx="30163"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0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1"/>
                  </a:moveTo>
                  <a:lnTo>
                    <a:pt x="43" y="13"/>
                  </a:lnTo>
                  <a:lnTo>
                    <a:pt x="40" y="18"/>
                  </a:lnTo>
                  <a:lnTo>
                    <a:pt x="33" y="28"/>
                  </a:lnTo>
                  <a:cubicBezTo>
                    <a:pt x="33" y="28"/>
                    <a:pt x="32" y="29"/>
                    <a:pt x="32" y="29"/>
                  </a:cubicBezTo>
                  <a:lnTo>
                    <a:pt x="23" y="38"/>
                  </a:lnTo>
                  <a:cubicBezTo>
                    <a:pt x="22" y="39"/>
                    <a:pt x="21" y="40"/>
                    <a:pt x="19" y="40"/>
                  </a:cubicBezTo>
                  <a:lnTo>
                    <a:pt x="10" y="42"/>
                  </a:lnTo>
                  <a:lnTo>
                    <a:pt x="9" y="27"/>
                  </a:lnTo>
                  <a:lnTo>
                    <a:pt x="17" y="28"/>
                  </a:lnTo>
                  <a:lnTo>
                    <a:pt x="13" y="28"/>
                  </a:lnTo>
                  <a:lnTo>
                    <a:pt x="23" y="24"/>
                  </a:lnTo>
                  <a:lnTo>
                    <a:pt x="22" y="25"/>
                  </a:lnTo>
                  <a:lnTo>
                    <a:pt x="36" y="15"/>
                  </a:lnTo>
                  <a:lnTo>
                    <a:pt x="33" y="24"/>
                  </a:lnTo>
                  <a:lnTo>
                    <a:pt x="31" y="18"/>
                  </a:lnTo>
                  <a:lnTo>
                    <a:pt x="29" y="11"/>
                  </a:lnTo>
                  <a:close/>
                  <a:moveTo>
                    <a:pt x="46" y="13"/>
                  </a:moveTo>
                  <a:lnTo>
                    <a:pt x="48" y="19"/>
                  </a:lnTo>
                  <a:cubicBezTo>
                    <a:pt x="49" y="22"/>
                    <a:pt x="48" y="26"/>
                    <a:pt x="45" y="28"/>
                  </a:cubicBezTo>
                  <a:lnTo>
                    <a:pt x="31" y="38"/>
                  </a:lnTo>
                  <a:cubicBezTo>
                    <a:pt x="31" y="38"/>
                    <a:pt x="30" y="39"/>
                    <a:pt x="29" y="39"/>
                  </a:cubicBezTo>
                  <a:lnTo>
                    <a:pt x="19" y="43"/>
                  </a:lnTo>
                  <a:cubicBezTo>
                    <a:pt x="18" y="43"/>
                    <a:pt x="17" y="44"/>
                    <a:pt x="15" y="43"/>
                  </a:cubicBezTo>
                  <a:lnTo>
                    <a:pt x="7" y="42"/>
                  </a:lnTo>
                  <a:cubicBezTo>
                    <a:pt x="4" y="42"/>
                    <a:pt x="1" y="39"/>
                    <a:pt x="0" y="35"/>
                  </a:cubicBezTo>
                  <a:cubicBezTo>
                    <a:pt x="0" y="31"/>
                    <a:pt x="3" y="27"/>
                    <a:pt x="7" y="27"/>
                  </a:cubicBezTo>
                  <a:lnTo>
                    <a:pt x="16" y="25"/>
                  </a:lnTo>
                  <a:lnTo>
                    <a:pt x="12" y="27"/>
                  </a:lnTo>
                  <a:lnTo>
                    <a:pt x="21" y="18"/>
                  </a:lnTo>
                  <a:lnTo>
                    <a:pt x="20" y="19"/>
                  </a:lnTo>
                  <a:lnTo>
                    <a:pt x="27" y="9"/>
                  </a:lnTo>
                  <a:lnTo>
                    <a:pt x="30" y="4"/>
                  </a:lnTo>
                  <a:cubicBezTo>
                    <a:pt x="31" y="2"/>
                    <a:pt x="34" y="0"/>
                    <a:pt x="38" y="1"/>
                  </a:cubicBezTo>
                  <a:cubicBezTo>
                    <a:pt x="41" y="1"/>
                    <a:pt x="43" y="3"/>
                    <a:pt x="44" y="6"/>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8" name="Freeform 401"/>
            <p:cNvSpPr>
              <a:spLocks/>
            </p:cNvSpPr>
            <p:nvPr/>
          </p:nvSpPr>
          <p:spPr bwMode="auto">
            <a:xfrm>
              <a:off x="6169025" y="5456238"/>
              <a:ext cx="239713" cy="206375"/>
            </a:xfrm>
            <a:custGeom>
              <a:avLst/>
              <a:gdLst>
                <a:gd name="T0" fmla="*/ 2147483647 w 384"/>
                <a:gd name="T1" fmla="*/ 2147483647 h 320"/>
                <a:gd name="T2" fmla="*/ 2147483647 w 384"/>
                <a:gd name="T3" fmla="*/ 2147483647 h 320"/>
                <a:gd name="T4" fmla="*/ 2147483647 w 384"/>
                <a:gd name="T5" fmla="*/ 2147483647 h 320"/>
                <a:gd name="T6" fmla="*/ 2147483647 w 384"/>
                <a:gd name="T7" fmla="*/ 2147483647 h 320"/>
                <a:gd name="T8" fmla="*/ 2147483647 w 384"/>
                <a:gd name="T9" fmla="*/ 2147483647 h 320"/>
                <a:gd name="T10" fmla="*/ 2147483647 w 384"/>
                <a:gd name="T11" fmla="*/ 2147483647 h 320"/>
                <a:gd name="T12" fmla="*/ 2147483647 w 384"/>
                <a:gd name="T13" fmla="*/ 2147483647 h 320"/>
                <a:gd name="T14" fmla="*/ 0 60000 65536"/>
                <a:gd name="T15" fmla="*/ 0 60000 65536"/>
                <a:gd name="T16" fmla="*/ 0 60000 65536"/>
                <a:gd name="T17" fmla="*/ 0 60000 65536"/>
                <a:gd name="T18" fmla="*/ 0 60000 65536"/>
                <a:gd name="T19" fmla="*/ 0 60000 65536"/>
                <a:gd name="T20" fmla="*/ 0 60000 65536"/>
                <a:gd name="T21" fmla="*/ 0 w 384"/>
                <a:gd name="T22" fmla="*/ 0 h 320"/>
                <a:gd name="T23" fmla="*/ 384 w 384"/>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4" h="320">
                  <a:moveTo>
                    <a:pt x="69" y="126"/>
                  </a:moveTo>
                  <a:cubicBezTo>
                    <a:pt x="69" y="126"/>
                    <a:pt x="0" y="233"/>
                    <a:pt x="155" y="283"/>
                  </a:cubicBezTo>
                  <a:cubicBezTo>
                    <a:pt x="155" y="283"/>
                    <a:pt x="235" y="320"/>
                    <a:pt x="333" y="258"/>
                  </a:cubicBezTo>
                  <a:cubicBezTo>
                    <a:pt x="333" y="258"/>
                    <a:pt x="379" y="233"/>
                    <a:pt x="379" y="233"/>
                  </a:cubicBezTo>
                  <a:cubicBezTo>
                    <a:pt x="379" y="233"/>
                    <a:pt x="384" y="189"/>
                    <a:pt x="384" y="189"/>
                  </a:cubicBezTo>
                  <a:cubicBezTo>
                    <a:pt x="384" y="189"/>
                    <a:pt x="287" y="145"/>
                    <a:pt x="258" y="107"/>
                  </a:cubicBezTo>
                  <a:cubicBezTo>
                    <a:pt x="258" y="107"/>
                    <a:pt x="127" y="0"/>
                    <a:pt x="69" y="12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9" name="Freeform 402"/>
            <p:cNvSpPr>
              <a:spLocks/>
            </p:cNvSpPr>
            <p:nvPr/>
          </p:nvSpPr>
          <p:spPr bwMode="auto">
            <a:xfrm>
              <a:off x="6218238" y="5497513"/>
              <a:ext cx="179388" cy="82550"/>
            </a:xfrm>
            <a:custGeom>
              <a:avLst/>
              <a:gdLst>
                <a:gd name="T0" fmla="*/ 2147483647 w 288"/>
                <a:gd name="T1" fmla="*/ 2147483647 h 128"/>
                <a:gd name="T2" fmla="*/ 0 w 288"/>
                <a:gd name="T3" fmla="*/ 2147483647 h 128"/>
                <a:gd name="T4" fmla="*/ 2147483647 w 288"/>
                <a:gd name="T5" fmla="*/ 2147483647 h 128"/>
                <a:gd name="T6" fmla="*/ 2147483647 w 288"/>
                <a:gd name="T7" fmla="*/ 0 h 128"/>
                <a:gd name="T8" fmla="*/ 2147483647 w 288"/>
                <a:gd name="T9" fmla="*/ 2147483647 h 128"/>
                <a:gd name="T10" fmla="*/ 2147483647 w 288"/>
                <a:gd name="T11" fmla="*/ 2147483647 h 128"/>
                <a:gd name="T12" fmla="*/ 2147483647 w 288"/>
                <a:gd name="T13" fmla="*/ 2147483647 h 128"/>
                <a:gd name="T14" fmla="*/ 2147483647 w 288"/>
                <a:gd name="T15" fmla="*/ 2147483647 h 128"/>
                <a:gd name="T16" fmla="*/ 2147483647 w 288"/>
                <a:gd name="T17" fmla="*/ 2147483647 h 128"/>
                <a:gd name="T18" fmla="*/ 2147483647 w 288"/>
                <a:gd name="T19" fmla="*/ 2147483647 h 128"/>
                <a:gd name="T20" fmla="*/ 2147483647 w 288"/>
                <a:gd name="T21" fmla="*/ 2147483647 h 128"/>
                <a:gd name="T22" fmla="*/ 2147483647 w 288"/>
                <a:gd name="T23" fmla="*/ 2147483647 h 128"/>
                <a:gd name="T24" fmla="*/ 2147483647 w 288"/>
                <a:gd name="T25" fmla="*/ 2147483647 h 128"/>
                <a:gd name="T26" fmla="*/ 2147483647 w 288"/>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8"/>
                <a:gd name="T43" fmla="*/ 0 h 128"/>
                <a:gd name="T44" fmla="*/ 288 w 288"/>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8" h="128">
                  <a:moveTo>
                    <a:pt x="6" y="49"/>
                  </a:moveTo>
                  <a:cubicBezTo>
                    <a:pt x="0" y="49"/>
                    <a:pt x="0" y="49"/>
                    <a:pt x="0" y="49"/>
                  </a:cubicBezTo>
                  <a:cubicBezTo>
                    <a:pt x="0" y="43"/>
                    <a:pt x="0" y="31"/>
                    <a:pt x="6" y="25"/>
                  </a:cubicBezTo>
                  <a:cubicBezTo>
                    <a:pt x="24" y="7"/>
                    <a:pt x="47" y="0"/>
                    <a:pt x="71" y="0"/>
                  </a:cubicBezTo>
                  <a:cubicBezTo>
                    <a:pt x="106" y="0"/>
                    <a:pt x="142" y="13"/>
                    <a:pt x="171" y="31"/>
                  </a:cubicBezTo>
                  <a:cubicBezTo>
                    <a:pt x="177" y="37"/>
                    <a:pt x="183" y="43"/>
                    <a:pt x="189" y="49"/>
                  </a:cubicBezTo>
                  <a:cubicBezTo>
                    <a:pt x="218" y="74"/>
                    <a:pt x="241" y="92"/>
                    <a:pt x="271" y="98"/>
                  </a:cubicBezTo>
                  <a:cubicBezTo>
                    <a:pt x="277" y="104"/>
                    <a:pt x="283" y="110"/>
                    <a:pt x="288" y="110"/>
                  </a:cubicBezTo>
                  <a:cubicBezTo>
                    <a:pt x="277" y="128"/>
                    <a:pt x="265" y="122"/>
                    <a:pt x="253" y="116"/>
                  </a:cubicBezTo>
                  <a:cubicBezTo>
                    <a:pt x="236" y="110"/>
                    <a:pt x="218" y="104"/>
                    <a:pt x="200" y="92"/>
                  </a:cubicBezTo>
                  <a:cubicBezTo>
                    <a:pt x="189" y="86"/>
                    <a:pt x="171" y="74"/>
                    <a:pt x="159" y="68"/>
                  </a:cubicBezTo>
                  <a:cubicBezTo>
                    <a:pt x="136" y="61"/>
                    <a:pt x="118" y="43"/>
                    <a:pt x="95" y="37"/>
                  </a:cubicBezTo>
                  <a:cubicBezTo>
                    <a:pt x="83" y="37"/>
                    <a:pt x="47" y="31"/>
                    <a:pt x="36" y="37"/>
                  </a:cubicBezTo>
                  <a:cubicBezTo>
                    <a:pt x="24" y="43"/>
                    <a:pt x="12" y="55"/>
                    <a:pt x="6" y="4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0" name="Freeform 403"/>
            <p:cNvSpPr>
              <a:spLocks/>
            </p:cNvSpPr>
            <p:nvPr/>
          </p:nvSpPr>
          <p:spPr bwMode="auto">
            <a:xfrm>
              <a:off x="6218238" y="5497513"/>
              <a:ext cx="169863" cy="82550"/>
            </a:xfrm>
            <a:custGeom>
              <a:avLst/>
              <a:gdLst>
                <a:gd name="T0" fmla="*/ 2147483647 w 272"/>
                <a:gd name="T1" fmla="*/ 2147483647 h 128"/>
                <a:gd name="T2" fmla="*/ 2147483647 w 272"/>
                <a:gd name="T3" fmla="*/ 2147483647 h 128"/>
                <a:gd name="T4" fmla="*/ 2147483647 w 272"/>
                <a:gd name="T5" fmla="*/ 0 h 128"/>
                <a:gd name="T6" fmla="*/ 2147483647 w 272"/>
                <a:gd name="T7" fmla="*/ 2147483647 h 128"/>
                <a:gd name="T8" fmla="*/ 2147483647 w 272"/>
                <a:gd name="T9" fmla="*/ 2147483647 h 128"/>
                <a:gd name="T10" fmla="*/ 2147483647 w 272"/>
                <a:gd name="T11" fmla="*/ 2147483647 h 128"/>
                <a:gd name="T12" fmla="*/ 2147483647 w 272"/>
                <a:gd name="T13" fmla="*/ 2147483647 h 128"/>
                <a:gd name="T14" fmla="*/ 2147483647 w 272"/>
                <a:gd name="T15" fmla="*/ 2147483647 h 128"/>
                <a:gd name="T16" fmla="*/ 2147483647 w 272"/>
                <a:gd name="T17" fmla="*/ 2147483647 h 128"/>
                <a:gd name="T18" fmla="*/ 2147483647 w 272"/>
                <a:gd name="T19" fmla="*/ 2147483647 h 128"/>
                <a:gd name="T20" fmla="*/ 2147483647 w 272"/>
                <a:gd name="T21" fmla="*/ 2147483647 h 128"/>
                <a:gd name="T22" fmla="*/ 2147483647 w 272"/>
                <a:gd name="T23" fmla="*/ 2147483647 h 128"/>
                <a:gd name="T24" fmla="*/ 2147483647 w 272"/>
                <a:gd name="T25" fmla="*/ 2147483647 h 128"/>
                <a:gd name="T26" fmla="*/ 2147483647 w 272"/>
                <a:gd name="T27" fmla="*/ 2147483647 h 128"/>
                <a:gd name="T28" fmla="*/ 2147483647 w 272"/>
                <a:gd name="T29" fmla="*/ 2147483647 h 128"/>
                <a:gd name="T30" fmla="*/ 2147483647 w 272"/>
                <a:gd name="T31" fmla="*/ 2147483647 h 128"/>
                <a:gd name="T32" fmla="*/ 2147483647 w 272"/>
                <a:gd name="T33" fmla="*/ 2147483647 h 128"/>
                <a:gd name="T34" fmla="*/ 2147483647 w 272"/>
                <a:gd name="T35" fmla="*/ 2147483647 h 128"/>
                <a:gd name="T36" fmla="*/ 2147483647 w 272"/>
                <a:gd name="T37" fmla="*/ 2147483647 h 128"/>
                <a:gd name="T38" fmla="*/ 0 w 272"/>
                <a:gd name="T39" fmla="*/ 2147483647 h 128"/>
                <a:gd name="T40" fmla="*/ 0 w 272"/>
                <a:gd name="T41" fmla="*/ 2147483647 h 128"/>
                <a:gd name="T42" fmla="*/ 0 w 272"/>
                <a:gd name="T43" fmla="*/ 2147483647 h 128"/>
                <a:gd name="T44" fmla="*/ 2147483647 w 272"/>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28"/>
                <a:gd name="T71" fmla="*/ 272 w 272"/>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28">
                  <a:moveTo>
                    <a:pt x="12" y="26"/>
                  </a:moveTo>
                  <a:cubicBezTo>
                    <a:pt x="23" y="13"/>
                    <a:pt x="34" y="7"/>
                    <a:pt x="46" y="7"/>
                  </a:cubicBezTo>
                  <a:cubicBezTo>
                    <a:pt x="51" y="0"/>
                    <a:pt x="63" y="0"/>
                    <a:pt x="68" y="0"/>
                  </a:cubicBezTo>
                  <a:cubicBezTo>
                    <a:pt x="85" y="0"/>
                    <a:pt x="97" y="7"/>
                    <a:pt x="114" y="7"/>
                  </a:cubicBezTo>
                  <a:cubicBezTo>
                    <a:pt x="119" y="13"/>
                    <a:pt x="125" y="13"/>
                    <a:pt x="131" y="20"/>
                  </a:cubicBezTo>
                  <a:cubicBezTo>
                    <a:pt x="142" y="26"/>
                    <a:pt x="153" y="32"/>
                    <a:pt x="165" y="39"/>
                  </a:cubicBezTo>
                  <a:cubicBezTo>
                    <a:pt x="170" y="45"/>
                    <a:pt x="176" y="52"/>
                    <a:pt x="182" y="58"/>
                  </a:cubicBezTo>
                  <a:cubicBezTo>
                    <a:pt x="204" y="77"/>
                    <a:pt x="233" y="96"/>
                    <a:pt x="261" y="109"/>
                  </a:cubicBezTo>
                  <a:cubicBezTo>
                    <a:pt x="261" y="109"/>
                    <a:pt x="261" y="109"/>
                    <a:pt x="261" y="109"/>
                  </a:cubicBezTo>
                  <a:cubicBezTo>
                    <a:pt x="267" y="109"/>
                    <a:pt x="267" y="116"/>
                    <a:pt x="272" y="116"/>
                  </a:cubicBezTo>
                  <a:cubicBezTo>
                    <a:pt x="267" y="128"/>
                    <a:pt x="250" y="128"/>
                    <a:pt x="238" y="122"/>
                  </a:cubicBezTo>
                  <a:cubicBezTo>
                    <a:pt x="221" y="109"/>
                    <a:pt x="210" y="103"/>
                    <a:pt x="193" y="96"/>
                  </a:cubicBezTo>
                  <a:cubicBezTo>
                    <a:pt x="187" y="96"/>
                    <a:pt x="187" y="96"/>
                    <a:pt x="187" y="90"/>
                  </a:cubicBezTo>
                  <a:cubicBezTo>
                    <a:pt x="176" y="84"/>
                    <a:pt x="165" y="77"/>
                    <a:pt x="148" y="71"/>
                  </a:cubicBezTo>
                  <a:cubicBezTo>
                    <a:pt x="136" y="64"/>
                    <a:pt x="131" y="58"/>
                    <a:pt x="119" y="52"/>
                  </a:cubicBezTo>
                  <a:cubicBezTo>
                    <a:pt x="108" y="45"/>
                    <a:pt x="102" y="45"/>
                    <a:pt x="97" y="39"/>
                  </a:cubicBezTo>
                  <a:cubicBezTo>
                    <a:pt x="91" y="39"/>
                    <a:pt x="85" y="39"/>
                    <a:pt x="74" y="32"/>
                  </a:cubicBezTo>
                  <a:cubicBezTo>
                    <a:pt x="63" y="32"/>
                    <a:pt x="46" y="32"/>
                    <a:pt x="34" y="39"/>
                  </a:cubicBezTo>
                  <a:cubicBezTo>
                    <a:pt x="23" y="45"/>
                    <a:pt x="12" y="58"/>
                    <a:pt x="6" y="52"/>
                  </a:cubicBezTo>
                  <a:cubicBezTo>
                    <a:pt x="6" y="52"/>
                    <a:pt x="0" y="52"/>
                    <a:pt x="0" y="52"/>
                  </a:cubicBezTo>
                  <a:cubicBezTo>
                    <a:pt x="0" y="52"/>
                    <a:pt x="0" y="45"/>
                    <a:pt x="0" y="45"/>
                  </a:cubicBezTo>
                  <a:cubicBezTo>
                    <a:pt x="0" y="45"/>
                    <a:pt x="0" y="45"/>
                    <a:pt x="0" y="45"/>
                  </a:cubicBezTo>
                  <a:cubicBezTo>
                    <a:pt x="6" y="39"/>
                    <a:pt x="6" y="32"/>
                    <a:pt x="12" y="2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1" name="Freeform 404"/>
            <p:cNvSpPr>
              <a:spLocks/>
            </p:cNvSpPr>
            <p:nvPr/>
          </p:nvSpPr>
          <p:spPr bwMode="auto">
            <a:xfrm>
              <a:off x="6218238" y="5507038"/>
              <a:ext cx="169863" cy="73025"/>
            </a:xfrm>
            <a:custGeom>
              <a:avLst/>
              <a:gdLst>
                <a:gd name="T0" fmla="*/ 2147483647 w 272"/>
                <a:gd name="T1" fmla="*/ 2147483647 h 112"/>
                <a:gd name="T2" fmla="*/ 2147483647 w 272"/>
                <a:gd name="T3" fmla="*/ 0 h 112"/>
                <a:gd name="T4" fmla="*/ 2147483647 w 272"/>
                <a:gd name="T5" fmla="*/ 0 h 112"/>
                <a:gd name="T6" fmla="*/ 2147483647 w 272"/>
                <a:gd name="T7" fmla="*/ 2147483647 h 112"/>
                <a:gd name="T8" fmla="*/ 2147483647 w 272"/>
                <a:gd name="T9" fmla="*/ 2147483647 h 112"/>
                <a:gd name="T10" fmla="*/ 2147483647 w 272"/>
                <a:gd name="T11" fmla="*/ 2147483647 h 112"/>
                <a:gd name="T12" fmla="*/ 2147483647 w 272"/>
                <a:gd name="T13" fmla="*/ 2147483647 h 112"/>
                <a:gd name="T14" fmla="*/ 2147483647 w 272"/>
                <a:gd name="T15" fmla="*/ 2147483647 h 112"/>
                <a:gd name="T16" fmla="*/ 2147483647 w 272"/>
                <a:gd name="T17" fmla="*/ 2147483647 h 112"/>
                <a:gd name="T18" fmla="*/ 2147483647 w 272"/>
                <a:gd name="T19" fmla="*/ 2147483647 h 112"/>
                <a:gd name="T20" fmla="*/ 2147483647 w 272"/>
                <a:gd name="T21" fmla="*/ 2147483647 h 112"/>
                <a:gd name="T22" fmla="*/ 2147483647 w 272"/>
                <a:gd name="T23" fmla="*/ 2147483647 h 112"/>
                <a:gd name="T24" fmla="*/ 2147483647 w 272"/>
                <a:gd name="T25" fmla="*/ 2147483647 h 112"/>
                <a:gd name="T26" fmla="*/ 2147483647 w 272"/>
                <a:gd name="T27" fmla="*/ 2147483647 h 112"/>
                <a:gd name="T28" fmla="*/ 2147483647 w 272"/>
                <a:gd name="T29" fmla="*/ 2147483647 h 112"/>
                <a:gd name="T30" fmla="*/ 2147483647 w 272"/>
                <a:gd name="T31" fmla="*/ 2147483647 h 112"/>
                <a:gd name="T32" fmla="*/ 2147483647 w 272"/>
                <a:gd name="T33" fmla="*/ 2147483647 h 112"/>
                <a:gd name="T34" fmla="*/ 2147483647 w 272"/>
                <a:gd name="T35" fmla="*/ 2147483647 h 112"/>
                <a:gd name="T36" fmla="*/ 2147483647 w 272"/>
                <a:gd name="T37" fmla="*/ 2147483647 h 112"/>
                <a:gd name="T38" fmla="*/ 0 w 272"/>
                <a:gd name="T39" fmla="*/ 2147483647 h 112"/>
                <a:gd name="T40" fmla="*/ 0 w 272"/>
                <a:gd name="T41" fmla="*/ 2147483647 h 112"/>
                <a:gd name="T42" fmla="*/ 0 w 272"/>
                <a:gd name="T43" fmla="*/ 2147483647 h 112"/>
                <a:gd name="T44" fmla="*/ 2147483647 w 272"/>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12"/>
                <a:gd name="T71" fmla="*/ 272 w 272"/>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12">
                  <a:moveTo>
                    <a:pt x="12" y="18"/>
                  </a:moveTo>
                  <a:cubicBezTo>
                    <a:pt x="18" y="6"/>
                    <a:pt x="36" y="0"/>
                    <a:pt x="48" y="0"/>
                  </a:cubicBezTo>
                  <a:cubicBezTo>
                    <a:pt x="54" y="0"/>
                    <a:pt x="60" y="0"/>
                    <a:pt x="71" y="0"/>
                  </a:cubicBezTo>
                  <a:cubicBezTo>
                    <a:pt x="83" y="0"/>
                    <a:pt x="101" y="0"/>
                    <a:pt x="113" y="6"/>
                  </a:cubicBezTo>
                  <a:cubicBezTo>
                    <a:pt x="119" y="12"/>
                    <a:pt x="125" y="12"/>
                    <a:pt x="131" y="12"/>
                  </a:cubicBezTo>
                  <a:cubicBezTo>
                    <a:pt x="142" y="18"/>
                    <a:pt x="154" y="30"/>
                    <a:pt x="166" y="36"/>
                  </a:cubicBezTo>
                  <a:cubicBezTo>
                    <a:pt x="172" y="36"/>
                    <a:pt x="178" y="48"/>
                    <a:pt x="184" y="48"/>
                  </a:cubicBezTo>
                  <a:cubicBezTo>
                    <a:pt x="207" y="65"/>
                    <a:pt x="243" y="89"/>
                    <a:pt x="267" y="95"/>
                  </a:cubicBezTo>
                  <a:cubicBezTo>
                    <a:pt x="267" y="95"/>
                    <a:pt x="267" y="95"/>
                    <a:pt x="267" y="95"/>
                  </a:cubicBezTo>
                  <a:cubicBezTo>
                    <a:pt x="272" y="101"/>
                    <a:pt x="272" y="101"/>
                    <a:pt x="272" y="101"/>
                  </a:cubicBezTo>
                  <a:cubicBezTo>
                    <a:pt x="267" y="112"/>
                    <a:pt x="255" y="107"/>
                    <a:pt x="243" y="101"/>
                  </a:cubicBezTo>
                  <a:cubicBezTo>
                    <a:pt x="225" y="95"/>
                    <a:pt x="207" y="89"/>
                    <a:pt x="190" y="77"/>
                  </a:cubicBezTo>
                  <a:cubicBezTo>
                    <a:pt x="190" y="77"/>
                    <a:pt x="190" y="77"/>
                    <a:pt x="184" y="77"/>
                  </a:cubicBezTo>
                  <a:cubicBezTo>
                    <a:pt x="172" y="71"/>
                    <a:pt x="160" y="59"/>
                    <a:pt x="148" y="54"/>
                  </a:cubicBezTo>
                  <a:cubicBezTo>
                    <a:pt x="136" y="54"/>
                    <a:pt x="131" y="42"/>
                    <a:pt x="119" y="42"/>
                  </a:cubicBezTo>
                  <a:cubicBezTo>
                    <a:pt x="113" y="36"/>
                    <a:pt x="101" y="30"/>
                    <a:pt x="95" y="30"/>
                  </a:cubicBezTo>
                  <a:cubicBezTo>
                    <a:pt x="89" y="30"/>
                    <a:pt x="83" y="24"/>
                    <a:pt x="77" y="24"/>
                  </a:cubicBezTo>
                  <a:cubicBezTo>
                    <a:pt x="60" y="24"/>
                    <a:pt x="48" y="18"/>
                    <a:pt x="36" y="24"/>
                  </a:cubicBezTo>
                  <a:cubicBezTo>
                    <a:pt x="24" y="30"/>
                    <a:pt x="12" y="42"/>
                    <a:pt x="6" y="36"/>
                  </a:cubicBezTo>
                  <a:cubicBezTo>
                    <a:pt x="6" y="36"/>
                    <a:pt x="0" y="36"/>
                    <a:pt x="0" y="36"/>
                  </a:cubicBezTo>
                  <a:cubicBezTo>
                    <a:pt x="0" y="36"/>
                    <a:pt x="0" y="36"/>
                    <a:pt x="0" y="36"/>
                  </a:cubicBezTo>
                  <a:cubicBezTo>
                    <a:pt x="0" y="36"/>
                    <a:pt x="0" y="36"/>
                    <a:pt x="0" y="36"/>
                  </a:cubicBezTo>
                  <a:cubicBezTo>
                    <a:pt x="0" y="30"/>
                    <a:pt x="6" y="24"/>
                    <a:pt x="12" y="1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2" name="Freeform 405"/>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0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8"/>
                  </a:moveTo>
                  <a:cubicBezTo>
                    <a:pt x="12" y="12"/>
                    <a:pt x="35" y="6"/>
                    <a:pt x="40" y="0"/>
                  </a:cubicBezTo>
                  <a:cubicBezTo>
                    <a:pt x="52" y="0"/>
                    <a:pt x="57" y="0"/>
                    <a:pt x="63" y="0"/>
                  </a:cubicBezTo>
                  <a:cubicBezTo>
                    <a:pt x="80" y="6"/>
                    <a:pt x="91" y="6"/>
                    <a:pt x="103" y="12"/>
                  </a:cubicBezTo>
                  <a:cubicBezTo>
                    <a:pt x="109" y="12"/>
                    <a:pt x="114" y="18"/>
                    <a:pt x="120" y="18"/>
                  </a:cubicBezTo>
                  <a:cubicBezTo>
                    <a:pt x="131" y="24"/>
                    <a:pt x="143" y="30"/>
                    <a:pt x="154" y="42"/>
                  </a:cubicBezTo>
                  <a:cubicBezTo>
                    <a:pt x="160" y="42"/>
                    <a:pt x="165" y="48"/>
                    <a:pt x="171" y="54"/>
                  </a:cubicBezTo>
                  <a:cubicBezTo>
                    <a:pt x="194" y="65"/>
                    <a:pt x="228" y="89"/>
                    <a:pt x="251" y="95"/>
                  </a:cubicBezTo>
                  <a:cubicBezTo>
                    <a:pt x="251" y="95"/>
                    <a:pt x="251" y="95"/>
                    <a:pt x="251" y="101"/>
                  </a:cubicBezTo>
                  <a:cubicBezTo>
                    <a:pt x="251" y="101"/>
                    <a:pt x="251" y="101"/>
                    <a:pt x="256" y="107"/>
                  </a:cubicBezTo>
                  <a:cubicBezTo>
                    <a:pt x="245" y="112"/>
                    <a:pt x="234" y="107"/>
                    <a:pt x="222" y="101"/>
                  </a:cubicBezTo>
                  <a:cubicBezTo>
                    <a:pt x="205" y="95"/>
                    <a:pt x="188" y="83"/>
                    <a:pt x="177" y="77"/>
                  </a:cubicBezTo>
                  <a:cubicBezTo>
                    <a:pt x="177" y="77"/>
                    <a:pt x="171" y="77"/>
                    <a:pt x="171" y="71"/>
                  </a:cubicBezTo>
                  <a:cubicBezTo>
                    <a:pt x="160" y="65"/>
                    <a:pt x="148" y="59"/>
                    <a:pt x="137" y="54"/>
                  </a:cubicBezTo>
                  <a:cubicBezTo>
                    <a:pt x="126" y="48"/>
                    <a:pt x="120" y="42"/>
                    <a:pt x="109" y="36"/>
                  </a:cubicBezTo>
                  <a:cubicBezTo>
                    <a:pt x="103" y="36"/>
                    <a:pt x="91" y="30"/>
                    <a:pt x="86" y="30"/>
                  </a:cubicBezTo>
                  <a:cubicBezTo>
                    <a:pt x="80" y="30"/>
                    <a:pt x="74" y="24"/>
                    <a:pt x="69" y="24"/>
                  </a:cubicBezTo>
                  <a:cubicBezTo>
                    <a:pt x="57" y="18"/>
                    <a:pt x="40" y="18"/>
                    <a:pt x="29" y="24"/>
                  </a:cubicBezTo>
                  <a:cubicBezTo>
                    <a:pt x="23" y="30"/>
                    <a:pt x="12" y="36"/>
                    <a:pt x="0" y="36"/>
                  </a:cubicBezTo>
                  <a:cubicBezTo>
                    <a:pt x="0" y="36"/>
                    <a:pt x="0" y="36"/>
                    <a:pt x="0" y="36"/>
                  </a:cubicBezTo>
                  <a:cubicBezTo>
                    <a:pt x="0" y="36"/>
                    <a:pt x="0" y="36"/>
                    <a:pt x="0" y="36"/>
                  </a:cubicBezTo>
                  <a:cubicBezTo>
                    <a:pt x="0" y="36"/>
                    <a:pt x="0" y="36"/>
                    <a:pt x="0" y="30"/>
                  </a:cubicBezTo>
                  <a:cubicBezTo>
                    <a:pt x="0" y="24"/>
                    <a:pt x="6" y="24"/>
                    <a:pt x="6" y="18"/>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3" name="Freeform 406"/>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12" y="14"/>
                  </a:moveTo>
                  <a:cubicBezTo>
                    <a:pt x="18" y="7"/>
                    <a:pt x="41" y="0"/>
                    <a:pt x="47" y="0"/>
                  </a:cubicBezTo>
                  <a:cubicBezTo>
                    <a:pt x="53" y="0"/>
                    <a:pt x="64" y="0"/>
                    <a:pt x="70" y="0"/>
                  </a:cubicBezTo>
                  <a:cubicBezTo>
                    <a:pt x="82" y="0"/>
                    <a:pt x="94" y="7"/>
                    <a:pt x="105" y="14"/>
                  </a:cubicBezTo>
                  <a:cubicBezTo>
                    <a:pt x="111" y="14"/>
                    <a:pt x="117" y="14"/>
                    <a:pt x="123" y="20"/>
                  </a:cubicBezTo>
                  <a:cubicBezTo>
                    <a:pt x="134" y="27"/>
                    <a:pt x="146" y="33"/>
                    <a:pt x="158" y="40"/>
                  </a:cubicBezTo>
                  <a:cubicBezTo>
                    <a:pt x="163" y="47"/>
                    <a:pt x="169" y="53"/>
                    <a:pt x="175" y="53"/>
                  </a:cubicBezTo>
                  <a:cubicBezTo>
                    <a:pt x="192" y="73"/>
                    <a:pt x="233" y="99"/>
                    <a:pt x="251" y="106"/>
                  </a:cubicBezTo>
                  <a:cubicBezTo>
                    <a:pt x="256" y="106"/>
                    <a:pt x="256" y="106"/>
                    <a:pt x="256" y="106"/>
                  </a:cubicBezTo>
                  <a:cubicBezTo>
                    <a:pt x="256" y="106"/>
                    <a:pt x="256" y="112"/>
                    <a:pt x="256" y="112"/>
                  </a:cubicBezTo>
                  <a:cubicBezTo>
                    <a:pt x="251" y="112"/>
                    <a:pt x="239" y="112"/>
                    <a:pt x="227" y="106"/>
                  </a:cubicBezTo>
                  <a:cubicBezTo>
                    <a:pt x="210" y="93"/>
                    <a:pt x="192" y="80"/>
                    <a:pt x="181" y="73"/>
                  </a:cubicBezTo>
                  <a:cubicBezTo>
                    <a:pt x="175" y="73"/>
                    <a:pt x="175" y="73"/>
                    <a:pt x="175" y="73"/>
                  </a:cubicBezTo>
                  <a:cubicBezTo>
                    <a:pt x="163" y="66"/>
                    <a:pt x="152" y="60"/>
                    <a:pt x="140" y="53"/>
                  </a:cubicBezTo>
                  <a:cubicBezTo>
                    <a:pt x="128" y="47"/>
                    <a:pt x="123" y="40"/>
                    <a:pt x="111" y="33"/>
                  </a:cubicBezTo>
                  <a:cubicBezTo>
                    <a:pt x="105" y="27"/>
                    <a:pt x="94" y="27"/>
                    <a:pt x="88" y="27"/>
                  </a:cubicBezTo>
                  <a:cubicBezTo>
                    <a:pt x="82" y="20"/>
                    <a:pt x="76" y="20"/>
                    <a:pt x="70" y="20"/>
                  </a:cubicBezTo>
                  <a:cubicBezTo>
                    <a:pt x="59" y="14"/>
                    <a:pt x="47" y="14"/>
                    <a:pt x="35" y="14"/>
                  </a:cubicBezTo>
                  <a:cubicBezTo>
                    <a:pt x="24" y="20"/>
                    <a:pt x="12" y="27"/>
                    <a:pt x="6" y="27"/>
                  </a:cubicBezTo>
                  <a:cubicBezTo>
                    <a:pt x="6" y="27"/>
                    <a:pt x="6" y="33"/>
                    <a:pt x="0" y="33"/>
                  </a:cubicBezTo>
                  <a:cubicBezTo>
                    <a:pt x="0" y="33"/>
                    <a:pt x="0" y="33"/>
                    <a:pt x="0" y="33"/>
                  </a:cubicBezTo>
                  <a:cubicBezTo>
                    <a:pt x="0" y="27"/>
                    <a:pt x="0" y="27"/>
                    <a:pt x="0" y="27"/>
                  </a:cubicBezTo>
                  <a:cubicBezTo>
                    <a:pt x="0" y="20"/>
                    <a:pt x="6" y="14"/>
                    <a:pt x="12" y="14"/>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4" name="Freeform 408"/>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2147483647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4"/>
                  </a:moveTo>
                  <a:cubicBezTo>
                    <a:pt x="12" y="7"/>
                    <a:pt x="42" y="0"/>
                    <a:pt x="48" y="0"/>
                  </a:cubicBezTo>
                  <a:cubicBezTo>
                    <a:pt x="54" y="0"/>
                    <a:pt x="60" y="7"/>
                    <a:pt x="66" y="7"/>
                  </a:cubicBezTo>
                  <a:cubicBezTo>
                    <a:pt x="84" y="7"/>
                    <a:pt x="96" y="7"/>
                    <a:pt x="108" y="20"/>
                  </a:cubicBezTo>
                  <a:cubicBezTo>
                    <a:pt x="108" y="20"/>
                    <a:pt x="120" y="20"/>
                    <a:pt x="120" y="27"/>
                  </a:cubicBezTo>
                  <a:cubicBezTo>
                    <a:pt x="131" y="33"/>
                    <a:pt x="143" y="40"/>
                    <a:pt x="155" y="47"/>
                  </a:cubicBezTo>
                  <a:cubicBezTo>
                    <a:pt x="161" y="53"/>
                    <a:pt x="167" y="53"/>
                    <a:pt x="173" y="60"/>
                  </a:cubicBezTo>
                  <a:cubicBezTo>
                    <a:pt x="191" y="73"/>
                    <a:pt x="239" y="99"/>
                    <a:pt x="251" y="106"/>
                  </a:cubicBezTo>
                  <a:cubicBezTo>
                    <a:pt x="251" y="106"/>
                    <a:pt x="251" y="106"/>
                    <a:pt x="256" y="106"/>
                  </a:cubicBezTo>
                  <a:cubicBezTo>
                    <a:pt x="256" y="112"/>
                    <a:pt x="251" y="112"/>
                    <a:pt x="251" y="112"/>
                  </a:cubicBezTo>
                  <a:cubicBezTo>
                    <a:pt x="245" y="112"/>
                    <a:pt x="233" y="106"/>
                    <a:pt x="221" y="99"/>
                  </a:cubicBezTo>
                  <a:cubicBezTo>
                    <a:pt x="203" y="93"/>
                    <a:pt x="185" y="80"/>
                    <a:pt x="173" y="73"/>
                  </a:cubicBezTo>
                  <a:cubicBezTo>
                    <a:pt x="173" y="73"/>
                    <a:pt x="167" y="66"/>
                    <a:pt x="167" y="66"/>
                  </a:cubicBezTo>
                  <a:cubicBezTo>
                    <a:pt x="155" y="66"/>
                    <a:pt x="149" y="53"/>
                    <a:pt x="137" y="47"/>
                  </a:cubicBezTo>
                  <a:cubicBezTo>
                    <a:pt x="125" y="47"/>
                    <a:pt x="120" y="33"/>
                    <a:pt x="108" y="33"/>
                  </a:cubicBezTo>
                  <a:cubicBezTo>
                    <a:pt x="102" y="27"/>
                    <a:pt x="90" y="27"/>
                    <a:pt x="84" y="20"/>
                  </a:cubicBezTo>
                  <a:cubicBezTo>
                    <a:pt x="78" y="20"/>
                    <a:pt x="72" y="20"/>
                    <a:pt x="66" y="14"/>
                  </a:cubicBezTo>
                  <a:cubicBezTo>
                    <a:pt x="54" y="14"/>
                    <a:pt x="42" y="14"/>
                    <a:pt x="30" y="14"/>
                  </a:cubicBezTo>
                  <a:cubicBezTo>
                    <a:pt x="24" y="20"/>
                    <a:pt x="12" y="27"/>
                    <a:pt x="6" y="27"/>
                  </a:cubicBezTo>
                  <a:cubicBezTo>
                    <a:pt x="0" y="27"/>
                    <a:pt x="0" y="27"/>
                    <a:pt x="0" y="27"/>
                  </a:cubicBezTo>
                  <a:cubicBezTo>
                    <a:pt x="0" y="27"/>
                    <a:pt x="0" y="27"/>
                    <a:pt x="0" y="27"/>
                  </a:cubicBezTo>
                  <a:cubicBezTo>
                    <a:pt x="0" y="27"/>
                    <a:pt x="0" y="27"/>
                    <a:pt x="0" y="27"/>
                  </a:cubicBezTo>
                  <a:cubicBezTo>
                    <a:pt x="0" y="20"/>
                    <a:pt x="6" y="14"/>
                    <a:pt x="6" y="14"/>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5" name="Freeform 409"/>
            <p:cNvSpPr>
              <a:spLocks/>
            </p:cNvSpPr>
            <p:nvPr/>
          </p:nvSpPr>
          <p:spPr bwMode="auto">
            <a:xfrm>
              <a:off x="6269038" y="5568951"/>
              <a:ext cx="28575"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1" y="0"/>
                  </a:moveTo>
                  <a:cubicBezTo>
                    <a:pt x="0" y="0"/>
                    <a:pt x="7" y="11"/>
                    <a:pt x="21" y="22"/>
                  </a:cubicBezTo>
                  <a:cubicBezTo>
                    <a:pt x="14" y="22"/>
                    <a:pt x="14" y="27"/>
                    <a:pt x="14" y="27"/>
                  </a:cubicBezTo>
                  <a:cubicBezTo>
                    <a:pt x="21" y="32"/>
                    <a:pt x="28" y="32"/>
                    <a:pt x="28" y="27"/>
                  </a:cubicBezTo>
                  <a:cubicBezTo>
                    <a:pt x="35" y="22"/>
                    <a:pt x="35" y="22"/>
                    <a:pt x="42" y="16"/>
                  </a:cubicBezTo>
                  <a:cubicBezTo>
                    <a:pt x="48" y="0"/>
                    <a:pt x="35" y="0"/>
                    <a:pt x="21"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6" name="Freeform 410"/>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0"/>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7" name="Freeform 411"/>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w 32"/>
                <a:gd name="T13" fmla="*/ 2147483647 h 32"/>
                <a:gd name="T14" fmla="*/ 2147483647 w 32"/>
                <a:gd name="T15" fmla="*/ 2147483647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0"/>
                  </a:moveTo>
                  <a:cubicBezTo>
                    <a:pt x="24" y="26"/>
                    <a:pt x="24" y="26"/>
                    <a:pt x="16" y="32"/>
                  </a:cubicBezTo>
                  <a:cubicBezTo>
                    <a:pt x="16" y="32"/>
                    <a:pt x="16" y="32"/>
                    <a:pt x="8" y="32"/>
                  </a:cubicBezTo>
                  <a:cubicBezTo>
                    <a:pt x="8" y="32"/>
                    <a:pt x="8" y="32"/>
                    <a:pt x="8" y="32"/>
                  </a:cubicBezTo>
                  <a:cubicBezTo>
                    <a:pt x="8" y="26"/>
                    <a:pt x="0" y="26"/>
                    <a:pt x="0" y="26"/>
                  </a:cubicBezTo>
                  <a:cubicBezTo>
                    <a:pt x="0" y="26"/>
                    <a:pt x="8" y="26"/>
                    <a:pt x="8" y="20"/>
                  </a:cubicBezTo>
                  <a:cubicBezTo>
                    <a:pt x="8" y="20"/>
                    <a:pt x="0" y="20"/>
                    <a:pt x="0" y="20"/>
                  </a:cubicBezTo>
                  <a:cubicBezTo>
                    <a:pt x="0" y="13"/>
                    <a:pt x="0" y="7"/>
                    <a:pt x="8" y="7"/>
                  </a:cubicBezTo>
                  <a:cubicBezTo>
                    <a:pt x="16" y="0"/>
                    <a:pt x="16" y="0"/>
                    <a:pt x="16" y="0"/>
                  </a:cubicBezTo>
                  <a:cubicBezTo>
                    <a:pt x="24" y="7"/>
                    <a:pt x="32" y="7"/>
                    <a:pt x="24"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8" name="Freeform 412"/>
            <p:cNvSpPr>
              <a:spLocks/>
            </p:cNvSpPr>
            <p:nvPr/>
          </p:nvSpPr>
          <p:spPr bwMode="auto">
            <a:xfrm>
              <a:off x="6278563" y="5568951"/>
              <a:ext cx="19050" cy="11113"/>
            </a:xfrm>
            <a:custGeom>
              <a:avLst/>
              <a:gdLst>
                <a:gd name="T0" fmla="*/ 2147483647 w 32"/>
                <a:gd name="T1" fmla="*/ 2147483647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4" y="11"/>
                  </a:moveTo>
                  <a:cubicBezTo>
                    <a:pt x="24" y="16"/>
                    <a:pt x="24" y="11"/>
                    <a:pt x="16" y="16"/>
                  </a:cubicBezTo>
                  <a:cubicBezTo>
                    <a:pt x="16" y="16"/>
                    <a:pt x="16" y="16"/>
                    <a:pt x="16" y="16"/>
                  </a:cubicBezTo>
                  <a:cubicBezTo>
                    <a:pt x="8" y="16"/>
                    <a:pt x="8" y="16"/>
                    <a:pt x="8" y="16"/>
                  </a:cubicBezTo>
                  <a:cubicBezTo>
                    <a:pt x="8" y="16"/>
                    <a:pt x="8" y="16"/>
                    <a:pt x="8" y="16"/>
                  </a:cubicBezTo>
                  <a:cubicBezTo>
                    <a:pt x="8" y="16"/>
                    <a:pt x="8" y="11"/>
                    <a:pt x="8" y="11"/>
                  </a:cubicBezTo>
                  <a:cubicBezTo>
                    <a:pt x="8" y="11"/>
                    <a:pt x="8" y="11"/>
                    <a:pt x="8" y="11"/>
                  </a:cubicBezTo>
                  <a:cubicBezTo>
                    <a:pt x="0" y="6"/>
                    <a:pt x="0" y="0"/>
                    <a:pt x="8" y="0"/>
                  </a:cubicBezTo>
                  <a:cubicBezTo>
                    <a:pt x="16" y="0"/>
                    <a:pt x="16" y="0"/>
                    <a:pt x="16" y="0"/>
                  </a:cubicBezTo>
                  <a:cubicBezTo>
                    <a:pt x="24" y="0"/>
                    <a:pt x="32" y="0"/>
                    <a:pt x="24"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9" name="Freeform 413"/>
            <p:cNvSpPr>
              <a:spLocks/>
            </p:cNvSpPr>
            <p:nvPr/>
          </p:nvSpPr>
          <p:spPr bwMode="auto">
            <a:xfrm>
              <a:off x="6278563" y="5568951"/>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6" y="11"/>
                    <a:pt x="16" y="11"/>
                    <a:pt x="11" y="16"/>
                  </a:cubicBezTo>
                  <a:cubicBezTo>
                    <a:pt x="11" y="16"/>
                    <a:pt x="11" y="16"/>
                    <a:pt x="11" y="16"/>
                  </a:cubicBezTo>
                  <a:cubicBezTo>
                    <a:pt x="11" y="16"/>
                    <a:pt x="6" y="16"/>
                    <a:pt x="6" y="16"/>
                  </a:cubicBezTo>
                  <a:cubicBezTo>
                    <a:pt x="6" y="16"/>
                    <a:pt x="6" y="16"/>
                    <a:pt x="6" y="16"/>
                  </a:cubicBezTo>
                  <a:cubicBezTo>
                    <a:pt x="6" y="16"/>
                    <a:pt x="6" y="11"/>
                    <a:pt x="6" y="11"/>
                  </a:cubicBezTo>
                  <a:cubicBezTo>
                    <a:pt x="6" y="11"/>
                    <a:pt x="6" y="11"/>
                    <a:pt x="6" y="11"/>
                  </a:cubicBezTo>
                  <a:cubicBezTo>
                    <a:pt x="6" y="6"/>
                    <a:pt x="0" y="6"/>
                    <a:pt x="6" y="0"/>
                  </a:cubicBezTo>
                  <a:cubicBezTo>
                    <a:pt x="6" y="0"/>
                    <a:pt x="11" y="0"/>
                    <a:pt x="11" y="0"/>
                  </a:cubicBezTo>
                  <a:cubicBezTo>
                    <a:pt x="16" y="0"/>
                    <a:pt x="16" y="0"/>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0" name="Freeform 414"/>
            <p:cNvSpPr>
              <a:spLocks/>
            </p:cNvSpPr>
            <p:nvPr/>
          </p:nvSpPr>
          <p:spPr bwMode="auto">
            <a:xfrm>
              <a:off x="6269038" y="5568951"/>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11"/>
                    <a:pt x="0" y="11"/>
                  </a:cubicBezTo>
                  <a:cubicBezTo>
                    <a:pt x="0" y="11"/>
                    <a:pt x="24" y="11"/>
                    <a:pt x="32" y="16"/>
                  </a:cubicBezTo>
                  <a:cubicBezTo>
                    <a:pt x="32"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1" name="Freeform 415"/>
            <p:cNvSpPr>
              <a:spLocks noEditPoints="1"/>
            </p:cNvSpPr>
            <p:nvPr/>
          </p:nvSpPr>
          <p:spPr bwMode="auto">
            <a:xfrm>
              <a:off x="6269038" y="55737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27"/>
                <a:gd name="T92" fmla="*/ 48 w 48"/>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27">
                  <a:moveTo>
                    <a:pt x="32" y="13"/>
                  </a:moveTo>
                  <a:lnTo>
                    <a:pt x="38" y="21"/>
                  </a:lnTo>
                  <a:lnTo>
                    <a:pt x="24" y="16"/>
                  </a:lnTo>
                  <a:lnTo>
                    <a:pt x="27" y="16"/>
                  </a:lnTo>
                  <a:lnTo>
                    <a:pt x="19" y="17"/>
                  </a:lnTo>
                  <a:lnTo>
                    <a:pt x="21" y="17"/>
                  </a:lnTo>
                  <a:lnTo>
                    <a:pt x="11" y="21"/>
                  </a:lnTo>
                  <a:lnTo>
                    <a:pt x="8" y="5"/>
                  </a:lnTo>
                  <a:lnTo>
                    <a:pt x="12" y="5"/>
                  </a:lnTo>
                  <a:lnTo>
                    <a:pt x="22" y="7"/>
                  </a:lnTo>
                  <a:lnTo>
                    <a:pt x="42" y="11"/>
                  </a:lnTo>
                  <a:lnTo>
                    <a:pt x="32" y="18"/>
                  </a:lnTo>
                  <a:lnTo>
                    <a:pt x="32" y="16"/>
                  </a:lnTo>
                  <a:lnTo>
                    <a:pt x="32" y="13"/>
                  </a:lnTo>
                  <a:close/>
                  <a:moveTo>
                    <a:pt x="48" y="16"/>
                  </a:moveTo>
                  <a:lnTo>
                    <a:pt x="48" y="18"/>
                  </a:lnTo>
                  <a:cubicBezTo>
                    <a:pt x="48" y="21"/>
                    <a:pt x="47" y="23"/>
                    <a:pt x="46" y="25"/>
                  </a:cubicBezTo>
                  <a:cubicBezTo>
                    <a:pt x="44" y="26"/>
                    <a:pt x="41" y="27"/>
                    <a:pt x="39" y="26"/>
                  </a:cubicBezTo>
                  <a:lnTo>
                    <a:pt x="21" y="22"/>
                  </a:lnTo>
                  <a:lnTo>
                    <a:pt x="12" y="21"/>
                  </a:lnTo>
                  <a:lnTo>
                    <a:pt x="8" y="21"/>
                  </a:lnTo>
                  <a:cubicBezTo>
                    <a:pt x="5" y="21"/>
                    <a:pt x="1" y="19"/>
                    <a:pt x="1" y="15"/>
                  </a:cubicBezTo>
                  <a:cubicBezTo>
                    <a:pt x="0" y="11"/>
                    <a:pt x="2" y="7"/>
                    <a:pt x="5" y="6"/>
                  </a:cubicBezTo>
                  <a:lnTo>
                    <a:pt x="15" y="2"/>
                  </a:lnTo>
                  <a:cubicBezTo>
                    <a:pt x="16" y="2"/>
                    <a:pt x="17" y="2"/>
                    <a:pt x="17" y="2"/>
                  </a:cubicBezTo>
                  <a:lnTo>
                    <a:pt x="25" y="1"/>
                  </a:lnTo>
                  <a:cubicBezTo>
                    <a:pt x="27" y="0"/>
                    <a:pt x="28" y="1"/>
                    <a:pt x="29" y="1"/>
                  </a:cubicBezTo>
                  <a:lnTo>
                    <a:pt x="43" y="6"/>
                  </a:lnTo>
                  <a:cubicBezTo>
                    <a:pt x="46" y="7"/>
                    <a:pt x="48" y="10"/>
                    <a:pt x="48" y="13"/>
                  </a:cubicBezTo>
                  <a:lnTo>
                    <a:pt x="4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2" name="Freeform 416"/>
            <p:cNvSpPr>
              <a:spLocks/>
            </p:cNvSpPr>
            <p:nvPr/>
          </p:nvSpPr>
          <p:spPr bwMode="auto">
            <a:xfrm>
              <a:off x="6178550" y="5538788"/>
              <a:ext cx="219075" cy="112713"/>
            </a:xfrm>
            <a:custGeom>
              <a:avLst/>
              <a:gdLst>
                <a:gd name="T0" fmla="*/ 2147483647 w 352"/>
                <a:gd name="T1" fmla="*/ 2147483647 h 176"/>
                <a:gd name="T2" fmla="*/ 2147483647 w 352"/>
                <a:gd name="T3" fmla="*/ 2147483647 h 176"/>
                <a:gd name="T4" fmla="*/ 2147483647 w 352"/>
                <a:gd name="T5" fmla="*/ 2147483647 h 176"/>
                <a:gd name="T6" fmla="*/ 2147483647 w 352"/>
                <a:gd name="T7" fmla="*/ 2147483647 h 176"/>
                <a:gd name="T8" fmla="*/ 2147483647 w 352"/>
                <a:gd name="T9" fmla="*/ 2147483647 h 176"/>
                <a:gd name="T10" fmla="*/ 2147483647 w 352"/>
                <a:gd name="T11" fmla="*/ 2147483647 h 176"/>
                <a:gd name="T12" fmla="*/ 2147483647 w 352"/>
                <a:gd name="T13" fmla="*/ 2147483647 h 176"/>
                <a:gd name="T14" fmla="*/ 2147483647 w 352"/>
                <a:gd name="T15" fmla="*/ 2147483647 h 176"/>
                <a:gd name="T16" fmla="*/ 2147483647 w 352"/>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
                <a:gd name="T28" fmla="*/ 0 h 176"/>
                <a:gd name="T29" fmla="*/ 352 w 352"/>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 h="176">
                  <a:moveTo>
                    <a:pt x="47" y="18"/>
                  </a:moveTo>
                  <a:cubicBezTo>
                    <a:pt x="47" y="18"/>
                    <a:pt x="0" y="88"/>
                    <a:pt x="112" y="135"/>
                  </a:cubicBezTo>
                  <a:cubicBezTo>
                    <a:pt x="112" y="135"/>
                    <a:pt x="218" y="176"/>
                    <a:pt x="288" y="135"/>
                  </a:cubicBezTo>
                  <a:cubicBezTo>
                    <a:pt x="288" y="135"/>
                    <a:pt x="352" y="100"/>
                    <a:pt x="352" y="100"/>
                  </a:cubicBezTo>
                  <a:cubicBezTo>
                    <a:pt x="352" y="100"/>
                    <a:pt x="352" y="94"/>
                    <a:pt x="347" y="100"/>
                  </a:cubicBezTo>
                  <a:cubicBezTo>
                    <a:pt x="341" y="100"/>
                    <a:pt x="264" y="147"/>
                    <a:pt x="223" y="147"/>
                  </a:cubicBezTo>
                  <a:cubicBezTo>
                    <a:pt x="223" y="147"/>
                    <a:pt x="141" y="147"/>
                    <a:pt x="112" y="124"/>
                  </a:cubicBezTo>
                  <a:cubicBezTo>
                    <a:pt x="112" y="124"/>
                    <a:pt x="18" y="94"/>
                    <a:pt x="53" y="24"/>
                  </a:cubicBezTo>
                  <a:cubicBezTo>
                    <a:pt x="53" y="24"/>
                    <a:pt x="59" y="0"/>
                    <a:pt x="4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3" name="Freeform 417"/>
            <p:cNvSpPr>
              <a:spLocks/>
            </p:cNvSpPr>
            <p:nvPr/>
          </p:nvSpPr>
          <p:spPr bwMode="auto">
            <a:xfrm>
              <a:off x="6238875" y="5580063"/>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0"/>
                  </a:moveTo>
                  <a:cubicBezTo>
                    <a:pt x="0" y="8"/>
                    <a:pt x="6" y="16"/>
                    <a:pt x="11" y="32"/>
                  </a:cubicBezTo>
                  <a:cubicBezTo>
                    <a:pt x="6" y="32"/>
                    <a:pt x="6" y="40"/>
                    <a:pt x="11" y="40"/>
                  </a:cubicBezTo>
                  <a:cubicBezTo>
                    <a:pt x="16" y="48"/>
                    <a:pt x="16" y="48"/>
                    <a:pt x="22" y="48"/>
                  </a:cubicBezTo>
                  <a:cubicBezTo>
                    <a:pt x="27" y="32"/>
                    <a:pt x="27" y="40"/>
                    <a:pt x="32" y="24"/>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4" name="Freeform 418"/>
            <p:cNvSpPr>
              <a:spLocks/>
            </p:cNvSpPr>
            <p:nvPr/>
          </p:nvSpPr>
          <p:spPr bwMode="auto">
            <a:xfrm>
              <a:off x="6248400"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10" y="32"/>
                  </a:cubicBezTo>
                  <a:cubicBezTo>
                    <a:pt x="7" y="32"/>
                    <a:pt x="7" y="32"/>
                    <a:pt x="7" y="32"/>
                  </a:cubicBezTo>
                  <a:cubicBezTo>
                    <a:pt x="7" y="32"/>
                    <a:pt x="7" y="32"/>
                    <a:pt x="4" y="32"/>
                  </a:cubicBezTo>
                  <a:cubicBezTo>
                    <a:pt x="4" y="32"/>
                    <a:pt x="4" y="32"/>
                    <a:pt x="4" y="26"/>
                  </a:cubicBezTo>
                  <a:cubicBezTo>
                    <a:pt x="4" y="26"/>
                    <a:pt x="4" y="26"/>
                    <a:pt x="4" y="26"/>
                  </a:cubicBezTo>
                  <a:cubicBezTo>
                    <a:pt x="4" y="26"/>
                    <a:pt x="4" y="20"/>
                    <a:pt x="4" y="20"/>
                  </a:cubicBezTo>
                  <a:cubicBezTo>
                    <a:pt x="0" y="13"/>
                    <a:pt x="0" y="7"/>
                    <a:pt x="7" y="7"/>
                  </a:cubicBezTo>
                  <a:cubicBezTo>
                    <a:pt x="10" y="0"/>
                    <a:pt x="10" y="0"/>
                    <a:pt x="10" y="0"/>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5" name="Freeform 419"/>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3" y="12"/>
                    <a:pt x="13" y="12"/>
                    <a:pt x="10" y="16"/>
                  </a:cubicBezTo>
                  <a:cubicBezTo>
                    <a:pt x="10" y="16"/>
                    <a:pt x="7" y="16"/>
                    <a:pt x="7" y="16"/>
                  </a:cubicBezTo>
                  <a:cubicBezTo>
                    <a:pt x="7" y="16"/>
                    <a:pt x="7" y="16"/>
                    <a:pt x="7" y="16"/>
                  </a:cubicBezTo>
                  <a:cubicBezTo>
                    <a:pt x="4" y="16"/>
                    <a:pt x="4" y="12"/>
                    <a:pt x="4" y="12"/>
                  </a:cubicBezTo>
                  <a:cubicBezTo>
                    <a:pt x="4" y="12"/>
                    <a:pt x="4" y="12"/>
                    <a:pt x="7" y="12"/>
                  </a:cubicBezTo>
                  <a:cubicBezTo>
                    <a:pt x="4" y="8"/>
                    <a:pt x="4" y="8"/>
                    <a:pt x="4" y="8"/>
                  </a:cubicBezTo>
                  <a:cubicBezTo>
                    <a:pt x="4" y="4"/>
                    <a:pt x="0" y="0"/>
                    <a:pt x="7" y="0"/>
                  </a:cubicBezTo>
                  <a:cubicBezTo>
                    <a:pt x="7" y="0"/>
                    <a:pt x="10" y="0"/>
                    <a:pt x="10" y="0"/>
                  </a:cubicBezTo>
                  <a:cubicBezTo>
                    <a:pt x="13" y="0"/>
                    <a:pt x="16" y="0"/>
                    <a:pt x="13"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6" name="Freeform 420"/>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6" y="12"/>
                    <a:pt x="16" y="12"/>
                    <a:pt x="11" y="12"/>
                  </a:cubicBezTo>
                  <a:cubicBezTo>
                    <a:pt x="11" y="16"/>
                    <a:pt x="6" y="16"/>
                    <a:pt x="6" y="16"/>
                  </a:cubicBezTo>
                  <a:cubicBezTo>
                    <a:pt x="6" y="16"/>
                    <a:pt x="6" y="16"/>
                    <a:pt x="6" y="16"/>
                  </a:cubicBezTo>
                  <a:cubicBezTo>
                    <a:pt x="6" y="12"/>
                    <a:pt x="0" y="12"/>
                    <a:pt x="6" y="12"/>
                  </a:cubicBezTo>
                  <a:cubicBezTo>
                    <a:pt x="0" y="12"/>
                    <a:pt x="6" y="12"/>
                    <a:pt x="6" y="12"/>
                  </a:cubicBezTo>
                  <a:cubicBezTo>
                    <a:pt x="6" y="8"/>
                    <a:pt x="6" y="8"/>
                    <a:pt x="6" y="8"/>
                  </a:cubicBezTo>
                  <a:cubicBezTo>
                    <a:pt x="0" y="4"/>
                    <a:pt x="0" y="0"/>
                    <a:pt x="6" y="0"/>
                  </a:cubicBezTo>
                  <a:cubicBezTo>
                    <a:pt x="6" y="0"/>
                    <a:pt x="11" y="0"/>
                    <a:pt x="11" y="0"/>
                  </a:cubicBezTo>
                  <a:cubicBezTo>
                    <a:pt x="16" y="0"/>
                    <a:pt x="16" y="4"/>
                    <a:pt x="16"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7" name="Freeform 421"/>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11" y="16"/>
                  </a:cubicBezTo>
                  <a:cubicBezTo>
                    <a:pt x="11" y="16"/>
                    <a:pt x="11" y="16"/>
                    <a:pt x="6" y="16"/>
                  </a:cubicBezTo>
                  <a:cubicBezTo>
                    <a:pt x="6" y="16"/>
                    <a:pt x="6" y="16"/>
                    <a:pt x="6" y="16"/>
                  </a:cubicBezTo>
                  <a:cubicBezTo>
                    <a:pt x="6" y="16"/>
                    <a:pt x="6" y="16"/>
                    <a:pt x="6" y="16"/>
                  </a:cubicBezTo>
                  <a:cubicBezTo>
                    <a:pt x="6" y="16"/>
                    <a:pt x="6" y="16"/>
                    <a:pt x="6" y="16"/>
                  </a:cubicBezTo>
                  <a:cubicBezTo>
                    <a:pt x="6" y="11"/>
                    <a:pt x="6" y="11"/>
                    <a:pt x="6" y="11"/>
                  </a:cubicBezTo>
                  <a:cubicBezTo>
                    <a:pt x="0" y="6"/>
                    <a:pt x="0" y="6"/>
                    <a:pt x="6" y="0"/>
                  </a:cubicBezTo>
                  <a:cubicBezTo>
                    <a:pt x="6" y="0"/>
                    <a:pt x="6" y="0"/>
                    <a:pt x="11" y="0"/>
                  </a:cubicBezTo>
                  <a:cubicBezTo>
                    <a:pt x="11" y="0"/>
                    <a:pt x="16" y="6"/>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8" name="Freeform 422"/>
            <p:cNvSpPr>
              <a:spLocks/>
            </p:cNvSpPr>
            <p:nvPr/>
          </p:nvSpPr>
          <p:spPr bwMode="auto">
            <a:xfrm>
              <a:off x="6248400" y="5589588"/>
              <a:ext cx="9525" cy="11113"/>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6" y="0"/>
                  </a:moveTo>
                  <a:cubicBezTo>
                    <a:pt x="0" y="0"/>
                    <a:pt x="6" y="0"/>
                    <a:pt x="6" y="8"/>
                  </a:cubicBezTo>
                  <a:cubicBezTo>
                    <a:pt x="6" y="8"/>
                    <a:pt x="6" y="16"/>
                    <a:pt x="6" y="16"/>
                  </a:cubicBezTo>
                  <a:cubicBezTo>
                    <a:pt x="6" y="16"/>
                    <a:pt x="6" y="16"/>
                    <a:pt x="11" y="16"/>
                  </a:cubicBezTo>
                  <a:cubicBezTo>
                    <a:pt x="11" y="8"/>
                    <a:pt x="11" y="8"/>
                    <a:pt x="11" y="8"/>
                  </a:cubicBezTo>
                  <a:cubicBezTo>
                    <a:pt x="16" y="0"/>
                    <a:pt x="11" y="0"/>
                    <a:pt x="6"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9" name="Freeform 423"/>
            <p:cNvSpPr>
              <a:spLocks/>
            </p:cNvSpPr>
            <p:nvPr/>
          </p:nvSpPr>
          <p:spPr bwMode="auto">
            <a:xfrm>
              <a:off x="6238875" y="5589588"/>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0" name="Freeform 424"/>
            <p:cNvSpPr>
              <a:spLocks noEditPoints="1"/>
            </p:cNvSpPr>
            <p:nvPr/>
          </p:nvSpPr>
          <p:spPr bwMode="auto">
            <a:xfrm>
              <a:off x="6238875" y="5592763"/>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1" name="Freeform 425"/>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6"/>
                    <a:pt x="11" y="22"/>
                  </a:cubicBezTo>
                  <a:cubicBezTo>
                    <a:pt x="6" y="27"/>
                    <a:pt x="6" y="27"/>
                    <a:pt x="11" y="32"/>
                  </a:cubicBezTo>
                  <a:cubicBezTo>
                    <a:pt x="11" y="32"/>
                    <a:pt x="16" y="32"/>
                    <a:pt x="16" y="32"/>
                  </a:cubicBezTo>
                  <a:cubicBezTo>
                    <a:pt x="27" y="27"/>
                    <a:pt x="27" y="27"/>
                    <a:pt x="27" y="16"/>
                  </a:cubicBezTo>
                  <a:cubicBezTo>
                    <a:pt x="32" y="6"/>
                    <a:pt x="27"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2" name="Freeform 426"/>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13"/>
                  </a:moveTo>
                  <a:cubicBezTo>
                    <a:pt x="26" y="26"/>
                    <a:pt x="26" y="26"/>
                    <a:pt x="13" y="32"/>
                  </a:cubicBezTo>
                  <a:cubicBezTo>
                    <a:pt x="13" y="32"/>
                    <a:pt x="13" y="32"/>
                    <a:pt x="13" y="32"/>
                  </a:cubicBezTo>
                  <a:cubicBezTo>
                    <a:pt x="13" y="32"/>
                    <a:pt x="7" y="32"/>
                    <a:pt x="7" y="32"/>
                  </a:cubicBezTo>
                  <a:cubicBezTo>
                    <a:pt x="7" y="26"/>
                    <a:pt x="7" y="26"/>
                    <a:pt x="7" y="26"/>
                  </a:cubicBezTo>
                  <a:cubicBezTo>
                    <a:pt x="7" y="26"/>
                    <a:pt x="7" y="20"/>
                    <a:pt x="7" y="20"/>
                  </a:cubicBezTo>
                  <a:cubicBezTo>
                    <a:pt x="7" y="20"/>
                    <a:pt x="7" y="20"/>
                    <a:pt x="7" y="13"/>
                  </a:cubicBezTo>
                  <a:cubicBezTo>
                    <a:pt x="0" y="7"/>
                    <a:pt x="0" y="0"/>
                    <a:pt x="13" y="0"/>
                  </a:cubicBezTo>
                  <a:cubicBezTo>
                    <a:pt x="13" y="0"/>
                    <a:pt x="20" y="0"/>
                    <a:pt x="20" y="0"/>
                  </a:cubicBezTo>
                  <a:cubicBezTo>
                    <a:pt x="26" y="0"/>
                    <a:pt x="32" y="7"/>
                    <a:pt x="26"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3" name="Freeform 427"/>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3"/>
                  </a:moveTo>
                  <a:cubicBezTo>
                    <a:pt x="32" y="26"/>
                    <a:pt x="32" y="20"/>
                    <a:pt x="24" y="26"/>
                  </a:cubicBezTo>
                  <a:cubicBezTo>
                    <a:pt x="16" y="26"/>
                    <a:pt x="16" y="26"/>
                    <a:pt x="16" y="26"/>
                  </a:cubicBezTo>
                  <a:cubicBezTo>
                    <a:pt x="16" y="32"/>
                    <a:pt x="16" y="26"/>
                    <a:pt x="8" y="26"/>
                  </a:cubicBezTo>
                  <a:cubicBezTo>
                    <a:pt x="8" y="26"/>
                    <a:pt x="8" y="26"/>
                    <a:pt x="8" y="26"/>
                  </a:cubicBezTo>
                  <a:cubicBezTo>
                    <a:pt x="8" y="20"/>
                    <a:pt x="8" y="20"/>
                    <a:pt x="8" y="20"/>
                  </a:cubicBezTo>
                  <a:cubicBezTo>
                    <a:pt x="8" y="20"/>
                    <a:pt x="8" y="20"/>
                    <a:pt x="8" y="13"/>
                  </a:cubicBezTo>
                  <a:cubicBezTo>
                    <a:pt x="0" y="7"/>
                    <a:pt x="0" y="7"/>
                    <a:pt x="16" y="0"/>
                  </a:cubicBezTo>
                  <a:cubicBezTo>
                    <a:pt x="16" y="0"/>
                    <a:pt x="24" y="0"/>
                    <a:pt x="24" y="0"/>
                  </a:cubicBezTo>
                  <a:cubicBezTo>
                    <a:pt x="32" y="0"/>
                    <a:pt x="32" y="7"/>
                    <a:pt x="32" y="13"/>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4" name="Freeform 428"/>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w 32"/>
                <a:gd name="T11" fmla="*/ 2147483647 h 32"/>
                <a:gd name="T12" fmla="*/ 0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1"/>
                  </a:moveTo>
                  <a:cubicBezTo>
                    <a:pt x="22" y="22"/>
                    <a:pt x="22" y="22"/>
                    <a:pt x="22" y="32"/>
                  </a:cubicBezTo>
                  <a:cubicBezTo>
                    <a:pt x="11" y="32"/>
                    <a:pt x="11" y="32"/>
                    <a:pt x="11" y="32"/>
                  </a:cubicBezTo>
                  <a:cubicBezTo>
                    <a:pt x="11" y="32"/>
                    <a:pt x="11" y="32"/>
                    <a:pt x="11" y="32"/>
                  </a:cubicBezTo>
                  <a:cubicBezTo>
                    <a:pt x="0" y="32"/>
                    <a:pt x="0" y="32"/>
                    <a:pt x="0" y="22"/>
                  </a:cubicBezTo>
                  <a:cubicBezTo>
                    <a:pt x="0" y="22"/>
                    <a:pt x="0" y="22"/>
                    <a:pt x="0" y="22"/>
                  </a:cubicBezTo>
                  <a:cubicBezTo>
                    <a:pt x="0" y="22"/>
                    <a:pt x="0" y="22"/>
                    <a:pt x="0" y="11"/>
                  </a:cubicBezTo>
                  <a:cubicBezTo>
                    <a:pt x="0" y="11"/>
                    <a:pt x="0" y="0"/>
                    <a:pt x="11" y="0"/>
                  </a:cubicBezTo>
                  <a:cubicBezTo>
                    <a:pt x="11" y="0"/>
                    <a:pt x="11" y="0"/>
                    <a:pt x="22" y="0"/>
                  </a:cubicBezTo>
                  <a:cubicBezTo>
                    <a:pt x="32" y="0"/>
                    <a:pt x="32" y="0"/>
                    <a:pt x="3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5" name="Freeform 429"/>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2" y="11"/>
                  </a:moveTo>
                  <a:cubicBezTo>
                    <a:pt x="22" y="22"/>
                    <a:pt x="22" y="22"/>
                    <a:pt x="22" y="22"/>
                  </a:cubicBezTo>
                  <a:cubicBezTo>
                    <a:pt x="22" y="32"/>
                    <a:pt x="11" y="32"/>
                    <a:pt x="11" y="32"/>
                  </a:cubicBezTo>
                  <a:cubicBezTo>
                    <a:pt x="11" y="32"/>
                    <a:pt x="11" y="32"/>
                    <a:pt x="11" y="32"/>
                  </a:cubicBezTo>
                  <a:cubicBezTo>
                    <a:pt x="11" y="32"/>
                    <a:pt x="11" y="22"/>
                    <a:pt x="11" y="22"/>
                  </a:cubicBezTo>
                  <a:cubicBezTo>
                    <a:pt x="0" y="22"/>
                    <a:pt x="0" y="22"/>
                    <a:pt x="11" y="22"/>
                  </a:cubicBezTo>
                  <a:cubicBezTo>
                    <a:pt x="0" y="22"/>
                    <a:pt x="0" y="22"/>
                    <a:pt x="11" y="11"/>
                  </a:cubicBezTo>
                  <a:cubicBezTo>
                    <a:pt x="0" y="11"/>
                    <a:pt x="0" y="0"/>
                    <a:pt x="11" y="0"/>
                  </a:cubicBezTo>
                  <a:cubicBezTo>
                    <a:pt x="11" y="0"/>
                    <a:pt x="11" y="0"/>
                    <a:pt x="22" y="0"/>
                  </a:cubicBezTo>
                  <a:cubicBezTo>
                    <a:pt x="22" y="0"/>
                    <a:pt x="32" y="0"/>
                    <a:pt x="22"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6" name="Freeform 430"/>
            <p:cNvSpPr>
              <a:spLocks/>
            </p:cNvSpPr>
            <p:nvPr/>
          </p:nvSpPr>
          <p:spPr bwMode="auto">
            <a:xfrm>
              <a:off x="6227763" y="5548313"/>
              <a:ext cx="20638" cy="11113"/>
            </a:xfrm>
            <a:custGeom>
              <a:avLst/>
              <a:gdLst>
                <a:gd name="T0" fmla="*/ 2147483647 w 32"/>
                <a:gd name="T1" fmla="*/ 0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0" y="0"/>
                    <a:pt x="0" y="8"/>
                    <a:pt x="11" y="16"/>
                  </a:cubicBezTo>
                  <a:cubicBezTo>
                    <a:pt x="11" y="16"/>
                    <a:pt x="11" y="16"/>
                    <a:pt x="11" y="16"/>
                  </a:cubicBezTo>
                  <a:cubicBezTo>
                    <a:pt x="11" y="16"/>
                    <a:pt x="11" y="16"/>
                    <a:pt x="11" y="16"/>
                  </a:cubicBezTo>
                  <a:cubicBezTo>
                    <a:pt x="22" y="16"/>
                    <a:pt x="22" y="16"/>
                    <a:pt x="22" y="8"/>
                  </a:cubicBezTo>
                  <a:cubicBezTo>
                    <a:pt x="32" y="0"/>
                    <a:pt x="22"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7" name="Freeform 431"/>
            <p:cNvSpPr>
              <a:spLocks/>
            </p:cNvSpPr>
            <p:nvPr/>
          </p:nvSpPr>
          <p:spPr bwMode="auto">
            <a:xfrm>
              <a:off x="62182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13" y="0"/>
                    <a:pt x="13" y="6"/>
                    <a:pt x="0" y="11"/>
                  </a:cubicBezTo>
                  <a:cubicBezTo>
                    <a:pt x="0" y="11"/>
                    <a:pt x="26" y="11"/>
                    <a:pt x="26" y="16"/>
                  </a:cubicBezTo>
                  <a:cubicBezTo>
                    <a:pt x="26"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8" name="Freeform 432"/>
            <p:cNvSpPr>
              <a:spLocks noEditPoints="1"/>
            </p:cNvSpPr>
            <p:nvPr/>
          </p:nvSpPr>
          <p:spPr bwMode="auto">
            <a:xfrm>
              <a:off x="62182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2147483647 w 49"/>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28"/>
                <a:gd name="T110" fmla="*/ 49 w 49"/>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28">
                  <a:moveTo>
                    <a:pt x="35" y="9"/>
                  </a:moveTo>
                  <a:lnTo>
                    <a:pt x="37" y="22"/>
                  </a:lnTo>
                  <a:lnTo>
                    <a:pt x="26" y="17"/>
                  </a:lnTo>
                  <a:lnTo>
                    <a:pt x="28" y="17"/>
                  </a:lnTo>
                  <a:lnTo>
                    <a:pt x="21" y="16"/>
                  </a:lnTo>
                  <a:lnTo>
                    <a:pt x="26" y="16"/>
                  </a:lnTo>
                  <a:lnTo>
                    <a:pt x="12" y="22"/>
                  </a:lnTo>
                  <a:lnTo>
                    <a:pt x="8" y="6"/>
                  </a:lnTo>
                  <a:lnTo>
                    <a:pt x="12" y="6"/>
                  </a:lnTo>
                  <a:lnTo>
                    <a:pt x="22" y="8"/>
                  </a:lnTo>
                  <a:lnTo>
                    <a:pt x="31" y="9"/>
                  </a:lnTo>
                  <a:cubicBezTo>
                    <a:pt x="33" y="9"/>
                    <a:pt x="34" y="9"/>
                    <a:pt x="35" y="10"/>
                  </a:cubicBezTo>
                  <a:lnTo>
                    <a:pt x="39" y="13"/>
                  </a:lnTo>
                  <a:lnTo>
                    <a:pt x="30" y="13"/>
                  </a:lnTo>
                  <a:lnTo>
                    <a:pt x="33" y="11"/>
                  </a:lnTo>
                  <a:lnTo>
                    <a:pt x="32" y="12"/>
                  </a:lnTo>
                  <a:lnTo>
                    <a:pt x="35" y="9"/>
                  </a:lnTo>
                  <a:close/>
                  <a:moveTo>
                    <a:pt x="43" y="23"/>
                  </a:moveTo>
                  <a:cubicBezTo>
                    <a:pt x="43" y="23"/>
                    <a:pt x="42" y="24"/>
                    <a:pt x="42" y="24"/>
                  </a:cubicBezTo>
                  <a:lnTo>
                    <a:pt x="39" y="26"/>
                  </a:lnTo>
                  <a:cubicBezTo>
                    <a:pt x="36" y="28"/>
                    <a:pt x="32" y="28"/>
                    <a:pt x="30" y="26"/>
                  </a:cubicBezTo>
                  <a:lnTo>
                    <a:pt x="26" y="23"/>
                  </a:lnTo>
                  <a:lnTo>
                    <a:pt x="30" y="24"/>
                  </a:lnTo>
                  <a:lnTo>
                    <a:pt x="21" y="23"/>
                  </a:lnTo>
                  <a:lnTo>
                    <a:pt x="12" y="22"/>
                  </a:lnTo>
                  <a:lnTo>
                    <a:pt x="8" y="22"/>
                  </a:lnTo>
                  <a:cubicBezTo>
                    <a:pt x="5" y="22"/>
                    <a:pt x="1" y="20"/>
                    <a:pt x="1" y="16"/>
                  </a:cubicBezTo>
                  <a:cubicBezTo>
                    <a:pt x="0" y="12"/>
                    <a:pt x="2" y="9"/>
                    <a:pt x="5" y="7"/>
                  </a:cubicBezTo>
                  <a:lnTo>
                    <a:pt x="19" y="1"/>
                  </a:lnTo>
                  <a:cubicBezTo>
                    <a:pt x="21" y="1"/>
                    <a:pt x="22" y="0"/>
                    <a:pt x="24" y="1"/>
                  </a:cubicBezTo>
                  <a:lnTo>
                    <a:pt x="31" y="2"/>
                  </a:lnTo>
                  <a:cubicBezTo>
                    <a:pt x="31" y="2"/>
                    <a:pt x="32" y="2"/>
                    <a:pt x="33" y="2"/>
                  </a:cubicBezTo>
                  <a:lnTo>
                    <a:pt x="44" y="7"/>
                  </a:lnTo>
                  <a:cubicBezTo>
                    <a:pt x="46" y="8"/>
                    <a:pt x="48" y="10"/>
                    <a:pt x="48" y="13"/>
                  </a:cubicBezTo>
                  <a:cubicBezTo>
                    <a:pt x="49" y="16"/>
                    <a:pt x="48" y="18"/>
                    <a:pt x="46" y="20"/>
                  </a:cubicBezTo>
                  <a:lnTo>
                    <a:pt x="43"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9" name="Freeform 433"/>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9" y="8"/>
                  </a:moveTo>
                  <a:cubicBezTo>
                    <a:pt x="5" y="0"/>
                    <a:pt x="10" y="16"/>
                    <a:pt x="10" y="32"/>
                  </a:cubicBezTo>
                  <a:cubicBezTo>
                    <a:pt x="5" y="32"/>
                    <a:pt x="0" y="32"/>
                    <a:pt x="5" y="40"/>
                  </a:cubicBezTo>
                  <a:cubicBezTo>
                    <a:pt x="5" y="48"/>
                    <a:pt x="5" y="48"/>
                    <a:pt x="10" y="48"/>
                  </a:cubicBezTo>
                  <a:cubicBezTo>
                    <a:pt x="19" y="40"/>
                    <a:pt x="19" y="48"/>
                    <a:pt x="23" y="32"/>
                  </a:cubicBezTo>
                  <a:cubicBezTo>
                    <a:pt x="32" y="24"/>
                    <a:pt x="28" y="16"/>
                    <a:pt x="19"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0" name="Freeform 434"/>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26" y="32"/>
                  </a:moveTo>
                  <a:cubicBezTo>
                    <a:pt x="20" y="40"/>
                    <a:pt x="20" y="40"/>
                    <a:pt x="7" y="40"/>
                  </a:cubicBezTo>
                  <a:cubicBezTo>
                    <a:pt x="7" y="48"/>
                    <a:pt x="7" y="40"/>
                    <a:pt x="0" y="40"/>
                  </a:cubicBezTo>
                  <a:cubicBezTo>
                    <a:pt x="0" y="40"/>
                    <a:pt x="0" y="40"/>
                    <a:pt x="0" y="40"/>
                  </a:cubicBezTo>
                  <a:cubicBezTo>
                    <a:pt x="0" y="32"/>
                    <a:pt x="0" y="32"/>
                    <a:pt x="0" y="32"/>
                  </a:cubicBezTo>
                  <a:cubicBezTo>
                    <a:pt x="0" y="32"/>
                    <a:pt x="0" y="32"/>
                    <a:pt x="7" y="32"/>
                  </a:cubicBezTo>
                  <a:cubicBezTo>
                    <a:pt x="7" y="24"/>
                    <a:pt x="7" y="24"/>
                    <a:pt x="7" y="24"/>
                  </a:cubicBezTo>
                  <a:cubicBezTo>
                    <a:pt x="7" y="8"/>
                    <a:pt x="7" y="0"/>
                    <a:pt x="20" y="8"/>
                  </a:cubicBezTo>
                  <a:cubicBezTo>
                    <a:pt x="20" y="8"/>
                    <a:pt x="26" y="16"/>
                    <a:pt x="26" y="16"/>
                  </a:cubicBezTo>
                  <a:cubicBezTo>
                    <a:pt x="32" y="16"/>
                    <a:pt x="32" y="24"/>
                    <a:pt x="2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1" name="Freeform 435"/>
            <p:cNvSpPr>
              <a:spLocks/>
            </p:cNvSpPr>
            <p:nvPr/>
          </p:nvSpPr>
          <p:spPr bwMode="auto">
            <a:xfrm>
              <a:off x="6269038" y="5527676"/>
              <a:ext cx="19050" cy="11113"/>
            </a:xfrm>
            <a:custGeom>
              <a:avLst/>
              <a:gdLst>
                <a:gd name="T0" fmla="*/ 2147483647 w 32"/>
                <a:gd name="T1" fmla="*/ 2147483647 h 16"/>
                <a:gd name="T2" fmla="*/ 2147483647 w 32"/>
                <a:gd name="T3" fmla="*/ 2147483647 h 16"/>
                <a:gd name="T4" fmla="*/ 2147483647 w 32"/>
                <a:gd name="T5" fmla="*/ 2147483647 h 16"/>
                <a:gd name="T6" fmla="*/ 0 w 32"/>
                <a:gd name="T7" fmla="*/ 2147483647 h 16"/>
                <a:gd name="T8" fmla="*/ 0 w 32"/>
                <a:gd name="T9" fmla="*/ 2147483647 h 16"/>
                <a:gd name="T10" fmla="*/ 2147483647 w 32"/>
                <a:gd name="T11" fmla="*/ 2147483647 h 16"/>
                <a:gd name="T12" fmla="*/ 2147483647 w 32"/>
                <a:gd name="T13" fmla="*/ 2147483647 h 16"/>
                <a:gd name="T14" fmla="*/ 2147483647 w 32"/>
                <a:gd name="T15" fmla="*/ 0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6" y="12"/>
                  </a:moveTo>
                  <a:cubicBezTo>
                    <a:pt x="20" y="16"/>
                    <a:pt x="20" y="16"/>
                    <a:pt x="7" y="16"/>
                  </a:cubicBezTo>
                  <a:cubicBezTo>
                    <a:pt x="7" y="16"/>
                    <a:pt x="7" y="16"/>
                    <a:pt x="7" y="16"/>
                  </a:cubicBezTo>
                  <a:cubicBezTo>
                    <a:pt x="7" y="16"/>
                    <a:pt x="0" y="16"/>
                    <a:pt x="0" y="16"/>
                  </a:cubicBezTo>
                  <a:cubicBezTo>
                    <a:pt x="0" y="12"/>
                    <a:pt x="0" y="12"/>
                    <a:pt x="0" y="12"/>
                  </a:cubicBezTo>
                  <a:cubicBezTo>
                    <a:pt x="7" y="12"/>
                    <a:pt x="7" y="12"/>
                    <a:pt x="7" y="12"/>
                  </a:cubicBezTo>
                  <a:cubicBezTo>
                    <a:pt x="7" y="8"/>
                    <a:pt x="7" y="8"/>
                    <a:pt x="7" y="8"/>
                  </a:cubicBezTo>
                  <a:cubicBezTo>
                    <a:pt x="7" y="4"/>
                    <a:pt x="7" y="0"/>
                    <a:pt x="20" y="0"/>
                  </a:cubicBezTo>
                  <a:cubicBezTo>
                    <a:pt x="20" y="4"/>
                    <a:pt x="26" y="4"/>
                    <a:pt x="26" y="4"/>
                  </a:cubicBezTo>
                  <a:cubicBezTo>
                    <a:pt x="32" y="4"/>
                    <a:pt x="32" y="8"/>
                    <a:pt x="26"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2" name="Freeform 436"/>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2"/>
                  </a:moveTo>
                  <a:cubicBezTo>
                    <a:pt x="11" y="16"/>
                    <a:pt x="11" y="16"/>
                    <a:pt x="6" y="16"/>
                  </a:cubicBezTo>
                  <a:cubicBezTo>
                    <a:pt x="6" y="16"/>
                    <a:pt x="0" y="16"/>
                    <a:pt x="0" y="16"/>
                  </a:cubicBezTo>
                  <a:cubicBezTo>
                    <a:pt x="0" y="16"/>
                    <a:pt x="0" y="16"/>
                    <a:pt x="0" y="12"/>
                  </a:cubicBezTo>
                  <a:cubicBezTo>
                    <a:pt x="0" y="12"/>
                    <a:pt x="0" y="12"/>
                    <a:pt x="0" y="12"/>
                  </a:cubicBezTo>
                  <a:cubicBezTo>
                    <a:pt x="0" y="12"/>
                    <a:pt x="0" y="12"/>
                    <a:pt x="0" y="12"/>
                  </a:cubicBezTo>
                  <a:cubicBezTo>
                    <a:pt x="0" y="8"/>
                    <a:pt x="0" y="8"/>
                    <a:pt x="0" y="8"/>
                  </a:cubicBezTo>
                  <a:cubicBezTo>
                    <a:pt x="0" y="4"/>
                    <a:pt x="0" y="0"/>
                    <a:pt x="11" y="4"/>
                  </a:cubicBezTo>
                  <a:cubicBezTo>
                    <a:pt x="11" y="4"/>
                    <a:pt x="11" y="4"/>
                    <a:pt x="11" y="4"/>
                  </a:cubicBezTo>
                  <a:cubicBezTo>
                    <a:pt x="16" y="4"/>
                    <a:pt x="16" y="8"/>
                    <a:pt x="11"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3" name="Freeform 437"/>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0" y="16"/>
                    <a:pt x="0" y="11"/>
                    <a:pt x="0" y="11"/>
                  </a:cubicBezTo>
                  <a:cubicBezTo>
                    <a:pt x="0" y="11"/>
                    <a:pt x="0" y="11"/>
                    <a:pt x="0" y="11"/>
                  </a:cubicBezTo>
                  <a:cubicBezTo>
                    <a:pt x="0" y="11"/>
                    <a:pt x="0" y="11"/>
                    <a:pt x="0" y="11"/>
                  </a:cubicBezTo>
                  <a:cubicBezTo>
                    <a:pt x="0" y="6"/>
                    <a:pt x="0" y="6"/>
                    <a:pt x="6" y="6"/>
                  </a:cubicBezTo>
                  <a:cubicBezTo>
                    <a:pt x="6" y="0"/>
                    <a:pt x="6" y="0"/>
                    <a:pt x="6" y="0"/>
                  </a:cubicBezTo>
                  <a:cubicBezTo>
                    <a:pt x="11" y="0"/>
                    <a:pt x="11" y="0"/>
                    <a:pt x="11" y="0"/>
                  </a:cubicBezTo>
                  <a:cubicBezTo>
                    <a:pt x="16" y="6"/>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4" name="Freeform 438"/>
            <p:cNvSpPr>
              <a:spLocks/>
            </p:cNvSpPr>
            <p:nvPr/>
          </p:nvSpPr>
          <p:spPr bwMode="auto">
            <a:xfrm>
              <a:off x="6269038" y="5527676"/>
              <a:ext cx="9525" cy="11113"/>
            </a:xfrm>
            <a:custGeom>
              <a:avLst/>
              <a:gdLst>
                <a:gd name="T0" fmla="*/ 2147483647 w 16"/>
                <a:gd name="T1" fmla="*/ 0 h 16"/>
                <a:gd name="T2" fmla="*/ 2147483647 w 16"/>
                <a:gd name="T3" fmla="*/ 2147483647 h 16"/>
                <a:gd name="T4" fmla="*/ 0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1" y="0"/>
                  </a:moveTo>
                  <a:cubicBezTo>
                    <a:pt x="6" y="0"/>
                    <a:pt x="6" y="8"/>
                    <a:pt x="6" y="8"/>
                  </a:cubicBezTo>
                  <a:cubicBezTo>
                    <a:pt x="0" y="8"/>
                    <a:pt x="0" y="16"/>
                    <a:pt x="0" y="16"/>
                  </a:cubicBezTo>
                  <a:cubicBezTo>
                    <a:pt x="0" y="16"/>
                    <a:pt x="6" y="16"/>
                    <a:pt x="6" y="16"/>
                  </a:cubicBezTo>
                  <a:cubicBezTo>
                    <a:pt x="11" y="16"/>
                    <a:pt x="11" y="16"/>
                    <a:pt x="11" y="16"/>
                  </a:cubicBezTo>
                  <a:cubicBezTo>
                    <a:pt x="16" y="8"/>
                    <a:pt x="11" y="8"/>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5" name="Freeform 439"/>
            <p:cNvSpPr>
              <a:spLocks/>
            </p:cNvSpPr>
            <p:nvPr/>
          </p:nvSpPr>
          <p:spPr bwMode="auto">
            <a:xfrm>
              <a:off x="6269038" y="5518151"/>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6" y="24"/>
                  </a:moveTo>
                  <a:cubicBezTo>
                    <a:pt x="8" y="0"/>
                    <a:pt x="4" y="8"/>
                    <a:pt x="0" y="8"/>
                  </a:cubicBezTo>
                  <a:cubicBezTo>
                    <a:pt x="0" y="8"/>
                    <a:pt x="12" y="24"/>
                    <a:pt x="12" y="32"/>
                  </a:cubicBezTo>
                  <a:cubicBezTo>
                    <a:pt x="12" y="32"/>
                    <a:pt x="16" y="24"/>
                    <a:pt x="16" y="24"/>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6" name="Freeform 440"/>
            <p:cNvSpPr>
              <a:spLocks noEditPoints="1"/>
            </p:cNvSpPr>
            <p:nvPr/>
          </p:nvSpPr>
          <p:spPr bwMode="auto">
            <a:xfrm>
              <a:off x="6269038" y="5522913"/>
              <a:ext cx="20638" cy="26988"/>
            </a:xfrm>
            <a:custGeom>
              <a:avLst/>
              <a:gdLst>
                <a:gd name="T0" fmla="*/ 2147483647 w 33"/>
                <a:gd name="T1" fmla="*/ 2147483647 h 42"/>
                <a:gd name="T2" fmla="*/ 2147483647 w 33"/>
                <a:gd name="T3" fmla="*/ 2147483647 h 42"/>
                <a:gd name="T4" fmla="*/ 2147483647 w 33"/>
                <a:gd name="T5" fmla="*/ 2147483647 h 42"/>
                <a:gd name="T6" fmla="*/ 2147483647 w 33"/>
                <a:gd name="T7" fmla="*/ 2147483647 h 42"/>
                <a:gd name="T8" fmla="*/ 2147483647 w 33"/>
                <a:gd name="T9" fmla="*/ 2147483647 h 42"/>
                <a:gd name="T10" fmla="*/ 2147483647 w 33"/>
                <a:gd name="T11" fmla="*/ 2147483647 h 42"/>
                <a:gd name="T12" fmla="*/ 2147483647 w 33"/>
                <a:gd name="T13" fmla="*/ 2147483647 h 42"/>
                <a:gd name="T14" fmla="*/ 2147483647 w 33"/>
                <a:gd name="T15" fmla="*/ 2147483647 h 42"/>
                <a:gd name="T16" fmla="*/ 2147483647 w 33"/>
                <a:gd name="T17" fmla="*/ 2147483647 h 42"/>
                <a:gd name="T18" fmla="*/ 2147483647 w 33"/>
                <a:gd name="T19" fmla="*/ 2147483647 h 42"/>
                <a:gd name="T20" fmla="*/ 2147483647 w 33"/>
                <a:gd name="T21" fmla="*/ 2147483647 h 42"/>
                <a:gd name="T22" fmla="*/ 2147483647 w 33"/>
                <a:gd name="T23" fmla="*/ 2147483647 h 42"/>
                <a:gd name="T24" fmla="*/ 2147483647 w 33"/>
                <a:gd name="T25" fmla="*/ 2147483647 h 42"/>
                <a:gd name="T26" fmla="*/ 2147483647 w 33"/>
                <a:gd name="T27" fmla="*/ 2147483647 h 42"/>
                <a:gd name="T28" fmla="*/ 2147483647 w 33"/>
                <a:gd name="T29" fmla="*/ 2147483647 h 42"/>
                <a:gd name="T30" fmla="*/ 2147483647 w 33"/>
                <a:gd name="T31" fmla="*/ 2147483647 h 42"/>
                <a:gd name="T32" fmla="*/ 2147483647 w 33"/>
                <a:gd name="T33" fmla="*/ 2147483647 h 42"/>
                <a:gd name="T34" fmla="*/ 2147483647 w 33"/>
                <a:gd name="T35" fmla="*/ 2147483647 h 42"/>
                <a:gd name="T36" fmla="*/ 2147483647 w 33"/>
                <a:gd name="T37" fmla="*/ 2147483647 h 42"/>
                <a:gd name="T38" fmla="*/ 2147483647 w 33"/>
                <a:gd name="T39" fmla="*/ 2147483647 h 42"/>
                <a:gd name="T40" fmla="*/ 2147483647 w 33"/>
                <a:gd name="T41" fmla="*/ 2147483647 h 42"/>
                <a:gd name="T42" fmla="*/ 2147483647 w 33"/>
                <a:gd name="T43" fmla="*/ 2147483647 h 42"/>
                <a:gd name="T44" fmla="*/ 2147483647 w 33"/>
                <a:gd name="T45" fmla="*/ 2147483647 h 42"/>
                <a:gd name="T46" fmla="*/ 2147483647 w 33"/>
                <a:gd name="T47" fmla="*/ 2147483647 h 42"/>
                <a:gd name="T48" fmla="*/ 2147483647 w 33"/>
                <a:gd name="T49" fmla="*/ 2147483647 h 42"/>
                <a:gd name="T50" fmla="*/ 2147483647 w 33"/>
                <a:gd name="T51" fmla="*/ 2147483647 h 42"/>
                <a:gd name="T52" fmla="*/ 2147483647 w 33"/>
                <a:gd name="T53" fmla="*/ 2147483647 h 42"/>
                <a:gd name="T54" fmla="*/ 2147483647 w 33"/>
                <a:gd name="T55" fmla="*/ 2147483647 h 42"/>
                <a:gd name="T56" fmla="*/ 2147483647 w 33"/>
                <a:gd name="T57" fmla="*/ 2147483647 h 42"/>
                <a:gd name="T58" fmla="*/ 2147483647 w 33"/>
                <a:gd name="T59" fmla="*/ 2147483647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42"/>
                <a:gd name="T92" fmla="*/ 33 w 33"/>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42">
                  <a:moveTo>
                    <a:pt x="17" y="22"/>
                  </a:moveTo>
                  <a:lnTo>
                    <a:pt x="17" y="28"/>
                  </a:lnTo>
                  <a:lnTo>
                    <a:pt x="12" y="15"/>
                  </a:lnTo>
                  <a:lnTo>
                    <a:pt x="14" y="18"/>
                  </a:lnTo>
                  <a:lnTo>
                    <a:pt x="10" y="14"/>
                  </a:lnTo>
                  <a:lnTo>
                    <a:pt x="17" y="16"/>
                  </a:lnTo>
                  <a:lnTo>
                    <a:pt x="10" y="17"/>
                  </a:lnTo>
                  <a:lnTo>
                    <a:pt x="15" y="5"/>
                  </a:lnTo>
                  <a:lnTo>
                    <a:pt x="21" y="14"/>
                  </a:lnTo>
                  <a:cubicBezTo>
                    <a:pt x="21" y="14"/>
                    <a:pt x="22" y="15"/>
                    <a:pt x="22" y="15"/>
                  </a:cubicBezTo>
                  <a:lnTo>
                    <a:pt x="28" y="30"/>
                  </a:lnTo>
                  <a:lnTo>
                    <a:pt x="13" y="30"/>
                  </a:lnTo>
                  <a:lnTo>
                    <a:pt x="15" y="26"/>
                  </a:lnTo>
                  <a:lnTo>
                    <a:pt x="17" y="22"/>
                  </a:lnTo>
                  <a:close/>
                  <a:moveTo>
                    <a:pt x="30" y="33"/>
                  </a:moveTo>
                  <a:lnTo>
                    <a:pt x="28" y="37"/>
                  </a:lnTo>
                  <a:cubicBezTo>
                    <a:pt x="26" y="40"/>
                    <a:pt x="23" y="42"/>
                    <a:pt x="20" y="41"/>
                  </a:cubicBezTo>
                  <a:cubicBezTo>
                    <a:pt x="17" y="41"/>
                    <a:pt x="14" y="39"/>
                    <a:pt x="13" y="36"/>
                  </a:cubicBezTo>
                  <a:lnTo>
                    <a:pt x="7" y="21"/>
                  </a:lnTo>
                  <a:lnTo>
                    <a:pt x="8" y="23"/>
                  </a:lnTo>
                  <a:lnTo>
                    <a:pt x="2" y="14"/>
                  </a:lnTo>
                  <a:cubicBezTo>
                    <a:pt x="0" y="12"/>
                    <a:pt x="0" y="9"/>
                    <a:pt x="1" y="6"/>
                  </a:cubicBezTo>
                  <a:cubicBezTo>
                    <a:pt x="2" y="4"/>
                    <a:pt x="5" y="2"/>
                    <a:pt x="7" y="2"/>
                  </a:cubicBezTo>
                  <a:lnTo>
                    <a:pt x="14" y="1"/>
                  </a:lnTo>
                  <a:cubicBezTo>
                    <a:pt x="17" y="0"/>
                    <a:pt x="19" y="1"/>
                    <a:pt x="21" y="3"/>
                  </a:cubicBezTo>
                  <a:lnTo>
                    <a:pt x="25" y="7"/>
                  </a:lnTo>
                  <a:cubicBezTo>
                    <a:pt x="26" y="8"/>
                    <a:pt x="27" y="9"/>
                    <a:pt x="27" y="10"/>
                  </a:cubicBezTo>
                  <a:lnTo>
                    <a:pt x="32" y="23"/>
                  </a:lnTo>
                  <a:cubicBezTo>
                    <a:pt x="33" y="25"/>
                    <a:pt x="33" y="27"/>
                    <a:pt x="32" y="29"/>
                  </a:cubicBezTo>
                  <a:lnTo>
                    <a:pt x="30"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7" name="Freeform 441"/>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6"/>
                  </a:moveTo>
                  <a:cubicBezTo>
                    <a:pt x="5" y="0"/>
                    <a:pt x="5" y="11"/>
                    <a:pt x="5" y="22"/>
                  </a:cubicBezTo>
                  <a:cubicBezTo>
                    <a:pt x="0" y="22"/>
                    <a:pt x="0" y="22"/>
                    <a:pt x="0" y="27"/>
                  </a:cubicBezTo>
                  <a:cubicBezTo>
                    <a:pt x="5" y="32"/>
                    <a:pt x="5" y="32"/>
                    <a:pt x="10" y="32"/>
                  </a:cubicBezTo>
                  <a:cubicBezTo>
                    <a:pt x="19" y="27"/>
                    <a:pt x="14" y="32"/>
                    <a:pt x="23" y="22"/>
                  </a:cubicBezTo>
                  <a:cubicBezTo>
                    <a:pt x="32" y="16"/>
                    <a:pt x="28" y="11"/>
                    <a:pt x="19"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8" name="Freeform 442"/>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2"/>
                  </a:moveTo>
                  <a:cubicBezTo>
                    <a:pt x="13" y="27"/>
                    <a:pt x="13" y="27"/>
                    <a:pt x="7" y="32"/>
                  </a:cubicBezTo>
                  <a:cubicBezTo>
                    <a:pt x="7" y="32"/>
                    <a:pt x="0" y="32"/>
                    <a:pt x="0" y="27"/>
                  </a:cubicBezTo>
                  <a:cubicBezTo>
                    <a:pt x="0" y="27"/>
                    <a:pt x="0" y="27"/>
                    <a:pt x="0" y="27"/>
                  </a:cubicBezTo>
                  <a:cubicBezTo>
                    <a:pt x="0" y="22"/>
                    <a:pt x="0" y="22"/>
                    <a:pt x="0" y="22"/>
                  </a:cubicBezTo>
                  <a:cubicBezTo>
                    <a:pt x="0" y="22"/>
                    <a:pt x="0" y="22"/>
                    <a:pt x="7" y="22"/>
                  </a:cubicBezTo>
                  <a:cubicBezTo>
                    <a:pt x="7" y="22"/>
                    <a:pt x="7" y="16"/>
                    <a:pt x="7" y="16"/>
                  </a:cubicBezTo>
                  <a:cubicBezTo>
                    <a:pt x="7" y="6"/>
                    <a:pt x="7" y="0"/>
                    <a:pt x="20" y="6"/>
                  </a:cubicBezTo>
                  <a:cubicBezTo>
                    <a:pt x="20" y="6"/>
                    <a:pt x="26" y="6"/>
                    <a:pt x="26" y="11"/>
                  </a:cubicBezTo>
                  <a:cubicBezTo>
                    <a:pt x="32" y="11"/>
                    <a:pt x="32" y="16"/>
                    <a:pt x="26"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9" name="Freeform 443"/>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0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0" y="32"/>
                    <a:pt x="0" y="32"/>
                    <a:pt x="0" y="32"/>
                  </a:cubicBezTo>
                  <a:cubicBezTo>
                    <a:pt x="0" y="24"/>
                    <a:pt x="0" y="24"/>
                    <a:pt x="0" y="24"/>
                  </a:cubicBezTo>
                  <a:cubicBezTo>
                    <a:pt x="0" y="24"/>
                    <a:pt x="0" y="24"/>
                    <a:pt x="8" y="24"/>
                  </a:cubicBezTo>
                  <a:cubicBezTo>
                    <a:pt x="8" y="16"/>
                    <a:pt x="8" y="16"/>
                    <a:pt x="8" y="16"/>
                  </a:cubicBezTo>
                  <a:cubicBezTo>
                    <a:pt x="8" y="8"/>
                    <a:pt x="8" y="0"/>
                    <a:pt x="24" y="0"/>
                  </a:cubicBezTo>
                  <a:cubicBezTo>
                    <a:pt x="24" y="0"/>
                    <a:pt x="24" y="8"/>
                    <a:pt x="32" y="8"/>
                  </a:cubicBezTo>
                  <a:cubicBezTo>
                    <a:pt x="32" y="8"/>
                    <a:pt x="32" y="16"/>
                    <a:pt x="24"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0" name="Freeform 444"/>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8" y="32"/>
                    <a:pt x="8" y="32"/>
                    <a:pt x="8" y="24"/>
                  </a:cubicBezTo>
                  <a:cubicBezTo>
                    <a:pt x="0" y="24"/>
                    <a:pt x="0" y="24"/>
                    <a:pt x="0" y="24"/>
                  </a:cubicBezTo>
                  <a:cubicBezTo>
                    <a:pt x="8" y="24"/>
                    <a:pt x="8" y="24"/>
                    <a:pt x="8" y="24"/>
                  </a:cubicBezTo>
                  <a:cubicBezTo>
                    <a:pt x="8" y="16"/>
                    <a:pt x="8" y="16"/>
                    <a:pt x="8" y="16"/>
                  </a:cubicBezTo>
                  <a:cubicBezTo>
                    <a:pt x="8" y="8"/>
                    <a:pt x="8" y="0"/>
                    <a:pt x="16" y="8"/>
                  </a:cubicBezTo>
                  <a:cubicBezTo>
                    <a:pt x="24" y="8"/>
                    <a:pt x="24" y="8"/>
                    <a:pt x="24" y="8"/>
                  </a:cubicBezTo>
                  <a:cubicBezTo>
                    <a:pt x="32" y="16"/>
                    <a:pt x="32" y="16"/>
                    <a:pt x="24"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1" name="Freeform 445"/>
            <p:cNvSpPr>
              <a:spLocks/>
            </p:cNvSpPr>
            <p:nvPr/>
          </p:nvSpPr>
          <p:spPr bwMode="auto">
            <a:xfrm>
              <a:off x="6308725" y="5527676"/>
              <a:ext cx="19050" cy="11113"/>
            </a:xfrm>
            <a:custGeom>
              <a:avLst/>
              <a:gdLst>
                <a:gd name="T0" fmla="*/ 2147483647 w 32"/>
                <a:gd name="T1" fmla="*/ 2147483647 h 16"/>
                <a:gd name="T2" fmla="*/ 2147483647 w 32"/>
                <a:gd name="T3" fmla="*/ 2147483647 h 16"/>
                <a:gd name="T4" fmla="*/ 0 w 32"/>
                <a:gd name="T5" fmla="*/ 2147483647 h 16"/>
                <a:gd name="T6" fmla="*/ 0 w 32"/>
                <a:gd name="T7" fmla="*/ 2147483647 h 16"/>
                <a:gd name="T8" fmla="*/ 0 w 32"/>
                <a:gd name="T9" fmla="*/ 2147483647 h 16"/>
                <a:gd name="T10" fmla="*/ 0 w 32"/>
                <a:gd name="T11" fmla="*/ 2147483647 h 16"/>
                <a:gd name="T12" fmla="*/ 0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2" y="16"/>
                  </a:moveTo>
                  <a:cubicBezTo>
                    <a:pt x="11" y="16"/>
                    <a:pt x="11" y="16"/>
                    <a:pt x="11" y="16"/>
                  </a:cubicBezTo>
                  <a:cubicBezTo>
                    <a:pt x="11" y="16"/>
                    <a:pt x="0" y="16"/>
                    <a:pt x="0" y="16"/>
                  </a:cubicBezTo>
                  <a:cubicBezTo>
                    <a:pt x="0" y="16"/>
                    <a:pt x="0" y="16"/>
                    <a:pt x="0" y="16"/>
                  </a:cubicBezTo>
                  <a:cubicBezTo>
                    <a:pt x="0" y="16"/>
                    <a:pt x="0" y="16"/>
                    <a:pt x="0" y="16"/>
                  </a:cubicBezTo>
                  <a:cubicBezTo>
                    <a:pt x="0" y="16"/>
                    <a:pt x="0" y="16"/>
                    <a:pt x="0" y="16"/>
                  </a:cubicBezTo>
                  <a:cubicBezTo>
                    <a:pt x="0" y="8"/>
                    <a:pt x="0" y="8"/>
                    <a:pt x="0" y="8"/>
                  </a:cubicBezTo>
                  <a:cubicBezTo>
                    <a:pt x="0" y="0"/>
                    <a:pt x="0" y="0"/>
                    <a:pt x="11" y="0"/>
                  </a:cubicBezTo>
                  <a:cubicBezTo>
                    <a:pt x="11" y="0"/>
                    <a:pt x="22" y="0"/>
                    <a:pt x="22" y="0"/>
                  </a:cubicBezTo>
                  <a:cubicBezTo>
                    <a:pt x="32" y="8"/>
                    <a:pt x="32" y="8"/>
                    <a:pt x="22"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2" name="Freeform 446"/>
            <p:cNvSpPr>
              <a:spLocks/>
            </p:cNvSpPr>
            <p:nvPr/>
          </p:nvSpPr>
          <p:spPr bwMode="auto">
            <a:xfrm>
              <a:off x="6308725" y="5527676"/>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2" y="16"/>
                  </a:moveTo>
                  <a:cubicBezTo>
                    <a:pt x="8" y="0"/>
                    <a:pt x="4" y="6"/>
                    <a:pt x="0" y="6"/>
                  </a:cubicBezTo>
                  <a:cubicBezTo>
                    <a:pt x="0" y="6"/>
                    <a:pt x="12" y="16"/>
                    <a:pt x="12" y="16"/>
                  </a:cubicBezTo>
                  <a:cubicBezTo>
                    <a:pt x="12" y="16"/>
                    <a:pt x="16" y="16"/>
                    <a:pt x="12"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3" name="Freeform 447"/>
            <p:cNvSpPr>
              <a:spLocks noEditPoints="1"/>
            </p:cNvSpPr>
            <p:nvPr/>
          </p:nvSpPr>
          <p:spPr bwMode="auto">
            <a:xfrm>
              <a:off x="6308725" y="5530851"/>
              <a:ext cx="19050" cy="17463"/>
            </a:xfrm>
            <a:custGeom>
              <a:avLst/>
              <a:gdLst>
                <a:gd name="T0" fmla="*/ 2147483647 w 30"/>
                <a:gd name="T1" fmla="*/ 2147483647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
                <a:gd name="T91" fmla="*/ 0 h 27"/>
                <a:gd name="T92" fmla="*/ 30 w 30"/>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 h="27">
                  <a:moveTo>
                    <a:pt x="20" y="27"/>
                  </a:moveTo>
                  <a:cubicBezTo>
                    <a:pt x="17" y="27"/>
                    <a:pt x="14" y="25"/>
                    <a:pt x="13" y="22"/>
                  </a:cubicBezTo>
                  <a:lnTo>
                    <a:pt x="10" y="14"/>
                  </a:lnTo>
                  <a:lnTo>
                    <a:pt x="12" y="17"/>
                  </a:lnTo>
                  <a:lnTo>
                    <a:pt x="9" y="14"/>
                  </a:lnTo>
                  <a:lnTo>
                    <a:pt x="16" y="16"/>
                  </a:lnTo>
                  <a:lnTo>
                    <a:pt x="10" y="17"/>
                  </a:lnTo>
                  <a:lnTo>
                    <a:pt x="14" y="3"/>
                  </a:lnTo>
                  <a:lnTo>
                    <a:pt x="20" y="8"/>
                  </a:lnTo>
                  <a:lnTo>
                    <a:pt x="26" y="13"/>
                  </a:lnTo>
                  <a:lnTo>
                    <a:pt x="20" y="11"/>
                  </a:lnTo>
                  <a:lnTo>
                    <a:pt x="22" y="11"/>
                  </a:lnTo>
                  <a:cubicBezTo>
                    <a:pt x="27" y="11"/>
                    <a:pt x="30" y="15"/>
                    <a:pt x="30" y="19"/>
                  </a:cubicBezTo>
                  <a:cubicBezTo>
                    <a:pt x="30" y="24"/>
                    <a:pt x="27" y="27"/>
                    <a:pt x="22" y="27"/>
                  </a:cubicBezTo>
                  <a:lnTo>
                    <a:pt x="20" y="27"/>
                  </a:lnTo>
                  <a:close/>
                  <a:moveTo>
                    <a:pt x="22" y="11"/>
                  </a:moveTo>
                  <a:lnTo>
                    <a:pt x="22" y="27"/>
                  </a:lnTo>
                  <a:lnTo>
                    <a:pt x="20" y="27"/>
                  </a:lnTo>
                  <a:cubicBezTo>
                    <a:pt x="19" y="27"/>
                    <a:pt x="17" y="27"/>
                    <a:pt x="15" y="26"/>
                  </a:cubicBezTo>
                  <a:lnTo>
                    <a:pt x="9" y="21"/>
                  </a:lnTo>
                  <a:lnTo>
                    <a:pt x="3" y="16"/>
                  </a:lnTo>
                  <a:cubicBezTo>
                    <a:pt x="1" y="14"/>
                    <a:pt x="0" y="10"/>
                    <a:pt x="1" y="7"/>
                  </a:cubicBezTo>
                  <a:cubicBezTo>
                    <a:pt x="2" y="4"/>
                    <a:pt x="4" y="2"/>
                    <a:pt x="7" y="2"/>
                  </a:cubicBezTo>
                  <a:lnTo>
                    <a:pt x="13" y="1"/>
                  </a:lnTo>
                  <a:cubicBezTo>
                    <a:pt x="16" y="0"/>
                    <a:pt x="18" y="1"/>
                    <a:pt x="20" y="3"/>
                  </a:cubicBezTo>
                  <a:lnTo>
                    <a:pt x="23" y="6"/>
                  </a:lnTo>
                  <a:cubicBezTo>
                    <a:pt x="24" y="7"/>
                    <a:pt x="25" y="8"/>
                    <a:pt x="25" y="9"/>
                  </a:cubicBezTo>
                  <a:lnTo>
                    <a:pt x="28" y="17"/>
                  </a:lnTo>
                  <a:lnTo>
                    <a:pt x="20" y="11"/>
                  </a:lnTo>
                  <a:lnTo>
                    <a:pt x="22"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4" name="Freeform 448"/>
            <p:cNvSpPr>
              <a:spLocks/>
            </p:cNvSpPr>
            <p:nvPr/>
          </p:nvSpPr>
          <p:spPr bwMode="auto">
            <a:xfrm>
              <a:off x="6297613" y="5610226"/>
              <a:ext cx="30163"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8" y="0"/>
                  </a:moveTo>
                  <a:cubicBezTo>
                    <a:pt x="0" y="0"/>
                    <a:pt x="14" y="11"/>
                    <a:pt x="21" y="22"/>
                  </a:cubicBezTo>
                  <a:cubicBezTo>
                    <a:pt x="14" y="22"/>
                    <a:pt x="14" y="27"/>
                    <a:pt x="14" y="27"/>
                  </a:cubicBezTo>
                  <a:cubicBezTo>
                    <a:pt x="21" y="32"/>
                    <a:pt x="28" y="32"/>
                    <a:pt x="28" y="27"/>
                  </a:cubicBezTo>
                  <a:cubicBezTo>
                    <a:pt x="35" y="22"/>
                    <a:pt x="35" y="22"/>
                    <a:pt x="42" y="16"/>
                  </a:cubicBezTo>
                  <a:cubicBezTo>
                    <a:pt x="48" y="0"/>
                    <a:pt x="35" y="0"/>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5" name="Freeform 449"/>
            <p:cNvSpPr>
              <a:spLocks/>
            </p:cNvSpPr>
            <p:nvPr/>
          </p:nvSpPr>
          <p:spPr bwMode="auto">
            <a:xfrm>
              <a:off x="6297613" y="5610226"/>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13" y="26"/>
                    <a:pt x="13" y="20"/>
                  </a:cubicBezTo>
                  <a:cubicBezTo>
                    <a:pt x="13" y="20"/>
                    <a:pt x="7" y="20"/>
                    <a:pt x="7" y="20"/>
                  </a:cubicBezTo>
                  <a:cubicBezTo>
                    <a:pt x="7" y="13"/>
                    <a:pt x="0" y="7"/>
                    <a:pt x="20"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6" name="Freeform 450"/>
            <p:cNvSpPr>
              <a:spLocks/>
            </p:cNvSpPr>
            <p:nvPr/>
          </p:nvSpPr>
          <p:spPr bwMode="auto">
            <a:xfrm>
              <a:off x="6308725" y="561022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0"/>
                  </a:moveTo>
                  <a:cubicBezTo>
                    <a:pt x="12" y="26"/>
                    <a:pt x="12" y="26"/>
                    <a:pt x="8" y="32"/>
                  </a:cubicBezTo>
                  <a:cubicBezTo>
                    <a:pt x="8" y="32"/>
                    <a:pt x="8" y="32"/>
                    <a:pt x="8" y="32"/>
                  </a:cubicBezTo>
                  <a:cubicBezTo>
                    <a:pt x="4" y="32"/>
                    <a:pt x="4" y="32"/>
                    <a:pt x="4" y="32"/>
                  </a:cubicBezTo>
                  <a:cubicBezTo>
                    <a:pt x="4" y="26"/>
                    <a:pt x="4" y="26"/>
                    <a:pt x="4" y="26"/>
                  </a:cubicBezTo>
                  <a:cubicBezTo>
                    <a:pt x="4" y="26"/>
                    <a:pt x="4" y="26"/>
                    <a:pt x="4" y="20"/>
                  </a:cubicBezTo>
                  <a:cubicBezTo>
                    <a:pt x="4" y="20"/>
                    <a:pt x="4" y="20"/>
                    <a:pt x="4" y="20"/>
                  </a:cubicBezTo>
                  <a:cubicBezTo>
                    <a:pt x="0" y="13"/>
                    <a:pt x="0" y="7"/>
                    <a:pt x="4" y="7"/>
                  </a:cubicBezTo>
                  <a:cubicBezTo>
                    <a:pt x="8" y="7"/>
                    <a:pt x="8" y="0"/>
                    <a:pt x="12" y="7"/>
                  </a:cubicBezTo>
                  <a:cubicBezTo>
                    <a:pt x="12" y="7"/>
                    <a:pt x="16" y="7"/>
                    <a:pt x="12"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7" name="Freeform 451"/>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1"/>
                  </a:moveTo>
                  <a:cubicBezTo>
                    <a:pt x="12" y="16"/>
                    <a:pt x="12" y="11"/>
                    <a:pt x="8" y="16"/>
                  </a:cubicBezTo>
                  <a:cubicBezTo>
                    <a:pt x="8" y="16"/>
                    <a:pt x="8" y="16"/>
                    <a:pt x="8" y="16"/>
                  </a:cubicBezTo>
                  <a:cubicBezTo>
                    <a:pt x="8" y="16"/>
                    <a:pt x="4" y="16"/>
                    <a:pt x="4" y="16"/>
                  </a:cubicBezTo>
                  <a:cubicBezTo>
                    <a:pt x="4" y="16"/>
                    <a:pt x="4" y="16"/>
                    <a:pt x="4" y="16"/>
                  </a:cubicBezTo>
                  <a:cubicBezTo>
                    <a:pt x="4" y="16"/>
                    <a:pt x="4" y="11"/>
                    <a:pt x="4" y="11"/>
                  </a:cubicBezTo>
                  <a:cubicBezTo>
                    <a:pt x="4" y="11"/>
                    <a:pt x="4" y="11"/>
                    <a:pt x="4" y="11"/>
                  </a:cubicBezTo>
                  <a:cubicBezTo>
                    <a:pt x="0" y="6"/>
                    <a:pt x="0" y="0"/>
                    <a:pt x="4" y="0"/>
                  </a:cubicBezTo>
                  <a:cubicBezTo>
                    <a:pt x="8" y="0"/>
                    <a:pt x="8" y="0"/>
                    <a:pt x="8" y="0"/>
                  </a:cubicBezTo>
                  <a:cubicBezTo>
                    <a:pt x="12" y="0"/>
                    <a:pt x="16" y="0"/>
                    <a:pt x="1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8" name="Freeform 452"/>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0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6"/>
                  </a:moveTo>
                  <a:cubicBezTo>
                    <a:pt x="16" y="11"/>
                    <a:pt x="16" y="11"/>
                    <a:pt x="8" y="16"/>
                  </a:cubicBezTo>
                  <a:cubicBezTo>
                    <a:pt x="8" y="16"/>
                    <a:pt x="8" y="16"/>
                    <a:pt x="8" y="16"/>
                  </a:cubicBezTo>
                  <a:cubicBezTo>
                    <a:pt x="8" y="16"/>
                    <a:pt x="8" y="16"/>
                    <a:pt x="8" y="16"/>
                  </a:cubicBezTo>
                  <a:cubicBezTo>
                    <a:pt x="0" y="16"/>
                    <a:pt x="0" y="16"/>
                    <a:pt x="0" y="16"/>
                  </a:cubicBezTo>
                  <a:cubicBezTo>
                    <a:pt x="0" y="11"/>
                    <a:pt x="0" y="11"/>
                    <a:pt x="0" y="11"/>
                  </a:cubicBezTo>
                  <a:cubicBezTo>
                    <a:pt x="0" y="11"/>
                    <a:pt x="0" y="11"/>
                    <a:pt x="0" y="11"/>
                  </a:cubicBezTo>
                  <a:cubicBezTo>
                    <a:pt x="0" y="6"/>
                    <a:pt x="0" y="0"/>
                    <a:pt x="0" y="0"/>
                  </a:cubicBezTo>
                  <a:cubicBezTo>
                    <a:pt x="8" y="0"/>
                    <a:pt x="8" y="0"/>
                    <a:pt x="8" y="0"/>
                  </a:cubicBezTo>
                  <a:cubicBezTo>
                    <a:pt x="16" y="0"/>
                    <a:pt x="16" y="0"/>
                    <a:pt x="16"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9" name="Freeform 453"/>
            <p:cNvSpPr>
              <a:spLocks/>
            </p:cNvSpPr>
            <p:nvPr/>
          </p:nvSpPr>
          <p:spPr bwMode="auto">
            <a:xfrm>
              <a:off x="6297613" y="5610226"/>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11"/>
                  </a:moveTo>
                  <a:cubicBezTo>
                    <a:pt x="7" y="0"/>
                    <a:pt x="7" y="11"/>
                    <a:pt x="0" y="11"/>
                  </a:cubicBezTo>
                  <a:cubicBezTo>
                    <a:pt x="0" y="11"/>
                    <a:pt x="20" y="11"/>
                    <a:pt x="26" y="16"/>
                  </a:cubicBezTo>
                  <a:cubicBezTo>
                    <a:pt x="26" y="16"/>
                    <a:pt x="32" y="11"/>
                    <a:pt x="26"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0" name="Freeform 454"/>
            <p:cNvSpPr>
              <a:spLocks noEditPoints="1"/>
            </p:cNvSpPr>
            <p:nvPr/>
          </p:nvSpPr>
          <p:spPr bwMode="auto">
            <a:xfrm>
              <a:off x="6297613" y="5614988"/>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7"/>
                <a:gd name="T95" fmla="*/ 45 w 45"/>
                <a:gd name="T96" fmla="*/ 27 h 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7">
                  <a:moveTo>
                    <a:pt x="28" y="18"/>
                  </a:moveTo>
                  <a:lnTo>
                    <a:pt x="31" y="21"/>
                  </a:lnTo>
                  <a:lnTo>
                    <a:pt x="20" y="16"/>
                  </a:lnTo>
                  <a:lnTo>
                    <a:pt x="25" y="16"/>
                  </a:lnTo>
                  <a:lnTo>
                    <a:pt x="19" y="17"/>
                  </a:lnTo>
                  <a:lnTo>
                    <a:pt x="21" y="17"/>
                  </a:lnTo>
                  <a:lnTo>
                    <a:pt x="12" y="21"/>
                  </a:lnTo>
                  <a:lnTo>
                    <a:pt x="8" y="5"/>
                  </a:lnTo>
                  <a:lnTo>
                    <a:pt x="11" y="5"/>
                  </a:lnTo>
                  <a:lnTo>
                    <a:pt x="20" y="7"/>
                  </a:lnTo>
                  <a:lnTo>
                    <a:pt x="37" y="11"/>
                  </a:lnTo>
                  <a:lnTo>
                    <a:pt x="29" y="13"/>
                  </a:lnTo>
                  <a:lnTo>
                    <a:pt x="31" y="11"/>
                  </a:lnTo>
                  <a:lnTo>
                    <a:pt x="30" y="21"/>
                  </a:lnTo>
                  <a:lnTo>
                    <a:pt x="28" y="18"/>
                  </a:lnTo>
                  <a:close/>
                  <a:moveTo>
                    <a:pt x="43" y="12"/>
                  </a:moveTo>
                  <a:cubicBezTo>
                    <a:pt x="45" y="15"/>
                    <a:pt x="45" y="19"/>
                    <a:pt x="42" y="22"/>
                  </a:cubicBezTo>
                  <a:lnTo>
                    <a:pt x="40" y="24"/>
                  </a:lnTo>
                  <a:cubicBezTo>
                    <a:pt x="38" y="26"/>
                    <a:pt x="35" y="27"/>
                    <a:pt x="32" y="26"/>
                  </a:cubicBezTo>
                  <a:lnTo>
                    <a:pt x="18" y="22"/>
                  </a:lnTo>
                  <a:lnTo>
                    <a:pt x="11" y="21"/>
                  </a:lnTo>
                  <a:lnTo>
                    <a:pt x="8" y="21"/>
                  </a:lnTo>
                  <a:cubicBezTo>
                    <a:pt x="5" y="21"/>
                    <a:pt x="1" y="19"/>
                    <a:pt x="1" y="15"/>
                  </a:cubicBezTo>
                  <a:cubicBezTo>
                    <a:pt x="0" y="11"/>
                    <a:pt x="2" y="8"/>
                    <a:pt x="5" y="6"/>
                  </a:cubicBezTo>
                  <a:lnTo>
                    <a:pt x="14" y="2"/>
                  </a:lnTo>
                  <a:cubicBezTo>
                    <a:pt x="15" y="2"/>
                    <a:pt x="15" y="2"/>
                    <a:pt x="16" y="2"/>
                  </a:cubicBezTo>
                  <a:lnTo>
                    <a:pt x="22" y="1"/>
                  </a:lnTo>
                  <a:cubicBezTo>
                    <a:pt x="24" y="0"/>
                    <a:pt x="25" y="1"/>
                    <a:pt x="27" y="1"/>
                  </a:cubicBezTo>
                  <a:lnTo>
                    <a:pt x="38" y="6"/>
                  </a:lnTo>
                  <a:cubicBezTo>
                    <a:pt x="39" y="7"/>
                    <a:pt x="40" y="8"/>
                    <a:pt x="41" y="9"/>
                  </a:cubicBezTo>
                  <a:lnTo>
                    <a:pt x="43"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1" name="Freeform 455"/>
            <p:cNvSpPr>
              <a:spLocks/>
            </p:cNvSpPr>
            <p:nvPr/>
          </p:nvSpPr>
          <p:spPr bwMode="auto">
            <a:xfrm>
              <a:off x="6327775" y="558006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4" y="0"/>
                  </a:moveTo>
                  <a:cubicBezTo>
                    <a:pt x="0" y="0"/>
                    <a:pt x="5" y="11"/>
                    <a:pt x="10" y="22"/>
                  </a:cubicBezTo>
                  <a:cubicBezTo>
                    <a:pt x="10" y="22"/>
                    <a:pt x="10" y="27"/>
                    <a:pt x="10" y="27"/>
                  </a:cubicBezTo>
                  <a:cubicBezTo>
                    <a:pt x="14" y="32"/>
                    <a:pt x="14" y="32"/>
                    <a:pt x="19" y="32"/>
                  </a:cubicBezTo>
                  <a:cubicBezTo>
                    <a:pt x="23" y="22"/>
                    <a:pt x="23" y="22"/>
                    <a:pt x="28" y="16"/>
                  </a:cubicBezTo>
                  <a:cubicBezTo>
                    <a:pt x="32" y="0"/>
                    <a:pt x="23" y="0"/>
                    <a:pt x="14"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2" name="Freeform 456"/>
            <p:cNvSpPr>
              <a:spLocks/>
            </p:cNvSpPr>
            <p:nvPr/>
          </p:nvSpPr>
          <p:spPr bwMode="auto">
            <a:xfrm>
              <a:off x="6327775" y="558006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13"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7"/>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3" name="Freeform 457"/>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0" y="24"/>
                    <a:pt x="0" y="24"/>
                    <a:pt x="0" y="24"/>
                  </a:cubicBezTo>
                  <a:cubicBezTo>
                    <a:pt x="0" y="24"/>
                    <a:pt x="4" y="24"/>
                    <a:pt x="4" y="24"/>
                  </a:cubicBezTo>
                  <a:cubicBezTo>
                    <a:pt x="4" y="16"/>
                    <a:pt x="0" y="16"/>
                    <a:pt x="0" y="16"/>
                  </a:cubicBezTo>
                  <a:cubicBezTo>
                    <a:pt x="0" y="8"/>
                    <a:pt x="0" y="0"/>
                    <a:pt x="4" y="0"/>
                  </a:cubicBezTo>
                  <a:cubicBezTo>
                    <a:pt x="8" y="0"/>
                    <a:pt x="8" y="0"/>
                    <a:pt x="8" y="0"/>
                  </a:cubicBezTo>
                  <a:cubicBezTo>
                    <a:pt x="12" y="0"/>
                    <a:pt x="16" y="0"/>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4" name="Freeform 458"/>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24"/>
                    <a:pt x="8" y="24"/>
                    <a:pt x="8" y="32"/>
                  </a:cubicBezTo>
                  <a:cubicBezTo>
                    <a:pt x="4" y="32"/>
                    <a:pt x="4" y="32"/>
                    <a:pt x="4" y="24"/>
                  </a:cubicBezTo>
                  <a:cubicBezTo>
                    <a:pt x="4" y="24"/>
                    <a:pt x="4" y="24"/>
                    <a:pt x="4" y="24"/>
                  </a:cubicBezTo>
                  <a:cubicBezTo>
                    <a:pt x="4" y="24"/>
                    <a:pt x="4" y="24"/>
                    <a:pt x="4" y="16"/>
                  </a:cubicBezTo>
                  <a:cubicBezTo>
                    <a:pt x="4" y="16"/>
                    <a:pt x="4" y="16"/>
                    <a:pt x="4" y="16"/>
                  </a:cubicBezTo>
                  <a:cubicBezTo>
                    <a:pt x="0" y="8"/>
                    <a:pt x="0" y="0"/>
                    <a:pt x="4" y="0"/>
                  </a:cubicBezTo>
                  <a:cubicBezTo>
                    <a:pt x="4" y="0"/>
                    <a:pt x="8" y="0"/>
                    <a:pt x="8" y="0"/>
                  </a:cubicBezTo>
                  <a:cubicBezTo>
                    <a:pt x="12" y="0"/>
                    <a:pt x="16" y="0"/>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5" name="Freeform 459"/>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2"/>
                  </a:moveTo>
                  <a:cubicBezTo>
                    <a:pt x="16" y="22"/>
                    <a:pt x="16" y="22"/>
                    <a:pt x="11" y="32"/>
                  </a:cubicBezTo>
                  <a:cubicBezTo>
                    <a:pt x="11" y="32"/>
                    <a:pt x="11" y="32"/>
                    <a:pt x="11" y="32"/>
                  </a:cubicBezTo>
                  <a:cubicBezTo>
                    <a:pt x="11" y="32"/>
                    <a:pt x="6" y="32"/>
                    <a:pt x="6" y="32"/>
                  </a:cubicBezTo>
                  <a:cubicBezTo>
                    <a:pt x="6" y="32"/>
                    <a:pt x="6" y="32"/>
                    <a:pt x="6" y="32"/>
                  </a:cubicBezTo>
                  <a:cubicBezTo>
                    <a:pt x="6" y="32"/>
                    <a:pt x="6" y="22"/>
                    <a:pt x="6" y="22"/>
                  </a:cubicBezTo>
                  <a:cubicBezTo>
                    <a:pt x="6" y="22"/>
                    <a:pt x="6" y="22"/>
                    <a:pt x="6" y="22"/>
                  </a:cubicBezTo>
                  <a:cubicBezTo>
                    <a:pt x="6" y="11"/>
                    <a:pt x="0" y="11"/>
                    <a:pt x="6" y="0"/>
                  </a:cubicBezTo>
                  <a:cubicBezTo>
                    <a:pt x="6" y="0"/>
                    <a:pt x="11" y="0"/>
                    <a:pt x="11" y="0"/>
                  </a:cubicBezTo>
                  <a:cubicBezTo>
                    <a:pt x="16" y="0"/>
                    <a:pt x="16" y="11"/>
                    <a:pt x="16"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6" name="Freeform 460"/>
            <p:cNvSpPr>
              <a:spLocks/>
            </p:cNvSpPr>
            <p:nvPr/>
          </p:nvSpPr>
          <p:spPr bwMode="auto">
            <a:xfrm>
              <a:off x="6327775" y="5580063"/>
              <a:ext cx="11113"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8"/>
                  </a:moveTo>
                  <a:cubicBezTo>
                    <a:pt x="4" y="0"/>
                    <a:pt x="4" y="8"/>
                    <a:pt x="0" y="8"/>
                  </a:cubicBezTo>
                  <a:cubicBezTo>
                    <a:pt x="0" y="8"/>
                    <a:pt x="12" y="8"/>
                    <a:pt x="12" y="16"/>
                  </a:cubicBezTo>
                  <a:cubicBezTo>
                    <a:pt x="12" y="16"/>
                    <a:pt x="16" y="8"/>
                    <a:pt x="16"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7" name="Freeform 461"/>
            <p:cNvSpPr>
              <a:spLocks noEditPoints="1"/>
            </p:cNvSpPr>
            <p:nvPr/>
          </p:nvSpPr>
          <p:spPr bwMode="auto">
            <a:xfrm>
              <a:off x="6327775" y="5583238"/>
              <a:ext cx="20638" cy="17463"/>
            </a:xfrm>
            <a:custGeom>
              <a:avLst/>
              <a:gdLst>
                <a:gd name="T0" fmla="*/ 2147483647 w 33"/>
                <a:gd name="T1" fmla="*/ 2147483647 h 28"/>
                <a:gd name="T2" fmla="*/ 2147483647 w 33"/>
                <a:gd name="T3" fmla="*/ 2147483647 h 28"/>
                <a:gd name="T4" fmla="*/ 2147483647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2147483647 h 28"/>
                <a:gd name="T14" fmla="*/ 2147483647 w 33"/>
                <a:gd name="T15" fmla="*/ 2147483647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2147483647 w 33"/>
                <a:gd name="T31" fmla="*/ 2147483647 h 28"/>
                <a:gd name="T32" fmla="*/ 2147483647 w 33"/>
                <a:gd name="T33" fmla="*/ 2147483647 h 28"/>
                <a:gd name="T34" fmla="*/ 2147483647 w 33"/>
                <a:gd name="T35" fmla="*/ 2147483647 h 28"/>
                <a:gd name="T36" fmla="*/ 2147483647 w 33"/>
                <a:gd name="T37" fmla="*/ 2147483647 h 28"/>
                <a:gd name="T38" fmla="*/ 2147483647 w 33"/>
                <a:gd name="T39" fmla="*/ 2147483647 h 28"/>
                <a:gd name="T40" fmla="*/ 2147483647 w 33"/>
                <a:gd name="T41" fmla="*/ 2147483647 h 28"/>
                <a:gd name="T42" fmla="*/ 2147483647 w 33"/>
                <a:gd name="T43" fmla="*/ 2147483647 h 28"/>
                <a:gd name="T44" fmla="*/ 2147483647 w 33"/>
                <a:gd name="T45" fmla="*/ 2147483647 h 28"/>
                <a:gd name="T46" fmla="*/ 2147483647 w 33"/>
                <a:gd name="T47" fmla="*/ 2147483647 h 28"/>
                <a:gd name="T48" fmla="*/ 2147483647 w 33"/>
                <a:gd name="T49" fmla="*/ 2147483647 h 28"/>
                <a:gd name="T50" fmla="*/ 2147483647 w 33"/>
                <a:gd name="T51" fmla="*/ 2147483647 h 28"/>
                <a:gd name="T52" fmla="*/ 2147483647 w 33"/>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8"/>
                <a:gd name="T83" fmla="*/ 33 w 33"/>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8">
                  <a:moveTo>
                    <a:pt x="17" y="8"/>
                  </a:moveTo>
                  <a:lnTo>
                    <a:pt x="22" y="19"/>
                  </a:lnTo>
                  <a:lnTo>
                    <a:pt x="11" y="16"/>
                  </a:lnTo>
                  <a:lnTo>
                    <a:pt x="18" y="15"/>
                  </a:lnTo>
                  <a:lnTo>
                    <a:pt x="13" y="18"/>
                  </a:lnTo>
                  <a:lnTo>
                    <a:pt x="10" y="4"/>
                  </a:lnTo>
                  <a:lnTo>
                    <a:pt x="16" y="5"/>
                  </a:lnTo>
                  <a:cubicBezTo>
                    <a:pt x="18" y="5"/>
                    <a:pt x="19" y="6"/>
                    <a:pt x="21" y="7"/>
                  </a:cubicBezTo>
                  <a:lnTo>
                    <a:pt x="27" y="14"/>
                  </a:lnTo>
                  <a:lnTo>
                    <a:pt x="13" y="16"/>
                  </a:lnTo>
                  <a:lnTo>
                    <a:pt x="15" y="12"/>
                  </a:lnTo>
                  <a:lnTo>
                    <a:pt x="17" y="8"/>
                  </a:lnTo>
                  <a:close/>
                  <a:moveTo>
                    <a:pt x="30" y="19"/>
                  </a:moveTo>
                  <a:lnTo>
                    <a:pt x="28" y="23"/>
                  </a:lnTo>
                  <a:cubicBezTo>
                    <a:pt x="26" y="25"/>
                    <a:pt x="24" y="27"/>
                    <a:pt x="21" y="27"/>
                  </a:cubicBezTo>
                  <a:cubicBezTo>
                    <a:pt x="19" y="28"/>
                    <a:pt x="16" y="27"/>
                    <a:pt x="14" y="25"/>
                  </a:cubicBezTo>
                  <a:lnTo>
                    <a:pt x="8" y="18"/>
                  </a:lnTo>
                  <a:lnTo>
                    <a:pt x="13" y="20"/>
                  </a:lnTo>
                  <a:lnTo>
                    <a:pt x="7" y="19"/>
                  </a:lnTo>
                  <a:cubicBezTo>
                    <a:pt x="4" y="19"/>
                    <a:pt x="1" y="16"/>
                    <a:pt x="1" y="13"/>
                  </a:cubicBezTo>
                  <a:cubicBezTo>
                    <a:pt x="0" y="10"/>
                    <a:pt x="1" y="6"/>
                    <a:pt x="4" y="5"/>
                  </a:cubicBezTo>
                  <a:lnTo>
                    <a:pt x="9" y="2"/>
                  </a:lnTo>
                  <a:cubicBezTo>
                    <a:pt x="11" y="0"/>
                    <a:pt x="13" y="0"/>
                    <a:pt x="16" y="1"/>
                  </a:cubicBezTo>
                  <a:lnTo>
                    <a:pt x="27" y="4"/>
                  </a:lnTo>
                  <a:cubicBezTo>
                    <a:pt x="29" y="4"/>
                    <a:pt x="31" y="6"/>
                    <a:pt x="32" y="8"/>
                  </a:cubicBezTo>
                  <a:cubicBezTo>
                    <a:pt x="33" y="10"/>
                    <a:pt x="33" y="13"/>
                    <a:pt x="32" y="15"/>
                  </a:cubicBezTo>
                  <a:lnTo>
                    <a:pt x="30" y="1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8" name="Freeform 462"/>
            <p:cNvSpPr>
              <a:spLocks/>
            </p:cNvSpPr>
            <p:nvPr/>
          </p:nvSpPr>
          <p:spPr bwMode="auto">
            <a:xfrm>
              <a:off x="6169025" y="5403851"/>
              <a:ext cx="39688" cy="61913"/>
            </a:xfrm>
            <a:custGeom>
              <a:avLst/>
              <a:gdLst>
                <a:gd name="T0" fmla="*/ 2147483647 w 64"/>
                <a:gd name="T1" fmla="*/ 2147483647 h 96"/>
                <a:gd name="T2" fmla="*/ 2147483647 w 64"/>
                <a:gd name="T3" fmla="*/ 2147483647 h 96"/>
                <a:gd name="T4" fmla="*/ 2147483647 w 64"/>
                <a:gd name="T5" fmla="*/ 2147483647 h 96"/>
                <a:gd name="T6" fmla="*/ 0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16" y="91"/>
                  </a:moveTo>
                  <a:cubicBezTo>
                    <a:pt x="22" y="75"/>
                    <a:pt x="32" y="59"/>
                    <a:pt x="43" y="48"/>
                  </a:cubicBezTo>
                  <a:cubicBezTo>
                    <a:pt x="64" y="32"/>
                    <a:pt x="16" y="0"/>
                    <a:pt x="16" y="59"/>
                  </a:cubicBezTo>
                  <a:cubicBezTo>
                    <a:pt x="16" y="70"/>
                    <a:pt x="0" y="75"/>
                    <a:pt x="0" y="86"/>
                  </a:cubicBezTo>
                  <a:cubicBezTo>
                    <a:pt x="0" y="91"/>
                    <a:pt x="16" y="96"/>
                    <a:pt x="16" y="9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9" name="Freeform 463"/>
            <p:cNvSpPr>
              <a:spLocks/>
            </p:cNvSpPr>
            <p:nvPr/>
          </p:nvSpPr>
          <p:spPr bwMode="auto">
            <a:xfrm>
              <a:off x="6169025" y="5414963"/>
              <a:ext cx="30163" cy="50800"/>
            </a:xfrm>
            <a:custGeom>
              <a:avLst/>
              <a:gdLst>
                <a:gd name="T0" fmla="*/ 2147483647 w 48"/>
                <a:gd name="T1" fmla="*/ 2147483647 h 80"/>
                <a:gd name="T2" fmla="*/ 2147483647 w 48"/>
                <a:gd name="T3" fmla="*/ 2147483647 h 80"/>
                <a:gd name="T4" fmla="*/ 0 w 48"/>
                <a:gd name="T5" fmla="*/ 2147483647 h 80"/>
                <a:gd name="T6" fmla="*/ 0 w 48"/>
                <a:gd name="T7" fmla="*/ 2147483647 h 80"/>
                <a:gd name="T8" fmla="*/ 0 w 48"/>
                <a:gd name="T9" fmla="*/ 2147483647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2" y="31"/>
                  </a:moveTo>
                  <a:cubicBezTo>
                    <a:pt x="30" y="44"/>
                    <a:pt x="18" y="56"/>
                    <a:pt x="12" y="74"/>
                  </a:cubicBezTo>
                  <a:cubicBezTo>
                    <a:pt x="12" y="80"/>
                    <a:pt x="0" y="80"/>
                    <a:pt x="0" y="74"/>
                  </a:cubicBezTo>
                  <a:cubicBezTo>
                    <a:pt x="0" y="74"/>
                    <a:pt x="0" y="74"/>
                    <a:pt x="0" y="74"/>
                  </a:cubicBezTo>
                  <a:cubicBezTo>
                    <a:pt x="0" y="68"/>
                    <a:pt x="0" y="68"/>
                    <a:pt x="0" y="68"/>
                  </a:cubicBezTo>
                  <a:cubicBezTo>
                    <a:pt x="0" y="62"/>
                    <a:pt x="12" y="56"/>
                    <a:pt x="12" y="50"/>
                  </a:cubicBezTo>
                  <a:cubicBezTo>
                    <a:pt x="12" y="7"/>
                    <a:pt x="36" y="0"/>
                    <a:pt x="42" y="13"/>
                  </a:cubicBezTo>
                  <a:cubicBezTo>
                    <a:pt x="48" y="13"/>
                    <a:pt x="48" y="19"/>
                    <a:pt x="42" y="31"/>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0" name="Freeform 464"/>
            <p:cNvSpPr>
              <a:spLocks/>
            </p:cNvSpPr>
            <p:nvPr/>
          </p:nvSpPr>
          <p:spPr bwMode="auto">
            <a:xfrm>
              <a:off x="6169025" y="5424488"/>
              <a:ext cx="30163" cy="41275"/>
            </a:xfrm>
            <a:custGeom>
              <a:avLst/>
              <a:gdLst>
                <a:gd name="T0" fmla="*/ 2147483647 w 48"/>
                <a:gd name="T1" fmla="*/ 2147483647 h 64"/>
                <a:gd name="T2" fmla="*/ 2147483647 w 48"/>
                <a:gd name="T3" fmla="*/ 2147483647 h 64"/>
                <a:gd name="T4" fmla="*/ 0 w 48"/>
                <a:gd name="T5" fmla="*/ 2147483647 h 64"/>
                <a:gd name="T6" fmla="*/ 0 w 48"/>
                <a:gd name="T7" fmla="*/ 2147483647 h 64"/>
                <a:gd name="T8" fmla="*/ 0 w 48"/>
                <a:gd name="T9" fmla="*/ 2147483647 h 64"/>
                <a:gd name="T10" fmla="*/ 2147483647 w 48"/>
                <a:gd name="T11" fmla="*/ 2147483647 h 64"/>
                <a:gd name="T12" fmla="*/ 2147483647 w 48"/>
                <a:gd name="T13" fmla="*/ 2147483647 h 64"/>
                <a:gd name="T14" fmla="*/ 2147483647 w 48"/>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64"/>
                <a:gd name="T26" fmla="*/ 48 w 4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64">
                  <a:moveTo>
                    <a:pt x="42" y="18"/>
                  </a:moveTo>
                  <a:cubicBezTo>
                    <a:pt x="30" y="30"/>
                    <a:pt x="18" y="47"/>
                    <a:pt x="12" y="64"/>
                  </a:cubicBezTo>
                  <a:cubicBezTo>
                    <a:pt x="12" y="64"/>
                    <a:pt x="6" y="64"/>
                    <a:pt x="0" y="64"/>
                  </a:cubicBezTo>
                  <a:cubicBezTo>
                    <a:pt x="0" y="64"/>
                    <a:pt x="0" y="64"/>
                    <a:pt x="0" y="59"/>
                  </a:cubicBezTo>
                  <a:cubicBezTo>
                    <a:pt x="0" y="59"/>
                    <a:pt x="0" y="59"/>
                    <a:pt x="0" y="59"/>
                  </a:cubicBezTo>
                  <a:cubicBezTo>
                    <a:pt x="6" y="53"/>
                    <a:pt x="12" y="47"/>
                    <a:pt x="12" y="41"/>
                  </a:cubicBezTo>
                  <a:cubicBezTo>
                    <a:pt x="12" y="12"/>
                    <a:pt x="30" y="0"/>
                    <a:pt x="36" y="6"/>
                  </a:cubicBezTo>
                  <a:cubicBezTo>
                    <a:pt x="42" y="6"/>
                    <a:pt x="48" y="12"/>
                    <a:pt x="42"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1" name="Freeform 465"/>
            <p:cNvSpPr>
              <a:spLocks/>
            </p:cNvSpPr>
            <p:nvPr/>
          </p:nvSpPr>
          <p:spPr bwMode="auto">
            <a:xfrm>
              <a:off x="6169025" y="542448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2147483647 w 48"/>
                <a:gd name="T13" fmla="*/ 0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36" y="11"/>
                  </a:moveTo>
                  <a:cubicBezTo>
                    <a:pt x="30" y="16"/>
                    <a:pt x="18" y="32"/>
                    <a:pt x="12" y="48"/>
                  </a:cubicBezTo>
                  <a:cubicBezTo>
                    <a:pt x="12" y="48"/>
                    <a:pt x="6" y="48"/>
                    <a:pt x="6" y="48"/>
                  </a:cubicBezTo>
                  <a:cubicBezTo>
                    <a:pt x="6" y="48"/>
                    <a:pt x="6" y="48"/>
                    <a:pt x="6" y="48"/>
                  </a:cubicBezTo>
                  <a:cubicBezTo>
                    <a:pt x="6" y="48"/>
                    <a:pt x="0" y="48"/>
                    <a:pt x="0" y="48"/>
                  </a:cubicBezTo>
                  <a:cubicBezTo>
                    <a:pt x="6" y="43"/>
                    <a:pt x="12" y="38"/>
                    <a:pt x="12" y="32"/>
                  </a:cubicBezTo>
                  <a:cubicBezTo>
                    <a:pt x="18" y="11"/>
                    <a:pt x="30" y="0"/>
                    <a:pt x="36" y="0"/>
                  </a:cubicBezTo>
                  <a:cubicBezTo>
                    <a:pt x="36" y="0"/>
                    <a:pt x="48" y="6"/>
                    <a:pt x="36" y="11"/>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2" name="Freeform 466"/>
            <p:cNvSpPr>
              <a:spLocks/>
            </p:cNvSpPr>
            <p:nvPr/>
          </p:nvSpPr>
          <p:spPr bwMode="auto">
            <a:xfrm>
              <a:off x="6178550" y="5424488"/>
              <a:ext cx="20638" cy="31750"/>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7" y="11"/>
                  </a:moveTo>
                  <a:cubicBezTo>
                    <a:pt x="22" y="16"/>
                    <a:pt x="11" y="32"/>
                    <a:pt x="6" y="43"/>
                  </a:cubicBezTo>
                  <a:cubicBezTo>
                    <a:pt x="6" y="43"/>
                    <a:pt x="0" y="48"/>
                    <a:pt x="0" y="48"/>
                  </a:cubicBezTo>
                  <a:cubicBezTo>
                    <a:pt x="0" y="48"/>
                    <a:pt x="0" y="48"/>
                    <a:pt x="0" y="48"/>
                  </a:cubicBezTo>
                  <a:cubicBezTo>
                    <a:pt x="0" y="48"/>
                    <a:pt x="0" y="48"/>
                    <a:pt x="0" y="48"/>
                  </a:cubicBezTo>
                  <a:cubicBezTo>
                    <a:pt x="0" y="43"/>
                    <a:pt x="6" y="38"/>
                    <a:pt x="6" y="32"/>
                  </a:cubicBezTo>
                  <a:cubicBezTo>
                    <a:pt x="11" y="16"/>
                    <a:pt x="22" y="6"/>
                    <a:pt x="22" y="6"/>
                  </a:cubicBezTo>
                  <a:cubicBezTo>
                    <a:pt x="22" y="0"/>
                    <a:pt x="32" y="6"/>
                    <a:pt x="27" y="11"/>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3" name="Freeform 467"/>
            <p:cNvSpPr>
              <a:spLocks/>
            </p:cNvSpPr>
            <p:nvPr/>
          </p:nvSpPr>
          <p:spPr bwMode="auto">
            <a:xfrm>
              <a:off x="6108700" y="5465763"/>
              <a:ext cx="69850" cy="82550"/>
            </a:xfrm>
            <a:custGeom>
              <a:avLst/>
              <a:gdLst>
                <a:gd name="T0" fmla="*/ 2147483647 w 112"/>
                <a:gd name="T1" fmla="*/ 2147483647 h 128"/>
                <a:gd name="T2" fmla="*/ 2147483647 w 112"/>
                <a:gd name="T3" fmla="*/ 2147483647 h 128"/>
                <a:gd name="T4" fmla="*/ 2147483647 w 112"/>
                <a:gd name="T5" fmla="*/ 2147483647 h 128"/>
                <a:gd name="T6" fmla="*/ 2147483647 w 112"/>
                <a:gd name="T7" fmla="*/ 2147483647 h 128"/>
                <a:gd name="T8" fmla="*/ 2147483647 w 112"/>
                <a:gd name="T9" fmla="*/ 2147483647 h 128"/>
                <a:gd name="T10" fmla="*/ 0 60000 65536"/>
                <a:gd name="T11" fmla="*/ 0 60000 65536"/>
                <a:gd name="T12" fmla="*/ 0 60000 65536"/>
                <a:gd name="T13" fmla="*/ 0 60000 65536"/>
                <a:gd name="T14" fmla="*/ 0 60000 65536"/>
                <a:gd name="T15" fmla="*/ 0 w 112"/>
                <a:gd name="T16" fmla="*/ 0 h 128"/>
                <a:gd name="T17" fmla="*/ 112 w 112"/>
                <a:gd name="T18" fmla="*/ 128 h 128"/>
              </a:gdLst>
              <a:ahLst/>
              <a:cxnLst>
                <a:cxn ang="T10">
                  <a:pos x="T0" y="T1"/>
                </a:cxn>
                <a:cxn ang="T11">
                  <a:pos x="T2" y="T3"/>
                </a:cxn>
                <a:cxn ang="T12">
                  <a:pos x="T4" y="T5"/>
                </a:cxn>
                <a:cxn ang="T13">
                  <a:pos x="T6" y="T7"/>
                </a:cxn>
                <a:cxn ang="T14">
                  <a:pos x="T8" y="T9"/>
                </a:cxn>
              </a:cxnLst>
              <a:rect l="T15" t="T16" r="T17" b="T18"/>
              <a:pathLst>
                <a:path w="112" h="128">
                  <a:moveTo>
                    <a:pt x="43" y="7"/>
                  </a:moveTo>
                  <a:cubicBezTo>
                    <a:pt x="43" y="7"/>
                    <a:pt x="0" y="31"/>
                    <a:pt x="32" y="110"/>
                  </a:cubicBezTo>
                  <a:cubicBezTo>
                    <a:pt x="32" y="110"/>
                    <a:pt x="54" y="128"/>
                    <a:pt x="75" y="116"/>
                  </a:cubicBezTo>
                  <a:cubicBezTo>
                    <a:pt x="75" y="116"/>
                    <a:pt x="112" y="80"/>
                    <a:pt x="107" y="37"/>
                  </a:cubicBezTo>
                  <a:cubicBezTo>
                    <a:pt x="107" y="37"/>
                    <a:pt x="107" y="0"/>
                    <a:pt x="43" y="7"/>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4" name="Freeform 468"/>
            <p:cNvSpPr>
              <a:spLocks/>
            </p:cNvSpPr>
            <p:nvPr/>
          </p:nvSpPr>
          <p:spPr bwMode="auto">
            <a:xfrm>
              <a:off x="6108700" y="54657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12"/>
                <a:gd name="T26" fmla="*/ 112 w 112"/>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12">
                  <a:moveTo>
                    <a:pt x="48" y="0"/>
                  </a:moveTo>
                  <a:cubicBezTo>
                    <a:pt x="65" y="6"/>
                    <a:pt x="77" y="12"/>
                    <a:pt x="83" y="18"/>
                  </a:cubicBezTo>
                  <a:cubicBezTo>
                    <a:pt x="101" y="24"/>
                    <a:pt x="107" y="36"/>
                    <a:pt x="107" y="36"/>
                  </a:cubicBezTo>
                  <a:cubicBezTo>
                    <a:pt x="112" y="65"/>
                    <a:pt x="83" y="95"/>
                    <a:pt x="77" y="101"/>
                  </a:cubicBezTo>
                  <a:cubicBezTo>
                    <a:pt x="71" y="107"/>
                    <a:pt x="71" y="107"/>
                    <a:pt x="71" y="107"/>
                  </a:cubicBezTo>
                  <a:cubicBezTo>
                    <a:pt x="54" y="112"/>
                    <a:pt x="42" y="107"/>
                    <a:pt x="36" y="101"/>
                  </a:cubicBezTo>
                  <a:cubicBezTo>
                    <a:pt x="36" y="101"/>
                    <a:pt x="36" y="101"/>
                    <a:pt x="36" y="101"/>
                  </a:cubicBezTo>
                  <a:cubicBezTo>
                    <a:pt x="0" y="24"/>
                    <a:pt x="48" y="0"/>
                    <a:pt x="48"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5" name="Freeform 469"/>
            <p:cNvSpPr>
              <a:spLocks/>
            </p:cNvSpPr>
            <p:nvPr/>
          </p:nvSpPr>
          <p:spPr bwMode="auto">
            <a:xfrm>
              <a:off x="6118225" y="5465763"/>
              <a:ext cx="50800" cy="73025"/>
            </a:xfrm>
            <a:custGeom>
              <a:avLst/>
              <a:gdLst>
                <a:gd name="T0" fmla="*/ 2147483647 w 80"/>
                <a:gd name="T1" fmla="*/ 0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12"/>
                <a:gd name="T26" fmla="*/ 80 w 80"/>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12">
                  <a:moveTo>
                    <a:pt x="38" y="0"/>
                  </a:moveTo>
                  <a:cubicBezTo>
                    <a:pt x="54" y="0"/>
                    <a:pt x="59" y="14"/>
                    <a:pt x="64" y="14"/>
                  </a:cubicBezTo>
                  <a:cubicBezTo>
                    <a:pt x="75" y="27"/>
                    <a:pt x="80" y="33"/>
                    <a:pt x="80" y="33"/>
                  </a:cubicBezTo>
                  <a:cubicBezTo>
                    <a:pt x="80" y="66"/>
                    <a:pt x="59" y="99"/>
                    <a:pt x="54" y="106"/>
                  </a:cubicBezTo>
                  <a:cubicBezTo>
                    <a:pt x="54" y="106"/>
                    <a:pt x="54" y="106"/>
                    <a:pt x="54" y="106"/>
                  </a:cubicBezTo>
                  <a:cubicBezTo>
                    <a:pt x="38" y="112"/>
                    <a:pt x="27" y="106"/>
                    <a:pt x="22" y="99"/>
                  </a:cubicBezTo>
                  <a:cubicBezTo>
                    <a:pt x="22" y="99"/>
                    <a:pt x="22" y="99"/>
                    <a:pt x="22" y="99"/>
                  </a:cubicBezTo>
                  <a:cubicBezTo>
                    <a:pt x="0" y="27"/>
                    <a:pt x="38" y="0"/>
                    <a:pt x="38"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6" name="Freeform 470"/>
            <p:cNvSpPr>
              <a:spLocks/>
            </p:cNvSpPr>
            <p:nvPr/>
          </p:nvSpPr>
          <p:spPr bwMode="auto">
            <a:xfrm>
              <a:off x="6118225" y="5476876"/>
              <a:ext cx="50800" cy="61913"/>
            </a:xfrm>
            <a:custGeom>
              <a:avLst/>
              <a:gdLst>
                <a:gd name="T0" fmla="*/ 2147483647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96"/>
                <a:gd name="T26" fmla="*/ 80 w 8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96">
                  <a:moveTo>
                    <a:pt x="37" y="0"/>
                  </a:moveTo>
                  <a:cubicBezTo>
                    <a:pt x="68" y="0"/>
                    <a:pt x="68" y="6"/>
                    <a:pt x="68" y="12"/>
                  </a:cubicBezTo>
                  <a:cubicBezTo>
                    <a:pt x="80" y="18"/>
                    <a:pt x="80" y="24"/>
                    <a:pt x="80" y="30"/>
                  </a:cubicBezTo>
                  <a:cubicBezTo>
                    <a:pt x="80" y="54"/>
                    <a:pt x="56" y="84"/>
                    <a:pt x="56" y="84"/>
                  </a:cubicBezTo>
                  <a:cubicBezTo>
                    <a:pt x="50" y="90"/>
                    <a:pt x="50" y="90"/>
                    <a:pt x="50" y="90"/>
                  </a:cubicBezTo>
                  <a:cubicBezTo>
                    <a:pt x="37" y="96"/>
                    <a:pt x="25" y="84"/>
                    <a:pt x="19" y="84"/>
                  </a:cubicBezTo>
                  <a:cubicBezTo>
                    <a:pt x="19" y="84"/>
                    <a:pt x="19" y="78"/>
                    <a:pt x="19" y="78"/>
                  </a:cubicBezTo>
                  <a:cubicBezTo>
                    <a:pt x="0" y="18"/>
                    <a:pt x="37" y="0"/>
                    <a:pt x="37"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7" name="Freeform 471"/>
            <p:cNvSpPr>
              <a:spLocks/>
            </p:cNvSpPr>
            <p:nvPr/>
          </p:nvSpPr>
          <p:spPr bwMode="auto">
            <a:xfrm>
              <a:off x="6127750" y="5476876"/>
              <a:ext cx="41275" cy="50800"/>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2" y="0"/>
                  </a:moveTo>
                  <a:cubicBezTo>
                    <a:pt x="64" y="6"/>
                    <a:pt x="58" y="11"/>
                    <a:pt x="58" y="11"/>
                  </a:cubicBezTo>
                  <a:cubicBezTo>
                    <a:pt x="64" y="16"/>
                    <a:pt x="64" y="27"/>
                    <a:pt x="64" y="32"/>
                  </a:cubicBezTo>
                  <a:cubicBezTo>
                    <a:pt x="64" y="54"/>
                    <a:pt x="39" y="75"/>
                    <a:pt x="39" y="75"/>
                  </a:cubicBezTo>
                  <a:cubicBezTo>
                    <a:pt x="39" y="75"/>
                    <a:pt x="39" y="75"/>
                    <a:pt x="39" y="75"/>
                  </a:cubicBezTo>
                  <a:cubicBezTo>
                    <a:pt x="20" y="80"/>
                    <a:pt x="13" y="70"/>
                    <a:pt x="7" y="70"/>
                  </a:cubicBezTo>
                  <a:cubicBezTo>
                    <a:pt x="7" y="70"/>
                    <a:pt x="7" y="70"/>
                    <a:pt x="7" y="70"/>
                  </a:cubicBezTo>
                  <a:cubicBezTo>
                    <a:pt x="0" y="22"/>
                    <a:pt x="32" y="0"/>
                    <a:pt x="32"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8" name="Freeform 472"/>
            <p:cNvSpPr>
              <a:spLocks/>
            </p:cNvSpPr>
            <p:nvPr/>
          </p:nvSpPr>
          <p:spPr bwMode="auto">
            <a:xfrm>
              <a:off x="6127750" y="5476876"/>
              <a:ext cx="41275" cy="50800"/>
            </a:xfrm>
            <a:custGeom>
              <a:avLst/>
              <a:gdLst>
                <a:gd name="T0" fmla="*/ 2147483647 w 64"/>
                <a:gd name="T1" fmla="*/ 0 h 80"/>
                <a:gd name="T2" fmla="*/ 0 w 64"/>
                <a:gd name="T3" fmla="*/ 2147483647 h 80"/>
                <a:gd name="T4" fmla="*/ 2147483647 w 64"/>
                <a:gd name="T5" fmla="*/ 2147483647 h 80"/>
                <a:gd name="T6" fmla="*/ 2147483647 w 64"/>
                <a:gd name="T7" fmla="*/ 2147483647 h 80"/>
                <a:gd name="T8" fmla="*/ 2147483647 w 64"/>
                <a:gd name="T9" fmla="*/ 0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32" y="0"/>
                  </a:moveTo>
                  <a:cubicBezTo>
                    <a:pt x="32" y="0"/>
                    <a:pt x="0" y="23"/>
                    <a:pt x="0" y="63"/>
                  </a:cubicBezTo>
                  <a:cubicBezTo>
                    <a:pt x="0" y="63"/>
                    <a:pt x="13" y="80"/>
                    <a:pt x="32" y="75"/>
                  </a:cubicBezTo>
                  <a:cubicBezTo>
                    <a:pt x="32" y="75"/>
                    <a:pt x="58" y="35"/>
                    <a:pt x="52" y="12"/>
                  </a:cubicBezTo>
                  <a:cubicBezTo>
                    <a:pt x="52" y="12"/>
                    <a:pt x="64"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9" name="Freeform 473"/>
            <p:cNvSpPr>
              <a:spLocks/>
            </p:cNvSpPr>
            <p:nvPr/>
          </p:nvSpPr>
          <p:spPr bwMode="auto">
            <a:xfrm>
              <a:off x="6127750" y="5435601"/>
              <a:ext cx="41275"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0" y="0"/>
                  </a:moveTo>
                  <a:cubicBezTo>
                    <a:pt x="20" y="0"/>
                    <a:pt x="0" y="22"/>
                    <a:pt x="26" y="57"/>
                  </a:cubicBezTo>
                  <a:cubicBezTo>
                    <a:pt x="26" y="57"/>
                    <a:pt x="39" y="64"/>
                    <a:pt x="52" y="57"/>
                  </a:cubicBezTo>
                  <a:cubicBezTo>
                    <a:pt x="52" y="57"/>
                    <a:pt x="64" y="36"/>
                    <a:pt x="58" y="8"/>
                  </a:cubicBezTo>
                  <a:cubicBezTo>
                    <a:pt x="58" y="8"/>
                    <a:pt x="39" y="0"/>
                    <a:pt x="20"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0" name="Freeform 474"/>
            <p:cNvSpPr>
              <a:spLocks/>
            </p:cNvSpPr>
            <p:nvPr/>
          </p:nvSpPr>
          <p:spPr bwMode="auto">
            <a:xfrm>
              <a:off x="6127750" y="5435601"/>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2" y="8"/>
                  </a:moveTo>
                  <a:cubicBezTo>
                    <a:pt x="36" y="0"/>
                    <a:pt x="43" y="8"/>
                    <a:pt x="50" y="8"/>
                  </a:cubicBezTo>
                  <a:cubicBezTo>
                    <a:pt x="57" y="8"/>
                    <a:pt x="57" y="15"/>
                    <a:pt x="57" y="15"/>
                  </a:cubicBezTo>
                  <a:cubicBezTo>
                    <a:pt x="64" y="29"/>
                    <a:pt x="57" y="50"/>
                    <a:pt x="50" y="50"/>
                  </a:cubicBezTo>
                  <a:cubicBezTo>
                    <a:pt x="50" y="50"/>
                    <a:pt x="50" y="57"/>
                    <a:pt x="50" y="57"/>
                  </a:cubicBezTo>
                  <a:cubicBezTo>
                    <a:pt x="43" y="64"/>
                    <a:pt x="36" y="57"/>
                    <a:pt x="29" y="57"/>
                  </a:cubicBezTo>
                  <a:cubicBezTo>
                    <a:pt x="29" y="57"/>
                    <a:pt x="29" y="57"/>
                    <a:pt x="29" y="57"/>
                  </a:cubicBezTo>
                  <a:cubicBezTo>
                    <a:pt x="0" y="22"/>
                    <a:pt x="22" y="8"/>
                    <a:pt x="22" y="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1" name="Freeform 475"/>
            <p:cNvSpPr>
              <a:spLocks/>
            </p:cNvSpPr>
            <p:nvPr/>
          </p:nvSpPr>
          <p:spPr bwMode="auto">
            <a:xfrm>
              <a:off x="6138863" y="543560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12" y="6"/>
                  </a:moveTo>
                  <a:cubicBezTo>
                    <a:pt x="24" y="0"/>
                    <a:pt x="30" y="6"/>
                    <a:pt x="36" y="6"/>
                  </a:cubicBezTo>
                  <a:cubicBezTo>
                    <a:pt x="42" y="6"/>
                    <a:pt x="42" y="12"/>
                    <a:pt x="42" y="12"/>
                  </a:cubicBezTo>
                  <a:cubicBezTo>
                    <a:pt x="48" y="24"/>
                    <a:pt x="36" y="42"/>
                    <a:pt x="36" y="42"/>
                  </a:cubicBezTo>
                  <a:cubicBezTo>
                    <a:pt x="36" y="42"/>
                    <a:pt x="36" y="42"/>
                    <a:pt x="36" y="42"/>
                  </a:cubicBezTo>
                  <a:cubicBezTo>
                    <a:pt x="30" y="48"/>
                    <a:pt x="24" y="48"/>
                    <a:pt x="18" y="48"/>
                  </a:cubicBezTo>
                  <a:cubicBezTo>
                    <a:pt x="18" y="48"/>
                    <a:pt x="18" y="48"/>
                    <a:pt x="18" y="48"/>
                  </a:cubicBezTo>
                  <a:cubicBezTo>
                    <a:pt x="0" y="18"/>
                    <a:pt x="12" y="6"/>
                    <a:pt x="12" y="6"/>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2" name="Freeform 476"/>
            <p:cNvSpPr>
              <a:spLocks/>
            </p:cNvSpPr>
            <p:nvPr/>
          </p:nvSpPr>
          <p:spPr bwMode="auto">
            <a:xfrm>
              <a:off x="6138863" y="543560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1" y="6"/>
                  </a:moveTo>
                  <a:cubicBezTo>
                    <a:pt x="22" y="0"/>
                    <a:pt x="27" y="6"/>
                    <a:pt x="27" y="6"/>
                  </a:cubicBezTo>
                  <a:cubicBezTo>
                    <a:pt x="27" y="12"/>
                    <a:pt x="32" y="12"/>
                    <a:pt x="32" y="18"/>
                  </a:cubicBezTo>
                  <a:cubicBezTo>
                    <a:pt x="32" y="30"/>
                    <a:pt x="27" y="42"/>
                    <a:pt x="27" y="42"/>
                  </a:cubicBezTo>
                  <a:cubicBezTo>
                    <a:pt x="27" y="42"/>
                    <a:pt x="27" y="42"/>
                    <a:pt x="27" y="42"/>
                  </a:cubicBezTo>
                  <a:cubicBezTo>
                    <a:pt x="22" y="48"/>
                    <a:pt x="11" y="42"/>
                    <a:pt x="11" y="42"/>
                  </a:cubicBezTo>
                  <a:cubicBezTo>
                    <a:pt x="11" y="42"/>
                    <a:pt x="11" y="42"/>
                    <a:pt x="11" y="42"/>
                  </a:cubicBezTo>
                  <a:cubicBezTo>
                    <a:pt x="0" y="18"/>
                    <a:pt x="11" y="6"/>
                    <a:pt x="11" y="6"/>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3" name="Freeform 477"/>
            <p:cNvSpPr>
              <a:spLocks/>
            </p:cNvSpPr>
            <p:nvPr/>
          </p:nvSpPr>
          <p:spPr bwMode="auto">
            <a:xfrm>
              <a:off x="6138863" y="5445126"/>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1" y="0"/>
                  </a:moveTo>
                  <a:cubicBezTo>
                    <a:pt x="27" y="0"/>
                    <a:pt x="27" y="5"/>
                    <a:pt x="27" y="5"/>
                  </a:cubicBezTo>
                  <a:cubicBezTo>
                    <a:pt x="32" y="10"/>
                    <a:pt x="27" y="28"/>
                    <a:pt x="27" y="28"/>
                  </a:cubicBezTo>
                  <a:cubicBezTo>
                    <a:pt x="22" y="32"/>
                    <a:pt x="11" y="28"/>
                    <a:pt x="11" y="28"/>
                  </a:cubicBezTo>
                  <a:cubicBezTo>
                    <a:pt x="0" y="10"/>
                    <a:pt x="11"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4" name="Freeform 478"/>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2147483647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8" y="23"/>
                  </a:moveTo>
                  <a:cubicBezTo>
                    <a:pt x="36" y="32"/>
                    <a:pt x="12" y="32"/>
                    <a:pt x="12" y="32"/>
                  </a:cubicBezTo>
                  <a:cubicBezTo>
                    <a:pt x="6" y="32"/>
                    <a:pt x="6" y="32"/>
                    <a:pt x="6" y="32"/>
                  </a:cubicBezTo>
                  <a:cubicBezTo>
                    <a:pt x="0" y="28"/>
                    <a:pt x="0" y="23"/>
                    <a:pt x="0" y="23"/>
                  </a:cubicBezTo>
                  <a:cubicBezTo>
                    <a:pt x="0" y="23"/>
                    <a:pt x="0" y="23"/>
                    <a:pt x="0" y="23"/>
                  </a:cubicBezTo>
                  <a:cubicBezTo>
                    <a:pt x="12" y="0"/>
                    <a:pt x="30" y="5"/>
                    <a:pt x="36" y="5"/>
                  </a:cubicBezTo>
                  <a:cubicBezTo>
                    <a:pt x="42" y="5"/>
                    <a:pt x="42" y="10"/>
                    <a:pt x="42" y="14"/>
                  </a:cubicBezTo>
                  <a:cubicBezTo>
                    <a:pt x="48" y="19"/>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5" name="Freeform 479"/>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22"/>
                  </a:moveTo>
                  <a:cubicBezTo>
                    <a:pt x="36" y="32"/>
                    <a:pt x="18" y="32"/>
                    <a:pt x="12" y="32"/>
                  </a:cubicBezTo>
                  <a:cubicBezTo>
                    <a:pt x="12" y="32"/>
                    <a:pt x="6" y="32"/>
                    <a:pt x="6" y="32"/>
                  </a:cubicBezTo>
                  <a:cubicBezTo>
                    <a:pt x="0" y="27"/>
                    <a:pt x="0" y="22"/>
                    <a:pt x="0" y="22"/>
                  </a:cubicBezTo>
                  <a:cubicBezTo>
                    <a:pt x="0" y="22"/>
                    <a:pt x="0" y="22"/>
                    <a:pt x="0" y="22"/>
                  </a:cubicBezTo>
                  <a:cubicBezTo>
                    <a:pt x="12" y="0"/>
                    <a:pt x="30" y="0"/>
                    <a:pt x="30" y="0"/>
                  </a:cubicBezTo>
                  <a:cubicBezTo>
                    <a:pt x="36" y="6"/>
                    <a:pt x="42" y="6"/>
                    <a:pt x="42" y="11"/>
                  </a:cubicBezTo>
                  <a:cubicBezTo>
                    <a:pt x="48" y="16"/>
                    <a:pt x="42" y="22"/>
                    <a:pt x="42"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6" name="Freeform 480"/>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13"/>
                  </a:moveTo>
                  <a:cubicBezTo>
                    <a:pt x="35" y="26"/>
                    <a:pt x="14" y="26"/>
                    <a:pt x="7" y="26"/>
                  </a:cubicBezTo>
                  <a:cubicBezTo>
                    <a:pt x="7" y="32"/>
                    <a:pt x="7" y="26"/>
                    <a:pt x="7" y="26"/>
                  </a:cubicBezTo>
                  <a:cubicBezTo>
                    <a:pt x="0" y="26"/>
                    <a:pt x="0" y="20"/>
                    <a:pt x="0" y="20"/>
                  </a:cubicBezTo>
                  <a:cubicBezTo>
                    <a:pt x="0" y="20"/>
                    <a:pt x="0" y="20"/>
                    <a:pt x="0" y="20"/>
                  </a:cubicBezTo>
                  <a:cubicBezTo>
                    <a:pt x="7" y="0"/>
                    <a:pt x="21" y="0"/>
                    <a:pt x="28" y="0"/>
                  </a:cubicBezTo>
                  <a:cubicBezTo>
                    <a:pt x="35" y="0"/>
                    <a:pt x="42" y="0"/>
                    <a:pt x="42" y="7"/>
                  </a:cubicBezTo>
                  <a:cubicBezTo>
                    <a:pt x="48" y="13"/>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7" name="Freeform 481"/>
            <p:cNvSpPr>
              <a:spLocks/>
            </p:cNvSpPr>
            <p:nvPr/>
          </p:nvSpPr>
          <p:spPr bwMode="auto">
            <a:xfrm>
              <a:off x="6178550" y="5465763"/>
              <a:ext cx="30163" cy="20638"/>
            </a:xfrm>
            <a:custGeom>
              <a:avLst/>
              <a:gdLst>
                <a:gd name="T0" fmla="*/ 2147483647 w 48"/>
                <a:gd name="T1" fmla="*/ 0 h 32"/>
                <a:gd name="T2" fmla="*/ 0 w 48"/>
                <a:gd name="T3" fmla="*/ 2147483647 h 32"/>
                <a:gd name="T4" fmla="*/ 2147483647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35" y="0"/>
                  </a:moveTo>
                  <a:cubicBezTo>
                    <a:pt x="35" y="0"/>
                    <a:pt x="14" y="0"/>
                    <a:pt x="0" y="24"/>
                  </a:cubicBezTo>
                  <a:cubicBezTo>
                    <a:pt x="0" y="24"/>
                    <a:pt x="0" y="32"/>
                    <a:pt x="7" y="32"/>
                  </a:cubicBezTo>
                  <a:cubicBezTo>
                    <a:pt x="7" y="32"/>
                    <a:pt x="35" y="32"/>
                    <a:pt x="42" y="16"/>
                  </a:cubicBezTo>
                  <a:cubicBezTo>
                    <a:pt x="42" y="16"/>
                    <a:pt x="48" y="16"/>
                    <a:pt x="3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8" name="Freeform 482"/>
            <p:cNvSpPr>
              <a:spLocks/>
            </p:cNvSpPr>
            <p:nvPr/>
          </p:nvSpPr>
          <p:spPr bwMode="auto">
            <a:xfrm>
              <a:off x="6148388" y="5445126"/>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6" y="0"/>
                  </a:moveTo>
                  <a:cubicBezTo>
                    <a:pt x="26" y="0"/>
                    <a:pt x="0" y="39"/>
                    <a:pt x="20" y="52"/>
                  </a:cubicBezTo>
                  <a:cubicBezTo>
                    <a:pt x="20" y="52"/>
                    <a:pt x="32" y="64"/>
                    <a:pt x="45" y="58"/>
                  </a:cubicBezTo>
                  <a:cubicBezTo>
                    <a:pt x="45" y="58"/>
                    <a:pt x="64" y="39"/>
                    <a:pt x="64" y="20"/>
                  </a:cubicBezTo>
                  <a:cubicBezTo>
                    <a:pt x="64" y="20"/>
                    <a:pt x="45" y="7"/>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9" name="Freeform 483"/>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30" y="42"/>
                  </a:moveTo>
                  <a:cubicBezTo>
                    <a:pt x="24" y="48"/>
                    <a:pt x="12" y="42"/>
                    <a:pt x="12" y="42"/>
                  </a:cubicBezTo>
                  <a:cubicBezTo>
                    <a:pt x="0" y="12"/>
                    <a:pt x="18" y="0"/>
                    <a:pt x="18" y="0"/>
                  </a:cubicBezTo>
                  <a:cubicBezTo>
                    <a:pt x="18" y="0"/>
                    <a:pt x="24" y="0"/>
                    <a:pt x="24" y="0"/>
                  </a:cubicBezTo>
                  <a:cubicBezTo>
                    <a:pt x="36" y="0"/>
                    <a:pt x="36" y="6"/>
                    <a:pt x="42" y="6"/>
                  </a:cubicBezTo>
                  <a:cubicBezTo>
                    <a:pt x="48" y="12"/>
                    <a:pt x="48" y="12"/>
                    <a:pt x="48" y="12"/>
                  </a:cubicBezTo>
                  <a:cubicBezTo>
                    <a:pt x="48" y="30"/>
                    <a:pt x="30" y="42"/>
                    <a:pt x="30" y="42"/>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0" name="Freeform 484"/>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28" y="42"/>
                  </a:moveTo>
                  <a:cubicBezTo>
                    <a:pt x="21" y="48"/>
                    <a:pt x="14" y="42"/>
                    <a:pt x="14" y="42"/>
                  </a:cubicBezTo>
                  <a:cubicBezTo>
                    <a:pt x="0" y="12"/>
                    <a:pt x="21" y="0"/>
                    <a:pt x="21" y="0"/>
                  </a:cubicBezTo>
                  <a:cubicBezTo>
                    <a:pt x="21" y="0"/>
                    <a:pt x="21" y="0"/>
                    <a:pt x="21" y="0"/>
                  </a:cubicBezTo>
                  <a:cubicBezTo>
                    <a:pt x="35" y="0"/>
                    <a:pt x="35" y="6"/>
                    <a:pt x="42" y="6"/>
                  </a:cubicBezTo>
                  <a:cubicBezTo>
                    <a:pt x="42" y="12"/>
                    <a:pt x="42" y="12"/>
                    <a:pt x="42" y="12"/>
                  </a:cubicBezTo>
                  <a:cubicBezTo>
                    <a:pt x="48" y="30"/>
                    <a:pt x="28" y="42"/>
                    <a:pt x="2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1" name="Freeform 485"/>
            <p:cNvSpPr>
              <a:spLocks/>
            </p:cNvSpPr>
            <p:nvPr/>
          </p:nvSpPr>
          <p:spPr bwMode="auto">
            <a:xfrm>
              <a:off x="6169025" y="5456238"/>
              <a:ext cx="9525" cy="20638"/>
            </a:xfrm>
            <a:custGeom>
              <a:avLst/>
              <a:gdLst>
                <a:gd name="T0" fmla="*/ 2147483647 w 16"/>
                <a:gd name="T1" fmla="*/ 2147483647 h 32"/>
                <a:gd name="T2" fmla="*/ 2147483647 w 16"/>
                <a:gd name="T3" fmla="*/ 2147483647 h 32"/>
                <a:gd name="T4" fmla="*/ 2147483647 w 16"/>
                <a:gd name="T5" fmla="*/ 0 h 32"/>
                <a:gd name="T6" fmla="*/ 2147483647 w 16"/>
                <a:gd name="T7" fmla="*/ 0 h 32"/>
                <a:gd name="T8" fmla="*/ 2147483647 w 16"/>
                <a:gd name="T9" fmla="*/ 2147483647 h 32"/>
                <a:gd name="T10" fmla="*/ 2147483647 w 16"/>
                <a:gd name="T11" fmla="*/ 2147483647 h 32"/>
                <a:gd name="T12" fmla="*/ 2147483647 w 16"/>
                <a:gd name="T13" fmla="*/ 2147483647 h 32"/>
                <a:gd name="T14" fmla="*/ 0 60000 65536"/>
                <a:gd name="T15" fmla="*/ 0 60000 65536"/>
                <a:gd name="T16" fmla="*/ 0 60000 65536"/>
                <a:gd name="T17" fmla="*/ 0 60000 65536"/>
                <a:gd name="T18" fmla="*/ 0 60000 65536"/>
                <a:gd name="T19" fmla="*/ 0 60000 65536"/>
                <a:gd name="T20" fmla="*/ 0 60000 65536"/>
                <a:gd name="T21" fmla="*/ 0 w 16"/>
                <a:gd name="T22" fmla="*/ 0 h 32"/>
                <a:gd name="T23" fmla="*/ 16 w 1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2">
                  <a:moveTo>
                    <a:pt x="10" y="32"/>
                  </a:moveTo>
                  <a:cubicBezTo>
                    <a:pt x="7" y="32"/>
                    <a:pt x="4" y="27"/>
                    <a:pt x="4" y="27"/>
                  </a:cubicBezTo>
                  <a:cubicBezTo>
                    <a:pt x="0" y="11"/>
                    <a:pt x="7" y="0"/>
                    <a:pt x="7" y="0"/>
                  </a:cubicBezTo>
                  <a:cubicBezTo>
                    <a:pt x="7" y="0"/>
                    <a:pt x="7" y="0"/>
                    <a:pt x="7" y="0"/>
                  </a:cubicBezTo>
                  <a:cubicBezTo>
                    <a:pt x="16" y="0"/>
                    <a:pt x="13" y="0"/>
                    <a:pt x="16" y="6"/>
                  </a:cubicBezTo>
                  <a:cubicBezTo>
                    <a:pt x="16" y="6"/>
                    <a:pt x="16" y="6"/>
                    <a:pt x="16" y="11"/>
                  </a:cubicBezTo>
                  <a:cubicBezTo>
                    <a:pt x="16" y="22"/>
                    <a:pt x="10" y="32"/>
                    <a:pt x="10"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2" name="Freeform 486"/>
            <p:cNvSpPr>
              <a:spLocks/>
            </p:cNvSpPr>
            <p:nvPr/>
          </p:nvSpPr>
          <p:spPr bwMode="auto">
            <a:xfrm>
              <a:off x="6169025" y="5456238"/>
              <a:ext cx="9525" cy="20638"/>
            </a:xfrm>
            <a:custGeom>
              <a:avLst/>
              <a:gdLst>
                <a:gd name="T0" fmla="*/ 2147483647 w 16"/>
                <a:gd name="T1" fmla="*/ 0 h 32"/>
                <a:gd name="T2" fmla="*/ 2147483647 w 16"/>
                <a:gd name="T3" fmla="*/ 2147483647 h 32"/>
                <a:gd name="T4" fmla="*/ 2147483647 w 16"/>
                <a:gd name="T5" fmla="*/ 2147483647 h 32"/>
                <a:gd name="T6" fmla="*/ 2147483647 w 16"/>
                <a:gd name="T7" fmla="*/ 2147483647 h 32"/>
                <a:gd name="T8" fmla="*/ 2147483647 w 16"/>
                <a:gd name="T9" fmla="*/ 0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0" y="0"/>
                  </a:moveTo>
                  <a:cubicBezTo>
                    <a:pt x="10" y="0"/>
                    <a:pt x="0" y="11"/>
                    <a:pt x="4" y="27"/>
                  </a:cubicBezTo>
                  <a:cubicBezTo>
                    <a:pt x="4" y="27"/>
                    <a:pt x="4" y="32"/>
                    <a:pt x="10" y="32"/>
                  </a:cubicBezTo>
                  <a:cubicBezTo>
                    <a:pt x="10" y="32"/>
                    <a:pt x="16" y="16"/>
                    <a:pt x="13" y="6"/>
                  </a:cubicBezTo>
                  <a:cubicBezTo>
                    <a:pt x="13" y="6"/>
                    <a:pt x="16" y="0"/>
                    <a:pt x="1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3" name="Freeform 487"/>
            <p:cNvSpPr>
              <a:spLocks/>
            </p:cNvSpPr>
            <p:nvPr/>
          </p:nvSpPr>
          <p:spPr bwMode="auto">
            <a:xfrm>
              <a:off x="6367463" y="5538788"/>
              <a:ext cx="190500" cy="185738"/>
            </a:xfrm>
            <a:custGeom>
              <a:avLst/>
              <a:gdLst>
                <a:gd name="T0" fmla="*/ 2147483647 w 304"/>
                <a:gd name="T1" fmla="*/ 2147483647 h 288"/>
                <a:gd name="T2" fmla="*/ 2147483647 w 304"/>
                <a:gd name="T3" fmla="*/ 2147483647 h 288"/>
                <a:gd name="T4" fmla="*/ 2147483647 w 304"/>
                <a:gd name="T5" fmla="*/ 2147483647 h 288"/>
                <a:gd name="T6" fmla="*/ 2147483647 w 304"/>
                <a:gd name="T7" fmla="*/ 2147483647 h 288"/>
                <a:gd name="T8" fmla="*/ 2147483647 w 304"/>
                <a:gd name="T9" fmla="*/ 2147483647 h 288"/>
                <a:gd name="T10" fmla="*/ 0 w 304"/>
                <a:gd name="T11" fmla="*/ 2147483647 h 288"/>
                <a:gd name="T12" fmla="*/ 2147483647 w 304"/>
                <a:gd name="T13" fmla="*/ 2147483647 h 288"/>
                <a:gd name="T14" fmla="*/ 2147483647 w 304"/>
                <a:gd name="T15" fmla="*/ 2147483647 h 288"/>
                <a:gd name="T16" fmla="*/ 2147483647 w 304"/>
                <a:gd name="T17" fmla="*/ 214748364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288"/>
                <a:gd name="T29" fmla="*/ 304 w 304"/>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288">
                  <a:moveTo>
                    <a:pt x="293" y="138"/>
                  </a:moveTo>
                  <a:cubicBezTo>
                    <a:pt x="293" y="138"/>
                    <a:pt x="304" y="120"/>
                    <a:pt x="304" y="102"/>
                  </a:cubicBezTo>
                  <a:cubicBezTo>
                    <a:pt x="304" y="60"/>
                    <a:pt x="287" y="0"/>
                    <a:pt x="184" y="12"/>
                  </a:cubicBezTo>
                  <a:cubicBezTo>
                    <a:pt x="184" y="12"/>
                    <a:pt x="98" y="12"/>
                    <a:pt x="35" y="102"/>
                  </a:cubicBezTo>
                  <a:cubicBezTo>
                    <a:pt x="35" y="102"/>
                    <a:pt x="6" y="186"/>
                    <a:pt x="6" y="186"/>
                  </a:cubicBezTo>
                  <a:cubicBezTo>
                    <a:pt x="6" y="186"/>
                    <a:pt x="0" y="288"/>
                    <a:pt x="0" y="288"/>
                  </a:cubicBezTo>
                  <a:cubicBezTo>
                    <a:pt x="0" y="288"/>
                    <a:pt x="98" y="282"/>
                    <a:pt x="98" y="282"/>
                  </a:cubicBezTo>
                  <a:cubicBezTo>
                    <a:pt x="98" y="282"/>
                    <a:pt x="127" y="168"/>
                    <a:pt x="161" y="192"/>
                  </a:cubicBezTo>
                  <a:cubicBezTo>
                    <a:pt x="161" y="192"/>
                    <a:pt x="230" y="186"/>
                    <a:pt x="293" y="13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4" name="Freeform 488"/>
            <p:cNvSpPr>
              <a:spLocks/>
            </p:cNvSpPr>
            <p:nvPr/>
          </p:nvSpPr>
          <p:spPr bwMode="auto">
            <a:xfrm>
              <a:off x="6367463" y="5559426"/>
              <a:ext cx="150813" cy="153988"/>
            </a:xfrm>
            <a:custGeom>
              <a:avLst/>
              <a:gdLst>
                <a:gd name="T0" fmla="*/ 2147483647 w 240"/>
                <a:gd name="T1" fmla="*/ 2147483647 h 240"/>
                <a:gd name="T2" fmla="*/ 2147483647 w 240"/>
                <a:gd name="T3" fmla="*/ 2147483647 h 240"/>
                <a:gd name="T4" fmla="*/ 2147483647 w 240"/>
                <a:gd name="T5" fmla="*/ 2147483647 h 240"/>
                <a:gd name="T6" fmla="*/ 2147483647 w 240"/>
                <a:gd name="T7" fmla="*/ 2147483647 h 240"/>
                <a:gd name="T8" fmla="*/ 2147483647 w 240"/>
                <a:gd name="T9" fmla="*/ 2147483647 h 240"/>
                <a:gd name="T10" fmla="*/ 2147483647 w 240"/>
                <a:gd name="T11" fmla="*/ 2147483647 h 240"/>
                <a:gd name="T12" fmla="*/ 2147483647 w 240"/>
                <a:gd name="T13" fmla="*/ 2147483647 h 240"/>
                <a:gd name="T14" fmla="*/ 2147483647 w 240"/>
                <a:gd name="T15" fmla="*/ 2147483647 h 240"/>
                <a:gd name="T16" fmla="*/ 2147483647 w 240"/>
                <a:gd name="T17" fmla="*/ 2147483647 h 240"/>
                <a:gd name="T18" fmla="*/ 2147483647 w 240"/>
                <a:gd name="T19" fmla="*/ 2147483647 h 240"/>
                <a:gd name="T20" fmla="*/ 2147483647 w 240"/>
                <a:gd name="T21" fmla="*/ 2147483647 h 240"/>
                <a:gd name="T22" fmla="*/ 2147483647 w 240"/>
                <a:gd name="T23" fmla="*/ 2147483647 h 240"/>
                <a:gd name="T24" fmla="*/ 2147483647 w 240"/>
                <a:gd name="T25" fmla="*/ 2147483647 h 240"/>
                <a:gd name="T26" fmla="*/ 2147483647 w 240"/>
                <a:gd name="T27" fmla="*/ 2147483647 h 240"/>
                <a:gd name="T28" fmla="*/ 2147483647 w 24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0"/>
                <a:gd name="T46" fmla="*/ 0 h 240"/>
                <a:gd name="T47" fmla="*/ 240 w 2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0" h="240">
                  <a:moveTo>
                    <a:pt x="223" y="7"/>
                  </a:moveTo>
                  <a:cubicBezTo>
                    <a:pt x="211" y="7"/>
                    <a:pt x="194" y="0"/>
                    <a:pt x="182" y="7"/>
                  </a:cubicBezTo>
                  <a:cubicBezTo>
                    <a:pt x="123" y="25"/>
                    <a:pt x="59" y="56"/>
                    <a:pt x="30" y="117"/>
                  </a:cubicBezTo>
                  <a:cubicBezTo>
                    <a:pt x="24" y="117"/>
                    <a:pt x="24" y="124"/>
                    <a:pt x="24" y="124"/>
                  </a:cubicBezTo>
                  <a:cubicBezTo>
                    <a:pt x="0" y="160"/>
                    <a:pt x="0" y="197"/>
                    <a:pt x="6" y="240"/>
                  </a:cubicBezTo>
                  <a:cubicBezTo>
                    <a:pt x="6" y="240"/>
                    <a:pt x="18" y="240"/>
                    <a:pt x="18" y="234"/>
                  </a:cubicBezTo>
                  <a:cubicBezTo>
                    <a:pt x="24" y="222"/>
                    <a:pt x="24" y="210"/>
                    <a:pt x="30" y="197"/>
                  </a:cubicBezTo>
                  <a:cubicBezTo>
                    <a:pt x="30" y="160"/>
                    <a:pt x="53" y="130"/>
                    <a:pt x="77" y="99"/>
                  </a:cubicBezTo>
                  <a:cubicBezTo>
                    <a:pt x="77" y="99"/>
                    <a:pt x="77" y="99"/>
                    <a:pt x="82" y="99"/>
                  </a:cubicBezTo>
                  <a:cubicBezTo>
                    <a:pt x="100" y="74"/>
                    <a:pt x="123" y="56"/>
                    <a:pt x="153" y="44"/>
                  </a:cubicBezTo>
                  <a:cubicBezTo>
                    <a:pt x="159" y="44"/>
                    <a:pt x="159" y="37"/>
                    <a:pt x="159" y="37"/>
                  </a:cubicBezTo>
                  <a:cubicBezTo>
                    <a:pt x="176" y="31"/>
                    <a:pt x="194" y="37"/>
                    <a:pt x="211" y="31"/>
                  </a:cubicBezTo>
                  <a:cubicBezTo>
                    <a:pt x="211" y="31"/>
                    <a:pt x="217" y="31"/>
                    <a:pt x="217" y="31"/>
                  </a:cubicBezTo>
                  <a:cubicBezTo>
                    <a:pt x="223" y="31"/>
                    <a:pt x="235" y="31"/>
                    <a:pt x="240" y="25"/>
                  </a:cubicBezTo>
                  <a:cubicBezTo>
                    <a:pt x="240" y="13"/>
                    <a:pt x="235" y="13"/>
                    <a:pt x="223"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5" name="Freeform 489"/>
            <p:cNvSpPr>
              <a:spLocks/>
            </p:cNvSpPr>
            <p:nvPr/>
          </p:nvSpPr>
          <p:spPr bwMode="auto">
            <a:xfrm>
              <a:off x="6367463" y="5568951"/>
              <a:ext cx="150813" cy="144463"/>
            </a:xfrm>
            <a:custGeom>
              <a:avLst/>
              <a:gdLst>
                <a:gd name="T0" fmla="*/ 2147483647 w 240"/>
                <a:gd name="T1" fmla="*/ 2147483647 h 224"/>
                <a:gd name="T2" fmla="*/ 2147483647 w 240"/>
                <a:gd name="T3" fmla="*/ 2147483647 h 224"/>
                <a:gd name="T4" fmla="*/ 2147483647 w 240"/>
                <a:gd name="T5" fmla="*/ 2147483647 h 224"/>
                <a:gd name="T6" fmla="*/ 2147483647 w 240"/>
                <a:gd name="T7" fmla="*/ 2147483647 h 224"/>
                <a:gd name="T8" fmla="*/ 2147483647 w 240"/>
                <a:gd name="T9" fmla="*/ 2147483647 h 224"/>
                <a:gd name="T10" fmla="*/ 2147483647 w 240"/>
                <a:gd name="T11" fmla="*/ 2147483647 h 224"/>
                <a:gd name="T12" fmla="*/ 2147483647 w 240"/>
                <a:gd name="T13" fmla="*/ 2147483647 h 224"/>
                <a:gd name="T14" fmla="*/ 2147483647 w 240"/>
                <a:gd name="T15" fmla="*/ 0 h 224"/>
                <a:gd name="T16" fmla="*/ 2147483647 w 240"/>
                <a:gd name="T17" fmla="*/ 0 h 224"/>
                <a:gd name="T18" fmla="*/ 2147483647 w 240"/>
                <a:gd name="T19" fmla="*/ 2147483647 h 224"/>
                <a:gd name="T20" fmla="*/ 2147483647 w 240"/>
                <a:gd name="T21" fmla="*/ 2147483647 h 224"/>
                <a:gd name="T22" fmla="*/ 2147483647 w 240"/>
                <a:gd name="T23" fmla="*/ 2147483647 h 224"/>
                <a:gd name="T24" fmla="*/ 2147483647 w 240"/>
                <a:gd name="T25" fmla="*/ 2147483647 h 224"/>
                <a:gd name="T26" fmla="*/ 2147483647 w 240"/>
                <a:gd name="T27" fmla="*/ 2147483647 h 224"/>
                <a:gd name="T28" fmla="*/ 2147483647 w 240"/>
                <a:gd name="T29" fmla="*/ 2147483647 h 224"/>
                <a:gd name="T30" fmla="*/ 2147483647 w 240"/>
                <a:gd name="T31" fmla="*/ 2147483647 h 224"/>
                <a:gd name="T32" fmla="*/ 2147483647 w 240"/>
                <a:gd name="T33" fmla="*/ 2147483647 h 224"/>
                <a:gd name="T34" fmla="*/ 2147483647 w 240"/>
                <a:gd name="T35" fmla="*/ 2147483647 h 224"/>
                <a:gd name="T36" fmla="*/ 2147483647 w 240"/>
                <a:gd name="T37" fmla="*/ 2147483647 h 224"/>
                <a:gd name="T38" fmla="*/ 2147483647 w 240"/>
                <a:gd name="T39" fmla="*/ 2147483647 h 224"/>
                <a:gd name="T40" fmla="*/ 2147483647 w 240"/>
                <a:gd name="T41" fmla="*/ 2147483647 h 224"/>
                <a:gd name="T42" fmla="*/ 2147483647 w 240"/>
                <a:gd name="T43" fmla="*/ 2147483647 h 224"/>
                <a:gd name="T44" fmla="*/ 2147483647 w 240"/>
                <a:gd name="T45" fmla="*/ 2147483647 h 2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224"/>
                <a:gd name="T71" fmla="*/ 240 w 240"/>
                <a:gd name="T72" fmla="*/ 224 h 2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224">
                  <a:moveTo>
                    <a:pt x="30" y="182"/>
                  </a:moveTo>
                  <a:cubicBezTo>
                    <a:pt x="24" y="194"/>
                    <a:pt x="24" y="206"/>
                    <a:pt x="18" y="218"/>
                  </a:cubicBezTo>
                  <a:cubicBezTo>
                    <a:pt x="18" y="224"/>
                    <a:pt x="12" y="224"/>
                    <a:pt x="6" y="224"/>
                  </a:cubicBezTo>
                  <a:cubicBezTo>
                    <a:pt x="6" y="224"/>
                    <a:pt x="6" y="224"/>
                    <a:pt x="6" y="218"/>
                  </a:cubicBezTo>
                  <a:cubicBezTo>
                    <a:pt x="6" y="188"/>
                    <a:pt x="0" y="152"/>
                    <a:pt x="24" y="115"/>
                  </a:cubicBezTo>
                  <a:cubicBezTo>
                    <a:pt x="24" y="115"/>
                    <a:pt x="30" y="109"/>
                    <a:pt x="30" y="109"/>
                  </a:cubicBezTo>
                  <a:cubicBezTo>
                    <a:pt x="47" y="73"/>
                    <a:pt x="77" y="49"/>
                    <a:pt x="112" y="31"/>
                  </a:cubicBezTo>
                  <a:cubicBezTo>
                    <a:pt x="135" y="19"/>
                    <a:pt x="164" y="7"/>
                    <a:pt x="182" y="0"/>
                  </a:cubicBezTo>
                  <a:cubicBezTo>
                    <a:pt x="194" y="0"/>
                    <a:pt x="211" y="0"/>
                    <a:pt x="223" y="0"/>
                  </a:cubicBezTo>
                  <a:cubicBezTo>
                    <a:pt x="223" y="7"/>
                    <a:pt x="229" y="7"/>
                    <a:pt x="235" y="7"/>
                  </a:cubicBezTo>
                  <a:cubicBezTo>
                    <a:pt x="235" y="7"/>
                    <a:pt x="240" y="13"/>
                    <a:pt x="235" y="19"/>
                  </a:cubicBezTo>
                  <a:cubicBezTo>
                    <a:pt x="235" y="25"/>
                    <a:pt x="223" y="25"/>
                    <a:pt x="211" y="25"/>
                  </a:cubicBezTo>
                  <a:cubicBezTo>
                    <a:pt x="211" y="25"/>
                    <a:pt x="211" y="25"/>
                    <a:pt x="205" y="25"/>
                  </a:cubicBezTo>
                  <a:cubicBezTo>
                    <a:pt x="199" y="25"/>
                    <a:pt x="188" y="25"/>
                    <a:pt x="182" y="25"/>
                  </a:cubicBezTo>
                  <a:cubicBezTo>
                    <a:pt x="176" y="25"/>
                    <a:pt x="164" y="25"/>
                    <a:pt x="159" y="31"/>
                  </a:cubicBezTo>
                  <a:cubicBezTo>
                    <a:pt x="153" y="31"/>
                    <a:pt x="153" y="37"/>
                    <a:pt x="153" y="37"/>
                  </a:cubicBezTo>
                  <a:cubicBezTo>
                    <a:pt x="135" y="43"/>
                    <a:pt x="118" y="49"/>
                    <a:pt x="106" y="61"/>
                  </a:cubicBezTo>
                  <a:cubicBezTo>
                    <a:pt x="106" y="61"/>
                    <a:pt x="106" y="61"/>
                    <a:pt x="106" y="61"/>
                  </a:cubicBezTo>
                  <a:cubicBezTo>
                    <a:pt x="94" y="73"/>
                    <a:pt x="88" y="79"/>
                    <a:pt x="77" y="85"/>
                  </a:cubicBezTo>
                  <a:cubicBezTo>
                    <a:pt x="77" y="91"/>
                    <a:pt x="77" y="91"/>
                    <a:pt x="77" y="91"/>
                  </a:cubicBezTo>
                  <a:cubicBezTo>
                    <a:pt x="71" y="97"/>
                    <a:pt x="65" y="103"/>
                    <a:pt x="59" y="109"/>
                  </a:cubicBezTo>
                  <a:cubicBezTo>
                    <a:pt x="59" y="109"/>
                    <a:pt x="59" y="109"/>
                    <a:pt x="59" y="115"/>
                  </a:cubicBezTo>
                  <a:cubicBezTo>
                    <a:pt x="41" y="134"/>
                    <a:pt x="30" y="152"/>
                    <a:pt x="30" y="18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6" name="Freeform 490"/>
            <p:cNvSpPr>
              <a:spLocks/>
            </p:cNvSpPr>
            <p:nvPr/>
          </p:nvSpPr>
          <p:spPr bwMode="auto">
            <a:xfrm>
              <a:off x="6378575" y="5568951"/>
              <a:ext cx="139700" cy="134938"/>
            </a:xfrm>
            <a:custGeom>
              <a:avLst/>
              <a:gdLst>
                <a:gd name="T0" fmla="*/ 2147483647 w 224"/>
                <a:gd name="T1" fmla="*/ 2147483647 h 208"/>
                <a:gd name="T2" fmla="*/ 2147483647 w 224"/>
                <a:gd name="T3" fmla="*/ 2147483647 h 208"/>
                <a:gd name="T4" fmla="*/ 2147483647 w 224"/>
                <a:gd name="T5" fmla="*/ 2147483647 h 208"/>
                <a:gd name="T6" fmla="*/ 0 w 224"/>
                <a:gd name="T7" fmla="*/ 2147483647 h 208"/>
                <a:gd name="T8" fmla="*/ 2147483647 w 224"/>
                <a:gd name="T9" fmla="*/ 2147483647 h 208"/>
                <a:gd name="T10" fmla="*/ 2147483647 w 224"/>
                <a:gd name="T11" fmla="*/ 2147483647 h 208"/>
                <a:gd name="T12" fmla="*/ 2147483647 w 224"/>
                <a:gd name="T13" fmla="*/ 2147483647 h 208"/>
                <a:gd name="T14" fmla="*/ 2147483647 w 224"/>
                <a:gd name="T15" fmla="*/ 2147483647 h 208"/>
                <a:gd name="T16" fmla="*/ 2147483647 w 224"/>
                <a:gd name="T17" fmla="*/ 2147483647 h 208"/>
                <a:gd name="T18" fmla="*/ 2147483647 w 224"/>
                <a:gd name="T19" fmla="*/ 2147483647 h 208"/>
                <a:gd name="T20" fmla="*/ 2147483647 w 224"/>
                <a:gd name="T21" fmla="*/ 2147483647 h 208"/>
                <a:gd name="T22" fmla="*/ 2147483647 w 224"/>
                <a:gd name="T23" fmla="*/ 2147483647 h 208"/>
                <a:gd name="T24" fmla="*/ 2147483647 w 224"/>
                <a:gd name="T25" fmla="*/ 2147483647 h 208"/>
                <a:gd name="T26" fmla="*/ 2147483647 w 224"/>
                <a:gd name="T27" fmla="*/ 2147483647 h 208"/>
                <a:gd name="T28" fmla="*/ 2147483647 w 224"/>
                <a:gd name="T29" fmla="*/ 2147483647 h 208"/>
                <a:gd name="T30" fmla="*/ 2147483647 w 224"/>
                <a:gd name="T31" fmla="*/ 2147483647 h 208"/>
                <a:gd name="T32" fmla="*/ 2147483647 w 224"/>
                <a:gd name="T33" fmla="*/ 2147483647 h 208"/>
                <a:gd name="T34" fmla="*/ 2147483647 w 224"/>
                <a:gd name="T35" fmla="*/ 2147483647 h 208"/>
                <a:gd name="T36" fmla="*/ 2147483647 w 224"/>
                <a:gd name="T37" fmla="*/ 2147483647 h 208"/>
                <a:gd name="T38" fmla="*/ 2147483647 w 224"/>
                <a:gd name="T39" fmla="*/ 2147483647 h 208"/>
                <a:gd name="T40" fmla="*/ 2147483647 w 224"/>
                <a:gd name="T41" fmla="*/ 2147483647 h 208"/>
                <a:gd name="T42" fmla="*/ 2147483647 w 224"/>
                <a:gd name="T43" fmla="*/ 2147483647 h 208"/>
                <a:gd name="T44" fmla="*/ 2147483647 w 224"/>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208"/>
                <a:gd name="T71" fmla="*/ 224 w 224"/>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208">
                  <a:moveTo>
                    <a:pt x="23" y="168"/>
                  </a:moveTo>
                  <a:cubicBezTo>
                    <a:pt x="18" y="180"/>
                    <a:pt x="18" y="191"/>
                    <a:pt x="12" y="203"/>
                  </a:cubicBezTo>
                  <a:cubicBezTo>
                    <a:pt x="12" y="208"/>
                    <a:pt x="6" y="208"/>
                    <a:pt x="6" y="208"/>
                  </a:cubicBezTo>
                  <a:cubicBezTo>
                    <a:pt x="6" y="208"/>
                    <a:pt x="0" y="208"/>
                    <a:pt x="0" y="208"/>
                  </a:cubicBezTo>
                  <a:cubicBezTo>
                    <a:pt x="0" y="174"/>
                    <a:pt x="0" y="145"/>
                    <a:pt x="23" y="110"/>
                  </a:cubicBezTo>
                  <a:cubicBezTo>
                    <a:pt x="23" y="110"/>
                    <a:pt x="23" y="104"/>
                    <a:pt x="23" y="104"/>
                  </a:cubicBezTo>
                  <a:cubicBezTo>
                    <a:pt x="46" y="70"/>
                    <a:pt x="75" y="47"/>
                    <a:pt x="104" y="29"/>
                  </a:cubicBezTo>
                  <a:cubicBezTo>
                    <a:pt x="121" y="24"/>
                    <a:pt x="156" y="6"/>
                    <a:pt x="173" y="6"/>
                  </a:cubicBezTo>
                  <a:cubicBezTo>
                    <a:pt x="184" y="0"/>
                    <a:pt x="196" y="0"/>
                    <a:pt x="207" y="6"/>
                  </a:cubicBezTo>
                  <a:cubicBezTo>
                    <a:pt x="213" y="6"/>
                    <a:pt x="219" y="6"/>
                    <a:pt x="219" y="6"/>
                  </a:cubicBezTo>
                  <a:cubicBezTo>
                    <a:pt x="224" y="6"/>
                    <a:pt x="224" y="12"/>
                    <a:pt x="224" y="18"/>
                  </a:cubicBezTo>
                  <a:cubicBezTo>
                    <a:pt x="219" y="18"/>
                    <a:pt x="207" y="18"/>
                    <a:pt x="201" y="24"/>
                  </a:cubicBezTo>
                  <a:cubicBezTo>
                    <a:pt x="196" y="24"/>
                    <a:pt x="196" y="24"/>
                    <a:pt x="196" y="24"/>
                  </a:cubicBezTo>
                  <a:cubicBezTo>
                    <a:pt x="184" y="24"/>
                    <a:pt x="179" y="24"/>
                    <a:pt x="173" y="24"/>
                  </a:cubicBezTo>
                  <a:cubicBezTo>
                    <a:pt x="167" y="24"/>
                    <a:pt x="156" y="24"/>
                    <a:pt x="144" y="29"/>
                  </a:cubicBezTo>
                  <a:cubicBezTo>
                    <a:pt x="144" y="29"/>
                    <a:pt x="144" y="35"/>
                    <a:pt x="138" y="35"/>
                  </a:cubicBezTo>
                  <a:cubicBezTo>
                    <a:pt x="127" y="41"/>
                    <a:pt x="110" y="47"/>
                    <a:pt x="98" y="58"/>
                  </a:cubicBezTo>
                  <a:cubicBezTo>
                    <a:pt x="98" y="58"/>
                    <a:pt x="92" y="58"/>
                    <a:pt x="92" y="58"/>
                  </a:cubicBezTo>
                  <a:cubicBezTo>
                    <a:pt x="87" y="64"/>
                    <a:pt x="81" y="70"/>
                    <a:pt x="69" y="81"/>
                  </a:cubicBezTo>
                  <a:cubicBezTo>
                    <a:pt x="69" y="81"/>
                    <a:pt x="69" y="81"/>
                    <a:pt x="64" y="87"/>
                  </a:cubicBezTo>
                  <a:cubicBezTo>
                    <a:pt x="64" y="93"/>
                    <a:pt x="58" y="99"/>
                    <a:pt x="52" y="99"/>
                  </a:cubicBezTo>
                  <a:cubicBezTo>
                    <a:pt x="52" y="104"/>
                    <a:pt x="52" y="104"/>
                    <a:pt x="52" y="104"/>
                  </a:cubicBezTo>
                  <a:cubicBezTo>
                    <a:pt x="35" y="122"/>
                    <a:pt x="23" y="145"/>
                    <a:pt x="23" y="16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7" name="Freeform 491"/>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1"/>
                  </a:moveTo>
                  <a:cubicBezTo>
                    <a:pt x="17" y="167"/>
                    <a:pt x="17" y="185"/>
                    <a:pt x="11" y="197"/>
                  </a:cubicBezTo>
                  <a:cubicBezTo>
                    <a:pt x="11" y="203"/>
                    <a:pt x="6" y="208"/>
                    <a:pt x="6" y="208"/>
                  </a:cubicBezTo>
                  <a:cubicBezTo>
                    <a:pt x="6" y="208"/>
                    <a:pt x="0" y="208"/>
                    <a:pt x="6" y="203"/>
                  </a:cubicBezTo>
                  <a:cubicBezTo>
                    <a:pt x="6" y="173"/>
                    <a:pt x="0" y="143"/>
                    <a:pt x="22" y="107"/>
                  </a:cubicBezTo>
                  <a:cubicBezTo>
                    <a:pt x="22" y="107"/>
                    <a:pt x="28" y="101"/>
                    <a:pt x="28" y="101"/>
                  </a:cubicBezTo>
                  <a:cubicBezTo>
                    <a:pt x="44" y="66"/>
                    <a:pt x="72" y="42"/>
                    <a:pt x="99" y="24"/>
                  </a:cubicBezTo>
                  <a:cubicBezTo>
                    <a:pt x="115" y="18"/>
                    <a:pt x="148" y="0"/>
                    <a:pt x="165" y="0"/>
                  </a:cubicBezTo>
                  <a:cubicBezTo>
                    <a:pt x="170" y="0"/>
                    <a:pt x="187" y="0"/>
                    <a:pt x="198" y="0"/>
                  </a:cubicBezTo>
                  <a:cubicBezTo>
                    <a:pt x="203" y="0"/>
                    <a:pt x="208" y="0"/>
                    <a:pt x="208" y="0"/>
                  </a:cubicBezTo>
                  <a:cubicBezTo>
                    <a:pt x="208" y="0"/>
                    <a:pt x="208" y="6"/>
                    <a:pt x="208" y="6"/>
                  </a:cubicBezTo>
                  <a:cubicBezTo>
                    <a:pt x="203" y="12"/>
                    <a:pt x="198" y="12"/>
                    <a:pt x="187" y="12"/>
                  </a:cubicBezTo>
                  <a:cubicBezTo>
                    <a:pt x="187" y="12"/>
                    <a:pt x="181" y="18"/>
                    <a:pt x="181" y="18"/>
                  </a:cubicBezTo>
                  <a:cubicBezTo>
                    <a:pt x="170" y="18"/>
                    <a:pt x="165" y="18"/>
                    <a:pt x="159" y="18"/>
                  </a:cubicBezTo>
                  <a:cubicBezTo>
                    <a:pt x="154" y="18"/>
                    <a:pt x="143" y="18"/>
                    <a:pt x="137" y="24"/>
                  </a:cubicBezTo>
                  <a:cubicBezTo>
                    <a:pt x="132" y="24"/>
                    <a:pt x="132" y="30"/>
                    <a:pt x="132" y="30"/>
                  </a:cubicBezTo>
                  <a:cubicBezTo>
                    <a:pt x="121" y="30"/>
                    <a:pt x="104" y="42"/>
                    <a:pt x="94" y="48"/>
                  </a:cubicBezTo>
                  <a:cubicBezTo>
                    <a:pt x="88" y="48"/>
                    <a:pt x="88" y="54"/>
                    <a:pt x="88" y="54"/>
                  </a:cubicBezTo>
                  <a:cubicBezTo>
                    <a:pt x="83" y="60"/>
                    <a:pt x="72" y="66"/>
                    <a:pt x="66" y="72"/>
                  </a:cubicBezTo>
                  <a:cubicBezTo>
                    <a:pt x="66" y="78"/>
                    <a:pt x="66" y="78"/>
                    <a:pt x="61" y="78"/>
                  </a:cubicBezTo>
                  <a:cubicBezTo>
                    <a:pt x="61" y="84"/>
                    <a:pt x="55" y="90"/>
                    <a:pt x="50" y="96"/>
                  </a:cubicBezTo>
                  <a:cubicBezTo>
                    <a:pt x="50" y="96"/>
                    <a:pt x="50" y="96"/>
                    <a:pt x="50" y="96"/>
                  </a:cubicBezTo>
                  <a:cubicBezTo>
                    <a:pt x="33" y="113"/>
                    <a:pt x="22" y="137"/>
                    <a:pt x="22" y="161"/>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8" name="Freeform 492"/>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0"/>
                  </a:moveTo>
                  <a:cubicBezTo>
                    <a:pt x="22" y="166"/>
                    <a:pt x="17" y="184"/>
                    <a:pt x="11" y="196"/>
                  </a:cubicBezTo>
                  <a:cubicBezTo>
                    <a:pt x="11" y="202"/>
                    <a:pt x="6" y="208"/>
                    <a:pt x="6" y="208"/>
                  </a:cubicBezTo>
                  <a:cubicBezTo>
                    <a:pt x="6" y="208"/>
                    <a:pt x="6" y="208"/>
                    <a:pt x="6" y="208"/>
                  </a:cubicBezTo>
                  <a:cubicBezTo>
                    <a:pt x="6" y="178"/>
                    <a:pt x="0" y="147"/>
                    <a:pt x="28" y="111"/>
                  </a:cubicBezTo>
                  <a:cubicBezTo>
                    <a:pt x="28" y="104"/>
                    <a:pt x="28" y="104"/>
                    <a:pt x="28" y="104"/>
                  </a:cubicBezTo>
                  <a:cubicBezTo>
                    <a:pt x="44" y="68"/>
                    <a:pt x="72" y="43"/>
                    <a:pt x="99" y="31"/>
                  </a:cubicBezTo>
                  <a:cubicBezTo>
                    <a:pt x="110" y="25"/>
                    <a:pt x="148" y="7"/>
                    <a:pt x="165" y="0"/>
                  </a:cubicBezTo>
                  <a:cubicBezTo>
                    <a:pt x="170" y="0"/>
                    <a:pt x="187" y="0"/>
                    <a:pt x="198" y="0"/>
                  </a:cubicBezTo>
                  <a:cubicBezTo>
                    <a:pt x="203" y="0"/>
                    <a:pt x="208" y="0"/>
                    <a:pt x="208" y="0"/>
                  </a:cubicBezTo>
                  <a:cubicBezTo>
                    <a:pt x="208" y="0"/>
                    <a:pt x="208" y="7"/>
                    <a:pt x="203" y="7"/>
                  </a:cubicBezTo>
                  <a:cubicBezTo>
                    <a:pt x="203" y="13"/>
                    <a:pt x="192" y="13"/>
                    <a:pt x="187" y="13"/>
                  </a:cubicBezTo>
                  <a:cubicBezTo>
                    <a:pt x="181" y="13"/>
                    <a:pt x="181" y="13"/>
                    <a:pt x="176" y="13"/>
                  </a:cubicBezTo>
                  <a:cubicBezTo>
                    <a:pt x="170" y="19"/>
                    <a:pt x="159" y="19"/>
                    <a:pt x="159" y="19"/>
                  </a:cubicBezTo>
                  <a:cubicBezTo>
                    <a:pt x="154" y="19"/>
                    <a:pt x="143" y="19"/>
                    <a:pt x="137" y="25"/>
                  </a:cubicBezTo>
                  <a:cubicBezTo>
                    <a:pt x="132" y="25"/>
                    <a:pt x="132" y="31"/>
                    <a:pt x="126" y="31"/>
                  </a:cubicBezTo>
                  <a:cubicBezTo>
                    <a:pt x="121" y="31"/>
                    <a:pt x="99" y="43"/>
                    <a:pt x="88" y="49"/>
                  </a:cubicBezTo>
                  <a:cubicBezTo>
                    <a:pt x="88" y="49"/>
                    <a:pt x="88" y="49"/>
                    <a:pt x="88" y="49"/>
                  </a:cubicBezTo>
                  <a:cubicBezTo>
                    <a:pt x="77" y="56"/>
                    <a:pt x="72" y="68"/>
                    <a:pt x="66" y="74"/>
                  </a:cubicBezTo>
                  <a:cubicBezTo>
                    <a:pt x="66" y="74"/>
                    <a:pt x="61" y="74"/>
                    <a:pt x="61" y="80"/>
                  </a:cubicBezTo>
                  <a:cubicBezTo>
                    <a:pt x="55" y="86"/>
                    <a:pt x="55" y="92"/>
                    <a:pt x="50" y="92"/>
                  </a:cubicBezTo>
                  <a:cubicBezTo>
                    <a:pt x="50" y="98"/>
                    <a:pt x="50" y="98"/>
                    <a:pt x="50" y="98"/>
                  </a:cubicBezTo>
                  <a:cubicBezTo>
                    <a:pt x="39" y="117"/>
                    <a:pt x="28" y="135"/>
                    <a:pt x="22" y="160"/>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9" name="Freeform 493"/>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0 w 208"/>
                <a:gd name="T5" fmla="*/ 2147483647 h 208"/>
                <a:gd name="T6" fmla="*/ 0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2147483647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17" y="153"/>
                  </a:moveTo>
                  <a:cubicBezTo>
                    <a:pt x="17" y="160"/>
                    <a:pt x="12" y="178"/>
                    <a:pt x="6" y="190"/>
                  </a:cubicBezTo>
                  <a:cubicBezTo>
                    <a:pt x="6" y="196"/>
                    <a:pt x="0" y="202"/>
                    <a:pt x="0" y="202"/>
                  </a:cubicBezTo>
                  <a:cubicBezTo>
                    <a:pt x="0" y="208"/>
                    <a:pt x="0" y="202"/>
                    <a:pt x="0" y="202"/>
                  </a:cubicBezTo>
                  <a:cubicBezTo>
                    <a:pt x="0" y="178"/>
                    <a:pt x="0" y="147"/>
                    <a:pt x="23" y="111"/>
                  </a:cubicBezTo>
                  <a:cubicBezTo>
                    <a:pt x="23" y="104"/>
                    <a:pt x="29" y="104"/>
                    <a:pt x="29" y="98"/>
                  </a:cubicBezTo>
                  <a:cubicBezTo>
                    <a:pt x="45" y="68"/>
                    <a:pt x="68" y="43"/>
                    <a:pt x="96" y="31"/>
                  </a:cubicBezTo>
                  <a:cubicBezTo>
                    <a:pt x="107" y="25"/>
                    <a:pt x="152" y="7"/>
                    <a:pt x="158" y="7"/>
                  </a:cubicBezTo>
                  <a:cubicBezTo>
                    <a:pt x="163" y="7"/>
                    <a:pt x="180" y="0"/>
                    <a:pt x="197" y="0"/>
                  </a:cubicBezTo>
                  <a:cubicBezTo>
                    <a:pt x="203" y="0"/>
                    <a:pt x="203" y="0"/>
                    <a:pt x="203" y="0"/>
                  </a:cubicBezTo>
                  <a:cubicBezTo>
                    <a:pt x="208" y="0"/>
                    <a:pt x="203" y="7"/>
                    <a:pt x="203" y="7"/>
                  </a:cubicBezTo>
                  <a:cubicBezTo>
                    <a:pt x="197" y="7"/>
                    <a:pt x="192" y="13"/>
                    <a:pt x="180" y="13"/>
                  </a:cubicBezTo>
                  <a:cubicBezTo>
                    <a:pt x="180" y="13"/>
                    <a:pt x="175" y="13"/>
                    <a:pt x="175" y="13"/>
                  </a:cubicBezTo>
                  <a:cubicBezTo>
                    <a:pt x="163" y="13"/>
                    <a:pt x="158" y="19"/>
                    <a:pt x="152" y="13"/>
                  </a:cubicBezTo>
                  <a:cubicBezTo>
                    <a:pt x="152" y="13"/>
                    <a:pt x="141" y="19"/>
                    <a:pt x="130" y="25"/>
                  </a:cubicBezTo>
                  <a:cubicBezTo>
                    <a:pt x="130" y="25"/>
                    <a:pt x="124" y="31"/>
                    <a:pt x="124" y="31"/>
                  </a:cubicBezTo>
                  <a:cubicBezTo>
                    <a:pt x="113" y="31"/>
                    <a:pt x="96" y="43"/>
                    <a:pt x="85" y="49"/>
                  </a:cubicBezTo>
                  <a:cubicBezTo>
                    <a:pt x="85" y="49"/>
                    <a:pt x="85" y="49"/>
                    <a:pt x="79" y="49"/>
                  </a:cubicBezTo>
                  <a:cubicBezTo>
                    <a:pt x="74" y="56"/>
                    <a:pt x="68" y="62"/>
                    <a:pt x="62" y="74"/>
                  </a:cubicBezTo>
                  <a:cubicBezTo>
                    <a:pt x="62" y="74"/>
                    <a:pt x="57" y="74"/>
                    <a:pt x="57" y="74"/>
                  </a:cubicBezTo>
                  <a:cubicBezTo>
                    <a:pt x="51" y="80"/>
                    <a:pt x="51" y="86"/>
                    <a:pt x="45" y="92"/>
                  </a:cubicBezTo>
                  <a:cubicBezTo>
                    <a:pt x="45" y="92"/>
                    <a:pt x="45" y="92"/>
                    <a:pt x="45" y="92"/>
                  </a:cubicBezTo>
                  <a:cubicBezTo>
                    <a:pt x="34" y="111"/>
                    <a:pt x="23" y="135"/>
                    <a:pt x="17" y="153"/>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0" name="Freeform 494"/>
            <p:cNvSpPr>
              <a:spLocks/>
            </p:cNvSpPr>
            <p:nvPr/>
          </p:nvSpPr>
          <p:spPr bwMode="auto">
            <a:xfrm>
              <a:off x="6418263" y="5568951"/>
              <a:ext cx="160338" cy="155575"/>
            </a:xfrm>
            <a:custGeom>
              <a:avLst/>
              <a:gdLst>
                <a:gd name="T0" fmla="*/ 2147483647 w 256"/>
                <a:gd name="T1" fmla="*/ 2147483647 h 240"/>
                <a:gd name="T2" fmla="*/ 2147483647 w 256"/>
                <a:gd name="T3" fmla="*/ 2147483647 h 240"/>
                <a:gd name="T4" fmla="*/ 2147483647 w 256"/>
                <a:gd name="T5" fmla="*/ 2147483647 h 240"/>
                <a:gd name="T6" fmla="*/ 2147483647 w 256"/>
                <a:gd name="T7" fmla="*/ 2147483647 h 240"/>
                <a:gd name="T8" fmla="*/ 2147483647 w 256"/>
                <a:gd name="T9" fmla="*/ 2147483647 h 240"/>
                <a:gd name="T10" fmla="*/ 2147483647 w 256"/>
                <a:gd name="T11" fmla="*/ 2147483647 h 240"/>
                <a:gd name="T12" fmla="*/ 2147483647 w 256"/>
                <a:gd name="T13" fmla="*/ 2147483647 h 240"/>
                <a:gd name="T14" fmla="*/ 2147483647 w 256"/>
                <a:gd name="T15" fmla="*/ 2147483647 h 240"/>
                <a:gd name="T16" fmla="*/ 2147483647 w 256"/>
                <a:gd name="T17" fmla="*/ 2147483647 h 240"/>
                <a:gd name="T18" fmla="*/ 2147483647 w 256"/>
                <a:gd name="T19" fmla="*/ 2147483647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40"/>
                <a:gd name="T32" fmla="*/ 256 w 256"/>
                <a:gd name="T33" fmla="*/ 240 h 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40">
                  <a:moveTo>
                    <a:pt x="217" y="18"/>
                  </a:moveTo>
                  <a:cubicBezTo>
                    <a:pt x="217" y="18"/>
                    <a:pt x="256" y="94"/>
                    <a:pt x="154" y="123"/>
                  </a:cubicBezTo>
                  <a:cubicBezTo>
                    <a:pt x="154" y="123"/>
                    <a:pt x="120" y="147"/>
                    <a:pt x="63" y="153"/>
                  </a:cubicBezTo>
                  <a:cubicBezTo>
                    <a:pt x="52" y="153"/>
                    <a:pt x="46" y="170"/>
                    <a:pt x="40" y="176"/>
                  </a:cubicBezTo>
                  <a:cubicBezTo>
                    <a:pt x="40" y="176"/>
                    <a:pt x="18" y="235"/>
                    <a:pt x="18" y="235"/>
                  </a:cubicBezTo>
                  <a:cubicBezTo>
                    <a:pt x="18" y="235"/>
                    <a:pt x="0" y="240"/>
                    <a:pt x="23" y="188"/>
                  </a:cubicBezTo>
                  <a:cubicBezTo>
                    <a:pt x="52" y="135"/>
                    <a:pt x="46" y="135"/>
                    <a:pt x="86" y="135"/>
                  </a:cubicBezTo>
                  <a:cubicBezTo>
                    <a:pt x="86" y="135"/>
                    <a:pt x="126" y="135"/>
                    <a:pt x="154" y="112"/>
                  </a:cubicBezTo>
                  <a:cubicBezTo>
                    <a:pt x="154" y="112"/>
                    <a:pt x="239" y="94"/>
                    <a:pt x="211" y="24"/>
                  </a:cubicBezTo>
                  <a:cubicBezTo>
                    <a:pt x="211" y="24"/>
                    <a:pt x="205" y="0"/>
                    <a:pt x="21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1" name="Freeform 495"/>
            <p:cNvSpPr>
              <a:spLocks/>
            </p:cNvSpPr>
            <p:nvPr/>
          </p:nvSpPr>
          <p:spPr bwMode="auto">
            <a:xfrm>
              <a:off x="6508750" y="5589588"/>
              <a:ext cx="19050"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27"/>
                  </a:moveTo>
                  <a:cubicBezTo>
                    <a:pt x="32" y="22"/>
                    <a:pt x="23" y="16"/>
                    <a:pt x="14" y="6"/>
                  </a:cubicBezTo>
                  <a:cubicBezTo>
                    <a:pt x="19" y="6"/>
                    <a:pt x="19" y="0"/>
                    <a:pt x="14" y="0"/>
                  </a:cubicBezTo>
                  <a:cubicBezTo>
                    <a:pt x="10" y="0"/>
                    <a:pt x="10" y="0"/>
                    <a:pt x="10" y="0"/>
                  </a:cubicBezTo>
                  <a:cubicBezTo>
                    <a:pt x="0" y="11"/>
                    <a:pt x="0" y="11"/>
                    <a:pt x="0" y="16"/>
                  </a:cubicBezTo>
                  <a:cubicBezTo>
                    <a:pt x="0" y="32"/>
                    <a:pt x="10" y="32"/>
                    <a:pt x="19"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2" name="Freeform 496"/>
            <p:cNvSpPr>
              <a:spLocks/>
            </p:cNvSpPr>
            <p:nvPr/>
          </p:nvSpPr>
          <p:spPr bwMode="auto">
            <a:xfrm>
              <a:off x="6508750" y="5589588"/>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11"/>
                    <a:pt x="0" y="11"/>
                    <a:pt x="8" y="6"/>
                  </a:cubicBezTo>
                  <a:cubicBezTo>
                    <a:pt x="8" y="0"/>
                    <a:pt x="8" y="0"/>
                    <a:pt x="8" y="0"/>
                  </a:cubicBezTo>
                  <a:cubicBezTo>
                    <a:pt x="8" y="0"/>
                    <a:pt x="16" y="0"/>
                    <a:pt x="16" y="0"/>
                  </a:cubicBezTo>
                  <a:cubicBezTo>
                    <a:pt x="16" y="0"/>
                    <a:pt x="16" y="6"/>
                    <a:pt x="16" y="6"/>
                  </a:cubicBezTo>
                  <a:cubicBezTo>
                    <a:pt x="16" y="6"/>
                    <a:pt x="16" y="6"/>
                    <a:pt x="16" y="11"/>
                  </a:cubicBezTo>
                  <a:cubicBezTo>
                    <a:pt x="16" y="11"/>
                    <a:pt x="24" y="11"/>
                    <a:pt x="24" y="11"/>
                  </a:cubicBezTo>
                  <a:cubicBezTo>
                    <a:pt x="32" y="16"/>
                    <a:pt x="32" y="22"/>
                    <a:pt x="24" y="27"/>
                  </a:cubicBezTo>
                  <a:cubicBezTo>
                    <a:pt x="16" y="27"/>
                    <a:pt x="16" y="27"/>
                    <a:pt x="8" y="27"/>
                  </a:cubicBezTo>
                  <a:cubicBezTo>
                    <a:pt x="0" y="32"/>
                    <a:pt x="0" y="27"/>
                    <a:pt x="0"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3" name="Freeform 497"/>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0"/>
                    <a:pt x="16" y="4"/>
                    <a:pt x="16" y="4"/>
                  </a:cubicBezTo>
                  <a:cubicBezTo>
                    <a:pt x="16" y="4"/>
                    <a:pt x="24" y="4"/>
                    <a:pt x="24" y="4"/>
                  </a:cubicBezTo>
                  <a:cubicBezTo>
                    <a:pt x="24" y="8"/>
                    <a:pt x="32" y="12"/>
                    <a:pt x="24" y="16"/>
                  </a:cubicBezTo>
                  <a:cubicBezTo>
                    <a:pt x="16" y="16"/>
                    <a:pt x="16" y="16"/>
                    <a:pt x="16" y="16"/>
                  </a:cubicBezTo>
                  <a:cubicBezTo>
                    <a:pt x="8"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4" name="Freeform 498"/>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4"/>
                    <a:pt x="16" y="4"/>
                    <a:pt x="16" y="4"/>
                  </a:cubicBezTo>
                  <a:cubicBezTo>
                    <a:pt x="16" y="4"/>
                    <a:pt x="16" y="4"/>
                    <a:pt x="16" y="4"/>
                  </a:cubicBezTo>
                  <a:cubicBezTo>
                    <a:pt x="24" y="8"/>
                    <a:pt x="32" y="12"/>
                    <a:pt x="16" y="12"/>
                  </a:cubicBezTo>
                  <a:cubicBezTo>
                    <a:pt x="16" y="12"/>
                    <a:pt x="16" y="16"/>
                    <a:pt x="16" y="16"/>
                  </a:cubicBezTo>
                  <a:cubicBezTo>
                    <a:pt x="8"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5" name="Freeform 499"/>
            <p:cNvSpPr>
              <a:spLocks/>
            </p:cNvSpPr>
            <p:nvPr/>
          </p:nvSpPr>
          <p:spPr bwMode="auto">
            <a:xfrm>
              <a:off x="6508750" y="5600701"/>
              <a:ext cx="9525" cy="9525"/>
            </a:xfrm>
            <a:custGeom>
              <a:avLst/>
              <a:gdLst>
                <a:gd name="T0" fmla="*/ 0 w 16"/>
                <a:gd name="T1" fmla="*/ 2147483647 h 16"/>
                <a:gd name="T2" fmla="*/ 2147483647 w 16"/>
                <a:gd name="T3" fmla="*/ 2147483647 h 16"/>
                <a:gd name="T4" fmla="*/ 2147483647 w 16"/>
                <a:gd name="T5" fmla="*/ 2147483647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8"/>
                    <a:pt x="6" y="4"/>
                  </a:cubicBezTo>
                  <a:cubicBezTo>
                    <a:pt x="6" y="4"/>
                    <a:pt x="6" y="4"/>
                    <a:pt x="6" y="4"/>
                  </a:cubicBezTo>
                  <a:cubicBezTo>
                    <a:pt x="6" y="0"/>
                    <a:pt x="6" y="0"/>
                    <a:pt x="6" y="0"/>
                  </a:cubicBezTo>
                  <a:cubicBezTo>
                    <a:pt x="11" y="0"/>
                    <a:pt x="11" y="4"/>
                    <a:pt x="11" y="4"/>
                  </a:cubicBezTo>
                  <a:cubicBezTo>
                    <a:pt x="11" y="4"/>
                    <a:pt x="11" y="4"/>
                    <a:pt x="11" y="4"/>
                  </a:cubicBezTo>
                  <a:cubicBezTo>
                    <a:pt x="11" y="4"/>
                    <a:pt x="11" y="4"/>
                    <a:pt x="11" y="4"/>
                  </a:cubicBezTo>
                  <a:cubicBezTo>
                    <a:pt x="16" y="8"/>
                    <a:pt x="16" y="8"/>
                    <a:pt x="11" y="12"/>
                  </a:cubicBezTo>
                  <a:cubicBezTo>
                    <a:pt x="11" y="12"/>
                    <a:pt x="11" y="12"/>
                    <a:pt x="11" y="12"/>
                  </a:cubicBezTo>
                  <a:cubicBezTo>
                    <a:pt x="6" y="16"/>
                    <a:pt x="0" y="16"/>
                    <a:pt x="0"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6" name="Freeform 500"/>
            <p:cNvSpPr>
              <a:spLocks/>
            </p:cNvSpPr>
            <p:nvPr/>
          </p:nvSpPr>
          <p:spPr bwMode="auto">
            <a:xfrm>
              <a:off x="6518275" y="5600701"/>
              <a:ext cx="9525" cy="9525"/>
            </a:xfrm>
            <a:custGeom>
              <a:avLst/>
              <a:gdLst>
                <a:gd name="T0" fmla="*/ 0 w 16"/>
                <a:gd name="T1" fmla="*/ 2147483647 h 16"/>
                <a:gd name="T2" fmla="*/ 2147483647 w 16"/>
                <a:gd name="T3" fmla="*/ 0 h 16"/>
                <a:gd name="T4" fmla="*/ 2147483647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2" y="8"/>
                    <a:pt x="16" y="0"/>
                  </a:cubicBezTo>
                  <a:cubicBezTo>
                    <a:pt x="16" y="0"/>
                    <a:pt x="4" y="8"/>
                    <a:pt x="4" y="0"/>
                  </a:cubicBezTo>
                  <a:cubicBezTo>
                    <a:pt x="4" y="0"/>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7" name="Freeform 501"/>
            <p:cNvSpPr>
              <a:spLocks noEditPoints="1"/>
            </p:cNvSpPr>
            <p:nvPr/>
          </p:nvSpPr>
          <p:spPr bwMode="auto">
            <a:xfrm>
              <a:off x="6518275"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2147483647 w 33"/>
                <a:gd name="T59" fmla="*/ 2147483647 h 33"/>
                <a:gd name="T60" fmla="*/ 2147483647 w 33"/>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3"/>
                <a:gd name="T95" fmla="*/ 33 w 33"/>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3">
                  <a:moveTo>
                    <a:pt x="16" y="26"/>
                  </a:moveTo>
                  <a:lnTo>
                    <a:pt x="8" y="17"/>
                  </a:lnTo>
                  <a:lnTo>
                    <a:pt x="17" y="16"/>
                  </a:lnTo>
                  <a:lnTo>
                    <a:pt x="12" y="18"/>
                  </a:lnTo>
                  <a:lnTo>
                    <a:pt x="16" y="14"/>
                  </a:lnTo>
                  <a:lnTo>
                    <a:pt x="14" y="17"/>
                  </a:lnTo>
                  <a:lnTo>
                    <a:pt x="17" y="6"/>
                  </a:lnTo>
                  <a:lnTo>
                    <a:pt x="28" y="16"/>
                  </a:lnTo>
                  <a:lnTo>
                    <a:pt x="22" y="19"/>
                  </a:lnTo>
                  <a:cubicBezTo>
                    <a:pt x="20" y="20"/>
                    <a:pt x="17" y="20"/>
                    <a:pt x="15" y="19"/>
                  </a:cubicBezTo>
                  <a:lnTo>
                    <a:pt x="9" y="16"/>
                  </a:lnTo>
                  <a:lnTo>
                    <a:pt x="20" y="10"/>
                  </a:lnTo>
                  <a:lnTo>
                    <a:pt x="18" y="18"/>
                  </a:lnTo>
                  <a:lnTo>
                    <a:pt x="16" y="26"/>
                  </a:lnTo>
                  <a:close/>
                  <a:moveTo>
                    <a:pt x="3" y="15"/>
                  </a:moveTo>
                  <a:lnTo>
                    <a:pt x="5" y="7"/>
                  </a:lnTo>
                  <a:cubicBezTo>
                    <a:pt x="5" y="4"/>
                    <a:pt x="7" y="2"/>
                    <a:pt x="9" y="1"/>
                  </a:cubicBezTo>
                  <a:cubicBezTo>
                    <a:pt x="11" y="0"/>
                    <a:pt x="14" y="0"/>
                    <a:pt x="16" y="1"/>
                  </a:cubicBezTo>
                  <a:lnTo>
                    <a:pt x="22" y="4"/>
                  </a:lnTo>
                  <a:lnTo>
                    <a:pt x="15" y="4"/>
                  </a:lnTo>
                  <a:lnTo>
                    <a:pt x="21" y="1"/>
                  </a:lnTo>
                  <a:cubicBezTo>
                    <a:pt x="24" y="0"/>
                    <a:pt x="27" y="0"/>
                    <a:pt x="30" y="2"/>
                  </a:cubicBezTo>
                  <a:cubicBezTo>
                    <a:pt x="32" y="4"/>
                    <a:pt x="33" y="8"/>
                    <a:pt x="32" y="11"/>
                  </a:cubicBezTo>
                  <a:lnTo>
                    <a:pt x="29" y="22"/>
                  </a:lnTo>
                  <a:cubicBezTo>
                    <a:pt x="29" y="23"/>
                    <a:pt x="28" y="24"/>
                    <a:pt x="27" y="25"/>
                  </a:cubicBezTo>
                  <a:lnTo>
                    <a:pt x="23" y="29"/>
                  </a:lnTo>
                  <a:cubicBezTo>
                    <a:pt x="22" y="30"/>
                    <a:pt x="20" y="31"/>
                    <a:pt x="18" y="31"/>
                  </a:cubicBezTo>
                  <a:lnTo>
                    <a:pt x="9" y="32"/>
                  </a:lnTo>
                  <a:cubicBezTo>
                    <a:pt x="7" y="33"/>
                    <a:pt x="4" y="32"/>
                    <a:pt x="2" y="30"/>
                  </a:cubicBezTo>
                  <a:cubicBezTo>
                    <a:pt x="1" y="28"/>
                    <a:pt x="0" y="25"/>
                    <a:pt x="1" y="23"/>
                  </a:cubicBezTo>
                  <a:lnTo>
                    <a:pt x="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88" name="Freeform 502"/>
            <p:cNvSpPr>
              <a:spLocks/>
            </p:cNvSpPr>
            <p:nvPr/>
          </p:nvSpPr>
          <p:spPr bwMode="auto">
            <a:xfrm>
              <a:off x="6457950" y="5568951"/>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6" y="32"/>
                  </a:moveTo>
                  <a:cubicBezTo>
                    <a:pt x="0" y="24"/>
                    <a:pt x="0" y="24"/>
                    <a:pt x="6" y="8"/>
                  </a:cubicBezTo>
                  <a:cubicBezTo>
                    <a:pt x="6" y="8"/>
                    <a:pt x="6" y="8"/>
                    <a:pt x="6" y="0"/>
                  </a:cubicBezTo>
                  <a:cubicBezTo>
                    <a:pt x="6" y="0"/>
                    <a:pt x="6" y="0"/>
                    <a:pt x="11" y="0"/>
                  </a:cubicBezTo>
                  <a:cubicBezTo>
                    <a:pt x="11" y="0"/>
                    <a:pt x="11" y="0"/>
                    <a:pt x="11" y="8"/>
                  </a:cubicBezTo>
                  <a:cubicBezTo>
                    <a:pt x="16" y="8"/>
                    <a:pt x="16" y="8"/>
                    <a:pt x="11" y="8"/>
                  </a:cubicBezTo>
                  <a:cubicBezTo>
                    <a:pt x="16" y="8"/>
                    <a:pt x="16" y="16"/>
                    <a:pt x="16" y="16"/>
                  </a:cubicBezTo>
                  <a:cubicBezTo>
                    <a:pt x="27" y="16"/>
                    <a:pt x="32" y="24"/>
                    <a:pt x="22" y="32"/>
                  </a:cubicBezTo>
                  <a:cubicBezTo>
                    <a:pt x="22" y="40"/>
                    <a:pt x="16" y="40"/>
                    <a:pt x="16" y="40"/>
                  </a:cubicBezTo>
                  <a:cubicBezTo>
                    <a:pt x="11" y="48"/>
                    <a:pt x="11" y="40"/>
                    <a:pt x="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9" name="Freeform 503"/>
            <p:cNvSpPr>
              <a:spLocks/>
            </p:cNvSpPr>
            <p:nvPr/>
          </p:nvSpPr>
          <p:spPr bwMode="auto">
            <a:xfrm>
              <a:off x="6467475" y="5580063"/>
              <a:ext cx="11113" cy="9525"/>
            </a:xfrm>
            <a:custGeom>
              <a:avLst/>
              <a:gdLst>
                <a:gd name="T0" fmla="*/ 0 w 16"/>
                <a:gd name="T1" fmla="*/ 2147483647 h 16"/>
                <a:gd name="T2" fmla="*/ 0 w 16"/>
                <a:gd name="T3" fmla="*/ 0 h 16"/>
                <a:gd name="T4" fmla="*/ 0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0"/>
                  </a:cubicBezTo>
                  <a:cubicBezTo>
                    <a:pt x="0" y="0"/>
                    <a:pt x="0" y="0"/>
                    <a:pt x="0" y="0"/>
                  </a:cubicBezTo>
                  <a:cubicBezTo>
                    <a:pt x="0" y="0"/>
                    <a:pt x="0" y="0"/>
                    <a:pt x="4" y="0"/>
                  </a:cubicBezTo>
                  <a:cubicBezTo>
                    <a:pt x="4" y="0"/>
                    <a:pt x="4" y="0"/>
                    <a:pt x="4" y="0"/>
                  </a:cubicBezTo>
                  <a:cubicBezTo>
                    <a:pt x="4" y="0"/>
                    <a:pt x="4" y="0"/>
                    <a:pt x="4" y="0"/>
                  </a:cubicBezTo>
                  <a:cubicBezTo>
                    <a:pt x="8" y="4"/>
                    <a:pt x="8" y="4"/>
                    <a:pt x="8" y="4"/>
                  </a:cubicBezTo>
                  <a:cubicBezTo>
                    <a:pt x="12" y="4"/>
                    <a:pt x="16" y="8"/>
                    <a:pt x="12" y="12"/>
                  </a:cubicBezTo>
                  <a:cubicBezTo>
                    <a:pt x="12" y="12"/>
                    <a:pt x="8" y="16"/>
                    <a:pt x="8" y="16"/>
                  </a:cubicBezTo>
                  <a:cubicBezTo>
                    <a:pt x="4" y="16"/>
                    <a:pt x="4" y="16"/>
                    <a:pt x="0"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0" name="Freeform 504"/>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0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0"/>
                    <a:pt x="0" y="0"/>
                  </a:cubicBezTo>
                  <a:cubicBezTo>
                    <a:pt x="0" y="0"/>
                    <a:pt x="0" y="0"/>
                    <a:pt x="4" y="0"/>
                  </a:cubicBezTo>
                  <a:cubicBezTo>
                    <a:pt x="4" y="0"/>
                    <a:pt x="4" y="0"/>
                    <a:pt x="4" y="0"/>
                  </a:cubicBezTo>
                  <a:cubicBezTo>
                    <a:pt x="4" y="0"/>
                    <a:pt x="4" y="0"/>
                    <a:pt x="4" y="4"/>
                  </a:cubicBezTo>
                  <a:cubicBezTo>
                    <a:pt x="8" y="4"/>
                    <a:pt x="8" y="4"/>
                    <a:pt x="8" y="4"/>
                  </a:cubicBezTo>
                  <a:cubicBezTo>
                    <a:pt x="12" y="4"/>
                    <a:pt x="16" y="8"/>
                    <a:pt x="12" y="12"/>
                  </a:cubicBezTo>
                  <a:cubicBezTo>
                    <a:pt x="12" y="12"/>
                    <a:pt x="8" y="12"/>
                    <a:pt x="8" y="12"/>
                  </a:cubicBezTo>
                  <a:cubicBezTo>
                    <a:pt x="4" y="16"/>
                    <a:pt x="4"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1" name="Freeform 505"/>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2147483647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0" y="4"/>
                  </a:cubicBezTo>
                  <a:cubicBezTo>
                    <a:pt x="0" y="4"/>
                    <a:pt x="6" y="0"/>
                    <a:pt x="6" y="0"/>
                  </a:cubicBezTo>
                  <a:cubicBezTo>
                    <a:pt x="6" y="0"/>
                    <a:pt x="6" y="0"/>
                    <a:pt x="6" y="0"/>
                  </a:cubicBezTo>
                  <a:cubicBezTo>
                    <a:pt x="6" y="4"/>
                    <a:pt x="6" y="4"/>
                    <a:pt x="6" y="4"/>
                  </a:cubicBezTo>
                  <a:cubicBezTo>
                    <a:pt x="11" y="4"/>
                    <a:pt x="11" y="4"/>
                    <a:pt x="11" y="4"/>
                  </a:cubicBezTo>
                  <a:cubicBezTo>
                    <a:pt x="11" y="4"/>
                    <a:pt x="16" y="8"/>
                    <a:pt x="16" y="8"/>
                  </a:cubicBezTo>
                  <a:cubicBezTo>
                    <a:pt x="11" y="12"/>
                    <a:pt x="11" y="12"/>
                    <a:pt x="11" y="12"/>
                  </a:cubicBezTo>
                  <a:cubicBezTo>
                    <a:pt x="11" y="16"/>
                    <a:pt x="6" y="16"/>
                    <a:pt x="0" y="1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2" name="Freeform 506"/>
            <p:cNvSpPr>
              <a:spLocks/>
            </p:cNvSpPr>
            <p:nvPr/>
          </p:nvSpPr>
          <p:spPr bwMode="auto">
            <a:xfrm>
              <a:off x="6467475" y="5580063"/>
              <a:ext cx="11113" cy="9525"/>
            </a:xfrm>
            <a:custGeom>
              <a:avLst/>
              <a:gdLst>
                <a:gd name="T0" fmla="*/ 2147483647 w 16"/>
                <a:gd name="T1" fmla="*/ 2147483647 h 16"/>
                <a:gd name="T2" fmla="*/ 2147483647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0" y="6"/>
                  </a:cubicBezTo>
                  <a:cubicBezTo>
                    <a:pt x="0" y="6"/>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3" name="Freeform 507"/>
            <p:cNvSpPr>
              <a:spLocks noEditPoints="1"/>
            </p:cNvSpPr>
            <p:nvPr/>
          </p:nvSpPr>
          <p:spPr bwMode="auto">
            <a:xfrm>
              <a:off x="6467475"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
                <a:gd name="T88" fmla="*/ 0 h 33"/>
                <a:gd name="T89" fmla="*/ 33 w 33"/>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 h="33">
                  <a:moveTo>
                    <a:pt x="19" y="20"/>
                  </a:moveTo>
                  <a:lnTo>
                    <a:pt x="7" y="18"/>
                  </a:lnTo>
                  <a:lnTo>
                    <a:pt x="16" y="10"/>
                  </a:lnTo>
                  <a:lnTo>
                    <a:pt x="14" y="14"/>
                  </a:lnTo>
                  <a:lnTo>
                    <a:pt x="17" y="6"/>
                  </a:lnTo>
                  <a:lnTo>
                    <a:pt x="30" y="15"/>
                  </a:lnTo>
                  <a:lnTo>
                    <a:pt x="24" y="20"/>
                  </a:lnTo>
                  <a:cubicBezTo>
                    <a:pt x="22" y="21"/>
                    <a:pt x="21" y="21"/>
                    <a:pt x="19" y="21"/>
                  </a:cubicBezTo>
                  <a:lnTo>
                    <a:pt x="9" y="22"/>
                  </a:lnTo>
                  <a:lnTo>
                    <a:pt x="16" y="13"/>
                  </a:lnTo>
                  <a:lnTo>
                    <a:pt x="17" y="18"/>
                  </a:lnTo>
                  <a:lnTo>
                    <a:pt x="16" y="15"/>
                  </a:lnTo>
                  <a:lnTo>
                    <a:pt x="19" y="20"/>
                  </a:lnTo>
                  <a:close/>
                  <a:moveTo>
                    <a:pt x="3" y="24"/>
                  </a:moveTo>
                  <a:cubicBezTo>
                    <a:pt x="2" y="23"/>
                    <a:pt x="2" y="22"/>
                    <a:pt x="2" y="21"/>
                  </a:cubicBezTo>
                  <a:lnTo>
                    <a:pt x="1" y="16"/>
                  </a:lnTo>
                  <a:cubicBezTo>
                    <a:pt x="0" y="14"/>
                    <a:pt x="1" y="12"/>
                    <a:pt x="2" y="10"/>
                  </a:cubicBezTo>
                  <a:cubicBezTo>
                    <a:pt x="3" y="8"/>
                    <a:pt x="5" y="7"/>
                    <a:pt x="8" y="6"/>
                  </a:cubicBezTo>
                  <a:lnTo>
                    <a:pt x="18" y="5"/>
                  </a:lnTo>
                  <a:lnTo>
                    <a:pt x="13" y="7"/>
                  </a:lnTo>
                  <a:lnTo>
                    <a:pt x="19" y="2"/>
                  </a:lnTo>
                  <a:cubicBezTo>
                    <a:pt x="22" y="0"/>
                    <a:pt x="26" y="0"/>
                    <a:pt x="29" y="2"/>
                  </a:cubicBezTo>
                  <a:cubicBezTo>
                    <a:pt x="32" y="4"/>
                    <a:pt x="33" y="8"/>
                    <a:pt x="32" y="11"/>
                  </a:cubicBezTo>
                  <a:lnTo>
                    <a:pt x="29" y="19"/>
                  </a:lnTo>
                  <a:cubicBezTo>
                    <a:pt x="29" y="20"/>
                    <a:pt x="28" y="22"/>
                    <a:pt x="27" y="22"/>
                  </a:cubicBezTo>
                  <a:lnTo>
                    <a:pt x="18" y="30"/>
                  </a:lnTo>
                  <a:cubicBezTo>
                    <a:pt x="16" y="32"/>
                    <a:pt x="14" y="33"/>
                    <a:pt x="11" y="32"/>
                  </a:cubicBezTo>
                  <a:cubicBezTo>
                    <a:pt x="9" y="32"/>
                    <a:pt x="7" y="31"/>
                    <a:pt x="6" y="29"/>
                  </a:cubicBezTo>
                  <a:lnTo>
                    <a:pt x="3"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4" name="Freeform 508"/>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0"/>
                    <a:pt x="0" y="0"/>
                  </a:cubicBezTo>
                  <a:cubicBezTo>
                    <a:pt x="0" y="0"/>
                    <a:pt x="4" y="0"/>
                    <a:pt x="4" y="0"/>
                  </a:cubicBezTo>
                  <a:cubicBezTo>
                    <a:pt x="4" y="0"/>
                    <a:pt x="7" y="0"/>
                    <a:pt x="7" y="0"/>
                  </a:cubicBezTo>
                  <a:cubicBezTo>
                    <a:pt x="7" y="7"/>
                    <a:pt x="7" y="7"/>
                    <a:pt x="7" y="7"/>
                  </a:cubicBezTo>
                  <a:cubicBezTo>
                    <a:pt x="7" y="7"/>
                    <a:pt x="10" y="7"/>
                    <a:pt x="10" y="7"/>
                  </a:cubicBezTo>
                  <a:cubicBezTo>
                    <a:pt x="13" y="13"/>
                    <a:pt x="16" y="13"/>
                    <a:pt x="13" y="26"/>
                  </a:cubicBezTo>
                  <a:cubicBezTo>
                    <a:pt x="10" y="26"/>
                    <a:pt x="10" y="32"/>
                    <a:pt x="10" y="32"/>
                  </a:cubicBezTo>
                  <a:cubicBezTo>
                    <a:pt x="7" y="32"/>
                    <a:pt x="4" y="32"/>
                    <a:pt x="0"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5" name="Freeform 509"/>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2147483647 h 32"/>
                <a:gd name="T6" fmla="*/ 2147483647 w 16"/>
                <a:gd name="T7" fmla="*/ 0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7"/>
                    <a:pt x="0" y="7"/>
                  </a:cubicBezTo>
                  <a:cubicBezTo>
                    <a:pt x="4" y="0"/>
                    <a:pt x="4" y="0"/>
                    <a:pt x="4" y="0"/>
                  </a:cubicBezTo>
                  <a:cubicBezTo>
                    <a:pt x="4" y="0"/>
                    <a:pt x="8" y="0"/>
                    <a:pt x="8" y="7"/>
                  </a:cubicBezTo>
                  <a:cubicBezTo>
                    <a:pt x="8" y="7"/>
                    <a:pt x="8" y="7"/>
                    <a:pt x="8" y="7"/>
                  </a:cubicBezTo>
                  <a:cubicBezTo>
                    <a:pt x="8" y="7"/>
                    <a:pt x="8" y="7"/>
                    <a:pt x="12" y="13"/>
                  </a:cubicBezTo>
                  <a:cubicBezTo>
                    <a:pt x="16" y="13"/>
                    <a:pt x="16" y="13"/>
                    <a:pt x="12" y="26"/>
                  </a:cubicBezTo>
                  <a:cubicBezTo>
                    <a:pt x="12" y="26"/>
                    <a:pt x="12" y="26"/>
                    <a:pt x="12" y="26"/>
                  </a:cubicBezTo>
                  <a:cubicBezTo>
                    <a:pt x="8" y="32"/>
                    <a:pt x="4" y="32"/>
                    <a:pt x="0" y="2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6" name="Freeform 510"/>
            <p:cNvSpPr>
              <a:spLocks/>
            </p:cNvSpPr>
            <p:nvPr/>
          </p:nvSpPr>
          <p:spPr bwMode="auto">
            <a:xfrm>
              <a:off x="6388100" y="5630863"/>
              <a:ext cx="9525" cy="11113"/>
            </a:xfrm>
            <a:custGeom>
              <a:avLst/>
              <a:gdLst>
                <a:gd name="T0" fmla="*/ 2147483647 w 16"/>
                <a:gd name="T1" fmla="*/ 2147483647 h 16"/>
                <a:gd name="T2" fmla="*/ 0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4" y="8"/>
                  </a:moveTo>
                  <a:cubicBezTo>
                    <a:pt x="0" y="4"/>
                    <a:pt x="0" y="4"/>
                    <a:pt x="0" y="0"/>
                  </a:cubicBezTo>
                  <a:cubicBezTo>
                    <a:pt x="0" y="0"/>
                    <a:pt x="4" y="0"/>
                    <a:pt x="4" y="0"/>
                  </a:cubicBezTo>
                  <a:cubicBezTo>
                    <a:pt x="4" y="0"/>
                    <a:pt x="4" y="0"/>
                    <a:pt x="4" y="0"/>
                  </a:cubicBezTo>
                  <a:cubicBezTo>
                    <a:pt x="4" y="0"/>
                    <a:pt x="8" y="0"/>
                    <a:pt x="8" y="0"/>
                  </a:cubicBezTo>
                  <a:cubicBezTo>
                    <a:pt x="8" y="0"/>
                    <a:pt x="8" y="0"/>
                    <a:pt x="8" y="0"/>
                  </a:cubicBezTo>
                  <a:cubicBezTo>
                    <a:pt x="8" y="0"/>
                    <a:pt x="8" y="4"/>
                    <a:pt x="8" y="4"/>
                  </a:cubicBezTo>
                  <a:cubicBezTo>
                    <a:pt x="12" y="4"/>
                    <a:pt x="16" y="4"/>
                    <a:pt x="12" y="8"/>
                  </a:cubicBezTo>
                  <a:cubicBezTo>
                    <a:pt x="12" y="12"/>
                    <a:pt x="12" y="12"/>
                    <a:pt x="12" y="12"/>
                  </a:cubicBezTo>
                  <a:cubicBezTo>
                    <a:pt x="8" y="16"/>
                    <a:pt x="4" y="16"/>
                    <a:pt x="4"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7" name="Freeform 511"/>
            <p:cNvSpPr>
              <a:spLocks/>
            </p:cNvSpPr>
            <p:nvPr/>
          </p:nvSpPr>
          <p:spPr bwMode="auto">
            <a:xfrm>
              <a:off x="6388100" y="5630863"/>
              <a:ext cx="9525" cy="11113"/>
            </a:xfrm>
            <a:custGeom>
              <a:avLst/>
              <a:gdLst>
                <a:gd name="T0" fmla="*/ 0 w 16"/>
                <a:gd name="T1" fmla="*/ 2147483647 h 16"/>
                <a:gd name="T2" fmla="*/ 0 w 16"/>
                <a:gd name="T3" fmla="*/ 2147483647 h 16"/>
                <a:gd name="T4" fmla="*/ 0 w 16"/>
                <a:gd name="T5" fmla="*/ 0 h 16"/>
                <a:gd name="T6" fmla="*/ 0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1"/>
                  </a:moveTo>
                  <a:cubicBezTo>
                    <a:pt x="0" y="6"/>
                    <a:pt x="0" y="11"/>
                    <a:pt x="0" y="6"/>
                  </a:cubicBezTo>
                  <a:cubicBezTo>
                    <a:pt x="0" y="6"/>
                    <a:pt x="0" y="6"/>
                    <a:pt x="0" y="0"/>
                  </a:cubicBezTo>
                  <a:cubicBezTo>
                    <a:pt x="0" y="0"/>
                    <a:pt x="0" y="0"/>
                    <a:pt x="0" y="0"/>
                  </a:cubicBezTo>
                  <a:cubicBezTo>
                    <a:pt x="0" y="0"/>
                    <a:pt x="0" y="0"/>
                    <a:pt x="8" y="0"/>
                  </a:cubicBezTo>
                  <a:cubicBezTo>
                    <a:pt x="8" y="0"/>
                    <a:pt x="8" y="0"/>
                    <a:pt x="8" y="0"/>
                  </a:cubicBezTo>
                  <a:cubicBezTo>
                    <a:pt x="8" y="6"/>
                    <a:pt x="8" y="6"/>
                    <a:pt x="8" y="6"/>
                  </a:cubicBezTo>
                  <a:cubicBezTo>
                    <a:pt x="16" y="6"/>
                    <a:pt x="16" y="6"/>
                    <a:pt x="16" y="11"/>
                  </a:cubicBezTo>
                  <a:cubicBezTo>
                    <a:pt x="16" y="11"/>
                    <a:pt x="16" y="16"/>
                    <a:pt x="16" y="16"/>
                  </a:cubicBezTo>
                  <a:cubicBezTo>
                    <a:pt x="8" y="16"/>
                    <a:pt x="0" y="16"/>
                    <a:pt x="0"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8" name="Freeform 512"/>
            <p:cNvSpPr>
              <a:spLocks/>
            </p:cNvSpPr>
            <p:nvPr/>
          </p:nvSpPr>
          <p:spPr bwMode="auto">
            <a:xfrm>
              <a:off x="6388100" y="5621338"/>
              <a:ext cx="9525" cy="9525"/>
            </a:xfrm>
            <a:custGeom>
              <a:avLst/>
              <a:gdLst>
                <a:gd name="T0" fmla="*/ 2147483647 w 16"/>
                <a:gd name="T1" fmla="*/ 2147483647 h 16"/>
                <a:gd name="T2" fmla="*/ 2147483647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4" y="11"/>
                  </a:cubicBezTo>
                  <a:cubicBezTo>
                    <a:pt x="4" y="11"/>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9" name="Freeform 513"/>
            <p:cNvSpPr>
              <a:spLocks noEditPoints="1"/>
            </p:cNvSpPr>
            <p:nvPr/>
          </p:nvSpPr>
          <p:spPr bwMode="auto">
            <a:xfrm>
              <a:off x="6389688" y="5621338"/>
              <a:ext cx="19050"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3"/>
                <a:gd name="T80" fmla="*/ 30 w 30"/>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3">
                  <a:moveTo>
                    <a:pt x="17" y="21"/>
                  </a:moveTo>
                  <a:lnTo>
                    <a:pt x="4" y="18"/>
                  </a:lnTo>
                  <a:lnTo>
                    <a:pt x="13" y="10"/>
                  </a:lnTo>
                  <a:lnTo>
                    <a:pt x="11" y="14"/>
                  </a:lnTo>
                  <a:lnTo>
                    <a:pt x="14" y="6"/>
                  </a:lnTo>
                  <a:lnTo>
                    <a:pt x="27" y="14"/>
                  </a:lnTo>
                  <a:lnTo>
                    <a:pt x="21" y="20"/>
                  </a:lnTo>
                  <a:lnTo>
                    <a:pt x="15" y="26"/>
                  </a:lnTo>
                  <a:lnTo>
                    <a:pt x="17" y="22"/>
                  </a:lnTo>
                  <a:lnTo>
                    <a:pt x="16" y="25"/>
                  </a:lnTo>
                  <a:lnTo>
                    <a:pt x="16" y="19"/>
                  </a:lnTo>
                  <a:lnTo>
                    <a:pt x="17" y="21"/>
                  </a:lnTo>
                  <a:close/>
                  <a:moveTo>
                    <a:pt x="1" y="26"/>
                  </a:moveTo>
                  <a:cubicBezTo>
                    <a:pt x="0" y="24"/>
                    <a:pt x="0" y="22"/>
                    <a:pt x="1" y="20"/>
                  </a:cubicBezTo>
                  <a:lnTo>
                    <a:pt x="2" y="17"/>
                  </a:lnTo>
                  <a:cubicBezTo>
                    <a:pt x="2" y="16"/>
                    <a:pt x="3" y="14"/>
                    <a:pt x="4" y="13"/>
                  </a:cubicBezTo>
                  <a:lnTo>
                    <a:pt x="10" y="9"/>
                  </a:lnTo>
                  <a:lnTo>
                    <a:pt x="16" y="3"/>
                  </a:lnTo>
                  <a:cubicBezTo>
                    <a:pt x="18" y="0"/>
                    <a:pt x="23" y="0"/>
                    <a:pt x="26" y="2"/>
                  </a:cubicBezTo>
                  <a:cubicBezTo>
                    <a:pt x="29" y="4"/>
                    <a:pt x="30" y="8"/>
                    <a:pt x="29" y="11"/>
                  </a:cubicBezTo>
                  <a:lnTo>
                    <a:pt x="26" y="19"/>
                  </a:lnTo>
                  <a:cubicBezTo>
                    <a:pt x="26" y="20"/>
                    <a:pt x="25" y="22"/>
                    <a:pt x="24" y="22"/>
                  </a:cubicBezTo>
                  <a:lnTo>
                    <a:pt x="15" y="30"/>
                  </a:lnTo>
                  <a:cubicBezTo>
                    <a:pt x="13" y="32"/>
                    <a:pt x="10" y="33"/>
                    <a:pt x="8" y="32"/>
                  </a:cubicBezTo>
                  <a:cubicBezTo>
                    <a:pt x="6" y="32"/>
                    <a:pt x="3" y="30"/>
                    <a:pt x="2" y="28"/>
                  </a:cubicBezTo>
                  <a:lnTo>
                    <a:pt x="1" y="2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0" name="Freeform 514"/>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0 h 32"/>
                <a:gd name="T6" fmla="*/ 0 w 32"/>
                <a:gd name="T7" fmla="*/ 0 h 32"/>
                <a:gd name="T8" fmla="*/ 2147483647 w 32"/>
                <a:gd name="T9" fmla="*/ 0 h 32"/>
                <a:gd name="T10" fmla="*/ 2147483647 w 32"/>
                <a:gd name="T11" fmla="*/ 0 h 32"/>
                <a:gd name="T12" fmla="*/ 2147483647 w 32"/>
                <a:gd name="T13" fmla="*/ 0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6"/>
                  </a:moveTo>
                  <a:cubicBezTo>
                    <a:pt x="0" y="20"/>
                    <a:pt x="0" y="20"/>
                    <a:pt x="0" y="7"/>
                  </a:cubicBezTo>
                  <a:cubicBezTo>
                    <a:pt x="0" y="7"/>
                    <a:pt x="0" y="7"/>
                    <a:pt x="0" y="0"/>
                  </a:cubicBezTo>
                  <a:cubicBezTo>
                    <a:pt x="0" y="0"/>
                    <a:pt x="0" y="0"/>
                    <a:pt x="0" y="0"/>
                  </a:cubicBezTo>
                  <a:cubicBezTo>
                    <a:pt x="7" y="0"/>
                    <a:pt x="7" y="0"/>
                    <a:pt x="7" y="0"/>
                  </a:cubicBezTo>
                  <a:cubicBezTo>
                    <a:pt x="7" y="0"/>
                    <a:pt x="7" y="0"/>
                    <a:pt x="13" y="0"/>
                  </a:cubicBezTo>
                  <a:cubicBezTo>
                    <a:pt x="13" y="0"/>
                    <a:pt x="13" y="0"/>
                    <a:pt x="20" y="0"/>
                  </a:cubicBezTo>
                  <a:cubicBezTo>
                    <a:pt x="26" y="0"/>
                    <a:pt x="32" y="7"/>
                    <a:pt x="26" y="20"/>
                  </a:cubicBezTo>
                  <a:cubicBezTo>
                    <a:pt x="26" y="20"/>
                    <a:pt x="26" y="20"/>
                    <a:pt x="26" y="26"/>
                  </a:cubicBezTo>
                  <a:cubicBezTo>
                    <a:pt x="20" y="26"/>
                    <a:pt x="13" y="32"/>
                    <a:pt x="7"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1" name="Freeform 515"/>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0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0" y="16"/>
                    <a:pt x="0" y="24"/>
                    <a:pt x="0" y="8"/>
                  </a:cubicBezTo>
                  <a:cubicBezTo>
                    <a:pt x="0" y="8"/>
                    <a:pt x="0" y="8"/>
                    <a:pt x="0" y="8"/>
                  </a:cubicBezTo>
                  <a:cubicBezTo>
                    <a:pt x="0" y="0"/>
                    <a:pt x="0" y="0"/>
                    <a:pt x="0" y="0"/>
                  </a:cubicBezTo>
                  <a:cubicBezTo>
                    <a:pt x="8" y="0"/>
                    <a:pt x="8" y="0"/>
                    <a:pt x="8" y="0"/>
                  </a:cubicBezTo>
                  <a:cubicBezTo>
                    <a:pt x="8" y="0"/>
                    <a:pt x="8" y="0"/>
                    <a:pt x="16" y="8"/>
                  </a:cubicBezTo>
                  <a:cubicBezTo>
                    <a:pt x="16" y="8"/>
                    <a:pt x="16" y="8"/>
                    <a:pt x="16" y="8"/>
                  </a:cubicBezTo>
                  <a:cubicBezTo>
                    <a:pt x="24" y="8"/>
                    <a:pt x="32" y="8"/>
                    <a:pt x="32" y="16"/>
                  </a:cubicBezTo>
                  <a:cubicBezTo>
                    <a:pt x="32" y="24"/>
                    <a:pt x="32" y="24"/>
                    <a:pt x="24" y="24"/>
                  </a:cubicBezTo>
                  <a:cubicBezTo>
                    <a:pt x="24" y="32"/>
                    <a:pt x="16" y="32"/>
                    <a:pt x="8"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2" name="Freeform 516"/>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2147483647 w 32"/>
                <a:gd name="T7" fmla="*/ 2147483647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8" y="16"/>
                    <a:pt x="8" y="24"/>
                    <a:pt x="0" y="8"/>
                  </a:cubicBezTo>
                  <a:cubicBezTo>
                    <a:pt x="0" y="8"/>
                    <a:pt x="0" y="8"/>
                    <a:pt x="0" y="8"/>
                  </a:cubicBezTo>
                  <a:cubicBezTo>
                    <a:pt x="0" y="8"/>
                    <a:pt x="0" y="8"/>
                    <a:pt x="8" y="8"/>
                  </a:cubicBezTo>
                  <a:cubicBezTo>
                    <a:pt x="8" y="0"/>
                    <a:pt x="8" y="0"/>
                    <a:pt x="8" y="0"/>
                  </a:cubicBezTo>
                  <a:cubicBezTo>
                    <a:pt x="8" y="8"/>
                    <a:pt x="16" y="8"/>
                    <a:pt x="16" y="8"/>
                  </a:cubicBezTo>
                  <a:cubicBezTo>
                    <a:pt x="16" y="8"/>
                    <a:pt x="16" y="8"/>
                    <a:pt x="16" y="8"/>
                  </a:cubicBezTo>
                  <a:cubicBezTo>
                    <a:pt x="24" y="8"/>
                    <a:pt x="32" y="8"/>
                    <a:pt x="32" y="16"/>
                  </a:cubicBezTo>
                  <a:cubicBezTo>
                    <a:pt x="32" y="16"/>
                    <a:pt x="24" y="24"/>
                    <a:pt x="24" y="24"/>
                  </a:cubicBezTo>
                  <a:cubicBezTo>
                    <a:pt x="24" y="32"/>
                    <a:pt x="16" y="32"/>
                    <a:pt x="8"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3" name="Freeform 517"/>
            <p:cNvSpPr>
              <a:spLocks/>
            </p:cNvSpPr>
            <p:nvPr/>
          </p:nvSpPr>
          <p:spPr bwMode="auto">
            <a:xfrm>
              <a:off x="6397625" y="5662613"/>
              <a:ext cx="11113" cy="20638"/>
            </a:xfrm>
            <a:custGeom>
              <a:avLst/>
              <a:gdLst>
                <a:gd name="T0" fmla="*/ 0 w 16"/>
                <a:gd name="T1" fmla="*/ 2147483647 h 32"/>
                <a:gd name="T2" fmla="*/ 0 w 16"/>
                <a:gd name="T3" fmla="*/ 2147483647 h 32"/>
                <a:gd name="T4" fmla="*/ 0 w 16"/>
                <a:gd name="T5" fmla="*/ 0 h 32"/>
                <a:gd name="T6" fmla="*/ 0 w 16"/>
                <a:gd name="T7" fmla="*/ 0 h 32"/>
                <a:gd name="T8" fmla="*/ 0 w 16"/>
                <a:gd name="T9" fmla="*/ 0 h 32"/>
                <a:gd name="T10" fmla="*/ 2147483647 w 16"/>
                <a:gd name="T11" fmla="*/ 0 h 32"/>
                <a:gd name="T12" fmla="*/ 2147483647 w 16"/>
                <a:gd name="T13" fmla="*/ 0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2"/>
                  </a:moveTo>
                  <a:cubicBezTo>
                    <a:pt x="0" y="11"/>
                    <a:pt x="0" y="11"/>
                    <a:pt x="0" y="11"/>
                  </a:cubicBezTo>
                  <a:cubicBezTo>
                    <a:pt x="0" y="11"/>
                    <a:pt x="0" y="0"/>
                    <a:pt x="0" y="0"/>
                  </a:cubicBezTo>
                  <a:cubicBezTo>
                    <a:pt x="0" y="0"/>
                    <a:pt x="0" y="0"/>
                    <a:pt x="0" y="0"/>
                  </a:cubicBezTo>
                  <a:cubicBezTo>
                    <a:pt x="0" y="0"/>
                    <a:pt x="0" y="0"/>
                    <a:pt x="0" y="0"/>
                  </a:cubicBezTo>
                  <a:cubicBezTo>
                    <a:pt x="0" y="0"/>
                    <a:pt x="8" y="0"/>
                    <a:pt x="8" y="0"/>
                  </a:cubicBezTo>
                  <a:cubicBezTo>
                    <a:pt x="8" y="0"/>
                    <a:pt x="8" y="0"/>
                    <a:pt x="8" y="0"/>
                  </a:cubicBezTo>
                  <a:cubicBezTo>
                    <a:pt x="16" y="0"/>
                    <a:pt x="16" y="0"/>
                    <a:pt x="16" y="11"/>
                  </a:cubicBezTo>
                  <a:cubicBezTo>
                    <a:pt x="16" y="11"/>
                    <a:pt x="16" y="11"/>
                    <a:pt x="16" y="22"/>
                  </a:cubicBezTo>
                  <a:cubicBezTo>
                    <a:pt x="16" y="22"/>
                    <a:pt x="8"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4" name="Freeform 518"/>
            <p:cNvSpPr>
              <a:spLocks/>
            </p:cNvSpPr>
            <p:nvPr/>
          </p:nvSpPr>
          <p:spPr bwMode="auto">
            <a:xfrm>
              <a:off x="6408738" y="5651501"/>
              <a:ext cx="9525" cy="20638"/>
            </a:xfrm>
            <a:custGeom>
              <a:avLst/>
              <a:gdLst>
                <a:gd name="T0" fmla="*/ 0 w 16"/>
                <a:gd name="T1" fmla="*/ 2147483647 h 32"/>
                <a:gd name="T2" fmla="*/ 2147483647 w 16"/>
                <a:gd name="T3" fmla="*/ 0 h 32"/>
                <a:gd name="T4" fmla="*/ 0 w 16"/>
                <a:gd name="T5" fmla="*/ 2147483647 h 32"/>
                <a:gd name="T6" fmla="*/ 0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0" y="27"/>
                  </a:moveTo>
                  <a:cubicBezTo>
                    <a:pt x="16" y="16"/>
                    <a:pt x="6" y="6"/>
                    <a:pt x="11" y="0"/>
                  </a:cubicBezTo>
                  <a:cubicBezTo>
                    <a:pt x="11" y="0"/>
                    <a:pt x="6" y="27"/>
                    <a:pt x="0" y="27"/>
                  </a:cubicBezTo>
                  <a:cubicBezTo>
                    <a:pt x="0" y="27"/>
                    <a:pt x="0" y="32"/>
                    <a:pt x="0" y="27"/>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5" name="Freeform 519"/>
            <p:cNvSpPr>
              <a:spLocks noEditPoints="1"/>
            </p:cNvSpPr>
            <p:nvPr/>
          </p:nvSpPr>
          <p:spPr bwMode="auto">
            <a:xfrm>
              <a:off x="6408738" y="5651501"/>
              <a:ext cx="17463" cy="30163"/>
            </a:xfrm>
            <a:custGeom>
              <a:avLst/>
              <a:gdLst>
                <a:gd name="T0" fmla="*/ 0 w 28"/>
                <a:gd name="T1" fmla="*/ 2147483647 h 45"/>
                <a:gd name="T2" fmla="*/ 2147483647 w 28"/>
                <a:gd name="T3" fmla="*/ 2147483647 h 45"/>
                <a:gd name="T4" fmla="*/ 2147483647 w 28"/>
                <a:gd name="T5" fmla="*/ 2147483647 h 45"/>
                <a:gd name="T6" fmla="*/ 2147483647 w 28"/>
                <a:gd name="T7" fmla="*/ 2147483647 h 45"/>
                <a:gd name="T8" fmla="*/ 2147483647 w 28"/>
                <a:gd name="T9" fmla="*/ 2147483647 h 45"/>
                <a:gd name="T10" fmla="*/ 2147483647 w 28"/>
                <a:gd name="T11" fmla="*/ 2147483647 h 45"/>
                <a:gd name="T12" fmla="*/ 2147483647 w 28"/>
                <a:gd name="T13" fmla="*/ 2147483647 h 45"/>
                <a:gd name="T14" fmla="*/ 2147483647 w 28"/>
                <a:gd name="T15" fmla="*/ 2147483647 h 45"/>
                <a:gd name="T16" fmla="*/ 2147483647 w 28"/>
                <a:gd name="T17" fmla="*/ 2147483647 h 45"/>
                <a:gd name="T18" fmla="*/ 2147483647 w 28"/>
                <a:gd name="T19" fmla="*/ 2147483647 h 45"/>
                <a:gd name="T20" fmla="*/ 2147483647 w 28"/>
                <a:gd name="T21" fmla="*/ 2147483647 h 45"/>
                <a:gd name="T22" fmla="*/ 2147483647 w 28"/>
                <a:gd name="T23" fmla="*/ 2147483647 h 45"/>
                <a:gd name="T24" fmla="*/ 2147483647 w 28"/>
                <a:gd name="T25" fmla="*/ 2147483647 h 45"/>
                <a:gd name="T26" fmla="*/ 2147483647 w 28"/>
                <a:gd name="T27" fmla="*/ 2147483647 h 45"/>
                <a:gd name="T28" fmla="*/ 2147483647 w 28"/>
                <a:gd name="T29" fmla="*/ 2147483647 h 45"/>
                <a:gd name="T30" fmla="*/ 2147483647 w 28"/>
                <a:gd name="T31" fmla="*/ 2147483647 h 45"/>
                <a:gd name="T32" fmla="*/ 2147483647 w 28"/>
                <a:gd name="T33" fmla="*/ 2147483647 h 45"/>
                <a:gd name="T34" fmla="*/ 0 w 28"/>
                <a:gd name="T35" fmla="*/ 2147483647 h 45"/>
                <a:gd name="T36" fmla="*/ 0 w 28"/>
                <a:gd name="T37" fmla="*/ 2147483647 h 45"/>
                <a:gd name="T38" fmla="*/ 2147483647 w 28"/>
                <a:gd name="T39" fmla="*/ 2147483647 h 45"/>
                <a:gd name="T40" fmla="*/ 0 w 28"/>
                <a:gd name="T41" fmla="*/ 2147483647 h 45"/>
                <a:gd name="T42" fmla="*/ 0 w 28"/>
                <a:gd name="T43" fmla="*/ 2147483647 h 45"/>
                <a:gd name="T44" fmla="*/ 2147483647 w 28"/>
                <a:gd name="T45" fmla="*/ 2147483647 h 45"/>
                <a:gd name="T46" fmla="*/ 2147483647 w 28"/>
                <a:gd name="T47" fmla="*/ 2147483647 h 45"/>
                <a:gd name="T48" fmla="*/ 2147483647 w 28"/>
                <a:gd name="T49" fmla="*/ 2147483647 h 45"/>
                <a:gd name="T50" fmla="*/ 2147483647 w 28"/>
                <a:gd name="T51" fmla="*/ 2147483647 h 45"/>
                <a:gd name="T52" fmla="*/ 2147483647 w 28"/>
                <a:gd name="T53" fmla="*/ 2147483647 h 45"/>
                <a:gd name="T54" fmla="*/ 2147483647 w 28"/>
                <a:gd name="T55" fmla="*/ 2147483647 h 45"/>
                <a:gd name="T56" fmla="*/ 2147483647 w 28"/>
                <a:gd name="T57" fmla="*/ 2147483647 h 45"/>
                <a:gd name="T58" fmla="*/ 2147483647 w 28"/>
                <a:gd name="T59" fmla="*/ 2147483647 h 45"/>
                <a:gd name="T60" fmla="*/ 2147483647 w 28"/>
                <a:gd name="T61" fmla="*/ 2147483647 h 45"/>
                <a:gd name="T62" fmla="*/ 2147483647 w 28"/>
                <a:gd name="T63" fmla="*/ 2147483647 h 45"/>
                <a:gd name="T64" fmla="*/ 2147483647 w 28"/>
                <a:gd name="T65" fmla="*/ 2147483647 h 45"/>
                <a:gd name="T66" fmla="*/ 2147483647 w 28"/>
                <a:gd name="T67" fmla="*/ 2147483647 h 45"/>
                <a:gd name="T68" fmla="*/ 2147483647 w 28"/>
                <a:gd name="T69" fmla="*/ 2147483647 h 45"/>
                <a:gd name="T70" fmla="*/ 2147483647 w 28"/>
                <a:gd name="T71" fmla="*/ 2147483647 h 45"/>
                <a:gd name="T72" fmla="*/ 2147483647 w 28"/>
                <a:gd name="T73" fmla="*/ 2147483647 h 45"/>
                <a:gd name="T74" fmla="*/ 2147483647 w 28"/>
                <a:gd name="T75" fmla="*/ 2147483647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
                <a:gd name="T115" fmla="*/ 0 h 45"/>
                <a:gd name="T116" fmla="*/ 28 w 28"/>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 h="45">
                  <a:moveTo>
                    <a:pt x="0" y="35"/>
                  </a:moveTo>
                  <a:cubicBezTo>
                    <a:pt x="0" y="33"/>
                    <a:pt x="1" y="31"/>
                    <a:pt x="3" y="30"/>
                  </a:cubicBezTo>
                  <a:lnTo>
                    <a:pt x="11" y="22"/>
                  </a:lnTo>
                  <a:lnTo>
                    <a:pt x="9" y="25"/>
                  </a:lnTo>
                  <a:lnTo>
                    <a:pt x="11" y="18"/>
                  </a:lnTo>
                  <a:lnTo>
                    <a:pt x="10" y="20"/>
                  </a:lnTo>
                  <a:lnTo>
                    <a:pt x="11" y="8"/>
                  </a:lnTo>
                  <a:lnTo>
                    <a:pt x="27" y="10"/>
                  </a:lnTo>
                  <a:lnTo>
                    <a:pt x="26" y="14"/>
                  </a:lnTo>
                  <a:lnTo>
                    <a:pt x="24" y="24"/>
                  </a:lnTo>
                  <a:cubicBezTo>
                    <a:pt x="24" y="25"/>
                    <a:pt x="24" y="25"/>
                    <a:pt x="24" y="26"/>
                  </a:cubicBezTo>
                  <a:lnTo>
                    <a:pt x="20" y="35"/>
                  </a:lnTo>
                  <a:cubicBezTo>
                    <a:pt x="19" y="36"/>
                    <a:pt x="19" y="36"/>
                    <a:pt x="18" y="37"/>
                  </a:cubicBezTo>
                  <a:lnTo>
                    <a:pt x="14" y="41"/>
                  </a:lnTo>
                  <a:lnTo>
                    <a:pt x="16" y="35"/>
                  </a:lnTo>
                  <a:lnTo>
                    <a:pt x="16" y="37"/>
                  </a:lnTo>
                  <a:cubicBezTo>
                    <a:pt x="16" y="42"/>
                    <a:pt x="13" y="45"/>
                    <a:pt x="8" y="45"/>
                  </a:cubicBezTo>
                  <a:cubicBezTo>
                    <a:pt x="4" y="45"/>
                    <a:pt x="0" y="42"/>
                    <a:pt x="0" y="37"/>
                  </a:cubicBezTo>
                  <a:lnTo>
                    <a:pt x="0" y="35"/>
                  </a:lnTo>
                  <a:close/>
                  <a:moveTo>
                    <a:pt x="16" y="37"/>
                  </a:moveTo>
                  <a:lnTo>
                    <a:pt x="0" y="37"/>
                  </a:lnTo>
                  <a:lnTo>
                    <a:pt x="0" y="35"/>
                  </a:lnTo>
                  <a:cubicBezTo>
                    <a:pt x="0" y="33"/>
                    <a:pt x="1" y="31"/>
                    <a:pt x="3" y="30"/>
                  </a:cubicBezTo>
                  <a:lnTo>
                    <a:pt x="7" y="26"/>
                  </a:lnTo>
                  <a:lnTo>
                    <a:pt x="5" y="28"/>
                  </a:lnTo>
                  <a:lnTo>
                    <a:pt x="9" y="19"/>
                  </a:lnTo>
                  <a:lnTo>
                    <a:pt x="9" y="21"/>
                  </a:lnTo>
                  <a:lnTo>
                    <a:pt x="11" y="11"/>
                  </a:lnTo>
                  <a:lnTo>
                    <a:pt x="12" y="7"/>
                  </a:lnTo>
                  <a:cubicBezTo>
                    <a:pt x="13" y="2"/>
                    <a:pt x="17" y="0"/>
                    <a:pt x="21" y="1"/>
                  </a:cubicBezTo>
                  <a:cubicBezTo>
                    <a:pt x="25" y="1"/>
                    <a:pt x="28" y="5"/>
                    <a:pt x="27" y="9"/>
                  </a:cubicBezTo>
                  <a:lnTo>
                    <a:pt x="26" y="21"/>
                  </a:lnTo>
                  <a:cubicBezTo>
                    <a:pt x="26" y="22"/>
                    <a:pt x="26" y="22"/>
                    <a:pt x="26" y="23"/>
                  </a:cubicBezTo>
                  <a:lnTo>
                    <a:pt x="24" y="30"/>
                  </a:lnTo>
                  <a:cubicBezTo>
                    <a:pt x="24" y="31"/>
                    <a:pt x="23" y="32"/>
                    <a:pt x="22" y="33"/>
                  </a:cubicBezTo>
                  <a:lnTo>
                    <a:pt x="14" y="41"/>
                  </a:lnTo>
                  <a:lnTo>
                    <a:pt x="16" y="35"/>
                  </a:lnTo>
                  <a:lnTo>
                    <a:pt x="16" y="3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6" name="Freeform 520"/>
            <p:cNvSpPr>
              <a:spLocks/>
            </p:cNvSpPr>
            <p:nvPr/>
          </p:nvSpPr>
          <p:spPr bwMode="auto">
            <a:xfrm>
              <a:off x="6438900" y="561022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28"/>
                  </a:moveTo>
                  <a:cubicBezTo>
                    <a:pt x="32" y="23"/>
                    <a:pt x="27" y="14"/>
                    <a:pt x="16" y="10"/>
                  </a:cubicBezTo>
                  <a:cubicBezTo>
                    <a:pt x="22" y="10"/>
                    <a:pt x="22" y="5"/>
                    <a:pt x="16" y="5"/>
                  </a:cubicBezTo>
                  <a:cubicBezTo>
                    <a:pt x="11" y="0"/>
                    <a:pt x="6" y="5"/>
                    <a:pt x="6" y="5"/>
                  </a:cubicBezTo>
                  <a:cubicBezTo>
                    <a:pt x="0" y="14"/>
                    <a:pt x="0" y="14"/>
                    <a:pt x="0" y="19"/>
                  </a:cubicBezTo>
                  <a:cubicBezTo>
                    <a:pt x="0" y="32"/>
                    <a:pt x="11" y="32"/>
                    <a:pt x="16"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7" name="Freeform 521"/>
            <p:cNvSpPr>
              <a:spLocks/>
            </p:cNvSpPr>
            <p:nvPr/>
          </p:nvSpPr>
          <p:spPr bwMode="auto">
            <a:xfrm>
              <a:off x="6438900" y="5610226"/>
              <a:ext cx="19050"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0"/>
                  </a:cubicBezTo>
                  <a:cubicBezTo>
                    <a:pt x="7" y="0"/>
                    <a:pt x="13" y="0"/>
                    <a:pt x="13" y="0"/>
                  </a:cubicBezTo>
                  <a:cubicBezTo>
                    <a:pt x="13" y="0"/>
                    <a:pt x="13" y="0"/>
                    <a:pt x="20" y="0"/>
                  </a:cubicBezTo>
                  <a:cubicBezTo>
                    <a:pt x="20" y="0"/>
                    <a:pt x="20" y="7"/>
                    <a:pt x="20" y="7"/>
                  </a:cubicBezTo>
                  <a:cubicBezTo>
                    <a:pt x="20" y="7"/>
                    <a:pt x="20" y="7"/>
                    <a:pt x="20" y="7"/>
                  </a:cubicBezTo>
                  <a:cubicBezTo>
                    <a:pt x="20" y="13"/>
                    <a:pt x="20" y="13"/>
                    <a:pt x="26" y="13"/>
                  </a:cubicBezTo>
                  <a:cubicBezTo>
                    <a:pt x="32" y="20"/>
                    <a:pt x="32" y="26"/>
                    <a:pt x="20" y="32"/>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8" name="Freeform 522"/>
            <p:cNvSpPr>
              <a:spLocks/>
            </p:cNvSpPr>
            <p:nvPr/>
          </p:nvSpPr>
          <p:spPr bwMode="auto">
            <a:xfrm>
              <a:off x="6438900" y="5610226"/>
              <a:ext cx="19050" cy="20638"/>
            </a:xfrm>
            <a:custGeom>
              <a:avLst/>
              <a:gdLst>
                <a:gd name="T0" fmla="*/ 0 w 32"/>
                <a:gd name="T1" fmla="*/ 2147483647 h 32"/>
                <a:gd name="T2" fmla="*/ 0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7"/>
                  </a:cubicBezTo>
                  <a:cubicBezTo>
                    <a:pt x="0" y="7"/>
                    <a:pt x="8" y="7"/>
                    <a:pt x="8" y="7"/>
                  </a:cubicBezTo>
                  <a:cubicBezTo>
                    <a:pt x="8" y="0"/>
                    <a:pt x="8" y="0"/>
                    <a:pt x="8" y="7"/>
                  </a:cubicBezTo>
                  <a:cubicBezTo>
                    <a:pt x="16" y="7"/>
                    <a:pt x="16" y="7"/>
                    <a:pt x="16" y="7"/>
                  </a:cubicBezTo>
                  <a:cubicBezTo>
                    <a:pt x="16" y="7"/>
                    <a:pt x="16" y="7"/>
                    <a:pt x="16" y="13"/>
                  </a:cubicBezTo>
                  <a:cubicBezTo>
                    <a:pt x="16" y="13"/>
                    <a:pt x="16" y="13"/>
                    <a:pt x="16" y="13"/>
                  </a:cubicBezTo>
                  <a:cubicBezTo>
                    <a:pt x="24" y="20"/>
                    <a:pt x="32" y="26"/>
                    <a:pt x="16" y="26"/>
                  </a:cubicBezTo>
                  <a:cubicBezTo>
                    <a:pt x="16" y="32"/>
                    <a:pt x="16" y="32"/>
                    <a:pt x="8" y="32"/>
                  </a:cubicBezTo>
                  <a:cubicBezTo>
                    <a:pt x="0"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9" name="Freeform 523"/>
            <p:cNvSpPr>
              <a:spLocks/>
            </p:cNvSpPr>
            <p:nvPr/>
          </p:nvSpPr>
          <p:spPr bwMode="auto">
            <a:xfrm>
              <a:off x="6438900" y="5610226"/>
              <a:ext cx="19050"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0" y="0"/>
                  </a:cubicBezTo>
                  <a:cubicBezTo>
                    <a:pt x="11" y="0"/>
                    <a:pt x="11" y="0"/>
                    <a:pt x="11" y="0"/>
                  </a:cubicBezTo>
                  <a:cubicBezTo>
                    <a:pt x="11" y="0"/>
                    <a:pt x="11" y="0"/>
                    <a:pt x="11" y="0"/>
                  </a:cubicBezTo>
                  <a:cubicBezTo>
                    <a:pt x="22" y="0"/>
                    <a:pt x="22" y="0"/>
                    <a:pt x="22" y="0"/>
                  </a:cubicBezTo>
                  <a:cubicBezTo>
                    <a:pt x="22" y="0"/>
                    <a:pt x="22" y="8"/>
                    <a:pt x="22" y="8"/>
                  </a:cubicBezTo>
                  <a:cubicBezTo>
                    <a:pt x="22" y="8"/>
                    <a:pt x="22" y="8"/>
                    <a:pt x="22" y="8"/>
                  </a:cubicBezTo>
                  <a:cubicBezTo>
                    <a:pt x="32" y="16"/>
                    <a:pt x="32" y="16"/>
                    <a:pt x="22" y="24"/>
                  </a:cubicBezTo>
                  <a:cubicBezTo>
                    <a:pt x="22" y="24"/>
                    <a:pt x="22" y="24"/>
                    <a:pt x="11" y="32"/>
                  </a:cubicBezTo>
                  <a:cubicBezTo>
                    <a:pt x="11" y="32"/>
                    <a:pt x="0" y="32"/>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0" name="Freeform 524"/>
            <p:cNvSpPr>
              <a:spLocks/>
            </p:cNvSpPr>
            <p:nvPr/>
          </p:nvSpPr>
          <p:spPr bwMode="auto">
            <a:xfrm>
              <a:off x="6438900" y="5610226"/>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2"/>
                  </a:moveTo>
                  <a:cubicBezTo>
                    <a:pt x="0" y="11"/>
                    <a:pt x="0" y="11"/>
                    <a:pt x="11" y="11"/>
                  </a:cubicBezTo>
                  <a:cubicBezTo>
                    <a:pt x="11" y="11"/>
                    <a:pt x="11" y="0"/>
                    <a:pt x="11" y="0"/>
                  </a:cubicBezTo>
                  <a:cubicBezTo>
                    <a:pt x="11" y="0"/>
                    <a:pt x="11" y="0"/>
                    <a:pt x="11" y="0"/>
                  </a:cubicBezTo>
                  <a:cubicBezTo>
                    <a:pt x="11" y="0"/>
                    <a:pt x="11" y="0"/>
                    <a:pt x="22" y="0"/>
                  </a:cubicBezTo>
                  <a:cubicBezTo>
                    <a:pt x="22" y="11"/>
                    <a:pt x="22" y="11"/>
                    <a:pt x="22" y="11"/>
                  </a:cubicBezTo>
                  <a:cubicBezTo>
                    <a:pt x="22" y="11"/>
                    <a:pt x="22" y="11"/>
                    <a:pt x="22" y="11"/>
                  </a:cubicBezTo>
                  <a:cubicBezTo>
                    <a:pt x="22" y="22"/>
                    <a:pt x="32" y="22"/>
                    <a:pt x="22" y="32"/>
                  </a:cubicBezTo>
                  <a:cubicBezTo>
                    <a:pt x="22" y="32"/>
                    <a:pt x="22" y="32"/>
                    <a:pt x="11" y="32"/>
                  </a:cubicBezTo>
                  <a:cubicBezTo>
                    <a:pt x="11" y="32"/>
                    <a:pt x="0"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1" name="Freeform 525"/>
            <p:cNvSpPr>
              <a:spLocks/>
            </p:cNvSpPr>
            <p:nvPr/>
          </p:nvSpPr>
          <p:spPr bwMode="auto">
            <a:xfrm>
              <a:off x="6448425" y="5621338"/>
              <a:ext cx="9525" cy="9525"/>
            </a:xfrm>
            <a:custGeom>
              <a:avLst/>
              <a:gdLst>
                <a:gd name="T0" fmla="*/ 0 w 16"/>
                <a:gd name="T1" fmla="*/ 2147483647 h 16"/>
                <a:gd name="T2" fmla="*/ 2147483647 w 16"/>
                <a:gd name="T3" fmla="*/ 0 h 16"/>
                <a:gd name="T4" fmla="*/ 0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2" y="16"/>
                    <a:pt x="12" y="8"/>
                    <a:pt x="16" y="0"/>
                  </a:cubicBezTo>
                  <a:cubicBezTo>
                    <a:pt x="16" y="0"/>
                    <a:pt x="4" y="8"/>
                    <a:pt x="0" y="0"/>
                  </a:cubicBezTo>
                  <a:cubicBezTo>
                    <a:pt x="0" y="0"/>
                    <a:pt x="0" y="8"/>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2" name="Freeform 526"/>
            <p:cNvSpPr>
              <a:spLocks noEditPoints="1"/>
            </p:cNvSpPr>
            <p:nvPr/>
          </p:nvSpPr>
          <p:spPr bwMode="auto">
            <a:xfrm>
              <a:off x="6448425" y="5621338"/>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0 w 33"/>
                <a:gd name="T51" fmla="*/ 2147483647 h 33"/>
                <a:gd name="T52" fmla="*/ 0 w 33"/>
                <a:gd name="T53" fmla="*/ 2147483647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33"/>
                <a:gd name="T83" fmla="*/ 33 w 33"/>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33">
                  <a:moveTo>
                    <a:pt x="16" y="24"/>
                  </a:moveTo>
                  <a:lnTo>
                    <a:pt x="5" y="17"/>
                  </a:lnTo>
                  <a:lnTo>
                    <a:pt x="16" y="12"/>
                  </a:lnTo>
                  <a:lnTo>
                    <a:pt x="12" y="16"/>
                  </a:lnTo>
                  <a:lnTo>
                    <a:pt x="17" y="5"/>
                  </a:lnTo>
                  <a:lnTo>
                    <a:pt x="28" y="16"/>
                  </a:lnTo>
                  <a:lnTo>
                    <a:pt x="22" y="19"/>
                  </a:lnTo>
                  <a:cubicBezTo>
                    <a:pt x="20" y="20"/>
                    <a:pt x="18" y="20"/>
                    <a:pt x="16" y="19"/>
                  </a:cubicBezTo>
                  <a:lnTo>
                    <a:pt x="6" y="16"/>
                  </a:lnTo>
                  <a:lnTo>
                    <a:pt x="16" y="8"/>
                  </a:lnTo>
                  <a:lnTo>
                    <a:pt x="16" y="13"/>
                  </a:lnTo>
                  <a:lnTo>
                    <a:pt x="16" y="24"/>
                  </a:lnTo>
                  <a:close/>
                  <a:moveTo>
                    <a:pt x="0" y="13"/>
                  </a:moveTo>
                  <a:lnTo>
                    <a:pt x="0" y="8"/>
                  </a:lnTo>
                  <a:cubicBezTo>
                    <a:pt x="0" y="6"/>
                    <a:pt x="2" y="4"/>
                    <a:pt x="4" y="2"/>
                  </a:cubicBezTo>
                  <a:cubicBezTo>
                    <a:pt x="6" y="1"/>
                    <a:pt x="8" y="0"/>
                    <a:pt x="11" y="1"/>
                  </a:cubicBezTo>
                  <a:lnTo>
                    <a:pt x="21" y="4"/>
                  </a:lnTo>
                  <a:lnTo>
                    <a:pt x="15" y="4"/>
                  </a:lnTo>
                  <a:lnTo>
                    <a:pt x="21" y="1"/>
                  </a:lnTo>
                  <a:cubicBezTo>
                    <a:pt x="24" y="0"/>
                    <a:pt x="28" y="0"/>
                    <a:pt x="30" y="3"/>
                  </a:cubicBezTo>
                  <a:cubicBezTo>
                    <a:pt x="32" y="5"/>
                    <a:pt x="33" y="9"/>
                    <a:pt x="32" y="12"/>
                  </a:cubicBezTo>
                  <a:lnTo>
                    <a:pt x="27" y="23"/>
                  </a:lnTo>
                  <a:cubicBezTo>
                    <a:pt x="26" y="25"/>
                    <a:pt x="25" y="26"/>
                    <a:pt x="23" y="27"/>
                  </a:cubicBezTo>
                  <a:lnTo>
                    <a:pt x="12" y="32"/>
                  </a:lnTo>
                  <a:cubicBezTo>
                    <a:pt x="9" y="33"/>
                    <a:pt x="6" y="33"/>
                    <a:pt x="4" y="31"/>
                  </a:cubicBezTo>
                  <a:cubicBezTo>
                    <a:pt x="2" y="30"/>
                    <a:pt x="0" y="27"/>
                    <a:pt x="0" y="24"/>
                  </a:cubicBezTo>
                  <a:lnTo>
                    <a:pt x="0"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3" name="Freeform 527"/>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8"/>
                  </a:moveTo>
                  <a:cubicBezTo>
                    <a:pt x="32" y="40"/>
                    <a:pt x="27" y="24"/>
                    <a:pt x="22" y="16"/>
                  </a:cubicBezTo>
                  <a:cubicBezTo>
                    <a:pt x="22" y="8"/>
                    <a:pt x="22" y="8"/>
                    <a:pt x="16" y="0"/>
                  </a:cubicBezTo>
                  <a:cubicBezTo>
                    <a:pt x="16" y="0"/>
                    <a:pt x="11" y="0"/>
                    <a:pt x="11" y="0"/>
                  </a:cubicBezTo>
                  <a:cubicBezTo>
                    <a:pt x="6" y="16"/>
                    <a:pt x="6" y="16"/>
                    <a:pt x="0" y="24"/>
                  </a:cubicBezTo>
                  <a:cubicBezTo>
                    <a:pt x="0" y="48"/>
                    <a:pt x="6" y="48"/>
                    <a:pt x="16" y="4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4" name="Freeform 528"/>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7" y="24"/>
                  </a:moveTo>
                  <a:cubicBezTo>
                    <a:pt x="7" y="16"/>
                    <a:pt x="7" y="16"/>
                    <a:pt x="13" y="8"/>
                  </a:cubicBezTo>
                  <a:cubicBezTo>
                    <a:pt x="13" y="8"/>
                    <a:pt x="13" y="0"/>
                    <a:pt x="13" y="0"/>
                  </a:cubicBezTo>
                  <a:cubicBezTo>
                    <a:pt x="20" y="0"/>
                    <a:pt x="20" y="0"/>
                    <a:pt x="20" y="8"/>
                  </a:cubicBezTo>
                  <a:cubicBezTo>
                    <a:pt x="26" y="8"/>
                    <a:pt x="26" y="8"/>
                    <a:pt x="26" y="8"/>
                  </a:cubicBezTo>
                  <a:cubicBezTo>
                    <a:pt x="26" y="16"/>
                    <a:pt x="26" y="16"/>
                    <a:pt x="20" y="16"/>
                  </a:cubicBezTo>
                  <a:cubicBezTo>
                    <a:pt x="26" y="16"/>
                    <a:pt x="26" y="24"/>
                    <a:pt x="26" y="24"/>
                  </a:cubicBezTo>
                  <a:cubicBezTo>
                    <a:pt x="32" y="32"/>
                    <a:pt x="32" y="40"/>
                    <a:pt x="20" y="40"/>
                  </a:cubicBezTo>
                  <a:cubicBezTo>
                    <a:pt x="20" y="48"/>
                    <a:pt x="13" y="48"/>
                    <a:pt x="13" y="48"/>
                  </a:cubicBezTo>
                  <a:cubicBezTo>
                    <a:pt x="7" y="48"/>
                    <a:pt x="0" y="40"/>
                    <a:pt x="7"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5" name="Freeform 529"/>
            <p:cNvSpPr>
              <a:spLocks/>
            </p:cNvSpPr>
            <p:nvPr/>
          </p:nvSpPr>
          <p:spPr bwMode="auto">
            <a:xfrm>
              <a:off x="6488113" y="5621338"/>
              <a:ext cx="20638"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2147483647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16" y="0"/>
                    <a:pt x="16" y="0"/>
                    <a:pt x="16" y="0"/>
                  </a:cubicBezTo>
                  <a:cubicBezTo>
                    <a:pt x="16" y="0"/>
                    <a:pt x="24" y="0"/>
                    <a:pt x="24" y="4"/>
                  </a:cubicBezTo>
                  <a:cubicBezTo>
                    <a:pt x="24" y="4"/>
                    <a:pt x="16" y="4"/>
                    <a:pt x="16" y="4"/>
                  </a:cubicBezTo>
                  <a:cubicBezTo>
                    <a:pt x="24" y="4"/>
                    <a:pt x="24" y="8"/>
                    <a:pt x="24" y="8"/>
                  </a:cubicBezTo>
                  <a:cubicBezTo>
                    <a:pt x="24" y="12"/>
                    <a:pt x="32" y="12"/>
                    <a:pt x="16" y="16"/>
                  </a:cubicBezTo>
                  <a:cubicBezTo>
                    <a:pt x="16" y="16"/>
                    <a:pt x="8" y="16"/>
                    <a:pt x="8" y="16"/>
                  </a:cubicBezTo>
                  <a:cubicBezTo>
                    <a:pt x="0"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6" name="Freeform 530"/>
            <p:cNvSpPr>
              <a:spLocks/>
            </p:cNvSpPr>
            <p:nvPr/>
          </p:nvSpPr>
          <p:spPr bwMode="auto">
            <a:xfrm>
              <a:off x="6488113" y="5621338"/>
              <a:ext cx="9525" cy="9525"/>
            </a:xfrm>
            <a:custGeom>
              <a:avLst/>
              <a:gdLst>
                <a:gd name="T0" fmla="*/ 0 w 16"/>
                <a:gd name="T1" fmla="*/ 2147483647 h 16"/>
                <a:gd name="T2" fmla="*/ 2147483647 w 16"/>
                <a:gd name="T3" fmla="*/ 2147483647 h 16"/>
                <a:gd name="T4" fmla="*/ 2147483647 w 16"/>
                <a:gd name="T5" fmla="*/ 0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4"/>
                    <a:pt x="6" y="4"/>
                  </a:cubicBezTo>
                  <a:cubicBezTo>
                    <a:pt x="6" y="0"/>
                    <a:pt x="6" y="0"/>
                    <a:pt x="6" y="0"/>
                  </a:cubicBezTo>
                  <a:cubicBezTo>
                    <a:pt x="6" y="0"/>
                    <a:pt x="11" y="0"/>
                    <a:pt x="11" y="0"/>
                  </a:cubicBezTo>
                  <a:cubicBezTo>
                    <a:pt x="11" y="0"/>
                    <a:pt x="11" y="4"/>
                    <a:pt x="11" y="4"/>
                  </a:cubicBezTo>
                  <a:cubicBezTo>
                    <a:pt x="11" y="4"/>
                    <a:pt x="11" y="4"/>
                    <a:pt x="11" y="4"/>
                  </a:cubicBezTo>
                  <a:cubicBezTo>
                    <a:pt x="11" y="4"/>
                    <a:pt x="11" y="8"/>
                    <a:pt x="11" y="8"/>
                  </a:cubicBezTo>
                  <a:cubicBezTo>
                    <a:pt x="16" y="8"/>
                    <a:pt x="16" y="12"/>
                    <a:pt x="11" y="16"/>
                  </a:cubicBezTo>
                  <a:cubicBezTo>
                    <a:pt x="11" y="16"/>
                    <a:pt x="11" y="16"/>
                    <a:pt x="6" y="16"/>
                  </a:cubicBezTo>
                  <a:cubicBezTo>
                    <a:pt x="6"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7" name="Freeform 531"/>
            <p:cNvSpPr>
              <a:spLocks/>
            </p:cNvSpPr>
            <p:nvPr/>
          </p:nvSpPr>
          <p:spPr bwMode="auto">
            <a:xfrm>
              <a:off x="6488113" y="5621338"/>
              <a:ext cx="9525" cy="9525"/>
            </a:xfrm>
            <a:custGeom>
              <a:avLst/>
              <a:gdLst>
                <a:gd name="T0" fmla="*/ 0 w 16"/>
                <a:gd name="T1" fmla="*/ 2147483647 h 16"/>
                <a:gd name="T2" fmla="*/ 2147483647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6"/>
                  </a:moveTo>
                  <a:cubicBezTo>
                    <a:pt x="0" y="6"/>
                    <a:pt x="0" y="6"/>
                    <a:pt x="6" y="0"/>
                  </a:cubicBezTo>
                  <a:cubicBezTo>
                    <a:pt x="6" y="0"/>
                    <a:pt x="6" y="0"/>
                    <a:pt x="6" y="0"/>
                  </a:cubicBezTo>
                  <a:cubicBezTo>
                    <a:pt x="6" y="0"/>
                    <a:pt x="6" y="0"/>
                    <a:pt x="11" y="0"/>
                  </a:cubicBezTo>
                  <a:cubicBezTo>
                    <a:pt x="11" y="0"/>
                    <a:pt x="11" y="0"/>
                    <a:pt x="11" y="0"/>
                  </a:cubicBezTo>
                  <a:cubicBezTo>
                    <a:pt x="11" y="0"/>
                    <a:pt x="11" y="0"/>
                    <a:pt x="11" y="0"/>
                  </a:cubicBezTo>
                  <a:cubicBezTo>
                    <a:pt x="11" y="0"/>
                    <a:pt x="11" y="6"/>
                    <a:pt x="11" y="6"/>
                  </a:cubicBezTo>
                  <a:cubicBezTo>
                    <a:pt x="16" y="6"/>
                    <a:pt x="16" y="11"/>
                    <a:pt x="11" y="11"/>
                  </a:cubicBezTo>
                  <a:cubicBezTo>
                    <a:pt x="11" y="11"/>
                    <a:pt x="11" y="16"/>
                    <a:pt x="11" y="16"/>
                  </a:cubicBezTo>
                  <a:cubicBezTo>
                    <a:pt x="6" y="16"/>
                    <a:pt x="0" y="16"/>
                    <a:pt x="0"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8" name="Freeform 532"/>
            <p:cNvSpPr>
              <a:spLocks noEditPoints="1"/>
            </p:cNvSpPr>
            <p:nvPr/>
          </p:nvSpPr>
          <p:spPr bwMode="auto">
            <a:xfrm>
              <a:off x="6496050" y="5630863"/>
              <a:ext cx="23813" cy="11113"/>
            </a:xfrm>
            <a:custGeom>
              <a:avLst/>
              <a:gdLst>
                <a:gd name="T0" fmla="*/ 2147483647 w 37"/>
                <a:gd name="T1" fmla="*/ 2147483647 h 16"/>
                <a:gd name="T2" fmla="*/ 2147483647 w 37"/>
                <a:gd name="T3" fmla="*/ 0 h 16"/>
                <a:gd name="T4" fmla="*/ 2147483647 w 37"/>
                <a:gd name="T5" fmla="*/ 0 h 16"/>
                <a:gd name="T6" fmla="*/ 2147483647 w 37"/>
                <a:gd name="T7" fmla="*/ 0 h 16"/>
                <a:gd name="T8" fmla="*/ 2147483647 w 37"/>
                <a:gd name="T9" fmla="*/ 0 h 16"/>
                <a:gd name="T10" fmla="*/ 2147483647 w 37"/>
                <a:gd name="T11" fmla="*/ 2147483647 h 16"/>
                <a:gd name="T12" fmla="*/ 2147483647 w 37"/>
                <a:gd name="T13" fmla="*/ 2147483647 h 16"/>
                <a:gd name="T14" fmla="*/ 2147483647 w 37"/>
                <a:gd name="T15" fmla="*/ 2147483647 h 16"/>
                <a:gd name="T16" fmla="*/ 2147483647 w 37"/>
                <a:gd name="T17" fmla="*/ 2147483647 h 16"/>
                <a:gd name="T18" fmla="*/ 2147483647 w 37"/>
                <a:gd name="T19" fmla="*/ 0 h 16"/>
                <a:gd name="T20" fmla="*/ 2147483647 w 37"/>
                <a:gd name="T21" fmla="*/ 0 h 16"/>
                <a:gd name="T22" fmla="*/ 2147483647 w 37"/>
                <a:gd name="T23" fmla="*/ 0 h 16"/>
                <a:gd name="T24" fmla="*/ 2147483647 w 37"/>
                <a:gd name="T25" fmla="*/ 2147483647 h 16"/>
                <a:gd name="T26" fmla="*/ 2147483647 w 37"/>
                <a:gd name="T27" fmla="*/ 2147483647 h 16"/>
                <a:gd name="T28" fmla="*/ 2147483647 w 37"/>
                <a:gd name="T29" fmla="*/ 2147483647 h 16"/>
                <a:gd name="T30" fmla="*/ 2147483647 w 37"/>
                <a:gd name="T31" fmla="*/ 0 h 16"/>
                <a:gd name="T32" fmla="*/ 2147483647 w 3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6"/>
                <a:gd name="T53" fmla="*/ 37 w 3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6">
                  <a:moveTo>
                    <a:pt x="10" y="16"/>
                  </a:moveTo>
                  <a:cubicBezTo>
                    <a:pt x="0" y="16"/>
                    <a:pt x="0" y="0"/>
                    <a:pt x="10" y="0"/>
                  </a:cubicBezTo>
                  <a:lnTo>
                    <a:pt x="21" y="0"/>
                  </a:lnTo>
                  <a:lnTo>
                    <a:pt x="26" y="0"/>
                  </a:lnTo>
                  <a:lnTo>
                    <a:pt x="37" y="0"/>
                  </a:lnTo>
                  <a:lnTo>
                    <a:pt x="37" y="16"/>
                  </a:lnTo>
                  <a:lnTo>
                    <a:pt x="20" y="16"/>
                  </a:lnTo>
                  <a:lnTo>
                    <a:pt x="14" y="16"/>
                  </a:lnTo>
                  <a:lnTo>
                    <a:pt x="10" y="16"/>
                  </a:lnTo>
                  <a:close/>
                  <a:moveTo>
                    <a:pt x="14" y="0"/>
                  </a:moveTo>
                  <a:lnTo>
                    <a:pt x="20" y="0"/>
                  </a:lnTo>
                  <a:lnTo>
                    <a:pt x="26" y="0"/>
                  </a:lnTo>
                  <a:lnTo>
                    <a:pt x="26" y="16"/>
                  </a:lnTo>
                  <a:lnTo>
                    <a:pt x="21" y="16"/>
                  </a:lnTo>
                  <a:lnTo>
                    <a:pt x="10" y="16"/>
                  </a:lnTo>
                  <a:lnTo>
                    <a:pt x="10" y="0"/>
                  </a:lnTo>
                  <a:lnTo>
                    <a:pt x="14"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9" name="Freeform 533"/>
            <p:cNvSpPr>
              <a:spLocks/>
            </p:cNvSpPr>
            <p:nvPr/>
          </p:nvSpPr>
          <p:spPr bwMode="auto">
            <a:xfrm>
              <a:off x="5899150" y="5291138"/>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0 h 96"/>
                <a:gd name="T14" fmla="*/ 2147483647 w 64"/>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96"/>
                <a:gd name="T26" fmla="*/ 64 w 6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96">
                  <a:moveTo>
                    <a:pt x="43" y="13"/>
                  </a:moveTo>
                  <a:cubicBezTo>
                    <a:pt x="43" y="39"/>
                    <a:pt x="48" y="64"/>
                    <a:pt x="59" y="84"/>
                  </a:cubicBezTo>
                  <a:cubicBezTo>
                    <a:pt x="64" y="90"/>
                    <a:pt x="54" y="96"/>
                    <a:pt x="48" y="96"/>
                  </a:cubicBezTo>
                  <a:cubicBezTo>
                    <a:pt x="48" y="96"/>
                    <a:pt x="48" y="96"/>
                    <a:pt x="43" y="96"/>
                  </a:cubicBezTo>
                  <a:cubicBezTo>
                    <a:pt x="43" y="96"/>
                    <a:pt x="43" y="90"/>
                    <a:pt x="43" y="90"/>
                  </a:cubicBezTo>
                  <a:cubicBezTo>
                    <a:pt x="38" y="84"/>
                    <a:pt x="38" y="64"/>
                    <a:pt x="32" y="64"/>
                  </a:cubicBezTo>
                  <a:cubicBezTo>
                    <a:pt x="0" y="32"/>
                    <a:pt x="11" y="7"/>
                    <a:pt x="27" y="0"/>
                  </a:cubicBezTo>
                  <a:cubicBezTo>
                    <a:pt x="32" y="0"/>
                    <a:pt x="43" y="0"/>
                    <a:pt x="43" y="13"/>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0" name="Freeform 534"/>
            <p:cNvSpPr>
              <a:spLocks/>
            </p:cNvSpPr>
            <p:nvPr/>
          </p:nvSpPr>
          <p:spPr bwMode="auto">
            <a:xfrm>
              <a:off x="5899150" y="5291138"/>
              <a:ext cx="39688" cy="52388"/>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9" y="18"/>
                  </a:moveTo>
                  <a:cubicBezTo>
                    <a:pt x="39" y="35"/>
                    <a:pt x="45" y="52"/>
                    <a:pt x="58" y="69"/>
                  </a:cubicBezTo>
                  <a:cubicBezTo>
                    <a:pt x="64" y="75"/>
                    <a:pt x="58" y="80"/>
                    <a:pt x="52" y="80"/>
                  </a:cubicBezTo>
                  <a:cubicBezTo>
                    <a:pt x="52" y="80"/>
                    <a:pt x="52" y="80"/>
                    <a:pt x="52" y="80"/>
                  </a:cubicBezTo>
                  <a:cubicBezTo>
                    <a:pt x="45" y="80"/>
                    <a:pt x="45" y="80"/>
                    <a:pt x="45" y="80"/>
                  </a:cubicBezTo>
                  <a:cubicBezTo>
                    <a:pt x="39" y="75"/>
                    <a:pt x="39" y="63"/>
                    <a:pt x="32" y="58"/>
                  </a:cubicBezTo>
                  <a:cubicBezTo>
                    <a:pt x="0" y="35"/>
                    <a:pt x="13" y="6"/>
                    <a:pt x="20" y="6"/>
                  </a:cubicBezTo>
                  <a:cubicBezTo>
                    <a:pt x="26" y="6"/>
                    <a:pt x="39" y="0"/>
                    <a:pt x="39"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1" name="Freeform 535"/>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4" y="18"/>
                  </a:moveTo>
                  <a:cubicBezTo>
                    <a:pt x="14" y="29"/>
                    <a:pt x="23" y="52"/>
                    <a:pt x="28" y="69"/>
                  </a:cubicBezTo>
                  <a:cubicBezTo>
                    <a:pt x="32" y="69"/>
                    <a:pt x="28" y="75"/>
                    <a:pt x="28" y="75"/>
                  </a:cubicBezTo>
                  <a:cubicBezTo>
                    <a:pt x="28" y="75"/>
                    <a:pt x="28" y="75"/>
                    <a:pt x="28" y="75"/>
                  </a:cubicBezTo>
                  <a:cubicBezTo>
                    <a:pt x="28" y="80"/>
                    <a:pt x="23" y="80"/>
                    <a:pt x="23" y="75"/>
                  </a:cubicBezTo>
                  <a:cubicBezTo>
                    <a:pt x="23" y="69"/>
                    <a:pt x="19" y="63"/>
                    <a:pt x="19" y="58"/>
                  </a:cubicBezTo>
                  <a:cubicBezTo>
                    <a:pt x="0" y="35"/>
                    <a:pt x="0" y="12"/>
                    <a:pt x="5" y="12"/>
                  </a:cubicBezTo>
                  <a:cubicBezTo>
                    <a:pt x="5" y="6"/>
                    <a:pt x="14" y="0"/>
                    <a:pt x="14"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2" name="Freeform 536"/>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6" y="19"/>
                  </a:moveTo>
                  <a:cubicBezTo>
                    <a:pt x="16" y="31"/>
                    <a:pt x="22" y="56"/>
                    <a:pt x="32" y="68"/>
                  </a:cubicBezTo>
                  <a:cubicBezTo>
                    <a:pt x="32" y="74"/>
                    <a:pt x="32" y="74"/>
                    <a:pt x="32" y="80"/>
                  </a:cubicBezTo>
                  <a:cubicBezTo>
                    <a:pt x="32" y="80"/>
                    <a:pt x="32" y="80"/>
                    <a:pt x="32" y="80"/>
                  </a:cubicBezTo>
                  <a:cubicBezTo>
                    <a:pt x="32" y="80"/>
                    <a:pt x="32" y="80"/>
                    <a:pt x="27" y="80"/>
                  </a:cubicBezTo>
                  <a:cubicBezTo>
                    <a:pt x="27" y="74"/>
                    <a:pt x="27" y="68"/>
                    <a:pt x="22" y="62"/>
                  </a:cubicBezTo>
                  <a:cubicBezTo>
                    <a:pt x="11" y="44"/>
                    <a:pt x="6" y="19"/>
                    <a:pt x="6" y="13"/>
                  </a:cubicBezTo>
                  <a:cubicBezTo>
                    <a:pt x="0" y="13"/>
                    <a:pt x="16" y="0"/>
                    <a:pt x="1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3" name="Freeform 537"/>
            <p:cNvSpPr>
              <a:spLocks/>
            </p:cNvSpPr>
            <p:nvPr/>
          </p:nvSpPr>
          <p:spPr bwMode="auto">
            <a:xfrm>
              <a:off x="5908675" y="5343526"/>
              <a:ext cx="79375" cy="80963"/>
            </a:xfrm>
            <a:custGeom>
              <a:avLst/>
              <a:gdLst>
                <a:gd name="T0" fmla="*/ 2147483647 w 128"/>
                <a:gd name="T1" fmla="*/ 2147483647 h 128"/>
                <a:gd name="T2" fmla="*/ 2147483647 w 128"/>
                <a:gd name="T3" fmla="*/ 2147483647 h 128"/>
                <a:gd name="T4" fmla="*/ 2147483647 w 128"/>
                <a:gd name="T5" fmla="*/ 2147483647 h 128"/>
                <a:gd name="T6" fmla="*/ 2147483647 w 128"/>
                <a:gd name="T7" fmla="*/ 2147483647 h 128"/>
                <a:gd name="T8" fmla="*/ 2147483647 w 128"/>
                <a:gd name="T9" fmla="*/ 2147483647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13" y="61"/>
                  </a:moveTo>
                  <a:cubicBezTo>
                    <a:pt x="13" y="61"/>
                    <a:pt x="0" y="110"/>
                    <a:pt x="92" y="128"/>
                  </a:cubicBezTo>
                  <a:cubicBezTo>
                    <a:pt x="92" y="128"/>
                    <a:pt x="116" y="122"/>
                    <a:pt x="122" y="98"/>
                  </a:cubicBezTo>
                  <a:cubicBezTo>
                    <a:pt x="122" y="98"/>
                    <a:pt x="128" y="37"/>
                    <a:pt x="86" y="25"/>
                  </a:cubicBezTo>
                  <a:cubicBezTo>
                    <a:pt x="86" y="25"/>
                    <a:pt x="55" y="0"/>
                    <a:pt x="13" y="6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4" name="Freeform 538"/>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1" y="34"/>
                  </a:moveTo>
                  <a:cubicBezTo>
                    <a:pt x="22" y="17"/>
                    <a:pt x="38" y="17"/>
                    <a:pt x="43" y="12"/>
                  </a:cubicBezTo>
                  <a:cubicBezTo>
                    <a:pt x="59" y="6"/>
                    <a:pt x="70" y="0"/>
                    <a:pt x="70" y="6"/>
                  </a:cubicBezTo>
                  <a:cubicBezTo>
                    <a:pt x="96" y="17"/>
                    <a:pt x="96" y="57"/>
                    <a:pt x="96" y="68"/>
                  </a:cubicBezTo>
                  <a:cubicBezTo>
                    <a:pt x="96" y="68"/>
                    <a:pt x="96" y="68"/>
                    <a:pt x="96" y="68"/>
                  </a:cubicBezTo>
                  <a:cubicBezTo>
                    <a:pt x="96" y="85"/>
                    <a:pt x="80" y="91"/>
                    <a:pt x="75" y="91"/>
                  </a:cubicBezTo>
                  <a:cubicBezTo>
                    <a:pt x="75" y="96"/>
                    <a:pt x="70" y="96"/>
                    <a:pt x="70" y="96"/>
                  </a:cubicBezTo>
                  <a:cubicBezTo>
                    <a:pt x="0" y="80"/>
                    <a:pt x="11" y="34"/>
                    <a:pt x="11" y="34"/>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5" name="Freeform 539"/>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2" y="26"/>
                  </a:moveTo>
                  <a:cubicBezTo>
                    <a:pt x="29" y="13"/>
                    <a:pt x="34" y="13"/>
                    <a:pt x="46" y="7"/>
                  </a:cubicBezTo>
                  <a:cubicBezTo>
                    <a:pt x="57" y="0"/>
                    <a:pt x="68" y="0"/>
                    <a:pt x="68" y="7"/>
                  </a:cubicBezTo>
                  <a:cubicBezTo>
                    <a:pt x="91" y="20"/>
                    <a:pt x="96" y="58"/>
                    <a:pt x="96" y="71"/>
                  </a:cubicBezTo>
                  <a:cubicBezTo>
                    <a:pt x="96" y="71"/>
                    <a:pt x="96" y="71"/>
                    <a:pt x="96" y="71"/>
                  </a:cubicBezTo>
                  <a:cubicBezTo>
                    <a:pt x="91" y="90"/>
                    <a:pt x="74" y="96"/>
                    <a:pt x="68" y="96"/>
                  </a:cubicBezTo>
                  <a:cubicBezTo>
                    <a:pt x="68" y="96"/>
                    <a:pt x="68" y="96"/>
                    <a:pt x="68" y="96"/>
                  </a:cubicBezTo>
                  <a:cubicBezTo>
                    <a:pt x="0" y="77"/>
                    <a:pt x="12" y="26"/>
                    <a:pt x="12" y="26"/>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6" name="Freeform 540"/>
            <p:cNvSpPr>
              <a:spLocks/>
            </p:cNvSpPr>
            <p:nvPr/>
          </p:nvSpPr>
          <p:spPr bwMode="auto">
            <a:xfrm>
              <a:off x="5929313" y="5373688"/>
              <a:ext cx="49213" cy="50800"/>
            </a:xfrm>
            <a:custGeom>
              <a:avLst/>
              <a:gdLst>
                <a:gd name="T0" fmla="*/ 2147483647 w 80"/>
                <a:gd name="T1" fmla="*/ 2147483647 h 80"/>
                <a:gd name="T2" fmla="*/ 2147483647 w 80"/>
                <a:gd name="T3" fmla="*/ 0 h 80"/>
                <a:gd name="T4" fmla="*/ 2147483647 w 80"/>
                <a:gd name="T5" fmla="*/ 2147483647 h 80"/>
                <a:gd name="T6" fmla="*/ 2147483647 w 80"/>
                <a:gd name="T7" fmla="*/ 2147483647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6" y="18"/>
                  </a:moveTo>
                  <a:cubicBezTo>
                    <a:pt x="23" y="0"/>
                    <a:pt x="29" y="6"/>
                    <a:pt x="35" y="0"/>
                  </a:cubicBezTo>
                  <a:cubicBezTo>
                    <a:pt x="46" y="0"/>
                    <a:pt x="52" y="0"/>
                    <a:pt x="58" y="6"/>
                  </a:cubicBezTo>
                  <a:cubicBezTo>
                    <a:pt x="75" y="23"/>
                    <a:pt x="80" y="52"/>
                    <a:pt x="80" y="58"/>
                  </a:cubicBezTo>
                  <a:cubicBezTo>
                    <a:pt x="80" y="58"/>
                    <a:pt x="80" y="58"/>
                    <a:pt x="80" y="58"/>
                  </a:cubicBezTo>
                  <a:cubicBezTo>
                    <a:pt x="75" y="75"/>
                    <a:pt x="63" y="75"/>
                    <a:pt x="58" y="75"/>
                  </a:cubicBezTo>
                  <a:cubicBezTo>
                    <a:pt x="58" y="80"/>
                    <a:pt x="58" y="75"/>
                    <a:pt x="58" y="75"/>
                  </a:cubicBezTo>
                  <a:cubicBezTo>
                    <a:pt x="0" y="58"/>
                    <a:pt x="6" y="18"/>
                    <a:pt x="6"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7" name="Freeform 541"/>
            <p:cNvSpPr>
              <a:spLocks/>
            </p:cNvSpPr>
            <p:nvPr/>
          </p:nvSpPr>
          <p:spPr bwMode="auto">
            <a:xfrm>
              <a:off x="5929313" y="5373688"/>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6" y="19"/>
                  </a:moveTo>
                  <a:cubicBezTo>
                    <a:pt x="22" y="0"/>
                    <a:pt x="27" y="7"/>
                    <a:pt x="32" y="7"/>
                  </a:cubicBezTo>
                  <a:cubicBezTo>
                    <a:pt x="38" y="7"/>
                    <a:pt x="43" y="7"/>
                    <a:pt x="48" y="13"/>
                  </a:cubicBezTo>
                  <a:cubicBezTo>
                    <a:pt x="59" y="31"/>
                    <a:pt x="64" y="62"/>
                    <a:pt x="64" y="62"/>
                  </a:cubicBezTo>
                  <a:cubicBezTo>
                    <a:pt x="64" y="62"/>
                    <a:pt x="64" y="62"/>
                    <a:pt x="64" y="68"/>
                  </a:cubicBezTo>
                  <a:cubicBezTo>
                    <a:pt x="59" y="80"/>
                    <a:pt x="48" y="80"/>
                    <a:pt x="48" y="80"/>
                  </a:cubicBezTo>
                  <a:cubicBezTo>
                    <a:pt x="43" y="80"/>
                    <a:pt x="43" y="80"/>
                    <a:pt x="43" y="80"/>
                  </a:cubicBezTo>
                  <a:cubicBezTo>
                    <a:pt x="0" y="56"/>
                    <a:pt x="6" y="19"/>
                    <a:pt x="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8" name="Freeform 542"/>
            <p:cNvSpPr>
              <a:spLocks/>
            </p:cNvSpPr>
            <p:nvPr/>
          </p:nvSpPr>
          <p:spPr bwMode="auto">
            <a:xfrm>
              <a:off x="5938838" y="5364163"/>
              <a:ext cx="30163" cy="60325"/>
            </a:xfrm>
            <a:custGeom>
              <a:avLst/>
              <a:gdLst>
                <a:gd name="T0" fmla="*/ 0 w 48"/>
                <a:gd name="T1" fmla="*/ 2147483647 h 96"/>
                <a:gd name="T2" fmla="*/ 2147483647 w 48"/>
                <a:gd name="T3" fmla="*/ 2147483647 h 96"/>
                <a:gd name="T4" fmla="*/ 2147483647 w 48"/>
                <a:gd name="T5" fmla="*/ 2147483647 h 96"/>
                <a:gd name="T6" fmla="*/ 2147483647 w 48"/>
                <a:gd name="T7" fmla="*/ 2147483647 h 96"/>
                <a:gd name="T8" fmla="*/ 0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0" y="28"/>
                  </a:moveTo>
                  <a:cubicBezTo>
                    <a:pt x="0" y="28"/>
                    <a:pt x="0" y="69"/>
                    <a:pt x="29" y="96"/>
                  </a:cubicBezTo>
                  <a:cubicBezTo>
                    <a:pt x="29" y="96"/>
                    <a:pt x="44" y="96"/>
                    <a:pt x="48" y="76"/>
                  </a:cubicBezTo>
                  <a:cubicBezTo>
                    <a:pt x="48" y="76"/>
                    <a:pt x="39" y="28"/>
                    <a:pt x="20" y="14"/>
                  </a:cubicBezTo>
                  <a:cubicBezTo>
                    <a:pt x="20" y="14"/>
                    <a:pt x="20" y="0"/>
                    <a:pt x="0" y="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9" name="Freeform 543"/>
            <p:cNvSpPr>
              <a:spLocks/>
            </p:cNvSpPr>
            <p:nvPr/>
          </p:nvSpPr>
          <p:spPr bwMode="auto">
            <a:xfrm>
              <a:off x="5899150" y="535305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0 h 48"/>
                <a:gd name="T10" fmla="*/ 2147483647 w 48"/>
                <a:gd name="T11" fmla="*/ 2147483647 h 48"/>
                <a:gd name="T12" fmla="*/ 0 w 48"/>
                <a:gd name="T13" fmla="*/ 2147483647 h 48"/>
                <a:gd name="T14" fmla="*/ 2147483647 w 48"/>
                <a:gd name="T15" fmla="*/ 2147483647 h 48"/>
                <a:gd name="T16" fmla="*/ 2147483647 w 48"/>
                <a:gd name="T17" fmla="*/ 2147483647 h 48"/>
                <a:gd name="T18" fmla="*/ 2147483647 w 48"/>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48"/>
                <a:gd name="T32" fmla="*/ 48 w 4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48">
                  <a:moveTo>
                    <a:pt x="32" y="48"/>
                  </a:moveTo>
                  <a:cubicBezTo>
                    <a:pt x="32" y="48"/>
                    <a:pt x="32" y="48"/>
                    <a:pt x="32" y="48"/>
                  </a:cubicBezTo>
                  <a:cubicBezTo>
                    <a:pt x="38" y="42"/>
                    <a:pt x="38" y="42"/>
                    <a:pt x="43" y="35"/>
                  </a:cubicBezTo>
                  <a:cubicBezTo>
                    <a:pt x="43" y="35"/>
                    <a:pt x="43" y="35"/>
                    <a:pt x="43" y="35"/>
                  </a:cubicBezTo>
                  <a:cubicBezTo>
                    <a:pt x="48" y="28"/>
                    <a:pt x="32" y="7"/>
                    <a:pt x="22" y="0"/>
                  </a:cubicBezTo>
                  <a:cubicBezTo>
                    <a:pt x="22" y="0"/>
                    <a:pt x="16" y="0"/>
                    <a:pt x="11" y="7"/>
                  </a:cubicBezTo>
                  <a:cubicBezTo>
                    <a:pt x="6" y="7"/>
                    <a:pt x="0" y="14"/>
                    <a:pt x="0" y="28"/>
                  </a:cubicBezTo>
                  <a:cubicBezTo>
                    <a:pt x="0" y="28"/>
                    <a:pt x="0" y="42"/>
                    <a:pt x="16" y="42"/>
                  </a:cubicBezTo>
                  <a:cubicBezTo>
                    <a:pt x="27" y="48"/>
                    <a:pt x="32" y="48"/>
                    <a:pt x="32" y="48"/>
                  </a:cubicBezTo>
                  <a:cubicBezTo>
                    <a:pt x="32" y="48"/>
                    <a:pt x="32" y="48"/>
                    <a:pt x="32"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0" name="Freeform 544"/>
            <p:cNvSpPr>
              <a:spLocks/>
            </p:cNvSpPr>
            <p:nvPr/>
          </p:nvSpPr>
          <p:spPr bwMode="auto">
            <a:xfrm>
              <a:off x="5899150" y="5353051"/>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0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0" y="21"/>
                  </a:moveTo>
                  <a:cubicBezTo>
                    <a:pt x="6" y="14"/>
                    <a:pt x="12" y="7"/>
                    <a:pt x="12" y="7"/>
                  </a:cubicBezTo>
                  <a:cubicBezTo>
                    <a:pt x="18" y="7"/>
                    <a:pt x="24" y="0"/>
                    <a:pt x="24" y="7"/>
                  </a:cubicBezTo>
                  <a:cubicBezTo>
                    <a:pt x="36" y="7"/>
                    <a:pt x="48" y="21"/>
                    <a:pt x="48" y="28"/>
                  </a:cubicBezTo>
                  <a:cubicBezTo>
                    <a:pt x="48" y="28"/>
                    <a:pt x="48" y="28"/>
                    <a:pt x="48" y="28"/>
                  </a:cubicBezTo>
                  <a:cubicBezTo>
                    <a:pt x="48" y="42"/>
                    <a:pt x="36" y="42"/>
                    <a:pt x="36" y="48"/>
                  </a:cubicBezTo>
                  <a:cubicBezTo>
                    <a:pt x="36" y="48"/>
                    <a:pt x="36" y="48"/>
                    <a:pt x="36" y="48"/>
                  </a:cubicBezTo>
                  <a:cubicBezTo>
                    <a:pt x="0" y="48"/>
                    <a:pt x="0" y="21"/>
                    <a:pt x="0" y="21"/>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1" name="Freeform 545"/>
            <p:cNvSpPr>
              <a:spLocks/>
            </p:cNvSpPr>
            <p:nvPr/>
          </p:nvSpPr>
          <p:spPr bwMode="auto">
            <a:xfrm>
              <a:off x="5899150" y="5364163"/>
              <a:ext cx="30163" cy="9525"/>
            </a:xfrm>
            <a:custGeom>
              <a:avLst/>
              <a:gdLst>
                <a:gd name="T0" fmla="*/ 0 w 48"/>
                <a:gd name="T1" fmla="*/ 2147483647 h 16"/>
                <a:gd name="T2" fmla="*/ 2147483647 w 48"/>
                <a:gd name="T3" fmla="*/ 0 h 16"/>
                <a:gd name="T4" fmla="*/ 2147483647 w 48"/>
                <a:gd name="T5" fmla="*/ 0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0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0" y="7"/>
                  </a:moveTo>
                  <a:cubicBezTo>
                    <a:pt x="7" y="0"/>
                    <a:pt x="14" y="0"/>
                    <a:pt x="21" y="0"/>
                  </a:cubicBezTo>
                  <a:cubicBezTo>
                    <a:pt x="21" y="0"/>
                    <a:pt x="28" y="0"/>
                    <a:pt x="35" y="0"/>
                  </a:cubicBezTo>
                  <a:cubicBezTo>
                    <a:pt x="42" y="4"/>
                    <a:pt x="48" y="10"/>
                    <a:pt x="48" y="10"/>
                  </a:cubicBezTo>
                  <a:cubicBezTo>
                    <a:pt x="48" y="10"/>
                    <a:pt x="48" y="13"/>
                    <a:pt x="48" y="13"/>
                  </a:cubicBezTo>
                  <a:cubicBezTo>
                    <a:pt x="48" y="16"/>
                    <a:pt x="42" y="16"/>
                    <a:pt x="42" y="16"/>
                  </a:cubicBezTo>
                  <a:cubicBezTo>
                    <a:pt x="42" y="16"/>
                    <a:pt x="42" y="16"/>
                    <a:pt x="42" y="16"/>
                  </a:cubicBezTo>
                  <a:cubicBezTo>
                    <a:pt x="7" y="16"/>
                    <a:pt x="0" y="7"/>
                    <a:pt x="0"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2" name="Freeform 546"/>
            <p:cNvSpPr>
              <a:spLocks/>
            </p:cNvSpPr>
            <p:nvPr/>
          </p:nvSpPr>
          <p:spPr bwMode="auto">
            <a:xfrm>
              <a:off x="5908675" y="5364163"/>
              <a:ext cx="20638" cy="9525"/>
            </a:xfrm>
            <a:custGeom>
              <a:avLst/>
              <a:gdLst>
                <a:gd name="T0" fmla="*/ 0 w 32"/>
                <a:gd name="T1" fmla="*/ 2147483647 h 16"/>
                <a:gd name="T2" fmla="*/ 2147483647 w 32"/>
                <a:gd name="T3" fmla="*/ 0 h 16"/>
                <a:gd name="T4" fmla="*/ 2147483647 w 32"/>
                <a:gd name="T5" fmla="*/ 2147483647 h 16"/>
                <a:gd name="T6" fmla="*/ 2147483647 w 32"/>
                <a:gd name="T7" fmla="*/ 2147483647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7"/>
                  </a:moveTo>
                  <a:cubicBezTo>
                    <a:pt x="6" y="0"/>
                    <a:pt x="11" y="0"/>
                    <a:pt x="11" y="0"/>
                  </a:cubicBezTo>
                  <a:cubicBezTo>
                    <a:pt x="22" y="4"/>
                    <a:pt x="32" y="10"/>
                    <a:pt x="32" y="10"/>
                  </a:cubicBezTo>
                  <a:cubicBezTo>
                    <a:pt x="32" y="16"/>
                    <a:pt x="27" y="16"/>
                    <a:pt x="27" y="16"/>
                  </a:cubicBezTo>
                  <a:cubicBezTo>
                    <a:pt x="0" y="16"/>
                    <a:pt x="0" y="7"/>
                    <a:pt x="0"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3" name="Freeform 547"/>
            <p:cNvSpPr>
              <a:spLocks/>
            </p:cNvSpPr>
            <p:nvPr/>
          </p:nvSpPr>
          <p:spPr bwMode="auto">
            <a:xfrm>
              <a:off x="5938838" y="5332413"/>
              <a:ext cx="39688" cy="31750"/>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26" y="0"/>
                  </a:moveTo>
                  <a:cubicBezTo>
                    <a:pt x="26" y="0"/>
                    <a:pt x="0" y="16"/>
                    <a:pt x="20" y="43"/>
                  </a:cubicBezTo>
                  <a:cubicBezTo>
                    <a:pt x="20" y="43"/>
                    <a:pt x="32" y="48"/>
                    <a:pt x="45" y="43"/>
                  </a:cubicBezTo>
                  <a:cubicBezTo>
                    <a:pt x="45" y="43"/>
                    <a:pt x="64" y="27"/>
                    <a:pt x="58" y="11"/>
                  </a:cubicBezTo>
                  <a:cubicBezTo>
                    <a:pt x="58" y="11"/>
                    <a:pt x="45" y="0"/>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4" name="Freeform 548"/>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4" y="42"/>
                    <a:pt x="20" y="48"/>
                  </a:cubicBezTo>
                  <a:cubicBezTo>
                    <a:pt x="20" y="48"/>
                    <a:pt x="20" y="48"/>
                    <a:pt x="20" y="48"/>
                  </a:cubicBezTo>
                  <a:cubicBezTo>
                    <a:pt x="12" y="48"/>
                    <a:pt x="8" y="48"/>
                    <a:pt x="8" y="48"/>
                  </a:cubicBezTo>
                  <a:cubicBezTo>
                    <a:pt x="8" y="48"/>
                    <a:pt x="8" y="48"/>
                    <a:pt x="8" y="42"/>
                  </a:cubicBezTo>
                  <a:cubicBezTo>
                    <a:pt x="0" y="14"/>
                    <a:pt x="12" y="0"/>
                    <a:pt x="12" y="0"/>
                  </a:cubicBezTo>
                  <a:cubicBezTo>
                    <a:pt x="16" y="0"/>
                    <a:pt x="20" y="0"/>
                    <a:pt x="24" y="0"/>
                  </a:cubicBezTo>
                  <a:cubicBezTo>
                    <a:pt x="28" y="0"/>
                    <a:pt x="32" y="7"/>
                    <a:pt x="32" y="7"/>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5" name="Freeform 549"/>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8" y="7"/>
                  </a:moveTo>
                  <a:cubicBezTo>
                    <a:pt x="32" y="21"/>
                    <a:pt x="19" y="42"/>
                    <a:pt x="19" y="42"/>
                  </a:cubicBezTo>
                  <a:cubicBezTo>
                    <a:pt x="19" y="48"/>
                    <a:pt x="19" y="48"/>
                    <a:pt x="19" y="48"/>
                  </a:cubicBezTo>
                  <a:cubicBezTo>
                    <a:pt x="10" y="48"/>
                    <a:pt x="10" y="48"/>
                    <a:pt x="10" y="48"/>
                  </a:cubicBezTo>
                  <a:cubicBezTo>
                    <a:pt x="5" y="42"/>
                    <a:pt x="5" y="42"/>
                    <a:pt x="5" y="42"/>
                  </a:cubicBezTo>
                  <a:cubicBezTo>
                    <a:pt x="0" y="21"/>
                    <a:pt x="10" y="7"/>
                    <a:pt x="10" y="0"/>
                  </a:cubicBezTo>
                  <a:cubicBezTo>
                    <a:pt x="14" y="0"/>
                    <a:pt x="19" y="0"/>
                    <a:pt x="19" y="0"/>
                  </a:cubicBezTo>
                  <a:cubicBezTo>
                    <a:pt x="28" y="0"/>
                    <a:pt x="28" y="7"/>
                    <a:pt x="28" y="7"/>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6" name="Freeform 550"/>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0 w 32"/>
                <a:gd name="T9" fmla="*/ 2147483647 h 48"/>
                <a:gd name="T10" fmla="*/ 2147483647 w 32"/>
                <a:gd name="T11" fmla="*/ 2147483647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0" y="35"/>
                    <a:pt x="20" y="42"/>
                  </a:cubicBezTo>
                  <a:cubicBezTo>
                    <a:pt x="20" y="42"/>
                    <a:pt x="20" y="42"/>
                    <a:pt x="20" y="42"/>
                  </a:cubicBezTo>
                  <a:cubicBezTo>
                    <a:pt x="13" y="48"/>
                    <a:pt x="7" y="42"/>
                    <a:pt x="7" y="42"/>
                  </a:cubicBezTo>
                  <a:cubicBezTo>
                    <a:pt x="7" y="42"/>
                    <a:pt x="0" y="42"/>
                    <a:pt x="0" y="42"/>
                  </a:cubicBezTo>
                  <a:cubicBezTo>
                    <a:pt x="0" y="21"/>
                    <a:pt x="7" y="14"/>
                    <a:pt x="7" y="7"/>
                  </a:cubicBezTo>
                  <a:cubicBezTo>
                    <a:pt x="13" y="0"/>
                    <a:pt x="20" y="0"/>
                    <a:pt x="20" y="0"/>
                  </a:cubicBezTo>
                  <a:cubicBezTo>
                    <a:pt x="32" y="0"/>
                    <a:pt x="32" y="7"/>
                    <a:pt x="32"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7" name="Freeform 551"/>
            <p:cNvSpPr>
              <a:spLocks/>
            </p:cNvSpPr>
            <p:nvPr/>
          </p:nvSpPr>
          <p:spPr bwMode="auto">
            <a:xfrm>
              <a:off x="5948363" y="5332413"/>
              <a:ext cx="20638" cy="31750"/>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0" y="0"/>
                  </a:moveTo>
                  <a:cubicBezTo>
                    <a:pt x="20" y="0"/>
                    <a:pt x="0" y="21"/>
                    <a:pt x="7" y="42"/>
                  </a:cubicBezTo>
                  <a:cubicBezTo>
                    <a:pt x="7" y="42"/>
                    <a:pt x="7" y="48"/>
                    <a:pt x="20" y="42"/>
                  </a:cubicBezTo>
                  <a:cubicBezTo>
                    <a:pt x="20" y="42"/>
                    <a:pt x="32" y="21"/>
                    <a:pt x="26" y="7"/>
                  </a:cubicBezTo>
                  <a:cubicBezTo>
                    <a:pt x="26" y="7"/>
                    <a:pt x="32"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8" name="Freeform 552"/>
            <p:cNvSpPr>
              <a:spLocks/>
            </p:cNvSpPr>
            <p:nvPr/>
          </p:nvSpPr>
          <p:spPr bwMode="auto">
            <a:xfrm>
              <a:off x="5918200" y="5343526"/>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0 h 48"/>
                <a:gd name="T8" fmla="*/ 0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0" y="15"/>
                  </a:moveTo>
                  <a:cubicBezTo>
                    <a:pt x="0" y="15"/>
                    <a:pt x="6" y="48"/>
                    <a:pt x="27" y="34"/>
                  </a:cubicBezTo>
                  <a:cubicBezTo>
                    <a:pt x="27" y="34"/>
                    <a:pt x="43" y="34"/>
                    <a:pt x="48" y="29"/>
                  </a:cubicBezTo>
                  <a:cubicBezTo>
                    <a:pt x="48" y="29"/>
                    <a:pt x="43" y="5"/>
                    <a:pt x="32" y="0"/>
                  </a:cubicBezTo>
                  <a:cubicBezTo>
                    <a:pt x="32" y="0"/>
                    <a:pt x="11" y="0"/>
                    <a:pt x="0" y="15"/>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9" name="Freeform 553"/>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3"/>
                  </a:moveTo>
                  <a:cubicBezTo>
                    <a:pt x="42" y="32"/>
                    <a:pt x="30" y="32"/>
                    <a:pt x="30" y="32"/>
                  </a:cubicBezTo>
                  <a:cubicBezTo>
                    <a:pt x="0" y="28"/>
                    <a:pt x="0" y="14"/>
                    <a:pt x="0" y="14"/>
                  </a:cubicBezTo>
                  <a:cubicBezTo>
                    <a:pt x="6" y="14"/>
                    <a:pt x="6" y="14"/>
                    <a:pt x="6" y="10"/>
                  </a:cubicBezTo>
                  <a:cubicBezTo>
                    <a:pt x="12" y="5"/>
                    <a:pt x="18" y="5"/>
                    <a:pt x="24" y="0"/>
                  </a:cubicBezTo>
                  <a:cubicBezTo>
                    <a:pt x="30" y="0"/>
                    <a:pt x="30" y="0"/>
                    <a:pt x="30" y="0"/>
                  </a:cubicBezTo>
                  <a:cubicBezTo>
                    <a:pt x="48" y="10"/>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0" name="Freeform 554"/>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0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2"/>
                  </a:moveTo>
                  <a:cubicBezTo>
                    <a:pt x="48" y="32"/>
                    <a:pt x="32" y="32"/>
                    <a:pt x="32" y="32"/>
                  </a:cubicBezTo>
                  <a:cubicBezTo>
                    <a:pt x="0" y="27"/>
                    <a:pt x="0" y="11"/>
                    <a:pt x="0" y="6"/>
                  </a:cubicBezTo>
                  <a:cubicBezTo>
                    <a:pt x="0" y="6"/>
                    <a:pt x="0" y="6"/>
                    <a:pt x="0" y="6"/>
                  </a:cubicBezTo>
                  <a:cubicBezTo>
                    <a:pt x="16" y="0"/>
                    <a:pt x="16" y="0"/>
                    <a:pt x="24" y="0"/>
                  </a:cubicBezTo>
                  <a:cubicBezTo>
                    <a:pt x="32" y="0"/>
                    <a:pt x="32" y="0"/>
                    <a:pt x="32" y="0"/>
                  </a:cubicBezTo>
                  <a:cubicBezTo>
                    <a:pt x="48" y="6"/>
                    <a:pt x="48" y="22"/>
                    <a:pt x="48"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1" name="Freeform 555"/>
            <p:cNvSpPr>
              <a:spLocks/>
            </p:cNvSpPr>
            <p:nvPr/>
          </p:nvSpPr>
          <p:spPr bwMode="auto">
            <a:xfrm>
              <a:off x="5929313" y="53435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0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22"/>
                  </a:moveTo>
                  <a:cubicBezTo>
                    <a:pt x="32" y="32"/>
                    <a:pt x="20" y="32"/>
                    <a:pt x="20" y="32"/>
                  </a:cubicBezTo>
                  <a:cubicBezTo>
                    <a:pt x="0" y="22"/>
                    <a:pt x="0" y="11"/>
                    <a:pt x="0" y="6"/>
                  </a:cubicBezTo>
                  <a:cubicBezTo>
                    <a:pt x="0" y="6"/>
                    <a:pt x="0" y="6"/>
                    <a:pt x="0" y="6"/>
                  </a:cubicBezTo>
                  <a:cubicBezTo>
                    <a:pt x="7" y="0"/>
                    <a:pt x="13" y="0"/>
                    <a:pt x="13" y="0"/>
                  </a:cubicBezTo>
                  <a:cubicBezTo>
                    <a:pt x="13" y="0"/>
                    <a:pt x="20" y="0"/>
                    <a:pt x="20" y="0"/>
                  </a:cubicBezTo>
                  <a:cubicBezTo>
                    <a:pt x="26" y="11"/>
                    <a:pt x="32" y="22"/>
                    <a:pt x="32" y="2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2" name="Freeform 556"/>
            <p:cNvSpPr>
              <a:spLocks/>
            </p:cNvSpPr>
            <p:nvPr/>
          </p:nvSpPr>
          <p:spPr bwMode="auto">
            <a:xfrm>
              <a:off x="5929313" y="5343526"/>
              <a:ext cx="19050" cy="20638"/>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0"/>
                  </a:moveTo>
                  <a:cubicBezTo>
                    <a:pt x="0" y="10"/>
                    <a:pt x="0" y="23"/>
                    <a:pt x="20" y="32"/>
                  </a:cubicBezTo>
                  <a:cubicBezTo>
                    <a:pt x="20" y="32"/>
                    <a:pt x="26" y="32"/>
                    <a:pt x="32" y="28"/>
                  </a:cubicBezTo>
                  <a:cubicBezTo>
                    <a:pt x="32" y="28"/>
                    <a:pt x="26" y="10"/>
                    <a:pt x="13" y="5"/>
                  </a:cubicBezTo>
                  <a:cubicBezTo>
                    <a:pt x="13" y="5"/>
                    <a:pt x="13" y="0"/>
                    <a:pt x="0" y="1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3" name="Freeform 557"/>
            <p:cNvSpPr>
              <a:spLocks/>
            </p:cNvSpPr>
            <p:nvPr/>
          </p:nvSpPr>
          <p:spPr bwMode="auto">
            <a:xfrm>
              <a:off x="6737350" y="5486401"/>
              <a:ext cx="60325" cy="73025"/>
            </a:xfrm>
            <a:custGeom>
              <a:avLst/>
              <a:gdLst>
                <a:gd name="T0" fmla="*/ 2147483647 w 96"/>
                <a:gd name="T1" fmla="*/ 2147483647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60000 65536"/>
                <a:gd name="T11" fmla="*/ 0 60000 65536"/>
                <a:gd name="T12" fmla="*/ 0 60000 65536"/>
                <a:gd name="T13" fmla="*/ 0 60000 65536"/>
                <a:gd name="T14" fmla="*/ 0 60000 65536"/>
                <a:gd name="T15" fmla="*/ 0 w 96"/>
                <a:gd name="T16" fmla="*/ 0 h 112"/>
                <a:gd name="T17" fmla="*/ 96 w 96"/>
                <a:gd name="T18" fmla="*/ 112 h 112"/>
              </a:gdLst>
              <a:ahLst/>
              <a:cxnLst>
                <a:cxn ang="T10">
                  <a:pos x="T0" y="T1"/>
                </a:cxn>
                <a:cxn ang="T11">
                  <a:pos x="T2" y="T3"/>
                </a:cxn>
                <a:cxn ang="T12">
                  <a:pos x="T4" y="T5"/>
                </a:cxn>
                <a:cxn ang="T13">
                  <a:pos x="T6" y="T7"/>
                </a:cxn>
                <a:cxn ang="T14">
                  <a:pos x="T8" y="T9"/>
                </a:cxn>
              </a:cxnLst>
              <a:rect l="T15" t="T16" r="T17" b="T18"/>
              <a:pathLst>
                <a:path w="96" h="112">
                  <a:moveTo>
                    <a:pt x="12" y="106"/>
                  </a:moveTo>
                  <a:cubicBezTo>
                    <a:pt x="29" y="94"/>
                    <a:pt x="46" y="81"/>
                    <a:pt x="68" y="75"/>
                  </a:cubicBezTo>
                  <a:cubicBezTo>
                    <a:pt x="96" y="63"/>
                    <a:pt x="63" y="0"/>
                    <a:pt x="29" y="69"/>
                  </a:cubicBezTo>
                  <a:cubicBezTo>
                    <a:pt x="29" y="81"/>
                    <a:pt x="12" y="81"/>
                    <a:pt x="6" y="94"/>
                  </a:cubicBezTo>
                  <a:cubicBezTo>
                    <a:pt x="0" y="100"/>
                    <a:pt x="6" y="112"/>
                    <a:pt x="12" y="106"/>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4" name="Freeform 558"/>
            <p:cNvSpPr>
              <a:spLocks/>
            </p:cNvSpPr>
            <p:nvPr/>
          </p:nvSpPr>
          <p:spPr bwMode="auto">
            <a:xfrm>
              <a:off x="6737350" y="5507038"/>
              <a:ext cx="50800" cy="41275"/>
            </a:xfrm>
            <a:custGeom>
              <a:avLst/>
              <a:gdLst>
                <a:gd name="T0" fmla="*/ 2147483647 w 80"/>
                <a:gd name="T1" fmla="*/ 2147483647 h 64"/>
                <a:gd name="T2" fmla="*/ 2147483647 w 80"/>
                <a:gd name="T3" fmla="*/ 2147483647 h 64"/>
                <a:gd name="T4" fmla="*/ 0 w 80"/>
                <a:gd name="T5" fmla="*/ 2147483647 h 64"/>
                <a:gd name="T6" fmla="*/ 0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8" y="32"/>
                  </a:moveTo>
                  <a:cubicBezTo>
                    <a:pt x="44" y="38"/>
                    <a:pt x="31" y="48"/>
                    <a:pt x="13" y="59"/>
                  </a:cubicBezTo>
                  <a:cubicBezTo>
                    <a:pt x="7" y="64"/>
                    <a:pt x="0" y="59"/>
                    <a:pt x="0" y="54"/>
                  </a:cubicBezTo>
                  <a:cubicBezTo>
                    <a:pt x="0" y="54"/>
                    <a:pt x="0" y="54"/>
                    <a:pt x="0" y="54"/>
                  </a:cubicBezTo>
                  <a:cubicBezTo>
                    <a:pt x="0" y="48"/>
                    <a:pt x="0" y="48"/>
                    <a:pt x="7" y="48"/>
                  </a:cubicBezTo>
                  <a:cubicBezTo>
                    <a:pt x="13" y="43"/>
                    <a:pt x="25" y="43"/>
                    <a:pt x="25" y="38"/>
                  </a:cubicBezTo>
                  <a:cubicBezTo>
                    <a:pt x="50" y="0"/>
                    <a:pt x="74" y="6"/>
                    <a:pt x="74" y="16"/>
                  </a:cubicBezTo>
                  <a:cubicBezTo>
                    <a:pt x="80" y="22"/>
                    <a:pt x="80" y="32"/>
                    <a:pt x="68" y="32"/>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5" name="Freeform 559"/>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2147483647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73" y="22"/>
                  </a:moveTo>
                  <a:cubicBezTo>
                    <a:pt x="51" y="22"/>
                    <a:pt x="30" y="32"/>
                    <a:pt x="8" y="48"/>
                  </a:cubicBezTo>
                  <a:cubicBezTo>
                    <a:pt x="8" y="48"/>
                    <a:pt x="0" y="43"/>
                    <a:pt x="0" y="43"/>
                  </a:cubicBezTo>
                  <a:cubicBezTo>
                    <a:pt x="0" y="43"/>
                    <a:pt x="0" y="43"/>
                    <a:pt x="0" y="43"/>
                  </a:cubicBezTo>
                  <a:cubicBezTo>
                    <a:pt x="0" y="38"/>
                    <a:pt x="0" y="38"/>
                    <a:pt x="0" y="38"/>
                  </a:cubicBezTo>
                  <a:cubicBezTo>
                    <a:pt x="8" y="32"/>
                    <a:pt x="22" y="32"/>
                    <a:pt x="22" y="27"/>
                  </a:cubicBezTo>
                  <a:cubicBezTo>
                    <a:pt x="44" y="0"/>
                    <a:pt x="73" y="0"/>
                    <a:pt x="80" y="6"/>
                  </a:cubicBezTo>
                  <a:cubicBezTo>
                    <a:pt x="80" y="11"/>
                    <a:pt x="80" y="16"/>
                    <a:pt x="73" y="22"/>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6" name="Freeform 560"/>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0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66" y="14"/>
                  </a:moveTo>
                  <a:cubicBezTo>
                    <a:pt x="51" y="21"/>
                    <a:pt x="30" y="35"/>
                    <a:pt x="15" y="48"/>
                  </a:cubicBezTo>
                  <a:cubicBezTo>
                    <a:pt x="8" y="48"/>
                    <a:pt x="0" y="48"/>
                    <a:pt x="0" y="48"/>
                  </a:cubicBezTo>
                  <a:cubicBezTo>
                    <a:pt x="0" y="48"/>
                    <a:pt x="0" y="48"/>
                    <a:pt x="0" y="48"/>
                  </a:cubicBezTo>
                  <a:cubicBezTo>
                    <a:pt x="0" y="42"/>
                    <a:pt x="0" y="42"/>
                    <a:pt x="0" y="42"/>
                  </a:cubicBezTo>
                  <a:cubicBezTo>
                    <a:pt x="8" y="35"/>
                    <a:pt x="15" y="35"/>
                    <a:pt x="22" y="28"/>
                  </a:cubicBezTo>
                  <a:cubicBezTo>
                    <a:pt x="44" y="0"/>
                    <a:pt x="73" y="0"/>
                    <a:pt x="73" y="0"/>
                  </a:cubicBezTo>
                  <a:cubicBezTo>
                    <a:pt x="73" y="0"/>
                    <a:pt x="80" y="14"/>
                    <a:pt x="66" y="14"/>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7" name="Freeform 561"/>
            <p:cNvSpPr>
              <a:spLocks/>
            </p:cNvSpPr>
            <p:nvPr/>
          </p:nvSpPr>
          <p:spPr bwMode="auto">
            <a:xfrm>
              <a:off x="6748463" y="5518151"/>
              <a:ext cx="39688" cy="30163"/>
            </a:xfrm>
            <a:custGeom>
              <a:avLst/>
              <a:gdLst>
                <a:gd name="T0" fmla="*/ 2147483647 w 64"/>
                <a:gd name="T1" fmla="*/ 2147483647 h 48"/>
                <a:gd name="T2" fmla="*/ 2147483647 w 64"/>
                <a:gd name="T3" fmla="*/ 2147483647 h 48"/>
                <a:gd name="T4" fmla="*/ 0 w 64"/>
                <a:gd name="T5" fmla="*/ 2147483647 h 48"/>
                <a:gd name="T6" fmla="*/ 0 w 64"/>
                <a:gd name="T7" fmla="*/ 2147483647 h 48"/>
                <a:gd name="T8" fmla="*/ 0 w 64"/>
                <a:gd name="T9" fmla="*/ 2147483647 h 48"/>
                <a:gd name="T10" fmla="*/ 2147483647 w 64"/>
                <a:gd name="T11" fmla="*/ 2147483647 h 48"/>
                <a:gd name="T12" fmla="*/ 2147483647 w 64"/>
                <a:gd name="T13" fmla="*/ 0 h 48"/>
                <a:gd name="T14" fmla="*/ 2147483647 w 64"/>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52" y="14"/>
                  </a:moveTo>
                  <a:cubicBezTo>
                    <a:pt x="39" y="14"/>
                    <a:pt x="20" y="28"/>
                    <a:pt x="7" y="42"/>
                  </a:cubicBezTo>
                  <a:cubicBezTo>
                    <a:pt x="7" y="42"/>
                    <a:pt x="0" y="48"/>
                    <a:pt x="0" y="48"/>
                  </a:cubicBezTo>
                  <a:cubicBezTo>
                    <a:pt x="0" y="48"/>
                    <a:pt x="0" y="48"/>
                    <a:pt x="0" y="48"/>
                  </a:cubicBezTo>
                  <a:cubicBezTo>
                    <a:pt x="0" y="48"/>
                    <a:pt x="0" y="42"/>
                    <a:pt x="0" y="42"/>
                  </a:cubicBezTo>
                  <a:cubicBezTo>
                    <a:pt x="0" y="42"/>
                    <a:pt x="7" y="35"/>
                    <a:pt x="13" y="28"/>
                  </a:cubicBezTo>
                  <a:cubicBezTo>
                    <a:pt x="26" y="14"/>
                    <a:pt x="52" y="0"/>
                    <a:pt x="52" y="0"/>
                  </a:cubicBezTo>
                  <a:cubicBezTo>
                    <a:pt x="58" y="0"/>
                    <a:pt x="64" y="7"/>
                    <a:pt x="52" y="14"/>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8" name="Freeform 562"/>
            <p:cNvSpPr>
              <a:spLocks/>
            </p:cNvSpPr>
            <p:nvPr/>
          </p:nvSpPr>
          <p:spPr bwMode="auto">
            <a:xfrm>
              <a:off x="6667500" y="5538788"/>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51" y="0"/>
                  </a:moveTo>
                  <a:cubicBezTo>
                    <a:pt x="51" y="0"/>
                    <a:pt x="6" y="0"/>
                    <a:pt x="0" y="89"/>
                  </a:cubicBezTo>
                  <a:cubicBezTo>
                    <a:pt x="0" y="89"/>
                    <a:pt x="6" y="107"/>
                    <a:pt x="28" y="112"/>
                  </a:cubicBezTo>
                  <a:cubicBezTo>
                    <a:pt x="28" y="112"/>
                    <a:pt x="84" y="95"/>
                    <a:pt x="96" y="59"/>
                  </a:cubicBezTo>
                  <a:cubicBezTo>
                    <a:pt x="96" y="59"/>
                    <a:pt x="112" y="30"/>
                    <a:pt x="51"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9" name="Freeform 563"/>
            <p:cNvSpPr>
              <a:spLocks/>
            </p:cNvSpPr>
            <p:nvPr/>
          </p:nvSpPr>
          <p:spPr bwMode="auto">
            <a:xfrm>
              <a:off x="6667500" y="5538788"/>
              <a:ext cx="60325" cy="71438"/>
            </a:xfrm>
            <a:custGeom>
              <a:avLst/>
              <a:gdLst>
                <a:gd name="T0" fmla="*/ 2147483647 w 96"/>
                <a:gd name="T1" fmla="*/ 0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w 96"/>
                <a:gd name="T11" fmla="*/ 2147483647 h 112"/>
                <a:gd name="T12" fmla="*/ 0 w 96"/>
                <a:gd name="T13" fmla="*/ 2147483647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60" y="0"/>
                  </a:moveTo>
                  <a:cubicBezTo>
                    <a:pt x="72" y="14"/>
                    <a:pt x="78" y="20"/>
                    <a:pt x="84" y="33"/>
                  </a:cubicBezTo>
                  <a:cubicBezTo>
                    <a:pt x="96" y="47"/>
                    <a:pt x="96" y="60"/>
                    <a:pt x="96" y="60"/>
                  </a:cubicBezTo>
                  <a:cubicBezTo>
                    <a:pt x="84" y="93"/>
                    <a:pt x="42" y="106"/>
                    <a:pt x="36" y="112"/>
                  </a:cubicBezTo>
                  <a:cubicBezTo>
                    <a:pt x="30" y="112"/>
                    <a:pt x="30" y="112"/>
                    <a:pt x="30" y="112"/>
                  </a:cubicBezTo>
                  <a:cubicBezTo>
                    <a:pt x="12" y="112"/>
                    <a:pt x="6" y="99"/>
                    <a:pt x="0" y="93"/>
                  </a:cubicBezTo>
                  <a:cubicBezTo>
                    <a:pt x="0" y="86"/>
                    <a:pt x="0" y="86"/>
                    <a:pt x="0" y="86"/>
                  </a:cubicBezTo>
                  <a:cubicBezTo>
                    <a:pt x="12" y="0"/>
                    <a:pt x="60" y="0"/>
                    <a:pt x="60"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0" name="Freeform 564"/>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2" y="0"/>
                  </a:moveTo>
                  <a:cubicBezTo>
                    <a:pt x="69" y="11"/>
                    <a:pt x="69" y="16"/>
                    <a:pt x="75" y="22"/>
                  </a:cubicBezTo>
                  <a:cubicBezTo>
                    <a:pt x="80" y="32"/>
                    <a:pt x="80" y="43"/>
                    <a:pt x="80" y="43"/>
                  </a:cubicBezTo>
                  <a:cubicBezTo>
                    <a:pt x="69" y="70"/>
                    <a:pt x="35" y="80"/>
                    <a:pt x="23" y="80"/>
                  </a:cubicBezTo>
                  <a:cubicBezTo>
                    <a:pt x="23" y="80"/>
                    <a:pt x="23" y="80"/>
                    <a:pt x="23" y="80"/>
                  </a:cubicBezTo>
                  <a:cubicBezTo>
                    <a:pt x="6" y="80"/>
                    <a:pt x="0" y="70"/>
                    <a:pt x="0" y="64"/>
                  </a:cubicBezTo>
                  <a:cubicBezTo>
                    <a:pt x="0" y="64"/>
                    <a:pt x="0" y="64"/>
                    <a:pt x="0" y="64"/>
                  </a:cubicBezTo>
                  <a:cubicBezTo>
                    <a:pt x="12" y="0"/>
                    <a:pt x="52" y="0"/>
                    <a:pt x="52"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1" name="Freeform 565"/>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6" y="0"/>
                  </a:moveTo>
                  <a:cubicBezTo>
                    <a:pt x="80" y="12"/>
                    <a:pt x="74" y="18"/>
                    <a:pt x="80" y="23"/>
                  </a:cubicBezTo>
                  <a:cubicBezTo>
                    <a:pt x="80" y="29"/>
                    <a:pt x="80" y="40"/>
                    <a:pt x="80" y="40"/>
                  </a:cubicBezTo>
                  <a:cubicBezTo>
                    <a:pt x="62" y="63"/>
                    <a:pt x="31" y="75"/>
                    <a:pt x="25" y="80"/>
                  </a:cubicBezTo>
                  <a:cubicBezTo>
                    <a:pt x="25" y="80"/>
                    <a:pt x="25" y="80"/>
                    <a:pt x="25" y="80"/>
                  </a:cubicBezTo>
                  <a:cubicBezTo>
                    <a:pt x="7" y="75"/>
                    <a:pt x="0" y="63"/>
                    <a:pt x="0" y="63"/>
                  </a:cubicBezTo>
                  <a:cubicBezTo>
                    <a:pt x="0" y="63"/>
                    <a:pt x="0" y="58"/>
                    <a:pt x="0" y="58"/>
                  </a:cubicBezTo>
                  <a:cubicBezTo>
                    <a:pt x="13" y="0"/>
                    <a:pt x="56" y="0"/>
                    <a:pt x="56"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2" name="Freeform 566"/>
            <p:cNvSpPr>
              <a:spLocks/>
            </p:cNvSpPr>
            <p:nvPr/>
          </p:nvSpPr>
          <p:spPr bwMode="auto">
            <a:xfrm>
              <a:off x="6678613" y="5548313"/>
              <a:ext cx="39688" cy="52388"/>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w 64"/>
                <a:gd name="T11" fmla="*/ 2147483647 h 80"/>
                <a:gd name="T12" fmla="*/ 0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48" y="0"/>
                  </a:moveTo>
                  <a:cubicBezTo>
                    <a:pt x="64" y="14"/>
                    <a:pt x="59" y="20"/>
                    <a:pt x="59" y="20"/>
                  </a:cubicBezTo>
                  <a:cubicBezTo>
                    <a:pt x="59" y="27"/>
                    <a:pt x="59" y="40"/>
                    <a:pt x="54" y="40"/>
                  </a:cubicBezTo>
                  <a:cubicBezTo>
                    <a:pt x="43" y="67"/>
                    <a:pt x="16" y="80"/>
                    <a:pt x="16" y="80"/>
                  </a:cubicBezTo>
                  <a:cubicBezTo>
                    <a:pt x="16" y="80"/>
                    <a:pt x="16" y="80"/>
                    <a:pt x="16" y="80"/>
                  </a:cubicBezTo>
                  <a:cubicBezTo>
                    <a:pt x="0" y="80"/>
                    <a:pt x="0" y="60"/>
                    <a:pt x="0" y="60"/>
                  </a:cubicBezTo>
                  <a:cubicBezTo>
                    <a:pt x="0" y="60"/>
                    <a:pt x="0" y="60"/>
                    <a:pt x="0" y="60"/>
                  </a:cubicBezTo>
                  <a:cubicBezTo>
                    <a:pt x="11" y="7"/>
                    <a:pt x="48" y="0"/>
                    <a:pt x="48"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3" name="Freeform 567"/>
            <p:cNvSpPr>
              <a:spLocks/>
            </p:cNvSpPr>
            <p:nvPr/>
          </p:nvSpPr>
          <p:spPr bwMode="auto">
            <a:xfrm>
              <a:off x="6678613" y="5559426"/>
              <a:ext cx="39688"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45" y="0"/>
                  </a:moveTo>
                  <a:cubicBezTo>
                    <a:pt x="45" y="0"/>
                    <a:pt x="15" y="7"/>
                    <a:pt x="0" y="52"/>
                  </a:cubicBezTo>
                  <a:cubicBezTo>
                    <a:pt x="0" y="52"/>
                    <a:pt x="0" y="64"/>
                    <a:pt x="15" y="64"/>
                  </a:cubicBezTo>
                  <a:cubicBezTo>
                    <a:pt x="15" y="64"/>
                    <a:pt x="50" y="39"/>
                    <a:pt x="55" y="20"/>
                  </a:cubicBezTo>
                  <a:cubicBezTo>
                    <a:pt x="55" y="20"/>
                    <a:pt x="64" y="13"/>
                    <a:pt x="4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4" name="Freeform 568"/>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24" y="0"/>
                    <a:pt x="0" y="6"/>
                    <a:pt x="6" y="43"/>
                  </a:cubicBezTo>
                  <a:cubicBezTo>
                    <a:pt x="6" y="43"/>
                    <a:pt x="18" y="48"/>
                    <a:pt x="24" y="48"/>
                  </a:cubicBezTo>
                  <a:cubicBezTo>
                    <a:pt x="24" y="48"/>
                    <a:pt x="48" y="38"/>
                    <a:pt x="48" y="16"/>
                  </a:cubicBezTo>
                  <a:cubicBezTo>
                    <a:pt x="48" y="16"/>
                    <a:pt x="42" y="6"/>
                    <a:pt x="24"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5" name="Freeform 569"/>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24" y="0"/>
                  </a:moveTo>
                  <a:cubicBezTo>
                    <a:pt x="30" y="0"/>
                    <a:pt x="36" y="6"/>
                    <a:pt x="42" y="6"/>
                  </a:cubicBezTo>
                  <a:cubicBezTo>
                    <a:pt x="48" y="12"/>
                    <a:pt x="48" y="18"/>
                    <a:pt x="48" y="18"/>
                  </a:cubicBezTo>
                  <a:cubicBezTo>
                    <a:pt x="42" y="30"/>
                    <a:pt x="30" y="42"/>
                    <a:pt x="24" y="42"/>
                  </a:cubicBezTo>
                  <a:cubicBezTo>
                    <a:pt x="24" y="42"/>
                    <a:pt x="24" y="42"/>
                    <a:pt x="24" y="42"/>
                  </a:cubicBezTo>
                  <a:cubicBezTo>
                    <a:pt x="18" y="48"/>
                    <a:pt x="12" y="42"/>
                    <a:pt x="12" y="42"/>
                  </a:cubicBezTo>
                  <a:cubicBezTo>
                    <a:pt x="12" y="42"/>
                    <a:pt x="6" y="42"/>
                    <a:pt x="6" y="42"/>
                  </a:cubicBezTo>
                  <a:cubicBezTo>
                    <a:pt x="0" y="6"/>
                    <a:pt x="24" y="0"/>
                    <a:pt x="24" y="0"/>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6" name="Freeform 570"/>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6" y="0"/>
                  </a:moveTo>
                  <a:cubicBezTo>
                    <a:pt x="27" y="0"/>
                    <a:pt x="27" y="7"/>
                    <a:pt x="32" y="14"/>
                  </a:cubicBezTo>
                  <a:cubicBezTo>
                    <a:pt x="32" y="14"/>
                    <a:pt x="32" y="21"/>
                    <a:pt x="32" y="21"/>
                  </a:cubicBezTo>
                  <a:cubicBezTo>
                    <a:pt x="32" y="35"/>
                    <a:pt x="22" y="48"/>
                    <a:pt x="16" y="48"/>
                  </a:cubicBezTo>
                  <a:cubicBezTo>
                    <a:pt x="16" y="48"/>
                    <a:pt x="16" y="48"/>
                    <a:pt x="16" y="48"/>
                  </a:cubicBezTo>
                  <a:cubicBezTo>
                    <a:pt x="11" y="48"/>
                    <a:pt x="6" y="48"/>
                    <a:pt x="6" y="42"/>
                  </a:cubicBezTo>
                  <a:cubicBezTo>
                    <a:pt x="6" y="42"/>
                    <a:pt x="6" y="42"/>
                    <a:pt x="6" y="42"/>
                  </a:cubicBezTo>
                  <a:cubicBezTo>
                    <a:pt x="0" y="7"/>
                    <a:pt x="16" y="0"/>
                    <a:pt x="16" y="0"/>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7" name="Freeform 571"/>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0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3" y="0"/>
                  </a:moveTo>
                  <a:cubicBezTo>
                    <a:pt x="26" y="7"/>
                    <a:pt x="26" y="14"/>
                    <a:pt x="32" y="14"/>
                  </a:cubicBezTo>
                  <a:cubicBezTo>
                    <a:pt x="32" y="14"/>
                    <a:pt x="32" y="21"/>
                    <a:pt x="32" y="28"/>
                  </a:cubicBezTo>
                  <a:cubicBezTo>
                    <a:pt x="26" y="35"/>
                    <a:pt x="13" y="48"/>
                    <a:pt x="13" y="48"/>
                  </a:cubicBezTo>
                  <a:cubicBezTo>
                    <a:pt x="13" y="48"/>
                    <a:pt x="13" y="48"/>
                    <a:pt x="13" y="48"/>
                  </a:cubicBezTo>
                  <a:cubicBezTo>
                    <a:pt x="0" y="48"/>
                    <a:pt x="0" y="42"/>
                    <a:pt x="0" y="42"/>
                  </a:cubicBezTo>
                  <a:cubicBezTo>
                    <a:pt x="0" y="42"/>
                    <a:pt x="0" y="42"/>
                    <a:pt x="0" y="42"/>
                  </a:cubicBezTo>
                  <a:cubicBezTo>
                    <a:pt x="0" y="7"/>
                    <a:pt x="13" y="0"/>
                    <a:pt x="13" y="0"/>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8" name="Freeform 572"/>
            <p:cNvSpPr>
              <a:spLocks/>
            </p:cNvSpPr>
            <p:nvPr/>
          </p:nvSpPr>
          <p:spPr bwMode="auto">
            <a:xfrm>
              <a:off x="6707188" y="5527676"/>
              <a:ext cx="20638" cy="20638"/>
            </a:xfrm>
            <a:custGeom>
              <a:avLst/>
              <a:gdLst>
                <a:gd name="T0" fmla="*/ 2147483647 w 32"/>
                <a:gd name="T1" fmla="*/ 0 h 32"/>
                <a:gd name="T2" fmla="*/ 2147483647 w 32"/>
                <a:gd name="T3" fmla="*/ 2147483647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0"/>
                  </a:moveTo>
                  <a:cubicBezTo>
                    <a:pt x="32" y="0"/>
                    <a:pt x="32" y="6"/>
                    <a:pt x="32" y="6"/>
                  </a:cubicBezTo>
                  <a:cubicBezTo>
                    <a:pt x="32" y="16"/>
                    <a:pt x="13" y="32"/>
                    <a:pt x="13" y="32"/>
                  </a:cubicBezTo>
                  <a:cubicBezTo>
                    <a:pt x="0" y="32"/>
                    <a:pt x="0" y="27"/>
                    <a:pt x="0" y="27"/>
                  </a:cubicBezTo>
                  <a:cubicBezTo>
                    <a:pt x="0" y="6"/>
                    <a:pt x="20"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9" name="Freeform 573"/>
            <p:cNvSpPr>
              <a:spLocks/>
            </p:cNvSpPr>
            <p:nvPr/>
          </p:nvSpPr>
          <p:spPr bwMode="auto">
            <a:xfrm>
              <a:off x="6727825" y="55483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20"/>
                  </a:moveTo>
                  <a:cubicBezTo>
                    <a:pt x="48" y="20"/>
                    <a:pt x="32" y="0"/>
                    <a:pt x="6" y="32"/>
                  </a:cubicBezTo>
                  <a:cubicBezTo>
                    <a:pt x="6" y="32"/>
                    <a:pt x="0" y="45"/>
                    <a:pt x="6" y="52"/>
                  </a:cubicBezTo>
                  <a:cubicBezTo>
                    <a:pt x="6" y="52"/>
                    <a:pt x="27" y="64"/>
                    <a:pt x="43" y="58"/>
                  </a:cubicBezTo>
                  <a:cubicBezTo>
                    <a:pt x="43" y="58"/>
                    <a:pt x="48" y="39"/>
                    <a:pt x="48" y="2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0" name="Freeform 574"/>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0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2" y="36"/>
                  </a:moveTo>
                  <a:cubicBezTo>
                    <a:pt x="24" y="48"/>
                    <a:pt x="6" y="36"/>
                    <a:pt x="6" y="36"/>
                  </a:cubicBezTo>
                  <a:cubicBezTo>
                    <a:pt x="0" y="30"/>
                    <a:pt x="0" y="30"/>
                    <a:pt x="0" y="30"/>
                  </a:cubicBezTo>
                  <a:cubicBezTo>
                    <a:pt x="0" y="24"/>
                    <a:pt x="0" y="18"/>
                    <a:pt x="0" y="18"/>
                  </a:cubicBezTo>
                  <a:cubicBezTo>
                    <a:pt x="0" y="18"/>
                    <a:pt x="0" y="18"/>
                    <a:pt x="6" y="18"/>
                  </a:cubicBezTo>
                  <a:cubicBezTo>
                    <a:pt x="30" y="0"/>
                    <a:pt x="42" y="12"/>
                    <a:pt x="42" y="12"/>
                  </a:cubicBezTo>
                  <a:cubicBezTo>
                    <a:pt x="42" y="18"/>
                    <a:pt x="48" y="24"/>
                    <a:pt x="42" y="24"/>
                  </a:cubicBezTo>
                  <a:cubicBezTo>
                    <a:pt x="42" y="36"/>
                    <a:pt x="42" y="36"/>
                    <a:pt x="42" y="36"/>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1" name="Freeform 575"/>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2147483647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8" y="42"/>
                  </a:moveTo>
                  <a:cubicBezTo>
                    <a:pt x="35" y="48"/>
                    <a:pt x="14" y="35"/>
                    <a:pt x="7" y="35"/>
                  </a:cubicBezTo>
                  <a:cubicBezTo>
                    <a:pt x="7" y="35"/>
                    <a:pt x="7" y="35"/>
                    <a:pt x="7" y="35"/>
                  </a:cubicBezTo>
                  <a:cubicBezTo>
                    <a:pt x="0" y="28"/>
                    <a:pt x="0" y="21"/>
                    <a:pt x="0" y="21"/>
                  </a:cubicBezTo>
                  <a:cubicBezTo>
                    <a:pt x="7" y="21"/>
                    <a:pt x="7" y="21"/>
                    <a:pt x="7" y="21"/>
                  </a:cubicBezTo>
                  <a:cubicBezTo>
                    <a:pt x="28" y="0"/>
                    <a:pt x="42" y="14"/>
                    <a:pt x="48" y="14"/>
                  </a:cubicBezTo>
                  <a:cubicBezTo>
                    <a:pt x="48" y="21"/>
                    <a:pt x="48" y="28"/>
                    <a:pt x="48" y="28"/>
                  </a:cubicBezTo>
                  <a:cubicBezTo>
                    <a:pt x="48" y="42"/>
                    <a:pt x="48" y="42"/>
                    <a:pt x="4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2" name="Freeform 576"/>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2147483647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42" y="13"/>
                  </a:moveTo>
                  <a:cubicBezTo>
                    <a:pt x="35" y="16"/>
                    <a:pt x="14" y="13"/>
                    <a:pt x="7" y="13"/>
                  </a:cubicBezTo>
                  <a:cubicBezTo>
                    <a:pt x="7" y="13"/>
                    <a:pt x="7" y="13"/>
                    <a:pt x="7" y="13"/>
                  </a:cubicBezTo>
                  <a:cubicBezTo>
                    <a:pt x="0" y="10"/>
                    <a:pt x="7" y="7"/>
                    <a:pt x="7" y="7"/>
                  </a:cubicBezTo>
                  <a:cubicBezTo>
                    <a:pt x="7" y="7"/>
                    <a:pt x="7" y="7"/>
                    <a:pt x="7" y="7"/>
                  </a:cubicBezTo>
                  <a:cubicBezTo>
                    <a:pt x="28" y="0"/>
                    <a:pt x="35" y="4"/>
                    <a:pt x="42" y="4"/>
                  </a:cubicBezTo>
                  <a:cubicBezTo>
                    <a:pt x="48" y="7"/>
                    <a:pt x="48" y="7"/>
                    <a:pt x="48" y="10"/>
                  </a:cubicBezTo>
                  <a:cubicBezTo>
                    <a:pt x="48" y="16"/>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3" name="Freeform 577"/>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7" y="4"/>
                  </a:cubicBezTo>
                  <a:cubicBezTo>
                    <a:pt x="7" y="4"/>
                    <a:pt x="0" y="8"/>
                    <a:pt x="7" y="12"/>
                  </a:cubicBezTo>
                  <a:cubicBezTo>
                    <a:pt x="7" y="12"/>
                    <a:pt x="35" y="16"/>
                    <a:pt x="42" y="12"/>
                  </a:cubicBezTo>
                  <a:cubicBezTo>
                    <a:pt x="42" y="12"/>
                    <a:pt x="48" y="12"/>
                    <a:pt x="48" y="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4" name="Freeform 578"/>
            <p:cNvSpPr>
              <a:spLocks/>
            </p:cNvSpPr>
            <p:nvPr/>
          </p:nvSpPr>
          <p:spPr bwMode="auto">
            <a:xfrm>
              <a:off x="6718300" y="5527676"/>
              <a:ext cx="30163" cy="41275"/>
            </a:xfrm>
            <a:custGeom>
              <a:avLst/>
              <a:gdLst>
                <a:gd name="T0" fmla="*/ 2147483647 w 48"/>
                <a:gd name="T1" fmla="*/ 0 h 64"/>
                <a:gd name="T2" fmla="*/ 2147483647 w 48"/>
                <a:gd name="T3" fmla="*/ 2147483647 h 64"/>
                <a:gd name="T4" fmla="*/ 2147483647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29" y="0"/>
                  </a:moveTo>
                  <a:cubicBezTo>
                    <a:pt x="29" y="0"/>
                    <a:pt x="0" y="22"/>
                    <a:pt x="10" y="50"/>
                  </a:cubicBezTo>
                  <a:cubicBezTo>
                    <a:pt x="10" y="50"/>
                    <a:pt x="10" y="64"/>
                    <a:pt x="20" y="64"/>
                  </a:cubicBezTo>
                  <a:cubicBezTo>
                    <a:pt x="20" y="64"/>
                    <a:pt x="44" y="57"/>
                    <a:pt x="48" y="36"/>
                  </a:cubicBezTo>
                  <a:cubicBezTo>
                    <a:pt x="48" y="36"/>
                    <a:pt x="44" y="15"/>
                    <a:pt x="29"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5" name="Freeform 579"/>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0"/>
                    <a:pt x="28" y="0"/>
                    <a:pt x="28" y="0"/>
                  </a:cubicBezTo>
                  <a:cubicBezTo>
                    <a:pt x="28" y="0"/>
                    <a:pt x="28" y="0"/>
                    <a:pt x="28" y="0"/>
                  </a:cubicBezTo>
                  <a:cubicBezTo>
                    <a:pt x="42" y="7"/>
                    <a:pt x="42" y="14"/>
                    <a:pt x="48" y="14"/>
                  </a:cubicBezTo>
                  <a:cubicBezTo>
                    <a:pt x="48" y="21"/>
                    <a:pt x="48" y="28"/>
                    <a:pt x="48" y="28"/>
                  </a:cubicBezTo>
                  <a:cubicBezTo>
                    <a:pt x="42" y="42"/>
                    <a:pt x="14" y="48"/>
                    <a:pt x="14"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6" name="Freeform 580"/>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7"/>
                    <a:pt x="28" y="0"/>
                    <a:pt x="28" y="0"/>
                  </a:cubicBezTo>
                  <a:cubicBezTo>
                    <a:pt x="35" y="0"/>
                    <a:pt x="35" y="0"/>
                    <a:pt x="35" y="0"/>
                  </a:cubicBezTo>
                  <a:cubicBezTo>
                    <a:pt x="42" y="7"/>
                    <a:pt x="42" y="14"/>
                    <a:pt x="42" y="21"/>
                  </a:cubicBezTo>
                  <a:cubicBezTo>
                    <a:pt x="48" y="21"/>
                    <a:pt x="48" y="21"/>
                    <a:pt x="42" y="28"/>
                  </a:cubicBezTo>
                  <a:cubicBezTo>
                    <a:pt x="35" y="42"/>
                    <a:pt x="14" y="48"/>
                    <a:pt x="14" y="48"/>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7" name="Freeform 581"/>
            <p:cNvSpPr>
              <a:spLocks/>
            </p:cNvSpPr>
            <p:nvPr/>
          </p:nvSpPr>
          <p:spPr bwMode="auto">
            <a:xfrm>
              <a:off x="6727825" y="5538788"/>
              <a:ext cx="20638"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6" y="32"/>
                  </a:moveTo>
                  <a:cubicBezTo>
                    <a:pt x="0" y="32"/>
                    <a:pt x="0" y="26"/>
                    <a:pt x="0" y="26"/>
                  </a:cubicBezTo>
                  <a:cubicBezTo>
                    <a:pt x="6" y="0"/>
                    <a:pt x="16" y="0"/>
                    <a:pt x="22" y="0"/>
                  </a:cubicBezTo>
                  <a:cubicBezTo>
                    <a:pt x="22" y="0"/>
                    <a:pt x="22" y="0"/>
                    <a:pt x="22" y="0"/>
                  </a:cubicBezTo>
                  <a:cubicBezTo>
                    <a:pt x="32" y="7"/>
                    <a:pt x="27" y="7"/>
                    <a:pt x="27" y="13"/>
                  </a:cubicBezTo>
                  <a:cubicBezTo>
                    <a:pt x="27" y="13"/>
                    <a:pt x="27" y="13"/>
                    <a:pt x="27" y="20"/>
                  </a:cubicBezTo>
                  <a:cubicBezTo>
                    <a:pt x="22" y="26"/>
                    <a:pt x="6" y="32"/>
                    <a:pt x="6"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8" name="Freeform 582"/>
            <p:cNvSpPr>
              <a:spLocks/>
            </p:cNvSpPr>
            <p:nvPr/>
          </p:nvSpPr>
          <p:spPr bwMode="auto">
            <a:xfrm>
              <a:off x="6727825" y="5538788"/>
              <a:ext cx="20638" cy="20638"/>
            </a:xfrm>
            <a:custGeom>
              <a:avLst/>
              <a:gdLst>
                <a:gd name="T0" fmla="*/ 2147483647 w 32"/>
                <a:gd name="T1" fmla="*/ 0 h 32"/>
                <a:gd name="T2" fmla="*/ 0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2" y="0"/>
                  </a:moveTo>
                  <a:cubicBezTo>
                    <a:pt x="22" y="0"/>
                    <a:pt x="6" y="7"/>
                    <a:pt x="0" y="26"/>
                  </a:cubicBezTo>
                  <a:cubicBezTo>
                    <a:pt x="0" y="26"/>
                    <a:pt x="0" y="32"/>
                    <a:pt x="6" y="32"/>
                  </a:cubicBezTo>
                  <a:cubicBezTo>
                    <a:pt x="6" y="32"/>
                    <a:pt x="22" y="20"/>
                    <a:pt x="27" y="13"/>
                  </a:cubicBezTo>
                  <a:cubicBezTo>
                    <a:pt x="27" y="13"/>
                    <a:pt x="32" y="7"/>
                    <a:pt x="2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9" name="Freeform 583"/>
            <p:cNvSpPr>
              <a:spLocks/>
            </p:cNvSpPr>
            <p:nvPr/>
          </p:nvSpPr>
          <p:spPr bwMode="auto">
            <a:xfrm>
              <a:off x="6478588" y="5651501"/>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27"/>
                    <a:pt x="32" y="27"/>
                  </a:cubicBezTo>
                  <a:cubicBezTo>
                    <a:pt x="32" y="27"/>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0" name="Freeform 584"/>
            <p:cNvSpPr>
              <a:spLocks noEditPoints="1"/>
            </p:cNvSpPr>
            <p:nvPr/>
          </p:nvSpPr>
          <p:spPr bwMode="auto">
            <a:xfrm>
              <a:off x="6478588" y="5651501"/>
              <a:ext cx="30163" cy="28575"/>
            </a:xfrm>
            <a:custGeom>
              <a:avLst/>
              <a:gdLst>
                <a:gd name="T0" fmla="*/ 2147483647 w 49"/>
                <a:gd name="T1" fmla="*/ 0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0 h 44"/>
                <a:gd name="T34" fmla="*/ 2147483647 w 49"/>
                <a:gd name="T35" fmla="*/ 0 h 44"/>
                <a:gd name="T36" fmla="*/ 2147483647 w 49"/>
                <a:gd name="T37" fmla="*/ 0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15" y="0"/>
                  </a:moveTo>
                  <a:cubicBezTo>
                    <a:pt x="18" y="0"/>
                    <a:pt x="21" y="2"/>
                    <a:pt x="23" y="5"/>
                  </a:cubicBezTo>
                  <a:lnTo>
                    <a:pt x="25" y="9"/>
                  </a:lnTo>
                  <a:lnTo>
                    <a:pt x="30" y="18"/>
                  </a:lnTo>
                  <a:lnTo>
                    <a:pt x="29" y="17"/>
                  </a:lnTo>
                  <a:lnTo>
                    <a:pt x="37" y="26"/>
                  </a:lnTo>
                  <a:lnTo>
                    <a:pt x="35" y="24"/>
                  </a:lnTo>
                  <a:lnTo>
                    <a:pt x="44" y="28"/>
                  </a:lnTo>
                  <a:cubicBezTo>
                    <a:pt x="47" y="30"/>
                    <a:pt x="49" y="34"/>
                    <a:pt x="48" y="38"/>
                  </a:cubicBezTo>
                  <a:cubicBezTo>
                    <a:pt x="47" y="41"/>
                    <a:pt x="43" y="44"/>
                    <a:pt x="39" y="43"/>
                  </a:cubicBezTo>
                  <a:lnTo>
                    <a:pt x="31" y="42"/>
                  </a:lnTo>
                  <a:cubicBezTo>
                    <a:pt x="30" y="42"/>
                    <a:pt x="29" y="42"/>
                    <a:pt x="28" y="41"/>
                  </a:cubicBezTo>
                  <a:lnTo>
                    <a:pt x="17" y="33"/>
                  </a:lnTo>
                  <a:cubicBezTo>
                    <a:pt x="16" y="32"/>
                    <a:pt x="15"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8"/>
                  </a:lnTo>
                  <a:lnTo>
                    <a:pt x="33" y="27"/>
                  </a:lnTo>
                  <a:lnTo>
                    <a:pt x="41" y="28"/>
                  </a:lnTo>
                  <a:lnTo>
                    <a:pt x="37" y="43"/>
                  </a:lnTo>
                  <a:lnTo>
                    <a:pt x="28" y="39"/>
                  </a:lnTo>
                  <a:cubicBezTo>
                    <a:pt x="27" y="38"/>
                    <a:pt x="26" y="38"/>
                    <a:pt x="25" y="37"/>
                  </a:cubicBezTo>
                  <a:lnTo>
                    <a:pt x="17" y="28"/>
                  </a:lnTo>
                  <a:cubicBezTo>
                    <a:pt x="17" y="27"/>
                    <a:pt x="17" y="27"/>
                    <a:pt x="17" y="27"/>
                  </a:cubicBezTo>
                  <a:lnTo>
                    <a:pt x="10" y="16"/>
                  </a:lnTo>
                  <a:lnTo>
                    <a:pt x="8" y="12"/>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1" name="Freeform 585"/>
            <p:cNvSpPr>
              <a:spLocks/>
            </p:cNvSpPr>
            <p:nvPr/>
          </p:nvSpPr>
          <p:spPr bwMode="auto">
            <a:xfrm>
              <a:off x="6378575" y="5476876"/>
              <a:ext cx="179388" cy="123825"/>
            </a:xfrm>
            <a:custGeom>
              <a:avLst/>
              <a:gdLst>
                <a:gd name="T0" fmla="*/ 2147483647 w 288"/>
                <a:gd name="T1" fmla="*/ 0 h 192"/>
                <a:gd name="T2" fmla="*/ 2147483647 w 288"/>
                <a:gd name="T3" fmla="*/ 2147483647 h 192"/>
                <a:gd name="T4" fmla="*/ 0 w 288"/>
                <a:gd name="T5" fmla="*/ 2147483647 h 192"/>
                <a:gd name="T6" fmla="*/ 2147483647 w 288"/>
                <a:gd name="T7" fmla="*/ 2147483647 h 192"/>
                <a:gd name="T8" fmla="*/ 2147483647 w 288"/>
                <a:gd name="T9" fmla="*/ 2147483647 h 192"/>
                <a:gd name="T10" fmla="*/ 2147483647 w 288"/>
                <a:gd name="T11" fmla="*/ 2147483647 h 192"/>
                <a:gd name="T12" fmla="*/ 2147483647 w 288"/>
                <a:gd name="T13" fmla="*/ 2147483647 h 192"/>
                <a:gd name="T14" fmla="*/ 2147483647 w 288"/>
                <a:gd name="T15" fmla="*/ 2147483647 h 192"/>
                <a:gd name="T16" fmla="*/ 2147483647 w 288"/>
                <a:gd name="T17" fmla="*/ 2147483647 h 192"/>
                <a:gd name="T18" fmla="*/ 2147483647 w 288"/>
                <a:gd name="T19" fmla="*/ 2147483647 h 192"/>
                <a:gd name="T20" fmla="*/ 2147483647 w 288"/>
                <a:gd name="T21" fmla="*/ 2147483647 h 192"/>
                <a:gd name="T22" fmla="*/ 2147483647 w 288"/>
                <a:gd name="T23" fmla="*/ 2147483647 h 192"/>
                <a:gd name="T24" fmla="*/ 2147483647 w 288"/>
                <a:gd name="T25" fmla="*/ 2147483647 h 192"/>
                <a:gd name="T26" fmla="*/ 2147483647 w 288"/>
                <a:gd name="T27" fmla="*/ 2147483647 h 192"/>
                <a:gd name="T28" fmla="*/ 2147483647 w 288"/>
                <a:gd name="T29" fmla="*/ 2147483647 h 192"/>
                <a:gd name="T30" fmla="*/ 2147483647 w 288"/>
                <a:gd name="T31" fmla="*/ 2147483647 h 192"/>
                <a:gd name="T32" fmla="*/ 2147483647 w 288"/>
                <a:gd name="T33" fmla="*/ 2147483647 h 192"/>
                <a:gd name="T34" fmla="*/ 2147483647 w 288"/>
                <a:gd name="T35" fmla="*/ 2147483647 h 192"/>
                <a:gd name="T36" fmla="*/ 2147483647 w 288"/>
                <a:gd name="T37" fmla="*/ 2147483647 h 192"/>
                <a:gd name="T38" fmla="*/ 2147483647 w 288"/>
                <a:gd name="T39" fmla="*/ 2147483647 h 192"/>
                <a:gd name="T40" fmla="*/ 2147483647 w 288"/>
                <a:gd name="T41" fmla="*/ 2147483647 h 192"/>
                <a:gd name="T42" fmla="*/ 2147483647 w 288"/>
                <a:gd name="T43" fmla="*/ 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8"/>
                <a:gd name="T67" fmla="*/ 0 h 192"/>
                <a:gd name="T68" fmla="*/ 288 w 288"/>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8" h="192">
                  <a:moveTo>
                    <a:pt x="93" y="0"/>
                  </a:moveTo>
                  <a:cubicBezTo>
                    <a:pt x="93" y="58"/>
                    <a:pt x="70" y="64"/>
                    <a:pt x="58" y="58"/>
                  </a:cubicBezTo>
                  <a:cubicBezTo>
                    <a:pt x="35" y="58"/>
                    <a:pt x="6" y="45"/>
                    <a:pt x="0" y="77"/>
                  </a:cubicBezTo>
                  <a:cubicBezTo>
                    <a:pt x="12" y="77"/>
                    <a:pt x="18" y="84"/>
                    <a:pt x="18" y="96"/>
                  </a:cubicBezTo>
                  <a:cubicBezTo>
                    <a:pt x="18" y="109"/>
                    <a:pt x="12" y="116"/>
                    <a:pt x="12" y="128"/>
                  </a:cubicBezTo>
                  <a:cubicBezTo>
                    <a:pt x="6" y="135"/>
                    <a:pt x="12" y="135"/>
                    <a:pt x="18" y="135"/>
                  </a:cubicBezTo>
                  <a:cubicBezTo>
                    <a:pt x="24" y="141"/>
                    <a:pt x="47" y="122"/>
                    <a:pt x="47" y="128"/>
                  </a:cubicBezTo>
                  <a:cubicBezTo>
                    <a:pt x="41" y="135"/>
                    <a:pt x="47" y="160"/>
                    <a:pt x="47" y="173"/>
                  </a:cubicBezTo>
                  <a:cubicBezTo>
                    <a:pt x="58" y="192"/>
                    <a:pt x="93" y="186"/>
                    <a:pt x="98" y="173"/>
                  </a:cubicBezTo>
                  <a:cubicBezTo>
                    <a:pt x="98" y="167"/>
                    <a:pt x="98" y="160"/>
                    <a:pt x="104" y="154"/>
                  </a:cubicBezTo>
                  <a:cubicBezTo>
                    <a:pt x="110" y="148"/>
                    <a:pt x="116" y="148"/>
                    <a:pt x="121" y="148"/>
                  </a:cubicBezTo>
                  <a:cubicBezTo>
                    <a:pt x="127" y="141"/>
                    <a:pt x="127" y="135"/>
                    <a:pt x="133" y="135"/>
                  </a:cubicBezTo>
                  <a:cubicBezTo>
                    <a:pt x="139" y="135"/>
                    <a:pt x="139" y="135"/>
                    <a:pt x="144" y="135"/>
                  </a:cubicBezTo>
                  <a:cubicBezTo>
                    <a:pt x="150" y="135"/>
                    <a:pt x="156" y="128"/>
                    <a:pt x="162" y="128"/>
                  </a:cubicBezTo>
                  <a:cubicBezTo>
                    <a:pt x="173" y="128"/>
                    <a:pt x="196" y="135"/>
                    <a:pt x="202" y="135"/>
                  </a:cubicBezTo>
                  <a:cubicBezTo>
                    <a:pt x="208" y="135"/>
                    <a:pt x="208" y="141"/>
                    <a:pt x="214" y="148"/>
                  </a:cubicBezTo>
                  <a:cubicBezTo>
                    <a:pt x="225" y="167"/>
                    <a:pt x="248" y="167"/>
                    <a:pt x="260" y="154"/>
                  </a:cubicBezTo>
                  <a:cubicBezTo>
                    <a:pt x="265" y="141"/>
                    <a:pt x="271" y="122"/>
                    <a:pt x="288" y="116"/>
                  </a:cubicBezTo>
                  <a:cubicBezTo>
                    <a:pt x="288" y="109"/>
                    <a:pt x="288" y="96"/>
                    <a:pt x="283" y="84"/>
                  </a:cubicBezTo>
                  <a:cubicBezTo>
                    <a:pt x="271" y="71"/>
                    <a:pt x="254" y="77"/>
                    <a:pt x="237" y="77"/>
                  </a:cubicBezTo>
                  <a:cubicBezTo>
                    <a:pt x="214" y="77"/>
                    <a:pt x="179" y="32"/>
                    <a:pt x="168" y="7"/>
                  </a:cubicBezTo>
                  <a:cubicBezTo>
                    <a:pt x="168" y="7"/>
                    <a:pt x="93" y="0"/>
                    <a:pt x="9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2" name="Freeform 586"/>
            <p:cNvSpPr>
              <a:spLocks/>
            </p:cNvSpPr>
            <p:nvPr/>
          </p:nvSpPr>
          <p:spPr bwMode="auto">
            <a:xfrm>
              <a:off x="6078538" y="4754563"/>
              <a:ext cx="758825" cy="773113"/>
            </a:xfrm>
            <a:custGeom>
              <a:avLst/>
              <a:gdLst>
                <a:gd name="T0" fmla="*/ 2147483647 w 1216"/>
                <a:gd name="T1" fmla="*/ 2147483647 h 1200"/>
                <a:gd name="T2" fmla="*/ 2147483647 w 1216"/>
                <a:gd name="T3" fmla="*/ 2147483647 h 1200"/>
                <a:gd name="T4" fmla="*/ 2147483647 w 1216"/>
                <a:gd name="T5" fmla="*/ 2147483647 h 1200"/>
                <a:gd name="T6" fmla="*/ 2147483647 w 1216"/>
                <a:gd name="T7" fmla="*/ 2147483647 h 1200"/>
                <a:gd name="T8" fmla="*/ 2147483647 w 1216"/>
                <a:gd name="T9" fmla="*/ 2147483647 h 1200"/>
                <a:gd name="T10" fmla="*/ 2147483647 w 1216"/>
                <a:gd name="T11" fmla="*/ 2147483647 h 1200"/>
                <a:gd name="T12" fmla="*/ 2147483647 w 1216"/>
                <a:gd name="T13" fmla="*/ 2147483647 h 1200"/>
                <a:gd name="T14" fmla="*/ 2147483647 w 1216"/>
                <a:gd name="T15" fmla="*/ 2147483647 h 1200"/>
                <a:gd name="T16" fmla="*/ 2147483647 w 1216"/>
                <a:gd name="T17" fmla="*/ 2147483647 h 1200"/>
                <a:gd name="T18" fmla="*/ 2147483647 w 1216"/>
                <a:gd name="T19" fmla="*/ 2147483647 h 1200"/>
                <a:gd name="T20" fmla="*/ 2147483647 w 1216"/>
                <a:gd name="T21" fmla="*/ 2147483647 h 1200"/>
                <a:gd name="T22" fmla="*/ 2147483647 w 1216"/>
                <a:gd name="T23" fmla="*/ 2147483647 h 1200"/>
                <a:gd name="T24" fmla="*/ 2147483647 w 1216"/>
                <a:gd name="T25" fmla="*/ 2147483647 h 1200"/>
                <a:gd name="T26" fmla="*/ 2147483647 w 1216"/>
                <a:gd name="T27" fmla="*/ 2147483647 h 1200"/>
                <a:gd name="T28" fmla="*/ 2147483647 w 1216"/>
                <a:gd name="T29" fmla="*/ 2147483647 h 1200"/>
                <a:gd name="T30" fmla="*/ 2147483647 w 1216"/>
                <a:gd name="T31" fmla="*/ 2147483647 h 1200"/>
                <a:gd name="T32" fmla="*/ 2147483647 w 1216"/>
                <a:gd name="T33" fmla="*/ 2147483647 h 1200"/>
                <a:gd name="T34" fmla="*/ 2147483647 w 1216"/>
                <a:gd name="T35" fmla="*/ 2147483647 h 1200"/>
                <a:gd name="T36" fmla="*/ 2147483647 w 1216"/>
                <a:gd name="T37" fmla="*/ 2147483647 h 1200"/>
                <a:gd name="T38" fmla="*/ 2147483647 w 1216"/>
                <a:gd name="T39" fmla="*/ 2147483647 h 1200"/>
                <a:gd name="T40" fmla="*/ 2147483647 w 1216"/>
                <a:gd name="T41" fmla="*/ 2147483647 h 1200"/>
                <a:gd name="T42" fmla="*/ 2147483647 w 1216"/>
                <a:gd name="T43" fmla="*/ 2147483647 h 1200"/>
                <a:gd name="T44" fmla="*/ 2147483647 w 1216"/>
                <a:gd name="T45" fmla="*/ 2147483647 h 1200"/>
                <a:gd name="T46" fmla="*/ 2147483647 w 1216"/>
                <a:gd name="T47" fmla="*/ 2147483647 h 1200"/>
                <a:gd name="T48" fmla="*/ 2147483647 w 1216"/>
                <a:gd name="T49" fmla="*/ 2147483647 h 1200"/>
                <a:gd name="T50" fmla="*/ 2147483647 w 1216"/>
                <a:gd name="T51" fmla="*/ 2147483647 h 1200"/>
                <a:gd name="T52" fmla="*/ 2147483647 w 1216"/>
                <a:gd name="T53" fmla="*/ 2147483647 h 1200"/>
                <a:gd name="T54" fmla="*/ 2147483647 w 1216"/>
                <a:gd name="T55" fmla="*/ 2147483647 h 1200"/>
                <a:gd name="T56" fmla="*/ 2147483647 w 1216"/>
                <a:gd name="T57" fmla="*/ 2147483647 h 1200"/>
                <a:gd name="T58" fmla="*/ 2147483647 w 1216"/>
                <a:gd name="T59" fmla="*/ 2147483647 h 1200"/>
                <a:gd name="T60" fmla="*/ 2147483647 w 1216"/>
                <a:gd name="T61" fmla="*/ 2147483647 h 1200"/>
                <a:gd name="T62" fmla="*/ 2147483647 w 1216"/>
                <a:gd name="T63" fmla="*/ 2147483647 h 1200"/>
                <a:gd name="T64" fmla="*/ 2147483647 w 1216"/>
                <a:gd name="T65" fmla="*/ 2147483647 h 1200"/>
                <a:gd name="T66" fmla="*/ 2147483647 w 1216"/>
                <a:gd name="T67" fmla="*/ 2147483647 h 1200"/>
                <a:gd name="T68" fmla="*/ 2147483647 w 1216"/>
                <a:gd name="T69" fmla="*/ 2147483647 h 1200"/>
                <a:gd name="T70" fmla="*/ 2147483647 w 1216"/>
                <a:gd name="T71" fmla="*/ 2147483647 h 1200"/>
                <a:gd name="T72" fmla="*/ 2147483647 w 1216"/>
                <a:gd name="T73" fmla="*/ 2147483647 h 1200"/>
                <a:gd name="T74" fmla="*/ 2147483647 w 1216"/>
                <a:gd name="T75" fmla="*/ 2147483647 h 1200"/>
                <a:gd name="T76" fmla="*/ 2147483647 w 1216"/>
                <a:gd name="T77" fmla="*/ 2147483647 h 1200"/>
                <a:gd name="T78" fmla="*/ 2147483647 w 1216"/>
                <a:gd name="T79" fmla="*/ 2147483647 h 1200"/>
                <a:gd name="T80" fmla="*/ 2147483647 w 1216"/>
                <a:gd name="T81" fmla="*/ 2147483647 h 1200"/>
                <a:gd name="T82" fmla="*/ 2147483647 w 1216"/>
                <a:gd name="T83" fmla="*/ 2147483647 h 1200"/>
                <a:gd name="T84" fmla="*/ 2147483647 w 1216"/>
                <a:gd name="T85" fmla="*/ 2147483647 h 12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6"/>
                <a:gd name="T130" fmla="*/ 0 h 1200"/>
                <a:gd name="T131" fmla="*/ 1216 w 1216"/>
                <a:gd name="T132" fmla="*/ 1200 h 12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6" h="1200">
                  <a:moveTo>
                    <a:pt x="76" y="326"/>
                  </a:moveTo>
                  <a:cubicBezTo>
                    <a:pt x="82" y="320"/>
                    <a:pt x="76" y="302"/>
                    <a:pt x="82" y="296"/>
                  </a:cubicBezTo>
                  <a:cubicBezTo>
                    <a:pt x="93" y="284"/>
                    <a:pt x="99" y="290"/>
                    <a:pt x="105" y="272"/>
                  </a:cubicBezTo>
                  <a:cubicBezTo>
                    <a:pt x="116" y="266"/>
                    <a:pt x="134" y="248"/>
                    <a:pt x="145" y="242"/>
                  </a:cubicBezTo>
                  <a:cubicBezTo>
                    <a:pt x="157" y="224"/>
                    <a:pt x="168" y="193"/>
                    <a:pt x="151" y="169"/>
                  </a:cubicBezTo>
                  <a:cubicBezTo>
                    <a:pt x="168" y="169"/>
                    <a:pt x="174" y="187"/>
                    <a:pt x="186" y="205"/>
                  </a:cubicBezTo>
                  <a:cubicBezTo>
                    <a:pt x="192" y="181"/>
                    <a:pt x="197" y="157"/>
                    <a:pt x="197" y="133"/>
                  </a:cubicBezTo>
                  <a:cubicBezTo>
                    <a:pt x="215" y="151"/>
                    <a:pt x="221" y="175"/>
                    <a:pt x="221" y="199"/>
                  </a:cubicBezTo>
                  <a:cubicBezTo>
                    <a:pt x="249" y="187"/>
                    <a:pt x="226" y="133"/>
                    <a:pt x="249" y="121"/>
                  </a:cubicBezTo>
                  <a:cubicBezTo>
                    <a:pt x="261" y="109"/>
                    <a:pt x="249" y="151"/>
                    <a:pt x="255" y="169"/>
                  </a:cubicBezTo>
                  <a:cubicBezTo>
                    <a:pt x="273" y="157"/>
                    <a:pt x="290" y="145"/>
                    <a:pt x="284" y="121"/>
                  </a:cubicBezTo>
                  <a:cubicBezTo>
                    <a:pt x="284" y="133"/>
                    <a:pt x="319" y="151"/>
                    <a:pt x="313" y="169"/>
                  </a:cubicBezTo>
                  <a:cubicBezTo>
                    <a:pt x="325" y="169"/>
                    <a:pt x="336" y="169"/>
                    <a:pt x="342" y="169"/>
                  </a:cubicBezTo>
                  <a:cubicBezTo>
                    <a:pt x="377" y="193"/>
                    <a:pt x="388" y="187"/>
                    <a:pt x="423" y="193"/>
                  </a:cubicBezTo>
                  <a:cubicBezTo>
                    <a:pt x="435" y="199"/>
                    <a:pt x="452" y="187"/>
                    <a:pt x="452" y="193"/>
                  </a:cubicBezTo>
                  <a:cubicBezTo>
                    <a:pt x="452" y="199"/>
                    <a:pt x="446" y="218"/>
                    <a:pt x="441" y="218"/>
                  </a:cubicBezTo>
                  <a:cubicBezTo>
                    <a:pt x="464" y="236"/>
                    <a:pt x="481" y="242"/>
                    <a:pt x="493" y="266"/>
                  </a:cubicBezTo>
                  <a:cubicBezTo>
                    <a:pt x="493" y="272"/>
                    <a:pt x="498" y="266"/>
                    <a:pt x="498" y="266"/>
                  </a:cubicBezTo>
                  <a:cubicBezTo>
                    <a:pt x="498" y="260"/>
                    <a:pt x="493" y="248"/>
                    <a:pt x="493" y="242"/>
                  </a:cubicBezTo>
                  <a:cubicBezTo>
                    <a:pt x="493" y="242"/>
                    <a:pt x="487" y="236"/>
                    <a:pt x="487" y="236"/>
                  </a:cubicBezTo>
                  <a:cubicBezTo>
                    <a:pt x="475" y="193"/>
                    <a:pt x="441" y="187"/>
                    <a:pt x="406" y="175"/>
                  </a:cubicBezTo>
                  <a:cubicBezTo>
                    <a:pt x="400" y="175"/>
                    <a:pt x="400" y="169"/>
                    <a:pt x="394" y="169"/>
                  </a:cubicBezTo>
                  <a:cubicBezTo>
                    <a:pt x="388" y="169"/>
                    <a:pt x="383" y="169"/>
                    <a:pt x="377" y="163"/>
                  </a:cubicBezTo>
                  <a:cubicBezTo>
                    <a:pt x="371" y="163"/>
                    <a:pt x="365" y="157"/>
                    <a:pt x="359" y="145"/>
                  </a:cubicBezTo>
                  <a:cubicBezTo>
                    <a:pt x="359" y="133"/>
                    <a:pt x="359" y="115"/>
                    <a:pt x="365" y="97"/>
                  </a:cubicBezTo>
                  <a:cubicBezTo>
                    <a:pt x="365" y="91"/>
                    <a:pt x="371" y="79"/>
                    <a:pt x="377" y="73"/>
                  </a:cubicBezTo>
                  <a:cubicBezTo>
                    <a:pt x="377" y="67"/>
                    <a:pt x="383" y="67"/>
                    <a:pt x="388" y="61"/>
                  </a:cubicBezTo>
                  <a:cubicBezTo>
                    <a:pt x="388" y="61"/>
                    <a:pt x="394" y="61"/>
                    <a:pt x="394" y="61"/>
                  </a:cubicBezTo>
                  <a:cubicBezTo>
                    <a:pt x="412" y="55"/>
                    <a:pt x="423" y="49"/>
                    <a:pt x="441" y="49"/>
                  </a:cubicBezTo>
                  <a:cubicBezTo>
                    <a:pt x="446" y="49"/>
                    <a:pt x="452" y="37"/>
                    <a:pt x="458" y="31"/>
                  </a:cubicBezTo>
                  <a:cubicBezTo>
                    <a:pt x="458" y="31"/>
                    <a:pt x="464" y="31"/>
                    <a:pt x="464" y="31"/>
                  </a:cubicBezTo>
                  <a:cubicBezTo>
                    <a:pt x="464" y="31"/>
                    <a:pt x="475" y="0"/>
                    <a:pt x="678" y="49"/>
                  </a:cubicBezTo>
                  <a:cubicBezTo>
                    <a:pt x="678" y="49"/>
                    <a:pt x="753" y="73"/>
                    <a:pt x="857" y="145"/>
                  </a:cubicBezTo>
                  <a:cubicBezTo>
                    <a:pt x="857" y="145"/>
                    <a:pt x="869" y="163"/>
                    <a:pt x="933" y="145"/>
                  </a:cubicBezTo>
                  <a:cubicBezTo>
                    <a:pt x="933" y="145"/>
                    <a:pt x="939" y="169"/>
                    <a:pt x="921" y="187"/>
                  </a:cubicBezTo>
                  <a:cubicBezTo>
                    <a:pt x="921" y="187"/>
                    <a:pt x="1089" y="314"/>
                    <a:pt x="1159" y="537"/>
                  </a:cubicBezTo>
                  <a:cubicBezTo>
                    <a:pt x="1159" y="537"/>
                    <a:pt x="1164" y="579"/>
                    <a:pt x="1216" y="610"/>
                  </a:cubicBezTo>
                  <a:cubicBezTo>
                    <a:pt x="1216" y="610"/>
                    <a:pt x="1205" y="628"/>
                    <a:pt x="1193" y="628"/>
                  </a:cubicBezTo>
                  <a:cubicBezTo>
                    <a:pt x="1193" y="628"/>
                    <a:pt x="1216" y="839"/>
                    <a:pt x="1176" y="893"/>
                  </a:cubicBezTo>
                  <a:cubicBezTo>
                    <a:pt x="1176" y="893"/>
                    <a:pt x="1182" y="1008"/>
                    <a:pt x="1176" y="1044"/>
                  </a:cubicBezTo>
                  <a:cubicBezTo>
                    <a:pt x="1176" y="1044"/>
                    <a:pt x="1164" y="1080"/>
                    <a:pt x="1135" y="1152"/>
                  </a:cubicBezTo>
                  <a:cubicBezTo>
                    <a:pt x="1135" y="1152"/>
                    <a:pt x="1124" y="1176"/>
                    <a:pt x="1135" y="1032"/>
                  </a:cubicBezTo>
                  <a:cubicBezTo>
                    <a:pt x="1135" y="1026"/>
                    <a:pt x="1135" y="1020"/>
                    <a:pt x="1135" y="1014"/>
                  </a:cubicBezTo>
                  <a:cubicBezTo>
                    <a:pt x="1130" y="989"/>
                    <a:pt x="1124" y="959"/>
                    <a:pt x="1124" y="935"/>
                  </a:cubicBezTo>
                  <a:cubicBezTo>
                    <a:pt x="1124" y="935"/>
                    <a:pt x="1135" y="778"/>
                    <a:pt x="1095" y="754"/>
                  </a:cubicBezTo>
                  <a:cubicBezTo>
                    <a:pt x="1095" y="772"/>
                    <a:pt x="1089" y="790"/>
                    <a:pt x="1095" y="815"/>
                  </a:cubicBezTo>
                  <a:cubicBezTo>
                    <a:pt x="1118" y="923"/>
                    <a:pt x="1089" y="1110"/>
                    <a:pt x="1089" y="1110"/>
                  </a:cubicBezTo>
                  <a:cubicBezTo>
                    <a:pt x="1083" y="1098"/>
                    <a:pt x="1072" y="1122"/>
                    <a:pt x="1066" y="971"/>
                  </a:cubicBezTo>
                  <a:cubicBezTo>
                    <a:pt x="1066" y="959"/>
                    <a:pt x="1060" y="947"/>
                    <a:pt x="1054" y="935"/>
                  </a:cubicBezTo>
                  <a:cubicBezTo>
                    <a:pt x="1054" y="923"/>
                    <a:pt x="1054" y="917"/>
                    <a:pt x="1054" y="911"/>
                  </a:cubicBezTo>
                  <a:cubicBezTo>
                    <a:pt x="1049" y="905"/>
                    <a:pt x="1049" y="899"/>
                    <a:pt x="1049" y="893"/>
                  </a:cubicBezTo>
                  <a:cubicBezTo>
                    <a:pt x="1049" y="881"/>
                    <a:pt x="1049" y="869"/>
                    <a:pt x="1049" y="857"/>
                  </a:cubicBezTo>
                  <a:cubicBezTo>
                    <a:pt x="1049" y="863"/>
                    <a:pt x="1043" y="857"/>
                    <a:pt x="1043" y="863"/>
                  </a:cubicBezTo>
                  <a:cubicBezTo>
                    <a:pt x="1037" y="929"/>
                    <a:pt x="1037" y="1074"/>
                    <a:pt x="1037" y="1074"/>
                  </a:cubicBezTo>
                  <a:cubicBezTo>
                    <a:pt x="1031" y="1068"/>
                    <a:pt x="1025" y="1056"/>
                    <a:pt x="1020" y="1026"/>
                  </a:cubicBezTo>
                  <a:cubicBezTo>
                    <a:pt x="1020" y="1026"/>
                    <a:pt x="1014" y="977"/>
                    <a:pt x="1014" y="977"/>
                  </a:cubicBezTo>
                  <a:cubicBezTo>
                    <a:pt x="1014" y="947"/>
                    <a:pt x="1002" y="923"/>
                    <a:pt x="996" y="893"/>
                  </a:cubicBezTo>
                  <a:cubicBezTo>
                    <a:pt x="991" y="887"/>
                    <a:pt x="991" y="881"/>
                    <a:pt x="991" y="869"/>
                  </a:cubicBezTo>
                  <a:cubicBezTo>
                    <a:pt x="991" y="869"/>
                    <a:pt x="991" y="863"/>
                    <a:pt x="985" y="857"/>
                  </a:cubicBezTo>
                  <a:cubicBezTo>
                    <a:pt x="979" y="851"/>
                    <a:pt x="979" y="827"/>
                    <a:pt x="979" y="809"/>
                  </a:cubicBezTo>
                  <a:cubicBezTo>
                    <a:pt x="973" y="809"/>
                    <a:pt x="967" y="809"/>
                    <a:pt x="967" y="815"/>
                  </a:cubicBezTo>
                  <a:cubicBezTo>
                    <a:pt x="962" y="833"/>
                    <a:pt x="973" y="857"/>
                    <a:pt x="973" y="875"/>
                  </a:cubicBezTo>
                  <a:cubicBezTo>
                    <a:pt x="979" y="893"/>
                    <a:pt x="979" y="917"/>
                    <a:pt x="979" y="941"/>
                  </a:cubicBezTo>
                  <a:cubicBezTo>
                    <a:pt x="973" y="935"/>
                    <a:pt x="967" y="935"/>
                    <a:pt x="967" y="929"/>
                  </a:cubicBezTo>
                  <a:cubicBezTo>
                    <a:pt x="962" y="923"/>
                    <a:pt x="962" y="911"/>
                    <a:pt x="956" y="905"/>
                  </a:cubicBezTo>
                  <a:cubicBezTo>
                    <a:pt x="939" y="881"/>
                    <a:pt x="944" y="857"/>
                    <a:pt x="933" y="833"/>
                  </a:cubicBezTo>
                  <a:cubicBezTo>
                    <a:pt x="933" y="815"/>
                    <a:pt x="927" y="802"/>
                    <a:pt x="921" y="784"/>
                  </a:cubicBezTo>
                  <a:cubicBezTo>
                    <a:pt x="921" y="778"/>
                    <a:pt x="915" y="778"/>
                    <a:pt x="910" y="778"/>
                  </a:cubicBezTo>
                  <a:cubicBezTo>
                    <a:pt x="904" y="821"/>
                    <a:pt x="921" y="863"/>
                    <a:pt x="939" y="905"/>
                  </a:cubicBezTo>
                  <a:cubicBezTo>
                    <a:pt x="910" y="899"/>
                    <a:pt x="904" y="875"/>
                    <a:pt x="892" y="851"/>
                  </a:cubicBezTo>
                  <a:cubicBezTo>
                    <a:pt x="892" y="845"/>
                    <a:pt x="886" y="833"/>
                    <a:pt x="886" y="833"/>
                  </a:cubicBezTo>
                  <a:cubicBezTo>
                    <a:pt x="881" y="815"/>
                    <a:pt x="881" y="802"/>
                    <a:pt x="869" y="784"/>
                  </a:cubicBezTo>
                  <a:cubicBezTo>
                    <a:pt x="863" y="760"/>
                    <a:pt x="840" y="742"/>
                    <a:pt x="811" y="736"/>
                  </a:cubicBezTo>
                  <a:cubicBezTo>
                    <a:pt x="817" y="748"/>
                    <a:pt x="817" y="760"/>
                    <a:pt x="823" y="766"/>
                  </a:cubicBezTo>
                  <a:cubicBezTo>
                    <a:pt x="829" y="790"/>
                    <a:pt x="840" y="809"/>
                    <a:pt x="852" y="827"/>
                  </a:cubicBezTo>
                  <a:cubicBezTo>
                    <a:pt x="852" y="839"/>
                    <a:pt x="852" y="851"/>
                    <a:pt x="857" y="857"/>
                  </a:cubicBezTo>
                  <a:cubicBezTo>
                    <a:pt x="852" y="863"/>
                    <a:pt x="811" y="815"/>
                    <a:pt x="805" y="796"/>
                  </a:cubicBezTo>
                  <a:cubicBezTo>
                    <a:pt x="794" y="778"/>
                    <a:pt x="788" y="772"/>
                    <a:pt x="776" y="754"/>
                  </a:cubicBezTo>
                  <a:cubicBezTo>
                    <a:pt x="776" y="754"/>
                    <a:pt x="771" y="754"/>
                    <a:pt x="771" y="748"/>
                  </a:cubicBezTo>
                  <a:cubicBezTo>
                    <a:pt x="759" y="742"/>
                    <a:pt x="753" y="742"/>
                    <a:pt x="742" y="742"/>
                  </a:cubicBezTo>
                  <a:cubicBezTo>
                    <a:pt x="724" y="742"/>
                    <a:pt x="718" y="706"/>
                    <a:pt x="701" y="700"/>
                  </a:cubicBezTo>
                  <a:cubicBezTo>
                    <a:pt x="690" y="700"/>
                    <a:pt x="684" y="712"/>
                    <a:pt x="672" y="712"/>
                  </a:cubicBezTo>
                  <a:cubicBezTo>
                    <a:pt x="672" y="712"/>
                    <a:pt x="707" y="778"/>
                    <a:pt x="707" y="863"/>
                  </a:cubicBezTo>
                  <a:cubicBezTo>
                    <a:pt x="707" y="863"/>
                    <a:pt x="1049" y="1116"/>
                    <a:pt x="1049" y="1116"/>
                  </a:cubicBezTo>
                  <a:cubicBezTo>
                    <a:pt x="1049" y="1116"/>
                    <a:pt x="1060" y="1128"/>
                    <a:pt x="1043" y="1146"/>
                  </a:cubicBezTo>
                  <a:cubicBezTo>
                    <a:pt x="1043" y="1146"/>
                    <a:pt x="991" y="1176"/>
                    <a:pt x="956" y="1152"/>
                  </a:cubicBezTo>
                  <a:cubicBezTo>
                    <a:pt x="956" y="1152"/>
                    <a:pt x="927" y="1194"/>
                    <a:pt x="886" y="1176"/>
                  </a:cubicBezTo>
                  <a:cubicBezTo>
                    <a:pt x="886" y="1176"/>
                    <a:pt x="817" y="1200"/>
                    <a:pt x="805" y="1170"/>
                  </a:cubicBezTo>
                  <a:cubicBezTo>
                    <a:pt x="805" y="1170"/>
                    <a:pt x="788" y="1200"/>
                    <a:pt x="747" y="1158"/>
                  </a:cubicBezTo>
                  <a:cubicBezTo>
                    <a:pt x="747" y="1158"/>
                    <a:pt x="690" y="1098"/>
                    <a:pt x="690" y="1098"/>
                  </a:cubicBezTo>
                  <a:cubicBezTo>
                    <a:pt x="690" y="1098"/>
                    <a:pt x="690" y="1110"/>
                    <a:pt x="695" y="1146"/>
                  </a:cubicBezTo>
                  <a:cubicBezTo>
                    <a:pt x="695" y="1146"/>
                    <a:pt x="684" y="1146"/>
                    <a:pt x="672" y="1128"/>
                  </a:cubicBezTo>
                  <a:cubicBezTo>
                    <a:pt x="672" y="1128"/>
                    <a:pt x="672" y="1146"/>
                    <a:pt x="666" y="1158"/>
                  </a:cubicBezTo>
                  <a:cubicBezTo>
                    <a:pt x="666" y="1158"/>
                    <a:pt x="655" y="1158"/>
                    <a:pt x="637" y="1140"/>
                  </a:cubicBezTo>
                  <a:cubicBezTo>
                    <a:pt x="637" y="1140"/>
                    <a:pt x="637" y="1158"/>
                    <a:pt x="626" y="1182"/>
                  </a:cubicBezTo>
                  <a:cubicBezTo>
                    <a:pt x="626" y="1182"/>
                    <a:pt x="603" y="1164"/>
                    <a:pt x="585" y="1140"/>
                  </a:cubicBezTo>
                  <a:cubicBezTo>
                    <a:pt x="585" y="1140"/>
                    <a:pt x="585" y="1158"/>
                    <a:pt x="568" y="1176"/>
                  </a:cubicBezTo>
                  <a:cubicBezTo>
                    <a:pt x="568" y="1176"/>
                    <a:pt x="516" y="1092"/>
                    <a:pt x="504" y="1080"/>
                  </a:cubicBezTo>
                  <a:cubicBezTo>
                    <a:pt x="504" y="1080"/>
                    <a:pt x="498" y="1086"/>
                    <a:pt x="498" y="1086"/>
                  </a:cubicBezTo>
                  <a:cubicBezTo>
                    <a:pt x="498" y="1086"/>
                    <a:pt x="458" y="1044"/>
                    <a:pt x="446" y="1008"/>
                  </a:cubicBezTo>
                  <a:cubicBezTo>
                    <a:pt x="446" y="1008"/>
                    <a:pt x="452" y="1140"/>
                    <a:pt x="406" y="1056"/>
                  </a:cubicBezTo>
                  <a:cubicBezTo>
                    <a:pt x="406" y="1056"/>
                    <a:pt x="255" y="1110"/>
                    <a:pt x="296" y="1056"/>
                  </a:cubicBezTo>
                  <a:cubicBezTo>
                    <a:pt x="296" y="1056"/>
                    <a:pt x="226" y="1044"/>
                    <a:pt x="203" y="1020"/>
                  </a:cubicBezTo>
                  <a:cubicBezTo>
                    <a:pt x="203" y="1020"/>
                    <a:pt x="209" y="1008"/>
                    <a:pt x="221" y="1001"/>
                  </a:cubicBezTo>
                  <a:cubicBezTo>
                    <a:pt x="221" y="1001"/>
                    <a:pt x="203" y="1001"/>
                    <a:pt x="203" y="1001"/>
                  </a:cubicBezTo>
                  <a:cubicBezTo>
                    <a:pt x="203" y="1001"/>
                    <a:pt x="180" y="1038"/>
                    <a:pt x="168" y="1014"/>
                  </a:cubicBezTo>
                  <a:cubicBezTo>
                    <a:pt x="168" y="1014"/>
                    <a:pt x="139" y="1020"/>
                    <a:pt x="128" y="1014"/>
                  </a:cubicBezTo>
                  <a:cubicBezTo>
                    <a:pt x="128" y="1014"/>
                    <a:pt x="128" y="1032"/>
                    <a:pt x="53" y="1026"/>
                  </a:cubicBezTo>
                  <a:cubicBezTo>
                    <a:pt x="53" y="1026"/>
                    <a:pt x="0" y="923"/>
                    <a:pt x="47" y="929"/>
                  </a:cubicBezTo>
                  <a:cubicBezTo>
                    <a:pt x="47" y="929"/>
                    <a:pt x="53" y="881"/>
                    <a:pt x="76" y="899"/>
                  </a:cubicBezTo>
                  <a:cubicBezTo>
                    <a:pt x="76" y="899"/>
                    <a:pt x="82" y="851"/>
                    <a:pt x="128" y="875"/>
                  </a:cubicBezTo>
                  <a:cubicBezTo>
                    <a:pt x="128" y="875"/>
                    <a:pt x="192" y="839"/>
                    <a:pt x="244" y="887"/>
                  </a:cubicBezTo>
                  <a:cubicBezTo>
                    <a:pt x="244" y="887"/>
                    <a:pt x="267" y="923"/>
                    <a:pt x="267" y="923"/>
                  </a:cubicBezTo>
                  <a:cubicBezTo>
                    <a:pt x="267" y="923"/>
                    <a:pt x="278" y="941"/>
                    <a:pt x="267" y="947"/>
                  </a:cubicBezTo>
                  <a:cubicBezTo>
                    <a:pt x="267" y="947"/>
                    <a:pt x="278" y="947"/>
                    <a:pt x="278" y="947"/>
                  </a:cubicBezTo>
                  <a:cubicBezTo>
                    <a:pt x="278" y="947"/>
                    <a:pt x="278" y="947"/>
                    <a:pt x="296" y="941"/>
                  </a:cubicBezTo>
                  <a:cubicBezTo>
                    <a:pt x="296" y="941"/>
                    <a:pt x="255" y="911"/>
                    <a:pt x="267" y="881"/>
                  </a:cubicBezTo>
                  <a:cubicBezTo>
                    <a:pt x="267" y="881"/>
                    <a:pt x="284" y="875"/>
                    <a:pt x="290" y="881"/>
                  </a:cubicBezTo>
                  <a:cubicBezTo>
                    <a:pt x="290" y="881"/>
                    <a:pt x="249" y="833"/>
                    <a:pt x="261" y="784"/>
                  </a:cubicBezTo>
                  <a:cubicBezTo>
                    <a:pt x="261" y="784"/>
                    <a:pt x="249" y="778"/>
                    <a:pt x="249" y="760"/>
                  </a:cubicBezTo>
                  <a:cubicBezTo>
                    <a:pt x="249" y="760"/>
                    <a:pt x="238" y="772"/>
                    <a:pt x="226" y="778"/>
                  </a:cubicBezTo>
                  <a:cubicBezTo>
                    <a:pt x="226" y="778"/>
                    <a:pt x="215" y="712"/>
                    <a:pt x="197" y="670"/>
                  </a:cubicBezTo>
                  <a:cubicBezTo>
                    <a:pt x="197" y="670"/>
                    <a:pt x="174" y="597"/>
                    <a:pt x="221" y="561"/>
                  </a:cubicBezTo>
                  <a:cubicBezTo>
                    <a:pt x="221" y="561"/>
                    <a:pt x="221" y="567"/>
                    <a:pt x="226" y="543"/>
                  </a:cubicBezTo>
                  <a:cubicBezTo>
                    <a:pt x="226" y="543"/>
                    <a:pt x="197" y="549"/>
                    <a:pt x="226" y="513"/>
                  </a:cubicBezTo>
                  <a:cubicBezTo>
                    <a:pt x="226" y="513"/>
                    <a:pt x="255" y="471"/>
                    <a:pt x="267" y="453"/>
                  </a:cubicBezTo>
                  <a:cubicBezTo>
                    <a:pt x="267" y="453"/>
                    <a:pt x="261" y="453"/>
                    <a:pt x="249" y="447"/>
                  </a:cubicBezTo>
                  <a:cubicBezTo>
                    <a:pt x="249" y="447"/>
                    <a:pt x="278" y="417"/>
                    <a:pt x="284" y="392"/>
                  </a:cubicBezTo>
                  <a:cubicBezTo>
                    <a:pt x="284" y="386"/>
                    <a:pt x="278" y="392"/>
                    <a:pt x="273" y="386"/>
                  </a:cubicBezTo>
                  <a:cubicBezTo>
                    <a:pt x="273" y="386"/>
                    <a:pt x="273" y="380"/>
                    <a:pt x="273" y="368"/>
                  </a:cubicBezTo>
                  <a:cubicBezTo>
                    <a:pt x="273" y="368"/>
                    <a:pt x="76" y="326"/>
                    <a:pt x="76" y="32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3" name="Freeform 587"/>
            <p:cNvSpPr>
              <a:spLocks/>
            </p:cNvSpPr>
            <p:nvPr/>
          </p:nvSpPr>
          <p:spPr bwMode="auto">
            <a:xfrm>
              <a:off x="6408738" y="5559426"/>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6" y="32"/>
                  </a:moveTo>
                  <a:cubicBezTo>
                    <a:pt x="6" y="32"/>
                    <a:pt x="6" y="0"/>
                    <a:pt x="16" y="0"/>
                  </a:cubicBezTo>
                  <a:cubicBezTo>
                    <a:pt x="16" y="0"/>
                    <a:pt x="0" y="0"/>
                    <a:pt x="0" y="27"/>
                  </a:cubicBezTo>
                  <a:cubicBezTo>
                    <a:pt x="0" y="27"/>
                    <a:pt x="6" y="32"/>
                    <a:pt x="6"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4" name="Freeform 588"/>
            <p:cNvSpPr>
              <a:spLocks/>
            </p:cNvSpPr>
            <p:nvPr/>
          </p:nvSpPr>
          <p:spPr bwMode="auto">
            <a:xfrm>
              <a:off x="6008688" y="4868863"/>
              <a:ext cx="219075" cy="463550"/>
            </a:xfrm>
            <a:custGeom>
              <a:avLst/>
              <a:gdLst>
                <a:gd name="T0" fmla="*/ 2147483647 w 352"/>
                <a:gd name="T1" fmla="*/ 2147483647 h 720"/>
                <a:gd name="T2" fmla="*/ 2147483647 w 352"/>
                <a:gd name="T3" fmla="*/ 2147483647 h 720"/>
                <a:gd name="T4" fmla="*/ 2147483647 w 352"/>
                <a:gd name="T5" fmla="*/ 2147483647 h 720"/>
                <a:gd name="T6" fmla="*/ 2147483647 w 352"/>
                <a:gd name="T7" fmla="*/ 2147483647 h 720"/>
                <a:gd name="T8" fmla="*/ 2147483647 w 352"/>
                <a:gd name="T9" fmla="*/ 2147483647 h 720"/>
                <a:gd name="T10" fmla="*/ 2147483647 w 352"/>
                <a:gd name="T11" fmla="*/ 2147483647 h 720"/>
                <a:gd name="T12" fmla="*/ 2147483647 w 352"/>
                <a:gd name="T13" fmla="*/ 2147483647 h 720"/>
                <a:gd name="T14" fmla="*/ 2147483647 w 352"/>
                <a:gd name="T15" fmla="*/ 2147483647 h 720"/>
                <a:gd name="T16" fmla="*/ 2147483647 w 352"/>
                <a:gd name="T17" fmla="*/ 2147483647 h 720"/>
                <a:gd name="T18" fmla="*/ 2147483647 w 352"/>
                <a:gd name="T19" fmla="*/ 2147483647 h 720"/>
                <a:gd name="T20" fmla="*/ 2147483647 w 352"/>
                <a:gd name="T21" fmla="*/ 2147483647 h 720"/>
                <a:gd name="T22" fmla="*/ 2147483647 w 352"/>
                <a:gd name="T23" fmla="*/ 2147483647 h 720"/>
                <a:gd name="T24" fmla="*/ 2147483647 w 352"/>
                <a:gd name="T25" fmla="*/ 2147483647 h 720"/>
                <a:gd name="T26" fmla="*/ 2147483647 w 352"/>
                <a:gd name="T27" fmla="*/ 2147483647 h 720"/>
                <a:gd name="T28" fmla="*/ 2147483647 w 352"/>
                <a:gd name="T29" fmla="*/ 2147483647 h 720"/>
                <a:gd name="T30" fmla="*/ 2147483647 w 352"/>
                <a:gd name="T31" fmla="*/ 2147483647 h 720"/>
                <a:gd name="T32" fmla="*/ 2147483647 w 352"/>
                <a:gd name="T33" fmla="*/ 2147483647 h 720"/>
                <a:gd name="T34" fmla="*/ 2147483647 w 352"/>
                <a:gd name="T35" fmla="*/ 2147483647 h 720"/>
                <a:gd name="T36" fmla="*/ 2147483647 w 352"/>
                <a:gd name="T37" fmla="*/ 2147483647 h 720"/>
                <a:gd name="T38" fmla="*/ 2147483647 w 352"/>
                <a:gd name="T39" fmla="*/ 2147483647 h 720"/>
                <a:gd name="T40" fmla="*/ 2147483647 w 352"/>
                <a:gd name="T41" fmla="*/ 2147483647 h 7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2"/>
                <a:gd name="T64" fmla="*/ 0 h 720"/>
                <a:gd name="T65" fmla="*/ 352 w 352"/>
                <a:gd name="T66" fmla="*/ 720 h 7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2" h="720">
                  <a:moveTo>
                    <a:pt x="132" y="61"/>
                  </a:moveTo>
                  <a:cubicBezTo>
                    <a:pt x="132" y="61"/>
                    <a:pt x="132" y="97"/>
                    <a:pt x="114" y="109"/>
                  </a:cubicBezTo>
                  <a:cubicBezTo>
                    <a:pt x="114" y="109"/>
                    <a:pt x="66" y="152"/>
                    <a:pt x="132" y="134"/>
                  </a:cubicBezTo>
                  <a:cubicBezTo>
                    <a:pt x="132" y="134"/>
                    <a:pt x="168" y="121"/>
                    <a:pt x="173" y="109"/>
                  </a:cubicBezTo>
                  <a:cubicBezTo>
                    <a:pt x="173" y="109"/>
                    <a:pt x="185" y="103"/>
                    <a:pt x="168" y="134"/>
                  </a:cubicBezTo>
                  <a:cubicBezTo>
                    <a:pt x="168" y="134"/>
                    <a:pt x="138" y="158"/>
                    <a:pt x="102" y="164"/>
                  </a:cubicBezTo>
                  <a:cubicBezTo>
                    <a:pt x="102" y="164"/>
                    <a:pt x="84" y="194"/>
                    <a:pt x="132" y="182"/>
                  </a:cubicBezTo>
                  <a:cubicBezTo>
                    <a:pt x="132" y="182"/>
                    <a:pt x="257" y="158"/>
                    <a:pt x="299" y="255"/>
                  </a:cubicBezTo>
                  <a:cubicBezTo>
                    <a:pt x="299" y="255"/>
                    <a:pt x="352" y="339"/>
                    <a:pt x="251" y="412"/>
                  </a:cubicBezTo>
                  <a:cubicBezTo>
                    <a:pt x="251" y="412"/>
                    <a:pt x="108" y="503"/>
                    <a:pt x="120" y="569"/>
                  </a:cubicBezTo>
                  <a:cubicBezTo>
                    <a:pt x="120" y="569"/>
                    <a:pt x="102" y="678"/>
                    <a:pt x="227" y="678"/>
                  </a:cubicBezTo>
                  <a:cubicBezTo>
                    <a:pt x="227" y="678"/>
                    <a:pt x="12" y="720"/>
                    <a:pt x="66" y="497"/>
                  </a:cubicBezTo>
                  <a:cubicBezTo>
                    <a:pt x="66" y="497"/>
                    <a:pt x="90" y="412"/>
                    <a:pt x="215" y="327"/>
                  </a:cubicBezTo>
                  <a:cubicBezTo>
                    <a:pt x="215" y="327"/>
                    <a:pt x="257" y="291"/>
                    <a:pt x="203" y="255"/>
                  </a:cubicBezTo>
                  <a:cubicBezTo>
                    <a:pt x="203" y="255"/>
                    <a:pt x="78" y="273"/>
                    <a:pt x="66" y="261"/>
                  </a:cubicBezTo>
                  <a:cubicBezTo>
                    <a:pt x="48" y="242"/>
                    <a:pt x="36" y="242"/>
                    <a:pt x="36" y="182"/>
                  </a:cubicBezTo>
                  <a:cubicBezTo>
                    <a:pt x="36" y="182"/>
                    <a:pt x="30" y="176"/>
                    <a:pt x="18" y="134"/>
                  </a:cubicBezTo>
                  <a:cubicBezTo>
                    <a:pt x="0" y="97"/>
                    <a:pt x="84" y="43"/>
                    <a:pt x="84" y="43"/>
                  </a:cubicBezTo>
                  <a:cubicBezTo>
                    <a:pt x="108" y="43"/>
                    <a:pt x="126" y="19"/>
                    <a:pt x="126" y="19"/>
                  </a:cubicBezTo>
                  <a:cubicBezTo>
                    <a:pt x="168" y="0"/>
                    <a:pt x="150" y="55"/>
                    <a:pt x="150" y="55"/>
                  </a:cubicBezTo>
                  <a:cubicBezTo>
                    <a:pt x="150" y="55"/>
                    <a:pt x="132" y="61"/>
                    <a:pt x="132" y="6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5" name="Freeform 589"/>
            <p:cNvSpPr>
              <a:spLocks/>
            </p:cNvSpPr>
            <p:nvPr/>
          </p:nvSpPr>
          <p:spPr bwMode="auto">
            <a:xfrm>
              <a:off x="6088063" y="4910138"/>
              <a:ext cx="30163" cy="30163"/>
            </a:xfrm>
            <a:custGeom>
              <a:avLst/>
              <a:gdLst>
                <a:gd name="T0" fmla="*/ 2147483647 w 48"/>
                <a:gd name="T1" fmla="*/ 0 h 48"/>
                <a:gd name="T2" fmla="*/ 2147483647 w 48"/>
                <a:gd name="T3" fmla="*/ 2147483647 h 48"/>
                <a:gd name="T4" fmla="*/ 0 w 48"/>
                <a:gd name="T5" fmla="*/ 2147483647 h 48"/>
                <a:gd name="T6" fmla="*/ 2147483647 w 48"/>
                <a:gd name="T7" fmla="*/ 0 h 48"/>
                <a:gd name="T8" fmla="*/ 0 60000 65536"/>
                <a:gd name="T9" fmla="*/ 0 60000 65536"/>
                <a:gd name="T10" fmla="*/ 0 60000 65536"/>
                <a:gd name="T11" fmla="*/ 0 60000 65536"/>
                <a:gd name="T12" fmla="*/ 0 w 48"/>
                <a:gd name="T13" fmla="*/ 0 h 48"/>
                <a:gd name="T14" fmla="*/ 48 w 48"/>
                <a:gd name="T15" fmla="*/ 48 h 48"/>
              </a:gdLst>
              <a:ahLst/>
              <a:cxnLst>
                <a:cxn ang="T8">
                  <a:pos x="T0" y="T1"/>
                </a:cxn>
                <a:cxn ang="T9">
                  <a:pos x="T2" y="T3"/>
                </a:cxn>
                <a:cxn ang="T10">
                  <a:pos x="T4" y="T5"/>
                </a:cxn>
                <a:cxn ang="T11">
                  <a:pos x="T6" y="T7"/>
                </a:cxn>
              </a:cxnLst>
              <a:rect l="T12" t="T13" r="T14" b="T15"/>
              <a:pathLst>
                <a:path w="48" h="48">
                  <a:moveTo>
                    <a:pt x="24" y="0"/>
                  </a:moveTo>
                  <a:cubicBezTo>
                    <a:pt x="48" y="29"/>
                    <a:pt x="16" y="48"/>
                    <a:pt x="16" y="48"/>
                  </a:cubicBezTo>
                  <a:cubicBezTo>
                    <a:pt x="16" y="48"/>
                    <a:pt x="40" y="10"/>
                    <a:pt x="0" y="5"/>
                  </a:cubicBezTo>
                  <a:cubicBezTo>
                    <a:pt x="0" y="5"/>
                    <a:pt x="24" y="0"/>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6" name="Freeform 590"/>
            <p:cNvSpPr>
              <a:spLocks noEditPoints="1"/>
            </p:cNvSpPr>
            <p:nvPr/>
          </p:nvSpPr>
          <p:spPr bwMode="auto">
            <a:xfrm>
              <a:off x="6088063" y="4910138"/>
              <a:ext cx="31750" cy="41275"/>
            </a:xfrm>
            <a:custGeom>
              <a:avLst/>
              <a:gdLst>
                <a:gd name="T0" fmla="*/ 2147483647 w 50"/>
                <a:gd name="T1" fmla="*/ 2147483647 h 65"/>
                <a:gd name="T2" fmla="*/ 2147483647 w 50"/>
                <a:gd name="T3" fmla="*/ 2147483647 h 65"/>
                <a:gd name="T4" fmla="*/ 2147483647 w 50"/>
                <a:gd name="T5" fmla="*/ 2147483647 h 65"/>
                <a:gd name="T6" fmla="*/ 2147483647 w 50"/>
                <a:gd name="T7" fmla="*/ 2147483647 h 65"/>
                <a:gd name="T8" fmla="*/ 2147483647 w 50"/>
                <a:gd name="T9" fmla="*/ 2147483647 h 65"/>
                <a:gd name="T10" fmla="*/ 2147483647 w 50"/>
                <a:gd name="T11" fmla="*/ 2147483647 h 65"/>
                <a:gd name="T12" fmla="*/ 2147483647 w 50"/>
                <a:gd name="T13" fmla="*/ 2147483647 h 65"/>
                <a:gd name="T14" fmla="*/ 2147483647 w 50"/>
                <a:gd name="T15" fmla="*/ 2147483647 h 65"/>
                <a:gd name="T16" fmla="*/ 2147483647 w 50"/>
                <a:gd name="T17" fmla="*/ 2147483647 h 65"/>
                <a:gd name="T18" fmla="*/ 2147483647 w 50"/>
                <a:gd name="T19" fmla="*/ 2147483647 h 65"/>
                <a:gd name="T20" fmla="*/ 2147483647 w 50"/>
                <a:gd name="T21" fmla="*/ 2147483647 h 65"/>
                <a:gd name="T22" fmla="*/ 2147483647 w 50"/>
                <a:gd name="T23" fmla="*/ 2147483647 h 65"/>
                <a:gd name="T24" fmla="*/ 2147483647 w 50"/>
                <a:gd name="T25" fmla="*/ 2147483647 h 65"/>
                <a:gd name="T26" fmla="*/ 2147483647 w 50"/>
                <a:gd name="T27" fmla="*/ 2147483647 h 65"/>
                <a:gd name="T28" fmla="*/ 2147483647 w 50"/>
                <a:gd name="T29" fmla="*/ 2147483647 h 65"/>
                <a:gd name="T30" fmla="*/ 2147483647 w 50"/>
                <a:gd name="T31" fmla="*/ 2147483647 h 65"/>
                <a:gd name="T32" fmla="*/ 2147483647 w 50"/>
                <a:gd name="T33" fmla="*/ 2147483647 h 65"/>
                <a:gd name="T34" fmla="*/ 2147483647 w 50"/>
                <a:gd name="T35" fmla="*/ 2147483647 h 65"/>
                <a:gd name="T36" fmla="*/ 0 w 50"/>
                <a:gd name="T37" fmla="*/ 2147483647 h 65"/>
                <a:gd name="T38" fmla="*/ 2147483647 w 50"/>
                <a:gd name="T39" fmla="*/ 2147483647 h 65"/>
                <a:gd name="T40" fmla="*/ 2147483647 w 50"/>
                <a:gd name="T41" fmla="*/ 2147483647 h 65"/>
                <a:gd name="T42" fmla="*/ 2147483647 w 50"/>
                <a:gd name="T43" fmla="*/ 2147483647 h 65"/>
                <a:gd name="T44" fmla="*/ 2147483647 w 50"/>
                <a:gd name="T45" fmla="*/ 2147483647 h 65"/>
                <a:gd name="T46" fmla="*/ 2147483647 w 50"/>
                <a:gd name="T47" fmla="*/ 2147483647 h 65"/>
                <a:gd name="T48" fmla="*/ 2147483647 w 50"/>
                <a:gd name="T49" fmla="*/ 2147483647 h 65"/>
                <a:gd name="T50" fmla="*/ 2147483647 w 50"/>
                <a:gd name="T51" fmla="*/ 2147483647 h 65"/>
                <a:gd name="T52" fmla="*/ 2147483647 w 50"/>
                <a:gd name="T53" fmla="*/ 2147483647 h 65"/>
                <a:gd name="T54" fmla="*/ 2147483647 w 50"/>
                <a:gd name="T55" fmla="*/ 2147483647 h 65"/>
                <a:gd name="T56" fmla="*/ 2147483647 w 50"/>
                <a:gd name="T57" fmla="*/ 2147483647 h 65"/>
                <a:gd name="T58" fmla="*/ 2147483647 w 50"/>
                <a:gd name="T59" fmla="*/ 2147483647 h 65"/>
                <a:gd name="T60" fmla="*/ 2147483647 w 50"/>
                <a:gd name="T61" fmla="*/ 2147483647 h 65"/>
                <a:gd name="T62" fmla="*/ 2147483647 w 50"/>
                <a:gd name="T63" fmla="*/ 2147483647 h 65"/>
                <a:gd name="T64" fmla="*/ 2147483647 w 50"/>
                <a:gd name="T65" fmla="*/ 2147483647 h 65"/>
                <a:gd name="T66" fmla="*/ 2147483647 w 50"/>
                <a:gd name="T67" fmla="*/ 2147483647 h 65"/>
                <a:gd name="T68" fmla="*/ 2147483647 w 50"/>
                <a:gd name="T69" fmla="*/ 2147483647 h 65"/>
                <a:gd name="T70" fmla="*/ 2147483647 w 50"/>
                <a:gd name="T71" fmla="*/ 2147483647 h 65"/>
                <a:gd name="T72" fmla="*/ 2147483647 w 50"/>
                <a:gd name="T73" fmla="*/ 2147483647 h 65"/>
                <a:gd name="T74" fmla="*/ 2147483647 w 50"/>
                <a:gd name="T75" fmla="*/ 2147483647 h 65"/>
                <a:gd name="T76" fmla="*/ 2147483647 w 50"/>
                <a:gd name="T77" fmla="*/ 2147483647 h 65"/>
                <a:gd name="T78" fmla="*/ 2147483647 w 50"/>
                <a:gd name="T79" fmla="*/ 2147483647 h 65"/>
                <a:gd name="T80" fmla="*/ 2147483647 w 50"/>
                <a:gd name="T81" fmla="*/ 2147483647 h 65"/>
                <a:gd name="T82" fmla="*/ 2147483647 w 50"/>
                <a:gd name="T83" fmla="*/ 2147483647 h 65"/>
                <a:gd name="T84" fmla="*/ 2147483647 w 50"/>
                <a:gd name="T85" fmla="*/ 2147483647 h 65"/>
                <a:gd name="T86" fmla="*/ 2147483647 w 50"/>
                <a:gd name="T87" fmla="*/ 2147483647 h 65"/>
                <a:gd name="T88" fmla="*/ 2147483647 w 50"/>
                <a:gd name="T89" fmla="*/ 2147483647 h 65"/>
                <a:gd name="T90" fmla="*/ 2147483647 w 50"/>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65"/>
                <a:gd name="T140" fmla="*/ 50 w 50"/>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65">
                  <a:moveTo>
                    <a:pt x="31" y="1"/>
                  </a:moveTo>
                  <a:cubicBezTo>
                    <a:pt x="34" y="0"/>
                    <a:pt x="38" y="2"/>
                    <a:pt x="40" y="5"/>
                  </a:cubicBezTo>
                  <a:lnTo>
                    <a:pt x="49" y="25"/>
                  </a:lnTo>
                  <a:cubicBezTo>
                    <a:pt x="50" y="27"/>
                    <a:pt x="50" y="29"/>
                    <a:pt x="49" y="31"/>
                  </a:cubicBezTo>
                  <a:lnTo>
                    <a:pt x="45" y="46"/>
                  </a:lnTo>
                  <a:cubicBezTo>
                    <a:pt x="45" y="47"/>
                    <a:pt x="44" y="48"/>
                    <a:pt x="44" y="48"/>
                  </a:cubicBezTo>
                  <a:lnTo>
                    <a:pt x="36" y="58"/>
                  </a:lnTo>
                  <a:cubicBezTo>
                    <a:pt x="35" y="59"/>
                    <a:pt x="34" y="60"/>
                    <a:pt x="34" y="60"/>
                  </a:cubicBezTo>
                  <a:lnTo>
                    <a:pt x="29" y="63"/>
                  </a:lnTo>
                  <a:cubicBezTo>
                    <a:pt x="26" y="65"/>
                    <a:pt x="22" y="65"/>
                    <a:pt x="19" y="62"/>
                  </a:cubicBezTo>
                  <a:cubicBezTo>
                    <a:pt x="16" y="60"/>
                    <a:pt x="16" y="56"/>
                    <a:pt x="17" y="53"/>
                  </a:cubicBezTo>
                  <a:lnTo>
                    <a:pt x="20" y="47"/>
                  </a:lnTo>
                  <a:lnTo>
                    <a:pt x="20" y="48"/>
                  </a:lnTo>
                  <a:lnTo>
                    <a:pt x="24" y="34"/>
                  </a:lnTo>
                  <a:lnTo>
                    <a:pt x="24" y="39"/>
                  </a:lnTo>
                  <a:lnTo>
                    <a:pt x="20" y="25"/>
                  </a:lnTo>
                  <a:lnTo>
                    <a:pt x="24" y="30"/>
                  </a:lnTo>
                  <a:lnTo>
                    <a:pt x="5" y="21"/>
                  </a:lnTo>
                  <a:cubicBezTo>
                    <a:pt x="2" y="19"/>
                    <a:pt x="0" y="16"/>
                    <a:pt x="0" y="13"/>
                  </a:cubicBezTo>
                  <a:cubicBezTo>
                    <a:pt x="1" y="9"/>
                    <a:pt x="3" y="7"/>
                    <a:pt x="7" y="6"/>
                  </a:cubicBezTo>
                  <a:lnTo>
                    <a:pt x="11" y="5"/>
                  </a:lnTo>
                  <a:lnTo>
                    <a:pt x="19" y="4"/>
                  </a:lnTo>
                  <a:lnTo>
                    <a:pt x="27" y="2"/>
                  </a:lnTo>
                  <a:lnTo>
                    <a:pt x="31" y="1"/>
                  </a:lnTo>
                  <a:close/>
                  <a:moveTo>
                    <a:pt x="30" y="17"/>
                  </a:moveTo>
                  <a:lnTo>
                    <a:pt x="21" y="19"/>
                  </a:lnTo>
                  <a:lnTo>
                    <a:pt x="14" y="20"/>
                  </a:lnTo>
                  <a:lnTo>
                    <a:pt x="10" y="21"/>
                  </a:lnTo>
                  <a:lnTo>
                    <a:pt x="12" y="6"/>
                  </a:lnTo>
                  <a:lnTo>
                    <a:pt x="31" y="15"/>
                  </a:lnTo>
                  <a:cubicBezTo>
                    <a:pt x="33" y="16"/>
                    <a:pt x="35" y="18"/>
                    <a:pt x="35" y="20"/>
                  </a:cubicBezTo>
                  <a:lnTo>
                    <a:pt x="39" y="34"/>
                  </a:lnTo>
                  <a:cubicBezTo>
                    <a:pt x="40" y="36"/>
                    <a:pt x="40" y="37"/>
                    <a:pt x="39" y="39"/>
                  </a:cubicBezTo>
                  <a:lnTo>
                    <a:pt x="35" y="53"/>
                  </a:lnTo>
                  <a:cubicBezTo>
                    <a:pt x="35" y="53"/>
                    <a:pt x="35" y="54"/>
                    <a:pt x="35" y="54"/>
                  </a:cubicBezTo>
                  <a:lnTo>
                    <a:pt x="32" y="60"/>
                  </a:lnTo>
                  <a:lnTo>
                    <a:pt x="20" y="50"/>
                  </a:lnTo>
                  <a:lnTo>
                    <a:pt x="25" y="47"/>
                  </a:lnTo>
                  <a:lnTo>
                    <a:pt x="23" y="48"/>
                  </a:lnTo>
                  <a:lnTo>
                    <a:pt x="31" y="38"/>
                  </a:lnTo>
                  <a:lnTo>
                    <a:pt x="30" y="41"/>
                  </a:lnTo>
                  <a:lnTo>
                    <a:pt x="34" y="26"/>
                  </a:lnTo>
                  <a:lnTo>
                    <a:pt x="34" y="32"/>
                  </a:lnTo>
                  <a:lnTo>
                    <a:pt x="25" y="12"/>
                  </a:lnTo>
                  <a:lnTo>
                    <a:pt x="34" y="16"/>
                  </a:lnTo>
                  <a:lnTo>
                    <a:pt x="30" y="17"/>
                  </a:lnTo>
                  <a:close/>
                </a:path>
              </a:pathLst>
            </a:custGeom>
            <a:solidFill>
              <a:srgbClr val="B36E1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7" name="Freeform 591"/>
            <p:cNvSpPr>
              <a:spLocks/>
            </p:cNvSpPr>
            <p:nvPr/>
          </p:nvSpPr>
          <p:spPr bwMode="auto">
            <a:xfrm>
              <a:off x="6057900" y="4972051"/>
              <a:ext cx="169863"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2147483647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2"/>
                <a:gd name="T28" fmla="*/ 0 h 432"/>
                <a:gd name="T29" fmla="*/ 272 w 27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2" h="432">
                  <a:moveTo>
                    <a:pt x="36" y="432"/>
                  </a:moveTo>
                  <a:cubicBezTo>
                    <a:pt x="30" y="365"/>
                    <a:pt x="154" y="266"/>
                    <a:pt x="154" y="266"/>
                  </a:cubicBezTo>
                  <a:cubicBezTo>
                    <a:pt x="255" y="186"/>
                    <a:pt x="207" y="93"/>
                    <a:pt x="207" y="93"/>
                  </a:cubicBezTo>
                  <a:cubicBezTo>
                    <a:pt x="178" y="19"/>
                    <a:pt x="48" y="37"/>
                    <a:pt x="48" y="37"/>
                  </a:cubicBezTo>
                  <a:cubicBezTo>
                    <a:pt x="0" y="44"/>
                    <a:pt x="24" y="7"/>
                    <a:pt x="24" y="7"/>
                  </a:cubicBezTo>
                  <a:cubicBezTo>
                    <a:pt x="24" y="7"/>
                    <a:pt x="6" y="37"/>
                    <a:pt x="60" y="25"/>
                  </a:cubicBezTo>
                  <a:cubicBezTo>
                    <a:pt x="60" y="25"/>
                    <a:pt x="184" y="0"/>
                    <a:pt x="219" y="93"/>
                  </a:cubicBezTo>
                  <a:cubicBezTo>
                    <a:pt x="219" y="93"/>
                    <a:pt x="272" y="186"/>
                    <a:pt x="172" y="260"/>
                  </a:cubicBezTo>
                  <a:cubicBezTo>
                    <a:pt x="172" y="260"/>
                    <a:pt x="30" y="365"/>
                    <a:pt x="36" y="432"/>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8" name="Freeform 592"/>
            <p:cNvSpPr>
              <a:spLocks/>
            </p:cNvSpPr>
            <p:nvPr/>
          </p:nvSpPr>
          <p:spPr bwMode="auto">
            <a:xfrm>
              <a:off x="6018213" y="4992688"/>
              <a:ext cx="150813" cy="339725"/>
            </a:xfrm>
            <a:custGeom>
              <a:avLst/>
              <a:gdLst>
                <a:gd name="T0" fmla="*/ 2147483647 w 240"/>
                <a:gd name="T1" fmla="*/ 2147483647 h 528"/>
                <a:gd name="T2" fmla="*/ 2147483647 w 240"/>
                <a:gd name="T3" fmla="*/ 2147483647 h 528"/>
                <a:gd name="T4" fmla="*/ 2147483647 w 240"/>
                <a:gd name="T5" fmla="*/ 2147483647 h 528"/>
                <a:gd name="T6" fmla="*/ 2147483647 w 240"/>
                <a:gd name="T7" fmla="*/ 2147483647 h 528"/>
                <a:gd name="T8" fmla="*/ 2147483647 w 240"/>
                <a:gd name="T9" fmla="*/ 2147483647 h 528"/>
                <a:gd name="T10" fmla="*/ 2147483647 w 240"/>
                <a:gd name="T11" fmla="*/ 0 h 528"/>
                <a:gd name="T12" fmla="*/ 2147483647 w 240"/>
                <a:gd name="T13" fmla="*/ 2147483647 h 528"/>
                <a:gd name="T14" fmla="*/ 2147483647 w 240"/>
                <a:gd name="T15" fmla="*/ 2147483647 h 528"/>
                <a:gd name="T16" fmla="*/ 2147483647 w 240"/>
                <a:gd name="T17" fmla="*/ 2147483647 h 528"/>
                <a:gd name="T18" fmla="*/ 2147483647 w 240"/>
                <a:gd name="T19" fmla="*/ 2147483647 h 528"/>
                <a:gd name="T20" fmla="*/ 2147483647 w 240"/>
                <a:gd name="T21" fmla="*/ 2147483647 h 5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528"/>
                <a:gd name="T35" fmla="*/ 240 w 240"/>
                <a:gd name="T36" fmla="*/ 528 h 5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528">
                  <a:moveTo>
                    <a:pt x="218" y="487"/>
                  </a:moveTo>
                  <a:cubicBezTo>
                    <a:pt x="218" y="487"/>
                    <a:pt x="23" y="517"/>
                    <a:pt x="75" y="297"/>
                  </a:cubicBezTo>
                  <a:cubicBezTo>
                    <a:pt x="75" y="297"/>
                    <a:pt x="98" y="220"/>
                    <a:pt x="218" y="137"/>
                  </a:cubicBezTo>
                  <a:cubicBezTo>
                    <a:pt x="218" y="137"/>
                    <a:pt x="240" y="101"/>
                    <a:pt x="189" y="60"/>
                  </a:cubicBezTo>
                  <a:cubicBezTo>
                    <a:pt x="189" y="60"/>
                    <a:pt x="86" y="84"/>
                    <a:pt x="69" y="66"/>
                  </a:cubicBezTo>
                  <a:cubicBezTo>
                    <a:pt x="58" y="54"/>
                    <a:pt x="23" y="60"/>
                    <a:pt x="23" y="0"/>
                  </a:cubicBezTo>
                  <a:cubicBezTo>
                    <a:pt x="23" y="60"/>
                    <a:pt x="35" y="60"/>
                    <a:pt x="52" y="72"/>
                  </a:cubicBezTo>
                  <a:cubicBezTo>
                    <a:pt x="69" y="89"/>
                    <a:pt x="183" y="72"/>
                    <a:pt x="183" y="72"/>
                  </a:cubicBezTo>
                  <a:cubicBezTo>
                    <a:pt x="235" y="107"/>
                    <a:pt x="195" y="143"/>
                    <a:pt x="195" y="143"/>
                  </a:cubicBezTo>
                  <a:cubicBezTo>
                    <a:pt x="75" y="226"/>
                    <a:pt x="52" y="303"/>
                    <a:pt x="52" y="303"/>
                  </a:cubicBezTo>
                  <a:cubicBezTo>
                    <a:pt x="0" y="528"/>
                    <a:pt x="218" y="487"/>
                    <a:pt x="218" y="487"/>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9" name="Freeform 593"/>
            <p:cNvSpPr>
              <a:spLocks/>
            </p:cNvSpPr>
            <p:nvPr/>
          </p:nvSpPr>
          <p:spPr bwMode="auto">
            <a:xfrm>
              <a:off x="6078538"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1" y="0"/>
                  </a:moveTo>
                  <a:cubicBezTo>
                    <a:pt x="21" y="0"/>
                    <a:pt x="7" y="20"/>
                    <a:pt x="0" y="40"/>
                  </a:cubicBezTo>
                  <a:cubicBezTo>
                    <a:pt x="0" y="40"/>
                    <a:pt x="14" y="74"/>
                    <a:pt x="35" y="80"/>
                  </a:cubicBezTo>
                  <a:cubicBezTo>
                    <a:pt x="35" y="80"/>
                    <a:pt x="48" y="54"/>
                    <a:pt x="48" y="34"/>
                  </a:cubicBezTo>
                  <a:cubicBezTo>
                    <a:pt x="48" y="34"/>
                    <a:pt x="48" y="7"/>
                    <a:pt x="2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0" name="Freeform 594"/>
            <p:cNvSpPr>
              <a:spLocks/>
            </p:cNvSpPr>
            <p:nvPr/>
          </p:nvSpPr>
          <p:spPr bwMode="auto">
            <a:xfrm>
              <a:off x="6088063" y="4992688"/>
              <a:ext cx="11113" cy="41275"/>
            </a:xfrm>
            <a:custGeom>
              <a:avLst/>
              <a:gdLst>
                <a:gd name="T0" fmla="*/ 2147483647 w 16"/>
                <a:gd name="T1" fmla="*/ 0 h 64"/>
                <a:gd name="T2" fmla="*/ 0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10" y="0"/>
                  </a:moveTo>
                  <a:cubicBezTo>
                    <a:pt x="10" y="0"/>
                    <a:pt x="0" y="29"/>
                    <a:pt x="0" y="43"/>
                  </a:cubicBezTo>
                  <a:cubicBezTo>
                    <a:pt x="0" y="43"/>
                    <a:pt x="7" y="64"/>
                    <a:pt x="13" y="64"/>
                  </a:cubicBezTo>
                  <a:cubicBezTo>
                    <a:pt x="13" y="64"/>
                    <a:pt x="16" y="43"/>
                    <a:pt x="16" y="29"/>
                  </a:cubicBezTo>
                  <a:cubicBezTo>
                    <a:pt x="16" y="29"/>
                    <a:pt x="13" y="22"/>
                    <a:pt x="10"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1" name="Freeform 595"/>
            <p:cNvSpPr>
              <a:spLocks/>
            </p:cNvSpPr>
            <p:nvPr/>
          </p:nvSpPr>
          <p:spPr bwMode="auto">
            <a:xfrm>
              <a:off x="6127750" y="5002213"/>
              <a:ext cx="90488" cy="134938"/>
            </a:xfrm>
            <a:custGeom>
              <a:avLst/>
              <a:gdLst>
                <a:gd name="T0" fmla="*/ 0 w 144"/>
                <a:gd name="T1" fmla="*/ 2147483647 h 208"/>
                <a:gd name="T2" fmla="*/ 2147483647 w 144"/>
                <a:gd name="T3" fmla="*/ 2147483647 h 208"/>
                <a:gd name="T4" fmla="*/ 2147483647 w 144"/>
                <a:gd name="T5" fmla="*/ 2147483647 h 208"/>
                <a:gd name="T6" fmla="*/ 2147483647 w 144"/>
                <a:gd name="T7" fmla="*/ 2147483647 h 208"/>
                <a:gd name="T8" fmla="*/ 2147483647 w 144"/>
                <a:gd name="T9" fmla="*/ 0 h 208"/>
                <a:gd name="T10" fmla="*/ 2147483647 w 144"/>
                <a:gd name="T11" fmla="*/ 0 h 208"/>
                <a:gd name="T12" fmla="*/ 2147483647 w 144"/>
                <a:gd name="T13" fmla="*/ 0 h 208"/>
                <a:gd name="T14" fmla="*/ 2147483647 w 144"/>
                <a:gd name="T15" fmla="*/ 2147483647 h 208"/>
                <a:gd name="T16" fmla="*/ 0 w 144"/>
                <a:gd name="T17" fmla="*/ 2147483647 h 208"/>
                <a:gd name="T18" fmla="*/ 0 w 14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08"/>
                <a:gd name="T32" fmla="*/ 144 w 14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08">
                  <a:moveTo>
                    <a:pt x="0" y="31"/>
                  </a:moveTo>
                  <a:cubicBezTo>
                    <a:pt x="0" y="31"/>
                    <a:pt x="133" y="92"/>
                    <a:pt x="64" y="202"/>
                  </a:cubicBezTo>
                  <a:cubicBezTo>
                    <a:pt x="64" y="202"/>
                    <a:pt x="64" y="208"/>
                    <a:pt x="64" y="208"/>
                  </a:cubicBezTo>
                  <a:cubicBezTo>
                    <a:pt x="144" y="135"/>
                    <a:pt x="98" y="56"/>
                    <a:pt x="98" y="56"/>
                  </a:cubicBezTo>
                  <a:cubicBezTo>
                    <a:pt x="87" y="25"/>
                    <a:pt x="75" y="13"/>
                    <a:pt x="52" y="0"/>
                  </a:cubicBezTo>
                  <a:cubicBezTo>
                    <a:pt x="52" y="0"/>
                    <a:pt x="41" y="0"/>
                    <a:pt x="41" y="0"/>
                  </a:cubicBezTo>
                  <a:cubicBezTo>
                    <a:pt x="35" y="0"/>
                    <a:pt x="29" y="0"/>
                    <a:pt x="18" y="0"/>
                  </a:cubicBezTo>
                  <a:cubicBezTo>
                    <a:pt x="18" y="7"/>
                    <a:pt x="6" y="7"/>
                    <a:pt x="6" y="13"/>
                  </a:cubicBezTo>
                  <a:cubicBezTo>
                    <a:pt x="6" y="19"/>
                    <a:pt x="0" y="19"/>
                    <a:pt x="0" y="31"/>
                  </a:cubicBezTo>
                  <a:cubicBezTo>
                    <a:pt x="0" y="31"/>
                    <a:pt x="0" y="31"/>
                    <a:pt x="0" y="3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2" name="Freeform 596"/>
            <p:cNvSpPr>
              <a:spLocks/>
            </p:cNvSpPr>
            <p:nvPr/>
          </p:nvSpPr>
          <p:spPr bwMode="auto">
            <a:xfrm>
              <a:off x="6038850" y="5199063"/>
              <a:ext cx="209550" cy="184150"/>
            </a:xfrm>
            <a:custGeom>
              <a:avLst/>
              <a:gdLst>
                <a:gd name="T0" fmla="*/ 2147483647 w 336"/>
                <a:gd name="T1" fmla="*/ 0 h 288"/>
                <a:gd name="T2" fmla="*/ 2147483647 w 336"/>
                <a:gd name="T3" fmla="*/ 2147483647 h 288"/>
                <a:gd name="T4" fmla="*/ 2147483647 w 336"/>
                <a:gd name="T5" fmla="*/ 2147483647 h 288"/>
                <a:gd name="T6" fmla="*/ 2147483647 w 336"/>
                <a:gd name="T7" fmla="*/ 2147483647 h 288"/>
                <a:gd name="T8" fmla="*/ 2147483647 w 336"/>
                <a:gd name="T9" fmla="*/ 2147483647 h 288"/>
                <a:gd name="T10" fmla="*/ 2147483647 w 336"/>
                <a:gd name="T11" fmla="*/ 2147483647 h 288"/>
                <a:gd name="T12" fmla="*/ 2147483647 w 336"/>
                <a:gd name="T13" fmla="*/ 2147483647 h 288"/>
                <a:gd name="T14" fmla="*/ 2147483647 w 336"/>
                <a:gd name="T15" fmla="*/ 2147483647 h 288"/>
                <a:gd name="T16" fmla="*/ 2147483647 w 336"/>
                <a:gd name="T17" fmla="*/ 2147483647 h 288"/>
                <a:gd name="T18" fmla="*/ 2147483647 w 336"/>
                <a:gd name="T19" fmla="*/ 2147483647 h 288"/>
                <a:gd name="T20" fmla="*/ 2147483647 w 336"/>
                <a:gd name="T21" fmla="*/ 0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6"/>
                <a:gd name="T34" fmla="*/ 0 h 288"/>
                <a:gd name="T35" fmla="*/ 336 w 336"/>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6" h="288">
                  <a:moveTo>
                    <a:pt x="95" y="0"/>
                  </a:moveTo>
                  <a:cubicBezTo>
                    <a:pt x="95" y="0"/>
                    <a:pt x="65" y="102"/>
                    <a:pt x="166" y="96"/>
                  </a:cubicBezTo>
                  <a:cubicBezTo>
                    <a:pt x="166" y="96"/>
                    <a:pt x="278" y="66"/>
                    <a:pt x="301" y="150"/>
                  </a:cubicBezTo>
                  <a:cubicBezTo>
                    <a:pt x="301" y="150"/>
                    <a:pt x="336" y="234"/>
                    <a:pt x="260" y="276"/>
                  </a:cubicBezTo>
                  <a:cubicBezTo>
                    <a:pt x="260" y="276"/>
                    <a:pt x="230" y="288"/>
                    <a:pt x="236" y="258"/>
                  </a:cubicBezTo>
                  <a:cubicBezTo>
                    <a:pt x="236" y="258"/>
                    <a:pt x="230" y="240"/>
                    <a:pt x="207" y="258"/>
                  </a:cubicBezTo>
                  <a:cubicBezTo>
                    <a:pt x="207" y="258"/>
                    <a:pt x="201" y="252"/>
                    <a:pt x="201" y="252"/>
                  </a:cubicBezTo>
                  <a:cubicBezTo>
                    <a:pt x="201" y="252"/>
                    <a:pt x="213" y="246"/>
                    <a:pt x="213" y="222"/>
                  </a:cubicBezTo>
                  <a:cubicBezTo>
                    <a:pt x="213" y="222"/>
                    <a:pt x="195" y="216"/>
                    <a:pt x="224" y="198"/>
                  </a:cubicBezTo>
                  <a:cubicBezTo>
                    <a:pt x="224" y="198"/>
                    <a:pt x="219" y="174"/>
                    <a:pt x="183" y="174"/>
                  </a:cubicBezTo>
                  <a:cubicBezTo>
                    <a:pt x="148" y="180"/>
                    <a:pt x="0" y="150"/>
                    <a:pt x="95" y="0"/>
                  </a:cubicBezTo>
                </a:path>
              </a:pathLst>
            </a:custGeom>
            <a:solidFill>
              <a:srgbClr val="573A1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3" name="Freeform 597"/>
            <p:cNvSpPr>
              <a:spLocks/>
            </p:cNvSpPr>
            <p:nvPr/>
          </p:nvSpPr>
          <p:spPr bwMode="auto">
            <a:xfrm>
              <a:off x="6118225" y="5249863"/>
              <a:ext cx="109538" cy="93663"/>
            </a:xfrm>
            <a:custGeom>
              <a:avLst/>
              <a:gdLst>
                <a:gd name="T0" fmla="*/ 2147483647 w 176"/>
                <a:gd name="T1" fmla="*/ 2147483647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44"/>
                <a:gd name="T26" fmla="*/ 176 w 176"/>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44">
                  <a:moveTo>
                    <a:pt x="154" y="120"/>
                  </a:moveTo>
                  <a:cubicBezTo>
                    <a:pt x="171" y="78"/>
                    <a:pt x="176" y="72"/>
                    <a:pt x="148" y="48"/>
                  </a:cubicBezTo>
                  <a:cubicBezTo>
                    <a:pt x="120" y="30"/>
                    <a:pt x="131" y="12"/>
                    <a:pt x="80" y="18"/>
                  </a:cubicBezTo>
                  <a:cubicBezTo>
                    <a:pt x="23" y="24"/>
                    <a:pt x="0" y="0"/>
                    <a:pt x="6" y="24"/>
                  </a:cubicBezTo>
                  <a:cubicBezTo>
                    <a:pt x="6" y="42"/>
                    <a:pt x="0" y="60"/>
                    <a:pt x="40" y="66"/>
                  </a:cubicBezTo>
                  <a:cubicBezTo>
                    <a:pt x="52" y="66"/>
                    <a:pt x="91" y="66"/>
                    <a:pt x="103" y="78"/>
                  </a:cubicBezTo>
                  <a:cubicBezTo>
                    <a:pt x="137" y="120"/>
                    <a:pt x="120" y="126"/>
                    <a:pt x="120" y="126"/>
                  </a:cubicBezTo>
                  <a:cubicBezTo>
                    <a:pt x="120" y="126"/>
                    <a:pt x="142" y="144"/>
                    <a:pt x="154" y="12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4" name="Freeform 598"/>
            <p:cNvSpPr>
              <a:spLocks noEditPoints="1"/>
            </p:cNvSpPr>
            <p:nvPr/>
          </p:nvSpPr>
          <p:spPr bwMode="auto">
            <a:xfrm>
              <a:off x="6091238" y="5213351"/>
              <a:ext cx="153988" cy="152400"/>
            </a:xfrm>
            <a:custGeom>
              <a:avLst/>
              <a:gdLst>
                <a:gd name="T0" fmla="*/ 2147483647 w 247"/>
                <a:gd name="T1" fmla="*/ 2147483647 h 237"/>
                <a:gd name="T2" fmla="*/ 2147483647 w 247"/>
                <a:gd name="T3" fmla="*/ 2147483647 h 237"/>
                <a:gd name="T4" fmla="*/ 2147483647 w 247"/>
                <a:gd name="T5" fmla="*/ 2147483647 h 237"/>
                <a:gd name="T6" fmla="*/ 2147483647 w 247"/>
                <a:gd name="T7" fmla="*/ 2147483647 h 237"/>
                <a:gd name="T8" fmla="*/ 2147483647 w 247"/>
                <a:gd name="T9" fmla="*/ 2147483647 h 237"/>
                <a:gd name="T10" fmla="*/ 2147483647 w 247"/>
                <a:gd name="T11" fmla="*/ 2147483647 h 237"/>
                <a:gd name="T12" fmla="*/ 2147483647 w 247"/>
                <a:gd name="T13" fmla="*/ 2147483647 h 237"/>
                <a:gd name="T14" fmla="*/ 2147483647 w 247"/>
                <a:gd name="T15" fmla="*/ 2147483647 h 237"/>
                <a:gd name="T16" fmla="*/ 2147483647 w 247"/>
                <a:gd name="T17" fmla="*/ 2147483647 h 237"/>
                <a:gd name="T18" fmla="*/ 2147483647 w 247"/>
                <a:gd name="T19" fmla="*/ 2147483647 h 237"/>
                <a:gd name="T20" fmla="*/ 2147483647 w 247"/>
                <a:gd name="T21" fmla="*/ 2147483647 h 237"/>
                <a:gd name="T22" fmla="*/ 2147483647 w 247"/>
                <a:gd name="T23" fmla="*/ 2147483647 h 237"/>
                <a:gd name="T24" fmla="*/ 2147483647 w 247"/>
                <a:gd name="T25" fmla="*/ 2147483647 h 237"/>
                <a:gd name="T26" fmla="*/ 2147483647 w 247"/>
                <a:gd name="T27" fmla="*/ 2147483647 h 237"/>
                <a:gd name="T28" fmla="*/ 2147483647 w 247"/>
                <a:gd name="T29" fmla="*/ 2147483647 h 237"/>
                <a:gd name="T30" fmla="*/ 2147483647 w 247"/>
                <a:gd name="T31" fmla="*/ 2147483647 h 237"/>
                <a:gd name="T32" fmla="*/ 2147483647 w 247"/>
                <a:gd name="T33" fmla="*/ 2147483647 h 237"/>
                <a:gd name="T34" fmla="*/ 2147483647 w 247"/>
                <a:gd name="T35" fmla="*/ 2147483647 h 237"/>
                <a:gd name="T36" fmla="*/ 2147483647 w 247"/>
                <a:gd name="T37" fmla="*/ 2147483647 h 237"/>
                <a:gd name="T38" fmla="*/ 2147483647 w 247"/>
                <a:gd name="T39" fmla="*/ 2147483647 h 237"/>
                <a:gd name="T40" fmla="*/ 2147483647 w 247"/>
                <a:gd name="T41" fmla="*/ 2147483647 h 237"/>
                <a:gd name="T42" fmla="*/ 2147483647 w 247"/>
                <a:gd name="T43" fmla="*/ 2147483647 h 237"/>
                <a:gd name="T44" fmla="*/ 2147483647 w 247"/>
                <a:gd name="T45" fmla="*/ 2147483647 h 237"/>
                <a:gd name="T46" fmla="*/ 2147483647 w 247"/>
                <a:gd name="T47" fmla="*/ 2147483647 h 237"/>
                <a:gd name="T48" fmla="*/ 2147483647 w 247"/>
                <a:gd name="T49" fmla="*/ 2147483647 h 237"/>
                <a:gd name="T50" fmla="*/ 2147483647 w 247"/>
                <a:gd name="T51" fmla="*/ 2147483647 h 237"/>
                <a:gd name="T52" fmla="*/ 2147483647 w 247"/>
                <a:gd name="T53" fmla="*/ 2147483647 h 237"/>
                <a:gd name="T54" fmla="*/ 2147483647 w 247"/>
                <a:gd name="T55" fmla="*/ 2147483647 h 237"/>
                <a:gd name="T56" fmla="*/ 2147483647 w 247"/>
                <a:gd name="T57" fmla="*/ 2147483647 h 237"/>
                <a:gd name="T58" fmla="*/ 2147483647 w 247"/>
                <a:gd name="T59" fmla="*/ 2147483647 h 237"/>
                <a:gd name="T60" fmla="*/ 2147483647 w 247"/>
                <a:gd name="T61" fmla="*/ 2147483647 h 237"/>
                <a:gd name="T62" fmla="*/ 2147483647 w 247"/>
                <a:gd name="T63" fmla="*/ 2147483647 h 237"/>
                <a:gd name="T64" fmla="*/ 2147483647 w 247"/>
                <a:gd name="T65" fmla="*/ 2147483647 h 237"/>
                <a:gd name="T66" fmla="*/ 2147483647 w 247"/>
                <a:gd name="T67" fmla="*/ 2147483647 h 237"/>
                <a:gd name="T68" fmla="*/ 2147483647 w 247"/>
                <a:gd name="T69" fmla="*/ 2147483647 h 237"/>
                <a:gd name="T70" fmla="*/ 2147483647 w 247"/>
                <a:gd name="T71" fmla="*/ 2147483647 h 237"/>
                <a:gd name="T72" fmla="*/ 2147483647 w 247"/>
                <a:gd name="T73" fmla="*/ 2147483647 h 237"/>
                <a:gd name="T74" fmla="*/ 2147483647 w 247"/>
                <a:gd name="T75" fmla="*/ 2147483647 h 237"/>
                <a:gd name="T76" fmla="*/ 2147483647 w 247"/>
                <a:gd name="T77" fmla="*/ 2147483647 h 237"/>
                <a:gd name="T78" fmla="*/ 2147483647 w 247"/>
                <a:gd name="T79" fmla="*/ 2147483647 h 237"/>
                <a:gd name="T80" fmla="*/ 2147483647 w 247"/>
                <a:gd name="T81" fmla="*/ 2147483647 h 237"/>
                <a:gd name="T82" fmla="*/ 2147483647 w 247"/>
                <a:gd name="T83" fmla="*/ 2147483647 h 237"/>
                <a:gd name="T84" fmla="*/ 2147483647 w 247"/>
                <a:gd name="T85" fmla="*/ 2147483647 h 237"/>
                <a:gd name="T86" fmla="*/ 2147483647 w 247"/>
                <a:gd name="T87" fmla="*/ 2147483647 h 237"/>
                <a:gd name="T88" fmla="*/ 2147483647 w 247"/>
                <a:gd name="T89" fmla="*/ 2147483647 h 237"/>
                <a:gd name="T90" fmla="*/ 2147483647 w 247"/>
                <a:gd name="T91" fmla="*/ 2147483647 h 237"/>
                <a:gd name="T92" fmla="*/ 2147483647 w 247"/>
                <a:gd name="T93" fmla="*/ 2147483647 h 237"/>
                <a:gd name="T94" fmla="*/ 2147483647 w 247"/>
                <a:gd name="T95" fmla="*/ 2147483647 h 237"/>
                <a:gd name="T96" fmla="*/ 2147483647 w 247"/>
                <a:gd name="T97" fmla="*/ 2147483647 h 237"/>
                <a:gd name="T98" fmla="*/ 2147483647 w 247"/>
                <a:gd name="T99" fmla="*/ 2147483647 h 237"/>
                <a:gd name="T100" fmla="*/ 2147483647 w 247"/>
                <a:gd name="T101" fmla="*/ 2147483647 h 237"/>
                <a:gd name="T102" fmla="*/ 2147483647 w 247"/>
                <a:gd name="T103" fmla="*/ 2147483647 h 237"/>
                <a:gd name="T104" fmla="*/ 2147483647 w 247"/>
                <a:gd name="T105" fmla="*/ 2147483647 h 237"/>
                <a:gd name="T106" fmla="*/ 2147483647 w 247"/>
                <a:gd name="T107" fmla="*/ 2147483647 h 237"/>
                <a:gd name="T108" fmla="*/ 2147483647 w 247"/>
                <a:gd name="T109" fmla="*/ 2147483647 h 237"/>
                <a:gd name="T110" fmla="*/ 2147483647 w 247"/>
                <a:gd name="T111" fmla="*/ 2147483647 h 237"/>
                <a:gd name="T112" fmla="*/ 2147483647 w 247"/>
                <a:gd name="T113" fmla="*/ 2147483647 h 237"/>
                <a:gd name="T114" fmla="*/ 2147483647 w 247"/>
                <a:gd name="T115" fmla="*/ 0 h 2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7"/>
                <a:gd name="T175" fmla="*/ 0 h 237"/>
                <a:gd name="T176" fmla="*/ 247 w 247"/>
                <a:gd name="T177" fmla="*/ 237 h 2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7" h="237">
                  <a:moveTo>
                    <a:pt x="144" y="213"/>
                  </a:moveTo>
                  <a:lnTo>
                    <a:pt x="148" y="214"/>
                  </a:lnTo>
                  <a:lnTo>
                    <a:pt x="160" y="218"/>
                  </a:lnTo>
                  <a:lnTo>
                    <a:pt x="158" y="217"/>
                  </a:lnTo>
                  <a:lnTo>
                    <a:pt x="192" y="220"/>
                  </a:lnTo>
                  <a:lnTo>
                    <a:pt x="190" y="221"/>
                  </a:lnTo>
                  <a:lnTo>
                    <a:pt x="207" y="217"/>
                  </a:lnTo>
                  <a:lnTo>
                    <a:pt x="205" y="217"/>
                  </a:lnTo>
                  <a:lnTo>
                    <a:pt x="221" y="208"/>
                  </a:lnTo>
                  <a:lnTo>
                    <a:pt x="218" y="211"/>
                  </a:lnTo>
                  <a:lnTo>
                    <a:pt x="229" y="193"/>
                  </a:lnTo>
                  <a:lnTo>
                    <a:pt x="228" y="196"/>
                  </a:lnTo>
                  <a:lnTo>
                    <a:pt x="232" y="168"/>
                  </a:lnTo>
                  <a:lnTo>
                    <a:pt x="247" y="171"/>
                  </a:lnTo>
                  <a:lnTo>
                    <a:pt x="243" y="199"/>
                  </a:lnTo>
                  <a:cubicBezTo>
                    <a:pt x="243" y="200"/>
                    <a:pt x="243" y="201"/>
                    <a:pt x="242" y="202"/>
                  </a:cubicBezTo>
                  <a:lnTo>
                    <a:pt x="231" y="220"/>
                  </a:lnTo>
                  <a:cubicBezTo>
                    <a:pt x="231" y="221"/>
                    <a:pt x="230" y="222"/>
                    <a:pt x="228" y="222"/>
                  </a:cubicBezTo>
                  <a:lnTo>
                    <a:pt x="212" y="231"/>
                  </a:lnTo>
                  <a:cubicBezTo>
                    <a:pt x="212" y="232"/>
                    <a:pt x="211" y="232"/>
                    <a:pt x="210" y="232"/>
                  </a:cubicBezTo>
                  <a:lnTo>
                    <a:pt x="193" y="236"/>
                  </a:lnTo>
                  <a:cubicBezTo>
                    <a:pt x="192" y="236"/>
                    <a:pt x="192" y="237"/>
                    <a:pt x="191" y="236"/>
                  </a:cubicBezTo>
                  <a:lnTo>
                    <a:pt x="157" y="233"/>
                  </a:lnTo>
                  <a:cubicBezTo>
                    <a:pt x="156" y="233"/>
                    <a:pt x="155" y="233"/>
                    <a:pt x="155" y="233"/>
                  </a:cubicBezTo>
                  <a:lnTo>
                    <a:pt x="145" y="229"/>
                  </a:lnTo>
                  <a:lnTo>
                    <a:pt x="141" y="228"/>
                  </a:lnTo>
                  <a:lnTo>
                    <a:pt x="144" y="213"/>
                  </a:lnTo>
                  <a:close/>
                  <a:moveTo>
                    <a:pt x="235" y="129"/>
                  </a:moveTo>
                  <a:lnTo>
                    <a:pt x="236" y="134"/>
                  </a:lnTo>
                  <a:lnTo>
                    <a:pt x="238" y="146"/>
                  </a:lnTo>
                  <a:cubicBezTo>
                    <a:pt x="238" y="147"/>
                    <a:pt x="238" y="147"/>
                    <a:pt x="238" y="148"/>
                  </a:cubicBezTo>
                  <a:lnTo>
                    <a:pt x="237" y="182"/>
                  </a:lnTo>
                  <a:cubicBezTo>
                    <a:pt x="237" y="183"/>
                    <a:pt x="237" y="184"/>
                    <a:pt x="237" y="185"/>
                  </a:cubicBezTo>
                  <a:lnTo>
                    <a:pt x="229" y="201"/>
                  </a:lnTo>
                  <a:cubicBezTo>
                    <a:pt x="228" y="202"/>
                    <a:pt x="227" y="203"/>
                    <a:pt x="226" y="204"/>
                  </a:cubicBezTo>
                  <a:lnTo>
                    <a:pt x="210" y="215"/>
                  </a:lnTo>
                  <a:cubicBezTo>
                    <a:pt x="209" y="216"/>
                    <a:pt x="208" y="216"/>
                    <a:pt x="207" y="216"/>
                  </a:cubicBezTo>
                  <a:lnTo>
                    <a:pt x="182" y="221"/>
                  </a:lnTo>
                  <a:cubicBezTo>
                    <a:pt x="181" y="222"/>
                    <a:pt x="180" y="222"/>
                    <a:pt x="179" y="221"/>
                  </a:cubicBezTo>
                  <a:lnTo>
                    <a:pt x="141" y="215"/>
                  </a:lnTo>
                  <a:lnTo>
                    <a:pt x="144" y="200"/>
                  </a:lnTo>
                  <a:lnTo>
                    <a:pt x="182" y="206"/>
                  </a:lnTo>
                  <a:lnTo>
                    <a:pt x="179" y="206"/>
                  </a:lnTo>
                  <a:lnTo>
                    <a:pt x="204" y="201"/>
                  </a:lnTo>
                  <a:lnTo>
                    <a:pt x="201" y="202"/>
                  </a:lnTo>
                  <a:lnTo>
                    <a:pt x="217" y="191"/>
                  </a:lnTo>
                  <a:lnTo>
                    <a:pt x="214" y="194"/>
                  </a:lnTo>
                  <a:lnTo>
                    <a:pt x="222" y="178"/>
                  </a:lnTo>
                  <a:lnTo>
                    <a:pt x="221" y="181"/>
                  </a:lnTo>
                  <a:lnTo>
                    <a:pt x="222" y="147"/>
                  </a:lnTo>
                  <a:lnTo>
                    <a:pt x="223" y="149"/>
                  </a:lnTo>
                  <a:lnTo>
                    <a:pt x="221" y="137"/>
                  </a:lnTo>
                  <a:lnTo>
                    <a:pt x="220" y="132"/>
                  </a:lnTo>
                  <a:lnTo>
                    <a:pt x="235" y="129"/>
                  </a:lnTo>
                  <a:close/>
                  <a:moveTo>
                    <a:pt x="200" y="82"/>
                  </a:moveTo>
                  <a:lnTo>
                    <a:pt x="203" y="87"/>
                  </a:lnTo>
                  <a:lnTo>
                    <a:pt x="210" y="101"/>
                  </a:lnTo>
                  <a:cubicBezTo>
                    <a:pt x="210" y="102"/>
                    <a:pt x="210" y="102"/>
                    <a:pt x="210" y="102"/>
                  </a:cubicBezTo>
                  <a:lnTo>
                    <a:pt x="220" y="140"/>
                  </a:lnTo>
                  <a:cubicBezTo>
                    <a:pt x="220" y="141"/>
                    <a:pt x="221" y="142"/>
                    <a:pt x="220" y="143"/>
                  </a:cubicBezTo>
                  <a:lnTo>
                    <a:pt x="218" y="162"/>
                  </a:lnTo>
                  <a:cubicBezTo>
                    <a:pt x="218" y="163"/>
                    <a:pt x="218" y="165"/>
                    <a:pt x="217" y="166"/>
                  </a:cubicBezTo>
                  <a:lnTo>
                    <a:pt x="207" y="183"/>
                  </a:lnTo>
                  <a:cubicBezTo>
                    <a:pt x="206" y="184"/>
                    <a:pt x="205" y="185"/>
                    <a:pt x="203" y="186"/>
                  </a:cubicBezTo>
                  <a:lnTo>
                    <a:pt x="181" y="195"/>
                  </a:lnTo>
                  <a:cubicBezTo>
                    <a:pt x="181" y="195"/>
                    <a:pt x="180" y="195"/>
                    <a:pt x="179" y="195"/>
                  </a:cubicBezTo>
                  <a:lnTo>
                    <a:pt x="143" y="196"/>
                  </a:lnTo>
                  <a:lnTo>
                    <a:pt x="142" y="180"/>
                  </a:lnTo>
                  <a:lnTo>
                    <a:pt x="178" y="179"/>
                  </a:lnTo>
                  <a:lnTo>
                    <a:pt x="175" y="180"/>
                  </a:lnTo>
                  <a:lnTo>
                    <a:pt x="197" y="171"/>
                  </a:lnTo>
                  <a:lnTo>
                    <a:pt x="194" y="174"/>
                  </a:lnTo>
                  <a:lnTo>
                    <a:pt x="204" y="157"/>
                  </a:lnTo>
                  <a:lnTo>
                    <a:pt x="202" y="161"/>
                  </a:lnTo>
                  <a:lnTo>
                    <a:pt x="205" y="142"/>
                  </a:lnTo>
                  <a:lnTo>
                    <a:pt x="205" y="145"/>
                  </a:lnTo>
                  <a:lnTo>
                    <a:pt x="195" y="107"/>
                  </a:lnTo>
                  <a:lnTo>
                    <a:pt x="195" y="108"/>
                  </a:lnTo>
                  <a:lnTo>
                    <a:pt x="190" y="96"/>
                  </a:lnTo>
                  <a:lnTo>
                    <a:pt x="187" y="91"/>
                  </a:lnTo>
                  <a:lnTo>
                    <a:pt x="200" y="82"/>
                  </a:lnTo>
                  <a:close/>
                  <a:moveTo>
                    <a:pt x="184" y="70"/>
                  </a:moveTo>
                  <a:lnTo>
                    <a:pt x="186" y="74"/>
                  </a:lnTo>
                  <a:lnTo>
                    <a:pt x="190" y="83"/>
                  </a:lnTo>
                  <a:cubicBezTo>
                    <a:pt x="191" y="83"/>
                    <a:pt x="191" y="84"/>
                    <a:pt x="191" y="84"/>
                  </a:cubicBezTo>
                  <a:lnTo>
                    <a:pt x="200" y="116"/>
                  </a:lnTo>
                  <a:cubicBezTo>
                    <a:pt x="200" y="117"/>
                    <a:pt x="200" y="117"/>
                    <a:pt x="200" y="118"/>
                  </a:cubicBezTo>
                  <a:lnTo>
                    <a:pt x="201" y="136"/>
                  </a:lnTo>
                  <a:cubicBezTo>
                    <a:pt x="202" y="137"/>
                    <a:pt x="201" y="138"/>
                    <a:pt x="201" y="139"/>
                  </a:cubicBezTo>
                  <a:lnTo>
                    <a:pt x="196" y="157"/>
                  </a:lnTo>
                  <a:cubicBezTo>
                    <a:pt x="196" y="158"/>
                    <a:pt x="195" y="159"/>
                    <a:pt x="195" y="160"/>
                  </a:cubicBezTo>
                  <a:lnTo>
                    <a:pt x="182" y="176"/>
                  </a:lnTo>
                  <a:cubicBezTo>
                    <a:pt x="181" y="176"/>
                    <a:pt x="180" y="177"/>
                    <a:pt x="179" y="177"/>
                  </a:cubicBezTo>
                  <a:lnTo>
                    <a:pt x="157" y="189"/>
                  </a:lnTo>
                  <a:lnTo>
                    <a:pt x="150" y="175"/>
                  </a:lnTo>
                  <a:lnTo>
                    <a:pt x="172" y="163"/>
                  </a:lnTo>
                  <a:lnTo>
                    <a:pt x="169" y="165"/>
                  </a:lnTo>
                  <a:lnTo>
                    <a:pt x="182" y="149"/>
                  </a:lnTo>
                  <a:lnTo>
                    <a:pt x="181" y="152"/>
                  </a:lnTo>
                  <a:lnTo>
                    <a:pt x="186" y="134"/>
                  </a:lnTo>
                  <a:lnTo>
                    <a:pt x="185" y="137"/>
                  </a:lnTo>
                  <a:lnTo>
                    <a:pt x="184" y="119"/>
                  </a:lnTo>
                  <a:lnTo>
                    <a:pt x="185" y="121"/>
                  </a:lnTo>
                  <a:lnTo>
                    <a:pt x="176" y="89"/>
                  </a:lnTo>
                  <a:lnTo>
                    <a:pt x="176" y="90"/>
                  </a:lnTo>
                  <a:lnTo>
                    <a:pt x="171" y="81"/>
                  </a:lnTo>
                  <a:lnTo>
                    <a:pt x="169" y="77"/>
                  </a:lnTo>
                  <a:lnTo>
                    <a:pt x="184" y="70"/>
                  </a:lnTo>
                  <a:close/>
                  <a:moveTo>
                    <a:pt x="167" y="70"/>
                  </a:moveTo>
                  <a:lnTo>
                    <a:pt x="172" y="80"/>
                  </a:lnTo>
                  <a:cubicBezTo>
                    <a:pt x="172" y="80"/>
                    <a:pt x="172" y="81"/>
                    <a:pt x="172" y="81"/>
                  </a:cubicBezTo>
                  <a:lnTo>
                    <a:pt x="178" y="104"/>
                  </a:lnTo>
                  <a:cubicBezTo>
                    <a:pt x="178" y="105"/>
                    <a:pt x="178" y="106"/>
                    <a:pt x="178" y="107"/>
                  </a:cubicBezTo>
                  <a:lnTo>
                    <a:pt x="177" y="139"/>
                  </a:lnTo>
                  <a:cubicBezTo>
                    <a:pt x="177" y="140"/>
                    <a:pt x="177" y="141"/>
                    <a:pt x="177" y="142"/>
                  </a:cubicBezTo>
                  <a:lnTo>
                    <a:pt x="169" y="158"/>
                  </a:lnTo>
                  <a:cubicBezTo>
                    <a:pt x="168" y="159"/>
                    <a:pt x="168" y="159"/>
                    <a:pt x="168" y="160"/>
                  </a:cubicBezTo>
                  <a:lnTo>
                    <a:pt x="155" y="175"/>
                  </a:lnTo>
                  <a:lnTo>
                    <a:pt x="142" y="164"/>
                  </a:lnTo>
                  <a:lnTo>
                    <a:pt x="155" y="149"/>
                  </a:lnTo>
                  <a:lnTo>
                    <a:pt x="154" y="151"/>
                  </a:lnTo>
                  <a:lnTo>
                    <a:pt x="162" y="135"/>
                  </a:lnTo>
                  <a:lnTo>
                    <a:pt x="161" y="138"/>
                  </a:lnTo>
                  <a:lnTo>
                    <a:pt x="162" y="106"/>
                  </a:lnTo>
                  <a:lnTo>
                    <a:pt x="163" y="108"/>
                  </a:lnTo>
                  <a:lnTo>
                    <a:pt x="157" y="85"/>
                  </a:lnTo>
                  <a:lnTo>
                    <a:pt x="157" y="87"/>
                  </a:lnTo>
                  <a:lnTo>
                    <a:pt x="152" y="77"/>
                  </a:lnTo>
                  <a:lnTo>
                    <a:pt x="167" y="70"/>
                  </a:lnTo>
                  <a:close/>
                  <a:moveTo>
                    <a:pt x="125" y="68"/>
                  </a:moveTo>
                  <a:lnTo>
                    <a:pt x="132" y="76"/>
                  </a:lnTo>
                  <a:cubicBezTo>
                    <a:pt x="133" y="76"/>
                    <a:pt x="133" y="77"/>
                    <a:pt x="133" y="77"/>
                  </a:cubicBezTo>
                  <a:lnTo>
                    <a:pt x="146" y="97"/>
                  </a:lnTo>
                  <a:cubicBezTo>
                    <a:pt x="147" y="98"/>
                    <a:pt x="147" y="98"/>
                    <a:pt x="147" y="99"/>
                  </a:cubicBezTo>
                  <a:lnTo>
                    <a:pt x="156" y="128"/>
                  </a:lnTo>
                  <a:cubicBezTo>
                    <a:pt x="156" y="129"/>
                    <a:pt x="156" y="130"/>
                    <a:pt x="156" y="130"/>
                  </a:cubicBezTo>
                  <a:lnTo>
                    <a:pt x="156" y="146"/>
                  </a:lnTo>
                  <a:cubicBezTo>
                    <a:pt x="156" y="147"/>
                    <a:pt x="156" y="148"/>
                    <a:pt x="156" y="149"/>
                  </a:cubicBezTo>
                  <a:lnTo>
                    <a:pt x="150" y="165"/>
                  </a:lnTo>
                  <a:lnTo>
                    <a:pt x="135" y="160"/>
                  </a:lnTo>
                  <a:lnTo>
                    <a:pt x="141" y="144"/>
                  </a:lnTo>
                  <a:lnTo>
                    <a:pt x="140" y="146"/>
                  </a:lnTo>
                  <a:lnTo>
                    <a:pt x="140" y="130"/>
                  </a:lnTo>
                  <a:lnTo>
                    <a:pt x="141" y="133"/>
                  </a:lnTo>
                  <a:lnTo>
                    <a:pt x="132" y="104"/>
                  </a:lnTo>
                  <a:lnTo>
                    <a:pt x="133" y="106"/>
                  </a:lnTo>
                  <a:lnTo>
                    <a:pt x="120" y="86"/>
                  </a:lnTo>
                  <a:lnTo>
                    <a:pt x="120" y="87"/>
                  </a:lnTo>
                  <a:lnTo>
                    <a:pt x="113" y="79"/>
                  </a:lnTo>
                  <a:lnTo>
                    <a:pt x="125" y="68"/>
                  </a:lnTo>
                  <a:close/>
                  <a:moveTo>
                    <a:pt x="103" y="69"/>
                  </a:moveTo>
                  <a:lnTo>
                    <a:pt x="105" y="72"/>
                  </a:lnTo>
                  <a:lnTo>
                    <a:pt x="110" y="82"/>
                  </a:lnTo>
                  <a:lnTo>
                    <a:pt x="124" y="109"/>
                  </a:lnTo>
                  <a:cubicBezTo>
                    <a:pt x="124" y="109"/>
                    <a:pt x="124" y="110"/>
                    <a:pt x="124" y="110"/>
                  </a:cubicBezTo>
                  <a:lnTo>
                    <a:pt x="133" y="139"/>
                  </a:lnTo>
                  <a:cubicBezTo>
                    <a:pt x="133" y="140"/>
                    <a:pt x="133" y="141"/>
                    <a:pt x="133" y="141"/>
                  </a:cubicBezTo>
                  <a:lnTo>
                    <a:pt x="133" y="151"/>
                  </a:lnTo>
                  <a:cubicBezTo>
                    <a:pt x="133" y="154"/>
                    <a:pt x="132" y="156"/>
                    <a:pt x="131" y="158"/>
                  </a:cubicBezTo>
                  <a:lnTo>
                    <a:pt x="125" y="163"/>
                  </a:lnTo>
                  <a:lnTo>
                    <a:pt x="114" y="150"/>
                  </a:lnTo>
                  <a:lnTo>
                    <a:pt x="120" y="145"/>
                  </a:lnTo>
                  <a:lnTo>
                    <a:pt x="117" y="151"/>
                  </a:lnTo>
                  <a:lnTo>
                    <a:pt x="117" y="141"/>
                  </a:lnTo>
                  <a:lnTo>
                    <a:pt x="118" y="144"/>
                  </a:lnTo>
                  <a:lnTo>
                    <a:pt x="109" y="115"/>
                  </a:lnTo>
                  <a:lnTo>
                    <a:pt x="109" y="116"/>
                  </a:lnTo>
                  <a:lnTo>
                    <a:pt x="96" y="89"/>
                  </a:lnTo>
                  <a:lnTo>
                    <a:pt x="92" y="81"/>
                  </a:lnTo>
                  <a:lnTo>
                    <a:pt x="90" y="78"/>
                  </a:lnTo>
                  <a:lnTo>
                    <a:pt x="103" y="69"/>
                  </a:lnTo>
                  <a:close/>
                  <a:moveTo>
                    <a:pt x="82" y="70"/>
                  </a:moveTo>
                  <a:lnTo>
                    <a:pt x="86" y="78"/>
                  </a:lnTo>
                  <a:lnTo>
                    <a:pt x="95" y="97"/>
                  </a:lnTo>
                  <a:lnTo>
                    <a:pt x="103" y="122"/>
                  </a:lnTo>
                  <a:cubicBezTo>
                    <a:pt x="103" y="123"/>
                    <a:pt x="103" y="123"/>
                    <a:pt x="103" y="124"/>
                  </a:cubicBezTo>
                  <a:lnTo>
                    <a:pt x="104" y="150"/>
                  </a:lnTo>
                  <a:lnTo>
                    <a:pt x="88" y="151"/>
                  </a:lnTo>
                  <a:lnTo>
                    <a:pt x="87" y="125"/>
                  </a:lnTo>
                  <a:lnTo>
                    <a:pt x="88" y="127"/>
                  </a:lnTo>
                  <a:lnTo>
                    <a:pt x="80" y="104"/>
                  </a:lnTo>
                  <a:lnTo>
                    <a:pt x="71" y="85"/>
                  </a:lnTo>
                  <a:lnTo>
                    <a:pt x="67" y="77"/>
                  </a:lnTo>
                  <a:lnTo>
                    <a:pt x="82" y="70"/>
                  </a:lnTo>
                  <a:close/>
                  <a:moveTo>
                    <a:pt x="65" y="64"/>
                  </a:moveTo>
                  <a:lnTo>
                    <a:pt x="66" y="67"/>
                  </a:lnTo>
                  <a:lnTo>
                    <a:pt x="68" y="77"/>
                  </a:lnTo>
                  <a:lnTo>
                    <a:pt x="74" y="104"/>
                  </a:lnTo>
                  <a:cubicBezTo>
                    <a:pt x="74" y="104"/>
                    <a:pt x="74" y="104"/>
                    <a:pt x="74" y="105"/>
                  </a:cubicBezTo>
                  <a:lnTo>
                    <a:pt x="76" y="131"/>
                  </a:lnTo>
                  <a:cubicBezTo>
                    <a:pt x="76" y="131"/>
                    <a:pt x="76" y="132"/>
                    <a:pt x="76" y="132"/>
                  </a:cubicBezTo>
                  <a:lnTo>
                    <a:pt x="75" y="141"/>
                  </a:lnTo>
                  <a:cubicBezTo>
                    <a:pt x="75" y="144"/>
                    <a:pt x="74" y="146"/>
                    <a:pt x="72" y="147"/>
                  </a:cubicBezTo>
                  <a:lnTo>
                    <a:pt x="67" y="150"/>
                  </a:lnTo>
                  <a:lnTo>
                    <a:pt x="58" y="137"/>
                  </a:lnTo>
                  <a:lnTo>
                    <a:pt x="63" y="134"/>
                  </a:lnTo>
                  <a:lnTo>
                    <a:pt x="60" y="140"/>
                  </a:lnTo>
                  <a:lnTo>
                    <a:pt x="61" y="131"/>
                  </a:lnTo>
                  <a:lnTo>
                    <a:pt x="60" y="132"/>
                  </a:lnTo>
                  <a:lnTo>
                    <a:pt x="58" y="106"/>
                  </a:lnTo>
                  <a:lnTo>
                    <a:pt x="59" y="107"/>
                  </a:lnTo>
                  <a:lnTo>
                    <a:pt x="53" y="80"/>
                  </a:lnTo>
                  <a:lnTo>
                    <a:pt x="51" y="72"/>
                  </a:lnTo>
                  <a:lnTo>
                    <a:pt x="50" y="69"/>
                  </a:lnTo>
                  <a:lnTo>
                    <a:pt x="65" y="64"/>
                  </a:lnTo>
                  <a:close/>
                  <a:moveTo>
                    <a:pt x="59" y="66"/>
                  </a:moveTo>
                  <a:lnTo>
                    <a:pt x="60" y="76"/>
                  </a:lnTo>
                  <a:lnTo>
                    <a:pt x="62" y="99"/>
                  </a:lnTo>
                  <a:cubicBezTo>
                    <a:pt x="62" y="99"/>
                    <a:pt x="62" y="100"/>
                    <a:pt x="62" y="100"/>
                  </a:cubicBezTo>
                  <a:lnTo>
                    <a:pt x="59" y="124"/>
                  </a:lnTo>
                  <a:cubicBezTo>
                    <a:pt x="59" y="126"/>
                    <a:pt x="59" y="127"/>
                    <a:pt x="58" y="128"/>
                  </a:cubicBezTo>
                  <a:lnTo>
                    <a:pt x="47" y="142"/>
                  </a:lnTo>
                  <a:lnTo>
                    <a:pt x="34" y="133"/>
                  </a:lnTo>
                  <a:lnTo>
                    <a:pt x="45" y="119"/>
                  </a:lnTo>
                  <a:lnTo>
                    <a:pt x="44" y="122"/>
                  </a:lnTo>
                  <a:lnTo>
                    <a:pt x="47" y="98"/>
                  </a:lnTo>
                  <a:lnTo>
                    <a:pt x="46" y="100"/>
                  </a:lnTo>
                  <a:lnTo>
                    <a:pt x="44" y="77"/>
                  </a:lnTo>
                  <a:lnTo>
                    <a:pt x="43" y="67"/>
                  </a:lnTo>
                  <a:lnTo>
                    <a:pt x="59" y="66"/>
                  </a:lnTo>
                  <a:close/>
                  <a:moveTo>
                    <a:pt x="48" y="60"/>
                  </a:moveTo>
                  <a:lnTo>
                    <a:pt x="48" y="68"/>
                  </a:lnTo>
                  <a:lnTo>
                    <a:pt x="46" y="87"/>
                  </a:lnTo>
                  <a:cubicBezTo>
                    <a:pt x="46" y="88"/>
                    <a:pt x="46" y="88"/>
                    <a:pt x="46" y="89"/>
                  </a:cubicBezTo>
                  <a:lnTo>
                    <a:pt x="41" y="106"/>
                  </a:lnTo>
                  <a:cubicBezTo>
                    <a:pt x="41" y="107"/>
                    <a:pt x="40" y="109"/>
                    <a:pt x="38" y="110"/>
                  </a:cubicBezTo>
                  <a:lnTo>
                    <a:pt x="28" y="118"/>
                  </a:lnTo>
                  <a:lnTo>
                    <a:pt x="18" y="105"/>
                  </a:lnTo>
                  <a:lnTo>
                    <a:pt x="28" y="97"/>
                  </a:lnTo>
                  <a:lnTo>
                    <a:pt x="26" y="101"/>
                  </a:lnTo>
                  <a:lnTo>
                    <a:pt x="31" y="84"/>
                  </a:lnTo>
                  <a:lnTo>
                    <a:pt x="31" y="86"/>
                  </a:lnTo>
                  <a:lnTo>
                    <a:pt x="32" y="68"/>
                  </a:lnTo>
                  <a:lnTo>
                    <a:pt x="32" y="60"/>
                  </a:lnTo>
                  <a:lnTo>
                    <a:pt x="48" y="60"/>
                  </a:lnTo>
                  <a:close/>
                  <a:moveTo>
                    <a:pt x="42" y="50"/>
                  </a:moveTo>
                  <a:lnTo>
                    <a:pt x="40" y="56"/>
                  </a:lnTo>
                  <a:lnTo>
                    <a:pt x="34" y="71"/>
                  </a:lnTo>
                  <a:lnTo>
                    <a:pt x="24" y="87"/>
                  </a:lnTo>
                  <a:cubicBezTo>
                    <a:pt x="24" y="87"/>
                    <a:pt x="23" y="88"/>
                    <a:pt x="23" y="89"/>
                  </a:cubicBezTo>
                  <a:lnTo>
                    <a:pt x="11" y="99"/>
                  </a:lnTo>
                  <a:lnTo>
                    <a:pt x="0" y="86"/>
                  </a:lnTo>
                  <a:lnTo>
                    <a:pt x="12" y="76"/>
                  </a:lnTo>
                  <a:lnTo>
                    <a:pt x="11" y="78"/>
                  </a:lnTo>
                  <a:lnTo>
                    <a:pt x="19" y="64"/>
                  </a:lnTo>
                  <a:lnTo>
                    <a:pt x="25" y="51"/>
                  </a:lnTo>
                  <a:lnTo>
                    <a:pt x="27" y="45"/>
                  </a:lnTo>
                  <a:lnTo>
                    <a:pt x="42" y="50"/>
                  </a:lnTo>
                  <a:close/>
                  <a:moveTo>
                    <a:pt x="36" y="36"/>
                  </a:moveTo>
                  <a:lnTo>
                    <a:pt x="35" y="41"/>
                  </a:lnTo>
                  <a:cubicBezTo>
                    <a:pt x="35" y="41"/>
                    <a:pt x="35" y="42"/>
                    <a:pt x="35" y="42"/>
                  </a:cubicBezTo>
                  <a:lnTo>
                    <a:pt x="31" y="53"/>
                  </a:lnTo>
                  <a:cubicBezTo>
                    <a:pt x="31" y="54"/>
                    <a:pt x="31" y="54"/>
                    <a:pt x="30" y="55"/>
                  </a:cubicBezTo>
                  <a:lnTo>
                    <a:pt x="23" y="66"/>
                  </a:lnTo>
                  <a:cubicBezTo>
                    <a:pt x="22" y="67"/>
                    <a:pt x="21" y="68"/>
                    <a:pt x="20" y="69"/>
                  </a:cubicBezTo>
                  <a:lnTo>
                    <a:pt x="9" y="74"/>
                  </a:lnTo>
                  <a:lnTo>
                    <a:pt x="2" y="59"/>
                  </a:lnTo>
                  <a:lnTo>
                    <a:pt x="13" y="54"/>
                  </a:lnTo>
                  <a:lnTo>
                    <a:pt x="10" y="57"/>
                  </a:lnTo>
                  <a:lnTo>
                    <a:pt x="17" y="46"/>
                  </a:lnTo>
                  <a:lnTo>
                    <a:pt x="16" y="48"/>
                  </a:lnTo>
                  <a:lnTo>
                    <a:pt x="20" y="37"/>
                  </a:lnTo>
                  <a:lnTo>
                    <a:pt x="20" y="38"/>
                  </a:lnTo>
                  <a:lnTo>
                    <a:pt x="21" y="33"/>
                  </a:lnTo>
                  <a:lnTo>
                    <a:pt x="36" y="36"/>
                  </a:lnTo>
                  <a:close/>
                  <a:moveTo>
                    <a:pt x="36" y="26"/>
                  </a:moveTo>
                  <a:lnTo>
                    <a:pt x="34" y="30"/>
                  </a:lnTo>
                  <a:lnTo>
                    <a:pt x="28" y="39"/>
                  </a:lnTo>
                  <a:cubicBezTo>
                    <a:pt x="28" y="40"/>
                    <a:pt x="28" y="40"/>
                    <a:pt x="27" y="41"/>
                  </a:cubicBezTo>
                  <a:lnTo>
                    <a:pt x="20" y="49"/>
                  </a:lnTo>
                  <a:cubicBezTo>
                    <a:pt x="20" y="50"/>
                    <a:pt x="19" y="50"/>
                    <a:pt x="18" y="51"/>
                  </a:cubicBezTo>
                  <a:lnTo>
                    <a:pt x="9" y="55"/>
                  </a:lnTo>
                  <a:lnTo>
                    <a:pt x="2" y="40"/>
                  </a:lnTo>
                  <a:lnTo>
                    <a:pt x="11" y="36"/>
                  </a:lnTo>
                  <a:lnTo>
                    <a:pt x="8" y="38"/>
                  </a:lnTo>
                  <a:lnTo>
                    <a:pt x="15" y="30"/>
                  </a:lnTo>
                  <a:lnTo>
                    <a:pt x="14" y="32"/>
                  </a:lnTo>
                  <a:lnTo>
                    <a:pt x="19" y="23"/>
                  </a:lnTo>
                  <a:lnTo>
                    <a:pt x="21" y="19"/>
                  </a:lnTo>
                  <a:lnTo>
                    <a:pt x="36" y="26"/>
                  </a:lnTo>
                  <a:close/>
                  <a:moveTo>
                    <a:pt x="31" y="5"/>
                  </a:moveTo>
                  <a:lnTo>
                    <a:pt x="30" y="8"/>
                  </a:lnTo>
                  <a:lnTo>
                    <a:pt x="27" y="16"/>
                  </a:lnTo>
                  <a:cubicBezTo>
                    <a:pt x="27" y="17"/>
                    <a:pt x="26" y="18"/>
                    <a:pt x="25" y="19"/>
                  </a:cubicBezTo>
                  <a:lnTo>
                    <a:pt x="11" y="34"/>
                  </a:lnTo>
                  <a:lnTo>
                    <a:pt x="0" y="23"/>
                  </a:lnTo>
                  <a:lnTo>
                    <a:pt x="14" y="8"/>
                  </a:lnTo>
                  <a:lnTo>
                    <a:pt x="12" y="11"/>
                  </a:lnTo>
                  <a:lnTo>
                    <a:pt x="15" y="3"/>
                  </a:lnTo>
                  <a:lnTo>
                    <a:pt x="16" y="0"/>
                  </a:lnTo>
                  <a:lnTo>
                    <a:pt x="31" y="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5" name="Freeform 599"/>
            <p:cNvSpPr>
              <a:spLocks/>
            </p:cNvSpPr>
            <p:nvPr/>
          </p:nvSpPr>
          <p:spPr bwMode="auto">
            <a:xfrm>
              <a:off x="6069013" y="5146676"/>
              <a:ext cx="49213" cy="31750"/>
            </a:xfrm>
            <a:custGeom>
              <a:avLst/>
              <a:gdLst>
                <a:gd name="T0" fmla="*/ 2147483647 w 80"/>
                <a:gd name="T1" fmla="*/ 2147483647 h 48"/>
                <a:gd name="T2" fmla="*/ 2147483647 w 80"/>
                <a:gd name="T3" fmla="*/ 2147483647 h 48"/>
                <a:gd name="T4" fmla="*/ 2147483647 w 80"/>
                <a:gd name="T5" fmla="*/ 0 h 48"/>
                <a:gd name="T6" fmla="*/ 2147483647 w 80"/>
                <a:gd name="T7" fmla="*/ 2147483647 h 48"/>
                <a:gd name="T8" fmla="*/ 2147483647 w 80"/>
                <a:gd name="T9" fmla="*/ 2147483647 h 48"/>
                <a:gd name="T10" fmla="*/ 0 60000 65536"/>
                <a:gd name="T11" fmla="*/ 0 60000 65536"/>
                <a:gd name="T12" fmla="*/ 0 60000 65536"/>
                <a:gd name="T13" fmla="*/ 0 60000 65536"/>
                <a:gd name="T14" fmla="*/ 0 60000 65536"/>
                <a:gd name="T15" fmla="*/ 0 w 80"/>
                <a:gd name="T16" fmla="*/ 0 h 48"/>
                <a:gd name="T17" fmla="*/ 80 w 80"/>
                <a:gd name="T18" fmla="*/ 48 h 48"/>
              </a:gdLst>
              <a:ahLst/>
              <a:cxnLst>
                <a:cxn ang="T10">
                  <a:pos x="T0" y="T1"/>
                </a:cxn>
                <a:cxn ang="T11">
                  <a:pos x="T2" y="T3"/>
                </a:cxn>
                <a:cxn ang="T12">
                  <a:pos x="T4" y="T5"/>
                </a:cxn>
                <a:cxn ang="T13">
                  <a:pos x="T6" y="T7"/>
                </a:cxn>
                <a:cxn ang="T14">
                  <a:pos x="T8" y="T9"/>
                </a:cxn>
              </a:cxnLst>
              <a:rect l="T15" t="T16" r="T17" b="T18"/>
              <a:pathLst>
                <a:path w="80" h="48">
                  <a:moveTo>
                    <a:pt x="80" y="42"/>
                  </a:moveTo>
                  <a:cubicBezTo>
                    <a:pt x="80" y="42"/>
                    <a:pt x="47" y="48"/>
                    <a:pt x="27" y="42"/>
                  </a:cubicBezTo>
                  <a:cubicBezTo>
                    <a:pt x="27" y="42"/>
                    <a:pt x="0" y="18"/>
                    <a:pt x="7" y="0"/>
                  </a:cubicBezTo>
                  <a:cubicBezTo>
                    <a:pt x="7" y="0"/>
                    <a:pt x="40" y="0"/>
                    <a:pt x="54" y="6"/>
                  </a:cubicBezTo>
                  <a:cubicBezTo>
                    <a:pt x="54" y="6"/>
                    <a:pt x="80" y="24"/>
                    <a:pt x="80" y="4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6" name="Freeform 600"/>
            <p:cNvSpPr>
              <a:spLocks/>
            </p:cNvSpPr>
            <p:nvPr/>
          </p:nvSpPr>
          <p:spPr bwMode="auto">
            <a:xfrm>
              <a:off x="6078538" y="51577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7"/>
                  </a:moveTo>
                  <a:cubicBezTo>
                    <a:pt x="48" y="27"/>
                    <a:pt x="22" y="32"/>
                    <a:pt x="11" y="27"/>
                  </a:cubicBezTo>
                  <a:cubicBezTo>
                    <a:pt x="11" y="27"/>
                    <a:pt x="0" y="11"/>
                    <a:pt x="6" y="0"/>
                  </a:cubicBezTo>
                  <a:cubicBezTo>
                    <a:pt x="6" y="0"/>
                    <a:pt x="22" y="0"/>
                    <a:pt x="32" y="11"/>
                  </a:cubicBezTo>
                  <a:cubicBezTo>
                    <a:pt x="32" y="11"/>
                    <a:pt x="38" y="16"/>
                    <a:pt x="48"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7" name="Freeform 601"/>
            <p:cNvSpPr>
              <a:spLocks/>
            </p:cNvSpPr>
            <p:nvPr/>
          </p:nvSpPr>
          <p:spPr bwMode="auto">
            <a:xfrm>
              <a:off x="6057900" y="5167313"/>
              <a:ext cx="41275" cy="31750"/>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8"/>
                  </a:moveTo>
                  <a:cubicBezTo>
                    <a:pt x="64" y="48"/>
                    <a:pt x="38" y="48"/>
                    <a:pt x="16" y="42"/>
                  </a:cubicBezTo>
                  <a:cubicBezTo>
                    <a:pt x="16" y="42"/>
                    <a:pt x="0" y="18"/>
                    <a:pt x="6" y="6"/>
                  </a:cubicBezTo>
                  <a:cubicBezTo>
                    <a:pt x="6" y="6"/>
                    <a:pt x="27" y="0"/>
                    <a:pt x="43" y="12"/>
                  </a:cubicBezTo>
                  <a:cubicBezTo>
                    <a:pt x="43" y="12"/>
                    <a:pt x="59" y="24"/>
                    <a:pt x="64" y="4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8" name="Freeform 602"/>
            <p:cNvSpPr>
              <a:spLocks/>
            </p:cNvSpPr>
            <p:nvPr/>
          </p:nvSpPr>
          <p:spPr bwMode="auto">
            <a:xfrm>
              <a:off x="6069013" y="5167313"/>
              <a:ext cx="30163" cy="31750"/>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2"/>
                  </a:moveTo>
                  <a:cubicBezTo>
                    <a:pt x="48" y="42"/>
                    <a:pt x="24" y="48"/>
                    <a:pt x="12" y="35"/>
                  </a:cubicBezTo>
                  <a:cubicBezTo>
                    <a:pt x="12" y="35"/>
                    <a:pt x="0" y="14"/>
                    <a:pt x="0" y="0"/>
                  </a:cubicBezTo>
                  <a:cubicBezTo>
                    <a:pt x="0" y="0"/>
                    <a:pt x="24" y="7"/>
                    <a:pt x="36" y="14"/>
                  </a:cubicBezTo>
                  <a:cubicBezTo>
                    <a:pt x="36" y="14"/>
                    <a:pt x="42" y="21"/>
                    <a:pt x="48"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9" name="Freeform 603"/>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3"/>
                  </a:moveTo>
                  <a:cubicBezTo>
                    <a:pt x="64" y="43"/>
                    <a:pt x="40" y="48"/>
                    <a:pt x="20" y="43"/>
                  </a:cubicBezTo>
                  <a:cubicBezTo>
                    <a:pt x="20" y="43"/>
                    <a:pt x="0" y="16"/>
                    <a:pt x="5" y="0"/>
                  </a:cubicBezTo>
                  <a:cubicBezTo>
                    <a:pt x="5" y="0"/>
                    <a:pt x="30" y="0"/>
                    <a:pt x="45" y="11"/>
                  </a:cubicBezTo>
                  <a:cubicBezTo>
                    <a:pt x="45" y="11"/>
                    <a:pt x="64" y="22"/>
                    <a:pt x="64" y="4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0" name="Freeform 604"/>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26" y="48"/>
                    <a:pt x="20" y="35"/>
                  </a:cubicBezTo>
                  <a:cubicBezTo>
                    <a:pt x="20" y="35"/>
                    <a:pt x="0" y="14"/>
                    <a:pt x="7" y="0"/>
                  </a:cubicBezTo>
                  <a:cubicBezTo>
                    <a:pt x="7" y="0"/>
                    <a:pt x="32" y="7"/>
                    <a:pt x="45" y="14"/>
                  </a:cubicBezTo>
                  <a:cubicBezTo>
                    <a:pt x="45" y="14"/>
                    <a:pt x="52" y="21"/>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1" name="Freeform 605"/>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0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4"/>
                  </a:moveTo>
                  <a:cubicBezTo>
                    <a:pt x="64" y="44"/>
                    <a:pt x="38" y="48"/>
                    <a:pt x="16" y="39"/>
                  </a:cubicBezTo>
                  <a:cubicBezTo>
                    <a:pt x="16" y="39"/>
                    <a:pt x="0" y="15"/>
                    <a:pt x="0" y="0"/>
                  </a:cubicBezTo>
                  <a:cubicBezTo>
                    <a:pt x="0" y="0"/>
                    <a:pt x="27" y="0"/>
                    <a:pt x="43" y="10"/>
                  </a:cubicBezTo>
                  <a:cubicBezTo>
                    <a:pt x="43" y="10"/>
                    <a:pt x="64" y="20"/>
                    <a:pt x="64" y="4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2" name="Freeform 606"/>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32" y="48"/>
                    <a:pt x="20" y="36"/>
                  </a:cubicBezTo>
                  <a:cubicBezTo>
                    <a:pt x="20" y="36"/>
                    <a:pt x="0" y="12"/>
                    <a:pt x="7" y="0"/>
                  </a:cubicBezTo>
                  <a:cubicBezTo>
                    <a:pt x="7" y="0"/>
                    <a:pt x="32" y="6"/>
                    <a:pt x="45" y="12"/>
                  </a:cubicBezTo>
                  <a:cubicBezTo>
                    <a:pt x="45" y="12"/>
                    <a:pt x="52" y="18"/>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3" name="Freeform 607"/>
            <p:cNvSpPr>
              <a:spLocks/>
            </p:cNvSpPr>
            <p:nvPr/>
          </p:nvSpPr>
          <p:spPr bwMode="auto">
            <a:xfrm>
              <a:off x="6048375" y="5187951"/>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38" y="32"/>
                    <a:pt x="22" y="26"/>
                  </a:cubicBezTo>
                  <a:cubicBezTo>
                    <a:pt x="22" y="26"/>
                    <a:pt x="0" y="13"/>
                    <a:pt x="6" y="0"/>
                  </a:cubicBezTo>
                  <a:cubicBezTo>
                    <a:pt x="6" y="0"/>
                    <a:pt x="32" y="0"/>
                    <a:pt x="43" y="7"/>
                  </a:cubicBezTo>
                  <a:cubicBezTo>
                    <a:pt x="43" y="7"/>
                    <a:pt x="64" y="20"/>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4" name="Freeform 609"/>
            <p:cNvSpPr>
              <a:spLocks/>
            </p:cNvSpPr>
            <p:nvPr/>
          </p:nvSpPr>
          <p:spPr bwMode="auto">
            <a:xfrm>
              <a:off x="6057901" y="519906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2" y="16"/>
                    <a:pt x="11" y="12"/>
                  </a:cubicBezTo>
                  <a:cubicBezTo>
                    <a:pt x="11" y="12"/>
                    <a:pt x="0" y="4"/>
                    <a:pt x="0" y="0"/>
                  </a:cubicBezTo>
                  <a:cubicBezTo>
                    <a:pt x="0" y="0"/>
                    <a:pt x="22" y="0"/>
                    <a:pt x="32" y="4"/>
                  </a:cubicBezTo>
                  <a:cubicBezTo>
                    <a:pt x="32" y="4"/>
                    <a:pt x="38" y="4"/>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5" name="Freeform 610"/>
            <p:cNvSpPr>
              <a:spLocks/>
            </p:cNvSpPr>
            <p:nvPr/>
          </p:nvSpPr>
          <p:spPr bwMode="auto">
            <a:xfrm>
              <a:off x="6048376" y="5208588"/>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7"/>
                  </a:moveTo>
                  <a:cubicBezTo>
                    <a:pt x="64" y="27"/>
                    <a:pt x="39" y="32"/>
                    <a:pt x="20" y="27"/>
                  </a:cubicBezTo>
                  <a:cubicBezTo>
                    <a:pt x="20" y="27"/>
                    <a:pt x="0" y="11"/>
                    <a:pt x="7" y="0"/>
                  </a:cubicBezTo>
                  <a:cubicBezTo>
                    <a:pt x="7" y="0"/>
                    <a:pt x="32" y="0"/>
                    <a:pt x="45" y="6"/>
                  </a:cubicBezTo>
                  <a:cubicBezTo>
                    <a:pt x="45" y="6"/>
                    <a:pt x="64" y="16"/>
                    <a:pt x="64" y="2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6" name="Freeform 611"/>
            <p:cNvSpPr>
              <a:spLocks/>
            </p:cNvSpPr>
            <p:nvPr/>
          </p:nvSpPr>
          <p:spPr bwMode="auto">
            <a:xfrm>
              <a:off x="6048376" y="52085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4" y="32"/>
                    <a:pt x="12" y="24"/>
                  </a:cubicBezTo>
                  <a:cubicBezTo>
                    <a:pt x="12" y="24"/>
                    <a:pt x="0" y="8"/>
                    <a:pt x="6" y="0"/>
                  </a:cubicBezTo>
                  <a:cubicBezTo>
                    <a:pt x="6" y="0"/>
                    <a:pt x="24" y="0"/>
                    <a:pt x="36" y="8"/>
                  </a:cubicBezTo>
                  <a:cubicBezTo>
                    <a:pt x="36" y="8"/>
                    <a:pt x="36" y="16"/>
                    <a:pt x="48"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7" name="Freeform 612"/>
            <p:cNvSpPr>
              <a:spLocks/>
            </p:cNvSpPr>
            <p:nvPr/>
          </p:nvSpPr>
          <p:spPr bwMode="auto">
            <a:xfrm>
              <a:off x="6048376" y="5219701"/>
              <a:ext cx="30163" cy="30163"/>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0"/>
                  </a:moveTo>
                  <a:cubicBezTo>
                    <a:pt x="48" y="40"/>
                    <a:pt x="32" y="48"/>
                    <a:pt x="11" y="40"/>
                  </a:cubicBezTo>
                  <a:cubicBezTo>
                    <a:pt x="11" y="40"/>
                    <a:pt x="0" y="16"/>
                    <a:pt x="0" y="0"/>
                  </a:cubicBezTo>
                  <a:cubicBezTo>
                    <a:pt x="0" y="0"/>
                    <a:pt x="22" y="0"/>
                    <a:pt x="32" y="8"/>
                  </a:cubicBezTo>
                  <a:cubicBezTo>
                    <a:pt x="32" y="8"/>
                    <a:pt x="48" y="24"/>
                    <a:pt x="48" y="4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8" name="Freeform 613"/>
            <p:cNvSpPr>
              <a:spLocks/>
            </p:cNvSpPr>
            <p:nvPr/>
          </p:nvSpPr>
          <p:spPr bwMode="auto">
            <a:xfrm>
              <a:off x="6048376" y="5229226"/>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1" y="16"/>
                    <a:pt x="14" y="12"/>
                  </a:cubicBezTo>
                  <a:cubicBezTo>
                    <a:pt x="14" y="12"/>
                    <a:pt x="0" y="4"/>
                    <a:pt x="0" y="0"/>
                  </a:cubicBezTo>
                  <a:cubicBezTo>
                    <a:pt x="0" y="0"/>
                    <a:pt x="28" y="0"/>
                    <a:pt x="35" y="4"/>
                  </a:cubicBezTo>
                  <a:cubicBezTo>
                    <a:pt x="35" y="4"/>
                    <a:pt x="42" y="8"/>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9" name="Freeform 614"/>
            <p:cNvSpPr>
              <a:spLocks/>
            </p:cNvSpPr>
            <p:nvPr/>
          </p:nvSpPr>
          <p:spPr bwMode="auto">
            <a:xfrm>
              <a:off x="6048376" y="524033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9" y="32"/>
                    <a:pt x="15" y="32"/>
                  </a:cubicBezTo>
                  <a:cubicBezTo>
                    <a:pt x="15" y="32"/>
                    <a:pt x="0" y="13"/>
                    <a:pt x="5" y="0"/>
                  </a:cubicBezTo>
                  <a:cubicBezTo>
                    <a:pt x="5" y="0"/>
                    <a:pt x="24" y="0"/>
                    <a:pt x="34" y="7"/>
                  </a:cubicBezTo>
                  <a:cubicBezTo>
                    <a:pt x="34" y="7"/>
                    <a:pt x="48" y="13"/>
                    <a:pt x="48"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0" name="Freeform 615"/>
            <p:cNvSpPr>
              <a:spLocks/>
            </p:cNvSpPr>
            <p:nvPr/>
          </p:nvSpPr>
          <p:spPr bwMode="auto">
            <a:xfrm>
              <a:off x="6048376" y="5249863"/>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1" y="16"/>
                    <a:pt x="14" y="12"/>
                  </a:cubicBezTo>
                  <a:cubicBezTo>
                    <a:pt x="14" y="12"/>
                    <a:pt x="0" y="4"/>
                    <a:pt x="0" y="0"/>
                  </a:cubicBezTo>
                  <a:cubicBezTo>
                    <a:pt x="0" y="0"/>
                    <a:pt x="21" y="0"/>
                    <a:pt x="35" y="4"/>
                  </a:cubicBezTo>
                  <a:cubicBezTo>
                    <a:pt x="35" y="4"/>
                    <a:pt x="35" y="8"/>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1" name="Freeform 616"/>
            <p:cNvSpPr>
              <a:spLocks/>
            </p:cNvSpPr>
            <p:nvPr/>
          </p:nvSpPr>
          <p:spPr bwMode="auto">
            <a:xfrm>
              <a:off x="6048376" y="5260976"/>
              <a:ext cx="39688"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43" y="32"/>
                    <a:pt x="15" y="27"/>
                  </a:cubicBezTo>
                  <a:cubicBezTo>
                    <a:pt x="15" y="27"/>
                    <a:pt x="0" y="11"/>
                    <a:pt x="0" y="0"/>
                  </a:cubicBezTo>
                  <a:cubicBezTo>
                    <a:pt x="0" y="0"/>
                    <a:pt x="29" y="0"/>
                    <a:pt x="50" y="11"/>
                  </a:cubicBezTo>
                  <a:cubicBezTo>
                    <a:pt x="50" y="11"/>
                    <a:pt x="64" y="16"/>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2" name="Freeform 617"/>
            <p:cNvSpPr>
              <a:spLocks/>
            </p:cNvSpPr>
            <p:nvPr/>
          </p:nvSpPr>
          <p:spPr bwMode="auto">
            <a:xfrm>
              <a:off x="6057901" y="5260976"/>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32"/>
                  </a:moveTo>
                  <a:cubicBezTo>
                    <a:pt x="32" y="32"/>
                    <a:pt x="14" y="32"/>
                    <a:pt x="10" y="24"/>
                  </a:cubicBezTo>
                  <a:cubicBezTo>
                    <a:pt x="10" y="24"/>
                    <a:pt x="0" y="8"/>
                    <a:pt x="5" y="0"/>
                  </a:cubicBezTo>
                  <a:cubicBezTo>
                    <a:pt x="5" y="0"/>
                    <a:pt x="19" y="8"/>
                    <a:pt x="23" y="8"/>
                  </a:cubicBezTo>
                  <a:cubicBezTo>
                    <a:pt x="23" y="8"/>
                    <a:pt x="28" y="16"/>
                    <a:pt x="32"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3" name="Freeform 618"/>
            <p:cNvSpPr>
              <a:spLocks/>
            </p:cNvSpPr>
            <p:nvPr/>
          </p:nvSpPr>
          <p:spPr bwMode="auto">
            <a:xfrm>
              <a:off x="6057901" y="5281613"/>
              <a:ext cx="41275" cy="9525"/>
            </a:xfrm>
            <a:custGeom>
              <a:avLst/>
              <a:gdLst>
                <a:gd name="T0" fmla="*/ 2147483647 w 64"/>
                <a:gd name="T1" fmla="*/ 2147483647 h 16"/>
                <a:gd name="T2" fmla="*/ 2147483647 w 64"/>
                <a:gd name="T3" fmla="*/ 2147483647 h 16"/>
                <a:gd name="T4" fmla="*/ 2147483647 w 64"/>
                <a:gd name="T5" fmla="*/ 0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16"/>
                  </a:moveTo>
                  <a:cubicBezTo>
                    <a:pt x="64" y="16"/>
                    <a:pt x="39" y="16"/>
                    <a:pt x="20" y="16"/>
                  </a:cubicBezTo>
                  <a:cubicBezTo>
                    <a:pt x="20" y="16"/>
                    <a:pt x="0" y="7"/>
                    <a:pt x="7" y="0"/>
                  </a:cubicBezTo>
                  <a:cubicBezTo>
                    <a:pt x="7" y="0"/>
                    <a:pt x="32" y="0"/>
                    <a:pt x="45" y="4"/>
                  </a:cubicBezTo>
                  <a:cubicBezTo>
                    <a:pt x="45" y="4"/>
                    <a:pt x="64" y="7"/>
                    <a:pt x="64"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4" name="Freeform 619"/>
            <p:cNvSpPr>
              <a:spLocks/>
            </p:cNvSpPr>
            <p:nvPr/>
          </p:nvSpPr>
          <p:spPr bwMode="auto">
            <a:xfrm>
              <a:off x="6069013" y="528161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3"/>
                  </a:moveTo>
                  <a:cubicBezTo>
                    <a:pt x="48" y="13"/>
                    <a:pt x="21" y="16"/>
                    <a:pt x="7" y="13"/>
                  </a:cubicBezTo>
                  <a:cubicBezTo>
                    <a:pt x="7" y="13"/>
                    <a:pt x="0" y="7"/>
                    <a:pt x="0" y="0"/>
                  </a:cubicBezTo>
                  <a:cubicBezTo>
                    <a:pt x="0" y="0"/>
                    <a:pt x="21" y="4"/>
                    <a:pt x="35" y="7"/>
                  </a:cubicBezTo>
                  <a:cubicBezTo>
                    <a:pt x="35" y="7"/>
                    <a:pt x="35" y="7"/>
                    <a:pt x="48" y="1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5" name="Freeform 620"/>
            <p:cNvSpPr>
              <a:spLocks/>
            </p:cNvSpPr>
            <p:nvPr/>
          </p:nvSpPr>
          <p:spPr bwMode="auto">
            <a:xfrm>
              <a:off x="6127751" y="5095876"/>
              <a:ext cx="41275" cy="41275"/>
            </a:xfrm>
            <a:custGeom>
              <a:avLst/>
              <a:gdLst>
                <a:gd name="T0" fmla="*/ 2147483647 w 64"/>
                <a:gd name="T1" fmla="*/ 2147483647 h 64"/>
                <a:gd name="T2" fmla="*/ 2147483647 w 64"/>
                <a:gd name="T3" fmla="*/ 2147483647 h 64"/>
                <a:gd name="T4" fmla="*/ 2147483647 w 64"/>
                <a:gd name="T5" fmla="*/ 0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8"/>
                  </a:moveTo>
                  <a:cubicBezTo>
                    <a:pt x="64" y="58"/>
                    <a:pt x="38" y="64"/>
                    <a:pt x="16" y="52"/>
                  </a:cubicBezTo>
                  <a:cubicBezTo>
                    <a:pt x="16" y="52"/>
                    <a:pt x="0" y="26"/>
                    <a:pt x="6" y="0"/>
                  </a:cubicBezTo>
                  <a:cubicBezTo>
                    <a:pt x="6" y="0"/>
                    <a:pt x="32" y="0"/>
                    <a:pt x="43" y="13"/>
                  </a:cubicBezTo>
                  <a:cubicBezTo>
                    <a:pt x="43" y="13"/>
                    <a:pt x="64" y="32"/>
                    <a:pt x="64" y="5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6" name="Freeform 621"/>
            <p:cNvSpPr>
              <a:spLocks/>
            </p:cNvSpPr>
            <p:nvPr/>
          </p:nvSpPr>
          <p:spPr bwMode="auto">
            <a:xfrm>
              <a:off x="6127751" y="5105401"/>
              <a:ext cx="41275"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8"/>
                  </a:moveTo>
                  <a:cubicBezTo>
                    <a:pt x="64" y="28"/>
                    <a:pt x="29" y="32"/>
                    <a:pt x="15" y="23"/>
                  </a:cubicBezTo>
                  <a:cubicBezTo>
                    <a:pt x="15" y="23"/>
                    <a:pt x="0" y="5"/>
                    <a:pt x="0" y="0"/>
                  </a:cubicBezTo>
                  <a:cubicBezTo>
                    <a:pt x="0" y="0"/>
                    <a:pt x="29" y="0"/>
                    <a:pt x="43" y="5"/>
                  </a:cubicBezTo>
                  <a:cubicBezTo>
                    <a:pt x="43" y="5"/>
                    <a:pt x="50" y="14"/>
                    <a:pt x="64"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7" name="Freeform 622"/>
            <p:cNvSpPr>
              <a:spLocks/>
            </p:cNvSpPr>
            <p:nvPr/>
          </p:nvSpPr>
          <p:spPr bwMode="auto">
            <a:xfrm>
              <a:off x="6138863" y="5075238"/>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2147483647 w 64"/>
                <a:gd name="T11" fmla="*/ 0 h 48"/>
                <a:gd name="T12" fmla="*/ 0 60000 65536"/>
                <a:gd name="T13" fmla="*/ 0 60000 65536"/>
                <a:gd name="T14" fmla="*/ 0 60000 65536"/>
                <a:gd name="T15" fmla="*/ 0 60000 65536"/>
                <a:gd name="T16" fmla="*/ 0 60000 65536"/>
                <a:gd name="T17" fmla="*/ 0 60000 65536"/>
                <a:gd name="T18" fmla="*/ 0 w 64"/>
                <a:gd name="T19" fmla="*/ 0 h 48"/>
                <a:gd name="T20" fmla="*/ 64 w 6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4" h="48">
                  <a:moveTo>
                    <a:pt x="18" y="0"/>
                  </a:moveTo>
                  <a:cubicBezTo>
                    <a:pt x="30" y="0"/>
                    <a:pt x="41" y="5"/>
                    <a:pt x="47" y="10"/>
                  </a:cubicBezTo>
                  <a:cubicBezTo>
                    <a:pt x="47" y="10"/>
                    <a:pt x="64" y="20"/>
                    <a:pt x="64" y="44"/>
                  </a:cubicBezTo>
                  <a:cubicBezTo>
                    <a:pt x="64" y="44"/>
                    <a:pt x="41" y="48"/>
                    <a:pt x="18" y="39"/>
                  </a:cubicBezTo>
                  <a:cubicBezTo>
                    <a:pt x="18" y="39"/>
                    <a:pt x="6" y="29"/>
                    <a:pt x="0" y="20"/>
                  </a:cubicBezTo>
                  <a:cubicBezTo>
                    <a:pt x="0" y="20"/>
                    <a:pt x="18" y="0"/>
                    <a:pt x="1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8" name="Freeform 623"/>
            <p:cNvSpPr>
              <a:spLocks/>
            </p:cNvSpPr>
            <p:nvPr/>
          </p:nvSpPr>
          <p:spPr bwMode="auto">
            <a:xfrm>
              <a:off x="6148388" y="5075238"/>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0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6" y="0"/>
                  </a:moveTo>
                  <a:cubicBezTo>
                    <a:pt x="12" y="6"/>
                    <a:pt x="24" y="6"/>
                    <a:pt x="30" y="12"/>
                  </a:cubicBezTo>
                  <a:cubicBezTo>
                    <a:pt x="30" y="12"/>
                    <a:pt x="36" y="18"/>
                    <a:pt x="48" y="42"/>
                  </a:cubicBezTo>
                  <a:cubicBezTo>
                    <a:pt x="48" y="42"/>
                    <a:pt x="18" y="48"/>
                    <a:pt x="6" y="36"/>
                  </a:cubicBezTo>
                  <a:cubicBezTo>
                    <a:pt x="6" y="36"/>
                    <a:pt x="0" y="24"/>
                    <a:pt x="0" y="12"/>
                  </a:cubicBezTo>
                  <a:cubicBezTo>
                    <a:pt x="0" y="1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9" name="Freeform 624"/>
            <p:cNvSpPr>
              <a:spLocks/>
            </p:cNvSpPr>
            <p:nvPr/>
          </p:nvSpPr>
          <p:spPr bwMode="auto">
            <a:xfrm>
              <a:off x="6148388" y="5054601"/>
              <a:ext cx="30163" cy="20638"/>
            </a:xfrm>
            <a:custGeom>
              <a:avLst/>
              <a:gdLst>
                <a:gd name="T0" fmla="*/ 0 w 48"/>
                <a:gd name="T1" fmla="*/ 0 h 32"/>
                <a:gd name="T2" fmla="*/ 2147483647 w 48"/>
                <a:gd name="T3" fmla="*/ 0 h 32"/>
                <a:gd name="T4" fmla="*/ 2147483647 w 48"/>
                <a:gd name="T5" fmla="*/ 2147483647 h 32"/>
                <a:gd name="T6" fmla="*/ 0 w 48"/>
                <a:gd name="T7" fmla="*/ 2147483647 h 32"/>
                <a:gd name="T8" fmla="*/ 0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0"/>
                  </a:moveTo>
                  <a:cubicBezTo>
                    <a:pt x="7" y="0"/>
                    <a:pt x="7" y="0"/>
                    <a:pt x="14" y="0"/>
                  </a:cubicBezTo>
                  <a:cubicBezTo>
                    <a:pt x="14" y="0"/>
                    <a:pt x="42" y="5"/>
                    <a:pt x="48" y="19"/>
                  </a:cubicBezTo>
                  <a:cubicBezTo>
                    <a:pt x="48" y="19"/>
                    <a:pt x="28" y="28"/>
                    <a:pt x="0" y="32"/>
                  </a:cubicBezTo>
                  <a:cubicBezTo>
                    <a:pt x="0" y="32"/>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0" name="Freeform 625"/>
            <p:cNvSpPr>
              <a:spLocks/>
            </p:cNvSpPr>
            <p:nvPr/>
          </p:nvSpPr>
          <p:spPr bwMode="auto">
            <a:xfrm>
              <a:off x="6148388" y="5054601"/>
              <a:ext cx="20638" cy="20638"/>
            </a:xfrm>
            <a:custGeom>
              <a:avLst/>
              <a:gdLst>
                <a:gd name="T0" fmla="*/ 2147483647 w 32"/>
                <a:gd name="T1" fmla="*/ 0 h 32"/>
                <a:gd name="T2" fmla="*/ 2147483647 w 32"/>
                <a:gd name="T3" fmla="*/ 0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6" y="0"/>
                  </a:moveTo>
                  <a:cubicBezTo>
                    <a:pt x="6" y="0"/>
                    <a:pt x="6" y="0"/>
                    <a:pt x="6" y="0"/>
                  </a:cubicBezTo>
                  <a:cubicBezTo>
                    <a:pt x="6" y="0"/>
                    <a:pt x="16" y="7"/>
                    <a:pt x="32" y="20"/>
                  </a:cubicBezTo>
                  <a:cubicBezTo>
                    <a:pt x="32" y="20"/>
                    <a:pt x="16" y="26"/>
                    <a:pt x="0" y="32"/>
                  </a:cubicBezTo>
                  <a:cubicBezTo>
                    <a:pt x="0" y="3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1" name="Freeform 626"/>
            <p:cNvSpPr>
              <a:spLocks noEditPoints="1"/>
            </p:cNvSpPr>
            <p:nvPr/>
          </p:nvSpPr>
          <p:spPr bwMode="auto">
            <a:xfrm>
              <a:off x="6138863" y="5003801"/>
              <a:ext cx="68263" cy="133350"/>
            </a:xfrm>
            <a:custGeom>
              <a:avLst/>
              <a:gdLst>
                <a:gd name="T0" fmla="*/ 2147483647 w 108"/>
                <a:gd name="T1" fmla="*/ 2147483647 h 207"/>
                <a:gd name="T2" fmla="*/ 2147483647 w 108"/>
                <a:gd name="T3" fmla="*/ 2147483647 h 207"/>
                <a:gd name="T4" fmla="*/ 2147483647 w 108"/>
                <a:gd name="T5" fmla="*/ 2147483647 h 207"/>
                <a:gd name="T6" fmla="*/ 2147483647 w 108"/>
                <a:gd name="T7" fmla="*/ 2147483647 h 207"/>
                <a:gd name="T8" fmla="*/ 2147483647 w 108"/>
                <a:gd name="T9" fmla="*/ 2147483647 h 207"/>
                <a:gd name="T10" fmla="*/ 2147483647 w 108"/>
                <a:gd name="T11" fmla="*/ 2147483647 h 207"/>
                <a:gd name="T12" fmla="*/ 2147483647 w 108"/>
                <a:gd name="T13" fmla="*/ 2147483647 h 207"/>
                <a:gd name="T14" fmla="*/ 2147483647 w 108"/>
                <a:gd name="T15" fmla="*/ 2147483647 h 207"/>
                <a:gd name="T16" fmla="*/ 2147483647 w 108"/>
                <a:gd name="T17" fmla="*/ 2147483647 h 207"/>
                <a:gd name="T18" fmla="*/ 2147483647 w 108"/>
                <a:gd name="T19" fmla="*/ 2147483647 h 207"/>
                <a:gd name="T20" fmla="*/ 2147483647 w 108"/>
                <a:gd name="T21" fmla="*/ 2147483647 h 207"/>
                <a:gd name="T22" fmla="*/ 2147483647 w 108"/>
                <a:gd name="T23" fmla="*/ 2147483647 h 207"/>
                <a:gd name="T24" fmla="*/ 2147483647 w 108"/>
                <a:gd name="T25" fmla="*/ 2147483647 h 207"/>
                <a:gd name="T26" fmla="*/ 2147483647 w 108"/>
                <a:gd name="T27" fmla="*/ 2147483647 h 207"/>
                <a:gd name="T28" fmla="*/ 2147483647 w 108"/>
                <a:gd name="T29" fmla="*/ 2147483647 h 207"/>
                <a:gd name="T30" fmla="*/ 2147483647 w 108"/>
                <a:gd name="T31" fmla="*/ 2147483647 h 207"/>
                <a:gd name="T32" fmla="*/ 2147483647 w 108"/>
                <a:gd name="T33" fmla="*/ 2147483647 h 207"/>
                <a:gd name="T34" fmla="*/ 2147483647 w 108"/>
                <a:gd name="T35" fmla="*/ 2147483647 h 207"/>
                <a:gd name="T36" fmla="*/ 2147483647 w 108"/>
                <a:gd name="T37" fmla="*/ 2147483647 h 207"/>
                <a:gd name="T38" fmla="*/ 2147483647 w 108"/>
                <a:gd name="T39" fmla="*/ 2147483647 h 207"/>
                <a:gd name="T40" fmla="*/ 2147483647 w 108"/>
                <a:gd name="T41" fmla="*/ 2147483647 h 207"/>
                <a:gd name="T42" fmla="*/ 2147483647 w 108"/>
                <a:gd name="T43" fmla="*/ 2147483647 h 207"/>
                <a:gd name="T44" fmla="*/ 2147483647 w 108"/>
                <a:gd name="T45" fmla="*/ 2147483647 h 207"/>
                <a:gd name="T46" fmla="*/ 2147483647 w 108"/>
                <a:gd name="T47" fmla="*/ 2147483647 h 207"/>
                <a:gd name="T48" fmla="*/ 2147483647 w 108"/>
                <a:gd name="T49" fmla="*/ 2147483647 h 207"/>
                <a:gd name="T50" fmla="*/ 2147483647 w 108"/>
                <a:gd name="T51" fmla="*/ 2147483647 h 207"/>
                <a:gd name="T52" fmla="*/ 2147483647 w 108"/>
                <a:gd name="T53" fmla="*/ 2147483647 h 207"/>
                <a:gd name="T54" fmla="*/ 2147483647 w 108"/>
                <a:gd name="T55" fmla="*/ 2147483647 h 207"/>
                <a:gd name="T56" fmla="*/ 2147483647 w 108"/>
                <a:gd name="T57" fmla="*/ 2147483647 h 207"/>
                <a:gd name="T58" fmla="*/ 2147483647 w 108"/>
                <a:gd name="T59" fmla="*/ 2147483647 h 207"/>
                <a:gd name="T60" fmla="*/ 2147483647 w 108"/>
                <a:gd name="T61" fmla="*/ 2147483647 h 207"/>
                <a:gd name="T62" fmla="*/ 2147483647 w 108"/>
                <a:gd name="T63" fmla="*/ 2147483647 h 207"/>
                <a:gd name="T64" fmla="*/ 2147483647 w 108"/>
                <a:gd name="T65" fmla="*/ 2147483647 h 207"/>
                <a:gd name="T66" fmla="*/ 2147483647 w 108"/>
                <a:gd name="T67" fmla="*/ 2147483647 h 207"/>
                <a:gd name="T68" fmla="*/ 2147483647 w 108"/>
                <a:gd name="T69" fmla="*/ 2147483647 h 207"/>
                <a:gd name="T70" fmla="*/ 2147483647 w 108"/>
                <a:gd name="T71" fmla="*/ 2147483647 h 207"/>
                <a:gd name="T72" fmla="*/ 2147483647 w 108"/>
                <a:gd name="T73" fmla="*/ 2147483647 h 207"/>
                <a:gd name="T74" fmla="*/ 2147483647 w 108"/>
                <a:gd name="T75" fmla="*/ 2147483647 h 207"/>
                <a:gd name="T76" fmla="*/ 2147483647 w 108"/>
                <a:gd name="T77" fmla="*/ 2147483647 h 207"/>
                <a:gd name="T78" fmla="*/ 2147483647 w 108"/>
                <a:gd name="T79" fmla="*/ 2147483647 h 207"/>
                <a:gd name="T80" fmla="*/ 2147483647 w 108"/>
                <a:gd name="T81" fmla="*/ 2147483647 h 207"/>
                <a:gd name="T82" fmla="*/ 2147483647 w 108"/>
                <a:gd name="T83" fmla="*/ 2147483647 h 207"/>
                <a:gd name="T84" fmla="*/ 2147483647 w 108"/>
                <a:gd name="T85" fmla="*/ 2147483647 h 207"/>
                <a:gd name="T86" fmla="*/ 2147483647 w 108"/>
                <a:gd name="T87" fmla="*/ 2147483647 h 207"/>
                <a:gd name="T88" fmla="*/ 2147483647 w 108"/>
                <a:gd name="T89" fmla="*/ 2147483647 h 207"/>
                <a:gd name="T90" fmla="*/ 2147483647 w 108"/>
                <a:gd name="T91" fmla="*/ 2147483647 h 207"/>
                <a:gd name="T92" fmla="*/ 2147483647 w 108"/>
                <a:gd name="T93" fmla="*/ 2147483647 h 207"/>
                <a:gd name="T94" fmla="*/ 2147483647 w 108"/>
                <a:gd name="T95" fmla="*/ 2147483647 h 207"/>
                <a:gd name="T96" fmla="*/ 2147483647 w 108"/>
                <a:gd name="T97" fmla="*/ 2147483647 h 207"/>
                <a:gd name="T98" fmla="*/ 2147483647 w 108"/>
                <a:gd name="T99" fmla="*/ 2147483647 h 207"/>
                <a:gd name="T100" fmla="*/ 2147483647 w 108"/>
                <a:gd name="T101" fmla="*/ 2147483647 h 207"/>
                <a:gd name="T102" fmla="*/ 0 w 108"/>
                <a:gd name="T103" fmla="*/ 2147483647 h 207"/>
                <a:gd name="T104" fmla="*/ 2147483647 w 108"/>
                <a:gd name="T105" fmla="*/ 2147483647 h 207"/>
                <a:gd name="T106" fmla="*/ 2147483647 w 108"/>
                <a:gd name="T107" fmla="*/ 2147483647 h 207"/>
                <a:gd name="T108" fmla="*/ 2147483647 w 108"/>
                <a:gd name="T109" fmla="*/ 2147483647 h 207"/>
                <a:gd name="T110" fmla="*/ 2147483647 w 108"/>
                <a:gd name="T111" fmla="*/ 2147483647 h 207"/>
                <a:gd name="T112" fmla="*/ 2147483647 w 108"/>
                <a:gd name="T113" fmla="*/ 2147483647 h 2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207"/>
                <a:gd name="T173" fmla="*/ 108 w 108"/>
                <a:gd name="T174" fmla="*/ 207 h 2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207">
                  <a:moveTo>
                    <a:pt x="55" y="192"/>
                  </a:moveTo>
                  <a:lnTo>
                    <a:pt x="57" y="191"/>
                  </a:lnTo>
                  <a:lnTo>
                    <a:pt x="67" y="186"/>
                  </a:lnTo>
                  <a:lnTo>
                    <a:pt x="74" y="201"/>
                  </a:lnTo>
                  <a:lnTo>
                    <a:pt x="64" y="206"/>
                  </a:lnTo>
                  <a:lnTo>
                    <a:pt x="62" y="207"/>
                  </a:lnTo>
                  <a:lnTo>
                    <a:pt x="55" y="192"/>
                  </a:lnTo>
                  <a:close/>
                  <a:moveTo>
                    <a:pt x="75" y="169"/>
                  </a:moveTo>
                  <a:lnTo>
                    <a:pt x="78" y="171"/>
                  </a:lnTo>
                  <a:lnTo>
                    <a:pt x="72" y="170"/>
                  </a:lnTo>
                  <a:lnTo>
                    <a:pt x="80" y="168"/>
                  </a:lnTo>
                  <a:lnTo>
                    <a:pt x="83" y="183"/>
                  </a:lnTo>
                  <a:lnTo>
                    <a:pt x="75" y="185"/>
                  </a:lnTo>
                  <a:cubicBezTo>
                    <a:pt x="73" y="186"/>
                    <a:pt x="71" y="185"/>
                    <a:pt x="69" y="184"/>
                  </a:cubicBezTo>
                  <a:lnTo>
                    <a:pt x="66" y="182"/>
                  </a:lnTo>
                  <a:lnTo>
                    <a:pt x="75" y="169"/>
                  </a:lnTo>
                  <a:close/>
                  <a:moveTo>
                    <a:pt x="70" y="161"/>
                  </a:moveTo>
                  <a:lnTo>
                    <a:pt x="76" y="161"/>
                  </a:lnTo>
                  <a:lnTo>
                    <a:pt x="87" y="161"/>
                  </a:lnTo>
                  <a:lnTo>
                    <a:pt x="87" y="177"/>
                  </a:lnTo>
                  <a:lnTo>
                    <a:pt x="76" y="177"/>
                  </a:lnTo>
                  <a:lnTo>
                    <a:pt x="70" y="177"/>
                  </a:lnTo>
                  <a:lnTo>
                    <a:pt x="70" y="161"/>
                  </a:lnTo>
                  <a:close/>
                  <a:moveTo>
                    <a:pt x="78" y="149"/>
                  </a:moveTo>
                  <a:lnTo>
                    <a:pt x="85" y="151"/>
                  </a:lnTo>
                  <a:lnTo>
                    <a:pt x="81" y="151"/>
                  </a:lnTo>
                  <a:lnTo>
                    <a:pt x="91" y="149"/>
                  </a:lnTo>
                  <a:lnTo>
                    <a:pt x="94" y="164"/>
                  </a:lnTo>
                  <a:lnTo>
                    <a:pt x="84" y="166"/>
                  </a:lnTo>
                  <a:cubicBezTo>
                    <a:pt x="83" y="167"/>
                    <a:pt x="81" y="167"/>
                    <a:pt x="80" y="166"/>
                  </a:cubicBezTo>
                  <a:lnTo>
                    <a:pt x="73" y="164"/>
                  </a:lnTo>
                  <a:lnTo>
                    <a:pt x="78" y="149"/>
                  </a:lnTo>
                  <a:close/>
                  <a:moveTo>
                    <a:pt x="77" y="137"/>
                  </a:moveTo>
                  <a:lnTo>
                    <a:pt x="81" y="138"/>
                  </a:lnTo>
                  <a:lnTo>
                    <a:pt x="89" y="140"/>
                  </a:lnTo>
                  <a:lnTo>
                    <a:pt x="97" y="142"/>
                  </a:lnTo>
                  <a:lnTo>
                    <a:pt x="100" y="143"/>
                  </a:lnTo>
                  <a:lnTo>
                    <a:pt x="97" y="158"/>
                  </a:lnTo>
                  <a:lnTo>
                    <a:pt x="92" y="157"/>
                  </a:lnTo>
                  <a:lnTo>
                    <a:pt x="86" y="155"/>
                  </a:lnTo>
                  <a:lnTo>
                    <a:pt x="78" y="153"/>
                  </a:lnTo>
                  <a:lnTo>
                    <a:pt x="74" y="152"/>
                  </a:lnTo>
                  <a:lnTo>
                    <a:pt x="77" y="137"/>
                  </a:lnTo>
                  <a:close/>
                  <a:moveTo>
                    <a:pt x="75" y="123"/>
                  </a:moveTo>
                  <a:lnTo>
                    <a:pt x="78" y="123"/>
                  </a:lnTo>
                  <a:lnTo>
                    <a:pt x="85" y="123"/>
                  </a:lnTo>
                  <a:lnTo>
                    <a:pt x="103" y="123"/>
                  </a:lnTo>
                  <a:lnTo>
                    <a:pt x="103" y="139"/>
                  </a:lnTo>
                  <a:lnTo>
                    <a:pt x="85" y="139"/>
                  </a:lnTo>
                  <a:lnTo>
                    <a:pt x="78" y="139"/>
                  </a:lnTo>
                  <a:lnTo>
                    <a:pt x="75" y="139"/>
                  </a:lnTo>
                  <a:lnTo>
                    <a:pt x="75" y="123"/>
                  </a:lnTo>
                  <a:close/>
                  <a:moveTo>
                    <a:pt x="73" y="106"/>
                  </a:moveTo>
                  <a:lnTo>
                    <a:pt x="76" y="105"/>
                  </a:lnTo>
                  <a:cubicBezTo>
                    <a:pt x="77" y="105"/>
                    <a:pt x="78" y="104"/>
                    <a:pt x="78" y="104"/>
                  </a:cubicBezTo>
                  <a:lnTo>
                    <a:pt x="85" y="104"/>
                  </a:lnTo>
                  <a:lnTo>
                    <a:pt x="95" y="106"/>
                  </a:lnTo>
                  <a:cubicBezTo>
                    <a:pt x="97" y="106"/>
                    <a:pt x="98" y="106"/>
                    <a:pt x="99" y="107"/>
                  </a:cubicBezTo>
                  <a:lnTo>
                    <a:pt x="108" y="113"/>
                  </a:lnTo>
                  <a:lnTo>
                    <a:pt x="99" y="126"/>
                  </a:lnTo>
                  <a:lnTo>
                    <a:pt x="90" y="120"/>
                  </a:lnTo>
                  <a:lnTo>
                    <a:pt x="94" y="121"/>
                  </a:lnTo>
                  <a:lnTo>
                    <a:pt x="85" y="120"/>
                  </a:lnTo>
                  <a:lnTo>
                    <a:pt x="78" y="120"/>
                  </a:lnTo>
                  <a:lnTo>
                    <a:pt x="81" y="120"/>
                  </a:lnTo>
                  <a:lnTo>
                    <a:pt x="78" y="121"/>
                  </a:lnTo>
                  <a:lnTo>
                    <a:pt x="73" y="106"/>
                  </a:lnTo>
                  <a:close/>
                  <a:moveTo>
                    <a:pt x="69" y="93"/>
                  </a:moveTo>
                  <a:lnTo>
                    <a:pt x="73" y="92"/>
                  </a:lnTo>
                  <a:lnTo>
                    <a:pt x="81" y="91"/>
                  </a:lnTo>
                  <a:cubicBezTo>
                    <a:pt x="82" y="90"/>
                    <a:pt x="83" y="90"/>
                    <a:pt x="83" y="90"/>
                  </a:cubicBezTo>
                  <a:lnTo>
                    <a:pt x="104" y="92"/>
                  </a:lnTo>
                  <a:lnTo>
                    <a:pt x="103" y="108"/>
                  </a:lnTo>
                  <a:lnTo>
                    <a:pt x="82" y="106"/>
                  </a:lnTo>
                  <a:lnTo>
                    <a:pt x="83" y="106"/>
                  </a:lnTo>
                  <a:lnTo>
                    <a:pt x="76" y="107"/>
                  </a:lnTo>
                  <a:lnTo>
                    <a:pt x="72" y="108"/>
                  </a:lnTo>
                  <a:lnTo>
                    <a:pt x="69" y="93"/>
                  </a:lnTo>
                  <a:close/>
                  <a:moveTo>
                    <a:pt x="59" y="89"/>
                  </a:moveTo>
                  <a:lnTo>
                    <a:pt x="60" y="88"/>
                  </a:lnTo>
                  <a:cubicBezTo>
                    <a:pt x="60" y="87"/>
                    <a:pt x="61" y="87"/>
                    <a:pt x="62" y="86"/>
                  </a:cubicBezTo>
                  <a:lnTo>
                    <a:pt x="68" y="83"/>
                  </a:lnTo>
                  <a:lnTo>
                    <a:pt x="80" y="77"/>
                  </a:lnTo>
                  <a:lnTo>
                    <a:pt x="100" y="69"/>
                  </a:lnTo>
                  <a:lnTo>
                    <a:pt x="106" y="84"/>
                  </a:lnTo>
                  <a:lnTo>
                    <a:pt x="87" y="92"/>
                  </a:lnTo>
                  <a:lnTo>
                    <a:pt x="75" y="98"/>
                  </a:lnTo>
                  <a:lnTo>
                    <a:pt x="69" y="101"/>
                  </a:lnTo>
                  <a:lnTo>
                    <a:pt x="71" y="99"/>
                  </a:lnTo>
                  <a:lnTo>
                    <a:pt x="70" y="100"/>
                  </a:lnTo>
                  <a:lnTo>
                    <a:pt x="59" y="89"/>
                  </a:lnTo>
                  <a:close/>
                  <a:moveTo>
                    <a:pt x="52" y="78"/>
                  </a:moveTo>
                  <a:lnTo>
                    <a:pt x="54" y="75"/>
                  </a:lnTo>
                  <a:cubicBezTo>
                    <a:pt x="54" y="74"/>
                    <a:pt x="55" y="74"/>
                    <a:pt x="55" y="73"/>
                  </a:cubicBezTo>
                  <a:lnTo>
                    <a:pt x="63" y="66"/>
                  </a:lnTo>
                  <a:cubicBezTo>
                    <a:pt x="64" y="66"/>
                    <a:pt x="64" y="66"/>
                    <a:pt x="65" y="65"/>
                  </a:cubicBezTo>
                  <a:lnTo>
                    <a:pt x="95" y="50"/>
                  </a:lnTo>
                  <a:lnTo>
                    <a:pt x="102" y="65"/>
                  </a:lnTo>
                  <a:lnTo>
                    <a:pt x="72" y="80"/>
                  </a:lnTo>
                  <a:lnTo>
                    <a:pt x="74" y="78"/>
                  </a:lnTo>
                  <a:lnTo>
                    <a:pt x="66" y="85"/>
                  </a:lnTo>
                  <a:lnTo>
                    <a:pt x="67" y="84"/>
                  </a:lnTo>
                  <a:lnTo>
                    <a:pt x="65" y="87"/>
                  </a:lnTo>
                  <a:lnTo>
                    <a:pt x="52" y="78"/>
                  </a:lnTo>
                  <a:close/>
                  <a:moveTo>
                    <a:pt x="46" y="67"/>
                  </a:moveTo>
                  <a:lnTo>
                    <a:pt x="47" y="64"/>
                  </a:lnTo>
                  <a:cubicBezTo>
                    <a:pt x="47" y="63"/>
                    <a:pt x="48" y="62"/>
                    <a:pt x="48" y="62"/>
                  </a:cubicBezTo>
                  <a:lnTo>
                    <a:pt x="54" y="54"/>
                  </a:lnTo>
                  <a:cubicBezTo>
                    <a:pt x="54" y="53"/>
                    <a:pt x="55" y="53"/>
                    <a:pt x="55" y="52"/>
                  </a:cubicBezTo>
                  <a:lnTo>
                    <a:pt x="67" y="42"/>
                  </a:lnTo>
                  <a:cubicBezTo>
                    <a:pt x="68" y="42"/>
                    <a:pt x="68" y="42"/>
                    <a:pt x="69" y="41"/>
                  </a:cubicBezTo>
                  <a:lnTo>
                    <a:pt x="89" y="31"/>
                  </a:lnTo>
                  <a:lnTo>
                    <a:pt x="96" y="46"/>
                  </a:lnTo>
                  <a:lnTo>
                    <a:pt x="76" y="56"/>
                  </a:lnTo>
                  <a:lnTo>
                    <a:pt x="78" y="55"/>
                  </a:lnTo>
                  <a:lnTo>
                    <a:pt x="66" y="65"/>
                  </a:lnTo>
                  <a:lnTo>
                    <a:pt x="67" y="63"/>
                  </a:lnTo>
                  <a:lnTo>
                    <a:pt x="61" y="71"/>
                  </a:lnTo>
                  <a:lnTo>
                    <a:pt x="62" y="69"/>
                  </a:lnTo>
                  <a:lnTo>
                    <a:pt x="61" y="72"/>
                  </a:lnTo>
                  <a:lnTo>
                    <a:pt x="46" y="67"/>
                  </a:lnTo>
                  <a:close/>
                  <a:moveTo>
                    <a:pt x="34" y="55"/>
                  </a:moveTo>
                  <a:lnTo>
                    <a:pt x="35" y="52"/>
                  </a:lnTo>
                  <a:cubicBezTo>
                    <a:pt x="35" y="51"/>
                    <a:pt x="36" y="50"/>
                    <a:pt x="36" y="50"/>
                  </a:cubicBezTo>
                  <a:lnTo>
                    <a:pt x="42" y="42"/>
                  </a:lnTo>
                  <a:cubicBezTo>
                    <a:pt x="42" y="41"/>
                    <a:pt x="43" y="41"/>
                    <a:pt x="43" y="40"/>
                  </a:cubicBezTo>
                  <a:lnTo>
                    <a:pt x="55" y="30"/>
                  </a:lnTo>
                  <a:cubicBezTo>
                    <a:pt x="56" y="30"/>
                    <a:pt x="56" y="30"/>
                    <a:pt x="57" y="29"/>
                  </a:cubicBezTo>
                  <a:lnTo>
                    <a:pt x="78" y="19"/>
                  </a:lnTo>
                  <a:lnTo>
                    <a:pt x="85" y="34"/>
                  </a:lnTo>
                  <a:lnTo>
                    <a:pt x="64" y="44"/>
                  </a:lnTo>
                  <a:lnTo>
                    <a:pt x="66" y="43"/>
                  </a:lnTo>
                  <a:lnTo>
                    <a:pt x="54" y="53"/>
                  </a:lnTo>
                  <a:lnTo>
                    <a:pt x="55" y="51"/>
                  </a:lnTo>
                  <a:lnTo>
                    <a:pt x="49" y="59"/>
                  </a:lnTo>
                  <a:lnTo>
                    <a:pt x="50" y="57"/>
                  </a:lnTo>
                  <a:lnTo>
                    <a:pt x="49" y="60"/>
                  </a:lnTo>
                  <a:lnTo>
                    <a:pt x="34" y="55"/>
                  </a:lnTo>
                  <a:close/>
                  <a:moveTo>
                    <a:pt x="17" y="42"/>
                  </a:moveTo>
                  <a:lnTo>
                    <a:pt x="19" y="38"/>
                  </a:lnTo>
                  <a:cubicBezTo>
                    <a:pt x="20" y="37"/>
                    <a:pt x="20" y="36"/>
                    <a:pt x="21" y="35"/>
                  </a:cubicBezTo>
                  <a:lnTo>
                    <a:pt x="30" y="27"/>
                  </a:lnTo>
                  <a:cubicBezTo>
                    <a:pt x="31" y="27"/>
                    <a:pt x="31" y="27"/>
                    <a:pt x="32" y="26"/>
                  </a:cubicBezTo>
                  <a:lnTo>
                    <a:pt x="48" y="17"/>
                  </a:lnTo>
                  <a:cubicBezTo>
                    <a:pt x="48" y="17"/>
                    <a:pt x="49" y="17"/>
                    <a:pt x="50" y="17"/>
                  </a:cubicBezTo>
                  <a:lnTo>
                    <a:pt x="74" y="13"/>
                  </a:lnTo>
                  <a:lnTo>
                    <a:pt x="77" y="28"/>
                  </a:lnTo>
                  <a:lnTo>
                    <a:pt x="53" y="32"/>
                  </a:lnTo>
                  <a:lnTo>
                    <a:pt x="55" y="31"/>
                  </a:lnTo>
                  <a:lnTo>
                    <a:pt x="39" y="40"/>
                  </a:lnTo>
                  <a:lnTo>
                    <a:pt x="41" y="39"/>
                  </a:lnTo>
                  <a:lnTo>
                    <a:pt x="32" y="47"/>
                  </a:lnTo>
                  <a:lnTo>
                    <a:pt x="34" y="45"/>
                  </a:lnTo>
                  <a:lnTo>
                    <a:pt x="32" y="49"/>
                  </a:lnTo>
                  <a:lnTo>
                    <a:pt x="17" y="42"/>
                  </a:lnTo>
                  <a:close/>
                  <a:moveTo>
                    <a:pt x="0" y="29"/>
                  </a:moveTo>
                  <a:lnTo>
                    <a:pt x="2" y="25"/>
                  </a:lnTo>
                  <a:cubicBezTo>
                    <a:pt x="3" y="24"/>
                    <a:pt x="3" y="24"/>
                    <a:pt x="3" y="23"/>
                  </a:cubicBezTo>
                  <a:lnTo>
                    <a:pt x="10" y="15"/>
                  </a:lnTo>
                  <a:cubicBezTo>
                    <a:pt x="11" y="14"/>
                    <a:pt x="12" y="14"/>
                    <a:pt x="13" y="13"/>
                  </a:cubicBezTo>
                  <a:lnTo>
                    <a:pt x="31" y="4"/>
                  </a:lnTo>
                  <a:cubicBezTo>
                    <a:pt x="32" y="4"/>
                    <a:pt x="33" y="4"/>
                    <a:pt x="33" y="4"/>
                  </a:cubicBezTo>
                  <a:lnTo>
                    <a:pt x="63" y="0"/>
                  </a:lnTo>
                  <a:lnTo>
                    <a:pt x="66" y="15"/>
                  </a:lnTo>
                  <a:lnTo>
                    <a:pt x="36" y="19"/>
                  </a:lnTo>
                  <a:lnTo>
                    <a:pt x="38" y="19"/>
                  </a:lnTo>
                  <a:lnTo>
                    <a:pt x="20" y="28"/>
                  </a:lnTo>
                  <a:lnTo>
                    <a:pt x="22" y="26"/>
                  </a:lnTo>
                  <a:lnTo>
                    <a:pt x="15" y="34"/>
                  </a:lnTo>
                  <a:lnTo>
                    <a:pt x="17" y="32"/>
                  </a:lnTo>
                  <a:lnTo>
                    <a:pt x="15" y="36"/>
                  </a:lnTo>
                  <a:lnTo>
                    <a:pt x="0" y="29"/>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12" name="Freeform 627"/>
            <p:cNvSpPr>
              <a:spLocks/>
            </p:cNvSpPr>
            <p:nvPr/>
          </p:nvSpPr>
          <p:spPr bwMode="auto">
            <a:xfrm>
              <a:off x="6057901"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4" y="0"/>
                  </a:moveTo>
                  <a:cubicBezTo>
                    <a:pt x="24" y="0"/>
                    <a:pt x="8" y="25"/>
                    <a:pt x="0" y="50"/>
                  </a:cubicBezTo>
                  <a:cubicBezTo>
                    <a:pt x="0" y="50"/>
                    <a:pt x="16" y="80"/>
                    <a:pt x="40" y="80"/>
                  </a:cubicBezTo>
                  <a:cubicBezTo>
                    <a:pt x="40" y="80"/>
                    <a:pt x="48" y="56"/>
                    <a:pt x="48" y="37"/>
                  </a:cubicBezTo>
                  <a:cubicBezTo>
                    <a:pt x="48" y="37"/>
                    <a:pt x="48" y="13"/>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3" name="Freeform 628"/>
            <p:cNvSpPr>
              <a:spLocks/>
            </p:cNvSpPr>
            <p:nvPr/>
          </p:nvSpPr>
          <p:spPr bwMode="auto">
            <a:xfrm>
              <a:off x="6069013" y="4992688"/>
              <a:ext cx="9525" cy="41275"/>
            </a:xfrm>
            <a:custGeom>
              <a:avLst/>
              <a:gdLst>
                <a:gd name="T0" fmla="*/ 2147483647 w 16"/>
                <a:gd name="T1" fmla="*/ 0 h 64"/>
                <a:gd name="T2" fmla="*/ 2147483647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8" y="0"/>
                  </a:moveTo>
                  <a:cubicBezTo>
                    <a:pt x="8" y="0"/>
                    <a:pt x="0" y="26"/>
                    <a:pt x="4" y="39"/>
                  </a:cubicBezTo>
                  <a:cubicBezTo>
                    <a:pt x="4" y="39"/>
                    <a:pt x="8" y="58"/>
                    <a:pt x="16" y="64"/>
                  </a:cubicBezTo>
                  <a:cubicBezTo>
                    <a:pt x="16" y="64"/>
                    <a:pt x="16" y="39"/>
                    <a:pt x="16" y="26"/>
                  </a:cubicBezTo>
                  <a:cubicBezTo>
                    <a:pt x="16" y="26"/>
                    <a:pt x="16" y="20"/>
                    <a:pt x="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4" name="Freeform 629"/>
            <p:cNvSpPr>
              <a:spLocks/>
            </p:cNvSpPr>
            <p:nvPr/>
          </p:nvSpPr>
          <p:spPr bwMode="auto">
            <a:xfrm>
              <a:off x="6038851" y="4981576"/>
              <a:ext cx="30163" cy="41275"/>
            </a:xfrm>
            <a:custGeom>
              <a:avLst/>
              <a:gdLst>
                <a:gd name="T0" fmla="*/ 2147483647 w 48"/>
                <a:gd name="T1" fmla="*/ 0 h 64"/>
                <a:gd name="T2" fmla="*/ 2147483647 w 48"/>
                <a:gd name="T3" fmla="*/ 2147483647 h 64"/>
                <a:gd name="T4" fmla="*/ 0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0"/>
                  </a:moveTo>
                  <a:cubicBezTo>
                    <a:pt x="48" y="0"/>
                    <a:pt x="48" y="30"/>
                    <a:pt x="42" y="47"/>
                  </a:cubicBezTo>
                  <a:cubicBezTo>
                    <a:pt x="42" y="47"/>
                    <a:pt x="18" y="64"/>
                    <a:pt x="0" y="64"/>
                  </a:cubicBezTo>
                  <a:cubicBezTo>
                    <a:pt x="0" y="64"/>
                    <a:pt x="6" y="41"/>
                    <a:pt x="12" y="24"/>
                  </a:cubicBezTo>
                  <a:cubicBezTo>
                    <a:pt x="12" y="24"/>
                    <a:pt x="30" y="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5" name="Freeform 630"/>
            <p:cNvSpPr>
              <a:spLocks/>
            </p:cNvSpPr>
            <p:nvPr/>
          </p:nvSpPr>
          <p:spPr bwMode="auto">
            <a:xfrm>
              <a:off x="6048376" y="4992688"/>
              <a:ext cx="20638" cy="30163"/>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8" y="0"/>
                  </a:moveTo>
                  <a:cubicBezTo>
                    <a:pt x="28" y="0"/>
                    <a:pt x="32" y="24"/>
                    <a:pt x="23" y="36"/>
                  </a:cubicBezTo>
                  <a:cubicBezTo>
                    <a:pt x="23" y="36"/>
                    <a:pt x="10" y="48"/>
                    <a:pt x="0" y="42"/>
                  </a:cubicBezTo>
                  <a:cubicBezTo>
                    <a:pt x="0" y="42"/>
                    <a:pt x="5" y="24"/>
                    <a:pt x="10" y="12"/>
                  </a:cubicBezTo>
                  <a:cubicBezTo>
                    <a:pt x="10" y="12"/>
                    <a:pt x="14" y="6"/>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6" name="Freeform 631"/>
            <p:cNvSpPr>
              <a:spLocks/>
            </p:cNvSpPr>
            <p:nvPr/>
          </p:nvSpPr>
          <p:spPr bwMode="auto">
            <a:xfrm>
              <a:off x="6038851" y="49720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9" y="32"/>
                    <a:pt x="29" y="48"/>
                  </a:cubicBezTo>
                  <a:cubicBezTo>
                    <a:pt x="29" y="48"/>
                    <a:pt x="5" y="48"/>
                    <a:pt x="0" y="32"/>
                  </a:cubicBezTo>
                  <a:cubicBezTo>
                    <a:pt x="0" y="32"/>
                    <a:pt x="10" y="8"/>
                    <a:pt x="24" y="8"/>
                  </a:cubicBezTo>
                  <a:cubicBezTo>
                    <a:pt x="24" y="8"/>
                    <a:pt x="39" y="0"/>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7" name="Freeform 632"/>
            <p:cNvSpPr>
              <a:spLocks/>
            </p:cNvSpPr>
            <p:nvPr/>
          </p:nvSpPr>
          <p:spPr bwMode="auto">
            <a:xfrm>
              <a:off x="6038851" y="4981576"/>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0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36" y="16"/>
                    <a:pt x="24" y="16"/>
                  </a:cubicBezTo>
                  <a:cubicBezTo>
                    <a:pt x="24" y="16"/>
                    <a:pt x="6" y="16"/>
                    <a:pt x="0" y="12"/>
                  </a:cubicBezTo>
                  <a:cubicBezTo>
                    <a:pt x="0" y="12"/>
                    <a:pt x="18" y="4"/>
                    <a:pt x="24" y="0"/>
                  </a:cubicBezTo>
                  <a:cubicBezTo>
                    <a:pt x="24" y="0"/>
                    <a:pt x="30" y="0"/>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8" name="Freeform 633"/>
            <p:cNvSpPr>
              <a:spLocks/>
            </p:cNvSpPr>
            <p:nvPr/>
          </p:nvSpPr>
          <p:spPr bwMode="auto">
            <a:xfrm>
              <a:off x="6069013" y="4960938"/>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6" y="0"/>
                  </a:moveTo>
                  <a:cubicBezTo>
                    <a:pt x="6" y="4"/>
                    <a:pt x="6" y="8"/>
                    <a:pt x="0" y="8"/>
                  </a:cubicBezTo>
                  <a:cubicBezTo>
                    <a:pt x="0" y="12"/>
                    <a:pt x="6" y="16"/>
                    <a:pt x="6" y="16"/>
                  </a:cubicBezTo>
                  <a:cubicBezTo>
                    <a:pt x="16" y="16"/>
                    <a:pt x="6" y="4"/>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9" name="Freeform 634"/>
            <p:cNvSpPr>
              <a:spLocks/>
            </p:cNvSpPr>
            <p:nvPr/>
          </p:nvSpPr>
          <p:spPr bwMode="auto">
            <a:xfrm>
              <a:off x="6057901" y="4878388"/>
              <a:ext cx="41275"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2147483647 w 64"/>
                <a:gd name="T19" fmla="*/ 2147483647 h 144"/>
                <a:gd name="T20" fmla="*/ 2147483647 w 64"/>
                <a:gd name="T21" fmla="*/ 2147483647 h 144"/>
                <a:gd name="T22" fmla="*/ 2147483647 w 64"/>
                <a:gd name="T23" fmla="*/ 2147483647 h 144"/>
                <a:gd name="T24" fmla="*/ 2147483647 w 64"/>
                <a:gd name="T25" fmla="*/ 2147483647 h 144"/>
                <a:gd name="T26" fmla="*/ 2147483647 w 64"/>
                <a:gd name="T27" fmla="*/ 2147483647 h 144"/>
                <a:gd name="T28" fmla="*/ 2147483647 w 6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44"/>
                <a:gd name="T47" fmla="*/ 64 w 6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44">
                  <a:moveTo>
                    <a:pt x="64" y="13"/>
                  </a:moveTo>
                  <a:cubicBezTo>
                    <a:pt x="64" y="7"/>
                    <a:pt x="60" y="7"/>
                    <a:pt x="55" y="7"/>
                  </a:cubicBezTo>
                  <a:cubicBezTo>
                    <a:pt x="50" y="0"/>
                    <a:pt x="45" y="13"/>
                    <a:pt x="45" y="19"/>
                  </a:cubicBezTo>
                  <a:cubicBezTo>
                    <a:pt x="35" y="51"/>
                    <a:pt x="30" y="88"/>
                    <a:pt x="5" y="113"/>
                  </a:cubicBezTo>
                  <a:cubicBezTo>
                    <a:pt x="0" y="119"/>
                    <a:pt x="0" y="132"/>
                    <a:pt x="5" y="138"/>
                  </a:cubicBezTo>
                  <a:cubicBezTo>
                    <a:pt x="5" y="144"/>
                    <a:pt x="15" y="144"/>
                    <a:pt x="15" y="138"/>
                  </a:cubicBezTo>
                  <a:cubicBezTo>
                    <a:pt x="20" y="138"/>
                    <a:pt x="15" y="132"/>
                    <a:pt x="20" y="126"/>
                  </a:cubicBezTo>
                  <a:cubicBezTo>
                    <a:pt x="20" y="113"/>
                    <a:pt x="25" y="107"/>
                    <a:pt x="30" y="101"/>
                  </a:cubicBezTo>
                  <a:cubicBezTo>
                    <a:pt x="35" y="88"/>
                    <a:pt x="40" y="69"/>
                    <a:pt x="40" y="51"/>
                  </a:cubicBezTo>
                  <a:cubicBezTo>
                    <a:pt x="40" y="38"/>
                    <a:pt x="55" y="38"/>
                    <a:pt x="64" y="32"/>
                  </a:cubicBezTo>
                  <a:cubicBezTo>
                    <a:pt x="64" y="26"/>
                    <a:pt x="64" y="19"/>
                    <a:pt x="64" y="19"/>
                  </a:cubicBezTo>
                  <a:cubicBezTo>
                    <a:pt x="64" y="19"/>
                    <a:pt x="60" y="26"/>
                    <a:pt x="55" y="19"/>
                  </a:cubicBezTo>
                  <a:cubicBezTo>
                    <a:pt x="55" y="19"/>
                    <a:pt x="55" y="13"/>
                    <a:pt x="55" y="13"/>
                  </a:cubicBezTo>
                  <a:cubicBezTo>
                    <a:pt x="60" y="13"/>
                    <a:pt x="60" y="13"/>
                    <a:pt x="60" y="13"/>
                  </a:cubicBezTo>
                  <a:cubicBezTo>
                    <a:pt x="60" y="13"/>
                    <a:pt x="64" y="19"/>
                    <a:pt x="64" y="13"/>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0" name="Freeform 635"/>
            <p:cNvSpPr>
              <a:spLocks/>
            </p:cNvSpPr>
            <p:nvPr/>
          </p:nvSpPr>
          <p:spPr bwMode="auto">
            <a:xfrm>
              <a:off x="6048376" y="4951413"/>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0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2" y="0"/>
                  </a:moveTo>
                  <a:cubicBezTo>
                    <a:pt x="8" y="6"/>
                    <a:pt x="4" y="6"/>
                    <a:pt x="4" y="6"/>
                  </a:cubicBezTo>
                  <a:cubicBezTo>
                    <a:pt x="0" y="6"/>
                    <a:pt x="4" y="11"/>
                    <a:pt x="4" y="11"/>
                  </a:cubicBezTo>
                  <a:cubicBezTo>
                    <a:pt x="8" y="11"/>
                    <a:pt x="8" y="16"/>
                    <a:pt x="12" y="11"/>
                  </a:cubicBezTo>
                  <a:cubicBezTo>
                    <a:pt x="12" y="11"/>
                    <a:pt x="16" y="6"/>
                    <a:pt x="12" y="0"/>
                  </a:cubicBezTo>
                  <a:cubicBezTo>
                    <a:pt x="12" y="0"/>
                    <a:pt x="12" y="0"/>
                    <a:pt x="12"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1" name="Freeform 636"/>
            <p:cNvSpPr>
              <a:spLocks/>
            </p:cNvSpPr>
            <p:nvPr/>
          </p:nvSpPr>
          <p:spPr bwMode="auto">
            <a:xfrm>
              <a:off x="6057901" y="4919663"/>
              <a:ext cx="11113" cy="31750"/>
            </a:xfrm>
            <a:custGeom>
              <a:avLst/>
              <a:gdLst>
                <a:gd name="T0" fmla="*/ 2147483647 w 16"/>
                <a:gd name="T1" fmla="*/ 2147483647 h 48"/>
                <a:gd name="T2" fmla="*/ 0 w 16"/>
                <a:gd name="T3" fmla="*/ 2147483647 h 48"/>
                <a:gd name="T4" fmla="*/ 2147483647 w 16"/>
                <a:gd name="T5" fmla="*/ 2147483647 h 48"/>
                <a:gd name="T6" fmla="*/ 2147483647 w 16"/>
                <a:gd name="T7" fmla="*/ 0 h 48"/>
                <a:gd name="T8" fmla="*/ 2147483647 w 16"/>
                <a:gd name="T9" fmla="*/ 2147483647 h 48"/>
                <a:gd name="T10" fmla="*/ 2147483647 w 16"/>
                <a:gd name="T11" fmla="*/ 2147483647 h 48"/>
                <a:gd name="T12" fmla="*/ 0 60000 65536"/>
                <a:gd name="T13" fmla="*/ 0 60000 65536"/>
                <a:gd name="T14" fmla="*/ 0 60000 65536"/>
                <a:gd name="T15" fmla="*/ 0 60000 65536"/>
                <a:gd name="T16" fmla="*/ 0 60000 65536"/>
                <a:gd name="T17" fmla="*/ 0 60000 65536"/>
                <a:gd name="T18" fmla="*/ 0 w 16"/>
                <a:gd name="T19" fmla="*/ 0 h 48"/>
                <a:gd name="T20" fmla="*/ 16 w 16"/>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6" h="48">
                  <a:moveTo>
                    <a:pt x="8" y="21"/>
                  </a:moveTo>
                  <a:cubicBezTo>
                    <a:pt x="4" y="28"/>
                    <a:pt x="4" y="35"/>
                    <a:pt x="0" y="42"/>
                  </a:cubicBezTo>
                  <a:cubicBezTo>
                    <a:pt x="0" y="42"/>
                    <a:pt x="4" y="48"/>
                    <a:pt x="4" y="42"/>
                  </a:cubicBezTo>
                  <a:cubicBezTo>
                    <a:pt x="8" y="35"/>
                    <a:pt x="16" y="21"/>
                    <a:pt x="16" y="0"/>
                  </a:cubicBezTo>
                  <a:cubicBezTo>
                    <a:pt x="12" y="7"/>
                    <a:pt x="12" y="14"/>
                    <a:pt x="8" y="21"/>
                  </a:cubicBezTo>
                  <a:cubicBezTo>
                    <a:pt x="8" y="21"/>
                    <a:pt x="8" y="21"/>
                    <a:pt x="8" y="21"/>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2" name="Freeform 637"/>
            <p:cNvSpPr>
              <a:spLocks/>
            </p:cNvSpPr>
            <p:nvPr/>
          </p:nvSpPr>
          <p:spPr bwMode="auto">
            <a:xfrm>
              <a:off x="6029326" y="4951413"/>
              <a:ext cx="19050" cy="9525"/>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6"/>
                  </a:moveTo>
                  <a:cubicBezTo>
                    <a:pt x="24" y="0"/>
                    <a:pt x="8" y="0"/>
                    <a:pt x="0" y="6"/>
                  </a:cubicBezTo>
                  <a:cubicBezTo>
                    <a:pt x="0" y="11"/>
                    <a:pt x="16" y="16"/>
                    <a:pt x="24" y="11"/>
                  </a:cubicBezTo>
                  <a:cubicBezTo>
                    <a:pt x="32" y="11"/>
                    <a:pt x="32" y="6"/>
                    <a:pt x="32" y="6"/>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3" name="Freeform 638"/>
            <p:cNvSpPr>
              <a:spLocks/>
            </p:cNvSpPr>
            <p:nvPr/>
          </p:nvSpPr>
          <p:spPr bwMode="auto">
            <a:xfrm>
              <a:off x="6048376" y="4960938"/>
              <a:ext cx="9525" cy="11113"/>
            </a:xfrm>
            <a:custGeom>
              <a:avLst/>
              <a:gdLst>
                <a:gd name="T0" fmla="*/ 2147483647 w 16"/>
                <a:gd name="T1" fmla="*/ 0 h 16"/>
                <a:gd name="T2" fmla="*/ 2147483647 w 16"/>
                <a:gd name="T3" fmla="*/ 2147483647 h 16"/>
                <a:gd name="T4" fmla="*/ 2147483647 w 16"/>
                <a:gd name="T5" fmla="*/ 2147483647 h 16"/>
                <a:gd name="T6" fmla="*/ 0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6" y="0"/>
                  </a:moveTo>
                  <a:cubicBezTo>
                    <a:pt x="6" y="4"/>
                    <a:pt x="11" y="4"/>
                    <a:pt x="16" y="4"/>
                  </a:cubicBezTo>
                  <a:cubicBezTo>
                    <a:pt x="11" y="8"/>
                    <a:pt x="16" y="16"/>
                    <a:pt x="6" y="12"/>
                  </a:cubicBezTo>
                  <a:cubicBezTo>
                    <a:pt x="0" y="12"/>
                    <a:pt x="0" y="8"/>
                    <a:pt x="0" y="8"/>
                  </a:cubicBezTo>
                  <a:cubicBezTo>
                    <a:pt x="0" y="8"/>
                    <a:pt x="6"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4" name="Freeform 639"/>
            <p:cNvSpPr>
              <a:spLocks/>
            </p:cNvSpPr>
            <p:nvPr/>
          </p:nvSpPr>
          <p:spPr bwMode="auto">
            <a:xfrm>
              <a:off x="6018213" y="4951413"/>
              <a:ext cx="20638"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0 w 32"/>
                <a:gd name="T11" fmla="*/ 0 h 32"/>
                <a:gd name="T12" fmla="*/ 0 w 32"/>
                <a:gd name="T13" fmla="*/ 0 h 32"/>
                <a:gd name="T14" fmla="*/ 2147483647 w 32"/>
                <a:gd name="T15" fmla="*/ 2147483647 h 32"/>
                <a:gd name="T16" fmla="*/ 2147483647 w 32"/>
                <a:gd name="T17" fmla="*/ 2147483647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22" y="7"/>
                  </a:moveTo>
                  <a:cubicBezTo>
                    <a:pt x="11" y="13"/>
                    <a:pt x="22" y="20"/>
                    <a:pt x="22" y="26"/>
                  </a:cubicBezTo>
                  <a:cubicBezTo>
                    <a:pt x="32" y="26"/>
                    <a:pt x="22" y="32"/>
                    <a:pt x="22" y="32"/>
                  </a:cubicBezTo>
                  <a:cubicBezTo>
                    <a:pt x="11" y="26"/>
                    <a:pt x="0" y="20"/>
                    <a:pt x="0" y="13"/>
                  </a:cubicBezTo>
                  <a:cubicBezTo>
                    <a:pt x="0" y="13"/>
                    <a:pt x="0" y="13"/>
                    <a:pt x="0" y="13"/>
                  </a:cubicBezTo>
                  <a:cubicBezTo>
                    <a:pt x="0" y="7"/>
                    <a:pt x="0" y="7"/>
                    <a:pt x="0" y="0"/>
                  </a:cubicBezTo>
                  <a:cubicBezTo>
                    <a:pt x="0" y="0"/>
                    <a:pt x="0" y="0"/>
                    <a:pt x="0" y="0"/>
                  </a:cubicBezTo>
                  <a:cubicBezTo>
                    <a:pt x="0" y="7"/>
                    <a:pt x="0" y="7"/>
                    <a:pt x="11" y="13"/>
                  </a:cubicBezTo>
                  <a:cubicBezTo>
                    <a:pt x="11" y="13"/>
                    <a:pt x="22" y="7"/>
                    <a:pt x="22"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5" name="Freeform 640"/>
            <p:cNvSpPr>
              <a:spLocks/>
            </p:cNvSpPr>
            <p:nvPr/>
          </p:nvSpPr>
          <p:spPr bwMode="auto">
            <a:xfrm>
              <a:off x="6038851" y="4960938"/>
              <a:ext cx="9525" cy="11113"/>
            </a:xfrm>
            <a:custGeom>
              <a:avLst/>
              <a:gdLst>
                <a:gd name="T0" fmla="*/ 2147483647 w 16"/>
                <a:gd name="T1" fmla="*/ 0 h 16"/>
                <a:gd name="T2" fmla="*/ 0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1" y="0"/>
                  </a:moveTo>
                  <a:cubicBezTo>
                    <a:pt x="11" y="0"/>
                    <a:pt x="6" y="0"/>
                    <a:pt x="0" y="0"/>
                  </a:cubicBezTo>
                  <a:cubicBezTo>
                    <a:pt x="0" y="8"/>
                    <a:pt x="0" y="8"/>
                    <a:pt x="6" y="16"/>
                  </a:cubicBezTo>
                  <a:cubicBezTo>
                    <a:pt x="6" y="16"/>
                    <a:pt x="16" y="16"/>
                    <a:pt x="16" y="8"/>
                  </a:cubicBezTo>
                  <a:cubicBezTo>
                    <a:pt x="16" y="8"/>
                    <a:pt x="11" y="0"/>
                    <a:pt x="11"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6" name="Freeform 641"/>
            <p:cNvSpPr>
              <a:spLocks/>
            </p:cNvSpPr>
            <p:nvPr/>
          </p:nvSpPr>
          <p:spPr bwMode="auto">
            <a:xfrm>
              <a:off x="6029326" y="4972051"/>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0 w 16"/>
                <a:gd name="T13" fmla="*/ 2147483647 h 16"/>
                <a:gd name="T14" fmla="*/ 2147483647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6" y="0"/>
                  </a:moveTo>
                  <a:cubicBezTo>
                    <a:pt x="6" y="4"/>
                    <a:pt x="11" y="4"/>
                    <a:pt x="11" y="4"/>
                  </a:cubicBezTo>
                  <a:cubicBezTo>
                    <a:pt x="11" y="4"/>
                    <a:pt x="11" y="4"/>
                    <a:pt x="11" y="4"/>
                  </a:cubicBezTo>
                  <a:cubicBezTo>
                    <a:pt x="16" y="4"/>
                    <a:pt x="16" y="8"/>
                    <a:pt x="16" y="12"/>
                  </a:cubicBezTo>
                  <a:cubicBezTo>
                    <a:pt x="16" y="16"/>
                    <a:pt x="11" y="16"/>
                    <a:pt x="6" y="16"/>
                  </a:cubicBezTo>
                  <a:cubicBezTo>
                    <a:pt x="6" y="16"/>
                    <a:pt x="6" y="16"/>
                    <a:pt x="6" y="12"/>
                  </a:cubicBezTo>
                  <a:cubicBezTo>
                    <a:pt x="6" y="8"/>
                    <a:pt x="0" y="8"/>
                    <a:pt x="0" y="4"/>
                  </a:cubicBezTo>
                  <a:cubicBezTo>
                    <a:pt x="0" y="0"/>
                    <a:pt x="0"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7" name="Freeform 642"/>
            <p:cNvSpPr>
              <a:spLocks/>
            </p:cNvSpPr>
            <p:nvPr/>
          </p:nvSpPr>
          <p:spPr bwMode="auto">
            <a:xfrm>
              <a:off x="6018213" y="489902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0 h 96"/>
                <a:gd name="T10" fmla="*/ 2147483647 w 96"/>
                <a:gd name="T11" fmla="*/ 2147483647 h 96"/>
                <a:gd name="T12" fmla="*/ 2147483647 w 96"/>
                <a:gd name="T13" fmla="*/ 2147483647 h 96"/>
                <a:gd name="T14" fmla="*/ 2147483647 w 96"/>
                <a:gd name="T15" fmla="*/ 0 h 96"/>
                <a:gd name="T16" fmla="*/ 2147483647 w 96"/>
                <a:gd name="T17" fmla="*/ 2147483647 h 96"/>
                <a:gd name="T18" fmla="*/ 2147483647 w 96"/>
                <a:gd name="T19" fmla="*/ 2147483647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96"/>
                <a:gd name="T32" fmla="*/ 96 w 96"/>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96">
                  <a:moveTo>
                    <a:pt x="78" y="7"/>
                  </a:moveTo>
                  <a:cubicBezTo>
                    <a:pt x="48" y="26"/>
                    <a:pt x="0" y="52"/>
                    <a:pt x="6" y="90"/>
                  </a:cubicBezTo>
                  <a:cubicBezTo>
                    <a:pt x="24" y="77"/>
                    <a:pt x="48" y="96"/>
                    <a:pt x="48" y="77"/>
                  </a:cubicBezTo>
                  <a:cubicBezTo>
                    <a:pt x="54" y="58"/>
                    <a:pt x="66" y="45"/>
                    <a:pt x="84" y="26"/>
                  </a:cubicBezTo>
                  <a:cubicBezTo>
                    <a:pt x="90" y="20"/>
                    <a:pt x="96" y="13"/>
                    <a:pt x="96" y="0"/>
                  </a:cubicBezTo>
                  <a:cubicBezTo>
                    <a:pt x="90" y="13"/>
                    <a:pt x="78" y="32"/>
                    <a:pt x="66" y="32"/>
                  </a:cubicBezTo>
                  <a:cubicBezTo>
                    <a:pt x="66" y="32"/>
                    <a:pt x="66" y="26"/>
                    <a:pt x="66" y="26"/>
                  </a:cubicBezTo>
                  <a:cubicBezTo>
                    <a:pt x="72" y="20"/>
                    <a:pt x="84" y="13"/>
                    <a:pt x="84" y="0"/>
                  </a:cubicBezTo>
                  <a:cubicBezTo>
                    <a:pt x="78" y="0"/>
                    <a:pt x="78" y="7"/>
                    <a:pt x="72" y="7"/>
                  </a:cubicBezTo>
                  <a:cubicBezTo>
                    <a:pt x="72" y="7"/>
                    <a:pt x="78" y="7"/>
                    <a:pt x="78"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8" name="Freeform 643"/>
            <p:cNvSpPr>
              <a:spLocks/>
            </p:cNvSpPr>
            <p:nvPr/>
          </p:nvSpPr>
          <p:spPr bwMode="auto">
            <a:xfrm>
              <a:off x="6029326" y="4972051"/>
              <a:ext cx="9525" cy="9525"/>
            </a:xfrm>
            <a:custGeom>
              <a:avLst/>
              <a:gdLst>
                <a:gd name="T0" fmla="*/ 2147483647 w 16"/>
                <a:gd name="T1" fmla="*/ 2147483647 h 16"/>
                <a:gd name="T2" fmla="*/ 2147483647 w 16"/>
                <a:gd name="T3" fmla="*/ 2147483647 h 16"/>
                <a:gd name="T4" fmla="*/ 0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8" y="16"/>
                  </a:moveTo>
                  <a:cubicBezTo>
                    <a:pt x="8" y="16"/>
                    <a:pt x="8" y="12"/>
                    <a:pt x="8" y="12"/>
                  </a:cubicBezTo>
                  <a:cubicBezTo>
                    <a:pt x="0" y="8"/>
                    <a:pt x="0" y="4"/>
                    <a:pt x="0" y="0"/>
                  </a:cubicBezTo>
                  <a:cubicBezTo>
                    <a:pt x="0" y="0"/>
                    <a:pt x="16" y="0"/>
                    <a:pt x="8" y="4"/>
                  </a:cubicBezTo>
                  <a:cubicBezTo>
                    <a:pt x="0" y="8"/>
                    <a:pt x="8" y="16"/>
                    <a:pt x="8"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9" name="Freeform 644"/>
            <p:cNvSpPr>
              <a:spLocks/>
            </p:cNvSpPr>
            <p:nvPr/>
          </p:nvSpPr>
          <p:spPr bwMode="auto">
            <a:xfrm>
              <a:off x="6018213" y="4951413"/>
              <a:ext cx="20638" cy="20638"/>
            </a:xfrm>
            <a:custGeom>
              <a:avLst/>
              <a:gdLst>
                <a:gd name="T0" fmla="*/ 0 w 32"/>
                <a:gd name="T1" fmla="*/ 0 h 32"/>
                <a:gd name="T2" fmla="*/ 0 w 32"/>
                <a:gd name="T3" fmla="*/ 0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0 w 32"/>
                <a:gd name="T15" fmla="*/ 2147483647 h 32"/>
                <a:gd name="T16" fmla="*/ 0 w 32"/>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0" y="0"/>
                  </a:moveTo>
                  <a:cubicBezTo>
                    <a:pt x="0" y="0"/>
                    <a:pt x="0" y="0"/>
                    <a:pt x="0" y="0"/>
                  </a:cubicBezTo>
                  <a:cubicBezTo>
                    <a:pt x="0" y="7"/>
                    <a:pt x="0" y="7"/>
                    <a:pt x="0" y="13"/>
                  </a:cubicBezTo>
                  <a:cubicBezTo>
                    <a:pt x="0" y="13"/>
                    <a:pt x="0" y="13"/>
                    <a:pt x="0" y="13"/>
                  </a:cubicBezTo>
                  <a:cubicBezTo>
                    <a:pt x="11" y="26"/>
                    <a:pt x="11" y="32"/>
                    <a:pt x="22" y="32"/>
                  </a:cubicBezTo>
                  <a:cubicBezTo>
                    <a:pt x="22" y="32"/>
                    <a:pt x="32" y="26"/>
                    <a:pt x="22" y="26"/>
                  </a:cubicBezTo>
                  <a:cubicBezTo>
                    <a:pt x="22" y="26"/>
                    <a:pt x="22" y="32"/>
                    <a:pt x="11" y="26"/>
                  </a:cubicBezTo>
                  <a:cubicBezTo>
                    <a:pt x="11" y="20"/>
                    <a:pt x="0" y="13"/>
                    <a:pt x="0" y="13"/>
                  </a:cubicBezTo>
                  <a:cubicBezTo>
                    <a:pt x="0" y="13"/>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0" name="Freeform 645"/>
            <p:cNvSpPr>
              <a:spLocks/>
            </p:cNvSpPr>
            <p:nvPr/>
          </p:nvSpPr>
          <p:spPr bwMode="auto">
            <a:xfrm>
              <a:off x="6029326" y="4951413"/>
              <a:ext cx="9525" cy="9525"/>
            </a:xfrm>
            <a:custGeom>
              <a:avLst/>
              <a:gdLst>
                <a:gd name="T0" fmla="*/ 2147483647 w 16"/>
                <a:gd name="T1" fmla="*/ 2147483647 h 16"/>
                <a:gd name="T2" fmla="*/ 0 w 16"/>
                <a:gd name="T3" fmla="*/ 2147483647 h 16"/>
                <a:gd name="T4" fmla="*/ 2147483647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6" y="11"/>
                  </a:moveTo>
                  <a:cubicBezTo>
                    <a:pt x="11" y="16"/>
                    <a:pt x="0" y="11"/>
                    <a:pt x="0" y="6"/>
                  </a:cubicBezTo>
                  <a:cubicBezTo>
                    <a:pt x="6" y="0"/>
                    <a:pt x="6" y="0"/>
                    <a:pt x="11" y="0"/>
                  </a:cubicBezTo>
                  <a:cubicBezTo>
                    <a:pt x="11" y="0"/>
                    <a:pt x="0" y="6"/>
                    <a:pt x="6" y="11"/>
                  </a:cubicBezTo>
                  <a:cubicBezTo>
                    <a:pt x="11" y="16"/>
                    <a:pt x="16" y="11"/>
                    <a:pt x="16"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1" name="Freeform 646"/>
            <p:cNvSpPr>
              <a:spLocks/>
            </p:cNvSpPr>
            <p:nvPr/>
          </p:nvSpPr>
          <p:spPr bwMode="auto">
            <a:xfrm>
              <a:off x="6018213" y="4899026"/>
              <a:ext cx="60325" cy="52388"/>
            </a:xfrm>
            <a:custGeom>
              <a:avLst/>
              <a:gdLst>
                <a:gd name="T0" fmla="*/ 2147483647 w 96"/>
                <a:gd name="T1" fmla="*/ 2147483647 h 80"/>
                <a:gd name="T2" fmla="*/ 2147483647 w 96"/>
                <a:gd name="T3" fmla="*/ 0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0 60000 65536"/>
                <a:gd name="T15" fmla="*/ 0 60000 65536"/>
                <a:gd name="T16" fmla="*/ 0 60000 65536"/>
                <a:gd name="T17" fmla="*/ 0 60000 65536"/>
                <a:gd name="T18" fmla="*/ 0 60000 65536"/>
                <a:gd name="T19" fmla="*/ 0 60000 65536"/>
                <a:gd name="T20" fmla="*/ 0 60000 65536"/>
                <a:gd name="T21" fmla="*/ 0 w 96"/>
                <a:gd name="T22" fmla="*/ 0 h 80"/>
                <a:gd name="T23" fmla="*/ 96 w 9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0">
                  <a:moveTo>
                    <a:pt x="83" y="6"/>
                  </a:moveTo>
                  <a:cubicBezTo>
                    <a:pt x="90" y="6"/>
                    <a:pt x="90" y="0"/>
                    <a:pt x="96" y="0"/>
                  </a:cubicBezTo>
                  <a:cubicBezTo>
                    <a:pt x="96" y="0"/>
                    <a:pt x="90" y="6"/>
                    <a:pt x="76" y="12"/>
                  </a:cubicBezTo>
                  <a:cubicBezTo>
                    <a:pt x="76" y="12"/>
                    <a:pt x="7" y="46"/>
                    <a:pt x="7" y="75"/>
                  </a:cubicBezTo>
                  <a:cubicBezTo>
                    <a:pt x="7" y="75"/>
                    <a:pt x="7" y="80"/>
                    <a:pt x="7" y="80"/>
                  </a:cubicBezTo>
                  <a:cubicBezTo>
                    <a:pt x="0" y="46"/>
                    <a:pt x="55" y="23"/>
                    <a:pt x="90" y="6"/>
                  </a:cubicBezTo>
                  <a:cubicBezTo>
                    <a:pt x="90" y="6"/>
                    <a:pt x="83" y="6"/>
                    <a:pt x="83" y="6"/>
                  </a:cubicBezTo>
                </a:path>
              </a:pathLst>
            </a:custGeom>
            <a:solidFill>
              <a:srgbClr val="FCFD8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2" name="Freeform 647"/>
            <p:cNvSpPr>
              <a:spLocks/>
            </p:cNvSpPr>
            <p:nvPr/>
          </p:nvSpPr>
          <p:spPr bwMode="auto">
            <a:xfrm>
              <a:off x="6057901" y="4878388"/>
              <a:ext cx="41275" cy="82550"/>
            </a:xfrm>
            <a:custGeom>
              <a:avLst/>
              <a:gdLst>
                <a:gd name="T0" fmla="*/ 2147483647 w 64"/>
                <a:gd name="T1" fmla="*/ 2147483647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2147483647 w 64"/>
                <a:gd name="T15" fmla="*/ 2147483647 h 128"/>
                <a:gd name="T16" fmla="*/ 2147483647 w 64"/>
                <a:gd name="T17" fmla="*/ 2147483647 h 128"/>
                <a:gd name="T18" fmla="*/ 2147483647 w 64"/>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28"/>
                <a:gd name="T32" fmla="*/ 64 w 64"/>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28">
                  <a:moveTo>
                    <a:pt x="5" y="128"/>
                  </a:moveTo>
                  <a:cubicBezTo>
                    <a:pt x="0" y="123"/>
                    <a:pt x="0" y="111"/>
                    <a:pt x="5" y="105"/>
                  </a:cubicBezTo>
                  <a:cubicBezTo>
                    <a:pt x="30" y="82"/>
                    <a:pt x="35" y="47"/>
                    <a:pt x="45" y="18"/>
                  </a:cubicBezTo>
                  <a:cubicBezTo>
                    <a:pt x="45" y="12"/>
                    <a:pt x="50" y="0"/>
                    <a:pt x="55" y="6"/>
                  </a:cubicBezTo>
                  <a:cubicBezTo>
                    <a:pt x="60" y="6"/>
                    <a:pt x="64" y="6"/>
                    <a:pt x="64" y="12"/>
                  </a:cubicBezTo>
                  <a:cubicBezTo>
                    <a:pt x="64" y="12"/>
                    <a:pt x="60" y="6"/>
                    <a:pt x="55" y="6"/>
                  </a:cubicBezTo>
                  <a:cubicBezTo>
                    <a:pt x="55" y="6"/>
                    <a:pt x="50" y="6"/>
                    <a:pt x="45" y="18"/>
                  </a:cubicBezTo>
                  <a:cubicBezTo>
                    <a:pt x="45" y="18"/>
                    <a:pt x="25" y="94"/>
                    <a:pt x="10" y="105"/>
                  </a:cubicBezTo>
                  <a:cubicBezTo>
                    <a:pt x="10" y="105"/>
                    <a:pt x="0" y="111"/>
                    <a:pt x="5" y="128"/>
                  </a:cubicBezTo>
                  <a:cubicBezTo>
                    <a:pt x="5" y="128"/>
                    <a:pt x="5" y="128"/>
                    <a:pt x="5" y="1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3" name="Freeform 648"/>
            <p:cNvSpPr>
              <a:spLocks/>
            </p:cNvSpPr>
            <p:nvPr/>
          </p:nvSpPr>
          <p:spPr bwMode="auto">
            <a:xfrm>
              <a:off x="6130926" y="5024438"/>
              <a:ext cx="58738" cy="117475"/>
            </a:xfrm>
            <a:custGeom>
              <a:avLst/>
              <a:gdLst>
                <a:gd name="T0" fmla="*/ 2147483647 w 93"/>
                <a:gd name="T1" fmla="*/ 0 h 182"/>
                <a:gd name="T2" fmla="*/ 2147483647 w 93"/>
                <a:gd name="T3" fmla="*/ 2147483647 h 182"/>
                <a:gd name="T4" fmla="*/ 2147483647 w 93"/>
                <a:gd name="T5" fmla="*/ 2147483647 h 182"/>
                <a:gd name="T6" fmla="*/ 2147483647 w 93"/>
                <a:gd name="T7" fmla="*/ 2147483647 h 182"/>
                <a:gd name="T8" fmla="*/ 2147483647 w 93"/>
                <a:gd name="T9" fmla="*/ 2147483647 h 182"/>
                <a:gd name="T10" fmla="*/ 2147483647 w 93"/>
                <a:gd name="T11" fmla="*/ 2147483647 h 182"/>
                <a:gd name="T12" fmla="*/ 2147483647 w 93"/>
                <a:gd name="T13" fmla="*/ 2147483647 h 182"/>
                <a:gd name="T14" fmla="*/ 2147483647 w 93"/>
                <a:gd name="T15" fmla="*/ 2147483647 h 182"/>
                <a:gd name="T16" fmla="*/ 2147483647 w 93"/>
                <a:gd name="T17" fmla="*/ 2147483647 h 182"/>
                <a:gd name="T18" fmla="*/ 2147483647 w 93"/>
                <a:gd name="T19" fmla="*/ 2147483647 h 182"/>
                <a:gd name="T20" fmla="*/ 2147483647 w 93"/>
                <a:gd name="T21" fmla="*/ 2147483647 h 182"/>
                <a:gd name="T22" fmla="*/ 2147483647 w 93"/>
                <a:gd name="T23" fmla="*/ 2147483647 h 182"/>
                <a:gd name="T24" fmla="*/ 2147483647 w 93"/>
                <a:gd name="T25" fmla="*/ 2147483647 h 182"/>
                <a:gd name="T26" fmla="*/ 2147483647 w 93"/>
                <a:gd name="T27" fmla="*/ 2147483647 h 182"/>
                <a:gd name="T28" fmla="*/ 2147483647 w 93"/>
                <a:gd name="T29" fmla="*/ 2147483647 h 182"/>
                <a:gd name="T30" fmla="*/ 2147483647 w 93"/>
                <a:gd name="T31" fmla="*/ 2147483647 h 182"/>
                <a:gd name="T32" fmla="*/ 2147483647 w 93"/>
                <a:gd name="T33" fmla="*/ 2147483647 h 182"/>
                <a:gd name="T34" fmla="*/ 2147483647 w 93"/>
                <a:gd name="T35" fmla="*/ 2147483647 h 182"/>
                <a:gd name="T36" fmla="*/ 2147483647 w 93"/>
                <a:gd name="T37" fmla="*/ 2147483647 h 182"/>
                <a:gd name="T38" fmla="*/ 2147483647 w 93"/>
                <a:gd name="T39" fmla="*/ 2147483647 h 182"/>
                <a:gd name="T40" fmla="*/ 2147483647 w 93"/>
                <a:gd name="T41" fmla="*/ 2147483647 h 182"/>
                <a:gd name="T42" fmla="*/ 2147483647 w 93"/>
                <a:gd name="T43" fmla="*/ 2147483647 h 182"/>
                <a:gd name="T44" fmla="*/ 2147483647 w 93"/>
                <a:gd name="T45" fmla="*/ 2147483647 h 182"/>
                <a:gd name="T46" fmla="*/ 2147483647 w 93"/>
                <a:gd name="T47" fmla="*/ 2147483647 h 182"/>
                <a:gd name="T48" fmla="*/ 2147483647 w 93"/>
                <a:gd name="T49" fmla="*/ 2147483647 h 182"/>
                <a:gd name="T50" fmla="*/ 2147483647 w 93"/>
                <a:gd name="T51" fmla="*/ 2147483647 h 182"/>
                <a:gd name="T52" fmla="*/ 2147483647 w 93"/>
                <a:gd name="T53" fmla="*/ 2147483647 h 182"/>
                <a:gd name="T54" fmla="*/ 2147483647 w 93"/>
                <a:gd name="T55" fmla="*/ 2147483647 h 182"/>
                <a:gd name="T56" fmla="*/ 2147483647 w 93"/>
                <a:gd name="T57" fmla="*/ 2147483647 h 182"/>
                <a:gd name="T58" fmla="*/ 2147483647 w 93"/>
                <a:gd name="T59" fmla="*/ 2147483647 h 182"/>
                <a:gd name="T60" fmla="*/ 2147483647 w 93"/>
                <a:gd name="T61" fmla="*/ 2147483647 h 182"/>
                <a:gd name="T62" fmla="*/ 0 w 93"/>
                <a:gd name="T63" fmla="*/ 2147483647 h 182"/>
                <a:gd name="T64" fmla="*/ 2147483647 w 93"/>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82"/>
                <a:gd name="T101" fmla="*/ 93 w 9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82">
                  <a:moveTo>
                    <a:pt x="9" y="0"/>
                  </a:moveTo>
                  <a:lnTo>
                    <a:pt x="14" y="3"/>
                  </a:lnTo>
                  <a:lnTo>
                    <a:pt x="27" y="11"/>
                  </a:lnTo>
                  <a:cubicBezTo>
                    <a:pt x="28" y="11"/>
                    <a:pt x="28" y="11"/>
                    <a:pt x="29" y="11"/>
                  </a:cubicBezTo>
                  <a:lnTo>
                    <a:pt x="66" y="44"/>
                  </a:lnTo>
                  <a:cubicBezTo>
                    <a:pt x="66" y="45"/>
                    <a:pt x="67" y="45"/>
                    <a:pt x="67" y="46"/>
                  </a:cubicBezTo>
                  <a:lnTo>
                    <a:pt x="83" y="70"/>
                  </a:lnTo>
                  <a:cubicBezTo>
                    <a:pt x="84" y="71"/>
                    <a:pt x="84" y="71"/>
                    <a:pt x="84" y="72"/>
                  </a:cubicBezTo>
                  <a:lnTo>
                    <a:pt x="93" y="101"/>
                  </a:lnTo>
                  <a:cubicBezTo>
                    <a:pt x="93" y="102"/>
                    <a:pt x="93" y="103"/>
                    <a:pt x="93" y="104"/>
                  </a:cubicBezTo>
                  <a:lnTo>
                    <a:pt x="92" y="138"/>
                  </a:lnTo>
                  <a:cubicBezTo>
                    <a:pt x="92" y="139"/>
                    <a:pt x="92" y="140"/>
                    <a:pt x="92" y="141"/>
                  </a:cubicBezTo>
                  <a:lnTo>
                    <a:pt x="76" y="180"/>
                  </a:lnTo>
                  <a:lnTo>
                    <a:pt x="76" y="176"/>
                  </a:lnTo>
                  <a:lnTo>
                    <a:pt x="76" y="179"/>
                  </a:lnTo>
                  <a:lnTo>
                    <a:pt x="76" y="182"/>
                  </a:lnTo>
                  <a:lnTo>
                    <a:pt x="60" y="182"/>
                  </a:lnTo>
                  <a:lnTo>
                    <a:pt x="60" y="179"/>
                  </a:lnTo>
                  <a:lnTo>
                    <a:pt x="60" y="176"/>
                  </a:lnTo>
                  <a:cubicBezTo>
                    <a:pt x="60" y="175"/>
                    <a:pt x="61" y="174"/>
                    <a:pt x="61" y="173"/>
                  </a:cubicBezTo>
                  <a:lnTo>
                    <a:pt x="77" y="134"/>
                  </a:lnTo>
                  <a:lnTo>
                    <a:pt x="76" y="137"/>
                  </a:lnTo>
                  <a:lnTo>
                    <a:pt x="77" y="103"/>
                  </a:lnTo>
                  <a:lnTo>
                    <a:pt x="78" y="106"/>
                  </a:lnTo>
                  <a:lnTo>
                    <a:pt x="69" y="77"/>
                  </a:lnTo>
                  <a:lnTo>
                    <a:pt x="70" y="79"/>
                  </a:lnTo>
                  <a:lnTo>
                    <a:pt x="54" y="55"/>
                  </a:lnTo>
                  <a:lnTo>
                    <a:pt x="55" y="56"/>
                  </a:lnTo>
                  <a:lnTo>
                    <a:pt x="18" y="23"/>
                  </a:lnTo>
                  <a:lnTo>
                    <a:pt x="19" y="24"/>
                  </a:lnTo>
                  <a:lnTo>
                    <a:pt x="5" y="16"/>
                  </a:lnTo>
                  <a:lnTo>
                    <a:pt x="0" y="13"/>
                  </a:lnTo>
                  <a:lnTo>
                    <a:pt x="9" y="0"/>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34" name="Freeform 649"/>
            <p:cNvSpPr>
              <a:spLocks/>
            </p:cNvSpPr>
            <p:nvPr/>
          </p:nvSpPr>
          <p:spPr bwMode="auto">
            <a:xfrm>
              <a:off x="6169026" y="4930776"/>
              <a:ext cx="9525" cy="20638"/>
            </a:xfrm>
            <a:custGeom>
              <a:avLst/>
              <a:gdLst>
                <a:gd name="T0" fmla="*/ 2147483647 w 16"/>
                <a:gd name="T1" fmla="*/ 0 h 32"/>
                <a:gd name="T2" fmla="*/ 0 w 16"/>
                <a:gd name="T3" fmla="*/ 2147483647 h 32"/>
                <a:gd name="T4" fmla="*/ 2147483647 w 16"/>
                <a:gd name="T5" fmla="*/ 2147483647 h 32"/>
                <a:gd name="T6" fmla="*/ 2147483647 w 16"/>
                <a:gd name="T7" fmla="*/ 2147483647 h 32"/>
                <a:gd name="T8" fmla="*/ 2147483647 w 16"/>
                <a:gd name="T9" fmla="*/ 0 h 32"/>
                <a:gd name="T10" fmla="*/ 2147483647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6" y="0"/>
                  </a:moveTo>
                  <a:cubicBezTo>
                    <a:pt x="6" y="8"/>
                    <a:pt x="0" y="16"/>
                    <a:pt x="0" y="24"/>
                  </a:cubicBezTo>
                  <a:cubicBezTo>
                    <a:pt x="0" y="32"/>
                    <a:pt x="11" y="32"/>
                    <a:pt x="11" y="24"/>
                  </a:cubicBezTo>
                  <a:cubicBezTo>
                    <a:pt x="16" y="24"/>
                    <a:pt x="16" y="24"/>
                    <a:pt x="16" y="16"/>
                  </a:cubicBezTo>
                  <a:cubicBezTo>
                    <a:pt x="16" y="8"/>
                    <a:pt x="16" y="0"/>
                    <a:pt x="11" y="0"/>
                  </a:cubicBezTo>
                  <a:cubicBezTo>
                    <a:pt x="11" y="0"/>
                    <a:pt x="6" y="0"/>
                    <a:pt x="6" y="0"/>
                  </a:cubicBezTo>
                </a:path>
              </a:pathLst>
            </a:custGeom>
            <a:solidFill>
              <a:srgbClr val="D776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5" name="Freeform 650"/>
            <p:cNvSpPr>
              <a:spLocks/>
            </p:cNvSpPr>
            <p:nvPr/>
          </p:nvSpPr>
          <p:spPr bwMode="auto">
            <a:xfrm>
              <a:off x="6777038" y="5146676"/>
              <a:ext cx="50800" cy="144463"/>
            </a:xfrm>
            <a:custGeom>
              <a:avLst/>
              <a:gdLst>
                <a:gd name="T0" fmla="*/ 2147483647 w 80"/>
                <a:gd name="T1" fmla="*/ 0 h 224"/>
                <a:gd name="T2" fmla="*/ 2147483647 w 80"/>
                <a:gd name="T3" fmla="*/ 2147483647 h 224"/>
                <a:gd name="T4" fmla="*/ 2147483647 w 80"/>
                <a:gd name="T5" fmla="*/ 2147483647 h 224"/>
                <a:gd name="T6" fmla="*/ 2147483647 w 80"/>
                <a:gd name="T7" fmla="*/ 0 h 224"/>
                <a:gd name="T8" fmla="*/ 0 60000 65536"/>
                <a:gd name="T9" fmla="*/ 0 60000 65536"/>
                <a:gd name="T10" fmla="*/ 0 60000 65536"/>
                <a:gd name="T11" fmla="*/ 0 60000 65536"/>
                <a:gd name="T12" fmla="*/ 0 w 80"/>
                <a:gd name="T13" fmla="*/ 0 h 224"/>
                <a:gd name="T14" fmla="*/ 80 w 80"/>
                <a:gd name="T15" fmla="*/ 224 h 224"/>
              </a:gdLst>
              <a:ahLst/>
              <a:cxnLst>
                <a:cxn ang="T8">
                  <a:pos x="T0" y="T1"/>
                </a:cxn>
                <a:cxn ang="T9">
                  <a:pos x="T2" y="T3"/>
                </a:cxn>
                <a:cxn ang="T10">
                  <a:pos x="T4" y="T5"/>
                </a:cxn>
                <a:cxn ang="T11">
                  <a:pos x="T6" y="T7"/>
                </a:cxn>
              </a:cxnLst>
              <a:rect l="T12" t="T13" r="T14" b="T15"/>
              <a:pathLst>
                <a:path w="80" h="224">
                  <a:moveTo>
                    <a:pt x="11" y="0"/>
                  </a:moveTo>
                  <a:cubicBezTo>
                    <a:pt x="11" y="0"/>
                    <a:pt x="38" y="7"/>
                    <a:pt x="38" y="7"/>
                  </a:cubicBezTo>
                  <a:cubicBezTo>
                    <a:pt x="38" y="7"/>
                    <a:pt x="80" y="158"/>
                    <a:pt x="48" y="224"/>
                  </a:cubicBezTo>
                  <a:cubicBezTo>
                    <a:pt x="48" y="224"/>
                    <a:pt x="0" y="128"/>
                    <a:pt x="11"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6" name="Freeform 651"/>
            <p:cNvSpPr>
              <a:spLocks/>
            </p:cNvSpPr>
            <p:nvPr/>
          </p:nvSpPr>
          <p:spPr bwMode="auto">
            <a:xfrm>
              <a:off x="6327776" y="4745038"/>
              <a:ext cx="330200" cy="153988"/>
            </a:xfrm>
            <a:custGeom>
              <a:avLst/>
              <a:gdLst>
                <a:gd name="T0" fmla="*/ 2147483647 w 528"/>
                <a:gd name="T1" fmla="*/ 2147483647 h 240"/>
                <a:gd name="T2" fmla="*/ 2147483647 w 528"/>
                <a:gd name="T3" fmla="*/ 2147483647 h 240"/>
                <a:gd name="T4" fmla="*/ 2147483647 w 528"/>
                <a:gd name="T5" fmla="*/ 2147483647 h 240"/>
                <a:gd name="T6" fmla="*/ 2147483647 w 528"/>
                <a:gd name="T7" fmla="*/ 2147483647 h 240"/>
                <a:gd name="T8" fmla="*/ 2147483647 w 528"/>
                <a:gd name="T9" fmla="*/ 2147483647 h 240"/>
                <a:gd name="T10" fmla="*/ 2147483647 w 528"/>
                <a:gd name="T11" fmla="*/ 2147483647 h 240"/>
                <a:gd name="T12" fmla="*/ 2147483647 w 528"/>
                <a:gd name="T13" fmla="*/ 2147483647 h 240"/>
                <a:gd name="T14" fmla="*/ 2147483647 w 528"/>
                <a:gd name="T15" fmla="*/ 2147483647 h 240"/>
                <a:gd name="T16" fmla="*/ 2147483647 w 528"/>
                <a:gd name="T17" fmla="*/ 2147483647 h 240"/>
                <a:gd name="T18" fmla="*/ 2147483647 w 528"/>
                <a:gd name="T19" fmla="*/ 2147483647 h 240"/>
                <a:gd name="T20" fmla="*/ 2147483647 w 528"/>
                <a:gd name="T21" fmla="*/ 2147483647 h 240"/>
                <a:gd name="T22" fmla="*/ 2147483647 w 528"/>
                <a:gd name="T23" fmla="*/ 2147483647 h 240"/>
                <a:gd name="T24" fmla="*/ 2147483647 w 528"/>
                <a:gd name="T25" fmla="*/ 2147483647 h 240"/>
                <a:gd name="T26" fmla="*/ 2147483647 w 528"/>
                <a:gd name="T27" fmla="*/ 2147483647 h 240"/>
                <a:gd name="T28" fmla="*/ 2147483647 w 528"/>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8"/>
                <a:gd name="T46" fmla="*/ 0 h 240"/>
                <a:gd name="T47" fmla="*/ 528 w 528"/>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8" h="240">
                  <a:moveTo>
                    <a:pt x="259" y="68"/>
                  </a:moveTo>
                  <a:cubicBezTo>
                    <a:pt x="259" y="68"/>
                    <a:pt x="0" y="0"/>
                    <a:pt x="81" y="105"/>
                  </a:cubicBezTo>
                  <a:cubicBezTo>
                    <a:pt x="81" y="105"/>
                    <a:pt x="115" y="117"/>
                    <a:pt x="190" y="136"/>
                  </a:cubicBezTo>
                  <a:cubicBezTo>
                    <a:pt x="190" y="136"/>
                    <a:pt x="190" y="111"/>
                    <a:pt x="236" y="167"/>
                  </a:cubicBezTo>
                  <a:cubicBezTo>
                    <a:pt x="236" y="167"/>
                    <a:pt x="247" y="124"/>
                    <a:pt x="184" y="99"/>
                  </a:cubicBezTo>
                  <a:cubicBezTo>
                    <a:pt x="184" y="99"/>
                    <a:pt x="230" y="80"/>
                    <a:pt x="293" y="173"/>
                  </a:cubicBezTo>
                  <a:cubicBezTo>
                    <a:pt x="293" y="173"/>
                    <a:pt x="299" y="124"/>
                    <a:pt x="270" y="93"/>
                  </a:cubicBezTo>
                  <a:cubicBezTo>
                    <a:pt x="270" y="93"/>
                    <a:pt x="276" y="68"/>
                    <a:pt x="339" y="185"/>
                  </a:cubicBezTo>
                  <a:cubicBezTo>
                    <a:pt x="339" y="185"/>
                    <a:pt x="374" y="228"/>
                    <a:pt x="396" y="228"/>
                  </a:cubicBezTo>
                  <a:cubicBezTo>
                    <a:pt x="396" y="228"/>
                    <a:pt x="408" y="173"/>
                    <a:pt x="374" y="142"/>
                  </a:cubicBezTo>
                  <a:cubicBezTo>
                    <a:pt x="374" y="142"/>
                    <a:pt x="414" y="148"/>
                    <a:pt x="419" y="234"/>
                  </a:cubicBezTo>
                  <a:cubicBezTo>
                    <a:pt x="419" y="234"/>
                    <a:pt x="477" y="240"/>
                    <a:pt x="506" y="216"/>
                  </a:cubicBezTo>
                  <a:cubicBezTo>
                    <a:pt x="506" y="216"/>
                    <a:pt x="528" y="191"/>
                    <a:pt x="528" y="179"/>
                  </a:cubicBezTo>
                  <a:cubicBezTo>
                    <a:pt x="528" y="160"/>
                    <a:pt x="494" y="197"/>
                    <a:pt x="431" y="148"/>
                  </a:cubicBezTo>
                  <a:cubicBezTo>
                    <a:pt x="431" y="148"/>
                    <a:pt x="310" y="74"/>
                    <a:pt x="259" y="6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7" name="Freeform 652"/>
            <p:cNvSpPr>
              <a:spLocks/>
            </p:cNvSpPr>
            <p:nvPr/>
          </p:nvSpPr>
          <p:spPr bwMode="auto">
            <a:xfrm>
              <a:off x="6397626" y="4837113"/>
              <a:ext cx="69850" cy="206375"/>
            </a:xfrm>
            <a:custGeom>
              <a:avLst/>
              <a:gdLst>
                <a:gd name="T0" fmla="*/ 2147483647 w 112"/>
                <a:gd name="T1" fmla="*/ 2147483647 h 320"/>
                <a:gd name="T2" fmla="*/ 0 w 112"/>
                <a:gd name="T3" fmla="*/ 2147483647 h 320"/>
                <a:gd name="T4" fmla="*/ 2147483647 w 112"/>
                <a:gd name="T5" fmla="*/ 2147483647 h 320"/>
                <a:gd name="T6" fmla="*/ 2147483647 w 112"/>
                <a:gd name="T7" fmla="*/ 2147483647 h 320"/>
                <a:gd name="T8" fmla="*/ 2147483647 w 112"/>
                <a:gd name="T9" fmla="*/ 2147483647 h 320"/>
                <a:gd name="T10" fmla="*/ 0 60000 65536"/>
                <a:gd name="T11" fmla="*/ 0 60000 65536"/>
                <a:gd name="T12" fmla="*/ 0 60000 65536"/>
                <a:gd name="T13" fmla="*/ 0 60000 65536"/>
                <a:gd name="T14" fmla="*/ 0 60000 65536"/>
                <a:gd name="T15" fmla="*/ 0 w 112"/>
                <a:gd name="T16" fmla="*/ 0 h 320"/>
                <a:gd name="T17" fmla="*/ 112 w 112"/>
                <a:gd name="T18" fmla="*/ 320 h 320"/>
              </a:gdLst>
              <a:ahLst/>
              <a:cxnLst>
                <a:cxn ang="T10">
                  <a:pos x="T0" y="T1"/>
                </a:cxn>
                <a:cxn ang="T11">
                  <a:pos x="T2" y="T3"/>
                </a:cxn>
                <a:cxn ang="T12">
                  <a:pos x="T4" y="T5"/>
                </a:cxn>
                <a:cxn ang="T13">
                  <a:pos x="T6" y="T7"/>
                </a:cxn>
                <a:cxn ang="T14">
                  <a:pos x="T8" y="T9"/>
                </a:cxn>
              </a:cxnLst>
              <a:rect l="T15" t="T16" r="T17" b="T18"/>
              <a:pathLst>
                <a:path w="112" h="320">
                  <a:moveTo>
                    <a:pt x="107" y="196"/>
                  </a:moveTo>
                  <a:cubicBezTo>
                    <a:pt x="102" y="89"/>
                    <a:pt x="22" y="0"/>
                    <a:pt x="0" y="12"/>
                  </a:cubicBezTo>
                  <a:cubicBezTo>
                    <a:pt x="0" y="12"/>
                    <a:pt x="91" y="72"/>
                    <a:pt x="91" y="196"/>
                  </a:cubicBezTo>
                  <a:cubicBezTo>
                    <a:pt x="91" y="196"/>
                    <a:pt x="96" y="279"/>
                    <a:pt x="54" y="320"/>
                  </a:cubicBezTo>
                  <a:cubicBezTo>
                    <a:pt x="54" y="320"/>
                    <a:pt x="112" y="315"/>
                    <a:pt x="107" y="1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8" name="Freeform 653"/>
            <p:cNvSpPr>
              <a:spLocks/>
            </p:cNvSpPr>
            <p:nvPr/>
          </p:nvSpPr>
          <p:spPr bwMode="auto">
            <a:xfrm>
              <a:off x="6297613" y="4786313"/>
              <a:ext cx="160338" cy="247650"/>
            </a:xfrm>
            <a:custGeom>
              <a:avLst/>
              <a:gdLst>
                <a:gd name="T0" fmla="*/ 2147483647 w 256"/>
                <a:gd name="T1" fmla="*/ 2147483647 h 384"/>
                <a:gd name="T2" fmla="*/ 2147483647 w 256"/>
                <a:gd name="T3" fmla="*/ 2147483647 h 384"/>
                <a:gd name="T4" fmla="*/ 2147483647 w 256"/>
                <a:gd name="T5" fmla="*/ 2147483647 h 384"/>
                <a:gd name="T6" fmla="*/ 2147483647 w 256"/>
                <a:gd name="T7" fmla="*/ 2147483647 h 384"/>
                <a:gd name="T8" fmla="*/ 2147483647 w 256"/>
                <a:gd name="T9" fmla="*/ 2147483647 h 384"/>
                <a:gd name="T10" fmla="*/ 2147483647 w 256"/>
                <a:gd name="T11" fmla="*/ 2147483647 h 384"/>
                <a:gd name="T12" fmla="*/ 2147483647 w 256"/>
                <a:gd name="T13" fmla="*/ 2147483647 h 384"/>
                <a:gd name="T14" fmla="*/ 2147483647 w 256"/>
                <a:gd name="T15" fmla="*/ 2147483647 h 384"/>
                <a:gd name="T16" fmla="*/ 2147483647 w 256"/>
                <a:gd name="T17" fmla="*/ 2147483647 h 384"/>
                <a:gd name="T18" fmla="*/ 2147483647 w 256"/>
                <a:gd name="T19" fmla="*/ 2147483647 h 384"/>
                <a:gd name="T20" fmla="*/ 2147483647 w 256"/>
                <a:gd name="T21" fmla="*/ 2147483647 h 384"/>
                <a:gd name="T22" fmla="*/ 2147483647 w 256"/>
                <a:gd name="T23" fmla="*/ 2147483647 h 384"/>
                <a:gd name="T24" fmla="*/ 2147483647 w 256"/>
                <a:gd name="T25" fmla="*/ 2147483647 h 384"/>
                <a:gd name="T26" fmla="*/ 2147483647 w 256"/>
                <a:gd name="T27" fmla="*/ 2147483647 h 384"/>
                <a:gd name="T28" fmla="*/ 2147483647 w 256"/>
                <a:gd name="T29" fmla="*/ 2147483647 h 384"/>
                <a:gd name="T30" fmla="*/ 2147483647 w 256"/>
                <a:gd name="T31" fmla="*/ 2147483647 h 384"/>
                <a:gd name="T32" fmla="*/ 2147483647 w 256"/>
                <a:gd name="T33" fmla="*/ 2147483647 h 384"/>
                <a:gd name="T34" fmla="*/ 2147483647 w 256"/>
                <a:gd name="T35" fmla="*/ 2147483647 h 384"/>
                <a:gd name="T36" fmla="*/ 2147483647 w 256"/>
                <a:gd name="T37" fmla="*/ 2147483647 h 384"/>
                <a:gd name="T38" fmla="*/ 2147483647 w 256"/>
                <a:gd name="T39" fmla="*/ 2147483647 h 3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6"/>
                <a:gd name="T61" fmla="*/ 0 h 384"/>
                <a:gd name="T62" fmla="*/ 256 w 256"/>
                <a:gd name="T63" fmla="*/ 384 h 3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6" h="384">
                  <a:moveTo>
                    <a:pt x="76" y="7"/>
                  </a:moveTo>
                  <a:cubicBezTo>
                    <a:pt x="64" y="0"/>
                    <a:pt x="53" y="7"/>
                    <a:pt x="47" y="7"/>
                  </a:cubicBezTo>
                  <a:cubicBezTo>
                    <a:pt x="18" y="19"/>
                    <a:pt x="0" y="68"/>
                    <a:pt x="24" y="86"/>
                  </a:cubicBezTo>
                  <a:cubicBezTo>
                    <a:pt x="76" y="128"/>
                    <a:pt x="140" y="110"/>
                    <a:pt x="146" y="226"/>
                  </a:cubicBezTo>
                  <a:cubicBezTo>
                    <a:pt x="146" y="226"/>
                    <a:pt x="146" y="226"/>
                    <a:pt x="146" y="226"/>
                  </a:cubicBezTo>
                  <a:cubicBezTo>
                    <a:pt x="169" y="281"/>
                    <a:pt x="198" y="330"/>
                    <a:pt x="204" y="384"/>
                  </a:cubicBezTo>
                  <a:cubicBezTo>
                    <a:pt x="256" y="348"/>
                    <a:pt x="222" y="269"/>
                    <a:pt x="175" y="244"/>
                  </a:cubicBezTo>
                  <a:cubicBezTo>
                    <a:pt x="187" y="250"/>
                    <a:pt x="216" y="269"/>
                    <a:pt x="222" y="281"/>
                  </a:cubicBezTo>
                  <a:cubicBezTo>
                    <a:pt x="227" y="287"/>
                    <a:pt x="233" y="287"/>
                    <a:pt x="233" y="281"/>
                  </a:cubicBezTo>
                  <a:cubicBezTo>
                    <a:pt x="239" y="220"/>
                    <a:pt x="204" y="214"/>
                    <a:pt x="175" y="189"/>
                  </a:cubicBezTo>
                  <a:cubicBezTo>
                    <a:pt x="198" y="196"/>
                    <a:pt x="216" y="202"/>
                    <a:pt x="233" y="226"/>
                  </a:cubicBezTo>
                  <a:cubicBezTo>
                    <a:pt x="227" y="189"/>
                    <a:pt x="192" y="147"/>
                    <a:pt x="158" y="147"/>
                  </a:cubicBezTo>
                  <a:cubicBezTo>
                    <a:pt x="169" y="128"/>
                    <a:pt x="187" y="147"/>
                    <a:pt x="204" y="147"/>
                  </a:cubicBezTo>
                  <a:cubicBezTo>
                    <a:pt x="181" y="104"/>
                    <a:pt x="140" y="86"/>
                    <a:pt x="94" y="110"/>
                  </a:cubicBezTo>
                  <a:cubicBezTo>
                    <a:pt x="99" y="86"/>
                    <a:pt x="128" y="98"/>
                    <a:pt x="140" y="98"/>
                  </a:cubicBezTo>
                  <a:cubicBezTo>
                    <a:pt x="111" y="74"/>
                    <a:pt x="76" y="55"/>
                    <a:pt x="41" y="68"/>
                  </a:cubicBezTo>
                  <a:cubicBezTo>
                    <a:pt x="59" y="55"/>
                    <a:pt x="82" y="68"/>
                    <a:pt x="99" y="61"/>
                  </a:cubicBezTo>
                  <a:cubicBezTo>
                    <a:pt x="88" y="43"/>
                    <a:pt x="70" y="31"/>
                    <a:pt x="47" y="37"/>
                  </a:cubicBezTo>
                  <a:cubicBezTo>
                    <a:pt x="59" y="25"/>
                    <a:pt x="70" y="31"/>
                    <a:pt x="82" y="31"/>
                  </a:cubicBezTo>
                  <a:cubicBezTo>
                    <a:pt x="70" y="25"/>
                    <a:pt x="99" y="7"/>
                    <a:pt x="7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9" name="Freeform 654"/>
            <p:cNvSpPr>
              <a:spLocks/>
            </p:cNvSpPr>
            <p:nvPr/>
          </p:nvSpPr>
          <p:spPr bwMode="auto">
            <a:xfrm>
              <a:off x="6488113" y="5146676"/>
              <a:ext cx="30163" cy="61913"/>
            </a:xfrm>
            <a:custGeom>
              <a:avLst/>
              <a:gdLst>
                <a:gd name="T0" fmla="*/ 2147483647 w 48"/>
                <a:gd name="T1" fmla="*/ 0 h 96"/>
                <a:gd name="T2" fmla="*/ 0 w 48"/>
                <a:gd name="T3" fmla="*/ 2147483647 h 96"/>
                <a:gd name="T4" fmla="*/ 2147483647 w 48"/>
                <a:gd name="T5" fmla="*/ 2147483647 h 96"/>
                <a:gd name="T6" fmla="*/ 2147483647 w 48"/>
                <a:gd name="T7" fmla="*/ 2147483647 h 96"/>
                <a:gd name="T8" fmla="*/ 2147483647 w 48"/>
                <a:gd name="T9" fmla="*/ 0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6" y="0"/>
                  </a:moveTo>
                  <a:cubicBezTo>
                    <a:pt x="6" y="0"/>
                    <a:pt x="6" y="6"/>
                    <a:pt x="0" y="6"/>
                  </a:cubicBezTo>
                  <a:cubicBezTo>
                    <a:pt x="27" y="23"/>
                    <a:pt x="48" y="51"/>
                    <a:pt x="32" y="80"/>
                  </a:cubicBezTo>
                  <a:cubicBezTo>
                    <a:pt x="27" y="91"/>
                    <a:pt x="11" y="96"/>
                    <a:pt x="11" y="85"/>
                  </a:cubicBezTo>
                  <a:cubicBezTo>
                    <a:pt x="11" y="57"/>
                    <a:pt x="32" y="23"/>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0" name="Freeform 655"/>
            <p:cNvSpPr>
              <a:spLocks/>
            </p:cNvSpPr>
            <p:nvPr/>
          </p:nvSpPr>
          <p:spPr bwMode="auto">
            <a:xfrm>
              <a:off x="6508751" y="5105401"/>
              <a:ext cx="58738" cy="82550"/>
            </a:xfrm>
            <a:custGeom>
              <a:avLst/>
              <a:gdLst>
                <a:gd name="T0" fmla="*/ 2147483647 w 96"/>
                <a:gd name="T1" fmla="*/ 0 h 128"/>
                <a:gd name="T2" fmla="*/ 2147483647 w 96"/>
                <a:gd name="T3" fmla="*/ 2147483647 h 128"/>
                <a:gd name="T4" fmla="*/ 0 w 96"/>
                <a:gd name="T5" fmla="*/ 2147483647 h 128"/>
                <a:gd name="T6" fmla="*/ 2147483647 w 96"/>
                <a:gd name="T7" fmla="*/ 2147483647 h 128"/>
                <a:gd name="T8" fmla="*/ 2147483647 w 96"/>
                <a:gd name="T9" fmla="*/ 2147483647 h 128"/>
                <a:gd name="T10" fmla="*/ 2147483647 w 96"/>
                <a:gd name="T11" fmla="*/ 2147483647 h 128"/>
                <a:gd name="T12" fmla="*/ 2147483647 w 96"/>
                <a:gd name="T13" fmla="*/ 0 h 128"/>
                <a:gd name="T14" fmla="*/ 0 60000 65536"/>
                <a:gd name="T15" fmla="*/ 0 60000 65536"/>
                <a:gd name="T16" fmla="*/ 0 60000 65536"/>
                <a:gd name="T17" fmla="*/ 0 60000 65536"/>
                <a:gd name="T18" fmla="*/ 0 60000 65536"/>
                <a:gd name="T19" fmla="*/ 0 60000 65536"/>
                <a:gd name="T20" fmla="*/ 0 60000 65536"/>
                <a:gd name="T21" fmla="*/ 0 w 96"/>
                <a:gd name="T22" fmla="*/ 0 h 128"/>
                <a:gd name="T23" fmla="*/ 96 w 9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8">
                  <a:moveTo>
                    <a:pt x="26" y="0"/>
                  </a:moveTo>
                  <a:cubicBezTo>
                    <a:pt x="64" y="20"/>
                    <a:pt x="96" y="84"/>
                    <a:pt x="64" y="116"/>
                  </a:cubicBezTo>
                  <a:cubicBezTo>
                    <a:pt x="58" y="128"/>
                    <a:pt x="26" y="122"/>
                    <a:pt x="0" y="116"/>
                  </a:cubicBezTo>
                  <a:cubicBezTo>
                    <a:pt x="20" y="103"/>
                    <a:pt x="45" y="116"/>
                    <a:pt x="52" y="103"/>
                  </a:cubicBezTo>
                  <a:cubicBezTo>
                    <a:pt x="52" y="90"/>
                    <a:pt x="26" y="84"/>
                    <a:pt x="26" y="71"/>
                  </a:cubicBezTo>
                  <a:cubicBezTo>
                    <a:pt x="32" y="71"/>
                    <a:pt x="45" y="71"/>
                    <a:pt x="45" y="71"/>
                  </a:cubicBezTo>
                  <a:cubicBezTo>
                    <a:pt x="58" y="45"/>
                    <a:pt x="39" y="20"/>
                    <a:pt x="2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1" name="Freeform 656"/>
            <p:cNvSpPr>
              <a:spLocks/>
            </p:cNvSpPr>
            <p:nvPr/>
          </p:nvSpPr>
          <p:spPr bwMode="auto">
            <a:xfrm>
              <a:off x="6557963" y="5064126"/>
              <a:ext cx="49213" cy="103188"/>
            </a:xfrm>
            <a:custGeom>
              <a:avLst/>
              <a:gdLst>
                <a:gd name="T0" fmla="*/ 0 w 80"/>
                <a:gd name="T1" fmla="*/ 0 h 160"/>
                <a:gd name="T2" fmla="*/ 2147483647 w 80"/>
                <a:gd name="T3" fmla="*/ 2147483647 h 160"/>
                <a:gd name="T4" fmla="*/ 0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0 w 80"/>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60"/>
                <a:gd name="T29" fmla="*/ 80 w 8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60">
                  <a:moveTo>
                    <a:pt x="0" y="0"/>
                  </a:moveTo>
                  <a:cubicBezTo>
                    <a:pt x="58" y="23"/>
                    <a:pt x="80" y="86"/>
                    <a:pt x="58" y="138"/>
                  </a:cubicBezTo>
                  <a:cubicBezTo>
                    <a:pt x="52" y="160"/>
                    <a:pt x="23" y="138"/>
                    <a:pt x="0" y="132"/>
                  </a:cubicBezTo>
                  <a:cubicBezTo>
                    <a:pt x="18" y="126"/>
                    <a:pt x="40" y="138"/>
                    <a:pt x="46" y="126"/>
                  </a:cubicBezTo>
                  <a:cubicBezTo>
                    <a:pt x="46" y="109"/>
                    <a:pt x="23" y="98"/>
                    <a:pt x="12" y="86"/>
                  </a:cubicBezTo>
                  <a:cubicBezTo>
                    <a:pt x="23" y="69"/>
                    <a:pt x="46" y="98"/>
                    <a:pt x="52" y="69"/>
                  </a:cubicBezTo>
                  <a:cubicBezTo>
                    <a:pt x="23" y="75"/>
                    <a:pt x="23" y="52"/>
                    <a:pt x="6" y="35"/>
                  </a:cubicBezTo>
                  <a:cubicBezTo>
                    <a:pt x="12" y="35"/>
                    <a:pt x="12" y="40"/>
                    <a:pt x="18" y="35"/>
                  </a:cubicBezTo>
                  <a:cubicBezTo>
                    <a:pt x="18" y="18"/>
                    <a:pt x="0" y="12"/>
                    <a:pt x="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2" name="Freeform 657"/>
            <p:cNvSpPr>
              <a:spLocks/>
            </p:cNvSpPr>
            <p:nvPr/>
          </p:nvSpPr>
          <p:spPr bwMode="auto">
            <a:xfrm>
              <a:off x="6588126" y="5022851"/>
              <a:ext cx="60325" cy="114300"/>
            </a:xfrm>
            <a:custGeom>
              <a:avLst/>
              <a:gdLst>
                <a:gd name="T0" fmla="*/ 2147483647 w 96"/>
                <a:gd name="T1" fmla="*/ 2147483647 h 176"/>
                <a:gd name="T2" fmla="*/ 2147483647 w 96"/>
                <a:gd name="T3" fmla="*/ 2147483647 h 176"/>
                <a:gd name="T4" fmla="*/ 2147483647 w 96"/>
                <a:gd name="T5" fmla="*/ 2147483647 h 176"/>
                <a:gd name="T6" fmla="*/ 2147483647 w 96"/>
                <a:gd name="T7" fmla="*/ 2147483647 h 176"/>
                <a:gd name="T8" fmla="*/ 0 w 96"/>
                <a:gd name="T9" fmla="*/ 2147483647 h 176"/>
                <a:gd name="T10" fmla="*/ 2147483647 w 96"/>
                <a:gd name="T11" fmla="*/ 2147483647 h 176"/>
                <a:gd name="T12" fmla="*/ 2147483647 w 96"/>
                <a:gd name="T13" fmla="*/ 2147483647 h 176"/>
                <a:gd name="T14" fmla="*/ 2147483647 w 96"/>
                <a:gd name="T15" fmla="*/ 2147483647 h 176"/>
                <a:gd name="T16" fmla="*/ 2147483647 w 96"/>
                <a:gd name="T17" fmla="*/ 2147483647 h 176"/>
                <a:gd name="T18" fmla="*/ 2147483647 w 96"/>
                <a:gd name="T19" fmla="*/ 2147483647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176"/>
                <a:gd name="T32" fmla="*/ 96 w 96"/>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176">
                  <a:moveTo>
                    <a:pt x="27" y="141"/>
                  </a:moveTo>
                  <a:cubicBezTo>
                    <a:pt x="43" y="159"/>
                    <a:pt x="70" y="176"/>
                    <a:pt x="75" y="165"/>
                  </a:cubicBezTo>
                  <a:cubicBezTo>
                    <a:pt x="96" y="112"/>
                    <a:pt x="54" y="59"/>
                    <a:pt x="11" y="24"/>
                  </a:cubicBezTo>
                  <a:cubicBezTo>
                    <a:pt x="11" y="18"/>
                    <a:pt x="6" y="12"/>
                    <a:pt x="6" y="6"/>
                  </a:cubicBezTo>
                  <a:cubicBezTo>
                    <a:pt x="0" y="0"/>
                    <a:pt x="0" y="18"/>
                    <a:pt x="0" y="12"/>
                  </a:cubicBezTo>
                  <a:cubicBezTo>
                    <a:pt x="11" y="53"/>
                    <a:pt x="48" y="77"/>
                    <a:pt x="64" y="118"/>
                  </a:cubicBezTo>
                  <a:cubicBezTo>
                    <a:pt x="54" y="118"/>
                    <a:pt x="48" y="106"/>
                    <a:pt x="38" y="118"/>
                  </a:cubicBezTo>
                  <a:cubicBezTo>
                    <a:pt x="54" y="124"/>
                    <a:pt x="59" y="135"/>
                    <a:pt x="64" y="141"/>
                  </a:cubicBezTo>
                  <a:cubicBezTo>
                    <a:pt x="64" y="153"/>
                    <a:pt x="48" y="153"/>
                    <a:pt x="38" y="153"/>
                  </a:cubicBezTo>
                  <a:cubicBezTo>
                    <a:pt x="38" y="153"/>
                    <a:pt x="27" y="141"/>
                    <a:pt x="27" y="14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3" name="Freeform 658"/>
            <p:cNvSpPr>
              <a:spLocks/>
            </p:cNvSpPr>
            <p:nvPr/>
          </p:nvSpPr>
          <p:spPr bwMode="auto">
            <a:xfrm>
              <a:off x="6607176" y="4972051"/>
              <a:ext cx="100013" cy="174625"/>
            </a:xfrm>
            <a:custGeom>
              <a:avLst/>
              <a:gdLst>
                <a:gd name="T0" fmla="*/ 2147483647 w 160"/>
                <a:gd name="T1" fmla="*/ 2147483647 h 272"/>
                <a:gd name="T2" fmla="*/ 2147483647 w 160"/>
                <a:gd name="T3" fmla="*/ 2147483647 h 272"/>
                <a:gd name="T4" fmla="*/ 2147483647 w 160"/>
                <a:gd name="T5" fmla="*/ 2147483647 h 272"/>
                <a:gd name="T6" fmla="*/ 2147483647 w 160"/>
                <a:gd name="T7" fmla="*/ 2147483647 h 272"/>
                <a:gd name="T8" fmla="*/ 2147483647 w 160"/>
                <a:gd name="T9" fmla="*/ 2147483647 h 272"/>
                <a:gd name="T10" fmla="*/ 2147483647 w 160"/>
                <a:gd name="T11" fmla="*/ 2147483647 h 272"/>
                <a:gd name="T12" fmla="*/ 0 w 160"/>
                <a:gd name="T13" fmla="*/ 0 h 272"/>
                <a:gd name="T14" fmla="*/ 2147483647 w 160"/>
                <a:gd name="T15" fmla="*/ 2147483647 h 272"/>
                <a:gd name="T16" fmla="*/ 2147483647 w 160"/>
                <a:gd name="T17" fmla="*/ 2147483647 h 272"/>
                <a:gd name="T18" fmla="*/ 2147483647 w 160"/>
                <a:gd name="T19" fmla="*/ 2147483647 h 272"/>
                <a:gd name="T20" fmla="*/ 2147483647 w 160"/>
                <a:gd name="T21" fmla="*/ 2147483647 h 272"/>
                <a:gd name="T22" fmla="*/ 2147483647 w 160"/>
                <a:gd name="T23" fmla="*/ 2147483647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0"/>
                <a:gd name="T37" fmla="*/ 0 h 272"/>
                <a:gd name="T38" fmla="*/ 160 w 160"/>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0" h="272">
                  <a:moveTo>
                    <a:pt x="52" y="209"/>
                  </a:moveTo>
                  <a:cubicBezTo>
                    <a:pt x="69" y="209"/>
                    <a:pt x="92" y="235"/>
                    <a:pt x="109" y="235"/>
                  </a:cubicBezTo>
                  <a:cubicBezTo>
                    <a:pt x="126" y="228"/>
                    <a:pt x="120" y="203"/>
                    <a:pt x="109" y="197"/>
                  </a:cubicBezTo>
                  <a:cubicBezTo>
                    <a:pt x="103" y="190"/>
                    <a:pt x="92" y="190"/>
                    <a:pt x="86" y="184"/>
                  </a:cubicBezTo>
                  <a:cubicBezTo>
                    <a:pt x="98" y="184"/>
                    <a:pt x="103" y="178"/>
                    <a:pt x="103" y="165"/>
                  </a:cubicBezTo>
                  <a:cubicBezTo>
                    <a:pt x="103" y="152"/>
                    <a:pt x="92" y="140"/>
                    <a:pt x="86" y="133"/>
                  </a:cubicBezTo>
                  <a:cubicBezTo>
                    <a:pt x="58" y="102"/>
                    <a:pt x="35" y="26"/>
                    <a:pt x="0" y="0"/>
                  </a:cubicBezTo>
                  <a:cubicBezTo>
                    <a:pt x="35" y="26"/>
                    <a:pt x="75" y="95"/>
                    <a:pt x="98" y="133"/>
                  </a:cubicBezTo>
                  <a:cubicBezTo>
                    <a:pt x="103" y="146"/>
                    <a:pt x="115" y="152"/>
                    <a:pt x="120" y="165"/>
                  </a:cubicBezTo>
                  <a:cubicBezTo>
                    <a:pt x="132" y="197"/>
                    <a:pt x="160" y="247"/>
                    <a:pt x="132" y="260"/>
                  </a:cubicBezTo>
                  <a:cubicBezTo>
                    <a:pt x="109" y="272"/>
                    <a:pt x="69" y="260"/>
                    <a:pt x="58" y="228"/>
                  </a:cubicBezTo>
                  <a:cubicBezTo>
                    <a:pt x="58" y="228"/>
                    <a:pt x="52" y="216"/>
                    <a:pt x="52" y="20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4" name="Freeform 659"/>
            <p:cNvSpPr>
              <a:spLocks/>
            </p:cNvSpPr>
            <p:nvPr/>
          </p:nvSpPr>
          <p:spPr bwMode="auto">
            <a:xfrm>
              <a:off x="6467476" y="5084763"/>
              <a:ext cx="41275" cy="73025"/>
            </a:xfrm>
            <a:custGeom>
              <a:avLst/>
              <a:gdLst>
                <a:gd name="T0" fmla="*/ 2147483647 w 64"/>
                <a:gd name="T1" fmla="*/ 2147483647 h 112"/>
                <a:gd name="T2" fmla="*/ 2147483647 w 64"/>
                <a:gd name="T3" fmla="*/ 2147483647 h 112"/>
                <a:gd name="T4" fmla="*/ 2147483647 w 64"/>
                <a:gd name="T5" fmla="*/ 0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11" y="112"/>
                  </a:moveTo>
                  <a:cubicBezTo>
                    <a:pt x="16" y="107"/>
                    <a:pt x="32" y="107"/>
                    <a:pt x="38" y="101"/>
                  </a:cubicBezTo>
                  <a:cubicBezTo>
                    <a:pt x="64" y="62"/>
                    <a:pt x="38" y="23"/>
                    <a:pt x="6" y="0"/>
                  </a:cubicBezTo>
                  <a:cubicBezTo>
                    <a:pt x="0" y="23"/>
                    <a:pt x="16" y="40"/>
                    <a:pt x="27" y="56"/>
                  </a:cubicBezTo>
                  <a:cubicBezTo>
                    <a:pt x="32" y="79"/>
                    <a:pt x="11" y="84"/>
                    <a:pt x="6" y="101"/>
                  </a:cubicBezTo>
                  <a:cubicBezTo>
                    <a:pt x="6" y="101"/>
                    <a:pt x="11" y="112"/>
                    <a:pt x="11" y="1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5" name="Freeform 660"/>
            <p:cNvSpPr>
              <a:spLocks/>
            </p:cNvSpPr>
            <p:nvPr/>
          </p:nvSpPr>
          <p:spPr bwMode="auto">
            <a:xfrm>
              <a:off x="6497638" y="5043488"/>
              <a:ext cx="30163" cy="73025"/>
            </a:xfrm>
            <a:custGeom>
              <a:avLst/>
              <a:gdLst>
                <a:gd name="T0" fmla="*/ 2147483647 w 48"/>
                <a:gd name="T1" fmla="*/ 2147483647 h 112"/>
                <a:gd name="T2" fmla="*/ 2147483647 w 48"/>
                <a:gd name="T3" fmla="*/ 2147483647 h 112"/>
                <a:gd name="T4" fmla="*/ 0 w 48"/>
                <a:gd name="T5" fmla="*/ 0 h 112"/>
                <a:gd name="T6" fmla="*/ 2147483647 w 48"/>
                <a:gd name="T7" fmla="*/ 2147483647 h 112"/>
                <a:gd name="T8" fmla="*/ 2147483647 w 48"/>
                <a:gd name="T9" fmla="*/ 2147483647 h 112"/>
                <a:gd name="T10" fmla="*/ 0 60000 65536"/>
                <a:gd name="T11" fmla="*/ 0 60000 65536"/>
                <a:gd name="T12" fmla="*/ 0 60000 65536"/>
                <a:gd name="T13" fmla="*/ 0 60000 65536"/>
                <a:gd name="T14" fmla="*/ 0 60000 65536"/>
                <a:gd name="T15" fmla="*/ 0 w 48"/>
                <a:gd name="T16" fmla="*/ 0 h 112"/>
                <a:gd name="T17" fmla="*/ 48 w 48"/>
                <a:gd name="T18" fmla="*/ 112 h 112"/>
              </a:gdLst>
              <a:ahLst/>
              <a:cxnLst>
                <a:cxn ang="T10">
                  <a:pos x="T0" y="T1"/>
                </a:cxn>
                <a:cxn ang="T11">
                  <a:pos x="T2" y="T3"/>
                </a:cxn>
                <a:cxn ang="T12">
                  <a:pos x="T4" y="T5"/>
                </a:cxn>
                <a:cxn ang="T13">
                  <a:pos x="T6" y="T7"/>
                </a:cxn>
                <a:cxn ang="T14">
                  <a:pos x="T8" y="T9"/>
                </a:cxn>
              </a:cxnLst>
              <a:rect l="T15" t="T16" r="T17" b="T18"/>
              <a:pathLst>
                <a:path w="48" h="112">
                  <a:moveTo>
                    <a:pt x="6" y="101"/>
                  </a:moveTo>
                  <a:cubicBezTo>
                    <a:pt x="27" y="89"/>
                    <a:pt x="38" y="65"/>
                    <a:pt x="27" y="48"/>
                  </a:cubicBezTo>
                  <a:cubicBezTo>
                    <a:pt x="16" y="30"/>
                    <a:pt x="0" y="24"/>
                    <a:pt x="0" y="0"/>
                  </a:cubicBezTo>
                  <a:cubicBezTo>
                    <a:pt x="16" y="24"/>
                    <a:pt x="48" y="42"/>
                    <a:pt x="43" y="77"/>
                  </a:cubicBezTo>
                  <a:cubicBezTo>
                    <a:pt x="38" y="95"/>
                    <a:pt x="22" y="112"/>
                    <a:pt x="6" y="10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6" name="Freeform 661"/>
            <p:cNvSpPr>
              <a:spLocks/>
            </p:cNvSpPr>
            <p:nvPr/>
          </p:nvSpPr>
          <p:spPr bwMode="auto">
            <a:xfrm>
              <a:off x="6508751" y="5002213"/>
              <a:ext cx="49213"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0 60000 65536"/>
                <a:gd name="T11" fmla="*/ 0 60000 65536"/>
                <a:gd name="T12" fmla="*/ 0 60000 65536"/>
                <a:gd name="T13" fmla="*/ 0 60000 65536"/>
                <a:gd name="T14" fmla="*/ 0 60000 65536"/>
                <a:gd name="T15" fmla="*/ 0 w 80"/>
                <a:gd name="T16" fmla="*/ 0 h 128"/>
                <a:gd name="T17" fmla="*/ 80 w 80"/>
                <a:gd name="T18" fmla="*/ 128 h 128"/>
              </a:gdLst>
              <a:ahLst/>
              <a:cxnLst>
                <a:cxn ang="T10">
                  <a:pos x="T0" y="T1"/>
                </a:cxn>
                <a:cxn ang="T11">
                  <a:pos x="T2" y="T3"/>
                </a:cxn>
                <a:cxn ang="T12">
                  <a:pos x="T4" y="T5"/>
                </a:cxn>
                <a:cxn ang="T13">
                  <a:pos x="T6" y="T7"/>
                </a:cxn>
                <a:cxn ang="T14">
                  <a:pos x="T8" y="T9"/>
                </a:cxn>
              </a:cxnLst>
              <a:rect l="T15" t="T16" r="T17" b="T18"/>
              <a:pathLst>
                <a:path w="80" h="128">
                  <a:moveTo>
                    <a:pt x="19" y="104"/>
                  </a:moveTo>
                  <a:cubicBezTo>
                    <a:pt x="44" y="98"/>
                    <a:pt x="50" y="68"/>
                    <a:pt x="50" y="49"/>
                  </a:cubicBezTo>
                  <a:cubicBezTo>
                    <a:pt x="44" y="31"/>
                    <a:pt x="19" y="13"/>
                    <a:pt x="0" y="0"/>
                  </a:cubicBezTo>
                  <a:cubicBezTo>
                    <a:pt x="44" y="7"/>
                    <a:pt x="80" y="37"/>
                    <a:pt x="74" y="80"/>
                  </a:cubicBezTo>
                  <a:cubicBezTo>
                    <a:pt x="68" y="98"/>
                    <a:pt x="44" y="128"/>
                    <a:pt x="19" y="10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7" name="Freeform 662"/>
            <p:cNvSpPr>
              <a:spLocks/>
            </p:cNvSpPr>
            <p:nvPr/>
          </p:nvSpPr>
          <p:spPr bwMode="auto">
            <a:xfrm>
              <a:off x="6518276" y="4940301"/>
              <a:ext cx="69850" cy="93663"/>
            </a:xfrm>
            <a:custGeom>
              <a:avLst/>
              <a:gdLst>
                <a:gd name="T0" fmla="*/ 0 w 112"/>
                <a:gd name="T1" fmla="*/ 2147483647 h 144"/>
                <a:gd name="T2" fmla="*/ 2147483647 w 112"/>
                <a:gd name="T3" fmla="*/ 2147483647 h 144"/>
                <a:gd name="T4" fmla="*/ 2147483647 w 112"/>
                <a:gd name="T5" fmla="*/ 2147483647 h 144"/>
                <a:gd name="T6" fmla="*/ 2147483647 w 112"/>
                <a:gd name="T7" fmla="*/ 2147483647 h 144"/>
                <a:gd name="T8" fmla="*/ 0 w 112"/>
                <a:gd name="T9" fmla="*/ 2147483647 h 144"/>
                <a:gd name="T10" fmla="*/ 0 60000 65536"/>
                <a:gd name="T11" fmla="*/ 0 60000 65536"/>
                <a:gd name="T12" fmla="*/ 0 60000 65536"/>
                <a:gd name="T13" fmla="*/ 0 60000 65536"/>
                <a:gd name="T14" fmla="*/ 0 60000 65536"/>
                <a:gd name="T15" fmla="*/ 0 w 112"/>
                <a:gd name="T16" fmla="*/ 0 h 144"/>
                <a:gd name="T17" fmla="*/ 112 w 112"/>
                <a:gd name="T18" fmla="*/ 144 h 144"/>
              </a:gdLst>
              <a:ahLst/>
              <a:cxnLst>
                <a:cxn ang="T10">
                  <a:pos x="T0" y="T1"/>
                </a:cxn>
                <a:cxn ang="T11">
                  <a:pos x="T2" y="T3"/>
                </a:cxn>
                <a:cxn ang="T12">
                  <a:pos x="T4" y="T5"/>
                </a:cxn>
                <a:cxn ang="T13">
                  <a:pos x="T6" y="T7"/>
                </a:cxn>
                <a:cxn ang="T14">
                  <a:pos x="T8" y="T9"/>
                </a:cxn>
              </a:cxnLst>
              <a:rect l="T15" t="T16" r="T17" b="T18"/>
              <a:pathLst>
                <a:path w="112" h="144">
                  <a:moveTo>
                    <a:pt x="0" y="6"/>
                  </a:moveTo>
                  <a:cubicBezTo>
                    <a:pt x="54" y="6"/>
                    <a:pt x="112" y="42"/>
                    <a:pt x="95" y="102"/>
                  </a:cubicBezTo>
                  <a:cubicBezTo>
                    <a:pt x="89" y="120"/>
                    <a:pt x="77" y="144"/>
                    <a:pt x="54" y="138"/>
                  </a:cubicBezTo>
                  <a:cubicBezTo>
                    <a:pt x="71" y="114"/>
                    <a:pt x="77" y="90"/>
                    <a:pt x="71" y="60"/>
                  </a:cubicBezTo>
                  <a:cubicBezTo>
                    <a:pt x="65" y="36"/>
                    <a:pt x="24" y="0"/>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8" name="Freeform 663"/>
            <p:cNvSpPr>
              <a:spLocks/>
            </p:cNvSpPr>
            <p:nvPr/>
          </p:nvSpPr>
          <p:spPr bwMode="auto">
            <a:xfrm>
              <a:off x="6508751" y="4899026"/>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0 w 144"/>
                <a:gd name="T9" fmla="*/ 2147483647 h 128"/>
                <a:gd name="T10" fmla="*/ 0 w 144"/>
                <a:gd name="T11" fmla="*/ 2147483647 h 128"/>
                <a:gd name="T12" fmla="*/ 2147483647 w 144"/>
                <a:gd name="T13" fmla="*/ 0 h 128"/>
                <a:gd name="T14" fmla="*/ 0 60000 65536"/>
                <a:gd name="T15" fmla="*/ 0 60000 65536"/>
                <a:gd name="T16" fmla="*/ 0 60000 65536"/>
                <a:gd name="T17" fmla="*/ 0 60000 65536"/>
                <a:gd name="T18" fmla="*/ 0 60000 65536"/>
                <a:gd name="T19" fmla="*/ 0 60000 65536"/>
                <a:gd name="T20" fmla="*/ 0 60000 65536"/>
                <a:gd name="T21" fmla="*/ 0 w 144"/>
                <a:gd name="T22" fmla="*/ 0 h 128"/>
                <a:gd name="T23" fmla="*/ 144 w 14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28">
                  <a:moveTo>
                    <a:pt x="18" y="0"/>
                  </a:moveTo>
                  <a:cubicBezTo>
                    <a:pt x="35" y="13"/>
                    <a:pt x="64" y="7"/>
                    <a:pt x="81" y="25"/>
                  </a:cubicBezTo>
                  <a:cubicBezTo>
                    <a:pt x="110" y="49"/>
                    <a:pt x="144" y="92"/>
                    <a:pt x="110" y="128"/>
                  </a:cubicBezTo>
                  <a:cubicBezTo>
                    <a:pt x="116" y="98"/>
                    <a:pt x="110" y="61"/>
                    <a:pt x="81" y="43"/>
                  </a:cubicBezTo>
                  <a:cubicBezTo>
                    <a:pt x="58" y="25"/>
                    <a:pt x="35" y="0"/>
                    <a:pt x="0" y="7"/>
                  </a:cubicBezTo>
                  <a:cubicBezTo>
                    <a:pt x="0" y="7"/>
                    <a:pt x="0" y="7"/>
                    <a:pt x="0" y="7"/>
                  </a:cubicBezTo>
                  <a:cubicBezTo>
                    <a:pt x="0" y="7"/>
                    <a:pt x="18" y="0"/>
                    <a:pt x="18"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9" name="Freeform 664"/>
            <p:cNvSpPr>
              <a:spLocks/>
            </p:cNvSpPr>
            <p:nvPr/>
          </p:nvSpPr>
          <p:spPr bwMode="auto">
            <a:xfrm>
              <a:off x="6667501" y="4972051"/>
              <a:ext cx="69850" cy="165100"/>
            </a:xfrm>
            <a:custGeom>
              <a:avLst/>
              <a:gdLst>
                <a:gd name="T0" fmla="*/ 2147483647 w 112"/>
                <a:gd name="T1" fmla="*/ 2147483647 h 256"/>
                <a:gd name="T2" fmla="*/ 2147483647 w 112"/>
                <a:gd name="T3" fmla="*/ 2147483647 h 256"/>
                <a:gd name="T4" fmla="*/ 2147483647 w 112"/>
                <a:gd name="T5" fmla="*/ 2147483647 h 256"/>
                <a:gd name="T6" fmla="*/ 0 w 112"/>
                <a:gd name="T7" fmla="*/ 0 h 256"/>
                <a:gd name="T8" fmla="*/ 2147483647 w 112"/>
                <a:gd name="T9" fmla="*/ 2147483647 h 256"/>
                <a:gd name="T10" fmla="*/ 2147483647 w 112"/>
                <a:gd name="T11" fmla="*/ 2147483647 h 256"/>
                <a:gd name="T12" fmla="*/ 2147483647 w 112"/>
                <a:gd name="T13" fmla="*/ 2147483647 h 256"/>
                <a:gd name="T14" fmla="*/ 0 60000 65536"/>
                <a:gd name="T15" fmla="*/ 0 60000 65536"/>
                <a:gd name="T16" fmla="*/ 0 60000 65536"/>
                <a:gd name="T17" fmla="*/ 0 60000 65536"/>
                <a:gd name="T18" fmla="*/ 0 60000 65536"/>
                <a:gd name="T19" fmla="*/ 0 60000 65536"/>
                <a:gd name="T20" fmla="*/ 0 60000 65536"/>
                <a:gd name="T21" fmla="*/ 0 w 112"/>
                <a:gd name="T22" fmla="*/ 0 h 256"/>
                <a:gd name="T23" fmla="*/ 112 w 112"/>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6">
                  <a:moveTo>
                    <a:pt x="54" y="203"/>
                  </a:moveTo>
                  <a:cubicBezTo>
                    <a:pt x="59" y="203"/>
                    <a:pt x="70" y="203"/>
                    <a:pt x="80" y="209"/>
                  </a:cubicBezTo>
                  <a:cubicBezTo>
                    <a:pt x="64" y="149"/>
                    <a:pt x="38" y="96"/>
                    <a:pt x="11" y="42"/>
                  </a:cubicBezTo>
                  <a:cubicBezTo>
                    <a:pt x="6" y="30"/>
                    <a:pt x="0" y="18"/>
                    <a:pt x="0" y="0"/>
                  </a:cubicBezTo>
                  <a:cubicBezTo>
                    <a:pt x="32" y="78"/>
                    <a:pt x="112" y="143"/>
                    <a:pt x="102" y="239"/>
                  </a:cubicBezTo>
                  <a:cubicBezTo>
                    <a:pt x="102" y="239"/>
                    <a:pt x="91" y="256"/>
                    <a:pt x="86" y="256"/>
                  </a:cubicBezTo>
                  <a:cubicBezTo>
                    <a:pt x="70" y="251"/>
                    <a:pt x="48" y="227"/>
                    <a:pt x="54" y="20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0" name="Freeform 665"/>
            <p:cNvSpPr>
              <a:spLocks/>
            </p:cNvSpPr>
            <p:nvPr/>
          </p:nvSpPr>
          <p:spPr bwMode="auto">
            <a:xfrm>
              <a:off x="6618288" y="4878388"/>
              <a:ext cx="200025" cy="258763"/>
            </a:xfrm>
            <a:custGeom>
              <a:avLst/>
              <a:gdLst>
                <a:gd name="T0" fmla="*/ 2147483647 w 320"/>
                <a:gd name="T1" fmla="*/ 2147483647 h 400"/>
                <a:gd name="T2" fmla="*/ 0 w 320"/>
                <a:gd name="T3" fmla="*/ 2147483647 h 400"/>
                <a:gd name="T4" fmla="*/ 2147483647 w 320"/>
                <a:gd name="T5" fmla="*/ 2147483647 h 400"/>
                <a:gd name="T6" fmla="*/ 2147483647 w 320"/>
                <a:gd name="T7" fmla="*/ 2147483647 h 400"/>
                <a:gd name="T8" fmla="*/ 2147483647 w 320"/>
                <a:gd name="T9" fmla="*/ 2147483647 h 400"/>
                <a:gd name="T10" fmla="*/ 2147483647 w 320"/>
                <a:gd name="T11" fmla="*/ 2147483647 h 400"/>
                <a:gd name="T12" fmla="*/ 2147483647 w 320"/>
                <a:gd name="T13" fmla="*/ 2147483647 h 400"/>
                <a:gd name="T14" fmla="*/ 2147483647 w 320"/>
                <a:gd name="T15" fmla="*/ 2147483647 h 400"/>
                <a:gd name="T16" fmla="*/ 2147483647 w 320"/>
                <a:gd name="T17" fmla="*/ 2147483647 h 400"/>
                <a:gd name="T18" fmla="*/ 2147483647 w 320"/>
                <a:gd name="T19" fmla="*/ 2147483647 h 400"/>
                <a:gd name="T20" fmla="*/ 2147483647 w 320"/>
                <a:gd name="T21" fmla="*/ 2147483647 h 400"/>
                <a:gd name="T22" fmla="*/ 2147483647 w 320"/>
                <a:gd name="T23" fmla="*/ 2147483647 h 400"/>
                <a:gd name="T24" fmla="*/ 2147483647 w 320"/>
                <a:gd name="T25" fmla="*/ 2147483647 h 400"/>
                <a:gd name="T26" fmla="*/ 2147483647 w 320"/>
                <a:gd name="T27" fmla="*/ 2147483647 h 400"/>
                <a:gd name="T28" fmla="*/ 2147483647 w 320"/>
                <a:gd name="T29" fmla="*/ 2147483647 h 400"/>
                <a:gd name="T30" fmla="*/ 2147483647 w 320"/>
                <a:gd name="T31" fmla="*/ 2147483647 h 400"/>
                <a:gd name="T32" fmla="*/ 2147483647 w 320"/>
                <a:gd name="T33" fmla="*/ 2147483647 h 400"/>
                <a:gd name="T34" fmla="*/ 2147483647 w 320"/>
                <a:gd name="T35" fmla="*/ 0 h 400"/>
                <a:gd name="T36" fmla="*/ 2147483647 w 320"/>
                <a:gd name="T37" fmla="*/ 2147483647 h 4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400"/>
                <a:gd name="T59" fmla="*/ 320 w 320"/>
                <a:gd name="T60" fmla="*/ 400 h 4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400">
                  <a:moveTo>
                    <a:pt x="35" y="7"/>
                  </a:moveTo>
                  <a:cubicBezTo>
                    <a:pt x="6" y="7"/>
                    <a:pt x="23" y="13"/>
                    <a:pt x="0" y="25"/>
                  </a:cubicBezTo>
                  <a:cubicBezTo>
                    <a:pt x="23" y="55"/>
                    <a:pt x="63" y="67"/>
                    <a:pt x="98" y="67"/>
                  </a:cubicBezTo>
                  <a:cubicBezTo>
                    <a:pt x="86" y="73"/>
                    <a:pt x="75" y="73"/>
                    <a:pt x="63" y="73"/>
                  </a:cubicBezTo>
                  <a:cubicBezTo>
                    <a:pt x="80" y="91"/>
                    <a:pt x="92" y="116"/>
                    <a:pt x="120" y="110"/>
                  </a:cubicBezTo>
                  <a:cubicBezTo>
                    <a:pt x="115" y="110"/>
                    <a:pt x="109" y="116"/>
                    <a:pt x="98" y="116"/>
                  </a:cubicBezTo>
                  <a:cubicBezTo>
                    <a:pt x="115" y="146"/>
                    <a:pt x="143" y="170"/>
                    <a:pt x="178" y="164"/>
                  </a:cubicBezTo>
                  <a:cubicBezTo>
                    <a:pt x="166" y="170"/>
                    <a:pt x="155" y="176"/>
                    <a:pt x="143" y="176"/>
                  </a:cubicBezTo>
                  <a:cubicBezTo>
                    <a:pt x="155" y="213"/>
                    <a:pt x="183" y="231"/>
                    <a:pt x="212" y="243"/>
                  </a:cubicBezTo>
                  <a:cubicBezTo>
                    <a:pt x="206" y="243"/>
                    <a:pt x="195" y="255"/>
                    <a:pt x="189" y="237"/>
                  </a:cubicBezTo>
                  <a:cubicBezTo>
                    <a:pt x="183" y="243"/>
                    <a:pt x="189" y="255"/>
                    <a:pt x="189" y="255"/>
                  </a:cubicBezTo>
                  <a:cubicBezTo>
                    <a:pt x="195" y="267"/>
                    <a:pt x="206" y="279"/>
                    <a:pt x="212" y="285"/>
                  </a:cubicBezTo>
                  <a:cubicBezTo>
                    <a:pt x="229" y="322"/>
                    <a:pt x="235" y="364"/>
                    <a:pt x="275" y="382"/>
                  </a:cubicBezTo>
                  <a:cubicBezTo>
                    <a:pt x="252" y="388"/>
                    <a:pt x="229" y="376"/>
                    <a:pt x="212" y="394"/>
                  </a:cubicBezTo>
                  <a:cubicBezTo>
                    <a:pt x="218" y="382"/>
                    <a:pt x="229" y="394"/>
                    <a:pt x="229" y="388"/>
                  </a:cubicBezTo>
                  <a:cubicBezTo>
                    <a:pt x="258" y="400"/>
                    <a:pt x="292" y="400"/>
                    <a:pt x="320" y="394"/>
                  </a:cubicBezTo>
                  <a:cubicBezTo>
                    <a:pt x="280" y="364"/>
                    <a:pt x="275" y="310"/>
                    <a:pt x="252" y="261"/>
                  </a:cubicBezTo>
                  <a:cubicBezTo>
                    <a:pt x="200" y="158"/>
                    <a:pt x="143" y="49"/>
                    <a:pt x="40" y="0"/>
                  </a:cubicBezTo>
                  <a:cubicBezTo>
                    <a:pt x="35" y="7"/>
                    <a:pt x="35" y="0"/>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1" name="Freeform 666"/>
            <p:cNvSpPr>
              <a:spLocks/>
            </p:cNvSpPr>
            <p:nvPr/>
          </p:nvSpPr>
          <p:spPr bwMode="auto">
            <a:xfrm>
              <a:off x="6548438" y="5178426"/>
              <a:ext cx="49213" cy="50800"/>
            </a:xfrm>
            <a:custGeom>
              <a:avLst/>
              <a:gdLst>
                <a:gd name="T0" fmla="*/ 2147483647 w 80"/>
                <a:gd name="T1" fmla="*/ 0 h 80"/>
                <a:gd name="T2" fmla="*/ 0 w 80"/>
                <a:gd name="T3" fmla="*/ 2147483647 h 80"/>
                <a:gd name="T4" fmla="*/ 2147483647 w 80"/>
                <a:gd name="T5" fmla="*/ 2147483647 h 80"/>
                <a:gd name="T6" fmla="*/ 2147483647 w 80"/>
                <a:gd name="T7" fmla="*/ 0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2" y="0"/>
                  </a:moveTo>
                  <a:cubicBezTo>
                    <a:pt x="16" y="6"/>
                    <a:pt x="6" y="12"/>
                    <a:pt x="0" y="12"/>
                  </a:cubicBezTo>
                  <a:cubicBezTo>
                    <a:pt x="22" y="35"/>
                    <a:pt x="43" y="80"/>
                    <a:pt x="80" y="69"/>
                  </a:cubicBezTo>
                  <a:cubicBezTo>
                    <a:pt x="43" y="69"/>
                    <a:pt x="48" y="12"/>
                    <a:pt x="11" y="0"/>
                  </a:cubicBezTo>
                  <a:cubicBezTo>
                    <a:pt x="11" y="0"/>
                    <a:pt x="22" y="0"/>
                    <a:pt x="2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2" name="Freeform 667"/>
            <p:cNvSpPr>
              <a:spLocks/>
            </p:cNvSpPr>
            <p:nvPr/>
          </p:nvSpPr>
          <p:spPr bwMode="auto">
            <a:xfrm>
              <a:off x="6588126" y="5167313"/>
              <a:ext cx="60325" cy="82550"/>
            </a:xfrm>
            <a:custGeom>
              <a:avLst/>
              <a:gdLst>
                <a:gd name="T0" fmla="*/ 2147483647 w 96"/>
                <a:gd name="T1" fmla="*/ 0 h 128"/>
                <a:gd name="T2" fmla="*/ 0 w 96"/>
                <a:gd name="T3" fmla="*/ 2147483647 h 128"/>
                <a:gd name="T4" fmla="*/ 2147483647 w 96"/>
                <a:gd name="T5" fmla="*/ 2147483647 h 128"/>
                <a:gd name="T6" fmla="*/ 2147483647 w 96"/>
                <a:gd name="T7" fmla="*/ 0 h 128"/>
                <a:gd name="T8" fmla="*/ 0 60000 65536"/>
                <a:gd name="T9" fmla="*/ 0 60000 65536"/>
                <a:gd name="T10" fmla="*/ 0 60000 65536"/>
                <a:gd name="T11" fmla="*/ 0 60000 65536"/>
                <a:gd name="T12" fmla="*/ 0 w 96"/>
                <a:gd name="T13" fmla="*/ 0 h 128"/>
                <a:gd name="T14" fmla="*/ 96 w 96"/>
                <a:gd name="T15" fmla="*/ 128 h 128"/>
              </a:gdLst>
              <a:ahLst/>
              <a:cxnLst>
                <a:cxn ang="T8">
                  <a:pos x="T0" y="T1"/>
                </a:cxn>
                <a:cxn ang="T9">
                  <a:pos x="T2" y="T3"/>
                </a:cxn>
                <a:cxn ang="T10">
                  <a:pos x="T4" y="T5"/>
                </a:cxn>
                <a:cxn ang="T11">
                  <a:pos x="T6" y="T7"/>
                </a:cxn>
              </a:cxnLst>
              <a:rect l="T12" t="T13" r="T14" b="T15"/>
              <a:pathLst>
                <a:path w="96" h="128">
                  <a:moveTo>
                    <a:pt x="32" y="0"/>
                  </a:moveTo>
                  <a:cubicBezTo>
                    <a:pt x="22" y="6"/>
                    <a:pt x="11" y="6"/>
                    <a:pt x="0" y="6"/>
                  </a:cubicBezTo>
                  <a:cubicBezTo>
                    <a:pt x="16" y="56"/>
                    <a:pt x="59" y="90"/>
                    <a:pt x="96" y="128"/>
                  </a:cubicBezTo>
                  <a:cubicBezTo>
                    <a:pt x="70" y="90"/>
                    <a:pt x="38" y="5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3" name="Freeform 668"/>
            <p:cNvSpPr>
              <a:spLocks/>
            </p:cNvSpPr>
            <p:nvPr/>
          </p:nvSpPr>
          <p:spPr bwMode="auto">
            <a:xfrm>
              <a:off x="6627813" y="5146676"/>
              <a:ext cx="60325" cy="114300"/>
            </a:xfrm>
            <a:custGeom>
              <a:avLst/>
              <a:gdLst>
                <a:gd name="T0" fmla="*/ 2147483647 w 96"/>
                <a:gd name="T1" fmla="*/ 0 h 176"/>
                <a:gd name="T2" fmla="*/ 0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32" y="0"/>
                  </a:moveTo>
                  <a:cubicBezTo>
                    <a:pt x="26" y="7"/>
                    <a:pt x="13" y="7"/>
                    <a:pt x="0" y="7"/>
                  </a:cubicBezTo>
                  <a:cubicBezTo>
                    <a:pt x="26" y="55"/>
                    <a:pt x="20" y="110"/>
                    <a:pt x="77" y="146"/>
                  </a:cubicBezTo>
                  <a:cubicBezTo>
                    <a:pt x="84" y="152"/>
                    <a:pt x="84" y="164"/>
                    <a:pt x="90" y="176"/>
                  </a:cubicBezTo>
                  <a:cubicBezTo>
                    <a:pt x="90" y="170"/>
                    <a:pt x="96" y="164"/>
                    <a:pt x="96" y="164"/>
                  </a:cubicBezTo>
                  <a:cubicBezTo>
                    <a:pt x="58" y="116"/>
                    <a:pt x="39" y="6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4" name="Freeform 669"/>
            <p:cNvSpPr>
              <a:spLocks/>
            </p:cNvSpPr>
            <p:nvPr/>
          </p:nvSpPr>
          <p:spPr bwMode="auto">
            <a:xfrm>
              <a:off x="6678613" y="5146676"/>
              <a:ext cx="49213" cy="144463"/>
            </a:xfrm>
            <a:custGeom>
              <a:avLst/>
              <a:gdLst>
                <a:gd name="T0" fmla="*/ 2147483647 w 80"/>
                <a:gd name="T1" fmla="*/ 2147483647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0 60000 65536"/>
                <a:gd name="T11" fmla="*/ 0 60000 65536"/>
                <a:gd name="T12" fmla="*/ 0 60000 65536"/>
                <a:gd name="T13" fmla="*/ 0 60000 65536"/>
                <a:gd name="T14" fmla="*/ 0 60000 65536"/>
                <a:gd name="T15" fmla="*/ 0 w 80"/>
                <a:gd name="T16" fmla="*/ 0 h 224"/>
                <a:gd name="T17" fmla="*/ 80 w 80"/>
                <a:gd name="T18" fmla="*/ 224 h 224"/>
              </a:gdLst>
              <a:ahLst/>
              <a:cxnLst>
                <a:cxn ang="T10">
                  <a:pos x="T0" y="T1"/>
                </a:cxn>
                <a:cxn ang="T11">
                  <a:pos x="T2" y="T3"/>
                </a:cxn>
                <a:cxn ang="T12">
                  <a:pos x="T4" y="T5"/>
                </a:cxn>
                <a:cxn ang="T13">
                  <a:pos x="T6" y="T7"/>
                </a:cxn>
                <a:cxn ang="T14">
                  <a:pos x="T8" y="T9"/>
                </a:cxn>
              </a:cxnLst>
              <a:rect l="T15" t="T16" r="T17" b="T18"/>
              <a:pathLst>
                <a:path w="80" h="224">
                  <a:moveTo>
                    <a:pt x="12" y="7"/>
                  </a:moveTo>
                  <a:cubicBezTo>
                    <a:pt x="12" y="0"/>
                    <a:pt x="29" y="0"/>
                    <a:pt x="29" y="7"/>
                  </a:cubicBezTo>
                  <a:cubicBezTo>
                    <a:pt x="40" y="26"/>
                    <a:pt x="29" y="58"/>
                    <a:pt x="40" y="84"/>
                  </a:cubicBezTo>
                  <a:cubicBezTo>
                    <a:pt x="58" y="128"/>
                    <a:pt x="80" y="167"/>
                    <a:pt x="75" y="224"/>
                  </a:cubicBezTo>
                  <a:cubicBezTo>
                    <a:pt x="58" y="148"/>
                    <a:pt x="0" y="84"/>
                    <a:pt x="1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5" name="Freeform 670"/>
            <p:cNvSpPr>
              <a:spLocks/>
            </p:cNvSpPr>
            <p:nvPr/>
          </p:nvSpPr>
          <p:spPr bwMode="auto">
            <a:xfrm>
              <a:off x="6727826" y="51371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0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14" y="0"/>
                  </a:moveTo>
                  <a:cubicBezTo>
                    <a:pt x="20" y="7"/>
                    <a:pt x="20" y="13"/>
                    <a:pt x="34" y="13"/>
                  </a:cubicBezTo>
                  <a:cubicBezTo>
                    <a:pt x="27" y="71"/>
                    <a:pt x="47" y="116"/>
                    <a:pt x="80" y="160"/>
                  </a:cubicBezTo>
                  <a:cubicBezTo>
                    <a:pt x="27" y="128"/>
                    <a:pt x="27" y="58"/>
                    <a:pt x="0" y="7"/>
                  </a:cubicBezTo>
                  <a:cubicBezTo>
                    <a:pt x="0" y="7"/>
                    <a:pt x="14" y="0"/>
                    <a:pt x="1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6" name="Freeform 671"/>
            <p:cNvSpPr>
              <a:spLocks/>
            </p:cNvSpPr>
            <p:nvPr/>
          </p:nvSpPr>
          <p:spPr bwMode="auto">
            <a:xfrm>
              <a:off x="6427788" y="4837113"/>
              <a:ext cx="80963" cy="279400"/>
            </a:xfrm>
            <a:custGeom>
              <a:avLst/>
              <a:gdLst>
                <a:gd name="T0" fmla="*/ 0 w 128"/>
                <a:gd name="T1" fmla="*/ 2147483647 h 432"/>
                <a:gd name="T2" fmla="*/ 2147483647 w 128"/>
                <a:gd name="T3" fmla="*/ 2147483647 h 432"/>
                <a:gd name="T4" fmla="*/ 2147483647 w 128"/>
                <a:gd name="T5" fmla="*/ 2147483647 h 432"/>
                <a:gd name="T6" fmla="*/ 2147483647 w 128"/>
                <a:gd name="T7" fmla="*/ 2147483647 h 432"/>
                <a:gd name="T8" fmla="*/ 2147483647 w 128"/>
                <a:gd name="T9" fmla="*/ 2147483647 h 432"/>
                <a:gd name="T10" fmla="*/ 2147483647 w 128"/>
                <a:gd name="T11" fmla="*/ 2147483647 h 432"/>
                <a:gd name="T12" fmla="*/ 2147483647 w 128"/>
                <a:gd name="T13" fmla="*/ 2147483647 h 432"/>
                <a:gd name="T14" fmla="*/ 2147483647 w 128"/>
                <a:gd name="T15" fmla="*/ 2147483647 h 432"/>
                <a:gd name="T16" fmla="*/ 2147483647 w 128"/>
                <a:gd name="T17" fmla="*/ 2147483647 h 432"/>
                <a:gd name="T18" fmla="*/ 2147483647 w 128"/>
                <a:gd name="T19" fmla="*/ 2147483647 h 432"/>
                <a:gd name="T20" fmla="*/ 2147483647 w 128"/>
                <a:gd name="T21" fmla="*/ 2147483647 h 432"/>
                <a:gd name="T22" fmla="*/ 2147483647 w 128"/>
                <a:gd name="T23" fmla="*/ 2147483647 h 432"/>
                <a:gd name="T24" fmla="*/ 2147483647 w 128"/>
                <a:gd name="T25" fmla="*/ 2147483647 h 432"/>
                <a:gd name="T26" fmla="*/ 2147483647 w 128"/>
                <a:gd name="T27" fmla="*/ 2147483647 h 432"/>
                <a:gd name="T28" fmla="*/ 2147483647 w 128"/>
                <a:gd name="T29" fmla="*/ 2147483647 h 432"/>
                <a:gd name="T30" fmla="*/ 2147483647 w 128"/>
                <a:gd name="T31" fmla="*/ 2147483647 h 432"/>
                <a:gd name="T32" fmla="*/ 2147483647 w 128"/>
                <a:gd name="T33" fmla="*/ 2147483647 h 432"/>
                <a:gd name="T34" fmla="*/ 2147483647 w 128"/>
                <a:gd name="T35" fmla="*/ 2147483647 h 432"/>
                <a:gd name="T36" fmla="*/ 2147483647 w 128"/>
                <a:gd name="T37" fmla="*/ 2147483647 h 432"/>
                <a:gd name="T38" fmla="*/ 2147483647 w 128"/>
                <a:gd name="T39" fmla="*/ 2147483647 h 432"/>
                <a:gd name="T40" fmla="*/ 0 w 128"/>
                <a:gd name="T41" fmla="*/ 2147483647 h 4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432"/>
                <a:gd name="T65" fmla="*/ 128 w 128"/>
                <a:gd name="T66" fmla="*/ 432 h 4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432">
                  <a:moveTo>
                    <a:pt x="0" y="7"/>
                  </a:moveTo>
                  <a:cubicBezTo>
                    <a:pt x="39" y="0"/>
                    <a:pt x="73" y="13"/>
                    <a:pt x="101" y="31"/>
                  </a:cubicBezTo>
                  <a:cubicBezTo>
                    <a:pt x="123" y="44"/>
                    <a:pt x="117" y="81"/>
                    <a:pt x="112" y="105"/>
                  </a:cubicBezTo>
                  <a:cubicBezTo>
                    <a:pt x="112" y="112"/>
                    <a:pt x="106" y="112"/>
                    <a:pt x="106" y="112"/>
                  </a:cubicBezTo>
                  <a:cubicBezTo>
                    <a:pt x="128" y="124"/>
                    <a:pt x="128" y="136"/>
                    <a:pt x="128" y="167"/>
                  </a:cubicBezTo>
                  <a:cubicBezTo>
                    <a:pt x="128" y="186"/>
                    <a:pt x="128" y="198"/>
                    <a:pt x="112" y="192"/>
                  </a:cubicBezTo>
                  <a:cubicBezTo>
                    <a:pt x="123" y="216"/>
                    <a:pt x="128" y="241"/>
                    <a:pt x="128" y="266"/>
                  </a:cubicBezTo>
                  <a:cubicBezTo>
                    <a:pt x="123" y="272"/>
                    <a:pt x="117" y="272"/>
                    <a:pt x="112" y="272"/>
                  </a:cubicBezTo>
                  <a:cubicBezTo>
                    <a:pt x="128" y="291"/>
                    <a:pt x="117" y="321"/>
                    <a:pt x="106" y="340"/>
                  </a:cubicBezTo>
                  <a:cubicBezTo>
                    <a:pt x="106" y="340"/>
                    <a:pt x="101" y="340"/>
                    <a:pt x="95" y="340"/>
                  </a:cubicBezTo>
                  <a:cubicBezTo>
                    <a:pt x="78" y="365"/>
                    <a:pt x="78" y="395"/>
                    <a:pt x="51" y="408"/>
                  </a:cubicBezTo>
                  <a:cubicBezTo>
                    <a:pt x="39" y="408"/>
                    <a:pt x="28" y="432"/>
                    <a:pt x="17" y="414"/>
                  </a:cubicBezTo>
                  <a:cubicBezTo>
                    <a:pt x="17" y="414"/>
                    <a:pt x="23" y="402"/>
                    <a:pt x="17" y="389"/>
                  </a:cubicBezTo>
                  <a:cubicBezTo>
                    <a:pt x="12" y="371"/>
                    <a:pt x="0" y="352"/>
                    <a:pt x="12" y="340"/>
                  </a:cubicBezTo>
                  <a:cubicBezTo>
                    <a:pt x="17" y="328"/>
                    <a:pt x="39" y="334"/>
                    <a:pt x="51" y="334"/>
                  </a:cubicBezTo>
                  <a:cubicBezTo>
                    <a:pt x="34" y="297"/>
                    <a:pt x="84" y="284"/>
                    <a:pt x="73" y="253"/>
                  </a:cubicBezTo>
                  <a:cubicBezTo>
                    <a:pt x="73" y="235"/>
                    <a:pt x="73" y="210"/>
                    <a:pt x="90" y="204"/>
                  </a:cubicBezTo>
                  <a:cubicBezTo>
                    <a:pt x="62" y="179"/>
                    <a:pt x="78" y="136"/>
                    <a:pt x="73" y="105"/>
                  </a:cubicBezTo>
                  <a:cubicBezTo>
                    <a:pt x="73" y="105"/>
                    <a:pt x="84" y="99"/>
                    <a:pt x="90" y="99"/>
                  </a:cubicBezTo>
                  <a:cubicBezTo>
                    <a:pt x="73" y="105"/>
                    <a:pt x="56" y="99"/>
                    <a:pt x="51" y="93"/>
                  </a:cubicBezTo>
                  <a:cubicBezTo>
                    <a:pt x="28" y="68"/>
                    <a:pt x="23" y="31"/>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7" name="Freeform 672"/>
            <p:cNvSpPr>
              <a:spLocks/>
            </p:cNvSpPr>
            <p:nvPr/>
          </p:nvSpPr>
          <p:spPr bwMode="auto">
            <a:xfrm>
              <a:off x="6527801" y="4878388"/>
              <a:ext cx="69850" cy="52388"/>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0 w 112"/>
                <a:gd name="T11" fmla="*/ 2147483647 h 80"/>
                <a:gd name="T12" fmla="*/ 2147483647 w 112"/>
                <a:gd name="T13" fmla="*/ 2147483647 h 80"/>
                <a:gd name="T14" fmla="*/ 2147483647 w 11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71" y="80"/>
                  </a:moveTo>
                  <a:cubicBezTo>
                    <a:pt x="83" y="80"/>
                    <a:pt x="95" y="80"/>
                    <a:pt x="101" y="74"/>
                  </a:cubicBezTo>
                  <a:cubicBezTo>
                    <a:pt x="112" y="54"/>
                    <a:pt x="107" y="40"/>
                    <a:pt x="101" y="27"/>
                  </a:cubicBezTo>
                  <a:cubicBezTo>
                    <a:pt x="95" y="20"/>
                    <a:pt x="59" y="27"/>
                    <a:pt x="42" y="7"/>
                  </a:cubicBezTo>
                  <a:cubicBezTo>
                    <a:pt x="36" y="0"/>
                    <a:pt x="30" y="14"/>
                    <a:pt x="24" y="20"/>
                  </a:cubicBezTo>
                  <a:cubicBezTo>
                    <a:pt x="18" y="27"/>
                    <a:pt x="12" y="27"/>
                    <a:pt x="0" y="27"/>
                  </a:cubicBezTo>
                  <a:cubicBezTo>
                    <a:pt x="12" y="40"/>
                    <a:pt x="30" y="40"/>
                    <a:pt x="42" y="47"/>
                  </a:cubicBezTo>
                  <a:cubicBezTo>
                    <a:pt x="59" y="54"/>
                    <a:pt x="65" y="80"/>
                    <a:pt x="71" y="8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8" name="Freeform 673"/>
            <p:cNvSpPr>
              <a:spLocks/>
            </p:cNvSpPr>
            <p:nvPr/>
          </p:nvSpPr>
          <p:spPr bwMode="auto">
            <a:xfrm>
              <a:off x="6737351" y="5105401"/>
              <a:ext cx="30163" cy="20638"/>
            </a:xfrm>
            <a:custGeom>
              <a:avLst/>
              <a:gdLst>
                <a:gd name="T0" fmla="*/ 0 w 48"/>
                <a:gd name="T1" fmla="*/ 0 h 32"/>
                <a:gd name="T2" fmla="*/ 2147483647 w 48"/>
                <a:gd name="T3" fmla="*/ 2147483647 h 32"/>
                <a:gd name="T4" fmla="*/ 0 w 48"/>
                <a:gd name="T5" fmla="*/ 0 h 32"/>
                <a:gd name="T6" fmla="*/ 0 60000 65536"/>
                <a:gd name="T7" fmla="*/ 0 60000 65536"/>
                <a:gd name="T8" fmla="*/ 0 60000 65536"/>
                <a:gd name="T9" fmla="*/ 0 w 48"/>
                <a:gd name="T10" fmla="*/ 0 h 32"/>
                <a:gd name="T11" fmla="*/ 48 w 48"/>
                <a:gd name="T12" fmla="*/ 32 h 32"/>
              </a:gdLst>
              <a:ahLst/>
              <a:cxnLst>
                <a:cxn ang="T6">
                  <a:pos x="T0" y="T1"/>
                </a:cxn>
                <a:cxn ang="T7">
                  <a:pos x="T2" y="T3"/>
                </a:cxn>
                <a:cxn ang="T8">
                  <a:pos x="T4" y="T5"/>
                </a:cxn>
              </a:cxnLst>
              <a:rect l="T9" t="T10" r="T11" b="T12"/>
              <a:pathLst>
                <a:path w="48" h="32">
                  <a:moveTo>
                    <a:pt x="0" y="0"/>
                  </a:moveTo>
                  <a:cubicBezTo>
                    <a:pt x="12" y="11"/>
                    <a:pt x="24" y="32"/>
                    <a:pt x="48" y="32"/>
                  </a:cubicBezTo>
                  <a:cubicBezTo>
                    <a:pt x="48" y="3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9" name="Freeform 674"/>
            <p:cNvSpPr>
              <a:spLocks/>
            </p:cNvSpPr>
            <p:nvPr/>
          </p:nvSpPr>
          <p:spPr bwMode="auto">
            <a:xfrm>
              <a:off x="6597651" y="4910138"/>
              <a:ext cx="120650" cy="185738"/>
            </a:xfrm>
            <a:custGeom>
              <a:avLst/>
              <a:gdLst>
                <a:gd name="T0" fmla="*/ 2147483647 w 192"/>
                <a:gd name="T1" fmla="*/ 2147483647 h 288"/>
                <a:gd name="T2" fmla="*/ 2147483647 w 192"/>
                <a:gd name="T3" fmla="*/ 2147483647 h 288"/>
                <a:gd name="T4" fmla="*/ 2147483647 w 192"/>
                <a:gd name="T5" fmla="*/ 2147483647 h 288"/>
                <a:gd name="T6" fmla="*/ 2147483647 w 192"/>
                <a:gd name="T7" fmla="*/ 2147483647 h 288"/>
                <a:gd name="T8" fmla="*/ 2147483647 w 192"/>
                <a:gd name="T9" fmla="*/ 2147483647 h 288"/>
                <a:gd name="T10" fmla="*/ 2147483647 w 192"/>
                <a:gd name="T11" fmla="*/ 2147483647 h 288"/>
                <a:gd name="T12" fmla="*/ 2147483647 w 192"/>
                <a:gd name="T13" fmla="*/ 2147483647 h 288"/>
                <a:gd name="T14" fmla="*/ 2147483647 w 192"/>
                <a:gd name="T15" fmla="*/ 2147483647 h 288"/>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288"/>
                <a:gd name="T26" fmla="*/ 192 w 192"/>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288">
                  <a:moveTo>
                    <a:pt x="113" y="100"/>
                  </a:moveTo>
                  <a:cubicBezTo>
                    <a:pt x="96" y="59"/>
                    <a:pt x="51" y="36"/>
                    <a:pt x="17" y="12"/>
                  </a:cubicBezTo>
                  <a:cubicBezTo>
                    <a:pt x="0" y="0"/>
                    <a:pt x="0" y="36"/>
                    <a:pt x="6" y="47"/>
                  </a:cubicBezTo>
                  <a:cubicBezTo>
                    <a:pt x="34" y="77"/>
                    <a:pt x="74" y="95"/>
                    <a:pt x="102" y="124"/>
                  </a:cubicBezTo>
                  <a:cubicBezTo>
                    <a:pt x="119" y="147"/>
                    <a:pt x="130" y="189"/>
                    <a:pt x="147" y="218"/>
                  </a:cubicBezTo>
                  <a:cubicBezTo>
                    <a:pt x="159" y="241"/>
                    <a:pt x="176" y="265"/>
                    <a:pt x="192" y="288"/>
                  </a:cubicBezTo>
                  <a:cubicBezTo>
                    <a:pt x="164" y="218"/>
                    <a:pt x="136" y="136"/>
                    <a:pt x="96" y="83"/>
                  </a:cubicBezTo>
                  <a:cubicBezTo>
                    <a:pt x="96" y="83"/>
                    <a:pt x="113" y="100"/>
                    <a:pt x="113" y="10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0" name="Freeform 675"/>
            <p:cNvSpPr>
              <a:spLocks/>
            </p:cNvSpPr>
            <p:nvPr/>
          </p:nvSpPr>
          <p:spPr bwMode="auto">
            <a:xfrm>
              <a:off x="6588126" y="4960938"/>
              <a:ext cx="90488" cy="144463"/>
            </a:xfrm>
            <a:custGeom>
              <a:avLst/>
              <a:gdLst>
                <a:gd name="T0" fmla="*/ 2147483647 w 144"/>
                <a:gd name="T1" fmla="*/ 2147483647 h 224"/>
                <a:gd name="T2" fmla="*/ 0 w 144"/>
                <a:gd name="T3" fmla="*/ 2147483647 h 224"/>
                <a:gd name="T4" fmla="*/ 2147483647 w 144"/>
                <a:gd name="T5" fmla="*/ 2147483647 h 224"/>
                <a:gd name="T6" fmla="*/ 2147483647 w 144"/>
                <a:gd name="T7" fmla="*/ 2147483647 h 224"/>
                <a:gd name="T8" fmla="*/ 2147483647 w 144"/>
                <a:gd name="T9" fmla="*/ 0 h 224"/>
                <a:gd name="T10" fmla="*/ 2147483647 w 144"/>
                <a:gd name="T11" fmla="*/ 2147483647 h 224"/>
                <a:gd name="T12" fmla="*/ 0 60000 65536"/>
                <a:gd name="T13" fmla="*/ 0 60000 65536"/>
                <a:gd name="T14" fmla="*/ 0 60000 65536"/>
                <a:gd name="T15" fmla="*/ 0 60000 65536"/>
                <a:gd name="T16" fmla="*/ 0 60000 65536"/>
                <a:gd name="T17" fmla="*/ 0 60000 65536"/>
                <a:gd name="T18" fmla="*/ 0 w 144"/>
                <a:gd name="T19" fmla="*/ 0 h 224"/>
                <a:gd name="T20" fmla="*/ 144 w 144"/>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44" h="224">
                  <a:moveTo>
                    <a:pt x="16" y="7"/>
                  </a:moveTo>
                  <a:cubicBezTo>
                    <a:pt x="6" y="13"/>
                    <a:pt x="11" y="32"/>
                    <a:pt x="0" y="39"/>
                  </a:cubicBezTo>
                  <a:cubicBezTo>
                    <a:pt x="16" y="84"/>
                    <a:pt x="48" y="116"/>
                    <a:pt x="64" y="167"/>
                  </a:cubicBezTo>
                  <a:cubicBezTo>
                    <a:pt x="75" y="186"/>
                    <a:pt x="123" y="224"/>
                    <a:pt x="128" y="205"/>
                  </a:cubicBezTo>
                  <a:cubicBezTo>
                    <a:pt x="144" y="167"/>
                    <a:pt x="91" y="84"/>
                    <a:pt x="27" y="0"/>
                  </a:cubicBezTo>
                  <a:cubicBezTo>
                    <a:pt x="27" y="0"/>
                    <a:pt x="16" y="0"/>
                    <a:pt x="16"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1" name="Freeform 676"/>
            <p:cNvSpPr>
              <a:spLocks/>
            </p:cNvSpPr>
            <p:nvPr/>
          </p:nvSpPr>
          <p:spPr bwMode="auto">
            <a:xfrm>
              <a:off x="6557963" y="5033963"/>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25" y="0"/>
                  </a:moveTo>
                  <a:cubicBezTo>
                    <a:pt x="19" y="0"/>
                    <a:pt x="0" y="6"/>
                    <a:pt x="0" y="18"/>
                  </a:cubicBezTo>
                  <a:cubicBezTo>
                    <a:pt x="19" y="54"/>
                    <a:pt x="44" y="95"/>
                    <a:pt x="88" y="112"/>
                  </a:cubicBezTo>
                  <a:cubicBezTo>
                    <a:pt x="94" y="95"/>
                    <a:pt x="100" y="107"/>
                    <a:pt x="112" y="107"/>
                  </a:cubicBezTo>
                  <a:cubicBezTo>
                    <a:pt x="69" y="77"/>
                    <a:pt x="75" y="18"/>
                    <a:pt x="2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2" name="Freeform 677"/>
            <p:cNvSpPr>
              <a:spLocks/>
            </p:cNvSpPr>
            <p:nvPr/>
          </p:nvSpPr>
          <p:spPr bwMode="auto">
            <a:xfrm>
              <a:off x="6497638" y="4868863"/>
              <a:ext cx="50800" cy="30163"/>
            </a:xfrm>
            <a:custGeom>
              <a:avLst/>
              <a:gdLst>
                <a:gd name="T0" fmla="*/ 2147483647 w 80"/>
                <a:gd name="T1" fmla="*/ 0 h 48"/>
                <a:gd name="T2" fmla="*/ 2147483647 w 80"/>
                <a:gd name="T3" fmla="*/ 2147483647 h 48"/>
                <a:gd name="T4" fmla="*/ 2147483647 w 80"/>
                <a:gd name="T5" fmla="*/ 2147483647 h 48"/>
                <a:gd name="T6" fmla="*/ 2147483647 w 80"/>
                <a:gd name="T7" fmla="*/ 0 h 48"/>
                <a:gd name="T8" fmla="*/ 0 60000 65536"/>
                <a:gd name="T9" fmla="*/ 0 60000 65536"/>
                <a:gd name="T10" fmla="*/ 0 60000 65536"/>
                <a:gd name="T11" fmla="*/ 0 60000 65536"/>
                <a:gd name="T12" fmla="*/ 0 w 80"/>
                <a:gd name="T13" fmla="*/ 0 h 48"/>
                <a:gd name="T14" fmla="*/ 80 w 80"/>
                <a:gd name="T15" fmla="*/ 48 h 48"/>
              </a:gdLst>
              <a:ahLst/>
              <a:cxnLst>
                <a:cxn ang="T8">
                  <a:pos x="T0" y="T1"/>
                </a:cxn>
                <a:cxn ang="T9">
                  <a:pos x="T2" y="T3"/>
                </a:cxn>
                <a:cxn ang="T10">
                  <a:pos x="T4" y="T5"/>
                </a:cxn>
                <a:cxn ang="T11">
                  <a:pos x="T6" y="T7"/>
                </a:cxn>
              </a:cxnLst>
              <a:rect l="T12" t="T13" r="T14" b="T15"/>
              <a:pathLst>
                <a:path w="80" h="48">
                  <a:moveTo>
                    <a:pt x="35" y="0"/>
                  </a:moveTo>
                  <a:cubicBezTo>
                    <a:pt x="52" y="10"/>
                    <a:pt x="80" y="24"/>
                    <a:pt x="69" y="29"/>
                  </a:cubicBezTo>
                  <a:cubicBezTo>
                    <a:pt x="46" y="48"/>
                    <a:pt x="0" y="34"/>
                    <a:pt x="18" y="5"/>
                  </a:cubicBezTo>
                  <a:cubicBezTo>
                    <a:pt x="18" y="0"/>
                    <a:pt x="29" y="0"/>
                    <a:pt x="3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3" name="Freeform 678"/>
            <p:cNvSpPr>
              <a:spLocks/>
            </p:cNvSpPr>
            <p:nvPr/>
          </p:nvSpPr>
          <p:spPr bwMode="auto">
            <a:xfrm>
              <a:off x="6508751" y="4930776"/>
              <a:ext cx="69850" cy="82550"/>
            </a:xfrm>
            <a:custGeom>
              <a:avLst/>
              <a:gdLst>
                <a:gd name="T0" fmla="*/ 0 w 112"/>
                <a:gd name="T1" fmla="*/ 2147483647 h 128"/>
                <a:gd name="T2" fmla="*/ 2147483647 w 112"/>
                <a:gd name="T3" fmla="*/ 2147483647 h 128"/>
                <a:gd name="T4" fmla="*/ 0 w 112"/>
                <a:gd name="T5" fmla="*/ 2147483647 h 128"/>
                <a:gd name="T6" fmla="*/ 0 60000 65536"/>
                <a:gd name="T7" fmla="*/ 0 60000 65536"/>
                <a:gd name="T8" fmla="*/ 0 60000 65536"/>
                <a:gd name="T9" fmla="*/ 0 w 112"/>
                <a:gd name="T10" fmla="*/ 0 h 128"/>
                <a:gd name="T11" fmla="*/ 112 w 112"/>
                <a:gd name="T12" fmla="*/ 128 h 128"/>
              </a:gdLst>
              <a:ahLst/>
              <a:cxnLst>
                <a:cxn ang="T6">
                  <a:pos x="T0" y="T1"/>
                </a:cxn>
                <a:cxn ang="T7">
                  <a:pos x="T2" y="T3"/>
                </a:cxn>
                <a:cxn ang="T8">
                  <a:pos x="T4" y="T5"/>
                </a:cxn>
              </a:cxnLst>
              <a:rect l="T9" t="T10" r="T11" b="T12"/>
              <a:pathLst>
                <a:path w="112" h="128">
                  <a:moveTo>
                    <a:pt x="0" y="34"/>
                  </a:moveTo>
                  <a:cubicBezTo>
                    <a:pt x="59" y="0"/>
                    <a:pt x="112" y="84"/>
                    <a:pt x="77" y="112"/>
                  </a:cubicBezTo>
                  <a:cubicBezTo>
                    <a:pt x="48" y="128"/>
                    <a:pt x="6" y="78"/>
                    <a:pt x="0" y="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4" name="Freeform 679"/>
            <p:cNvSpPr>
              <a:spLocks/>
            </p:cNvSpPr>
            <p:nvPr/>
          </p:nvSpPr>
          <p:spPr bwMode="auto">
            <a:xfrm>
              <a:off x="6508751" y="4899026"/>
              <a:ext cx="69850" cy="52388"/>
            </a:xfrm>
            <a:custGeom>
              <a:avLst/>
              <a:gdLst>
                <a:gd name="T0" fmla="*/ 2147483647 w 112"/>
                <a:gd name="T1" fmla="*/ 0 h 80"/>
                <a:gd name="T2" fmla="*/ 2147483647 w 112"/>
                <a:gd name="T3" fmla="*/ 2147483647 h 80"/>
                <a:gd name="T4" fmla="*/ 2147483647 w 112"/>
                <a:gd name="T5" fmla="*/ 2147483647 h 80"/>
                <a:gd name="T6" fmla="*/ 2147483647 w 112"/>
                <a:gd name="T7" fmla="*/ 0 h 80"/>
                <a:gd name="T8" fmla="*/ 0 60000 65536"/>
                <a:gd name="T9" fmla="*/ 0 60000 65536"/>
                <a:gd name="T10" fmla="*/ 0 60000 65536"/>
                <a:gd name="T11" fmla="*/ 0 60000 65536"/>
                <a:gd name="T12" fmla="*/ 0 w 112"/>
                <a:gd name="T13" fmla="*/ 0 h 80"/>
                <a:gd name="T14" fmla="*/ 112 w 112"/>
                <a:gd name="T15" fmla="*/ 80 h 80"/>
              </a:gdLst>
              <a:ahLst/>
              <a:cxnLst>
                <a:cxn ang="T8">
                  <a:pos x="T0" y="T1"/>
                </a:cxn>
                <a:cxn ang="T9">
                  <a:pos x="T2" y="T3"/>
                </a:cxn>
                <a:cxn ang="T10">
                  <a:pos x="T4" y="T5"/>
                </a:cxn>
                <a:cxn ang="T11">
                  <a:pos x="T6" y="T7"/>
                </a:cxn>
              </a:cxnLst>
              <a:rect l="T12" t="T13" r="T14" b="T15"/>
              <a:pathLst>
                <a:path w="112" h="80">
                  <a:moveTo>
                    <a:pt x="16" y="0"/>
                  </a:moveTo>
                  <a:cubicBezTo>
                    <a:pt x="48" y="0"/>
                    <a:pt x="102" y="40"/>
                    <a:pt x="112" y="80"/>
                  </a:cubicBezTo>
                  <a:cubicBezTo>
                    <a:pt x="86" y="80"/>
                    <a:pt x="32" y="54"/>
                    <a:pt x="6" y="40"/>
                  </a:cubicBezTo>
                  <a:cubicBezTo>
                    <a:pt x="0" y="34"/>
                    <a:pt x="6" y="0"/>
                    <a:pt x="1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5" name="Freeform 680"/>
            <p:cNvSpPr>
              <a:spLocks/>
            </p:cNvSpPr>
            <p:nvPr/>
          </p:nvSpPr>
          <p:spPr bwMode="auto">
            <a:xfrm>
              <a:off x="6518276" y="5187951"/>
              <a:ext cx="69850" cy="73025"/>
            </a:xfrm>
            <a:custGeom>
              <a:avLst/>
              <a:gdLst>
                <a:gd name="T0" fmla="*/ 2147483647 w 112"/>
                <a:gd name="T1" fmla="*/ 0 h 112"/>
                <a:gd name="T2" fmla="*/ 0 w 112"/>
                <a:gd name="T3" fmla="*/ 0 h 112"/>
                <a:gd name="T4" fmla="*/ 2147483647 w 112"/>
                <a:gd name="T5" fmla="*/ 2147483647 h 112"/>
                <a:gd name="T6" fmla="*/ 2147483647 w 112"/>
                <a:gd name="T7" fmla="*/ 2147483647 h 112"/>
                <a:gd name="T8" fmla="*/ 2147483647 w 112"/>
                <a:gd name="T9" fmla="*/ 2147483647 h 112"/>
                <a:gd name="T10" fmla="*/ 2147483647 w 112"/>
                <a:gd name="T11" fmla="*/ 0 h 112"/>
                <a:gd name="T12" fmla="*/ 0 60000 65536"/>
                <a:gd name="T13" fmla="*/ 0 60000 65536"/>
                <a:gd name="T14" fmla="*/ 0 60000 65536"/>
                <a:gd name="T15" fmla="*/ 0 60000 65536"/>
                <a:gd name="T16" fmla="*/ 0 60000 65536"/>
                <a:gd name="T17" fmla="*/ 0 60000 65536"/>
                <a:gd name="T18" fmla="*/ 0 w 112"/>
                <a:gd name="T19" fmla="*/ 0 h 112"/>
                <a:gd name="T20" fmla="*/ 112 w 112"/>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12" h="112">
                  <a:moveTo>
                    <a:pt x="34" y="0"/>
                  </a:moveTo>
                  <a:cubicBezTo>
                    <a:pt x="23" y="13"/>
                    <a:pt x="6" y="13"/>
                    <a:pt x="0" y="0"/>
                  </a:cubicBezTo>
                  <a:cubicBezTo>
                    <a:pt x="12" y="13"/>
                    <a:pt x="28" y="38"/>
                    <a:pt x="40" y="44"/>
                  </a:cubicBezTo>
                  <a:cubicBezTo>
                    <a:pt x="73" y="63"/>
                    <a:pt x="90" y="81"/>
                    <a:pt x="112" y="112"/>
                  </a:cubicBezTo>
                  <a:cubicBezTo>
                    <a:pt x="90" y="75"/>
                    <a:pt x="68" y="25"/>
                    <a:pt x="28" y="7"/>
                  </a:cubicBezTo>
                  <a:cubicBezTo>
                    <a:pt x="28" y="7"/>
                    <a:pt x="28" y="0"/>
                    <a:pt x="3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6" name="Freeform 681"/>
            <p:cNvSpPr>
              <a:spLocks/>
            </p:cNvSpPr>
            <p:nvPr/>
          </p:nvSpPr>
          <p:spPr bwMode="auto">
            <a:xfrm>
              <a:off x="6757988" y="5137151"/>
              <a:ext cx="30163" cy="61913"/>
            </a:xfrm>
            <a:custGeom>
              <a:avLst/>
              <a:gdLst>
                <a:gd name="T0" fmla="*/ 2147483647 w 48"/>
                <a:gd name="T1" fmla="*/ 2147483647 h 96"/>
                <a:gd name="T2" fmla="*/ 0 w 48"/>
                <a:gd name="T3" fmla="*/ 0 h 96"/>
                <a:gd name="T4" fmla="*/ 2147483647 w 48"/>
                <a:gd name="T5" fmla="*/ 2147483647 h 96"/>
                <a:gd name="T6" fmla="*/ 2147483647 w 48"/>
                <a:gd name="T7" fmla="*/ 2147483647 h 96"/>
                <a:gd name="T8" fmla="*/ 2147483647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27" y="13"/>
                  </a:moveTo>
                  <a:cubicBezTo>
                    <a:pt x="16" y="13"/>
                    <a:pt x="11" y="7"/>
                    <a:pt x="0" y="0"/>
                  </a:cubicBezTo>
                  <a:cubicBezTo>
                    <a:pt x="11" y="39"/>
                    <a:pt x="6" y="90"/>
                    <a:pt x="32" y="96"/>
                  </a:cubicBezTo>
                  <a:cubicBezTo>
                    <a:pt x="48" y="96"/>
                    <a:pt x="27" y="52"/>
                    <a:pt x="27" y="26"/>
                  </a:cubicBezTo>
                  <a:cubicBezTo>
                    <a:pt x="27" y="26"/>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7" name="Freeform 682"/>
            <p:cNvSpPr>
              <a:spLocks/>
            </p:cNvSpPr>
            <p:nvPr/>
          </p:nvSpPr>
          <p:spPr bwMode="auto">
            <a:xfrm>
              <a:off x="6518276" y="5064126"/>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0"/>
                <a:gd name="T28" fmla="*/ 0 h 128"/>
                <a:gd name="T29" fmla="*/ 160 w 16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0" h="128">
                  <a:moveTo>
                    <a:pt x="62" y="0"/>
                  </a:moveTo>
                  <a:cubicBezTo>
                    <a:pt x="50" y="19"/>
                    <a:pt x="37" y="37"/>
                    <a:pt x="13" y="25"/>
                  </a:cubicBezTo>
                  <a:cubicBezTo>
                    <a:pt x="0" y="55"/>
                    <a:pt x="31" y="68"/>
                    <a:pt x="50" y="86"/>
                  </a:cubicBezTo>
                  <a:cubicBezTo>
                    <a:pt x="56" y="92"/>
                    <a:pt x="56" y="104"/>
                    <a:pt x="62" y="104"/>
                  </a:cubicBezTo>
                  <a:cubicBezTo>
                    <a:pt x="80" y="122"/>
                    <a:pt x="105" y="128"/>
                    <a:pt x="124" y="122"/>
                  </a:cubicBezTo>
                  <a:cubicBezTo>
                    <a:pt x="124" y="122"/>
                    <a:pt x="74" y="80"/>
                    <a:pt x="74" y="86"/>
                  </a:cubicBezTo>
                  <a:cubicBezTo>
                    <a:pt x="74" y="80"/>
                    <a:pt x="80" y="86"/>
                    <a:pt x="80" y="80"/>
                  </a:cubicBezTo>
                  <a:cubicBezTo>
                    <a:pt x="68" y="104"/>
                    <a:pt x="160" y="68"/>
                    <a:pt x="117" y="74"/>
                  </a:cubicBezTo>
                  <a:cubicBezTo>
                    <a:pt x="93" y="55"/>
                    <a:pt x="74" y="25"/>
                    <a:pt x="6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8" name="Freeform 683"/>
            <p:cNvSpPr>
              <a:spLocks/>
            </p:cNvSpPr>
            <p:nvPr/>
          </p:nvSpPr>
          <p:spPr bwMode="auto">
            <a:xfrm>
              <a:off x="6478588" y="5054601"/>
              <a:ext cx="49213" cy="50800"/>
            </a:xfrm>
            <a:custGeom>
              <a:avLst/>
              <a:gdLst>
                <a:gd name="T0" fmla="*/ 2147483647 w 80"/>
                <a:gd name="T1" fmla="*/ 2147483647 h 80"/>
                <a:gd name="T2" fmla="*/ 0 w 80"/>
                <a:gd name="T3" fmla="*/ 2147483647 h 80"/>
                <a:gd name="T4" fmla="*/ 2147483647 w 80"/>
                <a:gd name="T5" fmla="*/ 2147483647 h 80"/>
                <a:gd name="T6" fmla="*/ 2147483647 w 80"/>
                <a:gd name="T7" fmla="*/ 0 h 80"/>
                <a:gd name="T8" fmla="*/ 2147483647 w 80"/>
                <a:gd name="T9" fmla="*/ 2147483647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7" y="23"/>
                  </a:moveTo>
                  <a:cubicBezTo>
                    <a:pt x="16" y="23"/>
                    <a:pt x="11" y="40"/>
                    <a:pt x="0" y="40"/>
                  </a:cubicBezTo>
                  <a:cubicBezTo>
                    <a:pt x="16" y="52"/>
                    <a:pt x="38" y="80"/>
                    <a:pt x="59" y="69"/>
                  </a:cubicBezTo>
                  <a:cubicBezTo>
                    <a:pt x="80" y="52"/>
                    <a:pt x="43" y="12"/>
                    <a:pt x="32" y="0"/>
                  </a:cubicBezTo>
                  <a:cubicBezTo>
                    <a:pt x="32" y="0"/>
                    <a:pt x="38" y="18"/>
                    <a:pt x="27" y="2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9" name="Freeform 684"/>
            <p:cNvSpPr>
              <a:spLocks/>
            </p:cNvSpPr>
            <p:nvPr/>
          </p:nvSpPr>
          <p:spPr bwMode="auto">
            <a:xfrm>
              <a:off x="6497638" y="5105401"/>
              <a:ext cx="39688" cy="41275"/>
            </a:xfrm>
            <a:custGeom>
              <a:avLst/>
              <a:gdLst>
                <a:gd name="T0" fmla="*/ 2147483647 w 64"/>
                <a:gd name="T1" fmla="*/ 2147483647 h 64"/>
                <a:gd name="T2" fmla="*/ 0 w 64"/>
                <a:gd name="T3" fmla="*/ 2147483647 h 64"/>
                <a:gd name="T4" fmla="*/ 2147483647 w 64"/>
                <a:gd name="T5" fmla="*/ 2147483647 h 64"/>
                <a:gd name="T6" fmla="*/ 2147483647 w 64"/>
                <a:gd name="T7" fmla="*/ 2147483647 h 64"/>
                <a:gd name="T8" fmla="*/ 2147483647 w 64"/>
                <a:gd name="T9" fmla="*/ 0 h 64"/>
                <a:gd name="T10" fmla="*/ 2147483647 w 64"/>
                <a:gd name="T11" fmla="*/ 2147483647 h 64"/>
                <a:gd name="T12" fmla="*/ 0 60000 65536"/>
                <a:gd name="T13" fmla="*/ 0 60000 65536"/>
                <a:gd name="T14" fmla="*/ 0 60000 65536"/>
                <a:gd name="T15" fmla="*/ 0 60000 65536"/>
                <a:gd name="T16" fmla="*/ 0 60000 65536"/>
                <a:gd name="T17" fmla="*/ 0 60000 65536"/>
                <a:gd name="T18" fmla="*/ 0 w 64"/>
                <a:gd name="T19" fmla="*/ 0 h 64"/>
                <a:gd name="T20" fmla="*/ 64 w 6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4" h="64">
                  <a:moveTo>
                    <a:pt x="41" y="7"/>
                  </a:moveTo>
                  <a:cubicBezTo>
                    <a:pt x="24" y="13"/>
                    <a:pt x="0" y="13"/>
                    <a:pt x="0" y="32"/>
                  </a:cubicBezTo>
                  <a:cubicBezTo>
                    <a:pt x="6" y="52"/>
                    <a:pt x="30" y="64"/>
                    <a:pt x="47" y="58"/>
                  </a:cubicBezTo>
                  <a:cubicBezTo>
                    <a:pt x="47" y="58"/>
                    <a:pt x="64" y="52"/>
                    <a:pt x="59" y="39"/>
                  </a:cubicBezTo>
                  <a:cubicBezTo>
                    <a:pt x="53" y="26"/>
                    <a:pt x="30" y="20"/>
                    <a:pt x="35" y="0"/>
                  </a:cubicBezTo>
                  <a:cubicBezTo>
                    <a:pt x="35" y="0"/>
                    <a:pt x="35" y="7"/>
                    <a:pt x="41"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0" name="Freeform 685"/>
            <p:cNvSpPr>
              <a:spLocks/>
            </p:cNvSpPr>
            <p:nvPr/>
          </p:nvSpPr>
          <p:spPr bwMode="auto">
            <a:xfrm>
              <a:off x="6488113" y="5002213"/>
              <a:ext cx="69850" cy="73025"/>
            </a:xfrm>
            <a:custGeom>
              <a:avLst/>
              <a:gdLst>
                <a:gd name="T0" fmla="*/ 2147483647 w 112"/>
                <a:gd name="T1" fmla="*/ 2147483647 h 112"/>
                <a:gd name="T2" fmla="*/ 2147483647 w 112"/>
                <a:gd name="T3" fmla="*/ 2147483647 h 112"/>
                <a:gd name="T4" fmla="*/ 2147483647 w 112"/>
                <a:gd name="T5" fmla="*/ 2147483647 h 112"/>
                <a:gd name="T6" fmla="*/ 0 60000 65536"/>
                <a:gd name="T7" fmla="*/ 0 60000 65536"/>
                <a:gd name="T8" fmla="*/ 0 60000 65536"/>
                <a:gd name="T9" fmla="*/ 0 w 112"/>
                <a:gd name="T10" fmla="*/ 0 h 112"/>
                <a:gd name="T11" fmla="*/ 112 w 112"/>
                <a:gd name="T12" fmla="*/ 112 h 112"/>
              </a:gdLst>
              <a:ahLst/>
              <a:cxnLst>
                <a:cxn ang="T6">
                  <a:pos x="T0" y="T1"/>
                </a:cxn>
                <a:cxn ang="T7">
                  <a:pos x="T2" y="T3"/>
                </a:cxn>
                <a:cxn ang="T8">
                  <a:pos x="T4" y="T5"/>
                </a:cxn>
              </a:cxnLst>
              <a:rect l="T9" t="T10" r="T11" b="T12"/>
              <a:pathLst>
                <a:path w="112" h="112">
                  <a:moveTo>
                    <a:pt x="32" y="7"/>
                  </a:moveTo>
                  <a:cubicBezTo>
                    <a:pt x="63" y="0"/>
                    <a:pt x="112" y="60"/>
                    <a:pt x="75" y="86"/>
                  </a:cubicBezTo>
                  <a:cubicBezTo>
                    <a:pt x="44" y="112"/>
                    <a:pt x="0" y="14"/>
                    <a:pt x="32"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1" name="Freeform 686"/>
            <p:cNvSpPr>
              <a:spLocks/>
            </p:cNvSpPr>
            <p:nvPr/>
          </p:nvSpPr>
          <p:spPr bwMode="auto">
            <a:xfrm>
              <a:off x="6378576" y="477520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2147483647 w 96"/>
                <a:gd name="T19" fmla="*/ 2147483647 h 64"/>
                <a:gd name="T20" fmla="*/ 2147483647 w 96"/>
                <a:gd name="T21" fmla="*/ 2147483647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64"/>
                <a:gd name="T35" fmla="*/ 96 w 96"/>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64">
                  <a:moveTo>
                    <a:pt x="80" y="45"/>
                  </a:moveTo>
                  <a:cubicBezTo>
                    <a:pt x="57" y="64"/>
                    <a:pt x="34" y="45"/>
                    <a:pt x="17" y="32"/>
                  </a:cubicBezTo>
                  <a:cubicBezTo>
                    <a:pt x="17" y="32"/>
                    <a:pt x="17" y="32"/>
                    <a:pt x="12" y="32"/>
                  </a:cubicBezTo>
                  <a:cubicBezTo>
                    <a:pt x="12" y="32"/>
                    <a:pt x="0" y="20"/>
                    <a:pt x="6" y="13"/>
                  </a:cubicBezTo>
                  <a:cubicBezTo>
                    <a:pt x="17" y="0"/>
                    <a:pt x="34" y="7"/>
                    <a:pt x="51" y="7"/>
                  </a:cubicBezTo>
                  <a:cubicBezTo>
                    <a:pt x="51" y="7"/>
                    <a:pt x="57" y="7"/>
                    <a:pt x="57" y="7"/>
                  </a:cubicBezTo>
                  <a:cubicBezTo>
                    <a:pt x="68" y="7"/>
                    <a:pt x="85" y="7"/>
                    <a:pt x="91" y="13"/>
                  </a:cubicBezTo>
                  <a:cubicBezTo>
                    <a:pt x="96" y="20"/>
                    <a:pt x="96" y="20"/>
                    <a:pt x="96" y="20"/>
                  </a:cubicBezTo>
                  <a:cubicBezTo>
                    <a:pt x="96" y="26"/>
                    <a:pt x="85" y="20"/>
                    <a:pt x="80" y="26"/>
                  </a:cubicBezTo>
                  <a:cubicBezTo>
                    <a:pt x="74" y="26"/>
                    <a:pt x="74" y="26"/>
                    <a:pt x="74" y="26"/>
                  </a:cubicBezTo>
                  <a:cubicBezTo>
                    <a:pt x="68" y="32"/>
                    <a:pt x="80" y="45"/>
                    <a:pt x="80"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2" name="Freeform 687"/>
            <p:cNvSpPr>
              <a:spLocks/>
            </p:cNvSpPr>
            <p:nvPr/>
          </p:nvSpPr>
          <p:spPr bwMode="auto">
            <a:xfrm>
              <a:off x="6508751" y="4951413"/>
              <a:ext cx="49213"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7" y="20"/>
                    <a:pt x="22" y="13"/>
                    <a:pt x="38" y="26"/>
                  </a:cubicBezTo>
                  <a:cubicBezTo>
                    <a:pt x="43" y="32"/>
                    <a:pt x="48" y="26"/>
                    <a:pt x="59" y="20"/>
                  </a:cubicBezTo>
                  <a:cubicBezTo>
                    <a:pt x="54" y="26"/>
                    <a:pt x="48" y="32"/>
                    <a:pt x="38" y="26"/>
                  </a:cubicBezTo>
                  <a:cubicBezTo>
                    <a:pt x="43" y="45"/>
                    <a:pt x="48" y="64"/>
                    <a:pt x="80" y="58"/>
                  </a:cubicBezTo>
                  <a:cubicBezTo>
                    <a:pt x="64" y="64"/>
                    <a:pt x="48" y="58"/>
                    <a:pt x="43" y="45"/>
                  </a:cubicBezTo>
                  <a:cubicBezTo>
                    <a:pt x="32" y="20"/>
                    <a:pt x="22" y="13"/>
                    <a:pt x="11"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3" name="Freeform 688"/>
            <p:cNvSpPr>
              <a:spLocks/>
            </p:cNvSpPr>
            <p:nvPr/>
          </p:nvSpPr>
          <p:spPr bwMode="auto">
            <a:xfrm>
              <a:off x="6497638" y="4910138"/>
              <a:ext cx="60325" cy="30163"/>
            </a:xfrm>
            <a:custGeom>
              <a:avLst/>
              <a:gdLst>
                <a:gd name="T0" fmla="*/ 2147483647 w 96"/>
                <a:gd name="T1" fmla="*/ 0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8"/>
                <a:gd name="T26" fmla="*/ 96 w 9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8">
                  <a:moveTo>
                    <a:pt x="6" y="0"/>
                  </a:moveTo>
                  <a:cubicBezTo>
                    <a:pt x="30" y="11"/>
                    <a:pt x="24" y="11"/>
                    <a:pt x="42" y="16"/>
                  </a:cubicBezTo>
                  <a:cubicBezTo>
                    <a:pt x="42" y="16"/>
                    <a:pt x="54" y="16"/>
                    <a:pt x="72" y="11"/>
                  </a:cubicBezTo>
                  <a:cubicBezTo>
                    <a:pt x="66" y="16"/>
                    <a:pt x="54" y="16"/>
                    <a:pt x="42" y="22"/>
                  </a:cubicBezTo>
                  <a:cubicBezTo>
                    <a:pt x="54" y="32"/>
                    <a:pt x="60" y="48"/>
                    <a:pt x="96" y="32"/>
                  </a:cubicBezTo>
                  <a:cubicBezTo>
                    <a:pt x="78" y="43"/>
                    <a:pt x="60" y="43"/>
                    <a:pt x="48" y="27"/>
                  </a:cubicBezTo>
                  <a:cubicBezTo>
                    <a:pt x="36" y="16"/>
                    <a:pt x="24" y="11"/>
                    <a:pt x="6" y="6"/>
                  </a:cubicBezTo>
                  <a:cubicBezTo>
                    <a:pt x="0" y="0"/>
                    <a:pt x="6" y="6"/>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4" name="Freeform 689"/>
            <p:cNvSpPr>
              <a:spLocks/>
            </p:cNvSpPr>
            <p:nvPr/>
          </p:nvSpPr>
          <p:spPr bwMode="auto">
            <a:xfrm>
              <a:off x="6588126" y="4972051"/>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160"/>
                <a:gd name="T26" fmla="*/ 128 w 128"/>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160">
                  <a:moveTo>
                    <a:pt x="6" y="0"/>
                  </a:moveTo>
                  <a:cubicBezTo>
                    <a:pt x="27" y="25"/>
                    <a:pt x="22" y="19"/>
                    <a:pt x="32" y="25"/>
                  </a:cubicBezTo>
                  <a:cubicBezTo>
                    <a:pt x="38" y="31"/>
                    <a:pt x="54" y="31"/>
                    <a:pt x="64" y="25"/>
                  </a:cubicBezTo>
                  <a:cubicBezTo>
                    <a:pt x="54" y="31"/>
                    <a:pt x="43" y="31"/>
                    <a:pt x="32" y="31"/>
                  </a:cubicBezTo>
                  <a:cubicBezTo>
                    <a:pt x="43" y="44"/>
                    <a:pt x="91" y="160"/>
                    <a:pt x="128" y="148"/>
                  </a:cubicBezTo>
                  <a:cubicBezTo>
                    <a:pt x="112" y="160"/>
                    <a:pt x="38" y="62"/>
                    <a:pt x="32" y="44"/>
                  </a:cubicBezTo>
                  <a:cubicBezTo>
                    <a:pt x="22" y="25"/>
                    <a:pt x="22" y="19"/>
                    <a:pt x="6" y="7"/>
                  </a:cubicBezTo>
                  <a:cubicBezTo>
                    <a:pt x="0" y="7"/>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5" name="Freeform 690"/>
            <p:cNvSpPr>
              <a:spLocks/>
            </p:cNvSpPr>
            <p:nvPr/>
          </p:nvSpPr>
          <p:spPr bwMode="auto">
            <a:xfrm>
              <a:off x="6497638" y="5013326"/>
              <a:ext cx="50800"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9" y="20"/>
                    <a:pt x="23" y="13"/>
                    <a:pt x="35" y="26"/>
                  </a:cubicBezTo>
                  <a:cubicBezTo>
                    <a:pt x="40" y="32"/>
                    <a:pt x="58" y="26"/>
                    <a:pt x="69" y="20"/>
                  </a:cubicBezTo>
                  <a:cubicBezTo>
                    <a:pt x="58" y="26"/>
                    <a:pt x="46" y="26"/>
                    <a:pt x="35" y="26"/>
                  </a:cubicBezTo>
                  <a:cubicBezTo>
                    <a:pt x="52" y="58"/>
                    <a:pt x="46" y="64"/>
                    <a:pt x="80" y="58"/>
                  </a:cubicBezTo>
                  <a:cubicBezTo>
                    <a:pt x="63" y="64"/>
                    <a:pt x="40" y="58"/>
                    <a:pt x="35" y="39"/>
                  </a:cubicBezTo>
                  <a:cubicBezTo>
                    <a:pt x="23" y="20"/>
                    <a:pt x="23" y="13"/>
                    <a:pt x="6" y="7"/>
                  </a:cubicBezTo>
                  <a:cubicBezTo>
                    <a:pt x="0" y="0"/>
                    <a:pt x="6" y="0"/>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6" name="Freeform 691"/>
            <p:cNvSpPr>
              <a:spLocks/>
            </p:cNvSpPr>
            <p:nvPr/>
          </p:nvSpPr>
          <p:spPr bwMode="auto">
            <a:xfrm>
              <a:off x="6548438" y="5022851"/>
              <a:ext cx="88900" cy="103188"/>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60"/>
                <a:gd name="T26" fmla="*/ 144 w 144"/>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60">
                  <a:moveTo>
                    <a:pt x="6" y="0"/>
                  </a:moveTo>
                  <a:cubicBezTo>
                    <a:pt x="30" y="19"/>
                    <a:pt x="24" y="19"/>
                    <a:pt x="36" y="25"/>
                  </a:cubicBezTo>
                  <a:cubicBezTo>
                    <a:pt x="30" y="19"/>
                    <a:pt x="42" y="31"/>
                    <a:pt x="72" y="25"/>
                  </a:cubicBezTo>
                  <a:cubicBezTo>
                    <a:pt x="66" y="31"/>
                    <a:pt x="48" y="31"/>
                    <a:pt x="42" y="31"/>
                  </a:cubicBezTo>
                  <a:cubicBezTo>
                    <a:pt x="48" y="44"/>
                    <a:pt x="108" y="160"/>
                    <a:pt x="144" y="148"/>
                  </a:cubicBezTo>
                  <a:cubicBezTo>
                    <a:pt x="126" y="160"/>
                    <a:pt x="54" y="56"/>
                    <a:pt x="42" y="44"/>
                  </a:cubicBezTo>
                  <a:cubicBezTo>
                    <a:pt x="36" y="25"/>
                    <a:pt x="24" y="19"/>
                    <a:pt x="6"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7" name="Freeform 692"/>
            <p:cNvSpPr>
              <a:spLocks/>
            </p:cNvSpPr>
            <p:nvPr/>
          </p:nvSpPr>
          <p:spPr bwMode="auto">
            <a:xfrm>
              <a:off x="6423026" y="4838701"/>
              <a:ext cx="63500" cy="49213"/>
            </a:xfrm>
            <a:custGeom>
              <a:avLst/>
              <a:gdLst>
                <a:gd name="T0" fmla="*/ 2147483647 w 102"/>
                <a:gd name="T1" fmla="*/ 0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0 w 102"/>
                <a:gd name="T23" fmla="*/ 2147483647 h 78"/>
                <a:gd name="T24" fmla="*/ 2147483647 w 102"/>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8"/>
                <a:gd name="T41" fmla="*/ 102 w 102"/>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8">
                  <a:moveTo>
                    <a:pt x="3" y="0"/>
                  </a:moveTo>
                  <a:lnTo>
                    <a:pt x="8" y="1"/>
                  </a:lnTo>
                  <a:cubicBezTo>
                    <a:pt x="9" y="1"/>
                    <a:pt x="9" y="1"/>
                    <a:pt x="10" y="1"/>
                  </a:cubicBezTo>
                  <a:lnTo>
                    <a:pt x="25" y="8"/>
                  </a:lnTo>
                  <a:lnTo>
                    <a:pt x="56" y="28"/>
                  </a:lnTo>
                  <a:lnTo>
                    <a:pt x="102" y="65"/>
                  </a:lnTo>
                  <a:lnTo>
                    <a:pt x="92" y="78"/>
                  </a:lnTo>
                  <a:lnTo>
                    <a:pt x="47" y="41"/>
                  </a:lnTo>
                  <a:lnTo>
                    <a:pt x="18" y="23"/>
                  </a:lnTo>
                  <a:lnTo>
                    <a:pt x="3" y="16"/>
                  </a:lnTo>
                  <a:lnTo>
                    <a:pt x="5" y="16"/>
                  </a:lnTo>
                  <a:lnTo>
                    <a:pt x="0" y="15"/>
                  </a:lnTo>
                  <a:lnTo>
                    <a:pt x="3"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78" name="Freeform 693"/>
            <p:cNvSpPr>
              <a:spLocks/>
            </p:cNvSpPr>
            <p:nvPr/>
          </p:nvSpPr>
          <p:spPr bwMode="auto">
            <a:xfrm>
              <a:off x="6088063" y="4960938"/>
              <a:ext cx="160338" cy="103188"/>
            </a:xfrm>
            <a:custGeom>
              <a:avLst/>
              <a:gdLst>
                <a:gd name="T0" fmla="*/ 2147483647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2147483647 h 160"/>
                <a:gd name="T10" fmla="*/ 2147483647 w 256"/>
                <a:gd name="T11" fmla="*/ 0 h 160"/>
                <a:gd name="T12" fmla="*/ 2147483647 w 256"/>
                <a:gd name="T13" fmla="*/ 2147483647 h 160"/>
                <a:gd name="T14" fmla="*/ 2147483647 w 256"/>
                <a:gd name="T15" fmla="*/ 2147483647 h 160"/>
                <a:gd name="T16" fmla="*/ 2147483647 w 256"/>
                <a:gd name="T17" fmla="*/ 2147483647 h 160"/>
                <a:gd name="T18" fmla="*/ 2147483647 w 256"/>
                <a:gd name="T19" fmla="*/ 2147483647 h 160"/>
                <a:gd name="T20" fmla="*/ 2147483647 w 256"/>
                <a:gd name="T21" fmla="*/ 2147483647 h 160"/>
                <a:gd name="T22" fmla="*/ 2147483647 w 256"/>
                <a:gd name="T23" fmla="*/ 2147483647 h 160"/>
                <a:gd name="T24" fmla="*/ 2147483647 w 256"/>
                <a:gd name="T25" fmla="*/ 2147483647 h 160"/>
                <a:gd name="T26" fmla="*/ 2147483647 w 256"/>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160"/>
                <a:gd name="T44" fmla="*/ 256 w 256"/>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160">
                  <a:moveTo>
                    <a:pt x="152" y="95"/>
                  </a:moveTo>
                  <a:cubicBezTo>
                    <a:pt x="192" y="101"/>
                    <a:pt x="245" y="54"/>
                    <a:pt x="245" y="54"/>
                  </a:cubicBezTo>
                  <a:cubicBezTo>
                    <a:pt x="256" y="36"/>
                    <a:pt x="233" y="24"/>
                    <a:pt x="227" y="24"/>
                  </a:cubicBezTo>
                  <a:cubicBezTo>
                    <a:pt x="204" y="6"/>
                    <a:pt x="158" y="30"/>
                    <a:pt x="128" y="18"/>
                  </a:cubicBezTo>
                  <a:cubicBezTo>
                    <a:pt x="111" y="12"/>
                    <a:pt x="94" y="0"/>
                    <a:pt x="70" y="6"/>
                  </a:cubicBezTo>
                  <a:cubicBezTo>
                    <a:pt x="64" y="6"/>
                    <a:pt x="53" y="0"/>
                    <a:pt x="53" y="0"/>
                  </a:cubicBezTo>
                  <a:cubicBezTo>
                    <a:pt x="41" y="6"/>
                    <a:pt x="35" y="24"/>
                    <a:pt x="24" y="30"/>
                  </a:cubicBezTo>
                  <a:cubicBezTo>
                    <a:pt x="24" y="36"/>
                    <a:pt x="24" y="48"/>
                    <a:pt x="24" y="54"/>
                  </a:cubicBezTo>
                  <a:cubicBezTo>
                    <a:pt x="0" y="60"/>
                    <a:pt x="0" y="95"/>
                    <a:pt x="12" y="113"/>
                  </a:cubicBezTo>
                  <a:cubicBezTo>
                    <a:pt x="24" y="149"/>
                    <a:pt x="64" y="160"/>
                    <a:pt x="94" y="149"/>
                  </a:cubicBezTo>
                  <a:cubicBezTo>
                    <a:pt x="70" y="137"/>
                    <a:pt x="59" y="113"/>
                    <a:pt x="64" y="89"/>
                  </a:cubicBezTo>
                  <a:cubicBezTo>
                    <a:pt x="70" y="60"/>
                    <a:pt x="99" y="66"/>
                    <a:pt x="117" y="66"/>
                  </a:cubicBezTo>
                  <a:cubicBezTo>
                    <a:pt x="128" y="66"/>
                    <a:pt x="140" y="89"/>
                    <a:pt x="152" y="95"/>
                  </a:cubicBezTo>
                  <a:cubicBezTo>
                    <a:pt x="152" y="95"/>
                    <a:pt x="152" y="95"/>
                    <a:pt x="152" y="95"/>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9" name="Freeform 694"/>
            <p:cNvSpPr>
              <a:spLocks/>
            </p:cNvSpPr>
            <p:nvPr/>
          </p:nvSpPr>
          <p:spPr bwMode="auto">
            <a:xfrm>
              <a:off x="6178551" y="4981576"/>
              <a:ext cx="39688" cy="31750"/>
            </a:xfrm>
            <a:custGeom>
              <a:avLst/>
              <a:gdLst>
                <a:gd name="T0" fmla="*/ 2147483647 w 64"/>
                <a:gd name="T1" fmla="*/ 2147483647 h 48"/>
                <a:gd name="T2" fmla="*/ 0 w 64"/>
                <a:gd name="T3" fmla="*/ 2147483647 h 48"/>
                <a:gd name="T4" fmla="*/ 2147483647 w 64"/>
                <a:gd name="T5" fmla="*/ 2147483647 h 48"/>
                <a:gd name="T6" fmla="*/ 0 60000 65536"/>
                <a:gd name="T7" fmla="*/ 0 60000 65536"/>
                <a:gd name="T8" fmla="*/ 0 60000 65536"/>
                <a:gd name="T9" fmla="*/ 0 w 64"/>
                <a:gd name="T10" fmla="*/ 0 h 48"/>
                <a:gd name="T11" fmla="*/ 64 w 64"/>
                <a:gd name="T12" fmla="*/ 48 h 48"/>
              </a:gdLst>
              <a:ahLst/>
              <a:cxnLst>
                <a:cxn ang="T6">
                  <a:pos x="T0" y="T1"/>
                </a:cxn>
                <a:cxn ang="T7">
                  <a:pos x="T2" y="T3"/>
                </a:cxn>
                <a:cxn ang="T8">
                  <a:pos x="T4" y="T5"/>
                </a:cxn>
              </a:cxnLst>
              <a:rect l="T9" t="T10" r="T11" b="T12"/>
              <a:pathLst>
                <a:path w="64" h="48">
                  <a:moveTo>
                    <a:pt x="64" y="16"/>
                  </a:moveTo>
                  <a:cubicBezTo>
                    <a:pt x="27" y="11"/>
                    <a:pt x="38" y="0"/>
                    <a:pt x="0" y="38"/>
                  </a:cubicBezTo>
                  <a:cubicBezTo>
                    <a:pt x="16" y="48"/>
                    <a:pt x="32" y="32"/>
                    <a:pt x="64"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0" name="Freeform 695"/>
            <p:cNvSpPr>
              <a:spLocks/>
            </p:cNvSpPr>
            <p:nvPr/>
          </p:nvSpPr>
          <p:spPr bwMode="auto">
            <a:xfrm>
              <a:off x="6099176" y="4960938"/>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4"/>
                <a:gd name="T43" fmla="*/ 0 h 144"/>
                <a:gd name="T44" fmla="*/ 224 w 22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4" h="144">
                  <a:moveTo>
                    <a:pt x="152" y="87"/>
                  </a:moveTo>
                  <a:cubicBezTo>
                    <a:pt x="174" y="81"/>
                    <a:pt x="202" y="70"/>
                    <a:pt x="219" y="52"/>
                  </a:cubicBezTo>
                  <a:cubicBezTo>
                    <a:pt x="224" y="41"/>
                    <a:pt x="224" y="24"/>
                    <a:pt x="213" y="29"/>
                  </a:cubicBezTo>
                  <a:cubicBezTo>
                    <a:pt x="157" y="29"/>
                    <a:pt x="135" y="41"/>
                    <a:pt x="62" y="6"/>
                  </a:cubicBezTo>
                  <a:cubicBezTo>
                    <a:pt x="40" y="0"/>
                    <a:pt x="34" y="41"/>
                    <a:pt x="17" y="58"/>
                  </a:cubicBezTo>
                  <a:cubicBezTo>
                    <a:pt x="0" y="70"/>
                    <a:pt x="0" y="87"/>
                    <a:pt x="6" y="104"/>
                  </a:cubicBezTo>
                  <a:cubicBezTo>
                    <a:pt x="12" y="116"/>
                    <a:pt x="17" y="116"/>
                    <a:pt x="28" y="127"/>
                  </a:cubicBezTo>
                  <a:cubicBezTo>
                    <a:pt x="34" y="144"/>
                    <a:pt x="56" y="144"/>
                    <a:pt x="68" y="139"/>
                  </a:cubicBezTo>
                  <a:cubicBezTo>
                    <a:pt x="40" y="121"/>
                    <a:pt x="45" y="98"/>
                    <a:pt x="56" y="70"/>
                  </a:cubicBezTo>
                  <a:cubicBezTo>
                    <a:pt x="56" y="70"/>
                    <a:pt x="68" y="64"/>
                    <a:pt x="68" y="58"/>
                  </a:cubicBezTo>
                  <a:cubicBezTo>
                    <a:pt x="84" y="52"/>
                    <a:pt x="101" y="64"/>
                    <a:pt x="118" y="58"/>
                  </a:cubicBezTo>
                  <a:cubicBezTo>
                    <a:pt x="140" y="47"/>
                    <a:pt x="168" y="41"/>
                    <a:pt x="196" y="47"/>
                  </a:cubicBezTo>
                  <a:cubicBezTo>
                    <a:pt x="196" y="47"/>
                    <a:pt x="196" y="58"/>
                    <a:pt x="191" y="58"/>
                  </a:cubicBezTo>
                  <a:cubicBezTo>
                    <a:pt x="180" y="75"/>
                    <a:pt x="152" y="64"/>
                    <a:pt x="152" y="87"/>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1" name="Freeform 696"/>
            <p:cNvSpPr>
              <a:spLocks/>
            </p:cNvSpPr>
            <p:nvPr/>
          </p:nvSpPr>
          <p:spPr bwMode="auto">
            <a:xfrm>
              <a:off x="6108701" y="4972051"/>
              <a:ext cx="49213" cy="82550"/>
            </a:xfrm>
            <a:custGeom>
              <a:avLst/>
              <a:gdLst>
                <a:gd name="T0" fmla="*/ 2147483647 w 80"/>
                <a:gd name="T1" fmla="*/ 0 h 128"/>
                <a:gd name="T2" fmla="*/ 2147483647 w 80"/>
                <a:gd name="T3" fmla="*/ 0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0 w 80"/>
                <a:gd name="T13" fmla="*/ 2147483647 h 128"/>
                <a:gd name="T14" fmla="*/ 0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2147483647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54" y="0"/>
                  </a:moveTo>
                  <a:cubicBezTo>
                    <a:pt x="48" y="0"/>
                    <a:pt x="54" y="0"/>
                    <a:pt x="48" y="0"/>
                  </a:cubicBezTo>
                  <a:cubicBezTo>
                    <a:pt x="43" y="0"/>
                    <a:pt x="32" y="0"/>
                    <a:pt x="27" y="7"/>
                  </a:cubicBezTo>
                  <a:cubicBezTo>
                    <a:pt x="27" y="7"/>
                    <a:pt x="27" y="7"/>
                    <a:pt x="27" y="7"/>
                  </a:cubicBezTo>
                  <a:cubicBezTo>
                    <a:pt x="27" y="13"/>
                    <a:pt x="16" y="25"/>
                    <a:pt x="11" y="31"/>
                  </a:cubicBezTo>
                  <a:cubicBezTo>
                    <a:pt x="11" y="37"/>
                    <a:pt x="11" y="37"/>
                    <a:pt x="6" y="49"/>
                  </a:cubicBezTo>
                  <a:cubicBezTo>
                    <a:pt x="0" y="49"/>
                    <a:pt x="0" y="61"/>
                    <a:pt x="0" y="61"/>
                  </a:cubicBezTo>
                  <a:cubicBezTo>
                    <a:pt x="0" y="68"/>
                    <a:pt x="0" y="74"/>
                    <a:pt x="0" y="74"/>
                  </a:cubicBezTo>
                  <a:cubicBezTo>
                    <a:pt x="0" y="86"/>
                    <a:pt x="6" y="92"/>
                    <a:pt x="11" y="104"/>
                  </a:cubicBezTo>
                  <a:cubicBezTo>
                    <a:pt x="22" y="116"/>
                    <a:pt x="27" y="122"/>
                    <a:pt x="38" y="128"/>
                  </a:cubicBezTo>
                  <a:cubicBezTo>
                    <a:pt x="32" y="116"/>
                    <a:pt x="27" y="110"/>
                    <a:pt x="22" y="104"/>
                  </a:cubicBezTo>
                  <a:cubicBezTo>
                    <a:pt x="22" y="98"/>
                    <a:pt x="22" y="86"/>
                    <a:pt x="22" y="80"/>
                  </a:cubicBezTo>
                  <a:cubicBezTo>
                    <a:pt x="22" y="74"/>
                    <a:pt x="22" y="74"/>
                    <a:pt x="22" y="68"/>
                  </a:cubicBezTo>
                  <a:cubicBezTo>
                    <a:pt x="32" y="43"/>
                    <a:pt x="38" y="37"/>
                    <a:pt x="54" y="25"/>
                  </a:cubicBezTo>
                  <a:cubicBezTo>
                    <a:pt x="59" y="19"/>
                    <a:pt x="75" y="19"/>
                    <a:pt x="80" y="13"/>
                  </a:cubicBezTo>
                  <a:cubicBezTo>
                    <a:pt x="80" y="13"/>
                    <a:pt x="59" y="0"/>
                    <a:pt x="59" y="0"/>
                  </a:cubicBezTo>
                  <a:cubicBezTo>
                    <a:pt x="59" y="0"/>
                    <a:pt x="54" y="0"/>
                    <a:pt x="54" y="0"/>
                  </a:cubicBezTo>
                </a:path>
              </a:pathLst>
            </a:custGeom>
            <a:solidFill>
              <a:srgbClr val="F693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2" name="Freeform 697"/>
            <p:cNvSpPr>
              <a:spLocks/>
            </p:cNvSpPr>
            <p:nvPr/>
          </p:nvSpPr>
          <p:spPr bwMode="auto">
            <a:xfrm>
              <a:off x="6108701" y="4972051"/>
              <a:ext cx="49213"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2147483647 h 112"/>
                <a:gd name="T16" fmla="*/ 2147483647 w 80"/>
                <a:gd name="T17" fmla="*/ 2147483647 h 112"/>
                <a:gd name="T18" fmla="*/ 2147483647 w 80"/>
                <a:gd name="T19" fmla="*/ 2147483647 h 112"/>
                <a:gd name="T20" fmla="*/ 0 w 80"/>
                <a:gd name="T21" fmla="*/ 2147483647 h 112"/>
                <a:gd name="T22" fmla="*/ 0 w 80"/>
                <a:gd name="T23" fmla="*/ 2147483647 h 112"/>
                <a:gd name="T24" fmla="*/ 0 w 80"/>
                <a:gd name="T25" fmla="*/ 2147483647 h 112"/>
                <a:gd name="T26" fmla="*/ 0 w 80"/>
                <a:gd name="T27" fmla="*/ 2147483647 h 112"/>
                <a:gd name="T28" fmla="*/ 2147483647 w 80"/>
                <a:gd name="T29" fmla="*/ 2147483647 h 112"/>
                <a:gd name="T30" fmla="*/ 2147483647 w 80"/>
                <a:gd name="T31" fmla="*/ 2147483647 h 112"/>
                <a:gd name="T32" fmla="*/ 2147483647 w 80"/>
                <a:gd name="T33" fmla="*/ 2147483647 h 112"/>
                <a:gd name="T34" fmla="*/ 2147483647 w 80"/>
                <a:gd name="T35" fmla="*/ 2147483647 h 112"/>
                <a:gd name="T36" fmla="*/ 2147483647 w 80"/>
                <a:gd name="T37" fmla="*/ 2147483647 h 112"/>
                <a:gd name="T38" fmla="*/ 2147483647 w 80"/>
                <a:gd name="T39" fmla="*/ 2147483647 h 112"/>
                <a:gd name="T40" fmla="*/ 2147483647 w 80"/>
                <a:gd name="T41" fmla="*/ 2147483647 h 112"/>
                <a:gd name="T42" fmla="*/ 2147483647 w 80"/>
                <a:gd name="T43" fmla="*/ 2147483647 h 112"/>
                <a:gd name="T44" fmla="*/ 2147483647 w 80"/>
                <a:gd name="T45" fmla="*/ 2147483647 h 112"/>
                <a:gd name="T46" fmla="*/ 2147483647 w 80"/>
                <a:gd name="T47" fmla="*/ 2147483647 h 112"/>
                <a:gd name="T48" fmla="*/ 2147483647 w 80"/>
                <a:gd name="T49" fmla="*/ 2147483647 h 112"/>
                <a:gd name="T50" fmla="*/ 2147483647 w 80"/>
                <a:gd name="T51" fmla="*/ 0 h 112"/>
                <a:gd name="T52" fmla="*/ 2147483647 w 80"/>
                <a:gd name="T53" fmla="*/ 0 h 112"/>
                <a:gd name="T54" fmla="*/ 2147483647 w 80"/>
                <a:gd name="T55" fmla="*/ 0 h 112"/>
                <a:gd name="T56" fmla="*/ 2147483647 w 80"/>
                <a:gd name="T57" fmla="*/ 0 h 112"/>
                <a:gd name="T58" fmla="*/ 2147483647 w 80"/>
                <a:gd name="T59" fmla="*/ 0 h 112"/>
                <a:gd name="T60" fmla="*/ 2147483647 w 80"/>
                <a:gd name="T61" fmla="*/ 0 h 112"/>
                <a:gd name="T62" fmla="*/ 2147483647 w 80"/>
                <a:gd name="T63" fmla="*/ 0 h 112"/>
                <a:gd name="T64" fmla="*/ 2147483647 w 80"/>
                <a:gd name="T65" fmla="*/ 0 h 112"/>
                <a:gd name="T66" fmla="*/ 2147483647 w 80"/>
                <a:gd name="T67" fmla="*/ 0 h 112"/>
                <a:gd name="T68" fmla="*/ 2147483647 w 80"/>
                <a:gd name="T69" fmla="*/ 2147483647 h 112"/>
                <a:gd name="T70" fmla="*/ 2147483647 w 80"/>
                <a:gd name="T71" fmla="*/ 2147483647 h 112"/>
                <a:gd name="T72" fmla="*/ 2147483647 w 80"/>
                <a:gd name="T73" fmla="*/ 2147483647 h 112"/>
                <a:gd name="T74" fmla="*/ 2147483647 w 80"/>
                <a:gd name="T75" fmla="*/ 2147483647 h 112"/>
                <a:gd name="T76" fmla="*/ 2147483647 w 80"/>
                <a:gd name="T77" fmla="*/ 2147483647 h 112"/>
                <a:gd name="T78" fmla="*/ 2147483647 w 80"/>
                <a:gd name="T79" fmla="*/ 2147483647 h 112"/>
                <a:gd name="T80" fmla="*/ 2147483647 w 80"/>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112"/>
                <a:gd name="T125" fmla="*/ 80 w 80"/>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112">
                  <a:moveTo>
                    <a:pt x="52" y="23"/>
                  </a:moveTo>
                  <a:cubicBezTo>
                    <a:pt x="52" y="23"/>
                    <a:pt x="46" y="28"/>
                    <a:pt x="40" y="34"/>
                  </a:cubicBezTo>
                  <a:cubicBezTo>
                    <a:pt x="40" y="34"/>
                    <a:pt x="35" y="40"/>
                    <a:pt x="35" y="45"/>
                  </a:cubicBezTo>
                  <a:cubicBezTo>
                    <a:pt x="29" y="51"/>
                    <a:pt x="23" y="56"/>
                    <a:pt x="23" y="62"/>
                  </a:cubicBezTo>
                  <a:cubicBezTo>
                    <a:pt x="23" y="68"/>
                    <a:pt x="23" y="68"/>
                    <a:pt x="23" y="73"/>
                  </a:cubicBezTo>
                  <a:cubicBezTo>
                    <a:pt x="18" y="79"/>
                    <a:pt x="23" y="84"/>
                    <a:pt x="23" y="90"/>
                  </a:cubicBezTo>
                  <a:cubicBezTo>
                    <a:pt x="23" y="101"/>
                    <a:pt x="35" y="107"/>
                    <a:pt x="40" y="112"/>
                  </a:cubicBezTo>
                  <a:cubicBezTo>
                    <a:pt x="40" y="112"/>
                    <a:pt x="35" y="112"/>
                    <a:pt x="35" y="112"/>
                  </a:cubicBezTo>
                  <a:cubicBezTo>
                    <a:pt x="35" y="112"/>
                    <a:pt x="35" y="112"/>
                    <a:pt x="35" y="112"/>
                  </a:cubicBezTo>
                  <a:cubicBezTo>
                    <a:pt x="23" y="112"/>
                    <a:pt x="23" y="107"/>
                    <a:pt x="12" y="96"/>
                  </a:cubicBezTo>
                  <a:cubicBezTo>
                    <a:pt x="12" y="90"/>
                    <a:pt x="6" y="79"/>
                    <a:pt x="0" y="73"/>
                  </a:cubicBezTo>
                  <a:cubicBezTo>
                    <a:pt x="0" y="73"/>
                    <a:pt x="0" y="68"/>
                    <a:pt x="0" y="68"/>
                  </a:cubicBezTo>
                  <a:cubicBezTo>
                    <a:pt x="0" y="68"/>
                    <a:pt x="0" y="62"/>
                    <a:pt x="0" y="56"/>
                  </a:cubicBezTo>
                  <a:cubicBezTo>
                    <a:pt x="0" y="56"/>
                    <a:pt x="0" y="56"/>
                    <a:pt x="0" y="56"/>
                  </a:cubicBezTo>
                  <a:cubicBezTo>
                    <a:pt x="0" y="51"/>
                    <a:pt x="6" y="45"/>
                    <a:pt x="6" y="45"/>
                  </a:cubicBezTo>
                  <a:cubicBezTo>
                    <a:pt x="6" y="40"/>
                    <a:pt x="12" y="40"/>
                    <a:pt x="12" y="40"/>
                  </a:cubicBezTo>
                  <a:cubicBezTo>
                    <a:pt x="12" y="34"/>
                    <a:pt x="12" y="34"/>
                    <a:pt x="12" y="34"/>
                  </a:cubicBezTo>
                  <a:cubicBezTo>
                    <a:pt x="12" y="34"/>
                    <a:pt x="18" y="34"/>
                    <a:pt x="18" y="28"/>
                  </a:cubicBezTo>
                  <a:cubicBezTo>
                    <a:pt x="18" y="28"/>
                    <a:pt x="18" y="28"/>
                    <a:pt x="18" y="28"/>
                  </a:cubicBezTo>
                  <a:cubicBezTo>
                    <a:pt x="18" y="28"/>
                    <a:pt x="18" y="28"/>
                    <a:pt x="18" y="23"/>
                  </a:cubicBezTo>
                  <a:cubicBezTo>
                    <a:pt x="18" y="23"/>
                    <a:pt x="18" y="23"/>
                    <a:pt x="18" y="23"/>
                  </a:cubicBezTo>
                  <a:cubicBezTo>
                    <a:pt x="23" y="17"/>
                    <a:pt x="29" y="12"/>
                    <a:pt x="29" y="12"/>
                  </a:cubicBezTo>
                  <a:cubicBezTo>
                    <a:pt x="29" y="12"/>
                    <a:pt x="29" y="6"/>
                    <a:pt x="29" y="6"/>
                  </a:cubicBezTo>
                  <a:cubicBezTo>
                    <a:pt x="29" y="6"/>
                    <a:pt x="29" y="6"/>
                    <a:pt x="35" y="6"/>
                  </a:cubicBezTo>
                  <a:cubicBezTo>
                    <a:pt x="35" y="6"/>
                    <a:pt x="35" y="6"/>
                    <a:pt x="35" y="6"/>
                  </a:cubicBezTo>
                  <a:cubicBezTo>
                    <a:pt x="35" y="0"/>
                    <a:pt x="40" y="0"/>
                    <a:pt x="40" y="0"/>
                  </a:cubicBezTo>
                  <a:cubicBezTo>
                    <a:pt x="40" y="0"/>
                    <a:pt x="46" y="0"/>
                    <a:pt x="46" y="0"/>
                  </a:cubicBezTo>
                  <a:cubicBezTo>
                    <a:pt x="46" y="0"/>
                    <a:pt x="46" y="0"/>
                    <a:pt x="46" y="0"/>
                  </a:cubicBezTo>
                  <a:cubicBezTo>
                    <a:pt x="52" y="0"/>
                    <a:pt x="52" y="0"/>
                    <a:pt x="52" y="0"/>
                  </a:cubicBezTo>
                  <a:cubicBezTo>
                    <a:pt x="52" y="0"/>
                    <a:pt x="58" y="0"/>
                    <a:pt x="58" y="0"/>
                  </a:cubicBezTo>
                  <a:cubicBezTo>
                    <a:pt x="58" y="0"/>
                    <a:pt x="58" y="0"/>
                    <a:pt x="58" y="0"/>
                  </a:cubicBezTo>
                  <a:cubicBezTo>
                    <a:pt x="58" y="0"/>
                    <a:pt x="58" y="0"/>
                    <a:pt x="58" y="0"/>
                  </a:cubicBezTo>
                  <a:cubicBezTo>
                    <a:pt x="58" y="0"/>
                    <a:pt x="63" y="0"/>
                    <a:pt x="63" y="0"/>
                  </a:cubicBezTo>
                  <a:cubicBezTo>
                    <a:pt x="63" y="0"/>
                    <a:pt x="63" y="0"/>
                    <a:pt x="63" y="0"/>
                  </a:cubicBezTo>
                  <a:cubicBezTo>
                    <a:pt x="63" y="6"/>
                    <a:pt x="63" y="6"/>
                    <a:pt x="63" y="6"/>
                  </a:cubicBezTo>
                  <a:cubicBezTo>
                    <a:pt x="63" y="6"/>
                    <a:pt x="69" y="6"/>
                    <a:pt x="69" y="6"/>
                  </a:cubicBezTo>
                  <a:cubicBezTo>
                    <a:pt x="69" y="6"/>
                    <a:pt x="75" y="6"/>
                    <a:pt x="75" y="12"/>
                  </a:cubicBezTo>
                  <a:cubicBezTo>
                    <a:pt x="80" y="12"/>
                    <a:pt x="80" y="12"/>
                    <a:pt x="80" y="12"/>
                  </a:cubicBezTo>
                  <a:cubicBezTo>
                    <a:pt x="80" y="12"/>
                    <a:pt x="80" y="12"/>
                    <a:pt x="75" y="12"/>
                  </a:cubicBezTo>
                  <a:cubicBezTo>
                    <a:pt x="75" y="12"/>
                    <a:pt x="75" y="12"/>
                    <a:pt x="69" y="17"/>
                  </a:cubicBezTo>
                  <a:cubicBezTo>
                    <a:pt x="63" y="17"/>
                    <a:pt x="58" y="17"/>
                    <a:pt x="52" y="23"/>
                  </a:cubicBezTo>
                </a:path>
              </a:pathLst>
            </a:custGeom>
            <a:solidFill>
              <a:srgbClr val="F9A2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3" name="Freeform 698"/>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0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5" y="23"/>
                  </a:moveTo>
                  <a:cubicBezTo>
                    <a:pt x="40" y="23"/>
                    <a:pt x="35" y="28"/>
                    <a:pt x="35" y="34"/>
                  </a:cubicBezTo>
                  <a:cubicBezTo>
                    <a:pt x="30" y="34"/>
                    <a:pt x="30" y="40"/>
                    <a:pt x="25" y="45"/>
                  </a:cubicBezTo>
                  <a:cubicBezTo>
                    <a:pt x="25" y="51"/>
                    <a:pt x="20" y="56"/>
                    <a:pt x="20" y="62"/>
                  </a:cubicBezTo>
                  <a:cubicBezTo>
                    <a:pt x="20" y="68"/>
                    <a:pt x="15" y="68"/>
                    <a:pt x="15" y="73"/>
                  </a:cubicBezTo>
                  <a:cubicBezTo>
                    <a:pt x="15" y="79"/>
                    <a:pt x="20" y="84"/>
                    <a:pt x="20" y="90"/>
                  </a:cubicBezTo>
                  <a:cubicBezTo>
                    <a:pt x="20" y="101"/>
                    <a:pt x="30" y="107"/>
                    <a:pt x="30" y="112"/>
                  </a:cubicBezTo>
                  <a:cubicBezTo>
                    <a:pt x="30" y="112"/>
                    <a:pt x="30" y="112"/>
                    <a:pt x="30" y="112"/>
                  </a:cubicBezTo>
                  <a:cubicBezTo>
                    <a:pt x="30" y="112"/>
                    <a:pt x="30" y="112"/>
                    <a:pt x="30" y="112"/>
                  </a:cubicBezTo>
                  <a:cubicBezTo>
                    <a:pt x="20" y="107"/>
                    <a:pt x="20" y="107"/>
                    <a:pt x="10" y="96"/>
                  </a:cubicBezTo>
                  <a:cubicBezTo>
                    <a:pt x="10" y="90"/>
                    <a:pt x="5" y="79"/>
                    <a:pt x="5" y="73"/>
                  </a:cubicBezTo>
                  <a:cubicBezTo>
                    <a:pt x="0" y="73"/>
                    <a:pt x="0" y="68"/>
                    <a:pt x="0" y="68"/>
                  </a:cubicBezTo>
                  <a:cubicBezTo>
                    <a:pt x="0" y="68"/>
                    <a:pt x="0" y="62"/>
                    <a:pt x="0" y="56"/>
                  </a:cubicBezTo>
                  <a:cubicBezTo>
                    <a:pt x="0" y="56"/>
                    <a:pt x="0" y="56"/>
                    <a:pt x="5" y="56"/>
                  </a:cubicBezTo>
                  <a:cubicBezTo>
                    <a:pt x="5" y="51"/>
                    <a:pt x="5" y="51"/>
                    <a:pt x="5" y="45"/>
                  </a:cubicBezTo>
                  <a:cubicBezTo>
                    <a:pt x="10" y="45"/>
                    <a:pt x="10" y="40"/>
                    <a:pt x="10" y="40"/>
                  </a:cubicBezTo>
                  <a:cubicBezTo>
                    <a:pt x="10" y="40"/>
                    <a:pt x="10" y="34"/>
                    <a:pt x="15" y="34"/>
                  </a:cubicBezTo>
                  <a:cubicBezTo>
                    <a:pt x="15" y="34"/>
                    <a:pt x="15" y="34"/>
                    <a:pt x="15" y="34"/>
                  </a:cubicBezTo>
                  <a:cubicBezTo>
                    <a:pt x="15" y="34"/>
                    <a:pt x="15" y="34"/>
                    <a:pt x="15" y="34"/>
                  </a:cubicBezTo>
                  <a:cubicBezTo>
                    <a:pt x="15" y="28"/>
                    <a:pt x="15" y="28"/>
                    <a:pt x="15" y="28"/>
                  </a:cubicBezTo>
                  <a:cubicBezTo>
                    <a:pt x="15" y="28"/>
                    <a:pt x="15" y="28"/>
                    <a:pt x="15" y="23"/>
                  </a:cubicBezTo>
                  <a:cubicBezTo>
                    <a:pt x="20" y="17"/>
                    <a:pt x="25" y="17"/>
                    <a:pt x="25" y="12"/>
                  </a:cubicBezTo>
                  <a:cubicBezTo>
                    <a:pt x="25" y="12"/>
                    <a:pt x="25" y="12"/>
                    <a:pt x="25" y="12"/>
                  </a:cubicBezTo>
                  <a:cubicBezTo>
                    <a:pt x="25" y="12"/>
                    <a:pt x="25" y="12"/>
                    <a:pt x="25" y="6"/>
                  </a:cubicBezTo>
                  <a:cubicBezTo>
                    <a:pt x="30" y="6"/>
                    <a:pt x="30" y="6"/>
                    <a:pt x="30" y="6"/>
                  </a:cubicBezTo>
                  <a:cubicBezTo>
                    <a:pt x="30" y="6"/>
                    <a:pt x="30" y="6"/>
                    <a:pt x="35" y="0"/>
                  </a:cubicBezTo>
                  <a:cubicBezTo>
                    <a:pt x="35" y="0"/>
                    <a:pt x="35" y="0"/>
                    <a:pt x="40" y="0"/>
                  </a:cubicBezTo>
                  <a:cubicBezTo>
                    <a:pt x="40" y="0"/>
                    <a:pt x="40" y="0"/>
                    <a:pt x="40" y="0"/>
                  </a:cubicBezTo>
                  <a:cubicBezTo>
                    <a:pt x="40" y="0"/>
                    <a:pt x="45" y="0"/>
                    <a:pt x="45" y="0"/>
                  </a:cubicBezTo>
                  <a:cubicBezTo>
                    <a:pt x="45" y="0"/>
                    <a:pt x="45" y="0"/>
                    <a:pt x="45" y="0"/>
                  </a:cubicBezTo>
                  <a:cubicBezTo>
                    <a:pt x="45" y="0"/>
                    <a:pt x="45" y="0"/>
                    <a:pt x="50" y="0"/>
                  </a:cubicBezTo>
                  <a:cubicBezTo>
                    <a:pt x="50" y="0"/>
                    <a:pt x="50" y="0"/>
                    <a:pt x="50" y="0"/>
                  </a:cubicBezTo>
                  <a:cubicBezTo>
                    <a:pt x="50" y="0"/>
                    <a:pt x="50" y="0"/>
                    <a:pt x="50" y="0"/>
                  </a:cubicBezTo>
                  <a:cubicBezTo>
                    <a:pt x="50" y="0"/>
                    <a:pt x="50" y="0"/>
                    <a:pt x="50" y="6"/>
                  </a:cubicBezTo>
                  <a:cubicBezTo>
                    <a:pt x="55" y="6"/>
                    <a:pt x="55" y="6"/>
                    <a:pt x="55" y="6"/>
                  </a:cubicBezTo>
                  <a:cubicBezTo>
                    <a:pt x="55" y="6"/>
                    <a:pt x="55" y="6"/>
                    <a:pt x="55" y="6"/>
                  </a:cubicBezTo>
                  <a:cubicBezTo>
                    <a:pt x="60" y="6"/>
                    <a:pt x="64" y="6"/>
                    <a:pt x="64" y="6"/>
                  </a:cubicBezTo>
                  <a:cubicBezTo>
                    <a:pt x="64" y="12"/>
                    <a:pt x="64" y="12"/>
                    <a:pt x="64" y="12"/>
                  </a:cubicBezTo>
                  <a:cubicBezTo>
                    <a:pt x="64" y="12"/>
                    <a:pt x="64" y="12"/>
                    <a:pt x="64" y="12"/>
                  </a:cubicBezTo>
                  <a:cubicBezTo>
                    <a:pt x="60" y="12"/>
                    <a:pt x="60" y="12"/>
                    <a:pt x="55" y="12"/>
                  </a:cubicBezTo>
                  <a:cubicBezTo>
                    <a:pt x="55" y="17"/>
                    <a:pt x="45" y="17"/>
                    <a:pt x="45" y="23"/>
                  </a:cubicBezTo>
                </a:path>
              </a:pathLst>
            </a:custGeom>
            <a:solidFill>
              <a:srgbClr val="FBB1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4" name="Freeform 699"/>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0 w 64"/>
                <a:gd name="T21" fmla="*/ 2147483647 h 112"/>
                <a:gd name="T22" fmla="*/ 0 w 64"/>
                <a:gd name="T23" fmla="*/ 2147483647 h 112"/>
                <a:gd name="T24" fmla="*/ 0 w 64"/>
                <a:gd name="T25" fmla="*/ 2147483647 h 112"/>
                <a:gd name="T26" fmla="*/ 0 w 64"/>
                <a:gd name="T27" fmla="*/ 2147483647 h 112"/>
                <a:gd name="T28" fmla="*/ 0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1" y="23"/>
                  </a:moveTo>
                  <a:cubicBezTo>
                    <a:pt x="41" y="23"/>
                    <a:pt x="35" y="28"/>
                    <a:pt x="30" y="34"/>
                  </a:cubicBezTo>
                  <a:cubicBezTo>
                    <a:pt x="30" y="40"/>
                    <a:pt x="24" y="40"/>
                    <a:pt x="24" y="45"/>
                  </a:cubicBezTo>
                  <a:cubicBezTo>
                    <a:pt x="24" y="51"/>
                    <a:pt x="18" y="56"/>
                    <a:pt x="18" y="62"/>
                  </a:cubicBezTo>
                  <a:cubicBezTo>
                    <a:pt x="12" y="68"/>
                    <a:pt x="12" y="68"/>
                    <a:pt x="12" y="73"/>
                  </a:cubicBezTo>
                  <a:cubicBezTo>
                    <a:pt x="12" y="79"/>
                    <a:pt x="12" y="84"/>
                    <a:pt x="18" y="90"/>
                  </a:cubicBezTo>
                  <a:cubicBezTo>
                    <a:pt x="18" y="96"/>
                    <a:pt x="24" y="101"/>
                    <a:pt x="30" y="112"/>
                  </a:cubicBezTo>
                  <a:cubicBezTo>
                    <a:pt x="30" y="112"/>
                    <a:pt x="30" y="112"/>
                    <a:pt x="30" y="112"/>
                  </a:cubicBezTo>
                  <a:cubicBezTo>
                    <a:pt x="30" y="112"/>
                    <a:pt x="30" y="112"/>
                    <a:pt x="30" y="112"/>
                  </a:cubicBezTo>
                  <a:cubicBezTo>
                    <a:pt x="18" y="107"/>
                    <a:pt x="18" y="101"/>
                    <a:pt x="6" y="96"/>
                  </a:cubicBezTo>
                  <a:cubicBezTo>
                    <a:pt x="6" y="84"/>
                    <a:pt x="0" y="79"/>
                    <a:pt x="0" y="73"/>
                  </a:cubicBezTo>
                  <a:cubicBezTo>
                    <a:pt x="0" y="73"/>
                    <a:pt x="0" y="68"/>
                    <a:pt x="0" y="68"/>
                  </a:cubicBezTo>
                  <a:cubicBezTo>
                    <a:pt x="0" y="68"/>
                    <a:pt x="0" y="62"/>
                    <a:pt x="0" y="62"/>
                  </a:cubicBezTo>
                  <a:cubicBezTo>
                    <a:pt x="0" y="56"/>
                    <a:pt x="0" y="56"/>
                    <a:pt x="0" y="56"/>
                  </a:cubicBezTo>
                  <a:cubicBezTo>
                    <a:pt x="0" y="56"/>
                    <a:pt x="0" y="51"/>
                    <a:pt x="0" y="45"/>
                  </a:cubicBezTo>
                  <a:cubicBezTo>
                    <a:pt x="6" y="45"/>
                    <a:pt x="6" y="45"/>
                    <a:pt x="6" y="40"/>
                  </a:cubicBezTo>
                  <a:cubicBezTo>
                    <a:pt x="6" y="40"/>
                    <a:pt x="12" y="40"/>
                    <a:pt x="12" y="34"/>
                  </a:cubicBezTo>
                  <a:cubicBezTo>
                    <a:pt x="12" y="34"/>
                    <a:pt x="12" y="34"/>
                    <a:pt x="12" y="34"/>
                  </a:cubicBezTo>
                  <a:cubicBezTo>
                    <a:pt x="12" y="34"/>
                    <a:pt x="12" y="34"/>
                    <a:pt x="12" y="34"/>
                  </a:cubicBezTo>
                  <a:cubicBezTo>
                    <a:pt x="12" y="34"/>
                    <a:pt x="12" y="28"/>
                    <a:pt x="12" y="28"/>
                  </a:cubicBezTo>
                  <a:cubicBezTo>
                    <a:pt x="12" y="28"/>
                    <a:pt x="12" y="28"/>
                    <a:pt x="12" y="28"/>
                  </a:cubicBezTo>
                  <a:cubicBezTo>
                    <a:pt x="18" y="23"/>
                    <a:pt x="24" y="17"/>
                    <a:pt x="24" y="17"/>
                  </a:cubicBezTo>
                  <a:cubicBezTo>
                    <a:pt x="24" y="12"/>
                    <a:pt x="24" y="12"/>
                    <a:pt x="24" y="12"/>
                  </a:cubicBezTo>
                  <a:cubicBezTo>
                    <a:pt x="24" y="12"/>
                    <a:pt x="24" y="12"/>
                    <a:pt x="24" y="12"/>
                  </a:cubicBezTo>
                  <a:cubicBezTo>
                    <a:pt x="24" y="12"/>
                    <a:pt x="24" y="12"/>
                    <a:pt x="30" y="12"/>
                  </a:cubicBezTo>
                  <a:cubicBezTo>
                    <a:pt x="30" y="6"/>
                    <a:pt x="30" y="6"/>
                    <a:pt x="30" y="6"/>
                  </a:cubicBezTo>
                  <a:cubicBezTo>
                    <a:pt x="35" y="6"/>
                    <a:pt x="35" y="0"/>
                    <a:pt x="35" y="0"/>
                  </a:cubicBezTo>
                  <a:cubicBezTo>
                    <a:pt x="41" y="0"/>
                    <a:pt x="41" y="0"/>
                    <a:pt x="41" y="0"/>
                  </a:cubicBezTo>
                  <a:cubicBezTo>
                    <a:pt x="41" y="0"/>
                    <a:pt x="41" y="0"/>
                    <a:pt x="41" y="0"/>
                  </a:cubicBezTo>
                  <a:cubicBezTo>
                    <a:pt x="47" y="0"/>
                    <a:pt x="47" y="0"/>
                    <a:pt x="47" y="0"/>
                  </a:cubicBezTo>
                  <a:cubicBezTo>
                    <a:pt x="47" y="0"/>
                    <a:pt x="47" y="0"/>
                    <a:pt x="47" y="0"/>
                  </a:cubicBezTo>
                  <a:cubicBezTo>
                    <a:pt x="47" y="0"/>
                    <a:pt x="53" y="0"/>
                    <a:pt x="53" y="0"/>
                  </a:cubicBezTo>
                  <a:cubicBezTo>
                    <a:pt x="53" y="0"/>
                    <a:pt x="53" y="0"/>
                    <a:pt x="53" y="0"/>
                  </a:cubicBezTo>
                  <a:cubicBezTo>
                    <a:pt x="53" y="0"/>
                    <a:pt x="53" y="6"/>
                    <a:pt x="53" y="6"/>
                  </a:cubicBezTo>
                  <a:cubicBezTo>
                    <a:pt x="53" y="6"/>
                    <a:pt x="53" y="6"/>
                    <a:pt x="53" y="6"/>
                  </a:cubicBezTo>
                  <a:cubicBezTo>
                    <a:pt x="53" y="6"/>
                    <a:pt x="59" y="6"/>
                    <a:pt x="59" y="6"/>
                  </a:cubicBezTo>
                  <a:cubicBezTo>
                    <a:pt x="59" y="6"/>
                    <a:pt x="64" y="6"/>
                    <a:pt x="64" y="6"/>
                  </a:cubicBezTo>
                  <a:cubicBezTo>
                    <a:pt x="64" y="12"/>
                    <a:pt x="64" y="12"/>
                    <a:pt x="64" y="12"/>
                  </a:cubicBezTo>
                  <a:cubicBezTo>
                    <a:pt x="64" y="12"/>
                    <a:pt x="64" y="12"/>
                    <a:pt x="64" y="12"/>
                  </a:cubicBezTo>
                  <a:cubicBezTo>
                    <a:pt x="59" y="12"/>
                    <a:pt x="59" y="12"/>
                    <a:pt x="59" y="12"/>
                  </a:cubicBezTo>
                  <a:cubicBezTo>
                    <a:pt x="53" y="17"/>
                    <a:pt x="47" y="17"/>
                    <a:pt x="41" y="23"/>
                  </a:cubicBezTo>
                </a:path>
              </a:pathLst>
            </a:custGeom>
            <a:solidFill>
              <a:srgbClr val="FCC34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5" name="Freeform 700"/>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0 w 64"/>
                <a:gd name="T19" fmla="*/ 2147483647 h 112"/>
                <a:gd name="T20" fmla="*/ 0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2147483647 h 112"/>
                <a:gd name="T54" fmla="*/ 2147483647 w 64"/>
                <a:gd name="T55" fmla="*/ 0 h 112"/>
                <a:gd name="T56" fmla="*/ 2147483647 w 64"/>
                <a:gd name="T57" fmla="*/ 0 h 112"/>
                <a:gd name="T58" fmla="*/ 2147483647 w 64"/>
                <a:gd name="T59" fmla="*/ 0 h 112"/>
                <a:gd name="T60" fmla="*/ 2147483647 w 64"/>
                <a:gd name="T61" fmla="*/ 2147483647 h 112"/>
                <a:gd name="T62" fmla="*/ 2147483647 w 64"/>
                <a:gd name="T63" fmla="*/ 2147483647 h 112"/>
                <a:gd name="T64" fmla="*/ 2147483647 w 64"/>
                <a:gd name="T65" fmla="*/ 2147483647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112"/>
                <a:gd name="T119" fmla="*/ 64 w 64"/>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112">
                  <a:moveTo>
                    <a:pt x="41" y="23"/>
                  </a:moveTo>
                  <a:cubicBezTo>
                    <a:pt x="35" y="23"/>
                    <a:pt x="35" y="28"/>
                    <a:pt x="30" y="34"/>
                  </a:cubicBezTo>
                  <a:cubicBezTo>
                    <a:pt x="30" y="40"/>
                    <a:pt x="24" y="40"/>
                    <a:pt x="24" y="45"/>
                  </a:cubicBezTo>
                  <a:cubicBezTo>
                    <a:pt x="24" y="45"/>
                    <a:pt x="18" y="56"/>
                    <a:pt x="18" y="62"/>
                  </a:cubicBezTo>
                  <a:cubicBezTo>
                    <a:pt x="12" y="68"/>
                    <a:pt x="12" y="68"/>
                    <a:pt x="12" y="73"/>
                  </a:cubicBezTo>
                  <a:cubicBezTo>
                    <a:pt x="12" y="73"/>
                    <a:pt x="12" y="84"/>
                    <a:pt x="12" y="90"/>
                  </a:cubicBezTo>
                  <a:cubicBezTo>
                    <a:pt x="18" y="96"/>
                    <a:pt x="24" y="101"/>
                    <a:pt x="24" y="107"/>
                  </a:cubicBezTo>
                  <a:cubicBezTo>
                    <a:pt x="24" y="107"/>
                    <a:pt x="24" y="112"/>
                    <a:pt x="24" y="112"/>
                  </a:cubicBezTo>
                  <a:cubicBezTo>
                    <a:pt x="18" y="107"/>
                    <a:pt x="18" y="101"/>
                    <a:pt x="12" y="90"/>
                  </a:cubicBezTo>
                  <a:cubicBezTo>
                    <a:pt x="6" y="84"/>
                    <a:pt x="0" y="79"/>
                    <a:pt x="0" y="73"/>
                  </a:cubicBezTo>
                  <a:cubicBezTo>
                    <a:pt x="0" y="73"/>
                    <a:pt x="0" y="73"/>
                    <a:pt x="0" y="68"/>
                  </a:cubicBezTo>
                  <a:cubicBezTo>
                    <a:pt x="0" y="68"/>
                    <a:pt x="0" y="62"/>
                    <a:pt x="0" y="62"/>
                  </a:cubicBezTo>
                  <a:cubicBezTo>
                    <a:pt x="0" y="62"/>
                    <a:pt x="0" y="56"/>
                    <a:pt x="0" y="56"/>
                  </a:cubicBezTo>
                  <a:cubicBezTo>
                    <a:pt x="0" y="56"/>
                    <a:pt x="6" y="51"/>
                    <a:pt x="6" y="51"/>
                  </a:cubicBezTo>
                  <a:cubicBezTo>
                    <a:pt x="6" y="45"/>
                    <a:pt x="6" y="45"/>
                    <a:pt x="6" y="45"/>
                  </a:cubicBezTo>
                  <a:cubicBezTo>
                    <a:pt x="12" y="40"/>
                    <a:pt x="12" y="40"/>
                    <a:pt x="12" y="40"/>
                  </a:cubicBezTo>
                  <a:cubicBezTo>
                    <a:pt x="12" y="40"/>
                    <a:pt x="12" y="34"/>
                    <a:pt x="12" y="34"/>
                  </a:cubicBezTo>
                  <a:cubicBezTo>
                    <a:pt x="12" y="34"/>
                    <a:pt x="12" y="34"/>
                    <a:pt x="12" y="34"/>
                  </a:cubicBezTo>
                  <a:cubicBezTo>
                    <a:pt x="12" y="34"/>
                    <a:pt x="12" y="34"/>
                    <a:pt x="12" y="28"/>
                  </a:cubicBezTo>
                  <a:cubicBezTo>
                    <a:pt x="12" y="28"/>
                    <a:pt x="12" y="28"/>
                    <a:pt x="18" y="28"/>
                  </a:cubicBezTo>
                  <a:cubicBezTo>
                    <a:pt x="18" y="23"/>
                    <a:pt x="18" y="23"/>
                    <a:pt x="24" y="17"/>
                  </a:cubicBezTo>
                  <a:cubicBezTo>
                    <a:pt x="24" y="17"/>
                    <a:pt x="24" y="17"/>
                    <a:pt x="24" y="17"/>
                  </a:cubicBezTo>
                  <a:cubicBezTo>
                    <a:pt x="24" y="12"/>
                    <a:pt x="24" y="12"/>
                    <a:pt x="24" y="12"/>
                  </a:cubicBezTo>
                  <a:cubicBezTo>
                    <a:pt x="24" y="12"/>
                    <a:pt x="24" y="12"/>
                    <a:pt x="24" y="12"/>
                  </a:cubicBezTo>
                  <a:cubicBezTo>
                    <a:pt x="30" y="12"/>
                    <a:pt x="30" y="12"/>
                    <a:pt x="30" y="6"/>
                  </a:cubicBezTo>
                  <a:cubicBezTo>
                    <a:pt x="30" y="6"/>
                    <a:pt x="35" y="6"/>
                    <a:pt x="35" y="6"/>
                  </a:cubicBezTo>
                  <a:cubicBezTo>
                    <a:pt x="35" y="6"/>
                    <a:pt x="35" y="6"/>
                    <a:pt x="35" y="6"/>
                  </a:cubicBezTo>
                  <a:cubicBezTo>
                    <a:pt x="41" y="0"/>
                    <a:pt x="41" y="0"/>
                    <a:pt x="41" y="0"/>
                  </a:cubicBezTo>
                  <a:cubicBezTo>
                    <a:pt x="41" y="0"/>
                    <a:pt x="41" y="0"/>
                    <a:pt x="41" y="0"/>
                  </a:cubicBezTo>
                  <a:cubicBezTo>
                    <a:pt x="41" y="0"/>
                    <a:pt x="47" y="0"/>
                    <a:pt x="47" y="0"/>
                  </a:cubicBezTo>
                  <a:cubicBezTo>
                    <a:pt x="47" y="0"/>
                    <a:pt x="47" y="6"/>
                    <a:pt x="47" y="6"/>
                  </a:cubicBezTo>
                  <a:cubicBezTo>
                    <a:pt x="47" y="6"/>
                    <a:pt x="53" y="6"/>
                    <a:pt x="53" y="6"/>
                  </a:cubicBezTo>
                  <a:cubicBezTo>
                    <a:pt x="53" y="6"/>
                    <a:pt x="53" y="6"/>
                    <a:pt x="53" y="6"/>
                  </a:cubicBezTo>
                  <a:cubicBezTo>
                    <a:pt x="53" y="6"/>
                    <a:pt x="53" y="6"/>
                    <a:pt x="59" y="6"/>
                  </a:cubicBezTo>
                  <a:cubicBezTo>
                    <a:pt x="59" y="6"/>
                    <a:pt x="59" y="6"/>
                    <a:pt x="59" y="6"/>
                  </a:cubicBezTo>
                  <a:cubicBezTo>
                    <a:pt x="64" y="12"/>
                    <a:pt x="59" y="12"/>
                    <a:pt x="59" y="12"/>
                  </a:cubicBezTo>
                  <a:cubicBezTo>
                    <a:pt x="59" y="12"/>
                    <a:pt x="59" y="12"/>
                    <a:pt x="59" y="12"/>
                  </a:cubicBezTo>
                  <a:cubicBezTo>
                    <a:pt x="59" y="12"/>
                    <a:pt x="53" y="12"/>
                    <a:pt x="53" y="12"/>
                  </a:cubicBezTo>
                  <a:cubicBezTo>
                    <a:pt x="47" y="17"/>
                    <a:pt x="41" y="17"/>
                    <a:pt x="41" y="23"/>
                  </a:cubicBezTo>
                </a:path>
              </a:pathLst>
            </a:custGeom>
            <a:solidFill>
              <a:srgbClr val="FDD55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6" name="Freeform 701"/>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0 w 64"/>
                <a:gd name="T11" fmla="*/ 2147483647 h 112"/>
                <a:gd name="T12" fmla="*/ 0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0 h 112"/>
                <a:gd name="T36" fmla="*/ 2147483647 w 64"/>
                <a:gd name="T37" fmla="*/ 0 h 112"/>
                <a:gd name="T38" fmla="*/ 2147483647 w 64"/>
                <a:gd name="T39" fmla="*/ 0 h 112"/>
                <a:gd name="T40" fmla="*/ 2147483647 w 64"/>
                <a:gd name="T41" fmla="*/ 0 h 112"/>
                <a:gd name="T42" fmla="*/ 2147483647 w 64"/>
                <a:gd name="T43" fmla="*/ 0 h 112"/>
                <a:gd name="T44" fmla="*/ 2147483647 w 64"/>
                <a:gd name="T45" fmla="*/ 0 h 112"/>
                <a:gd name="T46" fmla="*/ 2147483647 w 64"/>
                <a:gd name="T47" fmla="*/ 0 h 112"/>
                <a:gd name="T48" fmla="*/ 2147483647 w 64"/>
                <a:gd name="T49" fmla="*/ 2147483647 h 112"/>
                <a:gd name="T50" fmla="*/ 2147483647 w 64"/>
                <a:gd name="T51" fmla="*/ 2147483647 h 112"/>
                <a:gd name="T52" fmla="*/ 2147483647 w 64"/>
                <a:gd name="T53" fmla="*/ 2147483647 h 112"/>
                <a:gd name="T54" fmla="*/ 2147483647 w 64"/>
                <a:gd name="T55" fmla="*/ 2147483647 h 112"/>
                <a:gd name="T56" fmla="*/ 2147483647 w 64"/>
                <a:gd name="T57" fmla="*/ 2147483647 h 112"/>
                <a:gd name="T58" fmla="*/ 2147483647 w 64"/>
                <a:gd name="T59" fmla="*/ 2147483647 h 112"/>
                <a:gd name="T60" fmla="*/ 2147483647 w 64"/>
                <a:gd name="T61" fmla="*/ 2147483647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12"/>
                <a:gd name="T95" fmla="*/ 64 w 64"/>
                <a:gd name="T96" fmla="*/ 112 h 1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12">
                  <a:moveTo>
                    <a:pt x="13" y="65"/>
                  </a:moveTo>
                  <a:cubicBezTo>
                    <a:pt x="13" y="71"/>
                    <a:pt x="13" y="77"/>
                    <a:pt x="13" y="83"/>
                  </a:cubicBezTo>
                  <a:cubicBezTo>
                    <a:pt x="20" y="95"/>
                    <a:pt x="26" y="101"/>
                    <a:pt x="26" y="107"/>
                  </a:cubicBezTo>
                  <a:cubicBezTo>
                    <a:pt x="26" y="107"/>
                    <a:pt x="26" y="112"/>
                    <a:pt x="26" y="112"/>
                  </a:cubicBezTo>
                  <a:cubicBezTo>
                    <a:pt x="20" y="107"/>
                    <a:pt x="13" y="101"/>
                    <a:pt x="13" y="89"/>
                  </a:cubicBezTo>
                  <a:cubicBezTo>
                    <a:pt x="7" y="83"/>
                    <a:pt x="7" y="77"/>
                    <a:pt x="0" y="71"/>
                  </a:cubicBezTo>
                  <a:cubicBezTo>
                    <a:pt x="0" y="71"/>
                    <a:pt x="0" y="71"/>
                    <a:pt x="0" y="65"/>
                  </a:cubicBezTo>
                  <a:cubicBezTo>
                    <a:pt x="0" y="65"/>
                    <a:pt x="0" y="59"/>
                    <a:pt x="7" y="54"/>
                  </a:cubicBezTo>
                  <a:cubicBezTo>
                    <a:pt x="7" y="54"/>
                    <a:pt x="7" y="48"/>
                    <a:pt x="7" y="42"/>
                  </a:cubicBezTo>
                  <a:cubicBezTo>
                    <a:pt x="13" y="36"/>
                    <a:pt x="13" y="36"/>
                    <a:pt x="13" y="36"/>
                  </a:cubicBezTo>
                  <a:cubicBezTo>
                    <a:pt x="13" y="36"/>
                    <a:pt x="13" y="36"/>
                    <a:pt x="13" y="36"/>
                  </a:cubicBezTo>
                  <a:cubicBezTo>
                    <a:pt x="13" y="30"/>
                    <a:pt x="13" y="30"/>
                    <a:pt x="20" y="30"/>
                  </a:cubicBezTo>
                  <a:cubicBezTo>
                    <a:pt x="20" y="30"/>
                    <a:pt x="20" y="30"/>
                    <a:pt x="20" y="30"/>
                  </a:cubicBezTo>
                  <a:cubicBezTo>
                    <a:pt x="20" y="18"/>
                    <a:pt x="20" y="18"/>
                    <a:pt x="26" y="12"/>
                  </a:cubicBezTo>
                  <a:cubicBezTo>
                    <a:pt x="26" y="12"/>
                    <a:pt x="26" y="12"/>
                    <a:pt x="26" y="12"/>
                  </a:cubicBezTo>
                  <a:cubicBezTo>
                    <a:pt x="26" y="12"/>
                    <a:pt x="26" y="6"/>
                    <a:pt x="26" y="6"/>
                  </a:cubicBezTo>
                  <a:cubicBezTo>
                    <a:pt x="26" y="6"/>
                    <a:pt x="32" y="6"/>
                    <a:pt x="32" y="6"/>
                  </a:cubicBezTo>
                  <a:cubicBezTo>
                    <a:pt x="32" y="6"/>
                    <a:pt x="39" y="0"/>
                    <a:pt x="39" y="0"/>
                  </a:cubicBezTo>
                  <a:cubicBezTo>
                    <a:pt x="39" y="0"/>
                    <a:pt x="39" y="0"/>
                    <a:pt x="45" y="0"/>
                  </a:cubicBezTo>
                  <a:cubicBezTo>
                    <a:pt x="45" y="0"/>
                    <a:pt x="52" y="0"/>
                    <a:pt x="52" y="0"/>
                  </a:cubicBezTo>
                  <a:cubicBezTo>
                    <a:pt x="52" y="0"/>
                    <a:pt x="52" y="0"/>
                    <a:pt x="52" y="0"/>
                  </a:cubicBezTo>
                  <a:cubicBezTo>
                    <a:pt x="52" y="0"/>
                    <a:pt x="52" y="0"/>
                    <a:pt x="52" y="0"/>
                  </a:cubicBezTo>
                  <a:cubicBezTo>
                    <a:pt x="52" y="0"/>
                    <a:pt x="58" y="0"/>
                    <a:pt x="58" y="0"/>
                  </a:cubicBezTo>
                  <a:cubicBezTo>
                    <a:pt x="58" y="0"/>
                    <a:pt x="64" y="0"/>
                    <a:pt x="64" y="0"/>
                  </a:cubicBezTo>
                  <a:cubicBezTo>
                    <a:pt x="64" y="6"/>
                    <a:pt x="64" y="6"/>
                    <a:pt x="58" y="6"/>
                  </a:cubicBezTo>
                  <a:cubicBezTo>
                    <a:pt x="58" y="6"/>
                    <a:pt x="52" y="6"/>
                    <a:pt x="52" y="6"/>
                  </a:cubicBezTo>
                  <a:cubicBezTo>
                    <a:pt x="45" y="12"/>
                    <a:pt x="45" y="12"/>
                    <a:pt x="39" y="18"/>
                  </a:cubicBezTo>
                  <a:cubicBezTo>
                    <a:pt x="39" y="18"/>
                    <a:pt x="32" y="24"/>
                    <a:pt x="32" y="30"/>
                  </a:cubicBezTo>
                  <a:cubicBezTo>
                    <a:pt x="32" y="36"/>
                    <a:pt x="26" y="36"/>
                    <a:pt x="26" y="42"/>
                  </a:cubicBezTo>
                  <a:cubicBezTo>
                    <a:pt x="20" y="42"/>
                    <a:pt x="20" y="54"/>
                    <a:pt x="13" y="59"/>
                  </a:cubicBezTo>
                  <a:cubicBezTo>
                    <a:pt x="13" y="59"/>
                    <a:pt x="13" y="65"/>
                    <a:pt x="13" y="6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7" name="Freeform 702"/>
            <p:cNvSpPr>
              <a:spLocks/>
            </p:cNvSpPr>
            <p:nvPr/>
          </p:nvSpPr>
          <p:spPr bwMode="auto">
            <a:xfrm>
              <a:off x="6108701" y="4960938"/>
              <a:ext cx="9525" cy="31750"/>
            </a:xfrm>
            <a:custGeom>
              <a:avLst/>
              <a:gdLst>
                <a:gd name="T0" fmla="*/ 2147483647 w 16"/>
                <a:gd name="T1" fmla="*/ 0 h 48"/>
                <a:gd name="T2" fmla="*/ 2147483647 w 16"/>
                <a:gd name="T3" fmla="*/ 2147483647 h 48"/>
                <a:gd name="T4" fmla="*/ 0 w 16"/>
                <a:gd name="T5" fmla="*/ 2147483647 h 48"/>
                <a:gd name="T6" fmla="*/ 2147483647 w 16"/>
                <a:gd name="T7" fmla="*/ 2147483647 h 48"/>
                <a:gd name="T8" fmla="*/ 2147483647 w 16"/>
                <a:gd name="T9" fmla="*/ 2147483647 h 48"/>
                <a:gd name="T10" fmla="*/ 2147483647 w 16"/>
                <a:gd name="T11" fmla="*/ 0 h 48"/>
                <a:gd name="T12" fmla="*/ 2147483647 w 16"/>
                <a:gd name="T13" fmla="*/ 0 h 48"/>
                <a:gd name="T14" fmla="*/ 0 60000 65536"/>
                <a:gd name="T15" fmla="*/ 0 60000 65536"/>
                <a:gd name="T16" fmla="*/ 0 60000 65536"/>
                <a:gd name="T17" fmla="*/ 0 60000 65536"/>
                <a:gd name="T18" fmla="*/ 0 60000 65536"/>
                <a:gd name="T19" fmla="*/ 0 60000 65536"/>
                <a:gd name="T20" fmla="*/ 0 60000 65536"/>
                <a:gd name="T21" fmla="*/ 0 w 16"/>
                <a:gd name="T22" fmla="*/ 0 h 48"/>
                <a:gd name="T23" fmla="*/ 16 w 1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8">
                  <a:moveTo>
                    <a:pt x="16" y="0"/>
                  </a:moveTo>
                  <a:cubicBezTo>
                    <a:pt x="12" y="8"/>
                    <a:pt x="12" y="8"/>
                    <a:pt x="8" y="8"/>
                  </a:cubicBezTo>
                  <a:cubicBezTo>
                    <a:pt x="8" y="16"/>
                    <a:pt x="4" y="24"/>
                    <a:pt x="0" y="32"/>
                  </a:cubicBezTo>
                  <a:cubicBezTo>
                    <a:pt x="0" y="32"/>
                    <a:pt x="0" y="48"/>
                    <a:pt x="4" y="40"/>
                  </a:cubicBezTo>
                  <a:cubicBezTo>
                    <a:pt x="8" y="40"/>
                    <a:pt x="8" y="24"/>
                    <a:pt x="12" y="8"/>
                  </a:cubicBezTo>
                  <a:cubicBezTo>
                    <a:pt x="12" y="8"/>
                    <a:pt x="16" y="8"/>
                    <a:pt x="16" y="0"/>
                  </a:cubicBezTo>
                  <a:cubicBezTo>
                    <a:pt x="16" y="0"/>
                    <a:pt x="16" y="0"/>
                    <a:pt x="16"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8" name="Freeform 703"/>
            <p:cNvSpPr>
              <a:spLocks/>
            </p:cNvSpPr>
            <p:nvPr/>
          </p:nvSpPr>
          <p:spPr bwMode="auto">
            <a:xfrm>
              <a:off x="6518276" y="5343526"/>
              <a:ext cx="179388" cy="153988"/>
            </a:xfrm>
            <a:custGeom>
              <a:avLst/>
              <a:gdLst>
                <a:gd name="T0" fmla="*/ 0 w 288"/>
                <a:gd name="T1" fmla="*/ 0 h 240"/>
                <a:gd name="T2" fmla="*/ 2147483647 w 288"/>
                <a:gd name="T3" fmla="*/ 2147483647 h 240"/>
                <a:gd name="T4" fmla="*/ 2147483647 w 288"/>
                <a:gd name="T5" fmla="*/ 2147483647 h 240"/>
                <a:gd name="T6" fmla="*/ 2147483647 w 288"/>
                <a:gd name="T7" fmla="*/ 2147483647 h 240"/>
                <a:gd name="T8" fmla="*/ 0 w 288"/>
                <a:gd name="T9" fmla="*/ 0 h 240"/>
                <a:gd name="T10" fmla="*/ 0 60000 65536"/>
                <a:gd name="T11" fmla="*/ 0 60000 65536"/>
                <a:gd name="T12" fmla="*/ 0 60000 65536"/>
                <a:gd name="T13" fmla="*/ 0 60000 65536"/>
                <a:gd name="T14" fmla="*/ 0 60000 65536"/>
                <a:gd name="T15" fmla="*/ 0 w 288"/>
                <a:gd name="T16" fmla="*/ 0 h 240"/>
                <a:gd name="T17" fmla="*/ 288 w 288"/>
                <a:gd name="T18" fmla="*/ 240 h 240"/>
              </a:gdLst>
              <a:ahLst/>
              <a:cxnLst>
                <a:cxn ang="T10">
                  <a:pos x="T0" y="T1"/>
                </a:cxn>
                <a:cxn ang="T11">
                  <a:pos x="T2" y="T3"/>
                </a:cxn>
                <a:cxn ang="T12">
                  <a:pos x="T4" y="T5"/>
                </a:cxn>
                <a:cxn ang="T13">
                  <a:pos x="T6" y="T7"/>
                </a:cxn>
                <a:cxn ang="T14">
                  <a:pos x="T8" y="T9"/>
                </a:cxn>
              </a:cxnLst>
              <a:rect l="T15" t="T16" r="T17" b="T18"/>
              <a:pathLst>
                <a:path w="288" h="240">
                  <a:moveTo>
                    <a:pt x="0" y="0"/>
                  </a:moveTo>
                  <a:cubicBezTo>
                    <a:pt x="0" y="0"/>
                    <a:pt x="271" y="205"/>
                    <a:pt x="283" y="229"/>
                  </a:cubicBezTo>
                  <a:cubicBezTo>
                    <a:pt x="283" y="229"/>
                    <a:pt x="288" y="240"/>
                    <a:pt x="259" y="235"/>
                  </a:cubicBezTo>
                  <a:cubicBezTo>
                    <a:pt x="259" y="235"/>
                    <a:pt x="6" y="36"/>
                    <a:pt x="6" y="24"/>
                  </a:cubicBezTo>
                  <a:cubicBezTo>
                    <a:pt x="0" y="1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9" name="Freeform 704"/>
            <p:cNvSpPr>
              <a:spLocks/>
            </p:cNvSpPr>
            <p:nvPr/>
          </p:nvSpPr>
          <p:spPr bwMode="auto">
            <a:xfrm>
              <a:off x="6518276" y="5311776"/>
              <a:ext cx="209550" cy="174625"/>
            </a:xfrm>
            <a:custGeom>
              <a:avLst/>
              <a:gdLst>
                <a:gd name="T0" fmla="*/ 2147483647 w 336"/>
                <a:gd name="T1" fmla="*/ 0 h 272"/>
                <a:gd name="T2" fmla="*/ 2147483647 w 336"/>
                <a:gd name="T3" fmla="*/ 2147483647 h 272"/>
                <a:gd name="T4" fmla="*/ 2147483647 w 336"/>
                <a:gd name="T5" fmla="*/ 2147483647 h 272"/>
                <a:gd name="T6" fmla="*/ 2147483647 w 336"/>
                <a:gd name="T7" fmla="*/ 2147483647 h 272"/>
                <a:gd name="T8" fmla="*/ 2147483647 w 336"/>
                <a:gd name="T9" fmla="*/ 2147483647 h 272"/>
                <a:gd name="T10" fmla="*/ 2147483647 w 336"/>
                <a:gd name="T11" fmla="*/ 0 h 272"/>
                <a:gd name="T12" fmla="*/ 0 60000 65536"/>
                <a:gd name="T13" fmla="*/ 0 60000 65536"/>
                <a:gd name="T14" fmla="*/ 0 60000 65536"/>
                <a:gd name="T15" fmla="*/ 0 60000 65536"/>
                <a:gd name="T16" fmla="*/ 0 60000 65536"/>
                <a:gd name="T17" fmla="*/ 0 60000 65536"/>
                <a:gd name="T18" fmla="*/ 0 w 336"/>
                <a:gd name="T19" fmla="*/ 0 h 272"/>
                <a:gd name="T20" fmla="*/ 336 w 336"/>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336" h="272">
                  <a:moveTo>
                    <a:pt x="6" y="0"/>
                  </a:moveTo>
                  <a:cubicBezTo>
                    <a:pt x="6" y="0"/>
                    <a:pt x="336" y="260"/>
                    <a:pt x="336" y="266"/>
                  </a:cubicBezTo>
                  <a:cubicBezTo>
                    <a:pt x="336" y="266"/>
                    <a:pt x="331" y="272"/>
                    <a:pt x="325" y="266"/>
                  </a:cubicBezTo>
                  <a:cubicBezTo>
                    <a:pt x="325" y="266"/>
                    <a:pt x="197" y="165"/>
                    <a:pt x="197" y="165"/>
                  </a:cubicBezTo>
                  <a:cubicBezTo>
                    <a:pt x="197" y="165"/>
                    <a:pt x="41" y="45"/>
                    <a:pt x="41" y="45"/>
                  </a:cubicBezTo>
                  <a:cubicBezTo>
                    <a:pt x="41" y="45"/>
                    <a:pt x="0" y="13"/>
                    <a:pt x="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0" name="Freeform 705"/>
            <p:cNvSpPr>
              <a:spLocks/>
            </p:cNvSpPr>
            <p:nvPr/>
          </p:nvSpPr>
          <p:spPr bwMode="auto">
            <a:xfrm>
              <a:off x="6518276" y="5383213"/>
              <a:ext cx="139700" cy="123825"/>
            </a:xfrm>
            <a:custGeom>
              <a:avLst/>
              <a:gdLst>
                <a:gd name="T0" fmla="*/ 0 w 224"/>
                <a:gd name="T1" fmla="*/ 0 h 192"/>
                <a:gd name="T2" fmla="*/ 2147483647 w 224"/>
                <a:gd name="T3" fmla="*/ 2147483647 h 192"/>
                <a:gd name="T4" fmla="*/ 2147483647 w 224"/>
                <a:gd name="T5" fmla="*/ 2147483647 h 192"/>
                <a:gd name="T6" fmla="*/ 2147483647 w 224"/>
                <a:gd name="T7" fmla="*/ 2147483647 h 192"/>
                <a:gd name="T8" fmla="*/ 0 w 224"/>
                <a:gd name="T9" fmla="*/ 2147483647 h 192"/>
                <a:gd name="T10" fmla="*/ 0 w 224"/>
                <a:gd name="T11" fmla="*/ 0 h 192"/>
                <a:gd name="T12" fmla="*/ 0 60000 65536"/>
                <a:gd name="T13" fmla="*/ 0 60000 65536"/>
                <a:gd name="T14" fmla="*/ 0 60000 65536"/>
                <a:gd name="T15" fmla="*/ 0 60000 65536"/>
                <a:gd name="T16" fmla="*/ 0 60000 65536"/>
                <a:gd name="T17" fmla="*/ 0 60000 65536"/>
                <a:gd name="T18" fmla="*/ 0 w 224"/>
                <a:gd name="T19" fmla="*/ 0 h 192"/>
                <a:gd name="T20" fmla="*/ 224 w 22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224" h="192">
                  <a:moveTo>
                    <a:pt x="0" y="0"/>
                  </a:moveTo>
                  <a:cubicBezTo>
                    <a:pt x="0" y="0"/>
                    <a:pt x="224" y="187"/>
                    <a:pt x="224" y="187"/>
                  </a:cubicBezTo>
                  <a:cubicBezTo>
                    <a:pt x="224" y="187"/>
                    <a:pt x="213" y="192"/>
                    <a:pt x="201" y="192"/>
                  </a:cubicBezTo>
                  <a:cubicBezTo>
                    <a:pt x="189" y="187"/>
                    <a:pt x="201" y="192"/>
                    <a:pt x="201" y="192"/>
                  </a:cubicBezTo>
                  <a:cubicBezTo>
                    <a:pt x="201" y="192"/>
                    <a:pt x="0" y="18"/>
                    <a:pt x="0" y="18"/>
                  </a:cubicBezTo>
                  <a:cubicBezTo>
                    <a:pt x="0" y="18"/>
                    <a:pt x="0" y="12"/>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1" name="Freeform 706"/>
            <p:cNvSpPr>
              <a:spLocks/>
            </p:cNvSpPr>
            <p:nvPr/>
          </p:nvSpPr>
          <p:spPr bwMode="auto">
            <a:xfrm>
              <a:off x="6518276" y="5424488"/>
              <a:ext cx="79375" cy="82550"/>
            </a:xfrm>
            <a:custGeom>
              <a:avLst/>
              <a:gdLst>
                <a:gd name="T0" fmla="*/ 0 w 128"/>
                <a:gd name="T1" fmla="*/ 0 h 128"/>
                <a:gd name="T2" fmla="*/ 2147483647 w 128"/>
                <a:gd name="T3" fmla="*/ 2147483647 h 128"/>
                <a:gd name="T4" fmla="*/ 2147483647 w 128"/>
                <a:gd name="T5" fmla="*/ 2147483647 h 128"/>
                <a:gd name="T6" fmla="*/ 0 w 128"/>
                <a:gd name="T7" fmla="*/ 2147483647 h 128"/>
                <a:gd name="T8" fmla="*/ 0 w 128"/>
                <a:gd name="T9" fmla="*/ 0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0" y="0"/>
                  </a:moveTo>
                  <a:cubicBezTo>
                    <a:pt x="0" y="0"/>
                    <a:pt x="128" y="128"/>
                    <a:pt x="128" y="128"/>
                  </a:cubicBezTo>
                  <a:cubicBezTo>
                    <a:pt x="128" y="128"/>
                    <a:pt x="96" y="128"/>
                    <a:pt x="96" y="117"/>
                  </a:cubicBezTo>
                  <a:cubicBezTo>
                    <a:pt x="96" y="117"/>
                    <a:pt x="0" y="12"/>
                    <a:pt x="0" y="12"/>
                  </a:cubicBezTo>
                  <a:cubicBezTo>
                    <a:pt x="0" y="12"/>
                    <a:pt x="0" y="0"/>
                    <a:pt x="0" y="0"/>
                  </a:cubicBezTo>
                </a:path>
              </a:pathLst>
            </a:custGeom>
            <a:solidFill>
              <a:srgbClr val="5E3F2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2" name="Freeform 707"/>
            <p:cNvSpPr>
              <a:spLocks/>
            </p:cNvSpPr>
            <p:nvPr/>
          </p:nvSpPr>
          <p:spPr bwMode="auto">
            <a:xfrm>
              <a:off x="6357938" y="5518151"/>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53" y="50"/>
                  </a:moveTo>
                  <a:cubicBezTo>
                    <a:pt x="64" y="50"/>
                    <a:pt x="59" y="13"/>
                    <a:pt x="47" y="7"/>
                  </a:cubicBezTo>
                  <a:cubicBezTo>
                    <a:pt x="30" y="0"/>
                    <a:pt x="6" y="25"/>
                    <a:pt x="6" y="44"/>
                  </a:cubicBezTo>
                  <a:cubicBezTo>
                    <a:pt x="0" y="56"/>
                    <a:pt x="0" y="74"/>
                    <a:pt x="18" y="80"/>
                  </a:cubicBezTo>
                  <a:cubicBezTo>
                    <a:pt x="18" y="68"/>
                    <a:pt x="30" y="56"/>
                    <a:pt x="53" y="5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3" name="Freeform 708"/>
            <p:cNvSpPr>
              <a:spLocks noEditPoints="1"/>
            </p:cNvSpPr>
            <p:nvPr/>
          </p:nvSpPr>
          <p:spPr bwMode="auto">
            <a:xfrm>
              <a:off x="6359526" y="5522913"/>
              <a:ext cx="46038" cy="57150"/>
            </a:xfrm>
            <a:custGeom>
              <a:avLst/>
              <a:gdLst>
                <a:gd name="T0" fmla="*/ 2147483647 w 73"/>
                <a:gd name="T1" fmla="*/ 2147483647 h 90"/>
                <a:gd name="T2" fmla="*/ 2147483647 w 73"/>
                <a:gd name="T3" fmla="*/ 2147483647 h 90"/>
                <a:gd name="T4" fmla="*/ 2147483647 w 73"/>
                <a:gd name="T5" fmla="*/ 2147483647 h 90"/>
                <a:gd name="T6" fmla="*/ 2147483647 w 73"/>
                <a:gd name="T7" fmla="*/ 2147483647 h 90"/>
                <a:gd name="T8" fmla="*/ 2147483647 w 73"/>
                <a:gd name="T9" fmla="*/ 2147483647 h 90"/>
                <a:gd name="T10" fmla="*/ 2147483647 w 73"/>
                <a:gd name="T11" fmla="*/ 2147483647 h 90"/>
                <a:gd name="T12" fmla="*/ 2147483647 w 73"/>
                <a:gd name="T13" fmla="*/ 2147483647 h 90"/>
                <a:gd name="T14" fmla="*/ 2147483647 w 73"/>
                <a:gd name="T15" fmla="*/ 2147483647 h 90"/>
                <a:gd name="T16" fmla="*/ 2147483647 w 73"/>
                <a:gd name="T17" fmla="*/ 2147483647 h 90"/>
                <a:gd name="T18" fmla="*/ 2147483647 w 73"/>
                <a:gd name="T19" fmla="*/ 2147483647 h 90"/>
                <a:gd name="T20" fmla="*/ 2147483647 w 73"/>
                <a:gd name="T21" fmla="*/ 2147483647 h 90"/>
                <a:gd name="T22" fmla="*/ 2147483647 w 73"/>
                <a:gd name="T23" fmla="*/ 2147483647 h 90"/>
                <a:gd name="T24" fmla="*/ 2147483647 w 73"/>
                <a:gd name="T25" fmla="*/ 2147483647 h 90"/>
                <a:gd name="T26" fmla="*/ 2147483647 w 73"/>
                <a:gd name="T27" fmla="*/ 2147483647 h 90"/>
                <a:gd name="T28" fmla="*/ 2147483647 w 73"/>
                <a:gd name="T29" fmla="*/ 2147483647 h 90"/>
                <a:gd name="T30" fmla="*/ 2147483647 w 73"/>
                <a:gd name="T31" fmla="*/ 2147483647 h 90"/>
                <a:gd name="T32" fmla="*/ 2147483647 w 73"/>
                <a:gd name="T33" fmla="*/ 2147483647 h 90"/>
                <a:gd name="T34" fmla="*/ 2147483647 w 73"/>
                <a:gd name="T35" fmla="*/ 2147483647 h 90"/>
                <a:gd name="T36" fmla="*/ 2147483647 w 73"/>
                <a:gd name="T37" fmla="*/ 2147483647 h 90"/>
                <a:gd name="T38" fmla="*/ 2147483647 w 73"/>
                <a:gd name="T39" fmla="*/ 2147483647 h 90"/>
                <a:gd name="T40" fmla="*/ 2147483647 w 73"/>
                <a:gd name="T41" fmla="*/ 2147483647 h 90"/>
                <a:gd name="T42" fmla="*/ 2147483647 w 73"/>
                <a:gd name="T43" fmla="*/ 2147483647 h 90"/>
                <a:gd name="T44" fmla="*/ 2147483647 w 73"/>
                <a:gd name="T45" fmla="*/ 2147483647 h 90"/>
                <a:gd name="T46" fmla="*/ 2147483647 w 73"/>
                <a:gd name="T47" fmla="*/ 2147483647 h 90"/>
                <a:gd name="T48" fmla="*/ 2147483647 w 73"/>
                <a:gd name="T49" fmla="*/ 2147483647 h 90"/>
                <a:gd name="T50" fmla="*/ 2147483647 w 73"/>
                <a:gd name="T51" fmla="*/ 2147483647 h 90"/>
                <a:gd name="T52" fmla="*/ 2147483647 w 73"/>
                <a:gd name="T53" fmla="*/ 2147483647 h 90"/>
                <a:gd name="T54" fmla="*/ 2147483647 w 73"/>
                <a:gd name="T55" fmla="*/ 2147483647 h 90"/>
                <a:gd name="T56" fmla="*/ 2147483647 w 73"/>
                <a:gd name="T57" fmla="*/ 2147483647 h 90"/>
                <a:gd name="T58" fmla="*/ 2147483647 w 73"/>
                <a:gd name="T59" fmla="*/ 2147483647 h 90"/>
                <a:gd name="T60" fmla="*/ 2147483647 w 73"/>
                <a:gd name="T61" fmla="*/ 2147483647 h 90"/>
                <a:gd name="T62" fmla="*/ 2147483647 w 73"/>
                <a:gd name="T63" fmla="*/ 2147483647 h 90"/>
                <a:gd name="T64" fmla="*/ 2147483647 w 73"/>
                <a:gd name="T65" fmla="*/ 2147483647 h 90"/>
                <a:gd name="T66" fmla="*/ 2147483647 w 73"/>
                <a:gd name="T67" fmla="*/ 2147483647 h 90"/>
                <a:gd name="T68" fmla="*/ 2147483647 w 73"/>
                <a:gd name="T69" fmla="*/ 2147483647 h 90"/>
                <a:gd name="T70" fmla="*/ 2147483647 w 73"/>
                <a:gd name="T71" fmla="*/ 2147483647 h 90"/>
                <a:gd name="T72" fmla="*/ 2147483647 w 73"/>
                <a:gd name="T73" fmla="*/ 2147483647 h 90"/>
                <a:gd name="T74" fmla="*/ 2147483647 w 73"/>
                <a:gd name="T75" fmla="*/ 2147483647 h 90"/>
                <a:gd name="T76" fmla="*/ 2147483647 w 73"/>
                <a:gd name="T77" fmla="*/ 2147483647 h 90"/>
                <a:gd name="T78" fmla="*/ 2147483647 w 73"/>
                <a:gd name="T79" fmla="*/ 2147483647 h 90"/>
                <a:gd name="T80" fmla="*/ 2147483647 w 73"/>
                <a:gd name="T81" fmla="*/ 2147483647 h 90"/>
                <a:gd name="T82" fmla="*/ 2147483647 w 73"/>
                <a:gd name="T83" fmla="*/ 0 h 90"/>
                <a:gd name="T84" fmla="*/ 2147483647 w 73"/>
                <a:gd name="T85" fmla="*/ 0 h 90"/>
                <a:gd name="T86" fmla="*/ 2147483647 w 73"/>
                <a:gd name="T87" fmla="*/ 2147483647 h 90"/>
                <a:gd name="T88" fmla="*/ 2147483647 w 73"/>
                <a:gd name="T89" fmla="*/ 2147483647 h 90"/>
                <a:gd name="T90" fmla="*/ 2147483647 w 73"/>
                <a:gd name="T91" fmla="*/ 2147483647 h 90"/>
                <a:gd name="T92" fmla="*/ 2147483647 w 73"/>
                <a:gd name="T93" fmla="*/ 2147483647 h 90"/>
                <a:gd name="T94" fmla="*/ 2147483647 w 73"/>
                <a:gd name="T95" fmla="*/ 2147483647 h 90"/>
                <a:gd name="T96" fmla="*/ 2147483647 w 73"/>
                <a:gd name="T97" fmla="*/ 2147483647 h 90"/>
                <a:gd name="T98" fmla="*/ 2147483647 w 73"/>
                <a:gd name="T99" fmla="*/ 2147483647 h 90"/>
                <a:gd name="T100" fmla="*/ 2147483647 w 73"/>
                <a:gd name="T101" fmla="*/ 2147483647 h 90"/>
                <a:gd name="T102" fmla="*/ 2147483647 w 73"/>
                <a:gd name="T103" fmla="*/ 2147483647 h 90"/>
                <a:gd name="T104" fmla="*/ 2147483647 w 73"/>
                <a:gd name="T105" fmla="*/ 2147483647 h 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
                <a:gd name="T160" fmla="*/ 0 h 90"/>
                <a:gd name="T161" fmla="*/ 73 w 73"/>
                <a:gd name="T162" fmla="*/ 90 h 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 h="90">
                  <a:moveTo>
                    <a:pt x="55" y="44"/>
                  </a:moveTo>
                  <a:lnTo>
                    <a:pt x="52" y="46"/>
                  </a:lnTo>
                  <a:lnTo>
                    <a:pt x="57" y="40"/>
                  </a:lnTo>
                  <a:lnTo>
                    <a:pt x="55" y="45"/>
                  </a:lnTo>
                  <a:lnTo>
                    <a:pt x="56" y="32"/>
                  </a:lnTo>
                  <a:lnTo>
                    <a:pt x="57" y="35"/>
                  </a:lnTo>
                  <a:lnTo>
                    <a:pt x="53" y="20"/>
                  </a:lnTo>
                  <a:lnTo>
                    <a:pt x="54" y="23"/>
                  </a:lnTo>
                  <a:lnTo>
                    <a:pt x="46" y="14"/>
                  </a:lnTo>
                  <a:lnTo>
                    <a:pt x="52" y="16"/>
                  </a:lnTo>
                  <a:lnTo>
                    <a:pt x="38" y="16"/>
                  </a:lnTo>
                  <a:lnTo>
                    <a:pt x="43" y="15"/>
                  </a:lnTo>
                  <a:lnTo>
                    <a:pt x="30" y="24"/>
                  </a:lnTo>
                  <a:lnTo>
                    <a:pt x="32" y="22"/>
                  </a:lnTo>
                  <a:lnTo>
                    <a:pt x="22" y="35"/>
                  </a:lnTo>
                  <a:lnTo>
                    <a:pt x="23" y="33"/>
                  </a:lnTo>
                  <a:lnTo>
                    <a:pt x="19" y="48"/>
                  </a:lnTo>
                  <a:lnTo>
                    <a:pt x="16" y="67"/>
                  </a:lnTo>
                  <a:lnTo>
                    <a:pt x="16" y="62"/>
                  </a:lnTo>
                  <a:lnTo>
                    <a:pt x="21" y="72"/>
                  </a:lnTo>
                  <a:lnTo>
                    <a:pt x="18" y="69"/>
                  </a:lnTo>
                  <a:lnTo>
                    <a:pt x="28" y="75"/>
                  </a:lnTo>
                  <a:lnTo>
                    <a:pt x="16" y="78"/>
                  </a:lnTo>
                  <a:lnTo>
                    <a:pt x="25" y="61"/>
                  </a:lnTo>
                  <a:cubicBezTo>
                    <a:pt x="26" y="59"/>
                    <a:pt x="27" y="58"/>
                    <a:pt x="29" y="57"/>
                  </a:cubicBezTo>
                  <a:lnTo>
                    <a:pt x="55" y="44"/>
                  </a:lnTo>
                  <a:close/>
                  <a:moveTo>
                    <a:pt x="36" y="72"/>
                  </a:moveTo>
                  <a:lnTo>
                    <a:pt x="40" y="68"/>
                  </a:lnTo>
                  <a:lnTo>
                    <a:pt x="31" y="85"/>
                  </a:lnTo>
                  <a:cubicBezTo>
                    <a:pt x="30" y="87"/>
                    <a:pt x="28" y="89"/>
                    <a:pt x="26" y="89"/>
                  </a:cubicBezTo>
                  <a:cubicBezTo>
                    <a:pt x="23" y="90"/>
                    <a:pt x="21" y="89"/>
                    <a:pt x="19" y="88"/>
                  </a:cubicBezTo>
                  <a:lnTo>
                    <a:pt x="9" y="82"/>
                  </a:lnTo>
                  <a:cubicBezTo>
                    <a:pt x="8" y="82"/>
                    <a:pt x="7" y="80"/>
                    <a:pt x="6" y="79"/>
                  </a:cubicBezTo>
                  <a:lnTo>
                    <a:pt x="1" y="69"/>
                  </a:lnTo>
                  <a:cubicBezTo>
                    <a:pt x="1" y="68"/>
                    <a:pt x="0" y="66"/>
                    <a:pt x="1" y="64"/>
                  </a:cubicBezTo>
                  <a:lnTo>
                    <a:pt x="4" y="43"/>
                  </a:lnTo>
                  <a:lnTo>
                    <a:pt x="8" y="28"/>
                  </a:lnTo>
                  <a:cubicBezTo>
                    <a:pt x="8" y="27"/>
                    <a:pt x="8" y="26"/>
                    <a:pt x="9" y="26"/>
                  </a:cubicBezTo>
                  <a:lnTo>
                    <a:pt x="19" y="13"/>
                  </a:lnTo>
                  <a:cubicBezTo>
                    <a:pt x="20" y="12"/>
                    <a:pt x="20" y="11"/>
                    <a:pt x="21" y="11"/>
                  </a:cubicBezTo>
                  <a:lnTo>
                    <a:pt x="34" y="2"/>
                  </a:lnTo>
                  <a:cubicBezTo>
                    <a:pt x="35" y="1"/>
                    <a:pt x="37" y="0"/>
                    <a:pt x="38" y="0"/>
                  </a:cubicBezTo>
                  <a:lnTo>
                    <a:pt x="52" y="0"/>
                  </a:lnTo>
                  <a:cubicBezTo>
                    <a:pt x="55" y="0"/>
                    <a:pt x="57" y="1"/>
                    <a:pt x="58" y="3"/>
                  </a:cubicBezTo>
                  <a:lnTo>
                    <a:pt x="66" y="12"/>
                  </a:lnTo>
                  <a:cubicBezTo>
                    <a:pt x="67" y="13"/>
                    <a:pt x="68" y="14"/>
                    <a:pt x="68" y="15"/>
                  </a:cubicBezTo>
                  <a:lnTo>
                    <a:pt x="72" y="30"/>
                  </a:lnTo>
                  <a:cubicBezTo>
                    <a:pt x="72" y="31"/>
                    <a:pt x="73" y="32"/>
                    <a:pt x="72" y="33"/>
                  </a:cubicBezTo>
                  <a:lnTo>
                    <a:pt x="71" y="46"/>
                  </a:lnTo>
                  <a:cubicBezTo>
                    <a:pt x="71" y="48"/>
                    <a:pt x="71" y="49"/>
                    <a:pt x="70" y="51"/>
                  </a:cubicBezTo>
                  <a:lnTo>
                    <a:pt x="65" y="57"/>
                  </a:lnTo>
                  <a:cubicBezTo>
                    <a:pt x="64" y="57"/>
                    <a:pt x="63" y="58"/>
                    <a:pt x="62" y="59"/>
                  </a:cubicBezTo>
                  <a:lnTo>
                    <a:pt x="36" y="7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4" name="Freeform 709"/>
            <p:cNvSpPr>
              <a:spLocks/>
            </p:cNvSpPr>
            <p:nvPr/>
          </p:nvSpPr>
          <p:spPr bwMode="auto">
            <a:xfrm>
              <a:off x="6378576" y="5548313"/>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47" y="80"/>
                  </a:moveTo>
                  <a:cubicBezTo>
                    <a:pt x="59" y="60"/>
                    <a:pt x="64" y="66"/>
                    <a:pt x="59" y="60"/>
                  </a:cubicBezTo>
                  <a:cubicBezTo>
                    <a:pt x="47" y="53"/>
                    <a:pt x="41" y="27"/>
                    <a:pt x="47" y="27"/>
                  </a:cubicBezTo>
                  <a:cubicBezTo>
                    <a:pt x="53" y="0"/>
                    <a:pt x="0" y="40"/>
                    <a:pt x="12" y="86"/>
                  </a:cubicBezTo>
                  <a:cubicBezTo>
                    <a:pt x="18" y="99"/>
                    <a:pt x="30" y="112"/>
                    <a:pt x="41" y="106"/>
                  </a:cubicBezTo>
                  <a:cubicBezTo>
                    <a:pt x="41" y="99"/>
                    <a:pt x="41" y="86"/>
                    <a:pt x="47" y="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5" name="Freeform 710"/>
            <p:cNvSpPr>
              <a:spLocks noEditPoints="1"/>
            </p:cNvSpPr>
            <p:nvPr/>
          </p:nvSpPr>
          <p:spPr bwMode="auto">
            <a:xfrm>
              <a:off x="6384926" y="5561013"/>
              <a:ext cx="39688" cy="68263"/>
            </a:xfrm>
            <a:custGeom>
              <a:avLst/>
              <a:gdLst>
                <a:gd name="T0" fmla="*/ 2147483647 w 65"/>
                <a:gd name="T1" fmla="*/ 2147483647 h 106"/>
                <a:gd name="T2" fmla="*/ 2147483647 w 65"/>
                <a:gd name="T3" fmla="*/ 2147483647 h 106"/>
                <a:gd name="T4" fmla="*/ 2147483647 w 65"/>
                <a:gd name="T5" fmla="*/ 2147483647 h 106"/>
                <a:gd name="T6" fmla="*/ 2147483647 w 65"/>
                <a:gd name="T7" fmla="*/ 2147483647 h 106"/>
                <a:gd name="T8" fmla="*/ 2147483647 w 65"/>
                <a:gd name="T9" fmla="*/ 2147483647 h 106"/>
                <a:gd name="T10" fmla="*/ 2147483647 w 65"/>
                <a:gd name="T11" fmla="*/ 2147483647 h 106"/>
                <a:gd name="T12" fmla="*/ 2147483647 w 65"/>
                <a:gd name="T13" fmla="*/ 2147483647 h 106"/>
                <a:gd name="T14" fmla="*/ 2147483647 w 65"/>
                <a:gd name="T15" fmla="*/ 2147483647 h 106"/>
                <a:gd name="T16" fmla="*/ 2147483647 w 65"/>
                <a:gd name="T17" fmla="*/ 2147483647 h 106"/>
                <a:gd name="T18" fmla="*/ 2147483647 w 65"/>
                <a:gd name="T19" fmla="*/ 2147483647 h 106"/>
                <a:gd name="T20" fmla="*/ 2147483647 w 65"/>
                <a:gd name="T21" fmla="*/ 2147483647 h 106"/>
                <a:gd name="T22" fmla="*/ 2147483647 w 65"/>
                <a:gd name="T23" fmla="*/ 2147483647 h 106"/>
                <a:gd name="T24" fmla="*/ 2147483647 w 65"/>
                <a:gd name="T25" fmla="*/ 2147483647 h 106"/>
                <a:gd name="T26" fmla="*/ 2147483647 w 65"/>
                <a:gd name="T27" fmla="*/ 2147483647 h 106"/>
                <a:gd name="T28" fmla="*/ 2147483647 w 65"/>
                <a:gd name="T29" fmla="*/ 2147483647 h 106"/>
                <a:gd name="T30" fmla="*/ 2147483647 w 65"/>
                <a:gd name="T31" fmla="*/ 2147483647 h 106"/>
                <a:gd name="T32" fmla="*/ 2147483647 w 65"/>
                <a:gd name="T33" fmla="*/ 2147483647 h 106"/>
                <a:gd name="T34" fmla="*/ 2147483647 w 65"/>
                <a:gd name="T35" fmla="*/ 2147483647 h 106"/>
                <a:gd name="T36" fmla="*/ 2147483647 w 65"/>
                <a:gd name="T37" fmla="*/ 2147483647 h 106"/>
                <a:gd name="T38" fmla="*/ 2147483647 w 65"/>
                <a:gd name="T39" fmla="*/ 2147483647 h 106"/>
                <a:gd name="T40" fmla="*/ 2147483647 w 65"/>
                <a:gd name="T41" fmla="*/ 2147483647 h 106"/>
                <a:gd name="T42" fmla="*/ 2147483647 w 65"/>
                <a:gd name="T43" fmla="*/ 2147483647 h 106"/>
                <a:gd name="T44" fmla="*/ 2147483647 w 65"/>
                <a:gd name="T45" fmla="*/ 2147483647 h 106"/>
                <a:gd name="T46" fmla="*/ 2147483647 w 65"/>
                <a:gd name="T47" fmla="*/ 2147483647 h 106"/>
                <a:gd name="T48" fmla="*/ 2147483647 w 65"/>
                <a:gd name="T49" fmla="*/ 2147483647 h 106"/>
                <a:gd name="T50" fmla="*/ 2147483647 w 65"/>
                <a:gd name="T51" fmla="*/ 2147483647 h 106"/>
                <a:gd name="T52" fmla="*/ 2147483647 w 65"/>
                <a:gd name="T53" fmla="*/ 2147483647 h 106"/>
                <a:gd name="T54" fmla="*/ 2147483647 w 65"/>
                <a:gd name="T55" fmla="*/ 2147483647 h 106"/>
                <a:gd name="T56" fmla="*/ 2147483647 w 65"/>
                <a:gd name="T57" fmla="*/ 2147483647 h 106"/>
                <a:gd name="T58" fmla="*/ 2147483647 w 65"/>
                <a:gd name="T59" fmla="*/ 2147483647 h 106"/>
                <a:gd name="T60" fmla="*/ 2147483647 w 65"/>
                <a:gd name="T61" fmla="*/ 2147483647 h 106"/>
                <a:gd name="T62" fmla="*/ 2147483647 w 65"/>
                <a:gd name="T63" fmla="*/ 2147483647 h 106"/>
                <a:gd name="T64" fmla="*/ 2147483647 w 65"/>
                <a:gd name="T65" fmla="*/ 2147483647 h 106"/>
                <a:gd name="T66" fmla="*/ 2147483647 w 65"/>
                <a:gd name="T67" fmla="*/ 2147483647 h 106"/>
                <a:gd name="T68" fmla="*/ 2147483647 w 65"/>
                <a:gd name="T69" fmla="*/ 2147483647 h 106"/>
                <a:gd name="T70" fmla="*/ 2147483647 w 65"/>
                <a:gd name="T71" fmla="*/ 2147483647 h 106"/>
                <a:gd name="T72" fmla="*/ 2147483647 w 65"/>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38" y="68"/>
                  </a:moveTo>
                  <a:cubicBezTo>
                    <a:pt x="38" y="67"/>
                    <a:pt x="39" y="66"/>
                    <a:pt x="39" y="66"/>
                  </a:cubicBezTo>
                  <a:lnTo>
                    <a:pt x="47" y="55"/>
                  </a:lnTo>
                  <a:cubicBezTo>
                    <a:pt x="47" y="54"/>
                    <a:pt x="48" y="54"/>
                    <a:pt x="48" y="54"/>
                  </a:cubicBezTo>
                  <a:lnTo>
                    <a:pt x="52" y="50"/>
                  </a:lnTo>
                  <a:lnTo>
                    <a:pt x="49" y="55"/>
                  </a:lnTo>
                  <a:lnTo>
                    <a:pt x="49" y="50"/>
                  </a:lnTo>
                  <a:lnTo>
                    <a:pt x="52" y="56"/>
                  </a:lnTo>
                  <a:lnTo>
                    <a:pt x="44" y="48"/>
                  </a:lnTo>
                  <a:cubicBezTo>
                    <a:pt x="43" y="47"/>
                    <a:pt x="43" y="47"/>
                    <a:pt x="42" y="46"/>
                  </a:cubicBezTo>
                  <a:lnTo>
                    <a:pt x="37" y="35"/>
                  </a:lnTo>
                  <a:cubicBezTo>
                    <a:pt x="37" y="34"/>
                    <a:pt x="37" y="33"/>
                    <a:pt x="36" y="32"/>
                  </a:cubicBezTo>
                  <a:lnTo>
                    <a:pt x="35" y="22"/>
                  </a:lnTo>
                  <a:cubicBezTo>
                    <a:pt x="35" y="21"/>
                    <a:pt x="36" y="19"/>
                    <a:pt x="36" y="18"/>
                  </a:cubicBezTo>
                  <a:lnTo>
                    <a:pt x="38" y="14"/>
                  </a:lnTo>
                  <a:lnTo>
                    <a:pt x="37" y="17"/>
                  </a:lnTo>
                  <a:lnTo>
                    <a:pt x="37" y="10"/>
                  </a:lnTo>
                  <a:lnTo>
                    <a:pt x="42" y="18"/>
                  </a:lnTo>
                  <a:lnTo>
                    <a:pt x="37" y="16"/>
                  </a:lnTo>
                  <a:lnTo>
                    <a:pt x="45" y="15"/>
                  </a:lnTo>
                  <a:lnTo>
                    <a:pt x="30" y="26"/>
                  </a:lnTo>
                  <a:lnTo>
                    <a:pt x="32" y="23"/>
                  </a:lnTo>
                  <a:lnTo>
                    <a:pt x="18" y="48"/>
                  </a:lnTo>
                  <a:lnTo>
                    <a:pt x="19" y="46"/>
                  </a:lnTo>
                  <a:lnTo>
                    <a:pt x="16" y="61"/>
                  </a:lnTo>
                  <a:lnTo>
                    <a:pt x="16" y="59"/>
                  </a:lnTo>
                  <a:lnTo>
                    <a:pt x="18" y="76"/>
                  </a:lnTo>
                  <a:lnTo>
                    <a:pt x="17" y="72"/>
                  </a:lnTo>
                  <a:lnTo>
                    <a:pt x="30" y="89"/>
                  </a:lnTo>
                  <a:lnTo>
                    <a:pt x="27" y="86"/>
                  </a:lnTo>
                  <a:lnTo>
                    <a:pt x="35" y="90"/>
                  </a:lnTo>
                  <a:lnTo>
                    <a:pt x="30" y="90"/>
                  </a:lnTo>
                  <a:lnTo>
                    <a:pt x="38" y="89"/>
                  </a:lnTo>
                  <a:lnTo>
                    <a:pt x="31" y="96"/>
                  </a:lnTo>
                  <a:lnTo>
                    <a:pt x="32" y="83"/>
                  </a:lnTo>
                  <a:cubicBezTo>
                    <a:pt x="33" y="82"/>
                    <a:pt x="33" y="81"/>
                    <a:pt x="33" y="81"/>
                  </a:cubicBezTo>
                  <a:lnTo>
                    <a:pt x="38" y="68"/>
                  </a:lnTo>
                  <a:close/>
                  <a:moveTo>
                    <a:pt x="48" y="86"/>
                  </a:moveTo>
                  <a:lnTo>
                    <a:pt x="48" y="84"/>
                  </a:lnTo>
                  <a:lnTo>
                    <a:pt x="47" y="97"/>
                  </a:lnTo>
                  <a:cubicBezTo>
                    <a:pt x="47" y="101"/>
                    <a:pt x="44" y="104"/>
                    <a:pt x="40" y="104"/>
                  </a:cubicBezTo>
                  <a:lnTo>
                    <a:pt x="32" y="105"/>
                  </a:lnTo>
                  <a:cubicBezTo>
                    <a:pt x="31" y="106"/>
                    <a:pt x="29" y="105"/>
                    <a:pt x="28" y="105"/>
                  </a:cubicBezTo>
                  <a:lnTo>
                    <a:pt x="20" y="101"/>
                  </a:lnTo>
                  <a:cubicBezTo>
                    <a:pt x="19" y="100"/>
                    <a:pt x="18" y="99"/>
                    <a:pt x="17" y="98"/>
                  </a:cubicBezTo>
                  <a:lnTo>
                    <a:pt x="4" y="81"/>
                  </a:lnTo>
                  <a:cubicBezTo>
                    <a:pt x="3" y="80"/>
                    <a:pt x="3" y="79"/>
                    <a:pt x="3" y="77"/>
                  </a:cubicBezTo>
                  <a:lnTo>
                    <a:pt x="1" y="60"/>
                  </a:lnTo>
                  <a:cubicBezTo>
                    <a:pt x="0" y="60"/>
                    <a:pt x="0" y="59"/>
                    <a:pt x="1" y="58"/>
                  </a:cubicBezTo>
                  <a:lnTo>
                    <a:pt x="4" y="43"/>
                  </a:lnTo>
                  <a:cubicBezTo>
                    <a:pt x="4" y="42"/>
                    <a:pt x="4" y="41"/>
                    <a:pt x="4" y="41"/>
                  </a:cubicBezTo>
                  <a:lnTo>
                    <a:pt x="18" y="16"/>
                  </a:lnTo>
                  <a:cubicBezTo>
                    <a:pt x="19" y="15"/>
                    <a:pt x="20" y="14"/>
                    <a:pt x="21" y="13"/>
                  </a:cubicBezTo>
                  <a:lnTo>
                    <a:pt x="36" y="2"/>
                  </a:lnTo>
                  <a:cubicBezTo>
                    <a:pt x="38" y="0"/>
                    <a:pt x="41" y="0"/>
                    <a:pt x="43" y="1"/>
                  </a:cubicBezTo>
                  <a:lnTo>
                    <a:pt x="48" y="3"/>
                  </a:lnTo>
                  <a:cubicBezTo>
                    <a:pt x="51" y="4"/>
                    <a:pt x="53" y="7"/>
                    <a:pt x="53" y="10"/>
                  </a:cubicBezTo>
                  <a:lnTo>
                    <a:pt x="53" y="17"/>
                  </a:lnTo>
                  <a:cubicBezTo>
                    <a:pt x="53" y="19"/>
                    <a:pt x="53" y="20"/>
                    <a:pt x="53" y="21"/>
                  </a:cubicBezTo>
                  <a:lnTo>
                    <a:pt x="51" y="25"/>
                  </a:lnTo>
                  <a:lnTo>
                    <a:pt x="51" y="21"/>
                  </a:lnTo>
                  <a:lnTo>
                    <a:pt x="52" y="31"/>
                  </a:lnTo>
                  <a:lnTo>
                    <a:pt x="52" y="28"/>
                  </a:lnTo>
                  <a:lnTo>
                    <a:pt x="57" y="39"/>
                  </a:lnTo>
                  <a:lnTo>
                    <a:pt x="55" y="37"/>
                  </a:lnTo>
                  <a:lnTo>
                    <a:pt x="63" y="45"/>
                  </a:lnTo>
                  <a:cubicBezTo>
                    <a:pt x="65" y="46"/>
                    <a:pt x="65" y="48"/>
                    <a:pt x="65" y="50"/>
                  </a:cubicBezTo>
                  <a:lnTo>
                    <a:pt x="65" y="55"/>
                  </a:lnTo>
                  <a:cubicBezTo>
                    <a:pt x="65" y="58"/>
                    <a:pt x="65" y="60"/>
                    <a:pt x="63" y="61"/>
                  </a:cubicBezTo>
                  <a:lnTo>
                    <a:pt x="59" y="65"/>
                  </a:lnTo>
                  <a:lnTo>
                    <a:pt x="60" y="64"/>
                  </a:lnTo>
                  <a:lnTo>
                    <a:pt x="52" y="75"/>
                  </a:lnTo>
                  <a:lnTo>
                    <a:pt x="53" y="73"/>
                  </a:lnTo>
                  <a:lnTo>
                    <a:pt x="48" y="8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6" name="Freeform 711"/>
            <p:cNvSpPr>
              <a:spLocks/>
            </p:cNvSpPr>
            <p:nvPr/>
          </p:nvSpPr>
          <p:spPr bwMode="auto">
            <a:xfrm>
              <a:off x="6537326" y="5538788"/>
              <a:ext cx="50800"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0 60000 65536"/>
                <a:gd name="T13" fmla="*/ 0 60000 65536"/>
                <a:gd name="T14" fmla="*/ 0 60000 65536"/>
                <a:gd name="T15" fmla="*/ 0 60000 65536"/>
                <a:gd name="T16" fmla="*/ 0 60000 65536"/>
                <a:gd name="T17" fmla="*/ 0 60000 65536"/>
                <a:gd name="T18" fmla="*/ 0 w 80"/>
                <a:gd name="T19" fmla="*/ 0 h 112"/>
                <a:gd name="T20" fmla="*/ 80 w 80"/>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80" h="112">
                  <a:moveTo>
                    <a:pt x="37" y="73"/>
                  </a:moveTo>
                  <a:cubicBezTo>
                    <a:pt x="19" y="60"/>
                    <a:pt x="0" y="60"/>
                    <a:pt x="7" y="53"/>
                  </a:cubicBezTo>
                  <a:cubicBezTo>
                    <a:pt x="19" y="33"/>
                    <a:pt x="31" y="20"/>
                    <a:pt x="31" y="20"/>
                  </a:cubicBezTo>
                  <a:cubicBezTo>
                    <a:pt x="37" y="0"/>
                    <a:pt x="80" y="40"/>
                    <a:pt x="68" y="80"/>
                  </a:cubicBezTo>
                  <a:cubicBezTo>
                    <a:pt x="62" y="93"/>
                    <a:pt x="44" y="112"/>
                    <a:pt x="25" y="106"/>
                  </a:cubicBezTo>
                  <a:cubicBezTo>
                    <a:pt x="31" y="99"/>
                    <a:pt x="44" y="80"/>
                    <a:pt x="37" y="73"/>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7" name="Freeform 712"/>
            <p:cNvSpPr>
              <a:spLocks noEditPoints="1"/>
            </p:cNvSpPr>
            <p:nvPr/>
          </p:nvSpPr>
          <p:spPr bwMode="auto">
            <a:xfrm>
              <a:off x="6542088" y="5548313"/>
              <a:ext cx="47625" cy="68263"/>
            </a:xfrm>
            <a:custGeom>
              <a:avLst/>
              <a:gdLst>
                <a:gd name="T0" fmla="*/ 2147483647 w 78"/>
                <a:gd name="T1" fmla="*/ 2147483647 h 107"/>
                <a:gd name="T2" fmla="*/ 2147483647 w 78"/>
                <a:gd name="T3" fmla="*/ 2147483647 h 107"/>
                <a:gd name="T4" fmla="*/ 2147483647 w 78"/>
                <a:gd name="T5" fmla="*/ 2147483647 h 107"/>
                <a:gd name="T6" fmla="*/ 2147483647 w 78"/>
                <a:gd name="T7" fmla="*/ 2147483647 h 107"/>
                <a:gd name="T8" fmla="*/ 2147483647 w 78"/>
                <a:gd name="T9" fmla="*/ 2147483647 h 107"/>
                <a:gd name="T10" fmla="*/ 2147483647 w 78"/>
                <a:gd name="T11" fmla="*/ 2147483647 h 107"/>
                <a:gd name="T12" fmla="*/ 2147483647 w 78"/>
                <a:gd name="T13" fmla="*/ 2147483647 h 107"/>
                <a:gd name="T14" fmla="*/ 2147483647 w 78"/>
                <a:gd name="T15" fmla="*/ 2147483647 h 107"/>
                <a:gd name="T16" fmla="*/ 2147483647 w 78"/>
                <a:gd name="T17" fmla="*/ 2147483647 h 107"/>
                <a:gd name="T18" fmla="*/ 2147483647 w 78"/>
                <a:gd name="T19" fmla="*/ 2147483647 h 107"/>
                <a:gd name="T20" fmla="*/ 2147483647 w 78"/>
                <a:gd name="T21" fmla="*/ 2147483647 h 107"/>
                <a:gd name="T22" fmla="*/ 2147483647 w 78"/>
                <a:gd name="T23" fmla="*/ 2147483647 h 107"/>
                <a:gd name="T24" fmla="*/ 2147483647 w 78"/>
                <a:gd name="T25" fmla="*/ 2147483647 h 107"/>
                <a:gd name="T26" fmla="*/ 2147483647 w 78"/>
                <a:gd name="T27" fmla="*/ 2147483647 h 107"/>
                <a:gd name="T28" fmla="*/ 2147483647 w 78"/>
                <a:gd name="T29" fmla="*/ 2147483647 h 107"/>
                <a:gd name="T30" fmla="*/ 2147483647 w 78"/>
                <a:gd name="T31" fmla="*/ 2147483647 h 107"/>
                <a:gd name="T32" fmla="*/ 2147483647 w 78"/>
                <a:gd name="T33" fmla="*/ 2147483647 h 107"/>
                <a:gd name="T34" fmla="*/ 2147483647 w 78"/>
                <a:gd name="T35" fmla="*/ 2147483647 h 107"/>
                <a:gd name="T36" fmla="*/ 2147483647 w 78"/>
                <a:gd name="T37" fmla="*/ 2147483647 h 107"/>
                <a:gd name="T38" fmla="*/ 2147483647 w 78"/>
                <a:gd name="T39" fmla="*/ 2147483647 h 107"/>
                <a:gd name="T40" fmla="*/ 2147483647 w 78"/>
                <a:gd name="T41" fmla="*/ 2147483647 h 107"/>
                <a:gd name="T42" fmla="*/ 2147483647 w 78"/>
                <a:gd name="T43" fmla="*/ 2147483647 h 107"/>
                <a:gd name="T44" fmla="*/ 2147483647 w 78"/>
                <a:gd name="T45" fmla="*/ 2147483647 h 107"/>
                <a:gd name="T46" fmla="*/ 2147483647 w 78"/>
                <a:gd name="T47" fmla="*/ 2147483647 h 107"/>
                <a:gd name="T48" fmla="*/ 2147483647 w 78"/>
                <a:gd name="T49" fmla="*/ 2147483647 h 107"/>
                <a:gd name="T50" fmla="*/ 2147483647 w 78"/>
                <a:gd name="T51" fmla="*/ 2147483647 h 107"/>
                <a:gd name="T52" fmla="*/ 2147483647 w 78"/>
                <a:gd name="T53" fmla="*/ 2147483647 h 107"/>
                <a:gd name="T54" fmla="*/ 2147483647 w 78"/>
                <a:gd name="T55" fmla="*/ 2147483647 h 107"/>
                <a:gd name="T56" fmla="*/ 2147483647 w 78"/>
                <a:gd name="T57" fmla="*/ 2147483647 h 107"/>
                <a:gd name="T58" fmla="*/ 2147483647 w 78"/>
                <a:gd name="T59" fmla="*/ 2147483647 h 107"/>
                <a:gd name="T60" fmla="*/ 2147483647 w 78"/>
                <a:gd name="T61" fmla="*/ 2147483647 h 107"/>
                <a:gd name="T62" fmla="*/ 2147483647 w 78"/>
                <a:gd name="T63" fmla="*/ 2147483647 h 107"/>
                <a:gd name="T64" fmla="*/ 2147483647 w 78"/>
                <a:gd name="T65" fmla="*/ 2147483647 h 107"/>
                <a:gd name="T66" fmla="*/ 2147483647 w 78"/>
                <a:gd name="T67" fmla="*/ 2147483647 h 107"/>
                <a:gd name="T68" fmla="*/ 2147483647 w 78"/>
                <a:gd name="T69" fmla="*/ 2147483647 h 107"/>
                <a:gd name="T70" fmla="*/ 2147483647 w 78"/>
                <a:gd name="T71" fmla="*/ 2147483647 h 107"/>
                <a:gd name="T72" fmla="*/ 2147483647 w 78"/>
                <a:gd name="T73" fmla="*/ 2147483647 h 107"/>
                <a:gd name="T74" fmla="*/ 2147483647 w 78"/>
                <a:gd name="T75" fmla="*/ 2147483647 h 107"/>
                <a:gd name="T76" fmla="*/ 2147483647 w 78"/>
                <a:gd name="T77" fmla="*/ 2147483647 h 107"/>
                <a:gd name="T78" fmla="*/ 2147483647 w 78"/>
                <a:gd name="T79" fmla="*/ 2147483647 h 107"/>
                <a:gd name="T80" fmla="*/ 2147483647 w 78"/>
                <a:gd name="T81" fmla="*/ 2147483647 h 107"/>
                <a:gd name="T82" fmla="*/ 2147483647 w 78"/>
                <a:gd name="T83" fmla="*/ 2147483647 h 107"/>
                <a:gd name="T84" fmla="*/ 2147483647 w 78"/>
                <a:gd name="T85" fmla="*/ 2147483647 h 107"/>
                <a:gd name="T86" fmla="*/ 2147483647 w 78"/>
                <a:gd name="T87" fmla="*/ 2147483647 h 107"/>
                <a:gd name="T88" fmla="*/ 2147483647 w 78"/>
                <a:gd name="T89" fmla="*/ 2147483647 h 107"/>
                <a:gd name="T90" fmla="*/ 2147483647 w 78"/>
                <a:gd name="T91" fmla="*/ 2147483647 h 107"/>
                <a:gd name="T92" fmla="*/ 2147483647 w 78"/>
                <a:gd name="T93" fmla="*/ 2147483647 h 107"/>
                <a:gd name="T94" fmla="*/ 2147483647 w 78"/>
                <a:gd name="T95" fmla="*/ 2147483647 h 107"/>
                <a:gd name="T96" fmla="*/ 2147483647 w 78"/>
                <a:gd name="T97" fmla="*/ 2147483647 h 107"/>
                <a:gd name="T98" fmla="*/ 2147483647 w 78"/>
                <a:gd name="T99" fmla="*/ 2147483647 h 107"/>
                <a:gd name="T100" fmla="*/ 2147483647 w 78"/>
                <a:gd name="T101" fmla="*/ 2147483647 h 107"/>
                <a:gd name="T102" fmla="*/ 2147483647 w 78"/>
                <a:gd name="T103" fmla="*/ 2147483647 h 107"/>
                <a:gd name="T104" fmla="*/ 2147483647 w 78"/>
                <a:gd name="T105" fmla="*/ 2147483647 h 107"/>
                <a:gd name="T106" fmla="*/ 2147483647 w 78"/>
                <a:gd name="T107" fmla="*/ 2147483647 h 107"/>
                <a:gd name="T108" fmla="*/ 2147483647 w 78"/>
                <a:gd name="T109" fmla="*/ 2147483647 h 107"/>
                <a:gd name="T110" fmla="*/ 2147483647 w 78"/>
                <a:gd name="T111" fmla="*/ 2147483647 h 107"/>
                <a:gd name="T112" fmla="*/ 2147483647 w 78"/>
                <a:gd name="T113" fmla="*/ 2147483647 h 107"/>
                <a:gd name="T114" fmla="*/ 2147483647 w 78"/>
                <a:gd name="T115" fmla="*/ 2147483647 h 107"/>
                <a:gd name="T116" fmla="*/ 2147483647 w 78"/>
                <a:gd name="T117" fmla="*/ 2147483647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7"/>
                <a:gd name="T179" fmla="*/ 78 w 78"/>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7">
                  <a:moveTo>
                    <a:pt x="32" y="69"/>
                  </a:moveTo>
                  <a:lnTo>
                    <a:pt x="36" y="74"/>
                  </a:lnTo>
                  <a:lnTo>
                    <a:pt x="12" y="62"/>
                  </a:lnTo>
                  <a:lnTo>
                    <a:pt x="4" y="57"/>
                  </a:lnTo>
                  <a:cubicBezTo>
                    <a:pt x="1" y="56"/>
                    <a:pt x="0" y="52"/>
                    <a:pt x="1" y="49"/>
                  </a:cubicBezTo>
                  <a:lnTo>
                    <a:pt x="2" y="45"/>
                  </a:lnTo>
                  <a:cubicBezTo>
                    <a:pt x="2" y="44"/>
                    <a:pt x="2" y="43"/>
                    <a:pt x="3" y="42"/>
                  </a:cubicBezTo>
                  <a:lnTo>
                    <a:pt x="20" y="18"/>
                  </a:lnTo>
                  <a:lnTo>
                    <a:pt x="27" y="9"/>
                  </a:lnTo>
                  <a:cubicBezTo>
                    <a:pt x="28" y="8"/>
                    <a:pt x="29" y="7"/>
                    <a:pt x="30" y="6"/>
                  </a:cubicBezTo>
                  <a:lnTo>
                    <a:pt x="40" y="1"/>
                  </a:lnTo>
                  <a:cubicBezTo>
                    <a:pt x="43" y="0"/>
                    <a:pt x="46" y="0"/>
                    <a:pt x="49" y="2"/>
                  </a:cubicBezTo>
                  <a:lnTo>
                    <a:pt x="64" y="15"/>
                  </a:lnTo>
                  <a:cubicBezTo>
                    <a:pt x="64" y="16"/>
                    <a:pt x="65" y="17"/>
                    <a:pt x="66" y="18"/>
                  </a:cubicBezTo>
                  <a:lnTo>
                    <a:pt x="78" y="41"/>
                  </a:lnTo>
                  <a:cubicBezTo>
                    <a:pt x="78" y="42"/>
                    <a:pt x="78" y="43"/>
                    <a:pt x="78" y="44"/>
                  </a:cubicBezTo>
                  <a:lnTo>
                    <a:pt x="78" y="73"/>
                  </a:lnTo>
                  <a:cubicBezTo>
                    <a:pt x="78" y="75"/>
                    <a:pt x="78" y="77"/>
                    <a:pt x="77" y="79"/>
                  </a:cubicBezTo>
                  <a:lnTo>
                    <a:pt x="60" y="99"/>
                  </a:lnTo>
                  <a:cubicBezTo>
                    <a:pt x="59" y="99"/>
                    <a:pt x="58" y="100"/>
                    <a:pt x="57" y="101"/>
                  </a:cubicBezTo>
                  <a:lnTo>
                    <a:pt x="45" y="107"/>
                  </a:lnTo>
                  <a:cubicBezTo>
                    <a:pt x="44" y="107"/>
                    <a:pt x="43" y="107"/>
                    <a:pt x="41" y="107"/>
                  </a:cubicBezTo>
                  <a:lnTo>
                    <a:pt x="27" y="107"/>
                  </a:lnTo>
                  <a:cubicBezTo>
                    <a:pt x="24" y="107"/>
                    <a:pt x="22" y="106"/>
                    <a:pt x="20" y="103"/>
                  </a:cubicBezTo>
                  <a:cubicBezTo>
                    <a:pt x="19" y="101"/>
                    <a:pt x="19" y="97"/>
                    <a:pt x="21" y="95"/>
                  </a:cubicBezTo>
                  <a:lnTo>
                    <a:pt x="32" y="79"/>
                  </a:lnTo>
                  <a:lnTo>
                    <a:pt x="31" y="81"/>
                  </a:lnTo>
                  <a:lnTo>
                    <a:pt x="34" y="71"/>
                  </a:lnTo>
                  <a:lnTo>
                    <a:pt x="34" y="76"/>
                  </a:lnTo>
                  <a:lnTo>
                    <a:pt x="32" y="69"/>
                  </a:lnTo>
                  <a:close/>
                  <a:moveTo>
                    <a:pt x="49" y="71"/>
                  </a:moveTo>
                  <a:cubicBezTo>
                    <a:pt x="50" y="73"/>
                    <a:pt x="50" y="74"/>
                    <a:pt x="49" y="76"/>
                  </a:cubicBezTo>
                  <a:lnTo>
                    <a:pt x="46" y="86"/>
                  </a:lnTo>
                  <a:cubicBezTo>
                    <a:pt x="46" y="87"/>
                    <a:pt x="46" y="87"/>
                    <a:pt x="45" y="88"/>
                  </a:cubicBezTo>
                  <a:lnTo>
                    <a:pt x="34" y="104"/>
                  </a:lnTo>
                  <a:lnTo>
                    <a:pt x="27" y="91"/>
                  </a:lnTo>
                  <a:lnTo>
                    <a:pt x="41" y="91"/>
                  </a:lnTo>
                  <a:lnTo>
                    <a:pt x="38" y="92"/>
                  </a:lnTo>
                  <a:lnTo>
                    <a:pt x="50" y="86"/>
                  </a:lnTo>
                  <a:lnTo>
                    <a:pt x="47" y="88"/>
                  </a:lnTo>
                  <a:lnTo>
                    <a:pt x="64" y="68"/>
                  </a:lnTo>
                  <a:lnTo>
                    <a:pt x="62" y="73"/>
                  </a:lnTo>
                  <a:lnTo>
                    <a:pt x="62" y="44"/>
                  </a:lnTo>
                  <a:lnTo>
                    <a:pt x="63" y="48"/>
                  </a:lnTo>
                  <a:lnTo>
                    <a:pt x="51" y="25"/>
                  </a:lnTo>
                  <a:lnTo>
                    <a:pt x="53" y="28"/>
                  </a:lnTo>
                  <a:lnTo>
                    <a:pt x="38" y="15"/>
                  </a:lnTo>
                  <a:lnTo>
                    <a:pt x="47" y="16"/>
                  </a:lnTo>
                  <a:lnTo>
                    <a:pt x="37" y="21"/>
                  </a:lnTo>
                  <a:lnTo>
                    <a:pt x="40" y="18"/>
                  </a:lnTo>
                  <a:lnTo>
                    <a:pt x="33" y="27"/>
                  </a:lnTo>
                  <a:lnTo>
                    <a:pt x="16" y="51"/>
                  </a:lnTo>
                  <a:lnTo>
                    <a:pt x="17" y="48"/>
                  </a:lnTo>
                  <a:lnTo>
                    <a:pt x="16" y="52"/>
                  </a:lnTo>
                  <a:lnTo>
                    <a:pt x="12" y="44"/>
                  </a:lnTo>
                  <a:lnTo>
                    <a:pt x="19" y="47"/>
                  </a:lnTo>
                  <a:lnTo>
                    <a:pt x="43" y="59"/>
                  </a:lnTo>
                  <a:cubicBezTo>
                    <a:pt x="45" y="60"/>
                    <a:pt x="47" y="62"/>
                    <a:pt x="47" y="64"/>
                  </a:cubicBezTo>
                  <a:lnTo>
                    <a:pt x="49" y="7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8" name="Freeform 713"/>
            <p:cNvSpPr>
              <a:spLocks/>
            </p:cNvSpPr>
            <p:nvPr/>
          </p:nvSpPr>
          <p:spPr bwMode="auto">
            <a:xfrm>
              <a:off x="6297613" y="5208588"/>
              <a:ext cx="80963" cy="134938"/>
            </a:xfrm>
            <a:custGeom>
              <a:avLst/>
              <a:gdLst>
                <a:gd name="T0" fmla="*/ 2147483647 w 128"/>
                <a:gd name="T1" fmla="*/ 0 h 208"/>
                <a:gd name="T2" fmla="*/ 2147483647 w 128"/>
                <a:gd name="T3" fmla="*/ 2147483647 h 208"/>
                <a:gd name="T4" fmla="*/ 2147483647 w 128"/>
                <a:gd name="T5" fmla="*/ 2147483647 h 208"/>
                <a:gd name="T6" fmla="*/ 2147483647 w 128"/>
                <a:gd name="T7" fmla="*/ 2147483647 h 208"/>
                <a:gd name="T8" fmla="*/ 2147483647 w 128"/>
                <a:gd name="T9" fmla="*/ 0 h 208"/>
                <a:gd name="T10" fmla="*/ 0 60000 65536"/>
                <a:gd name="T11" fmla="*/ 0 60000 65536"/>
                <a:gd name="T12" fmla="*/ 0 60000 65536"/>
                <a:gd name="T13" fmla="*/ 0 60000 65536"/>
                <a:gd name="T14" fmla="*/ 0 60000 65536"/>
                <a:gd name="T15" fmla="*/ 0 w 128"/>
                <a:gd name="T16" fmla="*/ 0 h 208"/>
                <a:gd name="T17" fmla="*/ 128 w 128"/>
                <a:gd name="T18" fmla="*/ 208 h 208"/>
              </a:gdLst>
              <a:ahLst/>
              <a:cxnLst>
                <a:cxn ang="T10">
                  <a:pos x="T0" y="T1"/>
                </a:cxn>
                <a:cxn ang="T11">
                  <a:pos x="T2" y="T3"/>
                </a:cxn>
                <a:cxn ang="T12">
                  <a:pos x="T4" y="T5"/>
                </a:cxn>
                <a:cxn ang="T13">
                  <a:pos x="T6" y="T7"/>
                </a:cxn>
                <a:cxn ang="T14">
                  <a:pos x="T8" y="T9"/>
                </a:cxn>
              </a:cxnLst>
              <a:rect l="T15" t="T16" r="T17" b="T18"/>
              <a:pathLst>
                <a:path w="128" h="208">
                  <a:moveTo>
                    <a:pt x="12" y="0"/>
                  </a:moveTo>
                  <a:cubicBezTo>
                    <a:pt x="12" y="25"/>
                    <a:pt x="0" y="56"/>
                    <a:pt x="6" y="68"/>
                  </a:cubicBezTo>
                  <a:cubicBezTo>
                    <a:pt x="34" y="123"/>
                    <a:pt x="62" y="190"/>
                    <a:pt x="128" y="208"/>
                  </a:cubicBezTo>
                  <a:cubicBezTo>
                    <a:pt x="123" y="153"/>
                    <a:pt x="106" y="74"/>
                    <a:pt x="56" y="56"/>
                  </a:cubicBezTo>
                  <a:cubicBezTo>
                    <a:pt x="34" y="49"/>
                    <a:pt x="23" y="25"/>
                    <a:pt x="1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9" name="Freeform 714"/>
            <p:cNvSpPr>
              <a:spLocks/>
            </p:cNvSpPr>
            <p:nvPr/>
          </p:nvSpPr>
          <p:spPr bwMode="auto">
            <a:xfrm>
              <a:off x="6169026" y="4940301"/>
              <a:ext cx="100013" cy="61913"/>
            </a:xfrm>
            <a:custGeom>
              <a:avLst/>
              <a:gdLst>
                <a:gd name="T0" fmla="*/ 2147483647 w 160"/>
                <a:gd name="T1" fmla="*/ 0 h 96"/>
                <a:gd name="T2" fmla="*/ 2147483647 w 160"/>
                <a:gd name="T3" fmla="*/ 2147483647 h 96"/>
                <a:gd name="T4" fmla="*/ 0 w 160"/>
                <a:gd name="T5" fmla="*/ 2147483647 h 96"/>
                <a:gd name="T6" fmla="*/ 2147483647 w 160"/>
                <a:gd name="T7" fmla="*/ 2147483647 h 96"/>
                <a:gd name="T8" fmla="*/ 2147483647 w 160"/>
                <a:gd name="T9" fmla="*/ 2147483647 h 96"/>
                <a:gd name="T10" fmla="*/ 2147483647 w 160"/>
                <a:gd name="T11" fmla="*/ 2147483647 h 96"/>
                <a:gd name="T12" fmla="*/ 2147483647 w 160"/>
                <a:gd name="T13" fmla="*/ 2147483647 h 96"/>
                <a:gd name="T14" fmla="*/ 2147483647 w 160"/>
                <a:gd name="T15" fmla="*/ 2147483647 h 96"/>
                <a:gd name="T16" fmla="*/ 2147483647 w 160"/>
                <a:gd name="T17" fmla="*/ 2147483647 h 96"/>
                <a:gd name="T18" fmla="*/ 2147483647 w 160"/>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96"/>
                <a:gd name="T32" fmla="*/ 160 w 160"/>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96">
                  <a:moveTo>
                    <a:pt x="48" y="0"/>
                  </a:moveTo>
                  <a:cubicBezTo>
                    <a:pt x="48" y="6"/>
                    <a:pt x="48" y="6"/>
                    <a:pt x="48" y="12"/>
                  </a:cubicBezTo>
                  <a:cubicBezTo>
                    <a:pt x="36" y="24"/>
                    <a:pt x="18" y="48"/>
                    <a:pt x="0" y="42"/>
                  </a:cubicBezTo>
                  <a:cubicBezTo>
                    <a:pt x="30" y="60"/>
                    <a:pt x="66" y="36"/>
                    <a:pt x="95" y="48"/>
                  </a:cubicBezTo>
                  <a:cubicBezTo>
                    <a:pt x="113" y="48"/>
                    <a:pt x="137" y="54"/>
                    <a:pt x="131" y="72"/>
                  </a:cubicBezTo>
                  <a:cubicBezTo>
                    <a:pt x="125" y="96"/>
                    <a:pt x="149" y="72"/>
                    <a:pt x="155" y="72"/>
                  </a:cubicBezTo>
                  <a:cubicBezTo>
                    <a:pt x="160" y="66"/>
                    <a:pt x="160" y="60"/>
                    <a:pt x="155" y="54"/>
                  </a:cubicBezTo>
                  <a:cubicBezTo>
                    <a:pt x="155" y="48"/>
                    <a:pt x="143" y="42"/>
                    <a:pt x="137" y="42"/>
                  </a:cubicBezTo>
                  <a:cubicBezTo>
                    <a:pt x="107" y="36"/>
                    <a:pt x="72" y="30"/>
                    <a:pt x="54" y="6"/>
                  </a:cubicBezTo>
                  <a:cubicBezTo>
                    <a:pt x="54" y="6"/>
                    <a:pt x="48" y="0"/>
                    <a:pt x="48"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0" name="Freeform 715"/>
            <p:cNvSpPr>
              <a:spLocks/>
            </p:cNvSpPr>
            <p:nvPr/>
          </p:nvSpPr>
          <p:spPr bwMode="auto">
            <a:xfrm>
              <a:off x="6327776" y="4899026"/>
              <a:ext cx="90488" cy="114300"/>
            </a:xfrm>
            <a:custGeom>
              <a:avLst/>
              <a:gdLst>
                <a:gd name="T0" fmla="*/ 2147483647 w 144"/>
                <a:gd name="T1" fmla="*/ 2147483647 h 176"/>
                <a:gd name="T2" fmla="*/ 2147483647 w 144"/>
                <a:gd name="T3" fmla="*/ 2147483647 h 176"/>
                <a:gd name="T4" fmla="*/ 0 w 144"/>
                <a:gd name="T5" fmla="*/ 0 h 176"/>
                <a:gd name="T6" fmla="*/ 0 w 144"/>
                <a:gd name="T7" fmla="*/ 0 h 176"/>
                <a:gd name="T8" fmla="*/ 0 w 144"/>
                <a:gd name="T9" fmla="*/ 0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76"/>
                <a:gd name="T41" fmla="*/ 144 w 144"/>
                <a:gd name="T42" fmla="*/ 176 h 1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76">
                  <a:moveTo>
                    <a:pt x="96" y="165"/>
                  </a:moveTo>
                  <a:cubicBezTo>
                    <a:pt x="144" y="108"/>
                    <a:pt x="86" y="35"/>
                    <a:pt x="38" y="6"/>
                  </a:cubicBezTo>
                  <a:cubicBezTo>
                    <a:pt x="27" y="0"/>
                    <a:pt x="11" y="6"/>
                    <a:pt x="0" y="0"/>
                  </a:cubicBezTo>
                  <a:cubicBezTo>
                    <a:pt x="0" y="0"/>
                    <a:pt x="0" y="0"/>
                    <a:pt x="0" y="0"/>
                  </a:cubicBezTo>
                  <a:cubicBezTo>
                    <a:pt x="0" y="0"/>
                    <a:pt x="0" y="0"/>
                    <a:pt x="0" y="0"/>
                  </a:cubicBezTo>
                  <a:cubicBezTo>
                    <a:pt x="6" y="6"/>
                    <a:pt x="6" y="12"/>
                    <a:pt x="11" y="12"/>
                  </a:cubicBezTo>
                  <a:cubicBezTo>
                    <a:pt x="22" y="23"/>
                    <a:pt x="27" y="40"/>
                    <a:pt x="32" y="57"/>
                  </a:cubicBezTo>
                  <a:cubicBezTo>
                    <a:pt x="32" y="63"/>
                    <a:pt x="38" y="63"/>
                    <a:pt x="38" y="69"/>
                  </a:cubicBezTo>
                  <a:cubicBezTo>
                    <a:pt x="38" y="80"/>
                    <a:pt x="43" y="91"/>
                    <a:pt x="43" y="103"/>
                  </a:cubicBezTo>
                  <a:cubicBezTo>
                    <a:pt x="48" y="125"/>
                    <a:pt x="54" y="148"/>
                    <a:pt x="70" y="159"/>
                  </a:cubicBezTo>
                  <a:cubicBezTo>
                    <a:pt x="75" y="159"/>
                    <a:pt x="80" y="159"/>
                    <a:pt x="80" y="165"/>
                  </a:cubicBezTo>
                  <a:cubicBezTo>
                    <a:pt x="86" y="165"/>
                    <a:pt x="86" y="176"/>
                    <a:pt x="91" y="176"/>
                  </a:cubicBezTo>
                  <a:cubicBezTo>
                    <a:pt x="91" y="176"/>
                    <a:pt x="96" y="165"/>
                    <a:pt x="96" y="16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1" name="Freeform 716"/>
            <p:cNvSpPr>
              <a:spLocks/>
            </p:cNvSpPr>
            <p:nvPr/>
          </p:nvSpPr>
          <p:spPr bwMode="auto">
            <a:xfrm>
              <a:off x="6248401" y="50228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2147483647 h 160"/>
                <a:gd name="T10" fmla="*/ 2147483647 w 80"/>
                <a:gd name="T11" fmla="*/ 0 h 160"/>
                <a:gd name="T12" fmla="*/ 0 60000 65536"/>
                <a:gd name="T13" fmla="*/ 0 60000 65536"/>
                <a:gd name="T14" fmla="*/ 0 60000 65536"/>
                <a:gd name="T15" fmla="*/ 0 60000 65536"/>
                <a:gd name="T16" fmla="*/ 0 60000 65536"/>
                <a:gd name="T17" fmla="*/ 0 60000 65536"/>
                <a:gd name="T18" fmla="*/ 0 w 80"/>
                <a:gd name="T19" fmla="*/ 0 h 160"/>
                <a:gd name="T20" fmla="*/ 80 w 80"/>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80" h="160">
                  <a:moveTo>
                    <a:pt x="60" y="0"/>
                  </a:moveTo>
                  <a:cubicBezTo>
                    <a:pt x="50" y="20"/>
                    <a:pt x="35" y="20"/>
                    <a:pt x="25" y="26"/>
                  </a:cubicBezTo>
                  <a:cubicBezTo>
                    <a:pt x="20" y="32"/>
                    <a:pt x="20" y="39"/>
                    <a:pt x="20" y="45"/>
                  </a:cubicBezTo>
                  <a:cubicBezTo>
                    <a:pt x="10" y="84"/>
                    <a:pt x="15" y="122"/>
                    <a:pt x="0" y="160"/>
                  </a:cubicBezTo>
                  <a:cubicBezTo>
                    <a:pt x="50" y="160"/>
                    <a:pt x="80" y="103"/>
                    <a:pt x="75" y="39"/>
                  </a:cubicBezTo>
                  <a:cubicBezTo>
                    <a:pt x="75" y="26"/>
                    <a:pt x="60" y="13"/>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2" name="Freeform 717"/>
            <p:cNvSpPr>
              <a:spLocks/>
            </p:cNvSpPr>
            <p:nvPr/>
          </p:nvSpPr>
          <p:spPr bwMode="auto">
            <a:xfrm>
              <a:off x="6218238" y="5043488"/>
              <a:ext cx="39688" cy="61913"/>
            </a:xfrm>
            <a:custGeom>
              <a:avLst/>
              <a:gdLst>
                <a:gd name="T0" fmla="*/ 2147483647 w 64"/>
                <a:gd name="T1" fmla="*/ 2147483647 h 96"/>
                <a:gd name="T2" fmla="*/ 0 w 64"/>
                <a:gd name="T3" fmla="*/ 2147483647 h 96"/>
                <a:gd name="T4" fmla="*/ 2147483647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48" y="6"/>
                  </a:moveTo>
                  <a:cubicBezTo>
                    <a:pt x="32" y="36"/>
                    <a:pt x="16" y="60"/>
                    <a:pt x="0" y="84"/>
                  </a:cubicBezTo>
                  <a:cubicBezTo>
                    <a:pt x="16" y="84"/>
                    <a:pt x="32" y="96"/>
                    <a:pt x="43" y="84"/>
                  </a:cubicBezTo>
                  <a:cubicBezTo>
                    <a:pt x="64" y="66"/>
                    <a:pt x="48" y="30"/>
                    <a:pt x="59" y="6"/>
                  </a:cubicBezTo>
                  <a:cubicBezTo>
                    <a:pt x="59" y="6"/>
                    <a:pt x="54" y="0"/>
                    <a:pt x="48"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3" name="Freeform 718"/>
            <p:cNvSpPr>
              <a:spLocks/>
            </p:cNvSpPr>
            <p:nvPr/>
          </p:nvSpPr>
          <p:spPr bwMode="auto">
            <a:xfrm>
              <a:off x="6199188" y="5095876"/>
              <a:ext cx="49213" cy="153988"/>
            </a:xfrm>
            <a:custGeom>
              <a:avLst/>
              <a:gdLst>
                <a:gd name="T0" fmla="*/ 2147483647 w 80"/>
                <a:gd name="T1" fmla="*/ 2147483647 h 240"/>
                <a:gd name="T2" fmla="*/ 2147483647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0 h 240"/>
                <a:gd name="T12" fmla="*/ 2147483647 w 80"/>
                <a:gd name="T13" fmla="*/ 2147483647 h 240"/>
                <a:gd name="T14" fmla="*/ 2147483647 w 80"/>
                <a:gd name="T15" fmla="*/ 2147483647 h 240"/>
                <a:gd name="T16" fmla="*/ 2147483647 w 80"/>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40"/>
                <a:gd name="T29" fmla="*/ 80 w 80"/>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40">
                  <a:moveTo>
                    <a:pt x="52" y="209"/>
                  </a:moveTo>
                  <a:cubicBezTo>
                    <a:pt x="46" y="222"/>
                    <a:pt x="40" y="240"/>
                    <a:pt x="35" y="234"/>
                  </a:cubicBezTo>
                  <a:cubicBezTo>
                    <a:pt x="18" y="215"/>
                    <a:pt x="35" y="184"/>
                    <a:pt x="23" y="158"/>
                  </a:cubicBezTo>
                  <a:cubicBezTo>
                    <a:pt x="0" y="114"/>
                    <a:pt x="6" y="57"/>
                    <a:pt x="35" y="26"/>
                  </a:cubicBezTo>
                  <a:cubicBezTo>
                    <a:pt x="35" y="19"/>
                    <a:pt x="40" y="13"/>
                    <a:pt x="40" y="13"/>
                  </a:cubicBezTo>
                  <a:cubicBezTo>
                    <a:pt x="52" y="13"/>
                    <a:pt x="69" y="13"/>
                    <a:pt x="80" y="0"/>
                  </a:cubicBezTo>
                  <a:cubicBezTo>
                    <a:pt x="40" y="45"/>
                    <a:pt x="58" y="133"/>
                    <a:pt x="58" y="196"/>
                  </a:cubicBezTo>
                  <a:cubicBezTo>
                    <a:pt x="58" y="203"/>
                    <a:pt x="52" y="209"/>
                    <a:pt x="52" y="215"/>
                  </a:cubicBezTo>
                  <a:cubicBezTo>
                    <a:pt x="52" y="215"/>
                    <a:pt x="52" y="209"/>
                    <a:pt x="52" y="20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4" name="Freeform 719"/>
            <p:cNvSpPr>
              <a:spLocks/>
            </p:cNvSpPr>
            <p:nvPr/>
          </p:nvSpPr>
          <p:spPr bwMode="auto">
            <a:xfrm>
              <a:off x="6227763" y="5105401"/>
              <a:ext cx="80963" cy="144463"/>
            </a:xfrm>
            <a:custGeom>
              <a:avLst/>
              <a:gdLst>
                <a:gd name="T0" fmla="*/ 2147483647 w 128"/>
                <a:gd name="T1" fmla="*/ 2147483647 h 224"/>
                <a:gd name="T2" fmla="*/ 2147483647 w 128"/>
                <a:gd name="T3" fmla="*/ 0 h 224"/>
                <a:gd name="T4" fmla="*/ 2147483647 w 128"/>
                <a:gd name="T5" fmla="*/ 2147483647 h 224"/>
                <a:gd name="T6" fmla="*/ 2147483647 w 128"/>
                <a:gd name="T7" fmla="*/ 2147483647 h 224"/>
                <a:gd name="T8" fmla="*/ 2147483647 w 128"/>
                <a:gd name="T9" fmla="*/ 2147483647 h 224"/>
                <a:gd name="T10" fmla="*/ 2147483647 w 128"/>
                <a:gd name="T11" fmla="*/ 2147483647 h 224"/>
                <a:gd name="T12" fmla="*/ 2147483647 w 128"/>
                <a:gd name="T13" fmla="*/ 2147483647 h 224"/>
                <a:gd name="T14" fmla="*/ 2147483647 w 128"/>
                <a:gd name="T15" fmla="*/ 2147483647 h 224"/>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24"/>
                <a:gd name="T26" fmla="*/ 128 w 128"/>
                <a:gd name="T27" fmla="*/ 224 h 2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24">
                  <a:moveTo>
                    <a:pt x="92" y="224"/>
                  </a:moveTo>
                  <a:cubicBezTo>
                    <a:pt x="128" y="158"/>
                    <a:pt x="92" y="67"/>
                    <a:pt x="104" y="0"/>
                  </a:cubicBezTo>
                  <a:cubicBezTo>
                    <a:pt x="55" y="37"/>
                    <a:pt x="49" y="25"/>
                    <a:pt x="19" y="37"/>
                  </a:cubicBezTo>
                  <a:cubicBezTo>
                    <a:pt x="19" y="25"/>
                    <a:pt x="25" y="13"/>
                    <a:pt x="25" y="7"/>
                  </a:cubicBezTo>
                  <a:cubicBezTo>
                    <a:pt x="25" y="0"/>
                    <a:pt x="19" y="7"/>
                    <a:pt x="19" y="13"/>
                  </a:cubicBezTo>
                  <a:cubicBezTo>
                    <a:pt x="7" y="61"/>
                    <a:pt x="0" y="109"/>
                    <a:pt x="19" y="158"/>
                  </a:cubicBezTo>
                  <a:cubicBezTo>
                    <a:pt x="25" y="182"/>
                    <a:pt x="55" y="200"/>
                    <a:pt x="80" y="212"/>
                  </a:cubicBezTo>
                  <a:cubicBezTo>
                    <a:pt x="86" y="218"/>
                    <a:pt x="86" y="218"/>
                    <a:pt x="92" y="2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5" name="Freeform 720"/>
            <p:cNvSpPr>
              <a:spLocks/>
            </p:cNvSpPr>
            <p:nvPr/>
          </p:nvSpPr>
          <p:spPr bwMode="auto">
            <a:xfrm>
              <a:off x="6297613" y="5022851"/>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43" y="12"/>
                  </a:moveTo>
                  <a:cubicBezTo>
                    <a:pt x="38" y="30"/>
                    <a:pt x="22" y="42"/>
                    <a:pt x="16" y="60"/>
                  </a:cubicBezTo>
                  <a:cubicBezTo>
                    <a:pt x="11" y="78"/>
                    <a:pt x="11" y="96"/>
                    <a:pt x="6" y="114"/>
                  </a:cubicBezTo>
                  <a:cubicBezTo>
                    <a:pt x="0" y="144"/>
                    <a:pt x="22" y="192"/>
                    <a:pt x="48" y="186"/>
                  </a:cubicBezTo>
                  <a:cubicBezTo>
                    <a:pt x="102" y="174"/>
                    <a:pt x="112" y="96"/>
                    <a:pt x="91" y="42"/>
                  </a:cubicBezTo>
                  <a:cubicBezTo>
                    <a:pt x="86" y="30"/>
                    <a:pt x="59" y="24"/>
                    <a:pt x="48" y="6"/>
                  </a:cubicBezTo>
                  <a:cubicBezTo>
                    <a:pt x="48" y="0"/>
                    <a:pt x="48" y="6"/>
                    <a:pt x="43"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6" name="Freeform 721"/>
            <p:cNvSpPr>
              <a:spLocks/>
            </p:cNvSpPr>
            <p:nvPr/>
          </p:nvSpPr>
          <p:spPr bwMode="auto">
            <a:xfrm>
              <a:off x="6357938" y="499268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0 w 112"/>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92"/>
                <a:gd name="T35" fmla="*/ 112 w 11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92">
                  <a:moveTo>
                    <a:pt x="0" y="24"/>
                  </a:moveTo>
                  <a:cubicBezTo>
                    <a:pt x="12" y="41"/>
                    <a:pt x="0" y="59"/>
                    <a:pt x="6" y="70"/>
                  </a:cubicBezTo>
                  <a:cubicBezTo>
                    <a:pt x="12" y="99"/>
                    <a:pt x="18" y="128"/>
                    <a:pt x="24" y="158"/>
                  </a:cubicBezTo>
                  <a:cubicBezTo>
                    <a:pt x="30" y="169"/>
                    <a:pt x="54" y="175"/>
                    <a:pt x="71" y="181"/>
                  </a:cubicBezTo>
                  <a:cubicBezTo>
                    <a:pt x="71" y="181"/>
                    <a:pt x="77" y="192"/>
                    <a:pt x="77" y="187"/>
                  </a:cubicBezTo>
                  <a:cubicBezTo>
                    <a:pt x="83" y="175"/>
                    <a:pt x="83" y="175"/>
                    <a:pt x="95" y="163"/>
                  </a:cubicBezTo>
                  <a:cubicBezTo>
                    <a:pt x="95" y="163"/>
                    <a:pt x="101" y="152"/>
                    <a:pt x="107" y="146"/>
                  </a:cubicBezTo>
                  <a:cubicBezTo>
                    <a:pt x="112" y="140"/>
                    <a:pt x="112" y="134"/>
                    <a:pt x="112" y="123"/>
                  </a:cubicBezTo>
                  <a:cubicBezTo>
                    <a:pt x="101" y="82"/>
                    <a:pt x="89" y="41"/>
                    <a:pt x="77" y="0"/>
                  </a:cubicBezTo>
                  <a:cubicBezTo>
                    <a:pt x="59" y="18"/>
                    <a:pt x="54" y="41"/>
                    <a:pt x="42" y="59"/>
                  </a:cubicBezTo>
                  <a:cubicBezTo>
                    <a:pt x="30" y="47"/>
                    <a:pt x="18" y="30"/>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7" name="Freeform 722"/>
            <p:cNvSpPr>
              <a:spLocks/>
            </p:cNvSpPr>
            <p:nvPr/>
          </p:nvSpPr>
          <p:spPr bwMode="auto">
            <a:xfrm>
              <a:off x="6397626" y="5105401"/>
              <a:ext cx="41275" cy="82550"/>
            </a:xfrm>
            <a:custGeom>
              <a:avLst/>
              <a:gdLst>
                <a:gd name="T0" fmla="*/ 0 w 64"/>
                <a:gd name="T1" fmla="*/ 2147483647 h 128"/>
                <a:gd name="T2" fmla="*/ 2147483647 w 64"/>
                <a:gd name="T3" fmla="*/ 0 h 128"/>
                <a:gd name="T4" fmla="*/ 2147483647 w 64"/>
                <a:gd name="T5" fmla="*/ 2147483647 h 128"/>
                <a:gd name="T6" fmla="*/ 2147483647 w 64"/>
                <a:gd name="T7" fmla="*/ 2147483647 h 128"/>
                <a:gd name="T8" fmla="*/ 2147483647 w 64"/>
                <a:gd name="T9" fmla="*/ 2147483647 h 128"/>
                <a:gd name="T10" fmla="*/ 0 w 64"/>
                <a:gd name="T11" fmla="*/ 2147483647 h 128"/>
                <a:gd name="T12" fmla="*/ 0 w 64"/>
                <a:gd name="T13" fmla="*/ 2147483647 h 128"/>
                <a:gd name="T14" fmla="*/ 0 60000 65536"/>
                <a:gd name="T15" fmla="*/ 0 60000 65536"/>
                <a:gd name="T16" fmla="*/ 0 60000 65536"/>
                <a:gd name="T17" fmla="*/ 0 60000 65536"/>
                <a:gd name="T18" fmla="*/ 0 60000 65536"/>
                <a:gd name="T19" fmla="*/ 0 60000 65536"/>
                <a:gd name="T20" fmla="*/ 0 60000 65536"/>
                <a:gd name="T21" fmla="*/ 0 w 64"/>
                <a:gd name="T22" fmla="*/ 0 h 128"/>
                <a:gd name="T23" fmla="*/ 64 w 6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28">
                  <a:moveTo>
                    <a:pt x="0" y="7"/>
                  </a:moveTo>
                  <a:cubicBezTo>
                    <a:pt x="18" y="19"/>
                    <a:pt x="30" y="7"/>
                    <a:pt x="41" y="0"/>
                  </a:cubicBezTo>
                  <a:cubicBezTo>
                    <a:pt x="59" y="37"/>
                    <a:pt x="64" y="86"/>
                    <a:pt x="47" y="128"/>
                  </a:cubicBezTo>
                  <a:cubicBezTo>
                    <a:pt x="24" y="116"/>
                    <a:pt x="18" y="86"/>
                    <a:pt x="12" y="55"/>
                  </a:cubicBezTo>
                  <a:cubicBezTo>
                    <a:pt x="12" y="55"/>
                    <a:pt x="12" y="49"/>
                    <a:pt x="12" y="43"/>
                  </a:cubicBezTo>
                  <a:cubicBezTo>
                    <a:pt x="6" y="31"/>
                    <a:pt x="6" y="19"/>
                    <a:pt x="0" y="7"/>
                  </a:cubicBezTo>
                  <a:cubicBezTo>
                    <a:pt x="0" y="7"/>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8" name="Freeform 723"/>
            <p:cNvSpPr>
              <a:spLocks/>
            </p:cNvSpPr>
            <p:nvPr/>
          </p:nvSpPr>
          <p:spPr bwMode="auto">
            <a:xfrm>
              <a:off x="6227763" y="5208588"/>
              <a:ext cx="111125" cy="144463"/>
            </a:xfrm>
            <a:custGeom>
              <a:avLst/>
              <a:gdLst>
                <a:gd name="T0" fmla="*/ 2147483647 w 176"/>
                <a:gd name="T1" fmla="*/ 0 h 224"/>
                <a:gd name="T2" fmla="*/ 2147483647 w 176"/>
                <a:gd name="T3" fmla="*/ 2147483647 h 224"/>
                <a:gd name="T4" fmla="*/ 2147483647 w 176"/>
                <a:gd name="T5" fmla="*/ 2147483647 h 224"/>
                <a:gd name="T6" fmla="*/ 2147483647 w 176"/>
                <a:gd name="T7" fmla="*/ 2147483647 h 224"/>
                <a:gd name="T8" fmla="*/ 2147483647 w 176"/>
                <a:gd name="T9" fmla="*/ 2147483647 h 224"/>
                <a:gd name="T10" fmla="*/ 2147483647 w 176"/>
                <a:gd name="T11" fmla="*/ 2147483647 h 224"/>
                <a:gd name="T12" fmla="*/ 2147483647 w 176"/>
                <a:gd name="T13" fmla="*/ 2147483647 h 224"/>
                <a:gd name="T14" fmla="*/ 2147483647 w 176"/>
                <a:gd name="T15" fmla="*/ 2147483647 h 224"/>
                <a:gd name="T16" fmla="*/ 2147483647 w 176"/>
                <a:gd name="T17" fmla="*/ 2147483647 h 224"/>
                <a:gd name="T18" fmla="*/ 2147483647 w 176"/>
                <a:gd name="T19" fmla="*/ 2147483647 h 224"/>
                <a:gd name="T20" fmla="*/ 2147483647 w 176"/>
                <a:gd name="T21" fmla="*/ 2147483647 h 224"/>
                <a:gd name="T22" fmla="*/ 2147483647 w 176"/>
                <a:gd name="T23" fmla="*/ 0 h 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224"/>
                <a:gd name="T38" fmla="*/ 176 w 176"/>
                <a:gd name="T39" fmla="*/ 224 h 2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224">
                  <a:moveTo>
                    <a:pt x="7" y="0"/>
                  </a:moveTo>
                  <a:cubicBezTo>
                    <a:pt x="7" y="13"/>
                    <a:pt x="0" y="32"/>
                    <a:pt x="7" y="39"/>
                  </a:cubicBezTo>
                  <a:cubicBezTo>
                    <a:pt x="7" y="58"/>
                    <a:pt x="37" y="64"/>
                    <a:pt x="43" y="90"/>
                  </a:cubicBezTo>
                  <a:cubicBezTo>
                    <a:pt x="43" y="90"/>
                    <a:pt x="49" y="90"/>
                    <a:pt x="49" y="96"/>
                  </a:cubicBezTo>
                  <a:cubicBezTo>
                    <a:pt x="67" y="141"/>
                    <a:pt x="98" y="180"/>
                    <a:pt x="140" y="212"/>
                  </a:cubicBezTo>
                  <a:cubicBezTo>
                    <a:pt x="146" y="218"/>
                    <a:pt x="164" y="218"/>
                    <a:pt x="170" y="224"/>
                  </a:cubicBezTo>
                  <a:cubicBezTo>
                    <a:pt x="176" y="192"/>
                    <a:pt x="170" y="173"/>
                    <a:pt x="152" y="148"/>
                  </a:cubicBezTo>
                  <a:cubicBezTo>
                    <a:pt x="146" y="148"/>
                    <a:pt x="140" y="135"/>
                    <a:pt x="140" y="135"/>
                  </a:cubicBezTo>
                  <a:cubicBezTo>
                    <a:pt x="134" y="128"/>
                    <a:pt x="128" y="116"/>
                    <a:pt x="122" y="109"/>
                  </a:cubicBezTo>
                  <a:cubicBezTo>
                    <a:pt x="116" y="96"/>
                    <a:pt x="104" y="71"/>
                    <a:pt x="85" y="71"/>
                  </a:cubicBezTo>
                  <a:cubicBezTo>
                    <a:pt x="73" y="64"/>
                    <a:pt x="61" y="58"/>
                    <a:pt x="49" y="45"/>
                  </a:cubicBezTo>
                  <a:cubicBezTo>
                    <a:pt x="31" y="39"/>
                    <a:pt x="13" y="2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9" name="Freeform 724"/>
            <p:cNvSpPr>
              <a:spLocks/>
            </p:cNvSpPr>
            <p:nvPr/>
          </p:nvSpPr>
          <p:spPr bwMode="auto">
            <a:xfrm>
              <a:off x="6297613" y="512603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0 w 112"/>
                <a:gd name="T11" fmla="*/ 0 h 192"/>
                <a:gd name="T12" fmla="*/ 0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0" y="7"/>
                  </a:moveTo>
                  <a:cubicBezTo>
                    <a:pt x="0" y="50"/>
                    <a:pt x="0" y="100"/>
                    <a:pt x="25" y="137"/>
                  </a:cubicBezTo>
                  <a:cubicBezTo>
                    <a:pt x="38" y="162"/>
                    <a:pt x="56" y="174"/>
                    <a:pt x="75" y="192"/>
                  </a:cubicBezTo>
                  <a:cubicBezTo>
                    <a:pt x="112" y="137"/>
                    <a:pt x="94" y="69"/>
                    <a:pt x="100" y="7"/>
                  </a:cubicBezTo>
                  <a:cubicBezTo>
                    <a:pt x="88" y="19"/>
                    <a:pt x="75" y="31"/>
                    <a:pt x="56" y="31"/>
                  </a:cubicBezTo>
                  <a:cubicBezTo>
                    <a:pt x="32" y="38"/>
                    <a:pt x="7" y="25"/>
                    <a:pt x="0" y="0"/>
                  </a:cubicBezTo>
                  <a:cubicBezTo>
                    <a:pt x="0" y="0"/>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0" name="Freeform 725"/>
            <p:cNvSpPr>
              <a:spLocks/>
            </p:cNvSpPr>
            <p:nvPr/>
          </p:nvSpPr>
          <p:spPr bwMode="auto">
            <a:xfrm>
              <a:off x="6348413" y="5095876"/>
              <a:ext cx="49213" cy="112713"/>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2147483647 w 80"/>
                <a:gd name="T9" fmla="*/ 2147483647 h 176"/>
                <a:gd name="T10" fmla="*/ 2147483647 w 80"/>
                <a:gd name="T11" fmla="*/ 2147483647 h 176"/>
                <a:gd name="T12" fmla="*/ 0 60000 65536"/>
                <a:gd name="T13" fmla="*/ 0 60000 65536"/>
                <a:gd name="T14" fmla="*/ 0 60000 65536"/>
                <a:gd name="T15" fmla="*/ 0 60000 65536"/>
                <a:gd name="T16" fmla="*/ 0 60000 65536"/>
                <a:gd name="T17" fmla="*/ 0 60000 65536"/>
                <a:gd name="T18" fmla="*/ 0 w 80"/>
                <a:gd name="T19" fmla="*/ 0 h 176"/>
                <a:gd name="T20" fmla="*/ 80 w 80"/>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80" h="176">
                  <a:moveTo>
                    <a:pt x="60" y="176"/>
                  </a:moveTo>
                  <a:cubicBezTo>
                    <a:pt x="50" y="165"/>
                    <a:pt x="25" y="165"/>
                    <a:pt x="25" y="147"/>
                  </a:cubicBezTo>
                  <a:cubicBezTo>
                    <a:pt x="20" y="100"/>
                    <a:pt x="0" y="36"/>
                    <a:pt x="40" y="6"/>
                  </a:cubicBezTo>
                  <a:cubicBezTo>
                    <a:pt x="45" y="0"/>
                    <a:pt x="60" y="18"/>
                    <a:pt x="65" y="30"/>
                  </a:cubicBezTo>
                  <a:cubicBezTo>
                    <a:pt x="75" y="59"/>
                    <a:pt x="75" y="88"/>
                    <a:pt x="80" y="124"/>
                  </a:cubicBezTo>
                  <a:cubicBezTo>
                    <a:pt x="80" y="141"/>
                    <a:pt x="60" y="176"/>
                    <a:pt x="6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1" name="Freeform 726"/>
            <p:cNvSpPr>
              <a:spLocks/>
            </p:cNvSpPr>
            <p:nvPr/>
          </p:nvSpPr>
          <p:spPr bwMode="auto">
            <a:xfrm>
              <a:off x="6348413" y="5199063"/>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2147483647 w 112"/>
                <a:gd name="T21" fmla="*/ 2147483647 h 192"/>
                <a:gd name="T22" fmla="*/ 2147483647 w 112"/>
                <a:gd name="T23" fmla="*/ 2147483647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92"/>
                <a:gd name="T38" fmla="*/ 112 w 11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92">
                  <a:moveTo>
                    <a:pt x="73" y="30"/>
                  </a:moveTo>
                  <a:cubicBezTo>
                    <a:pt x="79" y="54"/>
                    <a:pt x="84" y="72"/>
                    <a:pt x="96" y="90"/>
                  </a:cubicBezTo>
                  <a:cubicBezTo>
                    <a:pt x="84" y="72"/>
                    <a:pt x="107" y="132"/>
                    <a:pt x="107" y="120"/>
                  </a:cubicBezTo>
                  <a:cubicBezTo>
                    <a:pt x="107" y="150"/>
                    <a:pt x="112" y="192"/>
                    <a:pt x="107" y="186"/>
                  </a:cubicBezTo>
                  <a:cubicBezTo>
                    <a:pt x="84" y="180"/>
                    <a:pt x="62" y="180"/>
                    <a:pt x="51" y="156"/>
                  </a:cubicBezTo>
                  <a:cubicBezTo>
                    <a:pt x="45" y="144"/>
                    <a:pt x="40" y="126"/>
                    <a:pt x="34" y="114"/>
                  </a:cubicBezTo>
                  <a:cubicBezTo>
                    <a:pt x="28" y="108"/>
                    <a:pt x="28" y="102"/>
                    <a:pt x="28" y="96"/>
                  </a:cubicBezTo>
                  <a:cubicBezTo>
                    <a:pt x="23" y="84"/>
                    <a:pt x="0" y="78"/>
                    <a:pt x="6" y="66"/>
                  </a:cubicBezTo>
                  <a:cubicBezTo>
                    <a:pt x="17" y="48"/>
                    <a:pt x="23" y="24"/>
                    <a:pt x="17" y="0"/>
                  </a:cubicBezTo>
                  <a:cubicBezTo>
                    <a:pt x="17" y="6"/>
                    <a:pt x="23" y="12"/>
                    <a:pt x="28" y="12"/>
                  </a:cubicBezTo>
                  <a:cubicBezTo>
                    <a:pt x="40" y="18"/>
                    <a:pt x="51" y="24"/>
                    <a:pt x="62" y="24"/>
                  </a:cubicBezTo>
                  <a:cubicBezTo>
                    <a:pt x="68" y="30"/>
                    <a:pt x="73" y="30"/>
                    <a:pt x="73" y="3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2" name="Freeform 727"/>
            <p:cNvSpPr>
              <a:spLocks/>
            </p:cNvSpPr>
            <p:nvPr/>
          </p:nvSpPr>
          <p:spPr bwMode="auto">
            <a:xfrm>
              <a:off x="6397626" y="5178426"/>
              <a:ext cx="60325" cy="112713"/>
            </a:xfrm>
            <a:custGeom>
              <a:avLst/>
              <a:gdLst>
                <a:gd name="T0" fmla="*/ 2147483647 w 96"/>
                <a:gd name="T1" fmla="*/ 2147483647 h 176"/>
                <a:gd name="T2" fmla="*/ 2147483647 w 96"/>
                <a:gd name="T3" fmla="*/ 2147483647 h 176"/>
                <a:gd name="T4" fmla="*/ 2147483647 w 96"/>
                <a:gd name="T5" fmla="*/ 0 h 176"/>
                <a:gd name="T6" fmla="*/ 2147483647 w 96"/>
                <a:gd name="T7" fmla="*/ 2147483647 h 176"/>
                <a:gd name="T8" fmla="*/ 2147483647 w 96"/>
                <a:gd name="T9" fmla="*/ 2147483647 h 176"/>
                <a:gd name="T10" fmla="*/ 2147483647 w 96"/>
                <a:gd name="T11" fmla="*/ 2147483647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90" y="176"/>
                  </a:moveTo>
                  <a:cubicBezTo>
                    <a:pt x="39" y="176"/>
                    <a:pt x="13" y="101"/>
                    <a:pt x="7" y="57"/>
                  </a:cubicBezTo>
                  <a:cubicBezTo>
                    <a:pt x="0" y="44"/>
                    <a:pt x="20" y="19"/>
                    <a:pt x="20" y="0"/>
                  </a:cubicBezTo>
                  <a:cubicBezTo>
                    <a:pt x="20" y="19"/>
                    <a:pt x="45" y="26"/>
                    <a:pt x="58" y="19"/>
                  </a:cubicBezTo>
                  <a:cubicBezTo>
                    <a:pt x="64" y="32"/>
                    <a:pt x="71" y="51"/>
                    <a:pt x="77" y="63"/>
                  </a:cubicBezTo>
                  <a:cubicBezTo>
                    <a:pt x="96" y="101"/>
                    <a:pt x="90" y="176"/>
                    <a:pt x="9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3" name="Freeform 728"/>
            <p:cNvSpPr>
              <a:spLocks/>
            </p:cNvSpPr>
            <p:nvPr/>
          </p:nvSpPr>
          <p:spPr bwMode="auto">
            <a:xfrm>
              <a:off x="6427788" y="5116513"/>
              <a:ext cx="69850" cy="153988"/>
            </a:xfrm>
            <a:custGeom>
              <a:avLst/>
              <a:gdLst>
                <a:gd name="T0" fmla="*/ 2147483647 w 112"/>
                <a:gd name="T1" fmla="*/ 2147483647 h 240"/>
                <a:gd name="T2" fmla="*/ 2147483647 w 112"/>
                <a:gd name="T3" fmla="*/ 2147483647 h 240"/>
                <a:gd name="T4" fmla="*/ 2147483647 w 112"/>
                <a:gd name="T5" fmla="*/ 2147483647 h 240"/>
                <a:gd name="T6" fmla="*/ 2147483647 w 112"/>
                <a:gd name="T7" fmla="*/ 2147483647 h 240"/>
                <a:gd name="T8" fmla="*/ 2147483647 w 112"/>
                <a:gd name="T9" fmla="*/ 2147483647 h 240"/>
                <a:gd name="T10" fmla="*/ 2147483647 w 112"/>
                <a:gd name="T11" fmla="*/ 2147483647 h 240"/>
                <a:gd name="T12" fmla="*/ 2147483647 w 112"/>
                <a:gd name="T13" fmla="*/ 2147483647 h 240"/>
                <a:gd name="T14" fmla="*/ 2147483647 w 112"/>
                <a:gd name="T15" fmla="*/ 2147483647 h 240"/>
                <a:gd name="T16" fmla="*/ 2147483647 w 112"/>
                <a:gd name="T17" fmla="*/ 2147483647 h 240"/>
                <a:gd name="T18" fmla="*/ 2147483647 w 112"/>
                <a:gd name="T19" fmla="*/ 2147483647 h 240"/>
                <a:gd name="T20" fmla="*/ 0 w 112"/>
                <a:gd name="T21" fmla="*/ 0 h 240"/>
                <a:gd name="T22" fmla="*/ 2147483647 w 112"/>
                <a:gd name="T23" fmla="*/ 2147483647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240"/>
                <a:gd name="T38" fmla="*/ 112 w 112"/>
                <a:gd name="T39" fmla="*/ 240 h 2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240">
                  <a:moveTo>
                    <a:pt x="7" y="6"/>
                  </a:moveTo>
                  <a:cubicBezTo>
                    <a:pt x="25" y="12"/>
                    <a:pt x="38" y="30"/>
                    <a:pt x="50" y="47"/>
                  </a:cubicBezTo>
                  <a:cubicBezTo>
                    <a:pt x="63" y="65"/>
                    <a:pt x="75" y="82"/>
                    <a:pt x="88" y="100"/>
                  </a:cubicBezTo>
                  <a:cubicBezTo>
                    <a:pt x="94" y="112"/>
                    <a:pt x="94" y="123"/>
                    <a:pt x="100" y="135"/>
                  </a:cubicBezTo>
                  <a:cubicBezTo>
                    <a:pt x="100" y="141"/>
                    <a:pt x="112" y="147"/>
                    <a:pt x="112" y="153"/>
                  </a:cubicBezTo>
                  <a:cubicBezTo>
                    <a:pt x="112" y="182"/>
                    <a:pt x="100" y="211"/>
                    <a:pt x="94" y="240"/>
                  </a:cubicBezTo>
                  <a:cubicBezTo>
                    <a:pt x="75" y="235"/>
                    <a:pt x="50" y="229"/>
                    <a:pt x="50" y="211"/>
                  </a:cubicBezTo>
                  <a:cubicBezTo>
                    <a:pt x="50" y="199"/>
                    <a:pt x="50" y="176"/>
                    <a:pt x="38" y="164"/>
                  </a:cubicBezTo>
                  <a:cubicBezTo>
                    <a:pt x="25" y="147"/>
                    <a:pt x="25" y="123"/>
                    <a:pt x="13" y="112"/>
                  </a:cubicBezTo>
                  <a:cubicBezTo>
                    <a:pt x="13" y="112"/>
                    <a:pt x="13" y="106"/>
                    <a:pt x="13" y="106"/>
                  </a:cubicBezTo>
                  <a:cubicBezTo>
                    <a:pt x="25" y="71"/>
                    <a:pt x="13" y="36"/>
                    <a:pt x="0" y="0"/>
                  </a:cubicBezTo>
                  <a:cubicBezTo>
                    <a:pt x="0" y="0"/>
                    <a:pt x="7" y="6"/>
                    <a:pt x="7"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4" name="Freeform 729"/>
            <p:cNvSpPr>
              <a:spLocks/>
            </p:cNvSpPr>
            <p:nvPr/>
          </p:nvSpPr>
          <p:spPr bwMode="auto">
            <a:xfrm>
              <a:off x="6338888" y="5332413"/>
              <a:ext cx="88900" cy="112713"/>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0 h 176"/>
                <a:gd name="T12" fmla="*/ 2147483647 w 144"/>
                <a:gd name="T13" fmla="*/ 2147483647 h 176"/>
                <a:gd name="T14" fmla="*/ 2147483647 w 144"/>
                <a:gd name="T15" fmla="*/ 2147483647 h 176"/>
                <a:gd name="T16" fmla="*/ 2147483647 w 14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76"/>
                <a:gd name="T29" fmla="*/ 144 w 14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76">
                  <a:moveTo>
                    <a:pt x="144" y="176"/>
                  </a:moveTo>
                  <a:cubicBezTo>
                    <a:pt x="98" y="164"/>
                    <a:pt x="70" y="128"/>
                    <a:pt x="41" y="98"/>
                  </a:cubicBezTo>
                  <a:cubicBezTo>
                    <a:pt x="24" y="79"/>
                    <a:pt x="24" y="67"/>
                    <a:pt x="12" y="55"/>
                  </a:cubicBezTo>
                  <a:cubicBezTo>
                    <a:pt x="12" y="55"/>
                    <a:pt x="12" y="43"/>
                    <a:pt x="12" y="43"/>
                  </a:cubicBezTo>
                  <a:cubicBezTo>
                    <a:pt x="0" y="37"/>
                    <a:pt x="24" y="31"/>
                    <a:pt x="12" y="13"/>
                  </a:cubicBezTo>
                  <a:cubicBezTo>
                    <a:pt x="12" y="13"/>
                    <a:pt x="12" y="0"/>
                    <a:pt x="12" y="0"/>
                  </a:cubicBezTo>
                  <a:cubicBezTo>
                    <a:pt x="24" y="13"/>
                    <a:pt x="35" y="13"/>
                    <a:pt x="52" y="19"/>
                  </a:cubicBezTo>
                  <a:cubicBezTo>
                    <a:pt x="87" y="25"/>
                    <a:pt x="133" y="110"/>
                    <a:pt x="139" y="170"/>
                  </a:cubicBezTo>
                  <a:cubicBezTo>
                    <a:pt x="139" y="170"/>
                    <a:pt x="144" y="176"/>
                    <a:pt x="144"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5" name="Freeform 730"/>
            <p:cNvSpPr>
              <a:spLocks/>
            </p:cNvSpPr>
            <p:nvPr/>
          </p:nvSpPr>
          <p:spPr bwMode="auto">
            <a:xfrm>
              <a:off x="6318251" y="5343526"/>
              <a:ext cx="69850" cy="101600"/>
            </a:xfrm>
            <a:custGeom>
              <a:avLst/>
              <a:gdLst>
                <a:gd name="T0" fmla="*/ 2147483647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0 w 112"/>
                <a:gd name="T19" fmla="*/ 2147483647 h 160"/>
                <a:gd name="T20" fmla="*/ 0 w 112"/>
                <a:gd name="T21" fmla="*/ 0 h 160"/>
                <a:gd name="T22" fmla="*/ 0 w 112"/>
                <a:gd name="T23" fmla="*/ 0 h 160"/>
                <a:gd name="T24" fmla="*/ 2147483647 w 112"/>
                <a:gd name="T25" fmla="*/ 2147483647 h 160"/>
                <a:gd name="T26" fmla="*/ 2147483647 w 112"/>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160"/>
                <a:gd name="T44" fmla="*/ 112 w 112"/>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160">
                  <a:moveTo>
                    <a:pt x="27" y="13"/>
                  </a:moveTo>
                  <a:cubicBezTo>
                    <a:pt x="32" y="31"/>
                    <a:pt x="38" y="50"/>
                    <a:pt x="54" y="62"/>
                  </a:cubicBezTo>
                  <a:cubicBezTo>
                    <a:pt x="64" y="80"/>
                    <a:pt x="80" y="93"/>
                    <a:pt x="91" y="111"/>
                  </a:cubicBezTo>
                  <a:cubicBezTo>
                    <a:pt x="102" y="124"/>
                    <a:pt x="107" y="130"/>
                    <a:pt x="112" y="148"/>
                  </a:cubicBezTo>
                  <a:cubicBezTo>
                    <a:pt x="107" y="148"/>
                    <a:pt x="107" y="154"/>
                    <a:pt x="107" y="160"/>
                  </a:cubicBezTo>
                  <a:cubicBezTo>
                    <a:pt x="112" y="154"/>
                    <a:pt x="80" y="117"/>
                    <a:pt x="70" y="99"/>
                  </a:cubicBezTo>
                  <a:cubicBezTo>
                    <a:pt x="64" y="93"/>
                    <a:pt x="59" y="87"/>
                    <a:pt x="54" y="80"/>
                  </a:cubicBezTo>
                  <a:cubicBezTo>
                    <a:pt x="38" y="62"/>
                    <a:pt x="27" y="44"/>
                    <a:pt x="16" y="25"/>
                  </a:cubicBezTo>
                  <a:cubicBezTo>
                    <a:pt x="11" y="25"/>
                    <a:pt x="11" y="19"/>
                    <a:pt x="6" y="13"/>
                  </a:cubicBezTo>
                  <a:cubicBezTo>
                    <a:pt x="6" y="13"/>
                    <a:pt x="6" y="7"/>
                    <a:pt x="0" y="7"/>
                  </a:cubicBezTo>
                  <a:cubicBezTo>
                    <a:pt x="0" y="7"/>
                    <a:pt x="0" y="0"/>
                    <a:pt x="0" y="0"/>
                  </a:cubicBezTo>
                  <a:cubicBezTo>
                    <a:pt x="0" y="0"/>
                    <a:pt x="0" y="0"/>
                    <a:pt x="0" y="0"/>
                  </a:cubicBezTo>
                  <a:cubicBezTo>
                    <a:pt x="11" y="7"/>
                    <a:pt x="16" y="13"/>
                    <a:pt x="27" y="13"/>
                  </a:cubicBezTo>
                  <a:cubicBezTo>
                    <a:pt x="27" y="13"/>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6" name="Freeform 731"/>
            <p:cNvSpPr>
              <a:spLocks/>
            </p:cNvSpPr>
            <p:nvPr/>
          </p:nvSpPr>
          <p:spPr bwMode="auto">
            <a:xfrm>
              <a:off x="6378576" y="5311776"/>
              <a:ext cx="79375" cy="123825"/>
            </a:xfrm>
            <a:custGeom>
              <a:avLst/>
              <a:gdLst>
                <a:gd name="T0" fmla="*/ 2147483647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0 w 128"/>
                <a:gd name="T11" fmla="*/ 2147483647 h 192"/>
                <a:gd name="T12" fmla="*/ 0 w 128"/>
                <a:gd name="T13" fmla="*/ 2147483647 h 192"/>
                <a:gd name="T14" fmla="*/ 0 w 128"/>
                <a:gd name="T15" fmla="*/ 0 h 192"/>
                <a:gd name="T16" fmla="*/ 2147483647 w 128"/>
                <a:gd name="T17" fmla="*/ 2147483647 h 192"/>
                <a:gd name="T18" fmla="*/ 2147483647 w 128"/>
                <a:gd name="T19" fmla="*/ 2147483647 h 192"/>
                <a:gd name="T20" fmla="*/ 2147483647 w 128"/>
                <a:gd name="T21" fmla="*/ 2147483647 h 192"/>
                <a:gd name="T22" fmla="*/ 2147483647 w 128"/>
                <a:gd name="T23" fmla="*/ 2147483647 h 192"/>
                <a:gd name="T24" fmla="*/ 2147483647 w 128"/>
                <a:gd name="T25" fmla="*/ 2147483647 h 192"/>
                <a:gd name="T26" fmla="*/ 2147483647 w 128"/>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192"/>
                <a:gd name="T44" fmla="*/ 128 w 128"/>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192">
                  <a:moveTo>
                    <a:pt x="116" y="192"/>
                  </a:moveTo>
                  <a:cubicBezTo>
                    <a:pt x="104" y="181"/>
                    <a:pt x="92" y="170"/>
                    <a:pt x="86" y="159"/>
                  </a:cubicBezTo>
                  <a:cubicBezTo>
                    <a:pt x="80" y="147"/>
                    <a:pt x="68" y="136"/>
                    <a:pt x="68" y="130"/>
                  </a:cubicBezTo>
                  <a:cubicBezTo>
                    <a:pt x="61" y="108"/>
                    <a:pt x="49" y="96"/>
                    <a:pt x="37" y="80"/>
                  </a:cubicBezTo>
                  <a:cubicBezTo>
                    <a:pt x="37" y="74"/>
                    <a:pt x="31" y="74"/>
                    <a:pt x="31" y="68"/>
                  </a:cubicBezTo>
                  <a:cubicBezTo>
                    <a:pt x="19" y="57"/>
                    <a:pt x="7" y="57"/>
                    <a:pt x="0" y="46"/>
                  </a:cubicBezTo>
                  <a:cubicBezTo>
                    <a:pt x="0" y="34"/>
                    <a:pt x="0" y="23"/>
                    <a:pt x="0" y="12"/>
                  </a:cubicBezTo>
                  <a:cubicBezTo>
                    <a:pt x="0" y="6"/>
                    <a:pt x="0" y="6"/>
                    <a:pt x="0" y="0"/>
                  </a:cubicBezTo>
                  <a:cubicBezTo>
                    <a:pt x="0" y="6"/>
                    <a:pt x="7" y="17"/>
                    <a:pt x="13" y="17"/>
                  </a:cubicBezTo>
                  <a:cubicBezTo>
                    <a:pt x="31" y="23"/>
                    <a:pt x="55" y="29"/>
                    <a:pt x="68" y="46"/>
                  </a:cubicBezTo>
                  <a:cubicBezTo>
                    <a:pt x="74" y="57"/>
                    <a:pt x="80" y="68"/>
                    <a:pt x="86" y="85"/>
                  </a:cubicBezTo>
                  <a:cubicBezTo>
                    <a:pt x="98" y="108"/>
                    <a:pt x="104" y="136"/>
                    <a:pt x="122" y="159"/>
                  </a:cubicBezTo>
                  <a:cubicBezTo>
                    <a:pt x="128" y="170"/>
                    <a:pt x="128" y="181"/>
                    <a:pt x="122" y="192"/>
                  </a:cubicBezTo>
                  <a:cubicBezTo>
                    <a:pt x="122" y="192"/>
                    <a:pt x="116" y="192"/>
                    <a:pt x="116" y="19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7" name="Freeform 732"/>
            <p:cNvSpPr>
              <a:spLocks/>
            </p:cNvSpPr>
            <p:nvPr/>
          </p:nvSpPr>
          <p:spPr bwMode="auto">
            <a:xfrm>
              <a:off x="6418263" y="5281613"/>
              <a:ext cx="69850" cy="142875"/>
            </a:xfrm>
            <a:custGeom>
              <a:avLst/>
              <a:gdLst>
                <a:gd name="T0" fmla="*/ 2147483647 w 112"/>
                <a:gd name="T1" fmla="*/ 2147483647 h 224"/>
                <a:gd name="T2" fmla="*/ 2147483647 w 112"/>
                <a:gd name="T3" fmla="*/ 2147483647 h 224"/>
                <a:gd name="T4" fmla="*/ 2147483647 w 112"/>
                <a:gd name="T5" fmla="*/ 2147483647 h 224"/>
                <a:gd name="T6" fmla="*/ 2147483647 w 112"/>
                <a:gd name="T7" fmla="*/ 2147483647 h 224"/>
                <a:gd name="T8" fmla="*/ 2147483647 w 112"/>
                <a:gd name="T9" fmla="*/ 2147483647 h 224"/>
                <a:gd name="T10" fmla="*/ 2147483647 w 112"/>
                <a:gd name="T11" fmla="*/ 2147483647 h 224"/>
                <a:gd name="T12" fmla="*/ 2147483647 w 112"/>
                <a:gd name="T13" fmla="*/ 2147483647 h 224"/>
                <a:gd name="T14" fmla="*/ 0 w 112"/>
                <a:gd name="T15" fmla="*/ 2147483647 h 224"/>
                <a:gd name="T16" fmla="*/ 0 w 112"/>
                <a:gd name="T17" fmla="*/ 2147483647 h 224"/>
                <a:gd name="T18" fmla="*/ 0 w 112"/>
                <a:gd name="T19" fmla="*/ 0 h 224"/>
                <a:gd name="T20" fmla="*/ 2147483647 w 112"/>
                <a:gd name="T21" fmla="*/ 2147483647 h 224"/>
                <a:gd name="T22" fmla="*/ 2147483647 w 112"/>
                <a:gd name="T23" fmla="*/ 2147483647 h 224"/>
                <a:gd name="T24" fmla="*/ 2147483647 w 112"/>
                <a:gd name="T25" fmla="*/ 2147483647 h 224"/>
                <a:gd name="T26" fmla="*/ 2147483647 w 112"/>
                <a:gd name="T27" fmla="*/ 2147483647 h 2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224"/>
                <a:gd name="T44" fmla="*/ 112 w 112"/>
                <a:gd name="T45" fmla="*/ 224 h 2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224">
                  <a:moveTo>
                    <a:pt x="88" y="219"/>
                  </a:moveTo>
                  <a:cubicBezTo>
                    <a:pt x="88" y="219"/>
                    <a:pt x="88" y="219"/>
                    <a:pt x="88" y="219"/>
                  </a:cubicBezTo>
                  <a:cubicBezTo>
                    <a:pt x="75" y="213"/>
                    <a:pt x="63" y="201"/>
                    <a:pt x="56" y="189"/>
                  </a:cubicBezTo>
                  <a:cubicBezTo>
                    <a:pt x="56" y="189"/>
                    <a:pt x="56" y="183"/>
                    <a:pt x="56" y="183"/>
                  </a:cubicBezTo>
                  <a:cubicBezTo>
                    <a:pt x="50" y="171"/>
                    <a:pt x="50" y="171"/>
                    <a:pt x="50" y="160"/>
                  </a:cubicBezTo>
                  <a:cubicBezTo>
                    <a:pt x="50" y="160"/>
                    <a:pt x="44" y="154"/>
                    <a:pt x="44" y="154"/>
                  </a:cubicBezTo>
                  <a:cubicBezTo>
                    <a:pt x="32" y="130"/>
                    <a:pt x="19" y="118"/>
                    <a:pt x="13" y="95"/>
                  </a:cubicBezTo>
                  <a:cubicBezTo>
                    <a:pt x="7" y="89"/>
                    <a:pt x="7" y="83"/>
                    <a:pt x="0" y="83"/>
                  </a:cubicBezTo>
                  <a:cubicBezTo>
                    <a:pt x="0" y="77"/>
                    <a:pt x="0" y="71"/>
                    <a:pt x="0" y="71"/>
                  </a:cubicBezTo>
                  <a:cubicBezTo>
                    <a:pt x="0" y="48"/>
                    <a:pt x="7" y="24"/>
                    <a:pt x="0" y="0"/>
                  </a:cubicBezTo>
                  <a:cubicBezTo>
                    <a:pt x="7" y="18"/>
                    <a:pt x="32" y="24"/>
                    <a:pt x="44" y="36"/>
                  </a:cubicBezTo>
                  <a:cubicBezTo>
                    <a:pt x="63" y="48"/>
                    <a:pt x="69" y="77"/>
                    <a:pt x="75" y="101"/>
                  </a:cubicBezTo>
                  <a:cubicBezTo>
                    <a:pt x="88" y="142"/>
                    <a:pt x="112" y="183"/>
                    <a:pt x="88" y="224"/>
                  </a:cubicBezTo>
                  <a:cubicBezTo>
                    <a:pt x="88" y="224"/>
                    <a:pt x="88" y="219"/>
                    <a:pt x="88" y="21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8" name="Freeform 733"/>
            <p:cNvSpPr>
              <a:spLocks/>
            </p:cNvSpPr>
            <p:nvPr/>
          </p:nvSpPr>
          <p:spPr bwMode="auto">
            <a:xfrm>
              <a:off x="6457951" y="5260976"/>
              <a:ext cx="39688" cy="153988"/>
            </a:xfrm>
            <a:custGeom>
              <a:avLst/>
              <a:gdLst>
                <a:gd name="T0" fmla="*/ 2147483647 w 64"/>
                <a:gd name="T1" fmla="*/ 2147483647 h 240"/>
                <a:gd name="T2" fmla="*/ 2147483647 w 64"/>
                <a:gd name="T3" fmla="*/ 2147483647 h 240"/>
                <a:gd name="T4" fmla="*/ 2147483647 w 64"/>
                <a:gd name="T5" fmla="*/ 2147483647 h 240"/>
                <a:gd name="T6" fmla="*/ 2147483647 w 64"/>
                <a:gd name="T7" fmla="*/ 2147483647 h 240"/>
                <a:gd name="T8" fmla="*/ 2147483647 w 64"/>
                <a:gd name="T9" fmla="*/ 2147483647 h 240"/>
                <a:gd name="T10" fmla="*/ 0 w 64"/>
                <a:gd name="T11" fmla="*/ 0 h 240"/>
                <a:gd name="T12" fmla="*/ 2147483647 w 64"/>
                <a:gd name="T13" fmla="*/ 2147483647 h 240"/>
                <a:gd name="T14" fmla="*/ 2147483647 w 64"/>
                <a:gd name="T15" fmla="*/ 2147483647 h 240"/>
                <a:gd name="T16" fmla="*/ 2147483647 w 64"/>
                <a:gd name="T17" fmla="*/ 2147483647 h 240"/>
                <a:gd name="T18" fmla="*/ 2147483647 w 64"/>
                <a:gd name="T19" fmla="*/ 2147483647 h 240"/>
                <a:gd name="T20" fmla="*/ 2147483647 w 64"/>
                <a:gd name="T21" fmla="*/ 2147483647 h 240"/>
                <a:gd name="T22" fmla="*/ 2147483647 w 64"/>
                <a:gd name="T23" fmla="*/ 2147483647 h 240"/>
                <a:gd name="T24" fmla="*/ 2147483647 w 64"/>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240"/>
                <a:gd name="T41" fmla="*/ 64 w 64"/>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240">
                  <a:moveTo>
                    <a:pt x="60" y="234"/>
                  </a:moveTo>
                  <a:cubicBezTo>
                    <a:pt x="60" y="234"/>
                    <a:pt x="60" y="234"/>
                    <a:pt x="55" y="228"/>
                  </a:cubicBezTo>
                  <a:cubicBezTo>
                    <a:pt x="30" y="216"/>
                    <a:pt x="30" y="173"/>
                    <a:pt x="25" y="148"/>
                  </a:cubicBezTo>
                  <a:cubicBezTo>
                    <a:pt x="20" y="136"/>
                    <a:pt x="15" y="130"/>
                    <a:pt x="15" y="117"/>
                  </a:cubicBezTo>
                  <a:cubicBezTo>
                    <a:pt x="10" y="99"/>
                    <a:pt x="5" y="87"/>
                    <a:pt x="5" y="68"/>
                  </a:cubicBezTo>
                  <a:cubicBezTo>
                    <a:pt x="5" y="44"/>
                    <a:pt x="0" y="25"/>
                    <a:pt x="0" y="0"/>
                  </a:cubicBezTo>
                  <a:cubicBezTo>
                    <a:pt x="0" y="7"/>
                    <a:pt x="15" y="19"/>
                    <a:pt x="20" y="25"/>
                  </a:cubicBezTo>
                  <a:cubicBezTo>
                    <a:pt x="25" y="31"/>
                    <a:pt x="25" y="31"/>
                    <a:pt x="35" y="31"/>
                  </a:cubicBezTo>
                  <a:cubicBezTo>
                    <a:pt x="35" y="37"/>
                    <a:pt x="40" y="31"/>
                    <a:pt x="40" y="37"/>
                  </a:cubicBezTo>
                  <a:cubicBezTo>
                    <a:pt x="45" y="50"/>
                    <a:pt x="45" y="62"/>
                    <a:pt x="50" y="80"/>
                  </a:cubicBezTo>
                  <a:cubicBezTo>
                    <a:pt x="55" y="99"/>
                    <a:pt x="60" y="124"/>
                    <a:pt x="60" y="148"/>
                  </a:cubicBezTo>
                  <a:cubicBezTo>
                    <a:pt x="64" y="179"/>
                    <a:pt x="64" y="210"/>
                    <a:pt x="64" y="240"/>
                  </a:cubicBezTo>
                  <a:cubicBezTo>
                    <a:pt x="64" y="240"/>
                    <a:pt x="60" y="234"/>
                    <a:pt x="60" y="2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9" name="Freeform 734"/>
            <p:cNvSpPr>
              <a:spLocks/>
            </p:cNvSpPr>
            <p:nvPr/>
          </p:nvSpPr>
          <p:spPr bwMode="auto">
            <a:xfrm>
              <a:off x="6488113" y="5219701"/>
              <a:ext cx="30163" cy="184150"/>
            </a:xfrm>
            <a:custGeom>
              <a:avLst/>
              <a:gdLst>
                <a:gd name="T0" fmla="*/ 2147483647 w 48"/>
                <a:gd name="T1" fmla="*/ 2147483647 h 288"/>
                <a:gd name="T2" fmla="*/ 2147483647 w 48"/>
                <a:gd name="T3" fmla="*/ 2147483647 h 288"/>
                <a:gd name="T4" fmla="*/ 2147483647 w 48"/>
                <a:gd name="T5" fmla="*/ 2147483647 h 288"/>
                <a:gd name="T6" fmla="*/ 2147483647 w 48"/>
                <a:gd name="T7" fmla="*/ 2147483647 h 288"/>
                <a:gd name="T8" fmla="*/ 2147483647 w 48"/>
                <a:gd name="T9" fmla="*/ 0 h 288"/>
                <a:gd name="T10" fmla="*/ 0 w 48"/>
                <a:gd name="T11" fmla="*/ 2147483647 h 288"/>
                <a:gd name="T12" fmla="*/ 2147483647 w 48"/>
                <a:gd name="T13" fmla="*/ 2147483647 h 288"/>
                <a:gd name="T14" fmla="*/ 2147483647 w 48"/>
                <a:gd name="T15" fmla="*/ 2147483647 h 288"/>
                <a:gd name="T16" fmla="*/ 2147483647 w 48"/>
                <a:gd name="T17" fmla="*/ 2147483647 h 288"/>
                <a:gd name="T18" fmla="*/ 2147483647 w 48"/>
                <a:gd name="T19" fmla="*/ 2147483647 h 288"/>
                <a:gd name="T20" fmla="*/ 2147483647 w 48"/>
                <a:gd name="T21" fmla="*/ 2147483647 h 288"/>
                <a:gd name="T22" fmla="*/ 2147483647 w 48"/>
                <a:gd name="T23" fmla="*/ 2147483647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288"/>
                <a:gd name="T38" fmla="*/ 48 w 4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288">
                  <a:moveTo>
                    <a:pt x="38" y="288"/>
                  </a:moveTo>
                  <a:cubicBezTo>
                    <a:pt x="43" y="263"/>
                    <a:pt x="43" y="232"/>
                    <a:pt x="48" y="207"/>
                  </a:cubicBezTo>
                  <a:cubicBezTo>
                    <a:pt x="48" y="188"/>
                    <a:pt x="48" y="163"/>
                    <a:pt x="43" y="138"/>
                  </a:cubicBezTo>
                  <a:cubicBezTo>
                    <a:pt x="43" y="132"/>
                    <a:pt x="43" y="132"/>
                    <a:pt x="43" y="126"/>
                  </a:cubicBezTo>
                  <a:cubicBezTo>
                    <a:pt x="38" y="88"/>
                    <a:pt x="32" y="44"/>
                    <a:pt x="16" y="0"/>
                  </a:cubicBezTo>
                  <a:cubicBezTo>
                    <a:pt x="22" y="32"/>
                    <a:pt x="0" y="57"/>
                    <a:pt x="0" y="82"/>
                  </a:cubicBezTo>
                  <a:cubicBezTo>
                    <a:pt x="0" y="94"/>
                    <a:pt x="6" y="113"/>
                    <a:pt x="6" y="132"/>
                  </a:cubicBezTo>
                  <a:cubicBezTo>
                    <a:pt x="6" y="132"/>
                    <a:pt x="11" y="132"/>
                    <a:pt x="11" y="132"/>
                  </a:cubicBezTo>
                  <a:cubicBezTo>
                    <a:pt x="11" y="138"/>
                    <a:pt x="11" y="144"/>
                    <a:pt x="11" y="144"/>
                  </a:cubicBezTo>
                  <a:cubicBezTo>
                    <a:pt x="22" y="176"/>
                    <a:pt x="22" y="213"/>
                    <a:pt x="27" y="245"/>
                  </a:cubicBezTo>
                  <a:cubicBezTo>
                    <a:pt x="27" y="263"/>
                    <a:pt x="32" y="276"/>
                    <a:pt x="38" y="288"/>
                  </a:cubicBezTo>
                  <a:cubicBezTo>
                    <a:pt x="38" y="288"/>
                    <a:pt x="38" y="288"/>
                    <a:pt x="38" y="288"/>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0" name="Freeform 735"/>
            <p:cNvSpPr>
              <a:spLocks/>
            </p:cNvSpPr>
            <p:nvPr/>
          </p:nvSpPr>
          <p:spPr bwMode="auto">
            <a:xfrm>
              <a:off x="6397626" y="5435601"/>
              <a:ext cx="50800" cy="61913"/>
            </a:xfrm>
            <a:custGeom>
              <a:avLst/>
              <a:gdLst>
                <a:gd name="T0" fmla="*/ 0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2147483647 h 96"/>
                <a:gd name="T16" fmla="*/ 0 w 80"/>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96"/>
                <a:gd name="T29" fmla="*/ 80 w 8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96">
                  <a:moveTo>
                    <a:pt x="0" y="0"/>
                  </a:moveTo>
                  <a:cubicBezTo>
                    <a:pt x="6" y="17"/>
                    <a:pt x="6" y="29"/>
                    <a:pt x="16" y="40"/>
                  </a:cubicBezTo>
                  <a:cubicBezTo>
                    <a:pt x="16" y="46"/>
                    <a:pt x="22" y="46"/>
                    <a:pt x="22" y="46"/>
                  </a:cubicBezTo>
                  <a:cubicBezTo>
                    <a:pt x="22" y="51"/>
                    <a:pt x="27" y="51"/>
                    <a:pt x="27" y="51"/>
                  </a:cubicBezTo>
                  <a:cubicBezTo>
                    <a:pt x="27" y="57"/>
                    <a:pt x="27" y="63"/>
                    <a:pt x="32" y="68"/>
                  </a:cubicBezTo>
                  <a:cubicBezTo>
                    <a:pt x="38" y="80"/>
                    <a:pt x="48" y="85"/>
                    <a:pt x="54" y="96"/>
                  </a:cubicBezTo>
                  <a:cubicBezTo>
                    <a:pt x="43" y="80"/>
                    <a:pt x="80" y="63"/>
                    <a:pt x="32" y="12"/>
                  </a:cubicBezTo>
                  <a:cubicBezTo>
                    <a:pt x="32" y="12"/>
                    <a:pt x="32" y="12"/>
                    <a:pt x="32" y="12"/>
                  </a:cubicBezTo>
                  <a:cubicBezTo>
                    <a:pt x="22" y="6"/>
                    <a:pt x="11" y="6"/>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1" name="Freeform 736"/>
            <p:cNvSpPr>
              <a:spLocks/>
            </p:cNvSpPr>
            <p:nvPr/>
          </p:nvSpPr>
          <p:spPr bwMode="auto">
            <a:xfrm>
              <a:off x="6427788" y="5424488"/>
              <a:ext cx="50800" cy="82550"/>
            </a:xfrm>
            <a:custGeom>
              <a:avLst/>
              <a:gdLst>
                <a:gd name="T0" fmla="*/ 0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0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0" y="0"/>
                  </a:moveTo>
                  <a:cubicBezTo>
                    <a:pt x="7" y="20"/>
                    <a:pt x="7" y="26"/>
                    <a:pt x="7" y="32"/>
                  </a:cubicBezTo>
                  <a:cubicBezTo>
                    <a:pt x="13" y="39"/>
                    <a:pt x="7" y="45"/>
                    <a:pt x="13" y="52"/>
                  </a:cubicBezTo>
                  <a:cubicBezTo>
                    <a:pt x="13" y="52"/>
                    <a:pt x="13" y="58"/>
                    <a:pt x="13" y="58"/>
                  </a:cubicBezTo>
                  <a:cubicBezTo>
                    <a:pt x="19" y="64"/>
                    <a:pt x="19" y="71"/>
                    <a:pt x="25" y="84"/>
                  </a:cubicBezTo>
                  <a:cubicBezTo>
                    <a:pt x="25" y="84"/>
                    <a:pt x="31" y="90"/>
                    <a:pt x="31" y="90"/>
                  </a:cubicBezTo>
                  <a:cubicBezTo>
                    <a:pt x="37" y="96"/>
                    <a:pt x="37" y="96"/>
                    <a:pt x="37" y="103"/>
                  </a:cubicBezTo>
                  <a:cubicBezTo>
                    <a:pt x="50" y="109"/>
                    <a:pt x="50" y="122"/>
                    <a:pt x="62" y="128"/>
                  </a:cubicBezTo>
                  <a:cubicBezTo>
                    <a:pt x="62" y="128"/>
                    <a:pt x="62" y="128"/>
                    <a:pt x="62" y="128"/>
                  </a:cubicBezTo>
                  <a:cubicBezTo>
                    <a:pt x="62" y="128"/>
                    <a:pt x="68" y="128"/>
                    <a:pt x="68" y="128"/>
                  </a:cubicBezTo>
                  <a:cubicBezTo>
                    <a:pt x="68" y="122"/>
                    <a:pt x="74" y="109"/>
                    <a:pt x="74" y="103"/>
                  </a:cubicBezTo>
                  <a:cubicBezTo>
                    <a:pt x="80" y="90"/>
                    <a:pt x="68" y="77"/>
                    <a:pt x="68" y="64"/>
                  </a:cubicBezTo>
                  <a:cubicBezTo>
                    <a:pt x="62" y="64"/>
                    <a:pt x="68" y="64"/>
                    <a:pt x="62" y="58"/>
                  </a:cubicBezTo>
                  <a:cubicBezTo>
                    <a:pt x="56" y="45"/>
                    <a:pt x="50" y="39"/>
                    <a:pt x="37" y="32"/>
                  </a:cubicBezTo>
                  <a:cubicBezTo>
                    <a:pt x="31" y="26"/>
                    <a:pt x="19" y="13"/>
                    <a:pt x="13" y="7"/>
                  </a:cubicBezTo>
                  <a:cubicBezTo>
                    <a:pt x="13" y="7"/>
                    <a:pt x="7" y="0"/>
                    <a:pt x="7" y="0"/>
                  </a:cubicBezTo>
                  <a:cubicBezTo>
                    <a:pt x="7" y="0"/>
                    <a:pt x="7"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2" name="Freeform 737"/>
            <p:cNvSpPr>
              <a:spLocks/>
            </p:cNvSpPr>
            <p:nvPr/>
          </p:nvSpPr>
          <p:spPr bwMode="auto">
            <a:xfrm>
              <a:off x="6457951" y="5424488"/>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0 h 112"/>
                <a:gd name="T16" fmla="*/ 0 w 64"/>
                <a:gd name="T17" fmla="*/ 2147483647 h 112"/>
                <a:gd name="T18" fmla="*/ 0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12"/>
                <a:gd name="T50" fmla="*/ 64 w 64"/>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12">
                  <a:moveTo>
                    <a:pt x="58" y="112"/>
                  </a:moveTo>
                  <a:cubicBezTo>
                    <a:pt x="64" y="101"/>
                    <a:pt x="64" y="83"/>
                    <a:pt x="64" y="71"/>
                  </a:cubicBezTo>
                  <a:cubicBezTo>
                    <a:pt x="58" y="65"/>
                    <a:pt x="58" y="54"/>
                    <a:pt x="58" y="48"/>
                  </a:cubicBezTo>
                  <a:cubicBezTo>
                    <a:pt x="52" y="42"/>
                    <a:pt x="45" y="36"/>
                    <a:pt x="39" y="24"/>
                  </a:cubicBezTo>
                  <a:cubicBezTo>
                    <a:pt x="39" y="18"/>
                    <a:pt x="32" y="18"/>
                    <a:pt x="32" y="12"/>
                  </a:cubicBezTo>
                  <a:cubicBezTo>
                    <a:pt x="32" y="12"/>
                    <a:pt x="32" y="24"/>
                    <a:pt x="32" y="24"/>
                  </a:cubicBezTo>
                  <a:cubicBezTo>
                    <a:pt x="32" y="30"/>
                    <a:pt x="20" y="18"/>
                    <a:pt x="20" y="18"/>
                  </a:cubicBezTo>
                  <a:cubicBezTo>
                    <a:pt x="13" y="18"/>
                    <a:pt x="7" y="6"/>
                    <a:pt x="7" y="0"/>
                  </a:cubicBezTo>
                  <a:cubicBezTo>
                    <a:pt x="13" y="6"/>
                    <a:pt x="7" y="18"/>
                    <a:pt x="0" y="30"/>
                  </a:cubicBezTo>
                  <a:cubicBezTo>
                    <a:pt x="0" y="30"/>
                    <a:pt x="7" y="42"/>
                    <a:pt x="0" y="30"/>
                  </a:cubicBezTo>
                  <a:cubicBezTo>
                    <a:pt x="7" y="48"/>
                    <a:pt x="13" y="59"/>
                    <a:pt x="20" y="71"/>
                  </a:cubicBezTo>
                  <a:cubicBezTo>
                    <a:pt x="26" y="77"/>
                    <a:pt x="32" y="83"/>
                    <a:pt x="32" y="89"/>
                  </a:cubicBezTo>
                  <a:cubicBezTo>
                    <a:pt x="39" y="95"/>
                    <a:pt x="39" y="95"/>
                    <a:pt x="39" y="95"/>
                  </a:cubicBezTo>
                  <a:cubicBezTo>
                    <a:pt x="45" y="101"/>
                    <a:pt x="45" y="107"/>
                    <a:pt x="52" y="107"/>
                  </a:cubicBezTo>
                  <a:cubicBezTo>
                    <a:pt x="52" y="107"/>
                    <a:pt x="58" y="107"/>
                    <a:pt x="58" y="112"/>
                  </a:cubicBezTo>
                  <a:cubicBezTo>
                    <a:pt x="58" y="112"/>
                    <a:pt x="58" y="112"/>
                    <a:pt x="58" y="1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3" name="Freeform 738"/>
            <p:cNvSpPr>
              <a:spLocks/>
            </p:cNvSpPr>
            <p:nvPr/>
          </p:nvSpPr>
          <p:spPr bwMode="auto">
            <a:xfrm>
              <a:off x="6478588" y="5394326"/>
              <a:ext cx="39688" cy="92075"/>
            </a:xfrm>
            <a:custGeom>
              <a:avLst/>
              <a:gdLst>
                <a:gd name="T0" fmla="*/ 2147483647 w 64"/>
                <a:gd name="T1" fmla="*/ 2147483647 h 144"/>
                <a:gd name="T2" fmla="*/ 2147483647 w 64"/>
                <a:gd name="T3" fmla="*/ 0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0 w 64"/>
                <a:gd name="T17" fmla="*/ 2147483647 h 144"/>
                <a:gd name="T18" fmla="*/ 0 w 64"/>
                <a:gd name="T19" fmla="*/ 2147483647 h 144"/>
                <a:gd name="T20" fmla="*/ 0 w 64"/>
                <a:gd name="T21" fmla="*/ 2147483647 h 144"/>
                <a:gd name="T22" fmla="*/ 2147483647 w 64"/>
                <a:gd name="T23" fmla="*/ 2147483647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4"/>
                <a:gd name="T38" fmla="*/ 64 w 64"/>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4">
                  <a:moveTo>
                    <a:pt x="36" y="44"/>
                  </a:moveTo>
                  <a:cubicBezTo>
                    <a:pt x="43" y="32"/>
                    <a:pt x="36" y="13"/>
                    <a:pt x="36" y="0"/>
                  </a:cubicBezTo>
                  <a:cubicBezTo>
                    <a:pt x="36" y="0"/>
                    <a:pt x="36" y="7"/>
                    <a:pt x="43" y="7"/>
                  </a:cubicBezTo>
                  <a:cubicBezTo>
                    <a:pt x="64" y="38"/>
                    <a:pt x="50" y="69"/>
                    <a:pt x="50" y="94"/>
                  </a:cubicBezTo>
                  <a:cubicBezTo>
                    <a:pt x="50" y="113"/>
                    <a:pt x="36" y="138"/>
                    <a:pt x="43" y="144"/>
                  </a:cubicBezTo>
                  <a:cubicBezTo>
                    <a:pt x="36" y="138"/>
                    <a:pt x="29" y="132"/>
                    <a:pt x="22" y="119"/>
                  </a:cubicBezTo>
                  <a:cubicBezTo>
                    <a:pt x="22" y="113"/>
                    <a:pt x="22" y="101"/>
                    <a:pt x="15" y="94"/>
                  </a:cubicBezTo>
                  <a:cubicBezTo>
                    <a:pt x="8" y="82"/>
                    <a:pt x="15" y="69"/>
                    <a:pt x="8" y="57"/>
                  </a:cubicBezTo>
                  <a:cubicBezTo>
                    <a:pt x="8" y="57"/>
                    <a:pt x="0" y="57"/>
                    <a:pt x="0" y="51"/>
                  </a:cubicBezTo>
                  <a:cubicBezTo>
                    <a:pt x="8" y="38"/>
                    <a:pt x="8" y="32"/>
                    <a:pt x="0" y="13"/>
                  </a:cubicBezTo>
                  <a:cubicBezTo>
                    <a:pt x="0" y="13"/>
                    <a:pt x="0" y="13"/>
                    <a:pt x="0" y="13"/>
                  </a:cubicBezTo>
                  <a:cubicBezTo>
                    <a:pt x="15" y="26"/>
                    <a:pt x="22" y="44"/>
                    <a:pt x="36" y="4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4" name="Freeform 739"/>
            <p:cNvSpPr>
              <a:spLocks/>
            </p:cNvSpPr>
            <p:nvPr/>
          </p:nvSpPr>
          <p:spPr bwMode="auto">
            <a:xfrm>
              <a:off x="6278563" y="5311776"/>
              <a:ext cx="39688" cy="92075"/>
            </a:xfrm>
            <a:custGeom>
              <a:avLst/>
              <a:gdLst>
                <a:gd name="T0" fmla="*/ 2147483647 w 64"/>
                <a:gd name="T1" fmla="*/ 2147483647 h 144"/>
                <a:gd name="T2" fmla="*/ 2147483647 w 64"/>
                <a:gd name="T3" fmla="*/ 2147483647 h 144"/>
                <a:gd name="T4" fmla="*/ 0 w 64"/>
                <a:gd name="T5" fmla="*/ 0 h 144"/>
                <a:gd name="T6" fmla="*/ 0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144"/>
                <a:gd name="T29" fmla="*/ 64 w 64"/>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144">
                  <a:moveTo>
                    <a:pt x="59" y="60"/>
                  </a:moveTo>
                  <a:cubicBezTo>
                    <a:pt x="53" y="60"/>
                    <a:pt x="53" y="54"/>
                    <a:pt x="53" y="54"/>
                  </a:cubicBezTo>
                  <a:cubicBezTo>
                    <a:pt x="30" y="42"/>
                    <a:pt x="12" y="24"/>
                    <a:pt x="0" y="0"/>
                  </a:cubicBezTo>
                  <a:cubicBezTo>
                    <a:pt x="6" y="6"/>
                    <a:pt x="0" y="18"/>
                    <a:pt x="0" y="30"/>
                  </a:cubicBezTo>
                  <a:cubicBezTo>
                    <a:pt x="0" y="30"/>
                    <a:pt x="6" y="30"/>
                    <a:pt x="6" y="36"/>
                  </a:cubicBezTo>
                  <a:cubicBezTo>
                    <a:pt x="6" y="48"/>
                    <a:pt x="6" y="66"/>
                    <a:pt x="6" y="84"/>
                  </a:cubicBezTo>
                  <a:cubicBezTo>
                    <a:pt x="6" y="84"/>
                    <a:pt x="6" y="84"/>
                    <a:pt x="6" y="84"/>
                  </a:cubicBezTo>
                  <a:cubicBezTo>
                    <a:pt x="12" y="96"/>
                    <a:pt x="18" y="108"/>
                    <a:pt x="24" y="120"/>
                  </a:cubicBezTo>
                  <a:cubicBezTo>
                    <a:pt x="41" y="144"/>
                    <a:pt x="64" y="66"/>
                    <a:pt x="59" y="6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5" name="Freeform 740"/>
            <p:cNvSpPr>
              <a:spLocks/>
            </p:cNvSpPr>
            <p:nvPr/>
          </p:nvSpPr>
          <p:spPr bwMode="auto">
            <a:xfrm>
              <a:off x="6248401" y="5322888"/>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0 60000 65536"/>
                <a:gd name="T9" fmla="*/ 0 60000 65536"/>
                <a:gd name="T10" fmla="*/ 0 60000 65536"/>
                <a:gd name="T11" fmla="*/ 0 60000 65536"/>
                <a:gd name="T12" fmla="*/ 0 w 48"/>
                <a:gd name="T13" fmla="*/ 0 h 64"/>
                <a:gd name="T14" fmla="*/ 48 w 48"/>
                <a:gd name="T15" fmla="*/ 64 h 64"/>
              </a:gdLst>
              <a:ahLst/>
              <a:cxnLst>
                <a:cxn ang="T8">
                  <a:pos x="T0" y="T1"/>
                </a:cxn>
                <a:cxn ang="T9">
                  <a:pos x="T2" y="T3"/>
                </a:cxn>
                <a:cxn ang="T10">
                  <a:pos x="T4" y="T5"/>
                </a:cxn>
                <a:cxn ang="T11">
                  <a:pos x="T6" y="T7"/>
                </a:cxn>
              </a:cxnLst>
              <a:rect l="T12" t="T13" r="T14" b="T15"/>
              <a:pathLst>
                <a:path w="48" h="64">
                  <a:moveTo>
                    <a:pt x="44" y="24"/>
                  </a:moveTo>
                  <a:cubicBezTo>
                    <a:pt x="35" y="6"/>
                    <a:pt x="14" y="6"/>
                    <a:pt x="5" y="0"/>
                  </a:cubicBezTo>
                  <a:cubicBezTo>
                    <a:pt x="0" y="30"/>
                    <a:pt x="22" y="53"/>
                    <a:pt x="44" y="64"/>
                  </a:cubicBezTo>
                  <a:cubicBezTo>
                    <a:pt x="40" y="59"/>
                    <a:pt x="48" y="35"/>
                    <a:pt x="44"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6" name="Freeform 741"/>
            <p:cNvSpPr>
              <a:spLocks/>
            </p:cNvSpPr>
            <p:nvPr/>
          </p:nvSpPr>
          <p:spPr bwMode="auto">
            <a:xfrm>
              <a:off x="6238876" y="5260976"/>
              <a:ext cx="39688" cy="61913"/>
            </a:xfrm>
            <a:custGeom>
              <a:avLst/>
              <a:gdLst>
                <a:gd name="T0" fmla="*/ 2147483647 w 64"/>
                <a:gd name="T1" fmla="*/ 0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2147483647 h 96"/>
                <a:gd name="T14" fmla="*/ 2147483647 w 64"/>
                <a:gd name="T15" fmla="*/ 0 h 96"/>
                <a:gd name="T16" fmla="*/ 2147483647 w 64"/>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96"/>
                <a:gd name="T29" fmla="*/ 64 w 64"/>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96">
                  <a:moveTo>
                    <a:pt x="7" y="0"/>
                  </a:moveTo>
                  <a:cubicBezTo>
                    <a:pt x="0" y="12"/>
                    <a:pt x="0" y="23"/>
                    <a:pt x="7" y="34"/>
                  </a:cubicBezTo>
                  <a:cubicBezTo>
                    <a:pt x="13" y="46"/>
                    <a:pt x="20" y="57"/>
                    <a:pt x="26" y="74"/>
                  </a:cubicBezTo>
                  <a:cubicBezTo>
                    <a:pt x="26" y="80"/>
                    <a:pt x="39" y="85"/>
                    <a:pt x="52" y="91"/>
                  </a:cubicBezTo>
                  <a:cubicBezTo>
                    <a:pt x="52" y="91"/>
                    <a:pt x="58" y="96"/>
                    <a:pt x="64" y="96"/>
                  </a:cubicBezTo>
                  <a:cubicBezTo>
                    <a:pt x="58" y="96"/>
                    <a:pt x="64" y="74"/>
                    <a:pt x="64" y="68"/>
                  </a:cubicBezTo>
                  <a:cubicBezTo>
                    <a:pt x="64" y="63"/>
                    <a:pt x="58" y="63"/>
                    <a:pt x="58" y="57"/>
                  </a:cubicBezTo>
                  <a:cubicBezTo>
                    <a:pt x="39" y="40"/>
                    <a:pt x="20" y="23"/>
                    <a:pt x="7" y="0"/>
                  </a:cubicBezTo>
                  <a:cubicBezTo>
                    <a:pt x="7" y="0"/>
                    <a:pt x="7" y="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7" name="Freeform 742"/>
            <p:cNvSpPr>
              <a:spLocks/>
            </p:cNvSpPr>
            <p:nvPr/>
          </p:nvSpPr>
          <p:spPr bwMode="auto">
            <a:xfrm>
              <a:off x="6318251" y="5364163"/>
              <a:ext cx="39688" cy="80963"/>
            </a:xfrm>
            <a:custGeom>
              <a:avLst/>
              <a:gdLst>
                <a:gd name="T0" fmla="*/ 0 w 64"/>
                <a:gd name="T1" fmla="*/ 0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0 w 64"/>
                <a:gd name="T15" fmla="*/ 0 h 12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28"/>
                <a:gd name="T26" fmla="*/ 64 w 6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28">
                  <a:moveTo>
                    <a:pt x="0" y="0"/>
                  </a:moveTo>
                  <a:cubicBezTo>
                    <a:pt x="0" y="7"/>
                    <a:pt x="0" y="7"/>
                    <a:pt x="7" y="7"/>
                  </a:cubicBezTo>
                  <a:cubicBezTo>
                    <a:pt x="7" y="13"/>
                    <a:pt x="13" y="13"/>
                    <a:pt x="13" y="20"/>
                  </a:cubicBezTo>
                  <a:cubicBezTo>
                    <a:pt x="26" y="32"/>
                    <a:pt x="39" y="45"/>
                    <a:pt x="52" y="58"/>
                  </a:cubicBezTo>
                  <a:cubicBezTo>
                    <a:pt x="64" y="71"/>
                    <a:pt x="58" y="109"/>
                    <a:pt x="45" y="128"/>
                  </a:cubicBezTo>
                  <a:cubicBezTo>
                    <a:pt x="45" y="128"/>
                    <a:pt x="26" y="96"/>
                    <a:pt x="13" y="77"/>
                  </a:cubicBezTo>
                  <a:cubicBezTo>
                    <a:pt x="7" y="58"/>
                    <a:pt x="13" y="45"/>
                    <a:pt x="7" y="26"/>
                  </a:cubicBezTo>
                  <a:cubicBezTo>
                    <a:pt x="0" y="20"/>
                    <a:pt x="0"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8" name="Freeform 743"/>
            <p:cNvSpPr>
              <a:spLocks/>
            </p:cNvSpPr>
            <p:nvPr/>
          </p:nvSpPr>
          <p:spPr bwMode="auto">
            <a:xfrm>
              <a:off x="6257926" y="5383213"/>
              <a:ext cx="69850" cy="52388"/>
            </a:xfrm>
            <a:custGeom>
              <a:avLst/>
              <a:gdLst>
                <a:gd name="T0" fmla="*/ 2147483647 w 112"/>
                <a:gd name="T1" fmla="*/ 0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2147483647 w 112"/>
                <a:gd name="T13" fmla="*/ 2147483647 h 80"/>
                <a:gd name="T14" fmla="*/ 2147483647 w 11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94" y="0"/>
                  </a:moveTo>
                  <a:cubicBezTo>
                    <a:pt x="81" y="16"/>
                    <a:pt x="75" y="38"/>
                    <a:pt x="50" y="43"/>
                  </a:cubicBezTo>
                  <a:cubicBezTo>
                    <a:pt x="38" y="48"/>
                    <a:pt x="19" y="54"/>
                    <a:pt x="7" y="70"/>
                  </a:cubicBezTo>
                  <a:cubicBezTo>
                    <a:pt x="7" y="75"/>
                    <a:pt x="0" y="75"/>
                    <a:pt x="0" y="80"/>
                  </a:cubicBezTo>
                  <a:cubicBezTo>
                    <a:pt x="0" y="80"/>
                    <a:pt x="50" y="80"/>
                    <a:pt x="75" y="75"/>
                  </a:cubicBezTo>
                  <a:cubicBezTo>
                    <a:pt x="88" y="70"/>
                    <a:pt x="100" y="70"/>
                    <a:pt x="112" y="64"/>
                  </a:cubicBezTo>
                  <a:cubicBezTo>
                    <a:pt x="112" y="64"/>
                    <a:pt x="100" y="22"/>
                    <a:pt x="94" y="6"/>
                  </a:cubicBezTo>
                  <a:cubicBezTo>
                    <a:pt x="94" y="6"/>
                    <a:pt x="94" y="0"/>
                    <a:pt x="9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9" name="Freeform 744"/>
            <p:cNvSpPr>
              <a:spLocks/>
            </p:cNvSpPr>
            <p:nvPr/>
          </p:nvSpPr>
          <p:spPr bwMode="auto">
            <a:xfrm>
              <a:off x="6208713" y="5394326"/>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0 w 112"/>
                <a:gd name="T11" fmla="*/ 2147483647 h 48"/>
                <a:gd name="T12" fmla="*/ 0 w 112"/>
                <a:gd name="T13" fmla="*/ 2147483647 h 48"/>
                <a:gd name="T14" fmla="*/ 0 60000 65536"/>
                <a:gd name="T15" fmla="*/ 0 60000 65536"/>
                <a:gd name="T16" fmla="*/ 0 60000 65536"/>
                <a:gd name="T17" fmla="*/ 0 60000 65536"/>
                <a:gd name="T18" fmla="*/ 0 60000 65536"/>
                <a:gd name="T19" fmla="*/ 0 60000 65536"/>
                <a:gd name="T20" fmla="*/ 0 60000 65536"/>
                <a:gd name="T21" fmla="*/ 0 w 112"/>
                <a:gd name="T22" fmla="*/ 0 h 48"/>
                <a:gd name="T23" fmla="*/ 112 w 11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48">
                  <a:moveTo>
                    <a:pt x="0" y="24"/>
                  </a:moveTo>
                  <a:cubicBezTo>
                    <a:pt x="6" y="29"/>
                    <a:pt x="11" y="29"/>
                    <a:pt x="16" y="29"/>
                  </a:cubicBezTo>
                  <a:cubicBezTo>
                    <a:pt x="38" y="39"/>
                    <a:pt x="59" y="44"/>
                    <a:pt x="86" y="44"/>
                  </a:cubicBezTo>
                  <a:cubicBezTo>
                    <a:pt x="91" y="48"/>
                    <a:pt x="91" y="39"/>
                    <a:pt x="96" y="34"/>
                  </a:cubicBezTo>
                  <a:cubicBezTo>
                    <a:pt x="102" y="34"/>
                    <a:pt x="112" y="29"/>
                    <a:pt x="112" y="29"/>
                  </a:cubicBezTo>
                  <a:cubicBezTo>
                    <a:pt x="80" y="15"/>
                    <a:pt x="32" y="0"/>
                    <a:pt x="0" y="20"/>
                  </a:cubicBezTo>
                  <a:cubicBezTo>
                    <a:pt x="0" y="20"/>
                    <a:pt x="0" y="24"/>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0" name="Freeform 745"/>
            <p:cNvSpPr>
              <a:spLocks/>
            </p:cNvSpPr>
            <p:nvPr/>
          </p:nvSpPr>
          <p:spPr bwMode="auto">
            <a:xfrm>
              <a:off x="6227763" y="5364163"/>
              <a:ext cx="69850" cy="39688"/>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2147483647 w 112"/>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64"/>
                <a:gd name="T26" fmla="*/ 112 w 112"/>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64">
                  <a:moveTo>
                    <a:pt x="107" y="55"/>
                  </a:moveTo>
                  <a:cubicBezTo>
                    <a:pt x="89" y="50"/>
                    <a:pt x="95" y="25"/>
                    <a:pt x="77" y="15"/>
                  </a:cubicBezTo>
                  <a:cubicBezTo>
                    <a:pt x="59" y="0"/>
                    <a:pt x="18" y="10"/>
                    <a:pt x="6" y="25"/>
                  </a:cubicBezTo>
                  <a:cubicBezTo>
                    <a:pt x="0" y="30"/>
                    <a:pt x="24" y="45"/>
                    <a:pt x="36" y="50"/>
                  </a:cubicBezTo>
                  <a:cubicBezTo>
                    <a:pt x="54" y="55"/>
                    <a:pt x="65" y="60"/>
                    <a:pt x="83" y="64"/>
                  </a:cubicBezTo>
                  <a:cubicBezTo>
                    <a:pt x="89" y="64"/>
                    <a:pt x="89" y="64"/>
                    <a:pt x="95" y="64"/>
                  </a:cubicBezTo>
                  <a:cubicBezTo>
                    <a:pt x="95" y="64"/>
                    <a:pt x="107" y="60"/>
                    <a:pt x="112" y="55"/>
                  </a:cubicBezTo>
                  <a:cubicBezTo>
                    <a:pt x="112" y="55"/>
                    <a:pt x="107" y="55"/>
                    <a:pt x="107" y="5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1" name="Freeform 746"/>
            <p:cNvSpPr>
              <a:spLocks/>
            </p:cNvSpPr>
            <p:nvPr/>
          </p:nvSpPr>
          <p:spPr bwMode="auto">
            <a:xfrm>
              <a:off x="61785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27" y="0"/>
                  </a:moveTo>
                  <a:cubicBezTo>
                    <a:pt x="16" y="0"/>
                    <a:pt x="0" y="0"/>
                    <a:pt x="0" y="8"/>
                  </a:cubicBezTo>
                  <a:cubicBezTo>
                    <a:pt x="0" y="12"/>
                    <a:pt x="6" y="16"/>
                    <a:pt x="11" y="16"/>
                  </a:cubicBezTo>
                  <a:cubicBezTo>
                    <a:pt x="16" y="16"/>
                    <a:pt x="22" y="16"/>
                    <a:pt x="27" y="8"/>
                  </a:cubicBezTo>
                  <a:cubicBezTo>
                    <a:pt x="27" y="8"/>
                    <a:pt x="27" y="8"/>
                    <a:pt x="27" y="8"/>
                  </a:cubicBezTo>
                  <a:cubicBezTo>
                    <a:pt x="32" y="4"/>
                    <a:pt x="27" y="0"/>
                    <a:pt x="2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2" name="Freeform 747"/>
            <p:cNvSpPr>
              <a:spLocks/>
            </p:cNvSpPr>
            <p:nvPr/>
          </p:nvSpPr>
          <p:spPr bwMode="auto">
            <a:xfrm>
              <a:off x="6148388" y="5364163"/>
              <a:ext cx="39688" cy="39688"/>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0 60000 65536"/>
                <a:gd name="T15" fmla="*/ 0 60000 65536"/>
                <a:gd name="T16" fmla="*/ 0 60000 65536"/>
                <a:gd name="T17" fmla="*/ 0 60000 65536"/>
                <a:gd name="T18" fmla="*/ 0 60000 65536"/>
                <a:gd name="T19" fmla="*/ 0 60000 65536"/>
                <a:gd name="T20" fmla="*/ 0 60000 65536"/>
                <a:gd name="T21" fmla="*/ 0 w 64"/>
                <a:gd name="T22" fmla="*/ 0 h 64"/>
                <a:gd name="T23" fmla="*/ 64 w 6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64">
                  <a:moveTo>
                    <a:pt x="59" y="24"/>
                  </a:moveTo>
                  <a:cubicBezTo>
                    <a:pt x="53" y="24"/>
                    <a:pt x="53" y="12"/>
                    <a:pt x="53" y="6"/>
                  </a:cubicBezTo>
                  <a:cubicBezTo>
                    <a:pt x="41" y="0"/>
                    <a:pt x="12" y="12"/>
                    <a:pt x="6" y="24"/>
                  </a:cubicBezTo>
                  <a:cubicBezTo>
                    <a:pt x="0" y="30"/>
                    <a:pt x="6" y="53"/>
                    <a:pt x="18" y="59"/>
                  </a:cubicBezTo>
                  <a:cubicBezTo>
                    <a:pt x="30" y="64"/>
                    <a:pt x="47" y="47"/>
                    <a:pt x="59" y="41"/>
                  </a:cubicBezTo>
                  <a:cubicBezTo>
                    <a:pt x="59" y="35"/>
                    <a:pt x="64" y="30"/>
                    <a:pt x="64" y="30"/>
                  </a:cubicBezTo>
                  <a:cubicBezTo>
                    <a:pt x="64" y="24"/>
                    <a:pt x="59" y="30"/>
                    <a:pt x="59"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3" name="Freeform 748"/>
            <p:cNvSpPr>
              <a:spLocks/>
            </p:cNvSpPr>
            <p:nvPr/>
          </p:nvSpPr>
          <p:spPr bwMode="auto">
            <a:xfrm>
              <a:off x="6218238" y="5383213"/>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2147483647 w 48"/>
                <a:gd name="T11" fmla="*/ 2147483647 h 16"/>
                <a:gd name="T12" fmla="*/ 0 60000 65536"/>
                <a:gd name="T13" fmla="*/ 0 60000 65536"/>
                <a:gd name="T14" fmla="*/ 0 60000 65536"/>
                <a:gd name="T15" fmla="*/ 0 60000 65536"/>
                <a:gd name="T16" fmla="*/ 0 60000 65536"/>
                <a:gd name="T17" fmla="*/ 0 60000 65536"/>
                <a:gd name="T18" fmla="*/ 0 w 48"/>
                <a:gd name="T19" fmla="*/ 0 h 16"/>
                <a:gd name="T20" fmla="*/ 48 w 4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8" h="16">
                  <a:moveTo>
                    <a:pt x="48" y="12"/>
                  </a:moveTo>
                  <a:cubicBezTo>
                    <a:pt x="48" y="12"/>
                    <a:pt x="42" y="12"/>
                    <a:pt x="35" y="8"/>
                  </a:cubicBezTo>
                  <a:cubicBezTo>
                    <a:pt x="28" y="0"/>
                    <a:pt x="14" y="8"/>
                    <a:pt x="0" y="16"/>
                  </a:cubicBezTo>
                  <a:cubicBezTo>
                    <a:pt x="21" y="16"/>
                    <a:pt x="35" y="16"/>
                    <a:pt x="48" y="16"/>
                  </a:cubicBezTo>
                  <a:cubicBezTo>
                    <a:pt x="48" y="16"/>
                    <a:pt x="48" y="16"/>
                    <a:pt x="48" y="16"/>
                  </a:cubicBezTo>
                  <a:cubicBezTo>
                    <a:pt x="48" y="16"/>
                    <a:pt x="48" y="16"/>
                    <a:pt x="48"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4" name="Freeform 749"/>
            <p:cNvSpPr>
              <a:spLocks/>
            </p:cNvSpPr>
            <p:nvPr/>
          </p:nvSpPr>
          <p:spPr bwMode="auto">
            <a:xfrm>
              <a:off x="6218238" y="5343526"/>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21" y="0"/>
                  </a:moveTo>
                  <a:cubicBezTo>
                    <a:pt x="14" y="5"/>
                    <a:pt x="0" y="15"/>
                    <a:pt x="14" y="20"/>
                  </a:cubicBezTo>
                  <a:cubicBezTo>
                    <a:pt x="21" y="20"/>
                    <a:pt x="21" y="24"/>
                    <a:pt x="21" y="24"/>
                  </a:cubicBezTo>
                  <a:cubicBezTo>
                    <a:pt x="21" y="24"/>
                    <a:pt x="21" y="29"/>
                    <a:pt x="21" y="29"/>
                  </a:cubicBezTo>
                  <a:cubicBezTo>
                    <a:pt x="21" y="34"/>
                    <a:pt x="7" y="39"/>
                    <a:pt x="7" y="44"/>
                  </a:cubicBezTo>
                  <a:cubicBezTo>
                    <a:pt x="14" y="48"/>
                    <a:pt x="21" y="44"/>
                    <a:pt x="28" y="39"/>
                  </a:cubicBezTo>
                  <a:cubicBezTo>
                    <a:pt x="28" y="39"/>
                    <a:pt x="28" y="34"/>
                    <a:pt x="28" y="34"/>
                  </a:cubicBezTo>
                  <a:cubicBezTo>
                    <a:pt x="35" y="34"/>
                    <a:pt x="35" y="34"/>
                    <a:pt x="35" y="34"/>
                  </a:cubicBezTo>
                  <a:cubicBezTo>
                    <a:pt x="48" y="20"/>
                    <a:pt x="35" y="5"/>
                    <a:pt x="21"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5" name="Freeform 750"/>
            <p:cNvSpPr>
              <a:spLocks/>
            </p:cNvSpPr>
            <p:nvPr/>
          </p:nvSpPr>
          <p:spPr bwMode="auto">
            <a:xfrm>
              <a:off x="6218238" y="5353051"/>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6"/>
                  </a:moveTo>
                  <a:cubicBezTo>
                    <a:pt x="16" y="8"/>
                    <a:pt x="12" y="0"/>
                    <a:pt x="8" y="8"/>
                  </a:cubicBezTo>
                  <a:cubicBezTo>
                    <a:pt x="8" y="8"/>
                    <a:pt x="4" y="16"/>
                    <a:pt x="0" y="24"/>
                  </a:cubicBezTo>
                  <a:cubicBezTo>
                    <a:pt x="0" y="24"/>
                    <a:pt x="4" y="24"/>
                    <a:pt x="4" y="32"/>
                  </a:cubicBezTo>
                  <a:cubicBezTo>
                    <a:pt x="8" y="32"/>
                    <a:pt x="16" y="24"/>
                    <a:pt x="16" y="1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6" name="Freeform 751"/>
            <p:cNvSpPr>
              <a:spLocks/>
            </p:cNvSpPr>
            <p:nvPr/>
          </p:nvSpPr>
          <p:spPr bwMode="auto">
            <a:xfrm>
              <a:off x="6188076" y="5364163"/>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0 w 64"/>
                <a:gd name="T11" fmla="*/ 2147483647 h 48"/>
                <a:gd name="T12" fmla="*/ 2147483647 w 64"/>
                <a:gd name="T13" fmla="*/ 0 h 48"/>
                <a:gd name="T14" fmla="*/ 2147483647 w 6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43" y="0"/>
                  </a:moveTo>
                  <a:cubicBezTo>
                    <a:pt x="43" y="7"/>
                    <a:pt x="64" y="14"/>
                    <a:pt x="64" y="21"/>
                  </a:cubicBezTo>
                  <a:cubicBezTo>
                    <a:pt x="57" y="28"/>
                    <a:pt x="36" y="42"/>
                    <a:pt x="22" y="48"/>
                  </a:cubicBezTo>
                  <a:cubicBezTo>
                    <a:pt x="22" y="42"/>
                    <a:pt x="15" y="35"/>
                    <a:pt x="15" y="35"/>
                  </a:cubicBezTo>
                  <a:cubicBezTo>
                    <a:pt x="8" y="28"/>
                    <a:pt x="0" y="35"/>
                    <a:pt x="0" y="28"/>
                  </a:cubicBezTo>
                  <a:cubicBezTo>
                    <a:pt x="0" y="28"/>
                    <a:pt x="0" y="21"/>
                    <a:pt x="0" y="21"/>
                  </a:cubicBezTo>
                  <a:cubicBezTo>
                    <a:pt x="15" y="21"/>
                    <a:pt x="22" y="7"/>
                    <a:pt x="36" y="0"/>
                  </a:cubicBezTo>
                  <a:cubicBezTo>
                    <a:pt x="36" y="0"/>
                    <a:pt x="36" y="0"/>
                    <a:pt x="43"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7" name="Freeform 752"/>
            <p:cNvSpPr>
              <a:spLocks/>
            </p:cNvSpPr>
            <p:nvPr/>
          </p:nvSpPr>
          <p:spPr bwMode="auto">
            <a:xfrm>
              <a:off x="6227763" y="4972051"/>
              <a:ext cx="69850" cy="71438"/>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0 h 112"/>
                <a:gd name="T14" fmla="*/ 2147483647 w 112"/>
                <a:gd name="T15" fmla="*/ 0 h 112"/>
                <a:gd name="T16" fmla="*/ 2147483647 w 112"/>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12"/>
                <a:gd name="T29" fmla="*/ 112 w 112"/>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12">
                  <a:moveTo>
                    <a:pt x="60" y="0"/>
                  </a:moveTo>
                  <a:cubicBezTo>
                    <a:pt x="60" y="0"/>
                    <a:pt x="106" y="44"/>
                    <a:pt x="86" y="69"/>
                  </a:cubicBezTo>
                  <a:cubicBezTo>
                    <a:pt x="86" y="69"/>
                    <a:pt x="60" y="106"/>
                    <a:pt x="20" y="94"/>
                  </a:cubicBezTo>
                  <a:cubicBezTo>
                    <a:pt x="20" y="94"/>
                    <a:pt x="20" y="112"/>
                    <a:pt x="14" y="100"/>
                  </a:cubicBezTo>
                  <a:cubicBezTo>
                    <a:pt x="0" y="100"/>
                    <a:pt x="86" y="94"/>
                    <a:pt x="66" y="100"/>
                  </a:cubicBezTo>
                  <a:cubicBezTo>
                    <a:pt x="99" y="88"/>
                    <a:pt x="112" y="44"/>
                    <a:pt x="99" y="19"/>
                  </a:cubicBezTo>
                  <a:cubicBezTo>
                    <a:pt x="93" y="13"/>
                    <a:pt x="73" y="7"/>
                    <a:pt x="60" y="0"/>
                  </a:cubicBezTo>
                  <a:cubicBezTo>
                    <a:pt x="60" y="0"/>
                    <a:pt x="66" y="0"/>
                    <a:pt x="66" y="0"/>
                  </a:cubicBezTo>
                  <a:cubicBezTo>
                    <a:pt x="66" y="0"/>
                    <a:pt x="60" y="0"/>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8" name="Freeform 753"/>
            <p:cNvSpPr>
              <a:spLocks/>
            </p:cNvSpPr>
            <p:nvPr/>
          </p:nvSpPr>
          <p:spPr bwMode="auto">
            <a:xfrm>
              <a:off x="6108701" y="5332413"/>
              <a:ext cx="30163" cy="61913"/>
            </a:xfrm>
            <a:custGeom>
              <a:avLst/>
              <a:gdLst>
                <a:gd name="T0" fmla="*/ 2147483647 w 48"/>
                <a:gd name="T1" fmla="*/ 2147483647 h 96"/>
                <a:gd name="T2" fmla="*/ 2147483647 w 48"/>
                <a:gd name="T3" fmla="*/ 0 h 96"/>
                <a:gd name="T4" fmla="*/ 0 w 48"/>
                <a:gd name="T5" fmla="*/ 2147483647 h 96"/>
                <a:gd name="T6" fmla="*/ 0 w 48"/>
                <a:gd name="T7" fmla="*/ 2147483647 h 96"/>
                <a:gd name="T8" fmla="*/ 2147483647 w 48"/>
                <a:gd name="T9" fmla="*/ 2147483647 h 96"/>
                <a:gd name="T10" fmla="*/ 2147483647 w 48"/>
                <a:gd name="T11" fmla="*/ 2147483647 h 96"/>
                <a:gd name="T12" fmla="*/ 2147483647 w 48"/>
                <a:gd name="T13" fmla="*/ 2147483647 h 96"/>
                <a:gd name="T14" fmla="*/ 2147483647 w 48"/>
                <a:gd name="T15" fmla="*/ 2147483647 h 96"/>
                <a:gd name="T16" fmla="*/ 2147483647 w 48"/>
                <a:gd name="T17" fmla="*/ 2147483647 h 96"/>
                <a:gd name="T18" fmla="*/ 2147483647 w 48"/>
                <a:gd name="T19" fmla="*/ 2147483647 h 96"/>
                <a:gd name="T20" fmla="*/ 2147483647 w 48"/>
                <a:gd name="T21" fmla="*/ 2147483647 h 96"/>
                <a:gd name="T22" fmla="*/ 2147483647 w 48"/>
                <a:gd name="T23" fmla="*/ 2147483647 h 96"/>
                <a:gd name="T24" fmla="*/ 2147483647 w 48"/>
                <a:gd name="T25" fmla="*/ 2147483647 h 96"/>
                <a:gd name="T26" fmla="*/ 2147483647 w 48"/>
                <a:gd name="T27" fmla="*/ 2147483647 h 96"/>
                <a:gd name="T28" fmla="*/ 2147483647 w 48"/>
                <a:gd name="T29" fmla="*/ 2147483647 h 96"/>
                <a:gd name="T30" fmla="*/ 2147483647 w 48"/>
                <a:gd name="T31" fmla="*/ 2147483647 h 96"/>
                <a:gd name="T32" fmla="*/ 2147483647 w 48"/>
                <a:gd name="T33" fmla="*/ 2147483647 h 96"/>
                <a:gd name="T34" fmla="*/ 2147483647 w 48"/>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16" y="7"/>
                  </a:moveTo>
                  <a:cubicBezTo>
                    <a:pt x="16" y="0"/>
                    <a:pt x="11" y="0"/>
                    <a:pt x="6" y="0"/>
                  </a:cubicBezTo>
                  <a:cubicBezTo>
                    <a:pt x="0" y="7"/>
                    <a:pt x="0" y="13"/>
                    <a:pt x="0" y="20"/>
                  </a:cubicBezTo>
                  <a:cubicBezTo>
                    <a:pt x="0" y="20"/>
                    <a:pt x="0" y="20"/>
                    <a:pt x="0" y="20"/>
                  </a:cubicBezTo>
                  <a:cubicBezTo>
                    <a:pt x="0" y="32"/>
                    <a:pt x="11" y="39"/>
                    <a:pt x="11" y="45"/>
                  </a:cubicBezTo>
                  <a:cubicBezTo>
                    <a:pt x="16" y="52"/>
                    <a:pt x="16" y="64"/>
                    <a:pt x="16" y="71"/>
                  </a:cubicBezTo>
                  <a:cubicBezTo>
                    <a:pt x="16" y="77"/>
                    <a:pt x="16" y="71"/>
                    <a:pt x="22" y="77"/>
                  </a:cubicBezTo>
                  <a:cubicBezTo>
                    <a:pt x="22" y="77"/>
                    <a:pt x="22" y="77"/>
                    <a:pt x="27" y="77"/>
                  </a:cubicBezTo>
                  <a:cubicBezTo>
                    <a:pt x="22" y="84"/>
                    <a:pt x="27" y="90"/>
                    <a:pt x="32" y="96"/>
                  </a:cubicBezTo>
                  <a:cubicBezTo>
                    <a:pt x="38" y="96"/>
                    <a:pt x="38" y="96"/>
                    <a:pt x="43" y="90"/>
                  </a:cubicBezTo>
                  <a:cubicBezTo>
                    <a:pt x="43" y="90"/>
                    <a:pt x="43" y="90"/>
                    <a:pt x="43" y="90"/>
                  </a:cubicBezTo>
                  <a:cubicBezTo>
                    <a:pt x="48" y="84"/>
                    <a:pt x="43" y="84"/>
                    <a:pt x="43" y="84"/>
                  </a:cubicBezTo>
                  <a:cubicBezTo>
                    <a:pt x="43" y="77"/>
                    <a:pt x="43" y="84"/>
                    <a:pt x="43" y="77"/>
                  </a:cubicBezTo>
                  <a:cubicBezTo>
                    <a:pt x="43" y="71"/>
                    <a:pt x="38" y="71"/>
                    <a:pt x="32" y="77"/>
                  </a:cubicBezTo>
                  <a:cubicBezTo>
                    <a:pt x="38" y="58"/>
                    <a:pt x="38" y="52"/>
                    <a:pt x="27" y="45"/>
                  </a:cubicBezTo>
                  <a:cubicBezTo>
                    <a:pt x="27" y="45"/>
                    <a:pt x="27" y="39"/>
                    <a:pt x="27" y="39"/>
                  </a:cubicBezTo>
                  <a:cubicBezTo>
                    <a:pt x="27" y="26"/>
                    <a:pt x="22" y="20"/>
                    <a:pt x="22" y="13"/>
                  </a:cubicBezTo>
                  <a:cubicBezTo>
                    <a:pt x="16" y="13"/>
                    <a:pt x="16" y="7"/>
                    <a:pt x="1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9" name="Freeform 754"/>
            <p:cNvSpPr>
              <a:spLocks/>
            </p:cNvSpPr>
            <p:nvPr/>
          </p:nvSpPr>
          <p:spPr bwMode="auto">
            <a:xfrm>
              <a:off x="6099176" y="5353051"/>
              <a:ext cx="28575" cy="50800"/>
            </a:xfrm>
            <a:custGeom>
              <a:avLst/>
              <a:gdLst>
                <a:gd name="T0" fmla="*/ 2147483647 w 48"/>
                <a:gd name="T1" fmla="*/ 2147483647 h 80"/>
                <a:gd name="T2" fmla="*/ 2147483647 w 48"/>
                <a:gd name="T3" fmla="*/ 0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2147483647 w 48"/>
                <a:gd name="T27" fmla="*/ 2147483647 h 80"/>
                <a:gd name="T28" fmla="*/ 2147483647 w 48"/>
                <a:gd name="T29" fmla="*/ 2147483647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80"/>
                <a:gd name="T47" fmla="*/ 48 w 48"/>
                <a:gd name="T48" fmla="*/ 80 h 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80">
                  <a:moveTo>
                    <a:pt x="20" y="6"/>
                  </a:moveTo>
                  <a:cubicBezTo>
                    <a:pt x="15" y="6"/>
                    <a:pt x="15" y="6"/>
                    <a:pt x="15" y="0"/>
                  </a:cubicBezTo>
                  <a:cubicBezTo>
                    <a:pt x="10" y="0"/>
                    <a:pt x="0" y="6"/>
                    <a:pt x="0" y="11"/>
                  </a:cubicBezTo>
                  <a:cubicBezTo>
                    <a:pt x="0" y="22"/>
                    <a:pt x="0" y="43"/>
                    <a:pt x="15" y="38"/>
                  </a:cubicBezTo>
                  <a:cubicBezTo>
                    <a:pt x="10" y="48"/>
                    <a:pt x="10" y="54"/>
                    <a:pt x="15" y="64"/>
                  </a:cubicBezTo>
                  <a:cubicBezTo>
                    <a:pt x="20" y="64"/>
                    <a:pt x="20" y="64"/>
                    <a:pt x="24" y="64"/>
                  </a:cubicBezTo>
                  <a:cubicBezTo>
                    <a:pt x="20" y="64"/>
                    <a:pt x="20" y="70"/>
                    <a:pt x="20" y="75"/>
                  </a:cubicBezTo>
                  <a:cubicBezTo>
                    <a:pt x="24" y="75"/>
                    <a:pt x="24" y="80"/>
                    <a:pt x="29" y="80"/>
                  </a:cubicBezTo>
                  <a:cubicBezTo>
                    <a:pt x="34" y="80"/>
                    <a:pt x="39" y="75"/>
                    <a:pt x="44" y="75"/>
                  </a:cubicBezTo>
                  <a:cubicBezTo>
                    <a:pt x="48" y="70"/>
                    <a:pt x="48" y="70"/>
                    <a:pt x="44" y="64"/>
                  </a:cubicBezTo>
                  <a:cubicBezTo>
                    <a:pt x="44" y="59"/>
                    <a:pt x="39" y="59"/>
                    <a:pt x="34" y="59"/>
                  </a:cubicBezTo>
                  <a:cubicBezTo>
                    <a:pt x="39" y="54"/>
                    <a:pt x="34" y="43"/>
                    <a:pt x="34" y="38"/>
                  </a:cubicBezTo>
                  <a:cubicBezTo>
                    <a:pt x="34" y="32"/>
                    <a:pt x="29" y="32"/>
                    <a:pt x="24" y="38"/>
                  </a:cubicBezTo>
                  <a:cubicBezTo>
                    <a:pt x="24" y="32"/>
                    <a:pt x="29" y="32"/>
                    <a:pt x="29" y="27"/>
                  </a:cubicBezTo>
                  <a:cubicBezTo>
                    <a:pt x="29" y="22"/>
                    <a:pt x="24" y="16"/>
                    <a:pt x="2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0" name="Freeform 755"/>
            <p:cNvSpPr>
              <a:spLocks/>
            </p:cNvSpPr>
            <p:nvPr/>
          </p:nvSpPr>
          <p:spPr bwMode="auto">
            <a:xfrm>
              <a:off x="6127751" y="5311776"/>
              <a:ext cx="30163" cy="82550"/>
            </a:xfrm>
            <a:custGeom>
              <a:avLst/>
              <a:gdLst>
                <a:gd name="T0" fmla="*/ 2147483647 w 48"/>
                <a:gd name="T1" fmla="*/ 2147483647 h 128"/>
                <a:gd name="T2" fmla="*/ 2147483647 w 48"/>
                <a:gd name="T3" fmla="*/ 2147483647 h 128"/>
                <a:gd name="T4" fmla="*/ 0 w 48"/>
                <a:gd name="T5" fmla="*/ 2147483647 h 128"/>
                <a:gd name="T6" fmla="*/ 2147483647 w 48"/>
                <a:gd name="T7" fmla="*/ 2147483647 h 128"/>
                <a:gd name="T8" fmla="*/ 2147483647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2147483647 h 128"/>
                <a:gd name="T20" fmla="*/ 2147483647 w 48"/>
                <a:gd name="T21" fmla="*/ 2147483647 h 128"/>
                <a:gd name="T22" fmla="*/ 2147483647 w 48"/>
                <a:gd name="T23" fmla="*/ 2147483647 h 128"/>
                <a:gd name="T24" fmla="*/ 2147483647 w 48"/>
                <a:gd name="T25" fmla="*/ 2147483647 h 128"/>
                <a:gd name="T26" fmla="*/ 2147483647 w 48"/>
                <a:gd name="T27" fmla="*/ 2147483647 h 128"/>
                <a:gd name="T28" fmla="*/ 2147483647 w 48"/>
                <a:gd name="T29" fmla="*/ 2147483647 h 128"/>
                <a:gd name="T30" fmla="*/ 2147483647 w 48"/>
                <a:gd name="T31" fmla="*/ 2147483647 h 128"/>
                <a:gd name="T32" fmla="*/ 2147483647 w 48"/>
                <a:gd name="T33" fmla="*/ 2147483647 h 128"/>
                <a:gd name="T34" fmla="*/ 2147483647 w 48"/>
                <a:gd name="T35" fmla="*/ 2147483647 h 128"/>
                <a:gd name="T36" fmla="*/ 2147483647 w 48"/>
                <a:gd name="T37" fmla="*/ 2147483647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28"/>
                <a:gd name="T59" fmla="*/ 48 w 4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28">
                  <a:moveTo>
                    <a:pt x="42" y="7"/>
                  </a:moveTo>
                  <a:cubicBezTo>
                    <a:pt x="30" y="0"/>
                    <a:pt x="18" y="0"/>
                    <a:pt x="6" y="7"/>
                  </a:cubicBezTo>
                  <a:cubicBezTo>
                    <a:pt x="0" y="14"/>
                    <a:pt x="0" y="27"/>
                    <a:pt x="0" y="34"/>
                  </a:cubicBezTo>
                  <a:cubicBezTo>
                    <a:pt x="0" y="41"/>
                    <a:pt x="0" y="48"/>
                    <a:pt x="6" y="54"/>
                  </a:cubicBezTo>
                  <a:cubicBezTo>
                    <a:pt x="6" y="61"/>
                    <a:pt x="12" y="61"/>
                    <a:pt x="18" y="61"/>
                  </a:cubicBezTo>
                  <a:cubicBezTo>
                    <a:pt x="6" y="68"/>
                    <a:pt x="12" y="81"/>
                    <a:pt x="12" y="88"/>
                  </a:cubicBezTo>
                  <a:cubicBezTo>
                    <a:pt x="12" y="95"/>
                    <a:pt x="18" y="95"/>
                    <a:pt x="24" y="95"/>
                  </a:cubicBezTo>
                  <a:cubicBezTo>
                    <a:pt x="18" y="102"/>
                    <a:pt x="18" y="115"/>
                    <a:pt x="24" y="122"/>
                  </a:cubicBezTo>
                  <a:cubicBezTo>
                    <a:pt x="24" y="122"/>
                    <a:pt x="24" y="122"/>
                    <a:pt x="24" y="122"/>
                  </a:cubicBezTo>
                  <a:cubicBezTo>
                    <a:pt x="24" y="122"/>
                    <a:pt x="24" y="122"/>
                    <a:pt x="24" y="128"/>
                  </a:cubicBezTo>
                  <a:cubicBezTo>
                    <a:pt x="30" y="128"/>
                    <a:pt x="36" y="128"/>
                    <a:pt x="36" y="122"/>
                  </a:cubicBezTo>
                  <a:cubicBezTo>
                    <a:pt x="42" y="115"/>
                    <a:pt x="36" y="108"/>
                    <a:pt x="36" y="102"/>
                  </a:cubicBezTo>
                  <a:cubicBezTo>
                    <a:pt x="36" y="95"/>
                    <a:pt x="42" y="95"/>
                    <a:pt x="42" y="95"/>
                  </a:cubicBezTo>
                  <a:cubicBezTo>
                    <a:pt x="36" y="81"/>
                    <a:pt x="36" y="75"/>
                    <a:pt x="36" y="61"/>
                  </a:cubicBezTo>
                  <a:cubicBezTo>
                    <a:pt x="36" y="61"/>
                    <a:pt x="30" y="61"/>
                    <a:pt x="24" y="61"/>
                  </a:cubicBezTo>
                  <a:cubicBezTo>
                    <a:pt x="36" y="54"/>
                    <a:pt x="42" y="41"/>
                    <a:pt x="48" y="34"/>
                  </a:cubicBezTo>
                  <a:cubicBezTo>
                    <a:pt x="48" y="27"/>
                    <a:pt x="48" y="21"/>
                    <a:pt x="42" y="14"/>
                  </a:cubicBezTo>
                  <a:cubicBezTo>
                    <a:pt x="42" y="14"/>
                    <a:pt x="42" y="14"/>
                    <a:pt x="42" y="7"/>
                  </a:cubicBezTo>
                  <a:cubicBezTo>
                    <a:pt x="42" y="7"/>
                    <a:pt x="42" y="7"/>
                    <a:pt x="4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1" name="Freeform 756"/>
            <p:cNvSpPr>
              <a:spLocks/>
            </p:cNvSpPr>
            <p:nvPr/>
          </p:nvSpPr>
          <p:spPr bwMode="auto">
            <a:xfrm>
              <a:off x="6148388" y="5364163"/>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6" y="48"/>
                  </a:moveTo>
                  <a:cubicBezTo>
                    <a:pt x="6" y="44"/>
                    <a:pt x="0" y="24"/>
                    <a:pt x="6" y="20"/>
                  </a:cubicBezTo>
                  <a:cubicBezTo>
                    <a:pt x="11" y="10"/>
                    <a:pt x="38" y="0"/>
                    <a:pt x="48" y="5"/>
                  </a:cubicBezTo>
                  <a:cubicBezTo>
                    <a:pt x="48" y="5"/>
                    <a:pt x="11" y="10"/>
                    <a:pt x="11" y="24"/>
                  </a:cubicBezTo>
                  <a:cubicBezTo>
                    <a:pt x="11" y="24"/>
                    <a:pt x="16" y="48"/>
                    <a:pt x="16"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2" name="Freeform 757"/>
            <p:cNvSpPr>
              <a:spLocks/>
            </p:cNvSpPr>
            <p:nvPr/>
          </p:nvSpPr>
          <p:spPr bwMode="auto">
            <a:xfrm>
              <a:off x="6148388" y="5394326"/>
              <a:ext cx="20638" cy="9525"/>
            </a:xfrm>
            <a:custGeom>
              <a:avLst/>
              <a:gdLst>
                <a:gd name="T0" fmla="*/ 2147483647 w 32"/>
                <a:gd name="T1" fmla="*/ 0 h 16"/>
                <a:gd name="T2" fmla="*/ 0 w 32"/>
                <a:gd name="T3" fmla="*/ 0 h 16"/>
                <a:gd name="T4" fmla="*/ 2147483647 w 32"/>
                <a:gd name="T5" fmla="*/ 2147483647 h 16"/>
                <a:gd name="T6" fmla="*/ 2147483647 w 32"/>
                <a:gd name="T7" fmla="*/ 2147483647 h 16"/>
                <a:gd name="T8" fmla="*/ 2147483647 w 32"/>
                <a:gd name="T9" fmla="*/ 0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6" y="0"/>
                    <a:pt x="6" y="0"/>
                    <a:pt x="0" y="0"/>
                  </a:cubicBezTo>
                  <a:cubicBezTo>
                    <a:pt x="0" y="8"/>
                    <a:pt x="11" y="12"/>
                    <a:pt x="22" y="16"/>
                  </a:cubicBezTo>
                  <a:cubicBezTo>
                    <a:pt x="22" y="16"/>
                    <a:pt x="27" y="12"/>
                    <a:pt x="32" y="12"/>
                  </a:cubicBezTo>
                  <a:cubicBezTo>
                    <a:pt x="22" y="12"/>
                    <a:pt x="16" y="4"/>
                    <a:pt x="11" y="0"/>
                  </a:cubicBezTo>
                  <a:cubicBezTo>
                    <a:pt x="11" y="0"/>
                    <a:pt x="11" y="0"/>
                    <a:pt x="1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3" name="Freeform 758"/>
            <p:cNvSpPr>
              <a:spLocks noEditPoints="1"/>
            </p:cNvSpPr>
            <p:nvPr/>
          </p:nvSpPr>
          <p:spPr bwMode="auto">
            <a:xfrm>
              <a:off x="6148388" y="5394326"/>
              <a:ext cx="30163" cy="20638"/>
            </a:xfrm>
            <a:custGeom>
              <a:avLst/>
              <a:gdLst>
                <a:gd name="T0" fmla="*/ 2147483647 w 49"/>
                <a:gd name="T1" fmla="*/ 2147483647 h 33"/>
                <a:gd name="T2" fmla="*/ 2147483647 w 49"/>
                <a:gd name="T3" fmla="*/ 2147483647 h 33"/>
                <a:gd name="T4" fmla="*/ 2147483647 w 49"/>
                <a:gd name="T5" fmla="*/ 2147483647 h 33"/>
                <a:gd name="T6" fmla="*/ 2147483647 w 49"/>
                <a:gd name="T7" fmla="*/ 2147483647 h 33"/>
                <a:gd name="T8" fmla="*/ 2147483647 w 49"/>
                <a:gd name="T9" fmla="*/ 2147483647 h 33"/>
                <a:gd name="T10" fmla="*/ 2147483647 w 49"/>
                <a:gd name="T11" fmla="*/ 2147483647 h 33"/>
                <a:gd name="T12" fmla="*/ 2147483647 w 49"/>
                <a:gd name="T13" fmla="*/ 2147483647 h 33"/>
                <a:gd name="T14" fmla="*/ 2147483647 w 49"/>
                <a:gd name="T15" fmla="*/ 2147483647 h 33"/>
                <a:gd name="T16" fmla="*/ 2147483647 w 49"/>
                <a:gd name="T17" fmla="*/ 2147483647 h 33"/>
                <a:gd name="T18" fmla="*/ 2147483647 w 49"/>
                <a:gd name="T19" fmla="*/ 2147483647 h 33"/>
                <a:gd name="T20" fmla="*/ 2147483647 w 49"/>
                <a:gd name="T21" fmla="*/ 2147483647 h 33"/>
                <a:gd name="T22" fmla="*/ 2147483647 w 49"/>
                <a:gd name="T23" fmla="*/ 2147483647 h 33"/>
                <a:gd name="T24" fmla="*/ 2147483647 w 49"/>
                <a:gd name="T25" fmla="*/ 2147483647 h 33"/>
                <a:gd name="T26" fmla="*/ 2147483647 w 49"/>
                <a:gd name="T27" fmla="*/ 2147483647 h 33"/>
                <a:gd name="T28" fmla="*/ 2147483647 w 49"/>
                <a:gd name="T29" fmla="*/ 2147483647 h 33"/>
                <a:gd name="T30" fmla="*/ 2147483647 w 49"/>
                <a:gd name="T31" fmla="*/ 2147483647 h 33"/>
                <a:gd name="T32" fmla="*/ 2147483647 w 49"/>
                <a:gd name="T33" fmla="*/ 2147483647 h 33"/>
                <a:gd name="T34" fmla="*/ 2147483647 w 49"/>
                <a:gd name="T35" fmla="*/ 2147483647 h 33"/>
                <a:gd name="T36" fmla="*/ 2147483647 w 49"/>
                <a:gd name="T37" fmla="*/ 2147483647 h 33"/>
                <a:gd name="T38" fmla="*/ 2147483647 w 49"/>
                <a:gd name="T39" fmla="*/ 2147483647 h 33"/>
                <a:gd name="T40" fmla="*/ 2147483647 w 49"/>
                <a:gd name="T41" fmla="*/ 2147483647 h 33"/>
                <a:gd name="T42" fmla="*/ 2147483647 w 49"/>
                <a:gd name="T43" fmla="*/ 2147483647 h 33"/>
                <a:gd name="T44" fmla="*/ 2147483647 w 49"/>
                <a:gd name="T45" fmla="*/ 2147483647 h 33"/>
                <a:gd name="T46" fmla="*/ 2147483647 w 49"/>
                <a:gd name="T47" fmla="*/ 2147483647 h 33"/>
                <a:gd name="T48" fmla="*/ 2147483647 w 49"/>
                <a:gd name="T49" fmla="*/ 2147483647 h 33"/>
                <a:gd name="T50" fmla="*/ 2147483647 w 49"/>
                <a:gd name="T51" fmla="*/ 2147483647 h 33"/>
                <a:gd name="T52" fmla="*/ 2147483647 w 49"/>
                <a:gd name="T53" fmla="*/ 2147483647 h 33"/>
                <a:gd name="T54" fmla="*/ 2147483647 w 49"/>
                <a:gd name="T55" fmla="*/ 2147483647 h 33"/>
                <a:gd name="T56" fmla="*/ 2147483647 w 49"/>
                <a:gd name="T57" fmla="*/ 2147483647 h 33"/>
                <a:gd name="T58" fmla="*/ 2147483647 w 49"/>
                <a:gd name="T59" fmla="*/ 0 h 33"/>
                <a:gd name="T60" fmla="*/ 2147483647 w 49"/>
                <a:gd name="T61" fmla="*/ 0 h 33"/>
                <a:gd name="T62" fmla="*/ 2147483647 w 49"/>
                <a:gd name="T63" fmla="*/ 0 h 33"/>
                <a:gd name="T64" fmla="*/ 2147483647 w 49"/>
                <a:gd name="T65" fmla="*/ 2147483647 h 33"/>
                <a:gd name="T66" fmla="*/ 2147483647 w 49"/>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
                <a:gd name="T104" fmla="*/ 49 w 4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
                  <a:moveTo>
                    <a:pt x="14" y="14"/>
                  </a:moveTo>
                  <a:lnTo>
                    <a:pt x="19" y="16"/>
                  </a:lnTo>
                  <a:lnTo>
                    <a:pt x="14" y="16"/>
                  </a:lnTo>
                  <a:lnTo>
                    <a:pt x="8" y="16"/>
                  </a:lnTo>
                  <a:lnTo>
                    <a:pt x="15" y="4"/>
                  </a:lnTo>
                  <a:lnTo>
                    <a:pt x="22" y="14"/>
                  </a:lnTo>
                  <a:lnTo>
                    <a:pt x="18" y="11"/>
                  </a:lnTo>
                  <a:lnTo>
                    <a:pt x="33" y="17"/>
                  </a:lnTo>
                  <a:lnTo>
                    <a:pt x="26" y="18"/>
                  </a:lnTo>
                  <a:lnTo>
                    <a:pt x="29" y="16"/>
                  </a:lnTo>
                  <a:cubicBezTo>
                    <a:pt x="30" y="15"/>
                    <a:pt x="30" y="15"/>
                    <a:pt x="31" y="15"/>
                  </a:cubicBezTo>
                  <a:lnTo>
                    <a:pt x="38" y="13"/>
                  </a:lnTo>
                  <a:lnTo>
                    <a:pt x="38" y="28"/>
                  </a:lnTo>
                  <a:lnTo>
                    <a:pt x="26" y="24"/>
                  </a:lnTo>
                  <a:cubicBezTo>
                    <a:pt x="25" y="24"/>
                    <a:pt x="24" y="23"/>
                    <a:pt x="23" y="22"/>
                  </a:cubicBezTo>
                  <a:lnTo>
                    <a:pt x="14" y="14"/>
                  </a:lnTo>
                  <a:close/>
                  <a:moveTo>
                    <a:pt x="34" y="10"/>
                  </a:moveTo>
                  <a:lnTo>
                    <a:pt x="31" y="9"/>
                  </a:lnTo>
                  <a:lnTo>
                    <a:pt x="43" y="13"/>
                  </a:lnTo>
                  <a:cubicBezTo>
                    <a:pt x="46" y="14"/>
                    <a:pt x="49" y="17"/>
                    <a:pt x="48" y="21"/>
                  </a:cubicBezTo>
                  <a:cubicBezTo>
                    <a:pt x="48" y="24"/>
                    <a:pt x="46" y="27"/>
                    <a:pt x="43" y="28"/>
                  </a:cubicBezTo>
                  <a:lnTo>
                    <a:pt x="36" y="30"/>
                  </a:lnTo>
                  <a:lnTo>
                    <a:pt x="38" y="29"/>
                  </a:lnTo>
                  <a:lnTo>
                    <a:pt x="35" y="31"/>
                  </a:lnTo>
                  <a:cubicBezTo>
                    <a:pt x="33" y="33"/>
                    <a:pt x="30" y="33"/>
                    <a:pt x="27" y="32"/>
                  </a:cubicBezTo>
                  <a:lnTo>
                    <a:pt x="12" y="26"/>
                  </a:lnTo>
                  <a:cubicBezTo>
                    <a:pt x="11" y="25"/>
                    <a:pt x="10" y="24"/>
                    <a:pt x="9" y="23"/>
                  </a:cubicBezTo>
                  <a:lnTo>
                    <a:pt x="2" y="13"/>
                  </a:lnTo>
                  <a:cubicBezTo>
                    <a:pt x="0" y="11"/>
                    <a:pt x="0" y="7"/>
                    <a:pt x="1" y="5"/>
                  </a:cubicBezTo>
                  <a:cubicBezTo>
                    <a:pt x="3" y="2"/>
                    <a:pt x="5" y="0"/>
                    <a:pt x="8" y="0"/>
                  </a:cubicBezTo>
                  <a:lnTo>
                    <a:pt x="14" y="0"/>
                  </a:lnTo>
                  <a:lnTo>
                    <a:pt x="19" y="0"/>
                  </a:lnTo>
                  <a:cubicBezTo>
                    <a:pt x="21" y="0"/>
                    <a:pt x="23" y="1"/>
                    <a:pt x="25" y="2"/>
                  </a:cubicBezTo>
                  <a:lnTo>
                    <a:pt x="34" y="1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4" name="Freeform 759"/>
            <p:cNvSpPr>
              <a:spLocks/>
            </p:cNvSpPr>
            <p:nvPr/>
          </p:nvSpPr>
          <p:spPr bwMode="auto">
            <a:xfrm>
              <a:off x="61277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0 h 16"/>
                <a:gd name="T14" fmla="*/ 0 60000 65536"/>
                <a:gd name="T15" fmla="*/ 0 60000 65536"/>
                <a:gd name="T16" fmla="*/ 0 60000 65536"/>
                <a:gd name="T17" fmla="*/ 0 60000 65536"/>
                <a:gd name="T18" fmla="*/ 0 60000 65536"/>
                <a:gd name="T19" fmla="*/ 0 60000 65536"/>
                <a:gd name="T20" fmla="*/ 0 60000 65536"/>
                <a:gd name="T21" fmla="*/ 0 w 32"/>
                <a:gd name="T22" fmla="*/ 0 h 16"/>
                <a:gd name="T23" fmla="*/ 32 w 3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6">
                  <a:moveTo>
                    <a:pt x="16" y="0"/>
                  </a:moveTo>
                  <a:cubicBezTo>
                    <a:pt x="16" y="4"/>
                    <a:pt x="6" y="4"/>
                    <a:pt x="0" y="4"/>
                  </a:cubicBezTo>
                  <a:cubicBezTo>
                    <a:pt x="0" y="10"/>
                    <a:pt x="11" y="10"/>
                    <a:pt x="16" y="13"/>
                  </a:cubicBezTo>
                  <a:cubicBezTo>
                    <a:pt x="22" y="16"/>
                    <a:pt x="27" y="16"/>
                    <a:pt x="32" y="13"/>
                  </a:cubicBezTo>
                  <a:cubicBezTo>
                    <a:pt x="32" y="13"/>
                    <a:pt x="32" y="13"/>
                    <a:pt x="27" y="13"/>
                  </a:cubicBezTo>
                  <a:cubicBezTo>
                    <a:pt x="27" y="13"/>
                    <a:pt x="27" y="13"/>
                    <a:pt x="27" y="13"/>
                  </a:cubicBezTo>
                  <a:cubicBezTo>
                    <a:pt x="16" y="10"/>
                    <a:pt x="16" y="7"/>
                    <a:pt x="16"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5" name="Freeform 760"/>
            <p:cNvSpPr>
              <a:spLocks noEditPoints="1"/>
            </p:cNvSpPr>
            <p:nvPr/>
          </p:nvSpPr>
          <p:spPr bwMode="auto">
            <a:xfrm>
              <a:off x="6127751" y="5394326"/>
              <a:ext cx="30163" cy="19050"/>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2147483647 h 29"/>
                <a:gd name="T16" fmla="*/ 2147483647 w 48"/>
                <a:gd name="T17" fmla="*/ 2147483647 h 29"/>
                <a:gd name="T18" fmla="*/ 2147483647 w 48"/>
                <a:gd name="T19" fmla="*/ 2147483647 h 29"/>
                <a:gd name="T20" fmla="*/ 2147483647 w 48"/>
                <a:gd name="T21" fmla="*/ 2147483647 h 29"/>
                <a:gd name="T22" fmla="*/ 2147483647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2147483647 w 48"/>
                <a:gd name="T45" fmla="*/ 2147483647 h 29"/>
                <a:gd name="T46" fmla="*/ 2147483647 w 48"/>
                <a:gd name="T47" fmla="*/ 2147483647 h 29"/>
                <a:gd name="T48" fmla="*/ 2147483647 w 48"/>
                <a:gd name="T49" fmla="*/ 2147483647 h 29"/>
                <a:gd name="T50" fmla="*/ 2147483647 w 48"/>
                <a:gd name="T51" fmla="*/ 2147483647 h 29"/>
                <a:gd name="T52" fmla="*/ 2147483647 w 48"/>
                <a:gd name="T53" fmla="*/ 2147483647 h 29"/>
                <a:gd name="T54" fmla="*/ 2147483647 w 48"/>
                <a:gd name="T55" fmla="*/ 2147483647 h 29"/>
                <a:gd name="T56" fmla="*/ 2147483647 w 48"/>
                <a:gd name="T57" fmla="*/ 2147483647 h 29"/>
                <a:gd name="T58" fmla="*/ 2147483647 w 48"/>
                <a:gd name="T59" fmla="*/ 2147483647 h 29"/>
                <a:gd name="T60" fmla="*/ 2147483647 w 48"/>
                <a:gd name="T61" fmla="*/ 2147483647 h 29"/>
                <a:gd name="T62" fmla="*/ 2147483647 w 48"/>
                <a:gd name="T63" fmla="*/ 2147483647 h 29"/>
                <a:gd name="T64" fmla="*/ 2147483647 w 48"/>
                <a:gd name="T65" fmla="*/ 2147483647 h 29"/>
                <a:gd name="T66" fmla="*/ 2147483647 w 48"/>
                <a:gd name="T67" fmla="*/ 2147483647 h 29"/>
                <a:gd name="T68" fmla="*/ 2147483647 w 48"/>
                <a:gd name="T69" fmla="*/ 2147483647 h 29"/>
                <a:gd name="T70" fmla="*/ 2147483647 w 48"/>
                <a:gd name="T71" fmla="*/ 2147483647 h 29"/>
                <a:gd name="T72" fmla="*/ 2147483647 w 48"/>
                <a:gd name="T73" fmla="*/ 2147483647 h 29"/>
                <a:gd name="T74" fmla="*/ 2147483647 w 48"/>
                <a:gd name="T75" fmla="*/ 2147483647 h 29"/>
                <a:gd name="T76" fmla="*/ 2147483647 w 48"/>
                <a:gd name="T77" fmla="*/ 2147483647 h 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
                <a:gd name="T118" fmla="*/ 0 h 29"/>
                <a:gd name="T119" fmla="*/ 48 w 48"/>
                <a:gd name="T120" fmla="*/ 29 h 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 h="29">
                  <a:moveTo>
                    <a:pt x="17" y="9"/>
                  </a:moveTo>
                  <a:lnTo>
                    <a:pt x="29" y="15"/>
                  </a:lnTo>
                  <a:lnTo>
                    <a:pt x="23" y="19"/>
                  </a:lnTo>
                  <a:cubicBezTo>
                    <a:pt x="22" y="20"/>
                    <a:pt x="20" y="20"/>
                    <a:pt x="18" y="20"/>
                  </a:cubicBezTo>
                  <a:lnTo>
                    <a:pt x="8" y="20"/>
                  </a:lnTo>
                  <a:lnTo>
                    <a:pt x="14" y="7"/>
                  </a:lnTo>
                  <a:lnTo>
                    <a:pt x="20" y="13"/>
                  </a:lnTo>
                  <a:lnTo>
                    <a:pt x="17" y="11"/>
                  </a:lnTo>
                  <a:lnTo>
                    <a:pt x="27" y="14"/>
                  </a:lnTo>
                  <a:lnTo>
                    <a:pt x="24" y="13"/>
                  </a:lnTo>
                  <a:lnTo>
                    <a:pt x="40" y="13"/>
                  </a:lnTo>
                  <a:cubicBezTo>
                    <a:pt x="45" y="13"/>
                    <a:pt x="48" y="17"/>
                    <a:pt x="48" y="21"/>
                  </a:cubicBezTo>
                  <a:cubicBezTo>
                    <a:pt x="48" y="26"/>
                    <a:pt x="45" y="29"/>
                    <a:pt x="40" y="29"/>
                  </a:cubicBezTo>
                  <a:lnTo>
                    <a:pt x="39" y="29"/>
                  </a:lnTo>
                  <a:lnTo>
                    <a:pt x="35" y="29"/>
                  </a:lnTo>
                  <a:cubicBezTo>
                    <a:pt x="34" y="29"/>
                    <a:pt x="33" y="29"/>
                    <a:pt x="32" y="29"/>
                  </a:cubicBezTo>
                  <a:lnTo>
                    <a:pt x="22" y="24"/>
                  </a:lnTo>
                  <a:cubicBezTo>
                    <a:pt x="19" y="22"/>
                    <a:pt x="18" y="20"/>
                    <a:pt x="18" y="17"/>
                  </a:cubicBezTo>
                  <a:lnTo>
                    <a:pt x="17" y="9"/>
                  </a:lnTo>
                  <a:close/>
                  <a:moveTo>
                    <a:pt x="33" y="15"/>
                  </a:moveTo>
                  <a:lnTo>
                    <a:pt x="29" y="9"/>
                  </a:lnTo>
                  <a:lnTo>
                    <a:pt x="39" y="14"/>
                  </a:lnTo>
                  <a:lnTo>
                    <a:pt x="35" y="13"/>
                  </a:lnTo>
                  <a:lnTo>
                    <a:pt x="39" y="13"/>
                  </a:lnTo>
                  <a:lnTo>
                    <a:pt x="40" y="13"/>
                  </a:lnTo>
                  <a:lnTo>
                    <a:pt x="40" y="29"/>
                  </a:lnTo>
                  <a:lnTo>
                    <a:pt x="24" y="29"/>
                  </a:lnTo>
                  <a:cubicBezTo>
                    <a:pt x="24" y="29"/>
                    <a:pt x="23" y="29"/>
                    <a:pt x="22" y="29"/>
                  </a:cubicBezTo>
                  <a:lnTo>
                    <a:pt x="12" y="26"/>
                  </a:lnTo>
                  <a:cubicBezTo>
                    <a:pt x="11" y="26"/>
                    <a:pt x="10" y="25"/>
                    <a:pt x="9" y="24"/>
                  </a:cubicBezTo>
                  <a:lnTo>
                    <a:pt x="3" y="18"/>
                  </a:lnTo>
                  <a:cubicBezTo>
                    <a:pt x="1" y="16"/>
                    <a:pt x="0" y="12"/>
                    <a:pt x="1" y="9"/>
                  </a:cubicBezTo>
                  <a:cubicBezTo>
                    <a:pt x="2" y="6"/>
                    <a:pt x="5" y="4"/>
                    <a:pt x="8" y="4"/>
                  </a:cubicBezTo>
                  <a:lnTo>
                    <a:pt x="18" y="4"/>
                  </a:lnTo>
                  <a:lnTo>
                    <a:pt x="14" y="6"/>
                  </a:lnTo>
                  <a:lnTo>
                    <a:pt x="20" y="2"/>
                  </a:lnTo>
                  <a:cubicBezTo>
                    <a:pt x="22" y="0"/>
                    <a:pt x="25" y="0"/>
                    <a:pt x="28" y="1"/>
                  </a:cubicBezTo>
                  <a:cubicBezTo>
                    <a:pt x="30" y="2"/>
                    <a:pt x="32" y="5"/>
                    <a:pt x="32" y="7"/>
                  </a:cubicBezTo>
                  <a:lnTo>
                    <a:pt x="3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6" name="Freeform 761"/>
            <p:cNvSpPr>
              <a:spLocks/>
            </p:cNvSpPr>
            <p:nvPr/>
          </p:nvSpPr>
          <p:spPr bwMode="auto">
            <a:xfrm>
              <a:off x="6118226" y="5403851"/>
              <a:ext cx="30163" cy="11113"/>
            </a:xfrm>
            <a:custGeom>
              <a:avLst/>
              <a:gdLst>
                <a:gd name="T0" fmla="*/ 2147483647 w 48"/>
                <a:gd name="T1" fmla="*/ 0 h 16"/>
                <a:gd name="T2" fmla="*/ 0 w 48"/>
                <a:gd name="T3" fmla="*/ 2147483647 h 16"/>
                <a:gd name="T4" fmla="*/ 2147483647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21" y="0"/>
                  </a:moveTo>
                  <a:cubicBezTo>
                    <a:pt x="21" y="6"/>
                    <a:pt x="7" y="6"/>
                    <a:pt x="0" y="6"/>
                  </a:cubicBezTo>
                  <a:cubicBezTo>
                    <a:pt x="0" y="6"/>
                    <a:pt x="0" y="11"/>
                    <a:pt x="7" y="11"/>
                  </a:cubicBezTo>
                  <a:cubicBezTo>
                    <a:pt x="21" y="11"/>
                    <a:pt x="42" y="16"/>
                    <a:pt x="48" y="6"/>
                  </a:cubicBezTo>
                  <a:cubicBezTo>
                    <a:pt x="35" y="11"/>
                    <a:pt x="28" y="6"/>
                    <a:pt x="2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7" name="Freeform 762"/>
            <p:cNvSpPr>
              <a:spLocks noEditPoints="1"/>
            </p:cNvSpPr>
            <p:nvPr/>
          </p:nvSpPr>
          <p:spPr bwMode="auto">
            <a:xfrm>
              <a:off x="6118226" y="5403851"/>
              <a:ext cx="41275" cy="19050"/>
            </a:xfrm>
            <a:custGeom>
              <a:avLst/>
              <a:gdLst>
                <a:gd name="T0" fmla="*/ 2147483647 w 65"/>
                <a:gd name="T1" fmla="*/ 2147483647 h 29"/>
                <a:gd name="T2" fmla="*/ 2147483647 w 65"/>
                <a:gd name="T3" fmla="*/ 2147483647 h 29"/>
                <a:gd name="T4" fmla="*/ 2147483647 w 65"/>
                <a:gd name="T5" fmla="*/ 2147483647 h 29"/>
                <a:gd name="T6" fmla="*/ 2147483647 w 65"/>
                <a:gd name="T7" fmla="*/ 2147483647 h 29"/>
                <a:gd name="T8" fmla="*/ 2147483647 w 65"/>
                <a:gd name="T9" fmla="*/ 2147483647 h 29"/>
                <a:gd name="T10" fmla="*/ 2147483647 w 65"/>
                <a:gd name="T11" fmla="*/ 2147483647 h 29"/>
                <a:gd name="T12" fmla="*/ 2147483647 w 65"/>
                <a:gd name="T13" fmla="*/ 2147483647 h 29"/>
                <a:gd name="T14" fmla="*/ 2147483647 w 65"/>
                <a:gd name="T15" fmla="*/ 2147483647 h 29"/>
                <a:gd name="T16" fmla="*/ 2147483647 w 65"/>
                <a:gd name="T17" fmla="*/ 2147483647 h 29"/>
                <a:gd name="T18" fmla="*/ 2147483647 w 65"/>
                <a:gd name="T19" fmla="*/ 2147483647 h 29"/>
                <a:gd name="T20" fmla="*/ 2147483647 w 65"/>
                <a:gd name="T21" fmla="*/ 2147483647 h 29"/>
                <a:gd name="T22" fmla="*/ 2147483647 w 65"/>
                <a:gd name="T23" fmla="*/ 2147483647 h 29"/>
                <a:gd name="T24" fmla="*/ 2147483647 w 65"/>
                <a:gd name="T25" fmla="*/ 2147483647 h 29"/>
                <a:gd name="T26" fmla="*/ 2147483647 w 65"/>
                <a:gd name="T27" fmla="*/ 2147483647 h 29"/>
                <a:gd name="T28" fmla="*/ 2147483647 w 65"/>
                <a:gd name="T29" fmla="*/ 2147483647 h 29"/>
                <a:gd name="T30" fmla="*/ 2147483647 w 65"/>
                <a:gd name="T31" fmla="*/ 2147483647 h 29"/>
                <a:gd name="T32" fmla="*/ 2147483647 w 65"/>
                <a:gd name="T33" fmla="*/ 2147483647 h 29"/>
                <a:gd name="T34" fmla="*/ 2147483647 w 65"/>
                <a:gd name="T35" fmla="*/ 2147483647 h 29"/>
                <a:gd name="T36" fmla="*/ 2147483647 w 65"/>
                <a:gd name="T37" fmla="*/ 2147483647 h 29"/>
                <a:gd name="T38" fmla="*/ 2147483647 w 65"/>
                <a:gd name="T39" fmla="*/ 2147483647 h 29"/>
                <a:gd name="T40" fmla="*/ 2147483647 w 65"/>
                <a:gd name="T41" fmla="*/ 2147483647 h 29"/>
                <a:gd name="T42" fmla="*/ 2147483647 w 65"/>
                <a:gd name="T43" fmla="*/ 2147483647 h 29"/>
                <a:gd name="T44" fmla="*/ 2147483647 w 65"/>
                <a:gd name="T45" fmla="*/ 2147483647 h 29"/>
                <a:gd name="T46" fmla="*/ 2147483647 w 65"/>
                <a:gd name="T47" fmla="*/ 2147483647 h 29"/>
                <a:gd name="T48" fmla="*/ 2147483647 w 65"/>
                <a:gd name="T49" fmla="*/ 2147483647 h 29"/>
                <a:gd name="T50" fmla="*/ 2147483647 w 65"/>
                <a:gd name="T51" fmla="*/ 2147483647 h 29"/>
                <a:gd name="T52" fmla="*/ 2147483647 w 65"/>
                <a:gd name="T53" fmla="*/ 2147483647 h 29"/>
                <a:gd name="T54" fmla="*/ 2147483647 w 65"/>
                <a:gd name="T55" fmla="*/ 2147483647 h 29"/>
                <a:gd name="T56" fmla="*/ 2147483647 w 65"/>
                <a:gd name="T57" fmla="*/ 2147483647 h 29"/>
                <a:gd name="T58" fmla="*/ 2147483647 w 65"/>
                <a:gd name="T59" fmla="*/ 2147483647 h 29"/>
                <a:gd name="T60" fmla="*/ 2147483647 w 65"/>
                <a:gd name="T61" fmla="*/ 2147483647 h 29"/>
                <a:gd name="T62" fmla="*/ 2147483647 w 65"/>
                <a:gd name="T63" fmla="*/ 2147483647 h 29"/>
                <a:gd name="T64" fmla="*/ 2147483647 w 65"/>
                <a:gd name="T65" fmla="*/ 2147483647 h 29"/>
                <a:gd name="T66" fmla="*/ 2147483647 w 65"/>
                <a:gd name="T67" fmla="*/ 2147483647 h 29"/>
                <a:gd name="T68" fmla="*/ 2147483647 w 65"/>
                <a:gd name="T69" fmla="*/ 2147483647 h 29"/>
                <a:gd name="T70" fmla="*/ 2147483647 w 65"/>
                <a:gd name="T71" fmla="*/ 2147483647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9"/>
                <a:gd name="T110" fmla="*/ 65 w 65"/>
                <a:gd name="T111" fmla="*/ 29 h 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9">
                  <a:moveTo>
                    <a:pt x="25" y="15"/>
                  </a:moveTo>
                  <a:lnTo>
                    <a:pt x="34" y="15"/>
                  </a:lnTo>
                  <a:lnTo>
                    <a:pt x="26" y="20"/>
                  </a:lnTo>
                  <a:cubicBezTo>
                    <a:pt x="25" y="21"/>
                    <a:pt x="23" y="21"/>
                    <a:pt x="22" y="21"/>
                  </a:cubicBezTo>
                  <a:lnTo>
                    <a:pt x="9" y="22"/>
                  </a:lnTo>
                  <a:lnTo>
                    <a:pt x="16" y="12"/>
                  </a:lnTo>
                  <a:lnTo>
                    <a:pt x="17" y="15"/>
                  </a:lnTo>
                  <a:lnTo>
                    <a:pt x="12" y="10"/>
                  </a:lnTo>
                  <a:lnTo>
                    <a:pt x="18" y="12"/>
                  </a:lnTo>
                  <a:lnTo>
                    <a:pt x="16" y="11"/>
                  </a:lnTo>
                  <a:lnTo>
                    <a:pt x="40" y="12"/>
                  </a:lnTo>
                  <a:lnTo>
                    <a:pt x="37" y="13"/>
                  </a:lnTo>
                  <a:lnTo>
                    <a:pt x="54" y="7"/>
                  </a:lnTo>
                  <a:lnTo>
                    <a:pt x="57" y="22"/>
                  </a:lnTo>
                  <a:lnTo>
                    <a:pt x="41" y="23"/>
                  </a:lnTo>
                  <a:cubicBezTo>
                    <a:pt x="39" y="24"/>
                    <a:pt x="38" y="23"/>
                    <a:pt x="36" y="22"/>
                  </a:cubicBezTo>
                  <a:lnTo>
                    <a:pt x="25" y="15"/>
                  </a:lnTo>
                  <a:close/>
                  <a:moveTo>
                    <a:pt x="45" y="9"/>
                  </a:moveTo>
                  <a:lnTo>
                    <a:pt x="40" y="7"/>
                  </a:lnTo>
                  <a:lnTo>
                    <a:pt x="56" y="6"/>
                  </a:lnTo>
                  <a:cubicBezTo>
                    <a:pt x="60" y="6"/>
                    <a:pt x="64" y="9"/>
                    <a:pt x="64" y="13"/>
                  </a:cubicBezTo>
                  <a:cubicBezTo>
                    <a:pt x="65" y="17"/>
                    <a:pt x="63" y="21"/>
                    <a:pt x="59" y="22"/>
                  </a:cubicBezTo>
                  <a:lnTo>
                    <a:pt x="42" y="28"/>
                  </a:lnTo>
                  <a:cubicBezTo>
                    <a:pt x="41" y="28"/>
                    <a:pt x="40" y="29"/>
                    <a:pt x="39" y="28"/>
                  </a:cubicBezTo>
                  <a:lnTo>
                    <a:pt x="15" y="27"/>
                  </a:lnTo>
                  <a:cubicBezTo>
                    <a:pt x="14" y="27"/>
                    <a:pt x="14" y="27"/>
                    <a:pt x="13" y="27"/>
                  </a:cubicBezTo>
                  <a:lnTo>
                    <a:pt x="7" y="25"/>
                  </a:lnTo>
                  <a:cubicBezTo>
                    <a:pt x="5" y="24"/>
                    <a:pt x="3" y="22"/>
                    <a:pt x="2" y="20"/>
                  </a:cubicBezTo>
                  <a:lnTo>
                    <a:pt x="1" y="17"/>
                  </a:lnTo>
                  <a:cubicBezTo>
                    <a:pt x="0" y="15"/>
                    <a:pt x="0" y="12"/>
                    <a:pt x="2" y="10"/>
                  </a:cubicBezTo>
                  <a:cubicBezTo>
                    <a:pt x="3" y="8"/>
                    <a:pt x="5" y="7"/>
                    <a:pt x="8" y="6"/>
                  </a:cubicBezTo>
                  <a:lnTo>
                    <a:pt x="21" y="5"/>
                  </a:lnTo>
                  <a:lnTo>
                    <a:pt x="17" y="7"/>
                  </a:lnTo>
                  <a:lnTo>
                    <a:pt x="25" y="2"/>
                  </a:lnTo>
                  <a:cubicBezTo>
                    <a:pt x="28" y="0"/>
                    <a:pt x="31" y="0"/>
                    <a:pt x="34" y="2"/>
                  </a:cubicBezTo>
                  <a:lnTo>
                    <a:pt x="45" y="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8" name="Freeform 763"/>
            <p:cNvSpPr>
              <a:spLocks/>
            </p:cNvSpPr>
            <p:nvPr/>
          </p:nvSpPr>
          <p:spPr bwMode="auto">
            <a:xfrm>
              <a:off x="6148388" y="53228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0 h 80"/>
                <a:gd name="T14" fmla="*/ 2147483647 w 48"/>
                <a:gd name="T15" fmla="*/ 0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80"/>
                <a:gd name="T41" fmla="*/ 48 w 48"/>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80">
                  <a:moveTo>
                    <a:pt x="36" y="62"/>
                  </a:moveTo>
                  <a:cubicBezTo>
                    <a:pt x="36" y="62"/>
                    <a:pt x="36" y="62"/>
                    <a:pt x="36" y="62"/>
                  </a:cubicBezTo>
                  <a:cubicBezTo>
                    <a:pt x="36" y="74"/>
                    <a:pt x="12" y="80"/>
                    <a:pt x="12" y="74"/>
                  </a:cubicBezTo>
                  <a:cubicBezTo>
                    <a:pt x="0" y="56"/>
                    <a:pt x="6" y="44"/>
                    <a:pt x="12" y="25"/>
                  </a:cubicBezTo>
                  <a:cubicBezTo>
                    <a:pt x="12" y="25"/>
                    <a:pt x="18" y="19"/>
                    <a:pt x="18" y="19"/>
                  </a:cubicBezTo>
                  <a:cubicBezTo>
                    <a:pt x="18" y="13"/>
                    <a:pt x="18" y="13"/>
                    <a:pt x="24" y="13"/>
                  </a:cubicBezTo>
                  <a:cubicBezTo>
                    <a:pt x="30" y="7"/>
                    <a:pt x="42" y="7"/>
                    <a:pt x="48" y="0"/>
                  </a:cubicBezTo>
                  <a:cubicBezTo>
                    <a:pt x="48" y="0"/>
                    <a:pt x="48" y="0"/>
                    <a:pt x="48" y="0"/>
                  </a:cubicBezTo>
                  <a:cubicBezTo>
                    <a:pt x="48" y="7"/>
                    <a:pt x="42" y="7"/>
                    <a:pt x="42" y="13"/>
                  </a:cubicBezTo>
                  <a:cubicBezTo>
                    <a:pt x="36" y="19"/>
                    <a:pt x="36" y="31"/>
                    <a:pt x="30" y="37"/>
                  </a:cubicBezTo>
                  <a:cubicBezTo>
                    <a:pt x="30" y="44"/>
                    <a:pt x="30" y="56"/>
                    <a:pt x="36" y="62"/>
                  </a:cubicBezTo>
                  <a:cubicBezTo>
                    <a:pt x="42" y="62"/>
                    <a:pt x="42" y="62"/>
                    <a:pt x="36" y="68"/>
                  </a:cubicBezTo>
                  <a:cubicBezTo>
                    <a:pt x="36" y="68"/>
                    <a:pt x="36" y="62"/>
                    <a:pt x="36" y="62"/>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9" name="Freeform 764"/>
            <p:cNvSpPr>
              <a:spLocks/>
            </p:cNvSpPr>
            <p:nvPr/>
          </p:nvSpPr>
          <p:spPr bwMode="auto">
            <a:xfrm>
              <a:off x="6151563" y="5322888"/>
              <a:ext cx="38100" cy="58738"/>
            </a:xfrm>
            <a:custGeom>
              <a:avLst/>
              <a:gdLst>
                <a:gd name="T0" fmla="*/ 2147483647 w 60"/>
                <a:gd name="T1" fmla="*/ 2147483647 h 93"/>
                <a:gd name="T2" fmla="*/ 2147483647 w 60"/>
                <a:gd name="T3" fmla="*/ 2147483647 h 93"/>
                <a:gd name="T4" fmla="*/ 2147483647 w 60"/>
                <a:gd name="T5" fmla="*/ 2147483647 h 93"/>
                <a:gd name="T6" fmla="*/ 2147483647 w 60"/>
                <a:gd name="T7" fmla="*/ 2147483647 h 93"/>
                <a:gd name="T8" fmla="*/ 2147483647 w 60"/>
                <a:gd name="T9" fmla="*/ 2147483647 h 93"/>
                <a:gd name="T10" fmla="*/ 0 w 60"/>
                <a:gd name="T11" fmla="*/ 2147483647 h 93"/>
                <a:gd name="T12" fmla="*/ 2147483647 w 60"/>
                <a:gd name="T13" fmla="*/ 2147483647 h 93"/>
                <a:gd name="T14" fmla="*/ 2147483647 w 60"/>
                <a:gd name="T15" fmla="*/ 2147483647 h 93"/>
                <a:gd name="T16" fmla="*/ 2147483647 w 60"/>
                <a:gd name="T17" fmla="*/ 2147483647 h 93"/>
                <a:gd name="T18" fmla="*/ 2147483647 w 60"/>
                <a:gd name="T19" fmla="*/ 2147483647 h 93"/>
                <a:gd name="T20" fmla="*/ 2147483647 w 60"/>
                <a:gd name="T21" fmla="*/ 2147483647 h 93"/>
                <a:gd name="T22" fmla="*/ 2147483647 w 60"/>
                <a:gd name="T23" fmla="*/ 2147483647 h 93"/>
                <a:gd name="T24" fmla="*/ 2147483647 w 60"/>
                <a:gd name="T25" fmla="*/ 2147483647 h 93"/>
                <a:gd name="T26" fmla="*/ 2147483647 w 60"/>
                <a:gd name="T27" fmla="*/ 2147483647 h 93"/>
                <a:gd name="T28" fmla="*/ 2147483647 w 60"/>
                <a:gd name="T29" fmla="*/ 2147483647 h 93"/>
                <a:gd name="T30" fmla="*/ 2147483647 w 60"/>
                <a:gd name="T31" fmla="*/ 2147483647 h 93"/>
                <a:gd name="T32" fmla="*/ 2147483647 w 60"/>
                <a:gd name="T33" fmla="*/ 2147483647 h 93"/>
                <a:gd name="T34" fmla="*/ 2147483647 w 60"/>
                <a:gd name="T35" fmla="*/ 2147483647 h 93"/>
                <a:gd name="T36" fmla="*/ 2147483647 w 60"/>
                <a:gd name="T37" fmla="*/ 2147483647 h 93"/>
                <a:gd name="T38" fmla="*/ 2147483647 w 60"/>
                <a:gd name="T39" fmla="*/ 2147483647 h 93"/>
                <a:gd name="T40" fmla="*/ 2147483647 w 60"/>
                <a:gd name="T41" fmla="*/ 2147483647 h 93"/>
                <a:gd name="T42" fmla="*/ 2147483647 w 60"/>
                <a:gd name="T43" fmla="*/ 2147483647 h 93"/>
                <a:gd name="T44" fmla="*/ 2147483647 w 60"/>
                <a:gd name="T45" fmla="*/ 2147483647 h 93"/>
                <a:gd name="T46" fmla="*/ 2147483647 w 60"/>
                <a:gd name="T47" fmla="*/ 2147483647 h 93"/>
                <a:gd name="T48" fmla="*/ 2147483647 w 60"/>
                <a:gd name="T49" fmla="*/ 2147483647 h 93"/>
                <a:gd name="T50" fmla="*/ 2147483647 w 60"/>
                <a:gd name="T51" fmla="*/ 2147483647 h 93"/>
                <a:gd name="T52" fmla="*/ 2147483647 w 60"/>
                <a:gd name="T53" fmla="*/ 2147483647 h 93"/>
                <a:gd name="T54" fmla="*/ 2147483647 w 60"/>
                <a:gd name="T55" fmla="*/ 2147483647 h 93"/>
                <a:gd name="T56" fmla="*/ 2147483647 w 60"/>
                <a:gd name="T57" fmla="*/ 2147483647 h 93"/>
                <a:gd name="T58" fmla="*/ 2147483647 w 60"/>
                <a:gd name="T59" fmla="*/ 2147483647 h 93"/>
                <a:gd name="T60" fmla="*/ 2147483647 w 60"/>
                <a:gd name="T61" fmla="*/ 2147483647 h 93"/>
                <a:gd name="T62" fmla="*/ 2147483647 w 60"/>
                <a:gd name="T63" fmla="*/ 2147483647 h 93"/>
                <a:gd name="T64" fmla="*/ 2147483647 w 60"/>
                <a:gd name="T65" fmla="*/ 2147483647 h 93"/>
                <a:gd name="T66" fmla="*/ 2147483647 w 60"/>
                <a:gd name="T67" fmla="*/ 2147483647 h 93"/>
                <a:gd name="T68" fmla="*/ 2147483647 w 60"/>
                <a:gd name="T69" fmla="*/ 2147483647 h 93"/>
                <a:gd name="T70" fmla="*/ 2147483647 w 60"/>
                <a:gd name="T71" fmla="*/ 2147483647 h 93"/>
                <a:gd name="T72" fmla="*/ 2147483647 w 60"/>
                <a:gd name="T73" fmla="*/ 2147483647 h 93"/>
                <a:gd name="T74" fmla="*/ 2147483647 w 60"/>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93"/>
                <a:gd name="T116" fmla="*/ 60 w 60"/>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93">
                  <a:moveTo>
                    <a:pt x="47" y="74"/>
                  </a:moveTo>
                  <a:lnTo>
                    <a:pt x="43" y="82"/>
                  </a:lnTo>
                  <a:cubicBezTo>
                    <a:pt x="42" y="83"/>
                    <a:pt x="41" y="84"/>
                    <a:pt x="40" y="85"/>
                  </a:cubicBezTo>
                  <a:lnTo>
                    <a:pt x="32" y="90"/>
                  </a:lnTo>
                  <a:cubicBezTo>
                    <a:pt x="31" y="91"/>
                    <a:pt x="30" y="91"/>
                    <a:pt x="28" y="91"/>
                  </a:cubicBezTo>
                  <a:lnTo>
                    <a:pt x="20" y="92"/>
                  </a:lnTo>
                  <a:cubicBezTo>
                    <a:pt x="19" y="93"/>
                    <a:pt x="17" y="92"/>
                    <a:pt x="16" y="92"/>
                  </a:cubicBezTo>
                  <a:lnTo>
                    <a:pt x="12" y="90"/>
                  </a:lnTo>
                  <a:cubicBezTo>
                    <a:pt x="10" y="89"/>
                    <a:pt x="9" y="87"/>
                    <a:pt x="8" y="86"/>
                  </a:cubicBezTo>
                  <a:lnTo>
                    <a:pt x="2" y="73"/>
                  </a:lnTo>
                  <a:cubicBezTo>
                    <a:pt x="2" y="72"/>
                    <a:pt x="2" y="71"/>
                    <a:pt x="1" y="70"/>
                  </a:cubicBezTo>
                  <a:lnTo>
                    <a:pt x="0" y="59"/>
                  </a:lnTo>
                  <a:cubicBezTo>
                    <a:pt x="0" y="58"/>
                    <a:pt x="0" y="57"/>
                    <a:pt x="1" y="56"/>
                  </a:cubicBezTo>
                  <a:lnTo>
                    <a:pt x="8" y="31"/>
                  </a:lnTo>
                  <a:cubicBezTo>
                    <a:pt x="8" y="30"/>
                    <a:pt x="9" y="29"/>
                    <a:pt x="10" y="28"/>
                  </a:cubicBezTo>
                  <a:lnTo>
                    <a:pt x="13" y="25"/>
                  </a:lnTo>
                  <a:lnTo>
                    <a:pt x="16" y="22"/>
                  </a:lnTo>
                  <a:lnTo>
                    <a:pt x="14" y="26"/>
                  </a:lnTo>
                  <a:lnTo>
                    <a:pt x="15" y="21"/>
                  </a:lnTo>
                  <a:cubicBezTo>
                    <a:pt x="15" y="18"/>
                    <a:pt x="18" y="15"/>
                    <a:pt x="21" y="15"/>
                  </a:cubicBezTo>
                  <a:lnTo>
                    <a:pt x="26" y="14"/>
                  </a:lnTo>
                  <a:lnTo>
                    <a:pt x="24" y="14"/>
                  </a:lnTo>
                  <a:lnTo>
                    <a:pt x="36" y="8"/>
                  </a:lnTo>
                  <a:lnTo>
                    <a:pt x="47" y="2"/>
                  </a:lnTo>
                  <a:cubicBezTo>
                    <a:pt x="50" y="0"/>
                    <a:pt x="54" y="0"/>
                    <a:pt x="57" y="2"/>
                  </a:cubicBezTo>
                  <a:cubicBezTo>
                    <a:pt x="59" y="5"/>
                    <a:pt x="60" y="8"/>
                    <a:pt x="59" y="12"/>
                  </a:cubicBezTo>
                  <a:lnTo>
                    <a:pt x="56" y="19"/>
                  </a:lnTo>
                  <a:lnTo>
                    <a:pt x="53" y="25"/>
                  </a:lnTo>
                  <a:lnTo>
                    <a:pt x="47" y="37"/>
                  </a:lnTo>
                  <a:lnTo>
                    <a:pt x="41" y="49"/>
                  </a:lnTo>
                  <a:lnTo>
                    <a:pt x="41" y="45"/>
                  </a:lnTo>
                  <a:lnTo>
                    <a:pt x="42" y="58"/>
                  </a:lnTo>
                  <a:lnTo>
                    <a:pt x="42" y="55"/>
                  </a:lnTo>
                  <a:lnTo>
                    <a:pt x="47" y="67"/>
                  </a:lnTo>
                  <a:lnTo>
                    <a:pt x="41" y="63"/>
                  </a:lnTo>
                  <a:lnTo>
                    <a:pt x="46" y="64"/>
                  </a:lnTo>
                  <a:cubicBezTo>
                    <a:pt x="49" y="64"/>
                    <a:pt x="51" y="66"/>
                    <a:pt x="52" y="69"/>
                  </a:cubicBezTo>
                  <a:cubicBezTo>
                    <a:pt x="53" y="72"/>
                    <a:pt x="52" y="75"/>
                    <a:pt x="50" y="77"/>
                  </a:cubicBezTo>
                  <a:lnTo>
                    <a:pt x="45" y="82"/>
                  </a:lnTo>
                  <a:lnTo>
                    <a:pt x="34" y="71"/>
                  </a:lnTo>
                  <a:lnTo>
                    <a:pt x="39" y="66"/>
                  </a:lnTo>
                  <a:lnTo>
                    <a:pt x="43" y="79"/>
                  </a:lnTo>
                  <a:lnTo>
                    <a:pt x="38" y="78"/>
                  </a:lnTo>
                  <a:cubicBezTo>
                    <a:pt x="35" y="78"/>
                    <a:pt x="33" y="76"/>
                    <a:pt x="32" y="74"/>
                  </a:cubicBezTo>
                  <a:lnTo>
                    <a:pt x="27" y="62"/>
                  </a:lnTo>
                  <a:cubicBezTo>
                    <a:pt x="27" y="61"/>
                    <a:pt x="27" y="60"/>
                    <a:pt x="26" y="59"/>
                  </a:cubicBezTo>
                  <a:lnTo>
                    <a:pt x="25" y="46"/>
                  </a:lnTo>
                  <a:cubicBezTo>
                    <a:pt x="25" y="45"/>
                    <a:pt x="26" y="43"/>
                    <a:pt x="26" y="42"/>
                  </a:cubicBezTo>
                  <a:lnTo>
                    <a:pt x="32" y="30"/>
                  </a:lnTo>
                  <a:lnTo>
                    <a:pt x="38" y="18"/>
                  </a:lnTo>
                  <a:lnTo>
                    <a:pt x="41" y="12"/>
                  </a:lnTo>
                  <a:lnTo>
                    <a:pt x="44" y="5"/>
                  </a:lnTo>
                  <a:lnTo>
                    <a:pt x="55" y="15"/>
                  </a:lnTo>
                  <a:lnTo>
                    <a:pt x="43" y="23"/>
                  </a:lnTo>
                  <a:lnTo>
                    <a:pt x="31" y="29"/>
                  </a:lnTo>
                  <a:cubicBezTo>
                    <a:pt x="30" y="29"/>
                    <a:pt x="30" y="29"/>
                    <a:pt x="29" y="29"/>
                  </a:cubicBezTo>
                  <a:lnTo>
                    <a:pt x="24" y="30"/>
                  </a:lnTo>
                  <a:lnTo>
                    <a:pt x="30" y="24"/>
                  </a:lnTo>
                  <a:lnTo>
                    <a:pt x="29" y="29"/>
                  </a:lnTo>
                  <a:cubicBezTo>
                    <a:pt x="29" y="31"/>
                    <a:pt x="28" y="32"/>
                    <a:pt x="27" y="33"/>
                  </a:cubicBezTo>
                  <a:lnTo>
                    <a:pt x="24" y="36"/>
                  </a:lnTo>
                  <a:lnTo>
                    <a:pt x="21" y="39"/>
                  </a:lnTo>
                  <a:lnTo>
                    <a:pt x="23" y="36"/>
                  </a:lnTo>
                  <a:lnTo>
                    <a:pt x="16" y="61"/>
                  </a:lnTo>
                  <a:lnTo>
                    <a:pt x="16" y="58"/>
                  </a:lnTo>
                  <a:lnTo>
                    <a:pt x="17" y="69"/>
                  </a:lnTo>
                  <a:lnTo>
                    <a:pt x="17" y="66"/>
                  </a:lnTo>
                  <a:lnTo>
                    <a:pt x="23" y="79"/>
                  </a:lnTo>
                  <a:lnTo>
                    <a:pt x="19" y="75"/>
                  </a:lnTo>
                  <a:lnTo>
                    <a:pt x="23" y="77"/>
                  </a:lnTo>
                  <a:lnTo>
                    <a:pt x="18" y="77"/>
                  </a:lnTo>
                  <a:lnTo>
                    <a:pt x="26" y="76"/>
                  </a:lnTo>
                  <a:lnTo>
                    <a:pt x="23" y="77"/>
                  </a:lnTo>
                  <a:lnTo>
                    <a:pt x="31" y="72"/>
                  </a:lnTo>
                  <a:lnTo>
                    <a:pt x="28" y="75"/>
                  </a:lnTo>
                  <a:lnTo>
                    <a:pt x="32" y="67"/>
                  </a:lnTo>
                  <a:lnTo>
                    <a:pt x="47" y="7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0" name="Freeform 765"/>
            <p:cNvSpPr>
              <a:spLocks/>
            </p:cNvSpPr>
            <p:nvPr/>
          </p:nvSpPr>
          <p:spPr bwMode="auto">
            <a:xfrm>
              <a:off x="6357938" y="51371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0 w 64"/>
                <a:gd name="T9" fmla="*/ 0 h 112"/>
                <a:gd name="T10" fmla="*/ 2147483647 w 64"/>
                <a:gd name="T11" fmla="*/ 2147483647 h 112"/>
                <a:gd name="T12" fmla="*/ 2147483647 w 64"/>
                <a:gd name="T13" fmla="*/ 2147483647 h 112"/>
                <a:gd name="T14" fmla="*/ 2147483647 w 64"/>
                <a:gd name="T15" fmla="*/ 2147483647 h 112"/>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12"/>
                <a:gd name="T26" fmla="*/ 64 w 64"/>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12">
                  <a:moveTo>
                    <a:pt x="55" y="83"/>
                  </a:moveTo>
                  <a:cubicBezTo>
                    <a:pt x="55" y="83"/>
                    <a:pt x="64" y="59"/>
                    <a:pt x="64" y="59"/>
                  </a:cubicBezTo>
                  <a:cubicBezTo>
                    <a:pt x="64" y="77"/>
                    <a:pt x="45" y="112"/>
                    <a:pt x="45" y="112"/>
                  </a:cubicBezTo>
                  <a:cubicBezTo>
                    <a:pt x="35" y="101"/>
                    <a:pt x="10" y="101"/>
                    <a:pt x="10" y="83"/>
                  </a:cubicBezTo>
                  <a:cubicBezTo>
                    <a:pt x="10" y="59"/>
                    <a:pt x="0" y="24"/>
                    <a:pt x="0" y="0"/>
                  </a:cubicBezTo>
                  <a:cubicBezTo>
                    <a:pt x="0" y="0"/>
                    <a:pt x="10" y="83"/>
                    <a:pt x="25" y="83"/>
                  </a:cubicBezTo>
                  <a:cubicBezTo>
                    <a:pt x="25" y="83"/>
                    <a:pt x="40" y="101"/>
                    <a:pt x="45" y="95"/>
                  </a:cubicBezTo>
                  <a:cubicBezTo>
                    <a:pt x="45" y="95"/>
                    <a:pt x="55" y="83"/>
                    <a:pt x="55" y="8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1" name="Freeform 766"/>
            <p:cNvSpPr>
              <a:spLocks/>
            </p:cNvSpPr>
            <p:nvPr/>
          </p:nvSpPr>
          <p:spPr bwMode="auto">
            <a:xfrm>
              <a:off x="6218238" y="4910138"/>
              <a:ext cx="69850" cy="20638"/>
            </a:xfrm>
            <a:custGeom>
              <a:avLst/>
              <a:gdLst>
                <a:gd name="T0" fmla="*/ 0 w 112"/>
                <a:gd name="T1" fmla="*/ 2147483647 h 32"/>
                <a:gd name="T2" fmla="*/ 2147483647 w 112"/>
                <a:gd name="T3" fmla="*/ 2147483647 h 32"/>
                <a:gd name="T4" fmla="*/ 2147483647 w 112"/>
                <a:gd name="T5" fmla="*/ 2147483647 h 32"/>
                <a:gd name="T6" fmla="*/ 2147483647 w 112"/>
                <a:gd name="T7" fmla="*/ 2147483647 h 32"/>
                <a:gd name="T8" fmla="*/ 2147483647 w 112"/>
                <a:gd name="T9" fmla="*/ 2147483647 h 32"/>
                <a:gd name="T10" fmla="*/ 2147483647 w 112"/>
                <a:gd name="T11" fmla="*/ 2147483647 h 32"/>
                <a:gd name="T12" fmla="*/ 0 w 112"/>
                <a:gd name="T13" fmla="*/ 2147483647 h 32"/>
                <a:gd name="T14" fmla="*/ 0 60000 65536"/>
                <a:gd name="T15" fmla="*/ 0 60000 65536"/>
                <a:gd name="T16" fmla="*/ 0 60000 65536"/>
                <a:gd name="T17" fmla="*/ 0 60000 65536"/>
                <a:gd name="T18" fmla="*/ 0 60000 65536"/>
                <a:gd name="T19" fmla="*/ 0 60000 65536"/>
                <a:gd name="T20" fmla="*/ 0 60000 65536"/>
                <a:gd name="T21" fmla="*/ 0 w 112"/>
                <a:gd name="T22" fmla="*/ 0 h 32"/>
                <a:gd name="T23" fmla="*/ 112 w 11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2">
                  <a:moveTo>
                    <a:pt x="0" y="32"/>
                  </a:moveTo>
                  <a:cubicBezTo>
                    <a:pt x="19" y="32"/>
                    <a:pt x="32" y="26"/>
                    <a:pt x="44" y="13"/>
                  </a:cubicBezTo>
                  <a:cubicBezTo>
                    <a:pt x="44" y="13"/>
                    <a:pt x="44" y="7"/>
                    <a:pt x="50" y="7"/>
                  </a:cubicBezTo>
                  <a:cubicBezTo>
                    <a:pt x="69" y="0"/>
                    <a:pt x="81" y="7"/>
                    <a:pt x="100" y="20"/>
                  </a:cubicBezTo>
                  <a:cubicBezTo>
                    <a:pt x="106" y="26"/>
                    <a:pt x="106" y="26"/>
                    <a:pt x="112" y="26"/>
                  </a:cubicBezTo>
                  <a:cubicBezTo>
                    <a:pt x="106" y="26"/>
                    <a:pt x="13" y="32"/>
                    <a:pt x="7" y="32"/>
                  </a:cubicBezTo>
                  <a:cubicBezTo>
                    <a:pt x="7" y="32"/>
                    <a:pt x="0" y="32"/>
                    <a:pt x="0" y="3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2" name="Freeform 767"/>
            <p:cNvSpPr>
              <a:spLocks/>
            </p:cNvSpPr>
            <p:nvPr/>
          </p:nvSpPr>
          <p:spPr bwMode="auto">
            <a:xfrm>
              <a:off x="6238876" y="4972051"/>
              <a:ext cx="58738" cy="71438"/>
            </a:xfrm>
            <a:custGeom>
              <a:avLst/>
              <a:gdLst>
                <a:gd name="T0" fmla="*/ 2147483647 w 96"/>
                <a:gd name="T1" fmla="*/ 0 h 112"/>
                <a:gd name="T2" fmla="*/ 2147483647 w 96"/>
                <a:gd name="T3" fmla="*/ 2147483647 h 112"/>
                <a:gd name="T4" fmla="*/ 2147483647 w 96"/>
                <a:gd name="T5" fmla="*/ 2147483647 h 112"/>
                <a:gd name="T6" fmla="*/ 0 w 96"/>
                <a:gd name="T7" fmla="*/ 2147483647 h 112"/>
                <a:gd name="T8" fmla="*/ 2147483647 w 96"/>
                <a:gd name="T9" fmla="*/ 2147483647 h 112"/>
                <a:gd name="T10" fmla="*/ 2147483647 w 96"/>
                <a:gd name="T11" fmla="*/ 2147483647 h 112"/>
                <a:gd name="T12" fmla="*/ 2147483647 w 96"/>
                <a:gd name="T13" fmla="*/ 0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52" y="0"/>
                  </a:moveTo>
                  <a:cubicBezTo>
                    <a:pt x="58" y="20"/>
                    <a:pt x="39" y="40"/>
                    <a:pt x="20" y="66"/>
                  </a:cubicBezTo>
                  <a:cubicBezTo>
                    <a:pt x="13" y="80"/>
                    <a:pt x="13" y="93"/>
                    <a:pt x="7" y="99"/>
                  </a:cubicBezTo>
                  <a:cubicBezTo>
                    <a:pt x="7" y="106"/>
                    <a:pt x="0" y="106"/>
                    <a:pt x="0" y="106"/>
                  </a:cubicBezTo>
                  <a:cubicBezTo>
                    <a:pt x="20" y="112"/>
                    <a:pt x="39" y="112"/>
                    <a:pt x="52" y="106"/>
                  </a:cubicBezTo>
                  <a:cubicBezTo>
                    <a:pt x="84" y="93"/>
                    <a:pt x="96" y="47"/>
                    <a:pt x="84" y="20"/>
                  </a:cubicBezTo>
                  <a:cubicBezTo>
                    <a:pt x="77" y="14"/>
                    <a:pt x="58" y="7"/>
                    <a:pt x="45" y="0"/>
                  </a:cubicBezTo>
                  <a:cubicBezTo>
                    <a:pt x="45" y="0"/>
                    <a:pt x="52" y="0"/>
                    <a:pt x="5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3" name="Freeform 768"/>
            <p:cNvSpPr>
              <a:spLocks/>
            </p:cNvSpPr>
            <p:nvPr/>
          </p:nvSpPr>
          <p:spPr bwMode="auto">
            <a:xfrm>
              <a:off x="6448426" y="55181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0 h 48"/>
                <a:gd name="T8" fmla="*/ 2147483647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48" y="28"/>
                  </a:moveTo>
                  <a:cubicBezTo>
                    <a:pt x="42" y="42"/>
                    <a:pt x="30" y="48"/>
                    <a:pt x="18" y="48"/>
                  </a:cubicBezTo>
                  <a:cubicBezTo>
                    <a:pt x="6" y="42"/>
                    <a:pt x="6" y="21"/>
                    <a:pt x="0" y="21"/>
                  </a:cubicBezTo>
                  <a:cubicBezTo>
                    <a:pt x="12" y="14"/>
                    <a:pt x="18" y="7"/>
                    <a:pt x="24" y="0"/>
                  </a:cubicBezTo>
                  <a:cubicBezTo>
                    <a:pt x="18" y="7"/>
                    <a:pt x="42" y="14"/>
                    <a:pt x="48" y="28"/>
                  </a:cubicBezTo>
                  <a:cubicBezTo>
                    <a:pt x="48" y="28"/>
                    <a:pt x="48" y="28"/>
                    <a:pt x="48" y="2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4" name="Freeform 769"/>
            <p:cNvSpPr>
              <a:spLocks/>
            </p:cNvSpPr>
            <p:nvPr/>
          </p:nvSpPr>
          <p:spPr bwMode="auto">
            <a:xfrm>
              <a:off x="6227763" y="5364163"/>
              <a:ext cx="69850" cy="50800"/>
            </a:xfrm>
            <a:custGeom>
              <a:avLst/>
              <a:gdLst>
                <a:gd name="T0" fmla="*/ 2147483647 w 112"/>
                <a:gd name="T1" fmla="*/ 2147483647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12" y="63"/>
                  </a:moveTo>
                  <a:cubicBezTo>
                    <a:pt x="112" y="63"/>
                    <a:pt x="106" y="63"/>
                    <a:pt x="106" y="63"/>
                  </a:cubicBezTo>
                  <a:cubicBezTo>
                    <a:pt x="88" y="58"/>
                    <a:pt x="94" y="29"/>
                    <a:pt x="75" y="18"/>
                  </a:cubicBezTo>
                  <a:cubicBezTo>
                    <a:pt x="56" y="0"/>
                    <a:pt x="13" y="12"/>
                    <a:pt x="0" y="29"/>
                  </a:cubicBezTo>
                  <a:cubicBezTo>
                    <a:pt x="0" y="29"/>
                    <a:pt x="56" y="6"/>
                    <a:pt x="69" y="40"/>
                  </a:cubicBezTo>
                  <a:cubicBezTo>
                    <a:pt x="88" y="80"/>
                    <a:pt x="112" y="63"/>
                    <a:pt x="112" y="6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5" name="Freeform 770"/>
            <p:cNvSpPr>
              <a:spLocks/>
            </p:cNvSpPr>
            <p:nvPr/>
          </p:nvSpPr>
          <p:spPr bwMode="auto">
            <a:xfrm>
              <a:off x="6127751" y="4837113"/>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92"/>
                <a:gd name="T26" fmla="*/ 96 w 9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92">
                  <a:moveTo>
                    <a:pt x="17" y="186"/>
                  </a:moveTo>
                  <a:cubicBezTo>
                    <a:pt x="29" y="186"/>
                    <a:pt x="46" y="192"/>
                    <a:pt x="46" y="186"/>
                  </a:cubicBezTo>
                  <a:cubicBezTo>
                    <a:pt x="96" y="131"/>
                    <a:pt x="85" y="0"/>
                    <a:pt x="85" y="50"/>
                  </a:cubicBezTo>
                  <a:cubicBezTo>
                    <a:pt x="85" y="87"/>
                    <a:pt x="51" y="118"/>
                    <a:pt x="23" y="149"/>
                  </a:cubicBezTo>
                  <a:cubicBezTo>
                    <a:pt x="23" y="149"/>
                    <a:pt x="12" y="155"/>
                    <a:pt x="6" y="168"/>
                  </a:cubicBezTo>
                  <a:cubicBezTo>
                    <a:pt x="6" y="168"/>
                    <a:pt x="0" y="174"/>
                    <a:pt x="6" y="174"/>
                  </a:cubicBezTo>
                  <a:cubicBezTo>
                    <a:pt x="6" y="180"/>
                    <a:pt x="6" y="186"/>
                    <a:pt x="12" y="186"/>
                  </a:cubicBezTo>
                  <a:cubicBezTo>
                    <a:pt x="12" y="186"/>
                    <a:pt x="17" y="186"/>
                    <a:pt x="17" y="18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6" name="Freeform 771"/>
            <p:cNvSpPr>
              <a:spLocks/>
            </p:cNvSpPr>
            <p:nvPr/>
          </p:nvSpPr>
          <p:spPr bwMode="auto">
            <a:xfrm>
              <a:off x="6169026" y="4910138"/>
              <a:ext cx="30163" cy="50800"/>
            </a:xfrm>
            <a:custGeom>
              <a:avLst/>
              <a:gdLst>
                <a:gd name="T0" fmla="*/ 2147483647 w 48"/>
                <a:gd name="T1" fmla="*/ 2147483647 h 80"/>
                <a:gd name="T2" fmla="*/ 0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6" y="67"/>
                  </a:moveTo>
                  <a:cubicBezTo>
                    <a:pt x="6" y="60"/>
                    <a:pt x="0" y="67"/>
                    <a:pt x="0" y="74"/>
                  </a:cubicBezTo>
                  <a:cubicBezTo>
                    <a:pt x="6" y="80"/>
                    <a:pt x="11" y="74"/>
                    <a:pt x="22" y="67"/>
                  </a:cubicBezTo>
                  <a:cubicBezTo>
                    <a:pt x="32" y="60"/>
                    <a:pt x="43" y="54"/>
                    <a:pt x="43" y="47"/>
                  </a:cubicBezTo>
                  <a:cubicBezTo>
                    <a:pt x="48" y="27"/>
                    <a:pt x="32" y="14"/>
                    <a:pt x="22" y="0"/>
                  </a:cubicBezTo>
                  <a:cubicBezTo>
                    <a:pt x="22" y="0"/>
                    <a:pt x="22" y="7"/>
                    <a:pt x="22" y="7"/>
                  </a:cubicBezTo>
                  <a:cubicBezTo>
                    <a:pt x="27" y="20"/>
                    <a:pt x="38" y="34"/>
                    <a:pt x="32" y="54"/>
                  </a:cubicBezTo>
                  <a:cubicBezTo>
                    <a:pt x="32" y="60"/>
                    <a:pt x="16" y="67"/>
                    <a:pt x="6" y="67"/>
                  </a:cubicBezTo>
                </a:path>
              </a:pathLst>
            </a:custGeom>
            <a:solidFill>
              <a:srgbClr val="FED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7" name="Freeform 772"/>
            <p:cNvSpPr>
              <a:spLocks/>
            </p:cNvSpPr>
            <p:nvPr/>
          </p:nvSpPr>
          <p:spPr bwMode="auto">
            <a:xfrm>
              <a:off x="6178551" y="4837113"/>
              <a:ext cx="30163" cy="93663"/>
            </a:xfrm>
            <a:custGeom>
              <a:avLst/>
              <a:gdLst>
                <a:gd name="T0" fmla="*/ 2147483647 w 48"/>
                <a:gd name="T1" fmla="*/ 0 h 144"/>
                <a:gd name="T2" fmla="*/ 2147483647 w 48"/>
                <a:gd name="T3" fmla="*/ 2147483647 h 144"/>
                <a:gd name="T4" fmla="*/ 2147483647 w 48"/>
                <a:gd name="T5" fmla="*/ 2147483647 h 144"/>
                <a:gd name="T6" fmla="*/ 2147483647 w 48"/>
                <a:gd name="T7" fmla="*/ 2147483647 h 144"/>
                <a:gd name="T8" fmla="*/ 2147483647 w 48"/>
                <a:gd name="T9" fmla="*/ 2147483647 h 144"/>
                <a:gd name="T10" fmla="*/ 2147483647 w 48"/>
                <a:gd name="T11" fmla="*/ 2147483647 h 144"/>
                <a:gd name="T12" fmla="*/ 2147483647 w 48"/>
                <a:gd name="T13" fmla="*/ 2147483647 h 144"/>
                <a:gd name="T14" fmla="*/ 2147483647 w 48"/>
                <a:gd name="T15" fmla="*/ 2147483647 h 144"/>
                <a:gd name="T16" fmla="*/ 2147483647 w 48"/>
                <a:gd name="T17" fmla="*/ 2147483647 h 144"/>
                <a:gd name="T18" fmla="*/ 2147483647 w 48"/>
                <a:gd name="T19" fmla="*/ 2147483647 h 144"/>
                <a:gd name="T20" fmla="*/ 2147483647 w 48"/>
                <a:gd name="T21" fmla="*/ 2147483647 h 144"/>
                <a:gd name="T22" fmla="*/ 2147483647 w 48"/>
                <a:gd name="T23" fmla="*/ 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44"/>
                <a:gd name="T38" fmla="*/ 48 w 4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44">
                  <a:moveTo>
                    <a:pt x="32" y="0"/>
                  </a:moveTo>
                  <a:cubicBezTo>
                    <a:pt x="32" y="14"/>
                    <a:pt x="32" y="27"/>
                    <a:pt x="32" y="40"/>
                  </a:cubicBezTo>
                  <a:cubicBezTo>
                    <a:pt x="32" y="46"/>
                    <a:pt x="32" y="53"/>
                    <a:pt x="27" y="59"/>
                  </a:cubicBezTo>
                  <a:cubicBezTo>
                    <a:pt x="27" y="72"/>
                    <a:pt x="27" y="66"/>
                    <a:pt x="16" y="72"/>
                  </a:cubicBezTo>
                  <a:cubicBezTo>
                    <a:pt x="0" y="92"/>
                    <a:pt x="11" y="86"/>
                    <a:pt x="11" y="105"/>
                  </a:cubicBezTo>
                  <a:cubicBezTo>
                    <a:pt x="11" y="112"/>
                    <a:pt x="6" y="118"/>
                    <a:pt x="6" y="125"/>
                  </a:cubicBezTo>
                  <a:cubicBezTo>
                    <a:pt x="11" y="125"/>
                    <a:pt x="16" y="144"/>
                    <a:pt x="27" y="144"/>
                  </a:cubicBezTo>
                  <a:cubicBezTo>
                    <a:pt x="27" y="144"/>
                    <a:pt x="32" y="138"/>
                    <a:pt x="32" y="131"/>
                  </a:cubicBezTo>
                  <a:cubicBezTo>
                    <a:pt x="38" y="118"/>
                    <a:pt x="43" y="118"/>
                    <a:pt x="43" y="105"/>
                  </a:cubicBezTo>
                  <a:cubicBezTo>
                    <a:pt x="43" y="105"/>
                    <a:pt x="43" y="92"/>
                    <a:pt x="48" y="79"/>
                  </a:cubicBezTo>
                  <a:cubicBezTo>
                    <a:pt x="48" y="79"/>
                    <a:pt x="48" y="66"/>
                    <a:pt x="48" y="66"/>
                  </a:cubicBezTo>
                  <a:cubicBezTo>
                    <a:pt x="38" y="46"/>
                    <a:pt x="43" y="20"/>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8" name="Freeform 773"/>
            <p:cNvSpPr>
              <a:spLocks/>
            </p:cNvSpPr>
            <p:nvPr/>
          </p:nvSpPr>
          <p:spPr bwMode="auto">
            <a:xfrm>
              <a:off x="6208713" y="4827588"/>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2147483647 h 128"/>
                <a:gd name="T8" fmla="*/ 0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0 h 128"/>
                <a:gd name="T20" fmla="*/ 2147483647 w 4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28"/>
                <a:gd name="T35" fmla="*/ 48 w 4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28">
                  <a:moveTo>
                    <a:pt x="35" y="7"/>
                  </a:moveTo>
                  <a:cubicBezTo>
                    <a:pt x="28" y="13"/>
                    <a:pt x="35" y="19"/>
                    <a:pt x="28" y="25"/>
                  </a:cubicBezTo>
                  <a:cubicBezTo>
                    <a:pt x="28" y="37"/>
                    <a:pt x="28" y="43"/>
                    <a:pt x="28" y="49"/>
                  </a:cubicBezTo>
                  <a:cubicBezTo>
                    <a:pt x="28" y="61"/>
                    <a:pt x="21" y="74"/>
                    <a:pt x="14" y="86"/>
                  </a:cubicBezTo>
                  <a:cubicBezTo>
                    <a:pt x="7" y="98"/>
                    <a:pt x="7" y="116"/>
                    <a:pt x="0" y="128"/>
                  </a:cubicBezTo>
                  <a:cubicBezTo>
                    <a:pt x="7" y="128"/>
                    <a:pt x="14" y="128"/>
                    <a:pt x="14" y="122"/>
                  </a:cubicBezTo>
                  <a:cubicBezTo>
                    <a:pt x="21" y="122"/>
                    <a:pt x="21" y="110"/>
                    <a:pt x="21" y="110"/>
                  </a:cubicBezTo>
                  <a:cubicBezTo>
                    <a:pt x="35" y="104"/>
                    <a:pt x="42" y="98"/>
                    <a:pt x="42" y="86"/>
                  </a:cubicBezTo>
                  <a:cubicBezTo>
                    <a:pt x="48" y="68"/>
                    <a:pt x="42" y="49"/>
                    <a:pt x="42" y="37"/>
                  </a:cubicBezTo>
                  <a:cubicBezTo>
                    <a:pt x="35" y="25"/>
                    <a:pt x="35" y="13"/>
                    <a:pt x="35" y="0"/>
                  </a:cubicBezTo>
                  <a:cubicBezTo>
                    <a:pt x="35" y="0"/>
                    <a:pt x="35" y="7"/>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9" name="Freeform 774"/>
            <p:cNvSpPr>
              <a:spLocks/>
            </p:cNvSpPr>
            <p:nvPr/>
          </p:nvSpPr>
          <p:spPr bwMode="auto">
            <a:xfrm>
              <a:off x="6199188" y="4889501"/>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0 h 64"/>
                <a:gd name="T10" fmla="*/ 2147483647 w 112"/>
                <a:gd name="T11" fmla="*/ 0 h 64"/>
                <a:gd name="T12" fmla="*/ 2147483647 w 112"/>
                <a:gd name="T13" fmla="*/ 0 h 64"/>
                <a:gd name="T14" fmla="*/ 2147483647 w 112"/>
                <a:gd name="T15" fmla="*/ 2147483647 h 64"/>
                <a:gd name="T16" fmla="*/ 2147483647 w 112"/>
                <a:gd name="T17" fmla="*/ 2147483647 h 64"/>
                <a:gd name="T18" fmla="*/ 2147483647 w 112"/>
                <a:gd name="T19" fmla="*/ 2147483647 h 64"/>
                <a:gd name="T20" fmla="*/ 2147483647 w 112"/>
                <a:gd name="T21" fmla="*/ 2147483647 h 64"/>
                <a:gd name="T22" fmla="*/ 0 w 112"/>
                <a:gd name="T23" fmla="*/ 2147483647 h 64"/>
                <a:gd name="T24" fmla="*/ 0 w 112"/>
                <a:gd name="T25" fmla="*/ 2147483647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64"/>
                <a:gd name="T41" fmla="*/ 112 w 112"/>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64">
                  <a:moveTo>
                    <a:pt x="0" y="59"/>
                  </a:moveTo>
                  <a:cubicBezTo>
                    <a:pt x="11" y="48"/>
                    <a:pt x="22" y="43"/>
                    <a:pt x="32" y="32"/>
                  </a:cubicBezTo>
                  <a:cubicBezTo>
                    <a:pt x="38" y="32"/>
                    <a:pt x="43" y="27"/>
                    <a:pt x="48" y="22"/>
                  </a:cubicBezTo>
                  <a:cubicBezTo>
                    <a:pt x="48" y="22"/>
                    <a:pt x="54" y="22"/>
                    <a:pt x="54" y="16"/>
                  </a:cubicBezTo>
                  <a:cubicBezTo>
                    <a:pt x="59" y="6"/>
                    <a:pt x="70" y="6"/>
                    <a:pt x="80" y="0"/>
                  </a:cubicBezTo>
                  <a:cubicBezTo>
                    <a:pt x="86" y="0"/>
                    <a:pt x="86" y="0"/>
                    <a:pt x="91" y="0"/>
                  </a:cubicBezTo>
                  <a:cubicBezTo>
                    <a:pt x="96" y="0"/>
                    <a:pt x="107" y="0"/>
                    <a:pt x="112" y="0"/>
                  </a:cubicBezTo>
                  <a:cubicBezTo>
                    <a:pt x="102" y="11"/>
                    <a:pt x="91" y="22"/>
                    <a:pt x="75" y="32"/>
                  </a:cubicBezTo>
                  <a:cubicBezTo>
                    <a:pt x="75" y="38"/>
                    <a:pt x="70" y="38"/>
                    <a:pt x="70" y="43"/>
                  </a:cubicBezTo>
                  <a:cubicBezTo>
                    <a:pt x="59" y="48"/>
                    <a:pt x="48" y="54"/>
                    <a:pt x="38" y="59"/>
                  </a:cubicBezTo>
                  <a:cubicBezTo>
                    <a:pt x="38" y="59"/>
                    <a:pt x="32" y="59"/>
                    <a:pt x="32" y="59"/>
                  </a:cubicBezTo>
                  <a:cubicBezTo>
                    <a:pt x="22" y="64"/>
                    <a:pt x="11" y="64"/>
                    <a:pt x="0" y="59"/>
                  </a:cubicBezTo>
                  <a:cubicBezTo>
                    <a:pt x="0" y="59"/>
                    <a:pt x="0" y="59"/>
                    <a:pt x="0" y="5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0" name="Freeform 775"/>
            <p:cNvSpPr>
              <a:spLocks/>
            </p:cNvSpPr>
            <p:nvPr/>
          </p:nvSpPr>
          <p:spPr bwMode="auto">
            <a:xfrm>
              <a:off x="6238876" y="4837113"/>
              <a:ext cx="30163" cy="52388"/>
            </a:xfrm>
            <a:custGeom>
              <a:avLst/>
              <a:gdLst>
                <a:gd name="T0" fmla="*/ 2147483647 w 48"/>
                <a:gd name="T1" fmla="*/ 0 h 80"/>
                <a:gd name="T2" fmla="*/ 2147483647 w 48"/>
                <a:gd name="T3" fmla="*/ 2147483647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0 h 80"/>
                <a:gd name="T18" fmla="*/ 2147483647 w 48"/>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0"/>
                <a:gd name="T32" fmla="*/ 48 w 48"/>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0">
                  <a:moveTo>
                    <a:pt x="24" y="0"/>
                  </a:moveTo>
                  <a:cubicBezTo>
                    <a:pt x="29" y="18"/>
                    <a:pt x="15" y="29"/>
                    <a:pt x="5" y="40"/>
                  </a:cubicBezTo>
                  <a:cubicBezTo>
                    <a:pt x="0" y="52"/>
                    <a:pt x="5" y="69"/>
                    <a:pt x="0" y="80"/>
                  </a:cubicBezTo>
                  <a:cubicBezTo>
                    <a:pt x="10" y="75"/>
                    <a:pt x="20" y="75"/>
                    <a:pt x="34" y="75"/>
                  </a:cubicBezTo>
                  <a:cubicBezTo>
                    <a:pt x="34" y="75"/>
                    <a:pt x="34" y="63"/>
                    <a:pt x="34" y="58"/>
                  </a:cubicBezTo>
                  <a:cubicBezTo>
                    <a:pt x="39" y="58"/>
                    <a:pt x="48" y="52"/>
                    <a:pt x="44" y="40"/>
                  </a:cubicBezTo>
                  <a:cubicBezTo>
                    <a:pt x="44" y="40"/>
                    <a:pt x="44" y="35"/>
                    <a:pt x="44" y="35"/>
                  </a:cubicBezTo>
                  <a:cubicBezTo>
                    <a:pt x="44" y="23"/>
                    <a:pt x="34" y="12"/>
                    <a:pt x="29" y="6"/>
                  </a:cubicBezTo>
                  <a:cubicBezTo>
                    <a:pt x="24" y="6"/>
                    <a:pt x="24" y="6"/>
                    <a:pt x="24" y="0"/>
                  </a:cubicBezTo>
                  <a:cubicBezTo>
                    <a:pt x="24" y="0"/>
                    <a:pt x="24" y="0"/>
                    <a:pt x="2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1" name="Freeform 776"/>
            <p:cNvSpPr>
              <a:spLocks/>
            </p:cNvSpPr>
            <p:nvPr/>
          </p:nvSpPr>
          <p:spPr bwMode="auto">
            <a:xfrm>
              <a:off x="6269038" y="4857751"/>
              <a:ext cx="88900" cy="31750"/>
            </a:xfrm>
            <a:custGeom>
              <a:avLst/>
              <a:gdLst>
                <a:gd name="T0" fmla="*/ 2147483647 w 144"/>
                <a:gd name="T1" fmla="*/ 2147483647 h 48"/>
                <a:gd name="T2" fmla="*/ 2147483647 w 144"/>
                <a:gd name="T3" fmla="*/ 0 h 48"/>
                <a:gd name="T4" fmla="*/ 2147483647 w 144"/>
                <a:gd name="T5" fmla="*/ 2147483647 h 48"/>
                <a:gd name="T6" fmla="*/ 2147483647 w 144"/>
                <a:gd name="T7" fmla="*/ 2147483647 h 48"/>
                <a:gd name="T8" fmla="*/ 2147483647 w 144"/>
                <a:gd name="T9" fmla="*/ 2147483647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7" y="35"/>
                  </a:moveTo>
                  <a:cubicBezTo>
                    <a:pt x="0" y="35"/>
                    <a:pt x="7" y="14"/>
                    <a:pt x="7" y="0"/>
                  </a:cubicBezTo>
                  <a:cubicBezTo>
                    <a:pt x="32" y="0"/>
                    <a:pt x="38" y="14"/>
                    <a:pt x="51" y="21"/>
                  </a:cubicBezTo>
                  <a:cubicBezTo>
                    <a:pt x="82" y="28"/>
                    <a:pt x="113" y="35"/>
                    <a:pt x="144" y="28"/>
                  </a:cubicBezTo>
                  <a:cubicBezTo>
                    <a:pt x="119" y="48"/>
                    <a:pt x="13" y="42"/>
                    <a:pt x="7" y="3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2" name="Freeform 777"/>
            <p:cNvSpPr>
              <a:spLocks/>
            </p:cNvSpPr>
            <p:nvPr/>
          </p:nvSpPr>
          <p:spPr bwMode="auto">
            <a:xfrm>
              <a:off x="6199188" y="4930776"/>
              <a:ext cx="69850" cy="30163"/>
            </a:xfrm>
            <a:custGeom>
              <a:avLst/>
              <a:gdLst>
                <a:gd name="T0" fmla="*/ 2147483647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2147483647 h 48"/>
                <a:gd name="T16" fmla="*/ 2147483647 w 112"/>
                <a:gd name="T17" fmla="*/ 2147483647 h 48"/>
                <a:gd name="T18" fmla="*/ 2147483647 w 112"/>
                <a:gd name="T19" fmla="*/ 2147483647 h 48"/>
                <a:gd name="T20" fmla="*/ 0 w 112"/>
                <a:gd name="T21" fmla="*/ 0 h 48"/>
                <a:gd name="T22" fmla="*/ 2147483647 w 11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48"/>
                <a:gd name="T38" fmla="*/ 112 w 11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48">
                  <a:moveTo>
                    <a:pt x="6" y="6"/>
                  </a:moveTo>
                  <a:cubicBezTo>
                    <a:pt x="11" y="6"/>
                    <a:pt x="16" y="11"/>
                    <a:pt x="27" y="11"/>
                  </a:cubicBezTo>
                  <a:cubicBezTo>
                    <a:pt x="27" y="11"/>
                    <a:pt x="27" y="16"/>
                    <a:pt x="27" y="16"/>
                  </a:cubicBezTo>
                  <a:cubicBezTo>
                    <a:pt x="32" y="16"/>
                    <a:pt x="38" y="16"/>
                    <a:pt x="38" y="16"/>
                  </a:cubicBezTo>
                  <a:cubicBezTo>
                    <a:pt x="48" y="11"/>
                    <a:pt x="91" y="6"/>
                    <a:pt x="107" y="32"/>
                  </a:cubicBezTo>
                  <a:cubicBezTo>
                    <a:pt x="107" y="38"/>
                    <a:pt x="107" y="38"/>
                    <a:pt x="112" y="43"/>
                  </a:cubicBezTo>
                  <a:cubicBezTo>
                    <a:pt x="112" y="43"/>
                    <a:pt x="112" y="43"/>
                    <a:pt x="112" y="48"/>
                  </a:cubicBezTo>
                  <a:cubicBezTo>
                    <a:pt x="102" y="48"/>
                    <a:pt x="96" y="43"/>
                    <a:pt x="86" y="48"/>
                  </a:cubicBezTo>
                  <a:cubicBezTo>
                    <a:pt x="75" y="48"/>
                    <a:pt x="80" y="48"/>
                    <a:pt x="64" y="43"/>
                  </a:cubicBezTo>
                  <a:cubicBezTo>
                    <a:pt x="43" y="38"/>
                    <a:pt x="48" y="38"/>
                    <a:pt x="48" y="38"/>
                  </a:cubicBezTo>
                  <a:cubicBezTo>
                    <a:pt x="22" y="38"/>
                    <a:pt x="16" y="16"/>
                    <a:pt x="0" y="0"/>
                  </a:cubicBezTo>
                  <a:cubicBezTo>
                    <a:pt x="0" y="0"/>
                    <a:pt x="6" y="6"/>
                    <a:pt x="6"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3" name="Freeform 778"/>
            <p:cNvSpPr>
              <a:spLocks/>
            </p:cNvSpPr>
            <p:nvPr/>
          </p:nvSpPr>
          <p:spPr bwMode="auto">
            <a:xfrm>
              <a:off x="6257926" y="4910138"/>
              <a:ext cx="50800" cy="71438"/>
            </a:xfrm>
            <a:custGeom>
              <a:avLst/>
              <a:gdLst>
                <a:gd name="T0" fmla="*/ 0 w 80"/>
                <a:gd name="T1" fmla="*/ 2147483647 h 112"/>
                <a:gd name="T2" fmla="*/ 2147483647 w 80"/>
                <a:gd name="T3" fmla="*/ 2147483647 h 112"/>
                <a:gd name="T4" fmla="*/ 2147483647 w 80"/>
                <a:gd name="T5" fmla="*/ 2147483647 h 112"/>
                <a:gd name="T6" fmla="*/ 2147483647 w 80"/>
                <a:gd name="T7" fmla="*/ 2147483647 h 112"/>
                <a:gd name="T8" fmla="*/ 0 w 80"/>
                <a:gd name="T9" fmla="*/ 2147483647 h 112"/>
                <a:gd name="T10" fmla="*/ 0 w 80"/>
                <a:gd name="T11" fmla="*/ 2147483647 h 112"/>
                <a:gd name="T12" fmla="*/ 0 w 80"/>
                <a:gd name="T13" fmla="*/ 2147483647 h 112"/>
                <a:gd name="T14" fmla="*/ 0 60000 65536"/>
                <a:gd name="T15" fmla="*/ 0 60000 65536"/>
                <a:gd name="T16" fmla="*/ 0 60000 65536"/>
                <a:gd name="T17" fmla="*/ 0 60000 65536"/>
                <a:gd name="T18" fmla="*/ 0 60000 65536"/>
                <a:gd name="T19" fmla="*/ 0 60000 65536"/>
                <a:gd name="T20" fmla="*/ 0 60000 65536"/>
                <a:gd name="T21" fmla="*/ 0 w 80"/>
                <a:gd name="T22" fmla="*/ 0 h 112"/>
                <a:gd name="T23" fmla="*/ 80 w 80"/>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2">
                  <a:moveTo>
                    <a:pt x="0" y="47"/>
                  </a:moveTo>
                  <a:cubicBezTo>
                    <a:pt x="19" y="53"/>
                    <a:pt x="25" y="80"/>
                    <a:pt x="31" y="99"/>
                  </a:cubicBezTo>
                  <a:cubicBezTo>
                    <a:pt x="37" y="106"/>
                    <a:pt x="56" y="112"/>
                    <a:pt x="62" y="99"/>
                  </a:cubicBezTo>
                  <a:cubicBezTo>
                    <a:pt x="80" y="86"/>
                    <a:pt x="80" y="53"/>
                    <a:pt x="62" y="40"/>
                  </a:cubicBezTo>
                  <a:cubicBezTo>
                    <a:pt x="13" y="0"/>
                    <a:pt x="31" y="47"/>
                    <a:pt x="0" y="40"/>
                  </a:cubicBezTo>
                  <a:cubicBezTo>
                    <a:pt x="0" y="40"/>
                    <a:pt x="0" y="47"/>
                    <a:pt x="0" y="47"/>
                  </a:cubicBezTo>
                  <a:cubicBezTo>
                    <a:pt x="0" y="47"/>
                    <a:pt x="0" y="47"/>
                    <a:pt x="0"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4" name="Freeform 779"/>
            <p:cNvSpPr>
              <a:spLocks/>
            </p:cNvSpPr>
            <p:nvPr/>
          </p:nvSpPr>
          <p:spPr bwMode="auto">
            <a:xfrm>
              <a:off x="6278563" y="4972051"/>
              <a:ext cx="49213" cy="82550"/>
            </a:xfrm>
            <a:custGeom>
              <a:avLst/>
              <a:gdLst>
                <a:gd name="T0" fmla="*/ 2147483647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8"/>
                <a:gd name="T38" fmla="*/ 80 w 80"/>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8">
                  <a:moveTo>
                    <a:pt x="47" y="0"/>
                  </a:moveTo>
                  <a:cubicBezTo>
                    <a:pt x="47" y="12"/>
                    <a:pt x="27" y="17"/>
                    <a:pt x="14" y="17"/>
                  </a:cubicBezTo>
                  <a:cubicBezTo>
                    <a:pt x="14" y="17"/>
                    <a:pt x="14" y="17"/>
                    <a:pt x="14" y="17"/>
                  </a:cubicBezTo>
                  <a:cubicBezTo>
                    <a:pt x="20" y="28"/>
                    <a:pt x="20" y="34"/>
                    <a:pt x="20" y="39"/>
                  </a:cubicBezTo>
                  <a:cubicBezTo>
                    <a:pt x="14" y="56"/>
                    <a:pt x="0" y="73"/>
                    <a:pt x="14" y="84"/>
                  </a:cubicBezTo>
                  <a:cubicBezTo>
                    <a:pt x="20" y="84"/>
                    <a:pt x="20" y="90"/>
                    <a:pt x="34" y="101"/>
                  </a:cubicBezTo>
                  <a:cubicBezTo>
                    <a:pt x="34" y="101"/>
                    <a:pt x="34" y="101"/>
                    <a:pt x="34" y="106"/>
                  </a:cubicBezTo>
                  <a:cubicBezTo>
                    <a:pt x="34" y="128"/>
                    <a:pt x="60" y="84"/>
                    <a:pt x="67" y="73"/>
                  </a:cubicBezTo>
                  <a:cubicBezTo>
                    <a:pt x="74" y="67"/>
                    <a:pt x="74" y="62"/>
                    <a:pt x="74" y="56"/>
                  </a:cubicBezTo>
                  <a:cubicBezTo>
                    <a:pt x="74" y="45"/>
                    <a:pt x="80" y="28"/>
                    <a:pt x="67" y="17"/>
                  </a:cubicBezTo>
                  <a:cubicBezTo>
                    <a:pt x="67" y="17"/>
                    <a:pt x="60" y="23"/>
                    <a:pt x="60" y="17"/>
                  </a:cubicBezTo>
                  <a:cubicBezTo>
                    <a:pt x="54" y="12"/>
                    <a:pt x="54" y="6"/>
                    <a:pt x="47"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5" name="Freeform 780"/>
            <p:cNvSpPr>
              <a:spLocks/>
            </p:cNvSpPr>
            <p:nvPr/>
          </p:nvSpPr>
          <p:spPr bwMode="auto">
            <a:xfrm>
              <a:off x="6257926" y="4889501"/>
              <a:ext cx="80963" cy="41275"/>
            </a:xfrm>
            <a:custGeom>
              <a:avLst/>
              <a:gdLst>
                <a:gd name="T0" fmla="*/ 2147483647 w 128"/>
                <a:gd name="T1" fmla="*/ 2147483647 h 64"/>
                <a:gd name="T2" fmla="*/ 0 w 128"/>
                <a:gd name="T3" fmla="*/ 2147483647 h 64"/>
                <a:gd name="T4" fmla="*/ 2147483647 w 128"/>
                <a:gd name="T5" fmla="*/ 2147483647 h 64"/>
                <a:gd name="T6" fmla="*/ 2147483647 w 128"/>
                <a:gd name="T7" fmla="*/ 2147483647 h 64"/>
                <a:gd name="T8" fmla="*/ 2147483647 w 128"/>
                <a:gd name="T9" fmla="*/ 2147483647 h 64"/>
                <a:gd name="T10" fmla="*/ 2147483647 w 128"/>
                <a:gd name="T11" fmla="*/ 2147483647 h 64"/>
                <a:gd name="T12" fmla="*/ 2147483647 w 128"/>
                <a:gd name="T13" fmla="*/ 0 h 64"/>
                <a:gd name="T14" fmla="*/ 2147483647 w 128"/>
                <a:gd name="T15" fmla="*/ 2147483647 h 64"/>
                <a:gd name="T16" fmla="*/ 2147483647 w 128"/>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64"/>
                <a:gd name="T29" fmla="*/ 128 w 12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64">
                  <a:moveTo>
                    <a:pt x="30" y="6"/>
                  </a:moveTo>
                  <a:cubicBezTo>
                    <a:pt x="18" y="12"/>
                    <a:pt x="12" y="24"/>
                    <a:pt x="0" y="30"/>
                  </a:cubicBezTo>
                  <a:cubicBezTo>
                    <a:pt x="6" y="30"/>
                    <a:pt x="6" y="30"/>
                    <a:pt x="12" y="30"/>
                  </a:cubicBezTo>
                  <a:cubicBezTo>
                    <a:pt x="30" y="47"/>
                    <a:pt x="59" y="64"/>
                    <a:pt x="105" y="59"/>
                  </a:cubicBezTo>
                  <a:cubicBezTo>
                    <a:pt x="111" y="59"/>
                    <a:pt x="123" y="53"/>
                    <a:pt x="128" y="53"/>
                  </a:cubicBezTo>
                  <a:cubicBezTo>
                    <a:pt x="99" y="6"/>
                    <a:pt x="88" y="6"/>
                    <a:pt x="35" y="6"/>
                  </a:cubicBezTo>
                  <a:cubicBezTo>
                    <a:pt x="35" y="6"/>
                    <a:pt x="30" y="6"/>
                    <a:pt x="30" y="0"/>
                  </a:cubicBezTo>
                  <a:cubicBezTo>
                    <a:pt x="30" y="0"/>
                    <a:pt x="30" y="6"/>
                    <a:pt x="30" y="6"/>
                  </a:cubicBezTo>
                  <a:cubicBezTo>
                    <a:pt x="30" y="6"/>
                    <a:pt x="30" y="6"/>
                    <a:pt x="3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6" name="Freeform 781"/>
            <p:cNvSpPr>
              <a:spLocks/>
            </p:cNvSpPr>
            <p:nvPr/>
          </p:nvSpPr>
          <p:spPr bwMode="auto">
            <a:xfrm>
              <a:off x="6297613" y="4930776"/>
              <a:ext cx="69850" cy="103188"/>
            </a:xfrm>
            <a:custGeom>
              <a:avLst/>
              <a:gdLst>
                <a:gd name="T0" fmla="*/ 0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2147483647 w 112"/>
                <a:gd name="T19" fmla="*/ 2147483647 h 160"/>
                <a:gd name="T20" fmla="*/ 0 w 112"/>
                <a:gd name="T21" fmla="*/ 0 h 160"/>
                <a:gd name="T22" fmla="*/ 0 w 112"/>
                <a:gd name="T23" fmla="*/ 2147483647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60"/>
                <a:gd name="T38" fmla="*/ 112 w 11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60">
                  <a:moveTo>
                    <a:pt x="0" y="6"/>
                  </a:moveTo>
                  <a:cubicBezTo>
                    <a:pt x="18" y="12"/>
                    <a:pt x="24" y="29"/>
                    <a:pt x="24" y="52"/>
                  </a:cubicBezTo>
                  <a:cubicBezTo>
                    <a:pt x="24" y="58"/>
                    <a:pt x="30" y="58"/>
                    <a:pt x="30" y="58"/>
                  </a:cubicBezTo>
                  <a:cubicBezTo>
                    <a:pt x="36" y="63"/>
                    <a:pt x="36" y="63"/>
                    <a:pt x="42" y="69"/>
                  </a:cubicBezTo>
                  <a:cubicBezTo>
                    <a:pt x="42" y="69"/>
                    <a:pt x="42" y="69"/>
                    <a:pt x="48" y="75"/>
                  </a:cubicBezTo>
                  <a:cubicBezTo>
                    <a:pt x="54" y="86"/>
                    <a:pt x="54" y="109"/>
                    <a:pt x="54" y="120"/>
                  </a:cubicBezTo>
                  <a:cubicBezTo>
                    <a:pt x="54" y="126"/>
                    <a:pt x="59" y="132"/>
                    <a:pt x="59" y="138"/>
                  </a:cubicBezTo>
                  <a:cubicBezTo>
                    <a:pt x="65" y="155"/>
                    <a:pt x="89" y="149"/>
                    <a:pt x="95" y="160"/>
                  </a:cubicBezTo>
                  <a:cubicBezTo>
                    <a:pt x="112" y="132"/>
                    <a:pt x="101" y="86"/>
                    <a:pt x="89" y="63"/>
                  </a:cubicBezTo>
                  <a:cubicBezTo>
                    <a:pt x="83" y="40"/>
                    <a:pt x="77" y="18"/>
                    <a:pt x="59" y="12"/>
                  </a:cubicBezTo>
                  <a:cubicBezTo>
                    <a:pt x="42" y="0"/>
                    <a:pt x="24" y="12"/>
                    <a:pt x="0" y="0"/>
                  </a:cubicBezTo>
                  <a:cubicBezTo>
                    <a:pt x="0" y="0"/>
                    <a:pt x="0" y="6"/>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7" name="Freeform 782"/>
            <p:cNvSpPr>
              <a:spLocks/>
            </p:cNvSpPr>
            <p:nvPr/>
          </p:nvSpPr>
          <p:spPr bwMode="auto">
            <a:xfrm>
              <a:off x="6227763" y="5105401"/>
              <a:ext cx="60325" cy="144463"/>
            </a:xfrm>
            <a:custGeom>
              <a:avLst/>
              <a:gdLst>
                <a:gd name="T0" fmla="*/ 2147483647 w 96"/>
                <a:gd name="T1" fmla="*/ 2147483647 h 224"/>
                <a:gd name="T2" fmla="*/ 2147483647 w 96"/>
                <a:gd name="T3" fmla="*/ 2147483647 h 224"/>
                <a:gd name="T4" fmla="*/ 2147483647 w 96"/>
                <a:gd name="T5" fmla="*/ 2147483647 h 224"/>
                <a:gd name="T6" fmla="*/ 2147483647 w 96"/>
                <a:gd name="T7" fmla="*/ 2147483647 h 224"/>
                <a:gd name="T8" fmla="*/ 2147483647 w 96"/>
                <a:gd name="T9" fmla="*/ 2147483647 h 224"/>
                <a:gd name="T10" fmla="*/ 2147483647 w 96"/>
                <a:gd name="T11" fmla="*/ 2147483647 h 224"/>
                <a:gd name="T12" fmla="*/ 2147483647 w 96"/>
                <a:gd name="T13" fmla="*/ 2147483647 h 224"/>
                <a:gd name="T14" fmla="*/ 2147483647 w 96"/>
                <a:gd name="T15" fmla="*/ 2147483647 h 224"/>
                <a:gd name="T16" fmla="*/ 2147483647 w 96"/>
                <a:gd name="T17" fmla="*/ 2147483647 h 224"/>
                <a:gd name="T18" fmla="*/ 2147483647 w 96"/>
                <a:gd name="T19" fmla="*/ 2147483647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224"/>
                <a:gd name="T32" fmla="*/ 96 w 96"/>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224">
                  <a:moveTo>
                    <a:pt x="84" y="224"/>
                  </a:moveTo>
                  <a:cubicBezTo>
                    <a:pt x="84" y="218"/>
                    <a:pt x="84" y="218"/>
                    <a:pt x="78" y="212"/>
                  </a:cubicBezTo>
                  <a:cubicBezTo>
                    <a:pt x="36" y="194"/>
                    <a:pt x="30" y="182"/>
                    <a:pt x="18" y="158"/>
                  </a:cubicBezTo>
                  <a:cubicBezTo>
                    <a:pt x="0" y="109"/>
                    <a:pt x="6" y="61"/>
                    <a:pt x="18" y="13"/>
                  </a:cubicBezTo>
                  <a:cubicBezTo>
                    <a:pt x="18" y="7"/>
                    <a:pt x="24" y="0"/>
                    <a:pt x="24" y="7"/>
                  </a:cubicBezTo>
                  <a:cubicBezTo>
                    <a:pt x="24" y="13"/>
                    <a:pt x="18" y="25"/>
                    <a:pt x="18" y="37"/>
                  </a:cubicBezTo>
                  <a:cubicBezTo>
                    <a:pt x="36" y="31"/>
                    <a:pt x="54" y="37"/>
                    <a:pt x="54" y="25"/>
                  </a:cubicBezTo>
                  <a:cubicBezTo>
                    <a:pt x="54" y="109"/>
                    <a:pt x="48" y="140"/>
                    <a:pt x="90" y="200"/>
                  </a:cubicBezTo>
                  <a:cubicBezTo>
                    <a:pt x="90" y="200"/>
                    <a:pt x="96" y="212"/>
                    <a:pt x="90" y="218"/>
                  </a:cubicBezTo>
                  <a:cubicBezTo>
                    <a:pt x="90" y="218"/>
                    <a:pt x="90" y="224"/>
                    <a:pt x="84" y="22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8" name="Freeform 783"/>
            <p:cNvSpPr>
              <a:spLocks/>
            </p:cNvSpPr>
            <p:nvPr/>
          </p:nvSpPr>
          <p:spPr bwMode="auto">
            <a:xfrm>
              <a:off x="6199188" y="5105401"/>
              <a:ext cx="28575" cy="144463"/>
            </a:xfrm>
            <a:custGeom>
              <a:avLst/>
              <a:gdLst>
                <a:gd name="T0" fmla="*/ 2147483647 w 48"/>
                <a:gd name="T1" fmla="*/ 2147483647 h 224"/>
                <a:gd name="T2" fmla="*/ 2147483647 w 48"/>
                <a:gd name="T3" fmla="*/ 2147483647 h 224"/>
                <a:gd name="T4" fmla="*/ 2147483647 w 48"/>
                <a:gd name="T5" fmla="*/ 2147483647 h 224"/>
                <a:gd name="T6" fmla="*/ 2147483647 w 48"/>
                <a:gd name="T7" fmla="*/ 2147483647 h 224"/>
                <a:gd name="T8" fmla="*/ 2147483647 w 48"/>
                <a:gd name="T9" fmla="*/ 2147483647 h 224"/>
                <a:gd name="T10" fmla="*/ 2147483647 w 48"/>
                <a:gd name="T11" fmla="*/ 0 h 224"/>
                <a:gd name="T12" fmla="*/ 2147483647 w 48"/>
                <a:gd name="T13" fmla="*/ 2147483647 h 224"/>
                <a:gd name="T14" fmla="*/ 0 60000 65536"/>
                <a:gd name="T15" fmla="*/ 0 60000 65536"/>
                <a:gd name="T16" fmla="*/ 0 60000 65536"/>
                <a:gd name="T17" fmla="*/ 0 60000 65536"/>
                <a:gd name="T18" fmla="*/ 0 60000 65536"/>
                <a:gd name="T19" fmla="*/ 0 60000 65536"/>
                <a:gd name="T20" fmla="*/ 0 60000 65536"/>
                <a:gd name="T21" fmla="*/ 0 w 48"/>
                <a:gd name="T22" fmla="*/ 0 h 224"/>
                <a:gd name="T23" fmla="*/ 48 w 48"/>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224">
                  <a:moveTo>
                    <a:pt x="34" y="212"/>
                  </a:moveTo>
                  <a:cubicBezTo>
                    <a:pt x="34" y="224"/>
                    <a:pt x="24" y="224"/>
                    <a:pt x="24" y="206"/>
                  </a:cubicBezTo>
                  <a:cubicBezTo>
                    <a:pt x="20" y="194"/>
                    <a:pt x="24" y="164"/>
                    <a:pt x="20" y="146"/>
                  </a:cubicBezTo>
                  <a:cubicBezTo>
                    <a:pt x="0" y="103"/>
                    <a:pt x="5" y="49"/>
                    <a:pt x="29" y="13"/>
                  </a:cubicBezTo>
                  <a:cubicBezTo>
                    <a:pt x="29" y="13"/>
                    <a:pt x="34" y="7"/>
                    <a:pt x="34" y="7"/>
                  </a:cubicBezTo>
                  <a:cubicBezTo>
                    <a:pt x="34" y="7"/>
                    <a:pt x="39" y="7"/>
                    <a:pt x="48" y="0"/>
                  </a:cubicBezTo>
                  <a:cubicBezTo>
                    <a:pt x="48" y="0"/>
                    <a:pt x="24" y="61"/>
                    <a:pt x="34" y="2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9" name="Freeform 784"/>
            <p:cNvSpPr>
              <a:spLocks/>
            </p:cNvSpPr>
            <p:nvPr/>
          </p:nvSpPr>
          <p:spPr bwMode="auto">
            <a:xfrm>
              <a:off x="6297613" y="5126038"/>
              <a:ext cx="69850" cy="114300"/>
            </a:xfrm>
            <a:custGeom>
              <a:avLst/>
              <a:gdLst>
                <a:gd name="T0" fmla="*/ 2147483647 w 112"/>
                <a:gd name="T1" fmla="*/ 0 h 176"/>
                <a:gd name="T2" fmla="*/ 2147483647 w 112"/>
                <a:gd name="T3" fmla="*/ 2147483647 h 176"/>
                <a:gd name="T4" fmla="*/ 2147483647 w 112"/>
                <a:gd name="T5" fmla="*/ 2147483647 h 176"/>
                <a:gd name="T6" fmla="*/ 0 w 112"/>
                <a:gd name="T7" fmla="*/ 2147483647 h 176"/>
                <a:gd name="T8" fmla="*/ 2147483647 w 112"/>
                <a:gd name="T9" fmla="*/ 2147483647 h 176"/>
                <a:gd name="T10" fmla="*/ 2147483647 w 112"/>
                <a:gd name="T11" fmla="*/ 2147483647 h 176"/>
                <a:gd name="T12" fmla="*/ 2147483647 w 112"/>
                <a:gd name="T13" fmla="*/ 2147483647 h 176"/>
                <a:gd name="T14" fmla="*/ 2147483647 w 112"/>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6"/>
                <a:gd name="T26" fmla="*/ 112 w 112"/>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6">
                  <a:moveTo>
                    <a:pt x="100" y="0"/>
                  </a:moveTo>
                  <a:cubicBezTo>
                    <a:pt x="94" y="65"/>
                    <a:pt x="112" y="130"/>
                    <a:pt x="75" y="176"/>
                  </a:cubicBezTo>
                  <a:cubicBezTo>
                    <a:pt x="56" y="165"/>
                    <a:pt x="38" y="147"/>
                    <a:pt x="25" y="130"/>
                  </a:cubicBezTo>
                  <a:cubicBezTo>
                    <a:pt x="0" y="94"/>
                    <a:pt x="0" y="47"/>
                    <a:pt x="0" y="6"/>
                  </a:cubicBezTo>
                  <a:cubicBezTo>
                    <a:pt x="0" y="6"/>
                    <a:pt x="7" y="83"/>
                    <a:pt x="25" y="100"/>
                  </a:cubicBezTo>
                  <a:cubicBezTo>
                    <a:pt x="44" y="112"/>
                    <a:pt x="32" y="135"/>
                    <a:pt x="75" y="159"/>
                  </a:cubicBezTo>
                  <a:cubicBezTo>
                    <a:pt x="75" y="159"/>
                    <a:pt x="94" y="112"/>
                    <a:pt x="88" y="100"/>
                  </a:cubicBezTo>
                  <a:cubicBezTo>
                    <a:pt x="88" y="83"/>
                    <a:pt x="94" y="65"/>
                    <a:pt x="10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0" name="Freeform 785"/>
            <p:cNvSpPr>
              <a:spLocks/>
            </p:cNvSpPr>
            <p:nvPr/>
          </p:nvSpPr>
          <p:spPr bwMode="auto">
            <a:xfrm>
              <a:off x="6327776" y="4899026"/>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w 96"/>
                <a:gd name="T17" fmla="*/ 0 h 192"/>
                <a:gd name="T18" fmla="*/ 0 w 96"/>
                <a:gd name="T19" fmla="*/ 0 h 192"/>
                <a:gd name="T20" fmla="*/ 0 w 96"/>
                <a:gd name="T21" fmla="*/ 0 h 192"/>
                <a:gd name="T22" fmla="*/ 0 w 96"/>
                <a:gd name="T23" fmla="*/ 0 h 192"/>
                <a:gd name="T24" fmla="*/ 2147483647 w 96"/>
                <a:gd name="T25" fmla="*/ 2147483647 h 192"/>
                <a:gd name="T26" fmla="*/ 2147483647 w 96"/>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92"/>
                <a:gd name="T44" fmla="*/ 96 w 96"/>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92">
                  <a:moveTo>
                    <a:pt x="96" y="174"/>
                  </a:moveTo>
                  <a:cubicBezTo>
                    <a:pt x="96" y="174"/>
                    <a:pt x="91" y="186"/>
                    <a:pt x="91" y="186"/>
                  </a:cubicBezTo>
                  <a:cubicBezTo>
                    <a:pt x="86" y="186"/>
                    <a:pt x="86" y="174"/>
                    <a:pt x="80" y="174"/>
                  </a:cubicBezTo>
                  <a:cubicBezTo>
                    <a:pt x="80" y="168"/>
                    <a:pt x="75" y="168"/>
                    <a:pt x="70" y="162"/>
                  </a:cubicBezTo>
                  <a:cubicBezTo>
                    <a:pt x="54" y="150"/>
                    <a:pt x="48" y="132"/>
                    <a:pt x="43" y="108"/>
                  </a:cubicBezTo>
                  <a:cubicBezTo>
                    <a:pt x="43" y="90"/>
                    <a:pt x="38" y="78"/>
                    <a:pt x="38" y="72"/>
                  </a:cubicBezTo>
                  <a:cubicBezTo>
                    <a:pt x="38" y="66"/>
                    <a:pt x="27" y="60"/>
                    <a:pt x="27" y="60"/>
                  </a:cubicBezTo>
                  <a:cubicBezTo>
                    <a:pt x="22" y="42"/>
                    <a:pt x="22" y="24"/>
                    <a:pt x="11" y="12"/>
                  </a:cubicBezTo>
                  <a:cubicBezTo>
                    <a:pt x="6" y="12"/>
                    <a:pt x="6" y="6"/>
                    <a:pt x="0" y="0"/>
                  </a:cubicBezTo>
                  <a:cubicBezTo>
                    <a:pt x="0" y="0"/>
                    <a:pt x="0" y="0"/>
                    <a:pt x="0" y="0"/>
                  </a:cubicBezTo>
                  <a:cubicBezTo>
                    <a:pt x="0" y="0"/>
                    <a:pt x="0" y="0"/>
                    <a:pt x="0" y="0"/>
                  </a:cubicBezTo>
                  <a:cubicBezTo>
                    <a:pt x="0" y="0"/>
                    <a:pt x="0" y="0"/>
                    <a:pt x="0" y="0"/>
                  </a:cubicBezTo>
                  <a:cubicBezTo>
                    <a:pt x="0" y="0"/>
                    <a:pt x="70" y="24"/>
                    <a:pt x="75" y="96"/>
                  </a:cubicBezTo>
                  <a:cubicBezTo>
                    <a:pt x="86" y="192"/>
                    <a:pt x="80" y="132"/>
                    <a:pt x="96" y="1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1" name="Freeform 786"/>
            <p:cNvSpPr>
              <a:spLocks/>
            </p:cNvSpPr>
            <p:nvPr/>
          </p:nvSpPr>
          <p:spPr bwMode="auto">
            <a:xfrm>
              <a:off x="6297613" y="5022851"/>
              <a:ext cx="30163" cy="134938"/>
            </a:xfrm>
            <a:custGeom>
              <a:avLst/>
              <a:gdLst>
                <a:gd name="T0" fmla="*/ 2147483647 w 48"/>
                <a:gd name="T1" fmla="*/ 2147483647 h 208"/>
                <a:gd name="T2" fmla="*/ 2147483647 w 48"/>
                <a:gd name="T3" fmla="*/ 2147483647 h 208"/>
                <a:gd name="T4" fmla="*/ 2147483647 w 48"/>
                <a:gd name="T5" fmla="*/ 2147483647 h 208"/>
                <a:gd name="T6" fmla="*/ 2147483647 w 48"/>
                <a:gd name="T7" fmla="*/ 2147483647 h 208"/>
                <a:gd name="T8" fmla="*/ 2147483647 w 48"/>
                <a:gd name="T9" fmla="*/ 0 h 208"/>
                <a:gd name="T10" fmla="*/ 2147483647 w 48"/>
                <a:gd name="T11" fmla="*/ 2147483647 h 208"/>
                <a:gd name="T12" fmla="*/ 2147483647 w 48"/>
                <a:gd name="T13" fmla="*/ 2147483647 h 208"/>
                <a:gd name="T14" fmla="*/ 2147483647 w 48"/>
                <a:gd name="T15" fmla="*/ 2147483647 h 208"/>
                <a:gd name="T16" fmla="*/ 2147483647 w 48"/>
                <a:gd name="T17" fmla="*/ 2147483647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08"/>
                <a:gd name="T29" fmla="*/ 48 w 48"/>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08">
                  <a:moveTo>
                    <a:pt x="44" y="185"/>
                  </a:moveTo>
                  <a:cubicBezTo>
                    <a:pt x="34" y="208"/>
                    <a:pt x="0" y="143"/>
                    <a:pt x="5" y="113"/>
                  </a:cubicBezTo>
                  <a:cubicBezTo>
                    <a:pt x="10" y="96"/>
                    <a:pt x="10" y="78"/>
                    <a:pt x="15" y="60"/>
                  </a:cubicBezTo>
                  <a:cubicBezTo>
                    <a:pt x="20" y="42"/>
                    <a:pt x="34" y="30"/>
                    <a:pt x="39" y="6"/>
                  </a:cubicBezTo>
                  <a:cubicBezTo>
                    <a:pt x="44" y="6"/>
                    <a:pt x="44" y="0"/>
                    <a:pt x="44" y="0"/>
                  </a:cubicBezTo>
                  <a:cubicBezTo>
                    <a:pt x="44" y="0"/>
                    <a:pt x="5" y="90"/>
                    <a:pt x="24" y="113"/>
                  </a:cubicBezTo>
                  <a:cubicBezTo>
                    <a:pt x="39" y="143"/>
                    <a:pt x="39" y="119"/>
                    <a:pt x="39" y="119"/>
                  </a:cubicBezTo>
                  <a:cubicBezTo>
                    <a:pt x="39" y="119"/>
                    <a:pt x="24" y="125"/>
                    <a:pt x="24" y="125"/>
                  </a:cubicBezTo>
                  <a:cubicBezTo>
                    <a:pt x="24" y="125"/>
                    <a:pt x="48" y="167"/>
                    <a:pt x="44" y="18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2" name="Freeform 787"/>
            <p:cNvSpPr>
              <a:spLocks/>
            </p:cNvSpPr>
            <p:nvPr/>
          </p:nvSpPr>
          <p:spPr bwMode="auto">
            <a:xfrm>
              <a:off x="6218238" y="5033963"/>
              <a:ext cx="39688" cy="61913"/>
            </a:xfrm>
            <a:custGeom>
              <a:avLst/>
              <a:gdLst>
                <a:gd name="T0" fmla="*/ 2147483647 w 64"/>
                <a:gd name="T1" fmla="*/ 2147483647 h 96"/>
                <a:gd name="T2" fmla="*/ 2147483647 w 64"/>
                <a:gd name="T3" fmla="*/ 2147483647 h 96"/>
                <a:gd name="T4" fmla="*/ 0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55" y="13"/>
                  </a:moveTo>
                  <a:cubicBezTo>
                    <a:pt x="55" y="13"/>
                    <a:pt x="50" y="7"/>
                    <a:pt x="45" y="13"/>
                  </a:cubicBezTo>
                  <a:cubicBezTo>
                    <a:pt x="30" y="45"/>
                    <a:pt x="15" y="71"/>
                    <a:pt x="0" y="96"/>
                  </a:cubicBezTo>
                  <a:cubicBezTo>
                    <a:pt x="0" y="96"/>
                    <a:pt x="40" y="39"/>
                    <a:pt x="55" y="20"/>
                  </a:cubicBezTo>
                  <a:cubicBezTo>
                    <a:pt x="64" y="0"/>
                    <a:pt x="55" y="13"/>
                    <a:pt x="55" y="1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3" name="Freeform 788"/>
            <p:cNvSpPr>
              <a:spLocks/>
            </p:cNvSpPr>
            <p:nvPr/>
          </p:nvSpPr>
          <p:spPr bwMode="auto">
            <a:xfrm>
              <a:off x="6357938" y="5002213"/>
              <a:ext cx="50800" cy="114300"/>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0 w 80"/>
                <a:gd name="T9" fmla="*/ 0 h 176"/>
                <a:gd name="T10" fmla="*/ 2147483647 w 80"/>
                <a:gd name="T11" fmla="*/ 2147483647 h 176"/>
                <a:gd name="T12" fmla="*/ 2147483647 w 80"/>
                <a:gd name="T13" fmla="*/ 2147483647 h 176"/>
                <a:gd name="T14" fmla="*/ 2147483647 w 80"/>
                <a:gd name="T15" fmla="*/ 2147483647 h 17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76"/>
                <a:gd name="T26" fmla="*/ 80 w 80"/>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76">
                  <a:moveTo>
                    <a:pt x="80" y="176"/>
                  </a:moveTo>
                  <a:cubicBezTo>
                    <a:pt x="80" y="176"/>
                    <a:pt x="74" y="170"/>
                    <a:pt x="74" y="170"/>
                  </a:cubicBezTo>
                  <a:cubicBezTo>
                    <a:pt x="56" y="158"/>
                    <a:pt x="31" y="158"/>
                    <a:pt x="25" y="140"/>
                  </a:cubicBezTo>
                  <a:cubicBezTo>
                    <a:pt x="19" y="110"/>
                    <a:pt x="13" y="79"/>
                    <a:pt x="7" y="55"/>
                  </a:cubicBezTo>
                  <a:cubicBezTo>
                    <a:pt x="0" y="37"/>
                    <a:pt x="13" y="19"/>
                    <a:pt x="0" y="0"/>
                  </a:cubicBezTo>
                  <a:cubicBezTo>
                    <a:pt x="19" y="7"/>
                    <a:pt x="31" y="25"/>
                    <a:pt x="44" y="43"/>
                  </a:cubicBezTo>
                  <a:cubicBezTo>
                    <a:pt x="44" y="43"/>
                    <a:pt x="13" y="92"/>
                    <a:pt x="80" y="158"/>
                  </a:cubicBezTo>
                  <a:cubicBezTo>
                    <a:pt x="80" y="158"/>
                    <a:pt x="80" y="176"/>
                    <a:pt x="80" y="17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4" name="Freeform 789"/>
            <p:cNvSpPr>
              <a:spLocks/>
            </p:cNvSpPr>
            <p:nvPr/>
          </p:nvSpPr>
          <p:spPr bwMode="auto">
            <a:xfrm>
              <a:off x="6348413" y="52498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2147483647 h 112"/>
                <a:gd name="T16" fmla="*/ 2147483647 w 112"/>
                <a:gd name="T17" fmla="*/ 2147483647 h 112"/>
                <a:gd name="T18" fmla="*/ 2147483647 w 112"/>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2"/>
                <a:gd name="T31" fmla="*/ 0 h 112"/>
                <a:gd name="T32" fmla="*/ 112 w 112"/>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2" h="112">
                  <a:moveTo>
                    <a:pt x="6" y="0"/>
                  </a:moveTo>
                  <a:cubicBezTo>
                    <a:pt x="0" y="6"/>
                    <a:pt x="23" y="17"/>
                    <a:pt x="28" y="28"/>
                  </a:cubicBezTo>
                  <a:cubicBezTo>
                    <a:pt x="28" y="34"/>
                    <a:pt x="28" y="40"/>
                    <a:pt x="34" y="45"/>
                  </a:cubicBezTo>
                  <a:cubicBezTo>
                    <a:pt x="40" y="56"/>
                    <a:pt x="45" y="68"/>
                    <a:pt x="51" y="84"/>
                  </a:cubicBezTo>
                  <a:cubicBezTo>
                    <a:pt x="62" y="107"/>
                    <a:pt x="84" y="107"/>
                    <a:pt x="107" y="112"/>
                  </a:cubicBezTo>
                  <a:cubicBezTo>
                    <a:pt x="112" y="112"/>
                    <a:pt x="107" y="73"/>
                    <a:pt x="107" y="51"/>
                  </a:cubicBezTo>
                  <a:cubicBezTo>
                    <a:pt x="107" y="51"/>
                    <a:pt x="101" y="101"/>
                    <a:pt x="101" y="101"/>
                  </a:cubicBezTo>
                  <a:cubicBezTo>
                    <a:pt x="101" y="101"/>
                    <a:pt x="56" y="96"/>
                    <a:pt x="56" y="73"/>
                  </a:cubicBezTo>
                  <a:cubicBezTo>
                    <a:pt x="56" y="45"/>
                    <a:pt x="23" y="6"/>
                    <a:pt x="23" y="6"/>
                  </a:cubicBezTo>
                  <a:cubicBezTo>
                    <a:pt x="23" y="6"/>
                    <a:pt x="6" y="0"/>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5" name="Freeform 790"/>
            <p:cNvSpPr>
              <a:spLocks/>
            </p:cNvSpPr>
            <p:nvPr/>
          </p:nvSpPr>
          <p:spPr bwMode="auto">
            <a:xfrm>
              <a:off x="6257926" y="5270501"/>
              <a:ext cx="80963" cy="82550"/>
            </a:xfrm>
            <a:custGeom>
              <a:avLst/>
              <a:gdLst>
                <a:gd name="T0" fmla="*/ 2147483647 w 128"/>
                <a:gd name="T1" fmla="*/ 2147483647 h 128"/>
                <a:gd name="T2" fmla="*/ 2147483647 w 128"/>
                <a:gd name="T3" fmla="*/ 2147483647 h 128"/>
                <a:gd name="T4" fmla="*/ 2147483647 w 128"/>
                <a:gd name="T5" fmla="*/ 2147483647 h 128"/>
                <a:gd name="T6" fmla="*/ 0 w 128"/>
                <a:gd name="T7" fmla="*/ 0 h 128"/>
                <a:gd name="T8" fmla="*/ 2147483647 w 128"/>
                <a:gd name="T9" fmla="*/ 2147483647 h 128"/>
                <a:gd name="T10" fmla="*/ 2147483647 w 128"/>
                <a:gd name="T11" fmla="*/ 2147483647 h 128"/>
                <a:gd name="T12" fmla="*/ 2147483647 w 128"/>
                <a:gd name="T13" fmla="*/ 2147483647 h 128"/>
                <a:gd name="T14" fmla="*/ 2147483647 w 128"/>
                <a:gd name="T15" fmla="*/ 2147483647 h 128"/>
                <a:gd name="T16" fmla="*/ 2147483647 w 128"/>
                <a:gd name="T17" fmla="*/ 2147483647 h 128"/>
                <a:gd name="T18" fmla="*/ 2147483647 w 128"/>
                <a:gd name="T19" fmla="*/ 2147483647 h 128"/>
                <a:gd name="T20" fmla="*/ 2147483647 w 12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28"/>
                <a:gd name="T35" fmla="*/ 128 w 12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28">
                  <a:moveTo>
                    <a:pt x="104" y="52"/>
                  </a:moveTo>
                  <a:cubicBezTo>
                    <a:pt x="122" y="77"/>
                    <a:pt x="128" y="96"/>
                    <a:pt x="122" y="128"/>
                  </a:cubicBezTo>
                  <a:cubicBezTo>
                    <a:pt x="116" y="116"/>
                    <a:pt x="98" y="122"/>
                    <a:pt x="92" y="116"/>
                  </a:cubicBezTo>
                  <a:cubicBezTo>
                    <a:pt x="49" y="84"/>
                    <a:pt x="19" y="45"/>
                    <a:pt x="0" y="0"/>
                  </a:cubicBezTo>
                  <a:cubicBezTo>
                    <a:pt x="0" y="0"/>
                    <a:pt x="61" y="103"/>
                    <a:pt x="86" y="96"/>
                  </a:cubicBezTo>
                  <a:cubicBezTo>
                    <a:pt x="86" y="96"/>
                    <a:pt x="92" y="90"/>
                    <a:pt x="86" y="71"/>
                  </a:cubicBezTo>
                  <a:cubicBezTo>
                    <a:pt x="86" y="71"/>
                    <a:pt x="98" y="90"/>
                    <a:pt x="92" y="103"/>
                  </a:cubicBezTo>
                  <a:cubicBezTo>
                    <a:pt x="92" y="103"/>
                    <a:pt x="98" y="116"/>
                    <a:pt x="110" y="109"/>
                  </a:cubicBezTo>
                  <a:cubicBezTo>
                    <a:pt x="116" y="109"/>
                    <a:pt x="116" y="116"/>
                    <a:pt x="116" y="116"/>
                  </a:cubicBezTo>
                  <a:cubicBezTo>
                    <a:pt x="116" y="116"/>
                    <a:pt x="116" y="77"/>
                    <a:pt x="110" y="64"/>
                  </a:cubicBezTo>
                  <a:cubicBezTo>
                    <a:pt x="98" y="52"/>
                    <a:pt x="104" y="52"/>
                    <a:pt x="104" y="5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6" name="Freeform 791"/>
            <p:cNvSpPr>
              <a:spLocks/>
            </p:cNvSpPr>
            <p:nvPr/>
          </p:nvSpPr>
          <p:spPr bwMode="auto">
            <a:xfrm>
              <a:off x="6297613" y="5240338"/>
              <a:ext cx="80963" cy="103188"/>
            </a:xfrm>
            <a:custGeom>
              <a:avLst/>
              <a:gdLst>
                <a:gd name="T0" fmla="*/ 2147483647 w 128"/>
                <a:gd name="T1" fmla="*/ 0 h 160"/>
                <a:gd name="T2" fmla="*/ 2147483647 w 128"/>
                <a:gd name="T3" fmla="*/ 2147483647 h 160"/>
                <a:gd name="T4" fmla="*/ 0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60"/>
                <a:gd name="T32" fmla="*/ 128 w 12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60">
                  <a:moveTo>
                    <a:pt x="53" y="0"/>
                  </a:moveTo>
                  <a:cubicBezTo>
                    <a:pt x="105" y="20"/>
                    <a:pt x="123" y="103"/>
                    <a:pt x="128" y="160"/>
                  </a:cubicBezTo>
                  <a:cubicBezTo>
                    <a:pt x="59" y="141"/>
                    <a:pt x="30" y="71"/>
                    <a:pt x="0" y="13"/>
                  </a:cubicBezTo>
                  <a:cubicBezTo>
                    <a:pt x="0" y="13"/>
                    <a:pt x="59" y="122"/>
                    <a:pt x="111" y="141"/>
                  </a:cubicBezTo>
                  <a:cubicBezTo>
                    <a:pt x="111" y="141"/>
                    <a:pt x="111" y="103"/>
                    <a:pt x="105" y="90"/>
                  </a:cubicBezTo>
                  <a:cubicBezTo>
                    <a:pt x="105" y="90"/>
                    <a:pt x="99" y="84"/>
                    <a:pt x="88" y="84"/>
                  </a:cubicBezTo>
                  <a:cubicBezTo>
                    <a:pt x="88" y="84"/>
                    <a:pt x="94" y="84"/>
                    <a:pt x="105" y="84"/>
                  </a:cubicBezTo>
                  <a:cubicBezTo>
                    <a:pt x="105" y="84"/>
                    <a:pt x="94" y="32"/>
                    <a:pt x="70" y="26"/>
                  </a:cubicBezTo>
                  <a:cubicBezTo>
                    <a:pt x="47" y="13"/>
                    <a:pt x="47" y="7"/>
                    <a:pt x="47" y="7"/>
                  </a:cubicBezTo>
                  <a:cubicBezTo>
                    <a:pt x="47" y="7"/>
                    <a:pt x="53" y="0"/>
                    <a:pt x="5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7" name="Freeform 792"/>
            <p:cNvSpPr>
              <a:spLocks/>
            </p:cNvSpPr>
            <p:nvPr/>
          </p:nvSpPr>
          <p:spPr bwMode="auto">
            <a:xfrm>
              <a:off x="6397626" y="5208588"/>
              <a:ext cx="50800"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28"/>
                <a:gd name="T32" fmla="*/ 80 w 80"/>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28">
                  <a:moveTo>
                    <a:pt x="80" y="71"/>
                  </a:moveTo>
                  <a:cubicBezTo>
                    <a:pt x="80" y="103"/>
                    <a:pt x="80" y="128"/>
                    <a:pt x="80" y="128"/>
                  </a:cubicBezTo>
                  <a:cubicBezTo>
                    <a:pt x="31" y="128"/>
                    <a:pt x="7" y="52"/>
                    <a:pt x="0" y="0"/>
                  </a:cubicBezTo>
                  <a:cubicBezTo>
                    <a:pt x="0" y="0"/>
                    <a:pt x="19" y="71"/>
                    <a:pt x="31" y="71"/>
                  </a:cubicBezTo>
                  <a:cubicBezTo>
                    <a:pt x="31" y="71"/>
                    <a:pt x="50" y="109"/>
                    <a:pt x="74" y="122"/>
                  </a:cubicBezTo>
                  <a:cubicBezTo>
                    <a:pt x="74" y="122"/>
                    <a:pt x="74" y="90"/>
                    <a:pt x="74" y="90"/>
                  </a:cubicBezTo>
                  <a:cubicBezTo>
                    <a:pt x="74" y="90"/>
                    <a:pt x="74" y="84"/>
                    <a:pt x="56" y="90"/>
                  </a:cubicBezTo>
                  <a:cubicBezTo>
                    <a:pt x="56" y="90"/>
                    <a:pt x="62" y="77"/>
                    <a:pt x="74" y="77"/>
                  </a:cubicBezTo>
                  <a:cubicBezTo>
                    <a:pt x="74" y="77"/>
                    <a:pt x="74" y="71"/>
                    <a:pt x="74" y="71"/>
                  </a:cubicBezTo>
                  <a:cubicBezTo>
                    <a:pt x="74" y="71"/>
                    <a:pt x="80" y="52"/>
                    <a:pt x="80" y="7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8" name="Freeform 793"/>
            <p:cNvSpPr>
              <a:spLocks/>
            </p:cNvSpPr>
            <p:nvPr/>
          </p:nvSpPr>
          <p:spPr bwMode="auto">
            <a:xfrm>
              <a:off x="6388101" y="5507038"/>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0 60000 65536"/>
                <a:gd name="T13" fmla="*/ 0 60000 65536"/>
                <a:gd name="T14" fmla="*/ 0 60000 65536"/>
                <a:gd name="T15" fmla="*/ 0 60000 65536"/>
                <a:gd name="T16" fmla="*/ 0 60000 65536"/>
                <a:gd name="T17" fmla="*/ 0 60000 65536"/>
                <a:gd name="T18" fmla="*/ 0 w 64"/>
                <a:gd name="T19" fmla="*/ 0 h 80"/>
                <a:gd name="T20" fmla="*/ 64 w 6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4" h="80">
                  <a:moveTo>
                    <a:pt x="13" y="74"/>
                  </a:moveTo>
                  <a:cubicBezTo>
                    <a:pt x="20" y="74"/>
                    <a:pt x="26" y="80"/>
                    <a:pt x="26" y="74"/>
                  </a:cubicBezTo>
                  <a:cubicBezTo>
                    <a:pt x="32" y="67"/>
                    <a:pt x="45" y="60"/>
                    <a:pt x="52" y="54"/>
                  </a:cubicBezTo>
                  <a:cubicBezTo>
                    <a:pt x="64" y="20"/>
                    <a:pt x="26" y="0"/>
                    <a:pt x="0" y="14"/>
                  </a:cubicBezTo>
                  <a:cubicBezTo>
                    <a:pt x="13" y="7"/>
                    <a:pt x="13" y="54"/>
                    <a:pt x="13" y="74"/>
                  </a:cubicBezTo>
                  <a:cubicBezTo>
                    <a:pt x="13" y="74"/>
                    <a:pt x="13" y="74"/>
                    <a:pt x="13" y="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9" name="Freeform 794"/>
            <p:cNvSpPr>
              <a:spLocks/>
            </p:cNvSpPr>
            <p:nvPr/>
          </p:nvSpPr>
          <p:spPr bwMode="auto">
            <a:xfrm>
              <a:off x="6418263" y="5518151"/>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6"/>
                  </a:moveTo>
                  <a:cubicBezTo>
                    <a:pt x="28" y="27"/>
                    <a:pt x="19" y="27"/>
                    <a:pt x="10" y="32"/>
                  </a:cubicBezTo>
                  <a:cubicBezTo>
                    <a:pt x="10" y="27"/>
                    <a:pt x="10" y="22"/>
                    <a:pt x="5" y="16"/>
                  </a:cubicBezTo>
                  <a:cubicBezTo>
                    <a:pt x="5" y="16"/>
                    <a:pt x="5" y="16"/>
                    <a:pt x="5" y="16"/>
                  </a:cubicBezTo>
                  <a:cubicBezTo>
                    <a:pt x="5" y="11"/>
                    <a:pt x="0" y="6"/>
                    <a:pt x="0" y="6"/>
                  </a:cubicBezTo>
                  <a:cubicBezTo>
                    <a:pt x="5" y="6"/>
                    <a:pt x="14" y="6"/>
                    <a:pt x="19" y="0"/>
                  </a:cubicBezTo>
                  <a:cubicBezTo>
                    <a:pt x="19" y="0"/>
                    <a:pt x="32" y="16"/>
                    <a:pt x="32"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0" name="Freeform 795"/>
            <p:cNvSpPr>
              <a:spLocks/>
            </p:cNvSpPr>
            <p:nvPr/>
          </p:nvSpPr>
          <p:spPr bwMode="auto">
            <a:xfrm>
              <a:off x="6438901" y="5497513"/>
              <a:ext cx="39688" cy="30163"/>
            </a:xfrm>
            <a:custGeom>
              <a:avLst/>
              <a:gdLst>
                <a:gd name="T0" fmla="*/ 2147483647 w 64"/>
                <a:gd name="T1" fmla="*/ 2147483647 h 48"/>
                <a:gd name="T2" fmla="*/ 0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12" y="43"/>
                  </a:moveTo>
                  <a:cubicBezTo>
                    <a:pt x="12" y="32"/>
                    <a:pt x="0" y="27"/>
                    <a:pt x="0" y="22"/>
                  </a:cubicBezTo>
                  <a:cubicBezTo>
                    <a:pt x="0" y="16"/>
                    <a:pt x="12" y="11"/>
                    <a:pt x="12" y="0"/>
                  </a:cubicBezTo>
                  <a:cubicBezTo>
                    <a:pt x="12" y="0"/>
                    <a:pt x="24" y="11"/>
                    <a:pt x="30" y="16"/>
                  </a:cubicBezTo>
                  <a:cubicBezTo>
                    <a:pt x="64" y="27"/>
                    <a:pt x="12" y="48"/>
                    <a:pt x="12" y="4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1" name="Freeform 796"/>
            <p:cNvSpPr>
              <a:spLocks/>
            </p:cNvSpPr>
            <p:nvPr/>
          </p:nvSpPr>
          <p:spPr bwMode="auto">
            <a:xfrm>
              <a:off x="6408738" y="55387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8" y="47"/>
                  </a:moveTo>
                  <a:cubicBezTo>
                    <a:pt x="48" y="47"/>
                    <a:pt x="43" y="54"/>
                    <a:pt x="43" y="54"/>
                  </a:cubicBezTo>
                  <a:cubicBezTo>
                    <a:pt x="38" y="67"/>
                    <a:pt x="27" y="80"/>
                    <a:pt x="16" y="67"/>
                  </a:cubicBezTo>
                  <a:cubicBezTo>
                    <a:pt x="0" y="60"/>
                    <a:pt x="6" y="40"/>
                    <a:pt x="6" y="20"/>
                  </a:cubicBezTo>
                  <a:cubicBezTo>
                    <a:pt x="11" y="7"/>
                    <a:pt x="22" y="0"/>
                    <a:pt x="27" y="0"/>
                  </a:cubicBezTo>
                  <a:cubicBezTo>
                    <a:pt x="32" y="0"/>
                    <a:pt x="32" y="7"/>
                    <a:pt x="32" y="7"/>
                  </a:cubicBezTo>
                  <a:cubicBezTo>
                    <a:pt x="32" y="20"/>
                    <a:pt x="27" y="20"/>
                    <a:pt x="38" y="27"/>
                  </a:cubicBezTo>
                  <a:cubicBezTo>
                    <a:pt x="43" y="27"/>
                    <a:pt x="48" y="47"/>
                    <a:pt x="48"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2" name="Freeform 797"/>
            <p:cNvSpPr>
              <a:spLocks/>
            </p:cNvSpPr>
            <p:nvPr/>
          </p:nvSpPr>
          <p:spPr bwMode="auto">
            <a:xfrm>
              <a:off x="6438901" y="5527676"/>
              <a:ext cx="19050" cy="41275"/>
            </a:xfrm>
            <a:custGeom>
              <a:avLst/>
              <a:gdLst>
                <a:gd name="T0" fmla="*/ 2147483647 w 32"/>
                <a:gd name="T1" fmla="*/ 2147483647 h 64"/>
                <a:gd name="T2" fmla="*/ 2147483647 w 32"/>
                <a:gd name="T3" fmla="*/ 2147483647 h 64"/>
                <a:gd name="T4" fmla="*/ 0 w 32"/>
                <a:gd name="T5" fmla="*/ 2147483647 h 64"/>
                <a:gd name="T6" fmla="*/ 2147483647 w 32"/>
                <a:gd name="T7" fmla="*/ 0 h 64"/>
                <a:gd name="T8" fmla="*/ 2147483647 w 32"/>
                <a:gd name="T9" fmla="*/ 2147483647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32" y="48"/>
                  </a:moveTo>
                  <a:cubicBezTo>
                    <a:pt x="32" y="56"/>
                    <a:pt x="27" y="56"/>
                    <a:pt x="22" y="56"/>
                  </a:cubicBezTo>
                  <a:cubicBezTo>
                    <a:pt x="6" y="64"/>
                    <a:pt x="0" y="32"/>
                    <a:pt x="0" y="16"/>
                  </a:cubicBezTo>
                  <a:cubicBezTo>
                    <a:pt x="6" y="8"/>
                    <a:pt x="11" y="8"/>
                    <a:pt x="16" y="0"/>
                  </a:cubicBezTo>
                  <a:cubicBezTo>
                    <a:pt x="16" y="0"/>
                    <a:pt x="32" y="32"/>
                    <a:pt x="32"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3" name="Freeform 798"/>
            <p:cNvSpPr>
              <a:spLocks/>
            </p:cNvSpPr>
            <p:nvPr/>
          </p:nvSpPr>
          <p:spPr bwMode="auto">
            <a:xfrm>
              <a:off x="6467476" y="5497513"/>
              <a:ext cx="41275"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0" y="0"/>
                  </a:moveTo>
                  <a:cubicBezTo>
                    <a:pt x="20" y="6"/>
                    <a:pt x="10" y="30"/>
                    <a:pt x="0" y="35"/>
                  </a:cubicBezTo>
                  <a:cubicBezTo>
                    <a:pt x="5" y="47"/>
                    <a:pt x="15" y="53"/>
                    <a:pt x="25" y="59"/>
                  </a:cubicBezTo>
                  <a:cubicBezTo>
                    <a:pt x="30" y="64"/>
                    <a:pt x="35" y="53"/>
                    <a:pt x="45" y="59"/>
                  </a:cubicBezTo>
                  <a:cubicBezTo>
                    <a:pt x="45" y="59"/>
                    <a:pt x="50" y="59"/>
                    <a:pt x="50" y="59"/>
                  </a:cubicBezTo>
                  <a:cubicBezTo>
                    <a:pt x="55" y="53"/>
                    <a:pt x="64" y="47"/>
                    <a:pt x="64" y="41"/>
                  </a:cubicBezTo>
                  <a:cubicBezTo>
                    <a:pt x="55" y="30"/>
                    <a:pt x="50" y="18"/>
                    <a:pt x="40" y="12"/>
                  </a:cubicBezTo>
                  <a:cubicBezTo>
                    <a:pt x="35" y="12"/>
                    <a:pt x="25" y="12"/>
                    <a:pt x="2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4" name="Freeform 799"/>
            <p:cNvSpPr>
              <a:spLocks/>
            </p:cNvSpPr>
            <p:nvPr/>
          </p:nvSpPr>
          <p:spPr bwMode="auto">
            <a:xfrm>
              <a:off x="6457951" y="5527676"/>
              <a:ext cx="50800" cy="20638"/>
            </a:xfrm>
            <a:custGeom>
              <a:avLst/>
              <a:gdLst>
                <a:gd name="T0" fmla="*/ 2147483647 w 80"/>
                <a:gd name="T1" fmla="*/ 2147483647 h 32"/>
                <a:gd name="T2" fmla="*/ 2147483647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2147483647 w 80"/>
                <a:gd name="T13" fmla="*/ 2147483647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74" y="7"/>
                  </a:moveTo>
                  <a:cubicBezTo>
                    <a:pt x="62" y="7"/>
                    <a:pt x="50" y="0"/>
                    <a:pt x="37" y="7"/>
                  </a:cubicBezTo>
                  <a:cubicBezTo>
                    <a:pt x="25" y="13"/>
                    <a:pt x="19" y="32"/>
                    <a:pt x="7" y="32"/>
                  </a:cubicBezTo>
                  <a:cubicBezTo>
                    <a:pt x="0" y="32"/>
                    <a:pt x="0" y="32"/>
                    <a:pt x="7" y="32"/>
                  </a:cubicBezTo>
                  <a:cubicBezTo>
                    <a:pt x="7" y="32"/>
                    <a:pt x="13" y="32"/>
                    <a:pt x="13" y="32"/>
                  </a:cubicBezTo>
                  <a:cubicBezTo>
                    <a:pt x="37" y="26"/>
                    <a:pt x="68" y="26"/>
                    <a:pt x="80" y="32"/>
                  </a:cubicBezTo>
                  <a:cubicBezTo>
                    <a:pt x="80" y="26"/>
                    <a:pt x="80" y="13"/>
                    <a:pt x="74"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5" name="Freeform 800"/>
            <p:cNvSpPr>
              <a:spLocks/>
            </p:cNvSpPr>
            <p:nvPr/>
          </p:nvSpPr>
          <p:spPr bwMode="auto">
            <a:xfrm>
              <a:off x="6518276" y="5527676"/>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59" y="34"/>
                  </a:moveTo>
                  <a:cubicBezTo>
                    <a:pt x="64" y="20"/>
                    <a:pt x="59" y="7"/>
                    <a:pt x="48" y="7"/>
                  </a:cubicBezTo>
                  <a:cubicBezTo>
                    <a:pt x="43" y="0"/>
                    <a:pt x="32" y="0"/>
                    <a:pt x="27" y="7"/>
                  </a:cubicBezTo>
                  <a:cubicBezTo>
                    <a:pt x="11" y="14"/>
                    <a:pt x="0" y="27"/>
                    <a:pt x="0" y="47"/>
                  </a:cubicBezTo>
                  <a:cubicBezTo>
                    <a:pt x="0" y="54"/>
                    <a:pt x="22" y="80"/>
                    <a:pt x="32" y="74"/>
                  </a:cubicBezTo>
                  <a:cubicBezTo>
                    <a:pt x="32" y="74"/>
                    <a:pt x="32" y="67"/>
                    <a:pt x="32" y="67"/>
                  </a:cubicBezTo>
                  <a:cubicBezTo>
                    <a:pt x="32" y="60"/>
                    <a:pt x="38" y="60"/>
                    <a:pt x="38" y="60"/>
                  </a:cubicBezTo>
                  <a:cubicBezTo>
                    <a:pt x="43" y="40"/>
                    <a:pt x="59" y="40"/>
                    <a:pt x="59" y="3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6" name="Freeform 801"/>
            <p:cNvSpPr>
              <a:spLocks/>
            </p:cNvSpPr>
            <p:nvPr/>
          </p:nvSpPr>
          <p:spPr bwMode="auto">
            <a:xfrm>
              <a:off x="6508751" y="5518151"/>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2147483647 w 32"/>
                <a:gd name="T13" fmla="*/ 0 h 48"/>
                <a:gd name="T14" fmla="*/ 0 60000 65536"/>
                <a:gd name="T15" fmla="*/ 0 60000 65536"/>
                <a:gd name="T16" fmla="*/ 0 60000 65536"/>
                <a:gd name="T17" fmla="*/ 0 60000 65536"/>
                <a:gd name="T18" fmla="*/ 0 60000 65536"/>
                <a:gd name="T19" fmla="*/ 0 60000 65536"/>
                <a:gd name="T20" fmla="*/ 0 60000 65536"/>
                <a:gd name="T21" fmla="*/ 0 w 32"/>
                <a:gd name="T22" fmla="*/ 0 h 48"/>
                <a:gd name="T23" fmla="*/ 32 w 3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8">
                  <a:moveTo>
                    <a:pt x="13" y="0"/>
                  </a:moveTo>
                  <a:cubicBezTo>
                    <a:pt x="20" y="12"/>
                    <a:pt x="32" y="12"/>
                    <a:pt x="32" y="12"/>
                  </a:cubicBezTo>
                  <a:cubicBezTo>
                    <a:pt x="32" y="24"/>
                    <a:pt x="20" y="36"/>
                    <a:pt x="13" y="48"/>
                  </a:cubicBezTo>
                  <a:cubicBezTo>
                    <a:pt x="13" y="42"/>
                    <a:pt x="13" y="42"/>
                    <a:pt x="13" y="42"/>
                  </a:cubicBezTo>
                  <a:cubicBezTo>
                    <a:pt x="7" y="36"/>
                    <a:pt x="7" y="36"/>
                    <a:pt x="7" y="30"/>
                  </a:cubicBezTo>
                  <a:cubicBezTo>
                    <a:pt x="7" y="24"/>
                    <a:pt x="0" y="24"/>
                    <a:pt x="0" y="18"/>
                  </a:cubicBezTo>
                  <a:cubicBezTo>
                    <a:pt x="7" y="12"/>
                    <a:pt x="13" y="12"/>
                    <a:pt x="1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7" name="Freeform 802"/>
            <p:cNvSpPr>
              <a:spLocks/>
            </p:cNvSpPr>
            <p:nvPr/>
          </p:nvSpPr>
          <p:spPr bwMode="auto">
            <a:xfrm>
              <a:off x="6238876" y="5260976"/>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0 h 96"/>
                <a:gd name="T10" fmla="*/ 2147483647 w 64"/>
                <a:gd name="T11" fmla="*/ 0 h 96"/>
                <a:gd name="T12" fmla="*/ 2147483647 w 64"/>
                <a:gd name="T13" fmla="*/ 2147483647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96"/>
                  </a:moveTo>
                  <a:cubicBezTo>
                    <a:pt x="58" y="91"/>
                    <a:pt x="52" y="91"/>
                    <a:pt x="52" y="91"/>
                  </a:cubicBezTo>
                  <a:cubicBezTo>
                    <a:pt x="39" y="85"/>
                    <a:pt x="26" y="80"/>
                    <a:pt x="26" y="68"/>
                  </a:cubicBezTo>
                  <a:cubicBezTo>
                    <a:pt x="20" y="57"/>
                    <a:pt x="13" y="46"/>
                    <a:pt x="7" y="34"/>
                  </a:cubicBezTo>
                  <a:cubicBezTo>
                    <a:pt x="0" y="23"/>
                    <a:pt x="0" y="12"/>
                    <a:pt x="7" y="0"/>
                  </a:cubicBezTo>
                  <a:cubicBezTo>
                    <a:pt x="7" y="0"/>
                    <a:pt x="7" y="0"/>
                    <a:pt x="7" y="0"/>
                  </a:cubicBezTo>
                  <a:cubicBezTo>
                    <a:pt x="7" y="0"/>
                    <a:pt x="20" y="63"/>
                    <a:pt x="64" y="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8" name="Freeform 803"/>
            <p:cNvSpPr>
              <a:spLocks/>
            </p:cNvSpPr>
            <p:nvPr/>
          </p:nvSpPr>
          <p:spPr bwMode="auto">
            <a:xfrm>
              <a:off x="6297613"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11" y="0"/>
                  </a:moveTo>
                  <a:cubicBezTo>
                    <a:pt x="11" y="24"/>
                    <a:pt x="0" y="42"/>
                    <a:pt x="11" y="54"/>
                  </a:cubicBezTo>
                  <a:cubicBezTo>
                    <a:pt x="22" y="78"/>
                    <a:pt x="38" y="90"/>
                    <a:pt x="48" y="108"/>
                  </a:cubicBezTo>
                  <a:cubicBezTo>
                    <a:pt x="70" y="144"/>
                    <a:pt x="43" y="126"/>
                    <a:pt x="80" y="144"/>
                  </a:cubicBezTo>
                  <a:cubicBezTo>
                    <a:pt x="54" y="102"/>
                    <a:pt x="43" y="54"/>
                    <a:pt x="16" y="18"/>
                  </a:cubicBezTo>
                  <a:cubicBezTo>
                    <a:pt x="11" y="12"/>
                    <a:pt x="11" y="6"/>
                    <a:pt x="11"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9" name="Freeform 804"/>
            <p:cNvSpPr>
              <a:spLocks/>
            </p:cNvSpPr>
            <p:nvPr/>
          </p:nvSpPr>
          <p:spPr bwMode="auto">
            <a:xfrm>
              <a:off x="6357938"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6" y="0"/>
                  </a:moveTo>
                  <a:cubicBezTo>
                    <a:pt x="12" y="19"/>
                    <a:pt x="0" y="38"/>
                    <a:pt x="12" y="57"/>
                  </a:cubicBezTo>
                  <a:cubicBezTo>
                    <a:pt x="23" y="76"/>
                    <a:pt x="40" y="94"/>
                    <a:pt x="52" y="113"/>
                  </a:cubicBezTo>
                  <a:cubicBezTo>
                    <a:pt x="63" y="126"/>
                    <a:pt x="69" y="138"/>
                    <a:pt x="80" y="144"/>
                  </a:cubicBezTo>
                  <a:cubicBezTo>
                    <a:pt x="58" y="107"/>
                    <a:pt x="46" y="51"/>
                    <a:pt x="12" y="13"/>
                  </a:cubicBezTo>
                  <a:cubicBezTo>
                    <a:pt x="12" y="7"/>
                    <a:pt x="6" y="0"/>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0" name="Freeform 805"/>
            <p:cNvSpPr>
              <a:spLocks/>
            </p:cNvSpPr>
            <p:nvPr/>
          </p:nvSpPr>
          <p:spPr bwMode="auto">
            <a:xfrm>
              <a:off x="6397626" y="5178426"/>
              <a:ext cx="41275" cy="103188"/>
            </a:xfrm>
            <a:custGeom>
              <a:avLst/>
              <a:gdLst>
                <a:gd name="T0" fmla="*/ 2147483647 w 64"/>
                <a:gd name="T1" fmla="*/ 0 h 160"/>
                <a:gd name="T2" fmla="*/ 2147483647 w 64"/>
                <a:gd name="T3" fmla="*/ 2147483647 h 160"/>
                <a:gd name="T4" fmla="*/ 2147483647 w 64"/>
                <a:gd name="T5" fmla="*/ 2147483647 h 160"/>
                <a:gd name="T6" fmla="*/ 2147483647 w 64"/>
                <a:gd name="T7" fmla="*/ 2147483647 h 160"/>
                <a:gd name="T8" fmla="*/ 2147483647 w 64"/>
                <a:gd name="T9" fmla="*/ 2147483647 h 160"/>
                <a:gd name="T10" fmla="*/ 2147483647 w 64"/>
                <a:gd name="T11" fmla="*/ 0 h 160"/>
                <a:gd name="T12" fmla="*/ 0 60000 65536"/>
                <a:gd name="T13" fmla="*/ 0 60000 65536"/>
                <a:gd name="T14" fmla="*/ 0 60000 65536"/>
                <a:gd name="T15" fmla="*/ 0 60000 65536"/>
                <a:gd name="T16" fmla="*/ 0 60000 65536"/>
                <a:gd name="T17" fmla="*/ 0 60000 65536"/>
                <a:gd name="T18" fmla="*/ 0 w 64"/>
                <a:gd name="T19" fmla="*/ 0 h 160"/>
                <a:gd name="T20" fmla="*/ 64 w 6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64" h="160">
                  <a:moveTo>
                    <a:pt x="16" y="0"/>
                  </a:moveTo>
                  <a:cubicBezTo>
                    <a:pt x="16" y="19"/>
                    <a:pt x="0" y="37"/>
                    <a:pt x="11" y="56"/>
                  </a:cubicBezTo>
                  <a:cubicBezTo>
                    <a:pt x="22" y="80"/>
                    <a:pt x="32" y="99"/>
                    <a:pt x="43" y="117"/>
                  </a:cubicBezTo>
                  <a:cubicBezTo>
                    <a:pt x="48" y="136"/>
                    <a:pt x="54" y="148"/>
                    <a:pt x="64" y="160"/>
                  </a:cubicBezTo>
                  <a:cubicBezTo>
                    <a:pt x="43" y="117"/>
                    <a:pt x="43" y="62"/>
                    <a:pt x="22" y="19"/>
                  </a:cubicBezTo>
                  <a:cubicBezTo>
                    <a:pt x="22" y="13"/>
                    <a:pt x="16" y="7"/>
                    <a:pt x="1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1" name="Freeform 806"/>
            <p:cNvSpPr>
              <a:spLocks/>
            </p:cNvSpPr>
            <p:nvPr/>
          </p:nvSpPr>
          <p:spPr bwMode="auto">
            <a:xfrm>
              <a:off x="6348413" y="5105401"/>
              <a:ext cx="39688"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0 60000 65536"/>
                <a:gd name="T13" fmla="*/ 0 60000 65536"/>
                <a:gd name="T14" fmla="*/ 0 60000 65536"/>
                <a:gd name="T15" fmla="*/ 0 60000 65536"/>
                <a:gd name="T16" fmla="*/ 0 60000 65536"/>
                <a:gd name="T17" fmla="*/ 0 60000 65536"/>
                <a:gd name="T18" fmla="*/ 0 w 64"/>
                <a:gd name="T19" fmla="*/ 0 h 144"/>
                <a:gd name="T20" fmla="*/ 64 w 6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4" h="144">
                  <a:moveTo>
                    <a:pt x="50" y="6"/>
                  </a:moveTo>
                  <a:cubicBezTo>
                    <a:pt x="0" y="6"/>
                    <a:pt x="15" y="41"/>
                    <a:pt x="15" y="41"/>
                  </a:cubicBezTo>
                  <a:cubicBezTo>
                    <a:pt x="22" y="64"/>
                    <a:pt x="36" y="81"/>
                    <a:pt x="43" y="104"/>
                  </a:cubicBezTo>
                  <a:cubicBezTo>
                    <a:pt x="50" y="116"/>
                    <a:pt x="50" y="133"/>
                    <a:pt x="64" y="144"/>
                  </a:cubicBezTo>
                  <a:cubicBezTo>
                    <a:pt x="50" y="98"/>
                    <a:pt x="57" y="52"/>
                    <a:pt x="43" y="6"/>
                  </a:cubicBezTo>
                  <a:cubicBezTo>
                    <a:pt x="36" y="0"/>
                    <a:pt x="43" y="6"/>
                    <a:pt x="5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2" name="Freeform 807"/>
            <p:cNvSpPr>
              <a:spLocks/>
            </p:cNvSpPr>
            <p:nvPr/>
          </p:nvSpPr>
          <p:spPr bwMode="auto">
            <a:xfrm>
              <a:off x="6257926" y="5116513"/>
              <a:ext cx="20638" cy="92075"/>
            </a:xfrm>
            <a:custGeom>
              <a:avLst/>
              <a:gdLst>
                <a:gd name="T0" fmla="*/ 2147483647 w 32"/>
                <a:gd name="T1" fmla="*/ 0 h 144"/>
                <a:gd name="T2" fmla="*/ 2147483647 w 32"/>
                <a:gd name="T3" fmla="*/ 2147483647 h 144"/>
                <a:gd name="T4" fmla="*/ 2147483647 w 32"/>
                <a:gd name="T5" fmla="*/ 2147483647 h 144"/>
                <a:gd name="T6" fmla="*/ 2147483647 w 32"/>
                <a:gd name="T7" fmla="*/ 2147483647 h 144"/>
                <a:gd name="T8" fmla="*/ 2147483647 w 32"/>
                <a:gd name="T9" fmla="*/ 0 h 144"/>
                <a:gd name="T10" fmla="*/ 2147483647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28" y="0"/>
                  </a:moveTo>
                  <a:cubicBezTo>
                    <a:pt x="0" y="0"/>
                    <a:pt x="5" y="35"/>
                    <a:pt x="5" y="35"/>
                  </a:cubicBezTo>
                  <a:cubicBezTo>
                    <a:pt x="10" y="58"/>
                    <a:pt x="10" y="81"/>
                    <a:pt x="14" y="98"/>
                  </a:cubicBezTo>
                  <a:cubicBezTo>
                    <a:pt x="14" y="116"/>
                    <a:pt x="14" y="133"/>
                    <a:pt x="23" y="144"/>
                  </a:cubicBezTo>
                  <a:cubicBezTo>
                    <a:pt x="19" y="98"/>
                    <a:pt x="32" y="52"/>
                    <a:pt x="23" y="0"/>
                  </a:cubicBezTo>
                  <a:cubicBezTo>
                    <a:pt x="23" y="0"/>
                    <a:pt x="28" y="6"/>
                    <a:pt x="28"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3" name="Freeform 808"/>
            <p:cNvSpPr>
              <a:spLocks/>
            </p:cNvSpPr>
            <p:nvPr/>
          </p:nvSpPr>
          <p:spPr bwMode="auto">
            <a:xfrm>
              <a:off x="6218238" y="5208588"/>
              <a:ext cx="90488" cy="114300"/>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0 60000 65536"/>
                <a:gd name="T13" fmla="*/ 0 60000 65536"/>
                <a:gd name="T14" fmla="*/ 0 60000 65536"/>
                <a:gd name="T15" fmla="*/ 0 60000 65536"/>
                <a:gd name="T16" fmla="*/ 0 60000 65536"/>
                <a:gd name="T17" fmla="*/ 0 60000 65536"/>
                <a:gd name="T18" fmla="*/ 0 w 144"/>
                <a:gd name="T19" fmla="*/ 0 h 176"/>
                <a:gd name="T20" fmla="*/ 144 w 144"/>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144" h="176">
                  <a:moveTo>
                    <a:pt x="36" y="7"/>
                  </a:moveTo>
                  <a:cubicBezTo>
                    <a:pt x="0" y="27"/>
                    <a:pt x="36" y="53"/>
                    <a:pt x="30" y="53"/>
                  </a:cubicBezTo>
                  <a:cubicBezTo>
                    <a:pt x="48" y="72"/>
                    <a:pt x="66" y="85"/>
                    <a:pt x="78" y="105"/>
                  </a:cubicBezTo>
                  <a:cubicBezTo>
                    <a:pt x="90" y="118"/>
                    <a:pt x="132" y="170"/>
                    <a:pt x="144" y="176"/>
                  </a:cubicBezTo>
                  <a:cubicBezTo>
                    <a:pt x="96" y="111"/>
                    <a:pt x="54" y="79"/>
                    <a:pt x="36" y="7"/>
                  </a:cubicBezTo>
                  <a:cubicBezTo>
                    <a:pt x="30" y="0"/>
                    <a:pt x="36" y="14"/>
                    <a:pt x="36"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4" name="Freeform 810"/>
            <p:cNvSpPr>
              <a:spLocks/>
            </p:cNvSpPr>
            <p:nvPr/>
          </p:nvSpPr>
          <p:spPr bwMode="auto">
            <a:xfrm>
              <a:off x="6338888" y="5322888"/>
              <a:ext cx="79375" cy="101600"/>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0 h 160"/>
                <a:gd name="T12" fmla="*/ 0 60000 65536"/>
                <a:gd name="T13" fmla="*/ 0 60000 65536"/>
                <a:gd name="T14" fmla="*/ 0 60000 65536"/>
                <a:gd name="T15" fmla="*/ 0 60000 65536"/>
                <a:gd name="T16" fmla="*/ 0 60000 65536"/>
                <a:gd name="T17" fmla="*/ 0 60000 65536"/>
                <a:gd name="T18" fmla="*/ 0 w 128"/>
                <a:gd name="T19" fmla="*/ 0 h 160"/>
                <a:gd name="T20" fmla="*/ 128 w 128"/>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28" h="160">
                  <a:moveTo>
                    <a:pt x="7" y="0"/>
                  </a:moveTo>
                  <a:cubicBezTo>
                    <a:pt x="7" y="18"/>
                    <a:pt x="0" y="42"/>
                    <a:pt x="13" y="54"/>
                  </a:cubicBezTo>
                  <a:cubicBezTo>
                    <a:pt x="32" y="72"/>
                    <a:pt x="45" y="89"/>
                    <a:pt x="64" y="101"/>
                  </a:cubicBezTo>
                  <a:cubicBezTo>
                    <a:pt x="52" y="89"/>
                    <a:pt x="103" y="155"/>
                    <a:pt x="128" y="160"/>
                  </a:cubicBezTo>
                  <a:cubicBezTo>
                    <a:pt x="90" y="125"/>
                    <a:pt x="52" y="48"/>
                    <a:pt x="13" y="12"/>
                  </a:cubicBezTo>
                  <a:cubicBezTo>
                    <a:pt x="13" y="12"/>
                    <a:pt x="7" y="6"/>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5" name="Freeform 811"/>
            <p:cNvSpPr>
              <a:spLocks/>
            </p:cNvSpPr>
            <p:nvPr/>
          </p:nvSpPr>
          <p:spPr bwMode="auto">
            <a:xfrm>
              <a:off x="6378575" y="5302250"/>
              <a:ext cx="60325" cy="112713"/>
            </a:xfrm>
            <a:custGeom>
              <a:avLst/>
              <a:gdLst>
                <a:gd name="T0" fmla="*/ 2147483647 w 96"/>
                <a:gd name="T1" fmla="*/ 0 h 176"/>
                <a:gd name="T2" fmla="*/ 2147483647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6" y="0"/>
                  </a:moveTo>
                  <a:cubicBezTo>
                    <a:pt x="11" y="19"/>
                    <a:pt x="0" y="43"/>
                    <a:pt x="11" y="55"/>
                  </a:cubicBezTo>
                  <a:cubicBezTo>
                    <a:pt x="26" y="73"/>
                    <a:pt x="41" y="92"/>
                    <a:pt x="56" y="110"/>
                  </a:cubicBezTo>
                  <a:cubicBezTo>
                    <a:pt x="41" y="92"/>
                    <a:pt x="76" y="170"/>
                    <a:pt x="96" y="176"/>
                  </a:cubicBezTo>
                  <a:cubicBezTo>
                    <a:pt x="71" y="140"/>
                    <a:pt x="46" y="49"/>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6" name="Freeform 812"/>
            <p:cNvSpPr>
              <a:spLocks/>
            </p:cNvSpPr>
            <p:nvPr/>
          </p:nvSpPr>
          <p:spPr bwMode="auto">
            <a:xfrm>
              <a:off x="6418263" y="5281613"/>
              <a:ext cx="49213" cy="133350"/>
            </a:xfrm>
            <a:custGeom>
              <a:avLst/>
              <a:gdLst>
                <a:gd name="T0" fmla="*/ 2147483647 w 80"/>
                <a:gd name="T1" fmla="*/ 0 h 208"/>
                <a:gd name="T2" fmla="*/ 2147483647 w 80"/>
                <a:gd name="T3" fmla="*/ 2147483647 h 208"/>
                <a:gd name="T4" fmla="*/ 2147483647 w 80"/>
                <a:gd name="T5" fmla="*/ 2147483647 h 208"/>
                <a:gd name="T6" fmla="*/ 2147483647 w 80"/>
                <a:gd name="T7" fmla="*/ 2147483647 h 208"/>
                <a:gd name="T8" fmla="*/ 2147483647 w 80"/>
                <a:gd name="T9" fmla="*/ 2147483647 h 208"/>
                <a:gd name="T10" fmla="*/ 2147483647 w 80"/>
                <a:gd name="T11" fmla="*/ 0 h 208"/>
                <a:gd name="T12" fmla="*/ 0 60000 65536"/>
                <a:gd name="T13" fmla="*/ 0 60000 65536"/>
                <a:gd name="T14" fmla="*/ 0 60000 65536"/>
                <a:gd name="T15" fmla="*/ 0 60000 65536"/>
                <a:gd name="T16" fmla="*/ 0 60000 65536"/>
                <a:gd name="T17" fmla="*/ 0 60000 65536"/>
                <a:gd name="T18" fmla="*/ 0 w 80"/>
                <a:gd name="T19" fmla="*/ 0 h 208"/>
                <a:gd name="T20" fmla="*/ 80 w 80"/>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80" h="208">
                  <a:moveTo>
                    <a:pt x="6" y="0"/>
                  </a:moveTo>
                  <a:cubicBezTo>
                    <a:pt x="6" y="18"/>
                    <a:pt x="0" y="35"/>
                    <a:pt x="11" y="52"/>
                  </a:cubicBezTo>
                  <a:cubicBezTo>
                    <a:pt x="27" y="64"/>
                    <a:pt x="22" y="87"/>
                    <a:pt x="38" y="116"/>
                  </a:cubicBezTo>
                  <a:cubicBezTo>
                    <a:pt x="27" y="93"/>
                    <a:pt x="64" y="191"/>
                    <a:pt x="80" y="208"/>
                  </a:cubicBezTo>
                  <a:cubicBezTo>
                    <a:pt x="54" y="168"/>
                    <a:pt x="43" y="47"/>
                    <a:pt x="11" y="12"/>
                  </a:cubicBezTo>
                  <a:cubicBezTo>
                    <a:pt x="11" y="6"/>
                    <a:pt x="6" y="6"/>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7" name="Freeform 813"/>
            <p:cNvSpPr>
              <a:spLocks/>
            </p:cNvSpPr>
            <p:nvPr/>
          </p:nvSpPr>
          <p:spPr bwMode="auto">
            <a:xfrm>
              <a:off x="6448425" y="5260975"/>
              <a:ext cx="49213" cy="142875"/>
            </a:xfrm>
            <a:custGeom>
              <a:avLst/>
              <a:gdLst>
                <a:gd name="T0" fmla="*/ 2147483647 w 80"/>
                <a:gd name="T1" fmla="*/ 0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2147483647 w 80"/>
                <a:gd name="T11" fmla="*/ 0 h 224"/>
                <a:gd name="T12" fmla="*/ 0 60000 65536"/>
                <a:gd name="T13" fmla="*/ 0 60000 65536"/>
                <a:gd name="T14" fmla="*/ 0 60000 65536"/>
                <a:gd name="T15" fmla="*/ 0 60000 65536"/>
                <a:gd name="T16" fmla="*/ 0 60000 65536"/>
                <a:gd name="T17" fmla="*/ 0 60000 65536"/>
                <a:gd name="T18" fmla="*/ 0 w 80"/>
                <a:gd name="T19" fmla="*/ 0 h 224"/>
                <a:gd name="T20" fmla="*/ 80 w 80"/>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80" h="224">
                  <a:moveTo>
                    <a:pt x="7" y="0"/>
                  </a:moveTo>
                  <a:cubicBezTo>
                    <a:pt x="14" y="25"/>
                    <a:pt x="0" y="43"/>
                    <a:pt x="14" y="55"/>
                  </a:cubicBezTo>
                  <a:cubicBezTo>
                    <a:pt x="34" y="73"/>
                    <a:pt x="27" y="91"/>
                    <a:pt x="54" y="122"/>
                  </a:cubicBezTo>
                  <a:cubicBezTo>
                    <a:pt x="40" y="103"/>
                    <a:pt x="60" y="206"/>
                    <a:pt x="80" y="224"/>
                  </a:cubicBezTo>
                  <a:cubicBezTo>
                    <a:pt x="47" y="182"/>
                    <a:pt x="60" y="49"/>
                    <a:pt x="20" y="13"/>
                  </a:cubicBezTo>
                  <a:cubicBezTo>
                    <a:pt x="14" y="13"/>
                    <a:pt x="7" y="7"/>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8" name="Freeform 814"/>
            <p:cNvSpPr>
              <a:spLocks/>
            </p:cNvSpPr>
            <p:nvPr/>
          </p:nvSpPr>
          <p:spPr bwMode="auto">
            <a:xfrm>
              <a:off x="6497638" y="5219700"/>
              <a:ext cx="20638" cy="163513"/>
            </a:xfrm>
            <a:custGeom>
              <a:avLst/>
              <a:gdLst>
                <a:gd name="T0" fmla="*/ 2147483647 w 32"/>
                <a:gd name="T1" fmla="*/ 0 h 256"/>
                <a:gd name="T2" fmla="*/ 2147483647 w 32"/>
                <a:gd name="T3" fmla="*/ 2147483647 h 256"/>
                <a:gd name="T4" fmla="*/ 2147483647 w 32"/>
                <a:gd name="T5" fmla="*/ 2147483647 h 256"/>
                <a:gd name="T6" fmla="*/ 2147483647 w 32"/>
                <a:gd name="T7" fmla="*/ 2147483647 h 256"/>
                <a:gd name="T8" fmla="*/ 2147483647 w 32"/>
                <a:gd name="T9" fmla="*/ 2147483647 h 256"/>
                <a:gd name="T10" fmla="*/ 2147483647 w 32"/>
                <a:gd name="T11" fmla="*/ 0 h 256"/>
                <a:gd name="T12" fmla="*/ 0 60000 65536"/>
                <a:gd name="T13" fmla="*/ 0 60000 65536"/>
                <a:gd name="T14" fmla="*/ 0 60000 65536"/>
                <a:gd name="T15" fmla="*/ 0 60000 65536"/>
                <a:gd name="T16" fmla="*/ 0 60000 65536"/>
                <a:gd name="T17" fmla="*/ 0 60000 65536"/>
                <a:gd name="T18" fmla="*/ 0 w 32"/>
                <a:gd name="T19" fmla="*/ 0 h 256"/>
                <a:gd name="T20" fmla="*/ 32 w 32"/>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32" h="256">
                  <a:moveTo>
                    <a:pt x="6" y="0"/>
                  </a:moveTo>
                  <a:cubicBezTo>
                    <a:pt x="6" y="25"/>
                    <a:pt x="0" y="43"/>
                    <a:pt x="11" y="55"/>
                  </a:cubicBezTo>
                  <a:cubicBezTo>
                    <a:pt x="0" y="49"/>
                    <a:pt x="0" y="86"/>
                    <a:pt x="16" y="135"/>
                  </a:cubicBezTo>
                  <a:cubicBezTo>
                    <a:pt x="11" y="110"/>
                    <a:pt x="16" y="232"/>
                    <a:pt x="27" y="256"/>
                  </a:cubicBezTo>
                  <a:cubicBezTo>
                    <a:pt x="16" y="208"/>
                    <a:pt x="32" y="55"/>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9" name="Freeform 815"/>
            <p:cNvSpPr>
              <a:spLocks/>
            </p:cNvSpPr>
            <p:nvPr/>
          </p:nvSpPr>
          <p:spPr bwMode="auto">
            <a:xfrm>
              <a:off x="6427788" y="5116513"/>
              <a:ext cx="39688" cy="133350"/>
            </a:xfrm>
            <a:custGeom>
              <a:avLst/>
              <a:gdLst>
                <a:gd name="T0" fmla="*/ 0 w 64"/>
                <a:gd name="T1" fmla="*/ 0 h 208"/>
                <a:gd name="T2" fmla="*/ 2147483647 w 64"/>
                <a:gd name="T3" fmla="*/ 2147483647 h 208"/>
                <a:gd name="T4" fmla="*/ 2147483647 w 64"/>
                <a:gd name="T5" fmla="*/ 2147483647 h 208"/>
                <a:gd name="T6" fmla="*/ 2147483647 w 64"/>
                <a:gd name="T7" fmla="*/ 2147483647 h 208"/>
                <a:gd name="T8" fmla="*/ 2147483647 w 64"/>
                <a:gd name="T9" fmla="*/ 2147483647 h 208"/>
                <a:gd name="T10" fmla="*/ 0 w 64"/>
                <a:gd name="T11" fmla="*/ 0 h 208"/>
                <a:gd name="T12" fmla="*/ 0 60000 65536"/>
                <a:gd name="T13" fmla="*/ 0 60000 65536"/>
                <a:gd name="T14" fmla="*/ 0 60000 65536"/>
                <a:gd name="T15" fmla="*/ 0 60000 65536"/>
                <a:gd name="T16" fmla="*/ 0 60000 65536"/>
                <a:gd name="T17" fmla="*/ 0 60000 65536"/>
                <a:gd name="T18" fmla="*/ 0 w 64"/>
                <a:gd name="T19" fmla="*/ 0 h 208"/>
                <a:gd name="T20" fmla="*/ 64 w 64"/>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64" h="208">
                  <a:moveTo>
                    <a:pt x="0" y="0"/>
                  </a:moveTo>
                  <a:cubicBezTo>
                    <a:pt x="12" y="13"/>
                    <a:pt x="35" y="19"/>
                    <a:pt x="41" y="37"/>
                  </a:cubicBezTo>
                  <a:cubicBezTo>
                    <a:pt x="41" y="62"/>
                    <a:pt x="59" y="62"/>
                    <a:pt x="59" y="86"/>
                  </a:cubicBezTo>
                  <a:cubicBezTo>
                    <a:pt x="59" y="86"/>
                    <a:pt x="59" y="208"/>
                    <a:pt x="64" y="202"/>
                  </a:cubicBezTo>
                  <a:cubicBezTo>
                    <a:pt x="53" y="153"/>
                    <a:pt x="6" y="98"/>
                    <a:pt x="6" y="13"/>
                  </a:cubicBezTo>
                  <a:cubicBezTo>
                    <a:pt x="6" y="7"/>
                    <a:pt x="6"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0" name="Freeform 816"/>
            <p:cNvSpPr>
              <a:spLocks/>
            </p:cNvSpPr>
            <p:nvPr/>
          </p:nvSpPr>
          <p:spPr bwMode="auto">
            <a:xfrm>
              <a:off x="6367463" y="5146675"/>
              <a:ext cx="30163" cy="20638"/>
            </a:xfrm>
            <a:custGeom>
              <a:avLst/>
              <a:gdLst>
                <a:gd name="T0" fmla="*/ 0 w 48"/>
                <a:gd name="T1" fmla="*/ 2147483647 h 32"/>
                <a:gd name="T2" fmla="*/ 2147483647 w 48"/>
                <a:gd name="T3" fmla="*/ 2147483647 h 32"/>
                <a:gd name="T4" fmla="*/ 2147483647 w 48"/>
                <a:gd name="T5" fmla="*/ 2147483647 h 32"/>
                <a:gd name="T6" fmla="*/ 0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8" y="22"/>
                    <a:pt x="30" y="22"/>
                  </a:cubicBezTo>
                  <a:cubicBezTo>
                    <a:pt x="42" y="32"/>
                    <a:pt x="36" y="22"/>
                    <a:pt x="48" y="22"/>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1" name="Freeform 817"/>
            <p:cNvSpPr>
              <a:spLocks/>
            </p:cNvSpPr>
            <p:nvPr/>
          </p:nvSpPr>
          <p:spPr bwMode="auto">
            <a:xfrm>
              <a:off x="6367463" y="512603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6"/>
                  </a:cubicBezTo>
                  <a:cubicBezTo>
                    <a:pt x="42" y="16"/>
                    <a:pt x="36" y="16"/>
                    <a:pt x="48" y="16"/>
                  </a:cubicBezTo>
                  <a:cubicBezTo>
                    <a:pt x="18" y="11"/>
                    <a:pt x="18"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2" name="Freeform 818"/>
            <p:cNvSpPr>
              <a:spLocks/>
            </p:cNvSpPr>
            <p:nvPr/>
          </p:nvSpPr>
          <p:spPr bwMode="auto">
            <a:xfrm>
              <a:off x="6457950" y="5187950"/>
              <a:ext cx="20638" cy="11113"/>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6"/>
                  </a:moveTo>
                  <a:cubicBezTo>
                    <a:pt x="8" y="11"/>
                    <a:pt x="12" y="11"/>
                    <a:pt x="16" y="16"/>
                  </a:cubicBezTo>
                  <a:cubicBezTo>
                    <a:pt x="24" y="16"/>
                    <a:pt x="24" y="16"/>
                    <a:pt x="32" y="11"/>
                  </a:cubicBezTo>
                  <a:cubicBezTo>
                    <a:pt x="12" y="11"/>
                    <a:pt x="16" y="6"/>
                    <a:pt x="4" y="0"/>
                  </a:cubicBezTo>
                  <a:cubicBezTo>
                    <a:pt x="4"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3" name="Freeform 819"/>
            <p:cNvSpPr>
              <a:spLocks/>
            </p:cNvSpPr>
            <p:nvPr/>
          </p:nvSpPr>
          <p:spPr bwMode="auto">
            <a:xfrm>
              <a:off x="6457950" y="5208588"/>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7"/>
                  </a:moveTo>
                  <a:cubicBezTo>
                    <a:pt x="14" y="13"/>
                    <a:pt x="21" y="20"/>
                    <a:pt x="28" y="26"/>
                  </a:cubicBezTo>
                  <a:cubicBezTo>
                    <a:pt x="42" y="32"/>
                    <a:pt x="35" y="26"/>
                    <a:pt x="48" y="32"/>
                  </a:cubicBezTo>
                  <a:cubicBezTo>
                    <a:pt x="21" y="13"/>
                    <a:pt x="21" y="20"/>
                    <a:pt x="7" y="0"/>
                  </a:cubicBezTo>
                  <a:cubicBezTo>
                    <a:pt x="7"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4" name="Freeform 820"/>
            <p:cNvSpPr>
              <a:spLocks/>
            </p:cNvSpPr>
            <p:nvPr/>
          </p:nvSpPr>
          <p:spPr bwMode="auto">
            <a:xfrm>
              <a:off x="6408738" y="520858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6"/>
                  </a:cubicBezTo>
                  <a:cubicBezTo>
                    <a:pt x="42" y="16"/>
                    <a:pt x="36" y="11"/>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5" name="Freeform 821"/>
            <p:cNvSpPr>
              <a:spLocks/>
            </p:cNvSpPr>
            <p:nvPr/>
          </p:nvSpPr>
          <p:spPr bwMode="auto">
            <a:xfrm>
              <a:off x="6418263" y="522922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8"/>
                  </a:moveTo>
                  <a:cubicBezTo>
                    <a:pt x="12" y="8"/>
                    <a:pt x="18" y="16"/>
                    <a:pt x="30" y="24"/>
                  </a:cubicBezTo>
                  <a:cubicBezTo>
                    <a:pt x="36" y="32"/>
                    <a:pt x="30" y="32"/>
                    <a:pt x="48" y="32"/>
                  </a:cubicBezTo>
                  <a:cubicBezTo>
                    <a:pt x="18" y="16"/>
                    <a:pt x="24" y="16"/>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6" name="Freeform 822"/>
            <p:cNvSpPr>
              <a:spLocks/>
            </p:cNvSpPr>
            <p:nvPr/>
          </p:nvSpPr>
          <p:spPr bwMode="auto">
            <a:xfrm>
              <a:off x="6367463" y="521970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6"/>
                    <a:pt x="30" y="16"/>
                  </a:cubicBezTo>
                  <a:cubicBezTo>
                    <a:pt x="42" y="16"/>
                    <a:pt x="36" y="16"/>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7" name="Freeform 823"/>
            <p:cNvSpPr>
              <a:spLocks/>
            </p:cNvSpPr>
            <p:nvPr/>
          </p:nvSpPr>
          <p:spPr bwMode="auto">
            <a:xfrm>
              <a:off x="6378575" y="524986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6" y="6"/>
                    <a:pt x="18" y="11"/>
                    <a:pt x="30" y="11"/>
                  </a:cubicBezTo>
                  <a:cubicBezTo>
                    <a:pt x="42" y="16"/>
                    <a:pt x="36" y="11"/>
                    <a:pt x="48" y="11"/>
                  </a:cubicBezTo>
                  <a:cubicBezTo>
                    <a:pt x="18" y="6"/>
                    <a:pt x="18"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8" name="Freeform 824"/>
            <p:cNvSpPr>
              <a:spLocks/>
            </p:cNvSpPr>
            <p:nvPr/>
          </p:nvSpPr>
          <p:spPr bwMode="auto">
            <a:xfrm>
              <a:off x="6257925" y="513715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12"/>
                    <a:pt x="28" y="16"/>
                  </a:cubicBezTo>
                  <a:cubicBezTo>
                    <a:pt x="42" y="16"/>
                    <a:pt x="35" y="16"/>
                    <a:pt x="48" y="16"/>
                  </a:cubicBezTo>
                  <a:cubicBezTo>
                    <a:pt x="14"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9" name="Freeform 825"/>
            <p:cNvSpPr>
              <a:spLocks/>
            </p:cNvSpPr>
            <p:nvPr/>
          </p:nvSpPr>
          <p:spPr bwMode="auto">
            <a:xfrm>
              <a:off x="6257925" y="5249863"/>
              <a:ext cx="30163" cy="11113"/>
            </a:xfrm>
            <a:custGeom>
              <a:avLst/>
              <a:gdLst>
                <a:gd name="T0" fmla="*/ 0 w 48"/>
                <a:gd name="T1" fmla="*/ 2147483647 h 16"/>
                <a:gd name="T2" fmla="*/ 2147483647 w 48"/>
                <a:gd name="T3" fmla="*/ 2147483647 h 16"/>
                <a:gd name="T4" fmla="*/ 2147483647 w 48"/>
                <a:gd name="T5" fmla="*/ 2147483647 h 16"/>
                <a:gd name="T6" fmla="*/ 0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1"/>
                  </a:cubicBezTo>
                  <a:cubicBezTo>
                    <a:pt x="48" y="16"/>
                    <a:pt x="12" y="16"/>
                    <a:pt x="48" y="11"/>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0" name="Freeform 826"/>
            <p:cNvSpPr>
              <a:spLocks/>
            </p:cNvSpPr>
            <p:nvPr/>
          </p:nvSpPr>
          <p:spPr bwMode="auto">
            <a:xfrm>
              <a:off x="6278563"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1"/>
                  </a:cubicBezTo>
                  <a:cubicBezTo>
                    <a:pt x="42" y="16"/>
                    <a:pt x="36" y="11"/>
                    <a:pt x="48" y="11"/>
                  </a:cubicBezTo>
                  <a:cubicBezTo>
                    <a:pt x="18" y="6"/>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1" name="Freeform 827"/>
            <p:cNvSpPr>
              <a:spLocks/>
            </p:cNvSpPr>
            <p:nvPr/>
          </p:nvSpPr>
          <p:spPr bwMode="auto">
            <a:xfrm>
              <a:off x="6378575" y="5394325"/>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8"/>
                  </a:moveTo>
                  <a:cubicBezTo>
                    <a:pt x="12" y="8"/>
                    <a:pt x="18" y="16"/>
                    <a:pt x="30" y="16"/>
                  </a:cubicBezTo>
                  <a:cubicBezTo>
                    <a:pt x="42" y="16"/>
                    <a:pt x="36" y="16"/>
                    <a:pt x="48" y="16"/>
                  </a:cubicBezTo>
                  <a:cubicBezTo>
                    <a:pt x="24" y="8"/>
                    <a:pt x="24" y="8"/>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2" name="Freeform 828"/>
            <p:cNvSpPr>
              <a:spLocks/>
            </p:cNvSpPr>
            <p:nvPr/>
          </p:nvSpPr>
          <p:spPr bwMode="auto">
            <a:xfrm>
              <a:off x="6388100" y="533241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12" y="11"/>
                    <a:pt x="18" y="16"/>
                    <a:pt x="30" y="16"/>
                  </a:cubicBezTo>
                  <a:cubicBezTo>
                    <a:pt x="42" y="16"/>
                    <a:pt x="36" y="16"/>
                    <a:pt x="48" y="11"/>
                  </a:cubicBezTo>
                  <a:cubicBezTo>
                    <a:pt x="18" y="11"/>
                    <a:pt x="24"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3" name="Freeform 829"/>
            <p:cNvSpPr>
              <a:spLocks/>
            </p:cNvSpPr>
            <p:nvPr/>
          </p:nvSpPr>
          <p:spPr bwMode="auto">
            <a:xfrm>
              <a:off x="6269038" y="51784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12"/>
                    <a:pt x="23" y="12"/>
                  </a:cubicBezTo>
                  <a:cubicBezTo>
                    <a:pt x="28" y="16"/>
                    <a:pt x="23" y="16"/>
                    <a:pt x="32" y="16"/>
                  </a:cubicBezTo>
                  <a:cubicBezTo>
                    <a:pt x="14"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4" name="Freeform 830"/>
            <p:cNvSpPr>
              <a:spLocks/>
            </p:cNvSpPr>
            <p:nvPr/>
          </p:nvSpPr>
          <p:spPr bwMode="auto">
            <a:xfrm>
              <a:off x="6327775" y="5199063"/>
              <a:ext cx="30163" cy="9525"/>
            </a:xfrm>
            <a:custGeom>
              <a:avLst/>
              <a:gdLst>
                <a:gd name="T0" fmla="*/ 0 w 48"/>
                <a:gd name="T1" fmla="*/ 0 h 16"/>
                <a:gd name="T2" fmla="*/ 2147483647 w 48"/>
                <a:gd name="T3" fmla="*/ 2147483647 h 16"/>
                <a:gd name="T4" fmla="*/ 2147483647 w 48"/>
                <a:gd name="T5" fmla="*/ 2147483647 h 16"/>
                <a:gd name="T6" fmla="*/ 0 w 48"/>
                <a:gd name="T7" fmla="*/ 0 h 16"/>
                <a:gd name="T8" fmla="*/ 0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0"/>
                  </a:moveTo>
                  <a:cubicBezTo>
                    <a:pt x="12" y="6"/>
                    <a:pt x="18" y="11"/>
                    <a:pt x="30" y="11"/>
                  </a:cubicBezTo>
                  <a:cubicBezTo>
                    <a:pt x="42" y="16"/>
                    <a:pt x="36" y="16"/>
                    <a:pt x="48" y="16"/>
                  </a:cubicBezTo>
                  <a:cubicBezTo>
                    <a:pt x="18" y="6"/>
                    <a:pt x="18" y="11"/>
                    <a:pt x="0" y="0"/>
                  </a:cubicBezTo>
                  <a:cubicBezTo>
                    <a:pt x="0" y="0"/>
                    <a:pt x="0"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5" name="Freeform 831"/>
            <p:cNvSpPr>
              <a:spLocks/>
            </p:cNvSpPr>
            <p:nvPr/>
          </p:nvSpPr>
          <p:spPr bwMode="auto">
            <a:xfrm>
              <a:off x="6318250" y="52498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11" y="11"/>
                    <a:pt x="16" y="16"/>
                    <a:pt x="27" y="22"/>
                  </a:cubicBezTo>
                  <a:cubicBezTo>
                    <a:pt x="48" y="32"/>
                    <a:pt x="11" y="22"/>
                    <a:pt x="43" y="22"/>
                  </a:cubicBezTo>
                  <a:cubicBezTo>
                    <a:pt x="16" y="16"/>
                    <a:pt x="22"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6" name="Freeform 832"/>
            <p:cNvSpPr>
              <a:spLocks/>
            </p:cNvSpPr>
            <p:nvPr/>
          </p:nvSpPr>
          <p:spPr bwMode="auto">
            <a:xfrm>
              <a:off x="6327775"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8"/>
                    <a:pt x="18" y="8"/>
                    <a:pt x="30" y="12"/>
                  </a:cubicBezTo>
                  <a:cubicBezTo>
                    <a:pt x="42" y="16"/>
                    <a:pt x="36" y="16"/>
                    <a:pt x="48" y="16"/>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7" name="Freeform 833"/>
            <p:cNvSpPr>
              <a:spLocks/>
            </p:cNvSpPr>
            <p:nvPr/>
          </p:nvSpPr>
          <p:spPr bwMode="auto">
            <a:xfrm>
              <a:off x="6457950" y="5281613"/>
              <a:ext cx="39688" cy="30163"/>
            </a:xfrm>
            <a:custGeom>
              <a:avLst/>
              <a:gdLst>
                <a:gd name="T0" fmla="*/ 0 w 64"/>
                <a:gd name="T1" fmla="*/ 2147483647 h 48"/>
                <a:gd name="T2" fmla="*/ 2147483647 w 64"/>
                <a:gd name="T3" fmla="*/ 2147483647 h 48"/>
                <a:gd name="T4" fmla="*/ 2147483647 w 64"/>
                <a:gd name="T5" fmla="*/ 2147483647 h 48"/>
                <a:gd name="T6" fmla="*/ 2147483647 w 64"/>
                <a:gd name="T7" fmla="*/ 0 h 48"/>
                <a:gd name="T8" fmla="*/ 0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0" y="8"/>
                  </a:moveTo>
                  <a:cubicBezTo>
                    <a:pt x="15" y="16"/>
                    <a:pt x="22" y="24"/>
                    <a:pt x="36" y="32"/>
                  </a:cubicBezTo>
                  <a:cubicBezTo>
                    <a:pt x="64" y="48"/>
                    <a:pt x="8" y="32"/>
                    <a:pt x="57" y="32"/>
                  </a:cubicBezTo>
                  <a:cubicBezTo>
                    <a:pt x="22" y="16"/>
                    <a:pt x="29" y="16"/>
                    <a:pt x="8" y="0"/>
                  </a:cubicBezTo>
                  <a:cubicBezTo>
                    <a:pt x="8"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8" name="Freeform 834"/>
            <p:cNvSpPr>
              <a:spLocks/>
            </p:cNvSpPr>
            <p:nvPr/>
          </p:nvSpPr>
          <p:spPr bwMode="auto">
            <a:xfrm>
              <a:off x="6478588" y="53435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8"/>
                    <a:pt x="19" y="12"/>
                  </a:cubicBezTo>
                  <a:cubicBezTo>
                    <a:pt x="28" y="16"/>
                    <a:pt x="23" y="16"/>
                    <a:pt x="32" y="16"/>
                  </a:cubicBezTo>
                  <a:cubicBezTo>
                    <a:pt x="10"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9" name="Freeform 835"/>
            <p:cNvSpPr>
              <a:spLocks/>
            </p:cNvSpPr>
            <p:nvPr/>
          </p:nvSpPr>
          <p:spPr bwMode="auto">
            <a:xfrm>
              <a:off x="6427788" y="5311775"/>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7"/>
                  </a:moveTo>
                  <a:cubicBezTo>
                    <a:pt x="12" y="7"/>
                    <a:pt x="18" y="10"/>
                    <a:pt x="30" y="13"/>
                  </a:cubicBezTo>
                  <a:cubicBezTo>
                    <a:pt x="42" y="16"/>
                    <a:pt x="36" y="13"/>
                    <a:pt x="48" y="13"/>
                  </a:cubicBezTo>
                  <a:cubicBezTo>
                    <a:pt x="18" y="10"/>
                    <a:pt x="24" y="7"/>
                    <a:pt x="6" y="0"/>
                  </a:cubicBezTo>
                  <a:cubicBezTo>
                    <a:pt x="6"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0" name="Freeform 836"/>
            <p:cNvSpPr>
              <a:spLocks/>
            </p:cNvSpPr>
            <p:nvPr/>
          </p:nvSpPr>
          <p:spPr bwMode="auto">
            <a:xfrm>
              <a:off x="6448425" y="5373688"/>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4"/>
                    <a:pt x="18" y="8"/>
                    <a:pt x="30" y="12"/>
                  </a:cubicBezTo>
                  <a:cubicBezTo>
                    <a:pt x="42" y="16"/>
                    <a:pt x="36" y="12"/>
                    <a:pt x="48" y="12"/>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1" name="Freeform 837"/>
            <p:cNvSpPr>
              <a:spLocks/>
            </p:cNvSpPr>
            <p:nvPr/>
          </p:nvSpPr>
          <p:spPr bwMode="auto">
            <a:xfrm>
              <a:off x="6497638" y="5281613"/>
              <a:ext cx="20638" cy="30163"/>
            </a:xfrm>
            <a:custGeom>
              <a:avLst/>
              <a:gdLst>
                <a:gd name="T0" fmla="*/ 0 w 32"/>
                <a:gd name="T1" fmla="*/ 2147483647 h 48"/>
                <a:gd name="T2" fmla="*/ 2147483647 w 32"/>
                <a:gd name="T3" fmla="*/ 2147483647 h 48"/>
                <a:gd name="T4" fmla="*/ 2147483647 w 32"/>
                <a:gd name="T5" fmla="*/ 2147483647 h 48"/>
                <a:gd name="T6" fmla="*/ 2147483647 w 32"/>
                <a:gd name="T7" fmla="*/ 0 h 48"/>
                <a:gd name="T8" fmla="*/ 0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7"/>
                  </a:moveTo>
                  <a:cubicBezTo>
                    <a:pt x="8" y="14"/>
                    <a:pt x="8" y="28"/>
                    <a:pt x="16" y="35"/>
                  </a:cubicBezTo>
                  <a:cubicBezTo>
                    <a:pt x="24" y="48"/>
                    <a:pt x="16" y="42"/>
                    <a:pt x="32" y="48"/>
                  </a:cubicBezTo>
                  <a:cubicBezTo>
                    <a:pt x="8" y="21"/>
                    <a:pt x="16" y="21"/>
                    <a:pt x="8" y="0"/>
                  </a:cubicBezTo>
                  <a:cubicBezTo>
                    <a:pt x="8"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2" name="Freeform 838"/>
            <p:cNvSpPr>
              <a:spLocks/>
            </p:cNvSpPr>
            <p:nvPr/>
          </p:nvSpPr>
          <p:spPr bwMode="auto">
            <a:xfrm>
              <a:off x="6508750" y="5311775"/>
              <a:ext cx="9525" cy="31750"/>
            </a:xfrm>
            <a:custGeom>
              <a:avLst/>
              <a:gdLst>
                <a:gd name="T0" fmla="*/ 0 w 16"/>
                <a:gd name="T1" fmla="*/ 2147483647 h 48"/>
                <a:gd name="T2" fmla="*/ 2147483647 w 16"/>
                <a:gd name="T3" fmla="*/ 2147483647 h 48"/>
                <a:gd name="T4" fmla="*/ 2147483647 w 16"/>
                <a:gd name="T5" fmla="*/ 2147483647 h 48"/>
                <a:gd name="T6" fmla="*/ 2147483647 w 16"/>
                <a:gd name="T7" fmla="*/ 0 h 48"/>
                <a:gd name="T8" fmla="*/ 0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0" y="7"/>
                  </a:moveTo>
                  <a:cubicBezTo>
                    <a:pt x="4" y="14"/>
                    <a:pt x="4" y="28"/>
                    <a:pt x="8" y="35"/>
                  </a:cubicBezTo>
                  <a:cubicBezTo>
                    <a:pt x="12" y="48"/>
                    <a:pt x="12" y="42"/>
                    <a:pt x="16" y="48"/>
                  </a:cubicBezTo>
                  <a:cubicBezTo>
                    <a:pt x="8" y="28"/>
                    <a:pt x="8" y="28"/>
                    <a:pt x="4" y="0"/>
                  </a:cubicBezTo>
                  <a:cubicBezTo>
                    <a:pt x="4"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3" name="Freeform 839"/>
            <p:cNvSpPr>
              <a:spLocks/>
            </p:cNvSpPr>
            <p:nvPr/>
          </p:nvSpPr>
          <p:spPr bwMode="auto">
            <a:xfrm>
              <a:off x="6318250" y="5137150"/>
              <a:ext cx="20638" cy="112713"/>
            </a:xfrm>
            <a:custGeom>
              <a:avLst/>
              <a:gdLst>
                <a:gd name="T0" fmla="*/ 2147483647 w 32"/>
                <a:gd name="T1" fmla="*/ 0 h 176"/>
                <a:gd name="T2" fmla="*/ 2147483647 w 32"/>
                <a:gd name="T3" fmla="*/ 2147483647 h 176"/>
                <a:gd name="T4" fmla="*/ 2147483647 w 32"/>
                <a:gd name="T5" fmla="*/ 2147483647 h 176"/>
                <a:gd name="T6" fmla="*/ 2147483647 w 32"/>
                <a:gd name="T7" fmla="*/ 2147483647 h 176"/>
                <a:gd name="T8" fmla="*/ 2147483647 w 32"/>
                <a:gd name="T9" fmla="*/ 2147483647 h 176"/>
                <a:gd name="T10" fmla="*/ 2147483647 w 32"/>
                <a:gd name="T11" fmla="*/ 0 h 176"/>
                <a:gd name="T12" fmla="*/ 0 60000 65536"/>
                <a:gd name="T13" fmla="*/ 0 60000 65536"/>
                <a:gd name="T14" fmla="*/ 0 60000 65536"/>
                <a:gd name="T15" fmla="*/ 0 60000 65536"/>
                <a:gd name="T16" fmla="*/ 0 60000 65536"/>
                <a:gd name="T17" fmla="*/ 0 60000 65536"/>
                <a:gd name="T18" fmla="*/ 0 w 32"/>
                <a:gd name="T19" fmla="*/ 0 h 176"/>
                <a:gd name="T20" fmla="*/ 32 w 32"/>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32" h="176">
                  <a:moveTo>
                    <a:pt x="10" y="0"/>
                  </a:moveTo>
                  <a:cubicBezTo>
                    <a:pt x="5" y="20"/>
                    <a:pt x="0" y="40"/>
                    <a:pt x="10" y="59"/>
                  </a:cubicBezTo>
                  <a:cubicBezTo>
                    <a:pt x="14" y="85"/>
                    <a:pt x="14" y="98"/>
                    <a:pt x="19" y="124"/>
                  </a:cubicBezTo>
                  <a:cubicBezTo>
                    <a:pt x="23" y="137"/>
                    <a:pt x="23" y="163"/>
                    <a:pt x="32" y="176"/>
                  </a:cubicBezTo>
                  <a:cubicBezTo>
                    <a:pt x="23" y="124"/>
                    <a:pt x="23" y="66"/>
                    <a:pt x="10" y="20"/>
                  </a:cubicBezTo>
                  <a:cubicBezTo>
                    <a:pt x="10" y="14"/>
                    <a:pt x="5" y="7"/>
                    <a:pt x="1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4" name="Freeform 840"/>
            <p:cNvSpPr>
              <a:spLocks/>
            </p:cNvSpPr>
            <p:nvPr/>
          </p:nvSpPr>
          <p:spPr bwMode="auto">
            <a:xfrm>
              <a:off x="6318250" y="514667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3"/>
                  </a:moveTo>
                  <a:cubicBezTo>
                    <a:pt x="12" y="13"/>
                    <a:pt x="18" y="20"/>
                    <a:pt x="24" y="26"/>
                  </a:cubicBezTo>
                  <a:cubicBezTo>
                    <a:pt x="36" y="32"/>
                    <a:pt x="36" y="26"/>
                    <a:pt x="48" y="26"/>
                  </a:cubicBezTo>
                  <a:cubicBezTo>
                    <a:pt x="18" y="13"/>
                    <a:pt x="24" y="13"/>
                    <a:pt x="6" y="0"/>
                  </a:cubicBezTo>
                  <a:cubicBezTo>
                    <a:pt x="6"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5" name="Freeform 841"/>
            <p:cNvSpPr>
              <a:spLocks/>
            </p:cNvSpPr>
            <p:nvPr/>
          </p:nvSpPr>
          <p:spPr bwMode="auto">
            <a:xfrm>
              <a:off x="62579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6" y="49"/>
                  </a:moveTo>
                  <a:cubicBezTo>
                    <a:pt x="11" y="74"/>
                    <a:pt x="11" y="55"/>
                    <a:pt x="6" y="80"/>
                  </a:cubicBezTo>
                  <a:cubicBezTo>
                    <a:pt x="6" y="98"/>
                    <a:pt x="0" y="110"/>
                    <a:pt x="6" y="128"/>
                  </a:cubicBezTo>
                  <a:cubicBezTo>
                    <a:pt x="16" y="80"/>
                    <a:pt x="32" y="43"/>
                    <a:pt x="48" y="0"/>
                  </a:cubicBezTo>
                  <a:cubicBezTo>
                    <a:pt x="48" y="0"/>
                    <a:pt x="16" y="13"/>
                    <a:pt x="16" y="4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6" name="Freeform 842"/>
            <p:cNvSpPr>
              <a:spLocks/>
            </p:cNvSpPr>
            <p:nvPr/>
          </p:nvSpPr>
          <p:spPr bwMode="auto">
            <a:xfrm>
              <a:off x="63087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8" y="59"/>
                  </a:moveTo>
                  <a:cubicBezTo>
                    <a:pt x="24" y="76"/>
                    <a:pt x="18" y="64"/>
                    <a:pt x="24" y="88"/>
                  </a:cubicBezTo>
                  <a:cubicBezTo>
                    <a:pt x="42" y="123"/>
                    <a:pt x="18" y="99"/>
                    <a:pt x="48" y="128"/>
                  </a:cubicBezTo>
                  <a:cubicBezTo>
                    <a:pt x="30" y="82"/>
                    <a:pt x="30" y="41"/>
                    <a:pt x="24" y="0"/>
                  </a:cubicBezTo>
                  <a:cubicBezTo>
                    <a:pt x="24" y="0"/>
                    <a:pt x="0" y="30"/>
                    <a:pt x="18" y="5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7" name="Freeform 843"/>
            <p:cNvSpPr>
              <a:spLocks/>
            </p:cNvSpPr>
            <p:nvPr/>
          </p:nvSpPr>
          <p:spPr bwMode="auto">
            <a:xfrm>
              <a:off x="6269038" y="5043488"/>
              <a:ext cx="28575"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8"/>
                    <a:pt x="28" y="12"/>
                  </a:cubicBezTo>
                  <a:cubicBezTo>
                    <a:pt x="42" y="16"/>
                    <a:pt x="35" y="16"/>
                    <a:pt x="48" y="16"/>
                  </a:cubicBezTo>
                  <a:cubicBezTo>
                    <a:pt x="21"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8" name="Freeform 844"/>
            <p:cNvSpPr>
              <a:spLocks/>
            </p:cNvSpPr>
            <p:nvPr/>
          </p:nvSpPr>
          <p:spPr bwMode="auto">
            <a:xfrm>
              <a:off x="6257925" y="5075238"/>
              <a:ext cx="20638" cy="20638"/>
            </a:xfrm>
            <a:custGeom>
              <a:avLst/>
              <a:gdLst>
                <a:gd name="T0" fmla="*/ 0 w 32"/>
                <a:gd name="T1" fmla="*/ 2147483647 h 32"/>
                <a:gd name="T2" fmla="*/ 2147483647 w 32"/>
                <a:gd name="T3" fmla="*/ 2147483647 h 32"/>
                <a:gd name="T4" fmla="*/ 2147483647 w 32"/>
                <a:gd name="T5" fmla="*/ 2147483647 h 32"/>
                <a:gd name="T6" fmla="*/ 2147483647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6"/>
                  </a:moveTo>
                  <a:cubicBezTo>
                    <a:pt x="5" y="11"/>
                    <a:pt x="14" y="16"/>
                    <a:pt x="19" y="22"/>
                  </a:cubicBezTo>
                  <a:cubicBezTo>
                    <a:pt x="23" y="32"/>
                    <a:pt x="23" y="27"/>
                    <a:pt x="32" y="32"/>
                  </a:cubicBezTo>
                  <a:cubicBezTo>
                    <a:pt x="14" y="16"/>
                    <a:pt x="14" y="16"/>
                    <a:pt x="5" y="0"/>
                  </a:cubicBezTo>
                  <a:cubicBezTo>
                    <a:pt x="5"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9" name="Freeform 845"/>
            <p:cNvSpPr>
              <a:spLocks/>
            </p:cNvSpPr>
            <p:nvPr/>
          </p:nvSpPr>
          <p:spPr bwMode="auto">
            <a:xfrm>
              <a:off x="6327775" y="50339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6" y="16"/>
                    <a:pt x="22" y="22"/>
                  </a:cubicBezTo>
                  <a:cubicBezTo>
                    <a:pt x="48" y="32"/>
                    <a:pt x="6" y="22"/>
                    <a:pt x="38" y="22"/>
                  </a:cubicBezTo>
                  <a:cubicBezTo>
                    <a:pt x="16" y="16"/>
                    <a:pt x="16" y="16"/>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0" name="Freeform 846"/>
            <p:cNvSpPr>
              <a:spLocks/>
            </p:cNvSpPr>
            <p:nvPr/>
          </p:nvSpPr>
          <p:spPr bwMode="auto">
            <a:xfrm>
              <a:off x="6327775" y="5054600"/>
              <a:ext cx="20638" cy="20638"/>
            </a:xfrm>
            <a:custGeom>
              <a:avLst/>
              <a:gdLst>
                <a:gd name="T0" fmla="*/ 0 w 32"/>
                <a:gd name="T1" fmla="*/ 2147483647 h 32"/>
                <a:gd name="T2" fmla="*/ 2147483647 w 32"/>
                <a:gd name="T3" fmla="*/ 2147483647 h 32"/>
                <a:gd name="T4" fmla="*/ 2147483647 w 32"/>
                <a:gd name="T5" fmla="*/ 2147483647 h 32"/>
                <a:gd name="T6" fmla="*/ 0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3"/>
                  </a:moveTo>
                  <a:cubicBezTo>
                    <a:pt x="5" y="13"/>
                    <a:pt x="10" y="20"/>
                    <a:pt x="19" y="26"/>
                  </a:cubicBezTo>
                  <a:cubicBezTo>
                    <a:pt x="23" y="32"/>
                    <a:pt x="23" y="26"/>
                    <a:pt x="32" y="26"/>
                  </a:cubicBezTo>
                  <a:cubicBezTo>
                    <a:pt x="10" y="20"/>
                    <a:pt x="14" y="20"/>
                    <a:pt x="0" y="0"/>
                  </a:cubicBezTo>
                  <a:cubicBezTo>
                    <a:pt x="0"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1" name="Freeform 847"/>
            <p:cNvSpPr>
              <a:spLocks/>
            </p:cNvSpPr>
            <p:nvPr/>
          </p:nvSpPr>
          <p:spPr bwMode="auto">
            <a:xfrm>
              <a:off x="6367463" y="5364163"/>
              <a:ext cx="20638"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cubicBezTo>
                    <a:pt x="8" y="8"/>
                    <a:pt x="16" y="16"/>
                    <a:pt x="20" y="16"/>
                  </a:cubicBezTo>
                  <a:cubicBezTo>
                    <a:pt x="28" y="16"/>
                    <a:pt x="24" y="16"/>
                    <a:pt x="32" y="16"/>
                  </a:cubicBezTo>
                  <a:cubicBezTo>
                    <a:pt x="12" y="8"/>
                    <a:pt x="16" y="8"/>
                    <a:pt x="4" y="0"/>
                  </a:cubicBezTo>
                  <a:cubicBezTo>
                    <a:pt x="4"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2" name="Freeform 848"/>
            <p:cNvSpPr>
              <a:spLocks/>
            </p:cNvSpPr>
            <p:nvPr/>
          </p:nvSpPr>
          <p:spPr bwMode="auto">
            <a:xfrm>
              <a:off x="6437313" y="4903788"/>
              <a:ext cx="85725" cy="207963"/>
            </a:xfrm>
            <a:custGeom>
              <a:avLst/>
              <a:gdLst>
                <a:gd name="T0" fmla="*/ 2147483647 w 138"/>
                <a:gd name="T1" fmla="*/ 2147483647 h 322"/>
                <a:gd name="T2" fmla="*/ 2147483647 w 138"/>
                <a:gd name="T3" fmla="*/ 2147483647 h 322"/>
                <a:gd name="T4" fmla="*/ 2147483647 w 138"/>
                <a:gd name="T5" fmla="*/ 2147483647 h 322"/>
                <a:gd name="T6" fmla="*/ 2147483647 w 138"/>
                <a:gd name="T7" fmla="*/ 2147483647 h 322"/>
                <a:gd name="T8" fmla="*/ 2147483647 w 138"/>
                <a:gd name="T9" fmla="*/ 2147483647 h 322"/>
                <a:gd name="T10" fmla="*/ 2147483647 w 138"/>
                <a:gd name="T11" fmla="*/ 2147483647 h 322"/>
                <a:gd name="T12" fmla="*/ 2147483647 w 138"/>
                <a:gd name="T13" fmla="*/ 2147483647 h 322"/>
                <a:gd name="T14" fmla="*/ 2147483647 w 138"/>
                <a:gd name="T15" fmla="*/ 2147483647 h 322"/>
                <a:gd name="T16" fmla="*/ 2147483647 w 138"/>
                <a:gd name="T17" fmla="*/ 2147483647 h 322"/>
                <a:gd name="T18" fmla="*/ 2147483647 w 138"/>
                <a:gd name="T19" fmla="*/ 2147483647 h 322"/>
                <a:gd name="T20" fmla="*/ 2147483647 w 138"/>
                <a:gd name="T21" fmla="*/ 2147483647 h 322"/>
                <a:gd name="T22" fmla="*/ 2147483647 w 138"/>
                <a:gd name="T23" fmla="*/ 2147483647 h 322"/>
                <a:gd name="T24" fmla="*/ 2147483647 w 138"/>
                <a:gd name="T25" fmla="*/ 2147483647 h 322"/>
                <a:gd name="T26" fmla="*/ 2147483647 w 138"/>
                <a:gd name="T27" fmla="*/ 2147483647 h 322"/>
                <a:gd name="T28" fmla="*/ 2147483647 w 138"/>
                <a:gd name="T29" fmla="*/ 2147483647 h 322"/>
                <a:gd name="T30" fmla="*/ 2147483647 w 138"/>
                <a:gd name="T31" fmla="*/ 2147483647 h 322"/>
                <a:gd name="T32" fmla="*/ 2147483647 w 138"/>
                <a:gd name="T33" fmla="*/ 2147483647 h 322"/>
                <a:gd name="T34" fmla="*/ 2147483647 w 138"/>
                <a:gd name="T35" fmla="*/ 2147483647 h 322"/>
                <a:gd name="T36" fmla="*/ 2147483647 w 138"/>
                <a:gd name="T37" fmla="*/ 2147483647 h 322"/>
                <a:gd name="T38" fmla="*/ 2147483647 w 138"/>
                <a:gd name="T39" fmla="*/ 2147483647 h 322"/>
                <a:gd name="T40" fmla="*/ 2147483647 w 138"/>
                <a:gd name="T41" fmla="*/ 2147483647 h 322"/>
                <a:gd name="T42" fmla="*/ 2147483647 w 138"/>
                <a:gd name="T43" fmla="*/ 2147483647 h 322"/>
                <a:gd name="T44" fmla="*/ 2147483647 w 138"/>
                <a:gd name="T45" fmla="*/ 2147483647 h 322"/>
                <a:gd name="T46" fmla="*/ 2147483647 w 138"/>
                <a:gd name="T47" fmla="*/ 2147483647 h 322"/>
                <a:gd name="T48" fmla="*/ 2147483647 w 138"/>
                <a:gd name="T49" fmla="*/ 2147483647 h 322"/>
                <a:gd name="T50" fmla="*/ 2147483647 w 138"/>
                <a:gd name="T51" fmla="*/ 2147483647 h 322"/>
                <a:gd name="T52" fmla="*/ 2147483647 w 138"/>
                <a:gd name="T53" fmla="*/ 2147483647 h 322"/>
                <a:gd name="T54" fmla="*/ 2147483647 w 138"/>
                <a:gd name="T55" fmla="*/ 2147483647 h 322"/>
                <a:gd name="T56" fmla="*/ 2147483647 w 138"/>
                <a:gd name="T57" fmla="*/ 2147483647 h 322"/>
                <a:gd name="T58" fmla="*/ 2147483647 w 138"/>
                <a:gd name="T59" fmla="*/ 2147483647 h 322"/>
                <a:gd name="T60" fmla="*/ 2147483647 w 138"/>
                <a:gd name="T61" fmla="*/ 2147483647 h 322"/>
                <a:gd name="T62" fmla="*/ 2147483647 w 138"/>
                <a:gd name="T63" fmla="*/ 2147483647 h 322"/>
                <a:gd name="T64" fmla="*/ 2147483647 w 138"/>
                <a:gd name="T65" fmla="*/ 2147483647 h 322"/>
                <a:gd name="T66" fmla="*/ 2147483647 w 138"/>
                <a:gd name="T67" fmla="*/ 2147483647 h 322"/>
                <a:gd name="T68" fmla="*/ 2147483647 w 138"/>
                <a:gd name="T69" fmla="*/ 2147483647 h 322"/>
                <a:gd name="T70" fmla="*/ 2147483647 w 138"/>
                <a:gd name="T71" fmla="*/ 2147483647 h 322"/>
                <a:gd name="T72" fmla="*/ 2147483647 w 138"/>
                <a:gd name="T73" fmla="*/ 2147483647 h 322"/>
                <a:gd name="T74" fmla="*/ 2147483647 w 138"/>
                <a:gd name="T75" fmla="*/ 2147483647 h 322"/>
                <a:gd name="T76" fmla="*/ 2147483647 w 138"/>
                <a:gd name="T77" fmla="*/ 2147483647 h 322"/>
                <a:gd name="T78" fmla="*/ 2147483647 w 138"/>
                <a:gd name="T79" fmla="*/ 2147483647 h 322"/>
                <a:gd name="T80" fmla="*/ 2147483647 w 138"/>
                <a:gd name="T81" fmla="*/ 2147483647 h 322"/>
                <a:gd name="T82" fmla="*/ 2147483647 w 138"/>
                <a:gd name="T83" fmla="*/ 2147483647 h 322"/>
                <a:gd name="T84" fmla="*/ 2147483647 w 138"/>
                <a:gd name="T85" fmla="*/ 2147483647 h 322"/>
                <a:gd name="T86" fmla="*/ 2147483647 w 138"/>
                <a:gd name="T87" fmla="*/ 2147483647 h 322"/>
                <a:gd name="T88" fmla="*/ 2147483647 w 138"/>
                <a:gd name="T89" fmla="*/ 2147483647 h 322"/>
                <a:gd name="T90" fmla="*/ 2147483647 w 138"/>
                <a:gd name="T91" fmla="*/ 2147483647 h 322"/>
                <a:gd name="T92" fmla="*/ 2147483647 w 138"/>
                <a:gd name="T93" fmla="*/ 2147483647 h 322"/>
                <a:gd name="T94" fmla="*/ 2147483647 w 138"/>
                <a:gd name="T95" fmla="*/ 2147483647 h 322"/>
                <a:gd name="T96" fmla="*/ 2147483647 w 138"/>
                <a:gd name="T97" fmla="*/ 2147483647 h 322"/>
                <a:gd name="T98" fmla="*/ 2147483647 w 138"/>
                <a:gd name="T99" fmla="*/ 2147483647 h 322"/>
                <a:gd name="T100" fmla="*/ 2147483647 w 138"/>
                <a:gd name="T101" fmla="*/ 2147483647 h 322"/>
                <a:gd name="T102" fmla="*/ 2147483647 w 138"/>
                <a:gd name="T103" fmla="*/ 2147483647 h 322"/>
                <a:gd name="T104" fmla="*/ 2147483647 w 138"/>
                <a:gd name="T105" fmla="*/ 2147483647 h 3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322"/>
                <a:gd name="T161" fmla="*/ 138 w 138"/>
                <a:gd name="T162" fmla="*/ 322 h 3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322">
                  <a:moveTo>
                    <a:pt x="36" y="322"/>
                  </a:moveTo>
                  <a:lnTo>
                    <a:pt x="35" y="305"/>
                  </a:lnTo>
                  <a:lnTo>
                    <a:pt x="37" y="309"/>
                  </a:lnTo>
                  <a:lnTo>
                    <a:pt x="27" y="295"/>
                  </a:lnTo>
                  <a:lnTo>
                    <a:pt x="15" y="282"/>
                  </a:lnTo>
                  <a:cubicBezTo>
                    <a:pt x="14" y="282"/>
                    <a:pt x="14" y="281"/>
                    <a:pt x="14" y="281"/>
                  </a:cubicBezTo>
                  <a:lnTo>
                    <a:pt x="3" y="264"/>
                  </a:lnTo>
                  <a:lnTo>
                    <a:pt x="17" y="256"/>
                  </a:lnTo>
                  <a:lnTo>
                    <a:pt x="31" y="290"/>
                  </a:lnTo>
                  <a:lnTo>
                    <a:pt x="29" y="288"/>
                  </a:lnTo>
                  <a:lnTo>
                    <a:pt x="41" y="300"/>
                  </a:lnTo>
                  <a:lnTo>
                    <a:pt x="38" y="298"/>
                  </a:lnTo>
                  <a:lnTo>
                    <a:pt x="53" y="302"/>
                  </a:lnTo>
                  <a:lnTo>
                    <a:pt x="48" y="302"/>
                  </a:lnTo>
                  <a:lnTo>
                    <a:pt x="57" y="299"/>
                  </a:lnTo>
                  <a:lnTo>
                    <a:pt x="54" y="301"/>
                  </a:lnTo>
                  <a:lnTo>
                    <a:pt x="62" y="293"/>
                  </a:lnTo>
                  <a:lnTo>
                    <a:pt x="61" y="294"/>
                  </a:lnTo>
                  <a:lnTo>
                    <a:pt x="73" y="274"/>
                  </a:lnTo>
                  <a:lnTo>
                    <a:pt x="71" y="278"/>
                  </a:lnTo>
                  <a:lnTo>
                    <a:pt x="71" y="260"/>
                  </a:lnTo>
                  <a:lnTo>
                    <a:pt x="72" y="264"/>
                  </a:lnTo>
                  <a:lnTo>
                    <a:pt x="64" y="248"/>
                  </a:lnTo>
                  <a:lnTo>
                    <a:pt x="66" y="250"/>
                  </a:lnTo>
                  <a:lnTo>
                    <a:pt x="39" y="221"/>
                  </a:lnTo>
                  <a:lnTo>
                    <a:pt x="51" y="210"/>
                  </a:lnTo>
                  <a:lnTo>
                    <a:pt x="66" y="228"/>
                  </a:lnTo>
                  <a:lnTo>
                    <a:pt x="64" y="227"/>
                  </a:lnTo>
                  <a:lnTo>
                    <a:pt x="81" y="240"/>
                  </a:lnTo>
                  <a:lnTo>
                    <a:pt x="77" y="239"/>
                  </a:lnTo>
                  <a:lnTo>
                    <a:pt x="94" y="241"/>
                  </a:lnTo>
                  <a:lnTo>
                    <a:pt x="88" y="243"/>
                  </a:lnTo>
                  <a:lnTo>
                    <a:pt x="103" y="229"/>
                  </a:lnTo>
                  <a:lnTo>
                    <a:pt x="101" y="232"/>
                  </a:lnTo>
                  <a:lnTo>
                    <a:pt x="111" y="205"/>
                  </a:lnTo>
                  <a:lnTo>
                    <a:pt x="111" y="210"/>
                  </a:lnTo>
                  <a:lnTo>
                    <a:pt x="105" y="192"/>
                  </a:lnTo>
                  <a:lnTo>
                    <a:pt x="107" y="195"/>
                  </a:lnTo>
                  <a:lnTo>
                    <a:pt x="90" y="180"/>
                  </a:lnTo>
                  <a:lnTo>
                    <a:pt x="91" y="181"/>
                  </a:lnTo>
                  <a:lnTo>
                    <a:pt x="64" y="165"/>
                  </a:lnTo>
                  <a:lnTo>
                    <a:pt x="73" y="152"/>
                  </a:lnTo>
                  <a:lnTo>
                    <a:pt x="101" y="171"/>
                  </a:lnTo>
                  <a:lnTo>
                    <a:pt x="98" y="170"/>
                  </a:lnTo>
                  <a:lnTo>
                    <a:pt x="110" y="172"/>
                  </a:lnTo>
                  <a:lnTo>
                    <a:pt x="104" y="173"/>
                  </a:lnTo>
                  <a:lnTo>
                    <a:pt x="116" y="165"/>
                  </a:lnTo>
                  <a:lnTo>
                    <a:pt x="114" y="167"/>
                  </a:lnTo>
                  <a:lnTo>
                    <a:pt x="122" y="154"/>
                  </a:lnTo>
                  <a:lnTo>
                    <a:pt x="120" y="158"/>
                  </a:lnTo>
                  <a:lnTo>
                    <a:pt x="121" y="142"/>
                  </a:lnTo>
                  <a:lnTo>
                    <a:pt x="122" y="145"/>
                  </a:lnTo>
                  <a:lnTo>
                    <a:pt x="113" y="111"/>
                  </a:lnTo>
                  <a:lnTo>
                    <a:pt x="115" y="114"/>
                  </a:lnTo>
                  <a:lnTo>
                    <a:pt x="104" y="103"/>
                  </a:lnTo>
                  <a:lnTo>
                    <a:pt x="106" y="105"/>
                  </a:lnTo>
                  <a:lnTo>
                    <a:pt x="93" y="99"/>
                  </a:lnTo>
                  <a:lnTo>
                    <a:pt x="94" y="99"/>
                  </a:lnTo>
                  <a:lnTo>
                    <a:pt x="66" y="91"/>
                  </a:lnTo>
                  <a:cubicBezTo>
                    <a:pt x="62" y="90"/>
                    <a:pt x="60" y="86"/>
                    <a:pt x="61" y="82"/>
                  </a:cubicBezTo>
                  <a:cubicBezTo>
                    <a:pt x="62" y="77"/>
                    <a:pt x="66" y="75"/>
                    <a:pt x="70" y="76"/>
                  </a:cubicBezTo>
                  <a:lnTo>
                    <a:pt x="98" y="82"/>
                  </a:lnTo>
                  <a:lnTo>
                    <a:pt x="95" y="82"/>
                  </a:lnTo>
                  <a:lnTo>
                    <a:pt x="108" y="80"/>
                  </a:lnTo>
                  <a:lnTo>
                    <a:pt x="104" y="82"/>
                  </a:lnTo>
                  <a:lnTo>
                    <a:pt x="115" y="72"/>
                  </a:lnTo>
                  <a:lnTo>
                    <a:pt x="113" y="74"/>
                  </a:lnTo>
                  <a:lnTo>
                    <a:pt x="119" y="63"/>
                  </a:lnTo>
                  <a:lnTo>
                    <a:pt x="118" y="66"/>
                  </a:lnTo>
                  <a:lnTo>
                    <a:pt x="119" y="55"/>
                  </a:lnTo>
                  <a:lnTo>
                    <a:pt x="120" y="58"/>
                  </a:lnTo>
                  <a:lnTo>
                    <a:pt x="113" y="36"/>
                  </a:lnTo>
                  <a:lnTo>
                    <a:pt x="114" y="38"/>
                  </a:lnTo>
                  <a:lnTo>
                    <a:pt x="103" y="23"/>
                  </a:lnTo>
                  <a:lnTo>
                    <a:pt x="105" y="25"/>
                  </a:lnTo>
                  <a:lnTo>
                    <a:pt x="91" y="16"/>
                  </a:lnTo>
                  <a:lnTo>
                    <a:pt x="95" y="17"/>
                  </a:lnTo>
                  <a:lnTo>
                    <a:pt x="62" y="16"/>
                  </a:lnTo>
                  <a:lnTo>
                    <a:pt x="63" y="0"/>
                  </a:lnTo>
                  <a:lnTo>
                    <a:pt x="96" y="1"/>
                  </a:lnTo>
                  <a:cubicBezTo>
                    <a:pt x="97" y="2"/>
                    <a:pt x="99" y="2"/>
                    <a:pt x="100" y="3"/>
                  </a:cubicBezTo>
                  <a:lnTo>
                    <a:pt x="114" y="12"/>
                  </a:lnTo>
                  <a:cubicBezTo>
                    <a:pt x="115" y="12"/>
                    <a:pt x="115" y="13"/>
                    <a:pt x="116" y="14"/>
                  </a:cubicBezTo>
                  <a:lnTo>
                    <a:pt x="127" y="29"/>
                  </a:lnTo>
                  <a:cubicBezTo>
                    <a:pt x="127" y="29"/>
                    <a:pt x="128" y="30"/>
                    <a:pt x="128" y="31"/>
                  </a:cubicBezTo>
                  <a:lnTo>
                    <a:pt x="135" y="53"/>
                  </a:lnTo>
                  <a:cubicBezTo>
                    <a:pt x="135" y="54"/>
                    <a:pt x="136" y="55"/>
                    <a:pt x="135" y="56"/>
                  </a:cubicBezTo>
                  <a:lnTo>
                    <a:pt x="134" y="67"/>
                  </a:lnTo>
                  <a:cubicBezTo>
                    <a:pt x="134" y="68"/>
                    <a:pt x="134" y="69"/>
                    <a:pt x="133" y="70"/>
                  </a:cubicBezTo>
                  <a:lnTo>
                    <a:pt x="127" y="81"/>
                  </a:lnTo>
                  <a:cubicBezTo>
                    <a:pt x="127" y="82"/>
                    <a:pt x="127" y="83"/>
                    <a:pt x="126" y="83"/>
                  </a:cubicBezTo>
                  <a:lnTo>
                    <a:pt x="115" y="93"/>
                  </a:lnTo>
                  <a:cubicBezTo>
                    <a:pt x="114" y="94"/>
                    <a:pt x="112" y="95"/>
                    <a:pt x="111" y="95"/>
                  </a:cubicBezTo>
                  <a:lnTo>
                    <a:pt x="98" y="97"/>
                  </a:lnTo>
                  <a:cubicBezTo>
                    <a:pt x="97" y="98"/>
                    <a:pt x="96" y="97"/>
                    <a:pt x="95" y="97"/>
                  </a:cubicBezTo>
                  <a:lnTo>
                    <a:pt x="67" y="91"/>
                  </a:lnTo>
                  <a:lnTo>
                    <a:pt x="71" y="76"/>
                  </a:lnTo>
                  <a:lnTo>
                    <a:pt x="99" y="84"/>
                  </a:lnTo>
                  <a:cubicBezTo>
                    <a:pt x="99" y="84"/>
                    <a:pt x="99" y="84"/>
                    <a:pt x="100" y="84"/>
                  </a:cubicBezTo>
                  <a:lnTo>
                    <a:pt x="113" y="90"/>
                  </a:lnTo>
                  <a:cubicBezTo>
                    <a:pt x="114" y="91"/>
                    <a:pt x="114" y="91"/>
                    <a:pt x="115" y="92"/>
                  </a:cubicBezTo>
                  <a:lnTo>
                    <a:pt x="126" y="103"/>
                  </a:lnTo>
                  <a:cubicBezTo>
                    <a:pt x="127" y="104"/>
                    <a:pt x="128" y="105"/>
                    <a:pt x="128" y="106"/>
                  </a:cubicBezTo>
                  <a:lnTo>
                    <a:pt x="137" y="140"/>
                  </a:lnTo>
                  <a:cubicBezTo>
                    <a:pt x="137" y="141"/>
                    <a:pt x="138" y="142"/>
                    <a:pt x="137" y="143"/>
                  </a:cubicBezTo>
                  <a:lnTo>
                    <a:pt x="136" y="159"/>
                  </a:lnTo>
                  <a:cubicBezTo>
                    <a:pt x="136" y="160"/>
                    <a:pt x="136" y="162"/>
                    <a:pt x="135" y="163"/>
                  </a:cubicBezTo>
                  <a:lnTo>
                    <a:pt x="127" y="176"/>
                  </a:lnTo>
                  <a:cubicBezTo>
                    <a:pt x="127" y="177"/>
                    <a:pt x="126" y="177"/>
                    <a:pt x="125" y="178"/>
                  </a:cubicBezTo>
                  <a:lnTo>
                    <a:pt x="113" y="186"/>
                  </a:lnTo>
                  <a:cubicBezTo>
                    <a:pt x="111" y="187"/>
                    <a:pt x="109" y="188"/>
                    <a:pt x="107" y="187"/>
                  </a:cubicBezTo>
                  <a:lnTo>
                    <a:pt x="95" y="185"/>
                  </a:lnTo>
                  <a:cubicBezTo>
                    <a:pt x="94" y="185"/>
                    <a:pt x="93" y="185"/>
                    <a:pt x="92" y="184"/>
                  </a:cubicBezTo>
                  <a:lnTo>
                    <a:pt x="64" y="165"/>
                  </a:lnTo>
                  <a:cubicBezTo>
                    <a:pt x="60" y="163"/>
                    <a:pt x="59" y="158"/>
                    <a:pt x="62" y="154"/>
                  </a:cubicBezTo>
                  <a:cubicBezTo>
                    <a:pt x="64" y="151"/>
                    <a:pt x="69" y="149"/>
                    <a:pt x="73" y="152"/>
                  </a:cubicBezTo>
                  <a:lnTo>
                    <a:pt x="100" y="168"/>
                  </a:lnTo>
                  <a:cubicBezTo>
                    <a:pt x="100" y="168"/>
                    <a:pt x="100" y="168"/>
                    <a:pt x="101" y="168"/>
                  </a:cubicBezTo>
                  <a:lnTo>
                    <a:pt x="118" y="183"/>
                  </a:lnTo>
                  <a:cubicBezTo>
                    <a:pt x="119" y="184"/>
                    <a:pt x="120" y="186"/>
                    <a:pt x="120" y="187"/>
                  </a:cubicBezTo>
                  <a:lnTo>
                    <a:pt x="126" y="205"/>
                  </a:lnTo>
                  <a:cubicBezTo>
                    <a:pt x="127" y="207"/>
                    <a:pt x="127" y="209"/>
                    <a:pt x="126" y="210"/>
                  </a:cubicBezTo>
                  <a:lnTo>
                    <a:pt x="116" y="237"/>
                  </a:lnTo>
                  <a:cubicBezTo>
                    <a:pt x="116" y="238"/>
                    <a:pt x="115" y="239"/>
                    <a:pt x="114" y="240"/>
                  </a:cubicBezTo>
                  <a:lnTo>
                    <a:pt x="99" y="254"/>
                  </a:lnTo>
                  <a:cubicBezTo>
                    <a:pt x="97" y="256"/>
                    <a:pt x="95" y="257"/>
                    <a:pt x="93" y="256"/>
                  </a:cubicBezTo>
                  <a:lnTo>
                    <a:pt x="76" y="254"/>
                  </a:lnTo>
                  <a:cubicBezTo>
                    <a:pt x="74" y="254"/>
                    <a:pt x="73" y="254"/>
                    <a:pt x="72" y="253"/>
                  </a:cubicBezTo>
                  <a:lnTo>
                    <a:pt x="55" y="240"/>
                  </a:lnTo>
                  <a:cubicBezTo>
                    <a:pt x="54" y="239"/>
                    <a:pt x="54" y="239"/>
                    <a:pt x="53" y="239"/>
                  </a:cubicBezTo>
                  <a:lnTo>
                    <a:pt x="38" y="221"/>
                  </a:lnTo>
                  <a:cubicBezTo>
                    <a:pt x="36" y="217"/>
                    <a:pt x="36" y="212"/>
                    <a:pt x="39" y="209"/>
                  </a:cubicBezTo>
                  <a:cubicBezTo>
                    <a:pt x="42" y="207"/>
                    <a:pt x="47" y="207"/>
                    <a:pt x="50" y="210"/>
                  </a:cubicBezTo>
                  <a:lnTo>
                    <a:pt x="77" y="239"/>
                  </a:lnTo>
                  <a:cubicBezTo>
                    <a:pt x="78" y="240"/>
                    <a:pt x="78" y="240"/>
                    <a:pt x="79" y="241"/>
                  </a:cubicBezTo>
                  <a:lnTo>
                    <a:pt x="87" y="257"/>
                  </a:lnTo>
                  <a:cubicBezTo>
                    <a:pt x="87" y="258"/>
                    <a:pt x="87" y="259"/>
                    <a:pt x="87" y="260"/>
                  </a:cubicBezTo>
                  <a:lnTo>
                    <a:pt x="87" y="278"/>
                  </a:lnTo>
                  <a:cubicBezTo>
                    <a:pt x="87" y="280"/>
                    <a:pt x="87" y="281"/>
                    <a:pt x="86" y="283"/>
                  </a:cubicBezTo>
                  <a:lnTo>
                    <a:pt x="74" y="303"/>
                  </a:lnTo>
                  <a:cubicBezTo>
                    <a:pt x="74" y="303"/>
                    <a:pt x="74" y="304"/>
                    <a:pt x="73" y="304"/>
                  </a:cubicBezTo>
                  <a:lnTo>
                    <a:pt x="65" y="312"/>
                  </a:lnTo>
                  <a:cubicBezTo>
                    <a:pt x="64" y="313"/>
                    <a:pt x="63" y="314"/>
                    <a:pt x="62" y="314"/>
                  </a:cubicBezTo>
                  <a:lnTo>
                    <a:pt x="53" y="317"/>
                  </a:lnTo>
                  <a:cubicBezTo>
                    <a:pt x="52" y="318"/>
                    <a:pt x="50" y="318"/>
                    <a:pt x="48" y="317"/>
                  </a:cubicBezTo>
                  <a:lnTo>
                    <a:pt x="33" y="313"/>
                  </a:lnTo>
                  <a:cubicBezTo>
                    <a:pt x="32" y="313"/>
                    <a:pt x="31" y="312"/>
                    <a:pt x="30" y="311"/>
                  </a:cubicBezTo>
                  <a:lnTo>
                    <a:pt x="18" y="299"/>
                  </a:lnTo>
                  <a:cubicBezTo>
                    <a:pt x="17" y="298"/>
                    <a:pt x="16" y="297"/>
                    <a:pt x="16" y="297"/>
                  </a:cubicBezTo>
                  <a:lnTo>
                    <a:pt x="2" y="263"/>
                  </a:lnTo>
                  <a:cubicBezTo>
                    <a:pt x="0" y="259"/>
                    <a:pt x="2" y="254"/>
                    <a:pt x="6" y="252"/>
                  </a:cubicBezTo>
                  <a:cubicBezTo>
                    <a:pt x="9" y="250"/>
                    <a:pt x="14" y="252"/>
                    <a:pt x="16" y="255"/>
                  </a:cubicBezTo>
                  <a:lnTo>
                    <a:pt x="27" y="272"/>
                  </a:lnTo>
                  <a:lnTo>
                    <a:pt x="26" y="271"/>
                  </a:lnTo>
                  <a:lnTo>
                    <a:pt x="40" y="286"/>
                  </a:lnTo>
                  <a:lnTo>
                    <a:pt x="50" y="300"/>
                  </a:lnTo>
                  <a:cubicBezTo>
                    <a:pt x="51" y="301"/>
                    <a:pt x="51" y="302"/>
                    <a:pt x="51" y="304"/>
                  </a:cubicBezTo>
                  <a:lnTo>
                    <a:pt x="52" y="321"/>
                  </a:lnTo>
                  <a:lnTo>
                    <a:pt x="36" y="3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3" name="Freeform 849"/>
            <p:cNvSpPr>
              <a:spLocks/>
            </p:cNvSpPr>
            <p:nvPr/>
          </p:nvSpPr>
          <p:spPr bwMode="auto">
            <a:xfrm>
              <a:off x="6388100" y="5518150"/>
              <a:ext cx="39688" cy="30163"/>
            </a:xfrm>
            <a:custGeom>
              <a:avLst/>
              <a:gdLst>
                <a:gd name="T0" fmla="*/ 2147483647 w 64"/>
                <a:gd name="T1" fmla="*/ 2147483647 h 48"/>
                <a:gd name="T2" fmla="*/ 0 w 64"/>
                <a:gd name="T3" fmla="*/ 2147483647 h 48"/>
                <a:gd name="T4" fmla="*/ 2147483647 w 64"/>
                <a:gd name="T5" fmla="*/ 2147483647 h 48"/>
                <a:gd name="T6" fmla="*/ 2147483647 w 64"/>
                <a:gd name="T7" fmla="*/ 2147483647 h 48"/>
                <a:gd name="T8" fmla="*/ 0 60000 65536"/>
                <a:gd name="T9" fmla="*/ 0 60000 65536"/>
                <a:gd name="T10" fmla="*/ 0 60000 65536"/>
                <a:gd name="T11" fmla="*/ 0 60000 65536"/>
                <a:gd name="T12" fmla="*/ 0 w 64"/>
                <a:gd name="T13" fmla="*/ 0 h 48"/>
                <a:gd name="T14" fmla="*/ 64 w 64"/>
                <a:gd name="T15" fmla="*/ 48 h 48"/>
              </a:gdLst>
              <a:ahLst/>
              <a:cxnLst>
                <a:cxn ang="T8">
                  <a:pos x="T0" y="T1"/>
                </a:cxn>
                <a:cxn ang="T9">
                  <a:pos x="T2" y="T3"/>
                </a:cxn>
                <a:cxn ang="T10">
                  <a:pos x="T4" y="T5"/>
                </a:cxn>
                <a:cxn ang="T11">
                  <a:pos x="T6" y="T7"/>
                </a:cxn>
              </a:cxnLst>
              <a:rect l="T12" t="T13" r="T14" b="T15"/>
              <a:pathLst>
                <a:path w="64" h="48">
                  <a:moveTo>
                    <a:pt x="52" y="42"/>
                  </a:moveTo>
                  <a:cubicBezTo>
                    <a:pt x="64" y="18"/>
                    <a:pt x="26" y="0"/>
                    <a:pt x="0" y="6"/>
                  </a:cubicBezTo>
                  <a:cubicBezTo>
                    <a:pt x="0" y="6"/>
                    <a:pt x="26" y="6"/>
                    <a:pt x="32" y="18"/>
                  </a:cubicBezTo>
                  <a:cubicBezTo>
                    <a:pt x="39" y="30"/>
                    <a:pt x="45" y="48"/>
                    <a:pt x="52" y="4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4" name="Freeform 850"/>
            <p:cNvSpPr>
              <a:spLocks/>
            </p:cNvSpPr>
            <p:nvPr/>
          </p:nvSpPr>
          <p:spPr bwMode="auto">
            <a:xfrm>
              <a:off x="6418263" y="5518150"/>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0 h 32"/>
                <a:gd name="T8" fmla="*/ 2147483647 w 16"/>
                <a:gd name="T9" fmla="*/ 0 h 32"/>
                <a:gd name="T10" fmla="*/ 0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8" y="32"/>
                    <a:pt x="16" y="32"/>
                    <a:pt x="16" y="22"/>
                  </a:cubicBezTo>
                  <a:cubicBezTo>
                    <a:pt x="16" y="16"/>
                    <a:pt x="0" y="11"/>
                    <a:pt x="4" y="11"/>
                  </a:cubicBezTo>
                  <a:cubicBezTo>
                    <a:pt x="12" y="11"/>
                    <a:pt x="16" y="0"/>
                    <a:pt x="16" y="0"/>
                  </a:cubicBezTo>
                  <a:cubicBezTo>
                    <a:pt x="16" y="0"/>
                    <a:pt x="16" y="0"/>
                    <a:pt x="16" y="0"/>
                  </a:cubicBezTo>
                  <a:cubicBezTo>
                    <a:pt x="12" y="6"/>
                    <a:pt x="4" y="6"/>
                    <a:pt x="0" y="6"/>
                  </a:cubicBezTo>
                  <a:cubicBezTo>
                    <a:pt x="0" y="6"/>
                    <a:pt x="4" y="16"/>
                    <a:pt x="4" y="16"/>
                  </a:cubicBezTo>
                  <a:cubicBezTo>
                    <a:pt x="4" y="16"/>
                    <a:pt x="4" y="16"/>
                    <a:pt x="4" y="16"/>
                  </a:cubicBezTo>
                  <a:cubicBezTo>
                    <a:pt x="8" y="22"/>
                    <a:pt x="8" y="27"/>
                    <a:pt x="8" y="32"/>
                  </a:cubicBezTo>
                  <a:cubicBezTo>
                    <a:pt x="8" y="32"/>
                    <a:pt x="8" y="32"/>
                    <a:pt x="8" y="3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5" name="Freeform 851"/>
            <p:cNvSpPr>
              <a:spLocks/>
            </p:cNvSpPr>
            <p:nvPr/>
          </p:nvSpPr>
          <p:spPr bwMode="auto">
            <a:xfrm>
              <a:off x="6438900" y="5497513"/>
              <a:ext cx="9525" cy="30163"/>
            </a:xfrm>
            <a:custGeom>
              <a:avLst/>
              <a:gdLst>
                <a:gd name="T0" fmla="*/ 2147483647 w 16"/>
                <a:gd name="T1" fmla="*/ 2147483647 h 48"/>
                <a:gd name="T2" fmla="*/ 0 w 16"/>
                <a:gd name="T3" fmla="*/ 2147483647 h 48"/>
                <a:gd name="T4" fmla="*/ 2147483647 w 16"/>
                <a:gd name="T5" fmla="*/ 0 h 48"/>
                <a:gd name="T6" fmla="*/ 2147483647 w 16"/>
                <a:gd name="T7" fmla="*/ 2147483647 h 48"/>
                <a:gd name="T8" fmla="*/ 2147483647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1" y="43"/>
                  </a:moveTo>
                  <a:cubicBezTo>
                    <a:pt x="11" y="38"/>
                    <a:pt x="0" y="32"/>
                    <a:pt x="0" y="27"/>
                  </a:cubicBezTo>
                  <a:cubicBezTo>
                    <a:pt x="0" y="16"/>
                    <a:pt x="11" y="11"/>
                    <a:pt x="11" y="0"/>
                  </a:cubicBezTo>
                  <a:cubicBezTo>
                    <a:pt x="11" y="0"/>
                    <a:pt x="11" y="16"/>
                    <a:pt x="6" y="22"/>
                  </a:cubicBezTo>
                  <a:cubicBezTo>
                    <a:pt x="6" y="22"/>
                    <a:pt x="16" y="48"/>
                    <a:pt x="11" y="43"/>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grpSp>
      <p:pic>
        <p:nvPicPr>
          <p:cNvPr id="836"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0" y="0"/>
            <a:ext cx="792162" cy="65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a:prstGeom prst="rect">
            <a:avLst/>
          </a:prstGeo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4 Rectángulo"/>
          <p:cNvSpPr/>
          <p:nvPr userDrawn="1"/>
        </p:nvSpPr>
        <p:spPr bwMode="auto">
          <a:xfrm>
            <a:off x="1712258" y="0"/>
            <a:ext cx="6388134" cy="360040"/>
          </a:xfrm>
          <a:prstGeom prst="rect">
            <a:avLst/>
          </a:prstGeom>
          <a:solidFill>
            <a:srgbClr val="0090D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6" name="5 Rectángulo"/>
          <p:cNvSpPr/>
          <p:nvPr userDrawn="1"/>
        </p:nvSpPr>
        <p:spPr bwMode="auto">
          <a:xfrm>
            <a:off x="1712258" y="360040"/>
            <a:ext cx="6388134" cy="294384"/>
          </a:xfrm>
          <a:prstGeom prst="rect">
            <a:avLst/>
          </a:prstGeom>
          <a:solidFill>
            <a:srgbClr val="71B9E7"/>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7" name="6 Rectángulo"/>
          <p:cNvSpPr/>
          <p:nvPr userDrawn="1"/>
        </p:nvSpPr>
        <p:spPr bwMode="auto">
          <a:xfrm>
            <a:off x="792163" y="0"/>
            <a:ext cx="1115542" cy="654424"/>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pic>
        <p:nvPicPr>
          <p:cNvPr id="8" name="Imagen 2" descr="Descripción: C:\Users\jegarciag\Desktop\LOGO UPM\SPMAR\UP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99592" y="100156"/>
            <a:ext cx="878607" cy="454111"/>
          </a:xfrm>
          <a:prstGeom prst="rect">
            <a:avLst/>
          </a:prstGeom>
          <a:noFill/>
          <a:extLst>
            <a:ext uri="{909E8E84-426E-40DD-AFC4-6F175D3DCCD1}">
              <a14:hiddenFill xmlns:a14="http://schemas.microsoft.com/office/drawing/2010/main">
                <a:solidFill>
                  <a:srgbClr val="FFFFFF"/>
                </a:solidFill>
              </a14:hiddenFill>
            </a:ext>
          </a:extLst>
        </p:spPr>
      </p:pic>
      <p:sp>
        <p:nvSpPr>
          <p:cNvPr id="9" name="Freeform 9"/>
          <p:cNvSpPr>
            <a:spLocks/>
          </p:cNvSpPr>
          <p:nvPr userDrawn="1"/>
        </p:nvSpPr>
        <p:spPr bwMode="auto">
          <a:xfrm>
            <a:off x="8100392" y="-1905"/>
            <a:ext cx="1040246" cy="656329"/>
          </a:xfrm>
          <a:custGeom>
            <a:avLst/>
            <a:gdLst>
              <a:gd name="T0" fmla="*/ 2147483647 w 3056"/>
              <a:gd name="T1" fmla="*/ 2147483647 h 2976"/>
              <a:gd name="T2" fmla="*/ 0 w 3056"/>
              <a:gd name="T3" fmla="*/ 2147483647 h 2976"/>
              <a:gd name="T4" fmla="*/ 0 w 3056"/>
              <a:gd name="T5" fmla="*/ 0 h 2976"/>
              <a:gd name="T6" fmla="*/ 2147483647 w 3056"/>
              <a:gd name="T7" fmla="*/ 0 h 2976"/>
              <a:gd name="T8" fmla="*/ 2147483647 w 3056"/>
              <a:gd name="T9" fmla="*/ 2147483647 h 2976"/>
              <a:gd name="T10" fmla="*/ 0 60000 65536"/>
              <a:gd name="T11" fmla="*/ 0 60000 65536"/>
              <a:gd name="T12" fmla="*/ 0 60000 65536"/>
              <a:gd name="T13" fmla="*/ 0 60000 65536"/>
              <a:gd name="T14" fmla="*/ 0 60000 65536"/>
              <a:gd name="T15" fmla="*/ 0 w 3056"/>
              <a:gd name="T16" fmla="*/ 0 h 2976"/>
              <a:gd name="T17" fmla="*/ 3056 w 3056"/>
              <a:gd name="T18" fmla="*/ 2976 h 2976"/>
            </a:gdLst>
            <a:ahLst/>
            <a:cxnLst>
              <a:cxn ang="T10">
                <a:pos x="T0" y="T1"/>
              </a:cxn>
              <a:cxn ang="T11">
                <a:pos x="T2" y="T3"/>
              </a:cxn>
              <a:cxn ang="T12">
                <a:pos x="T4" y="T5"/>
              </a:cxn>
              <a:cxn ang="T13">
                <a:pos x="T6" y="T7"/>
              </a:cxn>
              <a:cxn ang="T14">
                <a:pos x="T8" y="T9"/>
              </a:cxn>
            </a:cxnLst>
            <a:rect l="T15" t="T16" r="T17" b="T18"/>
            <a:pathLst>
              <a:path w="3056" h="2976">
                <a:moveTo>
                  <a:pt x="3056" y="2976"/>
                </a:moveTo>
                <a:cubicBezTo>
                  <a:pt x="3056" y="2976"/>
                  <a:pt x="0" y="2976"/>
                  <a:pt x="0" y="2976"/>
                </a:cubicBezTo>
                <a:cubicBezTo>
                  <a:pt x="0" y="2976"/>
                  <a:pt x="0" y="0"/>
                  <a:pt x="0" y="0"/>
                </a:cubicBezTo>
                <a:cubicBezTo>
                  <a:pt x="0" y="0"/>
                  <a:pt x="3056" y="0"/>
                  <a:pt x="3056" y="0"/>
                </a:cubicBezTo>
                <a:cubicBezTo>
                  <a:pt x="3056" y="0"/>
                  <a:pt x="3056" y="2976"/>
                  <a:pt x="3056" y="2976"/>
                </a:cubicBezTo>
              </a:path>
            </a:pathLst>
          </a:custGeom>
          <a:solidFill>
            <a:srgbClr val="DDDDDC"/>
          </a:solidFill>
          <a:ln w="0">
            <a:solidFill>
              <a:schemeClr val="bg1">
                <a:lumMod val="85000"/>
              </a:schemeClr>
            </a:solidFill>
            <a:prstDash val="solid"/>
            <a:round/>
            <a:headEnd/>
            <a:tailEnd/>
          </a:ln>
        </p:spPr>
        <p:txBody>
          <a:bodyPr/>
          <a:lstStyle/>
          <a:p>
            <a:endParaRPr lang="es-MX" dirty="0">
              <a:ln>
                <a:solidFill>
                  <a:schemeClr val="bg1">
                    <a:lumMod val="50000"/>
                  </a:schemeClr>
                </a:solidFill>
              </a:ln>
            </a:endParaRPr>
          </a:p>
        </p:txBody>
      </p:sp>
      <p:grpSp>
        <p:nvGrpSpPr>
          <p:cNvPr id="10" name="4 Grupo"/>
          <p:cNvGrpSpPr>
            <a:grpSpLocks/>
          </p:cNvGrpSpPr>
          <p:nvPr userDrawn="1"/>
        </p:nvGrpSpPr>
        <p:grpSpPr bwMode="auto">
          <a:xfrm>
            <a:off x="8360298" y="74231"/>
            <a:ext cx="520433" cy="504056"/>
            <a:chOff x="5729288" y="4600576"/>
            <a:chExt cx="1268413" cy="1401763"/>
          </a:xfrm>
        </p:grpSpPr>
        <p:sp>
          <p:nvSpPr>
            <p:cNvPr id="11" name="Freeform 20"/>
            <p:cNvSpPr>
              <a:spLocks/>
            </p:cNvSpPr>
            <p:nvPr/>
          </p:nvSpPr>
          <p:spPr bwMode="auto">
            <a:xfrm>
              <a:off x="6788150"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2" y="6"/>
                  </a:moveTo>
                  <a:cubicBezTo>
                    <a:pt x="30" y="6"/>
                    <a:pt x="24" y="0"/>
                    <a:pt x="18" y="6"/>
                  </a:cubicBezTo>
                  <a:cubicBezTo>
                    <a:pt x="6" y="11"/>
                    <a:pt x="0" y="32"/>
                    <a:pt x="18" y="43"/>
                  </a:cubicBezTo>
                  <a:cubicBezTo>
                    <a:pt x="36" y="48"/>
                    <a:pt x="48" y="38"/>
                    <a:pt x="48" y="27"/>
                  </a:cubicBezTo>
                  <a:cubicBezTo>
                    <a:pt x="48" y="22"/>
                    <a:pt x="48" y="11"/>
                    <a:pt x="42"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 name="Freeform 21"/>
            <p:cNvSpPr>
              <a:spLocks noEditPoints="1"/>
            </p:cNvSpPr>
            <p:nvPr/>
          </p:nvSpPr>
          <p:spPr bwMode="auto">
            <a:xfrm>
              <a:off x="6791325" y="5622926"/>
              <a:ext cx="36513" cy="36513"/>
            </a:xfrm>
            <a:custGeom>
              <a:avLst/>
              <a:gdLst>
                <a:gd name="T0" fmla="*/ 2147483647 w 58"/>
                <a:gd name="T1" fmla="*/ 2147483647 h 56"/>
                <a:gd name="T2" fmla="*/ 2147483647 w 58"/>
                <a:gd name="T3" fmla="*/ 2147483647 h 56"/>
                <a:gd name="T4" fmla="*/ 2147483647 w 58"/>
                <a:gd name="T5" fmla="*/ 2147483647 h 56"/>
                <a:gd name="T6" fmla="*/ 2147483647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2147483647 h 56"/>
                <a:gd name="T74" fmla="*/ 2147483647 w 58"/>
                <a:gd name="T75" fmla="*/ 214748364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
                <a:gd name="T115" fmla="*/ 0 h 56"/>
                <a:gd name="T116" fmla="*/ 58 w 58"/>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 h="56">
                  <a:moveTo>
                    <a:pt x="36" y="14"/>
                  </a:moveTo>
                  <a:lnTo>
                    <a:pt x="42" y="18"/>
                  </a:lnTo>
                  <a:lnTo>
                    <a:pt x="28" y="16"/>
                  </a:lnTo>
                  <a:lnTo>
                    <a:pt x="31" y="16"/>
                  </a:lnTo>
                  <a:lnTo>
                    <a:pt x="21" y="18"/>
                  </a:lnTo>
                  <a:lnTo>
                    <a:pt x="26" y="15"/>
                  </a:lnTo>
                  <a:lnTo>
                    <a:pt x="15" y="31"/>
                  </a:lnTo>
                  <a:lnTo>
                    <a:pt x="16" y="25"/>
                  </a:lnTo>
                  <a:lnTo>
                    <a:pt x="18" y="36"/>
                  </a:lnTo>
                  <a:lnTo>
                    <a:pt x="16" y="32"/>
                  </a:lnTo>
                  <a:lnTo>
                    <a:pt x="25" y="42"/>
                  </a:lnTo>
                  <a:lnTo>
                    <a:pt x="19" y="39"/>
                  </a:lnTo>
                  <a:lnTo>
                    <a:pt x="41" y="37"/>
                  </a:lnTo>
                  <a:lnTo>
                    <a:pt x="35" y="41"/>
                  </a:lnTo>
                  <a:lnTo>
                    <a:pt x="43" y="27"/>
                  </a:lnTo>
                  <a:lnTo>
                    <a:pt x="41" y="32"/>
                  </a:lnTo>
                  <a:lnTo>
                    <a:pt x="40" y="22"/>
                  </a:lnTo>
                  <a:lnTo>
                    <a:pt x="41" y="25"/>
                  </a:lnTo>
                  <a:lnTo>
                    <a:pt x="36" y="14"/>
                  </a:lnTo>
                  <a:close/>
                  <a:moveTo>
                    <a:pt x="56" y="18"/>
                  </a:moveTo>
                  <a:cubicBezTo>
                    <a:pt x="56" y="19"/>
                    <a:pt x="56" y="20"/>
                    <a:pt x="56" y="21"/>
                  </a:cubicBezTo>
                  <a:lnTo>
                    <a:pt x="57" y="31"/>
                  </a:lnTo>
                  <a:cubicBezTo>
                    <a:pt x="58" y="32"/>
                    <a:pt x="57" y="34"/>
                    <a:pt x="56" y="35"/>
                  </a:cubicBezTo>
                  <a:lnTo>
                    <a:pt x="48" y="49"/>
                  </a:lnTo>
                  <a:cubicBezTo>
                    <a:pt x="47" y="52"/>
                    <a:pt x="45" y="53"/>
                    <a:pt x="42" y="53"/>
                  </a:cubicBezTo>
                  <a:lnTo>
                    <a:pt x="20" y="55"/>
                  </a:lnTo>
                  <a:cubicBezTo>
                    <a:pt x="18" y="56"/>
                    <a:pt x="15" y="55"/>
                    <a:pt x="14" y="53"/>
                  </a:cubicBezTo>
                  <a:lnTo>
                    <a:pt x="5" y="43"/>
                  </a:lnTo>
                  <a:cubicBezTo>
                    <a:pt x="4" y="42"/>
                    <a:pt x="3" y="40"/>
                    <a:pt x="3" y="39"/>
                  </a:cubicBezTo>
                  <a:lnTo>
                    <a:pt x="1" y="28"/>
                  </a:lnTo>
                  <a:cubicBezTo>
                    <a:pt x="0" y="26"/>
                    <a:pt x="1" y="24"/>
                    <a:pt x="2" y="22"/>
                  </a:cubicBezTo>
                  <a:lnTo>
                    <a:pt x="13" y="6"/>
                  </a:lnTo>
                  <a:cubicBezTo>
                    <a:pt x="14" y="4"/>
                    <a:pt x="16" y="3"/>
                    <a:pt x="18" y="3"/>
                  </a:cubicBezTo>
                  <a:lnTo>
                    <a:pt x="28" y="1"/>
                  </a:lnTo>
                  <a:cubicBezTo>
                    <a:pt x="29" y="0"/>
                    <a:pt x="30" y="0"/>
                    <a:pt x="31" y="1"/>
                  </a:cubicBezTo>
                  <a:lnTo>
                    <a:pt x="45" y="3"/>
                  </a:lnTo>
                  <a:cubicBezTo>
                    <a:pt x="47" y="3"/>
                    <a:pt x="50" y="5"/>
                    <a:pt x="51" y="7"/>
                  </a:cubicBezTo>
                  <a:lnTo>
                    <a:pt x="56" y="1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 name="Freeform 22"/>
            <p:cNvSpPr>
              <a:spLocks/>
            </p:cNvSpPr>
            <p:nvPr/>
          </p:nvSpPr>
          <p:spPr bwMode="auto">
            <a:xfrm>
              <a:off x="6808788" y="5656263"/>
              <a:ext cx="55563" cy="36513"/>
            </a:xfrm>
            <a:custGeom>
              <a:avLst/>
              <a:gdLst>
                <a:gd name="T0" fmla="*/ 2147483647 w 89"/>
                <a:gd name="T1" fmla="*/ 2147483647 h 58"/>
                <a:gd name="T2" fmla="*/ 2147483647 w 89"/>
                <a:gd name="T3" fmla="*/ 2147483647 h 58"/>
                <a:gd name="T4" fmla="*/ 2147483647 w 89"/>
                <a:gd name="T5" fmla="*/ 2147483647 h 58"/>
                <a:gd name="T6" fmla="*/ 2147483647 w 89"/>
                <a:gd name="T7" fmla="*/ 2147483647 h 58"/>
                <a:gd name="T8" fmla="*/ 2147483647 w 89"/>
                <a:gd name="T9" fmla="*/ 2147483647 h 58"/>
                <a:gd name="T10" fmla="*/ 2147483647 w 89"/>
                <a:gd name="T11" fmla="*/ 2147483647 h 58"/>
                <a:gd name="T12" fmla="*/ 2147483647 w 89"/>
                <a:gd name="T13" fmla="*/ 2147483647 h 58"/>
                <a:gd name="T14" fmla="*/ 2147483647 w 89"/>
                <a:gd name="T15" fmla="*/ 2147483647 h 58"/>
                <a:gd name="T16" fmla="*/ 2147483647 w 89"/>
                <a:gd name="T17" fmla="*/ 2147483647 h 58"/>
                <a:gd name="T18" fmla="*/ 2147483647 w 89"/>
                <a:gd name="T19" fmla="*/ 2147483647 h 58"/>
                <a:gd name="T20" fmla="*/ 2147483647 w 89"/>
                <a:gd name="T21" fmla="*/ 2147483647 h 58"/>
                <a:gd name="T22" fmla="*/ 2147483647 w 89"/>
                <a:gd name="T23" fmla="*/ 2147483647 h 58"/>
                <a:gd name="T24" fmla="*/ 2147483647 w 89"/>
                <a:gd name="T25" fmla="*/ 2147483647 h 58"/>
                <a:gd name="T26" fmla="*/ 2147483647 w 89"/>
                <a:gd name="T27" fmla="*/ 2147483647 h 58"/>
                <a:gd name="T28" fmla="*/ 2147483647 w 89"/>
                <a:gd name="T29" fmla="*/ 2147483647 h 58"/>
                <a:gd name="T30" fmla="*/ 2147483647 w 89"/>
                <a:gd name="T31" fmla="*/ 2147483647 h 58"/>
                <a:gd name="T32" fmla="*/ 2147483647 w 89"/>
                <a:gd name="T33" fmla="*/ 2147483647 h 58"/>
                <a:gd name="T34" fmla="*/ 2147483647 w 89"/>
                <a:gd name="T35" fmla="*/ 2147483647 h 58"/>
                <a:gd name="T36" fmla="*/ 2147483647 w 89"/>
                <a:gd name="T37" fmla="*/ 2147483647 h 58"/>
                <a:gd name="T38" fmla="*/ 0 w 89"/>
                <a:gd name="T39" fmla="*/ 2147483647 h 58"/>
                <a:gd name="T40" fmla="*/ 2147483647 w 89"/>
                <a:gd name="T41" fmla="*/ 0 h 58"/>
                <a:gd name="T42" fmla="*/ 2147483647 w 89"/>
                <a:gd name="T43" fmla="*/ 2147483647 h 58"/>
                <a:gd name="T44" fmla="*/ 2147483647 w 89"/>
                <a:gd name="T45" fmla="*/ 2147483647 h 58"/>
                <a:gd name="T46" fmla="*/ 2147483647 w 89"/>
                <a:gd name="T47" fmla="*/ 2147483647 h 58"/>
                <a:gd name="T48" fmla="*/ 2147483647 w 89"/>
                <a:gd name="T49" fmla="*/ 2147483647 h 58"/>
                <a:gd name="T50" fmla="*/ 2147483647 w 89"/>
                <a:gd name="T51" fmla="*/ 2147483647 h 58"/>
                <a:gd name="T52" fmla="*/ 2147483647 w 89"/>
                <a:gd name="T53" fmla="*/ 2147483647 h 58"/>
                <a:gd name="T54" fmla="*/ 2147483647 w 89"/>
                <a:gd name="T55" fmla="*/ 2147483647 h 58"/>
                <a:gd name="T56" fmla="*/ 2147483647 w 89"/>
                <a:gd name="T57" fmla="*/ 2147483647 h 58"/>
                <a:gd name="T58" fmla="*/ 2147483647 w 89"/>
                <a:gd name="T59" fmla="*/ 2147483647 h 58"/>
                <a:gd name="T60" fmla="*/ 2147483647 w 89"/>
                <a:gd name="T61" fmla="*/ 2147483647 h 58"/>
                <a:gd name="T62" fmla="*/ 2147483647 w 89"/>
                <a:gd name="T63" fmla="*/ 2147483647 h 58"/>
                <a:gd name="T64" fmla="*/ 2147483647 w 89"/>
                <a:gd name="T65" fmla="*/ 2147483647 h 58"/>
                <a:gd name="T66" fmla="*/ 2147483647 w 89"/>
                <a:gd name="T67" fmla="*/ 2147483647 h 58"/>
                <a:gd name="T68" fmla="*/ 2147483647 w 89"/>
                <a:gd name="T69" fmla="*/ 2147483647 h 58"/>
                <a:gd name="T70" fmla="*/ 2147483647 w 89"/>
                <a:gd name="T71" fmla="*/ 2147483647 h 58"/>
                <a:gd name="T72" fmla="*/ 2147483647 w 89"/>
                <a:gd name="T73" fmla="*/ 2147483647 h 58"/>
                <a:gd name="T74" fmla="*/ 2147483647 w 89"/>
                <a:gd name="T75" fmla="*/ 2147483647 h 58"/>
                <a:gd name="T76" fmla="*/ 2147483647 w 89"/>
                <a:gd name="T77" fmla="*/ 2147483647 h 58"/>
                <a:gd name="T78" fmla="*/ 2147483647 w 89"/>
                <a:gd name="T79" fmla="*/ 2147483647 h 58"/>
                <a:gd name="T80" fmla="*/ 2147483647 w 8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58"/>
                <a:gd name="T125" fmla="*/ 89 w 8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58">
                  <a:moveTo>
                    <a:pt x="86" y="58"/>
                  </a:moveTo>
                  <a:lnTo>
                    <a:pt x="81" y="57"/>
                  </a:lnTo>
                  <a:lnTo>
                    <a:pt x="72" y="56"/>
                  </a:lnTo>
                  <a:lnTo>
                    <a:pt x="61" y="54"/>
                  </a:lnTo>
                  <a:lnTo>
                    <a:pt x="56" y="53"/>
                  </a:lnTo>
                  <a:lnTo>
                    <a:pt x="57" y="53"/>
                  </a:lnTo>
                  <a:lnTo>
                    <a:pt x="51" y="53"/>
                  </a:lnTo>
                  <a:cubicBezTo>
                    <a:pt x="51" y="53"/>
                    <a:pt x="51" y="53"/>
                    <a:pt x="50" y="53"/>
                  </a:cubicBezTo>
                  <a:lnTo>
                    <a:pt x="38" y="51"/>
                  </a:lnTo>
                  <a:cubicBezTo>
                    <a:pt x="37" y="51"/>
                    <a:pt x="37" y="51"/>
                    <a:pt x="36" y="51"/>
                  </a:cubicBezTo>
                  <a:lnTo>
                    <a:pt x="25" y="46"/>
                  </a:lnTo>
                  <a:cubicBezTo>
                    <a:pt x="23" y="45"/>
                    <a:pt x="21" y="43"/>
                    <a:pt x="21" y="40"/>
                  </a:cubicBezTo>
                  <a:lnTo>
                    <a:pt x="19" y="31"/>
                  </a:lnTo>
                  <a:lnTo>
                    <a:pt x="22" y="36"/>
                  </a:lnTo>
                  <a:lnTo>
                    <a:pt x="19" y="34"/>
                  </a:lnTo>
                  <a:lnTo>
                    <a:pt x="12" y="29"/>
                  </a:lnTo>
                  <a:cubicBezTo>
                    <a:pt x="12" y="28"/>
                    <a:pt x="11" y="28"/>
                    <a:pt x="11" y="27"/>
                  </a:cubicBezTo>
                  <a:lnTo>
                    <a:pt x="4" y="18"/>
                  </a:lnTo>
                  <a:cubicBezTo>
                    <a:pt x="3" y="18"/>
                    <a:pt x="3" y="17"/>
                    <a:pt x="3" y="16"/>
                  </a:cubicBezTo>
                  <a:lnTo>
                    <a:pt x="0" y="5"/>
                  </a:lnTo>
                  <a:lnTo>
                    <a:pt x="15" y="0"/>
                  </a:lnTo>
                  <a:lnTo>
                    <a:pt x="18" y="11"/>
                  </a:lnTo>
                  <a:lnTo>
                    <a:pt x="17" y="9"/>
                  </a:lnTo>
                  <a:lnTo>
                    <a:pt x="24" y="18"/>
                  </a:lnTo>
                  <a:lnTo>
                    <a:pt x="23" y="16"/>
                  </a:lnTo>
                  <a:lnTo>
                    <a:pt x="28" y="21"/>
                  </a:lnTo>
                  <a:lnTo>
                    <a:pt x="31" y="23"/>
                  </a:lnTo>
                  <a:cubicBezTo>
                    <a:pt x="33" y="24"/>
                    <a:pt x="34" y="26"/>
                    <a:pt x="34" y="28"/>
                  </a:cubicBezTo>
                  <a:lnTo>
                    <a:pt x="36" y="37"/>
                  </a:lnTo>
                  <a:lnTo>
                    <a:pt x="32" y="31"/>
                  </a:lnTo>
                  <a:lnTo>
                    <a:pt x="43" y="36"/>
                  </a:lnTo>
                  <a:lnTo>
                    <a:pt x="41" y="36"/>
                  </a:lnTo>
                  <a:lnTo>
                    <a:pt x="53" y="38"/>
                  </a:lnTo>
                  <a:lnTo>
                    <a:pt x="51" y="37"/>
                  </a:lnTo>
                  <a:lnTo>
                    <a:pt x="57" y="37"/>
                  </a:lnTo>
                  <a:cubicBezTo>
                    <a:pt x="58" y="37"/>
                    <a:pt x="59" y="38"/>
                    <a:pt x="59" y="38"/>
                  </a:cubicBezTo>
                  <a:lnTo>
                    <a:pt x="64" y="39"/>
                  </a:lnTo>
                  <a:lnTo>
                    <a:pt x="73" y="40"/>
                  </a:lnTo>
                  <a:lnTo>
                    <a:pt x="84" y="42"/>
                  </a:lnTo>
                  <a:lnTo>
                    <a:pt x="89" y="43"/>
                  </a:lnTo>
                  <a:lnTo>
                    <a:pt x="86" y="5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 name="Freeform 23"/>
            <p:cNvSpPr>
              <a:spLocks/>
            </p:cNvSpPr>
            <p:nvPr/>
          </p:nvSpPr>
          <p:spPr bwMode="auto">
            <a:xfrm>
              <a:off x="6846888" y="56626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43"/>
                  </a:moveTo>
                  <a:cubicBezTo>
                    <a:pt x="48" y="36"/>
                    <a:pt x="48" y="22"/>
                    <a:pt x="48" y="22"/>
                  </a:cubicBezTo>
                  <a:cubicBezTo>
                    <a:pt x="38" y="8"/>
                    <a:pt x="11" y="0"/>
                    <a:pt x="6" y="29"/>
                  </a:cubicBezTo>
                  <a:cubicBezTo>
                    <a:pt x="0" y="57"/>
                    <a:pt x="16" y="64"/>
                    <a:pt x="32" y="64"/>
                  </a:cubicBezTo>
                  <a:cubicBezTo>
                    <a:pt x="32" y="64"/>
                    <a:pt x="48" y="57"/>
                    <a:pt x="48" y="43"/>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 name="Freeform 24"/>
            <p:cNvSpPr>
              <a:spLocks noEditPoints="1"/>
            </p:cNvSpPr>
            <p:nvPr/>
          </p:nvSpPr>
          <p:spPr bwMode="auto">
            <a:xfrm>
              <a:off x="6850063" y="5667376"/>
              <a:ext cx="38100" cy="47625"/>
            </a:xfrm>
            <a:custGeom>
              <a:avLst/>
              <a:gdLst>
                <a:gd name="T0" fmla="*/ 2147483647 w 59"/>
                <a:gd name="T1" fmla="*/ 2147483647 h 72"/>
                <a:gd name="T2" fmla="*/ 2147483647 w 59"/>
                <a:gd name="T3" fmla="*/ 2147483647 h 72"/>
                <a:gd name="T4" fmla="*/ 2147483647 w 59"/>
                <a:gd name="T5" fmla="*/ 2147483647 h 72"/>
                <a:gd name="T6" fmla="*/ 2147483647 w 59"/>
                <a:gd name="T7" fmla="*/ 2147483647 h 72"/>
                <a:gd name="T8" fmla="*/ 2147483647 w 59"/>
                <a:gd name="T9" fmla="*/ 2147483647 h 72"/>
                <a:gd name="T10" fmla="*/ 2147483647 w 59"/>
                <a:gd name="T11" fmla="*/ 2147483647 h 72"/>
                <a:gd name="T12" fmla="*/ 2147483647 w 59"/>
                <a:gd name="T13" fmla="*/ 2147483647 h 72"/>
                <a:gd name="T14" fmla="*/ 2147483647 w 59"/>
                <a:gd name="T15" fmla="*/ 2147483647 h 72"/>
                <a:gd name="T16" fmla="*/ 2147483647 w 59"/>
                <a:gd name="T17" fmla="*/ 2147483647 h 72"/>
                <a:gd name="T18" fmla="*/ 2147483647 w 59"/>
                <a:gd name="T19" fmla="*/ 2147483647 h 72"/>
                <a:gd name="T20" fmla="*/ 2147483647 w 59"/>
                <a:gd name="T21" fmla="*/ 2147483647 h 72"/>
                <a:gd name="T22" fmla="*/ 2147483647 w 59"/>
                <a:gd name="T23" fmla="*/ 2147483647 h 72"/>
                <a:gd name="T24" fmla="*/ 2147483647 w 59"/>
                <a:gd name="T25" fmla="*/ 2147483647 h 72"/>
                <a:gd name="T26" fmla="*/ 2147483647 w 59"/>
                <a:gd name="T27" fmla="*/ 2147483647 h 72"/>
                <a:gd name="T28" fmla="*/ 2147483647 w 59"/>
                <a:gd name="T29" fmla="*/ 2147483647 h 72"/>
                <a:gd name="T30" fmla="*/ 2147483647 w 59"/>
                <a:gd name="T31" fmla="*/ 2147483647 h 72"/>
                <a:gd name="T32" fmla="*/ 2147483647 w 59"/>
                <a:gd name="T33" fmla="*/ 2147483647 h 72"/>
                <a:gd name="T34" fmla="*/ 2147483647 w 59"/>
                <a:gd name="T35" fmla="*/ 2147483647 h 72"/>
                <a:gd name="T36" fmla="*/ 2147483647 w 59"/>
                <a:gd name="T37" fmla="*/ 2147483647 h 72"/>
                <a:gd name="T38" fmla="*/ 2147483647 w 59"/>
                <a:gd name="T39" fmla="*/ 2147483647 h 72"/>
                <a:gd name="T40" fmla="*/ 2147483647 w 59"/>
                <a:gd name="T41" fmla="*/ 2147483647 h 72"/>
                <a:gd name="T42" fmla="*/ 2147483647 w 59"/>
                <a:gd name="T43" fmla="*/ 2147483647 h 72"/>
                <a:gd name="T44" fmla="*/ 2147483647 w 59"/>
                <a:gd name="T45" fmla="*/ 2147483647 h 72"/>
                <a:gd name="T46" fmla="*/ 2147483647 w 59"/>
                <a:gd name="T47" fmla="*/ 2147483647 h 72"/>
                <a:gd name="T48" fmla="*/ 2147483647 w 59"/>
                <a:gd name="T49" fmla="*/ 2147483647 h 72"/>
                <a:gd name="T50" fmla="*/ 2147483647 w 59"/>
                <a:gd name="T51" fmla="*/ 2147483647 h 72"/>
                <a:gd name="T52" fmla="*/ 2147483647 w 59"/>
                <a:gd name="T53" fmla="*/ 2147483647 h 72"/>
                <a:gd name="T54" fmla="*/ 2147483647 w 59"/>
                <a:gd name="T55" fmla="*/ 2147483647 h 72"/>
                <a:gd name="T56" fmla="*/ 2147483647 w 59"/>
                <a:gd name="T57" fmla="*/ 2147483647 h 72"/>
                <a:gd name="T58" fmla="*/ 0 w 59"/>
                <a:gd name="T59" fmla="*/ 2147483647 h 72"/>
                <a:gd name="T60" fmla="*/ 2147483647 w 59"/>
                <a:gd name="T61" fmla="*/ 2147483647 h 72"/>
                <a:gd name="T62" fmla="*/ 2147483647 w 59"/>
                <a:gd name="T63" fmla="*/ 2147483647 h 72"/>
                <a:gd name="T64" fmla="*/ 2147483647 w 59"/>
                <a:gd name="T65" fmla="*/ 2147483647 h 72"/>
                <a:gd name="T66" fmla="*/ 2147483647 w 59"/>
                <a:gd name="T67" fmla="*/ 2147483647 h 72"/>
                <a:gd name="T68" fmla="*/ 2147483647 w 59"/>
                <a:gd name="T69" fmla="*/ 2147483647 h 72"/>
                <a:gd name="T70" fmla="*/ 2147483647 w 59"/>
                <a:gd name="T71" fmla="*/ 2147483647 h 72"/>
                <a:gd name="T72" fmla="*/ 2147483647 w 59"/>
                <a:gd name="T73" fmla="*/ 2147483647 h 72"/>
                <a:gd name="T74" fmla="*/ 2147483647 w 59"/>
                <a:gd name="T75" fmla="*/ 2147483647 h 72"/>
                <a:gd name="T76" fmla="*/ 2147483647 w 59"/>
                <a:gd name="T77" fmla="*/ 2147483647 h 72"/>
                <a:gd name="T78" fmla="*/ 2147483647 w 59"/>
                <a:gd name="T79" fmla="*/ 2147483647 h 72"/>
                <a:gd name="T80" fmla="*/ 2147483647 w 59"/>
                <a:gd name="T81" fmla="*/ 2147483647 h 72"/>
                <a:gd name="T82" fmla="*/ 2147483647 w 59"/>
                <a:gd name="T83" fmla="*/ 2147483647 h 72"/>
                <a:gd name="T84" fmla="*/ 2147483647 w 59"/>
                <a:gd name="T85" fmla="*/ 2147483647 h 72"/>
                <a:gd name="T86" fmla="*/ 2147483647 w 59"/>
                <a:gd name="T87" fmla="*/ 2147483647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72"/>
                <a:gd name="T134" fmla="*/ 59 w 59"/>
                <a:gd name="T135" fmla="*/ 72 h 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72">
                  <a:moveTo>
                    <a:pt x="44" y="39"/>
                  </a:moveTo>
                  <a:lnTo>
                    <a:pt x="43" y="42"/>
                  </a:lnTo>
                  <a:lnTo>
                    <a:pt x="43" y="29"/>
                  </a:lnTo>
                  <a:lnTo>
                    <a:pt x="43" y="21"/>
                  </a:lnTo>
                  <a:lnTo>
                    <a:pt x="46" y="27"/>
                  </a:lnTo>
                  <a:lnTo>
                    <a:pt x="36" y="18"/>
                  </a:lnTo>
                  <a:lnTo>
                    <a:pt x="39" y="20"/>
                  </a:lnTo>
                  <a:lnTo>
                    <a:pt x="26" y="16"/>
                  </a:lnTo>
                  <a:lnTo>
                    <a:pt x="32" y="16"/>
                  </a:lnTo>
                  <a:lnTo>
                    <a:pt x="20" y="21"/>
                  </a:lnTo>
                  <a:lnTo>
                    <a:pt x="24" y="17"/>
                  </a:lnTo>
                  <a:lnTo>
                    <a:pt x="17" y="32"/>
                  </a:lnTo>
                  <a:lnTo>
                    <a:pt x="17" y="29"/>
                  </a:lnTo>
                  <a:lnTo>
                    <a:pt x="16" y="46"/>
                  </a:lnTo>
                  <a:lnTo>
                    <a:pt x="15" y="42"/>
                  </a:lnTo>
                  <a:lnTo>
                    <a:pt x="21" y="53"/>
                  </a:lnTo>
                  <a:lnTo>
                    <a:pt x="17" y="49"/>
                  </a:lnTo>
                  <a:lnTo>
                    <a:pt x="38" y="56"/>
                  </a:lnTo>
                  <a:lnTo>
                    <a:pt x="31" y="57"/>
                  </a:lnTo>
                  <a:lnTo>
                    <a:pt x="39" y="52"/>
                  </a:lnTo>
                  <a:lnTo>
                    <a:pt x="36" y="55"/>
                  </a:lnTo>
                  <a:lnTo>
                    <a:pt x="44" y="39"/>
                  </a:lnTo>
                  <a:close/>
                  <a:moveTo>
                    <a:pt x="51" y="62"/>
                  </a:moveTo>
                  <a:cubicBezTo>
                    <a:pt x="50" y="63"/>
                    <a:pt x="49" y="64"/>
                    <a:pt x="48" y="65"/>
                  </a:cubicBezTo>
                  <a:lnTo>
                    <a:pt x="40" y="70"/>
                  </a:lnTo>
                  <a:cubicBezTo>
                    <a:pt x="38" y="72"/>
                    <a:pt x="35" y="72"/>
                    <a:pt x="33" y="71"/>
                  </a:cubicBezTo>
                  <a:lnTo>
                    <a:pt x="12" y="64"/>
                  </a:lnTo>
                  <a:cubicBezTo>
                    <a:pt x="10" y="63"/>
                    <a:pt x="8" y="62"/>
                    <a:pt x="7" y="60"/>
                  </a:cubicBezTo>
                  <a:lnTo>
                    <a:pt x="1" y="49"/>
                  </a:lnTo>
                  <a:cubicBezTo>
                    <a:pt x="1" y="48"/>
                    <a:pt x="0" y="46"/>
                    <a:pt x="0" y="45"/>
                  </a:cubicBezTo>
                  <a:lnTo>
                    <a:pt x="1" y="28"/>
                  </a:lnTo>
                  <a:cubicBezTo>
                    <a:pt x="2" y="27"/>
                    <a:pt x="2" y="26"/>
                    <a:pt x="2" y="25"/>
                  </a:cubicBezTo>
                  <a:lnTo>
                    <a:pt x="9" y="10"/>
                  </a:lnTo>
                  <a:cubicBezTo>
                    <a:pt x="10" y="8"/>
                    <a:pt x="12" y="7"/>
                    <a:pt x="13" y="6"/>
                  </a:cubicBezTo>
                  <a:lnTo>
                    <a:pt x="25" y="1"/>
                  </a:lnTo>
                  <a:cubicBezTo>
                    <a:pt x="27" y="0"/>
                    <a:pt x="29" y="0"/>
                    <a:pt x="31" y="1"/>
                  </a:cubicBezTo>
                  <a:lnTo>
                    <a:pt x="44" y="5"/>
                  </a:lnTo>
                  <a:cubicBezTo>
                    <a:pt x="45" y="5"/>
                    <a:pt x="46" y="6"/>
                    <a:pt x="47" y="7"/>
                  </a:cubicBezTo>
                  <a:lnTo>
                    <a:pt x="57" y="16"/>
                  </a:lnTo>
                  <a:cubicBezTo>
                    <a:pt x="59" y="17"/>
                    <a:pt x="59" y="19"/>
                    <a:pt x="59" y="21"/>
                  </a:cubicBezTo>
                  <a:lnTo>
                    <a:pt x="59" y="29"/>
                  </a:lnTo>
                  <a:lnTo>
                    <a:pt x="59" y="42"/>
                  </a:lnTo>
                  <a:cubicBezTo>
                    <a:pt x="59" y="44"/>
                    <a:pt x="59" y="45"/>
                    <a:pt x="59" y="46"/>
                  </a:cubicBezTo>
                  <a:lnTo>
                    <a:pt x="51" y="6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6" name="Freeform 25"/>
            <p:cNvSpPr>
              <a:spLocks/>
            </p:cNvSpPr>
            <p:nvPr/>
          </p:nvSpPr>
          <p:spPr bwMode="auto">
            <a:xfrm>
              <a:off x="6867525" y="543560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18" y="0"/>
                    <a:pt x="12" y="0"/>
                    <a:pt x="6" y="6"/>
                  </a:cubicBezTo>
                  <a:cubicBezTo>
                    <a:pt x="0" y="12"/>
                    <a:pt x="0" y="42"/>
                    <a:pt x="18" y="48"/>
                  </a:cubicBezTo>
                  <a:cubicBezTo>
                    <a:pt x="42" y="48"/>
                    <a:pt x="48" y="30"/>
                    <a:pt x="42" y="18"/>
                  </a:cubicBezTo>
                  <a:cubicBezTo>
                    <a:pt x="42" y="12"/>
                    <a:pt x="36" y="0"/>
                    <a:pt x="24"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 name="Freeform 26"/>
            <p:cNvSpPr>
              <a:spLocks noEditPoints="1"/>
            </p:cNvSpPr>
            <p:nvPr/>
          </p:nvSpPr>
          <p:spPr bwMode="auto">
            <a:xfrm>
              <a:off x="6869113" y="5435601"/>
              <a:ext cx="34925" cy="41275"/>
            </a:xfrm>
            <a:custGeom>
              <a:avLst/>
              <a:gdLst>
                <a:gd name="T0" fmla="*/ 2147483647 w 56"/>
                <a:gd name="T1" fmla="*/ 2147483647 h 65"/>
                <a:gd name="T2" fmla="*/ 2147483647 w 56"/>
                <a:gd name="T3" fmla="*/ 2147483647 h 65"/>
                <a:gd name="T4" fmla="*/ 2147483647 w 56"/>
                <a:gd name="T5" fmla="*/ 2147483647 h 65"/>
                <a:gd name="T6" fmla="*/ 2147483647 w 56"/>
                <a:gd name="T7" fmla="*/ 2147483647 h 65"/>
                <a:gd name="T8" fmla="*/ 2147483647 w 56"/>
                <a:gd name="T9" fmla="*/ 2147483647 h 65"/>
                <a:gd name="T10" fmla="*/ 2147483647 w 56"/>
                <a:gd name="T11" fmla="*/ 2147483647 h 65"/>
                <a:gd name="T12" fmla="*/ 2147483647 w 56"/>
                <a:gd name="T13" fmla="*/ 2147483647 h 65"/>
                <a:gd name="T14" fmla="*/ 2147483647 w 56"/>
                <a:gd name="T15" fmla="*/ 2147483647 h 65"/>
                <a:gd name="T16" fmla="*/ 2147483647 w 56"/>
                <a:gd name="T17" fmla="*/ 2147483647 h 65"/>
                <a:gd name="T18" fmla="*/ 2147483647 w 56"/>
                <a:gd name="T19" fmla="*/ 2147483647 h 65"/>
                <a:gd name="T20" fmla="*/ 2147483647 w 56"/>
                <a:gd name="T21" fmla="*/ 2147483647 h 65"/>
                <a:gd name="T22" fmla="*/ 2147483647 w 56"/>
                <a:gd name="T23" fmla="*/ 2147483647 h 65"/>
                <a:gd name="T24" fmla="*/ 2147483647 w 56"/>
                <a:gd name="T25" fmla="*/ 2147483647 h 65"/>
                <a:gd name="T26" fmla="*/ 2147483647 w 56"/>
                <a:gd name="T27" fmla="*/ 2147483647 h 65"/>
                <a:gd name="T28" fmla="*/ 2147483647 w 56"/>
                <a:gd name="T29" fmla="*/ 2147483647 h 65"/>
                <a:gd name="T30" fmla="*/ 2147483647 w 56"/>
                <a:gd name="T31" fmla="*/ 2147483647 h 65"/>
                <a:gd name="T32" fmla="*/ 2147483647 w 56"/>
                <a:gd name="T33" fmla="*/ 2147483647 h 65"/>
                <a:gd name="T34" fmla="*/ 2147483647 w 56"/>
                <a:gd name="T35" fmla="*/ 2147483647 h 65"/>
                <a:gd name="T36" fmla="*/ 2147483647 w 56"/>
                <a:gd name="T37" fmla="*/ 2147483647 h 65"/>
                <a:gd name="T38" fmla="*/ 2147483647 w 56"/>
                <a:gd name="T39" fmla="*/ 2147483647 h 65"/>
                <a:gd name="T40" fmla="*/ 2147483647 w 56"/>
                <a:gd name="T41" fmla="*/ 2147483647 h 65"/>
                <a:gd name="T42" fmla="*/ 2147483647 w 56"/>
                <a:gd name="T43" fmla="*/ 2147483647 h 65"/>
                <a:gd name="T44" fmla="*/ 2147483647 w 56"/>
                <a:gd name="T45" fmla="*/ 2147483647 h 65"/>
                <a:gd name="T46" fmla="*/ 2147483647 w 56"/>
                <a:gd name="T47" fmla="*/ 2147483647 h 65"/>
                <a:gd name="T48" fmla="*/ 2147483647 w 56"/>
                <a:gd name="T49" fmla="*/ 2147483647 h 65"/>
                <a:gd name="T50" fmla="*/ 2147483647 w 56"/>
                <a:gd name="T51" fmla="*/ 2147483647 h 65"/>
                <a:gd name="T52" fmla="*/ 2147483647 w 56"/>
                <a:gd name="T53" fmla="*/ 2147483647 h 65"/>
                <a:gd name="T54" fmla="*/ 2147483647 w 56"/>
                <a:gd name="T55" fmla="*/ 2147483647 h 65"/>
                <a:gd name="T56" fmla="*/ 2147483647 w 56"/>
                <a:gd name="T57" fmla="*/ 2147483647 h 65"/>
                <a:gd name="T58" fmla="*/ 2147483647 w 56"/>
                <a:gd name="T59" fmla="*/ 2147483647 h 65"/>
                <a:gd name="T60" fmla="*/ 2147483647 w 56"/>
                <a:gd name="T61" fmla="*/ 2147483647 h 65"/>
                <a:gd name="T62" fmla="*/ 2147483647 w 56"/>
                <a:gd name="T63" fmla="*/ 2147483647 h 65"/>
                <a:gd name="T64" fmla="*/ 2147483647 w 56"/>
                <a:gd name="T65" fmla="*/ 2147483647 h 65"/>
                <a:gd name="T66" fmla="*/ 2147483647 w 56"/>
                <a:gd name="T67" fmla="*/ 2147483647 h 65"/>
                <a:gd name="T68" fmla="*/ 2147483647 w 56"/>
                <a:gd name="T69" fmla="*/ 2147483647 h 65"/>
                <a:gd name="T70" fmla="*/ 2147483647 w 56"/>
                <a:gd name="T71" fmla="*/ 2147483647 h 65"/>
                <a:gd name="T72" fmla="*/ 0 w 56"/>
                <a:gd name="T73" fmla="*/ 2147483647 h 65"/>
                <a:gd name="T74" fmla="*/ 0 w 56"/>
                <a:gd name="T75" fmla="*/ 2147483647 h 65"/>
                <a:gd name="T76" fmla="*/ 2147483647 w 56"/>
                <a:gd name="T77" fmla="*/ 2147483647 h 65"/>
                <a:gd name="T78" fmla="*/ 2147483647 w 56"/>
                <a:gd name="T79" fmla="*/ 2147483647 h 65"/>
                <a:gd name="T80" fmla="*/ 2147483647 w 56"/>
                <a:gd name="T81" fmla="*/ 2147483647 h 65"/>
                <a:gd name="T82" fmla="*/ 2147483647 w 56"/>
                <a:gd name="T83" fmla="*/ 2147483647 h 65"/>
                <a:gd name="T84" fmla="*/ 2147483647 w 56"/>
                <a:gd name="T85" fmla="*/ 2147483647 h 65"/>
                <a:gd name="T86" fmla="*/ 2147483647 w 56"/>
                <a:gd name="T87" fmla="*/ 2147483647 h 65"/>
                <a:gd name="T88" fmla="*/ 2147483647 w 56"/>
                <a:gd name="T89" fmla="*/ 2147483647 h 65"/>
                <a:gd name="T90" fmla="*/ 2147483647 w 56"/>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6"/>
                <a:gd name="T139" fmla="*/ 0 h 65"/>
                <a:gd name="T140" fmla="*/ 56 w 56"/>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6" h="65">
                  <a:moveTo>
                    <a:pt x="26" y="16"/>
                  </a:moveTo>
                  <a:lnTo>
                    <a:pt x="30" y="16"/>
                  </a:lnTo>
                  <a:lnTo>
                    <a:pt x="21" y="17"/>
                  </a:lnTo>
                  <a:lnTo>
                    <a:pt x="24" y="16"/>
                  </a:lnTo>
                  <a:lnTo>
                    <a:pt x="15" y="21"/>
                  </a:lnTo>
                  <a:lnTo>
                    <a:pt x="19" y="17"/>
                  </a:lnTo>
                  <a:lnTo>
                    <a:pt x="16" y="25"/>
                  </a:lnTo>
                  <a:lnTo>
                    <a:pt x="16" y="22"/>
                  </a:lnTo>
                  <a:lnTo>
                    <a:pt x="16" y="35"/>
                  </a:lnTo>
                  <a:lnTo>
                    <a:pt x="16" y="33"/>
                  </a:lnTo>
                  <a:lnTo>
                    <a:pt x="21" y="46"/>
                  </a:lnTo>
                  <a:lnTo>
                    <a:pt x="18" y="42"/>
                  </a:lnTo>
                  <a:lnTo>
                    <a:pt x="28" y="50"/>
                  </a:lnTo>
                  <a:lnTo>
                    <a:pt x="22" y="49"/>
                  </a:lnTo>
                  <a:lnTo>
                    <a:pt x="37" y="46"/>
                  </a:lnTo>
                  <a:lnTo>
                    <a:pt x="33" y="47"/>
                  </a:lnTo>
                  <a:lnTo>
                    <a:pt x="41" y="40"/>
                  </a:lnTo>
                  <a:lnTo>
                    <a:pt x="38" y="46"/>
                  </a:lnTo>
                  <a:lnTo>
                    <a:pt x="39" y="26"/>
                  </a:lnTo>
                  <a:lnTo>
                    <a:pt x="40" y="29"/>
                  </a:lnTo>
                  <a:lnTo>
                    <a:pt x="36" y="18"/>
                  </a:lnTo>
                  <a:lnTo>
                    <a:pt x="40" y="23"/>
                  </a:lnTo>
                  <a:lnTo>
                    <a:pt x="26" y="16"/>
                  </a:lnTo>
                  <a:close/>
                  <a:moveTo>
                    <a:pt x="47" y="8"/>
                  </a:moveTo>
                  <a:cubicBezTo>
                    <a:pt x="49" y="9"/>
                    <a:pt x="50" y="11"/>
                    <a:pt x="51" y="13"/>
                  </a:cubicBezTo>
                  <a:lnTo>
                    <a:pt x="55" y="24"/>
                  </a:lnTo>
                  <a:cubicBezTo>
                    <a:pt x="55" y="25"/>
                    <a:pt x="56" y="26"/>
                    <a:pt x="55" y="27"/>
                  </a:cubicBezTo>
                  <a:lnTo>
                    <a:pt x="54" y="47"/>
                  </a:lnTo>
                  <a:cubicBezTo>
                    <a:pt x="54" y="49"/>
                    <a:pt x="53" y="51"/>
                    <a:pt x="52" y="52"/>
                  </a:cubicBezTo>
                  <a:lnTo>
                    <a:pt x="44" y="59"/>
                  </a:lnTo>
                  <a:cubicBezTo>
                    <a:pt x="43" y="60"/>
                    <a:pt x="41" y="61"/>
                    <a:pt x="40" y="61"/>
                  </a:cubicBezTo>
                  <a:lnTo>
                    <a:pt x="25" y="64"/>
                  </a:lnTo>
                  <a:cubicBezTo>
                    <a:pt x="23" y="65"/>
                    <a:pt x="20" y="64"/>
                    <a:pt x="18" y="63"/>
                  </a:cubicBezTo>
                  <a:lnTo>
                    <a:pt x="8" y="55"/>
                  </a:lnTo>
                  <a:cubicBezTo>
                    <a:pt x="7" y="54"/>
                    <a:pt x="6" y="53"/>
                    <a:pt x="6" y="51"/>
                  </a:cubicBezTo>
                  <a:lnTo>
                    <a:pt x="1" y="38"/>
                  </a:lnTo>
                  <a:cubicBezTo>
                    <a:pt x="1" y="37"/>
                    <a:pt x="0" y="36"/>
                    <a:pt x="0" y="35"/>
                  </a:cubicBezTo>
                  <a:lnTo>
                    <a:pt x="0" y="22"/>
                  </a:lnTo>
                  <a:cubicBezTo>
                    <a:pt x="0" y="22"/>
                    <a:pt x="1" y="21"/>
                    <a:pt x="1" y="20"/>
                  </a:cubicBezTo>
                  <a:lnTo>
                    <a:pt x="4" y="12"/>
                  </a:lnTo>
                  <a:cubicBezTo>
                    <a:pt x="5" y="10"/>
                    <a:pt x="6" y="8"/>
                    <a:pt x="8" y="7"/>
                  </a:cubicBezTo>
                  <a:lnTo>
                    <a:pt x="17" y="2"/>
                  </a:lnTo>
                  <a:cubicBezTo>
                    <a:pt x="18" y="2"/>
                    <a:pt x="19" y="2"/>
                    <a:pt x="20" y="2"/>
                  </a:cubicBezTo>
                  <a:lnTo>
                    <a:pt x="29" y="1"/>
                  </a:lnTo>
                  <a:cubicBezTo>
                    <a:pt x="30" y="0"/>
                    <a:pt x="32" y="1"/>
                    <a:pt x="33" y="1"/>
                  </a:cubicBezTo>
                  <a:lnTo>
                    <a:pt x="47" y="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 name="Freeform 27"/>
            <p:cNvSpPr>
              <a:spLocks/>
            </p:cNvSpPr>
            <p:nvPr/>
          </p:nvSpPr>
          <p:spPr bwMode="auto">
            <a:xfrm>
              <a:off x="6888163" y="5459413"/>
              <a:ext cx="65088" cy="31750"/>
            </a:xfrm>
            <a:custGeom>
              <a:avLst/>
              <a:gdLst>
                <a:gd name="T0" fmla="*/ 2147483647 w 102"/>
                <a:gd name="T1" fmla="*/ 2147483647 h 51"/>
                <a:gd name="T2" fmla="*/ 2147483647 w 102"/>
                <a:gd name="T3" fmla="*/ 2147483647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2147483647 w 102"/>
                <a:gd name="T15" fmla="*/ 2147483647 h 51"/>
                <a:gd name="T16" fmla="*/ 2147483647 w 102"/>
                <a:gd name="T17" fmla="*/ 2147483647 h 51"/>
                <a:gd name="T18" fmla="*/ 2147483647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0 w 102"/>
                <a:gd name="T39" fmla="*/ 2147483647 h 51"/>
                <a:gd name="T40" fmla="*/ 2147483647 w 102"/>
                <a:gd name="T41" fmla="*/ 0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2147483647 h 51"/>
                <a:gd name="T64" fmla="*/ 2147483647 w 102"/>
                <a:gd name="T65" fmla="*/ 2147483647 h 51"/>
                <a:gd name="T66" fmla="*/ 2147483647 w 102"/>
                <a:gd name="T67" fmla="*/ 2147483647 h 51"/>
                <a:gd name="T68" fmla="*/ 2147483647 w 102"/>
                <a:gd name="T69" fmla="*/ 2147483647 h 51"/>
                <a:gd name="T70" fmla="*/ 2147483647 w 102"/>
                <a:gd name="T71" fmla="*/ 2147483647 h 51"/>
                <a:gd name="T72" fmla="*/ 2147483647 w 102"/>
                <a:gd name="T73" fmla="*/ 2147483647 h 51"/>
                <a:gd name="T74" fmla="*/ 2147483647 w 102"/>
                <a:gd name="T75" fmla="*/ 2147483647 h 51"/>
                <a:gd name="T76" fmla="*/ 2147483647 w 102"/>
                <a:gd name="T77" fmla="*/ 2147483647 h 51"/>
                <a:gd name="T78" fmla="*/ 2147483647 w 102"/>
                <a:gd name="T79" fmla="*/ 2147483647 h 51"/>
                <a:gd name="T80" fmla="*/ 2147483647 w 102"/>
                <a:gd name="T81" fmla="*/ 2147483647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1"/>
                <a:gd name="T125" fmla="*/ 102 w 102"/>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1">
                  <a:moveTo>
                    <a:pt x="102" y="42"/>
                  </a:moveTo>
                  <a:lnTo>
                    <a:pt x="98" y="42"/>
                  </a:lnTo>
                  <a:lnTo>
                    <a:pt x="90" y="42"/>
                  </a:lnTo>
                  <a:lnTo>
                    <a:pt x="81" y="42"/>
                  </a:lnTo>
                  <a:lnTo>
                    <a:pt x="77" y="42"/>
                  </a:lnTo>
                  <a:lnTo>
                    <a:pt x="81" y="42"/>
                  </a:lnTo>
                  <a:lnTo>
                    <a:pt x="75" y="45"/>
                  </a:lnTo>
                  <a:cubicBezTo>
                    <a:pt x="75" y="45"/>
                    <a:pt x="74" y="45"/>
                    <a:pt x="74" y="45"/>
                  </a:cubicBezTo>
                  <a:lnTo>
                    <a:pt x="61" y="49"/>
                  </a:lnTo>
                  <a:cubicBezTo>
                    <a:pt x="60" y="49"/>
                    <a:pt x="60" y="49"/>
                    <a:pt x="59" y="49"/>
                  </a:cubicBezTo>
                  <a:lnTo>
                    <a:pt x="45" y="50"/>
                  </a:lnTo>
                  <a:cubicBezTo>
                    <a:pt x="42" y="51"/>
                    <a:pt x="40" y="49"/>
                    <a:pt x="38" y="47"/>
                  </a:cubicBezTo>
                  <a:lnTo>
                    <a:pt x="32" y="39"/>
                  </a:lnTo>
                  <a:lnTo>
                    <a:pt x="36" y="42"/>
                  </a:lnTo>
                  <a:lnTo>
                    <a:pt x="33" y="41"/>
                  </a:lnTo>
                  <a:cubicBezTo>
                    <a:pt x="32" y="41"/>
                    <a:pt x="32" y="41"/>
                    <a:pt x="31" y="40"/>
                  </a:cubicBezTo>
                  <a:lnTo>
                    <a:pt x="23" y="35"/>
                  </a:lnTo>
                  <a:lnTo>
                    <a:pt x="11" y="26"/>
                  </a:lnTo>
                  <a:cubicBezTo>
                    <a:pt x="11" y="25"/>
                    <a:pt x="10" y="25"/>
                    <a:pt x="10" y="24"/>
                  </a:cubicBezTo>
                  <a:lnTo>
                    <a:pt x="0" y="9"/>
                  </a:lnTo>
                  <a:lnTo>
                    <a:pt x="13" y="0"/>
                  </a:lnTo>
                  <a:lnTo>
                    <a:pt x="23" y="15"/>
                  </a:lnTo>
                  <a:lnTo>
                    <a:pt x="22" y="13"/>
                  </a:lnTo>
                  <a:lnTo>
                    <a:pt x="32" y="22"/>
                  </a:lnTo>
                  <a:lnTo>
                    <a:pt x="40" y="27"/>
                  </a:lnTo>
                  <a:lnTo>
                    <a:pt x="38" y="26"/>
                  </a:lnTo>
                  <a:lnTo>
                    <a:pt x="41" y="27"/>
                  </a:lnTo>
                  <a:cubicBezTo>
                    <a:pt x="43" y="27"/>
                    <a:pt x="44" y="28"/>
                    <a:pt x="45" y="30"/>
                  </a:cubicBezTo>
                  <a:lnTo>
                    <a:pt x="51" y="38"/>
                  </a:lnTo>
                  <a:lnTo>
                    <a:pt x="44" y="34"/>
                  </a:lnTo>
                  <a:lnTo>
                    <a:pt x="58" y="33"/>
                  </a:lnTo>
                  <a:lnTo>
                    <a:pt x="56" y="34"/>
                  </a:lnTo>
                  <a:lnTo>
                    <a:pt x="69" y="30"/>
                  </a:lnTo>
                  <a:lnTo>
                    <a:pt x="68" y="30"/>
                  </a:lnTo>
                  <a:lnTo>
                    <a:pt x="74" y="27"/>
                  </a:lnTo>
                  <a:cubicBezTo>
                    <a:pt x="75" y="27"/>
                    <a:pt x="76" y="26"/>
                    <a:pt x="77" y="26"/>
                  </a:cubicBezTo>
                  <a:lnTo>
                    <a:pt x="81" y="26"/>
                  </a:lnTo>
                  <a:lnTo>
                    <a:pt x="90" y="26"/>
                  </a:lnTo>
                  <a:lnTo>
                    <a:pt x="98" y="26"/>
                  </a:lnTo>
                  <a:lnTo>
                    <a:pt x="102" y="26"/>
                  </a:lnTo>
                  <a:lnTo>
                    <a:pt x="102"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 name="Freeform 28"/>
            <p:cNvSpPr>
              <a:spLocks/>
            </p:cNvSpPr>
            <p:nvPr/>
          </p:nvSpPr>
          <p:spPr bwMode="auto">
            <a:xfrm>
              <a:off x="6937375" y="5456238"/>
              <a:ext cx="39688" cy="30163"/>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27"/>
                  </a:moveTo>
                  <a:cubicBezTo>
                    <a:pt x="57" y="16"/>
                    <a:pt x="57" y="11"/>
                    <a:pt x="50" y="6"/>
                  </a:cubicBezTo>
                  <a:cubicBezTo>
                    <a:pt x="36" y="0"/>
                    <a:pt x="0" y="6"/>
                    <a:pt x="8" y="32"/>
                  </a:cubicBezTo>
                  <a:cubicBezTo>
                    <a:pt x="8" y="48"/>
                    <a:pt x="29" y="48"/>
                    <a:pt x="43" y="43"/>
                  </a:cubicBezTo>
                  <a:cubicBezTo>
                    <a:pt x="50" y="43"/>
                    <a:pt x="64" y="32"/>
                    <a:pt x="64"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 name="Freeform 29"/>
            <p:cNvSpPr>
              <a:spLocks noEditPoints="1"/>
            </p:cNvSpPr>
            <p:nvPr/>
          </p:nvSpPr>
          <p:spPr bwMode="auto">
            <a:xfrm>
              <a:off x="6942138" y="5459413"/>
              <a:ext cx="46038" cy="36513"/>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2147483647 h 58"/>
                <a:gd name="T22" fmla="*/ 2147483647 w 73"/>
                <a:gd name="T23" fmla="*/ 2147483647 h 58"/>
                <a:gd name="T24" fmla="*/ 2147483647 w 73"/>
                <a:gd name="T25" fmla="*/ 2147483647 h 58"/>
                <a:gd name="T26" fmla="*/ 2147483647 w 73"/>
                <a:gd name="T27" fmla="*/ 2147483647 h 58"/>
                <a:gd name="T28" fmla="*/ 2147483647 w 73"/>
                <a:gd name="T29" fmla="*/ 2147483647 h 58"/>
                <a:gd name="T30" fmla="*/ 2147483647 w 73"/>
                <a:gd name="T31" fmla="*/ 2147483647 h 58"/>
                <a:gd name="T32" fmla="*/ 2147483647 w 73"/>
                <a:gd name="T33" fmla="*/ 2147483647 h 58"/>
                <a:gd name="T34" fmla="*/ 2147483647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2147483647 w 73"/>
                <a:gd name="T45" fmla="*/ 2147483647 h 58"/>
                <a:gd name="T46" fmla="*/ 2147483647 w 73"/>
                <a:gd name="T47" fmla="*/ 2147483647 h 58"/>
                <a:gd name="T48" fmla="*/ 2147483647 w 73"/>
                <a:gd name="T49" fmla="*/ 2147483647 h 58"/>
                <a:gd name="T50" fmla="*/ 2147483647 w 73"/>
                <a:gd name="T51" fmla="*/ 2147483647 h 58"/>
                <a:gd name="T52" fmla="*/ 2147483647 w 73"/>
                <a:gd name="T53" fmla="*/ 2147483647 h 58"/>
                <a:gd name="T54" fmla="*/ 2147483647 w 73"/>
                <a:gd name="T55" fmla="*/ 2147483647 h 58"/>
                <a:gd name="T56" fmla="*/ 2147483647 w 73"/>
                <a:gd name="T57" fmla="*/ 2147483647 h 58"/>
                <a:gd name="T58" fmla="*/ 2147483647 w 73"/>
                <a:gd name="T59" fmla="*/ 2147483647 h 58"/>
                <a:gd name="T60" fmla="*/ 2147483647 w 73"/>
                <a:gd name="T61" fmla="*/ 2147483647 h 58"/>
                <a:gd name="T62" fmla="*/ 2147483647 w 73"/>
                <a:gd name="T63" fmla="*/ 2147483647 h 58"/>
                <a:gd name="T64" fmla="*/ 0 w 73"/>
                <a:gd name="T65" fmla="*/ 2147483647 h 58"/>
                <a:gd name="T66" fmla="*/ 2147483647 w 73"/>
                <a:gd name="T67" fmla="*/ 2147483647 h 58"/>
                <a:gd name="T68" fmla="*/ 2147483647 w 73"/>
                <a:gd name="T69" fmla="*/ 2147483647 h 58"/>
                <a:gd name="T70" fmla="*/ 2147483647 w 73"/>
                <a:gd name="T71" fmla="*/ 2147483647 h 58"/>
                <a:gd name="T72" fmla="*/ 2147483647 w 73"/>
                <a:gd name="T73" fmla="*/ 2147483647 h 58"/>
                <a:gd name="T74" fmla="*/ 2147483647 w 73"/>
                <a:gd name="T75" fmla="*/ 2147483647 h 58"/>
                <a:gd name="T76" fmla="*/ 2147483647 w 73"/>
                <a:gd name="T77" fmla="*/ 2147483647 h 58"/>
                <a:gd name="T78" fmla="*/ 2147483647 w 73"/>
                <a:gd name="T79" fmla="*/ 2147483647 h 58"/>
                <a:gd name="T80" fmla="*/ 2147483647 w 73"/>
                <a:gd name="T81" fmla="*/ 2147483647 h 58"/>
                <a:gd name="T82" fmla="*/ 2147483647 w 73"/>
                <a:gd name="T83" fmla="*/ 2147483647 h 58"/>
                <a:gd name="T84" fmla="*/ 2147483647 w 73"/>
                <a:gd name="T85" fmla="*/ 2147483647 h 58"/>
                <a:gd name="T86" fmla="*/ 2147483647 w 73"/>
                <a:gd name="T87" fmla="*/ 2147483647 h 58"/>
                <a:gd name="T88" fmla="*/ 2147483647 w 73"/>
                <a:gd name="T89" fmla="*/ 2147483647 h 58"/>
                <a:gd name="T90" fmla="*/ 2147483647 w 73"/>
                <a:gd name="T91" fmla="*/ 2147483647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58"/>
                <a:gd name="T140" fmla="*/ 73 w 73"/>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58">
                  <a:moveTo>
                    <a:pt x="58" y="26"/>
                  </a:moveTo>
                  <a:lnTo>
                    <a:pt x="57" y="35"/>
                  </a:lnTo>
                  <a:lnTo>
                    <a:pt x="50" y="22"/>
                  </a:lnTo>
                  <a:lnTo>
                    <a:pt x="51" y="24"/>
                  </a:lnTo>
                  <a:lnTo>
                    <a:pt x="44" y="16"/>
                  </a:lnTo>
                  <a:lnTo>
                    <a:pt x="49" y="18"/>
                  </a:lnTo>
                  <a:lnTo>
                    <a:pt x="35" y="16"/>
                  </a:lnTo>
                  <a:lnTo>
                    <a:pt x="38" y="16"/>
                  </a:lnTo>
                  <a:lnTo>
                    <a:pt x="23" y="19"/>
                  </a:lnTo>
                  <a:lnTo>
                    <a:pt x="26" y="18"/>
                  </a:lnTo>
                  <a:lnTo>
                    <a:pt x="14" y="27"/>
                  </a:lnTo>
                  <a:lnTo>
                    <a:pt x="17" y="21"/>
                  </a:lnTo>
                  <a:lnTo>
                    <a:pt x="16" y="37"/>
                  </a:lnTo>
                  <a:lnTo>
                    <a:pt x="16" y="33"/>
                  </a:lnTo>
                  <a:lnTo>
                    <a:pt x="20" y="42"/>
                  </a:lnTo>
                  <a:lnTo>
                    <a:pt x="16" y="38"/>
                  </a:lnTo>
                  <a:lnTo>
                    <a:pt x="24" y="42"/>
                  </a:lnTo>
                  <a:lnTo>
                    <a:pt x="20" y="41"/>
                  </a:lnTo>
                  <a:lnTo>
                    <a:pt x="43" y="39"/>
                  </a:lnTo>
                  <a:lnTo>
                    <a:pt x="40" y="40"/>
                  </a:lnTo>
                  <a:lnTo>
                    <a:pt x="53" y="34"/>
                  </a:lnTo>
                  <a:lnTo>
                    <a:pt x="50" y="36"/>
                  </a:lnTo>
                  <a:lnTo>
                    <a:pt x="58" y="26"/>
                  </a:lnTo>
                  <a:close/>
                  <a:moveTo>
                    <a:pt x="63" y="46"/>
                  </a:moveTo>
                  <a:cubicBezTo>
                    <a:pt x="62" y="47"/>
                    <a:pt x="61" y="48"/>
                    <a:pt x="60" y="49"/>
                  </a:cubicBezTo>
                  <a:lnTo>
                    <a:pt x="47" y="55"/>
                  </a:lnTo>
                  <a:cubicBezTo>
                    <a:pt x="46" y="55"/>
                    <a:pt x="45" y="55"/>
                    <a:pt x="44" y="55"/>
                  </a:cubicBezTo>
                  <a:lnTo>
                    <a:pt x="21" y="57"/>
                  </a:lnTo>
                  <a:cubicBezTo>
                    <a:pt x="20" y="58"/>
                    <a:pt x="18" y="57"/>
                    <a:pt x="17" y="57"/>
                  </a:cubicBezTo>
                  <a:lnTo>
                    <a:pt x="9" y="53"/>
                  </a:lnTo>
                  <a:cubicBezTo>
                    <a:pt x="7" y="52"/>
                    <a:pt x="6" y="50"/>
                    <a:pt x="5" y="49"/>
                  </a:cubicBezTo>
                  <a:lnTo>
                    <a:pt x="1" y="40"/>
                  </a:lnTo>
                  <a:cubicBezTo>
                    <a:pt x="1" y="39"/>
                    <a:pt x="0" y="37"/>
                    <a:pt x="0" y="36"/>
                  </a:cubicBezTo>
                  <a:lnTo>
                    <a:pt x="1" y="20"/>
                  </a:lnTo>
                  <a:cubicBezTo>
                    <a:pt x="2" y="18"/>
                    <a:pt x="3" y="15"/>
                    <a:pt x="5" y="14"/>
                  </a:cubicBezTo>
                  <a:lnTo>
                    <a:pt x="17" y="5"/>
                  </a:lnTo>
                  <a:cubicBezTo>
                    <a:pt x="18" y="4"/>
                    <a:pt x="19" y="4"/>
                    <a:pt x="20" y="4"/>
                  </a:cubicBezTo>
                  <a:lnTo>
                    <a:pt x="35" y="1"/>
                  </a:lnTo>
                  <a:cubicBezTo>
                    <a:pt x="36" y="0"/>
                    <a:pt x="37" y="0"/>
                    <a:pt x="38" y="1"/>
                  </a:cubicBezTo>
                  <a:lnTo>
                    <a:pt x="52" y="3"/>
                  </a:lnTo>
                  <a:cubicBezTo>
                    <a:pt x="53" y="3"/>
                    <a:pt x="55" y="4"/>
                    <a:pt x="56" y="5"/>
                  </a:cubicBezTo>
                  <a:lnTo>
                    <a:pt x="63" y="13"/>
                  </a:lnTo>
                  <a:cubicBezTo>
                    <a:pt x="64" y="14"/>
                    <a:pt x="64" y="14"/>
                    <a:pt x="65" y="15"/>
                  </a:cubicBezTo>
                  <a:lnTo>
                    <a:pt x="72" y="28"/>
                  </a:lnTo>
                  <a:cubicBezTo>
                    <a:pt x="73" y="30"/>
                    <a:pt x="73" y="34"/>
                    <a:pt x="71" y="36"/>
                  </a:cubicBezTo>
                  <a:lnTo>
                    <a:pt x="63" y="4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 name="Freeform 30"/>
            <p:cNvSpPr>
              <a:spLocks/>
            </p:cNvSpPr>
            <p:nvPr/>
          </p:nvSpPr>
          <p:spPr bwMode="auto">
            <a:xfrm>
              <a:off x="6637338" y="5765801"/>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3" y="8"/>
                  </a:moveTo>
                  <a:cubicBezTo>
                    <a:pt x="38" y="8"/>
                    <a:pt x="32" y="0"/>
                    <a:pt x="27" y="0"/>
                  </a:cubicBezTo>
                  <a:cubicBezTo>
                    <a:pt x="16" y="0"/>
                    <a:pt x="0" y="29"/>
                    <a:pt x="16" y="50"/>
                  </a:cubicBezTo>
                  <a:cubicBezTo>
                    <a:pt x="27" y="64"/>
                    <a:pt x="38" y="50"/>
                    <a:pt x="43" y="36"/>
                  </a:cubicBezTo>
                  <a:cubicBezTo>
                    <a:pt x="48" y="36"/>
                    <a:pt x="48" y="15"/>
                    <a:pt x="43"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 name="Freeform 31"/>
            <p:cNvSpPr>
              <a:spLocks noEditPoints="1"/>
            </p:cNvSpPr>
            <p:nvPr/>
          </p:nvSpPr>
          <p:spPr bwMode="auto">
            <a:xfrm>
              <a:off x="6643688" y="5765801"/>
              <a:ext cx="34925" cy="46038"/>
            </a:xfrm>
            <a:custGeom>
              <a:avLst/>
              <a:gdLst>
                <a:gd name="T0" fmla="*/ 2147483647 w 55"/>
                <a:gd name="T1" fmla="*/ 2147483647 h 73"/>
                <a:gd name="T2" fmla="*/ 2147483647 w 55"/>
                <a:gd name="T3" fmla="*/ 2147483647 h 73"/>
                <a:gd name="T4" fmla="*/ 2147483647 w 55"/>
                <a:gd name="T5" fmla="*/ 2147483647 h 73"/>
                <a:gd name="T6" fmla="*/ 2147483647 w 55"/>
                <a:gd name="T7" fmla="*/ 2147483647 h 73"/>
                <a:gd name="T8" fmla="*/ 2147483647 w 55"/>
                <a:gd name="T9" fmla="*/ 2147483647 h 73"/>
                <a:gd name="T10" fmla="*/ 2147483647 w 55"/>
                <a:gd name="T11" fmla="*/ 2147483647 h 73"/>
                <a:gd name="T12" fmla="*/ 2147483647 w 55"/>
                <a:gd name="T13" fmla="*/ 2147483647 h 73"/>
                <a:gd name="T14" fmla="*/ 2147483647 w 55"/>
                <a:gd name="T15" fmla="*/ 2147483647 h 73"/>
                <a:gd name="T16" fmla="*/ 2147483647 w 55"/>
                <a:gd name="T17" fmla="*/ 2147483647 h 73"/>
                <a:gd name="T18" fmla="*/ 2147483647 w 55"/>
                <a:gd name="T19" fmla="*/ 2147483647 h 73"/>
                <a:gd name="T20" fmla="*/ 2147483647 w 55"/>
                <a:gd name="T21" fmla="*/ 2147483647 h 73"/>
                <a:gd name="T22" fmla="*/ 2147483647 w 55"/>
                <a:gd name="T23" fmla="*/ 2147483647 h 73"/>
                <a:gd name="T24" fmla="*/ 2147483647 w 55"/>
                <a:gd name="T25" fmla="*/ 2147483647 h 73"/>
                <a:gd name="T26" fmla="*/ 2147483647 w 55"/>
                <a:gd name="T27" fmla="*/ 2147483647 h 73"/>
                <a:gd name="T28" fmla="*/ 2147483647 w 55"/>
                <a:gd name="T29" fmla="*/ 2147483647 h 73"/>
                <a:gd name="T30" fmla="*/ 2147483647 w 55"/>
                <a:gd name="T31" fmla="*/ 2147483647 h 73"/>
                <a:gd name="T32" fmla="*/ 2147483647 w 55"/>
                <a:gd name="T33" fmla="*/ 2147483647 h 73"/>
                <a:gd name="T34" fmla="*/ 2147483647 w 55"/>
                <a:gd name="T35" fmla="*/ 2147483647 h 73"/>
                <a:gd name="T36" fmla="*/ 2147483647 w 55"/>
                <a:gd name="T37" fmla="*/ 2147483647 h 73"/>
                <a:gd name="T38" fmla="*/ 2147483647 w 55"/>
                <a:gd name="T39" fmla="*/ 2147483647 h 73"/>
                <a:gd name="T40" fmla="*/ 2147483647 w 55"/>
                <a:gd name="T41" fmla="*/ 2147483647 h 73"/>
                <a:gd name="T42" fmla="*/ 2147483647 w 55"/>
                <a:gd name="T43" fmla="*/ 2147483647 h 73"/>
                <a:gd name="T44" fmla="*/ 2147483647 w 55"/>
                <a:gd name="T45" fmla="*/ 2147483647 h 73"/>
                <a:gd name="T46" fmla="*/ 2147483647 w 55"/>
                <a:gd name="T47" fmla="*/ 2147483647 h 73"/>
                <a:gd name="T48" fmla="*/ 2147483647 w 55"/>
                <a:gd name="T49" fmla="*/ 2147483647 h 73"/>
                <a:gd name="T50" fmla="*/ 2147483647 w 55"/>
                <a:gd name="T51" fmla="*/ 2147483647 h 73"/>
                <a:gd name="T52" fmla="*/ 2147483647 w 55"/>
                <a:gd name="T53" fmla="*/ 2147483647 h 73"/>
                <a:gd name="T54" fmla="*/ 2147483647 w 55"/>
                <a:gd name="T55" fmla="*/ 2147483647 h 73"/>
                <a:gd name="T56" fmla="*/ 2147483647 w 55"/>
                <a:gd name="T57" fmla="*/ 2147483647 h 73"/>
                <a:gd name="T58" fmla="*/ 2147483647 w 55"/>
                <a:gd name="T59" fmla="*/ 2147483647 h 73"/>
                <a:gd name="T60" fmla="*/ 2147483647 w 55"/>
                <a:gd name="T61" fmla="*/ 2147483647 h 73"/>
                <a:gd name="T62" fmla="*/ 2147483647 w 55"/>
                <a:gd name="T63" fmla="*/ 2147483647 h 73"/>
                <a:gd name="T64" fmla="*/ 2147483647 w 55"/>
                <a:gd name="T65" fmla="*/ 2147483647 h 73"/>
                <a:gd name="T66" fmla="*/ 2147483647 w 55"/>
                <a:gd name="T67" fmla="*/ 2147483647 h 73"/>
                <a:gd name="T68" fmla="*/ 2147483647 w 55"/>
                <a:gd name="T69" fmla="*/ 2147483647 h 73"/>
                <a:gd name="T70" fmla="*/ 2147483647 w 55"/>
                <a:gd name="T71" fmla="*/ 2147483647 h 73"/>
                <a:gd name="T72" fmla="*/ 2147483647 w 55"/>
                <a:gd name="T73" fmla="*/ 2147483647 h 73"/>
                <a:gd name="T74" fmla="*/ 2147483647 w 55"/>
                <a:gd name="T75" fmla="*/ 2147483647 h 73"/>
                <a:gd name="T76" fmla="*/ 2147483647 w 55"/>
                <a:gd name="T77" fmla="*/ 2147483647 h 73"/>
                <a:gd name="T78" fmla="*/ 2147483647 w 55"/>
                <a:gd name="T79" fmla="*/ 2147483647 h 73"/>
                <a:gd name="T80" fmla="*/ 2147483647 w 55"/>
                <a:gd name="T81" fmla="*/ 2147483647 h 73"/>
                <a:gd name="T82" fmla="*/ 2147483647 w 55"/>
                <a:gd name="T83" fmla="*/ 2147483647 h 73"/>
                <a:gd name="T84" fmla="*/ 2147483647 w 55"/>
                <a:gd name="T85" fmla="*/ 2147483647 h 73"/>
                <a:gd name="T86" fmla="*/ 2147483647 w 55"/>
                <a:gd name="T87" fmla="*/ 2147483647 h 73"/>
                <a:gd name="T88" fmla="*/ 2147483647 w 55"/>
                <a:gd name="T89" fmla="*/ 2147483647 h 73"/>
                <a:gd name="T90" fmla="*/ 2147483647 w 55"/>
                <a:gd name="T91" fmla="*/ 2147483647 h 73"/>
                <a:gd name="T92" fmla="*/ 2147483647 w 55"/>
                <a:gd name="T93" fmla="*/ 2147483647 h 73"/>
                <a:gd name="T94" fmla="*/ 2147483647 w 55"/>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73"/>
                <a:gd name="T146" fmla="*/ 55 w 55"/>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73">
                  <a:moveTo>
                    <a:pt x="35" y="18"/>
                  </a:moveTo>
                  <a:lnTo>
                    <a:pt x="39" y="24"/>
                  </a:lnTo>
                  <a:lnTo>
                    <a:pt x="31" y="20"/>
                  </a:lnTo>
                  <a:lnTo>
                    <a:pt x="23" y="16"/>
                  </a:lnTo>
                  <a:lnTo>
                    <a:pt x="30" y="15"/>
                  </a:lnTo>
                  <a:lnTo>
                    <a:pt x="21" y="20"/>
                  </a:lnTo>
                  <a:lnTo>
                    <a:pt x="24" y="18"/>
                  </a:lnTo>
                  <a:lnTo>
                    <a:pt x="17" y="30"/>
                  </a:lnTo>
                  <a:lnTo>
                    <a:pt x="18" y="26"/>
                  </a:lnTo>
                  <a:lnTo>
                    <a:pt x="16" y="42"/>
                  </a:lnTo>
                  <a:lnTo>
                    <a:pt x="16" y="38"/>
                  </a:lnTo>
                  <a:lnTo>
                    <a:pt x="23" y="55"/>
                  </a:lnTo>
                  <a:lnTo>
                    <a:pt x="20" y="52"/>
                  </a:lnTo>
                  <a:lnTo>
                    <a:pt x="28" y="58"/>
                  </a:lnTo>
                  <a:lnTo>
                    <a:pt x="22" y="57"/>
                  </a:lnTo>
                  <a:lnTo>
                    <a:pt x="30" y="55"/>
                  </a:lnTo>
                  <a:lnTo>
                    <a:pt x="25" y="58"/>
                  </a:lnTo>
                  <a:lnTo>
                    <a:pt x="36" y="40"/>
                  </a:lnTo>
                  <a:cubicBezTo>
                    <a:pt x="36" y="40"/>
                    <a:pt x="36" y="39"/>
                    <a:pt x="37" y="39"/>
                  </a:cubicBezTo>
                  <a:lnTo>
                    <a:pt x="40" y="36"/>
                  </a:lnTo>
                  <a:lnTo>
                    <a:pt x="38" y="40"/>
                  </a:lnTo>
                  <a:lnTo>
                    <a:pt x="39" y="32"/>
                  </a:lnTo>
                  <a:lnTo>
                    <a:pt x="39" y="35"/>
                  </a:lnTo>
                  <a:lnTo>
                    <a:pt x="35" y="18"/>
                  </a:lnTo>
                  <a:close/>
                  <a:moveTo>
                    <a:pt x="54" y="32"/>
                  </a:moveTo>
                  <a:cubicBezTo>
                    <a:pt x="54" y="33"/>
                    <a:pt x="55" y="34"/>
                    <a:pt x="54" y="34"/>
                  </a:cubicBezTo>
                  <a:lnTo>
                    <a:pt x="53" y="42"/>
                  </a:lnTo>
                  <a:cubicBezTo>
                    <a:pt x="53" y="44"/>
                    <a:pt x="52" y="46"/>
                    <a:pt x="51" y="47"/>
                  </a:cubicBezTo>
                  <a:lnTo>
                    <a:pt x="48" y="50"/>
                  </a:lnTo>
                  <a:lnTo>
                    <a:pt x="49" y="49"/>
                  </a:lnTo>
                  <a:lnTo>
                    <a:pt x="38" y="67"/>
                  </a:lnTo>
                  <a:cubicBezTo>
                    <a:pt x="37" y="68"/>
                    <a:pt x="35" y="70"/>
                    <a:pt x="33" y="70"/>
                  </a:cubicBezTo>
                  <a:lnTo>
                    <a:pt x="25" y="72"/>
                  </a:lnTo>
                  <a:cubicBezTo>
                    <a:pt x="23" y="73"/>
                    <a:pt x="21" y="72"/>
                    <a:pt x="19" y="71"/>
                  </a:cubicBezTo>
                  <a:lnTo>
                    <a:pt x="11" y="65"/>
                  </a:lnTo>
                  <a:cubicBezTo>
                    <a:pt x="10" y="64"/>
                    <a:pt x="9" y="63"/>
                    <a:pt x="8" y="62"/>
                  </a:cubicBezTo>
                  <a:lnTo>
                    <a:pt x="1" y="45"/>
                  </a:lnTo>
                  <a:cubicBezTo>
                    <a:pt x="1" y="43"/>
                    <a:pt x="0" y="42"/>
                    <a:pt x="1" y="40"/>
                  </a:cubicBezTo>
                  <a:lnTo>
                    <a:pt x="3" y="24"/>
                  </a:lnTo>
                  <a:cubicBezTo>
                    <a:pt x="3" y="23"/>
                    <a:pt x="3" y="22"/>
                    <a:pt x="4" y="21"/>
                  </a:cubicBezTo>
                  <a:lnTo>
                    <a:pt x="11" y="9"/>
                  </a:lnTo>
                  <a:cubicBezTo>
                    <a:pt x="11" y="8"/>
                    <a:pt x="12" y="7"/>
                    <a:pt x="14" y="6"/>
                  </a:cubicBezTo>
                  <a:lnTo>
                    <a:pt x="23" y="1"/>
                  </a:lnTo>
                  <a:cubicBezTo>
                    <a:pt x="25" y="0"/>
                    <a:pt x="28" y="0"/>
                    <a:pt x="30" y="1"/>
                  </a:cubicBezTo>
                  <a:lnTo>
                    <a:pt x="38" y="5"/>
                  </a:lnTo>
                  <a:lnTo>
                    <a:pt x="46" y="9"/>
                  </a:lnTo>
                  <a:cubicBezTo>
                    <a:pt x="48" y="10"/>
                    <a:pt x="50" y="12"/>
                    <a:pt x="50" y="15"/>
                  </a:cubicBezTo>
                  <a:lnTo>
                    <a:pt x="54"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 name="Freeform 32"/>
            <p:cNvSpPr>
              <a:spLocks/>
            </p:cNvSpPr>
            <p:nvPr/>
          </p:nvSpPr>
          <p:spPr bwMode="auto">
            <a:xfrm>
              <a:off x="6648450" y="5800726"/>
              <a:ext cx="47625" cy="57150"/>
            </a:xfrm>
            <a:custGeom>
              <a:avLst/>
              <a:gdLst>
                <a:gd name="T0" fmla="*/ 2147483647 w 76"/>
                <a:gd name="T1" fmla="*/ 2147483647 h 88"/>
                <a:gd name="T2" fmla="*/ 2147483647 w 76"/>
                <a:gd name="T3" fmla="*/ 2147483647 h 88"/>
                <a:gd name="T4" fmla="*/ 2147483647 w 76"/>
                <a:gd name="T5" fmla="*/ 2147483647 h 88"/>
                <a:gd name="T6" fmla="*/ 2147483647 w 76"/>
                <a:gd name="T7" fmla="*/ 2147483647 h 88"/>
                <a:gd name="T8" fmla="*/ 2147483647 w 76"/>
                <a:gd name="T9" fmla="*/ 2147483647 h 88"/>
                <a:gd name="T10" fmla="*/ 2147483647 w 76"/>
                <a:gd name="T11" fmla="*/ 2147483647 h 88"/>
                <a:gd name="T12" fmla="*/ 2147483647 w 76"/>
                <a:gd name="T13" fmla="*/ 2147483647 h 88"/>
                <a:gd name="T14" fmla="*/ 2147483647 w 76"/>
                <a:gd name="T15" fmla="*/ 2147483647 h 88"/>
                <a:gd name="T16" fmla="*/ 2147483647 w 76"/>
                <a:gd name="T17" fmla="*/ 2147483647 h 88"/>
                <a:gd name="T18" fmla="*/ 2147483647 w 76"/>
                <a:gd name="T19" fmla="*/ 2147483647 h 88"/>
                <a:gd name="T20" fmla="*/ 2147483647 w 76"/>
                <a:gd name="T21" fmla="*/ 2147483647 h 88"/>
                <a:gd name="T22" fmla="*/ 2147483647 w 76"/>
                <a:gd name="T23" fmla="*/ 2147483647 h 88"/>
                <a:gd name="T24" fmla="*/ 2147483647 w 76"/>
                <a:gd name="T25" fmla="*/ 2147483647 h 88"/>
                <a:gd name="T26" fmla="*/ 2147483647 w 76"/>
                <a:gd name="T27" fmla="*/ 2147483647 h 88"/>
                <a:gd name="T28" fmla="*/ 2147483647 w 76"/>
                <a:gd name="T29" fmla="*/ 2147483647 h 88"/>
                <a:gd name="T30" fmla="*/ 2147483647 w 76"/>
                <a:gd name="T31" fmla="*/ 2147483647 h 88"/>
                <a:gd name="T32" fmla="*/ 2147483647 w 76"/>
                <a:gd name="T33" fmla="*/ 2147483647 h 88"/>
                <a:gd name="T34" fmla="*/ 0 w 76"/>
                <a:gd name="T35" fmla="*/ 2147483647 h 88"/>
                <a:gd name="T36" fmla="*/ 2147483647 w 76"/>
                <a:gd name="T37" fmla="*/ 0 h 88"/>
                <a:gd name="T38" fmla="*/ 2147483647 w 76"/>
                <a:gd name="T39" fmla="*/ 2147483647 h 88"/>
                <a:gd name="T40" fmla="*/ 2147483647 w 76"/>
                <a:gd name="T41" fmla="*/ 2147483647 h 88"/>
                <a:gd name="T42" fmla="*/ 2147483647 w 76"/>
                <a:gd name="T43" fmla="*/ 2147483647 h 88"/>
                <a:gd name="T44" fmla="*/ 2147483647 w 76"/>
                <a:gd name="T45" fmla="*/ 2147483647 h 88"/>
                <a:gd name="T46" fmla="*/ 2147483647 w 76"/>
                <a:gd name="T47" fmla="*/ 2147483647 h 88"/>
                <a:gd name="T48" fmla="*/ 2147483647 w 76"/>
                <a:gd name="T49" fmla="*/ 2147483647 h 88"/>
                <a:gd name="T50" fmla="*/ 2147483647 w 76"/>
                <a:gd name="T51" fmla="*/ 2147483647 h 88"/>
                <a:gd name="T52" fmla="*/ 2147483647 w 76"/>
                <a:gd name="T53" fmla="*/ 2147483647 h 88"/>
                <a:gd name="T54" fmla="*/ 2147483647 w 76"/>
                <a:gd name="T55" fmla="*/ 2147483647 h 88"/>
                <a:gd name="T56" fmla="*/ 2147483647 w 76"/>
                <a:gd name="T57" fmla="*/ 2147483647 h 88"/>
                <a:gd name="T58" fmla="*/ 2147483647 w 76"/>
                <a:gd name="T59" fmla="*/ 2147483647 h 88"/>
                <a:gd name="T60" fmla="*/ 2147483647 w 76"/>
                <a:gd name="T61" fmla="*/ 2147483647 h 88"/>
                <a:gd name="T62" fmla="*/ 2147483647 w 76"/>
                <a:gd name="T63" fmla="*/ 2147483647 h 88"/>
                <a:gd name="T64" fmla="*/ 2147483647 w 76"/>
                <a:gd name="T65" fmla="*/ 2147483647 h 88"/>
                <a:gd name="T66" fmla="*/ 2147483647 w 76"/>
                <a:gd name="T67" fmla="*/ 2147483647 h 88"/>
                <a:gd name="T68" fmla="*/ 2147483647 w 76"/>
                <a:gd name="T69" fmla="*/ 2147483647 h 88"/>
                <a:gd name="T70" fmla="*/ 2147483647 w 76"/>
                <a:gd name="T71" fmla="*/ 2147483647 h 88"/>
                <a:gd name="T72" fmla="*/ 2147483647 w 76"/>
                <a:gd name="T73" fmla="*/ 2147483647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88"/>
                <a:gd name="T113" fmla="*/ 76 w 76"/>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88">
                  <a:moveTo>
                    <a:pt x="67" y="88"/>
                  </a:moveTo>
                  <a:lnTo>
                    <a:pt x="63" y="85"/>
                  </a:lnTo>
                  <a:lnTo>
                    <a:pt x="64" y="86"/>
                  </a:lnTo>
                  <a:lnTo>
                    <a:pt x="54" y="81"/>
                  </a:lnTo>
                  <a:lnTo>
                    <a:pt x="43" y="74"/>
                  </a:lnTo>
                  <a:lnTo>
                    <a:pt x="39" y="71"/>
                  </a:lnTo>
                  <a:lnTo>
                    <a:pt x="40" y="72"/>
                  </a:lnTo>
                  <a:lnTo>
                    <a:pt x="35" y="70"/>
                  </a:lnTo>
                  <a:lnTo>
                    <a:pt x="23" y="65"/>
                  </a:lnTo>
                  <a:cubicBezTo>
                    <a:pt x="23" y="65"/>
                    <a:pt x="22" y="64"/>
                    <a:pt x="22" y="64"/>
                  </a:cubicBezTo>
                  <a:lnTo>
                    <a:pt x="12" y="57"/>
                  </a:lnTo>
                  <a:cubicBezTo>
                    <a:pt x="10" y="56"/>
                    <a:pt x="9" y="54"/>
                    <a:pt x="9" y="51"/>
                  </a:cubicBezTo>
                  <a:lnTo>
                    <a:pt x="8" y="42"/>
                  </a:lnTo>
                  <a:lnTo>
                    <a:pt x="8" y="44"/>
                  </a:lnTo>
                  <a:lnTo>
                    <a:pt x="7" y="41"/>
                  </a:lnTo>
                  <a:lnTo>
                    <a:pt x="4" y="33"/>
                  </a:lnTo>
                  <a:cubicBezTo>
                    <a:pt x="4" y="33"/>
                    <a:pt x="4" y="32"/>
                    <a:pt x="4" y="32"/>
                  </a:cubicBezTo>
                  <a:lnTo>
                    <a:pt x="0" y="3"/>
                  </a:lnTo>
                  <a:lnTo>
                    <a:pt x="15" y="0"/>
                  </a:lnTo>
                  <a:lnTo>
                    <a:pt x="19" y="29"/>
                  </a:lnTo>
                  <a:lnTo>
                    <a:pt x="19" y="28"/>
                  </a:lnTo>
                  <a:lnTo>
                    <a:pt x="22" y="36"/>
                  </a:lnTo>
                  <a:lnTo>
                    <a:pt x="23" y="39"/>
                  </a:lnTo>
                  <a:cubicBezTo>
                    <a:pt x="23" y="39"/>
                    <a:pt x="23" y="40"/>
                    <a:pt x="23" y="41"/>
                  </a:cubicBezTo>
                  <a:lnTo>
                    <a:pt x="24" y="50"/>
                  </a:lnTo>
                  <a:lnTo>
                    <a:pt x="21" y="44"/>
                  </a:lnTo>
                  <a:lnTo>
                    <a:pt x="31" y="51"/>
                  </a:lnTo>
                  <a:lnTo>
                    <a:pt x="30" y="50"/>
                  </a:lnTo>
                  <a:lnTo>
                    <a:pt x="41" y="55"/>
                  </a:lnTo>
                  <a:lnTo>
                    <a:pt x="46" y="57"/>
                  </a:lnTo>
                  <a:cubicBezTo>
                    <a:pt x="47" y="57"/>
                    <a:pt x="48" y="58"/>
                    <a:pt x="48" y="58"/>
                  </a:cubicBezTo>
                  <a:lnTo>
                    <a:pt x="52" y="61"/>
                  </a:lnTo>
                  <a:lnTo>
                    <a:pt x="61" y="66"/>
                  </a:lnTo>
                  <a:lnTo>
                    <a:pt x="71" y="71"/>
                  </a:lnTo>
                  <a:cubicBezTo>
                    <a:pt x="71" y="72"/>
                    <a:pt x="72" y="72"/>
                    <a:pt x="72" y="72"/>
                  </a:cubicBezTo>
                  <a:lnTo>
                    <a:pt x="76" y="75"/>
                  </a:lnTo>
                  <a:lnTo>
                    <a:pt x="67" y="8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 name="Freeform 33"/>
            <p:cNvSpPr>
              <a:spLocks/>
            </p:cNvSpPr>
            <p:nvPr/>
          </p:nvSpPr>
          <p:spPr bwMode="auto">
            <a:xfrm>
              <a:off x="6678613" y="5827713"/>
              <a:ext cx="39688"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8" y="52"/>
                  </a:moveTo>
                  <a:cubicBezTo>
                    <a:pt x="58" y="45"/>
                    <a:pt x="64" y="32"/>
                    <a:pt x="64" y="32"/>
                  </a:cubicBezTo>
                  <a:cubicBezTo>
                    <a:pt x="58" y="13"/>
                    <a:pt x="26" y="0"/>
                    <a:pt x="13" y="26"/>
                  </a:cubicBezTo>
                  <a:cubicBezTo>
                    <a:pt x="0" y="45"/>
                    <a:pt x="13" y="58"/>
                    <a:pt x="32" y="58"/>
                  </a:cubicBezTo>
                  <a:cubicBezTo>
                    <a:pt x="39" y="64"/>
                    <a:pt x="52" y="64"/>
                    <a:pt x="58" y="5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 name="Freeform 34"/>
            <p:cNvSpPr>
              <a:spLocks noEditPoints="1"/>
            </p:cNvSpPr>
            <p:nvPr/>
          </p:nvSpPr>
          <p:spPr bwMode="auto">
            <a:xfrm>
              <a:off x="6683375" y="5835651"/>
              <a:ext cx="44450" cy="428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2147483647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2147483647 w 73"/>
                <a:gd name="T51" fmla="*/ 2147483647 h 67"/>
                <a:gd name="T52" fmla="*/ 2147483647 w 73"/>
                <a:gd name="T53" fmla="*/ 2147483647 h 67"/>
                <a:gd name="T54" fmla="*/ 2147483647 w 73"/>
                <a:gd name="T55" fmla="*/ 2147483647 h 67"/>
                <a:gd name="T56" fmla="*/ 2147483647 w 73"/>
                <a:gd name="T57" fmla="*/ 2147483647 h 67"/>
                <a:gd name="T58" fmla="*/ 2147483647 w 73"/>
                <a:gd name="T59" fmla="*/ 2147483647 h 67"/>
                <a:gd name="T60" fmla="*/ 2147483647 w 73"/>
                <a:gd name="T61" fmla="*/ 2147483647 h 67"/>
                <a:gd name="T62" fmla="*/ 2147483647 w 73"/>
                <a:gd name="T63" fmla="*/ 2147483647 h 67"/>
                <a:gd name="T64" fmla="*/ 2147483647 w 73"/>
                <a:gd name="T65" fmla="*/ 2147483647 h 67"/>
                <a:gd name="T66" fmla="*/ 2147483647 w 73"/>
                <a:gd name="T67" fmla="*/ 0 h 67"/>
                <a:gd name="T68" fmla="*/ 2147483647 w 73"/>
                <a:gd name="T69" fmla="*/ 2147483647 h 67"/>
                <a:gd name="T70" fmla="*/ 2147483647 w 73"/>
                <a:gd name="T71" fmla="*/ 2147483647 h 67"/>
                <a:gd name="T72" fmla="*/ 2147483647 w 73"/>
                <a:gd name="T73" fmla="*/ 2147483647 h 67"/>
                <a:gd name="T74" fmla="*/ 2147483647 w 73"/>
                <a:gd name="T75" fmla="*/ 2147483647 h 67"/>
                <a:gd name="T76" fmla="*/ 2147483647 w 73"/>
                <a:gd name="T77" fmla="*/ 2147483647 h 67"/>
                <a:gd name="T78" fmla="*/ 2147483647 w 73"/>
                <a:gd name="T79" fmla="*/ 2147483647 h 67"/>
                <a:gd name="T80" fmla="*/ 2147483647 w 73"/>
                <a:gd name="T81" fmla="*/ 2147483647 h 67"/>
                <a:gd name="T82" fmla="*/ 2147483647 w 73"/>
                <a:gd name="T83" fmla="*/ 2147483647 h 67"/>
                <a:gd name="T84" fmla="*/ 2147483647 w 73"/>
                <a:gd name="T85" fmla="*/ 2147483647 h 67"/>
                <a:gd name="T86" fmla="*/ 2147483647 w 73"/>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67"/>
                <a:gd name="T134" fmla="*/ 73 w 73"/>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67">
                  <a:moveTo>
                    <a:pt x="54" y="42"/>
                  </a:moveTo>
                  <a:lnTo>
                    <a:pt x="51" y="47"/>
                  </a:lnTo>
                  <a:lnTo>
                    <a:pt x="54" y="34"/>
                  </a:lnTo>
                  <a:cubicBezTo>
                    <a:pt x="54" y="33"/>
                    <a:pt x="54" y="33"/>
                    <a:pt x="54" y="32"/>
                  </a:cubicBezTo>
                  <a:lnTo>
                    <a:pt x="57" y="25"/>
                  </a:lnTo>
                  <a:lnTo>
                    <a:pt x="58" y="33"/>
                  </a:lnTo>
                  <a:lnTo>
                    <a:pt x="49" y="20"/>
                  </a:lnTo>
                  <a:lnTo>
                    <a:pt x="52" y="23"/>
                  </a:lnTo>
                  <a:lnTo>
                    <a:pt x="38" y="16"/>
                  </a:lnTo>
                  <a:lnTo>
                    <a:pt x="42" y="16"/>
                  </a:lnTo>
                  <a:lnTo>
                    <a:pt x="27" y="17"/>
                  </a:lnTo>
                  <a:lnTo>
                    <a:pt x="32" y="15"/>
                  </a:lnTo>
                  <a:lnTo>
                    <a:pt x="19" y="28"/>
                  </a:lnTo>
                  <a:lnTo>
                    <a:pt x="21" y="25"/>
                  </a:lnTo>
                  <a:lnTo>
                    <a:pt x="16" y="38"/>
                  </a:lnTo>
                  <a:lnTo>
                    <a:pt x="16" y="33"/>
                  </a:lnTo>
                  <a:lnTo>
                    <a:pt x="19" y="43"/>
                  </a:lnTo>
                  <a:lnTo>
                    <a:pt x="15" y="38"/>
                  </a:lnTo>
                  <a:lnTo>
                    <a:pt x="36" y="47"/>
                  </a:lnTo>
                  <a:lnTo>
                    <a:pt x="48" y="51"/>
                  </a:lnTo>
                  <a:lnTo>
                    <a:pt x="41" y="52"/>
                  </a:lnTo>
                  <a:lnTo>
                    <a:pt x="54" y="42"/>
                  </a:lnTo>
                  <a:close/>
                  <a:moveTo>
                    <a:pt x="50" y="65"/>
                  </a:moveTo>
                  <a:cubicBezTo>
                    <a:pt x="48" y="66"/>
                    <a:pt x="46" y="67"/>
                    <a:pt x="43" y="66"/>
                  </a:cubicBezTo>
                  <a:lnTo>
                    <a:pt x="29" y="62"/>
                  </a:lnTo>
                  <a:lnTo>
                    <a:pt x="8" y="53"/>
                  </a:lnTo>
                  <a:cubicBezTo>
                    <a:pt x="6" y="52"/>
                    <a:pt x="4" y="50"/>
                    <a:pt x="4" y="48"/>
                  </a:cubicBezTo>
                  <a:lnTo>
                    <a:pt x="1" y="38"/>
                  </a:lnTo>
                  <a:cubicBezTo>
                    <a:pt x="0" y="36"/>
                    <a:pt x="0" y="34"/>
                    <a:pt x="1" y="33"/>
                  </a:cubicBezTo>
                  <a:lnTo>
                    <a:pt x="6" y="20"/>
                  </a:lnTo>
                  <a:cubicBezTo>
                    <a:pt x="6" y="19"/>
                    <a:pt x="7" y="18"/>
                    <a:pt x="8" y="17"/>
                  </a:cubicBezTo>
                  <a:lnTo>
                    <a:pt x="21" y="4"/>
                  </a:lnTo>
                  <a:cubicBezTo>
                    <a:pt x="22" y="2"/>
                    <a:pt x="24" y="2"/>
                    <a:pt x="26" y="1"/>
                  </a:cubicBezTo>
                  <a:lnTo>
                    <a:pt x="41" y="0"/>
                  </a:lnTo>
                  <a:cubicBezTo>
                    <a:pt x="42" y="0"/>
                    <a:pt x="44" y="1"/>
                    <a:pt x="45" y="1"/>
                  </a:cubicBezTo>
                  <a:lnTo>
                    <a:pt x="59" y="8"/>
                  </a:lnTo>
                  <a:cubicBezTo>
                    <a:pt x="60" y="9"/>
                    <a:pt x="61" y="10"/>
                    <a:pt x="62" y="11"/>
                  </a:cubicBezTo>
                  <a:lnTo>
                    <a:pt x="71" y="24"/>
                  </a:lnTo>
                  <a:cubicBezTo>
                    <a:pt x="73" y="26"/>
                    <a:pt x="73" y="29"/>
                    <a:pt x="72" y="32"/>
                  </a:cubicBezTo>
                  <a:lnTo>
                    <a:pt x="69" y="39"/>
                  </a:lnTo>
                  <a:lnTo>
                    <a:pt x="69" y="37"/>
                  </a:lnTo>
                  <a:lnTo>
                    <a:pt x="66" y="50"/>
                  </a:lnTo>
                  <a:cubicBezTo>
                    <a:pt x="66" y="52"/>
                    <a:pt x="65" y="54"/>
                    <a:pt x="63" y="55"/>
                  </a:cubicBezTo>
                  <a:lnTo>
                    <a:pt x="50" y="6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 name="Freeform 35"/>
            <p:cNvSpPr>
              <a:spLocks/>
            </p:cNvSpPr>
            <p:nvPr/>
          </p:nvSpPr>
          <p:spPr bwMode="auto">
            <a:xfrm>
              <a:off x="6064250" y="5799138"/>
              <a:ext cx="50800" cy="58738"/>
            </a:xfrm>
            <a:custGeom>
              <a:avLst/>
              <a:gdLst>
                <a:gd name="T0" fmla="*/ 2147483647 w 83"/>
                <a:gd name="T1" fmla="*/ 0 h 92"/>
                <a:gd name="T2" fmla="*/ 2147483647 w 83"/>
                <a:gd name="T3" fmla="*/ 2147483647 h 92"/>
                <a:gd name="T4" fmla="*/ 2147483647 w 83"/>
                <a:gd name="T5" fmla="*/ 2147483647 h 92"/>
                <a:gd name="T6" fmla="*/ 2147483647 w 83"/>
                <a:gd name="T7" fmla="*/ 2147483647 h 92"/>
                <a:gd name="T8" fmla="*/ 2147483647 w 83"/>
                <a:gd name="T9" fmla="*/ 2147483647 h 92"/>
                <a:gd name="T10" fmla="*/ 2147483647 w 83"/>
                <a:gd name="T11" fmla="*/ 2147483647 h 92"/>
                <a:gd name="T12" fmla="*/ 2147483647 w 83"/>
                <a:gd name="T13" fmla="*/ 2147483647 h 92"/>
                <a:gd name="T14" fmla="*/ 2147483647 w 83"/>
                <a:gd name="T15" fmla="*/ 2147483647 h 92"/>
                <a:gd name="T16" fmla="*/ 2147483647 w 83"/>
                <a:gd name="T17" fmla="*/ 2147483647 h 92"/>
                <a:gd name="T18" fmla="*/ 2147483647 w 83"/>
                <a:gd name="T19" fmla="*/ 2147483647 h 92"/>
                <a:gd name="T20" fmla="*/ 2147483647 w 83"/>
                <a:gd name="T21" fmla="*/ 2147483647 h 92"/>
                <a:gd name="T22" fmla="*/ 2147483647 w 83"/>
                <a:gd name="T23" fmla="*/ 2147483647 h 92"/>
                <a:gd name="T24" fmla="*/ 2147483647 w 83"/>
                <a:gd name="T25" fmla="*/ 2147483647 h 92"/>
                <a:gd name="T26" fmla="*/ 2147483647 w 83"/>
                <a:gd name="T27" fmla="*/ 2147483647 h 92"/>
                <a:gd name="T28" fmla="*/ 2147483647 w 83"/>
                <a:gd name="T29" fmla="*/ 2147483647 h 92"/>
                <a:gd name="T30" fmla="*/ 2147483647 w 83"/>
                <a:gd name="T31" fmla="*/ 2147483647 h 92"/>
                <a:gd name="T32" fmla="*/ 0 w 83"/>
                <a:gd name="T33" fmla="*/ 2147483647 h 92"/>
                <a:gd name="T34" fmla="*/ 2147483647 w 83"/>
                <a:gd name="T35" fmla="*/ 2147483647 h 92"/>
                <a:gd name="T36" fmla="*/ 2147483647 w 83"/>
                <a:gd name="T37" fmla="*/ 2147483647 h 92"/>
                <a:gd name="T38" fmla="*/ 2147483647 w 83"/>
                <a:gd name="T39" fmla="*/ 2147483647 h 92"/>
                <a:gd name="T40" fmla="*/ 2147483647 w 83"/>
                <a:gd name="T41" fmla="*/ 2147483647 h 92"/>
                <a:gd name="T42" fmla="*/ 2147483647 w 83"/>
                <a:gd name="T43" fmla="*/ 2147483647 h 92"/>
                <a:gd name="T44" fmla="*/ 2147483647 w 83"/>
                <a:gd name="T45" fmla="*/ 2147483647 h 92"/>
                <a:gd name="T46" fmla="*/ 2147483647 w 83"/>
                <a:gd name="T47" fmla="*/ 2147483647 h 92"/>
                <a:gd name="T48" fmla="*/ 2147483647 w 83"/>
                <a:gd name="T49" fmla="*/ 2147483647 h 92"/>
                <a:gd name="T50" fmla="*/ 2147483647 w 83"/>
                <a:gd name="T51" fmla="*/ 2147483647 h 92"/>
                <a:gd name="T52" fmla="*/ 2147483647 w 83"/>
                <a:gd name="T53" fmla="*/ 2147483647 h 92"/>
                <a:gd name="T54" fmla="*/ 2147483647 w 83"/>
                <a:gd name="T55" fmla="*/ 2147483647 h 92"/>
                <a:gd name="T56" fmla="*/ 2147483647 w 83"/>
                <a:gd name="T57" fmla="*/ 2147483647 h 92"/>
                <a:gd name="T58" fmla="*/ 2147483647 w 83"/>
                <a:gd name="T59" fmla="*/ 2147483647 h 92"/>
                <a:gd name="T60" fmla="*/ 2147483647 w 83"/>
                <a:gd name="T61" fmla="*/ 2147483647 h 92"/>
                <a:gd name="T62" fmla="*/ 2147483647 w 83"/>
                <a:gd name="T63" fmla="*/ 2147483647 h 92"/>
                <a:gd name="T64" fmla="*/ 2147483647 w 8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2"/>
                <a:gd name="T101" fmla="*/ 83 w 8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2">
                  <a:moveTo>
                    <a:pt x="47" y="0"/>
                  </a:moveTo>
                  <a:lnTo>
                    <a:pt x="52" y="8"/>
                  </a:lnTo>
                  <a:lnTo>
                    <a:pt x="62" y="24"/>
                  </a:lnTo>
                  <a:lnTo>
                    <a:pt x="72" y="42"/>
                  </a:lnTo>
                  <a:lnTo>
                    <a:pt x="76" y="48"/>
                  </a:lnTo>
                  <a:cubicBezTo>
                    <a:pt x="76" y="48"/>
                    <a:pt x="77" y="49"/>
                    <a:pt x="77" y="49"/>
                  </a:cubicBezTo>
                  <a:lnTo>
                    <a:pt x="81" y="58"/>
                  </a:lnTo>
                  <a:cubicBezTo>
                    <a:pt x="81" y="59"/>
                    <a:pt x="81" y="60"/>
                    <a:pt x="81" y="60"/>
                  </a:cubicBezTo>
                  <a:lnTo>
                    <a:pt x="82" y="67"/>
                  </a:lnTo>
                  <a:cubicBezTo>
                    <a:pt x="83" y="70"/>
                    <a:pt x="82" y="72"/>
                    <a:pt x="81" y="74"/>
                  </a:cubicBezTo>
                  <a:lnTo>
                    <a:pt x="76" y="80"/>
                  </a:lnTo>
                  <a:cubicBezTo>
                    <a:pt x="75" y="81"/>
                    <a:pt x="73" y="82"/>
                    <a:pt x="71" y="82"/>
                  </a:cubicBezTo>
                  <a:lnTo>
                    <a:pt x="63" y="84"/>
                  </a:lnTo>
                  <a:lnTo>
                    <a:pt x="45" y="87"/>
                  </a:lnTo>
                  <a:lnTo>
                    <a:pt x="22" y="90"/>
                  </a:lnTo>
                  <a:lnTo>
                    <a:pt x="1" y="92"/>
                  </a:lnTo>
                  <a:lnTo>
                    <a:pt x="0" y="76"/>
                  </a:lnTo>
                  <a:lnTo>
                    <a:pt x="19" y="75"/>
                  </a:lnTo>
                  <a:lnTo>
                    <a:pt x="42" y="72"/>
                  </a:lnTo>
                  <a:lnTo>
                    <a:pt x="60" y="69"/>
                  </a:lnTo>
                  <a:lnTo>
                    <a:pt x="68" y="67"/>
                  </a:lnTo>
                  <a:lnTo>
                    <a:pt x="63" y="69"/>
                  </a:lnTo>
                  <a:lnTo>
                    <a:pt x="68" y="63"/>
                  </a:lnTo>
                  <a:lnTo>
                    <a:pt x="67" y="70"/>
                  </a:lnTo>
                  <a:lnTo>
                    <a:pt x="66" y="63"/>
                  </a:lnTo>
                  <a:lnTo>
                    <a:pt x="66" y="65"/>
                  </a:lnTo>
                  <a:lnTo>
                    <a:pt x="62" y="56"/>
                  </a:lnTo>
                  <a:lnTo>
                    <a:pt x="63" y="57"/>
                  </a:lnTo>
                  <a:lnTo>
                    <a:pt x="57" y="49"/>
                  </a:lnTo>
                  <a:lnTo>
                    <a:pt x="49" y="33"/>
                  </a:lnTo>
                  <a:lnTo>
                    <a:pt x="39" y="17"/>
                  </a:lnTo>
                  <a:lnTo>
                    <a:pt x="34" y="9"/>
                  </a:lnTo>
                  <a:lnTo>
                    <a:pt x="47"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 name="Freeform 36"/>
            <p:cNvSpPr>
              <a:spLocks/>
            </p:cNvSpPr>
            <p:nvPr/>
          </p:nvSpPr>
          <p:spPr bwMode="auto">
            <a:xfrm>
              <a:off x="6053138" y="5789613"/>
              <a:ext cx="53975" cy="68263"/>
            </a:xfrm>
            <a:custGeom>
              <a:avLst/>
              <a:gdLst>
                <a:gd name="T0" fmla="*/ 2147483647 w 86"/>
                <a:gd name="T1" fmla="*/ 0 h 106"/>
                <a:gd name="T2" fmla="*/ 2147483647 w 86"/>
                <a:gd name="T3" fmla="*/ 2147483647 h 106"/>
                <a:gd name="T4" fmla="*/ 2147483647 w 86"/>
                <a:gd name="T5" fmla="*/ 2147483647 h 106"/>
                <a:gd name="T6" fmla="*/ 2147483647 w 86"/>
                <a:gd name="T7" fmla="*/ 2147483647 h 106"/>
                <a:gd name="T8" fmla="*/ 2147483647 w 86"/>
                <a:gd name="T9" fmla="*/ 2147483647 h 106"/>
                <a:gd name="T10" fmla="*/ 2147483647 w 86"/>
                <a:gd name="T11" fmla="*/ 2147483647 h 106"/>
                <a:gd name="T12" fmla="*/ 2147483647 w 86"/>
                <a:gd name="T13" fmla="*/ 2147483647 h 106"/>
                <a:gd name="T14" fmla="*/ 2147483647 w 86"/>
                <a:gd name="T15" fmla="*/ 2147483647 h 106"/>
                <a:gd name="T16" fmla="*/ 2147483647 w 86"/>
                <a:gd name="T17" fmla="*/ 2147483647 h 106"/>
                <a:gd name="T18" fmla="*/ 2147483647 w 86"/>
                <a:gd name="T19" fmla="*/ 2147483647 h 106"/>
                <a:gd name="T20" fmla="*/ 2147483647 w 86"/>
                <a:gd name="T21" fmla="*/ 2147483647 h 106"/>
                <a:gd name="T22" fmla="*/ 2147483647 w 86"/>
                <a:gd name="T23" fmla="*/ 2147483647 h 106"/>
                <a:gd name="T24" fmla="*/ 2147483647 w 86"/>
                <a:gd name="T25" fmla="*/ 2147483647 h 106"/>
                <a:gd name="T26" fmla="*/ 2147483647 w 86"/>
                <a:gd name="T27" fmla="*/ 2147483647 h 106"/>
                <a:gd name="T28" fmla="*/ 2147483647 w 86"/>
                <a:gd name="T29" fmla="*/ 2147483647 h 106"/>
                <a:gd name="T30" fmla="*/ 2147483647 w 86"/>
                <a:gd name="T31" fmla="*/ 2147483647 h 106"/>
                <a:gd name="T32" fmla="*/ 2147483647 w 86"/>
                <a:gd name="T33" fmla="*/ 2147483647 h 106"/>
                <a:gd name="T34" fmla="*/ 2147483647 w 86"/>
                <a:gd name="T35" fmla="*/ 2147483647 h 106"/>
                <a:gd name="T36" fmla="*/ 0 w 86"/>
                <a:gd name="T37" fmla="*/ 2147483647 h 106"/>
                <a:gd name="T38" fmla="*/ 2147483647 w 86"/>
                <a:gd name="T39" fmla="*/ 2147483647 h 106"/>
                <a:gd name="T40" fmla="*/ 2147483647 w 86"/>
                <a:gd name="T41" fmla="*/ 2147483647 h 106"/>
                <a:gd name="T42" fmla="*/ 2147483647 w 86"/>
                <a:gd name="T43" fmla="*/ 2147483647 h 106"/>
                <a:gd name="T44" fmla="*/ 2147483647 w 86"/>
                <a:gd name="T45" fmla="*/ 2147483647 h 106"/>
                <a:gd name="T46" fmla="*/ 2147483647 w 86"/>
                <a:gd name="T47" fmla="*/ 2147483647 h 106"/>
                <a:gd name="T48" fmla="*/ 2147483647 w 86"/>
                <a:gd name="T49" fmla="*/ 2147483647 h 106"/>
                <a:gd name="T50" fmla="*/ 2147483647 w 86"/>
                <a:gd name="T51" fmla="*/ 2147483647 h 106"/>
                <a:gd name="T52" fmla="*/ 2147483647 w 86"/>
                <a:gd name="T53" fmla="*/ 2147483647 h 106"/>
                <a:gd name="T54" fmla="*/ 2147483647 w 86"/>
                <a:gd name="T55" fmla="*/ 2147483647 h 106"/>
                <a:gd name="T56" fmla="*/ 2147483647 w 86"/>
                <a:gd name="T57" fmla="*/ 2147483647 h 106"/>
                <a:gd name="T58" fmla="*/ 2147483647 w 86"/>
                <a:gd name="T59" fmla="*/ 2147483647 h 106"/>
                <a:gd name="T60" fmla="*/ 2147483647 w 86"/>
                <a:gd name="T61" fmla="*/ 2147483647 h 106"/>
                <a:gd name="T62" fmla="*/ 2147483647 w 86"/>
                <a:gd name="T63" fmla="*/ 2147483647 h 106"/>
                <a:gd name="T64" fmla="*/ 2147483647 w 86"/>
                <a:gd name="T65" fmla="*/ 2147483647 h 106"/>
                <a:gd name="T66" fmla="*/ 2147483647 w 86"/>
                <a:gd name="T67" fmla="*/ 2147483647 h 106"/>
                <a:gd name="T68" fmla="*/ 2147483647 w 86"/>
                <a:gd name="T69" fmla="*/ 2147483647 h 106"/>
                <a:gd name="T70" fmla="*/ 2147483647 w 8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06"/>
                <a:gd name="T110" fmla="*/ 86 w 8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06">
                  <a:moveTo>
                    <a:pt x="55" y="0"/>
                  </a:moveTo>
                  <a:lnTo>
                    <a:pt x="56" y="3"/>
                  </a:lnTo>
                  <a:lnTo>
                    <a:pt x="56" y="2"/>
                  </a:lnTo>
                  <a:lnTo>
                    <a:pt x="60" y="10"/>
                  </a:lnTo>
                  <a:lnTo>
                    <a:pt x="70" y="35"/>
                  </a:lnTo>
                  <a:lnTo>
                    <a:pt x="79" y="61"/>
                  </a:lnTo>
                  <a:lnTo>
                    <a:pt x="83" y="68"/>
                  </a:lnTo>
                  <a:cubicBezTo>
                    <a:pt x="83" y="68"/>
                    <a:pt x="83" y="69"/>
                    <a:pt x="83" y="69"/>
                  </a:cubicBezTo>
                  <a:lnTo>
                    <a:pt x="84" y="72"/>
                  </a:lnTo>
                  <a:lnTo>
                    <a:pt x="82" y="69"/>
                  </a:lnTo>
                  <a:lnTo>
                    <a:pt x="83" y="70"/>
                  </a:lnTo>
                  <a:cubicBezTo>
                    <a:pt x="85" y="71"/>
                    <a:pt x="86" y="74"/>
                    <a:pt x="85" y="76"/>
                  </a:cubicBezTo>
                  <a:cubicBezTo>
                    <a:pt x="85" y="78"/>
                    <a:pt x="84" y="81"/>
                    <a:pt x="82" y="82"/>
                  </a:cubicBezTo>
                  <a:lnTo>
                    <a:pt x="75" y="87"/>
                  </a:lnTo>
                  <a:cubicBezTo>
                    <a:pt x="74" y="88"/>
                    <a:pt x="74" y="88"/>
                    <a:pt x="73" y="88"/>
                  </a:cubicBezTo>
                  <a:lnTo>
                    <a:pt x="66" y="90"/>
                  </a:lnTo>
                  <a:lnTo>
                    <a:pt x="49" y="95"/>
                  </a:lnTo>
                  <a:lnTo>
                    <a:pt x="3" y="106"/>
                  </a:lnTo>
                  <a:lnTo>
                    <a:pt x="0" y="91"/>
                  </a:lnTo>
                  <a:lnTo>
                    <a:pt x="44" y="80"/>
                  </a:lnTo>
                  <a:lnTo>
                    <a:pt x="61" y="75"/>
                  </a:lnTo>
                  <a:lnTo>
                    <a:pt x="68" y="73"/>
                  </a:lnTo>
                  <a:lnTo>
                    <a:pt x="66" y="74"/>
                  </a:lnTo>
                  <a:lnTo>
                    <a:pt x="73" y="69"/>
                  </a:lnTo>
                  <a:lnTo>
                    <a:pt x="72" y="81"/>
                  </a:lnTo>
                  <a:lnTo>
                    <a:pt x="71" y="80"/>
                  </a:lnTo>
                  <a:cubicBezTo>
                    <a:pt x="70" y="79"/>
                    <a:pt x="69" y="78"/>
                    <a:pt x="69" y="77"/>
                  </a:cubicBezTo>
                  <a:lnTo>
                    <a:pt x="68" y="74"/>
                  </a:lnTo>
                  <a:lnTo>
                    <a:pt x="68" y="75"/>
                  </a:lnTo>
                  <a:lnTo>
                    <a:pt x="64" y="66"/>
                  </a:lnTo>
                  <a:lnTo>
                    <a:pt x="55" y="41"/>
                  </a:lnTo>
                  <a:lnTo>
                    <a:pt x="45" y="17"/>
                  </a:lnTo>
                  <a:lnTo>
                    <a:pt x="41" y="9"/>
                  </a:lnTo>
                  <a:cubicBezTo>
                    <a:pt x="41" y="9"/>
                    <a:pt x="41" y="8"/>
                    <a:pt x="41" y="8"/>
                  </a:cubicBezTo>
                  <a:lnTo>
                    <a:pt x="40" y="5"/>
                  </a:lnTo>
                  <a:lnTo>
                    <a:pt x="55"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8" name="Freeform 37"/>
            <p:cNvSpPr>
              <a:spLocks/>
            </p:cNvSpPr>
            <p:nvPr/>
          </p:nvSpPr>
          <p:spPr bwMode="auto">
            <a:xfrm>
              <a:off x="6048375" y="576580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0 60000 65536"/>
                <a:gd name="T11" fmla="*/ 0 60000 65536"/>
                <a:gd name="T12" fmla="*/ 0 60000 65536"/>
                <a:gd name="T13" fmla="*/ 0 60000 65536"/>
                <a:gd name="T14" fmla="*/ 0 60000 65536"/>
                <a:gd name="T15" fmla="*/ 0 w 96"/>
                <a:gd name="T16" fmla="*/ 0 h 80"/>
                <a:gd name="T17" fmla="*/ 96 w 96"/>
                <a:gd name="T18" fmla="*/ 80 h 80"/>
              </a:gdLst>
              <a:ahLst/>
              <a:cxnLst>
                <a:cxn ang="T10">
                  <a:pos x="T0" y="T1"/>
                </a:cxn>
                <a:cxn ang="T11">
                  <a:pos x="T2" y="T3"/>
                </a:cxn>
                <a:cxn ang="T12">
                  <a:pos x="T4" y="T5"/>
                </a:cxn>
                <a:cxn ang="T13">
                  <a:pos x="T6" y="T7"/>
                </a:cxn>
                <a:cxn ang="T14">
                  <a:pos x="T8" y="T9"/>
                </a:cxn>
              </a:cxnLst>
              <a:rect l="T15" t="T16" r="T17" b="T18"/>
              <a:pathLst>
                <a:path w="96" h="80">
                  <a:moveTo>
                    <a:pt x="84" y="22"/>
                  </a:moveTo>
                  <a:cubicBezTo>
                    <a:pt x="78" y="15"/>
                    <a:pt x="72" y="8"/>
                    <a:pt x="66" y="8"/>
                  </a:cubicBezTo>
                  <a:cubicBezTo>
                    <a:pt x="42" y="0"/>
                    <a:pt x="0" y="22"/>
                    <a:pt x="12" y="59"/>
                  </a:cubicBezTo>
                  <a:cubicBezTo>
                    <a:pt x="24" y="80"/>
                    <a:pt x="54" y="73"/>
                    <a:pt x="72" y="59"/>
                  </a:cubicBezTo>
                  <a:cubicBezTo>
                    <a:pt x="78" y="51"/>
                    <a:pt x="96" y="37"/>
                    <a:pt x="84" y="2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 name="Freeform 38"/>
            <p:cNvSpPr>
              <a:spLocks noEditPoints="1"/>
            </p:cNvSpPr>
            <p:nvPr/>
          </p:nvSpPr>
          <p:spPr bwMode="auto">
            <a:xfrm>
              <a:off x="6056313" y="5770563"/>
              <a:ext cx="57150" cy="52388"/>
            </a:xfrm>
            <a:custGeom>
              <a:avLst/>
              <a:gdLst>
                <a:gd name="T0" fmla="*/ 2147483647 w 93"/>
                <a:gd name="T1" fmla="*/ 2147483647 h 82"/>
                <a:gd name="T2" fmla="*/ 2147483647 w 93"/>
                <a:gd name="T3" fmla="*/ 2147483647 h 82"/>
                <a:gd name="T4" fmla="*/ 2147483647 w 93"/>
                <a:gd name="T5" fmla="*/ 2147483647 h 82"/>
                <a:gd name="T6" fmla="*/ 2147483647 w 93"/>
                <a:gd name="T7" fmla="*/ 2147483647 h 82"/>
                <a:gd name="T8" fmla="*/ 2147483647 w 93"/>
                <a:gd name="T9" fmla="*/ 2147483647 h 82"/>
                <a:gd name="T10" fmla="*/ 2147483647 w 93"/>
                <a:gd name="T11" fmla="*/ 2147483647 h 82"/>
                <a:gd name="T12" fmla="*/ 2147483647 w 93"/>
                <a:gd name="T13" fmla="*/ 2147483647 h 82"/>
                <a:gd name="T14" fmla="*/ 2147483647 w 93"/>
                <a:gd name="T15" fmla="*/ 2147483647 h 82"/>
                <a:gd name="T16" fmla="*/ 2147483647 w 93"/>
                <a:gd name="T17" fmla="*/ 2147483647 h 82"/>
                <a:gd name="T18" fmla="*/ 2147483647 w 93"/>
                <a:gd name="T19" fmla="*/ 2147483647 h 82"/>
                <a:gd name="T20" fmla="*/ 2147483647 w 93"/>
                <a:gd name="T21" fmla="*/ 2147483647 h 82"/>
                <a:gd name="T22" fmla="*/ 2147483647 w 93"/>
                <a:gd name="T23" fmla="*/ 2147483647 h 82"/>
                <a:gd name="T24" fmla="*/ 2147483647 w 93"/>
                <a:gd name="T25" fmla="*/ 2147483647 h 82"/>
                <a:gd name="T26" fmla="*/ 2147483647 w 93"/>
                <a:gd name="T27" fmla="*/ 2147483647 h 82"/>
                <a:gd name="T28" fmla="*/ 2147483647 w 93"/>
                <a:gd name="T29" fmla="*/ 2147483647 h 82"/>
                <a:gd name="T30" fmla="*/ 2147483647 w 93"/>
                <a:gd name="T31" fmla="*/ 2147483647 h 82"/>
                <a:gd name="T32" fmla="*/ 2147483647 w 93"/>
                <a:gd name="T33" fmla="*/ 2147483647 h 82"/>
                <a:gd name="T34" fmla="*/ 2147483647 w 93"/>
                <a:gd name="T35" fmla="*/ 2147483647 h 82"/>
                <a:gd name="T36" fmla="*/ 2147483647 w 93"/>
                <a:gd name="T37" fmla="*/ 2147483647 h 82"/>
                <a:gd name="T38" fmla="*/ 2147483647 w 93"/>
                <a:gd name="T39" fmla="*/ 2147483647 h 82"/>
                <a:gd name="T40" fmla="*/ 2147483647 w 93"/>
                <a:gd name="T41" fmla="*/ 2147483647 h 82"/>
                <a:gd name="T42" fmla="*/ 2147483647 w 93"/>
                <a:gd name="T43" fmla="*/ 2147483647 h 82"/>
                <a:gd name="T44" fmla="*/ 2147483647 w 93"/>
                <a:gd name="T45" fmla="*/ 2147483647 h 82"/>
                <a:gd name="T46" fmla="*/ 2147483647 w 93"/>
                <a:gd name="T47" fmla="*/ 2147483647 h 82"/>
                <a:gd name="T48" fmla="*/ 2147483647 w 93"/>
                <a:gd name="T49" fmla="*/ 2147483647 h 82"/>
                <a:gd name="T50" fmla="*/ 2147483647 w 93"/>
                <a:gd name="T51" fmla="*/ 2147483647 h 82"/>
                <a:gd name="T52" fmla="*/ 2147483647 w 93"/>
                <a:gd name="T53" fmla="*/ 2147483647 h 82"/>
                <a:gd name="T54" fmla="*/ 2147483647 w 93"/>
                <a:gd name="T55" fmla="*/ 2147483647 h 82"/>
                <a:gd name="T56" fmla="*/ 2147483647 w 93"/>
                <a:gd name="T57" fmla="*/ 2147483647 h 82"/>
                <a:gd name="T58" fmla="*/ 2147483647 w 93"/>
                <a:gd name="T59" fmla="*/ 2147483647 h 82"/>
                <a:gd name="T60" fmla="*/ 2147483647 w 93"/>
                <a:gd name="T61" fmla="*/ 2147483647 h 82"/>
                <a:gd name="T62" fmla="*/ 2147483647 w 93"/>
                <a:gd name="T63" fmla="*/ 2147483647 h 82"/>
                <a:gd name="T64" fmla="*/ 2147483647 w 93"/>
                <a:gd name="T65" fmla="*/ 2147483647 h 82"/>
                <a:gd name="T66" fmla="*/ 2147483647 w 93"/>
                <a:gd name="T67" fmla="*/ 2147483647 h 82"/>
                <a:gd name="T68" fmla="*/ 2147483647 w 93"/>
                <a:gd name="T69" fmla="*/ 2147483647 h 82"/>
                <a:gd name="T70" fmla="*/ 2147483647 w 93"/>
                <a:gd name="T71" fmla="*/ 2147483647 h 82"/>
                <a:gd name="T72" fmla="*/ 2147483647 w 93"/>
                <a:gd name="T73" fmla="*/ 2147483647 h 82"/>
                <a:gd name="T74" fmla="*/ 2147483647 w 93"/>
                <a:gd name="T75" fmla="*/ 2147483647 h 82"/>
                <a:gd name="T76" fmla="*/ 2147483647 w 93"/>
                <a:gd name="T77" fmla="*/ 2147483647 h 82"/>
                <a:gd name="T78" fmla="*/ 2147483647 w 93"/>
                <a:gd name="T79" fmla="*/ 2147483647 h 82"/>
                <a:gd name="T80" fmla="*/ 0 w 93"/>
                <a:gd name="T81" fmla="*/ 2147483647 h 82"/>
                <a:gd name="T82" fmla="*/ 0 w 93"/>
                <a:gd name="T83" fmla="*/ 2147483647 h 82"/>
                <a:gd name="T84" fmla="*/ 2147483647 w 93"/>
                <a:gd name="T85" fmla="*/ 2147483647 h 82"/>
                <a:gd name="T86" fmla="*/ 2147483647 w 93"/>
                <a:gd name="T87" fmla="*/ 2147483647 h 82"/>
                <a:gd name="T88" fmla="*/ 2147483647 w 93"/>
                <a:gd name="T89" fmla="*/ 2147483647 h 82"/>
                <a:gd name="T90" fmla="*/ 2147483647 w 93"/>
                <a:gd name="T91" fmla="*/ 2147483647 h 82"/>
                <a:gd name="T92" fmla="*/ 2147483647 w 93"/>
                <a:gd name="T93" fmla="*/ 0 h 82"/>
                <a:gd name="T94" fmla="*/ 2147483647 w 93"/>
                <a:gd name="T95" fmla="*/ 2147483647 h 82"/>
                <a:gd name="T96" fmla="*/ 2147483647 w 93"/>
                <a:gd name="T97" fmla="*/ 2147483647 h 82"/>
                <a:gd name="T98" fmla="*/ 2147483647 w 93"/>
                <a:gd name="T99" fmla="*/ 2147483647 h 82"/>
                <a:gd name="T100" fmla="*/ 2147483647 w 93"/>
                <a:gd name="T101" fmla="*/ 2147483647 h 82"/>
                <a:gd name="T102" fmla="*/ 2147483647 w 93"/>
                <a:gd name="T103" fmla="*/ 2147483647 h 82"/>
                <a:gd name="T104" fmla="*/ 2147483647 w 93"/>
                <a:gd name="T105" fmla="*/ 2147483647 h 82"/>
                <a:gd name="T106" fmla="*/ 2147483647 w 93"/>
                <a:gd name="T107" fmla="*/ 2147483647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82"/>
                <a:gd name="T164" fmla="*/ 93 w 93"/>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82">
                  <a:moveTo>
                    <a:pt x="73" y="26"/>
                  </a:moveTo>
                  <a:lnTo>
                    <a:pt x="75" y="29"/>
                  </a:lnTo>
                  <a:lnTo>
                    <a:pt x="66" y="19"/>
                  </a:lnTo>
                  <a:lnTo>
                    <a:pt x="68" y="21"/>
                  </a:lnTo>
                  <a:lnTo>
                    <a:pt x="59" y="17"/>
                  </a:lnTo>
                  <a:lnTo>
                    <a:pt x="62" y="17"/>
                  </a:lnTo>
                  <a:lnTo>
                    <a:pt x="42" y="16"/>
                  </a:lnTo>
                  <a:lnTo>
                    <a:pt x="46" y="16"/>
                  </a:lnTo>
                  <a:lnTo>
                    <a:pt x="26" y="26"/>
                  </a:lnTo>
                  <a:lnTo>
                    <a:pt x="29" y="24"/>
                  </a:lnTo>
                  <a:lnTo>
                    <a:pt x="15" y="41"/>
                  </a:lnTo>
                  <a:lnTo>
                    <a:pt x="16" y="35"/>
                  </a:lnTo>
                  <a:lnTo>
                    <a:pt x="16" y="60"/>
                  </a:lnTo>
                  <a:lnTo>
                    <a:pt x="14" y="55"/>
                  </a:lnTo>
                  <a:lnTo>
                    <a:pt x="26" y="66"/>
                  </a:lnTo>
                  <a:lnTo>
                    <a:pt x="21" y="64"/>
                  </a:lnTo>
                  <a:lnTo>
                    <a:pt x="37" y="66"/>
                  </a:lnTo>
                  <a:lnTo>
                    <a:pt x="35" y="66"/>
                  </a:lnTo>
                  <a:lnTo>
                    <a:pt x="52" y="62"/>
                  </a:lnTo>
                  <a:lnTo>
                    <a:pt x="49" y="63"/>
                  </a:lnTo>
                  <a:lnTo>
                    <a:pt x="64" y="54"/>
                  </a:lnTo>
                  <a:lnTo>
                    <a:pt x="62" y="55"/>
                  </a:lnTo>
                  <a:lnTo>
                    <a:pt x="75" y="39"/>
                  </a:lnTo>
                  <a:lnTo>
                    <a:pt x="74" y="42"/>
                  </a:lnTo>
                  <a:lnTo>
                    <a:pt x="77" y="32"/>
                  </a:lnTo>
                  <a:lnTo>
                    <a:pt x="77" y="37"/>
                  </a:lnTo>
                  <a:lnTo>
                    <a:pt x="73" y="26"/>
                  </a:lnTo>
                  <a:close/>
                  <a:moveTo>
                    <a:pt x="92" y="32"/>
                  </a:moveTo>
                  <a:cubicBezTo>
                    <a:pt x="93" y="33"/>
                    <a:pt x="93" y="35"/>
                    <a:pt x="92" y="37"/>
                  </a:cubicBezTo>
                  <a:lnTo>
                    <a:pt x="89" y="47"/>
                  </a:lnTo>
                  <a:cubicBezTo>
                    <a:pt x="89" y="48"/>
                    <a:pt x="88" y="49"/>
                    <a:pt x="88" y="50"/>
                  </a:cubicBezTo>
                  <a:lnTo>
                    <a:pt x="75" y="66"/>
                  </a:lnTo>
                  <a:cubicBezTo>
                    <a:pt x="74" y="66"/>
                    <a:pt x="73" y="67"/>
                    <a:pt x="73" y="67"/>
                  </a:cubicBezTo>
                  <a:lnTo>
                    <a:pt x="58" y="76"/>
                  </a:lnTo>
                  <a:cubicBezTo>
                    <a:pt x="57" y="77"/>
                    <a:pt x="56" y="77"/>
                    <a:pt x="55" y="77"/>
                  </a:cubicBezTo>
                  <a:lnTo>
                    <a:pt x="38" y="81"/>
                  </a:lnTo>
                  <a:cubicBezTo>
                    <a:pt x="37" y="81"/>
                    <a:pt x="36" y="82"/>
                    <a:pt x="35" y="81"/>
                  </a:cubicBezTo>
                  <a:lnTo>
                    <a:pt x="19" y="79"/>
                  </a:lnTo>
                  <a:cubicBezTo>
                    <a:pt x="18" y="79"/>
                    <a:pt x="16" y="78"/>
                    <a:pt x="15" y="77"/>
                  </a:cubicBezTo>
                  <a:lnTo>
                    <a:pt x="3" y="66"/>
                  </a:lnTo>
                  <a:cubicBezTo>
                    <a:pt x="1" y="65"/>
                    <a:pt x="0" y="63"/>
                    <a:pt x="0" y="60"/>
                  </a:cubicBezTo>
                  <a:lnTo>
                    <a:pt x="0" y="35"/>
                  </a:lnTo>
                  <a:cubicBezTo>
                    <a:pt x="0" y="34"/>
                    <a:pt x="1" y="32"/>
                    <a:pt x="2" y="30"/>
                  </a:cubicBezTo>
                  <a:lnTo>
                    <a:pt x="16" y="13"/>
                  </a:lnTo>
                  <a:cubicBezTo>
                    <a:pt x="17" y="13"/>
                    <a:pt x="18" y="12"/>
                    <a:pt x="19" y="11"/>
                  </a:cubicBezTo>
                  <a:lnTo>
                    <a:pt x="39" y="1"/>
                  </a:lnTo>
                  <a:cubicBezTo>
                    <a:pt x="40" y="1"/>
                    <a:pt x="41" y="0"/>
                    <a:pt x="43" y="0"/>
                  </a:cubicBezTo>
                  <a:lnTo>
                    <a:pt x="63" y="1"/>
                  </a:lnTo>
                  <a:cubicBezTo>
                    <a:pt x="64" y="2"/>
                    <a:pt x="65" y="2"/>
                    <a:pt x="66" y="2"/>
                  </a:cubicBezTo>
                  <a:lnTo>
                    <a:pt x="75" y="6"/>
                  </a:lnTo>
                  <a:cubicBezTo>
                    <a:pt x="76" y="7"/>
                    <a:pt x="77" y="7"/>
                    <a:pt x="77" y="8"/>
                  </a:cubicBezTo>
                  <a:lnTo>
                    <a:pt x="86" y="18"/>
                  </a:lnTo>
                  <a:cubicBezTo>
                    <a:pt x="87" y="19"/>
                    <a:pt x="88" y="20"/>
                    <a:pt x="88" y="21"/>
                  </a:cubicBezTo>
                  <a:lnTo>
                    <a:pt x="92"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 name="Freeform 39"/>
            <p:cNvSpPr>
              <a:spLocks/>
            </p:cNvSpPr>
            <p:nvPr/>
          </p:nvSpPr>
          <p:spPr bwMode="auto">
            <a:xfrm>
              <a:off x="6069013" y="575468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7" y="26"/>
                  </a:moveTo>
                  <a:cubicBezTo>
                    <a:pt x="32" y="13"/>
                    <a:pt x="22" y="13"/>
                    <a:pt x="16" y="7"/>
                  </a:cubicBezTo>
                  <a:cubicBezTo>
                    <a:pt x="11" y="0"/>
                    <a:pt x="6" y="7"/>
                    <a:pt x="0" y="13"/>
                  </a:cubicBezTo>
                  <a:cubicBezTo>
                    <a:pt x="0" y="32"/>
                    <a:pt x="0" y="32"/>
                    <a:pt x="11" y="32"/>
                  </a:cubicBezTo>
                  <a:cubicBezTo>
                    <a:pt x="16" y="32"/>
                    <a:pt x="27" y="32"/>
                    <a:pt x="27" y="2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 name="Freeform 40"/>
            <p:cNvSpPr>
              <a:spLocks noEditPoints="1"/>
            </p:cNvSpPr>
            <p:nvPr/>
          </p:nvSpPr>
          <p:spPr bwMode="auto">
            <a:xfrm>
              <a:off x="6069013" y="5757863"/>
              <a:ext cx="26988" cy="28575"/>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2147483647 w 44"/>
                <a:gd name="T35" fmla="*/ 2147483647 h 44"/>
                <a:gd name="T36" fmla="*/ 2147483647 w 44"/>
                <a:gd name="T37" fmla="*/ 2147483647 h 44"/>
                <a:gd name="T38" fmla="*/ 2147483647 w 44"/>
                <a:gd name="T39" fmla="*/ 2147483647 h 44"/>
                <a:gd name="T40" fmla="*/ 2147483647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0 w 44"/>
                <a:gd name="T53" fmla="*/ 2147483647 h 44"/>
                <a:gd name="T54" fmla="*/ 0 w 44"/>
                <a:gd name="T55" fmla="*/ 2147483647 h 44"/>
                <a:gd name="T56" fmla="*/ 2147483647 w 44"/>
                <a:gd name="T57" fmla="*/ 2147483647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2147483647 w 44"/>
                <a:gd name="T75" fmla="*/ 2147483647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4"/>
                <a:gd name="T116" fmla="*/ 44 w 44"/>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4">
                  <a:moveTo>
                    <a:pt x="30" y="23"/>
                  </a:moveTo>
                  <a:lnTo>
                    <a:pt x="27" y="30"/>
                  </a:lnTo>
                  <a:lnTo>
                    <a:pt x="26" y="18"/>
                  </a:lnTo>
                  <a:lnTo>
                    <a:pt x="30" y="24"/>
                  </a:lnTo>
                  <a:lnTo>
                    <a:pt x="20" y="17"/>
                  </a:lnTo>
                  <a:lnTo>
                    <a:pt x="23" y="18"/>
                  </a:lnTo>
                  <a:lnTo>
                    <a:pt x="15" y="16"/>
                  </a:lnTo>
                  <a:lnTo>
                    <a:pt x="22" y="14"/>
                  </a:lnTo>
                  <a:lnTo>
                    <a:pt x="14" y="22"/>
                  </a:lnTo>
                  <a:lnTo>
                    <a:pt x="16" y="16"/>
                  </a:lnTo>
                  <a:lnTo>
                    <a:pt x="16" y="27"/>
                  </a:lnTo>
                  <a:lnTo>
                    <a:pt x="16" y="26"/>
                  </a:lnTo>
                  <a:lnTo>
                    <a:pt x="17" y="32"/>
                  </a:lnTo>
                  <a:lnTo>
                    <a:pt x="11" y="26"/>
                  </a:lnTo>
                  <a:lnTo>
                    <a:pt x="21" y="28"/>
                  </a:lnTo>
                  <a:lnTo>
                    <a:pt x="19" y="27"/>
                  </a:lnTo>
                  <a:lnTo>
                    <a:pt x="29" y="26"/>
                  </a:lnTo>
                  <a:lnTo>
                    <a:pt x="24" y="28"/>
                  </a:lnTo>
                  <a:lnTo>
                    <a:pt x="30" y="23"/>
                  </a:lnTo>
                  <a:close/>
                  <a:moveTo>
                    <a:pt x="35" y="41"/>
                  </a:moveTo>
                  <a:cubicBezTo>
                    <a:pt x="33" y="42"/>
                    <a:pt x="32" y="42"/>
                    <a:pt x="30" y="42"/>
                  </a:cubicBezTo>
                  <a:lnTo>
                    <a:pt x="20" y="43"/>
                  </a:lnTo>
                  <a:cubicBezTo>
                    <a:pt x="19" y="44"/>
                    <a:pt x="19" y="43"/>
                    <a:pt x="18" y="43"/>
                  </a:cubicBezTo>
                  <a:lnTo>
                    <a:pt x="8" y="41"/>
                  </a:lnTo>
                  <a:cubicBezTo>
                    <a:pt x="5" y="41"/>
                    <a:pt x="2" y="38"/>
                    <a:pt x="2" y="35"/>
                  </a:cubicBezTo>
                  <a:lnTo>
                    <a:pt x="1" y="29"/>
                  </a:lnTo>
                  <a:cubicBezTo>
                    <a:pt x="0" y="28"/>
                    <a:pt x="0" y="28"/>
                    <a:pt x="0" y="27"/>
                  </a:cubicBezTo>
                  <a:lnTo>
                    <a:pt x="0" y="16"/>
                  </a:lnTo>
                  <a:cubicBezTo>
                    <a:pt x="0" y="14"/>
                    <a:pt x="1" y="12"/>
                    <a:pt x="3" y="11"/>
                  </a:cubicBezTo>
                  <a:lnTo>
                    <a:pt x="11" y="3"/>
                  </a:lnTo>
                  <a:cubicBezTo>
                    <a:pt x="13" y="1"/>
                    <a:pt x="16" y="0"/>
                    <a:pt x="18" y="1"/>
                  </a:cubicBezTo>
                  <a:lnTo>
                    <a:pt x="26" y="3"/>
                  </a:lnTo>
                  <a:cubicBezTo>
                    <a:pt x="27" y="3"/>
                    <a:pt x="28" y="3"/>
                    <a:pt x="29" y="4"/>
                  </a:cubicBezTo>
                  <a:lnTo>
                    <a:pt x="39" y="11"/>
                  </a:lnTo>
                  <a:cubicBezTo>
                    <a:pt x="41" y="12"/>
                    <a:pt x="42" y="14"/>
                    <a:pt x="42" y="17"/>
                  </a:cubicBezTo>
                  <a:lnTo>
                    <a:pt x="43" y="29"/>
                  </a:lnTo>
                  <a:cubicBezTo>
                    <a:pt x="44" y="31"/>
                    <a:pt x="43" y="34"/>
                    <a:pt x="41" y="36"/>
                  </a:cubicBezTo>
                  <a:lnTo>
                    <a:pt x="35" y="4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 name="Freeform 41"/>
            <p:cNvSpPr>
              <a:spLocks/>
            </p:cNvSpPr>
            <p:nvPr/>
          </p:nvSpPr>
          <p:spPr bwMode="auto">
            <a:xfrm>
              <a:off x="6029325" y="5827713"/>
              <a:ext cx="28575"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2" y="7"/>
                  </a:moveTo>
                  <a:cubicBezTo>
                    <a:pt x="16" y="13"/>
                    <a:pt x="11" y="13"/>
                    <a:pt x="6" y="19"/>
                  </a:cubicBezTo>
                  <a:cubicBezTo>
                    <a:pt x="0" y="37"/>
                    <a:pt x="6" y="80"/>
                    <a:pt x="27" y="74"/>
                  </a:cubicBezTo>
                  <a:cubicBezTo>
                    <a:pt x="43" y="74"/>
                    <a:pt x="48" y="44"/>
                    <a:pt x="43" y="25"/>
                  </a:cubicBezTo>
                  <a:cubicBezTo>
                    <a:pt x="38" y="19"/>
                    <a:pt x="32" y="0"/>
                    <a:pt x="22"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 name="Freeform 42"/>
            <p:cNvSpPr>
              <a:spLocks noEditPoints="1"/>
            </p:cNvSpPr>
            <p:nvPr/>
          </p:nvSpPr>
          <p:spPr bwMode="auto">
            <a:xfrm>
              <a:off x="6030913" y="5830888"/>
              <a:ext cx="34925" cy="55563"/>
            </a:xfrm>
            <a:custGeom>
              <a:avLst/>
              <a:gdLst>
                <a:gd name="T0" fmla="*/ 2147483647 w 55"/>
                <a:gd name="T1" fmla="*/ 2147483647 h 85"/>
                <a:gd name="T2" fmla="*/ 2147483647 w 55"/>
                <a:gd name="T3" fmla="*/ 2147483647 h 85"/>
                <a:gd name="T4" fmla="*/ 2147483647 w 55"/>
                <a:gd name="T5" fmla="*/ 2147483647 h 85"/>
                <a:gd name="T6" fmla="*/ 2147483647 w 55"/>
                <a:gd name="T7" fmla="*/ 2147483647 h 85"/>
                <a:gd name="T8" fmla="*/ 2147483647 w 55"/>
                <a:gd name="T9" fmla="*/ 2147483647 h 85"/>
                <a:gd name="T10" fmla="*/ 2147483647 w 55"/>
                <a:gd name="T11" fmla="*/ 2147483647 h 85"/>
                <a:gd name="T12" fmla="*/ 2147483647 w 55"/>
                <a:gd name="T13" fmla="*/ 2147483647 h 85"/>
                <a:gd name="T14" fmla="*/ 2147483647 w 55"/>
                <a:gd name="T15" fmla="*/ 2147483647 h 85"/>
                <a:gd name="T16" fmla="*/ 2147483647 w 55"/>
                <a:gd name="T17" fmla="*/ 2147483647 h 85"/>
                <a:gd name="T18" fmla="*/ 2147483647 w 55"/>
                <a:gd name="T19" fmla="*/ 2147483647 h 85"/>
                <a:gd name="T20" fmla="*/ 2147483647 w 55"/>
                <a:gd name="T21" fmla="*/ 2147483647 h 85"/>
                <a:gd name="T22" fmla="*/ 2147483647 w 55"/>
                <a:gd name="T23" fmla="*/ 2147483647 h 85"/>
                <a:gd name="T24" fmla="*/ 2147483647 w 55"/>
                <a:gd name="T25" fmla="*/ 2147483647 h 85"/>
                <a:gd name="T26" fmla="*/ 2147483647 w 55"/>
                <a:gd name="T27" fmla="*/ 2147483647 h 85"/>
                <a:gd name="T28" fmla="*/ 2147483647 w 55"/>
                <a:gd name="T29" fmla="*/ 2147483647 h 85"/>
                <a:gd name="T30" fmla="*/ 2147483647 w 55"/>
                <a:gd name="T31" fmla="*/ 2147483647 h 85"/>
                <a:gd name="T32" fmla="*/ 2147483647 w 55"/>
                <a:gd name="T33" fmla="*/ 2147483647 h 85"/>
                <a:gd name="T34" fmla="*/ 2147483647 w 55"/>
                <a:gd name="T35" fmla="*/ 2147483647 h 85"/>
                <a:gd name="T36" fmla="*/ 2147483647 w 55"/>
                <a:gd name="T37" fmla="*/ 2147483647 h 85"/>
                <a:gd name="T38" fmla="*/ 2147483647 w 55"/>
                <a:gd name="T39" fmla="*/ 2147483647 h 85"/>
                <a:gd name="T40" fmla="*/ 2147483647 w 55"/>
                <a:gd name="T41" fmla="*/ 2147483647 h 85"/>
                <a:gd name="T42" fmla="*/ 2147483647 w 55"/>
                <a:gd name="T43" fmla="*/ 2147483647 h 85"/>
                <a:gd name="T44" fmla="*/ 2147483647 w 55"/>
                <a:gd name="T45" fmla="*/ 2147483647 h 85"/>
                <a:gd name="T46" fmla="*/ 2147483647 w 55"/>
                <a:gd name="T47" fmla="*/ 2147483647 h 85"/>
                <a:gd name="T48" fmla="*/ 2147483647 w 55"/>
                <a:gd name="T49" fmla="*/ 2147483647 h 85"/>
                <a:gd name="T50" fmla="*/ 2147483647 w 55"/>
                <a:gd name="T51" fmla="*/ 2147483647 h 85"/>
                <a:gd name="T52" fmla="*/ 2147483647 w 55"/>
                <a:gd name="T53" fmla="*/ 2147483647 h 85"/>
                <a:gd name="T54" fmla="*/ 2147483647 w 55"/>
                <a:gd name="T55" fmla="*/ 2147483647 h 85"/>
                <a:gd name="T56" fmla="*/ 2147483647 w 55"/>
                <a:gd name="T57" fmla="*/ 2147483647 h 85"/>
                <a:gd name="T58" fmla="*/ 2147483647 w 55"/>
                <a:gd name="T59" fmla="*/ 2147483647 h 85"/>
                <a:gd name="T60" fmla="*/ 2147483647 w 55"/>
                <a:gd name="T61" fmla="*/ 2147483647 h 85"/>
                <a:gd name="T62" fmla="*/ 2147483647 w 55"/>
                <a:gd name="T63" fmla="*/ 2147483647 h 85"/>
                <a:gd name="T64" fmla="*/ 2147483647 w 55"/>
                <a:gd name="T65" fmla="*/ 2147483647 h 85"/>
                <a:gd name="T66" fmla="*/ 2147483647 w 55"/>
                <a:gd name="T67" fmla="*/ 2147483647 h 85"/>
                <a:gd name="T68" fmla="*/ 2147483647 w 55"/>
                <a:gd name="T69" fmla="*/ 2147483647 h 85"/>
                <a:gd name="T70" fmla="*/ 2147483647 w 55"/>
                <a:gd name="T71" fmla="*/ 2147483647 h 85"/>
                <a:gd name="T72" fmla="*/ 2147483647 w 55"/>
                <a:gd name="T73" fmla="*/ 2147483647 h 85"/>
                <a:gd name="T74" fmla="*/ 2147483647 w 55"/>
                <a:gd name="T75" fmla="*/ 2147483647 h 85"/>
                <a:gd name="T76" fmla="*/ 2147483647 w 55"/>
                <a:gd name="T77" fmla="*/ 2147483647 h 85"/>
                <a:gd name="T78" fmla="*/ 2147483647 w 55"/>
                <a:gd name="T79" fmla="*/ 2147483647 h 85"/>
                <a:gd name="T80" fmla="*/ 0 w 55"/>
                <a:gd name="T81" fmla="*/ 2147483647 h 85"/>
                <a:gd name="T82" fmla="*/ 2147483647 w 55"/>
                <a:gd name="T83" fmla="*/ 2147483647 h 85"/>
                <a:gd name="T84" fmla="*/ 2147483647 w 55"/>
                <a:gd name="T85" fmla="*/ 2147483647 h 85"/>
                <a:gd name="T86" fmla="*/ 2147483647 w 55"/>
                <a:gd name="T87" fmla="*/ 2147483647 h 85"/>
                <a:gd name="T88" fmla="*/ 2147483647 w 55"/>
                <a:gd name="T89" fmla="*/ 2147483647 h 85"/>
                <a:gd name="T90" fmla="*/ 2147483647 w 55"/>
                <a:gd name="T91" fmla="*/ 2147483647 h 85"/>
                <a:gd name="T92" fmla="*/ 2147483647 w 55"/>
                <a:gd name="T93" fmla="*/ 2147483647 h 85"/>
                <a:gd name="T94" fmla="*/ 2147483647 w 55"/>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85"/>
                <a:gd name="T146" fmla="*/ 55 w 55"/>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85">
                  <a:moveTo>
                    <a:pt x="28" y="17"/>
                  </a:moveTo>
                  <a:lnTo>
                    <a:pt x="31" y="16"/>
                  </a:lnTo>
                  <a:lnTo>
                    <a:pt x="23" y="22"/>
                  </a:lnTo>
                  <a:lnTo>
                    <a:pt x="15" y="28"/>
                  </a:lnTo>
                  <a:lnTo>
                    <a:pt x="18" y="22"/>
                  </a:lnTo>
                  <a:lnTo>
                    <a:pt x="16" y="39"/>
                  </a:lnTo>
                  <a:lnTo>
                    <a:pt x="16" y="38"/>
                  </a:lnTo>
                  <a:lnTo>
                    <a:pt x="18" y="58"/>
                  </a:lnTo>
                  <a:lnTo>
                    <a:pt x="17" y="54"/>
                  </a:lnTo>
                  <a:lnTo>
                    <a:pt x="25" y="68"/>
                  </a:lnTo>
                  <a:lnTo>
                    <a:pt x="21" y="65"/>
                  </a:lnTo>
                  <a:lnTo>
                    <a:pt x="34" y="69"/>
                  </a:lnTo>
                  <a:lnTo>
                    <a:pt x="28" y="69"/>
                  </a:lnTo>
                  <a:lnTo>
                    <a:pt x="38" y="64"/>
                  </a:lnTo>
                  <a:lnTo>
                    <a:pt x="34" y="68"/>
                  </a:lnTo>
                  <a:lnTo>
                    <a:pt x="40" y="56"/>
                  </a:lnTo>
                  <a:lnTo>
                    <a:pt x="39" y="59"/>
                  </a:lnTo>
                  <a:lnTo>
                    <a:pt x="39" y="27"/>
                  </a:lnTo>
                  <a:lnTo>
                    <a:pt x="41" y="32"/>
                  </a:lnTo>
                  <a:lnTo>
                    <a:pt x="32" y="18"/>
                  </a:lnTo>
                  <a:lnTo>
                    <a:pt x="33" y="19"/>
                  </a:lnTo>
                  <a:lnTo>
                    <a:pt x="28" y="14"/>
                  </a:lnTo>
                  <a:lnTo>
                    <a:pt x="35" y="16"/>
                  </a:lnTo>
                  <a:lnTo>
                    <a:pt x="28" y="17"/>
                  </a:lnTo>
                  <a:close/>
                  <a:moveTo>
                    <a:pt x="32" y="1"/>
                  </a:moveTo>
                  <a:cubicBezTo>
                    <a:pt x="35" y="0"/>
                    <a:pt x="37" y="1"/>
                    <a:pt x="39" y="3"/>
                  </a:cubicBezTo>
                  <a:lnTo>
                    <a:pt x="44" y="8"/>
                  </a:lnTo>
                  <a:cubicBezTo>
                    <a:pt x="45" y="8"/>
                    <a:pt x="45" y="9"/>
                    <a:pt x="45" y="9"/>
                  </a:cubicBezTo>
                  <a:lnTo>
                    <a:pt x="54" y="23"/>
                  </a:lnTo>
                  <a:cubicBezTo>
                    <a:pt x="55" y="24"/>
                    <a:pt x="55" y="26"/>
                    <a:pt x="55" y="27"/>
                  </a:cubicBezTo>
                  <a:lnTo>
                    <a:pt x="55" y="59"/>
                  </a:lnTo>
                  <a:cubicBezTo>
                    <a:pt x="55" y="61"/>
                    <a:pt x="55" y="62"/>
                    <a:pt x="55" y="63"/>
                  </a:cubicBezTo>
                  <a:lnTo>
                    <a:pt x="49" y="75"/>
                  </a:lnTo>
                  <a:cubicBezTo>
                    <a:pt x="48" y="77"/>
                    <a:pt x="47" y="78"/>
                    <a:pt x="45" y="79"/>
                  </a:cubicBezTo>
                  <a:lnTo>
                    <a:pt x="35" y="84"/>
                  </a:lnTo>
                  <a:cubicBezTo>
                    <a:pt x="33" y="85"/>
                    <a:pt x="31" y="85"/>
                    <a:pt x="29" y="84"/>
                  </a:cubicBezTo>
                  <a:lnTo>
                    <a:pt x="16" y="80"/>
                  </a:lnTo>
                  <a:cubicBezTo>
                    <a:pt x="14" y="80"/>
                    <a:pt x="13" y="78"/>
                    <a:pt x="12" y="76"/>
                  </a:cubicBezTo>
                  <a:lnTo>
                    <a:pt x="4" y="62"/>
                  </a:lnTo>
                  <a:cubicBezTo>
                    <a:pt x="3" y="61"/>
                    <a:pt x="3" y="60"/>
                    <a:pt x="2" y="59"/>
                  </a:cubicBezTo>
                  <a:lnTo>
                    <a:pt x="0" y="39"/>
                  </a:lnTo>
                  <a:cubicBezTo>
                    <a:pt x="0" y="39"/>
                    <a:pt x="0" y="38"/>
                    <a:pt x="1" y="38"/>
                  </a:cubicBezTo>
                  <a:lnTo>
                    <a:pt x="3" y="21"/>
                  </a:lnTo>
                  <a:cubicBezTo>
                    <a:pt x="3" y="18"/>
                    <a:pt x="4" y="16"/>
                    <a:pt x="6" y="15"/>
                  </a:cubicBezTo>
                  <a:lnTo>
                    <a:pt x="14" y="9"/>
                  </a:lnTo>
                  <a:lnTo>
                    <a:pt x="22" y="3"/>
                  </a:lnTo>
                  <a:cubicBezTo>
                    <a:pt x="23" y="2"/>
                    <a:pt x="24" y="2"/>
                    <a:pt x="25" y="2"/>
                  </a:cubicBezTo>
                  <a:lnTo>
                    <a:pt x="32" y="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 name="Freeform 43"/>
            <p:cNvSpPr>
              <a:spLocks/>
            </p:cNvSpPr>
            <p:nvPr/>
          </p:nvSpPr>
          <p:spPr bwMode="auto">
            <a:xfrm>
              <a:off x="6018213" y="5837238"/>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6" y="8"/>
                  </a:moveTo>
                  <a:cubicBezTo>
                    <a:pt x="20" y="0"/>
                    <a:pt x="13" y="8"/>
                    <a:pt x="7" y="16"/>
                  </a:cubicBezTo>
                  <a:cubicBezTo>
                    <a:pt x="0" y="16"/>
                    <a:pt x="7" y="32"/>
                    <a:pt x="13" y="32"/>
                  </a:cubicBezTo>
                  <a:cubicBezTo>
                    <a:pt x="26" y="48"/>
                    <a:pt x="26" y="48"/>
                    <a:pt x="26" y="32"/>
                  </a:cubicBezTo>
                  <a:cubicBezTo>
                    <a:pt x="32" y="24"/>
                    <a:pt x="32" y="8"/>
                    <a:pt x="26"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 name="Freeform 44"/>
            <p:cNvSpPr>
              <a:spLocks noEditPoints="1"/>
            </p:cNvSpPr>
            <p:nvPr/>
          </p:nvSpPr>
          <p:spPr bwMode="auto">
            <a:xfrm>
              <a:off x="6021388" y="5842001"/>
              <a:ext cx="26988" cy="34925"/>
            </a:xfrm>
            <a:custGeom>
              <a:avLst/>
              <a:gdLst>
                <a:gd name="T0" fmla="*/ 2147483647 w 43"/>
                <a:gd name="T1" fmla="*/ 2147483647 h 55"/>
                <a:gd name="T2" fmla="*/ 2147483647 w 43"/>
                <a:gd name="T3" fmla="*/ 2147483647 h 55"/>
                <a:gd name="T4" fmla="*/ 2147483647 w 43"/>
                <a:gd name="T5" fmla="*/ 2147483647 h 55"/>
                <a:gd name="T6" fmla="*/ 2147483647 w 43"/>
                <a:gd name="T7" fmla="*/ 2147483647 h 55"/>
                <a:gd name="T8" fmla="*/ 2147483647 w 43"/>
                <a:gd name="T9" fmla="*/ 2147483647 h 55"/>
                <a:gd name="T10" fmla="*/ 2147483647 w 43"/>
                <a:gd name="T11" fmla="*/ 2147483647 h 55"/>
                <a:gd name="T12" fmla="*/ 2147483647 w 43"/>
                <a:gd name="T13" fmla="*/ 2147483647 h 55"/>
                <a:gd name="T14" fmla="*/ 2147483647 w 43"/>
                <a:gd name="T15" fmla="*/ 2147483647 h 55"/>
                <a:gd name="T16" fmla="*/ 2147483647 w 43"/>
                <a:gd name="T17" fmla="*/ 2147483647 h 55"/>
                <a:gd name="T18" fmla="*/ 2147483647 w 43"/>
                <a:gd name="T19" fmla="*/ 2147483647 h 55"/>
                <a:gd name="T20" fmla="*/ 2147483647 w 43"/>
                <a:gd name="T21" fmla="*/ 2147483647 h 55"/>
                <a:gd name="T22" fmla="*/ 2147483647 w 43"/>
                <a:gd name="T23" fmla="*/ 2147483647 h 55"/>
                <a:gd name="T24" fmla="*/ 2147483647 w 43"/>
                <a:gd name="T25" fmla="*/ 2147483647 h 55"/>
                <a:gd name="T26" fmla="*/ 2147483647 w 43"/>
                <a:gd name="T27" fmla="*/ 2147483647 h 55"/>
                <a:gd name="T28" fmla="*/ 2147483647 w 43"/>
                <a:gd name="T29" fmla="*/ 2147483647 h 55"/>
                <a:gd name="T30" fmla="*/ 2147483647 w 43"/>
                <a:gd name="T31" fmla="*/ 2147483647 h 55"/>
                <a:gd name="T32" fmla="*/ 2147483647 w 43"/>
                <a:gd name="T33" fmla="*/ 2147483647 h 55"/>
                <a:gd name="T34" fmla="*/ 2147483647 w 43"/>
                <a:gd name="T35" fmla="*/ 2147483647 h 55"/>
                <a:gd name="T36" fmla="*/ 2147483647 w 43"/>
                <a:gd name="T37" fmla="*/ 2147483647 h 55"/>
                <a:gd name="T38" fmla="*/ 2147483647 w 43"/>
                <a:gd name="T39" fmla="*/ 2147483647 h 55"/>
                <a:gd name="T40" fmla="*/ 2147483647 w 43"/>
                <a:gd name="T41" fmla="*/ 2147483647 h 55"/>
                <a:gd name="T42" fmla="*/ 2147483647 w 43"/>
                <a:gd name="T43" fmla="*/ 2147483647 h 55"/>
                <a:gd name="T44" fmla="*/ 2147483647 w 43"/>
                <a:gd name="T45" fmla="*/ 2147483647 h 55"/>
                <a:gd name="T46" fmla="*/ 2147483647 w 43"/>
                <a:gd name="T47" fmla="*/ 2147483647 h 55"/>
                <a:gd name="T48" fmla="*/ 2147483647 w 43"/>
                <a:gd name="T49" fmla="*/ 2147483647 h 55"/>
                <a:gd name="T50" fmla="*/ 2147483647 w 43"/>
                <a:gd name="T51" fmla="*/ 2147483647 h 55"/>
                <a:gd name="T52" fmla="*/ 2147483647 w 43"/>
                <a:gd name="T53" fmla="*/ 2147483647 h 55"/>
                <a:gd name="T54" fmla="*/ 2147483647 w 43"/>
                <a:gd name="T55" fmla="*/ 2147483647 h 55"/>
                <a:gd name="T56" fmla="*/ 2147483647 w 43"/>
                <a:gd name="T57" fmla="*/ 2147483647 h 55"/>
                <a:gd name="T58" fmla="*/ 2147483647 w 43"/>
                <a:gd name="T59" fmla="*/ 2147483647 h 55"/>
                <a:gd name="T60" fmla="*/ 2147483647 w 43"/>
                <a:gd name="T61" fmla="*/ 2147483647 h 55"/>
                <a:gd name="T62" fmla="*/ 2147483647 w 43"/>
                <a:gd name="T63" fmla="*/ 2147483647 h 55"/>
                <a:gd name="T64" fmla="*/ 2147483647 w 43"/>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55"/>
                <a:gd name="T101" fmla="*/ 43 w 4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55">
                  <a:moveTo>
                    <a:pt x="22" y="14"/>
                  </a:moveTo>
                  <a:lnTo>
                    <a:pt x="28" y="18"/>
                  </a:lnTo>
                  <a:lnTo>
                    <a:pt x="19" y="16"/>
                  </a:lnTo>
                  <a:lnTo>
                    <a:pt x="26" y="14"/>
                  </a:lnTo>
                  <a:lnTo>
                    <a:pt x="16" y="24"/>
                  </a:lnTo>
                  <a:lnTo>
                    <a:pt x="18" y="20"/>
                  </a:lnTo>
                  <a:lnTo>
                    <a:pt x="16" y="28"/>
                  </a:lnTo>
                  <a:lnTo>
                    <a:pt x="14" y="21"/>
                  </a:lnTo>
                  <a:lnTo>
                    <a:pt x="22" y="29"/>
                  </a:lnTo>
                  <a:lnTo>
                    <a:pt x="33" y="41"/>
                  </a:lnTo>
                  <a:lnTo>
                    <a:pt x="20" y="45"/>
                  </a:lnTo>
                  <a:lnTo>
                    <a:pt x="22" y="33"/>
                  </a:lnTo>
                  <a:cubicBezTo>
                    <a:pt x="22" y="33"/>
                    <a:pt x="22" y="32"/>
                    <a:pt x="22" y="32"/>
                  </a:cubicBezTo>
                  <a:lnTo>
                    <a:pt x="27" y="17"/>
                  </a:lnTo>
                  <a:lnTo>
                    <a:pt x="27" y="23"/>
                  </a:lnTo>
                  <a:lnTo>
                    <a:pt x="22" y="14"/>
                  </a:lnTo>
                  <a:close/>
                  <a:moveTo>
                    <a:pt x="41" y="16"/>
                  </a:moveTo>
                  <a:cubicBezTo>
                    <a:pt x="43" y="18"/>
                    <a:pt x="43" y="20"/>
                    <a:pt x="42" y="22"/>
                  </a:cubicBezTo>
                  <a:lnTo>
                    <a:pt x="37" y="37"/>
                  </a:lnTo>
                  <a:lnTo>
                    <a:pt x="37" y="36"/>
                  </a:lnTo>
                  <a:lnTo>
                    <a:pt x="35" y="48"/>
                  </a:lnTo>
                  <a:cubicBezTo>
                    <a:pt x="35" y="51"/>
                    <a:pt x="33" y="53"/>
                    <a:pt x="30" y="54"/>
                  </a:cubicBezTo>
                  <a:cubicBezTo>
                    <a:pt x="27" y="55"/>
                    <a:pt x="24" y="54"/>
                    <a:pt x="22" y="52"/>
                  </a:cubicBezTo>
                  <a:lnTo>
                    <a:pt x="11" y="40"/>
                  </a:lnTo>
                  <a:lnTo>
                    <a:pt x="3" y="32"/>
                  </a:lnTo>
                  <a:cubicBezTo>
                    <a:pt x="1" y="30"/>
                    <a:pt x="0" y="27"/>
                    <a:pt x="1" y="25"/>
                  </a:cubicBezTo>
                  <a:lnTo>
                    <a:pt x="3" y="17"/>
                  </a:lnTo>
                  <a:cubicBezTo>
                    <a:pt x="3" y="15"/>
                    <a:pt x="4" y="14"/>
                    <a:pt x="5" y="13"/>
                  </a:cubicBezTo>
                  <a:lnTo>
                    <a:pt x="15" y="3"/>
                  </a:lnTo>
                  <a:cubicBezTo>
                    <a:pt x="17" y="1"/>
                    <a:pt x="20" y="0"/>
                    <a:pt x="22" y="1"/>
                  </a:cubicBezTo>
                  <a:lnTo>
                    <a:pt x="31" y="3"/>
                  </a:lnTo>
                  <a:cubicBezTo>
                    <a:pt x="33" y="3"/>
                    <a:pt x="35" y="5"/>
                    <a:pt x="36" y="7"/>
                  </a:cubicBezTo>
                  <a:lnTo>
                    <a:pt x="41" y="1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 name="Freeform 45"/>
            <p:cNvSpPr>
              <a:spLocks/>
            </p:cNvSpPr>
            <p:nvPr/>
          </p:nvSpPr>
          <p:spPr bwMode="auto">
            <a:xfrm>
              <a:off x="5883275" y="5646738"/>
              <a:ext cx="55563" cy="57150"/>
            </a:xfrm>
            <a:custGeom>
              <a:avLst/>
              <a:gdLst>
                <a:gd name="T0" fmla="*/ 2147483647 w 89"/>
                <a:gd name="T1" fmla="*/ 0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0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0 h 89"/>
                <a:gd name="T64" fmla="*/ 2147483647 w 89"/>
                <a:gd name="T65" fmla="*/ 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89"/>
                <a:gd name="T101" fmla="*/ 89 w 89"/>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89">
                  <a:moveTo>
                    <a:pt x="89" y="0"/>
                  </a:moveTo>
                  <a:lnTo>
                    <a:pt x="89" y="9"/>
                  </a:lnTo>
                  <a:lnTo>
                    <a:pt x="89" y="29"/>
                  </a:lnTo>
                  <a:lnTo>
                    <a:pt x="89" y="49"/>
                  </a:lnTo>
                  <a:lnTo>
                    <a:pt x="89" y="58"/>
                  </a:lnTo>
                  <a:lnTo>
                    <a:pt x="89" y="61"/>
                  </a:lnTo>
                  <a:lnTo>
                    <a:pt x="88" y="70"/>
                  </a:lnTo>
                  <a:cubicBezTo>
                    <a:pt x="88" y="71"/>
                    <a:pt x="88" y="72"/>
                    <a:pt x="88" y="73"/>
                  </a:cubicBezTo>
                  <a:lnTo>
                    <a:pt x="84" y="81"/>
                  </a:lnTo>
                  <a:cubicBezTo>
                    <a:pt x="83" y="83"/>
                    <a:pt x="82" y="84"/>
                    <a:pt x="80" y="85"/>
                  </a:cubicBezTo>
                  <a:lnTo>
                    <a:pt x="74" y="88"/>
                  </a:lnTo>
                  <a:cubicBezTo>
                    <a:pt x="72" y="88"/>
                    <a:pt x="70" y="89"/>
                    <a:pt x="69" y="88"/>
                  </a:cubicBezTo>
                  <a:lnTo>
                    <a:pt x="61" y="86"/>
                  </a:lnTo>
                  <a:lnTo>
                    <a:pt x="43" y="82"/>
                  </a:lnTo>
                  <a:lnTo>
                    <a:pt x="19" y="76"/>
                  </a:lnTo>
                  <a:lnTo>
                    <a:pt x="0" y="71"/>
                  </a:lnTo>
                  <a:lnTo>
                    <a:pt x="3" y="56"/>
                  </a:lnTo>
                  <a:lnTo>
                    <a:pt x="23" y="61"/>
                  </a:lnTo>
                  <a:lnTo>
                    <a:pt x="46" y="67"/>
                  </a:lnTo>
                  <a:lnTo>
                    <a:pt x="64" y="71"/>
                  </a:lnTo>
                  <a:lnTo>
                    <a:pt x="72" y="73"/>
                  </a:lnTo>
                  <a:lnTo>
                    <a:pt x="67" y="73"/>
                  </a:lnTo>
                  <a:lnTo>
                    <a:pt x="73" y="70"/>
                  </a:lnTo>
                  <a:lnTo>
                    <a:pt x="69" y="74"/>
                  </a:lnTo>
                  <a:lnTo>
                    <a:pt x="73" y="66"/>
                  </a:lnTo>
                  <a:lnTo>
                    <a:pt x="73" y="68"/>
                  </a:lnTo>
                  <a:lnTo>
                    <a:pt x="73" y="61"/>
                  </a:lnTo>
                  <a:lnTo>
                    <a:pt x="73" y="58"/>
                  </a:lnTo>
                  <a:lnTo>
                    <a:pt x="73" y="49"/>
                  </a:lnTo>
                  <a:lnTo>
                    <a:pt x="73" y="29"/>
                  </a:lnTo>
                  <a:lnTo>
                    <a:pt x="73" y="9"/>
                  </a:lnTo>
                  <a:lnTo>
                    <a:pt x="73" y="0"/>
                  </a:lnTo>
                  <a:lnTo>
                    <a:pt x="89"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 name="Freeform 46"/>
            <p:cNvSpPr>
              <a:spLocks/>
            </p:cNvSpPr>
            <p:nvPr/>
          </p:nvSpPr>
          <p:spPr bwMode="auto">
            <a:xfrm>
              <a:off x="5881688" y="5646738"/>
              <a:ext cx="53975" cy="57150"/>
            </a:xfrm>
            <a:custGeom>
              <a:avLst/>
              <a:gdLst>
                <a:gd name="T0" fmla="*/ 2147483647 w 86"/>
                <a:gd name="T1" fmla="*/ 0 h 88"/>
                <a:gd name="T2" fmla="*/ 2147483647 w 86"/>
                <a:gd name="T3" fmla="*/ 2147483647 h 88"/>
                <a:gd name="T4" fmla="*/ 2147483647 w 86"/>
                <a:gd name="T5" fmla="*/ 2147483647 h 88"/>
                <a:gd name="T6" fmla="*/ 2147483647 w 86"/>
                <a:gd name="T7" fmla="*/ 2147483647 h 88"/>
                <a:gd name="T8" fmla="*/ 2147483647 w 86"/>
                <a:gd name="T9" fmla="*/ 2147483647 h 88"/>
                <a:gd name="T10" fmla="*/ 2147483647 w 86"/>
                <a:gd name="T11" fmla="*/ 2147483647 h 88"/>
                <a:gd name="T12" fmla="*/ 2147483647 w 86"/>
                <a:gd name="T13" fmla="*/ 2147483647 h 88"/>
                <a:gd name="T14" fmla="*/ 2147483647 w 86"/>
                <a:gd name="T15" fmla="*/ 2147483647 h 88"/>
                <a:gd name="T16" fmla="*/ 2147483647 w 86"/>
                <a:gd name="T17" fmla="*/ 2147483647 h 88"/>
                <a:gd name="T18" fmla="*/ 2147483647 w 86"/>
                <a:gd name="T19" fmla="*/ 2147483647 h 88"/>
                <a:gd name="T20" fmla="*/ 2147483647 w 86"/>
                <a:gd name="T21" fmla="*/ 2147483647 h 88"/>
                <a:gd name="T22" fmla="*/ 2147483647 w 86"/>
                <a:gd name="T23" fmla="*/ 2147483647 h 88"/>
                <a:gd name="T24" fmla="*/ 2147483647 w 86"/>
                <a:gd name="T25" fmla="*/ 2147483647 h 88"/>
                <a:gd name="T26" fmla="*/ 2147483647 w 86"/>
                <a:gd name="T27" fmla="*/ 2147483647 h 88"/>
                <a:gd name="T28" fmla="*/ 2147483647 w 86"/>
                <a:gd name="T29" fmla="*/ 2147483647 h 88"/>
                <a:gd name="T30" fmla="*/ 2147483647 w 86"/>
                <a:gd name="T31" fmla="*/ 2147483647 h 88"/>
                <a:gd name="T32" fmla="*/ 0 w 86"/>
                <a:gd name="T33" fmla="*/ 2147483647 h 88"/>
                <a:gd name="T34" fmla="*/ 2147483647 w 86"/>
                <a:gd name="T35" fmla="*/ 2147483647 h 88"/>
                <a:gd name="T36" fmla="*/ 2147483647 w 86"/>
                <a:gd name="T37" fmla="*/ 2147483647 h 88"/>
                <a:gd name="T38" fmla="*/ 2147483647 w 86"/>
                <a:gd name="T39" fmla="*/ 2147483647 h 88"/>
                <a:gd name="T40" fmla="*/ 2147483647 w 86"/>
                <a:gd name="T41" fmla="*/ 2147483647 h 88"/>
                <a:gd name="T42" fmla="*/ 2147483647 w 86"/>
                <a:gd name="T43" fmla="*/ 2147483647 h 88"/>
                <a:gd name="T44" fmla="*/ 2147483647 w 86"/>
                <a:gd name="T45" fmla="*/ 2147483647 h 88"/>
                <a:gd name="T46" fmla="*/ 2147483647 w 86"/>
                <a:gd name="T47" fmla="*/ 2147483647 h 88"/>
                <a:gd name="T48" fmla="*/ 2147483647 w 86"/>
                <a:gd name="T49" fmla="*/ 2147483647 h 88"/>
                <a:gd name="T50" fmla="*/ 2147483647 w 86"/>
                <a:gd name="T51" fmla="*/ 2147483647 h 88"/>
                <a:gd name="T52" fmla="*/ 2147483647 w 86"/>
                <a:gd name="T53" fmla="*/ 2147483647 h 88"/>
                <a:gd name="T54" fmla="*/ 2147483647 w 86"/>
                <a:gd name="T55" fmla="*/ 2147483647 h 88"/>
                <a:gd name="T56" fmla="*/ 2147483647 w 86"/>
                <a:gd name="T57" fmla="*/ 2147483647 h 88"/>
                <a:gd name="T58" fmla="*/ 2147483647 w 86"/>
                <a:gd name="T59" fmla="*/ 2147483647 h 88"/>
                <a:gd name="T60" fmla="*/ 2147483647 w 86"/>
                <a:gd name="T61" fmla="*/ 2147483647 h 88"/>
                <a:gd name="T62" fmla="*/ 2147483647 w 86"/>
                <a:gd name="T63" fmla="*/ 2147483647 h 88"/>
                <a:gd name="T64" fmla="*/ 2147483647 w 86"/>
                <a:gd name="T65" fmla="*/ 2147483647 h 88"/>
                <a:gd name="T66" fmla="*/ 2147483647 w 86"/>
                <a:gd name="T67" fmla="*/ 0 h 88"/>
                <a:gd name="T68" fmla="*/ 2147483647 w 86"/>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88"/>
                <a:gd name="T107" fmla="*/ 86 w 86"/>
                <a:gd name="T108" fmla="*/ 88 h 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88">
                  <a:moveTo>
                    <a:pt x="86" y="0"/>
                  </a:moveTo>
                  <a:lnTo>
                    <a:pt x="86" y="3"/>
                  </a:lnTo>
                  <a:lnTo>
                    <a:pt x="86" y="12"/>
                  </a:lnTo>
                  <a:lnTo>
                    <a:pt x="86" y="37"/>
                  </a:lnTo>
                  <a:lnTo>
                    <a:pt x="86" y="62"/>
                  </a:lnTo>
                  <a:lnTo>
                    <a:pt x="86" y="71"/>
                  </a:lnTo>
                  <a:lnTo>
                    <a:pt x="86" y="74"/>
                  </a:lnTo>
                  <a:lnTo>
                    <a:pt x="86" y="77"/>
                  </a:lnTo>
                  <a:cubicBezTo>
                    <a:pt x="86" y="80"/>
                    <a:pt x="85" y="83"/>
                    <a:pt x="83" y="84"/>
                  </a:cubicBezTo>
                  <a:lnTo>
                    <a:pt x="80" y="86"/>
                  </a:lnTo>
                  <a:cubicBezTo>
                    <a:pt x="79" y="87"/>
                    <a:pt x="78" y="87"/>
                    <a:pt x="76" y="87"/>
                  </a:cubicBezTo>
                  <a:lnTo>
                    <a:pt x="67" y="88"/>
                  </a:lnTo>
                  <a:cubicBezTo>
                    <a:pt x="67" y="88"/>
                    <a:pt x="66" y="88"/>
                    <a:pt x="65" y="88"/>
                  </a:cubicBezTo>
                  <a:lnTo>
                    <a:pt x="58" y="87"/>
                  </a:lnTo>
                  <a:lnTo>
                    <a:pt x="42" y="84"/>
                  </a:lnTo>
                  <a:lnTo>
                    <a:pt x="21" y="78"/>
                  </a:lnTo>
                  <a:lnTo>
                    <a:pt x="0" y="70"/>
                  </a:lnTo>
                  <a:lnTo>
                    <a:pt x="6" y="55"/>
                  </a:lnTo>
                  <a:lnTo>
                    <a:pt x="26" y="63"/>
                  </a:lnTo>
                  <a:lnTo>
                    <a:pt x="45" y="69"/>
                  </a:lnTo>
                  <a:lnTo>
                    <a:pt x="61" y="72"/>
                  </a:lnTo>
                  <a:lnTo>
                    <a:pt x="68" y="73"/>
                  </a:lnTo>
                  <a:lnTo>
                    <a:pt x="66" y="73"/>
                  </a:lnTo>
                  <a:lnTo>
                    <a:pt x="75" y="72"/>
                  </a:lnTo>
                  <a:lnTo>
                    <a:pt x="71" y="73"/>
                  </a:lnTo>
                  <a:lnTo>
                    <a:pt x="74" y="71"/>
                  </a:lnTo>
                  <a:lnTo>
                    <a:pt x="70" y="77"/>
                  </a:lnTo>
                  <a:lnTo>
                    <a:pt x="70" y="74"/>
                  </a:lnTo>
                  <a:lnTo>
                    <a:pt x="70" y="71"/>
                  </a:lnTo>
                  <a:lnTo>
                    <a:pt x="70" y="62"/>
                  </a:lnTo>
                  <a:lnTo>
                    <a:pt x="70" y="37"/>
                  </a:lnTo>
                  <a:lnTo>
                    <a:pt x="70" y="12"/>
                  </a:lnTo>
                  <a:lnTo>
                    <a:pt x="70" y="3"/>
                  </a:lnTo>
                  <a:lnTo>
                    <a:pt x="70" y="0"/>
                  </a:lnTo>
                  <a:lnTo>
                    <a:pt x="86"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 name="Freeform 47"/>
            <p:cNvSpPr>
              <a:spLocks/>
            </p:cNvSpPr>
            <p:nvPr/>
          </p:nvSpPr>
          <p:spPr bwMode="auto">
            <a:xfrm>
              <a:off x="5899150" y="5610226"/>
              <a:ext cx="49213" cy="41275"/>
            </a:xfrm>
            <a:custGeom>
              <a:avLst/>
              <a:gdLst>
                <a:gd name="T0" fmla="*/ 2147483647 w 80"/>
                <a:gd name="T1" fmla="*/ 2147483647 h 64"/>
                <a:gd name="T2" fmla="*/ 2147483647 w 80"/>
                <a:gd name="T3" fmla="*/ 2147483647 h 64"/>
                <a:gd name="T4" fmla="*/ 0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75" y="45"/>
                  </a:moveTo>
                  <a:cubicBezTo>
                    <a:pt x="75" y="32"/>
                    <a:pt x="69" y="26"/>
                    <a:pt x="63" y="20"/>
                  </a:cubicBezTo>
                  <a:cubicBezTo>
                    <a:pt x="46" y="7"/>
                    <a:pt x="0" y="0"/>
                    <a:pt x="0" y="32"/>
                  </a:cubicBezTo>
                  <a:cubicBezTo>
                    <a:pt x="0" y="58"/>
                    <a:pt x="29" y="64"/>
                    <a:pt x="52" y="64"/>
                  </a:cubicBezTo>
                  <a:cubicBezTo>
                    <a:pt x="58" y="64"/>
                    <a:pt x="80" y="58"/>
                    <a:pt x="75" y="45"/>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 name="Freeform 48"/>
            <p:cNvSpPr>
              <a:spLocks noEditPoints="1"/>
            </p:cNvSpPr>
            <p:nvPr/>
          </p:nvSpPr>
          <p:spPr bwMode="auto">
            <a:xfrm>
              <a:off x="5899150" y="5616576"/>
              <a:ext cx="57150" cy="46038"/>
            </a:xfrm>
            <a:custGeom>
              <a:avLst/>
              <a:gdLst>
                <a:gd name="T0" fmla="*/ 2147483647 w 92"/>
                <a:gd name="T1" fmla="*/ 2147483647 h 72"/>
                <a:gd name="T2" fmla="*/ 2147483647 w 92"/>
                <a:gd name="T3" fmla="*/ 2147483647 h 72"/>
                <a:gd name="T4" fmla="*/ 2147483647 w 92"/>
                <a:gd name="T5" fmla="*/ 2147483647 h 72"/>
                <a:gd name="T6" fmla="*/ 2147483647 w 92"/>
                <a:gd name="T7" fmla="*/ 2147483647 h 72"/>
                <a:gd name="T8" fmla="*/ 2147483647 w 92"/>
                <a:gd name="T9" fmla="*/ 2147483647 h 72"/>
                <a:gd name="T10" fmla="*/ 2147483647 w 92"/>
                <a:gd name="T11" fmla="*/ 2147483647 h 72"/>
                <a:gd name="T12" fmla="*/ 2147483647 w 92"/>
                <a:gd name="T13" fmla="*/ 2147483647 h 72"/>
                <a:gd name="T14" fmla="*/ 2147483647 w 92"/>
                <a:gd name="T15" fmla="*/ 2147483647 h 72"/>
                <a:gd name="T16" fmla="*/ 2147483647 w 92"/>
                <a:gd name="T17" fmla="*/ 2147483647 h 72"/>
                <a:gd name="T18" fmla="*/ 2147483647 w 92"/>
                <a:gd name="T19" fmla="*/ 2147483647 h 72"/>
                <a:gd name="T20" fmla="*/ 2147483647 w 92"/>
                <a:gd name="T21" fmla="*/ 2147483647 h 72"/>
                <a:gd name="T22" fmla="*/ 2147483647 w 92"/>
                <a:gd name="T23" fmla="*/ 2147483647 h 72"/>
                <a:gd name="T24" fmla="*/ 2147483647 w 92"/>
                <a:gd name="T25" fmla="*/ 2147483647 h 72"/>
                <a:gd name="T26" fmla="*/ 2147483647 w 92"/>
                <a:gd name="T27" fmla="*/ 2147483647 h 72"/>
                <a:gd name="T28" fmla="*/ 2147483647 w 92"/>
                <a:gd name="T29" fmla="*/ 2147483647 h 72"/>
                <a:gd name="T30" fmla="*/ 2147483647 w 92"/>
                <a:gd name="T31" fmla="*/ 2147483647 h 72"/>
                <a:gd name="T32" fmla="*/ 2147483647 w 92"/>
                <a:gd name="T33" fmla="*/ 2147483647 h 72"/>
                <a:gd name="T34" fmla="*/ 2147483647 w 92"/>
                <a:gd name="T35" fmla="*/ 2147483647 h 72"/>
                <a:gd name="T36" fmla="*/ 2147483647 w 92"/>
                <a:gd name="T37" fmla="*/ 2147483647 h 72"/>
                <a:gd name="T38" fmla="*/ 2147483647 w 92"/>
                <a:gd name="T39" fmla="*/ 2147483647 h 72"/>
                <a:gd name="T40" fmla="*/ 2147483647 w 92"/>
                <a:gd name="T41" fmla="*/ 2147483647 h 72"/>
                <a:gd name="T42" fmla="*/ 2147483647 w 92"/>
                <a:gd name="T43" fmla="*/ 2147483647 h 72"/>
                <a:gd name="T44" fmla="*/ 2147483647 w 92"/>
                <a:gd name="T45" fmla="*/ 2147483647 h 72"/>
                <a:gd name="T46" fmla="*/ 2147483647 w 92"/>
                <a:gd name="T47" fmla="*/ 2147483647 h 72"/>
                <a:gd name="T48" fmla="*/ 2147483647 w 92"/>
                <a:gd name="T49" fmla="*/ 2147483647 h 72"/>
                <a:gd name="T50" fmla="*/ 2147483647 w 92"/>
                <a:gd name="T51" fmla="*/ 2147483647 h 72"/>
                <a:gd name="T52" fmla="*/ 2147483647 w 92"/>
                <a:gd name="T53" fmla="*/ 2147483647 h 72"/>
                <a:gd name="T54" fmla="*/ 2147483647 w 92"/>
                <a:gd name="T55" fmla="*/ 2147483647 h 72"/>
                <a:gd name="T56" fmla="*/ 2147483647 w 92"/>
                <a:gd name="T57" fmla="*/ 2147483647 h 72"/>
                <a:gd name="T58" fmla="*/ 2147483647 w 92"/>
                <a:gd name="T59" fmla="*/ 2147483647 h 72"/>
                <a:gd name="T60" fmla="*/ 2147483647 w 92"/>
                <a:gd name="T61" fmla="*/ 2147483647 h 72"/>
                <a:gd name="T62" fmla="*/ 2147483647 w 92"/>
                <a:gd name="T63" fmla="*/ 2147483647 h 72"/>
                <a:gd name="T64" fmla="*/ 2147483647 w 92"/>
                <a:gd name="T65" fmla="*/ 2147483647 h 72"/>
                <a:gd name="T66" fmla="*/ 2147483647 w 92"/>
                <a:gd name="T67" fmla="*/ 2147483647 h 72"/>
                <a:gd name="T68" fmla="*/ 2147483647 w 92"/>
                <a:gd name="T69" fmla="*/ 2147483647 h 72"/>
                <a:gd name="T70" fmla="*/ 2147483647 w 92"/>
                <a:gd name="T71" fmla="*/ 2147483647 h 72"/>
                <a:gd name="T72" fmla="*/ 2147483647 w 92"/>
                <a:gd name="T73" fmla="*/ 2147483647 h 72"/>
                <a:gd name="T74" fmla="*/ 2147483647 w 92"/>
                <a:gd name="T75" fmla="*/ 2147483647 h 72"/>
                <a:gd name="T76" fmla="*/ 2147483647 w 92"/>
                <a:gd name="T77" fmla="*/ 2147483647 h 72"/>
                <a:gd name="T78" fmla="*/ 2147483647 w 92"/>
                <a:gd name="T79" fmla="*/ 2147483647 h 72"/>
                <a:gd name="T80" fmla="*/ 2147483647 w 92"/>
                <a:gd name="T81" fmla="*/ 2147483647 h 72"/>
                <a:gd name="T82" fmla="*/ 2147483647 w 92"/>
                <a:gd name="T83" fmla="*/ 2147483647 h 72"/>
                <a:gd name="T84" fmla="*/ 2147483647 w 92"/>
                <a:gd name="T85" fmla="*/ 2147483647 h 72"/>
                <a:gd name="T86" fmla="*/ 2147483647 w 92"/>
                <a:gd name="T87" fmla="*/ 2147483647 h 72"/>
                <a:gd name="T88" fmla="*/ 2147483647 w 92"/>
                <a:gd name="T89" fmla="*/ 2147483647 h 72"/>
                <a:gd name="T90" fmla="*/ 2147483647 w 92"/>
                <a:gd name="T91" fmla="*/ 2147483647 h 72"/>
                <a:gd name="T92" fmla="*/ 2147483647 w 92"/>
                <a:gd name="T93" fmla="*/ 2147483647 h 72"/>
                <a:gd name="T94" fmla="*/ 2147483647 w 92"/>
                <a:gd name="T95" fmla="*/ 2147483647 h 72"/>
                <a:gd name="T96" fmla="*/ 2147483647 w 92"/>
                <a:gd name="T97" fmla="*/ 2147483647 h 72"/>
                <a:gd name="T98" fmla="*/ 2147483647 w 92"/>
                <a:gd name="T99" fmla="*/ 2147483647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
                <a:gd name="T151" fmla="*/ 0 h 72"/>
                <a:gd name="T152" fmla="*/ 92 w 92"/>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 h="72">
                  <a:moveTo>
                    <a:pt x="76" y="43"/>
                  </a:moveTo>
                  <a:lnTo>
                    <a:pt x="76" y="47"/>
                  </a:lnTo>
                  <a:lnTo>
                    <a:pt x="72" y="32"/>
                  </a:lnTo>
                  <a:lnTo>
                    <a:pt x="73" y="34"/>
                  </a:lnTo>
                  <a:lnTo>
                    <a:pt x="65" y="24"/>
                  </a:lnTo>
                  <a:lnTo>
                    <a:pt x="68" y="27"/>
                  </a:lnTo>
                  <a:lnTo>
                    <a:pt x="51" y="19"/>
                  </a:lnTo>
                  <a:lnTo>
                    <a:pt x="53" y="19"/>
                  </a:lnTo>
                  <a:lnTo>
                    <a:pt x="32" y="16"/>
                  </a:lnTo>
                  <a:lnTo>
                    <a:pt x="36" y="16"/>
                  </a:lnTo>
                  <a:lnTo>
                    <a:pt x="18" y="22"/>
                  </a:lnTo>
                  <a:lnTo>
                    <a:pt x="23" y="18"/>
                  </a:lnTo>
                  <a:lnTo>
                    <a:pt x="16" y="35"/>
                  </a:lnTo>
                  <a:lnTo>
                    <a:pt x="16" y="29"/>
                  </a:lnTo>
                  <a:lnTo>
                    <a:pt x="21" y="45"/>
                  </a:lnTo>
                  <a:lnTo>
                    <a:pt x="19" y="41"/>
                  </a:lnTo>
                  <a:lnTo>
                    <a:pt x="31" y="51"/>
                  </a:lnTo>
                  <a:lnTo>
                    <a:pt x="27" y="50"/>
                  </a:lnTo>
                  <a:lnTo>
                    <a:pt x="62" y="56"/>
                  </a:lnTo>
                  <a:lnTo>
                    <a:pt x="58" y="56"/>
                  </a:lnTo>
                  <a:lnTo>
                    <a:pt x="74" y="51"/>
                  </a:lnTo>
                  <a:lnTo>
                    <a:pt x="71" y="53"/>
                  </a:lnTo>
                  <a:lnTo>
                    <a:pt x="77" y="47"/>
                  </a:lnTo>
                  <a:lnTo>
                    <a:pt x="75" y="51"/>
                  </a:lnTo>
                  <a:lnTo>
                    <a:pt x="76" y="43"/>
                  </a:lnTo>
                  <a:close/>
                  <a:moveTo>
                    <a:pt x="90" y="53"/>
                  </a:moveTo>
                  <a:cubicBezTo>
                    <a:pt x="90" y="55"/>
                    <a:pt x="89" y="57"/>
                    <a:pt x="88" y="58"/>
                  </a:cubicBezTo>
                  <a:lnTo>
                    <a:pt x="82" y="64"/>
                  </a:lnTo>
                  <a:cubicBezTo>
                    <a:pt x="81" y="65"/>
                    <a:pt x="80" y="66"/>
                    <a:pt x="79" y="66"/>
                  </a:cubicBezTo>
                  <a:lnTo>
                    <a:pt x="63" y="71"/>
                  </a:lnTo>
                  <a:cubicBezTo>
                    <a:pt x="62" y="71"/>
                    <a:pt x="60" y="72"/>
                    <a:pt x="59" y="71"/>
                  </a:cubicBezTo>
                  <a:lnTo>
                    <a:pt x="24" y="65"/>
                  </a:lnTo>
                  <a:cubicBezTo>
                    <a:pt x="23" y="65"/>
                    <a:pt x="21" y="65"/>
                    <a:pt x="20" y="64"/>
                  </a:cubicBezTo>
                  <a:lnTo>
                    <a:pt x="8" y="54"/>
                  </a:lnTo>
                  <a:cubicBezTo>
                    <a:pt x="7" y="53"/>
                    <a:pt x="6" y="51"/>
                    <a:pt x="6" y="50"/>
                  </a:cubicBezTo>
                  <a:lnTo>
                    <a:pt x="1" y="34"/>
                  </a:lnTo>
                  <a:cubicBezTo>
                    <a:pt x="0" y="32"/>
                    <a:pt x="0" y="30"/>
                    <a:pt x="1" y="28"/>
                  </a:cubicBezTo>
                  <a:lnTo>
                    <a:pt x="8" y="11"/>
                  </a:lnTo>
                  <a:cubicBezTo>
                    <a:pt x="9" y="9"/>
                    <a:pt x="11" y="8"/>
                    <a:pt x="13" y="7"/>
                  </a:cubicBezTo>
                  <a:lnTo>
                    <a:pt x="31" y="1"/>
                  </a:lnTo>
                  <a:cubicBezTo>
                    <a:pt x="32" y="0"/>
                    <a:pt x="33" y="0"/>
                    <a:pt x="35" y="1"/>
                  </a:cubicBezTo>
                  <a:lnTo>
                    <a:pt x="56" y="4"/>
                  </a:lnTo>
                  <a:cubicBezTo>
                    <a:pt x="56" y="4"/>
                    <a:pt x="57" y="4"/>
                    <a:pt x="58" y="4"/>
                  </a:cubicBezTo>
                  <a:lnTo>
                    <a:pt x="75" y="12"/>
                  </a:lnTo>
                  <a:cubicBezTo>
                    <a:pt x="76" y="13"/>
                    <a:pt x="77" y="14"/>
                    <a:pt x="78" y="14"/>
                  </a:cubicBezTo>
                  <a:lnTo>
                    <a:pt x="86" y="24"/>
                  </a:lnTo>
                  <a:cubicBezTo>
                    <a:pt x="86" y="25"/>
                    <a:pt x="87" y="26"/>
                    <a:pt x="87" y="27"/>
                  </a:cubicBezTo>
                  <a:lnTo>
                    <a:pt x="91" y="42"/>
                  </a:lnTo>
                  <a:cubicBezTo>
                    <a:pt x="91" y="43"/>
                    <a:pt x="92" y="44"/>
                    <a:pt x="91" y="45"/>
                  </a:cubicBezTo>
                  <a:lnTo>
                    <a:pt x="90" y="5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 name="Freeform 49"/>
            <p:cNvSpPr>
              <a:spLocks/>
            </p:cNvSpPr>
            <p:nvPr/>
          </p:nvSpPr>
          <p:spPr bwMode="auto">
            <a:xfrm>
              <a:off x="5918200" y="5610226"/>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2" y="27"/>
                  </a:moveTo>
                  <a:cubicBezTo>
                    <a:pt x="48" y="16"/>
                    <a:pt x="42" y="16"/>
                    <a:pt x="35" y="6"/>
                  </a:cubicBezTo>
                  <a:cubicBezTo>
                    <a:pt x="35" y="0"/>
                    <a:pt x="21" y="0"/>
                    <a:pt x="14" y="6"/>
                  </a:cubicBezTo>
                  <a:cubicBezTo>
                    <a:pt x="0" y="22"/>
                    <a:pt x="0" y="16"/>
                    <a:pt x="14" y="22"/>
                  </a:cubicBezTo>
                  <a:cubicBezTo>
                    <a:pt x="21" y="27"/>
                    <a:pt x="35" y="32"/>
                    <a:pt x="42"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 name="Freeform 50"/>
            <p:cNvSpPr>
              <a:spLocks noEditPoints="1"/>
            </p:cNvSpPr>
            <p:nvPr/>
          </p:nvSpPr>
          <p:spPr bwMode="auto">
            <a:xfrm>
              <a:off x="5921375" y="5611813"/>
              <a:ext cx="34925" cy="28575"/>
            </a:xfrm>
            <a:custGeom>
              <a:avLst/>
              <a:gdLst>
                <a:gd name="T0" fmla="*/ 2147483647 w 56"/>
                <a:gd name="T1" fmla="*/ 2147483647 h 43"/>
                <a:gd name="T2" fmla="*/ 2147483647 w 56"/>
                <a:gd name="T3" fmla="*/ 2147483647 h 43"/>
                <a:gd name="T4" fmla="*/ 2147483647 w 56"/>
                <a:gd name="T5" fmla="*/ 2147483647 h 43"/>
                <a:gd name="T6" fmla="*/ 2147483647 w 56"/>
                <a:gd name="T7" fmla="*/ 2147483647 h 43"/>
                <a:gd name="T8" fmla="*/ 2147483647 w 56"/>
                <a:gd name="T9" fmla="*/ 2147483647 h 43"/>
                <a:gd name="T10" fmla="*/ 2147483647 w 56"/>
                <a:gd name="T11" fmla="*/ 2147483647 h 43"/>
                <a:gd name="T12" fmla="*/ 2147483647 w 56"/>
                <a:gd name="T13" fmla="*/ 2147483647 h 43"/>
                <a:gd name="T14" fmla="*/ 2147483647 w 56"/>
                <a:gd name="T15" fmla="*/ 2147483647 h 43"/>
                <a:gd name="T16" fmla="*/ 2147483647 w 56"/>
                <a:gd name="T17" fmla="*/ 2147483647 h 43"/>
                <a:gd name="T18" fmla="*/ 2147483647 w 56"/>
                <a:gd name="T19" fmla="*/ 2147483647 h 43"/>
                <a:gd name="T20" fmla="*/ 2147483647 w 56"/>
                <a:gd name="T21" fmla="*/ 2147483647 h 43"/>
                <a:gd name="T22" fmla="*/ 2147483647 w 56"/>
                <a:gd name="T23" fmla="*/ 2147483647 h 43"/>
                <a:gd name="T24" fmla="*/ 2147483647 w 56"/>
                <a:gd name="T25" fmla="*/ 2147483647 h 43"/>
                <a:gd name="T26" fmla="*/ 2147483647 w 56"/>
                <a:gd name="T27" fmla="*/ 2147483647 h 43"/>
                <a:gd name="T28" fmla="*/ 2147483647 w 56"/>
                <a:gd name="T29" fmla="*/ 2147483647 h 43"/>
                <a:gd name="T30" fmla="*/ 2147483647 w 56"/>
                <a:gd name="T31" fmla="*/ 2147483647 h 43"/>
                <a:gd name="T32" fmla="*/ 2147483647 w 56"/>
                <a:gd name="T33" fmla="*/ 2147483647 h 43"/>
                <a:gd name="T34" fmla="*/ 2147483647 w 56"/>
                <a:gd name="T35" fmla="*/ 2147483647 h 43"/>
                <a:gd name="T36" fmla="*/ 2147483647 w 56"/>
                <a:gd name="T37" fmla="*/ 2147483647 h 43"/>
                <a:gd name="T38" fmla="*/ 2147483647 w 56"/>
                <a:gd name="T39" fmla="*/ 2147483647 h 43"/>
                <a:gd name="T40" fmla="*/ 2147483647 w 56"/>
                <a:gd name="T41" fmla="*/ 2147483647 h 43"/>
                <a:gd name="T42" fmla="*/ 2147483647 w 56"/>
                <a:gd name="T43" fmla="*/ 2147483647 h 43"/>
                <a:gd name="T44" fmla="*/ 2147483647 w 56"/>
                <a:gd name="T45" fmla="*/ 2147483647 h 43"/>
                <a:gd name="T46" fmla="*/ 2147483647 w 56"/>
                <a:gd name="T47" fmla="*/ 2147483647 h 43"/>
                <a:gd name="T48" fmla="*/ 2147483647 w 56"/>
                <a:gd name="T49" fmla="*/ 2147483647 h 43"/>
                <a:gd name="T50" fmla="*/ 2147483647 w 56"/>
                <a:gd name="T51" fmla="*/ 2147483647 h 43"/>
                <a:gd name="T52" fmla="*/ 2147483647 w 56"/>
                <a:gd name="T53" fmla="*/ 2147483647 h 43"/>
                <a:gd name="T54" fmla="*/ 2147483647 w 56"/>
                <a:gd name="T55" fmla="*/ 2147483647 h 43"/>
                <a:gd name="T56" fmla="*/ 2147483647 w 56"/>
                <a:gd name="T57" fmla="*/ 2147483647 h 43"/>
                <a:gd name="T58" fmla="*/ 2147483647 w 56"/>
                <a:gd name="T59" fmla="*/ 2147483647 h 43"/>
                <a:gd name="T60" fmla="*/ 2147483647 w 56"/>
                <a:gd name="T61" fmla="*/ 2147483647 h 43"/>
                <a:gd name="T62" fmla="*/ 2147483647 w 56"/>
                <a:gd name="T63" fmla="*/ 2147483647 h 43"/>
                <a:gd name="T64" fmla="*/ 2147483647 w 56"/>
                <a:gd name="T65" fmla="*/ 2147483647 h 43"/>
                <a:gd name="T66" fmla="*/ 2147483647 w 56"/>
                <a:gd name="T67" fmla="*/ 2147483647 h 43"/>
                <a:gd name="T68" fmla="*/ 2147483647 w 56"/>
                <a:gd name="T69" fmla="*/ 2147483647 h 43"/>
                <a:gd name="T70" fmla="*/ 2147483647 w 56"/>
                <a:gd name="T71" fmla="*/ 2147483647 h 43"/>
                <a:gd name="T72" fmla="*/ 2147483647 w 56"/>
                <a:gd name="T73" fmla="*/ 214748364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43"/>
                <a:gd name="T113" fmla="*/ 56 w 5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43">
                  <a:moveTo>
                    <a:pt x="46" y="25"/>
                  </a:moveTo>
                  <a:lnTo>
                    <a:pt x="38" y="33"/>
                  </a:lnTo>
                  <a:lnTo>
                    <a:pt x="39" y="22"/>
                  </a:lnTo>
                  <a:lnTo>
                    <a:pt x="41" y="27"/>
                  </a:lnTo>
                  <a:lnTo>
                    <a:pt x="33" y="17"/>
                  </a:lnTo>
                  <a:lnTo>
                    <a:pt x="36" y="20"/>
                  </a:lnTo>
                  <a:lnTo>
                    <a:pt x="28" y="16"/>
                  </a:lnTo>
                  <a:lnTo>
                    <a:pt x="34" y="16"/>
                  </a:lnTo>
                  <a:lnTo>
                    <a:pt x="21" y="20"/>
                  </a:lnTo>
                  <a:lnTo>
                    <a:pt x="24" y="18"/>
                  </a:lnTo>
                  <a:lnTo>
                    <a:pt x="16" y="26"/>
                  </a:lnTo>
                  <a:lnTo>
                    <a:pt x="18" y="24"/>
                  </a:lnTo>
                  <a:lnTo>
                    <a:pt x="16" y="28"/>
                  </a:lnTo>
                  <a:lnTo>
                    <a:pt x="11" y="17"/>
                  </a:lnTo>
                  <a:lnTo>
                    <a:pt x="21" y="21"/>
                  </a:lnTo>
                  <a:lnTo>
                    <a:pt x="36" y="27"/>
                  </a:lnTo>
                  <a:lnTo>
                    <a:pt x="32" y="26"/>
                  </a:lnTo>
                  <a:lnTo>
                    <a:pt x="46" y="25"/>
                  </a:lnTo>
                  <a:close/>
                  <a:moveTo>
                    <a:pt x="33" y="42"/>
                  </a:moveTo>
                  <a:cubicBezTo>
                    <a:pt x="32" y="43"/>
                    <a:pt x="30" y="42"/>
                    <a:pt x="29" y="42"/>
                  </a:cubicBezTo>
                  <a:lnTo>
                    <a:pt x="15" y="36"/>
                  </a:lnTo>
                  <a:lnTo>
                    <a:pt x="5" y="32"/>
                  </a:lnTo>
                  <a:cubicBezTo>
                    <a:pt x="3" y="31"/>
                    <a:pt x="2" y="29"/>
                    <a:pt x="1" y="27"/>
                  </a:cubicBezTo>
                  <a:cubicBezTo>
                    <a:pt x="0" y="25"/>
                    <a:pt x="0" y="23"/>
                    <a:pt x="1" y="21"/>
                  </a:cubicBezTo>
                  <a:lnTo>
                    <a:pt x="3" y="17"/>
                  </a:lnTo>
                  <a:cubicBezTo>
                    <a:pt x="4" y="16"/>
                    <a:pt x="4" y="15"/>
                    <a:pt x="5" y="15"/>
                  </a:cubicBezTo>
                  <a:lnTo>
                    <a:pt x="13" y="7"/>
                  </a:lnTo>
                  <a:cubicBezTo>
                    <a:pt x="14" y="6"/>
                    <a:pt x="15" y="5"/>
                    <a:pt x="16" y="5"/>
                  </a:cubicBezTo>
                  <a:lnTo>
                    <a:pt x="29" y="1"/>
                  </a:lnTo>
                  <a:cubicBezTo>
                    <a:pt x="31" y="0"/>
                    <a:pt x="33" y="0"/>
                    <a:pt x="35" y="1"/>
                  </a:cubicBezTo>
                  <a:lnTo>
                    <a:pt x="43" y="5"/>
                  </a:lnTo>
                  <a:cubicBezTo>
                    <a:pt x="44" y="6"/>
                    <a:pt x="45" y="7"/>
                    <a:pt x="46" y="7"/>
                  </a:cubicBezTo>
                  <a:lnTo>
                    <a:pt x="54" y="17"/>
                  </a:lnTo>
                  <a:cubicBezTo>
                    <a:pt x="55" y="19"/>
                    <a:pt x="56" y="21"/>
                    <a:pt x="55" y="23"/>
                  </a:cubicBezTo>
                  <a:lnTo>
                    <a:pt x="54" y="34"/>
                  </a:lnTo>
                  <a:cubicBezTo>
                    <a:pt x="54" y="38"/>
                    <a:pt x="51" y="41"/>
                    <a:pt x="47" y="41"/>
                  </a:cubicBezTo>
                  <a:lnTo>
                    <a:pt x="33"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 name="Freeform 51"/>
            <p:cNvSpPr>
              <a:spLocks/>
            </p:cNvSpPr>
            <p:nvPr/>
          </p:nvSpPr>
          <p:spPr bwMode="auto">
            <a:xfrm>
              <a:off x="5848350" y="5662613"/>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3" y="0"/>
                  </a:moveTo>
                  <a:cubicBezTo>
                    <a:pt x="41" y="0"/>
                    <a:pt x="35" y="0"/>
                    <a:pt x="30" y="6"/>
                  </a:cubicBezTo>
                  <a:cubicBezTo>
                    <a:pt x="12" y="18"/>
                    <a:pt x="0" y="53"/>
                    <a:pt x="18" y="59"/>
                  </a:cubicBezTo>
                  <a:cubicBezTo>
                    <a:pt x="41" y="64"/>
                    <a:pt x="53" y="41"/>
                    <a:pt x="59" y="24"/>
                  </a:cubicBezTo>
                  <a:cubicBezTo>
                    <a:pt x="59" y="18"/>
                    <a:pt x="64" y="0"/>
                    <a:pt x="53"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 name="Freeform 52"/>
            <p:cNvSpPr>
              <a:spLocks noEditPoints="1"/>
            </p:cNvSpPr>
            <p:nvPr/>
          </p:nvSpPr>
          <p:spPr bwMode="auto">
            <a:xfrm>
              <a:off x="5854700" y="5662613"/>
              <a:ext cx="41275" cy="49213"/>
            </a:xfrm>
            <a:custGeom>
              <a:avLst/>
              <a:gdLst>
                <a:gd name="T0" fmla="*/ 2147483647 w 66"/>
                <a:gd name="T1" fmla="*/ 2147483647 h 76"/>
                <a:gd name="T2" fmla="*/ 2147483647 w 66"/>
                <a:gd name="T3" fmla="*/ 2147483647 h 76"/>
                <a:gd name="T4" fmla="*/ 2147483647 w 66"/>
                <a:gd name="T5" fmla="*/ 2147483647 h 76"/>
                <a:gd name="T6" fmla="*/ 2147483647 w 66"/>
                <a:gd name="T7" fmla="*/ 2147483647 h 76"/>
                <a:gd name="T8" fmla="*/ 2147483647 w 66"/>
                <a:gd name="T9" fmla="*/ 2147483647 h 76"/>
                <a:gd name="T10" fmla="*/ 2147483647 w 66"/>
                <a:gd name="T11" fmla="*/ 2147483647 h 76"/>
                <a:gd name="T12" fmla="*/ 2147483647 w 66"/>
                <a:gd name="T13" fmla="*/ 2147483647 h 76"/>
                <a:gd name="T14" fmla="*/ 2147483647 w 66"/>
                <a:gd name="T15" fmla="*/ 2147483647 h 76"/>
                <a:gd name="T16" fmla="*/ 2147483647 w 66"/>
                <a:gd name="T17" fmla="*/ 2147483647 h 76"/>
                <a:gd name="T18" fmla="*/ 2147483647 w 66"/>
                <a:gd name="T19" fmla="*/ 2147483647 h 76"/>
                <a:gd name="T20" fmla="*/ 2147483647 w 66"/>
                <a:gd name="T21" fmla="*/ 2147483647 h 76"/>
                <a:gd name="T22" fmla="*/ 2147483647 w 66"/>
                <a:gd name="T23" fmla="*/ 2147483647 h 76"/>
                <a:gd name="T24" fmla="*/ 2147483647 w 66"/>
                <a:gd name="T25" fmla="*/ 2147483647 h 76"/>
                <a:gd name="T26" fmla="*/ 2147483647 w 66"/>
                <a:gd name="T27" fmla="*/ 2147483647 h 76"/>
                <a:gd name="T28" fmla="*/ 2147483647 w 66"/>
                <a:gd name="T29" fmla="*/ 2147483647 h 76"/>
                <a:gd name="T30" fmla="*/ 2147483647 w 66"/>
                <a:gd name="T31" fmla="*/ 2147483647 h 76"/>
                <a:gd name="T32" fmla="*/ 2147483647 w 66"/>
                <a:gd name="T33" fmla="*/ 2147483647 h 76"/>
                <a:gd name="T34" fmla="*/ 2147483647 w 66"/>
                <a:gd name="T35" fmla="*/ 2147483647 h 76"/>
                <a:gd name="T36" fmla="*/ 2147483647 w 66"/>
                <a:gd name="T37" fmla="*/ 2147483647 h 76"/>
                <a:gd name="T38" fmla="*/ 2147483647 w 66"/>
                <a:gd name="T39" fmla="*/ 2147483647 h 76"/>
                <a:gd name="T40" fmla="*/ 2147483647 w 66"/>
                <a:gd name="T41" fmla="*/ 2147483647 h 76"/>
                <a:gd name="T42" fmla="*/ 2147483647 w 66"/>
                <a:gd name="T43" fmla="*/ 2147483647 h 76"/>
                <a:gd name="T44" fmla="*/ 2147483647 w 66"/>
                <a:gd name="T45" fmla="*/ 2147483647 h 76"/>
                <a:gd name="T46" fmla="*/ 2147483647 w 66"/>
                <a:gd name="T47" fmla="*/ 2147483647 h 76"/>
                <a:gd name="T48" fmla="*/ 2147483647 w 66"/>
                <a:gd name="T49" fmla="*/ 2147483647 h 76"/>
                <a:gd name="T50" fmla="*/ 2147483647 w 66"/>
                <a:gd name="T51" fmla="*/ 2147483647 h 76"/>
                <a:gd name="T52" fmla="*/ 2147483647 w 66"/>
                <a:gd name="T53" fmla="*/ 2147483647 h 76"/>
                <a:gd name="T54" fmla="*/ 2147483647 w 66"/>
                <a:gd name="T55" fmla="*/ 2147483647 h 76"/>
                <a:gd name="T56" fmla="*/ 2147483647 w 66"/>
                <a:gd name="T57" fmla="*/ 2147483647 h 76"/>
                <a:gd name="T58" fmla="*/ 2147483647 w 66"/>
                <a:gd name="T59" fmla="*/ 2147483647 h 76"/>
                <a:gd name="T60" fmla="*/ 2147483647 w 66"/>
                <a:gd name="T61" fmla="*/ 2147483647 h 76"/>
                <a:gd name="T62" fmla="*/ 2147483647 w 66"/>
                <a:gd name="T63" fmla="*/ 2147483647 h 76"/>
                <a:gd name="T64" fmla="*/ 2147483647 w 66"/>
                <a:gd name="T65" fmla="*/ 2147483647 h 76"/>
                <a:gd name="T66" fmla="*/ 2147483647 w 66"/>
                <a:gd name="T67" fmla="*/ 2147483647 h 76"/>
                <a:gd name="T68" fmla="*/ 2147483647 w 66"/>
                <a:gd name="T69" fmla="*/ 2147483647 h 76"/>
                <a:gd name="T70" fmla="*/ 2147483647 w 66"/>
                <a:gd name="T71" fmla="*/ 2147483647 h 76"/>
                <a:gd name="T72" fmla="*/ 2147483647 w 66"/>
                <a:gd name="T73" fmla="*/ 2147483647 h 76"/>
                <a:gd name="T74" fmla="*/ 2147483647 w 66"/>
                <a:gd name="T75" fmla="*/ 2147483647 h 76"/>
                <a:gd name="T76" fmla="*/ 0 w 66"/>
                <a:gd name="T77" fmla="*/ 2147483647 h 76"/>
                <a:gd name="T78" fmla="*/ 2147483647 w 66"/>
                <a:gd name="T79" fmla="*/ 2147483647 h 76"/>
                <a:gd name="T80" fmla="*/ 2147483647 w 66"/>
                <a:gd name="T81" fmla="*/ 2147483647 h 76"/>
                <a:gd name="T82" fmla="*/ 2147483647 w 66"/>
                <a:gd name="T83" fmla="*/ 2147483647 h 76"/>
                <a:gd name="T84" fmla="*/ 2147483647 w 66"/>
                <a:gd name="T85" fmla="*/ 2147483647 h 76"/>
                <a:gd name="T86" fmla="*/ 2147483647 w 66"/>
                <a:gd name="T87" fmla="*/ 2147483647 h 76"/>
                <a:gd name="T88" fmla="*/ 2147483647 w 66"/>
                <a:gd name="T89" fmla="*/ 2147483647 h 76"/>
                <a:gd name="T90" fmla="*/ 2147483647 w 66"/>
                <a:gd name="T91" fmla="*/ 2147483647 h 76"/>
                <a:gd name="T92" fmla="*/ 2147483647 w 66"/>
                <a:gd name="T93" fmla="*/ 2147483647 h 76"/>
                <a:gd name="T94" fmla="*/ 2147483647 w 66"/>
                <a:gd name="T95" fmla="*/ 0 h 76"/>
                <a:gd name="T96" fmla="*/ 2147483647 w 66"/>
                <a:gd name="T97" fmla="*/ 2147483647 h 76"/>
                <a:gd name="T98" fmla="*/ 2147483647 w 66"/>
                <a:gd name="T99" fmla="*/ 2147483647 h 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76"/>
                <a:gd name="T152" fmla="*/ 66 w 66"/>
                <a:gd name="T153" fmla="*/ 76 h 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76">
                  <a:moveTo>
                    <a:pt x="48" y="16"/>
                  </a:moveTo>
                  <a:lnTo>
                    <a:pt x="52" y="16"/>
                  </a:lnTo>
                  <a:lnTo>
                    <a:pt x="38" y="17"/>
                  </a:lnTo>
                  <a:lnTo>
                    <a:pt x="41" y="16"/>
                  </a:lnTo>
                  <a:lnTo>
                    <a:pt x="32" y="21"/>
                  </a:lnTo>
                  <a:lnTo>
                    <a:pt x="34" y="20"/>
                  </a:lnTo>
                  <a:lnTo>
                    <a:pt x="22" y="33"/>
                  </a:lnTo>
                  <a:lnTo>
                    <a:pt x="24" y="31"/>
                  </a:lnTo>
                  <a:lnTo>
                    <a:pt x="17" y="47"/>
                  </a:lnTo>
                  <a:lnTo>
                    <a:pt x="17" y="44"/>
                  </a:lnTo>
                  <a:lnTo>
                    <a:pt x="16" y="59"/>
                  </a:lnTo>
                  <a:lnTo>
                    <a:pt x="14" y="53"/>
                  </a:lnTo>
                  <a:lnTo>
                    <a:pt x="22" y="62"/>
                  </a:lnTo>
                  <a:lnTo>
                    <a:pt x="16" y="59"/>
                  </a:lnTo>
                  <a:lnTo>
                    <a:pt x="31" y="58"/>
                  </a:lnTo>
                  <a:lnTo>
                    <a:pt x="27" y="60"/>
                  </a:lnTo>
                  <a:lnTo>
                    <a:pt x="39" y="52"/>
                  </a:lnTo>
                  <a:lnTo>
                    <a:pt x="36" y="55"/>
                  </a:lnTo>
                  <a:lnTo>
                    <a:pt x="50" y="29"/>
                  </a:lnTo>
                  <a:lnTo>
                    <a:pt x="49" y="32"/>
                  </a:lnTo>
                  <a:lnTo>
                    <a:pt x="50" y="18"/>
                  </a:lnTo>
                  <a:lnTo>
                    <a:pt x="51" y="20"/>
                  </a:lnTo>
                  <a:lnTo>
                    <a:pt x="50" y="13"/>
                  </a:lnTo>
                  <a:lnTo>
                    <a:pt x="54" y="19"/>
                  </a:lnTo>
                  <a:lnTo>
                    <a:pt x="48" y="16"/>
                  </a:lnTo>
                  <a:close/>
                  <a:moveTo>
                    <a:pt x="61" y="4"/>
                  </a:moveTo>
                  <a:cubicBezTo>
                    <a:pt x="63" y="5"/>
                    <a:pt x="65" y="8"/>
                    <a:pt x="65" y="10"/>
                  </a:cubicBezTo>
                  <a:lnTo>
                    <a:pt x="66" y="17"/>
                  </a:lnTo>
                  <a:cubicBezTo>
                    <a:pt x="66" y="18"/>
                    <a:pt x="66" y="18"/>
                    <a:pt x="66" y="19"/>
                  </a:cubicBezTo>
                  <a:lnTo>
                    <a:pt x="65" y="33"/>
                  </a:lnTo>
                  <a:cubicBezTo>
                    <a:pt x="65" y="34"/>
                    <a:pt x="65" y="35"/>
                    <a:pt x="65" y="36"/>
                  </a:cubicBezTo>
                  <a:lnTo>
                    <a:pt x="51" y="62"/>
                  </a:lnTo>
                  <a:cubicBezTo>
                    <a:pt x="50" y="63"/>
                    <a:pt x="49" y="64"/>
                    <a:pt x="48" y="65"/>
                  </a:cubicBezTo>
                  <a:lnTo>
                    <a:pt x="36" y="73"/>
                  </a:lnTo>
                  <a:cubicBezTo>
                    <a:pt x="35" y="74"/>
                    <a:pt x="33" y="74"/>
                    <a:pt x="32" y="74"/>
                  </a:cubicBezTo>
                  <a:lnTo>
                    <a:pt x="17" y="75"/>
                  </a:lnTo>
                  <a:cubicBezTo>
                    <a:pt x="15" y="76"/>
                    <a:pt x="12" y="75"/>
                    <a:pt x="10" y="73"/>
                  </a:cubicBezTo>
                  <a:lnTo>
                    <a:pt x="2" y="64"/>
                  </a:lnTo>
                  <a:cubicBezTo>
                    <a:pt x="1" y="62"/>
                    <a:pt x="0" y="60"/>
                    <a:pt x="0" y="58"/>
                  </a:cubicBezTo>
                  <a:lnTo>
                    <a:pt x="1" y="43"/>
                  </a:lnTo>
                  <a:cubicBezTo>
                    <a:pt x="2" y="42"/>
                    <a:pt x="2" y="41"/>
                    <a:pt x="2" y="40"/>
                  </a:cubicBezTo>
                  <a:lnTo>
                    <a:pt x="9" y="24"/>
                  </a:lnTo>
                  <a:cubicBezTo>
                    <a:pt x="9" y="23"/>
                    <a:pt x="10" y="23"/>
                    <a:pt x="11" y="22"/>
                  </a:cubicBezTo>
                  <a:lnTo>
                    <a:pt x="23" y="9"/>
                  </a:lnTo>
                  <a:cubicBezTo>
                    <a:pt x="23" y="8"/>
                    <a:pt x="24" y="8"/>
                    <a:pt x="25" y="7"/>
                  </a:cubicBezTo>
                  <a:lnTo>
                    <a:pt x="34" y="2"/>
                  </a:lnTo>
                  <a:cubicBezTo>
                    <a:pt x="35" y="2"/>
                    <a:pt x="36" y="2"/>
                    <a:pt x="37" y="1"/>
                  </a:cubicBezTo>
                  <a:lnTo>
                    <a:pt x="51" y="0"/>
                  </a:lnTo>
                  <a:cubicBezTo>
                    <a:pt x="52" y="0"/>
                    <a:pt x="54" y="1"/>
                    <a:pt x="55" y="1"/>
                  </a:cubicBezTo>
                  <a:lnTo>
                    <a:pt x="61" y="4"/>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 name="Freeform 53"/>
            <p:cNvSpPr>
              <a:spLocks/>
            </p:cNvSpPr>
            <p:nvPr/>
          </p:nvSpPr>
          <p:spPr bwMode="auto">
            <a:xfrm>
              <a:off x="5848350" y="5662613"/>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3" y="7"/>
                  </a:moveTo>
                  <a:cubicBezTo>
                    <a:pt x="13" y="0"/>
                    <a:pt x="10" y="0"/>
                    <a:pt x="4" y="0"/>
                  </a:cubicBezTo>
                  <a:cubicBezTo>
                    <a:pt x="0" y="0"/>
                    <a:pt x="0" y="13"/>
                    <a:pt x="0" y="20"/>
                  </a:cubicBezTo>
                  <a:cubicBezTo>
                    <a:pt x="7" y="32"/>
                    <a:pt x="7" y="32"/>
                    <a:pt x="10" y="26"/>
                  </a:cubicBezTo>
                  <a:cubicBezTo>
                    <a:pt x="13" y="20"/>
                    <a:pt x="16" y="13"/>
                    <a:pt x="13"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 name="Freeform 54"/>
            <p:cNvSpPr>
              <a:spLocks noEditPoints="1"/>
            </p:cNvSpPr>
            <p:nvPr/>
          </p:nvSpPr>
          <p:spPr bwMode="auto">
            <a:xfrm>
              <a:off x="5848350" y="5662613"/>
              <a:ext cx="20638" cy="3016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2147483647 h 47"/>
                <a:gd name="T26" fmla="*/ 2147483647 w 31"/>
                <a:gd name="T27" fmla="*/ 2147483647 h 47"/>
                <a:gd name="T28" fmla="*/ 2147483647 w 31"/>
                <a:gd name="T29" fmla="*/ 2147483647 h 47"/>
                <a:gd name="T30" fmla="*/ 2147483647 w 31"/>
                <a:gd name="T31" fmla="*/ 2147483647 h 47"/>
                <a:gd name="T32" fmla="*/ 2147483647 w 31"/>
                <a:gd name="T33" fmla="*/ 2147483647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0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47"/>
                <a:gd name="T107" fmla="*/ 31 w 31"/>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47">
                  <a:moveTo>
                    <a:pt x="13" y="16"/>
                  </a:moveTo>
                  <a:lnTo>
                    <a:pt x="14" y="18"/>
                  </a:lnTo>
                  <a:lnTo>
                    <a:pt x="12" y="12"/>
                  </a:lnTo>
                  <a:lnTo>
                    <a:pt x="18" y="17"/>
                  </a:lnTo>
                  <a:lnTo>
                    <a:pt x="11" y="16"/>
                  </a:lnTo>
                  <a:lnTo>
                    <a:pt x="20" y="12"/>
                  </a:lnTo>
                  <a:lnTo>
                    <a:pt x="17" y="19"/>
                  </a:lnTo>
                  <a:lnTo>
                    <a:pt x="17" y="16"/>
                  </a:lnTo>
                  <a:lnTo>
                    <a:pt x="16" y="29"/>
                  </a:lnTo>
                  <a:lnTo>
                    <a:pt x="15" y="24"/>
                  </a:lnTo>
                  <a:lnTo>
                    <a:pt x="22" y="34"/>
                  </a:lnTo>
                  <a:lnTo>
                    <a:pt x="9" y="34"/>
                  </a:lnTo>
                  <a:lnTo>
                    <a:pt x="12" y="30"/>
                  </a:lnTo>
                  <a:lnTo>
                    <a:pt x="11" y="31"/>
                  </a:lnTo>
                  <a:lnTo>
                    <a:pt x="15" y="22"/>
                  </a:lnTo>
                  <a:lnTo>
                    <a:pt x="14" y="26"/>
                  </a:lnTo>
                  <a:lnTo>
                    <a:pt x="13" y="16"/>
                  </a:lnTo>
                  <a:close/>
                  <a:moveTo>
                    <a:pt x="30" y="25"/>
                  </a:moveTo>
                  <a:cubicBezTo>
                    <a:pt x="31" y="26"/>
                    <a:pt x="30" y="27"/>
                    <a:pt x="30" y="29"/>
                  </a:cubicBezTo>
                  <a:lnTo>
                    <a:pt x="26" y="38"/>
                  </a:lnTo>
                  <a:cubicBezTo>
                    <a:pt x="26" y="38"/>
                    <a:pt x="25" y="39"/>
                    <a:pt x="25" y="39"/>
                  </a:cubicBezTo>
                  <a:lnTo>
                    <a:pt x="22" y="43"/>
                  </a:lnTo>
                  <a:cubicBezTo>
                    <a:pt x="20" y="45"/>
                    <a:pt x="18" y="47"/>
                    <a:pt x="15" y="46"/>
                  </a:cubicBezTo>
                  <a:cubicBezTo>
                    <a:pt x="13" y="46"/>
                    <a:pt x="10" y="45"/>
                    <a:pt x="9" y="43"/>
                  </a:cubicBezTo>
                  <a:lnTo>
                    <a:pt x="2" y="33"/>
                  </a:lnTo>
                  <a:cubicBezTo>
                    <a:pt x="1" y="32"/>
                    <a:pt x="0" y="30"/>
                    <a:pt x="0" y="28"/>
                  </a:cubicBezTo>
                  <a:lnTo>
                    <a:pt x="1" y="15"/>
                  </a:lnTo>
                  <a:cubicBezTo>
                    <a:pt x="2" y="14"/>
                    <a:pt x="2" y="13"/>
                    <a:pt x="2" y="12"/>
                  </a:cubicBezTo>
                  <a:lnTo>
                    <a:pt x="5" y="5"/>
                  </a:lnTo>
                  <a:cubicBezTo>
                    <a:pt x="7" y="2"/>
                    <a:pt x="10" y="0"/>
                    <a:pt x="14" y="1"/>
                  </a:cubicBezTo>
                  <a:lnTo>
                    <a:pt x="21" y="2"/>
                  </a:lnTo>
                  <a:cubicBezTo>
                    <a:pt x="24" y="2"/>
                    <a:pt x="26" y="4"/>
                    <a:pt x="27" y="7"/>
                  </a:cubicBezTo>
                  <a:lnTo>
                    <a:pt x="29" y="13"/>
                  </a:lnTo>
                  <a:cubicBezTo>
                    <a:pt x="29" y="13"/>
                    <a:pt x="29" y="14"/>
                    <a:pt x="29" y="15"/>
                  </a:cubicBezTo>
                  <a:lnTo>
                    <a:pt x="30" y="2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6" name="Freeform 55"/>
            <p:cNvSpPr>
              <a:spLocks/>
            </p:cNvSpPr>
            <p:nvPr/>
          </p:nvSpPr>
          <p:spPr bwMode="auto">
            <a:xfrm>
              <a:off x="5781675" y="5459413"/>
              <a:ext cx="66675" cy="55563"/>
            </a:xfrm>
            <a:custGeom>
              <a:avLst/>
              <a:gdLst>
                <a:gd name="T0" fmla="*/ 2147483647 w 108"/>
                <a:gd name="T1" fmla="*/ 2147483647 h 86"/>
                <a:gd name="T2" fmla="*/ 2147483647 w 108"/>
                <a:gd name="T3" fmla="*/ 2147483647 h 86"/>
                <a:gd name="T4" fmla="*/ 2147483647 w 108"/>
                <a:gd name="T5" fmla="*/ 2147483647 h 86"/>
                <a:gd name="T6" fmla="*/ 2147483647 w 108"/>
                <a:gd name="T7" fmla="*/ 2147483647 h 86"/>
                <a:gd name="T8" fmla="*/ 2147483647 w 108"/>
                <a:gd name="T9" fmla="*/ 2147483647 h 86"/>
                <a:gd name="T10" fmla="*/ 2147483647 w 108"/>
                <a:gd name="T11" fmla="*/ 2147483647 h 86"/>
                <a:gd name="T12" fmla="*/ 2147483647 w 108"/>
                <a:gd name="T13" fmla="*/ 2147483647 h 86"/>
                <a:gd name="T14" fmla="*/ 2147483647 w 108"/>
                <a:gd name="T15" fmla="*/ 2147483647 h 86"/>
                <a:gd name="T16" fmla="*/ 2147483647 w 108"/>
                <a:gd name="T17" fmla="*/ 2147483647 h 86"/>
                <a:gd name="T18" fmla="*/ 2147483647 w 108"/>
                <a:gd name="T19" fmla="*/ 2147483647 h 86"/>
                <a:gd name="T20" fmla="*/ 2147483647 w 108"/>
                <a:gd name="T21" fmla="*/ 2147483647 h 86"/>
                <a:gd name="T22" fmla="*/ 2147483647 w 108"/>
                <a:gd name="T23" fmla="*/ 2147483647 h 86"/>
                <a:gd name="T24" fmla="*/ 2147483647 w 108"/>
                <a:gd name="T25" fmla="*/ 2147483647 h 86"/>
                <a:gd name="T26" fmla="*/ 2147483647 w 108"/>
                <a:gd name="T27" fmla="*/ 2147483647 h 86"/>
                <a:gd name="T28" fmla="*/ 0 w 108"/>
                <a:gd name="T29" fmla="*/ 2147483647 h 86"/>
                <a:gd name="T30" fmla="*/ 2147483647 w 108"/>
                <a:gd name="T31" fmla="*/ 2147483647 h 86"/>
                <a:gd name="T32" fmla="*/ 2147483647 w 108"/>
                <a:gd name="T33" fmla="*/ 2147483647 h 86"/>
                <a:gd name="T34" fmla="*/ 2147483647 w 108"/>
                <a:gd name="T35" fmla="*/ 2147483647 h 86"/>
                <a:gd name="T36" fmla="*/ 2147483647 w 108"/>
                <a:gd name="T37" fmla="*/ 2147483647 h 86"/>
                <a:gd name="T38" fmla="*/ 2147483647 w 108"/>
                <a:gd name="T39" fmla="*/ 2147483647 h 86"/>
                <a:gd name="T40" fmla="*/ 2147483647 w 108"/>
                <a:gd name="T41" fmla="*/ 2147483647 h 86"/>
                <a:gd name="T42" fmla="*/ 2147483647 w 108"/>
                <a:gd name="T43" fmla="*/ 2147483647 h 86"/>
                <a:gd name="T44" fmla="*/ 2147483647 w 108"/>
                <a:gd name="T45" fmla="*/ 2147483647 h 86"/>
                <a:gd name="T46" fmla="*/ 2147483647 w 108"/>
                <a:gd name="T47" fmla="*/ 2147483647 h 86"/>
                <a:gd name="T48" fmla="*/ 2147483647 w 108"/>
                <a:gd name="T49" fmla="*/ 2147483647 h 86"/>
                <a:gd name="T50" fmla="*/ 2147483647 w 108"/>
                <a:gd name="T51" fmla="*/ 2147483647 h 86"/>
                <a:gd name="T52" fmla="*/ 2147483647 w 108"/>
                <a:gd name="T53" fmla="*/ 2147483647 h 86"/>
                <a:gd name="T54" fmla="*/ 2147483647 w 108"/>
                <a:gd name="T55" fmla="*/ 2147483647 h 86"/>
                <a:gd name="T56" fmla="*/ 2147483647 w 108"/>
                <a:gd name="T57" fmla="*/ 2147483647 h 86"/>
                <a:gd name="T58" fmla="*/ 2147483647 w 108"/>
                <a:gd name="T59" fmla="*/ 0 h 86"/>
                <a:gd name="T60" fmla="*/ 2147483647 w 108"/>
                <a:gd name="T61" fmla="*/ 2147483647 h 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6"/>
                <a:gd name="T95" fmla="*/ 108 w 108"/>
                <a:gd name="T96" fmla="*/ 86 h 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6">
                  <a:moveTo>
                    <a:pt x="108" y="5"/>
                  </a:moveTo>
                  <a:lnTo>
                    <a:pt x="105" y="13"/>
                  </a:lnTo>
                  <a:lnTo>
                    <a:pt x="99" y="31"/>
                  </a:lnTo>
                  <a:lnTo>
                    <a:pt x="93" y="49"/>
                  </a:lnTo>
                  <a:lnTo>
                    <a:pt x="90" y="57"/>
                  </a:lnTo>
                  <a:lnTo>
                    <a:pt x="89" y="60"/>
                  </a:lnTo>
                  <a:lnTo>
                    <a:pt x="86" y="70"/>
                  </a:lnTo>
                  <a:cubicBezTo>
                    <a:pt x="86" y="71"/>
                    <a:pt x="86" y="71"/>
                    <a:pt x="85" y="72"/>
                  </a:cubicBezTo>
                  <a:lnTo>
                    <a:pt x="79" y="81"/>
                  </a:lnTo>
                  <a:cubicBezTo>
                    <a:pt x="78" y="83"/>
                    <a:pt x="76" y="84"/>
                    <a:pt x="73" y="84"/>
                  </a:cubicBezTo>
                  <a:lnTo>
                    <a:pt x="65" y="85"/>
                  </a:lnTo>
                  <a:cubicBezTo>
                    <a:pt x="64" y="86"/>
                    <a:pt x="62" y="85"/>
                    <a:pt x="60" y="84"/>
                  </a:cubicBezTo>
                  <a:lnTo>
                    <a:pt x="54" y="80"/>
                  </a:lnTo>
                  <a:lnTo>
                    <a:pt x="39" y="70"/>
                  </a:lnTo>
                  <a:lnTo>
                    <a:pt x="0" y="44"/>
                  </a:lnTo>
                  <a:lnTo>
                    <a:pt x="9" y="31"/>
                  </a:lnTo>
                  <a:lnTo>
                    <a:pt x="48" y="57"/>
                  </a:lnTo>
                  <a:lnTo>
                    <a:pt x="63" y="67"/>
                  </a:lnTo>
                  <a:lnTo>
                    <a:pt x="69" y="71"/>
                  </a:lnTo>
                  <a:lnTo>
                    <a:pt x="63" y="70"/>
                  </a:lnTo>
                  <a:lnTo>
                    <a:pt x="71" y="69"/>
                  </a:lnTo>
                  <a:lnTo>
                    <a:pt x="66" y="72"/>
                  </a:lnTo>
                  <a:lnTo>
                    <a:pt x="72" y="63"/>
                  </a:lnTo>
                  <a:lnTo>
                    <a:pt x="71" y="65"/>
                  </a:lnTo>
                  <a:lnTo>
                    <a:pt x="74" y="57"/>
                  </a:lnTo>
                  <a:lnTo>
                    <a:pt x="75" y="52"/>
                  </a:lnTo>
                  <a:lnTo>
                    <a:pt x="78" y="44"/>
                  </a:lnTo>
                  <a:lnTo>
                    <a:pt x="84" y="26"/>
                  </a:lnTo>
                  <a:lnTo>
                    <a:pt x="90" y="8"/>
                  </a:lnTo>
                  <a:lnTo>
                    <a:pt x="93" y="0"/>
                  </a:lnTo>
                  <a:lnTo>
                    <a:pt x="108" y="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7" name="Freeform 56"/>
            <p:cNvSpPr>
              <a:spLocks/>
            </p:cNvSpPr>
            <p:nvPr/>
          </p:nvSpPr>
          <p:spPr bwMode="auto">
            <a:xfrm>
              <a:off x="5781675" y="5449888"/>
              <a:ext cx="66675" cy="55563"/>
            </a:xfrm>
            <a:custGeom>
              <a:avLst/>
              <a:gdLst>
                <a:gd name="T0" fmla="*/ 2147483647 w 108"/>
                <a:gd name="T1" fmla="*/ 2147483647 h 87"/>
                <a:gd name="T2" fmla="*/ 2147483647 w 108"/>
                <a:gd name="T3" fmla="*/ 2147483647 h 87"/>
                <a:gd name="T4" fmla="*/ 2147483647 w 108"/>
                <a:gd name="T5" fmla="*/ 2147483647 h 87"/>
                <a:gd name="T6" fmla="*/ 2147483647 w 108"/>
                <a:gd name="T7" fmla="*/ 2147483647 h 87"/>
                <a:gd name="T8" fmla="*/ 2147483647 w 108"/>
                <a:gd name="T9" fmla="*/ 2147483647 h 87"/>
                <a:gd name="T10" fmla="*/ 2147483647 w 108"/>
                <a:gd name="T11" fmla="*/ 2147483647 h 87"/>
                <a:gd name="T12" fmla="*/ 2147483647 w 108"/>
                <a:gd name="T13" fmla="*/ 2147483647 h 87"/>
                <a:gd name="T14" fmla="*/ 2147483647 w 108"/>
                <a:gd name="T15" fmla="*/ 2147483647 h 87"/>
                <a:gd name="T16" fmla="*/ 2147483647 w 108"/>
                <a:gd name="T17" fmla="*/ 2147483647 h 87"/>
                <a:gd name="T18" fmla="*/ 2147483647 w 108"/>
                <a:gd name="T19" fmla="*/ 2147483647 h 87"/>
                <a:gd name="T20" fmla="*/ 2147483647 w 108"/>
                <a:gd name="T21" fmla="*/ 2147483647 h 87"/>
                <a:gd name="T22" fmla="*/ 2147483647 w 108"/>
                <a:gd name="T23" fmla="*/ 2147483647 h 87"/>
                <a:gd name="T24" fmla="*/ 2147483647 w 108"/>
                <a:gd name="T25" fmla="*/ 2147483647 h 87"/>
                <a:gd name="T26" fmla="*/ 2147483647 w 108"/>
                <a:gd name="T27" fmla="*/ 2147483647 h 87"/>
                <a:gd name="T28" fmla="*/ 0 w 108"/>
                <a:gd name="T29" fmla="*/ 2147483647 h 87"/>
                <a:gd name="T30" fmla="*/ 2147483647 w 108"/>
                <a:gd name="T31" fmla="*/ 2147483647 h 87"/>
                <a:gd name="T32" fmla="*/ 2147483647 w 108"/>
                <a:gd name="T33" fmla="*/ 2147483647 h 87"/>
                <a:gd name="T34" fmla="*/ 2147483647 w 108"/>
                <a:gd name="T35" fmla="*/ 2147483647 h 87"/>
                <a:gd name="T36" fmla="*/ 2147483647 w 108"/>
                <a:gd name="T37" fmla="*/ 2147483647 h 87"/>
                <a:gd name="T38" fmla="*/ 2147483647 w 108"/>
                <a:gd name="T39" fmla="*/ 2147483647 h 87"/>
                <a:gd name="T40" fmla="*/ 2147483647 w 108"/>
                <a:gd name="T41" fmla="*/ 2147483647 h 87"/>
                <a:gd name="T42" fmla="*/ 2147483647 w 108"/>
                <a:gd name="T43" fmla="*/ 2147483647 h 87"/>
                <a:gd name="T44" fmla="*/ 2147483647 w 108"/>
                <a:gd name="T45" fmla="*/ 2147483647 h 87"/>
                <a:gd name="T46" fmla="*/ 2147483647 w 108"/>
                <a:gd name="T47" fmla="*/ 2147483647 h 87"/>
                <a:gd name="T48" fmla="*/ 2147483647 w 108"/>
                <a:gd name="T49" fmla="*/ 2147483647 h 87"/>
                <a:gd name="T50" fmla="*/ 2147483647 w 108"/>
                <a:gd name="T51" fmla="*/ 2147483647 h 87"/>
                <a:gd name="T52" fmla="*/ 2147483647 w 108"/>
                <a:gd name="T53" fmla="*/ 2147483647 h 87"/>
                <a:gd name="T54" fmla="*/ 2147483647 w 108"/>
                <a:gd name="T55" fmla="*/ 2147483647 h 87"/>
                <a:gd name="T56" fmla="*/ 2147483647 w 108"/>
                <a:gd name="T57" fmla="*/ 2147483647 h 87"/>
                <a:gd name="T58" fmla="*/ 2147483647 w 108"/>
                <a:gd name="T59" fmla="*/ 0 h 87"/>
                <a:gd name="T60" fmla="*/ 2147483647 w 108"/>
                <a:gd name="T61" fmla="*/ 2147483647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7"/>
                <a:gd name="T95" fmla="*/ 108 w 108"/>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7">
                  <a:moveTo>
                    <a:pt x="108" y="5"/>
                  </a:moveTo>
                  <a:lnTo>
                    <a:pt x="107" y="8"/>
                  </a:lnTo>
                  <a:lnTo>
                    <a:pt x="104" y="17"/>
                  </a:lnTo>
                  <a:lnTo>
                    <a:pt x="96" y="42"/>
                  </a:lnTo>
                  <a:lnTo>
                    <a:pt x="88" y="67"/>
                  </a:lnTo>
                  <a:lnTo>
                    <a:pt x="85" y="76"/>
                  </a:lnTo>
                  <a:lnTo>
                    <a:pt x="84" y="79"/>
                  </a:lnTo>
                  <a:cubicBezTo>
                    <a:pt x="84" y="79"/>
                    <a:pt x="84" y="80"/>
                    <a:pt x="84" y="80"/>
                  </a:cubicBezTo>
                  <a:lnTo>
                    <a:pt x="83" y="82"/>
                  </a:lnTo>
                  <a:cubicBezTo>
                    <a:pt x="81" y="85"/>
                    <a:pt x="78" y="87"/>
                    <a:pt x="74" y="86"/>
                  </a:cubicBezTo>
                  <a:lnTo>
                    <a:pt x="63" y="84"/>
                  </a:lnTo>
                  <a:cubicBezTo>
                    <a:pt x="62" y="84"/>
                    <a:pt x="62" y="84"/>
                    <a:pt x="61" y="84"/>
                  </a:cubicBezTo>
                  <a:lnTo>
                    <a:pt x="55" y="81"/>
                  </a:lnTo>
                  <a:lnTo>
                    <a:pt x="40" y="73"/>
                  </a:lnTo>
                  <a:lnTo>
                    <a:pt x="0" y="46"/>
                  </a:lnTo>
                  <a:lnTo>
                    <a:pt x="9" y="33"/>
                  </a:lnTo>
                  <a:lnTo>
                    <a:pt x="47" y="58"/>
                  </a:lnTo>
                  <a:lnTo>
                    <a:pt x="62" y="66"/>
                  </a:lnTo>
                  <a:lnTo>
                    <a:pt x="68" y="69"/>
                  </a:lnTo>
                  <a:lnTo>
                    <a:pt x="66" y="69"/>
                  </a:lnTo>
                  <a:lnTo>
                    <a:pt x="77" y="71"/>
                  </a:lnTo>
                  <a:lnTo>
                    <a:pt x="68" y="75"/>
                  </a:lnTo>
                  <a:lnTo>
                    <a:pt x="69" y="73"/>
                  </a:lnTo>
                  <a:lnTo>
                    <a:pt x="69" y="74"/>
                  </a:lnTo>
                  <a:lnTo>
                    <a:pt x="70" y="71"/>
                  </a:lnTo>
                  <a:lnTo>
                    <a:pt x="73" y="62"/>
                  </a:lnTo>
                  <a:lnTo>
                    <a:pt x="81" y="37"/>
                  </a:lnTo>
                  <a:lnTo>
                    <a:pt x="89" y="12"/>
                  </a:lnTo>
                  <a:lnTo>
                    <a:pt x="92" y="3"/>
                  </a:lnTo>
                  <a:lnTo>
                    <a:pt x="93" y="0"/>
                  </a:lnTo>
                  <a:lnTo>
                    <a:pt x="108" y="5"/>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8" name="Freeform 57"/>
            <p:cNvSpPr>
              <a:spLocks/>
            </p:cNvSpPr>
            <p:nvPr/>
          </p:nvSpPr>
          <p:spPr bwMode="auto">
            <a:xfrm>
              <a:off x="5818188" y="5424488"/>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0"/>
                  </a:moveTo>
                  <a:cubicBezTo>
                    <a:pt x="64" y="45"/>
                    <a:pt x="64" y="35"/>
                    <a:pt x="60" y="30"/>
                  </a:cubicBezTo>
                  <a:cubicBezTo>
                    <a:pt x="50" y="15"/>
                    <a:pt x="15" y="0"/>
                    <a:pt x="5" y="25"/>
                  </a:cubicBezTo>
                  <a:cubicBezTo>
                    <a:pt x="0" y="40"/>
                    <a:pt x="25" y="55"/>
                    <a:pt x="40" y="60"/>
                  </a:cubicBezTo>
                  <a:cubicBezTo>
                    <a:pt x="50" y="60"/>
                    <a:pt x="64" y="64"/>
                    <a:pt x="64" y="5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 name="Freeform 58"/>
            <p:cNvSpPr>
              <a:spLocks noEditPoints="1"/>
            </p:cNvSpPr>
            <p:nvPr/>
          </p:nvSpPr>
          <p:spPr bwMode="auto">
            <a:xfrm>
              <a:off x="5821363" y="5434013"/>
              <a:ext cx="47625" cy="39688"/>
            </a:xfrm>
            <a:custGeom>
              <a:avLst/>
              <a:gdLst>
                <a:gd name="T0" fmla="*/ 2147483647 w 75"/>
                <a:gd name="T1" fmla="*/ 2147483647 h 63"/>
                <a:gd name="T2" fmla="*/ 2147483647 w 75"/>
                <a:gd name="T3" fmla="*/ 2147483647 h 63"/>
                <a:gd name="T4" fmla="*/ 2147483647 w 75"/>
                <a:gd name="T5" fmla="*/ 2147483647 h 63"/>
                <a:gd name="T6" fmla="*/ 2147483647 w 75"/>
                <a:gd name="T7" fmla="*/ 2147483647 h 63"/>
                <a:gd name="T8" fmla="*/ 2147483647 w 75"/>
                <a:gd name="T9" fmla="*/ 2147483647 h 63"/>
                <a:gd name="T10" fmla="*/ 2147483647 w 75"/>
                <a:gd name="T11" fmla="*/ 2147483647 h 63"/>
                <a:gd name="T12" fmla="*/ 2147483647 w 75"/>
                <a:gd name="T13" fmla="*/ 2147483647 h 63"/>
                <a:gd name="T14" fmla="*/ 2147483647 w 75"/>
                <a:gd name="T15" fmla="*/ 2147483647 h 63"/>
                <a:gd name="T16" fmla="*/ 2147483647 w 75"/>
                <a:gd name="T17" fmla="*/ 2147483647 h 63"/>
                <a:gd name="T18" fmla="*/ 2147483647 w 75"/>
                <a:gd name="T19" fmla="*/ 2147483647 h 63"/>
                <a:gd name="T20" fmla="*/ 2147483647 w 75"/>
                <a:gd name="T21" fmla="*/ 2147483647 h 63"/>
                <a:gd name="T22" fmla="*/ 2147483647 w 75"/>
                <a:gd name="T23" fmla="*/ 2147483647 h 63"/>
                <a:gd name="T24" fmla="*/ 2147483647 w 75"/>
                <a:gd name="T25" fmla="*/ 2147483647 h 63"/>
                <a:gd name="T26" fmla="*/ 2147483647 w 75"/>
                <a:gd name="T27" fmla="*/ 2147483647 h 63"/>
                <a:gd name="T28" fmla="*/ 2147483647 w 75"/>
                <a:gd name="T29" fmla="*/ 2147483647 h 63"/>
                <a:gd name="T30" fmla="*/ 2147483647 w 75"/>
                <a:gd name="T31" fmla="*/ 2147483647 h 63"/>
                <a:gd name="T32" fmla="*/ 2147483647 w 75"/>
                <a:gd name="T33" fmla="*/ 2147483647 h 63"/>
                <a:gd name="T34" fmla="*/ 2147483647 w 75"/>
                <a:gd name="T35" fmla="*/ 2147483647 h 63"/>
                <a:gd name="T36" fmla="*/ 2147483647 w 75"/>
                <a:gd name="T37" fmla="*/ 2147483647 h 63"/>
                <a:gd name="T38" fmla="*/ 2147483647 w 75"/>
                <a:gd name="T39" fmla="*/ 2147483647 h 63"/>
                <a:gd name="T40" fmla="*/ 2147483647 w 75"/>
                <a:gd name="T41" fmla="*/ 2147483647 h 63"/>
                <a:gd name="T42" fmla="*/ 2147483647 w 75"/>
                <a:gd name="T43" fmla="*/ 2147483647 h 63"/>
                <a:gd name="T44" fmla="*/ 2147483647 w 75"/>
                <a:gd name="T45" fmla="*/ 2147483647 h 63"/>
                <a:gd name="T46" fmla="*/ 2147483647 w 75"/>
                <a:gd name="T47" fmla="*/ 2147483647 h 63"/>
                <a:gd name="T48" fmla="*/ 2147483647 w 75"/>
                <a:gd name="T49" fmla="*/ 2147483647 h 63"/>
                <a:gd name="T50" fmla="*/ 2147483647 w 75"/>
                <a:gd name="T51" fmla="*/ 2147483647 h 63"/>
                <a:gd name="T52" fmla="*/ 2147483647 w 75"/>
                <a:gd name="T53" fmla="*/ 2147483647 h 63"/>
                <a:gd name="T54" fmla="*/ 2147483647 w 75"/>
                <a:gd name="T55" fmla="*/ 2147483647 h 63"/>
                <a:gd name="T56" fmla="*/ 2147483647 w 75"/>
                <a:gd name="T57" fmla="*/ 2147483647 h 63"/>
                <a:gd name="T58" fmla="*/ 2147483647 w 75"/>
                <a:gd name="T59" fmla="*/ 2147483647 h 63"/>
                <a:gd name="T60" fmla="*/ 2147483647 w 75"/>
                <a:gd name="T61" fmla="*/ 2147483647 h 63"/>
                <a:gd name="T62" fmla="*/ 2147483647 w 75"/>
                <a:gd name="T63" fmla="*/ 2147483647 h 63"/>
                <a:gd name="T64" fmla="*/ 2147483647 w 75"/>
                <a:gd name="T65" fmla="*/ 2147483647 h 63"/>
                <a:gd name="T66" fmla="*/ 2147483647 w 75"/>
                <a:gd name="T67" fmla="*/ 2147483647 h 63"/>
                <a:gd name="T68" fmla="*/ 2147483647 w 75"/>
                <a:gd name="T69" fmla="*/ 2147483647 h 63"/>
                <a:gd name="T70" fmla="*/ 0 w 75"/>
                <a:gd name="T71" fmla="*/ 2147483647 h 63"/>
                <a:gd name="T72" fmla="*/ 2147483647 w 75"/>
                <a:gd name="T73" fmla="*/ 2147483647 h 63"/>
                <a:gd name="T74" fmla="*/ 2147483647 w 75"/>
                <a:gd name="T75" fmla="*/ 2147483647 h 63"/>
                <a:gd name="T76" fmla="*/ 2147483647 w 75"/>
                <a:gd name="T77" fmla="*/ 0 h 63"/>
                <a:gd name="T78" fmla="*/ 2147483647 w 75"/>
                <a:gd name="T79" fmla="*/ 0 h 63"/>
                <a:gd name="T80" fmla="*/ 2147483647 w 75"/>
                <a:gd name="T81" fmla="*/ 2147483647 h 63"/>
                <a:gd name="T82" fmla="*/ 2147483647 w 75"/>
                <a:gd name="T83" fmla="*/ 2147483647 h 63"/>
                <a:gd name="T84" fmla="*/ 2147483647 w 75"/>
                <a:gd name="T85" fmla="*/ 2147483647 h 63"/>
                <a:gd name="T86" fmla="*/ 2147483647 w 75"/>
                <a:gd name="T87" fmla="*/ 2147483647 h 63"/>
                <a:gd name="T88" fmla="*/ 2147483647 w 75"/>
                <a:gd name="T89" fmla="*/ 2147483647 h 63"/>
                <a:gd name="T90" fmla="*/ 2147483647 w 75"/>
                <a:gd name="T91" fmla="*/ 2147483647 h 63"/>
                <a:gd name="T92" fmla="*/ 2147483647 w 75"/>
                <a:gd name="T93" fmla="*/ 2147483647 h 63"/>
                <a:gd name="T94" fmla="*/ 2147483647 w 75"/>
                <a:gd name="T95" fmla="*/ 2147483647 h 63"/>
                <a:gd name="T96" fmla="*/ 2147483647 w 75"/>
                <a:gd name="T97" fmla="*/ 2147483647 h 63"/>
                <a:gd name="T98" fmla="*/ 2147483647 w 75"/>
                <a:gd name="T99" fmla="*/ 2147483647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
                <a:gd name="T151" fmla="*/ 0 h 63"/>
                <a:gd name="T152" fmla="*/ 75 w 75"/>
                <a:gd name="T153" fmla="*/ 63 h 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 h="63">
                  <a:moveTo>
                    <a:pt x="60" y="43"/>
                  </a:moveTo>
                  <a:lnTo>
                    <a:pt x="59" y="45"/>
                  </a:lnTo>
                  <a:lnTo>
                    <a:pt x="59" y="35"/>
                  </a:lnTo>
                  <a:lnTo>
                    <a:pt x="60" y="38"/>
                  </a:lnTo>
                  <a:lnTo>
                    <a:pt x="56" y="28"/>
                  </a:lnTo>
                  <a:lnTo>
                    <a:pt x="58" y="31"/>
                  </a:lnTo>
                  <a:lnTo>
                    <a:pt x="47" y="20"/>
                  </a:lnTo>
                  <a:lnTo>
                    <a:pt x="50" y="22"/>
                  </a:lnTo>
                  <a:lnTo>
                    <a:pt x="34" y="16"/>
                  </a:lnTo>
                  <a:lnTo>
                    <a:pt x="36" y="16"/>
                  </a:lnTo>
                  <a:lnTo>
                    <a:pt x="19" y="16"/>
                  </a:lnTo>
                  <a:lnTo>
                    <a:pt x="25" y="14"/>
                  </a:lnTo>
                  <a:lnTo>
                    <a:pt x="14" y="26"/>
                  </a:lnTo>
                  <a:lnTo>
                    <a:pt x="16" y="20"/>
                  </a:lnTo>
                  <a:lnTo>
                    <a:pt x="17" y="31"/>
                  </a:lnTo>
                  <a:lnTo>
                    <a:pt x="15" y="26"/>
                  </a:lnTo>
                  <a:lnTo>
                    <a:pt x="24" y="36"/>
                  </a:lnTo>
                  <a:lnTo>
                    <a:pt x="22" y="34"/>
                  </a:lnTo>
                  <a:lnTo>
                    <a:pt x="47" y="48"/>
                  </a:lnTo>
                  <a:lnTo>
                    <a:pt x="43" y="47"/>
                  </a:lnTo>
                  <a:lnTo>
                    <a:pt x="59" y="47"/>
                  </a:lnTo>
                  <a:lnTo>
                    <a:pt x="56" y="48"/>
                  </a:lnTo>
                  <a:lnTo>
                    <a:pt x="62" y="45"/>
                  </a:lnTo>
                  <a:lnTo>
                    <a:pt x="58" y="50"/>
                  </a:lnTo>
                  <a:lnTo>
                    <a:pt x="60" y="43"/>
                  </a:lnTo>
                  <a:close/>
                  <a:moveTo>
                    <a:pt x="73" y="55"/>
                  </a:moveTo>
                  <a:cubicBezTo>
                    <a:pt x="73" y="57"/>
                    <a:pt x="71" y="59"/>
                    <a:pt x="69" y="60"/>
                  </a:cubicBezTo>
                  <a:lnTo>
                    <a:pt x="63" y="63"/>
                  </a:lnTo>
                  <a:cubicBezTo>
                    <a:pt x="62" y="63"/>
                    <a:pt x="61" y="63"/>
                    <a:pt x="59" y="63"/>
                  </a:cubicBezTo>
                  <a:lnTo>
                    <a:pt x="43" y="63"/>
                  </a:lnTo>
                  <a:cubicBezTo>
                    <a:pt x="42" y="63"/>
                    <a:pt x="41" y="63"/>
                    <a:pt x="40" y="62"/>
                  </a:cubicBezTo>
                  <a:lnTo>
                    <a:pt x="15" y="48"/>
                  </a:lnTo>
                  <a:cubicBezTo>
                    <a:pt x="14" y="48"/>
                    <a:pt x="13" y="47"/>
                    <a:pt x="13" y="47"/>
                  </a:cubicBezTo>
                  <a:lnTo>
                    <a:pt x="4" y="37"/>
                  </a:lnTo>
                  <a:cubicBezTo>
                    <a:pt x="2" y="36"/>
                    <a:pt x="2" y="34"/>
                    <a:pt x="1" y="32"/>
                  </a:cubicBezTo>
                  <a:lnTo>
                    <a:pt x="0" y="21"/>
                  </a:lnTo>
                  <a:cubicBezTo>
                    <a:pt x="0" y="19"/>
                    <a:pt x="1" y="17"/>
                    <a:pt x="3" y="15"/>
                  </a:cubicBezTo>
                  <a:lnTo>
                    <a:pt x="14" y="3"/>
                  </a:lnTo>
                  <a:cubicBezTo>
                    <a:pt x="15" y="1"/>
                    <a:pt x="17" y="0"/>
                    <a:pt x="19" y="0"/>
                  </a:cubicBezTo>
                  <a:lnTo>
                    <a:pt x="36" y="0"/>
                  </a:lnTo>
                  <a:cubicBezTo>
                    <a:pt x="37" y="0"/>
                    <a:pt x="38" y="1"/>
                    <a:pt x="39" y="1"/>
                  </a:cubicBezTo>
                  <a:lnTo>
                    <a:pt x="55" y="7"/>
                  </a:lnTo>
                  <a:cubicBezTo>
                    <a:pt x="56" y="7"/>
                    <a:pt x="57" y="8"/>
                    <a:pt x="58" y="9"/>
                  </a:cubicBezTo>
                  <a:lnTo>
                    <a:pt x="69" y="20"/>
                  </a:lnTo>
                  <a:cubicBezTo>
                    <a:pt x="70" y="21"/>
                    <a:pt x="70" y="21"/>
                    <a:pt x="71" y="22"/>
                  </a:cubicBezTo>
                  <a:lnTo>
                    <a:pt x="75" y="32"/>
                  </a:lnTo>
                  <a:cubicBezTo>
                    <a:pt x="75" y="33"/>
                    <a:pt x="75" y="34"/>
                    <a:pt x="75" y="35"/>
                  </a:cubicBezTo>
                  <a:lnTo>
                    <a:pt x="75" y="45"/>
                  </a:lnTo>
                  <a:cubicBezTo>
                    <a:pt x="75" y="46"/>
                    <a:pt x="75" y="47"/>
                    <a:pt x="75" y="48"/>
                  </a:cubicBezTo>
                  <a:lnTo>
                    <a:pt x="73" y="5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 name="Freeform 59"/>
            <p:cNvSpPr>
              <a:spLocks/>
            </p:cNvSpPr>
            <p:nvPr/>
          </p:nvSpPr>
          <p:spPr bwMode="auto">
            <a:xfrm>
              <a:off x="5838825" y="5424488"/>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3" y="32"/>
                  </a:moveTo>
                  <a:cubicBezTo>
                    <a:pt x="32" y="26"/>
                    <a:pt x="28" y="20"/>
                    <a:pt x="28" y="7"/>
                  </a:cubicBezTo>
                  <a:cubicBezTo>
                    <a:pt x="28" y="0"/>
                    <a:pt x="14" y="0"/>
                    <a:pt x="10" y="0"/>
                  </a:cubicBezTo>
                  <a:cubicBezTo>
                    <a:pt x="0" y="13"/>
                    <a:pt x="0" y="13"/>
                    <a:pt x="10" y="20"/>
                  </a:cubicBezTo>
                  <a:cubicBezTo>
                    <a:pt x="14" y="26"/>
                    <a:pt x="19" y="32"/>
                    <a:pt x="23" y="3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 name="Freeform 60"/>
            <p:cNvSpPr>
              <a:spLocks noEditPoints="1"/>
            </p:cNvSpPr>
            <p:nvPr/>
          </p:nvSpPr>
          <p:spPr bwMode="auto">
            <a:xfrm>
              <a:off x="5840413" y="5424488"/>
              <a:ext cx="26988" cy="31750"/>
            </a:xfrm>
            <a:custGeom>
              <a:avLst/>
              <a:gdLst>
                <a:gd name="T0" fmla="*/ 2147483647 w 43"/>
                <a:gd name="T1" fmla="*/ 2147483647 h 49"/>
                <a:gd name="T2" fmla="*/ 2147483647 w 43"/>
                <a:gd name="T3" fmla="*/ 2147483647 h 49"/>
                <a:gd name="T4" fmla="*/ 2147483647 w 43"/>
                <a:gd name="T5" fmla="*/ 2147483647 h 49"/>
                <a:gd name="T6" fmla="*/ 2147483647 w 43"/>
                <a:gd name="T7" fmla="*/ 2147483647 h 49"/>
                <a:gd name="T8" fmla="*/ 2147483647 w 43"/>
                <a:gd name="T9" fmla="*/ 2147483647 h 49"/>
                <a:gd name="T10" fmla="*/ 2147483647 w 43"/>
                <a:gd name="T11" fmla="*/ 2147483647 h 49"/>
                <a:gd name="T12" fmla="*/ 2147483647 w 43"/>
                <a:gd name="T13" fmla="*/ 2147483647 h 49"/>
                <a:gd name="T14" fmla="*/ 2147483647 w 43"/>
                <a:gd name="T15" fmla="*/ 2147483647 h 49"/>
                <a:gd name="T16" fmla="*/ 2147483647 w 43"/>
                <a:gd name="T17" fmla="*/ 2147483647 h 49"/>
                <a:gd name="T18" fmla="*/ 2147483647 w 43"/>
                <a:gd name="T19" fmla="*/ 2147483647 h 49"/>
                <a:gd name="T20" fmla="*/ 2147483647 w 43"/>
                <a:gd name="T21" fmla="*/ 2147483647 h 49"/>
                <a:gd name="T22" fmla="*/ 2147483647 w 43"/>
                <a:gd name="T23" fmla="*/ 2147483647 h 49"/>
                <a:gd name="T24" fmla="*/ 2147483647 w 43"/>
                <a:gd name="T25" fmla="*/ 2147483647 h 49"/>
                <a:gd name="T26" fmla="*/ 2147483647 w 43"/>
                <a:gd name="T27" fmla="*/ 2147483647 h 49"/>
                <a:gd name="T28" fmla="*/ 2147483647 w 43"/>
                <a:gd name="T29" fmla="*/ 2147483647 h 49"/>
                <a:gd name="T30" fmla="*/ 2147483647 w 43"/>
                <a:gd name="T31" fmla="*/ 2147483647 h 49"/>
                <a:gd name="T32" fmla="*/ 2147483647 w 43"/>
                <a:gd name="T33" fmla="*/ 2147483647 h 49"/>
                <a:gd name="T34" fmla="*/ 2147483647 w 43"/>
                <a:gd name="T35" fmla="*/ 2147483647 h 49"/>
                <a:gd name="T36" fmla="*/ 2147483647 w 43"/>
                <a:gd name="T37" fmla="*/ 2147483647 h 49"/>
                <a:gd name="T38" fmla="*/ 2147483647 w 43"/>
                <a:gd name="T39" fmla="*/ 2147483647 h 49"/>
                <a:gd name="T40" fmla="*/ 2147483647 w 43"/>
                <a:gd name="T41" fmla="*/ 2147483647 h 49"/>
                <a:gd name="T42" fmla="*/ 2147483647 w 43"/>
                <a:gd name="T43" fmla="*/ 2147483647 h 49"/>
                <a:gd name="T44" fmla="*/ 2147483647 w 43"/>
                <a:gd name="T45" fmla="*/ 0 h 49"/>
                <a:gd name="T46" fmla="*/ 2147483647 w 43"/>
                <a:gd name="T47" fmla="*/ 2147483647 h 49"/>
                <a:gd name="T48" fmla="*/ 2147483647 w 43"/>
                <a:gd name="T49" fmla="*/ 2147483647 h 49"/>
                <a:gd name="T50" fmla="*/ 2147483647 w 43"/>
                <a:gd name="T51" fmla="*/ 2147483647 h 49"/>
                <a:gd name="T52" fmla="*/ 2147483647 w 43"/>
                <a:gd name="T53" fmla="*/ 2147483647 h 49"/>
                <a:gd name="T54" fmla="*/ 2147483647 w 43"/>
                <a:gd name="T55" fmla="*/ 2147483647 h 49"/>
                <a:gd name="T56" fmla="*/ 2147483647 w 43"/>
                <a:gd name="T57" fmla="*/ 2147483647 h 49"/>
                <a:gd name="T58" fmla="*/ 2147483647 w 43"/>
                <a:gd name="T59" fmla="*/ 2147483647 h 49"/>
                <a:gd name="T60" fmla="*/ 2147483647 w 43"/>
                <a:gd name="T61" fmla="*/ 2147483647 h 49"/>
                <a:gd name="T62" fmla="*/ 2147483647 w 43"/>
                <a:gd name="T63" fmla="*/ 2147483647 h 49"/>
                <a:gd name="T64" fmla="*/ 2147483647 w 43"/>
                <a:gd name="T65" fmla="*/ 21474836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9"/>
                <a:gd name="T101" fmla="*/ 43 w 43"/>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9">
                  <a:moveTo>
                    <a:pt x="33" y="34"/>
                  </a:moveTo>
                  <a:lnTo>
                    <a:pt x="22" y="36"/>
                  </a:lnTo>
                  <a:lnTo>
                    <a:pt x="28" y="26"/>
                  </a:lnTo>
                  <a:lnTo>
                    <a:pt x="26" y="31"/>
                  </a:lnTo>
                  <a:lnTo>
                    <a:pt x="25" y="16"/>
                  </a:lnTo>
                  <a:lnTo>
                    <a:pt x="28" y="22"/>
                  </a:lnTo>
                  <a:lnTo>
                    <a:pt x="21" y="16"/>
                  </a:lnTo>
                  <a:lnTo>
                    <a:pt x="26" y="17"/>
                  </a:lnTo>
                  <a:lnTo>
                    <a:pt x="15" y="16"/>
                  </a:lnTo>
                  <a:lnTo>
                    <a:pt x="22" y="13"/>
                  </a:lnTo>
                  <a:lnTo>
                    <a:pt x="15" y="25"/>
                  </a:lnTo>
                  <a:lnTo>
                    <a:pt x="14" y="15"/>
                  </a:lnTo>
                  <a:lnTo>
                    <a:pt x="21" y="23"/>
                  </a:lnTo>
                  <a:lnTo>
                    <a:pt x="28" y="31"/>
                  </a:lnTo>
                  <a:lnTo>
                    <a:pt x="27" y="30"/>
                  </a:lnTo>
                  <a:lnTo>
                    <a:pt x="33" y="34"/>
                  </a:lnTo>
                  <a:close/>
                  <a:moveTo>
                    <a:pt x="18" y="43"/>
                  </a:moveTo>
                  <a:cubicBezTo>
                    <a:pt x="17" y="43"/>
                    <a:pt x="17" y="42"/>
                    <a:pt x="16" y="42"/>
                  </a:cubicBezTo>
                  <a:lnTo>
                    <a:pt x="9" y="34"/>
                  </a:lnTo>
                  <a:lnTo>
                    <a:pt x="2" y="26"/>
                  </a:lnTo>
                  <a:cubicBezTo>
                    <a:pt x="0" y="23"/>
                    <a:pt x="0" y="19"/>
                    <a:pt x="2" y="16"/>
                  </a:cubicBezTo>
                  <a:lnTo>
                    <a:pt x="9" y="4"/>
                  </a:lnTo>
                  <a:cubicBezTo>
                    <a:pt x="10" y="2"/>
                    <a:pt x="13" y="0"/>
                    <a:pt x="16" y="0"/>
                  </a:cubicBezTo>
                  <a:lnTo>
                    <a:pt x="27" y="1"/>
                  </a:lnTo>
                  <a:cubicBezTo>
                    <a:pt x="29" y="2"/>
                    <a:pt x="30" y="2"/>
                    <a:pt x="32" y="3"/>
                  </a:cubicBezTo>
                  <a:lnTo>
                    <a:pt x="39" y="9"/>
                  </a:lnTo>
                  <a:cubicBezTo>
                    <a:pt x="40" y="11"/>
                    <a:pt x="41" y="13"/>
                    <a:pt x="41" y="15"/>
                  </a:cubicBezTo>
                  <a:lnTo>
                    <a:pt x="42" y="30"/>
                  </a:lnTo>
                  <a:cubicBezTo>
                    <a:pt x="43" y="32"/>
                    <a:pt x="42" y="33"/>
                    <a:pt x="41" y="35"/>
                  </a:cubicBezTo>
                  <a:lnTo>
                    <a:pt x="35" y="45"/>
                  </a:lnTo>
                  <a:cubicBezTo>
                    <a:pt x="34" y="46"/>
                    <a:pt x="32" y="48"/>
                    <a:pt x="30" y="48"/>
                  </a:cubicBezTo>
                  <a:cubicBezTo>
                    <a:pt x="28" y="49"/>
                    <a:pt x="26" y="48"/>
                    <a:pt x="24" y="47"/>
                  </a:cubicBezTo>
                  <a:lnTo>
                    <a:pt x="18" y="4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 name="Freeform 61"/>
            <p:cNvSpPr>
              <a:spLocks/>
            </p:cNvSpPr>
            <p:nvPr/>
          </p:nvSpPr>
          <p:spPr bwMode="auto">
            <a:xfrm>
              <a:off x="5748338" y="5456238"/>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8" y="6"/>
                  </a:moveTo>
                  <a:cubicBezTo>
                    <a:pt x="62" y="0"/>
                    <a:pt x="50" y="0"/>
                    <a:pt x="44" y="0"/>
                  </a:cubicBezTo>
                  <a:cubicBezTo>
                    <a:pt x="25" y="6"/>
                    <a:pt x="0" y="41"/>
                    <a:pt x="19" y="53"/>
                  </a:cubicBezTo>
                  <a:cubicBezTo>
                    <a:pt x="37" y="64"/>
                    <a:pt x="62" y="47"/>
                    <a:pt x="68" y="30"/>
                  </a:cubicBezTo>
                  <a:cubicBezTo>
                    <a:pt x="74" y="24"/>
                    <a:pt x="80" y="6"/>
                    <a:pt x="68"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 name="Freeform 62"/>
            <p:cNvSpPr>
              <a:spLocks noEditPoints="1"/>
            </p:cNvSpPr>
            <p:nvPr/>
          </p:nvSpPr>
          <p:spPr bwMode="auto">
            <a:xfrm>
              <a:off x="5756275" y="5456238"/>
              <a:ext cx="50800" cy="47625"/>
            </a:xfrm>
            <a:custGeom>
              <a:avLst/>
              <a:gdLst>
                <a:gd name="T0" fmla="*/ 2147483647 w 80"/>
                <a:gd name="T1" fmla="*/ 2147483647 h 73"/>
                <a:gd name="T2" fmla="*/ 2147483647 w 80"/>
                <a:gd name="T3" fmla="*/ 2147483647 h 73"/>
                <a:gd name="T4" fmla="*/ 2147483647 w 80"/>
                <a:gd name="T5" fmla="*/ 2147483647 h 73"/>
                <a:gd name="T6" fmla="*/ 2147483647 w 80"/>
                <a:gd name="T7" fmla="*/ 2147483647 h 73"/>
                <a:gd name="T8" fmla="*/ 2147483647 w 80"/>
                <a:gd name="T9" fmla="*/ 2147483647 h 73"/>
                <a:gd name="T10" fmla="*/ 2147483647 w 80"/>
                <a:gd name="T11" fmla="*/ 2147483647 h 73"/>
                <a:gd name="T12" fmla="*/ 2147483647 w 80"/>
                <a:gd name="T13" fmla="*/ 2147483647 h 73"/>
                <a:gd name="T14" fmla="*/ 2147483647 w 80"/>
                <a:gd name="T15" fmla="*/ 2147483647 h 73"/>
                <a:gd name="T16" fmla="*/ 2147483647 w 80"/>
                <a:gd name="T17" fmla="*/ 2147483647 h 73"/>
                <a:gd name="T18" fmla="*/ 2147483647 w 80"/>
                <a:gd name="T19" fmla="*/ 2147483647 h 73"/>
                <a:gd name="T20" fmla="*/ 2147483647 w 80"/>
                <a:gd name="T21" fmla="*/ 2147483647 h 73"/>
                <a:gd name="T22" fmla="*/ 2147483647 w 80"/>
                <a:gd name="T23" fmla="*/ 2147483647 h 73"/>
                <a:gd name="T24" fmla="*/ 2147483647 w 80"/>
                <a:gd name="T25" fmla="*/ 2147483647 h 73"/>
                <a:gd name="T26" fmla="*/ 2147483647 w 80"/>
                <a:gd name="T27" fmla="*/ 2147483647 h 73"/>
                <a:gd name="T28" fmla="*/ 2147483647 w 80"/>
                <a:gd name="T29" fmla="*/ 2147483647 h 73"/>
                <a:gd name="T30" fmla="*/ 2147483647 w 80"/>
                <a:gd name="T31" fmla="*/ 2147483647 h 73"/>
                <a:gd name="T32" fmla="*/ 2147483647 w 80"/>
                <a:gd name="T33" fmla="*/ 2147483647 h 73"/>
                <a:gd name="T34" fmla="*/ 2147483647 w 80"/>
                <a:gd name="T35" fmla="*/ 2147483647 h 73"/>
                <a:gd name="T36" fmla="*/ 2147483647 w 80"/>
                <a:gd name="T37" fmla="*/ 2147483647 h 73"/>
                <a:gd name="T38" fmla="*/ 2147483647 w 80"/>
                <a:gd name="T39" fmla="*/ 2147483647 h 73"/>
                <a:gd name="T40" fmla="*/ 2147483647 w 80"/>
                <a:gd name="T41" fmla="*/ 2147483647 h 73"/>
                <a:gd name="T42" fmla="*/ 2147483647 w 80"/>
                <a:gd name="T43" fmla="*/ 2147483647 h 73"/>
                <a:gd name="T44" fmla="*/ 2147483647 w 80"/>
                <a:gd name="T45" fmla="*/ 2147483647 h 73"/>
                <a:gd name="T46" fmla="*/ 2147483647 w 80"/>
                <a:gd name="T47" fmla="*/ 2147483647 h 73"/>
                <a:gd name="T48" fmla="*/ 2147483647 w 80"/>
                <a:gd name="T49" fmla="*/ 2147483647 h 73"/>
                <a:gd name="T50" fmla="*/ 2147483647 w 80"/>
                <a:gd name="T51" fmla="*/ 2147483647 h 73"/>
                <a:gd name="T52" fmla="*/ 2147483647 w 80"/>
                <a:gd name="T53" fmla="*/ 2147483647 h 73"/>
                <a:gd name="T54" fmla="*/ 2147483647 w 80"/>
                <a:gd name="T55" fmla="*/ 2147483647 h 73"/>
                <a:gd name="T56" fmla="*/ 2147483647 w 80"/>
                <a:gd name="T57" fmla="*/ 2147483647 h 73"/>
                <a:gd name="T58" fmla="*/ 2147483647 w 80"/>
                <a:gd name="T59" fmla="*/ 2147483647 h 73"/>
                <a:gd name="T60" fmla="*/ 2147483647 w 80"/>
                <a:gd name="T61" fmla="*/ 2147483647 h 73"/>
                <a:gd name="T62" fmla="*/ 2147483647 w 80"/>
                <a:gd name="T63" fmla="*/ 2147483647 h 73"/>
                <a:gd name="T64" fmla="*/ 2147483647 w 80"/>
                <a:gd name="T65" fmla="*/ 2147483647 h 73"/>
                <a:gd name="T66" fmla="*/ 2147483647 w 80"/>
                <a:gd name="T67" fmla="*/ 2147483647 h 73"/>
                <a:gd name="T68" fmla="*/ 2147483647 w 80"/>
                <a:gd name="T69" fmla="*/ 2147483647 h 73"/>
                <a:gd name="T70" fmla="*/ 2147483647 w 80"/>
                <a:gd name="T71" fmla="*/ 2147483647 h 73"/>
                <a:gd name="T72" fmla="*/ 2147483647 w 80"/>
                <a:gd name="T73" fmla="*/ 2147483647 h 73"/>
                <a:gd name="T74" fmla="*/ 2147483647 w 80"/>
                <a:gd name="T75" fmla="*/ 2147483647 h 73"/>
                <a:gd name="T76" fmla="*/ 2147483647 w 80"/>
                <a:gd name="T77" fmla="*/ 2147483647 h 73"/>
                <a:gd name="T78" fmla="*/ 2147483647 w 80"/>
                <a:gd name="T79" fmla="*/ 2147483647 h 73"/>
                <a:gd name="T80" fmla="*/ 2147483647 w 80"/>
                <a:gd name="T81" fmla="*/ 2147483647 h 73"/>
                <a:gd name="T82" fmla="*/ 2147483647 w 80"/>
                <a:gd name="T83" fmla="*/ 2147483647 h 73"/>
                <a:gd name="T84" fmla="*/ 2147483647 w 80"/>
                <a:gd name="T85" fmla="*/ 2147483647 h 73"/>
                <a:gd name="T86" fmla="*/ 2147483647 w 80"/>
                <a:gd name="T87" fmla="*/ 2147483647 h 73"/>
                <a:gd name="T88" fmla="*/ 2147483647 w 80"/>
                <a:gd name="T89" fmla="*/ 2147483647 h 73"/>
                <a:gd name="T90" fmla="*/ 2147483647 w 80"/>
                <a:gd name="T91" fmla="*/ 0 h 73"/>
                <a:gd name="T92" fmla="*/ 2147483647 w 80"/>
                <a:gd name="T93" fmla="*/ 2147483647 h 73"/>
                <a:gd name="T94" fmla="*/ 2147483647 w 80"/>
                <a:gd name="T95" fmla="*/ 2147483647 h 73"/>
                <a:gd name="T96" fmla="*/ 2147483647 w 80"/>
                <a:gd name="T97" fmla="*/ 2147483647 h 73"/>
                <a:gd name="T98" fmla="*/ 2147483647 w 80"/>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73"/>
                <a:gd name="T152" fmla="*/ 80 w 80"/>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73">
                  <a:moveTo>
                    <a:pt x="61" y="22"/>
                  </a:moveTo>
                  <a:lnTo>
                    <a:pt x="49" y="17"/>
                  </a:lnTo>
                  <a:lnTo>
                    <a:pt x="52" y="17"/>
                  </a:lnTo>
                  <a:lnTo>
                    <a:pt x="40" y="16"/>
                  </a:lnTo>
                  <a:lnTo>
                    <a:pt x="45" y="15"/>
                  </a:lnTo>
                  <a:lnTo>
                    <a:pt x="30" y="24"/>
                  </a:lnTo>
                  <a:lnTo>
                    <a:pt x="32" y="22"/>
                  </a:lnTo>
                  <a:lnTo>
                    <a:pt x="20" y="37"/>
                  </a:lnTo>
                  <a:lnTo>
                    <a:pt x="21" y="35"/>
                  </a:lnTo>
                  <a:lnTo>
                    <a:pt x="16" y="52"/>
                  </a:lnTo>
                  <a:lnTo>
                    <a:pt x="15" y="45"/>
                  </a:lnTo>
                  <a:lnTo>
                    <a:pt x="22" y="57"/>
                  </a:lnTo>
                  <a:lnTo>
                    <a:pt x="17" y="54"/>
                  </a:lnTo>
                  <a:lnTo>
                    <a:pt x="31" y="57"/>
                  </a:lnTo>
                  <a:lnTo>
                    <a:pt x="27" y="57"/>
                  </a:lnTo>
                  <a:lnTo>
                    <a:pt x="42" y="53"/>
                  </a:lnTo>
                  <a:lnTo>
                    <a:pt x="39" y="54"/>
                  </a:lnTo>
                  <a:lnTo>
                    <a:pt x="51" y="44"/>
                  </a:lnTo>
                  <a:lnTo>
                    <a:pt x="50" y="46"/>
                  </a:lnTo>
                  <a:lnTo>
                    <a:pt x="58" y="34"/>
                  </a:lnTo>
                  <a:lnTo>
                    <a:pt x="64" y="21"/>
                  </a:lnTo>
                  <a:lnTo>
                    <a:pt x="64" y="26"/>
                  </a:lnTo>
                  <a:lnTo>
                    <a:pt x="63" y="19"/>
                  </a:lnTo>
                  <a:lnTo>
                    <a:pt x="67" y="25"/>
                  </a:lnTo>
                  <a:lnTo>
                    <a:pt x="61" y="22"/>
                  </a:lnTo>
                  <a:close/>
                  <a:moveTo>
                    <a:pt x="74" y="10"/>
                  </a:moveTo>
                  <a:cubicBezTo>
                    <a:pt x="76" y="11"/>
                    <a:pt x="78" y="14"/>
                    <a:pt x="78" y="16"/>
                  </a:cubicBezTo>
                  <a:lnTo>
                    <a:pt x="79" y="23"/>
                  </a:lnTo>
                  <a:cubicBezTo>
                    <a:pt x="80" y="25"/>
                    <a:pt x="79" y="27"/>
                    <a:pt x="79" y="28"/>
                  </a:cubicBezTo>
                  <a:lnTo>
                    <a:pt x="71" y="43"/>
                  </a:lnTo>
                  <a:lnTo>
                    <a:pt x="63" y="55"/>
                  </a:lnTo>
                  <a:cubicBezTo>
                    <a:pt x="63" y="56"/>
                    <a:pt x="62" y="56"/>
                    <a:pt x="62" y="57"/>
                  </a:cubicBezTo>
                  <a:lnTo>
                    <a:pt x="50" y="67"/>
                  </a:lnTo>
                  <a:cubicBezTo>
                    <a:pt x="49" y="67"/>
                    <a:pt x="48" y="68"/>
                    <a:pt x="47" y="68"/>
                  </a:cubicBezTo>
                  <a:lnTo>
                    <a:pt x="32" y="72"/>
                  </a:lnTo>
                  <a:cubicBezTo>
                    <a:pt x="30" y="73"/>
                    <a:pt x="29" y="73"/>
                    <a:pt x="28" y="72"/>
                  </a:cubicBezTo>
                  <a:lnTo>
                    <a:pt x="14" y="69"/>
                  </a:lnTo>
                  <a:cubicBezTo>
                    <a:pt x="12" y="69"/>
                    <a:pt x="10" y="67"/>
                    <a:pt x="9" y="65"/>
                  </a:cubicBezTo>
                  <a:lnTo>
                    <a:pt x="2" y="53"/>
                  </a:lnTo>
                  <a:cubicBezTo>
                    <a:pt x="0" y="52"/>
                    <a:pt x="0" y="49"/>
                    <a:pt x="1" y="47"/>
                  </a:cubicBezTo>
                  <a:lnTo>
                    <a:pt x="6" y="30"/>
                  </a:lnTo>
                  <a:cubicBezTo>
                    <a:pt x="6" y="29"/>
                    <a:pt x="7" y="28"/>
                    <a:pt x="7" y="27"/>
                  </a:cubicBezTo>
                  <a:lnTo>
                    <a:pt x="19" y="12"/>
                  </a:lnTo>
                  <a:cubicBezTo>
                    <a:pt x="20" y="12"/>
                    <a:pt x="21" y="11"/>
                    <a:pt x="21" y="11"/>
                  </a:cubicBezTo>
                  <a:lnTo>
                    <a:pt x="36" y="2"/>
                  </a:lnTo>
                  <a:cubicBezTo>
                    <a:pt x="38" y="1"/>
                    <a:pt x="39" y="0"/>
                    <a:pt x="41" y="0"/>
                  </a:cubicBezTo>
                  <a:lnTo>
                    <a:pt x="53" y="1"/>
                  </a:lnTo>
                  <a:cubicBezTo>
                    <a:pt x="54" y="2"/>
                    <a:pt x="55" y="2"/>
                    <a:pt x="56" y="2"/>
                  </a:cubicBezTo>
                  <a:lnTo>
                    <a:pt x="68" y="7"/>
                  </a:lnTo>
                  <a:lnTo>
                    <a:pt x="74" y="1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4" name="Freeform 63"/>
            <p:cNvSpPr>
              <a:spLocks/>
            </p:cNvSpPr>
            <p:nvPr/>
          </p:nvSpPr>
          <p:spPr bwMode="auto">
            <a:xfrm>
              <a:off x="5759450" y="5445126"/>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1"/>
                  </a:moveTo>
                  <a:cubicBezTo>
                    <a:pt x="16" y="6"/>
                    <a:pt x="10" y="6"/>
                    <a:pt x="7" y="6"/>
                  </a:cubicBezTo>
                  <a:cubicBezTo>
                    <a:pt x="4" y="0"/>
                    <a:pt x="0" y="11"/>
                    <a:pt x="0" y="16"/>
                  </a:cubicBezTo>
                  <a:cubicBezTo>
                    <a:pt x="4" y="32"/>
                    <a:pt x="4" y="27"/>
                    <a:pt x="10" y="27"/>
                  </a:cubicBezTo>
                  <a:cubicBezTo>
                    <a:pt x="13" y="22"/>
                    <a:pt x="16" y="22"/>
                    <a:pt x="16" y="11"/>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 name="Freeform 64"/>
            <p:cNvSpPr>
              <a:spLocks noEditPoints="1"/>
            </p:cNvSpPr>
            <p:nvPr/>
          </p:nvSpPr>
          <p:spPr bwMode="auto">
            <a:xfrm>
              <a:off x="5759450" y="5448301"/>
              <a:ext cx="20638" cy="26988"/>
            </a:xfrm>
            <a:custGeom>
              <a:avLst/>
              <a:gdLst>
                <a:gd name="T0" fmla="*/ 2147483647 w 33"/>
                <a:gd name="T1" fmla="*/ 2147483647 h 41"/>
                <a:gd name="T2" fmla="*/ 2147483647 w 33"/>
                <a:gd name="T3" fmla="*/ 2147483647 h 41"/>
                <a:gd name="T4" fmla="*/ 2147483647 w 33"/>
                <a:gd name="T5" fmla="*/ 2147483647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2147483647 w 33"/>
                <a:gd name="T15" fmla="*/ 2147483647 h 41"/>
                <a:gd name="T16" fmla="*/ 2147483647 w 33"/>
                <a:gd name="T17" fmla="*/ 2147483647 h 41"/>
                <a:gd name="T18" fmla="*/ 2147483647 w 33"/>
                <a:gd name="T19" fmla="*/ 2147483647 h 41"/>
                <a:gd name="T20" fmla="*/ 2147483647 w 33"/>
                <a:gd name="T21" fmla="*/ 2147483647 h 41"/>
                <a:gd name="T22" fmla="*/ 2147483647 w 33"/>
                <a:gd name="T23" fmla="*/ 2147483647 h 41"/>
                <a:gd name="T24" fmla="*/ 2147483647 w 33"/>
                <a:gd name="T25" fmla="*/ 2147483647 h 41"/>
                <a:gd name="T26" fmla="*/ 2147483647 w 33"/>
                <a:gd name="T27" fmla="*/ 2147483647 h 41"/>
                <a:gd name="T28" fmla="*/ 2147483647 w 33"/>
                <a:gd name="T29" fmla="*/ 2147483647 h 41"/>
                <a:gd name="T30" fmla="*/ 2147483647 w 33"/>
                <a:gd name="T31" fmla="*/ 2147483647 h 41"/>
                <a:gd name="T32" fmla="*/ 2147483647 w 33"/>
                <a:gd name="T33" fmla="*/ 2147483647 h 41"/>
                <a:gd name="T34" fmla="*/ 2147483647 w 33"/>
                <a:gd name="T35" fmla="*/ 2147483647 h 41"/>
                <a:gd name="T36" fmla="*/ 2147483647 w 33"/>
                <a:gd name="T37" fmla="*/ 2147483647 h 41"/>
                <a:gd name="T38" fmla="*/ 2147483647 w 33"/>
                <a:gd name="T39" fmla="*/ 2147483647 h 41"/>
                <a:gd name="T40" fmla="*/ 2147483647 w 33"/>
                <a:gd name="T41" fmla="*/ 2147483647 h 41"/>
                <a:gd name="T42" fmla="*/ 2147483647 w 33"/>
                <a:gd name="T43" fmla="*/ 2147483647 h 41"/>
                <a:gd name="T44" fmla="*/ 2147483647 w 33"/>
                <a:gd name="T45" fmla="*/ 2147483647 h 41"/>
                <a:gd name="T46" fmla="*/ 2147483647 w 33"/>
                <a:gd name="T47" fmla="*/ 2147483647 h 41"/>
                <a:gd name="T48" fmla="*/ 2147483647 w 33"/>
                <a:gd name="T49" fmla="*/ 2147483647 h 41"/>
                <a:gd name="T50" fmla="*/ 2147483647 w 33"/>
                <a:gd name="T51" fmla="*/ 2147483647 h 41"/>
                <a:gd name="T52" fmla="*/ 2147483647 w 33"/>
                <a:gd name="T53" fmla="*/ 2147483647 h 41"/>
                <a:gd name="T54" fmla="*/ 2147483647 w 33"/>
                <a:gd name="T55" fmla="*/ 2147483647 h 41"/>
                <a:gd name="T56" fmla="*/ 2147483647 w 33"/>
                <a:gd name="T57" fmla="*/ 2147483647 h 41"/>
                <a:gd name="T58" fmla="*/ 2147483647 w 33"/>
                <a:gd name="T59" fmla="*/ 2147483647 h 41"/>
                <a:gd name="T60" fmla="*/ 2147483647 w 33"/>
                <a:gd name="T61" fmla="*/ 2147483647 h 41"/>
                <a:gd name="T62" fmla="*/ 2147483647 w 33"/>
                <a:gd name="T63" fmla="*/ 2147483647 h 41"/>
                <a:gd name="T64" fmla="*/ 2147483647 w 33"/>
                <a:gd name="T65" fmla="*/ 2147483647 h 41"/>
                <a:gd name="T66" fmla="*/ 2147483647 w 33"/>
                <a:gd name="T67" fmla="*/ 2147483647 h 41"/>
                <a:gd name="T68" fmla="*/ 2147483647 w 33"/>
                <a:gd name="T69" fmla="*/ 2147483647 h 41"/>
                <a:gd name="T70" fmla="*/ 2147483647 w 33"/>
                <a:gd name="T71" fmla="*/ 2147483647 h 41"/>
                <a:gd name="T72" fmla="*/ 2147483647 w 33"/>
                <a:gd name="T73" fmla="*/ 2147483647 h 41"/>
                <a:gd name="T74" fmla="*/ 2147483647 w 33"/>
                <a:gd name="T75" fmla="*/ 2147483647 h 41"/>
                <a:gd name="T76" fmla="*/ 2147483647 w 33"/>
                <a:gd name="T77" fmla="*/ 2147483647 h 41"/>
                <a:gd name="T78" fmla="*/ 2147483647 w 33"/>
                <a:gd name="T79" fmla="*/ 2147483647 h 41"/>
                <a:gd name="T80" fmla="*/ 2147483647 w 33"/>
                <a:gd name="T81" fmla="*/ 2147483647 h 41"/>
                <a:gd name="T82" fmla="*/ 2147483647 w 33"/>
                <a:gd name="T83" fmla="*/ 2147483647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
                <a:gd name="T127" fmla="*/ 0 h 41"/>
                <a:gd name="T128" fmla="*/ 33 w 3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 h="41">
                  <a:moveTo>
                    <a:pt x="17" y="14"/>
                  </a:moveTo>
                  <a:lnTo>
                    <a:pt x="18" y="20"/>
                  </a:lnTo>
                  <a:lnTo>
                    <a:pt x="15" y="16"/>
                  </a:lnTo>
                  <a:lnTo>
                    <a:pt x="20" y="19"/>
                  </a:lnTo>
                  <a:lnTo>
                    <a:pt x="14" y="18"/>
                  </a:lnTo>
                  <a:cubicBezTo>
                    <a:pt x="13" y="18"/>
                    <a:pt x="11" y="17"/>
                    <a:pt x="10" y="16"/>
                  </a:cubicBezTo>
                  <a:lnTo>
                    <a:pt x="8" y="14"/>
                  </a:lnTo>
                  <a:lnTo>
                    <a:pt x="19" y="14"/>
                  </a:lnTo>
                  <a:lnTo>
                    <a:pt x="16" y="17"/>
                  </a:lnTo>
                  <a:lnTo>
                    <a:pt x="18" y="13"/>
                  </a:lnTo>
                  <a:lnTo>
                    <a:pt x="16" y="22"/>
                  </a:lnTo>
                  <a:lnTo>
                    <a:pt x="16" y="19"/>
                  </a:lnTo>
                  <a:lnTo>
                    <a:pt x="18" y="27"/>
                  </a:lnTo>
                  <a:lnTo>
                    <a:pt x="18" y="25"/>
                  </a:lnTo>
                  <a:lnTo>
                    <a:pt x="20" y="29"/>
                  </a:lnTo>
                  <a:lnTo>
                    <a:pt x="11" y="25"/>
                  </a:lnTo>
                  <a:lnTo>
                    <a:pt x="17" y="24"/>
                  </a:lnTo>
                  <a:lnTo>
                    <a:pt x="12" y="27"/>
                  </a:lnTo>
                  <a:lnTo>
                    <a:pt x="16" y="21"/>
                  </a:lnTo>
                  <a:lnTo>
                    <a:pt x="15" y="24"/>
                  </a:lnTo>
                  <a:lnTo>
                    <a:pt x="17" y="14"/>
                  </a:lnTo>
                  <a:close/>
                  <a:moveTo>
                    <a:pt x="30" y="27"/>
                  </a:moveTo>
                  <a:cubicBezTo>
                    <a:pt x="30" y="28"/>
                    <a:pt x="30" y="29"/>
                    <a:pt x="29" y="30"/>
                  </a:cubicBezTo>
                  <a:lnTo>
                    <a:pt x="25" y="36"/>
                  </a:lnTo>
                  <a:cubicBezTo>
                    <a:pt x="24" y="38"/>
                    <a:pt x="22" y="39"/>
                    <a:pt x="20" y="39"/>
                  </a:cubicBezTo>
                  <a:lnTo>
                    <a:pt x="14" y="40"/>
                  </a:lnTo>
                  <a:cubicBezTo>
                    <a:pt x="10" y="41"/>
                    <a:pt x="7" y="39"/>
                    <a:pt x="5" y="36"/>
                  </a:cubicBezTo>
                  <a:lnTo>
                    <a:pt x="3" y="32"/>
                  </a:lnTo>
                  <a:cubicBezTo>
                    <a:pt x="3" y="32"/>
                    <a:pt x="3" y="31"/>
                    <a:pt x="3" y="30"/>
                  </a:cubicBezTo>
                  <a:lnTo>
                    <a:pt x="1" y="22"/>
                  </a:lnTo>
                  <a:cubicBezTo>
                    <a:pt x="0" y="21"/>
                    <a:pt x="0" y="20"/>
                    <a:pt x="1" y="19"/>
                  </a:cubicBezTo>
                  <a:lnTo>
                    <a:pt x="3" y="10"/>
                  </a:lnTo>
                  <a:cubicBezTo>
                    <a:pt x="3" y="8"/>
                    <a:pt x="4" y="7"/>
                    <a:pt x="5" y="6"/>
                  </a:cubicBezTo>
                  <a:lnTo>
                    <a:pt x="8" y="3"/>
                  </a:lnTo>
                  <a:cubicBezTo>
                    <a:pt x="11" y="0"/>
                    <a:pt x="16" y="0"/>
                    <a:pt x="19" y="3"/>
                  </a:cubicBezTo>
                  <a:lnTo>
                    <a:pt x="21" y="5"/>
                  </a:lnTo>
                  <a:lnTo>
                    <a:pt x="17" y="3"/>
                  </a:lnTo>
                  <a:lnTo>
                    <a:pt x="23" y="4"/>
                  </a:lnTo>
                  <a:cubicBezTo>
                    <a:pt x="25" y="4"/>
                    <a:pt x="27" y="5"/>
                    <a:pt x="28" y="7"/>
                  </a:cubicBezTo>
                  <a:lnTo>
                    <a:pt x="31" y="11"/>
                  </a:lnTo>
                  <a:cubicBezTo>
                    <a:pt x="32" y="12"/>
                    <a:pt x="33" y="15"/>
                    <a:pt x="32" y="17"/>
                  </a:cubicBezTo>
                  <a:lnTo>
                    <a:pt x="30" y="27"/>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6" name="Freeform 65"/>
            <p:cNvSpPr>
              <a:spLocks/>
            </p:cNvSpPr>
            <p:nvPr/>
          </p:nvSpPr>
          <p:spPr bwMode="auto">
            <a:xfrm>
              <a:off x="6402388" y="5429251"/>
              <a:ext cx="534988" cy="466725"/>
            </a:xfrm>
            <a:custGeom>
              <a:avLst/>
              <a:gdLst>
                <a:gd name="T0" fmla="*/ 2147483647 w 857"/>
                <a:gd name="T1" fmla="*/ 2147483647 h 725"/>
                <a:gd name="T2" fmla="*/ 2147483647 w 857"/>
                <a:gd name="T3" fmla="*/ 2147483647 h 725"/>
                <a:gd name="T4" fmla="*/ 2147483647 w 857"/>
                <a:gd name="T5" fmla="*/ 2147483647 h 725"/>
                <a:gd name="T6" fmla="*/ 2147483647 w 857"/>
                <a:gd name="T7" fmla="*/ 2147483647 h 725"/>
                <a:gd name="T8" fmla="*/ 2147483647 w 857"/>
                <a:gd name="T9" fmla="*/ 2147483647 h 725"/>
                <a:gd name="T10" fmla="*/ 2147483647 w 857"/>
                <a:gd name="T11" fmla="*/ 2147483647 h 725"/>
                <a:gd name="T12" fmla="*/ 2147483647 w 857"/>
                <a:gd name="T13" fmla="*/ 2147483647 h 725"/>
                <a:gd name="T14" fmla="*/ 2147483647 w 857"/>
                <a:gd name="T15" fmla="*/ 2147483647 h 725"/>
                <a:gd name="T16" fmla="*/ 2147483647 w 857"/>
                <a:gd name="T17" fmla="*/ 2147483647 h 725"/>
                <a:gd name="T18" fmla="*/ 2147483647 w 857"/>
                <a:gd name="T19" fmla="*/ 2147483647 h 725"/>
                <a:gd name="T20" fmla="*/ 2147483647 w 857"/>
                <a:gd name="T21" fmla="*/ 2147483647 h 725"/>
                <a:gd name="T22" fmla="*/ 2147483647 w 857"/>
                <a:gd name="T23" fmla="*/ 2147483647 h 725"/>
                <a:gd name="T24" fmla="*/ 2147483647 w 857"/>
                <a:gd name="T25" fmla="*/ 2147483647 h 725"/>
                <a:gd name="T26" fmla="*/ 2147483647 w 857"/>
                <a:gd name="T27" fmla="*/ 2147483647 h 725"/>
                <a:gd name="T28" fmla="*/ 2147483647 w 857"/>
                <a:gd name="T29" fmla="*/ 2147483647 h 725"/>
                <a:gd name="T30" fmla="*/ 2147483647 w 857"/>
                <a:gd name="T31" fmla="*/ 2147483647 h 725"/>
                <a:gd name="T32" fmla="*/ 2147483647 w 857"/>
                <a:gd name="T33" fmla="*/ 2147483647 h 725"/>
                <a:gd name="T34" fmla="*/ 2147483647 w 857"/>
                <a:gd name="T35" fmla="*/ 2147483647 h 725"/>
                <a:gd name="T36" fmla="*/ 2147483647 w 857"/>
                <a:gd name="T37" fmla="*/ 2147483647 h 725"/>
                <a:gd name="T38" fmla="*/ 2147483647 w 857"/>
                <a:gd name="T39" fmla="*/ 2147483647 h 725"/>
                <a:gd name="T40" fmla="*/ 2147483647 w 857"/>
                <a:gd name="T41" fmla="*/ 2147483647 h 725"/>
                <a:gd name="T42" fmla="*/ 2147483647 w 857"/>
                <a:gd name="T43" fmla="*/ 2147483647 h 725"/>
                <a:gd name="T44" fmla="*/ 2147483647 w 857"/>
                <a:gd name="T45" fmla="*/ 2147483647 h 725"/>
                <a:gd name="T46" fmla="*/ 2147483647 w 857"/>
                <a:gd name="T47" fmla="*/ 2147483647 h 725"/>
                <a:gd name="T48" fmla="*/ 2147483647 w 857"/>
                <a:gd name="T49" fmla="*/ 2147483647 h 725"/>
                <a:gd name="T50" fmla="*/ 0 w 857"/>
                <a:gd name="T51" fmla="*/ 2147483647 h 725"/>
                <a:gd name="T52" fmla="*/ 2147483647 w 857"/>
                <a:gd name="T53" fmla="*/ 2147483647 h 725"/>
                <a:gd name="T54" fmla="*/ 2147483647 w 857"/>
                <a:gd name="T55" fmla="*/ 2147483647 h 725"/>
                <a:gd name="T56" fmla="*/ 2147483647 w 857"/>
                <a:gd name="T57" fmla="*/ 2147483647 h 725"/>
                <a:gd name="T58" fmla="*/ 2147483647 w 857"/>
                <a:gd name="T59" fmla="*/ 2147483647 h 725"/>
                <a:gd name="T60" fmla="*/ 2147483647 w 857"/>
                <a:gd name="T61" fmla="*/ 2147483647 h 725"/>
                <a:gd name="T62" fmla="*/ 2147483647 w 857"/>
                <a:gd name="T63" fmla="*/ 2147483647 h 725"/>
                <a:gd name="T64" fmla="*/ 2147483647 w 857"/>
                <a:gd name="T65" fmla="*/ 2147483647 h 725"/>
                <a:gd name="T66" fmla="*/ 2147483647 w 857"/>
                <a:gd name="T67" fmla="*/ 2147483647 h 725"/>
                <a:gd name="T68" fmla="*/ 2147483647 w 857"/>
                <a:gd name="T69" fmla="*/ 2147483647 h 725"/>
                <a:gd name="T70" fmla="*/ 2147483647 w 857"/>
                <a:gd name="T71" fmla="*/ 2147483647 h 725"/>
                <a:gd name="T72" fmla="*/ 2147483647 w 857"/>
                <a:gd name="T73" fmla="*/ 2147483647 h 725"/>
                <a:gd name="T74" fmla="*/ 2147483647 w 857"/>
                <a:gd name="T75" fmla="*/ 2147483647 h 725"/>
                <a:gd name="T76" fmla="*/ 2147483647 w 857"/>
                <a:gd name="T77" fmla="*/ 2147483647 h 725"/>
                <a:gd name="T78" fmla="*/ 2147483647 w 857"/>
                <a:gd name="T79" fmla="*/ 2147483647 h 725"/>
                <a:gd name="T80" fmla="*/ 2147483647 w 857"/>
                <a:gd name="T81" fmla="*/ 2147483647 h 725"/>
                <a:gd name="T82" fmla="*/ 2147483647 w 857"/>
                <a:gd name="T83" fmla="*/ 2147483647 h 725"/>
                <a:gd name="T84" fmla="*/ 2147483647 w 857"/>
                <a:gd name="T85" fmla="*/ 2147483647 h 725"/>
                <a:gd name="T86" fmla="*/ 2147483647 w 857"/>
                <a:gd name="T87" fmla="*/ 2147483647 h 725"/>
                <a:gd name="T88" fmla="*/ 2147483647 w 857"/>
                <a:gd name="T89" fmla="*/ 2147483647 h 725"/>
                <a:gd name="T90" fmla="*/ 2147483647 w 857"/>
                <a:gd name="T91" fmla="*/ 2147483647 h 725"/>
                <a:gd name="T92" fmla="*/ 2147483647 w 857"/>
                <a:gd name="T93" fmla="*/ 2147483647 h 725"/>
                <a:gd name="T94" fmla="*/ 2147483647 w 857"/>
                <a:gd name="T95" fmla="*/ 2147483647 h 725"/>
                <a:gd name="T96" fmla="*/ 2147483647 w 857"/>
                <a:gd name="T97" fmla="*/ 2147483647 h 725"/>
                <a:gd name="T98" fmla="*/ 2147483647 w 857"/>
                <a:gd name="T99" fmla="*/ 2147483647 h 725"/>
                <a:gd name="T100" fmla="*/ 2147483647 w 857"/>
                <a:gd name="T101" fmla="*/ 2147483647 h 725"/>
                <a:gd name="T102" fmla="*/ 2147483647 w 857"/>
                <a:gd name="T103" fmla="*/ 0 h 725"/>
                <a:gd name="T104" fmla="*/ 2147483647 w 857"/>
                <a:gd name="T105" fmla="*/ 2147483647 h 7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7"/>
                <a:gd name="T160" fmla="*/ 0 h 725"/>
                <a:gd name="T161" fmla="*/ 857 w 857"/>
                <a:gd name="T162" fmla="*/ 725 h 7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7" h="725">
                  <a:moveTo>
                    <a:pt x="857" y="3"/>
                  </a:moveTo>
                  <a:lnTo>
                    <a:pt x="855" y="11"/>
                  </a:lnTo>
                  <a:lnTo>
                    <a:pt x="850" y="35"/>
                  </a:lnTo>
                  <a:lnTo>
                    <a:pt x="841" y="72"/>
                  </a:lnTo>
                  <a:lnTo>
                    <a:pt x="827" y="121"/>
                  </a:lnTo>
                  <a:lnTo>
                    <a:pt x="807" y="177"/>
                  </a:lnTo>
                  <a:lnTo>
                    <a:pt x="782" y="240"/>
                  </a:lnTo>
                  <a:lnTo>
                    <a:pt x="749" y="308"/>
                  </a:lnTo>
                  <a:lnTo>
                    <a:pt x="708" y="377"/>
                  </a:lnTo>
                  <a:lnTo>
                    <a:pt x="659" y="446"/>
                  </a:lnTo>
                  <a:lnTo>
                    <a:pt x="601" y="512"/>
                  </a:lnTo>
                  <a:lnTo>
                    <a:pt x="534" y="573"/>
                  </a:lnTo>
                  <a:cubicBezTo>
                    <a:pt x="534" y="574"/>
                    <a:pt x="533" y="574"/>
                    <a:pt x="533" y="574"/>
                  </a:cubicBezTo>
                  <a:lnTo>
                    <a:pt x="455" y="627"/>
                  </a:lnTo>
                  <a:lnTo>
                    <a:pt x="366" y="672"/>
                  </a:lnTo>
                  <a:cubicBezTo>
                    <a:pt x="366" y="672"/>
                    <a:pt x="365" y="672"/>
                    <a:pt x="365" y="672"/>
                  </a:cubicBezTo>
                  <a:lnTo>
                    <a:pt x="265" y="705"/>
                  </a:lnTo>
                  <a:cubicBezTo>
                    <a:pt x="265" y="705"/>
                    <a:pt x="264" y="705"/>
                    <a:pt x="264" y="705"/>
                  </a:cubicBezTo>
                  <a:lnTo>
                    <a:pt x="152" y="723"/>
                  </a:lnTo>
                  <a:cubicBezTo>
                    <a:pt x="151" y="723"/>
                    <a:pt x="151" y="723"/>
                    <a:pt x="151" y="723"/>
                  </a:cubicBezTo>
                  <a:lnTo>
                    <a:pt x="26" y="725"/>
                  </a:lnTo>
                  <a:cubicBezTo>
                    <a:pt x="25" y="725"/>
                    <a:pt x="24" y="725"/>
                    <a:pt x="24" y="725"/>
                  </a:cubicBezTo>
                  <a:lnTo>
                    <a:pt x="20" y="724"/>
                  </a:lnTo>
                  <a:lnTo>
                    <a:pt x="12" y="722"/>
                  </a:lnTo>
                  <a:lnTo>
                    <a:pt x="4" y="720"/>
                  </a:lnTo>
                  <a:lnTo>
                    <a:pt x="0" y="719"/>
                  </a:lnTo>
                  <a:lnTo>
                    <a:pt x="3" y="704"/>
                  </a:lnTo>
                  <a:lnTo>
                    <a:pt x="7" y="705"/>
                  </a:lnTo>
                  <a:lnTo>
                    <a:pt x="15" y="707"/>
                  </a:lnTo>
                  <a:lnTo>
                    <a:pt x="23" y="709"/>
                  </a:lnTo>
                  <a:lnTo>
                    <a:pt x="27" y="710"/>
                  </a:lnTo>
                  <a:lnTo>
                    <a:pt x="25" y="709"/>
                  </a:lnTo>
                  <a:lnTo>
                    <a:pt x="150" y="707"/>
                  </a:lnTo>
                  <a:lnTo>
                    <a:pt x="149" y="708"/>
                  </a:lnTo>
                  <a:lnTo>
                    <a:pt x="261" y="690"/>
                  </a:lnTo>
                  <a:lnTo>
                    <a:pt x="260" y="690"/>
                  </a:lnTo>
                  <a:lnTo>
                    <a:pt x="360" y="657"/>
                  </a:lnTo>
                  <a:lnTo>
                    <a:pt x="359" y="657"/>
                  </a:lnTo>
                  <a:lnTo>
                    <a:pt x="446" y="614"/>
                  </a:lnTo>
                  <a:lnTo>
                    <a:pt x="524" y="561"/>
                  </a:lnTo>
                  <a:lnTo>
                    <a:pt x="523" y="562"/>
                  </a:lnTo>
                  <a:lnTo>
                    <a:pt x="589" y="501"/>
                  </a:lnTo>
                  <a:lnTo>
                    <a:pt x="646" y="437"/>
                  </a:lnTo>
                  <a:lnTo>
                    <a:pt x="695" y="369"/>
                  </a:lnTo>
                  <a:lnTo>
                    <a:pt x="734" y="301"/>
                  </a:lnTo>
                  <a:lnTo>
                    <a:pt x="767" y="235"/>
                  </a:lnTo>
                  <a:lnTo>
                    <a:pt x="792" y="172"/>
                  </a:lnTo>
                  <a:lnTo>
                    <a:pt x="812" y="116"/>
                  </a:lnTo>
                  <a:lnTo>
                    <a:pt x="826" y="69"/>
                  </a:lnTo>
                  <a:lnTo>
                    <a:pt x="835" y="32"/>
                  </a:lnTo>
                  <a:lnTo>
                    <a:pt x="840" y="8"/>
                  </a:lnTo>
                  <a:lnTo>
                    <a:pt x="842" y="0"/>
                  </a:lnTo>
                  <a:lnTo>
                    <a:pt x="857" y="3"/>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 name="Freeform 66"/>
            <p:cNvSpPr>
              <a:spLocks/>
            </p:cNvSpPr>
            <p:nvPr/>
          </p:nvSpPr>
          <p:spPr bwMode="auto">
            <a:xfrm>
              <a:off x="6423025" y="5419726"/>
              <a:ext cx="514350" cy="466725"/>
            </a:xfrm>
            <a:custGeom>
              <a:avLst/>
              <a:gdLst>
                <a:gd name="T0" fmla="*/ 2147483647 w 824"/>
                <a:gd name="T1" fmla="*/ 2147483647 h 724"/>
                <a:gd name="T2" fmla="*/ 2147483647 w 824"/>
                <a:gd name="T3" fmla="*/ 2147483647 h 724"/>
                <a:gd name="T4" fmla="*/ 2147483647 w 824"/>
                <a:gd name="T5" fmla="*/ 2147483647 h 724"/>
                <a:gd name="T6" fmla="*/ 2147483647 w 824"/>
                <a:gd name="T7" fmla="*/ 2147483647 h 724"/>
                <a:gd name="T8" fmla="*/ 2147483647 w 824"/>
                <a:gd name="T9" fmla="*/ 2147483647 h 724"/>
                <a:gd name="T10" fmla="*/ 2147483647 w 824"/>
                <a:gd name="T11" fmla="*/ 2147483647 h 724"/>
                <a:gd name="T12" fmla="*/ 2147483647 w 824"/>
                <a:gd name="T13" fmla="*/ 2147483647 h 724"/>
                <a:gd name="T14" fmla="*/ 2147483647 w 824"/>
                <a:gd name="T15" fmla="*/ 2147483647 h 724"/>
                <a:gd name="T16" fmla="*/ 2147483647 w 824"/>
                <a:gd name="T17" fmla="*/ 2147483647 h 724"/>
                <a:gd name="T18" fmla="*/ 2147483647 w 824"/>
                <a:gd name="T19" fmla="*/ 2147483647 h 724"/>
                <a:gd name="T20" fmla="*/ 2147483647 w 824"/>
                <a:gd name="T21" fmla="*/ 2147483647 h 724"/>
                <a:gd name="T22" fmla="*/ 2147483647 w 824"/>
                <a:gd name="T23" fmla="*/ 2147483647 h 724"/>
                <a:gd name="T24" fmla="*/ 2147483647 w 824"/>
                <a:gd name="T25" fmla="*/ 2147483647 h 724"/>
                <a:gd name="T26" fmla="*/ 2147483647 w 824"/>
                <a:gd name="T27" fmla="*/ 2147483647 h 724"/>
                <a:gd name="T28" fmla="*/ 2147483647 w 824"/>
                <a:gd name="T29" fmla="*/ 2147483647 h 724"/>
                <a:gd name="T30" fmla="*/ 2147483647 w 824"/>
                <a:gd name="T31" fmla="*/ 2147483647 h 724"/>
                <a:gd name="T32" fmla="*/ 2147483647 w 824"/>
                <a:gd name="T33" fmla="*/ 2147483647 h 724"/>
                <a:gd name="T34" fmla="*/ 2147483647 w 824"/>
                <a:gd name="T35" fmla="*/ 2147483647 h 724"/>
                <a:gd name="T36" fmla="*/ 2147483647 w 824"/>
                <a:gd name="T37" fmla="*/ 2147483647 h 724"/>
                <a:gd name="T38" fmla="*/ 2147483647 w 824"/>
                <a:gd name="T39" fmla="*/ 2147483647 h 724"/>
                <a:gd name="T40" fmla="*/ 0 w 824"/>
                <a:gd name="T41" fmla="*/ 2147483647 h 724"/>
                <a:gd name="T42" fmla="*/ 2147483647 w 824"/>
                <a:gd name="T43" fmla="*/ 2147483647 h 724"/>
                <a:gd name="T44" fmla="*/ 2147483647 w 824"/>
                <a:gd name="T45" fmla="*/ 2147483647 h 724"/>
                <a:gd name="T46" fmla="*/ 2147483647 w 824"/>
                <a:gd name="T47" fmla="*/ 2147483647 h 724"/>
                <a:gd name="T48" fmla="*/ 2147483647 w 824"/>
                <a:gd name="T49" fmla="*/ 2147483647 h 724"/>
                <a:gd name="T50" fmla="*/ 2147483647 w 824"/>
                <a:gd name="T51" fmla="*/ 2147483647 h 724"/>
                <a:gd name="T52" fmla="*/ 2147483647 w 824"/>
                <a:gd name="T53" fmla="*/ 2147483647 h 724"/>
                <a:gd name="T54" fmla="*/ 2147483647 w 824"/>
                <a:gd name="T55" fmla="*/ 2147483647 h 724"/>
                <a:gd name="T56" fmla="*/ 2147483647 w 824"/>
                <a:gd name="T57" fmla="*/ 2147483647 h 724"/>
                <a:gd name="T58" fmla="*/ 2147483647 w 824"/>
                <a:gd name="T59" fmla="*/ 2147483647 h 724"/>
                <a:gd name="T60" fmla="*/ 2147483647 w 824"/>
                <a:gd name="T61" fmla="*/ 2147483647 h 724"/>
                <a:gd name="T62" fmla="*/ 2147483647 w 824"/>
                <a:gd name="T63" fmla="*/ 2147483647 h 724"/>
                <a:gd name="T64" fmla="*/ 2147483647 w 824"/>
                <a:gd name="T65" fmla="*/ 2147483647 h 724"/>
                <a:gd name="T66" fmla="*/ 2147483647 w 824"/>
                <a:gd name="T67" fmla="*/ 2147483647 h 724"/>
                <a:gd name="T68" fmla="*/ 2147483647 w 824"/>
                <a:gd name="T69" fmla="*/ 2147483647 h 724"/>
                <a:gd name="T70" fmla="*/ 2147483647 w 824"/>
                <a:gd name="T71" fmla="*/ 2147483647 h 724"/>
                <a:gd name="T72" fmla="*/ 2147483647 w 824"/>
                <a:gd name="T73" fmla="*/ 2147483647 h 724"/>
                <a:gd name="T74" fmla="*/ 2147483647 w 824"/>
                <a:gd name="T75" fmla="*/ 2147483647 h 724"/>
                <a:gd name="T76" fmla="*/ 2147483647 w 824"/>
                <a:gd name="T77" fmla="*/ 2147483647 h 724"/>
                <a:gd name="T78" fmla="*/ 2147483647 w 824"/>
                <a:gd name="T79" fmla="*/ 2147483647 h 724"/>
                <a:gd name="T80" fmla="*/ 2147483647 w 824"/>
                <a:gd name="T81" fmla="*/ 2147483647 h 724"/>
                <a:gd name="T82" fmla="*/ 2147483647 w 824"/>
                <a:gd name="T83" fmla="*/ 0 h 724"/>
                <a:gd name="T84" fmla="*/ 2147483647 w 824"/>
                <a:gd name="T85" fmla="*/ 2147483647 h 7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4"/>
                <a:gd name="T130" fmla="*/ 0 h 724"/>
                <a:gd name="T131" fmla="*/ 824 w 824"/>
                <a:gd name="T132" fmla="*/ 724 h 7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4" h="724">
                  <a:moveTo>
                    <a:pt x="824" y="3"/>
                  </a:moveTo>
                  <a:lnTo>
                    <a:pt x="822" y="12"/>
                  </a:lnTo>
                  <a:lnTo>
                    <a:pt x="817" y="36"/>
                  </a:lnTo>
                  <a:lnTo>
                    <a:pt x="807" y="75"/>
                  </a:lnTo>
                  <a:lnTo>
                    <a:pt x="792" y="123"/>
                  </a:lnTo>
                  <a:lnTo>
                    <a:pt x="772" y="180"/>
                  </a:lnTo>
                  <a:lnTo>
                    <a:pt x="745" y="245"/>
                  </a:lnTo>
                  <a:lnTo>
                    <a:pt x="711" y="313"/>
                  </a:lnTo>
                  <a:lnTo>
                    <a:pt x="670" y="382"/>
                  </a:lnTo>
                  <a:lnTo>
                    <a:pt x="621" y="452"/>
                  </a:lnTo>
                  <a:lnTo>
                    <a:pt x="564" y="519"/>
                  </a:lnTo>
                  <a:lnTo>
                    <a:pt x="496" y="579"/>
                  </a:lnTo>
                  <a:lnTo>
                    <a:pt x="419" y="633"/>
                  </a:lnTo>
                  <a:cubicBezTo>
                    <a:pt x="419" y="633"/>
                    <a:pt x="418" y="633"/>
                    <a:pt x="418" y="634"/>
                  </a:cubicBezTo>
                  <a:lnTo>
                    <a:pt x="331" y="677"/>
                  </a:lnTo>
                  <a:cubicBezTo>
                    <a:pt x="331" y="677"/>
                    <a:pt x="330" y="677"/>
                    <a:pt x="330" y="677"/>
                  </a:cubicBezTo>
                  <a:lnTo>
                    <a:pt x="233" y="708"/>
                  </a:lnTo>
                  <a:cubicBezTo>
                    <a:pt x="232" y="708"/>
                    <a:pt x="232" y="708"/>
                    <a:pt x="232" y="708"/>
                  </a:cubicBezTo>
                  <a:lnTo>
                    <a:pt x="123" y="724"/>
                  </a:lnTo>
                  <a:cubicBezTo>
                    <a:pt x="122" y="724"/>
                    <a:pt x="122" y="724"/>
                    <a:pt x="121" y="724"/>
                  </a:cubicBezTo>
                  <a:lnTo>
                    <a:pt x="0" y="723"/>
                  </a:lnTo>
                  <a:lnTo>
                    <a:pt x="1" y="707"/>
                  </a:lnTo>
                  <a:lnTo>
                    <a:pt x="122" y="708"/>
                  </a:lnTo>
                  <a:lnTo>
                    <a:pt x="120" y="709"/>
                  </a:lnTo>
                  <a:lnTo>
                    <a:pt x="229" y="693"/>
                  </a:lnTo>
                  <a:lnTo>
                    <a:pt x="228" y="693"/>
                  </a:lnTo>
                  <a:lnTo>
                    <a:pt x="325" y="662"/>
                  </a:lnTo>
                  <a:lnTo>
                    <a:pt x="324" y="662"/>
                  </a:lnTo>
                  <a:lnTo>
                    <a:pt x="411" y="619"/>
                  </a:lnTo>
                  <a:lnTo>
                    <a:pt x="410" y="620"/>
                  </a:lnTo>
                  <a:lnTo>
                    <a:pt x="485" y="567"/>
                  </a:lnTo>
                  <a:lnTo>
                    <a:pt x="551" y="508"/>
                  </a:lnTo>
                  <a:lnTo>
                    <a:pt x="608" y="443"/>
                  </a:lnTo>
                  <a:lnTo>
                    <a:pt x="657" y="374"/>
                  </a:lnTo>
                  <a:lnTo>
                    <a:pt x="696" y="306"/>
                  </a:lnTo>
                  <a:lnTo>
                    <a:pt x="730" y="238"/>
                  </a:lnTo>
                  <a:lnTo>
                    <a:pt x="757" y="175"/>
                  </a:lnTo>
                  <a:lnTo>
                    <a:pt x="777" y="118"/>
                  </a:lnTo>
                  <a:lnTo>
                    <a:pt x="792" y="70"/>
                  </a:lnTo>
                  <a:lnTo>
                    <a:pt x="802" y="33"/>
                  </a:lnTo>
                  <a:lnTo>
                    <a:pt x="807" y="9"/>
                  </a:lnTo>
                  <a:lnTo>
                    <a:pt x="809" y="0"/>
                  </a:lnTo>
                  <a:lnTo>
                    <a:pt x="824" y="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 name="Freeform 67"/>
            <p:cNvSpPr>
              <a:spLocks/>
            </p:cNvSpPr>
            <p:nvPr/>
          </p:nvSpPr>
          <p:spPr bwMode="auto">
            <a:xfrm>
              <a:off x="5799138" y="5440363"/>
              <a:ext cx="544513" cy="452438"/>
            </a:xfrm>
            <a:custGeom>
              <a:avLst/>
              <a:gdLst>
                <a:gd name="T0" fmla="*/ 2147483647 w 872"/>
                <a:gd name="T1" fmla="*/ 0 h 703"/>
                <a:gd name="T2" fmla="*/ 2147483647 w 872"/>
                <a:gd name="T3" fmla="*/ 2147483647 h 703"/>
                <a:gd name="T4" fmla="*/ 2147483647 w 872"/>
                <a:gd name="T5" fmla="*/ 2147483647 h 703"/>
                <a:gd name="T6" fmla="*/ 2147483647 w 872"/>
                <a:gd name="T7" fmla="*/ 2147483647 h 703"/>
                <a:gd name="T8" fmla="*/ 2147483647 w 872"/>
                <a:gd name="T9" fmla="*/ 2147483647 h 703"/>
                <a:gd name="T10" fmla="*/ 2147483647 w 872"/>
                <a:gd name="T11" fmla="*/ 2147483647 h 703"/>
                <a:gd name="T12" fmla="*/ 2147483647 w 872"/>
                <a:gd name="T13" fmla="*/ 2147483647 h 703"/>
                <a:gd name="T14" fmla="*/ 2147483647 w 872"/>
                <a:gd name="T15" fmla="*/ 2147483647 h 703"/>
                <a:gd name="T16" fmla="*/ 2147483647 w 872"/>
                <a:gd name="T17" fmla="*/ 2147483647 h 703"/>
                <a:gd name="T18" fmla="*/ 2147483647 w 872"/>
                <a:gd name="T19" fmla="*/ 2147483647 h 703"/>
                <a:gd name="T20" fmla="*/ 2147483647 w 872"/>
                <a:gd name="T21" fmla="*/ 2147483647 h 703"/>
                <a:gd name="T22" fmla="*/ 2147483647 w 872"/>
                <a:gd name="T23" fmla="*/ 2147483647 h 703"/>
                <a:gd name="T24" fmla="*/ 2147483647 w 872"/>
                <a:gd name="T25" fmla="*/ 2147483647 h 703"/>
                <a:gd name="T26" fmla="*/ 2147483647 w 872"/>
                <a:gd name="T27" fmla="*/ 2147483647 h 703"/>
                <a:gd name="T28" fmla="*/ 2147483647 w 872"/>
                <a:gd name="T29" fmla="*/ 2147483647 h 703"/>
                <a:gd name="T30" fmla="*/ 2147483647 w 872"/>
                <a:gd name="T31" fmla="*/ 2147483647 h 703"/>
                <a:gd name="T32" fmla="*/ 2147483647 w 872"/>
                <a:gd name="T33" fmla="*/ 2147483647 h 703"/>
                <a:gd name="T34" fmla="*/ 2147483647 w 872"/>
                <a:gd name="T35" fmla="*/ 2147483647 h 703"/>
                <a:gd name="T36" fmla="*/ 2147483647 w 872"/>
                <a:gd name="T37" fmla="*/ 2147483647 h 703"/>
                <a:gd name="T38" fmla="*/ 2147483647 w 872"/>
                <a:gd name="T39" fmla="*/ 2147483647 h 703"/>
                <a:gd name="T40" fmla="*/ 2147483647 w 872"/>
                <a:gd name="T41" fmla="*/ 2147483647 h 703"/>
                <a:gd name="T42" fmla="*/ 2147483647 w 872"/>
                <a:gd name="T43" fmla="*/ 2147483647 h 703"/>
                <a:gd name="T44" fmla="*/ 2147483647 w 872"/>
                <a:gd name="T45" fmla="*/ 2147483647 h 703"/>
                <a:gd name="T46" fmla="*/ 2147483647 w 872"/>
                <a:gd name="T47" fmla="*/ 2147483647 h 703"/>
                <a:gd name="T48" fmla="*/ 2147483647 w 872"/>
                <a:gd name="T49" fmla="*/ 2147483647 h 703"/>
                <a:gd name="T50" fmla="*/ 2147483647 w 872"/>
                <a:gd name="T51" fmla="*/ 2147483647 h 703"/>
                <a:gd name="T52" fmla="*/ 2147483647 w 872"/>
                <a:gd name="T53" fmla="*/ 2147483647 h 703"/>
                <a:gd name="T54" fmla="*/ 2147483647 w 872"/>
                <a:gd name="T55" fmla="*/ 2147483647 h 703"/>
                <a:gd name="T56" fmla="*/ 2147483647 w 872"/>
                <a:gd name="T57" fmla="*/ 2147483647 h 703"/>
                <a:gd name="T58" fmla="*/ 2147483647 w 872"/>
                <a:gd name="T59" fmla="*/ 2147483647 h 703"/>
                <a:gd name="T60" fmla="*/ 2147483647 w 872"/>
                <a:gd name="T61" fmla="*/ 2147483647 h 703"/>
                <a:gd name="T62" fmla="*/ 2147483647 w 872"/>
                <a:gd name="T63" fmla="*/ 2147483647 h 703"/>
                <a:gd name="T64" fmla="*/ 2147483647 w 872"/>
                <a:gd name="T65" fmla="*/ 2147483647 h 703"/>
                <a:gd name="T66" fmla="*/ 2147483647 w 872"/>
                <a:gd name="T67" fmla="*/ 2147483647 h 703"/>
                <a:gd name="T68" fmla="*/ 2147483647 w 872"/>
                <a:gd name="T69" fmla="*/ 2147483647 h 703"/>
                <a:gd name="T70" fmla="*/ 2147483647 w 872"/>
                <a:gd name="T71" fmla="*/ 2147483647 h 703"/>
                <a:gd name="T72" fmla="*/ 2147483647 w 872"/>
                <a:gd name="T73" fmla="*/ 2147483647 h 703"/>
                <a:gd name="T74" fmla="*/ 2147483647 w 872"/>
                <a:gd name="T75" fmla="*/ 2147483647 h 703"/>
                <a:gd name="T76" fmla="*/ 2147483647 w 872"/>
                <a:gd name="T77" fmla="*/ 2147483647 h 703"/>
                <a:gd name="T78" fmla="*/ 2147483647 w 872"/>
                <a:gd name="T79" fmla="*/ 2147483647 h 703"/>
                <a:gd name="T80" fmla="*/ 2147483647 w 872"/>
                <a:gd name="T81" fmla="*/ 2147483647 h 703"/>
                <a:gd name="T82" fmla="*/ 0 w 872"/>
                <a:gd name="T83" fmla="*/ 2147483647 h 703"/>
                <a:gd name="T84" fmla="*/ 2147483647 w 872"/>
                <a:gd name="T85" fmla="*/ 0 h 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703"/>
                <a:gd name="T131" fmla="*/ 872 w 872"/>
                <a:gd name="T132" fmla="*/ 703 h 7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703">
                  <a:moveTo>
                    <a:pt x="15" y="0"/>
                  </a:moveTo>
                  <a:lnTo>
                    <a:pt x="17" y="8"/>
                  </a:lnTo>
                  <a:lnTo>
                    <a:pt x="23" y="32"/>
                  </a:lnTo>
                  <a:lnTo>
                    <a:pt x="34" y="68"/>
                  </a:lnTo>
                  <a:lnTo>
                    <a:pt x="51" y="116"/>
                  </a:lnTo>
                  <a:lnTo>
                    <a:pt x="73" y="172"/>
                  </a:lnTo>
                  <a:lnTo>
                    <a:pt x="102" y="233"/>
                  </a:lnTo>
                  <a:lnTo>
                    <a:pt x="137" y="299"/>
                  </a:lnTo>
                  <a:lnTo>
                    <a:pt x="181" y="366"/>
                  </a:lnTo>
                  <a:lnTo>
                    <a:pt x="233" y="432"/>
                  </a:lnTo>
                  <a:lnTo>
                    <a:pt x="293" y="495"/>
                  </a:lnTo>
                  <a:lnTo>
                    <a:pt x="364" y="553"/>
                  </a:lnTo>
                  <a:lnTo>
                    <a:pt x="443" y="604"/>
                  </a:lnTo>
                  <a:lnTo>
                    <a:pt x="442" y="603"/>
                  </a:lnTo>
                  <a:lnTo>
                    <a:pt x="533" y="644"/>
                  </a:lnTo>
                  <a:lnTo>
                    <a:pt x="532" y="644"/>
                  </a:lnTo>
                  <a:lnTo>
                    <a:pt x="634" y="673"/>
                  </a:lnTo>
                  <a:lnTo>
                    <a:pt x="633" y="673"/>
                  </a:lnTo>
                  <a:lnTo>
                    <a:pt x="747" y="688"/>
                  </a:lnTo>
                  <a:lnTo>
                    <a:pt x="745" y="687"/>
                  </a:lnTo>
                  <a:lnTo>
                    <a:pt x="871" y="685"/>
                  </a:lnTo>
                  <a:lnTo>
                    <a:pt x="872" y="701"/>
                  </a:lnTo>
                  <a:lnTo>
                    <a:pt x="746" y="703"/>
                  </a:lnTo>
                  <a:cubicBezTo>
                    <a:pt x="745" y="703"/>
                    <a:pt x="745" y="703"/>
                    <a:pt x="744" y="703"/>
                  </a:cubicBezTo>
                  <a:lnTo>
                    <a:pt x="630" y="688"/>
                  </a:lnTo>
                  <a:cubicBezTo>
                    <a:pt x="630" y="688"/>
                    <a:pt x="630" y="688"/>
                    <a:pt x="629" y="688"/>
                  </a:cubicBezTo>
                  <a:lnTo>
                    <a:pt x="527" y="659"/>
                  </a:lnTo>
                  <a:cubicBezTo>
                    <a:pt x="527" y="659"/>
                    <a:pt x="527" y="659"/>
                    <a:pt x="526" y="659"/>
                  </a:cubicBezTo>
                  <a:lnTo>
                    <a:pt x="435" y="618"/>
                  </a:lnTo>
                  <a:cubicBezTo>
                    <a:pt x="435" y="618"/>
                    <a:pt x="434" y="617"/>
                    <a:pt x="434" y="617"/>
                  </a:cubicBezTo>
                  <a:lnTo>
                    <a:pt x="353" y="566"/>
                  </a:lnTo>
                  <a:lnTo>
                    <a:pt x="282" y="506"/>
                  </a:lnTo>
                  <a:lnTo>
                    <a:pt x="220" y="441"/>
                  </a:lnTo>
                  <a:lnTo>
                    <a:pt x="168" y="375"/>
                  </a:lnTo>
                  <a:lnTo>
                    <a:pt x="123" y="306"/>
                  </a:lnTo>
                  <a:lnTo>
                    <a:pt x="87" y="240"/>
                  </a:lnTo>
                  <a:lnTo>
                    <a:pt x="58" y="177"/>
                  </a:lnTo>
                  <a:lnTo>
                    <a:pt x="36" y="121"/>
                  </a:lnTo>
                  <a:lnTo>
                    <a:pt x="19" y="73"/>
                  </a:lnTo>
                  <a:lnTo>
                    <a:pt x="8" y="35"/>
                  </a:lnTo>
                  <a:lnTo>
                    <a:pt x="2" y="11"/>
                  </a:lnTo>
                  <a:lnTo>
                    <a:pt x="0" y="3"/>
                  </a:lnTo>
                  <a:lnTo>
                    <a:pt x="15"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9" name="Freeform 68"/>
            <p:cNvSpPr>
              <a:spLocks/>
            </p:cNvSpPr>
            <p:nvPr/>
          </p:nvSpPr>
          <p:spPr bwMode="auto">
            <a:xfrm>
              <a:off x="5810250" y="5440363"/>
              <a:ext cx="533400" cy="442913"/>
            </a:xfrm>
            <a:custGeom>
              <a:avLst/>
              <a:gdLst>
                <a:gd name="T0" fmla="*/ 2147483647 w 856"/>
                <a:gd name="T1" fmla="*/ 0 h 689"/>
                <a:gd name="T2" fmla="*/ 2147483647 w 856"/>
                <a:gd name="T3" fmla="*/ 2147483647 h 689"/>
                <a:gd name="T4" fmla="*/ 2147483647 w 856"/>
                <a:gd name="T5" fmla="*/ 2147483647 h 689"/>
                <a:gd name="T6" fmla="*/ 2147483647 w 856"/>
                <a:gd name="T7" fmla="*/ 2147483647 h 689"/>
                <a:gd name="T8" fmla="*/ 2147483647 w 856"/>
                <a:gd name="T9" fmla="*/ 2147483647 h 689"/>
                <a:gd name="T10" fmla="*/ 2147483647 w 856"/>
                <a:gd name="T11" fmla="*/ 2147483647 h 689"/>
                <a:gd name="T12" fmla="*/ 2147483647 w 856"/>
                <a:gd name="T13" fmla="*/ 2147483647 h 689"/>
                <a:gd name="T14" fmla="*/ 2147483647 w 856"/>
                <a:gd name="T15" fmla="*/ 2147483647 h 689"/>
                <a:gd name="T16" fmla="*/ 2147483647 w 856"/>
                <a:gd name="T17" fmla="*/ 2147483647 h 689"/>
                <a:gd name="T18" fmla="*/ 2147483647 w 856"/>
                <a:gd name="T19" fmla="*/ 2147483647 h 689"/>
                <a:gd name="T20" fmla="*/ 2147483647 w 856"/>
                <a:gd name="T21" fmla="*/ 2147483647 h 689"/>
                <a:gd name="T22" fmla="*/ 2147483647 w 856"/>
                <a:gd name="T23" fmla="*/ 2147483647 h 689"/>
                <a:gd name="T24" fmla="*/ 2147483647 w 856"/>
                <a:gd name="T25" fmla="*/ 2147483647 h 689"/>
                <a:gd name="T26" fmla="*/ 2147483647 w 856"/>
                <a:gd name="T27" fmla="*/ 2147483647 h 689"/>
                <a:gd name="T28" fmla="*/ 2147483647 w 856"/>
                <a:gd name="T29" fmla="*/ 2147483647 h 689"/>
                <a:gd name="T30" fmla="*/ 2147483647 w 856"/>
                <a:gd name="T31" fmla="*/ 2147483647 h 689"/>
                <a:gd name="T32" fmla="*/ 2147483647 w 856"/>
                <a:gd name="T33" fmla="*/ 2147483647 h 689"/>
                <a:gd name="T34" fmla="*/ 2147483647 w 856"/>
                <a:gd name="T35" fmla="*/ 2147483647 h 689"/>
                <a:gd name="T36" fmla="*/ 2147483647 w 856"/>
                <a:gd name="T37" fmla="*/ 2147483647 h 689"/>
                <a:gd name="T38" fmla="*/ 2147483647 w 856"/>
                <a:gd name="T39" fmla="*/ 2147483647 h 689"/>
                <a:gd name="T40" fmla="*/ 2147483647 w 856"/>
                <a:gd name="T41" fmla="*/ 2147483647 h 689"/>
                <a:gd name="T42" fmla="*/ 2147483647 w 856"/>
                <a:gd name="T43" fmla="*/ 2147483647 h 689"/>
                <a:gd name="T44" fmla="*/ 2147483647 w 856"/>
                <a:gd name="T45" fmla="*/ 2147483647 h 689"/>
                <a:gd name="T46" fmla="*/ 2147483647 w 856"/>
                <a:gd name="T47" fmla="*/ 2147483647 h 689"/>
                <a:gd name="T48" fmla="*/ 2147483647 w 856"/>
                <a:gd name="T49" fmla="*/ 2147483647 h 689"/>
                <a:gd name="T50" fmla="*/ 2147483647 w 856"/>
                <a:gd name="T51" fmla="*/ 2147483647 h 689"/>
                <a:gd name="T52" fmla="*/ 2147483647 w 856"/>
                <a:gd name="T53" fmla="*/ 2147483647 h 689"/>
                <a:gd name="T54" fmla="*/ 2147483647 w 856"/>
                <a:gd name="T55" fmla="*/ 2147483647 h 689"/>
                <a:gd name="T56" fmla="*/ 2147483647 w 856"/>
                <a:gd name="T57" fmla="*/ 2147483647 h 689"/>
                <a:gd name="T58" fmla="*/ 2147483647 w 856"/>
                <a:gd name="T59" fmla="*/ 2147483647 h 689"/>
                <a:gd name="T60" fmla="*/ 2147483647 w 856"/>
                <a:gd name="T61" fmla="*/ 2147483647 h 689"/>
                <a:gd name="T62" fmla="*/ 2147483647 w 856"/>
                <a:gd name="T63" fmla="*/ 2147483647 h 689"/>
                <a:gd name="T64" fmla="*/ 2147483647 w 856"/>
                <a:gd name="T65" fmla="*/ 2147483647 h 689"/>
                <a:gd name="T66" fmla="*/ 2147483647 w 856"/>
                <a:gd name="T67" fmla="*/ 2147483647 h 689"/>
                <a:gd name="T68" fmla="*/ 2147483647 w 856"/>
                <a:gd name="T69" fmla="*/ 2147483647 h 689"/>
                <a:gd name="T70" fmla="*/ 2147483647 w 856"/>
                <a:gd name="T71" fmla="*/ 2147483647 h 689"/>
                <a:gd name="T72" fmla="*/ 2147483647 w 856"/>
                <a:gd name="T73" fmla="*/ 2147483647 h 689"/>
                <a:gd name="T74" fmla="*/ 2147483647 w 856"/>
                <a:gd name="T75" fmla="*/ 2147483647 h 689"/>
                <a:gd name="T76" fmla="*/ 2147483647 w 856"/>
                <a:gd name="T77" fmla="*/ 2147483647 h 689"/>
                <a:gd name="T78" fmla="*/ 2147483647 w 856"/>
                <a:gd name="T79" fmla="*/ 2147483647 h 689"/>
                <a:gd name="T80" fmla="*/ 2147483647 w 856"/>
                <a:gd name="T81" fmla="*/ 2147483647 h 689"/>
                <a:gd name="T82" fmla="*/ 0 w 856"/>
                <a:gd name="T83" fmla="*/ 2147483647 h 689"/>
                <a:gd name="T84" fmla="*/ 2147483647 w 856"/>
                <a:gd name="T85" fmla="*/ 0 h 6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6"/>
                <a:gd name="T130" fmla="*/ 0 h 689"/>
                <a:gd name="T131" fmla="*/ 856 w 856"/>
                <a:gd name="T132" fmla="*/ 689 h 6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6" h="689">
                  <a:moveTo>
                    <a:pt x="15" y="0"/>
                  </a:moveTo>
                  <a:lnTo>
                    <a:pt x="17" y="8"/>
                  </a:lnTo>
                  <a:lnTo>
                    <a:pt x="24" y="31"/>
                  </a:lnTo>
                  <a:lnTo>
                    <a:pt x="35" y="68"/>
                  </a:lnTo>
                  <a:lnTo>
                    <a:pt x="52" y="115"/>
                  </a:lnTo>
                  <a:lnTo>
                    <a:pt x="75" y="170"/>
                  </a:lnTo>
                  <a:lnTo>
                    <a:pt x="104" y="232"/>
                  </a:lnTo>
                  <a:lnTo>
                    <a:pt x="139" y="297"/>
                  </a:lnTo>
                  <a:lnTo>
                    <a:pt x="183" y="363"/>
                  </a:lnTo>
                  <a:lnTo>
                    <a:pt x="235" y="429"/>
                  </a:lnTo>
                  <a:lnTo>
                    <a:pt x="294" y="491"/>
                  </a:lnTo>
                  <a:lnTo>
                    <a:pt x="363" y="548"/>
                  </a:lnTo>
                  <a:lnTo>
                    <a:pt x="362" y="548"/>
                  </a:lnTo>
                  <a:lnTo>
                    <a:pt x="441" y="597"/>
                  </a:lnTo>
                  <a:lnTo>
                    <a:pt x="528" y="635"/>
                  </a:lnTo>
                  <a:lnTo>
                    <a:pt x="527" y="635"/>
                  </a:lnTo>
                  <a:lnTo>
                    <a:pt x="626" y="662"/>
                  </a:lnTo>
                  <a:lnTo>
                    <a:pt x="624" y="662"/>
                  </a:lnTo>
                  <a:lnTo>
                    <a:pt x="734" y="674"/>
                  </a:lnTo>
                  <a:lnTo>
                    <a:pt x="733" y="673"/>
                  </a:lnTo>
                  <a:lnTo>
                    <a:pt x="855" y="668"/>
                  </a:lnTo>
                  <a:lnTo>
                    <a:pt x="856" y="684"/>
                  </a:lnTo>
                  <a:lnTo>
                    <a:pt x="734" y="689"/>
                  </a:lnTo>
                  <a:cubicBezTo>
                    <a:pt x="733" y="689"/>
                    <a:pt x="733" y="689"/>
                    <a:pt x="733" y="689"/>
                  </a:cubicBezTo>
                  <a:lnTo>
                    <a:pt x="623" y="677"/>
                  </a:lnTo>
                  <a:cubicBezTo>
                    <a:pt x="622" y="677"/>
                    <a:pt x="622" y="677"/>
                    <a:pt x="621" y="677"/>
                  </a:cubicBezTo>
                  <a:lnTo>
                    <a:pt x="522" y="650"/>
                  </a:lnTo>
                  <a:cubicBezTo>
                    <a:pt x="522" y="650"/>
                    <a:pt x="522" y="650"/>
                    <a:pt x="521" y="650"/>
                  </a:cubicBezTo>
                  <a:lnTo>
                    <a:pt x="432" y="610"/>
                  </a:lnTo>
                  <a:lnTo>
                    <a:pt x="353" y="561"/>
                  </a:lnTo>
                  <a:cubicBezTo>
                    <a:pt x="353" y="561"/>
                    <a:pt x="353" y="561"/>
                    <a:pt x="352" y="561"/>
                  </a:cubicBezTo>
                  <a:lnTo>
                    <a:pt x="283" y="502"/>
                  </a:lnTo>
                  <a:lnTo>
                    <a:pt x="222" y="438"/>
                  </a:lnTo>
                  <a:lnTo>
                    <a:pt x="170" y="372"/>
                  </a:lnTo>
                  <a:lnTo>
                    <a:pt x="125" y="304"/>
                  </a:lnTo>
                  <a:lnTo>
                    <a:pt x="89" y="239"/>
                  </a:lnTo>
                  <a:lnTo>
                    <a:pt x="60" y="177"/>
                  </a:lnTo>
                  <a:lnTo>
                    <a:pt x="37" y="120"/>
                  </a:lnTo>
                  <a:lnTo>
                    <a:pt x="20" y="73"/>
                  </a:lnTo>
                  <a:lnTo>
                    <a:pt x="9" y="36"/>
                  </a:lnTo>
                  <a:lnTo>
                    <a:pt x="2" y="11"/>
                  </a:lnTo>
                  <a:lnTo>
                    <a:pt x="0" y="3"/>
                  </a:lnTo>
                  <a:lnTo>
                    <a:pt x="15" y="0"/>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0" name="Freeform 69"/>
            <p:cNvSpPr>
              <a:spLocks/>
            </p:cNvSpPr>
            <p:nvPr/>
          </p:nvSpPr>
          <p:spPr bwMode="auto">
            <a:xfrm>
              <a:off x="6888163" y="5281613"/>
              <a:ext cx="109538" cy="204788"/>
            </a:xfrm>
            <a:custGeom>
              <a:avLst/>
              <a:gdLst>
                <a:gd name="T0" fmla="*/ 2147483647 w 176"/>
                <a:gd name="T1" fmla="*/ 2147483647 h 320"/>
                <a:gd name="T2" fmla="*/ 2147483647 w 176"/>
                <a:gd name="T3" fmla="*/ 2147483647 h 320"/>
                <a:gd name="T4" fmla="*/ 2147483647 w 176"/>
                <a:gd name="T5" fmla="*/ 2147483647 h 320"/>
                <a:gd name="T6" fmla="*/ 2147483647 w 176"/>
                <a:gd name="T7" fmla="*/ 2147483647 h 320"/>
                <a:gd name="T8" fmla="*/ 2147483647 w 176"/>
                <a:gd name="T9" fmla="*/ 2147483647 h 320"/>
                <a:gd name="T10" fmla="*/ 2147483647 w 176"/>
                <a:gd name="T11" fmla="*/ 2147483647 h 320"/>
                <a:gd name="T12" fmla="*/ 2147483647 w 176"/>
                <a:gd name="T13" fmla="*/ 2147483647 h 320"/>
                <a:gd name="T14" fmla="*/ 2147483647 w 176"/>
                <a:gd name="T15" fmla="*/ 2147483647 h 320"/>
                <a:gd name="T16" fmla="*/ 2147483647 w 176"/>
                <a:gd name="T17" fmla="*/ 2147483647 h 320"/>
                <a:gd name="T18" fmla="*/ 2147483647 w 176"/>
                <a:gd name="T19" fmla="*/ 2147483647 h 320"/>
                <a:gd name="T20" fmla="*/ 2147483647 w 176"/>
                <a:gd name="T21" fmla="*/ 2147483647 h 320"/>
                <a:gd name="T22" fmla="*/ 2147483647 w 176"/>
                <a:gd name="T23" fmla="*/ 2147483647 h 320"/>
                <a:gd name="T24" fmla="*/ 2147483647 w 176"/>
                <a:gd name="T25" fmla="*/ 0 h 320"/>
                <a:gd name="T26" fmla="*/ 2147483647 w 176"/>
                <a:gd name="T27" fmla="*/ 2147483647 h 320"/>
                <a:gd name="T28" fmla="*/ 2147483647 w 176"/>
                <a:gd name="T29" fmla="*/ 2147483647 h 320"/>
                <a:gd name="T30" fmla="*/ 2147483647 w 176"/>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320"/>
                <a:gd name="T50" fmla="*/ 176 w 176"/>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320">
                  <a:moveTo>
                    <a:pt x="18" y="68"/>
                  </a:moveTo>
                  <a:cubicBezTo>
                    <a:pt x="0" y="68"/>
                    <a:pt x="29" y="111"/>
                    <a:pt x="23" y="130"/>
                  </a:cubicBezTo>
                  <a:cubicBezTo>
                    <a:pt x="23" y="136"/>
                    <a:pt x="18" y="142"/>
                    <a:pt x="18" y="154"/>
                  </a:cubicBezTo>
                  <a:cubicBezTo>
                    <a:pt x="18" y="173"/>
                    <a:pt x="23" y="185"/>
                    <a:pt x="35" y="204"/>
                  </a:cubicBezTo>
                  <a:cubicBezTo>
                    <a:pt x="35" y="210"/>
                    <a:pt x="35" y="210"/>
                    <a:pt x="35" y="216"/>
                  </a:cubicBezTo>
                  <a:cubicBezTo>
                    <a:pt x="52" y="247"/>
                    <a:pt x="63" y="271"/>
                    <a:pt x="52" y="308"/>
                  </a:cubicBezTo>
                  <a:cubicBezTo>
                    <a:pt x="52" y="314"/>
                    <a:pt x="57" y="320"/>
                    <a:pt x="63" y="320"/>
                  </a:cubicBezTo>
                  <a:cubicBezTo>
                    <a:pt x="69" y="302"/>
                    <a:pt x="69" y="290"/>
                    <a:pt x="74" y="277"/>
                  </a:cubicBezTo>
                  <a:cubicBezTo>
                    <a:pt x="114" y="234"/>
                    <a:pt x="176" y="204"/>
                    <a:pt x="176" y="142"/>
                  </a:cubicBezTo>
                  <a:cubicBezTo>
                    <a:pt x="171" y="111"/>
                    <a:pt x="154" y="87"/>
                    <a:pt x="154" y="56"/>
                  </a:cubicBezTo>
                  <a:cubicBezTo>
                    <a:pt x="142" y="68"/>
                    <a:pt x="137" y="80"/>
                    <a:pt x="125" y="80"/>
                  </a:cubicBezTo>
                  <a:cubicBezTo>
                    <a:pt x="114" y="74"/>
                    <a:pt x="125" y="50"/>
                    <a:pt x="114" y="37"/>
                  </a:cubicBezTo>
                  <a:cubicBezTo>
                    <a:pt x="108" y="31"/>
                    <a:pt x="103" y="13"/>
                    <a:pt x="103" y="0"/>
                  </a:cubicBezTo>
                  <a:cubicBezTo>
                    <a:pt x="69" y="31"/>
                    <a:pt x="74" y="80"/>
                    <a:pt x="69" y="124"/>
                  </a:cubicBezTo>
                  <a:cubicBezTo>
                    <a:pt x="52" y="105"/>
                    <a:pt x="35" y="87"/>
                    <a:pt x="23" y="68"/>
                  </a:cubicBezTo>
                  <a:cubicBezTo>
                    <a:pt x="23" y="68"/>
                    <a:pt x="23" y="68"/>
                    <a:pt x="18" y="6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 name="Freeform 70"/>
            <p:cNvSpPr>
              <a:spLocks/>
            </p:cNvSpPr>
            <p:nvPr/>
          </p:nvSpPr>
          <p:spPr bwMode="auto">
            <a:xfrm>
              <a:off x="6927850" y="5302251"/>
              <a:ext cx="49213" cy="153988"/>
            </a:xfrm>
            <a:custGeom>
              <a:avLst/>
              <a:gdLst>
                <a:gd name="T0" fmla="*/ 0 w 80"/>
                <a:gd name="T1" fmla="*/ 2147483647 h 240"/>
                <a:gd name="T2" fmla="*/ 0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2147483647 h 240"/>
                <a:gd name="T12" fmla="*/ 2147483647 w 80"/>
                <a:gd name="T13" fmla="*/ 2147483647 h 240"/>
                <a:gd name="T14" fmla="*/ 2147483647 w 80"/>
                <a:gd name="T15" fmla="*/ 0 h 240"/>
                <a:gd name="T16" fmla="*/ 2147483647 w 80"/>
                <a:gd name="T17" fmla="*/ 2147483647 h 240"/>
                <a:gd name="T18" fmla="*/ 2147483647 w 80"/>
                <a:gd name="T19" fmla="*/ 2147483647 h 240"/>
                <a:gd name="T20" fmla="*/ 2147483647 w 80"/>
                <a:gd name="T21" fmla="*/ 2147483647 h 240"/>
                <a:gd name="T22" fmla="*/ 2147483647 w 80"/>
                <a:gd name="T23" fmla="*/ 2147483647 h 240"/>
                <a:gd name="T24" fmla="*/ 0 w 80"/>
                <a:gd name="T25" fmla="*/ 2147483647 h 240"/>
                <a:gd name="T26" fmla="*/ 0 w 80"/>
                <a:gd name="T27" fmla="*/ 2147483647 h 240"/>
                <a:gd name="T28" fmla="*/ 0 w 8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240"/>
                <a:gd name="T47" fmla="*/ 80 w 8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240">
                  <a:moveTo>
                    <a:pt x="0" y="228"/>
                  </a:moveTo>
                  <a:cubicBezTo>
                    <a:pt x="0" y="228"/>
                    <a:pt x="0" y="228"/>
                    <a:pt x="0" y="228"/>
                  </a:cubicBezTo>
                  <a:cubicBezTo>
                    <a:pt x="0" y="222"/>
                    <a:pt x="6" y="216"/>
                    <a:pt x="6" y="216"/>
                  </a:cubicBezTo>
                  <a:cubicBezTo>
                    <a:pt x="6" y="192"/>
                    <a:pt x="6" y="168"/>
                    <a:pt x="12" y="150"/>
                  </a:cubicBezTo>
                  <a:cubicBezTo>
                    <a:pt x="12" y="144"/>
                    <a:pt x="18" y="138"/>
                    <a:pt x="18" y="132"/>
                  </a:cubicBezTo>
                  <a:cubicBezTo>
                    <a:pt x="23" y="108"/>
                    <a:pt x="29" y="84"/>
                    <a:pt x="35" y="66"/>
                  </a:cubicBezTo>
                  <a:cubicBezTo>
                    <a:pt x="40" y="48"/>
                    <a:pt x="40" y="30"/>
                    <a:pt x="46" y="12"/>
                  </a:cubicBezTo>
                  <a:cubicBezTo>
                    <a:pt x="46" y="12"/>
                    <a:pt x="52" y="0"/>
                    <a:pt x="52" y="0"/>
                  </a:cubicBezTo>
                  <a:cubicBezTo>
                    <a:pt x="63" y="12"/>
                    <a:pt x="52" y="36"/>
                    <a:pt x="63" y="42"/>
                  </a:cubicBezTo>
                  <a:cubicBezTo>
                    <a:pt x="80" y="42"/>
                    <a:pt x="63" y="78"/>
                    <a:pt x="63" y="90"/>
                  </a:cubicBezTo>
                  <a:cubicBezTo>
                    <a:pt x="58" y="108"/>
                    <a:pt x="63" y="120"/>
                    <a:pt x="58" y="132"/>
                  </a:cubicBezTo>
                  <a:cubicBezTo>
                    <a:pt x="46" y="162"/>
                    <a:pt x="29" y="192"/>
                    <a:pt x="18" y="216"/>
                  </a:cubicBezTo>
                  <a:cubicBezTo>
                    <a:pt x="12" y="228"/>
                    <a:pt x="6" y="240"/>
                    <a:pt x="0" y="240"/>
                  </a:cubicBezTo>
                  <a:cubicBezTo>
                    <a:pt x="0" y="240"/>
                    <a:pt x="0" y="234"/>
                    <a:pt x="0" y="228"/>
                  </a:cubicBezTo>
                  <a:cubicBezTo>
                    <a:pt x="0" y="228"/>
                    <a:pt x="0" y="228"/>
                    <a:pt x="0" y="22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 name="Freeform 71"/>
            <p:cNvSpPr>
              <a:spLocks/>
            </p:cNvSpPr>
            <p:nvPr/>
          </p:nvSpPr>
          <p:spPr bwMode="auto">
            <a:xfrm>
              <a:off x="6897688" y="5322888"/>
              <a:ext cx="30163" cy="122238"/>
            </a:xfrm>
            <a:custGeom>
              <a:avLst/>
              <a:gdLst>
                <a:gd name="T0" fmla="*/ 2147483647 w 48"/>
                <a:gd name="T1" fmla="*/ 2147483647 h 192"/>
                <a:gd name="T2" fmla="*/ 2147483647 w 48"/>
                <a:gd name="T3" fmla="*/ 2147483647 h 192"/>
                <a:gd name="T4" fmla="*/ 2147483647 w 48"/>
                <a:gd name="T5" fmla="*/ 2147483647 h 192"/>
                <a:gd name="T6" fmla="*/ 2147483647 w 48"/>
                <a:gd name="T7" fmla="*/ 2147483647 h 192"/>
                <a:gd name="T8" fmla="*/ 2147483647 w 48"/>
                <a:gd name="T9" fmla="*/ 2147483647 h 192"/>
                <a:gd name="T10" fmla="*/ 2147483647 w 48"/>
                <a:gd name="T11" fmla="*/ 2147483647 h 192"/>
                <a:gd name="T12" fmla="*/ 2147483647 w 48"/>
                <a:gd name="T13" fmla="*/ 2147483647 h 192"/>
                <a:gd name="T14" fmla="*/ 0 w 48"/>
                <a:gd name="T15" fmla="*/ 0 h 192"/>
                <a:gd name="T16" fmla="*/ 2147483647 w 48"/>
                <a:gd name="T17" fmla="*/ 2147483647 h 192"/>
                <a:gd name="T18" fmla="*/ 2147483647 w 48"/>
                <a:gd name="T19" fmla="*/ 2147483647 h 192"/>
                <a:gd name="T20" fmla="*/ 2147483647 w 4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92"/>
                <a:gd name="T35" fmla="*/ 48 w 4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92">
                  <a:moveTo>
                    <a:pt x="32" y="192"/>
                  </a:moveTo>
                  <a:cubicBezTo>
                    <a:pt x="32" y="180"/>
                    <a:pt x="32" y="168"/>
                    <a:pt x="27" y="162"/>
                  </a:cubicBezTo>
                  <a:cubicBezTo>
                    <a:pt x="27" y="156"/>
                    <a:pt x="27" y="150"/>
                    <a:pt x="27" y="144"/>
                  </a:cubicBezTo>
                  <a:cubicBezTo>
                    <a:pt x="22" y="144"/>
                    <a:pt x="22" y="138"/>
                    <a:pt x="22" y="132"/>
                  </a:cubicBezTo>
                  <a:cubicBezTo>
                    <a:pt x="22" y="126"/>
                    <a:pt x="22" y="120"/>
                    <a:pt x="16" y="120"/>
                  </a:cubicBezTo>
                  <a:cubicBezTo>
                    <a:pt x="16" y="114"/>
                    <a:pt x="16" y="114"/>
                    <a:pt x="16" y="108"/>
                  </a:cubicBezTo>
                  <a:cubicBezTo>
                    <a:pt x="16" y="102"/>
                    <a:pt x="11" y="102"/>
                    <a:pt x="11" y="96"/>
                  </a:cubicBezTo>
                  <a:cubicBezTo>
                    <a:pt x="11" y="60"/>
                    <a:pt x="16" y="24"/>
                    <a:pt x="0" y="0"/>
                  </a:cubicBezTo>
                  <a:cubicBezTo>
                    <a:pt x="11" y="18"/>
                    <a:pt x="27" y="36"/>
                    <a:pt x="43" y="54"/>
                  </a:cubicBezTo>
                  <a:cubicBezTo>
                    <a:pt x="48" y="66"/>
                    <a:pt x="38" y="96"/>
                    <a:pt x="32" y="120"/>
                  </a:cubicBezTo>
                  <a:cubicBezTo>
                    <a:pt x="27" y="144"/>
                    <a:pt x="27" y="168"/>
                    <a:pt x="32"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 name="Freeform 72"/>
            <p:cNvSpPr>
              <a:spLocks/>
            </p:cNvSpPr>
            <p:nvPr/>
          </p:nvSpPr>
          <p:spPr bwMode="auto">
            <a:xfrm>
              <a:off x="6927850" y="5311776"/>
              <a:ext cx="69850" cy="174625"/>
            </a:xfrm>
            <a:custGeom>
              <a:avLst/>
              <a:gdLst>
                <a:gd name="T0" fmla="*/ 0 w 112"/>
                <a:gd name="T1" fmla="*/ 2147483647 h 272"/>
                <a:gd name="T2" fmla="*/ 2147483647 w 112"/>
                <a:gd name="T3" fmla="*/ 2147483647 h 272"/>
                <a:gd name="T4" fmla="*/ 2147483647 w 112"/>
                <a:gd name="T5" fmla="*/ 2147483647 h 272"/>
                <a:gd name="T6" fmla="*/ 2147483647 w 112"/>
                <a:gd name="T7" fmla="*/ 2147483647 h 272"/>
                <a:gd name="T8" fmla="*/ 2147483647 w 112"/>
                <a:gd name="T9" fmla="*/ 0 h 272"/>
                <a:gd name="T10" fmla="*/ 2147483647 w 112"/>
                <a:gd name="T11" fmla="*/ 2147483647 h 272"/>
                <a:gd name="T12" fmla="*/ 2147483647 w 112"/>
                <a:gd name="T13" fmla="*/ 2147483647 h 272"/>
                <a:gd name="T14" fmla="*/ 0 w 112"/>
                <a:gd name="T15" fmla="*/ 2147483647 h 272"/>
                <a:gd name="T16" fmla="*/ 0 w 112"/>
                <a:gd name="T17" fmla="*/ 2147483647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72"/>
                <a:gd name="T29" fmla="*/ 112 w 112"/>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72">
                  <a:moveTo>
                    <a:pt x="0" y="266"/>
                  </a:moveTo>
                  <a:cubicBezTo>
                    <a:pt x="0" y="247"/>
                    <a:pt x="6" y="228"/>
                    <a:pt x="23" y="209"/>
                  </a:cubicBezTo>
                  <a:cubicBezTo>
                    <a:pt x="45" y="184"/>
                    <a:pt x="73" y="152"/>
                    <a:pt x="73" y="108"/>
                  </a:cubicBezTo>
                  <a:cubicBezTo>
                    <a:pt x="73" y="102"/>
                    <a:pt x="79" y="102"/>
                    <a:pt x="79" y="95"/>
                  </a:cubicBezTo>
                  <a:cubicBezTo>
                    <a:pt x="79" y="76"/>
                    <a:pt x="90" y="19"/>
                    <a:pt x="90" y="0"/>
                  </a:cubicBezTo>
                  <a:cubicBezTo>
                    <a:pt x="90" y="32"/>
                    <a:pt x="107" y="57"/>
                    <a:pt x="112" y="89"/>
                  </a:cubicBezTo>
                  <a:cubicBezTo>
                    <a:pt x="112" y="152"/>
                    <a:pt x="51" y="184"/>
                    <a:pt x="12" y="228"/>
                  </a:cubicBezTo>
                  <a:cubicBezTo>
                    <a:pt x="6" y="241"/>
                    <a:pt x="6" y="253"/>
                    <a:pt x="0" y="272"/>
                  </a:cubicBezTo>
                  <a:cubicBezTo>
                    <a:pt x="0" y="272"/>
                    <a:pt x="0" y="266"/>
                    <a:pt x="0" y="266"/>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 name="Freeform 73"/>
            <p:cNvSpPr>
              <a:spLocks/>
            </p:cNvSpPr>
            <p:nvPr/>
          </p:nvSpPr>
          <p:spPr bwMode="auto">
            <a:xfrm>
              <a:off x="6827838" y="5476876"/>
              <a:ext cx="130175" cy="206375"/>
            </a:xfrm>
            <a:custGeom>
              <a:avLst/>
              <a:gdLst>
                <a:gd name="T0" fmla="*/ 2147483647 w 208"/>
                <a:gd name="T1" fmla="*/ 2147483647 h 320"/>
                <a:gd name="T2" fmla="*/ 2147483647 w 208"/>
                <a:gd name="T3" fmla="*/ 2147483647 h 320"/>
                <a:gd name="T4" fmla="*/ 2147483647 w 208"/>
                <a:gd name="T5" fmla="*/ 2147483647 h 320"/>
                <a:gd name="T6" fmla="*/ 2147483647 w 208"/>
                <a:gd name="T7" fmla="*/ 2147483647 h 320"/>
                <a:gd name="T8" fmla="*/ 2147483647 w 208"/>
                <a:gd name="T9" fmla="*/ 2147483647 h 320"/>
                <a:gd name="T10" fmla="*/ 0 w 208"/>
                <a:gd name="T11" fmla="*/ 2147483647 h 320"/>
                <a:gd name="T12" fmla="*/ 2147483647 w 208"/>
                <a:gd name="T13" fmla="*/ 2147483647 h 320"/>
                <a:gd name="T14" fmla="*/ 2147483647 w 208"/>
                <a:gd name="T15" fmla="*/ 2147483647 h 320"/>
                <a:gd name="T16" fmla="*/ 2147483647 w 208"/>
                <a:gd name="T17" fmla="*/ 2147483647 h 320"/>
                <a:gd name="T18" fmla="*/ 2147483647 w 208"/>
                <a:gd name="T19" fmla="*/ 2147483647 h 320"/>
                <a:gd name="T20" fmla="*/ 2147483647 w 208"/>
                <a:gd name="T21" fmla="*/ 2147483647 h 320"/>
                <a:gd name="T22" fmla="*/ 2147483647 w 208"/>
                <a:gd name="T23" fmla="*/ 2147483647 h 320"/>
                <a:gd name="T24" fmla="*/ 2147483647 w 208"/>
                <a:gd name="T25" fmla="*/ 0 h 320"/>
                <a:gd name="T26" fmla="*/ 2147483647 w 208"/>
                <a:gd name="T27" fmla="*/ 2147483647 h 320"/>
                <a:gd name="T28" fmla="*/ 2147483647 w 208"/>
                <a:gd name="T29" fmla="*/ 2147483647 h 320"/>
                <a:gd name="T30" fmla="*/ 2147483647 w 208"/>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8"/>
                <a:gd name="T49" fmla="*/ 0 h 320"/>
                <a:gd name="T50" fmla="*/ 208 w 208"/>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8" h="320">
                  <a:moveTo>
                    <a:pt x="79" y="43"/>
                  </a:moveTo>
                  <a:cubicBezTo>
                    <a:pt x="62" y="37"/>
                    <a:pt x="34" y="85"/>
                    <a:pt x="23" y="103"/>
                  </a:cubicBezTo>
                  <a:cubicBezTo>
                    <a:pt x="23" y="109"/>
                    <a:pt x="17" y="121"/>
                    <a:pt x="12" y="127"/>
                  </a:cubicBezTo>
                  <a:cubicBezTo>
                    <a:pt x="6" y="151"/>
                    <a:pt x="0" y="182"/>
                    <a:pt x="6" y="200"/>
                  </a:cubicBezTo>
                  <a:cubicBezTo>
                    <a:pt x="6" y="218"/>
                    <a:pt x="0" y="230"/>
                    <a:pt x="6" y="236"/>
                  </a:cubicBezTo>
                  <a:cubicBezTo>
                    <a:pt x="12" y="272"/>
                    <a:pt x="23" y="272"/>
                    <a:pt x="0" y="302"/>
                  </a:cubicBezTo>
                  <a:cubicBezTo>
                    <a:pt x="0" y="314"/>
                    <a:pt x="6" y="320"/>
                    <a:pt x="6" y="320"/>
                  </a:cubicBezTo>
                  <a:cubicBezTo>
                    <a:pt x="17" y="308"/>
                    <a:pt x="23" y="290"/>
                    <a:pt x="34" y="284"/>
                  </a:cubicBezTo>
                  <a:cubicBezTo>
                    <a:pt x="85" y="254"/>
                    <a:pt x="163" y="242"/>
                    <a:pt x="175" y="176"/>
                  </a:cubicBezTo>
                  <a:cubicBezTo>
                    <a:pt x="180" y="145"/>
                    <a:pt x="203" y="103"/>
                    <a:pt x="208" y="73"/>
                  </a:cubicBezTo>
                  <a:cubicBezTo>
                    <a:pt x="197" y="79"/>
                    <a:pt x="152" y="97"/>
                    <a:pt x="147" y="91"/>
                  </a:cubicBezTo>
                  <a:cubicBezTo>
                    <a:pt x="135" y="85"/>
                    <a:pt x="152" y="61"/>
                    <a:pt x="147" y="49"/>
                  </a:cubicBezTo>
                  <a:cubicBezTo>
                    <a:pt x="141" y="37"/>
                    <a:pt x="141" y="19"/>
                    <a:pt x="147" y="0"/>
                  </a:cubicBezTo>
                  <a:cubicBezTo>
                    <a:pt x="102" y="25"/>
                    <a:pt x="90" y="73"/>
                    <a:pt x="74" y="121"/>
                  </a:cubicBezTo>
                  <a:cubicBezTo>
                    <a:pt x="57" y="97"/>
                    <a:pt x="96" y="67"/>
                    <a:pt x="85" y="43"/>
                  </a:cubicBezTo>
                  <a:cubicBezTo>
                    <a:pt x="85" y="43"/>
                    <a:pt x="85" y="43"/>
                    <a:pt x="79" y="43"/>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 name="Freeform 74"/>
            <p:cNvSpPr>
              <a:spLocks/>
            </p:cNvSpPr>
            <p:nvPr/>
          </p:nvSpPr>
          <p:spPr bwMode="auto">
            <a:xfrm>
              <a:off x="6837363" y="5507038"/>
              <a:ext cx="90488" cy="155575"/>
            </a:xfrm>
            <a:custGeom>
              <a:avLst/>
              <a:gdLst>
                <a:gd name="T0" fmla="*/ 2147483647 w 144"/>
                <a:gd name="T1" fmla="*/ 2147483647 h 240"/>
                <a:gd name="T2" fmla="*/ 2147483647 w 144"/>
                <a:gd name="T3" fmla="*/ 2147483647 h 240"/>
                <a:gd name="T4" fmla="*/ 2147483647 w 144"/>
                <a:gd name="T5" fmla="*/ 2147483647 h 240"/>
                <a:gd name="T6" fmla="*/ 2147483647 w 144"/>
                <a:gd name="T7" fmla="*/ 2147483647 h 240"/>
                <a:gd name="T8" fmla="*/ 2147483647 w 144"/>
                <a:gd name="T9" fmla="*/ 2147483647 h 240"/>
                <a:gd name="T10" fmla="*/ 2147483647 w 144"/>
                <a:gd name="T11" fmla="*/ 2147483647 h 240"/>
                <a:gd name="T12" fmla="*/ 2147483647 w 144"/>
                <a:gd name="T13" fmla="*/ 2147483647 h 240"/>
                <a:gd name="T14" fmla="*/ 2147483647 w 144"/>
                <a:gd name="T15" fmla="*/ 0 h 240"/>
                <a:gd name="T16" fmla="*/ 2147483647 w 144"/>
                <a:gd name="T17" fmla="*/ 2147483647 h 240"/>
                <a:gd name="T18" fmla="*/ 2147483647 w 144"/>
                <a:gd name="T19" fmla="*/ 2147483647 h 240"/>
                <a:gd name="T20" fmla="*/ 2147483647 w 144"/>
                <a:gd name="T21" fmla="*/ 2147483647 h 240"/>
                <a:gd name="T22" fmla="*/ 2147483647 w 144"/>
                <a:gd name="T23" fmla="*/ 2147483647 h 240"/>
                <a:gd name="T24" fmla="*/ 0 w 144"/>
                <a:gd name="T25" fmla="*/ 2147483647 h 240"/>
                <a:gd name="T26" fmla="*/ 2147483647 w 144"/>
                <a:gd name="T27" fmla="*/ 2147483647 h 240"/>
                <a:gd name="T28" fmla="*/ 2147483647 w 144"/>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40"/>
                <a:gd name="T47" fmla="*/ 144 w 144"/>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40">
                  <a:moveTo>
                    <a:pt x="6" y="222"/>
                  </a:moveTo>
                  <a:cubicBezTo>
                    <a:pt x="6" y="222"/>
                    <a:pt x="6" y="222"/>
                    <a:pt x="6" y="228"/>
                  </a:cubicBezTo>
                  <a:cubicBezTo>
                    <a:pt x="6" y="222"/>
                    <a:pt x="12" y="216"/>
                    <a:pt x="12" y="216"/>
                  </a:cubicBezTo>
                  <a:cubicBezTo>
                    <a:pt x="24" y="191"/>
                    <a:pt x="29" y="167"/>
                    <a:pt x="41" y="142"/>
                  </a:cubicBezTo>
                  <a:cubicBezTo>
                    <a:pt x="47" y="136"/>
                    <a:pt x="52" y="130"/>
                    <a:pt x="58" y="124"/>
                  </a:cubicBezTo>
                  <a:cubicBezTo>
                    <a:pt x="70" y="105"/>
                    <a:pt x="81" y="80"/>
                    <a:pt x="93" y="62"/>
                  </a:cubicBezTo>
                  <a:cubicBezTo>
                    <a:pt x="104" y="50"/>
                    <a:pt x="110" y="25"/>
                    <a:pt x="121" y="13"/>
                  </a:cubicBezTo>
                  <a:cubicBezTo>
                    <a:pt x="127" y="7"/>
                    <a:pt x="133" y="0"/>
                    <a:pt x="133" y="0"/>
                  </a:cubicBezTo>
                  <a:cubicBezTo>
                    <a:pt x="139" y="13"/>
                    <a:pt x="121" y="37"/>
                    <a:pt x="133" y="44"/>
                  </a:cubicBezTo>
                  <a:cubicBezTo>
                    <a:pt x="144" y="56"/>
                    <a:pt x="116" y="80"/>
                    <a:pt x="110" y="99"/>
                  </a:cubicBezTo>
                  <a:cubicBezTo>
                    <a:pt x="104" y="117"/>
                    <a:pt x="104" y="130"/>
                    <a:pt x="93" y="148"/>
                  </a:cubicBezTo>
                  <a:cubicBezTo>
                    <a:pt x="70" y="173"/>
                    <a:pt x="47" y="197"/>
                    <a:pt x="29" y="222"/>
                  </a:cubicBezTo>
                  <a:cubicBezTo>
                    <a:pt x="18" y="228"/>
                    <a:pt x="12" y="240"/>
                    <a:pt x="0" y="240"/>
                  </a:cubicBezTo>
                  <a:cubicBezTo>
                    <a:pt x="6" y="240"/>
                    <a:pt x="6" y="234"/>
                    <a:pt x="6" y="228"/>
                  </a:cubicBezTo>
                  <a:cubicBezTo>
                    <a:pt x="6" y="228"/>
                    <a:pt x="6" y="222"/>
                    <a:pt x="6" y="22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 name="Freeform 75"/>
            <p:cNvSpPr>
              <a:spLocks/>
            </p:cNvSpPr>
            <p:nvPr/>
          </p:nvSpPr>
          <p:spPr bwMode="auto">
            <a:xfrm>
              <a:off x="6837363" y="5497513"/>
              <a:ext cx="50800" cy="144463"/>
            </a:xfrm>
            <a:custGeom>
              <a:avLst/>
              <a:gdLst>
                <a:gd name="T0" fmla="*/ 0 w 80"/>
                <a:gd name="T1" fmla="*/ 2147483647 h 224"/>
                <a:gd name="T2" fmla="*/ 0 w 80"/>
                <a:gd name="T3" fmla="*/ 2147483647 h 224"/>
                <a:gd name="T4" fmla="*/ 0 w 80"/>
                <a:gd name="T5" fmla="*/ 2147483647 h 224"/>
                <a:gd name="T6" fmla="*/ 0 w 80"/>
                <a:gd name="T7" fmla="*/ 2147483647 h 224"/>
                <a:gd name="T8" fmla="*/ 2147483647 w 80"/>
                <a:gd name="T9" fmla="*/ 2147483647 h 224"/>
                <a:gd name="T10" fmla="*/ 2147483647 w 80"/>
                <a:gd name="T11" fmla="*/ 2147483647 h 224"/>
                <a:gd name="T12" fmla="*/ 2147483647 w 80"/>
                <a:gd name="T13" fmla="*/ 2147483647 h 224"/>
                <a:gd name="T14" fmla="*/ 2147483647 w 80"/>
                <a:gd name="T15" fmla="*/ 0 h 224"/>
                <a:gd name="T16" fmla="*/ 2147483647 w 80"/>
                <a:gd name="T17" fmla="*/ 2147483647 h 224"/>
                <a:gd name="T18" fmla="*/ 2147483647 w 80"/>
                <a:gd name="T19" fmla="*/ 2147483647 h 224"/>
                <a:gd name="T20" fmla="*/ 0 w 80"/>
                <a:gd name="T21" fmla="*/ 2147483647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224"/>
                <a:gd name="T35" fmla="*/ 80 w 80"/>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224">
                  <a:moveTo>
                    <a:pt x="0" y="224"/>
                  </a:moveTo>
                  <a:cubicBezTo>
                    <a:pt x="0" y="212"/>
                    <a:pt x="0" y="200"/>
                    <a:pt x="0" y="187"/>
                  </a:cubicBezTo>
                  <a:cubicBezTo>
                    <a:pt x="0" y="181"/>
                    <a:pt x="0" y="181"/>
                    <a:pt x="0" y="175"/>
                  </a:cubicBezTo>
                  <a:cubicBezTo>
                    <a:pt x="0" y="168"/>
                    <a:pt x="0" y="162"/>
                    <a:pt x="0" y="156"/>
                  </a:cubicBezTo>
                  <a:cubicBezTo>
                    <a:pt x="0" y="150"/>
                    <a:pt x="7" y="144"/>
                    <a:pt x="7" y="137"/>
                  </a:cubicBezTo>
                  <a:cubicBezTo>
                    <a:pt x="7" y="137"/>
                    <a:pt x="0" y="131"/>
                    <a:pt x="7" y="125"/>
                  </a:cubicBezTo>
                  <a:cubicBezTo>
                    <a:pt x="7" y="119"/>
                    <a:pt x="7" y="119"/>
                    <a:pt x="7" y="112"/>
                  </a:cubicBezTo>
                  <a:cubicBezTo>
                    <a:pt x="13" y="75"/>
                    <a:pt x="80" y="38"/>
                    <a:pt x="68" y="0"/>
                  </a:cubicBezTo>
                  <a:cubicBezTo>
                    <a:pt x="80" y="25"/>
                    <a:pt x="37" y="56"/>
                    <a:pt x="56" y="81"/>
                  </a:cubicBezTo>
                  <a:cubicBezTo>
                    <a:pt x="62" y="94"/>
                    <a:pt x="31" y="125"/>
                    <a:pt x="19" y="144"/>
                  </a:cubicBezTo>
                  <a:cubicBezTo>
                    <a:pt x="7" y="168"/>
                    <a:pt x="0" y="200"/>
                    <a:pt x="0" y="22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 name="Freeform 76"/>
            <p:cNvSpPr>
              <a:spLocks/>
            </p:cNvSpPr>
            <p:nvPr/>
          </p:nvSpPr>
          <p:spPr bwMode="auto">
            <a:xfrm>
              <a:off x="6827838" y="5518151"/>
              <a:ext cx="130175" cy="165100"/>
            </a:xfrm>
            <a:custGeom>
              <a:avLst/>
              <a:gdLst>
                <a:gd name="T0" fmla="*/ 2147483647 w 208"/>
                <a:gd name="T1" fmla="*/ 2147483647 h 256"/>
                <a:gd name="T2" fmla="*/ 2147483647 w 208"/>
                <a:gd name="T3" fmla="*/ 2147483647 h 256"/>
                <a:gd name="T4" fmla="*/ 2147483647 w 208"/>
                <a:gd name="T5" fmla="*/ 2147483647 h 256"/>
                <a:gd name="T6" fmla="*/ 2147483647 w 208"/>
                <a:gd name="T7" fmla="*/ 2147483647 h 256"/>
                <a:gd name="T8" fmla="*/ 2147483647 w 208"/>
                <a:gd name="T9" fmla="*/ 0 h 256"/>
                <a:gd name="T10" fmla="*/ 2147483647 w 208"/>
                <a:gd name="T11" fmla="*/ 2147483647 h 256"/>
                <a:gd name="T12" fmla="*/ 2147483647 w 208"/>
                <a:gd name="T13" fmla="*/ 2147483647 h 256"/>
                <a:gd name="T14" fmla="*/ 0 w 208"/>
                <a:gd name="T15" fmla="*/ 2147483647 h 256"/>
                <a:gd name="T16" fmla="*/ 2147483647 w 208"/>
                <a:gd name="T17" fmla="*/ 214748364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56"/>
                <a:gd name="T29" fmla="*/ 208 w 20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56">
                  <a:moveTo>
                    <a:pt x="6" y="250"/>
                  </a:moveTo>
                  <a:cubicBezTo>
                    <a:pt x="12" y="231"/>
                    <a:pt x="24" y="213"/>
                    <a:pt x="41" y="200"/>
                  </a:cubicBezTo>
                  <a:cubicBezTo>
                    <a:pt x="81" y="182"/>
                    <a:pt x="116" y="157"/>
                    <a:pt x="133" y="113"/>
                  </a:cubicBezTo>
                  <a:cubicBezTo>
                    <a:pt x="133" y="107"/>
                    <a:pt x="139" y="107"/>
                    <a:pt x="139" y="100"/>
                  </a:cubicBezTo>
                  <a:cubicBezTo>
                    <a:pt x="145" y="82"/>
                    <a:pt x="203" y="25"/>
                    <a:pt x="208" y="0"/>
                  </a:cubicBezTo>
                  <a:cubicBezTo>
                    <a:pt x="203" y="32"/>
                    <a:pt x="180" y="75"/>
                    <a:pt x="174" y="107"/>
                  </a:cubicBezTo>
                  <a:cubicBezTo>
                    <a:pt x="162" y="175"/>
                    <a:pt x="81" y="188"/>
                    <a:pt x="29" y="219"/>
                  </a:cubicBezTo>
                  <a:cubicBezTo>
                    <a:pt x="18" y="225"/>
                    <a:pt x="12" y="244"/>
                    <a:pt x="0" y="256"/>
                  </a:cubicBezTo>
                  <a:cubicBezTo>
                    <a:pt x="0" y="256"/>
                    <a:pt x="6" y="250"/>
                    <a:pt x="6" y="25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 name="Freeform 77"/>
            <p:cNvSpPr>
              <a:spLocks/>
            </p:cNvSpPr>
            <p:nvPr/>
          </p:nvSpPr>
          <p:spPr bwMode="auto">
            <a:xfrm>
              <a:off x="6667500" y="5662613"/>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2147483647 w 256"/>
                <a:gd name="T15" fmla="*/ 2147483647 h 256"/>
                <a:gd name="T16" fmla="*/ 2147483647 w 256"/>
                <a:gd name="T17" fmla="*/ 2147483647 h 256"/>
                <a:gd name="T18" fmla="*/ 2147483647 w 256"/>
                <a:gd name="T19" fmla="*/ 2147483647 h 256"/>
                <a:gd name="T20" fmla="*/ 2147483647 w 256"/>
                <a:gd name="T21" fmla="*/ 2147483647 h 256"/>
                <a:gd name="T22" fmla="*/ 2147483647 w 256"/>
                <a:gd name="T23" fmla="*/ 2147483647 h 256"/>
                <a:gd name="T24" fmla="*/ 2147483647 w 256"/>
                <a:gd name="T25" fmla="*/ 2147483647 h 256"/>
                <a:gd name="T26" fmla="*/ 2147483647 w 256"/>
                <a:gd name="T27" fmla="*/ 2147483647 h 256"/>
                <a:gd name="T28" fmla="*/ 2147483647 w 256"/>
                <a:gd name="T29" fmla="*/ 2147483647 h 256"/>
                <a:gd name="T30" fmla="*/ 2147483647 w 256"/>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256"/>
                <a:gd name="T50" fmla="*/ 256 w 256"/>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256">
                  <a:moveTo>
                    <a:pt x="151" y="19"/>
                  </a:moveTo>
                  <a:cubicBezTo>
                    <a:pt x="140" y="0"/>
                    <a:pt x="123" y="61"/>
                    <a:pt x="106" y="80"/>
                  </a:cubicBezTo>
                  <a:cubicBezTo>
                    <a:pt x="101" y="86"/>
                    <a:pt x="90" y="86"/>
                    <a:pt x="84" y="92"/>
                  </a:cubicBezTo>
                  <a:cubicBezTo>
                    <a:pt x="73" y="104"/>
                    <a:pt x="67" y="122"/>
                    <a:pt x="62" y="141"/>
                  </a:cubicBezTo>
                  <a:cubicBezTo>
                    <a:pt x="62" y="147"/>
                    <a:pt x="56" y="147"/>
                    <a:pt x="56" y="153"/>
                  </a:cubicBezTo>
                  <a:cubicBezTo>
                    <a:pt x="51" y="189"/>
                    <a:pt x="45" y="220"/>
                    <a:pt x="12" y="238"/>
                  </a:cubicBezTo>
                  <a:cubicBezTo>
                    <a:pt x="0" y="244"/>
                    <a:pt x="6" y="256"/>
                    <a:pt x="12" y="256"/>
                  </a:cubicBezTo>
                  <a:cubicBezTo>
                    <a:pt x="23" y="250"/>
                    <a:pt x="34" y="238"/>
                    <a:pt x="45" y="238"/>
                  </a:cubicBezTo>
                  <a:cubicBezTo>
                    <a:pt x="106" y="232"/>
                    <a:pt x="179" y="256"/>
                    <a:pt x="218" y="202"/>
                  </a:cubicBezTo>
                  <a:cubicBezTo>
                    <a:pt x="234" y="177"/>
                    <a:pt x="234" y="128"/>
                    <a:pt x="251" y="98"/>
                  </a:cubicBezTo>
                  <a:cubicBezTo>
                    <a:pt x="240" y="104"/>
                    <a:pt x="229" y="128"/>
                    <a:pt x="223" y="116"/>
                  </a:cubicBezTo>
                  <a:cubicBezTo>
                    <a:pt x="218" y="104"/>
                    <a:pt x="240" y="92"/>
                    <a:pt x="240" y="80"/>
                  </a:cubicBezTo>
                  <a:cubicBezTo>
                    <a:pt x="240" y="61"/>
                    <a:pt x="245" y="49"/>
                    <a:pt x="256" y="37"/>
                  </a:cubicBezTo>
                  <a:cubicBezTo>
                    <a:pt x="156" y="49"/>
                    <a:pt x="179" y="80"/>
                    <a:pt x="145" y="110"/>
                  </a:cubicBezTo>
                  <a:cubicBezTo>
                    <a:pt x="140" y="80"/>
                    <a:pt x="156" y="43"/>
                    <a:pt x="156" y="13"/>
                  </a:cubicBezTo>
                  <a:cubicBezTo>
                    <a:pt x="156" y="19"/>
                    <a:pt x="151" y="19"/>
                    <a:pt x="151" y="19"/>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 name="Freeform 78"/>
            <p:cNvSpPr>
              <a:spLocks/>
            </p:cNvSpPr>
            <p:nvPr/>
          </p:nvSpPr>
          <p:spPr bwMode="auto">
            <a:xfrm>
              <a:off x="6678613" y="5713413"/>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0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0 w 224"/>
                <a:gd name="T25" fmla="*/ 2147483647 h 144"/>
                <a:gd name="T26" fmla="*/ 2147483647 w 224"/>
                <a:gd name="T27" fmla="*/ 2147483647 h 144"/>
                <a:gd name="T28" fmla="*/ 2147483647 w 22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
                <a:gd name="T46" fmla="*/ 0 h 144"/>
                <a:gd name="T47" fmla="*/ 224 w 22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 h="144">
                  <a:moveTo>
                    <a:pt x="18" y="133"/>
                  </a:moveTo>
                  <a:cubicBezTo>
                    <a:pt x="18" y="133"/>
                    <a:pt x="18" y="133"/>
                    <a:pt x="18" y="133"/>
                  </a:cubicBezTo>
                  <a:cubicBezTo>
                    <a:pt x="18" y="127"/>
                    <a:pt x="24" y="127"/>
                    <a:pt x="24" y="127"/>
                  </a:cubicBezTo>
                  <a:cubicBezTo>
                    <a:pt x="48" y="110"/>
                    <a:pt x="59" y="93"/>
                    <a:pt x="83" y="75"/>
                  </a:cubicBezTo>
                  <a:cubicBezTo>
                    <a:pt x="89" y="75"/>
                    <a:pt x="95" y="75"/>
                    <a:pt x="101" y="70"/>
                  </a:cubicBezTo>
                  <a:cubicBezTo>
                    <a:pt x="124" y="58"/>
                    <a:pt x="142" y="47"/>
                    <a:pt x="166" y="35"/>
                  </a:cubicBezTo>
                  <a:cubicBezTo>
                    <a:pt x="177" y="29"/>
                    <a:pt x="195" y="12"/>
                    <a:pt x="213" y="6"/>
                  </a:cubicBezTo>
                  <a:cubicBezTo>
                    <a:pt x="213" y="0"/>
                    <a:pt x="224" y="0"/>
                    <a:pt x="224" y="0"/>
                  </a:cubicBezTo>
                  <a:cubicBezTo>
                    <a:pt x="224" y="12"/>
                    <a:pt x="201" y="24"/>
                    <a:pt x="207" y="35"/>
                  </a:cubicBezTo>
                  <a:cubicBezTo>
                    <a:pt x="213" y="47"/>
                    <a:pt x="177" y="64"/>
                    <a:pt x="166" y="75"/>
                  </a:cubicBezTo>
                  <a:cubicBezTo>
                    <a:pt x="154" y="87"/>
                    <a:pt x="148" y="98"/>
                    <a:pt x="130" y="104"/>
                  </a:cubicBezTo>
                  <a:cubicBezTo>
                    <a:pt x="101" y="116"/>
                    <a:pt x="65" y="127"/>
                    <a:pt x="36" y="139"/>
                  </a:cubicBezTo>
                  <a:cubicBezTo>
                    <a:pt x="24" y="139"/>
                    <a:pt x="12" y="144"/>
                    <a:pt x="0" y="144"/>
                  </a:cubicBezTo>
                  <a:cubicBezTo>
                    <a:pt x="6" y="139"/>
                    <a:pt x="12" y="139"/>
                    <a:pt x="12" y="133"/>
                  </a:cubicBezTo>
                  <a:cubicBezTo>
                    <a:pt x="12" y="133"/>
                    <a:pt x="18" y="133"/>
                    <a:pt x="18" y="133"/>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 name="Freeform 79"/>
            <p:cNvSpPr>
              <a:spLocks/>
            </p:cNvSpPr>
            <p:nvPr/>
          </p:nvSpPr>
          <p:spPr bwMode="auto">
            <a:xfrm>
              <a:off x="6688138" y="5672138"/>
              <a:ext cx="79375" cy="123825"/>
            </a:xfrm>
            <a:custGeom>
              <a:avLst/>
              <a:gdLst>
                <a:gd name="T0" fmla="*/ 0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2147483647 w 128"/>
                <a:gd name="T11" fmla="*/ 2147483647 h 192"/>
                <a:gd name="T12" fmla="*/ 2147483647 w 128"/>
                <a:gd name="T13" fmla="*/ 2147483647 h 192"/>
                <a:gd name="T14" fmla="*/ 2147483647 w 128"/>
                <a:gd name="T15" fmla="*/ 0 h 192"/>
                <a:gd name="T16" fmla="*/ 2147483647 w 128"/>
                <a:gd name="T17" fmla="*/ 2147483647 h 192"/>
                <a:gd name="T18" fmla="*/ 2147483647 w 128"/>
                <a:gd name="T19" fmla="*/ 2147483647 h 192"/>
                <a:gd name="T20" fmla="*/ 0 w 12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92"/>
                <a:gd name="T35" fmla="*/ 128 w 12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92">
                  <a:moveTo>
                    <a:pt x="0" y="192"/>
                  </a:moveTo>
                  <a:cubicBezTo>
                    <a:pt x="7" y="186"/>
                    <a:pt x="13" y="174"/>
                    <a:pt x="20" y="162"/>
                  </a:cubicBezTo>
                  <a:cubicBezTo>
                    <a:pt x="20" y="162"/>
                    <a:pt x="20" y="156"/>
                    <a:pt x="26" y="150"/>
                  </a:cubicBezTo>
                  <a:cubicBezTo>
                    <a:pt x="26" y="144"/>
                    <a:pt x="26" y="144"/>
                    <a:pt x="32" y="138"/>
                  </a:cubicBezTo>
                  <a:cubicBezTo>
                    <a:pt x="32" y="132"/>
                    <a:pt x="39" y="126"/>
                    <a:pt x="39" y="126"/>
                  </a:cubicBezTo>
                  <a:cubicBezTo>
                    <a:pt x="45" y="120"/>
                    <a:pt x="45" y="114"/>
                    <a:pt x="45" y="114"/>
                  </a:cubicBezTo>
                  <a:cubicBezTo>
                    <a:pt x="52" y="108"/>
                    <a:pt x="52" y="102"/>
                    <a:pt x="52" y="102"/>
                  </a:cubicBezTo>
                  <a:cubicBezTo>
                    <a:pt x="77" y="72"/>
                    <a:pt x="128" y="36"/>
                    <a:pt x="128" y="0"/>
                  </a:cubicBezTo>
                  <a:cubicBezTo>
                    <a:pt x="128" y="30"/>
                    <a:pt x="109" y="66"/>
                    <a:pt x="116" y="96"/>
                  </a:cubicBezTo>
                  <a:cubicBezTo>
                    <a:pt x="116" y="108"/>
                    <a:pt x="71" y="120"/>
                    <a:pt x="52" y="138"/>
                  </a:cubicBezTo>
                  <a:cubicBezTo>
                    <a:pt x="26" y="150"/>
                    <a:pt x="13" y="174"/>
                    <a:pt x="0"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 name="Freeform 80"/>
            <p:cNvSpPr>
              <a:spLocks/>
            </p:cNvSpPr>
            <p:nvPr/>
          </p:nvSpPr>
          <p:spPr bwMode="auto">
            <a:xfrm>
              <a:off x="6667500" y="5724526"/>
              <a:ext cx="160338" cy="103188"/>
            </a:xfrm>
            <a:custGeom>
              <a:avLst/>
              <a:gdLst>
                <a:gd name="T0" fmla="*/ 0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0 h 160"/>
                <a:gd name="T10" fmla="*/ 2147483647 w 256"/>
                <a:gd name="T11" fmla="*/ 2147483647 h 160"/>
                <a:gd name="T12" fmla="*/ 2147483647 w 256"/>
                <a:gd name="T13" fmla="*/ 2147483647 h 160"/>
                <a:gd name="T14" fmla="*/ 0 w 256"/>
                <a:gd name="T15" fmla="*/ 2147483647 h 160"/>
                <a:gd name="T16" fmla="*/ 0 w 256"/>
                <a:gd name="T17" fmla="*/ 2147483647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60"/>
                <a:gd name="T29" fmla="*/ 256 w 256"/>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60">
                  <a:moveTo>
                    <a:pt x="0" y="154"/>
                  </a:moveTo>
                  <a:cubicBezTo>
                    <a:pt x="18" y="142"/>
                    <a:pt x="36" y="130"/>
                    <a:pt x="60" y="130"/>
                  </a:cubicBezTo>
                  <a:cubicBezTo>
                    <a:pt x="102" y="130"/>
                    <a:pt x="143" y="130"/>
                    <a:pt x="179" y="93"/>
                  </a:cubicBezTo>
                  <a:cubicBezTo>
                    <a:pt x="179" y="93"/>
                    <a:pt x="185" y="93"/>
                    <a:pt x="191" y="87"/>
                  </a:cubicBezTo>
                  <a:cubicBezTo>
                    <a:pt x="203" y="74"/>
                    <a:pt x="245" y="19"/>
                    <a:pt x="256" y="0"/>
                  </a:cubicBezTo>
                  <a:cubicBezTo>
                    <a:pt x="239" y="31"/>
                    <a:pt x="239" y="80"/>
                    <a:pt x="221" y="105"/>
                  </a:cubicBezTo>
                  <a:cubicBezTo>
                    <a:pt x="179" y="160"/>
                    <a:pt x="102" y="136"/>
                    <a:pt x="36" y="142"/>
                  </a:cubicBezTo>
                  <a:cubicBezTo>
                    <a:pt x="24" y="142"/>
                    <a:pt x="12" y="154"/>
                    <a:pt x="0" y="160"/>
                  </a:cubicBezTo>
                  <a:cubicBezTo>
                    <a:pt x="0" y="160"/>
                    <a:pt x="0" y="154"/>
                    <a:pt x="0" y="15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 name="Freeform 81"/>
            <p:cNvSpPr>
              <a:spLocks/>
            </p:cNvSpPr>
            <p:nvPr/>
          </p:nvSpPr>
          <p:spPr bwMode="auto">
            <a:xfrm>
              <a:off x="6397625" y="5807076"/>
              <a:ext cx="260350" cy="133350"/>
            </a:xfrm>
            <a:custGeom>
              <a:avLst/>
              <a:gdLst>
                <a:gd name="T0" fmla="*/ 2147483647 w 416"/>
                <a:gd name="T1" fmla="*/ 2147483647 h 208"/>
                <a:gd name="T2" fmla="*/ 2147483647 w 416"/>
                <a:gd name="T3" fmla="*/ 2147483647 h 208"/>
                <a:gd name="T4" fmla="*/ 2147483647 w 416"/>
                <a:gd name="T5" fmla="*/ 2147483647 h 208"/>
                <a:gd name="T6" fmla="*/ 2147483647 w 416"/>
                <a:gd name="T7" fmla="*/ 2147483647 h 208"/>
                <a:gd name="T8" fmla="*/ 2147483647 w 416"/>
                <a:gd name="T9" fmla="*/ 2147483647 h 208"/>
                <a:gd name="T10" fmla="*/ 2147483647 w 416"/>
                <a:gd name="T11" fmla="*/ 2147483647 h 208"/>
                <a:gd name="T12" fmla="*/ 2147483647 w 416"/>
                <a:gd name="T13" fmla="*/ 2147483647 h 208"/>
                <a:gd name="T14" fmla="*/ 2147483647 w 416"/>
                <a:gd name="T15" fmla="*/ 2147483647 h 208"/>
                <a:gd name="T16" fmla="*/ 2147483647 w 416"/>
                <a:gd name="T17" fmla="*/ 2147483647 h 208"/>
                <a:gd name="T18" fmla="*/ 2147483647 w 416"/>
                <a:gd name="T19" fmla="*/ 2147483647 h 208"/>
                <a:gd name="T20" fmla="*/ 2147483647 w 416"/>
                <a:gd name="T21" fmla="*/ 2147483647 h 208"/>
                <a:gd name="T22" fmla="*/ 2147483647 w 416"/>
                <a:gd name="T23" fmla="*/ 2147483647 h 208"/>
                <a:gd name="T24" fmla="*/ 2147483647 w 416"/>
                <a:gd name="T25" fmla="*/ 2147483647 h 208"/>
                <a:gd name="T26" fmla="*/ 2147483647 w 416"/>
                <a:gd name="T27" fmla="*/ 2147483647 h 208"/>
                <a:gd name="T28" fmla="*/ 2147483647 w 416"/>
                <a:gd name="T29" fmla="*/ 2147483647 h 208"/>
                <a:gd name="T30" fmla="*/ 2147483647 w 416"/>
                <a:gd name="T31" fmla="*/ 2147483647 h 2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6"/>
                <a:gd name="T49" fmla="*/ 0 h 208"/>
                <a:gd name="T50" fmla="*/ 416 w 416"/>
                <a:gd name="T51" fmla="*/ 208 h 20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6" h="208">
                  <a:moveTo>
                    <a:pt x="346" y="18"/>
                  </a:moveTo>
                  <a:cubicBezTo>
                    <a:pt x="346" y="0"/>
                    <a:pt x="247" y="30"/>
                    <a:pt x="229" y="30"/>
                  </a:cubicBezTo>
                  <a:cubicBezTo>
                    <a:pt x="206" y="30"/>
                    <a:pt x="159" y="78"/>
                    <a:pt x="165" y="78"/>
                  </a:cubicBezTo>
                  <a:cubicBezTo>
                    <a:pt x="147" y="78"/>
                    <a:pt x="159" y="90"/>
                    <a:pt x="135" y="90"/>
                  </a:cubicBezTo>
                  <a:cubicBezTo>
                    <a:pt x="129" y="90"/>
                    <a:pt x="100" y="90"/>
                    <a:pt x="94" y="90"/>
                  </a:cubicBezTo>
                  <a:cubicBezTo>
                    <a:pt x="82" y="78"/>
                    <a:pt x="53" y="101"/>
                    <a:pt x="12" y="96"/>
                  </a:cubicBezTo>
                  <a:cubicBezTo>
                    <a:pt x="6" y="96"/>
                    <a:pt x="0" y="107"/>
                    <a:pt x="6" y="107"/>
                  </a:cubicBezTo>
                  <a:cubicBezTo>
                    <a:pt x="18" y="113"/>
                    <a:pt x="36" y="107"/>
                    <a:pt x="47" y="113"/>
                  </a:cubicBezTo>
                  <a:cubicBezTo>
                    <a:pt x="94" y="149"/>
                    <a:pt x="206" y="208"/>
                    <a:pt x="270" y="191"/>
                  </a:cubicBezTo>
                  <a:cubicBezTo>
                    <a:pt x="299" y="185"/>
                    <a:pt x="364" y="137"/>
                    <a:pt x="393" y="131"/>
                  </a:cubicBezTo>
                  <a:cubicBezTo>
                    <a:pt x="381" y="125"/>
                    <a:pt x="323" y="131"/>
                    <a:pt x="323" y="119"/>
                  </a:cubicBezTo>
                  <a:cubicBezTo>
                    <a:pt x="323" y="107"/>
                    <a:pt x="370" y="101"/>
                    <a:pt x="375" y="90"/>
                  </a:cubicBezTo>
                  <a:cubicBezTo>
                    <a:pt x="387" y="78"/>
                    <a:pt x="399" y="60"/>
                    <a:pt x="416" y="54"/>
                  </a:cubicBezTo>
                  <a:cubicBezTo>
                    <a:pt x="323" y="30"/>
                    <a:pt x="247" y="78"/>
                    <a:pt x="200" y="78"/>
                  </a:cubicBezTo>
                  <a:cubicBezTo>
                    <a:pt x="217" y="60"/>
                    <a:pt x="334" y="42"/>
                    <a:pt x="352" y="24"/>
                  </a:cubicBezTo>
                  <a:cubicBezTo>
                    <a:pt x="352" y="24"/>
                    <a:pt x="346" y="24"/>
                    <a:pt x="346" y="1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 name="Freeform 82"/>
            <p:cNvSpPr>
              <a:spLocks/>
            </p:cNvSpPr>
            <p:nvPr/>
          </p:nvSpPr>
          <p:spPr bwMode="auto">
            <a:xfrm>
              <a:off x="6418263" y="5837238"/>
              <a:ext cx="239713" cy="61913"/>
            </a:xfrm>
            <a:custGeom>
              <a:avLst/>
              <a:gdLst>
                <a:gd name="T0" fmla="*/ 2147483647 w 384"/>
                <a:gd name="T1" fmla="*/ 2147483647 h 96"/>
                <a:gd name="T2" fmla="*/ 2147483647 w 384"/>
                <a:gd name="T3" fmla="*/ 2147483647 h 96"/>
                <a:gd name="T4" fmla="*/ 2147483647 w 384"/>
                <a:gd name="T5" fmla="*/ 2147483647 h 96"/>
                <a:gd name="T6" fmla="*/ 2147483647 w 384"/>
                <a:gd name="T7" fmla="*/ 2147483647 h 96"/>
                <a:gd name="T8" fmla="*/ 2147483647 w 384"/>
                <a:gd name="T9" fmla="*/ 2147483647 h 96"/>
                <a:gd name="T10" fmla="*/ 2147483647 w 384"/>
                <a:gd name="T11" fmla="*/ 2147483647 h 96"/>
                <a:gd name="T12" fmla="*/ 2147483647 w 384"/>
                <a:gd name="T13" fmla="*/ 2147483647 h 96"/>
                <a:gd name="T14" fmla="*/ 2147483647 w 384"/>
                <a:gd name="T15" fmla="*/ 0 h 96"/>
                <a:gd name="T16" fmla="*/ 2147483647 w 384"/>
                <a:gd name="T17" fmla="*/ 2147483647 h 96"/>
                <a:gd name="T18" fmla="*/ 2147483647 w 384"/>
                <a:gd name="T19" fmla="*/ 2147483647 h 96"/>
                <a:gd name="T20" fmla="*/ 2147483647 w 384"/>
                <a:gd name="T21" fmla="*/ 2147483647 h 96"/>
                <a:gd name="T22" fmla="*/ 2147483647 w 384"/>
                <a:gd name="T23" fmla="*/ 2147483647 h 96"/>
                <a:gd name="T24" fmla="*/ 0 w 384"/>
                <a:gd name="T25" fmla="*/ 2147483647 h 96"/>
                <a:gd name="T26" fmla="*/ 2147483647 w 384"/>
                <a:gd name="T27" fmla="*/ 2147483647 h 96"/>
                <a:gd name="T28" fmla="*/ 2147483647 w 384"/>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4"/>
                <a:gd name="T46" fmla="*/ 0 h 96"/>
                <a:gd name="T47" fmla="*/ 384 w 384"/>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4" h="96">
                  <a:moveTo>
                    <a:pt x="18" y="48"/>
                  </a:moveTo>
                  <a:cubicBezTo>
                    <a:pt x="18" y="48"/>
                    <a:pt x="18" y="48"/>
                    <a:pt x="18" y="48"/>
                  </a:cubicBezTo>
                  <a:cubicBezTo>
                    <a:pt x="24" y="48"/>
                    <a:pt x="24" y="48"/>
                    <a:pt x="30" y="48"/>
                  </a:cubicBezTo>
                  <a:cubicBezTo>
                    <a:pt x="54" y="48"/>
                    <a:pt x="83" y="72"/>
                    <a:pt x="107" y="72"/>
                  </a:cubicBezTo>
                  <a:cubicBezTo>
                    <a:pt x="119" y="72"/>
                    <a:pt x="125" y="78"/>
                    <a:pt x="130" y="78"/>
                  </a:cubicBezTo>
                  <a:cubicBezTo>
                    <a:pt x="154" y="84"/>
                    <a:pt x="166" y="72"/>
                    <a:pt x="190" y="78"/>
                  </a:cubicBezTo>
                  <a:cubicBezTo>
                    <a:pt x="207" y="78"/>
                    <a:pt x="314" y="6"/>
                    <a:pt x="331" y="6"/>
                  </a:cubicBezTo>
                  <a:cubicBezTo>
                    <a:pt x="337" y="12"/>
                    <a:pt x="384" y="0"/>
                    <a:pt x="384" y="0"/>
                  </a:cubicBezTo>
                  <a:cubicBezTo>
                    <a:pt x="379" y="30"/>
                    <a:pt x="290" y="54"/>
                    <a:pt x="290" y="66"/>
                  </a:cubicBezTo>
                  <a:cubicBezTo>
                    <a:pt x="290" y="84"/>
                    <a:pt x="190" y="90"/>
                    <a:pt x="172" y="90"/>
                  </a:cubicBezTo>
                  <a:cubicBezTo>
                    <a:pt x="154" y="90"/>
                    <a:pt x="142" y="96"/>
                    <a:pt x="125" y="90"/>
                  </a:cubicBezTo>
                  <a:cubicBezTo>
                    <a:pt x="95" y="84"/>
                    <a:pt x="65" y="72"/>
                    <a:pt x="30" y="60"/>
                  </a:cubicBezTo>
                  <a:cubicBezTo>
                    <a:pt x="18" y="60"/>
                    <a:pt x="6" y="60"/>
                    <a:pt x="0" y="48"/>
                  </a:cubicBezTo>
                  <a:cubicBezTo>
                    <a:pt x="6" y="48"/>
                    <a:pt x="12" y="48"/>
                    <a:pt x="18" y="48"/>
                  </a:cubicBezTo>
                  <a:cubicBezTo>
                    <a:pt x="18" y="48"/>
                    <a:pt x="18" y="48"/>
                    <a:pt x="18" y="4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 name="Freeform 83"/>
            <p:cNvSpPr>
              <a:spLocks/>
            </p:cNvSpPr>
            <p:nvPr/>
          </p:nvSpPr>
          <p:spPr bwMode="auto">
            <a:xfrm>
              <a:off x="6438900" y="5807076"/>
              <a:ext cx="179388" cy="71438"/>
            </a:xfrm>
            <a:custGeom>
              <a:avLst/>
              <a:gdLst>
                <a:gd name="T0" fmla="*/ 0 w 288"/>
                <a:gd name="T1" fmla="*/ 2147483647 h 112"/>
                <a:gd name="T2" fmla="*/ 2147483647 w 288"/>
                <a:gd name="T3" fmla="*/ 2147483647 h 112"/>
                <a:gd name="T4" fmla="*/ 2147483647 w 288"/>
                <a:gd name="T5" fmla="*/ 2147483647 h 112"/>
                <a:gd name="T6" fmla="*/ 2147483647 w 288"/>
                <a:gd name="T7" fmla="*/ 2147483647 h 112"/>
                <a:gd name="T8" fmla="*/ 2147483647 w 288"/>
                <a:gd name="T9" fmla="*/ 2147483647 h 112"/>
                <a:gd name="T10" fmla="*/ 2147483647 w 288"/>
                <a:gd name="T11" fmla="*/ 2147483647 h 112"/>
                <a:gd name="T12" fmla="*/ 2147483647 w 288"/>
                <a:gd name="T13" fmla="*/ 2147483647 h 112"/>
                <a:gd name="T14" fmla="*/ 2147483647 w 288"/>
                <a:gd name="T15" fmla="*/ 2147483647 h 112"/>
                <a:gd name="T16" fmla="*/ 2147483647 w 288"/>
                <a:gd name="T17" fmla="*/ 2147483647 h 112"/>
                <a:gd name="T18" fmla="*/ 2147483647 w 288"/>
                <a:gd name="T19" fmla="*/ 2147483647 h 112"/>
                <a:gd name="T20" fmla="*/ 0 w 288"/>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8"/>
                <a:gd name="T34" fmla="*/ 0 h 112"/>
                <a:gd name="T35" fmla="*/ 288 w 288"/>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8" h="112">
                  <a:moveTo>
                    <a:pt x="0" y="90"/>
                  </a:moveTo>
                  <a:cubicBezTo>
                    <a:pt x="12" y="90"/>
                    <a:pt x="29" y="96"/>
                    <a:pt x="35" y="90"/>
                  </a:cubicBezTo>
                  <a:cubicBezTo>
                    <a:pt x="41" y="90"/>
                    <a:pt x="47" y="101"/>
                    <a:pt x="52" y="96"/>
                  </a:cubicBezTo>
                  <a:cubicBezTo>
                    <a:pt x="58" y="96"/>
                    <a:pt x="58" y="101"/>
                    <a:pt x="64" y="96"/>
                  </a:cubicBezTo>
                  <a:cubicBezTo>
                    <a:pt x="64" y="96"/>
                    <a:pt x="75" y="96"/>
                    <a:pt x="81" y="96"/>
                  </a:cubicBezTo>
                  <a:cubicBezTo>
                    <a:pt x="87" y="90"/>
                    <a:pt x="93" y="96"/>
                    <a:pt x="93" y="96"/>
                  </a:cubicBezTo>
                  <a:cubicBezTo>
                    <a:pt x="98" y="90"/>
                    <a:pt x="104" y="84"/>
                    <a:pt x="110" y="79"/>
                  </a:cubicBezTo>
                  <a:cubicBezTo>
                    <a:pt x="254" y="0"/>
                    <a:pt x="265" y="51"/>
                    <a:pt x="288" y="28"/>
                  </a:cubicBezTo>
                  <a:cubicBezTo>
                    <a:pt x="271" y="45"/>
                    <a:pt x="156" y="62"/>
                    <a:pt x="139" y="79"/>
                  </a:cubicBezTo>
                  <a:cubicBezTo>
                    <a:pt x="121" y="112"/>
                    <a:pt x="110" y="107"/>
                    <a:pt x="64" y="107"/>
                  </a:cubicBezTo>
                  <a:cubicBezTo>
                    <a:pt x="35" y="107"/>
                    <a:pt x="24" y="84"/>
                    <a:pt x="0" y="9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 name="Freeform 84"/>
            <p:cNvSpPr>
              <a:spLocks/>
            </p:cNvSpPr>
            <p:nvPr/>
          </p:nvSpPr>
          <p:spPr bwMode="auto">
            <a:xfrm>
              <a:off x="6397625" y="5868988"/>
              <a:ext cx="239713" cy="71438"/>
            </a:xfrm>
            <a:custGeom>
              <a:avLst/>
              <a:gdLst>
                <a:gd name="T0" fmla="*/ 0 w 384"/>
                <a:gd name="T1" fmla="*/ 2147483647 h 112"/>
                <a:gd name="T2" fmla="*/ 2147483647 w 384"/>
                <a:gd name="T3" fmla="*/ 2147483647 h 112"/>
                <a:gd name="T4" fmla="*/ 2147483647 w 384"/>
                <a:gd name="T5" fmla="*/ 2147483647 h 112"/>
                <a:gd name="T6" fmla="*/ 2147483647 w 384"/>
                <a:gd name="T7" fmla="*/ 2147483647 h 112"/>
                <a:gd name="T8" fmla="*/ 2147483647 w 384"/>
                <a:gd name="T9" fmla="*/ 2147483647 h 112"/>
                <a:gd name="T10" fmla="*/ 2147483647 w 384"/>
                <a:gd name="T11" fmla="*/ 2147483647 h 112"/>
                <a:gd name="T12" fmla="*/ 2147483647 w 384"/>
                <a:gd name="T13" fmla="*/ 2147483647 h 112"/>
                <a:gd name="T14" fmla="*/ 0 w 384"/>
                <a:gd name="T15" fmla="*/ 2147483647 h 112"/>
                <a:gd name="T16" fmla="*/ 0 w 384"/>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4"/>
                <a:gd name="T28" fmla="*/ 0 h 112"/>
                <a:gd name="T29" fmla="*/ 384 w 38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4" h="112">
                  <a:moveTo>
                    <a:pt x="0" y="7"/>
                  </a:moveTo>
                  <a:cubicBezTo>
                    <a:pt x="24" y="0"/>
                    <a:pt x="41" y="7"/>
                    <a:pt x="59" y="19"/>
                  </a:cubicBezTo>
                  <a:cubicBezTo>
                    <a:pt x="94" y="44"/>
                    <a:pt x="128" y="75"/>
                    <a:pt x="175" y="69"/>
                  </a:cubicBezTo>
                  <a:cubicBezTo>
                    <a:pt x="181" y="69"/>
                    <a:pt x="181" y="69"/>
                    <a:pt x="187" y="69"/>
                  </a:cubicBezTo>
                  <a:cubicBezTo>
                    <a:pt x="210" y="69"/>
                    <a:pt x="361" y="38"/>
                    <a:pt x="384" y="32"/>
                  </a:cubicBezTo>
                  <a:cubicBezTo>
                    <a:pt x="355" y="38"/>
                    <a:pt x="291" y="88"/>
                    <a:pt x="262" y="94"/>
                  </a:cubicBezTo>
                  <a:cubicBezTo>
                    <a:pt x="198" y="112"/>
                    <a:pt x="88" y="50"/>
                    <a:pt x="41" y="13"/>
                  </a:cubicBezTo>
                  <a:cubicBezTo>
                    <a:pt x="30" y="7"/>
                    <a:pt x="12" y="13"/>
                    <a:pt x="0" y="7"/>
                  </a:cubicBezTo>
                  <a:cubicBezTo>
                    <a:pt x="0" y="7"/>
                    <a:pt x="0" y="7"/>
                    <a:pt x="0" y="7"/>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 name="Freeform 85"/>
            <p:cNvSpPr>
              <a:spLocks/>
            </p:cNvSpPr>
            <p:nvPr/>
          </p:nvSpPr>
          <p:spPr bwMode="auto">
            <a:xfrm>
              <a:off x="5738813" y="5281613"/>
              <a:ext cx="109538" cy="163513"/>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18" y="245"/>
                  </a:moveTo>
                  <a:cubicBezTo>
                    <a:pt x="118" y="233"/>
                    <a:pt x="124" y="222"/>
                    <a:pt x="124" y="210"/>
                  </a:cubicBezTo>
                  <a:cubicBezTo>
                    <a:pt x="124" y="210"/>
                    <a:pt x="130" y="204"/>
                    <a:pt x="130" y="204"/>
                  </a:cubicBezTo>
                  <a:cubicBezTo>
                    <a:pt x="130" y="175"/>
                    <a:pt x="153" y="158"/>
                    <a:pt x="165" y="140"/>
                  </a:cubicBezTo>
                  <a:cubicBezTo>
                    <a:pt x="176" y="111"/>
                    <a:pt x="141" y="134"/>
                    <a:pt x="124" y="128"/>
                  </a:cubicBezTo>
                  <a:cubicBezTo>
                    <a:pt x="118" y="128"/>
                    <a:pt x="118" y="123"/>
                    <a:pt x="118" y="123"/>
                  </a:cubicBezTo>
                  <a:cubicBezTo>
                    <a:pt x="153" y="111"/>
                    <a:pt x="176" y="88"/>
                    <a:pt x="165" y="53"/>
                  </a:cubicBezTo>
                  <a:cubicBezTo>
                    <a:pt x="159" y="64"/>
                    <a:pt x="135" y="70"/>
                    <a:pt x="135" y="59"/>
                  </a:cubicBezTo>
                  <a:cubicBezTo>
                    <a:pt x="135" y="47"/>
                    <a:pt x="159" y="41"/>
                    <a:pt x="153" y="24"/>
                  </a:cubicBezTo>
                  <a:cubicBezTo>
                    <a:pt x="153" y="18"/>
                    <a:pt x="159" y="18"/>
                    <a:pt x="159" y="18"/>
                  </a:cubicBezTo>
                  <a:cubicBezTo>
                    <a:pt x="165" y="12"/>
                    <a:pt x="153" y="0"/>
                    <a:pt x="147" y="6"/>
                  </a:cubicBezTo>
                  <a:cubicBezTo>
                    <a:pt x="130" y="18"/>
                    <a:pt x="106" y="0"/>
                    <a:pt x="88" y="18"/>
                  </a:cubicBezTo>
                  <a:cubicBezTo>
                    <a:pt x="71" y="35"/>
                    <a:pt x="88" y="64"/>
                    <a:pt x="77" y="76"/>
                  </a:cubicBezTo>
                  <a:cubicBezTo>
                    <a:pt x="65" y="88"/>
                    <a:pt x="53" y="59"/>
                    <a:pt x="47" y="53"/>
                  </a:cubicBezTo>
                  <a:cubicBezTo>
                    <a:pt x="30" y="47"/>
                    <a:pt x="30" y="88"/>
                    <a:pt x="30" y="99"/>
                  </a:cubicBezTo>
                  <a:cubicBezTo>
                    <a:pt x="30" y="111"/>
                    <a:pt x="42" y="117"/>
                    <a:pt x="47" y="128"/>
                  </a:cubicBezTo>
                  <a:cubicBezTo>
                    <a:pt x="47" y="128"/>
                    <a:pt x="53" y="134"/>
                    <a:pt x="47" y="134"/>
                  </a:cubicBezTo>
                  <a:cubicBezTo>
                    <a:pt x="47" y="140"/>
                    <a:pt x="42" y="140"/>
                    <a:pt x="36" y="134"/>
                  </a:cubicBezTo>
                  <a:cubicBezTo>
                    <a:pt x="24" y="128"/>
                    <a:pt x="6" y="123"/>
                    <a:pt x="6" y="134"/>
                  </a:cubicBezTo>
                  <a:cubicBezTo>
                    <a:pt x="0" y="163"/>
                    <a:pt x="30" y="181"/>
                    <a:pt x="53" y="192"/>
                  </a:cubicBezTo>
                  <a:cubicBezTo>
                    <a:pt x="59" y="192"/>
                    <a:pt x="65" y="204"/>
                    <a:pt x="71" y="216"/>
                  </a:cubicBezTo>
                  <a:cubicBezTo>
                    <a:pt x="77" y="222"/>
                    <a:pt x="100" y="227"/>
                    <a:pt x="100" y="245"/>
                  </a:cubicBezTo>
                  <a:cubicBezTo>
                    <a:pt x="106" y="245"/>
                    <a:pt x="106" y="245"/>
                    <a:pt x="106" y="245"/>
                  </a:cubicBezTo>
                  <a:cubicBezTo>
                    <a:pt x="106" y="251"/>
                    <a:pt x="112" y="256"/>
                    <a:pt x="112" y="256"/>
                  </a:cubicBezTo>
                  <a:cubicBezTo>
                    <a:pt x="118" y="256"/>
                    <a:pt x="112" y="251"/>
                    <a:pt x="118" y="245"/>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 name="Freeform 86"/>
            <p:cNvSpPr>
              <a:spLocks/>
            </p:cNvSpPr>
            <p:nvPr/>
          </p:nvSpPr>
          <p:spPr bwMode="auto">
            <a:xfrm>
              <a:off x="5738813" y="5281613"/>
              <a:ext cx="100013" cy="163513"/>
            </a:xfrm>
            <a:custGeom>
              <a:avLst/>
              <a:gdLst>
                <a:gd name="T0" fmla="*/ 2147483647 w 160"/>
                <a:gd name="T1" fmla="*/ 2147483647 h 256"/>
                <a:gd name="T2" fmla="*/ 2147483647 w 160"/>
                <a:gd name="T3" fmla="*/ 2147483647 h 256"/>
                <a:gd name="T4" fmla="*/ 2147483647 w 160"/>
                <a:gd name="T5" fmla="*/ 2147483647 h 256"/>
                <a:gd name="T6" fmla="*/ 2147483647 w 160"/>
                <a:gd name="T7" fmla="*/ 2147483647 h 256"/>
                <a:gd name="T8" fmla="*/ 2147483647 w 160"/>
                <a:gd name="T9" fmla="*/ 2147483647 h 256"/>
                <a:gd name="T10" fmla="*/ 2147483647 w 160"/>
                <a:gd name="T11" fmla="*/ 2147483647 h 256"/>
                <a:gd name="T12" fmla="*/ 2147483647 w 160"/>
                <a:gd name="T13" fmla="*/ 2147483647 h 256"/>
                <a:gd name="T14" fmla="*/ 2147483647 w 160"/>
                <a:gd name="T15" fmla="*/ 2147483647 h 256"/>
                <a:gd name="T16" fmla="*/ 2147483647 w 160"/>
                <a:gd name="T17" fmla="*/ 2147483647 h 256"/>
                <a:gd name="T18" fmla="*/ 2147483647 w 160"/>
                <a:gd name="T19" fmla="*/ 2147483647 h 256"/>
                <a:gd name="T20" fmla="*/ 2147483647 w 160"/>
                <a:gd name="T21" fmla="*/ 2147483647 h 256"/>
                <a:gd name="T22" fmla="*/ 2147483647 w 160"/>
                <a:gd name="T23" fmla="*/ 2147483647 h 256"/>
                <a:gd name="T24" fmla="*/ 2147483647 w 160"/>
                <a:gd name="T25" fmla="*/ 2147483647 h 256"/>
                <a:gd name="T26" fmla="*/ 2147483647 w 160"/>
                <a:gd name="T27" fmla="*/ 2147483647 h 256"/>
                <a:gd name="T28" fmla="*/ 2147483647 w 160"/>
                <a:gd name="T29" fmla="*/ 2147483647 h 256"/>
                <a:gd name="T30" fmla="*/ 2147483647 w 160"/>
                <a:gd name="T31" fmla="*/ 2147483647 h 256"/>
                <a:gd name="T32" fmla="*/ 2147483647 w 160"/>
                <a:gd name="T33" fmla="*/ 2147483647 h 256"/>
                <a:gd name="T34" fmla="*/ 2147483647 w 160"/>
                <a:gd name="T35" fmla="*/ 2147483647 h 256"/>
                <a:gd name="T36" fmla="*/ 2147483647 w 160"/>
                <a:gd name="T37" fmla="*/ 2147483647 h 256"/>
                <a:gd name="T38" fmla="*/ 2147483647 w 160"/>
                <a:gd name="T39" fmla="*/ 2147483647 h 256"/>
                <a:gd name="T40" fmla="*/ 2147483647 w 160"/>
                <a:gd name="T41" fmla="*/ 2147483647 h 256"/>
                <a:gd name="T42" fmla="*/ 2147483647 w 160"/>
                <a:gd name="T43" fmla="*/ 2147483647 h 256"/>
                <a:gd name="T44" fmla="*/ 2147483647 w 160"/>
                <a:gd name="T45" fmla="*/ 2147483647 h 256"/>
                <a:gd name="T46" fmla="*/ 2147483647 w 160"/>
                <a:gd name="T47" fmla="*/ 2147483647 h 256"/>
                <a:gd name="T48" fmla="*/ 2147483647 w 160"/>
                <a:gd name="T49" fmla="*/ 2147483647 h 256"/>
                <a:gd name="T50" fmla="*/ 2147483647 w 160"/>
                <a:gd name="T51" fmla="*/ 2147483647 h 256"/>
                <a:gd name="T52" fmla="*/ 2147483647 w 160"/>
                <a:gd name="T53" fmla="*/ 2147483647 h 256"/>
                <a:gd name="T54" fmla="*/ 2147483647 w 160"/>
                <a:gd name="T55" fmla="*/ 2147483647 h 256"/>
                <a:gd name="T56" fmla="*/ 2147483647 w 160"/>
                <a:gd name="T57" fmla="*/ 2147483647 h 256"/>
                <a:gd name="T58" fmla="*/ 2147483647 w 160"/>
                <a:gd name="T59" fmla="*/ 2147483647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0"/>
                <a:gd name="T91" fmla="*/ 0 h 256"/>
                <a:gd name="T92" fmla="*/ 160 w 160"/>
                <a:gd name="T93" fmla="*/ 256 h 2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0" h="256">
                  <a:moveTo>
                    <a:pt x="109" y="256"/>
                  </a:moveTo>
                  <a:cubicBezTo>
                    <a:pt x="115" y="256"/>
                    <a:pt x="103" y="245"/>
                    <a:pt x="103" y="245"/>
                  </a:cubicBezTo>
                  <a:cubicBezTo>
                    <a:pt x="103" y="245"/>
                    <a:pt x="103" y="245"/>
                    <a:pt x="98" y="245"/>
                  </a:cubicBezTo>
                  <a:cubicBezTo>
                    <a:pt x="98" y="227"/>
                    <a:pt x="75" y="222"/>
                    <a:pt x="69" y="216"/>
                  </a:cubicBezTo>
                  <a:cubicBezTo>
                    <a:pt x="63" y="204"/>
                    <a:pt x="58" y="192"/>
                    <a:pt x="52" y="192"/>
                  </a:cubicBezTo>
                  <a:cubicBezTo>
                    <a:pt x="29" y="181"/>
                    <a:pt x="0" y="163"/>
                    <a:pt x="6" y="134"/>
                  </a:cubicBezTo>
                  <a:cubicBezTo>
                    <a:pt x="6" y="123"/>
                    <a:pt x="23" y="128"/>
                    <a:pt x="35" y="134"/>
                  </a:cubicBezTo>
                  <a:cubicBezTo>
                    <a:pt x="40" y="140"/>
                    <a:pt x="46" y="140"/>
                    <a:pt x="46" y="134"/>
                  </a:cubicBezTo>
                  <a:cubicBezTo>
                    <a:pt x="52" y="134"/>
                    <a:pt x="46" y="128"/>
                    <a:pt x="46" y="128"/>
                  </a:cubicBezTo>
                  <a:cubicBezTo>
                    <a:pt x="40" y="117"/>
                    <a:pt x="29" y="111"/>
                    <a:pt x="29" y="99"/>
                  </a:cubicBezTo>
                  <a:cubicBezTo>
                    <a:pt x="29" y="88"/>
                    <a:pt x="29" y="47"/>
                    <a:pt x="46" y="53"/>
                  </a:cubicBezTo>
                  <a:cubicBezTo>
                    <a:pt x="52" y="59"/>
                    <a:pt x="63" y="88"/>
                    <a:pt x="75" y="76"/>
                  </a:cubicBezTo>
                  <a:cubicBezTo>
                    <a:pt x="86" y="64"/>
                    <a:pt x="69" y="35"/>
                    <a:pt x="86" y="18"/>
                  </a:cubicBezTo>
                  <a:cubicBezTo>
                    <a:pt x="103" y="0"/>
                    <a:pt x="126" y="18"/>
                    <a:pt x="143" y="6"/>
                  </a:cubicBezTo>
                  <a:cubicBezTo>
                    <a:pt x="149" y="0"/>
                    <a:pt x="160" y="12"/>
                    <a:pt x="155" y="18"/>
                  </a:cubicBezTo>
                  <a:cubicBezTo>
                    <a:pt x="155" y="18"/>
                    <a:pt x="126" y="30"/>
                    <a:pt x="126" y="53"/>
                  </a:cubicBezTo>
                  <a:cubicBezTo>
                    <a:pt x="126" y="30"/>
                    <a:pt x="109" y="12"/>
                    <a:pt x="98" y="24"/>
                  </a:cubicBezTo>
                  <a:cubicBezTo>
                    <a:pt x="75" y="41"/>
                    <a:pt x="98" y="82"/>
                    <a:pt x="86" y="111"/>
                  </a:cubicBezTo>
                  <a:cubicBezTo>
                    <a:pt x="86" y="111"/>
                    <a:pt x="80" y="105"/>
                    <a:pt x="80" y="105"/>
                  </a:cubicBezTo>
                  <a:cubicBezTo>
                    <a:pt x="75" y="99"/>
                    <a:pt x="75" y="94"/>
                    <a:pt x="75" y="94"/>
                  </a:cubicBezTo>
                  <a:cubicBezTo>
                    <a:pt x="58" y="88"/>
                    <a:pt x="63" y="82"/>
                    <a:pt x="46" y="82"/>
                  </a:cubicBezTo>
                  <a:cubicBezTo>
                    <a:pt x="35" y="82"/>
                    <a:pt x="35" y="88"/>
                    <a:pt x="40" y="94"/>
                  </a:cubicBezTo>
                  <a:cubicBezTo>
                    <a:pt x="46" y="117"/>
                    <a:pt x="86" y="146"/>
                    <a:pt x="80" y="163"/>
                  </a:cubicBezTo>
                  <a:cubicBezTo>
                    <a:pt x="75" y="181"/>
                    <a:pt x="29" y="140"/>
                    <a:pt x="12" y="134"/>
                  </a:cubicBezTo>
                  <a:cubicBezTo>
                    <a:pt x="6" y="158"/>
                    <a:pt x="35" y="158"/>
                    <a:pt x="52" y="175"/>
                  </a:cubicBezTo>
                  <a:cubicBezTo>
                    <a:pt x="58" y="181"/>
                    <a:pt x="75" y="187"/>
                    <a:pt x="86" y="192"/>
                  </a:cubicBezTo>
                  <a:cubicBezTo>
                    <a:pt x="92" y="198"/>
                    <a:pt x="69" y="210"/>
                    <a:pt x="75" y="210"/>
                  </a:cubicBezTo>
                  <a:cubicBezTo>
                    <a:pt x="75" y="210"/>
                    <a:pt x="86" y="210"/>
                    <a:pt x="92" y="210"/>
                  </a:cubicBezTo>
                  <a:cubicBezTo>
                    <a:pt x="92" y="216"/>
                    <a:pt x="86" y="216"/>
                    <a:pt x="80" y="222"/>
                  </a:cubicBezTo>
                  <a:cubicBezTo>
                    <a:pt x="80" y="227"/>
                    <a:pt x="120" y="256"/>
                    <a:pt x="109" y="256"/>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 name="Freeform 87"/>
            <p:cNvSpPr>
              <a:spLocks/>
            </p:cNvSpPr>
            <p:nvPr/>
          </p:nvSpPr>
          <p:spPr bwMode="auto">
            <a:xfrm>
              <a:off x="5768975" y="5281613"/>
              <a:ext cx="79375" cy="163513"/>
            </a:xfrm>
            <a:custGeom>
              <a:avLst/>
              <a:gdLst>
                <a:gd name="T0" fmla="*/ 2147483647 w 128"/>
                <a:gd name="T1" fmla="*/ 2147483647 h 256"/>
                <a:gd name="T2" fmla="*/ 2147483647 w 128"/>
                <a:gd name="T3" fmla="*/ 2147483647 h 256"/>
                <a:gd name="T4" fmla="*/ 2147483647 w 128"/>
                <a:gd name="T5" fmla="*/ 2147483647 h 256"/>
                <a:gd name="T6" fmla="*/ 2147483647 w 128"/>
                <a:gd name="T7" fmla="*/ 2147483647 h 256"/>
                <a:gd name="T8" fmla="*/ 2147483647 w 128"/>
                <a:gd name="T9" fmla="*/ 2147483647 h 256"/>
                <a:gd name="T10" fmla="*/ 2147483647 w 128"/>
                <a:gd name="T11" fmla="*/ 2147483647 h 256"/>
                <a:gd name="T12" fmla="*/ 2147483647 w 128"/>
                <a:gd name="T13" fmla="*/ 2147483647 h 256"/>
                <a:gd name="T14" fmla="*/ 2147483647 w 128"/>
                <a:gd name="T15" fmla="*/ 2147483647 h 256"/>
                <a:gd name="T16" fmla="*/ 2147483647 w 128"/>
                <a:gd name="T17" fmla="*/ 2147483647 h 256"/>
                <a:gd name="T18" fmla="*/ 2147483647 w 128"/>
                <a:gd name="T19" fmla="*/ 2147483647 h 256"/>
                <a:gd name="T20" fmla="*/ 2147483647 w 128"/>
                <a:gd name="T21" fmla="*/ 2147483647 h 256"/>
                <a:gd name="T22" fmla="*/ 2147483647 w 128"/>
                <a:gd name="T23" fmla="*/ 0 h 256"/>
                <a:gd name="T24" fmla="*/ 2147483647 w 128"/>
                <a:gd name="T25" fmla="*/ 2147483647 h 256"/>
                <a:gd name="T26" fmla="*/ 2147483647 w 128"/>
                <a:gd name="T27" fmla="*/ 2147483647 h 256"/>
                <a:gd name="T28" fmla="*/ 2147483647 w 128"/>
                <a:gd name="T29" fmla="*/ 2147483647 h 256"/>
                <a:gd name="T30" fmla="*/ 2147483647 w 128"/>
                <a:gd name="T31" fmla="*/ 2147483647 h 256"/>
                <a:gd name="T32" fmla="*/ 2147483647 w 128"/>
                <a:gd name="T33" fmla="*/ 2147483647 h 256"/>
                <a:gd name="T34" fmla="*/ 2147483647 w 128"/>
                <a:gd name="T35" fmla="*/ 2147483647 h 256"/>
                <a:gd name="T36" fmla="*/ 2147483647 w 128"/>
                <a:gd name="T37" fmla="*/ 214748364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56"/>
                <a:gd name="T59" fmla="*/ 128 w 128"/>
                <a:gd name="T60" fmla="*/ 256 h 2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56">
                  <a:moveTo>
                    <a:pt x="58" y="256"/>
                  </a:moveTo>
                  <a:cubicBezTo>
                    <a:pt x="64" y="256"/>
                    <a:pt x="58" y="250"/>
                    <a:pt x="64" y="244"/>
                  </a:cubicBezTo>
                  <a:cubicBezTo>
                    <a:pt x="64" y="232"/>
                    <a:pt x="71" y="220"/>
                    <a:pt x="71" y="208"/>
                  </a:cubicBezTo>
                  <a:cubicBezTo>
                    <a:pt x="71" y="208"/>
                    <a:pt x="77" y="202"/>
                    <a:pt x="77" y="202"/>
                  </a:cubicBezTo>
                  <a:cubicBezTo>
                    <a:pt x="77" y="171"/>
                    <a:pt x="103" y="153"/>
                    <a:pt x="116" y="135"/>
                  </a:cubicBezTo>
                  <a:cubicBezTo>
                    <a:pt x="128" y="104"/>
                    <a:pt x="90" y="128"/>
                    <a:pt x="71" y="122"/>
                  </a:cubicBezTo>
                  <a:cubicBezTo>
                    <a:pt x="64" y="122"/>
                    <a:pt x="64" y="116"/>
                    <a:pt x="64" y="116"/>
                  </a:cubicBezTo>
                  <a:cubicBezTo>
                    <a:pt x="103" y="104"/>
                    <a:pt x="128" y="80"/>
                    <a:pt x="116" y="43"/>
                  </a:cubicBezTo>
                  <a:cubicBezTo>
                    <a:pt x="109" y="55"/>
                    <a:pt x="84" y="61"/>
                    <a:pt x="84" y="49"/>
                  </a:cubicBezTo>
                  <a:cubicBezTo>
                    <a:pt x="84" y="37"/>
                    <a:pt x="109" y="31"/>
                    <a:pt x="103" y="13"/>
                  </a:cubicBezTo>
                  <a:cubicBezTo>
                    <a:pt x="103" y="7"/>
                    <a:pt x="109" y="7"/>
                    <a:pt x="109" y="7"/>
                  </a:cubicBezTo>
                  <a:cubicBezTo>
                    <a:pt x="109" y="0"/>
                    <a:pt x="109" y="0"/>
                    <a:pt x="109" y="0"/>
                  </a:cubicBezTo>
                  <a:cubicBezTo>
                    <a:pt x="84" y="19"/>
                    <a:pt x="64" y="43"/>
                    <a:pt x="64" y="68"/>
                  </a:cubicBezTo>
                  <a:cubicBezTo>
                    <a:pt x="58" y="80"/>
                    <a:pt x="103" y="55"/>
                    <a:pt x="109" y="68"/>
                  </a:cubicBezTo>
                  <a:cubicBezTo>
                    <a:pt x="116" y="80"/>
                    <a:pt x="90" y="80"/>
                    <a:pt x="71" y="86"/>
                  </a:cubicBezTo>
                  <a:cubicBezTo>
                    <a:pt x="0" y="98"/>
                    <a:pt x="26" y="141"/>
                    <a:pt x="32" y="147"/>
                  </a:cubicBezTo>
                  <a:cubicBezTo>
                    <a:pt x="45" y="153"/>
                    <a:pt x="84" y="141"/>
                    <a:pt x="103" y="135"/>
                  </a:cubicBezTo>
                  <a:cubicBezTo>
                    <a:pt x="32" y="177"/>
                    <a:pt x="45" y="214"/>
                    <a:pt x="58" y="256"/>
                  </a:cubicBezTo>
                  <a:cubicBezTo>
                    <a:pt x="58" y="256"/>
                    <a:pt x="58" y="256"/>
                    <a:pt x="58" y="256"/>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 name="Freeform 88"/>
            <p:cNvSpPr>
              <a:spLocks noEditPoints="1"/>
            </p:cNvSpPr>
            <p:nvPr/>
          </p:nvSpPr>
          <p:spPr bwMode="auto">
            <a:xfrm>
              <a:off x="5749925" y="5294313"/>
              <a:ext cx="98425" cy="158750"/>
            </a:xfrm>
            <a:custGeom>
              <a:avLst/>
              <a:gdLst>
                <a:gd name="T0" fmla="*/ 2147483647 w 156"/>
                <a:gd name="T1" fmla="*/ 2147483647 h 247"/>
                <a:gd name="T2" fmla="*/ 2147483647 w 156"/>
                <a:gd name="T3" fmla="*/ 2147483647 h 247"/>
                <a:gd name="T4" fmla="*/ 2147483647 w 156"/>
                <a:gd name="T5" fmla="*/ 2147483647 h 247"/>
                <a:gd name="T6" fmla="*/ 2147483647 w 156"/>
                <a:gd name="T7" fmla="*/ 2147483647 h 247"/>
                <a:gd name="T8" fmla="*/ 2147483647 w 156"/>
                <a:gd name="T9" fmla="*/ 2147483647 h 247"/>
                <a:gd name="T10" fmla="*/ 2147483647 w 156"/>
                <a:gd name="T11" fmla="*/ 2147483647 h 247"/>
                <a:gd name="T12" fmla="*/ 2147483647 w 156"/>
                <a:gd name="T13" fmla="*/ 2147483647 h 247"/>
                <a:gd name="T14" fmla="*/ 2147483647 w 156"/>
                <a:gd name="T15" fmla="*/ 2147483647 h 247"/>
                <a:gd name="T16" fmla="*/ 2147483647 w 156"/>
                <a:gd name="T17" fmla="*/ 2147483647 h 247"/>
                <a:gd name="T18" fmla="*/ 2147483647 w 156"/>
                <a:gd name="T19" fmla="*/ 2147483647 h 247"/>
                <a:gd name="T20" fmla="*/ 2147483647 w 156"/>
                <a:gd name="T21" fmla="*/ 2147483647 h 247"/>
                <a:gd name="T22" fmla="*/ 2147483647 w 156"/>
                <a:gd name="T23" fmla="*/ 2147483647 h 247"/>
                <a:gd name="T24" fmla="*/ 2147483647 w 156"/>
                <a:gd name="T25" fmla="*/ 2147483647 h 247"/>
                <a:gd name="T26" fmla="*/ 2147483647 w 156"/>
                <a:gd name="T27" fmla="*/ 2147483647 h 247"/>
                <a:gd name="T28" fmla="*/ 2147483647 w 156"/>
                <a:gd name="T29" fmla="*/ 2147483647 h 247"/>
                <a:gd name="T30" fmla="*/ 2147483647 w 156"/>
                <a:gd name="T31" fmla="*/ 2147483647 h 247"/>
                <a:gd name="T32" fmla="*/ 2147483647 w 156"/>
                <a:gd name="T33" fmla="*/ 2147483647 h 247"/>
                <a:gd name="T34" fmla="*/ 2147483647 w 156"/>
                <a:gd name="T35" fmla="*/ 2147483647 h 247"/>
                <a:gd name="T36" fmla="*/ 0 w 156"/>
                <a:gd name="T37" fmla="*/ 2147483647 h 247"/>
                <a:gd name="T38" fmla="*/ 2147483647 w 156"/>
                <a:gd name="T39" fmla="*/ 2147483647 h 247"/>
                <a:gd name="T40" fmla="*/ 2147483647 w 156"/>
                <a:gd name="T41" fmla="*/ 2147483647 h 247"/>
                <a:gd name="T42" fmla="*/ 2147483647 w 156"/>
                <a:gd name="T43" fmla="*/ 2147483647 h 247"/>
                <a:gd name="T44" fmla="*/ 2147483647 w 156"/>
                <a:gd name="T45" fmla="*/ 2147483647 h 247"/>
                <a:gd name="T46" fmla="*/ 2147483647 w 156"/>
                <a:gd name="T47" fmla="*/ 2147483647 h 247"/>
                <a:gd name="T48" fmla="*/ 2147483647 w 156"/>
                <a:gd name="T49" fmla="*/ 2147483647 h 247"/>
                <a:gd name="T50" fmla="*/ 2147483647 w 156"/>
                <a:gd name="T51" fmla="*/ 2147483647 h 247"/>
                <a:gd name="T52" fmla="*/ 2147483647 w 156"/>
                <a:gd name="T53" fmla="*/ 2147483647 h 247"/>
                <a:gd name="T54" fmla="*/ 2147483647 w 156"/>
                <a:gd name="T55" fmla="*/ 2147483647 h 247"/>
                <a:gd name="T56" fmla="*/ 2147483647 w 156"/>
                <a:gd name="T57" fmla="*/ 2147483647 h 247"/>
                <a:gd name="T58" fmla="*/ 2147483647 w 156"/>
                <a:gd name="T59" fmla="*/ 2147483647 h 247"/>
                <a:gd name="T60" fmla="*/ 2147483647 w 156"/>
                <a:gd name="T61" fmla="*/ 2147483647 h 247"/>
                <a:gd name="T62" fmla="*/ 2147483647 w 156"/>
                <a:gd name="T63" fmla="*/ 2147483647 h 247"/>
                <a:gd name="T64" fmla="*/ 2147483647 w 156"/>
                <a:gd name="T65" fmla="*/ 2147483647 h 247"/>
                <a:gd name="T66" fmla="*/ 2147483647 w 156"/>
                <a:gd name="T67" fmla="*/ 2147483647 h 247"/>
                <a:gd name="T68" fmla="*/ 2147483647 w 156"/>
                <a:gd name="T69" fmla="*/ 2147483647 h 247"/>
                <a:gd name="T70" fmla="*/ 2147483647 w 156"/>
                <a:gd name="T71" fmla="*/ 2147483647 h 247"/>
                <a:gd name="T72" fmla="*/ 2147483647 w 156"/>
                <a:gd name="T73" fmla="*/ 2147483647 h 247"/>
                <a:gd name="T74" fmla="*/ 2147483647 w 156"/>
                <a:gd name="T75" fmla="*/ 2147483647 h 247"/>
                <a:gd name="T76" fmla="*/ 2147483647 w 156"/>
                <a:gd name="T77" fmla="*/ 2147483647 h 247"/>
                <a:gd name="T78" fmla="*/ 2147483647 w 156"/>
                <a:gd name="T79" fmla="*/ 2147483647 h 247"/>
                <a:gd name="T80" fmla="*/ 2147483647 w 156"/>
                <a:gd name="T81" fmla="*/ 2147483647 h 247"/>
                <a:gd name="T82" fmla="*/ 2147483647 w 156"/>
                <a:gd name="T83" fmla="*/ 2147483647 h 247"/>
                <a:gd name="T84" fmla="*/ 2147483647 w 156"/>
                <a:gd name="T85" fmla="*/ 0 h 2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247"/>
                <a:gd name="T131" fmla="*/ 156 w 156"/>
                <a:gd name="T132" fmla="*/ 247 h 2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247">
                  <a:moveTo>
                    <a:pt x="86" y="81"/>
                  </a:moveTo>
                  <a:lnTo>
                    <a:pt x="91" y="82"/>
                  </a:lnTo>
                  <a:lnTo>
                    <a:pt x="89" y="81"/>
                  </a:lnTo>
                  <a:lnTo>
                    <a:pt x="103" y="80"/>
                  </a:lnTo>
                  <a:lnTo>
                    <a:pt x="100" y="81"/>
                  </a:lnTo>
                  <a:lnTo>
                    <a:pt x="121" y="71"/>
                  </a:lnTo>
                  <a:lnTo>
                    <a:pt x="119" y="73"/>
                  </a:lnTo>
                  <a:lnTo>
                    <a:pt x="145" y="47"/>
                  </a:lnTo>
                  <a:lnTo>
                    <a:pt x="156" y="58"/>
                  </a:lnTo>
                  <a:lnTo>
                    <a:pt x="130" y="84"/>
                  </a:lnTo>
                  <a:cubicBezTo>
                    <a:pt x="129" y="85"/>
                    <a:pt x="129" y="85"/>
                    <a:pt x="128" y="86"/>
                  </a:cubicBezTo>
                  <a:lnTo>
                    <a:pt x="107" y="96"/>
                  </a:lnTo>
                  <a:cubicBezTo>
                    <a:pt x="106" y="96"/>
                    <a:pt x="105" y="96"/>
                    <a:pt x="104" y="96"/>
                  </a:cubicBezTo>
                  <a:lnTo>
                    <a:pt x="90" y="97"/>
                  </a:lnTo>
                  <a:cubicBezTo>
                    <a:pt x="89" y="98"/>
                    <a:pt x="89" y="97"/>
                    <a:pt x="88" y="97"/>
                  </a:cubicBezTo>
                  <a:lnTo>
                    <a:pt x="83" y="96"/>
                  </a:lnTo>
                  <a:lnTo>
                    <a:pt x="86" y="81"/>
                  </a:lnTo>
                  <a:close/>
                  <a:moveTo>
                    <a:pt x="77" y="147"/>
                  </a:moveTo>
                  <a:lnTo>
                    <a:pt x="85" y="145"/>
                  </a:lnTo>
                  <a:lnTo>
                    <a:pt x="103" y="139"/>
                  </a:lnTo>
                  <a:lnTo>
                    <a:pt x="124" y="129"/>
                  </a:lnTo>
                  <a:lnTo>
                    <a:pt x="123" y="130"/>
                  </a:lnTo>
                  <a:lnTo>
                    <a:pt x="141" y="118"/>
                  </a:lnTo>
                  <a:lnTo>
                    <a:pt x="150" y="131"/>
                  </a:lnTo>
                  <a:lnTo>
                    <a:pt x="132" y="143"/>
                  </a:lnTo>
                  <a:cubicBezTo>
                    <a:pt x="132" y="143"/>
                    <a:pt x="131" y="144"/>
                    <a:pt x="131" y="144"/>
                  </a:cubicBezTo>
                  <a:lnTo>
                    <a:pt x="108" y="154"/>
                  </a:lnTo>
                  <a:lnTo>
                    <a:pt x="88" y="160"/>
                  </a:lnTo>
                  <a:lnTo>
                    <a:pt x="80" y="162"/>
                  </a:lnTo>
                  <a:lnTo>
                    <a:pt x="77" y="147"/>
                  </a:lnTo>
                  <a:close/>
                  <a:moveTo>
                    <a:pt x="76" y="186"/>
                  </a:moveTo>
                  <a:lnTo>
                    <a:pt x="66" y="183"/>
                  </a:lnTo>
                  <a:cubicBezTo>
                    <a:pt x="66" y="183"/>
                    <a:pt x="65" y="183"/>
                    <a:pt x="65" y="183"/>
                  </a:cubicBezTo>
                  <a:lnTo>
                    <a:pt x="44" y="173"/>
                  </a:lnTo>
                  <a:cubicBezTo>
                    <a:pt x="44" y="173"/>
                    <a:pt x="43" y="172"/>
                    <a:pt x="43" y="172"/>
                  </a:cubicBezTo>
                  <a:lnTo>
                    <a:pt x="18" y="155"/>
                  </a:lnTo>
                  <a:cubicBezTo>
                    <a:pt x="17" y="155"/>
                    <a:pt x="16" y="154"/>
                    <a:pt x="16" y="153"/>
                  </a:cubicBezTo>
                  <a:lnTo>
                    <a:pt x="0" y="129"/>
                  </a:lnTo>
                  <a:lnTo>
                    <a:pt x="13" y="120"/>
                  </a:lnTo>
                  <a:lnTo>
                    <a:pt x="29" y="144"/>
                  </a:lnTo>
                  <a:lnTo>
                    <a:pt x="27" y="142"/>
                  </a:lnTo>
                  <a:lnTo>
                    <a:pt x="52" y="159"/>
                  </a:lnTo>
                  <a:lnTo>
                    <a:pt x="51" y="158"/>
                  </a:lnTo>
                  <a:lnTo>
                    <a:pt x="72" y="168"/>
                  </a:lnTo>
                  <a:lnTo>
                    <a:pt x="71" y="168"/>
                  </a:lnTo>
                  <a:lnTo>
                    <a:pt x="81" y="171"/>
                  </a:lnTo>
                  <a:lnTo>
                    <a:pt x="76" y="186"/>
                  </a:lnTo>
                  <a:close/>
                  <a:moveTo>
                    <a:pt x="73" y="125"/>
                  </a:moveTo>
                  <a:lnTo>
                    <a:pt x="66" y="119"/>
                  </a:lnTo>
                  <a:lnTo>
                    <a:pt x="51" y="104"/>
                  </a:lnTo>
                  <a:lnTo>
                    <a:pt x="35" y="86"/>
                  </a:lnTo>
                  <a:cubicBezTo>
                    <a:pt x="35" y="85"/>
                    <a:pt x="34" y="84"/>
                    <a:pt x="34" y="84"/>
                  </a:cubicBezTo>
                  <a:lnTo>
                    <a:pt x="27" y="68"/>
                  </a:lnTo>
                  <a:lnTo>
                    <a:pt x="42" y="61"/>
                  </a:lnTo>
                  <a:lnTo>
                    <a:pt x="49" y="77"/>
                  </a:lnTo>
                  <a:lnTo>
                    <a:pt x="48" y="75"/>
                  </a:lnTo>
                  <a:lnTo>
                    <a:pt x="62" y="93"/>
                  </a:lnTo>
                  <a:lnTo>
                    <a:pt x="77" y="106"/>
                  </a:lnTo>
                  <a:lnTo>
                    <a:pt x="84" y="112"/>
                  </a:lnTo>
                  <a:lnTo>
                    <a:pt x="73" y="125"/>
                  </a:lnTo>
                  <a:close/>
                  <a:moveTo>
                    <a:pt x="130" y="9"/>
                  </a:moveTo>
                  <a:lnTo>
                    <a:pt x="127" y="13"/>
                  </a:lnTo>
                  <a:lnTo>
                    <a:pt x="118" y="25"/>
                  </a:lnTo>
                  <a:lnTo>
                    <a:pt x="107" y="44"/>
                  </a:lnTo>
                  <a:lnTo>
                    <a:pt x="97" y="71"/>
                  </a:lnTo>
                  <a:lnTo>
                    <a:pt x="97" y="70"/>
                  </a:lnTo>
                  <a:lnTo>
                    <a:pt x="89" y="104"/>
                  </a:lnTo>
                  <a:lnTo>
                    <a:pt x="89" y="103"/>
                  </a:lnTo>
                  <a:lnTo>
                    <a:pt x="87" y="144"/>
                  </a:lnTo>
                  <a:lnTo>
                    <a:pt x="87" y="143"/>
                  </a:lnTo>
                  <a:lnTo>
                    <a:pt x="92" y="191"/>
                  </a:lnTo>
                  <a:lnTo>
                    <a:pt x="92" y="189"/>
                  </a:lnTo>
                  <a:lnTo>
                    <a:pt x="109" y="242"/>
                  </a:lnTo>
                  <a:lnTo>
                    <a:pt x="94" y="247"/>
                  </a:lnTo>
                  <a:lnTo>
                    <a:pt x="77" y="194"/>
                  </a:lnTo>
                  <a:cubicBezTo>
                    <a:pt x="77" y="193"/>
                    <a:pt x="77" y="193"/>
                    <a:pt x="76" y="192"/>
                  </a:cubicBezTo>
                  <a:lnTo>
                    <a:pt x="71" y="144"/>
                  </a:lnTo>
                  <a:cubicBezTo>
                    <a:pt x="71" y="144"/>
                    <a:pt x="71" y="143"/>
                    <a:pt x="71" y="143"/>
                  </a:cubicBezTo>
                  <a:lnTo>
                    <a:pt x="73" y="102"/>
                  </a:lnTo>
                  <a:cubicBezTo>
                    <a:pt x="73" y="102"/>
                    <a:pt x="74" y="101"/>
                    <a:pt x="74" y="101"/>
                  </a:cubicBezTo>
                  <a:lnTo>
                    <a:pt x="82" y="67"/>
                  </a:lnTo>
                  <a:cubicBezTo>
                    <a:pt x="82" y="66"/>
                    <a:pt x="82" y="66"/>
                    <a:pt x="82" y="66"/>
                  </a:cubicBezTo>
                  <a:lnTo>
                    <a:pt x="93" y="37"/>
                  </a:lnTo>
                  <a:lnTo>
                    <a:pt x="105" y="16"/>
                  </a:lnTo>
                  <a:lnTo>
                    <a:pt x="114" y="4"/>
                  </a:lnTo>
                  <a:lnTo>
                    <a:pt x="117" y="0"/>
                  </a:lnTo>
                  <a:lnTo>
                    <a:pt x="130" y="9"/>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0" name="Freeform 89"/>
            <p:cNvSpPr>
              <a:spLocks/>
            </p:cNvSpPr>
            <p:nvPr/>
          </p:nvSpPr>
          <p:spPr bwMode="auto">
            <a:xfrm>
              <a:off x="5789613" y="5497513"/>
              <a:ext cx="109538" cy="165100"/>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71" y="238"/>
                  </a:moveTo>
                  <a:cubicBezTo>
                    <a:pt x="165" y="226"/>
                    <a:pt x="165" y="220"/>
                    <a:pt x="165" y="208"/>
                  </a:cubicBezTo>
                  <a:cubicBezTo>
                    <a:pt x="165" y="202"/>
                    <a:pt x="159" y="196"/>
                    <a:pt x="165" y="196"/>
                  </a:cubicBezTo>
                  <a:cubicBezTo>
                    <a:pt x="142" y="171"/>
                    <a:pt x="159" y="141"/>
                    <a:pt x="154" y="116"/>
                  </a:cubicBezTo>
                  <a:cubicBezTo>
                    <a:pt x="154" y="86"/>
                    <a:pt x="131" y="128"/>
                    <a:pt x="114" y="135"/>
                  </a:cubicBezTo>
                  <a:cubicBezTo>
                    <a:pt x="114" y="135"/>
                    <a:pt x="114" y="128"/>
                    <a:pt x="114" y="128"/>
                  </a:cubicBezTo>
                  <a:cubicBezTo>
                    <a:pt x="137" y="104"/>
                    <a:pt x="142" y="68"/>
                    <a:pt x="114" y="43"/>
                  </a:cubicBezTo>
                  <a:cubicBezTo>
                    <a:pt x="114" y="55"/>
                    <a:pt x="97" y="74"/>
                    <a:pt x="91" y="68"/>
                  </a:cubicBezTo>
                  <a:cubicBezTo>
                    <a:pt x="86" y="55"/>
                    <a:pt x="103" y="37"/>
                    <a:pt x="86" y="25"/>
                  </a:cubicBezTo>
                  <a:cubicBezTo>
                    <a:pt x="86" y="19"/>
                    <a:pt x="91" y="19"/>
                    <a:pt x="91" y="13"/>
                  </a:cubicBezTo>
                  <a:cubicBezTo>
                    <a:pt x="91" y="7"/>
                    <a:pt x="74" y="0"/>
                    <a:pt x="74" y="13"/>
                  </a:cubicBezTo>
                  <a:cubicBezTo>
                    <a:pt x="63" y="31"/>
                    <a:pt x="40" y="31"/>
                    <a:pt x="35" y="49"/>
                  </a:cubicBezTo>
                  <a:cubicBezTo>
                    <a:pt x="29" y="74"/>
                    <a:pt x="57" y="92"/>
                    <a:pt x="52" y="116"/>
                  </a:cubicBezTo>
                  <a:cubicBezTo>
                    <a:pt x="52" y="128"/>
                    <a:pt x="23" y="110"/>
                    <a:pt x="18" y="110"/>
                  </a:cubicBezTo>
                  <a:cubicBezTo>
                    <a:pt x="0" y="110"/>
                    <a:pt x="23" y="147"/>
                    <a:pt x="29" y="159"/>
                  </a:cubicBezTo>
                  <a:cubicBezTo>
                    <a:pt x="35" y="165"/>
                    <a:pt x="46" y="171"/>
                    <a:pt x="57" y="171"/>
                  </a:cubicBezTo>
                  <a:cubicBezTo>
                    <a:pt x="57" y="171"/>
                    <a:pt x="63" y="177"/>
                    <a:pt x="63" y="177"/>
                  </a:cubicBezTo>
                  <a:cubicBezTo>
                    <a:pt x="63" y="189"/>
                    <a:pt x="52" y="189"/>
                    <a:pt x="52" y="189"/>
                  </a:cubicBezTo>
                  <a:cubicBezTo>
                    <a:pt x="40" y="183"/>
                    <a:pt x="18" y="189"/>
                    <a:pt x="23" y="202"/>
                  </a:cubicBezTo>
                  <a:cubicBezTo>
                    <a:pt x="35" y="226"/>
                    <a:pt x="69" y="232"/>
                    <a:pt x="91" y="226"/>
                  </a:cubicBezTo>
                  <a:cubicBezTo>
                    <a:pt x="103" y="226"/>
                    <a:pt x="108" y="232"/>
                    <a:pt x="120" y="238"/>
                  </a:cubicBezTo>
                  <a:cubicBezTo>
                    <a:pt x="131" y="244"/>
                    <a:pt x="148" y="238"/>
                    <a:pt x="159" y="244"/>
                  </a:cubicBezTo>
                  <a:cubicBezTo>
                    <a:pt x="165" y="250"/>
                    <a:pt x="165" y="244"/>
                    <a:pt x="165" y="244"/>
                  </a:cubicBezTo>
                  <a:cubicBezTo>
                    <a:pt x="165" y="250"/>
                    <a:pt x="176" y="256"/>
                    <a:pt x="176" y="250"/>
                  </a:cubicBezTo>
                  <a:cubicBezTo>
                    <a:pt x="176" y="250"/>
                    <a:pt x="176" y="244"/>
                    <a:pt x="171" y="238"/>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 name="Freeform 90"/>
            <p:cNvSpPr>
              <a:spLocks/>
            </p:cNvSpPr>
            <p:nvPr/>
          </p:nvSpPr>
          <p:spPr bwMode="auto">
            <a:xfrm>
              <a:off x="5789613" y="5497513"/>
              <a:ext cx="109538" cy="153988"/>
            </a:xfrm>
            <a:custGeom>
              <a:avLst/>
              <a:gdLst>
                <a:gd name="T0" fmla="*/ 2147483647 w 176"/>
                <a:gd name="T1" fmla="*/ 2147483647 h 240"/>
                <a:gd name="T2" fmla="*/ 2147483647 w 176"/>
                <a:gd name="T3" fmla="*/ 2147483647 h 240"/>
                <a:gd name="T4" fmla="*/ 2147483647 w 176"/>
                <a:gd name="T5" fmla="*/ 2147483647 h 240"/>
                <a:gd name="T6" fmla="*/ 2147483647 w 176"/>
                <a:gd name="T7" fmla="*/ 2147483647 h 240"/>
                <a:gd name="T8" fmla="*/ 2147483647 w 176"/>
                <a:gd name="T9" fmla="*/ 2147483647 h 240"/>
                <a:gd name="T10" fmla="*/ 2147483647 w 176"/>
                <a:gd name="T11" fmla="*/ 2147483647 h 240"/>
                <a:gd name="T12" fmla="*/ 2147483647 w 176"/>
                <a:gd name="T13" fmla="*/ 2147483647 h 240"/>
                <a:gd name="T14" fmla="*/ 2147483647 w 176"/>
                <a:gd name="T15" fmla="*/ 2147483647 h 240"/>
                <a:gd name="T16" fmla="*/ 2147483647 w 176"/>
                <a:gd name="T17" fmla="*/ 2147483647 h 240"/>
                <a:gd name="T18" fmla="*/ 2147483647 w 176"/>
                <a:gd name="T19" fmla="*/ 2147483647 h 240"/>
                <a:gd name="T20" fmla="*/ 2147483647 w 176"/>
                <a:gd name="T21" fmla="*/ 2147483647 h 240"/>
                <a:gd name="T22" fmla="*/ 2147483647 w 176"/>
                <a:gd name="T23" fmla="*/ 2147483647 h 240"/>
                <a:gd name="T24" fmla="*/ 2147483647 w 176"/>
                <a:gd name="T25" fmla="*/ 2147483647 h 240"/>
                <a:gd name="T26" fmla="*/ 2147483647 w 176"/>
                <a:gd name="T27" fmla="*/ 2147483647 h 240"/>
                <a:gd name="T28" fmla="*/ 2147483647 w 176"/>
                <a:gd name="T29" fmla="*/ 2147483647 h 240"/>
                <a:gd name="T30" fmla="*/ 2147483647 w 176"/>
                <a:gd name="T31" fmla="*/ 2147483647 h 240"/>
                <a:gd name="T32" fmla="*/ 2147483647 w 176"/>
                <a:gd name="T33" fmla="*/ 2147483647 h 240"/>
                <a:gd name="T34" fmla="*/ 2147483647 w 176"/>
                <a:gd name="T35" fmla="*/ 2147483647 h 240"/>
                <a:gd name="T36" fmla="*/ 2147483647 w 176"/>
                <a:gd name="T37" fmla="*/ 2147483647 h 240"/>
                <a:gd name="T38" fmla="*/ 2147483647 w 176"/>
                <a:gd name="T39" fmla="*/ 2147483647 h 240"/>
                <a:gd name="T40" fmla="*/ 2147483647 w 176"/>
                <a:gd name="T41" fmla="*/ 2147483647 h 240"/>
                <a:gd name="T42" fmla="*/ 2147483647 w 176"/>
                <a:gd name="T43" fmla="*/ 2147483647 h 240"/>
                <a:gd name="T44" fmla="*/ 2147483647 w 176"/>
                <a:gd name="T45" fmla="*/ 2147483647 h 240"/>
                <a:gd name="T46" fmla="*/ 2147483647 w 176"/>
                <a:gd name="T47" fmla="*/ 2147483647 h 240"/>
                <a:gd name="T48" fmla="*/ 2147483647 w 176"/>
                <a:gd name="T49" fmla="*/ 2147483647 h 240"/>
                <a:gd name="T50" fmla="*/ 2147483647 w 176"/>
                <a:gd name="T51" fmla="*/ 2147483647 h 240"/>
                <a:gd name="T52" fmla="*/ 2147483647 w 176"/>
                <a:gd name="T53" fmla="*/ 2147483647 h 240"/>
                <a:gd name="T54" fmla="*/ 2147483647 w 176"/>
                <a:gd name="T55" fmla="*/ 2147483647 h 240"/>
                <a:gd name="T56" fmla="*/ 2147483647 w 176"/>
                <a:gd name="T57" fmla="*/ 2147483647 h 240"/>
                <a:gd name="T58" fmla="*/ 2147483647 w 17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6"/>
                <a:gd name="T91" fmla="*/ 0 h 240"/>
                <a:gd name="T92" fmla="*/ 176 w 17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6" h="240">
                  <a:moveTo>
                    <a:pt x="171" y="240"/>
                  </a:moveTo>
                  <a:cubicBezTo>
                    <a:pt x="171" y="240"/>
                    <a:pt x="160" y="235"/>
                    <a:pt x="160" y="235"/>
                  </a:cubicBezTo>
                  <a:cubicBezTo>
                    <a:pt x="160" y="235"/>
                    <a:pt x="160" y="240"/>
                    <a:pt x="154" y="235"/>
                  </a:cubicBezTo>
                  <a:cubicBezTo>
                    <a:pt x="143" y="229"/>
                    <a:pt x="127" y="235"/>
                    <a:pt x="116" y="229"/>
                  </a:cubicBezTo>
                  <a:cubicBezTo>
                    <a:pt x="105" y="223"/>
                    <a:pt x="99" y="217"/>
                    <a:pt x="88" y="217"/>
                  </a:cubicBezTo>
                  <a:cubicBezTo>
                    <a:pt x="66" y="223"/>
                    <a:pt x="33" y="217"/>
                    <a:pt x="22" y="194"/>
                  </a:cubicBezTo>
                  <a:cubicBezTo>
                    <a:pt x="17" y="182"/>
                    <a:pt x="39" y="176"/>
                    <a:pt x="50" y="182"/>
                  </a:cubicBezTo>
                  <a:cubicBezTo>
                    <a:pt x="50" y="182"/>
                    <a:pt x="61" y="182"/>
                    <a:pt x="61" y="170"/>
                  </a:cubicBezTo>
                  <a:cubicBezTo>
                    <a:pt x="61" y="170"/>
                    <a:pt x="55" y="164"/>
                    <a:pt x="55" y="164"/>
                  </a:cubicBezTo>
                  <a:cubicBezTo>
                    <a:pt x="44" y="164"/>
                    <a:pt x="33" y="159"/>
                    <a:pt x="28" y="153"/>
                  </a:cubicBezTo>
                  <a:cubicBezTo>
                    <a:pt x="22" y="141"/>
                    <a:pt x="0" y="106"/>
                    <a:pt x="17" y="106"/>
                  </a:cubicBezTo>
                  <a:cubicBezTo>
                    <a:pt x="22" y="106"/>
                    <a:pt x="50" y="123"/>
                    <a:pt x="50" y="112"/>
                  </a:cubicBezTo>
                  <a:cubicBezTo>
                    <a:pt x="55" y="88"/>
                    <a:pt x="28" y="71"/>
                    <a:pt x="33" y="47"/>
                  </a:cubicBezTo>
                  <a:cubicBezTo>
                    <a:pt x="39" y="30"/>
                    <a:pt x="61" y="30"/>
                    <a:pt x="72" y="12"/>
                  </a:cubicBezTo>
                  <a:cubicBezTo>
                    <a:pt x="72" y="0"/>
                    <a:pt x="88" y="6"/>
                    <a:pt x="88" y="12"/>
                  </a:cubicBezTo>
                  <a:cubicBezTo>
                    <a:pt x="88" y="18"/>
                    <a:pt x="72" y="41"/>
                    <a:pt x="83" y="59"/>
                  </a:cubicBezTo>
                  <a:cubicBezTo>
                    <a:pt x="72" y="41"/>
                    <a:pt x="50" y="30"/>
                    <a:pt x="44" y="47"/>
                  </a:cubicBezTo>
                  <a:cubicBezTo>
                    <a:pt x="33" y="82"/>
                    <a:pt x="72" y="100"/>
                    <a:pt x="77" y="129"/>
                  </a:cubicBezTo>
                  <a:cubicBezTo>
                    <a:pt x="77" y="129"/>
                    <a:pt x="72" y="129"/>
                    <a:pt x="72" y="129"/>
                  </a:cubicBezTo>
                  <a:cubicBezTo>
                    <a:pt x="66" y="129"/>
                    <a:pt x="61" y="123"/>
                    <a:pt x="55" y="123"/>
                  </a:cubicBezTo>
                  <a:cubicBezTo>
                    <a:pt x="44" y="123"/>
                    <a:pt x="44" y="118"/>
                    <a:pt x="33" y="123"/>
                  </a:cubicBezTo>
                  <a:cubicBezTo>
                    <a:pt x="22" y="135"/>
                    <a:pt x="28" y="135"/>
                    <a:pt x="33" y="141"/>
                  </a:cubicBezTo>
                  <a:cubicBezTo>
                    <a:pt x="44" y="153"/>
                    <a:pt x="94" y="164"/>
                    <a:pt x="99" y="176"/>
                  </a:cubicBezTo>
                  <a:cubicBezTo>
                    <a:pt x="105" y="194"/>
                    <a:pt x="44" y="188"/>
                    <a:pt x="28" y="188"/>
                  </a:cubicBezTo>
                  <a:cubicBezTo>
                    <a:pt x="33" y="211"/>
                    <a:pt x="61" y="199"/>
                    <a:pt x="83" y="205"/>
                  </a:cubicBezTo>
                  <a:cubicBezTo>
                    <a:pt x="88" y="205"/>
                    <a:pt x="105" y="205"/>
                    <a:pt x="121" y="199"/>
                  </a:cubicBezTo>
                  <a:cubicBezTo>
                    <a:pt x="121" y="199"/>
                    <a:pt x="116" y="223"/>
                    <a:pt x="116" y="223"/>
                  </a:cubicBezTo>
                  <a:cubicBezTo>
                    <a:pt x="121" y="223"/>
                    <a:pt x="132" y="217"/>
                    <a:pt x="132" y="217"/>
                  </a:cubicBezTo>
                  <a:cubicBezTo>
                    <a:pt x="132" y="217"/>
                    <a:pt x="127" y="223"/>
                    <a:pt x="127" y="229"/>
                  </a:cubicBezTo>
                  <a:cubicBezTo>
                    <a:pt x="132" y="229"/>
                    <a:pt x="176" y="235"/>
                    <a:pt x="171" y="240"/>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 name="Freeform 91"/>
            <p:cNvSpPr>
              <a:spLocks/>
            </p:cNvSpPr>
            <p:nvPr/>
          </p:nvSpPr>
          <p:spPr bwMode="auto">
            <a:xfrm>
              <a:off x="5818188" y="5497513"/>
              <a:ext cx="80963" cy="153988"/>
            </a:xfrm>
            <a:custGeom>
              <a:avLst/>
              <a:gdLst>
                <a:gd name="T0" fmla="*/ 2147483647 w 128"/>
                <a:gd name="T1" fmla="*/ 2147483647 h 240"/>
                <a:gd name="T2" fmla="*/ 2147483647 w 128"/>
                <a:gd name="T3" fmla="*/ 2147483647 h 240"/>
                <a:gd name="T4" fmla="*/ 2147483647 w 128"/>
                <a:gd name="T5" fmla="*/ 2147483647 h 240"/>
                <a:gd name="T6" fmla="*/ 2147483647 w 128"/>
                <a:gd name="T7" fmla="*/ 2147483647 h 240"/>
                <a:gd name="T8" fmla="*/ 2147483647 w 128"/>
                <a:gd name="T9" fmla="*/ 2147483647 h 240"/>
                <a:gd name="T10" fmla="*/ 2147483647 w 128"/>
                <a:gd name="T11" fmla="*/ 2147483647 h 240"/>
                <a:gd name="T12" fmla="*/ 2147483647 w 128"/>
                <a:gd name="T13" fmla="*/ 2147483647 h 240"/>
                <a:gd name="T14" fmla="*/ 2147483647 w 128"/>
                <a:gd name="T15" fmla="*/ 2147483647 h 240"/>
                <a:gd name="T16" fmla="*/ 2147483647 w 128"/>
                <a:gd name="T17" fmla="*/ 2147483647 h 240"/>
                <a:gd name="T18" fmla="*/ 2147483647 w 128"/>
                <a:gd name="T19" fmla="*/ 2147483647 h 240"/>
                <a:gd name="T20" fmla="*/ 2147483647 w 128"/>
                <a:gd name="T21" fmla="*/ 0 h 240"/>
                <a:gd name="T22" fmla="*/ 2147483647 w 128"/>
                <a:gd name="T23" fmla="*/ 0 h 240"/>
                <a:gd name="T24" fmla="*/ 2147483647 w 128"/>
                <a:gd name="T25" fmla="*/ 2147483647 h 240"/>
                <a:gd name="T26" fmla="*/ 2147483647 w 128"/>
                <a:gd name="T27" fmla="*/ 2147483647 h 240"/>
                <a:gd name="T28" fmla="*/ 2147483647 w 128"/>
                <a:gd name="T29" fmla="*/ 2147483647 h 240"/>
                <a:gd name="T30" fmla="*/ 2147483647 w 128"/>
                <a:gd name="T31" fmla="*/ 2147483647 h 240"/>
                <a:gd name="T32" fmla="*/ 2147483647 w 128"/>
                <a:gd name="T33" fmla="*/ 2147483647 h 240"/>
                <a:gd name="T34" fmla="*/ 2147483647 w 128"/>
                <a:gd name="T35" fmla="*/ 2147483647 h 240"/>
                <a:gd name="T36" fmla="*/ 2147483647 w 128"/>
                <a:gd name="T37" fmla="*/ 2147483647 h 2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40"/>
                <a:gd name="T59" fmla="*/ 128 w 128"/>
                <a:gd name="T60" fmla="*/ 240 h 2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40">
                  <a:moveTo>
                    <a:pt x="128" y="240"/>
                  </a:moveTo>
                  <a:cubicBezTo>
                    <a:pt x="128" y="240"/>
                    <a:pt x="128" y="234"/>
                    <a:pt x="123" y="228"/>
                  </a:cubicBezTo>
                  <a:cubicBezTo>
                    <a:pt x="117" y="216"/>
                    <a:pt x="117" y="210"/>
                    <a:pt x="117" y="197"/>
                  </a:cubicBezTo>
                  <a:cubicBezTo>
                    <a:pt x="117" y="191"/>
                    <a:pt x="111" y="185"/>
                    <a:pt x="117" y="185"/>
                  </a:cubicBezTo>
                  <a:cubicBezTo>
                    <a:pt x="94" y="160"/>
                    <a:pt x="111" y="130"/>
                    <a:pt x="105" y="105"/>
                  </a:cubicBezTo>
                  <a:cubicBezTo>
                    <a:pt x="105" y="74"/>
                    <a:pt x="82" y="117"/>
                    <a:pt x="64" y="124"/>
                  </a:cubicBezTo>
                  <a:cubicBezTo>
                    <a:pt x="64" y="124"/>
                    <a:pt x="64" y="117"/>
                    <a:pt x="64" y="117"/>
                  </a:cubicBezTo>
                  <a:cubicBezTo>
                    <a:pt x="88" y="93"/>
                    <a:pt x="94" y="56"/>
                    <a:pt x="64" y="31"/>
                  </a:cubicBezTo>
                  <a:cubicBezTo>
                    <a:pt x="64" y="44"/>
                    <a:pt x="47" y="62"/>
                    <a:pt x="41" y="56"/>
                  </a:cubicBezTo>
                  <a:cubicBezTo>
                    <a:pt x="35" y="44"/>
                    <a:pt x="53" y="25"/>
                    <a:pt x="35" y="13"/>
                  </a:cubicBezTo>
                  <a:cubicBezTo>
                    <a:pt x="35" y="7"/>
                    <a:pt x="41" y="7"/>
                    <a:pt x="41" y="0"/>
                  </a:cubicBezTo>
                  <a:cubicBezTo>
                    <a:pt x="41" y="0"/>
                    <a:pt x="41" y="0"/>
                    <a:pt x="41" y="0"/>
                  </a:cubicBezTo>
                  <a:cubicBezTo>
                    <a:pt x="30" y="25"/>
                    <a:pt x="24" y="56"/>
                    <a:pt x="35" y="74"/>
                  </a:cubicBezTo>
                  <a:cubicBezTo>
                    <a:pt x="41" y="93"/>
                    <a:pt x="59" y="50"/>
                    <a:pt x="70" y="56"/>
                  </a:cubicBezTo>
                  <a:cubicBezTo>
                    <a:pt x="82" y="62"/>
                    <a:pt x="59" y="80"/>
                    <a:pt x="47" y="87"/>
                  </a:cubicBezTo>
                  <a:cubicBezTo>
                    <a:pt x="0" y="136"/>
                    <a:pt x="41" y="160"/>
                    <a:pt x="53" y="160"/>
                  </a:cubicBezTo>
                  <a:cubicBezTo>
                    <a:pt x="64" y="160"/>
                    <a:pt x="88" y="130"/>
                    <a:pt x="99" y="117"/>
                  </a:cubicBezTo>
                  <a:cubicBezTo>
                    <a:pt x="70" y="185"/>
                    <a:pt x="94" y="216"/>
                    <a:pt x="128" y="240"/>
                  </a:cubicBezTo>
                  <a:cubicBezTo>
                    <a:pt x="128" y="240"/>
                    <a:pt x="128" y="240"/>
                    <a:pt x="128" y="240"/>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 name="Freeform 92"/>
            <p:cNvSpPr>
              <a:spLocks noEditPoints="1"/>
            </p:cNvSpPr>
            <p:nvPr/>
          </p:nvSpPr>
          <p:spPr bwMode="auto">
            <a:xfrm>
              <a:off x="5800725" y="5522913"/>
              <a:ext cx="96838" cy="138113"/>
            </a:xfrm>
            <a:custGeom>
              <a:avLst/>
              <a:gdLst>
                <a:gd name="T0" fmla="*/ 2147483647 w 154"/>
                <a:gd name="T1" fmla="*/ 2147483647 h 216"/>
                <a:gd name="T2" fmla="*/ 2147483647 w 154"/>
                <a:gd name="T3" fmla="*/ 2147483647 h 216"/>
                <a:gd name="T4" fmla="*/ 2147483647 w 154"/>
                <a:gd name="T5" fmla="*/ 2147483647 h 216"/>
                <a:gd name="T6" fmla="*/ 2147483647 w 154"/>
                <a:gd name="T7" fmla="*/ 2147483647 h 216"/>
                <a:gd name="T8" fmla="*/ 2147483647 w 154"/>
                <a:gd name="T9" fmla="*/ 2147483647 h 216"/>
                <a:gd name="T10" fmla="*/ 2147483647 w 154"/>
                <a:gd name="T11" fmla="*/ 2147483647 h 216"/>
                <a:gd name="T12" fmla="*/ 2147483647 w 154"/>
                <a:gd name="T13" fmla="*/ 2147483647 h 216"/>
                <a:gd name="T14" fmla="*/ 2147483647 w 154"/>
                <a:gd name="T15" fmla="*/ 2147483647 h 216"/>
                <a:gd name="T16" fmla="*/ 2147483647 w 154"/>
                <a:gd name="T17" fmla="*/ 2147483647 h 216"/>
                <a:gd name="T18" fmla="*/ 2147483647 w 154"/>
                <a:gd name="T19" fmla="*/ 2147483647 h 216"/>
                <a:gd name="T20" fmla="*/ 2147483647 w 154"/>
                <a:gd name="T21" fmla="*/ 2147483647 h 216"/>
                <a:gd name="T22" fmla="*/ 2147483647 w 154"/>
                <a:gd name="T23" fmla="*/ 2147483647 h 216"/>
                <a:gd name="T24" fmla="*/ 2147483647 w 154"/>
                <a:gd name="T25" fmla="*/ 2147483647 h 216"/>
                <a:gd name="T26" fmla="*/ 2147483647 w 154"/>
                <a:gd name="T27" fmla="*/ 2147483647 h 216"/>
                <a:gd name="T28" fmla="*/ 2147483647 w 154"/>
                <a:gd name="T29" fmla="*/ 2147483647 h 216"/>
                <a:gd name="T30" fmla="*/ 2147483647 w 154"/>
                <a:gd name="T31" fmla="*/ 2147483647 h 216"/>
                <a:gd name="T32" fmla="*/ 2147483647 w 154"/>
                <a:gd name="T33" fmla="*/ 2147483647 h 216"/>
                <a:gd name="T34" fmla="*/ 2147483647 w 154"/>
                <a:gd name="T35" fmla="*/ 2147483647 h 216"/>
                <a:gd name="T36" fmla="*/ 2147483647 w 154"/>
                <a:gd name="T37" fmla="*/ 2147483647 h 216"/>
                <a:gd name="T38" fmla="*/ 2147483647 w 154"/>
                <a:gd name="T39" fmla="*/ 2147483647 h 216"/>
                <a:gd name="T40" fmla="*/ 2147483647 w 154"/>
                <a:gd name="T41" fmla="*/ 2147483647 h 216"/>
                <a:gd name="T42" fmla="*/ 2147483647 w 154"/>
                <a:gd name="T43" fmla="*/ 2147483647 h 216"/>
                <a:gd name="T44" fmla="*/ 2147483647 w 154"/>
                <a:gd name="T45" fmla="*/ 2147483647 h 216"/>
                <a:gd name="T46" fmla="*/ 2147483647 w 154"/>
                <a:gd name="T47" fmla="*/ 2147483647 h 216"/>
                <a:gd name="T48" fmla="*/ 2147483647 w 154"/>
                <a:gd name="T49" fmla="*/ 2147483647 h 216"/>
                <a:gd name="T50" fmla="*/ 2147483647 w 154"/>
                <a:gd name="T51" fmla="*/ 2147483647 h 216"/>
                <a:gd name="T52" fmla="*/ 2147483647 w 154"/>
                <a:gd name="T53" fmla="*/ 2147483647 h 216"/>
                <a:gd name="T54" fmla="*/ 2147483647 w 154"/>
                <a:gd name="T55" fmla="*/ 2147483647 h 216"/>
                <a:gd name="T56" fmla="*/ 2147483647 w 154"/>
                <a:gd name="T57" fmla="*/ 2147483647 h 216"/>
                <a:gd name="T58" fmla="*/ 2147483647 w 154"/>
                <a:gd name="T59" fmla="*/ 2147483647 h 216"/>
                <a:gd name="T60" fmla="*/ 2147483647 w 154"/>
                <a:gd name="T61" fmla="*/ 2147483647 h 216"/>
                <a:gd name="T62" fmla="*/ 2147483647 w 154"/>
                <a:gd name="T63" fmla="*/ 2147483647 h 216"/>
                <a:gd name="T64" fmla="*/ 2147483647 w 154"/>
                <a:gd name="T65" fmla="*/ 2147483647 h 216"/>
                <a:gd name="T66" fmla="*/ 2147483647 w 154"/>
                <a:gd name="T67" fmla="*/ 2147483647 h 216"/>
                <a:gd name="T68" fmla="*/ 2147483647 w 154"/>
                <a:gd name="T69" fmla="*/ 2147483647 h 216"/>
                <a:gd name="T70" fmla="*/ 2147483647 w 154"/>
                <a:gd name="T71" fmla="*/ 2147483647 h 216"/>
                <a:gd name="T72" fmla="*/ 2147483647 w 154"/>
                <a:gd name="T73" fmla="*/ 2147483647 h 216"/>
                <a:gd name="T74" fmla="*/ 2147483647 w 154"/>
                <a:gd name="T75" fmla="*/ 2147483647 h 216"/>
                <a:gd name="T76" fmla="*/ 2147483647 w 154"/>
                <a:gd name="T77" fmla="*/ 2147483647 h 216"/>
                <a:gd name="T78" fmla="*/ 2147483647 w 154"/>
                <a:gd name="T79" fmla="*/ 2147483647 h 216"/>
                <a:gd name="T80" fmla="*/ 2147483647 w 154"/>
                <a:gd name="T81" fmla="*/ 2147483647 h 216"/>
                <a:gd name="T82" fmla="*/ 2147483647 w 154"/>
                <a:gd name="T83" fmla="*/ 2147483647 h 216"/>
                <a:gd name="T84" fmla="*/ 2147483647 w 154"/>
                <a:gd name="T85" fmla="*/ 2147483647 h 216"/>
                <a:gd name="T86" fmla="*/ 2147483647 w 154"/>
                <a:gd name="T87" fmla="*/ 0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6"/>
                <a:gd name="T134" fmla="*/ 154 w 154"/>
                <a:gd name="T135" fmla="*/ 216 h 2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6">
                  <a:moveTo>
                    <a:pt x="57" y="81"/>
                  </a:moveTo>
                  <a:lnTo>
                    <a:pt x="61" y="79"/>
                  </a:lnTo>
                  <a:lnTo>
                    <a:pt x="60" y="80"/>
                  </a:lnTo>
                  <a:lnTo>
                    <a:pt x="71" y="72"/>
                  </a:lnTo>
                  <a:lnTo>
                    <a:pt x="69" y="74"/>
                  </a:lnTo>
                  <a:lnTo>
                    <a:pt x="80" y="55"/>
                  </a:lnTo>
                  <a:lnTo>
                    <a:pt x="79" y="58"/>
                  </a:lnTo>
                  <a:lnTo>
                    <a:pt x="86" y="24"/>
                  </a:lnTo>
                  <a:lnTo>
                    <a:pt x="101" y="27"/>
                  </a:lnTo>
                  <a:lnTo>
                    <a:pt x="94" y="61"/>
                  </a:lnTo>
                  <a:cubicBezTo>
                    <a:pt x="94" y="62"/>
                    <a:pt x="94" y="63"/>
                    <a:pt x="93" y="63"/>
                  </a:cubicBezTo>
                  <a:lnTo>
                    <a:pt x="82" y="82"/>
                  </a:lnTo>
                  <a:cubicBezTo>
                    <a:pt x="82" y="83"/>
                    <a:pt x="81" y="84"/>
                    <a:pt x="80" y="85"/>
                  </a:cubicBezTo>
                  <a:lnTo>
                    <a:pt x="69" y="93"/>
                  </a:lnTo>
                  <a:cubicBezTo>
                    <a:pt x="69" y="93"/>
                    <a:pt x="68" y="93"/>
                    <a:pt x="68" y="94"/>
                  </a:cubicBezTo>
                  <a:lnTo>
                    <a:pt x="64" y="96"/>
                  </a:lnTo>
                  <a:lnTo>
                    <a:pt x="57" y="81"/>
                  </a:lnTo>
                  <a:close/>
                  <a:moveTo>
                    <a:pt x="82" y="142"/>
                  </a:moveTo>
                  <a:lnTo>
                    <a:pt x="87" y="135"/>
                  </a:lnTo>
                  <a:lnTo>
                    <a:pt x="99" y="119"/>
                  </a:lnTo>
                  <a:lnTo>
                    <a:pt x="112" y="98"/>
                  </a:lnTo>
                  <a:lnTo>
                    <a:pt x="111" y="99"/>
                  </a:lnTo>
                  <a:lnTo>
                    <a:pt x="119" y="79"/>
                  </a:lnTo>
                  <a:lnTo>
                    <a:pt x="134" y="85"/>
                  </a:lnTo>
                  <a:lnTo>
                    <a:pt x="126" y="105"/>
                  </a:lnTo>
                  <a:cubicBezTo>
                    <a:pt x="126" y="106"/>
                    <a:pt x="126" y="106"/>
                    <a:pt x="125" y="107"/>
                  </a:cubicBezTo>
                  <a:lnTo>
                    <a:pt x="112" y="128"/>
                  </a:lnTo>
                  <a:lnTo>
                    <a:pt x="100" y="144"/>
                  </a:lnTo>
                  <a:lnTo>
                    <a:pt x="95" y="151"/>
                  </a:lnTo>
                  <a:lnTo>
                    <a:pt x="82" y="142"/>
                  </a:lnTo>
                  <a:close/>
                  <a:moveTo>
                    <a:pt x="102" y="171"/>
                  </a:moveTo>
                  <a:lnTo>
                    <a:pt x="99" y="172"/>
                  </a:lnTo>
                  <a:lnTo>
                    <a:pt x="90" y="174"/>
                  </a:lnTo>
                  <a:lnTo>
                    <a:pt x="65" y="179"/>
                  </a:lnTo>
                  <a:cubicBezTo>
                    <a:pt x="64" y="179"/>
                    <a:pt x="64" y="179"/>
                    <a:pt x="63" y="179"/>
                  </a:cubicBezTo>
                  <a:lnTo>
                    <a:pt x="33" y="178"/>
                  </a:lnTo>
                  <a:cubicBezTo>
                    <a:pt x="32" y="178"/>
                    <a:pt x="31" y="178"/>
                    <a:pt x="30" y="177"/>
                  </a:cubicBezTo>
                  <a:lnTo>
                    <a:pt x="7" y="164"/>
                  </a:lnTo>
                  <a:lnTo>
                    <a:pt x="14" y="150"/>
                  </a:lnTo>
                  <a:lnTo>
                    <a:pt x="37" y="163"/>
                  </a:lnTo>
                  <a:lnTo>
                    <a:pt x="34" y="162"/>
                  </a:lnTo>
                  <a:lnTo>
                    <a:pt x="64" y="163"/>
                  </a:lnTo>
                  <a:lnTo>
                    <a:pt x="62" y="164"/>
                  </a:lnTo>
                  <a:lnTo>
                    <a:pt x="87" y="159"/>
                  </a:lnTo>
                  <a:lnTo>
                    <a:pt x="94" y="157"/>
                  </a:lnTo>
                  <a:lnTo>
                    <a:pt x="97" y="156"/>
                  </a:lnTo>
                  <a:lnTo>
                    <a:pt x="102" y="171"/>
                  </a:lnTo>
                  <a:close/>
                  <a:moveTo>
                    <a:pt x="71" y="125"/>
                  </a:moveTo>
                  <a:lnTo>
                    <a:pt x="62" y="124"/>
                  </a:lnTo>
                  <a:lnTo>
                    <a:pt x="41" y="120"/>
                  </a:lnTo>
                  <a:lnTo>
                    <a:pt x="18" y="113"/>
                  </a:lnTo>
                  <a:cubicBezTo>
                    <a:pt x="17" y="113"/>
                    <a:pt x="17" y="113"/>
                    <a:pt x="16" y="112"/>
                  </a:cubicBezTo>
                  <a:lnTo>
                    <a:pt x="0" y="101"/>
                  </a:lnTo>
                  <a:lnTo>
                    <a:pt x="9" y="88"/>
                  </a:lnTo>
                  <a:lnTo>
                    <a:pt x="25" y="99"/>
                  </a:lnTo>
                  <a:lnTo>
                    <a:pt x="23" y="98"/>
                  </a:lnTo>
                  <a:lnTo>
                    <a:pt x="44" y="105"/>
                  </a:lnTo>
                  <a:lnTo>
                    <a:pt x="63" y="109"/>
                  </a:lnTo>
                  <a:lnTo>
                    <a:pt x="72" y="110"/>
                  </a:lnTo>
                  <a:lnTo>
                    <a:pt x="71" y="125"/>
                  </a:lnTo>
                  <a:close/>
                  <a:moveTo>
                    <a:pt x="62" y="3"/>
                  </a:moveTo>
                  <a:lnTo>
                    <a:pt x="61" y="8"/>
                  </a:lnTo>
                  <a:lnTo>
                    <a:pt x="59" y="23"/>
                  </a:lnTo>
                  <a:lnTo>
                    <a:pt x="58" y="45"/>
                  </a:lnTo>
                  <a:lnTo>
                    <a:pt x="58" y="44"/>
                  </a:lnTo>
                  <a:lnTo>
                    <a:pt x="61" y="73"/>
                  </a:lnTo>
                  <a:lnTo>
                    <a:pt x="61" y="71"/>
                  </a:lnTo>
                  <a:lnTo>
                    <a:pt x="70" y="103"/>
                  </a:lnTo>
                  <a:lnTo>
                    <a:pt x="70" y="102"/>
                  </a:lnTo>
                  <a:lnTo>
                    <a:pt x="88" y="137"/>
                  </a:lnTo>
                  <a:lnTo>
                    <a:pt x="87" y="136"/>
                  </a:lnTo>
                  <a:lnTo>
                    <a:pt x="114" y="171"/>
                  </a:lnTo>
                  <a:lnTo>
                    <a:pt x="113" y="169"/>
                  </a:lnTo>
                  <a:lnTo>
                    <a:pt x="154" y="203"/>
                  </a:lnTo>
                  <a:lnTo>
                    <a:pt x="143" y="216"/>
                  </a:lnTo>
                  <a:lnTo>
                    <a:pt x="102" y="182"/>
                  </a:lnTo>
                  <a:cubicBezTo>
                    <a:pt x="102" y="181"/>
                    <a:pt x="101" y="181"/>
                    <a:pt x="101" y="180"/>
                  </a:cubicBezTo>
                  <a:lnTo>
                    <a:pt x="74" y="145"/>
                  </a:lnTo>
                  <a:cubicBezTo>
                    <a:pt x="74" y="145"/>
                    <a:pt x="74" y="145"/>
                    <a:pt x="73" y="144"/>
                  </a:cubicBezTo>
                  <a:lnTo>
                    <a:pt x="55" y="109"/>
                  </a:lnTo>
                  <a:cubicBezTo>
                    <a:pt x="55" y="109"/>
                    <a:pt x="55" y="108"/>
                    <a:pt x="55" y="108"/>
                  </a:cubicBezTo>
                  <a:lnTo>
                    <a:pt x="46" y="76"/>
                  </a:lnTo>
                  <a:cubicBezTo>
                    <a:pt x="46" y="75"/>
                    <a:pt x="46" y="75"/>
                    <a:pt x="45" y="74"/>
                  </a:cubicBezTo>
                  <a:lnTo>
                    <a:pt x="42" y="45"/>
                  </a:lnTo>
                  <a:cubicBezTo>
                    <a:pt x="42" y="45"/>
                    <a:pt x="42" y="45"/>
                    <a:pt x="42" y="44"/>
                  </a:cubicBezTo>
                  <a:lnTo>
                    <a:pt x="44" y="20"/>
                  </a:lnTo>
                  <a:lnTo>
                    <a:pt x="46" y="5"/>
                  </a:lnTo>
                  <a:lnTo>
                    <a:pt x="47" y="0"/>
                  </a:lnTo>
                  <a:lnTo>
                    <a:pt x="62" y="3"/>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4" name="Freeform 93"/>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4"/>
                <a:gd name="T77" fmla="*/ 224 w 224"/>
                <a:gd name="T78" fmla="*/ 224 h 2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4">
                  <a:moveTo>
                    <a:pt x="213" y="183"/>
                  </a:moveTo>
                  <a:cubicBezTo>
                    <a:pt x="207" y="171"/>
                    <a:pt x="201" y="166"/>
                    <a:pt x="189" y="154"/>
                  </a:cubicBezTo>
                  <a:cubicBezTo>
                    <a:pt x="189" y="154"/>
                    <a:pt x="189" y="148"/>
                    <a:pt x="189" y="142"/>
                  </a:cubicBezTo>
                  <a:cubicBezTo>
                    <a:pt x="166" y="130"/>
                    <a:pt x="166" y="101"/>
                    <a:pt x="154" y="77"/>
                  </a:cubicBezTo>
                  <a:cubicBezTo>
                    <a:pt x="142" y="54"/>
                    <a:pt x="136" y="95"/>
                    <a:pt x="118" y="107"/>
                  </a:cubicBezTo>
                  <a:cubicBezTo>
                    <a:pt x="118" y="107"/>
                    <a:pt x="118" y="107"/>
                    <a:pt x="118" y="107"/>
                  </a:cubicBezTo>
                  <a:cubicBezTo>
                    <a:pt x="130" y="71"/>
                    <a:pt x="124" y="36"/>
                    <a:pt x="83" y="24"/>
                  </a:cubicBezTo>
                  <a:cubicBezTo>
                    <a:pt x="95" y="36"/>
                    <a:pt x="83" y="59"/>
                    <a:pt x="77" y="54"/>
                  </a:cubicBezTo>
                  <a:cubicBezTo>
                    <a:pt x="65" y="48"/>
                    <a:pt x="71" y="24"/>
                    <a:pt x="54" y="18"/>
                  </a:cubicBezTo>
                  <a:cubicBezTo>
                    <a:pt x="54" y="18"/>
                    <a:pt x="54" y="12"/>
                    <a:pt x="54" y="6"/>
                  </a:cubicBezTo>
                  <a:cubicBezTo>
                    <a:pt x="54" y="0"/>
                    <a:pt x="36" y="0"/>
                    <a:pt x="36" y="12"/>
                  </a:cubicBezTo>
                  <a:cubicBezTo>
                    <a:pt x="36" y="36"/>
                    <a:pt x="12" y="42"/>
                    <a:pt x="12" y="65"/>
                  </a:cubicBezTo>
                  <a:cubicBezTo>
                    <a:pt x="18" y="89"/>
                    <a:pt x="54" y="95"/>
                    <a:pt x="54" y="112"/>
                  </a:cubicBezTo>
                  <a:cubicBezTo>
                    <a:pt x="54" y="130"/>
                    <a:pt x="24" y="118"/>
                    <a:pt x="18" y="124"/>
                  </a:cubicBezTo>
                  <a:cubicBezTo>
                    <a:pt x="0" y="130"/>
                    <a:pt x="36" y="154"/>
                    <a:pt x="48" y="160"/>
                  </a:cubicBezTo>
                  <a:cubicBezTo>
                    <a:pt x="54" y="166"/>
                    <a:pt x="65" y="166"/>
                    <a:pt x="77" y="166"/>
                  </a:cubicBezTo>
                  <a:cubicBezTo>
                    <a:pt x="77" y="166"/>
                    <a:pt x="83" y="166"/>
                    <a:pt x="83" y="171"/>
                  </a:cubicBezTo>
                  <a:cubicBezTo>
                    <a:pt x="89" y="177"/>
                    <a:pt x="83" y="177"/>
                    <a:pt x="77" y="183"/>
                  </a:cubicBezTo>
                  <a:cubicBezTo>
                    <a:pt x="65" y="183"/>
                    <a:pt x="48" y="195"/>
                    <a:pt x="59" y="201"/>
                  </a:cubicBezTo>
                  <a:cubicBezTo>
                    <a:pt x="77" y="224"/>
                    <a:pt x="107" y="213"/>
                    <a:pt x="130" y="201"/>
                  </a:cubicBezTo>
                  <a:cubicBezTo>
                    <a:pt x="136" y="195"/>
                    <a:pt x="148" y="201"/>
                    <a:pt x="160" y="201"/>
                  </a:cubicBezTo>
                  <a:cubicBezTo>
                    <a:pt x="171" y="201"/>
                    <a:pt x="189" y="189"/>
                    <a:pt x="207" y="195"/>
                  </a:cubicBezTo>
                  <a:cubicBezTo>
                    <a:pt x="207" y="195"/>
                    <a:pt x="207" y="189"/>
                    <a:pt x="207" y="189"/>
                  </a:cubicBezTo>
                  <a:cubicBezTo>
                    <a:pt x="213" y="195"/>
                    <a:pt x="219" y="195"/>
                    <a:pt x="219" y="195"/>
                  </a:cubicBezTo>
                  <a:cubicBezTo>
                    <a:pt x="224" y="189"/>
                    <a:pt x="219" y="189"/>
                    <a:pt x="213" y="183"/>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5" name="Freeform 94"/>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2147483647 w 224"/>
                <a:gd name="T51" fmla="*/ 2147483647 h 224"/>
                <a:gd name="T52" fmla="*/ 2147483647 w 224"/>
                <a:gd name="T53" fmla="*/ 2147483647 h 224"/>
                <a:gd name="T54" fmla="*/ 2147483647 w 224"/>
                <a:gd name="T55" fmla="*/ 2147483647 h 224"/>
                <a:gd name="T56" fmla="*/ 2147483647 w 224"/>
                <a:gd name="T57" fmla="*/ 2147483647 h 224"/>
                <a:gd name="T58" fmla="*/ 2147483647 w 224"/>
                <a:gd name="T59" fmla="*/ 2147483647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24"/>
                <a:gd name="T92" fmla="*/ 224 w 224"/>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24">
                  <a:moveTo>
                    <a:pt x="219" y="195"/>
                  </a:moveTo>
                  <a:cubicBezTo>
                    <a:pt x="224" y="189"/>
                    <a:pt x="213" y="189"/>
                    <a:pt x="207" y="189"/>
                  </a:cubicBezTo>
                  <a:cubicBezTo>
                    <a:pt x="207" y="189"/>
                    <a:pt x="207" y="195"/>
                    <a:pt x="207" y="195"/>
                  </a:cubicBezTo>
                  <a:cubicBezTo>
                    <a:pt x="189" y="189"/>
                    <a:pt x="171" y="201"/>
                    <a:pt x="160" y="201"/>
                  </a:cubicBezTo>
                  <a:cubicBezTo>
                    <a:pt x="148" y="201"/>
                    <a:pt x="136" y="195"/>
                    <a:pt x="130" y="201"/>
                  </a:cubicBezTo>
                  <a:cubicBezTo>
                    <a:pt x="107" y="213"/>
                    <a:pt x="77" y="224"/>
                    <a:pt x="59" y="201"/>
                  </a:cubicBezTo>
                  <a:cubicBezTo>
                    <a:pt x="48" y="195"/>
                    <a:pt x="65" y="183"/>
                    <a:pt x="77" y="183"/>
                  </a:cubicBezTo>
                  <a:cubicBezTo>
                    <a:pt x="83" y="177"/>
                    <a:pt x="89" y="177"/>
                    <a:pt x="83" y="171"/>
                  </a:cubicBezTo>
                  <a:cubicBezTo>
                    <a:pt x="83" y="166"/>
                    <a:pt x="77" y="166"/>
                    <a:pt x="77" y="166"/>
                  </a:cubicBezTo>
                  <a:cubicBezTo>
                    <a:pt x="65" y="166"/>
                    <a:pt x="54" y="166"/>
                    <a:pt x="48" y="160"/>
                  </a:cubicBezTo>
                  <a:cubicBezTo>
                    <a:pt x="36" y="154"/>
                    <a:pt x="0" y="130"/>
                    <a:pt x="18" y="124"/>
                  </a:cubicBezTo>
                  <a:cubicBezTo>
                    <a:pt x="24" y="118"/>
                    <a:pt x="54" y="130"/>
                    <a:pt x="54" y="112"/>
                  </a:cubicBezTo>
                  <a:cubicBezTo>
                    <a:pt x="54" y="95"/>
                    <a:pt x="18" y="89"/>
                    <a:pt x="12" y="65"/>
                  </a:cubicBezTo>
                  <a:cubicBezTo>
                    <a:pt x="12" y="42"/>
                    <a:pt x="36" y="36"/>
                    <a:pt x="36" y="12"/>
                  </a:cubicBezTo>
                  <a:cubicBezTo>
                    <a:pt x="36" y="0"/>
                    <a:pt x="54" y="0"/>
                    <a:pt x="54" y="6"/>
                  </a:cubicBezTo>
                  <a:cubicBezTo>
                    <a:pt x="54" y="12"/>
                    <a:pt x="48" y="42"/>
                    <a:pt x="65" y="54"/>
                  </a:cubicBezTo>
                  <a:cubicBezTo>
                    <a:pt x="48" y="42"/>
                    <a:pt x="24" y="42"/>
                    <a:pt x="24" y="59"/>
                  </a:cubicBezTo>
                  <a:cubicBezTo>
                    <a:pt x="24" y="95"/>
                    <a:pt x="71" y="95"/>
                    <a:pt x="89" y="124"/>
                  </a:cubicBezTo>
                  <a:cubicBezTo>
                    <a:pt x="89" y="124"/>
                    <a:pt x="83" y="124"/>
                    <a:pt x="77" y="124"/>
                  </a:cubicBezTo>
                  <a:cubicBezTo>
                    <a:pt x="77" y="124"/>
                    <a:pt x="65" y="124"/>
                    <a:pt x="65" y="124"/>
                  </a:cubicBezTo>
                  <a:cubicBezTo>
                    <a:pt x="48" y="130"/>
                    <a:pt x="48" y="124"/>
                    <a:pt x="42" y="136"/>
                  </a:cubicBezTo>
                  <a:cubicBezTo>
                    <a:pt x="30" y="148"/>
                    <a:pt x="36" y="148"/>
                    <a:pt x="48" y="154"/>
                  </a:cubicBezTo>
                  <a:cubicBezTo>
                    <a:pt x="65" y="160"/>
                    <a:pt x="118" y="148"/>
                    <a:pt x="124" y="160"/>
                  </a:cubicBezTo>
                  <a:cubicBezTo>
                    <a:pt x="136" y="177"/>
                    <a:pt x="77" y="189"/>
                    <a:pt x="59" y="195"/>
                  </a:cubicBezTo>
                  <a:cubicBezTo>
                    <a:pt x="77" y="219"/>
                    <a:pt x="95" y="195"/>
                    <a:pt x="118" y="189"/>
                  </a:cubicBezTo>
                  <a:cubicBezTo>
                    <a:pt x="130" y="189"/>
                    <a:pt x="142" y="177"/>
                    <a:pt x="154" y="171"/>
                  </a:cubicBezTo>
                  <a:cubicBezTo>
                    <a:pt x="160" y="171"/>
                    <a:pt x="160" y="195"/>
                    <a:pt x="160" y="195"/>
                  </a:cubicBezTo>
                  <a:cubicBezTo>
                    <a:pt x="166" y="195"/>
                    <a:pt x="171" y="183"/>
                    <a:pt x="171" y="183"/>
                  </a:cubicBezTo>
                  <a:cubicBezTo>
                    <a:pt x="177" y="183"/>
                    <a:pt x="171" y="189"/>
                    <a:pt x="177" y="195"/>
                  </a:cubicBezTo>
                  <a:cubicBezTo>
                    <a:pt x="177" y="195"/>
                    <a:pt x="224" y="183"/>
                    <a:pt x="219" y="1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6" name="Freeform 95"/>
            <p:cNvSpPr>
              <a:spLocks/>
            </p:cNvSpPr>
            <p:nvPr/>
          </p:nvSpPr>
          <p:spPr bwMode="auto">
            <a:xfrm>
              <a:off x="5938838" y="5683251"/>
              <a:ext cx="109538" cy="123825"/>
            </a:xfrm>
            <a:custGeom>
              <a:avLst/>
              <a:gdLst>
                <a:gd name="T0" fmla="*/ 2147483647 w 176"/>
                <a:gd name="T1" fmla="*/ 2147483647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0 h 192"/>
                <a:gd name="T22" fmla="*/ 2147483647 w 176"/>
                <a:gd name="T23" fmla="*/ 0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192"/>
                <a:gd name="T59" fmla="*/ 176 w 176"/>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192">
                  <a:moveTo>
                    <a:pt x="171" y="192"/>
                  </a:moveTo>
                  <a:cubicBezTo>
                    <a:pt x="176" y="186"/>
                    <a:pt x="171" y="186"/>
                    <a:pt x="165" y="180"/>
                  </a:cubicBezTo>
                  <a:cubicBezTo>
                    <a:pt x="159" y="168"/>
                    <a:pt x="153" y="162"/>
                    <a:pt x="141" y="150"/>
                  </a:cubicBezTo>
                  <a:cubicBezTo>
                    <a:pt x="141" y="150"/>
                    <a:pt x="141" y="144"/>
                    <a:pt x="141" y="138"/>
                  </a:cubicBezTo>
                  <a:cubicBezTo>
                    <a:pt x="118" y="126"/>
                    <a:pt x="118" y="96"/>
                    <a:pt x="106" y="72"/>
                  </a:cubicBezTo>
                  <a:cubicBezTo>
                    <a:pt x="94" y="48"/>
                    <a:pt x="88" y="90"/>
                    <a:pt x="71" y="102"/>
                  </a:cubicBezTo>
                  <a:cubicBezTo>
                    <a:pt x="71" y="102"/>
                    <a:pt x="71" y="102"/>
                    <a:pt x="71" y="102"/>
                  </a:cubicBezTo>
                  <a:cubicBezTo>
                    <a:pt x="83" y="66"/>
                    <a:pt x="77" y="30"/>
                    <a:pt x="36" y="18"/>
                  </a:cubicBezTo>
                  <a:cubicBezTo>
                    <a:pt x="47" y="30"/>
                    <a:pt x="36" y="54"/>
                    <a:pt x="30" y="48"/>
                  </a:cubicBezTo>
                  <a:cubicBezTo>
                    <a:pt x="18" y="42"/>
                    <a:pt x="24" y="18"/>
                    <a:pt x="6" y="12"/>
                  </a:cubicBezTo>
                  <a:cubicBezTo>
                    <a:pt x="6" y="12"/>
                    <a:pt x="6" y="6"/>
                    <a:pt x="6" y="0"/>
                  </a:cubicBezTo>
                  <a:cubicBezTo>
                    <a:pt x="6" y="0"/>
                    <a:pt x="6" y="0"/>
                    <a:pt x="6" y="0"/>
                  </a:cubicBezTo>
                  <a:cubicBezTo>
                    <a:pt x="0" y="24"/>
                    <a:pt x="12" y="60"/>
                    <a:pt x="24" y="72"/>
                  </a:cubicBezTo>
                  <a:cubicBezTo>
                    <a:pt x="36" y="84"/>
                    <a:pt x="42" y="36"/>
                    <a:pt x="53" y="42"/>
                  </a:cubicBezTo>
                  <a:cubicBezTo>
                    <a:pt x="65" y="42"/>
                    <a:pt x="53" y="66"/>
                    <a:pt x="47" y="78"/>
                  </a:cubicBezTo>
                  <a:cubicBezTo>
                    <a:pt x="18" y="138"/>
                    <a:pt x="65" y="150"/>
                    <a:pt x="71" y="144"/>
                  </a:cubicBezTo>
                  <a:cubicBezTo>
                    <a:pt x="88" y="138"/>
                    <a:pt x="94" y="102"/>
                    <a:pt x="100" y="90"/>
                  </a:cubicBezTo>
                  <a:cubicBezTo>
                    <a:pt x="94" y="162"/>
                    <a:pt x="130" y="180"/>
                    <a:pt x="171" y="186"/>
                  </a:cubicBezTo>
                  <a:cubicBezTo>
                    <a:pt x="171" y="186"/>
                    <a:pt x="171" y="192"/>
                    <a:pt x="171" y="192"/>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7" name="Freeform 96"/>
            <p:cNvSpPr>
              <a:spLocks noEditPoints="1"/>
            </p:cNvSpPr>
            <p:nvPr/>
          </p:nvSpPr>
          <p:spPr bwMode="auto">
            <a:xfrm>
              <a:off x="5932488" y="5708651"/>
              <a:ext cx="112713" cy="109538"/>
            </a:xfrm>
            <a:custGeom>
              <a:avLst/>
              <a:gdLst>
                <a:gd name="T0" fmla="*/ 2147483647 w 181"/>
                <a:gd name="T1" fmla="*/ 2147483647 h 172"/>
                <a:gd name="T2" fmla="*/ 2147483647 w 181"/>
                <a:gd name="T3" fmla="*/ 2147483647 h 172"/>
                <a:gd name="T4" fmla="*/ 2147483647 w 181"/>
                <a:gd name="T5" fmla="*/ 2147483647 h 172"/>
                <a:gd name="T6" fmla="*/ 2147483647 w 181"/>
                <a:gd name="T7" fmla="*/ 2147483647 h 172"/>
                <a:gd name="T8" fmla="*/ 2147483647 w 181"/>
                <a:gd name="T9" fmla="*/ 2147483647 h 172"/>
                <a:gd name="T10" fmla="*/ 2147483647 w 181"/>
                <a:gd name="T11" fmla="*/ 2147483647 h 172"/>
                <a:gd name="T12" fmla="*/ 2147483647 w 181"/>
                <a:gd name="T13" fmla="*/ 2147483647 h 172"/>
                <a:gd name="T14" fmla="*/ 2147483647 w 181"/>
                <a:gd name="T15" fmla="*/ 2147483647 h 172"/>
                <a:gd name="T16" fmla="*/ 2147483647 w 181"/>
                <a:gd name="T17" fmla="*/ 2147483647 h 172"/>
                <a:gd name="T18" fmla="*/ 2147483647 w 181"/>
                <a:gd name="T19" fmla="*/ 2147483647 h 172"/>
                <a:gd name="T20" fmla="*/ 2147483647 w 181"/>
                <a:gd name="T21" fmla="*/ 2147483647 h 172"/>
                <a:gd name="T22" fmla="*/ 2147483647 w 181"/>
                <a:gd name="T23" fmla="*/ 2147483647 h 172"/>
                <a:gd name="T24" fmla="*/ 2147483647 w 181"/>
                <a:gd name="T25" fmla="*/ 2147483647 h 172"/>
                <a:gd name="T26" fmla="*/ 2147483647 w 181"/>
                <a:gd name="T27" fmla="*/ 2147483647 h 172"/>
                <a:gd name="T28" fmla="*/ 2147483647 w 181"/>
                <a:gd name="T29" fmla="*/ 2147483647 h 172"/>
                <a:gd name="T30" fmla="*/ 2147483647 w 181"/>
                <a:gd name="T31" fmla="*/ 2147483647 h 172"/>
                <a:gd name="T32" fmla="*/ 2147483647 w 181"/>
                <a:gd name="T33" fmla="*/ 2147483647 h 172"/>
                <a:gd name="T34" fmla="*/ 2147483647 w 181"/>
                <a:gd name="T35" fmla="*/ 2147483647 h 172"/>
                <a:gd name="T36" fmla="*/ 2147483647 w 181"/>
                <a:gd name="T37" fmla="*/ 2147483647 h 172"/>
                <a:gd name="T38" fmla="*/ 2147483647 w 181"/>
                <a:gd name="T39" fmla="*/ 2147483647 h 172"/>
                <a:gd name="T40" fmla="*/ 2147483647 w 181"/>
                <a:gd name="T41" fmla="*/ 2147483647 h 172"/>
                <a:gd name="T42" fmla="*/ 2147483647 w 181"/>
                <a:gd name="T43" fmla="*/ 2147483647 h 172"/>
                <a:gd name="T44" fmla="*/ 2147483647 w 181"/>
                <a:gd name="T45" fmla="*/ 2147483647 h 172"/>
                <a:gd name="T46" fmla="*/ 2147483647 w 181"/>
                <a:gd name="T47" fmla="*/ 2147483647 h 172"/>
                <a:gd name="T48" fmla="*/ 2147483647 w 181"/>
                <a:gd name="T49" fmla="*/ 2147483647 h 172"/>
                <a:gd name="T50" fmla="*/ 0 w 181"/>
                <a:gd name="T51" fmla="*/ 2147483647 h 172"/>
                <a:gd name="T52" fmla="*/ 2147483647 w 181"/>
                <a:gd name="T53" fmla="*/ 2147483647 h 172"/>
                <a:gd name="T54" fmla="*/ 2147483647 w 181"/>
                <a:gd name="T55" fmla="*/ 2147483647 h 172"/>
                <a:gd name="T56" fmla="*/ 2147483647 w 181"/>
                <a:gd name="T57" fmla="*/ 2147483647 h 172"/>
                <a:gd name="T58" fmla="*/ 2147483647 w 181"/>
                <a:gd name="T59" fmla="*/ 2147483647 h 172"/>
                <a:gd name="T60" fmla="*/ 2147483647 w 181"/>
                <a:gd name="T61" fmla="*/ 2147483647 h 172"/>
                <a:gd name="T62" fmla="*/ 2147483647 w 181"/>
                <a:gd name="T63" fmla="*/ 2147483647 h 172"/>
                <a:gd name="T64" fmla="*/ 2147483647 w 181"/>
                <a:gd name="T65" fmla="*/ 2147483647 h 172"/>
                <a:gd name="T66" fmla="*/ 2147483647 w 181"/>
                <a:gd name="T67" fmla="*/ 2147483647 h 172"/>
                <a:gd name="T68" fmla="*/ 2147483647 w 181"/>
                <a:gd name="T69" fmla="*/ 2147483647 h 172"/>
                <a:gd name="T70" fmla="*/ 2147483647 w 181"/>
                <a:gd name="T71" fmla="*/ 2147483647 h 172"/>
                <a:gd name="T72" fmla="*/ 2147483647 w 181"/>
                <a:gd name="T73" fmla="*/ 2147483647 h 172"/>
                <a:gd name="T74" fmla="*/ 2147483647 w 181"/>
                <a:gd name="T75" fmla="*/ 2147483647 h 172"/>
                <a:gd name="T76" fmla="*/ 2147483647 w 181"/>
                <a:gd name="T77" fmla="*/ 2147483647 h 172"/>
                <a:gd name="T78" fmla="*/ 2147483647 w 181"/>
                <a:gd name="T79" fmla="*/ 2147483647 h 172"/>
                <a:gd name="T80" fmla="*/ 2147483647 w 181"/>
                <a:gd name="T81" fmla="*/ 2147483647 h 172"/>
                <a:gd name="T82" fmla="*/ 2147483647 w 181"/>
                <a:gd name="T83" fmla="*/ 2147483647 h 172"/>
                <a:gd name="T84" fmla="*/ 2147483647 w 181"/>
                <a:gd name="T85" fmla="*/ 2147483647 h 1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72"/>
                <a:gd name="T131" fmla="*/ 181 w 181"/>
                <a:gd name="T132" fmla="*/ 172 h 1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72">
                  <a:moveTo>
                    <a:pt x="48" y="77"/>
                  </a:moveTo>
                  <a:lnTo>
                    <a:pt x="51" y="73"/>
                  </a:lnTo>
                  <a:lnTo>
                    <a:pt x="58" y="61"/>
                  </a:lnTo>
                  <a:lnTo>
                    <a:pt x="57" y="64"/>
                  </a:lnTo>
                  <a:lnTo>
                    <a:pt x="61" y="42"/>
                  </a:lnTo>
                  <a:lnTo>
                    <a:pt x="60" y="44"/>
                  </a:lnTo>
                  <a:lnTo>
                    <a:pt x="57" y="8"/>
                  </a:lnTo>
                  <a:lnTo>
                    <a:pt x="73" y="7"/>
                  </a:lnTo>
                  <a:lnTo>
                    <a:pt x="76" y="43"/>
                  </a:lnTo>
                  <a:cubicBezTo>
                    <a:pt x="77" y="43"/>
                    <a:pt x="76" y="44"/>
                    <a:pt x="76" y="45"/>
                  </a:cubicBezTo>
                  <a:lnTo>
                    <a:pt x="72" y="67"/>
                  </a:lnTo>
                  <a:cubicBezTo>
                    <a:pt x="72" y="68"/>
                    <a:pt x="72" y="69"/>
                    <a:pt x="71" y="69"/>
                  </a:cubicBezTo>
                  <a:lnTo>
                    <a:pt x="64" y="82"/>
                  </a:lnTo>
                  <a:lnTo>
                    <a:pt x="61" y="86"/>
                  </a:lnTo>
                  <a:lnTo>
                    <a:pt x="48" y="77"/>
                  </a:lnTo>
                  <a:close/>
                  <a:moveTo>
                    <a:pt x="92" y="118"/>
                  </a:moveTo>
                  <a:lnTo>
                    <a:pt x="96" y="110"/>
                  </a:lnTo>
                  <a:lnTo>
                    <a:pt x="103" y="93"/>
                  </a:lnTo>
                  <a:lnTo>
                    <a:pt x="109" y="69"/>
                  </a:lnTo>
                  <a:lnTo>
                    <a:pt x="108" y="70"/>
                  </a:lnTo>
                  <a:lnTo>
                    <a:pt x="108" y="47"/>
                  </a:lnTo>
                  <a:lnTo>
                    <a:pt x="124" y="47"/>
                  </a:lnTo>
                  <a:lnTo>
                    <a:pt x="124" y="70"/>
                  </a:lnTo>
                  <a:cubicBezTo>
                    <a:pt x="124" y="71"/>
                    <a:pt x="124" y="72"/>
                    <a:pt x="124" y="72"/>
                  </a:cubicBezTo>
                  <a:lnTo>
                    <a:pt x="118" y="98"/>
                  </a:lnTo>
                  <a:lnTo>
                    <a:pt x="111" y="117"/>
                  </a:lnTo>
                  <a:lnTo>
                    <a:pt x="107" y="125"/>
                  </a:lnTo>
                  <a:lnTo>
                    <a:pt x="92" y="118"/>
                  </a:lnTo>
                  <a:close/>
                  <a:moveTo>
                    <a:pt x="122" y="138"/>
                  </a:moveTo>
                  <a:lnTo>
                    <a:pt x="114" y="145"/>
                  </a:lnTo>
                  <a:cubicBezTo>
                    <a:pt x="113" y="146"/>
                    <a:pt x="113" y="146"/>
                    <a:pt x="113" y="146"/>
                  </a:cubicBezTo>
                  <a:lnTo>
                    <a:pt x="91" y="159"/>
                  </a:lnTo>
                  <a:cubicBezTo>
                    <a:pt x="90" y="160"/>
                    <a:pt x="90" y="160"/>
                    <a:pt x="89" y="160"/>
                  </a:cubicBezTo>
                  <a:lnTo>
                    <a:pt x="62" y="171"/>
                  </a:lnTo>
                  <a:cubicBezTo>
                    <a:pt x="61" y="171"/>
                    <a:pt x="60" y="172"/>
                    <a:pt x="59" y="171"/>
                  </a:cubicBezTo>
                  <a:lnTo>
                    <a:pt x="31" y="168"/>
                  </a:lnTo>
                  <a:lnTo>
                    <a:pt x="32" y="153"/>
                  </a:lnTo>
                  <a:lnTo>
                    <a:pt x="60" y="156"/>
                  </a:lnTo>
                  <a:lnTo>
                    <a:pt x="56" y="156"/>
                  </a:lnTo>
                  <a:lnTo>
                    <a:pt x="83" y="145"/>
                  </a:lnTo>
                  <a:lnTo>
                    <a:pt x="82" y="146"/>
                  </a:lnTo>
                  <a:lnTo>
                    <a:pt x="104" y="133"/>
                  </a:lnTo>
                  <a:lnTo>
                    <a:pt x="103" y="133"/>
                  </a:lnTo>
                  <a:lnTo>
                    <a:pt x="111" y="126"/>
                  </a:lnTo>
                  <a:lnTo>
                    <a:pt x="122" y="138"/>
                  </a:lnTo>
                  <a:close/>
                  <a:moveTo>
                    <a:pt x="78" y="112"/>
                  </a:moveTo>
                  <a:lnTo>
                    <a:pt x="69" y="114"/>
                  </a:lnTo>
                  <a:lnTo>
                    <a:pt x="48" y="118"/>
                  </a:lnTo>
                  <a:cubicBezTo>
                    <a:pt x="48" y="118"/>
                    <a:pt x="47" y="118"/>
                    <a:pt x="47" y="118"/>
                  </a:cubicBezTo>
                  <a:lnTo>
                    <a:pt x="22" y="119"/>
                  </a:lnTo>
                  <a:cubicBezTo>
                    <a:pt x="21" y="120"/>
                    <a:pt x="20" y="119"/>
                    <a:pt x="19" y="119"/>
                  </a:cubicBezTo>
                  <a:lnTo>
                    <a:pt x="0" y="112"/>
                  </a:lnTo>
                  <a:lnTo>
                    <a:pt x="5" y="97"/>
                  </a:lnTo>
                  <a:lnTo>
                    <a:pt x="24" y="104"/>
                  </a:lnTo>
                  <a:lnTo>
                    <a:pt x="21" y="103"/>
                  </a:lnTo>
                  <a:lnTo>
                    <a:pt x="46" y="102"/>
                  </a:lnTo>
                  <a:lnTo>
                    <a:pt x="45" y="103"/>
                  </a:lnTo>
                  <a:lnTo>
                    <a:pt x="66" y="99"/>
                  </a:lnTo>
                  <a:lnTo>
                    <a:pt x="75" y="97"/>
                  </a:lnTo>
                  <a:lnTo>
                    <a:pt x="78" y="112"/>
                  </a:lnTo>
                  <a:close/>
                  <a:moveTo>
                    <a:pt x="28" y="0"/>
                  </a:moveTo>
                  <a:lnTo>
                    <a:pt x="29" y="5"/>
                  </a:lnTo>
                  <a:lnTo>
                    <a:pt x="32" y="19"/>
                  </a:lnTo>
                  <a:lnTo>
                    <a:pt x="39" y="39"/>
                  </a:lnTo>
                  <a:lnTo>
                    <a:pt x="39" y="38"/>
                  </a:lnTo>
                  <a:lnTo>
                    <a:pt x="52" y="62"/>
                  </a:lnTo>
                  <a:lnTo>
                    <a:pt x="70" y="87"/>
                  </a:lnTo>
                  <a:lnTo>
                    <a:pt x="69" y="86"/>
                  </a:lnTo>
                  <a:lnTo>
                    <a:pt x="97" y="112"/>
                  </a:lnTo>
                  <a:lnTo>
                    <a:pt x="95" y="111"/>
                  </a:lnTo>
                  <a:lnTo>
                    <a:pt x="133" y="133"/>
                  </a:lnTo>
                  <a:lnTo>
                    <a:pt x="132" y="132"/>
                  </a:lnTo>
                  <a:lnTo>
                    <a:pt x="181" y="148"/>
                  </a:lnTo>
                  <a:lnTo>
                    <a:pt x="176" y="163"/>
                  </a:lnTo>
                  <a:lnTo>
                    <a:pt x="127" y="147"/>
                  </a:lnTo>
                  <a:cubicBezTo>
                    <a:pt x="126" y="147"/>
                    <a:pt x="126" y="147"/>
                    <a:pt x="125" y="146"/>
                  </a:cubicBezTo>
                  <a:lnTo>
                    <a:pt x="87" y="124"/>
                  </a:lnTo>
                  <a:cubicBezTo>
                    <a:pt x="87" y="124"/>
                    <a:pt x="86" y="124"/>
                    <a:pt x="86" y="123"/>
                  </a:cubicBezTo>
                  <a:lnTo>
                    <a:pt x="58" y="97"/>
                  </a:lnTo>
                  <a:cubicBezTo>
                    <a:pt x="58" y="97"/>
                    <a:pt x="57" y="97"/>
                    <a:pt x="57" y="96"/>
                  </a:cubicBezTo>
                  <a:lnTo>
                    <a:pt x="37" y="69"/>
                  </a:lnTo>
                  <a:lnTo>
                    <a:pt x="24" y="45"/>
                  </a:lnTo>
                  <a:cubicBezTo>
                    <a:pt x="24" y="45"/>
                    <a:pt x="24" y="44"/>
                    <a:pt x="24" y="44"/>
                  </a:cubicBezTo>
                  <a:lnTo>
                    <a:pt x="17" y="22"/>
                  </a:lnTo>
                  <a:lnTo>
                    <a:pt x="14" y="8"/>
                  </a:lnTo>
                  <a:lnTo>
                    <a:pt x="13" y="3"/>
                  </a:lnTo>
                  <a:lnTo>
                    <a:pt x="28" y="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8" name="Freeform 97"/>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6"/>
                <a:gd name="T76" fmla="*/ 0 h 240"/>
                <a:gd name="T77" fmla="*/ 336 w 33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6" h="240">
                  <a:moveTo>
                    <a:pt x="319" y="96"/>
                  </a:moveTo>
                  <a:cubicBezTo>
                    <a:pt x="302" y="90"/>
                    <a:pt x="290" y="84"/>
                    <a:pt x="279" y="78"/>
                  </a:cubicBezTo>
                  <a:cubicBezTo>
                    <a:pt x="273" y="78"/>
                    <a:pt x="267" y="78"/>
                    <a:pt x="267" y="72"/>
                  </a:cubicBezTo>
                  <a:cubicBezTo>
                    <a:pt x="226" y="72"/>
                    <a:pt x="209" y="36"/>
                    <a:pt x="180" y="18"/>
                  </a:cubicBezTo>
                  <a:cubicBezTo>
                    <a:pt x="145" y="0"/>
                    <a:pt x="174" y="54"/>
                    <a:pt x="168" y="78"/>
                  </a:cubicBezTo>
                  <a:cubicBezTo>
                    <a:pt x="163" y="78"/>
                    <a:pt x="163" y="84"/>
                    <a:pt x="163" y="78"/>
                  </a:cubicBezTo>
                  <a:cubicBezTo>
                    <a:pt x="151" y="30"/>
                    <a:pt x="116" y="0"/>
                    <a:pt x="70" y="12"/>
                  </a:cubicBezTo>
                  <a:cubicBezTo>
                    <a:pt x="82" y="18"/>
                    <a:pt x="87" y="54"/>
                    <a:pt x="82" y="54"/>
                  </a:cubicBezTo>
                  <a:cubicBezTo>
                    <a:pt x="64" y="54"/>
                    <a:pt x="58" y="24"/>
                    <a:pt x="29" y="24"/>
                  </a:cubicBezTo>
                  <a:cubicBezTo>
                    <a:pt x="29" y="24"/>
                    <a:pt x="24" y="18"/>
                    <a:pt x="24" y="18"/>
                  </a:cubicBezTo>
                  <a:cubicBezTo>
                    <a:pt x="12" y="12"/>
                    <a:pt x="0" y="24"/>
                    <a:pt x="6" y="36"/>
                  </a:cubicBezTo>
                  <a:cubicBezTo>
                    <a:pt x="24" y="60"/>
                    <a:pt x="0" y="84"/>
                    <a:pt x="18" y="108"/>
                  </a:cubicBezTo>
                  <a:cubicBezTo>
                    <a:pt x="35" y="138"/>
                    <a:pt x="82" y="114"/>
                    <a:pt x="99" y="138"/>
                  </a:cubicBezTo>
                  <a:cubicBezTo>
                    <a:pt x="111" y="150"/>
                    <a:pt x="70" y="162"/>
                    <a:pt x="64" y="174"/>
                  </a:cubicBezTo>
                  <a:cubicBezTo>
                    <a:pt x="53" y="198"/>
                    <a:pt x="105" y="198"/>
                    <a:pt x="122" y="198"/>
                  </a:cubicBezTo>
                  <a:cubicBezTo>
                    <a:pt x="134" y="198"/>
                    <a:pt x="145" y="186"/>
                    <a:pt x="157" y="180"/>
                  </a:cubicBezTo>
                  <a:cubicBezTo>
                    <a:pt x="163" y="174"/>
                    <a:pt x="168" y="174"/>
                    <a:pt x="174" y="174"/>
                  </a:cubicBezTo>
                  <a:cubicBezTo>
                    <a:pt x="180" y="180"/>
                    <a:pt x="174" y="192"/>
                    <a:pt x="168" y="192"/>
                  </a:cubicBezTo>
                  <a:cubicBezTo>
                    <a:pt x="157" y="204"/>
                    <a:pt x="145" y="234"/>
                    <a:pt x="163" y="234"/>
                  </a:cubicBezTo>
                  <a:cubicBezTo>
                    <a:pt x="203" y="240"/>
                    <a:pt x="226" y="210"/>
                    <a:pt x="244" y="174"/>
                  </a:cubicBezTo>
                  <a:cubicBezTo>
                    <a:pt x="250" y="168"/>
                    <a:pt x="267" y="162"/>
                    <a:pt x="279" y="156"/>
                  </a:cubicBezTo>
                  <a:cubicBezTo>
                    <a:pt x="290" y="144"/>
                    <a:pt x="302" y="120"/>
                    <a:pt x="319" y="114"/>
                  </a:cubicBezTo>
                  <a:cubicBezTo>
                    <a:pt x="319" y="114"/>
                    <a:pt x="319" y="108"/>
                    <a:pt x="325" y="108"/>
                  </a:cubicBezTo>
                  <a:cubicBezTo>
                    <a:pt x="325" y="108"/>
                    <a:pt x="336" y="102"/>
                    <a:pt x="336" y="102"/>
                  </a:cubicBezTo>
                  <a:cubicBezTo>
                    <a:pt x="336" y="96"/>
                    <a:pt x="325" y="96"/>
                    <a:pt x="319" y="96"/>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9" name="Freeform 98"/>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2147483647 w 336"/>
                <a:gd name="T51" fmla="*/ 2147483647 h 240"/>
                <a:gd name="T52" fmla="*/ 2147483647 w 336"/>
                <a:gd name="T53" fmla="*/ 2147483647 h 240"/>
                <a:gd name="T54" fmla="*/ 2147483647 w 336"/>
                <a:gd name="T55" fmla="*/ 2147483647 h 240"/>
                <a:gd name="T56" fmla="*/ 2147483647 w 336"/>
                <a:gd name="T57" fmla="*/ 2147483647 h 240"/>
                <a:gd name="T58" fmla="*/ 2147483647 w 33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6"/>
                <a:gd name="T91" fmla="*/ 0 h 240"/>
                <a:gd name="T92" fmla="*/ 336 w 33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6" h="240">
                  <a:moveTo>
                    <a:pt x="336" y="95"/>
                  </a:moveTo>
                  <a:cubicBezTo>
                    <a:pt x="336" y="89"/>
                    <a:pt x="325" y="102"/>
                    <a:pt x="325" y="102"/>
                  </a:cubicBezTo>
                  <a:cubicBezTo>
                    <a:pt x="319" y="102"/>
                    <a:pt x="319" y="108"/>
                    <a:pt x="319" y="108"/>
                  </a:cubicBezTo>
                  <a:cubicBezTo>
                    <a:pt x="302" y="114"/>
                    <a:pt x="290" y="139"/>
                    <a:pt x="279" y="152"/>
                  </a:cubicBezTo>
                  <a:cubicBezTo>
                    <a:pt x="267" y="158"/>
                    <a:pt x="250" y="165"/>
                    <a:pt x="244" y="171"/>
                  </a:cubicBezTo>
                  <a:cubicBezTo>
                    <a:pt x="226" y="209"/>
                    <a:pt x="203" y="240"/>
                    <a:pt x="163" y="234"/>
                  </a:cubicBezTo>
                  <a:cubicBezTo>
                    <a:pt x="145" y="234"/>
                    <a:pt x="157" y="203"/>
                    <a:pt x="168" y="190"/>
                  </a:cubicBezTo>
                  <a:cubicBezTo>
                    <a:pt x="174" y="190"/>
                    <a:pt x="180" y="177"/>
                    <a:pt x="174" y="171"/>
                  </a:cubicBezTo>
                  <a:cubicBezTo>
                    <a:pt x="168" y="171"/>
                    <a:pt x="163" y="171"/>
                    <a:pt x="157" y="177"/>
                  </a:cubicBezTo>
                  <a:cubicBezTo>
                    <a:pt x="145" y="184"/>
                    <a:pt x="134" y="196"/>
                    <a:pt x="122" y="196"/>
                  </a:cubicBezTo>
                  <a:cubicBezTo>
                    <a:pt x="105" y="196"/>
                    <a:pt x="53" y="196"/>
                    <a:pt x="64" y="171"/>
                  </a:cubicBezTo>
                  <a:cubicBezTo>
                    <a:pt x="70" y="158"/>
                    <a:pt x="111" y="146"/>
                    <a:pt x="99" y="133"/>
                  </a:cubicBezTo>
                  <a:cubicBezTo>
                    <a:pt x="82" y="108"/>
                    <a:pt x="35" y="133"/>
                    <a:pt x="18" y="102"/>
                  </a:cubicBezTo>
                  <a:cubicBezTo>
                    <a:pt x="0" y="76"/>
                    <a:pt x="24" y="51"/>
                    <a:pt x="6" y="26"/>
                  </a:cubicBezTo>
                  <a:cubicBezTo>
                    <a:pt x="0" y="13"/>
                    <a:pt x="12" y="0"/>
                    <a:pt x="24" y="7"/>
                  </a:cubicBezTo>
                  <a:cubicBezTo>
                    <a:pt x="29" y="13"/>
                    <a:pt x="41" y="51"/>
                    <a:pt x="64" y="51"/>
                  </a:cubicBezTo>
                  <a:cubicBezTo>
                    <a:pt x="41" y="45"/>
                    <a:pt x="12" y="70"/>
                    <a:pt x="24" y="89"/>
                  </a:cubicBezTo>
                  <a:cubicBezTo>
                    <a:pt x="53" y="127"/>
                    <a:pt x="105" y="95"/>
                    <a:pt x="140" y="114"/>
                  </a:cubicBezTo>
                  <a:cubicBezTo>
                    <a:pt x="145" y="114"/>
                    <a:pt x="134" y="120"/>
                    <a:pt x="134" y="120"/>
                  </a:cubicBezTo>
                  <a:cubicBezTo>
                    <a:pt x="128" y="127"/>
                    <a:pt x="116" y="133"/>
                    <a:pt x="116" y="133"/>
                  </a:cubicBezTo>
                  <a:cubicBezTo>
                    <a:pt x="105" y="152"/>
                    <a:pt x="99" y="152"/>
                    <a:pt x="99" y="171"/>
                  </a:cubicBezTo>
                  <a:cubicBezTo>
                    <a:pt x="99" y="190"/>
                    <a:pt x="105" y="190"/>
                    <a:pt x="116" y="184"/>
                  </a:cubicBezTo>
                  <a:cubicBezTo>
                    <a:pt x="140" y="177"/>
                    <a:pt x="186" y="120"/>
                    <a:pt x="209" y="127"/>
                  </a:cubicBezTo>
                  <a:cubicBezTo>
                    <a:pt x="232" y="139"/>
                    <a:pt x="180" y="203"/>
                    <a:pt x="163" y="228"/>
                  </a:cubicBezTo>
                  <a:cubicBezTo>
                    <a:pt x="192" y="234"/>
                    <a:pt x="203" y="196"/>
                    <a:pt x="221" y="171"/>
                  </a:cubicBezTo>
                  <a:cubicBezTo>
                    <a:pt x="232" y="165"/>
                    <a:pt x="244" y="139"/>
                    <a:pt x="250" y="120"/>
                  </a:cubicBezTo>
                  <a:cubicBezTo>
                    <a:pt x="255" y="120"/>
                    <a:pt x="267" y="146"/>
                    <a:pt x="273" y="146"/>
                  </a:cubicBezTo>
                  <a:cubicBezTo>
                    <a:pt x="273" y="139"/>
                    <a:pt x="273" y="120"/>
                    <a:pt x="279" y="114"/>
                  </a:cubicBezTo>
                  <a:cubicBezTo>
                    <a:pt x="279" y="120"/>
                    <a:pt x="284" y="127"/>
                    <a:pt x="284" y="133"/>
                  </a:cubicBezTo>
                  <a:cubicBezTo>
                    <a:pt x="290" y="133"/>
                    <a:pt x="331" y="76"/>
                    <a:pt x="336" y="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0" name="Freeform 99"/>
            <p:cNvSpPr>
              <a:spLocks/>
            </p:cNvSpPr>
            <p:nvPr/>
          </p:nvSpPr>
          <p:spPr bwMode="auto">
            <a:xfrm>
              <a:off x="6099175" y="5816601"/>
              <a:ext cx="198438" cy="103188"/>
            </a:xfrm>
            <a:custGeom>
              <a:avLst/>
              <a:gdLst>
                <a:gd name="T0" fmla="*/ 2147483647 w 320"/>
                <a:gd name="T1" fmla="*/ 2147483647 h 160"/>
                <a:gd name="T2" fmla="*/ 2147483647 w 320"/>
                <a:gd name="T3" fmla="*/ 2147483647 h 160"/>
                <a:gd name="T4" fmla="*/ 2147483647 w 320"/>
                <a:gd name="T5" fmla="*/ 2147483647 h 160"/>
                <a:gd name="T6" fmla="*/ 2147483647 w 320"/>
                <a:gd name="T7" fmla="*/ 2147483647 h 160"/>
                <a:gd name="T8" fmla="*/ 2147483647 w 320"/>
                <a:gd name="T9" fmla="*/ 2147483647 h 160"/>
                <a:gd name="T10" fmla="*/ 2147483647 w 320"/>
                <a:gd name="T11" fmla="*/ 2147483647 h 160"/>
                <a:gd name="T12" fmla="*/ 2147483647 w 320"/>
                <a:gd name="T13" fmla="*/ 2147483647 h 160"/>
                <a:gd name="T14" fmla="*/ 2147483647 w 320"/>
                <a:gd name="T15" fmla="*/ 2147483647 h 160"/>
                <a:gd name="T16" fmla="*/ 2147483647 w 320"/>
                <a:gd name="T17" fmla="*/ 2147483647 h 160"/>
                <a:gd name="T18" fmla="*/ 2147483647 w 320"/>
                <a:gd name="T19" fmla="*/ 2147483647 h 160"/>
                <a:gd name="T20" fmla="*/ 2147483647 w 320"/>
                <a:gd name="T21" fmla="*/ 2147483647 h 160"/>
                <a:gd name="T22" fmla="*/ 0 w 320"/>
                <a:gd name="T23" fmla="*/ 2147483647 h 160"/>
                <a:gd name="T24" fmla="*/ 2147483647 w 320"/>
                <a:gd name="T25" fmla="*/ 2147483647 h 160"/>
                <a:gd name="T26" fmla="*/ 2147483647 w 320"/>
                <a:gd name="T27" fmla="*/ 2147483647 h 160"/>
                <a:gd name="T28" fmla="*/ 2147483647 w 320"/>
                <a:gd name="T29" fmla="*/ 2147483647 h 160"/>
                <a:gd name="T30" fmla="*/ 2147483647 w 320"/>
                <a:gd name="T31" fmla="*/ 2147483647 h 160"/>
                <a:gd name="T32" fmla="*/ 2147483647 w 320"/>
                <a:gd name="T33" fmla="*/ 2147483647 h 160"/>
                <a:gd name="T34" fmla="*/ 2147483647 w 320"/>
                <a:gd name="T35" fmla="*/ 2147483647 h 160"/>
                <a:gd name="T36" fmla="*/ 2147483647 w 320"/>
                <a:gd name="T37" fmla="*/ 2147483647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160"/>
                <a:gd name="T59" fmla="*/ 320 w 320"/>
                <a:gd name="T60" fmla="*/ 160 h 1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160">
                  <a:moveTo>
                    <a:pt x="320" y="105"/>
                  </a:moveTo>
                  <a:cubicBezTo>
                    <a:pt x="320" y="99"/>
                    <a:pt x="309" y="99"/>
                    <a:pt x="303" y="99"/>
                  </a:cubicBezTo>
                  <a:cubicBezTo>
                    <a:pt x="286" y="93"/>
                    <a:pt x="274" y="87"/>
                    <a:pt x="262" y="80"/>
                  </a:cubicBezTo>
                  <a:cubicBezTo>
                    <a:pt x="256" y="80"/>
                    <a:pt x="251" y="80"/>
                    <a:pt x="251" y="74"/>
                  </a:cubicBezTo>
                  <a:cubicBezTo>
                    <a:pt x="210" y="74"/>
                    <a:pt x="192" y="37"/>
                    <a:pt x="163" y="19"/>
                  </a:cubicBezTo>
                  <a:cubicBezTo>
                    <a:pt x="128" y="0"/>
                    <a:pt x="158" y="56"/>
                    <a:pt x="152" y="80"/>
                  </a:cubicBezTo>
                  <a:cubicBezTo>
                    <a:pt x="146" y="80"/>
                    <a:pt x="146" y="87"/>
                    <a:pt x="146" y="80"/>
                  </a:cubicBezTo>
                  <a:cubicBezTo>
                    <a:pt x="134" y="31"/>
                    <a:pt x="99" y="0"/>
                    <a:pt x="53" y="13"/>
                  </a:cubicBezTo>
                  <a:cubicBezTo>
                    <a:pt x="64" y="19"/>
                    <a:pt x="70" y="56"/>
                    <a:pt x="64" y="56"/>
                  </a:cubicBezTo>
                  <a:cubicBezTo>
                    <a:pt x="47" y="56"/>
                    <a:pt x="41" y="25"/>
                    <a:pt x="12" y="25"/>
                  </a:cubicBezTo>
                  <a:cubicBezTo>
                    <a:pt x="12" y="25"/>
                    <a:pt x="6" y="19"/>
                    <a:pt x="6" y="19"/>
                  </a:cubicBezTo>
                  <a:cubicBezTo>
                    <a:pt x="0" y="19"/>
                    <a:pt x="0" y="19"/>
                    <a:pt x="0" y="19"/>
                  </a:cubicBezTo>
                  <a:cubicBezTo>
                    <a:pt x="18" y="50"/>
                    <a:pt x="47" y="80"/>
                    <a:pt x="76" y="87"/>
                  </a:cubicBezTo>
                  <a:cubicBezTo>
                    <a:pt x="99" y="87"/>
                    <a:pt x="64" y="31"/>
                    <a:pt x="82" y="25"/>
                  </a:cubicBezTo>
                  <a:cubicBezTo>
                    <a:pt x="99" y="19"/>
                    <a:pt x="99" y="56"/>
                    <a:pt x="105" y="74"/>
                  </a:cubicBezTo>
                  <a:cubicBezTo>
                    <a:pt x="111" y="160"/>
                    <a:pt x="169" y="142"/>
                    <a:pt x="181" y="130"/>
                  </a:cubicBezTo>
                  <a:cubicBezTo>
                    <a:pt x="187" y="111"/>
                    <a:pt x="169" y="62"/>
                    <a:pt x="169" y="44"/>
                  </a:cubicBezTo>
                  <a:cubicBezTo>
                    <a:pt x="216" y="130"/>
                    <a:pt x="268" y="124"/>
                    <a:pt x="315" y="99"/>
                  </a:cubicBezTo>
                  <a:cubicBezTo>
                    <a:pt x="315" y="99"/>
                    <a:pt x="320" y="105"/>
                    <a:pt x="320" y="105"/>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1" name="Freeform 100"/>
            <p:cNvSpPr>
              <a:spLocks noEditPoints="1"/>
            </p:cNvSpPr>
            <p:nvPr/>
          </p:nvSpPr>
          <p:spPr bwMode="auto">
            <a:xfrm>
              <a:off x="6100763" y="5829301"/>
              <a:ext cx="204788" cy="142875"/>
            </a:xfrm>
            <a:custGeom>
              <a:avLst/>
              <a:gdLst>
                <a:gd name="T0" fmla="*/ 2147483647 w 328"/>
                <a:gd name="T1" fmla="*/ 2147483647 h 221"/>
                <a:gd name="T2" fmla="*/ 2147483647 w 328"/>
                <a:gd name="T3" fmla="*/ 2147483647 h 221"/>
                <a:gd name="T4" fmla="*/ 2147483647 w 328"/>
                <a:gd name="T5" fmla="*/ 2147483647 h 221"/>
                <a:gd name="T6" fmla="*/ 2147483647 w 328"/>
                <a:gd name="T7" fmla="*/ 2147483647 h 221"/>
                <a:gd name="T8" fmla="*/ 2147483647 w 328"/>
                <a:gd name="T9" fmla="*/ 0 h 221"/>
                <a:gd name="T10" fmla="*/ 2147483647 w 328"/>
                <a:gd name="T11" fmla="*/ 2147483647 h 221"/>
                <a:gd name="T12" fmla="*/ 2147483647 w 328"/>
                <a:gd name="T13" fmla="*/ 2147483647 h 221"/>
                <a:gd name="T14" fmla="*/ 2147483647 w 328"/>
                <a:gd name="T15" fmla="*/ 2147483647 h 221"/>
                <a:gd name="T16" fmla="*/ 2147483647 w 328"/>
                <a:gd name="T17" fmla="*/ 2147483647 h 221"/>
                <a:gd name="T18" fmla="*/ 2147483647 w 328"/>
                <a:gd name="T19" fmla="*/ 2147483647 h 221"/>
                <a:gd name="T20" fmla="*/ 2147483647 w 328"/>
                <a:gd name="T21" fmla="*/ 2147483647 h 221"/>
                <a:gd name="T22" fmla="*/ 2147483647 w 328"/>
                <a:gd name="T23" fmla="*/ 2147483647 h 221"/>
                <a:gd name="T24" fmla="*/ 2147483647 w 328"/>
                <a:gd name="T25" fmla="*/ 2147483647 h 221"/>
                <a:gd name="T26" fmla="*/ 2147483647 w 328"/>
                <a:gd name="T27" fmla="*/ 2147483647 h 221"/>
                <a:gd name="T28" fmla="*/ 2147483647 w 328"/>
                <a:gd name="T29" fmla="*/ 2147483647 h 221"/>
                <a:gd name="T30" fmla="*/ 2147483647 w 328"/>
                <a:gd name="T31" fmla="*/ 2147483647 h 221"/>
                <a:gd name="T32" fmla="*/ 2147483647 w 328"/>
                <a:gd name="T33" fmla="*/ 2147483647 h 221"/>
                <a:gd name="T34" fmla="*/ 2147483647 w 328"/>
                <a:gd name="T35" fmla="*/ 2147483647 h 221"/>
                <a:gd name="T36" fmla="*/ 2147483647 w 328"/>
                <a:gd name="T37" fmla="*/ 2147483647 h 221"/>
                <a:gd name="T38" fmla="*/ 2147483647 w 328"/>
                <a:gd name="T39" fmla="*/ 2147483647 h 221"/>
                <a:gd name="T40" fmla="*/ 2147483647 w 328"/>
                <a:gd name="T41" fmla="*/ 2147483647 h 221"/>
                <a:gd name="T42" fmla="*/ 2147483647 w 328"/>
                <a:gd name="T43" fmla="*/ 2147483647 h 221"/>
                <a:gd name="T44" fmla="*/ 2147483647 w 328"/>
                <a:gd name="T45" fmla="*/ 2147483647 h 221"/>
                <a:gd name="T46" fmla="*/ 2147483647 w 328"/>
                <a:gd name="T47" fmla="*/ 2147483647 h 221"/>
                <a:gd name="T48" fmla="*/ 2147483647 w 328"/>
                <a:gd name="T49" fmla="*/ 2147483647 h 221"/>
                <a:gd name="T50" fmla="*/ 2147483647 w 328"/>
                <a:gd name="T51" fmla="*/ 2147483647 h 221"/>
                <a:gd name="T52" fmla="*/ 2147483647 w 328"/>
                <a:gd name="T53" fmla="*/ 2147483647 h 221"/>
                <a:gd name="T54" fmla="*/ 2147483647 w 328"/>
                <a:gd name="T55" fmla="*/ 2147483647 h 221"/>
                <a:gd name="T56" fmla="*/ 2147483647 w 328"/>
                <a:gd name="T57" fmla="*/ 2147483647 h 221"/>
                <a:gd name="T58" fmla="*/ 2147483647 w 328"/>
                <a:gd name="T59" fmla="*/ 2147483647 h 221"/>
                <a:gd name="T60" fmla="*/ 2147483647 w 328"/>
                <a:gd name="T61" fmla="*/ 2147483647 h 221"/>
                <a:gd name="T62" fmla="*/ 2147483647 w 328"/>
                <a:gd name="T63" fmla="*/ 2147483647 h 221"/>
                <a:gd name="T64" fmla="*/ 2147483647 w 328"/>
                <a:gd name="T65" fmla="*/ 2147483647 h 221"/>
                <a:gd name="T66" fmla="*/ 2147483647 w 328"/>
                <a:gd name="T67" fmla="*/ 2147483647 h 221"/>
                <a:gd name="T68" fmla="*/ 2147483647 w 328"/>
                <a:gd name="T69" fmla="*/ 2147483647 h 221"/>
                <a:gd name="T70" fmla="*/ 2147483647 w 328"/>
                <a:gd name="T71" fmla="*/ 2147483647 h 221"/>
                <a:gd name="T72" fmla="*/ 2147483647 w 328"/>
                <a:gd name="T73" fmla="*/ 2147483647 h 221"/>
                <a:gd name="T74" fmla="*/ 2147483647 w 328"/>
                <a:gd name="T75" fmla="*/ 2147483647 h 221"/>
                <a:gd name="T76" fmla="*/ 2147483647 w 328"/>
                <a:gd name="T77" fmla="*/ 2147483647 h 221"/>
                <a:gd name="T78" fmla="*/ 2147483647 w 328"/>
                <a:gd name="T79" fmla="*/ 2147483647 h 221"/>
                <a:gd name="T80" fmla="*/ 2147483647 w 328"/>
                <a:gd name="T81" fmla="*/ 2147483647 h 221"/>
                <a:gd name="T82" fmla="*/ 2147483647 w 328"/>
                <a:gd name="T83" fmla="*/ 2147483647 h 221"/>
                <a:gd name="T84" fmla="*/ 2147483647 w 328"/>
                <a:gd name="T85" fmla="*/ 2147483647 h 221"/>
                <a:gd name="T86" fmla="*/ 2147483647 w 328"/>
                <a:gd name="T87" fmla="*/ 2147483647 h 221"/>
                <a:gd name="T88" fmla="*/ 2147483647 w 328"/>
                <a:gd name="T89" fmla="*/ 2147483647 h 221"/>
                <a:gd name="T90" fmla="*/ 2147483647 w 328"/>
                <a:gd name="T91" fmla="*/ 2147483647 h 221"/>
                <a:gd name="T92" fmla="*/ 2147483647 w 328"/>
                <a:gd name="T93" fmla="*/ 2147483647 h 221"/>
                <a:gd name="T94" fmla="*/ 2147483647 w 328"/>
                <a:gd name="T95" fmla="*/ 2147483647 h 221"/>
                <a:gd name="T96" fmla="*/ 2147483647 w 328"/>
                <a:gd name="T97" fmla="*/ 2147483647 h 221"/>
                <a:gd name="T98" fmla="*/ 2147483647 w 328"/>
                <a:gd name="T99" fmla="*/ 2147483647 h 221"/>
                <a:gd name="T100" fmla="*/ 0 w 328"/>
                <a:gd name="T101" fmla="*/ 2147483647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8"/>
                <a:gd name="T154" fmla="*/ 0 h 221"/>
                <a:gd name="T155" fmla="*/ 328 w 3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8" h="221">
                  <a:moveTo>
                    <a:pt x="107" y="100"/>
                  </a:moveTo>
                  <a:lnTo>
                    <a:pt x="108" y="93"/>
                  </a:lnTo>
                  <a:lnTo>
                    <a:pt x="108" y="95"/>
                  </a:lnTo>
                  <a:lnTo>
                    <a:pt x="106" y="77"/>
                  </a:lnTo>
                  <a:lnTo>
                    <a:pt x="106" y="80"/>
                  </a:lnTo>
                  <a:lnTo>
                    <a:pt x="92" y="49"/>
                  </a:lnTo>
                  <a:lnTo>
                    <a:pt x="93" y="50"/>
                  </a:lnTo>
                  <a:lnTo>
                    <a:pt x="79" y="31"/>
                  </a:lnTo>
                  <a:lnTo>
                    <a:pt x="61" y="11"/>
                  </a:lnTo>
                  <a:lnTo>
                    <a:pt x="72" y="0"/>
                  </a:lnTo>
                  <a:lnTo>
                    <a:pt x="92" y="22"/>
                  </a:lnTo>
                  <a:lnTo>
                    <a:pt x="106" y="41"/>
                  </a:lnTo>
                  <a:cubicBezTo>
                    <a:pt x="106" y="41"/>
                    <a:pt x="107" y="42"/>
                    <a:pt x="107" y="42"/>
                  </a:cubicBezTo>
                  <a:lnTo>
                    <a:pt x="121" y="73"/>
                  </a:lnTo>
                  <a:cubicBezTo>
                    <a:pt x="121" y="74"/>
                    <a:pt x="121" y="75"/>
                    <a:pt x="121" y="76"/>
                  </a:cubicBezTo>
                  <a:lnTo>
                    <a:pt x="123" y="94"/>
                  </a:lnTo>
                  <a:cubicBezTo>
                    <a:pt x="123" y="94"/>
                    <a:pt x="123" y="95"/>
                    <a:pt x="123" y="96"/>
                  </a:cubicBezTo>
                  <a:lnTo>
                    <a:pt x="122" y="103"/>
                  </a:lnTo>
                  <a:lnTo>
                    <a:pt x="107" y="100"/>
                  </a:lnTo>
                  <a:close/>
                  <a:moveTo>
                    <a:pt x="192" y="115"/>
                  </a:moveTo>
                  <a:lnTo>
                    <a:pt x="191" y="112"/>
                  </a:lnTo>
                  <a:cubicBezTo>
                    <a:pt x="191" y="111"/>
                    <a:pt x="191" y="111"/>
                    <a:pt x="191" y="110"/>
                  </a:cubicBezTo>
                  <a:lnTo>
                    <a:pt x="190" y="101"/>
                  </a:lnTo>
                  <a:lnTo>
                    <a:pt x="190" y="102"/>
                  </a:lnTo>
                  <a:lnTo>
                    <a:pt x="183" y="75"/>
                  </a:lnTo>
                  <a:lnTo>
                    <a:pt x="171" y="42"/>
                  </a:lnTo>
                  <a:lnTo>
                    <a:pt x="172" y="43"/>
                  </a:lnTo>
                  <a:lnTo>
                    <a:pt x="156" y="15"/>
                  </a:lnTo>
                  <a:lnTo>
                    <a:pt x="169" y="7"/>
                  </a:lnTo>
                  <a:lnTo>
                    <a:pt x="185" y="35"/>
                  </a:lnTo>
                  <a:cubicBezTo>
                    <a:pt x="186" y="36"/>
                    <a:pt x="186" y="36"/>
                    <a:pt x="186" y="37"/>
                  </a:cubicBezTo>
                  <a:lnTo>
                    <a:pt x="198" y="71"/>
                  </a:lnTo>
                  <a:lnTo>
                    <a:pt x="205" y="98"/>
                  </a:lnTo>
                  <a:cubicBezTo>
                    <a:pt x="205" y="99"/>
                    <a:pt x="205" y="99"/>
                    <a:pt x="205" y="100"/>
                  </a:cubicBezTo>
                  <a:lnTo>
                    <a:pt x="206" y="109"/>
                  </a:lnTo>
                  <a:lnTo>
                    <a:pt x="206" y="107"/>
                  </a:lnTo>
                  <a:lnTo>
                    <a:pt x="207" y="110"/>
                  </a:lnTo>
                  <a:lnTo>
                    <a:pt x="192" y="115"/>
                  </a:lnTo>
                  <a:close/>
                  <a:moveTo>
                    <a:pt x="237" y="114"/>
                  </a:moveTo>
                  <a:lnTo>
                    <a:pt x="236" y="118"/>
                  </a:lnTo>
                  <a:lnTo>
                    <a:pt x="232" y="129"/>
                  </a:lnTo>
                  <a:lnTo>
                    <a:pt x="216" y="162"/>
                  </a:lnTo>
                  <a:cubicBezTo>
                    <a:pt x="215" y="162"/>
                    <a:pt x="215" y="163"/>
                    <a:pt x="215" y="163"/>
                  </a:cubicBezTo>
                  <a:lnTo>
                    <a:pt x="190" y="198"/>
                  </a:lnTo>
                  <a:cubicBezTo>
                    <a:pt x="190" y="199"/>
                    <a:pt x="189" y="199"/>
                    <a:pt x="189" y="200"/>
                  </a:cubicBezTo>
                  <a:lnTo>
                    <a:pt x="173" y="213"/>
                  </a:lnTo>
                  <a:cubicBezTo>
                    <a:pt x="172" y="213"/>
                    <a:pt x="171" y="214"/>
                    <a:pt x="171" y="214"/>
                  </a:cubicBezTo>
                  <a:lnTo>
                    <a:pt x="154" y="221"/>
                  </a:lnTo>
                  <a:lnTo>
                    <a:pt x="147" y="206"/>
                  </a:lnTo>
                  <a:lnTo>
                    <a:pt x="164" y="199"/>
                  </a:lnTo>
                  <a:lnTo>
                    <a:pt x="162" y="200"/>
                  </a:lnTo>
                  <a:lnTo>
                    <a:pt x="178" y="187"/>
                  </a:lnTo>
                  <a:lnTo>
                    <a:pt x="177" y="189"/>
                  </a:lnTo>
                  <a:lnTo>
                    <a:pt x="202" y="154"/>
                  </a:lnTo>
                  <a:lnTo>
                    <a:pt x="201" y="155"/>
                  </a:lnTo>
                  <a:lnTo>
                    <a:pt x="217" y="123"/>
                  </a:lnTo>
                  <a:lnTo>
                    <a:pt x="221" y="115"/>
                  </a:lnTo>
                  <a:lnTo>
                    <a:pt x="222" y="111"/>
                  </a:lnTo>
                  <a:lnTo>
                    <a:pt x="237" y="114"/>
                  </a:lnTo>
                  <a:close/>
                  <a:moveTo>
                    <a:pt x="162" y="118"/>
                  </a:moveTo>
                  <a:lnTo>
                    <a:pt x="153" y="127"/>
                  </a:lnTo>
                  <a:lnTo>
                    <a:pt x="131" y="147"/>
                  </a:lnTo>
                  <a:lnTo>
                    <a:pt x="103" y="167"/>
                  </a:lnTo>
                  <a:cubicBezTo>
                    <a:pt x="102" y="167"/>
                    <a:pt x="102" y="168"/>
                    <a:pt x="101" y="168"/>
                  </a:cubicBezTo>
                  <a:lnTo>
                    <a:pt x="87" y="173"/>
                  </a:lnTo>
                  <a:cubicBezTo>
                    <a:pt x="87" y="173"/>
                    <a:pt x="86" y="173"/>
                    <a:pt x="85" y="173"/>
                  </a:cubicBezTo>
                  <a:lnTo>
                    <a:pt x="73" y="174"/>
                  </a:lnTo>
                  <a:lnTo>
                    <a:pt x="72" y="158"/>
                  </a:lnTo>
                  <a:lnTo>
                    <a:pt x="84" y="157"/>
                  </a:lnTo>
                  <a:lnTo>
                    <a:pt x="82" y="158"/>
                  </a:lnTo>
                  <a:lnTo>
                    <a:pt x="96" y="153"/>
                  </a:lnTo>
                  <a:lnTo>
                    <a:pt x="94" y="154"/>
                  </a:lnTo>
                  <a:lnTo>
                    <a:pt x="120" y="136"/>
                  </a:lnTo>
                  <a:lnTo>
                    <a:pt x="142" y="116"/>
                  </a:lnTo>
                  <a:lnTo>
                    <a:pt x="151" y="107"/>
                  </a:lnTo>
                  <a:lnTo>
                    <a:pt x="162" y="118"/>
                  </a:lnTo>
                  <a:close/>
                  <a:moveTo>
                    <a:pt x="11" y="30"/>
                  </a:moveTo>
                  <a:lnTo>
                    <a:pt x="16" y="35"/>
                  </a:lnTo>
                  <a:lnTo>
                    <a:pt x="32" y="48"/>
                  </a:lnTo>
                  <a:lnTo>
                    <a:pt x="57" y="66"/>
                  </a:lnTo>
                  <a:lnTo>
                    <a:pt x="92" y="84"/>
                  </a:lnTo>
                  <a:lnTo>
                    <a:pt x="91" y="84"/>
                  </a:lnTo>
                  <a:lnTo>
                    <a:pt x="137" y="99"/>
                  </a:lnTo>
                  <a:lnTo>
                    <a:pt x="135" y="99"/>
                  </a:lnTo>
                  <a:lnTo>
                    <a:pt x="190" y="106"/>
                  </a:lnTo>
                  <a:lnTo>
                    <a:pt x="189" y="105"/>
                  </a:lnTo>
                  <a:lnTo>
                    <a:pt x="252" y="101"/>
                  </a:lnTo>
                  <a:lnTo>
                    <a:pt x="250" y="102"/>
                  </a:lnTo>
                  <a:lnTo>
                    <a:pt x="323" y="82"/>
                  </a:lnTo>
                  <a:lnTo>
                    <a:pt x="328" y="97"/>
                  </a:lnTo>
                  <a:lnTo>
                    <a:pt x="255" y="117"/>
                  </a:lnTo>
                  <a:cubicBezTo>
                    <a:pt x="254" y="117"/>
                    <a:pt x="254" y="117"/>
                    <a:pt x="253" y="117"/>
                  </a:cubicBezTo>
                  <a:lnTo>
                    <a:pt x="190" y="121"/>
                  </a:lnTo>
                  <a:cubicBezTo>
                    <a:pt x="189" y="121"/>
                    <a:pt x="189" y="121"/>
                    <a:pt x="188" y="121"/>
                  </a:cubicBezTo>
                  <a:lnTo>
                    <a:pt x="133" y="114"/>
                  </a:lnTo>
                  <a:cubicBezTo>
                    <a:pt x="133" y="114"/>
                    <a:pt x="132" y="114"/>
                    <a:pt x="132" y="114"/>
                  </a:cubicBezTo>
                  <a:lnTo>
                    <a:pt x="86" y="99"/>
                  </a:lnTo>
                  <a:cubicBezTo>
                    <a:pt x="86" y="99"/>
                    <a:pt x="85" y="99"/>
                    <a:pt x="85" y="99"/>
                  </a:cubicBezTo>
                  <a:lnTo>
                    <a:pt x="48" y="79"/>
                  </a:lnTo>
                  <a:lnTo>
                    <a:pt x="21" y="60"/>
                  </a:lnTo>
                  <a:lnTo>
                    <a:pt x="5" y="46"/>
                  </a:lnTo>
                  <a:lnTo>
                    <a:pt x="0" y="41"/>
                  </a:lnTo>
                  <a:lnTo>
                    <a:pt x="11" y="3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2" name="Freeform 101"/>
            <p:cNvSpPr>
              <a:spLocks/>
            </p:cNvSpPr>
            <p:nvPr/>
          </p:nvSpPr>
          <p:spPr bwMode="auto">
            <a:xfrm>
              <a:off x="6397625" y="5889626"/>
              <a:ext cx="69850" cy="41275"/>
            </a:xfrm>
            <a:custGeom>
              <a:avLst/>
              <a:gdLst>
                <a:gd name="T0" fmla="*/ 2147483647 w 112"/>
                <a:gd name="T1" fmla="*/ 2147483647 h 64"/>
                <a:gd name="T2" fmla="*/ 2147483647 w 112"/>
                <a:gd name="T3" fmla="*/ 2147483647 h 64"/>
                <a:gd name="T4" fmla="*/ 0 w 112"/>
                <a:gd name="T5" fmla="*/ 2147483647 h 64"/>
                <a:gd name="T6" fmla="*/ 0 w 112"/>
                <a:gd name="T7" fmla="*/ 0 h 64"/>
                <a:gd name="T8" fmla="*/ 2147483647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53"/>
                  </a:moveTo>
                  <a:cubicBezTo>
                    <a:pt x="112" y="53"/>
                    <a:pt x="107" y="64"/>
                    <a:pt x="107" y="64"/>
                  </a:cubicBezTo>
                  <a:cubicBezTo>
                    <a:pt x="56" y="30"/>
                    <a:pt x="51" y="30"/>
                    <a:pt x="0" y="6"/>
                  </a:cubicBezTo>
                  <a:cubicBezTo>
                    <a:pt x="0" y="6"/>
                    <a:pt x="0" y="0"/>
                    <a:pt x="0" y="0"/>
                  </a:cubicBezTo>
                  <a:cubicBezTo>
                    <a:pt x="28" y="6"/>
                    <a:pt x="73" y="24"/>
                    <a:pt x="112" y="53"/>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3" name="Freeform 102"/>
            <p:cNvSpPr>
              <a:spLocks noEditPoints="1"/>
            </p:cNvSpPr>
            <p:nvPr/>
          </p:nvSpPr>
          <p:spPr bwMode="auto">
            <a:xfrm>
              <a:off x="6397625" y="5889626"/>
              <a:ext cx="80963" cy="50800"/>
            </a:xfrm>
            <a:custGeom>
              <a:avLst/>
              <a:gdLst>
                <a:gd name="T0" fmla="*/ 2147483647 w 129"/>
                <a:gd name="T1" fmla="*/ 2147483647 h 81"/>
                <a:gd name="T2" fmla="*/ 2147483647 w 129"/>
                <a:gd name="T3" fmla="*/ 2147483647 h 81"/>
                <a:gd name="T4" fmla="*/ 2147483647 w 129"/>
                <a:gd name="T5" fmla="*/ 2147483647 h 81"/>
                <a:gd name="T6" fmla="*/ 2147483647 w 129"/>
                <a:gd name="T7" fmla="*/ 2147483647 h 81"/>
                <a:gd name="T8" fmla="*/ 2147483647 w 129"/>
                <a:gd name="T9" fmla="*/ 2147483647 h 81"/>
                <a:gd name="T10" fmla="*/ 2147483647 w 129"/>
                <a:gd name="T11" fmla="*/ 2147483647 h 81"/>
                <a:gd name="T12" fmla="*/ 2147483647 w 129"/>
                <a:gd name="T13" fmla="*/ 2147483647 h 81"/>
                <a:gd name="T14" fmla="*/ 2147483647 w 129"/>
                <a:gd name="T15" fmla="*/ 2147483647 h 81"/>
                <a:gd name="T16" fmla="*/ 2147483647 w 129"/>
                <a:gd name="T17" fmla="*/ 2147483647 h 81"/>
                <a:gd name="T18" fmla="*/ 2147483647 w 129"/>
                <a:gd name="T19" fmla="*/ 2147483647 h 81"/>
                <a:gd name="T20" fmla="*/ 2147483647 w 129"/>
                <a:gd name="T21" fmla="*/ 2147483647 h 81"/>
                <a:gd name="T22" fmla="*/ 0 w 129"/>
                <a:gd name="T23" fmla="*/ 2147483647 h 81"/>
                <a:gd name="T24" fmla="*/ 0 w 129"/>
                <a:gd name="T25" fmla="*/ 2147483647 h 81"/>
                <a:gd name="T26" fmla="*/ 0 w 129"/>
                <a:gd name="T27" fmla="*/ 2147483647 h 81"/>
                <a:gd name="T28" fmla="*/ 2147483647 w 129"/>
                <a:gd name="T29" fmla="*/ 2147483647 h 81"/>
                <a:gd name="T30" fmla="*/ 2147483647 w 129"/>
                <a:gd name="T31" fmla="*/ 2147483647 h 81"/>
                <a:gd name="T32" fmla="*/ 2147483647 w 129"/>
                <a:gd name="T33" fmla="*/ 2147483647 h 81"/>
                <a:gd name="T34" fmla="*/ 2147483647 w 129"/>
                <a:gd name="T35" fmla="*/ 2147483647 h 81"/>
                <a:gd name="T36" fmla="*/ 2147483647 w 129"/>
                <a:gd name="T37" fmla="*/ 2147483647 h 81"/>
                <a:gd name="T38" fmla="*/ 2147483647 w 129"/>
                <a:gd name="T39" fmla="*/ 2147483647 h 81"/>
                <a:gd name="T40" fmla="*/ 2147483647 w 129"/>
                <a:gd name="T41" fmla="*/ 2147483647 h 81"/>
                <a:gd name="T42" fmla="*/ 2147483647 w 129"/>
                <a:gd name="T43" fmla="*/ 2147483647 h 81"/>
                <a:gd name="T44" fmla="*/ 2147483647 w 129"/>
                <a:gd name="T45" fmla="*/ 2147483647 h 81"/>
                <a:gd name="T46" fmla="*/ 2147483647 w 129"/>
                <a:gd name="T47" fmla="*/ 2147483647 h 81"/>
                <a:gd name="T48" fmla="*/ 2147483647 w 129"/>
                <a:gd name="T49" fmla="*/ 2147483647 h 81"/>
                <a:gd name="T50" fmla="*/ 2147483647 w 129"/>
                <a:gd name="T51" fmla="*/ 2147483647 h 81"/>
                <a:gd name="T52" fmla="*/ 2147483647 w 129"/>
                <a:gd name="T53" fmla="*/ 2147483647 h 81"/>
                <a:gd name="T54" fmla="*/ 2147483647 w 129"/>
                <a:gd name="T55" fmla="*/ 2147483647 h 81"/>
                <a:gd name="T56" fmla="*/ 2147483647 w 129"/>
                <a:gd name="T57" fmla="*/ 2147483647 h 81"/>
                <a:gd name="T58" fmla="*/ 2147483647 w 129"/>
                <a:gd name="T59" fmla="*/ 2147483647 h 81"/>
                <a:gd name="T60" fmla="*/ 2147483647 w 129"/>
                <a:gd name="T61" fmla="*/ 2147483647 h 81"/>
                <a:gd name="T62" fmla="*/ 2147483647 w 129"/>
                <a:gd name="T63" fmla="*/ 2147483647 h 81"/>
                <a:gd name="T64" fmla="*/ 2147483647 w 129"/>
                <a:gd name="T65" fmla="*/ 2147483647 h 81"/>
                <a:gd name="T66" fmla="*/ 2147483647 w 129"/>
                <a:gd name="T67" fmla="*/ 2147483647 h 81"/>
                <a:gd name="T68" fmla="*/ 2147483647 w 129"/>
                <a:gd name="T69" fmla="*/ 2147483647 h 81"/>
                <a:gd name="T70" fmla="*/ 2147483647 w 129"/>
                <a:gd name="T71" fmla="*/ 2147483647 h 81"/>
                <a:gd name="T72" fmla="*/ 2147483647 w 129"/>
                <a:gd name="T73" fmla="*/ 2147483647 h 81"/>
                <a:gd name="T74" fmla="*/ 2147483647 w 129"/>
                <a:gd name="T75" fmla="*/ 2147483647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9"/>
                <a:gd name="T115" fmla="*/ 0 h 81"/>
                <a:gd name="T116" fmla="*/ 129 w 12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9" h="81">
                  <a:moveTo>
                    <a:pt x="124" y="55"/>
                  </a:moveTo>
                  <a:cubicBezTo>
                    <a:pt x="128" y="56"/>
                    <a:pt x="129" y="60"/>
                    <a:pt x="128" y="64"/>
                  </a:cubicBezTo>
                  <a:lnTo>
                    <a:pt x="126" y="70"/>
                  </a:lnTo>
                  <a:cubicBezTo>
                    <a:pt x="126" y="71"/>
                    <a:pt x="126" y="71"/>
                    <a:pt x="125" y="72"/>
                  </a:cubicBezTo>
                  <a:lnTo>
                    <a:pt x="122" y="77"/>
                  </a:lnTo>
                  <a:cubicBezTo>
                    <a:pt x="121" y="78"/>
                    <a:pt x="119" y="80"/>
                    <a:pt x="117" y="80"/>
                  </a:cubicBezTo>
                  <a:cubicBezTo>
                    <a:pt x="115" y="81"/>
                    <a:pt x="113" y="80"/>
                    <a:pt x="111" y="79"/>
                  </a:cubicBezTo>
                  <a:lnTo>
                    <a:pt x="80" y="59"/>
                  </a:lnTo>
                  <a:lnTo>
                    <a:pt x="58" y="46"/>
                  </a:lnTo>
                  <a:lnTo>
                    <a:pt x="36" y="36"/>
                  </a:lnTo>
                  <a:lnTo>
                    <a:pt x="5" y="22"/>
                  </a:lnTo>
                  <a:cubicBezTo>
                    <a:pt x="2" y="20"/>
                    <a:pt x="0" y="18"/>
                    <a:pt x="0" y="14"/>
                  </a:cubicBezTo>
                  <a:lnTo>
                    <a:pt x="0" y="11"/>
                  </a:lnTo>
                  <a:lnTo>
                    <a:pt x="0" y="8"/>
                  </a:lnTo>
                  <a:cubicBezTo>
                    <a:pt x="0" y="6"/>
                    <a:pt x="2" y="4"/>
                    <a:pt x="4" y="2"/>
                  </a:cubicBezTo>
                  <a:cubicBezTo>
                    <a:pt x="6" y="1"/>
                    <a:pt x="8" y="0"/>
                    <a:pt x="11" y="1"/>
                  </a:cubicBezTo>
                  <a:lnTo>
                    <a:pt x="35" y="8"/>
                  </a:lnTo>
                  <a:lnTo>
                    <a:pt x="63" y="19"/>
                  </a:lnTo>
                  <a:cubicBezTo>
                    <a:pt x="64" y="19"/>
                    <a:pt x="64" y="19"/>
                    <a:pt x="65" y="20"/>
                  </a:cubicBezTo>
                  <a:lnTo>
                    <a:pt x="124" y="55"/>
                  </a:lnTo>
                  <a:close/>
                  <a:moveTo>
                    <a:pt x="56" y="33"/>
                  </a:moveTo>
                  <a:lnTo>
                    <a:pt x="58" y="34"/>
                  </a:lnTo>
                  <a:lnTo>
                    <a:pt x="30" y="23"/>
                  </a:lnTo>
                  <a:lnTo>
                    <a:pt x="6" y="16"/>
                  </a:lnTo>
                  <a:lnTo>
                    <a:pt x="16" y="8"/>
                  </a:lnTo>
                  <a:lnTo>
                    <a:pt x="16" y="11"/>
                  </a:lnTo>
                  <a:lnTo>
                    <a:pt x="16" y="14"/>
                  </a:lnTo>
                  <a:lnTo>
                    <a:pt x="12" y="7"/>
                  </a:lnTo>
                  <a:lnTo>
                    <a:pt x="43" y="21"/>
                  </a:lnTo>
                  <a:lnTo>
                    <a:pt x="67" y="33"/>
                  </a:lnTo>
                  <a:lnTo>
                    <a:pt x="89" y="46"/>
                  </a:lnTo>
                  <a:lnTo>
                    <a:pt x="120" y="66"/>
                  </a:lnTo>
                  <a:lnTo>
                    <a:pt x="109" y="68"/>
                  </a:lnTo>
                  <a:lnTo>
                    <a:pt x="112" y="63"/>
                  </a:lnTo>
                  <a:lnTo>
                    <a:pt x="111" y="65"/>
                  </a:lnTo>
                  <a:lnTo>
                    <a:pt x="113" y="59"/>
                  </a:lnTo>
                  <a:lnTo>
                    <a:pt x="116" y="68"/>
                  </a:lnTo>
                  <a:lnTo>
                    <a:pt x="56" y="3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4" name="Freeform 103"/>
            <p:cNvSpPr>
              <a:spLocks/>
            </p:cNvSpPr>
            <p:nvPr/>
          </p:nvSpPr>
          <p:spPr bwMode="auto">
            <a:xfrm>
              <a:off x="6402388" y="5889626"/>
              <a:ext cx="73025" cy="41275"/>
            </a:xfrm>
            <a:custGeom>
              <a:avLst/>
              <a:gdLst>
                <a:gd name="T0" fmla="*/ 2147483647 w 46"/>
                <a:gd name="T1" fmla="*/ 0 h 26"/>
                <a:gd name="T2" fmla="*/ 2147483647 w 46"/>
                <a:gd name="T3" fmla="*/ 2147483647 h 26"/>
                <a:gd name="T4" fmla="*/ 2147483647 w 46"/>
                <a:gd name="T5" fmla="*/ 2147483647 h 26"/>
                <a:gd name="T6" fmla="*/ 2147483647 w 46"/>
                <a:gd name="T7" fmla="*/ 2147483647 h 26"/>
                <a:gd name="T8" fmla="*/ 2147483647 w 46"/>
                <a:gd name="T9" fmla="*/ 2147483647 h 26"/>
                <a:gd name="T10" fmla="*/ 0 w 46"/>
                <a:gd name="T11" fmla="*/ 2147483647 h 26"/>
                <a:gd name="T12" fmla="*/ 2147483647 w 46"/>
                <a:gd name="T13" fmla="*/ 0 h 26"/>
                <a:gd name="T14" fmla="*/ 0 60000 65536"/>
                <a:gd name="T15" fmla="*/ 0 60000 65536"/>
                <a:gd name="T16" fmla="*/ 0 60000 65536"/>
                <a:gd name="T17" fmla="*/ 0 60000 65536"/>
                <a:gd name="T18" fmla="*/ 0 60000 65536"/>
                <a:gd name="T19" fmla="*/ 0 60000 65536"/>
                <a:gd name="T20" fmla="*/ 0 60000 65536"/>
                <a:gd name="T21" fmla="*/ 0 w 46"/>
                <a:gd name="T22" fmla="*/ 0 h 26"/>
                <a:gd name="T23" fmla="*/ 46 w 4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6">
                  <a:moveTo>
                    <a:pt x="2" y="0"/>
                  </a:moveTo>
                  <a:lnTo>
                    <a:pt x="23" y="8"/>
                  </a:lnTo>
                  <a:lnTo>
                    <a:pt x="46" y="19"/>
                  </a:lnTo>
                  <a:lnTo>
                    <a:pt x="43" y="26"/>
                  </a:lnTo>
                  <a:lnTo>
                    <a:pt x="21" y="14"/>
                  </a:lnTo>
                  <a:lnTo>
                    <a:pt x="0" y="6"/>
                  </a:lnTo>
                  <a:lnTo>
                    <a:pt x="2"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5" name="Freeform 104"/>
            <p:cNvSpPr>
              <a:spLocks/>
            </p:cNvSpPr>
            <p:nvPr/>
          </p:nvSpPr>
          <p:spPr bwMode="auto">
            <a:xfrm>
              <a:off x="6269038" y="5889626"/>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0 h 64"/>
                <a:gd name="T8" fmla="*/ 0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0" y="54"/>
                  </a:moveTo>
                  <a:cubicBezTo>
                    <a:pt x="0" y="54"/>
                    <a:pt x="6" y="64"/>
                    <a:pt x="6" y="64"/>
                  </a:cubicBezTo>
                  <a:cubicBezTo>
                    <a:pt x="59" y="27"/>
                    <a:pt x="59" y="27"/>
                    <a:pt x="112" y="6"/>
                  </a:cubicBezTo>
                  <a:cubicBezTo>
                    <a:pt x="112" y="6"/>
                    <a:pt x="112" y="0"/>
                    <a:pt x="112" y="0"/>
                  </a:cubicBezTo>
                  <a:cubicBezTo>
                    <a:pt x="77" y="6"/>
                    <a:pt x="42" y="27"/>
                    <a:pt x="0" y="54"/>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6" name="Freeform 105"/>
            <p:cNvSpPr>
              <a:spLocks noEditPoints="1"/>
            </p:cNvSpPr>
            <p:nvPr/>
          </p:nvSpPr>
          <p:spPr bwMode="auto">
            <a:xfrm>
              <a:off x="6269038" y="5889626"/>
              <a:ext cx="79375" cy="50800"/>
            </a:xfrm>
            <a:custGeom>
              <a:avLst/>
              <a:gdLst>
                <a:gd name="T0" fmla="*/ 2147483647 w 128"/>
                <a:gd name="T1" fmla="*/ 2147483647 h 81"/>
                <a:gd name="T2" fmla="*/ 2147483647 w 128"/>
                <a:gd name="T3" fmla="*/ 2147483647 h 81"/>
                <a:gd name="T4" fmla="*/ 2147483647 w 128"/>
                <a:gd name="T5" fmla="*/ 2147483647 h 81"/>
                <a:gd name="T6" fmla="*/ 2147483647 w 128"/>
                <a:gd name="T7" fmla="*/ 2147483647 h 81"/>
                <a:gd name="T8" fmla="*/ 2147483647 w 128"/>
                <a:gd name="T9" fmla="*/ 2147483647 h 81"/>
                <a:gd name="T10" fmla="*/ 2147483647 w 128"/>
                <a:gd name="T11" fmla="*/ 2147483647 h 81"/>
                <a:gd name="T12" fmla="*/ 2147483647 w 128"/>
                <a:gd name="T13" fmla="*/ 2147483647 h 81"/>
                <a:gd name="T14" fmla="*/ 2147483647 w 128"/>
                <a:gd name="T15" fmla="*/ 2147483647 h 81"/>
                <a:gd name="T16" fmla="*/ 2147483647 w 128"/>
                <a:gd name="T17" fmla="*/ 2147483647 h 81"/>
                <a:gd name="T18" fmla="*/ 2147483647 w 128"/>
                <a:gd name="T19" fmla="*/ 2147483647 h 81"/>
                <a:gd name="T20" fmla="*/ 2147483647 w 128"/>
                <a:gd name="T21" fmla="*/ 2147483647 h 81"/>
                <a:gd name="T22" fmla="*/ 2147483647 w 128"/>
                <a:gd name="T23" fmla="*/ 2147483647 h 81"/>
                <a:gd name="T24" fmla="*/ 2147483647 w 128"/>
                <a:gd name="T25" fmla="*/ 2147483647 h 81"/>
                <a:gd name="T26" fmla="*/ 2147483647 w 128"/>
                <a:gd name="T27" fmla="*/ 2147483647 h 81"/>
                <a:gd name="T28" fmla="*/ 2147483647 w 128"/>
                <a:gd name="T29" fmla="*/ 2147483647 h 81"/>
                <a:gd name="T30" fmla="*/ 2147483647 w 128"/>
                <a:gd name="T31" fmla="*/ 2147483647 h 81"/>
                <a:gd name="T32" fmla="*/ 2147483647 w 128"/>
                <a:gd name="T33" fmla="*/ 2147483647 h 81"/>
                <a:gd name="T34" fmla="*/ 2147483647 w 128"/>
                <a:gd name="T35" fmla="*/ 2147483647 h 81"/>
                <a:gd name="T36" fmla="*/ 2147483647 w 128"/>
                <a:gd name="T37" fmla="*/ 2147483647 h 81"/>
                <a:gd name="T38" fmla="*/ 2147483647 w 128"/>
                <a:gd name="T39" fmla="*/ 2147483647 h 81"/>
                <a:gd name="T40" fmla="*/ 2147483647 w 128"/>
                <a:gd name="T41" fmla="*/ 2147483647 h 81"/>
                <a:gd name="T42" fmla="*/ 2147483647 w 128"/>
                <a:gd name="T43" fmla="*/ 2147483647 h 81"/>
                <a:gd name="T44" fmla="*/ 2147483647 w 128"/>
                <a:gd name="T45" fmla="*/ 2147483647 h 81"/>
                <a:gd name="T46" fmla="*/ 2147483647 w 128"/>
                <a:gd name="T47" fmla="*/ 2147483647 h 81"/>
                <a:gd name="T48" fmla="*/ 2147483647 w 128"/>
                <a:gd name="T49" fmla="*/ 2147483647 h 81"/>
                <a:gd name="T50" fmla="*/ 2147483647 w 128"/>
                <a:gd name="T51" fmla="*/ 2147483647 h 81"/>
                <a:gd name="T52" fmla="*/ 2147483647 w 128"/>
                <a:gd name="T53" fmla="*/ 2147483647 h 81"/>
                <a:gd name="T54" fmla="*/ 2147483647 w 128"/>
                <a:gd name="T55" fmla="*/ 2147483647 h 81"/>
                <a:gd name="T56" fmla="*/ 2147483647 w 128"/>
                <a:gd name="T57" fmla="*/ 2147483647 h 81"/>
                <a:gd name="T58" fmla="*/ 2147483647 w 128"/>
                <a:gd name="T59" fmla="*/ 2147483647 h 81"/>
                <a:gd name="T60" fmla="*/ 2147483647 w 128"/>
                <a:gd name="T61" fmla="*/ 2147483647 h 81"/>
                <a:gd name="T62" fmla="*/ 2147483647 w 128"/>
                <a:gd name="T63" fmla="*/ 2147483647 h 81"/>
                <a:gd name="T64" fmla="*/ 2147483647 w 128"/>
                <a:gd name="T65" fmla="*/ 2147483647 h 81"/>
                <a:gd name="T66" fmla="*/ 2147483647 w 128"/>
                <a:gd name="T67" fmla="*/ 2147483647 h 81"/>
                <a:gd name="T68" fmla="*/ 2147483647 w 128"/>
                <a:gd name="T69" fmla="*/ 2147483647 h 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81"/>
                <a:gd name="T107" fmla="*/ 128 w 128"/>
                <a:gd name="T108" fmla="*/ 81 h 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81">
                  <a:moveTo>
                    <a:pt x="13" y="69"/>
                  </a:moveTo>
                  <a:lnTo>
                    <a:pt x="15" y="58"/>
                  </a:lnTo>
                  <a:lnTo>
                    <a:pt x="18" y="63"/>
                  </a:lnTo>
                  <a:lnTo>
                    <a:pt x="21" y="68"/>
                  </a:lnTo>
                  <a:lnTo>
                    <a:pt x="10" y="66"/>
                  </a:lnTo>
                  <a:lnTo>
                    <a:pt x="41" y="44"/>
                  </a:lnTo>
                  <a:lnTo>
                    <a:pt x="63" y="31"/>
                  </a:lnTo>
                  <a:lnTo>
                    <a:pt x="86" y="20"/>
                  </a:lnTo>
                  <a:lnTo>
                    <a:pt x="117" y="7"/>
                  </a:lnTo>
                  <a:lnTo>
                    <a:pt x="112" y="14"/>
                  </a:lnTo>
                  <a:lnTo>
                    <a:pt x="112" y="11"/>
                  </a:lnTo>
                  <a:lnTo>
                    <a:pt x="112" y="8"/>
                  </a:lnTo>
                  <a:lnTo>
                    <a:pt x="123" y="16"/>
                  </a:lnTo>
                  <a:lnTo>
                    <a:pt x="70" y="35"/>
                  </a:lnTo>
                  <a:lnTo>
                    <a:pt x="72" y="34"/>
                  </a:lnTo>
                  <a:lnTo>
                    <a:pt x="13" y="69"/>
                  </a:lnTo>
                  <a:close/>
                  <a:moveTo>
                    <a:pt x="63" y="21"/>
                  </a:moveTo>
                  <a:cubicBezTo>
                    <a:pt x="64" y="20"/>
                    <a:pt x="64" y="20"/>
                    <a:pt x="65" y="20"/>
                  </a:cubicBezTo>
                  <a:lnTo>
                    <a:pt x="118" y="1"/>
                  </a:lnTo>
                  <a:cubicBezTo>
                    <a:pt x="120" y="0"/>
                    <a:pt x="123" y="0"/>
                    <a:pt x="125" y="2"/>
                  </a:cubicBezTo>
                  <a:cubicBezTo>
                    <a:pt x="127" y="3"/>
                    <a:pt x="128" y="6"/>
                    <a:pt x="128" y="8"/>
                  </a:cubicBezTo>
                  <a:lnTo>
                    <a:pt x="128" y="11"/>
                  </a:lnTo>
                  <a:lnTo>
                    <a:pt x="128" y="14"/>
                  </a:lnTo>
                  <a:cubicBezTo>
                    <a:pt x="128" y="18"/>
                    <a:pt x="127" y="21"/>
                    <a:pt x="124" y="22"/>
                  </a:cubicBezTo>
                  <a:lnTo>
                    <a:pt x="93" y="35"/>
                  </a:lnTo>
                  <a:lnTo>
                    <a:pt x="72" y="44"/>
                  </a:lnTo>
                  <a:lnTo>
                    <a:pt x="50" y="57"/>
                  </a:lnTo>
                  <a:lnTo>
                    <a:pt x="19" y="79"/>
                  </a:lnTo>
                  <a:cubicBezTo>
                    <a:pt x="17" y="80"/>
                    <a:pt x="15" y="81"/>
                    <a:pt x="13" y="80"/>
                  </a:cubicBezTo>
                  <a:cubicBezTo>
                    <a:pt x="11" y="80"/>
                    <a:pt x="9" y="78"/>
                    <a:pt x="8" y="77"/>
                  </a:cubicBezTo>
                  <a:lnTo>
                    <a:pt x="5" y="72"/>
                  </a:lnTo>
                  <a:lnTo>
                    <a:pt x="2" y="67"/>
                  </a:lnTo>
                  <a:cubicBezTo>
                    <a:pt x="1" y="65"/>
                    <a:pt x="0" y="63"/>
                    <a:pt x="1" y="61"/>
                  </a:cubicBezTo>
                  <a:cubicBezTo>
                    <a:pt x="1" y="58"/>
                    <a:pt x="3" y="57"/>
                    <a:pt x="4" y="56"/>
                  </a:cubicBezTo>
                  <a:lnTo>
                    <a:pt x="63" y="21"/>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7" name="Freeform 106"/>
            <p:cNvSpPr>
              <a:spLocks/>
            </p:cNvSpPr>
            <p:nvPr/>
          </p:nvSpPr>
          <p:spPr bwMode="auto">
            <a:xfrm>
              <a:off x="6270625" y="5889626"/>
              <a:ext cx="74613" cy="50800"/>
            </a:xfrm>
            <a:custGeom>
              <a:avLst/>
              <a:gdLst>
                <a:gd name="T0" fmla="*/ 2147483647 w 120"/>
                <a:gd name="T1" fmla="*/ 2147483647 h 78"/>
                <a:gd name="T2" fmla="*/ 2147483647 w 120"/>
                <a:gd name="T3" fmla="*/ 2147483647 h 78"/>
                <a:gd name="T4" fmla="*/ 2147483647 w 120"/>
                <a:gd name="T5" fmla="*/ 2147483647 h 78"/>
                <a:gd name="T6" fmla="*/ 2147483647 w 120"/>
                <a:gd name="T7" fmla="*/ 2147483647 h 78"/>
                <a:gd name="T8" fmla="*/ 0 w 120"/>
                <a:gd name="T9" fmla="*/ 2147483647 h 78"/>
                <a:gd name="T10" fmla="*/ 2147483647 w 120"/>
                <a:gd name="T11" fmla="*/ 2147483647 h 78"/>
                <a:gd name="T12" fmla="*/ 2147483647 w 120"/>
                <a:gd name="T13" fmla="*/ 2147483647 h 78"/>
                <a:gd name="T14" fmla="*/ 2147483647 w 120"/>
                <a:gd name="T15" fmla="*/ 0 h 78"/>
                <a:gd name="T16" fmla="*/ 2147483647 w 120"/>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78"/>
                <a:gd name="T29" fmla="*/ 120 w 120"/>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78">
                  <a:moveTo>
                    <a:pt x="120" y="15"/>
                  </a:moveTo>
                  <a:lnTo>
                    <a:pt x="67" y="40"/>
                  </a:lnTo>
                  <a:lnTo>
                    <a:pt x="68" y="39"/>
                  </a:lnTo>
                  <a:lnTo>
                    <a:pt x="9" y="78"/>
                  </a:lnTo>
                  <a:lnTo>
                    <a:pt x="0" y="65"/>
                  </a:lnTo>
                  <a:lnTo>
                    <a:pt x="59" y="26"/>
                  </a:lnTo>
                  <a:cubicBezTo>
                    <a:pt x="59" y="26"/>
                    <a:pt x="60" y="25"/>
                    <a:pt x="60" y="25"/>
                  </a:cubicBezTo>
                  <a:lnTo>
                    <a:pt x="113" y="0"/>
                  </a:lnTo>
                  <a:lnTo>
                    <a:pt x="120" y="15"/>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8" name="Freeform 107"/>
            <p:cNvSpPr>
              <a:spLocks/>
            </p:cNvSpPr>
            <p:nvPr/>
          </p:nvSpPr>
          <p:spPr bwMode="auto">
            <a:xfrm>
              <a:off x="6278563" y="5899151"/>
              <a:ext cx="88900" cy="73025"/>
            </a:xfrm>
            <a:custGeom>
              <a:avLst/>
              <a:gdLst>
                <a:gd name="T0" fmla="*/ 2147483647 w 144"/>
                <a:gd name="T1" fmla="*/ 2147483647 h 112"/>
                <a:gd name="T2" fmla="*/ 2147483647 w 144"/>
                <a:gd name="T3" fmla="*/ 2147483647 h 112"/>
                <a:gd name="T4" fmla="*/ 2147483647 w 144"/>
                <a:gd name="T5" fmla="*/ 2147483647 h 112"/>
                <a:gd name="T6" fmla="*/ 2147483647 w 144"/>
                <a:gd name="T7" fmla="*/ 2147483647 h 112"/>
                <a:gd name="T8" fmla="*/ 2147483647 w 144"/>
                <a:gd name="T9" fmla="*/ 2147483647 h 112"/>
                <a:gd name="T10" fmla="*/ 2147483647 w 144"/>
                <a:gd name="T11" fmla="*/ 2147483647 h 112"/>
                <a:gd name="T12" fmla="*/ 2147483647 w 144"/>
                <a:gd name="T13" fmla="*/ 2147483647 h 112"/>
                <a:gd name="T14" fmla="*/ 2147483647 w 144"/>
                <a:gd name="T15" fmla="*/ 2147483647 h 112"/>
                <a:gd name="T16" fmla="*/ 0 w 144"/>
                <a:gd name="T17" fmla="*/ 2147483647 h 112"/>
                <a:gd name="T18" fmla="*/ 2147483647 w 144"/>
                <a:gd name="T19" fmla="*/ 2147483647 h 112"/>
                <a:gd name="T20" fmla="*/ 2147483647 w 144"/>
                <a:gd name="T21" fmla="*/ 2147483647 h 112"/>
                <a:gd name="T22" fmla="*/ 2147483647 w 144"/>
                <a:gd name="T23" fmla="*/ 0 h 112"/>
                <a:gd name="T24" fmla="*/ 2147483647 w 144"/>
                <a:gd name="T25" fmla="*/ 2147483647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12"/>
                <a:gd name="T41" fmla="*/ 144 w 144"/>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12">
                  <a:moveTo>
                    <a:pt x="144" y="12"/>
                  </a:moveTo>
                  <a:cubicBezTo>
                    <a:pt x="138" y="18"/>
                    <a:pt x="131" y="24"/>
                    <a:pt x="125" y="30"/>
                  </a:cubicBezTo>
                  <a:cubicBezTo>
                    <a:pt x="125" y="36"/>
                    <a:pt x="118" y="36"/>
                    <a:pt x="118" y="36"/>
                  </a:cubicBezTo>
                  <a:cubicBezTo>
                    <a:pt x="112" y="42"/>
                    <a:pt x="112" y="42"/>
                    <a:pt x="105" y="48"/>
                  </a:cubicBezTo>
                  <a:cubicBezTo>
                    <a:pt x="99" y="48"/>
                    <a:pt x="86" y="54"/>
                    <a:pt x="79" y="59"/>
                  </a:cubicBezTo>
                  <a:cubicBezTo>
                    <a:pt x="72" y="65"/>
                    <a:pt x="66" y="65"/>
                    <a:pt x="66" y="65"/>
                  </a:cubicBezTo>
                  <a:cubicBezTo>
                    <a:pt x="53" y="77"/>
                    <a:pt x="53" y="95"/>
                    <a:pt x="40" y="101"/>
                  </a:cubicBezTo>
                  <a:cubicBezTo>
                    <a:pt x="33" y="107"/>
                    <a:pt x="20" y="107"/>
                    <a:pt x="7" y="112"/>
                  </a:cubicBezTo>
                  <a:cubicBezTo>
                    <a:pt x="7" y="112"/>
                    <a:pt x="0" y="112"/>
                    <a:pt x="0" y="112"/>
                  </a:cubicBezTo>
                  <a:cubicBezTo>
                    <a:pt x="7" y="107"/>
                    <a:pt x="7" y="95"/>
                    <a:pt x="14" y="89"/>
                  </a:cubicBezTo>
                  <a:cubicBezTo>
                    <a:pt x="27" y="54"/>
                    <a:pt x="66" y="36"/>
                    <a:pt x="99" y="18"/>
                  </a:cubicBezTo>
                  <a:cubicBezTo>
                    <a:pt x="105" y="18"/>
                    <a:pt x="112" y="6"/>
                    <a:pt x="118" y="0"/>
                  </a:cubicBezTo>
                  <a:cubicBezTo>
                    <a:pt x="125" y="0"/>
                    <a:pt x="131" y="12"/>
                    <a:pt x="144" y="12"/>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9" name="Freeform 108"/>
            <p:cNvSpPr>
              <a:spLocks noEditPoints="1"/>
            </p:cNvSpPr>
            <p:nvPr/>
          </p:nvSpPr>
          <p:spPr bwMode="auto">
            <a:xfrm>
              <a:off x="6278563" y="5899151"/>
              <a:ext cx="100013" cy="82550"/>
            </a:xfrm>
            <a:custGeom>
              <a:avLst/>
              <a:gdLst>
                <a:gd name="T0" fmla="*/ 2147483647 w 161"/>
                <a:gd name="T1" fmla="*/ 2147483647 h 128"/>
                <a:gd name="T2" fmla="*/ 2147483647 w 161"/>
                <a:gd name="T3" fmla="*/ 2147483647 h 128"/>
                <a:gd name="T4" fmla="*/ 2147483647 w 161"/>
                <a:gd name="T5" fmla="*/ 2147483647 h 128"/>
                <a:gd name="T6" fmla="*/ 2147483647 w 161"/>
                <a:gd name="T7" fmla="*/ 2147483647 h 128"/>
                <a:gd name="T8" fmla="*/ 2147483647 w 161"/>
                <a:gd name="T9" fmla="*/ 2147483647 h 128"/>
                <a:gd name="T10" fmla="*/ 2147483647 w 161"/>
                <a:gd name="T11" fmla="*/ 2147483647 h 128"/>
                <a:gd name="T12" fmla="*/ 2147483647 w 161"/>
                <a:gd name="T13" fmla="*/ 2147483647 h 128"/>
                <a:gd name="T14" fmla="*/ 2147483647 w 161"/>
                <a:gd name="T15" fmla="*/ 2147483647 h 128"/>
                <a:gd name="T16" fmla="*/ 2147483647 w 161"/>
                <a:gd name="T17" fmla="*/ 2147483647 h 128"/>
                <a:gd name="T18" fmla="*/ 2147483647 w 161"/>
                <a:gd name="T19" fmla="*/ 2147483647 h 128"/>
                <a:gd name="T20" fmla="*/ 2147483647 w 161"/>
                <a:gd name="T21" fmla="*/ 2147483647 h 128"/>
                <a:gd name="T22" fmla="*/ 2147483647 w 161"/>
                <a:gd name="T23" fmla="*/ 2147483647 h 128"/>
                <a:gd name="T24" fmla="*/ 2147483647 w 161"/>
                <a:gd name="T25" fmla="*/ 2147483647 h 128"/>
                <a:gd name="T26" fmla="*/ 2147483647 w 161"/>
                <a:gd name="T27" fmla="*/ 2147483647 h 128"/>
                <a:gd name="T28" fmla="*/ 2147483647 w 161"/>
                <a:gd name="T29" fmla="*/ 2147483647 h 128"/>
                <a:gd name="T30" fmla="*/ 2147483647 w 161"/>
                <a:gd name="T31" fmla="*/ 2147483647 h 128"/>
                <a:gd name="T32" fmla="*/ 2147483647 w 161"/>
                <a:gd name="T33" fmla="*/ 2147483647 h 128"/>
                <a:gd name="T34" fmla="*/ 2147483647 w 161"/>
                <a:gd name="T35" fmla="*/ 2147483647 h 128"/>
                <a:gd name="T36" fmla="*/ 2147483647 w 161"/>
                <a:gd name="T37" fmla="*/ 2147483647 h 128"/>
                <a:gd name="T38" fmla="*/ 2147483647 w 161"/>
                <a:gd name="T39" fmla="*/ 2147483647 h 128"/>
                <a:gd name="T40" fmla="*/ 2147483647 w 161"/>
                <a:gd name="T41" fmla="*/ 2147483647 h 128"/>
                <a:gd name="T42" fmla="*/ 2147483647 w 161"/>
                <a:gd name="T43" fmla="*/ 2147483647 h 128"/>
                <a:gd name="T44" fmla="*/ 2147483647 w 161"/>
                <a:gd name="T45" fmla="*/ 2147483647 h 128"/>
                <a:gd name="T46" fmla="*/ 2147483647 w 161"/>
                <a:gd name="T47" fmla="*/ 2147483647 h 128"/>
                <a:gd name="T48" fmla="*/ 2147483647 w 161"/>
                <a:gd name="T49" fmla="*/ 2147483647 h 128"/>
                <a:gd name="T50" fmla="*/ 2147483647 w 161"/>
                <a:gd name="T51" fmla="*/ 2147483647 h 128"/>
                <a:gd name="T52" fmla="*/ 2147483647 w 161"/>
                <a:gd name="T53" fmla="*/ 2147483647 h 128"/>
                <a:gd name="T54" fmla="*/ 2147483647 w 161"/>
                <a:gd name="T55" fmla="*/ 2147483647 h 128"/>
                <a:gd name="T56" fmla="*/ 2147483647 w 161"/>
                <a:gd name="T57" fmla="*/ 2147483647 h 128"/>
                <a:gd name="T58" fmla="*/ 2147483647 w 161"/>
                <a:gd name="T59" fmla="*/ 2147483647 h 128"/>
                <a:gd name="T60" fmla="*/ 2147483647 w 161"/>
                <a:gd name="T61" fmla="*/ 2147483647 h 128"/>
                <a:gd name="T62" fmla="*/ 2147483647 w 161"/>
                <a:gd name="T63" fmla="*/ 2147483647 h 128"/>
                <a:gd name="T64" fmla="*/ 2147483647 w 161"/>
                <a:gd name="T65" fmla="*/ 2147483647 h 128"/>
                <a:gd name="T66" fmla="*/ 2147483647 w 161"/>
                <a:gd name="T67" fmla="*/ 2147483647 h 128"/>
                <a:gd name="T68" fmla="*/ 2147483647 w 161"/>
                <a:gd name="T69" fmla="*/ 2147483647 h 128"/>
                <a:gd name="T70" fmla="*/ 2147483647 w 161"/>
                <a:gd name="T71" fmla="*/ 2147483647 h 128"/>
                <a:gd name="T72" fmla="*/ 2147483647 w 161"/>
                <a:gd name="T73" fmla="*/ 2147483647 h 128"/>
                <a:gd name="T74" fmla="*/ 2147483647 w 161"/>
                <a:gd name="T75" fmla="*/ 2147483647 h 128"/>
                <a:gd name="T76" fmla="*/ 2147483647 w 161"/>
                <a:gd name="T77" fmla="*/ 2147483647 h 128"/>
                <a:gd name="T78" fmla="*/ 2147483647 w 161"/>
                <a:gd name="T79" fmla="*/ 2147483647 h 128"/>
                <a:gd name="T80" fmla="*/ 2147483647 w 161"/>
                <a:gd name="T81" fmla="*/ 2147483647 h 128"/>
                <a:gd name="T82" fmla="*/ 2147483647 w 161"/>
                <a:gd name="T83" fmla="*/ 2147483647 h 1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128"/>
                <a:gd name="T128" fmla="*/ 161 w 161"/>
                <a:gd name="T129" fmla="*/ 128 h 1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128">
                  <a:moveTo>
                    <a:pt x="155" y="13"/>
                  </a:moveTo>
                  <a:cubicBezTo>
                    <a:pt x="158" y="14"/>
                    <a:pt x="160" y="16"/>
                    <a:pt x="160" y="19"/>
                  </a:cubicBezTo>
                  <a:cubicBezTo>
                    <a:pt x="161" y="22"/>
                    <a:pt x="160" y="24"/>
                    <a:pt x="158" y="26"/>
                  </a:cubicBezTo>
                  <a:lnTo>
                    <a:pt x="139" y="44"/>
                  </a:lnTo>
                  <a:lnTo>
                    <a:pt x="140" y="43"/>
                  </a:lnTo>
                  <a:lnTo>
                    <a:pt x="137" y="48"/>
                  </a:lnTo>
                  <a:cubicBezTo>
                    <a:pt x="136" y="49"/>
                    <a:pt x="134" y="51"/>
                    <a:pt x="132" y="51"/>
                  </a:cubicBezTo>
                  <a:lnTo>
                    <a:pt x="128" y="52"/>
                  </a:lnTo>
                  <a:lnTo>
                    <a:pt x="132" y="50"/>
                  </a:lnTo>
                  <a:lnTo>
                    <a:pt x="126" y="56"/>
                  </a:lnTo>
                  <a:lnTo>
                    <a:pt x="119" y="63"/>
                  </a:lnTo>
                  <a:cubicBezTo>
                    <a:pt x="118" y="63"/>
                    <a:pt x="117" y="64"/>
                    <a:pt x="116" y="64"/>
                  </a:cubicBezTo>
                  <a:lnTo>
                    <a:pt x="103" y="68"/>
                  </a:lnTo>
                  <a:lnTo>
                    <a:pt x="104" y="68"/>
                  </a:lnTo>
                  <a:lnTo>
                    <a:pt x="91" y="75"/>
                  </a:lnTo>
                  <a:lnTo>
                    <a:pt x="82" y="79"/>
                  </a:lnTo>
                  <a:cubicBezTo>
                    <a:pt x="82" y="80"/>
                    <a:pt x="81" y="80"/>
                    <a:pt x="80" y="80"/>
                  </a:cubicBezTo>
                  <a:lnTo>
                    <a:pt x="76" y="81"/>
                  </a:lnTo>
                  <a:lnTo>
                    <a:pt x="81" y="78"/>
                  </a:lnTo>
                  <a:lnTo>
                    <a:pt x="68" y="98"/>
                  </a:lnTo>
                  <a:lnTo>
                    <a:pt x="55" y="115"/>
                  </a:lnTo>
                  <a:cubicBezTo>
                    <a:pt x="54" y="116"/>
                    <a:pt x="53" y="116"/>
                    <a:pt x="52" y="117"/>
                  </a:cubicBezTo>
                  <a:lnTo>
                    <a:pt x="38" y="123"/>
                  </a:lnTo>
                  <a:cubicBezTo>
                    <a:pt x="37" y="123"/>
                    <a:pt x="37" y="123"/>
                    <a:pt x="37" y="123"/>
                  </a:cubicBezTo>
                  <a:lnTo>
                    <a:pt x="18" y="128"/>
                  </a:lnTo>
                  <a:cubicBezTo>
                    <a:pt x="17" y="128"/>
                    <a:pt x="16" y="128"/>
                    <a:pt x="15" y="128"/>
                  </a:cubicBezTo>
                  <a:lnTo>
                    <a:pt x="12" y="128"/>
                  </a:lnTo>
                  <a:lnTo>
                    <a:pt x="8" y="128"/>
                  </a:lnTo>
                  <a:cubicBezTo>
                    <a:pt x="6" y="128"/>
                    <a:pt x="3" y="127"/>
                    <a:pt x="1" y="124"/>
                  </a:cubicBezTo>
                  <a:cubicBezTo>
                    <a:pt x="0" y="122"/>
                    <a:pt x="0" y="119"/>
                    <a:pt x="2" y="116"/>
                  </a:cubicBezTo>
                  <a:lnTo>
                    <a:pt x="9" y="105"/>
                  </a:lnTo>
                  <a:lnTo>
                    <a:pt x="16" y="93"/>
                  </a:lnTo>
                  <a:lnTo>
                    <a:pt x="30" y="70"/>
                  </a:lnTo>
                  <a:cubicBezTo>
                    <a:pt x="30" y="70"/>
                    <a:pt x="31" y="69"/>
                    <a:pt x="31" y="69"/>
                  </a:cubicBezTo>
                  <a:lnTo>
                    <a:pt x="52" y="50"/>
                  </a:lnTo>
                  <a:cubicBezTo>
                    <a:pt x="53" y="49"/>
                    <a:pt x="53" y="49"/>
                    <a:pt x="53" y="49"/>
                  </a:cubicBezTo>
                  <a:lnTo>
                    <a:pt x="103" y="20"/>
                  </a:lnTo>
                  <a:lnTo>
                    <a:pt x="113" y="13"/>
                  </a:lnTo>
                  <a:lnTo>
                    <a:pt x="111" y="14"/>
                  </a:lnTo>
                  <a:lnTo>
                    <a:pt x="120" y="3"/>
                  </a:lnTo>
                  <a:cubicBezTo>
                    <a:pt x="123" y="0"/>
                    <a:pt x="127" y="0"/>
                    <a:pt x="130" y="1"/>
                  </a:cubicBezTo>
                  <a:lnTo>
                    <a:pt x="141" y="7"/>
                  </a:lnTo>
                  <a:lnTo>
                    <a:pt x="155" y="13"/>
                  </a:lnTo>
                  <a:close/>
                  <a:moveTo>
                    <a:pt x="134" y="21"/>
                  </a:moveTo>
                  <a:lnTo>
                    <a:pt x="123" y="15"/>
                  </a:lnTo>
                  <a:lnTo>
                    <a:pt x="133" y="14"/>
                  </a:lnTo>
                  <a:lnTo>
                    <a:pt x="124" y="25"/>
                  </a:lnTo>
                  <a:cubicBezTo>
                    <a:pt x="123" y="25"/>
                    <a:pt x="123" y="26"/>
                    <a:pt x="122" y="26"/>
                  </a:cubicBezTo>
                  <a:lnTo>
                    <a:pt x="111" y="33"/>
                  </a:lnTo>
                  <a:lnTo>
                    <a:pt x="61" y="62"/>
                  </a:lnTo>
                  <a:lnTo>
                    <a:pt x="63" y="61"/>
                  </a:lnTo>
                  <a:lnTo>
                    <a:pt x="42" y="80"/>
                  </a:lnTo>
                  <a:lnTo>
                    <a:pt x="43" y="79"/>
                  </a:lnTo>
                  <a:lnTo>
                    <a:pt x="29" y="101"/>
                  </a:lnTo>
                  <a:lnTo>
                    <a:pt x="22" y="114"/>
                  </a:lnTo>
                  <a:lnTo>
                    <a:pt x="15" y="125"/>
                  </a:lnTo>
                  <a:lnTo>
                    <a:pt x="8" y="112"/>
                  </a:lnTo>
                  <a:lnTo>
                    <a:pt x="12" y="112"/>
                  </a:lnTo>
                  <a:lnTo>
                    <a:pt x="15" y="112"/>
                  </a:lnTo>
                  <a:lnTo>
                    <a:pt x="13" y="113"/>
                  </a:lnTo>
                  <a:lnTo>
                    <a:pt x="32" y="108"/>
                  </a:lnTo>
                  <a:lnTo>
                    <a:pt x="31" y="108"/>
                  </a:lnTo>
                  <a:lnTo>
                    <a:pt x="45" y="102"/>
                  </a:lnTo>
                  <a:lnTo>
                    <a:pt x="42" y="104"/>
                  </a:lnTo>
                  <a:lnTo>
                    <a:pt x="55" y="89"/>
                  </a:lnTo>
                  <a:lnTo>
                    <a:pt x="68" y="69"/>
                  </a:lnTo>
                  <a:cubicBezTo>
                    <a:pt x="69" y="67"/>
                    <a:pt x="71" y="66"/>
                    <a:pt x="73" y="66"/>
                  </a:cubicBezTo>
                  <a:lnTo>
                    <a:pt x="77" y="65"/>
                  </a:lnTo>
                  <a:lnTo>
                    <a:pt x="75" y="65"/>
                  </a:lnTo>
                  <a:lnTo>
                    <a:pt x="84" y="60"/>
                  </a:lnTo>
                  <a:lnTo>
                    <a:pt x="97" y="53"/>
                  </a:lnTo>
                  <a:cubicBezTo>
                    <a:pt x="97" y="53"/>
                    <a:pt x="98" y="53"/>
                    <a:pt x="98" y="53"/>
                  </a:cubicBezTo>
                  <a:lnTo>
                    <a:pt x="111" y="49"/>
                  </a:lnTo>
                  <a:lnTo>
                    <a:pt x="108" y="50"/>
                  </a:lnTo>
                  <a:lnTo>
                    <a:pt x="115" y="45"/>
                  </a:lnTo>
                  <a:lnTo>
                    <a:pt x="121" y="39"/>
                  </a:lnTo>
                  <a:cubicBezTo>
                    <a:pt x="122" y="38"/>
                    <a:pt x="123" y="37"/>
                    <a:pt x="125" y="37"/>
                  </a:cubicBezTo>
                  <a:lnTo>
                    <a:pt x="129" y="36"/>
                  </a:lnTo>
                  <a:lnTo>
                    <a:pt x="124" y="39"/>
                  </a:lnTo>
                  <a:lnTo>
                    <a:pt x="127" y="34"/>
                  </a:lnTo>
                  <a:cubicBezTo>
                    <a:pt x="127" y="34"/>
                    <a:pt x="127" y="33"/>
                    <a:pt x="128" y="33"/>
                  </a:cubicBezTo>
                  <a:lnTo>
                    <a:pt x="147" y="15"/>
                  </a:lnTo>
                  <a:lnTo>
                    <a:pt x="149" y="28"/>
                  </a:lnTo>
                  <a:lnTo>
                    <a:pt x="134"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0" name="Freeform 109"/>
            <p:cNvSpPr>
              <a:spLocks/>
            </p:cNvSpPr>
            <p:nvPr/>
          </p:nvSpPr>
          <p:spPr bwMode="auto">
            <a:xfrm>
              <a:off x="6338888" y="5848351"/>
              <a:ext cx="19050" cy="50800"/>
            </a:xfrm>
            <a:custGeom>
              <a:avLst/>
              <a:gdLst>
                <a:gd name="T0" fmla="*/ 2147483647 w 32"/>
                <a:gd name="T1" fmla="*/ 2147483647 h 80"/>
                <a:gd name="T2" fmla="*/ 2147483647 w 32"/>
                <a:gd name="T3" fmla="*/ 2147483647 h 80"/>
                <a:gd name="T4" fmla="*/ 2147483647 w 32"/>
                <a:gd name="T5" fmla="*/ 0 h 80"/>
                <a:gd name="T6" fmla="*/ 2147483647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32" y="80"/>
                  </a:moveTo>
                  <a:cubicBezTo>
                    <a:pt x="19" y="80"/>
                    <a:pt x="5" y="74"/>
                    <a:pt x="5" y="44"/>
                  </a:cubicBezTo>
                  <a:cubicBezTo>
                    <a:pt x="5" y="44"/>
                    <a:pt x="0" y="7"/>
                    <a:pt x="28" y="0"/>
                  </a:cubicBezTo>
                  <a:cubicBezTo>
                    <a:pt x="28" y="0"/>
                    <a:pt x="28" y="74"/>
                    <a:pt x="32" y="8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1" name="Freeform 110"/>
            <p:cNvSpPr>
              <a:spLocks noEditPoints="1"/>
            </p:cNvSpPr>
            <p:nvPr/>
          </p:nvSpPr>
          <p:spPr bwMode="auto">
            <a:xfrm>
              <a:off x="6342063" y="5848351"/>
              <a:ext cx="26988" cy="61913"/>
            </a:xfrm>
            <a:custGeom>
              <a:avLst/>
              <a:gdLst>
                <a:gd name="T0" fmla="*/ 2147483647 w 44"/>
                <a:gd name="T1" fmla="*/ 2147483647 h 97"/>
                <a:gd name="T2" fmla="*/ 2147483647 w 44"/>
                <a:gd name="T3" fmla="*/ 2147483647 h 97"/>
                <a:gd name="T4" fmla="*/ 2147483647 w 44"/>
                <a:gd name="T5" fmla="*/ 2147483647 h 97"/>
                <a:gd name="T6" fmla="*/ 2147483647 w 44"/>
                <a:gd name="T7" fmla="*/ 2147483647 h 97"/>
                <a:gd name="T8" fmla="*/ 2147483647 w 44"/>
                <a:gd name="T9" fmla="*/ 2147483647 h 97"/>
                <a:gd name="T10" fmla="*/ 2147483647 w 44"/>
                <a:gd name="T11" fmla="*/ 2147483647 h 97"/>
                <a:gd name="T12" fmla="*/ 2147483647 w 44"/>
                <a:gd name="T13" fmla="*/ 2147483647 h 97"/>
                <a:gd name="T14" fmla="*/ 2147483647 w 44"/>
                <a:gd name="T15" fmla="*/ 2147483647 h 97"/>
                <a:gd name="T16" fmla="*/ 0 w 44"/>
                <a:gd name="T17" fmla="*/ 2147483647 h 97"/>
                <a:gd name="T18" fmla="*/ 2147483647 w 44"/>
                <a:gd name="T19" fmla="*/ 2147483647 h 97"/>
                <a:gd name="T20" fmla="*/ 2147483647 w 44"/>
                <a:gd name="T21" fmla="*/ 2147483647 h 97"/>
                <a:gd name="T22" fmla="*/ 2147483647 w 44"/>
                <a:gd name="T23" fmla="*/ 2147483647 h 97"/>
                <a:gd name="T24" fmla="*/ 2147483647 w 44"/>
                <a:gd name="T25" fmla="*/ 2147483647 h 97"/>
                <a:gd name="T26" fmla="*/ 2147483647 w 44"/>
                <a:gd name="T27" fmla="*/ 2147483647 h 97"/>
                <a:gd name="T28" fmla="*/ 2147483647 w 44"/>
                <a:gd name="T29" fmla="*/ 2147483647 h 97"/>
                <a:gd name="T30" fmla="*/ 2147483647 w 44"/>
                <a:gd name="T31" fmla="*/ 2147483647 h 97"/>
                <a:gd name="T32" fmla="*/ 2147483647 w 44"/>
                <a:gd name="T33" fmla="*/ 2147483647 h 97"/>
                <a:gd name="T34" fmla="*/ 2147483647 w 44"/>
                <a:gd name="T35" fmla="*/ 2147483647 h 97"/>
                <a:gd name="T36" fmla="*/ 2147483647 w 44"/>
                <a:gd name="T37" fmla="*/ 2147483647 h 97"/>
                <a:gd name="T38" fmla="*/ 2147483647 w 44"/>
                <a:gd name="T39" fmla="*/ 2147483647 h 97"/>
                <a:gd name="T40" fmla="*/ 2147483647 w 44"/>
                <a:gd name="T41" fmla="*/ 2147483647 h 97"/>
                <a:gd name="T42" fmla="*/ 2147483647 w 44"/>
                <a:gd name="T43" fmla="*/ 2147483647 h 97"/>
                <a:gd name="T44" fmla="*/ 2147483647 w 44"/>
                <a:gd name="T45" fmla="*/ 2147483647 h 97"/>
                <a:gd name="T46" fmla="*/ 2147483647 w 44"/>
                <a:gd name="T47" fmla="*/ 2147483647 h 97"/>
                <a:gd name="T48" fmla="*/ 2147483647 w 44"/>
                <a:gd name="T49" fmla="*/ 2147483647 h 97"/>
                <a:gd name="T50" fmla="*/ 2147483647 w 44"/>
                <a:gd name="T51" fmla="*/ 2147483647 h 97"/>
                <a:gd name="T52" fmla="*/ 2147483647 w 44"/>
                <a:gd name="T53" fmla="*/ 2147483647 h 97"/>
                <a:gd name="T54" fmla="*/ 2147483647 w 44"/>
                <a:gd name="T55" fmla="*/ 2147483647 h 97"/>
                <a:gd name="T56" fmla="*/ 2147483647 w 44"/>
                <a:gd name="T57" fmla="*/ 2147483647 h 97"/>
                <a:gd name="T58" fmla="*/ 2147483647 w 44"/>
                <a:gd name="T59" fmla="*/ 2147483647 h 97"/>
                <a:gd name="T60" fmla="*/ 2147483647 w 44"/>
                <a:gd name="T61" fmla="*/ 2147483647 h 97"/>
                <a:gd name="T62" fmla="*/ 2147483647 w 44"/>
                <a:gd name="T63" fmla="*/ 2147483647 h 97"/>
                <a:gd name="T64" fmla="*/ 2147483647 w 44"/>
                <a:gd name="T65" fmla="*/ 2147483647 h 97"/>
                <a:gd name="T66" fmla="*/ 2147483647 w 44"/>
                <a:gd name="T67" fmla="*/ 2147483647 h 97"/>
                <a:gd name="T68" fmla="*/ 2147483647 w 44"/>
                <a:gd name="T69" fmla="*/ 2147483647 h 97"/>
                <a:gd name="T70" fmla="*/ 2147483647 w 44"/>
                <a:gd name="T71" fmla="*/ 2147483647 h 97"/>
                <a:gd name="T72" fmla="*/ 2147483647 w 44"/>
                <a:gd name="T73" fmla="*/ 2147483647 h 97"/>
                <a:gd name="T74" fmla="*/ 2147483647 w 44"/>
                <a:gd name="T75" fmla="*/ 2147483647 h 97"/>
                <a:gd name="T76" fmla="*/ 2147483647 w 44"/>
                <a:gd name="T77" fmla="*/ 2147483647 h 97"/>
                <a:gd name="T78" fmla="*/ 2147483647 w 44"/>
                <a:gd name="T79" fmla="*/ 2147483647 h 97"/>
                <a:gd name="T80" fmla="*/ 2147483647 w 44"/>
                <a:gd name="T81" fmla="*/ 2147483647 h 97"/>
                <a:gd name="T82" fmla="*/ 2147483647 w 44"/>
                <a:gd name="T83" fmla="*/ 2147483647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7"/>
                <a:gd name="T128" fmla="*/ 44 w 44"/>
                <a:gd name="T129" fmla="*/ 97 h 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7">
                  <a:moveTo>
                    <a:pt x="43" y="87"/>
                  </a:moveTo>
                  <a:cubicBezTo>
                    <a:pt x="44" y="90"/>
                    <a:pt x="43" y="93"/>
                    <a:pt x="41" y="95"/>
                  </a:cubicBezTo>
                  <a:cubicBezTo>
                    <a:pt x="38" y="96"/>
                    <a:pt x="35" y="97"/>
                    <a:pt x="33" y="96"/>
                  </a:cubicBezTo>
                  <a:lnTo>
                    <a:pt x="15" y="89"/>
                  </a:lnTo>
                  <a:cubicBezTo>
                    <a:pt x="13" y="88"/>
                    <a:pt x="12" y="87"/>
                    <a:pt x="11" y="86"/>
                  </a:cubicBezTo>
                  <a:lnTo>
                    <a:pt x="4" y="75"/>
                  </a:lnTo>
                  <a:cubicBezTo>
                    <a:pt x="3" y="74"/>
                    <a:pt x="3" y="73"/>
                    <a:pt x="3" y="71"/>
                  </a:cubicBezTo>
                  <a:lnTo>
                    <a:pt x="1" y="53"/>
                  </a:lnTo>
                  <a:lnTo>
                    <a:pt x="0" y="46"/>
                  </a:lnTo>
                  <a:lnTo>
                    <a:pt x="1" y="33"/>
                  </a:lnTo>
                  <a:cubicBezTo>
                    <a:pt x="2" y="32"/>
                    <a:pt x="2" y="31"/>
                    <a:pt x="2" y="30"/>
                  </a:cubicBezTo>
                  <a:lnTo>
                    <a:pt x="9" y="15"/>
                  </a:lnTo>
                  <a:cubicBezTo>
                    <a:pt x="10" y="14"/>
                    <a:pt x="11" y="13"/>
                    <a:pt x="12" y="12"/>
                  </a:cubicBezTo>
                  <a:lnTo>
                    <a:pt x="27" y="2"/>
                  </a:lnTo>
                  <a:cubicBezTo>
                    <a:pt x="29" y="0"/>
                    <a:pt x="33" y="0"/>
                    <a:pt x="35" y="1"/>
                  </a:cubicBezTo>
                  <a:cubicBezTo>
                    <a:pt x="38" y="3"/>
                    <a:pt x="39" y="6"/>
                    <a:pt x="39" y="8"/>
                  </a:cubicBezTo>
                  <a:lnTo>
                    <a:pt x="39" y="11"/>
                  </a:lnTo>
                  <a:lnTo>
                    <a:pt x="39" y="20"/>
                  </a:lnTo>
                  <a:lnTo>
                    <a:pt x="40" y="46"/>
                  </a:lnTo>
                  <a:lnTo>
                    <a:pt x="41" y="73"/>
                  </a:lnTo>
                  <a:lnTo>
                    <a:pt x="42" y="83"/>
                  </a:lnTo>
                  <a:lnTo>
                    <a:pt x="43" y="87"/>
                  </a:lnTo>
                  <a:close/>
                  <a:moveTo>
                    <a:pt x="26" y="84"/>
                  </a:moveTo>
                  <a:lnTo>
                    <a:pt x="25" y="74"/>
                  </a:lnTo>
                  <a:lnTo>
                    <a:pt x="24" y="47"/>
                  </a:lnTo>
                  <a:lnTo>
                    <a:pt x="23" y="20"/>
                  </a:lnTo>
                  <a:lnTo>
                    <a:pt x="23" y="11"/>
                  </a:lnTo>
                  <a:lnTo>
                    <a:pt x="23" y="8"/>
                  </a:lnTo>
                  <a:lnTo>
                    <a:pt x="36" y="15"/>
                  </a:lnTo>
                  <a:lnTo>
                    <a:pt x="21" y="25"/>
                  </a:lnTo>
                  <a:lnTo>
                    <a:pt x="24" y="22"/>
                  </a:lnTo>
                  <a:lnTo>
                    <a:pt x="17" y="37"/>
                  </a:lnTo>
                  <a:lnTo>
                    <a:pt x="17" y="34"/>
                  </a:lnTo>
                  <a:lnTo>
                    <a:pt x="16" y="46"/>
                  </a:lnTo>
                  <a:lnTo>
                    <a:pt x="16" y="52"/>
                  </a:lnTo>
                  <a:lnTo>
                    <a:pt x="18" y="70"/>
                  </a:lnTo>
                  <a:lnTo>
                    <a:pt x="17" y="66"/>
                  </a:lnTo>
                  <a:lnTo>
                    <a:pt x="24" y="77"/>
                  </a:lnTo>
                  <a:lnTo>
                    <a:pt x="20" y="74"/>
                  </a:lnTo>
                  <a:lnTo>
                    <a:pt x="38" y="81"/>
                  </a:lnTo>
                  <a:lnTo>
                    <a:pt x="28" y="90"/>
                  </a:lnTo>
                  <a:lnTo>
                    <a:pt x="26" y="8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2" name="Freeform 111"/>
            <p:cNvSpPr>
              <a:spLocks/>
            </p:cNvSpPr>
            <p:nvPr/>
          </p:nvSpPr>
          <p:spPr bwMode="auto">
            <a:xfrm>
              <a:off x="6378575" y="5848351"/>
              <a:ext cx="19050" cy="50800"/>
            </a:xfrm>
            <a:custGeom>
              <a:avLst/>
              <a:gdLst>
                <a:gd name="T0" fmla="*/ 0 w 32"/>
                <a:gd name="T1" fmla="*/ 2147483647 h 80"/>
                <a:gd name="T2" fmla="*/ 2147483647 w 32"/>
                <a:gd name="T3" fmla="*/ 2147483647 h 80"/>
                <a:gd name="T4" fmla="*/ 0 w 32"/>
                <a:gd name="T5" fmla="*/ 0 h 80"/>
                <a:gd name="T6" fmla="*/ 0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0" y="80"/>
                  </a:moveTo>
                  <a:cubicBezTo>
                    <a:pt x="11" y="80"/>
                    <a:pt x="32" y="68"/>
                    <a:pt x="27" y="44"/>
                  </a:cubicBezTo>
                  <a:cubicBezTo>
                    <a:pt x="27" y="44"/>
                    <a:pt x="32" y="7"/>
                    <a:pt x="0" y="0"/>
                  </a:cubicBezTo>
                  <a:cubicBezTo>
                    <a:pt x="0" y="0"/>
                    <a:pt x="0" y="68"/>
                    <a:pt x="0" y="80"/>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3" name="Freeform 112"/>
            <p:cNvSpPr>
              <a:spLocks noEditPoints="1"/>
            </p:cNvSpPr>
            <p:nvPr/>
          </p:nvSpPr>
          <p:spPr bwMode="auto">
            <a:xfrm>
              <a:off x="6378575" y="5848351"/>
              <a:ext cx="26988" cy="61913"/>
            </a:xfrm>
            <a:custGeom>
              <a:avLst/>
              <a:gdLst>
                <a:gd name="T0" fmla="*/ 2147483647 w 43"/>
                <a:gd name="T1" fmla="*/ 2147483647 h 97"/>
                <a:gd name="T2" fmla="*/ 2147483647 w 43"/>
                <a:gd name="T3" fmla="*/ 2147483647 h 97"/>
                <a:gd name="T4" fmla="*/ 2147483647 w 43"/>
                <a:gd name="T5" fmla="*/ 2147483647 h 97"/>
                <a:gd name="T6" fmla="*/ 2147483647 w 43"/>
                <a:gd name="T7" fmla="*/ 2147483647 h 97"/>
                <a:gd name="T8" fmla="*/ 2147483647 w 43"/>
                <a:gd name="T9" fmla="*/ 2147483647 h 97"/>
                <a:gd name="T10" fmla="*/ 2147483647 w 43"/>
                <a:gd name="T11" fmla="*/ 2147483647 h 97"/>
                <a:gd name="T12" fmla="*/ 2147483647 w 43"/>
                <a:gd name="T13" fmla="*/ 2147483647 h 97"/>
                <a:gd name="T14" fmla="*/ 2147483647 w 43"/>
                <a:gd name="T15" fmla="*/ 2147483647 h 97"/>
                <a:gd name="T16" fmla="*/ 2147483647 w 43"/>
                <a:gd name="T17" fmla="*/ 2147483647 h 97"/>
                <a:gd name="T18" fmla="*/ 2147483647 w 43"/>
                <a:gd name="T19" fmla="*/ 2147483647 h 97"/>
                <a:gd name="T20" fmla="*/ 2147483647 w 43"/>
                <a:gd name="T21" fmla="*/ 2147483647 h 97"/>
                <a:gd name="T22" fmla="*/ 2147483647 w 43"/>
                <a:gd name="T23" fmla="*/ 2147483647 h 97"/>
                <a:gd name="T24" fmla="*/ 2147483647 w 43"/>
                <a:gd name="T25" fmla="*/ 2147483647 h 97"/>
                <a:gd name="T26" fmla="*/ 2147483647 w 43"/>
                <a:gd name="T27" fmla="*/ 2147483647 h 97"/>
                <a:gd name="T28" fmla="*/ 2147483647 w 43"/>
                <a:gd name="T29" fmla="*/ 2147483647 h 97"/>
                <a:gd name="T30" fmla="*/ 2147483647 w 43"/>
                <a:gd name="T31" fmla="*/ 2147483647 h 97"/>
                <a:gd name="T32" fmla="*/ 2147483647 w 43"/>
                <a:gd name="T33" fmla="*/ 2147483647 h 97"/>
                <a:gd name="T34" fmla="*/ 2147483647 w 43"/>
                <a:gd name="T35" fmla="*/ 2147483647 h 97"/>
                <a:gd name="T36" fmla="*/ 2147483647 w 43"/>
                <a:gd name="T37" fmla="*/ 2147483647 h 97"/>
                <a:gd name="T38" fmla="*/ 0 w 43"/>
                <a:gd name="T39" fmla="*/ 2147483647 h 97"/>
                <a:gd name="T40" fmla="*/ 0 w 43"/>
                <a:gd name="T41" fmla="*/ 2147483647 h 97"/>
                <a:gd name="T42" fmla="*/ 0 w 43"/>
                <a:gd name="T43" fmla="*/ 2147483647 h 97"/>
                <a:gd name="T44" fmla="*/ 0 w 43"/>
                <a:gd name="T45" fmla="*/ 2147483647 h 97"/>
                <a:gd name="T46" fmla="*/ 0 w 43"/>
                <a:gd name="T47" fmla="*/ 2147483647 h 97"/>
                <a:gd name="T48" fmla="*/ 2147483647 w 43"/>
                <a:gd name="T49" fmla="*/ 2147483647 h 97"/>
                <a:gd name="T50" fmla="*/ 2147483647 w 43"/>
                <a:gd name="T51" fmla="*/ 2147483647 h 97"/>
                <a:gd name="T52" fmla="*/ 2147483647 w 43"/>
                <a:gd name="T53" fmla="*/ 2147483647 h 97"/>
                <a:gd name="T54" fmla="*/ 2147483647 w 43"/>
                <a:gd name="T55" fmla="*/ 2147483647 h 97"/>
                <a:gd name="T56" fmla="*/ 2147483647 w 43"/>
                <a:gd name="T57" fmla="*/ 2147483647 h 97"/>
                <a:gd name="T58" fmla="*/ 2147483647 w 43"/>
                <a:gd name="T59" fmla="*/ 2147483647 h 97"/>
                <a:gd name="T60" fmla="*/ 2147483647 w 43"/>
                <a:gd name="T61" fmla="*/ 2147483647 h 97"/>
                <a:gd name="T62" fmla="*/ 2147483647 w 43"/>
                <a:gd name="T63" fmla="*/ 2147483647 h 97"/>
                <a:gd name="T64" fmla="*/ 2147483647 w 43"/>
                <a:gd name="T65" fmla="*/ 2147483647 h 97"/>
                <a:gd name="T66" fmla="*/ 2147483647 w 43"/>
                <a:gd name="T67" fmla="*/ 2147483647 h 97"/>
                <a:gd name="T68" fmla="*/ 2147483647 w 43"/>
                <a:gd name="T69" fmla="*/ 2147483647 h 97"/>
                <a:gd name="T70" fmla="*/ 2147483647 w 43"/>
                <a:gd name="T71" fmla="*/ 2147483647 h 97"/>
                <a:gd name="T72" fmla="*/ 2147483647 w 43"/>
                <a:gd name="T73" fmla="*/ 2147483647 h 97"/>
                <a:gd name="T74" fmla="*/ 2147483647 w 43"/>
                <a:gd name="T75" fmla="*/ 2147483647 h 97"/>
                <a:gd name="T76" fmla="*/ 0 w 43"/>
                <a:gd name="T77" fmla="*/ 2147483647 h 97"/>
                <a:gd name="T78" fmla="*/ 0 w 43"/>
                <a:gd name="T79" fmla="*/ 2147483647 h 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
                <a:gd name="T121" fmla="*/ 0 h 97"/>
                <a:gd name="T122" fmla="*/ 43 w 43"/>
                <a:gd name="T123" fmla="*/ 97 h 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 h="97">
                  <a:moveTo>
                    <a:pt x="16" y="88"/>
                  </a:moveTo>
                  <a:lnTo>
                    <a:pt x="5" y="81"/>
                  </a:lnTo>
                  <a:lnTo>
                    <a:pt x="25" y="72"/>
                  </a:lnTo>
                  <a:lnTo>
                    <a:pt x="21" y="76"/>
                  </a:lnTo>
                  <a:lnTo>
                    <a:pt x="27" y="65"/>
                  </a:lnTo>
                  <a:lnTo>
                    <a:pt x="26" y="68"/>
                  </a:lnTo>
                  <a:lnTo>
                    <a:pt x="27" y="52"/>
                  </a:lnTo>
                  <a:lnTo>
                    <a:pt x="27" y="46"/>
                  </a:lnTo>
                  <a:lnTo>
                    <a:pt x="26" y="34"/>
                  </a:lnTo>
                  <a:lnTo>
                    <a:pt x="27" y="37"/>
                  </a:lnTo>
                  <a:lnTo>
                    <a:pt x="19" y="22"/>
                  </a:lnTo>
                  <a:lnTo>
                    <a:pt x="23" y="25"/>
                  </a:lnTo>
                  <a:lnTo>
                    <a:pt x="5" y="15"/>
                  </a:lnTo>
                  <a:lnTo>
                    <a:pt x="16" y="8"/>
                  </a:lnTo>
                  <a:lnTo>
                    <a:pt x="16" y="11"/>
                  </a:lnTo>
                  <a:lnTo>
                    <a:pt x="16" y="19"/>
                  </a:lnTo>
                  <a:lnTo>
                    <a:pt x="16" y="44"/>
                  </a:lnTo>
                  <a:lnTo>
                    <a:pt x="16" y="70"/>
                  </a:lnTo>
                  <a:lnTo>
                    <a:pt x="16" y="88"/>
                  </a:lnTo>
                  <a:close/>
                  <a:moveTo>
                    <a:pt x="0" y="70"/>
                  </a:moveTo>
                  <a:lnTo>
                    <a:pt x="0" y="44"/>
                  </a:lnTo>
                  <a:lnTo>
                    <a:pt x="0" y="19"/>
                  </a:lnTo>
                  <a:lnTo>
                    <a:pt x="0" y="11"/>
                  </a:lnTo>
                  <a:lnTo>
                    <a:pt x="0" y="8"/>
                  </a:lnTo>
                  <a:cubicBezTo>
                    <a:pt x="0" y="6"/>
                    <a:pt x="2" y="3"/>
                    <a:pt x="4" y="2"/>
                  </a:cubicBezTo>
                  <a:cubicBezTo>
                    <a:pt x="7" y="0"/>
                    <a:pt x="10" y="0"/>
                    <a:pt x="12" y="1"/>
                  </a:cubicBezTo>
                  <a:lnTo>
                    <a:pt x="30" y="11"/>
                  </a:lnTo>
                  <a:cubicBezTo>
                    <a:pt x="32" y="12"/>
                    <a:pt x="33" y="13"/>
                    <a:pt x="34" y="15"/>
                  </a:cubicBezTo>
                  <a:lnTo>
                    <a:pt x="42" y="30"/>
                  </a:lnTo>
                  <a:cubicBezTo>
                    <a:pt x="42" y="31"/>
                    <a:pt x="42" y="32"/>
                    <a:pt x="42" y="33"/>
                  </a:cubicBezTo>
                  <a:lnTo>
                    <a:pt x="43" y="46"/>
                  </a:lnTo>
                  <a:lnTo>
                    <a:pt x="43" y="53"/>
                  </a:lnTo>
                  <a:lnTo>
                    <a:pt x="42" y="69"/>
                  </a:lnTo>
                  <a:cubicBezTo>
                    <a:pt x="42" y="70"/>
                    <a:pt x="42" y="71"/>
                    <a:pt x="41" y="72"/>
                  </a:cubicBezTo>
                  <a:lnTo>
                    <a:pt x="35" y="83"/>
                  </a:lnTo>
                  <a:cubicBezTo>
                    <a:pt x="35" y="85"/>
                    <a:pt x="33" y="86"/>
                    <a:pt x="32" y="87"/>
                  </a:cubicBezTo>
                  <a:lnTo>
                    <a:pt x="12" y="96"/>
                  </a:lnTo>
                  <a:cubicBezTo>
                    <a:pt x="9" y="97"/>
                    <a:pt x="6" y="97"/>
                    <a:pt x="4" y="95"/>
                  </a:cubicBezTo>
                  <a:cubicBezTo>
                    <a:pt x="2" y="94"/>
                    <a:pt x="0" y="91"/>
                    <a:pt x="0" y="88"/>
                  </a:cubicBezTo>
                  <a:lnTo>
                    <a:pt x="0" y="7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4" name="Freeform 113"/>
            <p:cNvSpPr>
              <a:spLocks/>
            </p:cNvSpPr>
            <p:nvPr/>
          </p:nvSpPr>
          <p:spPr bwMode="auto">
            <a:xfrm>
              <a:off x="6327775" y="5899151"/>
              <a:ext cx="50800" cy="61913"/>
            </a:xfrm>
            <a:custGeom>
              <a:avLst/>
              <a:gdLst>
                <a:gd name="T0" fmla="*/ 0 w 80"/>
                <a:gd name="T1" fmla="*/ 2147483647 h 96"/>
                <a:gd name="T2" fmla="*/ 2147483647 w 80"/>
                <a:gd name="T3" fmla="*/ 2147483647 h 96"/>
                <a:gd name="T4" fmla="*/ 2147483647 w 80"/>
                <a:gd name="T5" fmla="*/ 0 h 96"/>
                <a:gd name="T6" fmla="*/ 0 w 80"/>
                <a:gd name="T7" fmla="*/ 2147483647 h 96"/>
                <a:gd name="T8" fmla="*/ 0 60000 65536"/>
                <a:gd name="T9" fmla="*/ 0 60000 65536"/>
                <a:gd name="T10" fmla="*/ 0 60000 65536"/>
                <a:gd name="T11" fmla="*/ 0 60000 65536"/>
                <a:gd name="T12" fmla="*/ 0 w 80"/>
                <a:gd name="T13" fmla="*/ 0 h 96"/>
                <a:gd name="T14" fmla="*/ 80 w 80"/>
                <a:gd name="T15" fmla="*/ 96 h 96"/>
              </a:gdLst>
              <a:ahLst/>
              <a:cxnLst>
                <a:cxn ang="T8">
                  <a:pos x="T0" y="T1"/>
                </a:cxn>
                <a:cxn ang="T9">
                  <a:pos x="T2" y="T3"/>
                </a:cxn>
                <a:cxn ang="T10">
                  <a:pos x="T4" y="T5"/>
                </a:cxn>
                <a:cxn ang="T11">
                  <a:pos x="T6" y="T7"/>
                </a:cxn>
              </a:cxnLst>
              <a:rect l="T12" t="T13" r="T14" b="T15"/>
              <a:pathLst>
                <a:path w="80" h="96">
                  <a:moveTo>
                    <a:pt x="0" y="96"/>
                  </a:moveTo>
                  <a:cubicBezTo>
                    <a:pt x="5" y="90"/>
                    <a:pt x="10" y="84"/>
                    <a:pt x="20" y="78"/>
                  </a:cubicBezTo>
                  <a:cubicBezTo>
                    <a:pt x="25" y="72"/>
                    <a:pt x="80" y="30"/>
                    <a:pt x="75" y="0"/>
                  </a:cubicBezTo>
                  <a:cubicBezTo>
                    <a:pt x="75" y="0"/>
                    <a:pt x="0" y="96"/>
                    <a:pt x="0" y="96"/>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5" name="Freeform 114"/>
            <p:cNvSpPr>
              <a:spLocks/>
            </p:cNvSpPr>
            <p:nvPr/>
          </p:nvSpPr>
          <p:spPr bwMode="auto">
            <a:xfrm>
              <a:off x="6329363" y="5903913"/>
              <a:ext cx="55563" cy="66675"/>
            </a:xfrm>
            <a:custGeom>
              <a:avLst/>
              <a:gdLst>
                <a:gd name="T0" fmla="*/ 0 w 89"/>
                <a:gd name="T1" fmla="*/ 2147483647 h 103"/>
                <a:gd name="T2" fmla="*/ 2147483647 w 89"/>
                <a:gd name="T3" fmla="*/ 2147483647 h 103"/>
                <a:gd name="T4" fmla="*/ 2147483647 w 89"/>
                <a:gd name="T5" fmla="*/ 2147483647 h 103"/>
                <a:gd name="T6" fmla="*/ 2147483647 w 89"/>
                <a:gd name="T7" fmla="*/ 2147483647 h 103"/>
                <a:gd name="T8" fmla="*/ 2147483647 w 89"/>
                <a:gd name="T9" fmla="*/ 2147483647 h 103"/>
                <a:gd name="T10" fmla="*/ 2147483647 w 89"/>
                <a:gd name="T11" fmla="*/ 2147483647 h 103"/>
                <a:gd name="T12" fmla="*/ 2147483647 w 89"/>
                <a:gd name="T13" fmla="*/ 2147483647 h 103"/>
                <a:gd name="T14" fmla="*/ 2147483647 w 89"/>
                <a:gd name="T15" fmla="*/ 2147483647 h 103"/>
                <a:gd name="T16" fmla="*/ 2147483647 w 89"/>
                <a:gd name="T17" fmla="*/ 2147483647 h 103"/>
                <a:gd name="T18" fmla="*/ 2147483647 w 89"/>
                <a:gd name="T19" fmla="*/ 0 h 103"/>
                <a:gd name="T20" fmla="*/ 2147483647 w 89"/>
                <a:gd name="T21" fmla="*/ 2147483647 h 103"/>
                <a:gd name="T22" fmla="*/ 2147483647 w 89"/>
                <a:gd name="T23" fmla="*/ 2147483647 h 103"/>
                <a:gd name="T24" fmla="*/ 2147483647 w 89"/>
                <a:gd name="T25" fmla="*/ 2147483647 h 103"/>
                <a:gd name="T26" fmla="*/ 2147483647 w 89"/>
                <a:gd name="T27" fmla="*/ 2147483647 h 103"/>
                <a:gd name="T28" fmla="*/ 2147483647 w 89"/>
                <a:gd name="T29" fmla="*/ 2147483647 h 103"/>
                <a:gd name="T30" fmla="*/ 2147483647 w 89"/>
                <a:gd name="T31" fmla="*/ 2147483647 h 103"/>
                <a:gd name="T32" fmla="*/ 2147483647 w 89"/>
                <a:gd name="T33" fmla="*/ 2147483647 h 103"/>
                <a:gd name="T34" fmla="*/ 2147483647 w 89"/>
                <a:gd name="T35" fmla="*/ 2147483647 h 103"/>
                <a:gd name="T36" fmla="*/ 2147483647 w 89"/>
                <a:gd name="T37" fmla="*/ 2147483647 h 103"/>
                <a:gd name="T38" fmla="*/ 2147483647 w 89"/>
                <a:gd name="T39" fmla="*/ 2147483647 h 103"/>
                <a:gd name="T40" fmla="*/ 0 w 89"/>
                <a:gd name="T41" fmla="*/ 2147483647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103"/>
                <a:gd name="T65" fmla="*/ 89 w 89"/>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103">
                  <a:moveTo>
                    <a:pt x="0" y="92"/>
                  </a:moveTo>
                  <a:lnTo>
                    <a:pt x="8" y="83"/>
                  </a:lnTo>
                  <a:cubicBezTo>
                    <a:pt x="9" y="83"/>
                    <a:pt x="9" y="82"/>
                    <a:pt x="10" y="82"/>
                  </a:cubicBezTo>
                  <a:lnTo>
                    <a:pt x="22" y="73"/>
                  </a:lnTo>
                  <a:lnTo>
                    <a:pt x="32" y="64"/>
                  </a:lnTo>
                  <a:lnTo>
                    <a:pt x="52" y="44"/>
                  </a:lnTo>
                  <a:lnTo>
                    <a:pt x="51" y="45"/>
                  </a:lnTo>
                  <a:lnTo>
                    <a:pt x="69" y="21"/>
                  </a:lnTo>
                  <a:lnTo>
                    <a:pt x="68" y="24"/>
                  </a:lnTo>
                  <a:lnTo>
                    <a:pt x="74" y="0"/>
                  </a:lnTo>
                  <a:lnTo>
                    <a:pt x="89" y="3"/>
                  </a:lnTo>
                  <a:lnTo>
                    <a:pt x="83" y="27"/>
                  </a:lnTo>
                  <a:cubicBezTo>
                    <a:pt x="83" y="28"/>
                    <a:pt x="83" y="29"/>
                    <a:pt x="82" y="30"/>
                  </a:cubicBezTo>
                  <a:lnTo>
                    <a:pt x="64" y="54"/>
                  </a:lnTo>
                  <a:cubicBezTo>
                    <a:pt x="64" y="55"/>
                    <a:pt x="63" y="55"/>
                    <a:pt x="63" y="55"/>
                  </a:cubicBezTo>
                  <a:lnTo>
                    <a:pt x="43" y="75"/>
                  </a:lnTo>
                  <a:lnTo>
                    <a:pt x="31" y="86"/>
                  </a:lnTo>
                  <a:lnTo>
                    <a:pt x="19" y="95"/>
                  </a:lnTo>
                  <a:lnTo>
                    <a:pt x="20" y="94"/>
                  </a:lnTo>
                  <a:lnTo>
                    <a:pt x="12" y="103"/>
                  </a:lnTo>
                  <a:lnTo>
                    <a:pt x="0" y="9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6" name="Freeform 115"/>
            <p:cNvSpPr>
              <a:spLocks/>
            </p:cNvSpPr>
            <p:nvPr/>
          </p:nvSpPr>
          <p:spPr bwMode="auto">
            <a:xfrm>
              <a:off x="6357938" y="5848351"/>
              <a:ext cx="20638" cy="61913"/>
            </a:xfrm>
            <a:custGeom>
              <a:avLst/>
              <a:gdLst>
                <a:gd name="T0" fmla="*/ 2147483647 w 32"/>
                <a:gd name="T1" fmla="*/ 2147483647 h 96"/>
                <a:gd name="T2" fmla="*/ 2147483647 w 32"/>
                <a:gd name="T3" fmla="*/ 0 h 96"/>
                <a:gd name="T4" fmla="*/ 2147483647 w 32"/>
                <a:gd name="T5" fmla="*/ 0 h 96"/>
                <a:gd name="T6" fmla="*/ 0 w 32"/>
                <a:gd name="T7" fmla="*/ 0 h 96"/>
                <a:gd name="T8" fmla="*/ 2147483647 w 32"/>
                <a:gd name="T9" fmla="*/ 2147483647 h 96"/>
                <a:gd name="T10" fmla="*/ 2147483647 w 32"/>
                <a:gd name="T11" fmla="*/ 2147483647 h 96"/>
                <a:gd name="T12" fmla="*/ 2147483647 w 32"/>
                <a:gd name="T13" fmla="*/ 2147483647 h 96"/>
                <a:gd name="T14" fmla="*/ 0 60000 65536"/>
                <a:gd name="T15" fmla="*/ 0 60000 65536"/>
                <a:gd name="T16" fmla="*/ 0 60000 65536"/>
                <a:gd name="T17" fmla="*/ 0 60000 65536"/>
                <a:gd name="T18" fmla="*/ 0 60000 65536"/>
                <a:gd name="T19" fmla="*/ 0 60000 65536"/>
                <a:gd name="T20" fmla="*/ 0 60000 65536"/>
                <a:gd name="T21" fmla="*/ 0 w 32"/>
                <a:gd name="T22" fmla="*/ 0 h 96"/>
                <a:gd name="T23" fmla="*/ 32 w 32"/>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6">
                  <a:moveTo>
                    <a:pt x="32" y="90"/>
                  </a:moveTo>
                  <a:cubicBezTo>
                    <a:pt x="32" y="83"/>
                    <a:pt x="32" y="0"/>
                    <a:pt x="32" y="0"/>
                  </a:cubicBezTo>
                  <a:cubicBezTo>
                    <a:pt x="32" y="0"/>
                    <a:pt x="19" y="0"/>
                    <a:pt x="14" y="0"/>
                  </a:cubicBezTo>
                  <a:cubicBezTo>
                    <a:pt x="5" y="0"/>
                    <a:pt x="0" y="0"/>
                    <a:pt x="0" y="0"/>
                  </a:cubicBezTo>
                  <a:cubicBezTo>
                    <a:pt x="0" y="0"/>
                    <a:pt x="0" y="83"/>
                    <a:pt x="5" y="90"/>
                  </a:cubicBezTo>
                  <a:cubicBezTo>
                    <a:pt x="5" y="90"/>
                    <a:pt x="10" y="96"/>
                    <a:pt x="19" y="96"/>
                  </a:cubicBezTo>
                  <a:cubicBezTo>
                    <a:pt x="23" y="90"/>
                    <a:pt x="32" y="90"/>
                    <a:pt x="32" y="9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7" name="Freeform 116"/>
            <p:cNvSpPr>
              <a:spLocks noEditPoints="1"/>
            </p:cNvSpPr>
            <p:nvPr/>
          </p:nvSpPr>
          <p:spPr bwMode="auto">
            <a:xfrm>
              <a:off x="6357938" y="5848351"/>
              <a:ext cx="30163" cy="71438"/>
            </a:xfrm>
            <a:custGeom>
              <a:avLst/>
              <a:gdLst>
                <a:gd name="T0" fmla="*/ 2147483647 w 48"/>
                <a:gd name="T1" fmla="*/ 2147483647 h 113"/>
                <a:gd name="T2" fmla="*/ 2147483647 w 48"/>
                <a:gd name="T3" fmla="*/ 2147483647 h 113"/>
                <a:gd name="T4" fmla="*/ 2147483647 w 48"/>
                <a:gd name="T5" fmla="*/ 2147483647 h 113"/>
                <a:gd name="T6" fmla="*/ 2147483647 w 48"/>
                <a:gd name="T7" fmla="*/ 2147483647 h 113"/>
                <a:gd name="T8" fmla="*/ 2147483647 w 48"/>
                <a:gd name="T9" fmla="*/ 2147483647 h 113"/>
                <a:gd name="T10" fmla="*/ 2147483647 w 48"/>
                <a:gd name="T11" fmla="*/ 2147483647 h 113"/>
                <a:gd name="T12" fmla="*/ 2147483647 w 48"/>
                <a:gd name="T13" fmla="*/ 2147483647 h 113"/>
                <a:gd name="T14" fmla="*/ 2147483647 w 48"/>
                <a:gd name="T15" fmla="*/ 2147483647 h 113"/>
                <a:gd name="T16" fmla="*/ 2147483647 w 48"/>
                <a:gd name="T17" fmla="*/ 2147483647 h 113"/>
                <a:gd name="T18" fmla="*/ 2147483647 w 48"/>
                <a:gd name="T19" fmla="*/ 2147483647 h 113"/>
                <a:gd name="T20" fmla="*/ 2147483647 w 48"/>
                <a:gd name="T21" fmla="*/ 2147483647 h 113"/>
                <a:gd name="T22" fmla="*/ 2147483647 w 48"/>
                <a:gd name="T23" fmla="*/ 2147483647 h 113"/>
                <a:gd name="T24" fmla="*/ 2147483647 w 48"/>
                <a:gd name="T25" fmla="*/ 2147483647 h 113"/>
                <a:gd name="T26" fmla="*/ 2147483647 w 48"/>
                <a:gd name="T27" fmla="*/ 2147483647 h 113"/>
                <a:gd name="T28" fmla="*/ 2147483647 w 48"/>
                <a:gd name="T29" fmla="*/ 2147483647 h 113"/>
                <a:gd name="T30" fmla="*/ 2147483647 w 48"/>
                <a:gd name="T31" fmla="*/ 2147483647 h 113"/>
                <a:gd name="T32" fmla="*/ 2147483647 w 48"/>
                <a:gd name="T33" fmla="*/ 2147483647 h 113"/>
                <a:gd name="T34" fmla="*/ 2147483647 w 48"/>
                <a:gd name="T35" fmla="*/ 2147483647 h 113"/>
                <a:gd name="T36" fmla="*/ 2147483647 w 48"/>
                <a:gd name="T37" fmla="*/ 2147483647 h 113"/>
                <a:gd name="T38" fmla="*/ 2147483647 w 48"/>
                <a:gd name="T39" fmla="*/ 2147483647 h 113"/>
                <a:gd name="T40" fmla="*/ 2147483647 w 48"/>
                <a:gd name="T41" fmla="*/ 2147483647 h 113"/>
                <a:gd name="T42" fmla="*/ 2147483647 w 48"/>
                <a:gd name="T43" fmla="*/ 2147483647 h 113"/>
                <a:gd name="T44" fmla="*/ 2147483647 w 48"/>
                <a:gd name="T45" fmla="*/ 2147483647 h 113"/>
                <a:gd name="T46" fmla="*/ 2147483647 w 48"/>
                <a:gd name="T47" fmla="*/ 2147483647 h 113"/>
                <a:gd name="T48" fmla="*/ 2147483647 w 48"/>
                <a:gd name="T49" fmla="*/ 2147483647 h 113"/>
                <a:gd name="T50" fmla="*/ 2147483647 w 48"/>
                <a:gd name="T51" fmla="*/ 2147483647 h 113"/>
                <a:gd name="T52" fmla="*/ 2147483647 w 48"/>
                <a:gd name="T53" fmla="*/ 2147483647 h 113"/>
                <a:gd name="T54" fmla="*/ 2147483647 w 48"/>
                <a:gd name="T55" fmla="*/ 2147483647 h 113"/>
                <a:gd name="T56" fmla="*/ 2147483647 w 48"/>
                <a:gd name="T57" fmla="*/ 2147483647 h 113"/>
                <a:gd name="T58" fmla="*/ 2147483647 w 48"/>
                <a:gd name="T59" fmla="*/ 2147483647 h 113"/>
                <a:gd name="T60" fmla="*/ 2147483647 w 48"/>
                <a:gd name="T61" fmla="*/ 2147483647 h 113"/>
                <a:gd name="T62" fmla="*/ 2147483647 w 48"/>
                <a:gd name="T63" fmla="*/ 2147483647 h 113"/>
                <a:gd name="T64" fmla="*/ 2147483647 w 48"/>
                <a:gd name="T65" fmla="*/ 2147483647 h 113"/>
                <a:gd name="T66" fmla="*/ 2147483647 w 48"/>
                <a:gd name="T67" fmla="*/ 2147483647 h 113"/>
                <a:gd name="T68" fmla="*/ 2147483647 w 48"/>
                <a:gd name="T69" fmla="*/ 2147483647 h 113"/>
                <a:gd name="T70" fmla="*/ 2147483647 w 48"/>
                <a:gd name="T71" fmla="*/ 2147483647 h 113"/>
                <a:gd name="T72" fmla="*/ 2147483647 w 48"/>
                <a:gd name="T73" fmla="*/ 2147483647 h 113"/>
                <a:gd name="T74" fmla="*/ 2147483647 w 48"/>
                <a:gd name="T75" fmla="*/ 2147483647 h 113"/>
                <a:gd name="T76" fmla="*/ 2147483647 w 48"/>
                <a:gd name="T77" fmla="*/ 2147483647 h 113"/>
                <a:gd name="T78" fmla="*/ 2147483647 w 48"/>
                <a:gd name="T79" fmla="*/ 2147483647 h 113"/>
                <a:gd name="T80" fmla="*/ 2147483647 w 48"/>
                <a:gd name="T81" fmla="*/ 2147483647 h 113"/>
                <a:gd name="T82" fmla="*/ 0 w 48"/>
                <a:gd name="T83" fmla="*/ 2147483647 h 113"/>
                <a:gd name="T84" fmla="*/ 0 w 48"/>
                <a:gd name="T85" fmla="*/ 2147483647 h 113"/>
                <a:gd name="T86" fmla="*/ 0 w 48"/>
                <a:gd name="T87" fmla="*/ 2147483647 h 113"/>
                <a:gd name="T88" fmla="*/ 2147483647 w 48"/>
                <a:gd name="T89" fmla="*/ 0 h 113"/>
                <a:gd name="T90" fmla="*/ 2147483647 w 48"/>
                <a:gd name="T91" fmla="*/ 0 h 113"/>
                <a:gd name="T92" fmla="*/ 2147483647 w 48"/>
                <a:gd name="T93" fmla="*/ 0 h 113"/>
                <a:gd name="T94" fmla="*/ 2147483647 w 48"/>
                <a:gd name="T95" fmla="*/ 0 h 113"/>
                <a:gd name="T96" fmla="*/ 2147483647 w 48"/>
                <a:gd name="T97" fmla="*/ 0 h 113"/>
                <a:gd name="T98" fmla="*/ 2147483647 w 48"/>
                <a:gd name="T99" fmla="*/ 2147483647 h 113"/>
                <a:gd name="T100" fmla="*/ 2147483647 w 48"/>
                <a:gd name="T101" fmla="*/ 2147483647 h 113"/>
                <a:gd name="T102" fmla="*/ 2147483647 w 48"/>
                <a:gd name="T103" fmla="*/ 2147483647 h 113"/>
                <a:gd name="T104" fmla="*/ 2147483647 w 48"/>
                <a:gd name="T105" fmla="*/ 2147483647 h 113"/>
                <a:gd name="T106" fmla="*/ 2147483647 w 48"/>
                <a:gd name="T107" fmla="*/ 2147483647 h 113"/>
                <a:gd name="T108" fmla="*/ 2147483647 w 48"/>
                <a:gd name="T109" fmla="*/ 2147483647 h 113"/>
                <a:gd name="T110" fmla="*/ 2147483647 w 48"/>
                <a:gd name="T111" fmla="*/ 2147483647 h 113"/>
                <a:gd name="T112" fmla="*/ 2147483647 w 48"/>
                <a:gd name="T113" fmla="*/ 2147483647 h 113"/>
                <a:gd name="T114" fmla="*/ 2147483647 w 48"/>
                <a:gd name="T115" fmla="*/ 2147483647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
                <a:gd name="T175" fmla="*/ 0 h 113"/>
                <a:gd name="T176" fmla="*/ 48 w 48"/>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 h="113">
                  <a:moveTo>
                    <a:pt x="39" y="91"/>
                  </a:moveTo>
                  <a:lnTo>
                    <a:pt x="32" y="98"/>
                  </a:lnTo>
                  <a:lnTo>
                    <a:pt x="32" y="92"/>
                  </a:lnTo>
                  <a:lnTo>
                    <a:pt x="32" y="81"/>
                  </a:lnTo>
                  <a:lnTo>
                    <a:pt x="32" y="50"/>
                  </a:lnTo>
                  <a:lnTo>
                    <a:pt x="32" y="21"/>
                  </a:lnTo>
                  <a:lnTo>
                    <a:pt x="32" y="12"/>
                  </a:lnTo>
                  <a:lnTo>
                    <a:pt x="32" y="8"/>
                  </a:lnTo>
                  <a:lnTo>
                    <a:pt x="40" y="16"/>
                  </a:lnTo>
                  <a:lnTo>
                    <a:pt x="33" y="16"/>
                  </a:lnTo>
                  <a:lnTo>
                    <a:pt x="22" y="16"/>
                  </a:lnTo>
                  <a:lnTo>
                    <a:pt x="12" y="16"/>
                  </a:lnTo>
                  <a:lnTo>
                    <a:pt x="8" y="16"/>
                  </a:lnTo>
                  <a:lnTo>
                    <a:pt x="16" y="8"/>
                  </a:lnTo>
                  <a:lnTo>
                    <a:pt x="16" y="12"/>
                  </a:lnTo>
                  <a:lnTo>
                    <a:pt x="16" y="21"/>
                  </a:lnTo>
                  <a:lnTo>
                    <a:pt x="17" y="50"/>
                  </a:lnTo>
                  <a:lnTo>
                    <a:pt x="18" y="81"/>
                  </a:lnTo>
                  <a:lnTo>
                    <a:pt x="19" y="92"/>
                  </a:lnTo>
                  <a:lnTo>
                    <a:pt x="19" y="90"/>
                  </a:lnTo>
                  <a:lnTo>
                    <a:pt x="21" y="96"/>
                  </a:lnTo>
                  <a:lnTo>
                    <a:pt x="18" y="92"/>
                  </a:lnTo>
                  <a:lnTo>
                    <a:pt x="22" y="95"/>
                  </a:lnTo>
                  <a:lnTo>
                    <a:pt x="20" y="94"/>
                  </a:lnTo>
                  <a:lnTo>
                    <a:pt x="30" y="97"/>
                  </a:lnTo>
                  <a:lnTo>
                    <a:pt x="23" y="98"/>
                  </a:lnTo>
                  <a:lnTo>
                    <a:pt x="31" y="93"/>
                  </a:lnTo>
                  <a:cubicBezTo>
                    <a:pt x="32" y="92"/>
                    <a:pt x="33" y="92"/>
                    <a:pt x="34" y="92"/>
                  </a:cubicBezTo>
                  <a:lnTo>
                    <a:pt x="39" y="91"/>
                  </a:lnTo>
                  <a:close/>
                  <a:moveTo>
                    <a:pt x="37" y="107"/>
                  </a:moveTo>
                  <a:lnTo>
                    <a:pt x="40" y="106"/>
                  </a:lnTo>
                  <a:lnTo>
                    <a:pt x="32" y="111"/>
                  </a:lnTo>
                  <a:cubicBezTo>
                    <a:pt x="30" y="112"/>
                    <a:pt x="27" y="113"/>
                    <a:pt x="25" y="112"/>
                  </a:cubicBezTo>
                  <a:lnTo>
                    <a:pt x="15" y="109"/>
                  </a:lnTo>
                  <a:cubicBezTo>
                    <a:pt x="14" y="109"/>
                    <a:pt x="13" y="108"/>
                    <a:pt x="13" y="108"/>
                  </a:cubicBezTo>
                  <a:lnTo>
                    <a:pt x="9" y="105"/>
                  </a:lnTo>
                  <a:cubicBezTo>
                    <a:pt x="7" y="104"/>
                    <a:pt x="6" y="103"/>
                    <a:pt x="6" y="101"/>
                  </a:cubicBezTo>
                  <a:lnTo>
                    <a:pt x="4" y="95"/>
                  </a:lnTo>
                  <a:cubicBezTo>
                    <a:pt x="4" y="94"/>
                    <a:pt x="4" y="94"/>
                    <a:pt x="3" y="93"/>
                  </a:cubicBezTo>
                  <a:lnTo>
                    <a:pt x="2" y="82"/>
                  </a:lnTo>
                  <a:lnTo>
                    <a:pt x="1" y="51"/>
                  </a:lnTo>
                  <a:lnTo>
                    <a:pt x="0" y="21"/>
                  </a:lnTo>
                  <a:lnTo>
                    <a:pt x="0" y="12"/>
                  </a:lnTo>
                  <a:lnTo>
                    <a:pt x="0" y="8"/>
                  </a:lnTo>
                  <a:cubicBezTo>
                    <a:pt x="0" y="4"/>
                    <a:pt x="4" y="0"/>
                    <a:pt x="8" y="0"/>
                  </a:cubicBezTo>
                  <a:lnTo>
                    <a:pt x="12" y="0"/>
                  </a:lnTo>
                  <a:lnTo>
                    <a:pt x="22" y="0"/>
                  </a:lnTo>
                  <a:lnTo>
                    <a:pt x="33" y="0"/>
                  </a:lnTo>
                  <a:lnTo>
                    <a:pt x="40" y="0"/>
                  </a:lnTo>
                  <a:cubicBezTo>
                    <a:pt x="45" y="0"/>
                    <a:pt x="48" y="4"/>
                    <a:pt x="48" y="8"/>
                  </a:cubicBezTo>
                  <a:lnTo>
                    <a:pt x="48" y="12"/>
                  </a:lnTo>
                  <a:lnTo>
                    <a:pt x="48" y="21"/>
                  </a:lnTo>
                  <a:lnTo>
                    <a:pt x="48" y="50"/>
                  </a:lnTo>
                  <a:lnTo>
                    <a:pt x="48" y="81"/>
                  </a:lnTo>
                  <a:lnTo>
                    <a:pt x="48" y="92"/>
                  </a:lnTo>
                  <a:lnTo>
                    <a:pt x="48" y="98"/>
                  </a:lnTo>
                  <a:cubicBezTo>
                    <a:pt x="48" y="102"/>
                    <a:pt x="46" y="106"/>
                    <a:pt x="42" y="106"/>
                  </a:cubicBezTo>
                  <a:lnTo>
                    <a:pt x="37" y="10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8" name="Freeform 117"/>
            <p:cNvSpPr>
              <a:spLocks/>
            </p:cNvSpPr>
            <p:nvPr/>
          </p:nvSpPr>
          <p:spPr bwMode="auto">
            <a:xfrm>
              <a:off x="6367463" y="5940426"/>
              <a:ext cx="60325" cy="41275"/>
            </a:xfrm>
            <a:custGeom>
              <a:avLst/>
              <a:gdLst>
                <a:gd name="T0" fmla="*/ 2147483647 w 96"/>
                <a:gd name="T1" fmla="*/ 0 h 64"/>
                <a:gd name="T2" fmla="*/ 2147483647 w 96"/>
                <a:gd name="T3" fmla="*/ 2147483647 h 64"/>
                <a:gd name="T4" fmla="*/ 2147483647 w 96"/>
                <a:gd name="T5" fmla="*/ 2147483647 h 64"/>
                <a:gd name="T6" fmla="*/ 2147483647 w 96"/>
                <a:gd name="T7" fmla="*/ 2147483647 h 64"/>
                <a:gd name="T8" fmla="*/ 0 w 96"/>
                <a:gd name="T9" fmla="*/ 2147483647 h 64"/>
                <a:gd name="T10" fmla="*/ 2147483647 w 96"/>
                <a:gd name="T11" fmla="*/ 0 h 64"/>
                <a:gd name="T12" fmla="*/ 0 60000 65536"/>
                <a:gd name="T13" fmla="*/ 0 60000 65536"/>
                <a:gd name="T14" fmla="*/ 0 60000 65536"/>
                <a:gd name="T15" fmla="*/ 0 60000 65536"/>
                <a:gd name="T16" fmla="*/ 0 60000 65536"/>
                <a:gd name="T17" fmla="*/ 0 60000 65536"/>
                <a:gd name="T18" fmla="*/ 0 w 96"/>
                <a:gd name="T19" fmla="*/ 0 h 64"/>
                <a:gd name="T20" fmla="*/ 96 w 9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6" h="64">
                  <a:moveTo>
                    <a:pt x="20" y="0"/>
                  </a:moveTo>
                  <a:cubicBezTo>
                    <a:pt x="20" y="0"/>
                    <a:pt x="39" y="24"/>
                    <a:pt x="96" y="35"/>
                  </a:cubicBezTo>
                  <a:cubicBezTo>
                    <a:pt x="96" y="35"/>
                    <a:pt x="84" y="64"/>
                    <a:pt x="84" y="64"/>
                  </a:cubicBezTo>
                  <a:cubicBezTo>
                    <a:pt x="84" y="64"/>
                    <a:pt x="52" y="53"/>
                    <a:pt x="32" y="47"/>
                  </a:cubicBezTo>
                  <a:cubicBezTo>
                    <a:pt x="13" y="35"/>
                    <a:pt x="0" y="18"/>
                    <a:pt x="0" y="18"/>
                  </a:cubicBezTo>
                  <a:cubicBezTo>
                    <a:pt x="0" y="18"/>
                    <a:pt x="13" y="6"/>
                    <a:pt x="20" y="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9" name="Freeform 118"/>
            <p:cNvSpPr>
              <a:spLocks noEditPoints="1"/>
            </p:cNvSpPr>
            <p:nvPr/>
          </p:nvSpPr>
          <p:spPr bwMode="auto">
            <a:xfrm>
              <a:off x="6367463" y="5940426"/>
              <a:ext cx="71438" cy="52388"/>
            </a:xfrm>
            <a:custGeom>
              <a:avLst/>
              <a:gdLst>
                <a:gd name="T0" fmla="*/ 2147483647 w 113"/>
                <a:gd name="T1" fmla="*/ 2147483647 h 82"/>
                <a:gd name="T2" fmla="*/ 2147483647 w 113"/>
                <a:gd name="T3" fmla="*/ 2147483647 h 82"/>
                <a:gd name="T4" fmla="*/ 2147483647 w 113"/>
                <a:gd name="T5" fmla="*/ 2147483647 h 82"/>
                <a:gd name="T6" fmla="*/ 2147483647 w 113"/>
                <a:gd name="T7" fmla="*/ 2147483647 h 82"/>
                <a:gd name="T8" fmla="*/ 2147483647 w 113"/>
                <a:gd name="T9" fmla="*/ 2147483647 h 82"/>
                <a:gd name="T10" fmla="*/ 2147483647 w 113"/>
                <a:gd name="T11" fmla="*/ 2147483647 h 82"/>
                <a:gd name="T12" fmla="*/ 2147483647 w 113"/>
                <a:gd name="T13" fmla="*/ 2147483647 h 82"/>
                <a:gd name="T14" fmla="*/ 2147483647 w 113"/>
                <a:gd name="T15" fmla="*/ 2147483647 h 82"/>
                <a:gd name="T16" fmla="*/ 2147483647 w 113"/>
                <a:gd name="T17" fmla="*/ 2147483647 h 82"/>
                <a:gd name="T18" fmla="*/ 2147483647 w 113"/>
                <a:gd name="T19" fmla="*/ 2147483647 h 82"/>
                <a:gd name="T20" fmla="*/ 2147483647 w 113"/>
                <a:gd name="T21" fmla="*/ 2147483647 h 82"/>
                <a:gd name="T22" fmla="*/ 2147483647 w 113"/>
                <a:gd name="T23" fmla="*/ 2147483647 h 82"/>
                <a:gd name="T24" fmla="*/ 2147483647 w 113"/>
                <a:gd name="T25" fmla="*/ 2147483647 h 82"/>
                <a:gd name="T26" fmla="*/ 2147483647 w 113"/>
                <a:gd name="T27" fmla="*/ 2147483647 h 82"/>
                <a:gd name="T28" fmla="*/ 2147483647 w 113"/>
                <a:gd name="T29" fmla="*/ 2147483647 h 82"/>
                <a:gd name="T30" fmla="*/ 2147483647 w 113"/>
                <a:gd name="T31" fmla="*/ 2147483647 h 82"/>
                <a:gd name="T32" fmla="*/ 2147483647 w 113"/>
                <a:gd name="T33" fmla="*/ 2147483647 h 82"/>
                <a:gd name="T34" fmla="*/ 2147483647 w 113"/>
                <a:gd name="T35" fmla="*/ 2147483647 h 82"/>
                <a:gd name="T36" fmla="*/ 2147483647 w 113"/>
                <a:gd name="T37" fmla="*/ 2147483647 h 82"/>
                <a:gd name="T38" fmla="*/ 2147483647 w 113"/>
                <a:gd name="T39" fmla="*/ 2147483647 h 82"/>
                <a:gd name="T40" fmla="*/ 2147483647 w 113"/>
                <a:gd name="T41" fmla="*/ 2147483647 h 82"/>
                <a:gd name="T42" fmla="*/ 2147483647 w 113"/>
                <a:gd name="T43" fmla="*/ 2147483647 h 82"/>
                <a:gd name="T44" fmla="*/ 2147483647 w 113"/>
                <a:gd name="T45" fmla="*/ 2147483647 h 82"/>
                <a:gd name="T46" fmla="*/ 2147483647 w 113"/>
                <a:gd name="T47" fmla="*/ 2147483647 h 82"/>
                <a:gd name="T48" fmla="*/ 2147483647 w 113"/>
                <a:gd name="T49" fmla="*/ 2147483647 h 82"/>
                <a:gd name="T50" fmla="*/ 2147483647 w 113"/>
                <a:gd name="T51" fmla="*/ 2147483647 h 82"/>
                <a:gd name="T52" fmla="*/ 2147483647 w 113"/>
                <a:gd name="T53" fmla="*/ 2147483647 h 82"/>
                <a:gd name="T54" fmla="*/ 2147483647 w 113"/>
                <a:gd name="T55" fmla="*/ 2147483647 h 82"/>
                <a:gd name="T56" fmla="*/ 2147483647 w 113"/>
                <a:gd name="T57" fmla="*/ 2147483647 h 82"/>
                <a:gd name="T58" fmla="*/ 2147483647 w 113"/>
                <a:gd name="T59" fmla="*/ 2147483647 h 82"/>
                <a:gd name="T60" fmla="*/ 2147483647 w 113"/>
                <a:gd name="T61" fmla="*/ 2147483647 h 82"/>
                <a:gd name="T62" fmla="*/ 2147483647 w 113"/>
                <a:gd name="T63" fmla="*/ 2147483647 h 82"/>
                <a:gd name="T64" fmla="*/ 2147483647 w 113"/>
                <a:gd name="T65" fmla="*/ 2147483647 h 82"/>
                <a:gd name="T66" fmla="*/ 2147483647 w 113"/>
                <a:gd name="T67" fmla="*/ 2147483647 h 82"/>
                <a:gd name="T68" fmla="*/ 2147483647 w 113"/>
                <a:gd name="T69" fmla="*/ 2147483647 h 82"/>
                <a:gd name="T70" fmla="*/ 2147483647 w 113"/>
                <a:gd name="T71" fmla="*/ 2147483647 h 82"/>
                <a:gd name="T72" fmla="*/ 2147483647 w 113"/>
                <a:gd name="T73" fmla="*/ 2147483647 h 82"/>
                <a:gd name="T74" fmla="*/ 2147483647 w 113"/>
                <a:gd name="T75" fmla="*/ 2147483647 h 82"/>
                <a:gd name="T76" fmla="*/ 2147483647 w 113"/>
                <a:gd name="T77" fmla="*/ 2147483647 h 82"/>
                <a:gd name="T78" fmla="*/ 2147483647 w 113"/>
                <a:gd name="T79" fmla="*/ 2147483647 h 82"/>
                <a:gd name="T80" fmla="*/ 2147483647 w 113"/>
                <a:gd name="T81" fmla="*/ 2147483647 h 82"/>
                <a:gd name="T82" fmla="*/ 2147483647 w 113"/>
                <a:gd name="T83" fmla="*/ 2147483647 h 82"/>
                <a:gd name="T84" fmla="*/ 2147483647 w 113"/>
                <a:gd name="T85" fmla="*/ 2147483647 h 82"/>
                <a:gd name="T86" fmla="*/ 2147483647 w 113"/>
                <a:gd name="T87" fmla="*/ 2147483647 h 82"/>
                <a:gd name="T88" fmla="*/ 2147483647 w 113"/>
                <a:gd name="T89" fmla="*/ 2147483647 h 82"/>
                <a:gd name="T90" fmla="*/ 2147483647 w 113"/>
                <a:gd name="T91" fmla="*/ 2147483647 h 82"/>
                <a:gd name="T92" fmla="*/ 2147483647 w 113"/>
                <a:gd name="T93" fmla="*/ 2147483647 h 82"/>
                <a:gd name="T94" fmla="*/ 2147483647 w 113"/>
                <a:gd name="T95" fmla="*/ 2147483647 h 82"/>
                <a:gd name="T96" fmla="*/ 2147483647 w 113"/>
                <a:gd name="T97" fmla="*/ 2147483647 h 82"/>
                <a:gd name="T98" fmla="*/ 2147483647 w 113"/>
                <a:gd name="T99" fmla="*/ 2147483647 h 82"/>
                <a:gd name="T100" fmla="*/ 2147483647 w 113"/>
                <a:gd name="T101" fmla="*/ 2147483647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82"/>
                <a:gd name="T155" fmla="*/ 113 w 11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82">
                  <a:moveTo>
                    <a:pt x="23" y="2"/>
                  </a:moveTo>
                  <a:cubicBezTo>
                    <a:pt x="26" y="0"/>
                    <a:pt x="31" y="0"/>
                    <a:pt x="34" y="3"/>
                  </a:cubicBezTo>
                  <a:lnTo>
                    <a:pt x="38" y="7"/>
                  </a:lnTo>
                  <a:lnTo>
                    <a:pt x="37" y="6"/>
                  </a:lnTo>
                  <a:lnTo>
                    <a:pt x="50" y="15"/>
                  </a:lnTo>
                  <a:lnTo>
                    <a:pt x="72" y="26"/>
                  </a:lnTo>
                  <a:lnTo>
                    <a:pt x="71" y="26"/>
                  </a:lnTo>
                  <a:lnTo>
                    <a:pt x="107" y="36"/>
                  </a:lnTo>
                  <a:cubicBezTo>
                    <a:pt x="109" y="36"/>
                    <a:pt x="111" y="38"/>
                    <a:pt x="112" y="40"/>
                  </a:cubicBezTo>
                  <a:cubicBezTo>
                    <a:pt x="113" y="42"/>
                    <a:pt x="113" y="44"/>
                    <a:pt x="112" y="46"/>
                  </a:cubicBezTo>
                  <a:lnTo>
                    <a:pt x="110" y="51"/>
                  </a:lnTo>
                  <a:lnTo>
                    <a:pt x="106" y="61"/>
                  </a:lnTo>
                  <a:lnTo>
                    <a:pt x="102" y="71"/>
                  </a:lnTo>
                  <a:lnTo>
                    <a:pt x="100" y="75"/>
                  </a:lnTo>
                  <a:cubicBezTo>
                    <a:pt x="98" y="80"/>
                    <a:pt x="94" y="82"/>
                    <a:pt x="89" y="80"/>
                  </a:cubicBezTo>
                  <a:lnTo>
                    <a:pt x="84" y="78"/>
                  </a:lnTo>
                  <a:lnTo>
                    <a:pt x="72" y="74"/>
                  </a:lnTo>
                  <a:lnTo>
                    <a:pt x="38" y="63"/>
                  </a:lnTo>
                  <a:cubicBezTo>
                    <a:pt x="37" y="63"/>
                    <a:pt x="36" y="62"/>
                    <a:pt x="35" y="62"/>
                  </a:cubicBezTo>
                  <a:lnTo>
                    <a:pt x="12" y="43"/>
                  </a:lnTo>
                  <a:lnTo>
                    <a:pt x="5" y="35"/>
                  </a:lnTo>
                  <a:cubicBezTo>
                    <a:pt x="4" y="35"/>
                    <a:pt x="4" y="34"/>
                    <a:pt x="4" y="34"/>
                  </a:cubicBezTo>
                  <a:lnTo>
                    <a:pt x="2" y="31"/>
                  </a:lnTo>
                  <a:cubicBezTo>
                    <a:pt x="0" y="28"/>
                    <a:pt x="0" y="24"/>
                    <a:pt x="3" y="21"/>
                  </a:cubicBezTo>
                  <a:lnTo>
                    <a:pt x="10" y="14"/>
                  </a:lnTo>
                  <a:lnTo>
                    <a:pt x="23" y="2"/>
                  </a:lnTo>
                  <a:close/>
                  <a:moveTo>
                    <a:pt x="21" y="25"/>
                  </a:moveTo>
                  <a:lnTo>
                    <a:pt x="14" y="32"/>
                  </a:lnTo>
                  <a:lnTo>
                    <a:pt x="15" y="22"/>
                  </a:lnTo>
                  <a:lnTo>
                    <a:pt x="17" y="25"/>
                  </a:lnTo>
                  <a:lnTo>
                    <a:pt x="16" y="24"/>
                  </a:lnTo>
                  <a:lnTo>
                    <a:pt x="23" y="30"/>
                  </a:lnTo>
                  <a:lnTo>
                    <a:pt x="46" y="49"/>
                  </a:lnTo>
                  <a:lnTo>
                    <a:pt x="43" y="48"/>
                  </a:lnTo>
                  <a:lnTo>
                    <a:pt x="77" y="59"/>
                  </a:lnTo>
                  <a:lnTo>
                    <a:pt x="90" y="63"/>
                  </a:lnTo>
                  <a:lnTo>
                    <a:pt x="95" y="65"/>
                  </a:lnTo>
                  <a:lnTo>
                    <a:pt x="85" y="69"/>
                  </a:lnTo>
                  <a:lnTo>
                    <a:pt x="87" y="64"/>
                  </a:lnTo>
                  <a:lnTo>
                    <a:pt x="91" y="55"/>
                  </a:lnTo>
                  <a:lnTo>
                    <a:pt x="95" y="45"/>
                  </a:lnTo>
                  <a:lnTo>
                    <a:pt x="97" y="40"/>
                  </a:lnTo>
                  <a:lnTo>
                    <a:pt x="102" y="51"/>
                  </a:lnTo>
                  <a:lnTo>
                    <a:pt x="66" y="41"/>
                  </a:lnTo>
                  <a:cubicBezTo>
                    <a:pt x="66" y="41"/>
                    <a:pt x="65" y="41"/>
                    <a:pt x="65" y="41"/>
                  </a:cubicBezTo>
                  <a:lnTo>
                    <a:pt x="41" y="28"/>
                  </a:lnTo>
                  <a:lnTo>
                    <a:pt x="28" y="19"/>
                  </a:lnTo>
                  <a:cubicBezTo>
                    <a:pt x="28" y="19"/>
                    <a:pt x="27" y="18"/>
                    <a:pt x="27" y="18"/>
                  </a:cubicBezTo>
                  <a:lnTo>
                    <a:pt x="23" y="14"/>
                  </a:lnTo>
                  <a:lnTo>
                    <a:pt x="34" y="15"/>
                  </a:lnTo>
                  <a:lnTo>
                    <a:pt x="2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0" name="Freeform 119"/>
            <p:cNvSpPr>
              <a:spLocks/>
            </p:cNvSpPr>
            <p:nvPr/>
          </p:nvSpPr>
          <p:spPr bwMode="auto">
            <a:xfrm>
              <a:off x="6378575" y="5930901"/>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0 h 48"/>
                <a:gd name="T16" fmla="*/ 0 w 112"/>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48"/>
                <a:gd name="T29" fmla="*/ 112 w 112"/>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48">
                  <a:moveTo>
                    <a:pt x="0" y="20"/>
                  </a:moveTo>
                  <a:cubicBezTo>
                    <a:pt x="0" y="20"/>
                    <a:pt x="19" y="39"/>
                    <a:pt x="75" y="48"/>
                  </a:cubicBezTo>
                  <a:cubicBezTo>
                    <a:pt x="75" y="48"/>
                    <a:pt x="81" y="48"/>
                    <a:pt x="81" y="48"/>
                  </a:cubicBezTo>
                  <a:cubicBezTo>
                    <a:pt x="81" y="48"/>
                    <a:pt x="112" y="48"/>
                    <a:pt x="112" y="48"/>
                  </a:cubicBezTo>
                  <a:cubicBezTo>
                    <a:pt x="106" y="48"/>
                    <a:pt x="94" y="39"/>
                    <a:pt x="81" y="34"/>
                  </a:cubicBezTo>
                  <a:cubicBezTo>
                    <a:pt x="75" y="34"/>
                    <a:pt x="69" y="29"/>
                    <a:pt x="63" y="29"/>
                  </a:cubicBezTo>
                  <a:cubicBezTo>
                    <a:pt x="63" y="29"/>
                    <a:pt x="38" y="20"/>
                    <a:pt x="25" y="5"/>
                  </a:cubicBezTo>
                  <a:cubicBezTo>
                    <a:pt x="19" y="5"/>
                    <a:pt x="19" y="0"/>
                    <a:pt x="13" y="0"/>
                  </a:cubicBezTo>
                  <a:cubicBezTo>
                    <a:pt x="7" y="0"/>
                    <a:pt x="7" y="10"/>
                    <a:pt x="0" y="2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1" name="Freeform 120"/>
            <p:cNvSpPr>
              <a:spLocks noEditPoints="1"/>
            </p:cNvSpPr>
            <p:nvPr/>
          </p:nvSpPr>
          <p:spPr bwMode="auto">
            <a:xfrm>
              <a:off x="6378575" y="5930901"/>
              <a:ext cx="79375" cy="41275"/>
            </a:xfrm>
            <a:custGeom>
              <a:avLst/>
              <a:gdLst>
                <a:gd name="T0" fmla="*/ 2147483647 w 129"/>
                <a:gd name="T1" fmla="*/ 2147483647 h 64"/>
                <a:gd name="T2" fmla="*/ 2147483647 w 129"/>
                <a:gd name="T3" fmla="*/ 2147483647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2147483647 w 129"/>
                <a:gd name="T39" fmla="*/ 2147483647 h 64"/>
                <a:gd name="T40" fmla="*/ 2147483647 w 129"/>
                <a:gd name="T41" fmla="*/ 2147483647 h 64"/>
                <a:gd name="T42" fmla="*/ 2147483647 w 129"/>
                <a:gd name="T43" fmla="*/ 2147483647 h 64"/>
                <a:gd name="T44" fmla="*/ 2147483647 w 129"/>
                <a:gd name="T45" fmla="*/ 2147483647 h 64"/>
                <a:gd name="T46" fmla="*/ 2147483647 w 129"/>
                <a:gd name="T47" fmla="*/ 2147483647 h 64"/>
                <a:gd name="T48" fmla="*/ 2147483647 w 129"/>
                <a:gd name="T49" fmla="*/ 2147483647 h 64"/>
                <a:gd name="T50" fmla="*/ 2147483647 w 129"/>
                <a:gd name="T51" fmla="*/ 2147483647 h 64"/>
                <a:gd name="T52" fmla="*/ 2147483647 w 129"/>
                <a:gd name="T53" fmla="*/ 2147483647 h 64"/>
                <a:gd name="T54" fmla="*/ 2147483647 w 129"/>
                <a:gd name="T55" fmla="*/ 2147483647 h 64"/>
                <a:gd name="T56" fmla="*/ 2147483647 w 129"/>
                <a:gd name="T57" fmla="*/ 2147483647 h 64"/>
                <a:gd name="T58" fmla="*/ 2147483647 w 129"/>
                <a:gd name="T59" fmla="*/ 2147483647 h 64"/>
                <a:gd name="T60" fmla="*/ 2147483647 w 129"/>
                <a:gd name="T61" fmla="*/ 2147483647 h 64"/>
                <a:gd name="T62" fmla="*/ 2147483647 w 129"/>
                <a:gd name="T63" fmla="*/ 2147483647 h 64"/>
                <a:gd name="T64" fmla="*/ 2147483647 w 129"/>
                <a:gd name="T65" fmla="*/ 2147483647 h 64"/>
                <a:gd name="T66" fmla="*/ 2147483647 w 1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64"/>
                <a:gd name="T104" fmla="*/ 129 w 1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64">
                  <a:moveTo>
                    <a:pt x="16" y="32"/>
                  </a:moveTo>
                  <a:lnTo>
                    <a:pt x="13" y="22"/>
                  </a:lnTo>
                  <a:lnTo>
                    <a:pt x="17" y="25"/>
                  </a:lnTo>
                  <a:lnTo>
                    <a:pt x="30" y="33"/>
                  </a:lnTo>
                  <a:lnTo>
                    <a:pt x="28" y="32"/>
                  </a:lnTo>
                  <a:lnTo>
                    <a:pt x="51" y="41"/>
                  </a:lnTo>
                  <a:lnTo>
                    <a:pt x="50" y="41"/>
                  </a:lnTo>
                  <a:lnTo>
                    <a:pt x="85" y="49"/>
                  </a:lnTo>
                  <a:lnTo>
                    <a:pt x="83" y="48"/>
                  </a:lnTo>
                  <a:lnTo>
                    <a:pt x="86" y="48"/>
                  </a:lnTo>
                  <a:lnTo>
                    <a:pt x="89" y="48"/>
                  </a:lnTo>
                  <a:lnTo>
                    <a:pt x="94" y="48"/>
                  </a:lnTo>
                  <a:lnTo>
                    <a:pt x="105" y="48"/>
                  </a:lnTo>
                  <a:lnTo>
                    <a:pt x="115" y="48"/>
                  </a:lnTo>
                  <a:lnTo>
                    <a:pt x="120" y="48"/>
                  </a:lnTo>
                  <a:lnTo>
                    <a:pt x="118" y="64"/>
                  </a:lnTo>
                  <a:lnTo>
                    <a:pt x="105" y="59"/>
                  </a:lnTo>
                  <a:lnTo>
                    <a:pt x="86" y="50"/>
                  </a:lnTo>
                  <a:lnTo>
                    <a:pt x="88" y="50"/>
                  </a:lnTo>
                  <a:lnTo>
                    <a:pt x="79" y="48"/>
                  </a:lnTo>
                  <a:lnTo>
                    <a:pt x="69" y="45"/>
                  </a:lnTo>
                  <a:cubicBezTo>
                    <a:pt x="69" y="45"/>
                    <a:pt x="68" y="45"/>
                    <a:pt x="68" y="45"/>
                  </a:cubicBezTo>
                  <a:lnTo>
                    <a:pt x="64" y="43"/>
                  </a:lnTo>
                  <a:lnTo>
                    <a:pt x="54" y="39"/>
                  </a:lnTo>
                  <a:cubicBezTo>
                    <a:pt x="54" y="39"/>
                    <a:pt x="53" y="38"/>
                    <a:pt x="53" y="38"/>
                  </a:cubicBezTo>
                  <a:lnTo>
                    <a:pt x="29" y="20"/>
                  </a:lnTo>
                  <a:lnTo>
                    <a:pt x="31" y="21"/>
                  </a:lnTo>
                  <a:lnTo>
                    <a:pt x="25" y="19"/>
                  </a:lnTo>
                  <a:cubicBezTo>
                    <a:pt x="25" y="19"/>
                    <a:pt x="24" y="19"/>
                    <a:pt x="24" y="19"/>
                  </a:cubicBezTo>
                  <a:lnTo>
                    <a:pt x="18" y="16"/>
                  </a:lnTo>
                  <a:lnTo>
                    <a:pt x="27" y="14"/>
                  </a:lnTo>
                  <a:lnTo>
                    <a:pt x="21" y="20"/>
                  </a:lnTo>
                  <a:lnTo>
                    <a:pt x="23" y="18"/>
                  </a:lnTo>
                  <a:lnTo>
                    <a:pt x="16" y="32"/>
                  </a:lnTo>
                  <a:close/>
                  <a:moveTo>
                    <a:pt x="8" y="11"/>
                  </a:moveTo>
                  <a:cubicBezTo>
                    <a:pt x="9" y="10"/>
                    <a:pt x="9" y="9"/>
                    <a:pt x="10" y="9"/>
                  </a:cubicBezTo>
                  <a:lnTo>
                    <a:pt x="16" y="3"/>
                  </a:lnTo>
                  <a:cubicBezTo>
                    <a:pt x="18" y="0"/>
                    <a:pt x="22" y="0"/>
                    <a:pt x="25" y="1"/>
                  </a:cubicBezTo>
                  <a:lnTo>
                    <a:pt x="31" y="4"/>
                  </a:lnTo>
                  <a:lnTo>
                    <a:pt x="30" y="4"/>
                  </a:lnTo>
                  <a:lnTo>
                    <a:pt x="36" y="6"/>
                  </a:lnTo>
                  <a:cubicBezTo>
                    <a:pt x="37" y="6"/>
                    <a:pt x="38" y="7"/>
                    <a:pt x="38" y="7"/>
                  </a:cubicBezTo>
                  <a:lnTo>
                    <a:pt x="62" y="25"/>
                  </a:lnTo>
                  <a:lnTo>
                    <a:pt x="60" y="24"/>
                  </a:lnTo>
                  <a:lnTo>
                    <a:pt x="71" y="28"/>
                  </a:lnTo>
                  <a:lnTo>
                    <a:pt x="75" y="30"/>
                  </a:lnTo>
                  <a:lnTo>
                    <a:pt x="74" y="30"/>
                  </a:lnTo>
                  <a:lnTo>
                    <a:pt x="82" y="33"/>
                  </a:lnTo>
                  <a:lnTo>
                    <a:pt x="91" y="35"/>
                  </a:lnTo>
                  <a:cubicBezTo>
                    <a:pt x="92" y="35"/>
                    <a:pt x="92" y="35"/>
                    <a:pt x="93" y="35"/>
                  </a:cubicBezTo>
                  <a:lnTo>
                    <a:pt x="110" y="44"/>
                  </a:lnTo>
                  <a:lnTo>
                    <a:pt x="123" y="49"/>
                  </a:lnTo>
                  <a:cubicBezTo>
                    <a:pt x="127" y="50"/>
                    <a:pt x="129" y="54"/>
                    <a:pt x="128" y="58"/>
                  </a:cubicBezTo>
                  <a:cubicBezTo>
                    <a:pt x="128" y="62"/>
                    <a:pt x="124" y="64"/>
                    <a:pt x="120" y="64"/>
                  </a:cubicBezTo>
                  <a:lnTo>
                    <a:pt x="115" y="64"/>
                  </a:lnTo>
                  <a:lnTo>
                    <a:pt x="105" y="64"/>
                  </a:lnTo>
                  <a:lnTo>
                    <a:pt x="94" y="64"/>
                  </a:lnTo>
                  <a:lnTo>
                    <a:pt x="89" y="64"/>
                  </a:lnTo>
                  <a:lnTo>
                    <a:pt x="86" y="64"/>
                  </a:lnTo>
                  <a:lnTo>
                    <a:pt x="83" y="64"/>
                  </a:lnTo>
                  <a:cubicBezTo>
                    <a:pt x="83" y="64"/>
                    <a:pt x="82" y="64"/>
                    <a:pt x="82" y="64"/>
                  </a:cubicBezTo>
                  <a:lnTo>
                    <a:pt x="47" y="56"/>
                  </a:lnTo>
                  <a:cubicBezTo>
                    <a:pt x="46" y="56"/>
                    <a:pt x="46" y="56"/>
                    <a:pt x="46" y="56"/>
                  </a:cubicBezTo>
                  <a:lnTo>
                    <a:pt x="23" y="47"/>
                  </a:lnTo>
                  <a:cubicBezTo>
                    <a:pt x="22" y="47"/>
                    <a:pt x="22" y="47"/>
                    <a:pt x="21" y="46"/>
                  </a:cubicBezTo>
                  <a:lnTo>
                    <a:pt x="8" y="38"/>
                  </a:lnTo>
                  <a:lnTo>
                    <a:pt x="4" y="35"/>
                  </a:lnTo>
                  <a:cubicBezTo>
                    <a:pt x="1" y="33"/>
                    <a:pt x="0" y="28"/>
                    <a:pt x="1" y="25"/>
                  </a:cubicBezTo>
                  <a:lnTo>
                    <a:pt x="8"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2" name="Freeform 121"/>
            <p:cNvSpPr>
              <a:spLocks/>
            </p:cNvSpPr>
            <p:nvPr/>
          </p:nvSpPr>
          <p:spPr bwMode="auto">
            <a:xfrm>
              <a:off x="6308725" y="5899151"/>
              <a:ext cx="69850" cy="61913"/>
            </a:xfrm>
            <a:custGeom>
              <a:avLst/>
              <a:gdLst>
                <a:gd name="T0" fmla="*/ 2147483647 w 112"/>
                <a:gd name="T1" fmla="*/ 2147483647 h 96"/>
                <a:gd name="T2" fmla="*/ 2147483647 w 112"/>
                <a:gd name="T3" fmla="*/ 2147483647 h 96"/>
                <a:gd name="T4" fmla="*/ 2147483647 w 112"/>
                <a:gd name="T5" fmla="*/ 0 h 96"/>
                <a:gd name="T6" fmla="*/ 2147483647 w 112"/>
                <a:gd name="T7" fmla="*/ 2147483647 h 96"/>
                <a:gd name="T8" fmla="*/ 2147483647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0 w 112"/>
                <a:gd name="T21" fmla="*/ 2147483647 h 96"/>
                <a:gd name="T22" fmla="*/ 2147483647 w 112"/>
                <a:gd name="T23" fmla="*/ 2147483647 h 96"/>
                <a:gd name="T24" fmla="*/ 2147483647 w 112"/>
                <a:gd name="T25" fmla="*/ 2147483647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96"/>
                <a:gd name="T41" fmla="*/ 112 w 11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96">
                  <a:moveTo>
                    <a:pt x="27" y="96"/>
                  </a:moveTo>
                  <a:cubicBezTo>
                    <a:pt x="32" y="90"/>
                    <a:pt x="38" y="84"/>
                    <a:pt x="48" y="78"/>
                  </a:cubicBezTo>
                  <a:cubicBezTo>
                    <a:pt x="54" y="72"/>
                    <a:pt x="112" y="30"/>
                    <a:pt x="107" y="0"/>
                  </a:cubicBezTo>
                  <a:cubicBezTo>
                    <a:pt x="107" y="0"/>
                    <a:pt x="102" y="6"/>
                    <a:pt x="96" y="6"/>
                  </a:cubicBezTo>
                  <a:cubicBezTo>
                    <a:pt x="91" y="6"/>
                    <a:pt x="86" y="6"/>
                    <a:pt x="86" y="6"/>
                  </a:cubicBezTo>
                  <a:cubicBezTo>
                    <a:pt x="80" y="12"/>
                    <a:pt x="75" y="18"/>
                    <a:pt x="70" y="24"/>
                  </a:cubicBezTo>
                  <a:cubicBezTo>
                    <a:pt x="70" y="30"/>
                    <a:pt x="64" y="30"/>
                    <a:pt x="64" y="30"/>
                  </a:cubicBezTo>
                  <a:cubicBezTo>
                    <a:pt x="59" y="36"/>
                    <a:pt x="59" y="36"/>
                    <a:pt x="54" y="42"/>
                  </a:cubicBezTo>
                  <a:cubicBezTo>
                    <a:pt x="48" y="42"/>
                    <a:pt x="38" y="48"/>
                    <a:pt x="32" y="54"/>
                  </a:cubicBezTo>
                  <a:cubicBezTo>
                    <a:pt x="27" y="60"/>
                    <a:pt x="22" y="60"/>
                    <a:pt x="22" y="60"/>
                  </a:cubicBezTo>
                  <a:cubicBezTo>
                    <a:pt x="11" y="72"/>
                    <a:pt x="11" y="90"/>
                    <a:pt x="0" y="96"/>
                  </a:cubicBezTo>
                  <a:cubicBezTo>
                    <a:pt x="0" y="96"/>
                    <a:pt x="16" y="90"/>
                    <a:pt x="16" y="90"/>
                  </a:cubicBezTo>
                  <a:cubicBezTo>
                    <a:pt x="16" y="90"/>
                    <a:pt x="27" y="96"/>
                    <a:pt x="27" y="9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3" name="Freeform 122"/>
            <p:cNvSpPr>
              <a:spLocks noEditPoints="1"/>
            </p:cNvSpPr>
            <p:nvPr/>
          </p:nvSpPr>
          <p:spPr bwMode="auto">
            <a:xfrm>
              <a:off x="6308725" y="5899151"/>
              <a:ext cx="76200" cy="73025"/>
            </a:xfrm>
            <a:custGeom>
              <a:avLst/>
              <a:gdLst>
                <a:gd name="T0" fmla="*/ 2147483647 w 124"/>
                <a:gd name="T1" fmla="*/ 2147483647 h 113"/>
                <a:gd name="T2" fmla="*/ 2147483647 w 124"/>
                <a:gd name="T3" fmla="*/ 2147483647 h 113"/>
                <a:gd name="T4" fmla="*/ 2147483647 w 124"/>
                <a:gd name="T5" fmla="*/ 2147483647 h 113"/>
                <a:gd name="T6" fmla="*/ 2147483647 w 124"/>
                <a:gd name="T7" fmla="*/ 2147483647 h 113"/>
                <a:gd name="T8" fmla="*/ 2147483647 w 124"/>
                <a:gd name="T9" fmla="*/ 2147483647 h 113"/>
                <a:gd name="T10" fmla="*/ 2147483647 w 124"/>
                <a:gd name="T11" fmla="*/ 2147483647 h 113"/>
                <a:gd name="T12" fmla="*/ 2147483647 w 124"/>
                <a:gd name="T13" fmla="*/ 2147483647 h 113"/>
                <a:gd name="T14" fmla="*/ 2147483647 w 124"/>
                <a:gd name="T15" fmla="*/ 2147483647 h 113"/>
                <a:gd name="T16" fmla="*/ 2147483647 w 124"/>
                <a:gd name="T17" fmla="*/ 2147483647 h 113"/>
                <a:gd name="T18" fmla="*/ 2147483647 w 124"/>
                <a:gd name="T19" fmla="*/ 2147483647 h 113"/>
                <a:gd name="T20" fmla="*/ 2147483647 w 124"/>
                <a:gd name="T21" fmla="*/ 2147483647 h 113"/>
                <a:gd name="T22" fmla="*/ 2147483647 w 124"/>
                <a:gd name="T23" fmla="*/ 2147483647 h 113"/>
                <a:gd name="T24" fmla="*/ 2147483647 w 124"/>
                <a:gd name="T25" fmla="*/ 2147483647 h 113"/>
                <a:gd name="T26" fmla="*/ 2147483647 w 124"/>
                <a:gd name="T27" fmla="*/ 2147483647 h 113"/>
                <a:gd name="T28" fmla="*/ 2147483647 w 124"/>
                <a:gd name="T29" fmla="*/ 2147483647 h 113"/>
                <a:gd name="T30" fmla="*/ 2147483647 w 124"/>
                <a:gd name="T31" fmla="*/ 2147483647 h 113"/>
                <a:gd name="T32" fmla="*/ 2147483647 w 124"/>
                <a:gd name="T33" fmla="*/ 2147483647 h 113"/>
                <a:gd name="T34" fmla="*/ 2147483647 w 124"/>
                <a:gd name="T35" fmla="*/ 2147483647 h 113"/>
                <a:gd name="T36" fmla="*/ 2147483647 w 124"/>
                <a:gd name="T37" fmla="*/ 2147483647 h 113"/>
                <a:gd name="T38" fmla="*/ 2147483647 w 124"/>
                <a:gd name="T39" fmla="*/ 2147483647 h 113"/>
                <a:gd name="T40" fmla="*/ 2147483647 w 124"/>
                <a:gd name="T41" fmla="*/ 2147483647 h 113"/>
                <a:gd name="T42" fmla="*/ 2147483647 w 124"/>
                <a:gd name="T43" fmla="*/ 2147483647 h 113"/>
                <a:gd name="T44" fmla="*/ 2147483647 w 124"/>
                <a:gd name="T45" fmla="*/ 2147483647 h 113"/>
                <a:gd name="T46" fmla="*/ 2147483647 w 124"/>
                <a:gd name="T47" fmla="*/ 2147483647 h 113"/>
                <a:gd name="T48" fmla="*/ 2147483647 w 124"/>
                <a:gd name="T49" fmla="*/ 2147483647 h 113"/>
                <a:gd name="T50" fmla="*/ 2147483647 w 124"/>
                <a:gd name="T51" fmla="*/ 2147483647 h 113"/>
                <a:gd name="T52" fmla="*/ 2147483647 w 124"/>
                <a:gd name="T53" fmla="*/ 2147483647 h 113"/>
                <a:gd name="T54" fmla="*/ 2147483647 w 124"/>
                <a:gd name="T55" fmla="*/ 2147483647 h 113"/>
                <a:gd name="T56" fmla="*/ 2147483647 w 124"/>
                <a:gd name="T57" fmla="*/ 2147483647 h 113"/>
                <a:gd name="T58" fmla="*/ 2147483647 w 124"/>
                <a:gd name="T59" fmla="*/ 2147483647 h 113"/>
                <a:gd name="T60" fmla="*/ 2147483647 w 124"/>
                <a:gd name="T61" fmla="*/ 2147483647 h 113"/>
                <a:gd name="T62" fmla="*/ 2147483647 w 124"/>
                <a:gd name="T63" fmla="*/ 2147483647 h 113"/>
                <a:gd name="T64" fmla="*/ 2147483647 w 124"/>
                <a:gd name="T65" fmla="*/ 2147483647 h 113"/>
                <a:gd name="T66" fmla="*/ 2147483647 w 124"/>
                <a:gd name="T67" fmla="*/ 2147483647 h 113"/>
                <a:gd name="T68" fmla="*/ 2147483647 w 124"/>
                <a:gd name="T69" fmla="*/ 2147483647 h 113"/>
                <a:gd name="T70" fmla="*/ 2147483647 w 124"/>
                <a:gd name="T71" fmla="*/ 2147483647 h 113"/>
                <a:gd name="T72" fmla="*/ 2147483647 w 124"/>
                <a:gd name="T73" fmla="*/ 2147483647 h 113"/>
                <a:gd name="T74" fmla="*/ 2147483647 w 124"/>
                <a:gd name="T75" fmla="*/ 2147483647 h 113"/>
                <a:gd name="T76" fmla="*/ 2147483647 w 124"/>
                <a:gd name="T77" fmla="*/ 2147483647 h 113"/>
                <a:gd name="T78" fmla="*/ 2147483647 w 124"/>
                <a:gd name="T79" fmla="*/ 2147483647 h 113"/>
                <a:gd name="T80" fmla="*/ 2147483647 w 124"/>
                <a:gd name="T81" fmla="*/ 2147483647 h 113"/>
                <a:gd name="T82" fmla="*/ 2147483647 w 124"/>
                <a:gd name="T83" fmla="*/ 2147483647 h 1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113"/>
                <a:gd name="T128" fmla="*/ 124 w 124"/>
                <a:gd name="T129" fmla="*/ 113 h 1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113">
                  <a:moveTo>
                    <a:pt x="40" y="98"/>
                  </a:moveTo>
                  <a:lnTo>
                    <a:pt x="30" y="98"/>
                  </a:lnTo>
                  <a:lnTo>
                    <a:pt x="51" y="80"/>
                  </a:lnTo>
                  <a:lnTo>
                    <a:pt x="63" y="70"/>
                  </a:lnTo>
                  <a:lnTo>
                    <a:pt x="85" y="51"/>
                  </a:lnTo>
                  <a:lnTo>
                    <a:pt x="84" y="51"/>
                  </a:lnTo>
                  <a:lnTo>
                    <a:pt x="103" y="27"/>
                  </a:lnTo>
                  <a:lnTo>
                    <a:pt x="102" y="31"/>
                  </a:lnTo>
                  <a:lnTo>
                    <a:pt x="108" y="7"/>
                  </a:lnTo>
                  <a:lnTo>
                    <a:pt x="121" y="14"/>
                  </a:lnTo>
                  <a:lnTo>
                    <a:pt x="118" y="17"/>
                  </a:lnTo>
                  <a:cubicBezTo>
                    <a:pt x="117" y="18"/>
                    <a:pt x="116" y="19"/>
                    <a:pt x="115" y="19"/>
                  </a:cubicBezTo>
                  <a:lnTo>
                    <a:pt x="107" y="22"/>
                  </a:lnTo>
                  <a:cubicBezTo>
                    <a:pt x="106" y="22"/>
                    <a:pt x="105" y="22"/>
                    <a:pt x="104" y="22"/>
                  </a:cubicBezTo>
                  <a:lnTo>
                    <a:pt x="97" y="22"/>
                  </a:lnTo>
                  <a:lnTo>
                    <a:pt x="94" y="22"/>
                  </a:lnTo>
                  <a:lnTo>
                    <a:pt x="100" y="20"/>
                  </a:lnTo>
                  <a:lnTo>
                    <a:pt x="84" y="38"/>
                  </a:lnTo>
                  <a:lnTo>
                    <a:pt x="85" y="37"/>
                  </a:lnTo>
                  <a:lnTo>
                    <a:pt x="82" y="42"/>
                  </a:lnTo>
                  <a:cubicBezTo>
                    <a:pt x="81" y="43"/>
                    <a:pt x="80" y="44"/>
                    <a:pt x="78" y="45"/>
                  </a:cubicBezTo>
                  <a:lnTo>
                    <a:pt x="75" y="46"/>
                  </a:lnTo>
                  <a:lnTo>
                    <a:pt x="79" y="44"/>
                  </a:lnTo>
                  <a:lnTo>
                    <a:pt x="74" y="50"/>
                  </a:lnTo>
                  <a:lnTo>
                    <a:pt x="69" y="56"/>
                  </a:lnTo>
                  <a:cubicBezTo>
                    <a:pt x="68" y="57"/>
                    <a:pt x="67" y="58"/>
                    <a:pt x="65" y="58"/>
                  </a:cubicBezTo>
                  <a:lnTo>
                    <a:pt x="54" y="62"/>
                  </a:lnTo>
                  <a:lnTo>
                    <a:pt x="56" y="61"/>
                  </a:lnTo>
                  <a:lnTo>
                    <a:pt x="45" y="69"/>
                  </a:lnTo>
                  <a:lnTo>
                    <a:pt x="38" y="74"/>
                  </a:lnTo>
                  <a:cubicBezTo>
                    <a:pt x="37" y="74"/>
                    <a:pt x="37" y="75"/>
                    <a:pt x="36" y="75"/>
                  </a:cubicBezTo>
                  <a:lnTo>
                    <a:pt x="33" y="76"/>
                  </a:lnTo>
                  <a:lnTo>
                    <a:pt x="37" y="72"/>
                  </a:lnTo>
                  <a:lnTo>
                    <a:pt x="26" y="92"/>
                  </a:lnTo>
                  <a:lnTo>
                    <a:pt x="15" y="109"/>
                  </a:lnTo>
                  <a:lnTo>
                    <a:pt x="6" y="97"/>
                  </a:lnTo>
                  <a:lnTo>
                    <a:pt x="14" y="94"/>
                  </a:lnTo>
                  <a:lnTo>
                    <a:pt x="22" y="91"/>
                  </a:lnTo>
                  <a:cubicBezTo>
                    <a:pt x="24" y="90"/>
                    <a:pt x="26" y="90"/>
                    <a:pt x="28" y="91"/>
                  </a:cubicBezTo>
                  <a:lnTo>
                    <a:pt x="34" y="94"/>
                  </a:lnTo>
                  <a:lnTo>
                    <a:pt x="40" y="98"/>
                  </a:lnTo>
                  <a:close/>
                  <a:moveTo>
                    <a:pt x="27" y="109"/>
                  </a:moveTo>
                  <a:lnTo>
                    <a:pt x="21" y="106"/>
                  </a:lnTo>
                  <a:lnTo>
                    <a:pt x="27" y="106"/>
                  </a:lnTo>
                  <a:lnTo>
                    <a:pt x="19" y="109"/>
                  </a:lnTo>
                  <a:lnTo>
                    <a:pt x="11" y="112"/>
                  </a:lnTo>
                  <a:cubicBezTo>
                    <a:pt x="8" y="113"/>
                    <a:pt x="4" y="112"/>
                    <a:pt x="2" y="109"/>
                  </a:cubicBezTo>
                  <a:cubicBezTo>
                    <a:pt x="0" y="107"/>
                    <a:pt x="0" y="103"/>
                    <a:pt x="2" y="100"/>
                  </a:cubicBezTo>
                  <a:lnTo>
                    <a:pt x="12" y="85"/>
                  </a:lnTo>
                  <a:lnTo>
                    <a:pt x="23" y="65"/>
                  </a:lnTo>
                  <a:cubicBezTo>
                    <a:pt x="24" y="63"/>
                    <a:pt x="26" y="62"/>
                    <a:pt x="28" y="61"/>
                  </a:cubicBezTo>
                  <a:lnTo>
                    <a:pt x="31" y="60"/>
                  </a:lnTo>
                  <a:lnTo>
                    <a:pt x="29" y="61"/>
                  </a:lnTo>
                  <a:lnTo>
                    <a:pt x="36" y="56"/>
                  </a:lnTo>
                  <a:lnTo>
                    <a:pt x="47" y="48"/>
                  </a:lnTo>
                  <a:cubicBezTo>
                    <a:pt x="47" y="48"/>
                    <a:pt x="48" y="47"/>
                    <a:pt x="49" y="47"/>
                  </a:cubicBezTo>
                  <a:lnTo>
                    <a:pt x="60" y="43"/>
                  </a:lnTo>
                  <a:lnTo>
                    <a:pt x="56" y="45"/>
                  </a:lnTo>
                  <a:lnTo>
                    <a:pt x="61" y="39"/>
                  </a:lnTo>
                  <a:lnTo>
                    <a:pt x="66" y="33"/>
                  </a:lnTo>
                  <a:cubicBezTo>
                    <a:pt x="67" y="32"/>
                    <a:pt x="69" y="31"/>
                    <a:pt x="70" y="31"/>
                  </a:cubicBezTo>
                  <a:lnTo>
                    <a:pt x="73" y="30"/>
                  </a:lnTo>
                  <a:lnTo>
                    <a:pt x="69" y="33"/>
                  </a:lnTo>
                  <a:lnTo>
                    <a:pt x="72" y="28"/>
                  </a:lnTo>
                  <a:cubicBezTo>
                    <a:pt x="72" y="28"/>
                    <a:pt x="72" y="28"/>
                    <a:pt x="72" y="27"/>
                  </a:cubicBezTo>
                  <a:lnTo>
                    <a:pt x="88" y="9"/>
                  </a:lnTo>
                  <a:cubicBezTo>
                    <a:pt x="90" y="7"/>
                    <a:pt x="92" y="6"/>
                    <a:pt x="94" y="6"/>
                  </a:cubicBezTo>
                  <a:lnTo>
                    <a:pt x="97" y="6"/>
                  </a:lnTo>
                  <a:lnTo>
                    <a:pt x="104" y="6"/>
                  </a:lnTo>
                  <a:lnTo>
                    <a:pt x="102" y="7"/>
                  </a:lnTo>
                  <a:lnTo>
                    <a:pt x="110" y="4"/>
                  </a:lnTo>
                  <a:lnTo>
                    <a:pt x="107" y="6"/>
                  </a:lnTo>
                  <a:lnTo>
                    <a:pt x="110" y="3"/>
                  </a:lnTo>
                  <a:cubicBezTo>
                    <a:pt x="112" y="0"/>
                    <a:pt x="116" y="0"/>
                    <a:pt x="119" y="1"/>
                  </a:cubicBezTo>
                  <a:cubicBezTo>
                    <a:pt x="123" y="3"/>
                    <a:pt x="124" y="7"/>
                    <a:pt x="123" y="10"/>
                  </a:cubicBezTo>
                  <a:lnTo>
                    <a:pt x="117" y="34"/>
                  </a:lnTo>
                  <a:cubicBezTo>
                    <a:pt x="117" y="36"/>
                    <a:pt x="116" y="37"/>
                    <a:pt x="116" y="37"/>
                  </a:cubicBezTo>
                  <a:lnTo>
                    <a:pt x="97" y="61"/>
                  </a:lnTo>
                  <a:cubicBezTo>
                    <a:pt x="96" y="62"/>
                    <a:pt x="96" y="62"/>
                    <a:pt x="96" y="62"/>
                  </a:cubicBezTo>
                  <a:lnTo>
                    <a:pt x="74" y="83"/>
                  </a:lnTo>
                  <a:lnTo>
                    <a:pt x="62" y="93"/>
                  </a:lnTo>
                  <a:lnTo>
                    <a:pt x="41" y="111"/>
                  </a:lnTo>
                  <a:cubicBezTo>
                    <a:pt x="38" y="113"/>
                    <a:pt x="34" y="113"/>
                    <a:pt x="31" y="111"/>
                  </a:cubicBezTo>
                  <a:lnTo>
                    <a:pt x="27" y="10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4" name="Freeform 123"/>
            <p:cNvSpPr>
              <a:spLocks/>
            </p:cNvSpPr>
            <p:nvPr/>
          </p:nvSpPr>
          <p:spPr bwMode="auto">
            <a:xfrm>
              <a:off x="6327775" y="5899151"/>
              <a:ext cx="139700" cy="93663"/>
            </a:xfrm>
            <a:custGeom>
              <a:avLst/>
              <a:gdLst>
                <a:gd name="T0" fmla="*/ 0 w 224"/>
                <a:gd name="T1" fmla="*/ 2147483647 h 144"/>
                <a:gd name="T2" fmla="*/ 2147483647 w 224"/>
                <a:gd name="T3" fmla="*/ 2147483647 h 144"/>
                <a:gd name="T4" fmla="*/ 2147483647 w 224"/>
                <a:gd name="T5" fmla="*/ 2147483647 h 144"/>
                <a:gd name="T6" fmla="*/ 2147483647 w 224"/>
                <a:gd name="T7" fmla="*/ 0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2147483647 w 224"/>
                <a:gd name="T29" fmla="*/ 2147483647 h 144"/>
                <a:gd name="T30" fmla="*/ 2147483647 w 224"/>
                <a:gd name="T31" fmla="*/ 2147483647 h 144"/>
                <a:gd name="T32" fmla="*/ 2147483647 w 224"/>
                <a:gd name="T33" fmla="*/ 2147483647 h 144"/>
                <a:gd name="T34" fmla="*/ 2147483647 w 224"/>
                <a:gd name="T35" fmla="*/ 2147483647 h 144"/>
                <a:gd name="T36" fmla="*/ 2147483647 w 224"/>
                <a:gd name="T37" fmla="*/ 2147483647 h 144"/>
                <a:gd name="T38" fmla="*/ 0 w 224"/>
                <a:gd name="T39" fmla="*/ 2147483647 h 144"/>
                <a:gd name="T40" fmla="*/ 0 w 224"/>
                <a:gd name="T41" fmla="*/ 214748364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44"/>
                <a:gd name="T65" fmla="*/ 224 w 22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44">
                  <a:moveTo>
                    <a:pt x="0" y="108"/>
                  </a:moveTo>
                  <a:cubicBezTo>
                    <a:pt x="6" y="102"/>
                    <a:pt x="12" y="96"/>
                    <a:pt x="23" y="90"/>
                  </a:cubicBezTo>
                  <a:cubicBezTo>
                    <a:pt x="28" y="84"/>
                    <a:pt x="90" y="42"/>
                    <a:pt x="84" y="12"/>
                  </a:cubicBezTo>
                  <a:cubicBezTo>
                    <a:pt x="101" y="12"/>
                    <a:pt x="101" y="12"/>
                    <a:pt x="112" y="0"/>
                  </a:cubicBezTo>
                  <a:cubicBezTo>
                    <a:pt x="112" y="12"/>
                    <a:pt x="118" y="30"/>
                    <a:pt x="124" y="36"/>
                  </a:cubicBezTo>
                  <a:cubicBezTo>
                    <a:pt x="124" y="36"/>
                    <a:pt x="129" y="42"/>
                    <a:pt x="129" y="42"/>
                  </a:cubicBezTo>
                  <a:cubicBezTo>
                    <a:pt x="135" y="48"/>
                    <a:pt x="140" y="48"/>
                    <a:pt x="146" y="54"/>
                  </a:cubicBezTo>
                  <a:cubicBezTo>
                    <a:pt x="146" y="54"/>
                    <a:pt x="146" y="54"/>
                    <a:pt x="152" y="60"/>
                  </a:cubicBezTo>
                  <a:cubicBezTo>
                    <a:pt x="157" y="66"/>
                    <a:pt x="168" y="66"/>
                    <a:pt x="174" y="72"/>
                  </a:cubicBezTo>
                  <a:cubicBezTo>
                    <a:pt x="185" y="78"/>
                    <a:pt x="202" y="90"/>
                    <a:pt x="213" y="96"/>
                  </a:cubicBezTo>
                  <a:cubicBezTo>
                    <a:pt x="213" y="96"/>
                    <a:pt x="213" y="96"/>
                    <a:pt x="213" y="96"/>
                  </a:cubicBezTo>
                  <a:cubicBezTo>
                    <a:pt x="219" y="96"/>
                    <a:pt x="219" y="108"/>
                    <a:pt x="224" y="108"/>
                  </a:cubicBezTo>
                  <a:cubicBezTo>
                    <a:pt x="213" y="108"/>
                    <a:pt x="202" y="114"/>
                    <a:pt x="191" y="108"/>
                  </a:cubicBezTo>
                  <a:cubicBezTo>
                    <a:pt x="185" y="108"/>
                    <a:pt x="174" y="96"/>
                    <a:pt x="163" y="90"/>
                  </a:cubicBezTo>
                  <a:cubicBezTo>
                    <a:pt x="157" y="90"/>
                    <a:pt x="152" y="84"/>
                    <a:pt x="146" y="84"/>
                  </a:cubicBezTo>
                  <a:cubicBezTo>
                    <a:pt x="146" y="84"/>
                    <a:pt x="124" y="72"/>
                    <a:pt x="112" y="54"/>
                  </a:cubicBezTo>
                  <a:cubicBezTo>
                    <a:pt x="107" y="54"/>
                    <a:pt x="107" y="48"/>
                    <a:pt x="101" y="48"/>
                  </a:cubicBezTo>
                  <a:cubicBezTo>
                    <a:pt x="96" y="48"/>
                    <a:pt x="90" y="78"/>
                    <a:pt x="79" y="84"/>
                  </a:cubicBezTo>
                  <a:cubicBezTo>
                    <a:pt x="56" y="102"/>
                    <a:pt x="34" y="120"/>
                    <a:pt x="17" y="144"/>
                  </a:cubicBezTo>
                  <a:cubicBezTo>
                    <a:pt x="12" y="132"/>
                    <a:pt x="6" y="126"/>
                    <a:pt x="0" y="114"/>
                  </a:cubicBezTo>
                  <a:cubicBezTo>
                    <a:pt x="0" y="114"/>
                    <a:pt x="0" y="108"/>
                    <a:pt x="0" y="108"/>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5" name="Freeform 124"/>
            <p:cNvSpPr>
              <a:spLocks noEditPoints="1"/>
            </p:cNvSpPr>
            <p:nvPr/>
          </p:nvSpPr>
          <p:spPr bwMode="auto">
            <a:xfrm>
              <a:off x="6327775" y="5899151"/>
              <a:ext cx="150813" cy="103188"/>
            </a:xfrm>
            <a:custGeom>
              <a:avLst/>
              <a:gdLst>
                <a:gd name="T0" fmla="*/ 2147483647 w 241"/>
                <a:gd name="T1" fmla="*/ 2147483647 h 161"/>
                <a:gd name="T2" fmla="*/ 2147483647 w 241"/>
                <a:gd name="T3" fmla="*/ 2147483647 h 161"/>
                <a:gd name="T4" fmla="*/ 2147483647 w 241"/>
                <a:gd name="T5" fmla="*/ 2147483647 h 161"/>
                <a:gd name="T6" fmla="*/ 2147483647 w 241"/>
                <a:gd name="T7" fmla="*/ 2147483647 h 161"/>
                <a:gd name="T8" fmla="*/ 2147483647 w 241"/>
                <a:gd name="T9" fmla="*/ 2147483647 h 161"/>
                <a:gd name="T10" fmla="*/ 2147483647 w 241"/>
                <a:gd name="T11" fmla="*/ 2147483647 h 161"/>
                <a:gd name="T12" fmla="*/ 2147483647 w 241"/>
                <a:gd name="T13" fmla="*/ 2147483647 h 161"/>
                <a:gd name="T14" fmla="*/ 2147483647 w 241"/>
                <a:gd name="T15" fmla="*/ 2147483647 h 161"/>
                <a:gd name="T16" fmla="*/ 2147483647 w 241"/>
                <a:gd name="T17" fmla="*/ 2147483647 h 161"/>
                <a:gd name="T18" fmla="*/ 2147483647 w 241"/>
                <a:gd name="T19" fmla="*/ 2147483647 h 161"/>
                <a:gd name="T20" fmla="*/ 2147483647 w 241"/>
                <a:gd name="T21" fmla="*/ 2147483647 h 161"/>
                <a:gd name="T22" fmla="*/ 2147483647 w 241"/>
                <a:gd name="T23" fmla="*/ 2147483647 h 161"/>
                <a:gd name="T24" fmla="*/ 2147483647 w 241"/>
                <a:gd name="T25" fmla="*/ 2147483647 h 161"/>
                <a:gd name="T26" fmla="*/ 2147483647 w 241"/>
                <a:gd name="T27" fmla="*/ 2147483647 h 161"/>
                <a:gd name="T28" fmla="*/ 2147483647 w 241"/>
                <a:gd name="T29" fmla="*/ 2147483647 h 161"/>
                <a:gd name="T30" fmla="*/ 2147483647 w 241"/>
                <a:gd name="T31" fmla="*/ 2147483647 h 161"/>
                <a:gd name="T32" fmla="*/ 2147483647 w 241"/>
                <a:gd name="T33" fmla="*/ 2147483647 h 161"/>
                <a:gd name="T34" fmla="*/ 2147483647 w 241"/>
                <a:gd name="T35" fmla="*/ 2147483647 h 161"/>
                <a:gd name="T36" fmla="*/ 2147483647 w 241"/>
                <a:gd name="T37" fmla="*/ 2147483647 h 161"/>
                <a:gd name="T38" fmla="*/ 2147483647 w 241"/>
                <a:gd name="T39" fmla="*/ 2147483647 h 161"/>
                <a:gd name="T40" fmla="*/ 2147483647 w 241"/>
                <a:gd name="T41" fmla="*/ 2147483647 h 161"/>
                <a:gd name="T42" fmla="*/ 2147483647 w 241"/>
                <a:gd name="T43" fmla="*/ 2147483647 h 161"/>
                <a:gd name="T44" fmla="*/ 2147483647 w 241"/>
                <a:gd name="T45" fmla="*/ 2147483647 h 161"/>
                <a:gd name="T46" fmla="*/ 2147483647 w 241"/>
                <a:gd name="T47" fmla="*/ 2147483647 h 161"/>
                <a:gd name="T48" fmla="*/ 2147483647 w 241"/>
                <a:gd name="T49" fmla="*/ 2147483647 h 161"/>
                <a:gd name="T50" fmla="*/ 0 w 241"/>
                <a:gd name="T51" fmla="*/ 2147483647 h 161"/>
                <a:gd name="T52" fmla="*/ 2147483647 w 241"/>
                <a:gd name="T53" fmla="*/ 2147483647 h 161"/>
                <a:gd name="T54" fmla="*/ 2147483647 w 241"/>
                <a:gd name="T55" fmla="*/ 2147483647 h 161"/>
                <a:gd name="T56" fmla="*/ 2147483647 w 241"/>
                <a:gd name="T57" fmla="*/ 2147483647 h 161"/>
                <a:gd name="T58" fmla="*/ 2147483647 w 241"/>
                <a:gd name="T59" fmla="*/ 2147483647 h 161"/>
                <a:gd name="T60" fmla="*/ 2147483647 w 241"/>
                <a:gd name="T61" fmla="*/ 2147483647 h 161"/>
                <a:gd name="T62" fmla="*/ 2147483647 w 241"/>
                <a:gd name="T63" fmla="*/ 2147483647 h 161"/>
                <a:gd name="T64" fmla="*/ 2147483647 w 241"/>
                <a:gd name="T65" fmla="*/ 2147483647 h 161"/>
                <a:gd name="T66" fmla="*/ 2147483647 w 241"/>
                <a:gd name="T67" fmla="*/ 2147483647 h 161"/>
                <a:gd name="T68" fmla="*/ 2147483647 w 241"/>
                <a:gd name="T69" fmla="*/ 2147483647 h 161"/>
                <a:gd name="T70" fmla="*/ 2147483647 w 241"/>
                <a:gd name="T71" fmla="*/ 2147483647 h 161"/>
                <a:gd name="T72" fmla="*/ 2147483647 w 241"/>
                <a:gd name="T73" fmla="*/ 2147483647 h 161"/>
                <a:gd name="T74" fmla="*/ 2147483647 w 241"/>
                <a:gd name="T75" fmla="*/ 2147483647 h 161"/>
                <a:gd name="T76" fmla="*/ 2147483647 w 241"/>
                <a:gd name="T77" fmla="*/ 2147483647 h 161"/>
                <a:gd name="T78" fmla="*/ 2147483647 w 241"/>
                <a:gd name="T79" fmla="*/ 2147483647 h 161"/>
                <a:gd name="T80" fmla="*/ 2147483647 w 241"/>
                <a:gd name="T81" fmla="*/ 2147483647 h 161"/>
                <a:gd name="T82" fmla="*/ 2147483647 w 241"/>
                <a:gd name="T83" fmla="*/ 2147483647 h 161"/>
                <a:gd name="T84" fmla="*/ 2147483647 w 241"/>
                <a:gd name="T85" fmla="*/ 2147483647 h 161"/>
                <a:gd name="T86" fmla="*/ 2147483647 w 241"/>
                <a:gd name="T87" fmla="*/ 2147483647 h 161"/>
                <a:gd name="T88" fmla="*/ 2147483647 w 241"/>
                <a:gd name="T89" fmla="*/ 2147483647 h 161"/>
                <a:gd name="T90" fmla="*/ 2147483647 w 241"/>
                <a:gd name="T91" fmla="*/ 2147483647 h 161"/>
                <a:gd name="T92" fmla="*/ 2147483647 w 241"/>
                <a:gd name="T93" fmla="*/ 2147483647 h 161"/>
                <a:gd name="T94" fmla="*/ 2147483647 w 241"/>
                <a:gd name="T95" fmla="*/ 2147483647 h 161"/>
                <a:gd name="T96" fmla="*/ 2147483647 w 241"/>
                <a:gd name="T97" fmla="*/ 2147483647 h 161"/>
                <a:gd name="T98" fmla="*/ 2147483647 w 241"/>
                <a:gd name="T99" fmla="*/ 2147483647 h 161"/>
                <a:gd name="T100" fmla="*/ 2147483647 w 241"/>
                <a:gd name="T101" fmla="*/ 2147483647 h 161"/>
                <a:gd name="T102" fmla="*/ 2147483647 w 241"/>
                <a:gd name="T103" fmla="*/ 2147483647 h 161"/>
                <a:gd name="T104" fmla="*/ 2147483647 w 241"/>
                <a:gd name="T105" fmla="*/ 2147483647 h 161"/>
                <a:gd name="T106" fmla="*/ 2147483647 w 241"/>
                <a:gd name="T107" fmla="*/ 2147483647 h 161"/>
                <a:gd name="T108" fmla="*/ 2147483647 w 241"/>
                <a:gd name="T109" fmla="*/ 2147483647 h 161"/>
                <a:gd name="T110" fmla="*/ 2147483647 w 241"/>
                <a:gd name="T111" fmla="*/ 2147483647 h 1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161"/>
                <a:gd name="T170" fmla="*/ 241 w 241"/>
                <a:gd name="T171" fmla="*/ 161 h 1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161">
                  <a:moveTo>
                    <a:pt x="0" y="116"/>
                  </a:moveTo>
                  <a:cubicBezTo>
                    <a:pt x="0" y="114"/>
                    <a:pt x="1" y="112"/>
                    <a:pt x="3" y="111"/>
                  </a:cubicBezTo>
                  <a:lnTo>
                    <a:pt x="13" y="102"/>
                  </a:lnTo>
                  <a:lnTo>
                    <a:pt x="27" y="92"/>
                  </a:lnTo>
                  <a:lnTo>
                    <a:pt x="38" y="82"/>
                  </a:lnTo>
                  <a:lnTo>
                    <a:pt x="61" y="62"/>
                  </a:lnTo>
                  <a:lnTo>
                    <a:pt x="60" y="63"/>
                  </a:lnTo>
                  <a:lnTo>
                    <a:pt x="80" y="39"/>
                  </a:lnTo>
                  <a:lnTo>
                    <a:pt x="79" y="41"/>
                  </a:lnTo>
                  <a:lnTo>
                    <a:pt x="84" y="29"/>
                  </a:lnTo>
                  <a:lnTo>
                    <a:pt x="83" y="32"/>
                  </a:lnTo>
                  <a:lnTo>
                    <a:pt x="84" y="20"/>
                  </a:lnTo>
                  <a:cubicBezTo>
                    <a:pt x="85" y="16"/>
                    <a:pt x="88" y="12"/>
                    <a:pt x="92" y="12"/>
                  </a:cubicBezTo>
                  <a:lnTo>
                    <a:pt x="102" y="12"/>
                  </a:lnTo>
                  <a:lnTo>
                    <a:pt x="101" y="13"/>
                  </a:lnTo>
                  <a:lnTo>
                    <a:pt x="107" y="12"/>
                  </a:lnTo>
                  <a:lnTo>
                    <a:pt x="103" y="14"/>
                  </a:lnTo>
                  <a:lnTo>
                    <a:pt x="115" y="3"/>
                  </a:lnTo>
                  <a:cubicBezTo>
                    <a:pt x="117" y="1"/>
                    <a:pt x="120" y="0"/>
                    <a:pt x="123" y="1"/>
                  </a:cubicBezTo>
                  <a:cubicBezTo>
                    <a:pt x="126" y="2"/>
                    <a:pt x="128" y="4"/>
                    <a:pt x="128" y="7"/>
                  </a:cubicBezTo>
                  <a:lnTo>
                    <a:pt x="132" y="27"/>
                  </a:lnTo>
                  <a:lnTo>
                    <a:pt x="132" y="25"/>
                  </a:lnTo>
                  <a:lnTo>
                    <a:pt x="140" y="41"/>
                  </a:lnTo>
                  <a:lnTo>
                    <a:pt x="138" y="39"/>
                  </a:lnTo>
                  <a:lnTo>
                    <a:pt x="141" y="42"/>
                  </a:lnTo>
                  <a:cubicBezTo>
                    <a:pt x="141" y="42"/>
                    <a:pt x="142" y="43"/>
                    <a:pt x="142" y="43"/>
                  </a:cubicBezTo>
                  <a:lnTo>
                    <a:pt x="144" y="46"/>
                  </a:lnTo>
                  <a:lnTo>
                    <a:pt x="142" y="44"/>
                  </a:lnTo>
                  <a:lnTo>
                    <a:pt x="151" y="50"/>
                  </a:lnTo>
                  <a:lnTo>
                    <a:pt x="159" y="56"/>
                  </a:lnTo>
                  <a:cubicBezTo>
                    <a:pt x="160" y="56"/>
                    <a:pt x="160" y="57"/>
                    <a:pt x="160" y="57"/>
                  </a:cubicBezTo>
                  <a:lnTo>
                    <a:pt x="161" y="58"/>
                  </a:lnTo>
                  <a:lnTo>
                    <a:pt x="166" y="63"/>
                  </a:lnTo>
                  <a:lnTo>
                    <a:pt x="164" y="61"/>
                  </a:lnTo>
                  <a:lnTo>
                    <a:pt x="175" y="67"/>
                  </a:lnTo>
                  <a:lnTo>
                    <a:pt x="186" y="73"/>
                  </a:lnTo>
                  <a:lnTo>
                    <a:pt x="207" y="86"/>
                  </a:lnTo>
                  <a:lnTo>
                    <a:pt x="226" y="98"/>
                  </a:lnTo>
                  <a:cubicBezTo>
                    <a:pt x="226" y="98"/>
                    <a:pt x="227" y="98"/>
                    <a:pt x="227" y="99"/>
                  </a:cubicBezTo>
                  <a:lnTo>
                    <a:pt x="233" y="105"/>
                  </a:lnTo>
                  <a:lnTo>
                    <a:pt x="239" y="111"/>
                  </a:lnTo>
                  <a:cubicBezTo>
                    <a:pt x="240" y="114"/>
                    <a:pt x="241" y="117"/>
                    <a:pt x="240" y="119"/>
                  </a:cubicBezTo>
                  <a:cubicBezTo>
                    <a:pt x="239" y="122"/>
                    <a:pt x="236" y="124"/>
                    <a:pt x="233" y="124"/>
                  </a:cubicBezTo>
                  <a:lnTo>
                    <a:pt x="217" y="126"/>
                  </a:lnTo>
                  <a:cubicBezTo>
                    <a:pt x="217" y="126"/>
                    <a:pt x="216" y="126"/>
                    <a:pt x="216" y="126"/>
                  </a:cubicBezTo>
                  <a:lnTo>
                    <a:pt x="199" y="124"/>
                  </a:lnTo>
                  <a:cubicBezTo>
                    <a:pt x="197" y="124"/>
                    <a:pt x="196" y="124"/>
                    <a:pt x="195" y="123"/>
                  </a:cubicBezTo>
                  <a:lnTo>
                    <a:pt x="183" y="116"/>
                  </a:lnTo>
                  <a:lnTo>
                    <a:pt x="167" y="105"/>
                  </a:lnTo>
                  <a:lnTo>
                    <a:pt x="169" y="106"/>
                  </a:lnTo>
                  <a:lnTo>
                    <a:pt x="161" y="103"/>
                  </a:lnTo>
                  <a:lnTo>
                    <a:pt x="152" y="100"/>
                  </a:lnTo>
                  <a:cubicBezTo>
                    <a:pt x="152" y="100"/>
                    <a:pt x="151" y="100"/>
                    <a:pt x="151" y="100"/>
                  </a:cubicBezTo>
                  <a:lnTo>
                    <a:pt x="147" y="98"/>
                  </a:lnTo>
                  <a:cubicBezTo>
                    <a:pt x="146" y="97"/>
                    <a:pt x="146" y="97"/>
                    <a:pt x="146" y="97"/>
                  </a:cubicBezTo>
                  <a:lnTo>
                    <a:pt x="138" y="91"/>
                  </a:lnTo>
                  <a:cubicBezTo>
                    <a:pt x="137" y="91"/>
                    <a:pt x="137" y="90"/>
                    <a:pt x="137" y="90"/>
                  </a:cubicBezTo>
                  <a:lnTo>
                    <a:pt x="115" y="68"/>
                  </a:lnTo>
                  <a:lnTo>
                    <a:pt x="116" y="69"/>
                  </a:lnTo>
                  <a:lnTo>
                    <a:pt x="111" y="66"/>
                  </a:lnTo>
                  <a:lnTo>
                    <a:pt x="106" y="64"/>
                  </a:lnTo>
                  <a:lnTo>
                    <a:pt x="116" y="61"/>
                  </a:lnTo>
                  <a:lnTo>
                    <a:pt x="112" y="66"/>
                  </a:lnTo>
                  <a:lnTo>
                    <a:pt x="113" y="65"/>
                  </a:lnTo>
                  <a:lnTo>
                    <a:pt x="108" y="76"/>
                  </a:lnTo>
                  <a:lnTo>
                    <a:pt x="102" y="88"/>
                  </a:lnTo>
                  <a:cubicBezTo>
                    <a:pt x="101" y="89"/>
                    <a:pt x="101" y="89"/>
                    <a:pt x="100" y="90"/>
                  </a:cubicBezTo>
                  <a:lnTo>
                    <a:pt x="93" y="98"/>
                  </a:lnTo>
                  <a:cubicBezTo>
                    <a:pt x="93" y="98"/>
                    <a:pt x="93" y="98"/>
                    <a:pt x="93" y="99"/>
                  </a:cubicBezTo>
                  <a:lnTo>
                    <a:pt x="60" y="127"/>
                  </a:lnTo>
                  <a:lnTo>
                    <a:pt x="31" y="158"/>
                  </a:lnTo>
                  <a:cubicBezTo>
                    <a:pt x="30" y="160"/>
                    <a:pt x="27" y="161"/>
                    <a:pt x="24" y="160"/>
                  </a:cubicBezTo>
                  <a:cubicBezTo>
                    <a:pt x="22" y="160"/>
                    <a:pt x="20" y="159"/>
                    <a:pt x="18" y="156"/>
                  </a:cubicBezTo>
                  <a:lnTo>
                    <a:pt x="10" y="141"/>
                  </a:lnTo>
                  <a:lnTo>
                    <a:pt x="2" y="127"/>
                  </a:lnTo>
                  <a:cubicBezTo>
                    <a:pt x="1" y="125"/>
                    <a:pt x="0" y="124"/>
                    <a:pt x="0" y="122"/>
                  </a:cubicBezTo>
                  <a:lnTo>
                    <a:pt x="0" y="119"/>
                  </a:lnTo>
                  <a:lnTo>
                    <a:pt x="0" y="116"/>
                  </a:lnTo>
                  <a:close/>
                  <a:moveTo>
                    <a:pt x="16" y="119"/>
                  </a:moveTo>
                  <a:lnTo>
                    <a:pt x="16" y="122"/>
                  </a:lnTo>
                  <a:lnTo>
                    <a:pt x="15" y="118"/>
                  </a:lnTo>
                  <a:lnTo>
                    <a:pt x="25" y="134"/>
                  </a:lnTo>
                  <a:lnTo>
                    <a:pt x="33" y="149"/>
                  </a:lnTo>
                  <a:lnTo>
                    <a:pt x="20" y="147"/>
                  </a:lnTo>
                  <a:lnTo>
                    <a:pt x="49" y="114"/>
                  </a:lnTo>
                  <a:lnTo>
                    <a:pt x="82" y="86"/>
                  </a:lnTo>
                  <a:lnTo>
                    <a:pt x="81" y="87"/>
                  </a:lnTo>
                  <a:lnTo>
                    <a:pt x="88" y="79"/>
                  </a:lnTo>
                  <a:lnTo>
                    <a:pt x="87" y="81"/>
                  </a:lnTo>
                  <a:lnTo>
                    <a:pt x="93" y="69"/>
                  </a:lnTo>
                  <a:lnTo>
                    <a:pt x="98" y="58"/>
                  </a:lnTo>
                  <a:cubicBezTo>
                    <a:pt x="98" y="58"/>
                    <a:pt x="99" y="57"/>
                    <a:pt x="99" y="56"/>
                  </a:cubicBezTo>
                  <a:lnTo>
                    <a:pt x="103" y="51"/>
                  </a:lnTo>
                  <a:cubicBezTo>
                    <a:pt x="106" y="49"/>
                    <a:pt x="110" y="48"/>
                    <a:pt x="113" y="49"/>
                  </a:cubicBezTo>
                  <a:lnTo>
                    <a:pt x="120" y="53"/>
                  </a:lnTo>
                  <a:lnTo>
                    <a:pt x="125" y="56"/>
                  </a:lnTo>
                  <a:cubicBezTo>
                    <a:pt x="125" y="56"/>
                    <a:pt x="126" y="56"/>
                    <a:pt x="126" y="57"/>
                  </a:cubicBezTo>
                  <a:lnTo>
                    <a:pt x="148" y="79"/>
                  </a:lnTo>
                  <a:lnTo>
                    <a:pt x="147" y="78"/>
                  </a:lnTo>
                  <a:lnTo>
                    <a:pt x="155" y="84"/>
                  </a:lnTo>
                  <a:lnTo>
                    <a:pt x="154" y="83"/>
                  </a:lnTo>
                  <a:lnTo>
                    <a:pt x="158" y="85"/>
                  </a:lnTo>
                  <a:lnTo>
                    <a:pt x="157" y="85"/>
                  </a:lnTo>
                  <a:lnTo>
                    <a:pt x="166" y="88"/>
                  </a:lnTo>
                  <a:lnTo>
                    <a:pt x="174" y="91"/>
                  </a:lnTo>
                  <a:cubicBezTo>
                    <a:pt x="175" y="91"/>
                    <a:pt x="175" y="91"/>
                    <a:pt x="176" y="92"/>
                  </a:cubicBezTo>
                  <a:lnTo>
                    <a:pt x="191" y="103"/>
                  </a:lnTo>
                  <a:lnTo>
                    <a:pt x="203" y="110"/>
                  </a:lnTo>
                  <a:lnTo>
                    <a:pt x="200" y="109"/>
                  </a:lnTo>
                  <a:lnTo>
                    <a:pt x="217" y="111"/>
                  </a:lnTo>
                  <a:lnTo>
                    <a:pt x="215" y="111"/>
                  </a:lnTo>
                  <a:lnTo>
                    <a:pt x="231" y="109"/>
                  </a:lnTo>
                  <a:lnTo>
                    <a:pt x="226" y="122"/>
                  </a:lnTo>
                  <a:lnTo>
                    <a:pt x="222" y="116"/>
                  </a:lnTo>
                  <a:lnTo>
                    <a:pt x="216" y="110"/>
                  </a:lnTo>
                  <a:lnTo>
                    <a:pt x="217" y="111"/>
                  </a:lnTo>
                  <a:lnTo>
                    <a:pt x="198" y="99"/>
                  </a:lnTo>
                  <a:lnTo>
                    <a:pt x="179" y="87"/>
                  </a:lnTo>
                  <a:lnTo>
                    <a:pt x="168" y="81"/>
                  </a:lnTo>
                  <a:lnTo>
                    <a:pt x="157" y="75"/>
                  </a:lnTo>
                  <a:cubicBezTo>
                    <a:pt x="156" y="75"/>
                    <a:pt x="155" y="75"/>
                    <a:pt x="155" y="74"/>
                  </a:cubicBezTo>
                  <a:lnTo>
                    <a:pt x="150" y="69"/>
                  </a:lnTo>
                  <a:lnTo>
                    <a:pt x="149" y="68"/>
                  </a:lnTo>
                  <a:lnTo>
                    <a:pt x="150" y="69"/>
                  </a:lnTo>
                  <a:lnTo>
                    <a:pt x="142" y="63"/>
                  </a:lnTo>
                  <a:lnTo>
                    <a:pt x="133" y="57"/>
                  </a:lnTo>
                  <a:cubicBezTo>
                    <a:pt x="132" y="57"/>
                    <a:pt x="131" y="56"/>
                    <a:pt x="131" y="55"/>
                  </a:cubicBezTo>
                  <a:lnTo>
                    <a:pt x="129" y="52"/>
                  </a:lnTo>
                  <a:lnTo>
                    <a:pt x="130" y="53"/>
                  </a:lnTo>
                  <a:lnTo>
                    <a:pt x="127" y="50"/>
                  </a:lnTo>
                  <a:cubicBezTo>
                    <a:pt x="126" y="50"/>
                    <a:pt x="126" y="49"/>
                    <a:pt x="125" y="48"/>
                  </a:cubicBezTo>
                  <a:lnTo>
                    <a:pt x="117" y="32"/>
                  </a:lnTo>
                  <a:cubicBezTo>
                    <a:pt x="117" y="31"/>
                    <a:pt x="117" y="31"/>
                    <a:pt x="117" y="30"/>
                  </a:cubicBezTo>
                  <a:lnTo>
                    <a:pt x="113" y="10"/>
                  </a:lnTo>
                  <a:lnTo>
                    <a:pt x="126" y="14"/>
                  </a:lnTo>
                  <a:lnTo>
                    <a:pt x="114" y="25"/>
                  </a:lnTo>
                  <a:cubicBezTo>
                    <a:pt x="113" y="26"/>
                    <a:pt x="111" y="27"/>
                    <a:pt x="110" y="27"/>
                  </a:cubicBezTo>
                  <a:lnTo>
                    <a:pt x="104" y="28"/>
                  </a:lnTo>
                  <a:cubicBezTo>
                    <a:pt x="103" y="28"/>
                    <a:pt x="103" y="28"/>
                    <a:pt x="102" y="28"/>
                  </a:cubicBezTo>
                  <a:lnTo>
                    <a:pt x="92" y="28"/>
                  </a:lnTo>
                  <a:lnTo>
                    <a:pt x="100" y="21"/>
                  </a:lnTo>
                  <a:lnTo>
                    <a:pt x="99" y="33"/>
                  </a:lnTo>
                  <a:cubicBezTo>
                    <a:pt x="99" y="34"/>
                    <a:pt x="99" y="35"/>
                    <a:pt x="99" y="36"/>
                  </a:cubicBezTo>
                  <a:lnTo>
                    <a:pt x="94" y="48"/>
                  </a:lnTo>
                  <a:cubicBezTo>
                    <a:pt x="94" y="48"/>
                    <a:pt x="93" y="49"/>
                    <a:pt x="93" y="50"/>
                  </a:cubicBezTo>
                  <a:lnTo>
                    <a:pt x="73" y="74"/>
                  </a:lnTo>
                  <a:cubicBezTo>
                    <a:pt x="72" y="74"/>
                    <a:pt x="72" y="74"/>
                    <a:pt x="72" y="75"/>
                  </a:cubicBezTo>
                  <a:lnTo>
                    <a:pt x="49" y="95"/>
                  </a:lnTo>
                  <a:lnTo>
                    <a:pt x="36" y="105"/>
                  </a:lnTo>
                  <a:lnTo>
                    <a:pt x="24" y="113"/>
                  </a:lnTo>
                  <a:lnTo>
                    <a:pt x="14" y="122"/>
                  </a:lnTo>
                  <a:lnTo>
                    <a:pt x="16" y="116"/>
                  </a:lnTo>
                  <a:lnTo>
                    <a:pt x="16" y="119"/>
                  </a:lnTo>
                  <a:close/>
                  <a:moveTo>
                    <a:pt x="128" y="14"/>
                  </a:moveTo>
                  <a:lnTo>
                    <a:pt x="128" y="19"/>
                  </a:lnTo>
                  <a:lnTo>
                    <a:pt x="127" y="32"/>
                  </a:lnTo>
                  <a:cubicBezTo>
                    <a:pt x="127" y="33"/>
                    <a:pt x="127" y="33"/>
                    <a:pt x="127" y="34"/>
                  </a:cubicBezTo>
                  <a:lnTo>
                    <a:pt x="123" y="47"/>
                  </a:lnTo>
                  <a:cubicBezTo>
                    <a:pt x="123" y="47"/>
                    <a:pt x="123" y="48"/>
                    <a:pt x="123" y="48"/>
                  </a:cubicBezTo>
                  <a:lnTo>
                    <a:pt x="117" y="60"/>
                  </a:lnTo>
                  <a:lnTo>
                    <a:pt x="102" y="53"/>
                  </a:lnTo>
                  <a:lnTo>
                    <a:pt x="108" y="41"/>
                  </a:lnTo>
                  <a:lnTo>
                    <a:pt x="108" y="42"/>
                  </a:lnTo>
                  <a:lnTo>
                    <a:pt x="112" y="29"/>
                  </a:lnTo>
                  <a:lnTo>
                    <a:pt x="111" y="31"/>
                  </a:lnTo>
                  <a:lnTo>
                    <a:pt x="112" y="19"/>
                  </a:lnTo>
                  <a:lnTo>
                    <a:pt x="112" y="14"/>
                  </a:lnTo>
                  <a:lnTo>
                    <a:pt x="128"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6" name="Freeform 125"/>
            <p:cNvSpPr>
              <a:spLocks noEditPoints="1"/>
            </p:cNvSpPr>
            <p:nvPr/>
          </p:nvSpPr>
          <p:spPr bwMode="auto">
            <a:xfrm>
              <a:off x="6367463" y="4600576"/>
              <a:ext cx="80963" cy="103188"/>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0 w 128"/>
                <a:gd name="T25" fmla="*/ 2147483647 h 160"/>
                <a:gd name="T26" fmla="*/ 0 w 128"/>
                <a:gd name="T27" fmla="*/ 2147483647 h 160"/>
                <a:gd name="T28" fmla="*/ 2147483647 w 128"/>
                <a:gd name="T29" fmla="*/ 2147483647 h 160"/>
                <a:gd name="T30" fmla="*/ 2147483647 w 128"/>
                <a:gd name="T31" fmla="*/ 2147483647 h 160"/>
                <a:gd name="T32" fmla="*/ 2147483647 w 128"/>
                <a:gd name="T33" fmla="*/ 0 h 160"/>
                <a:gd name="T34" fmla="*/ 2147483647 w 128"/>
                <a:gd name="T35" fmla="*/ 0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
                <a:gd name="T94" fmla="*/ 0 h 160"/>
                <a:gd name="T95" fmla="*/ 128 w 128"/>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 h="160">
                  <a:moveTo>
                    <a:pt x="53" y="0"/>
                  </a:moveTo>
                  <a:cubicBezTo>
                    <a:pt x="64" y="0"/>
                    <a:pt x="76" y="0"/>
                    <a:pt x="88" y="0"/>
                  </a:cubicBezTo>
                  <a:cubicBezTo>
                    <a:pt x="94" y="7"/>
                    <a:pt x="105" y="13"/>
                    <a:pt x="111" y="19"/>
                  </a:cubicBezTo>
                  <a:cubicBezTo>
                    <a:pt x="111" y="25"/>
                    <a:pt x="111" y="25"/>
                    <a:pt x="111" y="31"/>
                  </a:cubicBezTo>
                  <a:cubicBezTo>
                    <a:pt x="117" y="44"/>
                    <a:pt x="123" y="56"/>
                    <a:pt x="123" y="68"/>
                  </a:cubicBezTo>
                  <a:cubicBezTo>
                    <a:pt x="128" y="93"/>
                    <a:pt x="117" y="111"/>
                    <a:pt x="111" y="124"/>
                  </a:cubicBezTo>
                  <a:cubicBezTo>
                    <a:pt x="111" y="130"/>
                    <a:pt x="105" y="130"/>
                    <a:pt x="105" y="136"/>
                  </a:cubicBezTo>
                  <a:cubicBezTo>
                    <a:pt x="94" y="148"/>
                    <a:pt x="82" y="160"/>
                    <a:pt x="64" y="160"/>
                  </a:cubicBezTo>
                  <a:cubicBezTo>
                    <a:pt x="59" y="160"/>
                    <a:pt x="53" y="160"/>
                    <a:pt x="53" y="160"/>
                  </a:cubicBezTo>
                  <a:cubicBezTo>
                    <a:pt x="41" y="154"/>
                    <a:pt x="30" y="154"/>
                    <a:pt x="24" y="148"/>
                  </a:cubicBezTo>
                  <a:cubicBezTo>
                    <a:pt x="24" y="142"/>
                    <a:pt x="24" y="142"/>
                    <a:pt x="24" y="142"/>
                  </a:cubicBezTo>
                  <a:cubicBezTo>
                    <a:pt x="12" y="130"/>
                    <a:pt x="12" y="124"/>
                    <a:pt x="6" y="111"/>
                  </a:cubicBezTo>
                  <a:cubicBezTo>
                    <a:pt x="6" y="105"/>
                    <a:pt x="6" y="105"/>
                    <a:pt x="0" y="99"/>
                  </a:cubicBezTo>
                  <a:cubicBezTo>
                    <a:pt x="0" y="87"/>
                    <a:pt x="0" y="74"/>
                    <a:pt x="0" y="62"/>
                  </a:cubicBezTo>
                  <a:cubicBezTo>
                    <a:pt x="0" y="62"/>
                    <a:pt x="6" y="56"/>
                    <a:pt x="6" y="50"/>
                  </a:cubicBezTo>
                  <a:cubicBezTo>
                    <a:pt x="6" y="50"/>
                    <a:pt x="6" y="44"/>
                    <a:pt x="6" y="44"/>
                  </a:cubicBezTo>
                  <a:cubicBezTo>
                    <a:pt x="18" y="25"/>
                    <a:pt x="24" y="13"/>
                    <a:pt x="41" y="0"/>
                  </a:cubicBezTo>
                  <a:cubicBezTo>
                    <a:pt x="47" y="0"/>
                    <a:pt x="47" y="0"/>
                    <a:pt x="53" y="0"/>
                  </a:cubicBezTo>
                  <a:close/>
                  <a:moveTo>
                    <a:pt x="59" y="13"/>
                  </a:moveTo>
                  <a:cubicBezTo>
                    <a:pt x="59" y="13"/>
                    <a:pt x="59" y="13"/>
                    <a:pt x="53" y="19"/>
                  </a:cubicBezTo>
                  <a:cubicBezTo>
                    <a:pt x="47" y="19"/>
                    <a:pt x="41" y="31"/>
                    <a:pt x="35" y="37"/>
                  </a:cubicBezTo>
                  <a:cubicBezTo>
                    <a:pt x="35" y="37"/>
                    <a:pt x="30" y="74"/>
                    <a:pt x="30" y="74"/>
                  </a:cubicBezTo>
                  <a:cubicBezTo>
                    <a:pt x="30" y="87"/>
                    <a:pt x="30" y="93"/>
                    <a:pt x="30" y="99"/>
                  </a:cubicBezTo>
                  <a:cubicBezTo>
                    <a:pt x="30" y="105"/>
                    <a:pt x="35" y="111"/>
                    <a:pt x="35" y="117"/>
                  </a:cubicBezTo>
                  <a:cubicBezTo>
                    <a:pt x="35" y="130"/>
                    <a:pt x="47" y="142"/>
                    <a:pt x="59" y="142"/>
                  </a:cubicBezTo>
                  <a:cubicBezTo>
                    <a:pt x="76" y="142"/>
                    <a:pt x="82" y="124"/>
                    <a:pt x="88" y="111"/>
                  </a:cubicBezTo>
                  <a:cubicBezTo>
                    <a:pt x="88" y="111"/>
                    <a:pt x="94" y="105"/>
                    <a:pt x="94" y="105"/>
                  </a:cubicBezTo>
                  <a:cubicBezTo>
                    <a:pt x="94" y="87"/>
                    <a:pt x="94" y="68"/>
                    <a:pt x="94" y="50"/>
                  </a:cubicBezTo>
                  <a:cubicBezTo>
                    <a:pt x="94" y="44"/>
                    <a:pt x="88" y="31"/>
                    <a:pt x="82" y="25"/>
                  </a:cubicBezTo>
                  <a:cubicBezTo>
                    <a:pt x="82" y="19"/>
                    <a:pt x="76" y="19"/>
                    <a:pt x="76" y="19"/>
                  </a:cubicBezTo>
                  <a:cubicBezTo>
                    <a:pt x="70" y="13"/>
                    <a:pt x="64" y="13"/>
                    <a:pt x="59" y="13"/>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7" name="Freeform 126"/>
            <p:cNvSpPr>
              <a:spLocks noEditPoints="1"/>
            </p:cNvSpPr>
            <p:nvPr/>
          </p:nvSpPr>
          <p:spPr bwMode="auto">
            <a:xfrm>
              <a:off x="6278563" y="4600576"/>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0 h 160"/>
                <a:gd name="T38" fmla="*/ 2147483647 w 128"/>
                <a:gd name="T39" fmla="*/ 0 h 160"/>
                <a:gd name="T40" fmla="*/ 2147483647 w 128"/>
                <a:gd name="T41" fmla="*/ 0 h 160"/>
                <a:gd name="T42" fmla="*/ 2147483647 w 128"/>
                <a:gd name="T43" fmla="*/ 0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2147483647 w 128"/>
                <a:gd name="T63" fmla="*/ 2147483647 h 160"/>
                <a:gd name="T64" fmla="*/ 2147483647 w 128"/>
                <a:gd name="T65" fmla="*/ 2147483647 h 160"/>
                <a:gd name="T66" fmla="*/ 2147483647 w 128"/>
                <a:gd name="T67" fmla="*/ 2147483647 h 160"/>
                <a:gd name="T68" fmla="*/ 2147483647 w 128"/>
                <a:gd name="T69" fmla="*/ 2147483647 h 160"/>
                <a:gd name="T70" fmla="*/ 2147483647 w 128"/>
                <a:gd name="T71" fmla="*/ 2147483647 h 160"/>
                <a:gd name="T72" fmla="*/ 2147483647 w 128"/>
                <a:gd name="T73" fmla="*/ 2147483647 h 160"/>
                <a:gd name="T74" fmla="*/ 2147483647 w 128"/>
                <a:gd name="T75" fmla="*/ 214748364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160"/>
                <a:gd name="T116" fmla="*/ 128 w 128"/>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160">
                  <a:moveTo>
                    <a:pt x="56" y="0"/>
                  </a:moveTo>
                  <a:cubicBezTo>
                    <a:pt x="67" y="0"/>
                    <a:pt x="78" y="6"/>
                    <a:pt x="90" y="12"/>
                  </a:cubicBezTo>
                  <a:cubicBezTo>
                    <a:pt x="95" y="12"/>
                    <a:pt x="95" y="12"/>
                    <a:pt x="95" y="12"/>
                  </a:cubicBezTo>
                  <a:cubicBezTo>
                    <a:pt x="117" y="30"/>
                    <a:pt x="128" y="54"/>
                    <a:pt x="128" y="78"/>
                  </a:cubicBezTo>
                  <a:cubicBezTo>
                    <a:pt x="128" y="78"/>
                    <a:pt x="128" y="89"/>
                    <a:pt x="128" y="89"/>
                  </a:cubicBezTo>
                  <a:cubicBezTo>
                    <a:pt x="128" y="89"/>
                    <a:pt x="123" y="101"/>
                    <a:pt x="123" y="101"/>
                  </a:cubicBezTo>
                  <a:cubicBezTo>
                    <a:pt x="117" y="113"/>
                    <a:pt x="106" y="131"/>
                    <a:pt x="95" y="143"/>
                  </a:cubicBezTo>
                  <a:cubicBezTo>
                    <a:pt x="90" y="149"/>
                    <a:pt x="78" y="149"/>
                    <a:pt x="73" y="155"/>
                  </a:cubicBezTo>
                  <a:cubicBezTo>
                    <a:pt x="67" y="155"/>
                    <a:pt x="62" y="155"/>
                    <a:pt x="56" y="155"/>
                  </a:cubicBezTo>
                  <a:cubicBezTo>
                    <a:pt x="45" y="155"/>
                    <a:pt x="34" y="160"/>
                    <a:pt x="23" y="155"/>
                  </a:cubicBezTo>
                  <a:cubicBezTo>
                    <a:pt x="17" y="155"/>
                    <a:pt x="12" y="155"/>
                    <a:pt x="17" y="149"/>
                  </a:cubicBezTo>
                  <a:cubicBezTo>
                    <a:pt x="23" y="143"/>
                    <a:pt x="28" y="143"/>
                    <a:pt x="28" y="137"/>
                  </a:cubicBezTo>
                  <a:cubicBezTo>
                    <a:pt x="28" y="131"/>
                    <a:pt x="23" y="119"/>
                    <a:pt x="23" y="113"/>
                  </a:cubicBezTo>
                  <a:cubicBezTo>
                    <a:pt x="23" y="101"/>
                    <a:pt x="23" y="89"/>
                    <a:pt x="23" y="78"/>
                  </a:cubicBezTo>
                  <a:cubicBezTo>
                    <a:pt x="23" y="78"/>
                    <a:pt x="17" y="54"/>
                    <a:pt x="17" y="54"/>
                  </a:cubicBezTo>
                  <a:cubicBezTo>
                    <a:pt x="17" y="48"/>
                    <a:pt x="17" y="36"/>
                    <a:pt x="17" y="30"/>
                  </a:cubicBezTo>
                  <a:cubicBezTo>
                    <a:pt x="17" y="24"/>
                    <a:pt x="17" y="24"/>
                    <a:pt x="12" y="24"/>
                  </a:cubicBezTo>
                  <a:cubicBezTo>
                    <a:pt x="12" y="18"/>
                    <a:pt x="0" y="18"/>
                    <a:pt x="6" y="12"/>
                  </a:cubicBezTo>
                  <a:cubicBezTo>
                    <a:pt x="6" y="0"/>
                    <a:pt x="23" y="0"/>
                    <a:pt x="28" y="0"/>
                  </a:cubicBezTo>
                  <a:cubicBezTo>
                    <a:pt x="34" y="0"/>
                    <a:pt x="34" y="0"/>
                    <a:pt x="39" y="0"/>
                  </a:cubicBezTo>
                  <a:cubicBezTo>
                    <a:pt x="39" y="0"/>
                    <a:pt x="45" y="0"/>
                    <a:pt x="45" y="0"/>
                  </a:cubicBezTo>
                  <a:cubicBezTo>
                    <a:pt x="51" y="0"/>
                    <a:pt x="51" y="0"/>
                    <a:pt x="56" y="0"/>
                  </a:cubicBezTo>
                  <a:close/>
                  <a:moveTo>
                    <a:pt x="51" y="18"/>
                  </a:moveTo>
                  <a:cubicBezTo>
                    <a:pt x="51" y="24"/>
                    <a:pt x="45" y="24"/>
                    <a:pt x="45" y="30"/>
                  </a:cubicBezTo>
                  <a:cubicBezTo>
                    <a:pt x="45" y="30"/>
                    <a:pt x="51" y="42"/>
                    <a:pt x="51" y="42"/>
                  </a:cubicBezTo>
                  <a:cubicBezTo>
                    <a:pt x="51" y="48"/>
                    <a:pt x="51" y="54"/>
                    <a:pt x="51" y="54"/>
                  </a:cubicBezTo>
                  <a:cubicBezTo>
                    <a:pt x="51" y="66"/>
                    <a:pt x="51" y="72"/>
                    <a:pt x="51" y="78"/>
                  </a:cubicBezTo>
                  <a:cubicBezTo>
                    <a:pt x="51" y="83"/>
                    <a:pt x="51" y="89"/>
                    <a:pt x="51" y="95"/>
                  </a:cubicBezTo>
                  <a:cubicBezTo>
                    <a:pt x="51" y="95"/>
                    <a:pt x="56" y="101"/>
                    <a:pt x="56" y="107"/>
                  </a:cubicBezTo>
                  <a:cubicBezTo>
                    <a:pt x="56" y="113"/>
                    <a:pt x="51" y="125"/>
                    <a:pt x="56" y="137"/>
                  </a:cubicBezTo>
                  <a:cubicBezTo>
                    <a:pt x="56" y="137"/>
                    <a:pt x="62" y="137"/>
                    <a:pt x="62" y="137"/>
                  </a:cubicBezTo>
                  <a:cubicBezTo>
                    <a:pt x="67" y="137"/>
                    <a:pt x="78" y="125"/>
                    <a:pt x="84" y="119"/>
                  </a:cubicBezTo>
                  <a:cubicBezTo>
                    <a:pt x="84" y="119"/>
                    <a:pt x="84" y="119"/>
                    <a:pt x="90" y="113"/>
                  </a:cubicBezTo>
                  <a:cubicBezTo>
                    <a:pt x="90" y="113"/>
                    <a:pt x="95" y="101"/>
                    <a:pt x="95" y="101"/>
                  </a:cubicBezTo>
                  <a:cubicBezTo>
                    <a:pt x="95" y="101"/>
                    <a:pt x="95" y="101"/>
                    <a:pt x="95" y="95"/>
                  </a:cubicBezTo>
                  <a:cubicBezTo>
                    <a:pt x="95" y="95"/>
                    <a:pt x="95" y="89"/>
                    <a:pt x="95" y="83"/>
                  </a:cubicBezTo>
                  <a:cubicBezTo>
                    <a:pt x="95" y="78"/>
                    <a:pt x="95" y="72"/>
                    <a:pt x="95" y="66"/>
                  </a:cubicBezTo>
                  <a:cubicBezTo>
                    <a:pt x="90" y="48"/>
                    <a:pt x="73" y="18"/>
                    <a:pt x="5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8" name="Freeform 127"/>
            <p:cNvSpPr>
              <a:spLocks/>
            </p:cNvSpPr>
            <p:nvPr/>
          </p:nvSpPr>
          <p:spPr bwMode="auto">
            <a:xfrm>
              <a:off x="6438900" y="4611688"/>
              <a:ext cx="79375" cy="101600"/>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0 w 128"/>
                <a:gd name="T31" fmla="*/ 2147483647 h 160"/>
                <a:gd name="T32" fmla="*/ 2147483647 w 128"/>
                <a:gd name="T33" fmla="*/ 2147483647 h 160"/>
                <a:gd name="T34" fmla="*/ 2147483647 w 128"/>
                <a:gd name="T35" fmla="*/ 2147483647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160"/>
                <a:gd name="T80" fmla="*/ 128 w 128"/>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160">
                  <a:moveTo>
                    <a:pt x="64" y="0"/>
                  </a:moveTo>
                  <a:cubicBezTo>
                    <a:pt x="71" y="0"/>
                    <a:pt x="77" y="0"/>
                    <a:pt x="84" y="0"/>
                  </a:cubicBezTo>
                  <a:cubicBezTo>
                    <a:pt x="90" y="7"/>
                    <a:pt x="96" y="7"/>
                    <a:pt x="103" y="7"/>
                  </a:cubicBezTo>
                  <a:cubicBezTo>
                    <a:pt x="109" y="13"/>
                    <a:pt x="116" y="7"/>
                    <a:pt x="116" y="13"/>
                  </a:cubicBezTo>
                  <a:cubicBezTo>
                    <a:pt x="128" y="13"/>
                    <a:pt x="122" y="37"/>
                    <a:pt x="116" y="44"/>
                  </a:cubicBezTo>
                  <a:cubicBezTo>
                    <a:pt x="116" y="44"/>
                    <a:pt x="109" y="44"/>
                    <a:pt x="103" y="44"/>
                  </a:cubicBezTo>
                  <a:cubicBezTo>
                    <a:pt x="103" y="44"/>
                    <a:pt x="96" y="37"/>
                    <a:pt x="96" y="31"/>
                  </a:cubicBezTo>
                  <a:cubicBezTo>
                    <a:pt x="90" y="19"/>
                    <a:pt x="77" y="13"/>
                    <a:pt x="64" y="19"/>
                  </a:cubicBezTo>
                  <a:cubicBezTo>
                    <a:pt x="58" y="25"/>
                    <a:pt x="58" y="31"/>
                    <a:pt x="52" y="37"/>
                  </a:cubicBezTo>
                  <a:cubicBezTo>
                    <a:pt x="52" y="56"/>
                    <a:pt x="77" y="62"/>
                    <a:pt x="90" y="68"/>
                  </a:cubicBezTo>
                  <a:cubicBezTo>
                    <a:pt x="103" y="74"/>
                    <a:pt x="109" y="87"/>
                    <a:pt x="109" y="93"/>
                  </a:cubicBezTo>
                  <a:cubicBezTo>
                    <a:pt x="122" y="136"/>
                    <a:pt x="96" y="160"/>
                    <a:pt x="58" y="160"/>
                  </a:cubicBezTo>
                  <a:cubicBezTo>
                    <a:pt x="45" y="160"/>
                    <a:pt x="39" y="154"/>
                    <a:pt x="32" y="154"/>
                  </a:cubicBezTo>
                  <a:cubicBezTo>
                    <a:pt x="26" y="148"/>
                    <a:pt x="26" y="148"/>
                    <a:pt x="20" y="148"/>
                  </a:cubicBezTo>
                  <a:cubicBezTo>
                    <a:pt x="20" y="148"/>
                    <a:pt x="13" y="148"/>
                    <a:pt x="13" y="148"/>
                  </a:cubicBezTo>
                  <a:cubicBezTo>
                    <a:pt x="7" y="148"/>
                    <a:pt x="7" y="148"/>
                    <a:pt x="0" y="148"/>
                  </a:cubicBezTo>
                  <a:cubicBezTo>
                    <a:pt x="0" y="136"/>
                    <a:pt x="0" y="93"/>
                    <a:pt x="20" y="99"/>
                  </a:cubicBezTo>
                  <a:cubicBezTo>
                    <a:pt x="26" y="99"/>
                    <a:pt x="26" y="117"/>
                    <a:pt x="26" y="124"/>
                  </a:cubicBezTo>
                  <a:cubicBezTo>
                    <a:pt x="32" y="136"/>
                    <a:pt x="45" y="148"/>
                    <a:pt x="64" y="148"/>
                  </a:cubicBezTo>
                  <a:cubicBezTo>
                    <a:pt x="64" y="148"/>
                    <a:pt x="71" y="148"/>
                    <a:pt x="71" y="142"/>
                  </a:cubicBezTo>
                  <a:cubicBezTo>
                    <a:pt x="84" y="142"/>
                    <a:pt x="90" y="130"/>
                    <a:pt x="90" y="117"/>
                  </a:cubicBezTo>
                  <a:cubicBezTo>
                    <a:pt x="84" y="93"/>
                    <a:pt x="58" y="93"/>
                    <a:pt x="45" y="80"/>
                  </a:cubicBezTo>
                  <a:cubicBezTo>
                    <a:pt x="32" y="74"/>
                    <a:pt x="26" y="56"/>
                    <a:pt x="26" y="37"/>
                  </a:cubicBezTo>
                  <a:cubicBezTo>
                    <a:pt x="26" y="31"/>
                    <a:pt x="32" y="31"/>
                    <a:pt x="32" y="25"/>
                  </a:cubicBezTo>
                  <a:cubicBezTo>
                    <a:pt x="32" y="19"/>
                    <a:pt x="39" y="19"/>
                    <a:pt x="39" y="13"/>
                  </a:cubicBezTo>
                  <a:cubicBezTo>
                    <a:pt x="45" y="7"/>
                    <a:pt x="58" y="7"/>
                    <a:pt x="6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9" name="Freeform 128"/>
            <p:cNvSpPr>
              <a:spLocks/>
            </p:cNvSpPr>
            <p:nvPr/>
          </p:nvSpPr>
          <p:spPr bwMode="auto">
            <a:xfrm>
              <a:off x="6227763" y="4611688"/>
              <a:ext cx="50800" cy="101600"/>
            </a:xfrm>
            <a:custGeom>
              <a:avLst/>
              <a:gdLst>
                <a:gd name="T0" fmla="*/ 2147483647 w 80"/>
                <a:gd name="T1" fmla="*/ 0 h 160"/>
                <a:gd name="T2" fmla="*/ 2147483647 w 80"/>
                <a:gd name="T3" fmla="*/ 0 h 160"/>
                <a:gd name="T4" fmla="*/ 2147483647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2147483647 w 80"/>
                <a:gd name="T17" fmla="*/ 2147483647 h 160"/>
                <a:gd name="T18" fmla="*/ 2147483647 w 80"/>
                <a:gd name="T19" fmla="*/ 2147483647 h 160"/>
                <a:gd name="T20" fmla="*/ 2147483647 w 80"/>
                <a:gd name="T21" fmla="*/ 2147483647 h 160"/>
                <a:gd name="T22" fmla="*/ 2147483647 w 80"/>
                <a:gd name="T23" fmla="*/ 2147483647 h 160"/>
                <a:gd name="T24" fmla="*/ 2147483647 w 80"/>
                <a:gd name="T25" fmla="*/ 2147483647 h 160"/>
                <a:gd name="T26" fmla="*/ 2147483647 w 80"/>
                <a:gd name="T27" fmla="*/ 2147483647 h 160"/>
                <a:gd name="T28" fmla="*/ 2147483647 w 80"/>
                <a:gd name="T29" fmla="*/ 2147483647 h 160"/>
                <a:gd name="T30" fmla="*/ 2147483647 w 80"/>
                <a:gd name="T31" fmla="*/ 2147483647 h 160"/>
                <a:gd name="T32" fmla="*/ 2147483647 w 80"/>
                <a:gd name="T33" fmla="*/ 2147483647 h 160"/>
                <a:gd name="T34" fmla="*/ 2147483647 w 80"/>
                <a:gd name="T35" fmla="*/ 2147483647 h 160"/>
                <a:gd name="T36" fmla="*/ 2147483647 w 80"/>
                <a:gd name="T37" fmla="*/ 2147483647 h 160"/>
                <a:gd name="T38" fmla="*/ 2147483647 w 80"/>
                <a:gd name="T39" fmla="*/ 2147483647 h 160"/>
                <a:gd name="T40" fmla="*/ 2147483647 w 80"/>
                <a:gd name="T41" fmla="*/ 2147483647 h 160"/>
                <a:gd name="T42" fmla="*/ 2147483647 w 80"/>
                <a:gd name="T43" fmla="*/ 2147483647 h 160"/>
                <a:gd name="T44" fmla="*/ 0 w 80"/>
                <a:gd name="T45" fmla="*/ 2147483647 h 160"/>
                <a:gd name="T46" fmla="*/ 0 w 80"/>
                <a:gd name="T47" fmla="*/ 2147483647 h 160"/>
                <a:gd name="T48" fmla="*/ 2147483647 w 80"/>
                <a:gd name="T49" fmla="*/ 2147483647 h 160"/>
                <a:gd name="T50" fmla="*/ 2147483647 w 80"/>
                <a:gd name="T51" fmla="*/ 0 h 160"/>
                <a:gd name="T52" fmla="*/ 2147483647 w 80"/>
                <a:gd name="T53" fmla="*/ 0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
                <a:gd name="T82" fmla="*/ 0 h 160"/>
                <a:gd name="T83" fmla="*/ 80 w 80"/>
                <a:gd name="T84" fmla="*/ 160 h 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 h="160">
                  <a:moveTo>
                    <a:pt x="37" y="0"/>
                  </a:moveTo>
                  <a:cubicBezTo>
                    <a:pt x="44" y="0"/>
                    <a:pt x="50" y="0"/>
                    <a:pt x="50" y="0"/>
                  </a:cubicBezTo>
                  <a:cubicBezTo>
                    <a:pt x="56" y="12"/>
                    <a:pt x="44" y="12"/>
                    <a:pt x="44" y="24"/>
                  </a:cubicBezTo>
                  <a:cubicBezTo>
                    <a:pt x="44" y="30"/>
                    <a:pt x="50" y="30"/>
                    <a:pt x="50" y="36"/>
                  </a:cubicBezTo>
                  <a:cubicBezTo>
                    <a:pt x="50" y="48"/>
                    <a:pt x="50" y="54"/>
                    <a:pt x="56" y="66"/>
                  </a:cubicBezTo>
                  <a:cubicBezTo>
                    <a:pt x="56" y="66"/>
                    <a:pt x="56" y="72"/>
                    <a:pt x="56" y="72"/>
                  </a:cubicBezTo>
                  <a:cubicBezTo>
                    <a:pt x="56" y="83"/>
                    <a:pt x="56" y="89"/>
                    <a:pt x="62" y="101"/>
                  </a:cubicBezTo>
                  <a:cubicBezTo>
                    <a:pt x="62" y="101"/>
                    <a:pt x="62" y="101"/>
                    <a:pt x="62" y="107"/>
                  </a:cubicBezTo>
                  <a:cubicBezTo>
                    <a:pt x="62" y="119"/>
                    <a:pt x="62" y="125"/>
                    <a:pt x="68" y="131"/>
                  </a:cubicBezTo>
                  <a:cubicBezTo>
                    <a:pt x="68" y="137"/>
                    <a:pt x="74" y="137"/>
                    <a:pt x="74" y="137"/>
                  </a:cubicBezTo>
                  <a:cubicBezTo>
                    <a:pt x="80" y="143"/>
                    <a:pt x="80" y="143"/>
                    <a:pt x="80" y="149"/>
                  </a:cubicBezTo>
                  <a:cubicBezTo>
                    <a:pt x="80" y="155"/>
                    <a:pt x="56" y="155"/>
                    <a:pt x="50" y="155"/>
                  </a:cubicBezTo>
                  <a:cubicBezTo>
                    <a:pt x="44" y="155"/>
                    <a:pt x="44" y="155"/>
                    <a:pt x="37" y="160"/>
                  </a:cubicBezTo>
                  <a:cubicBezTo>
                    <a:pt x="37" y="160"/>
                    <a:pt x="31" y="160"/>
                    <a:pt x="31" y="155"/>
                  </a:cubicBezTo>
                  <a:cubicBezTo>
                    <a:pt x="25" y="149"/>
                    <a:pt x="31" y="149"/>
                    <a:pt x="37" y="143"/>
                  </a:cubicBezTo>
                  <a:cubicBezTo>
                    <a:pt x="37" y="143"/>
                    <a:pt x="37" y="137"/>
                    <a:pt x="37" y="137"/>
                  </a:cubicBezTo>
                  <a:cubicBezTo>
                    <a:pt x="31" y="125"/>
                    <a:pt x="31" y="113"/>
                    <a:pt x="31" y="101"/>
                  </a:cubicBezTo>
                  <a:cubicBezTo>
                    <a:pt x="31" y="95"/>
                    <a:pt x="25" y="95"/>
                    <a:pt x="25" y="95"/>
                  </a:cubicBezTo>
                  <a:cubicBezTo>
                    <a:pt x="25" y="83"/>
                    <a:pt x="25" y="78"/>
                    <a:pt x="25" y="72"/>
                  </a:cubicBezTo>
                  <a:cubicBezTo>
                    <a:pt x="19" y="66"/>
                    <a:pt x="19" y="66"/>
                    <a:pt x="19" y="60"/>
                  </a:cubicBezTo>
                  <a:cubicBezTo>
                    <a:pt x="19" y="54"/>
                    <a:pt x="19" y="42"/>
                    <a:pt x="13" y="36"/>
                  </a:cubicBezTo>
                  <a:cubicBezTo>
                    <a:pt x="13" y="30"/>
                    <a:pt x="13" y="30"/>
                    <a:pt x="7" y="24"/>
                  </a:cubicBezTo>
                  <a:cubicBezTo>
                    <a:pt x="7" y="18"/>
                    <a:pt x="0" y="18"/>
                    <a:pt x="0" y="12"/>
                  </a:cubicBezTo>
                  <a:cubicBezTo>
                    <a:pt x="0" y="12"/>
                    <a:pt x="0" y="12"/>
                    <a:pt x="0" y="12"/>
                  </a:cubicBezTo>
                  <a:cubicBezTo>
                    <a:pt x="0" y="6"/>
                    <a:pt x="7" y="6"/>
                    <a:pt x="13" y="6"/>
                  </a:cubicBezTo>
                  <a:cubicBezTo>
                    <a:pt x="19" y="0"/>
                    <a:pt x="25" y="0"/>
                    <a:pt x="31" y="0"/>
                  </a:cubicBezTo>
                  <a:cubicBezTo>
                    <a:pt x="31" y="0"/>
                    <a:pt x="37" y="0"/>
                    <a:pt x="3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0" name="Freeform 129"/>
            <p:cNvSpPr>
              <a:spLocks/>
            </p:cNvSpPr>
            <p:nvPr/>
          </p:nvSpPr>
          <p:spPr bwMode="auto">
            <a:xfrm>
              <a:off x="6148388" y="4621213"/>
              <a:ext cx="90488"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2147483647 h 176"/>
                <a:gd name="T56" fmla="*/ 2147483647 w 144"/>
                <a:gd name="T57" fmla="*/ 2147483647 h 176"/>
                <a:gd name="T58" fmla="*/ 2147483647 w 144"/>
                <a:gd name="T59" fmla="*/ 2147483647 h 176"/>
                <a:gd name="T60" fmla="*/ 2147483647 w 144"/>
                <a:gd name="T61" fmla="*/ 2147483647 h 176"/>
                <a:gd name="T62" fmla="*/ 2147483647 w 144"/>
                <a:gd name="T63" fmla="*/ 2147483647 h 176"/>
                <a:gd name="T64" fmla="*/ 2147483647 w 144"/>
                <a:gd name="T65" fmla="*/ 2147483647 h 176"/>
                <a:gd name="T66" fmla="*/ 2147483647 w 144"/>
                <a:gd name="T67" fmla="*/ 2147483647 h 176"/>
                <a:gd name="T68" fmla="*/ 2147483647 w 144"/>
                <a:gd name="T69" fmla="*/ 2147483647 h 176"/>
                <a:gd name="T70" fmla="*/ 2147483647 w 144"/>
                <a:gd name="T71" fmla="*/ 2147483647 h 176"/>
                <a:gd name="T72" fmla="*/ 0 w 144"/>
                <a:gd name="T73" fmla="*/ 2147483647 h 176"/>
                <a:gd name="T74" fmla="*/ 2147483647 w 144"/>
                <a:gd name="T75" fmla="*/ 2147483647 h 176"/>
                <a:gd name="T76" fmla="*/ 2147483647 w 144"/>
                <a:gd name="T77" fmla="*/ 2147483647 h 176"/>
                <a:gd name="T78" fmla="*/ 2147483647 w 144"/>
                <a:gd name="T79" fmla="*/ 2147483647 h 176"/>
                <a:gd name="T80" fmla="*/ 2147483647 w 144"/>
                <a:gd name="T81" fmla="*/ 2147483647 h 176"/>
                <a:gd name="T82" fmla="*/ 2147483647 w 144"/>
                <a:gd name="T83" fmla="*/ 2147483647 h 176"/>
                <a:gd name="T84" fmla="*/ 2147483647 w 144"/>
                <a:gd name="T85" fmla="*/ 2147483647 h 176"/>
                <a:gd name="T86" fmla="*/ 2147483647 w 144"/>
                <a:gd name="T87" fmla="*/ 2147483647 h 176"/>
                <a:gd name="T88" fmla="*/ 2147483647 w 144"/>
                <a:gd name="T89" fmla="*/ 2147483647 h 176"/>
                <a:gd name="T90" fmla="*/ 2147483647 w 144"/>
                <a:gd name="T91" fmla="*/ 2147483647 h 176"/>
                <a:gd name="T92" fmla="*/ 2147483647 w 144"/>
                <a:gd name="T93" fmla="*/ 2147483647 h 176"/>
                <a:gd name="T94" fmla="*/ 2147483647 w 144"/>
                <a:gd name="T95" fmla="*/ 2147483647 h 176"/>
                <a:gd name="T96" fmla="*/ 2147483647 w 144"/>
                <a:gd name="T97" fmla="*/ 2147483647 h 176"/>
                <a:gd name="T98" fmla="*/ 2147483647 w 144"/>
                <a:gd name="T99" fmla="*/ 0 h 1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
                <a:gd name="T151" fmla="*/ 0 h 176"/>
                <a:gd name="T152" fmla="*/ 144 w 144"/>
                <a:gd name="T153" fmla="*/ 176 h 1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 h="176">
                  <a:moveTo>
                    <a:pt x="98" y="0"/>
                  </a:moveTo>
                  <a:cubicBezTo>
                    <a:pt x="104" y="0"/>
                    <a:pt x="110" y="0"/>
                    <a:pt x="110" y="6"/>
                  </a:cubicBezTo>
                  <a:cubicBezTo>
                    <a:pt x="116" y="6"/>
                    <a:pt x="116" y="12"/>
                    <a:pt x="110" y="18"/>
                  </a:cubicBezTo>
                  <a:cubicBezTo>
                    <a:pt x="110" y="18"/>
                    <a:pt x="104" y="23"/>
                    <a:pt x="104" y="23"/>
                  </a:cubicBezTo>
                  <a:cubicBezTo>
                    <a:pt x="110" y="29"/>
                    <a:pt x="110" y="29"/>
                    <a:pt x="110" y="35"/>
                  </a:cubicBezTo>
                  <a:cubicBezTo>
                    <a:pt x="110" y="35"/>
                    <a:pt x="110" y="40"/>
                    <a:pt x="116" y="46"/>
                  </a:cubicBezTo>
                  <a:cubicBezTo>
                    <a:pt x="116" y="46"/>
                    <a:pt x="116" y="52"/>
                    <a:pt x="116" y="52"/>
                  </a:cubicBezTo>
                  <a:cubicBezTo>
                    <a:pt x="116" y="57"/>
                    <a:pt x="121" y="63"/>
                    <a:pt x="121" y="74"/>
                  </a:cubicBezTo>
                  <a:cubicBezTo>
                    <a:pt x="121" y="74"/>
                    <a:pt x="121" y="80"/>
                    <a:pt x="121" y="80"/>
                  </a:cubicBezTo>
                  <a:cubicBezTo>
                    <a:pt x="127" y="86"/>
                    <a:pt x="127" y="86"/>
                    <a:pt x="127" y="91"/>
                  </a:cubicBezTo>
                  <a:cubicBezTo>
                    <a:pt x="127" y="97"/>
                    <a:pt x="127" y="97"/>
                    <a:pt x="127" y="97"/>
                  </a:cubicBezTo>
                  <a:cubicBezTo>
                    <a:pt x="133" y="103"/>
                    <a:pt x="133" y="108"/>
                    <a:pt x="133" y="114"/>
                  </a:cubicBezTo>
                  <a:cubicBezTo>
                    <a:pt x="139" y="120"/>
                    <a:pt x="144" y="131"/>
                    <a:pt x="139" y="142"/>
                  </a:cubicBezTo>
                  <a:cubicBezTo>
                    <a:pt x="139" y="142"/>
                    <a:pt x="139" y="142"/>
                    <a:pt x="139" y="142"/>
                  </a:cubicBezTo>
                  <a:cubicBezTo>
                    <a:pt x="139" y="142"/>
                    <a:pt x="139" y="142"/>
                    <a:pt x="139" y="148"/>
                  </a:cubicBezTo>
                  <a:cubicBezTo>
                    <a:pt x="133" y="148"/>
                    <a:pt x="133" y="148"/>
                    <a:pt x="133" y="148"/>
                  </a:cubicBezTo>
                  <a:cubicBezTo>
                    <a:pt x="121" y="142"/>
                    <a:pt x="116" y="137"/>
                    <a:pt x="110" y="131"/>
                  </a:cubicBezTo>
                  <a:cubicBezTo>
                    <a:pt x="104" y="125"/>
                    <a:pt x="104" y="125"/>
                    <a:pt x="98" y="120"/>
                  </a:cubicBezTo>
                  <a:cubicBezTo>
                    <a:pt x="93" y="120"/>
                    <a:pt x="87" y="114"/>
                    <a:pt x="87" y="108"/>
                  </a:cubicBezTo>
                  <a:cubicBezTo>
                    <a:pt x="75" y="103"/>
                    <a:pt x="70" y="97"/>
                    <a:pt x="58" y="91"/>
                  </a:cubicBezTo>
                  <a:cubicBezTo>
                    <a:pt x="58" y="86"/>
                    <a:pt x="52" y="80"/>
                    <a:pt x="47" y="80"/>
                  </a:cubicBezTo>
                  <a:cubicBezTo>
                    <a:pt x="47" y="86"/>
                    <a:pt x="47" y="91"/>
                    <a:pt x="47" y="97"/>
                  </a:cubicBezTo>
                  <a:cubicBezTo>
                    <a:pt x="47" y="103"/>
                    <a:pt x="52" y="103"/>
                    <a:pt x="52" y="108"/>
                  </a:cubicBezTo>
                  <a:cubicBezTo>
                    <a:pt x="52" y="108"/>
                    <a:pt x="52" y="114"/>
                    <a:pt x="52" y="114"/>
                  </a:cubicBezTo>
                  <a:cubicBezTo>
                    <a:pt x="52" y="120"/>
                    <a:pt x="58" y="125"/>
                    <a:pt x="58" y="125"/>
                  </a:cubicBezTo>
                  <a:cubicBezTo>
                    <a:pt x="58" y="131"/>
                    <a:pt x="58" y="131"/>
                    <a:pt x="58" y="137"/>
                  </a:cubicBezTo>
                  <a:cubicBezTo>
                    <a:pt x="58" y="137"/>
                    <a:pt x="64" y="142"/>
                    <a:pt x="64" y="142"/>
                  </a:cubicBezTo>
                  <a:cubicBezTo>
                    <a:pt x="64" y="148"/>
                    <a:pt x="64" y="148"/>
                    <a:pt x="64" y="148"/>
                  </a:cubicBezTo>
                  <a:cubicBezTo>
                    <a:pt x="70" y="154"/>
                    <a:pt x="75" y="148"/>
                    <a:pt x="75" y="154"/>
                  </a:cubicBezTo>
                  <a:cubicBezTo>
                    <a:pt x="75" y="154"/>
                    <a:pt x="81" y="159"/>
                    <a:pt x="75" y="159"/>
                  </a:cubicBezTo>
                  <a:cubicBezTo>
                    <a:pt x="75" y="165"/>
                    <a:pt x="47" y="176"/>
                    <a:pt x="41" y="171"/>
                  </a:cubicBezTo>
                  <a:cubicBezTo>
                    <a:pt x="41" y="165"/>
                    <a:pt x="41" y="165"/>
                    <a:pt x="41" y="165"/>
                  </a:cubicBezTo>
                  <a:cubicBezTo>
                    <a:pt x="47" y="159"/>
                    <a:pt x="47" y="159"/>
                    <a:pt x="47" y="154"/>
                  </a:cubicBezTo>
                  <a:cubicBezTo>
                    <a:pt x="47" y="142"/>
                    <a:pt x="41" y="137"/>
                    <a:pt x="41" y="125"/>
                  </a:cubicBezTo>
                  <a:cubicBezTo>
                    <a:pt x="35" y="103"/>
                    <a:pt x="24" y="80"/>
                    <a:pt x="18" y="57"/>
                  </a:cubicBezTo>
                  <a:cubicBezTo>
                    <a:pt x="18" y="52"/>
                    <a:pt x="12" y="46"/>
                    <a:pt x="12" y="46"/>
                  </a:cubicBezTo>
                  <a:cubicBezTo>
                    <a:pt x="6" y="40"/>
                    <a:pt x="0" y="46"/>
                    <a:pt x="0" y="35"/>
                  </a:cubicBezTo>
                  <a:cubicBezTo>
                    <a:pt x="6" y="29"/>
                    <a:pt x="18" y="23"/>
                    <a:pt x="24" y="29"/>
                  </a:cubicBezTo>
                  <a:cubicBezTo>
                    <a:pt x="29" y="29"/>
                    <a:pt x="35" y="35"/>
                    <a:pt x="41" y="40"/>
                  </a:cubicBezTo>
                  <a:cubicBezTo>
                    <a:pt x="47" y="46"/>
                    <a:pt x="52" y="46"/>
                    <a:pt x="58" y="52"/>
                  </a:cubicBezTo>
                  <a:cubicBezTo>
                    <a:pt x="58" y="52"/>
                    <a:pt x="64" y="57"/>
                    <a:pt x="70" y="63"/>
                  </a:cubicBezTo>
                  <a:cubicBezTo>
                    <a:pt x="70" y="63"/>
                    <a:pt x="75" y="69"/>
                    <a:pt x="75" y="69"/>
                  </a:cubicBezTo>
                  <a:cubicBezTo>
                    <a:pt x="87" y="74"/>
                    <a:pt x="93" y="86"/>
                    <a:pt x="104" y="91"/>
                  </a:cubicBezTo>
                  <a:cubicBezTo>
                    <a:pt x="104" y="91"/>
                    <a:pt x="104" y="91"/>
                    <a:pt x="110" y="91"/>
                  </a:cubicBezTo>
                  <a:cubicBezTo>
                    <a:pt x="110" y="91"/>
                    <a:pt x="110" y="86"/>
                    <a:pt x="110" y="86"/>
                  </a:cubicBezTo>
                  <a:cubicBezTo>
                    <a:pt x="110" y="80"/>
                    <a:pt x="104" y="74"/>
                    <a:pt x="104" y="69"/>
                  </a:cubicBezTo>
                  <a:cubicBezTo>
                    <a:pt x="98" y="57"/>
                    <a:pt x="98" y="52"/>
                    <a:pt x="93" y="40"/>
                  </a:cubicBezTo>
                  <a:cubicBezTo>
                    <a:pt x="93" y="35"/>
                    <a:pt x="93" y="29"/>
                    <a:pt x="87" y="23"/>
                  </a:cubicBezTo>
                  <a:cubicBezTo>
                    <a:pt x="81" y="23"/>
                    <a:pt x="75" y="23"/>
                    <a:pt x="75" y="18"/>
                  </a:cubicBezTo>
                  <a:cubicBezTo>
                    <a:pt x="70" y="6"/>
                    <a:pt x="93" y="6"/>
                    <a:pt x="9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1" name="Freeform 130"/>
            <p:cNvSpPr>
              <a:spLocks/>
            </p:cNvSpPr>
            <p:nvPr/>
          </p:nvSpPr>
          <p:spPr bwMode="auto">
            <a:xfrm>
              <a:off x="6548438" y="4641851"/>
              <a:ext cx="119063" cy="133350"/>
            </a:xfrm>
            <a:custGeom>
              <a:avLst/>
              <a:gdLst>
                <a:gd name="T0" fmla="*/ 2147483647 w 192"/>
                <a:gd name="T1" fmla="*/ 0 h 208"/>
                <a:gd name="T2" fmla="*/ 2147483647 w 192"/>
                <a:gd name="T3" fmla="*/ 2147483647 h 208"/>
                <a:gd name="T4" fmla="*/ 2147483647 w 192"/>
                <a:gd name="T5" fmla="*/ 2147483647 h 208"/>
                <a:gd name="T6" fmla="*/ 2147483647 w 192"/>
                <a:gd name="T7" fmla="*/ 2147483647 h 208"/>
                <a:gd name="T8" fmla="*/ 2147483647 w 192"/>
                <a:gd name="T9" fmla="*/ 2147483647 h 208"/>
                <a:gd name="T10" fmla="*/ 2147483647 w 192"/>
                <a:gd name="T11" fmla="*/ 2147483647 h 208"/>
                <a:gd name="T12" fmla="*/ 2147483647 w 192"/>
                <a:gd name="T13" fmla="*/ 2147483647 h 208"/>
                <a:gd name="T14" fmla="*/ 2147483647 w 192"/>
                <a:gd name="T15" fmla="*/ 2147483647 h 208"/>
                <a:gd name="T16" fmla="*/ 2147483647 w 192"/>
                <a:gd name="T17" fmla="*/ 2147483647 h 208"/>
                <a:gd name="T18" fmla="*/ 2147483647 w 192"/>
                <a:gd name="T19" fmla="*/ 2147483647 h 208"/>
                <a:gd name="T20" fmla="*/ 2147483647 w 192"/>
                <a:gd name="T21" fmla="*/ 2147483647 h 208"/>
                <a:gd name="T22" fmla="*/ 2147483647 w 192"/>
                <a:gd name="T23" fmla="*/ 2147483647 h 208"/>
                <a:gd name="T24" fmla="*/ 2147483647 w 192"/>
                <a:gd name="T25" fmla="*/ 2147483647 h 208"/>
                <a:gd name="T26" fmla="*/ 2147483647 w 192"/>
                <a:gd name="T27" fmla="*/ 2147483647 h 208"/>
                <a:gd name="T28" fmla="*/ 2147483647 w 192"/>
                <a:gd name="T29" fmla="*/ 2147483647 h 208"/>
                <a:gd name="T30" fmla="*/ 2147483647 w 192"/>
                <a:gd name="T31" fmla="*/ 2147483647 h 208"/>
                <a:gd name="T32" fmla="*/ 2147483647 w 192"/>
                <a:gd name="T33" fmla="*/ 2147483647 h 208"/>
                <a:gd name="T34" fmla="*/ 2147483647 w 192"/>
                <a:gd name="T35" fmla="*/ 2147483647 h 208"/>
                <a:gd name="T36" fmla="*/ 2147483647 w 192"/>
                <a:gd name="T37" fmla="*/ 2147483647 h 208"/>
                <a:gd name="T38" fmla="*/ 2147483647 w 192"/>
                <a:gd name="T39" fmla="*/ 2147483647 h 208"/>
                <a:gd name="T40" fmla="*/ 2147483647 w 192"/>
                <a:gd name="T41" fmla="*/ 2147483647 h 208"/>
                <a:gd name="T42" fmla="*/ 2147483647 w 192"/>
                <a:gd name="T43" fmla="*/ 2147483647 h 208"/>
                <a:gd name="T44" fmla="*/ 2147483647 w 192"/>
                <a:gd name="T45" fmla="*/ 2147483647 h 208"/>
                <a:gd name="T46" fmla="*/ 2147483647 w 192"/>
                <a:gd name="T47" fmla="*/ 2147483647 h 208"/>
                <a:gd name="T48" fmla="*/ 2147483647 w 192"/>
                <a:gd name="T49" fmla="*/ 2147483647 h 208"/>
                <a:gd name="T50" fmla="*/ 2147483647 w 192"/>
                <a:gd name="T51" fmla="*/ 2147483647 h 208"/>
                <a:gd name="T52" fmla="*/ 2147483647 w 192"/>
                <a:gd name="T53" fmla="*/ 2147483647 h 208"/>
                <a:gd name="T54" fmla="*/ 2147483647 w 192"/>
                <a:gd name="T55" fmla="*/ 2147483647 h 208"/>
                <a:gd name="T56" fmla="*/ 2147483647 w 192"/>
                <a:gd name="T57" fmla="*/ 2147483647 h 208"/>
                <a:gd name="T58" fmla="*/ 2147483647 w 192"/>
                <a:gd name="T59" fmla="*/ 2147483647 h 208"/>
                <a:gd name="T60" fmla="*/ 2147483647 w 192"/>
                <a:gd name="T61" fmla="*/ 2147483647 h 208"/>
                <a:gd name="T62" fmla="*/ 2147483647 w 192"/>
                <a:gd name="T63" fmla="*/ 2147483647 h 208"/>
                <a:gd name="T64" fmla="*/ 2147483647 w 192"/>
                <a:gd name="T65" fmla="*/ 2147483647 h 208"/>
                <a:gd name="T66" fmla="*/ 2147483647 w 192"/>
                <a:gd name="T67" fmla="*/ 2147483647 h 208"/>
                <a:gd name="T68" fmla="*/ 2147483647 w 192"/>
                <a:gd name="T69" fmla="*/ 2147483647 h 208"/>
                <a:gd name="T70" fmla="*/ 2147483647 w 192"/>
                <a:gd name="T71" fmla="*/ 2147483647 h 208"/>
                <a:gd name="T72" fmla="*/ 2147483647 w 192"/>
                <a:gd name="T73" fmla="*/ 2147483647 h 208"/>
                <a:gd name="T74" fmla="*/ 2147483647 w 192"/>
                <a:gd name="T75" fmla="*/ 2147483647 h 208"/>
                <a:gd name="T76" fmla="*/ 2147483647 w 192"/>
                <a:gd name="T77" fmla="*/ 2147483647 h 208"/>
                <a:gd name="T78" fmla="*/ 2147483647 w 192"/>
                <a:gd name="T79" fmla="*/ 2147483647 h 208"/>
                <a:gd name="T80" fmla="*/ 2147483647 w 192"/>
                <a:gd name="T81" fmla="*/ 2147483647 h 208"/>
                <a:gd name="T82" fmla="*/ 2147483647 w 192"/>
                <a:gd name="T83" fmla="*/ 2147483647 h 208"/>
                <a:gd name="T84" fmla="*/ 2147483647 w 192"/>
                <a:gd name="T85" fmla="*/ 2147483647 h 208"/>
                <a:gd name="T86" fmla="*/ 2147483647 w 192"/>
                <a:gd name="T87" fmla="*/ 2147483647 h 208"/>
                <a:gd name="T88" fmla="*/ 2147483647 w 192"/>
                <a:gd name="T89" fmla="*/ 2147483647 h 208"/>
                <a:gd name="T90" fmla="*/ 0 w 192"/>
                <a:gd name="T91" fmla="*/ 2147483647 h 208"/>
                <a:gd name="T92" fmla="*/ 0 w 192"/>
                <a:gd name="T93" fmla="*/ 2147483647 h 208"/>
                <a:gd name="T94" fmla="*/ 0 w 192"/>
                <a:gd name="T95" fmla="*/ 2147483647 h 208"/>
                <a:gd name="T96" fmla="*/ 2147483647 w 192"/>
                <a:gd name="T97" fmla="*/ 2147483647 h 208"/>
                <a:gd name="T98" fmla="*/ 2147483647 w 192"/>
                <a:gd name="T99" fmla="*/ 2147483647 h 208"/>
                <a:gd name="T100" fmla="*/ 2147483647 w 192"/>
                <a:gd name="T101" fmla="*/ 2147483647 h 208"/>
                <a:gd name="T102" fmla="*/ 2147483647 w 192"/>
                <a:gd name="T103" fmla="*/ 2147483647 h 208"/>
                <a:gd name="T104" fmla="*/ 2147483647 w 192"/>
                <a:gd name="T105" fmla="*/ 2147483647 h 208"/>
                <a:gd name="T106" fmla="*/ 2147483647 w 192"/>
                <a:gd name="T107" fmla="*/ 2147483647 h 208"/>
                <a:gd name="T108" fmla="*/ 2147483647 w 192"/>
                <a:gd name="T109" fmla="*/ 2147483647 h 208"/>
                <a:gd name="T110" fmla="*/ 2147483647 w 192"/>
                <a:gd name="T111" fmla="*/ 2147483647 h 208"/>
                <a:gd name="T112" fmla="*/ 2147483647 w 192"/>
                <a:gd name="T113" fmla="*/ 2147483647 h 208"/>
                <a:gd name="T114" fmla="*/ 2147483647 w 192"/>
                <a:gd name="T115" fmla="*/ 2147483647 h 208"/>
                <a:gd name="T116" fmla="*/ 2147483647 w 192"/>
                <a:gd name="T117" fmla="*/ 0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208"/>
                <a:gd name="T179" fmla="*/ 192 w 192"/>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208">
                  <a:moveTo>
                    <a:pt x="66" y="0"/>
                  </a:moveTo>
                  <a:cubicBezTo>
                    <a:pt x="72" y="0"/>
                    <a:pt x="90" y="7"/>
                    <a:pt x="96" y="13"/>
                  </a:cubicBezTo>
                  <a:cubicBezTo>
                    <a:pt x="96" y="19"/>
                    <a:pt x="96" y="63"/>
                    <a:pt x="96" y="76"/>
                  </a:cubicBezTo>
                  <a:cubicBezTo>
                    <a:pt x="96" y="89"/>
                    <a:pt x="96" y="101"/>
                    <a:pt x="96" y="114"/>
                  </a:cubicBezTo>
                  <a:cubicBezTo>
                    <a:pt x="96" y="114"/>
                    <a:pt x="96" y="114"/>
                    <a:pt x="96" y="114"/>
                  </a:cubicBezTo>
                  <a:cubicBezTo>
                    <a:pt x="96" y="114"/>
                    <a:pt x="96" y="114"/>
                    <a:pt x="96" y="114"/>
                  </a:cubicBezTo>
                  <a:cubicBezTo>
                    <a:pt x="108" y="108"/>
                    <a:pt x="108" y="101"/>
                    <a:pt x="114" y="95"/>
                  </a:cubicBezTo>
                  <a:cubicBezTo>
                    <a:pt x="126" y="82"/>
                    <a:pt x="138" y="76"/>
                    <a:pt x="144" y="63"/>
                  </a:cubicBezTo>
                  <a:cubicBezTo>
                    <a:pt x="144" y="57"/>
                    <a:pt x="156" y="45"/>
                    <a:pt x="162" y="45"/>
                  </a:cubicBezTo>
                  <a:cubicBezTo>
                    <a:pt x="168" y="38"/>
                    <a:pt x="180" y="51"/>
                    <a:pt x="186" y="57"/>
                  </a:cubicBezTo>
                  <a:cubicBezTo>
                    <a:pt x="192" y="57"/>
                    <a:pt x="186" y="63"/>
                    <a:pt x="180" y="63"/>
                  </a:cubicBezTo>
                  <a:cubicBezTo>
                    <a:pt x="180" y="63"/>
                    <a:pt x="174" y="63"/>
                    <a:pt x="168" y="70"/>
                  </a:cubicBezTo>
                  <a:cubicBezTo>
                    <a:pt x="168" y="76"/>
                    <a:pt x="162" y="95"/>
                    <a:pt x="162" y="101"/>
                  </a:cubicBezTo>
                  <a:cubicBezTo>
                    <a:pt x="156" y="114"/>
                    <a:pt x="150" y="127"/>
                    <a:pt x="144" y="139"/>
                  </a:cubicBezTo>
                  <a:cubicBezTo>
                    <a:pt x="144" y="152"/>
                    <a:pt x="138" y="164"/>
                    <a:pt x="138" y="171"/>
                  </a:cubicBezTo>
                  <a:cubicBezTo>
                    <a:pt x="132" y="177"/>
                    <a:pt x="132" y="183"/>
                    <a:pt x="132" y="190"/>
                  </a:cubicBezTo>
                  <a:cubicBezTo>
                    <a:pt x="138" y="190"/>
                    <a:pt x="150" y="202"/>
                    <a:pt x="138" y="208"/>
                  </a:cubicBezTo>
                  <a:cubicBezTo>
                    <a:pt x="132" y="208"/>
                    <a:pt x="120" y="196"/>
                    <a:pt x="114" y="196"/>
                  </a:cubicBezTo>
                  <a:cubicBezTo>
                    <a:pt x="108" y="196"/>
                    <a:pt x="96" y="190"/>
                    <a:pt x="96" y="183"/>
                  </a:cubicBezTo>
                  <a:cubicBezTo>
                    <a:pt x="90" y="183"/>
                    <a:pt x="90" y="177"/>
                    <a:pt x="96" y="177"/>
                  </a:cubicBezTo>
                  <a:cubicBezTo>
                    <a:pt x="96" y="171"/>
                    <a:pt x="102" y="177"/>
                    <a:pt x="108" y="171"/>
                  </a:cubicBezTo>
                  <a:cubicBezTo>
                    <a:pt x="108" y="164"/>
                    <a:pt x="114" y="152"/>
                    <a:pt x="114" y="145"/>
                  </a:cubicBezTo>
                  <a:cubicBezTo>
                    <a:pt x="114" y="145"/>
                    <a:pt x="114" y="145"/>
                    <a:pt x="120" y="139"/>
                  </a:cubicBezTo>
                  <a:cubicBezTo>
                    <a:pt x="120" y="133"/>
                    <a:pt x="120" y="127"/>
                    <a:pt x="126" y="120"/>
                  </a:cubicBezTo>
                  <a:cubicBezTo>
                    <a:pt x="126" y="120"/>
                    <a:pt x="126" y="114"/>
                    <a:pt x="126" y="114"/>
                  </a:cubicBezTo>
                  <a:cubicBezTo>
                    <a:pt x="126" y="114"/>
                    <a:pt x="126" y="114"/>
                    <a:pt x="126" y="114"/>
                  </a:cubicBezTo>
                  <a:cubicBezTo>
                    <a:pt x="126" y="114"/>
                    <a:pt x="126" y="114"/>
                    <a:pt x="126" y="114"/>
                  </a:cubicBezTo>
                  <a:cubicBezTo>
                    <a:pt x="126" y="114"/>
                    <a:pt x="120" y="114"/>
                    <a:pt x="120" y="114"/>
                  </a:cubicBezTo>
                  <a:cubicBezTo>
                    <a:pt x="114" y="120"/>
                    <a:pt x="108" y="127"/>
                    <a:pt x="102" y="133"/>
                  </a:cubicBezTo>
                  <a:cubicBezTo>
                    <a:pt x="102" y="133"/>
                    <a:pt x="102" y="139"/>
                    <a:pt x="102" y="139"/>
                  </a:cubicBezTo>
                  <a:cubicBezTo>
                    <a:pt x="96" y="139"/>
                    <a:pt x="96" y="145"/>
                    <a:pt x="96" y="145"/>
                  </a:cubicBezTo>
                  <a:cubicBezTo>
                    <a:pt x="90" y="152"/>
                    <a:pt x="84" y="158"/>
                    <a:pt x="84" y="158"/>
                  </a:cubicBezTo>
                  <a:cubicBezTo>
                    <a:pt x="78" y="164"/>
                    <a:pt x="78" y="171"/>
                    <a:pt x="72" y="171"/>
                  </a:cubicBezTo>
                  <a:cubicBezTo>
                    <a:pt x="72" y="171"/>
                    <a:pt x="72" y="171"/>
                    <a:pt x="72" y="171"/>
                  </a:cubicBezTo>
                  <a:cubicBezTo>
                    <a:pt x="66" y="171"/>
                    <a:pt x="66" y="171"/>
                    <a:pt x="66" y="171"/>
                  </a:cubicBezTo>
                  <a:cubicBezTo>
                    <a:pt x="66" y="152"/>
                    <a:pt x="66" y="139"/>
                    <a:pt x="66" y="127"/>
                  </a:cubicBezTo>
                  <a:cubicBezTo>
                    <a:pt x="66" y="108"/>
                    <a:pt x="66" y="95"/>
                    <a:pt x="66" y="82"/>
                  </a:cubicBezTo>
                  <a:cubicBezTo>
                    <a:pt x="66" y="82"/>
                    <a:pt x="66" y="76"/>
                    <a:pt x="66" y="76"/>
                  </a:cubicBezTo>
                  <a:cubicBezTo>
                    <a:pt x="60" y="76"/>
                    <a:pt x="54" y="89"/>
                    <a:pt x="54" y="95"/>
                  </a:cubicBezTo>
                  <a:cubicBezTo>
                    <a:pt x="54" y="95"/>
                    <a:pt x="48" y="101"/>
                    <a:pt x="48" y="101"/>
                  </a:cubicBezTo>
                  <a:cubicBezTo>
                    <a:pt x="42" y="114"/>
                    <a:pt x="36" y="120"/>
                    <a:pt x="36" y="133"/>
                  </a:cubicBezTo>
                  <a:cubicBezTo>
                    <a:pt x="30" y="139"/>
                    <a:pt x="42" y="145"/>
                    <a:pt x="36" y="152"/>
                  </a:cubicBezTo>
                  <a:cubicBezTo>
                    <a:pt x="36" y="158"/>
                    <a:pt x="36" y="158"/>
                    <a:pt x="36" y="158"/>
                  </a:cubicBezTo>
                  <a:cubicBezTo>
                    <a:pt x="30" y="158"/>
                    <a:pt x="30" y="158"/>
                    <a:pt x="24" y="152"/>
                  </a:cubicBezTo>
                  <a:cubicBezTo>
                    <a:pt x="24" y="152"/>
                    <a:pt x="24" y="152"/>
                    <a:pt x="18" y="152"/>
                  </a:cubicBezTo>
                  <a:cubicBezTo>
                    <a:pt x="12" y="145"/>
                    <a:pt x="6" y="145"/>
                    <a:pt x="0" y="139"/>
                  </a:cubicBezTo>
                  <a:cubicBezTo>
                    <a:pt x="0" y="139"/>
                    <a:pt x="0" y="139"/>
                    <a:pt x="0" y="133"/>
                  </a:cubicBezTo>
                  <a:cubicBezTo>
                    <a:pt x="0" y="133"/>
                    <a:pt x="0" y="133"/>
                    <a:pt x="0" y="133"/>
                  </a:cubicBezTo>
                  <a:cubicBezTo>
                    <a:pt x="6" y="133"/>
                    <a:pt x="6" y="133"/>
                    <a:pt x="12" y="133"/>
                  </a:cubicBezTo>
                  <a:cubicBezTo>
                    <a:pt x="12" y="133"/>
                    <a:pt x="12" y="133"/>
                    <a:pt x="12" y="133"/>
                  </a:cubicBezTo>
                  <a:cubicBezTo>
                    <a:pt x="18" y="133"/>
                    <a:pt x="18" y="127"/>
                    <a:pt x="24" y="120"/>
                  </a:cubicBezTo>
                  <a:cubicBezTo>
                    <a:pt x="24" y="120"/>
                    <a:pt x="24" y="114"/>
                    <a:pt x="24" y="114"/>
                  </a:cubicBezTo>
                  <a:cubicBezTo>
                    <a:pt x="30" y="108"/>
                    <a:pt x="30" y="101"/>
                    <a:pt x="36" y="89"/>
                  </a:cubicBezTo>
                  <a:cubicBezTo>
                    <a:pt x="42" y="82"/>
                    <a:pt x="42" y="76"/>
                    <a:pt x="48" y="70"/>
                  </a:cubicBezTo>
                  <a:cubicBezTo>
                    <a:pt x="48" y="63"/>
                    <a:pt x="54" y="57"/>
                    <a:pt x="60" y="51"/>
                  </a:cubicBezTo>
                  <a:cubicBezTo>
                    <a:pt x="60" y="45"/>
                    <a:pt x="66" y="38"/>
                    <a:pt x="66" y="32"/>
                  </a:cubicBezTo>
                  <a:cubicBezTo>
                    <a:pt x="66" y="26"/>
                    <a:pt x="66" y="19"/>
                    <a:pt x="66" y="13"/>
                  </a:cubicBezTo>
                  <a:cubicBezTo>
                    <a:pt x="66" y="13"/>
                    <a:pt x="66" y="13"/>
                    <a:pt x="66" y="13"/>
                  </a:cubicBezTo>
                  <a:cubicBezTo>
                    <a:pt x="60" y="7"/>
                    <a:pt x="66" y="0"/>
                    <a:pt x="66"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2" name="Freeform 131"/>
            <p:cNvSpPr>
              <a:spLocks/>
            </p:cNvSpPr>
            <p:nvPr/>
          </p:nvSpPr>
          <p:spPr bwMode="auto">
            <a:xfrm>
              <a:off x="6057900" y="4652963"/>
              <a:ext cx="90488" cy="101600"/>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0 w 144"/>
                <a:gd name="T35" fmla="*/ 2147483647 h 160"/>
                <a:gd name="T36" fmla="*/ 0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2147483647 w 144"/>
                <a:gd name="T47" fmla="*/ 2147483647 h 160"/>
                <a:gd name="T48" fmla="*/ 2147483647 w 144"/>
                <a:gd name="T49" fmla="*/ 2147483647 h 160"/>
                <a:gd name="T50" fmla="*/ 2147483647 w 144"/>
                <a:gd name="T51" fmla="*/ 2147483647 h 160"/>
                <a:gd name="T52" fmla="*/ 2147483647 w 144"/>
                <a:gd name="T53" fmla="*/ 2147483647 h 160"/>
                <a:gd name="T54" fmla="*/ 2147483647 w 144"/>
                <a:gd name="T55" fmla="*/ 2147483647 h 160"/>
                <a:gd name="T56" fmla="*/ 2147483647 w 144"/>
                <a:gd name="T57" fmla="*/ 2147483647 h 160"/>
                <a:gd name="T58" fmla="*/ 2147483647 w 144"/>
                <a:gd name="T59" fmla="*/ 2147483647 h 160"/>
                <a:gd name="T60" fmla="*/ 2147483647 w 144"/>
                <a:gd name="T61" fmla="*/ 2147483647 h 160"/>
                <a:gd name="T62" fmla="*/ 2147483647 w 144"/>
                <a:gd name="T63" fmla="*/ 2147483647 h 160"/>
                <a:gd name="T64" fmla="*/ 2147483647 w 144"/>
                <a:gd name="T65" fmla="*/ 2147483647 h 160"/>
                <a:gd name="T66" fmla="*/ 2147483647 w 14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
                <a:gd name="T103" fmla="*/ 0 h 160"/>
                <a:gd name="T104" fmla="*/ 144 w 14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 h="160">
                  <a:moveTo>
                    <a:pt x="102" y="0"/>
                  </a:moveTo>
                  <a:cubicBezTo>
                    <a:pt x="108" y="0"/>
                    <a:pt x="114" y="6"/>
                    <a:pt x="108" y="12"/>
                  </a:cubicBezTo>
                  <a:cubicBezTo>
                    <a:pt x="108" y="12"/>
                    <a:pt x="108" y="12"/>
                    <a:pt x="108" y="18"/>
                  </a:cubicBezTo>
                  <a:cubicBezTo>
                    <a:pt x="108" y="23"/>
                    <a:pt x="108" y="29"/>
                    <a:pt x="114" y="35"/>
                  </a:cubicBezTo>
                  <a:cubicBezTo>
                    <a:pt x="120" y="52"/>
                    <a:pt x="126" y="69"/>
                    <a:pt x="138" y="80"/>
                  </a:cubicBezTo>
                  <a:cubicBezTo>
                    <a:pt x="138" y="92"/>
                    <a:pt x="144" y="98"/>
                    <a:pt x="144" y="103"/>
                  </a:cubicBezTo>
                  <a:cubicBezTo>
                    <a:pt x="144" y="109"/>
                    <a:pt x="144" y="126"/>
                    <a:pt x="144" y="132"/>
                  </a:cubicBezTo>
                  <a:cubicBezTo>
                    <a:pt x="138" y="138"/>
                    <a:pt x="132" y="149"/>
                    <a:pt x="120" y="155"/>
                  </a:cubicBezTo>
                  <a:cubicBezTo>
                    <a:pt x="120" y="155"/>
                    <a:pt x="114" y="155"/>
                    <a:pt x="108" y="160"/>
                  </a:cubicBezTo>
                  <a:cubicBezTo>
                    <a:pt x="108" y="160"/>
                    <a:pt x="102" y="160"/>
                    <a:pt x="102" y="160"/>
                  </a:cubicBezTo>
                  <a:cubicBezTo>
                    <a:pt x="96" y="160"/>
                    <a:pt x="90" y="160"/>
                    <a:pt x="84" y="160"/>
                  </a:cubicBezTo>
                  <a:cubicBezTo>
                    <a:pt x="78" y="155"/>
                    <a:pt x="72" y="155"/>
                    <a:pt x="66" y="149"/>
                  </a:cubicBezTo>
                  <a:cubicBezTo>
                    <a:pt x="54" y="143"/>
                    <a:pt x="48" y="126"/>
                    <a:pt x="42" y="115"/>
                  </a:cubicBezTo>
                  <a:cubicBezTo>
                    <a:pt x="42" y="109"/>
                    <a:pt x="36" y="103"/>
                    <a:pt x="30" y="98"/>
                  </a:cubicBezTo>
                  <a:cubicBezTo>
                    <a:pt x="30" y="92"/>
                    <a:pt x="24" y="86"/>
                    <a:pt x="24" y="75"/>
                  </a:cubicBezTo>
                  <a:cubicBezTo>
                    <a:pt x="24" y="75"/>
                    <a:pt x="18" y="69"/>
                    <a:pt x="18" y="69"/>
                  </a:cubicBezTo>
                  <a:cubicBezTo>
                    <a:pt x="18" y="63"/>
                    <a:pt x="18" y="63"/>
                    <a:pt x="12" y="58"/>
                  </a:cubicBezTo>
                  <a:cubicBezTo>
                    <a:pt x="6" y="58"/>
                    <a:pt x="0" y="58"/>
                    <a:pt x="0" y="52"/>
                  </a:cubicBezTo>
                  <a:cubicBezTo>
                    <a:pt x="0" y="46"/>
                    <a:pt x="0" y="46"/>
                    <a:pt x="0" y="46"/>
                  </a:cubicBezTo>
                  <a:cubicBezTo>
                    <a:pt x="6" y="40"/>
                    <a:pt x="42" y="23"/>
                    <a:pt x="48" y="29"/>
                  </a:cubicBezTo>
                  <a:cubicBezTo>
                    <a:pt x="54" y="35"/>
                    <a:pt x="42" y="40"/>
                    <a:pt x="42" y="46"/>
                  </a:cubicBezTo>
                  <a:cubicBezTo>
                    <a:pt x="42" y="46"/>
                    <a:pt x="42" y="52"/>
                    <a:pt x="48" y="52"/>
                  </a:cubicBezTo>
                  <a:cubicBezTo>
                    <a:pt x="48" y="63"/>
                    <a:pt x="54" y="75"/>
                    <a:pt x="60" y="80"/>
                  </a:cubicBezTo>
                  <a:cubicBezTo>
                    <a:pt x="60" y="86"/>
                    <a:pt x="60" y="86"/>
                    <a:pt x="60" y="92"/>
                  </a:cubicBezTo>
                  <a:cubicBezTo>
                    <a:pt x="66" y="98"/>
                    <a:pt x="72" y="103"/>
                    <a:pt x="72" y="115"/>
                  </a:cubicBezTo>
                  <a:cubicBezTo>
                    <a:pt x="78" y="120"/>
                    <a:pt x="84" y="132"/>
                    <a:pt x="90" y="138"/>
                  </a:cubicBezTo>
                  <a:cubicBezTo>
                    <a:pt x="96" y="143"/>
                    <a:pt x="102" y="143"/>
                    <a:pt x="114" y="143"/>
                  </a:cubicBezTo>
                  <a:cubicBezTo>
                    <a:pt x="120" y="138"/>
                    <a:pt x="132" y="132"/>
                    <a:pt x="132" y="120"/>
                  </a:cubicBezTo>
                  <a:cubicBezTo>
                    <a:pt x="132" y="109"/>
                    <a:pt x="114" y="86"/>
                    <a:pt x="108" y="69"/>
                  </a:cubicBezTo>
                  <a:cubicBezTo>
                    <a:pt x="108" y="63"/>
                    <a:pt x="102" y="58"/>
                    <a:pt x="102" y="46"/>
                  </a:cubicBezTo>
                  <a:cubicBezTo>
                    <a:pt x="96" y="46"/>
                    <a:pt x="96" y="40"/>
                    <a:pt x="96" y="40"/>
                  </a:cubicBezTo>
                  <a:cubicBezTo>
                    <a:pt x="90" y="35"/>
                    <a:pt x="90" y="29"/>
                    <a:pt x="90" y="23"/>
                  </a:cubicBezTo>
                  <a:cubicBezTo>
                    <a:pt x="84" y="23"/>
                    <a:pt x="66" y="23"/>
                    <a:pt x="72" y="18"/>
                  </a:cubicBezTo>
                  <a:cubicBezTo>
                    <a:pt x="72" y="6"/>
                    <a:pt x="96" y="0"/>
                    <a:pt x="10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3" name="Freeform 132"/>
            <p:cNvSpPr>
              <a:spLocks/>
            </p:cNvSpPr>
            <p:nvPr/>
          </p:nvSpPr>
          <p:spPr bwMode="auto">
            <a:xfrm>
              <a:off x="6637338" y="4694238"/>
              <a:ext cx="90488" cy="122238"/>
            </a:xfrm>
            <a:custGeom>
              <a:avLst/>
              <a:gdLst>
                <a:gd name="T0" fmla="*/ 2147483647 w 144"/>
                <a:gd name="T1" fmla="*/ 0 h 192"/>
                <a:gd name="T2" fmla="*/ 2147483647 w 144"/>
                <a:gd name="T3" fmla="*/ 2147483647 h 192"/>
                <a:gd name="T4" fmla="*/ 2147483647 w 144"/>
                <a:gd name="T5" fmla="*/ 2147483647 h 192"/>
                <a:gd name="T6" fmla="*/ 2147483647 w 144"/>
                <a:gd name="T7" fmla="*/ 2147483647 h 192"/>
                <a:gd name="T8" fmla="*/ 2147483647 w 144"/>
                <a:gd name="T9" fmla="*/ 2147483647 h 192"/>
                <a:gd name="T10" fmla="*/ 2147483647 w 144"/>
                <a:gd name="T11" fmla="*/ 2147483647 h 192"/>
                <a:gd name="T12" fmla="*/ 2147483647 w 144"/>
                <a:gd name="T13" fmla="*/ 2147483647 h 192"/>
                <a:gd name="T14" fmla="*/ 2147483647 w 144"/>
                <a:gd name="T15" fmla="*/ 2147483647 h 192"/>
                <a:gd name="T16" fmla="*/ 2147483647 w 144"/>
                <a:gd name="T17" fmla="*/ 2147483647 h 192"/>
                <a:gd name="T18" fmla="*/ 2147483647 w 144"/>
                <a:gd name="T19" fmla="*/ 2147483647 h 192"/>
                <a:gd name="T20" fmla="*/ 2147483647 w 144"/>
                <a:gd name="T21" fmla="*/ 2147483647 h 192"/>
                <a:gd name="T22" fmla="*/ 2147483647 w 144"/>
                <a:gd name="T23" fmla="*/ 2147483647 h 192"/>
                <a:gd name="T24" fmla="*/ 2147483647 w 144"/>
                <a:gd name="T25" fmla="*/ 2147483647 h 192"/>
                <a:gd name="T26" fmla="*/ 2147483647 w 144"/>
                <a:gd name="T27" fmla="*/ 2147483647 h 192"/>
                <a:gd name="T28" fmla="*/ 2147483647 w 144"/>
                <a:gd name="T29" fmla="*/ 2147483647 h 192"/>
                <a:gd name="T30" fmla="*/ 2147483647 w 144"/>
                <a:gd name="T31" fmla="*/ 2147483647 h 192"/>
                <a:gd name="T32" fmla="*/ 2147483647 w 144"/>
                <a:gd name="T33" fmla="*/ 2147483647 h 192"/>
                <a:gd name="T34" fmla="*/ 2147483647 w 144"/>
                <a:gd name="T35" fmla="*/ 2147483647 h 192"/>
                <a:gd name="T36" fmla="*/ 2147483647 w 144"/>
                <a:gd name="T37" fmla="*/ 2147483647 h 192"/>
                <a:gd name="T38" fmla="*/ 2147483647 w 144"/>
                <a:gd name="T39" fmla="*/ 2147483647 h 192"/>
                <a:gd name="T40" fmla="*/ 2147483647 w 144"/>
                <a:gd name="T41" fmla="*/ 2147483647 h 192"/>
                <a:gd name="T42" fmla="*/ 2147483647 w 144"/>
                <a:gd name="T43" fmla="*/ 2147483647 h 192"/>
                <a:gd name="T44" fmla="*/ 2147483647 w 144"/>
                <a:gd name="T45" fmla="*/ 2147483647 h 192"/>
                <a:gd name="T46" fmla="*/ 2147483647 w 144"/>
                <a:gd name="T47" fmla="*/ 2147483647 h 192"/>
                <a:gd name="T48" fmla="*/ 2147483647 w 144"/>
                <a:gd name="T49" fmla="*/ 2147483647 h 192"/>
                <a:gd name="T50" fmla="*/ 2147483647 w 144"/>
                <a:gd name="T51" fmla="*/ 2147483647 h 192"/>
                <a:gd name="T52" fmla="*/ 2147483647 w 144"/>
                <a:gd name="T53" fmla="*/ 2147483647 h 192"/>
                <a:gd name="T54" fmla="*/ 2147483647 w 144"/>
                <a:gd name="T55" fmla="*/ 2147483647 h 192"/>
                <a:gd name="T56" fmla="*/ 2147483647 w 144"/>
                <a:gd name="T57" fmla="*/ 2147483647 h 192"/>
                <a:gd name="T58" fmla="*/ 0 w 144"/>
                <a:gd name="T59" fmla="*/ 2147483647 h 192"/>
                <a:gd name="T60" fmla="*/ 0 w 144"/>
                <a:gd name="T61" fmla="*/ 2147483647 h 192"/>
                <a:gd name="T62" fmla="*/ 2147483647 w 144"/>
                <a:gd name="T63" fmla="*/ 2147483647 h 192"/>
                <a:gd name="T64" fmla="*/ 2147483647 w 144"/>
                <a:gd name="T65" fmla="*/ 2147483647 h 192"/>
                <a:gd name="T66" fmla="*/ 2147483647 w 144"/>
                <a:gd name="T67" fmla="*/ 2147483647 h 192"/>
                <a:gd name="T68" fmla="*/ 2147483647 w 144"/>
                <a:gd name="T69" fmla="*/ 2147483647 h 192"/>
                <a:gd name="T70" fmla="*/ 2147483647 w 144"/>
                <a:gd name="T71" fmla="*/ 2147483647 h 192"/>
                <a:gd name="T72" fmla="*/ 2147483647 w 144"/>
                <a:gd name="T73" fmla="*/ 2147483647 h 192"/>
                <a:gd name="T74" fmla="*/ 2147483647 w 144"/>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92"/>
                <a:gd name="T116" fmla="*/ 144 w 144"/>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92">
                  <a:moveTo>
                    <a:pt x="72" y="0"/>
                  </a:moveTo>
                  <a:cubicBezTo>
                    <a:pt x="78" y="7"/>
                    <a:pt x="84" y="7"/>
                    <a:pt x="89" y="13"/>
                  </a:cubicBezTo>
                  <a:cubicBezTo>
                    <a:pt x="89" y="13"/>
                    <a:pt x="95" y="13"/>
                    <a:pt x="95" y="13"/>
                  </a:cubicBezTo>
                  <a:cubicBezTo>
                    <a:pt x="100" y="19"/>
                    <a:pt x="100" y="19"/>
                    <a:pt x="106" y="25"/>
                  </a:cubicBezTo>
                  <a:cubicBezTo>
                    <a:pt x="106" y="25"/>
                    <a:pt x="111" y="25"/>
                    <a:pt x="111" y="25"/>
                  </a:cubicBezTo>
                  <a:cubicBezTo>
                    <a:pt x="122" y="31"/>
                    <a:pt x="128" y="38"/>
                    <a:pt x="139" y="44"/>
                  </a:cubicBezTo>
                  <a:cubicBezTo>
                    <a:pt x="139" y="50"/>
                    <a:pt x="144" y="50"/>
                    <a:pt x="144" y="50"/>
                  </a:cubicBezTo>
                  <a:cubicBezTo>
                    <a:pt x="144" y="56"/>
                    <a:pt x="139" y="69"/>
                    <a:pt x="139" y="69"/>
                  </a:cubicBezTo>
                  <a:cubicBezTo>
                    <a:pt x="133" y="69"/>
                    <a:pt x="133" y="75"/>
                    <a:pt x="133" y="75"/>
                  </a:cubicBezTo>
                  <a:cubicBezTo>
                    <a:pt x="128" y="69"/>
                    <a:pt x="128" y="56"/>
                    <a:pt x="128" y="56"/>
                  </a:cubicBezTo>
                  <a:cubicBezTo>
                    <a:pt x="122" y="50"/>
                    <a:pt x="106" y="38"/>
                    <a:pt x="100" y="38"/>
                  </a:cubicBezTo>
                  <a:cubicBezTo>
                    <a:pt x="95" y="38"/>
                    <a:pt x="78" y="75"/>
                    <a:pt x="78" y="81"/>
                  </a:cubicBezTo>
                  <a:cubicBezTo>
                    <a:pt x="78" y="87"/>
                    <a:pt x="89" y="100"/>
                    <a:pt x="95" y="100"/>
                  </a:cubicBezTo>
                  <a:cubicBezTo>
                    <a:pt x="95" y="93"/>
                    <a:pt x="106" y="87"/>
                    <a:pt x="111" y="93"/>
                  </a:cubicBezTo>
                  <a:cubicBezTo>
                    <a:pt x="111" y="100"/>
                    <a:pt x="95" y="124"/>
                    <a:pt x="89" y="124"/>
                  </a:cubicBezTo>
                  <a:cubicBezTo>
                    <a:pt x="78" y="131"/>
                    <a:pt x="84" y="118"/>
                    <a:pt x="84" y="112"/>
                  </a:cubicBezTo>
                  <a:cubicBezTo>
                    <a:pt x="84" y="106"/>
                    <a:pt x="72" y="100"/>
                    <a:pt x="72" y="100"/>
                  </a:cubicBezTo>
                  <a:cubicBezTo>
                    <a:pt x="67" y="100"/>
                    <a:pt x="67" y="100"/>
                    <a:pt x="67" y="100"/>
                  </a:cubicBezTo>
                  <a:cubicBezTo>
                    <a:pt x="56" y="106"/>
                    <a:pt x="56" y="118"/>
                    <a:pt x="50" y="131"/>
                  </a:cubicBezTo>
                  <a:cubicBezTo>
                    <a:pt x="45" y="131"/>
                    <a:pt x="45" y="137"/>
                    <a:pt x="39" y="143"/>
                  </a:cubicBezTo>
                  <a:cubicBezTo>
                    <a:pt x="39" y="143"/>
                    <a:pt x="39" y="143"/>
                    <a:pt x="45" y="143"/>
                  </a:cubicBezTo>
                  <a:cubicBezTo>
                    <a:pt x="45" y="149"/>
                    <a:pt x="50" y="149"/>
                    <a:pt x="56" y="155"/>
                  </a:cubicBezTo>
                  <a:cubicBezTo>
                    <a:pt x="61" y="162"/>
                    <a:pt x="72" y="168"/>
                    <a:pt x="78" y="174"/>
                  </a:cubicBezTo>
                  <a:cubicBezTo>
                    <a:pt x="84" y="174"/>
                    <a:pt x="95" y="168"/>
                    <a:pt x="95" y="174"/>
                  </a:cubicBezTo>
                  <a:cubicBezTo>
                    <a:pt x="100" y="174"/>
                    <a:pt x="100" y="180"/>
                    <a:pt x="95" y="186"/>
                  </a:cubicBezTo>
                  <a:cubicBezTo>
                    <a:pt x="95" y="186"/>
                    <a:pt x="89" y="192"/>
                    <a:pt x="89" y="192"/>
                  </a:cubicBezTo>
                  <a:cubicBezTo>
                    <a:pt x="84" y="192"/>
                    <a:pt x="56" y="174"/>
                    <a:pt x="50" y="168"/>
                  </a:cubicBezTo>
                  <a:cubicBezTo>
                    <a:pt x="50" y="168"/>
                    <a:pt x="45" y="168"/>
                    <a:pt x="39" y="162"/>
                  </a:cubicBezTo>
                  <a:cubicBezTo>
                    <a:pt x="34" y="155"/>
                    <a:pt x="28" y="155"/>
                    <a:pt x="23" y="149"/>
                  </a:cubicBezTo>
                  <a:cubicBezTo>
                    <a:pt x="17" y="143"/>
                    <a:pt x="6" y="143"/>
                    <a:pt x="0" y="137"/>
                  </a:cubicBezTo>
                  <a:cubicBezTo>
                    <a:pt x="0" y="131"/>
                    <a:pt x="0" y="131"/>
                    <a:pt x="0" y="131"/>
                  </a:cubicBezTo>
                  <a:cubicBezTo>
                    <a:pt x="0" y="124"/>
                    <a:pt x="6" y="124"/>
                    <a:pt x="12" y="124"/>
                  </a:cubicBezTo>
                  <a:cubicBezTo>
                    <a:pt x="12" y="124"/>
                    <a:pt x="17" y="124"/>
                    <a:pt x="23" y="118"/>
                  </a:cubicBezTo>
                  <a:cubicBezTo>
                    <a:pt x="23" y="118"/>
                    <a:pt x="23" y="112"/>
                    <a:pt x="28" y="106"/>
                  </a:cubicBezTo>
                  <a:cubicBezTo>
                    <a:pt x="34" y="100"/>
                    <a:pt x="39" y="87"/>
                    <a:pt x="45" y="81"/>
                  </a:cubicBezTo>
                  <a:cubicBezTo>
                    <a:pt x="50" y="69"/>
                    <a:pt x="61" y="50"/>
                    <a:pt x="72" y="38"/>
                  </a:cubicBezTo>
                  <a:cubicBezTo>
                    <a:pt x="72" y="31"/>
                    <a:pt x="78" y="25"/>
                    <a:pt x="78" y="19"/>
                  </a:cubicBezTo>
                  <a:cubicBezTo>
                    <a:pt x="72" y="13"/>
                    <a:pt x="67" y="13"/>
                    <a:pt x="7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4" name="Freeform 133"/>
            <p:cNvSpPr>
              <a:spLocks/>
            </p:cNvSpPr>
            <p:nvPr/>
          </p:nvSpPr>
          <p:spPr bwMode="auto">
            <a:xfrm>
              <a:off x="5969000" y="4724401"/>
              <a:ext cx="88900"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0 h 1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
                <a:gd name="T85" fmla="*/ 0 h 176"/>
                <a:gd name="T86" fmla="*/ 144 w 144"/>
                <a:gd name="T87" fmla="*/ 176 h 1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 h="176">
                  <a:moveTo>
                    <a:pt x="51" y="0"/>
                  </a:moveTo>
                  <a:cubicBezTo>
                    <a:pt x="51" y="0"/>
                    <a:pt x="57" y="0"/>
                    <a:pt x="57" y="7"/>
                  </a:cubicBezTo>
                  <a:cubicBezTo>
                    <a:pt x="63" y="7"/>
                    <a:pt x="76" y="26"/>
                    <a:pt x="69" y="32"/>
                  </a:cubicBezTo>
                  <a:cubicBezTo>
                    <a:pt x="63" y="38"/>
                    <a:pt x="57" y="32"/>
                    <a:pt x="51" y="26"/>
                  </a:cubicBezTo>
                  <a:cubicBezTo>
                    <a:pt x="38" y="26"/>
                    <a:pt x="26" y="32"/>
                    <a:pt x="19" y="44"/>
                  </a:cubicBezTo>
                  <a:cubicBezTo>
                    <a:pt x="19" y="51"/>
                    <a:pt x="26" y="63"/>
                    <a:pt x="26" y="63"/>
                  </a:cubicBezTo>
                  <a:cubicBezTo>
                    <a:pt x="38" y="76"/>
                    <a:pt x="51" y="76"/>
                    <a:pt x="57" y="70"/>
                  </a:cubicBezTo>
                  <a:cubicBezTo>
                    <a:pt x="63" y="70"/>
                    <a:pt x="69" y="63"/>
                    <a:pt x="76" y="63"/>
                  </a:cubicBezTo>
                  <a:cubicBezTo>
                    <a:pt x="88" y="57"/>
                    <a:pt x="94" y="63"/>
                    <a:pt x="107" y="63"/>
                  </a:cubicBezTo>
                  <a:cubicBezTo>
                    <a:pt x="126" y="76"/>
                    <a:pt x="144" y="88"/>
                    <a:pt x="138" y="114"/>
                  </a:cubicBezTo>
                  <a:cubicBezTo>
                    <a:pt x="138" y="126"/>
                    <a:pt x="138" y="132"/>
                    <a:pt x="132" y="145"/>
                  </a:cubicBezTo>
                  <a:cubicBezTo>
                    <a:pt x="126" y="151"/>
                    <a:pt x="113" y="158"/>
                    <a:pt x="101" y="164"/>
                  </a:cubicBezTo>
                  <a:cubicBezTo>
                    <a:pt x="94" y="164"/>
                    <a:pt x="94" y="164"/>
                    <a:pt x="88" y="164"/>
                  </a:cubicBezTo>
                  <a:cubicBezTo>
                    <a:pt x="82" y="164"/>
                    <a:pt x="88" y="176"/>
                    <a:pt x="76" y="176"/>
                  </a:cubicBezTo>
                  <a:cubicBezTo>
                    <a:pt x="69" y="176"/>
                    <a:pt x="51" y="151"/>
                    <a:pt x="51" y="145"/>
                  </a:cubicBezTo>
                  <a:cubicBezTo>
                    <a:pt x="51" y="120"/>
                    <a:pt x="76" y="139"/>
                    <a:pt x="82" y="145"/>
                  </a:cubicBezTo>
                  <a:cubicBezTo>
                    <a:pt x="88" y="145"/>
                    <a:pt x="94" y="145"/>
                    <a:pt x="101" y="145"/>
                  </a:cubicBezTo>
                  <a:cubicBezTo>
                    <a:pt x="101" y="145"/>
                    <a:pt x="107" y="145"/>
                    <a:pt x="107" y="139"/>
                  </a:cubicBezTo>
                  <a:cubicBezTo>
                    <a:pt x="113" y="139"/>
                    <a:pt x="126" y="126"/>
                    <a:pt x="126" y="120"/>
                  </a:cubicBezTo>
                  <a:cubicBezTo>
                    <a:pt x="126" y="114"/>
                    <a:pt x="119" y="107"/>
                    <a:pt x="119" y="107"/>
                  </a:cubicBezTo>
                  <a:cubicBezTo>
                    <a:pt x="119" y="101"/>
                    <a:pt x="113" y="95"/>
                    <a:pt x="107" y="95"/>
                  </a:cubicBezTo>
                  <a:cubicBezTo>
                    <a:pt x="94" y="88"/>
                    <a:pt x="82" y="95"/>
                    <a:pt x="76" y="101"/>
                  </a:cubicBezTo>
                  <a:cubicBezTo>
                    <a:pt x="69" y="101"/>
                    <a:pt x="57" y="101"/>
                    <a:pt x="51" y="107"/>
                  </a:cubicBezTo>
                  <a:cubicBezTo>
                    <a:pt x="44" y="107"/>
                    <a:pt x="32" y="101"/>
                    <a:pt x="26" y="95"/>
                  </a:cubicBezTo>
                  <a:cubicBezTo>
                    <a:pt x="7" y="82"/>
                    <a:pt x="0" y="51"/>
                    <a:pt x="13" y="32"/>
                  </a:cubicBezTo>
                  <a:cubicBezTo>
                    <a:pt x="13" y="26"/>
                    <a:pt x="19" y="19"/>
                    <a:pt x="32" y="19"/>
                  </a:cubicBezTo>
                  <a:cubicBezTo>
                    <a:pt x="32" y="13"/>
                    <a:pt x="38" y="13"/>
                    <a:pt x="38" y="13"/>
                  </a:cubicBezTo>
                  <a:cubicBezTo>
                    <a:pt x="44" y="7"/>
                    <a:pt x="44" y="7"/>
                    <a:pt x="51"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5" name="Freeform 134"/>
            <p:cNvSpPr>
              <a:spLocks/>
            </p:cNvSpPr>
            <p:nvPr/>
          </p:nvSpPr>
          <p:spPr bwMode="auto">
            <a:xfrm>
              <a:off x="6697663" y="4745038"/>
              <a:ext cx="109538" cy="123825"/>
            </a:xfrm>
            <a:custGeom>
              <a:avLst/>
              <a:gdLst>
                <a:gd name="T0" fmla="*/ 2147483647 w 176"/>
                <a:gd name="T1" fmla="*/ 0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2147483647 h 192"/>
                <a:gd name="T22" fmla="*/ 2147483647 w 176"/>
                <a:gd name="T23" fmla="*/ 2147483647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2147483647 w 176"/>
                <a:gd name="T39" fmla="*/ 2147483647 h 192"/>
                <a:gd name="T40" fmla="*/ 2147483647 w 176"/>
                <a:gd name="T41" fmla="*/ 2147483647 h 192"/>
                <a:gd name="T42" fmla="*/ 2147483647 w 176"/>
                <a:gd name="T43" fmla="*/ 2147483647 h 192"/>
                <a:gd name="T44" fmla="*/ 2147483647 w 176"/>
                <a:gd name="T45" fmla="*/ 2147483647 h 192"/>
                <a:gd name="T46" fmla="*/ 2147483647 w 176"/>
                <a:gd name="T47" fmla="*/ 2147483647 h 192"/>
                <a:gd name="T48" fmla="*/ 2147483647 w 176"/>
                <a:gd name="T49" fmla="*/ 2147483647 h 192"/>
                <a:gd name="T50" fmla="*/ 2147483647 w 176"/>
                <a:gd name="T51" fmla="*/ 2147483647 h 192"/>
                <a:gd name="T52" fmla="*/ 2147483647 w 176"/>
                <a:gd name="T53" fmla="*/ 2147483647 h 192"/>
                <a:gd name="T54" fmla="*/ 2147483647 w 176"/>
                <a:gd name="T55" fmla="*/ 2147483647 h 192"/>
                <a:gd name="T56" fmla="*/ 2147483647 w 176"/>
                <a:gd name="T57" fmla="*/ 2147483647 h 192"/>
                <a:gd name="T58" fmla="*/ 2147483647 w 176"/>
                <a:gd name="T59" fmla="*/ 2147483647 h 192"/>
                <a:gd name="T60" fmla="*/ 2147483647 w 176"/>
                <a:gd name="T61" fmla="*/ 2147483647 h 192"/>
                <a:gd name="T62" fmla="*/ 0 w 176"/>
                <a:gd name="T63" fmla="*/ 2147483647 h 192"/>
                <a:gd name="T64" fmla="*/ 2147483647 w 176"/>
                <a:gd name="T65" fmla="*/ 2147483647 h 192"/>
                <a:gd name="T66" fmla="*/ 2147483647 w 176"/>
                <a:gd name="T67" fmla="*/ 2147483647 h 192"/>
                <a:gd name="T68" fmla="*/ 2147483647 w 176"/>
                <a:gd name="T69" fmla="*/ 2147483647 h 192"/>
                <a:gd name="T70" fmla="*/ 2147483647 w 176"/>
                <a:gd name="T71" fmla="*/ 2147483647 h 192"/>
                <a:gd name="T72" fmla="*/ 2147483647 w 176"/>
                <a:gd name="T73" fmla="*/ 2147483647 h 192"/>
                <a:gd name="T74" fmla="*/ 2147483647 w 176"/>
                <a:gd name="T75" fmla="*/ 2147483647 h 192"/>
                <a:gd name="T76" fmla="*/ 2147483647 w 176"/>
                <a:gd name="T77" fmla="*/ 2147483647 h 192"/>
                <a:gd name="T78" fmla="*/ 2147483647 w 176"/>
                <a:gd name="T79" fmla="*/ 2147483647 h 192"/>
                <a:gd name="T80" fmla="*/ 2147483647 w 176"/>
                <a:gd name="T81" fmla="*/ 0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92"/>
                <a:gd name="T125" fmla="*/ 176 w 176"/>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92">
                  <a:moveTo>
                    <a:pt x="94" y="0"/>
                  </a:moveTo>
                  <a:cubicBezTo>
                    <a:pt x="100" y="7"/>
                    <a:pt x="106" y="7"/>
                    <a:pt x="112" y="13"/>
                  </a:cubicBezTo>
                  <a:cubicBezTo>
                    <a:pt x="112" y="19"/>
                    <a:pt x="130" y="25"/>
                    <a:pt x="130" y="31"/>
                  </a:cubicBezTo>
                  <a:cubicBezTo>
                    <a:pt x="130" y="38"/>
                    <a:pt x="130" y="38"/>
                    <a:pt x="130" y="38"/>
                  </a:cubicBezTo>
                  <a:cubicBezTo>
                    <a:pt x="130" y="44"/>
                    <a:pt x="124" y="38"/>
                    <a:pt x="118" y="44"/>
                  </a:cubicBezTo>
                  <a:cubicBezTo>
                    <a:pt x="118" y="44"/>
                    <a:pt x="106" y="75"/>
                    <a:pt x="112" y="81"/>
                  </a:cubicBezTo>
                  <a:cubicBezTo>
                    <a:pt x="112" y="81"/>
                    <a:pt x="112" y="81"/>
                    <a:pt x="112" y="81"/>
                  </a:cubicBezTo>
                  <a:cubicBezTo>
                    <a:pt x="118" y="75"/>
                    <a:pt x="141" y="69"/>
                    <a:pt x="141" y="62"/>
                  </a:cubicBezTo>
                  <a:cubicBezTo>
                    <a:pt x="147" y="62"/>
                    <a:pt x="141" y="56"/>
                    <a:pt x="141" y="50"/>
                  </a:cubicBezTo>
                  <a:cubicBezTo>
                    <a:pt x="147" y="44"/>
                    <a:pt x="165" y="62"/>
                    <a:pt x="165" y="69"/>
                  </a:cubicBezTo>
                  <a:cubicBezTo>
                    <a:pt x="171" y="69"/>
                    <a:pt x="176" y="69"/>
                    <a:pt x="176" y="81"/>
                  </a:cubicBezTo>
                  <a:cubicBezTo>
                    <a:pt x="176" y="81"/>
                    <a:pt x="171" y="81"/>
                    <a:pt x="171" y="81"/>
                  </a:cubicBezTo>
                  <a:cubicBezTo>
                    <a:pt x="165" y="81"/>
                    <a:pt x="159" y="75"/>
                    <a:pt x="153" y="81"/>
                  </a:cubicBezTo>
                  <a:cubicBezTo>
                    <a:pt x="153" y="81"/>
                    <a:pt x="147" y="81"/>
                    <a:pt x="147" y="81"/>
                  </a:cubicBezTo>
                  <a:cubicBezTo>
                    <a:pt x="135" y="87"/>
                    <a:pt x="130" y="87"/>
                    <a:pt x="124" y="93"/>
                  </a:cubicBezTo>
                  <a:cubicBezTo>
                    <a:pt x="118" y="93"/>
                    <a:pt x="106" y="93"/>
                    <a:pt x="100" y="106"/>
                  </a:cubicBezTo>
                  <a:cubicBezTo>
                    <a:pt x="94" y="112"/>
                    <a:pt x="94" y="118"/>
                    <a:pt x="94" y="131"/>
                  </a:cubicBezTo>
                  <a:cubicBezTo>
                    <a:pt x="88" y="143"/>
                    <a:pt x="88" y="155"/>
                    <a:pt x="83" y="168"/>
                  </a:cubicBezTo>
                  <a:cubicBezTo>
                    <a:pt x="83" y="168"/>
                    <a:pt x="83" y="174"/>
                    <a:pt x="83" y="174"/>
                  </a:cubicBezTo>
                  <a:cubicBezTo>
                    <a:pt x="83" y="180"/>
                    <a:pt x="88" y="180"/>
                    <a:pt x="88" y="186"/>
                  </a:cubicBezTo>
                  <a:cubicBezTo>
                    <a:pt x="88" y="186"/>
                    <a:pt x="88" y="192"/>
                    <a:pt x="83" y="192"/>
                  </a:cubicBezTo>
                  <a:cubicBezTo>
                    <a:pt x="77" y="192"/>
                    <a:pt x="71" y="186"/>
                    <a:pt x="71" y="180"/>
                  </a:cubicBezTo>
                  <a:cubicBezTo>
                    <a:pt x="65" y="180"/>
                    <a:pt x="47" y="162"/>
                    <a:pt x="47" y="162"/>
                  </a:cubicBezTo>
                  <a:cubicBezTo>
                    <a:pt x="47" y="162"/>
                    <a:pt x="47" y="155"/>
                    <a:pt x="47" y="155"/>
                  </a:cubicBezTo>
                  <a:cubicBezTo>
                    <a:pt x="53" y="149"/>
                    <a:pt x="59" y="149"/>
                    <a:pt x="59" y="149"/>
                  </a:cubicBezTo>
                  <a:cubicBezTo>
                    <a:pt x="65" y="143"/>
                    <a:pt x="65" y="131"/>
                    <a:pt x="65" y="124"/>
                  </a:cubicBezTo>
                  <a:cubicBezTo>
                    <a:pt x="65" y="124"/>
                    <a:pt x="71" y="118"/>
                    <a:pt x="71" y="118"/>
                  </a:cubicBezTo>
                  <a:cubicBezTo>
                    <a:pt x="65" y="118"/>
                    <a:pt x="65" y="118"/>
                    <a:pt x="65" y="118"/>
                  </a:cubicBezTo>
                  <a:cubicBezTo>
                    <a:pt x="59" y="118"/>
                    <a:pt x="42" y="124"/>
                    <a:pt x="36" y="131"/>
                  </a:cubicBezTo>
                  <a:cubicBezTo>
                    <a:pt x="36" y="131"/>
                    <a:pt x="36" y="143"/>
                    <a:pt x="30" y="143"/>
                  </a:cubicBezTo>
                  <a:cubicBezTo>
                    <a:pt x="24" y="143"/>
                    <a:pt x="18" y="137"/>
                    <a:pt x="18" y="131"/>
                  </a:cubicBezTo>
                  <a:cubicBezTo>
                    <a:pt x="12" y="131"/>
                    <a:pt x="0" y="124"/>
                    <a:pt x="0" y="118"/>
                  </a:cubicBezTo>
                  <a:cubicBezTo>
                    <a:pt x="0" y="112"/>
                    <a:pt x="18" y="118"/>
                    <a:pt x="24" y="118"/>
                  </a:cubicBezTo>
                  <a:cubicBezTo>
                    <a:pt x="36" y="112"/>
                    <a:pt x="71" y="100"/>
                    <a:pt x="77" y="93"/>
                  </a:cubicBezTo>
                  <a:cubicBezTo>
                    <a:pt x="77" y="87"/>
                    <a:pt x="83" y="75"/>
                    <a:pt x="83" y="69"/>
                  </a:cubicBezTo>
                  <a:cubicBezTo>
                    <a:pt x="83" y="62"/>
                    <a:pt x="83" y="62"/>
                    <a:pt x="83" y="56"/>
                  </a:cubicBezTo>
                  <a:cubicBezTo>
                    <a:pt x="88" y="56"/>
                    <a:pt x="88" y="50"/>
                    <a:pt x="88" y="50"/>
                  </a:cubicBezTo>
                  <a:cubicBezTo>
                    <a:pt x="88" y="44"/>
                    <a:pt x="88" y="44"/>
                    <a:pt x="88" y="38"/>
                  </a:cubicBezTo>
                  <a:cubicBezTo>
                    <a:pt x="88" y="38"/>
                    <a:pt x="94" y="31"/>
                    <a:pt x="94" y="25"/>
                  </a:cubicBezTo>
                  <a:cubicBezTo>
                    <a:pt x="94" y="19"/>
                    <a:pt x="83" y="13"/>
                    <a:pt x="88" y="7"/>
                  </a:cubicBezTo>
                  <a:cubicBezTo>
                    <a:pt x="88" y="7"/>
                    <a:pt x="94" y="7"/>
                    <a:pt x="9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6" name="Freeform 135"/>
            <p:cNvSpPr>
              <a:spLocks/>
            </p:cNvSpPr>
            <p:nvPr/>
          </p:nvSpPr>
          <p:spPr bwMode="auto">
            <a:xfrm>
              <a:off x="6748463" y="4806951"/>
              <a:ext cx="88900"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0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44"/>
                <a:gd name="T62" fmla="*/ 144 w 144"/>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44">
                  <a:moveTo>
                    <a:pt x="104" y="0"/>
                  </a:moveTo>
                  <a:cubicBezTo>
                    <a:pt x="116" y="0"/>
                    <a:pt x="127" y="13"/>
                    <a:pt x="133" y="26"/>
                  </a:cubicBezTo>
                  <a:cubicBezTo>
                    <a:pt x="133" y="26"/>
                    <a:pt x="139" y="32"/>
                    <a:pt x="139" y="32"/>
                  </a:cubicBezTo>
                  <a:cubicBezTo>
                    <a:pt x="139" y="38"/>
                    <a:pt x="139" y="38"/>
                    <a:pt x="144" y="38"/>
                  </a:cubicBezTo>
                  <a:cubicBezTo>
                    <a:pt x="139" y="44"/>
                    <a:pt x="133" y="38"/>
                    <a:pt x="127" y="44"/>
                  </a:cubicBezTo>
                  <a:cubicBezTo>
                    <a:pt x="121" y="44"/>
                    <a:pt x="116" y="44"/>
                    <a:pt x="116" y="51"/>
                  </a:cubicBezTo>
                  <a:cubicBezTo>
                    <a:pt x="98" y="63"/>
                    <a:pt x="87" y="82"/>
                    <a:pt x="70" y="94"/>
                  </a:cubicBezTo>
                  <a:cubicBezTo>
                    <a:pt x="64" y="107"/>
                    <a:pt x="47" y="113"/>
                    <a:pt x="41" y="126"/>
                  </a:cubicBezTo>
                  <a:cubicBezTo>
                    <a:pt x="41" y="126"/>
                    <a:pt x="47" y="132"/>
                    <a:pt x="41" y="138"/>
                  </a:cubicBezTo>
                  <a:cubicBezTo>
                    <a:pt x="41" y="138"/>
                    <a:pt x="41" y="138"/>
                    <a:pt x="41" y="138"/>
                  </a:cubicBezTo>
                  <a:cubicBezTo>
                    <a:pt x="29" y="144"/>
                    <a:pt x="24" y="132"/>
                    <a:pt x="18" y="126"/>
                  </a:cubicBezTo>
                  <a:cubicBezTo>
                    <a:pt x="18" y="119"/>
                    <a:pt x="6" y="113"/>
                    <a:pt x="6" y="113"/>
                  </a:cubicBezTo>
                  <a:cubicBezTo>
                    <a:pt x="0" y="107"/>
                    <a:pt x="6" y="94"/>
                    <a:pt x="12" y="101"/>
                  </a:cubicBezTo>
                  <a:cubicBezTo>
                    <a:pt x="18" y="101"/>
                    <a:pt x="18" y="101"/>
                    <a:pt x="24" y="101"/>
                  </a:cubicBezTo>
                  <a:cubicBezTo>
                    <a:pt x="29" y="94"/>
                    <a:pt x="41" y="82"/>
                    <a:pt x="47" y="76"/>
                  </a:cubicBezTo>
                  <a:cubicBezTo>
                    <a:pt x="47" y="69"/>
                    <a:pt x="52" y="69"/>
                    <a:pt x="58" y="63"/>
                  </a:cubicBezTo>
                  <a:cubicBezTo>
                    <a:pt x="58" y="63"/>
                    <a:pt x="64" y="57"/>
                    <a:pt x="64" y="57"/>
                  </a:cubicBezTo>
                  <a:cubicBezTo>
                    <a:pt x="70" y="44"/>
                    <a:pt x="81" y="38"/>
                    <a:pt x="87" y="32"/>
                  </a:cubicBezTo>
                  <a:cubicBezTo>
                    <a:pt x="93" y="26"/>
                    <a:pt x="98" y="26"/>
                    <a:pt x="98" y="19"/>
                  </a:cubicBezTo>
                  <a:cubicBezTo>
                    <a:pt x="104" y="13"/>
                    <a:pt x="98" y="7"/>
                    <a:pt x="10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7" name="Freeform 136"/>
            <p:cNvSpPr>
              <a:spLocks noEditPoints="1"/>
            </p:cNvSpPr>
            <p:nvPr/>
          </p:nvSpPr>
          <p:spPr bwMode="auto">
            <a:xfrm>
              <a:off x="5908675" y="4786313"/>
              <a:ext cx="90488"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0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44"/>
                <a:gd name="T71" fmla="*/ 144 w 14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44">
                  <a:moveTo>
                    <a:pt x="41" y="0"/>
                  </a:moveTo>
                  <a:cubicBezTo>
                    <a:pt x="58" y="0"/>
                    <a:pt x="75" y="0"/>
                    <a:pt x="93" y="12"/>
                  </a:cubicBezTo>
                  <a:cubicBezTo>
                    <a:pt x="104" y="18"/>
                    <a:pt x="121" y="29"/>
                    <a:pt x="127" y="47"/>
                  </a:cubicBezTo>
                  <a:cubicBezTo>
                    <a:pt x="133" y="52"/>
                    <a:pt x="133" y="58"/>
                    <a:pt x="139" y="64"/>
                  </a:cubicBezTo>
                  <a:cubicBezTo>
                    <a:pt x="139" y="70"/>
                    <a:pt x="139" y="75"/>
                    <a:pt x="139" y="81"/>
                  </a:cubicBezTo>
                  <a:cubicBezTo>
                    <a:pt x="144" y="104"/>
                    <a:pt x="133" y="121"/>
                    <a:pt x="116" y="133"/>
                  </a:cubicBezTo>
                  <a:cubicBezTo>
                    <a:pt x="104" y="139"/>
                    <a:pt x="93" y="144"/>
                    <a:pt x="75" y="139"/>
                  </a:cubicBezTo>
                  <a:cubicBezTo>
                    <a:pt x="70" y="139"/>
                    <a:pt x="70" y="139"/>
                    <a:pt x="64" y="133"/>
                  </a:cubicBezTo>
                  <a:cubicBezTo>
                    <a:pt x="64" y="133"/>
                    <a:pt x="58" y="133"/>
                    <a:pt x="58" y="133"/>
                  </a:cubicBezTo>
                  <a:cubicBezTo>
                    <a:pt x="52" y="133"/>
                    <a:pt x="52" y="127"/>
                    <a:pt x="47" y="127"/>
                  </a:cubicBezTo>
                  <a:cubicBezTo>
                    <a:pt x="41" y="121"/>
                    <a:pt x="35" y="121"/>
                    <a:pt x="29" y="116"/>
                  </a:cubicBezTo>
                  <a:cubicBezTo>
                    <a:pt x="24" y="110"/>
                    <a:pt x="24" y="104"/>
                    <a:pt x="18" y="98"/>
                  </a:cubicBezTo>
                  <a:cubicBezTo>
                    <a:pt x="18" y="93"/>
                    <a:pt x="12" y="87"/>
                    <a:pt x="6" y="81"/>
                  </a:cubicBezTo>
                  <a:cubicBezTo>
                    <a:pt x="0" y="58"/>
                    <a:pt x="0" y="35"/>
                    <a:pt x="18" y="18"/>
                  </a:cubicBezTo>
                  <a:cubicBezTo>
                    <a:pt x="24" y="6"/>
                    <a:pt x="35" y="6"/>
                    <a:pt x="41" y="0"/>
                  </a:cubicBezTo>
                  <a:close/>
                  <a:moveTo>
                    <a:pt x="41" y="18"/>
                  </a:moveTo>
                  <a:cubicBezTo>
                    <a:pt x="35" y="24"/>
                    <a:pt x="24" y="24"/>
                    <a:pt x="24" y="35"/>
                  </a:cubicBezTo>
                  <a:cubicBezTo>
                    <a:pt x="18" y="41"/>
                    <a:pt x="24" y="47"/>
                    <a:pt x="24" y="52"/>
                  </a:cubicBezTo>
                  <a:cubicBezTo>
                    <a:pt x="29" y="75"/>
                    <a:pt x="47" y="93"/>
                    <a:pt x="70" y="110"/>
                  </a:cubicBezTo>
                  <a:cubicBezTo>
                    <a:pt x="75" y="110"/>
                    <a:pt x="81" y="110"/>
                    <a:pt x="81" y="116"/>
                  </a:cubicBezTo>
                  <a:cubicBezTo>
                    <a:pt x="93" y="116"/>
                    <a:pt x="104" y="121"/>
                    <a:pt x="110" y="116"/>
                  </a:cubicBezTo>
                  <a:cubicBezTo>
                    <a:pt x="139" y="98"/>
                    <a:pt x="98" y="52"/>
                    <a:pt x="81" y="35"/>
                  </a:cubicBezTo>
                  <a:cubicBezTo>
                    <a:pt x="70" y="29"/>
                    <a:pt x="52" y="24"/>
                    <a:pt x="4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8" name="Freeform 137"/>
            <p:cNvSpPr>
              <a:spLocks/>
            </p:cNvSpPr>
            <p:nvPr/>
          </p:nvSpPr>
          <p:spPr bwMode="auto">
            <a:xfrm>
              <a:off x="6788150" y="4857751"/>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0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0 h 1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0"/>
                <a:gd name="T73" fmla="*/ 0 h 128"/>
                <a:gd name="T74" fmla="*/ 160 w 160"/>
                <a:gd name="T75" fmla="*/ 128 h 1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0" h="128">
                  <a:moveTo>
                    <a:pt x="80" y="0"/>
                  </a:moveTo>
                  <a:cubicBezTo>
                    <a:pt x="103" y="0"/>
                    <a:pt x="120" y="6"/>
                    <a:pt x="132" y="23"/>
                  </a:cubicBezTo>
                  <a:cubicBezTo>
                    <a:pt x="138" y="28"/>
                    <a:pt x="138" y="39"/>
                    <a:pt x="143" y="45"/>
                  </a:cubicBezTo>
                  <a:cubicBezTo>
                    <a:pt x="143" y="45"/>
                    <a:pt x="149" y="45"/>
                    <a:pt x="149" y="51"/>
                  </a:cubicBezTo>
                  <a:cubicBezTo>
                    <a:pt x="160" y="62"/>
                    <a:pt x="143" y="67"/>
                    <a:pt x="138" y="67"/>
                  </a:cubicBezTo>
                  <a:cubicBezTo>
                    <a:pt x="132" y="73"/>
                    <a:pt x="126" y="78"/>
                    <a:pt x="120" y="78"/>
                  </a:cubicBezTo>
                  <a:cubicBezTo>
                    <a:pt x="115" y="78"/>
                    <a:pt x="115" y="73"/>
                    <a:pt x="115" y="73"/>
                  </a:cubicBezTo>
                  <a:cubicBezTo>
                    <a:pt x="115" y="67"/>
                    <a:pt x="115" y="62"/>
                    <a:pt x="120" y="62"/>
                  </a:cubicBezTo>
                  <a:cubicBezTo>
                    <a:pt x="126" y="51"/>
                    <a:pt x="126" y="39"/>
                    <a:pt x="120" y="28"/>
                  </a:cubicBezTo>
                  <a:cubicBezTo>
                    <a:pt x="115" y="23"/>
                    <a:pt x="115" y="23"/>
                    <a:pt x="109" y="23"/>
                  </a:cubicBezTo>
                  <a:cubicBezTo>
                    <a:pt x="86" y="17"/>
                    <a:pt x="63" y="28"/>
                    <a:pt x="46" y="39"/>
                  </a:cubicBezTo>
                  <a:cubicBezTo>
                    <a:pt x="40" y="51"/>
                    <a:pt x="18" y="78"/>
                    <a:pt x="18" y="90"/>
                  </a:cubicBezTo>
                  <a:cubicBezTo>
                    <a:pt x="18" y="95"/>
                    <a:pt x="23" y="101"/>
                    <a:pt x="29" y="101"/>
                  </a:cubicBezTo>
                  <a:cubicBezTo>
                    <a:pt x="35" y="112"/>
                    <a:pt x="40" y="112"/>
                    <a:pt x="46" y="112"/>
                  </a:cubicBezTo>
                  <a:cubicBezTo>
                    <a:pt x="52" y="112"/>
                    <a:pt x="63" y="106"/>
                    <a:pt x="63" y="106"/>
                  </a:cubicBezTo>
                  <a:cubicBezTo>
                    <a:pt x="69" y="106"/>
                    <a:pt x="69" y="106"/>
                    <a:pt x="69" y="106"/>
                  </a:cubicBezTo>
                  <a:cubicBezTo>
                    <a:pt x="80" y="117"/>
                    <a:pt x="69" y="128"/>
                    <a:pt x="58" y="128"/>
                  </a:cubicBezTo>
                  <a:cubicBezTo>
                    <a:pt x="40" y="128"/>
                    <a:pt x="35" y="128"/>
                    <a:pt x="23" y="117"/>
                  </a:cubicBezTo>
                  <a:cubicBezTo>
                    <a:pt x="23" y="117"/>
                    <a:pt x="18" y="117"/>
                    <a:pt x="12" y="112"/>
                  </a:cubicBezTo>
                  <a:cubicBezTo>
                    <a:pt x="6" y="101"/>
                    <a:pt x="0" y="90"/>
                    <a:pt x="0" y="78"/>
                  </a:cubicBezTo>
                  <a:cubicBezTo>
                    <a:pt x="0" y="67"/>
                    <a:pt x="6" y="62"/>
                    <a:pt x="6" y="51"/>
                  </a:cubicBezTo>
                  <a:cubicBezTo>
                    <a:pt x="12" y="45"/>
                    <a:pt x="12" y="39"/>
                    <a:pt x="18" y="39"/>
                  </a:cubicBezTo>
                  <a:cubicBezTo>
                    <a:pt x="23" y="23"/>
                    <a:pt x="35" y="17"/>
                    <a:pt x="46" y="12"/>
                  </a:cubicBezTo>
                  <a:cubicBezTo>
                    <a:pt x="58" y="6"/>
                    <a:pt x="69" y="6"/>
                    <a:pt x="80"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9" name="Freeform 138"/>
            <p:cNvSpPr>
              <a:spLocks noEditPoints="1"/>
            </p:cNvSpPr>
            <p:nvPr/>
          </p:nvSpPr>
          <p:spPr bwMode="auto">
            <a:xfrm>
              <a:off x="5838825" y="4857751"/>
              <a:ext cx="109538" cy="103188"/>
            </a:xfrm>
            <a:custGeom>
              <a:avLst/>
              <a:gdLst>
                <a:gd name="T0" fmla="*/ 2147483647 w 176"/>
                <a:gd name="T1" fmla="*/ 0 h 160"/>
                <a:gd name="T2" fmla="*/ 2147483647 w 176"/>
                <a:gd name="T3" fmla="*/ 0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0 h 160"/>
                <a:gd name="T54" fmla="*/ 2147483647 w 176"/>
                <a:gd name="T55" fmla="*/ 2147483647 h 160"/>
                <a:gd name="T56" fmla="*/ 2147483647 w 176"/>
                <a:gd name="T57" fmla="*/ 2147483647 h 160"/>
                <a:gd name="T58" fmla="*/ 2147483647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2147483647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79" y="0"/>
                  </a:moveTo>
                  <a:cubicBezTo>
                    <a:pt x="92" y="0"/>
                    <a:pt x="98" y="0"/>
                    <a:pt x="110" y="0"/>
                  </a:cubicBezTo>
                  <a:cubicBezTo>
                    <a:pt x="110" y="0"/>
                    <a:pt x="116" y="0"/>
                    <a:pt x="116" y="6"/>
                  </a:cubicBezTo>
                  <a:cubicBezTo>
                    <a:pt x="122" y="6"/>
                    <a:pt x="128" y="6"/>
                    <a:pt x="128" y="6"/>
                  </a:cubicBezTo>
                  <a:cubicBezTo>
                    <a:pt x="134" y="6"/>
                    <a:pt x="134" y="12"/>
                    <a:pt x="140" y="12"/>
                  </a:cubicBezTo>
                  <a:cubicBezTo>
                    <a:pt x="164" y="30"/>
                    <a:pt x="176" y="60"/>
                    <a:pt x="170" y="89"/>
                  </a:cubicBezTo>
                  <a:cubicBezTo>
                    <a:pt x="170" y="101"/>
                    <a:pt x="164" y="113"/>
                    <a:pt x="158" y="119"/>
                  </a:cubicBezTo>
                  <a:cubicBezTo>
                    <a:pt x="158" y="119"/>
                    <a:pt x="152" y="125"/>
                    <a:pt x="152" y="131"/>
                  </a:cubicBezTo>
                  <a:cubicBezTo>
                    <a:pt x="146" y="131"/>
                    <a:pt x="146" y="137"/>
                    <a:pt x="140" y="143"/>
                  </a:cubicBezTo>
                  <a:cubicBezTo>
                    <a:pt x="140" y="149"/>
                    <a:pt x="134" y="155"/>
                    <a:pt x="128" y="155"/>
                  </a:cubicBezTo>
                  <a:cubicBezTo>
                    <a:pt x="128" y="160"/>
                    <a:pt x="122" y="160"/>
                    <a:pt x="122" y="155"/>
                  </a:cubicBezTo>
                  <a:cubicBezTo>
                    <a:pt x="116" y="155"/>
                    <a:pt x="122" y="149"/>
                    <a:pt x="122" y="143"/>
                  </a:cubicBezTo>
                  <a:cubicBezTo>
                    <a:pt x="122" y="137"/>
                    <a:pt x="110" y="131"/>
                    <a:pt x="104" y="125"/>
                  </a:cubicBezTo>
                  <a:cubicBezTo>
                    <a:pt x="98" y="125"/>
                    <a:pt x="92" y="119"/>
                    <a:pt x="85" y="113"/>
                  </a:cubicBezTo>
                  <a:cubicBezTo>
                    <a:pt x="79" y="107"/>
                    <a:pt x="73" y="107"/>
                    <a:pt x="73" y="101"/>
                  </a:cubicBezTo>
                  <a:cubicBezTo>
                    <a:pt x="67" y="101"/>
                    <a:pt x="61" y="95"/>
                    <a:pt x="61" y="95"/>
                  </a:cubicBezTo>
                  <a:cubicBezTo>
                    <a:pt x="55" y="89"/>
                    <a:pt x="55" y="89"/>
                    <a:pt x="49" y="89"/>
                  </a:cubicBezTo>
                  <a:cubicBezTo>
                    <a:pt x="43" y="78"/>
                    <a:pt x="31" y="72"/>
                    <a:pt x="25" y="66"/>
                  </a:cubicBezTo>
                  <a:cubicBezTo>
                    <a:pt x="19" y="66"/>
                    <a:pt x="13" y="72"/>
                    <a:pt x="13" y="72"/>
                  </a:cubicBezTo>
                  <a:cubicBezTo>
                    <a:pt x="7" y="72"/>
                    <a:pt x="7" y="72"/>
                    <a:pt x="7" y="66"/>
                  </a:cubicBezTo>
                  <a:cubicBezTo>
                    <a:pt x="0" y="66"/>
                    <a:pt x="0" y="60"/>
                    <a:pt x="7" y="60"/>
                  </a:cubicBezTo>
                  <a:cubicBezTo>
                    <a:pt x="7" y="60"/>
                    <a:pt x="7" y="54"/>
                    <a:pt x="7" y="54"/>
                  </a:cubicBezTo>
                  <a:cubicBezTo>
                    <a:pt x="13" y="48"/>
                    <a:pt x="19" y="36"/>
                    <a:pt x="25" y="30"/>
                  </a:cubicBezTo>
                  <a:cubicBezTo>
                    <a:pt x="25" y="30"/>
                    <a:pt x="31" y="24"/>
                    <a:pt x="31" y="24"/>
                  </a:cubicBezTo>
                  <a:cubicBezTo>
                    <a:pt x="31" y="24"/>
                    <a:pt x="37" y="18"/>
                    <a:pt x="37" y="18"/>
                  </a:cubicBezTo>
                  <a:cubicBezTo>
                    <a:pt x="37" y="12"/>
                    <a:pt x="43" y="12"/>
                    <a:pt x="49" y="12"/>
                  </a:cubicBezTo>
                  <a:cubicBezTo>
                    <a:pt x="55" y="0"/>
                    <a:pt x="73" y="0"/>
                    <a:pt x="79" y="0"/>
                  </a:cubicBezTo>
                  <a:close/>
                  <a:moveTo>
                    <a:pt x="85" y="24"/>
                  </a:moveTo>
                  <a:cubicBezTo>
                    <a:pt x="85" y="24"/>
                    <a:pt x="79" y="24"/>
                    <a:pt x="79" y="24"/>
                  </a:cubicBezTo>
                  <a:cubicBezTo>
                    <a:pt x="67" y="24"/>
                    <a:pt x="55" y="24"/>
                    <a:pt x="43" y="30"/>
                  </a:cubicBezTo>
                  <a:cubicBezTo>
                    <a:pt x="43" y="36"/>
                    <a:pt x="43" y="36"/>
                    <a:pt x="43" y="36"/>
                  </a:cubicBezTo>
                  <a:cubicBezTo>
                    <a:pt x="37" y="42"/>
                    <a:pt x="43" y="42"/>
                    <a:pt x="43" y="42"/>
                  </a:cubicBezTo>
                  <a:cubicBezTo>
                    <a:pt x="49" y="48"/>
                    <a:pt x="55" y="54"/>
                    <a:pt x="67" y="60"/>
                  </a:cubicBezTo>
                  <a:cubicBezTo>
                    <a:pt x="73" y="66"/>
                    <a:pt x="79" y="72"/>
                    <a:pt x="85" y="78"/>
                  </a:cubicBezTo>
                  <a:cubicBezTo>
                    <a:pt x="92" y="78"/>
                    <a:pt x="92" y="83"/>
                    <a:pt x="98" y="83"/>
                  </a:cubicBezTo>
                  <a:cubicBezTo>
                    <a:pt x="98" y="89"/>
                    <a:pt x="104" y="89"/>
                    <a:pt x="110" y="95"/>
                  </a:cubicBezTo>
                  <a:cubicBezTo>
                    <a:pt x="110" y="95"/>
                    <a:pt x="116" y="95"/>
                    <a:pt x="116" y="101"/>
                  </a:cubicBezTo>
                  <a:cubicBezTo>
                    <a:pt x="122" y="107"/>
                    <a:pt x="128" y="107"/>
                    <a:pt x="140" y="113"/>
                  </a:cubicBezTo>
                  <a:cubicBezTo>
                    <a:pt x="140" y="113"/>
                    <a:pt x="140" y="113"/>
                    <a:pt x="140" y="113"/>
                  </a:cubicBezTo>
                  <a:cubicBezTo>
                    <a:pt x="140" y="113"/>
                    <a:pt x="140" y="113"/>
                    <a:pt x="140" y="113"/>
                  </a:cubicBezTo>
                  <a:cubicBezTo>
                    <a:pt x="140" y="113"/>
                    <a:pt x="140" y="113"/>
                    <a:pt x="140" y="113"/>
                  </a:cubicBezTo>
                  <a:cubicBezTo>
                    <a:pt x="152" y="113"/>
                    <a:pt x="152" y="101"/>
                    <a:pt x="152" y="89"/>
                  </a:cubicBezTo>
                  <a:cubicBezTo>
                    <a:pt x="152" y="72"/>
                    <a:pt x="140" y="48"/>
                    <a:pt x="122" y="36"/>
                  </a:cubicBezTo>
                  <a:cubicBezTo>
                    <a:pt x="122" y="36"/>
                    <a:pt x="116" y="30"/>
                    <a:pt x="110" y="30"/>
                  </a:cubicBezTo>
                  <a:cubicBezTo>
                    <a:pt x="104" y="30"/>
                    <a:pt x="98" y="24"/>
                    <a:pt x="85" y="2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0" name="Freeform 139"/>
            <p:cNvSpPr>
              <a:spLocks noEditPoints="1"/>
            </p:cNvSpPr>
            <p:nvPr/>
          </p:nvSpPr>
          <p:spPr bwMode="auto">
            <a:xfrm>
              <a:off x="6818313" y="4930776"/>
              <a:ext cx="100013" cy="92075"/>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0 w 160"/>
                <a:gd name="T49" fmla="*/ 2147483647 h 144"/>
                <a:gd name="T50" fmla="*/ 2147483647 w 160"/>
                <a:gd name="T51" fmla="*/ 2147483647 h 144"/>
                <a:gd name="T52" fmla="*/ 2147483647 w 160"/>
                <a:gd name="T53" fmla="*/ 2147483647 h 144"/>
                <a:gd name="T54" fmla="*/ 2147483647 w 160"/>
                <a:gd name="T55" fmla="*/ 2147483647 h 144"/>
                <a:gd name="T56" fmla="*/ 2147483647 w 160"/>
                <a:gd name="T57" fmla="*/ 2147483647 h 144"/>
                <a:gd name="T58" fmla="*/ 2147483647 w 160"/>
                <a:gd name="T59" fmla="*/ 2147483647 h 144"/>
                <a:gd name="T60" fmla="*/ 2147483647 w 160"/>
                <a:gd name="T61" fmla="*/ 2147483647 h 144"/>
                <a:gd name="T62" fmla="*/ 2147483647 w 160"/>
                <a:gd name="T63" fmla="*/ 2147483647 h 144"/>
                <a:gd name="T64" fmla="*/ 2147483647 w 160"/>
                <a:gd name="T65" fmla="*/ 0 h 144"/>
                <a:gd name="T66" fmla="*/ 2147483647 w 160"/>
                <a:gd name="T67" fmla="*/ 2147483647 h 144"/>
                <a:gd name="T68" fmla="*/ 2147483647 w 160"/>
                <a:gd name="T69" fmla="*/ 2147483647 h 144"/>
                <a:gd name="T70" fmla="*/ 2147483647 w 160"/>
                <a:gd name="T71" fmla="*/ 2147483647 h 144"/>
                <a:gd name="T72" fmla="*/ 2147483647 w 160"/>
                <a:gd name="T73" fmla="*/ 2147483647 h 144"/>
                <a:gd name="T74" fmla="*/ 2147483647 w 160"/>
                <a:gd name="T75" fmla="*/ 2147483647 h 144"/>
                <a:gd name="T76" fmla="*/ 2147483647 w 160"/>
                <a:gd name="T77" fmla="*/ 2147483647 h 144"/>
                <a:gd name="T78" fmla="*/ 2147483647 w 160"/>
                <a:gd name="T79" fmla="*/ 2147483647 h 144"/>
                <a:gd name="T80" fmla="*/ 2147483647 w 160"/>
                <a:gd name="T81" fmla="*/ 2147483647 h 144"/>
                <a:gd name="T82" fmla="*/ 2147483647 w 160"/>
                <a:gd name="T83" fmla="*/ 2147483647 h 144"/>
                <a:gd name="T84" fmla="*/ 2147483647 w 160"/>
                <a:gd name="T85" fmla="*/ 2147483647 h 144"/>
                <a:gd name="T86" fmla="*/ 2147483647 w 160"/>
                <a:gd name="T87" fmla="*/ 214748364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44"/>
                <a:gd name="T134" fmla="*/ 160 w 160"/>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44">
                  <a:moveTo>
                    <a:pt x="144" y="0"/>
                  </a:moveTo>
                  <a:cubicBezTo>
                    <a:pt x="149" y="0"/>
                    <a:pt x="160" y="19"/>
                    <a:pt x="160" y="26"/>
                  </a:cubicBezTo>
                  <a:cubicBezTo>
                    <a:pt x="155" y="32"/>
                    <a:pt x="127" y="63"/>
                    <a:pt x="122" y="69"/>
                  </a:cubicBezTo>
                  <a:cubicBezTo>
                    <a:pt x="122" y="69"/>
                    <a:pt x="116" y="76"/>
                    <a:pt x="116" y="76"/>
                  </a:cubicBezTo>
                  <a:cubicBezTo>
                    <a:pt x="111" y="82"/>
                    <a:pt x="100" y="88"/>
                    <a:pt x="94" y="101"/>
                  </a:cubicBezTo>
                  <a:cubicBezTo>
                    <a:pt x="94" y="101"/>
                    <a:pt x="89" y="107"/>
                    <a:pt x="89" y="107"/>
                  </a:cubicBezTo>
                  <a:cubicBezTo>
                    <a:pt x="89" y="107"/>
                    <a:pt x="78" y="113"/>
                    <a:pt x="78" y="113"/>
                  </a:cubicBezTo>
                  <a:cubicBezTo>
                    <a:pt x="78" y="119"/>
                    <a:pt x="72" y="126"/>
                    <a:pt x="67" y="132"/>
                  </a:cubicBezTo>
                  <a:cubicBezTo>
                    <a:pt x="67" y="138"/>
                    <a:pt x="67" y="138"/>
                    <a:pt x="67" y="144"/>
                  </a:cubicBezTo>
                  <a:cubicBezTo>
                    <a:pt x="67" y="144"/>
                    <a:pt x="67" y="144"/>
                    <a:pt x="61" y="144"/>
                  </a:cubicBezTo>
                  <a:cubicBezTo>
                    <a:pt x="61" y="144"/>
                    <a:pt x="61" y="144"/>
                    <a:pt x="61" y="144"/>
                  </a:cubicBezTo>
                  <a:cubicBezTo>
                    <a:pt x="56" y="138"/>
                    <a:pt x="56" y="138"/>
                    <a:pt x="50" y="132"/>
                  </a:cubicBezTo>
                  <a:cubicBezTo>
                    <a:pt x="50" y="132"/>
                    <a:pt x="45" y="119"/>
                    <a:pt x="45" y="119"/>
                  </a:cubicBezTo>
                  <a:cubicBezTo>
                    <a:pt x="45" y="119"/>
                    <a:pt x="45" y="113"/>
                    <a:pt x="45" y="113"/>
                  </a:cubicBezTo>
                  <a:cubicBezTo>
                    <a:pt x="39" y="107"/>
                    <a:pt x="39" y="107"/>
                    <a:pt x="39" y="101"/>
                  </a:cubicBezTo>
                  <a:cubicBezTo>
                    <a:pt x="39" y="101"/>
                    <a:pt x="45" y="94"/>
                    <a:pt x="45" y="94"/>
                  </a:cubicBezTo>
                  <a:cubicBezTo>
                    <a:pt x="50" y="94"/>
                    <a:pt x="50" y="101"/>
                    <a:pt x="56" y="101"/>
                  </a:cubicBezTo>
                  <a:cubicBezTo>
                    <a:pt x="56" y="94"/>
                    <a:pt x="61" y="94"/>
                    <a:pt x="61" y="94"/>
                  </a:cubicBezTo>
                  <a:cubicBezTo>
                    <a:pt x="67" y="88"/>
                    <a:pt x="78" y="76"/>
                    <a:pt x="72" y="63"/>
                  </a:cubicBezTo>
                  <a:cubicBezTo>
                    <a:pt x="67" y="63"/>
                    <a:pt x="67" y="51"/>
                    <a:pt x="61" y="51"/>
                  </a:cubicBezTo>
                  <a:cubicBezTo>
                    <a:pt x="56" y="44"/>
                    <a:pt x="50" y="51"/>
                    <a:pt x="45" y="51"/>
                  </a:cubicBezTo>
                  <a:cubicBezTo>
                    <a:pt x="45" y="51"/>
                    <a:pt x="39" y="57"/>
                    <a:pt x="34" y="57"/>
                  </a:cubicBezTo>
                  <a:cubicBezTo>
                    <a:pt x="34" y="57"/>
                    <a:pt x="34" y="69"/>
                    <a:pt x="28" y="69"/>
                  </a:cubicBezTo>
                  <a:cubicBezTo>
                    <a:pt x="28" y="76"/>
                    <a:pt x="23" y="69"/>
                    <a:pt x="23" y="69"/>
                  </a:cubicBezTo>
                  <a:cubicBezTo>
                    <a:pt x="17" y="69"/>
                    <a:pt x="0" y="38"/>
                    <a:pt x="0" y="38"/>
                  </a:cubicBezTo>
                  <a:cubicBezTo>
                    <a:pt x="6" y="38"/>
                    <a:pt x="6" y="32"/>
                    <a:pt x="12" y="32"/>
                  </a:cubicBezTo>
                  <a:cubicBezTo>
                    <a:pt x="17" y="32"/>
                    <a:pt x="17" y="44"/>
                    <a:pt x="28" y="44"/>
                  </a:cubicBezTo>
                  <a:cubicBezTo>
                    <a:pt x="28" y="38"/>
                    <a:pt x="34" y="38"/>
                    <a:pt x="34" y="38"/>
                  </a:cubicBezTo>
                  <a:cubicBezTo>
                    <a:pt x="39" y="38"/>
                    <a:pt x="45" y="38"/>
                    <a:pt x="50" y="38"/>
                  </a:cubicBezTo>
                  <a:cubicBezTo>
                    <a:pt x="50" y="32"/>
                    <a:pt x="56" y="32"/>
                    <a:pt x="56" y="32"/>
                  </a:cubicBezTo>
                  <a:cubicBezTo>
                    <a:pt x="78" y="26"/>
                    <a:pt x="100" y="19"/>
                    <a:pt x="122" y="7"/>
                  </a:cubicBezTo>
                  <a:cubicBezTo>
                    <a:pt x="127" y="7"/>
                    <a:pt x="127" y="7"/>
                    <a:pt x="133" y="7"/>
                  </a:cubicBezTo>
                  <a:cubicBezTo>
                    <a:pt x="133" y="0"/>
                    <a:pt x="138" y="0"/>
                    <a:pt x="144" y="0"/>
                  </a:cubicBezTo>
                  <a:close/>
                  <a:moveTo>
                    <a:pt x="105" y="32"/>
                  </a:moveTo>
                  <a:cubicBezTo>
                    <a:pt x="100" y="32"/>
                    <a:pt x="94" y="32"/>
                    <a:pt x="89" y="38"/>
                  </a:cubicBezTo>
                  <a:cubicBezTo>
                    <a:pt x="83" y="38"/>
                    <a:pt x="83" y="38"/>
                    <a:pt x="78" y="38"/>
                  </a:cubicBezTo>
                  <a:cubicBezTo>
                    <a:pt x="78" y="38"/>
                    <a:pt x="78" y="44"/>
                    <a:pt x="78" y="44"/>
                  </a:cubicBezTo>
                  <a:cubicBezTo>
                    <a:pt x="78" y="44"/>
                    <a:pt x="78" y="51"/>
                    <a:pt x="78" y="51"/>
                  </a:cubicBezTo>
                  <a:cubicBezTo>
                    <a:pt x="78" y="57"/>
                    <a:pt x="83" y="57"/>
                    <a:pt x="83" y="63"/>
                  </a:cubicBezTo>
                  <a:cubicBezTo>
                    <a:pt x="89" y="63"/>
                    <a:pt x="100" y="44"/>
                    <a:pt x="105" y="44"/>
                  </a:cubicBezTo>
                  <a:cubicBezTo>
                    <a:pt x="105" y="38"/>
                    <a:pt x="111" y="38"/>
                    <a:pt x="111" y="38"/>
                  </a:cubicBezTo>
                  <a:cubicBezTo>
                    <a:pt x="111" y="32"/>
                    <a:pt x="111" y="32"/>
                    <a:pt x="116" y="32"/>
                  </a:cubicBezTo>
                  <a:cubicBezTo>
                    <a:pt x="116" y="32"/>
                    <a:pt x="116" y="32"/>
                    <a:pt x="116" y="32"/>
                  </a:cubicBezTo>
                  <a:cubicBezTo>
                    <a:pt x="116" y="32"/>
                    <a:pt x="105" y="32"/>
                    <a:pt x="105" y="32"/>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1" name="Freeform 140"/>
            <p:cNvSpPr>
              <a:spLocks noEditPoints="1"/>
            </p:cNvSpPr>
            <p:nvPr/>
          </p:nvSpPr>
          <p:spPr bwMode="auto">
            <a:xfrm>
              <a:off x="5808663" y="4940301"/>
              <a:ext cx="100013" cy="93663"/>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2147483647 w 160"/>
                <a:gd name="T49" fmla="*/ 2147483647 h 144"/>
                <a:gd name="T50" fmla="*/ 2147483647 w 160"/>
                <a:gd name="T51" fmla="*/ 2147483647 h 144"/>
                <a:gd name="T52" fmla="*/ 2147483647 w 160"/>
                <a:gd name="T53" fmla="*/ 2147483647 h 144"/>
                <a:gd name="T54" fmla="*/ 0 w 160"/>
                <a:gd name="T55" fmla="*/ 2147483647 h 144"/>
                <a:gd name="T56" fmla="*/ 2147483647 w 160"/>
                <a:gd name="T57" fmla="*/ 0 h 144"/>
                <a:gd name="T58" fmla="*/ 2147483647 w 160"/>
                <a:gd name="T59" fmla="*/ 2147483647 h 144"/>
                <a:gd name="T60" fmla="*/ 2147483647 w 160"/>
                <a:gd name="T61" fmla="*/ 2147483647 h 144"/>
                <a:gd name="T62" fmla="*/ 2147483647 w 160"/>
                <a:gd name="T63" fmla="*/ 2147483647 h 144"/>
                <a:gd name="T64" fmla="*/ 2147483647 w 160"/>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4"/>
                <a:gd name="T101" fmla="*/ 160 w 16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4">
                  <a:moveTo>
                    <a:pt x="12" y="0"/>
                  </a:moveTo>
                  <a:cubicBezTo>
                    <a:pt x="23" y="7"/>
                    <a:pt x="34" y="7"/>
                    <a:pt x="45" y="13"/>
                  </a:cubicBezTo>
                  <a:cubicBezTo>
                    <a:pt x="56" y="13"/>
                    <a:pt x="61" y="19"/>
                    <a:pt x="72" y="19"/>
                  </a:cubicBezTo>
                  <a:cubicBezTo>
                    <a:pt x="78" y="19"/>
                    <a:pt x="78" y="19"/>
                    <a:pt x="83" y="26"/>
                  </a:cubicBezTo>
                  <a:cubicBezTo>
                    <a:pt x="89" y="26"/>
                    <a:pt x="94" y="26"/>
                    <a:pt x="105" y="32"/>
                  </a:cubicBezTo>
                  <a:cubicBezTo>
                    <a:pt x="105" y="32"/>
                    <a:pt x="111" y="32"/>
                    <a:pt x="111" y="32"/>
                  </a:cubicBezTo>
                  <a:cubicBezTo>
                    <a:pt x="116" y="32"/>
                    <a:pt x="122" y="38"/>
                    <a:pt x="122" y="38"/>
                  </a:cubicBezTo>
                  <a:cubicBezTo>
                    <a:pt x="133" y="38"/>
                    <a:pt x="138" y="38"/>
                    <a:pt x="144" y="38"/>
                  </a:cubicBezTo>
                  <a:cubicBezTo>
                    <a:pt x="144" y="38"/>
                    <a:pt x="144" y="38"/>
                    <a:pt x="144" y="38"/>
                  </a:cubicBezTo>
                  <a:cubicBezTo>
                    <a:pt x="149" y="38"/>
                    <a:pt x="155" y="32"/>
                    <a:pt x="160" y="38"/>
                  </a:cubicBezTo>
                  <a:cubicBezTo>
                    <a:pt x="160" y="38"/>
                    <a:pt x="160" y="38"/>
                    <a:pt x="160" y="38"/>
                  </a:cubicBezTo>
                  <a:cubicBezTo>
                    <a:pt x="160" y="51"/>
                    <a:pt x="149" y="57"/>
                    <a:pt x="149" y="63"/>
                  </a:cubicBezTo>
                  <a:cubicBezTo>
                    <a:pt x="149" y="69"/>
                    <a:pt x="138" y="88"/>
                    <a:pt x="127" y="82"/>
                  </a:cubicBezTo>
                  <a:cubicBezTo>
                    <a:pt x="127" y="76"/>
                    <a:pt x="127" y="76"/>
                    <a:pt x="127" y="69"/>
                  </a:cubicBezTo>
                  <a:cubicBezTo>
                    <a:pt x="122" y="69"/>
                    <a:pt x="116" y="63"/>
                    <a:pt x="116" y="63"/>
                  </a:cubicBezTo>
                  <a:cubicBezTo>
                    <a:pt x="111" y="63"/>
                    <a:pt x="105" y="57"/>
                    <a:pt x="100" y="63"/>
                  </a:cubicBezTo>
                  <a:cubicBezTo>
                    <a:pt x="94" y="63"/>
                    <a:pt x="89" y="82"/>
                    <a:pt x="83" y="82"/>
                  </a:cubicBezTo>
                  <a:cubicBezTo>
                    <a:pt x="83" y="94"/>
                    <a:pt x="89" y="101"/>
                    <a:pt x="94" y="107"/>
                  </a:cubicBezTo>
                  <a:cubicBezTo>
                    <a:pt x="100" y="107"/>
                    <a:pt x="100" y="113"/>
                    <a:pt x="105" y="113"/>
                  </a:cubicBezTo>
                  <a:cubicBezTo>
                    <a:pt x="111" y="113"/>
                    <a:pt x="111" y="107"/>
                    <a:pt x="116" y="107"/>
                  </a:cubicBezTo>
                  <a:cubicBezTo>
                    <a:pt x="127" y="113"/>
                    <a:pt x="116" y="126"/>
                    <a:pt x="116" y="132"/>
                  </a:cubicBezTo>
                  <a:cubicBezTo>
                    <a:pt x="116" y="132"/>
                    <a:pt x="111" y="138"/>
                    <a:pt x="111" y="144"/>
                  </a:cubicBezTo>
                  <a:cubicBezTo>
                    <a:pt x="105" y="144"/>
                    <a:pt x="105" y="144"/>
                    <a:pt x="100" y="144"/>
                  </a:cubicBezTo>
                  <a:cubicBezTo>
                    <a:pt x="100" y="144"/>
                    <a:pt x="100" y="132"/>
                    <a:pt x="100" y="132"/>
                  </a:cubicBezTo>
                  <a:cubicBezTo>
                    <a:pt x="94" y="126"/>
                    <a:pt x="89" y="119"/>
                    <a:pt x="89" y="119"/>
                  </a:cubicBezTo>
                  <a:cubicBezTo>
                    <a:pt x="83" y="113"/>
                    <a:pt x="83" y="113"/>
                    <a:pt x="78" y="107"/>
                  </a:cubicBezTo>
                  <a:cubicBezTo>
                    <a:pt x="61" y="88"/>
                    <a:pt x="39" y="69"/>
                    <a:pt x="23" y="51"/>
                  </a:cubicBezTo>
                  <a:cubicBezTo>
                    <a:pt x="17" y="44"/>
                    <a:pt x="6" y="38"/>
                    <a:pt x="0" y="26"/>
                  </a:cubicBezTo>
                  <a:cubicBezTo>
                    <a:pt x="0" y="19"/>
                    <a:pt x="6" y="7"/>
                    <a:pt x="12" y="0"/>
                  </a:cubicBezTo>
                  <a:close/>
                  <a:moveTo>
                    <a:pt x="39" y="44"/>
                  </a:moveTo>
                  <a:cubicBezTo>
                    <a:pt x="39" y="51"/>
                    <a:pt x="67" y="76"/>
                    <a:pt x="72" y="76"/>
                  </a:cubicBezTo>
                  <a:cubicBezTo>
                    <a:pt x="78" y="69"/>
                    <a:pt x="83" y="63"/>
                    <a:pt x="83" y="57"/>
                  </a:cubicBezTo>
                  <a:cubicBezTo>
                    <a:pt x="78" y="51"/>
                    <a:pt x="45" y="44"/>
                    <a:pt x="39" y="4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2" name="Freeform 141"/>
            <p:cNvSpPr>
              <a:spLocks/>
            </p:cNvSpPr>
            <p:nvPr/>
          </p:nvSpPr>
          <p:spPr bwMode="auto">
            <a:xfrm>
              <a:off x="6858000" y="4992688"/>
              <a:ext cx="109538" cy="103188"/>
            </a:xfrm>
            <a:custGeom>
              <a:avLst/>
              <a:gdLst>
                <a:gd name="T0" fmla="*/ 2147483647 w 176"/>
                <a:gd name="T1" fmla="*/ 0 h 160"/>
                <a:gd name="T2" fmla="*/ 2147483647 w 176"/>
                <a:gd name="T3" fmla="*/ 2147483647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2147483647 h 160"/>
                <a:gd name="T54" fmla="*/ 2147483647 w 176"/>
                <a:gd name="T55" fmla="*/ 2147483647 h 160"/>
                <a:gd name="T56" fmla="*/ 2147483647 w 176"/>
                <a:gd name="T57" fmla="*/ 2147483647 h 160"/>
                <a:gd name="T58" fmla="*/ 0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127" y="0"/>
                  </a:moveTo>
                  <a:cubicBezTo>
                    <a:pt x="138" y="7"/>
                    <a:pt x="143" y="19"/>
                    <a:pt x="138" y="31"/>
                  </a:cubicBezTo>
                  <a:cubicBezTo>
                    <a:pt x="138" y="37"/>
                    <a:pt x="132" y="44"/>
                    <a:pt x="127" y="50"/>
                  </a:cubicBezTo>
                  <a:cubicBezTo>
                    <a:pt x="116" y="68"/>
                    <a:pt x="105" y="87"/>
                    <a:pt x="94" y="105"/>
                  </a:cubicBezTo>
                  <a:cubicBezTo>
                    <a:pt x="94" y="111"/>
                    <a:pt x="88" y="117"/>
                    <a:pt x="88" y="124"/>
                  </a:cubicBezTo>
                  <a:cubicBezTo>
                    <a:pt x="88" y="124"/>
                    <a:pt x="88" y="124"/>
                    <a:pt x="94" y="124"/>
                  </a:cubicBezTo>
                  <a:cubicBezTo>
                    <a:pt x="94" y="124"/>
                    <a:pt x="99" y="124"/>
                    <a:pt x="99" y="117"/>
                  </a:cubicBezTo>
                  <a:cubicBezTo>
                    <a:pt x="110" y="117"/>
                    <a:pt x="116" y="111"/>
                    <a:pt x="121" y="105"/>
                  </a:cubicBezTo>
                  <a:cubicBezTo>
                    <a:pt x="138" y="99"/>
                    <a:pt x="149" y="99"/>
                    <a:pt x="154" y="87"/>
                  </a:cubicBezTo>
                  <a:cubicBezTo>
                    <a:pt x="154" y="80"/>
                    <a:pt x="154" y="80"/>
                    <a:pt x="160" y="80"/>
                  </a:cubicBezTo>
                  <a:cubicBezTo>
                    <a:pt x="165" y="80"/>
                    <a:pt x="176" y="105"/>
                    <a:pt x="176" y="111"/>
                  </a:cubicBezTo>
                  <a:cubicBezTo>
                    <a:pt x="176" y="124"/>
                    <a:pt x="165" y="117"/>
                    <a:pt x="165" y="117"/>
                  </a:cubicBezTo>
                  <a:cubicBezTo>
                    <a:pt x="160" y="111"/>
                    <a:pt x="160" y="111"/>
                    <a:pt x="154" y="111"/>
                  </a:cubicBezTo>
                  <a:cubicBezTo>
                    <a:pt x="149" y="111"/>
                    <a:pt x="143" y="117"/>
                    <a:pt x="138" y="117"/>
                  </a:cubicBezTo>
                  <a:cubicBezTo>
                    <a:pt x="110" y="130"/>
                    <a:pt x="88" y="142"/>
                    <a:pt x="61" y="154"/>
                  </a:cubicBezTo>
                  <a:cubicBezTo>
                    <a:pt x="55" y="154"/>
                    <a:pt x="44" y="160"/>
                    <a:pt x="44" y="160"/>
                  </a:cubicBezTo>
                  <a:cubicBezTo>
                    <a:pt x="39" y="154"/>
                    <a:pt x="39" y="148"/>
                    <a:pt x="39" y="142"/>
                  </a:cubicBezTo>
                  <a:cubicBezTo>
                    <a:pt x="39" y="142"/>
                    <a:pt x="44" y="142"/>
                    <a:pt x="44" y="136"/>
                  </a:cubicBezTo>
                  <a:cubicBezTo>
                    <a:pt x="50" y="130"/>
                    <a:pt x="50" y="124"/>
                    <a:pt x="55" y="117"/>
                  </a:cubicBezTo>
                  <a:cubicBezTo>
                    <a:pt x="61" y="105"/>
                    <a:pt x="72" y="93"/>
                    <a:pt x="77" y="80"/>
                  </a:cubicBezTo>
                  <a:cubicBezTo>
                    <a:pt x="83" y="68"/>
                    <a:pt x="88" y="62"/>
                    <a:pt x="94" y="56"/>
                  </a:cubicBezTo>
                  <a:cubicBezTo>
                    <a:pt x="94" y="56"/>
                    <a:pt x="94" y="50"/>
                    <a:pt x="94" y="50"/>
                  </a:cubicBezTo>
                  <a:cubicBezTo>
                    <a:pt x="94" y="50"/>
                    <a:pt x="94" y="50"/>
                    <a:pt x="94" y="50"/>
                  </a:cubicBezTo>
                  <a:cubicBezTo>
                    <a:pt x="88" y="50"/>
                    <a:pt x="83" y="56"/>
                    <a:pt x="83" y="56"/>
                  </a:cubicBezTo>
                  <a:cubicBezTo>
                    <a:pt x="77" y="56"/>
                    <a:pt x="72" y="56"/>
                    <a:pt x="72" y="62"/>
                  </a:cubicBezTo>
                  <a:cubicBezTo>
                    <a:pt x="66" y="62"/>
                    <a:pt x="66" y="62"/>
                    <a:pt x="66" y="62"/>
                  </a:cubicBezTo>
                  <a:cubicBezTo>
                    <a:pt x="55" y="68"/>
                    <a:pt x="39" y="74"/>
                    <a:pt x="28" y="80"/>
                  </a:cubicBezTo>
                  <a:cubicBezTo>
                    <a:pt x="22" y="87"/>
                    <a:pt x="33" y="99"/>
                    <a:pt x="22" y="99"/>
                  </a:cubicBezTo>
                  <a:cubicBezTo>
                    <a:pt x="22" y="99"/>
                    <a:pt x="17" y="99"/>
                    <a:pt x="17" y="99"/>
                  </a:cubicBezTo>
                  <a:cubicBezTo>
                    <a:pt x="17" y="93"/>
                    <a:pt x="0" y="62"/>
                    <a:pt x="0" y="62"/>
                  </a:cubicBezTo>
                  <a:cubicBezTo>
                    <a:pt x="6" y="56"/>
                    <a:pt x="11" y="56"/>
                    <a:pt x="11" y="56"/>
                  </a:cubicBezTo>
                  <a:cubicBezTo>
                    <a:pt x="17" y="62"/>
                    <a:pt x="17" y="62"/>
                    <a:pt x="17" y="62"/>
                  </a:cubicBezTo>
                  <a:cubicBezTo>
                    <a:pt x="22" y="62"/>
                    <a:pt x="22" y="62"/>
                    <a:pt x="28" y="62"/>
                  </a:cubicBezTo>
                  <a:cubicBezTo>
                    <a:pt x="28" y="62"/>
                    <a:pt x="33" y="56"/>
                    <a:pt x="39" y="56"/>
                  </a:cubicBezTo>
                  <a:cubicBezTo>
                    <a:pt x="39" y="56"/>
                    <a:pt x="44" y="56"/>
                    <a:pt x="44" y="56"/>
                  </a:cubicBezTo>
                  <a:cubicBezTo>
                    <a:pt x="50" y="56"/>
                    <a:pt x="50" y="50"/>
                    <a:pt x="55" y="50"/>
                  </a:cubicBezTo>
                  <a:cubicBezTo>
                    <a:pt x="55" y="50"/>
                    <a:pt x="61" y="50"/>
                    <a:pt x="66" y="44"/>
                  </a:cubicBezTo>
                  <a:cubicBezTo>
                    <a:pt x="66" y="44"/>
                    <a:pt x="72" y="44"/>
                    <a:pt x="77" y="37"/>
                  </a:cubicBezTo>
                  <a:cubicBezTo>
                    <a:pt x="77" y="37"/>
                    <a:pt x="83" y="37"/>
                    <a:pt x="83" y="37"/>
                  </a:cubicBezTo>
                  <a:cubicBezTo>
                    <a:pt x="94" y="31"/>
                    <a:pt x="99" y="31"/>
                    <a:pt x="105" y="25"/>
                  </a:cubicBezTo>
                  <a:cubicBezTo>
                    <a:pt x="110" y="25"/>
                    <a:pt x="116" y="25"/>
                    <a:pt x="116" y="19"/>
                  </a:cubicBezTo>
                  <a:cubicBezTo>
                    <a:pt x="121" y="19"/>
                    <a:pt x="121" y="19"/>
                    <a:pt x="121" y="13"/>
                  </a:cubicBezTo>
                  <a:cubicBezTo>
                    <a:pt x="121" y="13"/>
                    <a:pt x="121" y="7"/>
                    <a:pt x="127" y="7"/>
                  </a:cubicBezTo>
                  <a:cubicBezTo>
                    <a:pt x="127" y="7"/>
                    <a:pt x="127" y="7"/>
                    <a:pt x="127" y="7"/>
                  </a:cubicBezTo>
                  <a:cubicBezTo>
                    <a:pt x="127" y="0"/>
                    <a:pt x="127" y="0"/>
                    <a:pt x="12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3" name="Freeform 142"/>
            <p:cNvSpPr>
              <a:spLocks/>
            </p:cNvSpPr>
            <p:nvPr/>
          </p:nvSpPr>
          <p:spPr bwMode="auto">
            <a:xfrm>
              <a:off x="5759450" y="4992688"/>
              <a:ext cx="109538" cy="92075"/>
            </a:xfrm>
            <a:custGeom>
              <a:avLst/>
              <a:gdLst>
                <a:gd name="T0" fmla="*/ 2147483647 w 176"/>
                <a:gd name="T1" fmla="*/ 0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2147483647 w 176"/>
                <a:gd name="T17" fmla="*/ 2147483647 h 144"/>
                <a:gd name="T18" fmla="*/ 2147483647 w 176"/>
                <a:gd name="T19" fmla="*/ 2147483647 h 144"/>
                <a:gd name="T20" fmla="*/ 2147483647 w 176"/>
                <a:gd name="T21" fmla="*/ 2147483647 h 144"/>
                <a:gd name="T22" fmla="*/ 2147483647 w 176"/>
                <a:gd name="T23" fmla="*/ 2147483647 h 144"/>
                <a:gd name="T24" fmla="*/ 2147483647 w 176"/>
                <a:gd name="T25" fmla="*/ 2147483647 h 144"/>
                <a:gd name="T26" fmla="*/ 2147483647 w 176"/>
                <a:gd name="T27" fmla="*/ 2147483647 h 144"/>
                <a:gd name="T28" fmla="*/ 2147483647 w 176"/>
                <a:gd name="T29" fmla="*/ 2147483647 h 144"/>
                <a:gd name="T30" fmla="*/ 2147483647 w 176"/>
                <a:gd name="T31" fmla="*/ 2147483647 h 144"/>
                <a:gd name="T32" fmla="*/ 2147483647 w 176"/>
                <a:gd name="T33" fmla="*/ 2147483647 h 144"/>
                <a:gd name="T34" fmla="*/ 2147483647 w 176"/>
                <a:gd name="T35" fmla="*/ 2147483647 h 144"/>
                <a:gd name="T36" fmla="*/ 2147483647 w 176"/>
                <a:gd name="T37" fmla="*/ 2147483647 h 144"/>
                <a:gd name="T38" fmla="*/ 2147483647 w 176"/>
                <a:gd name="T39" fmla="*/ 2147483647 h 144"/>
                <a:gd name="T40" fmla="*/ 2147483647 w 176"/>
                <a:gd name="T41" fmla="*/ 2147483647 h 144"/>
                <a:gd name="T42" fmla="*/ 2147483647 w 176"/>
                <a:gd name="T43" fmla="*/ 2147483647 h 144"/>
                <a:gd name="T44" fmla="*/ 2147483647 w 176"/>
                <a:gd name="T45" fmla="*/ 2147483647 h 144"/>
                <a:gd name="T46" fmla="*/ 2147483647 w 176"/>
                <a:gd name="T47" fmla="*/ 2147483647 h 144"/>
                <a:gd name="T48" fmla="*/ 2147483647 w 176"/>
                <a:gd name="T49" fmla="*/ 2147483647 h 144"/>
                <a:gd name="T50" fmla="*/ 2147483647 w 176"/>
                <a:gd name="T51" fmla="*/ 2147483647 h 144"/>
                <a:gd name="T52" fmla="*/ 2147483647 w 176"/>
                <a:gd name="T53" fmla="*/ 2147483647 h 144"/>
                <a:gd name="T54" fmla="*/ 2147483647 w 176"/>
                <a:gd name="T55" fmla="*/ 2147483647 h 144"/>
                <a:gd name="T56" fmla="*/ 2147483647 w 176"/>
                <a:gd name="T57" fmla="*/ 2147483647 h 144"/>
                <a:gd name="T58" fmla="*/ 2147483647 w 176"/>
                <a:gd name="T59" fmla="*/ 2147483647 h 144"/>
                <a:gd name="T60" fmla="*/ 2147483647 w 176"/>
                <a:gd name="T61" fmla="*/ 2147483647 h 144"/>
                <a:gd name="T62" fmla="*/ 2147483647 w 176"/>
                <a:gd name="T63" fmla="*/ 2147483647 h 144"/>
                <a:gd name="T64" fmla="*/ 2147483647 w 176"/>
                <a:gd name="T65" fmla="*/ 2147483647 h 144"/>
                <a:gd name="T66" fmla="*/ 0 w 176"/>
                <a:gd name="T67" fmla="*/ 2147483647 h 144"/>
                <a:gd name="T68" fmla="*/ 2147483647 w 176"/>
                <a:gd name="T69" fmla="*/ 2147483647 h 144"/>
                <a:gd name="T70" fmla="*/ 2147483647 w 176"/>
                <a:gd name="T71" fmla="*/ 2147483647 h 144"/>
                <a:gd name="T72" fmla="*/ 2147483647 w 176"/>
                <a:gd name="T73" fmla="*/ 2147483647 h 144"/>
                <a:gd name="T74" fmla="*/ 2147483647 w 176"/>
                <a:gd name="T75" fmla="*/ 2147483647 h 144"/>
                <a:gd name="T76" fmla="*/ 2147483647 w 176"/>
                <a:gd name="T77" fmla="*/ 0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44"/>
                <a:gd name="T119" fmla="*/ 176 w 176"/>
                <a:gd name="T120" fmla="*/ 144 h 1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44">
                  <a:moveTo>
                    <a:pt x="47" y="0"/>
                  </a:moveTo>
                  <a:cubicBezTo>
                    <a:pt x="59" y="0"/>
                    <a:pt x="71" y="6"/>
                    <a:pt x="71" y="12"/>
                  </a:cubicBezTo>
                  <a:cubicBezTo>
                    <a:pt x="71" y="12"/>
                    <a:pt x="71" y="12"/>
                    <a:pt x="71" y="18"/>
                  </a:cubicBezTo>
                  <a:cubicBezTo>
                    <a:pt x="71" y="18"/>
                    <a:pt x="71" y="18"/>
                    <a:pt x="71" y="18"/>
                  </a:cubicBezTo>
                  <a:cubicBezTo>
                    <a:pt x="71" y="18"/>
                    <a:pt x="71" y="18"/>
                    <a:pt x="65" y="18"/>
                  </a:cubicBezTo>
                  <a:cubicBezTo>
                    <a:pt x="65" y="18"/>
                    <a:pt x="59" y="18"/>
                    <a:pt x="59" y="18"/>
                  </a:cubicBezTo>
                  <a:cubicBezTo>
                    <a:pt x="53" y="18"/>
                    <a:pt x="47" y="36"/>
                    <a:pt x="47" y="42"/>
                  </a:cubicBezTo>
                  <a:cubicBezTo>
                    <a:pt x="47" y="42"/>
                    <a:pt x="42" y="48"/>
                    <a:pt x="42" y="48"/>
                  </a:cubicBezTo>
                  <a:cubicBezTo>
                    <a:pt x="47" y="48"/>
                    <a:pt x="47" y="54"/>
                    <a:pt x="47" y="54"/>
                  </a:cubicBezTo>
                  <a:cubicBezTo>
                    <a:pt x="53" y="54"/>
                    <a:pt x="53" y="54"/>
                    <a:pt x="59" y="60"/>
                  </a:cubicBezTo>
                  <a:cubicBezTo>
                    <a:pt x="59" y="60"/>
                    <a:pt x="65" y="60"/>
                    <a:pt x="65" y="60"/>
                  </a:cubicBezTo>
                  <a:cubicBezTo>
                    <a:pt x="71" y="66"/>
                    <a:pt x="83" y="66"/>
                    <a:pt x="88" y="66"/>
                  </a:cubicBezTo>
                  <a:cubicBezTo>
                    <a:pt x="88" y="72"/>
                    <a:pt x="88" y="72"/>
                    <a:pt x="94" y="72"/>
                  </a:cubicBezTo>
                  <a:cubicBezTo>
                    <a:pt x="100" y="72"/>
                    <a:pt x="106" y="78"/>
                    <a:pt x="112" y="78"/>
                  </a:cubicBezTo>
                  <a:cubicBezTo>
                    <a:pt x="118" y="84"/>
                    <a:pt x="124" y="84"/>
                    <a:pt x="130" y="84"/>
                  </a:cubicBezTo>
                  <a:cubicBezTo>
                    <a:pt x="135" y="90"/>
                    <a:pt x="141" y="96"/>
                    <a:pt x="153" y="96"/>
                  </a:cubicBezTo>
                  <a:cubicBezTo>
                    <a:pt x="159" y="96"/>
                    <a:pt x="171" y="84"/>
                    <a:pt x="171" y="96"/>
                  </a:cubicBezTo>
                  <a:cubicBezTo>
                    <a:pt x="176" y="102"/>
                    <a:pt x="165" y="126"/>
                    <a:pt x="159" y="132"/>
                  </a:cubicBezTo>
                  <a:cubicBezTo>
                    <a:pt x="159" y="138"/>
                    <a:pt x="159" y="138"/>
                    <a:pt x="159" y="144"/>
                  </a:cubicBezTo>
                  <a:cubicBezTo>
                    <a:pt x="159" y="144"/>
                    <a:pt x="153" y="144"/>
                    <a:pt x="153" y="144"/>
                  </a:cubicBezTo>
                  <a:cubicBezTo>
                    <a:pt x="153" y="144"/>
                    <a:pt x="153" y="144"/>
                    <a:pt x="153" y="144"/>
                  </a:cubicBezTo>
                  <a:cubicBezTo>
                    <a:pt x="141" y="144"/>
                    <a:pt x="147" y="126"/>
                    <a:pt x="141" y="126"/>
                  </a:cubicBezTo>
                  <a:cubicBezTo>
                    <a:pt x="135" y="120"/>
                    <a:pt x="124" y="120"/>
                    <a:pt x="118" y="114"/>
                  </a:cubicBezTo>
                  <a:cubicBezTo>
                    <a:pt x="112" y="114"/>
                    <a:pt x="112" y="114"/>
                    <a:pt x="106" y="108"/>
                  </a:cubicBezTo>
                  <a:cubicBezTo>
                    <a:pt x="100" y="108"/>
                    <a:pt x="94" y="108"/>
                    <a:pt x="94" y="102"/>
                  </a:cubicBezTo>
                  <a:cubicBezTo>
                    <a:pt x="88" y="102"/>
                    <a:pt x="88" y="102"/>
                    <a:pt x="83" y="102"/>
                  </a:cubicBezTo>
                  <a:cubicBezTo>
                    <a:pt x="71" y="96"/>
                    <a:pt x="59" y="90"/>
                    <a:pt x="47" y="84"/>
                  </a:cubicBezTo>
                  <a:cubicBezTo>
                    <a:pt x="47" y="84"/>
                    <a:pt x="42" y="84"/>
                    <a:pt x="36" y="78"/>
                  </a:cubicBezTo>
                  <a:cubicBezTo>
                    <a:pt x="36" y="78"/>
                    <a:pt x="30" y="78"/>
                    <a:pt x="30" y="78"/>
                  </a:cubicBezTo>
                  <a:cubicBezTo>
                    <a:pt x="24" y="84"/>
                    <a:pt x="24" y="102"/>
                    <a:pt x="24" y="108"/>
                  </a:cubicBezTo>
                  <a:cubicBezTo>
                    <a:pt x="24" y="108"/>
                    <a:pt x="24" y="108"/>
                    <a:pt x="24" y="114"/>
                  </a:cubicBezTo>
                  <a:cubicBezTo>
                    <a:pt x="30" y="120"/>
                    <a:pt x="24" y="126"/>
                    <a:pt x="18" y="120"/>
                  </a:cubicBezTo>
                  <a:cubicBezTo>
                    <a:pt x="12" y="120"/>
                    <a:pt x="12" y="120"/>
                    <a:pt x="6" y="120"/>
                  </a:cubicBezTo>
                  <a:cubicBezTo>
                    <a:pt x="6" y="114"/>
                    <a:pt x="0" y="114"/>
                    <a:pt x="0" y="114"/>
                  </a:cubicBezTo>
                  <a:cubicBezTo>
                    <a:pt x="6" y="102"/>
                    <a:pt x="6" y="96"/>
                    <a:pt x="12" y="90"/>
                  </a:cubicBezTo>
                  <a:cubicBezTo>
                    <a:pt x="12" y="78"/>
                    <a:pt x="18" y="66"/>
                    <a:pt x="24" y="54"/>
                  </a:cubicBezTo>
                  <a:cubicBezTo>
                    <a:pt x="24" y="48"/>
                    <a:pt x="30" y="42"/>
                    <a:pt x="30" y="36"/>
                  </a:cubicBezTo>
                  <a:cubicBezTo>
                    <a:pt x="36" y="30"/>
                    <a:pt x="36" y="18"/>
                    <a:pt x="42" y="12"/>
                  </a:cubicBezTo>
                  <a:cubicBezTo>
                    <a:pt x="47" y="6"/>
                    <a:pt x="47" y="6"/>
                    <a:pt x="4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4" name="Freeform 143"/>
            <p:cNvSpPr>
              <a:spLocks noEditPoints="1"/>
            </p:cNvSpPr>
            <p:nvPr/>
          </p:nvSpPr>
          <p:spPr bwMode="auto">
            <a:xfrm>
              <a:off x="6888163" y="5084763"/>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2147483647 w 144"/>
                <a:gd name="T9" fmla="*/ 2147483647 h 128"/>
                <a:gd name="T10" fmla="*/ 2147483647 w 144"/>
                <a:gd name="T11" fmla="*/ 2147483647 h 128"/>
                <a:gd name="T12" fmla="*/ 2147483647 w 144"/>
                <a:gd name="T13" fmla="*/ 2147483647 h 128"/>
                <a:gd name="T14" fmla="*/ 2147483647 w 144"/>
                <a:gd name="T15" fmla="*/ 2147483647 h 128"/>
                <a:gd name="T16" fmla="*/ 2147483647 w 144"/>
                <a:gd name="T17" fmla="*/ 2147483647 h 128"/>
                <a:gd name="T18" fmla="*/ 2147483647 w 144"/>
                <a:gd name="T19" fmla="*/ 2147483647 h 128"/>
                <a:gd name="T20" fmla="*/ 2147483647 w 144"/>
                <a:gd name="T21" fmla="*/ 2147483647 h 128"/>
                <a:gd name="T22" fmla="*/ 0 w 144"/>
                <a:gd name="T23" fmla="*/ 2147483647 h 128"/>
                <a:gd name="T24" fmla="*/ 2147483647 w 144"/>
                <a:gd name="T25" fmla="*/ 2147483647 h 128"/>
                <a:gd name="T26" fmla="*/ 2147483647 w 144"/>
                <a:gd name="T27" fmla="*/ 2147483647 h 128"/>
                <a:gd name="T28" fmla="*/ 2147483647 w 144"/>
                <a:gd name="T29" fmla="*/ 2147483647 h 128"/>
                <a:gd name="T30" fmla="*/ 2147483647 w 144"/>
                <a:gd name="T31" fmla="*/ 0 h 128"/>
                <a:gd name="T32" fmla="*/ 2147483647 w 144"/>
                <a:gd name="T33" fmla="*/ 2147483647 h 128"/>
                <a:gd name="T34" fmla="*/ 2147483647 w 144"/>
                <a:gd name="T35" fmla="*/ 2147483647 h 128"/>
                <a:gd name="T36" fmla="*/ 2147483647 w 144"/>
                <a:gd name="T37" fmla="*/ 2147483647 h 128"/>
                <a:gd name="T38" fmla="*/ 2147483647 w 144"/>
                <a:gd name="T39" fmla="*/ 2147483647 h 128"/>
                <a:gd name="T40" fmla="*/ 2147483647 w 144"/>
                <a:gd name="T41" fmla="*/ 2147483647 h 128"/>
                <a:gd name="T42" fmla="*/ 2147483647 w 144"/>
                <a:gd name="T43" fmla="*/ 2147483647 h 128"/>
                <a:gd name="T44" fmla="*/ 2147483647 w 144"/>
                <a:gd name="T45" fmla="*/ 2147483647 h 128"/>
                <a:gd name="T46" fmla="*/ 2147483647 w 144"/>
                <a:gd name="T47" fmla="*/ 2147483647 h 128"/>
                <a:gd name="T48" fmla="*/ 2147483647 w 144"/>
                <a:gd name="T49" fmla="*/ 2147483647 h 128"/>
                <a:gd name="T50" fmla="*/ 2147483647 w 144"/>
                <a:gd name="T51" fmla="*/ 2147483647 h 128"/>
                <a:gd name="T52" fmla="*/ 2147483647 w 144"/>
                <a:gd name="T53" fmla="*/ 2147483647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4"/>
                <a:gd name="T82" fmla="*/ 0 h 128"/>
                <a:gd name="T83" fmla="*/ 144 w 144"/>
                <a:gd name="T84" fmla="*/ 128 h 1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4" h="128">
                  <a:moveTo>
                    <a:pt x="72" y="0"/>
                  </a:moveTo>
                  <a:cubicBezTo>
                    <a:pt x="100" y="0"/>
                    <a:pt x="122" y="7"/>
                    <a:pt x="139" y="25"/>
                  </a:cubicBezTo>
                  <a:cubicBezTo>
                    <a:pt x="144" y="37"/>
                    <a:pt x="144" y="43"/>
                    <a:pt x="144" y="55"/>
                  </a:cubicBezTo>
                  <a:cubicBezTo>
                    <a:pt x="144" y="61"/>
                    <a:pt x="144" y="74"/>
                    <a:pt x="144" y="80"/>
                  </a:cubicBezTo>
                  <a:cubicBezTo>
                    <a:pt x="139" y="92"/>
                    <a:pt x="128" y="104"/>
                    <a:pt x="122" y="110"/>
                  </a:cubicBezTo>
                  <a:cubicBezTo>
                    <a:pt x="122" y="110"/>
                    <a:pt x="117" y="110"/>
                    <a:pt x="117" y="116"/>
                  </a:cubicBezTo>
                  <a:cubicBezTo>
                    <a:pt x="111" y="116"/>
                    <a:pt x="106" y="122"/>
                    <a:pt x="95" y="122"/>
                  </a:cubicBezTo>
                  <a:cubicBezTo>
                    <a:pt x="89" y="128"/>
                    <a:pt x="78" y="128"/>
                    <a:pt x="72" y="128"/>
                  </a:cubicBezTo>
                  <a:cubicBezTo>
                    <a:pt x="61" y="128"/>
                    <a:pt x="56" y="128"/>
                    <a:pt x="45" y="128"/>
                  </a:cubicBezTo>
                  <a:cubicBezTo>
                    <a:pt x="45" y="122"/>
                    <a:pt x="39" y="122"/>
                    <a:pt x="39" y="122"/>
                  </a:cubicBezTo>
                  <a:cubicBezTo>
                    <a:pt x="28" y="122"/>
                    <a:pt x="23" y="116"/>
                    <a:pt x="17" y="110"/>
                  </a:cubicBezTo>
                  <a:cubicBezTo>
                    <a:pt x="12" y="104"/>
                    <a:pt x="0" y="80"/>
                    <a:pt x="0" y="74"/>
                  </a:cubicBezTo>
                  <a:cubicBezTo>
                    <a:pt x="0" y="55"/>
                    <a:pt x="17" y="31"/>
                    <a:pt x="28" y="19"/>
                  </a:cubicBezTo>
                  <a:cubicBezTo>
                    <a:pt x="28" y="19"/>
                    <a:pt x="34" y="19"/>
                    <a:pt x="34" y="13"/>
                  </a:cubicBezTo>
                  <a:cubicBezTo>
                    <a:pt x="39" y="13"/>
                    <a:pt x="50" y="7"/>
                    <a:pt x="56" y="7"/>
                  </a:cubicBezTo>
                  <a:cubicBezTo>
                    <a:pt x="61" y="0"/>
                    <a:pt x="67" y="0"/>
                    <a:pt x="72" y="0"/>
                  </a:cubicBezTo>
                  <a:close/>
                  <a:moveTo>
                    <a:pt x="78" y="25"/>
                  </a:moveTo>
                  <a:cubicBezTo>
                    <a:pt x="72" y="31"/>
                    <a:pt x="67" y="31"/>
                    <a:pt x="61" y="31"/>
                  </a:cubicBezTo>
                  <a:cubicBezTo>
                    <a:pt x="50" y="37"/>
                    <a:pt x="39" y="43"/>
                    <a:pt x="34" y="49"/>
                  </a:cubicBezTo>
                  <a:cubicBezTo>
                    <a:pt x="28" y="49"/>
                    <a:pt x="28" y="55"/>
                    <a:pt x="23" y="55"/>
                  </a:cubicBezTo>
                  <a:cubicBezTo>
                    <a:pt x="12" y="74"/>
                    <a:pt x="17" y="92"/>
                    <a:pt x="34" y="98"/>
                  </a:cubicBezTo>
                  <a:cubicBezTo>
                    <a:pt x="39" y="98"/>
                    <a:pt x="50" y="98"/>
                    <a:pt x="50" y="98"/>
                  </a:cubicBezTo>
                  <a:cubicBezTo>
                    <a:pt x="56" y="98"/>
                    <a:pt x="72" y="98"/>
                    <a:pt x="78" y="98"/>
                  </a:cubicBezTo>
                  <a:cubicBezTo>
                    <a:pt x="100" y="98"/>
                    <a:pt x="111" y="92"/>
                    <a:pt x="122" y="74"/>
                  </a:cubicBezTo>
                  <a:cubicBezTo>
                    <a:pt x="128" y="74"/>
                    <a:pt x="128" y="74"/>
                    <a:pt x="133" y="68"/>
                  </a:cubicBezTo>
                  <a:cubicBezTo>
                    <a:pt x="133" y="68"/>
                    <a:pt x="133" y="61"/>
                    <a:pt x="133" y="55"/>
                  </a:cubicBezTo>
                  <a:cubicBezTo>
                    <a:pt x="133" y="31"/>
                    <a:pt x="100" y="25"/>
                    <a:pt x="78" y="25"/>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5" name="Freeform 144"/>
            <p:cNvSpPr>
              <a:spLocks/>
            </p:cNvSpPr>
            <p:nvPr/>
          </p:nvSpPr>
          <p:spPr bwMode="auto">
            <a:xfrm>
              <a:off x="5748338" y="5084763"/>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2147483647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2147483647 h 128"/>
                <a:gd name="T48" fmla="*/ 2147483647 w 160"/>
                <a:gd name="T49" fmla="*/ 2147483647 h 128"/>
                <a:gd name="T50" fmla="*/ 2147483647 w 160"/>
                <a:gd name="T51" fmla="*/ 2147483647 h 128"/>
                <a:gd name="T52" fmla="*/ 2147483647 w 160"/>
                <a:gd name="T53" fmla="*/ 2147483647 h 128"/>
                <a:gd name="T54" fmla="*/ 2147483647 w 160"/>
                <a:gd name="T55" fmla="*/ 2147483647 h 128"/>
                <a:gd name="T56" fmla="*/ 0 w 160"/>
                <a:gd name="T57" fmla="*/ 2147483647 h 128"/>
                <a:gd name="T58" fmla="*/ 2147483647 w 160"/>
                <a:gd name="T59" fmla="*/ 2147483647 h 128"/>
                <a:gd name="T60" fmla="*/ 2147483647 w 160"/>
                <a:gd name="T61" fmla="*/ 2147483647 h 128"/>
                <a:gd name="T62" fmla="*/ 2147483647 w 160"/>
                <a:gd name="T63" fmla="*/ 2147483647 h 128"/>
                <a:gd name="T64" fmla="*/ 2147483647 w 160"/>
                <a:gd name="T65" fmla="*/ 0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28"/>
                <a:gd name="T101" fmla="*/ 160 w 16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28">
                  <a:moveTo>
                    <a:pt x="12" y="0"/>
                  </a:moveTo>
                  <a:cubicBezTo>
                    <a:pt x="24" y="0"/>
                    <a:pt x="48" y="7"/>
                    <a:pt x="48" y="19"/>
                  </a:cubicBezTo>
                  <a:cubicBezTo>
                    <a:pt x="48" y="19"/>
                    <a:pt x="48" y="25"/>
                    <a:pt x="42" y="25"/>
                  </a:cubicBezTo>
                  <a:cubicBezTo>
                    <a:pt x="36" y="25"/>
                    <a:pt x="30" y="25"/>
                    <a:pt x="24" y="31"/>
                  </a:cubicBezTo>
                  <a:cubicBezTo>
                    <a:pt x="12" y="37"/>
                    <a:pt x="12" y="55"/>
                    <a:pt x="24" y="61"/>
                  </a:cubicBezTo>
                  <a:cubicBezTo>
                    <a:pt x="30" y="68"/>
                    <a:pt x="30" y="74"/>
                    <a:pt x="42" y="74"/>
                  </a:cubicBezTo>
                  <a:cubicBezTo>
                    <a:pt x="42" y="74"/>
                    <a:pt x="42" y="68"/>
                    <a:pt x="42" y="68"/>
                  </a:cubicBezTo>
                  <a:cubicBezTo>
                    <a:pt x="48" y="68"/>
                    <a:pt x="54" y="68"/>
                    <a:pt x="54" y="61"/>
                  </a:cubicBezTo>
                  <a:cubicBezTo>
                    <a:pt x="60" y="55"/>
                    <a:pt x="60" y="49"/>
                    <a:pt x="66" y="43"/>
                  </a:cubicBezTo>
                  <a:cubicBezTo>
                    <a:pt x="72" y="31"/>
                    <a:pt x="83" y="19"/>
                    <a:pt x="101" y="19"/>
                  </a:cubicBezTo>
                  <a:cubicBezTo>
                    <a:pt x="107" y="19"/>
                    <a:pt x="113" y="13"/>
                    <a:pt x="125" y="19"/>
                  </a:cubicBezTo>
                  <a:cubicBezTo>
                    <a:pt x="125" y="19"/>
                    <a:pt x="131" y="19"/>
                    <a:pt x="131" y="25"/>
                  </a:cubicBezTo>
                  <a:cubicBezTo>
                    <a:pt x="137" y="25"/>
                    <a:pt x="143" y="31"/>
                    <a:pt x="149" y="37"/>
                  </a:cubicBezTo>
                  <a:cubicBezTo>
                    <a:pt x="149" y="43"/>
                    <a:pt x="149" y="43"/>
                    <a:pt x="155" y="49"/>
                  </a:cubicBezTo>
                  <a:cubicBezTo>
                    <a:pt x="160" y="61"/>
                    <a:pt x="160" y="74"/>
                    <a:pt x="155" y="86"/>
                  </a:cubicBezTo>
                  <a:cubicBezTo>
                    <a:pt x="149" y="98"/>
                    <a:pt x="149" y="104"/>
                    <a:pt x="143" y="110"/>
                  </a:cubicBezTo>
                  <a:cubicBezTo>
                    <a:pt x="143" y="116"/>
                    <a:pt x="149" y="122"/>
                    <a:pt x="143" y="128"/>
                  </a:cubicBezTo>
                  <a:cubicBezTo>
                    <a:pt x="137" y="128"/>
                    <a:pt x="95" y="116"/>
                    <a:pt x="95" y="116"/>
                  </a:cubicBezTo>
                  <a:cubicBezTo>
                    <a:pt x="95" y="110"/>
                    <a:pt x="95" y="110"/>
                    <a:pt x="95" y="110"/>
                  </a:cubicBezTo>
                  <a:cubicBezTo>
                    <a:pt x="95" y="98"/>
                    <a:pt x="107" y="104"/>
                    <a:pt x="113" y="104"/>
                  </a:cubicBezTo>
                  <a:cubicBezTo>
                    <a:pt x="113" y="104"/>
                    <a:pt x="119" y="104"/>
                    <a:pt x="119" y="104"/>
                  </a:cubicBezTo>
                  <a:cubicBezTo>
                    <a:pt x="125" y="104"/>
                    <a:pt x="131" y="98"/>
                    <a:pt x="131" y="92"/>
                  </a:cubicBezTo>
                  <a:cubicBezTo>
                    <a:pt x="155" y="74"/>
                    <a:pt x="143" y="43"/>
                    <a:pt x="119" y="43"/>
                  </a:cubicBezTo>
                  <a:cubicBezTo>
                    <a:pt x="95" y="43"/>
                    <a:pt x="95" y="68"/>
                    <a:pt x="83" y="80"/>
                  </a:cubicBezTo>
                  <a:cubicBezTo>
                    <a:pt x="83" y="86"/>
                    <a:pt x="78" y="86"/>
                    <a:pt x="78" y="86"/>
                  </a:cubicBezTo>
                  <a:cubicBezTo>
                    <a:pt x="72" y="92"/>
                    <a:pt x="72" y="92"/>
                    <a:pt x="66" y="92"/>
                  </a:cubicBezTo>
                  <a:cubicBezTo>
                    <a:pt x="60" y="98"/>
                    <a:pt x="48" y="98"/>
                    <a:pt x="36" y="98"/>
                  </a:cubicBezTo>
                  <a:cubicBezTo>
                    <a:pt x="24" y="92"/>
                    <a:pt x="12" y="80"/>
                    <a:pt x="6" y="68"/>
                  </a:cubicBezTo>
                  <a:cubicBezTo>
                    <a:pt x="0" y="61"/>
                    <a:pt x="0" y="49"/>
                    <a:pt x="0" y="37"/>
                  </a:cubicBezTo>
                  <a:cubicBezTo>
                    <a:pt x="6" y="31"/>
                    <a:pt x="6" y="31"/>
                    <a:pt x="6" y="25"/>
                  </a:cubicBezTo>
                  <a:cubicBezTo>
                    <a:pt x="6" y="25"/>
                    <a:pt x="12" y="19"/>
                    <a:pt x="12" y="19"/>
                  </a:cubicBezTo>
                  <a:cubicBezTo>
                    <a:pt x="12" y="19"/>
                    <a:pt x="12" y="13"/>
                    <a:pt x="12" y="13"/>
                  </a:cubicBezTo>
                  <a:cubicBezTo>
                    <a:pt x="12" y="7"/>
                    <a:pt x="12" y="7"/>
                    <a:pt x="1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6" name="Freeform 145"/>
            <p:cNvSpPr>
              <a:spLocks/>
            </p:cNvSpPr>
            <p:nvPr/>
          </p:nvSpPr>
          <p:spPr bwMode="auto">
            <a:xfrm>
              <a:off x="6897688" y="5178426"/>
              <a:ext cx="100013" cy="71438"/>
            </a:xfrm>
            <a:custGeom>
              <a:avLst/>
              <a:gdLst>
                <a:gd name="T0" fmla="*/ 2147483647 w 160"/>
                <a:gd name="T1" fmla="*/ 0 h 112"/>
                <a:gd name="T2" fmla="*/ 2147483647 w 160"/>
                <a:gd name="T3" fmla="*/ 2147483647 h 112"/>
                <a:gd name="T4" fmla="*/ 2147483647 w 160"/>
                <a:gd name="T5" fmla="*/ 2147483647 h 112"/>
                <a:gd name="T6" fmla="*/ 2147483647 w 160"/>
                <a:gd name="T7" fmla="*/ 2147483647 h 112"/>
                <a:gd name="T8" fmla="*/ 2147483647 w 160"/>
                <a:gd name="T9" fmla="*/ 2147483647 h 112"/>
                <a:gd name="T10" fmla="*/ 2147483647 w 160"/>
                <a:gd name="T11" fmla="*/ 2147483647 h 112"/>
                <a:gd name="T12" fmla="*/ 2147483647 w 160"/>
                <a:gd name="T13" fmla="*/ 2147483647 h 112"/>
                <a:gd name="T14" fmla="*/ 2147483647 w 160"/>
                <a:gd name="T15" fmla="*/ 2147483647 h 112"/>
                <a:gd name="T16" fmla="*/ 2147483647 w 160"/>
                <a:gd name="T17" fmla="*/ 2147483647 h 112"/>
                <a:gd name="T18" fmla="*/ 2147483647 w 160"/>
                <a:gd name="T19" fmla="*/ 2147483647 h 112"/>
                <a:gd name="T20" fmla="*/ 2147483647 w 160"/>
                <a:gd name="T21" fmla="*/ 2147483647 h 112"/>
                <a:gd name="T22" fmla="*/ 2147483647 w 160"/>
                <a:gd name="T23" fmla="*/ 2147483647 h 112"/>
                <a:gd name="T24" fmla="*/ 2147483647 w 160"/>
                <a:gd name="T25" fmla="*/ 2147483647 h 112"/>
                <a:gd name="T26" fmla="*/ 2147483647 w 160"/>
                <a:gd name="T27" fmla="*/ 2147483647 h 112"/>
                <a:gd name="T28" fmla="*/ 2147483647 w 160"/>
                <a:gd name="T29" fmla="*/ 2147483647 h 112"/>
                <a:gd name="T30" fmla="*/ 2147483647 w 160"/>
                <a:gd name="T31" fmla="*/ 2147483647 h 112"/>
                <a:gd name="T32" fmla="*/ 2147483647 w 160"/>
                <a:gd name="T33" fmla="*/ 2147483647 h 112"/>
                <a:gd name="T34" fmla="*/ 2147483647 w 160"/>
                <a:gd name="T35" fmla="*/ 2147483647 h 112"/>
                <a:gd name="T36" fmla="*/ 2147483647 w 160"/>
                <a:gd name="T37" fmla="*/ 2147483647 h 112"/>
                <a:gd name="T38" fmla="*/ 2147483647 w 160"/>
                <a:gd name="T39" fmla="*/ 2147483647 h 112"/>
                <a:gd name="T40" fmla="*/ 2147483647 w 160"/>
                <a:gd name="T41" fmla="*/ 2147483647 h 112"/>
                <a:gd name="T42" fmla="*/ 2147483647 w 160"/>
                <a:gd name="T43" fmla="*/ 2147483647 h 112"/>
                <a:gd name="T44" fmla="*/ 2147483647 w 160"/>
                <a:gd name="T45" fmla="*/ 2147483647 h 112"/>
                <a:gd name="T46" fmla="*/ 2147483647 w 160"/>
                <a:gd name="T47" fmla="*/ 2147483647 h 112"/>
                <a:gd name="T48" fmla="*/ 2147483647 w 160"/>
                <a:gd name="T49" fmla="*/ 2147483647 h 112"/>
                <a:gd name="T50" fmla="*/ 2147483647 w 160"/>
                <a:gd name="T51" fmla="*/ 2147483647 h 112"/>
                <a:gd name="T52" fmla="*/ 2147483647 w 160"/>
                <a:gd name="T53" fmla="*/ 0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0"/>
                <a:gd name="T82" fmla="*/ 0 h 112"/>
                <a:gd name="T83" fmla="*/ 160 w 160"/>
                <a:gd name="T84" fmla="*/ 112 h 1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0" h="112">
                  <a:moveTo>
                    <a:pt x="109" y="0"/>
                  </a:moveTo>
                  <a:cubicBezTo>
                    <a:pt x="126" y="0"/>
                    <a:pt x="138" y="7"/>
                    <a:pt x="149" y="25"/>
                  </a:cubicBezTo>
                  <a:cubicBezTo>
                    <a:pt x="149" y="25"/>
                    <a:pt x="155" y="32"/>
                    <a:pt x="155" y="38"/>
                  </a:cubicBezTo>
                  <a:cubicBezTo>
                    <a:pt x="155" y="44"/>
                    <a:pt x="155" y="56"/>
                    <a:pt x="155" y="63"/>
                  </a:cubicBezTo>
                  <a:cubicBezTo>
                    <a:pt x="155" y="69"/>
                    <a:pt x="160" y="75"/>
                    <a:pt x="155" y="81"/>
                  </a:cubicBezTo>
                  <a:cubicBezTo>
                    <a:pt x="149" y="81"/>
                    <a:pt x="132" y="88"/>
                    <a:pt x="126" y="81"/>
                  </a:cubicBezTo>
                  <a:cubicBezTo>
                    <a:pt x="120" y="81"/>
                    <a:pt x="120" y="75"/>
                    <a:pt x="120" y="75"/>
                  </a:cubicBezTo>
                  <a:cubicBezTo>
                    <a:pt x="126" y="69"/>
                    <a:pt x="132" y="69"/>
                    <a:pt x="138" y="63"/>
                  </a:cubicBezTo>
                  <a:cubicBezTo>
                    <a:pt x="138" y="56"/>
                    <a:pt x="143" y="56"/>
                    <a:pt x="143" y="50"/>
                  </a:cubicBezTo>
                  <a:cubicBezTo>
                    <a:pt x="149" y="38"/>
                    <a:pt x="132" y="25"/>
                    <a:pt x="120" y="25"/>
                  </a:cubicBezTo>
                  <a:cubicBezTo>
                    <a:pt x="103" y="25"/>
                    <a:pt x="103" y="32"/>
                    <a:pt x="98" y="50"/>
                  </a:cubicBezTo>
                  <a:cubicBezTo>
                    <a:pt x="98" y="50"/>
                    <a:pt x="98" y="50"/>
                    <a:pt x="98" y="56"/>
                  </a:cubicBezTo>
                  <a:cubicBezTo>
                    <a:pt x="98" y="56"/>
                    <a:pt x="98" y="63"/>
                    <a:pt x="98" y="69"/>
                  </a:cubicBezTo>
                  <a:cubicBezTo>
                    <a:pt x="92" y="81"/>
                    <a:pt x="80" y="100"/>
                    <a:pt x="69" y="100"/>
                  </a:cubicBezTo>
                  <a:cubicBezTo>
                    <a:pt x="40" y="112"/>
                    <a:pt x="12" y="94"/>
                    <a:pt x="6" y="63"/>
                  </a:cubicBezTo>
                  <a:cubicBezTo>
                    <a:pt x="6" y="50"/>
                    <a:pt x="6" y="44"/>
                    <a:pt x="12" y="32"/>
                  </a:cubicBezTo>
                  <a:cubicBezTo>
                    <a:pt x="12" y="25"/>
                    <a:pt x="0" y="19"/>
                    <a:pt x="6" y="13"/>
                  </a:cubicBezTo>
                  <a:cubicBezTo>
                    <a:pt x="12" y="7"/>
                    <a:pt x="18" y="7"/>
                    <a:pt x="23" y="7"/>
                  </a:cubicBezTo>
                  <a:cubicBezTo>
                    <a:pt x="23" y="7"/>
                    <a:pt x="29" y="7"/>
                    <a:pt x="35" y="7"/>
                  </a:cubicBezTo>
                  <a:cubicBezTo>
                    <a:pt x="40" y="0"/>
                    <a:pt x="52" y="7"/>
                    <a:pt x="46" y="19"/>
                  </a:cubicBezTo>
                  <a:cubicBezTo>
                    <a:pt x="46" y="19"/>
                    <a:pt x="35" y="25"/>
                    <a:pt x="29" y="32"/>
                  </a:cubicBezTo>
                  <a:cubicBezTo>
                    <a:pt x="12" y="50"/>
                    <a:pt x="23" y="81"/>
                    <a:pt x="46" y="81"/>
                  </a:cubicBezTo>
                  <a:cubicBezTo>
                    <a:pt x="52" y="81"/>
                    <a:pt x="58" y="81"/>
                    <a:pt x="58" y="75"/>
                  </a:cubicBezTo>
                  <a:cubicBezTo>
                    <a:pt x="63" y="75"/>
                    <a:pt x="63" y="75"/>
                    <a:pt x="69" y="75"/>
                  </a:cubicBezTo>
                  <a:cubicBezTo>
                    <a:pt x="69" y="63"/>
                    <a:pt x="69" y="56"/>
                    <a:pt x="69" y="44"/>
                  </a:cubicBezTo>
                  <a:cubicBezTo>
                    <a:pt x="69" y="38"/>
                    <a:pt x="75" y="32"/>
                    <a:pt x="75" y="25"/>
                  </a:cubicBezTo>
                  <a:cubicBezTo>
                    <a:pt x="86" y="7"/>
                    <a:pt x="92" y="7"/>
                    <a:pt x="109"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7" name="Freeform 146"/>
            <p:cNvSpPr>
              <a:spLocks/>
            </p:cNvSpPr>
            <p:nvPr/>
          </p:nvSpPr>
          <p:spPr bwMode="auto">
            <a:xfrm>
              <a:off x="5729288" y="5167313"/>
              <a:ext cx="109538" cy="82550"/>
            </a:xfrm>
            <a:custGeom>
              <a:avLst/>
              <a:gdLst>
                <a:gd name="T0" fmla="*/ 2147483647 w 176"/>
                <a:gd name="T1" fmla="*/ 0 h 128"/>
                <a:gd name="T2" fmla="*/ 2147483647 w 176"/>
                <a:gd name="T3" fmla="*/ 2147483647 h 128"/>
                <a:gd name="T4" fmla="*/ 2147483647 w 176"/>
                <a:gd name="T5" fmla="*/ 2147483647 h 128"/>
                <a:gd name="T6" fmla="*/ 2147483647 w 176"/>
                <a:gd name="T7" fmla="*/ 2147483647 h 128"/>
                <a:gd name="T8" fmla="*/ 2147483647 w 176"/>
                <a:gd name="T9" fmla="*/ 2147483647 h 128"/>
                <a:gd name="T10" fmla="*/ 2147483647 w 176"/>
                <a:gd name="T11" fmla="*/ 2147483647 h 128"/>
                <a:gd name="T12" fmla="*/ 2147483647 w 176"/>
                <a:gd name="T13" fmla="*/ 2147483647 h 128"/>
                <a:gd name="T14" fmla="*/ 2147483647 w 176"/>
                <a:gd name="T15" fmla="*/ 2147483647 h 128"/>
                <a:gd name="T16" fmla="*/ 2147483647 w 176"/>
                <a:gd name="T17" fmla="*/ 2147483647 h 128"/>
                <a:gd name="T18" fmla="*/ 2147483647 w 176"/>
                <a:gd name="T19" fmla="*/ 2147483647 h 128"/>
                <a:gd name="T20" fmla="*/ 2147483647 w 176"/>
                <a:gd name="T21" fmla="*/ 2147483647 h 128"/>
                <a:gd name="T22" fmla="*/ 2147483647 w 176"/>
                <a:gd name="T23" fmla="*/ 2147483647 h 128"/>
                <a:gd name="T24" fmla="*/ 2147483647 w 176"/>
                <a:gd name="T25" fmla="*/ 2147483647 h 128"/>
                <a:gd name="T26" fmla="*/ 2147483647 w 176"/>
                <a:gd name="T27" fmla="*/ 2147483647 h 128"/>
                <a:gd name="T28" fmla="*/ 2147483647 w 176"/>
                <a:gd name="T29" fmla="*/ 2147483647 h 128"/>
                <a:gd name="T30" fmla="*/ 2147483647 w 176"/>
                <a:gd name="T31" fmla="*/ 2147483647 h 128"/>
                <a:gd name="T32" fmla="*/ 2147483647 w 176"/>
                <a:gd name="T33" fmla="*/ 2147483647 h 128"/>
                <a:gd name="T34" fmla="*/ 2147483647 w 176"/>
                <a:gd name="T35" fmla="*/ 2147483647 h 128"/>
                <a:gd name="T36" fmla="*/ 2147483647 w 176"/>
                <a:gd name="T37" fmla="*/ 2147483647 h 128"/>
                <a:gd name="T38" fmla="*/ 0 w 176"/>
                <a:gd name="T39" fmla="*/ 2147483647 h 128"/>
                <a:gd name="T40" fmla="*/ 2147483647 w 176"/>
                <a:gd name="T41" fmla="*/ 2147483647 h 128"/>
                <a:gd name="T42" fmla="*/ 2147483647 w 176"/>
                <a:gd name="T43" fmla="*/ 2147483647 h 128"/>
                <a:gd name="T44" fmla="*/ 2147483647 w 176"/>
                <a:gd name="T45" fmla="*/ 2147483647 h 128"/>
                <a:gd name="T46" fmla="*/ 2147483647 w 176"/>
                <a:gd name="T47" fmla="*/ 2147483647 h 128"/>
                <a:gd name="T48" fmla="*/ 2147483647 w 176"/>
                <a:gd name="T49" fmla="*/ 2147483647 h 128"/>
                <a:gd name="T50" fmla="*/ 2147483647 w 176"/>
                <a:gd name="T51" fmla="*/ 2147483647 h 128"/>
                <a:gd name="T52" fmla="*/ 2147483647 w 176"/>
                <a:gd name="T53" fmla="*/ 2147483647 h 128"/>
                <a:gd name="T54" fmla="*/ 2147483647 w 176"/>
                <a:gd name="T55" fmla="*/ 2147483647 h 128"/>
                <a:gd name="T56" fmla="*/ 2147483647 w 176"/>
                <a:gd name="T57" fmla="*/ 2147483647 h 128"/>
                <a:gd name="T58" fmla="*/ 2147483647 w 176"/>
                <a:gd name="T59" fmla="*/ 2147483647 h 128"/>
                <a:gd name="T60" fmla="*/ 2147483647 w 176"/>
                <a:gd name="T61" fmla="*/ 2147483647 h 128"/>
                <a:gd name="T62" fmla="*/ 2147483647 w 176"/>
                <a:gd name="T63" fmla="*/ 2147483647 h 128"/>
                <a:gd name="T64" fmla="*/ 2147483647 w 176"/>
                <a:gd name="T65" fmla="*/ 2147483647 h 128"/>
                <a:gd name="T66" fmla="*/ 2147483647 w 176"/>
                <a:gd name="T67" fmla="*/ 2147483647 h 128"/>
                <a:gd name="T68" fmla="*/ 2147483647 w 176"/>
                <a:gd name="T69" fmla="*/ 2147483647 h 128"/>
                <a:gd name="T70" fmla="*/ 2147483647 w 176"/>
                <a:gd name="T71" fmla="*/ 2147483647 h 128"/>
                <a:gd name="T72" fmla="*/ 2147483647 w 176"/>
                <a:gd name="T73" fmla="*/ 2147483647 h 128"/>
                <a:gd name="T74" fmla="*/ 2147483647 w 176"/>
                <a:gd name="T75" fmla="*/ 2147483647 h 128"/>
                <a:gd name="T76" fmla="*/ 2147483647 w 176"/>
                <a:gd name="T77" fmla="*/ 2147483647 h 128"/>
                <a:gd name="T78" fmla="*/ 2147483647 w 176"/>
                <a:gd name="T79" fmla="*/ 2147483647 h 128"/>
                <a:gd name="T80" fmla="*/ 2147483647 w 176"/>
                <a:gd name="T81" fmla="*/ 2147483647 h 128"/>
                <a:gd name="T82" fmla="*/ 2147483647 w 176"/>
                <a:gd name="T83" fmla="*/ 2147483647 h 128"/>
                <a:gd name="T84" fmla="*/ 2147483647 w 176"/>
                <a:gd name="T85" fmla="*/ 2147483647 h 128"/>
                <a:gd name="T86" fmla="*/ 2147483647 w 176"/>
                <a:gd name="T87" fmla="*/ 2147483647 h 128"/>
                <a:gd name="T88" fmla="*/ 2147483647 w 176"/>
                <a:gd name="T89" fmla="*/ 2147483647 h 128"/>
                <a:gd name="T90" fmla="*/ 2147483647 w 176"/>
                <a:gd name="T91" fmla="*/ 2147483647 h 128"/>
                <a:gd name="T92" fmla="*/ 2147483647 w 176"/>
                <a:gd name="T93" fmla="*/ 2147483647 h 128"/>
                <a:gd name="T94" fmla="*/ 2147483647 w 176"/>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
                <a:gd name="T145" fmla="*/ 0 h 128"/>
                <a:gd name="T146" fmla="*/ 176 w 176"/>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 h="128">
                  <a:moveTo>
                    <a:pt x="158" y="0"/>
                  </a:moveTo>
                  <a:cubicBezTo>
                    <a:pt x="164" y="0"/>
                    <a:pt x="170" y="7"/>
                    <a:pt x="176" y="7"/>
                  </a:cubicBezTo>
                  <a:cubicBezTo>
                    <a:pt x="176" y="7"/>
                    <a:pt x="176" y="13"/>
                    <a:pt x="176" y="20"/>
                  </a:cubicBezTo>
                  <a:cubicBezTo>
                    <a:pt x="170" y="26"/>
                    <a:pt x="170" y="32"/>
                    <a:pt x="170" y="39"/>
                  </a:cubicBezTo>
                  <a:cubicBezTo>
                    <a:pt x="170" y="45"/>
                    <a:pt x="170" y="52"/>
                    <a:pt x="170" y="58"/>
                  </a:cubicBezTo>
                  <a:cubicBezTo>
                    <a:pt x="170" y="64"/>
                    <a:pt x="164" y="71"/>
                    <a:pt x="164" y="77"/>
                  </a:cubicBezTo>
                  <a:cubicBezTo>
                    <a:pt x="164" y="90"/>
                    <a:pt x="164" y="96"/>
                    <a:pt x="164" y="109"/>
                  </a:cubicBezTo>
                  <a:cubicBezTo>
                    <a:pt x="164" y="116"/>
                    <a:pt x="164" y="122"/>
                    <a:pt x="158" y="122"/>
                  </a:cubicBezTo>
                  <a:cubicBezTo>
                    <a:pt x="158" y="122"/>
                    <a:pt x="158" y="122"/>
                    <a:pt x="158" y="122"/>
                  </a:cubicBezTo>
                  <a:cubicBezTo>
                    <a:pt x="158" y="128"/>
                    <a:pt x="158" y="128"/>
                    <a:pt x="158" y="128"/>
                  </a:cubicBezTo>
                  <a:cubicBezTo>
                    <a:pt x="158" y="128"/>
                    <a:pt x="152" y="128"/>
                    <a:pt x="152" y="128"/>
                  </a:cubicBezTo>
                  <a:cubicBezTo>
                    <a:pt x="146" y="128"/>
                    <a:pt x="146" y="116"/>
                    <a:pt x="140" y="109"/>
                  </a:cubicBezTo>
                  <a:cubicBezTo>
                    <a:pt x="134" y="109"/>
                    <a:pt x="122" y="103"/>
                    <a:pt x="110" y="103"/>
                  </a:cubicBezTo>
                  <a:cubicBezTo>
                    <a:pt x="110" y="103"/>
                    <a:pt x="104" y="103"/>
                    <a:pt x="98" y="103"/>
                  </a:cubicBezTo>
                  <a:cubicBezTo>
                    <a:pt x="92" y="103"/>
                    <a:pt x="79" y="103"/>
                    <a:pt x="67" y="96"/>
                  </a:cubicBezTo>
                  <a:cubicBezTo>
                    <a:pt x="61" y="96"/>
                    <a:pt x="55" y="96"/>
                    <a:pt x="49" y="96"/>
                  </a:cubicBezTo>
                  <a:cubicBezTo>
                    <a:pt x="37" y="96"/>
                    <a:pt x="25" y="90"/>
                    <a:pt x="19" y="96"/>
                  </a:cubicBezTo>
                  <a:cubicBezTo>
                    <a:pt x="13" y="96"/>
                    <a:pt x="13" y="103"/>
                    <a:pt x="13" y="103"/>
                  </a:cubicBezTo>
                  <a:cubicBezTo>
                    <a:pt x="13" y="109"/>
                    <a:pt x="7" y="109"/>
                    <a:pt x="7" y="109"/>
                  </a:cubicBezTo>
                  <a:cubicBezTo>
                    <a:pt x="0" y="103"/>
                    <a:pt x="0" y="103"/>
                    <a:pt x="0" y="103"/>
                  </a:cubicBezTo>
                  <a:cubicBezTo>
                    <a:pt x="0" y="84"/>
                    <a:pt x="7" y="71"/>
                    <a:pt x="7" y="58"/>
                  </a:cubicBezTo>
                  <a:cubicBezTo>
                    <a:pt x="7" y="52"/>
                    <a:pt x="7" y="52"/>
                    <a:pt x="7" y="45"/>
                  </a:cubicBezTo>
                  <a:cubicBezTo>
                    <a:pt x="7" y="39"/>
                    <a:pt x="7" y="26"/>
                    <a:pt x="13" y="13"/>
                  </a:cubicBezTo>
                  <a:cubicBezTo>
                    <a:pt x="13" y="13"/>
                    <a:pt x="13" y="13"/>
                    <a:pt x="19" y="13"/>
                  </a:cubicBezTo>
                  <a:cubicBezTo>
                    <a:pt x="25" y="7"/>
                    <a:pt x="43" y="7"/>
                    <a:pt x="37" y="20"/>
                  </a:cubicBezTo>
                  <a:cubicBezTo>
                    <a:pt x="37" y="26"/>
                    <a:pt x="31" y="26"/>
                    <a:pt x="25" y="26"/>
                  </a:cubicBezTo>
                  <a:cubicBezTo>
                    <a:pt x="19" y="32"/>
                    <a:pt x="19" y="45"/>
                    <a:pt x="19" y="58"/>
                  </a:cubicBezTo>
                  <a:cubicBezTo>
                    <a:pt x="19" y="58"/>
                    <a:pt x="19" y="58"/>
                    <a:pt x="25" y="58"/>
                  </a:cubicBezTo>
                  <a:cubicBezTo>
                    <a:pt x="31" y="64"/>
                    <a:pt x="37" y="64"/>
                    <a:pt x="43" y="64"/>
                  </a:cubicBezTo>
                  <a:cubicBezTo>
                    <a:pt x="49" y="64"/>
                    <a:pt x="55" y="64"/>
                    <a:pt x="61" y="64"/>
                  </a:cubicBezTo>
                  <a:cubicBezTo>
                    <a:pt x="61" y="64"/>
                    <a:pt x="67" y="71"/>
                    <a:pt x="73" y="71"/>
                  </a:cubicBezTo>
                  <a:cubicBezTo>
                    <a:pt x="79" y="64"/>
                    <a:pt x="79" y="64"/>
                    <a:pt x="79" y="58"/>
                  </a:cubicBezTo>
                  <a:cubicBezTo>
                    <a:pt x="79" y="52"/>
                    <a:pt x="79" y="45"/>
                    <a:pt x="79" y="45"/>
                  </a:cubicBezTo>
                  <a:cubicBezTo>
                    <a:pt x="73" y="39"/>
                    <a:pt x="61" y="39"/>
                    <a:pt x="73" y="26"/>
                  </a:cubicBezTo>
                  <a:cubicBezTo>
                    <a:pt x="73" y="26"/>
                    <a:pt x="73" y="26"/>
                    <a:pt x="79" y="26"/>
                  </a:cubicBezTo>
                  <a:cubicBezTo>
                    <a:pt x="79" y="26"/>
                    <a:pt x="85" y="26"/>
                    <a:pt x="85" y="32"/>
                  </a:cubicBezTo>
                  <a:cubicBezTo>
                    <a:pt x="98" y="32"/>
                    <a:pt x="104" y="32"/>
                    <a:pt x="110" y="32"/>
                  </a:cubicBezTo>
                  <a:cubicBezTo>
                    <a:pt x="110" y="32"/>
                    <a:pt x="110" y="32"/>
                    <a:pt x="110" y="32"/>
                  </a:cubicBezTo>
                  <a:cubicBezTo>
                    <a:pt x="116" y="45"/>
                    <a:pt x="104" y="45"/>
                    <a:pt x="98" y="52"/>
                  </a:cubicBezTo>
                  <a:cubicBezTo>
                    <a:pt x="98" y="52"/>
                    <a:pt x="92" y="58"/>
                    <a:pt x="92" y="64"/>
                  </a:cubicBezTo>
                  <a:cubicBezTo>
                    <a:pt x="92" y="64"/>
                    <a:pt x="98" y="71"/>
                    <a:pt x="98" y="71"/>
                  </a:cubicBezTo>
                  <a:cubicBezTo>
                    <a:pt x="104" y="77"/>
                    <a:pt x="122" y="77"/>
                    <a:pt x="134" y="77"/>
                  </a:cubicBezTo>
                  <a:cubicBezTo>
                    <a:pt x="134" y="77"/>
                    <a:pt x="140" y="77"/>
                    <a:pt x="146" y="77"/>
                  </a:cubicBezTo>
                  <a:cubicBezTo>
                    <a:pt x="146" y="77"/>
                    <a:pt x="146" y="77"/>
                    <a:pt x="152" y="77"/>
                  </a:cubicBezTo>
                  <a:cubicBezTo>
                    <a:pt x="152" y="64"/>
                    <a:pt x="152" y="52"/>
                    <a:pt x="152" y="45"/>
                  </a:cubicBezTo>
                  <a:cubicBezTo>
                    <a:pt x="158" y="39"/>
                    <a:pt x="158" y="32"/>
                    <a:pt x="158" y="26"/>
                  </a:cubicBezTo>
                  <a:cubicBezTo>
                    <a:pt x="158" y="20"/>
                    <a:pt x="146" y="20"/>
                    <a:pt x="146" y="7"/>
                  </a:cubicBezTo>
                  <a:cubicBezTo>
                    <a:pt x="146" y="0"/>
                    <a:pt x="152" y="0"/>
                    <a:pt x="15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8" name="Freeform 147"/>
            <p:cNvSpPr>
              <a:spLocks/>
            </p:cNvSpPr>
            <p:nvPr/>
          </p:nvSpPr>
          <p:spPr bwMode="auto">
            <a:xfrm>
              <a:off x="5959475" y="5137151"/>
              <a:ext cx="158750" cy="319088"/>
            </a:xfrm>
            <a:custGeom>
              <a:avLst/>
              <a:gdLst>
                <a:gd name="T0" fmla="*/ 2147483647 w 256"/>
                <a:gd name="T1" fmla="*/ 2147483647 h 496"/>
                <a:gd name="T2" fmla="*/ 2147483647 w 256"/>
                <a:gd name="T3" fmla="*/ 0 h 496"/>
                <a:gd name="T4" fmla="*/ 2147483647 w 256"/>
                <a:gd name="T5" fmla="*/ 2147483647 h 496"/>
                <a:gd name="T6" fmla="*/ 2147483647 w 256"/>
                <a:gd name="T7" fmla="*/ 2147483647 h 496"/>
                <a:gd name="T8" fmla="*/ 2147483647 w 256"/>
                <a:gd name="T9" fmla="*/ 2147483647 h 496"/>
                <a:gd name="T10" fmla="*/ 2147483647 w 256"/>
                <a:gd name="T11" fmla="*/ 2147483647 h 496"/>
                <a:gd name="T12" fmla="*/ 2147483647 w 256"/>
                <a:gd name="T13" fmla="*/ 2147483647 h 496"/>
                <a:gd name="T14" fmla="*/ 2147483647 w 256"/>
                <a:gd name="T15" fmla="*/ 2147483647 h 496"/>
                <a:gd name="T16" fmla="*/ 2147483647 w 256"/>
                <a:gd name="T17" fmla="*/ 2147483647 h 496"/>
                <a:gd name="T18" fmla="*/ 2147483647 w 256"/>
                <a:gd name="T19" fmla="*/ 2147483647 h 496"/>
                <a:gd name="T20" fmla="*/ 2147483647 w 256"/>
                <a:gd name="T21" fmla="*/ 2147483647 h 496"/>
                <a:gd name="T22" fmla="*/ 2147483647 w 256"/>
                <a:gd name="T23" fmla="*/ 2147483647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496"/>
                <a:gd name="T38" fmla="*/ 256 w 256"/>
                <a:gd name="T39" fmla="*/ 496 h 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496">
                  <a:moveTo>
                    <a:pt x="34" y="55"/>
                  </a:moveTo>
                  <a:cubicBezTo>
                    <a:pt x="12" y="0"/>
                    <a:pt x="67" y="0"/>
                    <a:pt x="67" y="0"/>
                  </a:cubicBezTo>
                  <a:cubicBezTo>
                    <a:pt x="151" y="31"/>
                    <a:pt x="112" y="146"/>
                    <a:pt x="112" y="146"/>
                  </a:cubicBezTo>
                  <a:cubicBezTo>
                    <a:pt x="84" y="212"/>
                    <a:pt x="123" y="218"/>
                    <a:pt x="123" y="218"/>
                  </a:cubicBezTo>
                  <a:cubicBezTo>
                    <a:pt x="162" y="248"/>
                    <a:pt x="173" y="261"/>
                    <a:pt x="179" y="297"/>
                  </a:cubicBezTo>
                  <a:cubicBezTo>
                    <a:pt x="190" y="375"/>
                    <a:pt x="234" y="363"/>
                    <a:pt x="234" y="363"/>
                  </a:cubicBezTo>
                  <a:cubicBezTo>
                    <a:pt x="234" y="363"/>
                    <a:pt x="256" y="430"/>
                    <a:pt x="256" y="430"/>
                  </a:cubicBezTo>
                  <a:cubicBezTo>
                    <a:pt x="140" y="496"/>
                    <a:pt x="128" y="363"/>
                    <a:pt x="128" y="363"/>
                  </a:cubicBezTo>
                  <a:cubicBezTo>
                    <a:pt x="134" y="315"/>
                    <a:pt x="67" y="267"/>
                    <a:pt x="67" y="267"/>
                  </a:cubicBezTo>
                  <a:cubicBezTo>
                    <a:pt x="0" y="212"/>
                    <a:pt x="62" y="115"/>
                    <a:pt x="62" y="115"/>
                  </a:cubicBezTo>
                  <a:cubicBezTo>
                    <a:pt x="84" y="79"/>
                    <a:pt x="39" y="61"/>
                    <a:pt x="39" y="61"/>
                  </a:cubicBezTo>
                  <a:cubicBezTo>
                    <a:pt x="39" y="61"/>
                    <a:pt x="34" y="55"/>
                    <a:pt x="3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9" name="Freeform 148"/>
            <p:cNvSpPr>
              <a:spLocks/>
            </p:cNvSpPr>
            <p:nvPr/>
          </p:nvSpPr>
          <p:spPr bwMode="auto">
            <a:xfrm>
              <a:off x="5908675" y="5116513"/>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3" y="6"/>
                  </a:moveTo>
                  <a:cubicBezTo>
                    <a:pt x="58" y="0"/>
                    <a:pt x="46" y="0"/>
                    <a:pt x="40" y="0"/>
                  </a:cubicBezTo>
                  <a:cubicBezTo>
                    <a:pt x="23" y="12"/>
                    <a:pt x="0" y="41"/>
                    <a:pt x="18" y="53"/>
                  </a:cubicBezTo>
                  <a:cubicBezTo>
                    <a:pt x="40" y="64"/>
                    <a:pt x="58" y="47"/>
                    <a:pt x="69" y="30"/>
                  </a:cubicBezTo>
                  <a:cubicBezTo>
                    <a:pt x="69" y="24"/>
                    <a:pt x="80" y="6"/>
                    <a:pt x="63"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0" name="Freeform 149"/>
            <p:cNvSpPr>
              <a:spLocks noEditPoints="1"/>
            </p:cNvSpPr>
            <p:nvPr/>
          </p:nvSpPr>
          <p:spPr bwMode="auto">
            <a:xfrm>
              <a:off x="5915025" y="5116513"/>
              <a:ext cx="49213" cy="46038"/>
            </a:xfrm>
            <a:custGeom>
              <a:avLst/>
              <a:gdLst>
                <a:gd name="T0" fmla="*/ 2147483647 w 78"/>
                <a:gd name="T1" fmla="*/ 2147483647 h 73"/>
                <a:gd name="T2" fmla="*/ 2147483647 w 78"/>
                <a:gd name="T3" fmla="*/ 2147483647 h 73"/>
                <a:gd name="T4" fmla="*/ 2147483647 w 78"/>
                <a:gd name="T5" fmla="*/ 2147483647 h 73"/>
                <a:gd name="T6" fmla="*/ 2147483647 w 78"/>
                <a:gd name="T7" fmla="*/ 2147483647 h 73"/>
                <a:gd name="T8" fmla="*/ 2147483647 w 78"/>
                <a:gd name="T9" fmla="*/ 2147483647 h 73"/>
                <a:gd name="T10" fmla="*/ 2147483647 w 78"/>
                <a:gd name="T11" fmla="*/ 2147483647 h 73"/>
                <a:gd name="T12" fmla="*/ 2147483647 w 78"/>
                <a:gd name="T13" fmla="*/ 2147483647 h 73"/>
                <a:gd name="T14" fmla="*/ 2147483647 w 78"/>
                <a:gd name="T15" fmla="*/ 2147483647 h 73"/>
                <a:gd name="T16" fmla="*/ 2147483647 w 78"/>
                <a:gd name="T17" fmla="*/ 2147483647 h 73"/>
                <a:gd name="T18" fmla="*/ 2147483647 w 78"/>
                <a:gd name="T19" fmla="*/ 2147483647 h 73"/>
                <a:gd name="T20" fmla="*/ 2147483647 w 78"/>
                <a:gd name="T21" fmla="*/ 2147483647 h 73"/>
                <a:gd name="T22" fmla="*/ 2147483647 w 78"/>
                <a:gd name="T23" fmla="*/ 2147483647 h 73"/>
                <a:gd name="T24" fmla="*/ 2147483647 w 78"/>
                <a:gd name="T25" fmla="*/ 2147483647 h 73"/>
                <a:gd name="T26" fmla="*/ 2147483647 w 78"/>
                <a:gd name="T27" fmla="*/ 2147483647 h 73"/>
                <a:gd name="T28" fmla="*/ 2147483647 w 78"/>
                <a:gd name="T29" fmla="*/ 2147483647 h 73"/>
                <a:gd name="T30" fmla="*/ 2147483647 w 78"/>
                <a:gd name="T31" fmla="*/ 2147483647 h 73"/>
                <a:gd name="T32" fmla="*/ 2147483647 w 78"/>
                <a:gd name="T33" fmla="*/ 2147483647 h 73"/>
                <a:gd name="T34" fmla="*/ 2147483647 w 78"/>
                <a:gd name="T35" fmla="*/ 2147483647 h 73"/>
                <a:gd name="T36" fmla="*/ 2147483647 w 78"/>
                <a:gd name="T37" fmla="*/ 2147483647 h 73"/>
                <a:gd name="T38" fmla="*/ 2147483647 w 78"/>
                <a:gd name="T39" fmla="*/ 2147483647 h 73"/>
                <a:gd name="T40" fmla="*/ 2147483647 w 78"/>
                <a:gd name="T41" fmla="*/ 2147483647 h 73"/>
                <a:gd name="T42" fmla="*/ 2147483647 w 78"/>
                <a:gd name="T43" fmla="*/ 2147483647 h 73"/>
                <a:gd name="T44" fmla="*/ 2147483647 w 78"/>
                <a:gd name="T45" fmla="*/ 2147483647 h 73"/>
                <a:gd name="T46" fmla="*/ 2147483647 w 78"/>
                <a:gd name="T47" fmla="*/ 2147483647 h 73"/>
                <a:gd name="T48" fmla="*/ 2147483647 w 78"/>
                <a:gd name="T49" fmla="*/ 2147483647 h 73"/>
                <a:gd name="T50" fmla="*/ 2147483647 w 78"/>
                <a:gd name="T51" fmla="*/ 2147483647 h 73"/>
                <a:gd name="T52" fmla="*/ 2147483647 w 78"/>
                <a:gd name="T53" fmla="*/ 2147483647 h 73"/>
                <a:gd name="T54" fmla="*/ 2147483647 w 78"/>
                <a:gd name="T55" fmla="*/ 2147483647 h 73"/>
                <a:gd name="T56" fmla="*/ 2147483647 w 78"/>
                <a:gd name="T57" fmla="*/ 2147483647 h 73"/>
                <a:gd name="T58" fmla="*/ 2147483647 w 78"/>
                <a:gd name="T59" fmla="*/ 2147483647 h 73"/>
                <a:gd name="T60" fmla="*/ 2147483647 w 78"/>
                <a:gd name="T61" fmla="*/ 2147483647 h 73"/>
                <a:gd name="T62" fmla="*/ 2147483647 w 78"/>
                <a:gd name="T63" fmla="*/ 2147483647 h 73"/>
                <a:gd name="T64" fmla="*/ 2147483647 w 78"/>
                <a:gd name="T65" fmla="*/ 2147483647 h 73"/>
                <a:gd name="T66" fmla="*/ 2147483647 w 78"/>
                <a:gd name="T67" fmla="*/ 2147483647 h 73"/>
                <a:gd name="T68" fmla="*/ 2147483647 w 78"/>
                <a:gd name="T69" fmla="*/ 2147483647 h 73"/>
                <a:gd name="T70" fmla="*/ 2147483647 w 78"/>
                <a:gd name="T71" fmla="*/ 2147483647 h 73"/>
                <a:gd name="T72" fmla="*/ 2147483647 w 78"/>
                <a:gd name="T73" fmla="*/ 2147483647 h 73"/>
                <a:gd name="T74" fmla="*/ 2147483647 w 78"/>
                <a:gd name="T75" fmla="*/ 2147483647 h 73"/>
                <a:gd name="T76" fmla="*/ 2147483647 w 78"/>
                <a:gd name="T77" fmla="*/ 2147483647 h 73"/>
                <a:gd name="T78" fmla="*/ 2147483647 w 78"/>
                <a:gd name="T79" fmla="*/ 2147483647 h 73"/>
                <a:gd name="T80" fmla="*/ 2147483647 w 78"/>
                <a:gd name="T81" fmla="*/ 2147483647 h 73"/>
                <a:gd name="T82" fmla="*/ 2147483647 w 78"/>
                <a:gd name="T83" fmla="*/ 2147483647 h 73"/>
                <a:gd name="T84" fmla="*/ 2147483647 w 78"/>
                <a:gd name="T85" fmla="*/ 2147483647 h 73"/>
                <a:gd name="T86" fmla="*/ 2147483647 w 78"/>
                <a:gd name="T87" fmla="*/ 0 h 73"/>
                <a:gd name="T88" fmla="*/ 2147483647 w 78"/>
                <a:gd name="T89" fmla="*/ 2147483647 h 73"/>
                <a:gd name="T90" fmla="*/ 2147483647 w 78"/>
                <a:gd name="T91" fmla="*/ 2147483647 h 73"/>
                <a:gd name="T92" fmla="*/ 2147483647 w 78"/>
                <a:gd name="T93" fmla="*/ 2147483647 h 73"/>
                <a:gd name="T94" fmla="*/ 2147483647 w 78"/>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73"/>
                <a:gd name="T146" fmla="*/ 78 w 78"/>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73">
                  <a:moveTo>
                    <a:pt x="58" y="22"/>
                  </a:moveTo>
                  <a:lnTo>
                    <a:pt x="46" y="17"/>
                  </a:lnTo>
                  <a:lnTo>
                    <a:pt x="49" y="17"/>
                  </a:lnTo>
                  <a:lnTo>
                    <a:pt x="37" y="16"/>
                  </a:lnTo>
                  <a:lnTo>
                    <a:pt x="43" y="14"/>
                  </a:lnTo>
                  <a:lnTo>
                    <a:pt x="30" y="26"/>
                  </a:lnTo>
                  <a:lnTo>
                    <a:pt x="31" y="25"/>
                  </a:lnTo>
                  <a:lnTo>
                    <a:pt x="20" y="40"/>
                  </a:lnTo>
                  <a:lnTo>
                    <a:pt x="21" y="38"/>
                  </a:lnTo>
                  <a:lnTo>
                    <a:pt x="16" y="52"/>
                  </a:lnTo>
                  <a:lnTo>
                    <a:pt x="15" y="45"/>
                  </a:lnTo>
                  <a:lnTo>
                    <a:pt x="22" y="57"/>
                  </a:lnTo>
                  <a:lnTo>
                    <a:pt x="17" y="54"/>
                  </a:lnTo>
                  <a:lnTo>
                    <a:pt x="33" y="57"/>
                  </a:lnTo>
                  <a:lnTo>
                    <a:pt x="29" y="57"/>
                  </a:lnTo>
                  <a:lnTo>
                    <a:pt x="43" y="53"/>
                  </a:lnTo>
                  <a:lnTo>
                    <a:pt x="40" y="55"/>
                  </a:lnTo>
                  <a:lnTo>
                    <a:pt x="61" y="33"/>
                  </a:lnTo>
                  <a:lnTo>
                    <a:pt x="59" y="37"/>
                  </a:lnTo>
                  <a:lnTo>
                    <a:pt x="62" y="23"/>
                  </a:lnTo>
                  <a:lnTo>
                    <a:pt x="62" y="26"/>
                  </a:lnTo>
                  <a:lnTo>
                    <a:pt x="61" y="19"/>
                  </a:lnTo>
                  <a:lnTo>
                    <a:pt x="66" y="25"/>
                  </a:lnTo>
                  <a:lnTo>
                    <a:pt x="58" y="22"/>
                  </a:lnTo>
                  <a:close/>
                  <a:moveTo>
                    <a:pt x="71" y="10"/>
                  </a:moveTo>
                  <a:cubicBezTo>
                    <a:pt x="74" y="11"/>
                    <a:pt x="76" y="13"/>
                    <a:pt x="76" y="16"/>
                  </a:cubicBezTo>
                  <a:lnTo>
                    <a:pt x="77" y="23"/>
                  </a:lnTo>
                  <a:cubicBezTo>
                    <a:pt x="78" y="24"/>
                    <a:pt x="77" y="25"/>
                    <a:pt x="77" y="26"/>
                  </a:cubicBezTo>
                  <a:lnTo>
                    <a:pt x="74" y="40"/>
                  </a:lnTo>
                  <a:cubicBezTo>
                    <a:pt x="74" y="42"/>
                    <a:pt x="73" y="43"/>
                    <a:pt x="72" y="44"/>
                  </a:cubicBezTo>
                  <a:lnTo>
                    <a:pt x="51" y="66"/>
                  </a:lnTo>
                  <a:cubicBezTo>
                    <a:pt x="50" y="67"/>
                    <a:pt x="49" y="68"/>
                    <a:pt x="48" y="68"/>
                  </a:cubicBezTo>
                  <a:lnTo>
                    <a:pt x="34" y="72"/>
                  </a:lnTo>
                  <a:cubicBezTo>
                    <a:pt x="32" y="73"/>
                    <a:pt x="31" y="73"/>
                    <a:pt x="30" y="72"/>
                  </a:cubicBezTo>
                  <a:lnTo>
                    <a:pt x="14" y="69"/>
                  </a:lnTo>
                  <a:cubicBezTo>
                    <a:pt x="12" y="69"/>
                    <a:pt x="10" y="68"/>
                    <a:pt x="9" y="66"/>
                  </a:cubicBezTo>
                  <a:lnTo>
                    <a:pt x="2" y="54"/>
                  </a:lnTo>
                  <a:cubicBezTo>
                    <a:pt x="0" y="51"/>
                    <a:pt x="0" y="49"/>
                    <a:pt x="1" y="47"/>
                  </a:cubicBezTo>
                  <a:lnTo>
                    <a:pt x="6" y="33"/>
                  </a:lnTo>
                  <a:cubicBezTo>
                    <a:pt x="6" y="32"/>
                    <a:pt x="7" y="31"/>
                    <a:pt x="7" y="31"/>
                  </a:cubicBezTo>
                  <a:lnTo>
                    <a:pt x="18" y="16"/>
                  </a:lnTo>
                  <a:cubicBezTo>
                    <a:pt x="18" y="15"/>
                    <a:pt x="19" y="15"/>
                    <a:pt x="19" y="15"/>
                  </a:cubicBezTo>
                  <a:lnTo>
                    <a:pt x="32" y="3"/>
                  </a:lnTo>
                  <a:cubicBezTo>
                    <a:pt x="34" y="1"/>
                    <a:pt x="36" y="0"/>
                    <a:pt x="38" y="0"/>
                  </a:cubicBezTo>
                  <a:lnTo>
                    <a:pt x="50" y="1"/>
                  </a:lnTo>
                  <a:cubicBezTo>
                    <a:pt x="51" y="2"/>
                    <a:pt x="52" y="2"/>
                    <a:pt x="53" y="2"/>
                  </a:cubicBezTo>
                  <a:lnTo>
                    <a:pt x="63" y="7"/>
                  </a:lnTo>
                  <a:lnTo>
                    <a:pt x="71"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1" name="Freeform 150"/>
            <p:cNvSpPr>
              <a:spLocks/>
            </p:cNvSpPr>
            <p:nvPr/>
          </p:nvSpPr>
          <p:spPr bwMode="auto">
            <a:xfrm>
              <a:off x="5929313" y="5126038"/>
              <a:ext cx="9525" cy="11113"/>
            </a:xfrm>
            <a:custGeom>
              <a:avLst/>
              <a:gdLst>
                <a:gd name="T0" fmla="*/ 2147483647 w 16"/>
                <a:gd name="T1" fmla="*/ 0 h 16"/>
                <a:gd name="T2" fmla="*/ 2147483647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2" y="0"/>
                  </a:moveTo>
                  <a:cubicBezTo>
                    <a:pt x="12" y="0"/>
                    <a:pt x="8" y="0"/>
                    <a:pt x="8" y="0"/>
                  </a:cubicBezTo>
                  <a:cubicBezTo>
                    <a:pt x="4" y="4"/>
                    <a:pt x="0" y="8"/>
                    <a:pt x="4" y="12"/>
                  </a:cubicBezTo>
                  <a:cubicBezTo>
                    <a:pt x="8" y="16"/>
                    <a:pt x="12" y="12"/>
                    <a:pt x="12" y="8"/>
                  </a:cubicBezTo>
                  <a:cubicBezTo>
                    <a:pt x="16" y="4"/>
                    <a:pt x="16" y="4"/>
                    <a:pt x="1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2" name="Freeform 151"/>
            <p:cNvSpPr>
              <a:spLocks/>
            </p:cNvSpPr>
            <p:nvPr/>
          </p:nvSpPr>
          <p:spPr bwMode="auto">
            <a:xfrm>
              <a:off x="5918200" y="5126038"/>
              <a:ext cx="69850" cy="52388"/>
            </a:xfrm>
            <a:custGeom>
              <a:avLst/>
              <a:gdLst>
                <a:gd name="T0" fmla="*/ 2147483647 w 112"/>
                <a:gd name="T1" fmla="*/ 2147483647 h 80"/>
                <a:gd name="T2" fmla="*/ 2147483647 w 112"/>
                <a:gd name="T3" fmla="*/ 0 h 80"/>
                <a:gd name="T4" fmla="*/ 2147483647 w 112"/>
                <a:gd name="T5" fmla="*/ 2147483647 h 80"/>
                <a:gd name="T6" fmla="*/ 2147483647 w 112"/>
                <a:gd name="T7" fmla="*/ 2147483647 h 80"/>
                <a:gd name="T8" fmla="*/ 2147483647 w 112"/>
                <a:gd name="T9" fmla="*/ 2147483647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95" y="6"/>
                  </a:moveTo>
                  <a:cubicBezTo>
                    <a:pt x="83" y="0"/>
                    <a:pt x="71" y="0"/>
                    <a:pt x="59" y="0"/>
                  </a:cubicBezTo>
                  <a:cubicBezTo>
                    <a:pt x="36" y="11"/>
                    <a:pt x="0" y="48"/>
                    <a:pt x="36" y="64"/>
                  </a:cubicBezTo>
                  <a:cubicBezTo>
                    <a:pt x="59" y="80"/>
                    <a:pt x="89" y="54"/>
                    <a:pt x="101" y="38"/>
                  </a:cubicBezTo>
                  <a:cubicBezTo>
                    <a:pt x="101" y="27"/>
                    <a:pt x="112" y="6"/>
                    <a:pt x="95"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3" name="Freeform 152"/>
            <p:cNvSpPr>
              <a:spLocks noEditPoints="1"/>
            </p:cNvSpPr>
            <p:nvPr/>
          </p:nvSpPr>
          <p:spPr bwMode="auto">
            <a:xfrm>
              <a:off x="5932488" y="5126038"/>
              <a:ext cx="61913" cy="55563"/>
            </a:xfrm>
            <a:custGeom>
              <a:avLst/>
              <a:gdLst>
                <a:gd name="T0" fmla="*/ 2147483647 w 100"/>
                <a:gd name="T1" fmla="*/ 2147483647 h 86"/>
                <a:gd name="T2" fmla="*/ 2147483647 w 100"/>
                <a:gd name="T3" fmla="*/ 2147483647 h 86"/>
                <a:gd name="T4" fmla="*/ 2147483647 w 100"/>
                <a:gd name="T5" fmla="*/ 2147483647 h 86"/>
                <a:gd name="T6" fmla="*/ 2147483647 w 100"/>
                <a:gd name="T7" fmla="*/ 2147483647 h 86"/>
                <a:gd name="T8" fmla="*/ 2147483647 w 100"/>
                <a:gd name="T9" fmla="*/ 2147483647 h 86"/>
                <a:gd name="T10" fmla="*/ 2147483647 w 100"/>
                <a:gd name="T11" fmla="*/ 2147483647 h 86"/>
                <a:gd name="T12" fmla="*/ 2147483647 w 100"/>
                <a:gd name="T13" fmla="*/ 2147483647 h 86"/>
                <a:gd name="T14" fmla="*/ 2147483647 w 100"/>
                <a:gd name="T15" fmla="*/ 2147483647 h 86"/>
                <a:gd name="T16" fmla="*/ 2147483647 w 100"/>
                <a:gd name="T17" fmla="*/ 2147483647 h 86"/>
                <a:gd name="T18" fmla="*/ 2147483647 w 100"/>
                <a:gd name="T19" fmla="*/ 2147483647 h 86"/>
                <a:gd name="T20" fmla="*/ 2147483647 w 100"/>
                <a:gd name="T21" fmla="*/ 2147483647 h 86"/>
                <a:gd name="T22" fmla="*/ 2147483647 w 100"/>
                <a:gd name="T23" fmla="*/ 2147483647 h 86"/>
                <a:gd name="T24" fmla="*/ 2147483647 w 100"/>
                <a:gd name="T25" fmla="*/ 2147483647 h 86"/>
                <a:gd name="T26" fmla="*/ 2147483647 w 100"/>
                <a:gd name="T27" fmla="*/ 2147483647 h 86"/>
                <a:gd name="T28" fmla="*/ 2147483647 w 100"/>
                <a:gd name="T29" fmla="*/ 2147483647 h 86"/>
                <a:gd name="T30" fmla="*/ 2147483647 w 100"/>
                <a:gd name="T31" fmla="*/ 2147483647 h 86"/>
                <a:gd name="T32" fmla="*/ 2147483647 w 100"/>
                <a:gd name="T33" fmla="*/ 2147483647 h 86"/>
                <a:gd name="T34" fmla="*/ 2147483647 w 100"/>
                <a:gd name="T35" fmla="*/ 2147483647 h 86"/>
                <a:gd name="T36" fmla="*/ 2147483647 w 100"/>
                <a:gd name="T37" fmla="*/ 2147483647 h 86"/>
                <a:gd name="T38" fmla="*/ 2147483647 w 100"/>
                <a:gd name="T39" fmla="*/ 2147483647 h 86"/>
                <a:gd name="T40" fmla="*/ 2147483647 w 100"/>
                <a:gd name="T41" fmla="*/ 2147483647 h 86"/>
                <a:gd name="T42" fmla="*/ 2147483647 w 100"/>
                <a:gd name="T43" fmla="*/ 2147483647 h 86"/>
                <a:gd name="T44" fmla="*/ 2147483647 w 100"/>
                <a:gd name="T45" fmla="*/ 2147483647 h 86"/>
                <a:gd name="T46" fmla="*/ 2147483647 w 100"/>
                <a:gd name="T47" fmla="*/ 2147483647 h 86"/>
                <a:gd name="T48" fmla="*/ 2147483647 w 100"/>
                <a:gd name="T49" fmla="*/ 2147483647 h 86"/>
                <a:gd name="T50" fmla="*/ 2147483647 w 100"/>
                <a:gd name="T51" fmla="*/ 2147483647 h 86"/>
                <a:gd name="T52" fmla="*/ 2147483647 w 100"/>
                <a:gd name="T53" fmla="*/ 2147483647 h 86"/>
                <a:gd name="T54" fmla="*/ 2147483647 w 100"/>
                <a:gd name="T55" fmla="*/ 2147483647 h 86"/>
                <a:gd name="T56" fmla="*/ 2147483647 w 100"/>
                <a:gd name="T57" fmla="*/ 2147483647 h 86"/>
                <a:gd name="T58" fmla="*/ 2147483647 w 100"/>
                <a:gd name="T59" fmla="*/ 2147483647 h 86"/>
                <a:gd name="T60" fmla="*/ 2147483647 w 100"/>
                <a:gd name="T61" fmla="*/ 2147483647 h 86"/>
                <a:gd name="T62" fmla="*/ 2147483647 w 100"/>
                <a:gd name="T63" fmla="*/ 2147483647 h 86"/>
                <a:gd name="T64" fmla="*/ 2147483647 w 100"/>
                <a:gd name="T65" fmla="*/ 2147483647 h 86"/>
                <a:gd name="T66" fmla="*/ 2147483647 w 100"/>
                <a:gd name="T67" fmla="*/ 2147483647 h 86"/>
                <a:gd name="T68" fmla="*/ 2147483647 w 100"/>
                <a:gd name="T69" fmla="*/ 2147483647 h 86"/>
                <a:gd name="T70" fmla="*/ 2147483647 w 100"/>
                <a:gd name="T71" fmla="*/ 2147483647 h 86"/>
                <a:gd name="T72" fmla="*/ 2147483647 w 100"/>
                <a:gd name="T73" fmla="*/ 2147483647 h 86"/>
                <a:gd name="T74" fmla="*/ 2147483647 w 100"/>
                <a:gd name="T75" fmla="*/ 2147483647 h 86"/>
                <a:gd name="T76" fmla="*/ 2147483647 w 100"/>
                <a:gd name="T77" fmla="*/ 2147483647 h 86"/>
                <a:gd name="T78" fmla="*/ 2147483647 w 100"/>
                <a:gd name="T79" fmla="*/ 2147483647 h 86"/>
                <a:gd name="T80" fmla="*/ 2147483647 w 100"/>
                <a:gd name="T81" fmla="*/ 2147483647 h 86"/>
                <a:gd name="T82" fmla="*/ 2147483647 w 100"/>
                <a:gd name="T83" fmla="*/ 2147483647 h 86"/>
                <a:gd name="T84" fmla="*/ 2147483647 w 100"/>
                <a:gd name="T85" fmla="*/ 2147483647 h 86"/>
                <a:gd name="T86" fmla="*/ 2147483647 w 100"/>
                <a:gd name="T87" fmla="*/ 2147483647 h 86"/>
                <a:gd name="T88" fmla="*/ 2147483647 w 100"/>
                <a:gd name="T89" fmla="*/ 2147483647 h 86"/>
                <a:gd name="T90" fmla="*/ 2147483647 w 100"/>
                <a:gd name="T91" fmla="*/ 2147483647 h 86"/>
                <a:gd name="T92" fmla="*/ 2147483647 w 100"/>
                <a:gd name="T93" fmla="*/ 2147483647 h 86"/>
                <a:gd name="T94" fmla="*/ 2147483647 w 100"/>
                <a:gd name="T95" fmla="*/ 2147483647 h 86"/>
                <a:gd name="T96" fmla="*/ 2147483647 w 100"/>
                <a:gd name="T97" fmla="*/ 2147483647 h 86"/>
                <a:gd name="T98" fmla="*/ 2147483647 w 100"/>
                <a:gd name="T99" fmla="*/ 2147483647 h 86"/>
                <a:gd name="T100" fmla="*/ 2147483647 w 100"/>
                <a:gd name="T101" fmla="*/ 2147483647 h 86"/>
                <a:gd name="T102" fmla="*/ 2147483647 w 100"/>
                <a:gd name="T103" fmla="*/ 0 h 86"/>
                <a:gd name="T104" fmla="*/ 2147483647 w 100"/>
                <a:gd name="T105" fmla="*/ 2147483647 h 86"/>
                <a:gd name="T106" fmla="*/ 2147483647 w 100"/>
                <a:gd name="T107" fmla="*/ 2147483647 h 86"/>
                <a:gd name="T108" fmla="*/ 2147483647 w 100"/>
                <a:gd name="T109" fmla="*/ 2147483647 h 86"/>
                <a:gd name="T110" fmla="*/ 2147483647 w 100"/>
                <a:gd name="T111" fmla="*/ 2147483647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
                <a:gd name="T169" fmla="*/ 0 h 86"/>
                <a:gd name="T170" fmla="*/ 100 w 100"/>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 h="86">
                  <a:moveTo>
                    <a:pt x="80" y="22"/>
                  </a:moveTo>
                  <a:lnTo>
                    <a:pt x="62" y="17"/>
                  </a:lnTo>
                  <a:lnTo>
                    <a:pt x="64" y="17"/>
                  </a:lnTo>
                  <a:lnTo>
                    <a:pt x="46" y="16"/>
                  </a:lnTo>
                  <a:lnTo>
                    <a:pt x="51" y="15"/>
                  </a:lnTo>
                  <a:lnTo>
                    <a:pt x="33" y="27"/>
                  </a:lnTo>
                  <a:lnTo>
                    <a:pt x="34" y="26"/>
                  </a:lnTo>
                  <a:lnTo>
                    <a:pt x="18" y="44"/>
                  </a:lnTo>
                  <a:lnTo>
                    <a:pt x="20" y="40"/>
                  </a:lnTo>
                  <a:lnTo>
                    <a:pt x="16" y="59"/>
                  </a:lnTo>
                  <a:lnTo>
                    <a:pt x="15" y="53"/>
                  </a:lnTo>
                  <a:lnTo>
                    <a:pt x="20" y="61"/>
                  </a:lnTo>
                  <a:lnTo>
                    <a:pt x="18" y="59"/>
                  </a:lnTo>
                  <a:lnTo>
                    <a:pt x="28" y="66"/>
                  </a:lnTo>
                  <a:lnTo>
                    <a:pt x="26" y="65"/>
                  </a:lnTo>
                  <a:lnTo>
                    <a:pt x="44" y="70"/>
                  </a:lnTo>
                  <a:lnTo>
                    <a:pt x="39" y="70"/>
                  </a:lnTo>
                  <a:lnTo>
                    <a:pt x="58" y="64"/>
                  </a:lnTo>
                  <a:lnTo>
                    <a:pt x="56" y="65"/>
                  </a:lnTo>
                  <a:lnTo>
                    <a:pt x="72" y="53"/>
                  </a:lnTo>
                  <a:lnTo>
                    <a:pt x="71" y="54"/>
                  </a:lnTo>
                  <a:lnTo>
                    <a:pt x="83" y="41"/>
                  </a:lnTo>
                  <a:lnTo>
                    <a:pt x="81" y="45"/>
                  </a:lnTo>
                  <a:lnTo>
                    <a:pt x="84" y="25"/>
                  </a:lnTo>
                  <a:lnTo>
                    <a:pt x="84" y="27"/>
                  </a:lnTo>
                  <a:lnTo>
                    <a:pt x="83" y="18"/>
                  </a:lnTo>
                  <a:lnTo>
                    <a:pt x="88" y="25"/>
                  </a:lnTo>
                  <a:lnTo>
                    <a:pt x="80" y="22"/>
                  </a:lnTo>
                  <a:close/>
                  <a:moveTo>
                    <a:pt x="93" y="10"/>
                  </a:moveTo>
                  <a:cubicBezTo>
                    <a:pt x="96" y="11"/>
                    <a:pt x="98" y="14"/>
                    <a:pt x="98" y="17"/>
                  </a:cubicBezTo>
                  <a:lnTo>
                    <a:pt x="99" y="26"/>
                  </a:lnTo>
                  <a:cubicBezTo>
                    <a:pt x="100" y="26"/>
                    <a:pt x="99" y="27"/>
                    <a:pt x="99" y="28"/>
                  </a:cubicBezTo>
                  <a:lnTo>
                    <a:pt x="96" y="48"/>
                  </a:lnTo>
                  <a:cubicBezTo>
                    <a:pt x="96" y="49"/>
                    <a:pt x="95" y="51"/>
                    <a:pt x="94" y="52"/>
                  </a:cubicBezTo>
                  <a:lnTo>
                    <a:pt x="82" y="65"/>
                  </a:lnTo>
                  <a:cubicBezTo>
                    <a:pt x="82" y="65"/>
                    <a:pt x="82" y="66"/>
                    <a:pt x="81" y="66"/>
                  </a:cubicBezTo>
                  <a:lnTo>
                    <a:pt x="65" y="78"/>
                  </a:lnTo>
                  <a:cubicBezTo>
                    <a:pt x="65" y="78"/>
                    <a:pt x="64" y="79"/>
                    <a:pt x="63" y="79"/>
                  </a:cubicBezTo>
                  <a:lnTo>
                    <a:pt x="44" y="85"/>
                  </a:lnTo>
                  <a:cubicBezTo>
                    <a:pt x="42" y="86"/>
                    <a:pt x="41" y="86"/>
                    <a:pt x="39" y="85"/>
                  </a:cubicBezTo>
                  <a:lnTo>
                    <a:pt x="21" y="80"/>
                  </a:lnTo>
                  <a:cubicBezTo>
                    <a:pt x="20" y="80"/>
                    <a:pt x="20" y="80"/>
                    <a:pt x="19" y="79"/>
                  </a:cubicBezTo>
                  <a:lnTo>
                    <a:pt x="9" y="72"/>
                  </a:lnTo>
                  <a:cubicBezTo>
                    <a:pt x="8" y="71"/>
                    <a:pt x="7" y="71"/>
                    <a:pt x="7" y="70"/>
                  </a:cubicBezTo>
                  <a:lnTo>
                    <a:pt x="2" y="62"/>
                  </a:lnTo>
                  <a:cubicBezTo>
                    <a:pt x="1" y="60"/>
                    <a:pt x="0" y="58"/>
                    <a:pt x="1" y="56"/>
                  </a:cubicBezTo>
                  <a:lnTo>
                    <a:pt x="5" y="37"/>
                  </a:lnTo>
                  <a:cubicBezTo>
                    <a:pt x="5" y="35"/>
                    <a:pt x="6" y="34"/>
                    <a:pt x="6" y="33"/>
                  </a:cubicBezTo>
                  <a:lnTo>
                    <a:pt x="22" y="15"/>
                  </a:lnTo>
                  <a:cubicBezTo>
                    <a:pt x="23" y="15"/>
                    <a:pt x="23" y="14"/>
                    <a:pt x="24" y="14"/>
                  </a:cubicBezTo>
                  <a:lnTo>
                    <a:pt x="42" y="2"/>
                  </a:lnTo>
                  <a:cubicBezTo>
                    <a:pt x="43" y="1"/>
                    <a:pt x="45" y="0"/>
                    <a:pt x="47" y="0"/>
                  </a:cubicBezTo>
                  <a:lnTo>
                    <a:pt x="65" y="1"/>
                  </a:lnTo>
                  <a:cubicBezTo>
                    <a:pt x="65" y="2"/>
                    <a:pt x="66" y="2"/>
                    <a:pt x="67" y="2"/>
                  </a:cubicBezTo>
                  <a:lnTo>
                    <a:pt x="85" y="7"/>
                  </a:lnTo>
                  <a:lnTo>
                    <a:pt x="93"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4" name="Freeform 153"/>
            <p:cNvSpPr>
              <a:spLocks/>
            </p:cNvSpPr>
            <p:nvPr/>
          </p:nvSpPr>
          <p:spPr bwMode="auto">
            <a:xfrm>
              <a:off x="5938838" y="5137151"/>
              <a:ext cx="20638"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27" y="0"/>
                  </a:moveTo>
                  <a:cubicBezTo>
                    <a:pt x="22" y="0"/>
                    <a:pt x="16" y="0"/>
                    <a:pt x="16" y="0"/>
                  </a:cubicBezTo>
                  <a:cubicBezTo>
                    <a:pt x="6" y="4"/>
                    <a:pt x="0" y="12"/>
                    <a:pt x="6" y="16"/>
                  </a:cubicBezTo>
                  <a:cubicBezTo>
                    <a:pt x="16" y="16"/>
                    <a:pt x="22" y="12"/>
                    <a:pt x="27" y="8"/>
                  </a:cubicBezTo>
                  <a:cubicBezTo>
                    <a:pt x="27" y="8"/>
                    <a:pt x="32" y="0"/>
                    <a:pt x="27"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5" name="Freeform 154"/>
            <p:cNvSpPr>
              <a:spLocks/>
            </p:cNvSpPr>
            <p:nvPr/>
          </p:nvSpPr>
          <p:spPr bwMode="auto">
            <a:xfrm>
              <a:off x="5959475" y="5178426"/>
              <a:ext cx="168275"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0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2147483647 w 272"/>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432"/>
                <a:gd name="T32" fmla="*/ 272 w 272"/>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432">
                  <a:moveTo>
                    <a:pt x="272" y="366"/>
                  </a:moveTo>
                  <a:cubicBezTo>
                    <a:pt x="151" y="426"/>
                    <a:pt x="134" y="294"/>
                    <a:pt x="134" y="294"/>
                  </a:cubicBezTo>
                  <a:cubicBezTo>
                    <a:pt x="139" y="246"/>
                    <a:pt x="70" y="198"/>
                    <a:pt x="70" y="198"/>
                  </a:cubicBezTo>
                  <a:cubicBezTo>
                    <a:pt x="12" y="150"/>
                    <a:pt x="64" y="54"/>
                    <a:pt x="64" y="54"/>
                  </a:cubicBezTo>
                  <a:cubicBezTo>
                    <a:pt x="87" y="18"/>
                    <a:pt x="35" y="0"/>
                    <a:pt x="35" y="0"/>
                  </a:cubicBezTo>
                  <a:cubicBezTo>
                    <a:pt x="35" y="0"/>
                    <a:pt x="76" y="18"/>
                    <a:pt x="58" y="54"/>
                  </a:cubicBezTo>
                  <a:cubicBezTo>
                    <a:pt x="58" y="54"/>
                    <a:pt x="0" y="150"/>
                    <a:pt x="64" y="204"/>
                  </a:cubicBezTo>
                  <a:cubicBezTo>
                    <a:pt x="64" y="204"/>
                    <a:pt x="134" y="252"/>
                    <a:pt x="134" y="300"/>
                  </a:cubicBezTo>
                  <a:cubicBezTo>
                    <a:pt x="134" y="300"/>
                    <a:pt x="134" y="432"/>
                    <a:pt x="261" y="366"/>
                  </a:cubicBezTo>
                  <a:cubicBezTo>
                    <a:pt x="261" y="366"/>
                    <a:pt x="272" y="366"/>
                    <a:pt x="272" y="366"/>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6" name="Freeform 155"/>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29" y="0"/>
                    <a:pt x="15" y="6"/>
                  </a:cubicBezTo>
                  <a:cubicBezTo>
                    <a:pt x="15" y="6"/>
                    <a:pt x="0" y="32"/>
                    <a:pt x="0" y="43"/>
                  </a:cubicBezTo>
                  <a:cubicBezTo>
                    <a:pt x="0" y="43"/>
                    <a:pt x="24" y="48"/>
                    <a:pt x="34" y="38"/>
                  </a:cubicBezTo>
                  <a:cubicBezTo>
                    <a:pt x="34" y="38"/>
                    <a:pt x="48" y="27"/>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7" name="Freeform 156"/>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24" y="0"/>
                    <a:pt x="12" y="16"/>
                  </a:cubicBezTo>
                  <a:cubicBezTo>
                    <a:pt x="12" y="16"/>
                    <a:pt x="0" y="40"/>
                    <a:pt x="6" y="48"/>
                  </a:cubicBezTo>
                  <a:cubicBezTo>
                    <a:pt x="6" y="48"/>
                    <a:pt x="24" y="48"/>
                    <a:pt x="36" y="40"/>
                  </a:cubicBezTo>
                  <a:cubicBezTo>
                    <a:pt x="36" y="40"/>
                    <a:pt x="36" y="32"/>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8" name="Freeform 157"/>
            <p:cNvSpPr>
              <a:spLocks/>
            </p:cNvSpPr>
            <p:nvPr/>
          </p:nvSpPr>
          <p:spPr bwMode="auto">
            <a:xfrm>
              <a:off x="6029325" y="5311776"/>
              <a:ext cx="28575"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32" y="0"/>
                    <a:pt x="16" y="6"/>
                  </a:cubicBezTo>
                  <a:cubicBezTo>
                    <a:pt x="16" y="6"/>
                    <a:pt x="0" y="30"/>
                    <a:pt x="0" y="48"/>
                  </a:cubicBezTo>
                  <a:cubicBezTo>
                    <a:pt x="0" y="48"/>
                    <a:pt x="22" y="48"/>
                    <a:pt x="38" y="36"/>
                  </a:cubicBezTo>
                  <a:cubicBezTo>
                    <a:pt x="38" y="36"/>
                    <a:pt x="48" y="24"/>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9" name="Freeform 158"/>
            <p:cNvSpPr>
              <a:spLocks/>
            </p:cNvSpPr>
            <p:nvPr/>
          </p:nvSpPr>
          <p:spPr bwMode="auto">
            <a:xfrm>
              <a:off x="6038850" y="5311776"/>
              <a:ext cx="19050"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8"/>
                  </a:moveTo>
                  <a:cubicBezTo>
                    <a:pt x="32" y="8"/>
                    <a:pt x="14" y="0"/>
                    <a:pt x="10" y="8"/>
                  </a:cubicBezTo>
                  <a:cubicBezTo>
                    <a:pt x="10" y="8"/>
                    <a:pt x="0" y="32"/>
                    <a:pt x="5" y="48"/>
                  </a:cubicBezTo>
                  <a:cubicBezTo>
                    <a:pt x="5" y="48"/>
                    <a:pt x="19" y="40"/>
                    <a:pt x="23" y="32"/>
                  </a:cubicBezTo>
                  <a:cubicBezTo>
                    <a:pt x="23" y="32"/>
                    <a:pt x="28" y="24"/>
                    <a:pt x="32"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0" name="Freeform 159"/>
            <p:cNvSpPr>
              <a:spLocks/>
            </p:cNvSpPr>
            <p:nvPr/>
          </p:nvSpPr>
          <p:spPr bwMode="auto">
            <a:xfrm>
              <a:off x="6038850" y="5332413"/>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2" y="0"/>
                    <a:pt x="16" y="8"/>
                  </a:cubicBezTo>
                  <a:cubicBezTo>
                    <a:pt x="16" y="8"/>
                    <a:pt x="0" y="24"/>
                    <a:pt x="0" y="48"/>
                  </a:cubicBezTo>
                  <a:cubicBezTo>
                    <a:pt x="0" y="48"/>
                    <a:pt x="22" y="48"/>
                    <a:pt x="32" y="40"/>
                  </a:cubicBezTo>
                  <a:cubicBezTo>
                    <a:pt x="32" y="40"/>
                    <a:pt x="48" y="32"/>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1" name="Freeform 160"/>
            <p:cNvSpPr>
              <a:spLocks/>
            </p:cNvSpPr>
            <p:nvPr/>
          </p:nvSpPr>
          <p:spPr bwMode="auto">
            <a:xfrm>
              <a:off x="6038850" y="5343526"/>
              <a:ext cx="30163" cy="9525"/>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14" y="4"/>
                  </a:cubicBezTo>
                  <a:cubicBezTo>
                    <a:pt x="14" y="4"/>
                    <a:pt x="0" y="12"/>
                    <a:pt x="0" y="16"/>
                  </a:cubicBezTo>
                  <a:cubicBezTo>
                    <a:pt x="0" y="16"/>
                    <a:pt x="21" y="16"/>
                    <a:pt x="35" y="16"/>
                  </a:cubicBezTo>
                  <a:cubicBezTo>
                    <a:pt x="35" y="16"/>
                    <a:pt x="35" y="12"/>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2" name="Freeform 161"/>
            <p:cNvSpPr>
              <a:spLocks/>
            </p:cNvSpPr>
            <p:nvPr/>
          </p:nvSpPr>
          <p:spPr bwMode="auto">
            <a:xfrm>
              <a:off x="6038850" y="535305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16"/>
                    <a:pt x="0" y="32"/>
                  </a:cubicBezTo>
                  <a:cubicBezTo>
                    <a:pt x="0" y="32"/>
                    <a:pt x="26" y="32"/>
                    <a:pt x="39" y="27"/>
                  </a:cubicBezTo>
                  <a:cubicBezTo>
                    <a:pt x="39" y="27"/>
                    <a:pt x="58" y="16"/>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3" name="Freeform 162"/>
            <p:cNvSpPr>
              <a:spLocks/>
            </p:cNvSpPr>
            <p:nvPr/>
          </p:nvSpPr>
          <p:spPr bwMode="auto">
            <a:xfrm>
              <a:off x="6048375" y="5353051"/>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4" y="0"/>
                    <a:pt x="12" y="7"/>
                  </a:cubicBezTo>
                  <a:cubicBezTo>
                    <a:pt x="12" y="7"/>
                    <a:pt x="0" y="26"/>
                    <a:pt x="0" y="32"/>
                  </a:cubicBezTo>
                  <a:cubicBezTo>
                    <a:pt x="0" y="32"/>
                    <a:pt x="24" y="32"/>
                    <a:pt x="30" y="26"/>
                  </a:cubicBezTo>
                  <a:cubicBezTo>
                    <a:pt x="30" y="26"/>
                    <a:pt x="36"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4" name="Freeform 163"/>
            <p:cNvSpPr>
              <a:spLocks/>
            </p:cNvSpPr>
            <p:nvPr/>
          </p:nvSpPr>
          <p:spPr bwMode="auto">
            <a:xfrm>
              <a:off x="5999163" y="5281613"/>
              <a:ext cx="39688" cy="30163"/>
            </a:xfrm>
            <a:custGeom>
              <a:avLst/>
              <a:gdLst>
                <a:gd name="T0" fmla="*/ 2147483647 w 64"/>
                <a:gd name="T1" fmla="*/ 0 h 48"/>
                <a:gd name="T2" fmla="*/ 2147483647 w 64"/>
                <a:gd name="T3" fmla="*/ 2147483647 h 48"/>
                <a:gd name="T4" fmla="*/ 0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0"/>
                  </a:moveTo>
                  <a:cubicBezTo>
                    <a:pt x="64" y="0"/>
                    <a:pt x="39" y="0"/>
                    <a:pt x="20" y="6"/>
                  </a:cubicBezTo>
                  <a:cubicBezTo>
                    <a:pt x="20" y="6"/>
                    <a:pt x="0" y="30"/>
                    <a:pt x="0" y="48"/>
                  </a:cubicBezTo>
                  <a:cubicBezTo>
                    <a:pt x="0" y="48"/>
                    <a:pt x="32" y="48"/>
                    <a:pt x="45" y="36"/>
                  </a:cubicBezTo>
                  <a:cubicBezTo>
                    <a:pt x="45" y="36"/>
                    <a:pt x="64" y="24"/>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5" name="Freeform 164"/>
            <p:cNvSpPr>
              <a:spLocks/>
            </p:cNvSpPr>
            <p:nvPr/>
          </p:nvSpPr>
          <p:spPr bwMode="auto">
            <a:xfrm>
              <a:off x="5999163" y="5281613"/>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4" y="0"/>
                    <a:pt x="12" y="8"/>
                  </a:cubicBezTo>
                  <a:cubicBezTo>
                    <a:pt x="12" y="8"/>
                    <a:pt x="0" y="32"/>
                    <a:pt x="6" y="48"/>
                  </a:cubicBezTo>
                  <a:cubicBezTo>
                    <a:pt x="6" y="48"/>
                    <a:pt x="24" y="40"/>
                    <a:pt x="36" y="32"/>
                  </a:cubicBezTo>
                  <a:cubicBezTo>
                    <a:pt x="36" y="32"/>
                    <a:pt x="36" y="24"/>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6" name="Freeform 165"/>
            <p:cNvSpPr>
              <a:spLocks/>
            </p:cNvSpPr>
            <p:nvPr/>
          </p:nvSpPr>
          <p:spPr bwMode="auto">
            <a:xfrm>
              <a:off x="5978525" y="527050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20"/>
                    <a:pt x="0" y="32"/>
                  </a:cubicBezTo>
                  <a:cubicBezTo>
                    <a:pt x="0" y="32"/>
                    <a:pt x="32" y="32"/>
                    <a:pt x="45" y="26"/>
                  </a:cubicBezTo>
                  <a:cubicBezTo>
                    <a:pt x="45" y="26"/>
                    <a:pt x="64"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7" name="Freeform 166"/>
            <p:cNvSpPr>
              <a:spLocks/>
            </p:cNvSpPr>
            <p:nvPr/>
          </p:nvSpPr>
          <p:spPr bwMode="auto">
            <a:xfrm>
              <a:off x="5988050" y="5270501"/>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24" y="0"/>
                    <a:pt x="12" y="8"/>
                  </a:cubicBezTo>
                  <a:cubicBezTo>
                    <a:pt x="12" y="8"/>
                    <a:pt x="0" y="24"/>
                    <a:pt x="6" y="32"/>
                  </a:cubicBezTo>
                  <a:cubicBezTo>
                    <a:pt x="6" y="32"/>
                    <a:pt x="24" y="32"/>
                    <a:pt x="36" y="24"/>
                  </a:cubicBezTo>
                  <a:cubicBezTo>
                    <a:pt x="36" y="24"/>
                    <a:pt x="42"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8" name="Freeform 167"/>
            <p:cNvSpPr>
              <a:spLocks/>
            </p:cNvSpPr>
            <p:nvPr/>
          </p:nvSpPr>
          <p:spPr bwMode="auto">
            <a:xfrm>
              <a:off x="5978525" y="5260976"/>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7"/>
                  </a:moveTo>
                  <a:cubicBezTo>
                    <a:pt x="64" y="7"/>
                    <a:pt x="41" y="0"/>
                    <a:pt x="18" y="0"/>
                  </a:cubicBezTo>
                  <a:cubicBezTo>
                    <a:pt x="18" y="0"/>
                    <a:pt x="0" y="13"/>
                    <a:pt x="0" y="26"/>
                  </a:cubicBezTo>
                  <a:cubicBezTo>
                    <a:pt x="0" y="26"/>
                    <a:pt x="24" y="32"/>
                    <a:pt x="41" y="26"/>
                  </a:cubicBezTo>
                  <a:cubicBezTo>
                    <a:pt x="41" y="26"/>
                    <a:pt x="59" y="20"/>
                    <a:pt x="64"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9" name="Freeform 168"/>
            <p:cNvSpPr>
              <a:spLocks/>
            </p:cNvSpPr>
            <p:nvPr/>
          </p:nvSpPr>
          <p:spPr bwMode="auto">
            <a:xfrm>
              <a:off x="5978525" y="5260976"/>
              <a:ext cx="39688" cy="9525"/>
            </a:xfrm>
            <a:custGeom>
              <a:avLst/>
              <a:gdLst>
                <a:gd name="T0" fmla="*/ 2147483647 w 64"/>
                <a:gd name="T1" fmla="*/ 2147483647 h 16"/>
                <a:gd name="T2" fmla="*/ 2147483647 w 64"/>
                <a:gd name="T3" fmla="*/ 2147483647 h 16"/>
                <a:gd name="T4" fmla="*/ 2147483647 w 64"/>
                <a:gd name="T5" fmla="*/ 2147483647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8"/>
                  </a:moveTo>
                  <a:cubicBezTo>
                    <a:pt x="64" y="8"/>
                    <a:pt x="29" y="0"/>
                    <a:pt x="22" y="4"/>
                  </a:cubicBezTo>
                  <a:cubicBezTo>
                    <a:pt x="22" y="4"/>
                    <a:pt x="0" y="12"/>
                    <a:pt x="8" y="16"/>
                  </a:cubicBezTo>
                  <a:cubicBezTo>
                    <a:pt x="8" y="16"/>
                    <a:pt x="29" y="16"/>
                    <a:pt x="43" y="16"/>
                  </a:cubicBezTo>
                  <a:cubicBezTo>
                    <a:pt x="43" y="16"/>
                    <a:pt x="50" y="12"/>
                    <a:pt x="64"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0" name="Freeform 169"/>
            <p:cNvSpPr>
              <a:spLocks/>
            </p:cNvSpPr>
            <p:nvPr/>
          </p:nvSpPr>
          <p:spPr bwMode="auto">
            <a:xfrm>
              <a:off x="5978525" y="5240338"/>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13"/>
                  </a:moveTo>
                  <a:cubicBezTo>
                    <a:pt x="64" y="13"/>
                    <a:pt x="41" y="7"/>
                    <a:pt x="24" y="0"/>
                  </a:cubicBezTo>
                  <a:cubicBezTo>
                    <a:pt x="24" y="0"/>
                    <a:pt x="0" y="13"/>
                    <a:pt x="0" y="20"/>
                  </a:cubicBezTo>
                  <a:cubicBezTo>
                    <a:pt x="0" y="20"/>
                    <a:pt x="24" y="32"/>
                    <a:pt x="41" y="32"/>
                  </a:cubicBezTo>
                  <a:cubicBezTo>
                    <a:pt x="41" y="32"/>
                    <a:pt x="59" y="26"/>
                    <a:pt x="64" y="1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1" name="Freeform 170"/>
            <p:cNvSpPr>
              <a:spLocks/>
            </p:cNvSpPr>
            <p:nvPr/>
          </p:nvSpPr>
          <p:spPr bwMode="auto">
            <a:xfrm>
              <a:off x="5988050" y="5249863"/>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2" y="0"/>
                  </a:cubicBezTo>
                  <a:cubicBezTo>
                    <a:pt x="12" y="0"/>
                    <a:pt x="0" y="6"/>
                    <a:pt x="0" y="11"/>
                  </a:cubicBezTo>
                  <a:cubicBezTo>
                    <a:pt x="0" y="11"/>
                    <a:pt x="18" y="16"/>
                    <a:pt x="30" y="16"/>
                  </a:cubicBezTo>
                  <a:cubicBezTo>
                    <a:pt x="30" y="16"/>
                    <a:pt x="36" y="16"/>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2" name="Freeform 171"/>
            <p:cNvSpPr>
              <a:spLocks/>
            </p:cNvSpPr>
            <p:nvPr/>
          </p:nvSpPr>
          <p:spPr bwMode="auto">
            <a:xfrm>
              <a:off x="5988050" y="5229226"/>
              <a:ext cx="30163" cy="20638"/>
            </a:xfrm>
            <a:custGeom>
              <a:avLst/>
              <a:gdLst>
                <a:gd name="T0" fmla="*/ 2147483647 w 48"/>
                <a:gd name="T1" fmla="*/ 2147483647 h 32"/>
                <a:gd name="T2" fmla="*/ 2147483647 w 48"/>
                <a:gd name="T3" fmla="*/ 0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4"/>
                  </a:moveTo>
                  <a:cubicBezTo>
                    <a:pt x="48" y="24"/>
                    <a:pt x="34" y="8"/>
                    <a:pt x="20" y="0"/>
                  </a:cubicBezTo>
                  <a:cubicBezTo>
                    <a:pt x="20" y="0"/>
                    <a:pt x="0" y="8"/>
                    <a:pt x="0" y="16"/>
                  </a:cubicBezTo>
                  <a:cubicBezTo>
                    <a:pt x="0" y="16"/>
                    <a:pt x="15" y="24"/>
                    <a:pt x="29" y="32"/>
                  </a:cubicBezTo>
                  <a:cubicBezTo>
                    <a:pt x="29" y="32"/>
                    <a:pt x="44" y="32"/>
                    <a:pt x="48"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3" name="Freeform 172"/>
            <p:cNvSpPr>
              <a:spLocks/>
            </p:cNvSpPr>
            <p:nvPr/>
          </p:nvSpPr>
          <p:spPr bwMode="auto">
            <a:xfrm>
              <a:off x="5988050" y="5229226"/>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4" y="0"/>
                    <a:pt x="18" y="0"/>
                  </a:cubicBezTo>
                  <a:cubicBezTo>
                    <a:pt x="18" y="0"/>
                    <a:pt x="0" y="0"/>
                    <a:pt x="0" y="8"/>
                  </a:cubicBezTo>
                  <a:cubicBezTo>
                    <a:pt x="0" y="8"/>
                    <a:pt x="18" y="16"/>
                    <a:pt x="30" y="16"/>
                  </a:cubicBezTo>
                  <a:cubicBezTo>
                    <a:pt x="30" y="16"/>
                    <a:pt x="36" y="16"/>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4" name="Freeform 173"/>
            <p:cNvSpPr>
              <a:spLocks/>
            </p:cNvSpPr>
            <p:nvPr/>
          </p:nvSpPr>
          <p:spPr bwMode="auto">
            <a:xfrm>
              <a:off x="5988050" y="5219701"/>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4"/>
                  </a:moveTo>
                  <a:cubicBezTo>
                    <a:pt x="64" y="24"/>
                    <a:pt x="41" y="8"/>
                    <a:pt x="24" y="0"/>
                  </a:cubicBezTo>
                  <a:cubicBezTo>
                    <a:pt x="24" y="0"/>
                    <a:pt x="0" y="0"/>
                    <a:pt x="0" y="8"/>
                  </a:cubicBezTo>
                  <a:cubicBezTo>
                    <a:pt x="0" y="8"/>
                    <a:pt x="24" y="24"/>
                    <a:pt x="41" y="24"/>
                  </a:cubicBezTo>
                  <a:cubicBezTo>
                    <a:pt x="41" y="24"/>
                    <a:pt x="59" y="32"/>
                    <a:pt x="64"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5" name="Freeform 174"/>
            <p:cNvSpPr>
              <a:spLocks/>
            </p:cNvSpPr>
            <p:nvPr/>
          </p:nvSpPr>
          <p:spPr bwMode="auto">
            <a:xfrm>
              <a:off x="5999163" y="5219701"/>
              <a:ext cx="19050" cy="9525"/>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1"/>
                  </a:moveTo>
                  <a:cubicBezTo>
                    <a:pt x="32" y="11"/>
                    <a:pt x="16" y="6"/>
                    <a:pt x="8" y="0"/>
                  </a:cubicBezTo>
                  <a:cubicBezTo>
                    <a:pt x="8" y="0"/>
                    <a:pt x="0" y="6"/>
                    <a:pt x="0" y="11"/>
                  </a:cubicBezTo>
                  <a:cubicBezTo>
                    <a:pt x="0" y="11"/>
                    <a:pt x="12" y="16"/>
                    <a:pt x="16" y="16"/>
                  </a:cubicBezTo>
                  <a:cubicBezTo>
                    <a:pt x="16" y="16"/>
                    <a:pt x="20" y="16"/>
                    <a:pt x="32"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6" name="Freeform 175"/>
            <p:cNvSpPr>
              <a:spLocks/>
            </p:cNvSpPr>
            <p:nvPr/>
          </p:nvSpPr>
          <p:spPr bwMode="auto">
            <a:xfrm>
              <a:off x="5988050" y="5208588"/>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2"/>
                  </a:moveTo>
                  <a:cubicBezTo>
                    <a:pt x="64" y="22"/>
                    <a:pt x="45" y="11"/>
                    <a:pt x="26" y="0"/>
                  </a:cubicBezTo>
                  <a:cubicBezTo>
                    <a:pt x="26" y="0"/>
                    <a:pt x="7" y="0"/>
                    <a:pt x="0" y="11"/>
                  </a:cubicBezTo>
                  <a:cubicBezTo>
                    <a:pt x="0" y="11"/>
                    <a:pt x="26" y="32"/>
                    <a:pt x="39" y="32"/>
                  </a:cubicBezTo>
                  <a:cubicBezTo>
                    <a:pt x="39" y="32"/>
                    <a:pt x="58" y="32"/>
                    <a:pt x="64" y="2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7" name="Freeform 176"/>
            <p:cNvSpPr>
              <a:spLocks/>
            </p:cNvSpPr>
            <p:nvPr/>
          </p:nvSpPr>
          <p:spPr bwMode="auto">
            <a:xfrm>
              <a:off x="5999163" y="5208588"/>
              <a:ext cx="19050" cy="11113"/>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6"/>
                  </a:moveTo>
                  <a:cubicBezTo>
                    <a:pt x="32" y="16"/>
                    <a:pt x="19" y="0"/>
                    <a:pt x="10" y="0"/>
                  </a:cubicBezTo>
                  <a:cubicBezTo>
                    <a:pt x="10" y="0"/>
                    <a:pt x="0" y="8"/>
                    <a:pt x="0" y="8"/>
                  </a:cubicBezTo>
                  <a:cubicBezTo>
                    <a:pt x="0" y="8"/>
                    <a:pt x="14" y="16"/>
                    <a:pt x="19" y="16"/>
                  </a:cubicBezTo>
                  <a:cubicBezTo>
                    <a:pt x="19" y="16"/>
                    <a:pt x="23" y="16"/>
                    <a:pt x="32"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8" name="Freeform 177"/>
            <p:cNvSpPr>
              <a:spLocks/>
            </p:cNvSpPr>
            <p:nvPr/>
          </p:nvSpPr>
          <p:spPr bwMode="auto">
            <a:xfrm>
              <a:off x="5999163" y="51784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32" y="0"/>
                    <a:pt x="16" y="8"/>
                  </a:cubicBezTo>
                  <a:cubicBezTo>
                    <a:pt x="16" y="8"/>
                    <a:pt x="0" y="24"/>
                    <a:pt x="0" y="32"/>
                  </a:cubicBezTo>
                  <a:cubicBezTo>
                    <a:pt x="0" y="32"/>
                    <a:pt x="22" y="32"/>
                    <a:pt x="32" y="24"/>
                  </a:cubicBezTo>
                  <a:cubicBezTo>
                    <a:pt x="32" y="24"/>
                    <a:pt x="48" y="16"/>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9" name="Freeform 178"/>
            <p:cNvSpPr>
              <a:spLocks/>
            </p:cNvSpPr>
            <p:nvPr/>
          </p:nvSpPr>
          <p:spPr bwMode="auto">
            <a:xfrm>
              <a:off x="5999163" y="5178426"/>
              <a:ext cx="19050"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0"/>
                  </a:moveTo>
                  <a:cubicBezTo>
                    <a:pt x="32" y="0"/>
                    <a:pt x="19" y="0"/>
                    <a:pt x="10" y="0"/>
                  </a:cubicBezTo>
                  <a:cubicBezTo>
                    <a:pt x="10" y="0"/>
                    <a:pt x="0" y="16"/>
                    <a:pt x="5" y="16"/>
                  </a:cubicBezTo>
                  <a:cubicBezTo>
                    <a:pt x="5" y="16"/>
                    <a:pt x="19" y="16"/>
                    <a:pt x="23" y="8"/>
                  </a:cubicBezTo>
                  <a:cubicBezTo>
                    <a:pt x="23" y="8"/>
                    <a:pt x="28"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0" name="Freeform 179"/>
            <p:cNvSpPr>
              <a:spLocks/>
            </p:cNvSpPr>
            <p:nvPr/>
          </p:nvSpPr>
          <p:spPr bwMode="auto">
            <a:xfrm>
              <a:off x="5988050" y="5167313"/>
              <a:ext cx="41275" cy="20638"/>
            </a:xfrm>
            <a:custGeom>
              <a:avLst/>
              <a:gdLst>
                <a:gd name="T0" fmla="*/ 2147483647 w 64"/>
                <a:gd name="T1" fmla="*/ 0 h 32"/>
                <a:gd name="T2" fmla="*/ 2147483647 w 64"/>
                <a:gd name="T3" fmla="*/ 2147483647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7"/>
                    <a:pt x="20" y="13"/>
                  </a:cubicBezTo>
                  <a:cubicBezTo>
                    <a:pt x="20" y="13"/>
                    <a:pt x="0" y="26"/>
                    <a:pt x="0" y="32"/>
                  </a:cubicBezTo>
                  <a:cubicBezTo>
                    <a:pt x="0" y="32"/>
                    <a:pt x="26" y="26"/>
                    <a:pt x="45" y="20"/>
                  </a:cubicBezTo>
                  <a:cubicBezTo>
                    <a:pt x="45" y="20"/>
                    <a:pt x="58"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1" name="Freeform 180"/>
            <p:cNvSpPr>
              <a:spLocks/>
            </p:cNvSpPr>
            <p:nvPr/>
          </p:nvSpPr>
          <p:spPr bwMode="auto">
            <a:xfrm>
              <a:off x="5999163" y="5167313"/>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32" y="0"/>
                    <a:pt x="16" y="0"/>
                    <a:pt x="8" y="8"/>
                  </a:cubicBezTo>
                  <a:cubicBezTo>
                    <a:pt x="8" y="8"/>
                    <a:pt x="0" y="24"/>
                    <a:pt x="4" y="32"/>
                  </a:cubicBezTo>
                  <a:cubicBezTo>
                    <a:pt x="4" y="32"/>
                    <a:pt x="16" y="24"/>
                    <a:pt x="20" y="16"/>
                  </a:cubicBezTo>
                  <a:cubicBezTo>
                    <a:pt x="20" y="16"/>
                    <a:pt x="24"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2" name="Freeform 181"/>
            <p:cNvSpPr>
              <a:spLocks/>
            </p:cNvSpPr>
            <p:nvPr/>
          </p:nvSpPr>
          <p:spPr bwMode="auto">
            <a:xfrm>
              <a:off x="5978525" y="5157788"/>
              <a:ext cx="39688" cy="20638"/>
            </a:xfrm>
            <a:custGeom>
              <a:avLst/>
              <a:gdLst>
                <a:gd name="T0" fmla="*/ 2147483647 w 64"/>
                <a:gd name="T1" fmla="*/ 0 h 32"/>
                <a:gd name="T2" fmla="*/ 2147483647 w 64"/>
                <a:gd name="T3" fmla="*/ 2147483647 h 32"/>
                <a:gd name="T4" fmla="*/ 2147483647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43" y="5"/>
                    <a:pt x="22" y="14"/>
                  </a:cubicBezTo>
                  <a:cubicBezTo>
                    <a:pt x="22" y="14"/>
                    <a:pt x="0" y="28"/>
                    <a:pt x="8" y="32"/>
                  </a:cubicBezTo>
                  <a:cubicBezTo>
                    <a:pt x="8" y="32"/>
                    <a:pt x="36" y="28"/>
                    <a:pt x="50" y="19"/>
                  </a:cubicBezTo>
                  <a:cubicBezTo>
                    <a:pt x="50" y="19"/>
                    <a:pt x="64" y="10"/>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3" name="Freeform 182"/>
            <p:cNvSpPr>
              <a:spLocks/>
            </p:cNvSpPr>
            <p:nvPr/>
          </p:nvSpPr>
          <p:spPr bwMode="auto">
            <a:xfrm>
              <a:off x="5988050" y="5157788"/>
              <a:ext cx="30163" cy="20638"/>
            </a:xfrm>
            <a:custGeom>
              <a:avLst/>
              <a:gdLst>
                <a:gd name="T0" fmla="*/ 2147483647 w 48"/>
                <a:gd name="T1" fmla="*/ 0 h 32"/>
                <a:gd name="T2" fmla="*/ 2147483647 w 48"/>
                <a:gd name="T3" fmla="*/ 2147483647 h 32"/>
                <a:gd name="T4" fmla="*/ 0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0"/>
                  </a:moveTo>
                  <a:cubicBezTo>
                    <a:pt x="48" y="0"/>
                    <a:pt x="21" y="7"/>
                    <a:pt x="7" y="13"/>
                  </a:cubicBezTo>
                  <a:cubicBezTo>
                    <a:pt x="7" y="13"/>
                    <a:pt x="0" y="26"/>
                    <a:pt x="0" y="32"/>
                  </a:cubicBezTo>
                  <a:cubicBezTo>
                    <a:pt x="0" y="32"/>
                    <a:pt x="21" y="26"/>
                    <a:pt x="28" y="20"/>
                  </a:cubicBezTo>
                  <a:cubicBezTo>
                    <a:pt x="28" y="20"/>
                    <a:pt x="35" y="13"/>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4" name="Freeform 183"/>
            <p:cNvSpPr>
              <a:spLocks/>
            </p:cNvSpPr>
            <p:nvPr/>
          </p:nvSpPr>
          <p:spPr bwMode="auto">
            <a:xfrm>
              <a:off x="5978525" y="5146676"/>
              <a:ext cx="30163" cy="31750"/>
            </a:xfrm>
            <a:custGeom>
              <a:avLst/>
              <a:gdLst>
                <a:gd name="T0" fmla="*/ 2147483647 w 48"/>
                <a:gd name="T1" fmla="*/ 0 h 48"/>
                <a:gd name="T2" fmla="*/ 2147483647 w 48"/>
                <a:gd name="T3" fmla="*/ 2147483647 h 48"/>
                <a:gd name="T4" fmla="*/ 0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8" y="6"/>
                    <a:pt x="14" y="16"/>
                  </a:cubicBezTo>
                  <a:cubicBezTo>
                    <a:pt x="14" y="16"/>
                    <a:pt x="0" y="38"/>
                    <a:pt x="0" y="48"/>
                  </a:cubicBezTo>
                  <a:cubicBezTo>
                    <a:pt x="0" y="48"/>
                    <a:pt x="21" y="38"/>
                    <a:pt x="35" y="27"/>
                  </a:cubicBezTo>
                  <a:cubicBezTo>
                    <a:pt x="35" y="27"/>
                    <a:pt x="48" y="1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5" name="Freeform 184"/>
            <p:cNvSpPr>
              <a:spLocks/>
            </p:cNvSpPr>
            <p:nvPr/>
          </p:nvSpPr>
          <p:spPr bwMode="auto">
            <a:xfrm>
              <a:off x="5978525" y="5146676"/>
              <a:ext cx="20638" cy="31750"/>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0"/>
                  </a:moveTo>
                  <a:cubicBezTo>
                    <a:pt x="32" y="0"/>
                    <a:pt x="13" y="7"/>
                    <a:pt x="7" y="21"/>
                  </a:cubicBezTo>
                  <a:cubicBezTo>
                    <a:pt x="7" y="21"/>
                    <a:pt x="0" y="42"/>
                    <a:pt x="0" y="48"/>
                  </a:cubicBezTo>
                  <a:cubicBezTo>
                    <a:pt x="0" y="48"/>
                    <a:pt x="13" y="35"/>
                    <a:pt x="20" y="28"/>
                  </a:cubicBezTo>
                  <a:cubicBezTo>
                    <a:pt x="20" y="28"/>
                    <a:pt x="26" y="21"/>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6" name="Freeform 185"/>
            <p:cNvSpPr>
              <a:spLocks/>
            </p:cNvSpPr>
            <p:nvPr/>
          </p:nvSpPr>
          <p:spPr bwMode="auto">
            <a:xfrm>
              <a:off x="6048375" y="5364163"/>
              <a:ext cx="39688" cy="30163"/>
            </a:xfrm>
            <a:custGeom>
              <a:avLst/>
              <a:gdLst>
                <a:gd name="T0" fmla="*/ 2147483647 w 64"/>
                <a:gd name="T1" fmla="*/ 2147483647 h 48"/>
                <a:gd name="T2" fmla="*/ 2147483647 w 64"/>
                <a:gd name="T3" fmla="*/ 2147483647 h 48"/>
                <a:gd name="T4" fmla="*/ 0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6"/>
                  </a:moveTo>
                  <a:cubicBezTo>
                    <a:pt x="64" y="6"/>
                    <a:pt x="41" y="0"/>
                    <a:pt x="18" y="6"/>
                  </a:cubicBezTo>
                  <a:cubicBezTo>
                    <a:pt x="18" y="6"/>
                    <a:pt x="0" y="24"/>
                    <a:pt x="0" y="42"/>
                  </a:cubicBezTo>
                  <a:cubicBezTo>
                    <a:pt x="0" y="42"/>
                    <a:pt x="24" y="48"/>
                    <a:pt x="41" y="36"/>
                  </a:cubicBezTo>
                  <a:cubicBezTo>
                    <a:pt x="41" y="36"/>
                    <a:pt x="59" y="24"/>
                    <a:pt x="64"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7" name="Freeform 186"/>
            <p:cNvSpPr>
              <a:spLocks/>
            </p:cNvSpPr>
            <p:nvPr/>
          </p:nvSpPr>
          <p:spPr bwMode="auto">
            <a:xfrm>
              <a:off x="6048375" y="5373688"/>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2" y="0"/>
                    <a:pt x="16" y="7"/>
                  </a:cubicBezTo>
                  <a:cubicBezTo>
                    <a:pt x="16" y="7"/>
                    <a:pt x="0" y="26"/>
                    <a:pt x="6" y="32"/>
                  </a:cubicBezTo>
                  <a:cubicBezTo>
                    <a:pt x="6" y="32"/>
                    <a:pt x="22" y="32"/>
                    <a:pt x="32" y="26"/>
                  </a:cubicBezTo>
                  <a:cubicBezTo>
                    <a:pt x="32" y="26"/>
                    <a:pt x="38"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8" name="Freeform 187"/>
            <p:cNvSpPr>
              <a:spLocks/>
            </p:cNvSpPr>
            <p:nvPr/>
          </p:nvSpPr>
          <p:spPr bwMode="auto">
            <a:xfrm>
              <a:off x="6048375" y="5373688"/>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80" y="6"/>
                  </a:moveTo>
                  <a:cubicBezTo>
                    <a:pt x="80" y="6"/>
                    <a:pt x="47" y="0"/>
                    <a:pt x="27" y="6"/>
                  </a:cubicBezTo>
                  <a:cubicBezTo>
                    <a:pt x="27" y="6"/>
                    <a:pt x="0" y="38"/>
                    <a:pt x="7" y="59"/>
                  </a:cubicBezTo>
                  <a:cubicBezTo>
                    <a:pt x="7" y="59"/>
                    <a:pt x="34" y="64"/>
                    <a:pt x="54" y="54"/>
                  </a:cubicBezTo>
                  <a:cubicBezTo>
                    <a:pt x="54" y="54"/>
                    <a:pt x="74" y="38"/>
                    <a:pt x="80"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9" name="Freeform 188"/>
            <p:cNvSpPr>
              <a:spLocks/>
            </p:cNvSpPr>
            <p:nvPr/>
          </p:nvSpPr>
          <p:spPr bwMode="auto">
            <a:xfrm>
              <a:off x="6057900" y="5373688"/>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11"/>
                  </a:moveTo>
                  <a:cubicBezTo>
                    <a:pt x="48" y="11"/>
                    <a:pt x="24" y="0"/>
                    <a:pt x="12" y="11"/>
                  </a:cubicBezTo>
                  <a:cubicBezTo>
                    <a:pt x="12" y="11"/>
                    <a:pt x="0" y="32"/>
                    <a:pt x="0" y="48"/>
                  </a:cubicBezTo>
                  <a:cubicBezTo>
                    <a:pt x="0" y="48"/>
                    <a:pt x="24" y="43"/>
                    <a:pt x="36" y="38"/>
                  </a:cubicBezTo>
                  <a:cubicBezTo>
                    <a:pt x="36" y="38"/>
                    <a:pt x="36" y="32"/>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0" name="Freeform 189"/>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0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6"/>
                  </a:moveTo>
                  <a:cubicBezTo>
                    <a:pt x="32" y="6"/>
                    <a:pt x="20" y="0"/>
                    <a:pt x="12" y="6"/>
                  </a:cubicBezTo>
                  <a:cubicBezTo>
                    <a:pt x="12" y="6"/>
                    <a:pt x="0" y="46"/>
                    <a:pt x="0" y="80"/>
                  </a:cubicBezTo>
                  <a:cubicBezTo>
                    <a:pt x="0" y="80"/>
                    <a:pt x="16" y="80"/>
                    <a:pt x="24" y="69"/>
                  </a:cubicBezTo>
                  <a:cubicBezTo>
                    <a:pt x="24" y="69"/>
                    <a:pt x="32" y="46"/>
                    <a:pt x="32"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1" name="Freeform 190"/>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15"/>
                  </a:moveTo>
                  <a:cubicBezTo>
                    <a:pt x="32" y="15"/>
                    <a:pt x="16" y="0"/>
                    <a:pt x="11" y="22"/>
                  </a:cubicBezTo>
                  <a:cubicBezTo>
                    <a:pt x="11" y="22"/>
                    <a:pt x="0" y="59"/>
                    <a:pt x="6" y="80"/>
                  </a:cubicBezTo>
                  <a:cubicBezTo>
                    <a:pt x="6" y="80"/>
                    <a:pt x="16" y="80"/>
                    <a:pt x="22" y="66"/>
                  </a:cubicBezTo>
                  <a:cubicBezTo>
                    <a:pt x="22" y="66"/>
                    <a:pt x="27" y="51"/>
                    <a:pt x="32" y="1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2" name="Freeform 191"/>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34" y="6"/>
                    <a:pt x="20" y="0"/>
                  </a:cubicBezTo>
                  <a:cubicBezTo>
                    <a:pt x="20" y="0"/>
                    <a:pt x="0" y="0"/>
                    <a:pt x="0" y="6"/>
                  </a:cubicBezTo>
                  <a:cubicBezTo>
                    <a:pt x="0" y="6"/>
                    <a:pt x="20" y="16"/>
                    <a:pt x="29" y="16"/>
                  </a:cubicBezTo>
                  <a:cubicBezTo>
                    <a:pt x="29" y="16"/>
                    <a:pt x="44" y="16"/>
                    <a:pt x="48"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3" name="Freeform 192"/>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8" y="0"/>
                  </a:cubicBezTo>
                  <a:cubicBezTo>
                    <a:pt x="18" y="0"/>
                    <a:pt x="0" y="6"/>
                    <a:pt x="0" y="6"/>
                  </a:cubicBezTo>
                  <a:cubicBezTo>
                    <a:pt x="0" y="6"/>
                    <a:pt x="18" y="11"/>
                    <a:pt x="30" y="16"/>
                  </a:cubicBezTo>
                  <a:cubicBezTo>
                    <a:pt x="30" y="16"/>
                    <a:pt x="36" y="11"/>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4" name="Freeform 193"/>
            <p:cNvSpPr>
              <a:spLocks/>
            </p:cNvSpPr>
            <p:nvPr/>
          </p:nvSpPr>
          <p:spPr bwMode="auto">
            <a:xfrm>
              <a:off x="5999163" y="5199063"/>
              <a:ext cx="30163" cy="9525"/>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6"/>
                  </a:moveTo>
                  <a:cubicBezTo>
                    <a:pt x="48" y="6"/>
                    <a:pt x="32" y="6"/>
                    <a:pt x="16" y="0"/>
                  </a:cubicBezTo>
                  <a:cubicBezTo>
                    <a:pt x="16" y="0"/>
                    <a:pt x="0" y="6"/>
                    <a:pt x="0" y="11"/>
                  </a:cubicBezTo>
                  <a:cubicBezTo>
                    <a:pt x="0" y="11"/>
                    <a:pt x="16" y="16"/>
                    <a:pt x="27" y="16"/>
                  </a:cubicBezTo>
                  <a:cubicBezTo>
                    <a:pt x="27" y="16"/>
                    <a:pt x="43" y="11"/>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5" name="Freeform 194"/>
            <p:cNvSpPr>
              <a:spLocks/>
            </p:cNvSpPr>
            <p:nvPr/>
          </p:nvSpPr>
          <p:spPr bwMode="auto">
            <a:xfrm>
              <a:off x="5999163" y="5199063"/>
              <a:ext cx="30163" cy="9525"/>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28" y="0"/>
                    <a:pt x="14" y="0"/>
                  </a:cubicBezTo>
                  <a:cubicBezTo>
                    <a:pt x="14" y="0"/>
                    <a:pt x="0" y="0"/>
                    <a:pt x="0" y="16"/>
                  </a:cubicBezTo>
                  <a:cubicBezTo>
                    <a:pt x="0" y="16"/>
                    <a:pt x="21" y="16"/>
                    <a:pt x="28" y="16"/>
                  </a:cubicBezTo>
                  <a:cubicBezTo>
                    <a:pt x="28" y="16"/>
                    <a:pt x="35" y="16"/>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6" name="Freeform 195"/>
            <p:cNvSpPr>
              <a:spLocks/>
            </p:cNvSpPr>
            <p:nvPr/>
          </p:nvSpPr>
          <p:spPr bwMode="auto">
            <a:xfrm>
              <a:off x="5999163" y="5187951"/>
              <a:ext cx="30163" cy="11113"/>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32" y="0"/>
                    <a:pt x="16" y="0"/>
                  </a:cubicBezTo>
                  <a:cubicBezTo>
                    <a:pt x="16" y="0"/>
                    <a:pt x="0" y="11"/>
                    <a:pt x="0" y="16"/>
                  </a:cubicBezTo>
                  <a:cubicBezTo>
                    <a:pt x="0" y="16"/>
                    <a:pt x="16" y="16"/>
                    <a:pt x="32" y="11"/>
                  </a:cubicBezTo>
                  <a:cubicBezTo>
                    <a:pt x="32" y="11"/>
                    <a:pt x="43" y="11"/>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7" name="Freeform 196"/>
            <p:cNvSpPr>
              <a:spLocks/>
            </p:cNvSpPr>
            <p:nvPr/>
          </p:nvSpPr>
          <p:spPr bwMode="auto">
            <a:xfrm>
              <a:off x="5999163" y="5187951"/>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8"/>
                  </a:moveTo>
                  <a:cubicBezTo>
                    <a:pt x="48" y="8"/>
                    <a:pt x="21" y="0"/>
                    <a:pt x="14" y="8"/>
                  </a:cubicBezTo>
                  <a:cubicBezTo>
                    <a:pt x="14" y="8"/>
                    <a:pt x="0" y="16"/>
                    <a:pt x="0" y="16"/>
                  </a:cubicBezTo>
                  <a:cubicBezTo>
                    <a:pt x="0" y="16"/>
                    <a:pt x="21" y="16"/>
                    <a:pt x="28" y="16"/>
                  </a:cubicBezTo>
                  <a:cubicBezTo>
                    <a:pt x="28" y="16"/>
                    <a:pt x="35"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8" name="Freeform 197"/>
            <p:cNvSpPr>
              <a:spLocks/>
            </p:cNvSpPr>
            <p:nvPr/>
          </p:nvSpPr>
          <p:spPr bwMode="auto">
            <a:xfrm>
              <a:off x="5948363" y="5137151"/>
              <a:ext cx="50800" cy="50800"/>
            </a:xfrm>
            <a:custGeom>
              <a:avLst/>
              <a:gdLst>
                <a:gd name="T0" fmla="*/ 2147483647 w 80"/>
                <a:gd name="T1" fmla="*/ 0 h 80"/>
                <a:gd name="T2" fmla="*/ 2147483647 w 80"/>
                <a:gd name="T3" fmla="*/ 0 h 80"/>
                <a:gd name="T4" fmla="*/ 2147483647 w 80"/>
                <a:gd name="T5" fmla="*/ 2147483647 h 80"/>
                <a:gd name="T6" fmla="*/ 2147483647 w 80"/>
                <a:gd name="T7" fmla="*/ 2147483647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69" y="0"/>
                  </a:moveTo>
                  <a:cubicBezTo>
                    <a:pt x="63" y="0"/>
                    <a:pt x="52" y="0"/>
                    <a:pt x="46" y="0"/>
                  </a:cubicBezTo>
                  <a:cubicBezTo>
                    <a:pt x="23" y="11"/>
                    <a:pt x="0" y="54"/>
                    <a:pt x="23" y="70"/>
                  </a:cubicBezTo>
                  <a:cubicBezTo>
                    <a:pt x="40" y="80"/>
                    <a:pt x="63" y="59"/>
                    <a:pt x="75" y="38"/>
                  </a:cubicBezTo>
                  <a:cubicBezTo>
                    <a:pt x="75" y="27"/>
                    <a:pt x="80" y="6"/>
                    <a:pt x="69"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9" name="Freeform 198"/>
            <p:cNvSpPr>
              <a:spLocks noEditPoints="1"/>
            </p:cNvSpPr>
            <p:nvPr/>
          </p:nvSpPr>
          <p:spPr bwMode="auto">
            <a:xfrm>
              <a:off x="5957888" y="5137151"/>
              <a:ext cx="49213" cy="57150"/>
            </a:xfrm>
            <a:custGeom>
              <a:avLst/>
              <a:gdLst>
                <a:gd name="T0" fmla="*/ 2147483647 w 79"/>
                <a:gd name="T1" fmla="*/ 2147483647 h 89"/>
                <a:gd name="T2" fmla="*/ 2147483647 w 79"/>
                <a:gd name="T3" fmla="*/ 2147483647 h 89"/>
                <a:gd name="T4" fmla="*/ 2147483647 w 79"/>
                <a:gd name="T5" fmla="*/ 2147483647 h 89"/>
                <a:gd name="T6" fmla="*/ 2147483647 w 79"/>
                <a:gd name="T7" fmla="*/ 2147483647 h 89"/>
                <a:gd name="T8" fmla="*/ 2147483647 w 79"/>
                <a:gd name="T9" fmla="*/ 2147483647 h 89"/>
                <a:gd name="T10" fmla="*/ 2147483647 w 79"/>
                <a:gd name="T11" fmla="*/ 2147483647 h 89"/>
                <a:gd name="T12" fmla="*/ 2147483647 w 79"/>
                <a:gd name="T13" fmla="*/ 2147483647 h 89"/>
                <a:gd name="T14" fmla="*/ 2147483647 w 79"/>
                <a:gd name="T15" fmla="*/ 2147483647 h 89"/>
                <a:gd name="T16" fmla="*/ 2147483647 w 79"/>
                <a:gd name="T17" fmla="*/ 2147483647 h 89"/>
                <a:gd name="T18" fmla="*/ 2147483647 w 79"/>
                <a:gd name="T19" fmla="*/ 2147483647 h 89"/>
                <a:gd name="T20" fmla="*/ 2147483647 w 79"/>
                <a:gd name="T21" fmla="*/ 2147483647 h 89"/>
                <a:gd name="T22" fmla="*/ 2147483647 w 79"/>
                <a:gd name="T23" fmla="*/ 2147483647 h 89"/>
                <a:gd name="T24" fmla="*/ 2147483647 w 79"/>
                <a:gd name="T25" fmla="*/ 2147483647 h 89"/>
                <a:gd name="T26" fmla="*/ 2147483647 w 79"/>
                <a:gd name="T27" fmla="*/ 2147483647 h 89"/>
                <a:gd name="T28" fmla="*/ 2147483647 w 79"/>
                <a:gd name="T29" fmla="*/ 2147483647 h 89"/>
                <a:gd name="T30" fmla="*/ 2147483647 w 79"/>
                <a:gd name="T31" fmla="*/ 2147483647 h 89"/>
                <a:gd name="T32" fmla="*/ 2147483647 w 79"/>
                <a:gd name="T33" fmla="*/ 2147483647 h 89"/>
                <a:gd name="T34" fmla="*/ 2147483647 w 79"/>
                <a:gd name="T35" fmla="*/ 2147483647 h 89"/>
                <a:gd name="T36" fmla="*/ 2147483647 w 79"/>
                <a:gd name="T37" fmla="*/ 2147483647 h 89"/>
                <a:gd name="T38" fmla="*/ 2147483647 w 79"/>
                <a:gd name="T39" fmla="*/ 2147483647 h 89"/>
                <a:gd name="T40" fmla="*/ 2147483647 w 79"/>
                <a:gd name="T41" fmla="*/ 2147483647 h 89"/>
                <a:gd name="T42" fmla="*/ 2147483647 w 79"/>
                <a:gd name="T43" fmla="*/ 2147483647 h 89"/>
                <a:gd name="T44" fmla="*/ 2147483647 w 79"/>
                <a:gd name="T45" fmla="*/ 2147483647 h 89"/>
                <a:gd name="T46" fmla="*/ 2147483647 w 79"/>
                <a:gd name="T47" fmla="*/ 2147483647 h 89"/>
                <a:gd name="T48" fmla="*/ 2147483647 w 79"/>
                <a:gd name="T49" fmla="*/ 2147483647 h 89"/>
                <a:gd name="T50" fmla="*/ 2147483647 w 79"/>
                <a:gd name="T51" fmla="*/ 2147483647 h 89"/>
                <a:gd name="T52" fmla="*/ 2147483647 w 79"/>
                <a:gd name="T53" fmla="*/ 2147483647 h 89"/>
                <a:gd name="T54" fmla="*/ 2147483647 w 79"/>
                <a:gd name="T55" fmla="*/ 2147483647 h 89"/>
                <a:gd name="T56" fmla="*/ 2147483647 w 79"/>
                <a:gd name="T57" fmla="*/ 2147483647 h 89"/>
                <a:gd name="T58" fmla="*/ 2147483647 w 79"/>
                <a:gd name="T59" fmla="*/ 2147483647 h 89"/>
                <a:gd name="T60" fmla="*/ 2147483647 w 79"/>
                <a:gd name="T61" fmla="*/ 2147483647 h 89"/>
                <a:gd name="T62" fmla="*/ 2147483647 w 79"/>
                <a:gd name="T63" fmla="*/ 2147483647 h 89"/>
                <a:gd name="T64" fmla="*/ 2147483647 w 79"/>
                <a:gd name="T65" fmla="*/ 2147483647 h 89"/>
                <a:gd name="T66" fmla="*/ 2147483647 w 79"/>
                <a:gd name="T67" fmla="*/ 2147483647 h 89"/>
                <a:gd name="T68" fmla="*/ 2147483647 w 79"/>
                <a:gd name="T69" fmla="*/ 2147483647 h 89"/>
                <a:gd name="T70" fmla="*/ 2147483647 w 79"/>
                <a:gd name="T71" fmla="*/ 2147483647 h 89"/>
                <a:gd name="T72" fmla="*/ 2147483647 w 79"/>
                <a:gd name="T73" fmla="*/ 2147483647 h 89"/>
                <a:gd name="T74" fmla="*/ 2147483647 w 79"/>
                <a:gd name="T75" fmla="*/ 2147483647 h 89"/>
                <a:gd name="T76" fmla="*/ 2147483647 w 79"/>
                <a:gd name="T77" fmla="*/ 2147483647 h 89"/>
                <a:gd name="T78" fmla="*/ 2147483647 w 79"/>
                <a:gd name="T79" fmla="*/ 0 h 89"/>
                <a:gd name="T80" fmla="*/ 2147483647 w 79"/>
                <a:gd name="T81" fmla="*/ 0 h 89"/>
                <a:gd name="T82" fmla="*/ 2147483647 w 79"/>
                <a:gd name="T83" fmla="*/ 0 h 89"/>
                <a:gd name="T84" fmla="*/ 2147483647 w 79"/>
                <a:gd name="T85" fmla="*/ 2147483647 h 89"/>
                <a:gd name="T86" fmla="*/ 2147483647 w 79"/>
                <a:gd name="T87" fmla="*/ 2147483647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
                <a:gd name="T133" fmla="*/ 0 h 89"/>
                <a:gd name="T134" fmla="*/ 79 w 79"/>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 h="89">
                  <a:moveTo>
                    <a:pt x="56" y="12"/>
                  </a:moveTo>
                  <a:lnTo>
                    <a:pt x="63" y="16"/>
                  </a:lnTo>
                  <a:lnTo>
                    <a:pt x="52" y="16"/>
                  </a:lnTo>
                  <a:lnTo>
                    <a:pt x="40" y="16"/>
                  </a:lnTo>
                  <a:lnTo>
                    <a:pt x="45" y="15"/>
                  </a:lnTo>
                  <a:lnTo>
                    <a:pt x="28" y="28"/>
                  </a:lnTo>
                  <a:lnTo>
                    <a:pt x="30" y="26"/>
                  </a:lnTo>
                  <a:lnTo>
                    <a:pt x="18" y="46"/>
                  </a:lnTo>
                  <a:lnTo>
                    <a:pt x="19" y="43"/>
                  </a:lnTo>
                  <a:lnTo>
                    <a:pt x="16" y="64"/>
                  </a:lnTo>
                  <a:lnTo>
                    <a:pt x="15" y="59"/>
                  </a:lnTo>
                  <a:lnTo>
                    <a:pt x="24" y="75"/>
                  </a:lnTo>
                  <a:lnTo>
                    <a:pt x="19" y="71"/>
                  </a:lnTo>
                  <a:lnTo>
                    <a:pt x="33" y="73"/>
                  </a:lnTo>
                  <a:lnTo>
                    <a:pt x="28" y="73"/>
                  </a:lnTo>
                  <a:lnTo>
                    <a:pt x="42" y="67"/>
                  </a:lnTo>
                  <a:lnTo>
                    <a:pt x="39" y="69"/>
                  </a:lnTo>
                  <a:lnTo>
                    <a:pt x="63" y="41"/>
                  </a:lnTo>
                  <a:lnTo>
                    <a:pt x="61" y="46"/>
                  </a:lnTo>
                  <a:lnTo>
                    <a:pt x="62" y="25"/>
                  </a:lnTo>
                  <a:lnTo>
                    <a:pt x="63" y="29"/>
                  </a:lnTo>
                  <a:lnTo>
                    <a:pt x="56" y="12"/>
                  </a:lnTo>
                  <a:close/>
                  <a:moveTo>
                    <a:pt x="78" y="22"/>
                  </a:moveTo>
                  <a:cubicBezTo>
                    <a:pt x="78" y="24"/>
                    <a:pt x="79" y="25"/>
                    <a:pt x="78" y="26"/>
                  </a:cubicBezTo>
                  <a:lnTo>
                    <a:pt x="77" y="47"/>
                  </a:lnTo>
                  <a:cubicBezTo>
                    <a:pt x="77" y="49"/>
                    <a:pt x="77" y="50"/>
                    <a:pt x="76" y="52"/>
                  </a:cubicBezTo>
                  <a:lnTo>
                    <a:pt x="52" y="80"/>
                  </a:lnTo>
                  <a:cubicBezTo>
                    <a:pt x="51" y="81"/>
                    <a:pt x="50" y="81"/>
                    <a:pt x="49" y="82"/>
                  </a:cubicBezTo>
                  <a:lnTo>
                    <a:pt x="35" y="88"/>
                  </a:lnTo>
                  <a:cubicBezTo>
                    <a:pt x="33" y="88"/>
                    <a:pt x="32" y="89"/>
                    <a:pt x="30" y="88"/>
                  </a:cubicBezTo>
                  <a:lnTo>
                    <a:pt x="16" y="86"/>
                  </a:lnTo>
                  <a:cubicBezTo>
                    <a:pt x="14" y="86"/>
                    <a:pt x="12" y="85"/>
                    <a:pt x="10" y="82"/>
                  </a:cubicBezTo>
                  <a:lnTo>
                    <a:pt x="1" y="66"/>
                  </a:lnTo>
                  <a:cubicBezTo>
                    <a:pt x="1" y="65"/>
                    <a:pt x="0" y="63"/>
                    <a:pt x="1" y="61"/>
                  </a:cubicBezTo>
                  <a:lnTo>
                    <a:pt x="4" y="40"/>
                  </a:lnTo>
                  <a:cubicBezTo>
                    <a:pt x="4" y="39"/>
                    <a:pt x="4" y="38"/>
                    <a:pt x="5" y="37"/>
                  </a:cubicBezTo>
                  <a:lnTo>
                    <a:pt x="17" y="17"/>
                  </a:lnTo>
                  <a:cubicBezTo>
                    <a:pt x="17" y="16"/>
                    <a:pt x="18" y="16"/>
                    <a:pt x="19" y="15"/>
                  </a:cubicBezTo>
                  <a:lnTo>
                    <a:pt x="36" y="2"/>
                  </a:lnTo>
                  <a:cubicBezTo>
                    <a:pt x="37" y="1"/>
                    <a:pt x="39" y="0"/>
                    <a:pt x="40" y="0"/>
                  </a:cubicBezTo>
                  <a:lnTo>
                    <a:pt x="52" y="0"/>
                  </a:lnTo>
                  <a:lnTo>
                    <a:pt x="63" y="0"/>
                  </a:lnTo>
                  <a:cubicBezTo>
                    <a:pt x="67" y="0"/>
                    <a:pt x="70" y="2"/>
                    <a:pt x="71" y="5"/>
                  </a:cubicBezTo>
                  <a:lnTo>
                    <a:pt x="78" y="22"/>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0" name="Freeform 199"/>
            <p:cNvSpPr>
              <a:spLocks/>
            </p:cNvSpPr>
            <p:nvPr/>
          </p:nvSpPr>
          <p:spPr bwMode="auto">
            <a:xfrm>
              <a:off x="5959475" y="5146676"/>
              <a:ext cx="19050" cy="20638"/>
            </a:xfrm>
            <a:custGeom>
              <a:avLst/>
              <a:gdLst>
                <a:gd name="T0" fmla="*/ 2147483647 w 32"/>
                <a:gd name="T1" fmla="*/ 0 h 32"/>
                <a:gd name="T2" fmla="*/ 2147483647 w 32"/>
                <a:gd name="T3" fmla="*/ 0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24" y="0"/>
                    <a:pt x="24" y="0"/>
                    <a:pt x="24" y="0"/>
                  </a:cubicBezTo>
                  <a:cubicBezTo>
                    <a:pt x="16" y="7"/>
                    <a:pt x="0" y="20"/>
                    <a:pt x="8" y="26"/>
                  </a:cubicBezTo>
                  <a:cubicBezTo>
                    <a:pt x="16" y="32"/>
                    <a:pt x="24" y="20"/>
                    <a:pt x="32" y="13"/>
                  </a:cubicBezTo>
                  <a:cubicBezTo>
                    <a:pt x="32" y="13"/>
                    <a:pt x="32"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1" name="Freeform 200"/>
            <p:cNvSpPr>
              <a:spLocks/>
            </p:cNvSpPr>
            <p:nvPr/>
          </p:nvSpPr>
          <p:spPr bwMode="auto">
            <a:xfrm>
              <a:off x="6057900" y="5621338"/>
              <a:ext cx="539750" cy="215900"/>
            </a:xfrm>
            <a:custGeom>
              <a:avLst/>
              <a:gdLst>
                <a:gd name="T0" fmla="*/ 2147483647 w 864"/>
                <a:gd name="T1" fmla="*/ 2147483647 h 336"/>
                <a:gd name="T2" fmla="*/ 2147483647 w 864"/>
                <a:gd name="T3" fmla="*/ 2147483647 h 336"/>
                <a:gd name="T4" fmla="*/ 2147483647 w 864"/>
                <a:gd name="T5" fmla="*/ 2147483647 h 336"/>
                <a:gd name="T6" fmla="*/ 2147483647 w 864"/>
                <a:gd name="T7" fmla="*/ 2147483647 h 336"/>
                <a:gd name="T8" fmla="*/ 2147483647 w 864"/>
                <a:gd name="T9" fmla="*/ 2147483647 h 336"/>
                <a:gd name="T10" fmla="*/ 2147483647 w 864"/>
                <a:gd name="T11" fmla="*/ 2147483647 h 336"/>
                <a:gd name="T12" fmla="*/ 2147483647 w 864"/>
                <a:gd name="T13" fmla="*/ 2147483647 h 336"/>
                <a:gd name="T14" fmla="*/ 2147483647 w 864"/>
                <a:gd name="T15" fmla="*/ 2147483647 h 336"/>
                <a:gd name="T16" fmla="*/ 2147483647 w 864"/>
                <a:gd name="T17" fmla="*/ 2147483647 h 336"/>
                <a:gd name="T18" fmla="*/ 2147483647 w 864"/>
                <a:gd name="T19" fmla="*/ 0 h 336"/>
                <a:gd name="T20" fmla="*/ 0 w 864"/>
                <a:gd name="T21" fmla="*/ 2147483647 h 336"/>
                <a:gd name="T22" fmla="*/ 2147483647 w 864"/>
                <a:gd name="T23" fmla="*/ 2147483647 h 336"/>
                <a:gd name="T24" fmla="*/ 2147483647 w 864"/>
                <a:gd name="T25" fmla="*/ 2147483647 h 336"/>
                <a:gd name="T26" fmla="*/ 2147483647 w 864"/>
                <a:gd name="T27" fmla="*/ 2147483647 h 336"/>
                <a:gd name="T28" fmla="*/ 2147483647 w 864"/>
                <a:gd name="T29" fmla="*/ 2147483647 h 336"/>
                <a:gd name="T30" fmla="*/ 2147483647 w 864"/>
                <a:gd name="T31" fmla="*/ 2147483647 h 336"/>
                <a:gd name="T32" fmla="*/ 2147483647 w 864"/>
                <a:gd name="T33" fmla="*/ 2147483647 h 336"/>
                <a:gd name="T34" fmla="*/ 2147483647 w 864"/>
                <a:gd name="T35" fmla="*/ 2147483647 h 336"/>
                <a:gd name="T36" fmla="*/ 2147483647 w 864"/>
                <a:gd name="T37" fmla="*/ 2147483647 h 336"/>
                <a:gd name="T38" fmla="*/ 2147483647 w 864"/>
                <a:gd name="T39" fmla="*/ 2147483647 h 336"/>
                <a:gd name="T40" fmla="*/ 2147483647 w 864"/>
                <a:gd name="T41" fmla="*/ 2147483647 h 336"/>
                <a:gd name="T42" fmla="*/ 2147483647 w 864"/>
                <a:gd name="T43" fmla="*/ 2147483647 h 336"/>
                <a:gd name="T44" fmla="*/ 2147483647 w 864"/>
                <a:gd name="T45" fmla="*/ 2147483647 h 336"/>
                <a:gd name="T46" fmla="*/ 2147483647 w 864"/>
                <a:gd name="T47" fmla="*/ 2147483647 h 336"/>
                <a:gd name="T48" fmla="*/ 2147483647 w 864"/>
                <a:gd name="T49" fmla="*/ 2147483647 h 336"/>
                <a:gd name="T50" fmla="*/ 2147483647 w 864"/>
                <a:gd name="T51" fmla="*/ 2147483647 h 336"/>
                <a:gd name="T52" fmla="*/ 2147483647 w 864"/>
                <a:gd name="T53" fmla="*/ 2147483647 h 336"/>
                <a:gd name="T54" fmla="*/ 2147483647 w 864"/>
                <a:gd name="T55" fmla="*/ 2147483647 h 336"/>
                <a:gd name="T56" fmla="*/ 2147483647 w 864"/>
                <a:gd name="T57" fmla="*/ 2147483647 h 336"/>
                <a:gd name="T58" fmla="*/ 2147483647 w 864"/>
                <a:gd name="T59" fmla="*/ 2147483647 h 336"/>
                <a:gd name="T60" fmla="*/ 2147483647 w 864"/>
                <a:gd name="T61" fmla="*/ 2147483647 h 336"/>
                <a:gd name="T62" fmla="*/ 2147483647 w 864"/>
                <a:gd name="T63" fmla="*/ 2147483647 h 336"/>
                <a:gd name="T64" fmla="*/ 2147483647 w 864"/>
                <a:gd name="T65" fmla="*/ 2147483647 h 336"/>
                <a:gd name="T66" fmla="*/ 2147483647 w 864"/>
                <a:gd name="T67" fmla="*/ 2147483647 h 336"/>
                <a:gd name="T68" fmla="*/ 2147483647 w 864"/>
                <a:gd name="T69" fmla="*/ 2147483647 h 336"/>
                <a:gd name="T70" fmla="*/ 2147483647 w 864"/>
                <a:gd name="T71" fmla="*/ 2147483647 h 336"/>
                <a:gd name="T72" fmla="*/ 2147483647 w 864"/>
                <a:gd name="T73" fmla="*/ 2147483647 h 3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336"/>
                <a:gd name="T113" fmla="*/ 864 w 864"/>
                <a:gd name="T114" fmla="*/ 336 h 3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336">
                  <a:moveTo>
                    <a:pt x="864" y="120"/>
                  </a:moveTo>
                  <a:cubicBezTo>
                    <a:pt x="801" y="144"/>
                    <a:pt x="696" y="144"/>
                    <a:pt x="609" y="156"/>
                  </a:cubicBezTo>
                  <a:cubicBezTo>
                    <a:pt x="551" y="168"/>
                    <a:pt x="511" y="138"/>
                    <a:pt x="459" y="138"/>
                  </a:cubicBezTo>
                  <a:cubicBezTo>
                    <a:pt x="389" y="138"/>
                    <a:pt x="325" y="132"/>
                    <a:pt x="267" y="108"/>
                  </a:cubicBezTo>
                  <a:cubicBezTo>
                    <a:pt x="238" y="102"/>
                    <a:pt x="209" y="60"/>
                    <a:pt x="215" y="30"/>
                  </a:cubicBezTo>
                  <a:cubicBezTo>
                    <a:pt x="180" y="24"/>
                    <a:pt x="180" y="42"/>
                    <a:pt x="180" y="72"/>
                  </a:cubicBezTo>
                  <a:cubicBezTo>
                    <a:pt x="174" y="72"/>
                    <a:pt x="180" y="78"/>
                    <a:pt x="169" y="78"/>
                  </a:cubicBezTo>
                  <a:cubicBezTo>
                    <a:pt x="140" y="72"/>
                    <a:pt x="116" y="48"/>
                    <a:pt x="82" y="36"/>
                  </a:cubicBezTo>
                  <a:cubicBezTo>
                    <a:pt x="82" y="36"/>
                    <a:pt x="29" y="12"/>
                    <a:pt x="35" y="18"/>
                  </a:cubicBezTo>
                  <a:cubicBezTo>
                    <a:pt x="24" y="6"/>
                    <a:pt x="18" y="6"/>
                    <a:pt x="6" y="0"/>
                  </a:cubicBezTo>
                  <a:cubicBezTo>
                    <a:pt x="12" y="6"/>
                    <a:pt x="0" y="18"/>
                    <a:pt x="0" y="24"/>
                  </a:cubicBezTo>
                  <a:cubicBezTo>
                    <a:pt x="0" y="30"/>
                    <a:pt x="6" y="30"/>
                    <a:pt x="12" y="36"/>
                  </a:cubicBezTo>
                  <a:cubicBezTo>
                    <a:pt x="24" y="42"/>
                    <a:pt x="35" y="54"/>
                    <a:pt x="47" y="60"/>
                  </a:cubicBezTo>
                  <a:cubicBezTo>
                    <a:pt x="47" y="66"/>
                    <a:pt x="47" y="66"/>
                    <a:pt x="53" y="72"/>
                  </a:cubicBezTo>
                  <a:cubicBezTo>
                    <a:pt x="64" y="78"/>
                    <a:pt x="87" y="90"/>
                    <a:pt x="76" y="108"/>
                  </a:cubicBezTo>
                  <a:cubicBezTo>
                    <a:pt x="70" y="126"/>
                    <a:pt x="53" y="120"/>
                    <a:pt x="41" y="120"/>
                  </a:cubicBezTo>
                  <a:cubicBezTo>
                    <a:pt x="47" y="126"/>
                    <a:pt x="53" y="138"/>
                    <a:pt x="58" y="144"/>
                  </a:cubicBezTo>
                  <a:cubicBezTo>
                    <a:pt x="87" y="144"/>
                    <a:pt x="111" y="144"/>
                    <a:pt x="140" y="150"/>
                  </a:cubicBezTo>
                  <a:cubicBezTo>
                    <a:pt x="145" y="150"/>
                    <a:pt x="145" y="156"/>
                    <a:pt x="151" y="156"/>
                  </a:cubicBezTo>
                  <a:cubicBezTo>
                    <a:pt x="174" y="162"/>
                    <a:pt x="192" y="162"/>
                    <a:pt x="209" y="180"/>
                  </a:cubicBezTo>
                  <a:cubicBezTo>
                    <a:pt x="221" y="198"/>
                    <a:pt x="203" y="234"/>
                    <a:pt x="180" y="228"/>
                  </a:cubicBezTo>
                  <a:cubicBezTo>
                    <a:pt x="180" y="234"/>
                    <a:pt x="186" y="246"/>
                    <a:pt x="186" y="258"/>
                  </a:cubicBezTo>
                  <a:cubicBezTo>
                    <a:pt x="221" y="252"/>
                    <a:pt x="261" y="252"/>
                    <a:pt x="302" y="258"/>
                  </a:cubicBezTo>
                  <a:cubicBezTo>
                    <a:pt x="348" y="270"/>
                    <a:pt x="331" y="312"/>
                    <a:pt x="377" y="324"/>
                  </a:cubicBezTo>
                  <a:cubicBezTo>
                    <a:pt x="389" y="324"/>
                    <a:pt x="441" y="324"/>
                    <a:pt x="447" y="330"/>
                  </a:cubicBezTo>
                  <a:cubicBezTo>
                    <a:pt x="453" y="330"/>
                    <a:pt x="459" y="330"/>
                    <a:pt x="464" y="330"/>
                  </a:cubicBezTo>
                  <a:cubicBezTo>
                    <a:pt x="482" y="330"/>
                    <a:pt x="522" y="336"/>
                    <a:pt x="540" y="330"/>
                  </a:cubicBezTo>
                  <a:cubicBezTo>
                    <a:pt x="557" y="330"/>
                    <a:pt x="586" y="336"/>
                    <a:pt x="598" y="330"/>
                  </a:cubicBezTo>
                  <a:cubicBezTo>
                    <a:pt x="638" y="324"/>
                    <a:pt x="667" y="282"/>
                    <a:pt x="702" y="264"/>
                  </a:cubicBezTo>
                  <a:cubicBezTo>
                    <a:pt x="720" y="258"/>
                    <a:pt x="743" y="264"/>
                    <a:pt x="760" y="246"/>
                  </a:cubicBezTo>
                  <a:cubicBezTo>
                    <a:pt x="777" y="234"/>
                    <a:pt x="795" y="246"/>
                    <a:pt x="812" y="246"/>
                  </a:cubicBezTo>
                  <a:cubicBezTo>
                    <a:pt x="806" y="240"/>
                    <a:pt x="812" y="228"/>
                    <a:pt x="812" y="222"/>
                  </a:cubicBezTo>
                  <a:cubicBezTo>
                    <a:pt x="801" y="228"/>
                    <a:pt x="789" y="216"/>
                    <a:pt x="772" y="204"/>
                  </a:cubicBezTo>
                  <a:cubicBezTo>
                    <a:pt x="766" y="204"/>
                    <a:pt x="766" y="186"/>
                    <a:pt x="772" y="186"/>
                  </a:cubicBezTo>
                  <a:cubicBezTo>
                    <a:pt x="795" y="174"/>
                    <a:pt x="818" y="168"/>
                    <a:pt x="835" y="156"/>
                  </a:cubicBezTo>
                  <a:cubicBezTo>
                    <a:pt x="847" y="144"/>
                    <a:pt x="859" y="150"/>
                    <a:pt x="864" y="150"/>
                  </a:cubicBezTo>
                  <a:cubicBezTo>
                    <a:pt x="864" y="150"/>
                    <a:pt x="864" y="120"/>
                    <a:pt x="864" y="120"/>
                  </a:cubicBezTo>
                </a:path>
              </a:pathLst>
            </a:custGeom>
            <a:solidFill>
              <a:srgbClr val="008CC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2" name="Freeform 201"/>
            <p:cNvSpPr>
              <a:spLocks/>
            </p:cNvSpPr>
            <p:nvPr/>
          </p:nvSpPr>
          <p:spPr bwMode="auto">
            <a:xfrm>
              <a:off x="6527800" y="5713413"/>
              <a:ext cx="69850" cy="41275"/>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0 60000 65536"/>
                <a:gd name="T15" fmla="*/ 0 60000 65536"/>
                <a:gd name="T16" fmla="*/ 0 60000 65536"/>
                <a:gd name="T17" fmla="*/ 0 60000 65536"/>
                <a:gd name="T18" fmla="*/ 0 60000 65536"/>
                <a:gd name="T19" fmla="*/ 0 60000 65536"/>
                <a:gd name="T20" fmla="*/ 0 60000 65536"/>
                <a:gd name="T21" fmla="*/ 0 w 112"/>
                <a:gd name="T22" fmla="*/ 0 h 64"/>
                <a:gd name="T23" fmla="*/ 112 w 112"/>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4">
                  <a:moveTo>
                    <a:pt x="112" y="12"/>
                  </a:moveTo>
                  <a:cubicBezTo>
                    <a:pt x="107" y="6"/>
                    <a:pt x="89" y="12"/>
                    <a:pt x="83" y="18"/>
                  </a:cubicBezTo>
                  <a:cubicBezTo>
                    <a:pt x="65" y="30"/>
                    <a:pt x="42" y="35"/>
                    <a:pt x="18" y="47"/>
                  </a:cubicBezTo>
                  <a:cubicBezTo>
                    <a:pt x="12" y="47"/>
                    <a:pt x="12" y="64"/>
                    <a:pt x="18" y="64"/>
                  </a:cubicBezTo>
                  <a:cubicBezTo>
                    <a:pt x="18" y="64"/>
                    <a:pt x="0" y="59"/>
                    <a:pt x="18" y="41"/>
                  </a:cubicBezTo>
                  <a:cubicBezTo>
                    <a:pt x="18" y="41"/>
                    <a:pt x="71" y="24"/>
                    <a:pt x="83" y="12"/>
                  </a:cubicBezTo>
                  <a:cubicBezTo>
                    <a:pt x="83" y="12"/>
                    <a:pt x="95" y="0"/>
                    <a:pt x="112" y="12"/>
                  </a:cubicBezTo>
                </a:path>
              </a:pathLst>
            </a:custGeom>
            <a:solidFill>
              <a:srgbClr val="0067A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3" name="Freeform 202"/>
            <p:cNvSpPr>
              <a:spLocks/>
            </p:cNvSpPr>
            <p:nvPr/>
          </p:nvSpPr>
          <p:spPr bwMode="auto">
            <a:xfrm>
              <a:off x="6057900" y="564197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0 w 96"/>
                <a:gd name="T11" fmla="*/ 0 h 96"/>
                <a:gd name="T12" fmla="*/ 2147483647 w 96"/>
                <a:gd name="T13" fmla="*/ 2147483647 h 96"/>
                <a:gd name="T14" fmla="*/ 2147483647 w 96"/>
                <a:gd name="T15" fmla="*/ 2147483647 h 96"/>
                <a:gd name="T16" fmla="*/ 2147483647 w 96"/>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96"/>
                <a:gd name="T29" fmla="*/ 96 w 96"/>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96">
                  <a:moveTo>
                    <a:pt x="45" y="91"/>
                  </a:moveTo>
                  <a:cubicBezTo>
                    <a:pt x="58" y="91"/>
                    <a:pt x="77" y="96"/>
                    <a:pt x="84" y="80"/>
                  </a:cubicBezTo>
                  <a:cubicBezTo>
                    <a:pt x="96" y="63"/>
                    <a:pt x="71" y="51"/>
                    <a:pt x="58" y="46"/>
                  </a:cubicBezTo>
                  <a:cubicBezTo>
                    <a:pt x="52" y="40"/>
                    <a:pt x="52" y="40"/>
                    <a:pt x="52" y="34"/>
                  </a:cubicBezTo>
                  <a:cubicBezTo>
                    <a:pt x="39" y="29"/>
                    <a:pt x="26" y="17"/>
                    <a:pt x="13" y="12"/>
                  </a:cubicBezTo>
                  <a:cubicBezTo>
                    <a:pt x="7" y="6"/>
                    <a:pt x="0" y="6"/>
                    <a:pt x="0" y="0"/>
                  </a:cubicBezTo>
                  <a:cubicBezTo>
                    <a:pt x="0" y="6"/>
                    <a:pt x="96" y="34"/>
                    <a:pt x="96" y="85"/>
                  </a:cubicBezTo>
                  <a:cubicBezTo>
                    <a:pt x="96" y="91"/>
                    <a:pt x="84" y="96"/>
                    <a:pt x="77" y="96"/>
                  </a:cubicBezTo>
                  <a:cubicBezTo>
                    <a:pt x="64" y="96"/>
                    <a:pt x="52" y="91"/>
                    <a:pt x="45"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4" name="Freeform 203"/>
            <p:cNvSpPr>
              <a:spLocks/>
            </p:cNvSpPr>
            <p:nvPr/>
          </p:nvSpPr>
          <p:spPr bwMode="auto">
            <a:xfrm>
              <a:off x="6099175" y="5713413"/>
              <a:ext cx="100013" cy="61913"/>
            </a:xfrm>
            <a:custGeom>
              <a:avLst/>
              <a:gdLst>
                <a:gd name="T0" fmla="*/ 2147483647 w 160"/>
                <a:gd name="T1" fmla="*/ 2147483647 h 96"/>
                <a:gd name="T2" fmla="*/ 2147483647 w 160"/>
                <a:gd name="T3" fmla="*/ 2147483647 h 96"/>
                <a:gd name="T4" fmla="*/ 2147483647 w 160"/>
                <a:gd name="T5" fmla="*/ 2147483647 h 96"/>
                <a:gd name="T6" fmla="*/ 2147483647 w 160"/>
                <a:gd name="T7" fmla="*/ 2147483647 h 96"/>
                <a:gd name="T8" fmla="*/ 0 w 160"/>
                <a:gd name="T9" fmla="*/ 2147483647 h 96"/>
                <a:gd name="T10" fmla="*/ 2147483647 w 160"/>
                <a:gd name="T11" fmla="*/ 2147483647 h 96"/>
                <a:gd name="T12" fmla="*/ 2147483647 w 160"/>
                <a:gd name="T13" fmla="*/ 2147483647 h 96"/>
                <a:gd name="T14" fmla="*/ 2147483647 w 160"/>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96"/>
                <a:gd name="T26" fmla="*/ 160 w 16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96">
                  <a:moveTo>
                    <a:pt x="120" y="91"/>
                  </a:moveTo>
                  <a:cubicBezTo>
                    <a:pt x="143" y="96"/>
                    <a:pt x="160" y="63"/>
                    <a:pt x="149" y="46"/>
                  </a:cubicBezTo>
                  <a:cubicBezTo>
                    <a:pt x="132" y="29"/>
                    <a:pt x="115" y="29"/>
                    <a:pt x="92" y="23"/>
                  </a:cubicBezTo>
                  <a:cubicBezTo>
                    <a:pt x="86" y="23"/>
                    <a:pt x="86" y="17"/>
                    <a:pt x="80" y="17"/>
                  </a:cubicBezTo>
                  <a:cubicBezTo>
                    <a:pt x="52" y="12"/>
                    <a:pt x="29" y="12"/>
                    <a:pt x="0" y="12"/>
                  </a:cubicBezTo>
                  <a:cubicBezTo>
                    <a:pt x="0" y="12"/>
                    <a:pt x="58" y="0"/>
                    <a:pt x="86" y="17"/>
                  </a:cubicBezTo>
                  <a:cubicBezTo>
                    <a:pt x="86" y="17"/>
                    <a:pt x="160" y="23"/>
                    <a:pt x="155" y="68"/>
                  </a:cubicBezTo>
                  <a:cubicBezTo>
                    <a:pt x="155" y="68"/>
                    <a:pt x="149" y="96"/>
                    <a:pt x="120"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5" name="Freeform 204"/>
            <p:cNvSpPr>
              <a:spLocks/>
            </p:cNvSpPr>
            <p:nvPr/>
          </p:nvSpPr>
          <p:spPr bwMode="auto">
            <a:xfrm>
              <a:off x="6178550" y="5775326"/>
              <a:ext cx="388938" cy="61913"/>
            </a:xfrm>
            <a:custGeom>
              <a:avLst/>
              <a:gdLst>
                <a:gd name="T0" fmla="*/ 2147483647 w 624"/>
                <a:gd name="T1" fmla="*/ 2147483647 h 96"/>
                <a:gd name="T2" fmla="*/ 2147483647 w 624"/>
                <a:gd name="T3" fmla="*/ 2147483647 h 96"/>
                <a:gd name="T4" fmla="*/ 2147483647 w 624"/>
                <a:gd name="T5" fmla="*/ 2147483647 h 96"/>
                <a:gd name="T6" fmla="*/ 2147483647 w 624"/>
                <a:gd name="T7" fmla="*/ 2147483647 h 96"/>
                <a:gd name="T8" fmla="*/ 2147483647 w 624"/>
                <a:gd name="T9" fmla="*/ 2147483647 h 96"/>
                <a:gd name="T10" fmla="*/ 2147483647 w 624"/>
                <a:gd name="T11" fmla="*/ 2147483647 h 96"/>
                <a:gd name="T12" fmla="*/ 2147483647 w 624"/>
                <a:gd name="T13" fmla="*/ 2147483647 h 96"/>
                <a:gd name="T14" fmla="*/ 2147483647 w 624"/>
                <a:gd name="T15" fmla="*/ 2147483647 h 96"/>
                <a:gd name="T16" fmla="*/ 2147483647 w 624"/>
                <a:gd name="T17" fmla="*/ 2147483647 h 96"/>
                <a:gd name="T18" fmla="*/ 0 w 624"/>
                <a:gd name="T19" fmla="*/ 2147483647 h 96"/>
                <a:gd name="T20" fmla="*/ 2147483647 w 624"/>
                <a:gd name="T21" fmla="*/ 2147483647 h 96"/>
                <a:gd name="T22" fmla="*/ 2147483647 w 624"/>
                <a:gd name="T23" fmla="*/ 2147483647 h 96"/>
                <a:gd name="T24" fmla="*/ 2147483647 w 624"/>
                <a:gd name="T25" fmla="*/ 2147483647 h 96"/>
                <a:gd name="T26" fmla="*/ 2147483647 w 624"/>
                <a:gd name="T27" fmla="*/ 2147483647 h 96"/>
                <a:gd name="T28" fmla="*/ 2147483647 w 624"/>
                <a:gd name="T29" fmla="*/ 2147483647 h 96"/>
                <a:gd name="T30" fmla="*/ 2147483647 w 624"/>
                <a:gd name="T31" fmla="*/ 2147483647 h 96"/>
                <a:gd name="T32" fmla="*/ 2147483647 w 624"/>
                <a:gd name="T33" fmla="*/ 2147483647 h 96"/>
                <a:gd name="T34" fmla="*/ 2147483647 w 624"/>
                <a:gd name="T35" fmla="*/ 2147483647 h 96"/>
                <a:gd name="T36" fmla="*/ 2147483647 w 624"/>
                <a:gd name="T37" fmla="*/ 2147483647 h 96"/>
                <a:gd name="T38" fmla="*/ 2147483647 w 624"/>
                <a:gd name="T39" fmla="*/ 2147483647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4"/>
                <a:gd name="T61" fmla="*/ 0 h 96"/>
                <a:gd name="T62" fmla="*/ 624 w 624"/>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4" h="96">
                  <a:moveTo>
                    <a:pt x="624" y="12"/>
                  </a:moveTo>
                  <a:cubicBezTo>
                    <a:pt x="607" y="12"/>
                    <a:pt x="590" y="0"/>
                    <a:pt x="572" y="12"/>
                  </a:cubicBezTo>
                  <a:cubicBezTo>
                    <a:pt x="555" y="29"/>
                    <a:pt x="532" y="23"/>
                    <a:pt x="515" y="29"/>
                  </a:cubicBezTo>
                  <a:cubicBezTo>
                    <a:pt x="480" y="46"/>
                    <a:pt x="451" y="85"/>
                    <a:pt x="411" y="91"/>
                  </a:cubicBezTo>
                  <a:cubicBezTo>
                    <a:pt x="399" y="96"/>
                    <a:pt x="370" y="85"/>
                    <a:pt x="353" y="91"/>
                  </a:cubicBezTo>
                  <a:cubicBezTo>
                    <a:pt x="336" y="96"/>
                    <a:pt x="295" y="91"/>
                    <a:pt x="278" y="91"/>
                  </a:cubicBezTo>
                  <a:cubicBezTo>
                    <a:pt x="272" y="91"/>
                    <a:pt x="266" y="91"/>
                    <a:pt x="260" y="91"/>
                  </a:cubicBezTo>
                  <a:cubicBezTo>
                    <a:pt x="255" y="85"/>
                    <a:pt x="203" y="85"/>
                    <a:pt x="191" y="85"/>
                  </a:cubicBezTo>
                  <a:cubicBezTo>
                    <a:pt x="145" y="74"/>
                    <a:pt x="162" y="34"/>
                    <a:pt x="116" y="23"/>
                  </a:cubicBezTo>
                  <a:cubicBezTo>
                    <a:pt x="76" y="17"/>
                    <a:pt x="35" y="17"/>
                    <a:pt x="0" y="23"/>
                  </a:cubicBezTo>
                  <a:cubicBezTo>
                    <a:pt x="0" y="23"/>
                    <a:pt x="29" y="6"/>
                    <a:pt x="128" y="23"/>
                  </a:cubicBezTo>
                  <a:cubicBezTo>
                    <a:pt x="128" y="23"/>
                    <a:pt x="185" y="80"/>
                    <a:pt x="191" y="80"/>
                  </a:cubicBezTo>
                  <a:cubicBezTo>
                    <a:pt x="203" y="80"/>
                    <a:pt x="260" y="85"/>
                    <a:pt x="260" y="85"/>
                  </a:cubicBezTo>
                  <a:cubicBezTo>
                    <a:pt x="266" y="85"/>
                    <a:pt x="278" y="85"/>
                    <a:pt x="278" y="85"/>
                  </a:cubicBezTo>
                  <a:cubicBezTo>
                    <a:pt x="278" y="85"/>
                    <a:pt x="341" y="91"/>
                    <a:pt x="353" y="85"/>
                  </a:cubicBezTo>
                  <a:cubicBezTo>
                    <a:pt x="364" y="80"/>
                    <a:pt x="411" y="91"/>
                    <a:pt x="411" y="91"/>
                  </a:cubicBezTo>
                  <a:cubicBezTo>
                    <a:pt x="411" y="91"/>
                    <a:pt x="486" y="40"/>
                    <a:pt x="515" y="23"/>
                  </a:cubicBezTo>
                  <a:cubicBezTo>
                    <a:pt x="515" y="23"/>
                    <a:pt x="520" y="23"/>
                    <a:pt x="555" y="17"/>
                  </a:cubicBezTo>
                  <a:cubicBezTo>
                    <a:pt x="555" y="17"/>
                    <a:pt x="561" y="12"/>
                    <a:pt x="572" y="12"/>
                  </a:cubicBezTo>
                  <a:cubicBezTo>
                    <a:pt x="572" y="12"/>
                    <a:pt x="584" y="0"/>
                    <a:pt x="624" y="12"/>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6" name="Freeform 205"/>
            <p:cNvSpPr>
              <a:spLocks/>
            </p:cNvSpPr>
            <p:nvPr/>
          </p:nvSpPr>
          <p:spPr bwMode="auto">
            <a:xfrm>
              <a:off x="6157913" y="5610226"/>
              <a:ext cx="41275" cy="41275"/>
            </a:xfrm>
            <a:custGeom>
              <a:avLst/>
              <a:gdLst>
                <a:gd name="T0" fmla="*/ 0 w 64"/>
                <a:gd name="T1" fmla="*/ 2147483647 h 64"/>
                <a:gd name="T2" fmla="*/ 2147483647 w 64"/>
                <a:gd name="T3" fmla="*/ 0 h 64"/>
                <a:gd name="T4" fmla="*/ 2147483647 w 64"/>
                <a:gd name="T5" fmla="*/ 0 h 64"/>
                <a:gd name="T6" fmla="*/ 2147483647 w 64"/>
                <a:gd name="T7" fmla="*/ 0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2147483647 w 64"/>
                <a:gd name="T17" fmla="*/ 2147483647 h 64"/>
                <a:gd name="T18" fmla="*/ 2147483647 w 64"/>
                <a:gd name="T19" fmla="*/ 2147483647 h 64"/>
                <a:gd name="T20" fmla="*/ 0 w 64"/>
                <a:gd name="T21" fmla="*/ 2147483647 h 64"/>
                <a:gd name="T22" fmla="*/ 0 w 64"/>
                <a:gd name="T23" fmla="*/ 2147483647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64"/>
                <a:gd name="T38" fmla="*/ 64 w 64"/>
                <a:gd name="T39" fmla="*/ 64 h 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64">
                  <a:moveTo>
                    <a:pt x="0" y="32"/>
                  </a:moveTo>
                  <a:cubicBezTo>
                    <a:pt x="0" y="15"/>
                    <a:pt x="15" y="0"/>
                    <a:pt x="32" y="0"/>
                  </a:cubicBezTo>
                  <a:cubicBezTo>
                    <a:pt x="32" y="0"/>
                    <a:pt x="32" y="0"/>
                    <a:pt x="32" y="0"/>
                  </a:cubicBezTo>
                  <a:cubicBezTo>
                    <a:pt x="50" y="0"/>
                    <a:pt x="64" y="15"/>
                    <a:pt x="64" y="32"/>
                  </a:cubicBezTo>
                  <a:cubicBezTo>
                    <a:pt x="64" y="32"/>
                    <a:pt x="64" y="32"/>
                    <a:pt x="64" y="32"/>
                  </a:cubicBezTo>
                  <a:cubicBezTo>
                    <a:pt x="64" y="50"/>
                    <a:pt x="50" y="64"/>
                    <a:pt x="32" y="64"/>
                  </a:cubicBezTo>
                  <a:cubicBezTo>
                    <a:pt x="32" y="64"/>
                    <a:pt x="32" y="64"/>
                    <a:pt x="32" y="64"/>
                  </a:cubicBezTo>
                  <a:cubicBezTo>
                    <a:pt x="15" y="64"/>
                    <a:pt x="0" y="50"/>
                    <a:pt x="0" y="32"/>
                  </a:cubicBezTo>
                  <a:cubicBezTo>
                    <a:pt x="0" y="32"/>
                    <a:pt x="0" y="32"/>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7" name="Freeform 207"/>
            <p:cNvSpPr>
              <a:spLocks noEditPoints="1"/>
            </p:cNvSpPr>
            <p:nvPr/>
          </p:nvSpPr>
          <p:spPr bwMode="auto">
            <a:xfrm>
              <a:off x="6157913" y="5610226"/>
              <a:ext cx="50800" cy="52388"/>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2147483647 h 81"/>
                <a:gd name="T52" fmla="*/ 2147483647 w 81"/>
                <a:gd name="T53" fmla="*/ 2147483647 h 81"/>
                <a:gd name="T54" fmla="*/ 2147483647 w 81"/>
                <a:gd name="T55" fmla="*/ 2147483647 h 81"/>
                <a:gd name="T56" fmla="*/ 2147483647 w 81"/>
                <a:gd name="T57" fmla="*/ 2147483647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81"/>
                <a:gd name="T104" fmla="*/ 81 w 8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81">
                  <a:moveTo>
                    <a:pt x="1" y="44"/>
                  </a:moveTo>
                  <a:cubicBezTo>
                    <a:pt x="0" y="42"/>
                    <a:pt x="0" y="39"/>
                    <a:pt x="1" y="37"/>
                  </a:cubicBezTo>
                  <a:lnTo>
                    <a:pt x="11" y="15"/>
                  </a:lnTo>
                  <a:cubicBezTo>
                    <a:pt x="12" y="13"/>
                    <a:pt x="13" y="12"/>
                    <a:pt x="15" y="11"/>
                  </a:cubicBezTo>
                  <a:lnTo>
                    <a:pt x="37" y="1"/>
                  </a:lnTo>
                  <a:cubicBezTo>
                    <a:pt x="39" y="0"/>
                    <a:pt x="42" y="0"/>
                    <a:pt x="44" y="1"/>
                  </a:cubicBezTo>
                  <a:lnTo>
                    <a:pt x="67" y="11"/>
                  </a:lnTo>
                  <a:cubicBezTo>
                    <a:pt x="69" y="12"/>
                    <a:pt x="70" y="14"/>
                    <a:pt x="71" y="15"/>
                  </a:cubicBezTo>
                  <a:lnTo>
                    <a:pt x="80" y="37"/>
                  </a:lnTo>
                  <a:cubicBezTo>
                    <a:pt x="81" y="39"/>
                    <a:pt x="81" y="41"/>
                    <a:pt x="80" y="43"/>
                  </a:cubicBezTo>
                  <a:lnTo>
                    <a:pt x="71" y="66"/>
                  </a:lnTo>
                  <a:cubicBezTo>
                    <a:pt x="70" y="68"/>
                    <a:pt x="68" y="70"/>
                    <a:pt x="66" y="71"/>
                  </a:cubicBezTo>
                  <a:lnTo>
                    <a:pt x="43" y="80"/>
                  </a:lnTo>
                  <a:cubicBezTo>
                    <a:pt x="41" y="81"/>
                    <a:pt x="39" y="81"/>
                    <a:pt x="37" y="80"/>
                  </a:cubicBezTo>
                  <a:lnTo>
                    <a:pt x="15" y="71"/>
                  </a:lnTo>
                  <a:cubicBezTo>
                    <a:pt x="13" y="70"/>
                    <a:pt x="12" y="69"/>
                    <a:pt x="11" y="67"/>
                  </a:cubicBezTo>
                  <a:lnTo>
                    <a:pt x="1" y="44"/>
                  </a:lnTo>
                  <a:close/>
                  <a:moveTo>
                    <a:pt x="26" y="60"/>
                  </a:moveTo>
                  <a:lnTo>
                    <a:pt x="21" y="56"/>
                  </a:lnTo>
                  <a:lnTo>
                    <a:pt x="43" y="65"/>
                  </a:lnTo>
                  <a:lnTo>
                    <a:pt x="38" y="65"/>
                  </a:lnTo>
                  <a:lnTo>
                    <a:pt x="61" y="56"/>
                  </a:lnTo>
                  <a:lnTo>
                    <a:pt x="56" y="61"/>
                  </a:lnTo>
                  <a:lnTo>
                    <a:pt x="65" y="38"/>
                  </a:lnTo>
                  <a:lnTo>
                    <a:pt x="65" y="43"/>
                  </a:lnTo>
                  <a:lnTo>
                    <a:pt x="56" y="21"/>
                  </a:lnTo>
                  <a:lnTo>
                    <a:pt x="60" y="26"/>
                  </a:lnTo>
                  <a:lnTo>
                    <a:pt x="37" y="16"/>
                  </a:lnTo>
                  <a:lnTo>
                    <a:pt x="44" y="16"/>
                  </a:lnTo>
                  <a:lnTo>
                    <a:pt x="22" y="26"/>
                  </a:lnTo>
                  <a:lnTo>
                    <a:pt x="26" y="22"/>
                  </a:lnTo>
                  <a:lnTo>
                    <a:pt x="16" y="44"/>
                  </a:lnTo>
                  <a:lnTo>
                    <a:pt x="16" y="37"/>
                  </a:lnTo>
                  <a:lnTo>
                    <a:pt x="26" y="60"/>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8" name="Freeform 208"/>
            <p:cNvSpPr>
              <a:spLocks/>
            </p:cNvSpPr>
            <p:nvPr/>
          </p:nvSpPr>
          <p:spPr bwMode="auto">
            <a:xfrm>
              <a:off x="6069013" y="5692776"/>
              <a:ext cx="30163" cy="41275"/>
            </a:xfrm>
            <a:custGeom>
              <a:avLst/>
              <a:gdLst>
                <a:gd name="T0" fmla="*/ 0 w 48"/>
                <a:gd name="T1" fmla="*/ 2147483647 h 64"/>
                <a:gd name="T2" fmla="*/ 2147483647 w 48"/>
                <a:gd name="T3" fmla="*/ 0 h 64"/>
                <a:gd name="T4" fmla="*/ 2147483647 w 48"/>
                <a:gd name="T5" fmla="*/ 0 h 64"/>
                <a:gd name="T6" fmla="*/ 2147483647 w 48"/>
                <a:gd name="T7" fmla="*/ 0 h 64"/>
                <a:gd name="T8" fmla="*/ 2147483647 w 48"/>
                <a:gd name="T9" fmla="*/ 2147483647 h 64"/>
                <a:gd name="T10" fmla="*/ 2147483647 w 48"/>
                <a:gd name="T11" fmla="*/ 2147483647 h 64"/>
                <a:gd name="T12" fmla="*/ 2147483647 w 48"/>
                <a:gd name="T13" fmla="*/ 2147483647 h 64"/>
                <a:gd name="T14" fmla="*/ 2147483647 w 48"/>
                <a:gd name="T15" fmla="*/ 2147483647 h 64"/>
                <a:gd name="T16" fmla="*/ 2147483647 w 48"/>
                <a:gd name="T17" fmla="*/ 2147483647 h 64"/>
                <a:gd name="T18" fmla="*/ 0 w 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64"/>
                <a:gd name="T32" fmla="*/ 48 w 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64">
                  <a:moveTo>
                    <a:pt x="0" y="32"/>
                  </a:moveTo>
                  <a:cubicBezTo>
                    <a:pt x="0" y="15"/>
                    <a:pt x="11" y="0"/>
                    <a:pt x="24" y="0"/>
                  </a:cubicBezTo>
                  <a:cubicBezTo>
                    <a:pt x="24" y="0"/>
                    <a:pt x="24" y="0"/>
                    <a:pt x="24" y="0"/>
                  </a:cubicBezTo>
                  <a:cubicBezTo>
                    <a:pt x="38" y="0"/>
                    <a:pt x="48" y="15"/>
                    <a:pt x="48" y="32"/>
                  </a:cubicBezTo>
                  <a:cubicBezTo>
                    <a:pt x="48" y="50"/>
                    <a:pt x="38" y="64"/>
                    <a:pt x="24" y="64"/>
                  </a:cubicBezTo>
                  <a:cubicBezTo>
                    <a:pt x="24" y="64"/>
                    <a:pt x="24" y="64"/>
                    <a:pt x="24" y="64"/>
                  </a:cubicBezTo>
                  <a:cubicBezTo>
                    <a:pt x="11" y="64"/>
                    <a:pt x="0" y="50"/>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9" name="Freeform 209"/>
            <p:cNvSpPr>
              <a:spLocks noEditPoints="1"/>
            </p:cNvSpPr>
            <p:nvPr/>
          </p:nvSpPr>
          <p:spPr bwMode="auto">
            <a:xfrm>
              <a:off x="6069013" y="5692776"/>
              <a:ext cx="39688" cy="52388"/>
            </a:xfrm>
            <a:custGeom>
              <a:avLst/>
              <a:gdLst>
                <a:gd name="T0" fmla="*/ 2147483647 w 65"/>
                <a:gd name="T1" fmla="*/ 2147483647 h 81"/>
                <a:gd name="T2" fmla="*/ 2147483647 w 65"/>
                <a:gd name="T3" fmla="*/ 2147483647 h 81"/>
                <a:gd name="T4" fmla="*/ 2147483647 w 65"/>
                <a:gd name="T5" fmla="*/ 2147483647 h 81"/>
                <a:gd name="T6" fmla="*/ 2147483647 w 65"/>
                <a:gd name="T7" fmla="*/ 2147483647 h 81"/>
                <a:gd name="T8" fmla="*/ 2147483647 w 65"/>
                <a:gd name="T9" fmla="*/ 2147483647 h 81"/>
                <a:gd name="T10" fmla="*/ 2147483647 w 65"/>
                <a:gd name="T11" fmla="*/ 2147483647 h 81"/>
                <a:gd name="T12" fmla="*/ 2147483647 w 65"/>
                <a:gd name="T13" fmla="*/ 2147483647 h 81"/>
                <a:gd name="T14" fmla="*/ 2147483647 w 65"/>
                <a:gd name="T15" fmla="*/ 2147483647 h 81"/>
                <a:gd name="T16" fmla="*/ 2147483647 w 65"/>
                <a:gd name="T17" fmla="*/ 2147483647 h 81"/>
                <a:gd name="T18" fmla="*/ 2147483647 w 65"/>
                <a:gd name="T19" fmla="*/ 2147483647 h 81"/>
                <a:gd name="T20" fmla="*/ 2147483647 w 65"/>
                <a:gd name="T21" fmla="*/ 2147483647 h 81"/>
                <a:gd name="T22" fmla="*/ 2147483647 w 65"/>
                <a:gd name="T23" fmla="*/ 2147483647 h 81"/>
                <a:gd name="T24" fmla="*/ 2147483647 w 65"/>
                <a:gd name="T25" fmla="*/ 2147483647 h 81"/>
                <a:gd name="T26" fmla="*/ 2147483647 w 65"/>
                <a:gd name="T27" fmla="*/ 2147483647 h 81"/>
                <a:gd name="T28" fmla="*/ 2147483647 w 65"/>
                <a:gd name="T29" fmla="*/ 2147483647 h 81"/>
                <a:gd name="T30" fmla="*/ 2147483647 w 65"/>
                <a:gd name="T31" fmla="*/ 2147483647 h 81"/>
                <a:gd name="T32" fmla="*/ 2147483647 w 65"/>
                <a:gd name="T33" fmla="*/ 2147483647 h 81"/>
                <a:gd name="T34" fmla="*/ 2147483647 w 65"/>
                <a:gd name="T35" fmla="*/ 2147483647 h 81"/>
                <a:gd name="T36" fmla="*/ 2147483647 w 65"/>
                <a:gd name="T37" fmla="*/ 2147483647 h 81"/>
                <a:gd name="T38" fmla="*/ 2147483647 w 65"/>
                <a:gd name="T39" fmla="*/ 2147483647 h 81"/>
                <a:gd name="T40" fmla="*/ 2147483647 w 65"/>
                <a:gd name="T41" fmla="*/ 2147483647 h 81"/>
                <a:gd name="T42" fmla="*/ 2147483647 w 65"/>
                <a:gd name="T43" fmla="*/ 2147483647 h 81"/>
                <a:gd name="T44" fmla="*/ 2147483647 w 65"/>
                <a:gd name="T45" fmla="*/ 2147483647 h 81"/>
                <a:gd name="T46" fmla="*/ 2147483647 w 65"/>
                <a:gd name="T47" fmla="*/ 2147483647 h 81"/>
                <a:gd name="T48" fmla="*/ 2147483647 w 65"/>
                <a:gd name="T49" fmla="*/ 2147483647 h 81"/>
                <a:gd name="T50" fmla="*/ 2147483647 w 65"/>
                <a:gd name="T51" fmla="*/ 2147483647 h 81"/>
                <a:gd name="T52" fmla="*/ 2147483647 w 65"/>
                <a:gd name="T53" fmla="*/ 2147483647 h 81"/>
                <a:gd name="T54" fmla="*/ 2147483647 w 65"/>
                <a:gd name="T55" fmla="*/ 2147483647 h 81"/>
                <a:gd name="T56" fmla="*/ 2147483647 w 65"/>
                <a:gd name="T57" fmla="*/ 2147483647 h 81"/>
                <a:gd name="T58" fmla="*/ 2147483647 w 65"/>
                <a:gd name="T59" fmla="*/ 2147483647 h 81"/>
                <a:gd name="T60" fmla="*/ 2147483647 w 65"/>
                <a:gd name="T61" fmla="*/ 2147483647 h 81"/>
                <a:gd name="T62" fmla="*/ 2147483647 w 65"/>
                <a:gd name="T63" fmla="*/ 2147483647 h 81"/>
                <a:gd name="T64" fmla="*/ 2147483647 w 65"/>
                <a:gd name="T65" fmla="*/ 2147483647 h 81"/>
                <a:gd name="T66" fmla="*/ 2147483647 w 65"/>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81"/>
                <a:gd name="T104" fmla="*/ 65 w 65"/>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81">
                  <a:moveTo>
                    <a:pt x="1" y="43"/>
                  </a:moveTo>
                  <a:cubicBezTo>
                    <a:pt x="0" y="41"/>
                    <a:pt x="0" y="40"/>
                    <a:pt x="1" y="38"/>
                  </a:cubicBezTo>
                  <a:lnTo>
                    <a:pt x="8" y="16"/>
                  </a:lnTo>
                  <a:cubicBezTo>
                    <a:pt x="8" y="14"/>
                    <a:pt x="10" y="13"/>
                    <a:pt x="11" y="12"/>
                  </a:cubicBezTo>
                  <a:lnTo>
                    <a:pt x="28" y="2"/>
                  </a:lnTo>
                  <a:cubicBezTo>
                    <a:pt x="31" y="0"/>
                    <a:pt x="34" y="0"/>
                    <a:pt x="37" y="2"/>
                  </a:cubicBezTo>
                  <a:lnTo>
                    <a:pt x="54" y="12"/>
                  </a:lnTo>
                  <a:cubicBezTo>
                    <a:pt x="55" y="13"/>
                    <a:pt x="56" y="14"/>
                    <a:pt x="57" y="16"/>
                  </a:cubicBezTo>
                  <a:lnTo>
                    <a:pt x="64" y="38"/>
                  </a:lnTo>
                  <a:cubicBezTo>
                    <a:pt x="65" y="40"/>
                    <a:pt x="65" y="41"/>
                    <a:pt x="64" y="43"/>
                  </a:cubicBezTo>
                  <a:lnTo>
                    <a:pt x="57" y="66"/>
                  </a:lnTo>
                  <a:cubicBezTo>
                    <a:pt x="57" y="68"/>
                    <a:pt x="55" y="70"/>
                    <a:pt x="53" y="71"/>
                  </a:cubicBezTo>
                  <a:lnTo>
                    <a:pt x="36" y="80"/>
                  </a:lnTo>
                  <a:cubicBezTo>
                    <a:pt x="34" y="81"/>
                    <a:pt x="31" y="81"/>
                    <a:pt x="29" y="80"/>
                  </a:cubicBezTo>
                  <a:lnTo>
                    <a:pt x="12" y="71"/>
                  </a:lnTo>
                  <a:cubicBezTo>
                    <a:pt x="10" y="70"/>
                    <a:pt x="8" y="68"/>
                    <a:pt x="8" y="66"/>
                  </a:cubicBezTo>
                  <a:lnTo>
                    <a:pt x="1" y="43"/>
                  </a:lnTo>
                  <a:close/>
                  <a:moveTo>
                    <a:pt x="23" y="61"/>
                  </a:moveTo>
                  <a:lnTo>
                    <a:pt x="19" y="56"/>
                  </a:lnTo>
                  <a:lnTo>
                    <a:pt x="36" y="65"/>
                  </a:lnTo>
                  <a:lnTo>
                    <a:pt x="29" y="65"/>
                  </a:lnTo>
                  <a:lnTo>
                    <a:pt x="46" y="56"/>
                  </a:lnTo>
                  <a:lnTo>
                    <a:pt x="42" y="61"/>
                  </a:lnTo>
                  <a:lnTo>
                    <a:pt x="49" y="38"/>
                  </a:lnTo>
                  <a:lnTo>
                    <a:pt x="49" y="43"/>
                  </a:lnTo>
                  <a:lnTo>
                    <a:pt x="42" y="21"/>
                  </a:lnTo>
                  <a:lnTo>
                    <a:pt x="45" y="25"/>
                  </a:lnTo>
                  <a:lnTo>
                    <a:pt x="28" y="15"/>
                  </a:lnTo>
                  <a:lnTo>
                    <a:pt x="37" y="15"/>
                  </a:lnTo>
                  <a:lnTo>
                    <a:pt x="20" y="25"/>
                  </a:lnTo>
                  <a:lnTo>
                    <a:pt x="23" y="21"/>
                  </a:lnTo>
                  <a:lnTo>
                    <a:pt x="16" y="43"/>
                  </a:lnTo>
                  <a:lnTo>
                    <a:pt x="16" y="38"/>
                  </a:lnTo>
                  <a:lnTo>
                    <a:pt x="23" y="61"/>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0" name="Freeform 210"/>
            <p:cNvSpPr>
              <a:spLocks/>
            </p:cNvSpPr>
            <p:nvPr/>
          </p:nvSpPr>
          <p:spPr bwMode="auto">
            <a:xfrm>
              <a:off x="6557963" y="5754688"/>
              <a:ext cx="30163" cy="31750"/>
            </a:xfrm>
            <a:custGeom>
              <a:avLst/>
              <a:gdLst>
                <a:gd name="T0" fmla="*/ 0 w 48"/>
                <a:gd name="T1" fmla="*/ 2147483647 h 48"/>
                <a:gd name="T2" fmla="*/ 2147483647 w 48"/>
                <a:gd name="T3" fmla="*/ 0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2147483647 h 48"/>
                <a:gd name="T18" fmla="*/ 2147483647 w 48"/>
                <a:gd name="T19" fmla="*/ 2147483647 h 48"/>
                <a:gd name="T20" fmla="*/ 0 w 48"/>
                <a:gd name="T21" fmla="*/ 2147483647 h 48"/>
                <a:gd name="T22" fmla="*/ 0 w 48"/>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48"/>
                <a:gd name="T38" fmla="*/ 48 w 48"/>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48">
                  <a:moveTo>
                    <a:pt x="0" y="24"/>
                  </a:moveTo>
                  <a:cubicBezTo>
                    <a:pt x="0" y="11"/>
                    <a:pt x="11" y="0"/>
                    <a:pt x="24" y="0"/>
                  </a:cubicBezTo>
                  <a:cubicBezTo>
                    <a:pt x="24" y="0"/>
                    <a:pt x="24" y="0"/>
                    <a:pt x="24" y="0"/>
                  </a:cubicBezTo>
                  <a:cubicBezTo>
                    <a:pt x="38" y="0"/>
                    <a:pt x="48" y="11"/>
                    <a:pt x="48" y="24"/>
                  </a:cubicBezTo>
                  <a:cubicBezTo>
                    <a:pt x="48" y="24"/>
                    <a:pt x="48" y="24"/>
                    <a:pt x="48" y="24"/>
                  </a:cubicBezTo>
                  <a:cubicBezTo>
                    <a:pt x="48" y="38"/>
                    <a:pt x="38" y="48"/>
                    <a:pt x="24" y="48"/>
                  </a:cubicBezTo>
                  <a:cubicBezTo>
                    <a:pt x="24" y="48"/>
                    <a:pt x="24" y="48"/>
                    <a:pt x="24" y="48"/>
                  </a:cubicBezTo>
                  <a:cubicBezTo>
                    <a:pt x="11" y="48"/>
                    <a:pt x="0" y="38"/>
                    <a:pt x="0" y="24"/>
                  </a:cubicBezTo>
                  <a:cubicBezTo>
                    <a:pt x="0" y="24"/>
                    <a:pt x="0" y="24"/>
                    <a:pt x="0" y="24"/>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1" name="Freeform 211"/>
            <p:cNvSpPr>
              <a:spLocks noEditPoints="1"/>
            </p:cNvSpPr>
            <p:nvPr/>
          </p:nvSpPr>
          <p:spPr bwMode="auto">
            <a:xfrm>
              <a:off x="6557963" y="5754688"/>
              <a:ext cx="41275" cy="42863"/>
            </a:xfrm>
            <a:custGeom>
              <a:avLst/>
              <a:gdLst>
                <a:gd name="T0" fmla="*/ 2147483647 w 65"/>
                <a:gd name="T1" fmla="*/ 2147483647 h 65"/>
                <a:gd name="T2" fmla="*/ 2147483647 w 65"/>
                <a:gd name="T3" fmla="*/ 2147483647 h 65"/>
                <a:gd name="T4" fmla="*/ 2147483647 w 65"/>
                <a:gd name="T5" fmla="*/ 2147483647 h 65"/>
                <a:gd name="T6" fmla="*/ 2147483647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2147483647 h 65"/>
                <a:gd name="T46" fmla="*/ 2147483647 w 65"/>
                <a:gd name="T47" fmla="*/ 2147483647 h 65"/>
                <a:gd name="T48" fmla="*/ 2147483647 w 65"/>
                <a:gd name="T49" fmla="*/ 2147483647 h 65"/>
                <a:gd name="T50" fmla="*/ 2147483647 w 65"/>
                <a:gd name="T51" fmla="*/ 2147483647 h 65"/>
                <a:gd name="T52" fmla="*/ 2147483647 w 65"/>
                <a:gd name="T53" fmla="*/ 2147483647 h 65"/>
                <a:gd name="T54" fmla="*/ 2147483647 w 65"/>
                <a:gd name="T55" fmla="*/ 2147483647 h 65"/>
                <a:gd name="T56" fmla="*/ 2147483647 w 65"/>
                <a:gd name="T57" fmla="*/ 2147483647 h 65"/>
                <a:gd name="T58" fmla="*/ 2147483647 w 65"/>
                <a:gd name="T59" fmla="*/ 2147483647 h 65"/>
                <a:gd name="T60" fmla="*/ 2147483647 w 65"/>
                <a:gd name="T61" fmla="*/ 2147483647 h 65"/>
                <a:gd name="T62" fmla="*/ 2147483647 w 65"/>
                <a:gd name="T63" fmla="*/ 2147483647 h 65"/>
                <a:gd name="T64" fmla="*/ 2147483647 w 65"/>
                <a:gd name="T65" fmla="*/ 2147483647 h 65"/>
                <a:gd name="T66" fmla="*/ 2147483647 w 65"/>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65"/>
                <a:gd name="T104" fmla="*/ 65 w 65"/>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65">
                  <a:moveTo>
                    <a:pt x="1" y="36"/>
                  </a:moveTo>
                  <a:cubicBezTo>
                    <a:pt x="0" y="34"/>
                    <a:pt x="0" y="31"/>
                    <a:pt x="1" y="29"/>
                  </a:cubicBezTo>
                  <a:lnTo>
                    <a:pt x="8" y="12"/>
                  </a:lnTo>
                  <a:cubicBezTo>
                    <a:pt x="9" y="10"/>
                    <a:pt x="10" y="9"/>
                    <a:pt x="12" y="8"/>
                  </a:cubicBezTo>
                  <a:lnTo>
                    <a:pt x="29" y="1"/>
                  </a:lnTo>
                  <a:cubicBezTo>
                    <a:pt x="31" y="0"/>
                    <a:pt x="34" y="0"/>
                    <a:pt x="36" y="1"/>
                  </a:cubicBezTo>
                  <a:lnTo>
                    <a:pt x="53" y="8"/>
                  </a:lnTo>
                  <a:cubicBezTo>
                    <a:pt x="54" y="9"/>
                    <a:pt x="56" y="10"/>
                    <a:pt x="57" y="12"/>
                  </a:cubicBezTo>
                  <a:lnTo>
                    <a:pt x="64" y="29"/>
                  </a:lnTo>
                  <a:cubicBezTo>
                    <a:pt x="65" y="31"/>
                    <a:pt x="65" y="34"/>
                    <a:pt x="64" y="36"/>
                  </a:cubicBezTo>
                  <a:lnTo>
                    <a:pt x="57" y="53"/>
                  </a:lnTo>
                  <a:cubicBezTo>
                    <a:pt x="56" y="54"/>
                    <a:pt x="54" y="56"/>
                    <a:pt x="53" y="57"/>
                  </a:cubicBezTo>
                  <a:lnTo>
                    <a:pt x="36" y="64"/>
                  </a:lnTo>
                  <a:cubicBezTo>
                    <a:pt x="34" y="65"/>
                    <a:pt x="31" y="65"/>
                    <a:pt x="29" y="64"/>
                  </a:cubicBezTo>
                  <a:lnTo>
                    <a:pt x="12" y="57"/>
                  </a:lnTo>
                  <a:cubicBezTo>
                    <a:pt x="10" y="56"/>
                    <a:pt x="9" y="54"/>
                    <a:pt x="8" y="53"/>
                  </a:cubicBezTo>
                  <a:lnTo>
                    <a:pt x="1" y="36"/>
                  </a:lnTo>
                  <a:close/>
                  <a:moveTo>
                    <a:pt x="23" y="46"/>
                  </a:moveTo>
                  <a:lnTo>
                    <a:pt x="19" y="42"/>
                  </a:lnTo>
                  <a:lnTo>
                    <a:pt x="36" y="49"/>
                  </a:lnTo>
                  <a:lnTo>
                    <a:pt x="29" y="49"/>
                  </a:lnTo>
                  <a:lnTo>
                    <a:pt x="46" y="42"/>
                  </a:lnTo>
                  <a:lnTo>
                    <a:pt x="42" y="46"/>
                  </a:lnTo>
                  <a:lnTo>
                    <a:pt x="49" y="29"/>
                  </a:lnTo>
                  <a:lnTo>
                    <a:pt x="49" y="36"/>
                  </a:lnTo>
                  <a:lnTo>
                    <a:pt x="42" y="19"/>
                  </a:lnTo>
                  <a:lnTo>
                    <a:pt x="46" y="23"/>
                  </a:lnTo>
                  <a:lnTo>
                    <a:pt x="29" y="16"/>
                  </a:lnTo>
                  <a:lnTo>
                    <a:pt x="36" y="16"/>
                  </a:lnTo>
                  <a:lnTo>
                    <a:pt x="19" y="23"/>
                  </a:lnTo>
                  <a:lnTo>
                    <a:pt x="23" y="19"/>
                  </a:lnTo>
                  <a:lnTo>
                    <a:pt x="16" y="36"/>
                  </a:lnTo>
                  <a:lnTo>
                    <a:pt x="16" y="29"/>
                  </a:lnTo>
                  <a:lnTo>
                    <a:pt x="23" y="46"/>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2" name="Freeform 212"/>
            <p:cNvSpPr>
              <a:spLocks/>
            </p:cNvSpPr>
            <p:nvPr/>
          </p:nvSpPr>
          <p:spPr bwMode="auto">
            <a:xfrm>
              <a:off x="6008688" y="560070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0 h 80"/>
                <a:gd name="T8" fmla="*/ 2147483647 w 112"/>
                <a:gd name="T9" fmla="*/ 0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01" y="63"/>
                  </a:moveTo>
                  <a:cubicBezTo>
                    <a:pt x="96" y="75"/>
                    <a:pt x="90" y="80"/>
                    <a:pt x="79" y="80"/>
                  </a:cubicBezTo>
                  <a:cubicBezTo>
                    <a:pt x="40" y="80"/>
                    <a:pt x="17" y="52"/>
                    <a:pt x="6" y="23"/>
                  </a:cubicBezTo>
                  <a:cubicBezTo>
                    <a:pt x="0" y="12"/>
                    <a:pt x="12" y="0"/>
                    <a:pt x="23" y="0"/>
                  </a:cubicBezTo>
                  <a:cubicBezTo>
                    <a:pt x="28" y="0"/>
                    <a:pt x="34" y="6"/>
                    <a:pt x="45" y="0"/>
                  </a:cubicBezTo>
                  <a:cubicBezTo>
                    <a:pt x="79" y="0"/>
                    <a:pt x="112" y="29"/>
                    <a:pt x="101" y="63"/>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3" name="Freeform 213"/>
            <p:cNvSpPr>
              <a:spLocks/>
            </p:cNvSpPr>
            <p:nvPr/>
          </p:nvSpPr>
          <p:spPr bwMode="auto">
            <a:xfrm>
              <a:off x="6008688" y="5600701"/>
              <a:ext cx="69850" cy="50800"/>
            </a:xfrm>
            <a:custGeom>
              <a:avLst/>
              <a:gdLst>
                <a:gd name="T0" fmla="*/ 2147483647 w 112"/>
                <a:gd name="T1" fmla="*/ 2147483647 h 80"/>
                <a:gd name="T2" fmla="*/ 0 w 112"/>
                <a:gd name="T3" fmla="*/ 2147483647 h 80"/>
                <a:gd name="T4" fmla="*/ 0 w 112"/>
                <a:gd name="T5" fmla="*/ 2147483647 h 80"/>
                <a:gd name="T6" fmla="*/ 2147483647 w 112"/>
                <a:gd name="T7" fmla="*/ 0 h 80"/>
                <a:gd name="T8" fmla="*/ 2147483647 w 112"/>
                <a:gd name="T9" fmla="*/ 0 h 80"/>
                <a:gd name="T10" fmla="*/ 2147483647 w 112"/>
                <a:gd name="T11" fmla="*/ 0 h 80"/>
                <a:gd name="T12" fmla="*/ 2147483647 w 112"/>
                <a:gd name="T13" fmla="*/ 0 h 80"/>
                <a:gd name="T14" fmla="*/ 2147483647 w 112"/>
                <a:gd name="T15" fmla="*/ 2147483647 h 80"/>
                <a:gd name="T16" fmla="*/ 2147483647 w 112"/>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80"/>
                <a:gd name="T29" fmla="*/ 112 w 112"/>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80">
                  <a:moveTo>
                    <a:pt x="75" y="80"/>
                  </a:moveTo>
                  <a:cubicBezTo>
                    <a:pt x="44" y="80"/>
                    <a:pt x="13" y="47"/>
                    <a:pt x="0" y="20"/>
                  </a:cubicBezTo>
                  <a:cubicBezTo>
                    <a:pt x="0" y="14"/>
                    <a:pt x="0" y="14"/>
                    <a:pt x="0" y="14"/>
                  </a:cubicBezTo>
                  <a:cubicBezTo>
                    <a:pt x="0" y="7"/>
                    <a:pt x="13" y="0"/>
                    <a:pt x="19" y="0"/>
                  </a:cubicBezTo>
                  <a:cubicBezTo>
                    <a:pt x="25" y="0"/>
                    <a:pt x="32" y="0"/>
                    <a:pt x="38" y="0"/>
                  </a:cubicBezTo>
                  <a:cubicBezTo>
                    <a:pt x="38" y="0"/>
                    <a:pt x="44" y="0"/>
                    <a:pt x="44" y="0"/>
                  </a:cubicBezTo>
                  <a:cubicBezTo>
                    <a:pt x="50" y="0"/>
                    <a:pt x="50" y="0"/>
                    <a:pt x="56" y="0"/>
                  </a:cubicBezTo>
                  <a:cubicBezTo>
                    <a:pt x="81" y="7"/>
                    <a:pt x="112" y="34"/>
                    <a:pt x="100" y="67"/>
                  </a:cubicBezTo>
                  <a:cubicBezTo>
                    <a:pt x="94" y="74"/>
                    <a:pt x="88" y="80"/>
                    <a:pt x="75" y="80"/>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4" name="Freeform 214"/>
            <p:cNvSpPr>
              <a:spLocks/>
            </p:cNvSpPr>
            <p:nvPr/>
          </p:nvSpPr>
          <p:spPr bwMode="auto">
            <a:xfrm>
              <a:off x="6008688" y="5600701"/>
              <a:ext cx="60325" cy="41275"/>
            </a:xfrm>
            <a:custGeom>
              <a:avLst/>
              <a:gdLst>
                <a:gd name="T0" fmla="*/ 2147483647 w 96"/>
                <a:gd name="T1" fmla="*/ 2147483647 h 64"/>
                <a:gd name="T2" fmla="*/ 0 w 96"/>
                <a:gd name="T3" fmla="*/ 2147483647 h 64"/>
                <a:gd name="T4" fmla="*/ 0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66" y="64"/>
                  </a:moveTo>
                  <a:cubicBezTo>
                    <a:pt x="36" y="64"/>
                    <a:pt x="12" y="41"/>
                    <a:pt x="0" y="18"/>
                  </a:cubicBezTo>
                  <a:cubicBezTo>
                    <a:pt x="0" y="18"/>
                    <a:pt x="0" y="12"/>
                    <a:pt x="0" y="12"/>
                  </a:cubicBezTo>
                  <a:cubicBezTo>
                    <a:pt x="0" y="6"/>
                    <a:pt x="6" y="0"/>
                    <a:pt x="18" y="6"/>
                  </a:cubicBezTo>
                  <a:cubicBezTo>
                    <a:pt x="18" y="6"/>
                    <a:pt x="24" y="6"/>
                    <a:pt x="30" y="6"/>
                  </a:cubicBezTo>
                  <a:cubicBezTo>
                    <a:pt x="30" y="6"/>
                    <a:pt x="36" y="6"/>
                    <a:pt x="36" y="6"/>
                  </a:cubicBezTo>
                  <a:cubicBezTo>
                    <a:pt x="36" y="6"/>
                    <a:pt x="42" y="6"/>
                    <a:pt x="48" y="6"/>
                  </a:cubicBezTo>
                  <a:cubicBezTo>
                    <a:pt x="72" y="6"/>
                    <a:pt x="96" y="30"/>
                    <a:pt x="84" y="53"/>
                  </a:cubicBezTo>
                  <a:cubicBezTo>
                    <a:pt x="84" y="64"/>
                    <a:pt x="72" y="64"/>
                    <a:pt x="66" y="6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5" name="Freeform 215"/>
            <p:cNvSpPr>
              <a:spLocks/>
            </p:cNvSpPr>
            <p:nvPr/>
          </p:nvSpPr>
          <p:spPr bwMode="auto">
            <a:xfrm>
              <a:off x="6018213" y="5600701"/>
              <a:ext cx="39688" cy="41275"/>
            </a:xfrm>
            <a:custGeom>
              <a:avLst/>
              <a:gdLst>
                <a:gd name="T0" fmla="*/ 2147483647 w 64"/>
                <a:gd name="T1" fmla="*/ 2147483647 h 64"/>
                <a:gd name="T2" fmla="*/ 2147483647 w 64"/>
                <a:gd name="T3" fmla="*/ 2147483647 h 64"/>
                <a:gd name="T4" fmla="*/ 2147483647 w 64"/>
                <a:gd name="T5" fmla="*/ 0 h 64"/>
                <a:gd name="T6" fmla="*/ 2147483647 w 64"/>
                <a:gd name="T7" fmla="*/ 0 h 64"/>
                <a:gd name="T8" fmla="*/ 2147483647 w 64"/>
                <a:gd name="T9" fmla="*/ 0 h 64"/>
                <a:gd name="T10" fmla="*/ 2147483647 w 64"/>
                <a:gd name="T11" fmla="*/ 0 h 64"/>
                <a:gd name="T12" fmla="*/ 0 w 64"/>
                <a:gd name="T13" fmla="*/ 2147483647 h 64"/>
                <a:gd name="T14" fmla="*/ 0 w 64"/>
                <a:gd name="T15" fmla="*/ 2147483647 h 64"/>
                <a:gd name="T16" fmla="*/ 2147483647 w 64"/>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4"/>
                <a:gd name="T29" fmla="*/ 64 w 64"/>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4">
                  <a:moveTo>
                    <a:pt x="45" y="64"/>
                  </a:moveTo>
                  <a:cubicBezTo>
                    <a:pt x="50" y="64"/>
                    <a:pt x="60" y="64"/>
                    <a:pt x="60" y="57"/>
                  </a:cubicBezTo>
                  <a:cubicBezTo>
                    <a:pt x="64" y="29"/>
                    <a:pt x="50" y="8"/>
                    <a:pt x="30" y="0"/>
                  </a:cubicBezTo>
                  <a:cubicBezTo>
                    <a:pt x="30" y="0"/>
                    <a:pt x="25" y="0"/>
                    <a:pt x="25" y="0"/>
                  </a:cubicBezTo>
                  <a:cubicBezTo>
                    <a:pt x="25" y="0"/>
                    <a:pt x="20" y="0"/>
                    <a:pt x="20" y="0"/>
                  </a:cubicBezTo>
                  <a:cubicBezTo>
                    <a:pt x="15" y="0"/>
                    <a:pt x="15" y="0"/>
                    <a:pt x="10" y="0"/>
                  </a:cubicBezTo>
                  <a:cubicBezTo>
                    <a:pt x="5" y="0"/>
                    <a:pt x="0" y="8"/>
                    <a:pt x="0" y="15"/>
                  </a:cubicBezTo>
                  <a:cubicBezTo>
                    <a:pt x="0" y="15"/>
                    <a:pt x="0" y="15"/>
                    <a:pt x="0" y="15"/>
                  </a:cubicBezTo>
                  <a:cubicBezTo>
                    <a:pt x="5" y="43"/>
                    <a:pt x="25" y="64"/>
                    <a:pt x="45" y="6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6" name="Freeform 216"/>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0 60000 65536"/>
                <a:gd name="T13" fmla="*/ 0 60000 65536"/>
                <a:gd name="T14" fmla="*/ 0 60000 65536"/>
                <a:gd name="T15" fmla="*/ 0 60000 65536"/>
                <a:gd name="T16" fmla="*/ 0 60000 65536"/>
                <a:gd name="T17" fmla="*/ 0 60000 65536"/>
                <a:gd name="T18" fmla="*/ 0 w 96"/>
                <a:gd name="T19" fmla="*/ 0 h 80"/>
                <a:gd name="T20" fmla="*/ 96 w 9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96" h="80">
                  <a:moveTo>
                    <a:pt x="91" y="27"/>
                  </a:moveTo>
                  <a:cubicBezTo>
                    <a:pt x="96" y="38"/>
                    <a:pt x="96" y="43"/>
                    <a:pt x="91" y="54"/>
                  </a:cubicBezTo>
                  <a:cubicBezTo>
                    <a:pt x="71" y="80"/>
                    <a:pt x="36" y="80"/>
                    <a:pt x="11" y="75"/>
                  </a:cubicBezTo>
                  <a:cubicBezTo>
                    <a:pt x="0" y="70"/>
                    <a:pt x="0" y="59"/>
                    <a:pt x="6" y="48"/>
                  </a:cubicBezTo>
                  <a:cubicBezTo>
                    <a:pt x="11" y="43"/>
                    <a:pt x="16" y="38"/>
                    <a:pt x="21" y="32"/>
                  </a:cubicBezTo>
                  <a:cubicBezTo>
                    <a:pt x="36" y="6"/>
                    <a:pt x="76" y="0"/>
                    <a:pt x="91" y="27"/>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7" name="Freeform 217"/>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1" y="52"/>
                  </a:moveTo>
                  <a:cubicBezTo>
                    <a:pt x="74" y="75"/>
                    <a:pt x="34" y="80"/>
                    <a:pt x="6" y="69"/>
                  </a:cubicBezTo>
                  <a:cubicBezTo>
                    <a:pt x="6" y="69"/>
                    <a:pt x="6" y="69"/>
                    <a:pt x="6" y="69"/>
                  </a:cubicBezTo>
                  <a:cubicBezTo>
                    <a:pt x="0" y="63"/>
                    <a:pt x="0" y="52"/>
                    <a:pt x="6" y="46"/>
                  </a:cubicBezTo>
                  <a:cubicBezTo>
                    <a:pt x="6" y="46"/>
                    <a:pt x="12" y="40"/>
                    <a:pt x="17" y="35"/>
                  </a:cubicBezTo>
                  <a:cubicBezTo>
                    <a:pt x="17" y="35"/>
                    <a:pt x="17" y="35"/>
                    <a:pt x="17" y="35"/>
                  </a:cubicBezTo>
                  <a:cubicBezTo>
                    <a:pt x="23" y="29"/>
                    <a:pt x="23" y="29"/>
                    <a:pt x="23" y="23"/>
                  </a:cubicBezTo>
                  <a:cubicBezTo>
                    <a:pt x="46" y="6"/>
                    <a:pt x="80" y="0"/>
                    <a:pt x="91" y="29"/>
                  </a:cubicBezTo>
                  <a:cubicBezTo>
                    <a:pt x="96" y="35"/>
                    <a:pt x="96" y="46"/>
                    <a:pt x="91" y="52"/>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8" name="Freeform 218"/>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0" y="54"/>
                  </a:moveTo>
                  <a:cubicBezTo>
                    <a:pt x="72" y="80"/>
                    <a:pt x="36" y="80"/>
                    <a:pt x="12" y="74"/>
                  </a:cubicBezTo>
                  <a:cubicBezTo>
                    <a:pt x="6" y="74"/>
                    <a:pt x="6" y="74"/>
                    <a:pt x="6" y="74"/>
                  </a:cubicBezTo>
                  <a:cubicBezTo>
                    <a:pt x="0" y="67"/>
                    <a:pt x="6" y="54"/>
                    <a:pt x="6" y="54"/>
                  </a:cubicBezTo>
                  <a:cubicBezTo>
                    <a:pt x="12" y="47"/>
                    <a:pt x="18" y="40"/>
                    <a:pt x="18" y="40"/>
                  </a:cubicBezTo>
                  <a:cubicBezTo>
                    <a:pt x="18" y="34"/>
                    <a:pt x="24" y="34"/>
                    <a:pt x="24" y="34"/>
                  </a:cubicBezTo>
                  <a:cubicBezTo>
                    <a:pt x="24" y="34"/>
                    <a:pt x="24" y="27"/>
                    <a:pt x="30" y="27"/>
                  </a:cubicBezTo>
                  <a:cubicBezTo>
                    <a:pt x="48" y="7"/>
                    <a:pt x="78" y="0"/>
                    <a:pt x="90" y="27"/>
                  </a:cubicBezTo>
                  <a:cubicBezTo>
                    <a:pt x="96" y="34"/>
                    <a:pt x="96" y="47"/>
                    <a:pt x="90" y="5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9" name="Freeform 219"/>
            <p:cNvSpPr>
              <a:spLocks/>
            </p:cNvSpPr>
            <p:nvPr/>
          </p:nvSpPr>
          <p:spPr bwMode="auto">
            <a:xfrm>
              <a:off x="6118225" y="5765801"/>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2147483647 w 80"/>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64"/>
                <a:gd name="T29" fmla="*/ 80 w 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64">
                  <a:moveTo>
                    <a:pt x="75" y="45"/>
                  </a:moveTo>
                  <a:cubicBezTo>
                    <a:pt x="75" y="39"/>
                    <a:pt x="80" y="26"/>
                    <a:pt x="75" y="20"/>
                  </a:cubicBezTo>
                  <a:cubicBezTo>
                    <a:pt x="63" y="0"/>
                    <a:pt x="40" y="7"/>
                    <a:pt x="23" y="20"/>
                  </a:cubicBezTo>
                  <a:cubicBezTo>
                    <a:pt x="23" y="26"/>
                    <a:pt x="18" y="26"/>
                    <a:pt x="18" y="26"/>
                  </a:cubicBezTo>
                  <a:cubicBezTo>
                    <a:pt x="18" y="32"/>
                    <a:pt x="18" y="32"/>
                    <a:pt x="18" y="32"/>
                  </a:cubicBezTo>
                  <a:cubicBezTo>
                    <a:pt x="12" y="39"/>
                    <a:pt x="12" y="39"/>
                    <a:pt x="6" y="45"/>
                  </a:cubicBezTo>
                  <a:cubicBezTo>
                    <a:pt x="0" y="45"/>
                    <a:pt x="0" y="58"/>
                    <a:pt x="6" y="58"/>
                  </a:cubicBezTo>
                  <a:cubicBezTo>
                    <a:pt x="6" y="58"/>
                    <a:pt x="6" y="58"/>
                    <a:pt x="6" y="58"/>
                  </a:cubicBezTo>
                  <a:cubicBezTo>
                    <a:pt x="29" y="64"/>
                    <a:pt x="58" y="64"/>
                    <a:pt x="75"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0" name="Freeform 220"/>
            <p:cNvSpPr>
              <a:spLocks/>
            </p:cNvSpPr>
            <p:nvPr/>
          </p:nvSpPr>
          <p:spPr bwMode="auto">
            <a:xfrm>
              <a:off x="6578600" y="568325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6" y="54"/>
                  </a:moveTo>
                  <a:cubicBezTo>
                    <a:pt x="0" y="43"/>
                    <a:pt x="6" y="32"/>
                    <a:pt x="12" y="27"/>
                  </a:cubicBezTo>
                  <a:cubicBezTo>
                    <a:pt x="34" y="0"/>
                    <a:pt x="73" y="6"/>
                    <a:pt x="107" y="22"/>
                  </a:cubicBezTo>
                  <a:cubicBezTo>
                    <a:pt x="112" y="22"/>
                    <a:pt x="112" y="38"/>
                    <a:pt x="107" y="43"/>
                  </a:cubicBezTo>
                  <a:cubicBezTo>
                    <a:pt x="96" y="48"/>
                    <a:pt x="90" y="54"/>
                    <a:pt x="84" y="59"/>
                  </a:cubicBezTo>
                  <a:cubicBezTo>
                    <a:pt x="62" y="80"/>
                    <a:pt x="17" y="80"/>
                    <a:pt x="6" y="54"/>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1" name="Freeform 221"/>
            <p:cNvSpPr>
              <a:spLocks/>
            </p:cNvSpPr>
            <p:nvPr/>
          </p:nvSpPr>
          <p:spPr bwMode="auto">
            <a:xfrm>
              <a:off x="6588125" y="568325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11" y="25"/>
                  </a:moveTo>
                  <a:cubicBezTo>
                    <a:pt x="32" y="0"/>
                    <a:pt x="64" y="7"/>
                    <a:pt x="91" y="19"/>
                  </a:cubicBezTo>
                  <a:cubicBezTo>
                    <a:pt x="91" y="19"/>
                    <a:pt x="91" y="19"/>
                    <a:pt x="91" y="19"/>
                  </a:cubicBezTo>
                  <a:cubicBezTo>
                    <a:pt x="96" y="25"/>
                    <a:pt x="96" y="37"/>
                    <a:pt x="91" y="44"/>
                  </a:cubicBezTo>
                  <a:cubicBezTo>
                    <a:pt x="86" y="44"/>
                    <a:pt x="80" y="50"/>
                    <a:pt x="80" y="56"/>
                  </a:cubicBezTo>
                  <a:cubicBezTo>
                    <a:pt x="75" y="56"/>
                    <a:pt x="75" y="56"/>
                    <a:pt x="75" y="56"/>
                  </a:cubicBezTo>
                  <a:cubicBezTo>
                    <a:pt x="75" y="62"/>
                    <a:pt x="70" y="62"/>
                    <a:pt x="64" y="68"/>
                  </a:cubicBezTo>
                  <a:cubicBezTo>
                    <a:pt x="48" y="80"/>
                    <a:pt x="16" y="80"/>
                    <a:pt x="6" y="50"/>
                  </a:cubicBezTo>
                  <a:cubicBezTo>
                    <a:pt x="0" y="44"/>
                    <a:pt x="6" y="31"/>
                    <a:pt x="11" y="25"/>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2" name="Freeform 222"/>
            <p:cNvSpPr>
              <a:spLocks/>
            </p:cNvSpPr>
            <p:nvPr/>
          </p:nvSpPr>
          <p:spPr bwMode="auto">
            <a:xfrm>
              <a:off x="6588125" y="568325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12" y="24"/>
                  </a:moveTo>
                  <a:cubicBezTo>
                    <a:pt x="29" y="0"/>
                    <a:pt x="63" y="0"/>
                    <a:pt x="85" y="12"/>
                  </a:cubicBezTo>
                  <a:cubicBezTo>
                    <a:pt x="85" y="12"/>
                    <a:pt x="91" y="18"/>
                    <a:pt x="91" y="18"/>
                  </a:cubicBezTo>
                  <a:cubicBezTo>
                    <a:pt x="96" y="18"/>
                    <a:pt x="91" y="30"/>
                    <a:pt x="85" y="35"/>
                  </a:cubicBezTo>
                  <a:cubicBezTo>
                    <a:pt x="80" y="35"/>
                    <a:pt x="80" y="41"/>
                    <a:pt x="74" y="41"/>
                  </a:cubicBezTo>
                  <a:cubicBezTo>
                    <a:pt x="74" y="41"/>
                    <a:pt x="74" y="47"/>
                    <a:pt x="74" y="47"/>
                  </a:cubicBezTo>
                  <a:cubicBezTo>
                    <a:pt x="68" y="47"/>
                    <a:pt x="68" y="53"/>
                    <a:pt x="63" y="53"/>
                  </a:cubicBezTo>
                  <a:cubicBezTo>
                    <a:pt x="46" y="64"/>
                    <a:pt x="17" y="64"/>
                    <a:pt x="6" y="41"/>
                  </a:cubicBezTo>
                  <a:cubicBezTo>
                    <a:pt x="0" y="35"/>
                    <a:pt x="6" y="24"/>
                    <a:pt x="12" y="2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3" name="Freeform 223"/>
            <p:cNvSpPr>
              <a:spLocks/>
            </p:cNvSpPr>
            <p:nvPr/>
          </p:nvSpPr>
          <p:spPr bwMode="auto">
            <a:xfrm>
              <a:off x="6588125" y="5692776"/>
              <a:ext cx="60325" cy="31750"/>
            </a:xfrm>
            <a:custGeom>
              <a:avLst/>
              <a:gdLst>
                <a:gd name="T0" fmla="*/ 2147483647 w 96"/>
                <a:gd name="T1" fmla="*/ 2147483647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2147483647 h 48"/>
                <a:gd name="T16" fmla="*/ 2147483647 w 96"/>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48"/>
                <a:gd name="T29" fmla="*/ 96 w 9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48">
                  <a:moveTo>
                    <a:pt x="13" y="16"/>
                  </a:moveTo>
                  <a:cubicBezTo>
                    <a:pt x="7" y="22"/>
                    <a:pt x="0" y="27"/>
                    <a:pt x="7" y="32"/>
                  </a:cubicBezTo>
                  <a:cubicBezTo>
                    <a:pt x="13" y="48"/>
                    <a:pt x="45" y="48"/>
                    <a:pt x="64" y="38"/>
                  </a:cubicBezTo>
                  <a:cubicBezTo>
                    <a:pt x="64" y="38"/>
                    <a:pt x="71" y="38"/>
                    <a:pt x="71" y="32"/>
                  </a:cubicBezTo>
                  <a:cubicBezTo>
                    <a:pt x="71" y="32"/>
                    <a:pt x="77" y="32"/>
                    <a:pt x="77" y="32"/>
                  </a:cubicBezTo>
                  <a:cubicBezTo>
                    <a:pt x="77" y="27"/>
                    <a:pt x="84" y="27"/>
                    <a:pt x="84" y="22"/>
                  </a:cubicBezTo>
                  <a:cubicBezTo>
                    <a:pt x="90" y="22"/>
                    <a:pt x="96" y="16"/>
                    <a:pt x="90" y="11"/>
                  </a:cubicBezTo>
                  <a:cubicBezTo>
                    <a:pt x="90" y="11"/>
                    <a:pt x="90" y="11"/>
                    <a:pt x="90" y="11"/>
                  </a:cubicBezTo>
                  <a:cubicBezTo>
                    <a:pt x="64" y="0"/>
                    <a:pt x="32" y="0"/>
                    <a:pt x="13"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4" name="Freeform 224"/>
            <p:cNvSpPr>
              <a:spLocks/>
            </p:cNvSpPr>
            <p:nvPr/>
          </p:nvSpPr>
          <p:spPr bwMode="auto">
            <a:xfrm>
              <a:off x="6227763" y="5651501"/>
              <a:ext cx="269875" cy="185738"/>
            </a:xfrm>
            <a:custGeom>
              <a:avLst/>
              <a:gdLst>
                <a:gd name="T0" fmla="*/ 2147483647 w 432"/>
                <a:gd name="T1" fmla="*/ 2147483647 h 288"/>
                <a:gd name="T2" fmla="*/ 2147483647 w 432"/>
                <a:gd name="T3" fmla="*/ 2147483647 h 288"/>
                <a:gd name="T4" fmla="*/ 2147483647 w 432"/>
                <a:gd name="T5" fmla="*/ 2147483647 h 288"/>
                <a:gd name="T6" fmla="*/ 2147483647 w 432"/>
                <a:gd name="T7" fmla="*/ 2147483647 h 288"/>
                <a:gd name="T8" fmla="*/ 2147483647 w 432"/>
                <a:gd name="T9" fmla="*/ 2147483647 h 288"/>
                <a:gd name="T10" fmla="*/ 2147483647 w 432"/>
                <a:gd name="T11" fmla="*/ 2147483647 h 288"/>
                <a:gd name="T12" fmla="*/ 2147483647 w 432"/>
                <a:gd name="T13" fmla="*/ 2147483647 h 288"/>
                <a:gd name="T14" fmla="*/ 2147483647 w 432"/>
                <a:gd name="T15" fmla="*/ 2147483647 h 288"/>
                <a:gd name="T16" fmla="*/ 2147483647 w 432"/>
                <a:gd name="T17" fmla="*/ 2147483647 h 288"/>
                <a:gd name="T18" fmla="*/ 2147483647 w 432"/>
                <a:gd name="T19" fmla="*/ 2147483647 h 288"/>
                <a:gd name="T20" fmla="*/ 2147483647 w 432"/>
                <a:gd name="T21" fmla="*/ 2147483647 h 288"/>
                <a:gd name="T22" fmla="*/ 2147483647 w 432"/>
                <a:gd name="T23" fmla="*/ 2147483647 h 288"/>
                <a:gd name="T24" fmla="*/ 2147483647 w 432"/>
                <a:gd name="T25" fmla="*/ 2147483647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288"/>
                <a:gd name="T41" fmla="*/ 432 w 43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2" h="288">
                  <a:moveTo>
                    <a:pt x="358" y="57"/>
                  </a:moveTo>
                  <a:cubicBezTo>
                    <a:pt x="358" y="57"/>
                    <a:pt x="237" y="32"/>
                    <a:pt x="98" y="44"/>
                  </a:cubicBezTo>
                  <a:cubicBezTo>
                    <a:pt x="98" y="44"/>
                    <a:pt x="47" y="0"/>
                    <a:pt x="24" y="51"/>
                  </a:cubicBezTo>
                  <a:cubicBezTo>
                    <a:pt x="24" y="51"/>
                    <a:pt x="18" y="69"/>
                    <a:pt x="35" y="88"/>
                  </a:cubicBezTo>
                  <a:cubicBezTo>
                    <a:pt x="35" y="88"/>
                    <a:pt x="0" y="132"/>
                    <a:pt x="41" y="188"/>
                  </a:cubicBezTo>
                  <a:cubicBezTo>
                    <a:pt x="41" y="188"/>
                    <a:pt x="6" y="201"/>
                    <a:pt x="24" y="232"/>
                  </a:cubicBezTo>
                  <a:cubicBezTo>
                    <a:pt x="24" y="232"/>
                    <a:pt x="18" y="257"/>
                    <a:pt x="81" y="245"/>
                  </a:cubicBezTo>
                  <a:cubicBezTo>
                    <a:pt x="81" y="245"/>
                    <a:pt x="168" y="288"/>
                    <a:pt x="352" y="257"/>
                  </a:cubicBezTo>
                  <a:cubicBezTo>
                    <a:pt x="352" y="257"/>
                    <a:pt x="398" y="282"/>
                    <a:pt x="409" y="238"/>
                  </a:cubicBezTo>
                  <a:cubicBezTo>
                    <a:pt x="409" y="238"/>
                    <a:pt x="409" y="201"/>
                    <a:pt x="392" y="195"/>
                  </a:cubicBezTo>
                  <a:cubicBezTo>
                    <a:pt x="392" y="195"/>
                    <a:pt x="421" y="157"/>
                    <a:pt x="398" y="119"/>
                  </a:cubicBezTo>
                  <a:cubicBezTo>
                    <a:pt x="398" y="119"/>
                    <a:pt x="432" y="69"/>
                    <a:pt x="398" y="51"/>
                  </a:cubicBezTo>
                  <a:cubicBezTo>
                    <a:pt x="398" y="51"/>
                    <a:pt x="375" y="32"/>
                    <a:pt x="358" y="57"/>
                  </a:cubicBezTo>
                </a:path>
              </a:pathLst>
            </a:custGeom>
            <a:solidFill>
              <a:srgbClr val="D985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5" name="Freeform 225"/>
            <p:cNvSpPr>
              <a:spLocks/>
            </p:cNvSpPr>
            <p:nvPr/>
          </p:nvSpPr>
          <p:spPr bwMode="auto">
            <a:xfrm>
              <a:off x="6249988" y="5795963"/>
              <a:ext cx="246063" cy="28575"/>
            </a:xfrm>
            <a:custGeom>
              <a:avLst/>
              <a:gdLst>
                <a:gd name="T0" fmla="*/ 2147483647 w 396"/>
                <a:gd name="T1" fmla="*/ 2147483647 h 43"/>
                <a:gd name="T2" fmla="*/ 2147483647 w 396"/>
                <a:gd name="T3" fmla="*/ 2147483647 h 43"/>
                <a:gd name="T4" fmla="*/ 2147483647 w 396"/>
                <a:gd name="T5" fmla="*/ 2147483647 h 43"/>
                <a:gd name="T6" fmla="*/ 2147483647 w 396"/>
                <a:gd name="T7" fmla="*/ 2147483647 h 43"/>
                <a:gd name="T8" fmla="*/ 2147483647 w 396"/>
                <a:gd name="T9" fmla="*/ 2147483647 h 43"/>
                <a:gd name="T10" fmla="*/ 2147483647 w 396"/>
                <a:gd name="T11" fmla="*/ 2147483647 h 43"/>
                <a:gd name="T12" fmla="*/ 2147483647 w 396"/>
                <a:gd name="T13" fmla="*/ 2147483647 h 43"/>
                <a:gd name="T14" fmla="*/ 2147483647 w 396"/>
                <a:gd name="T15" fmla="*/ 2147483647 h 43"/>
                <a:gd name="T16" fmla="*/ 2147483647 w 396"/>
                <a:gd name="T17" fmla="*/ 2147483647 h 43"/>
                <a:gd name="T18" fmla="*/ 2147483647 w 396"/>
                <a:gd name="T19" fmla="*/ 2147483647 h 43"/>
                <a:gd name="T20" fmla="*/ 2147483647 w 396"/>
                <a:gd name="T21" fmla="*/ 2147483647 h 43"/>
                <a:gd name="T22" fmla="*/ 2147483647 w 396"/>
                <a:gd name="T23" fmla="*/ 2147483647 h 43"/>
                <a:gd name="T24" fmla="*/ 2147483647 w 396"/>
                <a:gd name="T25" fmla="*/ 2147483647 h 43"/>
                <a:gd name="T26" fmla="*/ 2147483647 w 396"/>
                <a:gd name="T27" fmla="*/ 2147483647 h 43"/>
                <a:gd name="T28" fmla="*/ 2147483647 w 396"/>
                <a:gd name="T29" fmla="*/ 2147483647 h 43"/>
                <a:gd name="T30" fmla="*/ 2147483647 w 396"/>
                <a:gd name="T31" fmla="*/ 2147483647 h 43"/>
                <a:gd name="T32" fmla="*/ 2147483647 w 396"/>
                <a:gd name="T33" fmla="*/ 2147483647 h 43"/>
                <a:gd name="T34" fmla="*/ 2147483647 w 396"/>
                <a:gd name="T35" fmla="*/ 2147483647 h 43"/>
                <a:gd name="T36" fmla="*/ 2147483647 w 396"/>
                <a:gd name="T37" fmla="*/ 2147483647 h 43"/>
                <a:gd name="T38" fmla="*/ 2147483647 w 396"/>
                <a:gd name="T39" fmla="*/ 2147483647 h 43"/>
                <a:gd name="T40" fmla="*/ 2147483647 w 396"/>
                <a:gd name="T41" fmla="*/ 2147483647 h 43"/>
                <a:gd name="T42" fmla="*/ 2147483647 w 396"/>
                <a:gd name="T43" fmla="*/ 2147483647 h 43"/>
                <a:gd name="T44" fmla="*/ 2147483647 w 396"/>
                <a:gd name="T45" fmla="*/ 2147483647 h 43"/>
                <a:gd name="T46" fmla="*/ 2147483647 w 396"/>
                <a:gd name="T47" fmla="*/ 2147483647 h 43"/>
                <a:gd name="T48" fmla="*/ 2147483647 w 396"/>
                <a:gd name="T49" fmla="*/ 2147483647 h 43"/>
                <a:gd name="T50" fmla="*/ 2147483647 w 396"/>
                <a:gd name="T51" fmla="*/ 2147483647 h 43"/>
                <a:gd name="T52" fmla="*/ 2147483647 w 396"/>
                <a:gd name="T53" fmla="*/ 2147483647 h 43"/>
                <a:gd name="T54" fmla="*/ 0 w 396"/>
                <a:gd name="T55" fmla="*/ 2147483647 h 43"/>
                <a:gd name="T56" fmla="*/ 2147483647 w 396"/>
                <a:gd name="T57" fmla="*/ 2147483647 h 43"/>
                <a:gd name="T58" fmla="*/ 2147483647 w 396"/>
                <a:gd name="T59" fmla="*/ 2147483647 h 43"/>
                <a:gd name="T60" fmla="*/ 2147483647 w 396"/>
                <a:gd name="T61" fmla="*/ 2147483647 h 43"/>
                <a:gd name="T62" fmla="*/ 2147483647 w 396"/>
                <a:gd name="T63" fmla="*/ 2147483647 h 43"/>
                <a:gd name="T64" fmla="*/ 2147483647 w 396"/>
                <a:gd name="T65" fmla="*/ 2147483647 h 43"/>
                <a:gd name="T66" fmla="*/ 2147483647 w 396"/>
                <a:gd name="T67" fmla="*/ 2147483647 h 43"/>
                <a:gd name="T68" fmla="*/ 2147483647 w 396"/>
                <a:gd name="T69" fmla="*/ 2147483647 h 43"/>
                <a:gd name="T70" fmla="*/ 2147483647 w 396"/>
                <a:gd name="T71" fmla="*/ 2147483647 h 43"/>
                <a:gd name="T72" fmla="*/ 2147483647 w 396"/>
                <a:gd name="T73" fmla="*/ 2147483647 h 43"/>
                <a:gd name="T74" fmla="*/ 2147483647 w 396"/>
                <a:gd name="T75" fmla="*/ 2147483647 h 43"/>
                <a:gd name="T76" fmla="*/ 2147483647 w 396"/>
                <a:gd name="T77" fmla="*/ 2147483647 h 43"/>
                <a:gd name="T78" fmla="*/ 2147483647 w 396"/>
                <a:gd name="T79" fmla="*/ 2147483647 h 43"/>
                <a:gd name="T80" fmla="*/ 2147483647 w 396"/>
                <a:gd name="T81" fmla="*/ 2147483647 h 43"/>
                <a:gd name="T82" fmla="*/ 2147483647 w 396"/>
                <a:gd name="T83" fmla="*/ 2147483647 h 43"/>
                <a:gd name="T84" fmla="*/ 2147483647 w 396"/>
                <a:gd name="T85" fmla="*/ 2147483647 h 43"/>
                <a:gd name="T86" fmla="*/ 2147483647 w 396"/>
                <a:gd name="T87" fmla="*/ 2147483647 h 43"/>
                <a:gd name="T88" fmla="*/ 2147483647 w 396"/>
                <a:gd name="T89" fmla="*/ 2147483647 h 43"/>
                <a:gd name="T90" fmla="*/ 2147483647 w 396"/>
                <a:gd name="T91" fmla="*/ 2147483647 h 43"/>
                <a:gd name="T92" fmla="*/ 2147483647 w 396"/>
                <a:gd name="T93" fmla="*/ 2147483647 h 43"/>
                <a:gd name="T94" fmla="*/ 2147483647 w 396"/>
                <a:gd name="T95" fmla="*/ 2147483647 h 43"/>
                <a:gd name="T96" fmla="*/ 2147483647 w 396"/>
                <a:gd name="T97" fmla="*/ 2147483647 h 43"/>
                <a:gd name="T98" fmla="*/ 2147483647 w 396"/>
                <a:gd name="T99" fmla="*/ 2147483647 h 43"/>
                <a:gd name="T100" fmla="*/ 2147483647 w 396"/>
                <a:gd name="T101" fmla="*/ 2147483647 h 43"/>
                <a:gd name="T102" fmla="*/ 2147483647 w 396"/>
                <a:gd name="T103" fmla="*/ 2147483647 h 43"/>
                <a:gd name="T104" fmla="*/ 2147483647 w 396"/>
                <a:gd name="T105" fmla="*/ 2147483647 h 43"/>
                <a:gd name="T106" fmla="*/ 2147483647 w 396"/>
                <a:gd name="T107" fmla="*/ 2147483647 h 43"/>
                <a:gd name="T108" fmla="*/ 2147483647 w 396"/>
                <a:gd name="T109" fmla="*/ 2147483647 h 43"/>
                <a:gd name="T110" fmla="*/ 2147483647 w 396"/>
                <a:gd name="T111" fmla="*/ 2147483647 h 43"/>
                <a:gd name="T112" fmla="*/ 2147483647 w 396"/>
                <a:gd name="T113" fmla="*/ 2147483647 h 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
                <a:gd name="T172" fmla="*/ 0 h 43"/>
                <a:gd name="T173" fmla="*/ 396 w 396"/>
                <a:gd name="T174" fmla="*/ 43 h 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 h="43">
                  <a:moveTo>
                    <a:pt x="396" y="27"/>
                  </a:moveTo>
                  <a:lnTo>
                    <a:pt x="384" y="37"/>
                  </a:lnTo>
                  <a:cubicBezTo>
                    <a:pt x="383" y="37"/>
                    <a:pt x="382" y="38"/>
                    <a:pt x="381" y="38"/>
                  </a:cubicBezTo>
                  <a:lnTo>
                    <a:pt x="370" y="42"/>
                  </a:lnTo>
                  <a:cubicBezTo>
                    <a:pt x="369" y="42"/>
                    <a:pt x="368" y="43"/>
                    <a:pt x="366" y="42"/>
                  </a:cubicBezTo>
                  <a:lnTo>
                    <a:pt x="348" y="39"/>
                  </a:lnTo>
                  <a:cubicBezTo>
                    <a:pt x="347" y="39"/>
                    <a:pt x="345" y="38"/>
                    <a:pt x="344" y="37"/>
                  </a:cubicBezTo>
                  <a:lnTo>
                    <a:pt x="332" y="26"/>
                  </a:lnTo>
                  <a:cubicBezTo>
                    <a:pt x="332" y="26"/>
                    <a:pt x="331" y="25"/>
                    <a:pt x="331" y="25"/>
                  </a:cubicBezTo>
                  <a:lnTo>
                    <a:pt x="327" y="19"/>
                  </a:lnTo>
                  <a:lnTo>
                    <a:pt x="334" y="22"/>
                  </a:lnTo>
                  <a:lnTo>
                    <a:pt x="227" y="31"/>
                  </a:lnTo>
                  <a:lnTo>
                    <a:pt x="180" y="31"/>
                  </a:lnTo>
                  <a:lnTo>
                    <a:pt x="140" y="28"/>
                  </a:lnTo>
                  <a:lnTo>
                    <a:pt x="107" y="24"/>
                  </a:lnTo>
                  <a:lnTo>
                    <a:pt x="83" y="20"/>
                  </a:lnTo>
                  <a:lnTo>
                    <a:pt x="68" y="17"/>
                  </a:lnTo>
                  <a:lnTo>
                    <a:pt x="63" y="16"/>
                  </a:lnTo>
                  <a:lnTo>
                    <a:pt x="69" y="15"/>
                  </a:lnTo>
                  <a:lnTo>
                    <a:pt x="56" y="25"/>
                  </a:lnTo>
                  <a:cubicBezTo>
                    <a:pt x="56" y="25"/>
                    <a:pt x="55" y="26"/>
                    <a:pt x="55" y="26"/>
                  </a:cubicBezTo>
                  <a:lnTo>
                    <a:pt x="44" y="31"/>
                  </a:lnTo>
                  <a:cubicBezTo>
                    <a:pt x="43" y="31"/>
                    <a:pt x="41" y="32"/>
                    <a:pt x="40" y="31"/>
                  </a:cubicBezTo>
                  <a:lnTo>
                    <a:pt x="22" y="30"/>
                  </a:lnTo>
                  <a:cubicBezTo>
                    <a:pt x="20" y="30"/>
                    <a:pt x="19" y="30"/>
                    <a:pt x="18" y="29"/>
                  </a:cubicBezTo>
                  <a:lnTo>
                    <a:pt x="6" y="20"/>
                  </a:lnTo>
                  <a:cubicBezTo>
                    <a:pt x="5" y="19"/>
                    <a:pt x="5" y="19"/>
                    <a:pt x="4" y="18"/>
                  </a:cubicBezTo>
                  <a:lnTo>
                    <a:pt x="0" y="13"/>
                  </a:lnTo>
                  <a:lnTo>
                    <a:pt x="13" y="3"/>
                  </a:lnTo>
                  <a:lnTo>
                    <a:pt x="17" y="8"/>
                  </a:lnTo>
                  <a:lnTo>
                    <a:pt x="15" y="7"/>
                  </a:lnTo>
                  <a:lnTo>
                    <a:pt x="27" y="16"/>
                  </a:lnTo>
                  <a:lnTo>
                    <a:pt x="23" y="14"/>
                  </a:lnTo>
                  <a:lnTo>
                    <a:pt x="41" y="15"/>
                  </a:lnTo>
                  <a:lnTo>
                    <a:pt x="37" y="16"/>
                  </a:lnTo>
                  <a:lnTo>
                    <a:pt x="48" y="11"/>
                  </a:lnTo>
                  <a:lnTo>
                    <a:pt x="47" y="12"/>
                  </a:lnTo>
                  <a:lnTo>
                    <a:pt x="60" y="2"/>
                  </a:lnTo>
                  <a:cubicBezTo>
                    <a:pt x="61" y="1"/>
                    <a:pt x="64" y="0"/>
                    <a:pt x="66" y="1"/>
                  </a:cubicBezTo>
                  <a:lnTo>
                    <a:pt x="71" y="2"/>
                  </a:lnTo>
                  <a:lnTo>
                    <a:pt x="86" y="5"/>
                  </a:lnTo>
                  <a:lnTo>
                    <a:pt x="109" y="9"/>
                  </a:lnTo>
                  <a:lnTo>
                    <a:pt x="141" y="12"/>
                  </a:lnTo>
                  <a:lnTo>
                    <a:pt x="180" y="15"/>
                  </a:lnTo>
                  <a:lnTo>
                    <a:pt x="226" y="15"/>
                  </a:lnTo>
                  <a:lnTo>
                    <a:pt x="333" y="6"/>
                  </a:lnTo>
                  <a:cubicBezTo>
                    <a:pt x="336" y="6"/>
                    <a:pt x="339" y="8"/>
                    <a:pt x="340" y="10"/>
                  </a:cubicBezTo>
                  <a:lnTo>
                    <a:pt x="344" y="16"/>
                  </a:lnTo>
                  <a:lnTo>
                    <a:pt x="343" y="15"/>
                  </a:lnTo>
                  <a:lnTo>
                    <a:pt x="355" y="26"/>
                  </a:lnTo>
                  <a:lnTo>
                    <a:pt x="351" y="24"/>
                  </a:lnTo>
                  <a:lnTo>
                    <a:pt x="369" y="27"/>
                  </a:lnTo>
                  <a:lnTo>
                    <a:pt x="365" y="27"/>
                  </a:lnTo>
                  <a:lnTo>
                    <a:pt x="376" y="23"/>
                  </a:lnTo>
                  <a:lnTo>
                    <a:pt x="373" y="24"/>
                  </a:lnTo>
                  <a:lnTo>
                    <a:pt x="385" y="14"/>
                  </a:lnTo>
                  <a:lnTo>
                    <a:pt x="396" y="27"/>
                  </a:lnTo>
                  <a:close/>
                </a:path>
              </a:pathLst>
            </a:custGeom>
            <a:solidFill>
              <a:srgbClr val="C77E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6" name="Freeform 226"/>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4"/>
                  </a:lnTo>
                  <a:lnTo>
                    <a:pt x="225" y="37"/>
                  </a:lnTo>
                  <a:lnTo>
                    <a:pt x="179" y="36"/>
                  </a:lnTo>
                  <a:lnTo>
                    <a:pt x="140" y="33"/>
                  </a:lnTo>
                  <a:lnTo>
                    <a:pt x="107" y="29"/>
                  </a:lnTo>
                  <a:lnTo>
                    <a:pt x="84" y="24"/>
                  </a:lnTo>
                  <a:lnTo>
                    <a:pt x="68" y="20"/>
                  </a:lnTo>
                  <a:lnTo>
                    <a:pt x="64" y="19"/>
                  </a:lnTo>
                  <a:lnTo>
                    <a:pt x="70" y="18"/>
                  </a:lnTo>
                  <a:lnTo>
                    <a:pt x="56" y="28"/>
                  </a:lnTo>
                  <a:cubicBezTo>
                    <a:pt x="55" y="28"/>
                    <a:pt x="55" y="29"/>
                    <a:pt x="54" y="29"/>
                  </a:cubicBezTo>
                  <a:lnTo>
                    <a:pt x="42" y="33"/>
                  </a:lnTo>
                  <a:cubicBezTo>
                    <a:pt x="40" y="34"/>
                    <a:pt x="39" y="34"/>
                    <a:pt x="37" y="33"/>
                  </a:cubicBezTo>
                  <a:lnTo>
                    <a:pt x="19" y="28"/>
                  </a:lnTo>
                  <a:cubicBezTo>
                    <a:pt x="18" y="28"/>
                    <a:pt x="17" y="27"/>
                    <a:pt x="16" y="26"/>
                  </a:cubicBezTo>
                  <a:lnTo>
                    <a:pt x="5" y="15"/>
                  </a:lnTo>
                  <a:cubicBezTo>
                    <a:pt x="4" y="15"/>
                    <a:pt x="4" y="14"/>
                    <a:pt x="3" y="13"/>
                  </a:cubicBezTo>
                  <a:lnTo>
                    <a:pt x="0" y="7"/>
                  </a:lnTo>
                  <a:lnTo>
                    <a:pt x="15" y="0"/>
                  </a:lnTo>
                  <a:lnTo>
                    <a:pt x="18" y="6"/>
                  </a:lnTo>
                  <a:lnTo>
                    <a:pt x="16" y="4"/>
                  </a:lnTo>
                  <a:lnTo>
                    <a:pt x="27" y="15"/>
                  </a:lnTo>
                  <a:lnTo>
                    <a:pt x="24" y="13"/>
                  </a:lnTo>
                  <a:lnTo>
                    <a:pt x="42" y="18"/>
                  </a:lnTo>
                  <a:lnTo>
                    <a:pt x="37" y="18"/>
                  </a:lnTo>
                  <a:lnTo>
                    <a:pt x="49" y="14"/>
                  </a:lnTo>
                  <a:lnTo>
                    <a:pt x="47" y="15"/>
                  </a:lnTo>
                  <a:lnTo>
                    <a:pt x="61" y="5"/>
                  </a:lnTo>
                  <a:cubicBezTo>
                    <a:pt x="63" y="4"/>
                    <a:pt x="65" y="3"/>
                    <a:pt x="67" y="4"/>
                  </a:cubicBezTo>
                  <a:lnTo>
                    <a:pt x="73" y="5"/>
                  </a:lnTo>
                  <a:lnTo>
                    <a:pt x="87" y="9"/>
                  </a:lnTo>
                  <a:lnTo>
                    <a:pt x="109" y="14"/>
                  </a:lnTo>
                  <a:lnTo>
                    <a:pt x="141" y="17"/>
                  </a:lnTo>
                  <a:lnTo>
                    <a:pt x="180" y="20"/>
                  </a:lnTo>
                  <a:lnTo>
                    <a:pt x="224" y="21"/>
                  </a:lnTo>
                  <a:lnTo>
                    <a:pt x="276" y="19"/>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B7782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7" name="Freeform 227"/>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8"/>
                  </a:lnTo>
                  <a:lnTo>
                    <a:pt x="225" y="43"/>
                  </a:lnTo>
                  <a:lnTo>
                    <a:pt x="179" y="42"/>
                  </a:lnTo>
                  <a:lnTo>
                    <a:pt x="140" y="38"/>
                  </a:lnTo>
                  <a:lnTo>
                    <a:pt x="107" y="32"/>
                  </a:lnTo>
                  <a:lnTo>
                    <a:pt x="83" y="26"/>
                  </a:lnTo>
                  <a:lnTo>
                    <a:pt x="68" y="21"/>
                  </a:lnTo>
                  <a:lnTo>
                    <a:pt x="62" y="19"/>
                  </a:lnTo>
                  <a:lnTo>
                    <a:pt x="70" y="18"/>
                  </a:lnTo>
                  <a:lnTo>
                    <a:pt x="54" y="28"/>
                  </a:lnTo>
                  <a:cubicBezTo>
                    <a:pt x="53" y="29"/>
                    <a:pt x="53" y="29"/>
                    <a:pt x="52" y="29"/>
                  </a:cubicBezTo>
                  <a:lnTo>
                    <a:pt x="40" y="33"/>
                  </a:lnTo>
                  <a:cubicBezTo>
                    <a:pt x="38" y="34"/>
                    <a:pt x="37" y="34"/>
                    <a:pt x="35" y="33"/>
                  </a:cubicBezTo>
                  <a:lnTo>
                    <a:pt x="17" y="28"/>
                  </a:lnTo>
                  <a:cubicBezTo>
                    <a:pt x="16" y="28"/>
                    <a:pt x="14" y="27"/>
                    <a:pt x="13" y="26"/>
                  </a:cubicBezTo>
                  <a:lnTo>
                    <a:pt x="4" y="15"/>
                  </a:lnTo>
                  <a:cubicBezTo>
                    <a:pt x="4" y="14"/>
                    <a:pt x="4" y="14"/>
                    <a:pt x="3" y="13"/>
                  </a:cubicBezTo>
                  <a:lnTo>
                    <a:pt x="0" y="7"/>
                  </a:lnTo>
                  <a:lnTo>
                    <a:pt x="15" y="0"/>
                  </a:lnTo>
                  <a:lnTo>
                    <a:pt x="18" y="6"/>
                  </a:lnTo>
                  <a:lnTo>
                    <a:pt x="17" y="4"/>
                  </a:lnTo>
                  <a:lnTo>
                    <a:pt x="26" y="15"/>
                  </a:lnTo>
                  <a:lnTo>
                    <a:pt x="22" y="13"/>
                  </a:lnTo>
                  <a:lnTo>
                    <a:pt x="40" y="18"/>
                  </a:lnTo>
                  <a:lnTo>
                    <a:pt x="35" y="18"/>
                  </a:lnTo>
                  <a:lnTo>
                    <a:pt x="47" y="14"/>
                  </a:lnTo>
                  <a:lnTo>
                    <a:pt x="45" y="15"/>
                  </a:lnTo>
                  <a:lnTo>
                    <a:pt x="61" y="5"/>
                  </a:lnTo>
                  <a:cubicBezTo>
                    <a:pt x="63" y="3"/>
                    <a:pt x="66" y="3"/>
                    <a:pt x="68" y="4"/>
                  </a:cubicBezTo>
                  <a:lnTo>
                    <a:pt x="73" y="6"/>
                  </a:lnTo>
                  <a:lnTo>
                    <a:pt x="87" y="11"/>
                  </a:lnTo>
                  <a:lnTo>
                    <a:pt x="110" y="17"/>
                  </a:lnTo>
                  <a:lnTo>
                    <a:pt x="141" y="22"/>
                  </a:lnTo>
                  <a:lnTo>
                    <a:pt x="180" y="26"/>
                  </a:lnTo>
                  <a:lnTo>
                    <a:pt x="224" y="27"/>
                  </a:lnTo>
                  <a:lnTo>
                    <a:pt x="276" y="23"/>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A7722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8" name="Freeform 228"/>
            <p:cNvSpPr>
              <a:spLocks/>
            </p:cNvSpPr>
            <p:nvPr/>
          </p:nvSpPr>
          <p:spPr bwMode="auto">
            <a:xfrm>
              <a:off x="6248400" y="5799138"/>
              <a:ext cx="249238" cy="33338"/>
            </a:xfrm>
            <a:custGeom>
              <a:avLst/>
              <a:gdLst>
                <a:gd name="T0" fmla="*/ 2147483647 w 398"/>
                <a:gd name="T1" fmla="*/ 2147483647 h 50"/>
                <a:gd name="T2" fmla="*/ 2147483647 w 398"/>
                <a:gd name="T3" fmla="*/ 2147483647 h 50"/>
                <a:gd name="T4" fmla="*/ 2147483647 w 398"/>
                <a:gd name="T5" fmla="*/ 2147483647 h 50"/>
                <a:gd name="T6" fmla="*/ 2147483647 w 398"/>
                <a:gd name="T7" fmla="*/ 2147483647 h 50"/>
                <a:gd name="T8" fmla="*/ 2147483647 w 398"/>
                <a:gd name="T9" fmla="*/ 2147483647 h 50"/>
                <a:gd name="T10" fmla="*/ 2147483647 w 398"/>
                <a:gd name="T11" fmla="*/ 2147483647 h 50"/>
                <a:gd name="T12" fmla="*/ 2147483647 w 398"/>
                <a:gd name="T13" fmla="*/ 2147483647 h 50"/>
                <a:gd name="T14" fmla="*/ 2147483647 w 398"/>
                <a:gd name="T15" fmla="*/ 2147483647 h 50"/>
                <a:gd name="T16" fmla="*/ 2147483647 w 398"/>
                <a:gd name="T17" fmla="*/ 2147483647 h 50"/>
                <a:gd name="T18" fmla="*/ 2147483647 w 398"/>
                <a:gd name="T19" fmla="*/ 2147483647 h 50"/>
                <a:gd name="T20" fmla="*/ 2147483647 w 398"/>
                <a:gd name="T21" fmla="*/ 2147483647 h 50"/>
                <a:gd name="T22" fmla="*/ 2147483647 w 398"/>
                <a:gd name="T23" fmla="*/ 2147483647 h 50"/>
                <a:gd name="T24" fmla="*/ 2147483647 w 398"/>
                <a:gd name="T25" fmla="*/ 2147483647 h 50"/>
                <a:gd name="T26" fmla="*/ 2147483647 w 398"/>
                <a:gd name="T27" fmla="*/ 2147483647 h 50"/>
                <a:gd name="T28" fmla="*/ 2147483647 w 398"/>
                <a:gd name="T29" fmla="*/ 2147483647 h 50"/>
                <a:gd name="T30" fmla="*/ 2147483647 w 398"/>
                <a:gd name="T31" fmla="*/ 2147483647 h 50"/>
                <a:gd name="T32" fmla="*/ 2147483647 w 398"/>
                <a:gd name="T33" fmla="*/ 2147483647 h 50"/>
                <a:gd name="T34" fmla="*/ 2147483647 w 398"/>
                <a:gd name="T35" fmla="*/ 2147483647 h 50"/>
                <a:gd name="T36" fmla="*/ 2147483647 w 398"/>
                <a:gd name="T37" fmla="*/ 2147483647 h 50"/>
                <a:gd name="T38" fmla="*/ 2147483647 w 398"/>
                <a:gd name="T39" fmla="*/ 2147483647 h 50"/>
                <a:gd name="T40" fmla="*/ 2147483647 w 398"/>
                <a:gd name="T41" fmla="*/ 2147483647 h 50"/>
                <a:gd name="T42" fmla="*/ 2147483647 w 398"/>
                <a:gd name="T43" fmla="*/ 2147483647 h 50"/>
                <a:gd name="T44" fmla="*/ 2147483647 w 398"/>
                <a:gd name="T45" fmla="*/ 2147483647 h 50"/>
                <a:gd name="T46" fmla="*/ 2147483647 w 398"/>
                <a:gd name="T47" fmla="*/ 2147483647 h 50"/>
                <a:gd name="T48" fmla="*/ 2147483647 w 398"/>
                <a:gd name="T49" fmla="*/ 2147483647 h 50"/>
                <a:gd name="T50" fmla="*/ 2147483647 w 398"/>
                <a:gd name="T51" fmla="*/ 2147483647 h 50"/>
                <a:gd name="T52" fmla="*/ 2147483647 w 398"/>
                <a:gd name="T53" fmla="*/ 2147483647 h 50"/>
                <a:gd name="T54" fmla="*/ 2147483647 w 398"/>
                <a:gd name="T55" fmla="*/ 2147483647 h 50"/>
                <a:gd name="T56" fmla="*/ 0 w 398"/>
                <a:gd name="T57" fmla="*/ 2147483647 h 50"/>
                <a:gd name="T58" fmla="*/ 2147483647 w 398"/>
                <a:gd name="T59" fmla="*/ 0 h 50"/>
                <a:gd name="T60" fmla="*/ 2147483647 w 398"/>
                <a:gd name="T61" fmla="*/ 2147483647 h 50"/>
                <a:gd name="T62" fmla="*/ 2147483647 w 398"/>
                <a:gd name="T63" fmla="*/ 2147483647 h 50"/>
                <a:gd name="T64" fmla="*/ 2147483647 w 398"/>
                <a:gd name="T65" fmla="*/ 2147483647 h 50"/>
                <a:gd name="T66" fmla="*/ 2147483647 w 398"/>
                <a:gd name="T67" fmla="*/ 2147483647 h 50"/>
                <a:gd name="T68" fmla="*/ 2147483647 w 398"/>
                <a:gd name="T69" fmla="*/ 2147483647 h 50"/>
                <a:gd name="T70" fmla="*/ 2147483647 w 398"/>
                <a:gd name="T71" fmla="*/ 2147483647 h 50"/>
                <a:gd name="T72" fmla="*/ 2147483647 w 398"/>
                <a:gd name="T73" fmla="*/ 2147483647 h 50"/>
                <a:gd name="T74" fmla="*/ 2147483647 w 398"/>
                <a:gd name="T75" fmla="*/ 2147483647 h 50"/>
                <a:gd name="T76" fmla="*/ 2147483647 w 398"/>
                <a:gd name="T77" fmla="*/ 2147483647 h 50"/>
                <a:gd name="T78" fmla="*/ 2147483647 w 398"/>
                <a:gd name="T79" fmla="*/ 2147483647 h 50"/>
                <a:gd name="T80" fmla="*/ 2147483647 w 398"/>
                <a:gd name="T81" fmla="*/ 2147483647 h 50"/>
                <a:gd name="T82" fmla="*/ 2147483647 w 398"/>
                <a:gd name="T83" fmla="*/ 2147483647 h 50"/>
                <a:gd name="T84" fmla="*/ 2147483647 w 398"/>
                <a:gd name="T85" fmla="*/ 2147483647 h 50"/>
                <a:gd name="T86" fmla="*/ 2147483647 w 398"/>
                <a:gd name="T87" fmla="*/ 2147483647 h 50"/>
                <a:gd name="T88" fmla="*/ 2147483647 w 398"/>
                <a:gd name="T89" fmla="*/ 2147483647 h 50"/>
                <a:gd name="T90" fmla="*/ 2147483647 w 398"/>
                <a:gd name="T91" fmla="*/ 2147483647 h 50"/>
                <a:gd name="T92" fmla="*/ 2147483647 w 398"/>
                <a:gd name="T93" fmla="*/ 2147483647 h 50"/>
                <a:gd name="T94" fmla="*/ 2147483647 w 398"/>
                <a:gd name="T95" fmla="*/ 2147483647 h 50"/>
                <a:gd name="T96" fmla="*/ 2147483647 w 398"/>
                <a:gd name="T97" fmla="*/ 2147483647 h 50"/>
                <a:gd name="T98" fmla="*/ 2147483647 w 398"/>
                <a:gd name="T99" fmla="*/ 2147483647 h 50"/>
                <a:gd name="T100" fmla="*/ 2147483647 w 398"/>
                <a:gd name="T101" fmla="*/ 2147483647 h 50"/>
                <a:gd name="T102" fmla="*/ 2147483647 w 398"/>
                <a:gd name="T103" fmla="*/ 2147483647 h 50"/>
                <a:gd name="T104" fmla="*/ 2147483647 w 398"/>
                <a:gd name="T105" fmla="*/ 2147483647 h 50"/>
                <a:gd name="T106" fmla="*/ 2147483647 w 398"/>
                <a:gd name="T107" fmla="*/ 2147483647 h 50"/>
                <a:gd name="T108" fmla="*/ 2147483647 w 398"/>
                <a:gd name="T109" fmla="*/ 2147483647 h 50"/>
                <a:gd name="T110" fmla="*/ 2147483647 w 398"/>
                <a:gd name="T111" fmla="*/ 2147483647 h 50"/>
                <a:gd name="T112" fmla="*/ 2147483647 w 398"/>
                <a:gd name="T113" fmla="*/ 2147483647 h 50"/>
                <a:gd name="T114" fmla="*/ 2147483647 w 398"/>
                <a:gd name="T115" fmla="*/ 2147483647 h 50"/>
                <a:gd name="T116" fmla="*/ 2147483647 w 398"/>
                <a:gd name="T117" fmla="*/ 2147483647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50"/>
                <a:gd name="T179" fmla="*/ 398 w 398"/>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50">
                  <a:moveTo>
                    <a:pt x="398" y="23"/>
                  </a:moveTo>
                  <a:lnTo>
                    <a:pt x="389" y="37"/>
                  </a:lnTo>
                  <a:cubicBezTo>
                    <a:pt x="389" y="37"/>
                    <a:pt x="388" y="38"/>
                    <a:pt x="388" y="38"/>
                  </a:cubicBezTo>
                  <a:lnTo>
                    <a:pt x="379" y="46"/>
                  </a:lnTo>
                  <a:cubicBezTo>
                    <a:pt x="377" y="48"/>
                    <a:pt x="375" y="48"/>
                    <a:pt x="373" y="48"/>
                  </a:cubicBezTo>
                  <a:lnTo>
                    <a:pt x="354" y="48"/>
                  </a:lnTo>
                  <a:cubicBezTo>
                    <a:pt x="353" y="48"/>
                    <a:pt x="351" y="48"/>
                    <a:pt x="350" y="47"/>
                  </a:cubicBezTo>
                  <a:lnTo>
                    <a:pt x="336" y="38"/>
                  </a:lnTo>
                  <a:cubicBezTo>
                    <a:pt x="336" y="38"/>
                    <a:pt x="335" y="38"/>
                    <a:pt x="335" y="37"/>
                  </a:cubicBezTo>
                  <a:lnTo>
                    <a:pt x="329" y="31"/>
                  </a:lnTo>
                  <a:lnTo>
                    <a:pt x="336" y="33"/>
                  </a:lnTo>
                  <a:lnTo>
                    <a:pt x="277" y="45"/>
                  </a:lnTo>
                  <a:lnTo>
                    <a:pt x="223" y="50"/>
                  </a:lnTo>
                  <a:lnTo>
                    <a:pt x="176" y="49"/>
                  </a:lnTo>
                  <a:lnTo>
                    <a:pt x="137" y="45"/>
                  </a:lnTo>
                  <a:lnTo>
                    <a:pt x="105" y="39"/>
                  </a:lnTo>
                  <a:lnTo>
                    <a:pt x="82" y="33"/>
                  </a:lnTo>
                  <a:lnTo>
                    <a:pt x="68" y="28"/>
                  </a:lnTo>
                  <a:lnTo>
                    <a:pt x="62" y="26"/>
                  </a:lnTo>
                  <a:lnTo>
                    <a:pt x="69" y="26"/>
                  </a:lnTo>
                  <a:lnTo>
                    <a:pt x="53" y="33"/>
                  </a:lnTo>
                  <a:cubicBezTo>
                    <a:pt x="52" y="33"/>
                    <a:pt x="51" y="33"/>
                    <a:pt x="51" y="33"/>
                  </a:cubicBezTo>
                  <a:lnTo>
                    <a:pt x="39" y="35"/>
                  </a:lnTo>
                  <a:cubicBezTo>
                    <a:pt x="37" y="36"/>
                    <a:pt x="36" y="35"/>
                    <a:pt x="35" y="35"/>
                  </a:cubicBezTo>
                  <a:lnTo>
                    <a:pt x="17" y="29"/>
                  </a:lnTo>
                  <a:cubicBezTo>
                    <a:pt x="15" y="29"/>
                    <a:pt x="14" y="28"/>
                    <a:pt x="13" y="26"/>
                  </a:cubicBezTo>
                  <a:lnTo>
                    <a:pt x="4" y="14"/>
                  </a:lnTo>
                  <a:cubicBezTo>
                    <a:pt x="4" y="14"/>
                    <a:pt x="4" y="13"/>
                    <a:pt x="3" y="13"/>
                  </a:cubicBezTo>
                  <a:lnTo>
                    <a:pt x="0" y="7"/>
                  </a:lnTo>
                  <a:lnTo>
                    <a:pt x="15" y="0"/>
                  </a:lnTo>
                  <a:lnTo>
                    <a:pt x="18" y="6"/>
                  </a:lnTo>
                  <a:lnTo>
                    <a:pt x="17" y="5"/>
                  </a:lnTo>
                  <a:lnTo>
                    <a:pt x="26" y="17"/>
                  </a:lnTo>
                  <a:lnTo>
                    <a:pt x="22" y="14"/>
                  </a:lnTo>
                  <a:lnTo>
                    <a:pt x="40" y="20"/>
                  </a:lnTo>
                  <a:lnTo>
                    <a:pt x="36" y="20"/>
                  </a:lnTo>
                  <a:lnTo>
                    <a:pt x="48" y="18"/>
                  </a:lnTo>
                  <a:lnTo>
                    <a:pt x="46" y="18"/>
                  </a:lnTo>
                  <a:lnTo>
                    <a:pt x="62" y="11"/>
                  </a:lnTo>
                  <a:cubicBezTo>
                    <a:pt x="64" y="10"/>
                    <a:pt x="66" y="10"/>
                    <a:pt x="68" y="11"/>
                  </a:cubicBezTo>
                  <a:lnTo>
                    <a:pt x="73" y="13"/>
                  </a:lnTo>
                  <a:lnTo>
                    <a:pt x="87" y="18"/>
                  </a:lnTo>
                  <a:lnTo>
                    <a:pt x="108" y="24"/>
                  </a:lnTo>
                  <a:lnTo>
                    <a:pt x="138" y="29"/>
                  </a:lnTo>
                  <a:lnTo>
                    <a:pt x="177" y="33"/>
                  </a:lnTo>
                  <a:lnTo>
                    <a:pt x="222" y="34"/>
                  </a:lnTo>
                  <a:lnTo>
                    <a:pt x="274" y="30"/>
                  </a:lnTo>
                  <a:lnTo>
                    <a:pt x="333" y="18"/>
                  </a:lnTo>
                  <a:cubicBezTo>
                    <a:pt x="336" y="17"/>
                    <a:pt x="338" y="18"/>
                    <a:pt x="340" y="20"/>
                  </a:cubicBezTo>
                  <a:lnTo>
                    <a:pt x="346" y="26"/>
                  </a:lnTo>
                  <a:lnTo>
                    <a:pt x="345" y="25"/>
                  </a:lnTo>
                  <a:lnTo>
                    <a:pt x="359" y="34"/>
                  </a:lnTo>
                  <a:lnTo>
                    <a:pt x="354" y="32"/>
                  </a:lnTo>
                  <a:lnTo>
                    <a:pt x="373" y="32"/>
                  </a:lnTo>
                  <a:lnTo>
                    <a:pt x="368" y="34"/>
                  </a:lnTo>
                  <a:lnTo>
                    <a:pt x="377" y="26"/>
                  </a:lnTo>
                  <a:lnTo>
                    <a:pt x="376" y="28"/>
                  </a:lnTo>
                  <a:lnTo>
                    <a:pt x="385" y="14"/>
                  </a:lnTo>
                  <a:lnTo>
                    <a:pt x="398" y="23"/>
                  </a:lnTo>
                  <a:close/>
                </a:path>
              </a:pathLst>
            </a:custGeom>
            <a:solidFill>
              <a:srgbClr val="976B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9" name="Freeform 229"/>
            <p:cNvSpPr>
              <a:spLocks/>
            </p:cNvSpPr>
            <p:nvPr/>
          </p:nvSpPr>
          <p:spPr bwMode="auto">
            <a:xfrm>
              <a:off x="6249988" y="5795963"/>
              <a:ext cx="246063" cy="26988"/>
            </a:xfrm>
            <a:custGeom>
              <a:avLst/>
              <a:gdLst>
                <a:gd name="T0" fmla="*/ 2147483647 w 395"/>
                <a:gd name="T1" fmla="*/ 2147483647 h 42"/>
                <a:gd name="T2" fmla="*/ 2147483647 w 395"/>
                <a:gd name="T3" fmla="*/ 2147483647 h 42"/>
                <a:gd name="T4" fmla="*/ 2147483647 w 395"/>
                <a:gd name="T5" fmla="*/ 2147483647 h 42"/>
                <a:gd name="T6" fmla="*/ 2147483647 w 395"/>
                <a:gd name="T7" fmla="*/ 2147483647 h 42"/>
                <a:gd name="T8" fmla="*/ 2147483647 w 395"/>
                <a:gd name="T9" fmla="*/ 2147483647 h 42"/>
                <a:gd name="T10" fmla="*/ 2147483647 w 395"/>
                <a:gd name="T11" fmla="*/ 2147483647 h 42"/>
                <a:gd name="T12" fmla="*/ 2147483647 w 395"/>
                <a:gd name="T13" fmla="*/ 2147483647 h 42"/>
                <a:gd name="T14" fmla="*/ 2147483647 w 395"/>
                <a:gd name="T15" fmla="*/ 2147483647 h 42"/>
                <a:gd name="T16" fmla="*/ 2147483647 w 395"/>
                <a:gd name="T17" fmla="*/ 2147483647 h 42"/>
                <a:gd name="T18" fmla="*/ 2147483647 w 395"/>
                <a:gd name="T19" fmla="*/ 2147483647 h 42"/>
                <a:gd name="T20" fmla="*/ 2147483647 w 395"/>
                <a:gd name="T21" fmla="*/ 2147483647 h 42"/>
                <a:gd name="T22" fmla="*/ 2147483647 w 395"/>
                <a:gd name="T23" fmla="*/ 2147483647 h 42"/>
                <a:gd name="T24" fmla="*/ 2147483647 w 395"/>
                <a:gd name="T25" fmla="*/ 2147483647 h 42"/>
                <a:gd name="T26" fmla="*/ 2147483647 w 395"/>
                <a:gd name="T27" fmla="*/ 2147483647 h 42"/>
                <a:gd name="T28" fmla="*/ 2147483647 w 395"/>
                <a:gd name="T29" fmla="*/ 2147483647 h 42"/>
                <a:gd name="T30" fmla="*/ 2147483647 w 395"/>
                <a:gd name="T31" fmla="*/ 2147483647 h 42"/>
                <a:gd name="T32" fmla="*/ 2147483647 w 395"/>
                <a:gd name="T33" fmla="*/ 2147483647 h 42"/>
                <a:gd name="T34" fmla="*/ 2147483647 w 395"/>
                <a:gd name="T35" fmla="*/ 2147483647 h 42"/>
                <a:gd name="T36" fmla="*/ 2147483647 w 395"/>
                <a:gd name="T37" fmla="*/ 2147483647 h 42"/>
                <a:gd name="T38" fmla="*/ 2147483647 w 395"/>
                <a:gd name="T39" fmla="*/ 2147483647 h 42"/>
                <a:gd name="T40" fmla="*/ 2147483647 w 395"/>
                <a:gd name="T41" fmla="*/ 2147483647 h 42"/>
                <a:gd name="T42" fmla="*/ 2147483647 w 395"/>
                <a:gd name="T43" fmla="*/ 2147483647 h 42"/>
                <a:gd name="T44" fmla="*/ 2147483647 w 395"/>
                <a:gd name="T45" fmla="*/ 2147483647 h 42"/>
                <a:gd name="T46" fmla="*/ 2147483647 w 395"/>
                <a:gd name="T47" fmla="*/ 2147483647 h 42"/>
                <a:gd name="T48" fmla="*/ 2147483647 w 395"/>
                <a:gd name="T49" fmla="*/ 2147483647 h 42"/>
                <a:gd name="T50" fmla="*/ 2147483647 w 395"/>
                <a:gd name="T51" fmla="*/ 2147483647 h 42"/>
                <a:gd name="T52" fmla="*/ 2147483647 w 395"/>
                <a:gd name="T53" fmla="*/ 2147483647 h 42"/>
                <a:gd name="T54" fmla="*/ 2147483647 w 395"/>
                <a:gd name="T55" fmla="*/ 2147483647 h 42"/>
                <a:gd name="T56" fmla="*/ 2147483647 w 395"/>
                <a:gd name="T57" fmla="*/ 2147483647 h 42"/>
                <a:gd name="T58" fmla="*/ 2147483647 w 395"/>
                <a:gd name="T59" fmla="*/ 2147483647 h 42"/>
                <a:gd name="T60" fmla="*/ 2147483647 w 395"/>
                <a:gd name="T61" fmla="*/ 2147483647 h 42"/>
                <a:gd name="T62" fmla="*/ 2147483647 w 395"/>
                <a:gd name="T63" fmla="*/ 2147483647 h 42"/>
                <a:gd name="T64" fmla="*/ 2147483647 w 395"/>
                <a:gd name="T65" fmla="*/ 2147483647 h 42"/>
                <a:gd name="T66" fmla="*/ 2147483647 w 395"/>
                <a:gd name="T67" fmla="*/ 2147483647 h 42"/>
                <a:gd name="T68" fmla="*/ 2147483647 w 395"/>
                <a:gd name="T69" fmla="*/ 2147483647 h 42"/>
                <a:gd name="T70" fmla="*/ 2147483647 w 395"/>
                <a:gd name="T71" fmla="*/ 2147483647 h 42"/>
                <a:gd name="T72" fmla="*/ 2147483647 w 395"/>
                <a:gd name="T73" fmla="*/ 2147483647 h 42"/>
                <a:gd name="T74" fmla="*/ 2147483647 w 395"/>
                <a:gd name="T75" fmla="*/ 2147483647 h 42"/>
                <a:gd name="T76" fmla="*/ 2147483647 w 395"/>
                <a:gd name="T77" fmla="*/ 2147483647 h 42"/>
                <a:gd name="T78" fmla="*/ 2147483647 w 395"/>
                <a:gd name="T79" fmla="*/ 2147483647 h 42"/>
                <a:gd name="T80" fmla="*/ 2147483647 w 395"/>
                <a:gd name="T81" fmla="*/ 2147483647 h 42"/>
                <a:gd name="T82" fmla="*/ 2147483647 w 395"/>
                <a:gd name="T83" fmla="*/ 2147483647 h 42"/>
                <a:gd name="T84" fmla="*/ 2147483647 w 395"/>
                <a:gd name="T85" fmla="*/ 2147483647 h 42"/>
                <a:gd name="T86" fmla="*/ 2147483647 w 395"/>
                <a:gd name="T87" fmla="*/ 2147483647 h 42"/>
                <a:gd name="T88" fmla="*/ 2147483647 w 395"/>
                <a:gd name="T89" fmla="*/ 2147483647 h 42"/>
                <a:gd name="T90" fmla="*/ 2147483647 w 395"/>
                <a:gd name="T91" fmla="*/ 2147483647 h 42"/>
                <a:gd name="T92" fmla="*/ 2147483647 w 395"/>
                <a:gd name="T93" fmla="*/ 2147483647 h 42"/>
                <a:gd name="T94" fmla="*/ 2147483647 w 395"/>
                <a:gd name="T95" fmla="*/ 2147483647 h 42"/>
                <a:gd name="T96" fmla="*/ 2147483647 w 395"/>
                <a:gd name="T97" fmla="*/ 2147483647 h 42"/>
                <a:gd name="T98" fmla="*/ 2147483647 w 395"/>
                <a:gd name="T99" fmla="*/ 2147483647 h 42"/>
                <a:gd name="T100" fmla="*/ 2147483647 w 395"/>
                <a:gd name="T101" fmla="*/ 2147483647 h 42"/>
                <a:gd name="T102" fmla="*/ 2147483647 w 395"/>
                <a:gd name="T103" fmla="*/ 2147483647 h 42"/>
                <a:gd name="T104" fmla="*/ 2147483647 w 395"/>
                <a:gd name="T105" fmla="*/ 2147483647 h 42"/>
                <a:gd name="T106" fmla="*/ 2147483647 w 395"/>
                <a:gd name="T107" fmla="*/ 2147483647 h 42"/>
                <a:gd name="T108" fmla="*/ 2147483647 w 395"/>
                <a:gd name="T109" fmla="*/ 2147483647 h 42"/>
                <a:gd name="T110" fmla="*/ 0 w 395"/>
                <a:gd name="T111" fmla="*/ 2147483647 h 42"/>
                <a:gd name="T112" fmla="*/ 2147483647 w 395"/>
                <a:gd name="T113" fmla="*/ 214748364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
                <a:gd name="T172" fmla="*/ 0 h 42"/>
                <a:gd name="T173" fmla="*/ 395 w 395"/>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 h="42">
                  <a:moveTo>
                    <a:pt x="11" y="3"/>
                  </a:moveTo>
                  <a:lnTo>
                    <a:pt x="16" y="8"/>
                  </a:lnTo>
                  <a:lnTo>
                    <a:pt x="15" y="7"/>
                  </a:lnTo>
                  <a:lnTo>
                    <a:pt x="28" y="16"/>
                  </a:lnTo>
                  <a:lnTo>
                    <a:pt x="24" y="14"/>
                  </a:lnTo>
                  <a:lnTo>
                    <a:pt x="43" y="15"/>
                  </a:lnTo>
                  <a:lnTo>
                    <a:pt x="39" y="16"/>
                  </a:lnTo>
                  <a:lnTo>
                    <a:pt x="49" y="11"/>
                  </a:lnTo>
                  <a:lnTo>
                    <a:pt x="47" y="13"/>
                  </a:lnTo>
                  <a:lnTo>
                    <a:pt x="58" y="3"/>
                  </a:lnTo>
                  <a:cubicBezTo>
                    <a:pt x="60" y="1"/>
                    <a:pt x="63" y="0"/>
                    <a:pt x="65" y="1"/>
                  </a:cubicBezTo>
                  <a:lnTo>
                    <a:pt x="70" y="2"/>
                  </a:lnTo>
                  <a:lnTo>
                    <a:pt x="86" y="5"/>
                  </a:lnTo>
                  <a:lnTo>
                    <a:pt x="111" y="9"/>
                  </a:lnTo>
                  <a:lnTo>
                    <a:pt x="143" y="11"/>
                  </a:lnTo>
                  <a:lnTo>
                    <a:pt x="182" y="13"/>
                  </a:lnTo>
                  <a:lnTo>
                    <a:pt x="227" y="13"/>
                  </a:lnTo>
                  <a:lnTo>
                    <a:pt x="331" y="1"/>
                  </a:lnTo>
                  <a:cubicBezTo>
                    <a:pt x="335" y="0"/>
                    <a:pt x="338" y="2"/>
                    <a:pt x="339" y="4"/>
                  </a:cubicBezTo>
                  <a:lnTo>
                    <a:pt x="343" y="11"/>
                  </a:lnTo>
                  <a:lnTo>
                    <a:pt x="342" y="10"/>
                  </a:lnTo>
                  <a:lnTo>
                    <a:pt x="354" y="23"/>
                  </a:lnTo>
                  <a:lnTo>
                    <a:pt x="351" y="21"/>
                  </a:lnTo>
                  <a:lnTo>
                    <a:pt x="369" y="26"/>
                  </a:lnTo>
                  <a:lnTo>
                    <a:pt x="364" y="26"/>
                  </a:lnTo>
                  <a:lnTo>
                    <a:pt x="375" y="23"/>
                  </a:lnTo>
                  <a:lnTo>
                    <a:pt x="372" y="24"/>
                  </a:lnTo>
                  <a:lnTo>
                    <a:pt x="384" y="14"/>
                  </a:lnTo>
                  <a:lnTo>
                    <a:pt x="395" y="27"/>
                  </a:lnTo>
                  <a:lnTo>
                    <a:pt x="383" y="37"/>
                  </a:lnTo>
                  <a:cubicBezTo>
                    <a:pt x="382" y="37"/>
                    <a:pt x="381" y="38"/>
                    <a:pt x="380" y="38"/>
                  </a:cubicBezTo>
                  <a:lnTo>
                    <a:pt x="369" y="41"/>
                  </a:lnTo>
                  <a:cubicBezTo>
                    <a:pt x="367" y="42"/>
                    <a:pt x="366" y="42"/>
                    <a:pt x="364" y="41"/>
                  </a:cubicBezTo>
                  <a:lnTo>
                    <a:pt x="346" y="36"/>
                  </a:lnTo>
                  <a:cubicBezTo>
                    <a:pt x="345" y="36"/>
                    <a:pt x="344" y="35"/>
                    <a:pt x="343" y="34"/>
                  </a:cubicBezTo>
                  <a:lnTo>
                    <a:pt x="331" y="21"/>
                  </a:lnTo>
                  <a:cubicBezTo>
                    <a:pt x="330" y="20"/>
                    <a:pt x="330" y="20"/>
                    <a:pt x="330" y="19"/>
                  </a:cubicBezTo>
                  <a:lnTo>
                    <a:pt x="326" y="12"/>
                  </a:lnTo>
                  <a:lnTo>
                    <a:pt x="333" y="16"/>
                  </a:lnTo>
                  <a:lnTo>
                    <a:pt x="227" y="29"/>
                  </a:lnTo>
                  <a:lnTo>
                    <a:pt x="181" y="29"/>
                  </a:lnTo>
                  <a:lnTo>
                    <a:pt x="142" y="27"/>
                  </a:lnTo>
                  <a:lnTo>
                    <a:pt x="108" y="24"/>
                  </a:lnTo>
                  <a:lnTo>
                    <a:pt x="83" y="20"/>
                  </a:lnTo>
                  <a:lnTo>
                    <a:pt x="67" y="17"/>
                  </a:lnTo>
                  <a:lnTo>
                    <a:pt x="62" y="16"/>
                  </a:lnTo>
                  <a:lnTo>
                    <a:pt x="69" y="14"/>
                  </a:lnTo>
                  <a:lnTo>
                    <a:pt x="58" y="24"/>
                  </a:lnTo>
                  <a:cubicBezTo>
                    <a:pt x="57" y="25"/>
                    <a:pt x="57" y="25"/>
                    <a:pt x="56" y="26"/>
                  </a:cubicBezTo>
                  <a:lnTo>
                    <a:pt x="46" y="31"/>
                  </a:lnTo>
                  <a:cubicBezTo>
                    <a:pt x="45" y="31"/>
                    <a:pt x="43" y="32"/>
                    <a:pt x="42" y="31"/>
                  </a:cubicBezTo>
                  <a:lnTo>
                    <a:pt x="23" y="30"/>
                  </a:lnTo>
                  <a:cubicBezTo>
                    <a:pt x="22" y="30"/>
                    <a:pt x="20" y="30"/>
                    <a:pt x="19" y="29"/>
                  </a:cubicBezTo>
                  <a:lnTo>
                    <a:pt x="6" y="20"/>
                  </a:lnTo>
                  <a:cubicBezTo>
                    <a:pt x="6" y="20"/>
                    <a:pt x="5" y="19"/>
                    <a:pt x="5" y="19"/>
                  </a:cubicBezTo>
                  <a:lnTo>
                    <a:pt x="0" y="14"/>
                  </a:lnTo>
                  <a:lnTo>
                    <a:pt x="11" y="3"/>
                  </a:lnTo>
                  <a:close/>
                </a:path>
              </a:pathLst>
            </a:custGeom>
            <a:solidFill>
              <a:srgbClr val="D9850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0" name="Freeform 230"/>
            <p:cNvSpPr>
              <a:spLocks noEditPoints="1"/>
            </p:cNvSpPr>
            <p:nvPr/>
          </p:nvSpPr>
          <p:spPr bwMode="auto">
            <a:xfrm>
              <a:off x="6253163" y="5684838"/>
              <a:ext cx="231775" cy="139700"/>
            </a:xfrm>
            <a:custGeom>
              <a:avLst/>
              <a:gdLst>
                <a:gd name="T0" fmla="*/ 2147483647 w 372"/>
                <a:gd name="T1" fmla="*/ 2147483647 h 218"/>
                <a:gd name="T2" fmla="*/ 2147483647 w 372"/>
                <a:gd name="T3" fmla="*/ 2147483647 h 218"/>
                <a:gd name="T4" fmla="*/ 2147483647 w 372"/>
                <a:gd name="T5" fmla="*/ 2147483647 h 218"/>
                <a:gd name="T6" fmla="*/ 2147483647 w 372"/>
                <a:gd name="T7" fmla="*/ 2147483647 h 218"/>
                <a:gd name="T8" fmla="*/ 2147483647 w 372"/>
                <a:gd name="T9" fmla="*/ 2147483647 h 218"/>
                <a:gd name="T10" fmla="*/ 2147483647 w 372"/>
                <a:gd name="T11" fmla="*/ 2147483647 h 218"/>
                <a:gd name="T12" fmla="*/ 2147483647 w 372"/>
                <a:gd name="T13" fmla="*/ 2147483647 h 218"/>
                <a:gd name="T14" fmla="*/ 2147483647 w 372"/>
                <a:gd name="T15" fmla="*/ 2147483647 h 218"/>
                <a:gd name="T16" fmla="*/ 2147483647 w 372"/>
                <a:gd name="T17" fmla="*/ 2147483647 h 218"/>
                <a:gd name="T18" fmla="*/ 2147483647 w 372"/>
                <a:gd name="T19" fmla="*/ 2147483647 h 218"/>
                <a:gd name="T20" fmla="*/ 2147483647 w 372"/>
                <a:gd name="T21" fmla="*/ 2147483647 h 218"/>
                <a:gd name="T22" fmla="*/ 2147483647 w 372"/>
                <a:gd name="T23" fmla="*/ 2147483647 h 218"/>
                <a:gd name="T24" fmla="*/ 2147483647 w 372"/>
                <a:gd name="T25" fmla="*/ 2147483647 h 218"/>
                <a:gd name="T26" fmla="*/ 2147483647 w 372"/>
                <a:gd name="T27" fmla="*/ 2147483647 h 218"/>
                <a:gd name="T28" fmla="*/ 2147483647 w 372"/>
                <a:gd name="T29" fmla="*/ 2147483647 h 218"/>
                <a:gd name="T30" fmla="*/ 2147483647 w 372"/>
                <a:gd name="T31" fmla="*/ 2147483647 h 218"/>
                <a:gd name="T32" fmla="*/ 2147483647 w 372"/>
                <a:gd name="T33" fmla="*/ 2147483647 h 218"/>
                <a:gd name="T34" fmla="*/ 2147483647 w 372"/>
                <a:gd name="T35" fmla="*/ 2147483647 h 218"/>
                <a:gd name="T36" fmla="*/ 2147483647 w 372"/>
                <a:gd name="T37" fmla="*/ 2147483647 h 218"/>
                <a:gd name="T38" fmla="*/ 2147483647 w 372"/>
                <a:gd name="T39" fmla="*/ 2147483647 h 218"/>
                <a:gd name="T40" fmla="*/ 2147483647 w 372"/>
                <a:gd name="T41" fmla="*/ 2147483647 h 218"/>
                <a:gd name="T42" fmla="*/ 2147483647 w 372"/>
                <a:gd name="T43" fmla="*/ 2147483647 h 218"/>
                <a:gd name="T44" fmla="*/ 2147483647 w 372"/>
                <a:gd name="T45" fmla="*/ 2147483647 h 218"/>
                <a:gd name="T46" fmla="*/ 2147483647 w 372"/>
                <a:gd name="T47" fmla="*/ 2147483647 h 218"/>
                <a:gd name="T48" fmla="*/ 2147483647 w 372"/>
                <a:gd name="T49" fmla="*/ 2147483647 h 218"/>
                <a:gd name="T50" fmla="*/ 2147483647 w 372"/>
                <a:gd name="T51" fmla="*/ 2147483647 h 218"/>
                <a:gd name="T52" fmla="*/ 2147483647 w 372"/>
                <a:gd name="T53" fmla="*/ 2147483647 h 218"/>
                <a:gd name="T54" fmla="*/ 2147483647 w 372"/>
                <a:gd name="T55" fmla="*/ 2147483647 h 218"/>
                <a:gd name="T56" fmla="*/ 2147483647 w 372"/>
                <a:gd name="T57" fmla="*/ 2147483647 h 218"/>
                <a:gd name="T58" fmla="*/ 2147483647 w 372"/>
                <a:gd name="T59" fmla="*/ 2147483647 h 218"/>
                <a:gd name="T60" fmla="*/ 2147483647 w 372"/>
                <a:gd name="T61" fmla="*/ 2147483647 h 218"/>
                <a:gd name="T62" fmla="*/ 2147483647 w 372"/>
                <a:gd name="T63" fmla="*/ 2147483647 h 218"/>
                <a:gd name="T64" fmla="*/ 2147483647 w 372"/>
                <a:gd name="T65" fmla="*/ 2147483647 h 218"/>
                <a:gd name="T66" fmla="*/ 2147483647 w 372"/>
                <a:gd name="T67" fmla="*/ 2147483647 h 218"/>
                <a:gd name="T68" fmla="*/ 2147483647 w 372"/>
                <a:gd name="T69" fmla="*/ 2147483647 h 218"/>
                <a:gd name="T70" fmla="*/ 2147483647 w 372"/>
                <a:gd name="T71" fmla="*/ 2147483647 h 218"/>
                <a:gd name="T72" fmla="*/ 2147483647 w 372"/>
                <a:gd name="T73" fmla="*/ 2147483647 h 218"/>
                <a:gd name="T74" fmla="*/ 2147483647 w 372"/>
                <a:gd name="T75" fmla="*/ 2147483647 h 218"/>
                <a:gd name="T76" fmla="*/ 2147483647 w 372"/>
                <a:gd name="T77" fmla="*/ 2147483647 h 218"/>
                <a:gd name="T78" fmla="*/ 2147483647 w 372"/>
                <a:gd name="T79" fmla="*/ 2147483647 h 218"/>
                <a:gd name="T80" fmla="*/ 2147483647 w 372"/>
                <a:gd name="T81" fmla="*/ 2147483647 h 218"/>
                <a:gd name="T82" fmla="*/ 2147483647 w 372"/>
                <a:gd name="T83" fmla="*/ 2147483647 h 218"/>
                <a:gd name="T84" fmla="*/ 2147483647 w 372"/>
                <a:gd name="T85" fmla="*/ 2147483647 h 218"/>
                <a:gd name="T86" fmla="*/ 2147483647 w 372"/>
                <a:gd name="T87" fmla="*/ 2147483647 h 218"/>
                <a:gd name="T88" fmla="*/ 2147483647 w 372"/>
                <a:gd name="T89" fmla="*/ 2147483647 h 218"/>
                <a:gd name="T90" fmla="*/ 2147483647 w 372"/>
                <a:gd name="T91" fmla="*/ 2147483647 h 218"/>
                <a:gd name="T92" fmla="*/ 2147483647 w 372"/>
                <a:gd name="T93" fmla="*/ 2147483647 h 218"/>
                <a:gd name="T94" fmla="*/ 2147483647 w 372"/>
                <a:gd name="T95" fmla="*/ 2147483647 h 218"/>
                <a:gd name="T96" fmla="*/ 2147483647 w 372"/>
                <a:gd name="T97" fmla="*/ 2147483647 h 218"/>
                <a:gd name="T98" fmla="*/ 2147483647 w 372"/>
                <a:gd name="T99" fmla="*/ 2147483647 h 218"/>
                <a:gd name="T100" fmla="*/ 2147483647 w 372"/>
                <a:gd name="T101" fmla="*/ 2147483647 h 218"/>
                <a:gd name="T102" fmla="*/ 2147483647 w 372"/>
                <a:gd name="T103" fmla="*/ 2147483647 h 218"/>
                <a:gd name="T104" fmla="*/ 2147483647 w 372"/>
                <a:gd name="T105" fmla="*/ 2147483647 h 218"/>
                <a:gd name="T106" fmla="*/ 2147483647 w 372"/>
                <a:gd name="T107" fmla="*/ 2147483647 h 218"/>
                <a:gd name="T108" fmla="*/ 0 w 372"/>
                <a:gd name="T109" fmla="*/ 2147483647 h 218"/>
                <a:gd name="T110" fmla="*/ 2147483647 w 372"/>
                <a:gd name="T111" fmla="*/ 2147483647 h 218"/>
                <a:gd name="T112" fmla="*/ 2147483647 w 372"/>
                <a:gd name="T113" fmla="*/ 2147483647 h 218"/>
                <a:gd name="T114" fmla="*/ 2147483647 w 372"/>
                <a:gd name="T115" fmla="*/ 2147483647 h 218"/>
                <a:gd name="T116" fmla="*/ 2147483647 w 372"/>
                <a:gd name="T117" fmla="*/ 2147483647 h 218"/>
                <a:gd name="T118" fmla="*/ 2147483647 w 372"/>
                <a:gd name="T119" fmla="*/ 2147483647 h 218"/>
                <a:gd name="T120" fmla="*/ 2147483647 w 372"/>
                <a:gd name="T121" fmla="*/ 2147483647 h 218"/>
                <a:gd name="T122" fmla="*/ 2147483647 w 372"/>
                <a:gd name="T123" fmla="*/ 2147483647 h 218"/>
                <a:gd name="T124" fmla="*/ 2147483647 w 372"/>
                <a:gd name="T125" fmla="*/ 2147483647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72"/>
                <a:gd name="T190" fmla="*/ 0 h 218"/>
                <a:gd name="T191" fmla="*/ 372 w 372"/>
                <a:gd name="T192" fmla="*/ 218 h 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72" h="218">
                  <a:moveTo>
                    <a:pt x="174" y="0"/>
                  </a:moveTo>
                  <a:lnTo>
                    <a:pt x="181" y="7"/>
                  </a:lnTo>
                  <a:lnTo>
                    <a:pt x="198" y="29"/>
                  </a:lnTo>
                  <a:lnTo>
                    <a:pt x="217" y="61"/>
                  </a:lnTo>
                  <a:cubicBezTo>
                    <a:pt x="218" y="62"/>
                    <a:pt x="218" y="62"/>
                    <a:pt x="218" y="62"/>
                  </a:cubicBezTo>
                  <a:lnTo>
                    <a:pt x="235" y="104"/>
                  </a:lnTo>
                  <a:lnTo>
                    <a:pt x="251" y="144"/>
                  </a:lnTo>
                  <a:lnTo>
                    <a:pt x="268" y="177"/>
                  </a:lnTo>
                  <a:lnTo>
                    <a:pt x="281" y="198"/>
                  </a:lnTo>
                  <a:lnTo>
                    <a:pt x="280" y="197"/>
                  </a:lnTo>
                  <a:lnTo>
                    <a:pt x="286" y="203"/>
                  </a:lnTo>
                  <a:lnTo>
                    <a:pt x="275" y="214"/>
                  </a:lnTo>
                  <a:lnTo>
                    <a:pt x="269" y="208"/>
                  </a:lnTo>
                  <a:cubicBezTo>
                    <a:pt x="268" y="208"/>
                    <a:pt x="268" y="207"/>
                    <a:pt x="268" y="207"/>
                  </a:cubicBezTo>
                  <a:lnTo>
                    <a:pt x="253" y="184"/>
                  </a:lnTo>
                  <a:lnTo>
                    <a:pt x="236" y="150"/>
                  </a:lnTo>
                  <a:lnTo>
                    <a:pt x="220" y="110"/>
                  </a:lnTo>
                  <a:lnTo>
                    <a:pt x="203" y="68"/>
                  </a:lnTo>
                  <a:lnTo>
                    <a:pt x="204" y="70"/>
                  </a:lnTo>
                  <a:lnTo>
                    <a:pt x="185" y="38"/>
                  </a:lnTo>
                  <a:lnTo>
                    <a:pt x="170" y="18"/>
                  </a:lnTo>
                  <a:lnTo>
                    <a:pt x="163" y="11"/>
                  </a:lnTo>
                  <a:lnTo>
                    <a:pt x="174" y="0"/>
                  </a:lnTo>
                  <a:close/>
                  <a:moveTo>
                    <a:pt x="32" y="192"/>
                  </a:moveTo>
                  <a:lnTo>
                    <a:pt x="35" y="189"/>
                  </a:lnTo>
                  <a:lnTo>
                    <a:pt x="41" y="181"/>
                  </a:lnTo>
                  <a:lnTo>
                    <a:pt x="40" y="185"/>
                  </a:lnTo>
                  <a:lnTo>
                    <a:pt x="43" y="172"/>
                  </a:lnTo>
                  <a:lnTo>
                    <a:pt x="43" y="177"/>
                  </a:lnTo>
                  <a:lnTo>
                    <a:pt x="36" y="161"/>
                  </a:lnTo>
                  <a:lnTo>
                    <a:pt x="40" y="165"/>
                  </a:lnTo>
                  <a:lnTo>
                    <a:pt x="35" y="163"/>
                  </a:lnTo>
                  <a:lnTo>
                    <a:pt x="37" y="163"/>
                  </a:lnTo>
                  <a:lnTo>
                    <a:pt x="27" y="161"/>
                  </a:lnTo>
                  <a:lnTo>
                    <a:pt x="31" y="161"/>
                  </a:lnTo>
                  <a:lnTo>
                    <a:pt x="21" y="165"/>
                  </a:lnTo>
                  <a:lnTo>
                    <a:pt x="26" y="160"/>
                  </a:lnTo>
                  <a:lnTo>
                    <a:pt x="21" y="177"/>
                  </a:lnTo>
                  <a:lnTo>
                    <a:pt x="6" y="172"/>
                  </a:lnTo>
                  <a:lnTo>
                    <a:pt x="11" y="155"/>
                  </a:lnTo>
                  <a:cubicBezTo>
                    <a:pt x="11" y="153"/>
                    <a:pt x="13" y="151"/>
                    <a:pt x="15" y="150"/>
                  </a:cubicBezTo>
                  <a:lnTo>
                    <a:pt x="25" y="146"/>
                  </a:lnTo>
                  <a:cubicBezTo>
                    <a:pt x="27" y="145"/>
                    <a:pt x="29" y="145"/>
                    <a:pt x="30" y="146"/>
                  </a:cubicBezTo>
                  <a:lnTo>
                    <a:pt x="40" y="148"/>
                  </a:lnTo>
                  <a:cubicBezTo>
                    <a:pt x="41" y="148"/>
                    <a:pt x="41" y="148"/>
                    <a:pt x="41" y="148"/>
                  </a:cubicBezTo>
                  <a:lnTo>
                    <a:pt x="46" y="150"/>
                  </a:lnTo>
                  <a:cubicBezTo>
                    <a:pt x="48" y="151"/>
                    <a:pt x="50" y="152"/>
                    <a:pt x="51" y="154"/>
                  </a:cubicBezTo>
                  <a:lnTo>
                    <a:pt x="58" y="170"/>
                  </a:lnTo>
                  <a:cubicBezTo>
                    <a:pt x="58" y="172"/>
                    <a:pt x="59" y="174"/>
                    <a:pt x="58" y="175"/>
                  </a:cubicBezTo>
                  <a:lnTo>
                    <a:pt x="55" y="188"/>
                  </a:lnTo>
                  <a:cubicBezTo>
                    <a:pt x="55" y="190"/>
                    <a:pt x="54" y="191"/>
                    <a:pt x="53" y="192"/>
                  </a:cubicBezTo>
                  <a:lnTo>
                    <a:pt x="46" y="200"/>
                  </a:lnTo>
                  <a:lnTo>
                    <a:pt x="43" y="203"/>
                  </a:lnTo>
                  <a:lnTo>
                    <a:pt x="32" y="192"/>
                  </a:lnTo>
                  <a:close/>
                  <a:moveTo>
                    <a:pt x="79" y="5"/>
                  </a:moveTo>
                  <a:lnTo>
                    <a:pt x="86" y="11"/>
                  </a:lnTo>
                  <a:cubicBezTo>
                    <a:pt x="86" y="12"/>
                    <a:pt x="86" y="12"/>
                    <a:pt x="87" y="12"/>
                  </a:cubicBezTo>
                  <a:lnTo>
                    <a:pt x="103" y="31"/>
                  </a:lnTo>
                  <a:lnTo>
                    <a:pt x="122" y="62"/>
                  </a:lnTo>
                  <a:cubicBezTo>
                    <a:pt x="122" y="63"/>
                    <a:pt x="123" y="63"/>
                    <a:pt x="123" y="63"/>
                  </a:cubicBezTo>
                  <a:lnTo>
                    <a:pt x="140" y="104"/>
                  </a:lnTo>
                  <a:lnTo>
                    <a:pt x="157" y="146"/>
                  </a:lnTo>
                  <a:lnTo>
                    <a:pt x="156" y="145"/>
                  </a:lnTo>
                  <a:lnTo>
                    <a:pt x="175" y="177"/>
                  </a:lnTo>
                  <a:lnTo>
                    <a:pt x="191" y="199"/>
                  </a:lnTo>
                  <a:lnTo>
                    <a:pt x="198" y="209"/>
                  </a:lnTo>
                  <a:lnTo>
                    <a:pt x="185" y="218"/>
                  </a:lnTo>
                  <a:lnTo>
                    <a:pt x="178" y="208"/>
                  </a:lnTo>
                  <a:lnTo>
                    <a:pt x="162" y="186"/>
                  </a:lnTo>
                  <a:lnTo>
                    <a:pt x="143" y="154"/>
                  </a:lnTo>
                  <a:cubicBezTo>
                    <a:pt x="142" y="153"/>
                    <a:pt x="142" y="153"/>
                    <a:pt x="142" y="152"/>
                  </a:cubicBezTo>
                  <a:lnTo>
                    <a:pt x="125" y="111"/>
                  </a:lnTo>
                  <a:lnTo>
                    <a:pt x="108" y="70"/>
                  </a:lnTo>
                  <a:lnTo>
                    <a:pt x="109" y="71"/>
                  </a:lnTo>
                  <a:lnTo>
                    <a:pt x="90" y="42"/>
                  </a:lnTo>
                  <a:lnTo>
                    <a:pt x="74" y="23"/>
                  </a:lnTo>
                  <a:lnTo>
                    <a:pt x="75" y="24"/>
                  </a:lnTo>
                  <a:lnTo>
                    <a:pt x="68" y="18"/>
                  </a:lnTo>
                  <a:lnTo>
                    <a:pt x="79" y="5"/>
                  </a:lnTo>
                  <a:close/>
                  <a:moveTo>
                    <a:pt x="342" y="26"/>
                  </a:moveTo>
                  <a:lnTo>
                    <a:pt x="340" y="30"/>
                  </a:lnTo>
                  <a:lnTo>
                    <a:pt x="340" y="28"/>
                  </a:lnTo>
                  <a:lnTo>
                    <a:pt x="338" y="39"/>
                  </a:lnTo>
                  <a:lnTo>
                    <a:pt x="337" y="49"/>
                  </a:lnTo>
                  <a:lnTo>
                    <a:pt x="336" y="44"/>
                  </a:lnTo>
                  <a:lnTo>
                    <a:pt x="341" y="52"/>
                  </a:lnTo>
                  <a:lnTo>
                    <a:pt x="337" y="49"/>
                  </a:lnTo>
                  <a:lnTo>
                    <a:pt x="342" y="51"/>
                  </a:lnTo>
                  <a:lnTo>
                    <a:pt x="341" y="51"/>
                  </a:lnTo>
                  <a:lnTo>
                    <a:pt x="353" y="53"/>
                  </a:lnTo>
                  <a:lnTo>
                    <a:pt x="347" y="54"/>
                  </a:lnTo>
                  <a:lnTo>
                    <a:pt x="357" y="48"/>
                  </a:lnTo>
                  <a:lnTo>
                    <a:pt x="354" y="53"/>
                  </a:lnTo>
                  <a:lnTo>
                    <a:pt x="357" y="33"/>
                  </a:lnTo>
                  <a:lnTo>
                    <a:pt x="372" y="36"/>
                  </a:lnTo>
                  <a:lnTo>
                    <a:pt x="369" y="56"/>
                  </a:lnTo>
                  <a:cubicBezTo>
                    <a:pt x="369" y="58"/>
                    <a:pt x="368" y="60"/>
                    <a:pt x="366" y="61"/>
                  </a:cubicBezTo>
                  <a:lnTo>
                    <a:pt x="356" y="67"/>
                  </a:lnTo>
                  <a:cubicBezTo>
                    <a:pt x="354" y="68"/>
                    <a:pt x="352" y="69"/>
                    <a:pt x="350" y="68"/>
                  </a:cubicBezTo>
                  <a:lnTo>
                    <a:pt x="338" y="66"/>
                  </a:lnTo>
                  <a:cubicBezTo>
                    <a:pt x="338" y="66"/>
                    <a:pt x="337" y="66"/>
                    <a:pt x="336" y="66"/>
                  </a:cubicBezTo>
                  <a:lnTo>
                    <a:pt x="331" y="64"/>
                  </a:lnTo>
                  <a:cubicBezTo>
                    <a:pt x="330" y="63"/>
                    <a:pt x="329" y="62"/>
                    <a:pt x="328" y="61"/>
                  </a:cubicBezTo>
                  <a:lnTo>
                    <a:pt x="323" y="53"/>
                  </a:lnTo>
                  <a:cubicBezTo>
                    <a:pt x="322" y="51"/>
                    <a:pt x="321" y="49"/>
                    <a:pt x="321" y="48"/>
                  </a:cubicBezTo>
                  <a:lnTo>
                    <a:pt x="323" y="36"/>
                  </a:lnTo>
                  <a:lnTo>
                    <a:pt x="325" y="25"/>
                  </a:lnTo>
                  <a:cubicBezTo>
                    <a:pt x="325" y="24"/>
                    <a:pt x="325" y="24"/>
                    <a:pt x="325" y="23"/>
                  </a:cubicBezTo>
                  <a:lnTo>
                    <a:pt x="327" y="19"/>
                  </a:lnTo>
                  <a:lnTo>
                    <a:pt x="342" y="26"/>
                  </a:lnTo>
                  <a:close/>
                  <a:moveTo>
                    <a:pt x="321" y="204"/>
                  </a:moveTo>
                  <a:lnTo>
                    <a:pt x="320" y="198"/>
                  </a:lnTo>
                  <a:lnTo>
                    <a:pt x="318" y="183"/>
                  </a:lnTo>
                  <a:cubicBezTo>
                    <a:pt x="318" y="182"/>
                    <a:pt x="319" y="181"/>
                    <a:pt x="319" y="180"/>
                  </a:cubicBezTo>
                  <a:lnTo>
                    <a:pt x="324" y="165"/>
                  </a:lnTo>
                  <a:cubicBezTo>
                    <a:pt x="324" y="163"/>
                    <a:pt x="326" y="162"/>
                    <a:pt x="327" y="161"/>
                  </a:cubicBezTo>
                  <a:lnTo>
                    <a:pt x="342" y="151"/>
                  </a:lnTo>
                  <a:cubicBezTo>
                    <a:pt x="343" y="150"/>
                    <a:pt x="345" y="149"/>
                    <a:pt x="346" y="149"/>
                  </a:cubicBezTo>
                  <a:lnTo>
                    <a:pt x="350" y="149"/>
                  </a:lnTo>
                  <a:cubicBezTo>
                    <a:pt x="352" y="149"/>
                    <a:pt x="353" y="150"/>
                    <a:pt x="354" y="150"/>
                  </a:cubicBezTo>
                  <a:lnTo>
                    <a:pt x="361" y="153"/>
                  </a:lnTo>
                  <a:cubicBezTo>
                    <a:pt x="362" y="154"/>
                    <a:pt x="363" y="154"/>
                    <a:pt x="364" y="155"/>
                  </a:cubicBezTo>
                  <a:lnTo>
                    <a:pt x="370" y="162"/>
                  </a:lnTo>
                  <a:cubicBezTo>
                    <a:pt x="371" y="164"/>
                    <a:pt x="371" y="165"/>
                    <a:pt x="371" y="167"/>
                  </a:cubicBezTo>
                  <a:lnTo>
                    <a:pt x="372" y="180"/>
                  </a:lnTo>
                  <a:lnTo>
                    <a:pt x="356" y="181"/>
                  </a:lnTo>
                  <a:lnTo>
                    <a:pt x="355" y="168"/>
                  </a:lnTo>
                  <a:lnTo>
                    <a:pt x="357" y="173"/>
                  </a:lnTo>
                  <a:lnTo>
                    <a:pt x="351" y="166"/>
                  </a:lnTo>
                  <a:lnTo>
                    <a:pt x="354" y="168"/>
                  </a:lnTo>
                  <a:lnTo>
                    <a:pt x="347" y="165"/>
                  </a:lnTo>
                  <a:lnTo>
                    <a:pt x="350" y="165"/>
                  </a:lnTo>
                  <a:lnTo>
                    <a:pt x="346" y="165"/>
                  </a:lnTo>
                  <a:lnTo>
                    <a:pt x="351" y="164"/>
                  </a:lnTo>
                  <a:lnTo>
                    <a:pt x="336" y="174"/>
                  </a:lnTo>
                  <a:lnTo>
                    <a:pt x="339" y="170"/>
                  </a:lnTo>
                  <a:lnTo>
                    <a:pt x="334" y="185"/>
                  </a:lnTo>
                  <a:lnTo>
                    <a:pt x="334" y="182"/>
                  </a:lnTo>
                  <a:lnTo>
                    <a:pt x="335" y="195"/>
                  </a:lnTo>
                  <a:lnTo>
                    <a:pt x="336" y="201"/>
                  </a:lnTo>
                  <a:lnTo>
                    <a:pt x="321" y="204"/>
                  </a:lnTo>
                  <a:close/>
                  <a:moveTo>
                    <a:pt x="3" y="43"/>
                  </a:moveTo>
                  <a:lnTo>
                    <a:pt x="8" y="44"/>
                  </a:lnTo>
                  <a:lnTo>
                    <a:pt x="6" y="43"/>
                  </a:lnTo>
                  <a:lnTo>
                    <a:pt x="17" y="43"/>
                  </a:lnTo>
                  <a:lnTo>
                    <a:pt x="16" y="44"/>
                  </a:lnTo>
                  <a:lnTo>
                    <a:pt x="28" y="41"/>
                  </a:lnTo>
                  <a:lnTo>
                    <a:pt x="23" y="43"/>
                  </a:lnTo>
                  <a:lnTo>
                    <a:pt x="31" y="34"/>
                  </a:lnTo>
                  <a:lnTo>
                    <a:pt x="30" y="41"/>
                  </a:lnTo>
                  <a:lnTo>
                    <a:pt x="29" y="35"/>
                  </a:lnTo>
                  <a:lnTo>
                    <a:pt x="31" y="39"/>
                  </a:lnTo>
                  <a:lnTo>
                    <a:pt x="20" y="28"/>
                  </a:lnTo>
                  <a:lnTo>
                    <a:pt x="31" y="17"/>
                  </a:lnTo>
                  <a:lnTo>
                    <a:pt x="42" y="28"/>
                  </a:lnTo>
                  <a:cubicBezTo>
                    <a:pt x="43" y="29"/>
                    <a:pt x="44" y="31"/>
                    <a:pt x="44" y="32"/>
                  </a:cubicBezTo>
                  <a:lnTo>
                    <a:pt x="45" y="38"/>
                  </a:lnTo>
                  <a:cubicBezTo>
                    <a:pt x="46" y="41"/>
                    <a:pt x="45" y="43"/>
                    <a:pt x="43" y="45"/>
                  </a:cubicBezTo>
                  <a:lnTo>
                    <a:pt x="35" y="54"/>
                  </a:lnTo>
                  <a:cubicBezTo>
                    <a:pt x="34" y="55"/>
                    <a:pt x="33" y="56"/>
                    <a:pt x="31" y="56"/>
                  </a:cubicBezTo>
                  <a:lnTo>
                    <a:pt x="19" y="59"/>
                  </a:lnTo>
                  <a:cubicBezTo>
                    <a:pt x="19" y="59"/>
                    <a:pt x="18" y="59"/>
                    <a:pt x="17" y="59"/>
                  </a:cubicBezTo>
                  <a:lnTo>
                    <a:pt x="6" y="59"/>
                  </a:lnTo>
                  <a:cubicBezTo>
                    <a:pt x="6" y="59"/>
                    <a:pt x="5" y="59"/>
                    <a:pt x="5" y="59"/>
                  </a:cubicBezTo>
                  <a:lnTo>
                    <a:pt x="0" y="58"/>
                  </a:lnTo>
                  <a:lnTo>
                    <a:pt x="3" y="43"/>
                  </a:lnTo>
                  <a:close/>
                  <a:moveTo>
                    <a:pt x="120" y="0"/>
                  </a:moveTo>
                  <a:lnTo>
                    <a:pt x="127" y="7"/>
                  </a:lnTo>
                  <a:lnTo>
                    <a:pt x="144" y="29"/>
                  </a:lnTo>
                  <a:lnTo>
                    <a:pt x="164" y="61"/>
                  </a:lnTo>
                  <a:cubicBezTo>
                    <a:pt x="165" y="62"/>
                    <a:pt x="165" y="62"/>
                    <a:pt x="165" y="62"/>
                  </a:cubicBezTo>
                  <a:lnTo>
                    <a:pt x="182" y="104"/>
                  </a:lnTo>
                  <a:lnTo>
                    <a:pt x="201" y="146"/>
                  </a:lnTo>
                  <a:lnTo>
                    <a:pt x="200" y="145"/>
                  </a:lnTo>
                  <a:lnTo>
                    <a:pt x="220" y="176"/>
                  </a:lnTo>
                  <a:lnTo>
                    <a:pt x="237" y="196"/>
                  </a:lnTo>
                  <a:lnTo>
                    <a:pt x="235" y="195"/>
                  </a:lnTo>
                  <a:lnTo>
                    <a:pt x="244" y="202"/>
                  </a:lnTo>
                  <a:lnTo>
                    <a:pt x="235" y="215"/>
                  </a:lnTo>
                  <a:lnTo>
                    <a:pt x="226" y="208"/>
                  </a:lnTo>
                  <a:cubicBezTo>
                    <a:pt x="225" y="207"/>
                    <a:pt x="225" y="207"/>
                    <a:pt x="224" y="207"/>
                  </a:cubicBezTo>
                  <a:lnTo>
                    <a:pt x="207" y="185"/>
                  </a:lnTo>
                  <a:lnTo>
                    <a:pt x="187" y="154"/>
                  </a:lnTo>
                  <a:cubicBezTo>
                    <a:pt x="187" y="153"/>
                    <a:pt x="186" y="153"/>
                    <a:pt x="186" y="153"/>
                  </a:cubicBezTo>
                  <a:lnTo>
                    <a:pt x="167" y="110"/>
                  </a:lnTo>
                  <a:lnTo>
                    <a:pt x="150" y="68"/>
                  </a:lnTo>
                  <a:lnTo>
                    <a:pt x="151" y="70"/>
                  </a:lnTo>
                  <a:lnTo>
                    <a:pt x="131" y="38"/>
                  </a:lnTo>
                  <a:lnTo>
                    <a:pt x="116" y="18"/>
                  </a:lnTo>
                  <a:lnTo>
                    <a:pt x="109" y="11"/>
                  </a:lnTo>
                  <a:lnTo>
                    <a:pt x="120" y="0"/>
                  </a:lnTo>
                  <a:close/>
                </a:path>
              </a:pathLst>
            </a:custGeom>
            <a:solidFill>
              <a:srgbClr val="705434"/>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1" name="Freeform 231"/>
            <p:cNvSpPr>
              <a:spLocks/>
            </p:cNvSpPr>
            <p:nvPr/>
          </p:nvSpPr>
          <p:spPr bwMode="auto">
            <a:xfrm>
              <a:off x="6648450" y="5662613"/>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32"/>
                    <a:pt x="32" y="26"/>
                  </a:cubicBezTo>
                  <a:cubicBezTo>
                    <a:pt x="32" y="26"/>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2" name="Freeform 232"/>
            <p:cNvSpPr>
              <a:spLocks noEditPoints="1"/>
            </p:cNvSpPr>
            <p:nvPr/>
          </p:nvSpPr>
          <p:spPr bwMode="auto">
            <a:xfrm>
              <a:off x="6648450" y="5662613"/>
              <a:ext cx="30163" cy="26988"/>
            </a:xfrm>
            <a:custGeom>
              <a:avLst/>
              <a:gdLst>
                <a:gd name="T0" fmla="*/ 2147483647 w 49"/>
                <a:gd name="T1" fmla="*/ 0 h 43"/>
                <a:gd name="T2" fmla="*/ 2147483647 w 49"/>
                <a:gd name="T3" fmla="*/ 2147483647 h 43"/>
                <a:gd name="T4" fmla="*/ 2147483647 w 49"/>
                <a:gd name="T5" fmla="*/ 2147483647 h 43"/>
                <a:gd name="T6" fmla="*/ 2147483647 w 49"/>
                <a:gd name="T7" fmla="*/ 2147483647 h 43"/>
                <a:gd name="T8" fmla="*/ 2147483647 w 49"/>
                <a:gd name="T9" fmla="*/ 2147483647 h 43"/>
                <a:gd name="T10" fmla="*/ 2147483647 w 49"/>
                <a:gd name="T11" fmla="*/ 2147483647 h 43"/>
                <a:gd name="T12" fmla="*/ 2147483647 w 49"/>
                <a:gd name="T13" fmla="*/ 2147483647 h 43"/>
                <a:gd name="T14" fmla="*/ 2147483647 w 49"/>
                <a:gd name="T15" fmla="*/ 2147483647 h 43"/>
                <a:gd name="T16" fmla="*/ 2147483647 w 49"/>
                <a:gd name="T17" fmla="*/ 2147483647 h 43"/>
                <a:gd name="T18" fmla="*/ 2147483647 w 49"/>
                <a:gd name="T19" fmla="*/ 2147483647 h 43"/>
                <a:gd name="T20" fmla="*/ 2147483647 w 49"/>
                <a:gd name="T21" fmla="*/ 2147483647 h 43"/>
                <a:gd name="T22" fmla="*/ 2147483647 w 49"/>
                <a:gd name="T23" fmla="*/ 2147483647 h 43"/>
                <a:gd name="T24" fmla="*/ 2147483647 w 49"/>
                <a:gd name="T25" fmla="*/ 2147483647 h 43"/>
                <a:gd name="T26" fmla="*/ 2147483647 w 49"/>
                <a:gd name="T27" fmla="*/ 2147483647 h 43"/>
                <a:gd name="T28" fmla="*/ 2147483647 w 49"/>
                <a:gd name="T29" fmla="*/ 2147483647 h 43"/>
                <a:gd name="T30" fmla="*/ 2147483647 w 49"/>
                <a:gd name="T31" fmla="*/ 2147483647 h 43"/>
                <a:gd name="T32" fmla="*/ 2147483647 w 49"/>
                <a:gd name="T33" fmla="*/ 2147483647 h 43"/>
                <a:gd name="T34" fmla="*/ 2147483647 w 49"/>
                <a:gd name="T35" fmla="*/ 0 h 43"/>
                <a:gd name="T36" fmla="*/ 2147483647 w 49"/>
                <a:gd name="T37" fmla="*/ 0 h 43"/>
                <a:gd name="T38" fmla="*/ 2147483647 w 49"/>
                <a:gd name="T39" fmla="*/ 0 h 43"/>
                <a:gd name="T40" fmla="*/ 2147483647 w 49"/>
                <a:gd name="T41" fmla="*/ 2147483647 h 43"/>
                <a:gd name="T42" fmla="*/ 2147483647 w 49"/>
                <a:gd name="T43" fmla="*/ 2147483647 h 43"/>
                <a:gd name="T44" fmla="*/ 2147483647 w 49"/>
                <a:gd name="T45" fmla="*/ 2147483647 h 43"/>
                <a:gd name="T46" fmla="*/ 2147483647 w 49"/>
                <a:gd name="T47" fmla="*/ 2147483647 h 43"/>
                <a:gd name="T48" fmla="*/ 2147483647 w 49"/>
                <a:gd name="T49" fmla="*/ 2147483647 h 43"/>
                <a:gd name="T50" fmla="*/ 2147483647 w 49"/>
                <a:gd name="T51" fmla="*/ 2147483647 h 43"/>
                <a:gd name="T52" fmla="*/ 2147483647 w 49"/>
                <a:gd name="T53" fmla="*/ 2147483647 h 43"/>
                <a:gd name="T54" fmla="*/ 2147483647 w 49"/>
                <a:gd name="T55" fmla="*/ 2147483647 h 43"/>
                <a:gd name="T56" fmla="*/ 2147483647 w 49"/>
                <a:gd name="T57" fmla="*/ 2147483647 h 43"/>
                <a:gd name="T58" fmla="*/ 2147483647 w 49"/>
                <a:gd name="T59" fmla="*/ 2147483647 h 43"/>
                <a:gd name="T60" fmla="*/ 2147483647 w 49"/>
                <a:gd name="T61" fmla="*/ 2147483647 h 43"/>
                <a:gd name="T62" fmla="*/ 2147483647 w 49"/>
                <a:gd name="T63" fmla="*/ 2147483647 h 43"/>
                <a:gd name="T64" fmla="*/ 2147483647 w 49"/>
                <a:gd name="T65" fmla="*/ 2147483647 h 43"/>
                <a:gd name="T66" fmla="*/ 2147483647 w 49"/>
                <a:gd name="T67" fmla="*/ 2147483647 h 43"/>
                <a:gd name="T68" fmla="*/ 2147483647 w 49"/>
                <a:gd name="T69" fmla="*/ 2147483647 h 43"/>
                <a:gd name="T70" fmla="*/ 2147483647 w 49"/>
                <a:gd name="T71" fmla="*/ 2147483647 h 43"/>
                <a:gd name="T72" fmla="*/ 2147483647 w 49"/>
                <a:gd name="T73" fmla="*/ 2147483647 h 43"/>
                <a:gd name="T74" fmla="*/ 2147483647 w 49"/>
                <a:gd name="T75" fmla="*/ 2147483647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43"/>
                <a:gd name="T116" fmla="*/ 49 w 49"/>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43">
                  <a:moveTo>
                    <a:pt x="15" y="0"/>
                  </a:moveTo>
                  <a:cubicBezTo>
                    <a:pt x="19" y="0"/>
                    <a:pt x="22" y="2"/>
                    <a:pt x="23" y="5"/>
                  </a:cubicBezTo>
                  <a:lnTo>
                    <a:pt x="25" y="10"/>
                  </a:lnTo>
                  <a:lnTo>
                    <a:pt x="24" y="9"/>
                  </a:lnTo>
                  <a:lnTo>
                    <a:pt x="30" y="19"/>
                  </a:lnTo>
                  <a:lnTo>
                    <a:pt x="29" y="18"/>
                  </a:lnTo>
                  <a:lnTo>
                    <a:pt x="37" y="27"/>
                  </a:lnTo>
                  <a:lnTo>
                    <a:pt x="33" y="25"/>
                  </a:lnTo>
                  <a:lnTo>
                    <a:pt x="42" y="27"/>
                  </a:lnTo>
                  <a:cubicBezTo>
                    <a:pt x="46" y="28"/>
                    <a:pt x="49" y="32"/>
                    <a:pt x="48" y="36"/>
                  </a:cubicBezTo>
                  <a:cubicBezTo>
                    <a:pt x="48" y="40"/>
                    <a:pt x="44" y="43"/>
                    <a:pt x="39" y="42"/>
                  </a:cubicBezTo>
                  <a:lnTo>
                    <a:pt x="31" y="41"/>
                  </a:lnTo>
                  <a:cubicBezTo>
                    <a:pt x="30" y="41"/>
                    <a:pt x="29" y="41"/>
                    <a:pt x="28" y="40"/>
                  </a:cubicBezTo>
                  <a:lnTo>
                    <a:pt x="17" y="33"/>
                  </a:lnTo>
                  <a:cubicBezTo>
                    <a:pt x="16" y="33"/>
                    <a:pt x="16"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7"/>
                  </a:lnTo>
                  <a:lnTo>
                    <a:pt x="33" y="26"/>
                  </a:lnTo>
                  <a:lnTo>
                    <a:pt x="41" y="27"/>
                  </a:lnTo>
                  <a:lnTo>
                    <a:pt x="39" y="42"/>
                  </a:lnTo>
                  <a:lnTo>
                    <a:pt x="30" y="40"/>
                  </a:lnTo>
                  <a:cubicBezTo>
                    <a:pt x="28" y="40"/>
                    <a:pt x="27" y="39"/>
                    <a:pt x="25" y="38"/>
                  </a:cubicBezTo>
                  <a:lnTo>
                    <a:pt x="17" y="29"/>
                  </a:lnTo>
                  <a:cubicBezTo>
                    <a:pt x="17" y="28"/>
                    <a:pt x="17" y="28"/>
                    <a:pt x="17" y="28"/>
                  </a:cubicBezTo>
                  <a:lnTo>
                    <a:pt x="11" y="18"/>
                  </a:lnTo>
                  <a:cubicBezTo>
                    <a:pt x="10" y="17"/>
                    <a:pt x="10" y="17"/>
                    <a:pt x="10" y="16"/>
                  </a:cubicBezTo>
                  <a:lnTo>
                    <a:pt x="8" y="11"/>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3" name="Freeform 233"/>
            <p:cNvSpPr>
              <a:spLocks/>
            </p:cNvSpPr>
            <p:nvPr/>
          </p:nvSpPr>
          <p:spPr bwMode="auto">
            <a:xfrm>
              <a:off x="6508750" y="5548313"/>
              <a:ext cx="188913" cy="134938"/>
            </a:xfrm>
            <a:custGeom>
              <a:avLst/>
              <a:gdLst>
                <a:gd name="T0" fmla="*/ 2147483647 w 304"/>
                <a:gd name="T1" fmla="*/ 2147483647 h 208"/>
                <a:gd name="T2" fmla="*/ 2147483647 w 304"/>
                <a:gd name="T3" fmla="*/ 2147483647 h 208"/>
                <a:gd name="T4" fmla="*/ 2147483647 w 304"/>
                <a:gd name="T5" fmla="*/ 2147483647 h 208"/>
                <a:gd name="T6" fmla="*/ 2147483647 w 304"/>
                <a:gd name="T7" fmla="*/ 2147483647 h 208"/>
                <a:gd name="T8" fmla="*/ 2147483647 w 304"/>
                <a:gd name="T9" fmla="*/ 2147483647 h 208"/>
                <a:gd name="T10" fmla="*/ 2147483647 w 304"/>
                <a:gd name="T11" fmla="*/ 2147483647 h 208"/>
                <a:gd name="T12" fmla="*/ 2147483647 w 304"/>
                <a:gd name="T13" fmla="*/ 2147483647 h 208"/>
                <a:gd name="T14" fmla="*/ 0 w 304"/>
                <a:gd name="T15" fmla="*/ 2147483647 h 208"/>
                <a:gd name="T16" fmla="*/ 2147483647 w 304"/>
                <a:gd name="T17" fmla="*/ 2147483647 h 208"/>
                <a:gd name="T18" fmla="*/ 2147483647 w 30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208"/>
                <a:gd name="T32" fmla="*/ 304 w 30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208">
                  <a:moveTo>
                    <a:pt x="47" y="104"/>
                  </a:moveTo>
                  <a:cubicBezTo>
                    <a:pt x="76" y="104"/>
                    <a:pt x="112" y="117"/>
                    <a:pt x="129" y="91"/>
                  </a:cubicBezTo>
                  <a:cubicBezTo>
                    <a:pt x="147" y="72"/>
                    <a:pt x="152" y="59"/>
                    <a:pt x="170" y="39"/>
                  </a:cubicBezTo>
                  <a:cubicBezTo>
                    <a:pt x="193" y="20"/>
                    <a:pt x="223" y="0"/>
                    <a:pt x="252" y="7"/>
                  </a:cubicBezTo>
                  <a:cubicBezTo>
                    <a:pt x="287" y="26"/>
                    <a:pt x="304" y="59"/>
                    <a:pt x="304" y="98"/>
                  </a:cubicBezTo>
                  <a:cubicBezTo>
                    <a:pt x="304" y="124"/>
                    <a:pt x="293" y="163"/>
                    <a:pt x="264" y="176"/>
                  </a:cubicBezTo>
                  <a:cubicBezTo>
                    <a:pt x="240" y="189"/>
                    <a:pt x="228" y="189"/>
                    <a:pt x="205" y="202"/>
                  </a:cubicBezTo>
                  <a:cubicBezTo>
                    <a:pt x="176" y="208"/>
                    <a:pt x="41" y="202"/>
                    <a:pt x="0" y="137"/>
                  </a:cubicBezTo>
                  <a:cubicBezTo>
                    <a:pt x="0" y="130"/>
                    <a:pt x="36" y="124"/>
                    <a:pt x="47" y="104"/>
                  </a:cubicBezTo>
                  <a:cubicBezTo>
                    <a:pt x="47" y="104"/>
                    <a:pt x="47" y="104"/>
                    <a:pt x="47" y="10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4" name="Freeform 234"/>
            <p:cNvSpPr>
              <a:spLocks/>
            </p:cNvSpPr>
            <p:nvPr/>
          </p:nvSpPr>
          <p:spPr bwMode="auto">
            <a:xfrm>
              <a:off x="6557963" y="5662613"/>
              <a:ext cx="9525" cy="20638"/>
            </a:xfrm>
            <a:custGeom>
              <a:avLst/>
              <a:gdLst>
                <a:gd name="T0" fmla="*/ 2147483647 w 16"/>
                <a:gd name="T1" fmla="*/ 0 h 32"/>
                <a:gd name="T2" fmla="*/ 2147483647 w 16"/>
                <a:gd name="T3" fmla="*/ 2147483647 h 32"/>
                <a:gd name="T4" fmla="*/ 0 w 16"/>
                <a:gd name="T5" fmla="*/ 2147483647 h 32"/>
                <a:gd name="T6" fmla="*/ 2147483647 w 16"/>
                <a:gd name="T7" fmla="*/ 0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4" y="0"/>
                  </a:moveTo>
                  <a:cubicBezTo>
                    <a:pt x="4" y="0"/>
                    <a:pt x="10" y="32"/>
                    <a:pt x="16" y="27"/>
                  </a:cubicBezTo>
                  <a:cubicBezTo>
                    <a:pt x="16" y="27"/>
                    <a:pt x="10" y="32"/>
                    <a:pt x="0" y="6"/>
                  </a:cubicBezTo>
                  <a:cubicBezTo>
                    <a:pt x="0" y="6"/>
                    <a:pt x="4" y="0"/>
                    <a:pt x="4"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5" name="Freeform 235"/>
            <p:cNvSpPr>
              <a:spLocks noEditPoints="1"/>
            </p:cNvSpPr>
            <p:nvPr/>
          </p:nvSpPr>
          <p:spPr bwMode="auto">
            <a:xfrm>
              <a:off x="6557963" y="5662613"/>
              <a:ext cx="20638" cy="28575"/>
            </a:xfrm>
            <a:custGeom>
              <a:avLst/>
              <a:gdLst>
                <a:gd name="T0" fmla="*/ 2147483647 w 33"/>
                <a:gd name="T1" fmla="*/ 2147483647 h 44"/>
                <a:gd name="T2" fmla="*/ 2147483647 w 33"/>
                <a:gd name="T3" fmla="*/ 2147483647 h 44"/>
                <a:gd name="T4" fmla="*/ 2147483647 w 33"/>
                <a:gd name="T5" fmla="*/ 2147483647 h 44"/>
                <a:gd name="T6" fmla="*/ 2147483647 w 33"/>
                <a:gd name="T7" fmla="*/ 2147483647 h 44"/>
                <a:gd name="T8" fmla="*/ 2147483647 w 33"/>
                <a:gd name="T9" fmla="*/ 2147483647 h 44"/>
                <a:gd name="T10" fmla="*/ 2147483647 w 33"/>
                <a:gd name="T11" fmla="*/ 2147483647 h 44"/>
                <a:gd name="T12" fmla="*/ 2147483647 w 33"/>
                <a:gd name="T13" fmla="*/ 2147483647 h 44"/>
                <a:gd name="T14" fmla="*/ 2147483647 w 33"/>
                <a:gd name="T15" fmla="*/ 2147483647 h 44"/>
                <a:gd name="T16" fmla="*/ 2147483647 w 33"/>
                <a:gd name="T17" fmla="*/ 2147483647 h 44"/>
                <a:gd name="T18" fmla="*/ 2147483647 w 33"/>
                <a:gd name="T19" fmla="*/ 2147483647 h 44"/>
                <a:gd name="T20" fmla="*/ 2147483647 w 33"/>
                <a:gd name="T21" fmla="*/ 2147483647 h 44"/>
                <a:gd name="T22" fmla="*/ 2147483647 w 33"/>
                <a:gd name="T23" fmla="*/ 2147483647 h 44"/>
                <a:gd name="T24" fmla="*/ 2147483647 w 33"/>
                <a:gd name="T25" fmla="*/ 2147483647 h 44"/>
                <a:gd name="T26" fmla="*/ 2147483647 w 33"/>
                <a:gd name="T27" fmla="*/ 2147483647 h 44"/>
                <a:gd name="T28" fmla="*/ 2147483647 w 33"/>
                <a:gd name="T29" fmla="*/ 2147483647 h 44"/>
                <a:gd name="T30" fmla="*/ 2147483647 w 33"/>
                <a:gd name="T31" fmla="*/ 2147483647 h 44"/>
                <a:gd name="T32" fmla="*/ 2147483647 w 33"/>
                <a:gd name="T33" fmla="*/ 2147483647 h 44"/>
                <a:gd name="T34" fmla="*/ 2147483647 w 33"/>
                <a:gd name="T35" fmla="*/ 2147483647 h 44"/>
                <a:gd name="T36" fmla="*/ 2147483647 w 33"/>
                <a:gd name="T37" fmla="*/ 2147483647 h 44"/>
                <a:gd name="T38" fmla="*/ 2147483647 w 33"/>
                <a:gd name="T39" fmla="*/ 2147483647 h 44"/>
                <a:gd name="T40" fmla="*/ 2147483647 w 33"/>
                <a:gd name="T41" fmla="*/ 2147483647 h 44"/>
                <a:gd name="T42" fmla="*/ 2147483647 w 33"/>
                <a:gd name="T43" fmla="*/ 2147483647 h 44"/>
                <a:gd name="T44" fmla="*/ 2147483647 w 33"/>
                <a:gd name="T45" fmla="*/ 2147483647 h 44"/>
                <a:gd name="T46" fmla="*/ 2147483647 w 33"/>
                <a:gd name="T47" fmla="*/ 2147483647 h 44"/>
                <a:gd name="T48" fmla="*/ 2147483647 w 33"/>
                <a:gd name="T49" fmla="*/ 2147483647 h 44"/>
                <a:gd name="T50" fmla="*/ 2147483647 w 33"/>
                <a:gd name="T51" fmla="*/ 2147483647 h 44"/>
                <a:gd name="T52" fmla="*/ 2147483647 w 33"/>
                <a:gd name="T53" fmla="*/ 2147483647 h 44"/>
                <a:gd name="T54" fmla="*/ 2147483647 w 33"/>
                <a:gd name="T55" fmla="*/ 2147483647 h 44"/>
                <a:gd name="T56" fmla="*/ 2147483647 w 33"/>
                <a:gd name="T57" fmla="*/ 2147483647 h 44"/>
                <a:gd name="T58" fmla="*/ 2147483647 w 33"/>
                <a:gd name="T59" fmla="*/ 2147483647 h 44"/>
                <a:gd name="T60" fmla="*/ 2147483647 w 33"/>
                <a:gd name="T61" fmla="*/ 2147483647 h 44"/>
                <a:gd name="T62" fmla="*/ 2147483647 w 33"/>
                <a:gd name="T63" fmla="*/ 2147483647 h 44"/>
                <a:gd name="T64" fmla="*/ 2147483647 w 33"/>
                <a:gd name="T65" fmla="*/ 2147483647 h 44"/>
                <a:gd name="T66" fmla="*/ 2147483647 w 33"/>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4"/>
                <a:gd name="T104" fmla="*/ 33 w 33"/>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4">
                  <a:moveTo>
                    <a:pt x="6" y="4"/>
                  </a:moveTo>
                  <a:cubicBezTo>
                    <a:pt x="8" y="1"/>
                    <a:pt x="11" y="0"/>
                    <a:pt x="14" y="1"/>
                  </a:cubicBezTo>
                  <a:cubicBezTo>
                    <a:pt x="17" y="1"/>
                    <a:pt x="20" y="4"/>
                    <a:pt x="20" y="7"/>
                  </a:cubicBezTo>
                  <a:lnTo>
                    <a:pt x="21" y="12"/>
                  </a:lnTo>
                  <a:lnTo>
                    <a:pt x="24" y="21"/>
                  </a:lnTo>
                  <a:lnTo>
                    <a:pt x="28" y="30"/>
                  </a:lnTo>
                  <a:lnTo>
                    <a:pt x="24" y="26"/>
                  </a:lnTo>
                  <a:lnTo>
                    <a:pt x="28" y="28"/>
                  </a:lnTo>
                  <a:cubicBezTo>
                    <a:pt x="32" y="30"/>
                    <a:pt x="33" y="34"/>
                    <a:pt x="32" y="38"/>
                  </a:cubicBezTo>
                  <a:cubicBezTo>
                    <a:pt x="31" y="42"/>
                    <a:pt x="26" y="44"/>
                    <a:pt x="23" y="43"/>
                  </a:cubicBezTo>
                  <a:lnTo>
                    <a:pt x="19" y="42"/>
                  </a:lnTo>
                  <a:cubicBezTo>
                    <a:pt x="17" y="42"/>
                    <a:pt x="15" y="41"/>
                    <a:pt x="14" y="40"/>
                  </a:cubicBezTo>
                  <a:lnTo>
                    <a:pt x="9" y="34"/>
                  </a:lnTo>
                  <a:cubicBezTo>
                    <a:pt x="9" y="33"/>
                    <a:pt x="9" y="33"/>
                    <a:pt x="8" y="32"/>
                  </a:cubicBezTo>
                  <a:lnTo>
                    <a:pt x="1" y="18"/>
                  </a:lnTo>
                  <a:cubicBezTo>
                    <a:pt x="0" y="15"/>
                    <a:pt x="0" y="12"/>
                    <a:pt x="2" y="10"/>
                  </a:cubicBezTo>
                  <a:lnTo>
                    <a:pt x="4" y="7"/>
                  </a:lnTo>
                  <a:lnTo>
                    <a:pt x="6" y="4"/>
                  </a:lnTo>
                  <a:close/>
                  <a:moveTo>
                    <a:pt x="17" y="16"/>
                  </a:moveTo>
                  <a:lnTo>
                    <a:pt x="15" y="19"/>
                  </a:lnTo>
                  <a:lnTo>
                    <a:pt x="16" y="11"/>
                  </a:lnTo>
                  <a:lnTo>
                    <a:pt x="23" y="25"/>
                  </a:lnTo>
                  <a:lnTo>
                    <a:pt x="22" y="23"/>
                  </a:lnTo>
                  <a:lnTo>
                    <a:pt x="27" y="29"/>
                  </a:lnTo>
                  <a:lnTo>
                    <a:pt x="22" y="27"/>
                  </a:lnTo>
                  <a:lnTo>
                    <a:pt x="26" y="28"/>
                  </a:lnTo>
                  <a:lnTo>
                    <a:pt x="21" y="43"/>
                  </a:lnTo>
                  <a:lnTo>
                    <a:pt x="17" y="41"/>
                  </a:lnTo>
                  <a:cubicBezTo>
                    <a:pt x="15" y="40"/>
                    <a:pt x="14" y="38"/>
                    <a:pt x="13" y="36"/>
                  </a:cubicBezTo>
                  <a:lnTo>
                    <a:pt x="9" y="26"/>
                  </a:lnTo>
                  <a:lnTo>
                    <a:pt x="6" y="15"/>
                  </a:lnTo>
                  <a:lnTo>
                    <a:pt x="5" y="10"/>
                  </a:lnTo>
                  <a:lnTo>
                    <a:pt x="19" y="13"/>
                  </a:lnTo>
                  <a:lnTo>
                    <a:pt x="17"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6" name="Freeform 236"/>
            <p:cNvSpPr>
              <a:spLocks/>
            </p:cNvSpPr>
            <p:nvPr/>
          </p:nvSpPr>
          <p:spPr bwMode="auto">
            <a:xfrm>
              <a:off x="6688138" y="5630863"/>
              <a:ext cx="30163" cy="11113"/>
            </a:xfrm>
            <a:custGeom>
              <a:avLst/>
              <a:gdLst>
                <a:gd name="T0" fmla="*/ 2147483647 w 48"/>
                <a:gd name="T1" fmla="*/ 0 h 16"/>
                <a:gd name="T2" fmla="*/ 2147483647 w 48"/>
                <a:gd name="T3" fmla="*/ 2147483647 h 16"/>
                <a:gd name="T4" fmla="*/ 0 w 48"/>
                <a:gd name="T5" fmla="*/ 2147483647 h 16"/>
                <a:gd name="T6" fmla="*/ 2147483647 w 48"/>
                <a:gd name="T7" fmla="*/ 0 h 16"/>
                <a:gd name="T8" fmla="*/ 0 60000 65536"/>
                <a:gd name="T9" fmla="*/ 0 60000 65536"/>
                <a:gd name="T10" fmla="*/ 0 60000 65536"/>
                <a:gd name="T11" fmla="*/ 0 60000 65536"/>
                <a:gd name="T12" fmla="*/ 0 w 48"/>
                <a:gd name="T13" fmla="*/ 0 h 16"/>
                <a:gd name="T14" fmla="*/ 48 w 48"/>
                <a:gd name="T15" fmla="*/ 16 h 16"/>
              </a:gdLst>
              <a:ahLst/>
              <a:cxnLst>
                <a:cxn ang="T8">
                  <a:pos x="T0" y="T1"/>
                </a:cxn>
                <a:cxn ang="T9">
                  <a:pos x="T2" y="T3"/>
                </a:cxn>
                <a:cxn ang="T10">
                  <a:pos x="T4" y="T5"/>
                </a:cxn>
                <a:cxn ang="T11">
                  <a:pos x="T6" y="T7"/>
                </a:cxn>
              </a:cxnLst>
              <a:rect l="T12" t="T13" r="T14" b="T15"/>
              <a:pathLst>
                <a:path w="48" h="16">
                  <a:moveTo>
                    <a:pt x="7" y="0"/>
                  </a:moveTo>
                  <a:cubicBezTo>
                    <a:pt x="7" y="0"/>
                    <a:pt x="35" y="12"/>
                    <a:pt x="48" y="8"/>
                  </a:cubicBezTo>
                  <a:cubicBezTo>
                    <a:pt x="48" y="8"/>
                    <a:pt x="42" y="16"/>
                    <a:pt x="0" y="4"/>
                  </a:cubicBezTo>
                  <a:cubicBezTo>
                    <a:pt x="0" y="4"/>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7" name="Freeform 237"/>
            <p:cNvSpPr>
              <a:spLocks noEditPoints="1"/>
            </p:cNvSpPr>
            <p:nvPr/>
          </p:nvSpPr>
          <p:spPr bwMode="auto">
            <a:xfrm>
              <a:off x="6688138" y="5630863"/>
              <a:ext cx="39688" cy="19050"/>
            </a:xfrm>
            <a:custGeom>
              <a:avLst/>
              <a:gdLst>
                <a:gd name="T0" fmla="*/ 2147483647 w 65"/>
                <a:gd name="T1" fmla="*/ 2147483647 h 28"/>
                <a:gd name="T2" fmla="*/ 2147483647 w 65"/>
                <a:gd name="T3" fmla="*/ 2147483647 h 28"/>
                <a:gd name="T4" fmla="*/ 2147483647 w 65"/>
                <a:gd name="T5" fmla="*/ 2147483647 h 28"/>
                <a:gd name="T6" fmla="*/ 2147483647 w 65"/>
                <a:gd name="T7" fmla="*/ 2147483647 h 28"/>
                <a:gd name="T8" fmla="*/ 2147483647 w 65"/>
                <a:gd name="T9" fmla="*/ 2147483647 h 28"/>
                <a:gd name="T10" fmla="*/ 2147483647 w 65"/>
                <a:gd name="T11" fmla="*/ 2147483647 h 28"/>
                <a:gd name="T12" fmla="*/ 2147483647 w 65"/>
                <a:gd name="T13" fmla="*/ 2147483647 h 28"/>
                <a:gd name="T14" fmla="*/ 2147483647 w 65"/>
                <a:gd name="T15" fmla="*/ 2147483647 h 28"/>
                <a:gd name="T16" fmla="*/ 2147483647 w 65"/>
                <a:gd name="T17" fmla="*/ 2147483647 h 28"/>
                <a:gd name="T18" fmla="*/ 2147483647 w 65"/>
                <a:gd name="T19" fmla="*/ 2147483647 h 28"/>
                <a:gd name="T20" fmla="*/ 2147483647 w 65"/>
                <a:gd name="T21" fmla="*/ 2147483647 h 28"/>
                <a:gd name="T22" fmla="*/ 2147483647 w 65"/>
                <a:gd name="T23" fmla="*/ 2147483647 h 28"/>
                <a:gd name="T24" fmla="*/ 2147483647 w 65"/>
                <a:gd name="T25" fmla="*/ 2147483647 h 28"/>
                <a:gd name="T26" fmla="*/ 2147483647 w 65"/>
                <a:gd name="T27" fmla="*/ 2147483647 h 28"/>
                <a:gd name="T28" fmla="*/ 2147483647 w 65"/>
                <a:gd name="T29" fmla="*/ 2147483647 h 28"/>
                <a:gd name="T30" fmla="*/ 2147483647 w 65"/>
                <a:gd name="T31" fmla="*/ 2147483647 h 28"/>
                <a:gd name="T32" fmla="*/ 2147483647 w 65"/>
                <a:gd name="T33" fmla="*/ 2147483647 h 28"/>
                <a:gd name="T34" fmla="*/ 2147483647 w 65"/>
                <a:gd name="T35" fmla="*/ 2147483647 h 28"/>
                <a:gd name="T36" fmla="*/ 2147483647 w 65"/>
                <a:gd name="T37" fmla="*/ 2147483647 h 28"/>
                <a:gd name="T38" fmla="*/ 2147483647 w 65"/>
                <a:gd name="T39" fmla="*/ 2147483647 h 28"/>
                <a:gd name="T40" fmla="*/ 2147483647 w 65"/>
                <a:gd name="T41" fmla="*/ 2147483647 h 28"/>
                <a:gd name="T42" fmla="*/ 2147483647 w 65"/>
                <a:gd name="T43" fmla="*/ 2147483647 h 28"/>
                <a:gd name="T44" fmla="*/ 2147483647 w 65"/>
                <a:gd name="T45" fmla="*/ 2147483647 h 28"/>
                <a:gd name="T46" fmla="*/ 2147483647 w 65"/>
                <a:gd name="T47" fmla="*/ 2147483647 h 28"/>
                <a:gd name="T48" fmla="*/ 2147483647 w 65"/>
                <a:gd name="T49" fmla="*/ 2147483647 h 28"/>
                <a:gd name="T50" fmla="*/ 2147483647 w 65"/>
                <a:gd name="T51" fmla="*/ 2147483647 h 28"/>
                <a:gd name="T52" fmla="*/ 2147483647 w 65"/>
                <a:gd name="T53" fmla="*/ 2147483647 h 28"/>
                <a:gd name="T54" fmla="*/ 2147483647 w 65"/>
                <a:gd name="T55" fmla="*/ 2147483647 h 28"/>
                <a:gd name="T56" fmla="*/ 2147483647 w 65"/>
                <a:gd name="T57" fmla="*/ 2147483647 h 28"/>
                <a:gd name="T58" fmla="*/ 2147483647 w 65"/>
                <a:gd name="T59" fmla="*/ 2147483647 h 28"/>
                <a:gd name="T60" fmla="*/ 2147483647 w 65"/>
                <a:gd name="T61" fmla="*/ 2147483647 h 28"/>
                <a:gd name="T62" fmla="*/ 2147483647 w 65"/>
                <a:gd name="T63" fmla="*/ 2147483647 h 28"/>
                <a:gd name="T64" fmla="*/ 2147483647 w 65"/>
                <a:gd name="T65" fmla="*/ 2147483647 h 28"/>
                <a:gd name="T66" fmla="*/ 2147483647 w 65"/>
                <a:gd name="T67" fmla="*/ 2147483647 h 28"/>
                <a:gd name="T68" fmla="*/ 2147483647 w 65"/>
                <a:gd name="T69" fmla="*/ 2147483647 h 28"/>
                <a:gd name="T70" fmla="*/ 2147483647 w 65"/>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8"/>
                <a:gd name="T110" fmla="*/ 65 w 65"/>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8">
                  <a:moveTo>
                    <a:pt x="11" y="2"/>
                  </a:moveTo>
                  <a:cubicBezTo>
                    <a:pt x="13" y="0"/>
                    <a:pt x="16" y="0"/>
                    <a:pt x="18" y="1"/>
                  </a:cubicBezTo>
                  <a:lnTo>
                    <a:pt x="23" y="3"/>
                  </a:lnTo>
                  <a:lnTo>
                    <a:pt x="34" y="7"/>
                  </a:lnTo>
                  <a:lnTo>
                    <a:pt x="32" y="6"/>
                  </a:lnTo>
                  <a:lnTo>
                    <a:pt x="57" y="8"/>
                  </a:lnTo>
                  <a:cubicBezTo>
                    <a:pt x="61" y="9"/>
                    <a:pt x="64" y="11"/>
                    <a:pt x="64" y="15"/>
                  </a:cubicBezTo>
                  <a:cubicBezTo>
                    <a:pt x="65" y="18"/>
                    <a:pt x="63" y="22"/>
                    <a:pt x="60" y="24"/>
                  </a:cubicBezTo>
                  <a:lnTo>
                    <a:pt x="58" y="25"/>
                  </a:lnTo>
                  <a:cubicBezTo>
                    <a:pt x="58" y="25"/>
                    <a:pt x="57" y="25"/>
                    <a:pt x="57" y="25"/>
                  </a:cubicBezTo>
                  <a:lnTo>
                    <a:pt x="51" y="27"/>
                  </a:lnTo>
                  <a:cubicBezTo>
                    <a:pt x="50" y="27"/>
                    <a:pt x="49" y="28"/>
                    <a:pt x="48" y="27"/>
                  </a:cubicBezTo>
                  <a:lnTo>
                    <a:pt x="33" y="26"/>
                  </a:lnTo>
                  <a:cubicBezTo>
                    <a:pt x="32" y="26"/>
                    <a:pt x="32" y="26"/>
                    <a:pt x="32" y="26"/>
                  </a:cubicBezTo>
                  <a:lnTo>
                    <a:pt x="7" y="20"/>
                  </a:lnTo>
                  <a:cubicBezTo>
                    <a:pt x="3" y="19"/>
                    <a:pt x="1" y="17"/>
                    <a:pt x="1" y="13"/>
                  </a:cubicBezTo>
                  <a:cubicBezTo>
                    <a:pt x="0" y="10"/>
                    <a:pt x="2" y="7"/>
                    <a:pt x="5" y="5"/>
                  </a:cubicBezTo>
                  <a:lnTo>
                    <a:pt x="9" y="3"/>
                  </a:lnTo>
                  <a:lnTo>
                    <a:pt x="11" y="2"/>
                  </a:lnTo>
                  <a:close/>
                  <a:moveTo>
                    <a:pt x="16" y="18"/>
                  </a:moveTo>
                  <a:lnTo>
                    <a:pt x="12" y="20"/>
                  </a:lnTo>
                  <a:lnTo>
                    <a:pt x="10" y="5"/>
                  </a:lnTo>
                  <a:lnTo>
                    <a:pt x="35" y="11"/>
                  </a:lnTo>
                  <a:lnTo>
                    <a:pt x="34" y="10"/>
                  </a:lnTo>
                  <a:lnTo>
                    <a:pt x="49" y="11"/>
                  </a:lnTo>
                  <a:lnTo>
                    <a:pt x="46" y="12"/>
                  </a:lnTo>
                  <a:lnTo>
                    <a:pt x="52" y="10"/>
                  </a:lnTo>
                  <a:lnTo>
                    <a:pt x="51" y="10"/>
                  </a:lnTo>
                  <a:lnTo>
                    <a:pt x="53" y="9"/>
                  </a:lnTo>
                  <a:lnTo>
                    <a:pt x="56" y="24"/>
                  </a:lnTo>
                  <a:lnTo>
                    <a:pt x="31" y="22"/>
                  </a:lnTo>
                  <a:cubicBezTo>
                    <a:pt x="30" y="22"/>
                    <a:pt x="29" y="22"/>
                    <a:pt x="29" y="22"/>
                  </a:cubicBezTo>
                  <a:lnTo>
                    <a:pt x="17" y="18"/>
                  </a:lnTo>
                  <a:lnTo>
                    <a:pt x="12" y="16"/>
                  </a:lnTo>
                  <a:lnTo>
                    <a:pt x="20" y="15"/>
                  </a:lnTo>
                  <a:lnTo>
                    <a:pt x="16"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8" name="Freeform 238"/>
            <p:cNvSpPr>
              <a:spLocks/>
            </p:cNvSpPr>
            <p:nvPr/>
          </p:nvSpPr>
          <p:spPr bwMode="auto">
            <a:xfrm>
              <a:off x="6508750" y="5559426"/>
              <a:ext cx="188913" cy="123825"/>
            </a:xfrm>
            <a:custGeom>
              <a:avLst/>
              <a:gdLst>
                <a:gd name="T0" fmla="*/ 2147483647 w 304"/>
                <a:gd name="T1" fmla="*/ 2147483647 h 192"/>
                <a:gd name="T2" fmla="*/ 2147483647 w 304"/>
                <a:gd name="T3" fmla="*/ 2147483647 h 192"/>
                <a:gd name="T4" fmla="*/ 2147483647 w 304"/>
                <a:gd name="T5" fmla="*/ 2147483647 h 192"/>
                <a:gd name="T6" fmla="*/ 2147483647 w 304"/>
                <a:gd name="T7" fmla="*/ 2147483647 h 192"/>
                <a:gd name="T8" fmla="*/ 0 w 304"/>
                <a:gd name="T9" fmla="*/ 2147483647 h 192"/>
                <a:gd name="T10" fmla="*/ 2147483647 w 304"/>
                <a:gd name="T11" fmla="*/ 2147483647 h 192"/>
                <a:gd name="T12" fmla="*/ 2147483647 w 304"/>
                <a:gd name="T13" fmla="*/ 2147483647 h 192"/>
                <a:gd name="T14" fmla="*/ 2147483647 w 304"/>
                <a:gd name="T15" fmla="*/ 2147483647 h 192"/>
                <a:gd name="T16" fmla="*/ 2147483647 w 304"/>
                <a:gd name="T17" fmla="*/ 0 h 192"/>
                <a:gd name="T18" fmla="*/ 2147483647 w 304"/>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192"/>
                <a:gd name="T32" fmla="*/ 304 w 30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192">
                  <a:moveTo>
                    <a:pt x="258" y="7"/>
                  </a:moveTo>
                  <a:cubicBezTo>
                    <a:pt x="287" y="19"/>
                    <a:pt x="304" y="50"/>
                    <a:pt x="304" y="87"/>
                  </a:cubicBezTo>
                  <a:cubicBezTo>
                    <a:pt x="304" y="112"/>
                    <a:pt x="293" y="149"/>
                    <a:pt x="264" y="162"/>
                  </a:cubicBezTo>
                  <a:cubicBezTo>
                    <a:pt x="240" y="174"/>
                    <a:pt x="228" y="174"/>
                    <a:pt x="205" y="186"/>
                  </a:cubicBezTo>
                  <a:cubicBezTo>
                    <a:pt x="176" y="192"/>
                    <a:pt x="41" y="186"/>
                    <a:pt x="0" y="124"/>
                  </a:cubicBezTo>
                  <a:cubicBezTo>
                    <a:pt x="6" y="131"/>
                    <a:pt x="18" y="137"/>
                    <a:pt x="30" y="143"/>
                  </a:cubicBezTo>
                  <a:cubicBezTo>
                    <a:pt x="94" y="180"/>
                    <a:pt x="170" y="186"/>
                    <a:pt x="240" y="162"/>
                  </a:cubicBezTo>
                  <a:cubicBezTo>
                    <a:pt x="269" y="149"/>
                    <a:pt x="304" y="106"/>
                    <a:pt x="293" y="69"/>
                  </a:cubicBezTo>
                  <a:cubicBezTo>
                    <a:pt x="287" y="50"/>
                    <a:pt x="281" y="44"/>
                    <a:pt x="258" y="0"/>
                  </a:cubicBezTo>
                  <a:cubicBezTo>
                    <a:pt x="258" y="0"/>
                    <a:pt x="258" y="7"/>
                    <a:pt x="258" y="7"/>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9" name="Freeform 239"/>
            <p:cNvSpPr>
              <a:spLocks/>
            </p:cNvSpPr>
            <p:nvPr/>
          </p:nvSpPr>
          <p:spPr bwMode="auto">
            <a:xfrm>
              <a:off x="6648450" y="5538788"/>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8" y="0"/>
                    <a:pt x="16" y="0"/>
                  </a:cubicBezTo>
                  <a:cubicBezTo>
                    <a:pt x="16" y="0"/>
                    <a:pt x="4" y="0"/>
                    <a:pt x="0" y="32"/>
                  </a:cubicBezTo>
                  <a:cubicBezTo>
                    <a:pt x="0"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0" name="Freeform 240"/>
            <p:cNvSpPr>
              <a:spLocks noEditPoints="1"/>
            </p:cNvSpPr>
            <p:nvPr/>
          </p:nvSpPr>
          <p:spPr bwMode="auto">
            <a:xfrm>
              <a:off x="6648450" y="5538788"/>
              <a:ext cx="20638" cy="30163"/>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8"/>
                <a:gd name="T104" fmla="*/ 33 w 3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8">
                  <a:moveTo>
                    <a:pt x="16" y="32"/>
                  </a:moveTo>
                  <a:lnTo>
                    <a:pt x="8" y="40"/>
                  </a:lnTo>
                  <a:lnTo>
                    <a:pt x="8" y="35"/>
                  </a:lnTo>
                  <a:lnTo>
                    <a:pt x="9" y="24"/>
                  </a:lnTo>
                  <a:lnTo>
                    <a:pt x="12" y="12"/>
                  </a:lnTo>
                  <a:cubicBezTo>
                    <a:pt x="12" y="10"/>
                    <a:pt x="13" y="9"/>
                    <a:pt x="14" y="8"/>
                  </a:cubicBezTo>
                  <a:lnTo>
                    <a:pt x="19" y="3"/>
                  </a:lnTo>
                  <a:lnTo>
                    <a:pt x="29" y="15"/>
                  </a:lnTo>
                  <a:lnTo>
                    <a:pt x="23" y="19"/>
                  </a:lnTo>
                  <a:lnTo>
                    <a:pt x="25" y="17"/>
                  </a:lnTo>
                  <a:lnTo>
                    <a:pt x="19" y="27"/>
                  </a:lnTo>
                  <a:lnTo>
                    <a:pt x="20" y="24"/>
                  </a:lnTo>
                  <a:lnTo>
                    <a:pt x="16" y="42"/>
                  </a:lnTo>
                  <a:lnTo>
                    <a:pt x="8" y="32"/>
                  </a:lnTo>
                  <a:lnTo>
                    <a:pt x="12" y="32"/>
                  </a:lnTo>
                  <a:lnTo>
                    <a:pt x="16" y="32"/>
                  </a:lnTo>
                  <a:close/>
                  <a:moveTo>
                    <a:pt x="12" y="48"/>
                  </a:moveTo>
                  <a:lnTo>
                    <a:pt x="8" y="48"/>
                  </a:lnTo>
                  <a:cubicBezTo>
                    <a:pt x="6" y="48"/>
                    <a:pt x="4" y="47"/>
                    <a:pt x="2" y="45"/>
                  </a:cubicBezTo>
                  <a:cubicBezTo>
                    <a:pt x="1" y="44"/>
                    <a:pt x="0" y="41"/>
                    <a:pt x="1" y="39"/>
                  </a:cubicBezTo>
                  <a:lnTo>
                    <a:pt x="5" y="21"/>
                  </a:lnTo>
                  <a:cubicBezTo>
                    <a:pt x="5" y="20"/>
                    <a:pt x="5" y="19"/>
                    <a:pt x="6" y="18"/>
                  </a:cubicBezTo>
                  <a:lnTo>
                    <a:pt x="12" y="8"/>
                  </a:lnTo>
                  <a:cubicBezTo>
                    <a:pt x="12" y="7"/>
                    <a:pt x="13" y="6"/>
                    <a:pt x="14" y="6"/>
                  </a:cubicBezTo>
                  <a:lnTo>
                    <a:pt x="20" y="2"/>
                  </a:lnTo>
                  <a:cubicBezTo>
                    <a:pt x="23" y="0"/>
                    <a:pt x="28" y="0"/>
                    <a:pt x="31" y="3"/>
                  </a:cubicBezTo>
                  <a:cubicBezTo>
                    <a:pt x="33" y="7"/>
                    <a:pt x="33" y="11"/>
                    <a:pt x="30" y="14"/>
                  </a:cubicBezTo>
                  <a:lnTo>
                    <a:pt x="25" y="19"/>
                  </a:lnTo>
                  <a:lnTo>
                    <a:pt x="27" y="15"/>
                  </a:lnTo>
                  <a:lnTo>
                    <a:pt x="25" y="25"/>
                  </a:lnTo>
                  <a:lnTo>
                    <a:pt x="24" y="35"/>
                  </a:lnTo>
                  <a:lnTo>
                    <a:pt x="24" y="40"/>
                  </a:lnTo>
                  <a:cubicBezTo>
                    <a:pt x="24" y="45"/>
                    <a:pt x="21" y="48"/>
                    <a:pt x="16" y="48"/>
                  </a:cubicBezTo>
                  <a:lnTo>
                    <a:pt x="12"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1" name="Freeform 241"/>
            <p:cNvSpPr>
              <a:spLocks/>
            </p:cNvSpPr>
            <p:nvPr/>
          </p:nvSpPr>
          <p:spPr bwMode="auto">
            <a:xfrm>
              <a:off x="6607175" y="5568951"/>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6" y="0"/>
                    <a:pt x="16" y="0"/>
                  </a:cubicBezTo>
                  <a:cubicBezTo>
                    <a:pt x="16" y="0"/>
                    <a:pt x="6" y="0"/>
                    <a:pt x="0" y="32"/>
                  </a:cubicBezTo>
                  <a:cubicBezTo>
                    <a:pt x="0" y="32"/>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2" name="Freeform 242"/>
            <p:cNvSpPr>
              <a:spLocks noEditPoints="1"/>
            </p:cNvSpPr>
            <p:nvPr/>
          </p:nvSpPr>
          <p:spPr bwMode="auto">
            <a:xfrm>
              <a:off x="6607175" y="5568951"/>
              <a:ext cx="20638" cy="31750"/>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2147483647 w 33"/>
                <a:gd name="T69" fmla="*/ 2147483647 h 48"/>
                <a:gd name="T70" fmla="*/ 2147483647 w 33"/>
                <a:gd name="T71" fmla="*/ 2147483647 h 48"/>
                <a:gd name="T72" fmla="*/ 2147483647 w 33"/>
                <a:gd name="T73" fmla="*/ 2147483647 h 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48"/>
                <a:gd name="T113" fmla="*/ 33 w 33"/>
                <a:gd name="T114" fmla="*/ 48 h 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48">
                  <a:moveTo>
                    <a:pt x="19" y="32"/>
                  </a:moveTo>
                  <a:lnTo>
                    <a:pt x="12" y="42"/>
                  </a:lnTo>
                  <a:lnTo>
                    <a:pt x="11" y="37"/>
                  </a:lnTo>
                  <a:cubicBezTo>
                    <a:pt x="11" y="37"/>
                    <a:pt x="10" y="36"/>
                    <a:pt x="10" y="35"/>
                  </a:cubicBezTo>
                  <a:lnTo>
                    <a:pt x="10" y="24"/>
                  </a:lnTo>
                  <a:lnTo>
                    <a:pt x="11" y="13"/>
                  </a:lnTo>
                  <a:cubicBezTo>
                    <a:pt x="12" y="11"/>
                    <a:pt x="12" y="9"/>
                    <a:pt x="14" y="8"/>
                  </a:cubicBezTo>
                  <a:lnTo>
                    <a:pt x="19" y="3"/>
                  </a:lnTo>
                  <a:lnTo>
                    <a:pt x="29" y="15"/>
                  </a:lnTo>
                  <a:lnTo>
                    <a:pt x="23" y="19"/>
                  </a:lnTo>
                  <a:lnTo>
                    <a:pt x="26" y="16"/>
                  </a:lnTo>
                  <a:lnTo>
                    <a:pt x="21" y="26"/>
                  </a:lnTo>
                  <a:lnTo>
                    <a:pt x="21" y="25"/>
                  </a:lnTo>
                  <a:lnTo>
                    <a:pt x="16" y="43"/>
                  </a:lnTo>
                  <a:lnTo>
                    <a:pt x="8" y="32"/>
                  </a:lnTo>
                  <a:lnTo>
                    <a:pt x="14" y="32"/>
                  </a:lnTo>
                  <a:lnTo>
                    <a:pt x="19" y="32"/>
                  </a:lnTo>
                  <a:close/>
                  <a:moveTo>
                    <a:pt x="14" y="48"/>
                  </a:moveTo>
                  <a:lnTo>
                    <a:pt x="8" y="48"/>
                  </a:lnTo>
                  <a:cubicBezTo>
                    <a:pt x="6" y="48"/>
                    <a:pt x="4" y="47"/>
                    <a:pt x="2" y="45"/>
                  </a:cubicBezTo>
                  <a:cubicBezTo>
                    <a:pt x="1" y="43"/>
                    <a:pt x="0" y="41"/>
                    <a:pt x="1" y="38"/>
                  </a:cubicBezTo>
                  <a:lnTo>
                    <a:pt x="6" y="20"/>
                  </a:lnTo>
                  <a:cubicBezTo>
                    <a:pt x="6" y="20"/>
                    <a:pt x="6" y="19"/>
                    <a:pt x="6" y="19"/>
                  </a:cubicBezTo>
                  <a:lnTo>
                    <a:pt x="11" y="9"/>
                  </a:lnTo>
                  <a:cubicBezTo>
                    <a:pt x="12" y="8"/>
                    <a:pt x="13" y="7"/>
                    <a:pt x="14" y="6"/>
                  </a:cubicBezTo>
                  <a:lnTo>
                    <a:pt x="20" y="2"/>
                  </a:lnTo>
                  <a:cubicBezTo>
                    <a:pt x="23" y="0"/>
                    <a:pt x="28" y="0"/>
                    <a:pt x="31" y="3"/>
                  </a:cubicBezTo>
                  <a:cubicBezTo>
                    <a:pt x="33" y="7"/>
                    <a:pt x="33" y="11"/>
                    <a:pt x="30" y="14"/>
                  </a:cubicBezTo>
                  <a:lnTo>
                    <a:pt x="25" y="19"/>
                  </a:lnTo>
                  <a:lnTo>
                    <a:pt x="27" y="14"/>
                  </a:lnTo>
                  <a:lnTo>
                    <a:pt x="26" y="24"/>
                  </a:lnTo>
                  <a:lnTo>
                    <a:pt x="26" y="35"/>
                  </a:lnTo>
                  <a:lnTo>
                    <a:pt x="26" y="34"/>
                  </a:lnTo>
                  <a:lnTo>
                    <a:pt x="27" y="39"/>
                  </a:lnTo>
                  <a:cubicBezTo>
                    <a:pt x="28" y="41"/>
                    <a:pt x="27" y="44"/>
                    <a:pt x="26" y="46"/>
                  </a:cubicBezTo>
                  <a:cubicBezTo>
                    <a:pt x="24" y="47"/>
                    <a:pt x="22" y="48"/>
                    <a:pt x="19" y="48"/>
                  </a:cubicBezTo>
                  <a:lnTo>
                    <a:pt x="14"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3" name="Freeform 243"/>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2147483647 w 192"/>
                <a:gd name="T5" fmla="*/ 2147483647 h 128"/>
                <a:gd name="T6" fmla="*/ 2147483647 w 192"/>
                <a:gd name="T7" fmla="*/ 2147483647 h 128"/>
                <a:gd name="T8" fmla="*/ 0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128"/>
                <a:gd name="T29" fmla="*/ 192 w 192"/>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128">
                  <a:moveTo>
                    <a:pt x="181" y="34"/>
                  </a:moveTo>
                  <a:cubicBezTo>
                    <a:pt x="181" y="28"/>
                    <a:pt x="181" y="23"/>
                    <a:pt x="181" y="23"/>
                  </a:cubicBezTo>
                  <a:cubicBezTo>
                    <a:pt x="125" y="0"/>
                    <a:pt x="74" y="73"/>
                    <a:pt x="68" y="90"/>
                  </a:cubicBezTo>
                  <a:cubicBezTo>
                    <a:pt x="63" y="117"/>
                    <a:pt x="29" y="112"/>
                    <a:pt x="6" y="112"/>
                  </a:cubicBezTo>
                  <a:cubicBezTo>
                    <a:pt x="6" y="112"/>
                    <a:pt x="0" y="112"/>
                    <a:pt x="0" y="112"/>
                  </a:cubicBezTo>
                  <a:cubicBezTo>
                    <a:pt x="0" y="117"/>
                    <a:pt x="0" y="123"/>
                    <a:pt x="6" y="123"/>
                  </a:cubicBezTo>
                  <a:cubicBezTo>
                    <a:pt x="23" y="128"/>
                    <a:pt x="34" y="128"/>
                    <a:pt x="51" y="128"/>
                  </a:cubicBezTo>
                  <a:cubicBezTo>
                    <a:pt x="102" y="128"/>
                    <a:pt x="125" y="90"/>
                    <a:pt x="159" y="62"/>
                  </a:cubicBezTo>
                  <a:cubicBezTo>
                    <a:pt x="164" y="51"/>
                    <a:pt x="192" y="39"/>
                    <a:pt x="181" y="3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4" name="Freeform 244"/>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0 w 192"/>
                <a:gd name="T5" fmla="*/ 2147483647 h 128"/>
                <a:gd name="T6" fmla="*/ 0 w 192"/>
                <a:gd name="T7" fmla="*/ 2147483647 h 128"/>
                <a:gd name="T8" fmla="*/ 2147483647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2147483647 w 192"/>
                <a:gd name="T19" fmla="*/ 2147483647 h 128"/>
                <a:gd name="T20" fmla="*/ 2147483647 w 192"/>
                <a:gd name="T21" fmla="*/ 2147483647 h 128"/>
                <a:gd name="T22" fmla="*/ 2147483647 w 192"/>
                <a:gd name="T23" fmla="*/ 2147483647 h 128"/>
                <a:gd name="T24" fmla="*/ 2147483647 w 192"/>
                <a:gd name="T25" fmla="*/ 2147483647 h 128"/>
                <a:gd name="T26" fmla="*/ 2147483647 w 192"/>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28"/>
                <a:gd name="T44" fmla="*/ 192 w 192"/>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28">
                  <a:moveTo>
                    <a:pt x="48" y="122"/>
                  </a:moveTo>
                  <a:cubicBezTo>
                    <a:pt x="36" y="122"/>
                    <a:pt x="18" y="128"/>
                    <a:pt x="6" y="122"/>
                  </a:cubicBezTo>
                  <a:cubicBezTo>
                    <a:pt x="0" y="122"/>
                    <a:pt x="0" y="116"/>
                    <a:pt x="0" y="116"/>
                  </a:cubicBezTo>
                  <a:cubicBezTo>
                    <a:pt x="0" y="110"/>
                    <a:pt x="0" y="110"/>
                    <a:pt x="0" y="110"/>
                  </a:cubicBezTo>
                  <a:cubicBezTo>
                    <a:pt x="6" y="110"/>
                    <a:pt x="6" y="110"/>
                    <a:pt x="12" y="110"/>
                  </a:cubicBezTo>
                  <a:cubicBezTo>
                    <a:pt x="30" y="110"/>
                    <a:pt x="60" y="110"/>
                    <a:pt x="66" y="92"/>
                  </a:cubicBezTo>
                  <a:cubicBezTo>
                    <a:pt x="72" y="86"/>
                    <a:pt x="78" y="80"/>
                    <a:pt x="84" y="68"/>
                  </a:cubicBezTo>
                  <a:cubicBezTo>
                    <a:pt x="108" y="37"/>
                    <a:pt x="144" y="0"/>
                    <a:pt x="186" y="19"/>
                  </a:cubicBezTo>
                  <a:cubicBezTo>
                    <a:pt x="186" y="19"/>
                    <a:pt x="186" y="19"/>
                    <a:pt x="186" y="19"/>
                  </a:cubicBezTo>
                  <a:cubicBezTo>
                    <a:pt x="186" y="19"/>
                    <a:pt x="186" y="25"/>
                    <a:pt x="186" y="25"/>
                  </a:cubicBezTo>
                  <a:cubicBezTo>
                    <a:pt x="186" y="25"/>
                    <a:pt x="186" y="25"/>
                    <a:pt x="186" y="25"/>
                  </a:cubicBezTo>
                  <a:cubicBezTo>
                    <a:pt x="192" y="31"/>
                    <a:pt x="168" y="43"/>
                    <a:pt x="156" y="49"/>
                  </a:cubicBezTo>
                  <a:cubicBezTo>
                    <a:pt x="156" y="55"/>
                    <a:pt x="156" y="55"/>
                    <a:pt x="156" y="55"/>
                  </a:cubicBezTo>
                  <a:cubicBezTo>
                    <a:pt x="126" y="86"/>
                    <a:pt x="96" y="128"/>
                    <a:pt x="48" y="12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5" name="Freeform 245"/>
            <p:cNvSpPr>
              <a:spLocks/>
            </p:cNvSpPr>
            <p:nvPr/>
          </p:nvSpPr>
          <p:spPr bwMode="auto">
            <a:xfrm>
              <a:off x="6557963" y="5559426"/>
              <a:ext cx="120650" cy="71438"/>
            </a:xfrm>
            <a:custGeom>
              <a:avLst/>
              <a:gdLst>
                <a:gd name="T0" fmla="*/ 2147483647 w 192"/>
                <a:gd name="T1" fmla="*/ 2147483647 h 112"/>
                <a:gd name="T2" fmla="*/ 2147483647 w 192"/>
                <a:gd name="T3" fmla="*/ 2147483647 h 112"/>
                <a:gd name="T4" fmla="*/ 0 w 192"/>
                <a:gd name="T5" fmla="*/ 2147483647 h 112"/>
                <a:gd name="T6" fmla="*/ 0 w 192"/>
                <a:gd name="T7" fmla="*/ 2147483647 h 112"/>
                <a:gd name="T8" fmla="*/ 2147483647 w 192"/>
                <a:gd name="T9" fmla="*/ 2147483647 h 112"/>
                <a:gd name="T10" fmla="*/ 2147483647 w 192"/>
                <a:gd name="T11" fmla="*/ 2147483647 h 112"/>
                <a:gd name="T12" fmla="*/ 2147483647 w 192"/>
                <a:gd name="T13" fmla="*/ 2147483647 h 112"/>
                <a:gd name="T14" fmla="*/ 2147483647 w 192"/>
                <a:gd name="T15" fmla="*/ 2147483647 h 112"/>
                <a:gd name="T16" fmla="*/ 2147483647 w 192"/>
                <a:gd name="T17" fmla="*/ 2147483647 h 112"/>
                <a:gd name="T18" fmla="*/ 2147483647 w 192"/>
                <a:gd name="T19" fmla="*/ 2147483647 h 112"/>
                <a:gd name="T20" fmla="*/ 2147483647 w 192"/>
                <a:gd name="T21" fmla="*/ 2147483647 h 112"/>
                <a:gd name="T22" fmla="*/ 2147483647 w 192"/>
                <a:gd name="T23" fmla="*/ 2147483647 h 112"/>
                <a:gd name="T24" fmla="*/ 2147483647 w 192"/>
                <a:gd name="T25" fmla="*/ 2147483647 h 112"/>
                <a:gd name="T26" fmla="*/ 2147483647 w 192"/>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12"/>
                <a:gd name="T44" fmla="*/ 192 w 192"/>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12">
                  <a:moveTo>
                    <a:pt x="54" y="107"/>
                  </a:moveTo>
                  <a:cubicBezTo>
                    <a:pt x="36" y="107"/>
                    <a:pt x="24" y="112"/>
                    <a:pt x="6" y="107"/>
                  </a:cubicBezTo>
                  <a:cubicBezTo>
                    <a:pt x="0" y="107"/>
                    <a:pt x="0" y="101"/>
                    <a:pt x="0" y="101"/>
                  </a:cubicBezTo>
                  <a:cubicBezTo>
                    <a:pt x="0" y="101"/>
                    <a:pt x="0" y="96"/>
                    <a:pt x="0" y="96"/>
                  </a:cubicBezTo>
                  <a:cubicBezTo>
                    <a:pt x="6" y="96"/>
                    <a:pt x="12" y="96"/>
                    <a:pt x="12" y="96"/>
                  </a:cubicBezTo>
                  <a:cubicBezTo>
                    <a:pt x="30" y="96"/>
                    <a:pt x="54" y="96"/>
                    <a:pt x="66" y="84"/>
                  </a:cubicBezTo>
                  <a:cubicBezTo>
                    <a:pt x="72" y="79"/>
                    <a:pt x="78" y="73"/>
                    <a:pt x="84" y="62"/>
                  </a:cubicBezTo>
                  <a:cubicBezTo>
                    <a:pt x="108" y="34"/>
                    <a:pt x="144" y="0"/>
                    <a:pt x="180" y="12"/>
                  </a:cubicBezTo>
                  <a:cubicBezTo>
                    <a:pt x="180" y="12"/>
                    <a:pt x="180" y="12"/>
                    <a:pt x="180" y="12"/>
                  </a:cubicBezTo>
                  <a:cubicBezTo>
                    <a:pt x="180" y="12"/>
                    <a:pt x="180" y="17"/>
                    <a:pt x="180" y="17"/>
                  </a:cubicBezTo>
                  <a:cubicBezTo>
                    <a:pt x="186" y="17"/>
                    <a:pt x="186" y="17"/>
                    <a:pt x="186" y="17"/>
                  </a:cubicBezTo>
                  <a:cubicBezTo>
                    <a:pt x="192" y="23"/>
                    <a:pt x="162" y="34"/>
                    <a:pt x="156" y="40"/>
                  </a:cubicBezTo>
                  <a:cubicBezTo>
                    <a:pt x="156" y="40"/>
                    <a:pt x="156" y="45"/>
                    <a:pt x="150" y="45"/>
                  </a:cubicBezTo>
                  <a:cubicBezTo>
                    <a:pt x="126" y="73"/>
                    <a:pt x="96" y="112"/>
                    <a:pt x="54" y="107"/>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6" name="Freeform 246"/>
            <p:cNvSpPr>
              <a:spLocks/>
            </p:cNvSpPr>
            <p:nvPr/>
          </p:nvSpPr>
          <p:spPr bwMode="auto">
            <a:xfrm>
              <a:off x="6557963" y="5559426"/>
              <a:ext cx="109538" cy="71438"/>
            </a:xfrm>
            <a:custGeom>
              <a:avLst/>
              <a:gdLst>
                <a:gd name="T0" fmla="*/ 2147483647 w 176"/>
                <a:gd name="T1" fmla="*/ 2147483647 h 112"/>
                <a:gd name="T2" fmla="*/ 2147483647 w 176"/>
                <a:gd name="T3" fmla="*/ 2147483647 h 112"/>
                <a:gd name="T4" fmla="*/ 0 w 176"/>
                <a:gd name="T5" fmla="*/ 2147483647 h 112"/>
                <a:gd name="T6" fmla="*/ 0 w 176"/>
                <a:gd name="T7" fmla="*/ 2147483647 h 112"/>
                <a:gd name="T8" fmla="*/ 2147483647 w 176"/>
                <a:gd name="T9" fmla="*/ 2147483647 h 112"/>
                <a:gd name="T10" fmla="*/ 2147483647 w 176"/>
                <a:gd name="T11" fmla="*/ 2147483647 h 112"/>
                <a:gd name="T12" fmla="*/ 2147483647 w 176"/>
                <a:gd name="T13" fmla="*/ 2147483647 h 112"/>
                <a:gd name="T14" fmla="*/ 2147483647 w 176"/>
                <a:gd name="T15" fmla="*/ 2147483647 h 112"/>
                <a:gd name="T16" fmla="*/ 2147483647 w 176"/>
                <a:gd name="T17" fmla="*/ 2147483647 h 112"/>
                <a:gd name="T18" fmla="*/ 2147483647 w 176"/>
                <a:gd name="T19" fmla="*/ 2147483647 h 112"/>
                <a:gd name="T20" fmla="*/ 2147483647 w 176"/>
                <a:gd name="T21" fmla="*/ 2147483647 h 112"/>
                <a:gd name="T22" fmla="*/ 2147483647 w 176"/>
                <a:gd name="T23" fmla="*/ 2147483647 h 112"/>
                <a:gd name="T24" fmla="*/ 2147483647 w 176"/>
                <a:gd name="T25" fmla="*/ 2147483647 h 112"/>
                <a:gd name="T26" fmla="*/ 2147483647 w 176"/>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112"/>
                <a:gd name="T44" fmla="*/ 176 w 1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112">
                  <a:moveTo>
                    <a:pt x="52" y="112"/>
                  </a:moveTo>
                  <a:cubicBezTo>
                    <a:pt x="40" y="112"/>
                    <a:pt x="23" y="112"/>
                    <a:pt x="12" y="112"/>
                  </a:cubicBezTo>
                  <a:cubicBezTo>
                    <a:pt x="6" y="112"/>
                    <a:pt x="0" y="106"/>
                    <a:pt x="0" y="106"/>
                  </a:cubicBezTo>
                  <a:cubicBezTo>
                    <a:pt x="0" y="106"/>
                    <a:pt x="0" y="100"/>
                    <a:pt x="0" y="100"/>
                  </a:cubicBezTo>
                  <a:cubicBezTo>
                    <a:pt x="6" y="100"/>
                    <a:pt x="12" y="100"/>
                    <a:pt x="12" y="100"/>
                  </a:cubicBezTo>
                  <a:cubicBezTo>
                    <a:pt x="29" y="100"/>
                    <a:pt x="52" y="100"/>
                    <a:pt x="63" y="88"/>
                  </a:cubicBezTo>
                  <a:cubicBezTo>
                    <a:pt x="69" y="88"/>
                    <a:pt x="74" y="81"/>
                    <a:pt x="86" y="69"/>
                  </a:cubicBezTo>
                  <a:cubicBezTo>
                    <a:pt x="103" y="38"/>
                    <a:pt x="142" y="0"/>
                    <a:pt x="165" y="7"/>
                  </a:cubicBezTo>
                  <a:cubicBezTo>
                    <a:pt x="165" y="7"/>
                    <a:pt x="171" y="7"/>
                    <a:pt x="171" y="7"/>
                  </a:cubicBezTo>
                  <a:cubicBezTo>
                    <a:pt x="171" y="7"/>
                    <a:pt x="171" y="13"/>
                    <a:pt x="171" y="13"/>
                  </a:cubicBezTo>
                  <a:cubicBezTo>
                    <a:pt x="171" y="13"/>
                    <a:pt x="171" y="13"/>
                    <a:pt x="171" y="13"/>
                  </a:cubicBezTo>
                  <a:cubicBezTo>
                    <a:pt x="176" y="19"/>
                    <a:pt x="154" y="32"/>
                    <a:pt x="148" y="38"/>
                  </a:cubicBezTo>
                  <a:cubicBezTo>
                    <a:pt x="142" y="38"/>
                    <a:pt x="142" y="44"/>
                    <a:pt x="142" y="44"/>
                  </a:cubicBezTo>
                  <a:cubicBezTo>
                    <a:pt x="114" y="69"/>
                    <a:pt x="97" y="112"/>
                    <a:pt x="52" y="1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7" name="Freeform 247"/>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0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2147483647 h 96"/>
                <a:gd name="T20" fmla="*/ 2147483647 w 176"/>
                <a:gd name="T21" fmla="*/ 2147483647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2" y="91"/>
                  </a:moveTo>
                  <a:cubicBezTo>
                    <a:pt x="46" y="91"/>
                    <a:pt x="29" y="96"/>
                    <a:pt x="12" y="96"/>
                  </a:cubicBezTo>
                  <a:cubicBezTo>
                    <a:pt x="6" y="96"/>
                    <a:pt x="6" y="96"/>
                    <a:pt x="6" y="91"/>
                  </a:cubicBezTo>
                  <a:cubicBezTo>
                    <a:pt x="0" y="91"/>
                    <a:pt x="0" y="91"/>
                    <a:pt x="0" y="85"/>
                  </a:cubicBezTo>
                  <a:cubicBezTo>
                    <a:pt x="6" y="85"/>
                    <a:pt x="12" y="91"/>
                    <a:pt x="12" y="91"/>
                  </a:cubicBezTo>
                  <a:cubicBezTo>
                    <a:pt x="29" y="91"/>
                    <a:pt x="52" y="91"/>
                    <a:pt x="63" y="80"/>
                  </a:cubicBezTo>
                  <a:cubicBezTo>
                    <a:pt x="69" y="74"/>
                    <a:pt x="80" y="68"/>
                    <a:pt x="86" y="63"/>
                  </a:cubicBezTo>
                  <a:cubicBezTo>
                    <a:pt x="103" y="34"/>
                    <a:pt x="142" y="0"/>
                    <a:pt x="165" y="0"/>
                  </a:cubicBezTo>
                  <a:cubicBezTo>
                    <a:pt x="165" y="0"/>
                    <a:pt x="165" y="0"/>
                    <a:pt x="165" y="0"/>
                  </a:cubicBezTo>
                  <a:cubicBezTo>
                    <a:pt x="165" y="6"/>
                    <a:pt x="165" y="6"/>
                    <a:pt x="171" y="6"/>
                  </a:cubicBezTo>
                  <a:cubicBezTo>
                    <a:pt x="171" y="6"/>
                    <a:pt x="171" y="6"/>
                    <a:pt x="171" y="6"/>
                  </a:cubicBezTo>
                  <a:cubicBezTo>
                    <a:pt x="176" y="12"/>
                    <a:pt x="154" y="23"/>
                    <a:pt x="142" y="29"/>
                  </a:cubicBezTo>
                  <a:cubicBezTo>
                    <a:pt x="142" y="29"/>
                    <a:pt x="142" y="29"/>
                    <a:pt x="142" y="34"/>
                  </a:cubicBezTo>
                  <a:cubicBezTo>
                    <a:pt x="114" y="51"/>
                    <a:pt x="97" y="96"/>
                    <a:pt x="52" y="91"/>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8" name="Freeform 248"/>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2147483647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0 h 96"/>
                <a:gd name="T20" fmla="*/ 2147483647 w 176"/>
                <a:gd name="T21" fmla="*/ 0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9" y="90"/>
                  </a:moveTo>
                  <a:cubicBezTo>
                    <a:pt x="47" y="90"/>
                    <a:pt x="30" y="96"/>
                    <a:pt x="18" y="96"/>
                  </a:cubicBezTo>
                  <a:cubicBezTo>
                    <a:pt x="12" y="96"/>
                    <a:pt x="6" y="96"/>
                    <a:pt x="6" y="96"/>
                  </a:cubicBezTo>
                  <a:cubicBezTo>
                    <a:pt x="0" y="90"/>
                    <a:pt x="0" y="90"/>
                    <a:pt x="6" y="90"/>
                  </a:cubicBezTo>
                  <a:cubicBezTo>
                    <a:pt x="6" y="84"/>
                    <a:pt x="12" y="90"/>
                    <a:pt x="12" y="90"/>
                  </a:cubicBezTo>
                  <a:cubicBezTo>
                    <a:pt x="24" y="90"/>
                    <a:pt x="47" y="90"/>
                    <a:pt x="65" y="84"/>
                  </a:cubicBezTo>
                  <a:cubicBezTo>
                    <a:pt x="77" y="78"/>
                    <a:pt x="83" y="72"/>
                    <a:pt x="88" y="66"/>
                  </a:cubicBezTo>
                  <a:cubicBezTo>
                    <a:pt x="106" y="36"/>
                    <a:pt x="147" y="0"/>
                    <a:pt x="165" y="0"/>
                  </a:cubicBezTo>
                  <a:cubicBezTo>
                    <a:pt x="165" y="0"/>
                    <a:pt x="171" y="0"/>
                    <a:pt x="171" y="0"/>
                  </a:cubicBezTo>
                  <a:cubicBezTo>
                    <a:pt x="171" y="0"/>
                    <a:pt x="171" y="0"/>
                    <a:pt x="171" y="0"/>
                  </a:cubicBezTo>
                  <a:cubicBezTo>
                    <a:pt x="171" y="0"/>
                    <a:pt x="176" y="0"/>
                    <a:pt x="176" y="0"/>
                  </a:cubicBezTo>
                  <a:cubicBezTo>
                    <a:pt x="176" y="6"/>
                    <a:pt x="159" y="18"/>
                    <a:pt x="147" y="24"/>
                  </a:cubicBezTo>
                  <a:cubicBezTo>
                    <a:pt x="147" y="24"/>
                    <a:pt x="147" y="24"/>
                    <a:pt x="141" y="24"/>
                  </a:cubicBezTo>
                  <a:cubicBezTo>
                    <a:pt x="118" y="48"/>
                    <a:pt x="100" y="96"/>
                    <a:pt x="59" y="9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9" name="Freeform 249"/>
            <p:cNvSpPr>
              <a:spLocks/>
            </p:cNvSpPr>
            <p:nvPr/>
          </p:nvSpPr>
          <p:spPr bwMode="auto">
            <a:xfrm>
              <a:off x="6557963"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24" y="42"/>
                  </a:moveTo>
                  <a:cubicBezTo>
                    <a:pt x="48" y="35"/>
                    <a:pt x="32" y="21"/>
                    <a:pt x="16" y="14"/>
                  </a:cubicBezTo>
                  <a:cubicBezTo>
                    <a:pt x="24" y="7"/>
                    <a:pt x="24" y="7"/>
                    <a:pt x="16" y="7"/>
                  </a:cubicBezTo>
                  <a:cubicBezTo>
                    <a:pt x="16" y="0"/>
                    <a:pt x="8" y="7"/>
                    <a:pt x="8" y="7"/>
                  </a:cubicBezTo>
                  <a:cubicBezTo>
                    <a:pt x="0" y="21"/>
                    <a:pt x="0" y="14"/>
                    <a:pt x="0" y="28"/>
                  </a:cubicBezTo>
                  <a:cubicBezTo>
                    <a:pt x="0" y="48"/>
                    <a:pt x="8" y="48"/>
                    <a:pt x="2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0" name="Freeform 250"/>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7" y="0"/>
                  </a:cubicBezTo>
                  <a:cubicBezTo>
                    <a:pt x="13" y="0"/>
                    <a:pt x="13" y="0"/>
                    <a:pt x="13" y="0"/>
                  </a:cubicBezTo>
                  <a:cubicBezTo>
                    <a:pt x="13" y="0"/>
                    <a:pt x="20" y="0"/>
                    <a:pt x="20" y="7"/>
                  </a:cubicBezTo>
                  <a:cubicBezTo>
                    <a:pt x="20" y="7"/>
                    <a:pt x="20" y="7"/>
                    <a:pt x="13" y="7"/>
                  </a:cubicBezTo>
                  <a:cubicBezTo>
                    <a:pt x="20" y="7"/>
                    <a:pt x="20" y="13"/>
                    <a:pt x="20" y="13"/>
                  </a:cubicBezTo>
                  <a:cubicBezTo>
                    <a:pt x="26" y="20"/>
                    <a:pt x="32" y="26"/>
                    <a:pt x="20" y="32"/>
                  </a:cubicBezTo>
                  <a:cubicBezTo>
                    <a:pt x="13"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1" name="Freeform 251"/>
            <p:cNvSpPr>
              <a:spLocks/>
            </p:cNvSpPr>
            <p:nvPr/>
          </p:nvSpPr>
          <p:spPr bwMode="auto">
            <a:xfrm>
              <a:off x="6557963"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8" y="7"/>
                  </a:cubicBezTo>
                  <a:cubicBezTo>
                    <a:pt x="8" y="7"/>
                    <a:pt x="8" y="0"/>
                    <a:pt x="8" y="0"/>
                  </a:cubicBezTo>
                  <a:cubicBezTo>
                    <a:pt x="8" y="0"/>
                    <a:pt x="16" y="0"/>
                    <a:pt x="16" y="0"/>
                  </a:cubicBezTo>
                  <a:cubicBezTo>
                    <a:pt x="16" y="0"/>
                    <a:pt x="16" y="7"/>
                    <a:pt x="16" y="7"/>
                  </a:cubicBezTo>
                  <a:cubicBezTo>
                    <a:pt x="16" y="7"/>
                    <a:pt x="16" y="7"/>
                    <a:pt x="16" y="7"/>
                  </a:cubicBezTo>
                  <a:cubicBezTo>
                    <a:pt x="24" y="13"/>
                    <a:pt x="24" y="13"/>
                    <a:pt x="24" y="13"/>
                  </a:cubicBezTo>
                  <a:cubicBezTo>
                    <a:pt x="32" y="20"/>
                    <a:pt x="32" y="20"/>
                    <a:pt x="24" y="26"/>
                  </a:cubicBezTo>
                  <a:cubicBezTo>
                    <a:pt x="16" y="26"/>
                    <a:pt x="16" y="32"/>
                    <a:pt x="16" y="32"/>
                  </a:cubicBezTo>
                  <a:cubicBezTo>
                    <a:pt x="8"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2" name="Freeform 252"/>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0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8" y="0"/>
                  </a:cubicBezTo>
                  <a:cubicBezTo>
                    <a:pt x="8" y="0"/>
                    <a:pt x="8" y="0"/>
                    <a:pt x="8" y="0"/>
                  </a:cubicBezTo>
                  <a:cubicBezTo>
                    <a:pt x="8" y="0"/>
                    <a:pt x="16" y="0"/>
                    <a:pt x="16" y="0"/>
                  </a:cubicBezTo>
                  <a:cubicBezTo>
                    <a:pt x="16" y="0"/>
                    <a:pt x="16" y="0"/>
                    <a:pt x="16" y="0"/>
                  </a:cubicBezTo>
                  <a:cubicBezTo>
                    <a:pt x="16" y="0"/>
                    <a:pt x="16" y="0"/>
                    <a:pt x="16" y="0"/>
                  </a:cubicBezTo>
                  <a:cubicBezTo>
                    <a:pt x="16" y="8"/>
                    <a:pt x="16" y="8"/>
                    <a:pt x="24" y="8"/>
                  </a:cubicBezTo>
                  <a:cubicBezTo>
                    <a:pt x="24" y="16"/>
                    <a:pt x="32" y="16"/>
                    <a:pt x="24" y="24"/>
                  </a:cubicBezTo>
                  <a:cubicBezTo>
                    <a:pt x="16" y="24"/>
                    <a:pt x="16" y="24"/>
                    <a:pt x="16" y="24"/>
                  </a:cubicBezTo>
                  <a:cubicBezTo>
                    <a:pt x="8" y="32"/>
                    <a:pt x="0" y="24"/>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3" name="Freeform 253"/>
            <p:cNvSpPr>
              <a:spLocks/>
            </p:cNvSpPr>
            <p:nvPr/>
          </p:nvSpPr>
          <p:spPr bwMode="auto">
            <a:xfrm>
              <a:off x="6567488"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0" y="0"/>
                    <a:pt x="32" y="0"/>
                  </a:cubicBezTo>
                  <a:cubicBezTo>
                    <a:pt x="32" y="0"/>
                    <a:pt x="7"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4" name="Freeform 254"/>
            <p:cNvSpPr>
              <a:spLocks noEditPoints="1"/>
            </p:cNvSpPr>
            <p:nvPr/>
          </p:nvSpPr>
          <p:spPr bwMode="auto">
            <a:xfrm>
              <a:off x="6570663" y="5630863"/>
              <a:ext cx="28575" cy="17463"/>
            </a:xfrm>
            <a:custGeom>
              <a:avLst/>
              <a:gdLst>
                <a:gd name="T0" fmla="*/ 2147483647 w 45"/>
                <a:gd name="T1" fmla="*/ 2147483647 h 28"/>
                <a:gd name="T2" fmla="*/ 2147483647 w 45"/>
                <a:gd name="T3" fmla="*/ 2147483647 h 28"/>
                <a:gd name="T4" fmla="*/ 2147483647 w 45"/>
                <a:gd name="T5" fmla="*/ 2147483647 h 28"/>
                <a:gd name="T6" fmla="*/ 2147483647 w 45"/>
                <a:gd name="T7" fmla="*/ 2147483647 h 28"/>
                <a:gd name="T8" fmla="*/ 2147483647 w 45"/>
                <a:gd name="T9" fmla="*/ 2147483647 h 28"/>
                <a:gd name="T10" fmla="*/ 2147483647 w 45"/>
                <a:gd name="T11" fmla="*/ 2147483647 h 28"/>
                <a:gd name="T12" fmla="*/ 2147483647 w 45"/>
                <a:gd name="T13" fmla="*/ 2147483647 h 28"/>
                <a:gd name="T14" fmla="*/ 2147483647 w 45"/>
                <a:gd name="T15" fmla="*/ 2147483647 h 28"/>
                <a:gd name="T16" fmla="*/ 2147483647 w 45"/>
                <a:gd name="T17" fmla="*/ 2147483647 h 28"/>
                <a:gd name="T18" fmla="*/ 2147483647 w 45"/>
                <a:gd name="T19" fmla="*/ 2147483647 h 28"/>
                <a:gd name="T20" fmla="*/ 2147483647 w 45"/>
                <a:gd name="T21" fmla="*/ 2147483647 h 28"/>
                <a:gd name="T22" fmla="*/ 2147483647 w 45"/>
                <a:gd name="T23" fmla="*/ 2147483647 h 28"/>
                <a:gd name="T24" fmla="*/ 2147483647 w 45"/>
                <a:gd name="T25" fmla="*/ 2147483647 h 28"/>
                <a:gd name="T26" fmla="*/ 2147483647 w 45"/>
                <a:gd name="T27" fmla="*/ 2147483647 h 28"/>
                <a:gd name="T28" fmla="*/ 2147483647 w 45"/>
                <a:gd name="T29" fmla="*/ 2147483647 h 28"/>
                <a:gd name="T30" fmla="*/ 2147483647 w 45"/>
                <a:gd name="T31" fmla="*/ 2147483647 h 28"/>
                <a:gd name="T32" fmla="*/ 2147483647 w 45"/>
                <a:gd name="T33" fmla="*/ 2147483647 h 28"/>
                <a:gd name="T34" fmla="*/ 2147483647 w 45"/>
                <a:gd name="T35" fmla="*/ 2147483647 h 28"/>
                <a:gd name="T36" fmla="*/ 2147483647 w 45"/>
                <a:gd name="T37" fmla="*/ 2147483647 h 28"/>
                <a:gd name="T38" fmla="*/ 2147483647 w 45"/>
                <a:gd name="T39" fmla="*/ 2147483647 h 28"/>
                <a:gd name="T40" fmla="*/ 2147483647 w 45"/>
                <a:gd name="T41" fmla="*/ 2147483647 h 28"/>
                <a:gd name="T42" fmla="*/ 2147483647 w 45"/>
                <a:gd name="T43" fmla="*/ 2147483647 h 28"/>
                <a:gd name="T44" fmla="*/ 2147483647 w 45"/>
                <a:gd name="T45" fmla="*/ 2147483647 h 28"/>
                <a:gd name="T46" fmla="*/ 2147483647 w 45"/>
                <a:gd name="T47" fmla="*/ 2147483647 h 28"/>
                <a:gd name="T48" fmla="*/ 2147483647 w 45"/>
                <a:gd name="T49" fmla="*/ 2147483647 h 28"/>
                <a:gd name="T50" fmla="*/ 2147483647 w 45"/>
                <a:gd name="T51" fmla="*/ 2147483647 h 28"/>
                <a:gd name="T52" fmla="*/ 2147483647 w 45"/>
                <a:gd name="T53" fmla="*/ 2147483647 h 28"/>
                <a:gd name="T54" fmla="*/ 2147483647 w 45"/>
                <a:gd name="T55" fmla="*/ 2147483647 h 28"/>
                <a:gd name="T56" fmla="*/ 2147483647 w 45"/>
                <a:gd name="T57" fmla="*/ 2147483647 h 28"/>
                <a:gd name="T58" fmla="*/ 2147483647 w 45"/>
                <a:gd name="T59" fmla="*/ 2147483647 h 28"/>
                <a:gd name="T60" fmla="*/ 2147483647 w 45"/>
                <a:gd name="T61" fmla="*/ 2147483647 h 28"/>
                <a:gd name="T62" fmla="*/ 2147483647 w 45"/>
                <a:gd name="T63" fmla="*/ 2147483647 h 28"/>
                <a:gd name="T64" fmla="*/ 2147483647 w 45"/>
                <a:gd name="T65" fmla="*/ 2147483647 h 28"/>
                <a:gd name="T66" fmla="*/ 2147483647 w 45"/>
                <a:gd name="T67" fmla="*/ 2147483647 h 28"/>
                <a:gd name="T68" fmla="*/ 2147483647 w 45"/>
                <a:gd name="T69" fmla="*/ 2147483647 h 28"/>
                <a:gd name="T70" fmla="*/ 2147483647 w 45"/>
                <a:gd name="T71" fmla="*/ 2147483647 h 28"/>
                <a:gd name="T72" fmla="*/ 2147483647 w 45"/>
                <a:gd name="T73" fmla="*/ 2147483647 h 28"/>
                <a:gd name="T74" fmla="*/ 2147483647 w 45"/>
                <a:gd name="T75" fmla="*/ 2147483647 h 28"/>
                <a:gd name="T76" fmla="*/ 2147483647 w 45"/>
                <a:gd name="T77" fmla="*/ 2147483647 h 28"/>
                <a:gd name="T78" fmla="*/ 2147483647 w 45"/>
                <a:gd name="T79" fmla="*/ 2147483647 h 28"/>
                <a:gd name="T80" fmla="*/ 2147483647 w 45"/>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
                <a:gd name="T124" fmla="*/ 0 h 28"/>
                <a:gd name="T125" fmla="*/ 45 w 45"/>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 h="28">
                  <a:moveTo>
                    <a:pt x="18" y="13"/>
                  </a:moveTo>
                  <a:lnTo>
                    <a:pt x="13" y="10"/>
                  </a:lnTo>
                  <a:lnTo>
                    <a:pt x="23" y="12"/>
                  </a:lnTo>
                  <a:lnTo>
                    <a:pt x="17" y="13"/>
                  </a:lnTo>
                  <a:lnTo>
                    <a:pt x="22" y="10"/>
                  </a:lnTo>
                  <a:lnTo>
                    <a:pt x="20" y="11"/>
                  </a:lnTo>
                  <a:lnTo>
                    <a:pt x="24" y="6"/>
                  </a:lnTo>
                  <a:cubicBezTo>
                    <a:pt x="25" y="5"/>
                    <a:pt x="26" y="4"/>
                    <a:pt x="28" y="4"/>
                  </a:cubicBezTo>
                  <a:lnTo>
                    <a:pt x="34" y="2"/>
                  </a:lnTo>
                  <a:lnTo>
                    <a:pt x="38" y="17"/>
                  </a:lnTo>
                  <a:lnTo>
                    <a:pt x="34" y="18"/>
                  </a:lnTo>
                  <a:lnTo>
                    <a:pt x="26" y="20"/>
                  </a:lnTo>
                  <a:cubicBezTo>
                    <a:pt x="26" y="20"/>
                    <a:pt x="25" y="20"/>
                    <a:pt x="24" y="20"/>
                  </a:cubicBezTo>
                  <a:lnTo>
                    <a:pt x="15" y="20"/>
                  </a:lnTo>
                  <a:cubicBezTo>
                    <a:pt x="14" y="20"/>
                    <a:pt x="12" y="20"/>
                    <a:pt x="11" y="19"/>
                  </a:cubicBezTo>
                  <a:lnTo>
                    <a:pt x="7" y="16"/>
                  </a:lnTo>
                  <a:lnTo>
                    <a:pt x="18" y="14"/>
                  </a:lnTo>
                  <a:lnTo>
                    <a:pt x="15" y="18"/>
                  </a:lnTo>
                  <a:lnTo>
                    <a:pt x="15" y="9"/>
                  </a:lnTo>
                  <a:lnTo>
                    <a:pt x="18" y="13"/>
                  </a:lnTo>
                  <a:close/>
                  <a:moveTo>
                    <a:pt x="2" y="18"/>
                  </a:moveTo>
                  <a:cubicBezTo>
                    <a:pt x="0" y="15"/>
                    <a:pt x="0" y="12"/>
                    <a:pt x="2" y="9"/>
                  </a:cubicBezTo>
                  <a:lnTo>
                    <a:pt x="5" y="5"/>
                  </a:lnTo>
                  <a:cubicBezTo>
                    <a:pt x="8" y="1"/>
                    <a:pt x="13" y="0"/>
                    <a:pt x="16" y="3"/>
                  </a:cubicBezTo>
                  <a:lnTo>
                    <a:pt x="20" y="6"/>
                  </a:lnTo>
                  <a:lnTo>
                    <a:pt x="15" y="4"/>
                  </a:lnTo>
                  <a:lnTo>
                    <a:pt x="24" y="4"/>
                  </a:lnTo>
                  <a:lnTo>
                    <a:pt x="23" y="5"/>
                  </a:lnTo>
                  <a:lnTo>
                    <a:pt x="31" y="3"/>
                  </a:lnTo>
                  <a:lnTo>
                    <a:pt x="35" y="2"/>
                  </a:lnTo>
                  <a:cubicBezTo>
                    <a:pt x="39" y="1"/>
                    <a:pt x="43" y="3"/>
                    <a:pt x="44" y="7"/>
                  </a:cubicBezTo>
                  <a:cubicBezTo>
                    <a:pt x="45" y="11"/>
                    <a:pt x="43" y="16"/>
                    <a:pt x="39" y="17"/>
                  </a:cubicBezTo>
                  <a:lnTo>
                    <a:pt x="33" y="19"/>
                  </a:lnTo>
                  <a:lnTo>
                    <a:pt x="37" y="16"/>
                  </a:lnTo>
                  <a:lnTo>
                    <a:pt x="33" y="21"/>
                  </a:lnTo>
                  <a:cubicBezTo>
                    <a:pt x="32" y="22"/>
                    <a:pt x="31" y="23"/>
                    <a:pt x="31" y="23"/>
                  </a:cubicBezTo>
                  <a:lnTo>
                    <a:pt x="26" y="26"/>
                  </a:lnTo>
                  <a:cubicBezTo>
                    <a:pt x="24" y="27"/>
                    <a:pt x="22" y="28"/>
                    <a:pt x="20" y="27"/>
                  </a:cubicBezTo>
                  <a:lnTo>
                    <a:pt x="10" y="25"/>
                  </a:lnTo>
                  <a:cubicBezTo>
                    <a:pt x="8" y="25"/>
                    <a:pt x="6" y="24"/>
                    <a:pt x="5" y="22"/>
                  </a:cubicBezTo>
                  <a:lnTo>
                    <a:pt x="2"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5" name="Freeform 255"/>
            <p:cNvSpPr>
              <a:spLocks/>
            </p:cNvSpPr>
            <p:nvPr/>
          </p:nvSpPr>
          <p:spPr bwMode="auto">
            <a:xfrm>
              <a:off x="6607175" y="5621338"/>
              <a:ext cx="20638" cy="30163"/>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2"/>
                  </a:moveTo>
                  <a:cubicBezTo>
                    <a:pt x="32" y="28"/>
                    <a:pt x="22" y="21"/>
                    <a:pt x="16" y="14"/>
                  </a:cubicBezTo>
                  <a:cubicBezTo>
                    <a:pt x="16" y="7"/>
                    <a:pt x="16" y="7"/>
                    <a:pt x="11" y="0"/>
                  </a:cubicBezTo>
                  <a:cubicBezTo>
                    <a:pt x="11" y="0"/>
                    <a:pt x="6" y="0"/>
                    <a:pt x="6" y="7"/>
                  </a:cubicBezTo>
                  <a:cubicBezTo>
                    <a:pt x="0" y="14"/>
                    <a:pt x="0" y="14"/>
                    <a:pt x="0" y="28"/>
                  </a:cubicBezTo>
                  <a:cubicBezTo>
                    <a:pt x="0" y="48"/>
                    <a:pt x="6" y="48"/>
                    <a:pt x="16"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6" name="Freeform 256"/>
            <p:cNvSpPr>
              <a:spLocks/>
            </p:cNvSpPr>
            <p:nvPr/>
          </p:nvSpPr>
          <p:spPr bwMode="auto">
            <a:xfrm>
              <a:off x="6607175"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13" y="0"/>
                  </a:cubicBezTo>
                  <a:cubicBezTo>
                    <a:pt x="13" y="0"/>
                    <a:pt x="13" y="0"/>
                    <a:pt x="13" y="0"/>
                  </a:cubicBezTo>
                  <a:cubicBezTo>
                    <a:pt x="20" y="0"/>
                    <a:pt x="20" y="0"/>
                    <a:pt x="20" y="0"/>
                  </a:cubicBezTo>
                  <a:cubicBezTo>
                    <a:pt x="20" y="7"/>
                    <a:pt x="20" y="7"/>
                    <a:pt x="20" y="7"/>
                  </a:cubicBezTo>
                  <a:cubicBezTo>
                    <a:pt x="20" y="7"/>
                    <a:pt x="20" y="13"/>
                    <a:pt x="20" y="13"/>
                  </a:cubicBezTo>
                  <a:cubicBezTo>
                    <a:pt x="26" y="20"/>
                    <a:pt x="32" y="26"/>
                    <a:pt x="20" y="26"/>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7" name="Freeform 257"/>
            <p:cNvSpPr>
              <a:spLocks/>
            </p:cNvSpPr>
            <p:nvPr/>
          </p:nvSpPr>
          <p:spPr bwMode="auto">
            <a:xfrm>
              <a:off x="6607175"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7"/>
                  </a:cubicBezTo>
                  <a:cubicBezTo>
                    <a:pt x="7" y="0"/>
                    <a:pt x="7" y="0"/>
                    <a:pt x="13" y="0"/>
                  </a:cubicBezTo>
                  <a:cubicBezTo>
                    <a:pt x="13" y="0"/>
                    <a:pt x="13" y="0"/>
                    <a:pt x="13" y="0"/>
                  </a:cubicBezTo>
                  <a:cubicBezTo>
                    <a:pt x="20" y="0"/>
                    <a:pt x="20" y="0"/>
                    <a:pt x="20" y="7"/>
                  </a:cubicBezTo>
                  <a:cubicBezTo>
                    <a:pt x="20" y="7"/>
                    <a:pt x="20" y="7"/>
                    <a:pt x="20" y="7"/>
                  </a:cubicBezTo>
                  <a:cubicBezTo>
                    <a:pt x="20" y="7"/>
                    <a:pt x="20" y="13"/>
                    <a:pt x="20" y="13"/>
                  </a:cubicBezTo>
                  <a:cubicBezTo>
                    <a:pt x="26" y="20"/>
                    <a:pt x="32" y="20"/>
                    <a:pt x="20" y="26"/>
                  </a:cubicBezTo>
                  <a:cubicBezTo>
                    <a:pt x="20" y="26"/>
                    <a:pt x="13" y="26"/>
                    <a:pt x="13" y="32"/>
                  </a:cubicBezTo>
                  <a:cubicBezTo>
                    <a:pt x="7" y="32"/>
                    <a:pt x="0" y="26"/>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8" name="Freeform 258"/>
            <p:cNvSpPr>
              <a:spLocks/>
            </p:cNvSpPr>
            <p:nvPr/>
          </p:nvSpPr>
          <p:spPr bwMode="auto">
            <a:xfrm>
              <a:off x="6607175" y="5630863"/>
              <a:ext cx="11113" cy="11113"/>
            </a:xfrm>
            <a:custGeom>
              <a:avLst/>
              <a:gdLst>
                <a:gd name="T0" fmla="*/ 0 w 16"/>
                <a:gd name="T1" fmla="*/ 2147483647 h 16"/>
                <a:gd name="T2" fmla="*/ 0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6" y="4"/>
                  </a:cubicBezTo>
                  <a:cubicBezTo>
                    <a:pt x="6" y="4"/>
                    <a:pt x="6" y="0"/>
                    <a:pt x="6" y="4"/>
                  </a:cubicBezTo>
                  <a:cubicBezTo>
                    <a:pt x="6" y="4"/>
                    <a:pt x="6" y="4"/>
                    <a:pt x="11" y="4"/>
                  </a:cubicBezTo>
                  <a:cubicBezTo>
                    <a:pt x="11" y="4"/>
                    <a:pt x="11" y="4"/>
                    <a:pt x="11" y="4"/>
                  </a:cubicBezTo>
                  <a:cubicBezTo>
                    <a:pt x="11" y="4"/>
                    <a:pt x="11" y="8"/>
                    <a:pt x="11" y="8"/>
                  </a:cubicBezTo>
                  <a:cubicBezTo>
                    <a:pt x="16" y="12"/>
                    <a:pt x="16" y="12"/>
                    <a:pt x="11" y="16"/>
                  </a:cubicBezTo>
                  <a:cubicBezTo>
                    <a:pt x="11" y="16"/>
                    <a:pt x="6" y="16"/>
                    <a:pt x="6" y="16"/>
                  </a:cubicBezTo>
                  <a:cubicBezTo>
                    <a:pt x="0" y="16"/>
                    <a:pt x="0"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9" name="Freeform 259"/>
            <p:cNvSpPr>
              <a:spLocks/>
            </p:cNvSpPr>
            <p:nvPr/>
          </p:nvSpPr>
          <p:spPr bwMode="auto">
            <a:xfrm>
              <a:off x="6607175"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6" y="0"/>
                    <a:pt x="32" y="0"/>
                  </a:cubicBezTo>
                  <a:cubicBezTo>
                    <a:pt x="32" y="0"/>
                    <a:pt x="13"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0" name="Freeform 260"/>
            <p:cNvSpPr>
              <a:spLocks noEditPoints="1"/>
            </p:cNvSpPr>
            <p:nvPr/>
          </p:nvSpPr>
          <p:spPr bwMode="auto">
            <a:xfrm>
              <a:off x="6610350" y="5630863"/>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7"/>
                <a:gd name="T101" fmla="*/ 45 w 4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7">
                  <a:moveTo>
                    <a:pt x="18" y="12"/>
                  </a:moveTo>
                  <a:lnTo>
                    <a:pt x="13" y="9"/>
                  </a:lnTo>
                  <a:lnTo>
                    <a:pt x="24" y="11"/>
                  </a:lnTo>
                  <a:lnTo>
                    <a:pt x="19" y="11"/>
                  </a:lnTo>
                  <a:lnTo>
                    <a:pt x="25" y="8"/>
                  </a:lnTo>
                  <a:lnTo>
                    <a:pt x="23" y="9"/>
                  </a:lnTo>
                  <a:lnTo>
                    <a:pt x="31" y="2"/>
                  </a:lnTo>
                  <a:lnTo>
                    <a:pt x="39" y="16"/>
                  </a:lnTo>
                  <a:lnTo>
                    <a:pt x="36" y="17"/>
                  </a:lnTo>
                  <a:lnTo>
                    <a:pt x="29" y="19"/>
                  </a:lnTo>
                  <a:cubicBezTo>
                    <a:pt x="27" y="20"/>
                    <a:pt x="26" y="20"/>
                    <a:pt x="25" y="19"/>
                  </a:cubicBezTo>
                  <a:lnTo>
                    <a:pt x="10" y="16"/>
                  </a:lnTo>
                  <a:lnTo>
                    <a:pt x="18" y="13"/>
                  </a:lnTo>
                  <a:lnTo>
                    <a:pt x="15" y="17"/>
                  </a:lnTo>
                  <a:lnTo>
                    <a:pt x="15" y="8"/>
                  </a:lnTo>
                  <a:lnTo>
                    <a:pt x="18" y="12"/>
                  </a:lnTo>
                  <a:close/>
                  <a:moveTo>
                    <a:pt x="2" y="17"/>
                  </a:moveTo>
                  <a:cubicBezTo>
                    <a:pt x="0" y="14"/>
                    <a:pt x="0" y="11"/>
                    <a:pt x="2" y="8"/>
                  </a:cubicBezTo>
                  <a:lnTo>
                    <a:pt x="5" y="4"/>
                  </a:lnTo>
                  <a:cubicBezTo>
                    <a:pt x="7" y="1"/>
                    <a:pt x="10" y="0"/>
                    <a:pt x="13" y="1"/>
                  </a:cubicBezTo>
                  <a:lnTo>
                    <a:pt x="28" y="4"/>
                  </a:lnTo>
                  <a:lnTo>
                    <a:pt x="24" y="4"/>
                  </a:lnTo>
                  <a:lnTo>
                    <a:pt x="31" y="2"/>
                  </a:lnTo>
                  <a:lnTo>
                    <a:pt x="34" y="1"/>
                  </a:lnTo>
                  <a:cubicBezTo>
                    <a:pt x="38" y="0"/>
                    <a:pt x="42" y="1"/>
                    <a:pt x="43" y="4"/>
                  </a:cubicBezTo>
                  <a:cubicBezTo>
                    <a:pt x="45" y="8"/>
                    <a:pt x="45" y="12"/>
                    <a:pt x="42" y="14"/>
                  </a:cubicBezTo>
                  <a:lnTo>
                    <a:pt x="34" y="21"/>
                  </a:lnTo>
                  <a:cubicBezTo>
                    <a:pt x="33" y="22"/>
                    <a:pt x="33" y="22"/>
                    <a:pt x="32" y="23"/>
                  </a:cubicBezTo>
                  <a:lnTo>
                    <a:pt x="26" y="26"/>
                  </a:lnTo>
                  <a:cubicBezTo>
                    <a:pt x="24" y="26"/>
                    <a:pt x="23" y="27"/>
                    <a:pt x="21" y="26"/>
                  </a:cubicBezTo>
                  <a:lnTo>
                    <a:pt x="10" y="24"/>
                  </a:lnTo>
                  <a:cubicBezTo>
                    <a:pt x="8" y="24"/>
                    <a:pt x="6" y="23"/>
                    <a:pt x="5" y="21"/>
                  </a:cubicBezTo>
                  <a:lnTo>
                    <a:pt x="2" y="1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1" name="Freeform 261"/>
            <p:cNvSpPr>
              <a:spLocks/>
            </p:cNvSpPr>
            <p:nvPr/>
          </p:nvSpPr>
          <p:spPr bwMode="auto">
            <a:xfrm>
              <a:off x="6637338" y="5630863"/>
              <a:ext cx="30163" cy="20638"/>
            </a:xfrm>
            <a:custGeom>
              <a:avLst/>
              <a:gdLst>
                <a:gd name="T0" fmla="*/ 2147483647 w 48"/>
                <a:gd name="T1" fmla="*/ 2147483647 h 32"/>
                <a:gd name="T2" fmla="*/ 2147483647 w 48"/>
                <a:gd name="T3" fmla="*/ 2147483647 h 32"/>
                <a:gd name="T4" fmla="*/ 2147483647 w 48"/>
                <a:gd name="T5" fmla="*/ 0 h 32"/>
                <a:gd name="T6" fmla="*/ 0 w 48"/>
                <a:gd name="T7" fmla="*/ 2147483647 h 32"/>
                <a:gd name="T8" fmla="*/ 0 w 48"/>
                <a:gd name="T9" fmla="*/ 2147483647 h 32"/>
                <a:gd name="T10" fmla="*/ 2147483647 w 48"/>
                <a:gd name="T11" fmla="*/ 2147483647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32" y="23"/>
                  </a:moveTo>
                  <a:cubicBezTo>
                    <a:pt x="48" y="14"/>
                    <a:pt x="32" y="10"/>
                    <a:pt x="16" y="5"/>
                  </a:cubicBezTo>
                  <a:cubicBezTo>
                    <a:pt x="24" y="0"/>
                    <a:pt x="24" y="0"/>
                    <a:pt x="16" y="0"/>
                  </a:cubicBezTo>
                  <a:cubicBezTo>
                    <a:pt x="8" y="0"/>
                    <a:pt x="0" y="0"/>
                    <a:pt x="0" y="5"/>
                  </a:cubicBezTo>
                  <a:cubicBezTo>
                    <a:pt x="0" y="14"/>
                    <a:pt x="0" y="10"/>
                    <a:pt x="0" y="19"/>
                  </a:cubicBezTo>
                  <a:cubicBezTo>
                    <a:pt x="8" y="32"/>
                    <a:pt x="24" y="28"/>
                    <a:pt x="32" y="2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2" name="Freeform 262"/>
            <p:cNvSpPr>
              <a:spLocks/>
            </p:cNvSpPr>
            <p:nvPr/>
          </p:nvSpPr>
          <p:spPr bwMode="auto">
            <a:xfrm>
              <a:off x="6637338" y="5630863"/>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2"/>
                  </a:moveTo>
                  <a:cubicBezTo>
                    <a:pt x="0" y="16"/>
                    <a:pt x="0" y="16"/>
                    <a:pt x="7" y="6"/>
                  </a:cubicBezTo>
                  <a:cubicBezTo>
                    <a:pt x="7" y="6"/>
                    <a:pt x="7" y="6"/>
                    <a:pt x="7" y="0"/>
                  </a:cubicBezTo>
                  <a:cubicBezTo>
                    <a:pt x="7" y="0"/>
                    <a:pt x="7" y="0"/>
                    <a:pt x="13" y="0"/>
                  </a:cubicBezTo>
                  <a:cubicBezTo>
                    <a:pt x="13" y="0"/>
                    <a:pt x="13" y="6"/>
                    <a:pt x="13" y="6"/>
                  </a:cubicBezTo>
                  <a:cubicBezTo>
                    <a:pt x="20" y="6"/>
                    <a:pt x="13" y="6"/>
                    <a:pt x="13" y="6"/>
                  </a:cubicBezTo>
                  <a:cubicBezTo>
                    <a:pt x="20" y="11"/>
                    <a:pt x="20" y="11"/>
                    <a:pt x="20" y="11"/>
                  </a:cubicBezTo>
                  <a:cubicBezTo>
                    <a:pt x="32" y="11"/>
                    <a:pt x="32" y="16"/>
                    <a:pt x="26" y="22"/>
                  </a:cubicBezTo>
                  <a:cubicBezTo>
                    <a:pt x="20" y="27"/>
                    <a:pt x="20" y="27"/>
                    <a:pt x="20" y="27"/>
                  </a:cubicBezTo>
                  <a:cubicBezTo>
                    <a:pt x="13" y="32"/>
                    <a:pt x="7" y="32"/>
                    <a:pt x="7"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3" name="Freeform 263"/>
            <p:cNvSpPr>
              <a:spLocks/>
            </p:cNvSpPr>
            <p:nvPr/>
          </p:nvSpPr>
          <p:spPr bwMode="auto">
            <a:xfrm>
              <a:off x="6637338" y="5630863"/>
              <a:ext cx="20638" cy="20638"/>
            </a:xfrm>
            <a:custGeom>
              <a:avLst/>
              <a:gdLst>
                <a:gd name="T0" fmla="*/ 2147483647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4"/>
                  </a:moveTo>
                  <a:cubicBezTo>
                    <a:pt x="0" y="16"/>
                    <a:pt x="0" y="16"/>
                    <a:pt x="7" y="0"/>
                  </a:cubicBezTo>
                  <a:cubicBezTo>
                    <a:pt x="7" y="0"/>
                    <a:pt x="7" y="0"/>
                    <a:pt x="7" y="0"/>
                  </a:cubicBezTo>
                  <a:cubicBezTo>
                    <a:pt x="7" y="0"/>
                    <a:pt x="7" y="0"/>
                    <a:pt x="13" y="0"/>
                  </a:cubicBezTo>
                  <a:cubicBezTo>
                    <a:pt x="13" y="0"/>
                    <a:pt x="13" y="0"/>
                    <a:pt x="13" y="0"/>
                  </a:cubicBezTo>
                  <a:cubicBezTo>
                    <a:pt x="13" y="0"/>
                    <a:pt x="13" y="0"/>
                    <a:pt x="13" y="8"/>
                  </a:cubicBezTo>
                  <a:cubicBezTo>
                    <a:pt x="20" y="8"/>
                    <a:pt x="20" y="8"/>
                    <a:pt x="20" y="8"/>
                  </a:cubicBezTo>
                  <a:cubicBezTo>
                    <a:pt x="26" y="8"/>
                    <a:pt x="32" y="16"/>
                    <a:pt x="26" y="24"/>
                  </a:cubicBezTo>
                  <a:cubicBezTo>
                    <a:pt x="20" y="24"/>
                    <a:pt x="20" y="32"/>
                    <a:pt x="20" y="32"/>
                  </a:cubicBezTo>
                  <a:cubicBezTo>
                    <a:pt x="13" y="32"/>
                    <a:pt x="7" y="32"/>
                    <a:pt x="7"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4" name="Freeform 264"/>
            <p:cNvSpPr>
              <a:spLocks/>
            </p:cNvSpPr>
            <p:nvPr/>
          </p:nvSpPr>
          <p:spPr bwMode="auto">
            <a:xfrm>
              <a:off x="6648450" y="5630863"/>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0"/>
                    <a:pt x="0" y="0"/>
                  </a:cubicBezTo>
                  <a:cubicBezTo>
                    <a:pt x="0" y="0"/>
                    <a:pt x="0" y="0"/>
                    <a:pt x="6" y="0"/>
                  </a:cubicBezTo>
                  <a:cubicBezTo>
                    <a:pt x="6" y="0"/>
                    <a:pt x="6" y="0"/>
                    <a:pt x="6" y="0"/>
                  </a:cubicBezTo>
                  <a:cubicBezTo>
                    <a:pt x="6" y="0"/>
                    <a:pt x="6" y="8"/>
                    <a:pt x="6" y="8"/>
                  </a:cubicBezTo>
                  <a:cubicBezTo>
                    <a:pt x="11" y="8"/>
                    <a:pt x="11" y="8"/>
                    <a:pt x="11" y="8"/>
                  </a:cubicBezTo>
                  <a:cubicBezTo>
                    <a:pt x="16" y="16"/>
                    <a:pt x="16" y="16"/>
                    <a:pt x="11" y="24"/>
                  </a:cubicBezTo>
                  <a:cubicBezTo>
                    <a:pt x="11" y="24"/>
                    <a:pt x="11" y="24"/>
                    <a:pt x="11" y="32"/>
                  </a:cubicBezTo>
                  <a:cubicBezTo>
                    <a:pt x="6" y="32"/>
                    <a:pt x="0"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5" name="Freeform 265"/>
            <p:cNvSpPr>
              <a:spLocks/>
            </p:cNvSpPr>
            <p:nvPr/>
          </p:nvSpPr>
          <p:spPr bwMode="auto">
            <a:xfrm>
              <a:off x="6648450" y="5630863"/>
              <a:ext cx="19050" cy="11113"/>
            </a:xfrm>
            <a:custGeom>
              <a:avLst/>
              <a:gdLst>
                <a:gd name="T0" fmla="*/ 0 w 32"/>
                <a:gd name="T1" fmla="*/ 2147483647 h 16"/>
                <a:gd name="T2" fmla="*/ 2147483647 w 32"/>
                <a:gd name="T3" fmla="*/ 0 h 16"/>
                <a:gd name="T4" fmla="*/ 0 w 32"/>
                <a:gd name="T5" fmla="*/ 2147483647 h 16"/>
                <a:gd name="T6" fmla="*/ 0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0" y="16"/>
                  </a:moveTo>
                  <a:cubicBezTo>
                    <a:pt x="24" y="11"/>
                    <a:pt x="24" y="6"/>
                    <a:pt x="32" y="0"/>
                  </a:cubicBezTo>
                  <a:cubicBezTo>
                    <a:pt x="32" y="0"/>
                    <a:pt x="8"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6" name="Freeform 266"/>
            <p:cNvSpPr>
              <a:spLocks noEditPoints="1"/>
            </p:cNvSpPr>
            <p:nvPr/>
          </p:nvSpPr>
          <p:spPr bwMode="auto">
            <a:xfrm>
              <a:off x="6648450" y="5630863"/>
              <a:ext cx="30163" cy="22225"/>
            </a:xfrm>
            <a:custGeom>
              <a:avLst/>
              <a:gdLst>
                <a:gd name="T0" fmla="*/ 2147483647 w 49"/>
                <a:gd name="T1" fmla="*/ 2147483647 h 34"/>
                <a:gd name="T2" fmla="*/ 2147483647 w 49"/>
                <a:gd name="T3" fmla="*/ 2147483647 h 34"/>
                <a:gd name="T4" fmla="*/ 2147483647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2147483647 h 34"/>
                <a:gd name="T14" fmla="*/ 2147483647 w 49"/>
                <a:gd name="T15" fmla="*/ 2147483647 h 34"/>
                <a:gd name="T16" fmla="*/ 2147483647 w 49"/>
                <a:gd name="T17" fmla="*/ 2147483647 h 34"/>
                <a:gd name="T18" fmla="*/ 2147483647 w 49"/>
                <a:gd name="T19" fmla="*/ 2147483647 h 34"/>
                <a:gd name="T20" fmla="*/ 2147483647 w 49"/>
                <a:gd name="T21" fmla="*/ 2147483647 h 34"/>
                <a:gd name="T22" fmla="*/ 2147483647 w 49"/>
                <a:gd name="T23" fmla="*/ 2147483647 h 34"/>
                <a:gd name="T24" fmla="*/ 2147483647 w 49"/>
                <a:gd name="T25" fmla="*/ 2147483647 h 34"/>
                <a:gd name="T26" fmla="*/ 2147483647 w 49"/>
                <a:gd name="T27" fmla="*/ 2147483647 h 34"/>
                <a:gd name="T28" fmla="*/ 2147483647 w 49"/>
                <a:gd name="T29" fmla="*/ 2147483647 h 34"/>
                <a:gd name="T30" fmla="*/ 0 w 49"/>
                <a:gd name="T31" fmla="*/ 2147483647 h 34"/>
                <a:gd name="T32" fmla="*/ 0 w 49"/>
                <a:gd name="T33" fmla="*/ 2147483647 h 34"/>
                <a:gd name="T34" fmla="*/ 2147483647 w 49"/>
                <a:gd name="T35" fmla="*/ 2147483647 h 34"/>
                <a:gd name="T36" fmla="*/ 2147483647 w 49"/>
                <a:gd name="T37" fmla="*/ 2147483647 h 34"/>
                <a:gd name="T38" fmla="*/ 2147483647 w 49"/>
                <a:gd name="T39" fmla="*/ 2147483647 h 34"/>
                <a:gd name="T40" fmla="*/ 2147483647 w 49"/>
                <a:gd name="T41" fmla="*/ 2147483647 h 34"/>
                <a:gd name="T42" fmla="*/ 2147483647 w 49"/>
                <a:gd name="T43" fmla="*/ 2147483647 h 34"/>
                <a:gd name="T44" fmla="*/ 2147483647 w 49"/>
                <a:gd name="T45" fmla="*/ 2147483647 h 34"/>
                <a:gd name="T46" fmla="*/ 2147483647 w 49"/>
                <a:gd name="T47" fmla="*/ 2147483647 h 34"/>
                <a:gd name="T48" fmla="*/ 2147483647 w 49"/>
                <a:gd name="T49" fmla="*/ 2147483647 h 34"/>
                <a:gd name="T50" fmla="*/ 2147483647 w 49"/>
                <a:gd name="T51" fmla="*/ 2147483647 h 34"/>
                <a:gd name="T52" fmla="*/ 2147483647 w 49"/>
                <a:gd name="T53" fmla="*/ 2147483647 h 34"/>
                <a:gd name="T54" fmla="*/ 2147483647 w 49"/>
                <a:gd name="T55" fmla="*/ 2147483647 h 34"/>
                <a:gd name="T56" fmla="*/ 2147483647 w 49"/>
                <a:gd name="T57" fmla="*/ 2147483647 h 34"/>
                <a:gd name="T58" fmla="*/ 2147483647 w 49"/>
                <a:gd name="T59" fmla="*/ 2147483647 h 34"/>
                <a:gd name="T60" fmla="*/ 0 w 49"/>
                <a:gd name="T61" fmla="*/ 2147483647 h 34"/>
                <a:gd name="T62" fmla="*/ 0 w 49"/>
                <a:gd name="T63" fmla="*/ 2147483647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
                <a:gd name="T97" fmla="*/ 0 h 34"/>
                <a:gd name="T98" fmla="*/ 49 w 49"/>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 h="34">
                  <a:moveTo>
                    <a:pt x="16" y="25"/>
                  </a:moveTo>
                  <a:lnTo>
                    <a:pt x="6" y="18"/>
                  </a:lnTo>
                  <a:lnTo>
                    <a:pt x="20" y="14"/>
                  </a:lnTo>
                  <a:lnTo>
                    <a:pt x="19" y="14"/>
                  </a:lnTo>
                  <a:lnTo>
                    <a:pt x="27" y="10"/>
                  </a:lnTo>
                  <a:lnTo>
                    <a:pt x="25" y="11"/>
                  </a:lnTo>
                  <a:lnTo>
                    <a:pt x="35" y="3"/>
                  </a:lnTo>
                  <a:lnTo>
                    <a:pt x="44" y="17"/>
                  </a:lnTo>
                  <a:lnTo>
                    <a:pt x="40" y="19"/>
                  </a:lnTo>
                  <a:lnTo>
                    <a:pt x="31" y="23"/>
                  </a:lnTo>
                  <a:cubicBezTo>
                    <a:pt x="30" y="23"/>
                    <a:pt x="30" y="23"/>
                    <a:pt x="30" y="23"/>
                  </a:cubicBezTo>
                  <a:lnTo>
                    <a:pt x="11" y="28"/>
                  </a:lnTo>
                  <a:lnTo>
                    <a:pt x="16" y="20"/>
                  </a:lnTo>
                  <a:lnTo>
                    <a:pt x="16" y="23"/>
                  </a:lnTo>
                  <a:lnTo>
                    <a:pt x="16" y="25"/>
                  </a:lnTo>
                  <a:close/>
                  <a:moveTo>
                    <a:pt x="0" y="23"/>
                  </a:moveTo>
                  <a:lnTo>
                    <a:pt x="0" y="20"/>
                  </a:lnTo>
                  <a:cubicBezTo>
                    <a:pt x="0" y="17"/>
                    <a:pt x="3" y="14"/>
                    <a:pt x="6" y="13"/>
                  </a:cubicBezTo>
                  <a:lnTo>
                    <a:pt x="25" y="8"/>
                  </a:lnTo>
                  <a:lnTo>
                    <a:pt x="24" y="8"/>
                  </a:lnTo>
                  <a:lnTo>
                    <a:pt x="33" y="4"/>
                  </a:lnTo>
                  <a:lnTo>
                    <a:pt x="37" y="2"/>
                  </a:lnTo>
                  <a:cubicBezTo>
                    <a:pt x="41" y="0"/>
                    <a:pt x="45" y="2"/>
                    <a:pt x="47" y="5"/>
                  </a:cubicBezTo>
                  <a:cubicBezTo>
                    <a:pt x="49" y="9"/>
                    <a:pt x="49" y="13"/>
                    <a:pt x="45" y="16"/>
                  </a:cubicBezTo>
                  <a:lnTo>
                    <a:pt x="35" y="24"/>
                  </a:lnTo>
                  <a:cubicBezTo>
                    <a:pt x="35" y="24"/>
                    <a:pt x="35" y="24"/>
                    <a:pt x="34" y="25"/>
                  </a:cubicBezTo>
                  <a:lnTo>
                    <a:pt x="26" y="29"/>
                  </a:lnTo>
                  <a:cubicBezTo>
                    <a:pt x="26" y="29"/>
                    <a:pt x="25" y="29"/>
                    <a:pt x="25" y="29"/>
                  </a:cubicBezTo>
                  <a:lnTo>
                    <a:pt x="11" y="33"/>
                  </a:lnTo>
                  <a:cubicBezTo>
                    <a:pt x="8" y="34"/>
                    <a:pt x="6" y="33"/>
                    <a:pt x="4" y="32"/>
                  </a:cubicBezTo>
                  <a:cubicBezTo>
                    <a:pt x="2" y="30"/>
                    <a:pt x="0" y="28"/>
                    <a:pt x="0" y="25"/>
                  </a:cubicBezTo>
                  <a:lnTo>
                    <a:pt x="0"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7" name="Freeform 267"/>
            <p:cNvSpPr>
              <a:spLocks/>
            </p:cNvSpPr>
            <p:nvPr/>
          </p:nvSpPr>
          <p:spPr bwMode="auto">
            <a:xfrm>
              <a:off x="6637338" y="5600701"/>
              <a:ext cx="20638"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0"/>
                  </a:cubicBezTo>
                  <a:cubicBezTo>
                    <a:pt x="0" y="0"/>
                    <a:pt x="7" y="0"/>
                    <a:pt x="7" y="0"/>
                  </a:cubicBezTo>
                  <a:cubicBezTo>
                    <a:pt x="7" y="0"/>
                    <a:pt x="7" y="0"/>
                    <a:pt x="13" y="0"/>
                  </a:cubicBezTo>
                  <a:cubicBezTo>
                    <a:pt x="13" y="0"/>
                    <a:pt x="13" y="0"/>
                    <a:pt x="13" y="0"/>
                  </a:cubicBezTo>
                  <a:cubicBezTo>
                    <a:pt x="13" y="0"/>
                    <a:pt x="13" y="7"/>
                    <a:pt x="13" y="7"/>
                  </a:cubicBezTo>
                  <a:cubicBezTo>
                    <a:pt x="20" y="7"/>
                    <a:pt x="20" y="7"/>
                    <a:pt x="20" y="7"/>
                  </a:cubicBezTo>
                  <a:cubicBezTo>
                    <a:pt x="26" y="13"/>
                    <a:pt x="32" y="20"/>
                    <a:pt x="26" y="26"/>
                  </a:cubicBezTo>
                  <a:cubicBezTo>
                    <a:pt x="20" y="26"/>
                    <a:pt x="20" y="32"/>
                    <a:pt x="20" y="32"/>
                  </a:cubicBezTo>
                  <a:cubicBezTo>
                    <a:pt x="13" y="32"/>
                    <a:pt x="7"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8" name="Freeform 268"/>
            <p:cNvSpPr>
              <a:spLocks/>
            </p:cNvSpPr>
            <p:nvPr/>
          </p:nvSpPr>
          <p:spPr bwMode="auto">
            <a:xfrm>
              <a:off x="6637338" y="5600701"/>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7" y="7"/>
                  </a:cubicBezTo>
                  <a:cubicBezTo>
                    <a:pt x="7" y="7"/>
                    <a:pt x="7" y="0"/>
                    <a:pt x="7" y="0"/>
                  </a:cubicBezTo>
                  <a:cubicBezTo>
                    <a:pt x="7" y="0"/>
                    <a:pt x="7" y="0"/>
                    <a:pt x="13" y="0"/>
                  </a:cubicBezTo>
                  <a:cubicBezTo>
                    <a:pt x="13" y="0"/>
                    <a:pt x="13" y="0"/>
                    <a:pt x="13" y="7"/>
                  </a:cubicBezTo>
                  <a:cubicBezTo>
                    <a:pt x="13" y="7"/>
                    <a:pt x="13" y="7"/>
                    <a:pt x="13" y="7"/>
                  </a:cubicBezTo>
                  <a:cubicBezTo>
                    <a:pt x="20" y="7"/>
                    <a:pt x="20" y="7"/>
                    <a:pt x="20" y="7"/>
                  </a:cubicBezTo>
                  <a:cubicBezTo>
                    <a:pt x="26" y="13"/>
                    <a:pt x="32" y="13"/>
                    <a:pt x="26" y="26"/>
                  </a:cubicBezTo>
                  <a:cubicBezTo>
                    <a:pt x="20" y="26"/>
                    <a:pt x="20" y="26"/>
                    <a:pt x="20" y="26"/>
                  </a:cubicBezTo>
                  <a:cubicBezTo>
                    <a:pt x="13" y="32"/>
                    <a:pt x="7"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9" name="Freeform 269"/>
            <p:cNvSpPr>
              <a:spLocks/>
            </p:cNvSpPr>
            <p:nvPr/>
          </p:nvSpPr>
          <p:spPr bwMode="auto">
            <a:xfrm>
              <a:off x="6637338" y="5600701"/>
              <a:ext cx="20638" cy="9525"/>
            </a:xfrm>
            <a:custGeom>
              <a:avLst/>
              <a:gdLst>
                <a:gd name="T0" fmla="*/ 2147483647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0 h 16"/>
                <a:gd name="T12" fmla="*/ 2147483647 w 32"/>
                <a:gd name="T13" fmla="*/ 2147483647 h 16"/>
                <a:gd name="T14" fmla="*/ 2147483647 w 32"/>
                <a:gd name="T15" fmla="*/ 2147483647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8" y="11"/>
                  </a:moveTo>
                  <a:cubicBezTo>
                    <a:pt x="0" y="6"/>
                    <a:pt x="8" y="6"/>
                    <a:pt x="8" y="0"/>
                  </a:cubicBezTo>
                  <a:cubicBezTo>
                    <a:pt x="8" y="0"/>
                    <a:pt x="8" y="0"/>
                    <a:pt x="8" y="0"/>
                  </a:cubicBezTo>
                  <a:cubicBezTo>
                    <a:pt x="8" y="0"/>
                    <a:pt x="8" y="0"/>
                    <a:pt x="16" y="0"/>
                  </a:cubicBezTo>
                  <a:cubicBezTo>
                    <a:pt x="16" y="0"/>
                    <a:pt x="16" y="0"/>
                    <a:pt x="16" y="0"/>
                  </a:cubicBezTo>
                  <a:cubicBezTo>
                    <a:pt x="16" y="0"/>
                    <a:pt x="16" y="0"/>
                    <a:pt x="16" y="0"/>
                  </a:cubicBezTo>
                  <a:cubicBezTo>
                    <a:pt x="16" y="0"/>
                    <a:pt x="24" y="0"/>
                    <a:pt x="24" y="6"/>
                  </a:cubicBezTo>
                  <a:cubicBezTo>
                    <a:pt x="32" y="6"/>
                    <a:pt x="32" y="6"/>
                    <a:pt x="24" y="11"/>
                  </a:cubicBezTo>
                  <a:cubicBezTo>
                    <a:pt x="24" y="16"/>
                    <a:pt x="24" y="16"/>
                    <a:pt x="24" y="16"/>
                  </a:cubicBezTo>
                  <a:cubicBezTo>
                    <a:pt x="16" y="16"/>
                    <a:pt x="8" y="16"/>
                    <a:pt x="8"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0" name="Freeform 270"/>
            <p:cNvSpPr>
              <a:spLocks/>
            </p:cNvSpPr>
            <p:nvPr/>
          </p:nvSpPr>
          <p:spPr bwMode="auto">
            <a:xfrm>
              <a:off x="6648450" y="5600701"/>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6" y="6"/>
                    <a:pt x="16" y="0"/>
                  </a:cubicBezTo>
                  <a:cubicBezTo>
                    <a:pt x="16" y="0"/>
                    <a:pt x="6"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1" name="Freeform 271"/>
            <p:cNvSpPr>
              <a:spLocks noEditPoints="1"/>
            </p:cNvSpPr>
            <p:nvPr/>
          </p:nvSpPr>
          <p:spPr bwMode="auto">
            <a:xfrm>
              <a:off x="6648450"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0 w 33"/>
                <a:gd name="T49" fmla="*/ 2147483647 h 33"/>
                <a:gd name="T50" fmla="*/ 0 w 33"/>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3"/>
                <a:gd name="T80" fmla="*/ 33 w 3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3">
                  <a:moveTo>
                    <a:pt x="16" y="24"/>
                  </a:moveTo>
                  <a:lnTo>
                    <a:pt x="5" y="17"/>
                  </a:lnTo>
                  <a:lnTo>
                    <a:pt x="19" y="11"/>
                  </a:lnTo>
                  <a:lnTo>
                    <a:pt x="15" y="17"/>
                  </a:lnTo>
                  <a:lnTo>
                    <a:pt x="17" y="7"/>
                  </a:lnTo>
                  <a:lnTo>
                    <a:pt x="30" y="14"/>
                  </a:lnTo>
                  <a:lnTo>
                    <a:pt x="24" y="20"/>
                  </a:lnTo>
                  <a:cubicBezTo>
                    <a:pt x="24" y="21"/>
                    <a:pt x="23" y="21"/>
                    <a:pt x="22" y="22"/>
                  </a:cubicBezTo>
                  <a:lnTo>
                    <a:pt x="12" y="27"/>
                  </a:lnTo>
                  <a:lnTo>
                    <a:pt x="16" y="19"/>
                  </a:lnTo>
                  <a:lnTo>
                    <a:pt x="16" y="22"/>
                  </a:lnTo>
                  <a:lnTo>
                    <a:pt x="16" y="24"/>
                  </a:lnTo>
                  <a:close/>
                  <a:moveTo>
                    <a:pt x="0" y="22"/>
                  </a:moveTo>
                  <a:lnTo>
                    <a:pt x="0" y="19"/>
                  </a:lnTo>
                  <a:cubicBezTo>
                    <a:pt x="0" y="16"/>
                    <a:pt x="2" y="14"/>
                    <a:pt x="5" y="12"/>
                  </a:cubicBezTo>
                  <a:lnTo>
                    <a:pt x="15" y="7"/>
                  </a:lnTo>
                  <a:lnTo>
                    <a:pt x="13" y="9"/>
                  </a:lnTo>
                  <a:lnTo>
                    <a:pt x="19" y="3"/>
                  </a:lnTo>
                  <a:cubicBezTo>
                    <a:pt x="21" y="0"/>
                    <a:pt x="25" y="0"/>
                    <a:pt x="28" y="1"/>
                  </a:cubicBezTo>
                  <a:cubicBezTo>
                    <a:pt x="31" y="3"/>
                    <a:pt x="33" y="7"/>
                    <a:pt x="32" y="10"/>
                  </a:cubicBezTo>
                  <a:lnTo>
                    <a:pt x="30" y="20"/>
                  </a:lnTo>
                  <a:cubicBezTo>
                    <a:pt x="30" y="23"/>
                    <a:pt x="28" y="25"/>
                    <a:pt x="26" y="26"/>
                  </a:cubicBezTo>
                  <a:lnTo>
                    <a:pt x="12" y="32"/>
                  </a:lnTo>
                  <a:cubicBezTo>
                    <a:pt x="9" y="33"/>
                    <a:pt x="6" y="33"/>
                    <a:pt x="4" y="31"/>
                  </a:cubicBezTo>
                  <a:cubicBezTo>
                    <a:pt x="2" y="30"/>
                    <a:pt x="0" y="27"/>
                    <a:pt x="0" y="24"/>
                  </a:cubicBezTo>
                  <a:lnTo>
                    <a:pt x="0" y="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2" name="Freeform 272"/>
            <p:cNvSpPr>
              <a:spLocks/>
            </p:cNvSpPr>
            <p:nvPr/>
          </p:nvSpPr>
          <p:spPr bwMode="auto">
            <a:xfrm>
              <a:off x="6618288" y="5580063"/>
              <a:ext cx="19050" cy="20638"/>
            </a:xfrm>
            <a:custGeom>
              <a:avLst/>
              <a:gdLst>
                <a:gd name="T0" fmla="*/ 2147483647 w 32"/>
                <a:gd name="T1" fmla="*/ 2147483647 h 32"/>
                <a:gd name="T2" fmla="*/ 2147483647 w 32"/>
                <a:gd name="T3" fmla="*/ 2147483647 h 32"/>
                <a:gd name="T4" fmla="*/ 2147483647 w 32"/>
                <a:gd name="T5" fmla="*/ 0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2" y="19"/>
                  </a:moveTo>
                  <a:cubicBezTo>
                    <a:pt x="32" y="10"/>
                    <a:pt x="22" y="10"/>
                    <a:pt x="11" y="5"/>
                  </a:cubicBezTo>
                  <a:cubicBezTo>
                    <a:pt x="11" y="0"/>
                    <a:pt x="11" y="0"/>
                    <a:pt x="6" y="0"/>
                  </a:cubicBezTo>
                  <a:cubicBezTo>
                    <a:pt x="0" y="0"/>
                    <a:pt x="0" y="5"/>
                    <a:pt x="0" y="5"/>
                  </a:cubicBezTo>
                  <a:cubicBezTo>
                    <a:pt x="0" y="14"/>
                    <a:pt x="0" y="14"/>
                    <a:pt x="6" y="23"/>
                  </a:cubicBezTo>
                  <a:cubicBezTo>
                    <a:pt x="11" y="32"/>
                    <a:pt x="16" y="28"/>
                    <a:pt x="22" y="1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3" name="Freeform 273"/>
            <p:cNvSpPr>
              <a:spLocks/>
            </p:cNvSpPr>
            <p:nvPr/>
          </p:nvSpPr>
          <p:spPr bwMode="auto">
            <a:xfrm>
              <a:off x="6618288" y="5580063"/>
              <a:ext cx="19050" cy="20638"/>
            </a:xfrm>
            <a:custGeom>
              <a:avLst/>
              <a:gdLst>
                <a:gd name="T0" fmla="*/ 2147483647 w 32"/>
                <a:gd name="T1" fmla="*/ 2147483647 h 32"/>
                <a:gd name="T2" fmla="*/ 0 w 32"/>
                <a:gd name="T3" fmla="*/ 0 h 32"/>
                <a:gd name="T4" fmla="*/ 0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0"/>
                  </a:cubicBezTo>
                  <a:cubicBezTo>
                    <a:pt x="0" y="0"/>
                    <a:pt x="0" y="0"/>
                    <a:pt x="0" y="0"/>
                  </a:cubicBezTo>
                  <a:cubicBezTo>
                    <a:pt x="0" y="0"/>
                    <a:pt x="7" y="0"/>
                    <a:pt x="7" y="0"/>
                  </a:cubicBezTo>
                  <a:cubicBezTo>
                    <a:pt x="13" y="0"/>
                    <a:pt x="13" y="0"/>
                    <a:pt x="13" y="0"/>
                  </a:cubicBezTo>
                  <a:cubicBezTo>
                    <a:pt x="13" y="0"/>
                    <a:pt x="13" y="0"/>
                    <a:pt x="13" y="7"/>
                  </a:cubicBezTo>
                  <a:cubicBezTo>
                    <a:pt x="13" y="7"/>
                    <a:pt x="20" y="7"/>
                    <a:pt x="20" y="7"/>
                  </a:cubicBezTo>
                  <a:cubicBezTo>
                    <a:pt x="26" y="7"/>
                    <a:pt x="32" y="13"/>
                    <a:pt x="26" y="20"/>
                  </a:cubicBezTo>
                  <a:cubicBezTo>
                    <a:pt x="26" y="26"/>
                    <a:pt x="20" y="26"/>
                    <a:pt x="20" y="26"/>
                  </a:cubicBezTo>
                  <a:cubicBezTo>
                    <a:pt x="13" y="32"/>
                    <a:pt x="13" y="32"/>
                    <a:pt x="7"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4" name="Freeform 274"/>
            <p:cNvSpPr>
              <a:spLocks/>
            </p:cNvSpPr>
            <p:nvPr/>
          </p:nvSpPr>
          <p:spPr bwMode="auto">
            <a:xfrm>
              <a:off x="6618288" y="5580063"/>
              <a:ext cx="19050"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7"/>
                  </a:cubicBezTo>
                  <a:cubicBezTo>
                    <a:pt x="0" y="7"/>
                    <a:pt x="0" y="0"/>
                    <a:pt x="7" y="0"/>
                  </a:cubicBezTo>
                  <a:cubicBezTo>
                    <a:pt x="7" y="0"/>
                    <a:pt x="7" y="0"/>
                    <a:pt x="7" y="0"/>
                  </a:cubicBezTo>
                  <a:cubicBezTo>
                    <a:pt x="7" y="0"/>
                    <a:pt x="13" y="0"/>
                    <a:pt x="13" y="0"/>
                  </a:cubicBezTo>
                  <a:cubicBezTo>
                    <a:pt x="13" y="0"/>
                    <a:pt x="13" y="0"/>
                    <a:pt x="13" y="7"/>
                  </a:cubicBezTo>
                  <a:cubicBezTo>
                    <a:pt x="13" y="7"/>
                    <a:pt x="20" y="7"/>
                    <a:pt x="20" y="7"/>
                  </a:cubicBezTo>
                  <a:cubicBezTo>
                    <a:pt x="26" y="7"/>
                    <a:pt x="32" y="13"/>
                    <a:pt x="26" y="20"/>
                  </a:cubicBezTo>
                  <a:cubicBezTo>
                    <a:pt x="26" y="20"/>
                    <a:pt x="20" y="26"/>
                    <a:pt x="20" y="26"/>
                  </a:cubicBezTo>
                  <a:cubicBezTo>
                    <a:pt x="13" y="32"/>
                    <a:pt x="13"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5" name="Freeform 275"/>
            <p:cNvSpPr>
              <a:spLocks/>
            </p:cNvSpPr>
            <p:nvPr/>
          </p:nvSpPr>
          <p:spPr bwMode="auto">
            <a:xfrm>
              <a:off x="6618288" y="5580063"/>
              <a:ext cx="9525" cy="20638"/>
            </a:xfrm>
            <a:custGeom>
              <a:avLst/>
              <a:gdLst>
                <a:gd name="T0" fmla="*/ 0 w 16"/>
                <a:gd name="T1" fmla="*/ 2147483647 h 32"/>
                <a:gd name="T2" fmla="*/ 0 w 16"/>
                <a:gd name="T3" fmla="*/ 2147483647 h 32"/>
                <a:gd name="T4" fmla="*/ 0 w 16"/>
                <a:gd name="T5" fmla="*/ 2147483647 h 32"/>
                <a:gd name="T6" fmla="*/ 0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8"/>
                    <a:pt x="0" y="8"/>
                  </a:cubicBezTo>
                  <a:cubicBezTo>
                    <a:pt x="0" y="8"/>
                    <a:pt x="0" y="0"/>
                    <a:pt x="0" y="0"/>
                  </a:cubicBezTo>
                  <a:cubicBezTo>
                    <a:pt x="0" y="0"/>
                    <a:pt x="6" y="0"/>
                    <a:pt x="6" y="0"/>
                  </a:cubicBezTo>
                  <a:cubicBezTo>
                    <a:pt x="6" y="8"/>
                    <a:pt x="6" y="8"/>
                    <a:pt x="6" y="8"/>
                  </a:cubicBezTo>
                  <a:cubicBezTo>
                    <a:pt x="6" y="8"/>
                    <a:pt x="6" y="8"/>
                    <a:pt x="6" y="8"/>
                  </a:cubicBezTo>
                  <a:cubicBezTo>
                    <a:pt x="11" y="8"/>
                    <a:pt x="16" y="16"/>
                    <a:pt x="16" y="24"/>
                  </a:cubicBezTo>
                  <a:cubicBezTo>
                    <a:pt x="11" y="24"/>
                    <a:pt x="11" y="24"/>
                    <a:pt x="11" y="24"/>
                  </a:cubicBezTo>
                  <a:cubicBezTo>
                    <a:pt x="6" y="32"/>
                    <a:pt x="6"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6" name="Freeform 276"/>
            <p:cNvSpPr>
              <a:spLocks/>
            </p:cNvSpPr>
            <p:nvPr/>
          </p:nvSpPr>
          <p:spPr bwMode="auto">
            <a:xfrm>
              <a:off x="6627813" y="5580063"/>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2"/>
                    <a:pt x="11" y="8"/>
                    <a:pt x="16" y="0"/>
                  </a:cubicBezTo>
                  <a:cubicBezTo>
                    <a:pt x="16" y="0"/>
                    <a:pt x="6" y="12"/>
                    <a:pt x="0" y="12"/>
                  </a:cubicBezTo>
                  <a:cubicBezTo>
                    <a:pt x="0" y="12"/>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7" name="Freeform 277"/>
            <p:cNvSpPr>
              <a:spLocks noEditPoints="1"/>
            </p:cNvSpPr>
            <p:nvPr/>
          </p:nvSpPr>
          <p:spPr bwMode="auto">
            <a:xfrm>
              <a:off x="6627813"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0 w 33"/>
                <a:gd name="T53" fmla="*/ 2147483647 h 33"/>
                <a:gd name="T54" fmla="*/ 0 w 33"/>
                <a:gd name="T55" fmla="*/ 2147483647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3"/>
                <a:gd name="T86" fmla="*/ 33 w 3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3">
                  <a:moveTo>
                    <a:pt x="16" y="24"/>
                  </a:moveTo>
                  <a:lnTo>
                    <a:pt x="6" y="17"/>
                  </a:lnTo>
                  <a:lnTo>
                    <a:pt x="15" y="14"/>
                  </a:lnTo>
                  <a:lnTo>
                    <a:pt x="12" y="16"/>
                  </a:lnTo>
                  <a:lnTo>
                    <a:pt x="15" y="13"/>
                  </a:lnTo>
                  <a:lnTo>
                    <a:pt x="13" y="15"/>
                  </a:lnTo>
                  <a:lnTo>
                    <a:pt x="17" y="5"/>
                  </a:lnTo>
                  <a:lnTo>
                    <a:pt x="30" y="14"/>
                  </a:lnTo>
                  <a:lnTo>
                    <a:pt x="24" y="20"/>
                  </a:lnTo>
                  <a:cubicBezTo>
                    <a:pt x="24" y="21"/>
                    <a:pt x="23" y="21"/>
                    <a:pt x="23" y="21"/>
                  </a:cubicBezTo>
                  <a:lnTo>
                    <a:pt x="13" y="27"/>
                  </a:lnTo>
                  <a:lnTo>
                    <a:pt x="16" y="20"/>
                  </a:lnTo>
                  <a:lnTo>
                    <a:pt x="16" y="24"/>
                  </a:lnTo>
                  <a:close/>
                  <a:moveTo>
                    <a:pt x="0" y="20"/>
                  </a:moveTo>
                  <a:cubicBezTo>
                    <a:pt x="0" y="18"/>
                    <a:pt x="2" y="15"/>
                    <a:pt x="4" y="14"/>
                  </a:cubicBezTo>
                  <a:lnTo>
                    <a:pt x="14" y="8"/>
                  </a:lnTo>
                  <a:lnTo>
                    <a:pt x="13" y="9"/>
                  </a:lnTo>
                  <a:lnTo>
                    <a:pt x="19" y="3"/>
                  </a:lnTo>
                  <a:cubicBezTo>
                    <a:pt x="21" y="0"/>
                    <a:pt x="26" y="0"/>
                    <a:pt x="29" y="2"/>
                  </a:cubicBezTo>
                  <a:cubicBezTo>
                    <a:pt x="32" y="4"/>
                    <a:pt x="33" y="8"/>
                    <a:pt x="32" y="11"/>
                  </a:cubicBezTo>
                  <a:lnTo>
                    <a:pt x="28" y="21"/>
                  </a:lnTo>
                  <a:cubicBezTo>
                    <a:pt x="27" y="22"/>
                    <a:pt x="27" y="23"/>
                    <a:pt x="26" y="24"/>
                  </a:cubicBezTo>
                  <a:lnTo>
                    <a:pt x="23" y="27"/>
                  </a:lnTo>
                  <a:cubicBezTo>
                    <a:pt x="22" y="28"/>
                    <a:pt x="21" y="29"/>
                    <a:pt x="20" y="29"/>
                  </a:cubicBezTo>
                  <a:lnTo>
                    <a:pt x="11" y="32"/>
                  </a:lnTo>
                  <a:cubicBezTo>
                    <a:pt x="9" y="33"/>
                    <a:pt x="6" y="32"/>
                    <a:pt x="4" y="31"/>
                  </a:cubicBezTo>
                  <a:cubicBezTo>
                    <a:pt x="2" y="29"/>
                    <a:pt x="0" y="27"/>
                    <a:pt x="0" y="24"/>
                  </a:cubicBezTo>
                  <a:lnTo>
                    <a:pt x="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8" name="Freeform 278"/>
            <p:cNvSpPr>
              <a:spLocks/>
            </p:cNvSpPr>
            <p:nvPr/>
          </p:nvSpPr>
          <p:spPr bwMode="auto">
            <a:xfrm>
              <a:off x="6048375" y="5456238"/>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0" y="16"/>
                    <a:pt x="11" y="4"/>
                    <a:pt x="6" y="0"/>
                  </a:cubicBezTo>
                  <a:cubicBezTo>
                    <a:pt x="6" y="0"/>
                    <a:pt x="16" y="4"/>
                    <a:pt x="6" y="16"/>
                  </a:cubicBezTo>
                  <a:cubicBezTo>
                    <a:pt x="6" y="16"/>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9" name="Freeform 279"/>
            <p:cNvSpPr>
              <a:spLocks noEditPoints="1"/>
            </p:cNvSpPr>
            <p:nvPr/>
          </p:nvSpPr>
          <p:spPr bwMode="auto">
            <a:xfrm>
              <a:off x="6048375" y="5456238"/>
              <a:ext cx="15875" cy="20638"/>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2147483647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8" y="32"/>
                  </a:moveTo>
                  <a:cubicBezTo>
                    <a:pt x="5" y="32"/>
                    <a:pt x="3" y="31"/>
                    <a:pt x="1" y="28"/>
                  </a:cubicBezTo>
                  <a:cubicBezTo>
                    <a:pt x="0" y="25"/>
                    <a:pt x="0" y="22"/>
                    <a:pt x="2" y="19"/>
                  </a:cubicBezTo>
                  <a:lnTo>
                    <a:pt x="7" y="13"/>
                  </a:lnTo>
                  <a:lnTo>
                    <a:pt x="5" y="18"/>
                  </a:lnTo>
                  <a:lnTo>
                    <a:pt x="6" y="8"/>
                  </a:lnTo>
                  <a:cubicBezTo>
                    <a:pt x="7" y="5"/>
                    <a:pt x="9" y="2"/>
                    <a:pt x="12" y="1"/>
                  </a:cubicBezTo>
                  <a:cubicBezTo>
                    <a:pt x="15" y="0"/>
                    <a:pt x="18" y="1"/>
                    <a:pt x="20" y="3"/>
                  </a:cubicBezTo>
                  <a:lnTo>
                    <a:pt x="24" y="7"/>
                  </a:lnTo>
                  <a:cubicBezTo>
                    <a:pt x="26" y="8"/>
                    <a:pt x="26" y="10"/>
                    <a:pt x="26" y="12"/>
                  </a:cubicBezTo>
                  <a:lnTo>
                    <a:pt x="26" y="16"/>
                  </a:lnTo>
                  <a:cubicBezTo>
                    <a:pt x="26" y="18"/>
                    <a:pt x="26" y="19"/>
                    <a:pt x="26" y="20"/>
                  </a:cubicBezTo>
                  <a:lnTo>
                    <a:pt x="22" y="28"/>
                  </a:lnTo>
                  <a:cubicBezTo>
                    <a:pt x="20" y="31"/>
                    <a:pt x="17" y="32"/>
                    <a:pt x="14" y="32"/>
                  </a:cubicBezTo>
                  <a:lnTo>
                    <a:pt x="11" y="32"/>
                  </a:lnTo>
                  <a:lnTo>
                    <a:pt x="8" y="32"/>
                  </a:lnTo>
                  <a:close/>
                  <a:moveTo>
                    <a:pt x="11" y="16"/>
                  </a:moveTo>
                  <a:lnTo>
                    <a:pt x="14" y="16"/>
                  </a:lnTo>
                  <a:lnTo>
                    <a:pt x="7" y="21"/>
                  </a:lnTo>
                  <a:lnTo>
                    <a:pt x="11" y="13"/>
                  </a:lnTo>
                  <a:lnTo>
                    <a:pt x="10" y="16"/>
                  </a:lnTo>
                  <a:lnTo>
                    <a:pt x="10" y="12"/>
                  </a:lnTo>
                  <a:lnTo>
                    <a:pt x="13" y="18"/>
                  </a:lnTo>
                  <a:lnTo>
                    <a:pt x="9" y="14"/>
                  </a:lnTo>
                  <a:lnTo>
                    <a:pt x="22" y="9"/>
                  </a:lnTo>
                  <a:lnTo>
                    <a:pt x="21" y="19"/>
                  </a:lnTo>
                  <a:cubicBezTo>
                    <a:pt x="21" y="21"/>
                    <a:pt x="21" y="22"/>
                    <a:pt x="20" y="24"/>
                  </a:cubicBezTo>
                  <a:lnTo>
                    <a:pt x="15" y="30"/>
                  </a:lnTo>
                  <a:lnTo>
                    <a:pt x="8" y="16"/>
                  </a:lnTo>
                  <a:lnTo>
                    <a:pt x="11"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0" name="Freeform 280"/>
            <p:cNvSpPr>
              <a:spLocks/>
            </p:cNvSpPr>
            <p:nvPr/>
          </p:nvSpPr>
          <p:spPr bwMode="auto">
            <a:xfrm>
              <a:off x="5999163" y="5394326"/>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3"/>
                  </a:moveTo>
                  <a:cubicBezTo>
                    <a:pt x="0" y="13"/>
                    <a:pt x="16" y="4"/>
                    <a:pt x="11" y="0"/>
                  </a:cubicBezTo>
                  <a:cubicBezTo>
                    <a:pt x="11" y="0"/>
                    <a:pt x="16" y="4"/>
                    <a:pt x="11" y="16"/>
                  </a:cubicBezTo>
                  <a:cubicBezTo>
                    <a:pt x="11" y="16"/>
                    <a:pt x="0" y="13"/>
                    <a:pt x="0" y="13"/>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1" name="Freeform 281"/>
            <p:cNvSpPr>
              <a:spLocks noEditPoints="1"/>
            </p:cNvSpPr>
            <p:nvPr/>
          </p:nvSpPr>
          <p:spPr bwMode="auto">
            <a:xfrm>
              <a:off x="5999163" y="5394326"/>
              <a:ext cx="17463"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2147483647 w 30"/>
                <a:gd name="T53" fmla="*/ 2147483647 h 33"/>
                <a:gd name="T54" fmla="*/ 2147483647 w 30"/>
                <a:gd name="T55" fmla="*/ 2147483647 h 33"/>
                <a:gd name="T56" fmla="*/ 2147483647 w 30"/>
                <a:gd name="T57" fmla="*/ 2147483647 h 33"/>
                <a:gd name="T58" fmla="*/ 2147483647 w 30"/>
                <a:gd name="T59" fmla="*/ 2147483647 h 33"/>
                <a:gd name="T60" fmla="*/ 2147483647 w 30"/>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33"/>
                <a:gd name="T95" fmla="*/ 30 w 30"/>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33">
                  <a:moveTo>
                    <a:pt x="6" y="29"/>
                  </a:moveTo>
                  <a:cubicBezTo>
                    <a:pt x="3" y="28"/>
                    <a:pt x="1" y="26"/>
                    <a:pt x="1" y="23"/>
                  </a:cubicBezTo>
                  <a:cubicBezTo>
                    <a:pt x="0" y="20"/>
                    <a:pt x="1" y="17"/>
                    <a:pt x="4" y="15"/>
                  </a:cubicBezTo>
                  <a:lnTo>
                    <a:pt x="11" y="10"/>
                  </a:lnTo>
                  <a:lnTo>
                    <a:pt x="10" y="11"/>
                  </a:lnTo>
                  <a:lnTo>
                    <a:pt x="14" y="7"/>
                  </a:lnTo>
                  <a:lnTo>
                    <a:pt x="11" y="12"/>
                  </a:lnTo>
                  <a:lnTo>
                    <a:pt x="11" y="8"/>
                  </a:lnTo>
                  <a:cubicBezTo>
                    <a:pt x="11" y="5"/>
                    <a:pt x="14" y="2"/>
                    <a:pt x="18" y="1"/>
                  </a:cubicBezTo>
                  <a:cubicBezTo>
                    <a:pt x="21" y="0"/>
                    <a:pt x="25" y="2"/>
                    <a:pt x="27" y="5"/>
                  </a:cubicBezTo>
                  <a:lnTo>
                    <a:pt x="29" y="9"/>
                  </a:lnTo>
                  <a:cubicBezTo>
                    <a:pt x="29" y="10"/>
                    <a:pt x="30" y="12"/>
                    <a:pt x="29" y="14"/>
                  </a:cubicBezTo>
                  <a:lnTo>
                    <a:pt x="27" y="26"/>
                  </a:lnTo>
                  <a:cubicBezTo>
                    <a:pt x="27" y="28"/>
                    <a:pt x="26" y="30"/>
                    <a:pt x="24" y="31"/>
                  </a:cubicBezTo>
                  <a:cubicBezTo>
                    <a:pt x="22" y="32"/>
                    <a:pt x="20" y="33"/>
                    <a:pt x="18" y="32"/>
                  </a:cubicBezTo>
                  <a:lnTo>
                    <a:pt x="13" y="31"/>
                  </a:lnTo>
                  <a:lnTo>
                    <a:pt x="6" y="29"/>
                  </a:lnTo>
                  <a:close/>
                  <a:moveTo>
                    <a:pt x="16" y="16"/>
                  </a:moveTo>
                  <a:lnTo>
                    <a:pt x="21" y="17"/>
                  </a:lnTo>
                  <a:lnTo>
                    <a:pt x="12" y="23"/>
                  </a:lnTo>
                  <a:lnTo>
                    <a:pt x="14" y="11"/>
                  </a:lnTo>
                  <a:lnTo>
                    <a:pt x="14" y="16"/>
                  </a:lnTo>
                  <a:lnTo>
                    <a:pt x="12" y="12"/>
                  </a:lnTo>
                  <a:lnTo>
                    <a:pt x="27" y="8"/>
                  </a:lnTo>
                  <a:lnTo>
                    <a:pt x="27" y="12"/>
                  </a:lnTo>
                  <a:cubicBezTo>
                    <a:pt x="27" y="15"/>
                    <a:pt x="27" y="17"/>
                    <a:pt x="25" y="18"/>
                  </a:cubicBezTo>
                  <a:lnTo>
                    <a:pt x="21" y="22"/>
                  </a:lnTo>
                  <a:cubicBezTo>
                    <a:pt x="21" y="22"/>
                    <a:pt x="20" y="23"/>
                    <a:pt x="20" y="23"/>
                  </a:cubicBezTo>
                  <a:lnTo>
                    <a:pt x="13" y="28"/>
                  </a:lnTo>
                  <a:lnTo>
                    <a:pt x="11" y="14"/>
                  </a:lnTo>
                  <a:lnTo>
                    <a:pt x="16"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2" name="Freeform 282"/>
            <p:cNvSpPr>
              <a:spLocks/>
            </p:cNvSpPr>
            <p:nvPr/>
          </p:nvSpPr>
          <p:spPr bwMode="auto">
            <a:xfrm>
              <a:off x="6008688" y="5527676"/>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6"/>
                  </a:cubicBezTo>
                  <a:cubicBezTo>
                    <a:pt x="0" y="6"/>
                    <a:pt x="4" y="16"/>
                    <a:pt x="16" y="6"/>
                  </a:cubicBezTo>
                  <a:cubicBezTo>
                    <a:pt x="16" y="6"/>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3" name="Freeform 283"/>
            <p:cNvSpPr>
              <a:spLocks noEditPoints="1"/>
            </p:cNvSpPr>
            <p:nvPr/>
          </p:nvSpPr>
          <p:spPr bwMode="auto">
            <a:xfrm>
              <a:off x="6008688" y="5527676"/>
              <a:ext cx="20638" cy="17463"/>
            </a:xfrm>
            <a:custGeom>
              <a:avLst/>
              <a:gdLst>
                <a:gd name="T0" fmla="*/ 2147483647 w 33"/>
                <a:gd name="T1" fmla="*/ 2147483647 h 26"/>
                <a:gd name="T2" fmla="*/ 2147483647 w 33"/>
                <a:gd name="T3" fmla="*/ 2147483647 h 26"/>
                <a:gd name="T4" fmla="*/ 2147483647 w 33"/>
                <a:gd name="T5" fmla="*/ 2147483647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2147483647 w 33"/>
                <a:gd name="T63" fmla="*/ 2147483647 h 26"/>
                <a:gd name="T64" fmla="*/ 2147483647 w 33"/>
                <a:gd name="T65" fmla="*/ 2147483647 h 26"/>
                <a:gd name="T66" fmla="*/ 2147483647 w 33"/>
                <a:gd name="T67" fmla="*/ 0 h 26"/>
                <a:gd name="T68" fmla="*/ 2147483647 w 33"/>
                <a:gd name="T69" fmla="*/ 2147483647 h 26"/>
                <a:gd name="T70" fmla="*/ 2147483647 w 33"/>
                <a:gd name="T71" fmla="*/ 2147483647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26"/>
                <a:gd name="T110" fmla="*/ 33 w 33"/>
                <a:gd name="T111" fmla="*/ 26 h 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26">
                  <a:moveTo>
                    <a:pt x="15" y="13"/>
                  </a:moveTo>
                  <a:lnTo>
                    <a:pt x="28" y="13"/>
                  </a:lnTo>
                  <a:lnTo>
                    <a:pt x="23" y="20"/>
                  </a:lnTo>
                  <a:cubicBezTo>
                    <a:pt x="22" y="21"/>
                    <a:pt x="21" y="22"/>
                    <a:pt x="20" y="23"/>
                  </a:cubicBezTo>
                  <a:lnTo>
                    <a:pt x="16" y="25"/>
                  </a:lnTo>
                  <a:cubicBezTo>
                    <a:pt x="13" y="26"/>
                    <a:pt x="10" y="26"/>
                    <a:pt x="8" y="24"/>
                  </a:cubicBezTo>
                  <a:lnTo>
                    <a:pt x="4" y="21"/>
                  </a:lnTo>
                  <a:lnTo>
                    <a:pt x="14" y="9"/>
                  </a:lnTo>
                  <a:lnTo>
                    <a:pt x="18" y="13"/>
                  </a:lnTo>
                  <a:lnTo>
                    <a:pt x="12" y="10"/>
                  </a:lnTo>
                  <a:lnTo>
                    <a:pt x="16" y="10"/>
                  </a:lnTo>
                  <a:lnTo>
                    <a:pt x="13" y="11"/>
                  </a:lnTo>
                  <a:lnTo>
                    <a:pt x="21" y="7"/>
                  </a:lnTo>
                  <a:lnTo>
                    <a:pt x="17" y="17"/>
                  </a:lnTo>
                  <a:lnTo>
                    <a:pt x="16" y="14"/>
                  </a:lnTo>
                  <a:lnTo>
                    <a:pt x="17" y="16"/>
                  </a:lnTo>
                  <a:lnTo>
                    <a:pt x="15" y="13"/>
                  </a:lnTo>
                  <a:close/>
                  <a:moveTo>
                    <a:pt x="30" y="7"/>
                  </a:moveTo>
                  <a:cubicBezTo>
                    <a:pt x="31" y="8"/>
                    <a:pt x="31" y="8"/>
                    <a:pt x="31" y="9"/>
                  </a:cubicBezTo>
                  <a:lnTo>
                    <a:pt x="32" y="12"/>
                  </a:lnTo>
                  <a:cubicBezTo>
                    <a:pt x="33" y="16"/>
                    <a:pt x="32" y="20"/>
                    <a:pt x="28" y="22"/>
                  </a:cubicBezTo>
                  <a:lnTo>
                    <a:pt x="20" y="26"/>
                  </a:lnTo>
                  <a:cubicBezTo>
                    <a:pt x="19" y="26"/>
                    <a:pt x="18" y="26"/>
                    <a:pt x="16" y="26"/>
                  </a:cubicBezTo>
                  <a:lnTo>
                    <a:pt x="12" y="26"/>
                  </a:lnTo>
                  <a:cubicBezTo>
                    <a:pt x="10" y="26"/>
                    <a:pt x="8" y="26"/>
                    <a:pt x="7" y="24"/>
                  </a:cubicBezTo>
                  <a:lnTo>
                    <a:pt x="3" y="20"/>
                  </a:lnTo>
                  <a:cubicBezTo>
                    <a:pt x="0" y="17"/>
                    <a:pt x="0" y="12"/>
                    <a:pt x="2" y="9"/>
                  </a:cubicBezTo>
                  <a:cubicBezTo>
                    <a:pt x="5" y="6"/>
                    <a:pt x="10" y="6"/>
                    <a:pt x="13" y="8"/>
                  </a:cubicBezTo>
                  <a:lnTo>
                    <a:pt x="17" y="11"/>
                  </a:lnTo>
                  <a:lnTo>
                    <a:pt x="9" y="10"/>
                  </a:lnTo>
                  <a:lnTo>
                    <a:pt x="13" y="8"/>
                  </a:lnTo>
                  <a:lnTo>
                    <a:pt x="10" y="11"/>
                  </a:lnTo>
                  <a:lnTo>
                    <a:pt x="15" y="4"/>
                  </a:lnTo>
                  <a:cubicBezTo>
                    <a:pt x="16" y="2"/>
                    <a:pt x="19" y="0"/>
                    <a:pt x="22" y="0"/>
                  </a:cubicBezTo>
                  <a:cubicBezTo>
                    <a:pt x="24" y="1"/>
                    <a:pt x="27" y="2"/>
                    <a:pt x="28" y="4"/>
                  </a:cubicBezTo>
                  <a:lnTo>
                    <a:pt x="30" y="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4" name="Freeform 284"/>
            <p:cNvSpPr>
              <a:spLocks/>
            </p:cNvSpPr>
            <p:nvPr/>
          </p:nvSpPr>
          <p:spPr bwMode="auto">
            <a:xfrm>
              <a:off x="5959475" y="5497513"/>
              <a:ext cx="19050" cy="9525"/>
            </a:xfrm>
            <a:custGeom>
              <a:avLst/>
              <a:gdLst>
                <a:gd name="T0" fmla="*/ 2147483647 w 32"/>
                <a:gd name="T1" fmla="*/ 0 h 16"/>
                <a:gd name="T2" fmla="*/ 0 w 32"/>
                <a:gd name="T3" fmla="*/ 0 h 16"/>
                <a:gd name="T4" fmla="*/ 2147483647 w 32"/>
                <a:gd name="T5" fmla="*/ 2147483647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0"/>
                  </a:moveTo>
                  <a:cubicBezTo>
                    <a:pt x="32" y="0"/>
                    <a:pt x="7" y="16"/>
                    <a:pt x="0" y="0"/>
                  </a:cubicBezTo>
                  <a:cubicBezTo>
                    <a:pt x="0" y="0"/>
                    <a:pt x="7" y="16"/>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5" name="Freeform 285"/>
            <p:cNvSpPr>
              <a:spLocks noEditPoints="1"/>
            </p:cNvSpPr>
            <p:nvPr/>
          </p:nvSpPr>
          <p:spPr bwMode="auto">
            <a:xfrm>
              <a:off x="5959475" y="54975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2147483647 w 48"/>
                <a:gd name="T61" fmla="*/ 2147483647 h 27"/>
                <a:gd name="T62" fmla="*/ 2147483647 w 48"/>
                <a:gd name="T63" fmla="*/ 2147483647 h 27"/>
                <a:gd name="T64" fmla="*/ 2147483647 w 48"/>
                <a:gd name="T65" fmla="*/ 2147483647 h 27"/>
                <a:gd name="T66" fmla="*/ 2147483647 w 48"/>
                <a:gd name="T67" fmla="*/ 2147483647 h 27"/>
                <a:gd name="T68" fmla="*/ 2147483647 w 48"/>
                <a:gd name="T69" fmla="*/ 2147483647 h 27"/>
                <a:gd name="T70" fmla="*/ 2147483647 w 48"/>
                <a:gd name="T71" fmla="*/ 2147483647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27"/>
                <a:gd name="T110" fmla="*/ 48 w 4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27">
                  <a:moveTo>
                    <a:pt x="32" y="8"/>
                  </a:moveTo>
                  <a:lnTo>
                    <a:pt x="44" y="16"/>
                  </a:lnTo>
                  <a:lnTo>
                    <a:pt x="40" y="18"/>
                  </a:lnTo>
                  <a:lnTo>
                    <a:pt x="31" y="22"/>
                  </a:lnTo>
                  <a:cubicBezTo>
                    <a:pt x="30" y="22"/>
                    <a:pt x="29" y="22"/>
                    <a:pt x="28" y="22"/>
                  </a:cubicBezTo>
                  <a:lnTo>
                    <a:pt x="17" y="23"/>
                  </a:lnTo>
                  <a:cubicBezTo>
                    <a:pt x="15" y="24"/>
                    <a:pt x="13" y="23"/>
                    <a:pt x="11" y="21"/>
                  </a:cubicBezTo>
                  <a:lnTo>
                    <a:pt x="3" y="14"/>
                  </a:lnTo>
                  <a:lnTo>
                    <a:pt x="14" y="3"/>
                  </a:lnTo>
                  <a:lnTo>
                    <a:pt x="21" y="10"/>
                  </a:lnTo>
                  <a:lnTo>
                    <a:pt x="18" y="8"/>
                  </a:lnTo>
                  <a:lnTo>
                    <a:pt x="27" y="11"/>
                  </a:lnTo>
                  <a:lnTo>
                    <a:pt x="23" y="11"/>
                  </a:lnTo>
                  <a:lnTo>
                    <a:pt x="39" y="9"/>
                  </a:lnTo>
                  <a:lnTo>
                    <a:pt x="32" y="16"/>
                  </a:lnTo>
                  <a:lnTo>
                    <a:pt x="32" y="12"/>
                  </a:lnTo>
                  <a:lnTo>
                    <a:pt x="32" y="8"/>
                  </a:lnTo>
                  <a:close/>
                  <a:moveTo>
                    <a:pt x="48" y="12"/>
                  </a:moveTo>
                  <a:lnTo>
                    <a:pt x="48" y="16"/>
                  </a:lnTo>
                  <a:cubicBezTo>
                    <a:pt x="48" y="21"/>
                    <a:pt x="45" y="24"/>
                    <a:pt x="41" y="24"/>
                  </a:cubicBezTo>
                  <a:lnTo>
                    <a:pt x="25" y="26"/>
                  </a:lnTo>
                  <a:cubicBezTo>
                    <a:pt x="24" y="27"/>
                    <a:pt x="23" y="26"/>
                    <a:pt x="22" y="26"/>
                  </a:cubicBezTo>
                  <a:lnTo>
                    <a:pt x="13" y="23"/>
                  </a:lnTo>
                  <a:cubicBezTo>
                    <a:pt x="12" y="23"/>
                    <a:pt x="11" y="22"/>
                    <a:pt x="10" y="21"/>
                  </a:cubicBezTo>
                  <a:lnTo>
                    <a:pt x="3" y="14"/>
                  </a:lnTo>
                  <a:cubicBezTo>
                    <a:pt x="0" y="11"/>
                    <a:pt x="0" y="6"/>
                    <a:pt x="3" y="3"/>
                  </a:cubicBezTo>
                  <a:cubicBezTo>
                    <a:pt x="6" y="0"/>
                    <a:pt x="10" y="0"/>
                    <a:pt x="14" y="2"/>
                  </a:cubicBezTo>
                  <a:lnTo>
                    <a:pt x="22" y="9"/>
                  </a:lnTo>
                  <a:lnTo>
                    <a:pt x="16" y="7"/>
                  </a:lnTo>
                  <a:lnTo>
                    <a:pt x="27" y="6"/>
                  </a:lnTo>
                  <a:lnTo>
                    <a:pt x="24" y="7"/>
                  </a:lnTo>
                  <a:lnTo>
                    <a:pt x="33" y="3"/>
                  </a:lnTo>
                  <a:lnTo>
                    <a:pt x="37" y="1"/>
                  </a:lnTo>
                  <a:cubicBezTo>
                    <a:pt x="39" y="0"/>
                    <a:pt x="42" y="0"/>
                    <a:pt x="45" y="2"/>
                  </a:cubicBezTo>
                  <a:cubicBezTo>
                    <a:pt x="47" y="3"/>
                    <a:pt x="48" y="6"/>
                    <a:pt x="48" y="8"/>
                  </a:cubicBezTo>
                  <a:lnTo>
                    <a:pt x="48"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6" name="Freeform 286"/>
            <p:cNvSpPr>
              <a:spLocks/>
            </p:cNvSpPr>
            <p:nvPr/>
          </p:nvSpPr>
          <p:spPr bwMode="auto">
            <a:xfrm>
              <a:off x="5938838" y="5456238"/>
              <a:ext cx="9525" cy="9525"/>
            </a:xfrm>
            <a:custGeom>
              <a:avLst/>
              <a:gdLst>
                <a:gd name="T0" fmla="*/ 2147483647 w 16"/>
                <a:gd name="T1" fmla="*/ 0 h 16"/>
                <a:gd name="T2" fmla="*/ 0 w 16"/>
                <a:gd name="T3" fmla="*/ 0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0"/>
                  </a:moveTo>
                  <a:cubicBezTo>
                    <a:pt x="16" y="0"/>
                    <a:pt x="0" y="8"/>
                    <a:pt x="0" y="0"/>
                  </a:cubicBezTo>
                  <a:cubicBezTo>
                    <a:pt x="0" y="0"/>
                    <a:pt x="0" y="16"/>
                    <a:pt x="16" y="8"/>
                  </a:cubicBezTo>
                  <a:cubicBezTo>
                    <a:pt x="16" y="8"/>
                    <a:pt x="16" y="0"/>
                    <a:pt x="1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7" name="Freeform 287"/>
            <p:cNvSpPr>
              <a:spLocks noEditPoints="1"/>
            </p:cNvSpPr>
            <p:nvPr/>
          </p:nvSpPr>
          <p:spPr bwMode="auto">
            <a:xfrm>
              <a:off x="5938838" y="5456238"/>
              <a:ext cx="20638" cy="1746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2147483647 w 32"/>
                <a:gd name="T37" fmla="*/ 2147483647 h 27"/>
                <a:gd name="T38" fmla="*/ 2147483647 w 32"/>
                <a:gd name="T39" fmla="*/ 2147483647 h 27"/>
                <a:gd name="T40" fmla="*/ 2147483647 w 32"/>
                <a:gd name="T41" fmla="*/ 2147483647 h 27"/>
                <a:gd name="T42" fmla="*/ 2147483647 w 32"/>
                <a:gd name="T43" fmla="*/ 2147483647 h 27"/>
                <a:gd name="T44" fmla="*/ 2147483647 w 32"/>
                <a:gd name="T45" fmla="*/ 2147483647 h 27"/>
                <a:gd name="T46" fmla="*/ 2147483647 w 32"/>
                <a:gd name="T47" fmla="*/ 2147483647 h 27"/>
                <a:gd name="T48" fmla="*/ 2147483647 w 32"/>
                <a:gd name="T49" fmla="*/ 2147483647 h 27"/>
                <a:gd name="T50" fmla="*/ 2147483647 w 32"/>
                <a:gd name="T51" fmla="*/ 2147483647 h 27"/>
                <a:gd name="T52" fmla="*/ 2147483647 w 32"/>
                <a:gd name="T53" fmla="*/ 2147483647 h 27"/>
                <a:gd name="T54" fmla="*/ 2147483647 w 32"/>
                <a:gd name="T55" fmla="*/ 2147483647 h 27"/>
                <a:gd name="T56" fmla="*/ 2147483647 w 32"/>
                <a:gd name="T57" fmla="*/ 2147483647 h 27"/>
                <a:gd name="T58" fmla="*/ 2147483647 w 32"/>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27"/>
                <a:gd name="T92" fmla="*/ 32 w 3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27">
                  <a:moveTo>
                    <a:pt x="16" y="8"/>
                  </a:moveTo>
                  <a:lnTo>
                    <a:pt x="27" y="16"/>
                  </a:lnTo>
                  <a:lnTo>
                    <a:pt x="19" y="19"/>
                  </a:lnTo>
                  <a:cubicBezTo>
                    <a:pt x="17" y="20"/>
                    <a:pt x="15" y="20"/>
                    <a:pt x="14" y="19"/>
                  </a:cubicBezTo>
                  <a:lnTo>
                    <a:pt x="6" y="16"/>
                  </a:lnTo>
                  <a:lnTo>
                    <a:pt x="16" y="6"/>
                  </a:lnTo>
                  <a:lnTo>
                    <a:pt x="18" y="13"/>
                  </a:lnTo>
                  <a:lnTo>
                    <a:pt x="15" y="9"/>
                  </a:lnTo>
                  <a:lnTo>
                    <a:pt x="20" y="12"/>
                  </a:lnTo>
                  <a:lnTo>
                    <a:pt x="14" y="11"/>
                  </a:lnTo>
                  <a:lnTo>
                    <a:pt x="23" y="9"/>
                  </a:lnTo>
                  <a:lnTo>
                    <a:pt x="16" y="16"/>
                  </a:lnTo>
                  <a:lnTo>
                    <a:pt x="16" y="12"/>
                  </a:lnTo>
                  <a:lnTo>
                    <a:pt x="16" y="8"/>
                  </a:lnTo>
                  <a:close/>
                  <a:moveTo>
                    <a:pt x="32" y="12"/>
                  </a:moveTo>
                  <a:lnTo>
                    <a:pt x="32" y="16"/>
                  </a:lnTo>
                  <a:cubicBezTo>
                    <a:pt x="32" y="20"/>
                    <a:pt x="30" y="23"/>
                    <a:pt x="26" y="24"/>
                  </a:cubicBezTo>
                  <a:lnTo>
                    <a:pt x="17" y="26"/>
                  </a:lnTo>
                  <a:cubicBezTo>
                    <a:pt x="15" y="27"/>
                    <a:pt x="13" y="26"/>
                    <a:pt x="11" y="25"/>
                  </a:cubicBezTo>
                  <a:lnTo>
                    <a:pt x="6" y="22"/>
                  </a:lnTo>
                  <a:cubicBezTo>
                    <a:pt x="5" y="21"/>
                    <a:pt x="3" y="20"/>
                    <a:pt x="3" y="18"/>
                  </a:cubicBezTo>
                  <a:lnTo>
                    <a:pt x="1" y="11"/>
                  </a:lnTo>
                  <a:cubicBezTo>
                    <a:pt x="0" y="8"/>
                    <a:pt x="1" y="5"/>
                    <a:pt x="3" y="3"/>
                  </a:cubicBezTo>
                  <a:cubicBezTo>
                    <a:pt x="5" y="1"/>
                    <a:pt x="8" y="0"/>
                    <a:pt x="11" y="1"/>
                  </a:cubicBezTo>
                  <a:lnTo>
                    <a:pt x="19" y="4"/>
                  </a:lnTo>
                  <a:lnTo>
                    <a:pt x="14" y="4"/>
                  </a:lnTo>
                  <a:lnTo>
                    <a:pt x="22" y="1"/>
                  </a:lnTo>
                  <a:cubicBezTo>
                    <a:pt x="24" y="0"/>
                    <a:pt x="27" y="0"/>
                    <a:pt x="29" y="2"/>
                  </a:cubicBezTo>
                  <a:cubicBezTo>
                    <a:pt x="31" y="3"/>
                    <a:pt x="32" y="6"/>
                    <a:pt x="32" y="8"/>
                  </a:cubicBezTo>
                  <a:lnTo>
                    <a:pt x="32"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8" name="Freeform 288"/>
            <p:cNvSpPr>
              <a:spLocks/>
            </p:cNvSpPr>
            <p:nvPr/>
          </p:nvSpPr>
          <p:spPr bwMode="auto">
            <a:xfrm>
              <a:off x="5918200" y="5373688"/>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0 60000 65536"/>
                <a:gd name="T15" fmla="*/ 0 60000 65536"/>
                <a:gd name="T16" fmla="*/ 0 60000 65536"/>
                <a:gd name="T17" fmla="*/ 0 60000 65536"/>
                <a:gd name="T18" fmla="*/ 0 60000 65536"/>
                <a:gd name="T19" fmla="*/ 0 60000 65536"/>
                <a:gd name="T20" fmla="*/ 0 60000 65536"/>
                <a:gd name="T21" fmla="*/ 0 w 256"/>
                <a:gd name="T22" fmla="*/ 0 h 256"/>
                <a:gd name="T23" fmla="*/ 256 w 256"/>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256">
                  <a:moveTo>
                    <a:pt x="84" y="55"/>
                  </a:moveTo>
                  <a:cubicBezTo>
                    <a:pt x="84" y="55"/>
                    <a:pt x="0" y="92"/>
                    <a:pt x="84" y="196"/>
                  </a:cubicBezTo>
                  <a:cubicBezTo>
                    <a:pt x="84" y="196"/>
                    <a:pt x="117" y="250"/>
                    <a:pt x="201" y="256"/>
                  </a:cubicBezTo>
                  <a:cubicBezTo>
                    <a:pt x="201" y="256"/>
                    <a:pt x="240" y="256"/>
                    <a:pt x="240" y="256"/>
                  </a:cubicBezTo>
                  <a:cubicBezTo>
                    <a:pt x="240" y="256"/>
                    <a:pt x="256" y="232"/>
                    <a:pt x="256" y="232"/>
                  </a:cubicBezTo>
                  <a:cubicBezTo>
                    <a:pt x="256" y="232"/>
                    <a:pt x="218" y="165"/>
                    <a:pt x="212" y="128"/>
                  </a:cubicBezTo>
                  <a:cubicBezTo>
                    <a:pt x="212" y="128"/>
                    <a:pt x="167" y="0"/>
                    <a:pt x="8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9" name="Freeform 289"/>
            <p:cNvSpPr>
              <a:spLocks/>
            </p:cNvSpPr>
            <p:nvPr/>
          </p:nvSpPr>
          <p:spPr bwMode="auto">
            <a:xfrm>
              <a:off x="5978525" y="5403851"/>
              <a:ext cx="100013" cy="114300"/>
            </a:xfrm>
            <a:custGeom>
              <a:avLst/>
              <a:gdLst>
                <a:gd name="T0" fmla="*/ 2147483647 w 160"/>
                <a:gd name="T1" fmla="*/ 2147483647 h 176"/>
                <a:gd name="T2" fmla="*/ 0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76"/>
                <a:gd name="T44" fmla="*/ 160 w 160"/>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76">
                  <a:moveTo>
                    <a:pt x="6" y="18"/>
                  </a:moveTo>
                  <a:cubicBezTo>
                    <a:pt x="6" y="18"/>
                    <a:pt x="0" y="18"/>
                    <a:pt x="0" y="18"/>
                  </a:cubicBezTo>
                  <a:cubicBezTo>
                    <a:pt x="6" y="12"/>
                    <a:pt x="12" y="6"/>
                    <a:pt x="18" y="6"/>
                  </a:cubicBezTo>
                  <a:cubicBezTo>
                    <a:pt x="35" y="0"/>
                    <a:pt x="52" y="6"/>
                    <a:pt x="63" y="12"/>
                  </a:cubicBezTo>
                  <a:cubicBezTo>
                    <a:pt x="92" y="30"/>
                    <a:pt x="103" y="53"/>
                    <a:pt x="115" y="77"/>
                  </a:cubicBezTo>
                  <a:cubicBezTo>
                    <a:pt x="115" y="83"/>
                    <a:pt x="120" y="88"/>
                    <a:pt x="120" y="94"/>
                  </a:cubicBezTo>
                  <a:cubicBezTo>
                    <a:pt x="132" y="118"/>
                    <a:pt x="138" y="141"/>
                    <a:pt x="155" y="159"/>
                  </a:cubicBezTo>
                  <a:cubicBezTo>
                    <a:pt x="155" y="165"/>
                    <a:pt x="155" y="171"/>
                    <a:pt x="160" y="171"/>
                  </a:cubicBezTo>
                  <a:cubicBezTo>
                    <a:pt x="149" y="176"/>
                    <a:pt x="138" y="171"/>
                    <a:pt x="132" y="165"/>
                  </a:cubicBezTo>
                  <a:cubicBezTo>
                    <a:pt x="126" y="147"/>
                    <a:pt x="120" y="141"/>
                    <a:pt x="109" y="130"/>
                  </a:cubicBezTo>
                  <a:cubicBezTo>
                    <a:pt x="103" y="118"/>
                    <a:pt x="103" y="106"/>
                    <a:pt x="92" y="94"/>
                  </a:cubicBezTo>
                  <a:cubicBezTo>
                    <a:pt x="80" y="77"/>
                    <a:pt x="75" y="65"/>
                    <a:pt x="69" y="47"/>
                  </a:cubicBezTo>
                  <a:cubicBezTo>
                    <a:pt x="63" y="42"/>
                    <a:pt x="40" y="24"/>
                    <a:pt x="29" y="24"/>
                  </a:cubicBezTo>
                  <a:cubicBezTo>
                    <a:pt x="18" y="24"/>
                    <a:pt x="6" y="24"/>
                    <a:pt x="6" y="1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0" name="Freeform 290"/>
            <p:cNvSpPr>
              <a:spLocks/>
            </p:cNvSpPr>
            <p:nvPr/>
          </p:nvSpPr>
          <p:spPr bwMode="auto">
            <a:xfrm>
              <a:off x="5978525" y="5403851"/>
              <a:ext cx="100013" cy="114300"/>
            </a:xfrm>
            <a:custGeom>
              <a:avLst/>
              <a:gdLst>
                <a:gd name="T0" fmla="*/ 2147483647 w 160"/>
                <a:gd name="T1" fmla="*/ 2147483647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0 w 160"/>
                <a:gd name="T37" fmla="*/ 2147483647 h 176"/>
                <a:gd name="T38" fmla="*/ 0 w 160"/>
                <a:gd name="T39" fmla="*/ 2147483647 h 176"/>
                <a:gd name="T40" fmla="*/ 0 w 160"/>
                <a:gd name="T41" fmla="*/ 2147483647 h 176"/>
                <a:gd name="T42" fmla="*/ 0 w 160"/>
                <a:gd name="T43" fmla="*/ 2147483647 h 176"/>
                <a:gd name="T44" fmla="*/ 2147483647 w 160"/>
                <a:gd name="T45" fmla="*/ 2147483647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3" y="6"/>
                  </a:moveTo>
                  <a:cubicBezTo>
                    <a:pt x="25" y="0"/>
                    <a:pt x="37" y="6"/>
                    <a:pt x="50" y="6"/>
                  </a:cubicBezTo>
                  <a:cubicBezTo>
                    <a:pt x="56" y="12"/>
                    <a:pt x="62" y="12"/>
                    <a:pt x="62" y="18"/>
                  </a:cubicBezTo>
                  <a:cubicBezTo>
                    <a:pt x="74" y="24"/>
                    <a:pt x="87" y="30"/>
                    <a:pt x="93" y="42"/>
                  </a:cubicBezTo>
                  <a:cubicBezTo>
                    <a:pt x="93" y="42"/>
                    <a:pt x="99" y="47"/>
                    <a:pt x="99" y="53"/>
                  </a:cubicBezTo>
                  <a:cubicBezTo>
                    <a:pt x="105" y="59"/>
                    <a:pt x="111" y="71"/>
                    <a:pt x="117" y="77"/>
                  </a:cubicBezTo>
                  <a:cubicBezTo>
                    <a:pt x="117" y="83"/>
                    <a:pt x="124" y="94"/>
                    <a:pt x="124" y="100"/>
                  </a:cubicBezTo>
                  <a:cubicBezTo>
                    <a:pt x="130" y="118"/>
                    <a:pt x="142" y="141"/>
                    <a:pt x="154" y="159"/>
                  </a:cubicBezTo>
                  <a:cubicBezTo>
                    <a:pt x="160" y="159"/>
                    <a:pt x="160" y="159"/>
                    <a:pt x="160" y="165"/>
                  </a:cubicBezTo>
                  <a:cubicBezTo>
                    <a:pt x="160" y="165"/>
                    <a:pt x="160" y="171"/>
                    <a:pt x="160" y="171"/>
                  </a:cubicBezTo>
                  <a:cubicBezTo>
                    <a:pt x="154" y="176"/>
                    <a:pt x="142" y="165"/>
                    <a:pt x="136" y="159"/>
                  </a:cubicBezTo>
                  <a:cubicBezTo>
                    <a:pt x="130" y="147"/>
                    <a:pt x="124" y="135"/>
                    <a:pt x="111" y="124"/>
                  </a:cubicBezTo>
                  <a:cubicBezTo>
                    <a:pt x="111" y="124"/>
                    <a:pt x="111" y="124"/>
                    <a:pt x="111" y="118"/>
                  </a:cubicBezTo>
                  <a:cubicBezTo>
                    <a:pt x="105" y="112"/>
                    <a:pt x="99" y="100"/>
                    <a:pt x="93" y="94"/>
                  </a:cubicBezTo>
                  <a:cubicBezTo>
                    <a:pt x="87" y="83"/>
                    <a:pt x="87" y="77"/>
                    <a:pt x="80" y="65"/>
                  </a:cubicBezTo>
                  <a:cubicBezTo>
                    <a:pt x="74" y="59"/>
                    <a:pt x="74" y="53"/>
                    <a:pt x="68" y="47"/>
                  </a:cubicBezTo>
                  <a:cubicBezTo>
                    <a:pt x="62" y="47"/>
                    <a:pt x="62" y="42"/>
                    <a:pt x="56" y="42"/>
                  </a:cubicBezTo>
                  <a:cubicBezTo>
                    <a:pt x="50" y="30"/>
                    <a:pt x="37" y="24"/>
                    <a:pt x="31" y="24"/>
                  </a:cubicBezTo>
                  <a:cubicBezTo>
                    <a:pt x="19" y="24"/>
                    <a:pt x="7" y="24"/>
                    <a:pt x="0" y="18"/>
                  </a:cubicBezTo>
                  <a:cubicBezTo>
                    <a:pt x="0" y="18"/>
                    <a:pt x="0" y="18"/>
                    <a:pt x="0" y="18"/>
                  </a:cubicBezTo>
                  <a:cubicBezTo>
                    <a:pt x="0" y="18"/>
                    <a:pt x="0" y="18"/>
                    <a:pt x="0" y="18"/>
                  </a:cubicBezTo>
                  <a:cubicBezTo>
                    <a:pt x="0" y="18"/>
                    <a:pt x="0" y="12"/>
                    <a:pt x="0" y="12"/>
                  </a:cubicBezTo>
                  <a:cubicBezTo>
                    <a:pt x="7" y="12"/>
                    <a:pt x="13" y="6"/>
                    <a:pt x="13" y="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1" name="Freeform 291"/>
            <p:cNvSpPr>
              <a:spLocks/>
            </p:cNvSpPr>
            <p:nvPr/>
          </p:nvSpPr>
          <p:spPr bwMode="auto">
            <a:xfrm>
              <a:off x="5978525" y="5403851"/>
              <a:ext cx="100013" cy="114300"/>
            </a:xfrm>
            <a:custGeom>
              <a:avLst/>
              <a:gdLst>
                <a:gd name="T0" fmla="*/ 2147483647 w 160"/>
                <a:gd name="T1" fmla="*/ 0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2147483647 w 160"/>
                <a:gd name="T37" fmla="*/ 2147483647 h 176"/>
                <a:gd name="T38" fmla="*/ 0 w 160"/>
                <a:gd name="T39" fmla="*/ 2147483647 h 176"/>
                <a:gd name="T40" fmla="*/ 0 w 160"/>
                <a:gd name="T41" fmla="*/ 2147483647 h 176"/>
                <a:gd name="T42" fmla="*/ 2147483647 w 160"/>
                <a:gd name="T43" fmla="*/ 2147483647 h 176"/>
                <a:gd name="T44" fmla="*/ 2147483647 w 160"/>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9" y="0"/>
                  </a:moveTo>
                  <a:cubicBezTo>
                    <a:pt x="25" y="0"/>
                    <a:pt x="44" y="0"/>
                    <a:pt x="50" y="7"/>
                  </a:cubicBezTo>
                  <a:cubicBezTo>
                    <a:pt x="56" y="7"/>
                    <a:pt x="62" y="13"/>
                    <a:pt x="68" y="19"/>
                  </a:cubicBezTo>
                  <a:cubicBezTo>
                    <a:pt x="74" y="26"/>
                    <a:pt x="87" y="32"/>
                    <a:pt x="93" y="38"/>
                  </a:cubicBezTo>
                  <a:cubicBezTo>
                    <a:pt x="93" y="44"/>
                    <a:pt x="99" y="44"/>
                    <a:pt x="99" y="51"/>
                  </a:cubicBezTo>
                  <a:cubicBezTo>
                    <a:pt x="105" y="63"/>
                    <a:pt x="111" y="70"/>
                    <a:pt x="111" y="82"/>
                  </a:cubicBezTo>
                  <a:cubicBezTo>
                    <a:pt x="117" y="88"/>
                    <a:pt x="117" y="95"/>
                    <a:pt x="124" y="101"/>
                  </a:cubicBezTo>
                  <a:cubicBezTo>
                    <a:pt x="130" y="120"/>
                    <a:pt x="142" y="151"/>
                    <a:pt x="154" y="164"/>
                  </a:cubicBezTo>
                  <a:cubicBezTo>
                    <a:pt x="154" y="164"/>
                    <a:pt x="154" y="170"/>
                    <a:pt x="154" y="170"/>
                  </a:cubicBezTo>
                  <a:cubicBezTo>
                    <a:pt x="160" y="170"/>
                    <a:pt x="154" y="176"/>
                    <a:pt x="160" y="176"/>
                  </a:cubicBezTo>
                  <a:cubicBezTo>
                    <a:pt x="148" y="176"/>
                    <a:pt x="142" y="170"/>
                    <a:pt x="136" y="164"/>
                  </a:cubicBezTo>
                  <a:cubicBezTo>
                    <a:pt x="130" y="145"/>
                    <a:pt x="117" y="132"/>
                    <a:pt x="111" y="126"/>
                  </a:cubicBezTo>
                  <a:cubicBezTo>
                    <a:pt x="111" y="120"/>
                    <a:pt x="111" y="120"/>
                    <a:pt x="111" y="120"/>
                  </a:cubicBezTo>
                  <a:cubicBezTo>
                    <a:pt x="105" y="107"/>
                    <a:pt x="99" y="101"/>
                    <a:pt x="93" y="88"/>
                  </a:cubicBezTo>
                  <a:cubicBezTo>
                    <a:pt x="87" y="82"/>
                    <a:pt x="87" y="70"/>
                    <a:pt x="80" y="63"/>
                  </a:cubicBezTo>
                  <a:cubicBezTo>
                    <a:pt x="74" y="57"/>
                    <a:pt x="74" y="51"/>
                    <a:pt x="68" y="44"/>
                  </a:cubicBezTo>
                  <a:cubicBezTo>
                    <a:pt x="68" y="44"/>
                    <a:pt x="62" y="38"/>
                    <a:pt x="56" y="38"/>
                  </a:cubicBezTo>
                  <a:cubicBezTo>
                    <a:pt x="50" y="26"/>
                    <a:pt x="37" y="19"/>
                    <a:pt x="31" y="19"/>
                  </a:cubicBezTo>
                  <a:cubicBezTo>
                    <a:pt x="19" y="19"/>
                    <a:pt x="7" y="19"/>
                    <a:pt x="7" y="13"/>
                  </a:cubicBezTo>
                  <a:cubicBezTo>
                    <a:pt x="7" y="13"/>
                    <a:pt x="0" y="13"/>
                    <a:pt x="0" y="13"/>
                  </a:cubicBezTo>
                  <a:cubicBezTo>
                    <a:pt x="0" y="13"/>
                    <a:pt x="0" y="13"/>
                    <a:pt x="0" y="13"/>
                  </a:cubicBezTo>
                  <a:cubicBezTo>
                    <a:pt x="7" y="13"/>
                    <a:pt x="0" y="13"/>
                    <a:pt x="7" y="7"/>
                  </a:cubicBezTo>
                  <a:cubicBezTo>
                    <a:pt x="7" y="7"/>
                    <a:pt x="13" y="0"/>
                    <a:pt x="19" y="0"/>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2" name="Freeform 292"/>
            <p:cNvSpPr>
              <a:spLocks/>
            </p:cNvSpPr>
            <p:nvPr/>
          </p:nvSpPr>
          <p:spPr bwMode="auto">
            <a:xfrm>
              <a:off x="5978525" y="5403851"/>
              <a:ext cx="90488" cy="114300"/>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0 w 144"/>
                <a:gd name="T37" fmla="*/ 2147483647 h 176"/>
                <a:gd name="T38" fmla="*/ 0 w 144"/>
                <a:gd name="T39" fmla="*/ 2147483647 h 176"/>
                <a:gd name="T40" fmla="*/ 0 w 144"/>
                <a:gd name="T41" fmla="*/ 2147483647 h 176"/>
                <a:gd name="T42" fmla="*/ 2147483647 w 144"/>
                <a:gd name="T43" fmla="*/ 0 h 1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4"/>
                <a:gd name="T67" fmla="*/ 0 h 176"/>
                <a:gd name="T68" fmla="*/ 144 w 144"/>
                <a:gd name="T69" fmla="*/ 176 h 1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4" h="176">
                  <a:moveTo>
                    <a:pt x="12" y="0"/>
                  </a:moveTo>
                  <a:cubicBezTo>
                    <a:pt x="24" y="0"/>
                    <a:pt x="36" y="7"/>
                    <a:pt x="42" y="7"/>
                  </a:cubicBezTo>
                  <a:cubicBezTo>
                    <a:pt x="48" y="13"/>
                    <a:pt x="54" y="19"/>
                    <a:pt x="60" y="19"/>
                  </a:cubicBezTo>
                  <a:cubicBezTo>
                    <a:pt x="66" y="26"/>
                    <a:pt x="72" y="32"/>
                    <a:pt x="78" y="44"/>
                  </a:cubicBezTo>
                  <a:cubicBezTo>
                    <a:pt x="84" y="44"/>
                    <a:pt x="84" y="51"/>
                    <a:pt x="90" y="57"/>
                  </a:cubicBezTo>
                  <a:cubicBezTo>
                    <a:pt x="96" y="63"/>
                    <a:pt x="96" y="76"/>
                    <a:pt x="102" y="82"/>
                  </a:cubicBezTo>
                  <a:cubicBezTo>
                    <a:pt x="108" y="88"/>
                    <a:pt x="108" y="95"/>
                    <a:pt x="108" y="101"/>
                  </a:cubicBezTo>
                  <a:cubicBezTo>
                    <a:pt x="120" y="120"/>
                    <a:pt x="132" y="151"/>
                    <a:pt x="144" y="164"/>
                  </a:cubicBezTo>
                  <a:cubicBezTo>
                    <a:pt x="144" y="170"/>
                    <a:pt x="144" y="170"/>
                    <a:pt x="144" y="170"/>
                  </a:cubicBezTo>
                  <a:cubicBezTo>
                    <a:pt x="144" y="170"/>
                    <a:pt x="144" y="176"/>
                    <a:pt x="144" y="176"/>
                  </a:cubicBezTo>
                  <a:cubicBezTo>
                    <a:pt x="138" y="176"/>
                    <a:pt x="132" y="164"/>
                    <a:pt x="126" y="158"/>
                  </a:cubicBezTo>
                  <a:cubicBezTo>
                    <a:pt x="120" y="145"/>
                    <a:pt x="108" y="132"/>
                    <a:pt x="102" y="120"/>
                  </a:cubicBezTo>
                  <a:cubicBezTo>
                    <a:pt x="102" y="120"/>
                    <a:pt x="102" y="120"/>
                    <a:pt x="102" y="114"/>
                  </a:cubicBezTo>
                  <a:cubicBezTo>
                    <a:pt x="96" y="107"/>
                    <a:pt x="90" y="95"/>
                    <a:pt x="84" y="88"/>
                  </a:cubicBezTo>
                  <a:cubicBezTo>
                    <a:pt x="78" y="76"/>
                    <a:pt x="78" y="70"/>
                    <a:pt x="72" y="63"/>
                  </a:cubicBezTo>
                  <a:cubicBezTo>
                    <a:pt x="72" y="57"/>
                    <a:pt x="66" y="51"/>
                    <a:pt x="60" y="44"/>
                  </a:cubicBezTo>
                  <a:cubicBezTo>
                    <a:pt x="60" y="44"/>
                    <a:pt x="54" y="38"/>
                    <a:pt x="54" y="32"/>
                  </a:cubicBezTo>
                  <a:cubicBezTo>
                    <a:pt x="42" y="26"/>
                    <a:pt x="36" y="19"/>
                    <a:pt x="30" y="19"/>
                  </a:cubicBezTo>
                  <a:cubicBezTo>
                    <a:pt x="18" y="19"/>
                    <a:pt x="6" y="19"/>
                    <a:pt x="0" y="13"/>
                  </a:cubicBezTo>
                  <a:cubicBezTo>
                    <a:pt x="0" y="13"/>
                    <a:pt x="0" y="13"/>
                    <a:pt x="0" y="13"/>
                  </a:cubicBezTo>
                  <a:cubicBezTo>
                    <a:pt x="0" y="13"/>
                    <a:pt x="0" y="13"/>
                    <a:pt x="0" y="7"/>
                  </a:cubicBezTo>
                  <a:cubicBezTo>
                    <a:pt x="6" y="7"/>
                    <a:pt x="6" y="7"/>
                    <a:pt x="12" y="0"/>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3" name="Freeform 293"/>
            <p:cNvSpPr>
              <a:spLocks/>
            </p:cNvSpPr>
            <p:nvPr/>
          </p:nvSpPr>
          <p:spPr bwMode="auto">
            <a:xfrm>
              <a:off x="5978525" y="5403851"/>
              <a:ext cx="90488" cy="103188"/>
            </a:xfrm>
            <a:custGeom>
              <a:avLst/>
              <a:gdLst>
                <a:gd name="T0" fmla="*/ 2147483647 w 144"/>
                <a:gd name="T1" fmla="*/ 2147483647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2147483647 w 144"/>
                <a:gd name="T35" fmla="*/ 2147483647 h 160"/>
                <a:gd name="T36" fmla="*/ 2147483647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60"/>
                <a:gd name="T71" fmla="*/ 144 w 144"/>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60">
                  <a:moveTo>
                    <a:pt x="18" y="6"/>
                  </a:moveTo>
                  <a:cubicBezTo>
                    <a:pt x="24" y="0"/>
                    <a:pt x="42" y="12"/>
                    <a:pt x="42" y="12"/>
                  </a:cubicBezTo>
                  <a:cubicBezTo>
                    <a:pt x="48" y="18"/>
                    <a:pt x="54" y="18"/>
                    <a:pt x="60" y="24"/>
                  </a:cubicBezTo>
                  <a:cubicBezTo>
                    <a:pt x="66" y="30"/>
                    <a:pt x="72" y="36"/>
                    <a:pt x="78" y="48"/>
                  </a:cubicBezTo>
                  <a:cubicBezTo>
                    <a:pt x="84" y="48"/>
                    <a:pt x="84" y="54"/>
                    <a:pt x="90" y="54"/>
                  </a:cubicBezTo>
                  <a:cubicBezTo>
                    <a:pt x="90" y="66"/>
                    <a:pt x="96" y="72"/>
                    <a:pt x="102" y="83"/>
                  </a:cubicBezTo>
                  <a:cubicBezTo>
                    <a:pt x="102" y="89"/>
                    <a:pt x="108" y="95"/>
                    <a:pt x="108" y="101"/>
                  </a:cubicBezTo>
                  <a:cubicBezTo>
                    <a:pt x="114" y="113"/>
                    <a:pt x="132" y="149"/>
                    <a:pt x="144" y="160"/>
                  </a:cubicBezTo>
                  <a:cubicBezTo>
                    <a:pt x="144" y="160"/>
                    <a:pt x="144" y="160"/>
                    <a:pt x="144" y="160"/>
                  </a:cubicBezTo>
                  <a:cubicBezTo>
                    <a:pt x="144" y="160"/>
                    <a:pt x="144" y="160"/>
                    <a:pt x="144" y="160"/>
                  </a:cubicBezTo>
                  <a:cubicBezTo>
                    <a:pt x="138" y="160"/>
                    <a:pt x="132" y="155"/>
                    <a:pt x="126" y="149"/>
                  </a:cubicBezTo>
                  <a:cubicBezTo>
                    <a:pt x="114" y="137"/>
                    <a:pt x="108" y="119"/>
                    <a:pt x="102" y="113"/>
                  </a:cubicBezTo>
                  <a:cubicBezTo>
                    <a:pt x="102" y="107"/>
                    <a:pt x="102" y="107"/>
                    <a:pt x="102" y="107"/>
                  </a:cubicBezTo>
                  <a:cubicBezTo>
                    <a:pt x="96" y="95"/>
                    <a:pt x="90" y="89"/>
                    <a:pt x="84" y="78"/>
                  </a:cubicBezTo>
                  <a:cubicBezTo>
                    <a:pt x="84" y="72"/>
                    <a:pt x="78" y="66"/>
                    <a:pt x="72" y="60"/>
                  </a:cubicBezTo>
                  <a:cubicBezTo>
                    <a:pt x="72" y="54"/>
                    <a:pt x="66" y="48"/>
                    <a:pt x="60" y="42"/>
                  </a:cubicBezTo>
                  <a:cubicBezTo>
                    <a:pt x="60" y="42"/>
                    <a:pt x="54" y="36"/>
                    <a:pt x="54" y="30"/>
                  </a:cubicBezTo>
                  <a:cubicBezTo>
                    <a:pt x="48" y="24"/>
                    <a:pt x="36" y="18"/>
                    <a:pt x="30" y="18"/>
                  </a:cubicBezTo>
                  <a:cubicBezTo>
                    <a:pt x="24" y="12"/>
                    <a:pt x="12" y="18"/>
                    <a:pt x="6" y="12"/>
                  </a:cubicBezTo>
                  <a:cubicBezTo>
                    <a:pt x="6" y="12"/>
                    <a:pt x="6" y="12"/>
                    <a:pt x="6" y="12"/>
                  </a:cubicBezTo>
                  <a:cubicBezTo>
                    <a:pt x="6" y="12"/>
                    <a:pt x="6" y="12"/>
                    <a:pt x="6" y="12"/>
                  </a:cubicBezTo>
                  <a:cubicBezTo>
                    <a:pt x="6" y="12"/>
                    <a:pt x="0" y="12"/>
                    <a:pt x="6" y="12"/>
                  </a:cubicBezTo>
                  <a:cubicBezTo>
                    <a:pt x="6" y="6"/>
                    <a:pt x="12" y="6"/>
                    <a:pt x="18" y="6"/>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4" name="Freeform 294"/>
            <p:cNvSpPr>
              <a:spLocks/>
            </p:cNvSpPr>
            <p:nvPr/>
          </p:nvSpPr>
          <p:spPr bwMode="auto">
            <a:xfrm>
              <a:off x="5988050" y="5403851"/>
              <a:ext cx="80963"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2147483647 h 160"/>
                <a:gd name="T38" fmla="*/ 0 w 128"/>
                <a:gd name="T39" fmla="*/ 2147483647 h 160"/>
                <a:gd name="T40" fmla="*/ 0 w 128"/>
                <a:gd name="T41" fmla="*/ 2147483647 h 160"/>
                <a:gd name="T42" fmla="*/ 2147483647 w 128"/>
                <a:gd name="T43" fmla="*/ 0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8"/>
                <a:gd name="T67" fmla="*/ 0 h 160"/>
                <a:gd name="T68" fmla="*/ 128 w 128"/>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8" h="160">
                  <a:moveTo>
                    <a:pt x="12" y="0"/>
                  </a:moveTo>
                  <a:cubicBezTo>
                    <a:pt x="17" y="0"/>
                    <a:pt x="34" y="7"/>
                    <a:pt x="39" y="7"/>
                  </a:cubicBezTo>
                  <a:cubicBezTo>
                    <a:pt x="39" y="13"/>
                    <a:pt x="45" y="19"/>
                    <a:pt x="51" y="19"/>
                  </a:cubicBezTo>
                  <a:cubicBezTo>
                    <a:pt x="56" y="25"/>
                    <a:pt x="62" y="31"/>
                    <a:pt x="67" y="44"/>
                  </a:cubicBezTo>
                  <a:cubicBezTo>
                    <a:pt x="67" y="50"/>
                    <a:pt x="73" y="50"/>
                    <a:pt x="73" y="56"/>
                  </a:cubicBezTo>
                  <a:cubicBezTo>
                    <a:pt x="78" y="62"/>
                    <a:pt x="84" y="74"/>
                    <a:pt x="90" y="80"/>
                  </a:cubicBezTo>
                  <a:cubicBezTo>
                    <a:pt x="90" y="87"/>
                    <a:pt x="95" y="93"/>
                    <a:pt x="95" y="99"/>
                  </a:cubicBezTo>
                  <a:cubicBezTo>
                    <a:pt x="101" y="111"/>
                    <a:pt x="117" y="148"/>
                    <a:pt x="123" y="160"/>
                  </a:cubicBezTo>
                  <a:cubicBezTo>
                    <a:pt x="123" y="160"/>
                    <a:pt x="128" y="160"/>
                    <a:pt x="128" y="160"/>
                  </a:cubicBezTo>
                  <a:cubicBezTo>
                    <a:pt x="128" y="160"/>
                    <a:pt x="123" y="160"/>
                    <a:pt x="123" y="160"/>
                  </a:cubicBezTo>
                  <a:cubicBezTo>
                    <a:pt x="117" y="160"/>
                    <a:pt x="112" y="154"/>
                    <a:pt x="112" y="142"/>
                  </a:cubicBezTo>
                  <a:cubicBezTo>
                    <a:pt x="101" y="130"/>
                    <a:pt x="95" y="117"/>
                    <a:pt x="90" y="105"/>
                  </a:cubicBezTo>
                  <a:cubicBezTo>
                    <a:pt x="90" y="105"/>
                    <a:pt x="90" y="105"/>
                    <a:pt x="90" y="99"/>
                  </a:cubicBezTo>
                  <a:cubicBezTo>
                    <a:pt x="84" y="93"/>
                    <a:pt x="78" y="87"/>
                    <a:pt x="73" y="74"/>
                  </a:cubicBezTo>
                  <a:cubicBezTo>
                    <a:pt x="73" y="68"/>
                    <a:pt x="67" y="62"/>
                    <a:pt x="67" y="50"/>
                  </a:cubicBezTo>
                  <a:cubicBezTo>
                    <a:pt x="62" y="50"/>
                    <a:pt x="56" y="44"/>
                    <a:pt x="56" y="37"/>
                  </a:cubicBezTo>
                  <a:cubicBezTo>
                    <a:pt x="51" y="37"/>
                    <a:pt x="51" y="31"/>
                    <a:pt x="45" y="25"/>
                  </a:cubicBezTo>
                  <a:cubicBezTo>
                    <a:pt x="39" y="19"/>
                    <a:pt x="34" y="13"/>
                    <a:pt x="23" y="13"/>
                  </a:cubicBezTo>
                  <a:cubicBezTo>
                    <a:pt x="17" y="7"/>
                    <a:pt x="12" y="7"/>
                    <a:pt x="6" y="7"/>
                  </a:cubicBezTo>
                  <a:cubicBezTo>
                    <a:pt x="0" y="7"/>
                    <a:pt x="0" y="7"/>
                    <a:pt x="0" y="7"/>
                  </a:cubicBezTo>
                  <a:cubicBezTo>
                    <a:pt x="0" y="7"/>
                    <a:pt x="0" y="7"/>
                    <a:pt x="0" y="7"/>
                  </a:cubicBezTo>
                  <a:cubicBezTo>
                    <a:pt x="0" y="0"/>
                    <a:pt x="6" y="0"/>
                    <a:pt x="12" y="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5" name="Freeform 295"/>
            <p:cNvSpPr>
              <a:spLocks/>
            </p:cNvSpPr>
            <p:nvPr/>
          </p:nvSpPr>
          <p:spPr bwMode="auto">
            <a:xfrm>
              <a:off x="5999163" y="545623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0" y="32"/>
                    <a:pt x="7" y="32"/>
                  </a:cubicBezTo>
                  <a:cubicBezTo>
                    <a:pt x="13"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6" name="Freeform 296"/>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2"/>
                    <a:pt x="4" y="16"/>
                  </a:cubicBezTo>
                  <a:cubicBezTo>
                    <a:pt x="4" y="16"/>
                    <a:pt x="4" y="16"/>
                    <a:pt x="0" y="12"/>
                  </a:cubicBezTo>
                  <a:cubicBezTo>
                    <a:pt x="0" y="12"/>
                    <a:pt x="0" y="12"/>
                    <a:pt x="0" y="12"/>
                  </a:cubicBezTo>
                  <a:cubicBezTo>
                    <a:pt x="0" y="12"/>
                    <a:pt x="0" y="8"/>
                    <a:pt x="0" y="8"/>
                  </a:cubicBezTo>
                  <a:cubicBezTo>
                    <a:pt x="0" y="8"/>
                    <a:pt x="0" y="8"/>
                    <a:pt x="4" y="8"/>
                  </a:cubicBezTo>
                  <a:cubicBezTo>
                    <a:pt x="4" y="8"/>
                    <a:pt x="4" y="8"/>
                    <a:pt x="4" y="4"/>
                  </a:cubicBezTo>
                  <a:cubicBezTo>
                    <a:pt x="4" y="0"/>
                    <a:pt x="4" y="0"/>
                    <a:pt x="12" y="0"/>
                  </a:cubicBezTo>
                  <a:cubicBezTo>
                    <a:pt x="12" y="0"/>
                    <a:pt x="12" y="4"/>
                    <a:pt x="12"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7" name="Freeform 297"/>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4" y="16"/>
                    <a:pt x="0" y="16"/>
                    <a:pt x="0" y="16"/>
                  </a:cubicBezTo>
                  <a:cubicBezTo>
                    <a:pt x="0" y="16"/>
                    <a:pt x="0" y="11"/>
                    <a:pt x="0" y="11"/>
                  </a:cubicBezTo>
                  <a:cubicBezTo>
                    <a:pt x="4" y="11"/>
                    <a:pt x="4" y="11"/>
                    <a:pt x="4" y="11"/>
                  </a:cubicBezTo>
                  <a:cubicBezTo>
                    <a:pt x="4" y="11"/>
                    <a:pt x="4" y="11"/>
                    <a:pt x="4" y="6"/>
                  </a:cubicBezTo>
                  <a:cubicBezTo>
                    <a:pt x="4" y="6"/>
                    <a:pt x="4" y="0"/>
                    <a:pt x="8" y="0"/>
                  </a:cubicBezTo>
                  <a:cubicBezTo>
                    <a:pt x="12" y="6"/>
                    <a:pt x="12" y="6"/>
                    <a:pt x="12" y="6"/>
                  </a:cubicBezTo>
                  <a:cubicBezTo>
                    <a:pt x="16" y="6"/>
                    <a:pt x="16" y="11"/>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8" name="Freeform 298"/>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6"/>
                    <a:pt x="0" y="11"/>
                    <a:pt x="0" y="11"/>
                  </a:cubicBezTo>
                  <a:cubicBezTo>
                    <a:pt x="0" y="11"/>
                    <a:pt x="0" y="11"/>
                    <a:pt x="0" y="11"/>
                  </a:cubicBezTo>
                  <a:cubicBezTo>
                    <a:pt x="0" y="11"/>
                    <a:pt x="0" y="11"/>
                    <a:pt x="0" y="11"/>
                  </a:cubicBezTo>
                  <a:cubicBezTo>
                    <a:pt x="0" y="6"/>
                    <a:pt x="0" y="0"/>
                    <a:pt x="6" y="6"/>
                  </a:cubicBezTo>
                  <a:cubicBezTo>
                    <a:pt x="6" y="6"/>
                    <a:pt x="11" y="6"/>
                    <a:pt x="11" y="6"/>
                  </a:cubicBezTo>
                  <a:cubicBezTo>
                    <a:pt x="11"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9" name="Freeform 299"/>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8" y="16"/>
                    <a:pt x="8" y="16"/>
                    <a:pt x="0" y="16"/>
                  </a:cubicBezTo>
                  <a:cubicBezTo>
                    <a:pt x="0" y="16"/>
                    <a:pt x="0" y="16"/>
                    <a:pt x="0" y="16"/>
                  </a:cubicBezTo>
                  <a:cubicBezTo>
                    <a:pt x="0" y="16"/>
                    <a:pt x="0" y="16"/>
                    <a:pt x="0" y="16"/>
                  </a:cubicBezTo>
                  <a:cubicBezTo>
                    <a:pt x="0" y="16"/>
                    <a:pt x="0" y="8"/>
                    <a:pt x="0" y="8"/>
                  </a:cubicBezTo>
                  <a:cubicBezTo>
                    <a:pt x="0" y="8"/>
                    <a:pt x="0" y="8"/>
                    <a:pt x="0" y="8"/>
                  </a:cubicBezTo>
                  <a:cubicBezTo>
                    <a:pt x="0" y="8"/>
                    <a:pt x="0" y="8"/>
                    <a:pt x="0" y="8"/>
                  </a:cubicBezTo>
                  <a:cubicBezTo>
                    <a:pt x="0" y="0"/>
                    <a:pt x="0" y="0"/>
                    <a:pt x="8" y="0"/>
                  </a:cubicBezTo>
                  <a:cubicBezTo>
                    <a:pt x="8" y="0"/>
                    <a:pt x="8" y="0"/>
                    <a:pt x="16" y="0"/>
                  </a:cubicBezTo>
                  <a:cubicBezTo>
                    <a:pt x="16" y="0"/>
                    <a:pt x="16" y="8"/>
                    <a:pt x="16"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0" name="Freeform 300"/>
            <p:cNvSpPr>
              <a:spLocks noEditPoints="1"/>
            </p:cNvSpPr>
            <p:nvPr/>
          </p:nvSpPr>
          <p:spPr bwMode="auto">
            <a:xfrm>
              <a:off x="5999163" y="5465763"/>
              <a:ext cx="17463" cy="11113"/>
            </a:xfrm>
            <a:custGeom>
              <a:avLst/>
              <a:gdLst>
                <a:gd name="T0" fmla="*/ 2147483647 w 29"/>
                <a:gd name="T1" fmla="*/ 2147483647 h 16"/>
                <a:gd name="T2" fmla="*/ 2147483647 w 29"/>
                <a:gd name="T3" fmla="*/ 2147483647 h 16"/>
                <a:gd name="T4" fmla="*/ 2147483647 w 29"/>
                <a:gd name="T5" fmla="*/ 2147483647 h 16"/>
                <a:gd name="T6" fmla="*/ 0 w 29"/>
                <a:gd name="T7" fmla="*/ 2147483647 h 16"/>
                <a:gd name="T8" fmla="*/ 2147483647 w 29"/>
                <a:gd name="T9" fmla="*/ 0 h 16"/>
                <a:gd name="T10" fmla="*/ 2147483647 w 29"/>
                <a:gd name="T11" fmla="*/ 0 h 16"/>
                <a:gd name="T12" fmla="*/ 2147483647 w 29"/>
                <a:gd name="T13" fmla="*/ 0 h 16"/>
                <a:gd name="T14" fmla="*/ 2147483647 w 29"/>
                <a:gd name="T15" fmla="*/ 0 h 16"/>
                <a:gd name="T16" fmla="*/ 2147483647 w 29"/>
                <a:gd name="T17" fmla="*/ 2147483647 h 16"/>
                <a:gd name="T18" fmla="*/ 2147483647 w 29"/>
                <a:gd name="T19" fmla="*/ 2147483647 h 16"/>
                <a:gd name="T20" fmla="*/ 2147483647 w 29"/>
                <a:gd name="T21" fmla="*/ 2147483647 h 16"/>
                <a:gd name="T22" fmla="*/ 2147483647 w 29"/>
                <a:gd name="T23" fmla="*/ 0 h 16"/>
                <a:gd name="T24" fmla="*/ 2147483647 w 29"/>
                <a:gd name="T25" fmla="*/ 2147483647 h 16"/>
                <a:gd name="T26" fmla="*/ 2147483647 w 29"/>
                <a:gd name="T27" fmla="*/ 2147483647 h 16"/>
                <a:gd name="T28" fmla="*/ 2147483647 w 29"/>
                <a:gd name="T29" fmla="*/ 2147483647 h 16"/>
                <a:gd name="T30" fmla="*/ 2147483647 w 29"/>
                <a:gd name="T31" fmla="*/ 2147483647 h 16"/>
                <a:gd name="T32" fmla="*/ 2147483647 w 29"/>
                <a:gd name="T33" fmla="*/ 0 h 16"/>
                <a:gd name="T34" fmla="*/ 2147483647 w 29"/>
                <a:gd name="T35" fmla="*/ 0 h 16"/>
                <a:gd name="T36" fmla="*/ 2147483647 w 29"/>
                <a:gd name="T37" fmla="*/ 0 h 16"/>
                <a:gd name="T38" fmla="*/ 2147483647 w 2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6"/>
                <a:gd name="T62" fmla="*/ 29 w 2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6">
                  <a:moveTo>
                    <a:pt x="19" y="16"/>
                  </a:moveTo>
                  <a:lnTo>
                    <a:pt x="14" y="16"/>
                  </a:lnTo>
                  <a:lnTo>
                    <a:pt x="8" y="16"/>
                  </a:lnTo>
                  <a:cubicBezTo>
                    <a:pt x="4" y="16"/>
                    <a:pt x="0" y="13"/>
                    <a:pt x="0" y="8"/>
                  </a:cubicBezTo>
                  <a:cubicBezTo>
                    <a:pt x="0" y="4"/>
                    <a:pt x="4" y="0"/>
                    <a:pt x="8" y="0"/>
                  </a:cubicBezTo>
                  <a:lnTo>
                    <a:pt x="14" y="0"/>
                  </a:lnTo>
                  <a:lnTo>
                    <a:pt x="19" y="0"/>
                  </a:lnTo>
                  <a:lnTo>
                    <a:pt x="21" y="0"/>
                  </a:lnTo>
                  <a:cubicBezTo>
                    <a:pt x="26" y="0"/>
                    <a:pt x="29" y="4"/>
                    <a:pt x="29" y="8"/>
                  </a:cubicBezTo>
                  <a:cubicBezTo>
                    <a:pt x="29" y="13"/>
                    <a:pt x="26" y="16"/>
                    <a:pt x="21" y="16"/>
                  </a:cubicBezTo>
                  <a:lnTo>
                    <a:pt x="19" y="16"/>
                  </a:lnTo>
                  <a:close/>
                  <a:moveTo>
                    <a:pt x="21" y="0"/>
                  </a:moveTo>
                  <a:lnTo>
                    <a:pt x="21" y="16"/>
                  </a:lnTo>
                  <a:lnTo>
                    <a:pt x="19" y="16"/>
                  </a:lnTo>
                  <a:lnTo>
                    <a:pt x="14" y="16"/>
                  </a:lnTo>
                  <a:lnTo>
                    <a:pt x="8" y="16"/>
                  </a:lnTo>
                  <a:lnTo>
                    <a:pt x="8" y="0"/>
                  </a:lnTo>
                  <a:lnTo>
                    <a:pt x="14" y="0"/>
                  </a:lnTo>
                  <a:lnTo>
                    <a:pt x="19" y="0"/>
                  </a:lnTo>
                  <a:lnTo>
                    <a:pt x="21"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1" name="Freeform 301"/>
            <p:cNvSpPr>
              <a:spLocks/>
            </p:cNvSpPr>
            <p:nvPr/>
          </p:nvSpPr>
          <p:spPr bwMode="auto">
            <a:xfrm>
              <a:off x="5929313" y="5414963"/>
              <a:ext cx="139700" cy="123825"/>
            </a:xfrm>
            <a:custGeom>
              <a:avLst/>
              <a:gdLst>
                <a:gd name="T0" fmla="*/ 2147483647 w 224"/>
                <a:gd name="T1" fmla="*/ 2147483647 h 192"/>
                <a:gd name="T2" fmla="*/ 2147483647 w 224"/>
                <a:gd name="T3" fmla="*/ 2147483647 h 192"/>
                <a:gd name="T4" fmla="*/ 2147483647 w 224"/>
                <a:gd name="T5" fmla="*/ 2147483647 h 192"/>
                <a:gd name="T6" fmla="*/ 2147483647 w 224"/>
                <a:gd name="T7" fmla="*/ 2147483647 h 192"/>
                <a:gd name="T8" fmla="*/ 2147483647 w 224"/>
                <a:gd name="T9" fmla="*/ 2147483647 h 192"/>
                <a:gd name="T10" fmla="*/ 2147483647 w 224"/>
                <a:gd name="T11" fmla="*/ 2147483647 h 192"/>
                <a:gd name="T12" fmla="*/ 2147483647 w 224"/>
                <a:gd name="T13" fmla="*/ 2147483647 h 192"/>
                <a:gd name="T14" fmla="*/ 2147483647 w 224"/>
                <a:gd name="T15" fmla="*/ 2147483647 h 192"/>
                <a:gd name="T16" fmla="*/ 2147483647 w 224"/>
                <a:gd name="T17" fmla="*/ 2147483647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2"/>
                <a:gd name="T29" fmla="*/ 224 w 224"/>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2">
                  <a:moveTo>
                    <a:pt x="59" y="6"/>
                  </a:moveTo>
                  <a:cubicBezTo>
                    <a:pt x="59" y="6"/>
                    <a:pt x="0" y="30"/>
                    <a:pt x="54" y="108"/>
                  </a:cubicBezTo>
                  <a:cubicBezTo>
                    <a:pt x="54" y="108"/>
                    <a:pt x="101" y="180"/>
                    <a:pt x="166" y="186"/>
                  </a:cubicBezTo>
                  <a:cubicBezTo>
                    <a:pt x="166" y="186"/>
                    <a:pt x="224" y="192"/>
                    <a:pt x="224" y="192"/>
                  </a:cubicBezTo>
                  <a:cubicBezTo>
                    <a:pt x="224" y="192"/>
                    <a:pt x="224" y="186"/>
                    <a:pt x="219" y="186"/>
                  </a:cubicBezTo>
                  <a:cubicBezTo>
                    <a:pt x="213" y="186"/>
                    <a:pt x="148" y="180"/>
                    <a:pt x="118" y="168"/>
                  </a:cubicBezTo>
                  <a:cubicBezTo>
                    <a:pt x="118" y="168"/>
                    <a:pt x="71" y="132"/>
                    <a:pt x="54" y="102"/>
                  </a:cubicBezTo>
                  <a:cubicBezTo>
                    <a:pt x="54" y="102"/>
                    <a:pt x="12" y="48"/>
                    <a:pt x="59" y="12"/>
                  </a:cubicBezTo>
                  <a:cubicBezTo>
                    <a:pt x="59" y="12"/>
                    <a:pt x="71" y="0"/>
                    <a:pt x="59" y="6"/>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2" name="Freeform 302"/>
            <p:cNvSpPr>
              <a:spLocks/>
            </p:cNvSpPr>
            <p:nvPr/>
          </p:nvSpPr>
          <p:spPr bwMode="auto">
            <a:xfrm>
              <a:off x="5969000" y="5456238"/>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8" y="24"/>
                    <a:pt x="8" y="24"/>
                    <a:pt x="4" y="32"/>
                  </a:cubicBezTo>
                  <a:cubicBezTo>
                    <a:pt x="4" y="32"/>
                    <a:pt x="4" y="32"/>
                    <a:pt x="4" y="24"/>
                  </a:cubicBezTo>
                  <a:cubicBezTo>
                    <a:pt x="4" y="24"/>
                    <a:pt x="0" y="24"/>
                    <a:pt x="0" y="24"/>
                  </a:cubicBezTo>
                  <a:cubicBezTo>
                    <a:pt x="0" y="24"/>
                    <a:pt x="0" y="16"/>
                    <a:pt x="4" y="16"/>
                  </a:cubicBezTo>
                  <a:cubicBezTo>
                    <a:pt x="4" y="16"/>
                    <a:pt x="4" y="16"/>
                    <a:pt x="4" y="16"/>
                  </a:cubicBezTo>
                  <a:cubicBezTo>
                    <a:pt x="4" y="16"/>
                    <a:pt x="4" y="16"/>
                    <a:pt x="4" y="8"/>
                  </a:cubicBezTo>
                  <a:cubicBezTo>
                    <a:pt x="4" y="0"/>
                    <a:pt x="4" y="0"/>
                    <a:pt x="12" y="0"/>
                  </a:cubicBezTo>
                  <a:cubicBezTo>
                    <a:pt x="12" y="0"/>
                    <a:pt x="12" y="8"/>
                    <a:pt x="16" y="8"/>
                  </a:cubicBezTo>
                  <a:cubicBezTo>
                    <a:pt x="16" y="8"/>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3" name="Freeform 303"/>
            <p:cNvSpPr>
              <a:spLocks/>
            </p:cNvSpPr>
            <p:nvPr/>
          </p:nvSpPr>
          <p:spPr bwMode="auto">
            <a:xfrm>
              <a:off x="596900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1"/>
                    <a:pt x="0" y="11"/>
                    <a:pt x="0" y="11"/>
                  </a:cubicBezTo>
                  <a:cubicBezTo>
                    <a:pt x="0" y="11"/>
                    <a:pt x="0" y="11"/>
                    <a:pt x="0" y="11"/>
                  </a:cubicBezTo>
                  <a:cubicBezTo>
                    <a:pt x="0" y="11"/>
                    <a:pt x="0" y="11"/>
                    <a:pt x="0" y="6"/>
                  </a:cubicBezTo>
                  <a:cubicBezTo>
                    <a:pt x="0" y="6"/>
                    <a:pt x="0" y="0"/>
                    <a:pt x="11" y="0"/>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4" name="Freeform 304"/>
            <p:cNvSpPr>
              <a:spLocks/>
            </p:cNvSpPr>
            <p:nvPr/>
          </p:nvSpPr>
          <p:spPr bwMode="auto">
            <a:xfrm>
              <a:off x="596900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6"/>
                  </a:cubicBezTo>
                  <a:cubicBezTo>
                    <a:pt x="6" y="16"/>
                    <a:pt x="0" y="16"/>
                    <a:pt x="0" y="16"/>
                  </a:cubicBezTo>
                  <a:cubicBezTo>
                    <a:pt x="0" y="16"/>
                    <a:pt x="0" y="16"/>
                    <a:pt x="0" y="16"/>
                  </a:cubicBezTo>
                  <a:cubicBezTo>
                    <a:pt x="0" y="11"/>
                    <a:pt x="0" y="11"/>
                    <a:pt x="0" y="11"/>
                  </a:cubicBezTo>
                  <a:cubicBezTo>
                    <a:pt x="0" y="11"/>
                    <a:pt x="0" y="11"/>
                    <a:pt x="0" y="11"/>
                  </a:cubicBezTo>
                  <a:cubicBezTo>
                    <a:pt x="0" y="11"/>
                    <a:pt x="0" y="11"/>
                    <a:pt x="0" y="11"/>
                  </a:cubicBezTo>
                  <a:cubicBezTo>
                    <a:pt x="0" y="6"/>
                    <a:pt x="6" y="0"/>
                    <a:pt x="6" y="6"/>
                  </a:cubicBezTo>
                  <a:cubicBezTo>
                    <a:pt x="11" y="6"/>
                    <a:pt x="11" y="6"/>
                    <a:pt x="11" y="6"/>
                  </a:cubicBezTo>
                  <a:cubicBezTo>
                    <a:pt x="16" y="6"/>
                    <a:pt x="16" y="11"/>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5" name="Freeform 305"/>
            <p:cNvSpPr>
              <a:spLocks/>
            </p:cNvSpPr>
            <p:nvPr/>
          </p:nvSpPr>
          <p:spPr bwMode="auto">
            <a:xfrm>
              <a:off x="5969000" y="5456238"/>
              <a:ext cx="9525"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6" y="0"/>
                    <a:pt x="6" y="6"/>
                    <a:pt x="0" y="6"/>
                  </a:cubicBezTo>
                  <a:cubicBezTo>
                    <a:pt x="0" y="6"/>
                    <a:pt x="11" y="11"/>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6" name="Freeform 306"/>
            <p:cNvSpPr>
              <a:spLocks noEditPoints="1"/>
            </p:cNvSpPr>
            <p:nvPr/>
          </p:nvSpPr>
          <p:spPr bwMode="auto">
            <a:xfrm>
              <a:off x="5969000" y="5459413"/>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27"/>
                <a:gd name="T92" fmla="*/ 33 w 33"/>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27">
                  <a:moveTo>
                    <a:pt x="24" y="11"/>
                  </a:moveTo>
                  <a:lnTo>
                    <a:pt x="18" y="24"/>
                  </a:lnTo>
                  <a:lnTo>
                    <a:pt x="12" y="16"/>
                  </a:lnTo>
                  <a:lnTo>
                    <a:pt x="13" y="17"/>
                  </a:lnTo>
                  <a:lnTo>
                    <a:pt x="10" y="14"/>
                  </a:lnTo>
                  <a:lnTo>
                    <a:pt x="17" y="16"/>
                  </a:lnTo>
                  <a:lnTo>
                    <a:pt x="10" y="17"/>
                  </a:lnTo>
                  <a:lnTo>
                    <a:pt x="12" y="2"/>
                  </a:lnTo>
                  <a:lnTo>
                    <a:pt x="18" y="5"/>
                  </a:lnTo>
                  <a:cubicBezTo>
                    <a:pt x="19" y="6"/>
                    <a:pt x="20" y="7"/>
                    <a:pt x="21" y="8"/>
                  </a:cubicBezTo>
                  <a:lnTo>
                    <a:pt x="26" y="15"/>
                  </a:lnTo>
                  <a:lnTo>
                    <a:pt x="19" y="11"/>
                  </a:lnTo>
                  <a:lnTo>
                    <a:pt x="22" y="11"/>
                  </a:lnTo>
                  <a:lnTo>
                    <a:pt x="24" y="11"/>
                  </a:lnTo>
                  <a:close/>
                  <a:moveTo>
                    <a:pt x="22" y="27"/>
                  </a:moveTo>
                  <a:lnTo>
                    <a:pt x="19" y="27"/>
                  </a:lnTo>
                  <a:cubicBezTo>
                    <a:pt x="17" y="27"/>
                    <a:pt x="14" y="26"/>
                    <a:pt x="13" y="24"/>
                  </a:cubicBezTo>
                  <a:lnTo>
                    <a:pt x="8" y="17"/>
                  </a:lnTo>
                  <a:lnTo>
                    <a:pt x="11" y="20"/>
                  </a:lnTo>
                  <a:lnTo>
                    <a:pt x="5" y="17"/>
                  </a:lnTo>
                  <a:cubicBezTo>
                    <a:pt x="2" y="15"/>
                    <a:pt x="0" y="12"/>
                    <a:pt x="1" y="8"/>
                  </a:cubicBezTo>
                  <a:cubicBezTo>
                    <a:pt x="1" y="5"/>
                    <a:pt x="4" y="2"/>
                    <a:pt x="7" y="2"/>
                  </a:cubicBezTo>
                  <a:lnTo>
                    <a:pt x="14" y="1"/>
                  </a:lnTo>
                  <a:cubicBezTo>
                    <a:pt x="17" y="0"/>
                    <a:pt x="19" y="1"/>
                    <a:pt x="21" y="3"/>
                  </a:cubicBezTo>
                  <a:lnTo>
                    <a:pt x="24" y="6"/>
                  </a:lnTo>
                  <a:cubicBezTo>
                    <a:pt x="24" y="6"/>
                    <a:pt x="25" y="6"/>
                    <a:pt x="25" y="7"/>
                  </a:cubicBezTo>
                  <a:lnTo>
                    <a:pt x="31" y="15"/>
                  </a:lnTo>
                  <a:cubicBezTo>
                    <a:pt x="33" y="17"/>
                    <a:pt x="33" y="20"/>
                    <a:pt x="32" y="23"/>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7" name="Freeform 307"/>
            <p:cNvSpPr>
              <a:spLocks/>
            </p:cNvSpPr>
            <p:nvPr/>
          </p:nvSpPr>
          <p:spPr bwMode="auto">
            <a:xfrm>
              <a:off x="5978525"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4"/>
                  </a:moveTo>
                  <a:cubicBezTo>
                    <a:pt x="11" y="32"/>
                    <a:pt x="11" y="24"/>
                    <a:pt x="0" y="32"/>
                  </a:cubicBezTo>
                  <a:cubicBezTo>
                    <a:pt x="0" y="32"/>
                    <a:pt x="0" y="32"/>
                    <a:pt x="0" y="32"/>
                  </a:cubicBezTo>
                  <a:cubicBezTo>
                    <a:pt x="0" y="24"/>
                    <a:pt x="0" y="24"/>
                    <a:pt x="0" y="24"/>
                  </a:cubicBezTo>
                  <a:cubicBezTo>
                    <a:pt x="0" y="24"/>
                    <a:pt x="0" y="16"/>
                    <a:pt x="0" y="16"/>
                  </a:cubicBezTo>
                  <a:cubicBezTo>
                    <a:pt x="0" y="16"/>
                    <a:pt x="0" y="16"/>
                    <a:pt x="0" y="16"/>
                  </a:cubicBezTo>
                  <a:cubicBezTo>
                    <a:pt x="0" y="16"/>
                    <a:pt x="0" y="16"/>
                    <a:pt x="0" y="8"/>
                  </a:cubicBezTo>
                  <a:cubicBezTo>
                    <a:pt x="0" y="0"/>
                    <a:pt x="6" y="0"/>
                    <a:pt x="11" y="0"/>
                  </a:cubicBezTo>
                  <a:cubicBezTo>
                    <a:pt x="11" y="8"/>
                    <a:pt x="16" y="8"/>
                    <a:pt x="16" y="8"/>
                  </a:cubicBezTo>
                  <a:cubicBezTo>
                    <a:pt x="16" y="8"/>
                    <a:pt x="16" y="16"/>
                    <a:pt x="16"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8" name="Freeform 308"/>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6"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9" name="Freeform 309"/>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1"/>
                  </a:cubicBezTo>
                  <a:cubicBezTo>
                    <a:pt x="0" y="11"/>
                    <a:pt x="0" y="11"/>
                    <a:pt x="0" y="11"/>
                  </a:cubicBezTo>
                  <a:cubicBezTo>
                    <a:pt x="0" y="11"/>
                    <a:pt x="6" y="11"/>
                    <a:pt x="6" y="11"/>
                  </a:cubicBezTo>
                  <a:cubicBezTo>
                    <a:pt x="6" y="6"/>
                    <a:pt x="6" y="0"/>
                    <a:pt x="11" y="6"/>
                  </a:cubicBezTo>
                  <a:cubicBezTo>
                    <a:pt x="11" y="6"/>
                    <a:pt x="11" y="6"/>
                    <a:pt x="11" y="6"/>
                  </a:cubicBezTo>
                  <a:cubicBezTo>
                    <a:pt x="16"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0" name="Freeform 310"/>
            <p:cNvSpPr>
              <a:spLocks/>
            </p:cNvSpPr>
            <p:nvPr/>
          </p:nvSpPr>
          <p:spPr bwMode="auto">
            <a:xfrm>
              <a:off x="5969000" y="5424488"/>
              <a:ext cx="9525" cy="11113"/>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0"/>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1" name="Freeform 311"/>
            <p:cNvSpPr>
              <a:spLocks noEditPoints="1"/>
            </p:cNvSpPr>
            <p:nvPr/>
          </p:nvSpPr>
          <p:spPr bwMode="auto">
            <a:xfrm>
              <a:off x="5969000"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32"/>
                <a:gd name="T74" fmla="*/ 33 w 33"/>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32">
                  <a:moveTo>
                    <a:pt x="24" y="16"/>
                  </a:moveTo>
                  <a:lnTo>
                    <a:pt x="18" y="28"/>
                  </a:lnTo>
                  <a:lnTo>
                    <a:pt x="10" y="14"/>
                  </a:lnTo>
                  <a:lnTo>
                    <a:pt x="15" y="18"/>
                  </a:lnTo>
                  <a:lnTo>
                    <a:pt x="7" y="16"/>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1"/>
                    <a:pt x="0" y="7"/>
                    <a:pt x="2" y="4"/>
                  </a:cubicBezTo>
                  <a:cubicBezTo>
                    <a:pt x="4" y="1"/>
                    <a:pt x="7" y="0"/>
                    <a:pt x="10" y="1"/>
                  </a:cubicBezTo>
                  <a:lnTo>
                    <a:pt x="18" y="3"/>
                  </a:lnTo>
                  <a:cubicBezTo>
                    <a:pt x="21" y="3"/>
                    <a:pt x="22" y="5"/>
                    <a:pt x="23" y="6"/>
                  </a:cubicBezTo>
                  <a:lnTo>
                    <a:pt x="31" y="20"/>
                  </a:lnTo>
                  <a:cubicBezTo>
                    <a:pt x="33" y="23"/>
                    <a:pt x="33" y="26"/>
                    <a:pt x="31" y="28"/>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2" name="Freeform 312"/>
            <p:cNvSpPr>
              <a:spLocks/>
            </p:cNvSpPr>
            <p:nvPr/>
          </p:nvSpPr>
          <p:spPr bwMode="auto">
            <a:xfrm>
              <a:off x="6008688" y="5424488"/>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2147483647 w 16"/>
                <a:gd name="T11" fmla="*/ 2147483647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13" y="8"/>
                  </a:moveTo>
                  <a:cubicBezTo>
                    <a:pt x="10" y="0"/>
                    <a:pt x="7" y="8"/>
                    <a:pt x="7" y="16"/>
                  </a:cubicBezTo>
                  <a:cubicBezTo>
                    <a:pt x="4" y="16"/>
                    <a:pt x="4" y="16"/>
                    <a:pt x="0" y="24"/>
                  </a:cubicBezTo>
                  <a:cubicBezTo>
                    <a:pt x="0" y="24"/>
                    <a:pt x="4" y="32"/>
                    <a:pt x="4" y="32"/>
                  </a:cubicBezTo>
                  <a:cubicBezTo>
                    <a:pt x="7" y="32"/>
                    <a:pt x="7" y="32"/>
                    <a:pt x="10" y="32"/>
                  </a:cubicBezTo>
                  <a:cubicBezTo>
                    <a:pt x="16" y="32"/>
                    <a:pt x="16" y="24"/>
                    <a:pt x="13"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3" name="Freeform 313"/>
            <p:cNvSpPr>
              <a:spLocks/>
            </p:cNvSpPr>
            <p:nvPr/>
          </p:nvSpPr>
          <p:spPr bwMode="auto">
            <a:xfrm>
              <a:off x="6008688"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4" y="32"/>
                    <a:pt x="4" y="32"/>
                    <a:pt x="0" y="32"/>
                  </a:cubicBezTo>
                  <a:cubicBezTo>
                    <a:pt x="0" y="32"/>
                    <a:pt x="0" y="24"/>
                    <a:pt x="0" y="24"/>
                  </a:cubicBezTo>
                  <a:cubicBezTo>
                    <a:pt x="0" y="24"/>
                    <a:pt x="0" y="24"/>
                    <a:pt x="0" y="24"/>
                  </a:cubicBezTo>
                  <a:cubicBezTo>
                    <a:pt x="0" y="16"/>
                    <a:pt x="0" y="16"/>
                    <a:pt x="0" y="16"/>
                  </a:cubicBezTo>
                  <a:cubicBezTo>
                    <a:pt x="0" y="16"/>
                    <a:pt x="4" y="16"/>
                    <a:pt x="4" y="16"/>
                  </a:cubicBezTo>
                  <a:cubicBezTo>
                    <a:pt x="4" y="16"/>
                    <a:pt x="4" y="16"/>
                    <a:pt x="4" y="16"/>
                  </a:cubicBezTo>
                  <a:cubicBezTo>
                    <a:pt x="8" y="8"/>
                    <a:pt x="8" y="0"/>
                    <a:pt x="12" y="16"/>
                  </a:cubicBezTo>
                  <a:cubicBezTo>
                    <a:pt x="12" y="16"/>
                    <a:pt x="16" y="16"/>
                    <a:pt x="16" y="24"/>
                  </a:cubicBezTo>
                  <a:cubicBezTo>
                    <a:pt x="16" y="24"/>
                    <a:pt x="16" y="32"/>
                    <a:pt x="8"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4" name="Freeform 314"/>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6"/>
                  </a:moveTo>
                  <a:cubicBezTo>
                    <a:pt x="4" y="16"/>
                    <a:pt x="4" y="16"/>
                    <a:pt x="0" y="16"/>
                  </a:cubicBezTo>
                  <a:cubicBezTo>
                    <a:pt x="0" y="11"/>
                    <a:pt x="0" y="11"/>
                    <a:pt x="0" y="11"/>
                  </a:cubicBezTo>
                  <a:cubicBezTo>
                    <a:pt x="0" y="11"/>
                    <a:pt x="0" y="11"/>
                    <a:pt x="0" y="11"/>
                  </a:cubicBezTo>
                  <a:cubicBezTo>
                    <a:pt x="0" y="11"/>
                    <a:pt x="0" y="6"/>
                    <a:pt x="0" y="6"/>
                  </a:cubicBezTo>
                  <a:cubicBezTo>
                    <a:pt x="4" y="6"/>
                    <a:pt x="4" y="6"/>
                    <a:pt x="4" y="6"/>
                  </a:cubicBezTo>
                  <a:cubicBezTo>
                    <a:pt x="4" y="6"/>
                    <a:pt x="4" y="6"/>
                    <a:pt x="4" y="6"/>
                  </a:cubicBezTo>
                  <a:cubicBezTo>
                    <a:pt x="8" y="0"/>
                    <a:pt x="8" y="0"/>
                    <a:pt x="12" y="6"/>
                  </a:cubicBezTo>
                  <a:cubicBezTo>
                    <a:pt x="12" y="6"/>
                    <a:pt x="12" y="6"/>
                    <a:pt x="12" y="6"/>
                  </a:cubicBezTo>
                  <a:cubicBezTo>
                    <a:pt x="16" y="11"/>
                    <a:pt x="12" y="16"/>
                    <a:pt x="8"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5" name="Freeform 315"/>
            <p:cNvSpPr>
              <a:spLocks/>
            </p:cNvSpPr>
            <p:nvPr/>
          </p:nvSpPr>
          <p:spPr bwMode="auto">
            <a:xfrm>
              <a:off x="6008688" y="5435601"/>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6" y="11"/>
                  </a:cubicBezTo>
                  <a:cubicBezTo>
                    <a:pt x="6" y="11"/>
                    <a:pt x="6" y="11"/>
                    <a:pt x="0" y="11"/>
                  </a:cubicBezTo>
                  <a:cubicBezTo>
                    <a:pt x="0" y="11"/>
                    <a:pt x="0" y="11"/>
                    <a:pt x="0" y="11"/>
                  </a:cubicBezTo>
                  <a:cubicBezTo>
                    <a:pt x="0" y="11"/>
                    <a:pt x="0" y="11"/>
                    <a:pt x="6" y="6"/>
                  </a:cubicBezTo>
                  <a:cubicBezTo>
                    <a:pt x="6" y="6"/>
                    <a:pt x="6" y="6"/>
                    <a:pt x="6" y="6"/>
                  </a:cubicBezTo>
                  <a:cubicBezTo>
                    <a:pt x="6" y="6"/>
                    <a:pt x="6" y="6"/>
                    <a:pt x="6" y="6"/>
                  </a:cubicBezTo>
                  <a:cubicBezTo>
                    <a:pt x="11" y="0"/>
                    <a:pt x="11" y="0"/>
                    <a:pt x="16" y="6"/>
                  </a:cubicBezTo>
                  <a:cubicBezTo>
                    <a:pt x="16" y="6"/>
                    <a:pt x="16" y="6"/>
                    <a:pt x="16"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6" name="Freeform 316"/>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1"/>
                  </a:moveTo>
                  <a:cubicBezTo>
                    <a:pt x="8" y="16"/>
                    <a:pt x="8" y="16"/>
                    <a:pt x="0" y="11"/>
                  </a:cubicBezTo>
                  <a:cubicBezTo>
                    <a:pt x="0" y="11"/>
                    <a:pt x="0" y="11"/>
                    <a:pt x="0" y="11"/>
                  </a:cubicBezTo>
                  <a:cubicBezTo>
                    <a:pt x="0" y="11"/>
                    <a:pt x="0" y="11"/>
                    <a:pt x="0" y="11"/>
                  </a:cubicBezTo>
                  <a:cubicBezTo>
                    <a:pt x="0" y="11"/>
                    <a:pt x="0" y="11"/>
                    <a:pt x="0" y="11"/>
                  </a:cubicBezTo>
                  <a:cubicBezTo>
                    <a:pt x="0" y="11"/>
                    <a:pt x="0" y="6"/>
                    <a:pt x="0" y="6"/>
                  </a:cubicBezTo>
                  <a:cubicBezTo>
                    <a:pt x="0" y="6"/>
                    <a:pt x="0" y="6"/>
                    <a:pt x="0" y="6"/>
                  </a:cubicBezTo>
                  <a:cubicBezTo>
                    <a:pt x="8" y="6"/>
                    <a:pt x="8" y="0"/>
                    <a:pt x="8" y="6"/>
                  </a:cubicBezTo>
                  <a:cubicBezTo>
                    <a:pt x="16" y="6"/>
                    <a:pt x="16" y="6"/>
                    <a:pt x="16" y="6"/>
                  </a:cubicBezTo>
                  <a:cubicBezTo>
                    <a:pt x="16" y="11"/>
                    <a:pt x="16" y="11"/>
                    <a:pt x="8"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7" name="Freeform 317"/>
            <p:cNvSpPr>
              <a:spLocks/>
            </p:cNvSpPr>
            <p:nvPr/>
          </p:nvSpPr>
          <p:spPr bwMode="auto">
            <a:xfrm>
              <a:off x="6008688" y="5424488"/>
              <a:ext cx="9525" cy="11113"/>
            </a:xfrm>
            <a:custGeom>
              <a:avLst/>
              <a:gdLst>
                <a:gd name="T0" fmla="*/ 2147483647 w 16"/>
                <a:gd name="T1" fmla="*/ 2147483647 h 16"/>
                <a:gd name="T2" fmla="*/ 0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6" y="0"/>
                    <a:pt x="0" y="6"/>
                    <a:pt x="0" y="0"/>
                  </a:cubicBezTo>
                  <a:cubicBezTo>
                    <a:pt x="0" y="0"/>
                    <a:pt x="16" y="11"/>
                    <a:pt x="0" y="16"/>
                  </a:cubicBezTo>
                  <a:cubicBezTo>
                    <a:pt x="0"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8" name="Freeform 318"/>
            <p:cNvSpPr>
              <a:spLocks noEditPoints="1"/>
            </p:cNvSpPr>
            <p:nvPr/>
          </p:nvSpPr>
          <p:spPr bwMode="auto">
            <a:xfrm>
              <a:off x="6008688"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2147483647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32"/>
                <a:gd name="T101" fmla="*/ 33 w 3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32">
                  <a:moveTo>
                    <a:pt x="24" y="16"/>
                  </a:moveTo>
                  <a:lnTo>
                    <a:pt x="17" y="26"/>
                  </a:lnTo>
                  <a:lnTo>
                    <a:pt x="15" y="18"/>
                  </a:lnTo>
                  <a:lnTo>
                    <a:pt x="18" y="23"/>
                  </a:lnTo>
                  <a:lnTo>
                    <a:pt x="12" y="19"/>
                  </a:lnTo>
                  <a:lnTo>
                    <a:pt x="5" y="16"/>
                  </a:lnTo>
                  <a:lnTo>
                    <a:pt x="14" y="3"/>
                  </a:lnTo>
                  <a:lnTo>
                    <a:pt x="20" y="9"/>
                  </a:lnTo>
                  <a:cubicBezTo>
                    <a:pt x="21" y="10"/>
                    <a:pt x="22" y="11"/>
                    <a:pt x="22" y="13"/>
                  </a:cubicBezTo>
                  <a:lnTo>
                    <a:pt x="23" y="18"/>
                  </a:lnTo>
                  <a:cubicBezTo>
                    <a:pt x="24" y="21"/>
                    <a:pt x="23" y="24"/>
                    <a:pt x="20" y="26"/>
                  </a:cubicBezTo>
                  <a:lnTo>
                    <a:pt x="13" y="31"/>
                  </a:lnTo>
                  <a:lnTo>
                    <a:pt x="8" y="16"/>
                  </a:lnTo>
                  <a:lnTo>
                    <a:pt x="16" y="16"/>
                  </a:lnTo>
                  <a:lnTo>
                    <a:pt x="24" y="16"/>
                  </a:lnTo>
                  <a:close/>
                  <a:moveTo>
                    <a:pt x="16" y="32"/>
                  </a:moveTo>
                  <a:lnTo>
                    <a:pt x="8" y="32"/>
                  </a:lnTo>
                  <a:cubicBezTo>
                    <a:pt x="5" y="32"/>
                    <a:pt x="2" y="30"/>
                    <a:pt x="1" y="27"/>
                  </a:cubicBezTo>
                  <a:cubicBezTo>
                    <a:pt x="0" y="24"/>
                    <a:pt x="1" y="20"/>
                    <a:pt x="4" y="18"/>
                  </a:cubicBezTo>
                  <a:lnTo>
                    <a:pt x="11" y="13"/>
                  </a:lnTo>
                  <a:lnTo>
                    <a:pt x="8" y="21"/>
                  </a:lnTo>
                  <a:lnTo>
                    <a:pt x="7" y="16"/>
                  </a:lnTo>
                  <a:lnTo>
                    <a:pt x="9" y="20"/>
                  </a:lnTo>
                  <a:lnTo>
                    <a:pt x="3" y="14"/>
                  </a:lnTo>
                  <a:cubicBezTo>
                    <a:pt x="0" y="11"/>
                    <a:pt x="0" y="7"/>
                    <a:pt x="2" y="4"/>
                  </a:cubicBezTo>
                  <a:cubicBezTo>
                    <a:pt x="4" y="1"/>
                    <a:pt x="9" y="0"/>
                    <a:pt x="12" y="1"/>
                  </a:cubicBezTo>
                  <a:lnTo>
                    <a:pt x="21" y="6"/>
                  </a:lnTo>
                  <a:lnTo>
                    <a:pt x="27" y="10"/>
                  </a:lnTo>
                  <a:cubicBezTo>
                    <a:pt x="29" y="11"/>
                    <a:pt x="30" y="13"/>
                    <a:pt x="30" y="15"/>
                  </a:cubicBezTo>
                  <a:lnTo>
                    <a:pt x="32" y="23"/>
                  </a:lnTo>
                  <a:cubicBezTo>
                    <a:pt x="33" y="25"/>
                    <a:pt x="32" y="27"/>
                    <a:pt x="31" y="29"/>
                  </a:cubicBezTo>
                  <a:cubicBezTo>
                    <a:pt x="29" y="31"/>
                    <a:pt x="27" y="32"/>
                    <a:pt x="24" y="32"/>
                  </a:cubicBezTo>
                  <a:lnTo>
                    <a:pt x="16"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9" name="Freeform 319"/>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6" y="16"/>
                  </a:moveTo>
                  <a:cubicBezTo>
                    <a:pt x="20" y="0"/>
                    <a:pt x="13" y="8"/>
                    <a:pt x="7" y="16"/>
                  </a:cubicBezTo>
                  <a:cubicBezTo>
                    <a:pt x="7" y="16"/>
                    <a:pt x="0" y="16"/>
                    <a:pt x="0" y="24"/>
                  </a:cubicBezTo>
                  <a:cubicBezTo>
                    <a:pt x="0" y="24"/>
                    <a:pt x="0" y="32"/>
                    <a:pt x="0" y="32"/>
                  </a:cubicBezTo>
                  <a:cubicBezTo>
                    <a:pt x="13" y="32"/>
                    <a:pt x="13" y="32"/>
                    <a:pt x="20" y="32"/>
                  </a:cubicBezTo>
                  <a:cubicBezTo>
                    <a:pt x="32" y="32"/>
                    <a:pt x="32" y="24"/>
                    <a:pt x="26"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0" name="Freeform 320"/>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32"/>
                  </a:moveTo>
                  <a:cubicBezTo>
                    <a:pt x="16" y="32"/>
                    <a:pt x="16" y="32"/>
                    <a:pt x="8" y="32"/>
                  </a:cubicBezTo>
                  <a:cubicBezTo>
                    <a:pt x="8" y="32"/>
                    <a:pt x="0" y="24"/>
                    <a:pt x="0" y="24"/>
                  </a:cubicBezTo>
                  <a:cubicBezTo>
                    <a:pt x="0" y="24"/>
                    <a:pt x="0" y="24"/>
                    <a:pt x="0" y="24"/>
                  </a:cubicBezTo>
                  <a:cubicBezTo>
                    <a:pt x="0" y="16"/>
                    <a:pt x="8" y="16"/>
                    <a:pt x="8" y="16"/>
                  </a:cubicBezTo>
                  <a:cubicBezTo>
                    <a:pt x="8" y="16"/>
                    <a:pt x="8" y="16"/>
                    <a:pt x="8" y="16"/>
                  </a:cubicBezTo>
                  <a:cubicBezTo>
                    <a:pt x="8" y="16"/>
                    <a:pt x="8" y="16"/>
                    <a:pt x="16" y="16"/>
                  </a:cubicBezTo>
                  <a:cubicBezTo>
                    <a:pt x="16" y="8"/>
                    <a:pt x="24" y="0"/>
                    <a:pt x="32" y="16"/>
                  </a:cubicBezTo>
                  <a:cubicBezTo>
                    <a:pt x="32" y="16"/>
                    <a:pt x="32" y="16"/>
                    <a:pt x="32" y="16"/>
                  </a:cubicBezTo>
                  <a:cubicBezTo>
                    <a:pt x="32" y="24"/>
                    <a:pt x="32" y="32"/>
                    <a:pt x="24"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1" name="Freeform 321"/>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1"/>
                    <a:pt x="0" y="11"/>
                  </a:cubicBezTo>
                  <a:cubicBezTo>
                    <a:pt x="0" y="11"/>
                    <a:pt x="0" y="11"/>
                    <a:pt x="0" y="11"/>
                  </a:cubicBezTo>
                  <a:cubicBezTo>
                    <a:pt x="0" y="6"/>
                    <a:pt x="0" y="6"/>
                    <a:pt x="0" y="6"/>
                  </a:cubicBezTo>
                  <a:cubicBezTo>
                    <a:pt x="0" y="6"/>
                    <a:pt x="0" y="6"/>
                    <a:pt x="0" y="6"/>
                  </a:cubicBezTo>
                  <a:cubicBezTo>
                    <a:pt x="0" y="6"/>
                    <a:pt x="6" y="6"/>
                    <a:pt x="6" y="6"/>
                  </a:cubicBezTo>
                  <a:cubicBezTo>
                    <a:pt x="6" y="0"/>
                    <a:pt x="11" y="0"/>
                    <a:pt x="11" y="6"/>
                  </a:cubicBezTo>
                  <a:cubicBezTo>
                    <a:pt x="16" y="6"/>
                    <a:pt x="16" y="6"/>
                    <a:pt x="16" y="6"/>
                  </a:cubicBezTo>
                  <a:cubicBezTo>
                    <a:pt x="16" y="11"/>
                    <a:pt x="16" y="16"/>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2" name="Freeform 322"/>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1"/>
                  </a:cubicBezTo>
                  <a:cubicBezTo>
                    <a:pt x="0" y="11"/>
                    <a:pt x="0" y="11"/>
                    <a:pt x="0" y="11"/>
                  </a:cubicBezTo>
                  <a:cubicBezTo>
                    <a:pt x="0" y="11"/>
                    <a:pt x="0" y="11"/>
                    <a:pt x="0" y="11"/>
                  </a:cubicBezTo>
                  <a:cubicBezTo>
                    <a:pt x="0" y="11"/>
                    <a:pt x="0" y="6"/>
                    <a:pt x="0" y="6"/>
                  </a:cubicBezTo>
                  <a:cubicBezTo>
                    <a:pt x="0" y="6"/>
                    <a:pt x="0" y="6"/>
                    <a:pt x="0" y="6"/>
                  </a:cubicBezTo>
                  <a:cubicBezTo>
                    <a:pt x="6" y="6"/>
                    <a:pt x="6" y="6"/>
                    <a:pt x="6" y="6"/>
                  </a:cubicBezTo>
                  <a:cubicBezTo>
                    <a:pt x="6" y="0"/>
                    <a:pt x="11" y="0"/>
                    <a:pt x="11" y="6"/>
                  </a:cubicBezTo>
                  <a:cubicBezTo>
                    <a:pt x="11" y="6"/>
                    <a:pt x="16" y="6"/>
                    <a:pt x="16" y="6"/>
                  </a:cubicBezTo>
                  <a:cubicBezTo>
                    <a:pt x="16" y="11"/>
                    <a:pt x="16" y="16"/>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3" name="Freeform 323"/>
            <p:cNvSpPr>
              <a:spLocks/>
            </p:cNvSpPr>
            <p:nvPr/>
          </p:nvSpPr>
          <p:spPr bwMode="auto">
            <a:xfrm>
              <a:off x="603885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1"/>
                  </a:cubicBezTo>
                  <a:cubicBezTo>
                    <a:pt x="0" y="11"/>
                    <a:pt x="0" y="11"/>
                    <a:pt x="0" y="11"/>
                  </a:cubicBezTo>
                  <a:cubicBezTo>
                    <a:pt x="0" y="11"/>
                    <a:pt x="0" y="11"/>
                    <a:pt x="0" y="11"/>
                  </a:cubicBezTo>
                  <a:cubicBezTo>
                    <a:pt x="0" y="11"/>
                    <a:pt x="0" y="11"/>
                    <a:pt x="0" y="11"/>
                  </a:cubicBezTo>
                  <a:cubicBezTo>
                    <a:pt x="0" y="6"/>
                    <a:pt x="0" y="6"/>
                    <a:pt x="6" y="6"/>
                  </a:cubicBezTo>
                  <a:cubicBezTo>
                    <a:pt x="6" y="6"/>
                    <a:pt x="6" y="6"/>
                    <a:pt x="6" y="6"/>
                  </a:cubicBezTo>
                  <a:cubicBezTo>
                    <a:pt x="6" y="6"/>
                    <a:pt x="6" y="0"/>
                    <a:pt x="11" y="6"/>
                  </a:cubicBezTo>
                  <a:cubicBezTo>
                    <a:pt x="11" y="6"/>
                    <a:pt x="11" y="6"/>
                    <a:pt x="11" y="6"/>
                  </a:cubicBezTo>
                  <a:cubicBezTo>
                    <a:pt x="16" y="11"/>
                    <a:pt x="16" y="11"/>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4" name="Freeform 324"/>
            <p:cNvSpPr>
              <a:spLocks noEditPoints="1"/>
            </p:cNvSpPr>
            <p:nvPr/>
          </p:nvSpPr>
          <p:spPr bwMode="auto">
            <a:xfrm>
              <a:off x="6038850" y="5445126"/>
              <a:ext cx="9525" cy="23813"/>
            </a:xfrm>
            <a:custGeom>
              <a:avLst/>
              <a:gdLst>
                <a:gd name="T0" fmla="*/ 2147483647 w 16"/>
                <a:gd name="T1" fmla="*/ 2147483647 h 35"/>
                <a:gd name="T2" fmla="*/ 2147483647 w 16"/>
                <a:gd name="T3" fmla="*/ 2147483647 h 35"/>
                <a:gd name="T4" fmla="*/ 0 w 16"/>
                <a:gd name="T5" fmla="*/ 2147483647 h 35"/>
                <a:gd name="T6" fmla="*/ 0 w 16"/>
                <a:gd name="T7" fmla="*/ 2147483647 h 35"/>
                <a:gd name="T8" fmla="*/ 0 w 16"/>
                <a:gd name="T9" fmla="*/ 2147483647 h 35"/>
                <a:gd name="T10" fmla="*/ 0 w 16"/>
                <a:gd name="T11" fmla="*/ 2147483647 h 35"/>
                <a:gd name="T12" fmla="*/ 2147483647 w 16"/>
                <a:gd name="T13" fmla="*/ 0 h 35"/>
                <a:gd name="T14" fmla="*/ 2147483647 w 16"/>
                <a:gd name="T15" fmla="*/ 2147483647 h 35"/>
                <a:gd name="T16" fmla="*/ 2147483647 w 16"/>
                <a:gd name="T17" fmla="*/ 2147483647 h 35"/>
                <a:gd name="T18" fmla="*/ 2147483647 w 16"/>
                <a:gd name="T19" fmla="*/ 2147483647 h 35"/>
                <a:gd name="T20" fmla="*/ 0 w 16"/>
                <a:gd name="T21" fmla="*/ 2147483647 h 35"/>
                <a:gd name="T22" fmla="*/ 0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0 w 16"/>
                <a:gd name="T33" fmla="*/ 2147483647 h 35"/>
                <a:gd name="T34" fmla="*/ 0 w 16"/>
                <a:gd name="T35" fmla="*/ 214748364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5"/>
                <a:gd name="T56" fmla="*/ 16 w 16"/>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5">
                  <a:moveTo>
                    <a:pt x="16" y="24"/>
                  </a:moveTo>
                  <a:lnTo>
                    <a:pt x="16" y="35"/>
                  </a:lnTo>
                  <a:lnTo>
                    <a:pt x="0" y="35"/>
                  </a:lnTo>
                  <a:lnTo>
                    <a:pt x="0" y="16"/>
                  </a:lnTo>
                  <a:lnTo>
                    <a:pt x="0" y="12"/>
                  </a:lnTo>
                  <a:lnTo>
                    <a:pt x="0" y="8"/>
                  </a:lnTo>
                  <a:cubicBezTo>
                    <a:pt x="0" y="4"/>
                    <a:pt x="4" y="0"/>
                    <a:pt x="8" y="0"/>
                  </a:cubicBezTo>
                  <a:cubicBezTo>
                    <a:pt x="13" y="0"/>
                    <a:pt x="16" y="4"/>
                    <a:pt x="16" y="8"/>
                  </a:cubicBezTo>
                  <a:lnTo>
                    <a:pt x="16" y="14"/>
                  </a:lnTo>
                  <a:lnTo>
                    <a:pt x="16" y="24"/>
                  </a:lnTo>
                  <a:close/>
                  <a:moveTo>
                    <a:pt x="0" y="14"/>
                  </a:moveTo>
                  <a:lnTo>
                    <a:pt x="0" y="8"/>
                  </a:lnTo>
                  <a:lnTo>
                    <a:pt x="16" y="8"/>
                  </a:lnTo>
                  <a:lnTo>
                    <a:pt x="16" y="12"/>
                  </a:lnTo>
                  <a:lnTo>
                    <a:pt x="16" y="16"/>
                  </a:lnTo>
                  <a:lnTo>
                    <a:pt x="16" y="24"/>
                  </a:lnTo>
                  <a:lnTo>
                    <a:pt x="0" y="24"/>
                  </a:lnTo>
                  <a:lnTo>
                    <a:pt x="0"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5" name="Freeform 325"/>
            <p:cNvSpPr>
              <a:spLocks/>
            </p:cNvSpPr>
            <p:nvPr/>
          </p:nvSpPr>
          <p:spPr bwMode="auto">
            <a:xfrm>
              <a:off x="5999163" y="5497513"/>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6"/>
                    <a:pt x="0" y="26"/>
                  </a:cubicBezTo>
                  <a:cubicBezTo>
                    <a:pt x="0" y="32"/>
                    <a:pt x="7" y="32"/>
                    <a:pt x="7" y="32"/>
                  </a:cubicBezTo>
                  <a:cubicBezTo>
                    <a:pt x="20" y="32"/>
                    <a:pt x="20" y="32"/>
                    <a:pt x="26"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6" name="Freeform 326"/>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12" y="32"/>
                    <a:pt x="12" y="32"/>
                    <a:pt x="4" y="32"/>
                  </a:cubicBezTo>
                  <a:cubicBezTo>
                    <a:pt x="4" y="32"/>
                    <a:pt x="4" y="32"/>
                    <a:pt x="4" y="32"/>
                  </a:cubicBezTo>
                  <a:cubicBezTo>
                    <a:pt x="4" y="32"/>
                    <a:pt x="4" y="32"/>
                    <a:pt x="4" y="24"/>
                  </a:cubicBezTo>
                  <a:cubicBezTo>
                    <a:pt x="0" y="24"/>
                    <a:pt x="4" y="24"/>
                    <a:pt x="4" y="24"/>
                  </a:cubicBezTo>
                  <a:cubicBezTo>
                    <a:pt x="4" y="16"/>
                    <a:pt x="4" y="16"/>
                    <a:pt x="4" y="16"/>
                  </a:cubicBezTo>
                  <a:cubicBezTo>
                    <a:pt x="4" y="16"/>
                    <a:pt x="4" y="16"/>
                    <a:pt x="4" y="16"/>
                  </a:cubicBezTo>
                  <a:cubicBezTo>
                    <a:pt x="4" y="8"/>
                    <a:pt x="8" y="0"/>
                    <a:pt x="12" y="8"/>
                  </a:cubicBezTo>
                  <a:cubicBezTo>
                    <a:pt x="12" y="8"/>
                    <a:pt x="16" y="8"/>
                    <a:pt x="16" y="8"/>
                  </a:cubicBezTo>
                  <a:cubicBezTo>
                    <a:pt x="16" y="16"/>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7" name="Freeform 327"/>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24"/>
                  </a:moveTo>
                  <a:cubicBezTo>
                    <a:pt x="11" y="32"/>
                    <a:pt x="11" y="24"/>
                    <a:pt x="6" y="32"/>
                  </a:cubicBezTo>
                  <a:cubicBezTo>
                    <a:pt x="0" y="32"/>
                    <a:pt x="0" y="32"/>
                    <a:pt x="0" y="32"/>
                  </a:cubicBezTo>
                  <a:cubicBezTo>
                    <a:pt x="0" y="32"/>
                    <a:pt x="0" y="24"/>
                    <a:pt x="0" y="24"/>
                  </a:cubicBezTo>
                  <a:cubicBezTo>
                    <a:pt x="0" y="24"/>
                    <a:pt x="0" y="24"/>
                    <a:pt x="0" y="24"/>
                  </a:cubicBezTo>
                  <a:cubicBezTo>
                    <a:pt x="0" y="16"/>
                    <a:pt x="0" y="16"/>
                    <a:pt x="0" y="16"/>
                  </a:cubicBezTo>
                  <a:cubicBezTo>
                    <a:pt x="0" y="16"/>
                    <a:pt x="0" y="16"/>
                    <a:pt x="0" y="16"/>
                  </a:cubicBezTo>
                  <a:cubicBezTo>
                    <a:pt x="0" y="8"/>
                    <a:pt x="6" y="0"/>
                    <a:pt x="11" y="8"/>
                  </a:cubicBezTo>
                  <a:cubicBezTo>
                    <a:pt x="11" y="8"/>
                    <a:pt x="11" y="8"/>
                    <a:pt x="16" y="8"/>
                  </a:cubicBezTo>
                  <a:cubicBezTo>
                    <a:pt x="16" y="16"/>
                    <a:pt x="16" y="16"/>
                    <a:pt x="11"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8" name="Freeform 328"/>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6"/>
                  </a:cubicBezTo>
                  <a:cubicBezTo>
                    <a:pt x="0" y="16"/>
                    <a:pt x="0" y="8"/>
                    <a:pt x="0" y="8"/>
                  </a:cubicBezTo>
                  <a:cubicBezTo>
                    <a:pt x="0" y="8"/>
                    <a:pt x="0" y="8"/>
                    <a:pt x="6" y="8"/>
                  </a:cubicBezTo>
                  <a:cubicBezTo>
                    <a:pt x="6" y="0"/>
                    <a:pt x="6" y="0"/>
                    <a:pt x="11" y="0"/>
                  </a:cubicBezTo>
                  <a:cubicBezTo>
                    <a:pt x="11" y="0"/>
                    <a:pt x="11" y="0"/>
                    <a:pt x="11" y="0"/>
                  </a:cubicBezTo>
                  <a:cubicBezTo>
                    <a:pt x="16" y="8"/>
                    <a:pt x="16" y="8"/>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9" name="Freeform 329"/>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6" y="16"/>
                  </a:cubicBezTo>
                  <a:cubicBezTo>
                    <a:pt x="6" y="16"/>
                    <a:pt x="6" y="16"/>
                    <a:pt x="0" y="16"/>
                  </a:cubicBezTo>
                  <a:cubicBezTo>
                    <a:pt x="0" y="16"/>
                    <a:pt x="0" y="16"/>
                    <a:pt x="0" y="16"/>
                  </a:cubicBezTo>
                  <a:cubicBezTo>
                    <a:pt x="0" y="16"/>
                    <a:pt x="0" y="8"/>
                    <a:pt x="6" y="8"/>
                  </a:cubicBezTo>
                  <a:cubicBezTo>
                    <a:pt x="6" y="8"/>
                    <a:pt x="6" y="8"/>
                    <a:pt x="6" y="8"/>
                  </a:cubicBezTo>
                  <a:cubicBezTo>
                    <a:pt x="6" y="8"/>
                    <a:pt x="6" y="0"/>
                    <a:pt x="11" y="0"/>
                  </a:cubicBezTo>
                  <a:cubicBezTo>
                    <a:pt x="11" y="0"/>
                    <a:pt x="11" y="0"/>
                    <a:pt x="11" y="0"/>
                  </a:cubicBezTo>
                  <a:cubicBezTo>
                    <a:pt x="16" y="8"/>
                    <a:pt x="16" y="8"/>
                    <a:pt x="11"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0" name="Freeform 330"/>
            <p:cNvSpPr>
              <a:spLocks/>
            </p:cNvSpPr>
            <p:nvPr/>
          </p:nvSpPr>
          <p:spPr bwMode="auto">
            <a:xfrm>
              <a:off x="5999163" y="5497513"/>
              <a:ext cx="9525" cy="9525"/>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8"/>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1" name="Freeform 331"/>
            <p:cNvSpPr>
              <a:spLocks noEditPoints="1"/>
            </p:cNvSpPr>
            <p:nvPr/>
          </p:nvSpPr>
          <p:spPr bwMode="auto">
            <a:xfrm>
              <a:off x="5999163" y="5497513"/>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2"/>
                <a:gd name="T80" fmla="*/ 33 w 33"/>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2">
                  <a:moveTo>
                    <a:pt x="24" y="16"/>
                  </a:moveTo>
                  <a:lnTo>
                    <a:pt x="17" y="28"/>
                  </a:lnTo>
                  <a:lnTo>
                    <a:pt x="13" y="20"/>
                  </a:lnTo>
                  <a:lnTo>
                    <a:pt x="16" y="23"/>
                  </a:lnTo>
                  <a:lnTo>
                    <a:pt x="12" y="20"/>
                  </a:lnTo>
                  <a:lnTo>
                    <a:pt x="4" y="15"/>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0"/>
                    <a:pt x="0" y="6"/>
                    <a:pt x="3" y="3"/>
                  </a:cubicBezTo>
                  <a:cubicBezTo>
                    <a:pt x="5" y="0"/>
                    <a:pt x="9" y="0"/>
                    <a:pt x="13" y="2"/>
                  </a:cubicBezTo>
                  <a:lnTo>
                    <a:pt x="21" y="7"/>
                  </a:lnTo>
                  <a:lnTo>
                    <a:pt x="25" y="10"/>
                  </a:lnTo>
                  <a:cubicBezTo>
                    <a:pt x="26" y="11"/>
                    <a:pt x="27" y="12"/>
                    <a:pt x="28" y="13"/>
                  </a:cubicBezTo>
                  <a:lnTo>
                    <a:pt x="32" y="21"/>
                  </a:lnTo>
                  <a:cubicBezTo>
                    <a:pt x="33" y="23"/>
                    <a:pt x="33" y="26"/>
                    <a:pt x="31" y="29"/>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2" name="Freeform 332"/>
            <p:cNvSpPr>
              <a:spLocks/>
            </p:cNvSpPr>
            <p:nvPr/>
          </p:nvSpPr>
          <p:spPr bwMode="auto">
            <a:xfrm>
              <a:off x="6029325" y="5486401"/>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7" y="32"/>
                    <a:pt x="7" y="32"/>
                  </a:cubicBezTo>
                  <a:cubicBezTo>
                    <a:pt x="20"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3" name="Freeform 333"/>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12" y="12"/>
                    <a:pt x="4" y="16"/>
                  </a:cubicBezTo>
                  <a:cubicBezTo>
                    <a:pt x="4" y="16"/>
                    <a:pt x="4" y="16"/>
                    <a:pt x="4" y="16"/>
                  </a:cubicBezTo>
                  <a:cubicBezTo>
                    <a:pt x="4" y="12"/>
                    <a:pt x="0" y="12"/>
                    <a:pt x="0" y="12"/>
                  </a:cubicBezTo>
                  <a:cubicBezTo>
                    <a:pt x="0" y="12"/>
                    <a:pt x="0" y="8"/>
                    <a:pt x="4" y="8"/>
                  </a:cubicBezTo>
                  <a:cubicBezTo>
                    <a:pt x="4" y="8"/>
                    <a:pt x="4" y="8"/>
                    <a:pt x="4" y="8"/>
                  </a:cubicBezTo>
                  <a:cubicBezTo>
                    <a:pt x="4" y="8"/>
                    <a:pt x="4" y="8"/>
                    <a:pt x="4" y="4"/>
                  </a:cubicBezTo>
                  <a:cubicBezTo>
                    <a:pt x="4" y="0"/>
                    <a:pt x="4" y="0"/>
                    <a:pt x="12" y="0"/>
                  </a:cubicBezTo>
                  <a:cubicBezTo>
                    <a:pt x="12" y="4"/>
                    <a:pt x="12" y="4"/>
                    <a:pt x="16"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4" name="Freeform 334"/>
            <p:cNvSpPr>
              <a:spLocks/>
            </p:cNvSpPr>
            <p:nvPr/>
          </p:nvSpPr>
          <p:spPr bwMode="auto">
            <a:xfrm>
              <a:off x="6029325" y="5497513"/>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0"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5" name="Freeform 335"/>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6" y="16"/>
                  </a:cubicBezTo>
                  <a:cubicBezTo>
                    <a:pt x="6"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6" name="Freeform 336"/>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8"/>
                  </a:moveTo>
                  <a:cubicBezTo>
                    <a:pt x="6" y="16"/>
                    <a:pt x="6" y="16"/>
                    <a:pt x="6" y="16"/>
                  </a:cubicBezTo>
                  <a:cubicBezTo>
                    <a:pt x="6" y="16"/>
                    <a:pt x="6" y="16"/>
                    <a:pt x="6" y="16"/>
                  </a:cubicBezTo>
                  <a:cubicBezTo>
                    <a:pt x="6" y="16"/>
                    <a:pt x="0" y="16"/>
                    <a:pt x="0" y="16"/>
                  </a:cubicBezTo>
                  <a:cubicBezTo>
                    <a:pt x="0" y="16"/>
                    <a:pt x="0" y="16"/>
                    <a:pt x="0" y="8"/>
                  </a:cubicBezTo>
                  <a:cubicBezTo>
                    <a:pt x="0" y="8"/>
                    <a:pt x="0" y="8"/>
                    <a:pt x="0" y="8"/>
                  </a:cubicBezTo>
                  <a:cubicBezTo>
                    <a:pt x="0" y="8"/>
                    <a:pt x="6" y="8"/>
                    <a:pt x="6" y="8"/>
                  </a:cubicBezTo>
                  <a:cubicBezTo>
                    <a:pt x="6" y="0"/>
                    <a:pt x="6" y="0"/>
                    <a:pt x="6" y="0"/>
                  </a:cubicBezTo>
                  <a:cubicBezTo>
                    <a:pt x="11" y="0"/>
                    <a:pt x="11" y="0"/>
                    <a:pt x="11" y="0"/>
                  </a:cubicBezTo>
                  <a:cubicBezTo>
                    <a:pt x="11" y="8"/>
                    <a:pt x="16" y="8"/>
                    <a:pt x="11"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7" name="Freeform 337"/>
            <p:cNvSpPr>
              <a:spLocks noEditPoints="1"/>
            </p:cNvSpPr>
            <p:nvPr/>
          </p:nvSpPr>
          <p:spPr bwMode="auto">
            <a:xfrm>
              <a:off x="6027738" y="5497513"/>
              <a:ext cx="22225" cy="9525"/>
            </a:xfrm>
            <a:custGeom>
              <a:avLst/>
              <a:gdLst>
                <a:gd name="T0" fmla="*/ 2147483647 w 37"/>
                <a:gd name="T1" fmla="*/ 0 h 16"/>
                <a:gd name="T2" fmla="*/ 2147483647 w 37"/>
                <a:gd name="T3" fmla="*/ 0 h 16"/>
                <a:gd name="T4" fmla="*/ 2147483647 w 37"/>
                <a:gd name="T5" fmla="*/ 2147483647 h 16"/>
                <a:gd name="T6" fmla="*/ 2147483647 w 37"/>
                <a:gd name="T7" fmla="*/ 2147483647 h 16"/>
                <a:gd name="T8" fmla="*/ 2147483647 w 37"/>
                <a:gd name="T9" fmla="*/ 2147483647 h 16"/>
                <a:gd name="T10" fmla="*/ 2147483647 w 37"/>
                <a:gd name="T11" fmla="*/ 0 h 16"/>
                <a:gd name="T12" fmla="*/ 2147483647 w 37"/>
                <a:gd name="T13" fmla="*/ 0 h 16"/>
                <a:gd name="T14" fmla="*/ 2147483647 w 37"/>
                <a:gd name="T15" fmla="*/ 0 h 16"/>
                <a:gd name="T16" fmla="*/ 2147483647 w 37"/>
                <a:gd name="T17" fmla="*/ 0 h 16"/>
                <a:gd name="T18" fmla="*/ 2147483647 w 37"/>
                <a:gd name="T19" fmla="*/ 0 h 16"/>
                <a:gd name="T20" fmla="*/ 2147483647 w 37"/>
                <a:gd name="T21" fmla="*/ 2147483647 h 16"/>
                <a:gd name="T22" fmla="*/ 2147483647 w 37"/>
                <a:gd name="T23" fmla="*/ 2147483647 h 16"/>
                <a:gd name="T24" fmla="*/ 2147483647 w 37"/>
                <a:gd name="T25" fmla="*/ 2147483647 h 16"/>
                <a:gd name="T26" fmla="*/ 2147483647 w 37"/>
                <a:gd name="T27" fmla="*/ 2147483647 h 16"/>
                <a:gd name="T28" fmla="*/ 2147483647 w 37"/>
                <a:gd name="T29" fmla="*/ 0 h 16"/>
                <a:gd name="T30" fmla="*/ 2147483647 w 37"/>
                <a:gd name="T31" fmla="*/ 0 h 16"/>
                <a:gd name="T32" fmla="*/ 2147483647 w 37"/>
                <a:gd name="T33" fmla="*/ 0 h 16"/>
                <a:gd name="T34" fmla="*/ 2147483647 w 37"/>
                <a:gd name="T35" fmla="*/ 2147483647 h 16"/>
                <a:gd name="T36" fmla="*/ 2147483647 w 37"/>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16"/>
                <a:gd name="T59" fmla="*/ 37 w 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16">
                  <a:moveTo>
                    <a:pt x="26" y="0"/>
                  </a:moveTo>
                  <a:lnTo>
                    <a:pt x="37" y="0"/>
                  </a:lnTo>
                  <a:lnTo>
                    <a:pt x="37" y="16"/>
                  </a:lnTo>
                  <a:lnTo>
                    <a:pt x="17" y="16"/>
                  </a:lnTo>
                  <a:lnTo>
                    <a:pt x="10" y="16"/>
                  </a:lnTo>
                  <a:cubicBezTo>
                    <a:pt x="0" y="16"/>
                    <a:pt x="0" y="0"/>
                    <a:pt x="10" y="0"/>
                  </a:cubicBezTo>
                  <a:lnTo>
                    <a:pt x="16" y="0"/>
                  </a:lnTo>
                  <a:lnTo>
                    <a:pt x="21" y="0"/>
                  </a:lnTo>
                  <a:lnTo>
                    <a:pt x="24" y="0"/>
                  </a:lnTo>
                  <a:lnTo>
                    <a:pt x="26" y="0"/>
                  </a:lnTo>
                  <a:close/>
                  <a:moveTo>
                    <a:pt x="24" y="16"/>
                  </a:moveTo>
                  <a:lnTo>
                    <a:pt x="21" y="16"/>
                  </a:lnTo>
                  <a:lnTo>
                    <a:pt x="16" y="16"/>
                  </a:lnTo>
                  <a:lnTo>
                    <a:pt x="10" y="16"/>
                  </a:lnTo>
                  <a:lnTo>
                    <a:pt x="10" y="0"/>
                  </a:lnTo>
                  <a:lnTo>
                    <a:pt x="17" y="0"/>
                  </a:lnTo>
                  <a:lnTo>
                    <a:pt x="26" y="0"/>
                  </a:lnTo>
                  <a:lnTo>
                    <a:pt x="26" y="16"/>
                  </a:lnTo>
                  <a:lnTo>
                    <a:pt x="24"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8" name="Freeform 338"/>
            <p:cNvSpPr>
              <a:spLocks/>
            </p:cNvSpPr>
            <p:nvPr/>
          </p:nvSpPr>
          <p:spPr bwMode="auto">
            <a:xfrm>
              <a:off x="6088063" y="5456238"/>
              <a:ext cx="11113"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16" y="0"/>
                    <a:pt x="0" y="0"/>
                  </a:cubicBezTo>
                  <a:cubicBezTo>
                    <a:pt x="0" y="0"/>
                    <a:pt x="16" y="0"/>
                    <a:pt x="16" y="32"/>
                  </a:cubicBezTo>
                  <a:cubicBezTo>
                    <a:pt x="16"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9" name="Freeform 339"/>
            <p:cNvSpPr>
              <a:spLocks noEditPoints="1"/>
            </p:cNvSpPr>
            <p:nvPr/>
          </p:nvSpPr>
          <p:spPr bwMode="auto">
            <a:xfrm>
              <a:off x="6088063" y="5456238"/>
              <a:ext cx="20638" cy="30163"/>
            </a:xfrm>
            <a:custGeom>
              <a:avLst/>
              <a:gdLst>
                <a:gd name="T0" fmla="*/ 2147483647 w 34"/>
                <a:gd name="T1" fmla="*/ 2147483647 h 49"/>
                <a:gd name="T2" fmla="*/ 2147483647 w 34"/>
                <a:gd name="T3" fmla="*/ 2147483647 h 49"/>
                <a:gd name="T4" fmla="*/ 2147483647 w 34"/>
                <a:gd name="T5" fmla="*/ 2147483647 h 49"/>
                <a:gd name="T6" fmla="*/ 2147483647 w 34"/>
                <a:gd name="T7" fmla="*/ 2147483647 h 49"/>
                <a:gd name="T8" fmla="*/ 2147483647 w 34"/>
                <a:gd name="T9" fmla="*/ 2147483647 h 49"/>
                <a:gd name="T10" fmla="*/ 2147483647 w 34"/>
                <a:gd name="T11" fmla="*/ 2147483647 h 49"/>
                <a:gd name="T12" fmla="*/ 2147483647 w 34"/>
                <a:gd name="T13" fmla="*/ 2147483647 h 49"/>
                <a:gd name="T14" fmla="*/ 2147483647 w 34"/>
                <a:gd name="T15" fmla="*/ 2147483647 h 49"/>
                <a:gd name="T16" fmla="*/ 2147483647 w 34"/>
                <a:gd name="T17" fmla="*/ 2147483647 h 49"/>
                <a:gd name="T18" fmla="*/ 2147483647 w 34"/>
                <a:gd name="T19" fmla="*/ 2147483647 h 49"/>
                <a:gd name="T20" fmla="*/ 2147483647 w 34"/>
                <a:gd name="T21" fmla="*/ 2147483647 h 49"/>
                <a:gd name="T22" fmla="*/ 2147483647 w 34"/>
                <a:gd name="T23" fmla="*/ 2147483647 h 49"/>
                <a:gd name="T24" fmla="*/ 2147483647 w 34"/>
                <a:gd name="T25" fmla="*/ 2147483647 h 49"/>
                <a:gd name="T26" fmla="*/ 2147483647 w 34"/>
                <a:gd name="T27" fmla="*/ 2147483647 h 49"/>
                <a:gd name="T28" fmla="*/ 2147483647 w 34"/>
                <a:gd name="T29" fmla="*/ 2147483647 h 49"/>
                <a:gd name="T30" fmla="*/ 2147483647 w 34"/>
                <a:gd name="T31" fmla="*/ 2147483647 h 49"/>
                <a:gd name="T32" fmla="*/ 2147483647 w 34"/>
                <a:gd name="T33" fmla="*/ 2147483647 h 49"/>
                <a:gd name="T34" fmla="*/ 2147483647 w 34"/>
                <a:gd name="T35" fmla="*/ 2147483647 h 49"/>
                <a:gd name="T36" fmla="*/ 2147483647 w 34"/>
                <a:gd name="T37" fmla="*/ 2147483647 h 49"/>
                <a:gd name="T38" fmla="*/ 2147483647 w 34"/>
                <a:gd name="T39" fmla="*/ 2147483647 h 49"/>
                <a:gd name="T40" fmla="*/ 2147483647 w 34"/>
                <a:gd name="T41" fmla="*/ 2147483647 h 49"/>
                <a:gd name="T42" fmla="*/ 2147483647 w 34"/>
                <a:gd name="T43" fmla="*/ 2147483647 h 49"/>
                <a:gd name="T44" fmla="*/ 2147483647 w 34"/>
                <a:gd name="T45" fmla="*/ 2147483647 h 49"/>
                <a:gd name="T46" fmla="*/ 2147483647 w 34"/>
                <a:gd name="T47" fmla="*/ 2147483647 h 49"/>
                <a:gd name="T48" fmla="*/ 2147483647 w 34"/>
                <a:gd name="T49" fmla="*/ 2147483647 h 49"/>
                <a:gd name="T50" fmla="*/ 2147483647 w 34"/>
                <a:gd name="T51" fmla="*/ 2147483647 h 49"/>
                <a:gd name="T52" fmla="*/ 2147483647 w 34"/>
                <a:gd name="T53" fmla="*/ 2147483647 h 49"/>
                <a:gd name="T54" fmla="*/ 2147483647 w 34"/>
                <a:gd name="T55" fmla="*/ 2147483647 h 49"/>
                <a:gd name="T56" fmla="*/ 2147483647 w 34"/>
                <a:gd name="T57" fmla="*/ 2147483647 h 49"/>
                <a:gd name="T58" fmla="*/ 2147483647 w 34"/>
                <a:gd name="T59" fmla="*/ 2147483647 h 49"/>
                <a:gd name="T60" fmla="*/ 2147483647 w 34"/>
                <a:gd name="T61" fmla="*/ 2147483647 h 49"/>
                <a:gd name="T62" fmla="*/ 2147483647 w 34"/>
                <a:gd name="T63" fmla="*/ 2147483647 h 49"/>
                <a:gd name="T64" fmla="*/ 2147483647 w 34"/>
                <a:gd name="T65" fmla="*/ 2147483647 h 49"/>
                <a:gd name="T66" fmla="*/ 2147483647 w 34"/>
                <a:gd name="T67" fmla="*/ 2147483647 h 49"/>
                <a:gd name="T68" fmla="*/ 2147483647 w 34"/>
                <a:gd name="T69" fmla="*/ 2147483647 h 49"/>
                <a:gd name="T70" fmla="*/ 2147483647 w 34"/>
                <a:gd name="T71" fmla="*/ 2147483647 h 49"/>
                <a:gd name="T72" fmla="*/ 2147483647 w 34"/>
                <a:gd name="T73" fmla="*/ 2147483647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9"/>
                <a:gd name="T113" fmla="*/ 34 w 34"/>
                <a:gd name="T114" fmla="*/ 49 h 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9">
                  <a:moveTo>
                    <a:pt x="17" y="49"/>
                  </a:moveTo>
                  <a:cubicBezTo>
                    <a:pt x="15" y="49"/>
                    <a:pt x="13" y="48"/>
                    <a:pt x="11" y="47"/>
                  </a:cubicBezTo>
                  <a:cubicBezTo>
                    <a:pt x="10" y="45"/>
                    <a:pt x="9" y="42"/>
                    <a:pt x="10" y="40"/>
                  </a:cubicBezTo>
                  <a:lnTo>
                    <a:pt x="11" y="35"/>
                  </a:lnTo>
                  <a:lnTo>
                    <a:pt x="11" y="25"/>
                  </a:lnTo>
                  <a:lnTo>
                    <a:pt x="12" y="27"/>
                  </a:lnTo>
                  <a:lnTo>
                    <a:pt x="10" y="16"/>
                  </a:lnTo>
                  <a:lnTo>
                    <a:pt x="13" y="21"/>
                  </a:lnTo>
                  <a:lnTo>
                    <a:pt x="5" y="16"/>
                  </a:lnTo>
                  <a:cubicBezTo>
                    <a:pt x="2" y="14"/>
                    <a:pt x="0" y="9"/>
                    <a:pt x="2" y="6"/>
                  </a:cubicBezTo>
                  <a:cubicBezTo>
                    <a:pt x="5" y="2"/>
                    <a:pt x="9" y="0"/>
                    <a:pt x="13" y="2"/>
                  </a:cubicBezTo>
                  <a:lnTo>
                    <a:pt x="21" y="6"/>
                  </a:lnTo>
                  <a:cubicBezTo>
                    <a:pt x="22" y="7"/>
                    <a:pt x="24" y="8"/>
                    <a:pt x="24" y="9"/>
                  </a:cubicBezTo>
                  <a:lnTo>
                    <a:pt x="30" y="19"/>
                  </a:lnTo>
                  <a:cubicBezTo>
                    <a:pt x="31" y="20"/>
                    <a:pt x="31" y="21"/>
                    <a:pt x="31" y="23"/>
                  </a:cubicBezTo>
                  <a:lnTo>
                    <a:pt x="33" y="41"/>
                  </a:lnTo>
                  <a:cubicBezTo>
                    <a:pt x="34" y="43"/>
                    <a:pt x="33" y="45"/>
                    <a:pt x="31" y="47"/>
                  </a:cubicBezTo>
                  <a:cubicBezTo>
                    <a:pt x="30" y="49"/>
                    <a:pt x="28" y="49"/>
                    <a:pt x="25" y="49"/>
                  </a:cubicBezTo>
                  <a:lnTo>
                    <a:pt x="21" y="49"/>
                  </a:lnTo>
                  <a:lnTo>
                    <a:pt x="17" y="49"/>
                  </a:lnTo>
                  <a:close/>
                  <a:moveTo>
                    <a:pt x="21" y="33"/>
                  </a:moveTo>
                  <a:lnTo>
                    <a:pt x="25" y="33"/>
                  </a:lnTo>
                  <a:lnTo>
                    <a:pt x="18" y="42"/>
                  </a:lnTo>
                  <a:lnTo>
                    <a:pt x="16" y="24"/>
                  </a:lnTo>
                  <a:lnTo>
                    <a:pt x="17" y="28"/>
                  </a:lnTo>
                  <a:lnTo>
                    <a:pt x="11" y="18"/>
                  </a:lnTo>
                  <a:lnTo>
                    <a:pt x="14" y="21"/>
                  </a:lnTo>
                  <a:lnTo>
                    <a:pt x="6" y="17"/>
                  </a:lnTo>
                  <a:lnTo>
                    <a:pt x="14" y="3"/>
                  </a:lnTo>
                  <a:lnTo>
                    <a:pt x="22" y="8"/>
                  </a:lnTo>
                  <a:cubicBezTo>
                    <a:pt x="24" y="9"/>
                    <a:pt x="25" y="11"/>
                    <a:pt x="25" y="13"/>
                  </a:cubicBezTo>
                  <a:lnTo>
                    <a:pt x="27" y="24"/>
                  </a:lnTo>
                  <a:cubicBezTo>
                    <a:pt x="27" y="25"/>
                    <a:pt x="28" y="25"/>
                    <a:pt x="27" y="26"/>
                  </a:cubicBezTo>
                  <a:lnTo>
                    <a:pt x="26" y="38"/>
                  </a:lnTo>
                  <a:lnTo>
                    <a:pt x="25" y="43"/>
                  </a:lnTo>
                  <a:lnTo>
                    <a:pt x="17" y="33"/>
                  </a:lnTo>
                  <a:lnTo>
                    <a:pt x="21"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0" name="Freeform 340"/>
            <p:cNvSpPr>
              <a:spLocks/>
            </p:cNvSpPr>
            <p:nvPr/>
          </p:nvSpPr>
          <p:spPr bwMode="auto">
            <a:xfrm>
              <a:off x="6157913" y="5600701"/>
              <a:ext cx="20638" cy="9525"/>
            </a:xfrm>
            <a:custGeom>
              <a:avLst/>
              <a:gdLst>
                <a:gd name="T0" fmla="*/ 2147483647 w 32"/>
                <a:gd name="T1" fmla="*/ 0 h 16"/>
                <a:gd name="T2" fmla="*/ 0 w 32"/>
                <a:gd name="T3" fmla="*/ 2147483647 h 16"/>
                <a:gd name="T4" fmla="*/ 2147483647 w 32"/>
                <a:gd name="T5" fmla="*/ 0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0"/>
                  </a:moveTo>
                  <a:cubicBezTo>
                    <a:pt x="26" y="0"/>
                    <a:pt x="13" y="13"/>
                    <a:pt x="0" y="13"/>
                  </a:cubicBezTo>
                  <a:cubicBezTo>
                    <a:pt x="0" y="13"/>
                    <a:pt x="13" y="16"/>
                    <a:pt x="32" y="0"/>
                  </a:cubicBezTo>
                  <a:cubicBezTo>
                    <a:pt x="32" y="0"/>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1" name="Freeform 341"/>
            <p:cNvSpPr>
              <a:spLocks noEditPoints="1"/>
            </p:cNvSpPr>
            <p:nvPr/>
          </p:nvSpPr>
          <p:spPr bwMode="auto">
            <a:xfrm>
              <a:off x="6157913" y="5600701"/>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0 h 29"/>
                <a:gd name="T30" fmla="*/ 2147483647 w 49"/>
                <a:gd name="T31" fmla="*/ 0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2147483647 w 49"/>
                <a:gd name="T51" fmla="*/ 2147483647 h 29"/>
                <a:gd name="T52" fmla="*/ 2147483647 w 49"/>
                <a:gd name="T53" fmla="*/ 2147483647 h 29"/>
                <a:gd name="T54" fmla="*/ 2147483647 w 49"/>
                <a:gd name="T55" fmla="*/ 2147483647 h 29"/>
                <a:gd name="T56" fmla="*/ 2147483647 w 49"/>
                <a:gd name="T57" fmla="*/ 0 h 29"/>
                <a:gd name="T58" fmla="*/ 2147483647 w 49"/>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9"/>
                <a:gd name="T92" fmla="*/ 49 w 49"/>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9">
                  <a:moveTo>
                    <a:pt x="34" y="16"/>
                  </a:moveTo>
                  <a:lnTo>
                    <a:pt x="40" y="14"/>
                  </a:lnTo>
                  <a:lnTo>
                    <a:pt x="32" y="21"/>
                  </a:lnTo>
                  <a:cubicBezTo>
                    <a:pt x="31" y="22"/>
                    <a:pt x="30" y="23"/>
                    <a:pt x="29" y="23"/>
                  </a:cubicBezTo>
                  <a:lnTo>
                    <a:pt x="11" y="29"/>
                  </a:lnTo>
                  <a:lnTo>
                    <a:pt x="8" y="13"/>
                  </a:lnTo>
                  <a:lnTo>
                    <a:pt x="17" y="13"/>
                  </a:lnTo>
                  <a:lnTo>
                    <a:pt x="14" y="14"/>
                  </a:lnTo>
                  <a:lnTo>
                    <a:pt x="24" y="10"/>
                  </a:lnTo>
                  <a:lnTo>
                    <a:pt x="23" y="11"/>
                  </a:lnTo>
                  <a:lnTo>
                    <a:pt x="36" y="2"/>
                  </a:lnTo>
                  <a:lnTo>
                    <a:pt x="40" y="16"/>
                  </a:lnTo>
                  <a:lnTo>
                    <a:pt x="37" y="16"/>
                  </a:lnTo>
                  <a:lnTo>
                    <a:pt x="34" y="16"/>
                  </a:lnTo>
                  <a:close/>
                  <a:moveTo>
                    <a:pt x="37" y="0"/>
                  </a:moveTo>
                  <a:lnTo>
                    <a:pt x="40" y="0"/>
                  </a:lnTo>
                  <a:cubicBezTo>
                    <a:pt x="44" y="0"/>
                    <a:pt x="47" y="3"/>
                    <a:pt x="48" y="6"/>
                  </a:cubicBezTo>
                  <a:cubicBezTo>
                    <a:pt x="49" y="9"/>
                    <a:pt x="48" y="13"/>
                    <a:pt x="45" y="15"/>
                  </a:cubicBezTo>
                  <a:lnTo>
                    <a:pt x="32" y="24"/>
                  </a:lnTo>
                  <a:cubicBezTo>
                    <a:pt x="32" y="24"/>
                    <a:pt x="31" y="25"/>
                    <a:pt x="30" y="25"/>
                  </a:cubicBezTo>
                  <a:lnTo>
                    <a:pt x="20" y="29"/>
                  </a:lnTo>
                  <a:cubicBezTo>
                    <a:pt x="19" y="29"/>
                    <a:pt x="18" y="29"/>
                    <a:pt x="17" y="29"/>
                  </a:cubicBezTo>
                  <a:lnTo>
                    <a:pt x="8" y="29"/>
                  </a:lnTo>
                  <a:cubicBezTo>
                    <a:pt x="5" y="29"/>
                    <a:pt x="1" y="27"/>
                    <a:pt x="1" y="23"/>
                  </a:cubicBezTo>
                  <a:cubicBezTo>
                    <a:pt x="0" y="19"/>
                    <a:pt x="2" y="15"/>
                    <a:pt x="6" y="14"/>
                  </a:cubicBezTo>
                  <a:lnTo>
                    <a:pt x="24" y="8"/>
                  </a:lnTo>
                  <a:lnTo>
                    <a:pt x="21" y="9"/>
                  </a:lnTo>
                  <a:lnTo>
                    <a:pt x="29" y="2"/>
                  </a:lnTo>
                  <a:cubicBezTo>
                    <a:pt x="31" y="1"/>
                    <a:pt x="33" y="0"/>
                    <a:pt x="34" y="0"/>
                  </a:cubicBezTo>
                  <a:lnTo>
                    <a:pt x="37"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2" name="Freeform 342"/>
            <p:cNvSpPr>
              <a:spLocks/>
            </p:cNvSpPr>
            <p:nvPr/>
          </p:nvSpPr>
          <p:spPr bwMode="auto">
            <a:xfrm>
              <a:off x="6099175" y="5589588"/>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32" y="0"/>
                  </a:moveTo>
                  <a:cubicBezTo>
                    <a:pt x="32" y="0"/>
                    <a:pt x="7" y="32"/>
                    <a:pt x="0" y="16"/>
                  </a:cubicBezTo>
                  <a:cubicBezTo>
                    <a:pt x="0" y="16"/>
                    <a:pt x="7" y="32"/>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3" name="Freeform 343"/>
            <p:cNvSpPr>
              <a:spLocks noEditPoints="1"/>
            </p:cNvSpPr>
            <p:nvPr/>
          </p:nvSpPr>
          <p:spPr bwMode="auto">
            <a:xfrm>
              <a:off x="6097588" y="5589588"/>
              <a:ext cx="30163" cy="25400"/>
            </a:xfrm>
            <a:custGeom>
              <a:avLst/>
              <a:gdLst>
                <a:gd name="T0" fmla="*/ 2147483647 w 49"/>
                <a:gd name="T1" fmla="*/ 2147483647 h 38"/>
                <a:gd name="T2" fmla="*/ 2147483647 w 49"/>
                <a:gd name="T3" fmla="*/ 2147483647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2147483647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2147483647 h 38"/>
                <a:gd name="T48" fmla="*/ 2147483647 w 49"/>
                <a:gd name="T49" fmla="*/ 2147483647 h 38"/>
                <a:gd name="T50" fmla="*/ 2147483647 w 49"/>
                <a:gd name="T51" fmla="*/ 2147483647 h 38"/>
                <a:gd name="T52" fmla="*/ 2147483647 w 49"/>
                <a:gd name="T53" fmla="*/ 2147483647 h 38"/>
                <a:gd name="T54" fmla="*/ 2147483647 w 49"/>
                <a:gd name="T55" fmla="*/ 2147483647 h 38"/>
                <a:gd name="T56" fmla="*/ 2147483647 w 49"/>
                <a:gd name="T57" fmla="*/ 2147483647 h 38"/>
                <a:gd name="T58" fmla="*/ 2147483647 w 49"/>
                <a:gd name="T59" fmla="*/ 2147483647 h 38"/>
                <a:gd name="T60" fmla="*/ 2147483647 w 49"/>
                <a:gd name="T61" fmla="*/ 2147483647 h 38"/>
                <a:gd name="T62" fmla="*/ 2147483647 w 49"/>
                <a:gd name="T63" fmla="*/ 2147483647 h 38"/>
                <a:gd name="T64" fmla="*/ 2147483647 w 49"/>
                <a:gd name="T65" fmla="*/ 2147483647 h 38"/>
                <a:gd name="T66" fmla="*/ 2147483647 w 49"/>
                <a:gd name="T67" fmla="*/ 2147483647 h 38"/>
                <a:gd name="T68" fmla="*/ 2147483647 w 49"/>
                <a:gd name="T69" fmla="*/ 2147483647 h 38"/>
                <a:gd name="T70" fmla="*/ 2147483647 w 49"/>
                <a:gd name="T71" fmla="*/ 21474836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38"/>
                <a:gd name="T110" fmla="*/ 49 w 49"/>
                <a:gd name="T111" fmla="*/ 38 h 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38">
                  <a:moveTo>
                    <a:pt x="33" y="8"/>
                  </a:moveTo>
                  <a:lnTo>
                    <a:pt x="48" y="13"/>
                  </a:lnTo>
                  <a:lnTo>
                    <a:pt x="44" y="18"/>
                  </a:lnTo>
                  <a:lnTo>
                    <a:pt x="34" y="28"/>
                  </a:lnTo>
                  <a:cubicBezTo>
                    <a:pt x="34" y="29"/>
                    <a:pt x="33" y="29"/>
                    <a:pt x="32" y="29"/>
                  </a:cubicBezTo>
                  <a:lnTo>
                    <a:pt x="21" y="35"/>
                  </a:lnTo>
                  <a:cubicBezTo>
                    <a:pt x="19" y="37"/>
                    <a:pt x="16" y="37"/>
                    <a:pt x="14" y="36"/>
                  </a:cubicBezTo>
                  <a:lnTo>
                    <a:pt x="6" y="32"/>
                  </a:lnTo>
                  <a:lnTo>
                    <a:pt x="14" y="18"/>
                  </a:lnTo>
                  <a:lnTo>
                    <a:pt x="21" y="23"/>
                  </a:lnTo>
                  <a:lnTo>
                    <a:pt x="15" y="22"/>
                  </a:lnTo>
                  <a:lnTo>
                    <a:pt x="24" y="20"/>
                  </a:lnTo>
                  <a:lnTo>
                    <a:pt x="21" y="21"/>
                  </a:lnTo>
                  <a:lnTo>
                    <a:pt x="37" y="10"/>
                  </a:lnTo>
                  <a:lnTo>
                    <a:pt x="33" y="16"/>
                  </a:lnTo>
                  <a:lnTo>
                    <a:pt x="33" y="12"/>
                  </a:lnTo>
                  <a:lnTo>
                    <a:pt x="33" y="8"/>
                  </a:lnTo>
                  <a:close/>
                  <a:moveTo>
                    <a:pt x="49" y="12"/>
                  </a:moveTo>
                  <a:lnTo>
                    <a:pt x="49" y="16"/>
                  </a:lnTo>
                  <a:cubicBezTo>
                    <a:pt x="49" y="19"/>
                    <a:pt x="48" y="22"/>
                    <a:pt x="46" y="23"/>
                  </a:cubicBezTo>
                  <a:lnTo>
                    <a:pt x="30" y="34"/>
                  </a:lnTo>
                  <a:cubicBezTo>
                    <a:pt x="29" y="35"/>
                    <a:pt x="28" y="35"/>
                    <a:pt x="27" y="35"/>
                  </a:cubicBezTo>
                  <a:lnTo>
                    <a:pt x="18" y="37"/>
                  </a:lnTo>
                  <a:cubicBezTo>
                    <a:pt x="16" y="38"/>
                    <a:pt x="14" y="37"/>
                    <a:pt x="12" y="36"/>
                  </a:cubicBezTo>
                  <a:lnTo>
                    <a:pt x="5" y="31"/>
                  </a:lnTo>
                  <a:cubicBezTo>
                    <a:pt x="1" y="29"/>
                    <a:pt x="0" y="24"/>
                    <a:pt x="3" y="20"/>
                  </a:cubicBezTo>
                  <a:cubicBezTo>
                    <a:pt x="5" y="17"/>
                    <a:pt x="9" y="15"/>
                    <a:pt x="13" y="17"/>
                  </a:cubicBezTo>
                  <a:lnTo>
                    <a:pt x="21" y="21"/>
                  </a:lnTo>
                  <a:lnTo>
                    <a:pt x="14" y="21"/>
                  </a:lnTo>
                  <a:lnTo>
                    <a:pt x="25" y="15"/>
                  </a:lnTo>
                  <a:lnTo>
                    <a:pt x="23" y="17"/>
                  </a:lnTo>
                  <a:lnTo>
                    <a:pt x="31" y="8"/>
                  </a:lnTo>
                  <a:lnTo>
                    <a:pt x="35" y="3"/>
                  </a:lnTo>
                  <a:cubicBezTo>
                    <a:pt x="37" y="1"/>
                    <a:pt x="41" y="0"/>
                    <a:pt x="44" y="1"/>
                  </a:cubicBezTo>
                  <a:cubicBezTo>
                    <a:pt x="47" y="2"/>
                    <a:pt x="49" y="5"/>
                    <a:pt x="49" y="8"/>
                  </a:cubicBezTo>
                  <a:lnTo>
                    <a:pt x="49"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4" name="Freeform 344"/>
            <p:cNvSpPr>
              <a:spLocks/>
            </p:cNvSpPr>
            <p:nvPr/>
          </p:nvSpPr>
          <p:spPr bwMode="auto">
            <a:xfrm>
              <a:off x="6048375" y="5559426"/>
              <a:ext cx="9525" cy="9525"/>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12"/>
                  </a:cubicBezTo>
                  <a:cubicBezTo>
                    <a:pt x="0" y="12"/>
                    <a:pt x="4" y="16"/>
                    <a:pt x="16" y="4"/>
                  </a:cubicBezTo>
                  <a:cubicBezTo>
                    <a:pt x="16" y="4"/>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5" name="Freeform 345"/>
            <p:cNvSpPr>
              <a:spLocks noEditPoints="1"/>
            </p:cNvSpPr>
            <p:nvPr/>
          </p:nvSpPr>
          <p:spPr bwMode="auto">
            <a:xfrm>
              <a:off x="6048375" y="5559426"/>
              <a:ext cx="22225" cy="19050"/>
            </a:xfrm>
            <a:custGeom>
              <a:avLst/>
              <a:gdLst>
                <a:gd name="T0" fmla="*/ 2147483647 w 34"/>
                <a:gd name="T1" fmla="*/ 2147483647 h 30"/>
                <a:gd name="T2" fmla="*/ 2147483647 w 34"/>
                <a:gd name="T3" fmla="*/ 2147483647 h 30"/>
                <a:gd name="T4" fmla="*/ 2147483647 w 34"/>
                <a:gd name="T5" fmla="*/ 2147483647 h 30"/>
                <a:gd name="T6" fmla="*/ 2147483647 w 34"/>
                <a:gd name="T7" fmla="*/ 2147483647 h 30"/>
                <a:gd name="T8" fmla="*/ 2147483647 w 34"/>
                <a:gd name="T9" fmla="*/ 2147483647 h 30"/>
                <a:gd name="T10" fmla="*/ 2147483647 w 34"/>
                <a:gd name="T11" fmla="*/ 2147483647 h 30"/>
                <a:gd name="T12" fmla="*/ 2147483647 w 34"/>
                <a:gd name="T13" fmla="*/ 2147483647 h 30"/>
                <a:gd name="T14" fmla="*/ 2147483647 w 34"/>
                <a:gd name="T15" fmla="*/ 2147483647 h 30"/>
                <a:gd name="T16" fmla="*/ 2147483647 w 34"/>
                <a:gd name="T17" fmla="*/ 2147483647 h 30"/>
                <a:gd name="T18" fmla="*/ 2147483647 w 34"/>
                <a:gd name="T19" fmla="*/ 2147483647 h 30"/>
                <a:gd name="T20" fmla="*/ 2147483647 w 34"/>
                <a:gd name="T21" fmla="*/ 2147483647 h 30"/>
                <a:gd name="T22" fmla="*/ 2147483647 w 34"/>
                <a:gd name="T23" fmla="*/ 2147483647 h 30"/>
                <a:gd name="T24" fmla="*/ 2147483647 w 34"/>
                <a:gd name="T25" fmla="*/ 2147483647 h 30"/>
                <a:gd name="T26" fmla="*/ 2147483647 w 34"/>
                <a:gd name="T27" fmla="*/ 2147483647 h 30"/>
                <a:gd name="T28" fmla="*/ 2147483647 w 34"/>
                <a:gd name="T29" fmla="*/ 2147483647 h 30"/>
                <a:gd name="T30" fmla="*/ 2147483647 w 34"/>
                <a:gd name="T31" fmla="*/ 2147483647 h 30"/>
                <a:gd name="T32" fmla="*/ 2147483647 w 34"/>
                <a:gd name="T33" fmla="*/ 2147483647 h 30"/>
                <a:gd name="T34" fmla="*/ 2147483647 w 34"/>
                <a:gd name="T35" fmla="*/ 2147483647 h 30"/>
                <a:gd name="T36" fmla="*/ 2147483647 w 34"/>
                <a:gd name="T37" fmla="*/ 2147483647 h 30"/>
                <a:gd name="T38" fmla="*/ 2147483647 w 34"/>
                <a:gd name="T39" fmla="*/ 2147483647 h 30"/>
                <a:gd name="T40" fmla="*/ 2147483647 w 34"/>
                <a:gd name="T41" fmla="*/ 2147483647 h 30"/>
                <a:gd name="T42" fmla="*/ 2147483647 w 34"/>
                <a:gd name="T43" fmla="*/ 2147483647 h 30"/>
                <a:gd name="T44" fmla="*/ 2147483647 w 34"/>
                <a:gd name="T45" fmla="*/ 2147483647 h 30"/>
                <a:gd name="T46" fmla="*/ 2147483647 w 34"/>
                <a:gd name="T47" fmla="*/ 2147483647 h 30"/>
                <a:gd name="T48" fmla="*/ 2147483647 w 34"/>
                <a:gd name="T49" fmla="*/ 2147483647 h 30"/>
                <a:gd name="T50" fmla="*/ 2147483647 w 34"/>
                <a:gd name="T51" fmla="*/ 0 h 30"/>
                <a:gd name="T52" fmla="*/ 2147483647 w 34"/>
                <a:gd name="T53" fmla="*/ 2147483647 h 30"/>
                <a:gd name="T54" fmla="*/ 2147483647 w 34"/>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0"/>
                <a:gd name="T86" fmla="*/ 34 w 3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0">
                  <a:moveTo>
                    <a:pt x="15" y="13"/>
                  </a:moveTo>
                  <a:lnTo>
                    <a:pt x="28" y="13"/>
                  </a:lnTo>
                  <a:lnTo>
                    <a:pt x="23" y="21"/>
                  </a:lnTo>
                  <a:cubicBezTo>
                    <a:pt x="23" y="21"/>
                    <a:pt x="23" y="22"/>
                    <a:pt x="22" y="22"/>
                  </a:cubicBezTo>
                  <a:lnTo>
                    <a:pt x="18" y="26"/>
                  </a:lnTo>
                  <a:cubicBezTo>
                    <a:pt x="17" y="28"/>
                    <a:pt x="15" y="28"/>
                    <a:pt x="12" y="28"/>
                  </a:cubicBezTo>
                  <a:lnTo>
                    <a:pt x="8" y="28"/>
                  </a:lnTo>
                  <a:lnTo>
                    <a:pt x="10" y="13"/>
                  </a:lnTo>
                  <a:lnTo>
                    <a:pt x="14" y="14"/>
                  </a:lnTo>
                  <a:lnTo>
                    <a:pt x="8" y="15"/>
                  </a:lnTo>
                  <a:lnTo>
                    <a:pt x="20" y="6"/>
                  </a:lnTo>
                  <a:lnTo>
                    <a:pt x="18" y="17"/>
                  </a:lnTo>
                  <a:lnTo>
                    <a:pt x="15" y="13"/>
                  </a:lnTo>
                  <a:close/>
                  <a:moveTo>
                    <a:pt x="31" y="8"/>
                  </a:moveTo>
                  <a:cubicBezTo>
                    <a:pt x="34" y="11"/>
                    <a:pt x="33" y="16"/>
                    <a:pt x="29" y="19"/>
                  </a:cubicBezTo>
                  <a:lnTo>
                    <a:pt x="17" y="28"/>
                  </a:lnTo>
                  <a:cubicBezTo>
                    <a:pt x="15" y="29"/>
                    <a:pt x="13" y="30"/>
                    <a:pt x="11" y="29"/>
                  </a:cubicBezTo>
                  <a:lnTo>
                    <a:pt x="7" y="28"/>
                  </a:lnTo>
                  <a:cubicBezTo>
                    <a:pt x="3" y="27"/>
                    <a:pt x="0" y="24"/>
                    <a:pt x="1" y="19"/>
                  </a:cubicBezTo>
                  <a:cubicBezTo>
                    <a:pt x="1" y="15"/>
                    <a:pt x="4" y="12"/>
                    <a:pt x="8" y="12"/>
                  </a:cubicBezTo>
                  <a:lnTo>
                    <a:pt x="12" y="12"/>
                  </a:lnTo>
                  <a:lnTo>
                    <a:pt x="7" y="15"/>
                  </a:lnTo>
                  <a:lnTo>
                    <a:pt x="11" y="11"/>
                  </a:lnTo>
                  <a:lnTo>
                    <a:pt x="10" y="12"/>
                  </a:lnTo>
                  <a:lnTo>
                    <a:pt x="15" y="4"/>
                  </a:lnTo>
                  <a:cubicBezTo>
                    <a:pt x="16" y="2"/>
                    <a:pt x="18" y="1"/>
                    <a:pt x="21" y="0"/>
                  </a:cubicBezTo>
                  <a:cubicBezTo>
                    <a:pt x="24" y="0"/>
                    <a:pt x="26" y="2"/>
                    <a:pt x="28" y="4"/>
                  </a:cubicBezTo>
                  <a:lnTo>
                    <a:pt x="31" y="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6" name="Freeform 346"/>
            <p:cNvSpPr>
              <a:spLocks/>
            </p:cNvSpPr>
            <p:nvPr/>
          </p:nvSpPr>
          <p:spPr bwMode="auto">
            <a:xfrm>
              <a:off x="6008688" y="5435601"/>
              <a:ext cx="219075" cy="185738"/>
            </a:xfrm>
            <a:custGeom>
              <a:avLst/>
              <a:gdLst>
                <a:gd name="T0" fmla="*/ 2147483647 w 352"/>
                <a:gd name="T1" fmla="*/ 2147483647 h 288"/>
                <a:gd name="T2" fmla="*/ 2147483647 w 352"/>
                <a:gd name="T3" fmla="*/ 2147483647 h 288"/>
                <a:gd name="T4" fmla="*/ 2147483647 w 352"/>
                <a:gd name="T5" fmla="*/ 2147483647 h 288"/>
                <a:gd name="T6" fmla="*/ 2147483647 w 352"/>
                <a:gd name="T7" fmla="*/ 2147483647 h 288"/>
                <a:gd name="T8" fmla="*/ 2147483647 w 352"/>
                <a:gd name="T9" fmla="*/ 2147483647 h 288"/>
                <a:gd name="T10" fmla="*/ 2147483647 w 352"/>
                <a:gd name="T11" fmla="*/ 2147483647 h 288"/>
                <a:gd name="T12" fmla="*/ 2147483647 w 352"/>
                <a:gd name="T13" fmla="*/ 2147483647 h 288"/>
                <a:gd name="T14" fmla="*/ 0 60000 65536"/>
                <a:gd name="T15" fmla="*/ 0 60000 65536"/>
                <a:gd name="T16" fmla="*/ 0 60000 65536"/>
                <a:gd name="T17" fmla="*/ 0 60000 65536"/>
                <a:gd name="T18" fmla="*/ 0 60000 65536"/>
                <a:gd name="T19" fmla="*/ 0 60000 65536"/>
                <a:gd name="T20" fmla="*/ 0 60000 65536"/>
                <a:gd name="T21" fmla="*/ 0 w 352"/>
                <a:gd name="T22" fmla="*/ 0 h 288"/>
                <a:gd name="T23" fmla="*/ 352 w 352"/>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2" h="288">
                  <a:moveTo>
                    <a:pt x="75" y="102"/>
                  </a:moveTo>
                  <a:cubicBezTo>
                    <a:pt x="75" y="102"/>
                    <a:pt x="0" y="192"/>
                    <a:pt x="139" y="246"/>
                  </a:cubicBezTo>
                  <a:cubicBezTo>
                    <a:pt x="139" y="246"/>
                    <a:pt x="208" y="288"/>
                    <a:pt x="301" y="240"/>
                  </a:cubicBezTo>
                  <a:cubicBezTo>
                    <a:pt x="301" y="240"/>
                    <a:pt x="347" y="222"/>
                    <a:pt x="347" y="222"/>
                  </a:cubicBezTo>
                  <a:cubicBezTo>
                    <a:pt x="347" y="222"/>
                    <a:pt x="352" y="180"/>
                    <a:pt x="352" y="180"/>
                  </a:cubicBezTo>
                  <a:cubicBezTo>
                    <a:pt x="352" y="180"/>
                    <a:pt x="272" y="138"/>
                    <a:pt x="249" y="102"/>
                  </a:cubicBezTo>
                  <a:cubicBezTo>
                    <a:pt x="249" y="102"/>
                    <a:pt x="133" y="0"/>
                    <a:pt x="75" y="10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7" name="Freeform 347"/>
            <p:cNvSpPr>
              <a:spLocks/>
            </p:cNvSpPr>
            <p:nvPr/>
          </p:nvSpPr>
          <p:spPr bwMode="auto">
            <a:xfrm>
              <a:off x="6069013" y="5465763"/>
              <a:ext cx="149225" cy="93663"/>
            </a:xfrm>
            <a:custGeom>
              <a:avLst/>
              <a:gdLst>
                <a:gd name="T0" fmla="*/ 2147483647 w 240"/>
                <a:gd name="T1" fmla="*/ 2147483647 h 144"/>
                <a:gd name="T2" fmla="*/ 0 w 240"/>
                <a:gd name="T3" fmla="*/ 2147483647 h 144"/>
                <a:gd name="T4" fmla="*/ 2147483647 w 240"/>
                <a:gd name="T5" fmla="*/ 2147483647 h 144"/>
                <a:gd name="T6" fmla="*/ 2147483647 w 240"/>
                <a:gd name="T7" fmla="*/ 0 h 144"/>
                <a:gd name="T8" fmla="*/ 2147483647 w 240"/>
                <a:gd name="T9" fmla="*/ 2147483647 h 144"/>
                <a:gd name="T10" fmla="*/ 2147483647 w 240"/>
                <a:gd name="T11" fmla="*/ 2147483647 h 144"/>
                <a:gd name="T12" fmla="*/ 2147483647 w 240"/>
                <a:gd name="T13" fmla="*/ 2147483647 h 144"/>
                <a:gd name="T14" fmla="*/ 2147483647 w 240"/>
                <a:gd name="T15" fmla="*/ 2147483647 h 144"/>
                <a:gd name="T16" fmla="*/ 2147483647 w 240"/>
                <a:gd name="T17" fmla="*/ 2147483647 h 144"/>
                <a:gd name="T18" fmla="*/ 2147483647 w 240"/>
                <a:gd name="T19" fmla="*/ 2147483647 h 144"/>
                <a:gd name="T20" fmla="*/ 2147483647 w 240"/>
                <a:gd name="T21" fmla="*/ 2147483647 h 144"/>
                <a:gd name="T22" fmla="*/ 2147483647 w 240"/>
                <a:gd name="T23" fmla="*/ 2147483647 h 144"/>
                <a:gd name="T24" fmla="*/ 2147483647 w 240"/>
                <a:gd name="T25" fmla="*/ 2147483647 h 144"/>
                <a:gd name="T26" fmla="*/ 2147483647 w 240"/>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0"/>
                <a:gd name="T43" fmla="*/ 0 h 144"/>
                <a:gd name="T44" fmla="*/ 240 w 240"/>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0" h="144">
                  <a:moveTo>
                    <a:pt x="6" y="46"/>
                  </a:moveTo>
                  <a:cubicBezTo>
                    <a:pt x="0" y="46"/>
                    <a:pt x="0" y="46"/>
                    <a:pt x="0" y="46"/>
                  </a:cubicBezTo>
                  <a:cubicBezTo>
                    <a:pt x="0" y="33"/>
                    <a:pt x="6" y="27"/>
                    <a:pt x="12" y="20"/>
                  </a:cubicBezTo>
                  <a:cubicBezTo>
                    <a:pt x="23" y="0"/>
                    <a:pt x="40" y="0"/>
                    <a:pt x="62" y="0"/>
                  </a:cubicBezTo>
                  <a:cubicBezTo>
                    <a:pt x="95" y="0"/>
                    <a:pt x="123" y="20"/>
                    <a:pt x="146" y="40"/>
                  </a:cubicBezTo>
                  <a:cubicBezTo>
                    <a:pt x="151" y="46"/>
                    <a:pt x="157" y="53"/>
                    <a:pt x="162" y="59"/>
                  </a:cubicBezTo>
                  <a:cubicBezTo>
                    <a:pt x="185" y="86"/>
                    <a:pt x="207" y="105"/>
                    <a:pt x="229" y="112"/>
                  </a:cubicBezTo>
                  <a:cubicBezTo>
                    <a:pt x="235" y="118"/>
                    <a:pt x="235" y="125"/>
                    <a:pt x="240" y="125"/>
                  </a:cubicBezTo>
                  <a:cubicBezTo>
                    <a:pt x="235" y="144"/>
                    <a:pt x="224" y="138"/>
                    <a:pt x="213" y="131"/>
                  </a:cubicBezTo>
                  <a:cubicBezTo>
                    <a:pt x="196" y="118"/>
                    <a:pt x="185" y="112"/>
                    <a:pt x="168" y="105"/>
                  </a:cubicBezTo>
                  <a:cubicBezTo>
                    <a:pt x="157" y="99"/>
                    <a:pt x="146" y="86"/>
                    <a:pt x="134" y="72"/>
                  </a:cubicBezTo>
                  <a:cubicBezTo>
                    <a:pt x="118" y="66"/>
                    <a:pt x="101" y="53"/>
                    <a:pt x="84" y="40"/>
                  </a:cubicBezTo>
                  <a:cubicBezTo>
                    <a:pt x="73" y="33"/>
                    <a:pt x="45" y="27"/>
                    <a:pt x="34" y="33"/>
                  </a:cubicBezTo>
                  <a:cubicBezTo>
                    <a:pt x="23" y="40"/>
                    <a:pt x="6" y="53"/>
                    <a:pt x="6" y="4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8" name="Freeform 348"/>
            <p:cNvSpPr>
              <a:spLocks/>
            </p:cNvSpPr>
            <p:nvPr/>
          </p:nvSpPr>
          <p:spPr bwMode="auto">
            <a:xfrm>
              <a:off x="6069013" y="5465763"/>
              <a:ext cx="149225" cy="82550"/>
            </a:xfrm>
            <a:custGeom>
              <a:avLst/>
              <a:gdLst>
                <a:gd name="T0" fmla="*/ 2147483647 w 240"/>
                <a:gd name="T1" fmla="*/ 2147483647 h 128"/>
                <a:gd name="T2" fmla="*/ 2147483647 w 240"/>
                <a:gd name="T3" fmla="*/ 2147483647 h 128"/>
                <a:gd name="T4" fmla="*/ 2147483647 w 240"/>
                <a:gd name="T5" fmla="*/ 2147483647 h 128"/>
                <a:gd name="T6" fmla="*/ 2147483647 w 240"/>
                <a:gd name="T7" fmla="*/ 2147483647 h 128"/>
                <a:gd name="T8" fmla="*/ 2147483647 w 240"/>
                <a:gd name="T9" fmla="*/ 2147483647 h 128"/>
                <a:gd name="T10" fmla="*/ 2147483647 w 240"/>
                <a:gd name="T11" fmla="*/ 2147483647 h 128"/>
                <a:gd name="T12" fmla="*/ 2147483647 w 240"/>
                <a:gd name="T13" fmla="*/ 2147483647 h 128"/>
                <a:gd name="T14" fmla="*/ 2147483647 w 240"/>
                <a:gd name="T15" fmla="*/ 2147483647 h 128"/>
                <a:gd name="T16" fmla="*/ 2147483647 w 240"/>
                <a:gd name="T17" fmla="*/ 2147483647 h 128"/>
                <a:gd name="T18" fmla="*/ 2147483647 w 240"/>
                <a:gd name="T19" fmla="*/ 2147483647 h 128"/>
                <a:gd name="T20" fmla="*/ 2147483647 w 240"/>
                <a:gd name="T21" fmla="*/ 2147483647 h 128"/>
                <a:gd name="T22" fmla="*/ 2147483647 w 240"/>
                <a:gd name="T23" fmla="*/ 2147483647 h 128"/>
                <a:gd name="T24" fmla="*/ 2147483647 w 240"/>
                <a:gd name="T25" fmla="*/ 2147483647 h 128"/>
                <a:gd name="T26" fmla="*/ 2147483647 w 240"/>
                <a:gd name="T27" fmla="*/ 2147483647 h 128"/>
                <a:gd name="T28" fmla="*/ 2147483647 w 240"/>
                <a:gd name="T29" fmla="*/ 2147483647 h 128"/>
                <a:gd name="T30" fmla="*/ 2147483647 w 240"/>
                <a:gd name="T31" fmla="*/ 2147483647 h 128"/>
                <a:gd name="T32" fmla="*/ 2147483647 w 240"/>
                <a:gd name="T33" fmla="*/ 2147483647 h 128"/>
                <a:gd name="T34" fmla="*/ 2147483647 w 240"/>
                <a:gd name="T35" fmla="*/ 2147483647 h 128"/>
                <a:gd name="T36" fmla="*/ 2147483647 w 240"/>
                <a:gd name="T37" fmla="*/ 2147483647 h 128"/>
                <a:gd name="T38" fmla="*/ 0 w 240"/>
                <a:gd name="T39" fmla="*/ 2147483647 h 128"/>
                <a:gd name="T40" fmla="*/ 0 w 240"/>
                <a:gd name="T41" fmla="*/ 2147483647 h 128"/>
                <a:gd name="T42" fmla="*/ 2147483647 w 240"/>
                <a:gd name="T43" fmla="*/ 2147483647 h 128"/>
                <a:gd name="T44" fmla="*/ 2147483647 w 240"/>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28"/>
                <a:gd name="T71" fmla="*/ 240 w 240"/>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28">
                  <a:moveTo>
                    <a:pt x="12" y="19"/>
                  </a:moveTo>
                  <a:cubicBezTo>
                    <a:pt x="23" y="13"/>
                    <a:pt x="34" y="7"/>
                    <a:pt x="45" y="7"/>
                  </a:cubicBezTo>
                  <a:cubicBezTo>
                    <a:pt x="51" y="0"/>
                    <a:pt x="56" y="0"/>
                    <a:pt x="67" y="7"/>
                  </a:cubicBezTo>
                  <a:cubicBezTo>
                    <a:pt x="79" y="7"/>
                    <a:pt x="90" y="7"/>
                    <a:pt x="101" y="13"/>
                  </a:cubicBezTo>
                  <a:cubicBezTo>
                    <a:pt x="107" y="19"/>
                    <a:pt x="112" y="19"/>
                    <a:pt x="118" y="19"/>
                  </a:cubicBezTo>
                  <a:cubicBezTo>
                    <a:pt x="129" y="25"/>
                    <a:pt x="134" y="37"/>
                    <a:pt x="146" y="43"/>
                  </a:cubicBezTo>
                  <a:cubicBezTo>
                    <a:pt x="151" y="49"/>
                    <a:pt x="157" y="55"/>
                    <a:pt x="162" y="61"/>
                  </a:cubicBezTo>
                  <a:cubicBezTo>
                    <a:pt x="185" y="80"/>
                    <a:pt x="207" y="98"/>
                    <a:pt x="229" y="110"/>
                  </a:cubicBezTo>
                  <a:cubicBezTo>
                    <a:pt x="229" y="110"/>
                    <a:pt x="229" y="110"/>
                    <a:pt x="229" y="110"/>
                  </a:cubicBezTo>
                  <a:cubicBezTo>
                    <a:pt x="235" y="116"/>
                    <a:pt x="235" y="116"/>
                    <a:pt x="240" y="122"/>
                  </a:cubicBezTo>
                  <a:cubicBezTo>
                    <a:pt x="229" y="128"/>
                    <a:pt x="218" y="122"/>
                    <a:pt x="213" y="116"/>
                  </a:cubicBezTo>
                  <a:cubicBezTo>
                    <a:pt x="196" y="110"/>
                    <a:pt x="179" y="104"/>
                    <a:pt x="168" y="92"/>
                  </a:cubicBezTo>
                  <a:cubicBezTo>
                    <a:pt x="168" y="92"/>
                    <a:pt x="162" y="92"/>
                    <a:pt x="162" y="92"/>
                  </a:cubicBezTo>
                  <a:cubicBezTo>
                    <a:pt x="151" y="86"/>
                    <a:pt x="146" y="74"/>
                    <a:pt x="134" y="68"/>
                  </a:cubicBezTo>
                  <a:cubicBezTo>
                    <a:pt x="123" y="61"/>
                    <a:pt x="112" y="55"/>
                    <a:pt x="107" y="49"/>
                  </a:cubicBezTo>
                  <a:cubicBezTo>
                    <a:pt x="101" y="43"/>
                    <a:pt x="90" y="43"/>
                    <a:pt x="84" y="37"/>
                  </a:cubicBezTo>
                  <a:cubicBezTo>
                    <a:pt x="79" y="37"/>
                    <a:pt x="73" y="31"/>
                    <a:pt x="67" y="31"/>
                  </a:cubicBezTo>
                  <a:cubicBezTo>
                    <a:pt x="56" y="31"/>
                    <a:pt x="40" y="25"/>
                    <a:pt x="34" y="31"/>
                  </a:cubicBezTo>
                  <a:cubicBezTo>
                    <a:pt x="23" y="37"/>
                    <a:pt x="12" y="43"/>
                    <a:pt x="6" y="43"/>
                  </a:cubicBezTo>
                  <a:cubicBezTo>
                    <a:pt x="6" y="37"/>
                    <a:pt x="0" y="37"/>
                    <a:pt x="0" y="37"/>
                  </a:cubicBezTo>
                  <a:cubicBezTo>
                    <a:pt x="0" y="37"/>
                    <a:pt x="0" y="37"/>
                    <a:pt x="0" y="37"/>
                  </a:cubicBezTo>
                  <a:cubicBezTo>
                    <a:pt x="0" y="37"/>
                    <a:pt x="0" y="37"/>
                    <a:pt x="6" y="37"/>
                  </a:cubicBezTo>
                  <a:cubicBezTo>
                    <a:pt x="6" y="31"/>
                    <a:pt x="6" y="25"/>
                    <a:pt x="12" y="19"/>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9" name="Freeform 349"/>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0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0 w 240"/>
                <a:gd name="T39" fmla="*/ 2147483647 h 112"/>
                <a:gd name="T40" fmla="*/ 0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36" y="0"/>
                    <a:pt x="41" y="0"/>
                  </a:cubicBezTo>
                  <a:cubicBezTo>
                    <a:pt x="53" y="0"/>
                    <a:pt x="59" y="0"/>
                    <a:pt x="65" y="0"/>
                  </a:cubicBezTo>
                  <a:cubicBezTo>
                    <a:pt x="77" y="0"/>
                    <a:pt x="88" y="6"/>
                    <a:pt x="100" y="12"/>
                  </a:cubicBezTo>
                  <a:cubicBezTo>
                    <a:pt x="106" y="12"/>
                    <a:pt x="112" y="17"/>
                    <a:pt x="118" y="17"/>
                  </a:cubicBezTo>
                  <a:cubicBezTo>
                    <a:pt x="129" y="23"/>
                    <a:pt x="135" y="28"/>
                    <a:pt x="147" y="40"/>
                  </a:cubicBezTo>
                  <a:cubicBezTo>
                    <a:pt x="153" y="40"/>
                    <a:pt x="159" y="45"/>
                    <a:pt x="164" y="51"/>
                  </a:cubicBezTo>
                  <a:cubicBezTo>
                    <a:pt x="182" y="68"/>
                    <a:pt x="211" y="90"/>
                    <a:pt x="235" y="96"/>
                  </a:cubicBezTo>
                  <a:cubicBezTo>
                    <a:pt x="235" y="96"/>
                    <a:pt x="235" y="96"/>
                    <a:pt x="235" y="96"/>
                  </a:cubicBezTo>
                  <a:cubicBezTo>
                    <a:pt x="240" y="101"/>
                    <a:pt x="240" y="101"/>
                    <a:pt x="240" y="107"/>
                  </a:cubicBezTo>
                  <a:cubicBezTo>
                    <a:pt x="235" y="112"/>
                    <a:pt x="223" y="107"/>
                    <a:pt x="211" y="101"/>
                  </a:cubicBezTo>
                  <a:cubicBezTo>
                    <a:pt x="194" y="96"/>
                    <a:pt x="182" y="84"/>
                    <a:pt x="170" y="79"/>
                  </a:cubicBezTo>
                  <a:cubicBezTo>
                    <a:pt x="164" y="79"/>
                    <a:pt x="164" y="73"/>
                    <a:pt x="164" y="73"/>
                  </a:cubicBezTo>
                  <a:cubicBezTo>
                    <a:pt x="153" y="68"/>
                    <a:pt x="141" y="62"/>
                    <a:pt x="135" y="56"/>
                  </a:cubicBezTo>
                  <a:cubicBezTo>
                    <a:pt x="123" y="51"/>
                    <a:pt x="112" y="45"/>
                    <a:pt x="106" y="40"/>
                  </a:cubicBezTo>
                  <a:cubicBezTo>
                    <a:pt x="100" y="34"/>
                    <a:pt x="94" y="28"/>
                    <a:pt x="82" y="28"/>
                  </a:cubicBezTo>
                  <a:cubicBezTo>
                    <a:pt x="82" y="28"/>
                    <a:pt x="77" y="23"/>
                    <a:pt x="65" y="23"/>
                  </a:cubicBezTo>
                  <a:cubicBezTo>
                    <a:pt x="53" y="17"/>
                    <a:pt x="41" y="17"/>
                    <a:pt x="36" y="23"/>
                  </a:cubicBezTo>
                  <a:cubicBezTo>
                    <a:pt x="24" y="23"/>
                    <a:pt x="12" y="34"/>
                    <a:pt x="6" y="28"/>
                  </a:cubicBezTo>
                  <a:cubicBezTo>
                    <a:pt x="6" y="28"/>
                    <a:pt x="0" y="28"/>
                    <a:pt x="0" y="28"/>
                  </a:cubicBezTo>
                  <a:cubicBezTo>
                    <a:pt x="0" y="28"/>
                    <a:pt x="0" y="28"/>
                    <a:pt x="0" y="28"/>
                  </a:cubicBezTo>
                  <a:cubicBezTo>
                    <a:pt x="0" y="28"/>
                    <a:pt x="0" y="28"/>
                    <a:pt x="0" y="23"/>
                  </a:cubicBezTo>
                  <a:cubicBezTo>
                    <a:pt x="0" y="23"/>
                    <a:pt x="6" y="17"/>
                    <a:pt x="12" y="12"/>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0" name="Freeform 350"/>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2147483647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2147483647 w 240"/>
                <a:gd name="T39" fmla="*/ 2147483647 h 112"/>
                <a:gd name="T40" fmla="*/ 2147483647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42" y="0"/>
                    <a:pt x="48" y="0"/>
                  </a:cubicBezTo>
                  <a:cubicBezTo>
                    <a:pt x="54" y="0"/>
                    <a:pt x="60" y="6"/>
                    <a:pt x="72" y="6"/>
                  </a:cubicBezTo>
                  <a:cubicBezTo>
                    <a:pt x="84" y="6"/>
                    <a:pt x="96" y="6"/>
                    <a:pt x="108" y="18"/>
                  </a:cubicBezTo>
                  <a:cubicBezTo>
                    <a:pt x="108" y="18"/>
                    <a:pt x="114" y="18"/>
                    <a:pt x="120" y="24"/>
                  </a:cubicBezTo>
                  <a:cubicBezTo>
                    <a:pt x="132" y="30"/>
                    <a:pt x="138" y="36"/>
                    <a:pt x="150" y="42"/>
                  </a:cubicBezTo>
                  <a:cubicBezTo>
                    <a:pt x="156" y="48"/>
                    <a:pt x="162" y="54"/>
                    <a:pt x="168" y="59"/>
                  </a:cubicBezTo>
                  <a:cubicBezTo>
                    <a:pt x="186" y="71"/>
                    <a:pt x="216" y="95"/>
                    <a:pt x="240" y="101"/>
                  </a:cubicBezTo>
                  <a:cubicBezTo>
                    <a:pt x="240" y="101"/>
                    <a:pt x="240" y="107"/>
                    <a:pt x="240" y="107"/>
                  </a:cubicBezTo>
                  <a:cubicBezTo>
                    <a:pt x="240" y="107"/>
                    <a:pt x="240" y="107"/>
                    <a:pt x="240" y="112"/>
                  </a:cubicBezTo>
                  <a:cubicBezTo>
                    <a:pt x="234" y="112"/>
                    <a:pt x="222" y="112"/>
                    <a:pt x="216" y="107"/>
                  </a:cubicBezTo>
                  <a:cubicBezTo>
                    <a:pt x="198" y="95"/>
                    <a:pt x="180" y="89"/>
                    <a:pt x="168" y="77"/>
                  </a:cubicBezTo>
                  <a:cubicBezTo>
                    <a:pt x="168" y="77"/>
                    <a:pt x="168" y="77"/>
                    <a:pt x="162" y="77"/>
                  </a:cubicBezTo>
                  <a:cubicBezTo>
                    <a:pt x="156" y="71"/>
                    <a:pt x="144" y="59"/>
                    <a:pt x="132" y="54"/>
                  </a:cubicBezTo>
                  <a:cubicBezTo>
                    <a:pt x="126" y="48"/>
                    <a:pt x="120" y="42"/>
                    <a:pt x="108" y="36"/>
                  </a:cubicBezTo>
                  <a:cubicBezTo>
                    <a:pt x="102" y="36"/>
                    <a:pt x="96" y="30"/>
                    <a:pt x="84" y="30"/>
                  </a:cubicBezTo>
                  <a:cubicBezTo>
                    <a:pt x="84" y="24"/>
                    <a:pt x="78" y="24"/>
                    <a:pt x="72" y="24"/>
                  </a:cubicBezTo>
                  <a:cubicBezTo>
                    <a:pt x="60" y="18"/>
                    <a:pt x="42" y="18"/>
                    <a:pt x="36" y="18"/>
                  </a:cubicBezTo>
                  <a:cubicBezTo>
                    <a:pt x="24" y="24"/>
                    <a:pt x="12" y="30"/>
                    <a:pt x="6" y="30"/>
                  </a:cubicBezTo>
                  <a:cubicBezTo>
                    <a:pt x="6" y="30"/>
                    <a:pt x="6" y="30"/>
                    <a:pt x="6" y="30"/>
                  </a:cubicBezTo>
                  <a:cubicBezTo>
                    <a:pt x="6" y="30"/>
                    <a:pt x="6" y="30"/>
                    <a:pt x="6" y="30"/>
                  </a:cubicBezTo>
                  <a:cubicBezTo>
                    <a:pt x="6" y="30"/>
                    <a:pt x="0" y="24"/>
                    <a:pt x="0" y="24"/>
                  </a:cubicBezTo>
                  <a:cubicBezTo>
                    <a:pt x="6" y="18"/>
                    <a:pt x="12" y="18"/>
                    <a:pt x="12" y="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1" name="Freeform 351"/>
            <p:cNvSpPr>
              <a:spLocks/>
            </p:cNvSpPr>
            <p:nvPr/>
          </p:nvSpPr>
          <p:spPr bwMode="auto">
            <a:xfrm>
              <a:off x="6078538" y="5476876"/>
              <a:ext cx="139700" cy="71438"/>
            </a:xfrm>
            <a:custGeom>
              <a:avLst/>
              <a:gdLst>
                <a:gd name="T0" fmla="*/ 2147483647 w 224"/>
                <a:gd name="T1" fmla="*/ 2147483647 h 112"/>
                <a:gd name="T2" fmla="*/ 2147483647 w 224"/>
                <a:gd name="T3" fmla="*/ 0 h 112"/>
                <a:gd name="T4" fmla="*/ 2147483647 w 224"/>
                <a:gd name="T5" fmla="*/ 0 h 112"/>
                <a:gd name="T6" fmla="*/ 2147483647 w 224"/>
                <a:gd name="T7" fmla="*/ 2147483647 h 112"/>
                <a:gd name="T8" fmla="*/ 2147483647 w 224"/>
                <a:gd name="T9" fmla="*/ 2147483647 h 112"/>
                <a:gd name="T10" fmla="*/ 2147483647 w 224"/>
                <a:gd name="T11" fmla="*/ 2147483647 h 112"/>
                <a:gd name="T12" fmla="*/ 2147483647 w 224"/>
                <a:gd name="T13" fmla="*/ 2147483647 h 112"/>
                <a:gd name="T14" fmla="*/ 2147483647 w 224"/>
                <a:gd name="T15" fmla="*/ 2147483647 h 112"/>
                <a:gd name="T16" fmla="*/ 2147483647 w 224"/>
                <a:gd name="T17" fmla="*/ 2147483647 h 112"/>
                <a:gd name="T18" fmla="*/ 2147483647 w 224"/>
                <a:gd name="T19" fmla="*/ 2147483647 h 112"/>
                <a:gd name="T20" fmla="*/ 2147483647 w 224"/>
                <a:gd name="T21" fmla="*/ 2147483647 h 112"/>
                <a:gd name="T22" fmla="*/ 2147483647 w 224"/>
                <a:gd name="T23" fmla="*/ 2147483647 h 112"/>
                <a:gd name="T24" fmla="*/ 2147483647 w 224"/>
                <a:gd name="T25" fmla="*/ 2147483647 h 112"/>
                <a:gd name="T26" fmla="*/ 2147483647 w 224"/>
                <a:gd name="T27" fmla="*/ 2147483647 h 112"/>
                <a:gd name="T28" fmla="*/ 2147483647 w 224"/>
                <a:gd name="T29" fmla="*/ 2147483647 h 112"/>
                <a:gd name="T30" fmla="*/ 2147483647 w 224"/>
                <a:gd name="T31" fmla="*/ 2147483647 h 112"/>
                <a:gd name="T32" fmla="*/ 2147483647 w 224"/>
                <a:gd name="T33" fmla="*/ 2147483647 h 112"/>
                <a:gd name="T34" fmla="*/ 2147483647 w 224"/>
                <a:gd name="T35" fmla="*/ 2147483647 h 112"/>
                <a:gd name="T36" fmla="*/ 2147483647 w 224"/>
                <a:gd name="T37" fmla="*/ 2147483647 h 112"/>
                <a:gd name="T38" fmla="*/ 0 w 224"/>
                <a:gd name="T39" fmla="*/ 2147483647 h 112"/>
                <a:gd name="T40" fmla="*/ 0 w 224"/>
                <a:gd name="T41" fmla="*/ 2147483647 h 112"/>
                <a:gd name="T42" fmla="*/ 0 w 224"/>
                <a:gd name="T43" fmla="*/ 2147483647 h 112"/>
                <a:gd name="T44" fmla="*/ 2147483647 w 224"/>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12"/>
                <a:gd name="T71" fmla="*/ 224 w 224"/>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12">
                  <a:moveTo>
                    <a:pt x="12" y="7"/>
                  </a:moveTo>
                  <a:cubicBezTo>
                    <a:pt x="18" y="0"/>
                    <a:pt x="35" y="0"/>
                    <a:pt x="41" y="0"/>
                  </a:cubicBezTo>
                  <a:cubicBezTo>
                    <a:pt x="52" y="0"/>
                    <a:pt x="58" y="0"/>
                    <a:pt x="64" y="0"/>
                  </a:cubicBezTo>
                  <a:cubicBezTo>
                    <a:pt x="75" y="7"/>
                    <a:pt x="87" y="7"/>
                    <a:pt x="98" y="13"/>
                  </a:cubicBezTo>
                  <a:cubicBezTo>
                    <a:pt x="98" y="19"/>
                    <a:pt x="104" y="19"/>
                    <a:pt x="110" y="25"/>
                  </a:cubicBezTo>
                  <a:cubicBezTo>
                    <a:pt x="121" y="32"/>
                    <a:pt x="127" y="38"/>
                    <a:pt x="138" y="44"/>
                  </a:cubicBezTo>
                  <a:cubicBezTo>
                    <a:pt x="144" y="50"/>
                    <a:pt x="150" y="50"/>
                    <a:pt x="156" y="56"/>
                  </a:cubicBezTo>
                  <a:cubicBezTo>
                    <a:pt x="173" y="69"/>
                    <a:pt x="207" y="94"/>
                    <a:pt x="219" y="106"/>
                  </a:cubicBezTo>
                  <a:cubicBezTo>
                    <a:pt x="219" y="106"/>
                    <a:pt x="224" y="106"/>
                    <a:pt x="224" y="106"/>
                  </a:cubicBezTo>
                  <a:cubicBezTo>
                    <a:pt x="224" y="106"/>
                    <a:pt x="224" y="112"/>
                    <a:pt x="224" y="112"/>
                  </a:cubicBezTo>
                  <a:cubicBezTo>
                    <a:pt x="219" y="112"/>
                    <a:pt x="207" y="106"/>
                    <a:pt x="196" y="100"/>
                  </a:cubicBezTo>
                  <a:cubicBezTo>
                    <a:pt x="184" y="94"/>
                    <a:pt x="167" y="81"/>
                    <a:pt x="156" y="75"/>
                  </a:cubicBezTo>
                  <a:cubicBezTo>
                    <a:pt x="156" y="75"/>
                    <a:pt x="150" y="69"/>
                    <a:pt x="150" y="69"/>
                  </a:cubicBezTo>
                  <a:cubicBezTo>
                    <a:pt x="138" y="63"/>
                    <a:pt x="133" y="56"/>
                    <a:pt x="121" y="50"/>
                  </a:cubicBezTo>
                  <a:cubicBezTo>
                    <a:pt x="115" y="44"/>
                    <a:pt x="110" y="38"/>
                    <a:pt x="98" y="32"/>
                  </a:cubicBezTo>
                  <a:cubicBezTo>
                    <a:pt x="92" y="25"/>
                    <a:pt x="87" y="25"/>
                    <a:pt x="81" y="25"/>
                  </a:cubicBezTo>
                  <a:cubicBezTo>
                    <a:pt x="75" y="19"/>
                    <a:pt x="69" y="19"/>
                    <a:pt x="64" y="19"/>
                  </a:cubicBezTo>
                  <a:cubicBezTo>
                    <a:pt x="52" y="13"/>
                    <a:pt x="41" y="13"/>
                    <a:pt x="29" y="13"/>
                  </a:cubicBezTo>
                  <a:cubicBezTo>
                    <a:pt x="23" y="13"/>
                    <a:pt x="12" y="19"/>
                    <a:pt x="6" y="19"/>
                  </a:cubicBezTo>
                  <a:cubicBezTo>
                    <a:pt x="6" y="19"/>
                    <a:pt x="0" y="25"/>
                    <a:pt x="0" y="19"/>
                  </a:cubicBezTo>
                  <a:cubicBezTo>
                    <a:pt x="0" y="19"/>
                    <a:pt x="0" y="19"/>
                    <a:pt x="0" y="19"/>
                  </a:cubicBezTo>
                  <a:cubicBezTo>
                    <a:pt x="0" y="19"/>
                    <a:pt x="0" y="19"/>
                    <a:pt x="0" y="19"/>
                  </a:cubicBezTo>
                  <a:cubicBezTo>
                    <a:pt x="0" y="13"/>
                    <a:pt x="6" y="13"/>
                    <a:pt x="12" y="7"/>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2" name="Freeform 352"/>
            <p:cNvSpPr>
              <a:spLocks/>
            </p:cNvSpPr>
            <p:nvPr/>
          </p:nvSpPr>
          <p:spPr bwMode="auto">
            <a:xfrm>
              <a:off x="6078538" y="5476876"/>
              <a:ext cx="130175" cy="71438"/>
            </a:xfrm>
            <a:custGeom>
              <a:avLst/>
              <a:gdLst>
                <a:gd name="T0" fmla="*/ 2147483647 w 208"/>
                <a:gd name="T1" fmla="*/ 2147483647 h 112"/>
                <a:gd name="T2" fmla="*/ 2147483647 w 208"/>
                <a:gd name="T3" fmla="*/ 0 h 112"/>
                <a:gd name="T4" fmla="*/ 2147483647 w 208"/>
                <a:gd name="T5" fmla="*/ 2147483647 h 112"/>
                <a:gd name="T6" fmla="*/ 2147483647 w 208"/>
                <a:gd name="T7" fmla="*/ 2147483647 h 112"/>
                <a:gd name="T8" fmla="*/ 2147483647 w 208"/>
                <a:gd name="T9" fmla="*/ 2147483647 h 112"/>
                <a:gd name="T10" fmla="*/ 2147483647 w 208"/>
                <a:gd name="T11" fmla="*/ 2147483647 h 112"/>
                <a:gd name="T12" fmla="*/ 2147483647 w 208"/>
                <a:gd name="T13" fmla="*/ 2147483647 h 112"/>
                <a:gd name="T14" fmla="*/ 2147483647 w 208"/>
                <a:gd name="T15" fmla="*/ 2147483647 h 112"/>
                <a:gd name="T16" fmla="*/ 2147483647 w 208"/>
                <a:gd name="T17" fmla="*/ 2147483647 h 112"/>
                <a:gd name="T18" fmla="*/ 2147483647 w 208"/>
                <a:gd name="T19" fmla="*/ 2147483647 h 112"/>
                <a:gd name="T20" fmla="*/ 2147483647 w 208"/>
                <a:gd name="T21" fmla="*/ 2147483647 h 112"/>
                <a:gd name="T22" fmla="*/ 2147483647 w 208"/>
                <a:gd name="T23" fmla="*/ 2147483647 h 112"/>
                <a:gd name="T24" fmla="*/ 2147483647 w 208"/>
                <a:gd name="T25" fmla="*/ 2147483647 h 112"/>
                <a:gd name="T26" fmla="*/ 2147483647 w 208"/>
                <a:gd name="T27" fmla="*/ 2147483647 h 112"/>
                <a:gd name="T28" fmla="*/ 2147483647 w 208"/>
                <a:gd name="T29" fmla="*/ 2147483647 h 112"/>
                <a:gd name="T30" fmla="*/ 2147483647 w 208"/>
                <a:gd name="T31" fmla="*/ 2147483647 h 112"/>
                <a:gd name="T32" fmla="*/ 2147483647 w 208"/>
                <a:gd name="T33" fmla="*/ 2147483647 h 112"/>
                <a:gd name="T34" fmla="*/ 2147483647 w 208"/>
                <a:gd name="T35" fmla="*/ 2147483647 h 112"/>
                <a:gd name="T36" fmla="*/ 2147483647 w 208"/>
                <a:gd name="T37" fmla="*/ 2147483647 h 112"/>
                <a:gd name="T38" fmla="*/ 2147483647 w 208"/>
                <a:gd name="T39" fmla="*/ 2147483647 h 112"/>
                <a:gd name="T40" fmla="*/ 2147483647 w 208"/>
                <a:gd name="T41" fmla="*/ 2147483647 h 112"/>
                <a:gd name="T42" fmla="*/ 0 w 208"/>
                <a:gd name="T43" fmla="*/ 2147483647 h 112"/>
                <a:gd name="T44" fmla="*/ 2147483647 w 208"/>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12"/>
                <a:gd name="T71" fmla="*/ 208 w 208"/>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12">
                  <a:moveTo>
                    <a:pt x="11" y="7"/>
                  </a:moveTo>
                  <a:cubicBezTo>
                    <a:pt x="17" y="7"/>
                    <a:pt x="39" y="0"/>
                    <a:pt x="44" y="0"/>
                  </a:cubicBezTo>
                  <a:cubicBezTo>
                    <a:pt x="50" y="0"/>
                    <a:pt x="55" y="7"/>
                    <a:pt x="61" y="7"/>
                  </a:cubicBezTo>
                  <a:cubicBezTo>
                    <a:pt x="72" y="7"/>
                    <a:pt x="83" y="13"/>
                    <a:pt x="94" y="19"/>
                  </a:cubicBezTo>
                  <a:cubicBezTo>
                    <a:pt x="94" y="25"/>
                    <a:pt x="104" y="25"/>
                    <a:pt x="104" y="25"/>
                  </a:cubicBezTo>
                  <a:cubicBezTo>
                    <a:pt x="115" y="38"/>
                    <a:pt x="121" y="38"/>
                    <a:pt x="132" y="50"/>
                  </a:cubicBezTo>
                  <a:cubicBezTo>
                    <a:pt x="137" y="50"/>
                    <a:pt x="143" y="56"/>
                    <a:pt x="148" y="63"/>
                  </a:cubicBezTo>
                  <a:cubicBezTo>
                    <a:pt x="159" y="75"/>
                    <a:pt x="198" y="100"/>
                    <a:pt x="208" y="106"/>
                  </a:cubicBezTo>
                  <a:cubicBezTo>
                    <a:pt x="208" y="106"/>
                    <a:pt x="208" y="106"/>
                    <a:pt x="208" y="106"/>
                  </a:cubicBezTo>
                  <a:cubicBezTo>
                    <a:pt x="208" y="112"/>
                    <a:pt x="208" y="112"/>
                    <a:pt x="208" y="112"/>
                  </a:cubicBezTo>
                  <a:cubicBezTo>
                    <a:pt x="203" y="112"/>
                    <a:pt x="192" y="106"/>
                    <a:pt x="187" y="100"/>
                  </a:cubicBezTo>
                  <a:cubicBezTo>
                    <a:pt x="170" y="88"/>
                    <a:pt x="154" y="75"/>
                    <a:pt x="148" y="69"/>
                  </a:cubicBezTo>
                  <a:cubicBezTo>
                    <a:pt x="143" y="69"/>
                    <a:pt x="143" y="69"/>
                    <a:pt x="143" y="69"/>
                  </a:cubicBezTo>
                  <a:cubicBezTo>
                    <a:pt x="132" y="63"/>
                    <a:pt x="126" y="56"/>
                    <a:pt x="115" y="50"/>
                  </a:cubicBezTo>
                  <a:cubicBezTo>
                    <a:pt x="104" y="44"/>
                    <a:pt x="104" y="38"/>
                    <a:pt x="94" y="32"/>
                  </a:cubicBezTo>
                  <a:cubicBezTo>
                    <a:pt x="88" y="25"/>
                    <a:pt x="83" y="25"/>
                    <a:pt x="77" y="19"/>
                  </a:cubicBezTo>
                  <a:cubicBezTo>
                    <a:pt x="72" y="19"/>
                    <a:pt x="66" y="19"/>
                    <a:pt x="61" y="13"/>
                  </a:cubicBezTo>
                  <a:cubicBezTo>
                    <a:pt x="50" y="13"/>
                    <a:pt x="39" y="13"/>
                    <a:pt x="33" y="13"/>
                  </a:cubicBezTo>
                  <a:cubicBezTo>
                    <a:pt x="22" y="13"/>
                    <a:pt x="17" y="19"/>
                    <a:pt x="6" y="19"/>
                  </a:cubicBezTo>
                  <a:cubicBezTo>
                    <a:pt x="6" y="19"/>
                    <a:pt x="6" y="19"/>
                    <a:pt x="6" y="19"/>
                  </a:cubicBezTo>
                  <a:cubicBezTo>
                    <a:pt x="6" y="19"/>
                    <a:pt x="6" y="19"/>
                    <a:pt x="6" y="19"/>
                  </a:cubicBezTo>
                  <a:cubicBezTo>
                    <a:pt x="6" y="19"/>
                    <a:pt x="0" y="19"/>
                    <a:pt x="0" y="19"/>
                  </a:cubicBezTo>
                  <a:cubicBezTo>
                    <a:pt x="6" y="13"/>
                    <a:pt x="11" y="13"/>
                    <a:pt x="11" y="7"/>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3" name="Freeform 353"/>
            <p:cNvSpPr>
              <a:spLocks/>
            </p:cNvSpPr>
            <p:nvPr/>
          </p:nvSpPr>
          <p:spPr bwMode="auto">
            <a:xfrm>
              <a:off x="6118225" y="5527676"/>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6" y="26"/>
                    <a:pt x="6" y="26"/>
                    <a:pt x="11" y="32"/>
                  </a:cubicBezTo>
                  <a:cubicBezTo>
                    <a:pt x="11" y="32"/>
                    <a:pt x="16" y="32"/>
                    <a:pt x="16" y="32"/>
                  </a:cubicBezTo>
                  <a:cubicBezTo>
                    <a:pt x="22" y="26"/>
                    <a:pt x="22"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4" name="Freeform 354"/>
            <p:cNvSpPr>
              <a:spLocks/>
            </p:cNvSpPr>
            <p:nvPr/>
          </p:nvSpPr>
          <p:spPr bwMode="auto">
            <a:xfrm>
              <a:off x="6118225" y="552767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0"/>
                  </a:moveTo>
                  <a:cubicBezTo>
                    <a:pt x="12" y="26"/>
                    <a:pt x="12" y="26"/>
                    <a:pt x="8" y="32"/>
                  </a:cubicBezTo>
                  <a:cubicBezTo>
                    <a:pt x="8" y="32"/>
                    <a:pt x="8" y="32"/>
                    <a:pt x="4" y="32"/>
                  </a:cubicBezTo>
                  <a:cubicBezTo>
                    <a:pt x="4" y="32"/>
                    <a:pt x="4" y="32"/>
                    <a:pt x="4" y="32"/>
                  </a:cubicBezTo>
                  <a:cubicBezTo>
                    <a:pt x="4" y="26"/>
                    <a:pt x="0" y="26"/>
                    <a:pt x="4" y="26"/>
                  </a:cubicBezTo>
                  <a:cubicBezTo>
                    <a:pt x="4" y="26"/>
                    <a:pt x="4" y="20"/>
                    <a:pt x="4" y="20"/>
                  </a:cubicBezTo>
                  <a:cubicBezTo>
                    <a:pt x="4" y="20"/>
                    <a:pt x="4" y="20"/>
                    <a:pt x="4" y="13"/>
                  </a:cubicBezTo>
                  <a:cubicBezTo>
                    <a:pt x="0" y="7"/>
                    <a:pt x="0" y="0"/>
                    <a:pt x="8" y="0"/>
                  </a:cubicBezTo>
                  <a:cubicBezTo>
                    <a:pt x="8" y="0"/>
                    <a:pt x="12" y="0"/>
                    <a:pt x="12" y="0"/>
                  </a:cubicBezTo>
                  <a:cubicBezTo>
                    <a:pt x="16" y="7"/>
                    <a:pt x="16" y="7"/>
                    <a:pt x="16"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5" name="Freeform 355"/>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2" y="16"/>
                    <a:pt x="12" y="16"/>
                    <a:pt x="8" y="16"/>
                  </a:cubicBezTo>
                  <a:cubicBezTo>
                    <a:pt x="8" y="16"/>
                    <a:pt x="8" y="16"/>
                    <a:pt x="8" y="16"/>
                  </a:cubicBezTo>
                  <a:cubicBezTo>
                    <a:pt x="4" y="16"/>
                    <a:pt x="4" y="16"/>
                    <a:pt x="4" y="16"/>
                  </a:cubicBezTo>
                  <a:cubicBezTo>
                    <a:pt x="4" y="16"/>
                    <a:pt x="4" y="16"/>
                    <a:pt x="4" y="16"/>
                  </a:cubicBezTo>
                  <a:cubicBezTo>
                    <a:pt x="4" y="11"/>
                    <a:pt x="4" y="11"/>
                    <a:pt x="4" y="11"/>
                  </a:cubicBezTo>
                  <a:cubicBezTo>
                    <a:pt x="4" y="11"/>
                    <a:pt x="4" y="11"/>
                    <a:pt x="4" y="6"/>
                  </a:cubicBezTo>
                  <a:cubicBezTo>
                    <a:pt x="4" y="6"/>
                    <a:pt x="0" y="0"/>
                    <a:pt x="8" y="0"/>
                  </a:cubicBezTo>
                  <a:cubicBezTo>
                    <a:pt x="8" y="0"/>
                    <a:pt x="12" y="0"/>
                    <a:pt x="12" y="0"/>
                  </a:cubicBezTo>
                  <a:cubicBezTo>
                    <a:pt x="16" y="0"/>
                    <a:pt x="16" y="0"/>
                    <a:pt x="16" y="11"/>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6" name="Freeform 356"/>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6" y="16"/>
                    <a:pt x="6" y="16"/>
                    <a:pt x="0" y="16"/>
                  </a:cubicBezTo>
                  <a:cubicBezTo>
                    <a:pt x="0" y="16"/>
                    <a:pt x="0" y="16"/>
                    <a:pt x="0" y="16"/>
                  </a:cubicBezTo>
                  <a:cubicBezTo>
                    <a:pt x="0" y="11"/>
                    <a:pt x="0" y="11"/>
                    <a:pt x="0" y="11"/>
                  </a:cubicBezTo>
                  <a:cubicBezTo>
                    <a:pt x="0" y="11"/>
                    <a:pt x="0" y="11"/>
                    <a:pt x="0" y="11"/>
                  </a:cubicBezTo>
                  <a:cubicBezTo>
                    <a:pt x="0" y="6"/>
                    <a:pt x="0" y="0"/>
                    <a:pt x="6" y="0"/>
                  </a:cubicBezTo>
                  <a:cubicBezTo>
                    <a:pt x="6" y="0"/>
                    <a:pt x="6" y="0"/>
                    <a:pt x="11" y="0"/>
                  </a:cubicBezTo>
                  <a:cubicBezTo>
                    <a:pt x="11" y="0"/>
                    <a:pt x="16" y="0"/>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7" name="Freeform 357"/>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6"/>
                  </a:moveTo>
                  <a:cubicBezTo>
                    <a:pt x="11" y="11"/>
                    <a:pt x="11" y="11"/>
                    <a:pt x="6" y="16"/>
                  </a:cubicBezTo>
                  <a:cubicBezTo>
                    <a:pt x="6" y="16"/>
                    <a:pt x="6" y="16"/>
                    <a:pt x="6" y="16"/>
                  </a:cubicBezTo>
                  <a:cubicBezTo>
                    <a:pt x="6" y="16"/>
                    <a:pt x="6" y="16"/>
                    <a:pt x="6" y="16"/>
                  </a:cubicBezTo>
                  <a:cubicBezTo>
                    <a:pt x="0" y="16"/>
                    <a:pt x="0" y="16"/>
                    <a:pt x="0" y="11"/>
                  </a:cubicBezTo>
                  <a:cubicBezTo>
                    <a:pt x="0" y="11"/>
                    <a:pt x="0" y="11"/>
                    <a:pt x="0" y="11"/>
                  </a:cubicBezTo>
                  <a:cubicBezTo>
                    <a:pt x="0" y="11"/>
                    <a:pt x="0" y="11"/>
                    <a:pt x="0" y="11"/>
                  </a:cubicBezTo>
                  <a:cubicBezTo>
                    <a:pt x="0" y="6"/>
                    <a:pt x="0" y="0"/>
                    <a:pt x="6" y="0"/>
                  </a:cubicBezTo>
                  <a:cubicBezTo>
                    <a:pt x="6" y="0"/>
                    <a:pt x="6" y="0"/>
                    <a:pt x="6" y="0"/>
                  </a:cubicBezTo>
                  <a:cubicBezTo>
                    <a:pt x="11" y="0"/>
                    <a:pt x="16" y="6"/>
                    <a:pt x="11"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8" name="Freeform 358"/>
            <p:cNvSpPr>
              <a:spLocks/>
            </p:cNvSpPr>
            <p:nvPr/>
          </p:nvSpPr>
          <p:spPr bwMode="auto">
            <a:xfrm>
              <a:off x="6118225" y="5527676"/>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2" y="22"/>
                  </a:moveTo>
                  <a:cubicBezTo>
                    <a:pt x="4" y="0"/>
                    <a:pt x="4" y="22"/>
                    <a:pt x="0" y="22"/>
                  </a:cubicBezTo>
                  <a:cubicBezTo>
                    <a:pt x="0" y="22"/>
                    <a:pt x="12" y="22"/>
                    <a:pt x="12" y="32"/>
                  </a:cubicBezTo>
                  <a:cubicBezTo>
                    <a:pt x="12" y="32"/>
                    <a:pt x="16" y="22"/>
                    <a:pt x="12" y="2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9" name="Freeform 359"/>
            <p:cNvSpPr>
              <a:spLocks noEditPoints="1"/>
            </p:cNvSpPr>
            <p:nvPr/>
          </p:nvSpPr>
          <p:spPr bwMode="auto">
            <a:xfrm>
              <a:off x="6118225" y="5535613"/>
              <a:ext cx="19050" cy="23813"/>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2147483647 h 37"/>
                <a:gd name="T16" fmla="*/ 2147483647 w 31"/>
                <a:gd name="T17" fmla="*/ 2147483647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2147483647 w 31"/>
                <a:gd name="T29" fmla="*/ 2147483647 h 37"/>
                <a:gd name="T30" fmla="*/ 2147483647 w 31"/>
                <a:gd name="T31" fmla="*/ 2147483647 h 37"/>
                <a:gd name="T32" fmla="*/ 2147483647 w 31"/>
                <a:gd name="T33" fmla="*/ 2147483647 h 37"/>
                <a:gd name="T34" fmla="*/ 2147483647 w 31"/>
                <a:gd name="T35" fmla="*/ 2147483647 h 37"/>
                <a:gd name="T36" fmla="*/ 2147483647 w 31"/>
                <a:gd name="T37" fmla="*/ 2147483647 h 37"/>
                <a:gd name="T38" fmla="*/ 2147483647 w 31"/>
                <a:gd name="T39" fmla="*/ 2147483647 h 37"/>
                <a:gd name="T40" fmla="*/ 2147483647 w 31"/>
                <a:gd name="T41" fmla="*/ 2147483647 h 37"/>
                <a:gd name="T42" fmla="*/ 2147483647 w 31"/>
                <a:gd name="T43" fmla="*/ 2147483647 h 37"/>
                <a:gd name="T44" fmla="*/ 2147483647 w 31"/>
                <a:gd name="T45" fmla="*/ 2147483647 h 37"/>
                <a:gd name="T46" fmla="*/ 2147483647 w 31"/>
                <a:gd name="T47" fmla="*/ 2147483647 h 37"/>
                <a:gd name="T48" fmla="*/ 2147483647 w 31"/>
                <a:gd name="T49" fmla="*/ 2147483647 h 37"/>
                <a:gd name="T50" fmla="*/ 2147483647 w 31"/>
                <a:gd name="T51" fmla="*/ 2147483647 h 37"/>
                <a:gd name="T52" fmla="*/ 2147483647 w 31"/>
                <a:gd name="T53" fmla="*/ 2147483647 h 37"/>
                <a:gd name="T54" fmla="*/ 2147483647 w 31"/>
                <a:gd name="T55" fmla="*/ 2147483647 h 37"/>
                <a:gd name="T56" fmla="*/ 2147483647 w 31"/>
                <a:gd name="T57" fmla="*/ 2147483647 h 37"/>
                <a:gd name="T58" fmla="*/ 2147483647 w 31"/>
                <a:gd name="T59" fmla="*/ 2147483647 h 37"/>
                <a:gd name="T60" fmla="*/ 2147483647 w 31"/>
                <a:gd name="T61" fmla="*/ 2147483647 h 37"/>
                <a:gd name="T62" fmla="*/ 2147483647 w 31"/>
                <a:gd name="T63" fmla="*/ 2147483647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37"/>
                <a:gd name="T98" fmla="*/ 31 w 31"/>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37">
                  <a:moveTo>
                    <a:pt x="13" y="21"/>
                  </a:moveTo>
                  <a:lnTo>
                    <a:pt x="8" y="13"/>
                  </a:lnTo>
                  <a:lnTo>
                    <a:pt x="19" y="17"/>
                  </a:lnTo>
                  <a:lnTo>
                    <a:pt x="17" y="18"/>
                  </a:lnTo>
                  <a:lnTo>
                    <a:pt x="20" y="15"/>
                  </a:lnTo>
                  <a:lnTo>
                    <a:pt x="17" y="20"/>
                  </a:lnTo>
                  <a:lnTo>
                    <a:pt x="15" y="23"/>
                  </a:lnTo>
                  <a:lnTo>
                    <a:pt x="10" y="11"/>
                  </a:lnTo>
                  <a:lnTo>
                    <a:pt x="16" y="12"/>
                  </a:lnTo>
                  <a:cubicBezTo>
                    <a:pt x="18" y="12"/>
                    <a:pt x="20" y="13"/>
                    <a:pt x="21" y="15"/>
                  </a:cubicBezTo>
                  <a:lnTo>
                    <a:pt x="27" y="24"/>
                  </a:lnTo>
                  <a:lnTo>
                    <a:pt x="13" y="25"/>
                  </a:lnTo>
                  <a:lnTo>
                    <a:pt x="15" y="20"/>
                  </a:lnTo>
                  <a:lnTo>
                    <a:pt x="15" y="26"/>
                  </a:lnTo>
                  <a:lnTo>
                    <a:pt x="13" y="21"/>
                  </a:lnTo>
                  <a:close/>
                  <a:moveTo>
                    <a:pt x="30" y="20"/>
                  </a:moveTo>
                  <a:cubicBezTo>
                    <a:pt x="31" y="22"/>
                    <a:pt x="31" y="25"/>
                    <a:pt x="30" y="26"/>
                  </a:cubicBezTo>
                  <a:lnTo>
                    <a:pt x="28" y="31"/>
                  </a:lnTo>
                  <a:cubicBezTo>
                    <a:pt x="27" y="34"/>
                    <a:pt x="24" y="36"/>
                    <a:pt x="21" y="36"/>
                  </a:cubicBezTo>
                  <a:cubicBezTo>
                    <a:pt x="18" y="37"/>
                    <a:pt x="15" y="35"/>
                    <a:pt x="14" y="33"/>
                  </a:cubicBezTo>
                  <a:lnTo>
                    <a:pt x="8" y="24"/>
                  </a:lnTo>
                  <a:lnTo>
                    <a:pt x="13" y="27"/>
                  </a:lnTo>
                  <a:lnTo>
                    <a:pt x="7" y="26"/>
                  </a:lnTo>
                  <a:cubicBezTo>
                    <a:pt x="4" y="26"/>
                    <a:pt x="2" y="24"/>
                    <a:pt x="1" y="22"/>
                  </a:cubicBezTo>
                  <a:cubicBezTo>
                    <a:pt x="0" y="19"/>
                    <a:pt x="0" y="16"/>
                    <a:pt x="2" y="14"/>
                  </a:cubicBezTo>
                  <a:lnTo>
                    <a:pt x="4" y="11"/>
                  </a:lnTo>
                  <a:lnTo>
                    <a:pt x="7" y="6"/>
                  </a:lnTo>
                  <a:cubicBezTo>
                    <a:pt x="7" y="5"/>
                    <a:pt x="9" y="4"/>
                    <a:pt x="10" y="3"/>
                  </a:cubicBezTo>
                  <a:lnTo>
                    <a:pt x="12" y="2"/>
                  </a:lnTo>
                  <a:cubicBezTo>
                    <a:pt x="16" y="0"/>
                    <a:pt x="20" y="2"/>
                    <a:pt x="22" y="6"/>
                  </a:cubicBezTo>
                  <a:lnTo>
                    <a:pt x="28" y="15"/>
                  </a:lnTo>
                  <a:lnTo>
                    <a:pt x="3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0" name="Freeform 360"/>
            <p:cNvSpPr>
              <a:spLocks/>
            </p:cNvSpPr>
            <p:nvPr/>
          </p:nvSpPr>
          <p:spPr bwMode="auto">
            <a:xfrm>
              <a:off x="6029325" y="5497513"/>
              <a:ext cx="188913" cy="112713"/>
            </a:xfrm>
            <a:custGeom>
              <a:avLst/>
              <a:gdLst>
                <a:gd name="T0" fmla="*/ 2147483647 w 304"/>
                <a:gd name="T1" fmla="*/ 2147483647 h 176"/>
                <a:gd name="T2" fmla="*/ 2147483647 w 304"/>
                <a:gd name="T3" fmla="*/ 2147483647 h 176"/>
                <a:gd name="T4" fmla="*/ 2147483647 w 304"/>
                <a:gd name="T5" fmla="*/ 2147483647 h 176"/>
                <a:gd name="T6" fmla="*/ 2147483647 w 304"/>
                <a:gd name="T7" fmla="*/ 2147483647 h 176"/>
                <a:gd name="T8" fmla="*/ 2147483647 w 304"/>
                <a:gd name="T9" fmla="*/ 2147483647 h 176"/>
                <a:gd name="T10" fmla="*/ 2147483647 w 304"/>
                <a:gd name="T11" fmla="*/ 2147483647 h 176"/>
                <a:gd name="T12" fmla="*/ 2147483647 w 304"/>
                <a:gd name="T13" fmla="*/ 2147483647 h 176"/>
                <a:gd name="T14" fmla="*/ 2147483647 w 304"/>
                <a:gd name="T15" fmla="*/ 2147483647 h 176"/>
                <a:gd name="T16" fmla="*/ 2147483647 w 30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176"/>
                <a:gd name="T29" fmla="*/ 304 w 30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176">
                  <a:moveTo>
                    <a:pt x="46" y="18"/>
                  </a:moveTo>
                  <a:cubicBezTo>
                    <a:pt x="46" y="18"/>
                    <a:pt x="0" y="77"/>
                    <a:pt x="91" y="130"/>
                  </a:cubicBezTo>
                  <a:cubicBezTo>
                    <a:pt x="91" y="130"/>
                    <a:pt x="181" y="176"/>
                    <a:pt x="248" y="141"/>
                  </a:cubicBezTo>
                  <a:cubicBezTo>
                    <a:pt x="248" y="141"/>
                    <a:pt x="304" y="118"/>
                    <a:pt x="304" y="118"/>
                  </a:cubicBezTo>
                  <a:cubicBezTo>
                    <a:pt x="304" y="118"/>
                    <a:pt x="304" y="112"/>
                    <a:pt x="299" y="112"/>
                  </a:cubicBezTo>
                  <a:cubicBezTo>
                    <a:pt x="293" y="112"/>
                    <a:pt x="226" y="147"/>
                    <a:pt x="192" y="147"/>
                  </a:cubicBezTo>
                  <a:cubicBezTo>
                    <a:pt x="192" y="147"/>
                    <a:pt x="119" y="141"/>
                    <a:pt x="91" y="118"/>
                  </a:cubicBezTo>
                  <a:cubicBezTo>
                    <a:pt x="91" y="118"/>
                    <a:pt x="17" y="88"/>
                    <a:pt x="51" y="24"/>
                  </a:cubicBezTo>
                  <a:cubicBezTo>
                    <a:pt x="51" y="24"/>
                    <a:pt x="57" y="0"/>
                    <a:pt x="46"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1" name="Freeform 361"/>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7" y="32"/>
                  </a:cubicBezTo>
                  <a:cubicBezTo>
                    <a:pt x="7" y="32"/>
                    <a:pt x="7" y="32"/>
                    <a:pt x="7" y="32"/>
                  </a:cubicBezTo>
                  <a:cubicBezTo>
                    <a:pt x="7" y="32"/>
                    <a:pt x="4" y="32"/>
                    <a:pt x="4" y="32"/>
                  </a:cubicBezTo>
                  <a:cubicBezTo>
                    <a:pt x="4" y="26"/>
                    <a:pt x="4" y="26"/>
                    <a:pt x="4" y="26"/>
                  </a:cubicBezTo>
                  <a:cubicBezTo>
                    <a:pt x="4" y="26"/>
                    <a:pt x="4" y="20"/>
                    <a:pt x="4" y="20"/>
                  </a:cubicBezTo>
                  <a:cubicBezTo>
                    <a:pt x="4" y="20"/>
                    <a:pt x="4" y="20"/>
                    <a:pt x="4" y="20"/>
                  </a:cubicBezTo>
                  <a:cubicBezTo>
                    <a:pt x="0" y="7"/>
                    <a:pt x="0" y="7"/>
                    <a:pt x="7" y="0"/>
                  </a:cubicBezTo>
                  <a:cubicBezTo>
                    <a:pt x="10" y="0"/>
                    <a:pt x="10" y="0"/>
                    <a:pt x="10" y="7"/>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2" name="Freeform 362"/>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24"/>
                    <a:pt x="11" y="24"/>
                    <a:pt x="6" y="24"/>
                  </a:cubicBezTo>
                  <a:cubicBezTo>
                    <a:pt x="6" y="32"/>
                    <a:pt x="6" y="32"/>
                    <a:pt x="6" y="32"/>
                  </a:cubicBezTo>
                  <a:cubicBezTo>
                    <a:pt x="6" y="32"/>
                    <a:pt x="6" y="32"/>
                    <a:pt x="0" y="24"/>
                  </a:cubicBezTo>
                  <a:cubicBezTo>
                    <a:pt x="0" y="24"/>
                    <a:pt x="0" y="24"/>
                    <a:pt x="0" y="24"/>
                  </a:cubicBezTo>
                  <a:cubicBezTo>
                    <a:pt x="0" y="24"/>
                    <a:pt x="0" y="16"/>
                    <a:pt x="0" y="16"/>
                  </a:cubicBezTo>
                  <a:cubicBezTo>
                    <a:pt x="0" y="16"/>
                    <a:pt x="0" y="16"/>
                    <a:pt x="0" y="16"/>
                  </a:cubicBezTo>
                  <a:cubicBezTo>
                    <a:pt x="0" y="8"/>
                    <a:pt x="0" y="0"/>
                    <a:pt x="6" y="0"/>
                  </a:cubicBezTo>
                  <a:cubicBezTo>
                    <a:pt x="6" y="0"/>
                    <a:pt x="11" y="0"/>
                    <a:pt x="11" y="0"/>
                  </a:cubicBezTo>
                  <a:cubicBezTo>
                    <a:pt x="16" y="0"/>
                    <a:pt x="16" y="0"/>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3" name="Freeform 363"/>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1"/>
                    <a:pt x="11" y="16"/>
                  </a:cubicBezTo>
                  <a:cubicBezTo>
                    <a:pt x="6" y="16"/>
                    <a:pt x="6" y="16"/>
                    <a:pt x="6" y="16"/>
                  </a:cubicBezTo>
                  <a:cubicBezTo>
                    <a:pt x="6" y="16"/>
                    <a:pt x="6" y="16"/>
                    <a:pt x="6" y="16"/>
                  </a:cubicBezTo>
                  <a:cubicBezTo>
                    <a:pt x="6" y="16"/>
                    <a:pt x="0" y="16"/>
                    <a:pt x="0" y="16"/>
                  </a:cubicBezTo>
                  <a:cubicBezTo>
                    <a:pt x="0" y="11"/>
                    <a:pt x="6" y="11"/>
                    <a:pt x="6" y="11"/>
                  </a:cubicBezTo>
                  <a:cubicBezTo>
                    <a:pt x="6" y="11"/>
                    <a:pt x="6" y="11"/>
                    <a:pt x="6"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4" name="Freeform 364"/>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11" y="16"/>
                    <a:pt x="6" y="16"/>
                    <a:pt x="6" y="16"/>
                  </a:cubicBezTo>
                  <a:cubicBezTo>
                    <a:pt x="6" y="16"/>
                    <a:pt x="6" y="16"/>
                    <a:pt x="6" y="16"/>
                  </a:cubicBezTo>
                  <a:cubicBezTo>
                    <a:pt x="6" y="16"/>
                    <a:pt x="6" y="16"/>
                    <a:pt x="6" y="11"/>
                  </a:cubicBezTo>
                  <a:cubicBezTo>
                    <a:pt x="6" y="11"/>
                    <a:pt x="6" y="11"/>
                    <a:pt x="6" y="11"/>
                  </a:cubicBezTo>
                  <a:cubicBezTo>
                    <a:pt x="6" y="11"/>
                    <a:pt x="6" y="11"/>
                    <a:pt x="6" y="11"/>
                  </a:cubicBezTo>
                  <a:cubicBezTo>
                    <a:pt x="6"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5" name="Freeform 365"/>
            <p:cNvSpPr>
              <a:spLocks/>
            </p:cNvSpPr>
            <p:nvPr/>
          </p:nvSpPr>
          <p:spPr bwMode="auto">
            <a:xfrm>
              <a:off x="60785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6" name="Freeform 366"/>
            <p:cNvSpPr>
              <a:spLocks noEditPoints="1"/>
            </p:cNvSpPr>
            <p:nvPr/>
          </p:nvSpPr>
          <p:spPr bwMode="auto">
            <a:xfrm>
              <a:off x="60785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7" name="Freeform 367"/>
            <p:cNvSpPr>
              <a:spLocks/>
            </p:cNvSpPr>
            <p:nvPr/>
          </p:nvSpPr>
          <p:spPr bwMode="auto">
            <a:xfrm>
              <a:off x="6069013" y="5507038"/>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6"/>
                  </a:cubicBezTo>
                  <a:cubicBezTo>
                    <a:pt x="6" y="26"/>
                    <a:pt x="6" y="26"/>
                    <a:pt x="11" y="32"/>
                  </a:cubicBezTo>
                  <a:cubicBezTo>
                    <a:pt x="11" y="32"/>
                    <a:pt x="16" y="32"/>
                    <a:pt x="16" y="32"/>
                  </a:cubicBezTo>
                  <a:cubicBezTo>
                    <a:pt x="27" y="26"/>
                    <a:pt x="27"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8" name="Freeform 368"/>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0" y="12"/>
                    <a:pt x="10" y="12"/>
                    <a:pt x="7" y="16"/>
                  </a:cubicBezTo>
                  <a:cubicBezTo>
                    <a:pt x="7" y="16"/>
                    <a:pt x="7" y="16"/>
                    <a:pt x="7" y="16"/>
                  </a:cubicBezTo>
                  <a:cubicBezTo>
                    <a:pt x="7" y="16"/>
                    <a:pt x="4" y="16"/>
                    <a:pt x="4" y="16"/>
                  </a:cubicBezTo>
                  <a:cubicBezTo>
                    <a:pt x="4" y="12"/>
                    <a:pt x="4" y="12"/>
                    <a:pt x="4" y="12"/>
                  </a:cubicBezTo>
                  <a:cubicBezTo>
                    <a:pt x="4" y="12"/>
                    <a:pt x="4" y="12"/>
                    <a:pt x="4" y="12"/>
                  </a:cubicBezTo>
                  <a:cubicBezTo>
                    <a:pt x="4" y="8"/>
                    <a:pt x="4" y="8"/>
                    <a:pt x="4" y="8"/>
                  </a:cubicBezTo>
                  <a:cubicBezTo>
                    <a:pt x="0" y="4"/>
                    <a:pt x="0" y="0"/>
                    <a:pt x="7" y="0"/>
                  </a:cubicBezTo>
                  <a:cubicBezTo>
                    <a:pt x="10" y="0"/>
                    <a:pt x="10" y="0"/>
                    <a:pt x="10" y="0"/>
                  </a:cubicBezTo>
                  <a:cubicBezTo>
                    <a:pt x="13" y="0"/>
                    <a:pt x="16" y="0"/>
                    <a:pt x="13" y="8"/>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9" name="Freeform 369"/>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1" y="12"/>
                    <a:pt x="11" y="12"/>
                    <a:pt x="6" y="16"/>
                  </a:cubicBezTo>
                  <a:cubicBezTo>
                    <a:pt x="6" y="16"/>
                    <a:pt x="6" y="16"/>
                    <a:pt x="6" y="16"/>
                  </a:cubicBezTo>
                  <a:cubicBezTo>
                    <a:pt x="6" y="16"/>
                    <a:pt x="6" y="16"/>
                    <a:pt x="0" y="12"/>
                  </a:cubicBezTo>
                  <a:cubicBezTo>
                    <a:pt x="0" y="12"/>
                    <a:pt x="0" y="12"/>
                    <a:pt x="0" y="12"/>
                  </a:cubicBezTo>
                  <a:cubicBezTo>
                    <a:pt x="0" y="12"/>
                    <a:pt x="0" y="12"/>
                    <a:pt x="0" y="8"/>
                  </a:cubicBezTo>
                  <a:cubicBezTo>
                    <a:pt x="0" y="8"/>
                    <a:pt x="0" y="8"/>
                    <a:pt x="0" y="8"/>
                  </a:cubicBezTo>
                  <a:cubicBezTo>
                    <a:pt x="0" y="4"/>
                    <a:pt x="0" y="0"/>
                    <a:pt x="6" y="0"/>
                  </a:cubicBezTo>
                  <a:cubicBezTo>
                    <a:pt x="6" y="0"/>
                    <a:pt x="11" y="0"/>
                    <a:pt x="11" y="0"/>
                  </a:cubicBezTo>
                  <a:cubicBezTo>
                    <a:pt x="16" y="0"/>
                    <a:pt x="16" y="4"/>
                    <a:pt x="16"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0" name="Freeform 370"/>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6" y="16"/>
                  </a:cubicBezTo>
                  <a:cubicBezTo>
                    <a:pt x="6" y="16"/>
                    <a:pt x="6" y="16"/>
                    <a:pt x="6" y="16"/>
                  </a:cubicBezTo>
                  <a:cubicBezTo>
                    <a:pt x="6" y="16"/>
                    <a:pt x="6" y="16"/>
                    <a:pt x="6" y="16"/>
                  </a:cubicBezTo>
                  <a:cubicBezTo>
                    <a:pt x="0" y="16"/>
                    <a:pt x="0" y="16"/>
                    <a:pt x="0" y="16"/>
                  </a:cubicBezTo>
                  <a:cubicBezTo>
                    <a:pt x="0" y="16"/>
                    <a:pt x="0" y="11"/>
                    <a:pt x="6" y="11"/>
                  </a:cubicBezTo>
                  <a:cubicBezTo>
                    <a:pt x="0" y="11"/>
                    <a:pt x="0" y="11"/>
                    <a:pt x="0"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1" name="Freeform 371"/>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6" y="16"/>
                    <a:pt x="6" y="16"/>
                    <a:pt x="6" y="16"/>
                  </a:cubicBezTo>
                  <a:cubicBezTo>
                    <a:pt x="6" y="16"/>
                    <a:pt x="6" y="16"/>
                    <a:pt x="6" y="16"/>
                  </a:cubicBezTo>
                  <a:cubicBezTo>
                    <a:pt x="6" y="16"/>
                    <a:pt x="6" y="16"/>
                    <a:pt x="6" y="16"/>
                  </a:cubicBezTo>
                  <a:cubicBezTo>
                    <a:pt x="6" y="11"/>
                    <a:pt x="6" y="11"/>
                    <a:pt x="6" y="11"/>
                  </a:cubicBezTo>
                  <a:cubicBezTo>
                    <a:pt x="6" y="11"/>
                    <a:pt x="6" y="11"/>
                    <a:pt x="6" y="11"/>
                  </a:cubicBezTo>
                  <a:cubicBezTo>
                    <a:pt x="0"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2" name="Freeform 372"/>
            <p:cNvSpPr>
              <a:spLocks noEditPoints="1"/>
            </p:cNvSpPr>
            <p:nvPr/>
          </p:nvSpPr>
          <p:spPr bwMode="auto">
            <a:xfrm>
              <a:off x="6067425" y="5518151"/>
              <a:ext cx="33338" cy="9525"/>
            </a:xfrm>
            <a:custGeom>
              <a:avLst/>
              <a:gdLst>
                <a:gd name="T0" fmla="*/ 2147483647 w 53"/>
                <a:gd name="T1" fmla="*/ 0 h 16"/>
                <a:gd name="T2" fmla="*/ 2147483647 w 53"/>
                <a:gd name="T3" fmla="*/ 0 h 16"/>
                <a:gd name="T4" fmla="*/ 2147483647 w 53"/>
                <a:gd name="T5" fmla="*/ 2147483647 h 16"/>
                <a:gd name="T6" fmla="*/ 2147483647 w 53"/>
                <a:gd name="T7" fmla="*/ 2147483647 h 16"/>
                <a:gd name="T8" fmla="*/ 2147483647 w 53"/>
                <a:gd name="T9" fmla="*/ 2147483647 h 16"/>
                <a:gd name="T10" fmla="*/ 2147483647 w 53"/>
                <a:gd name="T11" fmla="*/ 2147483647 h 16"/>
                <a:gd name="T12" fmla="*/ 2147483647 w 53"/>
                <a:gd name="T13" fmla="*/ 0 h 16"/>
                <a:gd name="T14" fmla="*/ 2147483647 w 53"/>
                <a:gd name="T15" fmla="*/ 0 h 16"/>
                <a:gd name="T16" fmla="*/ 2147483647 w 53"/>
                <a:gd name="T17" fmla="*/ 0 h 16"/>
                <a:gd name="T18" fmla="*/ 2147483647 w 53"/>
                <a:gd name="T19" fmla="*/ 0 h 16"/>
                <a:gd name="T20" fmla="*/ 2147483647 w 53"/>
                <a:gd name="T21" fmla="*/ 0 h 16"/>
                <a:gd name="T22" fmla="*/ 2147483647 w 53"/>
                <a:gd name="T23" fmla="*/ 0 h 16"/>
                <a:gd name="T24" fmla="*/ 2147483647 w 53"/>
                <a:gd name="T25" fmla="*/ 0 h 16"/>
                <a:gd name="T26" fmla="*/ 2147483647 w 53"/>
                <a:gd name="T27" fmla="*/ 2147483647 h 16"/>
                <a:gd name="T28" fmla="*/ 2147483647 w 53"/>
                <a:gd name="T29" fmla="*/ 2147483647 h 16"/>
                <a:gd name="T30" fmla="*/ 2147483647 w 53"/>
                <a:gd name="T31" fmla="*/ 2147483647 h 16"/>
                <a:gd name="T32" fmla="*/ 2147483647 w 53"/>
                <a:gd name="T33" fmla="*/ 2147483647 h 16"/>
                <a:gd name="T34" fmla="*/ 2147483647 w 53"/>
                <a:gd name="T35" fmla="*/ 2147483647 h 16"/>
                <a:gd name="T36" fmla="*/ 2147483647 w 53"/>
                <a:gd name="T37" fmla="*/ 2147483647 h 16"/>
                <a:gd name="T38" fmla="*/ 2147483647 w 53"/>
                <a:gd name="T39" fmla="*/ 0 h 16"/>
                <a:gd name="T40" fmla="*/ 2147483647 w 53"/>
                <a:gd name="T41" fmla="*/ 0 h 16"/>
                <a:gd name="T42" fmla="*/ 2147483647 w 53"/>
                <a:gd name="T43" fmla="*/ 0 h 16"/>
                <a:gd name="T44" fmla="*/ 2147483647 w 53"/>
                <a:gd name="T45" fmla="*/ 0 h 16"/>
                <a:gd name="T46" fmla="*/ 2147483647 w 53"/>
                <a:gd name="T47" fmla="*/ 2147483647 h 16"/>
                <a:gd name="T48" fmla="*/ 2147483647 w 53"/>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6"/>
                <a:gd name="T77" fmla="*/ 53 w 53"/>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6">
                  <a:moveTo>
                    <a:pt x="42" y="0"/>
                  </a:moveTo>
                  <a:lnTo>
                    <a:pt x="53" y="0"/>
                  </a:lnTo>
                  <a:lnTo>
                    <a:pt x="53" y="16"/>
                  </a:lnTo>
                  <a:lnTo>
                    <a:pt x="28" y="16"/>
                  </a:lnTo>
                  <a:lnTo>
                    <a:pt x="20" y="16"/>
                  </a:lnTo>
                  <a:lnTo>
                    <a:pt x="10" y="16"/>
                  </a:lnTo>
                  <a:cubicBezTo>
                    <a:pt x="0" y="16"/>
                    <a:pt x="0" y="0"/>
                    <a:pt x="10" y="0"/>
                  </a:cubicBezTo>
                  <a:lnTo>
                    <a:pt x="14" y="0"/>
                  </a:lnTo>
                  <a:lnTo>
                    <a:pt x="22" y="0"/>
                  </a:lnTo>
                  <a:lnTo>
                    <a:pt x="30" y="0"/>
                  </a:lnTo>
                  <a:lnTo>
                    <a:pt x="34" y="0"/>
                  </a:lnTo>
                  <a:lnTo>
                    <a:pt x="38" y="0"/>
                  </a:lnTo>
                  <a:lnTo>
                    <a:pt x="42" y="0"/>
                  </a:lnTo>
                  <a:close/>
                  <a:moveTo>
                    <a:pt x="38" y="16"/>
                  </a:moveTo>
                  <a:lnTo>
                    <a:pt x="34" y="16"/>
                  </a:lnTo>
                  <a:lnTo>
                    <a:pt x="30" y="16"/>
                  </a:lnTo>
                  <a:lnTo>
                    <a:pt x="22" y="16"/>
                  </a:lnTo>
                  <a:lnTo>
                    <a:pt x="14" y="16"/>
                  </a:lnTo>
                  <a:lnTo>
                    <a:pt x="10" y="16"/>
                  </a:lnTo>
                  <a:lnTo>
                    <a:pt x="10" y="0"/>
                  </a:lnTo>
                  <a:lnTo>
                    <a:pt x="20" y="0"/>
                  </a:lnTo>
                  <a:lnTo>
                    <a:pt x="28" y="0"/>
                  </a:lnTo>
                  <a:lnTo>
                    <a:pt x="42" y="0"/>
                  </a:lnTo>
                  <a:lnTo>
                    <a:pt x="42" y="16"/>
                  </a:lnTo>
                  <a:lnTo>
                    <a:pt x="3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3" name="Freeform 373"/>
            <p:cNvSpPr>
              <a:spLocks/>
            </p:cNvSpPr>
            <p:nvPr/>
          </p:nvSpPr>
          <p:spPr bwMode="auto">
            <a:xfrm>
              <a:off x="6108700" y="548640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6"/>
                  </a:moveTo>
                  <a:cubicBezTo>
                    <a:pt x="20" y="32"/>
                    <a:pt x="20" y="32"/>
                    <a:pt x="7" y="32"/>
                  </a:cubicBezTo>
                  <a:cubicBezTo>
                    <a:pt x="7" y="32"/>
                    <a:pt x="7" y="32"/>
                    <a:pt x="7" y="32"/>
                  </a:cubicBezTo>
                  <a:cubicBezTo>
                    <a:pt x="7" y="32"/>
                    <a:pt x="7" y="26"/>
                    <a:pt x="7" y="26"/>
                  </a:cubicBezTo>
                  <a:cubicBezTo>
                    <a:pt x="0" y="26"/>
                    <a:pt x="0" y="26"/>
                    <a:pt x="7" y="20"/>
                  </a:cubicBezTo>
                  <a:cubicBezTo>
                    <a:pt x="7" y="20"/>
                    <a:pt x="7" y="20"/>
                    <a:pt x="7" y="20"/>
                  </a:cubicBezTo>
                  <a:cubicBezTo>
                    <a:pt x="7" y="20"/>
                    <a:pt x="7" y="20"/>
                    <a:pt x="7" y="13"/>
                  </a:cubicBezTo>
                  <a:cubicBezTo>
                    <a:pt x="7" y="7"/>
                    <a:pt x="13" y="0"/>
                    <a:pt x="26" y="7"/>
                  </a:cubicBezTo>
                  <a:cubicBezTo>
                    <a:pt x="26" y="7"/>
                    <a:pt x="26" y="13"/>
                    <a:pt x="32" y="13"/>
                  </a:cubicBezTo>
                  <a:cubicBezTo>
                    <a:pt x="32" y="13"/>
                    <a:pt x="32" y="20"/>
                    <a:pt x="26"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4" name="Freeform 374"/>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6"/>
                    <a:pt x="4" y="16"/>
                  </a:cubicBezTo>
                  <a:cubicBezTo>
                    <a:pt x="4" y="16"/>
                    <a:pt x="0" y="16"/>
                    <a:pt x="0" y="16"/>
                  </a:cubicBezTo>
                  <a:cubicBezTo>
                    <a:pt x="0" y="12"/>
                    <a:pt x="0" y="12"/>
                    <a:pt x="0" y="12"/>
                  </a:cubicBezTo>
                  <a:cubicBezTo>
                    <a:pt x="0" y="12"/>
                    <a:pt x="0" y="12"/>
                    <a:pt x="0" y="8"/>
                  </a:cubicBezTo>
                  <a:cubicBezTo>
                    <a:pt x="0" y="8"/>
                    <a:pt x="0" y="8"/>
                    <a:pt x="0" y="8"/>
                  </a:cubicBezTo>
                  <a:cubicBezTo>
                    <a:pt x="0" y="8"/>
                    <a:pt x="0" y="8"/>
                    <a:pt x="4" y="8"/>
                  </a:cubicBezTo>
                  <a:cubicBezTo>
                    <a:pt x="4" y="0"/>
                    <a:pt x="4" y="0"/>
                    <a:pt x="8" y="0"/>
                  </a:cubicBezTo>
                  <a:cubicBezTo>
                    <a:pt x="12" y="0"/>
                    <a:pt x="12" y="4"/>
                    <a:pt x="12" y="4"/>
                  </a:cubicBezTo>
                  <a:cubicBezTo>
                    <a:pt x="16" y="4"/>
                    <a:pt x="16" y="8"/>
                    <a:pt x="12"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5" name="Freeform 375"/>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0" y="16"/>
                    <a:pt x="0" y="16"/>
                    <a:pt x="0" y="16"/>
                  </a:cubicBezTo>
                  <a:cubicBezTo>
                    <a:pt x="0" y="16"/>
                    <a:pt x="0" y="16"/>
                    <a:pt x="0" y="11"/>
                  </a:cubicBezTo>
                  <a:cubicBezTo>
                    <a:pt x="0" y="11"/>
                    <a:pt x="0" y="11"/>
                    <a:pt x="4" y="11"/>
                  </a:cubicBezTo>
                  <a:cubicBezTo>
                    <a:pt x="4" y="11"/>
                    <a:pt x="4" y="11"/>
                    <a:pt x="4" y="11"/>
                  </a:cubicBezTo>
                  <a:cubicBezTo>
                    <a:pt x="4" y="6"/>
                    <a:pt x="4" y="0"/>
                    <a:pt x="8" y="6"/>
                  </a:cubicBezTo>
                  <a:cubicBezTo>
                    <a:pt x="8" y="6"/>
                    <a:pt x="12" y="6"/>
                    <a:pt x="12" y="6"/>
                  </a:cubicBezTo>
                  <a:cubicBezTo>
                    <a:pt x="16" y="11"/>
                    <a:pt x="16" y="11"/>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6" name="Freeform 376"/>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6"/>
                  </a:moveTo>
                  <a:cubicBezTo>
                    <a:pt x="11" y="16"/>
                    <a:pt x="11" y="16"/>
                    <a:pt x="6" y="16"/>
                  </a:cubicBezTo>
                  <a:cubicBezTo>
                    <a:pt x="6" y="16"/>
                    <a:pt x="6" y="16"/>
                    <a:pt x="6" y="16"/>
                  </a:cubicBezTo>
                  <a:cubicBezTo>
                    <a:pt x="6" y="16"/>
                    <a:pt x="6" y="16"/>
                    <a:pt x="6" y="16"/>
                  </a:cubicBezTo>
                  <a:cubicBezTo>
                    <a:pt x="0" y="16"/>
                    <a:pt x="0" y="16"/>
                    <a:pt x="6" y="16"/>
                  </a:cubicBezTo>
                  <a:cubicBezTo>
                    <a:pt x="6" y="8"/>
                    <a:pt x="6" y="8"/>
                    <a:pt x="6" y="8"/>
                  </a:cubicBezTo>
                  <a:cubicBezTo>
                    <a:pt x="6" y="8"/>
                    <a:pt x="6" y="8"/>
                    <a:pt x="6" y="8"/>
                  </a:cubicBezTo>
                  <a:cubicBezTo>
                    <a:pt x="6" y="0"/>
                    <a:pt x="6" y="0"/>
                    <a:pt x="11" y="0"/>
                  </a:cubicBezTo>
                  <a:cubicBezTo>
                    <a:pt x="11" y="0"/>
                    <a:pt x="11" y="0"/>
                    <a:pt x="16" y="0"/>
                  </a:cubicBezTo>
                  <a:cubicBezTo>
                    <a:pt x="16" y="8"/>
                    <a:pt x="16" y="8"/>
                    <a:pt x="16"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7" name="Freeform 377"/>
            <p:cNvSpPr>
              <a:spLocks/>
            </p:cNvSpPr>
            <p:nvPr/>
          </p:nvSpPr>
          <p:spPr bwMode="auto">
            <a:xfrm>
              <a:off x="6108700" y="5486401"/>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6"/>
                    <a:pt x="0" y="6"/>
                  </a:cubicBezTo>
                  <a:cubicBezTo>
                    <a:pt x="0" y="6"/>
                    <a:pt x="16"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8" name="Freeform 378"/>
            <p:cNvSpPr>
              <a:spLocks noEditPoints="1"/>
            </p:cNvSpPr>
            <p:nvPr/>
          </p:nvSpPr>
          <p:spPr bwMode="auto">
            <a:xfrm>
              <a:off x="6108700" y="5489576"/>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2147483647 w 33"/>
                <a:gd name="T61" fmla="*/ 2147483647 h 27"/>
                <a:gd name="T62" fmla="*/ 2147483647 w 33"/>
                <a:gd name="T63" fmla="*/ 214748364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27"/>
                <a:gd name="T98" fmla="*/ 33 w 33"/>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27">
                  <a:moveTo>
                    <a:pt x="24" y="11"/>
                  </a:moveTo>
                  <a:lnTo>
                    <a:pt x="17" y="23"/>
                  </a:lnTo>
                  <a:lnTo>
                    <a:pt x="13" y="15"/>
                  </a:lnTo>
                  <a:lnTo>
                    <a:pt x="16" y="18"/>
                  </a:lnTo>
                  <a:lnTo>
                    <a:pt x="12" y="15"/>
                  </a:lnTo>
                  <a:lnTo>
                    <a:pt x="17" y="16"/>
                  </a:lnTo>
                  <a:lnTo>
                    <a:pt x="9" y="17"/>
                  </a:lnTo>
                  <a:lnTo>
                    <a:pt x="13" y="3"/>
                  </a:lnTo>
                  <a:lnTo>
                    <a:pt x="20" y="8"/>
                  </a:lnTo>
                  <a:lnTo>
                    <a:pt x="24" y="11"/>
                  </a:lnTo>
                  <a:cubicBezTo>
                    <a:pt x="26" y="13"/>
                    <a:pt x="27" y="15"/>
                    <a:pt x="27" y="17"/>
                  </a:cubicBezTo>
                  <a:lnTo>
                    <a:pt x="27" y="19"/>
                  </a:lnTo>
                  <a:lnTo>
                    <a:pt x="19" y="11"/>
                  </a:lnTo>
                  <a:lnTo>
                    <a:pt x="22" y="11"/>
                  </a:lnTo>
                  <a:lnTo>
                    <a:pt x="24" y="11"/>
                  </a:lnTo>
                  <a:close/>
                  <a:moveTo>
                    <a:pt x="22" y="27"/>
                  </a:moveTo>
                  <a:lnTo>
                    <a:pt x="19" y="27"/>
                  </a:lnTo>
                  <a:cubicBezTo>
                    <a:pt x="15" y="27"/>
                    <a:pt x="11" y="24"/>
                    <a:pt x="11" y="19"/>
                  </a:cubicBezTo>
                  <a:lnTo>
                    <a:pt x="11" y="17"/>
                  </a:lnTo>
                  <a:lnTo>
                    <a:pt x="15" y="24"/>
                  </a:lnTo>
                  <a:lnTo>
                    <a:pt x="11" y="21"/>
                  </a:lnTo>
                  <a:lnTo>
                    <a:pt x="4" y="16"/>
                  </a:lnTo>
                  <a:cubicBezTo>
                    <a:pt x="1" y="14"/>
                    <a:pt x="0" y="11"/>
                    <a:pt x="1" y="7"/>
                  </a:cubicBezTo>
                  <a:cubicBezTo>
                    <a:pt x="2" y="4"/>
                    <a:pt x="4" y="2"/>
                    <a:pt x="7" y="2"/>
                  </a:cubicBezTo>
                  <a:lnTo>
                    <a:pt x="15" y="1"/>
                  </a:lnTo>
                  <a:cubicBezTo>
                    <a:pt x="18" y="0"/>
                    <a:pt x="20" y="1"/>
                    <a:pt x="21" y="2"/>
                  </a:cubicBezTo>
                  <a:lnTo>
                    <a:pt x="25" y="5"/>
                  </a:lnTo>
                  <a:cubicBezTo>
                    <a:pt x="26" y="6"/>
                    <a:pt x="27" y="7"/>
                    <a:pt x="28" y="8"/>
                  </a:cubicBezTo>
                  <a:lnTo>
                    <a:pt x="32" y="16"/>
                  </a:lnTo>
                  <a:cubicBezTo>
                    <a:pt x="33" y="18"/>
                    <a:pt x="33" y="21"/>
                    <a:pt x="31" y="24"/>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9" name="Freeform 379"/>
            <p:cNvSpPr>
              <a:spLocks/>
            </p:cNvSpPr>
            <p:nvPr/>
          </p:nvSpPr>
          <p:spPr bwMode="auto">
            <a:xfrm>
              <a:off x="61388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1"/>
                    <a:pt x="11" y="22"/>
                  </a:cubicBezTo>
                  <a:cubicBezTo>
                    <a:pt x="6" y="22"/>
                    <a:pt x="6" y="27"/>
                    <a:pt x="6" y="27"/>
                  </a:cubicBezTo>
                  <a:cubicBezTo>
                    <a:pt x="11" y="32"/>
                    <a:pt x="11" y="32"/>
                    <a:pt x="16" y="32"/>
                  </a:cubicBezTo>
                  <a:cubicBezTo>
                    <a:pt x="22" y="22"/>
                    <a:pt x="22" y="27"/>
                    <a:pt x="27" y="16"/>
                  </a:cubicBezTo>
                  <a:cubicBezTo>
                    <a:pt x="32" y="6"/>
                    <a:pt x="22"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0" name="Freeform 380"/>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2" y="24"/>
                    <a:pt x="12" y="24"/>
                    <a:pt x="8" y="32"/>
                  </a:cubicBezTo>
                  <a:cubicBezTo>
                    <a:pt x="8" y="32"/>
                    <a:pt x="4" y="32"/>
                    <a:pt x="4" y="32"/>
                  </a:cubicBezTo>
                  <a:cubicBezTo>
                    <a:pt x="4" y="32"/>
                    <a:pt x="4" y="32"/>
                    <a:pt x="4" y="32"/>
                  </a:cubicBezTo>
                  <a:cubicBezTo>
                    <a:pt x="0" y="32"/>
                    <a:pt x="0" y="24"/>
                    <a:pt x="0" y="24"/>
                  </a:cubicBezTo>
                  <a:cubicBezTo>
                    <a:pt x="0" y="24"/>
                    <a:pt x="4" y="24"/>
                    <a:pt x="4" y="24"/>
                  </a:cubicBezTo>
                  <a:cubicBezTo>
                    <a:pt x="4" y="16"/>
                    <a:pt x="4" y="16"/>
                    <a:pt x="0" y="16"/>
                  </a:cubicBezTo>
                  <a:cubicBezTo>
                    <a:pt x="0" y="8"/>
                    <a:pt x="0" y="0"/>
                    <a:pt x="8" y="0"/>
                  </a:cubicBezTo>
                  <a:cubicBezTo>
                    <a:pt x="8" y="0"/>
                    <a:pt x="8" y="0"/>
                    <a:pt x="12" y="0"/>
                  </a:cubicBezTo>
                  <a:cubicBezTo>
                    <a:pt x="16" y="0"/>
                    <a:pt x="16" y="8"/>
                    <a:pt x="16"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1" name="Freeform 381"/>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4" y="32"/>
                    <a:pt x="4" y="24"/>
                    <a:pt x="4" y="24"/>
                  </a:cubicBezTo>
                  <a:cubicBezTo>
                    <a:pt x="4" y="24"/>
                    <a:pt x="4" y="24"/>
                    <a:pt x="4" y="24"/>
                  </a:cubicBezTo>
                  <a:cubicBezTo>
                    <a:pt x="4" y="16"/>
                    <a:pt x="4" y="16"/>
                    <a:pt x="4" y="16"/>
                  </a:cubicBezTo>
                  <a:cubicBezTo>
                    <a:pt x="0" y="8"/>
                    <a:pt x="0" y="0"/>
                    <a:pt x="8" y="0"/>
                  </a:cubicBezTo>
                  <a:cubicBezTo>
                    <a:pt x="8" y="0"/>
                    <a:pt x="8" y="0"/>
                    <a:pt x="12" y="0"/>
                  </a:cubicBezTo>
                  <a:cubicBezTo>
                    <a:pt x="12" y="0"/>
                    <a:pt x="16" y="8"/>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2" name="Freeform 382"/>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32"/>
                    <a:pt x="8" y="32"/>
                    <a:pt x="8" y="32"/>
                  </a:cubicBezTo>
                  <a:cubicBezTo>
                    <a:pt x="4" y="32"/>
                    <a:pt x="4" y="32"/>
                    <a:pt x="4" y="32"/>
                  </a:cubicBezTo>
                  <a:cubicBezTo>
                    <a:pt x="4" y="24"/>
                    <a:pt x="4" y="24"/>
                    <a:pt x="4" y="24"/>
                  </a:cubicBezTo>
                  <a:cubicBezTo>
                    <a:pt x="4" y="24"/>
                    <a:pt x="4" y="24"/>
                    <a:pt x="4" y="24"/>
                  </a:cubicBezTo>
                  <a:cubicBezTo>
                    <a:pt x="4" y="16"/>
                    <a:pt x="4" y="16"/>
                    <a:pt x="4" y="16"/>
                  </a:cubicBezTo>
                  <a:cubicBezTo>
                    <a:pt x="4" y="8"/>
                    <a:pt x="0" y="8"/>
                    <a:pt x="8" y="0"/>
                  </a:cubicBezTo>
                  <a:cubicBezTo>
                    <a:pt x="8" y="0"/>
                    <a:pt x="8" y="0"/>
                    <a:pt x="8" y="0"/>
                  </a:cubicBezTo>
                  <a:cubicBezTo>
                    <a:pt x="12" y="8"/>
                    <a:pt x="16" y="8"/>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3" name="Freeform 383"/>
            <p:cNvSpPr>
              <a:spLocks/>
            </p:cNvSpPr>
            <p:nvPr/>
          </p:nvSpPr>
          <p:spPr bwMode="auto">
            <a:xfrm>
              <a:off x="6127750" y="5568951"/>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16" y="0"/>
                    <a:pt x="16" y="8"/>
                    <a:pt x="0" y="8"/>
                  </a:cubicBezTo>
                  <a:cubicBezTo>
                    <a:pt x="0" y="8"/>
                    <a:pt x="24" y="16"/>
                    <a:pt x="32" y="16"/>
                  </a:cubicBezTo>
                  <a:cubicBezTo>
                    <a:pt x="32" y="16"/>
                    <a:pt x="32" y="16"/>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4" name="Freeform 384"/>
            <p:cNvSpPr>
              <a:spLocks noEditPoints="1"/>
            </p:cNvSpPr>
            <p:nvPr/>
          </p:nvSpPr>
          <p:spPr bwMode="auto">
            <a:xfrm>
              <a:off x="6127750" y="5572126"/>
              <a:ext cx="30163" cy="19050"/>
            </a:xfrm>
            <a:custGeom>
              <a:avLst/>
              <a:gdLst>
                <a:gd name="T0" fmla="*/ 2147483647 w 48"/>
                <a:gd name="T1" fmla="*/ 2147483647 h 28"/>
                <a:gd name="T2" fmla="*/ 2147483647 w 48"/>
                <a:gd name="T3" fmla="*/ 2147483647 h 28"/>
                <a:gd name="T4" fmla="*/ 2147483647 w 48"/>
                <a:gd name="T5" fmla="*/ 2147483647 h 28"/>
                <a:gd name="T6" fmla="*/ 2147483647 w 48"/>
                <a:gd name="T7" fmla="*/ 2147483647 h 28"/>
                <a:gd name="T8" fmla="*/ 2147483647 w 48"/>
                <a:gd name="T9" fmla="*/ 2147483647 h 28"/>
                <a:gd name="T10" fmla="*/ 2147483647 w 48"/>
                <a:gd name="T11" fmla="*/ 2147483647 h 28"/>
                <a:gd name="T12" fmla="*/ 2147483647 w 48"/>
                <a:gd name="T13" fmla="*/ 2147483647 h 28"/>
                <a:gd name="T14" fmla="*/ 2147483647 w 48"/>
                <a:gd name="T15" fmla="*/ 2147483647 h 28"/>
                <a:gd name="T16" fmla="*/ 2147483647 w 48"/>
                <a:gd name="T17" fmla="*/ 2147483647 h 28"/>
                <a:gd name="T18" fmla="*/ 2147483647 w 48"/>
                <a:gd name="T19" fmla="*/ 2147483647 h 28"/>
                <a:gd name="T20" fmla="*/ 2147483647 w 48"/>
                <a:gd name="T21" fmla="*/ 2147483647 h 28"/>
                <a:gd name="T22" fmla="*/ 2147483647 w 48"/>
                <a:gd name="T23" fmla="*/ 2147483647 h 28"/>
                <a:gd name="T24" fmla="*/ 2147483647 w 48"/>
                <a:gd name="T25" fmla="*/ 2147483647 h 28"/>
                <a:gd name="T26" fmla="*/ 2147483647 w 48"/>
                <a:gd name="T27" fmla="*/ 2147483647 h 28"/>
                <a:gd name="T28" fmla="*/ 2147483647 w 48"/>
                <a:gd name="T29" fmla="*/ 2147483647 h 28"/>
                <a:gd name="T30" fmla="*/ 2147483647 w 48"/>
                <a:gd name="T31" fmla="*/ 2147483647 h 28"/>
                <a:gd name="T32" fmla="*/ 2147483647 w 48"/>
                <a:gd name="T33" fmla="*/ 2147483647 h 28"/>
                <a:gd name="T34" fmla="*/ 2147483647 w 48"/>
                <a:gd name="T35" fmla="*/ 2147483647 h 28"/>
                <a:gd name="T36" fmla="*/ 2147483647 w 48"/>
                <a:gd name="T37" fmla="*/ 2147483647 h 28"/>
                <a:gd name="T38" fmla="*/ 0 w 48"/>
                <a:gd name="T39" fmla="*/ 2147483647 h 28"/>
                <a:gd name="T40" fmla="*/ 2147483647 w 48"/>
                <a:gd name="T41" fmla="*/ 2147483647 h 28"/>
                <a:gd name="T42" fmla="*/ 2147483647 w 48"/>
                <a:gd name="T43" fmla="*/ 2147483647 h 28"/>
                <a:gd name="T44" fmla="*/ 2147483647 w 48"/>
                <a:gd name="T45" fmla="*/ 2147483647 h 28"/>
                <a:gd name="T46" fmla="*/ 2147483647 w 48"/>
                <a:gd name="T47" fmla="*/ 2147483647 h 28"/>
                <a:gd name="T48" fmla="*/ 2147483647 w 48"/>
                <a:gd name="T49" fmla="*/ 2147483647 h 28"/>
                <a:gd name="T50" fmla="*/ 2147483647 w 48"/>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28"/>
                <a:gd name="T80" fmla="*/ 48 w 4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28">
                  <a:moveTo>
                    <a:pt x="32" y="11"/>
                  </a:moveTo>
                  <a:lnTo>
                    <a:pt x="39" y="19"/>
                  </a:lnTo>
                  <a:lnTo>
                    <a:pt x="23" y="16"/>
                  </a:lnTo>
                  <a:lnTo>
                    <a:pt x="26" y="16"/>
                  </a:lnTo>
                  <a:lnTo>
                    <a:pt x="10" y="19"/>
                  </a:lnTo>
                  <a:lnTo>
                    <a:pt x="10" y="4"/>
                  </a:lnTo>
                  <a:lnTo>
                    <a:pt x="14" y="5"/>
                  </a:lnTo>
                  <a:lnTo>
                    <a:pt x="24" y="8"/>
                  </a:lnTo>
                  <a:lnTo>
                    <a:pt x="42" y="12"/>
                  </a:lnTo>
                  <a:lnTo>
                    <a:pt x="32" y="19"/>
                  </a:lnTo>
                  <a:lnTo>
                    <a:pt x="32" y="18"/>
                  </a:lnTo>
                  <a:lnTo>
                    <a:pt x="32" y="11"/>
                  </a:lnTo>
                  <a:close/>
                  <a:moveTo>
                    <a:pt x="48" y="18"/>
                  </a:moveTo>
                  <a:lnTo>
                    <a:pt x="48" y="19"/>
                  </a:lnTo>
                  <a:cubicBezTo>
                    <a:pt x="48" y="22"/>
                    <a:pt x="47" y="24"/>
                    <a:pt x="46" y="26"/>
                  </a:cubicBezTo>
                  <a:cubicBezTo>
                    <a:pt x="44" y="27"/>
                    <a:pt x="41" y="28"/>
                    <a:pt x="39" y="27"/>
                  </a:cubicBezTo>
                  <a:lnTo>
                    <a:pt x="19" y="23"/>
                  </a:lnTo>
                  <a:lnTo>
                    <a:pt x="11" y="20"/>
                  </a:lnTo>
                  <a:lnTo>
                    <a:pt x="7" y="19"/>
                  </a:lnTo>
                  <a:cubicBezTo>
                    <a:pt x="3" y="18"/>
                    <a:pt x="0" y="15"/>
                    <a:pt x="0" y="11"/>
                  </a:cubicBezTo>
                  <a:cubicBezTo>
                    <a:pt x="1" y="7"/>
                    <a:pt x="3" y="4"/>
                    <a:pt x="7" y="4"/>
                  </a:cubicBezTo>
                  <a:lnTo>
                    <a:pt x="23" y="1"/>
                  </a:lnTo>
                  <a:cubicBezTo>
                    <a:pt x="24" y="0"/>
                    <a:pt x="25" y="0"/>
                    <a:pt x="26" y="1"/>
                  </a:cubicBezTo>
                  <a:lnTo>
                    <a:pt x="42" y="4"/>
                  </a:lnTo>
                  <a:cubicBezTo>
                    <a:pt x="46" y="4"/>
                    <a:pt x="48" y="8"/>
                    <a:pt x="48" y="11"/>
                  </a:cubicBezTo>
                  <a:lnTo>
                    <a:pt x="48"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5" name="Freeform 385"/>
            <p:cNvSpPr>
              <a:spLocks/>
            </p:cNvSpPr>
            <p:nvPr/>
          </p:nvSpPr>
          <p:spPr bwMode="auto">
            <a:xfrm>
              <a:off x="6157913" y="554831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11" y="26"/>
                    <a:pt x="6" y="26"/>
                    <a:pt x="11" y="32"/>
                  </a:cubicBezTo>
                  <a:cubicBezTo>
                    <a:pt x="11" y="32"/>
                    <a:pt x="16" y="32"/>
                    <a:pt x="16" y="32"/>
                  </a:cubicBezTo>
                  <a:cubicBezTo>
                    <a:pt x="27" y="26"/>
                    <a:pt x="27" y="26"/>
                    <a:pt x="27" y="20"/>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6" name="Freeform 386"/>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13"/>
                  </a:moveTo>
                  <a:cubicBezTo>
                    <a:pt x="13" y="26"/>
                    <a:pt x="13" y="26"/>
                    <a:pt x="7" y="32"/>
                  </a:cubicBezTo>
                  <a:cubicBezTo>
                    <a:pt x="7" y="32"/>
                    <a:pt x="7" y="32"/>
                    <a:pt x="7" y="32"/>
                  </a:cubicBezTo>
                  <a:cubicBezTo>
                    <a:pt x="7" y="32"/>
                    <a:pt x="4" y="32"/>
                    <a:pt x="4" y="26"/>
                  </a:cubicBezTo>
                  <a:cubicBezTo>
                    <a:pt x="4" y="26"/>
                    <a:pt x="4" y="26"/>
                    <a:pt x="4" y="26"/>
                  </a:cubicBezTo>
                  <a:cubicBezTo>
                    <a:pt x="4" y="20"/>
                    <a:pt x="4" y="20"/>
                    <a:pt x="4" y="20"/>
                  </a:cubicBezTo>
                  <a:cubicBezTo>
                    <a:pt x="4" y="20"/>
                    <a:pt x="4" y="20"/>
                    <a:pt x="4" y="13"/>
                  </a:cubicBezTo>
                  <a:cubicBezTo>
                    <a:pt x="0" y="7"/>
                    <a:pt x="0" y="0"/>
                    <a:pt x="7" y="0"/>
                  </a:cubicBezTo>
                  <a:cubicBezTo>
                    <a:pt x="10" y="0"/>
                    <a:pt x="10" y="0"/>
                    <a:pt x="10" y="0"/>
                  </a:cubicBezTo>
                  <a:cubicBezTo>
                    <a:pt x="13" y="7"/>
                    <a:pt x="16" y="7"/>
                    <a:pt x="13"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7" name="Freeform 387"/>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32"/>
                    <a:pt x="11" y="24"/>
                    <a:pt x="6" y="32"/>
                  </a:cubicBezTo>
                  <a:cubicBezTo>
                    <a:pt x="6" y="32"/>
                    <a:pt x="6" y="32"/>
                    <a:pt x="6" y="32"/>
                  </a:cubicBezTo>
                  <a:cubicBezTo>
                    <a:pt x="6" y="32"/>
                    <a:pt x="6" y="32"/>
                    <a:pt x="0" y="32"/>
                  </a:cubicBezTo>
                  <a:cubicBezTo>
                    <a:pt x="0" y="32"/>
                    <a:pt x="0" y="32"/>
                    <a:pt x="0" y="24"/>
                  </a:cubicBezTo>
                  <a:cubicBezTo>
                    <a:pt x="0" y="24"/>
                    <a:pt x="0" y="24"/>
                    <a:pt x="0" y="24"/>
                  </a:cubicBezTo>
                  <a:cubicBezTo>
                    <a:pt x="0" y="24"/>
                    <a:pt x="0" y="24"/>
                    <a:pt x="0" y="16"/>
                  </a:cubicBezTo>
                  <a:cubicBezTo>
                    <a:pt x="0" y="8"/>
                    <a:pt x="0" y="8"/>
                    <a:pt x="6" y="8"/>
                  </a:cubicBezTo>
                  <a:cubicBezTo>
                    <a:pt x="6" y="0"/>
                    <a:pt x="11" y="0"/>
                    <a:pt x="11" y="8"/>
                  </a:cubicBezTo>
                  <a:cubicBezTo>
                    <a:pt x="16" y="8"/>
                    <a:pt x="16" y="8"/>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8" name="Freeform 388"/>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1"/>
                  </a:moveTo>
                  <a:cubicBezTo>
                    <a:pt x="11" y="22"/>
                    <a:pt x="11" y="22"/>
                    <a:pt x="6" y="32"/>
                  </a:cubicBezTo>
                  <a:cubicBezTo>
                    <a:pt x="6" y="32"/>
                    <a:pt x="6" y="32"/>
                    <a:pt x="6" y="32"/>
                  </a:cubicBezTo>
                  <a:cubicBezTo>
                    <a:pt x="6" y="32"/>
                    <a:pt x="6" y="32"/>
                    <a:pt x="6" y="32"/>
                  </a:cubicBezTo>
                  <a:cubicBezTo>
                    <a:pt x="0" y="32"/>
                    <a:pt x="0" y="32"/>
                    <a:pt x="0" y="22"/>
                  </a:cubicBezTo>
                  <a:cubicBezTo>
                    <a:pt x="0" y="22"/>
                    <a:pt x="0" y="22"/>
                    <a:pt x="6" y="22"/>
                  </a:cubicBezTo>
                  <a:cubicBezTo>
                    <a:pt x="0" y="22"/>
                    <a:pt x="0" y="22"/>
                    <a:pt x="0" y="11"/>
                  </a:cubicBezTo>
                  <a:cubicBezTo>
                    <a:pt x="0" y="11"/>
                    <a:pt x="0" y="0"/>
                    <a:pt x="6" y="0"/>
                  </a:cubicBezTo>
                  <a:cubicBezTo>
                    <a:pt x="6" y="0"/>
                    <a:pt x="11" y="0"/>
                    <a:pt x="11" y="0"/>
                  </a:cubicBezTo>
                  <a:cubicBezTo>
                    <a:pt x="16" y="0"/>
                    <a:pt x="16" y="0"/>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9" name="Freeform 389"/>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11"/>
                  </a:moveTo>
                  <a:cubicBezTo>
                    <a:pt x="11" y="22"/>
                    <a:pt x="11" y="22"/>
                    <a:pt x="11" y="22"/>
                  </a:cubicBezTo>
                  <a:cubicBezTo>
                    <a:pt x="6" y="32"/>
                    <a:pt x="6" y="32"/>
                    <a:pt x="6" y="32"/>
                  </a:cubicBezTo>
                  <a:cubicBezTo>
                    <a:pt x="6" y="32"/>
                    <a:pt x="6" y="32"/>
                    <a:pt x="6" y="32"/>
                  </a:cubicBezTo>
                  <a:cubicBezTo>
                    <a:pt x="6" y="22"/>
                    <a:pt x="6" y="22"/>
                    <a:pt x="6" y="22"/>
                  </a:cubicBezTo>
                  <a:cubicBezTo>
                    <a:pt x="6" y="22"/>
                    <a:pt x="6" y="22"/>
                    <a:pt x="6" y="22"/>
                  </a:cubicBezTo>
                  <a:cubicBezTo>
                    <a:pt x="6" y="22"/>
                    <a:pt x="6" y="22"/>
                    <a:pt x="6" y="11"/>
                  </a:cubicBezTo>
                  <a:cubicBezTo>
                    <a:pt x="0" y="11"/>
                    <a:pt x="0" y="0"/>
                    <a:pt x="6" y="0"/>
                  </a:cubicBezTo>
                  <a:cubicBezTo>
                    <a:pt x="6" y="0"/>
                    <a:pt x="6" y="0"/>
                    <a:pt x="11" y="0"/>
                  </a:cubicBezTo>
                  <a:cubicBezTo>
                    <a:pt x="11" y="0"/>
                    <a:pt x="16" y="0"/>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0" name="Freeform 390"/>
            <p:cNvSpPr>
              <a:spLocks/>
            </p:cNvSpPr>
            <p:nvPr/>
          </p:nvSpPr>
          <p:spPr bwMode="auto">
            <a:xfrm>
              <a:off x="6157913"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6"/>
                    <a:pt x="0" y="6"/>
                  </a:cubicBezTo>
                  <a:cubicBezTo>
                    <a:pt x="0" y="6"/>
                    <a:pt x="24" y="11"/>
                    <a:pt x="24" y="16"/>
                  </a:cubicBezTo>
                  <a:cubicBezTo>
                    <a:pt x="24"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1" name="Freeform 391"/>
            <p:cNvSpPr>
              <a:spLocks noEditPoints="1"/>
            </p:cNvSpPr>
            <p:nvPr/>
          </p:nvSpPr>
          <p:spPr bwMode="auto">
            <a:xfrm>
              <a:off x="6157913" y="5551488"/>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2147483647 h 29"/>
                <a:gd name="T30" fmla="*/ 2147483647 w 49"/>
                <a:gd name="T31" fmla="*/ 2147483647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0 w 49"/>
                <a:gd name="T51" fmla="*/ 2147483647 h 29"/>
                <a:gd name="T52" fmla="*/ 2147483647 w 49"/>
                <a:gd name="T53" fmla="*/ 2147483647 h 29"/>
                <a:gd name="T54" fmla="*/ 2147483647 w 49"/>
                <a:gd name="T55" fmla="*/ 2147483647 h 29"/>
                <a:gd name="T56" fmla="*/ 2147483647 w 49"/>
                <a:gd name="T57" fmla="*/ 2147483647 h 29"/>
                <a:gd name="T58" fmla="*/ 2147483647 w 49"/>
                <a:gd name="T59" fmla="*/ 2147483647 h 29"/>
                <a:gd name="T60" fmla="*/ 2147483647 w 49"/>
                <a:gd name="T61" fmla="*/ 2147483647 h 29"/>
                <a:gd name="T62" fmla="*/ 2147483647 w 49"/>
                <a:gd name="T63" fmla="*/ 2147483647 h 29"/>
                <a:gd name="T64" fmla="*/ 2147483647 w 49"/>
                <a:gd name="T65" fmla="*/ 2147483647 h 29"/>
                <a:gd name="T66" fmla="*/ 2147483647 w 49"/>
                <a:gd name="T67" fmla="*/ 214748364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29"/>
                <a:gd name="T104" fmla="*/ 49 w 49"/>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29">
                  <a:moveTo>
                    <a:pt x="36" y="9"/>
                  </a:moveTo>
                  <a:lnTo>
                    <a:pt x="38" y="23"/>
                  </a:lnTo>
                  <a:lnTo>
                    <a:pt x="24" y="18"/>
                  </a:lnTo>
                  <a:lnTo>
                    <a:pt x="17" y="16"/>
                  </a:lnTo>
                  <a:lnTo>
                    <a:pt x="20" y="16"/>
                  </a:lnTo>
                  <a:lnTo>
                    <a:pt x="10" y="18"/>
                  </a:lnTo>
                  <a:lnTo>
                    <a:pt x="10" y="3"/>
                  </a:lnTo>
                  <a:lnTo>
                    <a:pt x="14" y="4"/>
                  </a:lnTo>
                  <a:lnTo>
                    <a:pt x="22" y="6"/>
                  </a:lnTo>
                  <a:lnTo>
                    <a:pt x="31" y="9"/>
                  </a:lnTo>
                  <a:cubicBezTo>
                    <a:pt x="32" y="9"/>
                    <a:pt x="33" y="10"/>
                    <a:pt x="34" y="11"/>
                  </a:cubicBezTo>
                  <a:lnTo>
                    <a:pt x="38" y="15"/>
                  </a:lnTo>
                  <a:lnTo>
                    <a:pt x="29" y="13"/>
                  </a:lnTo>
                  <a:lnTo>
                    <a:pt x="33" y="11"/>
                  </a:lnTo>
                  <a:lnTo>
                    <a:pt x="32" y="12"/>
                  </a:lnTo>
                  <a:lnTo>
                    <a:pt x="36" y="9"/>
                  </a:lnTo>
                  <a:close/>
                  <a:moveTo>
                    <a:pt x="41" y="25"/>
                  </a:moveTo>
                  <a:cubicBezTo>
                    <a:pt x="41" y="25"/>
                    <a:pt x="40" y="25"/>
                    <a:pt x="40" y="26"/>
                  </a:cubicBezTo>
                  <a:lnTo>
                    <a:pt x="36" y="28"/>
                  </a:lnTo>
                  <a:cubicBezTo>
                    <a:pt x="33" y="29"/>
                    <a:pt x="29" y="29"/>
                    <a:pt x="27" y="26"/>
                  </a:cubicBezTo>
                  <a:lnTo>
                    <a:pt x="23" y="22"/>
                  </a:lnTo>
                  <a:lnTo>
                    <a:pt x="26" y="24"/>
                  </a:lnTo>
                  <a:lnTo>
                    <a:pt x="19" y="21"/>
                  </a:lnTo>
                  <a:lnTo>
                    <a:pt x="11" y="19"/>
                  </a:lnTo>
                  <a:lnTo>
                    <a:pt x="7" y="18"/>
                  </a:lnTo>
                  <a:cubicBezTo>
                    <a:pt x="3" y="17"/>
                    <a:pt x="0" y="14"/>
                    <a:pt x="0" y="10"/>
                  </a:cubicBezTo>
                  <a:cubicBezTo>
                    <a:pt x="1" y="7"/>
                    <a:pt x="3" y="3"/>
                    <a:pt x="7" y="3"/>
                  </a:cubicBezTo>
                  <a:lnTo>
                    <a:pt x="17" y="1"/>
                  </a:lnTo>
                  <a:cubicBezTo>
                    <a:pt x="18" y="0"/>
                    <a:pt x="19" y="0"/>
                    <a:pt x="20" y="1"/>
                  </a:cubicBezTo>
                  <a:lnTo>
                    <a:pt x="29" y="3"/>
                  </a:lnTo>
                  <a:lnTo>
                    <a:pt x="43" y="8"/>
                  </a:lnTo>
                  <a:cubicBezTo>
                    <a:pt x="46" y="9"/>
                    <a:pt x="48" y="11"/>
                    <a:pt x="48" y="14"/>
                  </a:cubicBezTo>
                  <a:cubicBezTo>
                    <a:pt x="49" y="17"/>
                    <a:pt x="48" y="20"/>
                    <a:pt x="45" y="22"/>
                  </a:cubicBezTo>
                  <a:lnTo>
                    <a:pt x="4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2" name="Freeform 392"/>
            <p:cNvSpPr>
              <a:spLocks noEditPoints="1"/>
            </p:cNvSpPr>
            <p:nvPr/>
          </p:nvSpPr>
          <p:spPr bwMode="auto">
            <a:xfrm>
              <a:off x="6338888" y="5516563"/>
              <a:ext cx="9525" cy="31750"/>
            </a:xfrm>
            <a:custGeom>
              <a:avLst/>
              <a:gdLst>
                <a:gd name="T0" fmla="*/ 2147483647 w 16"/>
                <a:gd name="T1" fmla="*/ 2147483647 h 50"/>
                <a:gd name="T2" fmla="*/ 2147483647 w 16"/>
                <a:gd name="T3" fmla="*/ 2147483647 h 50"/>
                <a:gd name="T4" fmla="*/ 0 w 16"/>
                <a:gd name="T5" fmla="*/ 2147483647 h 50"/>
                <a:gd name="T6" fmla="*/ 0 w 16"/>
                <a:gd name="T7" fmla="*/ 2147483647 h 50"/>
                <a:gd name="T8" fmla="*/ 0 w 16"/>
                <a:gd name="T9" fmla="*/ 2147483647 h 50"/>
                <a:gd name="T10" fmla="*/ 0 w 16"/>
                <a:gd name="T11" fmla="*/ 2147483647 h 50"/>
                <a:gd name="T12" fmla="*/ 0 w 16"/>
                <a:gd name="T13" fmla="*/ 2147483647 h 50"/>
                <a:gd name="T14" fmla="*/ 2147483647 w 16"/>
                <a:gd name="T15" fmla="*/ 2147483647 h 50"/>
                <a:gd name="T16" fmla="*/ 2147483647 w 16"/>
                <a:gd name="T17" fmla="*/ 2147483647 h 50"/>
                <a:gd name="T18" fmla="*/ 2147483647 w 16"/>
                <a:gd name="T19" fmla="*/ 2147483647 h 50"/>
                <a:gd name="T20" fmla="*/ 2147483647 w 16"/>
                <a:gd name="T21" fmla="*/ 2147483647 h 50"/>
                <a:gd name="T22" fmla="*/ 0 w 16"/>
                <a:gd name="T23" fmla="*/ 2147483647 h 50"/>
                <a:gd name="T24" fmla="*/ 0 w 16"/>
                <a:gd name="T25" fmla="*/ 2147483647 h 50"/>
                <a:gd name="T26" fmla="*/ 0 w 16"/>
                <a:gd name="T27" fmla="*/ 2147483647 h 50"/>
                <a:gd name="T28" fmla="*/ 2147483647 w 16"/>
                <a:gd name="T29" fmla="*/ 2147483647 h 50"/>
                <a:gd name="T30" fmla="*/ 2147483647 w 16"/>
                <a:gd name="T31" fmla="*/ 2147483647 h 50"/>
                <a:gd name="T32" fmla="*/ 2147483647 w 16"/>
                <a:gd name="T33" fmla="*/ 2147483647 h 50"/>
                <a:gd name="T34" fmla="*/ 2147483647 w 16"/>
                <a:gd name="T35" fmla="*/ 2147483647 h 50"/>
                <a:gd name="T36" fmla="*/ 2147483647 w 16"/>
                <a:gd name="T37" fmla="*/ 2147483647 h 50"/>
                <a:gd name="T38" fmla="*/ 0 w 16"/>
                <a:gd name="T39" fmla="*/ 2147483647 h 50"/>
                <a:gd name="T40" fmla="*/ 0 w 16"/>
                <a:gd name="T41" fmla="*/ 2147483647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50"/>
                <a:gd name="T65" fmla="*/ 16 w 1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50">
                  <a:moveTo>
                    <a:pt x="16" y="42"/>
                  </a:moveTo>
                  <a:cubicBezTo>
                    <a:pt x="16" y="47"/>
                    <a:pt x="13" y="50"/>
                    <a:pt x="8" y="50"/>
                  </a:cubicBezTo>
                  <a:cubicBezTo>
                    <a:pt x="4" y="50"/>
                    <a:pt x="0" y="47"/>
                    <a:pt x="0" y="42"/>
                  </a:cubicBezTo>
                  <a:lnTo>
                    <a:pt x="0" y="37"/>
                  </a:lnTo>
                  <a:lnTo>
                    <a:pt x="0" y="26"/>
                  </a:lnTo>
                  <a:lnTo>
                    <a:pt x="0" y="15"/>
                  </a:lnTo>
                  <a:lnTo>
                    <a:pt x="0" y="10"/>
                  </a:lnTo>
                  <a:cubicBezTo>
                    <a:pt x="0" y="0"/>
                    <a:pt x="16" y="0"/>
                    <a:pt x="16" y="10"/>
                  </a:cubicBezTo>
                  <a:lnTo>
                    <a:pt x="16" y="14"/>
                  </a:lnTo>
                  <a:lnTo>
                    <a:pt x="16" y="24"/>
                  </a:lnTo>
                  <a:lnTo>
                    <a:pt x="16" y="42"/>
                  </a:lnTo>
                  <a:close/>
                  <a:moveTo>
                    <a:pt x="0" y="24"/>
                  </a:moveTo>
                  <a:lnTo>
                    <a:pt x="0" y="14"/>
                  </a:lnTo>
                  <a:lnTo>
                    <a:pt x="0" y="10"/>
                  </a:lnTo>
                  <a:lnTo>
                    <a:pt x="16" y="10"/>
                  </a:lnTo>
                  <a:lnTo>
                    <a:pt x="16" y="15"/>
                  </a:lnTo>
                  <a:lnTo>
                    <a:pt x="16" y="26"/>
                  </a:lnTo>
                  <a:lnTo>
                    <a:pt x="16" y="37"/>
                  </a:lnTo>
                  <a:lnTo>
                    <a:pt x="16" y="42"/>
                  </a:lnTo>
                  <a:lnTo>
                    <a:pt x="0" y="42"/>
                  </a:lnTo>
                  <a:lnTo>
                    <a:pt x="0"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3" name="Freeform 393"/>
            <p:cNvSpPr>
              <a:spLocks/>
            </p:cNvSpPr>
            <p:nvPr/>
          </p:nvSpPr>
          <p:spPr bwMode="auto">
            <a:xfrm>
              <a:off x="6238875" y="5486401"/>
              <a:ext cx="9525"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11" y="0"/>
                    <a:pt x="0" y="0"/>
                  </a:cubicBezTo>
                  <a:cubicBezTo>
                    <a:pt x="0" y="0"/>
                    <a:pt x="16" y="0"/>
                    <a:pt x="16" y="27"/>
                  </a:cubicBezTo>
                  <a:cubicBezTo>
                    <a:pt x="16" y="27"/>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4" name="Freeform 394"/>
            <p:cNvSpPr>
              <a:spLocks noEditPoints="1"/>
            </p:cNvSpPr>
            <p:nvPr/>
          </p:nvSpPr>
          <p:spPr bwMode="auto">
            <a:xfrm>
              <a:off x="6238875" y="5486401"/>
              <a:ext cx="20638" cy="31750"/>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2147483647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2147483647 w 33"/>
                <a:gd name="T41" fmla="*/ 2147483647 h 49"/>
                <a:gd name="T42" fmla="*/ 2147483647 w 33"/>
                <a:gd name="T43" fmla="*/ 2147483647 h 49"/>
                <a:gd name="T44" fmla="*/ 2147483647 w 33"/>
                <a:gd name="T45" fmla="*/ 2147483647 h 49"/>
                <a:gd name="T46" fmla="*/ 2147483647 w 33"/>
                <a:gd name="T47" fmla="*/ 2147483647 h 49"/>
                <a:gd name="T48" fmla="*/ 2147483647 w 33"/>
                <a:gd name="T49" fmla="*/ 2147483647 h 49"/>
                <a:gd name="T50" fmla="*/ 2147483647 w 33"/>
                <a:gd name="T51" fmla="*/ 2147483647 h 49"/>
                <a:gd name="T52" fmla="*/ 2147483647 w 33"/>
                <a:gd name="T53" fmla="*/ 2147483647 h 49"/>
                <a:gd name="T54" fmla="*/ 2147483647 w 33"/>
                <a:gd name="T55" fmla="*/ 2147483647 h 49"/>
                <a:gd name="T56" fmla="*/ 2147483647 w 33"/>
                <a:gd name="T57" fmla="*/ 2147483647 h 49"/>
                <a:gd name="T58" fmla="*/ 2147483647 w 33"/>
                <a:gd name="T59" fmla="*/ 2147483647 h 49"/>
                <a:gd name="T60" fmla="*/ 2147483647 w 33"/>
                <a:gd name="T61" fmla="*/ 2147483647 h 49"/>
                <a:gd name="T62" fmla="*/ 2147483647 w 33"/>
                <a:gd name="T63" fmla="*/ 2147483647 h 49"/>
                <a:gd name="T64" fmla="*/ 2147483647 w 33"/>
                <a:gd name="T65" fmla="*/ 2147483647 h 49"/>
                <a:gd name="T66" fmla="*/ 2147483647 w 33"/>
                <a:gd name="T67" fmla="*/ 2147483647 h 49"/>
                <a:gd name="T68" fmla="*/ 2147483647 w 33"/>
                <a:gd name="T69" fmla="*/ 2147483647 h 49"/>
                <a:gd name="T70" fmla="*/ 2147483647 w 33"/>
                <a:gd name="T71" fmla="*/ 2147483647 h 49"/>
                <a:gd name="T72" fmla="*/ 2147483647 w 33"/>
                <a:gd name="T73" fmla="*/ 2147483647 h 49"/>
                <a:gd name="T74" fmla="*/ 2147483647 w 33"/>
                <a:gd name="T75" fmla="*/ 2147483647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49"/>
                <a:gd name="T116" fmla="*/ 33 w 33"/>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49">
                  <a:moveTo>
                    <a:pt x="24" y="47"/>
                  </a:moveTo>
                  <a:cubicBezTo>
                    <a:pt x="21" y="49"/>
                    <a:pt x="18" y="49"/>
                    <a:pt x="16" y="48"/>
                  </a:cubicBezTo>
                  <a:cubicBezTo>
                    <a:pt x="13" y="46"/>
                    <a:pt x="11" y="43"/>
                    <a:pt x="11" y="40"/>
                  </a:cubicBezTo>
                  <a:lnTo>
                    <a:pt x="11" y="35"/>
                  </a:lnTo>
                  <a:lnTo>
                    <a:pt x="10" y="25"/>
                  </a:lnTo>
                  <a:lnTo>
                    <a:pt x="11" y="27"/>
                  </a:lnTo>
                  <a:lnTo>
                    <a:pt x="7" y="16"/>
                  </a:lnTo>
                  <a:lnTo>
                    <a:pt x="9" y="20"/>
                  </a:lnTo>
                  <a:lnTo>
                    <a:pt x="3" y="15"/>
                  </a:lnTo>
                  <a:cubicBezTo>
                    <a:pt x="0" y="12"/>
                    <a:pt x="0" y="8"/>
                    <a:pt x="2" y="4"/>
                  </a:cubicBezTo>
                  <a:cubicBezTo>
                    <a:pt x="4" y="1"/>
                    <a:pt x="8" y="0"/>
                    <a:pt x="11" y="1"/>
                  </a:cubicBezTo>
                  <a:lnTo>
                    <a:pt x="19" y="4"/>
                  </a:lnTo>
                  <a:cubicBezTo>
                    <a:pt x="21" y="5"/>
                    <a:pt x="22" y="5"/>
                    <a:pt x="23" y="7"/>
                  </a:cubicBezTo>
                  <a:lnTo>
                    <a:pt x="29" y="15"/>
                  </a:lnTo>
                  <a:cubicBezTo>
                    <a:pt x="30" y="16"/>
                    <a:pt x="30" y="17"/>
                    <a:pt x="30" y="18"/>
                  </a:cubicBezTo>
                  <a:lnTo>
                    <a:pt x="32" y="34"/>
                  </a:lnTo>
                  <a:cubicBezTo>
                    <a:pt x="33" y="36"/>
                    <a:pt x="32" y="38"/>
                    <a:pt x="31" y="40"/>
                  </a:cubicBezTo>
                  <a:lnTo>
                    <a:pt x="29" y="43"/>
                  </a:lnTo>
                  <a:cubicBezTo>
                    <a:pt x="29" y="44"/>
                    <a:pt x="28" y="45"/>
                    <a:pt x="27" y="45"/>
                  </a:cubicBezTo>
                  <a:lnTo>
                    <a:pt x="24" y="47"/>
                  </a:lnTo>
                  <a:close/>
                  <a:moveTo>
                    <a:pt x="18" y="32"/>
                  </a:moveTo>
                  <a:lnTo>
                    <a:pt x="16" y="34"/>
                  </a:lnTo>
                  <a:lnTo>
                    <a:pt x="18" y="31"/>
                  </a:lnTo>
                  <a:lnTo>
                    <a:pt x="17" y="36"/>
                  </a:lnTo>
                  <a:lnTo>
                    <a:pt x="15" y="20"/>
                  </a:lnTo>
                  <a:lnTo>
                    <a:pt x="16" y="24"/>
                  </a:lnTo>
                  <a:lnTo>
                    <a:pt x="10" y="16"/>
                  </a:lnTo>
                  <a:lnTo>
                    <a:pt x="14" y="19"/>
                  </a:lnTo>
                  <a:lnTo>
                    <a:pt x="6" y="16"/>
                  </a:lnTo>
                  <a:lnTo>
                    <a:pt x="14" y="2"/>
                  </a:lnTo>
                  <a:lnTo>
                    <a:pt x="20" y="7"/>
                  </a:lnTo>
                  <a:cubicBezTo>
                    <a:pt x="21" y="8"/>
                    <a:pt x="22" y="9"/>
                    <a:pt x="22" y="11"/>
                  </a:cubicBezTo>
                  <a:lnTo>
                    <a:pt x="26" y="22"/>
                  </a:lnTo>
                  <a:cubicBezTo>
                    <a:pt x="26" y="22"/>
                    <a:pt x="26" y="23"/>
                    <a:pt x="26" y="24"/>
                  </a:cubicBezTo>
                  <a:lnTo>
                    <a:pt x="27" y="35"/>
                  </a:lnTo>
                  <a:lnTo>
                    <a:pt x="27" y="40"/>
                  </a:lnTo>
                  <a:lnTo>
                    <a:pt x="15" y="34"/>
                  </a:lnTo>
                  <a:lnTo>
                    <a:pt x="18"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5" name="Freeform 395"/>
            <p:cNvSpPr>
              <a:spLocks/>
            </p:cNvSpPr>
            <p:nvPr/>
          </p:nvSpPr>
          <p:spPr bwMode="auto">
            <a:xfrm>
              <a:off x="632777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6" y="0"/>
                  </a:moveTo>
                  <a:cubicBezTo>
                    <a:pt x="26" y="0"/>
                    <a:pt x="13" y="27"/>
                    <a:pt x="0" y="27"/>
                  </a:cubicBezTo>
                  <a:cubicBezTo>
                    <a:pt x="0" y="27"/>
                    <a:pt x="13" y="32"/>
                    <a:pt x="32" y="6"/>
                  </a:cubicBezTo>
                  <a:cubicBezTo>
                    <a:pt x="32" y="6"/>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6" name="Freeform 396"/>
            <p:cNvSpPr>
              <a:spLocks noEditPoints="1"/>
            </p:cNvSpPr>
            <p:nvPr/>
          </p:nvSpPr>
          <p:spPr bwMode="auto">
            <a:xfrm>
              <a:off x="632777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4"/>
                  </a:moveTo>
                  <a:lnTo>
                    <a:pt x="42" y="12"/>
                  </a:lnTo>
                  <a:lnTo>
                    <a:pt x="40" y="16"/>
                  </a:lnTo>
                  <a:lnTo>
                    <a:pt x="33" y="27"/>
                  </a:lnTo>
                  <a:cubicBezTo>
                    <a:pt x="33" y="27"/>
                    <a:pt x="33" y="27"/>
                    <a:pt x="32" y="28"/>
                  </a:cubicBezTo>
                  <a:lnTo>
                    <a:pt x="24" y="37"/>
                  </a:lnTo>
                  <a:cubicBezTo>
                    <a:pt x="24" y="38"/>
                    <a:pt x="23" y="38"/>
                    <a:pt x="21" y="39"/>
                  </a:cubicBezTo>
                  <a:lnTo>
                    <a:pt x="11" y="43"/>
                  </a:lnTo>
                  <a:lnTo>
                    <a:pt x="8" y="28"/>
                  </a:lnTo>
                  <a:lnTo>
                    <a:pt x="17" y="27"/>
                  </a:lnTo>
                  <a:lnTo>
                    <a:pt x="13" y="28"/>
                  </a:lnTo>
                  <a:lnTo>
                    <a:pt x="23" y="22"/>
                  </a:lnTo>
                  <a:lnTo>
                    <a:pt x="22" y="23"/>
                  </a:lnTo>
                  <a:lnTo>
                    <a:pt x="35" y="9"/>
                  </a:lnTo>
                  <a:lnTo>
                    <a:pt x="35" y="20"/>
                  </a:lnTo>
                  <a:lnTo>
                    <a:pt x="32" y="17"/>
                  </a:lnTo>
                  <a:lnTo>
                    <a:pt x="29" y="14"/>
                  </a:lnTo>
                  <a:close/>
                  <a:moveTo>
                    <a:pt x="43" y="6"/>
                  </a:moveTo>
                  <a:lnTo>
                    <a:pt x="46" y="9"/>
                  </a:lnTo>
                  <a:cubicBezTo>
                    <a:pt x="49" y="12"/>
                    <a:pt x="49" y="17"/>
                    <a:pt x="46" y="20"/>
                  </a:cubicBezTo>
                  <a:lnTo>
                    <a:pt x="33" y="34"/>
                  </a:lnTo>
                  <a:cubicBezTo>
                    <a:pt x="33" y="34"/>
                    <a:pt x="32" y="35"/>
                    <a:pt x="32" y="35"/>
                  </a:cubicBezTo>
                  <a:lnTo>
                    <a:pt x="22" y="41"/>
                  </a:lnTo>
                  <a:cubicBezTo>
                    <a:pt x="21" y="42"/>
                    <a:pt x="19" y="42"/>
                    <a:pt x="18" y="42"/>
                  </a:cubicBezTo>
                  <a:lnTo>
                    <a:pt x="9" y="43"/>
                  </a:lnTo>
                  <a:cubicBezTo>
                    <a:pt x="5" y="44"/>
                    <a:pt x="2" y="41"/>
                    <a:pt x="1" y="37"/>
                  </a:cubicBezTo>
                  <a:cubicBezTo>
                    <a:pt x="0" y="34"/>
                    <a:pt x="2" y="30"/>
                    <a:pt x="5" y="28"/>
                  </a:cubicBezTo>
                  <a:lnTo>
                    <a:pt x="15" y="24"/>
                  </a:lnTo>
                  <a:lnTo>
                    <a:pt x="12" y="26"/>
                  </a:lnTo>
                  <a:lnTo>
                    <a:pt x="20" y="17"/>
                  </a:lnTo>
                  <a:lnTo>
                    <a:pt x="20" y="18"/>
                  </a:lnTo>
                  <a:lnTo>
                    <a:pt x="25" y="9"/>
                  </a:lnTo>
                  <a:lnTo>
                    <a:pt x="27" y="5"/>
                  </a:lnTo>
                  <a:cubicBezTo>
                    <a:pt x="28" y="3"/>
                    <a:pt x="31" y="1"/>
                    <a:pt x="33" y="1"/>
                  </a:cubicBezTo>
                  <a:cubicBezTo>
                    <a:pt x="36" y="0"/>
                    <a:pt x="38" y="1"/>
                    <a:pt x="40" y="3"/>
                  </a:cubicBezTo>
                  <a:lnTo>
                    <a:pt x="43" y="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7" name="Freeform 397"/>
            <p:cNvSpPr>
              <a:spLocks/>
            </p:cNvSpPr>
            <p:nvPr/>
          </p:nvSpPr>
          <p:spPr bwMode="auto">
            <a:xfrm>
              <a:off x="625792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7" y="0"/>
                  </a:moveTo>
                  <a:cubicBezTo>
                    <a:pt x="27" y="0"/>
                    <a:pt x="6" y="32"/>
                    <a:pt x="0" y="26"/>
                  </a:cubicBezTo>
                  <a:cubicBezTo>
                    <a:pt x="0" y="26"/>
                    <a:pt x="6" y="32"/>
                    <a:pt x="32" y="13"/>
                  </a:cubicBezTo>
                  <a:cubicBezTo>
                    <a:pt x="32" y="13"/>
                    <a:pt x="27" y="0"/>
                    <a:pt x="2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8" name="Freeform 398"/>
            <p:cNvSpPr>
              <a:spLocks noEditPoints="1"/>
            </p:cNvSpPr>
            <p:nvPr/>
          </p:nvSpPr>
          <p:spPr bwMode="auto">
            <a:xfrm>
              <a:off x="625792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0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0 h 44"/>
                <a:gd name="T64" fmla="*/ 2147483647 w 49"/>
                <a:gd name="T65" fmla="*/ 2147483647 h 44"/>
                <a:gd name="T66" fmla="*/ 2147483647 w 4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44"/>
                <a:gd name="T104" fmla="*/ 49 w 4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44">
                  <a:moveTo>
                    <a:pt x="28" y="12"/>
                  </a:moveTo>
                  <a:lnTo>
                    <a:pt x="42" y="13"/>
                  </a:lnTo>
                  <a:lnTo>
                    <a:pt x="39" y="18"/>
                  </a:lnTo>
                  <a:lnTo>
                    <a:pt x="31" y="28"/>
                  </a:lnTo>
                  <a:lnTo>
                    <a:pt x="21" y="38"/>
                  </a:lnTo>
                  <a:cubicBezTo>
                    <a:pt x="20" y="39"/>
                    <a:pt x="19" y="40"/>
                    <a:pt x="18" y="40"/>
                  </a:cubicBezTo>
                  <a:lnTo>
                    <a:pt x="11" y="42"/>
                  </a:lnTo>
                  <a:lnTo>
                    <a:pt x="10" y="27"/>
                  </a:lnTo>
                  <a:lnTo>
                    <a:pt x="16" y="28"/>
                  </a:lnTo>
                  <a:lnTo>
                    <a:pt x="11" y="28"/>
                  </a:lnTo>
                  <a:lnTo>
                    <a:pt x="21" y="24"/>
                  </a:lnTo>
                  <a:lnTo>
                    <a:pt x="20" y="25"/>
                  </a:lnTo>
                  <a:lnTo>
                    <a:pt x="36" y="15"/>
                  </a:lnTo>
                  <a:lnTo>
                    <a:pt x="33" y="24"/>
                  </a:lnTo>
                  <a:lnTo>
                    <a:pt x="31" y="18"/>
                  </a:lnTo>
                  <a:lnTo>
                    <a:pt x="28" y="12"/>
                  </a:lnTo>
                  <a:close/>
                  <a:moveTo>
                    <a:pt x="46" y="13"/>
                  </a:moveTo>
                  <a:lnTo>
                    <a:pt x="48" y="19"/>
                  </a:lnTo>
                  <a:cubicBezTo>
                    <a:pt x="49" y="22"/>
                    <a:pt x="48" y="26"/>
                    <a:pt x="45" y="28"/>
                  </a:cubicBezTo>
                  <a:lnTo>
                    <a:pt x="29" y="38"/>
                  </a:lnTo>
                  <a:cubicBezTo>
                    <a:pt x="28" y="39"/>
                    <a:pt x="28" y="39"/>
                    <a:pt x="27" y="39"/>
                  </a:cubicBezTo>
                  <a:lnTo>
                    <a:pt x="17" y="43"/>
                  </a:lnTo>
                  <a:cubicBezTo>
                    <a:pt x="16" y="43"/>
                    <a:pt x="15" y="44"/>
                    <a:pt x="13" y="43"/>
                  </a:cubicBezTo>
                  <a:lnTo>
                    <a:pt x="7" y="42"/>
                  </a:lnTo>
                  <a:cubicBezTo>
                    <a:pt x="3" y="42"/>
                    <a:pt x="1" y="39"/>
                    <a:pt x="0" y="35"/>
                  </a:cubicBezTo>
                  <a:cubicBezTo>
                    <a:pt x="0" y="31"/>
                    <a:pt x="3" y="28"/>
                    <a:pt x="6" y="27"/>
                  </a:cubicBezTo>
                  <a:lnTo>
                    <a:pt x="13" y="25"/>
                  </a:lnTo>
                  <a:lnTo>
                    <a:pt x="10" y="27"/>
                  </a:lnTo>
                  <a:lnTo>
                    <a:pt x="18" y="18"/>
                  </a:lnTo>
                  <a:lnTo>
                    <a:pt x="26" y="9"/>
                  </a:lnTo>
                  <a:lnTo>
                    <a:pt x="29" y="4"/>
                  </a:lnTo>
                  <a:cubicBezTo>
                    <a:pt x="30" y="2"/>
                    <a:pt x="33" y="0"/>
                    <a:pt x="36" y="0"/>
                  </a:cubicBezTo>
                  <a:cubicBezTo>
                    <a:pt x="39" y="1"/>
                    <a:pt x="42" y="3"/>
                    <a:pt x="43" y="5"/>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9" name="Freeform 399"/>
            <p:cNvSpPr>
              <a:spLocks/>
            </p:cNvSpPr>
            <p:nvPr/>
          </p:nvSpPr>
          <p:spPr bwMode="auto">
            <a:xfrm>
              <a:off x="6199188" y="5600701"/>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8" y="0"/>
                  </a:moveTo>
                  <a:cubicBezTo>
                    <a:pt x="28" y="0"/>
                    <a:pt x="10" y="32"/>
                    <a:pt x="0" y="26"/>
                  </a:cubicBezTo>
                  <a:cubicBezTo>
                    <a:pt x="0" y="26"/>
                    <a:pt x="10" y="32"/>
                    <a:pt x="32" y="13"/>
                  </a:cubicBezTo>
                  <a:cubicBezTo>
                    <a:pt x="32" y="13"/>
                    <a:pt x="28" y="0"/>
                    <a:pt x="28"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0" name="Freeform 400"/>
            <p:cNvSpPr>
              <a:spLocks noEditPoints="1"/>
            </p:cNvSpPr>
            <p:nvPr/>
          </p:nvSpPr>
          <p:spPr bwMode="auto">
            <a:xfrm>
              <a:off x="6199188" y="5600701"/>
              <a:ext cx="30163"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0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1"/>
                  </a:moveTo>
                  <a:lnTo>
                    <a:pt x="43" y="13"/>
                  </a:lnTo>
                  <a:lnTo>
                    <a:pt x="40" y="18"/>
                  </a:lnTo>
                  <a:lnTo>
                    <a:pt x="33" y="28"/>
                  </a:lnTo>
                  <a:cubicBezTo>
                    <a:pt x="33" y="28"/>
                    <a:pt x="32" y="29"/>
                    <a:pt x="32" y="29"/>
                  </a:cubicBezTo>
                  <a:lnTo>
                    <a:pt x="23" y="38"/>
                  </a:lnTo>
                  <a:cubicBezTo>
                    <a:pt x="22" y="39"/>
                    <a:pt x="21" y="40"/>
                    <a:pt x="19" y="40"/>
                  </a:cubicBezTo>
                  <a:lnTo>
                    <a:pt x="10" y="42"/>
                  </a:lnTo>
                  <a:lnTo>
                    <a:pt x="9" y="27"/>
                  </a:lnTo>
                  <a:lnTo>
                    <a:pt x="17" y="28"/>
                  </a:lnTo>
                  <a:lnTo>
                    <a:pt x="13" y="28"/>
                  </a:lnTo>
                  <a:lnTo>
                    <a:pt x="23" y="24"/>
                  </a:lnTo>
                  <a:lnTo>
                    <a:pt x="22" y="25"/>
                  </a:lnTo>
                  <a:lnTo>
                    <a:pt x="36" y="15"/>
                  </a:lnTo>
                  <a:lnTo>
                    <a:pt x="33" y="24"/>
                  </a:lnTo>
                  <a:lnTo>
                    <a:pt x="31" y="18"/>
                  </a:lnTo>
                  <a:lnTo>
                    <a:pt x="29" y="11"/>
                  </a:lnTo>
                  <a:close/>
                  <a:moveTo>
                    <a:pt x="46" y="13"/>
                  </a:moveTo>
                  <a:lnTo>
                    <a:pt x="48" y="19"/>
                  </a:lnTo>
                  <a:cubicBezTo>
                    <a:pt x="49" y="22"/>
                    <a:pt x="48" y="26"/>
                    <a:pt x="45" y="28"/>
                  </a:cubicBezTo>
                  <a:lnTo>
                    <a:pt x="31" y="38"/>
                  </a:lnTo>
                  <a:cubicBezTo>
                    <a:pt x="31" y="38"/>
                    <a:pt x="30" y="39"/>
                    <a:pt x="29" y="39"/>
                  </a:cubicBezTo>
                  <a:lnTo>
                    <a:pt x="19" y="43"/>
                  </a:lnTo>
                  <a:cubicBezTo>
                    <a:pt x="18" y="43"/>
                    <a:pt x="17" y="44"/>
                    <a:pt x="15" y="43"/>
                  </a:cubicBezTo>
                  <a:lnTo>
                    <a:pt x="7" y="42"/>
                  </a:lnTo>
                  <a:cubicBezTo>
                    <a:pt x="4" y="42"/>
                    <a:pt x="1" y="39"/>
                    <a:pt x="0" y="35"/>
                  </a:cubicBezTo>
                  <a:cubicBezTo>
                    <a:pt x="0" y="31"/>
                    <a:pt x="3" y="27"/>
                    <a:pt x="7" y="27"/>
                  </a:cubicBezTo>
                  <a:lnTo>
                    <a:pt x="16" y="25"/>
                  </a:lnTo>
                  <a:lnTo>
                    <a:pt x="12" y="27"/>
                  </a:lnTo>
                  <a:lnTo>
                    <a:pt x="21" y="18"/>
                  </a:lnTo>
                  <a:lnTo>
                    <a:pt x="20" y="19"/>
                  </a:lnTo>
                  <a:lnTo>
                    <a:pt x="27" y="9"/>
                  </a:lnTo>
                  <a:lnTo>
                    <a:pt x="30" y="4"/>
                  </a:lnTo>
                  <a:cubicBezTo>
                    <a:pt x="31" y="2"/>
                    <a:pt x="34" y="0"/>
                    <a:pt x="38" y="1"/>
                  </a:cubicBezTo>
                  <a:cubicBezTo>
                    <a:pt x="41" y="1"/>
                    <a:pt x="43" y="3"/>
                    <a:pt x="44" y="6"/>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1" name="Freeform 401"/>
            <p:cNvSpPr>
              <a:spLocks/>
            </p:cNvSpPr>
            <p:nvPr/>
          </p:nvSpPr>
          <p:spPr bwMode="auto">
            <a:xfrm>
              <a:off x="6169025" y="5456238"/>
              <a:ext cx="239713" cy="206375"/>
            </a:xfrm>
            <a:custGeom>
              <a:avLst/>
              <a:gdLst>
                <a:gd name="T0" fmla="*/ 2147483647 w 384"/>
                <a:gd name="T1" fmla="*/ 2147483647 h 320"/>
                <a:gd name="T2" fmla="*/ 2147483647 w 384"/>
                <a:gd name="T3" fmla="*/ 2147483647 h 320"/>
                <a:gd name="T4" fmla="*/ 2147483647 w 384"/>
                <a:gd name="T5" fmla="*/ 2147483647 h 320"/>
                <a:gd name="T6" fmla="*/ 2147483647 w 384"/>
                <a:gd name="T7" fmla="*/ 2147483647 h 320"/>
                <a:gd name="T8" fmla="*/ 2147483647 w 384"/>
                <a:gd name="T9" fmla="*/ 2147483647 h 320"/>
                <a:gd name="T10" fmla="*/ 2147483647 w 384"/>
                <a:gd name="T11" fmla="*/ 2147483647 h 320"/>
                <a:gd name="T12" fmla="*/ 2147483647 w 384"/>
                <a:gd name="T13" fmla="*/ 2147483647 h 320"/>
                <a:gd name="T14" fmla="*/ 0 60000 65536"/>
                <a:gd name="T15" fmla="*/ 0 60000 65536"/>
                <a:gd name="T16" fmla="*/ 0 60000 65536"/>
                <a:gd name="T17" fmla="*/ 0 60000 65536"/>
                <a:gd name="T18" fmla="*/ 0 60000 65536"/>
                <a:gd name="T19" fmla="*/ 0 60000 65536"/>
                <a:gd name="T20" fmla="*/ 0 60000 65536"/>
                <a:gd name="T21" fmla="*/ 0 w 384"/>
                <a:gd name="T22" fmla="*/ 0 h 320"/>
                <a:gd name="T23" fmla="*/ 384 w 384"/>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4" h="320">
                  <a:moveTo>
                    <a:pt x="69" y="126"/>
                  </a:moveTo>
                  <a:cubicBezTo>
                    <a:pt x="69" y="126"/>
                    <a:pt x="0" y="233"/>
                    <a:pt x="155" y="283"/>
                  </a:cubicBezTo>
                  <a:cubicBezTo>
                    <a:pt x="155" y="283"/>
                    <a:pt x="235" y="320"/>
                    <a:pt x="333" y="258"/>
                  </a:cubicBezTo>
                  <a:cubicBezTo>
                    <a:pt x="333" y="258"/>
                    <a:pt x="379" y="233"/>
                    <a:pt x="379" y="233"/>
                  </a:cubicBezTo>
                  <a:cubicBezTo>
                    <a:pt x="379" y="233"/>
                    <a:pt x="384" y="189"/>
                    <a:pt x="384" y="189"/>
                  </a:cubicBezTo>
                  <a:cubicBezTo>
                    <a:pt x="384" y="189"/>
                    <a:pt x="287" y="145"/>
                    <a:pt x="258" y="107"/>
                  </a:cubicBezTo>
                  <a:cubicBezTo>
                    <a:pt x="258" y="107"/>
                    <a:pt x="127" y="0"/>
                    <a:pt x="69" y="12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2" name="Freeform 402"/>
            <p:cNvSpPr>
              <a:spLocks/>
            </p:cNvSpPr>
            <p:nvPr/>
          </p:nvSpPr>
          <p:spPr bwMode="auto">
            <a:xfrm>
              <a:off x="6218238" y="5497513"/>
              <a:ext cx="179388" cy="82550"/>
            </a:xfrm>
            <a:custGeom>
              <a:avLst/>
              <a:gdLst>
                <a:gd name="T0" fmla="*/ 2147483647 w 288"/>
                <a:gd name="T1" fmla="*/ 2147483647 h 128"/>
                <a:gd name="T2" fmla="*/ 0 w 288"/>
                <a:gd name="T3" fmla="*/ 2147483647 h 128"/>
                <a:gd name="T4" fmla="*/ 2147483647 w 288"/>
                <a:gd name="T5" fmla="*/ 2147483647 h 128"/>
                <a:gd name="T6" fmla="*/ 2147483647 w 288"/>
                <a:gd name="T7" fmla="*/ 0 h 128"/>
                <a:gd name="T8" fmla="*/ 2147483647 w 288"/>
                <a:gd name="T9" fmla="*/ 2147483647 h 128"/>
                <a:gd name="T10" fmla="*/ 2147483647 w 288"/>
                <a:gd name="T11" fmla="*/ 2147483647 h 128"/>
                <a:gd name="T12" fmla="*/ 2147483647 w 288"/>
                <a:gd name="T13" fmla="*/ 2147483647 h 128"/>
                <a:gd name="T14" fmla="*/ 2147483647 w 288"/>
                <a:gd name="T15" fmla="*/ 2147483647 h 128"/>
                <a:gd name="T16" fmla="*/ 2147483647 w 288"/>
                <a:gd name="T17" fmla="*/ 2147483647 h 128"/>
                <a:gd name="T18" fmla="*/ 2147483647 w 288"/>
                <a:gd name="T19" fmla="*/ 2147483647 h 128"/>
                <a:gd name="T20" fmla="*/ 2147483647 w 288"/>
                <a:gd name="T21" fmla="*/ 2147483647 h 128"/>
                <a:gd name="T22" fmla="*/ 2147483647 w 288"/>
                <a:gd name="T23" fmla="*/ 2147483647 h 128"/>
                <a:gd name="T24" fmla="*/ 2147483647 w 288"/>
                <a:gd name="T25" fmla="*/ 2147483647 h 128"/>
                <a:gd name="T26" fmla="*/ 2147483647 w 288"/>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8"/>
                <a:gd name="T43" fmla="*/ 0 h 128"/>
                <a:gd name="T44" fmla="*/ 288 w 288"/>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8" h="128">
                  <a:moveTo>
                    <a:pt x="6" y="49"/>
                  </a:moveTo>
                  <a:cubicBezTo>
                    <a:pt x="0" y="49"/>
                    <a:pt x="0" y="49"/>
                    <a:pt x="0" y="49"/>
                  </a:cubicBezTo>
                  <a:cubicBezTo>
                    <a:pt x="0" y="43"/>
                    <a:pt x="0" y="31"/>
                    <a:pt x="6" y="25"/>
                  </a:cubicBezTo>
                  <a:cubicBezTo>
                    <a:pt x="24" y="7"/>
                    <a:pt x="47" y="0"/>
                    <a:pt x="71" y="0"/>
                  </a:cubicBezTo>
                  <a:cubicBezTo>
                    <a:pt x="106" y="0"/>
                    <a:pt x="142" y="13"/>
                    <a:pt x="171" y="31"/>
                  </a:cubicBezTo>
                  <a:cubicBezTo>
                    <a:pt x="177" y="37"/>
                    <a:pt x="183" y="43"/>
                    <a:pt x="189" y="49"/>
                  </a:cubicBezTo>
                  <a:cubicBezTo>
                    <a:pt x="218" y="74"/>
                    <a:pt x="241" y="92"/>
                    <a:pt x="271" y="98"/>
                  </a:cubicBezTo>
                  <a:cubicBezTo>
                    <a:pt x="277" y="104"/>
                    <a:pt x="283" y="110"/>
                    <a:pt x="288" y="110"/>
                  </a:cubicBezTo>
                  <a:cubicBezTo>
                    <a:pt x="277" y="128"/>
                    <a:pt x="265" y="122"/>
                    <a:pt x="253" y="116"/>
                  </a:cubicBezTo>
                  <a:cubicBezTo>
                    <a:pt x="236" y="110"/>
                    <a:pt x="218" y="104"/>
                    <a:pt x="200" y="92"/>
                  </a:cubicBezTo>
                  <a:cubicBezTo>
                    <a:pt x="189" y="86"/>
                    <a:pt x="171" y="74"/>
                    <a:pt x="159" y="68"/>
                  </a:cubicBezTo>
                  <a:cubicBezTo>
                    <a:pt x="136" y="61"/>
                    <a:pt x="118" y="43"/>
                    <a:pt x="95" y="37"/>
                  </a:cubicBezTo>
                  <a:cubicBezTo>
                    <a:pt x="83" y="37"/>
                    <a:pt x="47" y="31"/>
                    <a:pt x="36" y="37"/>
                  </a:cubicBezTo>
                  <a:cubicBezTo>
                    <a:pt x="24" y="43"/>
                    <a:pt x="12" y="55"/>
                    <a:pt x="6" y="4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3" name="Freeform 403"/>
            <p:cNvSpPr>
              <a:spLocks/>
            </p:cNvSpPr>
            <p:nvPr/>
          </p:nvSpPr>
          <p:spPr bwMode="auto">
            <a:xfrm>
              <a:off x="6218238" y="5497513"/>
              <a:ext cx="169863" cy="82550"/>
            </a:xfrm>
            <a:custGeom>
              <a:avLst/>
              <a:gdLst>
                <a:gd name="T0" fmla="*/ 2147483647 w 272"/>
                <a:gd name="T1" fmla="*/ 2147483647 h 128"/>
                <a:gd name="T2" fmla="*/ 2147483647 w 272"/>
                <a:gd name="T3" fmla="*/ 2147483647 h 128"/>
                <a:gd name="T4" fmla="*/ 2147483647 w 272"/>
                <a:gd name="T5" fmla="*/ 0 h 128"/>
                <a:gd name="T6" fmla="*/ 2147483647 w 272"/>
                <a:gd name="T7" fmla="*/ 2147483647 h 128"/>
                <a:gd name="T8" fmla="*/ 2147483647 w 272"/>
                <a:gd name="T9" fmla="*/ 2147483647 h 128"/>
                <a:gd name="T10" fmla="*/ 2147483647 w 272"/>
                <a:gd name="T11" fmla="*/ 2147483647 h 128"/>
                <a:gd name="T12" fmla="*/ 2147483647 w 272"/>
                <a:gd name="T13" fmla="*/ 2147483647 h 128"/>
                <a:gd name="T14" fmla="*/ 2147483647 w 272"/>
                <a:gd name="T15" fmla="*/ 2147483647 h 128"/>
                <a:gd name="T16" fmla="*/ 2147483647 w 272"/>
                <a:gd name="T17" fmla="*/ 2147483647 h 128"/>
                <a:gd name="T18" fmla="*/ 2147483647 w 272"/>
                <a:gd name="T19" fmla="*/ 2147483647 h 128"/>
                <a:gd name="T20" fmla="*/ 2147483647 w 272"/>
                <a:gd name="T21" fmla="*/ 2147483647 h 128"/>
                <a:gd name="T22" fmla="*/ 2147483647 w 272"/>
                <a:gd name="T23" fmla="*/ 2147483647 h 128"/>
                <a:gd name="T24" fmla="*/ 2147483647 w 272"/>
                <a:gd name="T25" fmla="*/ 2147483647 h 128"/>
                <a:gd name="T26" fmla="*/ 2147483647 w 272"/>
                <a:gd name="T27" fmla="*/ 2147483647 h 128"/>
                <a:gd name="T28" fmla="*/ 2147483647 w 272"/>
                <a:gd name="T29" fmla="*/ 2147483647 h 128"/>
                <a:gd name="T30" fmla="*/ 2147483647 w 272"/>
                <a:gd name="T31" fmla="*/ 2147483647 h 128"/>
                <a:gd name="T32" fmla="*/ 2147483647 w 272"/>
                <a:gd name="T33" fmla="*/ 2147483647 h 128"/>
                <a:gd name="T34" fmla="*/ 2147483647 w 272"/>
                <a:gd name="T35" fmla="*/ 2147483647 h 128"/>
                <a:gd name="T36" fmla="*/ 2147483647 w 272"/>
                <a:gd name="T37" fmla="*/ 2147483647 h 128"/>
                <a:gd name="T38" fmla="*/ 0 w 272"/>
                <a:gd name="T39" fmla="*/ 2147483647 h 128"/>
                <a:gd name="T40" fmla="*/ 0 w 272"/>
                <a:gd name="T41" fmla="*/ 2147483647 h 128"/>
                <a:gd name="T42" fmla="*/ 0 w 272"/>
                <a:gd name="T43" fmla="*/ 2147483647 h 128"/>
                <a:gd name="T44" fmla="*/ 2147483647 w 272"/>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28"/>
                <a:gd name="T71" fmla="*/ 272 w 272"/>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28">
                  <a:moveTo>
                    <a:pt x="12" y="26"/>
                  </a:moveTo>
                  <a:cubicBezTo>
                    <a:pt x="23" y="13"/>
                    <a:pt x="34" y="7"/>
                    <a:pt x="46" y="7"/>
                  </a:cubicBezTo>
                  <a:cubicBezTo>
                    <a:pt x="51" y="0"/>
                    <a:pt x="63" y="0"/>
                    <a:pt x="68" y="0"/>
                  </a:cubicBezTo>
                  <a:cubicBezTo>
                    <a:pt x="85" y="0"/>
                    <a:pt x="97" y="7"/>
                    <a:pt x="114" y="7"/>
                  </a:cubicBezTo>
                  <a:cubicBezTo>
                    <a:pt x="119" y="13"/>
                    <a:pt x="125" y="13"/>
                    <a:pt x="131" y="20"/>
                  </a:cubicBezTo>
                  <a:cubicBezTo>
                    <a:pt x="142" y="26"/>
                    <a:pt x="153" y="32"/>
                    <a:pt x="165" y="39"/>
                  </a:cubicBezTo>
                  <a:cubicBezTo>
                    <a:pt x="170" y="45"/>
                    <a:pt x="176" y="52"/>
                    <a:pt x="182" y="58"/>
                  </a:cubicBezTo>
                  <a:cubicBezTo>
                    <a:pt x="204" y="77"/>
                    <a:pt x="233" y="96"/>
                    <a:pt x="261" y="109"/>
                  </a:cubicBezTo>
                  <a:cubicBezTo>
                    <a:pt x="261" y="109"/>
                    <a:pt x="261" y="109"/>
                    <a:pt x="261" y="109"/>
                  </a:cubicBezTo>
                  <a:cubicBezTo>
                    <a:pt x="267" y="109"/>
                    <a:pt x="267" y="116"/>
                    <a:pt x="272" y="116"/>
                  </a:cubicBezTo>
                  <a:cubicBezTo>
                    <a:pt x="267" y="128"/>
                    <a:pt x="250" y="128"/>
                    <a:pt x="238" y="122"/>
                  </a:cubicBezTo>
                  <a:cubicBezTo>
                    <a:pt x="221" y="109"/>
                    <a:pt x="210" y="103"/>
                    <a:pt x="193" y="96"/>
                  </a:cubicBezTo>
                  <a:cubicBezTo>
                    <a:pt x="187" y="96"/>
                    <a:pt x="187" y="96"/>
                    <a:pt x="187" y="90"/>
                  </a:cubicBezTo>
                  <a:cubicBezTo>
                    <a:pt x="176" y="84"/>
                    <a:pt x="165" y="77"/>
                    <a:pt x="148" y="71"/>
                  </a:cubicBezTo>
                  <a:cubicBezTo>
                    <a:pt x="136" y="64"/>
                    <a:pt x="131" y="58"/>
                    <a:pt x="119" y="52"/>
                  </a:cubicBezTo>
                  <a:cubicBezTo>
                    <a:pt x="108" y="45"/>
                    <a:pt x="102" y="45"/>
                    <a:pt x="97" y="39"/>
                  </a:cubicBezTo>
                  <a:cubicBezTo>
                    <a:pt x="91" y="39"/>
                    <a:pt x="85" y="39"/>
                    <a:pt x="74" y="32"/>
                  </a:cubicBezTo>
                  <a:cubicBezTo>
                    <a:pt x="63" y="32"/>
                    <a:pt x="46" y="32"/>
                    <a:pt x="34" y="39"/>
                  </a:cubicBezTo>
                  <a:cubicBezTo>
                    <a:pt x="23" y="45"/>
                    <a:pt x="12" y="58"/>
                    <a:pt x="6" y="52"/>
                  </a:cubicBezTo>
                  <a:cubicBezTo>
                    <a:pt x="6" y="52"/>
                    <a:pt x="0" y="52"/>
                    <a:pt x="0" y="52"/>
                  </a:cubicBezTo>
                  <a:cubicBezTo>
                    <a:pt x="0" y="52"/>
                    <a:pt x="0" y="45"/>
                    <a:pt x="0" y="45"/>
                  </a:cubicBezTo>
                  <a:cubicBezTo>
                    <a:pt x="0" y="45"/>
                    <a:pt x="0" y="45"/>
                    <a:pt x="0" y="45"/>
                  </a:cubicBezTo>
                  <a:cubicBezTo>
                    <a:pt x="6" y="39"/>
                    <a:pt x="6" y="32"/>
                    <a:pt x="12" y="2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4" name="Freeform 404"/>
            <p:cNvSpPr>
              <a:spLocks/>
            </p:cNvSpPr>
            <p:nvPr/>
          </p:nvSpPr>
          <p:spPr bwMode="auto">
            <a:xfrm>
              <a:off x="6218238" y="5507038"/>
              <a:ext cx="169863" cy="73025"/>
            </a:xfrm>
            <a:custGeom>
              <a:avLst/>
              <a:gdLst>
                <a:gd name="T0" fmla="*/ 2147483647 w 272"/>
                <a:gd name="T1" fmla="*/ 2147483647 h 112"/>
                <a:gd name="T2" fmla="*/ 2147483647 w 272"/>
                <a:gd name="T3" fmla="*/ 0 h 112"/>
                <a:gd name="T4" fmla="*/ 2147483647 w 272"/>
                <a:gd name="T5" fmla="*/ 0 h 112"/>
                <a:gd name="T6" fmla="*/ 2147483647 w 272"/>
                <a:gd name="T7" fmla="*/ 2147483647 h 112"/>
                <a:gd name="T8" fmla="*/ 2147483647 w 272"/>
                <a:gd name="T9" fmla="*/ 2147483647 h 112"/>
                <a:gd name="T10" fmla="*/ 2147483647 w 272"/>
                <a:gd name="T11" fmla="*/ 2147483647 h 112"/>
                <a:gd name="T12" fmla="*/ 2147483647 w 272"/>
                <a:gd name="T13" fmla="*/ 2147483647 h 112"/>
                <a:gd name="T14" fmla="*/ 2147483647 w 272"/>
                <a:gd name="T15" fmla="*/ 2147483647 h 112"/>
                <a:gd name="T16" fmla="*/ 2147483647 w 272"/>
                <a:gd name="T17" fmla="*/ 2147483647 h 112"/>
                <a:gd name="T18" fmla="*/ 2147483647 w 272"/>
                <a:gd name="T19" fmla="*/ 2147483647 h 112"/>
                <a:gd name="T20" fmla="*/ 2147483647 w 272"/>
                <a:gd name="T21" fmla="*/ 2147483647 h 112"/>
                <a:gd name="T22" fmla="*/ 2147483647 w 272"/>
                <a:gd name="T23" fmla="*/ 2147483647 h 112"/>
                <a:gd name="T24" fmla="*/ 2147483647 w 272"/>
                <a:gd name="T25" fmla="*/ 2147483647 h 112"/>
                <a:gd name="T26" fmla="*/ 2147483647 w 272"/>
                <a:gd name="T27" fmla="*/ 2147483647 h 112"/>
                <a:gd name="T28" fmla="*/ 2147483647 w 272"/>
                <a:gd name="T29" fmla="*/ 2147483647 h 112"/>
                <a:gd name="T30" fmla="*/ 2147483647 w 272"/>
                <a:gd name="T31" fmla="*/ 2147483647 h 112"/>
                <a:gd name="T32" fmla="*/ 2147483647 w 272"/>
                <a:gd name="T33" fmla="*/ 2147483647 h 112"/>
                <a:gd name="T34" fmla="*/ 2147483647 w 272"/>
                <a:gd name="T35" fmla="*/ 2147483647 h 112"/>
                <a:gd name="T36" fmla="*/ 2147483647 w 272"/>
                <a:gd name="T37" fmla="*/ 2147483647 h 112"/>
                <a:gd name="T38" fmla="*/ 0 w 272"/>
                <a:gd name="T39" fmla="*/ 2147483647 h 112"/>
                <a:gd name="T40" fmla="*/ 0 w 272"/>
                <a:gd name="T41" fmla="*/ 2147483647 h 112"/>
                <a:gd name="T42" fmla="*/ 0 w 272"/>
                <a:gd name="T43" fmla="*/ 2147483647 h 112"/>
                <a:gd name="T44" fmla="*/ 2147483647 w 272"/>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12"/>
                <a:gd name="T71" fmla="*/ 272 w 272"/>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12">
                  <a:moveTo>
                    <a:pt x="12" y="18"/>
                  </a:moveTo>
                  <a:cubicBezTo>
                    <a:pt x="18" y="6"/>
                    <a:pt x="36" y="0"/>
                    <a:pt x="48" y="0"/>
                  </a:cubicBezTo>
                  <a:cubicBezTo>
                    <a:pt x="54" y="0"/>
                    <a:pt x="60" y="0"/>
                    <a:pt x="71" y="0"/>
                  </a:cubicBezTo>
                  <a:cubicBezTo>
                    <a:pt x="83" y="0"/>
                    <a:pt x="101" y="0"/>
                    <a:pt x="113" y="6"/>
                  </a:cubicBezTo>
                  <a:cubicBezTo>
                    <a:pt x="119" y="12"/>
                    <a:pt x="125" y="12"/>
                    <a:pt x="131" y="12"/>
                  </a:cubicBezTo>
                  <a:cubicBezTo>
                    <a:pt x="142" y="18"/>
                    <a:pt x="154" y="30"/>
                    <a:pt x="166" y="36"/>
                  </a:cubicBezTo>
                  <a:cubicBezTo>
                    <a:pt x="172" y="36"/>
                    <a:pt x="178" y="48"/>
                    <a:pt x="184" y="48"/>
                  </a:cubicBezTo>
                  <a:cubicBezTo>
                    <a:pt x="207" y="65"/>
                    <a:pt x="243" y="89"/>
                    <a:pt x="267" y="95"/>
                  </a:cubicBezTo>
                  <a:cubicBezTo>
                    <a:pt x="267" y="95"/>
                    <a:pt x="267" y="95"/>
                    <a:pt x="267" y="95"/>
                  </a:cubicBezTo>
                  <a:cubicBezTo>
                    <a:pt x="272" y="101"/>
                    <a:pt x="272" y="101"/>
                    <a:pt x="272" y="101"/>
                  </a:cubicBezTo>
                  <a:cubicBezTo>
                    <a:pt x="267" y="112"/>
                    <a:pt x="255" y="107"/>
                    <a:pt x="243" y="101"/>
                  </a:cubicBezTo>
                  <a:cubicBezTo>
                    <a:pt x="225" y="95"/>
                    <a:pt x="207" y="89"/>
                    <a:pt x="190" y="77"/>
                  </a:cubicBezTo>
                  <a:cubicBezTo>
                    <a:pt x="190" y="77"/>
                    <a:pt x="190" y="77"/>
                    <a:pt x="184" y="77"/>
                  </a:cubicBezTo>
                  <a:cubicBezTo>
                    <a:pt x="172" y="71"/>
                    <a:pt x="160" y="59"/>
                    <a:pt x="148" y="54"/>
                  </a:cubicBezTo>
                  <a:cubicBezTo>
                    <a:pt x="136" y="54"/>
                    <a:pt x="131" y="42"/>
                    <a:pt x="119" y="42"/>
                  </a:cubicBezTo>
                  <a:cubicBezTo>
                    <a:pt x="113" y="36"/>
                    <a:pt x="101" y="30"/>
                    <a:pt x="95" y="30"/>
                  </a:cubicBezTo>
                  <a:cubicBezTo>
                    <a:pt x="89" y="30"/>
                    <a:pt x="83" y="24"/>
                    <a:pt x="77" y="24"/>
                  </a:cubicBezTo>
                  <a:cubicBezTo>
                    <a:pt x="60" y="24"/>
                    <a:pt x="48" y="18"/>
                    <a:pt x="36" y="24"/>
                  </a:cubicBezTo>
                  <a:cubicBezTo>
                    <a:pt x="24" y="30"/>
                    <a:pt x="12" y="42"/>
                    <a:pt x="6" y="36"/>
                  </a:cubicBezTo>
                  <a:cubicBezTo>
                    <a:pt x="6" y="36"/>
                    <a:pt x="0" y="36"/>
                    <a:pt x="0" y="36"/>
                  </a:cubicBezTo>
                  <a:cubicBezTo>
                    <a:pt x="0" y="36"/>
                    <a:pt x="0" y="36"/>
                    <a:pt x="0" y="36"/>
                  </a:cubicBezTo>
                  <a:cubicBezTo>
                    <a:pt x="0" y="36"/>
                    <a:pt x="0" y="36"/>
                    <a:pt x="0" y="36"/>
                  </a:cubicBezTo>
                  <a:cubicBezTo>
                    <a:pt x="0" y="30"/>
                    <a:pt x="6" y="24"/>
                    <a:pt x="12" y="1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5" name="Freeform 405"/>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0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8"/>
                  </a:moveTo>
                  <a:cubicBezTo>
                    <a:pt x="12" y="12"/>
                    <a:pt x="35" y="6"/>
                    <a:pt x="40" y="0"/>
                  </a:cubicBezTo>
                  <a:cubicBezTo>
                    <a:pt x="52" y="0"/>
                    <a:pt x="57" y="0"/>
                    <a:pt x="63" y="0"/>
                  </a:cubicBezTo>
                  <a:cubicBezTo>
                    <a:pt x="80" y="6"/>
                    <a:pt x="91" y="6"/>
                    <a:pt x="103" y="12"/>
                  </a:cubicBezTo>
                  <a:cubicBezTo>
                    <a:pt x="109" y="12"/>
                    <a:pt x="114" y="18"/>
                    <a:pt x="120" y="18"/>
                  </a:cubicBezTo>
                  <a:cubicBezTo>
                    <a:pt x="131" y="24"/>
                    <a:pt x="143" y="30"/>
                    <a:pt x="154" y="42"/>
                  </a:cubicBezTo>
                  <a:cubicBezTo>
                    <a:pt x="160" y="42"/>
                    <a:pt x="165" y="48"/>
                    <a:pt x="171" y="54"/>
                  </a:cubicBezTo>
                  <a:cubicBezTo>
                    <a:pt x="194" y="65"/>
                    <a:pt x="228" y="89"/>
                    <a:pt x="251" y="95"/>
                  </a:cubicBezTo>
                  <a:cubicBezTo>
                    <a:pt x="251" y="95"/>
                    <a:pt x="251" y="95"/>
                    <a:pt x="251" y="101"/>
                  </a:cubicBezTo>
                  <a:cubicBezTo>
                    <a:pt x="251" y="101"/>
                    <a:pt x="251" y="101"/>
                    <a:pt x="256" y="107"/>
                  </a:cubicBezTo>
                  <a:cubicBezTo>
                    <a:pt x="245" y="112"/>
                    <a:pt x="234" y="107"/>
                    <a:pt x="222" y="101"/>
                  </a:cubicBezTo>
                  <a:cubicBezTo>
                    <a:pt x="205" y="95"/>
                    <a:pt x="188" y="83"/>
                    <a:pt x="177" y="77"/>
                  </a:cubicBezTo>
                  <a:cubicBezTo>
                    <a:pt x="177" y="77"/>
                    <a:pt x="171" y="77"/>
                    <a:pt x="171" y="71"/>
                  </a:cubicBezTo>
                  <a:cubicBezTo>
                    <a:pt x="160" y="65"/>
                    <a:pt x="148" y="59"/>
                    <a:pt x="137" y="54"/>
                  </a:cubicBezTo>
                  <a:cubicBezTo>
                    <a:pt x="126" y="48"/>
                    <a:pt x="120" y="42"/>
                    <a:pt x="109" y="36"/>
                  </a:cubicBezTo>
                  <a:cubicBezTo>
                    <a:pt x="103" y="36"/>
                    <a:pt x="91" y="30"/>
                    <a:pt x="86" y="30"/>
                  </a:cubicBezTo>
                  <a:cubicBezTo>
                    <a:pt x="80" y="30"/>
                    <a:pt x="74" y="24"/>
                    <a:pt x="69" y="24"/>
                  </a:cubicBezTo>
                  <a:cubicBezTo>
                    <a:pt x="57" y="18"/>
                    <a:pt x="40" y="18"/>
                    <a:pt x="29" y="24"/>
                  </a:cubicBezTo>
                  <a:cubicBezTo>
                    <a:pt x="23" y="30"/>
                    <a:pt x="12" y="36"/>
                    <a:pt x="0" y="36"/>
                  </a:cubicBezTo>
                  <a:cubicBezTo>
                    <a:pt x="0" y="36"/>
                    <a:pt x="0" y="36"/>
                    <a:pt x="0" y="36"/>
                  </a:cubicBezTo>
                  <a:cubicBezTo>
                    <a:pt x="0" y="36"/>
                    <a:pt x="0" y="36"/>
                    <a:pt x="0" y="36"/>
                  </a:cubicBezTo>
                  <a:cubicBezTo>
                    <a:pt x="0" y="36"/>
                    <a:pt x="0" y="36"/>
                    <a:pt x="0" y="30"/>
                  </a:cubicBezTo>
                  <a:cubicBezTo>
                    <a:pt x="0" y="24"/>
                    <a:pt x="6" y="24"/>
                    <a:pt x="6" y="18"/>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6" name="Freeform 406"/>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12" y="14"/>
                  </a:moveTo>
                  <a:cubicBezTo>
                    <a:pt x="18" y="7"/>
                    <a:pt x="41" y="0"/>
                    <a:pt x="47" y="0"/>
                  </a:cubicBezTo>
                  <a:cubicBezTo>
                    <a:pt x="53" y="0"/>
                    <a:pt x="64" y="0"/>
                    <a:pt x="70" y="0"/>
                  </a:cubicBezTo>
                  <a:cubicBezTo>
                    <a:pt x="82" y="0"/>
                    <a:pt x="94" y="7"/>
                    <a:pt x="105" y="14"/>
                  </a:cubicBezTo>
                  <a:cubicBezTo>
                    <a:pt x="111" y="14"/>
                    <a:pt x="117" y="14"/>
                    <a:pt x="123" y="20"/>
                  </a:cubicBezTo>
                  <a:cubicBezTo>
                    <a:pt x="134" y="27"/>
                    <a:pt x="146" y="33"/>
                    <a:pt x="158" y="40"/>
                  </a:cubicBezTo>
                  <a:cubicBezTo>
                    <a:pt x="163" y="47"/>
                    <a:pt x="169" y="53"/>
                    <a:pt x="175" y="53"/>
                  </a:cubicBezTo>
                  <a:cubicBezTo>
                    <a:pt x="192" y="73"/>
                    <a:pt x="233" y="99"/>
                    <a:pt x="251" y="106"/>
                  </a:cubicBezTo>
                  <a:cubicBezTo>
                    <a:pt x="256" y="106"/>
                    <a:pt x="256" y="106"/>
                    <a:pt x="256" y="106"/>
                  </a:cubicBezTo>
                  <a:cubicBezTo>
                    <a:pt x="256" y="106"/>
                    <a:pt x="256" y="112"/>
                    <a:pt x="256" y="112"/>
                  </a:cubicBezTo>
                  <a:cubicBezTo>
                    <a:pt x="251" y="112"/>
                    <a:pt x="239" y="112"/>
                    <a:pt x="227" y="106"/>
                  </a:cubicBezTo>
                  <a:cubicBezTo>
                    <a:pt x="210" y="93"/>
                    <a:pt x="192" y="80"/>
                    <a:pt x="181" y="73"/>
                  </a:cubicBezTo>
                  <a:cubicBezTo>
                    <a:pt x="175" y="73"/>
                    <a:pt x="175" y="73"/>
                    <a:pt x="175" y="73"/>
                  </a:cubicBezTo>
                  <a:cubicBezTo>
                    <a:pt x="163" y="66"/>
                    <a:pt x="152" y="60"/>
                    <a:pt x="140" y="53"/>
                  </a:cubicBezTo>
                  <a:cubicBezTo>
                    <a:pt x="128" y="47"/>
                    <a:pt x="123" y="40"/>
                    <a:pt x="111" y="33"/>
                  </a:cubicBezTo>
                  <a:cubicBezTo>
                    <a:pt x="105" y="27"/>
                    <a:pt x="94" y="27"/>
                    <a:pt x="88" y="27"/>
                  </a:cubicBezTo>
                  <a:cubicBezTo>
                    <a:pt x="82" y="20"/>
                    <a:pt x="76" y="20"/>
                    <a:pt x="70" y="20"/>
                  </a:cubicBezTo>
                  <a:cubicBezTo>
                    <a:pt x="59" y="14"/>
                    <a:pt x="47" y="14"/>
                    <a:pt x="35" y="14"/>
                  </a:cubicBezTo>
                  <a:cubicBezTo>
                    <a:pt x="24" y="20"/>
                    <a:pt x="12" y="27"/>
                    <a:pt x="6" y="27"/>
                  </a:cubicBezTo>
                  <a:cubicBezTo>
                    <a:pt x="6" y="27"/>
                    <a:pt x="6" y="33"/>
                    <a:pt x="0" y="33"/>
                  </a:cubicBezTo>
                  <a:cubicBezTo>
                    <a:pt x="0" y="33"/>
                    <a:pt x="0" y="33"/>
                    <a:pt x="0" y="33"/>
                  </a:cubicBezTo>
                  <a:cubicBezTo>
                    <a:pt x="0" y="27"/>
                    <a:pt x="0" y="27"/>
                    <a:pt x="0" y="27"/>
                  </a:cubicBezTo>
                  <a:cubicBezTo>
                    <a:pt x="0" y="20"/>
                    <a:pt x="6" y="14"/>
                    <a:pt x="12" y="14"/>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7" name="Freeform 408"/>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2147483647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4"/>
                  </a:moveTo>
                  <a:cubicBezTo>
                    <a:pt x="12" y="7"/>
                    <a:pt x="42" y="0"/>
                    <a:pt x="48" y="0"/>
                  </a:cubicBezTo>
                  <a:cubicBezTo>
                    <a:pt x="54" y="0"/>
                    <a:pt x="60" y="7"/>
                    <a:pt x="66" y="7"/>
                  </a:cubicBezTo>
                  <a:cubicBezTo>
                    <a:pt x="84" y="7"/>
                    <a:pt x="96" y="7"/>
                    <a:pt x="108" y="20"/>
                  </a:cubicBezTo>
                  <a:cubicBezTo>
                    <a:pt x="108" y="20"/>
                    <a:pt x="120" y="20"/>
                    <a:pt x="120" y="27"/>
                  </a:cubicBezTo>
                  <a:cubicBezTo>
                    <a:pt x="131" y="33"/>
                    <a:pt x="143" y="40"/>
                    <a:pt x="155" y="47"/>
                  </a:cubicBezTo>
                  <a:cubicBezTo>
                    <a:pt x="161" y="53"/>
                    <a:pt x="167" y="53"/>
                    <a:pt x="173" y="60"/>
                  </a:cubicBezTo>
                  <a:cubicBezTo>
                    <a:pt x="191" y="73"/>
                    <a:pt x="239" y="99"/>
                    <a:pt x="251" y="106"/>
                  </a:cubicBezTo>
                  <a:cubicBezTo>
                    <a:pt x="251" y="106"/>
                    <a:pt x="251" y="106"/>
                    <a:pt x="256" y="106"/>
                  </a:cubicBezTo>
                  <a:cubicBezTo>
                    <a:pt x="256" y="112"/>
                    <a:pt x="251" y="112"/>
                    <a:pt x="251" y="112"/>
                  </a:cubicBezTo>
                  <a:cubicBezTo>
                    <a:pt x="245" y="112"/>
                    <a:pt x="233" y="106"/>
                    <a:pt x="221" y="99"/>
                  </a:cubicBezTo>
                  <a:cubicBezTo>
                    <a:pt x="203" y="93"/>
                    <a:pt x="185" y="80"/>
                    <a:pt x="173" y="73"/>
                  </a:cubicBezTo>
                  <a:cubicBezTo>
                    <a:pt x="173" y="73"/>
                    <a:pt x="167" y="66"/>
                    <a:pt x="167" y="66"/>
                  </a:cubicBezTo>
                  <a:cubicBezTo>
                    <a:pt x="155" y="66"/>
                    <a:pt x="149" y="53"/>
                    <a:pt x="137" y="47"/>
                  </a:cubicBezTo>
                  <a:cubicBezTo>
                    <a:pt x="125" y="47"/>
                    <a:pt x="120" y="33"/>
                    <a:pt x="108" y="33"/>
                  </a:cubicBezTo>
                  <a:cubicBezTo>
                    <a:pt x="102" y="27"/>
                    <a:pt x="90" y="27"/>
                    <a:pt x="84" y="20"/>
                  </a:cubicBezTo>
                  <a:cubicBezTo>
                    <a:pt x="78" y="20"/>
                    <a:pt x="72" y="20"/>
                    <a:pt x="66" y="14"/>
                  </a:cubicBezTo>
                  <a:cubicBezTo>
                    <a:pt x="54" y="14"/>
                    <a:pt x="42" y="14"/>
                    <a:pt x="30" y="14"/>
                  </a:cubicBezTo>
                  <a:cubicBezTo>
                    <a:pt x="24" y="20"/>
                    <a:pt x="12" y="27"/>
                    <a:pt x="6" y="27"/>
                  </a:cubicBezTo>
                  <a:cubicBezTo>
                    <a:pt x="0" y="27"/>
                    <a:pt x="0" y="27"/>
                    <a:pt x="0" y="27"/>
                  </a:cubicBezTo>
                  <a:cubicBezTo>
                    <a:pt x="0" y="27"/>
                    <a:pt x="0" y="27"/>
                    <a:pt x="0" y="27"/>
                  </a:cubicBezTo>
                  <a:cubicBezTo>
                    <a:pt x="0" y="27"/>
                    <a:pt x="0" y="27"/>
                    <a:pt x="0" y="27"/>
                  </a:cubicBezTo>
                  <a:cubicBezTo>
                    <a:pt x="0" y="20"/>
                    <a:pt x="6" y="14"/>
                    <a:pt x="6" y="14"/>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8" name="Freeform 409"/>
            <p:cNvSpPr>
              <a:spLocks/>
            </p:cNvSpPr>
            <p:nvPr/>
          </p:nvSpPr>
          <p:spPr bwMode="auto">
            <a:xfrm>
              <a:off x="6269038" y="5568951"/>
              <a:ext cx="28575"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1" y="0"/>
                  </a:moveTo>
                  <a:cubicBezTo>
                    <a:pt x="0" y="0"/>
                    <a:pt x="7" y="11"/>
                    <a:pt x="21" y="22"/>
                  </a:cubicBezTo>
                  <a:cubicBezTo>
                    <a:pt x="14" y="22"/>
                    <a:pt x="14" y="27"/>
                    <a:pt x="14" y="27"/>
                  </a:cubicBezTo>
                  <a:cubicBezTo>
                    <a:pt x="21" y="32"/>
                    <a:pt x="28" y="32"/>
                    <a:pt x="28" y="27"/>
                  </a:cubicBezTo>
                  <a:cubicBezTo>
                    <a:pt x="35" y="22"/>
                    <a:pt x="35" y="22"/>
                    <a:pt x="42" y="16"/>
                  </a:cubicBezTo>
                  <a:cubicBezTo>
                    <a:pt x="48" y="0"/>
                    <a:pt x="35" y="0"/>
                    <a:pt x="21"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9" name="Freeform 410"/>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0"/>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0" name="Freeform 411"/>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w 32"/>
                <a:gd name="T13" fmla="*/ 2147483647 h 32"/>
                <a:gd name="T14" fmla="*/ 2147483647 w 32"/>
                <a:gd name="T15" fmla="*/ 2147483647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0"/>
                  </a:moveTo>
                  <a:cubicBezTo>
                    <a:pt x="24" y="26"/>
                    <a:pt x="24" y="26"/>
                    <a:pt x="16" y="32"/>
                  </a:cubicBezTo>
                  <a:cubicBezTo>
                    <a:pt x="16" y="32"/>
                    <a:pt x="16" y="32"/>
                    <a:pt x="8" y="32"/>
                  </a:cubicBezTo>
                  <a:cubicBezTo>
                    <a:pt x="8" y="32"/>
                    <a:pt x="8" y="32"/>
                    <a:pt x="8" y="32"/>
                  </a:cubicBezTo>
                  <a:cubicBezTo>
                    <a:pt x="8" y="26"/>
                    <a:pt x="0" y="26"/>
                    <a:pt x="0" y="26"/>
                  </a:cubicBezTo>
                  <a:cubicBezTo>
                    <a:pt x="0" y="26"/>
                    <a:pt x="8" y="26"/>
                    <a:pt x="8" y="20"/>
                  </a:cubicBezTo>
                  <a:cubicBezTo>
                    <a:pt x="8" y="20"/>
                    <a:pt x="0" y="20"/>
                    <a:pt x="0" y="20"/>
                  </a:cubicBezTo>
                  <a:cubicBezTo>
                    <a:pt x="0" y="13"/>
                    <a:pt x="0" y="7"/>
                    <a:pt x="8" y="7"/>
                  </a:cubicBezTo>
                  <a:cubicBezTo>
                    <a:pt x="16" y="0"/>
                    <a:pt x="16" y="0"/>
                    <a:pt x="16" y="0"/>
                  </a:cubicBezTo>
                  <a:cubicBezTo>
                    <a:pt x="24" y="7"/>
                    <a:pt x="32" y="7"/>
                    <a:pt x="24"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1" name="Freeform 412"/>
            <p:cNvSpPr>
              <a:spLocks/>
            </p:cNvSpPr>
            <p:nvPr/>
          </p:nvSpPr>
          <p:spPr bwMode="auto">
            <a:xfrm>
              <a:off x="6278563" y="5568951"/>
              <a:ext cx="19050" cy="11113"/>
            </a:xfrm>
            <a:custGeom>
              <a:avLst/>
              <a:gdLst>
                <a:gd name="T0" fmla="*/ 2147483647 w 32"/>
                <a:gd name="T1" fmla="*/ 2147483647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4" y="11"/>
                  </a:moveTo>
                  <a:cubicBezTo>
                    <a:pt x="24" y="16"/>
                    <a:pt x="24" y="11"/>
                    <a:pt x="16" y="16"/>
                  </a:cubicBezTo>
                  <a:cubicBezTo>
                    <a:pt x="16" y="16"/>
                    <a:pt x="16" y="16"/>
                    <a:pt x="16" y="16"/>
                  </a:cubicBezTo>
                  <a:cubicBezTo>
                    <a:pt x="8" y="16"/>
                    <a:pt x="8" y="16"/>
                    <a:pt x="8" y="16"/>
                  </a:cubicBezTo>
                  <a:cubicBezTo>
                    <a:pt x="8" y="16"/>
                    <a:pt x="8" y="16"/>
                    <a:pt x="8" y="16"/>
                  </a:cubicBezTo>
                  <a:cubicBezTo>
                    <a:pt x="8" y="16"/>
                    <a:pt x="8" y="11"/>
                    <a:pt x="8" y="11"/>
                  </a:cubicBezTo>
                  <a:cubicBezTo>
                    <a:pt x="8" y="11"/>
                    <a:pt x="8" y="11"/>
                    <a:pt x="8" y="11"/>
                  </a:cubicBezTo>
                  <a:cubicBezTo>
                    <a:pt x="0" y="6"/>
                    <a:pt x="0" y="0"/>
                    <a:pt x="8" y="0"/>
                  </a:cubicBezTo>
                  <a:cubicBezTo>
                    <a:pt x="16" y="0"/>
                    <a:pt x="16" y="0"/>
                    <a:pt x="16" y="0"/>
                  </a:cubicBezTo>
                  <a:cubicBezTo>
                    <a:pt x="24" y="0"/>
                    <a:pt x="32" y="0"/>
                    <a:pt x="24"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2" name="Freeform 413"/>
            <p:cNvSpPr>
              <a:spLocks/>
            </p:cNvSpPr>
            <p:nvPr/>
          </p:nvSpPr>
          <p:spPr bwMode="auto">
            <a:xfrm>
              <a:off x="6278563" y="5568951"/>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6" y="11"/>
                    <a:pt x="16" y="11"/>
                    <a:pt x="11" y="16"/>
                  </a:cubicBezTo>
                  <a:cubicBezTo>
                    <a:pt x="11" y="16"/>
                    <a:pt x="11" y="16"/>
                    <a:pt x="11" y="16"/>
                  </a:cubicBezTo>
                  <a:cubicBezTo>
                    <a:pt x="11" y="16"/>
                    <a:pt x="6" y="16"/>
                    <a:pt x="6" y="16"/>
                  </a:cubicBezTo>
                  <a:cubicBezTo>
                    <a:pt x="6" y="16"/>
                    <a:pt x="6" y="16"/>
                    <a:pt x="6" y="16"/>
                  </a:cubicBezTo>
                  <a:cubicBezTo>
                    <a:pt x="6" y="16"/>
                    <a:pt x="6" y="11"/>
                    <a:pt x="6" y="11"/>
                  </a:cubicBezTo>
                  <a:cubicBezTo>
                    <a:pt x="6" y="11"/>
                    <a:pt x="6" y="11"/>
                    <a:pt x="6" y="11"/>
                  </a:cubicBezTo>
                  <a:cubicBezTo>
                    <a:pt x="6" y="6"/>
                    <a:pt x="0" y="6"/>
                    <a:pt x="6" y="0"/>
                  </a:cubicBezTo>
                  <a:cubicBezTo>
                    <a:pt x="6" y="0"/>
                    <a:pt x="11" y="0"/>
                    <a:pt x="11" y="0"/>
                  </a:cubicBezTo>
                  <a:cubicBezTo>
                    <a:pt x="16" y="0"/>
                    <a:pt x="16" y="0"/>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3" name="Freeform 414"/>
            <p:cNvSpPr>
              <a:spLocks/>
            </p:cNvSpPr>
            <p:nvPr/>
          </p:nvSpPr>
          <p:spPr bwMode="auto">
            <a:xfrm>
              <a:off x="6269038" y="5568951"/>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11"/>
                    <a:pt x="0" y="11"/>
                  </a:cubicBezTo>
                  <a:cubicBezTo>
                    <a:pt x="0" y="11"/>
                    <a:pt x="24" y="11"/>
                    <a:pt x="32" y="16"/>
                  </a:cubicBezTo>
                  <a:cubicBezTo>
                    <a:pt x="32"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4" name="Freeform 415"/>
            <p:cNvSpPr>
              <a:spLocks noEditPoints="1"/>
            </p:cNvSpPr>
            <p:nvPr/>
          </p:nvSpPr>
          <p:spPr bwMode="auto">
            <a:xfrm>
              <a:off x="6269038" y="55737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27"/>
                <a:gd name="T92" fmla="*/ 48 w 48"/>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27">
                  <a:moveTo>
                    <a:pt x="32" y="13"/>
                  </a:moveTo>
                  <a:lnTo>
                    <a:pt x="38" y="21"/>
                  </a:lnTo>
                  <a:lnTo>
                    <a:pt x="24" y="16"/>
                  </a:lnTo>
                  <a:lnTo>
                    <a:pt x="27" y="16"/>
                  </a:lnTo>
                  <a:lnTo>
                    <a:pt x="19" y="17"/>
                  </a:lnTo>
                  <a:lnTo>
                    <a:pt x="21" y="17"/>
                  </a:lnTo>
                  <a:lnTo>
                    <a:pt x="11" y="21"/>
                  </a:lnTo>
                  <a:lnTo>
                    <a:pt x="8" y="5"/>
                  </a:lnTo>
                  <a:lnTo>
                    <a:pt x="12" y="5"/>
                  </a:lnTo>
                  <a:lnTo>
                    <a:pt x="22" y="7"/>
                  </a:lnTo>
                  <a:lnTo>
                    <a:pt x="42" y="11"/>
                  </a:lnTo>
                  <a:lnTo>
                    <a:pt x="32" y="18"/>
                  </a:lnTo>
                  <a:lnTo>
                    <a:pt x="32" y="16"/>
                  </a:lnTo>
                  <a:lnTo>
                    <a:pt x="32" y="13"/>
                  </a:lnTo>
                  <a:close/>
                  <a:moveTo>
                    <a:pt x="48" y="16"/>
                  </a:moveTo>
                  <a:lnTo>
                    <a:pt x="48" y="18"/>
                  </a:lnTo>
                  <a:cubicBezTo>
                    <a:pt x="48" y="21"/>
                    <a:pt x="47" y="23"/>
                    <a:pt x="46" y="25"/>
                  </a:cubicBezTo>
                  <a:cubicBezTo>
                    <a:pt x="44" y="26"/>
                    <a:pt x="41" y="27"/>
                    <a:pt x="39" y="26"/>
                  </a:cubicBezTo>
                  <a:lnTo>
                    <a:pt x="21" y="22"/>
                  </a:lnTo>
                  <a:lnTo>
                    <a:pt x="12" y="21"/>
                  </a:lnTo>
                  <a:lnTo>
                    <a:pt x="8" y="21"/>
                  </a:lnTo>
                  <a:cubicBezTo>
                    <a:pt x="5" y="21"/>
                    <a:pt x="1" y="19"/>
                    <a:pt x="1" y="15"/>
                  </a:cubicBezTo>
                  <a:cubicBezTo>
                    <a:pt x="0" y="11"/>
                    <a:pt x="2" y="7"/>
                    <a:pt x="5" y="6"/>
                  </a:cubicBezTo>
                  <a:lnTo>
                    <a:pt x="15" y="2"/>
                  </a:lnTo>
                  <a:cubicBezTo>
                    <a:pt x="16" y="2"/>
                    <a:pt x="17" y="2"/>
                    <a:pt x="17" y="2"/>
                  </a:cubicBezTo>
                  <a:lnTo>
                    <a:pt x="25" y="1"/>
                  </a:lnTo>
                  <a:cubicBezTo>
                    <a:pt x="27" y="0"/>
                    <a:pt x="28" y="1"/>
                    <a:pt x="29" y="1"/>
                  </a:cubicBezTo>
                  <a:lnTo>
                    <a:pt x="43" y="6"/>
                  </a:lnTo>
                  <a:cubicBezTo>
                    <a:pt x="46" y="7"/>
                    <a:pt x="48" y="10"/>
                    <a:pt x="48" y="13"/>
                  </a:cubicBezTo>
                  <a:lnTo>
                    <a:pt x="4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5" name="Freeform 416"/>
            <p:cNvSpPr>
              <a:spLocks/>
            </p:cNvSpPr>
            <p:nvPr/>
          </p:nvSpPr>
          <p:spPr bwMode="auto">
            <a:xfrm>
              <a:off x="6178550" y="5538788"/>
              <a:ext cx="219075" cy="112713"/>
            </a:xfrm>
            <a:custGeom>
              <a:avLst/>
              <a:gdLst>
                <a:gd name="T0" fmla="*/ 2147483647 w 352"/>
                <a:gd name="T1" fmla="*/ 2147483647 h 176"/>
                <a:gd name="T2" fmla="*/ 2147483647 w 352"/>
                <a:gd name="T3" fmla="*/ 2147483647 h 176"/>
                <a:gd name="T4" fmla="*/ 2147483647 w 352"/>
                <a:gd name="T5" fmla="*/ 2147483647 h 176"/>
                <a:gd name="T6" fmla="*/ 2147483647 w 352"/>
                <a:gd name="T7" fmla="*/ 2147483647 h 176"/>
                <a:gd name="T8" fmla="*/ 2147483647 w 352"/>
                <a:gd name="T9" fmla="*/ 2147483647 h 176"/>
                <a:gd name="T10" fmla="*/ 2147483647 w 352"/>
                <a:gd name="T11" fmla="*/ 2147483647 h 176"/>
                <a:gd name="T12" fmla="*/ 2147483647 w 352"/>
                <a:gd name="T13" fmla="*/ 2147483647 h 176"/>
                <a:gd name="T14" fmla="*/ 2147483647 w 352"/>
                <a:gd name="T15" fmla="*/ 2147483647 h 176"/>
                <a:gd name="T16" fmla="*/ 2147483647 w 352"/>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
                <a:gd name="T28" fmla="*/ 0 h 176"/>
                <a:gd name="T29" fmla="*/ 352 w 352"/>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 h="176">
                  <a:moveTo>
                    <a:pt x="47" y="18"/>
                  </a:moveTo>
                  <a:cubicBezTo>
                    <a:pt x="47" y="18"/>
                    <a:pt x="0" y="88"/>
                    <a:pt x="112" y="135"/>
                  </a:cubicBezTo>
                  <a:cubicBezTo>
                    <a:pt x="112" y="135"/>
                    <a:pt x="218" y="176"/>
                    <a:pt x="288" y="135"/>
                  </a:cubicBezTo>
                  <a:cubicBezTo>
                    <a:pt x="288" y="135"/>
                    <a:pt x="352" y="100"/>
                    <a:pt x="352" y="100"/>
                  </a:cubicBezTo>
                  <a:cubicBezTo>
                    <a:pt x="352" y="100"/>
                    <a:pt x="352" y="94"/>
                    <a:pt x="347" y="100"/>
                  </a:cubicBezTo>
                  <a:cubicBezTo>
                    <a:pt x="341" y="100"/>
                    <a:pt x="264" y="147"/>
                    <a:pt x="223" y="147"/>
                  </a:cubicBezTo>
                  <a:cubicBezTo>
                    <a:pt x="223" y="147"/>
                    <a:pt x="141" y="147"/>
                    <a:pt x="112" y="124"/>
                  </a:cubicBezTo>
                  <a:cubicBezTo>
                    <a:pt x="112" y="124"/>
                    <a:pt x="18" y="94"/>
                    <a:pt x="53" y="24"/>
                  </a:cubicBezTo>
                  <a:cubicBezTo>
                    <a:pt x="53" y="24"/>
                    <a:pt x="59" y="0"/>
                    <a:pt x="4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6" name="Freeform 417"/>
            <p:cNvSpPr>
              <a:spLocks/>
            </p:cNvSpPr>
            <p:nvPr/>
          </p:nvSpPr>
          <p:spPr bwMode="auto">
            <a:xfrm>
              <a:off x="6238875" y="5580063"/>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0"/>
                  </a:moveTo>
                  <a:cubicBezTo>
                    <a:pt x="0" y="8"/>
                    <a:pt x="6" y="16"/>
                    <a:pt x="11" y="32"/>
                  </a:cubicBezTo>
                  <a:cubicBezTo>
                    <a:pt x="6" y="32"/>
                    <a:pt x="6" y="40"/>
                    <a:pt x="11" y="40"/>
                  </a:cubicBezTo>
                  <a:cubicBezTo>
                    <a:pt x="16" y="48"/>
                    <a:pt x="16" y="48"/>
                    <a:pt x="22" y="48"/>
                  </a:cubicBezTo>
                  <a:cubicBezTo>
                    <a:pt x="27" y="32"/>
                    <a:pt x="27" y="40"/>
                    <a:pt x="32" y="24"/>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7" name="Freeform 418"/>
            <p:cNvSpPr>
              <a:spLocks/>
            </p:cNvSpPr>
            <p:nvPr/>
          </p:nvSpPr>
          <p:spPr bwMode="auto">
            <a:xfrm>
              <a:off x="6248400"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10" y="32"/>
                  </a:cubicBezTo>
                  <a:cubicBezTo>
                    <a:pt x="7" y="32"/>
                    <a:pt x="7" y="32"/>
                    <a:pt x="7" y="32"/>
                  </a:cubicBezTo>
                  <a:cubicBezTo>
                    <a:pt x="7" y="32"/>
                    <a:pt x="7" y="32"/>
                    <a:pt x="4" y="32"/>
                  </a:cubicBezTo>
                  <a:cubicBezTo>
                    <a:pt x="4" y="32"/>
                    <a:pt x="4" y="32"/>
                    <a:pt x="4" y="26"/>
                  </a:cubicBezTo>
                  <a:cubicBezTo>
                    <a:pt x="4" y="26"/>
                    <a:pt x="4" y="26"/>
                    <a:pt x="4" y="26"/>
                  </a:cubicBezTo>
                  <a:cubicBezTo>
                    <a:pt x="4" y="26"/>
                    <a:pt x="4" y="20"/>
                    <a:pt x="4" y="20"/>
                  </a:cubicBezTo>
                  <a:cubicBezTo>
                    <a:pt x="0" y="13"/>
                    <a:pt x="0" y="7"/>
                    <a:pt x="7" y="7"/>
                  </a:cubicBezTo>
                  <a:cubicBezTo>
                    <a:pt x="10" y="0"/>
                    <a:pt x="10" y="0"/>
                    <a:pt x="10" y="0"/>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8" name="Freeform 419"/>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3" y="12"/>
                    <a:pt x="13" y="12"/>
                    <a:pt x="10" y="16"/>
                  </a:cubicBezTo>
                  <a:cubicBezTo>
                    <a:pt x="10" y="16"/>
                    <a:pt x="7" y="16"/>
                    <a:pt x="7" y="16"/>
                  </a:cubicBezTo>
                  <a:cubicBezTo>
                    <a:pt x="7" y="16"/>
                    <a:pt x="7" y="16"/>
                    <a:pt x="7" y="16"/>
                  </a:cubicBezTo>
                  <a:cubicBezTo>
                    <a:pt x="4" y="16"/>
                    <a:pt x="4" y="12"/>
                    <a:pt x="4" y="12"/>
                  </a:cubicBezTo>
                  <a:cubicBezTo>
                    <a:pt x="4" y="12"/>
                    <a:pt x="4" y="12"/>
                    <a:pt x="7" y="12"/>
                  </a:cubicBezTo>
                  <a:cubicBezTo>
                    <a:pt x="4" y="8"/>
                    <a:pt x="4" y="8"/>
                    <a:pt x="4" y="8"/>
                  </a:cubicBezTo>
                  <a:cubicBezTo>
                    <a:pt x="4" y="4"/>
                    <a:pt x="0" y="0"/>
                    <a:pt x="7" y="0"/>
                  </a:cubicBezTo>
                  <a:cubicBezTo>
                    <a:pt x="7" y="0"/>
                    <a:pt x="10" y="0"/>
                    <a:pt x="10" y="0"/>
                  </a:cubicBezTo>
                  <a:cubicBezTo>
                    <a:pt x="13" y="0"/>
                    <a:pt x="16" y="0"/>
                    <a:pt x="13"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9" name="Freeform 420"/>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6" y="12"/>
                    <a:pt x="16" y="12"/>
                    <a:pt x="11" y="12"/>
                  </a:cubicBezTo>
                  <a:cubicBezTo>
                    <a:pt x="11" y="16"/>
                    <a:pt x="6" y="16"/>
                    <a:pt x="6" y="16"/>
                  </a:cubicBezTo>
                  <a:cubicBezTo>
                    <a:pt x="6" y="16"/>
                    <a:pt x="6" y="16"/>
                    <a:pt x="6" y="16"/>
                  </a:cubicBezTo>
                  <a:cubicBezTo>
                    <a:pt x="6" y="12"/>
                    <a:pt x="0" y="12"/>
                    <a:pt x="6" y="12"/>
                  </a:cubicBezTo>
                  <a:cubicBezTo>
                    <a:pt x="0" y="12"/>
                    <a:pt x="6" y="12"/>
                    <a:pt x="6" y="12"/>
                  </a:cubicBezTo>
                  <a:cubicBezTo>
                    <a:pt x="6" y="8"/>
                    <a:pt x="6" y="8"/>
                    <a:pt x="6" y="8"/>
                  </a:cubicBezTo>
                  <a:cubicBezTo>
                    <a:pt x="0" y="4"/>
                    <a:pt x="0" y="0"/>
                    <a:pt x="6" y="0"/>
                  </a:cubicBezTo>
                  <a:cubicBezTo>
                    <a:pt x="6" y="0"/>
                    <a:pt x="11" y="0"/>
                    <a:pt x="11" y="0"/>
                  </a:cubicBezTo>
                  <a:cubicBezTo>
                    <a:pt x="16" y="0"/>
                    <a:pt x="16" y="4"/>
                    <a:pt x="16"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0" name="Freeform 421"/>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11" y="16"/>
                  </a:cubicBezTo>
                  <a:cubicBezTo>
                    <a:pt x="11" y="16"/>
                    <a:pt x="11" y="16"/>
                    <a:pt x="6" y="16"/>
                  </a:cubicBezTo>
                  <a:cubicBezTo>
                    <a:pt x="6" y="16"/>
                    <a:pt x="6" y="16"/>
                    <a:pt x="6" y="16"/>
                  </a:cubicBezTo>
                  <a:cubicBezTo>
                    <a:pt x="6" y="16"/>
                    <a:pt x="6" y="16"/>
                    <a:pt x="6" y="16"/>
                  </a:cubicBezTo>
                  <a:cubicBezTo>
                    <a:pt x="6" y="16"/>
                    <a:pt x="6" y="16"/>
                    <a:pt x="6" y="16"/>
                  </a:cubicBezTo>
                  <a:cubicBezTo>
                    <a:pt x="6" y="11"/>
                    <a:pt x="6" y="11"/>
                    <a:pt x="6" y="11"/>
                  </a:cubicBezTo>
                  <a:cubicBezTo>
                    <a:pt x="0" y="6"/>
                    <a:pt x="0" y="6"/>
                    <a:pt x="6" y="0"/>
                  </a:cubicBezTo>
                  <a:cubicBezTo>
                    <a:pt x="6" y="0"/>
                    <a:pt x="6" y="0"/>
                    <a:pt x="11" y="0"/>
                  </a:cubicBezTo>
                  <a:cubicBezTo>
                    <a:pt x="11" y="0"/>
                    <a:pt x="16" y="6"/>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1" name="Freeform 422"/>
            <p:cNvSpPr>
              <a:spLocks/>
            </p:cNvSpPr>
            <p:nvPr/>
          </p:nvSpPr>
          <p:spPr bwMode="auto">
            <a:xfrm>
              <a:off x="6248400" y="5589588"/>
              <a:ext cx="9525" cy="11113"/>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6" y="0"/>
                  </a:moveTo>
                  <a:cubicBezTo>
                    <a:pt x="0" y="0"/>
                    <a:pt x="6" y="0"/>
                    <a:pt x="6" y="8"/>
                  </a:cubicBezTo>
                  <a:cubicBezTo>
                    <a:pt x="6" y="8"/>
                    <a:pt x="6" y="16"/>
                    <a:pt x="6" y="16"/>
                  </a:cubicBezTo>
                  <a:cubicBezTo>
                    <a:pt x="6" y="16"/>
                    <a:pt x="6" y="16"/>
                    <a:pt x="11" y="16"/>
                  </a:cubicBezTo>
                  <a:cubicBezTo>
                    <a:pt x="11" y="8"/>
                    <a:pt x="11" y="8"/>
                    <a:pt x="11" y="8"/>
                  </a:cubicBezTo>
                  <a:cubicBezTo>
                    <a:pt x="16" y="0"/>
                    <a:pt x="11" y="0"/>
                    <a:pt x="6"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2" name="Freeform 423"/>
            <p:cNvSpPr>
              <a:spLocks/>
            </p:cNvSpPr>
            <p:nvPr/>
          </p:nvSpPr>
          <p:spPr bwMode="auto">
            <a:xfrm>
              <a:off x="6238875" y="5589588"/>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3" name="Freeform 424"/>
            <p:cNvSpPr>
              <a:spLocks noEditPoints="1"/>
            </p:cNvSpPr>
            <p:nvPr/>
          </p:nvSpPr>
          <p:spPr bwMode="auto">
            <a:xfrm>
              <a:off x="6238875" y="5592763"/>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4" name="Freeform 425"/>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6"/>
                    <a:pt x="11" y="22"/>
                  </a:cubicBezTo>
                  <a:cubicBezTo>
                    <a:pt x="6" y="27"/>
                    <a:pt x="6" y="27"/>
                    <a:pt x="11" y="32"/>
                  </a:cubicBezTo>
                  <a:cubicBezTo>
                    <a:pt x="11" y="32"/>
                    <a:pt x="16" y="32"/>
                    <a:pt x="16" y="32"/>
                  </a:cubicBezTo>
                  <a:cubicBezTo>
                    <a:pt x="27" y="27"/>
                    <a:pt x="27" y="27"/>
                    <a:pt x="27" y="16"/>
                  </a:cubicBezTo>
                  <a:cubicBezTo>
                    <a:pt x="32" y="6"/>
                    <a:pt x="27"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5" name="Freeform 426"/>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13"/>
                  </a:moveTo>
                  <a:cubicBezTo>
                    <a:pt x="26" y="26"/>
                    <a:pt x="26" y="26"/>
                    <a:pt x="13" y="32"/>
                  </a:cubicBezTo>
                  <a:cubicBezTo>
                    <a:pt x="13" y="32"/>
                    <a:pt x="13" y="32"/>
                    <a:pt x="13" y="32"/>
                  </a:cubicBezTo>
                  <a:cubicBezTo>
                    <a:pt x="13" y="32"/>
                    <a:pt x="7" y="32"/>
                    <a:pt x="7" y="32"/>
                  </a:cubicBezTo>
                  <a:cubicBezTo>
                    <a:pt x="7" y="26"/>
                    <a:pt x="7" y="26"/>
                    <a:pt x="7" y="26"/>
                  </a:cubicBezTo>
                  <a:cubicBezTo>
                    <a:pt x="7" y="26"/>
                    <a:pt x="7" y="20"/>
                    <a:pt x="7" y="20"/>
                  </a:cubicBezTo>
                  <a:cubicBezTo>
                    <a:pt x="7" y="20"/>
                    <a:pt x="7" y="20"/>
                    <a:pt x="7" y="13"/>
                  </a:cubicBezTo>
                  <a:cubicBezTo>
                    <a:pt x="0" y="7"/>
                    <a:pt x="0" y="0"/>
                    <a:pt x="13" y="0"/>
                  </a:cubicBezTo>
                  <a:cubicBezTo>
                    <a:pt x="13" y="0"/>
                    <a:pt x="20" y="0"/>
                    <a:pt x="20" y="0"/>
                  </a:cubicBezTo>
                  <a:cubicBezTo>
                    <a:pt x="26" y="0"/>
                    <a:pt x="32" y="7"/>
                    <a:pt x="26"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6" name="Freeform 427"/>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3"/>
                  </a:moveTo>
                  <a:cubicBezTo>
                    <a:pt x="32" y="26"/>
                    <a:pt x="32" y="20"/>
                    <a:pt x="24" y="26"/>
                  </a:cubicBezTo>
                  <a:cubicBezTo>
                    <a:pt x="16" y="26"/>
                    <a:pt x="16" y="26"/>
                    <a:pt x="16" y="26"/>
                  </a:cubicBezTo>
                  <a:cubicBezTo>
                    <a:pt x="16" y="32"/>
                    <a:pt x="16" y="26"/>
                    <a:pt x="8" y="26"/>
                  </a:cubicBezTo>
                  <a:cubicBezTo>
                    <a:pt x="8" y="26"/>
                    <a:pt x="8" y="26"/>
                    <a:pt x="8" y="26"/>
                  </a:cubicBezTo>
                  <a:cubicBezTo>
                    <a:pt x="8" y="20"/>
                    <a:pt x="8" y="20"/>
                    <a:pt x="8" y="20"/>
                  </a:cubicBezTo>
                  <a:cubicBezTo>
                    <a:pt x="8" y="20"/>
                    <a:pt x="8" y="20"/>
                    <a:pt x="8" y="13"/>
                  </a:cubicBezTo>
                  <a:cubicBezTo>
                    <a:pt x="0" y="7"/>
                    <a:pt x="0" y="7"/>
                    <a:pt x="16" y="0"/>
                  </a:cubicBezTo>
                  <a:cubicBezTo>
                    <a:pt x="16" y="0"/>
                    <a:pt x="24" y="0"/>
                    <a:pt x="24" y="0"/>
                  </a:cubicBezTo>
                  <a:cubicBezTo>
                    <a:pt x="32" y="0"/>
                    <a:pt x="32" y="7"/>
                    <a:pt x="32" y="13"/>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7" name="Freeform 428"/>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w 32"/>
                <a:gd name="T11" fmla="*/ 2147483647 h 32"/>
                <a:gd name="T12" fmla="*/ 0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1"/>
                  </a:moveTo>
                  <a:cubicBezTo>
                    <a:pt x="22" y="22"/>
                    <a:pt x="22" y="22"/>
                    <a:pt x="22" y="32"/>
                  </a:cubicBezTo>
                  <a:cubicBezTo>
                    <a:pt x="11" y="32"/>
                    <a:pt x="11" y="32"/>
                    <a:pt x="11" y="32"/>
                  </a:cubicBezTo>
                  <a:cubicBezTo>
                    <a:pt x="11" y="32"/>
                    <a:pt x="11" y="32"/>
                    <a:pt x="11" y="32"/>
                  </a:cubicBezTo>
                  <a:cubicBezTo>
                    <a:pt x="0" y="32"/>
                    <a:pt x="0" y="32"/>
                    <a:pt x="0" y="22"/>
                  </a:cubicBezTo>
                  <a:cubicBezTo>
                    <a:pt x="0" y="22"/>
                    <a:pt x="0" y="22"/>
                    <a:pt x="0" y="22"/>
                  </a:cubicBezTo>
                  <a:cubicBezTo>
                    <a:pt x="0" y="22"/>
                    <a:pt x="0" y="22"/>
                    <a:pt x="0" y="11"/>
                  </a:cubicBezTo>
                  <a:cubicBezTo>
                    <a:pt x="0" y="11"/>
                    <a:pt x="0" y="0"/>
                    <a:pt x="11" y="0"/>
                  </a:cubicBezTo>
                  <a:cubicBezTo>
                    <a:pt x="11" y="0"/>
                    <a:pt x="11" y="0"/>
                    <a:pt x="22" y="0"/>
                  </a:cubicBezTo>
                  <a:cubicBezTo>
                    <a:pt x="32" y="0"/>
                    <a:pt x="32" y="0"/>
                    <a:pt x="3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8" name="Freeform 429"/>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2" y="11"/>
                  </a:moveTo>
                  <a:cubicBezTo>
                    <a:pt x="22" y="22"/>
                    <a:pt x="22" y="22"/>
                    <a:pt x="22" y="22"/>
                  </a:cubicBezTo>
                  <a:cubicBezTo>
                    <a:pt x="22" y="32"/>
                    <a:pt x="11" y="32"/>
                    <a:pt x="11" y="32"/>
                  </a:cubicBezTo>
                  <a:cubicBezTo>
                    <a:pt x="11" y="32"/>
                    <a:pt x="11" y="32"/>
                    <a:pt x="11" y="32"/>
                  </a:cubicBezTo>
                  <a:cubicBezTo>
                    <a:pt x="11" y="32"/>
                    <a:pt x="11" y="22"/>
                    <a:pt x="11" y="22"/>
                  </a:cubicBezTo>
                  <a:cubicBezTo>
                    <a:pt x="0" y="22"/>
                    <a:pt x="0" y="22"/>
                    <a:pt x="11" y="22"/>
                  </a:cubicBezTo>
                  <a:cubicBezTo>
                    <a:pt x="0" y="22"/>
                    <a:pt x="0" y="22"/>
                    <a:pt x="11" y="11"/>
                  </a:cubicBezTo>
                  <a:cubicBezTo>
                    <a:pt x="0" y="11"/>
                    <a:pt x="0" y="0"/>
                    <a:pt x="11" y="0"/>
                  </a:cubicBezTo>
                  <a:cubicBezTo>
                    <a:pt x="11" y="0"/>
                    <a:pt x="11" y="0"/>
                    <a:pt x="22" y="0"/>
                  </a:cubicBezTo>
                  <a:cubicBezTo>
                    <a:pt x="22" y="0"/>
                    <a:pt x="32" y="0"/>
                    <a:pt x="22"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9" name="Freeform 430"/>
            <p:cNvSpPr>
              <a:spLocks/>
            </p:cNvSpPr>
            <p:nvPr/>
          </p:nvSpPr>
          <p:spPr bwMode="auto">
            <a:xfrm>
              <a:off x="6227763" y="5548313"/>
              <a:ext cx="20638" cy="11113"/>
            </a:xfrm>
            <a:custGeom>
              <a:avLst/>
              <a:gdLst>
                <a:gd name="T0" fmla="*/ 2147483647 w 32"/>
                <a:gd name="T1" fmla="*/ 0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0" y="0"/>
                    <a:pt x="0" y="8"/>
                    <a:pt x="11" y="16"/>
                  </a:cubicBezTo>
                  <a:cubicBezTo>
                    <a:pt x="11" y="16"/>
                    <a:pt x="11" y="16"/>
                    <a:pt x="11" y="16"/>
                  </a:cubicBezTo>
                  <a:cubicBezTo>
                    <a:pt x="11" y="16"/>
                    <a:pt x="11" y="16"/>
                    <a:pt x="11" y="16"/>
                  </a:cubicBezTo>
                  <a:cubicBezTo>
                    <a:pt x="22" y="16"/>
                    <a:pt x="22" y="16"/>
                    <a:pt x="22" y="8"/>
                  </a:cubicBezTo>
                  <a:cubicBezTo>
                    <a:pt x="32" y="0"/>
                    <a:pt x="22"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0" name="Freeform 431"/>
            <p:cNvSpPr>
              <a:spLocks/>
            </p:cNvSpPr>
            <p:nvPr/>
          </p:nvSpPr>
          <p:spPr bwMode="auto">
            <a:xfrm>
              <a:off x="62182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13" y="0"/>
                    <a:pt x="13" y="6"/>
                    <a:pt x="0" y="11"/>
                  </a:cubicBezTo>
                  <a:cubicBezTo>
                    <a:pt x="0" y="11"/>
                    <a:pt x="26" y="11"/>
                    <a:pt x="26" y="16"/>
                  </a:cubicBezTo>
                  <a:cubicBezTo>
                    <a:pt x="26"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1" name="Freeform 432"/>
            <p:cNvSpPr>
              <a:spLocks noEditPoints="1"/>
            </p:cNvSpPr>
            <p:nvPr/>
          </p:nvSpPr>
          <p:spPr bwMode="auto">
            <a:xfrm>
              <a:off x="62182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2147483647 w 49"/>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28"/>
                <a:gd name="T110" fmla="*/ 49 w 49"/>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28">
                  <a:moveTo>
                    <a:pt x="35" y="9"/>
                  </a:moveTo>
                  <a:lnTo>
                    <a:pt x="37" y="22"/>
                  </a:lnTo>
                  <a:lnTo>
                    <a:pt x="26" y="17"/>
                  </a:lnTo>
                  <a:lnTo>
                    <a:pt x="28" y="17"/>
                  </a:lnTo>
                  <a:lnTo>
                    <a:pt x="21" y="16"/>
                  </a:lnTo>
                  <a:lnTo>
                    <a:pt x="26" y="16"/>
                  </a:lnTo>
                  <a:lnTo>
                    <a:pt x="12" y="22"/>
                  </a:lnTo>
                  <a:lnTo>
                    <a:pt x="8" y="6"/>
                  </a:lnTo>
                  <a:lnTo>
                    <a:pt x="12" y="6"/>
                  </a:lnTo>
                  <a:lnTo>
                    <a:pt x="22" y="8"/>
                  </a:lnTo>
                  <a:lnTo>
                    <a:pt x="31" y="9"/>
                  </a:lnTo>
                  <a:cubicBezTo>
                    <a:pt x="33" y="9"/>
                    <a:pt x="34" y="9"/>
                    <a:pt x="35" y="10"/>
                  </a:cubicBezTo>
                  <a:lnTo>
                    <a:pt x="39" y="13"/>
                  </a:lnTo>
                  <a:lnTo>
                    <a:pt x="30" y="13"/>
                  </a:lnTo>
                  <a:lnTo>
                    <a:pt x="33" y="11"/>
                  </a:lnTo>
                  <a:lnTo>
                    <a:pt x="32" y="12"/>
                  </a:lnTo>
                  <a:lnTo>
                    <a:pt x="35" y="9"/>
                  </a:lnTo>
                  <a:close/>
                  <a:moveTo>
                    <a:pt x="43" y="23"/>
                  </a:moveTo>
                  <a:cubicBezTo>
                    <a:pt x="43" y="23"/>
                    <a:pt x="42" y="24"/>
                    <a:pt x="42" y="24"/>
                  </a:cubicBezTo>
                  <a:lnTo>
                    <a:pt x="39" y="26"/>
                  </a:lnTo>
                  <a:cubicBezTo>
                    <a:pt x="36" y="28"/>
                    <a:pt x="32" y="28"/>
                    <a:pt x="30" y="26"/>
                  </a:cubicBezTo>
                  <a:lnTo>
                    <a:pt x="26" y="23"/>
                  </a:lnTo>
                  <a:lnTo>
                    <a:pt x="30" y="24"/>
                  </a:lnTo>
                  <a:lnTo>
                    <a:pt x="21" y="23"/>
                  </a:lnTo>
                  <a:lnTo>
                    <a:pt x="12" y="22"/>
                  </a:lnTo>
                  <a:lnTo>
                    <a:pt x="8" y="22"/>
                  </a:lnTo>
                  <a:cubicBezTo>
                    <a:pt x="5" y="22"/>
                    <a:pt x="1" y="20"/>
                    <a:pt x="1" y="16"/>
                  </a:cubicBezTo>
                  <a:cubicBezTo>
                    <a:pt x="0" y="12"/>
                    <a:pt x="2" y="9"/>
                    <a:pt x="5" y="7"/>
                  </a:cubicBezTo>
                  <a:lnTo>
                    <a:pt x="19" y="1"/>
                  </a:lnTo>
                  <a:cubicBezTo>
                    <a:pt x="21" y="1"/>
                    <a:pt x="22" y="0"/>
                    <a:pt x="24" y="1"/>
                  </a:cubicBezTo>
                  <a:lnTo>
                    <a:pt x="31" y="2"/>
                  </a:lnTo>
                  <a:cubicBezTo>
                    <a:pt x="31" y="2"/>
                    <a:pt x="32" y="2"/>
                    <a:pt x="33" y="2"/>
                  </a:cubicBezTo>
                  <a:lnTo>
                    <a:pt x="44" y="7"/>
                  </a:lnTo>
                  <a:cubicBezTo>
                    <a:pt x="46" y="8"/>
                    <a:pt x="48" y="10"/>
                    <a:pt x="48" y="13"/>
                  </a:cubicBezTo>
                  <a:cubicBezTo>
                    <a:pt x="49" y="16"/>
                    <a:pt x="48" y="18"/>
                    <a:pt x="46" y="20"/>
                  </a:cubicBezTo>
                  <a:lnTo>
                    <a:pt x="43"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2" name="Freeform 433"/>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9" y="8"/>
                  </a:moveTo>
                  <a:cubicBezTo>
                    <a:pt x="5" y="0"/>
                    <a:pt x="10" y="16"/>
                    <a:pt x="10" y="32"/>
                  </a:cubicBezTo>
                  <a:cubicBezTo>
                    <a:pt x="5" y="32"/>
                    <a:pt x="0" y="32"/>
                    <a:pt x="5" y="40"/>
                  </a:cubicBezTo>
                  <a:cubicBezTo>
                    <a:pt x="5" y="48"/>
                    <a:pt x="5" y="48"/>
                    <a:pt x="10" y="48"/>
                  </a:cubicBezTo>
                  <a:cubicBezTo>
                    <a:pt x="19" y="40"/>
                    <a:pt x="19" y="48"/>
                    <a:pt x="23" y="32"/>
                  </a:cubicBezTo>
                  <a:cubicBezTo>
                    <a:pt x="32" y="24"/>
                    <a:pt x="28" y="16"/>
                    <a:pt x="19"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3" name="Freeform 434"/>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26" y="32"/>
                  </a:moveTo>
                  <a:cubicBezTo>
                    <a:pt x="20" y="40"/>
                    <a:pt x="20" y="40"/>
                    <a:pt x="7" y="40"/>
                  </a:cubicBezTo>
                  <a:cubicBezTo>
                    <a:pt x="7" y="48"/>
                    <a:pt x="7" y="40"/>
                    <a:pt x="0" y="40"/>
                  </a:cubicBezTo>
                  <a:cubicBezTo>
                    <a:pt x="0" y="40"/>
                    <a:pt x="0" y="40"/>
                    <a:pt x="0" y="40"/>
                  </a:cubicBezTo>
                  <a:cubicBezTo>
                    <a:pt x="0" y="32"/>
                    <a:pt x="0" y="32"/>
                    <a:pt x="0" y="32"/>
                  </a:cubicBezTo>
                  <a:cubicBezTo>
                    <a:pt x="0" y="32"/>
                    <a:pt x="0" y="32"/>
                    <a:pt x="7" y="32"/>
                  </a:cubicBezTo>
                  <a:cubicBezTo>
                    <a:pt x="7" y="24"/>
                    <a:pt x="7" y="24"/>
                    <a:pt x="7" y="24"/>
                  </a:cubicBezTo>
                  <a:cubicBezTo>
                    <a:pt x="7" y="8"/>
                    <a:pt x="7" y="0"/>
                    <a:pt x="20" y="8"/>
                  </a:cubicBezTo>
                  <a:cubicBezTo>
                    <a:pt x="20" y="8"/>
                    <a:pt x="26" y="16"/>
                    <a:pt x="26" y="16"/>
                  </a:cubicBezTo>
                  <a:cubicBezTo>
                    <a:pt x="32" y="16"/>
                    <a:pt x="32" y="24"/>
                    <a:pt x="2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4" name="Freeform 435"/>
            <p:cNvSpPr>
              <a:spLocks/>
            </p:cNvSpPr>
            <p:nvPr/>
          </p:nvSpPr>
          <p:spPr bwMode="auto">
            <a:xfrm>
              <a:off x="6269038" y="5527676"/>
              <a:ext cx="19050" cy="11113"/>
            </a:xfrm>
            <a:custGeom>
              <a:avLst/>
              <a:gdLst>
                <a:gd name="T0" fmla="*/ 2147483647 w 32"/>
                <a:gd name="T1" fmla="*/ 2147483647 h 16"/>
                <a:gd name="T2" fmla="*/ 2147483647 w 32"/>
                <a:gd name="T3" fmla="*/ 2147483647 h 16"/>
                <a:gd name="T4" fmla="*/ 2147483647 w 32"/>
                <a:gd name="T5" fmla="*/ 2147483647 h 16"/>
                <a:gd name="T6" fmla="*/ 0 w 32"/>
                <a:gd name="T7" fmla="*/ 2147483647 h 16"/>
                <a:gd name="T8" fmla="*/ 0 w 32"/>
                <a:gd name="T9" fmla="*/ 2147483647 h 16"/>
                <a:gd name="T10" fmla="*/ 2147483647 w 32"/>
                <a:gd name="T11" fmla="*/ 2147483647 h 16"/>
                <a:gd name="T12" fmla="*/ 2147483647 w 32"/>
                <a:gd name="T13" fmla="*/ 2147483647 h 16"/>
                <a:gd name="T14" fmla="*/ 2147483647 w 32"/>
                <a:gd name="T15" fmla="*/ 0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6" y="12"/>
                  </a:moveTo>
                  <a:cubicBezTo>
                    <a:pt x="20" y="16"/>
                    <a:pt x="20" y="16"/>
                    <a:pt x="7" y="16"/>
                  </a:cubicBezTo>
                  <a:cubicBezTo>
                    <a:pt x="7" y="16"/>
                    <a:pt x="7" y="16"/>
                    <a:pt x="7" y="16"/>
                  </a:cubicBezTo>
                  <a:cubicBezTo>
                    <a:pt x="7" y="16"/>
                    <a:pt x="0" y="16"/>
                    <a:pt x="0" y="16"/>
                  </a:cubicBezTo>
                  <a:cubicBezTo>
                    <a:pt x="0" y="12"/>
                    <a:pt x="0" y="12"/>
                    <a:pt x="0" y="12"/>
                  </a:cubicBezTo>
                  <a:cubicBezTo>
                    <a:pt x="7" y="12"/>
                    <a:pt x="7" y="12"/>
                    <a:pt x="7" y="12"/>
                  </a:cubicBezTo>
                  <a:cubicBezTo>
                    <a:pt x="7" y="8"/>
                    <a:pt x="7" y="8"/>
                    <a:pt x="7" y="8"/>
                  </a:cubicBezTo>
                  <a:cubicBezTo>
                    <a:pt x="7" y="4"/>
                    <a:pt x="7" y="0"/>
                    <a:pt x="20" y="0"/>
                  </a:cubicBezTo>
                  <a:cubicBezTo>
                    <a:pt x="20" y="4"/>
                    <a:pt x="26" y="4"/>
                    <a:pt x="26" y="4"/>
                  </a:cubicBezTo>
                  <a:cubicBezTo>
                    <a:pt x="32" y="4"/>
                    <a:pt x="32" y="8"/>
                    <a:pt x="26"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5" name="Freeform 436"/>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2"/>
                  </a:moveTo>
                  <a:cubicBezTo>
                    <a:pt x="11" y="16"/>
                    <a:pt x="11" y="16"/>
                    <a:pt x="6" y="16"/>
                  </a:cubicBezTo>
                  <a:cubicBezTo>
                    <a:pt x="6" y="16"/>
                    <a:pt x="0" y="16"/>
                    <a:pt x="0" y="16"/>
                  </a:cubicBezTo>
                  <a:cubicBezTo>
                    <a:pt x="0" y="16"/>
                    <a:pt x="0" y="16"/>
                    <a:pt x="0" y="12"/>
                  </a:cubicBezTo>
                  <a:cubicBezTo>
                    <a:pt x="0" y="12"/>
                    <a:pt x="0" y="12"/>
                    <a:pt x="0" y="12"/>
                  </a:cubicBezTo>
                  <a:cubicBezTo>
                    <a:pt x="0" y="12"/>
                    <a:pt x="0" y="12"/>
                    <a:pt x="0" y="12"/>
                  </a:cubicBezTo>
                  <a:cubicBezTo>
                    <a:pt x="0" y="8"/>
                    <a:pt x="0" y="8"/>
                    <a:pt x="0" y="8"/>
                  </a:cubicBezTo>
                  <a:cubicBezTo>
                    <a:pt x="0" y="4"/>
                    <a:pt x="0" y="0"/>
                    <a:pt x="11" y="4"/>
                  </a:cubicBezTo>
                  <a:cubicBezTo>
                    <a:pt x="11" y="4"/>
                    <a:pt x="11" y="4"/>
                    <a:pt x="11" y="4"/>
                  </a:cubicBezTo>
                  <a:cubicBezTo>
                    <a:pt x="16" y="4"/>
                    <a:pt x="16" y="8"/>
                    <a:pt x="11"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6" name="Freeform 437"/>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0" y="16"/>
                    <a:pt x="0" y="11"/>
                    <a:pt x="0" y="11"/>
                  </a:cubicBezTo>
                  <a:cubicBezTo>
                    <a:pt x="0" y="11"/>
                    <a:pt x="0" y="11"/>
                    <a:pt x="0" y="11"/>
                  </a:cubicBezTo>
                  <a:cubicBezTo>
                    <a:pt x="0" y="11"/>
                    <a:pt x="0" y="11"/>
                    <a:pt x="0" y="11"/>
                  </a:cubicBezTo>
                  <a:cubicBezTo>
                    <a:pt x="0" y="6"/>
                    <a:pt x="0" y="6"/>
                    <a:pt x="6" y="6"/>
                  </a:cubicBezTo>
                  <a:cubicBezTo>
                    <a:pt x="6" y="0"/>
                    <a:pt x="6" y="0"/>
                    <a:pt x="6" y="0"/>
                  </a:cubicBezTo>
                  <a:cubicBezTo>
                    <a:pt x="11" y="0"/>
                    <a:pt x="11" y="0"/>
                    <a:pt x="11" y="0"/>
                  </a:cubicBezTo>
                  <a:cubicBezTo>
                    <a:pt x="16" y="6"/>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7" name="Freeform 438"/>
            <p:cNvSpPr>
              <a:spLocks/>
            </p:cNvSpPr>
            <p:nvPr/>
          </p:nvSpPr>
          <p:spPr bwMode="auto">
            <a:xfrm>
              <a:off x="6269038" y="5527676"/>
              <a:ext cx="9525" cy="11113"/>
            </a:xfrm>
            <a:custGeom>
              <a:avLst/>
              <a:gdLst>
                <a:gd name="T0" fmla="*/ 2147483647 w 16"/>
                <a:gd name="T1" fmla="*/ 0 h 16"/>
                <a:gd name="T2" fmla="*/ 2147483647 w 16"/>
                <a:gd name="T3" fmla="*/ 2147483647 h 16"/>
                <a:gd name="T4" fmla="*/ 0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1" y="0"/>
                  </a:moveTo>
                  <a:cubicBezTo>
                    <a:pt x="6" y="0"/>
                    <a:pt x="6" y="8"/>
                    <a:pt x="6" y="8"/>
                  </a:cubicBezTo>
                  <a:cubicBezTo>
                    <a:pt x="0" y="8"/>
                    <a:pt x="0" y="16"/>
                    <a:pt x="0" y="16"/>
                  </a:cubicBezTo>
                  <a:cubicBezTo>
                    <a:pt x="0" y="16"/>
                    <a:pt x="6" y="16"/>
                    <a:pt x="6" y="16"/>
                  </a:cubicBezTo>
                  <a:cubicBezTo>
                    <a:pt x="11" y="16"/>
                    <a:pt x="11" y="16"/>
                    <a:pt x="11" y="16"/>
                  </a:cubicBezTo>
                  <a:cubicBezTo>
                    <a:pt x="16" y="8"/>
                    <a:pt x="11" y="8"/>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8" name="Freeform 439"/>
            <p:cNvSpPr>
              <a:spLocks/>
            </p:cNvSpPr>
            <p:nvPr/>
          </p:nvSpPr>
          <p:spPr bwMode="auto">
            <a:xfrm>
              <a:off x="6269038" y="5518151"/>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6" y="24"/>
                  </a:moveTo>
                  <a:cubicBezTo>
                    <a:pt x="8" y="0"/>
                    <a:pt x="4" y="8"/>
                    <a:pt x="0" y="8"/>
                  </a:cubicBezTo>
                  <a:cubicBezTo>
                    <a:pt x="0" y="8"/>
                    <a:pt x="12" y="24"/>
                    <a:pt x="12" y="32"/>
                  </a:cubicBezTo>
                  <a:cubicBezTo>
                    <a:pt x="12" y="32"/>
                    <a:pt x="16" y="24"/>
                    <a:pt x="16" y="24"/>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9" name="Freeform 440"/>
            <p:cNvSpPr>
              <a:spLocks noEditPoints="1"/>
            </p:cNvSpPr>
            <p:nvPr/>
          </p:nvSpPr>
          <p:spPr bwMode="auto">
            <a:xfrm>
              <a:off x="6269038" y="5522913"/>
              <a:ext cx="20638" cy="26988"/>
            </a:xfrm>
            <a:custGeom>
              <a:avLst/>
              <a:gdLst>
                <a:gd name="T0" fmla="*/ 2147483647 w 33"/>
                <a:gd name="T1" fmla="*/ 2147483647 h 42"/>
                <a:gd name="T2" fmla="*/ 2147483647 w 33"/>
                <a:gd name="T3" fmla="*/ 2147483647 h 42"/>
                <a:gd name="T4" fmla="*/ 2147483647 w 33"/>
                <a:gd name="T5" fmla="*/ 2147483647 h 42"/>
                <a:gd name="T6" fmla="*/ 2147483647 w 33"/>
                <a:gd name="T7" fmla="*/ 2147483647 h 42"/>
                <a:gd name="T8" fmla="*/ 2147483647 w 33"/>
                <a:gd name="T9" fmla="*/ 2147483647 h 42"/>
                <a:gd name="T10" fmla="*/ 2147483647 w 33"/>
                <a:gd name="T11" fmla="*/ 2147483647 h 42"/>
                <a:gd name="T12" fmla="*/ 2147483647 w 33"/>
                <a:gd name="T13" fmla="*/ 2147483647 h 42"/>
                <a:gd name="T14" fmla="*/ 2147483647 w 33"/>
                <a:gd name="T15" fmla="*/ 2147483647 h 42"/>
                <a:gd name="T16" fmla="*/ 2147483647 w 33"/>
                <a:gd name="T17" fmla="*/ 2147483647 h 42"/>
                <a:gd name="T18" fmla="*/ 2147483647 w 33"/>
                <a:gd name="T19" fmla="*/ 2147483647 h 42"/>
                <a:gd name="T20" fmla="*/ 2147483647 w 33"/>
                <a:gd name="T21" fmla="*/ 2147483647 h 42"/>
                <a:gd name="T22" fmla="*/ 2147483647 w 33"/>
                <a:gd name="T23" fmla="*/ 2147483647 h 42"/>
                <a:gd name="T24" fmla="*/ 2147483647 w 33"/>
                <a:gd name="T25" fmla="*/ 2147483647 h 42"/>
                <a:gd name="T26" fmla="*/ 2147483647 w 33"/>
                <a:gd name="T27" fmla="*/ 2147483647 h 42"/>
                <a:gd name="T28" fmla="*/ 2147483647 w 33"/>
                <a:gd name="T29" fmla="*/ 2147483647 h 42"/>
                <a:gd name="T30" fmla="*/ 2147483647 w 33"/>
                <a:gd name="T31" fmla="*/ 2147483647 h 42"/>
                <a:gd name="T32" fmla="*/ 2147483647 w 33"/>
                <a:gd name="T33" fmla="*/ 2147483647 h 42"/>
                <a:gd name="T34" fmla="*/ 2147483647 w 33"/>
                <a:gd name="T35" fmla="*/ 2147483647 h 42"/>
                <a:gd name="T36" fmla="*/ 2147483647 w 33"/>
                <a:gd name="T37" fmla="*/ 2147483647 h 42"/>
                <a:gd name="T38" fmla="*/ 2147483647 w 33"/>
                <a:gd name="T39" fmla="*/ 2147483647 h 42"/>
                <a:gd name="T40" fmla="*/ 2147483647 w 33"/>
                <a:gd name="T41" fmla="*/ 2147483647 h 42"/>
                <a:gd name="T42" fmla="*/ 2147483647 w 33"/>
                <a:gd name="T43" fmla="*/ 2147483647 h 42"/>
                <a:gd name="T44" fmla="*/ 2147483647 w 33"/>
                <a:gd name="T45" fmla="*/ 2147483647 h 42"/>
                <a:gd name="T46" fmla="*/ 2147483647 w 33"/>
                <a:gd name="T47" fmla="*/ 2147483647 h 42"/>
                <a:gd name="T48" fmla="*/ 2147483647 w 33"/>
                <a:gd name="T49" fmla="*/ 2147483647 h 42"/>
                <a:gd name="T50" fmla="*/ 2147483647 w 33"/>
                <a:gd name="T51" fmla="*/ 2147483647 h 42"/>
                <a:gd name="T52" fmla="*/ 2147483647 w 33"/>
                <a:gd name="T53" fmla="*/ 2147483647 h 42"/>
                <a:gd name="T54" fmla="*/ 2147483647 w 33"/>
                <a:gd name="T55" fmla="*/ 2147483647 h 42"/>
                <a:gd name="T56" fmla="*/ 2147483647 w 33"/>
                <a:gd name="T57" fmla="*/ 2147483647 h 42"/>
                <a:gd name="T58" fmla="*/ 2147483647 w 33"/>
                <a:gd name="T59" fmla="*/ 2147483647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42"/>
                <a:gd name="T92" fmla="*/ 33 w 33"/>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42">
                  <a:moveTo>
                    <a:pt x="17" y="22"/>
                  </a:moveTo>
                  <a:lnTo>
                    <a:pt x="17" y="28"/>
                  </a:lnTo>
                  <a:lnTo>
                    <a:pt x="12" y="15"/>
                  </a:lnTo>
                  <a:lnTo>
                    <a:pt x="14" y="18"/>
                  </a:lnTo>
                  <a:lnTo>
                    <a:pt x="10" y="14"/>
                  </a:lnTo>
                  <a:lnTo>
                    <a:pt x="17" y="16"/>
                  </a:lnTo>
                  <a:lnTo>
                    <a:pt x="10" y="17"/>
                  </a:lnTo>
                  <a:lnTo>
                    <a:pt x="15" y="5"/>
                  </a:lnTo>
                  <a:lnTo>
                    <a:pt x="21" y="14"/>
                  </a:lnTo>
                  <a:cubicBezTo>
                    <a:pt x="21" y="14"/>
                    <a:pt x="22" y="15"/>
                    <a:pt x="22" y="15"/>
                  </a:cubicBezTo>
                  <a:lnTo>
                    <a:pt x="28" y="30"/>
                  </a:lnTo>
                  <a:lnTo>
                    <a:pt x="13" y="30"/>
                  </a:lnTo>
                  <a:lnTo>
                    <a:pt x="15" y="26"/>
                  </a:lnTo>
                  <a:lnTo>
                    <a:pt x="17" y="22"/>
                  </a:lnTo>
                  <a:close/>
                  <a:moveTo>
                    <a:pt x="30" y="33"/>
                  </a:moveTo>
                  <a:lnTo>
                    <a:pt x="28" y="37"/>
                  </a:lnTo>
                  <a:cubicBezTo>
                    <a:pt x="26" y="40"/>
                    <a:pt x="23" y="42"/>
                    <a:pt x="20" y="41"/>
                  </a:cubicBezTo>
                  <a:cubicBezTo>
                    <a:pt x="17" y="41"/>
                    <a:pt x="14" y="39"/>
                    <a:pt x="13" y="36"/>
                  </a:cubicBezTo>
                  <a:lnTo>
                    <a:pt x="7" y="21"/>
                  </a:lnTo>
                  <a:lnTo>
                    <a:pt x="8" y="23"/>
                  </a:lnTo>
                  <a:lnTo>
                    <a:pt x="2" y="14"/>
                  </a:lnTo>
                  <a:cubicBezTo>
                    <a:pt x="0" y="12"/>
                    <a:pt x="0" y="9"/>
                    <a:pt x="1" y="6"/>
                  </a:cubicBezTo>
                  <a:cubicBezTo>
                    <a:pt x="2" y="4"/>
                    <a:pt x="5" y="2"/>
                    <a:pt x="7" y="2"/>
                  </a:cubicBezTo>
                  <a:lnTo>
                    <a:pt x="14" y="1"/>
                  </a:lnTo>
                  <a:cubicBezTo>
                    <a:pt x="17" y="0"/>
                    <a:pt x="19" y="1"/>
                    <a:pt x="21" y="3"/>
                  </a:cubicBezTo>
                  <a:lnTo>
                    <a:pt x="25" y="7"/>
                  </a:lnTo>
                  <a:cubicBezTo>
                    <a:pt x="26" y="8"/>
                    <a:pt x="27" y="9"/>
                    <a:pt x="27" y="10"/>
                  </a:cubicBezTo>
                  <a:lnTo>
                    <a:pt x="32" y="23"/>
                  </a:lnTo>
                  <a:cubicBezTo>
                    <a:pt x="33" y="25"/>
                    <a:pt x="33" y="27"/>
                    <a:pt x="32" y="29"/>
                  </a:cubicBezTo>
                  <a:lnTo>
                    <a:pt x="30"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0" name="Freeform 441"/>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6"/>
                  </a:moveTo>
                  <a:cubicBezTo>
                    <a:pt x="5" y="0"/>
                    <a:pt x="5" y="11"/>
                    <a:pt x="5" y="22"/>
                  </a:cubicBezTo>
                  <a:cubicBezTo>
                    <a:pt x="0" y="22"/>
                    <a:pt x="0" y="22"/>
                    <a:pt x="0" y="27"/>
                  </a:cubicBezTo>
                  <a:cubicBezTo>
                    <a:pt x="5" y="32"/>
                    <a:pt x="5" y="32"/>
                    <a:pt x="10" y="32"/>
                  </a:cubicBezTo>
                  <a:cubicBezTo>
                    <a:pt x="19" y="27"/>
                    <a:pt x="14" y="32"/>
                    <a:pt x="23" y="22"/>
                  </a:cubicBezTo>
                  <a:cubicBezTo>
                    <a:pt x="32" y="16"/>
                    <a:pt x="28" y="11"/>
                    <a:pt x="19"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1" name="Freeform 442"/>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2"/>
                  </a:moveTo>
                  <a:cubicBezTo>
                    <a:pt x="13" y="27"/>
                    <a:pt x="13" y="27"/>
                    <a:pt x="7" y="32"/>
                  </a:cubicBezTo>
                  <a:cubicBezTo>
                    <a:pt x="7" y="32"/>
                    <a:pt x="0" y="32"/>
                    <a:pt x="0" y="27"/>
                  </a:cubicBezTo>
                  <a:cubicBezTo>
                    <a:pt x="0" y="27"/>
                    <a:pt x="0" y="27"/>
                    <a:pt x="0" y="27"/>
                  </a:cubicBezTo>
                  <a:cubicBezTo>
                    <a:pt x="0" y="22"/>
                    <a:pt x="0" y="22"/>
                    <a:pt x="0" y="22"/>
                  </a:cubicBezTo>
                  <a:cubicBezTo>
                    <a:pt x="0" y="22"/>
                    <a:pt x="0" y="22"/>
                    <a:pt x="7" y="22"/>
                  </a:cubicBezTo>
                  <a:cubicBezTo>
                    <a:pt x="7" y="22"/>
                    <a:pt x="7" y="16"/>
                    <a:pt x="7" y="16"/>
                  </a:cubicBezTo>
                  <a:cubicBezTo>
                    <a:pt x="7" y="6"/>
                    <a:pt x="7" y="0"/>
                    <a:pt x="20" y="6"/>
                  </a:cubicBezTo>
                  <a:cubicBezTo>
                    <a:pt x="20" y="6"/>
                    <a:pt x="26" y="6"/>
                    <a:pt x="26" y="11"/>
                  </a:cubicBezTo>
                  <a:cubicBezTo>
                    <a:pt x="32" y="11"/>
                    <a:pt x="32" y="16"/>
                    <a:pt x="26"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2" name="Freeform 443"/>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0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0" y="32"/>
                    <a:pt x="0" y="32"/>
                    <a:pt x="0" y="32"/>
                  </a:cubicBezTo>
                  <a:cubicBezTo>
                    <a:pt x="0" y="24"/>
                    <a:pt x="0" y="24"/>
                    <a:pt x="0" y="24"/>
                  </a:cubicBezTo>
                  <a:cubicBezTo>
                    <a:pt x="0" y="24"/>
                    <a:pt x="0" y="24"/>
                    <a:pt x="8" y="24"/>
                  </a:cubicBezTo>
                  <a:cubicBezTo>
                    <a:pt x="8" y="16"/>
                    <a:pt x="8" y="16"/>
                    <a:pt x="8" y="16"/>
                  </a:cubicBezTo>
                  <a:cubicBezTo>
                    <a:pt x="8" y="8"/>
                    <a:pt x="8" y="0"/>
                    <a:pt x="24" y="0"/>
                  </a:cubicBezTo>
                  <a:cubicBezTo>
                    <a:pt x="24" y="0"/>
                    <a:pt x="24" y="8"/>
                    <a:pt x="32" y="8"/>
                  </a:cubicBezTo>
                  <a:cubicBezTo>
                    <a:pt x="32" y="8"/>
                    <a:pt x="32" y="16"/>
                    <a:pt x="24"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3" name="Freeform 444"/>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8" y="32"/>
                    <a:pt x="8" y="32"/>
                    <a:pt x="8" y="24"/>
                  </a:cubicBezTo>
                  <a:cubicBezTo>
                    <a:pt x="0" y="24"/>
                    <a:pt x="0" y="24"/>
                    <a:pt x="0" y="24"/>
                  </a:cubicBezTo>
                  <a:cubicBezTo>
                    <a:pt x="8" y="24"/>
                    <a:pt x="8" y="24"/>
                    <a:pt x="8" y="24"/>
                  </a:cubicBezTo>
                  <a:cubicBezTo>
                    <a:pt x="8" y="16"/>
                    <a:pt x="8" y="16"/>
                    <a:pt x="8" y="16"/>
                  </a:cubicBezTo>
                  <a:cubicBezTo>
                    <a:pt x="8" y="8"/>
                    <a:pt x="8" y="0"/>
                    <a:pt x="16" y="8"/>
                  </a:cubicBezTo>
                  <a:cubicBezTo>
                    <a:pt x="24" y="8"/>
                    <a:pt x="24" y="8"/>
                    <a:pt x="24" y="8"/>
                  </a:cubicBezTo>
                  <a:cubicBezTo>
                    <a:pt x="32" y="16"/>
                    <a:pt x="32" y="16"/>
                    <a:pt x="24"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4" name="Freeform 445"/>
            <p:cNvSpPr>
              <a:spLocks/>
            </p:cNvSpPr>
            <p:nvPr/>
          </p:nvSpPr>
          <p:spPr bwMode="auto">
            <a:xfrm>
              <a:off x="6308725" y="5527676"/>
              <a:ext cx="19050" cy="11113"/>
            </a:xfrm>
            <a:custGeom>
              <a:avLst/>
              <a:gdLst>
                <a:gd name="T0" fmla="*/ 2147483647 w 32"/>
                <a:gd name="T1" fmla="*/ 2147483647 h 16"/>
                <a:gd name="T2" fmla="*/ 2147483647 w 32"/>
                <a:gd name="T3" fmla="*/ 2147483647 h 16"/>
                <a:gd name="T4" fmla="*/ 0 w 32"/>
                <a:gd name="T5" fmla="*/ 2147483647 h 16"/>
                <a:gd name="T6" fmla="*/ 0 w 32"/>
                <a:gd name="T7" fmla="*/ 2147483647 h 16"/>
                <a:gd name="T8" fmla="*/ 0 w 32"/>
                <a:gd name="T9" fmla="*/ 2147483647 h 16"/>
                <a:gd name="T10" fmla="*/ 0 w 32"/>
                <a:gd name="T11" fmla="*/ 2147483647 h 16"/>
                <a:gd name="T12" fmla="*/ 0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2" y="16"/>
                  </a:moveTo>
                  <a:cubicBezTo>
                    <a:pt x="11" y="16"/>
                    <a:pt x="11" y="16"/>
                    <a:pt x="11" y="16"/>
                  </a:cubicBezTo>
                  <a:cubicBezTo>
                    <a:pt x="11" y="16"/>
                    <a:pt x="0" y="16"/>
                    <a:pt x="0" y="16"/>
                  </a:cubicBezTo>
                  <a:cubicBezTo>
                    <a:pt x="0" y="16"/>
                    <a:pt x="0" y="16"/>
                    <a:pt x="0" y="16"/>
                  </a:cubicBezTo>
                  <a:cubicBezTo>
                    <a:pt x="0" y="16"/>
                    <a:pt x="0" y="16"/>
                    <a:pt x="0" y="16"/>
                  </a:cubicBezTo>
                  <a:cubicBezTo>
                    <a:pt x="0" y="16"/>
                    <a:pt x="0" y="16"/>
                    <a:pt x="0" y="16"/>
                  </a:cubicBezTo>
                  <a:cubicBezTo>
                    <a:pt x="0" y="8"/>
                    <a:pt x="0" y="8"/>
                    <a:pt x="0" y="8"/>
                  </a:cubicBezTo>
                  <a:cubicBezTo>
                    <a:pt x="0" y="0"/>
                    <a:pt x="0" y="0"/>
                    <a:pt x="11" y="0"/>
                  </a:cubicBezTo>
                  <a:cubicBezTo>
                    <a:pt x="11" y="0"/>
                    <a:pt x="22" y="0"/>
                    <a:pt x="22" y="0"/>
                  </a:cubicBezTo>
                  <a:cubicBezTo>
                    <a:pt x="32" y="8"/>
                    <a:pt x="32" y="8"/>
                    <a:pt x="22"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5" name="Freeform 446"/>
            <p:cNvSpPr>
              <a:spLocks/>
            </p:cNvSpPr>
            <p:nvPr/>
          </p:nvSpPr>
          <p:spPr bwMode="auto">
            <a:xfrm>
              <a:off x="6308725" y="5527676"/>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2" y="16"/>
                  </a:moveTo>
                  <a:cubicBezTo>
                    <a:pt x="8" y="0"/>
                    <a:pt x="4" y="6"/>
                    <a:pt x="0" y="6"/>
                  </a:cubicBezTo>
                  <a:cubicBezTo>
                    <a:pt x="0" y="6"/>
                    <a:pt x="12" y="16"/>
                    <a:pt x="12" y="16"/>
                  </a:cubicBezTo>
                  <a:cubicBezTo>
                    <a:pt x="12" y="16"/>
                    <a:pt x="16" y="16"/>
                    <a:pt x="12"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6" name="Freeform 447"/>
            <p:cNvSpPr>
              <a:spLocks noEditPoints="1"/>
            </p:cNvSpPr>
            <p:nvPr/>
          </p:nvSpPr>
          <p:spPr bwMode="auto">
            <a:xfrm>
              <a:off x="6308725" y="5530851"/>
              <a:ext cx="19050" cy="17463"/>
            </a:xfrm>
            <a:custGeom>
              <a:avLst/>
              <a:gdLst>
                <a:gd name="T0" fmla="*/ 2147483647 w 30"/>
                <a:gd name="T1" fmla="*/ 2147483647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
                <a:gd name="T91" fmla="*/ 0 h 27"/>
                <a:gd name="T92" fmla="*/ 30 w 30"/>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 h="27">
                  <a:moveTo>
                    <a:pt x="20" y="27"/>
                  </a:moveTo>
                  <a:cubicBezTo>
                    <a:pt x="17" y="27"/>
                    <a:pt x="14" y="25"/>
                    <a:pt x="13" y="22"/>
                  </a:cubicBezTo>
                  <a:lnTo>
                    <a:pt x="10" y="14"/>
                  </a:lnTo>
                  <a:lnTo>
                    <a:pt x="12" y="17"/>
                  </a:lnTo>
                  <a:lnTo>
                    <a:pt x="9" y="14"/>
                  </a:lnTo>
                  <a:lnTo>
                    <a:pt x="16" y="16"/>
                  </a:lnTo>
                  <a:lnTo>
                    <a:pt x="10" y="17"/>
                  </a:lnTo>
                  <a:lnTo>
                    <a:pt x="14" y="3"/>
                  </a:lnTo>
                  <a:lnTo>
                    <a:pt x="20" y="8"/>
                  </a:lnTo>
                  <a:lnTo>
                    <a:pt x="26" y="13"/>
                  </a:lnTo>
                  <a:lnTo>
                    <a:pt x="20" y="11"/>
                  </a:lnTo>
                  <a:lnTo>
                    <a:pt x="22" y="11"/>
                  </a:lnTo>
                  <a:cubicBezTo>
                    <a:pt x="27" y="11"/>
                    <a:pt x="30" y="15"/>
                    <a:pt x="30" y="19"/>
                  </a:cubicBezTo>
                  <a:cubicBezTo>
                    <a:pt x="30" y="24"/>
                    <a:pt x="27" y="27"/>
                    <a:pt x="22" y="27"/>
                  </a:cubicBezTo>
                  <a:lnTo>
                    <a:pt x="20" y="27"/>
                  </a:lnTo>
                  <a:close/>
                  <a:moveTo>
                    <a:pt x="22" y="11"/>
                  </a:moveTo>
                  <a:lnTo>
                    <a:pt x="22" y="27"/>
                  </a:lnTo>
                  <a:lnTo>
                    <a:pt x="20" y="27"/>
                  </a:lnTo>
                  <a:cubicBezTo>
                    <a:pt x="19" y="27"/>
                    <a:pt x="17" y="27"/>
                    <a:pt x="15" y="26"/>
                  </a:cubicBezTo>
                  <a:lnTo>
                    <a:pt x="9" y="21"/>
                  </a:lnTo>
                  <a:lnTo>
                    <a:pt x="3" y="16"/>
                  </a:lnTo>
                  <a:cubicBezTo>
                    <a:pt x="1" y="14"/>
                    <a:pt x="0" y="10"/>
                    <a:pt x="1" y="7"/>
                  </a:cubicBezTo>
                  <a:cubicBezTo>
                    <a:pt x="2" y="4"/>
                    <a:pt x="4" y="2"/>
                    <a:pt x="7" y="2"/>
                  </a:cubicBezTo>
                  <a:lnTo>
                    <a:pt x="13" y="1"/>
                  </a:lnTo>
                  <a:cubicBezTo>
                    <a:pt x="16" y="0"/>
                    <a:pt x="18" y="1"/>
                    <a:pt x="20" y="3"/>
                  </a:cubicBezTo>
                  <a:lnTo>
                    <a:pt x="23" y="6"/>
                  </a:lnTo>
                  <a:cubicBezTo>
                    <a:pt x="24" y="7"/>
                    <a:pt x="25" y="8"/>
                    <a:pt x="25" y="9"/>
                  </a:cubicBezTo>
                  <a:lnTo>
                    <a:pt x="28" y="17"/>
                  </a:lnTo>
                  <a:lnTo>
                    <a:pt x="20" y="11"/>
                  </a:lnTo>
                  <a:lnTo>
                    <a:pt x="22"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7" name="Freeform 448"/>
            <p:cNvSpPr>
              <a:spLocks/>
            </p:cNvSpPr>
            <p:nvPr/>
          </p:nvSpPr>
          <p:spPr bwMode="auto">
            <a:xfrm>
              <a:off x="6297613" y="5610226"/>
              <a:ext cx="30163"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8" y="0"/>
                  </a:moveTo>
                  <a:cubicBezTo>
                    <a:pt x="0" y="0"/>
                    <a:pt x="14" y="11"/>
                    <a:pt x="21" y="22"/>
                  </a:cubicBezTo>
                  <a:cubicBezTo>
                    <a:pt x="14" y="22"/>
                    <a:pt x="14" y="27"/>
                    <a:pt x="14" y="27"/>
                  </a:cubicBezTo>
                  <a:cubicBezTo>
                    <a:pt x="21" y="32"/>
                    <a:pt x="28" y="32"/>
                    <a:pt x="28" y="27"/>
                  </a:cubicBezTo>
                  <a:cubicBezTo>
                    <a:pt x="35" y="22"/>
                    <a:pt x="35" y="22"/>
                    <a:pt x="42" y="16"/>
                  </a:cubicBezTo>
                  <a:cubicBezTo>
                    <a:pt x="48" y="0"/>
                    <a:pt x="35" y="0"/>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8" name="Freeform 449"/>
            <p:cNvSpPr>
              <a:spLocks/>
            </p:cNvSpPr>
            <p:nvPr/>
          </p:nvSpPr>
          <p:spPr bwMode="auto">
            <a:xfrm>
              <a:off x="6297613" y="5610226"/>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13" y="26"/>
                    <a:pt x="13" y="20"/>
                  </a:cubicBezTo>
                  <a:cubicBezTo>
                    <a:pt x="13" y="20"/>
                    <a:pt x="7" y="20"/>
                    <a:pt x="7" y="20"/>
                  </a:cubicBezTo>
                  <a:cubicBezTo>
                    <a:pt x="7" y="13"/>
                    <a:pt x="0" y="7"/>
                    <a:pt x="20"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9" name="Freeform 450"/>
            <p:cNvSpPr>
              <a:spLocks/>
            </p:cNvSpPr>
            <p:nvPr/>
          </p:nvSpPr>
          <p:spPr bwMode="auto">
            <a:xfrm>
              <a:off x="6308725" y="561022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0"/>
                  </a:moveTo>
                  <a:cubicBezTo>
                    <a:pt x="12" y="26"/>
                    <a:pt x="12" y="26"/>
                    <a:pt x="8" y="32"/>
                  </a:cubicBezTo>
                  <a:cubicBezTo>
                    <a:pt x="8" y="32"/>
                    <a:pt x="8" y="32"/>
                    <a:pt x="8" y="32"/>
                  </a:cubicBezTo>
                  <a:cubicBezTo>
                    <a:pt x="4" y="32"/>
                    <a:pt x="4" y="32"/>
                    <a:pt x="4" y="32"/>
                  </a:cubicBezTo>
                  <a:cubicBezTo>
                    <a:pt x="4" y="26"/>
                    <a:pt x="4" y="26"/>
                    <a:pt x="4" y="26"/>
                  </a:cubicBezTo>
                  <a:cubicBezTo>
                    <a:pt x="4" y="26"/>
                    <a:pt x="4" y="26"/>
                    <a:pt x="4" y="20"/>
                  </a:cubicBezTo>
                  <a:cubicBezTo>
                    <a:pt x="4" y="20"/>
                    <a:pt x="4" y="20"/>
                    <a:pt x="4" y="20"/>
                  </a:cubicBezTo>
                  <a:cubicBezTo>
                    <a:pt x="0" y="13"/>
                    <a:pt x="0" y="7"/>
                    <a:pt x="4" y="7"/>
                  </a:cubicBezTo>
                  <a:cubicBezTo>
                    <a:pt x="8" y="7"/>
                    <a:pt x="8" y="0"/>
                    <a:pt x="12" y="7"/>
                  </a:cubicBezTo>
                  <a:cubicBezTo>
                    <a:pt x="12" y="7"/>
                    <a:pt x="16" y="7"/>
                    <a:pt x="12"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0" name="Freeform 451"/>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1"/>
                  </a:moveTo>
                  <a:cubicBezTo>
                    <a:pt x="12" y="16"/>
                    <a:pt x="12" y="11"/>
                    <a:pt x="8" y="16"/>
                  </a:cubicBezTo>
                  <a:cubicBezTo>
                    <a:pt x="8" y="16"/>
                    <a:pt x="8" y="16"/>
                    <a:pt x="8" y="16"/>
                  </a:cubicBezTo>
                  <a:cubicBezTo>
                    <a:pt x="8" y="16"/>
                    <a:pt x="4" y="16"/>
                    <a:pt x="4" y="16"/>
                  </a:cubicBezTo>
                  <a:cubicBezTo>
                    <a:pt x="4" y="16"/>
                    <a:pt x="4" y="16"/>
                    <a:pt x="4" y="16"/>
                  </a:cubicBezTo>
                  <a:cubicBezTo>
                    <a:pt x="4" y="16"/>
                    <a:pt x="4" y="11"/>
                    <a:pt x="4" y="11"/>
                  </a:cubicBezTo>
                  <a:cubicBezTo>
                    <a:pt x="4" y="11"/>
                    <a:pt x="4" y="11"/>
                    <a:pt x="4" y="11"/>
                  </a:cubicBezTo>
                  <a:cubicBezTo>
                    <a:pt x="0" y="6"/>
                    <a:pt x="0" y="0"/>
                    <a:pt x="4" y="0"/>
                  </a:cubicBezTo>
                  <a:cubicBezTo>
                    <a:pt x="8" y="0"/>
                    <a:pt x="8" y="0"/>
                    <a:pt x="8" y="0"/>
                  </a:cubicBezTo>
                  <a:cubicBezTo>
                    <a:pt x="12" y="0"/>
                    <a:pt x="16" y="0"/>
                    <a:pt x="1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1" name="Freeform 452"/>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0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6"/>
                  </a:moveTo>
                  <a:cubicBezTo>
                    <a:pt x="16" y="11"/>
                    <a:pt x="16" y="11"/>
                    <a:pt x="8" y="16"/>
                  </a:cubicBezTo>
                  <a:cubicBezTo>
                    <a:pt x="8" y="16"/>
                    <a:pt x="8" y="16"/>
                    <a:pt x="8" y="16"/>
                  </a:cubicBezTo>
                  <a:cubicBezTo>
                    <a:pt x="8" y="16"/>
                    <a:pt x="8" y="16"/>
                    <a:pt x="8" y="16"/>
                  </a:cubicBezTo>
                  <a:cubicBezTo>
                    <a:pt x="0" y="16"/>
                    <a:pt x="0" y="16"/>
                    <a:pt x="0" y="16"/>
                  </a:cubicBezTo>
                  <a:cubicBezTo>
                    <a:pt x="0" y="11"/>
                    <a:pt x="0" y="11"/>
                    <a:pt x="0" y="11"/>
                  </a:cubicBezTo>
                  <a:cubicBezTo>
                    <a:pt x="0" y="11"/>
                    <a:pt x="0" y="11"/>
                    <a:pt x="0" y="11"/>
                  </a:cubicBezTo>
                  <a:cubicBezTo>
                    <a:pt x="0" y="6"/>
                    <a:pt x="0" y="0"/>
                    <a:pt x="0" y="0"/>
                  </a:cubicBezTo>
                  <a:cubicBezTo>
                    <a:pt x="8" y="0"/>
                    <a:pt x="8" y="0"/>
                    <a:pt x="8" y="0"/>
                  </a:cubicBezTo>
                  <a:cubicBezTo>
                    <a:pt x="16" y="0"/>
                    <a:pt x="16" y="0"/>
                    <a:pt x="16"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2" name="Freeform 453"/>
            <p:cNvSpPr>
              <a:spLocks/>
            </p:cNvSpPr>
            <p:nvPr/>
          </p:nvSpPr>
          <p:spPr bwMode="auto">
            <a:xfrm>
              <a:off x="6297613" y="5610226"/>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11"/>
                  </a:moveTo>
                  <a:cubicBezTo>
                    <a:pt x="7" y="0"/>
                    <a:pt x="7" y="11"/>
                    <a:pt x="0" y="11"/>
                  </a:cubicBezTo>
                  <a:cubicBezTo>
                    <a:pt x="0" y="11"/>
                    <a:pt x="20" y="11"/>
                    <a:pt x="26" y="16"/>
                  </a:cubicBezTo>
                  <a:cubicBezTo>
                    <a:pt x="26" y="16"/>
                    <a:pt x="32" y="11"/>
                    <a:pt x="26"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3" name="Freeform 454"/>
            <p:cNvSpPr>
              <a:spLocks noEditPoints="1"/>
            </p:cNvSpPr>
            <p:nvPr/>
          </p:nvSpPr>
          <p:spPr bwMode="auto">
            <a:xfrm>
              <a:off x="6297613" y="5614988"/>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7"/>
                <a:gd name="T95" fmla="*/ 45 w 45"/>
                <a:gd name="T96" fmla="*/ 27 h 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7">
                  <a:moveTo>
                    <a:pt x="28" y="18"/>
                  </a:moveTo>
                  <a:lnTo>
                    <a:pt x="31" y="21"/>
                  </a:lnTo>
                  <a:lnTo>
                    <a:pt x="20" y="16"/>
                  </a:lnTo>
                  <a:lnTo>
                    <a:pt x="25" y="16"/>
                  </a:lnTo>
                  <a:lnTo>
                    <a:pt x="19" y="17"/>
                  </a:lnTo>
                  <a:lnTo>
                    <a:pt x="21" y="17"/>
                  </a:lnTo>
                  <a:lnTo>
                    <a:pt x="12" y="21"/>
                  </a:lnTo>
                  <a:lnTo>
                    <a:pt x="8" y="5"/>
                  </a:lnTo>
                  <a:lnTo>
                    <a:pt x="11" y="5"/>
                  </a:lnTo>
                  <a:lnTo>
                    <a:pt x="20" y="7"/>
                  </a:lnTo>
                  <a:lnTo>
                    <a:pt x="37" y="11"/>
                  </a:lnTo>
                  <a:lnTo>
                    <a:pt x="29" y="13"/>
                  </a:lnTo>
                  <a:lnTo>
                    <a:pt x="31" y="11"/>
                  </a:lnTo>
                  <a:lnTo>
                    <a:pt x="30" y="21"/>
                  </a:lnTo>
                  <a:lnTo>
                    <a:pt x="28" y="18"/>
                  </a:lnTo>
                  <a:close/>
                  <a:moveTo>
                    <a:pt x="43" y="12"/>
                  </a:moveTo>
                  <a:cubicBezTo>
                    <a:pt x="45" y="15"/>
                    <a:pt x="45" y="19"/>
                    <a:pt x="42" y="22"/>
                  </a:cubicBezTo>
                  <a:lnTo>
                    <a:pt x="40" y="24"/>
                  </a:lnTo>
                  <a:cubicBezTo>
                    <a:pt x="38" y="26"/>
                    <a:pt x="35" y="27"/>
                    <a:pt x="32" y="26"/>
                  </a:cubicBezTo>
                  <a:lnTo>
                    <a:pt x="18" y="22"/>
                  </a:lnTo>
                  <a:lnTo>
                    <a:pt x="11" y="21"/>
                  </a:lnTo>
                  <a:lnTo>
                    <a:pt x="8" y="21"/>
                  </a:lnTo>
                  <a:cubicBezTo>
                    <a:pt x="5" y="21"/>
                    <a:pt x="1" y="19"/>
                    <a:pt x="1" y="15"/>
                  </a:cubicBezTo>
                  <a:cubicBezTo>
                    <a:pt x="0" y="11"/>
                    <a:pt x="2" y="8"/>
                    <a:pt x="5" y="6"/>
                  </a:cubicBezTo>
                  <a:lnTo>
                    <a:pt x="14" y="2"/>
                  </a:lnTo>
                  <a:cubicBezTo>
                    <a:pt x="15" y="2"/>
                    <a:pt x="15" y="2"/>
                    <a:pt x="16" y="2"/>
                  </a:cubicBezTo>
                  <a:lnTo>
                    <a:pt x="22" y="1"/>
                  </a:lnTo>
                  <a:cubicBezTo>
                    <a:pt x="24" y="0"/>
                    <a:pt x="25" y="1"/>
                    <a:pt x="27" y="1"/>
                  </a:cubicBezTo>
                  <a:lnTo>
                    <a:pt x="38" y="6"/>
                  </a:lnTo>
                  <a:cubicBezTo>
                    <a:pt x="39" y="7"/>
                    <a:pt x="40" y="8"/>
                    <a:pt x="41" y="9"/>
                  </a:cubicBezTo>
                  <a:lnTo>
                    <a:pt x="43"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4" name="Freeform 455"/>
            <p:cNvSpPr>
              <a:spLocks/>
            </p:cNvSpPr>
            <p:nvPr/>
          </p:nvSpPr>
          <p:spPr bwMode="auto">
            <a:xfrm>
              <a:off x="6327775" y="558006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4" y="0"/>
                  </a:moveTo>
                  <a:cubicBezTo>
                    <a:pt x="0" y="0"/>
                    <a:pt x="5" y="11"/>
                    <a:pt x="10" y="22"/>
                  </a:cubicBezTo>
                  <a:cubicBezTo>
                    <a:pt x="10" y="22"/>
                    <a:pt x="10" y="27"/>
                    <a:pt x="10" y="27"/>
                  </a:cubicBezTo>
                  <a:cubicBezTo>
                    <a:pt x="14" y="32"/>
                    <a:pt x="14" y="32"/>
                    <a:pt x="19" y="32"/>
                  </a:cubicBezTo>
                  <a:cubicBezTo>
                    <a:pt x="23" y="22"/>
                    <a:pt x="23" y="22"/>
                    <a:pt x="28" y="16"/>
                  </a:cubicBezTo>
                  <a:cubicBezTo>
                    <a:pt x="32" y="0"/>
                    <a:pt x="23" y="0"/>
                    <a:pt x="14"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5" name="Freeform 456"/>
            <p:cNvSpPr>
              <a:spLocks/>
            </p:cNvSpPr>
            <p:nvPr/>
          </p:nvSpPr>
          <p:spPr bwMode="auto">
            <a:xfrm>
              <a:off x="6327775" y="558006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13"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7"/>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6" name="Freeform 457"/>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0" y="24"/>
                    <a:pt x="0" y="24"/>
                    <a:pt x="0" y="24"/>
                  </a:cubicBezTo>
                  <a:cubicBezTo>
                    <a:pt x="0" y="24"/>
                    <a:pt x="4" y="24"/>
                    <a:pt x="4" y="24"/>
                  </a:cubicBezTo>
                  <a:cubicBezTo>
                    <a:pt x="4" y="16"/>
                    <a:pt x="0" y="16"/>
                    <a:pt x="0" y="16"/>
                  </a:cubicBezTo>
                  <a:cubicBezTo>
                    <a:pt x="0" y="8"/>
                    <a:pt x="0" y="0"/>
                    <a:pt x="4" y="0"/>
                  </a:cubicBezTo>
                  <a:cubicBezTo>
                    <a:pt x="8" y="0"/>
                    <a:pt x="8" y="0"/>
                    <a:pt x="8" y="0"/>
                  </a:cubicBezTo>
                  <a:cubicBezTo>
                    <a:pt x="12" y="0"/>
                    <a:pt x="16" y="0"/>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7" name="Freeform 458"/>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24"/>
                    <a:pt x="8" y="24"/>
                    <a:pt x="8" y="32"/>
                  </a:cubicBezTo>
                  <a:cubicBezTo>
                    <a:pt x="4" y="32"/>
                    <a:pt x="4" y="32"/>
                    <a:pt x="4" y="24"/>
                  </a:cubicBezTo>
                  <a:cubicBezTo>
                    <a:pt x="4" y="24"/>
                    <a:pt x="4" y="24"/>
                    <a:pt x="4" y="24"/>
                  </a:cubicBezTo>
                  <a:cubicBezTo>
                    <a:pt x="4" y="24"/>
                    <a:pt x="4" y="24"/>
                    <a:pt x="4" y="16"/>
                  </a:cubicBezTo>
                  <a:cubicBezTo>
                    <a:pt x="4" y="16"/>
                    <a:pt x="4" y="16"/>
                    <a:pt x="4" y="16"/>
                  </a:cubicBezTo>
                  <a:cubicBezTo>
                    <a:pt x="0" y="8"/>
                    <a:pt x="0" y="0"/>
                    <a:pt x="4" y="0"/>
                  </a:cubicBezTo>
                  <a:cubicBezTo>
                    <a:pt x="4" y="0"/>
                    <a:pt x="8" y="0"/>
                    <a:pt x="8" y="0"/>
                  </a:cubicBezTo>
                  <a:cubicBezTo>
                    <a:pt x="12" y="0"/>
                    <a:pt x="16" y="0"/>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8" name="Freeform 459"/>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2"/>
                  </a:moveTo>
                  <a:cubicBezTo>
                    <a:pt x="16" y="22"/>
                    <a:pt x="16" y="22"/>
                    <a:pt x="11" y="32"/>
                  </a:cubicBezTo>
                  <a:cubicBezTo>
                    <a:pt x="11" y="32"/>
                    <a:pt x="11" y="32"/>
                    <a:pt x="11" y="32"/>
                  </a:cubicBezTo>
                  <a:cubicBezTo>
                    <a:pt x="11" y="32"/>
                    <a:pt x="6" y="32"/>
                    <a:pt x="6" y="32"/>
                  </a:cubicBezTo>
                  <a:cubicBezTo>
                    <a:pt x="6" y="32"/>
                    <a:pt x="6" y="32"/>
                    <a:pt x="6" y="32"/>
                  </a:cubicBezTo>
                  <a:cubicBezTo>
                    <a:pt x="6" y="32"/>
                    <a:pt x="6" y="22"/>
                    <a:pt x="6" y="22"/>
                  </a:cubicBezTo>
                  <a:cubicBezTo>
                    <a:pt x="6" y="22"/>
                    <a:pt x="6" y="22"/>
                    <a:pt x="6" y="22"/>
                  </a:cubicBezTo>
                  <a:cubicBezTo>
                    <a:pt x="6" y="11"/>
                    <a:pt x="0" y="11"/>
                    <a:pt x="6" y="0"/>
                  </a:cubicBezTo>
                  <a:cubicBezTo>
                    <a:pt x="6" y="0"/>
                    <a:pt x="11" y="0"/>
                    <a:pt x="11" y="0"/>
                  </a:cubicBezTo>
                  <a:cubicBezTo>
                    <a:pt x="16" y="0"/>
                    <a:pt x="16" y="11"/>
                    <a:pt x="16"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9" name="Freeform 460"/>
            <p:cNvSpPr>
              <a:spLocks/>
            </p:cNvSpPr>
            <p:nvPr/>
          </p:nvSpPr>
          <p:spPr bwMode="auto">
            <a:xfrm>
              <a:off x="6327775" y="5580063"/>
              <a:ext cx="11113"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8"/>
                  </a:moveTo>
                  <a:cubicBezTo>
                    <a:pt x="4" y="0"/>
                    <a:pt x="4" y="8"/>
                    <a:pt x="0" y="8"/>
                  </a:cubicBezTo>
                  <a:cubicBezTo>
                    <a:pt x="0" y="8"/>
                    <a:pt x="12" y="8"/>
                    <a:pt x="12" y="16"/>
                  </a:cubicBezTo>
                  <a:cubicBezTo>
                    <a:pt x="12" y="16"/>
                    <a:pt x="16" y="8"/>
                    <a:pt x="16"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0" name="Freeform 461"/>
            <p:cNvSpPr>
              <a:spLocks noEditPoints="1"/>
            </p:cNvSpPr>
            <p:nvPr/>
          </p:nvSpPr>
          <p:spPr bwMode="auto">
            <a:xfrm>
              <a:off x="6327775" y="5583238"/>
              <a:ext cx="20638" cy="17463"/>
            </a:xfrm>
            <a:custGeom>
              <a:avLst/>
              <a:gdLst>
                <a:gd name="T0" fmla="*/ 2147483647 w 33"/>
                <a:gd name="T1" fmla="*/ 2147483647 h 28"/>
                <a:gd name="T2" fmla="*/ 2147483647 w 33"/>
                <a:gd name="T3" fmla="*/ 2147483647 h 28"/>
                <a:gd name="T4" fmla="*/ 2147483647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2147483647 h 28"/>
                <a:gd name="T14" fmla="*/ 2147483647 w 33"/>
                <a:gd name="T15" fmla="*/ 2147483647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2147483647 w 33"/>
                <a:gd name="T31" fmla="*/ 2147483647 h 28"/>
                <a:gd name="T32" fmla="*/ 2147483647 w 33"/>
                <a:gd name="T33" fmla="*/ 2147483647 h 28"/>
                <a:gd name="T34" fmla="*/ 2147483647 w 33"/>
                <a:gd name="T35" fmla="*/ 2147483647 h 28"/>
                <a:gd name="T36" fmla="*/ 2147483647 w 33"/>
                <a:gd name="T37" fmla="*/ 2147483647 h 28"/>
                <a:gd name="T38" fmla="*/ 2147483647 w 33"/>
                <a:gd name="T39" fmla="*/ 2147483647 h 28"/>
                <a:gd name="T40" fmla="*/ 2147483647 w 33"/>
                <a:gd name="T41" fmla="*/ 2147483647 h 28"/>
                <a:gd name="T42" fmla="*/ 2147483647 w 33"/>
                <a:gd name="T43" fmla="*/ 2147483647 h 28"/>
                <a:gd name="T44" fmla="*/ 2147483647 w 33"/>
                <a:gd name="T45" fmla="*/ 2147483647 h 28"/>
                <a:gd name="T46" fmla="*/ 2147483647 w 33"/>
                <a:gd name="T47" fmla="*/ 2147483647 h 28"/>
                <a:gd name="T48" fmla="*/ 2147483647 w 33"/>
                <a:gd name="T49" fmla="*/ 2147483647 h 28"/>
                <a:gd name="T50" fmla="*/ 2147483647 w 33"/>
                <a:gd name="T51" fmla="*/ 2147483647 h 28"/>
                <a:gd name="T52" fmla="*/ 2147483647 w 33"/>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8"/>
                <a:gd name="T83" fmla="*/ 33 w 33"/>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8">
                  <a:moveTo>
                    <a:pt x="17" y="8"/>
                  </a:moveTo>
                  <a:lnTo>
                    <a:pt x="22" y="19"/>
                  </a:lnTo>
                  <a:lnTo>
                    <a:pt x="11" y="16"/>
                  </a:lnTo>
                  <a:lnTo>
                    <a:pt x="18" y="15"/>
                  </a:lnTo>
                  <a:lnTo>
                    <a:pt x="13" y="18"/>
                  </a:lnTo>
                  <a:lnTo>
                    <a:pt x="10" y="4"/>
                  </a:lnTo>
                  <a:lnTo>
                    <a:pt x="16" y="5"/>
                  </a:lnTo>
                  <a:cubicBezTo>
                    <a:pt x="18" y="5"/>
                    <a:pt x="19" y="6"/>
                    <a:pt x="21" y="7"/>
                  </a:cubicBezTo>
                  <a:lnTo>
                    <a:pt x="27" y="14"/>
                  </a:lnTo>
                  <a:lnTo>
                    <a:pt x="13" y="16"/>
                  </a:lnTo>
                  <a:lnTo>
                    <a:pt x="15" y="12"/>
                  </a:lnTo>
                  <a:lnTo>
                    <a:pt x="17" y="8"/>
                  </a:lnTo>
                  <a:close/>
                  <a:moveTo>
                    <a:pt x="30" y="19"/>
                  </a:moveTo>
                  <a:lnTo>
                    <a:pt x="28" y="23"/>
                  </a:lnTo>
                  <a:cubicBezTo>
                    <a:pt x="26" y="25"/>
                    <a:pt x="24" y="27"/>
                    <a:pt x="21" y="27"/>
                  </a:cubicBezTo>
                  <a:cubicBezTo>
                    <a:pt x="19" y="28"/>
                    <a:pt x="16" y="27"/>
                    <a:pt x="14" y="25"/>
                  </a:cubicBezTo>
                  <a:lnTo>
                    <a:pt x="8" y="18"/>
                  </a:lnTo>
                  <a:lnTo>
                    <a:pt x="13" y="20"/>
                  </a:lnTo>
                  <a:lnTo>
                    <a:pt x="7" y="19"/>
                  </a:lnTo>
                  <a:cubicBezTo>
                    <a:pt x="4" y="19"/>
                    <a:pt x="1" y="16"/>
                    <a:pt x="1" y="13"/>
                  </a:cubicBezTo>
                  <a:cubicBezTo>
                    <a:pt x="0" y="10"/>
                    <a:pt x="1" y="6"/>
                    <a:pt x="4" y="5"/>
                  </a:cubicBezTo>
                  <a:lnTo>
                    <a:pt x="9" y="2"/>
                  </a:lnTo>
                  <a:cubicBezTo>
                    <a:pt x="11" y="0"/>
                    <a:pt x="13" y="0"/>
                    <a:pt x="16" y="1"/>
                  </a:cubicBezTo>
                  <a:lnTo>
                    <a:pt x="27" y="4"/>
                  </a:lnTo>
                  <a:cubicBezTo>
                    <a:pt x="29" y="4"/>
                    <a:pt x="31" y="6"/>
                    <a:pt x="32" y="8"/>
                  </a:cubicBezTo>
                  <a:cubicBezTo>
                    <a:pt x="33" y="10"/>
                    <a:pt x="33" y="13"/>
                    <a:pt x="32" y="15"/>
                  </a:cubicBezTo>
                  <a:lnTo>
                    <a:pt x="30" y="1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1" name="Freeform 462"/>
            <p:cNvSpPr>
              <a:spLocks/>
            </p:cNvSpPr>
            <p:nvPr/>
          </p:nvSpPr>
          <p:spPr bwMode="auto">
            <a:xfrm>
              <a:off x="6169025" y="5403851"/>
              <a:ext cx="39688" cy="61913"/>
            </a:xfrm>
            <a:custGeom>
              <a:avLst/>
              <a:gdLst>
                <a:gd name="T0" fmla="*/ 2147483647 w 64"/>
                <a:gd name="T1" fmla="*/ 2147483647 h 96"/>
                <a:gd name="T2" fmla="*/ 2147483647 w 64"/>
                <a:gd name="T3" fmla="*/ 2147483647 h 96"/>
                <a:gd name="T4" fmla="*/ 2147483647 w 64"/>
                <a:gd name="T5" fmla="*/ 2147483647 h 96"/>
                <a:gd name="T6" fmla="*/ 0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16" y="91"/>
                  </a:moveTo>
                  <a:cubicBezTo>
                    <a:pt x="22" y="75"/>
                    <a:pt x="32" y="59"/>
                    <a:pt x="43" y="48"/>
                  </a:cubicBezTo>
                  <a:cubicBezTo>
                    <a:pt x="64" y="32"/>
                    <a:pt x="16" y="0"/>
                    <a:pt x="16" y="59"/>
                  </a:cubicBezTo>
                  <a:cubicBezTo>
                    <a:pt x="16" y="70"/>
                    <a:pt x="0" y="75"/>
                    <a:pt x="0" y="86"/>
                  </a:cubicBezTo>
                  <a:cubicBezTo>
                    <a:pt x="0" y="91"/>
                    <a:pt x="16" y="96"/>
                    <a:pt x="16" y="9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2" name="Freeform 463"/>
            <p:cNvSpPr>
              <a:spLocks/>
            </p:cNvSpPr>
            <p:nvPr/>
          </p:nvSpPr>
          <p:spPr bwMode="auto">
            <a:xfrm>
              <a:off x="6169025" y="5414963"/>
              <a:ext cx="30163" cy="50800"/>
            </a:xfrm>
            <a:custGeom>
              <a:avLst/>
              <a:gdLst>
                <a:gd name="T0" fmla="*/ 2147483647 w 48"/>
                <a:gd name="T1" fmla="*/ 2147483647 h 80"/>
                <a:gd name="T2" fmla="*/ 2147483647 w 48"/>
                <a:gd name="T3" fmla="*/ 2147483647 h 80"/>
                <a:gd name="T4" fmla="*/ 0 w 48"/>
                <a:gd name="T5" fmla="*/ 2147483647 h 80"/>
                <a:gd name="T6" fmla="*/ 0 w 48"/>
                <a:gd name="T7" fmla="*/ 2147483647 h 80"/>
                <a:gd name="T8" fmla="*/ 0 w 48"/>
                <a:gd name="T9" fmla="*/ 2147483647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2" y="31"/>
                  </a:moveTo>
                  <a:cubicBezTo>
                    <a:pt x="30" y="44"/>
                    <a:pt x="18" y="56"/>
                    <a:pt x="12" y="74"/>
                  </a:cubicBezTo>
                  <a:cubicBezTo>
                    <a:pt x="12" y="80"/>
                    <a:pt x="0" y="80"/>
                    <a:pt x="0" y="74"/>
                  </a:cubicBezTo>
                  <a:cubicBezTo>
                    <a:pt x="0" y="74"/>
                    <a:pt x="0" y="74"/>
                    <a:pt x="0" y="74"/>
                  </a:cubicBezTo>
                  <a:cubicBezTo>
                    <a:pt x="0" y="68"/>
                    <a:pt x="0" y="68"/>
                    <a:pt x="0" y="68"/>
                  </a:cubicBezTo>
                  <a:cubicBezTo>
                    <a:pt x="0" y="62"/>
                    <a:pt x="12" y="56"/>
                    <a:pt x="12" y="50"/>
                  </a:cubicBezTo>
                  <a:cubicBezTo>
                    <a:pt x="12" y="7"/>
                    <a:pt x="36" y="0"/>
                    <a:pt x="42" y="13"/>
                  </a:cubicBezTo>
                  <a:cubicBezTo>
                    <a:pt x="48" y="13"/>
                    <a:pt x="48" y="19"/>
                    <a:pt x="42" y="31"/>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3" name="Freeform 464"/>
            <p:cNvSpPr>
              <a:spLocks/>
            </p:cNvSpPr>
            <p:nvPr/>
          </p:nvSpPr>
          <p:spPr bwMode="auto">
            <a:xfrm>
              <a:off x="6169025" y="5424488"/>
              <a:ext cx="30163" cy="41275"/>
            </a:xfrm>
            <a:custGeom>
              <a:avLst/>
              <a:gdLst>
                <a:gd name="T0" fmla="*/ 2147483647 w 48"/>
                <a:gd name="T1" fmla="*/ 2147483647 h 64"/>
                <a:gd name="T2" fmla="*/ 2147483647 w 48"/>
                <a:gd name="T3" fmla="*/ 2147483647 h 64"/>
                <a:gd name="T4" fmla="*/ 0 w 48"/>
                <a:gd name="T5" fmla="*/ 2147483647 h 64"/>
                <a:gd name="T6" fmla="*/ 0 w 48"/>
                <a:gd name="T7" fmla="*/ 2147483647 h 64"/>
                <a:gd name="T8" fmla="*/ 0 w 48"/>
                <a:gd name="T9" fmla="*/ 2147483647 h 64"/>
                <a:gd name="T10" fmla="*/ 2147483647 w 48"/>
                <a:gd name="T11" fmla="*/ 2147483647 h 64"/>
                <a:gd name="T12" fmla="*/ 2147483647 w 48"/>
                <a:gd name="T13" fmla="*/ 2147483647 h 64"/>
                <a:gd name="T14" fmla="*/ 2147483647 w 48"/>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64"/>
                <a:gd name="T26" fmla="*/ 48 w 4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64">
                  <a:moveTo>
                    <a:pt x="42" y="18"/>
                  </a:moveTo>
                  <a:cubicBezTo>
                    <a:pt x="30" y="30"/>
                    <a:pt x="18" y="47"/>
                    <a:pt x="12" y="64"/>
                  </a:cubicBezTo>
                  <a:cubicBezTo>
                    <a:pt x="12" y="64"/>
                    <a:pt x="6" y="64"/>
                    <a:pt x="0" y="64"/>
                  </a:cubicBezTo>
                  <a:cubicBezTo>
                    <a:pt x="0" y="64"/>
                    <a:pt x="0" y="64"/>
                    <a:pt x="0" y="59"/>
                  </a:cubicBezTo>
                  <a:cubicBezTo>
                    <a:pt x="0" y="59"/>
                    <a:pt x="0" y="59"/>
                    <a:pt x="0" y="59"/>
                  </a:cubicBezTo>
                  <a:cubicBezTo>
                    <a:pt x="6" y="53"/>
                    <a:pt x="12" y="47"/>
                    <a:pt x="12" y="41"/>
                  </a:cubicBezTo>
                  <a:cubicBezTo>
                    <a:pt x="12" y="12"/>
                    <a:pt x="30" y="0"/>
                    <a:pt x="36" y="6"/>
                  </a:cubicBezTo>
                  <a:cubicBezTo>
                    <a:pt x="42" y="6"/>
                    <a:pt x="48" y="12"/>
                    <a:pt x="42"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4" name="Freeform 465"/>
            <p:cNvSpPr>
              <a:spLocks/>
            </p:cNvSpPr>
            <p:nvPr/>
          </p:nvSpPr>
          <p:spPr bwMode="auto">
            <a:xfrm>
              <a:off x="6169025" y="542448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2147483647 w 48"/>
                <a:gd name="T13" fmla="*/ 0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36" y="11"/>
                  </a:moveTo>
                  <a:cubicBezTo>
                    <a:pt x="30" y="16"/>
                    <a:pt x="18" y="32"/>
                    <a:pt x="12" y="48"/>
                  </a:cubicBezTo>
                  <a:cubicBezTo>
                    <a:pt x="12" y="48"/>
                    <a:pt x="6" y="48"/>
                    <a:pt x="6" y="48"/>
                  </a:cubicBezTo>
                  <a:cubicBezTo>
                    <a:pt x="6" y="48"/>
                    <a:pt x="6" y="48"/>
                    <a:pt x="6" y="48"/>
                  </a:cubicBezTo>
                  <a:cubicBezTo>
                    <a:pt x="6" y="48"/>
                    <a:pt x="0" y="48"/>
                    <a:pt x="0" y="48"/>
                  </a:cubicBezTo>
                  <a:cubicBezTo>
                    <a:pt x="6" y="43"/>
                    <a:pt x="12" y="38"/>
                    <a:pt x="12" y="32"/>
                  </a:cubicBezTo>
                  <a:cubicBezTo>
                    <a:pt x="18" y="11"/>
                    <a:pt x="30" y="0"/>
                    <a:pt x="36" y="0"/>
                  </a:cubicBezTo>
                  <a:cubicBezTo>
                    <a:pt x="36" y="0"/>
                    <a:pt x="48" y="6"/>
                    <a:pt x="36" y="11"/>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5" name="Freeform 466"/>
            <p:cNvSpPr>
              <a:spLocks/>
            </p:cNvSpPr>
            <p:nvPr/>
          </p:nvSpPr>
          <p:spPr bwMode="auto">
            <a:xfrm>
              <a:off x="6178550" y="5424488"/>
              <a:ext cx="20638" cy="31750"/>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7" y="11"/>
                  </a:moveTo>
                  <a:cubicBezTo>
                    <a:pt x="22" y="16"/>
                    <a:pt x="11" y="32"/>
                    <a:pt x="6" y="43"/>
                  </a:cubicBezTo>
                  <a:cubicBezTo>
                    <a:pt x="6" y="43"/>
                    <a:pt x="0" y="48"/>
                    <a:pt x="0" y="48"/>
                  </a:cubicBezTo>
                  <a:cubicBezTo>
                    <a:pt x="0" y="48"/>
                    <a:pt x="0" y="48"/>
                    <a:pt x="0" y="48"/>
                  </a:cubicBezTo>
                  <a:cubicBezTo>
                    <a:pt x="0" y="48"/>
                    <a:pt x="0" y="48"/>
                    <a:pt x="0" y="48"/>
                  </a:cubicBezTo>
                  <a:cubicBezTo>
                    <a:pt x="0" y="43"/>
                    <a:pt x="6" y="38"/>
                    <a:pt x="6" y="32"/>
                  </a:cubicBezTo>
                  <a:cubicBezTo>
                    <a:pt x="11" y="16"/>
                    <a:pt x="22" y="6"/>
                    <a:pt x="22" y="6"/>
                  </a:cubicBezTo>
                  <a:cubicBezTo>
                    <a:pt x="22" y="0"/>
                    <a:pt x="32" y="6"/>
                    <a:pt x="27" y="11"/>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6" name="Freeform 467"/>
            <p:cNvSpPr>
              <a:spLocks/>
            </p:cNvSpPr>
            <p:nvPr/>
          </p:nvSpPr>
          <p:spPr bwMode="auto">
            <a:xfrm>
              <a:off x="6108700" y="5465763"/>
              <a:ext cx="69850" cy="82550"/>
            </a:xfrm>
            <a:custGeom>
              <a:avLst/>
              <a:gdLst>
                <a:gd name="T0" fmla="*/ 2147483647 w 112"/>
                <a:gd name="T1" fmla="*/ 2147483647 h 128"/>
                <a:gd name="T2" fmla="*/ 2147483647 w 112"/>
                <a:gd name="T3" fmla="*/ 2147483647 h 128"/>
                <a:gd name="T4" fmla="*/ 2147483647 w 112"/>
                <a:gd name="T5" fmla="*/ 2147483647 h 128"/>
                <a:gd name="T6" fmla="*/ 2147483647 w 112"/>
                <a:gd name="T7" fmla="*/ 2147483647 h 128"/>
                <a:gd name="T8" fmla="*/ 2147483647 w 112"/>
                <a:gd name="T9" fmla="*/ 2147483647 h 128"/>
                <a:gd name="T10" fmla="*/ 0 60000 65536"/>
                <a:gd name="T11" fmla="*/ 0 60000 65536"/>
                <a:gd name="T12" fmla="*/ 0 60000 65536"/>
                <a:gd name="T13" fmla="*/ 0 60000 65536"/>
                <a:gd name="T14" fmla="*/ 0 60000 65536"/>
                <a:gd name="T15" fmla="*/ 0 w 112"/>
                <a:gd name="T16" fmla="*/ 0 h 128"/>
                <a:gd name="T17" fmla="*/ 112 w 112"/>
                <a:gd name="T18" fmla="*/ 128 h 128"/>
              </a:gdLst>
              <a:ahLst/>
              <a:cxnLst>
                <a:cxn ang="T10">
                  <a:pos x="T0" y="T1"/>
                </a:cxn>
                <a:cxn ang="T11">
                  <a:pos x="T2" y="T3"/>
                </a:cxn>
                <a:cxn ang="T12">
                  <a:pos x="T4" y="T5"/>
                </a:cxn>
                <a:cxn ang="T13">
                  <a:pos x="T6" y="T7"/>
                </a:cxn>
                <a:cxn ang="T14">
                  <a:pos x="T8" y="T9"/>
                </a:cxn>
              </a:cxnLst>
              <a:rect l="T15" t="T16" r="T17" b="T18"/>
              <a:pathLst>
                <a:path w="112" h="128">
                  <a:moveTo>
                    <a:pt x="43" y="7"/>
                  </a:moveTo>
                  <a:cubicBezTo>
                    <a:pt x="43" y="7"/>
                    <a:pt x="0" y="31"/>
                    <a:pt x="32" y="110"/>
                  </a:cubicBezTo>
                  <a:cubicBezTo>
                    <a:pt x="32" y="110"/>
                    <a:pt x="54" y="128"/>
                    <a:pt x="75" y="116"/>
                  </a:cubicBezTo>
                  <a:cubicBezTo>
                    <a:pt x="75" y="116"/>
                    <a:pt x="112" y="80"/>
                    <a:pt x="107" y="37"/>
                  </a:cubicBezTo>
                  <a:cubicBezTo>
                    <a:pt x="107" y="37"/>
                    <a:pt x="107" y="0"/>
                    <a:pt x="43" y="7"/>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7" name="Freeform 468"/>
            <p:cNvSpPr>
              <a:spLocks/>
            </p:cNvSpPr>
            <p:nvPr/>
          </p:nvSpPr>
          <p:spPr bwMode="auto">
            <a:xfrm>
              <a:off x="6108700" y="54657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12"/>
                <a:gd name="T26" fmla="*/ 112 w 112"/>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12">
                  <a:moveTo>
                    <a:pt x="48" y="0"/>
                  </a:moveTo>
                  <a:cubicBezTo>
                    <a:pt x="65" y="6"/>
                    <a:pt x="77" y="12"/>
                    <a:pt x="83" y="18"/>
                  </a:cubicBezTo>
                  <a:cubicBezTo>
                    <a:pt x="101" y="24"/>
                    <a:pt x="107" y="36"/>
                    <a:pt x="107" y="36"/>
                  </a:cubicBezTo>
                  <a:cubicBezTo>
                    <a:pt x="112" y="65"/>
                    <a:pt x="83" y="95"/>
                    <a:pt x="77" y="101"/>
                  </a:cubicBezTo>
                  <a:cubicBezTo>
                    <a:pt x="71" y="107"/>
                    <a:pt x="71" y="107"/>
                    <a:pt x="71" y="107"/>
                  </a:cubicBezTo>
                  <a:cubicBezTo>
                    <a:pt x="54" y="112"/>
                    <a:pt x="42" y="107"/>
                    <a:pt x="36" y="101"/>
                  </a:cubicBezTo>
                  <a:cubicBezTo>
                    <a:pt x="36" y="101"/>
                    <a:pt x="36" y="101"/>
                    <a:pt x="36" y="101"/>
                  </a:cubicBezTo>
                  <a:cubicBezTo>
                    <a:pt x="0" y="24"/>
                    <a:pt x="48" y="0"/>
                    <a:pt x="48"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8" name="Freeform 469"/>
            <p:cNvSpPr>
              <a:spLocks/>
            </p:cNvSpPr>
            <p:nvPr/>
          </p:nvSpPr>
          <p:spPr bwMode="auto">
            <a:xfrm>
              <a:off x="6118225" y="5465763"/>
              <a:ext cx="50800" cy="73025"/>
            </a:xfrm>
            <a:custGeom>
              <a:avLst/>
              <a:gdLst>
                <a:gd name="T0" fmla="*/ 2147483647 w 80"/>
                <a:gd name="T1" fmla="*/ 0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12"/>
                <a:gd name="T26" fmla="*/ 80 w 80"/>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12">
                  <a:moveTo>
                    <a:pt x="38" y="0"/>
                  </a:moveTo>
                  <a:cubicBezTo>
                    <a:pt x="54" y="0"/>
                    <a:pt x="59" y="14"/>
                    <a:pt x="64" y="14"/>
                  </a:cubicBezTo>
                  <a:cubicBezTo>
                    <a:pt x="75" y="27"/>
                    <a:pt x="80" y="33"/>
                    <a:pt x="80" y="33"/>
                  </a:cubicBezTo>
                  <a:cubicBezTo>
                    <a:pt x="80" y="66"/>
                    <a:pt x="59" y="99"/>
                    <a:pt x="54" y="106"/>
                  </a:cubicBezTo>
                  <a:cubicBezTo>
                    <a:pt x="54" y="106"/>
                    <a:pt x="54" y="106"/>
                    <a:pt x="54" y="106"/>
                  </a:cubicBezTo>
                  <a:cubicBezTo>
                    <a:pt x="38" y="112"/>
                    <a:pt x="27" y="106"/>
                    <a:pt x="22" y="99"/>
                  </a:cubicBezTo>
                  <a:cubicBezTo>
                    <a:pt x="22" y="99"/>
                    <a:pt x="22" y="99"/>
                    <a:pt x="22" y="99"/>
                  </a:cubicBezTo>
                  <a:cubicBezTo>
                    <a:pt x="0" y="27"/>
                    <a:pt x="38" y="0"/>
                    <a:pt x="38"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9" name="Freeform 470"/>
            <p:cNvSpPr>
              <a:spLocks/>
            </p:cNvSpPr>
            <p:nvPr/>
          </p:nvSpPr>
          <p:spPr bwMode="auto">
            <a:xfrm>
              <a:off x="6118225" y="5476876"/>
              <a:ext cx="50800" cy="61913"/>
            </a:xfrm>
            <a:custGeom>
              <a:avLst/>
              <a:gdLst>
                <a:gd name="T0" fmla="*/ 2147483647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96"/>
                <a:gd name="T26" fmla="*/ 80 w 8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96">
                  <a:moveTo>
                    <a:pt x="37" y="0"/>
                  </a:moveTo>
                  <a:cubicBezTo>
                    <a:pt x="68" y="0"/>
                    <a:pt x="68" y="6"/>
                    <a:pt x="68" y="12"/>
                  </a:cubicBezTo>
                  <a:cubicBezTo>
                    <a:pt x="80" y="18"/>
                    <a:pt x="80" y="24"/>
                    <a:pt x="80" y="30"/>
                  </a:cubicBezTo>
                  <a:cubicBezTo>
                    <a:pt x="80" y="54"/>
                    <a:pt x="56" y="84"/>
                    <a:pt x="56" y="84"/>
                  </a:cubicBezTo>
                  <a:cubicBezTo>
                    <a:pt x="50" y="90"/>
                    <a:pt x="50" y="90"/>
                    <a:pt x="50" y="90"/>
                  </a:cubicBezTo>
                  <a:cubicBezTo>
                    <a:pt x="37" y="96"/>
                    <a:pt x="25" y="84"/>
                    <a:pt x="19" y="84"/>
                  </a:cubicBezTo>
                  <a:cubicBezTo>
                    <a:pt x="19" y="84"/>
                    <a:pt x="19" y="78"/>
                    <a:pt x="19" y="78"/>
                  </a:cubicBezTo>
                  <a:cubicBezTo>
                    <a:pt x="0" y="18"/>
                    <a:pt x="37" y="0"/>
                    <a:pt x="37"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0" name="Freeform 471"/>
            <p:cNvSpPr>
              <a:spLocks/>
            </p:cNvSpPr>
            <p:nvPr/>
          </p:nvSpPr>
          <p:spPr bwMode="auto">
            <a:xfrm>
              <a:off x="6127750" y="5476876"/>
              <a:ext cx="41275" cy="50800"/>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2" y="0"/>
                  </a:moveTo>
                  <a:cubicBezTo>
                    <a:pt x="64" y="6"/>
                    <a:pt x="58" y="11"/>
                    <a:pt x="58" y="11"/>
                  </a:cubicBezTo>
                  <a:cubicBezTo>
                    <a:pt x="64" y="16"/>
                    <a:pt x="64" y="27"/>
                    <a:pt x="64" y="32"/>
                  </a:cubicBezTo>
                  <a:cubicBezTo>
                    <a:pt x="64" y="54"/>
                    <a:pt x="39" y="75"/>
                    <a:pt x="39" y="75"/>
                  </a:cubicBezTo>
                  <a:cubicBezTo>
                    <a:pt x="39" y="75"/>
                    <a:pt x="39" y="75"/>
                    <a:pt x="39" y="75"/>
                  </a:cubicBezTo>
                  <a:cubicBezTo>
                    <a:pt x="20" y="80"/>
                    <a:pt x="13" y="70"/>
                    <a:pt x="7" y="70"/>
                  </a:cubicBezTo>
                  <a:cubicBezTo>
                    <a:pt x="7" y="70"/>
                    <a:pt x="7" y="70"/>
                    <a:pt x="7" y="70"/>
                  </a:cubicBezTo>
                  <a:cubicBezTo>
                    <a:pt x="0" y="22"/>
                    <a:pt x="32" y="0"/>
                    <a:pt x="32"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1" name="Freeform 472"/>
            <p:cNvSpPr>
              <a:spLocks/>
            </p:cNvSpPr>
            <p:nvPr/>
          </p:nvSpPr>
          <p:spPr bwMode="auto">
            <a:xfrm>
              <a:off x="6127750" y="5476876"/>
              <a:ext cx="41275" cy="50800"/>
            </a:xfrm>
            <a:custGeom>
              <a:avLst/>
              <a:gdLst>
                <a:gd name="T0" fmla="*/ 2147483647 w 64"/>
                <a:gd name="T1" fmla="*/ 0 h 80"/>
                <a:gd name="T2" fmla="*/ 0 w 64"/>
                <a:gd name="T3" fmla="*/ 2147483647 h 80"/>
                <a:gd name="T4" fmla="*/ 2147483647 w 64"/>
                <a:gd name="T5" fmla="*/ 2147483647 h 80"/>
                <a:gd name="T6" fmla="*/ 2147483647 w 64"/>
                <a:gd name="T7" fmla="*/ 2147483647 h 80"/>
                <a:gd name="T8" fmla="*/ 2147483647 w 64"/>
                <a:gd name="T9" fmla="*/ 0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32" y="0"/>
                  </a:moveTo>
                  <a:cubicBezTo>
                    <a:pt x="32" y="0"/>
                    <a:pt x="0" y="23"/>
                    <a:pt x="0" y="63"/>
                  </a:cubicBezTo>
                  <a:cubicBezTo>
                    <a:pt x="0" y="63"/>
                    <a:pt x="13" y="80"/>
                    <a:pt x="32" y="75"/>
                  </a:cubicBezTo>
                  <a:cubicBezTo>
                    <a:pt x="32" y="75"/>
                    <a:pt x="58" y="35"/>
                    <a:pt x="52" y="12"/>
                  </a:cubicBezTo>
                  <a:cubicBezTo>
                    <a:pt x="52" y="12"/>
                    <a:pt x="64"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2" name="Freeform 473"/>
            <p:cNvSpPr>
              <a:spLocks/>
            </p:cNvSpPr>
            <p:nvPr/>
          </p:nvSpPr>
          <p:spPr bwMode="auto">
            <a:xfrm>
              <a:off x="6127750" y="5435601"/>
              <a:ext cx="41275"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0" y="0"/>
                  </a:moveTo>
                  <a:cubicBezTo>
                    <a:pt x="20" y="0"/>
                    <a:pt x="0" y="22"/>
                    <a:pt x="26" y="57"/>
                  </a:cubicBezTo>
                  <a:cubicBezTo>
                    <a:pt x="26" y="57"/>
                    <a:pt x="39" y="64"/>
                    <a:pt x="52" y="57"/>
                  </a:cubicBezTo>
                  <a:cubicBezTo>
                    <a:pt x="52" y="57"/>
                    <a:pt x="64" y="36"/>
                    <a:pt x="58" y="8"/>
                  </a:cubicBezTo>
                  <a:cubicBezTo>
                    <a:pt x="58" y="8"/>
                    <a:pt x="39" y="0"/>
                    <a:pt x="20"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3" name="Freeform 474"/>
            <p:cNvSpPr>
              <a:spLocks/>
            </p:cNvSpPr>
            <p:nvPr/>
          </p:nvSpPr>
          <p:spPr bwMode="auto">
            <a:xfrm>
              <a:off x="6127750" y="5435601"/>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2" y="8"/>
                  </a:moveTo>
                  <a:cubicBezTo>
                    <a:pt x="36" y="0"/>
                    <a:pt x="43" y="8"/>
                    <a:pt x="50" y="8"/>
                  </a:cubicBezTo>
                  <a:cubicBezTo>
                    <a:pt x="57" y="8"/>
                    <a:pt x="57" y="15"/>
                    <a:pt x="57" y="15"/>
                  </a:cubicBezTo>
                  <a:cubicBezTo>
                    <a:pt x="64" y="29"/>
                    <a:pt x="57" y="50"/>
                    <a:pt x="50" y="50"/>
                  </a:cubicBezTo>
                  <a:cubicBezTo>
                    <a:pt x="50" y="50"/>
                    <a:pt x="50" y="57"/>
                    <a:pt x="50" y="57"/>
                  </a:cubicBezTo>
                  <a:cubicBezTo>
                    <a:pt x="43" y="64"/>
                    <a:pt x="36" y="57"/>
                    <a:pt x="29" y="57"/>
                  </a:cubicBezTo>
                  <a:cubicBezTo>
                    <a:pt x="29" y="57"/>
                    <a:pt x="29" y="57"/>
                    <a:pt x="29" y="57"/>
                  </a:cubicBezTo>
                  <a:cubicBezTo>
                    <a:pt x="0" y="22"/>
                    <a:pt x="22" y="8"/>
                    <a:pt x="22" y="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4" name="Freeform 475"/>
            <p:cNvSpPr>
              <a:spLocks/>
            </p:cNvSpPr>
            <p:nvPr/>
          </p:nvSpPr>
          <p:spPr bwMode="auto">
            <a:xfrm>
              <a:off x="6138863" y="543560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12" y="6"/>
                  </a:moveTo>
                  <a:cubicBezTo>
                    <a:pt x="24" y="0"/>
                    <a:pt x="30" y="6"/>
                    <a:pt x="36" y="6"/>
                  </a:cubicBezTo>
                  <a:cubicBezTo>
                    <a:pt x="42" y="6"/>
                    <a:pt x="42" y="12"/>
                    <a:pt x="42" y="12"/>
                  </a:cubicBezTo>
                  <a:cubicBezTo>
                    <a:pt x="48" y="24"/>
                    <a:pt x="36" y="42"/>
                    <a:pt x="36" y="42"/>
                  </a:cubicBezTo>
                  <a:cubicBezTo>
                    <a:pt x="36" y="42"/>
                    <a:pt x="36" y="42"/>
                    <a:pt x="36" y="42"/>
                  </a:cubicBezTo>
                  <a:cubicBezTo>
                    <a:pt x="30" y="48"/>
                    <a:pt x="24" y="48"/>
                    <a:pt x="18" y="48"/>
                  </a:cubicBezTo>
                  <a:cubicBezTo>
                    <a:pt x="18" y="48"/>
                    <a:pt x="18" y="48"/>
                    <a:pt x="18" y="48"/>
                  </a:cubicBezTo>
                  <a:cubicBezTo>
                    <a:pt x="0" y="18"/>
                    <a:pt x="12" y="6"/>
                    <a:pt x="12" y="6"/>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5" name="Freeform 476"/>
            <p:cNvSpPr>
              <a:spLocks/>
            </p:cNvSpPr>
            <p:nvPr/>
          </p:nvSpPr>
          <p:spPr bwMode="auto">
            <a:xfrm>
              <a:off x="6138863" y="543560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1" y="6"/>
                  </a:moveTo>
                  <a:cubicBezTo>
                    <a:pt x="22" y="0"/>
                    <a:pt x="27" y="6"/>
                    <a:pt x="27" y="6"/>
                  </a:cubicBezTo>
                  <a:cubicBezTo>
                    <a:pt x="27" y="12"/>
                    <a:pt x="32" y="12"/>
                    <a:pt x="32" y="18"/>
                  </a:cubicBezTo>
                  <a:cubicBezTo>
                    <a:pt x="32" y="30"/>
                    <a:pt x="27" y="42"/>
                    <a:pt x="27" y="42"/>
                  </a:cubicBezTo>
                  <a:cubicBezTo>
                    <a:pt x="27" y="42"/>
                    <a:pt x="27" y="42"/>
                    <a:pt x="27" y="42"/>
                  </a:cubicBezTo>
                  <a:cubicBezTo>
                    <a:pt x="22" y="48"/>
                    <a:pt x="11" y="42"/>
                    <a:pt x="11" y="42"/>
                  </a:cubicBezTo>
                  <a:cubicBezTo>
                    <a:pt x="11" y="42"/>
                    <a:pt x="11" y="42"/>
                    <a:pt x="11" y="42"/>
                  </a:cubicBezTo>
                  <a:cubicBezTo>
                    <a:pt x="0" y="18"/>
                    <a:pt x="11" y="6"/>
                    <a:pt x="11" y="6"/>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6" name="Freeform 477"/>
            <p:cNvSpPr>
              <a:spLocks/>
            </p:cNvSpPr>
            <p:nvPr/>
          </p:nvSpPr>
          <p:spPr bwMode="auto">
            <a:xfrm>
              <a:off x="6138863" y="5445126"/>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1" y="0"/>
                  </a:moveTo>
                  <a:cubicBezTo>
                    <a:pt x="27" y="0"/>
                    <a:pt x="27" y="5"/>
                    <a:pt x="27" y="5"/>
                  </a:cubicBezTo>
                  <a:cubicBezTo>
                    <a:pt x="32" y="10"/>
                    <a:pt x="27" y="28"/>
                    <a:pt x="27" y="28"/>
                  </a:cubicBezTo>
                  <a:cubicBezTo>
                    <a:pt x="22" y="32"/>
                    <a:pt x="11" y="28"/>
                    <a:pt x="11" y="28"/>
                  </a:cubicBezTo>
                  <a:cubicBezTo>
                    <a:pt x="0" y="10"/>
                    <a:pt x="11"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7" name="Freeform 478"/>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2147483647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8" y="23"/>
                  </a:moveTo>
                  <a:cubicBezTo>
                    <a:pt x="36" y="32"/>
                    <a:pt x="12" y="32"/>
                    <a:pt x="12" y="32"/>
                  </a:cubicBezTo>
                  <a:cubicBezTo>
                    <a:pt x="6" y="32"/>
                    <a:pt x="6" y="32"/>
                    <a:pt x="6" y="32"/>
                  </a:cubicBezTo>
                  <a:cubicBezTo>
                    <a:pt x="0" y="28"/>
                    <a:pt x="0" y="23"/>
                    <a:pt x="0" y="23"/>
                  </a:cubicBezTo>
                  <a:cubicBezTo>
                    <a:pt x="0" y="23"/>
                    <a:pt x="0" y="23"/>
                    <a:pt x="0" y="23"/>
                  </a:cubicBezTo>
                  <a:cubicBezTo>
                    <a:pt x="12" y="0"/>
                    <a:pt x="30" y="5"/>
                    <a:pt x="36" y="5"/>
                  </a:cubicBezTo>
                  <a:cubicBezTo>
                    <a:pt x="42" y="5"/>
                    <a:pt x="42" y="10"/>
                    <a:pt x="42" y="14"/>
                  </a:cubicBezTo>
                  <a:cubicBezTo>
                    <a:pt x="48" y="19"/>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8" name="Freeform 479"/>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22"/>
                  </a:moveTo>
                  <a:cubicBezTo>
                    <a:pt x="36" y="32"/>
                    <a:pt x="18" y="32"/>
                    <a:pt x="12" y="32"/>
                  </a:cubicBezTo>
                  <a:cubicBezTo>
                    <a:pt x="12" y="32"/>
                    <a:pt x="6" y="32"/>
                    <a:pt x="6" y="32"/>
                  </a:cubicBezTo>
                  <a:cubicBezTo>
                    <a:pt x="0" y="27"/>
                    <a:pt x="0" y="22"/>
                    <a:pt x="0" y="22"/>
                  </a:cubicBezTo>
                  <a:cubicBezTo>
                    <a:pt x="0" y="22"/>
                    <a:pt x="0" y="22"/>
                    <a:pt x="0" y="22"/>
                  </a:cubicBezTo>
                  <a:cubicBezTo>
                    <a:pt x="12" y="0"/>
                    <a:pt x="30" y="0"/>
                    <a:pt x="30" y="0"/>
                  </a:cubicBezTo>
                  <a:cubicBezTo>
                    <a:pt x="36" y="6"/>
                    <a:pt x="42" y="6"/>
                    <a:pt x="42" y="11"/>
                  </a:cubicBezTo>
                  <a:cubicBezTo>
                    <a:pt x="48" y="16"/>
                    <a:pt x="42" y="22"/>
                    <a:pt x="42"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9" name="Freeform 480"/>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13"/>
                  </a:moveTo>
                  <a:cubicBezTo>
                    <a:pt x="35" y="26"/>
                    <a:pt x="14" y="26"/>
                    <a:pt x="7" y="26"/>
                  </a:cubicBezTo>
                  <a:cubicBezTo>
                    <a:pt x="7" y="32"/>
                    <a:pt x="7" y="26"/>
                    <a:pt x="7" y="26"/>
                  </a:cubicBezTo>
                  <a:cubicBezTo>
                    <a:pt x="0" y="26"/>
                    <a:pt x="0" y="20"/>
                    <a:pt x="0" y="20"/>
                  </a:cubicBezTo>
                  <a:cubicBezTo>
                    <a:pt x="0" y="20"/>
                    <a:pt x="0" y="20"/>
                    <a:pt x="0" y="20"/>
                  </a:cubicBezTo>
                  <a:cubicBezTo>
                    <a:pt x="7" y="0"/>
                    <a:pt x="21" y="0"/>
                    <a:pt x="28" y="0"/>
                  </a:cubicBezTo>
                  <a:cubicBezTo>
                    <a:pt x="35" y="0"/>
                    <a:pt x="42" y="0"/>
                    <a:pt x="42" y="7"/>
                  </a:cubicBezTo>
                  <a:cubicBezTo>
                    <a:pt x="48" y="13"/>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0" name="Freeform 481"/>
            <p:cNvSpPr>
              <a:spLocks/>
            </p:cNvSpPr>
            <p:nvPr/>
          </p:nvSpPr>
          <p:spPr bwMode="auto">
            <a:xfrm>
              <a:off x="6178550" y="5465763"/>
              <a:ext cx="30163" cy="20638"/>
            </a:xfrm>
            <a:custGeom>
              <a:avLst/>
              <a:gdLst>
                <a:gd name="T0" fmla="*/ 2147483647 w 48"/>
                <a:gd name="T1" fmla="*/ 0 h 32"/>
                <a:gd name="T2" fmla="*/ 0 w 48"/>
                <a:gd name="T3" fmla="*/ 2147483647 h 32"/>
                <a:gd name="T4" fmla="*/ 2147483647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35" y="0"/>
                  </a:moveTo>
                  <a:cubicBezTo>
                    <a:pt x="35" y="0"/>
                    <a:pt x="14" y="0"/>
                    <a:pt x="0" y="24"/>
                  </a:cubicBezTo>
                  <a:cubicBezTo>
                    <a:pt x="0" y="24"/>
                    <a:pt x="0" y="32"/>
                    <a:pt x="7" y="32"/>
                  </a:cubicBezTo>
                  <a:cubicBezTo>
                    <a:pt x="7" y="32"/>
                    <a:pt x="35" y="32"/>
                    <a:pt x="42" y="16"/>
                  </a:cubicBezTo>
                  <a:cubicBezTo>
                    <a:pt x="42" y="16"/>
                    <a:pt x="48" y="16"/>
                    <a:pt x="3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1" name="Freeform 482"/>
            <p:cNvSpPr>
              <a:spLocks/>
            </p:cNvSpPr>
            <p:nvPr/>
          </p:nvSpPr>
          <p:spPr bwMode="auto">
            <a:xfrm>
              <a:off x="6148388" y="5445126"/>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6" y="0"/>
                  </a:moveTo>
                  <a:cubicBezTo>
                    <a:pt x="26" y="0"/>
                    <a:pt x="0" y="39"/>
                    <a:pt x="20" y="52"/>
                  </a:cubicBezTo>
                  <a:cubicBezTo>
                    <a:pt x="20" y="52"/>
                    <a:pt x="32" y="64"/>
                    <a:pt x="45" y="58"/>
                  </a:cubicBezTo>
                  <a:cubicBezTo>
                    <a:pt x="45" y="58"/>
                    <a:pt x="64" y="39"/>
                    <a:pt x="64" y="20"/>
                  </a:cubicBezTo>
                  <a:cubicBezTo>
                    <a:pt x="64" y="20"/>
                    <a:pt x="45" y="7"/>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2" name="Freeform 483"/>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30" y="42"/>
                  </a:moveTo>
                  <a:cubicBezTo>
                    <a:pt x="24" y="48"/>
                    <a:pt x="12" y="42"/>
                    <a:pt x="12" y="42"/>
                  </a:cubicBezTo>
                  <a:cubicBezTo>
                    <a:pt x="0" y="12"/>
                    <a:pt x="18" y="0"/>
                    <a:pt x="18" y="0"/>
                  </a:cubicBezTo>
                  <a:cubicBezTo>
                    <a:pt x="18" y="0"/>
                    <a:pt x="24" y="0"/>
                    <a:pt x="24" y="0"/>
                  </a:cubicBezTo>
                  <a:cubicBezTo>
                    <a:pt x="36" y="0"/>
                    <a:pt x="36" y="6"/>
                    <a:pt x="42" y="6"/>
                  </a:cubicBezTo>
                  <a:cubicBezTo>
                    <a:pt x="48" y="12"/>
                    <a:pt x="48" y="12"/>
                    <a:pt x="48" y="12"/>
                  </a:cubicBezTo>
                  <a:cubicBezTo>
                    <a:pt x="48" y="30"/>
                    <a:pt x="30" y="42"/>
                    <a:pt x="30" y="42"/>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3" name="Freeform 484"/>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28" y="42"/>
                  </a:moveTo>
                  <a:cubicBezTo>
                    <a:pt x="21" y="48"/>
                    <a:pt x="14" y="42"/>
                    <a:pt x="14" y="42"/>
                  </a:cubicBezTo>
                  <a:cubicBezTo>
                    <a:pt x="0" y="12"/>
                    <a:pt x="21" y="0"/>
                    <a:pt x="21" y="0"/>
                  </a:cubicBezTo>
                  <a:cubicBezTo>
                    <a:pt x="21" y="0"/>
                    <a:pt x="21" y="0"/>
                    <a:pt x="21" y="0"/>
                  </a:cubicBezTo>
                  <a:cubicBezTo>
                    <a:pt x="35" y="0"/>
                    <a:pt x="35" y="6"/>
                    <a:pt x="42" y="6"/>
                  </a:cubicBezTo>
                  <a:cubicBezTo>
                    <a:pt x="42" y="12"/>
                    <a:pt x="42" y="12"/>
                    <a:pt x="42" y="12"/>
                  </a:cubicBezTo>
                  <a:cubicBezTo>
                    <a:pt x="48" y="30"/>
                    <a:pt x="28" y="42"/>
                    <a:pt x="2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4" name="Freeform 485"/>
            <p:cNvSpPr>
              <a:spLocks/>
            </p:cNvSpPr>
            <p:nvPr/>
          </p:nvSpPr>
          <p:spPr bwMode="auto">
            <a:xfrm>
              <a:off x="6169025" y="5456238"/>
              <a:ext cx="9525" cy="20638"/>
            </a:xfrm>
            <a:custGeom>
              <a:avLst/>
              <a:gdLst>
                <a:gd name="T0" fmla="*/ 2147483647 w 16"/>
                <a:gd name="T1" fmla="*/ 2147483647 h 32"/>
                <a:gd name="T2" fmla="*/ 2147483647 w 16"/>
                <a:gd name="T3" fmla="*/ 2147483647 h 32"/>
                <a:gd name="T4" fmla="*/ 2147483647 w 16"/>
                <a:gd name="T5" fmla="*/ 0 h 32"/>
                <a:gd name="T6" fmla="*/ 2147483647 w 16"/>
                <a:gd name="T7" fmla="*/ 0 h 32"/>
                <a:gd name="T8" fmla="*/ 2147483647 w 16"/>
                <a:gd name="T9" fmla="*/ 2147483647 h 32"/>
                <a:gd name="T10" fmla="*/ 2147483647 w 16"/>
                <a:gd name="T11" fmla="*/ 2147483647 h 32"/>
                <a:gd name="T12" fmla="*/ 2147483647 w 16"/>
                <a:gd name="T13" fmla="*/ 2147483647 h 32"/>
                <a:gd name="T14" fmla="*/ 0 60000 65536"/>
                <a:gd name="T15" fmla="*/ 0 60000 65536"/>
                <a:gd name="T16" fmla="*/ 0 60000 65536"/>
                <a:gd name="T17" fmla="*/ 0 60000 65536"/>
                <a:gd name="T18" fmla="*/ 0 60000 65536"/>
                <a:gd name="T19" fmla="*/ 0 60000 65536"/>
                <a:gd name="T20" fmla="*/ 0 60000 65536"/>
                <a:gd name="T21" fmla="*/ 0 w 16"/>
                <a:gd name="T22" fmla="*/ 0 h 32"/>
                <a:gd name="T23" fmla="*/ 16 w 1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2">
                  <a:moveTo>
                    <a:pt x="10" y="32"/>
                  </a:moveTo>
                  <a:cubicBezTo>
                    <a:pt x="7" y="32"/>
                    <a:pt x="4" y="27"/>
                    <a:pt x="4" y="27"/>
                  </a:cubicBezTo>
                  <a:cubicBezTo>
                    <a:pt x="0" y="11"/>
                    <a:pt x="7" y="0"/>
                    <a:pt x="7" y="0"/>
                  </a:cubicBezTo>
                  <a:cubicBezTo>
                    <a:pt x="7" y="0"/>
                    <a:pt x="7" y="0"/>
                    <a:pt x="7" y="0"/>
                  </a:cubicBezTo>
                  <a:cubicBezTo>
                    <a:pt x="16" y="0"/>
                    <a:pt x="13" y="0"/>
                    <a:pt x="16" y="6"/>
                  </a:cubicBezTo>
                  <a:cubicBezTo>
                    <a:pt x="16" y="6"/>
                    <a:pt x="16" y="6"/>
                    <a:pt x="16" y="11"/>
                  </a:cubicBezTo>
                  <a:cubicBezTo>
                    <a:pt x="16" y="22"/>
                    <a:pt x="10" y="32"/>
                    <a:pt x="10"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5" name="Freeform 486"/>
            <p:cNvSpPr>
              <a:spLocks/>
            </p:cNvSpPr>
            <p:nvPr/>
          </p:nvSpPr>
          <p:spPr bwMode="auto">
            <a:xfrm>
              <a:off x="6169025" y="5456238"/>
              <a:ext cx="9525" cy="20638"/>
            </a:xfrm>
            <a:custGeom>
              <a:avLst/>
              <a:gdLst>
                <a:gd name="T0" fmla="*/ 2147483647 w 16"/>
                <a:gd name="T1" fmla="*/ 0 h 32"/>
                <a:gd name="T2" fmla="*/ 2147483647 w 16"/>
                <a:gd name="T3" fmla="*/ 2147483647 h 32"/>
                <a:gd name="T4" fmla="*/ 2147483647 w 16"/>
                <a:gd name="T5" fmla="*/ 2147483647 h 32"/>
                <a:gd name="T6" fmla="*/ 2147483647 w 16"/>
                <a:gd name="T7" fmla="*/ 2147483647 h 32"/>
                <a:gd name="T8" fmla="*/ 2147483647 w 16"/>
                <a:gd name="T9" fmla="*/ 0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0" y="0"/>
                  </a:moveTo>
                  <a:cubicBezTo>
                    <a:pt x="10" y="0"/>
                    <a:pt x="0" y="11"/>
                    <a:pt x="4" y="27"/>
                  </a:cubicBezTo>
                  <a:cubicBezTo>
                    <a:pt x="4" y="27"/>
                    <a:pt x="4" y="32"/>
                    <a:pt x="10" y="32"/>
                  </a:cubicBezTo>
                  <a:cubicBezTo>
                    <a:pt x="10" y="32"/>
                    <a:pt x="16" y="16"/>
                    <a:pt x="13" y="6"/>
                  </a:cubicBezTo>
                  <a:cubicBezTo>
                    <a:pt x="13" y="6"/>
                    <a:pt x="16" y="0"/>
                    <a:pt x="1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6" name="Freeform 487"/>
            <p:cNvSpPr>
              <a:spLocks/>
            </p:cNvSpPr>
            <p:nvPr/>
          </p:nvSpPr>
          <p:spPr bwMode="auto">
            <a:xfrm>
              <a:off x="6367463" y="5538788"/>
              <a:ext cx="190500" cy="185738"/>
            </a:xfrm>
            <a:custGeom>
              <a:avLst/>
              <a:gdLst>
                <a:gd name="T0" fmla="*/ 2147483647 w 304"/>
                <a:gd name="T1" fmla="*/ 2147483647 h 288"/>
                <a:gd name="T2" fmla="*/ 2147483647 w 304"/>
                <a:gd name="T3" fmla="*/ 2147483647 h 288"/>
                <a:gd name="T4" fmla="*/ 2147483647 w 304"/>
                <a:gd name="T5" fmla="*/ 2147483647 h 288"/>
                <a:gd name="T6" fmla="*/ 2147483647 w 304"/>
                <a:gd name="T7" fmla="*/ 2147483647 h 288"/>
                <a:gd name="T8" fmla="*/ 2147483647 w 304"/>
                <a:gd name="T9" fmla="*/ 2147483647 h 288"/>
                <a:gd name="T10" fmla="*/ 0 w 304"/>
                <a:gd name="T11" fmla="*/ 2147483647 h 288"/>
                <a:gd name="T12" fmla="*/ 2147483647 w 304"/>
                <a:gd name="T13" fmla="*/ 2147483647 h 288"/>
                <a:gd name="T14" fmla="*/ 2147483647 w 304"/>
                <a:gd name="T15" fmla="*/ 2147483647 h 288"/>
                <a:gd name="T16" fmla="*/ 2147483647 w 304"/>
                <a:gd name="T17" fmla="*/ 214748364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288"/>
                <a:gd name="T29" fmla="*/ 304 w 304"/>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288">
                  <a:moveTo>
                    <a:pt x="293" y="138"/>
                  </a:moveTo>
                  <a:cubicBezTo>
                    <a:pt x="293" y="138"/>
                    <a:pt x="304" y="120"/>
                    <a:pt x="304" y="102"/>
                  </a:cubicBezTo>
                  <a:cubicBezTo>
                    <a:pt x="304" y="60"/>
                    <a:pt x="287" y="0"/>
                    <a:pt x="184" y="12"/>
                  </a:cubicBezTo>
                  <a:cubicBezTo>
                    <a:pt x="184" y="12"/>
                    <a:pt x="98" y="12"/>
                    <a:pt x="35" y="102"/>
                  </a:cubicBezTo>
                  <a:cubicBezTo>
                    <a:pt x="35" y="102"/>
                    <a:pt x="6" y="186"/>
                    <a:pt x="6" y="186"/>
                  </a:cubicBezTo>
                  <a:cubicBezTo>
                    <a:pt x="6" y="186"/>
                    <a:pt x="0" y="288"/>
                    <a:pt x="0" y="288"/>
                  </a:cubicBezTo>
                  <a:cubicBezTo>
                    <a:pt x="0" y="288"/>
                    <a:pt x="98" y="282"/>
                    <a:pt x="98" y="282"/>
                  </a:cubicBezTo>
                  <a:cubicBezTo>
                    <a:pt x="98" y="282"/>
                    <a:pt x="127" y="168"/>
                    <a:pt x="161" y="192"/>
                  </a:cubicBezTo>
                  <a:cubicBezTo>
                    <a:pt x="161" y="192"/>
                    <a:pt x="230" y="186"/>
                    <a:pt x="293" y="13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7" name="Freeform 488"/>
            <p:cNvSpPr>
              <a:spLocks/>
            </p:cNvSpPr>
            <p:nvPr/>
          </p:nvSpPr>
          <p:spPr bwMode="auto">
            <a:xfrm>
              <a:off x="6367463" y="5559426"/>
              <a:ext cx="150813" cy="153988"/>
            </a:xfrm>
            <a:custGeom>
              <a:avLst/>
              <a:gdLst>
                <a:gd name="T0" fmla="*/ 2147483647 w 240"/>
                <a:gd name="T1" fmla="*/ 2147483647 h 240"/>
                <a:gd name="T2" fmla="*/ 2147483647 w 240"/>
                <a:gd name="T3" fmla="*/ 2147483647 h 240"/>
                <a:gd name="T4" fmla="*/ 2147483647 w 240"/>
                <a:gd name="T5" fmla="*/ 2147483647 h 240"/>
                <a:gd name="T6" fmla="*/ 2147483647 w 240"/>
                <a:gd name="T7" fmla="*/ 2147483647 h 240"/>
                <a:gd name="T8" fmla="*/ 2147483647 w 240"/>
                <a:gd name="T9" fmla="*/ 2147483647 h 240"/>
                <a:gd name="T10" fmla="*/ 2147483647 w 240"/>
                <a:gd name="T11" fmla="*/ 2147483647 h 240"/>
                <a:gd name="T12" fmla="*/ 2147483647 w 240"/>
                <a:gd name="T13" fmla="*/ 2147483647 h 240"/>
                <a:gd name="T14" fmla="*/ 2147483647 w 240"/>
                <a:gd name="T15" fmla="*/ 2147483647 h 240"/>
                <a:gd name="T16" fmla="*/ 2147483647 w 240"/>
                <a:gd name="T17" fmla="*/ 2147483647 h 240"/>
                <a:gd name="T18" fmla="*/ 2147483647 w 240"/>
                <a:gd name="T19" fmla="*/ 2147483647 h 240"/>
                <a:gd name="T20" fmla="*/ 2147483647 w 240"/>
                <a:gd name="T21" fmla="*/ 2147483647 h 240"/>
                <a:gd name="T22" fmla="*/ 2147483647 w 240"/>
                <a:gd name="T23" fmla="*/ 2147483647 h 240"/>
                <a:gd name="T24" fmla="*/ 2147483647 w 240"/>
                <a:gd name="T25" fmla="*/ 2147483647 h 240"/>
                <a:gd name="T26" fmla="*/ 2147483647 w 240"/>
                <a:gd name="T27" fmla="*/ 2147483647 h 240"/>
                <a:gd name="T28" fmla="*/ 2147483647 w 24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0"/>
                <a:gd name="T46" fmla="*/ 0 h 240"/>
                <a:gd name="T47" fmla="*/ 240 w 2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0" h="240">
                  <a:moveTo>
                    <a:pt x="223" y="7"/>
                  </a:moveTo>
                  <a:cubicBezTo>
                    <a:pt x="211" y="7"/>
                    <a:pt x="194" y="0"/>
                    <a:pt x="182" y="7"/>
                  </a:cubicBezTo>
                  <a:cubicBezTo>
                    <a:pt x="123" y="25"/>
                    <a:pt x="59" y="56"/>
                    <a:pt x="30" y="117"/>
                  </a:cubicBezTo>
                  <a:cubicBezTo>
                    <a:pt x="24" y="117"/>
                    <a:pt x="24" y="124"/>
                    <a:pt x="24" y="124"/>
                  </a:cubicBezTo>
                  <a:cubicBezTo>
                    <a:pt x="0" y="160"/>
                    <a:pt x="0" y="197"/>
                    <a:pt x="6" y="240"/>
                  </a:cubicBezTo>
                  <a:cubicBezTo>
                    <a:pt x="6" y="240"/>
                    <a:pt x="18" y="240"/>
                    <a:pt x="18" y="234"/>
                  </a:cubicBezTo>
                  <a:cubicBezTo>
                    <a:pt x="24" y="222"/>
                    <a:pt x="24" y="210"/>
                    <a:pt x="30" y="197"/>
                  </a:cubicBezTo>
                  <a:cubicBezTo>
                    <a:pt x="30" y="160"/>
                    <a:pt x="53" y="130"/>
                    <a:pt x="77" y="99"/>
                  </a:cubicBezTo>
                  <a:cubicBezTo>
                    <a:pt x="77" y="99"/>
                    <a:pt x="77" y="99"/>
                    <a:pt x="82" y="99"/>
                  </a:cubicBezTo>
                  <a:cubicBezTo>
                    <a:pt x="100" y="74"/>
                    <a:pt x="123" y="56"/>
                    <a:pt x="153" y="44"/>
                  </a:cubicBezTo>
                  <a:cubicBezTo>
                    <a:pt x="159" y="44"/>
                    <a:pt x="159" y="37"/>
                    <a:pt x="159" y="37"/>
                  </a:cubicBezTo>
                  <a:cubicBezTo>
                    <a:pt x="176" y="31"/>
                    <a:pt x="194" y="37"/>
                    <a:pt x="211" y="31"/>
                  </a:cubicBezTo>
                  <a:cubicBezTo>
                    <a:pt x="211" y="31"/>
                    <a:pt x="217" y="31"/>
                    <a:pt x="217" y="31"/>
                  </a:cubicBezTo>
                  <a:cubicBezTo>
                    <a:pt x="223" y="31"/>
                    <a:pt x="235" y="31"/>
                    <a:pt x="240" y="25"/>
                  </a:cubicBezTo>
                  <a:cubicBezTo>
                    <a:pt x="240" y="13"/>
                    <a:pt x="235" y="13"/>
                    <a:pt x="223"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8" name="Freeform 489"/>
            <p:cNvSpPr>
              <a:spLocks/>
            </p:cNvSpPr>
            <p:nvPr/>
          </p:nvSpPr>
          <p:spPr bwMode="auto">
            <a:xfrm>
              <a:off x="6367463" y="5568951"/>
              <a:ext cx="150813" cy="144463"/>
            </a:xfrm>
            <a:custGeom>
              <a:avLst/>
              <a:gdLst>
                <a:gd name="T0" fmla="*/ 2147483647 w 240"/>
                <a:gd name="T1" fmla="*/ 2147483647 h 224"/>
                <a:gd name="T2" fmla="*/ 2147483647 w 240"/>
                <a:gd name="T3" fmla="*/ 2147483647 h 224"/>
                <a:gd name="T4" fmla="*/ 2147483647 w 240"/>
                <a:gd name="T5" fmla="*/ 2147483647 h 224"/>
                <a:gd name="T6" fmla="*/ 2147483647 w 240"/>
                <a:gd name="T7" fmla="*/ 2147483647 h 224"/>
                <a:gd name="T8" fmla="*/ 2147483647 w 240"/>
                <a:gd name="T9" fmla="*/ 2147483647 h 224"/>
                <a:gd name="T10" fmla="*/ 2147483647 w 240"/>
                <a:gd name="T11" fmla="*/ 2147483647 h 224"/>
                <a:gd name="T12" fmla="*/ 2147483647 w 240"/>
                <a:gd name="T13" fmla="*/ 2147483647 h 224"/>
                <a:gd name="T14" fmla="*/ 2147483647 w 240"/>
                <a:gd name="T15" fmla="*/ 0 h 224"/>
                <a:gd name="T16" fmla="*/ 2147483647 w 240"/>
                <a:gd name="T17" fmla="*/ 0 h 224"/>
                <a:gd name="T18" fmla="*/ 2147483647 w 240"/>
                <a:gd name="T19" fmla="*/ 2147483647 h 224"/>
                <a:gd name="T20" fmla="*/ 2147483647 w 240"/>
                <a:gd name="T21" fmla="*/ 2147483647 h 224"/>
                <a:gd name="T22" fmla="*/ 2147483647 w 240"/>
                <a:gd name="T23" fmla="*/ 2147483647 h 224"/>
                <a:gd name="T24" fmla="*/ 2147483647 w 240"/>
                <a:gd name="T25" fmla="*/ 2147483647 h 224"/>
                <a:gd name="T26" fmla="*/ 2147483647 w 240"/>
                <a:gd name="T27" fmla="*/ 2147483647 h 224"/>
                <a:gd name="T28" fmla="*/ 2147483647 w 240"/>
                <a:gd name="T29" fmla="*/ 2147483647 h 224"/>
                <a:gd name="T30" fmla="*/ 2147483647 w 240"/>
                <a:gd name="T31" fmla="*/ 2147483647 h 224"/>
                <a:gd name="T32" fmla="*/ 2147483647 w 240"/>
                <a:gd name="T33" fmla="*/ 2147483647 h 224"/>
                <a:gd name="T34" fmla="*/ 2147483647 w 240"/>
                <a:gd name="T35" fmla="*/ 2147483647 h 224"/>
                <a:gd name="T36" fmla="*/ 2147483647 w 240"/>
                <a:gd name="T37" fmla="*/ 2147483647 h 224"/>
                <a:gd name="T38" fmla="*/ 2147483647 w 240"/>
                <a:gd name="T39" fmla="*/ 2147483647 h 224"/>
                <a:gd name="T40" fmla="*/ 2147483647 w 240"/>
                <a:gd name="T41" fmla="*/ 2147483647 h 224"/>
                <a:gd name="T42" fmla="*/ 2147483647 w 240"/>
                <a:gd name="T43" fmla="*/ 2147483647 h 224"/>
                <a:gd name="T44" fmla="*/ 2147483647 w 240"/>
                <a:gd name="T45" fmla="*/ 2147483647 h 2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224"/>
                <a:gd name="T71" fmla="*/ 240 w 240"/>
                <a:gd name="T72" fmla="*/ 224 h 2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224">
                  <a:moveTo>
                    <a:pt x="30" y="182"/>
                  </a:moveTo>
                  <a:cubicBezTo>
                    <a:pt x="24" y="194"/>
                    <a:pt x="24" y="206"/>
                    <a:pt x="18" y="218"/>
                  </a:cubicBezTo>
                  <a:cubicBezTo>
                    <a:pt x="18" y="224"/>
                    <a:pt x="12" y="224"/>
                    <a:pt x="6" y="224"/>
                  </a:cubicBezTo>
                  <a:cubicBezTo>
                    <a:pt x="6" y="224"/>
                    <a:pt x="6" y="224"/>
                    <a:pt x="6" y="218"/>
                  </a:cubicBezTo>
                  <a:cubicBezTo>
                    <a:pt x="6" y="188"/>
                    <a:pt x="0" y="152"/>
                    <a:pt x="24" y="115"/>
                  </a:cubicBezTo>
                  <a:cubicBezTo>
                    <a:pt x="24" y="115"/>
                    <a:pt x="30" y="109"/>
                    <a:pt x="30" y="109"/>
                  </a:cubicBezTo>
                  <a:cubicBezTo>
                    <a:pt x="47" y="73"/>
                    <a:pt x="77" y="49"/>
                    <a:pt x="112" y="31"/>
                  </a:cubicBezTo>
                  <a:cubicBezTo>
                    <a:pt x="135" y="19"/>
                    <a:pt x="164" y="7"/>
                    <a:pt x="182" y="0"/>
                  </a:cubicBezTo>
                  <a:cubicBezTo>
                    <a:pt x="194" y="0"/>
                    <a:pt x="211" y="0"/>
                    <a:pt x="223" y="0"/>
                  </a:cubicBezTo>
                  <a:cubicBezTo>
                    <a:pt x="223" y="7"/>
                    <a:pt x="229" y="7"/>
                    <a:pt x="235" y="7"/>
                  </a:cubicBezTo>
                  <a:cubicBezTo>
                    <a:pt x="235" y="7"/>
                    <a:pt x="240" y="13"/>
                    <a:pt x="235" y="19"/>
                  </a:cubicBezTo>
                  <a:cubicBezTo>
                    <a:pt x="235" y="25"/>
                    <a:pt x="223" y="25"/>
                    <a:pt x="211" y="25"/>
                  </a:cubicBezTo>
                  <a:cubicBezTo>
                    <a:pt x="211" y="25"/>
                    <a:pt x="211" y="25"/>
                    <a:pt x="205" y="25"/>
                  </a:cubicBezTo>
                  <a:cubicBezTo>
                    <a:pt x="199" y="25"/>
                    <a:pt x="188" y="25"/>
                    <a:pt x="182" y="25"/>
                  </a:cubicBezTo>
                  <a:cubicBezTo>
                    <a:pt x="176" y="25"/>
                    <a:pt x="164" y="25"/>
                    <a:pt x="159" y="31"/>
                  </a:cubicBezTo>
                  <a:cubicBezTo>
                    <a:pt x="153" y="31"/>
                    <a:pt x="153" y="37"/>
                    <a:pt x="153" y="37"/>
                  </a:cubicBezTo>
                  <a:cubicBezTo>
                    <a:pt x="135" y="43"/>
                    <a:pt x="118" y="49"/>
                    <a:pt x="106" y="61"/>
                  </a:cubicBezTo>
                  <a:cubicBezTo>
                    <a:pt x="106" y="61"/>
                    <a:pt x="106" y="61"/>
                    <a:pt x="106" y="61"/>
                  </a:cubicBezTo>
                  <a:cubicBezTo>
                    <a:pt x="94" y="73"/>
                    <a:pt x="88" y="79"/>
                    <a:pt x="77" y="85"/>
                  </a:cubicBezTo>
                  <a:cubicBezTo>
                    <a:pt x="77" y="91"/>
                    <a:pt x="77" y="91"/>
                    <a:pt x="77" y="91"/>
                  </a:cubicBezTo>
                  <a:cubicBezTo>
                    <a:pt x="71" y="97"/>
                    <a:pt x="65" y="103"/>
                    <a:pt x="59" y="109"/>
                  </a:cubicBezTo>
                  <a:cubicBezTo>
                    <a:pt x="59" y="109"/>
                    <a:pt x="59" y="109"/>
                    <a:pt x="59" y="115"/>
                  </a:cubicBezTo>
                  <a:cubicBezTo>
                    <a:pt x="41" y="134"/>
                    <a:pt x="30" y="152"/>
                    <a:pt x="30" y="18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9" name="Freeform 490"/>
            <p:cNvSpPr>
              <a:spLocks/>
            </p:cNvSpPr>
            <p:nvPr/>
          </p:nvSpPr>
          <p:spPr bwMode="auto">
            <a:xfrm>
              <a:off x="6378575" y="5568951"/>
              <a:ext cx="139700" cy="134938"/>
            </a:xfrm>
            <a:custGeom>
              <a:avLst/>
              <a:gdLst>
                <a:gd name="T0" fmla="*/ 2147483647 w 224"/>
                <a:gd name="T1" fmla="*/ 2147483647 h 208"/>
                <a:gd name="T2" fmla="*/ 2147483647 w 224"/>
                <a:gd name="T3" fmla="*/ 2147483647 h 208"/>
                <a:gd name="T4" fmla="*/ 2147483647 w 224"/>
                <a:gd name="T5" fmla="*/ 2147483647 h 208"/>
                <a:gd name="T6" fmla="*/ 0 w 224"/>
                <a:gd name="T7" fmla="*/ 2147483647 h 208"/>
                <a:gd name="T8" fmla="*/ 2147483647 w 224"/>
                <a:gd name="T9" fmla="*/ 2147483647 h 208"/>
                <a:gd name="T10" fmla="*/ 2147483647 w 224"/>
                <a:gd name="T11" fmla="*/ 2147483647 h 208"/>
                <a:gd name="T12" fmla="*/ 2147483647 w 224"/>
                <a:gd name="T13" fmla="*/ 2147483647 h 208"/>
                <a:gd name="T14" fmla="*/ 2147483647 w 224"/>
                <a:gd name="T15" fmla="*/ 2147483647 h 208"/>
                <a:gd name="T16" fmla="*/ 2147483647 w 224"/>
                <a:gd name="T17" fmla="*/ 2147483647 h 208"/>
                <a:gd name="T18" fmla="*/ 2147483647 w 224"/>
                <a:gd name="T19" fmla="*/ 2147483647 h 208"/>
                <a:gd name="T20" fmla="*/ 2147483647 w 224"/>
                <a:gd name="T21" fmla="*/ 2147483647 h 208"/>
                <a:gd name="T22" fmla="*/ 2147483647 w 224"/>
                <a:gd name="T23" fmla="*/ 2147483647 h 208"/>
                <a:gd name="T24" fmla="*/ 2147483647 w 224"/>
                <a:gd name="T25" fmla="*/ 2147483647 h 208"/>
                <a:gd name="T26" fmla="*/ 2147483647 w 224"/>
                <a:gd name="T27" fmla="*/ 2147483647 h 208"/>
                <a:gd name="T28" fmla="*/ 2147483647 w 224"/>
                <a:gd name="T29" fmla="*/ 2147483647 h 208"/>
                <a:gd name="T30" fmla="*/ 2147483647 w 224"/>
                <a:gd name="T31" fmla="*/ 2147483647 h 208"/>
                <a:gd name="T32" fmla="*/ 2147483647 w 224"/>
                <a:gd name="T33" fmla="*/ 2147483647 h 208"/>
                <a:gd name="T34" fmla="*/ 2147483647 w 224"/>
                <a:gd name="T35" fmla="*/ 2147483647 h 208"/>
                <a:gd name="T36" fmla="*/ 2147483647 w 224"/>
                <a:gd name="T37" fmla="*/ 2147483647 h 208"/>
                <a:gd name="T38" fmla="*/ 2147483647 w 224"/>
                <a:gd name="T39" fmla="*/ 2147483647 h 208"/>
                <a:gd name="T40" fmla="*/ 2147483647 w 224"/>
                <a:gd name="T41" fmla="*/ 2147483647 h 208"/>
                <a:gd name="T42" fmla="*/ 2147483647 w 224"/>
                <a:gd name="T43" fmla="*/ 2147483647 h 208"/>
                <a:gd name="T44" fmla="*/ 2147483647 w 224"/>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208"/>
                <a:gd name="T71" fmla="*/ 224 w 224"/>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208">
                  <a:moveTo>
                    <a:pt x="23" y="168"/>
                  </a:moveTo>
                  <a:cubicBezTo>
                    <a:pt x="18" y="180"/>
                    <a:pt x="18" y="191"/>
                    <a:pt x="12" y="203"/>
                  </a:cubicBezTo>
                  <a:cubicBezTo>
                    <a:pt x="12" y="208"/>
                    <a:pt x="6" y="208"/>
                    <a:pt x="6" y="208"/>
                  </a:cubicBezTo>
                  <a:cubicBezTo>
                    <a:pt x="6" y="208"/>
                    <a:pt x="0" y="208"/>
                    <a:pt x="0" y="208"/>
                  </a:cubicBezTo>
                  <a:cubicBezTo>
                    <a:pt x="0" y="174"/>
                    <a:pt x="0" y="145"/>
                    <a:pt x="23" y="110"/>
                  </a:cubicBezTo>
                  <a:cubicBezTo>
                    <a:pt x="23" y="110"/>
                    <a:pt x="23" y="104"/>
                    <a:pt x="23" y="104"/>
                  </a:cubicBezTo>
                  <a:cubicBezTo>
                    <a:pt x="46" y="70"/>
                    <a:pt x="75" y="47"/>
                    <a:pt x="104" y="29"/>
                  </a:cubicBezTo>
                  <a:cubicBezTo>
                    <a:pt x="121" y="24"/>
                    <a:pt x="156" y="6"/>
                    <a:pt x="173" y="6"/>
                  </a:cubicBezTo>
                  <a:cubicBezTo>
                    <a:pt x="184" y="0"/>
                    <a:pt x="196" y="0"/>
                    <a:pt x="207" y="6"/>
                  </a:cubicBezTo>
                  <a:cubicBezTo>
                    <a:pt x="213" y="6"/>
                    <a:pt x="219" y="6"/>
                    <a:pt x="219" y="6"/>
                  </a:cubicBezTo>
                  <a:cubicBezTo>
                    <a:pt x="224" y="6"/>
                    <a:pt x="224" y="12"/>
                    <a:pt x="224" y="18"/>
                  </a:cubicBezTo>
                  <a:cubicBezTo>
                    <a:pt x="219" y="18"/>
                    <a:pt x="207" y="18"/>
                    <a:pt x="201" y="24"/>
                  </a:cubicBezTo>
                  <a:cubicBezTo>
                    <a:pt x="196" y="24"/>
                    <a:pt x="196" y="24"/>
                    <a:pt x="196" y="24"/>
                  </a:cubicBezTo>
                  <a:cubicBezTo>
                    <a:pt x="184" y="24"/>
                    <a:pt x="179" y="24"/>
                    <a:pt x="173" y="24"/>
                  </a:cubicBezTo>
                  <a:cubicBezTo>
                    <a:pt x="167" y="24"/>
                    <a:pt x="156" y="24"/>
                    <a:pt x="144" y="29"/>
                  </a:cubicBezTo>
                  <a:cubicBezTo>
                    <a:pt x="144" y="29"/>
                    <a:pt x="144" y="35"/>
                    <a:pt x="138" y="35"/>
                  </a:cubicBezTo>
                  <a:cubicBezTo>
                    <a:pt x="127" y="41"/>
                    <a:pt x="110" y="47"/>
                    <a:pt x="98" y="58"/>
                  </a:cubicBezTo>
                  <a:cubicBezTo>
                    <a:pt x="98" y="58"/>
                    <a:pt x="92" y="58"/>
                    <a:pt x="92" y="58"/>
                  </a:cubicBezTo>
                  <a:cubicBezTo>
                    <a:pt x="87" y="64"/>
                    <a:pt x="81" y="70"/>
                    <a:pt x="69" y="81"/>
                  </a:cubicBezTo>
                  <a:cubicBezTo>
                    <a:pt x="69" y="81"/>
                    <a:pt x="69" y="81"/>
                    <a:pt x="64" y="87"/>
                  </a:cubicBezTo>
                  <a:cubicBezTo>
                    <a:pt x="64" y="93"/>
                    <a:pt x="58" y="99"/>
                    <a:pt x="52" y="99"/>
                  </a:cubicBezTo>
                  <a:cubicBezTo>
                    <a:pt x="52" y="104"/>
                    <a:pt x="52" y="104"/>
                    <a:pt x="52" y="104"/>
                  </a:cubicBezTo>
                  <a:cubicBezTo>
                    <a:pt x="35" y="122"/>
                    <a:pt x="23" y="145"/>
                    <a:pt x="23" y="16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0" name="Freeform 491"/>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1"/>
                  </a:moveTo>
                  <a:cubicBezTo>
                    <a:pt x="17" y="167"/>
                    <a:pt x="17" y="185"/>
                    <a:pt x="11" y="197"/>
                  </a:cubicBezTo>
                  <a:cubicBezTo>
                    <a:pt x="11" y="203"/>
                    <a:pt x="6" y="208"/>
                    <a:pt x="6" y="208"/>
                  </a:cubicBezTo>
                  <a:cubicBezTo>
                    <a:pt x="6" y="208"/>
                    <a:pt x="0" y="208"/>
                    <a:pt x="6" y="203"/>
                  </a:cubicBezTo>
                  <a:cubicBezTo>
                    <a:pt x="6" y="173"/>
                    <a:pt x="0" y="143"/>
                    <a:pt x="22" y="107"/>
                  </a:cubicBezTo>
                  <a:cubicBezTo>
                    <a:pt x="22" y="107"/>
                    <a:pt x="28" y="101"/>
                    <a:pt x="28" y="101"/>
                  </a:cubicBezTo>
                  <a:cubicBezTo>
                    <a:pt x="44" y="66"/>
                    <a:pt x="72" y="42"/>
                    <a:pt x="99" y="24"/>
                  </a:cubicBezTo>
                  <a:cubicBezTo>
                    <a:pt x="115" y="18"/>
                    <a:pt x="148" y="0"/>
                    <a:pt x="165" y="0"/>
                  </a:cubicBezTo>
                  <a:cubicBezTo>
                    <a:pt x="170" y="0"/>
                    <a:pt x="187" y="0"/>
                    <a:pt x="198" y="0"/>
                  </a:cubicBezTo>
                  <a:cubicBezTo>
                    <a:pt x="203" y="0"/>
                    <a:pt x="208" y="0"/>
                    <a:pt x="208" y="0"/>
                  </a:cubicBezTo>
                  <a:cubicBezTo>
                    <a:pt x="208" y="0"/>
                    <a:pt x="208" y="6"/>
                    <a:pt x="208" y="6"/>
                  </a:cubicBezTo>
                  <a:cubicBezTo>
                    <a:pt x="203" y="12"/>
                    <a:pt x="198" y="12"/>
                    <a:pt x="187" y="12"/>
                  </a:cubicBezTo>
                  <a:cubicBezTo>
                    <a:pt x="187" y="12"/>
                    <a:pt x="181" y="18"/>
                    <a:pt x="181" y="18"/>
                  </a:cubicBezTo>
                  <a:cubicBezTo>
                    <a:pt x="170" y="18"/>
                    <a:pt x="165" y="18"/>
                    <a:pt x="159" y="18"/>
                  </a:cubicBezTo>
                  <a:cubicBezTo>
                    <a:pt x="154" y="18"/>
                    <a:pt x="143" y="18"/>
                    <a:pt x="137" y="24"/>
                  </a:cubicBezTo>
                  <a:cubicBezTo>
                    <a:pt x="132" y="24"/>
                    <a:pt x="132" y="30"/>
                    <a:pt x="132" y="30"/>
                  </a:cubicBezTo>
                  <a:cubicBezTo>
                    <a:pt x="121" y="30"/>
                    <a:pt x="104" y="42"/>
                    <a:pt x="94" y="48"/>
                  </a:cubicBezTo>
                  <a:cubicBezTo>
                    <a:pt x="88" y="48"/>
                    <a:pt x="88" y="54"/>
                    <a:pt x="88" y="54"/>
                  </a:cubicBezTo>
                  <a:cubicBezTo>
                    <a:pt x="83" y="60"/>
                    <a:pt x="72" y="66"/>
                    <a:pt x="66" y="72"/>
                  </a:cubicBezTo>
                  <a:cubicBezTo>
                    <a:pt x="66" y="78"/>
                    <a:pt x="66" y="78"/>
                    <a:pt x="61" y="78"/>
                  </a:cubicBezTo>
                  <a:cubicBezTo>
                    <a:pt x="61" y="84"/>
                    <a:pt x="55" y="90"/>
                    <a:pt x="50" y="96"/>
                  </a:cubicBezTo>
                  <a:cubicBezTo>
                    <a:pt x="50" y="96"/>
                    <a:pt x="50" y="96"/>
                    <a:pt x="50" y="96"/>
                  </a:cubicBezTo>
                  <a:cubicBezTo>
                    <a:pt x="33" y="113"/>
                    <a:pt x="22" y="137"/>
                    <a:pt x="22" y="161"/>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1" name="Freeform 492"/>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0"/>
                  </a:moveTo>
                  <a:cubicBezTo>
                    <a:pt x="22" y="166"/>
                    <a:pt x="17" y="184"/>
                    <a:pt x="11" y="196"/>
                  </a:cubicBezTo>
                  <a:cubicBezTo>
                    <a:pt x="11" y="202"/>
                    <a:pt x="6" y="208"/>
                    <a:pt x="6" y="208"/>
                  </a:cubicBezTo>
                  <a:cubicBezTo>
                    <a:pt x="6" y="208"/>
                    <a:pt x="6" y="208"/>
                    <a:pt x="6" y="208"/>
                  </a:cubicBezTo>
                  <a:cubicBezTo>
                    <a:pt x="6" y="178"/>
                    <a:pt x="0" y="147"/>
                    <a:pt x="28" y="111"/>
                  </a:cubicBezTo>
                  <a:cubicBezTo>
                    <a:pt x="28" y="104"/>
                    <a:pt x="28" y="104"/>
                    <a:pt x="28" y="104"/>
                  </a:cubicBezTo>
                  <a:cubicBezTo>
                    <a:pt x="44" y="68"/>
                    <a:pt x="72" y="43"/>
                    <a:pt x="99" y="31"/>
                  </a:cubicBezTo>
                  <a:cubicBezTo>
                    <a:pt x="110" y="25"/>
                    <a:pt x="148" y="7"/>
                    <a:pt x="165" y="0"/>
                  </a:cubicBezTo>
                  <a:cubicBezTo>
                    <a:pt x="170" y="0"/>
                    <a:pt x="187" y="0"/>
                    <a:pt x="198" y="0"/>
                  </a:cubicBezTo>
                  <a:cubicBezTo>
                    <a:pt x="203" y="0"/>
                    <a:pt x="208" y="0"/>
                    <a:pt x="208" y="0"/>
                  </a:cubicBezTo>
                  <a:cubicBezTo>
                    <a:pt x="208" y="0"/>
                    <a:pt x="208" y="7"/>
                    <a:pt x="203" y="7"/>
                  </a:cubicBezTo>
                  <a:cubicBezTo>
                    <a:pt x="203" y="13"/>
                    <a:pt x="192" y="13"/>
                    <a:pt x="187" y="13"/>
                  </a:cubicBezTo>
                  <a:cubicBezTo>
                    <a:pt x="181" y="13"/>
                    <a:pt x="181" y="13"/>
                    <a:pt x="176" y="13"/>
                  </a:cubicBezTo>
                  <a:cubicBezTo>
                    <a:pt x="170" y="19"/>
                    <a:pt x="159" y="19"/>
                    <a:pt x="159" y="19"/>
                  </a:cubicBezTo>
                  <a:cubicBezTo>
                    <a:pt x="154" y="19"/>
                    <a:pt x="143" y="19"/>
                    <a:pt x="137" y="25"/>
                  </a:cubicBezTo>
                  <a:cubicBezTo>
                    <a:pt x="132" y="25"/>
                    <a:pt x="132" y="31"/>
                    <a:pt x="126" y="31"/>
                  </a:cubicBezTo>
                  <a:cubicBezTo>
                    <a:pt x="121" y="31"/>
                    <a:pt x="99" y="43"/>
                    <a:pt x="88" y="49"/>
                  </a:cubicBezTo>
                  <a:cubicBezTo>
                    <a:pt x="88" y="49"/>
                    <a:pt x="88" y="49"/>
                    <a:pt x="88" y="49"/>
                  </a:cubicBezTo>
                  <a:cubicBezTo>
                    <a:pt x="77" y="56"/>
                    <a:pt x="72" y="68"/>
                    <a:pt x="66" y="74"/>
                  </a:cubicBezTo>
                  <a:cubicBezTo>
                    <a:pt x="66" y="74"/>
                    <a:pt x="61" y="74"/>
                    <a:pt x="61" y="80"/>
                  </a:cubicBezTo>
                  <a:cubicBezTo>
                    <a:pt x="55" y="86"/>
                    <a:pt x="55" y="92"/>
                    <a:pt x="50" y="92"/>
                  </a:cubicBezTo>
                  <a:cubicBezTo>
                    <a:pt x="50" y="98"/>
                    <a:pt x="50" y="98"/>
                    <a:pt x="50" y="98"/>
                  </a:cubicBezTo>
                  <a:cubicBezTo>
                    <a:pt x="39" y="117"/>
                    <a:pt x="28" y="135"/>
                    <a:pt x="22" y="160"/>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2" name="Freeform 493"/>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0 w 208"/>
                <a:gd name="T5" fmla="*/ 2147483647 h 208"/>
                <a:gd name="T6" fmla="*/ 0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2147483647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17" y="153"/>
                  </a:moveTo>
                  <a:cubicBezTo>
                    <a:pt x="17" y="160"/>
                    <a:pt x="12" y="178"/>
                    <a:pt x="6" y="190"/>
                  </a:cubicBezTo>
                  <a:cubicBezTo>
                    <a:pt x="6" y="196"/>
                    <a:pt x="0" y="202"/>
                    <a:pt x="0" y="202"/>
                  </a:cubicBezTo>
                  <a:cubicBezTo>
                    <a:pt x="0" y="208"/>
                    <a:pt x="0" y="202"/>
                    <a:pt x="0" y="202"/>
                  </a:cubicBezTo>
                  <a:cubicBezTo>
                    <a:pt x="0" y="178"/>
                    <a:pt x="0" y="147"/>
                    <a:pt x="23" y="111"/>
                  </a:cubicBezTo>
                  <a:cubicBezTo>
                    <a:pt x="23" y="104"/>
                    <a:pt x="29" y="104"/>
                    <a:pt x="29" y="98"/>
                  </a:cubicBezTo>
                  <a:cubicBezTo>
                    <a:pt x="45" y="68"/>
                    <a:pt x="68" y="43"/>
                    <a:pt x="96" y="31"/>
                  </a:cubicBezTo>
                  <a:cubicBezTo>
                    <a:pt x="107" y="25"/>
                    <a:pt x="152" y="7"/>
                    <a:pt x="158" y="7"/>
                  </a:cubicBezTo>
                  <a:cubicBezTo>
                    <a:pt x="163" y="7"/>
                    <a:pt x="180" y="0"/>
                    <a:pt x="197" y="0"/>
                  </a:cubicBezTo>
                  <a:cubicBezTo>
                    <a:pt x="203" y="0"/>
                    <a:pt x="203" y="0"/>
                    <a:pt x="203" y="0"/>
                  </a:cubicBezTo>
                  <a:cubicBezTo>
                    <a:pt x="208" y="0"/>
                    <a:pt x="203" y="7"/>
                    <a:pt x="203" y="7"/>
                  </a:cubicBezTo>
                  <a:cubicBezTo>
                    <a:pt x="197" y="7"/>
                    <a:pt x="192" y="13"/>
                    <a:pt x="180" y="13"/>
                  </a:cubicBezTo>
                  <a:cubicBezTo>
                    <a:pt x="180" y="13"/>
                    <a:pt x="175" y="13"/>
                    <a:pt x="175" y="13"/>
                  </a:cubicBezTo>
                  <a:cubicBezTo>
                    <a:pt x="163" y="13"/>
                    <a:pt x="158" y="19"/>
                    <a:pt x="152" y="13"/>
                  </a:cubicBezTo>
                  <a:cubicBezTo>
                    <a:pt x="152" y="13"/>
                    <a:pt x="141" y="19"/>
                    <a:pt x="130" y="25"/>
                  </a:cubicBezTo>
                  <a:cubicBezTo>
                    <a:pt x="130" y="25"/>
                    <a:pt x="124" y="31"/>
                    <a:pt x="124" y="31"/>
                  </a:cubicBezTo>
                  <a:cubicBezTo>
                    <a:pt x="113" y="31"/>
                    <a:pt x="96" y="43"/>
                    <a:pt x="85" y="49"/>
                  </a:cubicBezTo>
                  <a:cubicBezTo>
                    <a:pt x="85" y="49"/>
                    <a:pt x="85" y="49"/>
                    <a:pt x="79" y="49"/>
                  </a:cubicBezTo>
                  <a:cubicBezTo>
                    <a:pt x="74" y="56"/>
                    <a:pt x="68" y="62"/>
                    <a:pt x="62" y="74"/>
                  </a:cubicBezTo>
                  <a:cubicBezTo>
                    <a:pt x="62" y="74"/>
                    <a:pt x="57" y="74"/>
                    <a:pt x="57" y="74"/>
                  </a:cubicBezTo>
                  <a:cubicBezTo>
                    <a:pt x="51" y="80"/>
                    <a:pt x="51" y="86"/>
                    <a:pt x="45" y="92"/>
                  </a:cubicBezTo>
                  <a:cubicBezTo>
                    <a:pt x="45" y="92"/>
                    <a:pt x="45" y="92"/>
                    <a:pt x="45" y="92"/>
                  </a:cubicBezTo>
                  <a:cubicBezTo>
                    <a:pt x="34" y="111"/>
                    <a:pt x="23" y="135"/>
                    <a:pt x="17" y="153"/>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3" name="Freeform 494"/>
            <p:cNvSpPr>
              <a:spLocks/>
            </p:cNvSpPr>
            <p:nvPr/>
          </p:nvSpPr>
          <p:spPr bwMode="auto">
            <a:xfrm>
              <a:off x="6418263" y="5568951"/>
              <a:ext cx="160338" cy="155575"/>
            </a:xfrm>
            <a:custGeom>
              <a:avLst/>
              <a:gdLst>
                <a:gd name="T0" fmla="*/ 2147483647 w 256"/>
                <a:gd name="T1" fmla="*/ 2147483647 h 240"/>
                <a:gd name="T2" fmla="*/ 2147483647 w 256"/>
                <a:gd name="T3" fmla="*/ 2147483647 h 240"/>
                <a:gd name="T4" fmla="*/ 2147483647 w 256"/>
                <a:gd name="T5" fmla="*/ 2147483647 h 240"/>
                <a:gd name="T6" fmla="*/ 2147483647 w 256"/>
                <a:gd name="T7" fmla="*/ 2147483647 h 240"/>
                <a:gd name="T8" fmla="*/ 2147483647 w 256"/>
                <a:gd name="T9" fmla="*/ 2147483647 h 240"/>
                <a:gd name="T10" fmla="*/ 2147483647 w 256"/>
                <a:gd name="T11" fmla="*/ 2147483647 h 240"/>
                <a:gd name="T12" fmla="*/ 2147483647 w 256"/>
                <a:gd name="T13" fmla="*/ 2147483647 h 240"/>
                <a:gd name="T14" fmla="*/ 2147483647 w 256"/>
                <a:gd name="T15" fmla="*/ 2147483647 h 240"/>
                <a:gd name="T16" fmla="*/ 2147483647 w 256"/>
                <a:gd name="T17" fmla="*/ 2147483647 h 240"/>
                <a:gd name="T18" fmla="*/ 2147483647 w 256"/>
                <a:gd name="T19" fmla="*/ 2147483647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40"/>
                <a:gd name="T32" fmla="*/ 256 w 256"/>
                <a:gd name="T33" fmla="*/ 240 h 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40">
                  <a:moveTo>
                    <a:pt x="217" y="18"/>
                  </a:moveTo>
                  <a:cubicBezTo>
                    <a:pt x="217" y="18"/>
                    <a:pt x="256" y="94"/>
                    <a:pt x="154" y="123"/>
                  </a:cubicBezTo>
                  <a:cubicBezTo>
                    <a:pt x="154" y="123"/>
                    <a:pt x="120" y="147"/>
                    <a:pt x="63" y="153"/>
                  </a:cubicBezTo>
                  <a:cubicBezTo>
                    <a:pt x="52" y="153"/>
                    <a:pt x="46" y="170"/>
                    <a:pt x="40" y="176"/>
                  </a:cubicBezTo>
                  <a:cubicBezTo>
                    <a:pt x="40" y="176"/>
                    <a:pt x="18" y="235"/>
                    <a:pt x="18" y="235"/>
                  </a:cubicBezTo>
                  <a:cubicBezTo>
                    <a:pt x="18" y="235"/>
                    <a:pt x="0" y="240"/>
                    <a:pt x="23" y="188"/>
                  </a:cubicBezTo>
                  <a:cubicBezTo>
                    <a:pt x="52" y="135"/>
                    <a:pt x="46" y="135"/>
                    <a:pt x="86" y="135"/>
                  </a:cubicBezTo>
                  <a:cubicBezTo>
                    <a:pt x="86" y="135"/>
                    <a:pt x="126" y="135"/>
                    <a:pt x="154" y="112"/>
                  </a:cubicBezTo>
                  <a:cubicBezTo>
                    <a:pt x="154" y="112"/>
                    <a:pt x="239" y="94"/>
                    <a:pt x="211" y="24"/>
                  </a:cubicBezTo>
                  <a:cubicBezTo>
                    <a:pt x="211" y="24"/>
                    <a:pt x="205" y="0"/>
                    <a:pt x="21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4" name="Freeform 495"/>
            <p:cNvSpPr>
              <a:spLocks/>
            </p:cNvSpPr>
            <p:nvPr/>
          </p:nvSpPr>
          <p:spPr bwMode="auto">
            <a:xfrm>
              <a:off x="6508750" y="5589588"/>
              <a:ext cx="19050"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27"/>
                  </a:moveTo>
                  <a:cubicBezTo>
                    <a:pt x="32" y="22"/>
                    <a:pt x="23" y="16"/>
                    <a:pt x="14" y="6"/>
                  </a:cubicBezTo>
                  <a:cubicBezTo>
                    <a:pt x="19" y="6"/>
                    <a:pt x="19" y="0"/>
                    <a:pt x="14" y="0"/>
                  </a:cubicBezTo>
                  <a:cubicBezTo>
                    <a:pt x="10" y="0"/>
                    <a:pt x="10" y="0"/>
                    <a:pt x="10" y="0"/>
                  </a:cubicBezTo>
                  <a:cubicBezTo>
                    <a:pt x="0" y="11"/>
                    <a:pt x="0" y="11"/>
                    <a:pt x="0" y="16"/>
                  </a:cubicBezTo>
                  <a:cubicBezTo>
                    <a:pt x="0" y="32"/>
                    <a:pt x="10" y="32"/>
                    <a:pt x="19"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5" name="Freeform 496"/>
            <p:cNvSpPr>
              <a:spLocks/>
            </p:cNvSpPr>
            <p:nvPr/>
          </p:nvSpPr>
          <p:spPr bwMode="auto">
            <a:xfrm>
              <a:off x="6508750" y="5589588"/>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11"/>
                    <a:pt x="0" y="11"/>
                    <a:pt x="8" y="6"/>
                  </a:cubicBezTo>
                  <a:cubicBezTo>
                    <a:pt x="8" y="0"/>
                    <a:pt x="8" y="0"/>
                    <a:pt x="8" y="0"/>
                  </a:cubicBezTo>
                  <a:cubicBezTo>
                    <a:pt x="8" y="0"/>
                    <a:pt x="16" y="0"/>
                    <a:pt x="16" y="0"/>
                  </a:cubicBezTo>
                  <a:cubicBezTo>
                    <a:pt x="16" y="0"/>
                    <a:pt x="16" y="6"/>
                    <a:pt x="16" y="6"/>
                  </a:cubicBezTo>
                  <a:cubicBezTo>
                    <a:pt x="16" y="6"/>
                    <a:pt x="16" y="6"/>
                    <a:pt x="16" y="11"/>
                  </a:cubicBezTo>
                  <a:cubicBezTo>
                    <a:pt x="16" y="11"/>
                    <a:pt x="24" y="11"/>
                    <a:pt x="24" y="11"/>
                  </a:cubicBezTo>
                  <a:cubicBezTo>
                    <a:pt x="32" y="16"/>
                    <a:pt x="32" y="22"/>
                    <a:pt x="24" y="27"/>
                  </a:cubicBezTo>
                  <a:cubicBezTo>
                    <a:pt x="16" y="27"/>
                    <a:pt x="16" y="27"/>
                    <a:pt x="8" y="27"/>
                  </a:cubicBezTo>
                  <a:cubicBezTo>
                    <a:pt x="0" y="32"/>
                    <a:pt x="0" y="27"/>
                    <a:pt x="0"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6" name="Freeform 497"/>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0"/>
                    <a:pt x="16" y="4"/>
                    <a:pt x="16" y="4"/>
                  </a:cubicBezTo>
                  <a:cubicBezTo>
                    <a:pt x="16" y="4"/>
                    <a:pt x="24" y="4"/>
                    <a:pt x="24" y="4"/>
                  </a:cubicBezTo>
                  <a:cubicBezTo>
                    <a:pt x="24" y="8"/>
                    <a:pt x="32" y="12"/>
                    <a:pt x="24" y="16"/>
                  </a:cubicBezTo>
                  <a:cubicBezTo>
                    <a:pt x="16" y="16"/>
                    <a:pt x="16" y="16"/>
                    <a:pt x="16" y="16"/>
                  </a:cubicBezTo>
                  <a:cubicBezTo>
                    <a:pt x="8"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7" name="Freeform 498"/>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4"/>
                    <a:pt x="16" y="4"/>
                    <a:pt x="16" y="4"/>
                  </a:cubicBezTo>
                  <a:cubicBezTo>
                    <a:pt x="16" y="4"/>
                    <a:pt x="16" y="4"/>
                    <a:pt x="16" y="4"/>
                  </a:cubicBezTo>
                  <a:cubicBezTo>
                    <a:pt x="24" y="8"/>
                    <a:pt x="32" y="12"/>
                    <a:pt x="16" y="12"/>
                  </a:cubicBezTo>
                  <a:cubicBezTo>
                    <a:pt x="16" y="12"/>
                    <a:pt x="16" y="16"/>
                    <a:pt x="16" y="16"/>
                  </a:cubicBezTo>
                  <a:cubicBezTo>
                    <a:pt x="8"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8" name="Freeform 499"/>
            <p:cNvSpPr>
              <a:spLocks/>
            </p:cNvSpPr>
            <p:nvPr/>
          </p:nvSpPr>
          <p:spPr bwMode="auto">
            <a:xfrm>
              <a:off x="6508750" y="5600701"/>
              <a:ext cx="9525" cy="9525"/>
            </a:xfrm>
            <a:custGeom>
              <a:avLst/>
              <a:gdLst>
                <a:gd name="T0" fmla="*/ 0 w 16"/>
                <a:gd name="T1" fmla="*/ 2147483647 h 16"/>
                <a:gd name="T2" fmla="*/ 2147483647 w 16"/>
                <a:gd name="T3" fmla="*/ 2147483647 h 16"/>
                <a:gd name="T4" fmla="*/ 2147483647 w 16"/>
                <a:gd name="T5" fmla="*/ 2147483647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8"/>
                    <a:pt x="6" y="4"/>
                  </a:cubicBezTo>
                  <a:cubicBezTo>
                    <a:pt x="6" y="4"/>
                    <a:pt x="6" y="4"/>
                    <a:pt x="6" y="4"/>
                  </a:cubicBezTo>
                  <a:cubicBezTo>
                    <a:pt x="6" y="0"/>
                    <a:pt x="6" y="0"/>
                    <a:pt x="6" y="0"/>
                  </a:cubicBezTo>
                  <a:cubicBezTo>
                    <a:pt x="11" y="0"/>
                    <a:pt x="11" y="4"/>
                    <a:pt x="11" y="4"/>
                  </a:cubicBezTo>
                  <a:cubicBezTo>
                    <a:pt x="11" y="4"/>
                    <a:pt x="11" y="4"/>
                    <a:pt x="11" y="4"/>
                  </a:cubicBezTo>
                  <a:cubicBezTo>
                    <a:pt x="11" y="4"/>
                    <a:pt x="11" y="4"/>
                    <a:pt x="11" y="4"/>
                  </a:cubicBezTo>
                  <a:cubicBezTo>
                    <a:pt x="16" y="8"/>
                    <a:pt x="16" y="8"/>
                    <a:pt x="11" y="12"/>
                  </a:cubicBezTo>
                  <a:cubicBezTo>
                    <a:pt x="11" y="12"/>
                    <a:pt x="11" y="12"/>
                    <a:pt x="11" y="12"/>
                  </a:cubicBezTo>
                  <a:cubicBezTo>
                    <a:pt x="6" y="16"/>
                    <a:pt x="0" y="16"/>
                    <a:pt x="0"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9" name="Freeform 500"/>
            <p:cNvSpPr>
              <a:spLocks/>
            </p:cNvSpPr>
            <p:nvPr/>
          </p:nvSpPr>
          <p:spPr bwMode="auto">
            <a:xfrm>
              <a:off x="6518275" y="5600701"/>
              <a:ext cx="9525" cy="9525"/>
            </a:xfrm>
            <a:custGeom>
              <a:avLst/>
              <a:gdLst>
                <a:gd name="T0" fmla="*/ 0 w 16"/>
                <a:gd name="T1" fmla="*/ 2147483647 h 16"/>
                <a:gd name="T2" fmla="*/ 2147483647 w 16"/>
                <a:gd name="T3" fmla="*/ 0 h 16"/>
                <a:gd name="T4" fmla="*/ 2147483647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2" y="8"/>
                    <a:pt x="16" y="0"/>
                  </a:cubicBezTo>
                  <a:cubicBezTo>
                    <a:pt x="16" y="0"/>
                    <a:pt x="4" y="8"/>
                    <a:pt x="4" y="0"/>
                  </a:cubicBezTo>
                  <a:cubicBezTo>
                    <a:pt x="4" y="0"/>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0" name="Freeform 501"/>
            <p:cNvSpPr>
              <a:spLocks noEditPoints="1"/>
            </p:cNvSpPr>
            <p:nvPr/>
          </p:nvSpPr>
          <p:spPr bwMode="auto">
            <a:xfrm>
              <a:off x="6518275"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2147483647 w 33"/>
                <a:gd name="T59" fmla="*/ 2147483647 h 33"/>
                <a:gd name="T60" fmla="*/ 2147483647 w 33"/>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3"/>
                <a:gd name="T95" fmla="*/ 33 w 33"/>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3">
                  <a:moveTo>
                    <a:pt x="16" y="26"/>
                  </a:moveTo>
                  <a:lnTo>
                    <a:pt x="8" y="17"/>
                  </a:lnTo>
                  <a:lnTo>
                    <a:pt x="17" y="16"/>
                  </a:lnTo>
                  <a:lnTo>
                    <a:pt x="12" y="18"/>
                  </a:lnTo>
                  <a:lnTo>
                    <a:pt x="16" y="14"/>
                  </a:lnTo>
                  <a:lnTo>
                    <a:pt x="14" y="17"/>
                  </a:lnTo>
                  <a:lnTo>
                    <a:pt x="17" y="6"/>
                  </a:lnTo>
                  <a:lnTo>
                    <a:pt x="28" y="16"/>
                  </a:lnTo>
                  <a:lnTo>
                    <a:pt x="22" y="19"/>
                  </a:lnTo>
                  <a:cubicBezTo>
                    <a:pt x="20" y="20"/>
                    <a:pt x="17" y="20"/>
                    <a:pt x="15" y="19"/>
                  </a:cubicBezTo>
                  <a:lnTo>
                    <a:pt x="9" y="16"/>
                  </a:lnTo>
                  <a:lnTo>
                    <a:pt x="20" y="10"/>
                  </a:lnTo>
                  <a:lnTo>
                    <a:pt x="18" y="18"/>
                  </a:lnTo>
                  <a:lnTo>
                    <a:pt x="16" y="26"/>
                  </a:lnTo>
                  <a:close/>
                  <a:moveTo>
                    <a:pt x="3" y="15"/>
                  </a:moveTo>
                  <a:lnTo>
                    <a:pt x="5" y="7"/>
                  </a:lnTo>
                  <a:cubicBezTo>
                    <a:pt x="5" y="4"/>
                    <a:pt x="7" y="2"/>
                    <a:pt x="9" y="1"/>
                  </a:cubicBezTo>
                  <a:cubicBezTo>
                    <a:pt x="11" y="0"/>
                    <a:pt x="14" y="0"/>
                    <a:pt x="16" y="1"/>
                  </a:cubicBezTo>
                  <a:lnTo>
                    <a:pt x="22" y="4"/>
                  </a:lnTo>
                  <a:lnTo>
                    <a:pt x="15" y="4"/>
                  </a:lnTo>
                  <a:lnTo>
                    <a:pt x="21" y="1"/>
                  </a:lnTo>
                  <a:cubicBezTo>
                    <a:pt x="24" y="0"/>
                    <a:pt x="27" y="0"/>
                    <a:pt x="30" y="2"/>
                  </a:cubicBezTo>
                  <a:cubicBezTo>
                    <a:pt x="32" y="4"/>
                    <a:pt x="33" y="8"/>
                    <a:pt x="32" y="11"/>
                  </a:cubicBezTo>
                  <a:lnTo>
                    <a:pt x="29" y="22"/>
                  </a:lnTo>
                  <a:cubicBezTo>
                    <a:pt x="29" y="23"/>
                    <a:pt x="28" y="24"/>
                    <a:pt x="27" y="25"/>
                  </a:cubicBezTo>
                  <a:lnTo>
                    <a:pt x="23" y="29"/>
                  </a:lnTo>
                  <a:cubicBezTo>
                    <a:pt x="22" y="30"/>
                    <a:pt x="20" y="31"/>
                    <a:pt x="18" y="31"/>
                  </a:cubicBezTo>
                  <a:lnTo>
                    <a:pt x="9" y="32"/>
                  </a:lnTo>
                  <a:cubicBezTo>
                    <a:pt x="7" y="33"/>
                    <a:pt x="4" y="32"/>
                    <a:pt x="2" y="30"/>
                  </a:cubicBezTo>
                  <a:cubicBezTo>
                    <a:pt x="1" y="28"/>
                    <a:pt x="0" y="25"/>
                    <a:pt x="1" y="23"/>
                  </a:cubicBezTo>
                  <a:lnTo>
                    <a:pt x="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1" name="Freeform 502"/>
            <p:cNvSpPr>
              <a:spLocks/>
            </p:cNvSpPr>
            <p:nvPr/>
          </p:nvSpPr>
          <p:spPr bwMode="auto">
            <a:xfrm>
              <a:off x="6457950" y="5568951"/>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6" y="32"/>
                  </a:moveTo>
                  <a:cubicBezTo>
                    <a:pt x="0" y="24"/>
                    <a:pt x="0" y="24"/>
                    <a:pt x="6" y="8"/>
                  </a:cubicBezTo>
                  <a:cubicBezTo>
                    <a:pt x="6" y="8"/>
                    <a:pt x="6" y="8"/>
                    <a:pt x="6" y="0"/>
                  </a:cubicBezTo>
                  <a:cubicBezTo>
                    <a:pt x="6" y="0"/>
                    <a:pt x="6" y="0"/>
                    <a:pt x="11" y="0"/>
                  </a:cubicBezTo>
                  <a:cubicBezTo>
                    <a:pt x="11" y="0"/>
                    <a:pt x="11" y="0"/>
                    <a:pt x="11" y="8"/>
                  </a:cubicBezTo>
                  <a:cubicBezTo>
                    <a:pt x="16" y="8"/>
                    <a:pt x="16" y="8"/>
                    <a:pt x="11" y="8"/>
                  </a:cubicBezTo>
                  <a:cubicBezTo>
                    <a:pt x="16" y="8"/>
                    <a:pt x="16" y="16"/>
                    <a:pt x="16" y="16"/>
                  </a:cubicBezTo>
                  <a:cubicBezTo>
                    <a:pt x="27" y="16"/>
                    <a:pt x="32" y="24"/>
                    <a:pt x="22" y="32"/>
                  </a:cubicBezTo>
                  <a:cubicBezTo>
                    <a:pt x="22" y="40"/>
                    <a:pt x="16" y="40"/>
                    <a:pt x="16" y="40"/>
                  </a:cubicBezTo>
                  <a:cubicBezTo>
                    <a:pt x="11" y="48"/>
                    <a:pt x="11" y="40"/>
                    <a:pt x="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2" name="Freeform 503"/>
            <p:cNvSpPr>
              <a:spLocks/>
            </p:cNvSpPr>
            <p:nvPr/>
          </p:nvSpPr>
          <p:spPr bwMode="auto">
            <a:xfrm>
              <a:off x="6467475" y="5580063"/>
              <a:ext cx="11113" cy="9525"/>
            </a:xfrm>
            <a:custGeom>
              <a:avLst/>
              <a:gdLst>
                <a:gd name="T0" fmla="*/ 0 w 16"/>
                <a:gd name="T1" fmla="*/ 2147483647 h 16"/>
                <a:gd name="T2" fmla="*/ 0 w 16"/>
                <a:gd name="T3" fmla="*/ 0 h 16"/>
                <a:gd name="T4" fmla="*/ 0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0"/>
                  </a:cubicBezTo>
                  <a:cubicBezTo>
                    <a:pt x="0" y="0"/>
                    <a:pt x="0" y="0"/>
                    <a:pt x="0" y="0"/>
                  </a:cubicBezTo>
                  <a:cubicBezTo>
                    <a:pt x="0" y="0"/>
                    <a:pt x="0" y="0"/>
                    <a:pt x="4" y="0"/>
                  </a:cubicBezTo>
                  <a:cubicBezTo>
                    <a:pt x="4" y="0"/>
                    <a:pt x="4" y="0"/>
                    <a:pt x="4" y="0"/>
                  </a:cubicBezTo>
                  <a:cubicBezTo>
                    <a:pt x="4" y="0"/>
                    <a:pt x="4" y="0"/>
                    <a:pt x="4" y="0"/>
                  </a:cubicBezTo>
                  <a:cubicBezTo>
                    <a:pt x="8" y="4"/>
                    <a:pt x="8" y="4"/>
                    <a:pt x="8" y="4"/>
                  </a:cubicBezTo>
                  <a:cubicBezTo>
                    <a:pt x="12" y="4"/>
                    <a:pt x="16" y="8"/>
                    <a:pt x="12" y="12"/>
                  </a:cubicBezTo>
                  <a:cubicBezTo>
                    <a:pt x="12" y="12"/>
                    <a:pt x="8" y="16"/>
                    <a:pt x="8" y="16"/>
                  </a:cubicBezTo>
                  <a:cubicBezTo>
                    <a:pt x="4" y="16"/>
                    <a:pt x="4" y="16"/>
                    <a:pt x="0"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3" name="Freeform 504"/>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0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0"/>
                    <a:pt x="0" y="0"/>
                  </a:cubicBezTo>
                  <a:cubicBezTo>
                    <a:pt x="0" y="0"/>
                    <a:pt x="0" y="0"/>
                    <a:pt x="4" y="0"/>
                  </a:cubicBezTo>
                  <a:cubicBezTo>
                    <a:pt x="4" y="0"/>
                    <a:pt x="4" y="0"/>
                    <a:pt x="4" y="0"/>
                  </a:cubicBezTo>
                  <a:cubicBezTo>
                    <a:pt x="4" y="0"/>
                    <a:pt x="4" y="0"/>
                    <a:pt x="4" y="4"/>
                  </a:cubicBezTo>
                  <a:cubicBezTo>
                    <a:pt x="8" y="4"/>
                    <a:pt x="8" y="4"/>
                    <a:pt x="8" y="4"/>
                  </a:cubicBezTo>
                  <a:cubicBezTo>
                    <a:pt x="12" y="4"/>
                    <a:pt x="16" y="8"/>
                    <a:pt x="12" y="12"/>
                  </a:cubicBezTo>
                  <a:cubicBezTo>
                    <a:pt x="12" y="12"/>
                    <a:pt x="8" y="12"/>
                    <a:pt x="8" y="12"/>
                  </a:cubicBezTo>
                  <a:cubicBezTo>
                    <a:pt x="4" y="16"/>
                    <a:pt x="4"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4" name="Freeform 505"/>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2147483647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0" y="4"/>
                  </a:cubicBezTo>
                  <a:cubicBezTo>
                    <a:pt x="0" y="4"/>
                    <a:pt x="6" y="0"/>
                    <a:pt x="6" y="0"/>
                  </a:cubicBezTo>
                  <a:cubicBezTo>
                    <a:pt x="6" y="0"/>
                    <a:pt x="6" y="0"/>
                    <a:pt x="6" y="0"/>
                  </a:cubicBezTo>
                  <a:cubicBezTo>
                    <a:pt x="6" y="4"/>
                    <a:pt x="6" y="4"/>
                    <a:pt x="6" y="4"/>
                  </a:cubicBezTo>
                  <a:cubicBezTo>
                    <a:pt x="11" y="4"/>
                    <a:pt x="11" y="4"/>
                    <a:pt x="11" y="4"/>
                  </a:cubicBezTo>
                  <a:cubicBezTo>
                    <a:pt x="11" y="4"/>
                    <a:pt x="16" y="8"/>
                    <a:pt x="16" y="8"/>
                  </a:cubicBezTo>
                  <a:cubicBezTo>
                    <a:pt x="11" y="12"/>
                    <a:pt x="11" y="12"/>
                    <a:pt x="11" y="12"/>
                  </a:cubicBezTo>
                  <a:cubicBezTo>
                    <a:pt x="11" y="16"/>
                    <a:pt x="6" y="16"/>
                    <a:pt x="0" y="1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5" name="Freeform 506"/>
            <p:cNvSpPr>
              <a:spLocks/>
            </p:cNvSpPr>
            <p:nvPr/>
          </p:nvSpPr>
          <p:spPr bwMode="auto">
            <a:xfrm>
              <a:off x="6467475" y="5580063"/>
              <a:ext cx="11113" cy="9525"/>
            </a:xfrm>
            <a:custGeom>
              <a:avLst/>
              <a:gdLst>
                <a:gd name="T0" fmla="*/ 2147483647 w 16"/>
                <a:gd name="T1" fmla="*/ 2147483647 h 16"/>
                <a:gd name="T2" fmla="*/ 2147483647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0" y="6"/>
                  </a:cubicBezTo>
                  <a:cubicBezTo>
                    <a:pt x="0" y="6"/>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6" name="Freeform 507"/>
            <p:cNvSpPr>
              <a:spLocks noEditPoints="1"/>
            </p:cNvSpPr>
            <p:nvPr/>
          </p:nvSpPr>
          <p:spPr bwMode="auto">
            <a:xfrm>
              <a:off x="6467475"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
                <a:gd name="T88" fmla="*/ 0 h 33"/>
                <a:gd name="T89" fmla="*/ 33 w 33"/>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 h="33">
                  <a:moveTo>
                    <a:pt x="19" y="20"/>
                  </a:moveTo>
                  <a:lnTo>
                    <a:pt x="7" y="18"/>
                  </a:lnTo>
                  <a:lnTo>
                    <a:pt x="16" y="10"/>
                  </a:lnTo>
                  <a:lnTo>
                    <a:pt x="14" y="14"/>
                  </a:lnTo>
                  <a:lnTo>
                    <a:pt x="17" y="6"/>
                  </a:lnTo>
                  <a:lnTo>
                    <a:pt x="30" y="15"/>
                  </a:lnTo>
                  <a:lnTo>
                    <a:pt x="24" y="20"/>
                  </a:lnTo>
                  <a:cubicBezTo>
                    <a:pt x="22" y="21"/>
                    <a:pt x="21" y="21"/>
                    <a:pt x="19" y="21"/>
                  </a:cubicBezTo>
                  <a:lnTo>
                    <a:pt x="9" y="22"/>
                  </a:lnTo>
                  <a:lnTo>
                    <a:pt x="16" y="13"/>
                  </a:lnTo>
                  <a:lnTo>
                    <a:pt x="17" y="18"/>
                  </a:lnTo>
                  <a:lnTo>
                    <a:pt x="16" y="15"/>
                  </a:lnTo>
                  <a:lnTo>
                    <a:pt x="19" y="20"/>
                  </a:lnTo>
                  <a:close/>
                  <a:moveTo>
                    <a:pt x="3" y="24"/>
                  </a:moveTo>
                  <a:cubicBezTo>
                    <a:pt x="2" y="23"/>
                    <a:pt x="2" y="22"/>
                    <a:pt x="2" y="21"/>
                  </a:cubicBezTo>
                  <a:lnTo>
                    <a:pt x="1" y="16"/>
                  </a:lnTo>
                  <a:cubicBezTo>
                    <a:pt x="0" y="14"/>
                    <a:pt x="1" y="12"/>
                    <a:pt x="2" y="10"/>
                  </a:cubicBezTo>
                  <a:cubicBezTo>
                    <a:pt x="3" y="8"/>
                    <a:pt x="5" y="7"/>
                    <a:pt x="8" y="6"/>
                  </a:cubicBezTo>
                  <a:lnTo>
                    <a:pt x="18" y="5"/>
                  </a:lnTo>
                  <a:lnTo>
                    <a:pt x="13" y="7"/>
                  </a:lnTo>
                  <a:lnTo>
                    <a:pt x="19" y="2"/>
                  </a:lnTo>
                  <a:cubicBezTo>
                    <a:pt x="22" y="0"/>
                    <a:pt x="26" y="0"/>
                    <a:pt x="29" y="2"/>
                  </a:cubicBezTo>
                  <a:cubicBezTo>
                    <a:pt x="32" y="4"/>
                    <a:pt x="33" y="8"/>
                    <a:pt x="32" y="11"/>
                  </a:cubicBezTo>
                  <a:lnTo>
                    <a:pt x="29" y="19"/>
                  </a:lnTo>
                  <a:cubicBezTo>
                    <a:pt x="29" y="20"/>
                    <a:pt x="28" y="22"/>
                    <a:pt x="27" y="22"/>
                  </a:cubicBezTo>
                  <a:lnTo>
                    <a:pt x="18" y="30"/>
                  </a:lnTo>
                  <a:cubicBezTo>
                    <a:pt x="16" y="32"/>
                    <a:pt x="14" y="33"/>
                    <a:pt x="11" y="32"/>
                  </a:cubicBezTo>
                  <a:cubicBezTo>
                    <a:pt x="9" y="32"/>
                    <a:pt x="7" y="31"/>
                    <a:pt x="6" y="29"/>
                  </a:cubicBezTo>
                  <a:lnTo>
                    <a:pt x="3"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7" name="Freeform 508"/>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0"/>
                    <a:pt x="0" y="0"/>
                  </a:cubicBezTo>
                  <a:cubicBezTo>
                    <a:pt x="0" y="0"/>
                    <a:pt x="4" y="0"/>
                    <a:pt x="4" y="0"/>
                  </a:cubicBezTo>
                  <a:cubicBezTo>
                    <a:pt x="4" y="0"/>
                    <a:pt x="7" y="0"/>
                    <a:pt x="7" y="0"/>
                  </a:cubicBezTo>
                  <a:cubicBezTo>
                    <a:pt x="7" y="7"/>
                    <a:pt x="7" y="7"/>
                    <a:pt x="7" y="7"/>
                  </a:cubicBezTo>
                  <a:cubicBezTo>
                    <a:pt x="7" y="7"/>
                    <a:pt x="10" y="7"/>
                    <a:pt x="10" y="7"/>
                  </a:cubicBezTo>
                  <a:cubicBezTo>
                    <a:pt x="13" y="13"/>
                    <a:pt x="16" y="13"/>
                    <a:pt x="13" y="26"/>
                  </a:cubicBezTo>
                  <a:cubicBezTo>
                    <a:pt x="10" y="26"/>
                    <a:pt x="10" y="32"/>
                    <a:pt x="10" y="32"/>
                  </a:cubicBezTo>
                  <a:cubicBezTo>
                    <a:pt x="7" y="32"/>
                    <a:pt x="4" y="32"/>
                    <a:pt x="0"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8" name="Freeform 509"/>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2147483647 h 32"/>
                <a:gd name="T6" fmla="*/ 2147483647 w 16"/>
                <a:gd name="T7" fmla="*/ 0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7"/>
                    <a:pt x="0" y="7"/>
                  </a:cubicBezTo>
                  <a:cubicBezTo>
                    <a:pt x="4" y="0"/>
                    <a:pt x="4" y="0"/>
                    <a:pt x="4" y="0"/>
                  </a:cubicBezTo>
                  <a:cubicBezTo>
                    <a:pt x="4" y="0"/>
                    <a:pt x="8" y="0"/>
                    <a:pt x="8" y="7"/>
                  </a:cubicBezTo>
                  <a:cubicBezTo>
                    <a:pt x="8" y="7"/>
                    <a:pt x="8" y="7"/>
                    <a:pt x="8" y="7"/>
                  </a:cubicBezTo>
                  <a:cubicBezTo>
                    <a:pt x="8" y="7"/>
                    <a:pt x="8" y="7"/>
                    <a:pt x="12" y="13"/>
                  </a:cubicBezTo>
                  <a:cubicBezTo>
                    <a:pt x="16" y="13"/>
                    <a:pt x="16" y="13"/>
                    <a:pt x="12" y="26"/>
                  </a:cubicBezTo>
                  <a:cubicBezTo>
                    <a:pt x="12" y="26"/>
                    <a:pt x="12" y="26"/>
                    <a:pt x="12" y="26"/>
                  </a:cubicBezTo>
                  <a:cubicBezTo>
                    <a:pt x="8" y="32"/>
                    <a:pt x="4" y="32"/>
                    <a:pt x="0" y="2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9" name="Freeform 510"/>
            <p:cNvSpPr>
              <a:spLocks/>
            </p:cNvSpPr>
            <p:nvPr/>
          </p:nvSpPr>
          <p:spPr bwMode="auto">
            <a:xfrm>
              <a:off x="6388100" y="5630863"/>
              <a:ext cx="9525" cy="11113"/>
            </a:xfrm>
            <a:custGeom>
              <a:avLst/>
              <a:gdLst>
                <a:gd name="T0" fmla="*/ 2147483647 w 16"/>
                <a:gd name="T1" fmla="*/ 2147483647 h 16"/>
                <a:gd name="T2" fmla="*/ 0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4" y="8"/>
                  </a:moveTo>
                  <a:cubicBezTo>
                    <a:pt x="0" y="4"/>
                    <a:pt x="0" y="4"/>
                    <a:pt x="0" y="0"/>
                  </a:cubicBezTo>
                  <a:cubicBezTo>
                    <a:pt x="0" y="0"/>
                    <a:pt x="4" y="0"/>
                    <a:pt x="4" y="0"/>
                  </a:cubicBezTo>
                  <a:cubicBezTo>
                    <a:pt x="4" y="0"/>
                    <a:pt x="4" y="0"/>
                    <a:pt x="4" y="0"/>
                  </a:cubicBezTo>
                  <a:cubicBezTo>
                    <a:pt x="4" y="0"/>
                    <a:pt x="8" y="0"/>
                    <a:pt x="8" y="0"/>
                  </a:cubicBezTo>
                  <a:cubicBezTo>
                    <a:pt x="8" y="0"/>
                    <a:pt x="8" y="0"/>
                    <a:pt x="8" y="0"/>
                  </a:cubicBezTo>
                  <a:cubicBezTo>
                    <a:pt x="8" y="0"/>
                    <a:pt x="8" y="4"/>
                    <a:pt x="8" y="4"/>
                  </a:cubicBezTo>
                  <a:cubicBezTo>
                    <a:pt x="12" y="4"/>
                    <a:pt x="16" y="4"/>
                    <a:pt x="12" y="8"/>
                  </a:cubicBezTo>
                  <a:cubicBezTo>
                    <a:pt x="12" y="12"/>
                    <a:pt x="12" y="12"/>
                    <a:pt x="12" y="12"/>
                  </a:cubicBezTo>
                  <a:cubicBezTo>
                    <a:pt x="8" y="16"/>
                    <a:pt x="4" y="16"/>
                    <a:pt x="4"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0" name="Freeform 511"/>
            <p:cNvSpPr>
              <a:spLocks/>
            </p:cNvSpPr>
            <p:nvPr/>
          </p:nvSpPr>
          <p:spPr bwMode="auto">
            <a:xfrm>
              <a:off x="6388100" y="5630863"/>
              <a:ext cx="9525" cy="11113"/>
            </a:xfrm>
            <a:custGeom>
              <a:avLst/>
              <a:gdLst>
                <a:gd name="T0" fmla="*/ 0 w 16"/>
                <a:gd name="T1" fmla="*/ 2147483647 h 16"/>
                <a:gd name="T2" fmla="*/ 0 w 16"/>
                <a:gd name="T3" fmla="*/ 2147483647 h 16"/>
                <a:gd name="T4" fmla="*/ 0 w 16"/>
                <a:gd name="T5" fmla="*/ 0 h 16"/>
                <a:gd name="T6" fmla="*/ 0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1"/>
                  </a:moveTo>
                  <a:cubicBezTo>
                    <a:pt x="0" y="6"/>
                    <a:pt x="0" y="11"/>
                    <a:pt x="0" y="6"/>
                  </a:cubicBezTo>
                  <a:cubicBezTo>
                    <a:pt x="0" y="6"/>
                    <a:pt x="0" y="6"/>
                    <a:pt x="0" y="0"/>
                  </a:cubicBezTo>
                  <a:cubicBezTo>
                    <a:pt x="0" y="0"/>
                    <a:pt x="0" y="0"/>
                    <a:pt x="0" y="0"/>
                  </a:cubicBezTo>
                  <a:cubicBezTo>
                    <a:pt x="0" y="0"/>
                    <a:pt x="0" y="0"/>
                    <a:pt x="8" y="0"/>
                  </a:cubicBezTo>
                  <a:cubicBezTo>
                    <a:pt x="8" y="0"/>
                    <a:pt x="8" y="0"/>
                    <a:pt x="8" y="0"/>
                  </a:cubicBezTo>
                  <a:cubicBezTo>
                    <a:pt x="8" y="6"/>
                    <a:pt x="8" y="6"/>
                    <a:pt x="8" y="6"/>
                  </a:cubicBezTo>
                  <a:cubicBezTo>
                    <a:pt x="16" y="6"/>
                    <a:pt x="16" y="6"/>
                    <a:pt x="16" y="11"/>
                  </a:cubicBezTo>
                  <a:cubicBezTo>
                    <a:pt x="16" y="11"/>
                    <a:pt x="16" y="16"/>
                    <a:pt x="16" y="16"/>
                  </a:cubicBezTo>
                  <a:cubicBezTo>
                    <a:pt x="8" y="16"/>
                    <a:pt x="0" y="16"/>
                    <a:pt x="0"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1" name="Freeform 512"/>
            <p:cNvSpPr>
              <a:spLocks/>
            </p:cNvSpPr>
            <p:nvPr/>
          </p:nvSpPr>
          <p:spPr bwMode="auto">
            <a:xfrm>
              <a:off x="6388100" y="5621338"/>
              <a:ext cx="9525" cy="9525"/>
            </a:xfrm>
            <a:custGeom>
              <a:avLst/>
              <a:gdLst>
                <a:gd name="T0" fmla="*/ 2147483647 w 16"/>
                <a:gd name="T1" fmla="*/ 2147483647 h 16"/>
                <a:gd name="T2" fmla="*/ 2147483647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4" y="11"/>
                  </a:cubicBezTo>
                  <a:cubicBezTo>
                    <a:pt x="4" y="11"/>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2" name="Freeform 513"/>
            <p:cNvSpPr>
              <a:spLocks noEditPoints="1"/>
            </p:cNvSpPr>
            <p:nvPr/>
          </p:nvSpPr>
          <p:spPr bwMode="auto">
            <a:xfrm>
              <a:off x="6389688" y="5621338"/>
              <a:ext cx="19050"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3"/>
                <a:gd name="T80" fmla="*/ 30 w 30"/>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3">
                  <a:moveTo>
                    <a:pt x="17" y="21"/>
                  </a:moveTo>
                  <a:lnTo>
                    <a:pt x="4" y="18"/>
                  </a:lnTo>
                  <a:lnTo>
                    <a:pt x="13" y="10"/>
                  </a:lnTo>
                  <a:lnTo>
                    <a:pt x="11" y="14"/>
                  </a:lnTo>
                  <a:lnTo>
                    <a:pt x="14" y="6"/>
                  </a:lnTo>
                  <a:lnTo>
                    <a:pt x="27" y="14"/>
                  </a:lnTo>
                  <a:lnTo>
                    <a:pt x="21" y="20"/>
                  </a:lnTo>
                  <a:lnTo>
                    <a:pt x="15" y="26"/>
                  </a:lnTo>
                  <a:lnTo>
                    <a:pt x="17" y="22"/>
                  </a:lnTo>
                  <a:lnTo>
                    <a:pt x="16" y="25"/>
                  </a:lnTo>
                  <a:lnTo>
                    <a:pt x="16" y="19"/>
                  </a:lnTo>
                  <a:lnTo>
                    <a:pt x="17" y="21"/>
                  </a:lnTo>
                  <a:close/>
                  <a:moveTo>
                    <a:pt x="1" y="26"/>
                  </a:moveTo>
                  <a:cubicBezTo>
                    <a:pt x="0" y="24"/>
                    <a:pt x="0" y="22"/>
                    <a:pt x="1" y="20"/>
                  </a:cubicBezTo>
                  <a:lnTo>
                    <a:pt x="2" y="17"/>
                  </a:lnTo>
                  <a:cubicBezTo>
                    <a:pt x="2" y="16"/>
                    <a:pt x="3" y="14"/>
                    <a:pt x="4" y="13"/>
                  </a:cubicBezTo>
                  <a:lnTo>
                    <a:pt x="10" y="9"/>
                  </a:lnTo>
                  <a:lnTo>
                    <a:pt x="16" y="3"/>
                  </a:lnTo>
                  <a:cubicBezTo>
                    <a:pt x="18" y="0"/>
                    <a:pt x="23" y="0"/>
                    <a:pt x="26" y="2"/>
                  </a:cubicBezTo>
                  <a:cubicBezTo>
                    <a:pt x="29" y="4"/>
                    <a:pt x="30" y="8"/>
                    <a:pt x="29" y="11"/>
                  </a:cubicBezTo>
                  <a:lnTo>
                    <a:pt x="26" y="19"/>
                  </a:lnTo>
                  <a:cubicBezTo>
                    <a:pt x="26" y="20"/>
                    <a:pt x="25" y="22"/>
                    <a:pt x="24" y="22"/>
                  </a:cubicBezTo>
                  <a:lnTo>
                    <a:pt x="15" y="30"/>
                  </a:lnTo>
                  <a:cubicBezTo>
                    <a:pt x="13" y="32"/>
                    <a:pt x="10" y="33"/>
                    <a:pt x="8" y="32"/>
                  </a:cubicBezTo>
                  <a:cubicBezTo>
                    <a:pt x="6" y="32"/>
                    <a:pt x="3" y="30"/>
                    <a:pt x="2" y="28"/>
                  </a:cubicBezTo>
                  <a:lnTo>
                    <a:pt x="1" y="2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3" name="Freeform 514"/>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0 h 32"/>
                <a:gd name="T6" fmla="*/ 0 w 32"/>
                <a:gd name="T7" fmla="*/ 0 h 32"/>
                <a:gd name="T8" fmla="*/ 2147483647 w 32"/>
                <a:gd name="T9" fmla="*/ 0 h 32"/>
                <a:gd name="T10" fmla="*/ 2147483647 w 32"/>
                <a:gd name="T11" fmla="*/ 0 h 32"/>
                <a:gd name="T12" fmla="*/ 2147483647 w 32"/>
                <a:gd name="T13" fmla="*/ 0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6"/>
                  </a:moveTo>
                  <a:cubicBezTo>
                    <a:pt x="0" y="20"/>
                    <a:pt x="0" y="20"/>
                    <a:pt x="0" y="7"/>
                  </a:cubicBezTo>
                  <a:cubicBezTo>
                    <a:pt x="0" y="7"/>
                    <a:pt x="0" y="7"/>
                    <a:pt x="0" y="0"/>
                  </a:cubicBezTo>
                  <a:cubicBezTo>
                    <a:pt x="0" y="0"/>
                    <a:pt x="0" y="0"/>
                    <a:pt x="0" y="0"/>
                  </a:cubicBezTo>
                  <a:cubicBezTo>
                    <a:pt x="7" y="0"/>
                    <a:pt x="7" y="0"/>
                    <a:pt x="7" y="0"/>
                  </a:cubicBezTo>
                  <a:cubicBezTo>
                    <a:pt x="7" y="0"/>
                    <a:pt x="7" y="0"/>
                    <a:pt x="13" y="0"/>
                  </a:cubicBezTo>
                  <a:cubicBezTo>
                    <a:pt x="13" y="0"/>
                    <a:pt x="13" y="0"/>
                    <a:pt x="20" y="0"/>
                  </a:cubicBezTo>
                  <a:cubicBezTo>
                    <a:pt x="26" y="0"/>
                    <a:pt x="32" y="7"/>
                    <a:pt x="26" y="20"/>
                  </a:cubicBezTo>
                  <a:cubicBezTo>
                    <a:pt x="26" y="20"/>
                    <a:pt x="26" y="20"/>
                    <a:pt x="26" y="26"/>
                  </a:cubicBezTo>
                  <a:cubicBezTo>
                    <a:pt x="20" y="26"/>
                    <a:pt x="13" y="32"/>
                    <a:pt x="7"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4" name="Freeform 515"/>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0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0" y="16"/>
                    <a:pt x="0" y="24"/>
                    <a:pt x="0" y="8"/>
                  </a:cubicBezTo>
                  <a:cubicBezTo>
                    <a:pt x="0" y="8"/>
                    <a:pt x="0" y="8"/>
                    <a:pt x="0" y="8"/>
                  </a:cubicBezTo>
                  <a:cubicBezTo>
                    <a:pt x="0" y="0"/>
                    <a:pt x="0" y="0"/>
                    <a:pt x="0" y="0"/>
                  </a:cubicBezTo>
                  <a:cubicBezTo>
                    <a:pt x="8" y="0"/>
                    <a:pt x="8" y="0"/>
                    <a:pt x="8" y="0"/>
                  </a:cubicBezTo>
                  <a:cubicBezTo>
                    <a:pt x="8" y="0"/>
                    <a:pt x="8" y="0"/>
                    <a:pt x="16" y="8"/>
                  </a:cubicBezTo>
                  <a:cubicBezTo>
                    <a:pt x="16" y="8"/>
                    <a:pt x="16" y="8"/>
                    <a:pt x="16" y="8"/>
                  </a:cubicBezTo>
                  <a:cubicBezTo>
                    <a:pt x="24" y="8"/>
                    <a:pt x="32" y="8"/>
                    <a:pt x="32" y="16"/>
                  </a:cubicBezTo>
                  <a:cubicBezTo>
                    <a:pt x="32" y="24"/>
                    <a:pt x="32" y="24"/>
                    <a:pt x="24" y="24"/>
                  </a:cubicBezTo>
                  <a:cubicBezTo>
                    <a:pt x="24" y="32"/>
                    <a:pt x="16" y="32"/>
                    <a:pt x="8"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5" name="Freeform 516"/>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2147483647 w 32"/>
                <a:gd name="T7" fmla="*/ 2147483647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8" y="16"/>
                    <a:pt x="8" y="24"/>
                    <a:pt x="0" y="8"/>
                  </a:cubicBezTo>
                  <a:cubicBezTo>
                    <a:pt x="0" y="8"/>
                    <a:pt x="0" y="8"/>
                    <a:pt x="0" y="8"/>
                  </a:cubicBezTo>
                  <a:cubicBezTo>
                    <a:pt x="0" y="8"/>
                    <a:pt x="0" y="8"/>
                    <a:pt x="8" y="8"/>
                  </a:cubicBezTo>
                  <a:cubicBezTo>
                    <a:pt x="8" y="0"/>
                    <a:pt x="8" y="0"/>
                    <a:pt x="8" y="0"/>
                  </a:cubicBezTo>
                  <a:cubicBezTo>
                    <a:pt x="8" y="8"/>
                    <a:pt x="16" y="8"/>
                    <a:pt x="16" y="8"/>
                  </a:cubicBezTo>
                  <a:cubicBezTo>
                    <a:pt x="16" y="8"/>
                    <a:pt x="16" y="8"/>
                    <a:pt x="16" y="8"/>
                  </a:cubicBezTo>
                  <a:cubicBezTo>
                    <a:pt x="24" y="8"/>
                    <a:pt x="32" y="8"/>
                    <a:pt x="32" y="16"/>
                  </a:cubicBezTo>
                  <a:cubicBezTo>
                    <a:pt x="32" y="16"/>
                    <a:pt x="24" y="24"/>
                    <a:pt x="24" y="24"/>
                  </a:cubicBezTo>
                  <a:cubicBezTo>
                    <a:pt x="24" y="32"/>
                    <a:pt x="16" y="32"/>
                    <a:pt x="8"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6" name="Freeform 517"/>
            <p:cNvSpPr>
              <a:spLocks/>
            </p:cNvSpPr>
            <p:nvPr/>
          </p:nvSpPr>
          <p:spPr bwMode="auto">
            <a:xfrm>
              <a:off x="6397625" y="5662613"/>
              <a:ext cx="11113" cy="20638"/>
            </a:xfrm>
            <a:custGeom>
              <a:avLst/>
              <a:gdLst>
                <a:gd name="T0" fmla="*/ 0 w 16"/>
                <a:gd name="T1" fmla="*/ 2147483647 h 32"/>
                <a:gd name="T2" fmla="*/ 0 w 16"/>
                <a:gd name="T3" fmla="*/ 2147483647 h 32"/>
                <a:gd name="T4" fmla="*/ 0 w 16"/>
                <a:gd name="T5" fmla="*/ 0 h 32"/>
                <a:gd name="T6" fmla="*/ 0 w 16"/>
                <a:gd name="T7" fmla="*/ 0 h 32"/>
                <a:gd name="T8" fmla="*/ 0 w 16"/>
                <a:gd name="T9" fmla="*/ 0 h 32"/>
                <a:gd name="T10" fmla="*/ 2147483647 w 16"/>
                <a:gd name="T11" fmla="*/ 0 h 32"/>
                <a:gd name="T12" fmla="*/ 2147483647 w 16"/>
                <a:gd name="T13" fmla="*/ 0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2"/>
                  </a:moveTo>
                  <a:cubicBezTo>
                    <a:pt x="0" y="11"/>
                    <a:pt x="0" y="11"/>
                    <a:pt x="0" y="11"/>
                  </a:cubicBezTo>
                  <a:cubicBezTo>
                    <a:pt x="0" y="11"/>
                    <a:pt x="0" y="0"/>
                    <a:pt x="0" y="0"/>
                  </a:cubicBezTo>
                  <a:cubicBezTo>
                    <a:pt x="0" y="0"/>
                    <a:pt x="0" y="0"/>
                    <a:pt x="0" y="0"/>
                  </a:cubicBezTo>
                  <a:cubicBezTo>
                    <a:pt x="0" y="0"/>
                    <a:pt x="0" y="0"/>
                    <a:pt x="0" y="0"/>
                  </a:cubicBezTo>
                  <a:cubicBezTo>
                    <a:pt x="0" y="0"/>
                    <a:pt x="8" y="0"/>
                    <a:pt x="8" y="0"/>
                  </a:cubicBezTo>
                  <a:cubicBezTo>
                    <a:pt x="8" y="0"/>
                    <a:pt x="8" y="0"/>
                    <a:pt x="8" y="0"/>
                  </a:cubicBezTo>
                  <a:cubicBezTo>
                    <a:pt x="16" y="0"/>
                    <a:pt x="16" y="0"/>
                    <a:pt x="16" y="11"/>
                  </a:cubicBezTo>
                  <a:cubicBezTo>
                    <a:pt x="16" y="11"/>
                    <a:pt x="16" y="11"/>
                    <a:pt x="16" y="22"/>
                  </a:cubicBezTo>
                  <a:cubicBezTo>
                    <a:pt x="16" y="22"/>
                    <a:pt x="8"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7" name="Freeform 518"/>
            <p:cNvSpPr>
              <a:spLocks/>
            </p:cNvSpPr>
            <p:nvPr/>
          </p:nvSpPr>
          <p:spPr bwMode="auto">
            <a:xfrm>
              <a:off x="6408738" y="5651501"/>
              <a:ext cx="9525" cy="20638"/>
            </a:xfrm>
            <a:custGeom>
              <a:avLst/>
              <a:gdLst>
                <a:gd name="T0" fmla="*/ 0 w 16"/>
                <a:gd name="T1" fmla="*/ 2147483647 h 32"/>
                <a:gd name="T2" fmla="*/ 2147483647 w 16"/>
                <a:gd name="T3" fmla="*/ 0 h 32"/>
                <a:gd name="T4" fmla="*/ 0 w 16"/>
                <a:gd name="T5" fmla="*/ 2147483647 h 32"/>
                <a:gd name="T6" fmla="*/ 0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0" y="27"/>
                  </a:moveTo>
                  <a:cubicBezTo>
                    <a:pt x="16" y="16"/>
                    <a:pt x="6" y="6"/>
                    <a:pt x="11" y="0"/>
                  </a:cubicBezTo>
                  <a:cubicBezTo>
                    <a:pt x="11" y="0"/>
                    <a:pt x="6" y="27"/>
                    <a:pt x="0" y="27"/>
                  </a:cubicBezTo>
                  <a:cubicBezTo>
                    <a:pt x="0" y="27"/>
                    <a:pt x="0" y="32"/>
                    <a:pt x="0" y="27"/>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8" name="Freeform 519"/>
            <p:cNvSpPr>
              <a:spLocks noEditPoints="1"/>
            </p:cNvSpPr>
            <p:nvPr/>
          </p:nvSpPr>
          <p:spPr bwMode="auto">
            <a:xfrm>
              <a:off x="6408738" y="5651501"/>
              <a:ext cx="17463" cy="30163"/>
            </a:xfrm>
            <a:custGeom>
              <a:avLst/>
              <a:gdLst>
                <a:gd name="T0" fmla="*/ 0 w 28"/>
                <a:gd name="T1" fmla="*/ 2147483647 h 45"/>
                <a:gd name="T2" fmla="*/ 2147483647 w 28"/>
                <a:gd name="T3" fmla="*/ 2147483647 h 45"/>
                <a:gd name="T4" fmla="*/ 2147483647 w 28"/>
                <a:gd name="T5" fmla="*/ 2147483647 h 45"/>
                <a:gd name="T6" fmla="*/ 2147483647 w 28"/>
                <a:gd name="T7" fmla="*/ 2147483647 h 45"/>
                <a:gd name="T8" fmla="*/ 2147483647 w 28"/>
                <a:gd name="T9" fmla="*/ 2147483647 h 45"/>
                <a:gd name="T10" fmla="*/ 2147483647 w 28"/>
                <a:gd name="T11" fmla="*/ 2147483647 h 45"/>
                <a:gd name="T12" fmla="*/ 2147483647 w 28"/>
                <a:gd name="T13" fmla="*/ 2147483647 h 45"/>
                <a:gd name="T14" fmla="*/ 2147483647 w 28"/>
                <a:gd name="T15" fmla="*/ 2147483647 h 45"/>
                <a:gd name="T16" fmla="*/ 2147483647 w 28"/>
                <a:gd name="T17" fmla="*/ 2147483647 h 45"/>
                <a:gd name="T18" fmla="*/ 2147483647 w 28"/>
                <a:gd name="T19" fmla="*/ 2147483647 h 45"/>
                <a:gd name="T20" fmla="*/ 2147483647 w 28"/>
                <a:gd name="T21" fmla="*/ 2147483647 h 45"/>
                <a:gd name="T22" fmla="*/ 2147483647 w 28"/>
                <a:gd name="T23" fmla="*/ 2147483647 h 45"/>
                <a:gd name="T24" fmla="*/ 2147483647 w 28"/>
                <a:gd name="T25" fmla="*/ 2147483647 h 45"/>
                <a:gd name="T26" fmla="*/ 2147483647 w 28"/>
                <a:gd name="T27" fmla="*/ 2147483647 h 45"/>
                <a:gd name="T28" fmla="*/ 2147483647 w 28"/>
                <a:gd name="T29" fmla="*/ 2147483647 h 45"/>
                <a:gd name="T30" fmla="*/ 2147483647 w 28"/>
                <a:gd name="T31" fmla="*/ 2147483647 h 45"/>
                <a:gd name="T32" fmla="*/ 2147483647 w 28"/>
                <a:gd name="T33" fmla="*/ 2147483647 h 45"/>
                <a:gd name="T34" fmla="*/ 0 w 28"/>
                <a:gd name="T35" fmla="*/ 2147483647 h 45"/>
                <a:gd name="T36" fmla="*/ 0 w 28"/>
                <a:gd name="T37" fmla="*/ 2147483647 h 45"/>
                <a:gd name="T38" fmla="*/ 2147483647 w 28"/>
                <a:gd name="T39" fmla="*/ 2147483647 h 45"/>
                <a:gd name="T40" fmla="*/ 0 w 28"/>
                <a:gd name="T41" fmla="*/ 2147483647 h 45"/>
                <a:gd name="T42" fmla="*/ 0 w 28"/>
                <a:gd name="T43" fmla="*/ 2147483647 h 45"/>
                <a:gd name="T44" fmla="*/ 2147483647 w 28"/>
                <a:gd name="T45" fmla="*/ 2147483647 h 45"/>
                <a:gd name="T46" fmla="*/ 2147483647 w 28"/>
                <a:gd name="T47" fmla="*/ 2147483647 h 45"/>
                <a:gd name="T48" fmla="*/ 2147483647 w 28"/>
                <a:gd name="T49" fmla="*/ 2147483647 h 45"/>
                <a:gd name="T50" fmla="*/ 2147483647 w 28"/>
                <a:gd name="T51" fmla="*/ 2147483647 h 45"/>
                <a:gd name="T52" fmla="*/ 2147483647 w 28"/>
                <a:gd name="T53" fmla="*/ 2147483647 h 45"/>
                <a:gd name="T54" fmla="*/ 2147483647 w 28"/>
                <a:gd name="T55" fmla="*/ 2147483647 h 45"/>
                <a:gd name="T56" fmla="*/ 2147483647 w 28"/>
                <a:gd name="T57" fmla="*/ 2147483647 h 45"/>
                <a:gd name="T58" fmla="*/ 2147483647 w 28"/>
                <a:gd name="T59" fmla="*/ 2147483647 h 45"/>
                <a:gd name="T60" fmla="*/ 2147483647 w 28"/>
                <a:gd name="T61" fmla="*/ 2147483647 h 45"/>
                <a:gd name="T62" fmla="*/ 2147483647 w 28"/>
                <a:gd name="T63" fmla="*/ 2147483647 h 45"/>
                <a:gd name="T64" fmla="*/ 2147483647 w 28"/>
                <a:gd name="T65" fmla="*/ 2147483647 h 45"/>
                <a:gd name="T66" fmla="*/ 2147483647 w 28"/>
                <a:gd name="T67" fmla="*/ 2147483647 h 45"/>
                <a:gd name="T68" fmla="*/ 2147483647 w 28"/>
                <a:gd name="T69" fmla="*/ 2147483647 h 45"/>
                <a:gd name="T70" fmla="*/ 2147483647 w 28"/>
                <a:gd name="T71" fmla="*/ 2147483647 h 45"/>
                <a:gd name="T72" fmla="*/ 2147483647 w 28"/>
                <a:gd name="T73" fmla="*/ 2147483647 h 45"/>
                <a:gd name="T74" fmla="*/ 2147483647 w 28"/>
                <a:gd name="T75" fmla="*/ 2147483647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
                <a:gd name="T115" fmla="*/ 0 h 45"/>
                <a:gd name="T116" fmla="*/ 28 w 28"/>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 h="45">
                  <a:moveTo>
                    <a:pt x="0" y="35"/>
                  </a:moveTo>
                  <a:cubicBezTo>
                    <a:pt x="0" y="33"/>
                    <a:pt x="1" y="31"/>
                    <a:pt x="3" y="30"/>
                  </a:cubicBezTo>
                  <a:lnTo>
                    <a:pt x="11" y="22"/>
                  </a:lnTo>
                  <a:lnTo>
                    <a:pt x="9" y="25"/>
                  </a:lnTo>
                  <a:lnTo>
                    <a:pt x="11" y="18"/>
                  </a:lnTo>
                  <a:lnTo>
                    <a:pt x="10" y="20"/>
                  </a:lnTo>
                  <a:lnTo>
                    <a:pt x="11" y="8"/>
                  </a:lnTo>
                  <a:lnTo>
                    <a:pt x="27" y="10"/>
                  </a:lnTo>
                  <a:lnTo>
                    <a:pt x="26" y="14"/>
                  </a:lnTo>
                  <a:lnTo>
                    <a:pt x="24" y="24"/>
                  </a:lnTo>
                  <a:cubicBezTo>
                    <a:pt x="24" y="25"/>
                    <a:pt x="24" y="25"/>
                    <a:pt x="24" y="26"/>
                  </a:cubicBezTo>
                  <a:lnTo>
                    <a:pt x="20" y="35"/>
                  </a:lnTo>
                  <a:cubicBezTo>
                    <a:pt x="19" y="36"/>
                    <a:pt x="19" y="36"/>
                    <a:pt x="18" y="37"/>
                  </a:cubicBezTo>
                  <a:lnTo>
                    <a:pt x="14" y="41"/>
                  </a:lnTo>
                  <a:lnTo>
                    <a:pt x="16" y="35"/>
                  </a:lnTo>
                  <a:lnTo>
                    <a:pt x="16" y="37"/>
                  </a:lnTo>
                  <a:cubicBezTo>
                    <a:pt x="16" y="42"/>
                    <a:pt x="13" y="45"/>
                    <a:pt x="8" y="45"/>
                  </a:cubicBezTo>
                  <a:cubicBezTo>
                    <a:pt x="4" y="45"/>
                    <a:pt x="0" y="42"/>
                    <a:pt x="0" y="37"/>
                  </a:cubicBezTo>
                  <a:lnTo>
                    <a:pt x="0" y="35"/>
                  </a:lnTo>
                  <a:close/>
                  <a:moveTo>
                    <a:pt x="16" y="37"/>
                  </a:moveTo>
                  <a:lnTo>
                    <a:pt x="0" y="37"/>
                  </a:lnTo>
                  <a:lnTo>
                    <a:pt x="0" y="35"/>
                  </a:lnTo>
                  <a:cubicBezTo>
                    <a:pt x="0" y="33"/>
                    <a:pt x="1" y="31"/>
                    <a:pt x="3" y="30"/>
                  </a:cubicBezTo>
                  <a:lnTo>
                    <a:pt x="7" y="26"/>
                  </a:lnTo>
                  <a:lnTo>
                    <a:pt x="5" y="28"/>
                  </a:lnTo>
                  <a:lnTo>
                    <a:pt x="9" y="19"/>
                  </a:lnTo>
                  <a:lnTo>
                    <a:pt x="9" y="21"/>
                  </a:lnTo>
                  <a:lnTo>
                    <a:pt x="11" y="11"/>
                  </a:lnTo>
                  <a:lnTo>
                    <a:pt x="12" y="7"/>
                  </a:lnTo>
                  <a:cubicBezTo>
                    <a:pt x="13" y="2"/>
                    <a:pt x="17" y="0"/>
                    <a:pt x="21" y="1"/>
                  </a:cubicBezTo>
                  <a:cubicBezTo>
                    <a:pt x="25" y="1"/>
                    <a:pt x="28" y="5"/>
                    <a:pt x="27" y="9"/>
                  </a:cubicBezTo>
                  <a:lnTo>
                    <a:pt x="26" y="21"/>
                  </a:lnTo>
                  <a:cubicBezTo>
                    <a:pt x="26" y="22"/>
                    <a:pt x="26" y="22"/>
                    <a:pt x="26" y="23"/>
                  </a:cubicBezTo>
                  <a:lnTo>
                    <a:pt x="24" y="30"/>
                  </a:lnTo>
                  <a:cubicBezTo>
                    <a:pt x="24" y="31"/>
                    <a:pt x="23" y="32"/>
                    <a:pt x="22" y="33"/>
                  </a:cubicBezTo>
                  <a:lnTo>
                    <a:pt x="14" y="41"/>
                  </a:lnTo>
                  <a:lnTo>
                    <a:pt x="16" y="35"/>
                  </a:lnTo>
                  <a:lnTo>
                    <a:pt x="16" y="3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9" name="Freeform 520"/>
            <p:cNvSpPr>
              <a:spLocks/>
            </p:cNvSpPr>
            <p:nvPr/>
          </p:nvSpPr>
          <p:spPr bwMode="auto">
            <a:xfrm>
              <a:off x="6438900" y="561022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28"/>
                  </a:moveTo>
                  <a:cubicBezTo>
                    <a:pt x="32" y="23"/>
                    <a:pt x="27" y="14"/>
                    <a:pt x="16" y="10"/>
                  </a:cubicBezTo>
                  <a:cubicBezTo>
                    <a:pt x="22" y="10"/>
                    <a:pt x="22" y="5"/>
                    <a:pt x="16" y="5"/>
                  </a:cubicBezTo>
                  <a:cubicBezTo>
                    <a:pt x="11" y="0"/>
                    <a:pt x="6" y="5"/>
                    <a:pt x="6" y="5"/>
                  </a:cubicBezTo>
                  <a:cubicBezTo>
                    <a:pt x="0" y="14"/>
                    <a:pt x="0" y="14"/>
                    <a:pt x="0" y="19"/>
                  </a:cubicBezTo>
                  <a:cubicBezTo>
                    <a:pt x="0" y="32"/>
                    <a:pt x="11" y="32"/>
                    <a:pt x="16"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0" name="Freeform 521"/>
            <p:cNvSpPr>
              <a:spLocks/>
            </p:cNvSpPr>
            <p:nvPr/>
          </p:nvSpPr>
          <p:spPr bwMode="auto">
            <a:xfrm>
              <a:off x="6438900" y="5610226"/>
              <a:ext cx="19050"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0"/>
                  </a:cubicBezTo>
                  <a:cubicBezTo>
                    <a:pt x="7" y="0"/>
                    <a:pt x="13" y="0"/>
                    <a:pt x="13" y="0"/>
                  </a:cubicBezTo>
                  <a:cubicBezTo>
                    <a:pt x="13" y="0"/>
                    <a:pt x="13" y="0"/>
                    <a:pt x="20" y="0"/>
                  </a:cubicBezTo>
                  <a:cubicBezTo>
                    <a:pt x="20" y="0"/>
                    <a:pt x="20" y="7"/>
                    <a:pt x="20" y="7"/>
                  </a:cubicBezTo>
                  <a:cubicBezTo>
                    <a:pt x="20" y="7"/>
                    <a:pt x="20" y="7"/>
                    <a:pt x="20" y="7"/>
                  </a:cubicBezTo>
                  <a:cubicBezTo>
                    <a:pt x="20" y="13"/>
                    <a:pt x="20" y="13"/>
                    <a:pt x="26" y="13"/>
                  </a:cubicBezTo>
                  <a:cubicBezTo>
                    <a:pt x="32" y="20"/>
                    <a:pt x="32" y="26"/>
                    <a:pt x="20" y="32"/>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1" name="Freeform 522"/>
            <p:cNvSpPr>
              <a:spLocks/>
            </p:cNvSpPr>
            <p:nvPr/>
          </p:nvSpPr>
          <p:spPr bwMode="auto">
            <a:xfrm>
              <a:off x="6438900" y="5610226"/>
              <a:ext cx="19050" cy="20638"/>
            </a:xfrm>
            <a:custGeom>
              <a:avLst/>
              <a:gdLst>
                <a:gd name="T0" fmla="*/ 0 w 32"/>
                <a:gd name="T1" fmla="*/ 2147483647 h 32"/>
                <a:gd name="T2" fmla="*/ 0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7"/>
                  </a:cubicBezTo>
                  <a:cubicBezTo>
                    <a:pt x="0" y="7"/>
                    <a:pt x="8" y="7"/>
                    <a:pt x="8" y="7"/>
                  </a:cubicBezTo>
                  <a:cubicBezTo>
                    <a:pt x="8" y="0"/>
                    <a:pt x="8" y="0"/>
                    <a:pt x="8" y="7"/>
                  </a:cubicBezTo>
                  <a:cubicBezTo>
                    <a:pt x="16" y="7"/>
                    <a:pt x="16" y="7"/>
                    <a:pt x="16" y="7"/>
                  </a:cubicBezTo>
                  <a:cubicBezTo>
                    <a:pt x="16" y="7"/>
                    <a:pt x="16" y="7"/>
                    <a:pt x="16" y="13"/>
                  </a:cubicBezTo>
                  <a:cubicBezTo>
                    <a:pt x="16" y="13"/>
                    <a:pt x="16" y="13"/>
                    <a:pt x="16" y="13"/>
                  </a:cubicBezTo>
                  <a:cubicBezTo>
                    <a:pt x="24" y="20"/>
                    <a:pt x="32" y="26"/>
                    <a:pt x="16" y="26"/>
                  </a:cubicBezTo>
                  <a:cubicBezTo>
                    <a:pt x="16" y="32"/>
                    <a:pt x="16" y="32"/>
                    <a:pt x="8" y="32"/>
                  </a:cubicBezTo>
                  <a:cubicBezTo>
                    <a:pt x="0"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2" name="Freeform 523"/>
            <p:cNvSpPr>
              <a:spLocks/>
            </p:cNvSpPr>
            <p:nvPr/>
          </p:nvSpPr>
          <p:spPr bwMode="auto">
            <a:xfrm>
              <a:off x="6438900" y="5610226"/>
              <a:ext cx="19050"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0" y="0"/>
                  </a:cubicBezTo>
                  <a:cubicBezTo>
                    <a:pt x="11" y="0"/>
                    <a:pt x="11" y="0"/>
                    <a:pt x="11" y="0"/>
                  </a:cubicBezTo>
                  <a:cubicBezTo>
                    <a:pt x="11" y="0"/>
                    <a:pt x="11" y="0"/>
                    <a:pt x="11" y="0"/>
                  </a:cubicBezTo>
                  <a:cubicBezTo>
                    <a:pt x="22" y="0"/>
                    <a:pt x="22" y="0"/>
                    <a:pt x="22" y="0"/>
                  </a:cubicBezTo>
                  <a:cubicBezTo>
                    <a:pt x="22" y="0"/>
                    <a:pt x="22" y="8"/>
                    <a:pt x="22" y="8"/>
                  </a:cubicBezTo>
                  <a:cubicBezTo>
                    <a:pt x="22" y="8"/>
                    <a:pt x="22" y="8"/>
                    <a:pt x="22" y="8"/>
                  </a:cubicBezTo>
                  <a:cubicBezTo>
                    <a:pt x="32" y="16"/>
                    <a:pt x="32" y="16"/>
                    <a:pt x="22" y="24"/>
                  </a:cubicBezTo>
                  <a:cubicBezTo>
                    <a:pt x="22" y="24"/>
                    <a:pt x="22" y="24"/>
                    <a:pt x="11" y="32"/>
                  </a:cubicBezTo>
                  <a:cubicBezTo>
                    <a:pt x="11" y="32"/>
                    <a:pt x="0" y="32"/>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3" name="Freeform 524"/>
            <p:cNvSpPr>
              <a:spLocks/>
            </p:cNvSpPr>
            <p:nvPr/>
          </p:nvSpPr>
          <p:spPr bwMode="auto">
            <a:xfrm>
              <a:off x="6438900" y="5610226"/>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2"/>
                  </a:moveTo>
                  <a:cubicBezTo>
                    <a:pt x="0" y="11"/>
                    <a:pt x="0" y="11"/>
                    <a:pt x="11" y="11"/>
                  </a:cubicBezTo>
                  <a:cubicBezTo>
                    <a:pt x="11" y="11"/>
                    <a:pt x="11" y="0"/>
                    <a:pt x="11" y="0"/>
                  </a:cubicBezTo>
                  <a:cubicBezTo>
                    <a:pt x="11" y="0"/>
                    <a:pt x="11" y="0"/>
                    <a:pt x="11" y="0"/>
                  </a:cubicBezTo>
                  <a:cubicBezTo>
                    <a:pt x="11" y="0"/>
                    <a:pt x="11" y="0"/>
                    <a:pt x="22" y="0"/>
                  </a:cubicBezTo>
                  <a:cubicBezTo>
                    <a:pt x="22" y="11"/>
                    <a:pt x="22" y="11"/>
                    <a:pt x="22" y="11"/>
                  </a:cubicBezTo>
                  <a:cubicBezTo>
                    <a:pt x="22" y="11"/>
                    <a:pt x="22" y="11"/>
                    <a:pt x="22" y="11"/>
                  </a:cubicBezTo>
                  <a:cubicBezTo>
                    <a:pt x="22" y="22"/>
                    <a:pt x="32" y="22"/>
                    <a:pt x="22" y="32"/>
                  </a:cubicBezTo>
                  <a:cubicBezTo>
                    <a:pt x="22" y="32"/>
                    <a:pt x="22" y="32"/>
                    <a:pt x="11" y="32"/>
                  </a:cubicBezTo>
                  <a:cubicBezTo>
                    <a:pt x="11" y="32"/>
                    <a:pt x="0"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4" name="Freeform 525"/>
            <p:cNvSpPr>
              <a:spLocks/>
            </p:cNvSpPr>
            <p:nvPr/>
          </p:nvSpPr>
          <p:spPr bwMode="auto">
            <a:xfrm>
              <a:off x="6448425" y="5621338"/>
              <a:ext cx="9525" cy="9525"/>
            </a:xfrm>
            <a:custGeom>
              <a:avLst/>
              <a:gdLst>
                <a:gd name="T0" fmla="*/ 0 w 16"/>
                <a:gd name="T1" fmla="*/ 2147483647 h 16"/>
                <a:gd name="T2" fmla="*/ 2147483647 w 16"/>
                <a:gd name="T3" fmla="*/ 0 h 16"/>
                <a:gd name="T4" fmla="*/ 0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2" y="16"/>
                    <a:pt x="12" y="8"/>
                    <a:pt x="16" y="0"/>
                  </a:cubicBezTo>
                  <a:cubicBezTo>
                    <a:pt x="16" y="0"/>
                    <a:pt x="4" y="8"/>
                    <a:pt x="0" y="0"/>
                  </a:cubicBezTo>
                  <a:cubicBezTo>
                    <a:pt x="0" y="0"/>
                    <a:pt x="0" y="8"/>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5" name="Freeform 526"/>
            <p:cNvSpPr>
              <a:spLocks noEditPoints="1"/>
            </p:cNvSpPr>
            <p:nvPr/>
          </p:nvSpPr>
          <p:spPr bwMode="auto">
            <a:xfrm>
              <a:off x="6448425" y="5621338"/>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0 w 33"/>
                <a:gd name="T51" fmla="*/ 2147483647 h 33"/>
                <a:gd name="T52" fmla="*/ 0 w 33"/>
                <a:gd name="T53" fmla="*/ 2147483647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33"/>
                <a:gd name="T83" fmla="*/ 33 w 33"/>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33">
                  <a:moveTo>
                    <a:pt x="16" y="24"/>
                  </a:moveTo>
                  <a:lnTo>
                    <a:pt x="5" y="17"/>
                  </a:lnTo>
                  <a:lnTo>
                    <a:pt x="16" y="12"/>
                  </a:lnTo>
                  <a:lnTo>
                    <a:pt x="12" y="16"/>
                  </a:lnTo>
                  <a:lnTo>
                    <a:pt x="17" y="5"/>
                  </a:lnTo>
                  <a:lnTo>
                    <a:pt x="28" y="16"/>
                  </a:lnTo>
                  <a:lnTo>
                    <a:pt x="22" y="19"/>
                  </a:lnTo>
                  <a:cubicBezTo>
                    <a:pt x="20" y="20"/>
                    <a:pt x="18" y="20"/>
                    <a:pt x="16" y="19"/>
                  </a:cubicBezTo>
                  <a:lnTo>
                    <a:pt x="6" y="16"/>
                  </a:lnTo>
                  <a:lnTo>
                    <a:pt x="16" y="8"/>
                  </a:lnTo>
                  <a:lnTo>
                    <a:pt x="16" y="13"/>
                  </a:lnTo>
                  <a:lnTo>
                    <a:pt x="16" y="24"/>
                  </a:lnTo>
                  <a:close/>
                  <a:moveTo>
                    <a:pt x="0" y="13"/>
                  </a:moveTo>
                  <a:lnTo>
                    <a:pt x="0" y="8"/>
                  </a:lnTo>
                  <a:cubicBezTo>
                    <a:pt x="0" y="6"/>
                    <a:pt x="2" y="4"/>
                    <a:pt x="4" y="2"/>
                  </a:cubicBezTo>
                  <a:cubicBezTo>
                    <a:pt x="6" y="1"/>
                    <a:pt x="8" y="0"/>
                    <a:pt x="11" y="1"/>
                  </a:cubicBezTo>
                  <a:lnTo>
                    <a:pt x="21" y="4"/>
                  </a:lnTo>
                  <a:lnTo>
                    <a:pt x="15" y="4"/>
                  </a:lnTo>
                  <a:lnTo>
                    <a:pt x="21" y="1"/>
                  </a:lnTo>
                  <a:cubicBezTo>
                    <a:pt x="24" y="0"/>
                    <a:pt x="28" y="0"/>
                    <a:pt x="30" y="3"/>
                  </a:cubicBezTo>
                  <a:cubicBezTo>
                    <a:pt x="32" y="5"/>
                    <a:pt x="33" y="9"/>
                    <a:pt x="32" y="12"/>
                  </a:cubicBezTo>
                  <a:lnTo>
                    <a:pt x="27" y="23"/>
                  </a:lnTo>
                  <a:cubicBezTo>
                    <a:pt x="26" y="25"/>
                    <a:pt x="25" y="26"/>
                    <a:pt x="23" y="27"/>
                  </a:cubicBezTo>
                  <a:lnTo>
                    <a:pt x="12" y="32"/>
                  </a:lnTo>
                  <a:cubicBezTo>
                    <a:pt x="9" y="33"/>
                    <a:pt x="6" y="33"/>
                    <a:pt x="4" y="31"/>
                  </a:cubicBezTo>
                  <a:cubicBezTo>
                    <a:pt x="2" y="30"/>
                    <a:pt x="0" y="27"/>
                    <a:pt x="0" y="24"/>
                  </a:cubicBezTo>
                  <a:lnTo>
                    <a:pt x="0"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6" name="Freeform 527"/>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8"/>
                  </a:moveTo>
                  <a:cubicBezTo>
                    <a:pt x="32" y="40"/>
                    <a:pt x="27" y="24"/>
                    <a:pt x="22" y="16"/>
                  </a:cubicBezTo>
                  <a:cubicBezTo>
                    <a:pt x="22" y="8"/>
                    <a:pt x="22" y="8"/>
                    <a:pt x="16" y="0"/>
                  </a:cubicBezTo>
                  <a:cubicBezTo>
                    <a:pt x="16" y="0"/>
                    <a:pt x="11" y="0"/>
                    <a:pt x="11" y="0"/>
                  </a:cubicBezTo>
                  <a:cubicBezTo>
                    <a:pt x="6" y="16"/>
                    <a:pt x="6" y="16"/>
                    <a:pt x="0" y="24"/>
                  </a:cubicBezTo>
                  <a:cubicBezTo>
                    <a:pt x="0" y="48"/>
                    <a:pt x="6" y="48"/>
                    <a:pt x="16" y="4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7" name="Freeform 528"/>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7" y="24"/>
                  </a:moveTo>
                  <a:cubicBezTo>
                    <a:pt x="7" y="16"/>
                    <a:pt x="7" y="16"/>
                    <a:pt x="13" y="8"/>
                  </a:cubicBezTo>
                  <a:cubicBezTo>
                    <a:pt x="13" y="8"/>
                    <a:pt x="13" y="0"/>
                    <a:pt x="13" y="0"/>
                  </a:cubicBezTo>
                  <a:cubicBezTo>
                    <a:pt x="20" y="0"/>
                    <a:pt x="20" y="0"/>
                    <a:pt x="20" y="8"/>
                  </a:cubicBezTo>
                  <a:cubicBezTo>
                    <a:pt x="26" y="8"/>
                    <a:pt x="26" y="8"/>
                    <a:pt x="26" y="8"/>
                  </a:cubicBezTo>
                  <a:cubicBezTo>
                    <a:pt x="26" y="16"/>
                    <a:pt x="26" y="16"/>
                    <a:pt x="20" y="16"/>
                  </a:cubicBezTo>
                  <a:cubicBezTo>
                    <a:pt x="26" y="16"/>
                    <a:pt x="26" y="24"/>
                    <a:pt x="26" y="24"/>
                  </a:cubicBezTo>
                  <a:cubicBezTo>
                    <a:pt x="32" y="32"/>
                    <a:pt x="32" y="40"/>
                    <a:pt x="20" y="40"/>
                  </a:cubicBezTo>
                  <a:cubicBezTo>
                    <a:pt x="20" y="48"/>
                    <a:pt x="13" y="48"/>
                    <a:pt x="13" y="48"/>
                  </a:cubicBezTo>
                  <a:cubicBezTo>
                    <a:pt x="7" y="48"/>
                    <a:pt x="0" y="40"/>
                    <a:pt x="7"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8" name="Freeform 529"/>
            <p:cNvSpPr>
              <a:spLocks/>
            </p:cNvSpPr>
            <p:nvPr/>
          </p:nvSpPr>
          <p:spPr bwMode="auto">
            <a:xfrm>
              <a:off x="6488113" y="5621338"/>
              <a:ext cx="20638"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2147483647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16" y="0"/>
                    <a:pt x="16" y="0"/>
                    <a:pt x="16" y="0"/>
                  </a:cubicBezTo>
                  <a:cubicBezTo>
                    <a:pt x="16" y="0"/>
                    <a:pt x="24" y="0"/>
                    <a:pt x="24" y="4"/>
                  </a:cubicBezTo>
                  <a:cubicBezTo>
                    <a:pt x="24" y="4"/>
                    <a:pt x="16" y="4"/>
                    <a:pt x="16" y="4"/>
                  </a:cubicBezTo>
                  <a:cubicBezTo>
                    <a:pt x="24" y="4"/>
                    <a:pt x="24" y="8"/>
                    <a:pt x="24" y="8"/>
                  </a:cubicBezTo>
                  <a:cubicBezTo>
                    <a:pt x="24" y="12"/>
                    <a:pt x="32" y="12"/>
                    <a:pt x="16" y="16"/>
                  </a:cubicBezTo>
                  <a:cubicBezTo>
                    <a:pt x="16" y="16"/>
                    <a:pt x="8" y="16"/>
                    <a:pt x="8" y="16"/>
                  </a:cubicBezTo>
                  <a:cubicBezTo>
                    <a:pt x="0"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9" name="Freeform 530"/>
            <p:cNvSpPr>
              <a:spLocks/>
            </p:cNvSpPr>
            <p:nvPr/>
          </p:nvSpPr>
          <p:spPr bwMode="auto">
            <a:xfrm>
              <a:off x="6488113" y="5621338"/>
              <a:ext cx="9525" cy="9525"/>
            </a:xfrm>
            <a:custGeom>
              <a:avLst/>
              <a:gdLst>
                <a:gd name="T0" fmla="*/ 0 w 16"/>
                <a:gd name="T1" fmla="*/ 2147483647 h 16"/>
                <a:gd name="T2" fmla="*/ 2147483647 w 16"/>
                <a:gd name="T3" fmla="*/ 2147483647 h 16"/>
                <a:gd name="T4" fmla="*/ 2147483647 w 16"/>
                <a:gd name="T5" fmla="*/ 0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4"/>
                    <a:pt x="6" y="4"/>
                  </a:cubicBezTo>
                  <a:cubicBezTo>
                    <a:pt x="6" y="0"/>
                    <a:pt x="6" y="0"/>
                    <a:pt x="6" y="0"/>
                  </a:cubicBezTo>
                  <a:cubicBezTo>
                    <a:pt x="6" y="0"/>
                    <a:pt x="11" y="0"/>
                    <a:pt x="11" y="0"/>
                  </a:cubicBezTo>
                  <a:cubicBezTo>
                    <a:pt x="11" y="0"/>
                    <a:pt x="11" y="4"/>
                    <a:pt x="11" y="4"/>
                  </a:cubicBezTo>
                  <a:cubicBezTo>
                    <a:pt x="11" y="4"/>
                    <a:pt x="11" y="4"/>
                    <a:pt x="11" y="4"/>
                  </a:cubicBezTo>
                  <a:cubicBezTo>
                    <a:pt x="11" y="4"/>
                    <a:pt x="11" y="8"/>
                    <a:pt x="11" y="8"/>
                  </a:cubicBezTo>
                  <a:cubicBezTo>
                    <a:pt x="16" y="8"/>
                    <a:pt x="16" y="12"/>
                    <a:pt x="11" y="16"/>
                  </a:cubicBezTo>
                  <a:cubicBezTo>
                    <a:pt x="11" y="16"/>
                    <a:pt x="11" y="16"/>
                    <a:pt x="6" y="16"/>
                  </a:cubicBezTo>
                  <a:cubicBezTo>
                    <a:pt x="6"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0" name="Freeform 531"/>
            <p:cNvSpPr>
              <a:spLocks/>
            </p:cNvSpPr>
            <p:nvPr/>
          </p:nvSpPr>
          <p:spPr bwMode="auto">
            <a:xfrm>
              <a:off x="6488113" y="5621338"/>
              <a:ext cx="9525" cy="9525"/>
            </a:xfrm>
            <a:custGeom>
              <a:avLst/>
              <a:gdLst>
                <a:gd name="T0" fmla="*/ 0 w 16"/>
                <a:gd name="T1" fmla="*/ 2147483647 h 16"/>
                <a:gd name="T2" fmla="*/ 2147483647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6"/>
                  </a:moveTo>
                  <a:cubicBezTo>
                    <a:pt x="0" y="6"/>
                    <a:pt x="0" y="6"/>
                    <a:pt x="6" y="0"/>
                  </a:cubicBezTo>
                  <a:cubicBezTo>
                    <a:pt x="6" y="0"/>
                    <a:pt x="6" y="0"/>
                    <a:pt x="6" y="0"/>
                  </a:cubicBezTo>
                  <a:cubicBezTo>
                    <a:pt x="6" y="0"/>
                    <a:pt x="6" y="0"/>
                    <a:pt x="11" y="0"/>
                  </a:cubicBezTo>
                  <a:cubicBezTo>
                    <a:pt x="11" y="0"/>
                    <a:pt x="11" y="0"/>
                    <a:pt x="11" y="0"/>
                  </a:cubicBezTo>
                  <a:cubicBezTo>
                    <a:pt x="11" y="0"/>
                    <a:pt x="11" y="0"/>
                    <a:pt x="11" y="0"/>
                  </a:cubicBezTo>
                  <a:cubicBezTo>
                    <a:pt x="11" y="0"/>
                    <a:pt x="11" y="6"/>
                    <a:pt x="11" y="6"/>
                  </a:cubicBezTo>
                  <a:cubicBezTo>
                    <a:pt x="16" y="6"/>
                    <a:pt x="16" y="11"/>
                    <a:pt x="11" y="11"/>
                  </a:cubicBezTo>
                  <a:cubicBezTo>
                    <a:pt x="11" y="11"/>
                    <a:pt x="11" y="16"/>
                    <a:pt x="11" y="16"/>
                  </a:cubicBezTo>
                  <a:cubicBezTo>
                    <a:pt x="6" y="16"/>
                    <a:pt x="0" y="16"/>
                    <a:pt x="0"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1" name="Freeform 532"/>
            <p:cNvSpPr>
              <a:spLocks noEditPoints="1"/>
            </p:cNvSpPr>
            <p:nvPr/>
          </p:nvSpPr>
          <p:spPr bwMode="auto">
            <a:xfrm>
              <a:off x="6496050" y="5630863"/>
              <a:ext cx="23813" cy="11113"/>
            </a:xfrm>
            <a:custGeom>
              <a:avLst/>
              <a:gdLst>
                <a:gd name="T0" fmla="*/ 2147483647 w 37"/>
                <a:gd name="T1" fmla="*/ 2147483647 h 16"/>
                <a:gd name="T2" fmla="*/ 2147483647 w 37"/>
                <a:gd name="T3" fmla="*/ 0 h 16"/>
                <a:gd name="T4" fmla="*/ 2147483647 w 37"/>
                <a:gd name="T5" fmla="*/ 0 h 16"/>
                <a:gd name="T6" fmla="*/ 2147483647 w 37"/>
                <a:gd name="T7" fmla="*/ 0 h 16"/>
                <a:gd name="T8" fmla="*/ 2147483647 w 37"/>
                <a:gd name="T9" fmla="*/ 0 h 16"/>
                <a:gd name="T10" fmla="*/ 2147483647 w 37"/>
                <a:gd name="T11" fmla="*/ 2147483647 h 16"/>
                <a:gd name="T12" fmla="*/ 2147483647 w 37"/>
                <a:gd name="T13" fmla="*/ 2147483647 h 16"/>
                <a:gd name="T14" fmla="*/ 2147483647 w 37"/>
                <a:gd name="T15" fmla="*/ 2147483647 h 16"/>
                <a:gd name="T16" fmla="*/ 2147483647 w 37"/>
                <a:gd name="T17" fmla="*/ 2147483647 h 16"/>
                <a:gd name="T18" fmla="*/ 2147483647 w 37"/>
                <a:gd name="T19" fmla="*/ 0 h 16"/>
                <a:gd name="T20" fmla="*/ 2147483647 w 37"/>
                <a:gd name="T21" fmla="*/ 0 h 16"/>
                <a:gd name="T22" fmla="*/ 2147483647 w 37"/>
                <a:gd name="T23" fmla="*/ 0 h 16"/>
                <a:gd name="T24" fmla="*/ 2147483647 w 37"/>
                <a:gd name="T25" fmla="*/ 2147483647 h 16"/>
                <a:gd name="T26" fmla="*/ 2147483647 w 37"/>
                <a:gd name="T27" fmla="*/ 2147483647 h 16"/>
                <a:gd name="T28" fmla="*/ 2147483647 w 37"/>
                <a:gd name="T29" fmla="*/ 2147483647 h 16"/>
                <a:gd name="T30" fmla="*/ 2147483647 w 37"/>
                <a:gd name="T31" fmla="*/ 0 h 16"/>
                <a:gd name="T32" fmla="*/ 2147483647 w 3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6"/>
                <a:gd name="T53" fmla="*/ 37 w 3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6">
                  <a:moveTo>
                    <a:pt x="10" y="16"/>
                  </a:moveTo>
                  <a:cubicBezTo>
                    <a:pt x="0" y="16"/>
                    <a:pt x="0" y="0"/>
                    <a:pt x="10" y="0"/>
                  </a:cubicBezTo>
                  <a:lnTo>
                    <a:pt x="21" y="0"/>
                  </a:lnTo>
                  <a:lnTo>
                    <a:pt x="26" y="0"/>
                  </a:lnTo>
                  <a:lnTo>
                    <a:pt x="37" y="0"/>
                  </a:lnTo>
                  <a:lnTo>
                    <a:pt x="37" y="16"/>
                  </a:lnTo>
                  <a:lnTo>
                    <a:pt x="20" y="16"/>
                  </a:lnTo>
                  <a:lnTo>
                    <a:pt x="14" y="16"/>
                  </a:lnTo>
                  <a:lnTo>
                    <a:pt x="10" y="16"/>
                  </a:lnTo>
                  <a:close/>
                  <a:moveTo>
                    <a:pt x="14" y="0"/>
                  </a:moveTo>
                  <a:lnTo>
                    <a:pt x="20" y="0"/>
                  </a:lnTo>
                  <a:lnTo>
                    <a:pt x="26" y="0"/>
                  </a:lnTo>
                  <a:lnTo>
                    <a:pt x="26" y="16"/>
                  </a:lnTo>
                  <a:lnTo>
                    <a:pt x="21" y="16"/>
                  </a:lnTo>
                  <a:lnTo>
                    <a:pt x="10" y="16"/>
                  </a:lnTo>
                  <a:lnTo>
                    <a:pt x="10" y="0"/>
                  </a:lnTo>
                  <a:lnTo>
                    <a:pt x="14"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2" name="Freeform 533"/>
            <p:cNvSpPr>
              <a:spLocks/>
            </p:cNvSpPr>
            <p:nvPr/>
          </p:nvSpPr>
          <p:spPr bwMode="auto">
            <a:xfrm>
              <a:off x="5899150" y="5291138"/>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0 h 96"/>
                <a:gd name="T14" fmla="*/ 2147483647 w 64"/>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96"/>
                <a:gd name="T26" fmla="*/ 64 w 6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96">
                  <a:moveTo>
                    <a:pt x="43" y="13"/>
                  </a:moveTo>
                  <a:cubicBezTo>
                    <a:pt x="43" y="39"/>
                    <a:pt x="48" y="64"/>
                    <a:pt x="59" y="84"/>
                  </a:cubicBezTo>
                  <a:cubicBezTo>
                    <a:pt x="64" y="90"/>
                    <a:pt x="54" y="96"/>
                    <a:pt x="48" y="96"/>
                  </a:cubicBezTo>
                  <a:cubicBezTo>
                    <a:pt x="48" y="96"/>
                    <a:pt x="48" y="96"/>
                    <a:pt x="43" y="96"/>
                  </a:cubicBezTo>
                  <a:cubicBezTo>
                    <a:pt x="43" y="96"/>
                    <a:pt x="43" y="90"/>
                    <a:pt x="43" y="90"/>
                  </a:cubicBezTo>
                  <a:cubicBezTo>
                    <a:pt x="38" y="84"/>
                    <a:pt x="38" y="64"/>
                    <a:pt x="32" y="64"/>
                  </a:cubicBezTo>
                  <a:cubicBezTo>
                    <a:pt x="0" y="32"/>
                    <a:pt x="11" y="7"/>
                    <a:pt x="27" y="0"/>
                  </a:cubicBezTo>
                  <a:cubicBezTo>
                    <a:pt x="32" y="0"/>
                    <a:pt x="43" y="0"/>
                    <a:pt x="43" y="13"/>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3" name="Freeform 534"/>
            <p:cNvSpPr>
              <a:spLocks/>
            </p:cNvSpPr>
            <p:nvPr/>
          </p:nvSpPr>
          <p:spPr bwMode="auto">
            <a:xfrm>
              <a:off x="5899150" y="5291138"/>
              <a:ext cx="39688" cy="52388"/>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9" y="18"/>
                  </a:moveTo>
                  <a:cubicBezTo>
                    <a:pt x="39" y="35"/>
                    <a:pt x="45" y="52"/>
                    <a:pt x="58" y="69"/>
                  </a:cubicBezTo>
                  <a:cubicBezTo>
                    <a:pt x="64" y="75"/>
                    <a:pt x="58" y="80"/>
                    <a:pt x="52" y="80"/>
                  </a:cubicBezTo>
                  <a:cubicBezTo>
                    <a:pt x="52" y="80"/>
                    <a:pt x="52" y="80"/>
                    <a:pt x="52" y="80"/>
                  </a:cubicBezTo>
                  <a:cubicBezTo>
                    <a:pt x="45" y="80"/>
                    <a:pt x="45" y="80"/>
                    <a:pt x="45" y="80"/>
                  </a:cubicBezTo>
                  <a:cubicBezTo>
                    <a:pt x="39" y="75"/>
                    <a:pt x="39" y="63"/>
                    <a:pt x="32" y="58"/>
                  </a:cubicBezTo>
                  <a:cubicBezTo>
                    <a:pt x="0" y="35"/>
                    <a:pt x="13" y="6"/>
                    <a:pt x="20" y="6"/>
                  </a:cubicBezTo>
                  <a:cubicBezTo>
                    <a:pt x="26" y="6"/>
                    <a:pt x="39" y="0"/>
                    <a:pt x="39"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4" name="Freeform 535"/>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4" y="18"/>
                  </a:moveTo>
                  <a:cubicBezTo>
                    <a:pt x="14" y="29"/>
                    <a:pt x="23" y="52"/>
                    <a:pt x="28" y="69"/>
                  </a:cubicBezTo>
                  <a:cubicBezTo>
                    <a:pt x="32" y="69"/>
                    <a:pt x="28" y="75"/>
                    <a:pt x="28" y="75"/>
                  </a:cubicBezTo>
                  <a:cubicBezTo>
                    <a:pt x="28" y="75"/>
                    <a:pt x="28" y="75"/>
                    <a:pt x="28" y="75"/>
                  </a:cubicBezTo>
                  <a:cubicBezTo>
                    <a:pt x="28" y="80"/>
                    <a:pt x="23" y="80"/>
                    <a:pt x="23" y="75"/>
                  </a:cubicBezTo>
                  <a:cubicBezTo>
                    <a:pt x="23" y="69"/>
                    <a:pt x="19" y="63"/>
                    <a:pt x="19" y="58"/>
                  </a:cubicBezTo>
                  <a:cubicBezTo>
                    <a:pt x="0" y="35"/>
                    <a:pt x="0" y="12"/>
                    <a:pt x="5" y="12"/>
                  </a:cubicBezTo>
                  <a:cubicBezTo>
                    <a:pt x="5" y="6"/>
                    <a:pt x="14" y="0"/>
                    <a:pt x="14"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5" name="Freeform 536"/>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6" y="19"/>
                  </a:moveTo>
                  <a:cubicBezTo>
                    <a:pt x="16" y="31"/>
                    <a:pt x="22" y="56"/>
                    <a:pt x="32" y="68"/>
                  </a:cubicBezTo>
                  <a:cubicBezTo>
                    <a:pt x="32" y="74"/>
                    <a:pt x="32" y="74"/>
                    <a:pt x="32" y="80"/>
                  </a:cubicBezTo>
                  <a:cubicBezTo>
                    <a:pt x="32" y="80"/>
                    <a:pt x="32" y="80"/>
                    <a:pt x="32" y="80"/>
                  </a:cubicBezTo>
                  <a:cubicBezTo>
                    <a:pt x="32" y="80"/>
                    <a:pt x="32" y="80"/>
                    <a:pt x="27" y="80"/>
                  </a:cubicBezTo>
                  <a:cubicBezTo>
                    <a:pt x="27" y="74"/>
                    <a:pt x="27" y="68"/>
                    <a:pt x="22" y="62"/>
                  </a:cubicBezTo>
                  <a:cubicBezTo>
                    <a:pt x="11" y="44"/>
                    <a:pt x="6" y="19"/>
                    <a:pt x="6" y="13"/>
                  </a:cubicBezTo>
                  <a:cubicBezTo>
                    <a:pt x="0" y="13"/>
                    <a:pt x="16" y="0"/>
                    <a:pt x="1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6" name="Freeform 537"/>
            <p:cNvSpPr>
              <a:spLocks/>
            </p:cNvSpPr>
            <p:nvPr/>
          </p:nvSpPr>
          <p:spPr bwMode="auto">
            <a:xfrm>
              <a:off x="5908675" y="5343526"/>
              <a:ext cx="79375" cy="80963"/>
            </a:xfrm>
            <a:custGeom>
              <a:avLst/>
              <a:gdLst>
                <a:gd name="T0" fmla="*/ 2147483647 w 128"/>
                <a:gd name="T1" fmla="*/ 2147483647 h 128"/>
                <a:gd name="T2" fmla="*/ 2147483647 w 128"/>
                <a:gd name="T3" fmla="*/ 2147483647 h 128"/>
                <a:gd name="T4" fmla="*/ 2147483647 w 128"/>
                <a:gd name="T5" fmla="*/ 2147483647 h 128"/>
                <a:gd name="T6" fmla="*/ 2147483647 w 128"/>
                <a:gd name="T7" fmla="*/ 2147483647 h 128"/>
                <a:gd name="T8" fmla="*/ 2147483647 w 128"/>
                <a:gd name="T9" fmla="*/ 2147483647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13" y="61"/>
                  </a:moveTo>
                  <a:cubicBezTo>
                    <a:pt x="13" y="61"/>
                    <a:pt x="0" y="110"/>
                    <a:pt x="92" y="128"/>
                  </a:cubicBezTo>
                  <a:cubicBezTo>
                    <a:pt x="92" y="128"/>
                    <a:pt x="116" y="122"/>
                    <a:pt x="122" y="98"/>
                  </a:cubicBezTo>
                  <a:cubicBezTo>
                    <a:pt x="122" y="98"/>
                    <a:pt x="128" y="37"/>
                    <a:pt x="86" y="25"/>
                  </a:cubicBezTo>
                  <a:cubicBezTo>
                    <a:pt x="86" y="25"/>
                    <a:pt x="55" y="0"/>
                    <a:pt x="13" y="6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7" name="Freeform 538"/>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1" y="34"/>
                  </a:moveTo>
                  <a:cubicBezTo>
                    <a:pt x="22" y="17"/>
                    <a:pt x="38" y="17"/>
                    <a:pt x="43" y="12"/>
                  </a:cubicBezTo>
                  <a:cubicBezTo>
                    <a:pt x="59" y="6"/>
                    <a:pt x="70" y="0"/>
                    <a:pt x="70" y="6"/>
                  </a:cubicBezTo>
                  <a:cubicBezTo>
                    <a:pt x="96" y="17"/>
                    <a:pt x="96" y="57"/>
                    <a:pt x="96" y="68"/>
                  </a:cubicBezTo>
                  <a:cubicBezTo>
                    <a:pt x="96" y="68"/>
                    <a:pt x="96" y="68"/>
                    <a:pt x="96" y="68"/>
                  </a:cubicBezTo>
                  <a:cubicBezTo>
                    <a:pt x="96" y="85"/>
                    <a:pt x="80" y="91"/>
                    <a:pt x="75" y="91"/>
                  </a:cubicBezTo>
                  <a:cubicBezTo>
                    <a:pt x="75" y="96"/>
                    <a:pt x="70" y="96"/>
                    <a:pt x="70" y="96"/>
                  </a:cubicBezTo>
                  <a:cubicBezTo>
                    <a:pt x="0" y="80"/>
                    <a:pt x="11" y="34"/>
                    <a:pt x="11" y="34"/>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8" name="Freeform 539"/>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2" y="26"/>
                  </a:moveTo>
                  <a:cubicBezTo>
                    <a:pt x="29" y="13"/>
                    <a:pt x="34" y="13"/>
                    <a:pt x="46" y="7"/>
                  </a:cubicBezTo>
                  <a:cubicBezTo>
                    <a:pt x="57" y="0"/>
                    <a:pt x="68" y="0"/>
                    <a:pt x="68" y="7"/>
                  </a:cubicBezTo>
                  <a:cubicBezTo>
                    <a:pt x="91" y="20"/>
                    <a:pt x="96" y="58"/>
                    <a:pt x="96" y="71"/>
                  </a:cubicBezTo>
                  <a:cubicBezTo>
                    <a:pt x="96" y="71"/>
                    <a:pt x="96" y="71"/>
                    <a:pt x="96" y="71"/>
                  </a:cubicBezTo>
                  <a:cubicBezTo>
                    <a:pt x="91" y="90"/>
                    <a:pt x="74" y="96"/>
                    <a:pt x="68" y="96"/>
                  </a:cubicBezTo>
                  <a:cubicBezTo>
                    <a:pt x="68" y="96"/>
                    <a:pt x="68" y="96"/>
                    <a:pt x="68" y="96"/>
                  </a:cubicBezTo>
                  <a:cubicBezTo>
                    <a:pt x="0" y="77"/>
                    <a:pt x="12" y="26"/>
                    <a:pt x="12" y="26"/>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9" name="Freeform 540"/>
            <p:cNvSpPr>
              <a:spLocks/>
            </p:cNvSpPr>
            <p:nvPr/>
          </p:nvSpPr>
          <p:spPr bwMode="auto">
            <a:xfrm>
              <a:off x="5929313" y="5373688"/>
              <a:ext cx="49213" cy="50800"/>
            </a:xfrm>
            <a:custGeom>
              <a:avLst/>
              <a:gdLst>
                <a:gd name="T0" fmla="*/ 2147483647 w 80"/>
                <a:gd name="T1" fmla="*/ 2147483647 h 80"/>
                <a:gd name="T2" fmla="*/ 2147483647 w 80"/>
                <a:gd name="T3" fmla="*/ 0 h 80"/>
                <a:gd name="T4" fmla="*/ 2147483647 w 80"/>
                <a:gd name="T5" fmla="*/ 2147483647 h 80"/>
                <a:gd name="T6" fmla="*/ 2147483647 w 80"/>
                <a:gd name="T7" fmla="*/ 2147483647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6" y="18"/>
                  </a:moveTo>
                  <a:cubicBezTo>
                    <a:pt x="23" y="0"/>
                    <a:pt x="29" y="6"/>
                    <a:pt x="35" y="0"/>
                  </a:cubicBezTo>
                  <a:cubicBezTo>
                    <a:pt x="46" y="0"/>
                    <a:pt x="52" y="0"/>
                    <a:pt x="58" y="6"/>
                  </a:cubicBezTo>
                  <a:cubicBezTo>
                    <a:pt x="75" y="23"/>
                    <a:pt x="80" y="52"/>
                    <a:pt x="80" y="58"/>
                  </a:cubicBezTo>
                  <a:cubicBezTo>
                    <a:pt x="80" y="58"/>
                    <a:pt x="80" y="58"/>
                    <a:pt x="80" y="58"/>
                  </a:cubicBezTo>
                  <a:cubicBezTo>
                    <a:pt x="75" y="75"/>
                    <a:pt x="63" y="75"/>
                    <a:pt x="58" y="75"/>
                  </a:cubicBezTo>
                  <a:cubicBezTo>
                    <a:pt x="58" y="80"/>
                    <a:pt x="58" y="75"/>
                    <a:pt x="58" y="75"/>
                  </a:cubicBezTo>
                  <a:cubicBezTo>
                    <a:pt x="0" y="58"/>
                    <a:pt x="6" y="18"/>
                    <a:pt x="6"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0" name="Freeform 541"/>
            <p:cNvSpPr>
              <a:spLocks/>
            </p:cNvSpPr>
            <p:nvPr/>
          </p:nvSpPr>
          <p:spPr bwMode="auto">
            <a:xfrm>
              <a:off x="5929313" y="5373688"/>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6" y="19"/>
                  </a:moveTo>
                  <a:cubicBezTo>
                    <a:pt x="22" y="0"/>
                    <a:pt x="27" y="7"/>
                    <a:pt x="32" y="7"/>
                  </a:cubicBezTo>
                  <a:cubicBezTo>
                    <a:pt x="38" y="7"/>
                    <a:pt x="43" y="7"/>
                    <a:pt x="48" y="13"/>
                  </a:cubicBezTo>
                  <a:cubicBezTo>
                    <a:pt x="59" y="31"/>
                    <a:pt x="64" y="62"/>
                    <a:pt x="64" y="62"/>
                  </a:cubicBezTo>
                  <a:cubicBezTo>
                    <a:pt x="64" y="62"/>
                    <a:pt x="64" y="62"/>
                    <a:pt x="64" y="68"/>
                  </a:cubicBezTo>
                  <a:cubicBezTo>
                    <a:pt x="59" y="80"/>
                    <a:pt x="48" y="80"/>
                    <a:pt x="48" y="80"/>
                  </a:cubicBezTo>
                  <a:cubicBezTo>
                    <a:pt x="43" y="80"/>
                    <a:pt x="43" y="80"/>
                    <a:pt x="43" y="80"/>
                  </a:cubicBezTo>
                  <a:cubicBezTo>
                    <a:pt x="0" y="56"/>
                    <a:pt x="6" y="19"/>
                    <a:pt x="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1" name="Freeform 542"/>
            <p:cNvSpPr>
              <a:spLocks/>
            </p:cNvSpPr>
            <p:nvPr/>
          </p:nvSpPr>
          <p:spPr bwMode="auto">
            <a:xfrm>
              <a:off x="5938838" y="5364163"/>
              <a:ext cx="30163" cy="60325"/>
            </a:xfrm>
            <a:custGeom>
              <a:avLst/>
              <a:gdLst>
                <a:gd name="T0" fmla="*/ 0 w 48"/>
                <a:gd name="T1" fmla="*/ 2147483647 h 96"/>
                <a:gd name="T2" fmla="*/ 2147483647 w 48"/>
                <a:gd name="T3" fmla="*/ 2147483647 h 96"/>
                <a:gd name="T4" fmla="*/ 2147483647 w 48"/>
                <a:gd name="T5" fmla="*/ 2147483647 h 96"/>
                <a:gd name="T6" fmla="*/ 2147483647 w 48"/>
                <a:gd name="T7" fmla="*/ 2147483647 h 96"/>
                <a:gd name="T8" fmla="*/ 0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0" y="28"/>
                  </a:moveTo>
                  <a:cubicBezTo>
                    <a:pt x="0" y="28"/>
                    <a:pt x="0" y="69"/>
                    <a:pt x="29" y="96"/>
                  </a:cubicBezTo>
                  <a:cubicBezTo>
                    <a:pt x="29" y="96"/>
                    <a:pt x="44" y="96"/>
                    <a:pt x="48" y="76"/>
                  </a:cubicBezTo>
                  <a:cubicBezTo>
                    <a:pt x="48" y="76"/>
                    <a:pt x="39" y="28"/>
                    <a:pt x="20" y="14"/>
                  </a:cubicBezTo>
                  <a:cubicBezTo>
                    <a:pt x="20" y="14"/>
                    <a:pt x="20" y="0"/>
                    <a:pt x="0" y="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2" name="Freeform 543"/>
            <p:cNvSpPr>
              <a:spLocks/>
            </p:cNvSpPr>
            <p:nvPr/>
          </p:nvSpPr>
          <p:spPr bwMode="auto">
            <a:xfrm>
              <a:off x="5899150" y="535305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0 h 48"/>
                <a:gd name="T10" fmla="*/ 2147483647 w 48"/>
                <a:gd name="T11" fmla="*/ 2147483647 h 48"/>
                <a:gd name="T12" fmla="*/ 0 w 48"/>
                <a:gd name="T13" fmla="*/ 2147483647 h 48"/>
                <a:gd name="T14" fmla="*/ 2147483647 w 48"/>
                <a:gd name="T15" fmla="*/ 2147483647 h 48"/>
                <a:gd name="T16" fmla="*/ 2147483647 w 48"/>
                <a:gd name="T17" fmla="*/ 2147483647 h 48"/>
                <a:gd name="T18" fmla="*/ 2147483647 w 48"/>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48"/>
                <a:gd name="T32" fmla="*/ 48 w 4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48">
                  <a:moveTo>
                    <a:pt x="32" y="48"/>
                  </a:moveTo>
                  <a:cubicBezTo>
                    <a:pt x="32" y="48"/>
                    <a:pt x="32" y="48"/>
                    <a:pt x="32" y="48"/>
                  </a:cubicBezTo>
                  <a:cubicBezTo>
                    <a:pt x="38" y="42"/>
                    <a:pt x="38" y="42"/>
                    <a:pt x="43" y="35"/>
                  </a:cubicBezTo>
                  <a:cubicBezTo>
                    <a:pt x="43" y="35"/>
                    <a:pt x="43" y="35"/>
                    <a:pt x="43" y="35"/>
                  </a:cubicBezTo>
                  <a:cubicBezTo>
                    <a:pt x="48" y="28"/>
                    <a:pt x="32" y="7"/>
                    <a:pt x="22" y="0"/>
                  </a:cubicBezTo>
                  <a:cubicBezTo>
                    <a:pt x="22" y="0"/>
                    <a:pt x="16" y="0"/>
                    <a:pt x="11" y="7"/>
                  </a:cubicBezTo>
                  <a:cubicBezTo>
                    <a:pt x="6" y="7"/>
                    <a:pt x="0" y="14"/>
                    <a:pt x="0" y="28"/>
                  </a:cubicBezTo>
                  <a:cubicBezTo>
                    <a:pt x="0" y="28"/>
                    <a:pt x="0" y="42"/>
                    <a:pt x="16" y="42"/>
                  </a:cubicBezTo>
                  <a:cubicBezTo>
                    <a:pt x="27" y="48"/>
                    <a:pt x="32" y="48"/>
                    <a:pt x="32" y="48"/>
                  </a:cubicBezTo>
                  <a:cubicBezTo>
                    <a:pt x="32" y="48"/>
                    <a:pt x="32" y="48"/>
                    <a:pt x="32"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3" name="Freeform 544"/>
            <p:cNvSpPr>
              <a:spLocks/>
            </p:cNvSpPr>
            <p:nvPr/>
          </p:nvSpPr>
          <p:spPr bwMode="auto">
            <a:xfrm>
              <a:off x="5899150" y="5353051"/>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0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0" y="21"/>
                  </a:moveTo>
                  <a:cubicBezTo>
                    <a:pt x="6" y="14"/>
                    <a:pt x="12" y="7"/>
                    <a:pt x="12" y="7"/>
                  </a:cubicBezTo>
                  <a:cubicBezTo>
                    <a:pt x="18" y="7"/>
                    <a:pt x="24" y="0"/>
                    <a:pt x="24" y="7"/>
                  </a:cubicBezTo>
                  <a:cubicBezTo>
                    <a:pt x="36" y="7"/>
                    <a:pt x="48" y="21"/>
                    <a:pt x="48" y="28"/>
                  </a:cubicBezTo>
                  <a:cubicBezTo>
                    <a:pt x="48" y="28"/>
                    <a:pt x="48" y="28"/>
                    <a:pt x="48" y="28"/>
                  </a:cubicBezTo>
                  <a:cubicBezTo>
                    <a:pt x="48" y="42"/>
                    <a:pt x="36" y="42"/>
                    <a:pt x="36" y="48"/>
                  </a:cubicBezTo>
                  <a:cubicBezTo>
                    <a:pt x="36" y="48"/>
                    <a:pt x="36" y="48"/>
                    <a:pt x="36" y="48"/>
                  </a:cubicBezTo>
                  <a:cubicBezTo>
                    <a:pt x="0" y="48"/>
                    <a:pt x="0" y="21"/>
                    <a:pt x="0" y="21"/>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4" name="Freeform 545"/>
            <p:cNvSpPr>
              <a:spLocks/>
            </p:cNvSpPr>
            <p:nvPr/>
          </p:nvSpPr>
          <p:spPr bwMode="auto">
            <a:xfrm>
              <a:off x="5899150" y="5364163"/>
              <a:ext cx="30163" cy="9525"/>
            </a:xfrm>
            <a:custGeom>
              <a:avLst/>
              <a:gdLst>
                <a:gd name="T0" fmla="*/ 0 w 48"/>
                <a:gd name="T1" fmla="*/ 2147483647 h 16"/>
                <a:gd name="T2" fmla="*/ 2147483647 w 48"/>
                <a:gd name="T3" fmla="*/ 0 h 16"/>
                <a:gd name="T4" fmla="*/ 2147483647 w 48"/>
                <a:gd name="T5" fmla="*/ 0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0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0" y="7"/>
                  </a:moveTo>
                  <a:cubicBezTo>
                    <a:pt x="7" y="0"/>
                    <a:pt x="14" y="0"/>
                    <a:pt x="21" y="0"/>
                  </a:cubicBezTo>
                  <a:cubicBezTo>
                    <a:pt x="21" y="0"/>
                    <a:pt x="28" y="0"/>
                    <a:pt x="35" y="0"/>
                  </a:cubicBezTo>
                  <a:cubicBezTo>
                    <a:pt x="42" y="4"/>
                    <a:pt x="48" y="10"/>
                    <a:pt x="48" y="10"/>
                  </a:cubicBezTo>
                  <a:cubicBezTo>
                    <a:pt x="48" y="10"/>
                    <a:pt x="48" y="13"/>
                    <a:pt x="48" y="13"/>
                  </a:cubicBezTo>
                  <a:cubicBezTo>
                    <a:pt x="48" y="16"/>
                    <a:pt x="42" y="16"/>
                    <a:pt x="42" y="16"/>
                  </a:cubicBezTo>
                  <a:cubicBezTo>
                    <a:pt x="42" y="16"/>
                    <a:pt x="42" y="16"/>
                    <a:pt x="42" y="16"/>
                  </a:cubicBezTo>
                  <a:cubicBezTo>
                    <a:pt x="7" y="16"/>
                    <a:pt x="0" y="7"/>
                    <a:pt x="0"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5" name="Freeform 546"/>
            <p:cNvSpPr>
              <a:spLocks/>
            </p:cNvSpPr>
            <p:nvPr/>
          </p:nvSpPr>
          <p:spPr bwMode="auto">
            <a:xfrm>
              <a:off x="5908675" y="5364163"/>
              <a:ext cx="20638" cy="9525"/>
            </a:xfrm>
            <a:custGeom>
              <a:avLst/>
              <a:gdLst>
                <a:gd name="T0" fmla="*/ 0 w 32"/>
                <a:gd name="T1" fmla="*/ 2147483647 h 16"/>
                <a:gd name="T2" fmla="*/ 2147483647 w 32"/>
                <a:gd name="T3" fmla="*/ 0 h 16"/>
                <a:gd name="T4" fmla="*/ 2147483647 w 32"/>
                <a:gd name="T5" fmla="*/ 2147483647 h 16"/>
                <a:gd name="T6" fmla="*/ 2147483647 w 32"/>
                <a:gd name="T7" fmla="*/ 2147483647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7"/>
                  </a:moveTo>
                  <a:cubicBezTo>
                    <a:pt x="6" y="0"/>
                    <a:pt x="11" y="0"/>
                    <a:pt x="11" y="0"/>
                  </a:cubicBezTo>
                  <a:cubicBezTo>
                    <a:pt x="22" y="4"/>
                    <a:pt x="32" y="10"/>
                    <a:pt x="32" y="10"/>
                  </a:cubicBezTo>
                  <a:cubicBezTo>
                    <a:pt x="32" y="16"/>
                    <a:pt x="27" y="16"/>
                    <a:pt x="27" y="16"/>
                  </a:cubicBezTo>
                  <a:cubicBezTo>
                    <a:pt x="0" y="16"/>
                    <a:pt x="0" y="7"/>
                    <a:pt x="0"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6" name="Freeform 547"/>
            <p:cNvSpPr>
              <a:spLocks/>
            </p:cNvSpPr>
            <p:nvPr/>
          </p:nvSpPr>
          <p:spPr bwMode="auto">
            <a:xfrm>
              <a:off x="5938838" y="5332413"/>
              <a:ext cx="39688" cy="31750"/>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26" y="0"/>
                  </a:moveTo>
                  <a:cubicBezTo>
                    <a:pt x="26" y="0"/>
                    <a:pt x="0" y="16"/>
                    <a:pt x="20" y="43"/>
                  </a:cubicBezTo>
                  <a:cubicBezTo>
                    <a:pt x="20" y="43"/>
                    <a:pt x="32" y="48"/>
                    <a:pt x="45" y="43"/>
                  </a:cubicBezTo>
                  <a:cubicBezTo>
                    <a:pt x="45" y="43"/>
                    <a:pt x="64" y="27"/>
                    <a:pt x="58" y="11"/>
                  </a:cubicBezTo>
                  <a:cubicBezTo>
                    <a:pt x="58" y="11"/>
                    <a:pt x="45" y="0"/>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7" name="Freeform 548"/>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4" y="42"/>
                    <a:pt x="20" y="48"/>
                  </a:cubicBezTo>
                  <a:cubicBezTo>
                    <a:pt x="20" y="48"/>
                    <a:pt x="20" y="48"/>
                    <a:pt x="20" y="48"/>
                  </a:cubicBezTo>
                  <a:cubicBezTo>
                    <a:pt x="12" y="48"/>
                    <a:pt x="8" y="48"/>
                    <a:pt x="8" y="48"/>
                  </a:cubicBezTo>
                  <a:cubicBezTo>
                    <a:pt x="8" y="48"/>
                    <a:pt x="8" y="48"/>
                    <a:pt x="8" y="42"/>
                  </a:cubicBezTo>
                  <a:cubicBezTo>
                    <a:pt x="0" y="14"/>
                    <a:pt x="12" y="0"/>
                    <a:pt x="12" y="0"/>
                  </a:cubicBezTo>
                  <a:cubicBezTo>
                    <a:pt x="16" y="0"/>
                    <a:pt x="20" y="0"/>
                    <a:pt x="24" y="0"/>
                  </a:cubicBezTo>
                  <a:cubicBezTo>
                    <a:pt x="28" y="0"/>
                    <a:pt x="32" y="7"/>
                    <a:pt x="32" y="7"/>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8" name="Freeform 549"/>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8" y="7"/>
                  </a:moveTo>
                  <a:cubicBezTo>
                    <a:pt x="32" y="21"/>
                    <a:pt x="19" y="42"/>
                    <a:pt x="19" y="42"/>
                  </a:cubicBezTo>
                  <a:cubicBezTo>
                    <a:pt x="19" y="48"/>
                    <a:pt x="19" y="48"/>
                    <a:pt x="19" y="48"/>
                  </a:cubicBezTo>
                  <a:cubicBezTo>
                    <a:pt x="10" y="48"/>
                    <a:pt x="10" y="48"/>
                    <a:pt x="10" y="48"/>
                  </a:cubicBezTo>
                  <a:cubicBezTo>
                    <a:pt x="5" y="42"/>
                    <a:pt x="5" y="42"/>
                    <a:pt x="5" y="42"/>
                  </a:cubicBezTo>
                  <a:cubicBezTo>
                    <a:pt x="0" y="21"/>
                    <a:pt x="10" y="7"/>
                    <a:pt x="10" y="0"/>
                  </a:cubicBezTo>
                  <a:cubicBezTo>
                    <a:pt x="14" y="0"/>
                    <a:pt x="19" y="0"/>
                    <a:pt x="19" y="0"/>
                  </a:cubicBezTo>
                  <a:cubicBezTo>
                    <a:pt x="28" y="0"/>
                    <a:pt x="28" y="7"/>
                    <a:pt x="28" y="7"/>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9" name="Freeform 550"/>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0 w 32"/>
                <a:gd name="T9" fmla="*/ 2147483647 h 48"/>
                <a:gd name="T10" fmla="*/ 2147483647 w 32"/>
                <a:gd name="T11" fmla="*/ 2147483647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0" y="35"/>
                    <a:pt x="20" y="42"/>
                  </a:cubicBezTo>
                  <a:cubicBezTo>
                    <a:pt x="20" y="42"/>
                    <a:pt x="20" y="42"/>
                    <a:pt x="20" y="42"/>
                  </a:cubicBezTo>
                  <a:cubicBezTo>
                    <a:pt x="13" y="48"/>
                    <a:pt x="7" y="42"/>
                    <a:pt x="7" y="42"/>
                  </a:cubicBezTo>
                  <a:cubicBezTo>
                    <a:pt x="7" y="42"/>
                    <a:pt x="0" y="42"/>
                    <a:pt x="0" y="42"/>
                  </a:cubicBezTo>
                  <a:cubicBezTo>
                    <a:pt x="0" y="21"/>
                    <a:pt x="7" y="14"/>
                    <a:pt x="7" y="7"/>
                  </a:cubicBezTo>
                  <a:cubicBezTo>
                    <a:pt x="13" y="0"/>
                    <a:pt x="20" y="0"/>
                    <a:pt x="20" y="0"/>
                  </a:cubicBezTo>
                  <a:cubicBezTo>
                    <a:pt x="32" y="0"/>
                    <a:pt x="32" y="7"/>
                    <a:pt x="32"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0" name="Freeform 551"/>
            <p:cNvSpPr>
              <a:spLocks/>
            </p:cNvSpPr>
            <p:nvPr/>
          </p:nvSpPr>
          <p:spPr bwMode="auto">
            <a:xfrm>
              <a:off x="5948363" y="5332413"/>
              <a:ext cx="20638" cy="31750"/>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0" y="0"/>
                  </a:moveTo>
                  <a:cubicBezTo>
                    <a:pt x="20" y="0"/>
                    <a:pt x="0" y="21"/>
                    <a:pt x="7" y="42"/>
                  </a:cubicBezTo>
                  <a:cubicBezTo>
                    <a:pt x="7" y="42"/>
                    <a:pt x="7" y="48"/>
                    <a:pt x="20" y="42"/>
                  </a:cubicBezTo>
                  <a:cubicBezTo>
                    <a:pt x="20" y="42"/>
                    <a:pt x="32" y="21"/>
                    <a:pt x="26" y="7"/>
                  </a:cubicBezTo>
                  <a:cubicBezTo>
                    <a:pt x="26" y="7"/>
                    <a:pt x="32"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1" name="Freeform 552"/>
            <p:cNvSpPr>
              <a:spLocks/>
            </p:cNvSpPr>
            <p:nvPr/>
          </p:nvSpPr>
          <p:spPr bwMode="auto">
            <a:xfrm>
              <a:off x="5918200" y="5343526"/>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0 h 48"/>
                <a:gd name="T8" fmla="*/ 0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0" y="15"/>
                  </a:moveTo>
                  <a:cubicBezTo>
                    <a:pt x="0" y="15"/>
                    <a:pt x="6" y="48"/>
                    <a:pt x="27" y="34"/>
                  </a:cubicBezTo>
                  <a:cubicBezTo>
                    <a:pt x="27" y="34"/>
                    <a:pt x="43" y="34"/>
                    <a:pt x="48" y="29"/>
                  </a:cubicBezTo>
                  <a:cubicBezTo>
                    <a:pt x="48" y="29"/>
                    <a:pt x="43" y="5"/>
                    <a:pt x="32" y="0"/>
                  </a:cubicBezTo>
                  <a:cubicBezTo>
                    <a:pt x="32" y="0"/>
                    <a:pt x="11" y="0"/>
                    <a:pt x="0" y="15"/>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2" name="Freeform 553"/>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3"/>
                  </a:moveTo>
                  <a:cubicBezTo>
                    <a:pt x="42" y="32"/>
                    <a:pt x="30" y="32"/>
                    <a:pt x="30" y="32"/>
                  </a:cubicBezTo>
                  <a:cubicBezTo>
                    <a:pt x="0" y="28"/>
                    <a:pt x="0" y="14"/>
                    <a:pt x="0" y="14"/>
                  </a:cubicBezTo>
                  <a:cubicBezTo>
                    <a:pt x="6" y="14"/>
                    <a:pt x="6" y="14"/>
                    <a:pt x="6" y="10"/>
                  </a:cubicBezTo>
                  <a:cubicBezTo>
                    <a:pt x="12" y="5"/>
                    <a:pt x="18" y="5"/>
                    <a:pt x="24" y="0"/>
                  </a:cubicBezTo>
                  <a:cubicBezTo>
                    <a:pt x="30" y="0"/>
                    <a:pt x="30" y="0"/>
                    <a:pt x="30" y="0"/>
                  </a:cubicBezTo>
                  <a:cubicBezTo>
                    <a:pt x="48" y="10"/>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3" name="Freeform 554"/>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0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2"/>
                  </a:moveTo>
                  <a:cubicBezTo>
                    <a:pt x="48" y="32"/>
                    <a:pt x="32" y="32"/>
                    <a:pt x="32" y="32"/>
                  </a:cubicBezTo>
                  <a:cubicBezTo>
                    <a:pt x="0" y="27"/>
                    <a:pt x="0" y="11"/>
                    <a:pt x="0" y="6"/>
                  </a:cubicBezTo>
                  <a:cubicBezTo>
                    <a:pt x="0" y="6"/>
                    <a:pt x="0" y="6"/>
                    <a:pt x="0" y="6"/>
                  </a:cubicBezTo>
                  <a:cubicBezTo>
                    <a:pt x="16" y="0"/>
                    <a:pt x="16" y="0"/>
                    <a:pt x="24" y="0"/>
                  </a:cubicBezTo>
                  <a:cubicBezTo>
                    <a:pt x="32" y="0"/>
                    <a:pt x="32" y="0"/>
                    <a:pt x="32" y="0"/>
                  </a:cubicBezTo>
                  <a:cubicBezTo>
                    <a:pt x="48" y="6"/>
                    <a:pt x="48" y="22"/>
                    <a:pt x="48"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4" name="Freeform 555"/>
            <p:cNvSpPr>
              <a:spLocks/>
            </p:cNvSpPr>
            <p:nvPr/>
          </p:nvSpPr>
          <p:spPr bwMode="auto">
            <a:xfrm>
              <a:off x="5929313" y="53435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0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22"/>
                  </a:moveTo>
                  <a:cubicBezTo>
                    <a:pt x="32" y="32"/>
                    <a:pt x="20" y="32"/>
                    <a:pt x="20" y="32"/>
                  </a:cubicBezTo>
                  <a:cubicBezTo>
                    <a:pt x="0" y="22"/>
                    <a:pt x="0" y="11"/>
                    <a:pt x="0" y="6"/>
                  </a:cubicBezTo>
                  <a:cubicBezTo>
                    <a:pt x="0" y="6"/>
                    <a:pt x="0" y="6"/>
                    <a:pt x="0" y="6"/>
                  </a:cubicBezTo>
                  <a:cubicBezTo>
                    <a:pt x="7" y="0"/>
                    <a:pt x="13" y="0"/>
                    <a:pt x="13" y="0"/>
                  </a:cubicBezTo>
                  <a:cubicBezTo>
                    <a:pt x="13" y="0"/>
                    <a:pt x="20" y="0"/>
                    <a:pt x="20" y="0"/>
                  </a:cubicBezTo>
                  <a:cubicBezTo>
                    <a:pt x="26" y="11"/>
                    <a:pt x="32" y="22"/>
                    <a:pt x="32" y="2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5" name="Freeform 556"/>
            <p:cNvSpPr>
              <a:spLocks/>
            </p:cNvSpPr>
            <p:nvPr/>
          </p:nvSpPr>
          <p:spPr bwMode="auto">
            <a:xfrm>
              <a:off x="5929313" y="5343526"/>
              <a:ext cx="19050" cy="20638"/>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0"/>
                  </a:moveTo>
                  <a:cubicBezTo>
                    <a:pt x="0" y="10"/>
                    <a:pt x="0" y="23"/>
                    <a:pt x="20" y="32"/>
                  </a:cubicBezTo>
                  <a:cubicBezTo>
                    <a:pt x="20" y="32"/>
                    <a:pt x="26" y="32"/>
                    <a:pt x="32" y="28"/>
                  </a:cubicBezTo>
                  <a:cubicBezTo>
                    <a:pt x="32" y="28"/>
                    <a:pt x="26" y="10"/>
                    <a:pt x="13" y="5"/>
                  </a:cubicBezTo>
                  <a:cubicBezTo>
                    <a:pt x="13" y="5"/>
                    <a:pt x="13" y="0"/>
                    <a:pt x="0" y="1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6" name="Freeform 557"/>
            <p:cNvSpPr>
              <a:spLocks/>
            </p:cNvSpPr>
            <p:nvPr/>
          </p:nvSpPr>
          <p:spPr bwMode="auto">
            <a:xfrm>
              <a:off x="6737350" y="5486401"/>
              <a:ext cx="60325" cy="73025"/>
            </a:xfrm>
            <a:custGeom>
              <a:avLst/>
              <a:gdLst>
                <a:gd name="T0" fmla="*/ 2147483647 w 96"/>
                <a:gd name="T1" fmla="*/ 2147483647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60000 65536"/>
                <a:gd name="T11" fmla="*/ 0 60000 65536"/>
                <a:gd name="T12" fmla="*/ 0 60000 65536"/>
                <a:gd name="T13" fmla="*/ 0 60000 65536"/>
                <a:gd name="T14" fmla="*/ 0 60000 65536"/>
                <a:gd name="T15" fmla="*/ 0 w 96"/>
                <a:gd name="T16" fmla="*/ 0 h 112"/>
                <a:gd name="T17" fmla="*/ 96 w 96"/>
                <a:gd name="T18" fmla="*/ 112 h 112"/>
              </a:gdLst>
              <a:ahLst/>
              <a:cxnLst>
                <a:cxn ang="T10">
                  <a:pos x="T0" y="T1"/>
                </a:cxn>
                <a:cxn ang="T11">
                  <a:pos x="T2" y="T3"/>
                </a:cxn>
                <a:cxn ang="T12">
                  <a:pos x="T4" y="T5"/>
                </a:cxn>
                <a:cxn ang="T13">
                  <a:pos x="T6" y="T7"/>
                </a:cxn>
                <a:cxn ang="T14">
                  <a:pos x="T8" y="T9"/>
                </a:cxn>
              </a:cxnLst>
              <a:rect l="T15" t="T16" r="T17" b="T18"/>
              <a:pathLst>
                <a:path w="96" h="112">
                  <a:moveTo>
                    <a:pt x="12" y="106"/>
                  </a:moveTo>
                  <a:cubicBezTo>
                    <a:pt x="29" y="94"/>
                    <a:pt x="46" y="81"/>
                    <a:pt x="68" y="75"/>
                  </a:cubicBezTo>
                  <a:cubicBezTo>
                    <a:pt x="96" y="63"/>
                    <a:pt x="63" y="0"/>
                    <a:pt x="29" y="69"/>
                  </a:cubicBezTo>
                  <a:cubicBezTo>
                    <a:pt x="29" y="81"/>
                    <a:pt x="12" y="81"/>
                    <a:pt x="6" y="94"/>
                  </a:cubicBezTo>
                  <a:cubicBezTo>
                    <a:pt x="0" y="100"/>
                    <a:pt x="6" y="112"/>
                    <a:pt x="12" y="106"/>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7" name="Freeform 558"/>
            <p:cNvSpPr>
              <a:spLocks/>
            </p:cNvSpPr>
            <p:nvPr/>
          </p:nvSpPr>
          <p:spPr bwMode="auto">
            <a:xfrm>
              <a:off x="6737350" y="5507038"/>
              <a:ext cx="50800" cy="41275"/>
            </a:xfrm>
            <a:custGeom>
              <a:avLst/>
              <a:gdLst>
                <a:gd name="T0" fmla="*/ 2147483647 w 80"/>
                <a:gd name="T1" fmla="*/ 2147483647 h 64"/>
                <a:gd name="T2" fmla="*/ 2147483647 w 80"/>
                <a:gd name="T3" fmla="*/ 2147483647 h 64"/>
                <a:gd name="T4" fmla="*/ 0 w 80"/>
                <a:gd name="T5" fmla="*/ 2147483647 h 64"/>
                <a:gd name="T6" fmla="*/ 0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8" y="32"/>
                  </a:moveTo>
                  <a:cubicBezTo>
                    <a:pt x="44" y="38"/>
                    <a:pt x="31" y="48"/>
                    <a:pt x="13" y="59"/>
                  </a:cubicBezTo>
                  <a:cubicBezTo>
                    <a:pt x="7" y="64"/>
                    <a:pt x="0" y="59"/>
                    <a:pt x="0" y="54"/>
                  </a:cubicBezTo>
                  <a:cubicBezTo>
                    <a:pt x="0" y="54"/>
                    <a:pt x="0" y="54"/>
                    <a:pt x="0" y="54"/>
                  </a:cubicBezTo>
                  <a:cubicBezTo>
                    <a:pt x="0" y="48"/>
                    <a:pt x="0" y="48"/>
                    <a:pt x="7" y="48"/>
                  </a:cubicBezTo>
                  <a:cubicBezTo>
                    <a:pt x="13" y="43"/>
                    <a:pt x="25" y="43"/>
                    <a:pt x="25" y="38"/>
                  </a:cubicBezTo>
                  <a:cubicBezTo>
                    <a:pt x="50" y="0"/>
                    <a:pt x="74" y="6"/>
                    <a:pt x="74" y="16"/>
                  </a:cubicBezTo>
                  <a:cubicBezTo>
                    <a:pt x="80" y="22"/>
                    <a:pt x="80" y="32"/>
                    <a:pt x="68" y="32"/>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8" name="Freeform 559"/>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2147483647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73" y="22"/>
                  </a:moveTo>
                  <a:cubicBezTo>
                    <a:pt x="51" y="22"/>
                    <a:pt x="30" y="32"/>
                    <a:pt x="8" y="48"/>
                  </a:cubicBezTo>
                  <a:cubicBezTo>
                    <a:pt x="8" y="48"/>
                    <a:pt x="0" y="43"/>
                    <a:pt x="0" y="43"/>
                  </a:cubicBezTo>
                  <a:cubicBezTo>
                    <a:pt x="0" y="43"/>
                    <a:pt x="0" y="43"/>
                    <a:pt x="0" y="43"/>
                  </a:cubicBezTo>
                  <a:cubicBezTo>
                    <a:pt x="0" y="38"/>
                    <a:pt x="0" y="38"/>
                    <a:pt x="0" y="38"/>
                  </a:cubicBezTo>
                  <a:cubicBezTo>
                    <a:pt x="8" y="32"/>
                    <a:pt x="22" y="32"/>
                    <a:pt x="22" y="27"/>
                  </a:cubicBezTo>
                  <a:cubicBezTo>
                    <a:pt x="44" y="0"/>
                    <a:pt x="73" y="0"/>
                    <a:pt x="80" y="6"/>
                  </a:cubicBezTo>
                  <a:cubicBezTo>
                    <a:pt x="80" y="11"/>
                    <a:pt x="80" y="16"/>
                    <a:pt x="73" y="22"/>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9" name="Freeform 560"/>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0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66" y="14"/>
                  </a:moveTo>
                  <a:cubicBezTo>
                    <a:pt x="51" y="21"/>
                    <a:pt x="30" y="35"/>
                    <a:pt x="15" y="48"/>
                  </a:cubicBezTo>
                  <a:cubicBezTo>
                    <a:pt x="8" y="48"/>
                    <a:pt x="0" y="48"/>
                    <a:pt x="0" y="48"/>
                  </a:cubicBezTo>
                  <a:cubicBezTo>
                    <a:pt x="0" y="48"/>
                    <a:pt x="0" y="48"/>
                    <a:pt x="0" y="48"/>
                  </a:cubicBezTo>
                  <a:cubicBezTo>
                    <a:pt x="0" y="42"/>
                    <a:pt x="0" y="42"/>
                    <a:pt x="0" y="42"/>
                  </a:cubicBezTo>
                  <a:cubicBezTo>
                    <a:pt x="8" y="35"/>
                    <a:pt x="15" y="35"/>
                    <a:pt x="22" y="28"/>
                  </a:cubicBezTo>
                  <a:cubicBezTo>
                    <a:pt x="44" y="0"/>
                    <a:pt x="73" y="0"/>
                    <a:pt x="73" y="0"/>
                  </a:cubicBezTo>
                  <a:cubicBezTo>
                    <a:pt x="73" y="0"/>
                    <a:pt x="80" y="14"/>
                    <a:pt x="66" y="14"/>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0" name="Freeform 561"/>
            <p:cNvSpPr>
              <a:spLocks/>
            </p:cNvSpPr>
            <p:nvPr/>
          </p:nvSpPr>
          <p:spPr bwMode="auto">
            <a:xfrm>
              <a:off x="6748463" y="5518151"/>
              <a:ext cx="39688" cy="30163"/>
            </a:xfrm>
            <a:custGeom>
              <a:avLst/>
              <a:gdLst>
                <a:gd name="T0" fmla="*/ 2147483647 w 64"/>
                <a:gd name="T1" fmla="*/ 2147483647 h 48"/>
                <a:gd name="T2" fmla="*/ 2147483647 w 64"/>
                <a:gd name="T3" fmla="*/ 2147483647 h 48"/>
                <a:gd name="T4" fmla="*/ 0 w 64"/>
                <a:gd name="T5" fmla="*/ 2147483647 h 48"/>
                <a:gd name="T6" fmla="*/ 0 w 64"/>
                <a:gd name="T7" fmla="*/ 2147483647 h 48"/>
                <a:gd name="T8" fmla="*/ 0 w 64"/>
                <a:gd name="T9" fmla="*/ 2147483647 h 48"/>
                <a:gd name="T10" fmla="*/ 2147483647 w 64"/>
                <a:gd name="T11" fmla="*/ 2147483647 h 48"/>
                <a:gd name="T12" fmla="*/ 2147483647 w 64"/>
                <a:gd name="T13" fmla="*/ 0 h 48"/>
                <a:gd name="T14" fmla="*/ 2147483647 w 64"/>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52" y="14"/>
                  </a:moveTo>
                  <a:cubicBezTo>
                    <a:pt x="39" y="14"/>
                    <a:pt x="20" y="28"/>
                    <a:pt x="7" y="42"/>
                  </a:cubicBezTo>
                  <a:cubicBezTo>
                    <a:pt x="7" y="42"/>
                    <a:pt x="0" y="48"/>
                    <a:pt x="0" y="48"/>
                  </a:cubicBezTo>
                  <a:cubicBezTo>
                    <a:pt x="0" y="48"/>
                    <a:pt x="0" y="48"/>
                    <a:pt x="0" y="48"/>
                  </a:cubicBezTo>
                  <a:cubicBezTo>
                    <a:pt x="0" y="48"/>
                    <a:pt x="0" y="42"/>
                    <a:pt x="0" y="42"/>
                  </a:cubicBezTo>
                  <a:cubicBezTo>
                    <a:pt x="0" y="42"/>
                    <a:pt x="7" y="35"/>
                    <a:pt x="13" y="28"/>
                  </a:cubicBezTo>
                  <a:cubicBezTo>
                    <a:pt x="26" y="14"/>
                    <a:pt x="52" y="0"/>
                    <a:pt x="52" y="0"/>
                  </a:cubicBezTo>
                  <a:cubicBezTo>
                    <a:pt x="58" y="0"/>
                    <a:pt x="64" y="7"/>
                    <a:pt x="52" y="14"/>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1" name="Freeform 562"/>
            <p:cNvSpPr>
              <a:spLocks/>
            </p:cNvSpPr>
            <p:nvPr/>
          </p:nvSpPr>
          <p:spPr bwMode="auto">
            <a:xfrm>
              <a:off x="6667500" y="5538788"/>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51" y="0"/>
                  </a:moveTo>
                  <a:cubicBezTo>
                    <a:pt x="51" y="0"/>
                    <a:pt x="6" y="0"/>
                    <a:pt x="0" y="89"/>
                  </a:cubicBezTo>
                  <a:cubicBezTo>
                    <a:pt x="0" y="89"/>
                    <a:pt x="6" y="107"/>
                    <a:pt x="28" y="112"/>
                  </a:cubicBezTo>
                  <a:cubicBezTo>
                    <a:pt x="28" y="112"/>
                    <a:pt x="84" y="95"/>
                    <a:pt x="96" y="59"/>
                  </a:cubicBezTo>
                  <a:cubicBezTo>
                    <a:pt x="96" y="59"/>
                    <a:pt x="112" y="30"/>
                    <a:pt x="51"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2" name="Freeform 563"/>
            <p:cNvSpPr>
              <a:spLocks/>
            </p:cNvSpPr>
            <p:nvPr/>
          </p:nvSpPr>
          <p:spPr bwMode="auto">
            <a:xfrm>
              <a:off x="6667500" y="5538788"/>
              <a:ext cx="60325" cy="71438"/>
            </a:xfrm>
            <a:custGeom>
              <a:avLst/>
              <a:gdLst>
                <a:gd name="T0" fmla="*/ 2147483647 w 96"/>
                <a:gd name="T1" fmla="*/ 0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w 96"/>
                <a:gd name="T11" fmla="*/ 2147483647 h 112"/>
                <a:gd name="T12" fmla="*/ 0 w 96"/>
                <a:gd name="T13" fmla="*/ 2147483647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60" y="0"/>
                  </a:moveTo>
                  <a:cubicBezTo>
                    <a:pt x="72" y="14"/>
                    <a:pt x="78" y="20"/>
                    <a:pt x="84" y="33"/>
                  </a:cubicBezTo>
                  <a:cubicBezTo>
                    <a:pt x="96" y="47"/>
                    <a:pt x="96" y="60"/>
                    <a:pt x="96" y="60"/>
                  </a:cubicBezTo>
                  <a:cubicBezTo>
                    <a:pt x="84" y="93"/>
                    <a:pt x="42" y="106"/>
                    <a:pt x="36" y="112"/>
                  </a:cubicBezTo>
                  <a:cubicBezTo>
                    <a:pt x="30" y="112"/>
                    <a:pt x="30" y="112"/>
                    <a:pt x="30" y="112"/>
                  </a:cubicBezTo>
                  <a:cubicBezTo>
                    <a:pt x="12" y="112"/>
                    <a:pt x="6" y="99"/>
                    <a:pt x="0" y="93"/>
                  </a:cubicBezTo>
                  <a:cubicBezTo>
                    <a:pt x="0" y="86"/>
                    <a:pt x="0" y="86"/>
                    <a:pt x="0" y="86"/>
                  </a:cubicBezTo>
                  <a:cubicBezTo>
                    <a:pt x="12" y="0"/>
                    <a:pt x="60" y="0"/>
                    <a:pt x="60"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3" name="Freeform 564"/>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2" y="0"/>
                  </a:moveTo>
                  <a:cubicBezTo>
                    <a:pt x="69" y="11"/>
                    <a:pt x="69" y="16"/>
                    <a:pt x="75" y="22"/>
                  </a:cubicBezTo>
                  <a:cubicBezTo>
                    <a:pt x="80" y="32"/>
                    <a:pt x="80" y="43"/>
                    <a:pt x="80" y="43"/>
                  </a:cubicBezTo>
                  <a:cubicBezTo>
                    <a:pt x="69" y="70"/>
                    <a:pt x="35" y="80"/>
                    <a:pt x="23" y="80"/>
                  </a:cubicBezTo>
                  <a:cubicBezTo>
                    <a:pt x="23" y="80"/>
                    <a:pt x="23" y="80"/>
                    <a:pt x="23" y="80"/>
                  </a:cubicBezTo>
                  <a:cubicBezTo>
                    <a:pt x="6" y="80"/>
                    <a:pt x="0" y="70"/>
                    <a:pt x="0" y="64"/>
                  </a:cubicBezTo>
                  <a:cubicBezTo>
                    <a:pt x="0" y="64"/>
                    <a:pt x="0" y="64"/>
                    <a:pt x="0" y="64"/>
                  </a:cubicBezTo>
                  <a:cubicBezTo>
                    <a:pt x="12" y="0"/>
                    <a:pt x="52" y="0"/>
                    <a:pt x="52"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4" name="Freeform 565"/>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6" y="0"/>
                  </a:moveTo>
                  <a:cubicBezTo>
                    <a:pt x="80" y="12"/>
                    <a:pt x="74" y="18"/>
                    <a:pt x="80" y="23"/>
                  </a:cubicBezTo>
                  <a:cubicBezTo>
                    <a:pt x="80" y="29"/>
                    <a:pt x="80" y="40"/>
                    <a:pt x="80" y="40"/>
                  </a:cubicBezTo>
                  <a:cubicBezTo>
                    <a:pt x="62" y="63"/>
                    <a:pt x="31" y="75"/>
                    <a:pt x="25" y="80"/>
                  </a:cubicBezTo>
                  <a:cubicBezTo>
                    <a:pt x="25" y="80"/>
                    <a:pt x="25" y="80"/>
                    <a:pt x="25" y="80"/>
                  </a:cubicBezTo>
                  <a:cubicBezTo>
                    <a:pt x="7" y="75"/>
                    <a:pt x="0" y="63"/>
                    <a:pt x="0" y="63"/>
                  </a:cubicBezTo>
                  <a:cubicBezTo>
                    <a:pt x="0" y="63"/>
                    <a:pt x="0" y="58"/>
                    <a:pt x="0" y="58"/>
                  </a:cubicBezTo>
                  <a:cubicBezTo>
                    <a:pt x="13" y="0"/>
                    <a:pt x="56" y="0"/>
                    <a:pt x="56"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5" name="Freeform 566"/>
            <p:cNvSpPr>
              <a:spLocks/>
            </p:cNvSpPr>
            <p:nvPr/>
          </p:nvSpPr>
          <p:spPr bwMode="auto">
            <a:xfrm>
              <a:off x="6678613" y="5548313"/>
              <a:ext cx="39688" cy="52388"/>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w 64"/>
                <a:gd name="T11" fmla="*/ 2147483647 h 80"/>
                <a:gd name="T12" fmla="*/ 0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48" y="0"/>
                  </a:moveTo>
                  <a:cubicBezTo>
                    <a:pt x="64" y="14"/>
                    <a:pt x="59" y="20"/>
                    <a:pt x="59" y="20"/>
                  </a:cubicBezTo>
                  <a:cubicBezTo>
                    <a:pt x="59" y="27"/>
                    <a:pt x="59" y="40"/>
                    <a:pt x="54" y="40"/>
                  </a:cubicBezTo>
                  <a:cubicBezTo>
                    <a:pt x="43" y="67"/>
                    <a:pt x="16" y="80"/>
                    <a:pt x="16" y="80"/>
                  </a:cubicBezTo>
                  <a:cubicBezTo>
                    <a:pt x="16" y="80"/>
                    <a:pt x="16" y="80"/>
                    <a:pt x="16" y="80"/>
                  </a:cubicBezTo>
                  <a:cubicBezTo>
                    <a:pt x="0" y="80"/>
                    <a:pt x="0" y="60"/>
                    <a:pt x="0" y="60"/>
                  </a:cubicBezTo>
                  <a:cubicBezTo>
                    <a:pt x="0" y="60"/>
                    <a:pt x="0" y="60"/>
                    <a:pt x="0" y="60"/>
                  </a:cubicBezTo>
                  <a:cubicBezTo>
                    <a:pt x="11" y="7"/>
                    <a:pt x="48" y="0"/>
                    <a:pt x="48"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6" name="Freeform 567"/>
            <p:cNvSpPr>
              <a:spLocks/>
            </p:cNvSpPr>
            <p:nvPr/>
          </p:nvSpPr>
          <p:spPr bwMode="auto">
            <a:xfrm>
              <a:off x="6678613" y="5559426"/>
              <a:ext cx="39688"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45" y="0"/>
                  </a:moveTo>
                  <a:cubicBezTo>
                    <a:pt x="45" y="0"/>
                    <a:pt x="15" y="7"/>
                    <a:pt x="0" y="52"/>
                  </a:cubicBezTo>
                  <a:cubicBezTo>
                    <a:pt x="0" y="52"/>
                    <a:pt x="0" y="64"/>
                    <a:pt x="15" y="64"/>
                  </a:cubicBezTo>
                  <a:cubicBezTo>
                    <a:pt x="15" y="64"/>
                    <a:pt x="50" y="39"/>
                    <a:pt x="55" y="20"/>
                  </a:cubicBezTo>
                  <a:cubicBezTo>
                    <a:pt x="55" y="20"/>
                    <a:pt x="64" y="13"/>
                    <a:pt x="4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7" name="Freeform 568"/>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24" y="0"/>
                    <a:pt x="0" y="6"/>
                    <a:pt x="6" y="43"/>
                  </a:cubicBezTo>
                  <a:cubicBezTo>
                    <a:pt x="6" y="43"/>
                    <a:pt x="18" y="48"/>
                    <a:pt x="24" y="48"/>
                  </a:cubicBezTo>
                  <a:cubicBezTo>
                    <a:pt x="24" y="48"/>
                    <a:pt x="48" y="38"/>
                    <a:pt x="48" y="16"/>
                  </a:cubicBezTo>
                  <a:cubicBezTo>
                    <a:pt x="48" y="16"/>
                    <a:pt x="42" y="6"/>
                    <a:pt x="24"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8" name="Freeform 569"/>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24" y="0"/>
                  </a:moveTo>
                  <a:cubicBezTo>
                    <a:pt x="30" y="0"/>
                    <a:pt x="36" y="6"/>
                    <a:pt x="42" y="6"/>
                  </a:cubicBezTo>
                  <a:cubicBezTo>
                    <a:pt x="48" y="12"/>
                    <a:pt x="48" y="18"/>
                    <a:pt x="48" y="18"/>
                  </a:cubicBezTo>
                  <a:cubicBezTo>
                    <a:pt x="42" y="30"/>
                    <a:pt x="30" y="42"/>
                    <a:pt x="24" y="42"/>
                  </a:cubicBezTo>
                  <a:cubicBezTo>
                    <a:pt x="24" y="42"/>
                    <a:pt x="24" y="42"/>
                    <a:pt x="24" y="42"/>
                  </a:cubicBezTo>
                  <a:cubicBezTo>
                    <a:pt x="18" y="48"/>
                    <a:pt x="12" y="42"/>
                    <a:pt x="12" y="42"/>
                  </a:cubicBezTo>
                  <a:cubicBezTo>
                    <a:pt x="12" y="42"/>
                    <a:pt x="6" y="42"/>
                    <a:pt x="6" y="42"/>
                  </a:cubicBezTo>
                  <a:cubicBezTo>
                    <a:pt x="0" y="6"/>
                    <a:pt x="24" y="0"/>
                    <a:pt x="24" y="0"/>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9" name="Freeform 570"/>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6" y="0"/>
                  </a:moveTo>
                  <a:cubicBezTo>
                    <a:pt x="27" y="0"/>
                    <a:pt x="27" y="7"/>
                    <a:pt x="32" y="14"/>
                  </a:cubicBezTo>
                  <a:cubicBezTo>
                    <a:pt x="32" y="14"/>
                    <a:pt x="32" y="21"/>
                    <a:pt x="32" y="21"/>
                  </a:cubicBezTo>
                  <a:cubicBezTo>
                    <a:pt x="32" y="35"/>
                    <a:pt x="22" y="48"/>
                    <a:pt x="16" y="48"/>
                  </a:cubicBezTo>
                  <a:cubicBezTo>
                    <a:pt x="16" y="48"/>
                    <a:pt x="16" y="48"/>
                    <a:pt x="16" y="48"/>
                  </a:cubicBezTo>
                  <a:cubicBezTo>
                    <a:pt x="11" y="48"/>
                    <a:pt x="6" y="48"/>
                    <a:pt x="6" y="42"/>
                  </a:cubicBezTo>
                  <a:cubicBezTo>
                    <a:pt x="6" y="42"/>
                    <a:pt x="6" y="42"/>
                    <a:pt x="6" y="42"/>
                  </a:cubicBezTo>
                  <a:cubicBezTo>
                    <a:pt x="0" y="7"/>
                    <a:pt x="16" y="0"/>
                    <a:pt x="16" y="0"/>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0" name="Freeform 571"/>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0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3" y="0"/>
                  </a:moveTo>
                  <a:cubicBezTo>
                    <a:pt x="26" y="7"/>
                    <a:pt x="26" y="14"/>
                    <a:pt x="32" y="14"/>
                  </a:cubicBezTo>
                  <a:cubicBezTo>
                    <a:pt x="32" y="14"/>
                    <a:pt x="32" y="21"/>
                    <a:pt x="32" y="28"/>
                  </a:cubicBezTo>
                  <a:cubicBezTo>
                    <a:pt x="26" y="35"/>
                    <a:pt x="13" y="48"/>
                    <a:pt x="13" y="48"/>
                  </a:cubicBezTo>
                  <a:cubicBezTo>
                    <a:pt x="13" y="48"/>
                    <a:pt x="13" y="48"/>
                    <a:pt x="13" y="48"/>
                  </a:cubicBezTo>
                  <a:cubicBezTo>
                    <a:pt x="0" y="48"/>
                    <a:pt x="0" y="42"/>
                    <a:pt x="0" y="42"/>
                  </a:cubicBezTo>
                  <a:cubicBezTo>
                    <a:pt x="0" y="42"/>
                    <a:pt x="0" y="42"/>
                    <a:pt x="0" y="42"/>
                  </a:cubicBezTo>
                  <a:cubicBezTo>
                    <a:pt x="0" y="7"/>
                    <a:pt x="13" y="0"/>
                    <a:pt x="13" y="0"/>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1" name="Freeform 572"/>
            <p:cNvSpPr>
              <a:spLocks/>
            </p:cNvSpPr>
            <p:nvPr/>
          </p:nvSpPr>
          <p:spPr bwMode="auto">
            <a:xfrm>
              <a:off x="6707188" y="5527676"/>
              <a:ext cx="20638" cy="20638"/>
            </a:xfrm>
            <a:custGeom>
              <a:avLst/>
              <a:gdLst>
                <a:gd name="T0" fmla="*/ 2147483647 w 32"/>
                <a:gd name="T1" fmla="*/ 0 h 32"/>
                <a:gd name="T2" fmla="*/ 2147483647 w 32"/>
                <a:gd name="T3" fmla="*/ 2147483647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0"/>
                  </a:moveTo>
                  <a:cubicBezTo>
                    <a:pt x="32" y="0"/>
                    <a:pt x="32" y="6"/>
                    <a:pt x="32" y="6"/>
                  </a:cubicBezTo>
                  <a:cubicBezTo>
                    <a:pt x="32" y="16"/>
                    <a:pt x="13" y="32"/>
                    <a:pt x="13" y="32"/>
                  </a:cubicBezTo>
                  <a:cubicBezTo>
                    <a:pt x="0" y="32"/>
                    <a:pt x="0" y="27"/>
                    <a:pt x="0" y="27"/>
                  </a:cubicBezTo>
                  <a:cubicBezTo>
                    <a:pt x="0" y="6"/>
                    <a:pt x="20"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2" name="Freeform 573"/>
            <p:cNvSpPr>
              <a:spLocks/>
            </p:cNvSpPr>
            <p:nvPr/>
          </p:nvSpPr>
          <p:spPr bwMode="auto">
            <a:xfrm>
              <a:off x="6727825" y="55483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20"/>
                  </a:moveTo>
                  <a:cubicBezTo>
                    <a:pt x="48" y="20"/>
                    <a:pt x="32" y="0"/>
                    <a:pt x="6" y="32"/>
                  </a:cubicBezTo>
                  <a:cubicBezTo>
                    <a:pt x="6" y="32"/>
                    <a:pt x="0" y="45"/>
                    <a:pt x="6" y="52"/>
                  </a:cubicBezTo>
                  <a:cubicBezTo>
                    <a:pt x="6" y="52"/>
                    <a:pt x="27" y="64"/>
                    <a:pt x="43" y="58"/>
                  </a:cubicBezTo>
                  <a:cubicBezTo>
                    <a:pt x="43" y="58"/>
                    <a:pt x="48" y="39"/>
                    <a:pt x="48" y="2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3" name="Freeform 574"/>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0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2" y="36"/>
                  </a:moveTo>
                  <a:cubicBezTo>
                    <a:pt x="24" y="48"/>
                    <a:pt x="6" y="36"/>
                    <a:pt x="6" y="36"/>
                  </a:cubicBezTo>
                  <a:cubicBezTo>
                    <a:pt x="0" y="30"/>
                    <a:pt x="0" y="30"/>
                    <a:pt x="0" y="30"/>
                  </a:cubicBezTo>
                  <a:cubicBezTo>
                    <a:pt x="0" y="24"/>
                    <a:pt x="0" y="18"/>
                    <a:pt x="0" y="18"/>
                  </a:cubicBezTo>
                  <a:cubicBezTo>
                    <a:pt x="0" y="18"/>
                    <a:pt x="0" y="18"/>
                    <a:pt x="6" y="18"/>
                  </a:cubicBezTo>
                  <a:cubicBezTo>
                    <a:pt x="30" y="0"/>
                    <a:pt x="42" y="12"/>
                    <a:pt x="42" y="12"/>
                  </a:cubicBezTo>
                  <a:cubicBezTo>
                    <a:pt x="42" y="18"/>
                    <a:pt x="48" y="24"/>
                    <a:pt x="42" y="24"/>
                  </a:cubicBezTo>
                  <a:cubicBezTo>
                    <a:pt x="42" y="36"/>
                    <a:pt x="42" y="36"/>
                    <a:pt x="42" y="36"/>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4" name="Freeform 575"/>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2147483647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8" y="42"/>
                  </a:moveTo>
                  <a:cubicBezTo>
                    <a:pt x="35" y="48"/>
                    <a:pt x="14" y="35"/>
                    <a:pt x="7" y="35"/>
                  </a:cubicBezTo>
                  <a:cubicBezTo>
                    <a:pt x="7" y="35"/>
                    <a:pt x="7" y="35"/>
                    <a:pt x="7" y="35"/>
                  </a:cubicBezTo>
                  <a:cubicBezTo>
                    <a:pt x="0" y="28"/>
                    <a:pt x="0" y="21"/>
                    <a:pt x="0" y="21"/>
                  </a:cubicBezTo>
                  <a:cubicBezTo>
                    <a:pt x="7" y="21"/>
                    <a:pt x="7" y="21"/>
                    <a:pt x="7" y="21"/>
                  </a:cubicBezTo>
                  <a:cubicBezTo>
                    <a:pt x="28" y="0"/>
                    <a:pt x="42" y="14"/>
                    <a:pt x="48" y="14"/>
                  </a:cubicBezTo>
                  <a:cubicBezTo>
                    <a:pt x="48" y="21"/>
                    <a:pt x="48" y="28"/>
                    <a:pt x="48" y="28"/>
                  </a:cubicBezTo>
                  <a:cubicBezTo>
                    <a:pt x="48" y="42"/>
                    <a:pt x="48" y="42"/>
                    <a:pt x="4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5" name="Freeform 576"/>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2147483647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42" y="13"/>
                  </a:moveTo>
                  <a:cubicBezTo>
                    <a:pt x="35" y="16"/>
                    <a:pt x="14" y="13"/>
                    <a:pt x="7" y="13"/>
                  </a:cubicBezTo>
                  <a:cubicBezTo>
                    <a:pt x="7" y="13"/>
                    <a:pt x="7" y="13"/>
                    <a:pt x="7" y="13"/>
                  </a:cubicBezTo>
                  <a:cubicBezTo>
                    <a:pt x="0" y="10"/>
                    <a:pt x="7" y="7"/>
                    <a:pt x="7" y="7"/>
                  </a:cubicBezTo>
                  <a:cubicBezTo>
                    <a:pt x="7" y="7"/>
                    <a:pt x="7" y="7"/>
                    <a:pt x="7" y="7"/>
                  </a:cubicBezTo>
                  <a:cubicBezTo>
                    <a:pt x="28" y="0"/>
                    <a:pt x="35" y="4"/>
                    <a:pt x="42" y="4"/>
                  </a:cubicBezTo>
                  <a:cubicBezTo>
                    <a:pt x="48" y="7"/>
                    <a:pt x="48" y="7"/>
                    <a:pt x="48" y="10"/>
                  </a:cubicBezTo>
                  <a:cubicBezTo>
                    <a:pt x="48" y="16"/>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6" name="Freeform 577"/>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7" y="4"/>
                  </a:cubicBezTo>
                  <a:cubicBezTo>
                    <a:pt x="7" y="4"/>
                    <a:pt x="0" y="8"/>
                    <a:pt x="7" y="12"/>
                  </a:cubicBezTo>
                  <a:cubicBezTo>
                    <a:pt x="7" y="12"/>
                    <a:pt x="35" y="16"/>
                    <a:pt x="42" y="12"/>
                  </a:cubicBezTo>
                  <a:cubicBezTo>
                    <a:pt x="42" y="12"/>
                    <a:pt x="48" y="12"/>
                    <a:pt x="48" y="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7" name="Freeform 578"/>
            <p:cNvSpPr>
              <a:spLocks/>
            </p:cNvSpPr>
            <p:nvPr/>
          </p:nvSpPr>
          <p:spPr bwMode="auto">
            <a:xfrm>
              <a:off x="6718300" y="5527676"/>
              <a:ext cx="30163" cy="41275"/>
            </a:xfrm>
            <a:custGeom>
              <a:avLst/>
              <a:gdLst>
                <a:gd name="T0" fmla="*/ 2147483647 w 48"/>
                <a:gd name="T1" fmla="*/ 0 h 64"/>
                <a:gd name="T2" fmla="*/ 2147483647 w 48"/>
                <a:gd name="T3" fmla="*/ 2147483647 h 64"/>
                <a:gd name="T4" fmla="*/ 2147483647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29" y="0"/>
                  </a:moveTo>
                  <a:cubicBezTo>
                    <a:pt x="29" y="0"/>
                    <a:pt x="0" y="22"/>
                    <a:pt x="10" y="50"/>
                  </a:cubicBezTo>
                  <a:cubicBezTo>
                    <a:pt x="10" y="50"/>
                    <a:pt x="10" y="64"/>
                    <a:pt x="20" y="64"/>
                  </a:cubicBezTo>
                  <a:cubicBezTo>
                    <a:pt x="20" y="64"/>
                    <a:pt x="44" y="57"/>
                    <a:pt x="48" y="36"/>
                  </a:cubicBezTo>
                  <a:cubicBezTo>
                    <a:pt x="48" y="36"/>
                    <a:pt x="44" y="15"/>
                    <a:pt x="29"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8" name="Freeform 579"/>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0"/>
                    <a:pt x="28" y="0"/>
                    <a:pt x="28" y="0"/>
                  </a:cubicBezTo>
                  <a:cubicBezTo>
                    <a:pt x="28" y="0"/>
                    <a:pt x="28" y="0"/>
                    <a:pt x="28" y="0"/>
                  </a:cubicBezTo>
                  <a:cubicBezTo>
                    <a:pt x="42" y="7"/>
                    <a:pt x="42" y="14"/>
                    <a:pt x="48" y="14"/>
                  </a:cubicBezTo>
                  <a:cubicBezTo>
                    <a:pt x="48" y="21"/>
                    <a:pt x="48" y="28"/>
                    <a:pt x="48" y="28"/>
                  </a:cubicBezTo>
                  <a:cubicBezTo>
                    <a:pt x="42" y="42"/>
                    <a:pt x="14" y="48"/>
                    <a:pt x="14"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9" name="Freeform 580"/>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7"/>
                    <a:pt x="28" y="0"/>
                    <a:pt x="28" y="0"/>
                  </a:cubicBezTo>
                  <a:cubicBezTo>
                    <a:pt x="35" y="0"/>
                    <a:pt x="35" y="0"/>
                    <a:pt x="35" y="0"/>
                  </a:cubicBezTo>
                  <a:cubicBezTo>
                    <a:pt x="42" y="7"/>
                    <a:pt x="42" y="14"/>
                    <a:pt x="42" y="21"/>
                  </a:cubicBezTo>
                  <a:cubicBezTo>
                    <a:pt x="48" y="21"/>
                    <a:pt x="48" y="21"/>
                    <a:pt x="42" y="28"/>
                  </a:cubicBezTo>
                  <a:cubicBezTo>
                    <a:pt x="35" y="42"/>
                    <a:pt x="14" y="48"/>
                    <a:pt x="14" y="48"/>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0" name="Freeform 581"/>
            <p:cNvSpPr>
              <a:spLocks/>
            </p:cNvSpPr>
            <p:nvPr/>
          </p:nvSpPr>
          <p:spPr bwMode="auto">
            <a:xfrm>
              <a:off x="6727825" y="5538788"/>
              <a:ext cx="20638"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6" y="32"/>
                  </a:moveTo>
                  <a:cubicBezTo>
                    <a:pt x="0" y="32"/>
                    <a:pt x="0" y="26"/>
                    <a:pt x="0" y="26"/>
                  </a:cubicBezTo>
                  <a:cubicBezTo>
                    <a:pt x="6" y="0"/>
                    <a:pt x="16" y="0"/>
                    <a:pt x="22" y="0"/>
                  </a:cubicBezTo>
                  <a:cubicBezTo>
                    <a:pt x="22" y="0"/>
                    <a:pt x="22" y="0"/>
                    <a:pt x="22" y="0"/>
                  </a:cubicBezTo>
                  <a:cubicBezTo>
                    <a:pt x="32" y="7"/>
                    <a:pt x="27" y="7"/>
                    <a:pt x="27" y="13"/>
                  </a:cubicBezTo>
                  <a:cubicBezTo>
                    <a:pt x="27" y="13"/>
                    <a:pt x="27" y="13"/>
                    <a:pt x="27" y="20"/>
                  </a:cubicBezTo>
                  <a:cubicBezTo>
                    <a:pt x="22" y="26"/>
                    <a:pt x="6" y="32"/>
                    <a:pt x="6"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1" name="Freeform 582"/>
            <p:cNvSpPr>
              <a:spLocks/>
            </p:cNvSpPr>
            <p:nvPr/>
          </p:nvSpPr>
          <p:spPr bwMode="auto">
            <a:xfrm>
              <a:off x="6727825" y="5538788"/>
              <a:ext cx="20638" cy="20638"/>
            </a:xfrm>
            <a:custGeom>
              <a:avLst/>
              <a:gdLst>
                <a:gd name="T0" fmla="*/ 2147483647 w 32"/>
                <a:gd name="T1" fmla="*/ 0 h 32"/>
                <a:gd name="T2" fmla="*/ 0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2" y="0"/>
                  </a:moveTo>
                  <a:cubicBezTo>
                    <a:pt x="22" y="0"/>
                    <a:pt x="6" y="7"/>
                    <a:pt x="0" y="26"/>
                  </a:cubicBezTo>
                  <a:cubicBezTo>
                    <a:pt x="0" y="26"/>
                    <a:pt x="0" y="32"/>
                    <a:pt x="6" y="32"/>
                  </a:cubicBezTo>
                  <a:cubicBezTo>
                    <a:pt x="6" y="32"/>
                    <a:pt x="22" y="20"/>
                    <a:pt x="27" y="13"/>
                  </a:cubicBezTo>
                  <a:cubicBezTo>
                    <a:pt x="27" y="13"/>
                    <a:pt x="32" y="7"/>
                    <a:pt x="2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2" name="Freeform 583"/>
            <p:cNvSpPr>
              <a:spLocks/>
            </p:cNvSpPr>
            <p:nvPr/>
          </p:nvSpPr>
          <p:spPr bwMode="auto">
            <a:xfrm>
              <a:off x="6478588" y="5651501"/>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27"/>
                    <a:pt x="32" y="27"/>
                  </a:cubicBezTo>
                  <a:cubicBezTo>
                    <a:pt x="32" y="27"/>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3" name="Freeform 584"/>
            <p:cNvSpPr>
              <a:spLocks noEditPoints="1"/>
            </p:cNvSpPr>
            <p:nvPr/>
          </p:nvSpPr>
          <p:spPr bwMode="auto">
            <a:xfrm>
              <a:off x="6478588" y="5651501"/>
              <a:ext cx="30163" cy="28575"/>
            </a:xfrm>
            <a:custGeom>
              <a:avLst/>
              <a:gdLst>
                <a:gd name="T0" fmla="*/ 2147483647 w 49"/>
                <a:gd name="T1" fmla="*/ 0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0 h 44"/>
                <a:gd name="T34" fmla="*/ 2147483647 w 49"/>
                <a:gd name="T35" fmla="*/ 0 h 44"/>
                <a:gd name="T36" fmla="*/ 2147483647 w 49"/>
                <a:gd name="T37" fmla="*/ 0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15" y="0"/>
                  </a:moveTo>
                  <a:cubicBezTo>
                    <a:pt x="18" y="0"/>
                    <a:pt x="21" y="2"/>
                    <a:pt x="23" y="5"/>
                  </a:cubicBezTo>
                  <a:lnTo>
                    <a:pt x="25" y="9"/>
                  </a:lnTo>
                  <a:lnTo>
                    <a:pt x="30" y="18"/>
                  </a:lnTo>
                  <a:lnTo>
                    <a:pt x="29" y="17"/>
                  </a:lnTo>
                  <a:lnTo>
                    <a:pt x="37" y="26"/>
                  </a:lnTo>
                  <a:lnTo>
                    <a:pt x="35" y="24"/>
                  </a:lnTo>
                  <a:lnTo>
                    <a:pt x="44" y="28"/>
                  </a:lnTo>
                  <a:cubicBezTo>
                    <a:pt x="47" y="30"/>
                    <a:pt x="49" y="34"/>
                    <a:pt x="48" y="38"/>
                  </a:cubicBezTo>
                  <a:cubicBezTo>
                    <a:pt x="47" y="41"/>
                    <a:pt x="43" y="44"/>
                    <a:pt x="39" y="43"/>
                  </a:cubicBezTo>
                  <a:lnTo>
                    <a:pt x="31" y="42"/>
                  </a:lnTo>
                  <a:cubicBezTo>
                    <a:pt x="30" y="42"/>
                    <a:pt x="29" y="42"/>
                    <a:pt x="28" y="41"/>
                  </a:cubicBezTo>
                  <a:lnTo>
                    <a:pt x="17" y="33"/>
                  </a:lnTo>
                  <a:cubicBezTo>
                    <a:pt x="16" y="32"/>
                    <a:pt x="15"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8"/>
                  </a:lnTo>
                  <a:lnTo>
                    <a:pt x="33" y="27"/>
                  </a:lnTo>
                  <a:lnTo>
                    <a:pt x="41" y="28"/>
                  </a:lnTo>
                  <a:lnTo>
                    <a:pt x="37" y="43"/>
                  </a:lnTo>
                  <a:lnTo>
                    <a:pt x="28" y="39"/>
                  </a:lnTo>
                  <a:cubicBezTo>
                    <a:pt x="27" y="38"/>
                    <a:pt x="26" y="38"/>
                    <a:pt x="25" y="37"/>
                  </a:cubicBezTo>
                  <a:lnTo>
                    <a:pt x="17" y="28"/>
                  </a:lnTo>
                  <a:cubicBezTo>
                    <a:pt x="17" y="27"/>
                    <a:pt x="17" y="27"/>
                    <a:pt x="17" y="27"/>
                  </a:cubicBezTo>
                  <a:lnTo>
                    <a:pt x="10" y="16"/>
                  </a:lnTo>
                  <a:lnTo>
                    <a:pt x="8" y="12"/>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4" name="Freeform 585"/>
            <p:cNvSpPr>
              <a:spLocks/>
            </p:cNvSpPr>
            <p:nvPr/>
          </p:nvSpPr>
          <p:spPr bwMode="auto">
            <a:xfrm>
              <a:off x="6378575" y="5476876"/>
              <a:ext cx="179388" cy="123825"/>
            </a:xfrm>
            <a:custGeom>
              <a:avLst/>
              <a:gdLst>
                <a:gd name="T0" fmla="*/ 2147483647 w 288"/>
                <a:gd name="T1" fmla="*/ 0 h 192"/>
                <a:gd name="T2" fmla="*/ 2147483647 w 288"/>
                <a:gd name="T3" fmla="*/ 2147483647 h 192"/>
                <a:gd name="T4" fmla="*/ 0 w 288"/>
                <a:gd name="T5" fmla="*/ 2147483647 h 192"/>
                <a:gd name="T6" fmla="*/ 2147483647 w 288"/>
                <a:gd name="T7" fmla="*/ 2147483647 h 192"/>
                <a:gd name="T8" fmla="*/ 2147483647 w 288"/>
                <a:gd name="T9" fmla="*/ 2147483647 h 192"/>
                <a:gd name="T10" fmla="*/ 2147483647 w 288"/>
                <a:gd name="T11" fmla="*/ 2147483647 h 192"/>
                <a:gd name="T12" fmla="*/ 2147483647 w 288"/>
                <a:gd name="T13" fmla="*/ 2147483647 h 192"/>
                <a:gd name="T14" fmla="*/ 2147483647 w 288"/>
                <a:gd name="T15" fmla="*/ 2147483647 h 192"/>
                <a:gd name="T16" fmla="*/ 2147483647 w 288"/>
                <a:gd name="T17" fmla="*/ 2147483647 h 192"/>
                <a:gd name="T18" fmla="*/ 2147483647 w 288"/>
                <a:gd name="T19" fmla="*/ 2147483647 h 192"/>
                <a:gd name="T20" fmla="*/ 2147483647 w 288"/>
                <a:gd name="T21" fmla="*/ 2147483647 h 192"/>
                <a:gd name="T22" fmla="*/ 2147483647 w 288"/>
                <a:gd name="T23" fmla="*/ 2147483647 h 192"/>
                <a:gd name="T24" fmla="*/ 2147483647 w 288"/>
                <a:gd name="T25" fmla="*/ 2147483647 h 192"/>
                <a:gd name="T26" fmla="*/ 2147483647 w 288"/>
                <a:gd name="T27" fmla="*/ 2147483647 h 192"/>
                <a:gd name="T28" fmla="*/ 2147483647 w 288"/>
                <a:gd name="T29" fmla="*/ 2147483647 h 192"/>
                <a:gd name="T30" fmla="*/ 2147483647 w 288"/>
                <a:gd name="T31" fmla="*/ 2147483647 h 192"/>
                <a:gd name="T32" fmla="*/ 2147483647 w 288"/>
                <a:gd name="T33" fmla="*/ 2147483647 h 192"/>
                <a:gd name="T34" fmla="*/ 2147483647 w 288"/>
                <a:gd name="T35" fmla="*/ 2147483647 h 192"/>
                <a:gd name="T36" fmla="*/ 2147483647 w 288"/>
                <a:gd name="T37" fmla="*/ 2147483647 h 192"/>
                <a:gd name="T38" fmla="*/ 2147483647 w 288"/>
                <a:gd name="T39" fmla="*/ 2147483647 h 192"/>
                <a:gd name="T40" fmla="*/ 2147483647 w 288"/>
                <a:gd name="T41" fmla="*/ 2147483647 h 192"/>
                <a:gd name="T42" fmla="*/ 2147483647 w 288"/>
                <a:gd name="T43" fmla="*/ 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8"/>
                <a:gd name="T67" fmla="*/ 0 h 192"/>
                <a:gd name="T68" fmla="*/ 288 w 288"/>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8" h="192">
                  <a:moveTo>
                    <a:pt x="93" y="0"/>
                  </a:moveTo>
                  <a:cubicBezTo>
                    <a:pt x="93" y="58"/>
                    <a:pt x="70" y="64"/>
                    <a:pt x="58" y="58"/>
                  </a:cubicBezTo>
                  <a:cubicBezTo>
                    <a:pt x="35" y="58"/>
                    <a:pt x="6" y="45"/>
                    <a:pt x="0" y="77"/>
                  </a:cubicBezTo>
                  <a:cubicBezTo>
                    <a:pt x="12" y="77"/>
                    <a:pt x="18" y="84"/>
                    <a:pt x="18" y="96"/>
                  </a:cubicBezTo>
                  <a:cubicBezTo>
                    <a:pt x="18" y="109"/>
                    <a:pt x="12" y="116"/>
                    <a:pt x="12" y="128"/>
                  </a:cubicBezTo>
                  <a:cubicBezTo>
                    <a:pt x="6" y="135"/>
                    <a:pt x="12" y="135"/>
                    <a:pt x="18" y="135"/>
                  </a:cubicBezTo>
                  <a:cubicBezTo>
                    <a:pt x="24" y="141"/>
                    <a:pt x="47" y="122"/>
                    <a:pt x="47" y="128"/>
                  </a:cubicBezTo>
                  <a:cubicBezTo>
                    <a:pt x="41" y="135"/>
                    <a:pt x="47" y="160"/>
                    <a:pt x="47" y="173"/>
                  </a:cubicBezTo>
                  <a:cubicBezTo>
                    <a:pt x="58" y="192"/>
                    <a:pt x="93" y="186"/>
                    <a:pt x="98" y="173"/>
                  </a:cubicBezTo>
                  <a:cubicBezTo>
                    <a:pt x="98" y="167"/>
                    <a:pt x="98" y="160"/>
                    <a:pt x="104" y="154"/>
                  </a:cubicBezTo>
                  <a:cubicBezTo>
                    <a:pt x="110" y="148"/>
                    <a:pt x="116" y="148"/>
                    <a:pt x="121" y="148"/>
                  </a:cubicBezTo>
                  <a:cubicBezTo>
                    <a:pt x="127" y="141"/>
                    <a:pt x="127" y="135"/>
                    <a:pt x="133" y="135"/>
                  </a:cubicBezTo>
                  <a:cubicBezTo>
                    <a:pt x="139" y="135"/>
                    <a:pt x="139" y="135"/>
                    <a:pt x="144" y="135"/>
                  </a:cubicBezTo>
                  <a:cubicBezTo>
                    <a:pt x="150" y="135"/>
                    <a:pt x="156" y="128"/>
                    <a:pt x="162" y="128"/>
                  </a:cubicBezTo>
                  <a:cubicBezTo>
                    <a:pt x="173" y="128"/>
                    <a:pt x="196" y="135"/>
                    <a:pt x="202" y="135"/>
                  </a:cubicBezTo>
                  <a:cubicBezTo>
                    <a:pt x="208" y="135"/>
                    <a:pt x="208" y="141"/>
                    <a:pt x="214" y="148"/>
                  </a:cubicBezTo>
                  <a:cubicBezTo>
                    <a:pt x="225" y="167"/>
                    <a:pt x="248" y="167"/>
                    <a:pt x="260" y="154"/>
                  </a:cubicBezTo>
                  <a:cubicBezTo>
                    <a:pt x="265" y="141"/>
                    <a:pt x="271" y="122"/>
                    <a:pt x="288" y="116"/>
                  </a:cubicBezTo>
                  <a:cubicBezTo>
                    <a:pt x="288" y="109"/>
                    <a:pt x="288" y="96"/>
                    <a:pt x="283" y="84"/>
                  </a:cubicBezTo>
                  <a:cubicBezTo>
                    <a:pt x="271" y="71"/>
                    <a:pt x="254" y="77"/>
                    <a:pt x="237" y="77"/>
                  </a:cubicBezTo>
                  <a:cubicBezTo>
                    <a:pt x="214" y="77"/>
                    <a:pt x="179" y="32"/>
                    <a:pt x="168" y="7"/>
                  </a:cubicBezTo>
                  <a:cubicBezTo>
                    <a:pt x="168" y="7"/>
                    <a:pt x="93" y="0"/>
                    <a:pt x="9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5" name="Freeform 586"/>
            <p:cNvSpPr>
              <a:spLocks/>
            </p:cNvSpPr>
            <p:nvPr/>
          </p:nvSpPr>
          <p:spPr bwMode="auto">
            <a:xfrm>
              <a:off x="6078538" y="4754563"/>
              <a:ext cx="758825" cy="773113"/>
            </a:xfrm>
            <a:custGeom>
              <a:avLst/>
              <a:gdLst>
                <a:gd name="T0" fmla="*/ 2147483647 w 1216"/>
                <a:gd name="T1" fmla="*/ 2147483647 h 1200"/>
                <a:gd name="T2" fmla="*/ 2147483647 w 1216"/>
                <a:gd name="T3" fmla="*/ 2147483647 h 1200"/>
                <a:gd name="T4" fmla="*/ 2147483647 w 1216"/>
                <a:gd name="T5" fmla="*/ 2147483647 h 1200"/>
                <a:gd name="T6" fmla="*/ 2147483647 w 1216"/>
                <a:gd name="T7" fmla="*/ 2147483647 h 1200"/>
                <a:gd name="T8" fmla="*/ 2147483647 w 1216"/>
                <a:gd name="T9" fmla="*/ 2147483647 h 1200"/>
                <a:gd name="T10" fmla="*/ 2147483647 w 1216"/>
                <a:gd name="T11" fmla="*/ 2147483647 h 1200"/>
                <a:gd name="T12" fmla="*/ 2147483647 w 1216"/>
                <a:gd name="T13" fmla="*/ 2147483647 h 1200"/>
                <a:gd name="T14" fmla="*/ 2147483647 w 1216"/>
                <a:gd name="T15" fmla="*/ 2147483647 h 1200"/>
                <a:gd name="T16" fmla="*/ 2147483647 w 1216"/>
                <a:gd name="T17" fmla="*/ 2147483647 h 1200"/>
                <a:gd name="T18" fmla="*/ 2147483647 w 1216"/>
                <a:gd name="T19" fmla="*/ 2147483647 h 1200"/>
                <a:gd name="T20" fmla="*/ 2147483647 w 1216"/>
                <a:gd name="T21" fmla="*/ 2147483647 h 1200"/>
                <a:gd name="T22" fmla="*/ 2147483647 w 1216"/>
                <a:gd name="T23" fmla="*/ 2147483647 h 1200"/>
                <a:gd name="T24" fmla="*/ 2147483647 w 1216"/>
                <a:gd name="T25" fmla="*/ 2147483647 h 1200"/>
                <a:gd name="T26" fmla="*/ 2147483647 w 1216"/>
                <a:gd name="T27" fmla="*/ 2147483647 h 1200"/>
                <a:gd name="T28" fmla="*/ 2147483647 w 1216"/>
                <a:gd name="T29" fmla="*/ 2147483647 h 1200"/>
                <a:gd name="T30" fmla="*/ 2147483647 w 1216"/>
                <a:gd name="T31" fmla="*/ 2147483647 h 1200"/>
                <a:gd name="T32" fmla="*/ 2147483647 w 1216"/>
                <a:gd name="T33" fmla="*/ 2147483647 h 1200"/>
                <a:gd name="T34" fmla="*/ 2147483647 w 1216"/>
                <a:gd name="T35" fmla="*/ 2147483647 h 1200"/>
                <a:gd name="T36" fmla="*/ 2147483647 w 1216"/>
                <a:gd name="T37" fmla="*/ 2147483647 h 1200"/>
                <a:gd name="T38" fmla="*/ 2147483647 w 1216"/>
                <a:gd name="T39" fmla="*/ 2147483647 h 1200"/>
                <a:gd name="T40" fmla="*/ 2147483647 w 1216"/>
                <a:gd name="T41" fmla="*/ 2147483647 h 1200"/>
                <a:gd name="T42" fmla="*/ 2147483647 w 1216"/>
                <a:gd name="T43" fmla="*/ 2147483647 h 1200"/>
                <a:gd name="T44" fmla="*/ 2147483647 w 1216"/>
                <a:gd name="T45" fmla="*/ 2147483647 h 1200"/>
                <a:gd name="T46" fmla="*/ 2147483647 w 1216"/>
                <a:gd name="T47" fmla="*/ 2147483647 h 1200"/>
                <a:gd name="T48" fmla="*/ 2147483647 w 1216"/>
                <a:gd name="T49" fmla="*/ 2147483647 h 1200"/>
                <a:gd name="T50" fmla="*/ 2147483647 w 1216"/>
                <a:gd name="T51" fmla="*/ 2147483647 h 1200"/>
                <a:gd name="T52" fmla="*/ 2147483647 w 1216"/>
                <a:gd name="T53" fmla="*/ 2147483647 h 1200"/>
                <a:gd name="T54" fmla="*/ 2147483647 w 1216"/>
                <a:gd name="T55" fmla="*/ 2147483647 h 1200"/>
                <a:gd name="T56" fmla="*/ 2147483647 w 1216"/>
                <a:gd name="T57" fmla="*/ 2147483647 h 1200"/>
                <a:gd name="T58" fmla="*/ 2147483647 w 1216"/>
                <a:gd name="T59" fmla="*/ 2147483647 h 1200"/>
                <a:gd name="T60" fmla="*/ 2147483647 w 1216"/>
                <a:gd name="T61" fmla="*/ 2147483647 h 1200"/>
                <a:gd name="T62" fmla="*/ 2147483647 w 1216"/>
                <a:gd name="T63" fmla="*/ 2147483647 h 1200"/>
                <a:gd name="T64" fmla="*/ 2147483647 w 1216"/>
                <a:gd name="T65" fmla="*/ 2147483647 h 1200"/>
                <a:gd name="T66" fmla="*/ 2147483647 w 1216"/>
                <a:gd name="T67" fmla="*/ 2147483647 h 1200"/>
                <a:gd name="T68" fmla="*/ 2147483647 w 1216"/>
                <a:gd name="T69" fmla="*/ 2147483647 h 1200"/>
                <a:gd name="T70" fmla="*/ 2147483647 w 1216"/>
                <a:gd name="T71" fmla="*/ 2147483647 h 1200"/>
                <a:gd name="T72" fmla="*/ 2147483647 w 1216"/>
                <a:gd name="T73" fmla="*/ 2147483647 h 1200"/>
                <a:gd name="T74" fmla="*/ 2147483647 w 1216"/>
                <a:gd name="T75" fmla="*/ 2147483647 h 1200"/>
                <a:gd name="T76" fmla="*/ 2147483647 w 1216"/>
                <a:gd name="T77" fmla="*/ 2147483647 h 1200"/>
                <a:gd name="T78" fmla="*/ 2147483647 w 1216"/>
                <a:gd name="T79" fmla="*/ 2147483647 h 1200"/>
                <a:gd name="T80" fmla="*/ 2147483647 w 1216"/>
                <a:gd name="T81" fmla="*/ 2147483647 h 1200"/>
                <a:gd name="T82" fmla="*/ 2147483647 w 1216"/>
                <a:gd name="T83" fmla="*/ 2147483647 h 1200"/>
                <a:gd name="T84" fmla="*/ 2147483647 w 1216"/>
                <a:gd name="T85" fmla="*/ 2147483647 h 12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6"/>
                <a:gd name="T130" fmla="*/ 0 h 1200"/>
                <a:gd name="T131" fmla="*/ 1216 w 1216"/>
                <a:gd name="T132" fmla="*/ 1200 h 12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6" h="1200">
                  <a:moveTo>
                    <a:pt x="76" y="326"/>
                  </a:moveTo>
                  <a:cubicBezTo>
                    <a:pt x="82" y="320"/>
                    <a:pt x="76" y="302"/>
                    <a:pt x="82" y="296"/>
                  </a:cubicBezTo>
                  <a:cubicBezTo>
                    <a:pt x="93" y="284"/>
                    <a:pt x="99" y="290"/>
                    <a:pt x="105" y="272"/>
                  </a:cubicBezTo>
                  <a:cubicBezTo>
                    <a:pt x="116" y="266"/>
                    <a:pt x="134" y="248"/>
                    <a:pt x="145" y="242"/>
                  </a:cubicBezTo>
                  <a:cubicBezTo>
                    <a:pt x="157" y="224"/>
                    <a:pt x="168" y="193"/>
                    <a:pt x="151" y="169"/>
                  </a:cubicBezTo>
                  <a:cubicBezTo>
                    <a:pt x="168" y="169"/>
                    <a:pt x="174" y="187"/>
                    <a:pt x="186" y="205"/>
                  </a:cubicBezTo>
                  <a:cubicBezTo>
                    <a:pt x="192" y="181"/>
                    <a:pt x="197" y="157"/>
                    <a:pt x="197" y="133"/>
                  </a:cubicBezTo>
                  <a:cubicBezTo>
                    <a:pt x="215" y="151"/>
                    <a:pt x="221" y="175"/>
                    <a:pt x="221" y="199"/>
                  </a:cubicBezTo>
                  <a:cubicBezTo>
                    <a:pt x="249" y="187"/>
                    <a:pt x="226" y="133"/>
                    <a:pt x="249" y="121"/>
                  </a:cubicBezTo>
                  <a:cubicBezTo>
                    <a:pt x="261" y="109"/>
                    <a:pt x="249" y="151"/>
                    <a:pt x="255" y="169"/>
                  </a:cubicBezTo>
                  <a:cubicBezTo>
                    <a:pt x="273" y="157"/>
                    <a:pt x="290" y="145"/>
                    <a:pt x="284" y="121"/>
                  </a:cubicBezTo>
                  <a:cubicBezTo>
                    <a:pt x="284" y="133"/>
                    <a:pt x="319" y="151"/>
                    <a:pt x="313" y="169"/>
                  </a:cubicBezTo>
                  <a:cubicBezTo>
                    <a:pt x="325" y="169"/>
                    <a:pt x="336" y="169"/>
                    <a:pt x="342" y="169"/>
                  </a:cubicBezTo>
                  <a:cubicBezTo>
                    <a:pt x="377" y="193"/>
                    <a:pt x="388" y="187"/>
                    <a:pt x="423" y="193"/>
                  </a:cubicBezTo>
                  <a:cubicBezTo>
                    <a:pt x="435" y="199"/>
                    <a:pt x="452" y="187"/>
                    <a:pt x="452" y="193"/>
                  </a:cubicBezTo>
                  <a:cubicBezTo>
                    <a:pt x="452" y="199"/>
                    <a:pt x="446" y="218"/>
                    <a:pt x="441" y="218"/>
                  </a:cubicBezTo>
                  <a:cubicBezTo>
                    <a:pt x="464" y="236"/>
                    <a:pt x="481" y="242"/>
                    <a:pt x="493" y="266"/>
                  </a:cubicBezTo>
                  <a:cubicBezTo>
                    <a:pt x="493" y="272"/>
                    <a:pt x="498" y="266"/>
                    <a:pt x="498" y="266"/>
                  </a:cubicBezTo>
                  <a:cubicBezTo>
                    <a:pt x="498" y="260"/>
                    <a:pt x="493" y="248"/>
                    <a:pt x="493" y="242"/>
                  </a:cubicBezTo>
                  <a:cubicBezTo>
                    <a:pt x="493" y="242"/>
                    <a:pt x="487" y="236"/>
                    <a:pt x="487" y="236"/>
                  </a:cubicBezTo>
                  <a:cubicBezTo>
                    <a:pt x="475" y="193"/>
                    <a:pt x="441" y="187"/>
                    <a:pt x="406" y="175"/>
                  </a:cubicBezTo>
                  <a:cubicBezTo>
                    <a:pt x="400" y="175"/>
                    <a:pt x="400" y="169"/>
                    <a:pt x="394" y="169"/>
                  </a:cubicBezTo>
                  <a:cubicBezTo>
                    <a:pt x="388" y="169"/>
                    <a:pt x="383" y="169"/>
                    <a:pt x="377" y="163"/>
                  </a:cubicBezTo>
                  <a:cubicBezTo>
                    <a:pt x="371" y="163"/>
                    <a:pt x="365" y="157"/>
                    <a:pt x="359" y="145"/>
                  </a:cubicBezTo>
                  <a:cubicBezTo>
                    <a:pt x="359" y="133"/>
                    <a:pt x="359" y="115"/>
                    <a:pt x="365" y="97"/>
                  </a:cubicBezTo>
                  <a:cubicBezTo>
                    <a:pt x="365" y="91"/>
                    <a:pt x="371" y="79"/>
                    <a:pt x="377" y="73"/>
                  </a:cubicBezTo>
                  <a:cubicBezTo>
                    <a:pt x="377" y="67"/>
                    <a:pt x="383" y="67"/>
                    <a:pt x="388" y="61"/>
                  </a:cubicBezTo>
                  <a:cubicBezTo>
                    <a:pt x="388" y="61"/>
                    <a:pt x="394" y="61"/>
                    <a:pt x="394" y="61"/>
                  </a:cubicBezTo>
                  <a:cubicBezTo>
                    <a:pt x="412" y="55"/>
                    <a:pt x="423" y="49"/>
                    <a:pt x="441" y="49"/>
                  </a:cubicBezTo>
                  <a:cubicBezTo>
                    <a:pt x="446" y="49"/>
                    <a:pt x="452" y="37"/>
                    <a:pt x="458" y="31"/>
                  </a:cubicBezTo>
                  <a:cubicBezTo>
                    <a:pt x="458" y="31"/>
                    <a:pt x="464" y="31"/>
                    <a:pt x="464" y="31"/>
                  </a:cubicBezTo>
                  <a:cubicBezTo>
                    <a:pt x="464" y="31"/>
                    <a:pt x="475" y="0"/>
                    <a:pt x="678" y="49"/>
                  </a:cubicBezTo>
                  <a:cubicBezTo>
                    <a:pt x="678" y="49"/>
                    <a:pt x="753" y="73"/>
                    <a:pt x="857" y="145"/>
                  </a:cubicBezTo>
                  <a:cubicBezTo>
                    <a:pt x="857" y="145"/>
                    <a:pt x="869" y="163"/>
                    <a:pt x="933" y="145"/>
                  </a:cubicBezTo>
                  <a:cubicBezTo>
                    <a:pt x="933" y="145"/>
                    <a:pt x="939" y="169"/>
                    <a:pt x="921" y="187"/>
                  </a:cubicBezTo>
                  <a:cubicBezTo>
                    <a:pt x="921" y="187"/>
                    <a:pt x="1089" y="314"/>
                    <a:pt x="1159" y="537"/>
                  </a:cubicBezTo>
                  <a:cubicBezTo>
                    <a:pt x="1159" y="537"/>
                    <a:pt x="1164" y="579"/>
                    <a:pt x="1216" y="610"/>
                  </a:cubicBezTo>
                  <a:cubicBezTo>
                    <a:pt x="1216" y="610"/>
                    <a:pt x="1205" y="628"/>
                    <a:pt x="1193" y="628"/>
                  </a:cubicBezTo>
                  <a:cubicBezTo>
                    <a:pt x="1193" y="628"/>
                    <a:pt x="1216" y="839"/>
                    <a:pt x="1176" y="893"/>
                  </a:cubicBezTo>
                  <a:cubicBezTo>
                    <a:pt x="1176" y="893"/>
                    <a:pt x="1182" y="1008"/>
                    <a:pt x="1176" y="1044"/>
                  </a:cubicBezTo>
                  <a:cubicBezTo>
                    <a:pt x="1176" y="1044"/>
                    <a:pt x="1164" y="1080"/>
                    <a:pt x="1135" y="1152"/>
                  </a:cubicBezTo>
                  <a:cubicBezTo>
                    <a:pt x="1135" y="1152"/>
                    <a:pt x="1124" y="1176"/>
                    <a:pt x="1135" y="1032"/>
                  </a:cubicBezTo>
                  <a:cubicBezTo>
                    <a:pt x="1135" y="1026"/>
                    <a:pt x="1135" y="1020"/>
                    <a:pt x="1135" y="1014"/>
                  </a:cubicBezTo>
                  <a:cubicBezTo>
                    <a:pt x="1130" y="989"/>
                    <a:pt x="1124" y="959"/>
                    <a:pt x="1124" y="935"/>
                  </a:cubicBezTo>
                  <a:cubicBezTo>
                    <a:pt x="1124" y="935"/>
                    <a:pt x="1135" y="778"/>
                    <a:pt x="1095" y="754"/>
                  </a:cubicBezTo>
                  <a:cubicBezTo>
                    <a:pt x="1095" y="772"/>
                    <a:pt x="1089" y="790"/>
                    <a:pt x="1095" y="815"/>
                  </a:cubicBezTo>
                  <a:cubicBezTo>
                    <a:pt x="1118" y="923"/>
                    <a:pt x="1089" y="1110"/>
                    <a:pt x="1089" y="1110"/>
                  </a:cubicBezTo>
                  <a:cubicBezTo>
                    <a:pt x="1083" y="1098"/>
                    <a:pt x="1072" y="1122"/>
                    <a:pt x="1066" y="971"/>
                  </a:cubicBezTo>
                  <a:cubicBezTo>
                    <a:pt x="1066" y="959"/>
                    <a:pt x="1060" y="947"/>
                    <a:pt x="1054" y="935"/>
                  </a:cubicBezTo>
                  <a:cubicBezTo>
                    <a:pt x="1054" y="923"/>
                    <a:pt x="1054" y="917"/>
                    <a:pt x="1054" y="911"/>
                  </a:cubicBezTo>
                  <a:cubicBezTo>
                    <a:pt x="1049" y="905"/>
                    <a:pt x="1049" y="899"/>
                    <a:pt x="1049" y="893"/>
                  </a:cubicBezTo>
                  <a:cubicBezTo>
                    <a:pt x="1049" y="881"/>
                    <a:pt x="1049" y="869"/>
                    <a:pt x="1049" y="857"/>
                  </a:cubicBezTo>
                  <a:cubicBezTo>
                    <a:pt x="1049" y="863"/>
                    <a:pt x="1043" y="857"/>
                    <a:pt x="1043" y="863"/>
                  </a:cubicBezTo>
                  <a:cubicBezTo>
                    <a:pt x="1037" y="929"/>
                    <a:pt x="1037" y="1074"/>
                    <a:pt x="1037" y="1074"/>
                  </a:cubicBezTo>
                  <a:cubicBezTo>
                    <a:pt x="1031" y="1068"/>
                    <a:pt x="1025" y="1056"/>
                    <a:pt x="1020" y="1026"/>
                  </a:cubicBezTo>
                  <a:cubicBezTo>
                    <a:pt x="1020" y="1026"/>
                    <a:pt x="1014" y="977"/>
                    <a:pt x="1014" y="977"/>
                  </a:cubicBezTo>
                  <a:cubicBezTo>
                    <a:pt x="1014" y="947"/>
                    <a:pt x="1002" y="923"/>
                    <a:pt x="996" y="893"/>
                  </a:cubicBezTo>
                  <a:cubicBezTo>
                    <a:pt x="991" y="887"/>
                    <a:pt x="991" y="881"/>
                    <a:pt x="991" y="869"/>
                  </a:cubicBezTo>
                  <a:cubicBezTo>
                    <a:pt x="991" y="869"/>
                    <a:pt x="991" y="863"/>
                    <a:pt x="985" y="857"/>
                  </a:cubicBezTo>
                  <a:cubicBezTo>
                    <a:pt x="979" y="851"/>
                    <a:pt x="979" y="827"/>
                    <a:pt x="979" y="809"/>
                  </a:cubicBezTo>
                  <a:cubicBezTo>
                    <a:pt x="973" y="809"/>
                    <a:pt x="967" y="809"/>
                    <a:pt x="967" y="815"/>
                  </a:cubicBezTo>
                  <a:cubicBezTo>
                    <a:pt x="962" y="833"/>
                    <a:pt x="973" y="857"/>
                    <a:pt x="973" y="875"/>
                  </a:cubicBezTo>
                  <a:cubicBezTo>
                    <a:pt x="979" y="893"/>
                    <a:pt x="979" y="917"/>
                    <a:pt x="979" y="941"/>
                  </a:cubicBezTo>
                  <a:cubicBezTo>
                    <a:pt x="973" y="935"/>
                    <a:pt x="967" y="935"/>
                    <a:pt x="967" y="929"/>
                  </a:cubicBezTo>
                  <a:cubicBezTo>
                    <a:pt x="962" y="923"/>
                    <a:pt x="962" y="911"/>
                    <a:pt x="956" y="905"/>
                  </a:cubicBezTo>
                  <a:cubicBezTo>
                    <a:pt x="939" y="881"/>
                    <a:pt x="944" y="857"/>
                    <a:pt x="933" y="833"/>
                  </a:cubicBezTo>
                  <a:cubicBezTo>
                    <a:pt x="933" y="815"/>
                    <a:pt x="927" y="802"/>
                    <a:pt x="921" y="784"/>
                  </a:cubicBezTo>
                  <a:cubicBezTo>
                    <a:pt x="921" y="778"/>
                    <a:pt x="915" y="778"/>
                    <a:pt x="910" y="778"/>
                  </a:cubicBezTo>
                  <a:cubicBezTo>
                    <a:pt x="904" y="821"/>
                    <a:pt x="921" y="863"/>
                    <a:pt x="939" y="905"/>
                  </a:cubicBezTo>
                  <a:cubicBezTo>
                    <a:pt x="910" y="899"/>
                    <a:pt x="904" y="875"/>
                    <a:pt x="892" y="851"/>
                  </a:cubicBezTo>
                  <a:cubicBezTo>
                    <a:pt x="892" y="845"/>
                    <a:pt x="886" y="833"/>
                    <a:pt x="886" y="833"/>
                  </a:cubicBezTo>
                  <a:cubicBezTo>
                    <a:pt x="881" y="815"/>
                    <a:pt x="881" y="802"/>
                    <a:pt x="869" y="784"/>
                  </a:cubicBezTo>
                  <a:cubicBezTo>
                    <a:pt x="863" y="760"/>
                    <a:pt x="840" y="742"/>
                    <a:pt x="811" y="736"/>
                  </a:cubicBezTo>
                  <a:cubicBezTo>
                    <a:pt x="817" y="748"/>
                    <a:pt x="817" y="760"/>
                    <a:pt x="823" y="766"/>
                  </a:cubicBezTo>
                  <a:cubicBezTo>
                    <a:pt x="829" y="790"/>
                    <a:pt x="840" y="809"/>
                    <a:pt x="852" y="827"/>
                  </a:cubicBezTo>
                  <a:cubicBezTo>
                    <a:pt x="852" y="839"/>
                    <a:pt x="852" y="851"/>
                    <a:pt x="857" y="857"/>
                  </a:cubicBezTo>
                  <a:cubicBezTo>
                    <a:pt x="852" y="863"/>
                    <a:pt x="811" y="815"/>
                    <a:pt x="805" y="796"/>
                  </a:cubicBezTo>
                  <a:cubicBezTo>
                    <a:pt x="794" y="778"/>
                    <a:pt x="788" y="772"/>
                    <a:pt x="776" y="754"/>
                  </a:cubicBezTo>
                  <a:cubicBezTo>
                    <a:pt x="776" y="754"/>
                    <a:pt x="771" y="754"/>
                    <a:pt x="771" y="748"/>
                  </a:cubicBezTo>
                  <a:cubicBezTo>
                    <a:pt x="759" y="742"/>
                    <a:pt x="753" y="742"/>
                    <a:pt x="742" y="742"/>
                  </a:cubicBezTo>
                  <a:cubicBezTo>
                    <a:pt x="724" y="742"/>
                    <a:pt x="718" y="706"/>
                    <a:pt x="701" y="700"/>
                  </a:cubicBezTo>
                  <a:cubicBezTo>
                    <a:pt x="690" y="700"/>
                    <a:pt x="684" y="712"/>
                    <a:pt x="672" y="712"/>
                  </a:cubicBezTo>
                  <a:cubicBezTo>
                    <a:pt x="672" y="712"/>
                    <a:pt x="707" y="778"/>
                    <a:pt x="707" y="863"/>
                  </a:cubicBezTo>
                  <a:cubicBezTo>
                    <a:pt x="707" y="863"/>
                    <a:pt x="1049" y="1116"/>
                    <a:pt x="1049" y="1116"/>
                  </a:cubicBezTo>
                  <a:cubicBezTo>
                    <a:pt x="1049" y="1116"/>
                    <a:pt x="1060" y="1128"/>
                    <a:pt x="1043" y="1146"/>
                  </a:cubicBezTo>
                  <a:cubicBezTo>
                    <a:pt x="1043" y="1146"/>
                    <a:pt x="991" y="1176"/>
                    <a:pt x="956" y="1152"/>
                  </a:cubicBezTo>
                  <a:cubicBezTo>
                    <a:pt x="956" y="1152"/>
                    <a:pt x="927" y="1194"/>
                    <a:pt x="886" y="1176"/>
                  </a:cubicBezTo>
                  <a:cubicBezTo>
                    <a:pt x="886" y="1176"/>
                    <a:pt x="817" y="1200"/>
                    <a:pt x="805" y="1170"/>
                  </a:cubicBezTo>
                  <a:cubicBezTo>
                    <a:pt x="805" y="1170"/>
                    <a:pt x="788" y="1200"/>
                    <a:pt x="747" y="1158"/>
                  </a:cubicBezTo>
                  <a:cubicBezTo>
                    <a:pt x="747" y="1158"/>
                    <a:pt x="690" y="1098"/>
                    <a:pt x="690" y="1098"/>
                  </a:cubicBezTo>
                  <a:cubicBezTo>
                    <a:pt x="690" y="1098"/>
                    <a:pt x="690" y="1110"/>
                    <a:pt x="695" y="1146"/>
                  </a:cubicBezTo>
                  <a:cubicBezTo>
                    <a:pt x="695" y="1146"/>
                    <a:pt x="684" y="1146"/>
                    <a:pt x="672" y="1128"/>
                  </a:cubicBezTo>
                  <a:cubicBezTo>
                    <a:pt x="672" y="1128"/>
                    <a:pt x="672" y="1146"/>
                    <a:pt x="666" y="1158"/>
                  </a:cubicBezTo>
                  <a:cubicBezTo>
                    <a:pt x="666" y="1158"/>
                    <a:pt x="655" y="1158"/>
                    <a:pt x="637" y="1140"/>
                  </a:cubicBezTo>
                  <a:cubicBezTo>
                    <a:pt x="637" y="1140"/>
                    <a:pt x="637" y="1158"/>
                    <a:pt x="626" y="1182"/>
                  </a:cubicBezTo>
                  <a:cubicBezTo>
                    <a:pt x="626" y="1182"/>
                    <a:pt x="603" y="1164"/>
                    <a:pt x="585" y="1140"/>
                  </a:cubicBezTo>
                  <a:cubicBezTo>
                    <a:pt x="585" y="1140"/>
                    <a:pt x="585" y="1158"/>
                    <a:pt x="568" y="1176"/>
                  </a:cubicBezTo>
                  <a:cubicBezTo>
                    <a:pt x="568" y="1176"/>
                    <a:pt x="516" y="1092"/>
                    <a:pt x="504" y="1080"/>
                  </a:cubicBezTo>
                  <a:cubicBezTo>
                    <a:pt x="504" y="1080"/>
                    <a:pt x="498" y="1086"/>
                    <a:pt x="498" y="1086"/>
                  </a:cubicBezTo>
                  <a:cubicBezTo>
                    <a:pt x="498" y="1086"/>
                    <a:pt x="458" y="1044"/>
                    <a:pt x="446" y="1008"/>
                  </a:cubicBezTo>
                  <a:cubicBezTo>
                    <a:pt x="446" y="1008"/>
                    <a:pt x="452" y="1140"/>
                    <a:pt x="406" y="1056"/>
                  </a:cubicBezTo>
                  <a:cubicBezTo>
                    <a:pt x="406" y="1056"/>
                    <a:pt x="255" y="1110"/>
                    <a:pt x="296" y="1056"/>
                  </a:cubicBezTo>
                  <a:cubicBezTo>
                    <a:pt x="296" y="1056"/>
                    <a:pt x="226" y="1044"/>
                    <a:pt x="203" y="1020"/>
                  </a:cubicBezTo>
                  <a:cubicBezTo>
                    <a:pt x="203" y="1020"/>
                    <a:pt x="209" y="1008"/>
                    <a:pt x="221" y="1001"/>
                  </a:cubicBezTo>
                  <a:cubicBezTo>
                    <a:pt x="221" y="1001"/>
                    <a:pt x="203" y="1001"/>
                    <a:pt x="203" y="1001"/>
                  </a:cubicBezTo>
                  <a:cubicBezTo>
                    <a:pt x="203" y="1001"/>
                    <a:pt x="180" y="1038"/>
                    <a:pt x="168" y="1014"/>
                  </a:cubicBezTo>
                  <a:cubicBezTo>
                    <a:pt x="168" y="1014"/>
                    <a:pt x="139" y="1020"/>
                    <a:pt x="128" y="1014"/>
                  </a:cubicBezTo>
                  <a:cubicBezTo>
                    <a:pt x="128" y="1014"/>
                    <a:pt x="128" y="1032"/>
                    <a:pt x="53" y="1026"/>
                  </a:cubicBezTo>
                  <a:cubicBezTo>
                    <a:pt x="53" y="1026"/>
                    <a:pt x="0" y="923"/>
                    <a:pt x="47" y="929"/>
                  </a:cubicBezTo>
                  <a:cubicBezTo>
                    <a:pt x="47" y="929"/>
                    <a:pt x="53" y="881"/>
                    <a:pt x="76" y="899"/>
                  </a:cubicBezTo>
                  <a:cubicBezTo>
                    <a:pt x="76" y="899"/>
                    <a:pt x="82" y="851"/>
                    <a:pt x="128" y="875"/>
                  </a:cubicBezTo>
                  <a:cubicBezTo>
                    <a:pt x="128" y="875"/>
                    <a:pt x="192" y="839"/>
                    <a:pt x="244" y="887"/>
                  </a:cubicBezTo>
                  <a:cubicBezTo>
                    <a:pt x="244" y="887"/>
                    <a:pt x="267" y="923"/>
                    <a:pt x="267" y="923"/>
                  </a:cubicBezTo>
                  <a:cubicBezTo>
                    <a:pt x="267" y="923"/>
                    <a:pt x="278" y="941"/>
                    <a:pt x="267" y="947"/>
                  </a:cubicBezTo>
                  <a:cubicBezTo>
                    <a:pt x="267" y="947"/>
                    <a:pt x="278" y="947"/>
                    <a:pt x="278" y="947"/>
                  </a:cubicBezTo>
                  <a:cubicBezTo>
                    <a:pt x="278" y="947"/>
                    <a:pt x="278" y="947"/>
                    <a:pt x="296" y="941"/>
                  </a:cubicBezTo>
                  <a:cubicBezTo>
                    <a:pt x="296" y="941"/>
                    <a:pt x="255" y="911"/>
                    <a:pt x="267" y="881"/>
                  </a:cubicBezTo>
                  <a:cubicBezTo>
                    <a:pt x="267" y="881"/>
                    <a:pt x="284" y="875"/>
                    <a:pt x="290" y="881"/>
                  </a:cubicBezTo>
                  <a:cubicBezTo>
                    <a:pt x="290" y="881"/>
                    <a:pt x="249" y="833"/>
                    <a:pt x="261" y="784"/>
                  </a:cubicBezTo>
                  <a:cubicBezTo>
                    <a:pt x="261" y="784"/>
                    <a:pt x="249" y="778"/>
                    <a:pt x="249" y="760"/>
                  </a:cubicBezTo>
                  <a:cubicBezTo>
                    <a:pt x="249" y="760"/>
                    <a:pt x="238" y="772"/>
                    <a:pt x="226" y="778"/>
                  </a:cubicBezTo>
                  <a:cubicBezTo>
                    <a:pt x="226" y="778"/>
                    <a:pt x="215" y="712"/>
                    <a:pt x="197" y="670"/>
                  </a:cubicBezTo>
                  <a:cubicBezTo>
                    <a:pt x="197" y="670"/>
                    <a:pt x="174" y="597"/>
                    <a:pt x="221" y="561"/>
                  </a:cubicBezTo>
                  <a:cubicBezTo>
                    <a:pt x="221" y="561"/>
                    <a:pt x="221" y="567"/>
                    <a:pt x="226" y="543"/>
                  </a:cubicBezTo>
                  <a:cubicBezTo>
                    <a:pt x="226" y="543"/>
                    <a:pt x="197" y="549"/>
                    <a:pt x="226" y="513"/>
                  </a:cubicBezTo>
                  <a:cubicBezTo>
                    <a:pt x="226" y="513"/>
                    <a:pt x="255" y="471"/>
                    <a:pt x="267" y="453"/>
                  </a:cubicBezTo>
                  <a:cubicBezTo>
                    <a:pt x="267" y="453"/>
                    <a:pt x="261" y="453"/>
                    <a:pt x="249" y="447"/>
                  </a:cubicBezTo>
                  <a:cubicBezTo>
                    <a:pt x="249" y="447"/>
                    <a:pt x="278" y="417"/>
                    <a:pt x="284" y="392"/>
                  </a:cubicBezTo>
                  <a:cubicBezTo>
                    <a:pt x="284" y="386"/>
                    <a:pt x="278" y="392"/>
                    <a:pt x="273" y="386"/>
                  </a:cubicBezTo>
                  <a:cubicBezTo>
                    <a:pt x="273" y="386"/>
                    <a:pt x="273" y="380"/>
                    <a:pt x="273" y="368"/>
                  </a:cubicBezTo>
                  <a:cubicBezTo>
                    <a:pt x="273" y="368"/>
                    <a:pt x="76" y="326"/>
                    <a:pt x="76" y="32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6" name="Freeform 587"/>
            <p:cNvSpPr>
              <a:spLocks/>
            </p:cNvSpPr>
            <p:nvPr/>
          </p:nvSpPr>
          <p:spPr bwMode="auto">
            <a:xfrm>
              <a:off x="6408738" y="5559426"/>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6" y="32"/>
                  </a:moveTo>
                  <a:cubicBezTo>
                    <a:pt x="6" y="32"/>
                    <a:pt x="6" y="0"/>
                    <a:pt x="16" y="0"/>
                  </a:cubicBezTo>
                  <a:cubicBezTo>
                    <a:pt x="16" y="0"/>
                    <a:pt x="0" y="0"/>
                    <a:pt x="0" y="27"/>
                  </a:cubicBezTo>
                  <a:cubicBezTo>
                    <a:pt x="0" y="27"/>
                    <a:pt x="6" y="32"/>
                    <a:pt x="6"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7" name="Freeform 588"/>
            <p:cNvSpPr>
              <a:spLocks/>
            </p:cNvSpPr>
            <p:nvPr/>
          </p:nvSpPr>
          <p:spPr bwMode="auto">
            <a:xfrm>
              <a:off x="6008688" y="4868863"/>
              <a:ext cx="219075" cy="463550"/>
            </a:xfrm>
            <a:custGeom>
              <a:avLst/>
              <a:gdLst>
                <a:gd name="T0" fmla="*/ 2147483647 w 352"/>
                <a:gd name="T1" fmla="*/ 2147483647 h 720"/>
                <a:gd name="T2" fmla="*/ 2147483647 w 352"/>
                <a:gd name="T3" fmla="*/ 2147483647 h 720"/>
                <a:gd name="T4" fmla="*/ 2147483647 w 352"/>
                <a:gd name="T5" fmla="*/ 2147483647 h 720"/>
                <a:gd name="T6" fmla="*/ 2147483647 w 352"/>
                <a:gd name="T7" fmla="*/ 2147483647 h 720"/>
                <a:gd name="T8" fmla="*/ 2147483647 w 352"/>
                <a:gd name="T9" fmla="*/ 2147483647 h 720"/>
                <a:gd name="T10" fmla="*/ 2147483647 w 352"/>
                <a:gd name="T11" fmla="*/ 2147483647 h 720"/>
                <a:gd name="T12" fmla="*/ 2147483647 w 352"/>
                <a:gd name="T13" fmla="*/ 2147483647 h 720"/>
                <a:gd name="T14" fmla="*/ 2147483647 w 352"/>
                <a:gd name="T15" fmla="*/ 2147483647 h 720"/>
                <a:gd name="T16" fmla="*/ 2147483647 w 352"/>
                <a:gd name="T17" fmla="*/ 2147483647 h 720"/>
                <a:gd name="T18" fmla="*/ 2147483647 w 352"/>
                <a:gd name="T19" fmla="*/ 2147483647 h 720"/>
                <a:gd name="T20" fmla="*/ 2147483647 w 352"/>
                <a:gd name="T21" fmla="*/ 2147483647 h 720"/>
                <a:gd name="T22" fmla="*/ 2147483647 w 352"/>
                <a:gd name="T23" fmla="*/ 2147483647 h 720"/>
                <a:gd name="T24" fmla="*/ 2147483647 w 352"/>
                <a:gd name="T25" fmla="*/ 2147483647 h 720"/>
                <a:gd name="T26" fmla="*/ 2147483647 w 352"/>
                <a:gd name="T27" fmla="*/ 2147483647 h 720"/>
                <a:gd name="T28" fmla="*/ 2147483647 w 352"/>
                <a:gd name="T29" fmla="*/ 2147483647 h 720"/>
                <a:gd name="T30" fmla="*/ 2147483647 w 352"/>
                <a:gd name="T31" fmla="*/ 2147483647 h 720"/>
                <a:gd name="T32" fmla="*/ 2147483647 w 352"/>
                <a:gd name="T33" fmla="*/ 2147483647 h 720"/>
                <a:gd name="T34" fmla="*/ 2147483647 w 352"/>
                <a:gd name="T35" fmla="*/ 2147483647 h 720"/>
                <a:gd name="T36" fmla="*/ 2147483647 w 352"/>
                <a:gd name="T37" fmla="*/ 2147483647 h 720"/>
                <a:gd name="T38" fmla="*/ 2147483647 w 352"/>
                <a:gd name="T39" fmla="*/ 2147483647 h 720"/>
                <a:gd name="T40" fmla="*/ 2147483647 w 352"/>
                <a:gd name="T41" fmla="*/ 2147483647 h 7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2"/>
                <a:gd name="T64" fmla="*/ 0 h 720"/>
                <a:gd name="T65" fmla="*/ 352 w 352"/>
                <a:gd name="T66" fmla="*/ 720 h 7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2" h="720">
                  <a:moveTo>
                    <a:pt x="132" y="61"/>
                  </a:moveTo>
                  <a:cubicBezTo>
                    <a:pt x="132" y="61"/>
                    <a:pt x="132" y="97"/>
                    <a:pt x="114" y="109"/>
                  </a:cubicBezTo>
                  <a:cubicBezTo>
                    <a:pt x="114" y="109"/>
                    <a:pt x="66" y="152"/>
                    <a:pt x="132" y="134"/>
                  </a:cubicBezTo>
                  <a:cubicBezTo>
                    <a:pt x="132" y="134"/>
                    <a:pt x="168" y="121"/>
                    <a:pt x="173" y="109"/>
                  </a:cubicBezTo>
                  <a:cubicBezTo>
                    <a:pt x="173" y="109"/>
                    <a:pt x="185" y="103"/>
                    <a:pt x="168" y="134"/>
                  </a:cubicBezTo>
                  <a:cubicBezTo>
                    <a:pt x="168" y="134"/>
                    <a:pt x="138" y="158"/>
                    <a:pt x="102" y="164"/>
                  </a:cubicBezTo>
                  <a:cubicBezTo>
                    <a:pt x="102" y="164"/>
                    <a:pt x="84" y="194"/>
                    <a:pt x="132" y="182"/>
                  </a:cubicBezTo>
                  <a:cubicBezTo>
                    <a:pt x="132" y="182"/>
                    <a:pt x="257" y="158"/>
                    <a:pt x="299" y="255"/>
                  </a:cubicBezTo>
                  <a:cubicBezTo>
                    <a:pt x="299" y="255"/>
                    <a:pt x="352" y="339"/>
                    <a:pt x="251" y="412"/>
                  </a:cubicBezTo>
                  <a:cubicBezTo>
                    <a:pt x="251" y="412"/>
                    <a:pt x="108" y="503"/>
                    <a:pt x="120" y="569"/>
                  </a:cubicBezTo>
                  <a:cubicBezTo>
                    <a:pt x="120" y="569"/>
                    <a:pt x="102" y="678"/>
                    <a:pt x="227" y="678"/>
                  </a:cubicBezTo>
                  <a:cubicBezTo>
                    <a:pt x="227" y="678"/>
                    <a:pt x="12" y="720"/>
                    <a:pt x="66" y="497"/>
                  </a:cubicBezTo>
                  <a:cubicBezTo>
                    <a:pt x="66" y="497"/>
                    <a:pt x="90" y="412"/>
                    <a:pt x="215" y="327"/>
                  </a:cubicBezTo>
                  <a:cubicBezTo>
                    <a:pt x="215" y="327"/>
                    <a:pt x="257" y="291"/>
                    <a:pt x="203" y="255"/>
                  </a:cubicBezTo>
                  <a:cubicBezTo>
                    <a:pt x="203" y="255"/>
                    <a:pt x="78" y="273"/>
                    <a:pt x="66" y="261"/>
                  </a:cubicBezTo>
                  <a:cubicBezTo>
                    <a:pt x="48" y="242"/>
                    <a:pt x="36" y="242"/>
                    <a:pt x="36" y="182"/>
                  </a:cubicBezTo>
                  <a:cubicBezTo>
                    <a:pt x="36" y="182"/>
                    <a:pt x="30" y="176"/>
                    <a:pt x="18" y="134"/>
                  </a:cubicBezTo>
                  <a:cubicBezTo>
                    <a:pt x="0" y="97"/>
                    <a:pt x="84" y="43"/>
                    <a:pt x="84" y="43"/>
                  </a:cubicBezTo>
                  <a:cubicBezTo>
                    <a:pt x="108" y="43"/>
                    <a:pt x="126" y="19"/>
                    <a:pt x="126" y="19"/>
                  </a:cubicBezTo>
                  <a:cubicBezTo>
                    <a:pt x="168" y="0"/>
                    <a:pt x="150" y="55"/>
                    <a:pt x="150" y="55"/>
                  </a:cubicBezTo>
                  <a:cubicBezTo>
                    <a:pt x="150" y="55"/>
                    <a:pt x="132" y="61"/>
                    <a:pt x="132" y="6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8" name="Freeform 589"/>
            <p:cNvSpPr>
              <a:spLocks/>
            </p:cNvSpPr>
            <p:nvPr/>
          </p:nvSpPr>
          <p:spPr bwMode="auto">
            <a:xfrm>
              <a:off x="6088063" y="4910138"/>
              <a:ext cx="30163" cy="30163"/>
            </a:xfrm>
            <a:custGeom>
              <a:avLst/>
              <a:gdLst>
                <a:gd name="T0" fmla="*/ 2147483647 w 48"/>
                <a:gd name="T1" fmla="*/ 0 h 48"/>
                <a:gd name="T2" fmla="*/ 2147483647 w 48"/>
                <a:gd name="T3" fmla="*/ 2147483647 h 48"/>
                <a:gd name="T4" fmla="*/ 0 w 48"/>
                <a:gd name="T5" fmla="*/ 2147483647 h 48"/>
                <a:gd name="T6" fmla="*/ 2147483647 w 48"/>
                <a:gd name="T7" fmla="*/ 0 h 48"/>
                <a:gd name="T8" fmla="*/ 0 60000 65536"/>
                <a:gd name="T9" fmla="*/ 0 60000 65536"/>
                <a:gd name="T10" fmla="*/ 0 60000 65536"/>
                <a:gd name="T11" fmla="*/ 0 60000 65536"/>
                <a:gd name="T12" fmla="*/ 0 w 48"/>
                <a:gd name="T13" fmla="*/ 0 h 48"/>
                <a:gd name="T14" fmla="*/ 48 w 48"/>
                <a:gd name="T15" fmla="*/ 48 h 48"/>
              </a:gdLst>
              <a:ahLst/>
              <a:cxnLst>
                <a:cxn ang="T8">
                  <a:pos x="T0" y="T1"/>
                </a:cxn>
                <a:cxn ang="T9">
                  <a:pos x="T2" y="T3"/>
                </a:cxn>
                <a:cxn ang="T10">
                  <a:pos x="T4" y="T5"/>
                </a:cxn>
                <a:cxn ang="T11">
                  <a:pos x="T6" y="T7"/>
                </a:cxn>
              </a:cxnLst>
              <a:rect l="T12" t="T13" r="T14" b="T15"/>
              <a:pathLst>
                <a:path w="48" h="48">
                  <a:moveTo>
                    <a:pt x="24" y="0"/>
                  </a:moveTo>
                  <a:cubicBezTo>
                    <a:pt x="48" y="29"/>
                    <a:pt x="16" y="48"/>
                    <a:pt x="16" y="48"/>
                  </a:cubicBezTo>
                  <a:cubicBezTo>
                    <a:pt x="16" y="48"/>
                    <a:pt x="40" y="10"/>
                    <a:pt x="0" y="5"/>
                  </a:cubicBezTo>
                  <a:cubicBezTo>
                    <a:pt x="0" y="5"/>
                    <a:pt x="24" y="0"/>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9" name="Freeform 590"/>
            <p:cNvSpPr>
              <a:spLocks noEditPoints="1"/>
            </p:cNvSpPr>
            <p:nvPr/>
          </p:nvSpPr>
          <p:spPr bwMode="auto">
            <a:xfrm>
              <a:off x="6088063" y="4910138"/>
              <a:ext cx="31750" cy="41275"/>
            </a:xfrm>
            <a:custGeom>
              <a:avLst/>
              <a:gdLst>
                <a:gd name="T0" fmla="*/ 2147483647 w 50"/>
                <a:gd name="T1" fmla="*/ 2147483647 h 65"/>
                <a:gd name="T2" fmla="*/ 2147483647 w 50"/>
                <a:gd name="T3" fmla="*/ 2147483647 h 65"/>
                <a:gd name="T4" fmla="*/ 2147483647 w 50"/>
                <a:gd name="T5" fmla="*/ 2147483647 h 65"/>
                <a:gd name="T6" fmla="*/ 2147483647 w 50"/>
                <a:gd name="T7" fmla="*/ 2147483647 h 65"/>
                <a:gd name="T8" fmla="*/ 2147483647 w 50"/>
                <a:gd name="T9" fmla="*/ 2147483647 h 65"/>
                <a:gd name="T10" fmla="*/ 2147483647 w 50"/>
                <a:gd name="T11" fmla="*/ 2147483647 h 65"/>
                <a:gd name="T12" fmla="*/ 2147483647 w 50"/>
                <a:gd name="T13" fmla="*/ 2147483647 h 65"/>
                <a:gd name="T14" fmla="*/ 2147483647 w 50"/>
                <a:gd name="T15" fmla="*/ 2147483647 h 65"/>
                <a:gd name="T16" fmla="*/ 2147483647 w 50"/>
                <a:gd name="T17" fmla="*/ 2147483647 h 65"/>
                <a:gd name="T18" fmla="*/ 2147483647 w 50"/>
                <a:gd name="T19" fmla="*/ 2147483647 h 65"/>
                <a:gd name="T20" fmla="*/ 2147483647 w 50"/>
                <a:gd name="T21" fmla="*/ 2147483647 h 65"/>
                <a:gd name="T22" fmla="*/ 2147483647 w 50"/>
                <a:gd name="T23" fmla="*/ 2147483647 h 65"/>
                <a:gd name="T24" fmla="*/ 2147483647 w 50"/>
                <a:gd name="T25" fmla="*/ 2147483647 h 65"/>
                <a:gd name="T26" fmla="*/ 2147483647 w 50"/>
                <a:gd name="T27" fmla="*/ 2147483647 h 65"/>
                <a:gd name="T28" fmla="*/ 2147483647 w 50"/>
                <a:gd name="T29" fmla="*/ 2147483647 h 65"/>
                <a:gd name="T30" fmla="*/ 2147483647 w 50"/>
                <a:gd name="T31" fmla="*/ 2147483647 h 65"/>
                <a:gd name="T32" fmla="*/ 2147483647 w 50"/>
                <a:gd name="T33" fmla="*/ 2147483647 h 65"/>
                <a:gd name="T34" fmla="*/ 2147483647 w 50"/>
                <a:gd name="T35" fmla="*/ 2147483647 h 65"/>
                <a:gd name="T36" fmla="*/ 0 w 50"/>
                <a:gd name="T37" fmla="*/ 2147483647 h 65"/>
                <a:gd name="T38" fmla="*/ 2147483647 w 50"/>
                <a:gd name="T39" fmla="*/ 2147483647 h 65"/>
                <a:gd name="T40" fmla="*/ 2147483647 w 50"/>
                <a:gd name="T41" fmla="*/ 2147483647 h 65"/>
                <a:gd name="T42" fmla="*/ 2147483647 w 50"/>
                <a:gd name="T43" fmla="*/ 2147483647 h 65"/>
                <a:gd name="T44" fmla="*/ 2147483647 w 50"/>
                <a:gd name="T45" fmla="*/ 2147483647 h 65"/>
                <a:gd name="T46" fmla="*/ 2147483647 w 50"/>
                <a:gd name="T47" fmla="*/ 2147483647 h 65"/>
                <a:gd name="T48" fmla="*/ 2147483647 w 50"/>
                <a:gd name="T49" fmla="*/ 2147483647 h 65"/>
                <a:gd name="T50" fmla="*/ 2147483647 w 50"/>
                <a:gd name="T51" fmla="*/ 2147483647 h 65"/>
                <a:gd name="T52" fmla="*/ 2147483647 w 50"/>
                <a:gd name="T53" fmla="*/ 2147483647 h 65"/>
                <a:gd name="T54" fmla="*/ 2147483647 w 50"/>
                <a:gd name="T55" fmla="*/ 2147483647 h 65"/>
                <a:gd name="T56" fmla="*/ 2147483647 w 50"/>
                <a:gd name="T57" fmla="*/ 2147483647 h 65"/>
                <a:gd name="T58" fmla="*/ 2147483647 w 50"/>
                <a:gd name="T59" fmla="*/ 2147483647 h 65"/>
                <a:gd name="T60" fmla="*/ 2147483647 w 50"/>
                <a:gd name="T61" fmla="*/ 2147483647 h 65"/>
                <a:gd name="T62" fmla="*/ 2147483647 w 50"/>
                <a:gd name="T63" fmla="*/ 2147483647 h 65"/>
                <a:gd name="T64" fmla="*/ 2147483647 w 50"/>
                <a:gd name="T65" fmla="*/ 2147483647 h 65"/>
                <a:gd name="T66" fmla="*/ 2147483647 w 50"/>
                <a:gd name="T67" fmla="*/ 2147483647 h 65"/>
                <a:gd name="T68" fmla="*/ 2147483647 w 50"/>
                <a:gd name="T69" fmla="*/ 2147483647 h 65"/>
                <a:gd name="T70" fmla="*/ 2147483647 w 50"/>
                <a:gd name="T71" fmla="*/ 2147483647 h 65"/>
                <a:gd name="T72" fmla="*/ 2147483647 w 50"/>
                <a:gd name="T73" fmla="*/ 2147483647 h 65"/>
                <a:gd name="T74" fmla="*/ 2147483647 w 50"/>
                <a:gd name="T75" fmla="*/ 2147483647 h 65"/>
                <a:gd name="T76" fmla="*/ 2147483647 w 50"/>
                <a:gd name="T77" fmla="*/ 2147483647 h 65"/>
                <a:gd name="T78" fmla="*/ 2147483647 w 50"/>
                <a:gd name="T79" fmla="*/ 2147483647 h 65"/>
                <a:gd name="T80" fmla="*/ 2147483647 w 50"/>
                <a:gd name="T81" fmla="*/ 2147483647 h 65"/>
                <a:gd name="T82" fmla="*/ 2147483647 w 50"/>
                <a:gd name="T83" fmla="*/ 2147483647 h 65"/>
                <a:gd name="T84" fmla="*/ 2147483647 w 50"/>
                <a:gd name="T85" fmla="*/ 2147483647 h 65"/>
                <a:gd name="T86" fmla="*/ 2147483647 w 50"/>
                <a:gd name="T87" fmla="*/ 2147483647 h 65"/>
                <a:gd name="T88" fmla="*/ 2147483647 w 50"/>
                <a:gd name="T89" fmla="*/ 2147483647 h 65"/>
                <a:gd name="T90" fmla="*/ 2147483647 w 50"/>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65"/>
                <a:gd name="T140" fmla="*/ 50 w 50"/>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65">
                  <a:moveTo>
                    <a:pt x="31" y="1"/>
                  </a:moveTo>
                  <a:cubicBezTo>
                    <a:pt x="34" y="0"/>
                    <a:pt x="38" y="2"/>
                    <a:pt x="40" y="5"/>
                  </a:cubicBezTo>
                  <a:lnTo>
                    <a:pt x="49" y="25"/>
                  </a:lnTo>
                  <a:cubicBezTo>
                    <a:pt x="50" y="27"/>
                    <a:pt x="50" y="29"/>
                    <a:pt x="49" y="31"/>
                  </a:cubicBezTo>
                  <a:lnTo>
                    <a:pt x="45" y="46"/>
                  </a:lnTo>
                  <a:cubicBezTo>
                    <a:pt x="45" y="47"/>
                    <a:pt x="44" y="48"/>
                    <a:pt x="44" y="48"/>
                  </a:cubicBezTo>
                  <a:lnTo>
                    <a:pt x="36" y="58"/>
                  </a:lnTo>
                  <a:cubicBezTo>
                    <a:pt x="35" y="59"/>
                    <a:pt x="34" y="60"/>
                    <a:pt x="34" y="60"/>
                  </a:cubicBezTo>
                  <a:lnTo>
                    <a:pt x="29" y="63"/>
                  </a:lnTo>
                  <a:cubicBezTo>
                    <a:pt x="26" y="65"/>
                    <a:pt x="22" y="65"/>
                    <a:pt x="19" y="62"/>
                  </a:cubicBezTo>
                  <a:cubicBezTo>
                    <a:pt x="16" y="60"/>
                    <a:pt x="16" y="56"/>
                    <a:pt x="17" y="53"/>
                  </a:cubicBezTo>
                  <a:lnTo>
                    <a:pt x="20" y="47"/>
                  </a:lnTo>
                  <a:lnTo>
                    <a:pt x="20" y="48"/>
                  </a:lnTo>
                  <a:lnTo>
                    <a:pt x="24" y="34"/>
                  </a:lnTo>
                  <a:lnTo>
                    <a:pt x="24" y="39"/>
                  </a:lnTo>
                  <a:lnTo>
                    <a:pt x="20" y="25"/>
                  </a:lnTo>
                  <a:lnTo>
                    <a:pt x="24" y="30"/>
                  </a:lnTo>
                  <a:lnTo>
                    <a:pt x="5" y="21"/>
                  </a:lnTo>
                  <a:cubicBezTo>
                    <a:pt x="2" y="19"/>
                    <a:pt x="0" y="16"/>
                    <a:pt x="0" y="13"/>
                  </a:cubicBezTo>
                  <a:cubicBezTo>
                    <a:pt x="1" y="9"/>
                    <a:pt x="3" y="7"/>
                    <a:pt x="7" y="6"/>
                  </a:cubicBezTo>
                  <a:lnTo>
                    <a:pt x="11" y="5"/>
                  </a:lnTo>
                  <a:lnTo>
                    <a:pt x="19" y="4"/>
                  </a:lnTo>
                  <a:lnTo>
                    <a:pt x="27" y="2"/>
                  </a:lnTo>
                  <a:lnTo>
                    <a:pt x="31" y="1"/>
                  </a:lnTo>
                  <a:close/>
                  <a:moveTo>
                    <a:pt x="30" y="17"/>
                  </a:moveTo>
                  <a:lnTo>
                    <a:pt x="21" y="19"/>
                  </a:lnTo>
                  <a:lnTo>
                    <a:pt x="14" y="20"/>
                  </a:lnTo>
                  <a:lnTo>
                    <a:pt x="10" y="21"/>
                  </a:lnTo>
                  <a:lnTo>
                    <a:pt x="12" y="6"/>
                  </a:lnTo>
                  <a:lnTo>
                    <a:pt x="31" y="15"/>
                  </a:lnTo>
                  <a:cubicBezTo>
                    <a:pt x="33" y="16"/>
                    <a:pt x="35" y="18"/>
                    <a:pt x="35" y="20"/>
                  </a:cubicBezTo>
                  <a:lnTo>
                    <a:pt x="39" y="34"/>
                  </a:lnTo>
                  <a:cubicBezTo>
                    <a:pt x="40" y="36"/>
                    <a:pt x="40" y="37"/>
                    <a:pt x="39" y="39"/>
                  </a:cubicBezTo>
                  <a:lnTo>
                    <a:pt x="35" y="53"/>
                  </a:lnTo>
                  <a:cubicBezTo>
                    <a:pt x="35" y="53"/>
                    <a:pt x="35" y="54"/>
                    <a:pt x="35" y="54"/>
                  </a:cubicBezTo>
                  <a:lnTo>
                    <a:pt x="32" y="60"/>
                  </a:lnTo>
                  <a:lnTo>
                    <a:pt x="20" y="50"/>
                  </a:lnTo>
                  <a:lnTo>
                    <a:pt x="25" y="47"/>
                  </a:lnTo>
                  <a:lnTo>
                    <a:pt x="23" y="48"/>
                  </a:lnTo>
                  <a:lnTo>
                    <a:pt x="31" y="38"/>
                  </a:lnTo>
                  <a:lnTo>
                    <a:pt x="30" y="41"/>
                  </a:lnTo>
                  <a:lnTo>
                    <a:pt x="34" y="26"/>
                  </a:lnTo>
                  <a:lnTo>
                    <a:pt x="34" y="32"/>
                  </a:lnTo>
                  <a:lnTo>
                    <a:pt x="25" y="12"/>
                  </a:lnTo>
                  <a:lnTo>
                    <a:pt x="34" y="16"/>
                  </a:lnTo>
                  <a:lnTo>
                    <a:pt x="30" y="17"/>
                  </a:lnTo>
                  <a:close/>
                </a:path>
              </a:pathLst>
            </a:custGeom>
            <a:solidFill>
              <a:srgbClr val="B36E1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0" name="Freeform 591"/>
            <p:cNvSpPr>
              <a:spLocks/>
            </p:cNvSpPr>
            <p:nvPr/>
          </p:nvSpPr>
          <p:spPr bwMode="auto">
            <a:xfrm>
              <a:off x="6057900" y="4972051"/>
              <a:ext cx="169863"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2147483647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2"/>
                <a:gd name="T28" fmla="*/ 0 h 432"/>
                <a:gd name="T29" fmla="*/ 272 w 27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2" h="432">
                  <a:moveTo>
                    <a:pt x="36" y="432"/>
                  </a:moveTo>
                  <a:cubicBezTo>
                    <a:pt x="30" y="365"/>
                    <a:pt x="154" y="266"/>
                    <a:pt x="154" y="266"/>
                  </a:cubicBezTo>
                  <a:cubicBezTo>
                    <a:pt x="255" y="186"/>
                    <a:pt x="207" y="93"/>
                    <a:pt x="207" y="93"/>
                  </a:cubicBezTo>
                  <a:cubicBezTo>
                    <a:pt x="178" y="19"/>
                    <a:pt x="48" y="37"/>
                    <a:pt x="48" y="37"/>
                  </a:cubicBezTo>
                  <a:cubicBezTo>
                    <a:pt x="0" y="44"/>
                    <a:pt x="24" y="7"/>
                    <a:pt x="24" y="7"/>
                  </a:cubicBezTo>
                  <a:cubicBezTo>
                    <a:pt x="24" y="7"/>
                    <a:pt x="6" y="37"/>
                    <a:pt x="60" y="25"/>
                  </a:cubicBezTo>
                  <a:cubicBezTo>
                    <a:pt x="60" y="25"/>
                    <a:pt x="184" y="0"/>
                    <a:pt x="219" y="93"/>
                  </a:cubicBezTo>
                  <a:cubicBezTo>
                    <a:pt x="219" y="93"/>
                    <a:pt x="272" y="186"/>
                    <a:pt x="172" y="260"/>
                  </a:cubicBezTo>
                  <a:cubicBezTo>
                    <a:pt x="172" y="260"/>
                    <a:pt x="30" y="365"/>
                    <a:pt x="36" y="432"/>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1" name="Freeform 592"/>
            <p:cNvSpPr>
              <a:spLocks/>
            </p:cNvSpPr>
            <p:nvPr/>
          </p:nvSpPr>
          <p:spPr bwMode="auto">
            <a:xfrm>
              <a:off x="6018213" y="4992688"/>
              <a:ext cx="150813" cy="339725"/>
            </a:xfrm>
            <a:custGeom>
              <a:avLst/>
              <a:gdLst>
                <a:gd name="T0" fmla="*/ 2147483647 w 240"/>
                <a:gd name="T1" fmla="*/ 2147483647 h 528"/>
                <a:gd name="T2" fmla="*/ 2147483647 w 240"/>
                <a:gd name="T3" fmla="*/ 2147483647 h 528"/>
                <a:gd name="T4" fmla="*/ 2147483647 w 240"/>
                <a:gd name="T5" fmla="*/ 2147483647 h 528"/>
                <a:gd name="T6" fmla="*/ 2147483647 w 240"/>
                <a:gd name="T7" fmla="*/ 2147483647 h 528"/>
                <a:gd name="T8" fmla="*/ 2147483647 w 240"/>
                <a:gd name="T9" fmla="*/ 2147483647 h 528"/>
                <a:gd name="T10" fmla="*/ 2147483647 w 240"/>
                <a:gd name="T11" fmla="*/ 0 h 528"/>
                <a:gd name="T12" fmla="*/ 2147483647 w 240"/>
                <a:gd name="T13" fmla="*/ 2147483647 h 528"/>
                <a:gd name="T14" fmla="*/ 2147483647 w 240"/>
                <a:gd name="T15" fmla="*/ 2147483647 h 528"/>
                <a:gd name="T16" fmla="*/ 2147483647 w 240"/>
                <a:gd name="T17" fmla="*/ 2147483647 h 528"/>
                <a:gd name="T18" fmla="*/ 2147483647 w 240"/>
                <a:gd name="T19" fmla="*/ 2147483647 h 528"/>
                <a:gd name="T20" fmla="*/ 2147483647 w 240"/>
                <a:gd name="T21" fmla="*/ 2147483647 h 5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528"/>
                <a:gd name="T35" fmla="*/ 240 w 240"/>
                <a:gd name="T36" fmla="*/ 528 h 5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528">
                  <a:moveTo>
                    <a:pt x="218" y="487"/>
                  </a:moveTo>
                  <a:cubicBezTo>
                    <a:pt x="218" y="487"/>
                    <a:pt x="23" y="517"/>
                    <a:pt x="75" y="297"/>
                  </a:cubicBezTo>
                  <a:cubicBezTo>
                    <a:pt x="75" y="297"/>
                    <a:pt x="98" y="220"/>
                    <a:pt x="218" y="137"/>
                  </a:cubicBezTo>
                  <a:cubicBezTo>
                    <a:pt x="218" y="137"/>
                    <a:pt x="240" y="101"/>
                    <a:pt x="189" y="60"/>
                  </a:cubicBezTo>
                  <a:cubicBezTo>
                    <a:pt x="189" y="60"/>
                    <a:pt x="86" y="84"/>
                    <a:pt x="69" y="66"/>
                  </a:cubicBezTo>
                  <a:cubicBezTo>
                    <a:pt x="58" y="54"/>
                    <a:pt x="23" y="60"/>
                    <a:pt x="23" y="0"/>
                  </a:cubicBezTo>
                  <a:cubicBezTo>
                    <a:pt x="23" y="60"/>
                    <a:pt x="35" y="60"/>
                    <a:pt x="52" y="72"/>
                  </a:cubicBezTo>
                  <a:cubicBezTo>
                    <a:pt x="69" y="89"/>
                    <a:pt x="183" y="72"/>
                    <a:pt x="183" y="72"/>
                  </a:cubicBezTo>
                  <a:cubicBezTo>
                    <a:pt x="235" y="107"/>
                    <a:pt x="195" y="143"/>
                    <a:pt x="195" y="143"/>
                  </a:cubicBezTo>
                  <a:cubicBezTo>
                    <a:pt x="75" y="226"/>
                    <a:pt x="52" y="303"/>
                    <a:pt x="52" y="303"/>
                  </a:cubicBezTo>
                  <a:cubicBezTo>
                    <a:pt x="0" y="528"/>
                    <a:pt x="218" y="487"/>
                    <a:pt x="218" y="487"/>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2" name="Freeform 593"/>
            <p:cNvSpPr>
              <a:spLocks/>
            </p:cNvSpPr>
            <p:nvPr/>
          </p:nvSpPr>
          <p:spPr bwMode="auto">
            <a:xfrm>
              <a:off x="6078538"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1" y="0"/>
                  </a:moveTo>
                  <a:cubicBezTo>
                    <a:pt x="21" y="0"/>
                    <a:pt x="7" y="20"/>
                    <a:pt x="0" y="40"/>
                  </a:cubicBezTo>
                  <a:cubicBezTo>
                    <a:pt x="0" y="40"/>
                    <a:pt x="14" y="74"/>
                    <a:pt x="35" y="80"/>
                  </a:cubicBezTo>
                  <a:cubicBezTo>
                    <a:pt x="35" y="80"/>
                    <a:pt x="48" y="54"/>
                    <a:pt x="48" y="34"/>
                  </a:cubicBezTo>
                  <a:cubicBezTo>
                    <a:pt x="48" y="34"/>
                    <a:pt x="48" y="7"/>
                    <a:pt x="2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3" name="Freeform 594"/>
            <p:cNvSpPr>
              <a:spLocks/>
            </p:cNvSpPr>
            <p:nvPr/>
          </p:nvSpPr>
          <p:spPr bwMode="auto">
            <a:xfrm>
              <a:off x="6088063" y="4992688"/>
              <a:ext cx="11113" cy="41275"/>
            </a:xfrm>
            <a:custGeom>
              <a:avLst/>
              <a:gdLst>
                <a:gd name="T0" fmla="*/ 2147483647 w 16"/>
                <a:gd name="T1" fmla="*/ 0 h 64"/>
                <a:gd name="T2" fmla="*/ 0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10" y="0"/>
                  </a:moveTo>
                  <a:cubicBezTo>
                    <a:pt x="10" y="0"/>
                    <a:pt x="0" y="29"/>
                    <a:pt x="0" y="43"/>
                  </a:cubicBezTo>
                  <a:cubicBezTo>
                    <a:pt x="0" y="43"/>
                    <a:pt x="7" y="64"/>
                    <a:pt x="13" y="64"/>
                  </a:cubicBezTo>
                  <a:cubicBezTo>
                    <a:pt x="13" y="64"/>
                    <a:pt x="16" y="43"/>
                    <a:pt x="16" y="29"/>
                  </a:cubicBezTo>
                  <a:cubicBezTo>
                    <a:pt x="16" y="29"/>
                    <a:pt x="13" y="22"/>
                    <a:pt x="10"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4" name="Freeform 595"/>
            <p:cNvSpPr>
              <a:spLocks/>
            </p:cNvSpPr>
            <p:nvPr/>
          </p:nvSpPr>
          <p:spPr bwMode="auto">
            <a:xfrm>
              <a:off x="6127750" y="5002213"/>
              <a:ext cx="90488" cy="134938"/>
            </a:xfrm>
            <a:custGeom>
              <a:avLst/>
              <a:gdLst>
                <a:gd name="T0" fmla="*/ 0 w 144"/>
                <a:gd name="T1" fmla="*/ 2147483647 h 208"/>
                <a:gd name="T2" fmla="*/ 2147483647 w 144"/>
                <a:gd name="T3" fmla="*/ 2147483647 h 208"/>
                <a:gd name="T4" fmla="*/ 2147483647 w 144"/>
                <a:gd name="T5" fmla="*/ 2147483647 h 208"/>
                <a:gd name="T6" fmla="*/ 2147483647 w 144"/>
                <a:gd name="T7" fmla="*/ 2147483647 h 208"/>
                <a:gd name="T8" fmla="*/ 2147483647 w 144"/>
                <a:gd name="T9" fmla="*/ 0 h 208"/>
                <a:gd name="T10" fmla="*/ 2147483647 w 144"/>
                <a:gd name="T11" fmla="*/ 0 h 208"/>
                <a:gd name="T12" fmla="*/ 2147483647 w 144"/>
                <a:gd name="T13" fmla="*/ 0 h 208"/>
                <a:gd name="T14" fmla="*/ 2147483647 w 144"/>
                <a:gd name="T15" fmla="*/ 2147483647 h 208"/>
                <a:gd name="T16" fmla="*/ 0 w 144"/>
                <a:gd name="T17" fmla="*/ 2147483647 h 208"/>
                <a:gd name="T18" fmla="*/ 0 w 14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08"/>
                <a:gd name="T32" fmla="*/ 144 w 14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08">
                  <a:moveTo>
                    <a:pt x="0" y="31"/>
                  </a:moveTo>
                  <a:cubicBezTo>
                    <a:pt x="0" y="31"/>
                    <a:pt x="133" y="92"/>
                    <a:pt x="64" y="202"/>
                  </a:cubicBezTo>
                  <a:cubicBezTo>
                    <a:pt x="64" y="202"/>
                    <a:pt x="64" y="208"/>
                    <a:pt x="64" y="208"/>
                  </a:cubicBezTo>
                  <a:cubicBezTo>
                    <a:pt x="144" y="135"/>
                    <a:pt x="98" y="56"/>
                    <a:pt x="98" y="56"/>
                  </a:cubicBezTo>
                  <a:cubicBezTo>
                    <a:pt x="87" y="25"/>
                    <a:pt x="75" y="13"/>
                    <a:pt x="52" y="0"/>
                  </a:cubicBezTo>
                  <a:cubicBezTo>
                    <a:pt x="52" y="0"/>
                    <a:pt x="41" y="0"/>
                    <a:pt x="41" y="0"/>
                  </a:cubicBezTo>
                  <a:cubicBezTo>
                    <a:pt x="35" y="0"/>
                    <a:pt x="29" y="0"/>
                    <a:pt x="18" y="0"/>
                  </a:cubicBezTo>
                  <a:cubicBezTo>
                    <a:pt x="18" y="7"/>
                    <a:pt x="6" y="7"/>
                    <a:pt x="6" y="13"/>
                  </a:cubicBezTo>
                  <a:cubicBezTo>
                    <a:pt x="6" y="19"/>
                    <a:pt x="0" y="19"/>
                    <a:pt x="0" y="31"/>
                  </a:cubicBezTo>
                  <a:cubicBezTo>
                    <a:pt x="0" y="31"/>
                    <a:pt x="0" y="31"/>
                    <a:pt x="0" y="3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5" name="Freeform 596"/>
            <p:cNvSpPr>
              <a:spLocks/>
            </p:cNvSpPr>
            <p:nvPr/>
          </p:nvSpPr>
          <p:spPr bwMode="auto">
            <a:xfrm>
              <a:off x="6038850" y="5199063"/>
              <a:ext cx="209550" cy="184150"/>
            </a:xfrm>
            <a:custGeom>
              <a:avLst/>
              <a:gdLst>
                <a:gd name="T0" fmla="*/ 2147483647 w 336"/>
                <a:gd name="T1" fmla="*/ 0 h 288"/>
                <a:gd name="T2" fmla="*/ 2147483647 w 336"/>
                <a:gd name="T3" fmla="*/ 2147483647 h 288"/>
                <a:gd name="T4" fmla="*/ 2147483647 w 336"/>
                <a:gd name="T5" fmla="*/ 2147483647 h 288"/>
                <a:gd name="T6" fmla="*/ 2147483647 w 336"/>
                <a:gd name="T7" fmla="*/ 2147483647 h 288"/>
                <a:gd name="T8" fmla="*/ 2147483647 w 336"/>
                <a:gd name="T9" fmla="*/ 2147483647 h 288"/>
                <a:gd name="T10" fmla="*/ 2147483647 w 336"/>
                <a:gd name="T11" fmla="*/ 2147483647 h 288"/>
                <a:gd name="T12" fmla="*/ 2147483647 w 336"/>
                <a:gd name="T13" fmla="*/ 2147483647 h 288"/>
                <a:gd name="T14" fmla="*/ 2147483647 w 336"/>
                <a:gd name="T15" fmla="*/ 2147483647 h 288"/>
                <a:gd name="T16" fmla="*/ 2147483647 w 336"/>
                <a:gd name="T17" fmla="*/ 2147483647 h 288"/>
                <a:gd name="T18" fmla="*/ 2147483647 w 336"/>
                <a:gd name="T19" fmla="*/ 2147483647 h 288"/>
                <a:gd name="T20" fmla="*/ 2147483647 w 336"/>
                <a:gd name="T21" fmla="*/ 0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6"/>
                <a:gd name="T34" fmla="*/ 0 h 288"/>
                <a:gd name="T35" fmla="*/ 336 w 336"/>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6" h="288">
                  <a:moveTo>
                    <a:pt x="95" y="0"/>
                  </a:moveTo>
                  <a:cubicBezTo>
                    <a:pt x="95" y="0"/>
                    <a:pt x="65" y="102"/>
                    <a:pt x="166" y="96"/>
                  </a:cubicBezTo>
                  <a:cubicBezTo>
                    <a:pt x="166" y="96"/>
                    <a:pt x="278" y="66"/>
                    <a:pt x="301" y="150"/>
                  </a:cubicBezTo>
                  <a:cubicBezTo>
                    <a:pt x="301" y="150"/>
                    <a:pt x="336" y="234"/>
                    <a:pt x="260" y="276"/>
                  </a:cubicBezTo>
                  <a:cubicBezTo>
                    <a:pt x="260" y="276"/>
                    <a:pt x="230" y="288"/>
                    <a:pt x="236" y="258"/>
                  </a:cubicBezTo>
                  <a:cubicBezTo>
                    <a:pt x="236" y="258"/>
                    <a:pt x="230" y="240"/>
                    <a:pt x="207" y="258"/>
                  </a:cubicBezTo>
                  <a:cubicBezTo>
                    <a:pt x="207" y="258"/>
                    <a:pt x="201" y="252"/>
                    <a:pt x="201" y="252"/>
                  </a:cubicBezTo>
                  <a:cubicBezTo>
                    <a:pt x="201" y="252"/>
                    <a:pt x="213" y="246"/>
                    <a:pt x="213" y="222"/>
                  </a:cubicBezTo>
                  <a:cubicBezTo>
                    <a:pt x="213" y="222"/>
                    <a:pt x="195" y="216"/>
                    <a:pt x="224" y="198"/>
                  </a:cubicBezTo>
                  <a:cubicBezTo>
                    <a:pt x="224" y="198"/>
                    <a:pt x="219" y="174"/>
                    <a:pt x="183" y="174"/>
                  </a:cubicBezTo>
                  <a:cubicBezTo>
                    <a:pt x="148" y="180"/>
                    <a:pt x="0" y="150"/>
                    <a:pt x="95" y="0"/>
                  </a:cubicBezTo>
                </a:path>
              </a:pathLst>
            </a:custGeom>
            <a:solidFill>
              <a:srgbClr val="573A1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6" name="Freeform 597"/>
            <p:cNvSpPr>
              <a:spLocks/>
            </p:cNvSpPr>
            <p:nvPr/>
          </p:nvSpPr>
          <p:spPr bwMode="auto">
            <a:xfrm>
              <a:off x="6118225" y="5249863"/>
              <a:ext cx="109538" cy="93663"/>
            </a:xfrm>
            <a:custGeom>
              <a:avLst/>
              <a:gdLst>
                <a:gd name="T0" fmla="*/ 2147483647 w 176"/>
                <a:gd name="T1" fmla="*/ 2147483647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44"/>
                <a:gd name="T26" fmla="*/ 176 w 176"/>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44">
                  <a:moveTo>
                    <a:pt x="154" y="120"/>
                  </a:moveTo>
                  <a:cubicBezTo>
                    <a:pt x="171" y="78"/>
                    <a:pt x="176" y="72"/>
                    <a:pt x="148" y="48"/>
                  </a:cubicBezTo>
                  <a:cubicBezTo>
                    <a:pt x="120" y="30"/>
                    <a:pt x="131" y="12"/>
                    <a:pt x="80" y="18"/>
                  </a:cubicBezTo>
                  <a:cubicBezTo>
                    <a:pt x="23" y="24"/>
                    <a:pt x="0" y="0"/>
                    <a:pt x="6" y="24"/>
                  </a:cubicBezTo>
                  <a:cubicBezTo>
                    <a:pt x="6" y="42"/>
                    <a:pt x="0" y="60"/>
                    <a:pt x="40" y="66"/>
                  </a:cubicBezTo>
                  <a:cubicBezTo>
                    <a:pt x="52" y="66"/>
                    <a:pt x="91" y="66"/>
                    <a:pt x="103" y="78"/>
                  </a:cubicBezTo>
                  <a:cubicBezTo>
                    <a:pt x="137" y="120"/>
                    <a:pt x="120" y="126"/>
                    <a:pt x="120" y="126"/>
                  </a:cubicBezTo>
                  <a:cubicBezTo>
                    <a:pt x="120" y="126"/>
                    <a:pt x="142" y="144"/>
                    <a:pt x="154" y="12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7" name="Freeform 598"/>
            <p:cNvSpPr>
              <a:spLocks noEditPoints="1"/>
            </p:cNvSpPr>
            <p:nvPr/>
          </p:nvSpPr>
          <p:spPr bwMode="auto">
            <a:xfrm>
              <a:off x="6091238" y="5213351"/>
              <a:ext cx="153988" cy="152400"/>
            </a:xfrm>
            <a:custGeom>
              <a:avLst/>
              <a:gdLst>
                <a:gd name="T0" fmla="*/ 2147483647 w 247"/>
                <a:gd name="T1" fmla="*/ 2147483647 h 237"/>
                <a:gd name="T2" fmla="*/ 2147483647 w 247"/>
                <a:gd name="T3" fmla="*/ 2147483647 h 237"/>
                <a:gd name="T4" fmla="*/ 2147483647 w 247"/>
                <a:gd name="T5" fmla="*/ 2147483647 h 237"/>
                <a:gd name="T6" fmla="*/ 2147483647 w 247"/>
                <a:gd name="T7" fmla="*/ 2147483647 h 237"/>
                <a:gd name="T8" fmla="*/ 2147483647 w 247"/>
                <a:gd name="T9" fmla="*/ 2147483647 h 237"/>
                <a:gd name="T10" fmla="*/ 2147483647 w 247"/>
                <a:gd name="T11" fmla="*/ 2147483647 h 237"/>
                <a:gd name="T12" fmla="*/ 2147483647 w 247"/>
                <a:gd name="T13" fmla="*/ 2147483647 h 237"/>
                <a:gd name="T14" fmla="*/ 2147483647 w 247"/>
                <a:gd name="T15" fmla="*/ 2147483647 h 237"/>
                <a:gd name="T16" fmla="*/ 2147483647 w 247"/>
                <a:gd name="T17" fmla="*/ 2147483647 h 237"/>
                <a:gd name="T18" fmla="*/ 2147483647 w 247"/>
                <a:gd name="T19" fmla="*/ 2147483647 h 237"/>
                <a:gd name="T20" fmla="*/ 2147483647 w 247"/>
                <a:gd name="T21" fmla="*/ 2147483647 h 237"/>
                <a:gd name="T22" fmla="*/ 2147483647 w 247"/>
                <a:gd name="T23" fmla="*/ 2147483647 h 237"/>
                <a:gd name="T24" fmla="*/ 2147483647 w 247"/>
                <a:gd name="T25" fmla="*/ 2147483647 h 237"/>
                <a:gd name="T26" fmla="*/ 2147483647 w 247"/>
                <a:gd name="T27" fmla="*/ 2147483647 h 237"/>
                <a:gd name="T28" fmla="*/ 2147483647 w 247"/>
                <a:gd name="T29" fmla="*/ 2147483647 h 237"/>
                <a:gd name="T30" fmla="*/ 2147483647 w 247"/>
                <a:gd name="T31" fmla="*/ 2147483647 h 237"/>
                <a:gd name="T32" fmla="*/ 2147483647 w 247"/>
                <a:gd name="T33" fmla="*/ 2147483647 h 237"/>
                <a:gd name="T34" fmla="*/ 2147483647 w 247"/>
                <a:gd name="T35" fmla="*/ 2147483647 h 237"/>
                <a:gd name="T36" fmla="*/ 2147483647 w 247"/>
                <a:gd name="T37" fmla="*/ 2147483647 h 237"/>
                <a:gd name="T38" fmla="*/ 2147483647 w 247"/>
                <a:gd name="T39" fmla="*/ 2147483647 h 237"/>
                <a:gd name="T40" fmla="*/ 2147483647 w 247"/>
                <a:gd name="T41" fmla="*/ 2147483647 h 237"/>
                <a:gd name="T42" fmla="*/ 2147483647 w 247"/>
                <a:gd name="T43" fmla="*/ 2147483647 h 237"/>
                <a:gd name="T44" fmla="*/ 2147483647 w 247"/>
                <a:gd name="T45" fmla="*/ 2147483647 h 237"/>
                <a:gd name="T46" fmla="*/ 2147483647 w 247"/>
                <a:gd name="T47" fmla="*/ 2147483647 h 237"/>
                <a:gd name="T48" fmla="*/ 2147483647 w 247"/>
                <a:gd name="T49" fmla="*/ 2147483647 h 237"/>
                <a:gd name="T50" fmla="*/ 2147483647 w 247"/>
                <a:gd name="T51" fmla="*/ 2147483647 h 237"/>
                <a:gd name="T52" fmla="*/ 2147483647 w 247"/>
                <a:gd name="T53" fmla="*/ 2147483647 h 237"/>
                <a:gd name="T54" fmla="*/ 2147483647 w 247"/>
                <a:gd name="T55" fmla="*/ 2147483647 h 237"/>
                <a:gd name="T56" fmla="*/ 2147483647 w 247"/>
                <a:gd name="T57" fmla="*/ 2147483647 h 237"/>
                <a:gd name="T58" fmla="*/ 2147483647 w 247"/>
                <a:gd name="T59" fmla="*/ 2147483647 h 237"/>
                <a:gd name="T60" fmla="*/ 2147483647 w 247"/>
                <a:gd name="T61" fmla="*/ 2147483647 h 237"/>
                <a:gd name="T62" fmla="*/ 2147483647 w 247"/>
                <a:gd name="T63" fmla="*/ 2147483647 h 237"/>
                <a:gd name="T64" fmla="*/ 2147483647 w 247"/>
                <a:gd name="T65" fmla="*/ 2147483647 h 237"/>
                <a:gd name="T66" fmla="*/ 2147483647 w 247"/>
                <a:gd name="T67" fmla="*/ 2147483647 h 237"/>
                <a:gd name="T68" fmla="*/ 2147483647 w 247"/>
                <a:gd name="T69" fmla="*/ 2147483647 h 237"/>
                <a:gd name="T70" fmla="*/ 2147483647 w 247"/>
                <a:gd name="T71" fmla="*/ 2147483647 h 237"/>
                <a:gd name="T72" fmla="*/ 2147483647 w 247"/>
                <a:gd name="T73" fmla="*/ 2147483647 h 237"/>
                <a:gd name="T74" fmla="*/ 2147483647 w 247"/>
                <a:gd name="T75" fmla="*/ 2147483647 h 237"/>
                <a:gd name="T76" fmla="*/ 2147483647 w 247"/>
                <a:gd name="T77" fmla="*/ 2147483647 h 237"/>
                <a:gd name="T78" fmla="*/ 2147483647 w 247"/>
                <a:gd name="T79" fmla="*/ 2147483647 h 237"/>
                <a:gd name="T80" fmla="*/ 2147483647 w 247"/>
                <a:gd name="T81" fmla="*/ 2147483647 h 237"/>
                <a:gd name="T82" fmla="*/ 2147483647 w 247"/>
                <a:gd name="T83" fmla="*/ 2147483647 h 237"/>
                <a:gd name="T84" fmla="*/ 2147483647 w 247"/>
                <a:gd name="T85" fmla="*/ 2147483647 h 237"/>
                <a:gd name="T86" fmla="*/ 2147483647 w 247"/>
                <a:gd name="T87" fmla="*/ 2147483647 h 237"/>
                <a:gd name="T88" fmla="*/ 2147483647 w 247"/>
                <a:gd name="T89" fmla="*/ 2147483647 h 237"/>
                <a:gd name="T90" fmla="*/ 2147483647 w 247"/>
                <a:gd name="T91" fmla="*/ 2147483647 h 237"/>
                <a:gd name="T92" fmla="*/ 2147483647 w 247"/>
                <a:gd name="T93" fmla="*/ 2147483647 h 237"/>
                <a:gd name="T94" fmla="*/ 2147483647 w 247"/>
                <a:gd name="T95" fmla="*/ 2147483647 h 237"/>
                <a:gd name="T96" fmla="*/ 2147483647 w 247"/>
                <a:gd name="T97" fmla="*/ 2147483647 h 237"/>
                <a:gd name="T98" fmla="*/ 2147483647 w 247"/>
                <a:gd name="T99" fmla="*/ 2147483647 h 237"/>
                <a:gd name="T100" fmla="*/ 2147483647 w 247"/>
                <a:gd name="T101" fmla="*/ 2147483647 h 237"/>
                <a:gd name="T102" fmla="*/ 2147483647 w 247"/>
                <a:gd name="T103" fmla="*/ 2147483647 h 237"/>
                <a:gd name="T104" fmla="*/ 2147483647 w 247"/>
                <a:gd name="T105" fmla="*/ 2147483647 h 237"/>
                <a:gd name="T106" fmla="*/ 2147483647 w 247"/>
                <a:gd name="T107" fmla="*/ 2147483647 h 237"/>
                <a:gd name="T108" fmla="*/ 2147483647 w 247"/>
                <a:gd name="T109" fmla="*/ 2147483647 h 237"/>
                <a:gd name="T110" fmla="*/ 2147483647 w 247"/>
                <a:gd name="T111" fmla="*/ 2147483647 h 237"/>
                <a:gd name="T112" fmla="*/ 2147483647 w 247"/>
                <a:gd name="T113" fmla="*/ 2147483647 h 237"/>
                <a:gd name="T114" fmla="*/ 2147483647 w 247"/>
                <a:gd name="T115" fmla="*/ 0 h 2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7"/>
                <a:gd name="T175" fmla="*/ 0 h 237"/>
                <a:gd name="T176" fmla="*/ 247 w 247"/>
                <a:gd name="T177" fmla="*/ 237 h 2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7" h="237">
                  <a:moveTo>
                    <a:pt x="144" y="213"/>
                  </a:moveTo>
                  <a:lnTo>
                    <a:pt x="148" y="214"/>
                  </a:lnTo>
                  <a:lnTo>
                    <a:pt x="160" y="218"/>
                  </a:lnTo>
                  <a:lnTo>
                    <a:pt x="158" y="217"/>
                  </a:lnTo>
                  <a:lnTo>
                    <a:pt x="192" y="220"/>
                  </a:lnTo>
                  <a:lnTo>
                    <a:pt x="190" y="221"/>
                  </a:lnTo>
                  <a:lnTo>
                    <a:pt x="207" y="217"/>
                  </a:lnTo>
                  <a:lnTo>
                    <a:pt x="205" y="217"/>
                  </a:lnTo>
                  <a:lnTo>
                    <a:pt x="221" y="208"/>
                  </a:lnTo>
                  <a:lnTo>
                    <a:pt x="218" y="211"/>
                  </a:lnTo>
                  <a:lnTo>
                    <a:pt x="229" y="193"/>
                  </a:lnTo>
                  <a:lnTo>
                    <a:pt x="228" y="196"/>
                  </a:lnTo>
                  <a:lnTo>
                    <a:pt x="232" y="168"/>
                  </a:lnTo>
                  <a:lnTo>
                    <a:pt x="247" y="171"/>
                  </a:lnTo>
                  <a:lnTo>
                    <a:pt x="243" y="199"/>
                  </a:lnTo>
                  <a:cubicBezTo>
                    <a:pt x="243" y="200"/>
                    <a:pt x="243" y="201"/>
                    <a:pt x="242" y="202"/>
                  </a:cubicBezTo>
                  <a:lnTo>
                    <a:pt x="231" y="220"/>
                  </a:lnTo>
                  <a:cubicBezTo>
                    <a:pt x="231" y="221"/>
                    <a:pt x="230" y="222"/>
                    <a:pt x="228" y="222"/>
                  </a:cubicBezTo>
                  <a:lnTo>
                    <a:pt x="212" y="231"/>
                  </a:lnTo>
                  <a:cubicBezTo>
                    <a:pt x="212" y="232"/>
                    <a:pt x="211" y="232"/>
                    <a:pt x="210" y="232"/>
                  </a:cubicBezTo>
                  <a:lnTo>
                    <a:pt x="193" y="236"/>
                  </a:lnTo>
                  <a:cubicBezTo>
                    <a:pt x="192" y="236"/>
                    <a:pt x="192" y="237"/>
                    <a:pt x="191" y="236"/>
                  </a:cubicBezTo>
                  <a:lnTo>
                    <a:pt x="157" y="233"/>
                  </a:lnTo>
                  <a:cubicBezTo>
                    <a:pt x="156" y="233"/>
                    <a:pt x="155" y="233"/>
                    <a:pt x="155" y="233"/>
                  </a:cubicBezTo>
                  <a:lnTo>
                    <a:pt x="145" y="229"/>
                  </a:lnTo>
                  <a:lnTo>
                    <a:pt x="141" y="228"/>
                  </a:lnTo>
                  <a:lnTo>
                    <a:pt x="144" y="213"/>
                  </a:lnTo>
                  <a:close/>
                  <a:moveTo>
                    <a:pt x="235" y="129"/>
                  </a:moveTo>
                  <a:lnTo>
                    <a:pt x="236" y="134"/>
                  </a:lnTo>
                  <a:lnTo>
                    <a:pt x="238" y="146"/>
                  </a:lnTo>
                  <a:cubicBezTo>
                    <a:pt x="238" y="147"/>
                    <a:pt x="238" y="147"/>
                    <a:pt x="238" y="148"/>
                  </a:cubicBezTo>
                  <a:lnTo>
                    <a:pt x="237" y="182"/>
                  </a:lnTo>
                  <a:cubicBezTo>
                    <a:pt x="237" y="183"/>
                    <a:pt x="237" y="184"/>
                    <a:pt x="237" y="185"/>
                  </a:cubicBezTo>
                  <a:lnTo>
                    <a:pt x="229" y="201"/>
                  </a:lnTo>
                  <a:cubicBezTo>
                    <a:pt x="228" y="202"/>
                    <a:pt x="227" y="203"/>
                    <a:pt x="226" y="204"/>
                  </a:cubicBezTo>
                  <a:lnTo>
                    <a:pt x="210" y="215"/>
                  </a:lnTo>
                  <a:cubicBezTo>
                    <a:pt x="209" y="216"/>
                    <a:pt x="208" y="216"/>
                    <a:pt x="207" y="216"/>
                  </a:cubicBezTo>
                  <a:lnTo>
                    <a:pt x="182" y="221"/>
                  </a:lnTo>
                  <a:cubicBezTo>
                    <a:pt x="181" y="222"/>
                    <a:pt x="180" y="222"/>
                    <a:pt x="179" y="221"/>
                  </a:cubicBezTo>
                  <a:lnTo>
                    <a:pt x="141" y="215"/>
                  </a:lnTo>
                  <a:lnTo>
                    <a:pt x="144" y="200"/>
                  </a:lnTo>
                  <a:lnTo>
                    <a:pt x="182" y="206"/>
                  </a:lnTo>
                  <a:lnTo>
                    <a:pt x="179" y="206"/>
                  </a:lnTo>
                  <a:lnTo>
                    <a:pt x="204" y="201"/>
                  </a:lnTo>
                  <a:lnTo>
                    <a:pt x="201" y="202"/>
                  </a:lnTo>
                  <a:lnTo>
                    <a:pt x="217" y="191"/>
                  </a:lnTo>
                  <a:lnTo>
                    <a:pt x="214" y="194"/>
                  </a:lnTo>
                  <a:lnTo>
                    <a:pt x="222" y="178"/>
                  </a:lnTo>
                  <a:lnTo>
                    <a:pt x="221" y="181"/>
                  </a:lnTo>
                  <a:lnTo>
                    <a:pt x="222" y="147"/>
                  </a:lnTo>
                  <a:lnTo>
                    <a:pt x="223" y="149"/>
                  </a:lnTo>
                  <a:lnTo>
                    <a:pt x="221" y="137"/>
                  </a:lnTo>
                  <a:lnTo>
                    <a:pt x="220" y="132"/>
                  </a:lnTo>
                  <a:lnTo>
                    <a:pt x="235" y="129"/>
                  </a:lnTo>
                  <a:close/>
                  <a:moveTo>
                    <a:pt x="200" y="82"/>
                  </a:moveTo>
                  <a:lnTo>
                    <a:pt x="203" y="87"/>
                  </a:lnTo>
                  <a:lnTo>
                    <a:pt x="210" y="101"/>
                  </a:lnTo>
                  <a:cubicBezTo>
                    <a:pt x="210" y="102"/>
                    <a:pt x="210" y="102"/>
                    <a:pt x="210" y="102"/>
                  </a:cubicBezTo>
                  <a:lnTo>
                    <a:pt x="220" y="140"/>
                  </a:lnTo>
                  <a:cubicBezTo>
                    <a:pt x="220" y="141"/>
                    <a:pt x="221" y="142"/>
                    <a:pt x="220" y="143"/>
                  </a:cubicBezTo>
                  <a:lnTo>
                    <a:pt x="218" y="162"/>
                  </a:lnTo>
                  <a:cubicBezTo>
                    <a:pt x="218" y="163"/>
                    <a:pt x="218" y="165"/>
                    <a:pt x="217" y="166"/>
                  </a:cubicBezTo>
                  <a:lnTo>
                    <a:pt x="207" y="183"/>
                  </a:lnTo>
                  <a:cubicBezTo>
                    <a:pt x="206" y="184"/>
                    <a:pt x="205" y="185"/>
                    <a:pt x="203" y="186"/>
                  </a:cubicBezTo>
                  <a:lnTo>
                    <a:pt x="181" y="195"/>
                  </a:lnTo>
                  <a:cubicBezTo>
                    <a:pt x="181" y="195"/>
                    <a:pt x="180" y="195"/>
                    <a:pt x="179" y="195"/>
                  </a:cubicBezTo>
                  <a:lnTo>
                    <a:pt x="143" y="196"/>
                  </a:lnTo>
                  <a:lnTo>
                    <a:pt x="142" y="180"/>
                  </a:lnTo>
                  <a:lnTo>
                    <a:pt x="178" y="179"/>
                  </a:lnTo>
                  <a:lnTo>
                    <a:pt x="175" y="180"/>
                  </a:lnTo>
                  <a:lnTo>
                    <a:pt x="197" y="171"/>
                  </a:lnTo>
                  <a:lnTo>
                    <a:pt x="194" y="174"/>
                  </a:lnTo>
                  <a:lnTo>
                    <a:pt x="204" y="157"/>
                  </a:lnTo>
                  <a:lnTo>
                    <a:pt x="202" y="161"/>
                  </a:lnTo>
                  <a:lnTo>
                    <a:pt x="205" y="142"/>
                  </a:lnTo>
                  <a:lnTo>
                    <a:pt x="205" y="145"/>
                  </a:lnTo>
                  <a:lnTo>
                    <a:pt x="195" y="107"/>
                  </a:lnTo>
                  <a:lnTo>
                    <a:pt x="195" y="108"/>
                  </a:lnTo>
                  <a:lnTo>
                    <a:pt x="190" y="96"/>
                  </a:lnTo>
                  <a:lnTo>
                    <a:pt x="187" y="91"/>
                  </a:lnTo>
                  <a:lnTo>
                    <a:pt x="200" y="82"/>
                  </a:lnTo>
                  <a:close/>
                  <a:moveTo>
                    <a:pt x="184" y="70"/>
                  </a:moveTo>
                  <a:lnTo>
                    <a:pt x="186" y="74"/>
                  </a:lnTo>
                  <a:lnTo>
                    <a:pt x="190" y="83"/>
                  </a:lnTo>
                  <a:cubicBezTo>
                    <a:pt x="191" y="83"/>
                    <a:pt x="191" y="84"/>
                    <a:pt x="191" y="84"/>
                  </a:cubicBezTo>
                  <a:lnTo>
                    <a:pt x="200" y="116"/>
                  </a:lnTo>
                  <a:cubicBezTo>
                    <a:pt x="200" y="117"/>
                    <a:pt x="200" y="117"/>
                    <a:pt x="200" y="118"/>
                  </a:cubicBezTo>
                  <a:lnTo>
                    <a:pt x="201" y="136"/>
                  </a:lnTo>
                  <a:cubicBezTo>
                    <a:pt x="202" y="137"/>
                    <a:pt x="201" y="138"/>
                    <a:pt x="201" y="139"/>
                  </a:cubicBezTo>
                  <a:lnTo>
                    <a:pt x="196" y="157"/>
                  </a:lnTo>
                  <a:cubicBezTo>
                    <a:pt x="196" y="158"/>
                    <a:pt x="195" y="159"/>
                    <a:pt x="195" y="160"/>
                  </a:cubicBezTo>
                  <a:lnTo>
                    <a:pt x="182" y="176"/>
                  </a:lnTo>
                  <a:cubicBezTo>
                    <a:pt x="181" y="176"/>
                    <a:pt x="180" y="177"/>
                    <a:pt x="179" y="177"/>
                  </a:cubicBezTo>
                  <a:lnTo>
                    <a:pt x="157" y="189"/>
                  </a:lnTo>
                  <a:lnTo>
                    <a:pt x="150" y="175"/>
                  </a:lnTo>
                  <a:lnTo>
                    <a:pt x="172" y="163"/>
                  </a:lnTo>
                  <a:lnTo>
                    <a:pt x="169" y="165"/>
                  </a:lnTo>
                  <a:lnTo>
                    <a:pt x="182" y="149"/>
                  </a:lnTo>
                  <a:lnTo>
                    <a:pt x="181" y="152"/>
                  </a:lnTo>
                  <a:lnTo>
                    <a:pt x="186" y="134"/>
                  </a:lnTo>
                  <a:lnTo>
                    <a:pt x="185" y="137"/>
                  </a:lnTo>
                  <a:lnTo>
                    <a:pt x="184" y="119"/>
                  </a:lnTo>
                  <a:lnTo>
                    <a:pt x="185" y="121"/>
                  </a:lnTo>
                  <a:lnTo>
                    <a:pt x="176" y="89"/>
                  </a:lnTo>
                  <a:lnTo>
                    <a:pt x="176" y="90"/>
                  </a:lnTo>
                  <a:lnTo>
                    <a:pt x="171" y="81"/>
                  </a:lnTo>
                  <a:lnTo>
                    <a:pt x="169" y="77"/>
                  </a:lnTo>
                  <a:lnTo>
                    <a:pt x="184" y="70"/>
                  </a:lnTo>
                  <a:close/>
                  <a:moveTo>
                    <a:pt x="167" y="70"/>
                  </a:moveTo>
                  <a:lnTo>
                    <a:pt x="172" y="80"/>
                  </a:lnTo>
                  <a:cubicBezTo>
                    <a:pt x="172" y="80"/>
                    <a:pt x="172" y="81"/>
                    <a:pt x="172" y="81"/>
                  </a:cubicBezTo>
                  <a:lnTo>
                    <a:pt x="178" y="104"/>
                  </a:lnTo>
                  <a:cubicBezTo>
                    <a:pt x="178" y="105"/>
                    <a:pt x="178" y="106"/>
                    <a:pt x="178" y="107"/>
                  </a:cubicBezTo>
                  <a:lnTo>
                    <a:pt x="177" y="139"/>
                  </a:lnTo>
                  <a:cubicBezTo>
                    <a:pt x="177" y="140"/>
                    <a:pt x="177" y="141"/>
                    <a:pt x="177" y="142"/>
                  </a:cubicBezTo>
                  <a:lnTo>
                    <a:pt x="169" y="158"/>
                  </a:lnTo>
                  <a:cubicBezTo>
                    <a:pt x="168" y="159"/>
                    <a:pt x="168" y="159"/>
                    <a:pt x="168" y="160"/>
                  </a:cubicBezTo>
                  <a:lnTo>
                    <a:pt x="155" y="175"/>
                  </a:lnTo>
                  <a:lnTo>
                    <a:pt x="142" y="164"/>
                  </a:lnTo>
                  <a:lnTo>
                    <a:pt x="155" y="149"/>
                  </a:lnTo>
                  <a:lnTo>
                    <a:pt x="154" y="151"/>
                  </a:lnTo>
                  <a:lnTo>
                    <a:pt x="162" y="135"/>
                  </a:lnTo>
                  <a:lnTo>
                    <a:pt x="161" y="138"/>
                  </a:lnTo>
                  <a:lnTo>
                    <a:pt x="162" y="106"/>
                  </a:lnTo>
                  <a:lnTo>
                    <a:pt x="163" y="108"/>
                  </a:lnTo>
                  <a:lnTo>
                    <a:pt x="157" y="85"/>
                  </a:lnTo>
                  <a:lnTo>
                    <a:pt x="157" y="87"/>
                  </a:lnTo>
                  <a:lnTo>
                    <a:pt x="152" y="77"/>
                  </a:lnTo>
                  <a:lnTo>
                    <a:pt x="167" y="70"/>
                  </a:lnTo>
                  <a:close/>
                  <a:moveTo>
                    <a:pt x="125" y="68"/>
                  </a:moveTo>
                  <a:lnTo>
                    <a:pt x="132" y="76"/>
                  </a:lnTo>
                  <a:cubicBezTo>
                    <a:pt x="133" y="76"/>
                    <a:pt x="133" y="77"/>
                    <a:pt x="133" y="77"/>
                  </a:cubicBezTo>
                  <a:lnTo>
                    <a:pt x="146" y="97"/>
                  </a:lnTo>
                  <a:cubicBezTo>
                    <a:pt x="147" y="98"/>
                    <a:pt x="147" y="98"/>
                    <a:pt x="147" y="99"/>
                  </a:cubicBezTo>
                  <a:lnTo>
                    <a:pt x="156" y="128"/>
                  </a:lnTo>
                  <a:cubicBezTo>
                    <a:pt x="156" y="129"/>
                    <a:pt x="156" y="130"/>
                    <a:pt x="156" y="130"/>
                  </a:cubicBezTo>
                  <a:lnTo>
                    <a:pt x="156" y="146"/>
                  </a:lnTo>
                  <a:cubicBezTo>
                    <a:pt x="156" y="147"/>
                    <a:pt x="156" y="148"/>
                    <a:pt x="156" y="149"/>
                  </a:cubicBezTo>
                  <a:lnTo>
                    <a:pt x="150" y="165"/>
                  </a:lnTo>
                  <a:lnTo>
                    <a:pt x="135" y="160"/>
                  </a:lnTo>
                  <a:lnTo>
                    <a:pt x="141" y="144"/>
                  </a:lnTo>
                  <a:lnTo>
                    <a:pt x="140" y="146"/>
                  </a:lnTo>
                  <a:lnTo>
                    <a:pt x="140" y="130"/>
                  </a:lnTo>
                  <a:lnTo>
                    <a:pt x="141" y="133"/>
                  </a:lnTo>
                  <a:lnTo>
                    <a:pt x="132" y="104"/>
                  </a:lnTo>
                  <a:lnTo>
                    <a:pt x="133" y="106"/>
                  </a:lnTo>
                  <a:lnTo>
                    <a:pt x="120" y="86"/>
                  </a:lnTo>
                  <a:lnTo>
                    <a:pt x="120" y="87"/>
                  </a:lnTo>
                  <a:lnTo>
                    <a:pt x="113" y="79"/>
                  </a:lnTo>
                  <a:lnTo>
                    <a:pt x="125" y="68"/>
                  </a:lnTo>
                  <a:close/>
                  <a:moveTo>
                    <a:pt x="103" y="69"/>
                  </a:moveTo>
                  <a:lnTo>
                    <a:pt x="105" y="72"/>
                  </a:lnTo>
                  <a:lnTo>
                    <a:pt x="110" y="82"/>
                  </a:lnTo>
                  <a:lnTo>
                    <a:pt x="124" y="109"/>
                  </a:lnTo>
                  <a:cubicBezTo>
                    <a:pt x="124" y="109"/>
                    <a:pt x="124" y="110"/>
                    <a:pt x="124" y="110"/>
                  </a:cubicBezTo>
                  <a:lnTo>
                    <a:pt x="133" y="139"/>
                  </a:lnTo>
                  <a:cubicBezTo>
                    <a:pt x="133" y="140"/>
                    <a:pt x="133" y="141"/>
                    <a:pt x="133" y="141"/>
                  </a:cubicBezTo>
                  <a:lnTo>
                    <a:pt x="133" y="151"/>
                  </a:lnTo>
                  <a:cubicBezTo>
                    <a:pt x="133" y="154"/>
                    <a:pt x="132" y="156"/>
                    <a:pt x="131" y="158"/>
                  </a:cubicBezTo>
                  <a:lnTo>
                    <a:pt x="125" y="163"/>
                  </a:lnTo>
                  <a:lnTo>
                    <a:pt x="114" y="150"/>
                  </a:lnTo>
                  <a:lnTo>
                    <a:pt x="120" y="145"/>
                  </a:lnTo>
                  <a:lnTo>
                    <a:pt x="117" y="151"/>
                  </a:lnTo>
                  <a:lnTo>
                    <a:pt x="117" y="141"/>
                  </a:lnTo>
                  <a:lnTo>
                    <a:pt x="118" y="144"/>
                  </a:lnTo>
                  <a:lnTo>
                    <a:pt x="109" y="115"/>
                  </a:lnTo>
                  <a:lnTo>
                    <a:pt x="109" y="116"/>
                  </a:lnTo>
                  <a:lnTo>
                    <a:pt x="96" y="89"/>
                  </a:lnTo>
                  <a:lnTo>
                    <a:pt x="92" y="81"/>
                  </a:lnTo>
                  <a:lnTo>
                    <a:pt x="90" y="78"/>
                  </a:lnTo>
                  <a:lnTo>
                    <a:pt x="103" y="69"/>
                  </a:lnTo>
                  <a:close/>
                  <a:moveTo>
                    <a:pt x="82" y="70"/>
                  </a:moveTo>
                  <a:lnTo>
                    <a:pt x="86" y="78"/>
                  </a:lnTo>
                  <a:lnTo>
                    <a:pt x="95" y="97"/>
                  </a:lnTo>
                  <a:lnTo>
                    <a:pt x="103" y="122"/>
                  </a:lnTo>
                  <a:cubicBezTo>
                    <a:pt x="103" y="123"/>
                    <a:pt x="103" y="123"/>
                    <a:pt x="103" y="124"/>
                  </a:cubicBezTo>
                  <a:lnTo>
                    <a:pt x="104" y="150"/>
                  </a:lnTo>
                  <a:lnTo>
                    <a:pt x="88" y="151"/>
                  </a:lnTo>
                  <a:lnTo>
                    <a:pt x="87" y="125"/>
                  </a:lnTo>
                  <a:lnTo>
                    <a:pt x="88" y="127"/>
                  </a:lnTo>
                  <a:lnTo>
                    <a:pt x="80" y="104"/>
                  </a:lnTo>
                  <a:lnTo>
                    <a:pt x="71" y="85"/>
                  </a:lnTo>
                  <a:lnTo>
                    <a:pt x="67" y="77"/>
                  </a:lnTo>
                  <a:lnTo>
                    <a:pt x="82" y="70"/>
                  </a:lnTo>
                  <a:close/>
                  <a:moveTo>
                    <a:pt x="65" y="64"/>
                  </a:moveTo>
                  <a:lnTo>
                    <a:pt x="66" y="67"/>
                  </a:lnTo>
                  <a:lnTo>
                    <a:pt x="68" y="77"/>
                  </a:lnTo>
                  <a:lnTo>
                    <a:pt x="74" y="104"/>
                  </a:lnTo>
                  <a:cubicBezTo>
                    <a:pt x="74" y="104"/>
                    <a:pt x="74" y="104"/>
                    <a:pt x="74" y="105"/>
                  </a:cubicBezTo>
                  <a:lnTo>
                    <a:pt x="76" y="131"/>
                  </a:lnTo>
                  <a:cubicBezTo>
                    <a:pt x="76" y="131"/>
                    <a:pt x="76" y="132"/>
                    <a:pt x="76" y="132"/>
                  </a:cubicBezTo>
                  <a:lnTo>
                    <a:pt x="75" y="141"/>
                  </a:lnTo>
                  <a:cubicBezTo>
                    <a:pt x="75" y="144"/>
                    <a:pt x="74" y="146"/>
                    <a:pt x="72" y="147"/>
                  </a:cubicBezTo>
                  <a:lnTo>
                    <a:pt x="67" y="150"/>
                  </a:lnTo>
                  <a:lnTo>
                    <a:pt x="58" y="137"/>
                  </a:lnTo>
                  <a:lnTo>
                    <a:pt x="63" y="134"/>
                  </a:lnTo>
                  <a:lnTo>
                    <a:pt x="60" y="140"/>
                  </a:lnTo>
                  <a:lnTo>
                    <a:pt x="61" y="131"/>
                  </a:lnTo>
                  <a:lnTo>
                    <a:pt x="60" y="132"/>
                  </a:lnTo>
                  <a:lnTo>
                    <a:pt x="58" y="106"/>
                  </a:lnTo>
                  <a:lnTo>
                    <a:pt x="59" y="107"/>
                  </a:lnTo>
                  <a:lnTo>
                    <a:pt x="53" y="80"/>
                  </a:lnTo>
                  <a:lnTo>
                    <a:pt x="51" y="72"/>
                  </a:lnTo>
                  <a:lnTo>
                    <a:pt x="50" y="69"/>
                  </a:lnTo>
                  <a:lnTo>
                    <a:pt x="65" y="64"/>
                  </a:lnTo>
                  <a:close/>
                  <a:moveTo>
                    <a:pt x="59" y="66"/>
                  </a:moveTo>
                  <a:lnTo>
                    <a:pt x="60" y="76"/>
                  </a:lnTo>
                  <a:lnTo>
                    <a:pt x="62" y="99"/>
                  </a:lnTo>
                  <a:cubicBezTo>
                    <a:pt x="62" y="99"/>
                    <a:pt x="62" y="100"/>
                    <a:pt x="62" y="100"/>
                  </a:cubicBezTo>
                  <a:lnTo>
                    <a:pt x="59" y="124"/>
                  </a:lnTo>
                  <a:cubicBezTo>
                    <a:pt x="59" y="126"/>
                    <a:pt x="59" y="127"/>
                    <a:pt x="58" y="128"/>
                  </a:cubicBezTo>
                  <a:lnTo>
                    <a:pt x="47" y="142"/>
                  </a:lnTo>
                  <a:lnTo>
                    <a:pt x="34" y="133"/>
                  </a:lnTo>
                  <a:lnTo>
                    <a:pt x="45" y="119"/>
                  </a:lnTo>
                  <a:lnTo>
                    <a:pt x="44" y="122"/>
                  </a:lnTo>
                  <a:lnTo>
                    <a:pt x="47" y="98"/>
                  </a:lnTo>
                  <a:lnTo>
                    <a:pt x="46" y="100"/>
                  </a:lnTo>
                  <a:lnTo>
                    <a:pt x="44" y="77"/>
                  </a:lnTo>
                  <a:lnTo>
                    <a:pt x="43" y="67"/>
                  </a:lnTo>
                  <a:lnTo>
                    <a:pt x="59" y="66"/>
                  </a:lnTo>
                  <a:close/>
                  <a:moveTo>
                    <a:pt x="48" y="60"/>
                  </a:moveTo>
                  <a:lnTo>
                    <a:pt x="48" y="68"/>
                  </a:lnTo>
                  <a:lnTo>
                    <a:pt x="46" y="87"/>
                  </a:lnTo>
                  <a:cubicBezTo>
                    <a:pt x="46" y="88"/>
                    <a:pt x="46" y="88"/>
                    <a:pt x="46" y="89"/>
                  </a:cubicBezTo>
                  <a:lnTo>
                    <a:pt x="41" y="106"/>
                  </a:lnTo>
                  <a:cubicBezTo>
                    <a:pt x="41" y="107"/>
                    <a:pt x="40" y="109"/>
                    <a:pt x="38" y="110"/>
                  </a:cubicBezTo>
                  <a:lnTo>
                    <a:pt x="28" y="118"/>
                  </a:lnTo>
                  <a:lnTo>
                    <a:pt x="18" y="105"/>
                  </a:lnTo>
                  <a:lnTo>
                    <a:pt x="28" y="97"/>
                  </a:lnTo>
                  <a:lnTo>
                    <a:pt x="26" y="101"/>
                  </a:lnTo>
                  <a:lnTo>
                    <a:pt x="31" y="84"/>
                  </a:lnTo>
                  <a:lnTo>
                    <a:pt x="31" y="86"/>
                  </a:lnTo>
                  <a:lnTo>
                    <a:pt x="32" y="68"/>
                  </a:lnTo>
                  <a:lnTo>
                    <a:pt x="32" y="60"/>
                  </a:lnTo>
                  <a:lnTo>
                    <a:pt x="48" y="60"/>
                  </a:lnTo>
                  <a:close/>
                  <a:moveTo>
                    <a:pt x="42" y="50"/>
                  </a:moveTo>
                  <a:lnTo>
                    <a:pt x="40" y="56"/>
                  </a:lnTo>
                  <a:lnTo>
                    <a:pt x="34" y="71"/>
                  </a:lnTo>
                  <a:lnTo>
                    <a:pt x="24" y="87"/>
                  </a:lnTo>
                  <a:cubicBezTo>
                    <a:pt x="24" y="87"/>
                    <a:pt x="23" y="88"/>
                    <a:pt x="23" y="89"/>
                  </a:cubicBezTo>
                  <a:lnTo>
                    <a:pt x="11" y="99"/>
                  </a:lnTo>
                  <a:lnTo>
                    <a:pt x="0" y="86"/>
                  </a:lnTo>
                  <a:lnTo>
                    <a:pt x="12" y="76"/>
                  </a:lnTo>
                  <a:lnTo>
                    <a:pt x="11" y="78"/>
                  </a:lnTo>
                  <a:lnTo>
                    <a:pt x="19" y="64"/>
                  </a:lnTo>
                  <a:lnTo>
                    <a:pt x="25" y="51"/>
                  </a:lnTo>
                  <a:lnTo>
                    <a:pt x="27" y="45"/>
                  </a:lnTo>
                  <a:lnTo>
                    <a:pt x="42" y="50"/>
                  </a:lnTo>
                  <a:close/>
                  <a:moveTo>
                    <a:pt x="36" y="36"/>
                  </a:moveTo>
                  <a:lnTo>
                    <a:pt x="35" y="41"/>
                  </a:lnTo>
                  <a:cubicBezTo>
                    <a:pt x="35" y="41"/>
                    <a:pt x="35" y="42"/>
                    <a:pt x="35" y="42"/>
                  </a:cubicBezTo>
                  <a:lnTo>
                    <a:pt x="31" y="53"/>
                  </a:lnTo>
                  <a:cubicBezTo>
                    <a:pt x="31" y="54"/>
                    <a:pt x="31" y="54"/>
                    <a:pt x="30" y="55"/>
                  </a:cubicBezTo>
                  <a:lnTo>
                    <a:pt x="23" y="66"/>
                  </a:lnTo>
                  <a:cubicBezTo>
                    <a:pt x="22" y="67"/>
                    <a:pt x="21" y="68"/>
                    <a:pt x="20" y="69"/>
                  </a:cubicBezTo>
                  <a:lnTo>
                    <a:pt x="9" y="74"/>
                  </a:lnTo>
                  <a:lnTo>
                    <a:pt x="2" y="59"/>
                  </a:lnTo>
                  <a:lnTo>
                    <a:pt x="13" y="54"/>
                  </a:lnTo>
                  <a:lnTo>
                    <a:pt x="10" y="57"/>
                  </a:lnTo>
                  <a:lnTo>
                    <a:pt x="17" y="46"/>
                  </a:lnTo>
                  <a:lnTo>
                    <a:pt x="16" y="48"/>
                  </a:lnTo>
                  <a:lnTo>
                    <a:pt x="20" y="37"/>
                  </a:lnTo>
                  <a:lnTo>
                    <a:pt x="20" y="38"/>
                  </a:lnTo>
                  <a:lnTo>
                    <a:pt x="21" y="33"/>
                  </a:lnTo>
                  <a:lnTo>
                    <a:pt x="36" y="36"/>
                  </a:lnTo>
                  <a:close/>
                  <a:moveTo>
                    <a:pt x="36" y="26"/>
                  </a:moveTo>
                  <a:lnTo>
                    <a:pt x="34" y="30"/>
                  </a:lnTo>
                  <a:lnTo>
                    <a:pt x="28" y="39"/>
                  </a:lnTo>
                  <a:cubicBezTo>
                    <a:pt x="28" y="40"/>
                    <a:pt x="28" y="40"/>
                    <a:pt x="27" y="41"/>
                  </a:cubicBezTo>
                  <a:lnTo>
                    <a:pt x="20" y="49"/>
                  </a:lnTo>
                  <a:cubicBezTo>
                    <a:pt x="20" y="50"/>
                    <a:pt x="19" y="50"/>
                    <a:pt x="18" y="51"/>
                  </a:cubicBezTo>
                  <a:lnTo>
                    <a:pt x="9" y="55"/>
                  </a:lnTo>
                  <a:lnTo>
                    <a:pt x="2" y="40"/>
                  </a:lnTo>
                  <a:lnTo>
                    <a:pt x="11" y="36"/>
                  </a:lnTo>
                  <a:lnTo>
                    <a:pt x="8" y="38"/>
                  </a:lnTo>
                  <a:lnTo>
                    <a:pt x="15" y="30"/>
                  </a:lnTo>
                  <a:lnTo>
                    <a:pt x="14" y="32"/>
                  </a:lnTo>
                  <a:lnTo>
                    <a:pt x="19" y="23"/>
                  </a:lnTo>
                  <a:lnTo>
                    <a:pt x="21" y="19"/>
                  </a:lnTo>
                  <a:lnTo>
                    <a:pt x="36" y="26"/>
                  </a:lnTo>
                  <a:close/>
                  <a:moveTo>
                    <a:pt x="31" y="5"/>
                  </a:moveTo>
                  <a:lnTo>
                    <a:pt x="30" y="8"/>
                  </a:lnTo>
                  <a:lnTo>
                    <a:pt x="27" y="16"/>
                  </a:lnTo>
                  <a:cubicBezTo>
                    <a:pt x="27" y="17"/>
                    <a:pt x="26" y="18"/>
                    <a:pt x="25" y="19"/>
                  </a:cubicBezTo>
                  <a:lnTo>
                    <a:pt x="11" y="34"/>
                  </a:lnTo>
                  <a:lnTo>
                    <a:pt x="0" y="23"/>
                  </a:lnTo>
                  <a:lnTo>
                    <a:pt x="14" y="8"/>
                  </a:lnTo>
                  <a:lnTo>
                    <a:pt x="12" y="11"/>
                  </a:lnTo>
                  <a:lnTo>
                    <a:pt x="15" y="3"/>
                  </a:lnTo>
                  <a:lnTo>
                    <a:pt x="16" y="0"/>
                  </a:lnTo>
                  <a:lnTo>
                    <a:pt x="31" y="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8" name="Freeform 599"/>
            <p:cNvSpPr>
              <a:spLocks/>
            </p:cNvSpPr>
            <p:nvPr/>
          </p:nvSpPr>
          <p:spPr bwMode="auto">
            <a:xfrm>
              <a:off x="6069013" y="5146676"/>
              <a:ext cx="49213" cy="31750"/>
            </a:xfrm>
            <a:custGeom>
              <a:avLst/>
              <a:gdLst>
                <a:gd name="T0" fmla="*/ 2147483647 w 80"/>
                <a:gd name="T1" fmla="*/ 2147483647 h 48"/>
                <a:gd name="T2" fmla="*/ 2147483647 w 80"/>
                <a:gd name="T3" fmla="*/ 2147483647 h 48"/>
                <a:gd name="T4" fmla="*/ 2147483647 w 80"/>
                <a:gd name="T5" fmla="*/ 0 h 48"/>
                <a:gd name="T6" fmla="*/ 2147483647 w 80"/>
                <a:gd name="T7" fmla="*/ 2147483647 h 48"/>
                <a:gd name="T8" fmla="*/ 2147483647 w 80"/>
                <a:gd name="T9" fmla="*/ 2147483647 h 48"/>
                <a:gd name="T10" fmla="*/ 0 60000 65536"/>
                <a:gd name="T11" fmla="*/ 0 60000 65536"/>
                <a:gd name="T12" fmla="*/ 0 60000 65536"/>
                <a:gd name="T13" fmla="*/ 0 60000 65536"/>
                <a:gd name="T14" fmla="*/ 0 60000 65536"/>
                <a:gd name="T15" fmla="*/ 0 w 80"/>
                <a:gd name="T16" fmla="*/ 0 h 48"/>
                <a:gd name="T17" fmla="*/ 80 w 80"/>
                <a:gd name="T18" fmla="*/ 48 h 48"/>
              </a:gdLst>
              <a:ahLst/>
              <a:cxnLst>
                <a:cxn ang="T10">
                  <a:pos x="T0" y="T1"/>
                </a:cxn>
                <a:cxn ang="T11">
                  <a:pos x="T2" y="T3"/>
                </a:cxn>
                <a:cxn ang="T12">
                  <a:pos x="T4" y="T5"/>
                </a:cxn>
                <a:cxn ang="T13">
                  <a:pos x="T6" y="T7"/>
                </a:cxn>
                <a:cxn ang="T14">
                  <a:pos x="T8" y="T9"/>
                </a:cxn>
              </a:cxnLst>
              <a:rect l="T15" t="T16" r="T17" b="T18"/>
              <a:pathLst>
                <a:path w="80" h="48">
                  <a:moveTo>
                    <a:pt x="80" y="42"/>
                  </a:moveTo>
                  <a:cubicBezTo>
                    <a:pt x="80" y="42"/>
                    <a:pt x="47" y="48"/>
                    <a:pt x="27" y="42"/>
                  </a:cubicBezTo>
                  <a:cubicBezTo>
                    <a:pt x="27" y="42"/>
                    <a:pt x="0" y="18"/>
                    <a:pt x="7" y="0"/>
                  </a:cubicBezTo>
                  <a:cubicBezTo>
                    <a:pt x="7" y="0"/>
                    <a:pt x="40" y="0"/>
                    <a:pt x="54" y="6"/>
                  </a:cubicBezTo>
                  <a:cubicBezTo>
                    <a:pt x="54" y="6"/>
                    <a:pt x="80" y="24"/>
                    <a:pt x="80" y="4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9" name="Freeform 600"/>
            <p:cNvSpPr>
              <a:spLocks/>
            </p:cNvSpPr>
            <p:nvPr/>
          </p:nvSpPr>
          <p:spPr bwMode="auto">
            <a:xfrm>
              <a:off x="6078538" y="51577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7"/>
                  </a:moveTo>
                  <a:cubicBezTo>
                    <a:pt x="48" y="27"/>
                    <a:pt x="22" y="32"/>
                    <a:pt x="11" y="27"/>
                  </a:cubicBezTo>
                  <a:cubicBezTo>
                    <a:pt x="11" y="27"/>
                    <a:pt x="0" y="11"/>
                    <a:pt x="6" y="0"/>
                  </a:cubicBezTo>
                  <a:cubicBezTo>
                    <a:pt x="6" y="0"/>
                    <a:pt x="22" y="0"/>
                    <a:pt x="32" y="11"/>
                  </a:cubicBezTo>
                  <a:cubicBezTo>
                    <a:pt x="32" y="11"/>
                    <a:pt x="38" y="16"/>
                    <a:pt x="48"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0" name="Freeform 601"/>
            <p:cNvSpPr>
              <a:spLocks/>
            </p:cNvSpPr>
            <p:nvPr/>
          </p:nvSpPr>
          <p:spPr bwMode="auto">
            <a:xfrm>
              <a:off x="6057900" y="5167313"/>
              <a:ext cx="41275" cy="31750"/>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8"/>
                  </a:moveTo>
                  <a:cubicBezTo>
                    <a:pt x="64" y="48"/>
                    <a:pt x="38" y="48"/>
                    <a:pt x="16" y="42"/>
                  </a:cubicBezTo>
                  <a:cubicBezTo>
                    <a:pt x="16" y="42"/>
                    <a:pt x="0" y="18"/>
                    <a:pt x="6" y="6"/>
                  </a:cubicBezTo>
                  <a:cubicBezTo>
                    <a:pt x="6" y="6"/>
                    <a:pt x="27" y="0"/>
                    <a:pt x="43" y="12"/>
                  </a:cubicBezTo>
                  <a:cubicBezTo>
                    <a:pt x="43" y="12"/>
                    <a:pt x="59" y="24"/>
                    <a:pt x="64" y="4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1" name="Freeform 602"/>
            <p:cNvSpPr>
              <a:spLocks/>
            </p:cNvSpPr>
            <p:nvPr/>
          </p:nvSpPr>
          <p:spPr bwMode="auto">
            <a:xfrm>
              <a:off x="6069013" y="5167313"/>
              <a:ext cx="30163" cy="31750"/>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2"/>
                  </a:moveTo>
                  <a:cubicBezTo>
                    <a:pt x="48" y="42"/>
                    <a:pt x="24" y="48"/>
                    <a:pt x="12" y="35"/>
                  </a:cubicBezTo>
                  <a:cubicBezTo>
                    <a:pt x="12" y="35"/>
                    <a:pt x="0" y="14"/>
                    <a:pt x="0" y="0"/>
                  </a:cubicBezTo>
                  <a:cubicBezTo>
                    <a:pt x="0" y="0"/>
                    <a:pt x="24" y="7"/>
                    <a:pt x="36" y="14"/>
                  </a:cubicBezTo>
                  <a:cubicBezTo>
                    <a:pt x="36" y="14"/>
                    <a:pt x="42" y="21"/>
                    <a:pt x="48"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2" name="Freeform 603"/>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3"/>
                  </a:moveTo>
                  <a:cubicBezTo>
                    <a:pt x="64" y="43"/>
                    <a:pt x="40" y="48"/>
                    <a:pt x="20" y="43"/>
                  </a:cubicBezTo>
                  <a:cubicBezTo>
                    <a:pt x="20" y="43"/>
                    <a:pt x="0" y="16"/>
                    <a:pt x="5" y="0"/>
                  </a:cubicBezTo>
                  <a:cubicBezTo>
                    <a:pt x="5" y="0"/>
                    <a:pt x="30" y="0"/>
                    <a:pt x="45" y="11"/>
                  </a:cubicBezTo>
                  <a:cubicBezTo>
                    <a:pt x="45" y="11"/>
                    <a:pt x="64" y="22"/>
                    <a:pt x="64" y="4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3" name="Freeform 604"/>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26" y="48"/>
                    <a:pt x="20" y="35"/>
                  </a:cubicBezTo>
                  <a:cubicBezTo>
                    <a:pt x="20" y="35"/>
                    <a:pt x="0" y="14"/>
                    <a:pt x="7" y="0"/>
                  </a:cubicBezTo>
                  <a:cubicBezTo>
                    <a:pt x="7" y="0"/>
                    <a:pt x="32" y="7"/>
                    <a:pt x="45" y="14"/>
                  </a:cubicBezTo>
                  <a:cubicBezTo>
                    <a:pt x="45" y="14"/>
                    <a:pt x="52" y="21"/>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4" name="Freeform 605"/>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0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4"/>
                  </a:moveTo>
                  <a:cubicBezTo>
                    <a:pt x="64" y="44"/>
                    <a:pt x="38" y="48"/>
                    <a:pt x="16" y="39"/>
                  </a:cubicBezTo>
                  <a:cubicBezTo>
                    <a:pt x="16" y="39"/>
                    <a:pt x="0" y="15"/>
                    <a:pt x="0" y="0"/>
                  </a:cubicBezTo>
                  <a:cubicBezTo>
                    <a:pt x="0" y="0"/>
                    <a:pt x="27" y="0"/>
                    <a:pt x="43" y="10"/>
                  </a:cubicBezTo>
                  <a:cubicBezTo>
                    <a:pt x="43" y="10"/>
                    <a:pt x="64" y="20"/>
                    <a:pt x="64" y="4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5" name="Freeform 606"/>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32" y="48"/>
                    <a:pt x="20" y="36"/>
                  </a:cubicBezTo>
                  <a:cubicBezTo>
                    <a:pt x="20" y="36"/>
                    <a:pt x="0" y="12"/>
                    <a:pt x="7" y="0"/>
                  </a:cubicBezTo>
                  <a:cubicBezTo>
                    <a:pt x="7" y="0"/>
                    <a:pt x="32" y="6"/>
                    <a:pt x="45" y="12"/>
                  </a:cubicBezTo>
                  <a:cubicBezTo>
                    <a:pt x="45" y="12"/>
                    <a:pt x="52" y="18"/>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6" name="Freeform 607"/>
            <p:cNvSpPr>
              <a:spLocks/>
            </p:cNvSpPr>
            <p:nvPr/>
          </p:nvSpPr>
          <p:spPr bwMode="auto">
            <a:xfrm>
              <a:off x="6048375" y="5187951"/>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38" y="32"/>
                    <a:pt x="22" y="26"/>
                  </a:cubicBezTo>
                  <a:cubicBezTo>
                    <a:pt x="22" y="26"/>
                    <a:pt x="0" y="13"/>
                    <a:pt x="6" y="0"/>
                  </a:cubicBezTo>
                  <a:cubicBezTo>
                    <a:pt x="6" y="0"/>
                    <a:pt x="32" y="0"/>
                    <a:pt x="43" y="7"/>
                  </a:cubicBezTo>
                  <a:cubicBezTo>
                    <a:pt x="43" y="7"/>
                    <a:pt x="64" y="20"/>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7" name="Freeform 609"/>
            <p:cNvSpPr>
              <a:spLocks/>
            </p:cNvSpPr>
            <p:nvPr/>
          </p:nvSpPr>
          <p:spPr bwMode="auto">
            <a:xfrm>
              <a:off x="6057901" y="519906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2" y="16"/>
                    <a:pt x="11" y="12"/>
                  </a:cubicBezTo>
                  <a:cubicBezTo>
                    <a:pt x="11" y="12"/>
                    <a:pt x="0" y="4"/>
                    <a:pt x="0" y="0"/>
                  </a:cubicBezTo>
                  <a:cubicBezTo>
                    <a:pt x="0" y="0"/>
                    <a:pt x="22" y="0"/>
                    <a:pt x="32" y="4"/>
                  </a:cubicBezTo>
                  <a:cubicBezTo>
                    <a:pt x="32" y="4"/>
                    <a:pt x="38" y="4"/>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8" name="Freeform 610"/>
            <p:cNvSpPr>
              <a:spLocks/>
            </p:cNvSpPr>
            <p:nvPr/>
          </p:nvSpPr>
          <p:spPr bwMode="auto">
            <a:xfrm>
              <a:off x="6048376" y="5208588"/>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7"/>
                  </a:moveTo>
                  <a:cubicBezTo>
                    <a:pt x="64" y="27"/>
                    <a:pt x="39" y="32"/>
                    <a:pt x="20" y="27"/>
                  </a:cubicBezTo>
                  <a:cubicBezTo>
                    <a:pt x="20" y="27"/>
                    <a:pt x="0" y="11"/>
                    <a:pt x="7" y="0"/>
                  </a:cubicBezTo>
                  <a:cubicBezTo>
                    <a:pt x="7" y="0"/>
                    <a:pt x="32" y="0"/>
                    <a:pt x="45" y="6"/>
                  </a:cubicBezTo>
                  <a:cubicBezTo>
                    <a:pt x="45" y="6"/>
                    <a:pt x="64" y="16"/>
                    <a:pt x="64" y="2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9" name="Freeform 611"/>
            <p:cNvSpPr>
              <a:spLocks/>
            </p:cNvSpPr>
            <p:nvPr/>
          </p:nvSpPr>
          <p:spPr bwMode="auto">
            <a:xfrm>
              <a:off x="6048376" y="52085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4" y="32"/>
                    <a:pt x="12" y="24"/>
                  </a:cubicBezTo>
                  <a:cubicBezTo>
                    <a:pt x="12" y="24"/>
                    <a:pt x="0" y="8"/>
                    <a:pt x="6" y="0"/>
                  </a:cubicBezTo>
                  <a:cubicBezTo>
                    <a:pt x="6" y="0"/>
                    <a:pt x="24" y="0"/>
                    <a:pt x="36" y="8"/>
                  </a:cubicBezTo>
                  <a:cubicBezTo>
                    <a:pt x="36" y="8"/>
                    <a:pt x="36" y="16"/>
                    <a:pt x="48"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0" name="Freeform 612"/>
            <p:cNvSpPr>
              <a:spLocks/>
            </p:cNvSpPr>
            <p:nvPr/>
          </p:nvSpPr>
          <p:spPr bwMode="auto">
            <a:xfrm>
              <a:off x="6048376" y="5219701"/>
              <a:ext cx="30163" cy="30163"/>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0"/>
                  </a:moveTo>
                  <a:cubicBezTo>
                    <a:pt x="48" y="40"/>
                    <a:pt x="32" y="48"/>
                    <a:pt x="11" y="40"/>
                  </a:cubicBezTo>
                  <a:cubicBezTo>
                    <a:pt x="11" y="40"/>
                    <a:pt x="0" y="16"/>
                    <a:pt x="0" y="0"/>
                  </a:cubicBezTo>
                  <a:cubicBezTo>
                    <a:pt x="0" y="0"/>
                    <a:pt x="22" y="0"/>
                    <a:pt x="32" y="8"/>
                  </a:cubicBezTo>
                  <a:cubicBezTo>
                    <a:pt x="32" y="8"/>
                    <a:pt x="48" y="24"/>
                    <a:pt x="48" y="4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1" name="Freeform 613"/>
            <p:cNvSpPr>
              <a:spLocks/>
            </p:cNvSpPr>
            <p:nvPr/>
          </p:nvSpPr>
          <p:spPr bwMode="auto">
            <a:xfrm>
              <a:off x="6048376" y="5229226"/>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1" y="16"/>
                    <a:pt x="14" y="12"/>
                  </a:cubicBezTo>
                  <a:cubicBezTo>
                    <a:pt x="14" y="12"/>
                    <a:pt x="0" y="4"/>
                    <a:pt x="0" y="0"/>
                  </a:cubicBezTo>
                  <a:cubicBezTo>
                    <a:pt x="0" y="0"/>
                    <a:pt x="28" y="0"/>
                    <a:pt x="35" y="4"/>
                  </a:cubicBezTo>
                  <a:cubicBezTo>
                    <a:pt x="35" y="4"/>
                    <a:pt x="42" y="8"/>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2" name="Freeform 614"/>
            <p:cNvSpPr>
              <a:spLocks/>
            </p:cNvSpPr>
            <p:nvPr/>
          </p:nvSpPr>
          <p:spPr bwMode="auto">
            <a:xfrm>
              <a:off x="6048376" y="524033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9" y="32"/>
                    <a:pt x="15" y="32"/>
                  </a:cubicBezTo>
                  <a:cubicBezTo>
                    <a:pt x="15" y="32"/>
                    <a:pt x="0" y="13"/>
                    <a:pt x="5" y="0"/>
                  </a:cubicBezTo>
                  <a:cubicBezTo>
                    <a:pt x="5" y="0"/>
                    <a:pt x="24" y="0"/>
                    <a:pt x="34" y="7"/>
                  </a:cubicBezTo>
                  <a:cubicBezTo>
                    <a:pt x="34" y="7"/>
                    <a:pt x="48" y="13"/>
                    <a:pt x="48"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3" name="Freeform 615"/>
            <p:cNvSpPr>
              <a:spLocks/>
            </p:cNvSpPr>
            <p:nvPr/>
          </p:nvSpPr>
          <p:spPr bwMode="auto">
            <a:xfrm>
              <a:off x="6048376" y="5249863"/>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1" y="16"/>
                    <a:pt x="14" y="12"/>
                  </a:cubicBezTo>
                  <a:cubicBezTo>
                    <a:pt x="14" y="12"/>
                    <a:pt x="0" y="4"/>
                    <a:pt x="0" y="0"/>
                  </a:cubicBezTo>
                  <a:cubicBezTo>
                    <a:pt x="0" y="0"/>
                    <a:pt x="21" y="0"/>
                    <a:pt x="35" y="4"/>
                  </a:cubicBezTo>
                  <a:cubicBezTo>
                    <a:pt x="35" y="4"/>
                    <a:pt x="35" y="8"/>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4" name="Freeform 616"/>
            <p:cNvSpPr>
              <a:spLocks/>
            </p:cNvSpPr>
            <p:nvPr/>
          </p:nvSpPr>
          <p:spPr bwMode="auto">
            <a:xfrm>
              <a:off x="6048376" y="5260976"/>
              <a:ext cx="39688"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43" y="32"/>
                    <a:pt x="15" y="27"/>
                  </a:cubicBezTo>
                  <a:cubicBezTo>
                    <a:pt x="15" y="27"/>
                    <a:pt x="0" y="11"/>
                    <a:pt x="0" y="0"/>
                  </a:cubicBezTo>
                  <a:cubicBezTo>
                    <a:pt x="0" y="0"/>
                    <a:pt x="29" y="0"/>
                    <a:pt x="50" y="11"/>
                  </a:cubicBezTo>
                  <a:cubicBezTo>
                    <a:pt x="50" y="11"/>
                    <a:pt x="64" y="16"/>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5" name="Freeform 617"/>
            <p:cNvSpPr>
              <a:spLocks/>
            </p:cNvSpPr>
            <p:nvPr/>
          </p:nvSpPr>
          <p:spPr bwMode="auto">
            <a:xfrm>
              <a:off x="6057901" y="5260976"/>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32"/>
                  </a:moveTo>
                  <a:cubicBezTo>
                    <a:pt x="32" y="32"/>
                    <a:pt x="14" y="32"/>
                    <a:pt x="10" y="24"/>
                  </a:cubicBezTo>
                  <a:cubicBezTo>
                    <a:pt x="10" y="24"/>
                    <a:pt x="0" y="8"/>
                    <a:pt x="5" y="0"/>
                  </a:cubicBezTo>
                  <a:cubicBezTo>
                    <a:pt x="5" y="0"/>
                    <a:pt x="19" y="8"/>
                    <a:pt x="23" y="8"/>
                  </a:cubicBezTo>
                  <a:cubicBezTo>
                    <a:pt x="23" y="8"/>
                    <a:pt x="28" y="16"/>
                    <a:pt x="32"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6" name="Freeform 618"/>
            <p:cNvSpPr>
              <a:spLocks/>
            </p:cNvSpPr>
            <p:nvPr/>
          </p:nvSpPr>
          <p:spPr bwMode="auto">
            <a:xfrm>
              <a:off x="6057901" y="5281613"/>
              <a:ext cx="41275" cy="9525"/>
            </a:xfrm>
            <a:custGeom>
              <a:avLst/>
              <a:gdLst>
                <a:gd name="T0" fmla="*/ 2147483647 w 64"/>
                <a:gd name="T1" fmla="*/ 2147483647 h 16"/>
                <a:gd name="T2" fmla="*/ 2147483647 w 64"/>
                <a:gd name="T3" fmla="*/ 2147483647 h 16"/>
                <a:gd name="T4" fmla="*/ 2147483647 w 64"/>
                <a:gd name="T5" fmla="*/ 0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16"/>
                  </a:moveTo>
                  <a:cubicBezTo>
                    <a:pt x="64" y="16"/>
                    <a:pt x="39" y="16"/>
                    <a:pt x="20" y="16"/>
                  </a:cubicBezTo>
                  <a:cubicBezTo>
                    <a:pt x="20" y="16"/>
                    <a:pt x="0" y="7"/>
                    <a:pt x="7" y="0"/>
                  </a:cubicBezTo>
                  <a:cubicBezTo>
                    <a:pt x="7" y="0"/>
                    <a:pt x="32" y="0"/>
                    <a:pt x="45" y="4"/>
                  </a:cubicBezTo>
                  <a:cubicBezTo>
                    <a:pt x="45" y="4"/>
                    <a:pt x="64" y="7"/>
                    <a:pt x="64"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7" name="Freeform 619"/>
            <p:cNvSpPr>
              <a:spLocks/>
            </p:cNvSpPr>
            <p:nvPr/>
          </p:nvSpPr>
          <p:spPr bwMode="auto">
            <a:xfrm>
              <a:off x="6069013" y="528161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3"/>
                  </a:moveTo>
                  <a:cubicBezTo>
                    <a:pt x="48" y="13"/>
                    <a:pt x="21" y="16"/>
                    <a:pt x="7" y="13"/>
                  </a:cubicBezTo>
                  <a:cubicBezTo>
                    <a:pt x="7" y="13"/>
                    <a:pt x="0" y="7"/>
                    <a:pt x="0" y="0"/>
                  </a:cubicBezTo>
                  <a:cubicBezTo>
                    <a:pt x="0" y="0"/>
                    <a:pt x="21" y="4"/>
                    <a:pt x="35" y="7"/>
                  </a:cubicBezTo>
                  <a:cubicBezTo>
                    <a:pt x="35" y="7"/>
                    <a:pt x="35" y="7"/>
                    <a:pt x="48" y="1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8" name="Freeform 620"/>
            <p:cNvSpPr>
              <a:spLocks/>
            </p:cNvSpPr>
            <p:nvPr/>
          </p:nvSpPr>
          <p:spPr bwMode="auto">
            <a:xfrm>
              <a:off x="6127751" y="5095876"/>
              <a:ext cx="41275" cy="41275"/>
            </a:xfrm>
            <a:custGeom>
              <a:avLst/>
              <a:gdLst>
                <a:gd name="T0" fmla="*/ 2147483647 w 64"/>
                <a:gd name="T1" fmla="*/ 2147483647 h 64"/>
                <a:gd name="T2" fmla="*/ 2147483647 w 64"/>
                <a:gd name="T3" fmla="*/ 2147483647 h 64"/>
                <a:gd name="T4" fmla="*/ 2147483647 w 64"/>
                <a:gd name="T5" fmla="*/ 0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8"/>
                  </a:moveTo>
                  <a:cubicBezTo>
                    <a:pt x="64" y="58"/>
                    <a:pt x="38" y="64"/>
                    <a:pt x="16" y="52"/>
                  </a:cubicBezTo>
                  <a:cubicBezTo>
                    <a:pt x="16" y="52"/>
                    <a:pt x="0" y="26"/>
                    <a:pt x="6" y="0"/>
                  </a:cubicBezTo>
                  <a:cubicBezTo>
                    <a:pt x="6" y="0"/>
                    <a:pt x="32" y="0"/>
                    <a:pt x="43" y="13"/>
                  </a:cubicBezTo>
                  <a:cubicBezTo>
                    <a:pt x="43" y="13"/>
                    <a:pt x="64" y="32"/>
                    <a:pt x="64" y="5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9" name="Freeform 621"/>
            <p:cNvSpPr>
              <a:spLocks/>
            </p:cNvSpPr>
            <p:nvPr/>
          </p:nvSpPr>
          <p:spPr bwMode="auto">
            <a:xfrm>
              <a:off x="6127751" y="5105401"/>
              <a:ext cx="41275"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8"/>
                  </a:moveTo>
                  <a:cubicBezTo>
                    <a:pt x="64" y="28"/>
                    <a:pt x="29" y="32"/>
                    <a:pt x="15" y="23"/>
                  </a:cubicBezTo>
                  <a:cubicBezTo>
                    <a:pt x="15" y="23"/>
                    <a:pt x="0" y="5"/>
                    <a:pt x="0" y="0"/>
                  </a:cubicBezTo>
                  <a:cubicBezTo>
                    <a:pt x="0" y="0"/>
                    <a:pt x="29" y="0"/>
                    <a:pt x="43" y="5"/>
                  </a:cubicBezTo>
                  <a:cubicBezTo>
                    <a:pt x="43" y="5"/>
                    <a:pt x="50" y="14"/>
                    <a:pt x="64"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0" name="Freeform 622"/>
            <p:cNvSpPr>
              <a:spLocks/>
            </p:cNvSpPr>
            <p:nvPr/>
          </p:nvSpPr>
          <p:spPr bwMode="auto">
            <a:xfrm>
              <a:off x="6138863" y="5075238"/>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2147483647 w 64"/>
                <a:gd name="T11" fmla="*/ 0 h 48"/>
                <a:gd name="T12" fmla="*/ 0 60000 65536"/>
                <a:gd name="T13" fmla="*/ 0 60000 65536"/>
                <a:gd name="T14" fmla="*/ 0 60000 65536"/>
                <a:gd name="T15" fmla="*/ 0 60000 65536"/>
                <a:gd name="T16" fmla="*/ 0 60000 65536"/>
                <a:gd name="T17" fmla="*/ 0 60000 65536"/>
                <a:gd name="T18" fmla="*/ 0 w 64"/>
                <a:gd name="T19" fmla="*/ 0 h 48"/>
                <a:gd name="T20" fmla="*/ 64 w 6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4" h="48">
                  <a:moveTo>
                    <a:pt x="18" y="0"/>
                  </a:moveTo>
                  <a:cubicBezTo>
                    <a:pt x="30" y="0"/>
                    <a:pt x="41" y="5"/>
                    <a:pt x="47" y="10"/>
                  </a:cubicBezTo>
                  <a:cubicBezTo>
                    <a:pt x="47" y="10"/>
                    <a:pt x="64" y="20"/>
                    <a:pt x="64" y="44"/>
                  </a:cubicBezTo>
                  <a:cubicBezTo>
                    <a:pt x="64" y="44"/>
                    <a:pt x="41" y="48"/>
                    <a:pt x="18" y="39"/>
                  </a:cubicBezTo>
                  <a:cubicBezTo>
                    <a:pt x="18" y="39"/>
                    <a:pt x="6" y="29"/>
                    <a:pt x="0" y="20"/>
                  </a:cubicBezTo>
                  <a:cubicBezTo>
                    <a:pt x="0" y="20"/>
                    <a:pt x="18" y="0"/>
                    <a:pt x="1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1" name="Freeform 623"/>
            <p:cNvSpPr>
              <a:spLocks/>
            </p:cNvSpPr>
            <p:nvPr/>
          </p:nvSpPr>
          <p:spPr bwMode="auto">
            <a:xfrm>
              <a:off x="6148388" y="5075238"/>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0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6" y="0"/>
                  </a:moveTo>
                  <a:cubicBezTo>
                    <a:pt x="12" y="6"/>
                    <a:pt x="24" y="6"/>
                    <a:pt x="30" y="12"/>
                  </a:cubicBezTo>
                  <a:cubicBezTo>
                    <a:pt x="30" y="12"/>
                    <a:pt x="36" y="18"/>
                    <a:pt x="48" y="42"/>
                  </a:cubicBezTo>
                  <a:cubicBezTo>
                    <a:pt x="48" y="42"/>
                    <a:pt x="18" y="48"/>
                    <a:pt x="6" y="36"/>
                  </a:cubicBezTo>
                  <a:cubicBezTo>
                    <a:pt x="6" y="36"/>
                    <a:pt x="0" y="24"/>
                    <a:pt x="0" y="12"/>
                  </a:cubicBezTo>
                  <a:cubicBezTo>
                    <a:pt x="0" y="1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2" name="Freeform 624"/>
            <p:cNvSpPr>
              <a:spLocks/>
            </p:cNvSpPr>
            <p:nvPr/>
          </p:nvSpPr>
          <p:spPr bwMode="auto">
            <a:xfrm>
              <a:off x="6148388" y="5054601"/>
              <a:ext cx="30163" cy="20638"/>
            </a:xfrm>
            <a:custGeom>
              <a:avLst/>
              <a:gdLst>
                <a:gd name="T0" fmla="*/ 0 w 48"/>
                <a:gd name="T1" fmla="*/ 0 h 32"/>
                <a:gd name="T2" fmla="*/ 2147483647 w 48"/>
                <a:gd name="T3" fmla="*/ 0 h 32"/>
                <a:gd name="T4" fmla="*/ 2147483647 w 48"/>
                <a:gd name="T5" fmla="*/ 2147483647 h 32"/>
                <a:gd name="T6" fmla="*/ 0 w 48"/>
                <a:gd name="T7" fmla="*/ 2147483647 h 32"/>
                <a:gd name="T8" fmla="*/ 0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0"/>
                  </a:moveTo>
                  <a:cubicBezTo>
                    <a:pt x="7" y="0"/>
                    <a:pt x="7" y="0"/>
                    <a:pt x="14" y="0"/>
                  </a:cubicBezTo>
                  <a:cubicBezTo>
                    <a:pt x="14" y="0"/>
                    <a:pt x="42" y="5"/>
                    <a:pt x="48" y="19"/>
                  </a:cubicBezTo>
                  <a:cubicBezTo>
                    <a:pt x="48" y="19"/>
                    <a:pt x="28" y="28"/>
                    <a:pt x="0" y="32"/>
                  </a:cubicBezTo>
                  <a:cubicBezTo>
                    <a:pt x="0" y="32"/>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3" name="Freeform 625"/>
            <p:cNvSpPr>
              <a:spLocks/>
            </p:cNvSpPr>
            <p:nvPr/>
          </p:nvSpPr>
          <p:spPr bwMode="auto">
            <a:xfrm>
              <a:off x="6148388" y="5054601"/>
              <a:ext cx="20638" cy="20638"/>
            </a:xfrm>
            <a:custGeom>
              <a:avLst/>
              <a:gdLst>
                <a:gd name="T0" fmla="*/ 2147483647 w 32"/>
                <a:gd name="T1" fmla="*/ 0 h 32"/>
                <a:gd name="T2" fmla="*/ 2147483647 w 32"/>
                <a:gd name="T3" fmla="*/ 0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6" y="0"/>
                  </a:moveTo>
                  <a:cubicBezTo>
                    <a:pt x="6" y="0"/>
                    <a:pt x="6" y="0"/>
                    <a:pt x="6" y="0"/>
                  </a:cubicBezTo>
                  <a:cubicBezTo>
                    <a:pt x="6" y="0"/>
                    <a:pt x="16" y="7"/>
                    <a:pt x="32" y="20"/>
                  </a:cubicBezTo>
                  <a:cubicBezTo>
                    <a:pt x="32" y="20"/>
                    <a:pt x="16" y="26"/>
                    <a:pt x="0" y="32"/>
                  </a:cubicBezTo>
                  <a:cubicBezTo>
                    <a:pt x="0" y="3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4" name="Freeform 626"/>
            <p:cNvSpPr>
              <a:spLocks noEditPoints="1"/>
            </p:cNvSpPr>
            <p:nvPr/>
          </p:nvSpPr>
          <p:spPr bwMode="auto">
            <a:xfrm>
              <a:off x="6138863" y="5003801"/>
              <a:ext cx="68263" cy="133350"/>
            </a:xfrm>
            <a:custGeom>
              <a:avLst/>
              <a:gdLst>
                <a:gd name="T0" fmla="*/ 2147483647 w 108"/>
                <a:gd name="T1" fmla="*/ 2147483647 h 207"/>
                <a:gd name="T2" fmla="*/ 2147483647 w 108"/>
                <a:gd name="T3" fmla="*/ 2147483647 h 207"/>
                <a:gd name="T4" fmla="*/ 2147483647 w 108"/>
                <a:gd name="T5" fmla="*/ 2147483647 h 207"/>
                <a:gd name="T6" fmla="*/ 2147483647 w 108"/>
                <a:gd name="T7" fmla="*/ 2147483647 h 207"/>
                <a:gd name="T8" fmla="*/ 2147483647 w 108"/>
                <a:gd name="T9" fmla="*/ 2147483647 h 207"/>
                <a:gd name="T10" fmla="*/ 2147483647 w 108"/>
                <a:gd name="T11" fmla="*/ 2147483647 h 207"/>
                <a:gd name="T12" fmla="*/ 2147483647 w 108"/>
                <a:gd name="T13" fmla="*/ 2147483647 h 207"/>
                <a:gd name="T14" fmla="*/ 2147483647 w 108"/>
                <a:gd name="T15" fmla="*/ 2147483647 h 207"/>
                <a:gd name="T16" fmla="*/ 2147483647 w 108"/>
                <a:gd name="T17" fmla="*/ 2147483647 h 207"/>
                <a:gd name="T18" fmla="*/ 2147483647 w 108"/>
                <a:gd name="T19" fmla="*/ 2147483647 h 207"/>
                <a:gd name="T20" fmla="*/ 2147483647 w 108"/>
                <a:gd name="T21" fmla="*/ 2147483647 h 207"/>
                <a:gd name="T22" fmla="*/ 2147483647 w 108"/>
                <a:gd name="T23" fmla="*/ 2147483647 h 207"/>
                <a:gd name="T24" fmla="*/ 2147483647 w 108"/>
                <a:gd name="T25" fmla="*/ 2147483647 h 207"/>
                <a:gd name="T26" fmla="*/ 2147483647 w 108"/>
                <a:gd name="T27" fmla="*/ 2147483647 h 207"/>
                <a:gd name="T28" fmla="*/ 2147483647 w 108"/>
                <a:gd name="T29" fmla="*/ 2147483647 h 207"/>
                <a:gd name="T30" fmla="*/ 2147483647 w 108"/>
                <a:gd name="T31" fmla="*/ 2147483647 h 207"/>
                <a:gd name="T32" fmla="*/ 2147483647 w 108"/>
                <a:gd name="T33" fmla="*/ 2147483647 h 207"/>
                <a:gd name="T34" fmla="*/ 2147483647 w 108"/>
                <a:gd name="T35" fmla="*/ 2147483647 h 207"/>
                <a:gd name="T36" fmla="*/ 2147483647 w 108"/>
                <a:gd name="T37" fmla="*/ 2147483647 h 207"/>
                <a:gd name="T38" fmla="*/ 2147483647 w 108"/>
                <a:gd name="T39" fmla="*/ 2147483647 h 207"/>
                <a:gd name="T40" fmla="*/ 2147483647 w 108"/>
                <a:gd name="T41" fmla="*/ 2147483647 h 207"/>
                <a:gd name="T42" fmla="*/ 2147483647 w 108"/>
                <a:gd name="T43" fmla="*/ 2147483647 h 207"/>
                <a:gd name="T44" fmla="*/ 2147483647 w 108"/>
                <a:gd name="T45" fmla="*/ 2147483647 h 207"/>
                <a:gd name="T46" fmla="*/ 2147483647 w 108"/>
                <a:gd name="T47" fmla="*/ 2147483647 h 207"/>
                <a:gd name="T48" fmla="*/ 2147483647 w 108"/>
                <a:gd name="T49" fmla="*/ 2147483647 h 207"/>
                <a:gd name="T50" fmla="*/ 2147483647 w 108"/>
                <a:gd name="T51" fmla="*/ 2147483647 h 207"/>
                <a:gd name="T52" fmla="*/ 2147483647 w 108"/>
                <a:gd name="T53" fmla="*/ 2147483647 h 207"/>
                <a:gd name="T54" fmla="*/ 2147483647 w 108"/>
                <a:gd name="T55" fmla="*/ 2147483647 h 207"/>
                <a:gd name="T56" fmla="*/ 2147483647 w 108"/>
                <a:gd name="T57" fmla="*/ 2147483647 h 207"/>
                <a:gd name="T58" fmla="*/ 2147483647 w 108"/>
                <a:gd name="T59" fmla="*/ 2147483647 h 207"/>
                <a:gd name="T60" fmla="*/ 2147483647 w 108"/>
                <a:gd name="T61" fmla="*/ 2147483647 h 207"/>
                <a:gd name="T62" fmla="*/ 2147483647 w 108"/>
                <a:gd name="T63" fmla="*/ 2147483647 h 207"/>
                <a:gd name="T64" fmla="*/ 2147483647 w 108"/>
                <a:gd name="T65" fmla="*/ 2147483647 h 207"/>
                <a:gd name="T66" fmla="*/ 2147483647 w 108"/>
                <a:gd name="T67" fmla="*/ 2147483647 h 207"/>
                <a:gd name="T68" fmla="*/ 2147483647 w 108"/>
                <a:gd name="T69" fmla="*/ 2147483647 h 207"/>
                <a:gd name="T70" fmla="*/ 2147483647 w 108"/>
                <a:gd name="T71" fmla="*/ 2147483647 h 207"/>
                <a:gd name="T72" fmla="*/ 2147483647 w 108"/>
                <a:gd name="T73" fmla="*/ 2147483647 h 207"/>
                <a:gd name="T74" fmla="*/ 2147483647 w 108"/>
                <a:gd name="T75" fmla="*/ 2147483647 h 207"/>
                <a:gd name="T76" fmla="*/ 2147483647 w 108"/>
                <a:gd name="T77" fmla="*/ 2147483647 h 207"/>
                <a:gd name="T78" fmla="*/ 2147483647 w 108"/>
                <a:gd name="T79" fmla="*/ 2147483647 h 207"/>
                <a:gd name="T80" fmla="*/ 2147483647 w 108"/>
                <a:gd name="T81" fmla="*/ 2147483647 h 207"/>
                <a:gd name="T82" fmla="*/ 2147483647 w 108"/>
                <a:gd name="T83" fmla="*/ 2147483647 h 207"/>
                <a:gd name="T84" fmla="*/ 2147483647 w 108"/>
                <a:gd name="T85" fmla="*/ 2147483647 h 207"/>
                <a:gd name="T86" fmla="*/ 2147483647 w 108"/>
                <a:gd name="T87" fmla="*/ 2147483647 h 207"/>
                <a:gd name="T88" fmla="*/ 2147483647 w 108"/>
                <a:gd name="T89" fmla="*/ 2147483647 h 207"/>
                <a:gd name="T90" fmla="*/ 2147483647 w 108"/>
                <a:gd name="T91" fmla="*/ 2147483647 h 207"/>
                <a:gd name="T92" fmla="*/ 2147483647 w 108"/>
                <a:gd name="T93" fmla="*/ 2147483647 h 207"/>
                <a:gd name="T94" fmla="*/ 2147483647 w 108"/>
                <a:gd name="T95" fmla="*/ 2147483647 h 207"/>
                <a:gd name="T96" fmla="*/ 2147483647 w 108"/>
                <a:gd name="T97" fmla="*/ 2147483647 h 207"/>
                <a:gd name="T98" fmla="*/ 2147483647 w 108"/>
                <a:gd name="T99" fmla="*/ 2147483647 h 207"/>
                <a:gd name="T100" fmla="*/ 2147483647 w 108"/>
                <a:gd name="T101" fmla="*/ 2147483647 h 207"/>
                <a:gd name="T102" fmla="*/ 0 w 108"/>
                <a:gd name="T103" fmla="*/ 2147483647 h 207"/>
                <a:gd name="T104" fmla="*/ 2147483647 w 108"/>
                <a:gd name="T105" fmla="*/ 2147483647 h 207"/>
                <a:gd name="T106" fmla="*/ 2147483647 w 108"/>
                <a:gd name="T107" fmla="*/ 2147483647 h 207"/>
                <a:gd name="T108" fmla="*/ 2147483647 w 108"/>
                <a:gd name="T109" fmla="*/ 2147483647 h 207"/>
                <a:gd name="T110" fmla="*/ 2147483647 w 108"/>
                <a:gd name="T111" fmla="*/ 2147483647 h 207"/>
                <a:gd name="T112" fmla="*/ 2147483647 w 108"/>
                <a:gd name="T113" fmla="*/ 2147483647 h 2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207"/>
                <a:gd name="T173" fmla="*/ 108 w 108"/>
                <a:gd name="T174" fmla="*/ 207 h 2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207">
                  <a:moveTo>
                    <a:pt x="55" y="192"/>
                  </a:moveTo>
                  <a:lnTo>
                    <a:pt x="57" y="191"/>
                  </a:lnTo>
                  <a:lnTo>
                    <a:pt x="67" y="186"/>
                  </a:lnTo>
                  <a:lnTo>
                    <a:pt x="74" y="201"/>
                  </a:lnTo>
                  <a:lnTo>
                    <a:pt x="64" y="206"/>
                  </a:lnTo>
                  <a:lnTo>
                    <a:pt x="62" y="207"/>
                  </a:lnTo>
                  <a:lnTo>
                    <a:pt x="55" y="192"/>
                  </a:lnTo>
                  <a:close/>
                  <a:moveTo>
                    <a:pt x="75" y="169"/>
                  </a:moveTo>
                  <a:lnTo>
                    <a:pt x="78" y="171"/>
                  </a:lnTo>
                  <a:lnTo>
                    <a:pt x="72" y="170"/>
                  </a:lnTo>
                  <a:lnTo>
                    <a:pt x="80" y="168"/>
                  </a:lnTo>
                  <a:lnTo>
                    <a:pt x="83" y="183"/>
                  </a:lnTo>
                  <a:lnTo>
                    <a:pt x="75" y="185"/>
                  </a:lnTo>
                  <a:cubicBezTo>
                    <a:pt x="73" y="186"/>
                    <a:pt x="71" y="185"/>
                    <a:pt x="69" y="184"/>
                  </a:cubicBezTo>
                  <a:lnTo>
                    <a:pt x="66" y="182"/>
                  </a:lnTo>
                  <a:lnTo>
                    <a:pt x="75" y="169"/>
                  </a:lnTo>
                  <a:close/>
                  <a:moveTo>
                    <a:pt x="70" y="161"/>
                  </a:moveTo>
                  <a:lnTo>
                    <a:pt x="76" y="161"/>
                  </a:lnTo>
                  <a:lnTo>
                    <a:pt x="87" y="161"/>
                  </a:lnTo>
                  <a:lnTo>
                    <a:pt x="87" y="177"/>
                  </a:lnTo>
                  <a:lnTo>
                    <a:pt x="76" y="177"/>
                  </a:lnTo>
                  <a:lnTo>
                    <a:pt x="70" y="177"/>
                  </a:lnTo>
                  <a:lnTo>
                    <a:pt x="70" y="161"/>
                  </a:lnTo>
                  <a:close/>
                  <a:moveTo>
                    <a:pt x="78" y="149"/>
                  </a:moveTo>
                  <a:lnTo>
                    <a:pt x="85" y="151"/>
                  </a:lnTo>
                  <a:lnTo>
                    <a:pt x="81" y="151"/>
                  </a:lnTo>
                  <a:lnTo>
                    <a:pt x="91" y="149"/>
                  </a:lnTo>
                  <a:lnTo>
                    <a:pt x="94" y="164"/>
                  </a:lnTo>
                  <a:lnTo>
                    <a:pt x="84" y="166"/>
                  </a:lnTo>
                  <a:cubicBezTo>
                    <a:pt x="83" y="167"/>
                    <a:pt x="81" y="167"/>
                    <a:pt x="80" y="166"/>
                  </a:cubicBezTo>
                  <a:lnTo>
                    <a:pt x="73" y="164"/>
                  </a:lnTo>
                  <a:lnTo>
                    <a:pt x="78" y="149"/>
                  </a:lnTo>
                  <a:close/>
                  <a:moveTo>
                    <a:pt x="77" y="137"/>
                  </a:moveTo>
                  <a:lnTo>
                    <a:pt x="81" y="138"/>
                  </a:lnTo>
                  <a:lnTo>
                    <a:pt x="89" y="140"/>
                  </a:lnTo>
                  <a:lnTo>
                    <a:pt x="97" y="142"/>
                  </a:lnTo>
                  <a:lnTo>
                    <a:pt x="100" y="143"/>
                  </a:lnTo>
                  <a:lnTo>
                    <a:pt x="97" y="158"/>
                  </a:lnTo>
                  <a:lnTo>
                    <a:pt x="92" y="157"/>
                  </a:lnTo>
                  <a:lnTo>
                    <a:pt x="86" y="155"/>
                  </a:lnTo>
                  <a:lnTo>
                    <a:pt x="78" y="153"/>
                  </a:lnTo>
                  <a:lnTo>
                    <a:pt x="74" y="152"/>
                  </a:lnTo>
                  <a:lnTo>
                    <a:pt x="77" y="137"/>
                  </a:lnTo>
                  <a:close/>
                  <a:moveTo>
                    <a:pt x="75" y="123"/>
                  </a:moveTo>
                  <a:lnTo>
                    <a:pt x="78" y="123"/>
                  </a:lnTo>
                  <a:lnTo>
                    <a:pt x="85" y="123"/>
                  </a:lnTo>
                  <a:lnTo>
                    <a:pt x="103" y="123"/>
                  </a:lnTo>
                  <a:lnTo>
                    <a:pt x="103" y="139"/>
                  </a:lnTo>
                  <a:lnTo>
                    <a:pt x="85" y="139"/>
                  </a:lnTo>
                  <a:lnTo>
                    <a:pt x="78" y="139"/>
                  </a:lnTo>
                  <a:lnTo>
                    <a:pt x="75" y="139"/>
                  </a:lnTo>
                  <a:lnTo>
                    <a:pt x="75" y="123"/>
                  </a:lnTo>
                  <a:close/>
                  <a:moveTo>
                    <a:pt x="73" y="106"/>
                  </a:moveTo>
                  <a:lnTo>
                    <a:pt x="76" y="105"/>
                  </a:lnTo>
                  <a:cubicBezTo>
                    <a:pt x="77" y="105"/>
                    <a:pt x="78" y="104"/>
                    <a:pt x="78" y="104"/>
                  </a:cubicBezTo>
                  <a:lnTo>
                    <a:pt x="85" y="104"/>
                  </a:lnTo>
                  <a:lnTo>
                    <a:pt x="95" y="106"/>
                  </a:lnTo>
                  <a:cubicBezTo>
                    <a:pt x="97" y="106"/>
                    <a:pt x="98" y="106"/>
                    <a:pt x="99" y="107"/>
                  </a:cubicBezTo>
                  <a:lnTo>
                    <a:pt x="108" y="113"/>
                  </a:lnTo>
                  <a:lnTo>
                    <a:pt x="99" y="126"/>
                  </a:lnTo>
                  <a:lnTo>
                    <a:pt x="90" y="120"/>
                  </a:lnTo>
                  <a:lnTo>
                    <a:pt x="94" y="121"/>
                  </a:lnTo>
                  <a:lnTo>
                    <a:pt x="85" y="120"/>
                  </a:lnTo>
                  <a:lnTo>
                    <a:pt x="78" y="120"/>
                  </a:lnTo>
                  <a:lnTo>
                    <a:pt x="81" y="120"/>
                  </a:lnTo>
                  <a:lnTo>
                    <a:pt x="78" y="121"/>
                  </a:lnTo>
                  <a:lnTo>
                    <a:pt x="73" y="106"/>
                  </a:lnTo>
                  <a:close/>
                  <a:moveTo>
                    <a:pt x="69" y="93"/>
                  </a:moveTo>
                  <a:lnTo>
                    <a:pt x="73" y="92"/>
                  </a:lnTo>
                  <a:lnTo>
                    <a:pt x="81" y="91"/>
                  </a:lnTo>
                  <a:cubicBezTo>
                    <a:pt x="82" y="90"/>
                    <a:pt x="83" y="90"/>
                    <a:pt x="83" y="90"/>
                  </a:cubicBezTo>
                  <a:lnTo>
                    <a:pt x="104" y="92"/>
                  </a:lnTo>
                  <a:lnTo>
                    <a:pt x="103" y="108"/>
                  </a:lnTo>
                  <a:lnTo>
                    <a:pt x="82" y="106"/>
                  </a:lnTo>
                  <a:lnTo>
                    <a:pt x="83" y="106"/>
                  </a:lnTo>
                  <a:lnTo>
                    <a:pt x="76" y="107"/>
                  </a:lnTo>
                  <a:lnTo>
                    <a:pt x="72" y="108"/>
                  </a:lnTo>
                  <a:lnTo>
                    <a:pt x="69" y="93"/>
                  </a:lnTo>
                  <a:close/>
                  <a:moveTo>
                    <a:pt x="59" y="89"/>
                  </a:moveTo>
                  <a:lnTo>
                    <a:pt x="60" y="88"/>
                  </a:lnTo>
                  <a:cubicBezTo>
                    <a:pt x="60" y="87"/>
                    <a:pt x="61" y="87"/>
                    <a:pt x="62" y="86"/>
                  </a:cubicBezTo>
                  <a:lnTo>
                    <a:pt x="68" y="83"/>
                  </a:lnTo>
                  <a:lnTo>
                    <a:pt x="80" y="77"/>
                  </a:lnTo>
                  <a:lnTo>
                    <a:pt x="100" y="69"/>
                  </a:lnTo>
                  <a:lnTo>
                    <a:pt x="106" y="84"/>
                  </a:lnTo>
                  <a:lnTo>
                    <a:pt x="87" y="92"/>
                  </a:lnTo>
                  <a:lnTo>
                    <a:pt x="75" y="98"/>
                  </a:lnTo>
                  <a:lnTo>
                    <a:pt x="69" y="101"/>
                  </a:lnTo>
                  <a:lnTo>
                    <a:pt x="71" y="99"/>
                  </a:lnTo>
                  <a:lnTo>
                    <a:pt x="70" y="100"/>
                  </a:lnTo>
                  <a:lnTo>
                    <a:pt x="59" y="89"/>
                  </a:lnTo>
                  <a:close/>
                  <a:moveTo>
                    <a:pt x="52" y="78"/>
                  </a:moveTo>
                  <a:lnTo>
                    <a:pt x="54" y="75"/>
                  </a:lnTo>
                  <a:cubicBezTo>
                    <a:pt x="54" y="74"/>
                    <a:pt x="55" y="74"/>
                    <a:pt x="55" y="73"/>
                  </a:cubicBezTo>
                  <a:lnTo>
                    <a:pt x="63" y="66"/>
                  </a:lnTo>
                  <a:cubicBezTo>
                    <a:pt x="64" y="66"/>
                    <a:pt x="64" y="66"/>
                    <a:pt x="65" y="65"/>
                  </a:cubicBezTo>
                  <a:lnTo>
                    <a:pt x="95" y="50"/>
                  </a:lnTo>
                  <a:lnTo>
                    <a:pt x="102" y="65"/>
                  </a:lnTo>
                  <a:lnTo>
                    <a:pt x="72" y="80"/>
                  </a:lnTo>
                  <a:lnTo>
                    <a:pt x="74" y="78"/>
                  </a:lnTo>
                  <a:lnTo>
                    <a:pt x="66" y="85"/>
                  </a:lnTo>
                  <a:lnTo>
                    <a:pt x="67" y="84"/>
                  </a:lnTo>
                  <a:lnTo>
                    <a:pt x="65" y="87"/>
                  </a:lnTo>
                  <a:lnTo>
                    <a:pt x="52" y="78"/>
                  </a:lnTo>
                  <a:close/>
                  <a:moveTo>
                    <a:pt x="46" y="67"/>
                  </a:moveTo>
                  <a:lnTo>
                    <a:pt x="47" y="64"/>
                  </a:lnTo>
                  <a:cubicBezTo>
                    <a:pt x="47" y="63"/>
                    <a:pt x="48" y="62"/>
                    <a:pt x="48" y="62"/>
                  </a:cubicBezTo>
                  <a:lnTo>
                    <a:pt x="54" y="54"/>
                  </a:lnTo>
                  <a:cubicBezTo>
                    <a:pt x="54" y="53"/>
                    <a:pt x="55" y="53"/>
                    <a:pt x="55" y="52"/>
                  </a:cubicBezTo>
                  <a:lnTo>
                    <a:pt x="67" y="42"/>
                  </a:lnTo>
                  <a:cubicBezTo>
                    <a:pt x="68" y="42"/>
                    <a:pt x="68" y="42"/>
                    <a:pt x="69" y="41"/>
                  </a:cubicBezTo>
                  <a:lnTo>
                    <a:pt x="89" y="31"/>
                  </a:lnTo>
                  <a:lnTo>
                    <a:pt x="96" y="46"/>
                  </a:lnTo>
                  <a:lnTo>
                    <a:pt x="76" y="56"/>
                  </a:lnTo>
                  <a:lnTo>
                    <a:pt x="78" y="55"/>
                  </a:lnTo>
                  <a:lnTo>
                    <a:pt x="66" y="65"/>
                  </a:lnTo>
                  <a:lnTo>
                    <a:pt x="67" y="63"/>
                  </a:lnTo>
                  <a:lnTo>
                    <a:pt x="61" y="71"/>
                  </a:lnTo>
                  <a:lnTo>
                    <a:pt x="62" y="69"/>
                  </a:lnTo>
                  <a:lnTo>
                    <a:pt x="61" y="72"/>
                  </a:lnTo>
                  <a:lnTo>
                    <a:pt x="46" y="67"/>
                  </a:lnTo>
                  <a:close/>
                  <a:moveTo>
                    <a:pt x="34" y="55"/>
                  </a:moveTo>
                  <a:lnTo>
                    <a:pt x="35" y="52"/>
                  </a:lnTo>
                  <a:cubicBezTo>
                    <a:pt x="35" y="51"/>
                    <a:pt x="36" y="50"/>
                    <a:pt x="36" y="50"/>
                  </a:cubicBezTo>
                  <a:lnTo>
                    <a:pt x="42" y="42"/>
                  </a:lnTo>
                  <a:cubicBezTo>
                    <a:pt x="42" y="41"/>
                    <a:pt x="43" y="41"/>
                    <a:pt x="43" y="40"/>
                  </a:cubicBezTo>
                  <a:lnTo>
                    <a:pt x="55" y="30"/>
                  </a:lnTo>
                  <a:cubicBezTo>
                    <a:pt x="56" y="30"/>
                    <a:pt x="56" y="30"/>
                    <a:pt x="57" y="29"/>
                  </a:cubicBezTo>
                  <a:lnTo>
                    <a:pt x="78" y="19"/>
                  </a:lnTo>
                  <a:lnTo>
                    <a:pt x="85" y="34"/>
                  </a:lnTo>
                  <a:lnTo>
                    <a:pt x="64" y="44"/>
                  </a:lnTo>
                  <a:lnTo>
                    <a:pt x="66" y="43"/>
                  </a:lnTo>
                  <a:lnTo>
                    <a:pt x="54" y="53"/>
                  </a:lnTo>
                  <a:lnTo>
                    <a:pt x="55" y="51"/>
                  </a:lnTo>
                  <a:lnTo>
                    <a:pt x="49" y="59"/>
                  </a:lnTo>
                  <a:lnTo>
                    <a:pt x="50" y="57"/>
                  </a:lnTo>
                  <a:lnTo>
                    <a:pt x="49" y="60"/>
                  </a:lnTo>
                  <a:lnTo>
                    <a:pt x="34" y="55"/>
                  </a:lnTo>
                  <a:close/>
                  <a:moveTo>
                    <a:pt x="17" y="42"/>
                  </a:moveTo>
                  <a:lnTo>
                    <a:pt x="19" y="38"/>
                  </a:lnTo>
                  <a:cubicBezTo>
                    <a:pt x="20" y="37"/>
                    <a:pt x="20" y="36"/>
                    <a:pt x="21" y="35"/>
                  </a:cubicBezTo>
                  <a:lnTo>
                    <a:pt x="30" y="27"/>
                  </a:lnTo>
                  <a:cubicBezTo>
                    <a:pt x="31" y="27"/>
                    <a:pt x="31" y="27"/>
                    <a:pt x="32" y="26"/>
                  </a:cubicBezTo>
                  <a:lnTo>
                    <a:pt x="48" y="17"/>
                  </a:lnTo>
                  <a:cubicBezTo>
                    <a:pt x="48" y="17"/>
                    <a:pt x="49" y="17"/>
                    <a:pt x="50" y="17"/>
                  </a:cubicBezTo>
                  <a:lnTo>
                    <a:pt x="74" y="13"/>
                  </a:lnTo>
                  <a:lnTo>
                    <a:pt x="77" y="28"/>
                  </a:lnTo>
                  <a:lnTo>
                    <a:pt x="53" y="32"/>
                  </a:lnTo>
                  <a:lnTo>
                    <a:pt x="55" y="31"/>
                  </a:lnTo>
                  <a:lnTo>
                    <a:pt x="39" y="40"/>
                  </a:lnTo>
                  <a:lnTo>
                    <a:pt x="41" y="39"/>
                  </a:lnTo>
                  <a:lnTo>
                    <a:pt x="32" y="47"/>
                  </a:lnTo>
                  <a:lnTo>
                    <a:pt x="34" y="45"/>
                  </a:lnTo>
                  <a:lnTo>
                    <a:pt x="32" y="49"/>
                  </a:lnTo>
                  <a:lnTo>
                    <a:pt x="17" y="42"/>
                  </a:lnTo>
                  <a:close/>
                  <a:moveTo>
                    <a:pt x="0" y="29"/>
                  </a:moveTo>
                  <a:lnTo>
                    <a:pt x="2" y="25"/>
                  </a:lnTo>
                  <a:cubicBezTo>
                    <a:pt x="3" y="24"/>
                    <a:pt x="3" y="24"/>
                    <a:pt x="3" y="23"/>
                  </a:cubicBezTo>
                  <a:lnTo>
                    <a:pt x="10" y="15"/>
                  </a:lnTo>
                  <a:cubicBezTo>
                    <a:pt x="11" y="14"/>
                    <a:pt x="12" y="14"/>
                    <a:pt x="13" y="13"/>
                  </a:cubicBezTo>
                  <a:lnTo>
                    <a:pt x="31" y="4"/>
                  </a:lnTo>
                  <a:cubicBezTo>
                    <a:pt x="32" y="4"/>
                    <a:pt x="33" y="4"/>
                    <a:pt x="33" y="4"/>
                  </a:cubicBezTo>
                  <a:lnTo>
                    <a:pt x="63" y="0"/>
                  </a:lnTo>
                  <a:lnTo>
                    <a:pt x="66" y="15"/>
                  </a:lnTo>
                  <a:lnTo>
                    <a:pt x="36" y="19"/>
                  </a:lnTo>
                  <a:lnTo>
                    <a:pt x="38" y="19"/>
                  </a:lnTo>
                  <a:lnTo>
                    <a:pt x="20" y="28"/>
                  </a:lnTo>
                  <a:lnTo>
                    <a:pt x="22" y="26"/>
                  </a:lnTo>
                  <a:lnTo>
                    <a:pt x="15" y="34"/>
                  </a:lnTo>
                  <a:lnTo>
                    <a:pt x="17" y="32"/>
                  </a:lnTo>
                  <a:lnTo>
                    <a:pt x="15" y="36"/>
                  </a:lnTo>
                  <a:lnTo>
                    <a:pt x="0" y="29"/>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15" name="Freeform 627"/>
            <p:cNvSpPr>
              <a:spLocks/>
            </p:cNvSpPr>
            <p:nvPr/>
          </p:nvSpPr>
          <p:spPr bwMode="auto">
            <a:xfrm>
              <a:off x="6057901"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4" y="0"/>
                  </a:moveTo>
                  <a:cubicBezTo>
                    <a:pt x="24" y="0"/>
                    <a:pt x="8" y="25"/>
                    <a:pt x="0" y="50"/>
                  </a:cubicBezTo>
                  <a:cubicBezTo>
                    <a:pt x="0" y="50"/>
                    <a:pt x="16" y="80"/>
                    <a:pt x="40" y="80"/>
                  </a:cubicBezTo>
                  <a:cubicBezTo>
                    <a:pt x="40" y="80"/>
                    <a:pt x="48" y="56"/>
                    <a:pt x="48" y="37"/>
                  </a:cubicBezTo>
                  <a:cubicBezTo>
                    <a:pt x="48" y="37"/>
                    <a:pt x="48" y="13"/>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6" name="Freeform 628"/>
            <p:cNvSpPr>
              <a:spLocks/>
            </p:cNvSpPr>
            <p:nvPr/>
          </p:nvSpPr>
          <p:spPr bwMode="auto">
            <a:xfrm>
              <a:off x="6069013" y="4992688"/>
              <a:ext cx="9525" cy="41275"/>
            </a:xfrm>
            <a:custGeom>
              <a:avLst/>
              <a:gdLst>
                <a:gd name="T0" fmla="*/ 2147483647 w 16"/>
                <a:gd name="T1" fmla="*/ 0 h 64"/>
                <a:gd name="T2" fmla="*/ 2147483647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8" y="0"/>
                  </a:moveTo>
                  <a:cubicBezTo>
                    <a:pt x="8" y="0"/>
                    <a:pt x="0" y="26"/>
                    <a:pt x="4" y="39"/>
                  </a:cubicBezTo>
                  <a:cubicBezTo>
                    <a:pt x="4" y="39"/>
                    <a:pt x="8" y="58"/>
                    <a:pt x="16" y="64"/>
                  </a:cubicBezTo>
                  <a:cubicBezTo>
                    <a:pt x="16" y="64"/>
                    <a:pt x="16" y="39"/>
                    <a:pt x="16" y="26"/>
                  </a:cubicBezTo>
                  <a:cubicBezTo>
                    <a:pt x="16" y="26"/>
                    <a:pt x="16" y="20"/>
                    <a:pt x="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7" name="Freeform 629"/>
            <p:cNvSpPr>
              <a:spLocks/>
            </p:cNvSpPr>
            <p:nvPr/>
          </p:nvSpPr>
          <p:spPr bwMode="auto">
            <a:xfrm>
              <a:off x="6038851" y="4981576"/>
              <a:ext cx="30163" cy="41275"/>
            </a:xfrm>
            <a:custGeom>
              <a:avLst/>
              <a:gdLst>
                <a:gd name="T0" fmla="*/ 2147483647 w 48"/>
                <a:gd name="T1" fmla="*/ 0 h 64"/>
                <a:gd name="T2" fmla="*/ 2147483647 w 48"/>
                <a:gd name="T3" fmla="*/ 2147483647 h 64"/>
                <a:gd name="T4" fmla="*/ 0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0"/>
                  </a:moveTo>
                  <a:cubicBezTo>
                    <a:pt x="48" y="0"/>
                    <a:pt x="48" y="30"/>
                    <a:pt x="42" y="47"/>
                  </a:cubicBezTo>
                  <a:cubicBezTo>
                    <a:pt x="42" y="47"/>
                    <a:pt x="18" y="64"/>
                    <a:pt x="0" y="64"/>
                  </a:cubicBezTo>
                  <a:cubicBezTo>
                    <a:pt x="0" y="64"/>
                    <a:pt x="6" y="41"/>
                    <a:pt x="12" y="24"/>
                  </a:cubicBezTo>
                  <a:cubicBezTo>
                    <a:pt x="12" y="24"/>
                    <a:pt x="30" y="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8" name="Freeform 630"/>
            <p:cNvSpPr>
              <a:spLocks/>
            </p:cNvSpPr>
            <p:nvPr/>
          </p:nvSpPr>
          <p:spPr bwMode="auto">
            <a:xfrm>
              <a:off x="6048376" y="4992688"/>
              <a:ext cx="20638" cy="30163"/>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8" y="0"/>
                  </a:moveTo>
                  <a:cubicBezTo>
                    <a:pt x="28" y="0"/>
                    <a:pt x="32" y="24"/>
                    <a:pt x="23" y="36"/>
                  </a:cubicBezTo>
                  <a:cubicBezTo>
                    <a:pt x="23" y="36"/>
                    <a:pt x="10" y="48"/>
                    <a:pt x="0" y="42"/>
                  </a:cubicBezTo>
                  <a:cubicBezTo>
                    <a:pt x="0" y="42"/>
                    <a:pt x="5" y="24"/>
                    <a:pt x="10" y="12"/>
                  </a:cubicBezTo>
                  <a:cubicBezTo>
                    <a:pt x="10" y="12"/>
                    <a:pt x="14" y="6"/>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9" name="Freeform 631"/>
            <p:cNvSpPr>
              <a:spLocks/>
            </p:cNvSpPr>
            <p:nvPr/>
          </p:nvSpPr>
          <p:spPr bwMode="auto">
            <a:xfrm>
              <a:off x="6038851" y="49720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9" y="32"/>
                    <a:pt x="29" y="48"/>
                  </a:cubicBezTo>
                  <a:cubicBezTo>
                    <a:pt x="29" y="48"/>
                    <a:pt x="5" y="48"/>
                    <a:pt x="0" y="32"/>
                  </a:cubicBezTo>
                  <a:cubicBezTo>
                    <a:pt x="0" y="32"/>
                    <a:pt x="10" y="8"/>
                    <a:pt x="24" y="8"/>
                  </a:cubicBezTo>
                  <a:cubicBezTo>
                    <a:pt x="24" y="8"/>
                    <a:pt x="39" y="0"/>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0" name="Freeform 632"/>
            <p:cNvSpPr>
              <a:spLocks/>
            </p:cNvSpPr>
            <p:nvPr/>
          </p:nvSpPr>
          <p:spPr bwMode="auto">
            <a:xfrm>
              <a:off x="6038851" y="4981576"/>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0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36" y="16"/>
                    <a:pt x="24" y="16"/>
                  </a:cubicBezTo>
                  <a:cubicBezTo>
                    <a:pt x="24" y="16"/>
                    <a:pt x="6" y="16"/>
                    <a:pt x="0" y="12"/>
                  </a:cubicBezTo>
                  <a:cubicBezTo>
                    <a:pt x="0" y="12"/>
                    <a:pt x="18" y="4"/>
                    <a:pt x="24" y="0"/>
                  </a:cubicBezTo>
                  <a:cubicBezTo>
                    <a:pt x="24" y="0"/>
                    <a:pt x="30" y="0"/>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1" name="Freeform 633"/>
            <p:cNvSpPr>
              <a:spLocks/>
            </p:cNvSpPr>
            <p:nvPr/>
          </p:nvSpPr>
          <p:spPr bwMode="auto">
            <a:xfrm>
              <a:off x="6069013" y="4960938"/>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6" y="0"/>
                  </a:moveTo>
                  <a:cubicBezTo>
                    <a:pt x="6" y="4"/>
                    <a:pt x="6" y="8"/>
                    <a:pt x="0" y="8"/>
                  </a:cubicBezTo>
                  <a:cubicBezTo>
                    <a:pt x="0" y="12"/>
                    <a:pt x="6" y="16"/>
                    <a:pt x="6" y="16"/>
                  </a:cubicBezTo>
                  <a:cubicBezTo>
                    <a:pt x="16" y="16"/>
                    <a:pt x="6" y="4"/>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2" name="Freeform 634"/>
            <p:cNvSpPr>
              <a:spLocks/>
            </p:cNvSpPr>
            <p:nvPr/>
          </p:nvSpPr>
          <p:spPr bwMode="auto">
            <a:xfrm>
              <a:off x="6057901" y="4878388"/>
              <a:ext cx="41275"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2147483647 w 64"/>
                <a:gd name="T19" fmla="*/ 2147483647 h 144"/>
                <a:gd name="T20" fmla="*/ 2147483647 w 64"/>
                <a:gd name="T21" fmla="*/ 2147483647 h 144"/>
                <a:gd name="T22" fmla="*/ 2147483647 w 64"/>
                <a:gd name="T23" fmla="*/ 2147483647 h 144"/>
                <a:gd name="T24" fmla="*/ 2147483647 w 64"/>
                <a:gd name="T25" fmla="*/ 2147483647 h 144"/>
                <a:gd name="T26" fmla="*/ 2147483647 w 64"/>
                <a:gd name="T27" fmla="*/ 2147483647 h 144"/>
                <a:gd name="T28" fmla="*/ 2147483647 w 6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44"/>
                <a:gd name="T47" fmla="*/ 64 w 6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44">
                  <a:moveTo>
                    <a:pt x="64" y="13"/>
                  </a:moveTo>
                  <a:cubicBezTo>
                    <a:pt x="64" y="7"/>
                    <a:pt x="60" y="7"/>
                    <a:pt x="55" y="7"/>
                  </a:cubicBezTo>
                  <a:cubicBezTo>
                    <a:pt x="50" y="0"/>
                    <a:pt x="45" y="13"/>
                    <a:pt x="45" y="19"/>
                  </a:cubicBezTo>
                  <a:cubicBezTo>
                    <a:pt x="35" y="51"/>
                    <a:pt x="30" y="88"/>
                    <a:pt x="5" y="113"/>
                  </a:cubicBezTo>
                  <a:cubicBezTo>
                    <a:pt x="0" y="119"/>
                    <a:pt x="0" y="132"/>
                    <a:pt x="5" y="138"/>
                  </a:cubicBezTo>
                  <a:cubicBezTo>
                    <a:pt x="5" y="144"/>
                    <a:pt x="15" y="144"/>
                    <a:pt x="15" y="138"/>
                  </a:cubicBezTo>
                  <a:cubicBezTo>
                    <a:pt x="20" y="138"/>
                    <a:pt x="15" y="132"/>
                    <a:pt x="20" y="126"/>
                  </a:cubicBezTo>
                  <a:cubicBezTo>
                    <a:pt x="20" y="113"/>
                    <a:pt x="25" y="107"/>
                    <a:pt x="30" y="101"/>
                  </a:cubicBezTo>
                  <a:cubicBezTo>
                    <a:pt x="35" y="88"/>
                    <a:pt x="40" y="69"/>
                    <a:pt x="40" y="51"/>
                  </a:cubicBezTo>
                  <a:cubicBezTo>
                    <a:pt x="40" y="38"/>
                    <a:pt x="55" y="38"/>
                    <a:pt x="64" y="32"/>
                  </a:cubicBezTo>
                  <a:cubicBezTo>
                    <a:pt x="64" y="26"/>
                    <a:pt x="64" y="19"/>
                    <a:pt x="64" y="19"/>
                  </a:cubicBezTo>
                  <a:cubicBezTo>
                    <a:pt x="64" y="19"/>
                    <a:pt x="60" y="26"/>
                    <a:pt x="55" y="19"/>
                  </a:cubicBezTo>
                  <a:cubicBezTo>
                    <a:pt x="55" y="19"/>
                    <a:pt x="55" y="13"/>
                    <a:pt x="55" y="13"/>
                  </a:cubicBezTo>
                  <a:cubicBezTo>
                    <a:pt x="60" y="13"/>
                    <a:pt x="60" y="13"/>
                    <a:pt x="60" y="13"/>
                  </a:cubicBezTo>
                  <a:cubicBezTo>
                    <a:pt x="60" y="13"/>
                    <a:pt x="64" y="19"/>
                    <a:pt x="64" y="13"/>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3" name="Freeform 635"/>
            <p:cNvSpPr>
              <a:spLocks/>
            </p:cNvSpPr>
            <p:nvPr/>
          </p:nvSpPr>
          <p:spPr bwMode="auto">
            <a:xfrm>
              <a:off x="6048376" y="4951413"/>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0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2" y="0"/>
                  </a:moveTo>
                  <a:cubicBezTo>
                    <a:pt x="8" y="6"/>
                    <a:pt x="4" y="6"/>
                    <a:pt x="4" y="6"/>
                  </a:cubicBezTo>
                  <a:cubicBezTo>
                    <a:pt x="0" y="6"/>
                    <a:pt x="4" y="11"/>
                    <a:pt x="4" y="11"/>
                  </a:cubicBezTo>
                  <a:cubicBezTo>
                    <a:pt x="8" y="11"/>
                    <a:pt x="8" y="16"/>
                    <a:pt x="12" y="11"/>
                  </a:cubicBezTo>
                  <a:cubicBezTo>
                    <a:pt x="12" y="11"/>
                    <a:pt x="16" y="6"/>
                    <a:pt x="12" y="0"/>
                  </a:cubicBezTo>
                  <a:cubicBezTo>
                    <a:pt x="12" y="0"/>
                    <a:pt x="12" y="0"/>
                    <a:pt x="12"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4" name="Freeform 636"/>
            <p:cNvSpPr>
              <a:spLocks/>
            </p:cNvSpPr>
            <p:nvPr/>
          </p:nvSpPr>
          <p:spPr bwMode="auto">
            <a:xfrm>
              <a:off x="6057901" y="4919663"/>
              <a:ext cx="11113" cy="31750"/>
            </a:xfrm>
            <a:custGeom>
              <a:avLst/>
              <a:gdLst>
                <a:gd name="T0" fmla="*/ 2147483647 w 16"/>
                <a:gd name="T1" fmla="*/ 2147483647 h 48"/>
                <a:gd name="T2" fmla="*/ 0 w 16"/>
                <a:gd name="T3" fmla="*/ 2147483647 h 48"/>
                <a:gd name="T4" fmla="*/ 2147483647 w 16"/>
                <a:gd name="T5" fmla="*/ 2147483647 h 48"/>
                <a:gd name="T6" fmla="*/ 2147483647 w 16"/>
                <a:gd name="T7" fmla="*/ 0 h 48"/>
                <a:gd name="T8" fmla="*/ 2147483647 w 16"/>
                <a:gd name="T9" fmla="*/ 2147483647 h 48"/>
                <a:gd name="T10" fmla="*/ 2147483647 w 16"/>
                <a:gd name="T11" fmla="*/ 2147483647 h 48"/>
                <a:gd name="T12" fmla="*/ 0 60000 65536"/>
                <a:gd name="T13" fmla="*/ 0 60000 65536"/>
                <a:gd name="T14" fmla="*/ 0 60000 65536"/>
                <a:gd name="T15" fmla="*/ 0 60000 65536"/>
                <a:gd name="T16" fmla="*/ 0 60000 65536"/>
                <a:gd name="T17" fmla="*/ 0 60000 65536"/>
                <a:gd name="T18" fmla="*/ 0 w 16"/>
                <a:gd name="T19" fmla="*/ 0 h 48"/>
                <a:gd name="T20" fmla="*/ 16 w 16"/>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6" h="48">
                  <a:moveTo>
                    <a:pt x="8" y="21"/>
                  </a:moveTo>
                  <a:cubicBezTo>
                    <a:pt x="4" y="28"/>
                    <a:pt x="4" y="35"/>
                    <a:pt x="0" y="42"/>
                  </a:cubicBezTo>
                  <a:cubicBezTo>
                    <a:pt x="0" y="42"/>
                    <a:pt x="4" y="48"/>
                    <a:pt x="4" y="42"/>
                  </a:cubicBezTo>
                  <a:cubicBezTo>
                    <a:pt x="8" y="35"/>
                    <a:pt x="16" y="21"/>
                    <a:pt x="16" y="0"/>
                  </a:cubicBezTo>
                  <a:cubicBezTo>
                    <a:pt x="12" y="7"/>
                    <a:pt x="12" y="14"/>
                    <a:pt x="8" y="21"/>
                  </a:cubicBezTo>
                  <a:cubicBezTo>
                    <a:pt x="8" y="21"/>
                    <a:pt x="8" y="21"/>
                    <a:pt x="8" y="21"/>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5" name="Freeform 637"/>
            <p:cNvSpPr>
              <a:spLocks/>
            </p:cNvSpPr>
            <p:nvPr/>
          </p:nvSpPr>
          <p:spPr bwMode="auto">
            <a:xfrm>
              <a:off x="6029326" y="4951413"/>
              <a:ext cx="19050" cy="9525"/>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6"/>
                  </a:moveTo>
                  <a:cubicBezTo>
                    <a:pt x="24" y="0"/>
                    <a:pt x="8" y="0"/>
                    <a:pt x="0" y="6"/>
                  </a:cubicBezTo>
                  <a:cubicBezTo>
                    <a:pt x="0" y="11"/>
                    <a:pt x="16" y="16"/>
                    <a:pt x="24" y="11"/>
                  </a:cubicBezTo>
                  <a:cubicBezTo>
                    <a:pt x="32" y="11"/>
                    <a:pt x="32" y="6"/>
                    <a:pt x="32" y="6"/>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6" name="Freeform 638"/>
            <p:cNvSpPr>
              <a:spLocks/>
            </p:cNvSpPr>
            <p:nvPr/>
          </p:nvSpPr>
          <p:spPr bwMode="auto">
            <a:xfrm>
              <a:off x="6048376" y="4960938"/>
              <a:ext cx="9525" cy="11113"/>
            </a:xfrm>
            <a:custGeom>
              <a:avLst/>
              <a:gdLst>
                <a:gd name="T0" fmla="*/ 2147483647 w 16"/>
                <a:gd name="T1" fmla="*/ 0 h 16"/>
                <a:gd name="T2" fmla="*/ 2147483647 w 16"/>
                <a:gd name="T3" fmla="*/ 2147483647 h 16"/>
                <a:gd name="T4" fmla="*/ 2147483647 w 16"/>
                <a:gd name="T5" fmla="*/ 2147483647 h 16"/>
                <a:gd name="T6" fmla="*/ 0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6" y="0"/>
                  </a:moveTo>
                  <a:cubicBezTo>
                    <a:pt x="6" y="4"/>
                    <a:pt x="11" y="4"/>
                    <a:pt x="16" y="4"/>
                  </a:cubicBezTo>
                  <a:cubicBezTo>
                    <a:pt x="11" y="8"/>
                    <a:pt x="16" y="16"/>
                    <a:pt x="6" y="12"/>
                  </a:cubicBezTo>
                  <a:cubicBezTo>
                    <a:pt x="0" y="12"/>
                    <a:pt x="0" y="8"/>
                    <a:pt x="0" y="8"/>
                  </a:cubicBezTo>
                  <a:cubicBezTo>
                    <a:pt x="0" y="8"/>
                    <a:pt x="6"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7" name="Freeform 639"/>
            <p:cNvSpPr>
              <a:spLocks/>
            </p:cNvSpPr>
            <p:nvPr/>
          </p:nvSpPr>
          <p:spPr bwMode="auto">
            <a:xfrm>
              <a:off x="6018213" y="4951413"/>
              <a:ext cx="20638"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0 w 32"/>
                <a:gd name="T11" fmla="*/ 0 h 32"/>
                <a:gd name="T12" fmla="*/ 0 w 32"/>
                <a:gd name="T13" fmla="*/ 0 h 32"/>
                <a:gd name="T14" fmla="*/ 2147483647 w 32"/>
                <a:gd name="T15" fmla="*/ 2147483647 h 32"/>
                <a:gd name="T16" fmla="*/ 2147483647 w 32"/>
                <a:gd name="T17" fmla="*/ 2147483647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22" y="7"/>
                  </a:moveTo>
                  <a:cubicBezTo>
                    <a:pt x="11" y="13"/>
                    <a:pt x="22" y="20"/>
                    <a:pt x="22" y="26"/>
                  </a:cubicBezTo>
                  <a:cubicBezTo>
                    <a:pt x="32" y="26"/>
                    <a:pt x="22" y="32"/>
                    <a:pt x="22" y="32"/>
                  </a:cubicBezTo>
                  <a:cubicBezTo>
                    <a:pt x="11" y="26"/>
                    <a:pt x="0" y="20"/>
                    <a:pt x="0" y="13"/>
                  </a:cubicBezTo>
                  <a:cubicBezTo>
                    <a:pt x="0" y="13"/>
                    <a:pt x="0" y="13"/>
                    <a:pt x="0" y="13"/>
                  </a:cubicBezTo>
                  <a:cubicBezTo>
                    <a:pt x="0" y="7"/>
                    <a:pt x="0" y="7"/>
                    <a:pt x="0" y="0"/>
                  </a:cubicBezTo>
                  <a:cubicBezTo>
                    <a:pt x="0" y="0"/>
                    <a:pt x="0" y="0"/>
                    <a:pt x="0" y="0"/>
                  </a:cubicBezTo>
                  <a:cubicBezTo>
                    <a:pt x="0" y="7"/>
                    <a:pt x="0" y="7"/>
                    <a:pt x="11" y="13"/>
                  </a:cubicBezTo>
                  <a:cubicBezTo>
                    <a:pt x="11" y="13"/>
                    <a:pt x="22" y="7"/>
                    <a:pt x="22"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8" name="Freeform 640"/>
            <p:cNvSpPr>
              <a:spLocks/>
            </p:cNvSpPr>
            <p:nvPr/>
          </p:nvSpPr>
          <p:spPr bwMode="auto">
            <a:xfrm>
              <a:off x="6038851" y="4960938"/>
              <a:ext cx="9525" cy="11113"/>
            </a:xfrm>
            <a:custGeom>
              <a:avLst/>
              <a:gdLst>
                <a:gd name="T0" fmla="*/ 2147483647 w 16"/>
                <a:gd name="T1" fmla="*/ 0 h 16"/>
                <a:gd name="T2" fmla="*/ 0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1" y="0"/>
                  </a:moveTo>
                  <a:cubicBezTo>
                    <a:pt x="11" y="0"/>
                    <a:pt x="6" y="0"/>
                    <a:pt x="0" y="0"/>
                  </a:cubicBezTo>
                  <a:cubicBezTo>
                    <a:pt x="0" y="8"/>
                    <a:pt x="0" y="8"/>
                    <a:pt x="6" y="16"/>
                  </a:cubicBezTo>
                  <a:cubicBezTo>
                    <a:pt x="6" y="16"/>
                    <a:pt x="16" y="16"/>
                    <a:pt x="16" y="8"/>
                  </a:cubicBezTo>
                  <a:cubicBezTo>
                    <a:pt x="16" y="8"/>
                    <a:pt x="11" y="0"/>
                    <a:pt x="11"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9" name="Freeform 641"/>
            <p:cNvSpPr>
              <a:spLocks/>
            </p:cNvSpPr>
            <p:nvPr/>
          </p:nvSpPr>
          <p:spPr bwMode="auto">
            <a:xfrm>
              <a:off x="6029326" y="4972051"/>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0 w 16"/>
                <a:gd name="T13" fmla="*/ 2147483647 h 16"/>
                <a:gd name="T14" fmla="*/ 2147483647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6" y="0"/>
                  </a:moveTo>
                  <a:cubicBezTo>
                    <a:pt x="6" y="4"/>
                    <a:pt x="11" y="4"/>
                    <a:pt x="11" y="4"/>
                  </a:cubicBezTo>
                  <a:cubicBezTo>
                    <a:pt x="11" y="4"/>
                    <a:pt x="11" y="4"/>
                    <a:pt x="11" y="4"/>
                  </a:cubicBezTo>
                  <a:cubicBezTo>
                    <a:pt x="16" y="4"/>
                    <a:pt x="16" y="8"/>
                    <a:pt x="16" y="12"/>
                  </a:cubicBezTo>
                  <a:cubicBezTo>
                    <a:pt x="16" y="16"/>
                    <a:pt x="11" y="16"/>
                    <a:pt x="6" y="16"/>
                  </a:cubicBezTo>
                  <a:cubicBezTo>
                    <a:pt x="6" y="16"/>
                    <a:pt x="6" y="16"/>
                    <a:pt x="6" y="12"/>
                  </a:cubicBezTo>
                  <a:cubicBezTo>
                    <a:pt x="6" y="8"/>
                    <a:pt x="0" y="8"/>
                    <a:pt x="0" y="4"/>
                  </a:cubicBezTo>
                  <a:cubicBezTo>
                    <a:pt x="0" y="0"/>
                    <a:pt x="0"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0" name="Freeform 642"/>
            <p:cNvSpPr>
              <a:spLocks/>
            </p:cNvSpPr>
            <p:nvPr/>
          </p:nvSpPr>
          <p:spPr bwMode="auto">
            <a:xfrm>
              <a:off x="6018213" y="489902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0 h 96"/>
                <a:gd name="T10" fmla="*/ 2147483647 w 96"/>
                <a:gd name="T11" fmla="*/ 2147483647 h 96"/>
                <a:gd name="T12" fmla="*/ 2147483647 w 96"/>
                <a:gd name="T13" fmla="*/ 2147483647 h 96"/>
                <a:gd name="T14" fmla="*/ 2147483647 w 96"/>
                <a:gd name="T15" fmla="*/ 0 h 96"/>
                <a:gd name="T16" fmla="*/ 2147483647 w 96"/>
                <a:gd name="T17" fmla="*/ 2147483647 h 96"/>
                <a:gd name="T18" fmla="*/ 2147483647 w 96"/>
                <a:gd name="T19" fmla="*/ 2147483647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96"/>
                <a:gd name="T32" fmla="*/ 96 w 96"/>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96">
                  <a:moveTo>
                    <a:pt x="78" y="7"/>
                  </a:moveTo>
                  <a:cubicBezTo>
                    <a:pt x="48" y="26"/>
                    <a:pt x="0" y="52"/>
                    <a:pt x="6" y="90"/>
                  </a:cubicBezTo>
                  <a:cubicBezTo>
                    <a:pt x="24" y="77"/>
                    <a:pt x="48" y="96"/>
                    <a:pt x="48" y="77"/>
                  </a:cubicBezTo>
                  <a:cubicBezTo>
                    <a:pt x="54" y="58"/>
                    <a:pt x="66" y="45"/>
                    <a:pt x="84" y="26"/>
                  </a:cubicBezTo>
                  <a:cubicBezTo>
                    <a:pt x="90" y="20"/>
                    <a:pt x="96" y="13"/>
                    <a:pt x="96" y="0"/>
                  </a:cubicBezTo>
                  <a:cubicBezTo>
                    <a:pt x="90" y="13"/>
                    <a:pt x="78" y="32"/>
                    <a:pt x="66" y="32"/>
                  </a:cubicBezTo>
                  <a:cubicBezTo>
                    <a:pt x="66" y="32"/>
                    <a:pt x="66" y="26"/>
                    <a:pt x="66" y="26"/>
                  </a:cubicBezTo>
                  <a:cubicBezTo>
                    <a:pt x="72" y="20"/>
                    <a:pt x="84" y="13"/>
                    <a:pt x="84" y="0"/>
                  </a:cubicBezTo>
                  <a:cubicBezTo>
                    <a:pt x="78" y="0"/>
                    <a:pt x="78" y="7"/>
                    <a:pt x="72" y="7"/>
                  </a:cubicBezTo>
                  <a:cubicBezTo>
                    <a:pt x="72" y="7"/>
                    <a:pt x="78" y="7"/>
                    <a:pt x="78"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1" name="Freeform 643"/>
            <p:cNvSpPr>
              <a:spLocks/>
            </p:cNvSpPr>
            <p:nvPr/>
          </p:nvSpPr>
          <p:spPr bwMode="auto">
            <a:xfrm>
              <a:off x="6029326" y="4972051"/>
              <a:ext cx="9525" cy="9525"/>
            </a:xfrm>
            <a:custGeom>
              <a:avLst/>
              <a:gdLst>
                <a:gd name="T0" fmla="*/ 2147483647 w 16"/>
                <a:gd name="T1" fmla="*/ 2147483647 h 16"/>
                <a:gd name="T2" fmla="*/ 2147483647 w 16"/>
                <a:gd name="T3" fmla="*/ 2147483647 h 16"/>
                <a:gd name="T4" fmla="*/ 0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8" y="16"/>
                  </a:moveTo>
                  <a:cubicBezTo>
                    <a:pt x="8" y="16"/>
                    <a:pt x="8" y="12"/>
                    <a:pt x="8" y="12"/>
                  </a:cubicBezTo>
                  <a:cubicBezTo>
                    <a:pt x="0" y="8"/>
                    <a:pt x="0" y="4"/>
                    <a:pt x="0" y="0"/>
                  </a:cubicBezTo>
                  <a:cubicBezTo>
                    <a:pt x="0" y="0"/>
                    <a:pt x="16" y="0"/>
                    <a:pt x="8" y="4"/>
                  </a:cubicBezTo>
                  <a:cubicBezTo>
                    <a:pt x="0" y="8"/>
                    <a:pt x="8" y="16"/>
                    <a:pt x="8"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2" name="Freeform 644"/>
            <p:cNvSpPr>
              <a:spLocks/>
            </p:cNvSpPr>
            <p:nvPr/>
          </p:nvSpPr>
          <p:spPr bwMode="auto">
            <a:xfrm>
              <a:off x="6018213" y="4951413"/>
              <a:ext cx="20638" cy="20638"/>
            </a:xfrm>
            <a:custGeom>
              <a:avLst/>
              <a:gdLst>
                <a:gd name="T0" fmla="*/ 0 w 32"/>
                <a:gd name="T1" fmla="*/ 0 h 32"/>
                <a:gd name="T2" fmla="*/ 0 w 32"/>
                <a:gd name="T3" fmla="*/ 0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0 w 32"/>
                <a:gd name="T15" fmla="*/ 2147483647 h 32"/>
                <a:gd name="T16" fmla="*/ 0 w 32"/>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0" y="0"/>
                  </a:moveTo>
                  <a:cubicBezTo>
                    <a:pt x="0" y="0"/>
                    <a:pt x="0" y="0"/>
                    <a:pt x="0" y="0"/>
                  </a:cubicBezTo>
                  <a:cubicBezTo>
                    <a:pt x="0" y="7"/>
                    <a:pt x="0" y="7"/>
                    <a:pt x="0" y="13"/>
                  </a:cubicBezTo>
                  <a:cubicBezTo>
                    <a:pt x="0" y="13"/>
                    <a:pt x="0" y="13"/>
                    <a:pt x="0" y="13"/>
                  </a:cubicBezTo>
                  <a:cubicBezTo>
                    <a:pt x="11" y="26"/>
                    <a:pt x="11" y="32"/>
                    <a:pt x="22" y="32"/>
                  </a:cubicBezTo>
                  <a:cubicBezTo>
                    <a:pt x="22" y="32"/>
                    <a:pt x="32" y="26"/>
                    <a:pt x="22" y="26"/>
                  </a:cubicBezTo>
                  <a:cubicBezTo>
                    <a:pt x="22" y="26"/>
                    <a:pt x="22" y="32"/>
                    <a:pt x="11" y="26"/>
                  </a:cubicBezTo>
                  <a:cubicBezTo>
                    <a:pt x="11" y="20"/>
                    <a:pt x="0" y="13"/>
                    <a:pt x="0" y="13"/>
                  </a:cubicBezTo>
                  <a:cubicBezTo>
                    <a:pt x="0" y="13"/>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3" name="Freeform 645"/>
            <p:cNvSpPr>
              <a:spLocks/>
            </p:cNvSpPr>
            <p:nvPr/>
          </p:nvSpPr>
          <p:spPr bwMode="auto">
            <a:xfrm>
              <a:off x="6029326" y="4951413"/>
              <a:ext cx="9525" cy="9525"/>
            </a:xfrm>
            <a:custGeom>
              <a:avLst/>
              <a:gdLst>
                <a:gd name="T0" fmla="*/ 2147483647 w 16"/>
                <a:gd name="T1" fmla="*/ 2147483647 h 16"/>
                <a:gd name="T2" fmla="*/ 0 w 16"/>
                <a:gd name="T3" fmla="*/ 2147483647 h 16"/>
                <a:gd name="T4" fmla="*/ 2147483647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6" y="11"/>
                  </a:moveTo>
                  <a:cubicBezTo>
                    <a:pt x="11" y="16"/>
                    <a:pt x="0" y="11"/>
                    <a:pt x="0" y="6"/>
                  </a:cubicBezTo>
                  <a:cubicBezTo>
                    <a:pt x="6" y="0"/>
                    <a:pt x="6" y="0"/>
                    <a:pt x="11" y="0"/>
                  </a:cubicBezTo>
                  <a:cubicBezTo>
                    <a:pt x="11" y="0"/>
                    <a:pt x="0" y="6"/>
                    <a:pt x="6" y="11"/>
                  </a:cubicBezTo>
                  <a:cubicBezTo>
                    <a:pt x="11" y="16"/>
                    <a:pt x="16" y="11"/>
                    <a:pt x="16"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4" name="Freeform 646"/>
            <p:cNvSpPr>
              <a:spLocks/>
            </p:cNvSpPr>
            <p:nvPr/>
          </p:nvSpPr>
          <p:spPr bwMode="auto">
            <a:xfrm>
              <a:off x="6018213" y="4899026"/>
              <a:ext cx="60325" cy="52388"/>
            </a:xfrm>
            <a:custGeom>
              <a:avLst/>
              <a:gdLst>
                <a:gd name="T0" fmla="*/ 2147483647 w 96"/>
                <a:gd name="T1" fmla="*/ 2147483647 h 80"/>
                <a:gd name="T2" fmla="*/ 2147483647 w 96"/>
                <a:gd name="T3" fmla="*/ 0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0 60000 65536"/>
                <a:gd name="T15" fmla="*/ 0 60000 65536"/>
                <a:gd name="T16" fmla="*/ 0 60000 65536"/>
                <a:gd name="T17" fmla="*/ 0 60000 65536"/>
                <a:gd name="T18" fmla="*/ 0 60000 65536"/>
                <a:gd name="T19" fmla="*/ 0 60000 65536"/>
                <a:gd name="T20" fmla="*/ 0 60000 65536"/>
                <a:gd name="T21" fmla="*/ 0 w 96"/>
                <a:gd name="T22" fmla="*/ 0 h 80"/>
                <a:gd name="T23" fmla="*/ 96 w 9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0">
                  <a:moveTo>
                    <a:pt x="83" y="6"/>
                  </a:moveTo>
                  <a:cubicBezTo>
                    <a:pt x="90" y="6"/>
                    <a:pt x="90" y="0"/>
                    <a:pt x="96" y="0"/>
                  </a:cubicBezTo>
                  <a:cubicBezTo>
                    <a:pt x="96" y="0"/>
                    <a:pt x="90" y="6"/>
                    <a:pt x="76" y="12"/>
                  </a:cubicBezTo>
                  <a:cubicBezTo>
                    <a:pt x="76" y="12"/>
                    <a:pt x="7" y="46"/>
                    <a:pt x="7" y="75"/>
                  </a:cubicBezTo>
                  <a:cubicBezTo>
                    <a:pt x="7" y="75"/>
                    <a:pt x="7" y="80"/>
                    <a:pt x="7" y="80"/>
                  </a:cubicBezTo>
                  <a:cubicBezTo>
                    <a:pt x="0" y="46"/>
                    <a:pt x="55" y="23"/>
                    <a:pt x="90" y="6"/>
                  </a:cubicBezTo>
                  <a:cubicBezTo>
                    <a:pt x="90" y="6"/>
                    <a:pt x="83" y="6"/>
                    <a:pt x="83" y="6"/>
                  </a:cubicBezTo>
                </a:path>
              </a:pathLst>
            </a:custGeom>
            <a:solidFill>
              <a:srgbClr val="FCFD8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5" name="Freeform 647"/>
            <p:cNvSpPr>
              <a:spLocks/>
            </p:cNvSpPr>
            <p:nvPr/>
          </p:nvSpPr>
          <p:spPr bwMode="auto">
            <a:xfrm>
              <a:off x="6057901" y="4878388"/>
              <a:ext cx="41275" cy="82550"/>
            </a:xfrm>
            <a:custGeom>
              <a:avLst/>
              <a:gdLst>
                <a:gd name="T0" fmla="*/ 2147483647 w 64"/>
                <a:gd name="T1" fmla="*/ 2147483647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2147483647 w 64"/>
                <a:gd name="T15" fmla="*/ 2147483647 h 128"/>
                <a:gd name="T16" fmla="*/ 2147483647 w 64"/>
                <a:gd name="T17" fmla="*/ 2147483647 h 128"/>
                <a:gd name="T18" fmla="*/ 2147483647 w 64"/>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28"/>
                <a:gd name="T32" fmla="*/ 64 w 64"/>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28">
                  <a:moveTo>
                    <a:pt x="5" y="128"/>
                  </a:moveTo>
                  <a:cubicBezTo>
                    <a:pt x="0" y="123"/>
                    <a:pt x="0" y="111"/>
                    <a:pt x="5" y="105"/>
                  </a:cubicBezTo>
                  <a:cubicBezTo>
                    <a:pt x="30" y="82"/>
                    <a:pt x="35" y="47"/>
                    <a:pt x="45" y="18"/>
                  </a:cubicBezTo>
                  <a:cubicBezTo>
                    <a:pt x="45" y="12"/>
                    <a:pt x="50" y="0"/>
                    <a:pt x="55" y="6"/>
                  </a:cubicBezTo>
                  <a:cubicBezTo>
                    <a:pt x="60" y="6"/>
                    <a:pt x="64" y="6"/>
                    <a:pt x="64" y="12"/>
                  </a:cubicBezTo>
                  <a:cubicBezTo>
                    <a:pt x="64" y="12"/>
                    <a:pt x="60" y="6"/>
                    <a:pt x="55" y="6"/>
                  </a:cubicBezTo>
                  <a:cubicBezTo>
                    <a:pt x="55" y="6"/>
                    <a:pt x="50" y="6"/>
                    <a:pt x="45" y="18"/>
                  </a:cubicBezTo>
                  <a:cubicBezTo>
                    <a:pt x="45" y="18"/>
                    <a:pt x="25" y="94"/>
                    <a:pt x="10" y="105"/>
                  </a:cubicBezTo>
                  <a:cubicBezTo>
                    <a:pt x="10" y="105"/>
                    <a:pt x="0" y="111"/>
                    <a:pt x="5" y="128"/>
                  </a:cubicBezTo>
                  <a:cubicBezTo>
                    <a:pt x="5" y="128"/>
                    <a:pt x="5" y="128"/>
                    <a:pt x="5" y="1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6" name="Freeform 648"/>
            <p:cNvSpPr>
              <a:spLocks/>
            </p:cNvSpPr>
            <p:nvPr/>
          </p:nvSpPr>
          <p:spPr bwMode="auto">
            <a:xfrm>
              <a:off x="6130926" y="5024438"/>
              <a:ext cx="58738" cy="117475"/>
            </a:xfrm>
            <a:custGeom>
              <a:avLst/>
              <a:gdLst>
                <a:gd name="T0" fmla="*/ 2147483647 w 93"/>
                <a:gd name="T1" fmla="*/ 0 h 182"/>
                <a:gd name="T2" fmla="*/ 2147483647 w 93"/>
                <a:gd name="T3" fmla="*/ 2147483647 h 182"/>
                <a:gd name="T4" fmla="*/ 2147483647 w 93"/>
                <a:gd name="T5" fmla="*/ 2147483647 h 182"/>
                <a:gd name="T6" fmla="*/ 2147483647 w 93"/>
                <a:gd name="T7" fmla="*/ 2147483647 h 182"/>
                <a:gd name="T8" fmla="*/ 2147483647 w 93"/>
                <a:gd name="T9" fmla="*/ 2147483647 h 182"/>
                <a:gd name="T10" fmla="*/ 2147483647 w 93"/>
                <a:gd name="T11" fmla="*/ 2147483647 h 182"/>
                <a:gd name="T12" fmla="*/ 2147483647 w 93"/>
                <a:gd name="T13" fmla="*/ 2147483647 h 182"/>
                <a:gd name="T14" fmla="*/ 2147483647 w 93"/>
                <a:gd name="T15" fmla="*/ 2147483647 h 182"/>
                <a:gd name="T16" fmla="*/ 2147483647 w 93"/>
                <a:gd name="T17" fmla="*/ 2147483647 h 182"/>
                <a:gd name="T18" fmla="*/ 2147483647 w 93"/>
                <a:gd name="T19" fmla="*/ 2147483647 h 182"/>
                <a:gd name="T20" fmla="*/ 2147483647 w 93"/>
                <a:gd name="T21" fmla="*/ 2147483647 h 182"/>
                <a:gd name="T22" fmla="*/ 2147483647 w 93"/>
                <a:gd name="T23" fmla="*/ 2147483647 h 182"/>
                <a:gd name="T24" fmla="*/ 2147483647 w 93"/>
                <a:gd name="T25" fmla="*/ 2147483647 h 182"/>
                <a:gd name="T26" fmla="*/ 2147483647 w 93"/>
                <a:gd name="T27" fmla="*/ 2147483647 h 182"/>
                <a:gd name="T28" fmla="*/ 2147483647 w 93"/>
                <a:gd name="T29" fmla="*/ 2147483647 h 182"/>
                <a:gd name="T30" fmla="*/ 2147483647 w 93"/>
                <a:gd name="T31" fmla="*/ 2147483647 h 182"/>
                <a:gd name="T32" fmla="*/ 2147483647 w 93"/>
                <a:gd name="T33" fmla="*/ 2147483647 h 182"/>
                <a:gd name="T34" fmla="*/ 2147483647 w 93"/>
                <a:gd name="T35" fmla="*/ 2147483647 h 182"/>
                <a:gd name="T36" fmla="*/ 2147483647 w 93"/>
                <a:gd name="T37" fmla="*/ 2147483647 h 182"/>
                <a:gd name="T38" fmla="*/ 2147483647 w 93"/>
                <a:gd name="T39" fmla="*/ 2147483647 h 182"/>
                <a:gd name="T40" fmla="*/ 2147483647 w 93"/>
                <a:gd name="T41" fmla="*/ 2147483647 h 182"/>
                <a:gd name="T42" fmla="*/ 2147483647 w 93"/>
                <a:gd name="T43" fmla="*/ 2147483647 h 182"/>
                <a:gd name="T44" fmla="*/ 2147483647 w 93"/>
                <a:gd name="T45" fmla="*/ 2147483647 h 182"/>
                <a:gd name="T46" fmla="*/ 2147483647 w 93"/>
                <a:gd name="T47" fmla="*/ 2147483647 h 182"/>
                <a:gd name="T48" fmla="*/ 2147483647 w 93"/>
                <a:gd name="T49" fmla="*/ 2147483647 h 182"/>
                <a:gd name="T50" fmla="*/ 2147483647 w 93"/>
                <a:gd name="T51" fmla="*/ 2147483647 h 182"/>
                <a:gd name="T52" fmla="*/ 2147483647 w 93"/>
                <a:gd name="T53" fmla="*/ 2147483647 h 182"/>
                <a:gd name="T54" fmla="*/ 2147483647 w 93"/>
                <a:gd name="T55" fmla="*/ 2147483647 h 182"/>
                <a:gd name="T56" fmla="*/ 2147483647 w 93"/>
                <a:gd name="T57" fmla="*/ 2147483647 h 182"/>
                <a:gd name="T58" fmla="*/ 2147483647 w 93"/>
                <a:gd name="T59" fmla="*/ 2147483647 h 182"/>
                <a:gd name="T60" fmla="*/ 2147483647 w 93"/>
                <a:gd name="T61" fmla="*/ 2147483647 h 182"/>
                <a:gd name="T62" fmla="*/ 0 w 93"/>
                <a:gd name="T63" fmla="*/ 2147483647 h 182"/>
                <a:gd name="T64" fmla="*/ 2147483647 w 93"/>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82"/>
                <a:gd name="T101" fmla="*/ 93 w 9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82">
                  <a:moveTo>
                    <a:pt x="9" y="0"/>
                  </a:moveTo>
                  <a:lnTo>
                    <a:pt x="14" y="3"/>
                  </a:lnTo>
                  <a:lnTo>
                    <a:pt x="27" y="11"/>
                  </a:lnTo>
                  <a:cubicBezTo>
                    <a:pt x="28" y="11"/>
                    <a:pt x="28" y="11"/>
                    <a:pt x="29" y="11"/>
                  </a:cubicBezTo>
                  <a:lnTo>
                    <a:pt x="66" y="44"/>
                  </a:lnTo>
                  <a:cubicBezTo>
                    <a:pt x="66" y="45"/>
                    <a:pt x="67" y="45"/>
                    <a:pt x="67" y="46"/>
                  </a:cubicBezTo>
                  <a:lnTo>
                    <a:pt x="83" y="70"/>
                  </a:lnTo>
                  <a:cubicBezTo>
                    <a:pt x="84" y="71"/>
                    <a:pt x="84" y="71"/>
                    <a:pt x="84" y="72"/>
                  </a:cubicBezTo>
                  <a:lnTo>
                    <a:pt x="93" y="101"/>
                  </a:lnTo>
                  <a:cubicBezTo>
                    <a:pt x="93" y="102"/>
                    <a:pt x="93" y="103"/>
                    <a:pt x="93" y="104"/>
                  </a:cubicBezTo>
                  <a:lnTo>
                    <a:pt x="92" y="138"/>
                  </a:lnTo>
                  <a:cubicBezTo>
                    <a:pt x="92" y="139"/>
                    <a:pt x="92" y="140"/>
                    <a:pt x="92" y="141"/>
                  </a:cubicBezTo>
                  <a:lnTo>
                    <a:pt x="76" y="180"/>
                  </a:lnTo>
                  <a:lnTo>
                    <a:pt x="76" y="176"/>
                  </a:lnTo>
                  <a:lnTo>
                    <a:pt x="76" y="179"/>
                  </a:lnTo>
                  <a:lnTo>
                    <a:pt x="76" y="182"/>
                  </a:lnTo>
                  <a:lnTo>
                    <a:pt x="60" y="182"/>
                  </a:lnTo>
                  <a:lnTo>
                    <a:pt x="60" y="179"/>
                  </a:lnTo>
                  <a:lnTo>
                    <a:pt x="60" y="176"/>
                  </a:lnTo>
                  <a:cubicBezTo>
                    <a:pt x="60" y="175"/>
                    <a:pt x="61" y="174"/>
                    <a:pt x="61" y="173"/>
                  </a:cubicBezTo>
                  <a:lnTo>
                    <a:pt x="77" y="134"/>
                  </a:lnTo>
                  <a:lnTo>
                    <a:pt x="76" y="137"/>
                  </a:lnTo>
                  <a:lnTo>
                    <a:pt x="77" y="103"/>
                  </a:lnTo>
                  <a:lnTo>
                    <a:pt x="78" y="106"/>
                  </a:lnTo>
                  <a:lnTo>
                    <a:pt x="69" y="77"/>
                  </a:lnTo>
                  <a:lnTo>
                    <a:pt x="70" y="79"/>
                  </a:lnTo>
                  <a:lnTo>
                    <a:pt x="54" y="55"/>
                  </a:lnTo>
                  <a:lnTo>
                    <a:pt x="55" y="56"/>
                  </a:lnTo>
                  <a:lnTo>
                    <a:pt x="18" y="23"/>
                  </a:lnTo>
                  <a:lnTo>
                    <a:pt x="19" y="24"/>
                  </a:lnTo>
                  <a:lnTo>
                    <a:pt x="5" y="16"/>
                  </a:lnTo>
                  <a:lnTo>
                    <a:pt x="0" y="13"/>
                  </a:lnTo>
                  <a:lnTo>
                    <a:pt x="9" y="0"/>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37" name="Freeform 649"/>
            <p:cNvSpPr>
              <a:spLocks/>
            </p:cNvSpPr>
            <p:nvPr/>
          </p:nvSpPr>
          <p:spPr bwMode="auto">
            <a:xfrm>
              <a:off x="6169026" y="4930776"/>
              <a:ext cx="9525" cy="20638"/>
            </a:xfrm>
            <a:custGeom>
              <a:avLst/>
              <a:gdLst>
                <a:gd name="T0" fmla="*/ 2147483647 w 16"/>
                <a:gd name="T1" fmla="*/ 0 h 32"/>
                <a:gd name="T2" fmla="*/ 0 w 16"/>
                <a:gd name="T3" fmla="*/ 2147483647 h 32"/>
                <a:gd name="T4" fmla="*/ 2147483647 w 16"/>
                <a:gd name="T5" fmla="*/ 2147483647 h 32"/>
                <a:gd name="T6" fmla="*/ 2147483647 w 16"/>
                <a:gd name="T7" fmla="*/ 2147483647 h 32"/>
                <a:gd name="T8" fmla="*/ 2147483647 w 16"/>
                <a:gd name="T9" fmla="*/ 0 h 32"/>
                <a:gd name="T10" fmla="*/ 2147483647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6" y="0"/>
                  </a:moveTo>
                  <a:cubicBezTo>
                    <a:pt x="6" y="8"/>
                    <a:pt x="0" y="16"/>
                    <a:pt x="0" y="24"/>
                  </a:cubicBezTo>
                  <a:cubicBezTo>
                    <a:pt x="0" y="32"/>
                    <a:pt x="11" y="32"/>
                    <a:pt x="11" y="24"/>
                  </a:cubicBezTo>
                  <a:cubicBezTo>
                    <a:pt x="16" y="24"/>
                    <a:pt x="16" y="24"/>
                    <a:pt x="16" y="16"/>
                  </a:cubicBezTo>
                  <a:cubicBezTo>
                    <a:pt x="16" y="8"/>
                    <a:pt x="16" y="0"/>
                    <a:pt x="11" y="0"/>
                  </a:cubicBezTo>
                  <a:cubicBezTo>
                    <a:pt x="11" y="0"/>
                    <a:pt x="6" y="0"/>
                    <a:pt x="6" y="0"/>
                  </a:cubicBezTo>
                </a:path>
              </a:pathLst>
            </a:custGeom>
            <a:solidFill>
              <a:srgbClr val="D776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8" name="Freeform 650"/>
            <p:cNvSpPr>
              <a:spLocks/>
            </p:cNvSpPr>
            <p:nvPr/>
          </p:nvSpPr>
          <p:spPr bwMode="auto">
            <a:xfrm>
              <a:off x="6777038" y="5146676"/>
              <a:ext cx="50800" cy="144463"/>
            </a:xfrm>
            <a:custGeom>
              <a:avLst/>
              <a:gdLst>
                <a:gd name="T0" fmla="*/ 2147483647 w 80"/>
                <a:gd name="T1" fmla="*/ 0 h 224"/>
                <a:gd name="T2" fmla="*/ 2147483647 w 80"/>
                <a:gd name="T3" fmla="*/ 2147483647 h 224"/>
                <a:gd name="T4" fmla="*/ 2147483647 w 80"/>
                <a:gd name="T5" fmla="*/ 2147483647 h 224"/>
                <a:gd name="T6" fmla="*/ 2147483647 w 80"/>
                <a:gd name="T7" fmla="*/ 0 h 224"/>
                <a:gd name="T8" fmla="*/ 0 60000 65536"/>
                <a:gd name="T9" fmla="*/ 0 60000 65536"/>
                <a:gd name="T10" fmla="*/ 0 60000 65536"/>
                <a:gd name="T11" fmla="*/ 0 60000 65536"/>
                <a:gd name="T12" fmla="*/ 0 w 80"/>
                <a:gd name="T13" fmla="*/ 0 h 224"/>
                <a:gd name="T14" fmla="*/ 80 w 80"/>
                <a:gd name="T15" fmla="*/ 224 h 224"/>
              </a:gdLst>
              <a:ahLst/>
              <a:cxnLst>
                <a:cxn ang="T8">
                  <a:pos x="T0" y="T1"/>
                </a:cxn>
                <a:cxn ang="T9">
                  <a:pos x="T2" y="T3"/>
                </a:cxn>
                <a:cxn ang="T10">
                  <a:pos x="T4" y="T5"/>
                </a:cxn>
                <a:cxn ang="T11">
                  <a:pos x="T6" y="T7"/>
                </a:cxn>
              </a:cxnLst>
              <a:rect l="T12" t="T13" r="T14" b="T15"/>
              <a:pathLst>
                <a:path w="80" h="224">
                  <a:moveTo>
                    <a:pt x="11" y="0"/>
                  </a:moveTo>
                  <a:cubicBezTo>
                    <a:pt x="11" y="0"/>
                    <a:pt x="38" y="7"/>
                    <a:pt x="38" y="7"/>
                  </a:cubicBezTo>
                  <a:cubicBezTo>
                    <a:pt x="38" y="7"/>
                    <a:pt x="80" y="158"/>
                    <a:pt x="48" y="224"/>
                  </a:cubicBezTo>
                  <a:cubicBezTo>
                    <a:pt x="48" y="224"/>
                    <a:pt x="0" y="128"/>
                    <a:pt x="11"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9" name="Freeform 651"/>
            <p:cNvSpPr>
              <a:spLocks/>
            </p:cNvSpPr>
            <p:nvPr/>
          </p:nvSpPr>
          <p:spPr bwMode="auto">
            <a:xfrm>
              <a:off x="6327776" y="4745038"/>
              <a:ext cx="330200" cy="153988"/>
            </a:xfrm>
            <a:custGeom>
              <a:avLst/>
              <a:gdLst>
                <a:gd name="T0" fmla="*/ 2147483647 w 528"/>
                <a:gd name="T1" fmla="*/ 2147483647 h 240"/>
                <a:gd name="T2" fmla="*/ 2147483647 w 528"/>
                <a:gd name="T3" fmla="*/ 2147483647 h 240"/>
                <a:gd name="T4" fmla="*/ 2147483647 w 528"/>
                <a:gd name="T5" fmla="*/ 2147483647 h 240"/>
                <a:gd name="T6" fmla="*/ 2147483647 w 528"/>
                <a:gd name="T7" fmla="*/ 2147483647 h 240"/>
                <a:gd name="T8" fmla="*/ 2147483647 w 528"/>
                <a:gd name="T9" fmla="*/ 2147483647 h 240"/>
                <a:gd name="T10" fmla="*/ 2147483647 w 528"/>
                <a:gd name="T11" fmla="*/ 2147483647 h 240"/>
                <a:gd name="T12" fmla="*/ 2147483647 w 528"/>
                <a:gd name="T13" fmla="*/ 2147483647 h 240"/>
                <a:gd name="T14" fmla="*/ 2147483647 w 528"/>
                <a:gd name="T15" fmla="*/ 2147483647 h 240"/>
                <a:gd name="T16" fmla="*/ 2147483647 w 528"/>
                <a:gd name="T17" fmla="*/ 2147483647 h 240"/>
                <a:gd name="T18" fmla="*/ 2147483647 w 528"/>
                <a:gd name="T19" fmla="*/ 2147483647 h 240"/>
                <a:gd name="T20" fmla="*/ 2147483647 w 528"/>
                <a:gd name="T21" fmla="*/ 2147483647 h 240"/>
                <a:gd name="T22" fmla="*/ 2147483647 w 528"/>
                <a:gd name="T23" fmla="*/ 2147483647 h 240"/>
                <a:gd name="T24" fmla="*/ 2147483647 w 528"/>
                <a:gd name="T25" fmla="*/ 2147483647 h 240"/>
                <a:gd name="T26" fmla="*/ 2147483647 w 528"/>
                <a:gd name="T27" fmla="*/ 2147483647 h 240"/>
                <a:gd name="T28" fmla="*/ 2147483647 w 528"/>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8"/>
                <a:gd name="T46" fmla="*/ 0 h 240"/>
                <a:gd name="T47" fmla="*/ 528 w 528"/>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8" h="240">
                  <a:moveTo>
                    <a:pt x="259" y="68"/>
                  </a:moveTo>
                  <a:cubicBezTo>
                    <a:pt x="259" y="68"/>
                    <a:pt x="0" y="0"/>
                    <a:pt x="81" y="105"/>
                  </a:cubicBezTo>
                  <a:cubicBezTo>
                    <a:pt x="81" y="105"/>
                    <a:pt x="115" y="117"/>
                    <a:pt x="190" y="136"/>
                  </a:cubicBezTo>
                  <a:cubicBezTo>
                    <a:pt x="190" y="136"/>
                    <a:pt x="190" y="111"/>
                    <a:pt x="236" y="167"/>
                  </a:cubicBezTo>
                  <a:cubicBezTo>
                    <a:pt x="236" y="167"/>
                    <a:pt x="247" y="124"/>
                    <a:pt x="184" y="99"/>
                  </a:cubicBezTo>
                  <a:cubicBezTo>
                    <a:pt x="184" y="99"/>
                    <a:pt x="230" y="80"/>
                    <a:pt x="293" y="173"/>
                  </a:cubicBezTo>
                  <a:cubicBezTo>
                    <a:pt x="293" y="173"/>
                    <a:pt x="299" y="124"/>
                    <a:pt x="270" y="93"/>
                  </a:cubicBezTo>
                  <a:cubicBezTo>
                    <a:pt x="270" y="93"/>
                    <a:pt x="276" y="68"/>
                    <a:pt x="339" y="185"/>
                  </a:cubicBezTo>
                  <a:cubicBezTo>
                    <a:pt x="339" y="185"/>
                    <a:pt x="374" y="228"/>
                    <a:pt x="396" y="228"/>
                  </a:cubicBezTo>
                  <a:cubicBezTo>
                    <a:pt x="396" y="228"/>
                    <a:pt x="408" y="173"/>
                    <a:pt x="374" y="142"/>
                  </a:cubicBezTo>
                  <a:cubicBezTo>
                    <a:pt x="374" y="142"/>
                    <a:pt x="414" y="148"/>
                    <a:pt x="419" y="234"/>
                  </a:cubicBezTo>
                  <a:cubicBezTo>
                    <a:pt x="419" y="234"/>
                    <a:pt x="477" y="240"/>
                    <a:pt x="506" y="216"/>
                  </a:cubicBezTo>
                  <a:cubicBezTo>
                    <a:pt x="506" y="216"/>
                    <a:pt x="528" y="191"/>
                    <a:pt x="528" y="179"/>
                  </a:cubicBezTo>
                  <a:cubicBezTo>
                    <a:pt x="528" y="160"/>
                    <a:pt x="494" y="197"/>
                    <a:pt x="431" y="148"/>
                  </a:cubicBezTo>
                  <a:cubicBezTo>
                    <a:pt x="431" y="148"/>
                    <a:pt x="310" y="74"/>
                    <a:pt x="259" y="6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0" name="Freeform 652"/>
            <p:cNvSpPr>
              <a:spLocks/>
            </p:cNvSpPr>
            <p:nvPr/>
          </p:nvSpPr>
          <p:spPr bwMode="auto">
            <a:xfrm>
              <a:off x="6397626" y="4837113"/>
              <a:ext cx="69850" cy="206375"/>
            </a:xfrm>
            <a:custGeom>
              <a:avLst/>
              <a:gdLst>
                <a:gd name="T0" fmla="*/ 2147483647 w 112"/>
                <a:gd name="T1" fmla="*/ 2147483647 h 320"/>
                <a:gd name="T2" fmla="*/ 0 w 112"/>
                <a:gd name="T3" fmla="*/ 2147483647 h 320"/>
                <a:gd name="T4" fmla="*/ 2147483647 w 112"/>
                <a:gd name="T5" fmla="*/ 2147483647 h 320"/>
                <a:gd name="T6" fmla="*/ 2147483647 w 112"/>
                <a:gd name="T7" fmla="*/ 2147483647 h 320"/>
                <a:gd name="T8" fmla="*/ 2147483647 w 112"/>
                <a:gd name="T9" fmla="*/ 2147483647 h 320"/>
                <a:gd name="T10" fmla="*/ 0 60000 65536"/>
                <a:gd name="T11" fmla="*/ 0 60000 65536"/>
                <a:gd name="T12" fmla="*/ 0 60000 65536"/>
                <a:gd name="T13" fmla="*/ 0 60000 65536"/>
                <a:gd name="T14" fmla="*/ 0 60000 65536"/>
                <a:gd name="T15" fmla="*/ 0 w 112"/>
                <a:gd name="T16" fmla="*/ 0 h 320"/>
                <a:gd name="T17" fmla="*/ 112 w 112"/>
                <a:gd name="T18" fmla="*/ 320 h 320"/>
              </a:gdLst>
              <a:ahLst/>
              <a:cxnLst>
                <a:cxn ang="T10">
                  <a:pos x="T0" y="T1"/>
                </a:cxn>
                <a:cxn ang="T11">
                  <a:pos x="T2" y="T3"/>
                </a:cxn>
                <a:cxn ang="T12">
                  <a:pos x="T4" y="T5"/>
                </a:cxn>
                <a:cxn ang="T13">
                  <a:pos x="T6" y="T7"/>
                </a:cxn>
                <a:cxn ang="T14">
                  <a:pos x="T8" y="T9"/>
                </a:cxn>
              </a:cxnLst>
              <a:rect l="T15" t="T16" r="T17" b="T18"/>
              <a:pathLst>
                <a:path w="112" h="320">
                  <a:moveTo>
                    <a:pt x="107" y="196"/>
                  </a:moveTo>
                  <a:cubicBezTo>
                    <a:pt x="102" y="89"/>
                    <a:pt x="22" y="0"/>
                    <a:pt x="0" y="12"/>
                  </a:cubicBezTo>
                  <a:cubicBezTo>
                    <a:pt x="0" y="12"/>
                    <a:pt x="91" y="72"/>
                    <a:pt x="91" y="196"/>
                  </a:cubicBezTo>
                  <a:cubicBezTo>
                    <a:pt x="91" y="196"/>
                    <a:pt x="96" y="279"/>
                    <a:pt x="54" y="320"/>
                  </a:cubicBezTo>
                  <a:cubicBezTo>
                    <a:pt x="54" y="320"/>
                    <a:pt x="112" y="315"/>
                    <a:pt x="107" y="1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1" name="Freeform 653"/>
            <p:cNvSpPr>
              <a:spLocks/>
            </p:cNvSpPr>
            <p:nvPr/>
          </p:nvSpPr>
          <p:spPr bwMode="auto">
            <a:xfrm>
              <a:off x="6297613" y="4786313"/>
              <a:ext cx="160338" cy="247650"/>
            </a:xfrm>
            <a:custGeom>
              <a:avLst/>
              <a:gdLst>
                <a:gd name="T0" fmla="*/ 2147483647 w 256"/>
                <a:gd name="T1" fmla="*/ 2147483647 h 384"/>
                <a:gd name="T2" fmla="*/ 2147483647 w 256"/>
                <a:gd name="T3" fmla="*/ 2147483647 h 384"/>
                <a:gd name="T4" fmla="*/ 2147483647 w 256"/>
                <a:gd name="T5" fmla="*/ 2147483647 h 384"/>
                <a:gd name="T6" fmla="*/ 2147483647 w 256"/>
                <a:gd name="T7" fmla="*/ 2147483647 h 384"/>
                <a:gd name="T8" fmla="*/ 2147483647 w 256"/>
                <a:gd name="T9" fmla="*/ 2147483647 h 384"/>
                <a:gd name="T10" fmla="*/ 2147483647 w 256"/>
                <a:gd name="T11" fmla="*/ 2147483647 h 384"/>
                <a:gd name="T12" fmla="*/ 2147483647 w 256"/>
                <a:gd name="T13" fmla="*/ 2147483647 h 384"/>
                <a:gd name="T14" fmla="*/ 2147483647 w 256"/>
                <a:gd name="T15" fmla="*/ 2147483647 h 384"/>
                <a:gd name="T16" fmla="*/ 2147483647 w 256"/>
                <a:gd name="T17" fmla="*/ 2147483647 h 384"/>
                <a:gd name="T18" fmla="*/ 2147483647 w 256"/>
                <a:gd name="T19" fmla="*/ 2147483647 h 384"/>
                <a:gd name="T20" fmla="*/ 2147483647 w 256"/>
                <a:gd name="T21" fmla="*/ 2147483647 h 384"/>
                <a:gd name="T22" fmla="*/ 2147483647 w 256"/>
                <a:gd name="T23" fmla="*/ 2147483647 h 384"/>
                <a:gd name="T24" fmla="*/ 2147483647 w 256"/>
                <a:gd name="T25" fmla="*/ 2147483647 h 384"/>
                <a:gd name="T26" fmla="*/ 2147483647 w 256"/>
                <a:gd name="T27" fmla="*/ 2147483647 h 384"/>
                <a:gd name="T28" fmla="*/ 2147483647 w 256"/>
                <a:gd name="T29" fmla="*/ 2147483647 h 384"/>
                <a:gd name="T30" fmla="*/ 2147483647 w 256"/>
                <a:gd name="T31" fmla="*/ 2147483647 h 384"/>
                <a:gd name="T32" fmla="*/ 2147483647 w 256"/>
                <a:gd name="T33" fmla="*/ 2147483647 h 384"/>
                <a:gd name="T34" fmla="*/ 2147483647 w 256"/>
                <a:gd name="T35" fmla="*/ 2147483647 h 384"/>
                <a:gd name="T36" fmla="*/ 2147483647 w 256"/>
                <a:gd name="T37" fmla="*/ 2147483647 h 384"/>
                <a:gd name="T38" fmla="*/ 2147483647 w 256"/>
                <a:gd name="T39" fmla="*/ 2147483647 h 3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6"/>
                <a:gd name="T61" fmla="*/ 0 h 384"/>
                <a:gd name="T62" fmla="*/ 256 w 256"/>
                <a:gd name="T63" fmla="*/ 384 h 3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6" h="384">
                  <a:moveTo>
                    <a:pt x="76" y="7"/>
                  </a:moveTo>
                  <a:cubicBezTo>
                    <a:pt x="64" y="0"/>
                    <a:pt x="53" y="7"/>
                    <a:pt x="47" y="7"/>
                  </a:cubicBezTo>
                  <a:cubicBezTo>
                    <a:pt x="18" y="19"/>
                    <a:pt x="0" y="68"/>
                    <a:pt x="24" y="86"/>
                  </a:cubicBezTo>
                  <a:cubicBezTo>
                    <a:pt x="76" y="128"/>
                    <a:pt x="140" y="110"/>
                    <a:pt x="146" y="226"/>
                  </a:cubicBezTo>
                  <a:cubicBezTo>
                    <a:pt x="146" y="226"/>
                    <a:pt x="146" y="226"/>
                    <a:pt x="146" y="226"/>
                  </a:cubicBezTo>
                  <a:cubicBezTo>
                    <a:pt x="169" y="281"/>
                    <a:pt x="198" y="330"/>
                    <a:pt x="204" y="384"/>
                  </a:cubicBezTo>
                  <a:cubicBezTo>
                    <a:pt x="256" y="348"/>
                    <a:pt x="222" y="269"/>
                    <a:pt x="175" y="244"/>
                  </a:cubicBezTo>
                  <a:cubicBezTo>
                    <a:pt x="187" y="250"/>
                    <a:pt x="216" y="269"/>
                    <a:pt x="222" y="281"/>
                  </a:cubicBezTo>
                  <a:cubicBezTo>
                    <a:pt x="227" y="287"/>
                    <a:pt x="233" y="287"/>
                    <a:pt x="233" y="281"/>
                  </a:cubicBezTo>
                  <a:cubicBezTo>
                    <a:pt x="239" y="220"/>
                    <a:pt x="204" y="214"/>
                    <a:pt x="175" y="189"/>
                  </a:cubicBezTo>
                  <a:cubicBezTo>
                    <a:pt x="198" y="196"/>
                    <a:pt x="216" y="202"/>
                    <a:pt x="233" y="226"/>
                  </a:cubicBezTo>
                  <a:cubicBezTo>
                    <a:pt x="227" y="189"/>
                    <a:pt x="192" y="147"/>
                    <a:pt x="158" y="147"/>
                  </a:cubicBezTo>
                  <a:cubicBezTo>
                    <a:pt x="169" y="128"/>
                    <a:pt x="187" y="147"/>
                    <a:pt x="204" y="147"/>
                  </a:cubicBezTo>
                  <a:cubicBezTo>
                    <a:pt x="181" y="104"/>
                    <a:pt x="140" y="86"/>
                    <a:pt x="94" y="110"/>
                  </a:cubicBezTo>
                  <a:cubicBezTo>
                    <a:pt x="99" y="86"/>
                    <a:pt x="128" y="98"/>
                    <a:pt x="140" y="98"/>
                  </a:cubicBezTo>
                  <a:cubicBezTo>
                    <a:pt x="111" y="74"/>
                    <a:pt x="76" y="55"/>
                    <a:pt x="41" y="68"/>
                  </a:cubicBezTo>
                  <a:cubicBezTo>
                    <a:pt x="59" y="55"/>
                    <a:pt x="82" y="68"/>
                    <a:pt x="99" y="61"/>
                  </a:cubicBezTo>
                  <a:cubicBezTo>
                    <a:pt x="88" y="43"/>
                    <a:pt x="70" y="31"/>
                    <a:pt x="47" y="37"/>
                  </a:cubicBezTo>
                  <a:cubicBezTo>
                    <a:pt x="59" y="25"/>
                    <a:pt x="70" y="31"/>
                    <a:pt x="82" y="31"/>
                  </a:cubicBezTo>
                  <a:cubicBezTo>
                    <a:pt x="70" y="25"/>
                    <a:pt x="99" y="7"/>
                    <a:pt x="7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2" name="Freeform 654"/>
            <p:cNvSpPr>
              <a:spLocks/>
            </p:cNvSpPr>
            <p:nvPr/>
          </p:nvSpPr>
          <p:spPr bwMode="auto">
            <a:xfrm>
              <a:off x="6488113" y="5146676"/>
              <a:ext cx="30163" cy="61913"/>
            </a:xfrm>
            <a:custGeom>
              <a:avLst/>
              <a:gdLst>
                <a:gd name="T0" fmla="*/ 2147483647 w 48"/>
                <a:gd name="T1" fmla="*/ 0 h 96"/>
                <a:gd name="T2" fmla="*/ 0 w 48"/>
                <a:gd name="T3" fmla="*/ 2147483647 h 96"/>
                <a:gd name="T4" fmla="*/ 2147483647 w 48"/>
                <a:gd name="T5" fmla="*/ 2147483647 h 96"/>
                <a:gd name="T6" fmla="*/ 2147483647 w 48"/>
                <a:gd name="T7" fmla="*/ 2147483647 h 96"/>
                <a:gd name="T8" fmla="*/ 2147483647 w 48"/>
                <a:gd name="T9" fmla="*/ 0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6" y="0"/>
                  </a:moveTo>
                  <a:cubicBezTo>
                    <a:pt x="6" y="0"/>
                    <a:pt x="6" y="6"/>
                    <a:pt x="0" y="6"/>
                  </a:cubicBezTo>
                  <a:cubicBezTo>
                    <a:pt x="27" y="23"/>
                    <a:pt x="48" y="51"/>
                    <a:pt x="32" y="80"/>
                  </a:cubicBezTo>
                  <a:cubicBezTo>
                    <a:pt x="27" y="91"/>
                    <a:pt x="11" y="96"/>
                    <a:pt x="11" y="85"/>
                  </a:cubicBezTo>
                  <a:cubicBezTo>
                    <a:pt x="11" y="57"/>
                    <a:pt x="32" y="23"/>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3" name="Freeform 655"/>
            <p:cNvSpPr>
              <a:spLocks/>
            </p:cNvSpPr>
            <p:nvPr/>
          </p:nvSpPr>
          <p:spPr bwMode="auto">
            <a:xfrm>
              <a:off x="6508751" y="5105401"/>
              <a:ext cx="58738" cy="82550"/>
            </a:xfrm>
            <a:custGeom>
              <a:avLst/>
              <a:gdLst>
                <a:gd name="T0" fmla="*/ 2147483647 w 96"/>
                <a:gd name="T1" fmla="*/ 0 h 128"/>
                <a:gd name="T2" fmla="*/ 2147483647 w 96"/>
                <a:gd name="T3" fmla="*/ 2147483647 h 128"/>
                <a:gd name="T4" fmla="*/ 0 w 96"/>
                <a:gd name="T5" fmla="*/ 2147483647 h 128"/>
                <a:gd name="T6" fmla="*/ 2147483647 w 96"/>
                <a:gd name="T7" fmla="*/ 2147483647 h 128"/>
                <a:gd name="T8" fmla="*/ 2147483647 w 96"/>
                <a:gd name="T9" fmla="*/ 2147483647 h 128"/>
                <a:gd name="T10" fmla="*/ 2147483647 w 96"/>
                <a:gd name="T11" fmla="*/ 2147483647 h 128"/>
                <a:gd name="T12" fmla="*/ 2147483647 w 96"/>
                <a:gd name="T13" fmla="*/ 0 h 128"/>
                <a:gd name="T14" fmla="*/ 0 60000 65536"/>
                <a:gd name="T15" fmla="*/ 0 60000 65536"/>
                <a:gd name="T16" fmla="*/ 0 60000 65536"/>
                <a:gd name="T17" fmla="*/ 0 60000 65536"/>
                <a:gd name="T18" fmla="*/ 0 60000 65536"/>
                <a:gd name="T19" fmla="*/ 0 60000 65536"/>
                <a:gd name="T20" fmla="*/ 0 60000 65536"/>
                <a:gd name="T21" fmla="*/ 0 w 96"/>
                <a:gd name="T22" fmla="*/ 0 h 128"/>
                <a:gd name="T23" fmla="*/ 96 w 9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8">
                  <a:moveTo>
                    <a:pt x="26" y="0"/>
                  </a:moveTo>
                  <a:cubicBezTo>
                    <a:pt x="64" y="20"/>
                    <a:pt x="96" y="84"/>
                    <a:pt x="64" y="116"/>
                  </a:cubicBezTo>
                  <a:cubicBezTo>
                    <a:pt x="58" y="128"/>
                    <a:pt x="26" y="122"/>
                    <a:pt x="0" y="116"/>
                  </a:cubicBezTo>
                  <a:cubicBezTo>
                    <a:pt x="20" y="103"/>
                    <a:pt x="45" y="116"/>
                    <a:pt x="52" y="103"/>
                  </a:cubicBezTo>
                  <a:cubicBezTo>
                    <a:pt x="52" y="90"/>
                    <a:pt x="26" y="84"/>
                    <a:pt x="26" y="71"/>
                  </a:cubicBezTo>
                  <a:cubicBezTo>
                    <a:pt x="32" y="71"/>
                    <a:pt x="45" y="71"/>
                    <a:pt x="45" y="71"/>
                  </a:cubicBezTo>
                  <a:cubicBezTo>
                    <a:pt x="58" y="45"/>
                    <a:pt x="39" y="20"/>
                    <a:pt x="2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4" name="Freeform 656"/>
            <p:cNvSpPr>
              <a:spLocks/>
            </p:cNvSpPr>
            <p:nvPr/>
          </p:nvSpPr>
          <p:spPr bwMode="auto">
            <a:xfrm>
              <a:off x="6557963" y="5064126"/>
              <a:ext cx="49213" cy="103188"/>
            </a:xfrm>
            <a:custGeom>
              <a:avLst/>
              <a:gdLst>
                <a:gd name="T0" fmla="*/ 0 w 80"/>
                <a:gd name="T1" fmla="*/ 0 h 160"/>
                <a:gd name="T2" fmla="*/ 2147483647 w 80"/>
                <a:gd name="T3" fmla="*/ 2147483647 h 160"/>
                <a:gd name="T4" fmla="*/ 0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0 w 80"/>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60"/>
                <a:gd name="T29" fmla="*/ 80 w 8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60">
                  <a:moveTo>
                    <a:pt x="0" y="0"/>
                  </a:moveTo>
                  <a:cubicBezTo>
                    <a:pt x="58" y="23"/>
                    <a:pt x="80" y="86"/>
                    <a:pt x="58" y="138"/>
                  </a:cubicBezTo>
                  <a:cubicBezTo>
                    <a:pt x="52" y="160"/>
                    <a:pt x="23" y="138"/>
                    <a:pt x="0" y="132"/>
                  </a:cubicBezTo>
                  <a:cubicBezTo>
                    <a:pt x="18" y="126"/>
                    <a:pt x="40" y="138"/>
                    <a:pt x="46" y="126"/>
                  </a:cubicBezTo>
                  <a:cubicBezTo>
                    <a:pt x="46" y="109"/>
                    <a:pt x="23" y="98"/>
                    <a:pt x="12" y="86"/>
                  </a:cubicBezTo>
                  <a:cubicBezTo>
                    <a:pt x="23" y="69"/>
                    <a:pt x="46" y="98"/>
                    <a:pt x="52" y="69"/>
                  </a:cubicBezTo>
                  <a:cubicBezTo>
                    <a:pt x="23" y="75"/>
                    <a:pt x="23" y="52"/>
                    <a:pt x="6" y="35"/>
                  </a:cubicBezTo>
                  <a:cubicBezTo>
                    <a:pt x="12" y="35"/>
                    <a:pt x="12" y="40"/>
                    <a:pt x="18" y="35"/>
                  </a:cubicBezTo>
                  <a:cubicBezTo>
                    <a:pt x="18" y="18"/>
                    <a:pt x="0" y="12"/>
                    <a:pt x="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5" name="Freeform 657"/>
            <p:cNvSpPr>
              <a:spLocks/>
            </p:cNvSpPr>
            <p:nvPr/>
          </p:nvSpPr>
          <p:spPr bwMode="auto">
            <a:xfrm>
              <a:off x="6588126" y="5022851"/>
              <a:ext cx="60325" cy="114300"/>
            </a:xfrm>
            <a:custGeom>
              <a:avLst/>
              <a:gdLst>
                <a:gd name="T0" fmla="*/ 2147483647 w 96"/>
                <a:gd name="T1" fmla="*/ 2147483647 h 176"/>
                <a:gd name="T2" fmla="*/ 2147483647 w 96"/>
                <a:gd name="T3" fmla="*/ 2147483647 h 176"/>
                <a:gd name="T4" fmla="*/ 2147483647 w 96"/>
                <a:gd name="T5" fmla="*/ 2147483647 h 176"/>
                <a:gd name="T6" fmla="*/ 2147483647 w 96"/>
                <a:gd name="T7" fmla="*/ 2147483647 h 176"/>
                <a:gd name="T8" fmla="*/ 0 w 96"/>
                <a:gd name="T9" fmla="*/ 2147483647 h 176"/>
                <a:gd name="T10" fmla="*/ 2147483647 w 96"/>
                <a:gd name="T11" fmla="*/ 2147483647 h 176"/>
                <a:gd name="T12" fmla="*/ 2147483647 w 96"/>
                <a:gd name="T13" fmla="*/ 2147483647 h 176"/>
                <a:gd name="T14" fmla="*/ 2147483647 w 96"/>
                <a:gd name="T15" fmla="*/ 2147483647 h 176"/>
                <a:gd name="T16" fmla="*/ 2147483647 w 96"/>
                <a:gd name="T17" fmla="*/ 2147483647 h 176"/>
                <a:gd name="T18" fmla="*/ 2147483647 w 96"/>
                <a:gd name="T19" fmla="*/ 2147483647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176"/>
                <a:gd name="T32" fmla="*/ 96 w 96"/>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176">
                  <a:moveTo>
                    <a:pt x="27" y="141"/>
                  </a:moveTo>
                  <a:cubicBezTo>
                    <a:pt x="43" y="159"/>
                    <a:pt x="70" y="176"/>
                    <a:pt x="75" y="165"/>
                  </a:cubicBezTo>
                  <a:cubicBezTo>
                    <a:pt x="96" y="112"/>
                    <a:pt x="54" y="59"/>
                    <a:pt x="11" y="24"/>
                  </a:cubicBezTo>
                  <a:cubicBezTo>
                    <a:pt x="11" y="18"/>
                    <a:pt x="6" y="12"/>
                    <a:pt x="6" y="6"/>
                  </a:cubicBezTo>
                  <a:cubicBezTo>
                    <a:pt x="0" y="0"/>
                    <a:pt x="0" y="18"/>
                    <a:pt x="0" y="12"/>
                  </a:cubicBezTo>
                  <a:cubicBezTo>
                    <a:pt x="11" y="53"/>
                    <a:pt x="48" y="77"/>
                    <a:pt x="64" y="118"/>
                  </a:cubicBezTo>
                  <a:cubicBezTo>
                    <a:pt x="54" y="118"/>
                    <a:pt x="48" y="106"/>
                    <a:pt x="38" y="118"/>
                  </a:cubicBezTo>
                  <a:cubicBezTo>
                    <a:pt x="54" y="124"/>
                    <a:pt x="59" y="135"/>
                    <a:pt x="64" y="141"/>
                  </a:cubicBezTo>
                  <a:cubicBezTo>
                    <a:pt x="64" y="153"/>
                    <a:pt x="48" y="153"/>
                    <a:pt x="38" y="153"/>
                  </a:cubicBezTo>
                  <a:cubicBezTo>
                    <a:pt x="38" y="153"/>
                    <a:pt x="27" y="141"/>
                    <a:pt x="27" y="14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6" name="Freeform 658"/>
            <p:cNvSpPr>
              <a:spLocks/>
            </p:cNvSpPr>
            <p:nvPr/>
          </p:nvSpPr>
          <p:spPr bwMode="auto">
            <a:xfrm>
              <a:off x="6607176" y="4972051"/>
              <a:ext cx="100013" cy="174625"/>
            </a:xfrm>
            <a:custGeom>
              <a:avLst/>
              <a:gdLst>
                <a:gd name="T0" fmla="*/ 2147483647 w 160"/>
                <a:gd name="T1" fmla="*/ 2147483647 h 272"/>
                <a:gd name="T2" fmla="*/ 2147483647 w 160"/>
                <a:gd name="T3" fmla="*/ 2147483647 h 272"/>
                <a:gd name="T4" fmla="*/ 2147483647 w 160"/>
                <a:gd name="T5" fmla="*/ 2147483647 h 272"/>
                <a:gd name="T6" fmla="*/ 2147483647 w 160"/>
                <a:gd name="T7" fmla="*/ 2147483647 h 272"/>
                <a:gd name="T8" fmla="*/ 2147483647 w 160"/>
                <a:gd name="T9" fmla="*/ 2147483647 h 272"/>
                <a:gd name="T10" fmla="*/ 2147483647 w 160"/>
                <a:gd name="T11" fmla="*/ 2147483647 h 272"/>
                <a:gd name="T12" fmla="*/ 0 w 160"/>
                <a:gd name="T13" fmla="*/ 0 h 272"/>
                <a:gd name="T14" fmla="*/ 2147483647 w 160"/>
                <a:gd name="T15" fmla="*/ 2147483647 h 272"/>
                <a:gd name="T16" fmla="*/ 2147483647 w 160"/>
                <a:gd name="T17" fmla="*/ 2147483647 h 272"/>
                <a:gd name="T18" fmla="*/ 2147483647 w 160"/>
                <a:gd name="T19" fmla="*/ 2147483647 h 272"/>
                <a:gd name="T20" fmla="*/ 2147483647 w 160"/>
                <a:gd name="T21" fmla="*/ 2147483647 h 272"/>
                <a:gd name="T22" fmla="*/ 2147483647 w 160"/>
                <a:gd name="T23" fmla="*/ 2147483647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0"/>
                <a:gd name="T37" fmla="*/ 0 h 272"/>
                <a:gd name="T38" fmla="*/ 160 w 160"/>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0" h="272">
                  <a:moveTo>
                    <a:pt x="52" y="209"/>
                  </a:moveTo>
                  <a:cubicBezTo>
                    <a:pt x="69" y="209"/>
                    <a:pt x="92" y="235"/>
                    <a:pt x="109" y="235"/>
                  </a:cubicBezTo>
                  <a:cubicBezTo>
                    <a:pt x="126" y="228"/>
                    <a:pt x="120" y="203"/>
                    <a:pt x="109" y="197"/>
                  </a:cubicBezTo>
                  <a:cubicBezTo>
                    <a:pt x="103" y="190"/>
                    <a:pt x="92" y="190"/>
                    <a:pt x="86" y="184"/>
                  </a:cubicBezTo>
                  <a:cubicBezTo>
                    <a:pt x="98" y="184"/>
                    <a:pt x="103" y="178"/>
                    <a:pt x="103" y="165"/>
                  </a:cubicBezTo>
                  <a:cubicBezTo>
                    <a:pt x="103" y="152"/>
                    <a:pt x="92" y="140"/>
                    <a:pt x="86" y="133"/>
                  </a:cubicBezTo>
                  <a:cubicBezTo>
                    <a:pt x="58" y="102"/>
                    <a:pt x="35" y="26"/>
                    <a:pt x="0" y="0"/>
                  </a:cubicBezTo>
                  <a:cubicBezTo>
                    <a:pt x="35" y="26"/>
                    <a:pt x="75" y="95"/>
                    <a:pt x="98" y="133"/>
                  </a:cubicBezTo>
                  <a:cubicBezTo>
                    <a:pt x="103" y="146"/>
                    <a:pt x="115" y="152"/>
                    <a:pt x="120" y="165"/>
                  </a:cubicBezTo>
                  <a:cubicBezTo>
                    <a:pt x="132" y="197"/>
                    <a:pt x="160" y="247"/>
                    <a:pt x="132" y="260"/>
                  </a:cubicBezTo>
                  <a:cubicBezTo>
                    <a:pt x="109" y="272"/>
                    <a:pt x="69" y="260"/>
                    <a:pt x="58" y="228"/>
                  </a:cubicBezTo>
                  <a:cubicBezTo>
                    <a:pt x="58" y="228"/>
                    <a:pt x="52" y="216"/>
                    <a:pt x="52" y="20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7" name="Freeform 659"/>
            <p:cNvSpPr>
              <a:spLocks/>
            </p:cNvSpPr>
            <p:nvPr/>
          </p:nvSpPr>
          <p:spPr bwMode="auto">
            <a:xfrm>
              <a:off x="6467476" y="5084763"/>
              <a:ext cx="41275" cy="73025"/>
            </a:xfrm>
            <a:custGeom>
              <a:avLst/>
              <a:gdLst>
                <a:gd name="T0" fmla="*/ 2147483647 w 64"/>
                <a:gd name="T1" fmla="*/ 2147483647 h 112"/>
                <a:gd name="T2" fmla="*/ 2147483647 w 64"/>
                <a:gd name="T3" fmla="*/ 2147483647 h 112"/>
                <a:gd name="T4" fmla="*/ 2147483647 w 64"/>
                <a:gd name="T5" fmla="*/ 0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11" y="112"/>
                  </a:moveTo>
                  <a:cubicBezTo>
                    <a:pt x="16" y="107"/>
                    <a:pt x="32" y="107"/>
                    <a:pt x="38" y="101"/>
                  </a:cubicBezTo>
                  <a:cubicBezTo>
                    <a:pt x="64" y="62"/>
                    <a:pt x="38" y="23"/>
                    <a:pt x="6" y="0"/>
                  </a:cubicBezTo>
                  <a:cubicBezTo>
                    <a:pt x="0" y="23"/>
                    <a:pt x="16" y="40"/>
                    <a:pt x="27" y="56"/>
                  </a:cubicBezTo>
                  <a:cubicBezTo>
                    <a:pt x="32" y="79"/>
                    <a:pt x="11" y="84"/>
                    <a:pt x="6" y="101"/>
                  </a:cubicBezTo>
                  <a:cubicBezTo>
                    <a:pt x="6" y="101"/>
                    <a:pt x="11" y="112"/>
                    <a:pt x="11" y="1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8" name="Freeform 660"/>
            <p:cNvSpPr>
              <a:spLocks/>
            </p:cNvSpPr>
            <p:nvPr/>
          </p:nvSpPr>
          <p:spPr bwMode="auto">
            <a:xfrm>
              <a:off x="6497638" y="5043488"/>
              <a:ext cx="30163" cy="73025"/>
            </a:xfrm>
            <a:custGeom>
              <a:avLst/>
              <a:gdLst>
                <a:gd name="T0" fmla="*/ 2147483647 w 48"/>
                <a:gd name="T1" fmla="*/ 2147483647 h 112"/>
                <a:gd name="T2" fmla="*/ 2147483647 w 48"/>
                <a:gd name="T3" fmla="*/ 2147483647 h 112"/>
                <a:gd name="T4" fmla="*/ 0 w 48"/>
                <a:gd name="T5" fmla="*/ 0 h 112"/>
                <a:gd name="T6" fmla="*/ 2147483647 w 48"/>
                <a:gd name="T7" fmla="*/ 2147483647 h 112"/>
                <a:gd name="T8" fmla="*/ 2147483647 w 48"/>
                <a:gd name="T9" fmla="*/ 2147483647 h 112"/>
                <a:gd name="T10" fmla="*/ 0 60000 65536"/>
                <a:gd name="T11" fmla="*/ 0 60000 65536"/>
                <a:gd name="T12" fmla="*/ 0 60000 65536"/>
                <a:gd name="T13" fmla="*/ 0 60000 65536"/>
                <a:gd name="T14" fmla="*/ 0 60000 65536"/>
                <a:gd name="T15" fmla="*/ 0 w 48"/>
                <a:gd name="T16" fmla="*/ 0 h 112"/>
                <a:gd name="T17" fmla="*/ 48 w 48"/>
                <a:gd name="T18" fmla="*/ 112 h 112"/>
              </a:gdLst>
              <a:ahLst/>
              <a:cxnLst>
                <a:cxn ang="T10">
                  <a:pos x="T0" y="T1"/>
                </a:cxn>
                <a:cxn ang="T11">
                  <a:pos x="T2" y="T3"/>
                </a:cxn>
                <a:cxn ang="T12">
                  <a:pos x="T4" y="T5"/>
                </a:cxn>
                <a:cxn ang="T13">
                  <a:pos x="T6" y="T7"/>
                </a:cxn>
                <a:cxn ang="T14">
                  <a:pos x="T8" y="T9"/>
                </a:cxn>
              </a:cxnLst>
              <a:rect l="T15" t="T16" r="T17" b="T18"/>
              <a:pathLst>
                <a:path w="48" h="112">
                  <a:moveTo>
                    <a:pt x="6" y="101"/>
                  </a:moveTo>
                  <a:cubicBezTo>
                    <a:pt x="27" y="89"/>
                    <a:pt x="38" y="65"/>
                    <a:pt x="27" y="48"/>
                  </a:cubicBezTo>
                  <a:cubicBezTo>
                    <a:pt x="16" y="30"/>
                    <a:pt x="0" y="24"/>
                    <a:pt x="0" y="0"/>
                  </a:cubicBezTo>
                  <a:cubicBezTo>
                    <a:pt x="16" y="24"/>
                    <a:pt x="48" y="42"/>
                    <a:pt x="43" y="77"/>
                  </a:cubicBezTo>
                  <a:cubicBezTo>
                    <a:pt x="38" y="95"/>
                    <a:pt x="22" y="112"/>
                    <a:pt x="6" y="10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9" name="Freeform 661"/>
            <p:cNvSpPr>
              <a:spLocks/>
            </p:cNvSpPr>
            <p:nvPr/>
          </p:nvSpPr>
          <p:spPr bwMode="auto">
            <a:xfrm>
              <a:off x="6508751" y="5002213"/>
              <a:ext cx="49213"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0 60000 65536"/>
                <a:gd name="T11" fmla="*/ 0 60000 65536"/>
                <a:gd name="T12" fmla="*/ 0 60000 65536"/>
                <a:gd name="T13" fmla="*/ 0 60000 65536"/>
                <a:gd name="T14" fmla="*/ 0 60000 65536"/>
                <a:gd name="T15" fmla="*/ 0 w 80"/>
                <a:gd name="T16" fmla="*/ 0 h 128"/>
                <a:gd name="T17" fmla="*/ 80 w 80"/>
                <a:gd name="T18" fmla="*/ 128 h 128"/>
              </a:gdLst>
              <a:ahLst/>
              <a:cxnLst>
                <a:cxn ang="T10">
                  <a:pos x="T0" y="T1"/>
                </a:cxn>
                <a:cxn ang="T11">
                  <a:pos x="T2" y="T3"/>
                </a:cxn>
                <a:cxn ang="T12">
                  <a:pos x="T4" y="T5"/>
                </a:cxn>
                <a:cxn ang="T13">
                  <a:pos x="T6" y="T7"/>
                </a:cxn>
                <a:cxn ang="T14">
                  <a:pos x="T8" y="T9"/>
                </a:cxn>
              </a:cxnLst>
              <a:rect l="T15" t="T16" r="T17" b="T18"/>
              <a:pathLst>
                <a:path w="80" h="128">
                  <a:moveTo>
                    <a:pt x="19" y="104"/>
                  </a:moveTo>
                  <a:cubicBezTo>
                    <a:pt x="44" y="98"/>
                    <a:pt x="50" y="68"/>
                    <a:pt x="50" y="49"/>
                  </a:cubicBezTo>
                  <a:cubicBezTo>
                    <a:pt x="44" y="31"/>
                    <a:pt x="19" y="13"/>
                    <a:pt x="0" y="0"/>
                  </a:cubicBezTo>
                  <a:cubicBezTo>
                    <a:pt x="44" y="7"/>
                    <a:pt x="80" y="37"/>
                    <a:pt x="74" y="80"/>
                  </a:cubicBezTo>
                  <a:cubicBezTo>
                    <a:pt x="68" y="98"/>
                    <a:pt x="44" y="128"/>
                    <a:pt x="19" y="10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0" name="Freeform 662"/>
            <p:cNvSpPr>
              <a:spLocks/>
            </p:cNvSpPr>
            <p:nvPr/>
          </p:nvSpPr>
          <p:spPr bwMode="auto">
            <a:xfrm>
              <a:off x="6518276" y="4940301"/>
              <a:ext cx="69850" cy="93663"/>
            </a:xfrm>
            <a:custGeom>
              <a:avLst/>
              <a:gdLst>
                <a:gd name="T0" fmla="*/ 0 w 112"/>
                <a:gd name="T1" fmla="*/ 2147483647 h 144"/>
                <a:gd name="T2" fmla="*/ 2147483647 w 112"/>
                <a:gd name="T3" fmla="*/ 2147483647 h 144"/>
                <a:gd name="T4" fmla="*/ 2147483647 w 112"/>
                <a:gd name="T5" fmla="*/ 2147483647 h 144"/>
                <a:gd name="T6" fmla="*/ 2147483647 w 112"/>
                <a:gd name="T7" fmla="*/ 2147483647 h 144"/>
                <a:gd name="T8" fmla="*/ 0 w 112"/>
                <a:gd name="T9" fmla="*/ 2147483647 h 144"/>
                <a:gd name="T10" fmla="*/ 0 60000 65536"/>
                <a:gd name="T11" fmla="*/ 0 60000 65536"/>
                <a:gd name="T12" fmla="*/ 0 60000 65536"/>
                <a:gd name="T13" fmla="*/ 0 60000 65536"/>
                <a:gd name="T14" fmla="*/ 0 60000 65536"/>
                <a:gd name="T15" fmla="*/ 0 w 112"/>
                <a:gd name="T16" fmla="*/ 0 h 144"/>
                <a:gd name="T17" fmla="*/ 112 w 112"/>
                <a:gd name="T18" fmla="*/ 144 h 144"/>
              </a:gdLst>
              <a:ahLst/>
              <a:cxnLst>
                <a:cxn ang="T10">
                  <a:pos x="T0" y="T1"/>
                </a:cxn>
                <a:cxn ang="T11">
                  <a:pos x="T2" y="T3"/>
                </a:cxn>
                <a:cxn ang="T12">
                  <a:pos x="T4" y="T5"/>
                </a:cxn>
                <a:cxn ang="T13">
                  <a:pos x="T6" y="T7"/>
                </a:cxn>
                <a:cxn ang="T14">
                  <a:pos x="T8" y="T9"/>
                </a:cxn>
              </a:cxnLst>
              <a:rect l="T15" t="T16" r="T17" b="T18"/>
              <a:pathLst>
                <a:path w="112" h="144">
                  <a:moveTo>
                    <a:pt x="0" y="6"/>
                  </a:moveTo>
                  <a:cubicBezTo>
                    <a:pt x="54" y="6"/>
                    <a:pt x="112" y="42"/>
                    <a:pt x="95" y="102"/>
                  </a:cubicBezTo>
                  <a:cubicBezTo>
                    <a:pt x="89" y="120"/>
                    <a:pt x="77" y="144"/>
                    <a:pt x="54" y="138"/>
                  </a:cubicBezTo>
                  <a:cubicBezTo>
                    <a:pt x="71" y="114"/>
                    <a:pt x="77" y="90"/>
                    <a:pt x="71" y="60"/>
                  </a:cubicBezTo>
                  <a:cubicBezTo>
                    <a:pt x="65" y="36"/>
                    <a:pt x="24" y="0"/>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1" name="Freeform 663"/>
            <p:cNvSpPr>
              <a:spLocks/>
            </p:cNvSpPr>
            <p:nvPr/>
          </p:nvSpPr>
          <p:spPr bwMode="auto">
            <a:xfrm>
              <a:off x="6508751" y="4899026"/>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0 w 144"/>
                <a:gd name="T9" fmla="*/ 2147483647 h 128"/>
                <a:gd name="T10" fmla="*/ 0 w 144"/>
                <a:gd name="T11" fmla="*/ 2147483647 h 128"/>
                <a:gd name="T12" fmla="*/ 2147483647 w 144"/>
                <a:gd name="T13" fmla="*/ 0 h 128"/>
                <a:gd name="T14" fmla="*/ 0 60000 65536"/>
                <a:gd name="T15" fmla="*/ 0 60000 65536"/>
                <a:gd name="T16" fmla="*/ 0 60000 65536"/>
                <a:gd name="T17" fmla="*/ 0 60000 65536"/>
                <a:gd name="T18" fmla="*/ 0 60000 65536"/>
                <a:gd name="T19" fmla="*/ 0 60000 65536"/>
                <a:gd name="T20" fmla="*/ 0 60000 65536"/>
                <a:gd name="T21" fmla="*/ 0 w 144"/>
                <a:gd name="T22" fmla="*/ 0 h 128"/>
                <a:gd name="T23" fmla="*/ 144 w 14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28">
                  <a:moveTo>
                    <a:pt x="18" y="0"/>
                  </a:moveTo>
                  <a:cubicBezTo>
                    <a:pt x="35" y="13"/>
                    <a:pt x="64" y="7"/>
                    <a:pt x="81" y="25"/>
                  </a:cubicBezTo>
                  <a:cubicBezTo>
                    <a:pt x="110" y="49"/>
                    <a:pt x="144" y="92"/>
                    <a:pt x="110" y="128"/>
                  </a:cubicBezTo>
                  <a:cubicBezTo>
                    <a:pt x="116" y="98"/>
                    <a:pt x="110" y="61"/>
                    <a:pt x="81" y="43"/>
                  </a:cubicBezTo>
                  <a:cubicBezTo>
                    <a:pt x="58" y="25"/>
                    <a:pt x="35" y="0"/>
                    <a:pt x="0" y="7"/>
                  </a:cubicBezTo>
                  <a:cubicBezTo>
                    <a:pt x="0" y="7"/>
                    <a:pt x="0" y="7"/>
                    <a:pt x="0" y="7"/>
                  </a:cubicBezTo>
                  <a:cubicBezTo>
                    <a:pt x="0" y="7"/>
                    <a:pt x="18" y="0"/>
                    <a:pt x="18"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2" name="Freeform 664"/>
            <p:cNvSpPr>
              <a:spLocks/>
            </p:cNvSpPr>
            <p:nvPr/>
          </p:nvSpPr>
          <p:spPr bwMode="auto">
            <a:xfrm>
              <a:off x="6667501" y="4972051"/>
              <a:ext cx="69850" cy="165100"/>
            </a:xfrm>
            <a:custGeom>
              <a:avLst/>
              <a:gdLst>
                <a:gd name="T0" fmla="*/ 2147483647 w 112"/>
                <a:gd name="T1" fmla="*/ 2147483647 h 256"/>
                <a:gd name="T2" fmla="*/ 2147483647 w 112"/>
                <a:gd name="T3" fmla="*/ 2147483647 h 256"/>
                <a:gd name="T4" fmla="*/ 2147483647 w 112"/>
                <a:gd name="T5" fmla="*/ 2147483647 h 256"/>
                <a:gd name="T6" fmla="*/ 0 w 112"/>
                <a:gd name="T7" fmla="*/ 0 h 256"/>
                <a:gd name="T8" fmla="*/ 2147483647 w 112"/>
                <a:gd name="T9" fmla="*/ 2147483647 h 256"/>
                <a:gd name="T10" fmla="*/ 2147483647 w 112"/>
                <a:gd name="T11" fmla="*/ 2147483647 h 256"/>
                <a:gd name="T12" fmla="*/ 2147483647 w 112"/>
                <a:gd name="T13" fmla="*/ 2147483647 h 256"/>
                <a:gd name="T14" fmla="*/ 0 60000 65536"/>
                <a:gd name="T15" fmla="*/ 0 60000 65536"/>
                <a:gd name="T16" fmla="*/ 0 60000 65536"/>
                <a:gd name="T17" fmla="*/ 0 60000 65536"/>
                <a:gd name="T18" fmla="*/ 0 60000 65536"/>
                <a:gd name="T19" fmla="*/ 0 60000 65536"/>
                <a:gd name="T20" fmla="*/ 0 60000 65536"/>
                <a:gd name="T21" fmla="*/ 0 w 112"/>
                <a:gd name="T22" fmla="*/ 0 h 256"/>
                <a:gd name="T23" fmla="*/ 112 w 112"/>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6">
                  <a:moveTo>
                    <a:pt x="54" y="203"/>
                  </a:moveTo>
                  <a:cubicBezTo>
                    <a:pt x="59" y="203"/>
                    <a:pt x="70" y="203"/>
                    <a:pt x="80" y="209"/>
                  </a:cubicBezTo>
                  <a:cubicBezTo>
                    <a:pt x="64" y="149"/>
                    <a:pt x="38" y="96"/>
                    <a:pt x="11" y="42"/>
                  </a:cubicBezTo>
                  <a:cubicBezTo>
                    <a:pt x="6" y="30"/>
                    <a:pt x="0" y="18"/>
                    <a:pt x="0" y="0"/>
                  </a:cubicBezTo>
                  <a:cubicBezTo>
                    <a:pt x="32" y="78"/>
                    <a:pt x="112" y="143"/>
                    <a:pt x="102" y="239"/>
                  </a:cubicBezTo>
                  <a:cubicBezTo>
                    <a:pt x="102" y="239"/>
                    <a:pt x="91" y="256"/>
                    <a:pt x="86" y="256"/>
                  </a:cubicBezTo>
                  <a:cubicBezTo>
                    <a:pt x="70" y="251"/>
                    <a:pt x="48" y="227"/>
                    <a:pt x="54" y="20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3" name="Freeform 665"/>
            <p:cNvSpPr>
              <a:spLocks/>
            </p:cNvSpPr>
            <p:nvPr/>
          </p:nvSpPr>
          <p:spPr bwMode="auto">
            <a:xfrm>
              <a:off x="6618288" y="4878388"/>
              <a:ext cx="200025" cy="258763"/>
            </a:xfrm>
            <a:custGeom>
              <a:avLst/>
              <a:gdLst>
                <a:gd name="T0" fmla="*/ 2147483647 w 320"/>
                <a:gd name="T1" fmla="*/ 2147483647 h 400"/>
                <a:gd name="T2" fmla="*/ 0 w 320"/>
                <a:gd name="T3" fmla="*/ 2147483647 h 400"/>
                <a:gd name="T4" fmla="*/ 2147483647 w 320"/>
                <a:gd name="T5" fmla="*/ 2147483647 h 400"/>
                <a:gd name="T6" fmla="*/ 2147483647 w 320"/>
                <a:gd name="T7" fmla="*/ 2147483647 h 400"/>
                <a:gd name="T8" fmla="*/ 2147483647 w 320"/>
                <a:gd name="T9" fmla="*/ 2147483647 h 400"/>
                <a:gd name="T10" fmla="*/ 2147483647 w 320"/>
                <a:gd name="T11" fmla="*/ 2147483647 h 400"/>
                <a:gd name="T12" fmla="*/ 2147483647 w 320"/>
                <a:gd name="T13" fmla="*/ 2147483647 h 400"/>
                <a:gd name="T14" fmla="*/ 2147483647 w 320"/>
                <a:gd name="T15" fmla="*/ 2147483647 h 400"/>
                <a:gd name="T16" fmla="*/ 2147483647 w 320"/>
                <a:gd name="T17" fmla="*/ 2147483647 h 400"/>
                <a:gd name="T18" fmla="*/ 2147483647 w 320"/>
                <a:gd name="T19" fmla="*/ 2147483647 h 400"/>
                <a:gd name="T20" fmla="*/ 2147483647 w 320"/>
                <a:gd name="T21" fmla="*/ 2147483647 h 400"/>
                <a:gd name="T22" fmla="*/ 2147483647 w 320"/>
                <a:gd name="T23" fmla="*/ 2147483647 h 400"/>
                <a:gd name="T24" fmla="*/ 2147483647 w 320"/>
                <a:gd name="T25" fmla="*/ 2147483647 h 400"/>
                <a:gd name="T26" fmla="*/ 2147483647 w 320"/>
                <a:gd name="T27" fmla="*/ 2147483647 h 400"/>
                <a:gd name="T28" fmla="*/ 2147483647 w 320"/>
                <a:gd name="T29" fmla="*/ 2147483647 h 400"/>
                <a:gd name="T30" fmla="*/ 2147483647 w 320"/>
                <a:gd name="T31" fmla="*/ 2147483647 h 400"/>
                <a:gd name="T32" fmla="*/ 2147483647 w 320"/>
                <a:gd name="T33" fmla="*/ 2147483647 h 400"/>
                <a:gd name="T34" fmla="*/ 2147483647 w 320"/>
                <a:gd name="T35" fmla="*/ 0 h 400"/>
                <a:gd name="T36" fmla="*/ 2147483647 w 320"/>
                <a:gd name="T37" fmla="*/ 2147483647 h 4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400"/>
                <a:gd name="T59" fmla="*/ 320 w 320"/>
                <a:gd name="T60" fmla="*/ 400 h 4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400">
                  <a:moveTo>
                    <a:pt x="35" y="7"/>
                  </a:moveTo>
                  <a:cubicBezTo>
                    <a:pt x="6" y="7"/>
                    <a:pt x="23" y="13"/>
                    <a:pt x="0" y="25"/>
                  </a:cubicBezTo>
                  <a:cubicBezTo>
                    <a:pt x="23" y="55"/>
                    <a:pt x="63" y="67"/>
                    <a:pt x="98" y="67"/>
                  </a:cubicBezTo>
                  <a:cubicBezTo>
                    <a:pt x="86" y="73"/>
                    <a:pt x="75" y="73"/>
                    <a:pt x="63" y="73"/>
                  </a:cubicBezTo>
                  <a:cubicBezTo>
                    <a:pt x="80" y="91"/>
                    <a:pt x="92" y="116"/>
                    <a:pt x="120" y="110"/>
                  </a:cubicBezTo>
                  <a:cubicBezTo>
                    <a:pt x="115" y="110"/>
                    <a:pt x="109" y="116"/>
                    <a:pt x="98" y="116"/>
                  </a:cubicBezTo>
                  <a:cubicBezTo>
                    <a:pt x="115" y="146"/>
                    <a:pt x="143" y="170"/>
                    <a:pt x="178" y="164"/>
                  </a:cubicBezTo>
                  <a:cubicBezTo>
                    <a:pt x="166" y="170"/>
                    <a:pt x="155" y="176"/>
                    <a:pt x="143" y="176"/>
                  </a:cubicBezTo>
                  <a:cubicBezTo>
                    <a:pt x="155" y="213"/>
                    <a:pt x="183" y="231"/>
                    <a:pt x="212" y="243"/>
                  </a:cubicBezTo>
                  <a:cubicBezTo>
                    <a:pt x="206" y="243"/>
                    <a:pt x="195" y="255"/>
                    <a:pt x="189" y="237"/>
                  </a:cubicBezTo>
                  <a:cubicBezTo>
                    <a:pt x="183" y="243"/>
                    <a:pt x="189" y="255"/>
                    <a:pt x="189" y="255"/>
                  </a:cubicBezTo>
                  <a:cubicBezTo>
                    <a:pt x="195" y="267"/>
                    <a:pt x="206" y="279"/>
                    <a:pt x="212" y="285"/>
                  </a:cubicBezTo>
                  <a:cubicBezTo>
                    <a:pt x="229" y="322"/>
                    <a:pt x="235" y="364"/>
                    <a:pt x="275" y="382"/>
                  </a:cubicBezTo>
                  <a:cubicBezTo>
                    <a:pt x="252" y="388"/>
                    <a:pt x="229" y="376"/>
                    <a:pt x="212" y="394"/>
                  </a:cubicBezTo>
                  <a:cubicBezTo>
                    <a:pt x="218" y="382"/>
                    <a:pt x="229" y="394"/>
                    <a:pt x="229" y="388"/>
                  </a:cubicBezTo>
                  <a:cubicBezTo>
                    <a:pt x="258" y="400"/>
                    <a:pt x="292" y="400"/>
                    <a:pt x="320" y="394"/>
                  </a:cubicBezTo>
                  <a:cubicBezTo>
                    <a:pt x="280" y="364"/>
                    <a:pt x="275" y="310"/>
                    <a:pt x="252" y="261"/>
                  </a:cubicBezTo>
                  <a:cubicBezTo>
                    <a:pt x="200" y="158"/>
                    <a:pt x="143" y="49"/>
                    <a:pt x="40" y="0"/>
                  </a:cubicBezTo>
                  <a:cubicBezTo>
                    <a:pt x="35" y="7"/>
                    <a:pt x="35" y="0"/>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4" name="Freeform 666"/>
            <p:cNvSpPr>
              <a:spLocks/>
            </p:cNvSpPr>
            <p:nvPr/>
          </p:nvSpPr>
          <p:spPr bwMode="auto">
            <a:xfrm>
              <a:off x="6548438" y="5178426"/>
              <a:ext cx="49213" cy="50800"/>
            </a:xfrm>
            <a:custGeom>
              <a:avLst/>
              <a:gdLst>
                <a:gd name="T0" fmla="*/ 2147483647 w 80"/>
                <a:gd name="T1" fmla="*/ 0 h 80"/>
                <a:gd name="T2" fmla="*/ 0 w 80"/>
                <a:gd name="T3" fmla="*/ 2147483647 h 80"/>
                <a:gd name="T4" fmla="*/ 2147483647 w 80"/>
                <a:gd name="T5" fmla="*/ 2147483647 h 80"/>
                <a:gd name="T6" fmla="*/ 2147483647 w 80"/>
                <a:gd name="T7" fmla="*/ 0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2" y="0"/>
                  </a:moveTo>
                  <a:cubicBezTo>
                    <a:pt x="16" y="6"/>
                    <a:pt x="6" y="12"/>
                    <a:pt x="0" y="12"/>
                  </a:cubicBezTo>
                  <a:cubicBezTo>
                    <a:pt x="22" y="35"/>
                    <a:pt x="43" y="80"/>
                    <a:pt x="80" y="69"/>
                  </a:cubicBezTo>
                  <a:cubicBezTo>
                    <a:pt x="43" y="69"/>
                    <a:pt x="48" y="12"/>
                    <a:pt x="11" y="0"/>
                  </a:cubicBezTo>
                  <a:cubicBezTo>
                    <a:pt x="11" y="0"/>
                    <a:pt x="22" y="0"/>
                    <a:pt x="2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5" name="Freeform 667"/>
            <p:cNvSpPr>
              <a:spLocks/>
            </p:cNvSpPr>
            <p:nvPr/>
          </p:nvSpPr>
          <p:spPr bwMode="auto">
            <a:xfrm>
              <a:off x="6588126" y="5167313"/>
              <a:ext cx="60325" cy="82550"/>
            </a:xfrm>
            <a:custGeom>
              <a:avLst/>
              <a:gdLst>
                <a:gd name="T0" fmla="*/ 2147483647 w 96"/>
                <a:gd name="T1" fmla="*/ 0 h 128"/>
                <a:gd name="T2" fmla="*/ 0 w 96"/>
                <a:gd name="T3" fmla="*/ 2147483647 h 128"/>
                <a:gd name="T4" fmla="*/ 2147483647 w 96"/>
                <a:gd name="T5" fmla="*/ 2147483647 h 128"/>
                <a:gd name="T6" fmla="*/ 2147483647 w 96"/>
                <a:gd name="T7" fmla="*/ 0 h 128"/>
                <a:gd name="T8" fmla="*/ 0 60000 65536"/>
                <a:gd name="T9" fmla="*/ 0 60000 65536"/>
                <a:gd name="T10" fmla="*/ 0 60000 65536"/>
                <a:gd name="T11" fmla="*/ 0 60000 65536"/>
                <a:gd name="T12" fmla="*/ 0 w 96"/>
                <a:gd name="T13" fmla="*/ 0 h 128"/>
                <a:gd name="T14" fmla="*/ 96 w 96"/>
                <a:gd name="T15" fmla="*/ 128 h 128"/>
              </a:gdLst>
              <a:ahLst/>
              <a:cxnLst>
                <a:cxn ang="T8">
                  <a:pos x="T0" y="T1"/>
                </a:cxn>
                <a:cxn ang="T9">
                  <a:pos x="T2" y="T3"/>
                </a:cxn>
                <a:cxn ang="T10">
                  <a:pos x="T4" y="T5"/>
                </a:cxn>
                <a:cxn ang="T11">
                  <a:pos x="T6" y="T7"/>
                </a:cxn>
              </a:cxnLst>
              <a:rect l="T12" t="T13" r="T14" b="T15"/>
              <a:pathLst>
                <a:path w="96" h="128">
                  <a:moveTo>
                    <a:pt x="32" y="0"/>
                  </a:moveTo>
                  <a:cubicBezTo>
                    <a:pt x="22" y="6"/>
                    <a:pt x="11" y="6"/>
                    <a:pt x="0" y="6"/>
                  </a:cubicBezTo>
                  <a:cubicBezTo>
                    <a:pt x="16" y="56"/>
                    <a:pt x="59" y="90"/>
                    <a:pt x="96" y="128"/>
                  </a:cubicBezTo>
                  <a:cubicBezTo>
                    <a:pt x="70" y="90"/>
                    <a:pt x="38" y="5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6" name="Freeform 668"/>
            <p:cNvSpPr>
              <a:spLocks/>
            </p:cNvSpPr>
            <p:nvPr/>
          </p:nvSpPr>
          <p:spPr bwMode="auto">
            <a:xfrm>
              <a:off x="6627813" y="5146676"/>
              <a:ext cx="60325" cy="114300"/>
            </a:xfrm>
            <a:custGeom>
              <a:avLst/>
              <a:gdLst>
                <a:gd name="T0" fmla="*/ 2147483647 w 96"/>
                <a:gd name="T1" fmla="*/ 0 h 176"/>
                <a:gd name="T2" fmla="*/ 0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32" y="0"/>
                  </a:moveTo>
                  <a:cubicBezTo>
                    <a:pt x="26" y="7"/>
                    <a:pt x="13" y="7"/>
                    <a:pt x="0" y="7"/>
                  </a:cubicBezTo>
                  <a:cubicBezTo>
                    <a:pt x="26" y="55"/>
                    <a:pt x="20" y="110"/>
                    <a:pt x="77" y="146"/>
                  </a:cubicBezTo>
                  <a:cubicBezTo>
                    <a:pt x="84" y="152"/>
                    <a:pt x="84" y="164"/>
                    <a:pt x="90" y="176"/>
                  </a:cubicBezTo>
                  <a:cubicBezTo>
                    <a:pt x="90" y="170"/>
                    <a:pt x="96" y="164"/>
                    <a:pt x="96" y="164"/>
                  </a:cubicBezTo>
                  <a:cubicBezTo>
                    <a:pt x="58" y="116"/>
                    <a:pt x="39" y="6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7" name="Freeform 669"/>
            <p:cNvSpPr>
              <a:spLocks/>
            </p:cNvSpPr>
            <p:nvPr/>
          </p:nvSpPr>
          <p:spPr bwMode="auto">
            <a:xfrm>
              <a:off x="6678613" y="5146676"/>
              <a:ext cx="49213" cy="144463"/>
            </a:xfrm>
            <a:custGeom>
              <a:avLst/>
              <a:gdLst>
                <a:gd name="T0" fmla="*/ 2147483647 w 80"/>
                <a:gd name="T1" fmla="*/ 2147483647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0 60000 65536"/>
                <a:gd name="T11" fmla="*/ 0 60000 65536"/>
                <a:gd name="T12" fmla="*/ 0 60000 65536"/>
                <a:gd name="T13" fmla="*/ 0 60000 65536"/>
                <a:gd name="T14" fmla="*/ 0 60000 65536"/>
                <a:gd name="T15" fmla="*/ 0 w 80"/>
                <a:gd name="T16" fmla="*/ 0 h 224"/>
                <a:gd name="T17" fmla="*/ 80 w 80"/>
                <a:gd name="T18" fmla="*/ 224 h 224"/>
              </a:gdLst>
              <a:ahLst/>
              <a:cxnLst>
                <a:cxn ang="T10">
                  <a:pos x="T0" y="T1"/>
                </a:cxn>
                <a:cxn ang="T11">
                  <a:pos x="T2" y="T3"/>
                </a:cxn>
                <a:cxn ang="T12">
                  <a:pos x="T4" y="T5"/>
                </a:cxn>
                <a:cxn ang="T13">
                  <a:pos x="T6" y="T7"/>
                </a:cxn>
                <a:cxn ang="T14">
                  <a:pos x="T8" y="T9"/>
                </a:cxn>
              </a:cxnLst>
              <a:rect l="T15" t="T16" r="T17" b="T18"/>
              <a:pathLst>
                <a:path w="80" h="224">
                  <a:moveTo>
                    <a:pt x="12" y="7"/>
                  </a:moveTo>
                  <a:cubicBezTo>
                    <a:pt x="12" y="0"/>
                    <a:pt x="29" y="0"/>
                    <a:pt x="29" y="7"/>
                  </a:cubicBezTo>
                  <a:cubicBezTo>
                    <a:pt x="40" y="26"/>
                    <a:pt x="29" y="58"/>
                    <a:pt x="40" y="84"/>
                  </a:cubicBezTo>
                  <a:cubicBezTo>
                    <a:pt x="58" y="128"/>
                    <a:pt x="80" y="167"/>
                    <a:pt x="75" y="224"/>
                  </a:cubicBezTo>
                  <a:cubicBezTo>
                    <a:pt x="58" y="148"/>
                    <a:pt x="0" y="84"/>
                    <a:pt x="1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8" name="Freeform 670"/>
            <p:cNvSpPr>
              <a:spLocks/>
            </p:cNvSpPr>
            <p:nvPr/>
          </p:nvSpPr>
          <p:spPr bwMode="auto">
            <a:xfrm>
              <a:off x="6727826" y="51371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0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14" y="0"/>
                  </a:moveTo>
                  <a:cubicBezTo>
                    <a:pt x="20" y="7"/>
                    <a:pt x="20" y="13"/>
                    <a:pt x="34" y="13"/>
                  </a:cubicBezTo>
                  <a:cubicBezTo>
                    <a:pt x="27" y="71"/>
                    <a:pt x="47" y="116"/>
                    <a:pt x="80" y="160"/>
                  </a:cubicBezTo>
                  <a:cubicBezTo>
                    <a:pt x="27" y="128"/>
                    <a:pt x="27" y="58"/>
                    <a:pt x="0" y="7"/>
                  </a:cubicBezTo>
                  <a:cubicBezTo>
                    <a:pt x="0" y="7"/>
                    <a:pt x="14" y="0"/>
                    <a:pt x="1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9" name="Freeform 671"/>
            <p:cNvSpPr>
              <a:spLocks/>
            </p:cNvSpPr>
            <p:nvPr/>
          </p:nvSpPr>
          <p:spPr bwMode="auto">
            <a:xfrm>
              <a:off x="6427788" y="4837113"/>
              <a:ext cx="80963" cy="279400"/>
            </a:xfrm>
            <a:custGeom>
              <a:avLst/>
              <a:gdLst>
                <a:gd name="T0" fmla="*/ 0 w 128"/>
                <a:gd name="T1" fmla="*/ 2147483647 h 432"/>
                <a:gd name="T2" fmla="*/ 2147483647 w 128"/>
                <a:gd name="T3" fmla="*/ 2147483647 h 432"/>
                <a:gd name="T4" fmla="*/ 2147483647 w 128"/>
                <a:gd name="T5" fmla="*/ 2147483647 h 432"/>
                <a:gd name="T6" fmla="*/ 2147483647 w 128"/>
                <a:gd name="T7" fmla="*/ 2147483647 h 432"/>
                <a:gd name="T8" fmla="*/ 2147483647 w 128"/>
                <a:gd name="T9" fmla="*/ 2147483647 h 432"/>
                <a:gd name="T10" fmla="*/ 2147483647 w 128"/>
                <a:gd name="T11" fmla="*/ 2147483647 h 432"/>
                <a:gd name="T12" fmla="*/ 2147483647 w 128"/>
                <a:gd name="T13" fmla="*/ 2147483647 h 432"/>
                <a:gd name="T14" fmla="*/ 2147483647 w 128"/>
                <a:gd name="T15" fmla="*/ 2147483647 h 432"/>
                <a:gd name="T16" fmla="*/ 2147483647 w 128"/>
                <a:gd name="T17" fmla="*/ 2147483647 h 432"/>
                <a:gd name="T18" fmla="*/ 2147483647 w 128"/>
                <a:gd name="T19" fmla="*/ 2147483647 h 432"/>
                <a:gd name="T20" fmla="*/ 2147483647 w 128"/>
                <a:gd name="T21" fmla="*/ 2147483647 h 432"/>
                <a:gd name="T22" fmla="*/ 2147483647 w 128"/>
                <a:gd name="T23" fmla="*/ 2147483647 h 432"/>
                <a:gd name="T24" fmla="*/ 2147483647 w 128"/>
                <a:gd name="T25" fmla="*/ 2147483647 h 432"/>
                <a:gd name="T26" fmla="*/ 2147483647 w 128"/>
                <a:gd name="T27" fmla="*/ 2147483647 h 432"/>
                <a:gd name="T28" fmla="*/ 2147483647 w 128"/>
                <a:gd name="T29" fmla="*/ 2147483647 h 432"/>
                <a:gd name="T30" fmla="*/ 2147483647 w 128"/>
                <a:gd name="T31" fmla="*/ 2147483647 h 432"/>
                <a:gd name="T32" fmla="*/ 2147483647 w 128"/>
                <a:gd name="T33" fmla="*/ 2147483647 h 432"/>
                <a:gd name="T34" fmla="*/ 2147483647 w 128"/>
                <a:gd name="T35" fmla="*/ 2147483647 h 432"/>
                <a:gd name="T36" fmla="*/ 2147483647 w 128"/>
                <a:gd name="T37" fmla="*/ 2147483647 h 432"/>
                <a:gd name="T38" fmla="*/ 2147483647 w 128"/>
                <a:gd name="T39" fmla="*/ 2147483647 h 432"/>
                <a:gd name="T40" fmla="*/ 0 w 128"/>
                <a:gd name="T41" fmla="*/ 2147483647 h 4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432"/>
                <a:gd name="T65" fmla="*/ 128 w 128"/>
                <a:gd name="T66" fmla="*/ 432 h 4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432">
                  <a:moveTo>
                    <a:pt x="0" y="7"/>
                  </a:moveTo>
                  <a:cubicBezTo>
                    <a:pt x="39" y="0"/>
                    <a:pt x="73" y="13"/>
                    <a:pt x="101" y="31"/>
                  </a:cubicBezTo>
                  <a:cubicBezTo>
                    <a:pt x="123" y="44"/>
                    <a:pt x="117" y="81"/>
                    <a:pt x="112" y="105"/>
                  </a:cubicBezTo>
                  <a:cubicBezTo>
                    <a:pt x="112" y="112"/>
                    <a:pt x="106" y="112"/>
                    <a:pt x="106" y="112"/>
                  </a:cubicBezTo>
                  <a:cubicBezTo>
                    <a:pt x="128" y="124"/>
                    <a:pt x="128" y="136"/>
                    <a:pt x="128" y="167"/>
                  </a:cubicBezTo>
                  <a:cubicBezTo>
                    <a:pt x="128" y="186"/>
                    <a:pt x="128" y="198"/>
                    <a:pt x="112" y="192"/>
                  </a:cubicBezTo>
                  <a:cubicBezTo>
                    <a:pt x="123" y="216"/>
                    <a:pt x="128" y="241"/>
                    <a:pt x="128" y="266"/>
                  </a:cubicBezTo>
                  <a:cubicBezTo>
                    <a:pt x="123" y="272"/>
                    <a:pt x="117" y="272"/>
                    <a:pt x="112" y="272"/>
                  </a:cubicBezTo>
                  <a:cubicBezTo>
                    <a:pt x="128" y="291"/>
                    <a:pt x="117" y="321"/>
                    <a:pt x="106" y="340"/>
                  </a:cubicBezTo>
                  <a:cubicBezTo>
                    <a:pt x="106" y="340"/>
                    <a:pt x="101" y="340"/>
                    <a:pt x="95" y="340"/>
                  </a:cubicBezTo>
                  <a:cubicBezTo>
                    <a:pt x="78" y="365"/>
                    <a:pt x="78" y="395"/>
                    <a:pt x="51" y="408"/>
                  </a:cubicBezTo>
                  <a:cubicBezTo>
                    <a:pt x="39" y="408"/>
                    <a:pt x="28" y="432"/>
                    <a:pt x="17" y="414"/>
                  </a:cubicBezTo>
                  <a:cubicBezTo>
                    <a:pt x="17" y="414"/>
                    <a:pt x="23" y="402"/>
                    <a:pt x="17" y="389"/>
                  </a:cubicBezTo>
                  <a:cubicBezTo>
                    <a:pt x="12" y="371"/>
                    <a:pt x="0" y="352"/>
                    <a:pt x="12" y="340"/>
                  </a:cubicBezTo>
                  <a:cubicBezTo>
                    <a:pt x="17" y="328"/>
                    <a:pt x="39" y="334"/>
                    <a:pt x="51" y="334"/>
                  </a:cubicBezTo>
                  <a:cubicBezTo>
                    <a:pt x="34" y="297"/>
                    <a:pt x="84" y="284"/>
                    <a:pt x="73" y="253"/>
                  </a:cubicBezTo>
                  <a:cubicBezTo>
                    <a:pt x="73" y="235"/>
                    <a:pt x="73" y="210"/>
                    <a:pt x="90" y="204"/>
                  </a:cubicBezTo>
                  <a:cubicBezTo>
                    <a:pt x="62" y="179"/>
                    <a:pt x="78" y="136"/>
                    <a:pt x="73" y="105"/>
                  </a:cubicBezTo>
                  <a:cubicBezTo>
                    <a:pt x="73" y="105"/>
                    <a:pt x="84" y="99"/>
                    <a:pt x="90" y="99"/>
                  </a:cubicBezTo>
                  <a:cubicBezTo>
                    <a:pt x="73" y="105"/>
                    <a:pt x="56" y="99"/>
                    <a:pt x="51" y="93"/>
                  </a:cubicBezTo>
                  <a:cubicBezTo>
                    <a:pt x="28" y="68"/>
                    <a:pt x="23" y="31"/>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0" name="Freeform 672"/>
            <p:cNvSpPr>
              <a:spLocks/>
            </p:cNvSpPr>
            <p:nvPr/>
          </p:nvSpPr>
          <p:spPr bwMode="auto">
            <a:xfrm>
              <a:off x="6527801" y="4878388"/>
              <a:ext cx="69850" cy="52388"/>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0 w 112"/>
                <a:gd name="T11" fmla="*/ 2147483647 h 80"/>
                <a:gd name="T12" fmla="*/ 2147483647 w 112"/>
                <a:gd name="T13" fmla="*/ 2147483647 h 80"/>
                <a:gd name="T14" fmla="*/ 2147483647 w 11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71" y="80"/>
                  </a:moveTo>
                  <a:cubicBezTo>
                    <a:pt x="83" y="80"/>
                    <a:pt x="95" y="80"/>
                    <a:pt x="101" y="74"/>
                  </a:cubicBezTo>
                  <a:cubicBezTo>
                    <a:pt x="112" y="54"/>
                    <a:pt x="107" y="40"/>
                    <a:pt x="101" y="27"/>
                  </a:cubicBezTo>
                  <a:cubicBezTo>
                    <a:pt x="95" y="20"/>
                    <a:pt x="59" y="27"/>
                    <a:pt x="42" y="7"/>
                  </a:cubicBezTo>
                  <a:cubicBezTo>
                    <a:pt x="36" y="0"/>
                    <a:pt x="30" y="14"/>
                    <a:pt x="24" y="20"/>
                  </a:cubicBezTo>
                  <a:cubicBezTo>
                    <a:pt x="18" y="27"/>
                    <a:pt x="12" y="27"/>
                    <a:pt x="0" y="27"/>
                  </a:cubicBezTo>
                  <a:cubicBezTo>
                    <a:pt x="12" y="40"/>
                    <a:pt x="30" y="40"/>
                    <a:pt x="42" y="47"/>
                  </a:cubicBezTo>
                  <a:cubicBezTo>
                    <a:pt x="59" y="54"/>
                    <a:pt x="65" y="80"/>
                    <a:pt x="71" y="8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1" name="Freeform 673"/>
            <p:cNvSpPr>
              <a:spLocks/>
            </p:cNvSpPr>
            <p:nvPr/>
          </p:nvSpPr>
          <p:spPr bwMode="auto">
            <a:xfrm>
              <a:off x="6737351" y="5105401"/>
              <a:ext cx="30163" cy="20638"/>
            </a:xfrm>
            <a:custGeom>
              <a:avLst/>
              <a:gdLst>
                <a:gd name="T0" fmla="*/ 0 w 48"/>
                <a:gd name="T1" fmla="*/ 0 h 32"/>
                <a:gd name="T2" fmla="*/ 2147483647 w 48"/>
                <a:gd name="T3" fmla="*/ 2147483647 h 32"/>
                <a:gd name="T4" fmla="*/ 0 w 48"/>
                <a:gd name="T5" fmla="*/ 0 h 32"/>
                <a:gd name="T6" fmla="*/ 0 60000 65536"/>
                <a:gd name="T7" fmla="*/ 0 60000 65536"/>
                <a:gd name="T8" fmla="*/ 0 60000 65536"/>
                <a:gd name="T9" fmla="*/ 0 w 48"/>
                <a:gd name="T10" fmla="*/ 0 h 32"/>
                <a:gd name="T11" fmla="*/ 48 w 48"/>
                <a:gd name="T12" fmla="*/ 32 h 32"/>
              </a:gdLst>
              <a:ahLst/>
              <a:cxnLst>
                <a:cxn ang="T6">
                  <a:pos x="T0" y="T1"/>
                </a:cxn>
                <a:cxn ang="T7">
                  <a:pos x="T2" y="T3"/>
                </a:cxn>
                <a:cxn ang="T8">
                  <a:pos x="T4" y="T5"/>
                </a:cxn>
              </a:cxnLst>
              <a:rect l="T9" t="T10" r="T11" b="T12"/>
              <a:pathLst>
                <a:path w="48" h="32">
                  <a:moveTo>
                    <a:pt x="0" y="0"/>
                  </a:moveTo>
                  <a:cubicBezTo>
                    <a:pt x="12" y="11"/>
                    <a:pt x="24" y="32"/>
                    <a:pt x="48" y="32"/>
                  </a:cubicBezTo>
                  <a:cubicBezTo>
                    <a:pt x="48" y="3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2" name="Freeform 674"/>
            <p:cNvSpPr>
              <a:spLocks/>
            </p:cNvSpPr>
            <p:nvPr/>
          </p:nvSpPr>
          <p:spPr bwMode="auto">
            <a:xfrm>
              <a:off x="6597651" y="4910138"/>
              <a:ext cx="120650" cy="185738"/>
            </a:xfrm>
            <a:custGeom>
              <a:avLst/>
              <a:gdLst>
                <a:gd name="T0" fmla="*/ 2147483647 w 192"/>
                <a:gd name="T1" fmla="*/ 2147483647 h 288"/>
                <a:gd name="T2" fmla="*/ 2147483647 w 192"/>
                <a:gd name="T3" fmla="*/ 2147483647 h 288"/>
                <a:gd name="T4" fmla="*/ 2147483647 w 192"/>
                <a:gd name="T5" fmla="*/ 2147483647 h 288"/>
                <a:gd name="T6" fmla="*/ 2147483647 w 192"/>
                <a:gd name="T7" fmla="*/ 2147483647 h 288"/>
                <a:gd name="T8" fmla="*/ 2147483647 w 192"/>
                <a:gd name="T9" fmla="*/ 2147483647 h 288"/>
                <a:gd name="T10" fmla="*/ 2147483647 w 192"/>
                <a:gd name="T11" fmla="*/ 2147483647 h 288"/>
                <a:gd name="T12" fmla="*/ 2147483647 w 192"/>
                <a:gd name="T13" fmla="*/ 2147483647 h 288"/>
                <a:gd name="T14" fmla="*/ 2147483647 w 192"/>
                <a:gd name="T15" fmla="*/ 2147483647 h 288"/>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288"/>
                <a:gd name="T26" fmla="*/ 192 w 192"/>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288">
                  <a:moveTo>
                    <a:pt x="113" y="100"/>
                  </a:moveTo>
                  <a:cubicBezTo>
                    <a:pt x="96" y="59"/>
                    <a:pt x="51" y="36"/>
                    <a:pt x="17" y="12"/>
                  </a:cubicBezTo>
                  <a:cubicBezTo>
                    <a:pt x="0" y="0"/>
                    <a:pt x="0" y="36"/>
                    <a:pt x="6" y="47"/>
                  </a:cubicBezTo>
                  <a:cubicBezTo>
                    <a:pt x="34" y="77"/>
                    <a:pt x="74" y="95"/>
                    <a:pt x="102" y="124"/>
                  </a:cubicBezTo>
                  <a:cubicBezTo>
                    <a:pt x="119" y="147"/>
                    <a:pt x="130" y="189"/>
                    <a:pt x="147" y="218"/>
                  </a:cubicBezTo>
                  <a:cubicBezTo>
                    <a:pt x="159" y="241"/>
                    <a:pt x="176" y="265"/>
                    <a:pt x="192" y="288"/>
                  </a:cubicBezTo>
                  <a:cubicBezTo>
                    <a:pt x="164" y="218"/>
                    <a:pt x="136" y="136"/>
                    <a:pt x="96" y="83"/>
                  </a:cubicBezTo>
                  <a:cubicBezTo>
                    <a:pt x="96" y="83"/>
                    <a:pt x="113" y="100"/>
                    <a:pt x="113" y="10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3" name="Freeform 675"/>
            <p:cNvSpPr>
              <a:spLocks/>
            </p:cNvSpPr>
            <p:nvPr/>
          </p:nvSpPr>
          <p:spPr bwMode="auto">
            <a:xfrm>
              <a:off x="6588126" y="4960938"/>
              <a:ext cx="90488" cy="144463"/>
            </a:xfrm>
            <a:custGeom>
              <a:avLst/>
              <a:gdLst>
                <a:gd name="T0" fmla="*/ 2147483647 w 144"/>
                <a:gd name="T1" fmla="*/ 2147483647 h 224"/>
                <a:gd name="T2" fmla="*/ 0 w 144"/>
                <a:gd name="T3" fmla="*/ 2147483647 h 224"/>
                <a:gd name="T4" fmla="*/ 2147483647 w 144"/>
                <a:gd name="T5" fmla="*/ 2147483647 h 224"/>
                <a:gd name="T6" fmla="*/ 2147483647 w 144"/>
                <a:gd name="T7" fmla="*/ 2147483647 h 224"/>
                <a:gd name="T8" fmla="*/ 2147483647 w 144"/>
                <a:gd name="T9" fmla="*/ 0 h 224"/>
                <a:gd name="T10" fmla="*/ 2147483647 w 144"/>
                <a:gd name="T11" fmla="*/ 2147483647 h 224"/>
                <a:gd name="T12" fmla="*/ 0 60000 65536"/>
                <a:gd name="T13" fmla="*/ 0 60000 65536"/>
                <a:gd name="T14" fmla="*/ 0 60000 65536"/>
                <a:gd name="T15" fmla="*/ 0 60000 65536"/>
                <a:gd name="T16" fmla="*/ 0 60000 65536"/>
                <a:gd name="T17" fmla="*/ 0 60000 65536"/>
                <a:gd name="T18" fmla="*/ 0 w 144"/>
                <a:gd name="T19" fmla="*/ 0 h 224"/>
                <a:gd name="T20" fmla="*/ 144 w 144"/>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44" h="224">
                  <a:moveTo>
                    <a:pt x="16" y="7"/>
                  </a:moveTo>
                  <a:cubicBezTo>
                    <a:pt x="6" y="13"/>
                    <a:pt x="11" y="32"/>
                    <a:pt x="0" y="39"/>
                  </a:cubicBezTo>
                  <a:cubicBezTo>
                    <a:pt x="16" y="84"/>
                    <a:pt x="48" y="116"/>
                    <a:pt x="64" y="167"/>
                  </a:cubicBezTo>
                  <a:cubicBezTo>
                    <a:pt x="75" y="186"/>
                    <a:pt x="123" y="224"/>
                    <a:pt x="128" y="205"/>
                  </a:cubicBezTo>
                  <a:cubicBezTo>
                    <a:pt x="144" y="167"/>
                    <a:pt x="91" y="84"/>
                    <a:pt x="27" y="0"/>
                  </a:cubicBezTo>
                  <a:cubicBezTo>
                    <a:pt x="27" y="0"/>
                    <a:pt x="16" y="0"/>
                    <a:pt x="16"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4" name="Freeform 676"/>
            <p:cNvSpPr>
              <a:spLocks/>
            </p:cNvSpPr>
            <p:nvPr/>
          </p:nvSpPr>
          <p:spPr bwMode="auto">
            <a:xfrm>
              <a:off x="6557963" y="5033963"/>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25" y="0"/>
                  </a:moveTo>
                  <a:cubicBezTo>
                    <a:pt x="19" y="0"/>
                    <a:pt x="0" y="6"/>
                    <a:pt x="0" y="18"/>
                  </a:cubicBezTo>
                  <a:cubicBezTo>
                    <a:pt x="19" y="54"/>
                    <a:pt x="44" y="95"/>
                    <a:pt x="88" y="112"/>
                  </a:cubicBezTo>
                  <a:cubicBezTo>
                    <a:pt x="94" y="95"/>
                    <a:pt x="100" y="107"/>
                    <a:pt x="112" y="107"/>
                  </a:cubicBezTo>
                  <a:cubicBezTo>
                    <a:pt x="69" y="77"/>
                    <a:pt x="75" y="18"/>
                    <a:pt x="2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5" name="Freeform 677"/>
            <p:cNvSpPr>
              <a:spLocks/>
            </p:cNvSpPr>
            <p:nvPr/>
          </p:nvSpPr>
          <p:spPr bwMode="auto">
            <a:xfrm>
              <a:off x="6497638" y="4868863"/>
              <a:ext cx="50800" cy="30163"/>
            </a:xfrm>
            <a:custGeom>
              <a:avLst/>
              <a:gdLst>
                <a:gd name="T0" fmla="*/ 2147483647 w 80"/>
                <a:gd name="T1" fmla="*/ 0 h 48"/>
                <a:gd name="T2" fmla="*/ 2147483647 w 80"/>
                <a:gd name="T3" fmla="*/ 2147483647 h 48"/>
                <a:gd name="T4" fmla="*/ 2147483647 w 80"/>
                <a:gd name="T5" fmla="*/ 2147483647 h 48"/>
                <a:gd name="T6" fmla="*/ 2147483647 w 80"/>
                <a:gd name="T7" fmla="*/ 0 h 48"/>
                <a:gd name="T8" fmla="*/ 0 60000 65536"/>
                <a:gd name="T9" fmla="*/ 0 60000 65536"/>
                <a:gd name="T10" fmla="*/ 0 60000 65536"/>
                <a:gd name="T11" fmla="*/ 0 60000 65536"/>
                <a:gd name="T12" fmla="*/ 0 w 80"/>
                <a:gd name="T13" fmla="*/ 0 h 48"/>
                <a:gd name="T14" fmla="*/ 80 w 80"/>
                <a:gd name="T15" fmla="*/ 48 h 48"/>
              </a:gdLst>
              <a:ahLst/>
              <a:cxnLst>
                <a:cxn ang="T8">
                  <a:pos x="T0" y="T1"/>
                </a:cxn>
                <a:cxn ang="T9">
                  <a:pos x="T2" y="T3"/>
                </a:cxn>
                <a:cxn ang="T10">
                  <a:pos x="T4" y="T5"/>
                </a:cxn>
                <a:cxn ang="T11">
                  <a:pos x="T6" y="T7"/>
                </a:cxn>
              </a:cxnLst>
              <a:rect l="T12" t="T13" r="T14" b="T15"/>
              <a:pathLst>
                <a:path w="80" h="48">
                  <a:moveTo>
                    <a:pt x="35" y="0"/>
                  </a:moveTo>
                  <a:cubicBezTo>
                    <a:pt x="52" y="10"/>
                    <a:pt x="80" y="24"/>
                    <a:pt x="69" y="29"/>
                  </a:cubicBezTo>
                  <a:cubicBezTo>
                    <a:pt x="46" y="48"/>
                    <a:pt x="0" y="34"/>
                    <a:pt x="18" y="5"/>
                  </a:cubicBezTo>
                  <a:cubicBezTo>
                    <a:pt x="18" y="0"/>
                    <a:pt x="29" y="0"/>
                    <a:pt x="3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6" name="Freeform 678"/>
            <p:cNvSpPr>
              <a:spLocks/>
            </p:cNvSpPr>
            <p:nvPr/>
          </p:nvSpPr>
          <p:spPr bwMode="auto">
            <a:xfrm>
              <a:off x="6508751" y="4930776"/>
              <a:ext cx="69850" cy="82550"/>
            </a:xfrm>
            <a:custGeom>
              <a:avLst/>
              <a:gdLst>
                <a:gd name="T0" fmla="*/ 0 w 112"/>
                <a:gd name="T1" fmla="*/ 2147483647 h 128"/>
                <a:gd name="T2" fmla="*/ 2147483647 w 112"/>
                <a:gd name="T3" fmla="*/ 2147483647 h 128"/>
                <a:gd name="T4" fmla="*/ 0 w 112"/>
                <a:gd name="T5" fmla="*/ 2147483647 h 128"/>
                <a:gd name="T6" fmla="*/ 0 60000 65536"/>
                <a:gd name="T7" fmla="*/ 0 60000 65536"/>
                <a:gd name="T8" fmla="*/ 0 60000 65536"/>
                <a:gd name="T9" fmla="*/ 0 w 112"/>
                <a:gd name="T10" fmla="*/ 0 h 128"/>
                <a:gd name="T11" fmla="*/ 112 w 112"/>
                <a:gd name="T12" fmla="*/ 128 h 128"/>
              </a:gdLst>
              <a:ahLst/>
              <a:cxnLst>
                <a:cxn ang="T6">
                  <a:pos x="T0" y="T1"/>
                </a:cxn>
                <a:cxn ang="T7">
                  <a:pos x="T2" y="T3"/>
                </a:cxn>
                <a:cxn ang="T8">
                  <a:pos x="T4" y="T5"/>
                </a:cxn>
              </a:cxnLst>
              <a:rect l="T9" t="T10" r="T11" b="T12"/>
              <a:pathLst>
                <a:path w="112" h="128">
                  <a:moveTo>
                    <a:pt x="0" y="34"/>
                  </a:moveTo>
                  <a:cubicBezTo>
                    <a:pt x="59" y="0"/>
                    <a:pt x="112" y="84"/>
                    <a:pt x="77" y="112"/>
                  </a:cubicBezTo>
                  <a:cubicBezTo>
                    <a:pt x="48" y="128"/>
                    <a:pt x="6" y="78"/>
                    <a:pt x="0" y="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7" name="Freeform 679"/>
            <p:cNvSpPr>
              <a:spLocks/>
            </p:cNvSpPr>
            <p:nvPr/>
          </p:nvSpPr>
          <p:spPr bwMode="auto">
            <a:xfrm>
              <a:off x="6508751" y="4899026"/>
              <a:ext cx="69850" cy="52388"/>
            </a:xfrm>
            <a:custGeom>
              <a:avLst/>
              <a:gdLst>
                <a:gd name="T0" fmla="*/ 2147483647 w 112"/>
                <a:gd name="T1" fmla="*/ 0 h 80"/>
                <a:gd name="T2" fmla="*/ 2147483647 w 112"/>
                <a:gd name="T3" fmla="*/ 2147483647 h 80"/>
                <a:gd name="T4" fmla="*/ 2147483647 w 112"/>
                <a:gd name="T5" fmla="*/ 2147483647 h 80"/>
                <a:gd name="T6" fmla="*/ 2147483647 w 112"/>
                <a:gd name="T7" fmla="*/ 0 h 80"/>
                <a:gd name="T8" fmla="*/ 0 60000 65536"/>
                <a:gd name="T9" fmla="*/ 0 60000 65536"/>
                <a:gd name="T10" fmla="*/ 0 60000 65536"/>
                <a:gd name="T11" fmla="*/ 0 60000 65536"/>
                <a:gd name="T12" fmla="*/ 0 w 112"/>
                <a:gd name="T13" fmla="*/ 0 h 80"/>
                <a:gd name="T14" fmla="*/ 112 w 112"/>
                <a:gd name="T15" fmla="*/ 80 h 80"/>
              </a:gdLst>
              <a:ahLst/>
              <a:cxnLst>
                <a:cxn ang="T8">
                  <a:pos x="T0" y="T1"/>
                </a:cxn>
                <a:cxn ang="T9">
                  <a:pos x="T2" y="T3"/>
                </a:cxn>
                <a:cxn ang="T10">
                  <a:pos x="T4" y="T5"/>
                </a:cxn>
                <a:cxn ang="T11">
                  <a:pos x="T6" y="T7"/>
                </a:cxn>
              </a:cxnLst>
              <a:rect l="T12" t="T13" r="T14" b="T15"/>
              <a:pathLst>
                <a:path w="112" h="80">
                  <a:moveTo>
                    <a:pt x="16" y="0"/>
                  </a:moveTo>
                  <a:cubicBezTo>
                    <a:pt x="48" y="0"/>
                    <a:pt x="102" y="40"/>
                    <a:pt x="112" y="80"/>
                  </a:cubicBezTo>
                  <a:cubicBezTo>
                    <a:pt x="86" y="80"/>
                    <a:pt x="32" y="54"/>
                    <a:pt x="6" y="40"/>
                  </a:cubicBezTo>
                  <a:cubicBezTo>
                    <a:pt x="0" y="34"/>
                    <a:pt x="6" y="0"/>
                    <a:pt x="1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8" name="Freeform 680"/>
            <p:cNvSpPr>
              <a:spLocks/>
            </p:cNvSpPr>
            <p:nvPr/>
          </p:nvSpPr>
          <p:spPr bwMode="auto">
            <a:xfrm>
              <a:off x="6518276" y="5187951"/>
              <a:ext cx="69850" cy="73025"/>
            </a:xfrm>
            <a:custGeom>
              <a:avLst/>
              <a:gdLst>
                <a:gd name="T0" fmla="*/ 2147483647 w 112"/>
                <a:gd name="T1" fmla="*/ 0 h 112"/>
                <a:gd name="T2" fmla="*/ 0 w 112"/>
                <a:gd name="T3" fmla="*/ 0 h 112"/>
                <a:gd name="T4" fmla="*/ 2147483647 w 112"/>
                <a:gd name="T5" fmla="*/ 2147483647 h 112"/>
                <a:gd name="T6" fmla="*/ 2147483647 w 112"/>
                <a:gd name="T7" fmla="*/ 2147483647 h 112"/>
                <a:gd name="T8" fmla="*/ 2147483647 w 112"/>
                <a:gd name="T9" fmla="*/ 2147483647 h 112"/>
                <a:gd name="T10" fmla="*/ 2147483647 w 112"/>
                <a:gd name="T11" fmla="*/ 0 h 112"/>
                <a:gd name="T12" fmla="*/ 0 60000 65536"/>
                <a:gd name="T13" fmla="*/ 0 60000 65536"/>
                <a:gd name="T14" fmla="*/ 0 60000 65536"/>
                <a:gd name="T15" fmla="*/ 0 60000 65536"/>
                <a:gd name="T16" fmla="*/ 0 60000 65536"/>
                <a:gd name="T17" fmla="*/ 0 60000 65536"/>
                <a:gd name="T18" fmla="*/ 0 w 112"/>
                <a:gd name="T19" fmla="*/ 0 h 112"/>
                <a:gd name="T20" fmla="*/ 112 w 112"/>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12" h="112">
                  <a:moveTo>
                    <a:pt x="34" y="0"/>
                  </a:moveTo>
                  <a:cubicBezTo>
                    <a:pt x="23" y="13"/>
                    <a:pt x="6" y="13"/>
                    <a:pt x="0" y="0"/>
                  </a:cubicBezTo>
                  <a:cubicBezTo>
                    <a:pt x="12" y="13"/>
                    <a:pt x="28" y="38"/>
                    <a:pt x="40" y="44"/>
                  </a:cubicBezTo>
                  <a:cubicBezTo>
                    <a:pt x="73" y="63"/>
                    <a:pt x="90" y="81"/>
                    <a:pt x="112" y="112"/>
                  </a:cubicBezTo>
                  <a:cubicBezTo>
                    <a:pt x="90" y="75"/>
                    <a:pt x="68" y="25"/>
                    <a:pt x="28" y="7"/>
                  </a:cubicBezTo>
                  <a:cubicBezTo>
                    <a:pt x="28" y="7"/>
                    <a:pt x="28" y="0"/>
                    <a:pt x="3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9" name="Freeform 681"/>
            <p:cNvSpPr>
              <a:spLocks/>
            </p:cNvSpPr>
            <p:nvPr/>
          </p:nvSpPr>
          <p:spPr bwMode="auto">
            <a:xfrm>
              <a:off x="6757988" y="5137151"/>
              <a:ext cx="30163" cy="61913"/>
            </a:xfrm>
            <a:custGeom>
              <a:avLst/>
              <a:gdLst>
                <a:gd name="T0" fmla="*/ 2147483647 w 48"/>
                <a:gd name="T1" fmla="*/ 2147483647 h 96"/>
                <a:gd name="T2" fmla="*/ 0 w 48"/>
                <a:gd name="T3" fmla="*/ 0 h 96"/>
                <a:gd name="T4" fmla="*/ 2147483647 w 48"/>
                <a:gd name="T5" fmla="*/ 2147483647 h 96"/>
                <a:gd name="T6" fmla="*/ 2147483647 w 48"/>
                <a:gd name="T7" fmla="*/ 2147483647 h 96"/>
                <a:gd name="T8" fmla="*/ 2147483647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27" y="13"/>
                  </a:moveTo>
                  <a:cubicBezTo>
                    <a:pt x="16" y="13"/>
                    <a:pt x="11" y="7"/>
                    <a:pt x="0" y="0"/>
                  </a:cubicBezTo>
                  <a:cubicBezTo>
                    <a:pt x="11" y="39"/>
                    <a:pt x="6" y="90"/>
                    <a:pt x="32" y="96"/>
                  </a:cubicBezTo>
                  <a:cubicBezTo>
                    <a:pt x="48" y="96"/>
                    <a:pt x="27" y="52"/>
                    <a:pt x="27" y="26"/>
                  </a:cubicBezTo>
                  <a:cubicBezTo>
                    <a:pt x="27" y="26"/>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0" name="Freeform 682"/>
            <p:cNvSpPr>
              <a:spLocks/>
            </p:cNvSpPr>
            <p:nvPr/>
          </p:nvSpPr>
          <p:spPr bwMode="auto">
            <a:xfrm>
              <a:off x="6518276" y="5064126"/>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0"/>
                <a:gd name="T28" fmla="*/ 0 h 128"/>
                <a:gd name="T29" fmla="*/ 160 w 16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0" h="128">
                  <a:moveTo>
                    <a:pt x="62" y="0"/>
                  </a:moveTo>
                  <a:cubicBezTo>
                    <a:pt x="50" y="19"/>
                    <a:pt x="37" y="37"/>
                    <a:pt x="13" y="25"/>
                  </a:cubicBezTo>
                  <a:cubicBezTo>
                    <a:pt x="0" y="55"/>
                    <a:pt x="31" y="68"/>
                    <a:pt x="50" y="86"/>
                  </a:cubicBezTo>
                  <a:cubicBezTo>
                    <a:pt x="56" y="92"/>
                    <a:pt x="56" y="104"/>
                    <a:pt x="62" y="104"/>
                  </a:cubicBezTo>
                  <a:cubicBezTo>
                    <a:pt x="80" y="122"/>
                    <a:pt x="105" y="128"/>
                    <a:pt x="124" y="122"/>
                  </a:cubicBezTo>
                  <a:cubicBezTo>
                    <a:pt x="124" y="122"/>
                    <a:pt x="74" y="80"/>
                    <a:pt x="74" y="86"/>
                  </a:cubicBezTo>
                  <a:cubicBezTo>
                    <a:pt x="74" y="80"/>
                    <a:pt x="80" y="86"/>
                    <a:pt x="80" y="80"/>
                  </a:cubicBezTo>
                  <a:cubicBezTo>
                    <a:pt x="68" y="104"/>
                    <a:pt x="160" y="68"/>
                    <a:pt x="117" y="74"/>
                  </a:cubicBezTo>
                  <a:cubicBezTo>
                    <a:pt x="93" y="55"/>
                    <a:pt x="74" y="25"/>
                    <a:pt x="6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1" name="Freeform 683"/>
            <p:cNvSpPr>
              <a:spLocks/>
            </p:cNvSpPr>
            <p:nvPr/>
          </p:nvSpPr>
          <p:spPr bwMode="auto">
            <a:xfrm>
              <a:off x="6478588" y="5054601"/>
              <a:ext cx="49213" cy="50800"/>
            </a:xfrm>
            <a:custGeom>
              <a:avLst/>
              <a:gdLst>
                <a:gd name="T0" fmla="*/ 2147483647 w 80"/>
                <a:gd name="T1" fmla="*/ 2147483647 h 80"/>
                <a:gd name="T2" fmla="*/ 0 w 80"/>
                <a:gd name="T3" fmla="*/ 2147483647 h 80"/>
                <a:gd name="T4" fmla="*/ 2147483647 w 80"/>
                <a:gd name="T5" fmla="*/ 2147483647 h 80"/>
                <a:gd name="T6" fmla="*/ 2147483647 w 80"/>
                <a:gd name="T7" fmla="*/ 0 h 80"/>
                <a:gd name="T8" fmla="*/ 2147483647 w 80"/>
                <a:gd name="T9" fmla="*/ 2147483647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7" y="23"/>
                  </a:moveTo>
                  <a:cubicBezTo>
                    <a:pt x="16" y="23"/>
                    <a:pt x="11" y="40"/>
                    <a:pt x="0" y="40"/>
                  </a:cubicBezTo>
                  <a:cubicBezTo>
                    <a:pt x="16" y="52"/>
                    <a:pt x="38" y="80"/>
                    <a:pt x="59" y="69"/>
                  </a:cubicBezTo>
                  <a:cubicBezTo>
                    <a:pt x="80" y="52"/>
                    <a:pt x="43" y="12"/>
                    <a:pt x="32" y="0"/>
                  </a:cubicBezTo>
                  <a:cubicBezTo>
                    <a:pt x="32" y="0"/>
                    <a:pt x="38" y="18"/>
                    <a:pt x="27" y="2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2" name="Freeform 684"/>
            <p:cNvSpPr>
              <a:spLocks/>
            </p:cNvSpPr>
            <p:nvPr/>
          </p:nvSpPr>
          <p:spPr bwMode="auto">
            <a:xfrm>
              <a:off x="6497638" y="5105401"/>
              <a:ext cx="39688" cy="41275"/>
            </a:xfrm>
            <a:custGeom>
              <a:avLst/>
              <a:gdLst>
                <a:gd name="T0" fmla="*/ 2147483647 w 64"/>
                <a:gd name="T1" fmla="*/ 2147483647 h 64"/>
                <a:gd name="T2" fmla="*/ 0 w 64"/>
                <a:gd name="T3" fmla="*/ 2147483647 h 64"/>
                <a:gd name="T4" fmla="*/ 2147483647 w 64"/>
                <a:gd name="T5" fmla="*/ 2147483647 h 64"/>
                <a:gd name="T6" fmla="*/ 2147483647 w 64"/>
                <a:gd name="T7" fmla="*/ 2147483647 h 64"/>
                <a:gd name="T8" fmla="*/ 2147483647 w 64"/>
                <a:gd name="T9" fmla="*/ 0 h 64"/>
                <a:gd name="T10" fmla="*/ 2147483647 w 64"/>
                <a:gd name="T11" fmla="*/ 2147483647 h 64"/>
                <a:gd name="T12" fmla="*/ 0 60000 65536"/>
                <a:gd name="T13" fmla="*/ 0 60000 65536"/>
                <a:gd name="T14" fmla="*/ 0 60000 65536"/>
                <a:gd name="T15" fmla="*/ 0 60000 65536"/>
                <a:gd name="T16" fmla="*/ 0 60000 65536"/>
                <a:gd name="T17" fmla="*/ 0 60000 65536"/>
                <a:gd name="T18" fmla="*/ 0 w 64"/>
                <a:gd name="T19" fmla="*/ 0 h 64"/>
                <a:gd name="T20" fmla="*/ 64 w 6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4" h="64">
                  <a:moveTo>
                    <a:pt x="41" y="7"/>
                  </a:moveTo>
                  <a:cubicBezTo>
                    <a:pt x="24" y="13"/>
                    <a:pt x="0" y="13"/>
                    <a:pt x="0" y="32"/>
                  </a:cubicBezTo>
                  <a:cubicBezTo>
                    <a:pt x="6" y="52"/>
                    <a:pt x="30" y="64"/>
                    <a:pt x="47" y="58"/>
                  </a:cubicBezTo>
                  <a:cubicBezTo>
                    <a:pt x="47" y="58"/>
                    <a:pt x="64" y="52"/>
                    <a:pt x="59" y="39"/>
                  </a:cubicBezTo>
                  <a:cubicBezTo>
                    <a:pt x="53" y="26"/>
                    <a:pt x="30" y="20"/>
                    <a:pt x="35" y="0"/>
                  </a:cubicBezTo>
                  <a:cubicBezTo>
                    <a:pt x="35" y="0"/>
                    <a:pt x="35" y="7"/>
                    <a:pt x="41"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3" name="Freeform 685"/>
            <p:cNvSpPr>
              <a:spLocks/>
            </p:cNvSpPr>
            <p:nvPr/>
          </p:nvSpPr>
          <p:spPr bwMode="auto">
            <a:xfrm>
              <a:off x="6488113" y="5002213"/>
              <a:ext cx="69850" cy="73025"/>
            </a:xfrm>
            <a:custGeom>
              <a:avLst/>
              <a:gdLst>
                <a:gd name="T0" fmla="*/ 2147483647 w 112"/>
                <a:gd name="T1" fmla="*/ 2147483647 h 112"/>
                <a:gd name="T2" fmla="*/ 2147483647 w 112"/>
                <a:gd name="T3" fmla="*/ 2147483647 h 112"/>
                <a:gd name="T4" fmla="*/ 2147483647 w 112"/>
                <a:gd name="T5" fmla="*/ 2147483647 h 112"/>
                <a:gd name="T6" fmla="*/ 0 60000 65536"/>
                <a:gd name="T7" fmla="*/ 0 60000 65536"/>
                <a:gd name="T8" fmla="*/ 0 60000 65536"/>
                <a:gd name="T9" fmla="*/ 0 w 112"/>
                <a:gd name="T10" fmla="*/ 0 h 112"/>
                <a:gd name="T11" fmla="*/ 112 w 112"/>
                <a:gd name="T12" fmla="*/ 112 h 112"/>
              </a:gdLst>
              <a:ahLst/>
              <a:cxnLst>
                <a:cxn ang="T6">
                  <a:pos x="T0" y="T1"/>
                </a:cxn>
                <a:cxn ang="T7">
                  <a:pos x="T2" y="T3"/>
                </a:cxn>
                <a:cxn ang="T8">
                  <a:pos x="T4" y="T5"/>
                </a:cxn>
              </a:cxnLst>
              <a:rect l="T9" t="T10" r="T11" b="T12"/>
              <a:pathLst>
                <a:path w="112" h="112">
                  <a:moveTo>
                    <a:pt x="32" y="7"/>
                  </a:moveTo>
                  <a:cubicBezTo>
                    <a:pt x="63" y="0"/>
                    <a:pt x="112" y="60"/>
                    <a:pt x="75" y="86"/>
                  </a:cubicBezTo>
                  <a:cubicBezTo>
                    <a:pt x="44" y="112"/>
                    <a:pt x="0" y="14"/>
                    <a:pt x="32"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4" name="Freeform 686"/>
            <p:cNvSpPr>
              <a:spLocks/>
            </p:cNvSpPr>
            <p:nvPr/>
          </p:nvSpPr>
          <p:spPr bwMode="auto">
            <a:xfrm>
              <a:off x="6378576" y="477520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2147483647 w 96"/>
                <a:gd name="T19" fmla="*/ 2147483647 h 64"/>
                <a:gd name="T20" fmla="*/ 2147483647 w 96"/>
                <a:gd name="T21" fmla="*/ 2147483647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64"/>
                <a:gd name="T35" fmla="*/ 96 w 96"/>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64">
                  <a:moveTo>
                    <a:pt x="80" y="45"/>
                  </a:moveTo>
                  <a:cubicBezTo>
                    <a:pt x="57" y="64"/>
                    <a:pt x="34" y="45"/>
                    <a:pt x="17" y="32"/>
                  </a:cubicBezTo>
                  <a:cubicBezTo>
                    <a:pt x="17" y="32"/>
                    <a:pt x="17" y="32"/>
                    <a:pt x="12" y="32"/>
                  </a:cubicBezTo>
                  <a:cubicBezTo>
                    <a:pt x="12" y="32"/>
                    <a:pt x="0" y="20"/>
                    <a:pt x="6" y="13"/>
                  </a:cubicBezTo>
                  <a:cubicBezTo>
                    <a:pt x="17" y="0"/>
                    <a:pt x="34" y="7"/>
                    <a:pt x="51" y="7"/>
                  </a:cubicBezTo>
                  <a:cubicBezTo>
                    <a:pt x="51" y="7"/>
                    <a:pt x="57" y="7"/>
                    <a:pt x="57" y="7"/>
                  </a:cubicBezTo>
                  <a:cubicBezTo>
                    <a:pt x="68" y="7"/>
                    <a:pt x="85" y="7"/>
                    <a:pt x="91" y="13"/>
                  </a:cubicBezTo>
                  <a:cubicBezTo>
                    <a:pt x="96" y="20"/>
                    <a:pt x="96" y="20"/>
                    <a:pt x="96" y="20"/>
                  </a:cubicBezTo>
                  <a:cubicBezTo>
                    <a:pt x="96" y="26"/>
                    <a:pt x="85" y="20"/>
                    <a:pt x="80" y="26"/>
                  </a:cubicBezTo>
                  <a:cubicBezTo>
                    <a:pt x="74" y="26"/>
                    <a:pt x="74" y="26"/>
                    <a:pt x="74" y="26"/>
                  </a:cubicBezTo>
                  <a:cubicBezTo>
                    <a:pt x="68" y="32"/>
                    <a:pt x="80" y="45"/>
                    <a:pt x="80"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5" name="Freeform 687"/>
            <p:cNvSpPr>
              <a:spLocks/>
            </p:cNvSpPr>
            <p:nvPr/>
          </p:nvSpPr>
          <p:spPr bwMode="auto">
            <a:xfrm>
              <a:off x="6508751" y="4951413"/>
              <a:ext cx="49213"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7" y="20"/>
                    <a:pt x="22" y="13"/>
                    <a:pt x="38" y="26"/>
                  </a:cubicBezTo>
                  <a:cubicBezTo>
                    <a:pt x="43" y="32"/>
                    <a:pt x="48" y="26"/>
                    <a:pt x="59" y="20"/>
                  </a:cubicBezTo>
                  <a:cubicBezTo>
                    <a:pt x="54" y="26"/>
                    <a:pt x="48" y="32"/>
                    <a:pt x="38" y="26"/>
                  </a:cubicBezTo>
                  <a:cubicBezTo>
                    <a:pt x="43" y="45"/>
                    <a:pt x="48" y="64"/>
                    <a:pt x="80" y="58"/>
                  </a:cubicBezTo>
                  <a:cubicBezTo>
                    <a:pt x="64" y="64"/>
                    <a:pt x="48" y="58"/>
                    <a:pt x="43" y="45"/>
                  </a:cubicBezTo>
                  <a:cubicBezTo>
                    <a:pt x="32" y="20"/>
                    <a:pt x="22" y="13"/>
                    <a:pt x="11"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6" name="Freeform 688"/>
            <p:cNvSpPr>
              <a:spLocks/>
            </p:cNvSpPr>
            <p:nvPr/>
          </p:nvSpPr>
          <p:spPr bwMode="auto">
            <a:xfrm>
              <a:off x="6497638" y="4910138"/>
              <a:ext cx="60325" cy="30163"/>
            </a:xfrm>
            <a:custGeom>
              <a:avLst/>
              <a:gdLst>
                <a:gd name="T0" fmla="*/ 2147483647 w 96"/>
                <a:gd name="T1" fmla="*/ 0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8"/>
                <a:gd name="T26" fmla="*/ 96 w 9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8">
                  <a:moveTo>
                    <a:pt x="6" y="0"/>
                  </a:moveTo>
                  <a:cubicBezTo>
                    <a:pt x="30" y="11"/>
                    <a:pt x="24" y="11"/>
                    <a:pt x="42" y="16"/>
                  </a:cubicBezTo>
                  <a:cubicBezTo>
                    <a:pt x="42" y="16"/>
                    <a:pt x="54" y="16"/>
                    <a:pt x="72" y="11"/>
                  </a:cubicBezTo>
                  <a:cubicBezTo>
                    <a:pt x="66" y="16"/>
                    <a:pt x="54" y="16"/>
                    <a:pt x="42" y="22"/>
                  </a:cubicBezTo>
                  <a:cubicBezTo>
                    <a:pt x="54" y="32"/>
                    <a:pt x="60" y="48"/>
                    <a:pt x="96" y="32"/>
                  </a:cubicBezTo>
                  <a:cubicBezTo>
                    <a:pt x="78" y="43"/>
                    <a:pt x="60" y="43"/>
                    <a:pt x="48" y="27"/>
                  </a:cubicBezTo>
                  <a:cubicBezTo>
                    <a:pt x="36" y="16"/>
                    <a:pt x="24" y="11"/>
                    <a:pt x="6" y="6"/>
                  </a:cubicBezTo>
                  <a:cubicBezTo>
                    <a:pt x="0" y="0"/>
                    <a:pt x="6" y="6"/>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7" name="Freeform 689"/>
            <p:cNvSpPr>
              <a:spLocks/>
            </p:cNvSpPr>
            <p:nvPr/>
          </p:nvSpPr>
          <p:spPr bwMode="auto">
            <a:xfrm>
              <a:off x="6588126" y="4972051"/>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160"/>
                <a:gd name="T26" fmla="*/ 128 w 128"/>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160">
                  <a:moveTo>
                    <a:pt x="6" y="0"/>
                  </a:moveTo>
                  <a:cubicBezTo>
                    <a:pt x="27" y="25"/>
                    <a:pt x="22" y="19"/>
                    <a:pt x="32" y="25"/>
                  </a:cubicBezTo>
                  <a:cubicBezTo>
                    <a:pt x="38" y="31"/>
                    <a:pt x="54" y="31"/>
                    <a:pt x="64" y="25"/>
                  </a:cubicBezTo>
                  <a:cubicBezTo>
                    <a:pt x="54" y="31"/>
                    <a:pt x="43" y="31"/>
                    <a:pt x="32" y="31"/>
                  </a:cubicBezTo>
                  <a:cubicBezTo>
                    <a:pt x="43" y="44"/>
                    <a:pt x="91" y="160"/>
                    <a:pt x="128" y="148"/>
                  </a:cubicBezTo>
                  <a:cubicBezTo>
                    <a:pt x="112" y="160"/>
                    <a:pt x="38" y="62"/>
                    <a:pt x="32" y="44"/>
                  </a:cubicBezTo>
                  <a:cubicBezTo>
                    <a:pt x="22" y="25"/>
                    <a:pt x="22" y="19"/>
                    <a:pt x="6" y="7"/>
                  </a:cubicBezTo>
                  <a:cubicBezTo>
                    <a:pt x="0" y="7"/>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8" name="Freeform 690"/>
            <p:cNvSpPr>
              <a:spLocks/>
            </p:cNvSpPr>
            <p:nvPr/>
          </p:nvSpPr>
          <p:spPr bwMode="auto">
            <a:xfrm>
              <a:off x="6497638" y="5013326"/>
              <a:ext cx="50800"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9" y="20"/>
                    <a:pt x="23" y="13"/>
                    <a:pt x="35" y="26"/>
                  </a:cubicBezTo>
                  <a:cubicBezTo>
                    <a:pt x="40" y="32"/>
                    <a:pt x="58" y="26"/>
                    <a:pt x="69" y="20"/>
                  </a:cubicBezTo>
                  <a:cubicBezTo>
                    <a:pt x="58" y="26"/>
                    <a:pt x="46" y="26"/>
                    <a:pt x="35" y="26"/>
                  </a:cubicBezTo>
                  <a:cubicBezTo>
                    <a:pt x="52" y="58"/>
                    <a:pt x="46" y="64"/>
                    <a:pt x="80" y="58"/>
                  </a:cubicBezTo>
                  <a:cubicBezTo>
                    <a:pt x="63" y="64"/>
                    <a:pt x="40" y="58"/>
                    <a:pt x="35" y="39"/>
                  </a:cubicBezTo>
                  <a:cubicBezTo>
                    <a:pt x="23" y="20"/>
                    <a:pt x="23" y="13"/>
                    <a:pt x="6" y="7"/>
                  </a:cubicBezTo>
                  <a:cubicBezTo>
                    <a:pt x="0" y="0"/>
                    <a:pt x="6" y="0"/>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9" name="Freeform 691"/>
            <p:cNvSpPr>
              <a:spLocks/>
            </p:cNvSpPr>
            <p:nvPr/>
          </p:nvSpPr>
          <p:spPr bwMode="auto">
            <a:xfrm>
              <a:off x="6548438" y="5022851"/>
              <a:ext cx="88900" cy="103188"/>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60"/>
                <a:gd name="T26" fmla="*/ 144 w 144"/>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60">
                  <a:moveTo>
                    <a:pt x="6" y="0"/>
                  </a:moveTo>
                  <a:cubicBezTo>
                    <a:pt x="30" y="19"/>
                    <a:pt x="24" y="19"/>
                    <a:pt x="36" y="25"/>
                  </a:cubicBezTo>
                  <a:cubicBezTo>
                    <a:pt x="30" y="19"/>
                    <a:pt x="42" y="31"/>
                    <a:pt x="72" y="25"/>
                  </a:cubicBezTo>
                  <a:cubicBezTo>
                    <a:pt x="66" y="31"/>
                    <a:pt x="48" y="31"/>
                    <a:pt x="42" y="31"/>
                  </a:cubicBezTo>
                  <a:cubicBezTo>
                    <a:pt x="48" y="44"/>
                    <a:pt x="108" y="160"/>
                    <a:pt x="144" y="148"/>
                  </a:cubicBezTo>
                  <a:cubicBezTo>
                    <a:pt x="126" y="160"/>
                    <a:pt x="54" y="56"/>
                    <a:pt x="42" y="44"/>
                  </a:cubicBezTo>
                  <a:cubicBezTo>
                    <a:pt x="36" y="25"/>
                    <a:pt x="24" y="19"/>
                    <a:pt x="6"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0" name="Freeform 692"/>
            <p:cNvSpPr>
              <a:spLocks/>
            </p:cNvSpPr>
            <p:nvPr/>
          </p:nvSpPr>
          <p:spPr bwMode="auto">
            <a:xfrm>
              <a:off x="6423026" y="4838701"/>
              <a:ext cx="63500" cy="49213"/>
            </a:xfrm>
            <a:custGeom>
              <a:avLst/>
              <a:gdLst>
                <a:gd name="T0" fmla="*/ 2147483647 w 102"/>
                <a:gd name="T1" fmla="*/ 0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0 w 102"/>
                <a:gd name="T23" fmla="*/ 2147483647 h 78"/>
                <a:gd name="T24" fmla="*/ 2147483647 w 102"/>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8"/>
                <a:gd name="T41" fmla="*/ 102 w 102"/>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8">
                  <a:moveTo>
                    <a:pt x="3" y="0"/>
                  </a:moveTo>
                  <a:lnTo>
                    <a:pt x="8" y="1"/>
                  </a:lnTo>
                  <a:cubicBezTo>
                    <a:pt x="9" y="1"/>
                    <a:pt x="9" y="1"/>
                    <a:pt x="10" y="1"/>
                  </a:cubicBezTo>
                  <a:lnTo>
                    <a:pt x="25" y="8"/>
                  </a:lnTo>
                  <a:lnTo>
                    <a:pt x="56" y="28"/>
                  </a:lnTo>
                  <a:lnTo>
                    <a:pt x="102" y="65"/>
                  </a:lnTo>
                  <a:lnTo>
                    <a:pt x="92" y="78"/>
                  </a:lnTo>
                  <a:lnTo>
                    <a:pt x="47" y="41"/>
                  </a:lnTo>
                  <a:lnTo>
                    <a:pt x="18" y="23"/>
                  </a:lnTo>
                  <a:lnTo>
                    <a:pt x="3" y="16"/>
                  </a:lnTo>
                  <a:lnTo>
                    <a:pt x="5" y="16"/>
                  </a:lnTo>
                  <a:lnTo>
                    <a:pt x="0" y="15"/>
                  </a:lnTo>
                  <a:lnTo>
                    <a:pt x="3"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81" name="Freeform 693"/>
            <p:cNvSpPr>
              <a:spLocks/>
            </p:cNvSpPr>
            <p:nvPr/>
          </p:nvSpPr>
          <p:spPr bwMode="auto">
            <a:xfrm>
              <a:off x="6088063" y="4960938"/>
              <a:ext cx="160338" cy="103188"/>
            </a:xfrm>
            <a:custGeom>
              <a:avLst/>
              <a:gdLst>
                <a:gd name="T0" fmla="*/ 2147483647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2147483647 h 160"/>
                <a:gd name="T10" fmla="*/ 2147483647 w 256"/>
                <a:gd name="T11" fmla="*/ 0 h 160"/>
                <a:gd name="T12" fmla="*/ 2147483647 w 256"/>
                <a:gd name="T13" fmla="*/ 2147483647 h 160"/>
                <a:gd name="T14" fmla="*/ 2147483647 w 256"/>
                <a:gd name="T15" fmla="*/ 2147483647 h 160"/>
                <a:gd name="T16" fmla="*/ 2147483647 w 256"/>
                <a:gd name="T17" fmla="*/ 2147483647 h 160"/>
                <a:gd name="T18" fmla="*/ 2147483647 w 256"/>
                <a:gd name="T19" fmla="*/ 2147483647 h 160"/>
                <a:gd name="T20" fmla="*/ 2147483647 w 256"/>
                <a:gd name="T21" fmla="*/ 2147483647 h 160"/>
                <a:gd name="T22" fmla="*/ 2147483647 w 256"/>
                <a:gd name="T23" fmla="*/ 2147483647 h 160"/>
                <a:gd name="T24" fmla="*/ 2147483647 w 256"/>
                <a:gd name="T25" fmla="*/ 2147483647 h 160"/>
                <a:gd name="T26" fmla="*/ 2147483647 w 256"/>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160"/>
                <a:gd name="T44" fmla="*/ 256 w 256"/>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160">
                  <a:moveTo>
                    <a:pt x="152" y="95"/>
                  </a:moveTo>
                  <a:cubicBezTo>
                    <a:pt x="192" y="101"/>
                    <a:pt x="245" y="54"/>
                    <a:pt x="245" y="54"/>
                  </a:cubicBezTo>
                  <a:cubicBezTo>
                    <a:pt x="256" y="36"/>
                    <a:pt x="233" y="24"/>
                    <a:pt x="227" y="24"/>
                  </a:cubicBezTo>
                  <a:cubicBezTo>
                    <a:pt x="204" y="6"/>
                    <a:pt x="158" y="30"/>
                    <a:pt x="128" y="18"/>
                  </a:cubicBezTo>
                  <a:cubicBezTo>
                    <a:pt x="111" y="12"/>
                    <a:pt x="94" y="0"/>
                    <a:pt x="70" y="6"/>
                  </a:cubicBezTo>
                  <a:cubicBezTo>
                    <a:pt x="64" y="6"/>
                    <a:pt x="53" y="0"/>
                    <a:pt x="53" y="0"/>
                  </a:cubicBezTo>
                  <a:cubicBezTo>
                    <a:pt x="41" y="6"/>
                    <a:pt x="35" y="24"/>
                    <a:pt x="24" y="30"/>
                  </a:cubicBezTo>
                  <a:cubicBezTo>
                    <a:pt x="24" y="36"/>
                    <a:pt x="24" y="48"/>
                    <a:pt x="24" y="54"/>
                  </a:cubicBezTo>
                  <a:cubicBezTo>
                    <a:pt x="0" y="60"/>
                    <a:pt x="0" y="95"/>
                    <a:pt x="12" y="113"/>
                  </a:cubicBezTo>
                  <a:cubicBezTo>
                    <a:pt x="24" y="149"/>
                    <a:pt x="64" y="160"/>
                    <a:pt x="94" y="149"/>
                  </a:cubicBezTo>
                  <a:cubicBezTo>
                    <a:pt x="70" y="137"/>
                    <a:pt x="59" y="113"/>
                    <a:pt x="64" y="89"/>
                  </a:cubicBezTo>
                  <a:cubicBezTo>
                    <a:pt x="70" y="60"/>
                    <a:pt x="99" y="66"/>
                    <a:pt x="117" y="66"/>
                  </a:cubicBezTo>
                  <a:cubicBezTo>
                    <a:pt x="128" y="66"/>
                    <a:pt x="140" y="89"/>
                    <a:pt x="152" y="95"/>
                  </a:cubicBezTo>
                  <a:cubicBezTo>
                    <a:pt x="152" y="95"/>
                    <a:pt x="152" y="95"/>
                    <a:pt x="152" y="95"/>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2" name="Freeform 694"/>
            <p:cNvSpPr>
              <a:spLocks/>
            </p:cNvSpPr>
            <p:nvPr/>
          </p:nvSpPr>
          <p:spPr bwMode="auto">
            <a:xfrm>
              <a:off x="6178551" y="4981576"/>
              <a:ext cx="39688" cy="31750"/>
            </a:xfrm>
            <a:custGeom>
              <a:avLst/>
              <a:gdLst>
                <a:gd name="T0" fmla="*/ 2147483647 w 64"/>
                <a:gd name="T1" fmla="*/ 2147483647 h 48"/>
                <a:gd name="T2" fmla="*/ 0 w 64"/>
                <a:gd name="T3" fmla="*/ 2147483647 h 48"/>
                <a:gd name="T4" fmla="*/ 2147483647 w 64"/>
                <a:gd name="T5" fmla="*/ 2147483647 h 48"/>
                <a:gd name="T6" fmla="*/ 0 60000 65536"/>
                <a:gd name="T7" fmla="*/ 0 60000 65536"/>
                <a:gd name="T8" fmla="*/ 0 60000 65536"/>
                <a:gd name="T9" fmla="*/ 0 w 64"/>
                <a:gd name="T10" fmla="*/ 0 h 48"/>
                <a:gd name="T11" fmla="*/ 64 w 64"/>
                <a:gd name="T12" fmla="*/ 48 h 48"/>
              </a:gdLst>
              <a:ahLst/>
              <a:cxnLst>
                <a:cxn ang="T6">
                  <a:pos x="T0" y="T1"/>
                </a:cxn>
                <a:cxn ang="T7">
                  <a:pos x="T2" y="T3"/>
                </a:cxn>
                <a:cxn ang="T8">
                  <a:pos x="T4" y="T5"/>
                </a:cxn>
              </a:cxnLst>
              <a:rect l="T9" t="T10" r="T11" b="T12"/>
              <a:pathLst>
                <a:path w="64" h="48">
                  <a:moveTo>
                    <a:pt x="64" y="16"/>
                  </a:moveTo>
                  <a:cubicBezTo>
                    <a:pt x="27" y="11"/>
                    <a:pt x="38" y="0"/>
                    <a:pt x="0" y="38"/>
                  </a:cubicBezTo>
                  <a:cubicBezTo>
                    <a:pt x="16" y="48"/>
                    <a:pt x="32" y="32"/>
                    <a:pt x="64"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3" name="Freeform 695"/>
            <p:cNvSpPr>
              <a:spLocks/>
            </p:cNvSpPr>
            <p:nvPr/>
          </p:nvSpPr>
          <p:spPr bwMode="auto">
            <a:xfrm>
              <a:off x="6099176" y="4960938"/>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4"/>
                <a:gd name="T43" fmla="*/ 0 h 144"/>
                <a:gd name="T44" fmla="*/ 224 w 22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4" h="144">
                  <a:moveTo>
                    <a:pt x="152" y="87"/>
                  </a:moveTo>
                  <a:cubicBezTo>
                    <a:pt x="174" y="81"/>
                    <a:pt x="202" y="70"/>
                    <a:pt x="219" y="52"/>
                  </a:cubicBezTo>
                  <a:cubicBezTo>
                    <a:pt x="224" y="41"/>
                    <a:pt x="224" y="24"/>
                    <a:pt x="213" y="29"/>
                  </a:cubicBezTo>
                  <a:cubicBezTo>
                    <a:pt x="157" y="29"/>
                    <a:pt x="135" y="41"/>
                    <a:pt x="62" y="6"/>
                  </a:cubicBezTo>
                  <a:cubicBezTo>
                    <a:pt x="40" y="0"/>
                    <a:pt x="34" y="41"/>
                    <a:pt x="17" y="58"/>
                  </a:cubicBezTo>
                  <a:cubicBezTo>
                    <a:pt x="0" y="70"/>
                    <a:pt x="0" y="87"/>
                    <a:pt x="6" y="104"/>
                  </a:cubicBezTo>
                  <a:cubicBezTo>
                    <a:pt x="12" y="116"/>
                    <a:pt x="17" y="116"/>
                    <a:pt x="28" y="127"/>
                  </a:cubicBezTo>
                  <a:cubicBezTo>
                    <a:pt x="34" y="144"/>
                    <a:pt x="56" y="144"/>
                    <a:pt x="68" y="139"/>
                  </a:cubicBezTo>
                  <a:cubicBezTo>
                    <a:pt x="40" y="121"/>
                    <a:pt x="45" y="98"/>
                    <a:pt x="56" y="70"/>
                  </a:cubicBezTo>
                  <a:cubicBezTo>
                    <a:pt x="56" y="70"/>
                    <a:pt x="68" y="64"/>
                    <a:pt x="68" y="58"/>
                  </a:cubicBezTo>
                  <a:cubicBezTo>
                    <a:pt x="84" y="52"/>
                    <a:pt x="101" y="64"/>
                    <a:pt x="118" y="58"/>
                  </a:cubicBezTo>
                  <a:cubicBezTo>
                    <a:pt x="140" y="47"/>
                    <a:pt x="168" y="41"/>
                    <a:pt x="196" y="47"/>
                  </a:cubicBezTo>
                  <a:cubicBezTo>
                    <a:pt x="196" y="47"/>
                    <a:pt x="196" y="58"/>
                    <a:pt x="191" y="58"/>
                  </a:cubicBezTo>
                  <a:cubicBezTo>
                    <a:pt x="180" y="75"/>
                    <a:pt x="152" y="64"/>
                    <a:pt x="152" y="87"/>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4" name="Freeform 696"/>
            <p:cNvSpPr>
              <a:spLocks/>
            </p:cNvSpPr>
            <p:nvPr/>
          </p:nvSpPr>
          <p:spPr bwMode="auto">
            <a:xfrm>
              <a:off x="6108701" y="4972051"/>
              <a:ext cx="49213" cy="82550"/>
            </a:xfrm>
            <a:custGeom>
              <a:avLst/>
              <a:gdLst>
                <a:gd name="T0" fmla="*/ 2147483647 w 80"/>
                <a:gd name="T1" fmla="*/ 0 h 128"/>
                <a:gd name="T2" fmla="*/ 2147483647 w 80"/>
                <a:gd name="T3" fmla="*/ 0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0 w 80"/>
                <a:gd name="T13" fmla="*/ 2147483647 h 128"/>
                <a:gd name="T14" fmla="*/ 0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2147483647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54" y="0"/>
                  </a:moveTo>
                  <a:cubicBezTo>
                    <a:pt x="48" y="0"/>
                    <a:pt x="54" y="0"/>
                    <a:pt x="48" y="0"/>
                  </a:cubicBezTo>
                  <a:cubicBezTo>
                    <a:pt x="43" y="0"/>
                    <a:pt x="32" y="0"/>
                    <a:pt x="27" y="7"/>
                  </a:cubicBezTo>
                  <a:cubicBezTo>
                    <a:pt x="27" y="7"/>
                    <a:pt x="27" y="7"/>
                    <a:pt x="27" y="7"/>
                  </a:cubicBezTo>
                  <a:cubicBezTo>
                    <a:pt x="27" y="13"/>
                    <a:pt x="16" y="25"/>
                    <a:pt x="11" y="31"/>
                  </a:cubicBezTo>
                  <a:cubicBezTo>
                    <a:pt x="11" y="37"/>
                    <a:pt x="11" y="37"/>
                    <a:pt x="6" y="49"/>
                  </a:cubicBezTo>
                  <a:cubicBezTo>
                    <a:pt x="0" y="49"/>
                    <a:pt x="0" y="61"/>
                    <a:pt x="0" y="61"/>
                  </a:cubicBezTo>
                  <a:cubicBezTo>
                    <a:pt x="0" y="68"/>
                    <a:pt x="0" y="74"/>
                    <a:pt x="0" y="74"/>
                  </a:cubicBezTo>
                  <a:cubicBezTo>
                    <a:pt x="0" y="86"/>
                    <a:pt x="6" y="92"/>
                    <a:pt x="11" y="104"/>
                  </a:cubicBezTo>
                  <a:cubicBezTo>
                    <a:pt x="22" y="116"/>
                    <a:pt x="27" y="122"/>
                    <a:pt x="38" y="128"/>
                  </a:cubicBezTo>
                  <a:cubicBezTo>
                    <a:pt x="32" y="116"/>
                    <a:pt x="27" y="110"/>
                    <a:pt x="22" y="104"/>
                  </a:cubicBezTo>
                  <a:cubicBezTo>
                    <a:pt x="22" y="98"/>
                    <a:pt x="22" y="86"/>
                    <a:pt x="22" y="80"/>
                  </a:cubicBezTo>
                  <a:cubicBezTo>
                    <a:pt x="22" y="74"/>
                    <a:pt x="22" y="74"/>
                    <a:pt x="22" y="68"/>
                  </a:cubicBezTo>
                  <a:cubicBezTo>
                    <a:pt x="32" y="43"/>
                    <a:pt x="38" y="37"/>
                    <a:pt x="54" y="25"/>
                  </a:cubicBezTo>
                  <a:cubicBezTo>
                    <a:pt x="59" y="19"/>
                    <a:pt x="75" y="19"/>
                    <a:pt x="80" y="13"/>
                  </a:cubicBezTo>
                  <a:cubicBezTo>
                    <a:pt x="80" y="13"/>
                    <a:pt x="59" y="0"/>
                    <a:pt x="59" y="0"/>
                  </a:cubicBezTo>
                  <a:cubicBezTo>
                    <a:pt x="59" y="0"/>
                    <a:pt x="54" y="0"/>
                    <a:pt x="54" y="0"/>
                  </a:cubicBezTo>
                </a:path>
              </a:pathLst>
            </a:custGeom>
            <a:solidFill>
              <a:srgbClr val="F693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5" name="Freeform 697"/>
            <p:cNvSpPr>
              <a:spLocks/>
            </p:cNvSpPr>
            <p:nvPr/>
          </p:nvSpPr>
          <p:spPr bwMode="auto">
            <a:xfrm>
              <a:off x="6108701" y="4972051"/>
              <a:ext cx="49213"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2147483647 h 112"/>
                <a:gd name="T16" fmla="*/ 2147483647 w 80"/>
                <a:gd name="T17" fmla="*/ 2147483647 h 112"/>
                <a:gd name="T18" fmla="*/ 2147483647 w 80"/>
                <a:gd name="T19" fmla="*/ 2147483647 h 112"/>
                <a:gd name="T20" fmla="*/ 0 w 80"/>
                <a:gd name="T21" fmla="*/ 2147483647 h 112"/>
                <a:gd name="T22" fmla="*/ 0 w 80"/>
                <a:gd name="T23" fmla="*/ 2147483647 h 112"/>
                <a:gd name="T24" fmla="*/ 0 w 80"/>
                <a:gd name="T25" fmla="*/ 2147483647 h 112"/>
                <a:gd name="T26" fmla="*/ 0 w 80"/>
                <a:gd name="T27" fmla="*/ 2147483647 h 112"/>
                <a:gd name="T28" fmla="*/ 2147483647 w 80"/>
                <a:gd name="T29" fmla="*/ 2147483647 h 112"/>
                <a:gd name="T30" fmla="*/ 2147483647 w 80"/>
                <a:gd name="T31" fmla="*/ 2147483647 h 112"/>
                <a:gd name="T32" fmla="*/ 2147483647 w 80"/>
                <a:gd name="T33" fmla="*/ 2147483647 h 112"/>
                <a:gd name="T34" fmla="*/ 2147483647 w 80"/>
                <a:gd name="T35" fmla="*/ 2147483647 h 112"/>
                <a:gd name="T36" fmla="*/ 2147483647 w 80"/>
                <a:gd name="T37" fmla="*/ 2147483647 h 112"/>
                <a:gd name="T38" fmla="*/ 2147483647 w 80"/>
                <a:gd name="T39" fmla="*/ 2147483647 h 112"/>
                <a:gd name="T40" fmla="*/ 2147483647 w 80"/>
                <a:gd name="T41" fmla="*/ 2147483647 h 112"/>
                <a:gd name="T42" fmla="*/ 2147483647 w 80"/>
                <a:gd name="T43" fmla="*/ 2147483647 h 112"/>
                <a:gd name="T44" fmla="*/ 2147483647 w 80"/>
                <a:gd name="T45" fmla="*/ 2147483647 h 112"/>
                <a:gd name="T46" fmla="*/ 2147483647 w 80"/>
                <a:gd name="T47" fmla="*/ 2147483647 h 112"/>
                <a:gd name="T48" fmla="*/ 2147483647 w 80"/>
                <a:gd name="T49" fmla="*/ 2147483647 h 112"/>
                <a:gd name="T50" fmla="*/ 2147483647 w 80"/>
                <a:gd name="T51" fmla="*/ 0 h 112"/>
                <a:gd name="T52" fmla="*/ 2147483647 w 80"/>
                <a:gd name="T53" fmla="*/ 0 h 112"/>
                <a:gd name="T54" fmla="*/ 2147483647 w 80"/>
                <a:gd name="T55" fmla="*/ 0 h 112"/>
                <a:gd name="T56" fmla="*/ 2147483647 w 80"/>
                <a:gd name="T57" fmla="*/ 0 h 112"/>
                <a:gd name="T58" fmla="*/ 2147483647 w 80"/>
                <a:gd name="T59" fmla="*/ 0 h 112"/>
                <a:gd name="T60" fmla="*/ 2147483647 w 80"/>
                <a:gd name="T61" fmla="*/ 0 h 112"/>
                <a:gd name="T62" fmla="*/ 2147483647 w 80"/>
                <a:gd name="T63" fmla="*/ 0 h 112"/>
                <a:gd name="T64" fmla="*/ 2147483647 w 80"/>
                <a:gd name="T65" fmla="*/ 0 h 112"/>
                <a:gd name="T66" fmla="*/ 2147483647 w 80"/>
                <a:gd name="T67" fmla="*/ 0 h 112"/>
                <a:gd name="T68" fmla="*/ 2147483647 w 80"/>
                <a:gd name="T69" fmla="*/ 2147483647 h 112"/>
                <a:gd name="T70" fmla="*/ 2147483647 w 80"/>
                <a:gd name="T71" fmla="*/ 2147483647 h 112"/>
                <a:gd name="T72" fmla="*/ 2147483647 w 80"/>
                <a:gd name="T73" fmla="*/ 2147483647 h 112"/>
                <a:gd name="T74" fmla="*/ 2147483647 w 80"/>
                <a:gd name="T75" fmla="*/ 2147483647 h 112"/>
                <a:gd name="T76" fmla="*/ 2147483647 w 80"/>
                <a:gd name="T77" fmla="*/ 2147483647 h 112"/>
                <a:gd name="T78" fmla="*/ 2147483647 w 80"/>
                <a:gd name="T79" fmla="*/ 2147483647 h 112"/>
                <a:gd name="T80" fmla="*/ 2147483647 w 80"/>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112"/>
                <a:gd name="T125" fmla="*/ 80 w 80"/>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112">
                  <a:moveTo>
                    <a:pt x="52" y="23"/>
                  </a:moveTo>
                  <a:cubicBezTo>
                    <a:pt x="52" y="23"/>
                    <a:pt x="46" y="28"/>
                    <a:pt x="40" y="34"/>
                  </a:cubicBezTo>
                  <a:cubicBezTo>
                    <a:pt x="40" y="34"/>
                    <a:pt x="35" y="40"/>
                    <a:pt x="35" y="45"/>
                  </a:cubicBezTo>
                  <a:cubicBezTo>
                    <a:pt x="29" y="51"/>
                    <a:pt x="23" y="56"/>
                    <a:pt x="23" y="62"/>
                  </a:cubicBezTo>
                  <a:cubicBezTo>
                    <a:pt x="23" y="68"/>
                    <a:pt x="23" y="68"/>
                    <a:pt x="23" y="73"/>
                  </a:cubicBezTo>
                  <a:cubicBezTo>
                    <a:pt x="18" y="79"/>
                    <a:pt x="23" y="84"/>
                    <a:pt x="23" y="90"/>
                  </a:cubicBezTo>
                  <a:cubicBezTo>
                    <a:pt x="23" y="101"/>
                    <a:pt x="35" y="107"/>
                    <a:pt x="40" y="112"/>
                  </a:cubicBezTo>
                  <a:cubicBezTo>
                    <a:pt x="40" y="112"/>
                    <a:pt x="35" y="112"/>
                    <a:pt x="35" y="112"/>
                  </a:cubicBezTo>
                  <a:cubicBezTo>
                    <a:pt x="35" y="112"/>
                    <a:pt x="35" y="112"/>
                    <a:pt x="35" y="112"/>
                  </a:cubicBezTo>
                  <a:cubicBezTo>
                    <a:pt x="23" y="112"/>
                    <a:pt x="23" y="107"/>
                    <a:pt x="12" y="96"/>
                  </a:cubicBezTo>
                  <a:cubicBezTo>
                    <a:pt x="12" y="90"/>
                    <a:pt x="6" y="79"/>
                    <a:pt x="0" y="73"/>
                  </a:cubicBezTo>
                  <a:cubicBezTo>
                    <a:pt x="0" y="73"/>
                    <a:pt x="0" y="68"/>
                    <a:pt x="0" y="68"/>
                  </a:cubicBezTo>
                  <a:cubicBezTo>
                    <a:pt x="0" y="68"/>
                    <a:pt x="0" y="62"/>
                    <a:pt x="0" y="56"/>
                  </a:cubicBezTo>
                  <a:cubicBezTo>
                    <a:pt x="0" y="56"/>
                    <a:pt x="0" y="56"/>
                    <a:pt x="0" y="56"/>
                  </a:cubicBezTo>
                  <a:cubicBezTo>
                    <a:pt x="0" y="51"/>
                    <a:pt x="6" y="45"/>
                    <a:pt x="6" y="45"/>
                  </a:cubicBezTo>
                  <a:cubicBezTo>
                    <a:pt x="6" y="40"/>
                    <a:pt x="12" y="40"/>
                    <a:pt x="12" y="40"/>
                  </a:cubicBezTo>
                  <a:cubicBezTo>
                    <a:pt x="12" y="34"/>
                    <a:pt x="12" y="34"/>
                    <a:pt x="12" y="34"/>
                  </a:cubicBezTo>
                  <a:cubicBezTo>
                    <a:pt x="12" y="34"/>
                    <a:pt x="18" y="34"/>
                    <a:pt x="18" y="28"/>
                  </a:cubicBezTo>
                  <a:cubicBezTo>
                    <a:pt x="18" y="28"/>
                    <a:pt x="18" y="28"/>
                    <a:pt x="18" y="28"/>
                  </a:cubicBezTo>
                  <a:cubicBezTo>
                    <a:pt x="18" y="28"/>
                    <a:pt x="18" y="28"/>
                    <a:pt x="18" y="23"/>
                  </a:cubicBezTo>
                  <a:cubicBezTo>
                    <a:pt x="18" y="23"/>
                    <a:pt x="18" y="23"/>
                    <a:pt x="18" y="23"/>
                  </a:cubicBezTo>
                  <a:cubicBezTo>
                    <a:pt x="23" y="17"/>
                    <a:pt x="29" y="12"/>
                    <a:pt x="29" y="12"/>
                  </a:cubicBezTo>
                  <a:cubicBezTo>
                    <a:pt x="29" y="12"/>
                    <a:pt x="29" y="6"/>
                    <a:pt x="29" y="6"/>
                  </a:cubicBezTo>
                  <a:cubicBezTo>
                    <a:pt x="29" y="6"/>
                    <a:pt x="29" y="6"/>
                    <a:pt x="35" y="6"/>
                  </a:cubicBezTo>
                  <a:cubicBezTo>
                    <a:pt x="35" y="6"/>
                    <a:pt x="35" y="6"/>
                    <a:pt x="35" y="6"/>
                  </a:cubicBezTo>
                  <a:cubicBezTo>
                    <a:pt x="35" y="0"/>
                    <a:pt x="40" y="0"/>
                    <a:pt x="40" y="0"/>
                  </a:cubicBezTo>
                  <a:cubicBezTo>
                    <a:pt x="40" y="0"/>
                    <a:pt x="46" y="0"/>
                    <a:pt x="46" y="0"/>
                  </a:cubicBezTo>
                  <a:cubicBezTo>
                    <a:pt x="46" y="0"/>
                    <a:pt x="46" y="0"/>
                    <a:pt x="46" y="0"/>
                  </a:cubicBezTo>
                  <a:cubicBezTo>
                    <a:pt x="52" y="0"/>
                    <a:pt x="52" y="0"/>
                    <a:pt x="52" y="0"/>
                  </a:cubicBezTo>
                  <a:cubicBezTo>
                    <a:pt x="52" y="0"/>
                    <a:pt x="58" y="0"/>
                    <a:pt x="58" y="0"/>
                  </a:cubicBezTo>
                  <a:cubicBezTo>
                    <a:pt x="58" y="0"/>
                    <a:pt x="58" y="0"/>
                    <a:pt x="58" y="0"/>
                  </a:cubicBezTo>
                  <a:cubicBezTo>
                    <a:pt x="58" y="0"/>
                    <a:pt x="58" y="0"/>
                    <a:pt x="58" y="0"/>
                  </a:cubicBezTo>
                  <a:cubicBezTo>
                    <a:pt x="58" y="0"/>
                    <a:pt x="63" y="0"/>
                    <a:pt x="63" y="0"/>
                  </a:cubicBezTo>
                  <a:cubicBezTo>
                    <a:pt x="63" y="0"/>
                    <a:pt x="63" y="0"/>
                    <a:pt x="63" y="0"/>
                  </a:cubicBezTo>
                  <a:cubicBezTo>
                    <a:pt x="63" y="6"/>
                    <a:pt x="63" y="6"/>
                    <a:pt x="63" y="6"/>
                  </a:cubicBezTo>
                  <a:cubicBezTo>
                    <a:pt x="63" y="6"/>
                    <a:pt x="69" y="6"/>
                    <a:pt x="69" y="6"/>
                  </a:cubicBezTo>
                  <a:cubicBezTo>
                    <a:pt x="69" y="6"/>
                    <a:pt x="75" y="6"/>
                    <a:pt x="75" y="12"/>
                  </a:cubicBezTo>
                  <a:cubicBezTo>
                    <a:pt x="80" y="12"/>
                    <a:pt x="80" y="12"/>
                    <a:pt x="80" y="12"/>
                  </a:cubicBezTo>
                  <a:cubicBezTo>
                    <a:pt x="80" y="12"/>
                    <a:pt x="80" y="12"/>
                    <a:pt x="75" y="12"/>
                  </a:cubicBezTo>
                  <a:cubicBezTo>
                    <a:pt x="75" y="12"/>
                    <a:pt x="75" y="12"/>
                    <a:pt x="69" y="17"/>
                  </a:cubicBezTo>
                  <a:cubicBezTo>
                    <a:pt x="63" y="17"/>
                    <a:pt x="58" y="17"/>
                    <a:pt x="52" y="23"/>
                  </a:cubicBezTo>
                </a:path>
              </a:pathLst>
            </a:custGeom>
            <a:solidFill>
              <a:srgbClr val="F9A2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6" name="Freeform 698"/>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0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5" y="23"/>
                  </a:moveTo>
                  <a:cubicBezTo>
                    <a:pt x="40" y="23"/>
                    <a:pt x="35" y="28"/>
                    <a:pt x="35" y="34"/>
                  </a:cubicBezTo>
                  <a:cubicBezTo>
                    <a:pt x="30" y="34"/>
                    <a:pt x="30" y="40"/>
                    <a:pt x="25" y="45"/>
                  </a:cubicBezTo>
                  <a:cubicBezTo>
                    <a:pt x="25" y="51"/>
                    <a:pt x="20" y="56"/>
                    <a:pt x="20" y="62"/>
                  </a:cubicBezTo>
                  <a:cubicBezTo>
                    <a:pt x="20" y="68"/>
                    <a:pt x="15" y="68"/>
                    <a:pt x="15" y="73"/>
                  </a:cubicBezTo>
                  <a:cubicBezTo>
                    <a:pt x="15" y="79"/>
                    <a:pt x="20" y="84"/>
                    <a:pt x="20" y="90"/>
                  </a:cubicBezTo>
                  <a:cubicBezTo>
                    <a:pt x="20" y="101"/>
                    <a:pt x="30" y="107"/>
                    <a:pt x="30" y="112"/>
                  </a:cubicBezTo>
                  <a:cubicBezTo>
                    <a:pt x="30" y="112"/>
                    <a:pt x="30" y="112"/>
                    <a:pt x="30" y="112"/>
                  </a:cubicBezTo>
                  <a:cubicBezTo>
                    <a:pt x="30" y="112"/>
                    <a:pt x="30" y="112"/>
                    <a:pt x="30" y="112"/>
                  </a:cubicBezTo>
                  <a:cubicBezTo>
                    <a:pt x="20" y="107"/>
                    <a:pt x="20" y="107"/>
                    <a:pt x="10" y="96"/>
                  </a:cubicBezTo>
                  <a:cubicBezTo>
                    <a:pt x="10" y="90"/>
                    <a:pt x="5" y="79"/>
                    <a:pt x="5" y="73"/>
                  </a:cubicBezTo>
                  <a:cubicBezTo>
                    <a:pt x="0" y="73"/>
                    <a:pt x="0" y="68"/>
                    <a:pt x="0" y="68"/>
                  </a:cubicBezTo>
                  <a:cubicBezTo>
                    <a:pt x="0" y="68"/>
                    <a:pt x="0" y="62"/>
                    <a:pt x="0" y="56"/>
                  </a:cubicBezTo>
                  <a:cubicBezTo>
                    <a:pt x="0" y="56"/>
                    <a:pt x="0" y="56"/>
                    <a:pt x="5" y="56"/>
                  </a:cubicBezTo>
                  <a:cubicBezTo>
                    <a:pt x="5" y="51"/>
                    <a:pt x="5" y="51"/>
                    <a:pt x="5" y="45"/>
                  </a:cubicBezTo>
                  <a:cubicBezTo>
                    <a:pt x="10" y="45"/>
                    <a:pt x="10" y="40"/>
                    <a:pt x="10" y="40"/>
                  </a:cubicBezTo>
                  <a:cubicBezTo>
                    <a:pt x="10" y="40"/>
                    <a:pt x="10" y="34"/>
                    <a:pt x="15" y="34"/>
                  </a:cubicBezTo>
                  <a:cubicBezTo>
                    <a:pt x="15" y="34"/>
                    <a:pt x="15" y="34"/>
                    <a:pt x="15" y="34"/>
                  </a:cubicBezTo>
                  <a:cubicBezTo>
                    <a:pt x="15" y="34"/>
                    <a:pt x="15" y="34"/>
                    <a:pt x="15" y="34"/>
                  </a:cubicBezTo>
                  <a:cubicBezTo>
                    <a:pt x="15" y="28"/>
                    <a:pt x="15" y="28"/>
                    <a:pt x="15" y="28"/>
                  </a:cubicBezTo>
                  <a:cubicBezTo>
                    <a:pt x="15" y="28"/>
                    <a:pt x="15" y="28"/>
                    <a:pt x="15" y="23"/>
                  </a:cubicBezTo>
                  <a:cubicBezTo>
                    <a:pt x="20" y="17"/>
                    <a:pt x="25" y="17"/>
                    <a:pt x="25" y="12"/>
                  </a:cubicBezTo>
                  <a:cubicBezTo>
                    <a:pt x="25" y="12"/>
                    <a:pt x="25" y="12"/>
                    <a:pt x="25" y="12"/>
                  </a:cubicBezTo>
                  <a:cubicBezTo>
                    <a:pt x="25" y="12"/>
                    <a:pt x="25" y="12"/>
                    <a:pt x="25" y="6"/>
                  </a:cubicBezTo>
                  <a:cubicBezTo>
                    <a:pt x="30" y="6"/>
                    <a:pt x="30" y="6"/>
                    <a:pt x="30" y="6"/>
                  </a:cubicBezTo>
                  <a:cubicBezTo>
                    <a:pt x="30" y="6"/>
                    <a:pt x="30" y="6"/>
                    <a:pt x="35" y="0"/>
                  </a:cubicBezTo>
                  <a:cubicBezTo>
                    <a:pt x="35" y="0"/>
                    <a:pt x="35" y="0"/>
                    <a:pt x="40" y="0"/>
                  </a:cubicBezTo>
                  <a:cubicBezTo>
                    <a:pt x="40" y="0"/>
                    <a:pt x="40" y="0"/>
                    <a:pt x="40" y="0"/>
                  </a:cubicBezTo>
                  <a:cubicBezTo>
                    <a:pt x="40" y="0"/>
                    <a:pt x="45" y="0"/>
                    <a:pt x="45" y="0"/>
                  </a:cubicBezTo>
                  <a:cubicBezTo>
                    <a:pt x="45" y="0"/>
                    <a:pt x="45" y="0"/>
                    <a:pt x="45" y="0"/>
                  </a:cubicBezTo>
                  <a:cubicBezTo>
                    <a:pt x="45" y="0"/>
                    <a:pt x="45" y="0"/>
                    <a:pt x="50" y="0"/>
                  </a:cubicBezTo>
                  <a:cubicBezTo>
                    <a:pt x="50" y="0"/>
                    <a:pt x="50" y="0"/>
                    <a:pt x="50" y="0"/>
                  </a:cubicBezTo>
                  <a:cubicBezTo>
                    <a:pt x="50" y="0"/>
                    <a:pt x="50" y="0"/>
                    <a:pt x="50" y="0"/>
                  </a:cubicBezTo>
                  <a:cubicBezTo>
                    <a:pt x="50" y="0"/>
                    <a:pt x="50" y="0"/>
                    <a:pt x="50" y="6"/>
                  </a:cubicBezTo>
                  <a:cubicBezTo>
                    <a:pt x="55" y="6"/>
                    <a:pt x="55" y="6"/>
                    <a:pt x="55" y="6"/>
                  </a:cubicBezTo>
                  <a:cubicBezTo>
                    <a:pt x="55" y="6"/>
                    <a:pt x="55" y="6"/>
                    <a:pt x="55" y="6"/>
                  </a:cubicBezTo>
                  <a:cubicBezTo>
                    <a:pt x="60" y="6"/>
                    <a:pt x="64" y="6"/>
                    <a:pt x="64" y="6"/>
                  </a:cubicBezTo>
                  <a:cubicBezTo>
                    <a:pt x="64" y="12"/>
                    <a:pt x="64" y="12"/>
                    <a:pt x="64" y="12"/>
                  </a:cubicBezTo>
                  <a:cubicBezTo>
                    <a:pt x="64" y="12"/>
                    <a:pt x="64" y="12"/>
                    <a:pt x="64" y="12"/>
                  </a:cubicBezTo>
                  <a:cubicBezTo>
                    <a:pt x="60" y="12"/>
                    <a:pt x="60" y="12"/>
                    <a:pt x="55" y="12"/>
                  </a:cubicBezTo>
                  <a:cubicBezTo>
                    <a:pt x="55" y="17"/>
                    <a:pt x="45" y="17"/>
                    <a:pt x="45" y="23"/>
                  </a:cubicBezTo>
                </a:path>
              </a:pathLst>
            </a:custGeom>
            <a:solidFill>
              <a:srgbClr val="FBB1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7" name="Freeform 699"/>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0 w 64"/>
                <a:gd name="T21" fmla="*/ 2147483647 h 112"/>
                <a:gd name="T22" fmla="*/ 0 w 64"/>
                <a:gd name="T23" fmla="*/ 2147483647 h 112"/>
                <a:gd name="T24" fmla="*/ 0 w 64"/>
                <a:gd name="T25" fmla="*/ 2147483647 h 112"/>
                <a:gd name="T26" fmla="*/ 0 w 64"/>
                <a:gd name="T27" fmla="*/ 2147483647 h 112"/>
                <a:gd name="T28" fmla="*/ 0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1" y="23"/>
                  </a:moveTo>
                  <a:cubicBezTo>
                    <a:pt x="41" y="23"/>
                    <a:pt x="35" y="28"/>
                    <a:pt x="30" y="34"/>
                  </a:cubicBezTo>
                  <a:cubicBezTo>
                    <a:pt x="30" y="40"/>
                    <a:pt x="24" y="40"/>
                    <a:pt x="24" y="45"/>
                  </a:cubicBezTo>
                  <a:cubicBezTo>
                    <a:pt x="24" y="51"/>
                    <a:pt x="18" y="56"/>
                    <a:pt x="18" y="62"/>
                  </a:cubicBezTo>
                  <a:cubicBezTo>
                    <a:pt x="12" y="68"/>
                    <a:pt x="12" y="68"/>
                    <a:pt x="12" y="73"/>
                  </a:cubicBezTo>
                  <a:cubicBezTo>
                    <a:pt x="12" y="79"/>
                    <a:pt x="12" y="84"/>
                    <a:pt x="18" y="90"/>
                  </a:cubicBezTo>
                  <a:cubicBezTo>
                    <a:pt x="18" y="96"/>
                    <a:pt x="24" y="101"/>
                    <a:pt x="30" y="112"/>
                  </a:cubicBezTo>
                  <a:cubicBezTo>
                    <a:pt x="30" y="112"/>
                    <a:pt x="30" y="112"/>
                    <a:pt x="30" y="112"/>
                  </a:cubicBezTo>
                  <a:cubicBezTo>
                    <a:pt x="30" y="112"/>
                    <a:pt x="30" y="112"/>
                    <a:pt x="30" y="112"/>
                  </a:cubicBezTo>
                  <a:cubicBezTo>
                    <a:pt x="18" y="107"/>
                    <a:pt x="18" y="101"/>
                    <a:pt x="6" y="96"/>
                  </a:cubicBezTo>
                  <a:cubicBezTo>
                    <a:pt x="6" y="84"/>
                    <a:pt x="0" y="79"/>
                    <a:pt x="0" y="73"/>
                  </a:cubicBezTo>
                  <a:cubicBezTo>
                    <a:pt x="0" y="73"/>
                    <a:pt x="0" y="68"/>
                    <a:pt x="0" y="68"/>
                  </a:cubicBezTo>
                  <a:cubicBezTo>
                    <a:pt x="0" y="68"/>
                    <a:pt x="0" y="62"/>
                    <a:pt x="0" y="62"/>
                  </a:cubicBezTo>
                  <a:cubicBezTo>
                    <a:pt x="0" y="56"/>
                    <a:pt x="0" y="56"/>
                    <a:pt x="0" y="56"/>
                  </a:cubicBezTo>
                  <a:cubicBezTo>
                    <a:pt x="0" y="56"/>
                    <a:pt x="0" y="51"/>
                    <a:pt x="0" y="45"/>
                  </a:cubicBezTo>
                  <a:cubicBezTo>
                    <a:pt x="6" y="45"/>
                    <a:pt x="6" y="45"/>
                    <a:pt x="6" y="40"/>
                  </a:cubicBezTo>
                  <a:cubicBezTo>
                    <a:pt x="6" y="40"/>
                    <a:pt x="12" y="40"/>
                    <a:pt x="12" y="34"/>
                  </a:cubicBezTo>
                  <a:cubicBezTo>
                    <a:pt x="12" y="34"/>
                    <a:pt x="12" y="34"/>
                    <a:pt x="12" y="34"/>
                  </a:cubicBezTo>
                  <a:cubicBezTo>
                    <a:pt x="12" y="34"/>
                    <a:pt x="12" y="34"/>
                    <a:pt x="12" y="34"/>
                  </a:cubicBezTo>
                  <a:cubicBezTo>
                    <a:pt x="12" y="34"/>
                    <a:pt x="12" y="28"/>
                    <a:pt x="12" y="28"/>
                  </a:cubicBezTo>
                  <a:cubicBezTo>
                    <a:pt x="12" y="28"/>
                    <a:pt x="12" y="28"/>
                    <a:pt x="12" y="28"/>
                  </a:cubicBezTo>
                  <a:cubicBezTo>
                    <a:pt x="18" y="23"/>
                    <a:pt x="24" y="17"/>
                    <a:pt x="24" y="17"/>
                  </a:cubicBezTo>
                  <a:cubicBezTo>
                    <a:pt x="24" y="12"/>
                    <a:pt x="24" y="12"/>
                    <a:pt x="24" y="12"/>
                  </a:cubicBezTo>
                  <a:cubicBezTo>
                    <a:pt x="24" y="12"/>
                    <a:pt x="24" y="12"/>
                    <a:pt x="24" y="12"/>
                  </a:cubicBezTo>
                  <a:cubicBezTo>
                    <a:pt x="24" y="12"/>
                    <a:pt x="24" y="12"/>
                    <a:pt x="30" y="12"/>
                  </a:cubicBezTo>
                  <a:cubicBezTo>
                    <a:pt x="30" y="6"/>
                    <a:pt x="30" y="6"/>
                    <a:pt x="30" y="6"/>
                  </a:cubicBezTo>
                  <a:cubicBezTo>
                    <a:pt x="35" y="6"/>
                    <a:pt x="35" y="0"/>
                    <a:pt x="35" y="0"/>
                  </a:cubicBezTo>
                  <a:cubicBezTo>
                    <a:pt x="41" y="0"/>
                    <a:pt x="41" y="0"/>
                    <a:pt x="41" y="0"/>
                  </a:cubicBezTo>
                  <a:cubicBezTo>
                    <a:pt x="41" y="0"/>
                    <a:pt x="41" y="0"/>
                    <a:pt x="41" y="0"/>
                  </a:cubicBezTo>
                  <a:cubicBezTo>
                    <a:pt x="47" y="0"/>
                    <a:pt x="47" y="0"/>
                    <a:pt x="47" y="0"/>
                  </a:cubicBezTo>
                  <a:cubicBezTo>
                    <a:pt x="47" y="0"/>
                    <a:pt x="47" y="0"/>
                    <a:pt x="47" y="0"/>
                  </a:cubicBezTo>
                  <a:cubicBezTo>
                    <a:pt x="47" y="0"/>
                    <a:pt x="53" y="0"/>
                    <a:pt x="53" y="0"/>
                  </a:cubicBezTo>
                  <a:cubicBezTo>
                    <a:pt x="53" y="0"/>
                    <a:pt x="53" y="0"/>
                    <a:pt x="53" y="0"/>
                  </a:cubicBezTo>
                  <a:cubicBezTo>
                    <a:pt x="53" y="0"/>
                    <a:pt x="53" y="6"/>
                    <a:pt x="53" y="6"/>
                  </a:cubicBezTo>
                  <a:cubicBezTo>
                    <a:pt x="53" y="6"/>
                    <a:pt x="53" y="6"/>
                    <a:pt x="53" y="6"/>
                  </a:cubicBezTo>
                  <a:cubicBezTo>
                    <a:pt x="53" y="6"/>
                    <a:pt x="59" y="6"/>
                    <a:pt x="59" y="6"/>
                  </a:cubicBezTo>
                  <a:cubicBezTo>
                    <a:pt x="59" y="6"/>
                    <a:pt x="64" y="6"/>
                    <a:pt x="64" y="6"/>
                  </a:cubicBezTo>
                  <a:cubicBezTo>
                    <a:pt x="64" y="12"/>
                    <a:pt x="64" y="12"/>
                    <a:pt x="64" y="12"/>
                  </a:cubicBezTo>
                  <a:cubicBezTo>
                    <a:pt x="64" y="12"/>
                    <a:pt x="64" y="12"/>
                    <a:pt x="64" y="12"/>
                  </a:cubicBezTo>
                  <a:cubicBezTo>
                    <a:pt x="59" y="12"/>
                    <a:pt x="59" y="12"/>
                    <a:pt x="59" y="12"/>
                  </a:cubicBezTo>
                  <a:cubicBezTo>
                    <a:pt x="53" y="17"/>
                    <a:pt x="47" y="17"/>
                    <a:pt x="41" y="23"/>
                  </a:cubicBezTo>
                </a:path>
              </a:pathLst>
            </a:custGeom>
            <a:solidFill>
              <a:srgbClr val="FCC34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8" name="Freeform 700"/>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0 w 64"/>
                <a:gd name="T19" fmla="*/ 2147483647 h 112"/>
                <a:gd name="T20" fmla="*/ 0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2147483647 h 112"/>
                <a:gd name="T54" fmla="*/ 2147483647 w 64"/>
                <a:gd name="T55" fmla="*/ 0 h 112"/>
                <a:gd name="T56" fmla="*/ 2147483647 w 64"/>
                <a:gd name="T57" fmla="*/ 0 h 112"/>
                <a:gd name="T58" fmla="*/ 2147483647 w 64"/>
                <a:gd name="T59" fmla="*/ 0 h 112"/>
                <a:gd name="T60" fmla="*/ 2147483647 w 64"/>
                <a:gd name="T61" fmla="*/ 2147483647 h 112"/>
                <a:gd name="T62" fmla="*/ 2147483647 w 64"/>
                <a:gd name="T63" fmla="*/ 2147483647 h 112"/>
                <a:gd name="T64" fmla="*/ 2147483647 w 64"/>
                <a:gd name="T65" fmla="*/ 2147483647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112"/>
                <a:gd name="T119" fmla="*/ 64 w 64"/>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112">
                  <a:moveTo>
                    <a:pt x="41" y="23"/>
                  </a:moveTo>
                  <a:cubicBezTo>
                    <a:pt x="35" y="23"/>
                    <a:pt x="35" y="28"/>
                    <a:pt x="30" y="34"/>
                  </a:cubicBezTo>
                  <a:cubicBezTo>
                    <a:pt x="30" y="40"/>
                    <a:pt x="24" y="40"/>
                    <a:pt x="24" y="45"/>
                  </a:cubicBezTo>
                  <a:cubicBezTo>
                    <a:pt x="24" y="45"/>
                    <a:pt x="18" y="56"/>
                    <a:pt x="18" y="62"/>
                  </a:cubicBezTo>
                  <a:cubicBezTo>
                    <a:pt x="12" y="68"/>
                    <a:pt x="12" y="68"/>
                    <a:pt x="12" y="73"/>
                  </a:cubicBezTo>
                  <a:cubicBezTo>
                    <a:pt x="12" y="73"/>
                    <a:pt x="12" y="84"/>
                    <a:pt x="12" y="90"/>
                  </a:cubicBezTo>
                  <a:cubicBezTo>
                    <a:pt x="18" y="96"/>
                    <a:pt x="24" y="101"/>
                    <a:pt x="24" y="107"/>
                  </a:cubicBezTo>
                  <a:cubicBezTo>
                    <a:pt x="24" y="107"/>
                    <a:pt x="24" y="112"/>
                    <a:pt x="24" y="112"/>
                  </a:cubicBezTo>
                  <a:cubicBezTo>
                    <a:pt x="18" y="107"/>
                    <a:pt x="18" y="101"/>
                    <a:pt x="12" y="90"/>
                  </a:cubicBezTo>
                  <a:cubicBezTo>
                    <a:pt x="6" y="84"/>
                    <a:pt x="0" y="79"/>
                    <a:pt x="0" y="73"/>
                  </a:cubicBezTo>
                  <a:cubicBezTo>
                    <a:pt x="0" y="73"/>
                    <a:pt x="0" y="73"/>
                    <a:pt x="0" y="68"/>
                  </a:cubicBezTo>
                  <a:cubicBezTo>
                    <a:pt x="0" y="68"/>
                    <a:pt x="0" y="62"/>
                    <a:pt x="0" y="62"/>
                  </a:cubicBezTo>
                  <a:cubicBezTo>
                    <a:pt x="0" y="62"/>
                    <a:pt x="0" y="56"/>
                    <a:pt x="0" y="56"/>
                  </a:cubicBezTo>
                  <a:cubicBezTo>
                    <a:pt x="0" y="56"/>
                    <a:pt x="6" y="51"/>
                    <a:pt x="6" y="51"/>
                  </a:cubicBezTo>
                  <a:cubicBezTo>
                    <a:pt x="6" y="45"/>
                    <a:pt x="6" y="45"/>
                    <a:pt x="6" y="45"/>
                  </a:cubicBezTo>
                  <a:cubicBezTo>
                    <a:pt x="12" y="40"/>
                    <a:pt x="12" y="40"/>
                    <a:pt x="12" y="40"/>
                  </a:cubicBezTo>
                  <a:cubicBezTo>
                    <a:pt x="12" y="40"/>
                    <a:pt x="12" y="34"/>
                    <a:pt x="12" y="34"/>
                  </a:cubicBezTo>
                  <a:cubicBezTo>
                    <a:pt x="12" y="34"/>
                    <a:pt x="12" y="34"/>
                    <a:pt x="12" y="34"/>
                  </a:cubicBezTo>
                  <a:cubicBezTo>
                    <a:pt x="12" y="34"/>
                    <a:pt x="12" y="34"/>
                    <a:pt x="12" y="28"/>
                  </a:cubicBezTo>
                  <a:cubicBezTo>
                    <a:pt x="12" y="28"/>
                    <a:pt x="12" y="28"/>
                    <a:pt x="18" y="28"/>
                  </a:cubicBezTo>
                  <a:cubicBezTo>
                    <a:pt x="18" y="23"/>
                    <a:pt x="18" y="23"/>
                    <a:pt x="24" y="17"/>
                  </a:cubicBezTo>
                  <a:cubicBezTo>
                    <a:pt x="24" y="17"/>
                    <a:pt x="24" y="17"/>
                    <a:pt x="24" y="17"/>
                  </a:cubicBezTo>
                  <a:cubicBezTo>
                    <a:pt x="24" y="12"/>
                    <a:pt x="24" y="12"/>
                    <a:pt x="24" y="12"/>
                  </a:cubicBezTo>
                  <a:cubicBezTo>
                    <a:pt x="24" y="12"/>
                    <a:pt x="24" y="12"/>
                    <a:pt x="24" y="12"/>
                  </a:cubicBezTo>
                  <a:cubicBezTo>
                    <a:pt x="30" y="12"/>
                    <a:pt x="30" y="12"/>
                    <a:pt x="30" y="6"/>
                  </a:cubicBezTo>
                  <a:cubicBezTo>
                    <a:pt x="30" y="6"/>
                    <a:pt x="35" y="6"/>
                    <a:pt x="35" y="6"/>
                  </a:cubicBezTo>
                  <a:cubicBezTo>
                    <a:pt x="35" y="6"/>
                    <a:pt x="35" y="6"/>
                    <a:pt x="35" y="6"/>
                  </a:cubicBezTo>
                  <a:cubicBezTo>
                    <a:pt x="41" y="0"/>
                    <a:pt x="41" y="0"/>
                    <a:pt x="41" y="0"/>
                  </a:cubicBezTo>
                  <a:cubicBezTo>
                    <a:pt x="41" y="0"/>
                    <a:pt x="41" y="0"/>
                    <a:pt x="41" y="0"/>
                  </a:cubicBezTo>
                  <a:cubicBezTo>
                    <a:pt x="41" y="0"/>
                    <a:pt x="47" y="0"/>
                    <a:pt x="47" y="0"/>
                  </a:cubicBezTo>
                  <a:cubicBezTo>
                    <a:pt x="47" y="0"/>
                    <a:pt x="47" y="6"/>
                    <a:pt x="47" y="6"/>
                  </a:cubicBezTo>
                  <a:cubicBezTo>
                    <a:pt x="47" y="6"/>
                    <a:pt x="53" y="6"/>
                    <a:pt x="53" y="6"/>
                  </a:cubicBezTo>
                  <a:cubicBezTo>
                    <a:pt x="53" y="6"/>
                    <a:pt x="53" y="6"/>
                    <a:pt x="53" y="6"/>
                  </a:cubicBezTo>
                  <a:cubicBezTo>
                    <a:pt x="53" y="6"/>
                    <a:pt x="53" y="6"/>
                    <a:pt x="59" y="6"/>
                  </a:cubicBezTo>
                  <a:cubicBezTo>
                    <a:pt x="59" y="6"/>
                    <a:pt x="59" y="6"/>
                    <a:pt x="59" y="6"/>
                  </a:cubicBezTo>
                  <a:cubicBezTo>
                    <a:pt x="64" y="12"/>
                    <a:pt x="59" y="12"/>
                    <a:pt x="59" y="12"/>
                  </a:cubicBezTo>
                  <a:cubicBezTo>
                    <a:pt x="59" y="12"/>
                    <a:pt x="59" y="12"/>
                    <a:pt x="59" y="12"/>
                  </a:cubicBezTo>
                  <a:cubicBezTo>
                    <a:pt x="59" y="12"/>
                    <a:pt x="53" y="12"/>
                    <a:pt x="53" y="12"/>
                  </a:cubicBezTo>
                  <a:cubicBezTo>
                    <a:pt x="47" y="17"/>
                    <a:pt x="41" y="17"/>
                    <a:pt x="41" y="23"/>
                  </a:cubicBezTo>
                </a:path>
              </a:pathLst>
            </a:custGeom>
            <a:solidFill>
              <a:srgbClr val="FDD55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9" name="Freeform 701"/>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0 w 64"/>
                <a:gd name="T11" fmla="*/ 2147483647 h 112"/>
                <a:gd name="T12" fmla="*/ 0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0 h 112"/>
                <a:gd name="T36" fmla="*/ 2147483647 w 64"/>
                <a:gd name="T37" fmla="*/ 0 h 112"/>
                <a:gd name="T38" fmla="*/ 2147483647 w 64"/>
                <a:gd name="T39" fmla="*/ 0 h 112"/>
                <a:gd name="T40" fmla="*/ 2147483647 w 64"/>
                <a:gd name="T41" fmla="*/ 0 h 112"/>
                <a:gd name="T42" fmla="*/ 2147483647 w 64"/>
                <a:gd name="T43" fmla="*/ 0 h 112"/>
                <a:gd name="T44" fmla="*/ 2147483647 w 64"/>
                <a:gd name="T45" fmla="*/ 0 h 112"/>
                <a:gd name="T46" fmla="*/ 2147483647 w 64"/>
                <a:gd name="T47" fmla="*/ 0 h 112"/>
                <a:gd name="T48" fmla="*/ 2147483647 w 64"/>
                <a:gd name="T49" fmla="*/ 2147483647 h 112"/>
                <a:gd name="T50" fmla="*/ 2147483647 w 64"/>
                <a:gd name="T51" fmla="*/ 2147483647 h 112"/>
                <a:gd name="T52" fmla="*/ 2147483647 w 64"/>
                <a:gd name="T53" fmla="*/ 2147483647 h 112"/>
                <a:gd name="T54" fmla="*/ 2147483647 w 64"/>
                <a:gd name="T55" fmla="*/ 2147483647 h 112"/>
                <a:gd name="T56" fmla="*/ 2147483647 w 64"/>
                <a:gd name="T57" fmla="*/ 2147483647 h 112"/>
                <a:gd name="T58" fmla="*/ 2147483647 w 64"/>
                <a:gd name="T59" fmla="*/ 2147483647 h 112"/>
                <a:gd name="T60" fmla="*/ 2147483647 w 64"/>
                <a:gd name="T61" fmla="*/ 2147483647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12"/>
                <a:gd name="T95" fmla="*/ 64 w 64"/>
                <a:gd name="T96" fmla="*/ 112 h 1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12">
                  <a:moveTo>
                    <a:pt x="13" y="65"/>
                  </a:moveTo>
                  <a:cubicBezTo>
                    <a:pt x="13" y="71"/>
                    <a:pt x="13" y="77"/>
                    <a:pt x="13" y="83"/>
                  </a:cubicBezTo>
                  <a:cubicBezTo>
                    <a:pt x="20" y="95"/>
                    <a:pt x="26" y="101"/>
                    <a:pt x="26" y="107"/>
                  </a:cubicBezTo>
                  <a:cubicBezTo>
                    <a:pt x="26" y="107"/>
                    <a:pt x="26" y="112"/>
                    <a:pt x="26" y="112"/>
                  </a:cubicBezTo>
                  <a:cubicBezTo>
                    <a:pt x="20" y="107"/>
                    <a:pt x="13" y="101"/>
                    <a:pt x="13" y="89"/>
                  </a:cubicBezTo>
                  <a:cubicBezTo>
                    <a:pt x="7" y="83"/>
                    <a:pt x="7" y="77"/>
                    <a:pt x="0" y="71"/>
                  </a:cubicBezTo>
                  <a:cubicBezTo>
                    <a:pt x="0" y="71"/>
                    <a:pt x="0" y="71"/>
                    <a:pt x="0" y="65"/>
                  </a:cubicBezTo>
                  <a:cubicBezTo>
                    <a:pt x="0" y="65"/>
                    <a:pt x="0" y="59"/>
                    <a:pt x="7" y="54"/>
                  </a:cubicBezTo>
                  <a:cubicBezTo>
                    <a:pt x="7" y="54"/>
                    <a:pt x="7" y="48"/>
                    <a:pt x="7" y="42"/>
                  </a:cubicBezTo>
                  <a:cubicBezTo>
                    <a:pt x="13" y="36"/>
                    <a:pt x="13" y="36"/>
                    <a:pt x="13" y="36"/>
                  </a:cubicBezTo>
                  <a:cubicBezTo>
                    <a:pt x="13" y="36"/>
                    <a:pt x="13" y="36"/>
                    <a:pt x="13" y="36"/>
                  </a:cubicBezTo>
                  <a:cubicBezTo>
                    <a:pt x="13" y="30"/>
                    <a:pt x="13" y="30"/>
                    <a:pt x="20" y="30"/>
                  </a:cubicBezTo>
                  <a:cubicBezTo>
                    <a:pt x="20" y="30"/>
                    <a:pt x="20" y="30"/>
                    <a:pt x="20" y="30"/>
                  </a:cubicBezTo>
                  <a:cubicBezTo>
                    <a:pt x="20" y="18"/>
                    <a:pt x="20" y="18"/>
                    <a:pt x="26" y="12"/>
                  </a:cubicBezTo>
                  <a:cubicBezTo>
                    <a:pt x="26" y="12"/>
                    <a:pt x="26" y="12"/>
                    <a:pt x="26" y="12"/>
                  </a:cubicBezTo>
                  <a:cubicBezTo>
                    <a:pt x="26" y="12"/>
                    <a:pt x="26" y="6"/>
                    <a:pt x="26" y="6"/>
                  </a:cubicBezTo>
                  <a:cubicBezTo>
                    <a:pt x="26" y="6"/>
                    <a:pt x="32" y="6"/>
                    <a:pt x="32" y="6"/>
                  </a:cubicBezTo>
                  <a:cubicBezTo>
                    <a:pt x="32" y="6"/>
                    <a:pt x="39" y="0"/>
                    <a:pt x="39" y="0"/>
                  </a:cubicBezTo>
                  <a:cubicBezTo>
                    <a:pt x="39" y="0"/>
                    <a:pt x="39" y="0"/>
                    <a:pt x="45" y="0"/>
                  </a:cubicBezTo>
                  <a:cubicBezTo>
                    <a:pt x="45" y="0"/>
                    <a:pt x="52" y="0"/>
                    <a:pt x="52" y="0"/>
                  </a:cubicBezTo>
                  <a:cubicBezTo>
                    <a:pt x="52" y="0"/>
                    <a:pt x="52" y="0"/>
                    <a:pt x="52" y="0"/>
                  </a:cubicBezTo>
                  <a:cubicBezTo>
                    <a:pt x="52" y="0"/>
                    <a:pt x="52" y="0"/>
                    <a:pt x="52" y="0"/>
                  </a:cubicBezTo>
                  <a:cubicBezTo>
                    <a:pt x="52" y="0"/>
                    <a:pt x="58" y="0"/>
                    <a:pt x="58" y="0"/>
                  </a:cubicBezTo>
                  <a:cubicBezTo>
                    <a:pt x="58" y="0"/>
                    <a:pt x="64" y="0"/>
                    <a:pt x="64" y="0"/>
                  </a:cubicBezTo>
                  <a:cubicBezTo>
                    <a:pt x="64" y="6"/>
                    <a:pt x="64" y="6"/>
                    <a:pt x="58" y="6"/>
                  </a:cubicBezTo>
                  <a:cubicBezTo>
                    <a:pt x="58" y="6"/>
                    <a:pt x="52" y="6"/>
                    <a:pt x="52" y="6"/>
                  </a:cubicBezTo>
                  <a:cubicBezTo>
                    <a:pt x="45" y="12"/>
                    <a:pt x="45" y="12"/>
                    <a:pt x="39" y="18"/>
                  </a:cubicBezTo>
                  <a:cubicBezTo>
                    <a:pt x="39" y="18"/>
                    <a:pt x="32" y="24"/>
                    <a:pt x="32" y="30"/>
                  </a:cubicBezTo>
                  <a:cubicBezTo>
                    <a:pt x="32" y="36"/>
                    <a:pt x="26" y="36"/>
                    <a:pt x="26" y="42"/>
                  </a:cubicBezTo>
                  <a:cubicBezTo>
                    <a:pt x="20" y="42"/>
                    <a:pt x="20" y="54"/>
                    <a:pt x="13" y="59"/>
                  </a:cubicBezTo>
                  <a:cubicBezTo>
                    <a:pt x="13" y="59"/>
                    <a:pt x="13" y="65"/>
                    <a:pt x="13" y="6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0" name="Freeform 702"/>
            <p:cNvSpPr>
              <a:spLocks/>
            </p:cNvSpPr>
            <p:nvPr/>
          </p:nvSpPr>
          <p:spPr bwMode="auto">
            <a:xfrm>
              <a:off x="6108701" y="4960938"/>
              <a:ext cx="9525" cy="31750"/>
            </a:xfrm>
            <a:custGeom>
              <a:avLst/>
              <a:gdLst>
                <a:gd name="T0" fmla="*/ 2147483647 w 16"/>
                <a:gd name="T1" fmla="*/ 0 h 48"/>
                <a:gd name="T2" fmla="*/ 2147483647 w 16"/>
                <a:gd name="T3" fmla="*/ 2147483647 h 48"/>
                <a:gd name="T4" fmla="*/ 0 w 16"/>
                <a:gd name="T5" fmla="*/ 2147483647 h 48"/>
                <a:gd name="T6" fmla="*/ 2147483647 w 16"/>
                <a:gd name="T7" fmla="*/ 2147483647 h 48"/>
                <a:gd name="T8" fmla="*/ 2147483647 w 16"/>
                <a:gd name="T9" fmla="*/ 2147483647 h 48"/>
                <a:gd name="T10" fmla="*/ 2147483647 w 16"/>
                <a:gd name="T11" fmla="*/ 0 h 48"/>
                <a:gd name="T12" fmla="*/ 2147483647 w 16"/>
                <a:gd name="T13" fmla="*/ 0 h 48"/>
                <a:gd name="T14" fmla="*/ 0 60000 65536"/>
                <a:gd name="T15" fmla="*/ 0 60000 65536"/>
                <a:gd name="T16" fmla="*/ 0 60000 65536"/>
                <a:gd name="T17" fmla="*/ 0 60000 65536"/>
                <a:gd name="T18" fmla="*/ 0 60000 65536"/>
                <a:gd name="T19" fmla="*/ 0 60000 65536"/>
                <a:gd name="T20" fmla="*/ 0 60000 65536"/>
                <a:gd name="T21" fmla="*/ 0 w 16"/>
                <a:gd name="T22" fmla="*/ 0 h 48"/>
                <a:gd name="T23" fmla="*/ 16 w 1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8">
                  <a:moveTo>
                    <a:pt x="16" y="0"/>
                  </a:moveTo>
                  <a:cubicBezTo>
                    <a:pt x="12" y="8"/>
                    <a:pt x="12" y="8"/>
                    <a:pt x="8" y="8"/>
                  </a:cubicBezTo>
                  <a:cubicBezTo>
                    <a:pt x="8" y="16"/>
                    <a:pt x="4" y="24"/>
                    <a:pt x="0" y="32"/>
                  </a:cubicBezTo>
                  <a:cubicBezTo>
                    <a:pt x="0" y="32"/>
                    <a:pt x="0" y="48"/>
                    <a:pt x="4" y="40"/>
                  </a:cubicBezTo>
                  <a:cubicBezTo>
                    <a:pt x="8" y="40"/>
                    <a:pt x="8" y="24"/>
                    <a:pt x="12" y="8"/>
                  </a:cubicBezTo>
                  <a:cubicBezTo>
                    <a:pt x="12" y="8"/>
                    <a:pt x="16" y="8"/>
                    <a:pt x="16" y="0"/>
                  </a:cubicBezTo>
                  <a:cubicBezTo>
                    <a:pt x="16" y="0"/>
                    <a:pt x="16" y="0"/>
                    <a:pt x="16"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1" name="Freeform 703"/>
            <p:cNvSpPr>
              <a:spLocks/>
            </p:cNvSpPr>
            <p:nvPr/>
          </p:nvSpPr>
          <p:spPr bwMode="auto">
            <a:xfrm>
              <a:off x="6518276" y="5343526"/>
              <a:ext cx="179388" cy="153988"/>
            </a:xfrm>
            <a:custGeom>
              <a:avLst/>
              <a:gdLst>
                <a:gd name="T0" fmla="*/ 0 w 288"/>
                <a:gd name="T1" fmla="*/ 0 h 240"/>
                <a:gd name="T2" fmla="*/ 2147483647 w 288"/>
                <a:gd name="T3" fmla="*/ 2147483647 h 240"/>
                <a:gd name="T4" fmla="*/ 2147483647 w 288"/>
                <a:gd name="T5" fmla="*/ 2147483647 h 240"/>
                <a:gd name="T6" fmla="*/ 2147483647 w 288"/>
                <a:gd name="T7" fmla="*/ 2147483647 h 240"/>
                <a:gd name="T8" fmla="*/ 0 w 288"/>
                <a:gd name="T9" fmla="*/ 0 h 240"/>
                <a:gd name="T10" fmla="*/ 0 60000 65536"/>
                <a:gd name="T11" fmla="*/ 0 60000 65536"/>
                <a:gd name="T12" fmla="*/ 0 60000 65536"/>
                <a:gd name="T13" fmla="*/ 0 60000 65536"/>
                <a:gd name="T14" fmla="*/ 0 60000 65536"/>
                <a:gd name="T15" fmla="*/ 0 w 288"/>
                <a:gd name="T16" fmla="*/ 0 h 240"/>
                <a:gd name="T17" fmla="*/ 288 w 288"/>
                <a:gd name="T18" fmla="*/ 240 h 240"/>
              </a:gdLst>
              <a:ahLst/>
              <a:cxnLst>
                <a:cxn ang="T10">
                  <a:pos x="T0" y="T1"/>
                </a:cxn>
                <a:cxn ang="T11">
                  <a:pos x="T2" y="T3"/>
                </a:cxn>
                <a:cxn ang="T12">
                  <a:pos x="T4" y="T5"/>
                </a:cxn>
                <a:cxn ang="T13">
                  <a:pos x="T6" y="T7"/>
                </a:cxn>
                <a:cxn ang="T14">
                  <a:pos x="T8" y="T9"/>
                </a:cxn>
              </a:cxnLst>
              <a:rect l="T15" t="T16" r="T17" b="T18"/>
              <a:pathLst>
                <a:path w="288" h="240">
                  <a:moveTo>
                    <a:pt x="0" y="0"/>
                  </a:moveTo>
                  <a:cubicBezTo>
                    <a:pt x="0" y="0"/>
                    <a:pt x="271" y="205"/>
                    <a:pt x="283" y="229"/>
                  </a:cubicBezTo>
                  <a:cubicBezTo>
                    <a:pt x="283" y="229"/>
                    <a:pt x="288" y="240"/>
                    <a:pt x="259" y="235"/>
                  </a:cubicBezTo>
                  <a:cubicBezTo>
                    <a:pt x="259" y="235"/>
                    <a:pt x="6" y="36"/>
                    <a:pt x="6" y="24"/>
                  </a:cubicBezTo>
                  <a:cubicBezTo>
                    <a:pt x="0" y="1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2" name="Freeform 704"/>
            <p:cNvSpPr>
              <a:spLocks/>
            </p:cNvSpPr>
            <p:nvPr/>
          </p:nvSpPr>
          <p:spPr bwMode="auto">
            <a:xfrm>
              <a:off x="6518276" y="5311776"/>
              <a:ext cx="209550" cy="174625"/>
            </a:xfrm>
            <a:custGeom>
              <a:avLst/>
              <a:gdLst>
                <a:gd name="T0" fmla="*/ 2147483647 w 336"/>
                <a:gd name="T1" fmla="*/ 0 h 272"/>
                <a:gd name="T2" fmla="*/ 2147483647 w 336"/>
                <a:gd name="T3" fmla="*/ 2147483647 h 272"/>
                <a:gd name="T4" fmla="*/ 2147483647 w 336"/>
                <a:gd name="T5" fmla="*/ 2147483647 h 272"/>
                <a:gd name="T6" fmla="*/ 2147483647 w 336"/>
                <a:gd name="T7" fmla="*/ 2147483647 h 272"/>
                <a:gd name="T8" fmla="*/ 2147483647 w 336"/>
                <a:gd name="T9" fmla="*/ 2147483647 h 272"/>
                <a:gd name="T10" fmla="*/ 2147483647 w 336"/>
                <a:gd name="T11" fmla="*/ 0 h 272"/>
                <a:gd name="T12" fmla="*/ 0 60000 65536"/>
                <a:gd name="T13" fmla="*/ 0 60000 65536"/>
                <a:gd name="T14" fmla="*/ 0 60000 65536"/>
                <a:gd name="T15" fmla="*/ 0 60000 65536"/>
                <a:gd name="T16" fmla="*/ 0 60000 65536"/>
                <a:gd name="T17" fmla="*/ 0 60000 65536"/>
                <a:gd name="T18" fmla="*/ 0 w 336"/>
                <a:gd name="T19" fmla="*/ 0 h 272"/>
                <a:gd name="T20" fmla="*/ 336 w 336"/>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336" h="272">
                  <a:moveTo>
                    <a:pt x="6" y="0"/>
                  </a:moveTo>
                  <a:cubicBezTo>
                    <a:pt x="6" y="0"/>
                    <a:pt x="336" y="260"/>
                    <a:pt x="336" y="266"/>
                  </a:cubicBezTo>
                  <a:cubicBezTo>
                    <a:pt x="336" y="266"/>
                    <a:pt x="331" y="272"/>
                    <a:pt x="325" y="266"/>
                  </a:cubicBezTo>
                  <a:cubicBezTo>
                    <a:pt x="325" y="266"/>
                    <a:pt x="197" y="165"/>
                    <a:pt x="197" y="165"/>
                  </a:cubicBezTo>
                  <a:cubicBezTo>
                    <a:pt x="197" y="165"/>
                    <a:pt x="41" y="45"/>
                    <a:pt x="41" y="45"/>
                  </a:cubicBezTo>
                  <a:cubicBezTo>
                    <a:pt x="41" y="45"/>
                    <a:pt x="0" y="13"/>
                    <a:pt x="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3" name="Freeform 705"/>
            <p:cNvSpPr>
              <a:spLocks/>
            </p:cNvSpPr>
            <p:nvPr/>
          </p:nvSpPr>
          <p:spPr bwMode="auto">
            <a:xfrm>
              <a:off x="6518276" y="5383213"/>
              <a:ext cx="139700" cy="123825"/>
            </a:xfrm>
            <a:custGeom>
              <a:avLst/>
              <a:gdLst>
                <a:gd name="T0" fmla="*/ 0 w 224"/>
                <a:gd name="T1" fmla="*/ 0 h 192"/>
                <a:gd name="T2" fmla="*/ 2147483647 w 224"/>
                <a:gd name="T3" fmla="*/ 2147483647 h 192"/>
                <a:gd name="T4" fmla="*/ 2147483647 w 224"/>
                <a:gd name="T5" fmla="*/ 2147483647 h 192"/>
                <a:gd name="T6" fmla="*/ 2147483647 w 224"/>
                <a:gd name="T7" fmla="*/ 2147483647 h 192"/>
                <a:gd name="T8" fmla="*/ 0 w 224"/>
                <a:gd name="T9" fmla="*/ 2147483647 h 192"/>
                <a:gd name="T10" fmla="*/ 0 w 224"/>
                <a:gd name="T11" fmla="*/ 0 h 192"/>
                <a:gd name="T12" fmla="*/ 0 60000 65536"/>
                <a:gd name="T13" fmla="*/ 0 60000 65536"/>
                <a:gd name="T14" fmla="*/ 0 60000 65536"/>
                <a:gd name="T15" fmla="*/ 0 60000 65536"/>
                <a:gd name="T16" fmla="*/ 0 60000 65536"/>
                <a:gd name="T17" fmla="*/ 0 60000 65536"/>
                <a:gd name="T18" fmla="*/ 0 w 224"/>
                <a:gd name="T19" fmla="*/ 0 h 192"/>
                <a:gd name="T20" fmla="*/ 224 w 22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224" h="192">
                  <a:moveTo>
                    <a:pt x="0" y="0"/>
                  </a:moveTo>
                  <a:cubicBezTo>
                    <a:pt x="0" y="0"/>
                    <a:pt x="224" y="187"/>
                    <a:pt x="224" y="187"/>
                  </a:cubicBezTo>
                  <a:cubicBezTo>
                    <a:pt x="224" y="187"/>
                    <a:pt x="213" y="192"/>
                    <a:pt x="201" y="192"/>
                  </a:cubicBezTo>
                  <a:cubicBezTo>
                    <a:pt x="189" y="187"/>
                    <a:pt x="201" y="192"/>
                    <a:pt x="201" y="192"/>
                  </a:cubicBezTo>
                  <a:cubicBezTo>
                    <a:pt x="201" y="192"/>
                    <a:pt x="0" y="18"/>
                    <a:pt x="0" y="18"/>
                  </a:cubicBezTo>
                  <a:cubicBezTo>
                    <a:pt x="0" y="18"/>
                    <a:pt x="0" y="12"/>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4" name="Freeform 706"/>
            <p:cNvSpPr>
              <a:spLocks/>
            </p:cNvSpPr>
            <p:nvPr/>
          </p:nvSpPr>
          <p:spPr bwMode="auto">
            <a:xfrm>
              <a:off x="6518276" y="5424488"/>
              <a:ext cx="79375" cy="82550"/>
            </a:xfrm>
            <a:custGeom>
              <a:avLst/>
              <a:gdLst>
                <a:gd name="T0" fmla="*/ 0 w 128"/>
                <a:gd name="T1" fmla="*/ 0 h 128"/>
                <a:gd name="T2" fmla="*/ 2147483647 w 128"/>
                <a:gd name="T3" fmla="*/ 2147483647 h 128"/>
                <a:gd name="T4" fmla="*/ 2147483647 w 128"/>
                <a:gd name="T5" fmla="*/ 2147483647 h 128"/>
                <a:gd name="T6" fmla="*/ 0 w 128"/>
                <a:gd name="T7" fmla="*/ 2147483647 h 128"/>
                <a:gd name="T8" fmla="*/ 0 w 128"/>
                <a:gd name="T9" fmla="*/ 0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0" y="0"/>
                  </a:moveTo>
                  <a:cubicBezTo>
                    <a:pt x="0" y="0"/>
                    <a:pt x="128" y="128"/>
                    <a:pt x="128" y="128"/>
                  </a:cubicBezTo>
                  <a:cubicBezTo>
                    <a:pt x="128" y="128"/>
                    <a:pt x="96" y="128"/>
                    <a:pt x="96" y="117"/>
                  </a:cubicBezTo>
                  <a:cubicBezTo>
                    <a:pt x="96" y="117"/>
                    <a:pt x="0" y="12"/>
                    <a:pt x="0" y="12"/>
                  </a:cubicBezTo>
                  <a:cubicBezTo>
                    <a:pt x="0" y="12"/>
                    <a:pt x="0" y="0"/>
                    <a:pt x="0" y="0"/>
                  </a:cubicBezTo>
                </a:path>
              </a:pathLst>
            </a:custGeom>
            <a:solidFill>
              <a:srgbClr val="5E3F2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5" name="Freeform 707"/>
            <p:cNvSpPr>
              <a:spLocks/>
            </p:cNvSpPr>
            <p:nvPr/>
          </p:nvSpPr>
          <p:spPr bwMode="auto">
            <a:xfrm>
              <a:off x="6357938" y="5518151"/>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53" y="50"/>
                  </a:moveTo>
                  <a:cubicBezTo>
                    <a:pt x="64" y="50"/>
                    <a:pt x="59" y="13"/>
                    <a:pt x="47" y="7"/>
                  </a:cubicBezTo>
                  <a:cubicBezTo>
                    <a:pt x="30" y="0"/>
                    <a:pt x="6" y="25"/>
                    <a:pt x="6" y="44"/>
                  </a:cubicBezTo>
                  <a:cubicBezTo>
                    <a:pt x="0" y="56"/>
                    <a:pt x="0" y="74"/>
                    <a:pt x="18" y="80"/>
                  </a:cubicBezTo>
                  <a:cubicBezTo>
                    <a:pt x="18" y="68"/>
                    <a:pt x="30" y="56"/>
                    <a:pt x="53" y="5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6" name="Freeform 708"/>
            <p:cNvSpPr>
              <a:spLocks noEditPoints="1"/>
            </p:cNvSpPr>
            <p:nvPr/>
          </p:nvSpPr>
          <p:spPr bwMode="auto">
            <a:xfrm>
              <a:off x="6359526" y="5522913"/>
              <a:ext cx="46038" cy="57150"/>
            </a:xfrm>
            <a:custGeom>
              <a:avLst/>
              <a:gdLst>
                <a:gd name="T0" fmla="*/ 2147483647 w 73"/>
                <a:gd name="T1" fmla="*/ 2147483647 h 90"/>
                <a:gd name="T2" fmla="*/ 2147483647 w 73"/>
                <a:gd name="T3" fmla="*/ 2147483647 h 90"/>
                <a:gd name="T4" fmla="*/ 2147483647 w 73"/>
                <a:gd name="T5" fmla="*/ 2147483647 h 90"/>
                <a:gd name="T6" fmla="*/ 2147483647 w 73"/>
                <a:gd name="T7" fmla="*/ 2147483647 h 90"/>
                <a:gd name="T8" fmla="*/ 2147483647 w 73"/>
                <a:gd name="T9" fmla="*/ 2147483647 h 90"/>
                <a:gd name="T10" fmla="*/ 2147483647 w 73"/>
                <a:gd name="T11" fmla="*/ 2147483647 h 90"/>
                <a:gd name="T12" fmla="*/ 2147483647 w 73"/>
                <a:gd name="T13" fmla="*/ 2147483647 h 90"/>
                <a:gd name="T14" fmla="*/ 2147483647 w 73"/>
                <a:gd name="T15" fmla="*/ 2147483647 h 90"/>
                <a:gd name="T16" fmla="*/ 2147483647 w 73"/>
                <a:gd name="T17" fmla="*/ 2147483647 h 90"/>
                <a:gd name="T18" fmla="*/ 2147483647 w 73"/>
                <a:gd name="T19" fmla="*/ 2147483647 h 90"/>
                <a:gd name="T20" fmla="*/ 2147483647 w 73"/>
                <a:gd name="T21" fmla="*/ 2147483647 h 90"/>
                <a:gd name="T22" fmla="*/ 2147483647 w 73"/>
                <a:gd name="T23" fmla="*/ 2147483647 h 90"/>
                <a:gd name="T24" fmla="*/ 2147483647 w 73"/>
                <a:gd name="T25" fmla="*/ 2147483647 h 90"/>
                <a:gd name="T26" fmla="*/ 2147483647 w 73"/>
                <a:gd name="T27" fmla="*/ 2147483647 h 90"/>
                <a:gd name="T28" fmla="*/ 2147483647 w 73"/>
                <a:gd name="T29" fmla="*/ 2147483647 h 90"/>
                <a:gd name="T30" fmla="*/ 2147483647 w 73"/>
                <a:gd name="T31" fmla="*/ 2147483647 h 90"/>
                <a:gd name="T32" fmla="*/ 2147483647 w 73"/>
                <a:gd name="T33" fmla="*/ 2147483647 h 90"/>
                <a:gd name="T34" fmla="*/ 2147483647 w 73"/>
                <a:gd name="T35" fmla="*/ 2147483647 h 90"/>
                <a:gd name="T36" fmla="*/ 2147483647 w 73"/>
                <a:gd name="T37" fmla="*/ 2147483647 h 90"/>
                <a:gd name="T38" fmla="*/ 2147483647 w 73"/>
                <a:gd name="T39" fmla="*/ 2147483647 h 90"/>
                <a:gd name="T40" fmla="*/ 2147483647 w 73"/>
                <a:gd name="T41" fmla="*/ 2147483647 h 90"/>
                <a:gd name="T42" fmla="*/ 2147483647 w 73"/>
                <a:gd name="T43" fmla="*/ 2147483647 h 90"/>
                <a:gd name="T44" fmla="*/ 2147483647 w 73"/>
                <a:gd name="T45" fmla="*/ 2147483647 h 90"/>
                <a:gd name="T46" fmla="*/ 2147483647 w 73"/>
                <a:gd name="T47" fmla="*/ 2147483647 h 90"/>
                <a:gd name="T48" fmla="*/ 2147483647 w 73"/>
                <a:gd name="T49" fmla="*/ 2147483647 h 90"/>
                <a:gd name="T50" fmla="*/ 2147483647 w 73"/>
                <a:gd name="T51" fmla="*/ 2147483647 h 90"/>
                <a:gd name="T52" fmla="*/ 2147483647 w 73"/>
                <a:gd name="T53" fmla="*/ 2147483647 h 90"/>
                <a:gd name="T54" fmla="*/ 2147483647 w 73"/>
                <a:gd name="T55" fmla="*/ 2147483647 h 90"/>
                <a:gd name="T56" fmla="*/ 2147483647 w 73"/>
                <a:gd name="T57" fmla="*/ 2147483647 h 90"/>
                <a:gd name="T58" fmla="*/ 2147483647 w 73"/>
                <a:gd name="T59" fmla="*/ 2147483647 h 90"/>
                <a:gd name="T60" fmla="*/ 2147483647 w 73"/>
                <a:gd name="T61" fmla="*/ 2147483647 h 90"/>
                <a:gd name="T62" fmla="*/ 2147483647 w 73"/>
                <a:gd name="T63" fmla="*/ 2147483647 h 90"/>
                <a:gd name="T64" fmla="*/ 2147483647 w 73"/>
                <a:gd name="T65" fmla="*/ 2147483647 h 90"/>
                <a:gd name="T66" fmla="*/ 2147483647 w 73"/>
                <a:gd name="T67" fmla="*/ 2147483647 h 90"/>
                <a:gd name="T68" fmla="*/ 2147483647 w 73"/>
                <a:gd name="T69" fmla="*/ 2147483647 h 90"/>
                <a:gd name="T70" fmla="*/ 2147483647 w 73"/>
                <a:gd name="T71" fmla="*/ 2147483647 h 90"/>
                <a:gd name="T72" fmla="*/ 2147483647 w 73"/>
                <a:gd name="T73" fmla="*/ 2147483647 h 90"/>
                <a:gd name="T74" fmla="*/ 2147483647 w 73"/>
                <a:gd name="T75" fmla="*/ 2147483647 h 90"/>
                <a:gd name="T76" fmla="*/ 2147483647 w 73"/>
                <a:gd name="T77" fmla="*/ 2147483647 h 90"/>
                <a:gd name="T78" fmla="*/ 2147483647 w 73"/>
                <a:gd name="T79" fmla="*/ 2147483647 h 90"/>
                <a:gd name="T80" fmla="*/ 2147483647 w 73"/>
                <a:gd name="T81" fmla="*/ 2147483647 h 90"/>
                <a:gd name="T82" fmla="*/ 2147483647 w 73"/>
                <a:gd name="T83" fmla="*/ 0 h 90"/>
                <a:gd name="T84" fmla="*/ 2147483647 w 73"/>
                <a:gd name="T85" fmla="*/ 0 h 90"/>
                <a:gd name="T86" fmla="*/ 2147483647 w 73"/>
                <a:gd name="T87" fmla="*/ 2147483647 h 90"/>
                <a:gd name="T88" fmla="*/ 2147483647 w 73"/>
                <a:gd name="T89" fmla="*/ 2147483647 h 90"/>
                <a:gd name="T90" fmla="*/ 2147483647 w 73"/>
                <a:gd name="T91" fmla="*/ 2147483647 h 90"/>
                <a:gd name="T92" fmla="*/ 2147483647 w 73"/>
                <a:gd name="T93" fmla="*/ 2147483647 h 90"/>
                <a:gd name="T94" fmla="*/ 2147483647 w 73"/>
                <a:gd name="T95" fmla="*/ 2147483647 h 90"/>
                <a:gd name="T96" fmla="*/ 2147483647 w 73"/>
                <a:gd name="T97" fmla="*/ 2147483647 h 90"/>
                <a:gd name="T98" fmla="*/ 2147483647 w 73"/>
                <a:gd name="T99" fmla="*/ 2147483647 h 90"/>
                <a:gd name="T100" fmla="*/ 2147483647 w 73"/>
                <a:gd name="T101" fmla="*/ 2147483647 h 90"/>
                <a:gd name="T102" fmla="*/ 2147483647 w 73"/>
                <a:gd name="T103" fmla="*/ 2147483647 h 90"/>
                <a:gd name="T104" fmla="*/ 2147483647 w 73"/>
                <a:gd name="T105" fmla="*/ 2147483647 h 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
                <a:gd name="T160" fmla="*/ 0 h 90"/>
                <a:gd name="T161" fmla="*/ 73 w 73"/>
                <a:gd name="T162" fmla="*/ 90 h 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 h="90">
                  <a:moveTo>
                    <a:pt x="55" y="44"/>
                  </a:moveTo>
                  <a:lnTo>
                    <a:pt x="52" y="46"/>
                  </a:lnTo>
                  <a:lnTo>
                    <a:pt x="57" y="40"/>
                  </a:lnTo>
                  <a:lnTo>
                    <a:pt x="55" y="45"/>
                  </a:lnTo>
                  <a:lnTo>
                    <a:pt x="56" y="32"/>
                  </a:lnTo>
                  <a:lnTo>
                    <a:pt x="57" y="35"/>
                  </a:lnTo>
                  <a:lnTo>
                    <a:pt x="53" y="20"/>
                  </a:lnTo>
                  <a:lnTo>
                    <a:pt x="54" y="23"/>
                  </a:lnTo>
                  <a:lnTo>
                    <a:pt x="46" y="14"/>
                  </a:lnTo>
                  <a:lnTo>
                    <a:pt x="52" y="16"/>
                  </a:lnTo>
                  <a:lnTo>
                    <a:pt x="38" y="16"/>
                  </a:lnTo>
                  <a:lnTo>
                    <a:pt x="43" y="15"/>
                  </a:lnTo>
                  <a:lnTo>
                    <a:pt x="30" y="24"/>
                  </a:lnTo>
                  <a:lnTo>
                    <a:pt x="32" y="22"/>
                  </a:lnTo>
                  <a:lnTo>
                    <a:pt x="22" y="35"/>
                  </a:lnTo>
                  <a:lnTo>
                    <a:pt x="23" y="33"/>
                  </a:lnTo>
                  <a:lnTo>
                    <a:pt x="19" y="48"/>
                  </a:lnTo>
                  <a:lnTo>
                    <a:pt x="16" y="67"/>
                  </a:lnTo>
                  <a:lnTo>
                    <a:pt x="16" y="62"/>
                  </a:lnTo>
                  <a:lnTo>
                    <a:pt x="21" y="72"/>
                  </a:lnTo>
                  <a:lnTo>
                    <a:pt x="18" y="69"/>
                  </a:lnTo>
                  <a:lnTo>
                    <a:pt x="28" y="75"/>
                  </a:lnTo>
                  <a:lnTo>
                    <a:pt x="16" y="78"/>
                  </a:lnTo>
                  <a:lnTo>
                    <a:pt x="25" y="61"/>
                  </a:lnTo>
                  <a:cubicBezTo>
                    <a:pt x="26" y="59"/>
                    <a:pt x="27" y="58"/>
                    <a:pt x="29" y="57"/>
                  </a:cubicBezTo>
                  <a:lnTo>
                    <a:pt x="55" y="44"/>
                  </a:lnTo>
                  <a:close/>
                  <a:moveTo>
                    <a:pt x="36" y="72"/>
                  </a:moveTo>
                  <a:lnTo>
                    <a:pt x="40" y="68"/>
                  </a:lnTo>
                  <a:lnTo>
                    <a:pt x="31" y="85"/>
                  </a:lnTo>
                  <a:cubicBezTo>
                    <a:pt x="30" y="87"/>
                    <a:pt x="28" y="89"/>
                    <a:pt x="26" y="89"/>
                  </a:cubicBezTo>
                  <a:cubicBezTo>
                    <a:pt x="23" y="90"/>
                    <a:pt x="21" y="89"/>
                    <a:pt x="19" y="88"/>
                  </a:cubicBezTo>
                  <a:lnTo>
                    <a:pt x="9" y="82"/>
                  </a:lnTo>
                  <a:cubicBezTo>
                    <a:pt x="8" y="82"/>
                    <a:pt x="7" y="80"/>
                    <a:pt x="6" y="79"/>
                  </a:cubicBezTo>
                  <a:lnTo>
                    <a:pt x="1" y="69"/>
                  </a:lnTo>
                  <a:cubicBezTo>
                    <a:pt x="1" y="68"/>
                    <a:pt x="0" y="66"/>
                    <a:pt x="1" y="64"/>
                  </a:cubicBezTo>
                  <a:lnTo>
                    <a:pt x="4" y="43"/>
                  </a:lnTo>
                  <a:lnTo>
                    <a:pt x="8" y="28"/>
                  </a:lnTo>
                  <a:cubicBezTo>
                    <a:pt x="8" y="27"/>
                    <a:pt x="8" y="26"/>
                    <a:pt x="9" y="26"/>
                  </a:cubicBezTo>
                  <a:lnTo>
                    <a:pt x="19" y="13"/>
                  </a:lnTo>
                  <a:cubicBezTo>
                    <a:pt x="20" y="12"/>
                    <a:pt x="20" y="11"/>
                    <a:pt x="21" y="11"/>
                  </a:cubicBezTo>
                  <a:lnTo>
                    <a:pt x="34" y="2"/>
                  </a:lnTo>
                  <a:cubicBezTo>
                    <a:pt x="35" y="1"/>
                    <a:pt x="37" y="0"/>
                    <a:pt x="38" y="0"/>
                  </a:cubicBezTo>
                  <a:lnTo>
                    <a:pt x="52" y="0"/>
                  </a:lnTo>
                  <a:cubicBezTo>
                    <a:pt x="55" y="0"/>
                    <a:pt x="57" y="1"/>
                    <a:pt x="58" y="3"/>
                  </a:cubicBezTo>
                  <a:lnTo>
                    <a:pt x="66" y="12"/>
                  </a:lnTo>
                  <a:cubicBezTo>
                    <a:pt x="67" y="13"/>
                    <a:pt x="68" y="14"/>
                    <a:pt x="68" y="15"/>
                  </a:cubicBezTo>
                  <a:lnTo>
                    <a:pt x="72" y="30"/>
                  </a:lnTo>
                  <a:cubicBezTo>
                    <a:pt x="72" y="31"/>
                    <a:pt x="73" y="32"/>
                    <a:pt x="72" y="33"/>
                  </a:cubicBezTo>
                  <a:lnTo>
                    <a:pt x="71" y="46"/>
                  </a:lnTo>
                  <a:cubicBezTo>
                    <a:pt x="71" y="48"/>
                    <a:pt x="71" y="49"/>
                    <a:pt x="70" y="51"/>
                  </a:cubicBezTo>
                  <a:lnTo>
                    <a:pt x="65" y="57"/>
                  </a:lnTo>
                  <a:cubicBezTo>
                    <a:pt x="64" y="57"/>
                    <a:pt x="63" y="58"/>
                    <a:pt x="62" y="59"/>
                  </a:cubicBezTo>
                  <a:lnTo>
                    <a:pt x="36" y="7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7" name="Freeform 709"/>
            <p:cNvSpPr>
              <a:spLocks/>
            </p:cNvSpPr>
            <p:nvPr/>
          </p:nvSpPr>
          <p:spPr bwMode="auto">
            <a:xfrm>
              <a:off x="6378576" y="5548313"/>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47" y="80"/>
                  </a:moveTo>
                  <a:cubicBezTo>
                    <a:pt x="59" y="60"/>
                    <a:pt x="64" y="66"/>
                    <a:pt x="59" y="60"/>
                  </a:cubicBezTo>
                  <a:cubicBezTo>
                    <a:pt x="47" y="53"/>
                    <a:pt x="41" y="27"/>
                    <a:pt x="47" y="27"/>
                  </a:cubicBezTo>
                  <a:cubicBezTo>
                    <a:pt x="53" y="0"/>
                    <a:pt x="0" y="40"/>
                    <a:pt x="12" y="86"/>
                  </a:cubicBezTo>
                  <a:cubicBezTo>
                    <a:pt x="18" y="99"/>
                    <a:pt x="30" y="112"/>
                    <a:pt x="41" y="106"/>
                  </a:cubicBezTo>
                  <a:cubicBezTo>
                    <a:pt x="41" y="99"/>
                    <a:pt x="41" y="86"/>
                    <a:pt x="47" y="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8" name="Freeform 710"/>
            <p:cNvSpPr>
              <a:spLocks noEditPoints="1"/>
            </p:cNvSpPr>
            <p:nvPr/>
          </p:nvSpPr>
          <p:spPr bwMode="auto">
            <a:xfrm>
              <a:off x="6384926" y="5561013"/>
              <a:ext cx="39688" cy="68263"/>
            </a:xfrm>
            <a:custGeom>
              <a:avLst/>
              <a:gdLst>
                <a:gd name="T0" fmla="*/ 2147483647 w 65"/>
                <a:gd name="T1" fmla="*/ 2147483647 h 106"/>
                <a:gd name="T2" fmla="*/ 2147483647 w 65"/>
                <a:gd name="T3" fmla="*/ 2147483647 h 106"/>
                <a:gd name="T4" fmla="*/ 2147483647 w 65"/>
                <a:gd name="T5" fmla="*/ 2147483647 h 106"/>
                <a:gd name="T6" fmla="*/ 2147483647 w 65"/>
                <a:gd name="T7" fmla="*/ 2147483647 h 106"/>
                <a:gd name="T8" fmla="*/ 2147483647 w 65"/>
                <a:gd name="T9" fmla="*/ 2147483647 h 106"/>
                <a:gd name="T10" fmla="*/ 2147483647 w 65"/>
                <a:gd name="T11" fmla="*/ 2147483647 h 106"/>
                <a:gd name="T12" fmla="*/ 2147483647 w 65"/>
                <a:gd name="T13" fmla="*/ 2147483647 h 106"/>
                <a:gd name="T14" fmla="*/ 2147483647 w 65"/>
                <a:gd name="T15" fmla="*/ 2147483647 h 106"/>
                <a:gd name="T16" fmla="*/ 2147483647 w 65"/>
                <a:gd name="T17" fmla="*/ 2147483647 h 106"/>
                <a:gd name="T18" fmla="*/ 2147483647 w 65"/>
                <a:gd name="T19" fmla="*/ 2147483647 h 106"/>
                <a:gd name="T20" fmla="*/ 2147483647 w 65"/>
                <a:gd name="T21" fmla="*/ 2147483647 h 106"/>
                <a:gd name="T22" fmla="*/ 2147483647 w 65"/>
                <a:gd name="T23" fmla="*/ 2147483647 h 106"/>
                <a:gd name="T24" fmla="*/ 2147483647 w 65"/>
                <a:gd name="T25" fmla="*/ 2147483647 h 106"/>
                <a:gd name="T26" fmla="*/ 2147483647 w 65"/>
                <a:gd name="T27" fmla="*/ 2147483647 h 106"/>
                <a:gd name="T28" fmla="*/ 2147483647 w 65"/>
                <a:gd name="T29" fmla="*/ 2147483647 h 106"/>
                <a:gd name="T30" fmla="*/ 2147483647 w 65"/>
                <a:gd name="T31" fmla="*/ 2147483647 h 106"/>
                <a:gd name="T32" fmla="*/ 2147483647 w 65"/>
                <a:gd name="T33" fmla="*/ 2147483647 h 106"/>
                <a:gd name="T34" fmla="*/ 2147483647 w 65"/>
                <a:gd name="T35" fmla="*/ 2147483647 h 106"/>
                <a:gd name="T36" fmla="*/ 2147483647 w 65"/>
                <a:gd name="T37" fmla="*/ 2147483647 h 106"/>
                <a:gd name="T38" fmla="*/ 2147483647 w 65"/>
                <a:gd name="T39" fmla="*/ 2147483647 h 106"/>
                <a:gd name="T40" fmla="*/ 2147483647 w 65"/>
                <a:gd name="T41" fmla="*/ 2147483647 h 106"/>
                <a:gd name="T42" fmla="*/ 2147483647 w 65"/>
                <a:gd name="T43" fmla="*/ 2147483647 h 106"/>
                <a:gd name="T44" fmla="*/ 2147483647 w 65"/>
                <a:gd name="T45" fmla="*/ 2147483647 h 106"/>
                <a:gd name="T46" fmla="*/ 2147483647 w 65"/>
                <a:gd name="T47" fmla="*/ 2147483647 h 106"/>
                <a:gd name="T48" fmla="*/ 2147483647 w 65"/>
                <a:gd name="T49" fmla="*/ 2147483647 h 106"/>
                <a:gd name="T50" fmla="*/ 2147483647 w 65"/>
                <a:gd name="T51" fmla="*/ 2147483647 h 106"/>
                <a:gd name="T52" fmla="*/ 2147483647 w 65"/>
                <a:gd name="T53" fmla="*/ 2147483647 h 106"/>
                <a:gd name="T54" fmla="*/ 2147483647 w 65"/>
                <a:gd name="T55" fmla="*/ 2147483647 h 106"/>
                <a:gd name="T56" fmla="*/ 2147483647 w 65"/>
                <a:gd name="T57" fmla="*/ 2147483647 h 106"/>
                <a:gd name="T58" fmla="*/ 2147483647 w 65"/>
                <a:gd name="T59" fmla="*/ 2147483647 h 106"/>
                <a:gd name="T60" fmla="*/ 2147483647 w 65"/>
                <a:gd name="T61" fmla="*/ 2147483647 h 106"/>
                <a:gd name="T62" fmla="*/ 2147483647 w 65"/>
                <a:gd name="T63" fmla="*/ 2147483647 h 106"/>
                <a:gd name="T64" fmla="*/ 2147483647 w 65"/>
                <a:gd name="T65" fmla="*/ 2147483647 h 106"/>
                <a:gd name="T66" fmla="*/ 2147483647 w 65"/>
                <a:gd name="T67" fmla="*/ 2147483647 h 106"/>
                <a:gd name="T68" fmla="*/ 2147483647 w 65"/>
                <a:gd name="T69" fmla="*/ 2147483647 h 106"/>
                <a:gd name="T70" fmla="*/ 2147483647 w 65"/>
                <a:gd name="T71" fmla="*/ 2147483647 h 106"/>
                <a:gd name="T72" fmla="*/ 2147483647 w 65"/>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38" y="68"/>
                  </a:moveTo>
                  <a:cubicBezTo>
                    <a:pt x="38" y="67"/>
                    <a:pt x="39" y="66"/>
                    <a:pt x="39" y="66"/>
                  </a:cubicBezTo>
                  <a:lnTo>
                    <a:pt x="47" y="55"/>
                  </a:lnTo>
                  <a:cubicBezTo>
                    <a:pt x="47" y="54"/>
                    <a:pt x="48" y="54"/>
                    <a:pt x="48" y="54"/>
                  </a:cubicBezTo>
                  <a:lnTo>
                    <a:pt x="52" y="50"/>
                  </a:lnTo>
                  <a:lnTo>
                    <a:pt x="49" y="55"/>
                  </a:lnTo>
                  <a:lnTo>
                    <a:pt x="49" y="50"/>
                  </a:lnTo>
                  <a:lnTo>
                    <a:pt x="52" y="56"/>
                  </a:lnTo>
                  <a:lnTo>
                    <a:pt x="44" y="48"/>
                  </a:lnTo>
                  <a:cubicBezTo>
                    <a:pt x="43" y="47"/>
                    <a:pt x="43" y="47"/>
                    <a:pt x="42" y="46"/>
                  </a:cubicBezTo>
                  <a:lnTo>
                    <a:pt x="37" y="35"/>
                  </a:lnTo>
                  <a:cubicBezTo>
                    <a:pt x="37" y="34"/>
                    <a:pt x="37" y="33"/>
                    <a:pt x="36" y="32"/>
                  </a:cubicBezTo>
                  <a:lnTo>
                    <a:pt x="35" y="22"/>
                  </a:lnTo>
                  <a:cubicBezTo>
                    <a:pt x="35" y="21"/>
                    <a:pt x="36" y="19"/>
                    <a:pt x="36" y="18"/>
                  </a:cubicBezTo>
                  <a:lnTo>
                    <a:pt x="38" y="14"/>
                  </a:lnTo>
                  <a:lnTo>
                    <a:pt x="37" y="17"/>
                  </a:lnTo>
                  <a:lnTo>
                    <a:pt x="37" y="10"/>
                  </a:lnTo>
                  <a:lnTo>
                    <a:pt x="42" y="18"/>
                  </a:lnTo>
                  <a:lnTo>
                    <a:pt x="37" y="16"/>
                  </a:lnTo>
                  <a:lnTo>
                    <a:pt x="45" y="15"/>
                  </a:lnTo>
                  <a:lnTo>
                    <a:pt x="30" y="26"/>
                  </a:lnTo>
                  <a:lnTo>
                    <a:pt x="32" y="23"/>
                  </a:lnTo>
                  <a:lnTo>
                    <a:pt x="18" y="48"/>
                  </a:lnTo>
                  <a:lnTo>
                    <a:pt x="19" y="46"/>
                  </a:lnTo>
                  <a:lnTo>
                    <a:pt x="16" y="61"/>
                  </a:lnTo>
                  <a:lnTo>
                    <a:pt x="16" y="59"/>
                  </a:lnTo>
                  <a:lnTo>
                    <a:pt x="18" y="76"/>
                  </a:lnTo>
                  <a:lnTo>
                    <a:pt x="17" y="72"/>
                  </a:lnTo>
                  <a:lnTo>
                    <a:pt x="30" y="89"/>
                  </a:lnTo>
                  <a:lnTo>
                    <a:pt x="27" y="86"/>
                  </a:lnTo>
                  <a:lnTo>
                    <a:pt x="35" y="90"/>
                  </a:lnTo>
                  <a:lnTo>
                    <a:pt x="30" y="90"/>
                  </a:lnTo>
                  <a:lnTo>
                    <a:pt x="38" y="89"/>
                  </a:lnTo>
                  <a:lnTo>
                    <a:pt x="31" y="96"/>
                  </a:lnTo>
                  <a:lnTo>
                    <a:pt x="32" y="83"/>
                  </a:lnTo>
                  <a:cubicBezTo>
                    <a:pt x="33" y="82"/>
                    <a:pt x="33" y="81"/>
                    <a:pt x="33" y="81"/>
                  </a:cubicBezTo>
                  <a:lnTo>
                    <a:pt x="38" y="68"/>
                  </a:lnTo>
                  <a:close/>
                  <a:moveTo>
                    <a:pt x="48" y="86"/>
                  </a:moveTo>
                  <a:lnTo>
                    <a:pt x="48" y="84"/>
                  </a:lnTo>
                  <a:lnTo>
                    <a:pt x="47" y="97"/>
                  </a:lnTo>
                  <a:cubicBezTo>
                    <a:pt x="47" y="101"/>
                    <a:pt x="44" y="104"/>
                    <a:pt x="40" y="104"/>
                  </a:cubicBezTo>
                  <a:lnTo>
                    <a:pt x="32" y="105"/>
                  </a:lnTo>
                  <a:cubicBezTo>
                    <a:pt x="31" y="106"/>
                    <a:pt x="29" y="105"/>
                    <a:pt x="28" y="105"/>
                  </a:cubicBezTo>
                  <a:lnTo>
                    <a:pt x="20" y="101"/>
                  </a:lnTo>
                  <a:cubicBezTo>
                    <a:pt x="19" y="100"/>
                    <a:pt x="18" y="99"/>
                    <a:pt x="17" y="98"/>
                  </a:cubicBezTo>
                  <a:lnTo>
                    <a:pt x="4" y="81"/>
                  </a:lnTo>
                  <a:cubicBezTo>
                    <a:pt x="3" y="80"/>
                    <a:pt x="3" y="79"/>
                    <a:pt x="3" y="77"/>
                  </a:cubicBezTo>
                  <a:lnTo>
                    <a:pt x="1" y="60"/>
                  </a:lnTo>
                  <a:cubicBezTo>
                    <a:pt x="0" y="60"/>
                    <a:pt x="0" y="59"/>
                    <a:pt x="1" y="58"/>
                  </a:cubicBezTo>
                  <a:lnTo>
                    <a:pt x="4" y="43"/>
                  </a:lnTo>
                  <a:cubicBezTo>
                    <a:pt x="4" y="42"/>
                    <a:pt x="4" y="41"/>
                    <a:pt x="4" y="41"/>
                  </a:cubicBezTo>
                  <a:lnTo>
                    <a:pt x="18" y="16"/>
                  </a:lnTo>
                  <a:cubicBezTo>
                    <a:pt x="19" y="15"/>
                    <a:pt x="20" y="14"/>
                    <a:pt x="21" y="13"/>
                  </a:cubicBezTo>
                  <a:lnTo>
                    <a:pt x="36" y="2"/>
                  </a:lnTo>
                  <a:cubicBezTo>
                    <a:pt x="38" y="0"/>
                    <a:pt x="41" y="0"/>
                    <a:pt x="43" y="1"/>
                  </a:cubicBezTo>
                  <a:lnTo>
                    <a:pt x="48" y="3"/>
                  </a:lnTo>
                  <a:cubicBezTo>
                    <a:pt x="51" y="4"/>
                    <a:pt x="53" y="7"/>
                    <a:pt x="53" y="10"/>
                  </a:cubicBezTo>
                  <a:lnTo>
                    <a:pt x="53" y="17"/>
                  </a:lnTo>
                  <a:cubicBezTo>
                    <a:pt x="53" y="19"/>
                    <a:pt x="53" y="20"/>
                    <a:pt x="53" y="21"/>
                  </a:cubicBezTo>
                  <a:lnTo>
                    <a:pt x="51" y="25"/>
                  </a:lnTo>
                  <a:lnTo>
                    <a:pt x="51" y="21"/>
                  </a:lnTo>
                  <a:lnTo>
                    <a:pt x="52" y="31"/>
                  </a:lnTo>
                  <a:lnTo>
                    <a:pt x="52" y="28"/>
                  </a:lnTo>
                  <a:lnTo>
                    <a:pt x="57" y="39"/>
                  </a:lnTo>
                  <a:lnTo>
                    <a:pt x="55" y="37"/>
                  </a:lnTo>
                  <a:lnTo>
                    <a:pt x="63" y="45"/>
                  </a:lnTo>
                  <a:cubicBezTo>
                    <a:pt x="65" y="46"/>
                    <a:pt x="65" y="48"/>
                    <a:pt x="65" y="50"/>
                  </a:cubicBezTo>
                  <a:lnTo>
                    <a:pt x="65" y="55"/>
                  </a:lnTo>
                  <a:cubicBezTo>
                    <a:pt x="65" y="58"/>
                    <a:pt x="65" y="60"/>
                    <a:pt x="63" y="61"/>
                  </a:cubicBezTo>
                  <a:lnTo>
                    <a:pt x="59" y="65"/>
                  </a:lnTo>
                  <a:lnTo>
                    <a:pt x="60" y="64"/>
                  </a:lnTo>
                  <a:lnTo>
                    <a:pt x="52" y="75"/>
                  </a:lnTo>
                  <a:lnTo>
                    <a:pt x="53" y="73"/>
                  </a:lnTo>
                  <a:lnTo>
                    <a:pt x="48" y="8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9" name="Freeform 711"/>
            <p:cNvSpPr>
              <a:spLocks/>
            </p:cNvSpPr>
            <p:nvPr/>
          </p:nvSpPr>
          <p:spPr bwMode="auto">
            <a:xfrm>
              <a:off x="6537326" y="5538788"/>
              <a:ext cx="50800"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0 60000 65536"/>
                <a:gd name="T13" fmla="*/ 0 60000 65536"/>
                <a:gd name="T14" fmla="*/ 0 60000 65536"/>
                <a:gd name="T15" fmla="*/ 0 60000 65536"/>
                <a:gd name="T16" fmla="*/ 0 60000 65536"/>
                <a:gd name="T17" fmla="*/ 0 60000 65536"/>
                <a:gd name="T18" fmla="*/ 0 w 80"/>
                <a:gd name="T19" fmla="*/ 0 h 112"/>
                <a:gd name="T20" fmla="*/ 80 w 80"/>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80" h="112">
                  <a:moveTo>
                    <a:pt x="37" y="73"/>
                  </a:moveTo>
                  <a:cubicBezTo>
                    <a:pt x="19" y="60"/>
                    <a:pt x="0" y="60"/>
                    <a:pt x="7" y="53"/>
                  </a:cubicBezTo>
                  <a:cubicBezTo>
                    <a:pt x="19" y="33"/>
                    <a:pt x="31" y="20"/>
                    <a:pt x="31" y="20"/>
                  </a:cubicBezTo>
                  <a:cubicBezTo>
                    <a:pt x="37" y="0"/>
                    <a:pt x="80" y="40"/>
                    <a:pt x="68" y="80"/>
                  </a:cubicBezTo>
                  <a:cubicBezTo>
                    <a:pt x="62" y="93"/>
                    <a:pt x="44" y="112"/>
                    <a:pt x="25" y="106"/>
                  </a:cubicBezTo>
                  <a:cubicBezTo>
                    <a:pt x="31" y="99"/>
                    <a:pt x="44" y="80"/>
                    <a:pt x="37" y="73"/>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0" name="Freeform 712"/>
            <p:cNvSpPr>
              <a:spLocks noEditPoints="1"/>
            </p:cNvSpPr>
            <p:nvPr/>
          </p:nvSpPr>
          <p:spPr bwMode="auto">
            <a:xfrm>
              <a:off x="6542088" y="5548313"/>
              <a:ext cx="47625" cy="68263"/>
            </a:xfrm>
            <a:custGeom>
              <a:avLst/>
              <a:gdLst>
                <a:gd name="T0" fmla="*/ 2147483647 w 78"/>
                <a:gd name="T1" fmla="*/ 2147483647 h 107"/>
                <a:gd name="T2" fmla="*/ 2147483647 w 78"/>
                <a:gd name="T3" fmla="*/ 2147483647 h 107"/>
                <a:gd name="T4" fmla="*/ 2147483647 w 78"/>
                <a:gd name="T5" fmla="*/ 2147483647 h 107"/>
                <a:gd name="T6" fmla="*/ 2147483647 w 78"/>
                <a:gd name="T7" fmla="*/ 2147483647 h 107"/>
                <a:gd name="T8" fmla="*/ 2147483647 w 78"/>
                <a:gd name="T9" fmla="*/ 2147483647 h 107"/>
                <a:gd name="T10" fmla="*/ 2147483647 w 78"/>
                <a:gd name="T11" fmla="*/ 2147483647 h 107"/>
                <a:gd name="T12" fmla="*/ 2147483647 w 78"/>
                <a:gd name="T13" fmla="*/ 2147483647 h 107"/>
                <a:gd name="T14" fmla="*/ 2147483647 w 78"/>
                <a:gd name="T15" fmla="*/ 2147483647 h 107"/>
                <a:gd name="T16" fmla="*/ 2147483647 w 78"/>
                <a:gd name="T17" fmla="*/ 2147483647 h 107"/>
                <a:gd name="T18" fmla="*/ 2147483647 w 78"/>
                <a:gd name="T19" fmla="*/ 2147483647 h 107"/>
                <a:gd name="T20" fmla="*/ 2147483647 w 78"/>
                <a:gd name="T21" fmla="*/ 2147483647 h 107"/>
                <a:gd name="T22" fmla="*/ 2147483647 w 78"/>
                <a:gd name="T23" fmla="*/ 2147483647 h 107"/>
                <a:gd name="T24" fmla="*/ 2147483647 w 78"/>
                <a:gd name="T25" fmla="*/ 2147483647 h 107"/>
                <a:gd name="T26" fmla="*/ 2147483647 w 78"/>
                <a:gd name="T27" fmla="*/ 2147483647 h 107"/>
                <a:gd name="T28" fmla="*/ 2147483647 w 78"/>
                <a:gd name="T29" fmla="*/ 2147483647 h 107"/>
                <a:gd name="T30" fmla="*/ 2147483647 w 78"/>
                <a:gd name="T31" fmla="*/ 2147483647 h 107"/>
                <a:gd name="T32" fmla="*/ 2147483647 w 78"/>
                <a:gd name="T33" fmla="*/ 2147483647 h 107"/>
                <a:gd name="T34" fmla="*/ 2147483647 w 78"/>
                <a:gd name="T35" fmla="*/ 2147483647 h 107"/>
                <a:gd name="T36" fmla="*/ 2147483647 w 78"/>
                <a:gd name="T37" fmla="*/ 2147483647 h 107"/>
                <a:gd name="T38" fmla="*/ 2147483647 w 78"/>
                <a:gd name="T39" fmla="*/ 2147483647 h 107"/>
                <a:gd name="T40" fmla="*/ 2147483647 w 78"/>
                <a:gd name="T41" fmla="*/ 2147483647 h 107"/>
                <a:gd name="T42" fmla="*/ 2147483647 w 78"/>
                <a:gd name="T43" fmla="*/ 2147483647 h 107"/>
                <a:gd name="T44" fmla="*/ 2147483647 w 78"/>
                <a:gd name="T45" fmla="*/ 2147483647 h 107"/>
                <a:gd name="T46" fmla="*/ 2147483647 w 78"/>
                <a:gd name="T47" fmla="*/ 2147483647 h 107"/>
                <a:gd name="T48" fmla="*/ 2147483647 w 78"/>
                <a:gd name="T49" fmla="*/ 2147483647 h 107"/>
                <a:gd name="T50" fmla="*/ 2147483647 w 78"/>
                <a:gd name="T51" fmla="*/ 2147483647 h 107"/>
                <a:gd name="T52" fmla="*/ 2147483647 w 78"/>
                <a:gd name="T53" fmla="*/ 2147483647 h 107"/>
                <a:gd name="T54" fmla="*/ 2147483647 w 78"/>
                <a:gd name="T55" fmla="*/ 2147483647 h 107"/>
                <a:gd name="T56" fmla="*/ 2147483647 w 78"/>
                <a:gd name="T57" fmla="*/ 2147483647 h 107"/>
                <a:gd name="T58" fmla="*/ 2147483647 w 78"/>
                <a:gd name="T59" fmla="*/ 2147483647 h 107"/>
                <a:gd name="T60" fmla="*/ 2147483647 w 78"/>
                <a:gd name="T61" fmla="*/ 2147483647 h 107"/>
                <a:gd name="T62" fmla="*/ 2147483647 w 78"/>
                <a:gd name="T63" fmla="*/ 2147483647 h 107"/>
                <a:gd name="T64" fmla="*/ 2147483647 w 78"/>
                <a:gd name="T65" fmla="*/ 2147483647 h 107"/>
                <a:gd name="T66" fmla="*/ 2147483647 w 78"/>
                <a:gd name="T67" fmla="*/ 2147483647 h 107"/>
                <a:gd name="T68" fmla="*/ 2147483647 w 78"/>
                <a:gd name="T69" fmla="*/ 2147483647 h 107"/>
                <a:gd name="T70" fmla="*/ 2147483647 w 78"/>
                <a:gd name="T71" fmla="*/ 2147483647 h 107"/>
                <a:gd name="T72" fmla="*/ 2147483647 w 78"/>
                <a:gd name="T73" fmla="*/ 2147483647 h 107"/>
                <a:gd name="T74" fmla="*/ 2147483647 w 78"/>
                <a:gd name="T75" fmla="*/ 2147483647 h 107"/>
                <a:gd name="T76" fmla="*/ 2147483647 w 78"/>
                <a:gd name="T77" fmla="*/ 2147483647 h 107"/>
                <a:gd name="T78" fmla="*/ 2147483647 w 78"/>
                <a:gd name="T79" fmla="*/ 2147483647 h 107"/>
                <a:gd name="T80" fmla="*/ 2147483647 w 78"/>
                <a:gd name="T81" fmla="*/ 2147483647 h 107"/>
                <a:gd name="T82" fmla="*/ 2147483647 w 78"/>
                <a:gd name="T83" fmla="*/ 2147483647 h 107"/>
                <a:gd name="T84" fmla="*/ 2147483647 w 78"/>
                <a:gd name="T85" fmla="*/ 2147483647 h 107"/>
                <a:gd name="T86" fmla="*/ 2147483647 w 78"/>
                <a:gd name="T87" fmla="*/ 2147483647 h 107"/>
                <a:gd name="T88" fmla="*/ 2147483647 w 78"/>
                <a:gd name="T89" fmla="*/ 2147483647 h 107"/>
                <a:gd name="T90" fmla="*/ 2147483647 w 78"/>
                <a:gd name="T91" fmla="*/ 2147483647 h 107"/>
                <a:gd name="T92" fmla="*/ 2147483647 w 78"/>
                <a:gd name="T93" fmla="*/ 2147483647 h 107"/>
                <a:gd name="T94" fmla="*/ 2147483647 w 78"/>
                <a:gd name="T95" fmla="*/ 2147483647 h 107"/>
                <a:gd name="T96" fmla="*/ 2147483647 w 78"/>
                <a:gd name="T97" fmla="*/ 2147483647 h 107"/>
                <a:gd name="T98" fmla="*/ 2147483647 w 78"/>
                <a:gd name="T99" fmla="*/ 2147483647 h 107"/>
                <a:gd name="T100" fmla="*/ 2147483647 w 78"/>
                <a:gd name="T101" fmla="*/ 2147483647 h 107"/>
                <a:gd name="T102" fmla="*/ 2147483647 w 78"/>
                <a:gd name="T103" fmla="*/ 2147483647 h 107"/>
                <a:gd name="T104" fmla="*/ 2147483647 w 78"/>
                <a:gd name="T105" fmla="*/ 2147483647 h 107"/>
                <a:gd name="T106" fmla="*/ 2147483647 w 78"/>
                <a:gd name="T107" fmla="*/ 2147483647 h 107"/>
                <a:gd name="T108" fmla="*/ 2147483647 w 78"/>
                <a:gd name="T109" fmla="*/ 2147483647 h 107"/>
                <a:gd name="T110" fmla="*/ 2147483647 w 78"/>
                <a:gd name="T111" fmla="*/ 2147483647 h 107"/>
                <a:gd name="T112" fmla="*/ 2147483647 w 78"/>
                <a:gd name="T113" fmla="*/ 2147483647 h 107"/>
                <a:gd name="T114" fmla="*/ 2147483647 w 78"/>
                <a:gd name="T115" fmla="*/ 2147483647 h 107"/>
                <a:gd name="T116" fmla="*/ 2147483647 w 78"/>
                <a:gd name="T117" fmla="*/ 2147483647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7"/>
                <a:gd name="T179" fmla="*/ 78 w 78"/>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7">
                  <a:moveTo>
                    <a:pt x="32" y="69"/>
                  </a:moveTo>
                  <a:lnTo>
                    <a:pt x="36" y="74"/>
                  </a:lnTo>
                  <a:lnTo>
                    <a:pt x="12" y="62"/>
                  </a:lnTo>
                  <a:lnTo>
                    <a:pt x="4" y="57"/>
                  </a:lnTo>
                  <a:cubicBezTo>
                    <a:pt x="1" y="56"/>
                    <a:pt x="0" y="52"/>
                    <a:pt x="1" y="49"/>
                  </a:cubicBezTo>
                  <a:lnTo>
                    <a:pt x="2" y="45"/>
                  </a:lnTo>
                  <a:cubicBezTo>
                    <a:pt x="2" y="44"/>
                    <a:pt x="2" y="43"/>
                    <a:pt x="3" y="42"/>
                  </a:cubicBezTo>
                  <a:lnTo>
                    <a:pt x="20" y="18"/>
                  </a:lnTo>
                  <a:lnTo>
                    <a:pt x="27" y="9"/>
                  </a:lnTo>
                  <a:cubicBezTo>
                    <a:pt x="28" y="8"/>
                    <a:pt x="29" y="7"/>
                    <a:pt x="30" y="6"/>
                  </a:cubicBezTo>
                  <a:lnTo>
                    <a:pt x="40" y="1"/>
                  </a:lnTo>
                  <a:cubicBezTo>
                    <a:pt x="43" y="0"/>
                    <a:pt x="46" y="0"/>
                    <a:pt x="49" y="2"/>
                  </a:cubicBezTo>
                  <a:lnTo>
                    <a:pt x="64" y="15"/>
                  </a:lnTo>
                  <a:cubicBezTo>
                    <a:pt x="64" y="16"/>
                    <a:pt x="65" y="17"/>
                    <a:pt x="66" y="18"/>
                  </a:cubicBezTo>
                  <a:lnTo>
                    <a:pt x="78" y="41"/>
                  </a:lnTo>
                  <a:cubicBezTo>
                    <a:pt x="78" y="42"/>
                    <a:pt x="78" y="43"/>
                    <a:pt x="78" y="44"/>
                  </a:cubicBezTo>
                  <a:lnTo>
                    <a:pt x="78" y="73"/>
                  </a:lnTo>
                  <a:cubicBezTo>
                    <a:pt x="78" y="75"/>
                    <a:pt x="78" y="77"/>
                    <a:pt x="77" y="79"/>
                  </a:cubicBezTo>
                  <a:lnTo>
                    <a:pt x="60" y="99"/>
                  </a:lnTo>
                  <a:cubicBezTo>
                    <a:pt x="59" y="99"/>
                    <a:pt x="58" y="100"/>
                    <a:pt x="57" y="101"/>
                  </a:cubicBezTo>
                  <a:lnTo>
                    <a:pt x="45" y="107"/>
                  </a:lnTo>
                  <a:cubicBezTo>
                    <a:pt x="44" y="107"/>
                    <a:pt x="43" y="107"/>
                    <a:pt x="41" y="107"/>
                  </a:cubicBezTo>
                  <a:lnTo>
                    <a:pt x="27" y="107"/>
                  </a:lnTo>
                  <a:cubicBezTo>
                    <a:pt x="24" y="107"/>
                    <a:pt x="22" y="106"/>
                    <a:pt x="20" y="103"/>
                  </a:cubicBezTo>
                  <a:cubicBezTo>
                    <a:pt x="19" y="101"/>
                    <a:pt x="19" y="97"/>
                    <a:pt x="21" y="95"/>
                  </a:cubicBezTo>
                  <a:lnTo>
                    <a:pt x="32" y="79"/>
                  </a:lnTo>
                  <a:lnTo>
                    <a:pt x="31" y="81"/>
                  </a:lnTo>
                  <a:lnTo>
                    <a:pt x="34" y="71"/>
                  </a:lnTo>
                  <a:lnTo>
                    <a:pt x="34" y="76"/>
                  </a:lnTo>
                  <a:lnTo>
                    <a:pt x="32" y="69"/>
                  </a:lnTo>
                  <a:close/>
                  <a:moveTo>
                    <a:pt x="49" y="71"/>
                  </a:moveTo>
                  <a:cubicBezTo>
                    <a:pt x="50" y="73"/>
                    <a:pt x="50" y="74"/>
                    <a:pt x="49" y="76"/>
                  </a:cubicBezTo>
                  <a:lnTo>
                    <a:pt x="46" y="86"/>
                  </a:lnTo>
                  <a:cubicBezTo>
                    <a:pt x="46" y="87"/>
                    <a:pt x="46" y="87"/>
                    <a:pt x="45" y="88"/>
                  </a:cubicBezTo>
                  <a:lnTo>
                    <a:pt x="34" y="104"/>
                  </a:lnTo>
                  <a:lnTo>
                    <a:pt x="27" y="91"/>
                  </a:lnTo>
                  <a:lnTo>
                    <a:pt x="41" y="91"/>
                  </a:lnTo>
                  <a:lnTo>
                    <a:pt x="38" y="92"/>
                  </a:lnTo>
                  <a:lnTo>
                    <a:pt x="50" y="86"/>
                  </a:lnTo>
                  <a:lnTo>
                    <a:pt x="47" y="88"/>
                  </a:lnTo>
                  <a:lnTo>
                    <a:pt x="64" y="68"/>
                  </a:lnTo>
                  <a:lnTo>
                    <a:pt x="62" y="73"/>
                  </a:lnTo>
                  <a:lnTo>
                    <a:pt x="62" y="44"/>
                  </a:lnTo>
                  <a:lnTo>
                    <a:pt x="63" y="48"/>
                  </a:lnTo>
                  <a:lnTo>
                    <a:pt x="51" y="25"/>
                  </a:lnTo>
                  <a:lnTo>
                    <a:pt x="53" y="28"/>
                  </a:lnTo>
                  <a:lnTo>
                    <a:pt x="38" y="15"/>
                  </a:lnTo>
                  <a:lnTo>
                    <a:pt x="47" y="16"/>
                  </a:lnTo>
                  <a:lnTo>
                    <a:pt x="37" y="21"/>
                  </a:lnTo>
                  <a:lnTo>
                    <a:pt x="40" y="18"/>
                  </a:lnTo>
                  <a:lnTo>
                    <a:pt x="33" y="27"/>
                  </a:lnTo>
                  <a:lnTo>
                    <a:pt x="16" y="51"/>
                  </a:lnTo>
                  <a:lnTo>
                    <a:pt x="17" y="48"/>
                  </a:lnTo>
                  <a:lnTo>
                    <a:pt x="16" y="52"/>
                  </a:lnTo>
                  <a:lnTo>
                    <a:pt x="12" y="44"/>
                  </a:lnTo>
                  <a:lnTo>
                    <a:pt x="19" y="47"/>
                  </a:lnTo>
                  <a:lnTo>
                    <a:pt x="43" y="59"/>
                  </a:lnTo>
                  <a:cubicBezTo>
                    <a:pt x="45" y="60"/>
                    <a:pt x="47" y="62"/>
                    <a:pt x="47" y="64"/>
                  </a:cubicBezTo>
                  <a:lnTo>
                    <a:pt x="49" y="7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01" name="Freeform 713"/>
            <p:cNvSpPr>
              <a:spLocks/>
            </p:cNvSpPr>
            <p:nvPr/>
          </p:nvSpPr>
          <p:spPr bwMode="auto">
            <a:xfrm>
              <a:off x="6297613" y="5208588"/>
              <a:ext cx="80963" cy="134938"/>
            </a:xfrm>
            <a:custGeom>
              <a:avLst/>
              <a:gdLst>
                <a:gd name="T0" fmla="*/ 2147483647 w 128"/>
                <a:gd name="T1" fmla="*/ 0 h 208"/>
                <a:gd name="T2" fmla="*/ 2147483647 w 128"/>
                <a:gd name="T3" fmla="*/ 2147483647 h 208"/>
                <a:gd name="T4" fmla="*/ 2147483647 w 128"/>
                <a:gd name="T5" fmla="*/ 2147483647 h 208"/>
                <a:gd name="T6" fmla="*/ 2147483647 w 128"/>
                <a:gd name="T7" fmla="*/ 2147483647 h 208"/>
                <a:gd name="T8" fmla="*/ 2147483647 w 128"/>
                <a:gd name="T9" fmla="*/ 0 h 208"/>
                <a:gd name="T10" fmla="*/ 0 60000 65536"/>
                <a:gd name="T11" fmla="*/ 0 60000 65536"/>
                <a:gd name="T12" fmla="*/ 0 60000 65536"/>
                <a:gd name="T13" fmla="*/ 0 60000 65536"/>
                <a:gd name="T14" fmla="*/ 0 60000 65536"/>
                <a:gd name="T15" fmla="*/ 0 w 128"/>
                <a:gd name="T16" fmla="*/ 0 h 208"/>
                <a:gd name="T17" fmla="*/ 128 w 128"/>
                <a:gd name="T18" fmla="*/ 208 h 208"/>
              </a:gdLst>
              <a:ahLst/>
              <a:cxnLst>
                <a:cxn ang="T10">
                  <a:pos x="T0" y="T1"/>
                </a:cxn>
                <a:cxn ang="T11">
                  <a:pos x="T2" y="T3"/>
                </a:cxn>
                <a:cxn ang="T12">
                  <a:pos x="T4" y="T5"/>
                </a:cxn>
                <a:cxn ang="T13">
                  <a:pos x="T6" y="T7"/>
                </a:cxn>
                <a:cxn ang="T14">
                  <a:pos x="T8" y="T9"/>
                </a:cxn>
              </a:cxnLst>
              <a:rect l="T15" t="T16" r="T17" b="T18"/>
              <a:pathLst>
                <a:path w="128" h="208">
                  <a:moveTo>
                    <a:pt x="12" y="0"/>
                  </a:moveTo>
                  <a:cubicBezTo>
                    <a:pt x="12" y="25"/>
                    <a:pt x="0" y="56"/>
                    <a:pt x="6" y="68"/>
                  </a:cubicBezTo>
                  <a:cubicBezTo>
                    <a:pt x="34" y="123"/>
                    <a:pt x="62" y="190"/>
                    <a:pt x="128" y="208"/>
                  </a:cubicBezTo>
                  <a:cubicBezTo>
                    <a:pt x="123" y="153"/>
                    <a:pt x="106" y="74"/>
                    <a:pt x="56" y="56"/>
                  </a:cubicBezTo>
                  <a:cubicBezTo>
                    <a:pt x="34" y="49"/>
                    <a:pt x="23" y="25"/>
                    <a:pt x="1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2" name="Freeform 714"/>
            <p:cNvSpPr>
              <a:spLocks/>
            </p:cNvSpPr>
            <p:nvPr/>
          </p:nvSpPr>
          <p:spPr bwMode="auto">
            <a:xfrm>
              <a:off x="6169026" y="4940301"/>
              <a:ext cx="100013" cy="61913"/>
            </a:xfrm>
            <a:custGeom>
              <a:avLst/>
              <a:gdLst>
                <a:gd name="T0" fmla="*/ 2147483647 w 160"/>
                <a:gd name="T1" fmla="*/ 0 h 96"/>
                <a:gd name="T2" fmla="*/ 2147483647 w 160"/>
                <a:gd name="T3" fmla="*/ 2147483647 h 96"/>
                <a:gd name="T4" fmla="*/ 0 w 160"/>
                <a:gd name="T5" fmla="*/ 2147483647 h 96"/>
                <a:gd name="T6" fmla="*/ 2147483647 w 160"/>
                <a:gd name="T7" fmla="*/ 2147483647 h 96"/>
                <a:gd name="T8" fmla="*/ 2147483647 w 160"/>
                <a:gd name="T9" fmla="*/ 2147483647 h 96"/>
                <a:gd name="T10" fmla="*/ 2147483647 w 160"/>
                <a:gd name="T11" fmla="*/ 2147483647 h 96"/>
                <a:gd name="T12" fmla="*/ 2147483647 w 160"/>
                <a:gd name="T13" fmla="*/ 2147483647 h 96"/>
                <a:gd name="T14" fmla="*/ 2147483647 w 160"/>
                <a:gd name="T15" fmla="*/ 2147483647 h 96"/>
                <a:gd name="T16" fmla="*/ 2147483647 w 160"/>
                <a:gd name="T17" fmla="*/ 2147483647 h 96"/>
                <a:gd name="T18" fmla="*/ 2147483647 w 160"/>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96"/>
                <a:gd name="T32" fmla="*/ 160 w 160"/>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96">
                  <a:moveTo>
                    <a:pt x="48" y="0"/>
                  </a:moveTo>
                  <a:cubicBezTo>
                    <a:pt x="48" y="6"/>
                    <a:pt x="48" y="6"/>
                    <a:pt x="48" y="12"/>
                  </a:cubicBezTo>
                  <a:cubicBezTo>
                    <a:pt x="36" y="24"/>
                    <a:pt x="18" y="48"/>
                    <a:pt x="0" y="42"/>
                  </a:cubicBezTo>
                  <a:cubicBezTo>
                    <a:pt x="30" y="60"/>
                    <a:pt x="66" y="36"/>
                    <a:pt x="95" y="48"/>
                  </a:cubicBezTo>
                  <a:cubicBezTo>
                    <a:pt x="113" y="48"/>
                    <a:pt x="137" y="54"/>
                    <a:pt x="131" y="72"/>
                  </a:cubicBezTo>
                  <a:cubicBezTo>
                    <a:pt x="125" y="96"/>
                    <a:pt x="149" y="72"/>
                    <a:pt x="155" y="72"/>
                  </a:cubicBezTo>
                  <a:cubicBezTo>
                    <a:pt x="160" y="66"/>
                    <a:pt x="160" y="60"/>
                    <a:pt x="155" y="54"/>
                  </a:cubicBezTo>
                  <a:cubicBezTo>
                    <a:pt x="155" y="48"/>
                    <a:pt x="143" y="42"/>
                    <a:pt x="137" y="42"/>
                  </a:cubicBezTo>
                  <a:cubicBezTo>
                    <a:pt x="107" y="36"/>
                    <a:pt x="72" y="30"/>
                    <a:pt x="54" y="6"/>
                  </a:cubicBezTo>
                  <a:cubicBezTo>
                    <a:pt x="54" y="6"/>
                    <a:pt x="48" y="0"/>
                    <a:pt x="48"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3" name="Freeform 715"/>
            <p:cNvSpPr>
              <a:spLocks/>
            </p:cNvSpPr>
            <p:nvPr/>
          </p:nvSpPr>
          <p:spPr bwMode="auto">
            <a:xfrm>
              <a:off x="6327776" y="4899026"/>
              <a:ext cx="90488" cy="114300"/>
            </a:xfrm>
            <a:custGeom>
              <a:avLst/>
              <a:gdLst>
                <a:gd name="T0" fmla="*/ 2147483647 w 144"/>
                <a:gd name="T1" fmla="*/ 2147483647 h 176"/>
                <a:gd name="T2" fmla="*/ 2147483647 w 144"/>
                <a:gd name="T3" fmla="*/ 2147483647 h 176"/>
                <a:gd name="T4" fmla="*/ 0 w 144"/>
                <a:gd name="T5" fmla="*/ 0 h 176"/>
                <a:gd name="T6" fmla="*/ 0 w 144"/>
                <a:gd name="T7" fmla="*/ 0 h 176"/>
                <a:gd name="T8" fmla="*/ 0 w 144"/>
                <a:gd name="T9" fmla="*/ 0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76"/>
                <a:gd name="T41" fmla="*/ 144 w 144"/>
                <a:gd name="T42" fmla="*/ 176 h 1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76">
                  <a:moveTo>
                    <a:pt x="96" y="165"/>
                  </a:moveTo>
                  <a:cubicBezTo>
                    <a:pt x="144" y="108"/>
                    <a:pt x="86" y="35"/>
                    <a:pt x="38" y="6"/>
                  </a:cubicBezTo>
                  <a:cubicBezTo>
                    <a:pt x="27" y="0"/>
                    <a:pt x="11" y="6"/>
                    <a:pt x="0" y="0"/>
                  </a:cubicBezTo>
                  <a:cubicBezTo>
                    <a:pt x="0" y="0"/>
                    <a:pt x="0" y="0"/>
                    <a:pt x="0" y="0"/>
                  </a:cubicBezTo>
                  <a:cubicBezTo>
                    <a:pt x="0" y="0"/>
                    <a:pt x="0" y="0"/>
                    <a:pt x="0" y="0"/>
                  </a:cubicBezTo>
                  <a:cubicBezTo>
                    <a:pt x="6" y="6"/>
                    <a:pt x="6" y="12"/>
                    <a:pt x="11" y="12"/>
                  </a:cubicBezTo>
                  <a:cubicBezTo>
                    <a:pt x="22" y="23"/>
                    <a:pt x="27" y="40"/>
                    <a:pt x="32" y="57"/>
                  </a:cubicBezTo>
                  <a:cubicBezTo>
                    <a:pt x="32" y="63"/>
                    <a:pt x="38" y="63"/>
                    <a:pt x="38" y="69"/>
                  </a:cubicBezTo>
                  <a:cubicBezTo>
                    <a:pt x="38" y="80"/>
                    <a:pt x="43" y="91"/>
                    <a:pt x="43" y="103"/>
                  </a:cubicBezTo>
                  <a:cubicBezTo>
                    <a:pt x="48" y="125"/>
                    <a:pt x="54" y="148"/>
                    <a:pt x="70" y="159"/>
                  </a:cubicBezTo>
                  <a:cubicBezTo>
                    <a:pt x="75" y="159"/>
                    <a:pt x="80" y="159"/>
                    <a:pt x="80" y="165"/>
                  </a:cubicBezTo>
                  <a:cubicBezTo>
                    <a:pt x="86" y="165"/>
                    <a:pt x="86" y="176"/>
                    <a:pt x="91" y="176"/>
                  </a:cubicBezTo>
                  <a:cubicBezTo>
                    <a:pt x="91" y="176"/>
                    <a:pt x="96" y="165"/>
                    <a:pt x="96" y="16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4" name="Freeform 716"/>
            <p:cNvSpPr>
              <a:spLocks/>
            </p:cNvSpPr>
            <p:nvPr/>
          </p:nvSpPr>
          <p:spPr bwMode="auto">
            <a:xfrm>
              <a:off x="6248401" y="50228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2147483647 h 160"/>
                <a:gd name="T10" fmla="*/ 2147483647 w 80"/>
                <a:gd name="T11" fmla="*/ 0 h 160"/>
                <a:gd name="T12" fmla="*/ 0 60000 65536"/>
                <a:gd name="T13" fmla="*/ 0 60000 65536"/>
                <a:gd name="T14" fmla="*/ 0 60000 65536"/>
                <a:gd name="T15" fmla="*/ 0 60000 65536"/>
                <a:gd name="T16" fmla="*/ 0 60000 65536"/>
                <a:gd name="T17" fmla="*/ 0 60000 65536"/>
                <a:gd name="T18" fmla="*/ 0 w 80"/>
                <a:gd name="T19" fmla="*/ 0 h 160"/>
                <a:gd name="T20" fmla="*/ 80 w 80"/>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80" h="160">
                  <a:moveTo>
                    <a:pt x="60" y="0"/>
                  </a:moveTo>
                  <a:cubicBezTo>
                    <a:pt x="50" y="20"/>
                    <a:pt x="35" y="20"/>
                    <a:pt x="25" y="26"/>
                  </a:cubicBezTo>
                  <a:cubicBezTo>
                    <a:pt x="20" y="32"/>
                    <a:pt x="20" y="39"/>
                    <a:pt x="20" y="45"/>
                  </a:cubicBezTo>
                  <a:cubicBezTo>
                    <a:pt x="10" y="84"/>
                    <a:pt x="15" y="122"/>
                    <a:pt x="0" y="160"/>
                  </a:cubicBezTo>
                  <a:cubicBezTo>
                    <a:pt x="50" y="160"/>
                    <a:pt x="80" y="103"/>
                    <a:pt x="75" y="39"/>
                  </a:cubicBezTo>
                  <a:cubicBezTo>
                    <a:pt x="75" y="26"/>
                    <a:pt x="60" y="13"/>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5" name="Freeform 717"/>
            <p:cNvSpPr>
              <a:spLocks/>
            </p:cNvSpPr>
            <p:nvPr/>
          </p:nvSpPr>
          <p:spPr bwMode="auto">
            <a:xfrm>
              <a:off x="6218238" y="5043488"/>
              <a:ext cx="39688" cy="61913"/>
            </a:xfrm>
            <a:custGeom>
              <a:avLst/>
              <a:gdLst>
                <a:gd name="T0" fmla="*/ 2147483647 w 64"/>
                <a:gd name="T1" fmla="*/ 2147483647 h 96"/>
                <a:gd name="T2" fmla="*/ 0 w 64"/>
                <a:gd name="T3" fmla="*/ 2147483647 h 96"/>
                <a:gd name="T4" fmla="*/ 2147483647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48" y="6"/>
                  </a:moveTo>
                  <a:cubicBezTo>
                    <a:pt x="32" y="36"/>
                    <a:pt x="16" y="60"/>
                    <a:pt x="0" y="84"/>
                  </a:cubicBezTo>
                  <a:cubicBezTo>
                    <a:pt x="16" y="84"/>
                    <a:pt x="32" y="96"/>
                    <a:pt x="43" y="84"/>
                  </a:cubicBezTo>
                  <a:cubicBezTo>
                    <a:pt x="64" y="66"/>
                    <a:pt x="48" y="30"/>
                    <a:pt x="59" y="6"/>
                  </a:cubicBezTo>
                  <a:cubicBezTo>
                    <a:pt x="59" y="6"/>
                    <a:pt x="54" y="0"/>
                    <a:pt x="48"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6" name="Freeform 718"/>
            <p:cNvSpPr>
              <a:spLocks/>
            </p:cNvSpPr>
            <p:nvPr/>
          </p:nvSpPr>
          <p:spPr bwMode="auto">
            <a:xfrm>
              <a:off x="6199188" y="5095876"/>
              <a:ext cx="49213" cy="153988"/>
            </a:xfrm>
            <a:custGeom>
              <a:avLst/>
              <a:gdLst>
                <a:gd name="T0" fmla="*/ 2147483647 w 80"/>
                <a:gd name="T1" fmla="*/ 2147483647 h 240"/>
                <a:gd name="T2" fmla="*/ 2147483647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0 h 240"/>
                <a:gd name="T12" fmla="*/ 2147483647 w 80"/>
                <a:gd name="T13" fmla="*/ 2147483647 h 240"/>
                <a:gd name="T14" fmla="*/ 2147483647 w 80"/>
                <a:gd name="T15" fmla="*/ 2147483647 h 240"/>
                <a:gd name="T16" fmla="*/ 2147483647 w 80"/>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40"/>
                <a:gd name="T29" fmla="*/ 80 w 80"/>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40">
                  <a:moveTo>
                    <a:pt x="52" y="209"/>
                  </a:moveTo>
                  <a:cubicBezTo>
                    <a:pt x="46" y="222"/>
                    <a:pt x="40" y="240"/>
                    <a:pt x="35" y="234"/>
                  </a:cubicBezTo>
                  <a:cubicBezTo>
                    <a:pt x="18" y="215"/>
                    <a:pt x="35" y="184"/>
                    <a:pt x="23" y="158"/>
                  </a:cubicBezTo>
                  <a:cubicBezTo>
                    <a:pt x="0" y="114"/>
                    <a:pt x="6" y="57"/>
                    <a:pt x="35" y="26"/>
                  </a:cubicBezTo>
                  <a:cubicBezTo>
                    <a:pt x="35" y="19"/>
                    <a:pt x="40" y="13"/>
                    <a:pt x="40" y="13"/>
                  </a:cubicBezTo>
                  <a:cubicBezTo>
                    <a:pt x="52" y="13"/>
                    <a:pt x="69" y="13"/>
                    <a:pt x="80" y="0"/>
                  </a:cubicBezTo>
                  <a:cubicBezTo>
                    <a:pt x="40" y="45"/>
                    <a:pt x="58" y="133"/>
                    <a:pt x="58" y="196"/>
                  </a:cubicBezTo>
                  <a:cubicBezTo>
                    <a:pt x="58" y="203"/>
                    <a:pt x="52" y="209"/>
                    <a:pt x="52" y="215"/>
                  </a:cubicBezTo>
                  <a:cubicBezTo>
                    <a:pt x="52" y="215"/>
                    <a:pt x="52" y="209"/>
                    <a:pt x="52" y="20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7" name="Freeform 719"/>
            <p:cNvSpPr>
              <a:spLocks/>
            </p:cNvSpPr>
            <p:nvPr/>
          </p:nvSpPr>
          <p:spPr bwMode="auto">
            <a:xfrm>
              <a:off x="6227763" y="5105401"/>
              <a:ext cx="80963" cy="144463"/>
            </a:xfrm>
            <a:custGeom>
              <a:avLst/>
              <a:gdLst>
                <a:gd name="T0" fmla="*/ 2147483647 w 128"/>
                <a:gd name="T1" fmla="*/ 2147483647 h 224"/>
                <a:gd name="T2" fmla="*/ 2147483647 w 128"/>
                <a:gd name="T3" fmla="*/ 0 h 224"/>
                <a:gd name="T4" fmla="*/ 2147483647 w 128"/>
                <a:gd name="T5" fmla="*/ 2147483647 h 224"/>
                <a:gd name="T6" fmla="*/ 2147483647 w 128"/>
                <a:gd name="T7" fmla="*/ 2147483647 h 224"/>
                <a:gd name="T8" fmla="*/ 2147483647 w 128"/>
                <a:gd name="T9" fmla="*/ 2147483647 h 224"/>
                <a:gd name="T10" fmla="*/ 2147483647 w 128"/>
                <a:gd name="T11" fmla="*/ 2147483647 h 224"/>
                <a:gd name="T12" fmla="*/ 2147483647 w 128"/>
                <a:gd name="T13" fmla="*/ 2147483647 h 224"/>
                <a:gd name="T14" fmla="*/ 2147483647 w 128"/>
                <a:gd name="T15" fmla="*/ 2147483647 h 224"/>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24"/>
                <a:gd name="T26" fmla="*/ 128 w 128"/>
                <a:gd name="T27" fmla="*/ 224 h 2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24">
                  <a:moveTo>
                    <a:pt x="92" y="224"/>
                  </a:moveTo>
                  <a:cubicBezTo>
                    <a:pt x="128" y="158"/>
                    <a:pt x="92" y="67"/>
                    <a:pt x="104" y="0"/>
                  </a:cubicBezTo>
                  <a:cubicBezTo>
                    <a:pt x="55" y="37"/>
                    <a:pt x="49" y="25"/>
                    <a:pt x="19" y="37"/>
                  </a:cubicBezTo>
                  <a:cubicBezTo>
                    <a:pt x="19" y="25"/>
                    <a:pt x="25" y="13"/>
                    <a:pt x="25" y="7"/>
                  </a:cubicBezTo>
                  <a:cubicBezTo>
                    <a:pt x="25" y="0"/>
                    <a:pt x="19" y="7"/>
                    <a:pt x="19" y="13"/>
                  </a:cubicBezTo>
                  <a:cubicBezTo>
                    <a:pt x="7" y="61"/>
                    <a:pt x="0" y="109"/>
                    <a:pt x="19" y="158"/>
                  </a:cubicBezTo>
                  <a:cubicBezTo>
                    <a:pt x="25" y="182"/>
                    <a:pt x="55" y="200"/>
                    <a:pt x="80" y="212"/>
                  </a:cubicBezTo>
                  <a:cubicBezTo>
                    <a:pt x="86" y="218"/>
                    <a:pt x="86" y="218"/>
                    <a:pt x="92" y="2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8" name="Freeform 720"/>
            <p:cNvSpPr>
              <a:spLocks/>
            </p:cNvSpPr>
            <p:nvPr/>
          </p:nvSpPr>
          <p:spPr bwMode="auto">
            <a:xfrm>
              <a:off x="6297613" y="5022851"/>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43" y="12"/>
                  </a:moveTo>
                  <a:cubicBezTo>
                    <a:pt x="38" y="30"/>
                    <a:pt x="22" y="42"/>
                    <a:pt x="16" y="60"/>
                  </a:cubicBezTo>
                  <a:cubicBezTo>
                    <a:pt x="11" y="78"/>
                    <a:pt x="11" y="96"/>
                    <a:pt x="6" y="114"/>
                  </a:cubicBezTo>
                  <a:cubicBezTo>
                    <a:pt x="0" y="144"/>
                    <a:pt x="22" y="192"/>
                    <a:pt x="48" y="186"/>
                  </a:cubicBezTo>
                  <a:cubicBezTo>
                    <a:pt x="102" y="174"/>
                    <a:pt x="112" y="96"/>
                    <a:pt x="91" y="42"/>
                  </a:cubicBezTo>
                  <a:cubicBezTo>
                    <a:pt x="86" y="30"/>
                    <a:pt x="59" y="24"/>
                    <a:pt x="48" y="6"/>
                  </a:cubicBezTo>
                  <a:cubicBezTo>
                    <a:pt x="48" y="0"/>
                    <a:pt x="48" y="6"/>
                    <a:pt x="43"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9" name="Freeform 721"/>
            <p:cNvSpPr>
              <a:spLocks/>
            </p:cNvSpPr>
            <p:nvPr/>
          </p:nvSpPr>
          <p:spPr bwMode="auto">
            <a:xfrm>
              <a:off x="6357938" y="499268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0 w 112"/>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92"/>
                <a:gd name="T35" fmla="*/ 112 w 11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92">
                  <a:moveTo>
                    <a:pt x="0" y="24"/>
                  </a:moveTo>
                  <a:cubicBezTo>
                    <a:pt x="12" y="41"/>
                    <a:pt x="0" y="59"/>
                    <a:pt x="6" y="70"/>
                  </a:cubicBezTo>
                  <a:cubicBezTo>
                    <a:pt x="12" y="99"/>
                    <a:pt x="18" y="128"/>
                    <a:pt x="24" y="158"/>
                  </a:cubicBezTo>
                  <a:cubicBezTo>
                    <a:pt x="30" y="169"/>
                    <a:pt x="54" y="175"/>
                    <a:pt x="71" y="181"/>
                  </a:cubicBezTo>
                  <a:cubicBezTo>
                    <a:pt x="71" y="181"/>
                    <a:pt x="77" y="192"/>
                    <a:pt x="77" y="187"/>
                  </a:cubicBezTo>
                  <a:cubicBezTo>
                    <a:pt x="83" y="175"/>
                    <a:pt x="83" y="175"/>
                    <a:pt x="95" y="163"/>
                  </a:cubicBezTo>
                  <a:cubicBezTo>
                    <a:pt x="95" y="163"/>
                    <a:pt x="101" y="152"/>
                    <a:pt x="107" y="146"/>
                  </a:cubicBezTo>
                  <a:cubicBezTo>
                    <a:pt x="112" y="140"/>
                    <a:pt x="112" y="134"/>
                    <a:pt x="112" y="123"/>
                  </a:cubicBezTo>
                  <a:cubicBezTo>
                    <a:pt x="101" y="82"/>
                    <a:pt x="89" y="41"/>
                    <a:pt x="77" y="0"/>
                  </a:cubicBezTo>
                  <a:cubicBezTo>
                    <a:pt x="59" y="18"/>
                    <a:pt x="54" y="41"/>
                    <a:pt x="42" y="59"/>
                  </a:cubicBezTo>
                  <a:cubicBezTo>
                    <a:pt x="30" y="47"/>
                    <a:pt x="18" y="30"/>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0" name="Freeform 722"/>
            <p:cNvSpPr>
              <a:spLocks/>
            </p:cNvSpPr>
            <p:nvPr/>
          </p:nvSpPr>
          <p:spPr bwMode="auto">
            <a:xfrm>
              <a:off x="6397626" y="5105401"/>
              <a:ext cx="41275" cy="82550"/>
            </a:xfrm>
            <a:custGeom>
              <a:avLst/>
              <a:gdLst>
                <a:gd name="T0" fmla="*/ 0 w 64"/>
                <a:gd name="T1" fmla="*/ 2147483647 h 128"/>
                <a:gd name="T2" fmla="*/ 2147483647 w 64"/>
                <a:gd name="T3" fmla="*/ 0 h 128"/>
                <a:gd name="T4" fmla="*/ 2147483647 w 64"/>
                <a:gd name="T5" fmla="*/ 2147483647 h 128"/>
                <a:gd name="T6" fmla="*/ 2147483647 w 64"/>
                <a:gd name="T7" fmla="*/ 2147483647 h 128"/>
                <a:gd name="T8" fmla="*/ 2147483647 w 64"/>
                <a:gd name="T9" fmla="*/ 2147483647 h 128"/>
                <a:gd name="T10" fmla="*/ 0 w 64"/>
                <a:gd name="T11" fmla="*/ 2147483647 h 128"/>
                <a:gd name="T12" fmla="*/ 0 w 64"/>
                <a:gd name="T13" fmla="*/ 2147483647 h 128"/>
                <a:gd name="T14" fmla="*/ 0 60000 65536"/>
                <a:gd name="T15" fmla="*/ 0 60000 65536"/>
                <a:gd name="T16" fmla="*/ 0 60000 65536"/>
                <a:gd name="T17" fmla="*/ 0 60000 65536"/>
                <a:gd name="T18" fmla="*/ 0 60000 65536"/>
                <a:gd name="T19" fmla="*/ 0 60000 65536"/>
                <a:gd name="T20" fmla="*/ 0 60000 65536"/>
                <a:gd name="T21" fmla="*/ 0 w 64"/>
                <a:gd name="T22" fmla="*/ 0 h 128"/>
                <a:gd name="T23" fmla="*/ 64 w 6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28">
                  <a:moveTo>
                    <a:pt x="0" y="7"/>
                  </a:moveTo>
                  <a:cubicBezTo>
                    <a:pt x="18" y="19"/>
                    <a:pt x="30" y="7"/>
                    <a:pt x="41" y="0"/>
                  </a:cubicBezTo>
                  <a:cubicBezTo>
                    <a:pt x="59" y="37"/>
                    <a:pt x="64" y="86"/>
                    <a:pt x="47" y="128"/>
                  </a:cubicBezTo>
                  <a:cubicBezTo>
                    <a:pt x="24" y="116"/>
                    <a:pt x="18" y="86"/>
                    <a:pt x="12" y="55"/>
                  </a:cubicBezTo>
                  <a:cubicBezTo>
                    <a:pt x="12" y="55"/>
                    <a:pt x="12" y="49"/>
                    <a:pt x="12" y="43"/>
                  </a:cubicBezTo>
                  <a:cubicBezTo>
                    <a:pt x="6" y="31"/>
                    <a:pt x="6" y="19"/>
                    <a:pt x="0" y="7"/>
                  </a:cubicBezTo>
                  <a:cubicBezTo>
                    <a:pt x="0" y="7"/>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1" name="Freeform 723"/>
            <p:cNvSpPr>
              <a:spLocks/>
            </p:cNvSpPr>
            <p:nvPr/>
          </p:nvSpPr>
          <p:spPr bwMode="auto">
            <a:xfrm>
              <a:off x="6227763" y="5208588"/>
              <a:ext cx="111125" cy="144463"/>
            </a:xfrm>
            <a:custGeom>
              <a:avLst/>
              <a:gdLst>
                <a:gd name="T0" fmla="*/ 2147483647 w 176"/>
                <a:gd name="T1" fmla="*/ 0 h 224"/>
                <a:gd name="T2" fmla="*/ 2147483647 w 176"/>
                <a:gd name="T3" fmla="*/ 2147483647 h 224"/>
                <a:gd name="T4" fmla="*/ 2147483647 w 176"/>
                <a:gd name="T5" fmla="*/ 2147483647 h 224"/>
                <a:gd name="T6" fmla="*/ 2147483647 w 176"/>
                <a:gd name="T7" fmla="*/ 2147483647 h 224"/>
                <a:gd name="T8" fmla="*/ 2147483647 w 176"/>
                <a:gd name="T9" fmla="*/ 2147483647 h 224"/>
                <a:gd name="T10" fmla="*/ 2147483647 w 176"/>
                <a:gd name="T11" fmla="*/ 2147483647 h 224"/>
                <a:gd name="T12" fmla="*/ 2147483647 w 176"/>
                <a:gd name="T13" fmla="*/ 2147483647 h 224"/>
                <a:gd name="T14" fmla="*/ 2147483647 w 176"/>
                <a:gd name="T15" fmla="*/ 2147483647 h 224"/>
                <a:gd name="T16" fmla="*/ 2147483647 w 176"/>
                <a:gd name="T17" fmla="*/ 2147483647 h 224"/>
                <a:gd name="T18" fmla="*/ 2147483647 w 176"/>
                <a:gd name="T19" fmla="*/ 2147483647 h 224"/>
                <a:gd name="T20" fmla="*/ 2147483647 w 176"/>
                <a:gd name="T21" fmla="*/ 2147483647 h 224"/>
                <a:gd name="T22" fmla="*/ 2147483647 w 176"/>
                <a:gd name="T23" fmla="*/ 0 h 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224"/>
                <a:gd name="T38" fmla="*/ 176 w 176"/>
                <a:gd name="T39" fmla="*/ 224 h 2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224">
                  <a:moveTo>
                    <a:pt x="7" y="0"/>
                  </a:moveTo>
                  <a:cubicBezTo>
                    <a:pt x="7" y="13"/>
                    <a:pt x="0" y="32"/>
                    <a:pt x="7" y="39"/>
                  </a:cubicBezTo>
                  <a:cubicBezTo>
                    <a:pt x="7" y="58"/>
                    <a:pt x="37" y="64"/>
                    <a:pt x="43" y="90"/>
                  </a:cubicBezTo>
                  <a:cubicBezTo>
                    <a:pt x="43" y="90"/>
                    <a:pt x="49" y="90"/>
                    <a:pt x="49" y="96"/>
                  </a:cubicBezTo>
                  <a:cubicBezTo>
                    <a:pt x="67" y="141"/>
                    <a:pt x="98" y="180"/>
                    <a:pt x="140" y="212"/>
                  </a:cubicBezTo>
                  <a:cubicBezTo>
                    <a:pt x="146" y="218"/>
                    <a:pt x="164" y="218"/>
                    <a:pt x="170" y="224"/>
                  </a:cubicBezTo>
                  <a:cubicBezTo>
                    <a:pt x="176" y="192"/>
                    <a:pt x="170" y="173"/>
                    <a:pt x="152" y="148"/>
                  </a:cubicBezTo>
                  <a:cubicBezTo>
                    <a:pt x="146" y="148"/>
                    <a:pt x="140" y="135"/>
                    <a:pt x="140" y="135"/>
                  </a:cubicBezTo>
                  <a:cubicBezTo>
                    <a:pt x="134" y="128"/>
                    <a:pt x="128" y="116"/>
                    <a:pt x="122" y="109"/>
                  </a:cubicBezTo>
                  <a:cubicBezTo>
                    <a:pt x="116" y="96"/>
                    <a:pt x="104" y="71"/>
                    <a:pt x="85" y="71"/>
                  </a:cubicBezTo>
                  <a:cubicBezTo>
                    <a:pt x="73" y="64"/>
                    <a:pt x="61" y="58"/>
                    <a:pt x="49" y="45"/>
                  </a:cubicBezTo>
                  <a:cubicBezTo>
                    <a:pt x="31" y="39"/>
                    <a:pt x="13" y="2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2" name="Freeform 724"/>
            <p:cNvSpPr>
              <a:spLocks/>
            </p:cNvSpPr>
            <p:nvPr/>
          </p:nvSpPr>
          <p:spPr bwMode="auto">
            <a:xfrm>
              <a:off x="6297613" y="512603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0 w 112"/>
                <a:gd name="T11" fmla="*/ 0 h 192"/>
                <a:gd name="T12" fmla="*/ 0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0" y="7"/>
                  </a:moveTo>
                  <a:cubicBezTo>
                    <a:pt x="0" y="50"/>
                    <a:pt x="0" y="100"/>
                    <a:pt x="25" y="137"/>
                  </a:cubicBezTo>
                  <a:cubicBezTo>
                    <a:pt x="38" y="162"/>
                    <a:pt x="56" y="174"/>
                    <a:pt x="75" y="192"/>
                  </a:cubicBezTo>
                  <a:cubicBezTo>
                    <a:pt x="112" y="137"/>
                    <a:pt x="94" y="69"/>
                    <a:pt x="100" y="7"/>
                  </a:cubicBezTo>
                  <a:cubicBezTo>
                    <a:pt x="88" y="19"/>
                    <a:pt x="75" y="31"/>
                    <a:pt x="56" y="31"/>
                  </a:cubicBezTo>
                  <a:cubicBezTo>
                    <a:pt x="32" y="38"/>
                    <a:pt x="7" y="25"/>
                    <a:pt x="0" y="0"/>
                  </a:cubicBezTo>
                  <a:cubicBezTo>
                    <a:pt x="0" y="0"/>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3" name="Freeform 725"/>
            <p:cNvSpPr>
              <a:spLocks/>
            </p:cNvSpPr>
            <p:nvPr/>
          </p:nvSpPr>
          <p:spPr bwMode="auto">
            <a:xfrm>
              <a:off x="6348413" y="5095876"/>
              <a:ext cx="49213" cy="112713"/>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2147483647 w 80"/>
                <a:gd name="T9" fmla="*/ 2147483647 h 176"/>
                <a:gd name="T10" fmla="*/ 2147483647 w 80"/>
                <a:gd name="T11" fmla="*/ 2147483647 h 176"/>
                <a:gd name="T12" fmla="*/ 0 60000 65536"/>
                <a:gd name="T13" fmla="*/ 0 60000 65536"/>
                <a:gd name="T14" fmla="*/ 0 60000 65536"/>
                <a:gd name="T15" fmla="*/ 0 60000 65536"/>
                <a:gd name="T16" fmla="*/ 0 60000 65536"/>
                <a:gd name="T17" fmla="*/ 0 60000 65536"/>
                <a:gd name="T18" fmla="*/ 0 w 80"/>
                <a:gd name="T19" fmla="*/ 0 h 176"/>
                <a:gd name="T20" fmla="*/ 80 w 80"/>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80" h="176">
                  <a:moveTo>
                    <a:pt x="60" y="176"/>
                  </a:moveTo>
                  <a:cubicBezTo>
                    <a:pt x="50" y="165"/>
                    <a:pt x="25" y="165"/>
                    <a:pt x="25" y="147"/>
                  </a:cubicBezTo>
                  <a:cubicBezTo>
                    <a:pt x="20" y="100"/>
                    <a:pt x="0" y="36"/>
                    <a:pt x="40" y="6"/>
                  </a:cubicBezTo>
                  <a:cubicBezTo>
                    <a:pt x="45" y="0"/>
                    <a:pt x="60" y="18"/>
                    <a:pt x="65" y="30"/>
                  </a:cubicBezTo>
                  <a:cubicBezTo>
                    <a:pt x="75" y="59"/>
                    <a:pt x="75" y="88"/>
                    <a:pt x="80" y="124"/>
                  </a:cubicBezTo>
                  <a:cubicBezTo>
                    <a:pt x="80" y="141"/>
                    <a:pt x="60" y="176"/>
                    <a:pt x="6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4" name="Freeform 726"/>
            <p:cNvSpPr>
              <a:spLocks/>
            </p:cNvSpPr>
            <p:nvPr/>
          </p:nvSpPr>
          <p:spPr bwMode="auto">
            <a:xfrm>
              <a:off x="6348413" y="5199063"/>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2147483647 w 112"/>
                <a:gd name="T21" fmla="*/ 2147483647 h 192"/>
                <a:gd name="T22" fmla="*/ 2147483647 w 112"/>
                <a:gd name="T23" fmla="*/ 2147483647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92"/>
                <a:gd name="T38" fmla="*/ 112 w 11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92">
                  <a:moveTo>
                    <a:pt x="73" y="30"/>
                  </a:moveTo>
                  <a:cubicBezTo>
                    <a:pt x="79" y="54"/>
                    <a:pt x="84" y="72"/>
                    <a:pt x="96" y="90"/>
                  </a:cubicBezTo>
                  <a:cubicBezTo>
                    <a:pt x="84" y="72"/>
                    <a:pt x="107" y="132"/>
                    <a:pt x="107" y="120"/>
                  </a:cubicBezTo>
                  <a:cubicBezTo>
                    <a:pt x="107" y="150"/>
                    <a:pt x="112" y="192"/>
                    <a:pt x="107" y="186"/>
                  </a:cubicBezTo>
                  <a:cubicBezTo>
                    <a:pt x="84" y="180"/>
                    <a:pt x="62" y="180"/>
                    <a:pt x="51" y="156"/>
                  </a:cubicBezTo>
                  <a:cubicBezTo>
                    <a:pt x="45" y="144"/>
                    <a:pt x="40" y="126"/>
                    <a:pt x="34" y="114"/>
                  </a:cubicBezTo>
                  <a:cubicBezTo>
                    <a:pt x="28" y="108"/>
                    <a:pt x="28" y="102"/>
                    <a:pt x="28" y="96"/>
                  </a:cubicBezTo>
                  <a:cubicBezTo>
                    <a:pt x="23" y="84"/>
                    <a:pt x="0" y="78"/>
                    <a:pt x="6" y="66"/>
                  </a:cubicBezTo>
                  <a:cubicBezTo>
                    <a:pt x="17" y="48"/>
                    <a:pt x="23" y="24"/>
                    <a:pt x="17" y="0"/>
                  </a:cubicBezTo>
                  <a:cubicBezTo>
                    <a:pt x="17" y="6"/>
                    <a:pt x="23" y="12"/>
                    <a:pt x="28" y="12"/>
                  </a:cubicBezTo>
                  <a:cubicBezTo>
                    <a:pt x="40" y="18"/>
                    <a:pt x="51" y="24"/>
                    <a:pt x="62" y="24"/>
                  </a:cubicBezTo>
                  <a:cubicBezTo>
                    <a:pt x="68" y="30"/>
                    <a:pt x="73" y="30"/>
                    <a:pt x="73" y="3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5" name="Freeform 727"/>
            <p:cNvSpPr>
              <a:spLocks/>
            </p:cNvSpPr>
            <p:nvPr/>
          </p:nvSpPr>
          <p:spPr bwMode="auto">
            <a:xfrm>
              <a:off x="6397626" y="5178426"/>
              <a:ext cx="60325" cy="112713"/>
            </a:xfrm>
            <a:custGeom>
              <a:avLst/>
              <a:gdLst>
                <a:gd name="T0" fmla="*/ 2147483647 w 96"/>
                <a:gd name="T1" fmla="*/ 2147483647 h 176"/>
                <a:gd name="T2" fmla="*/ 2147483647 w 96"/>
                <a:gd name="T3" fmla="*/ 2147483647 h 176"/>
                <a:gd name="T4" fmla="*/ 2147483647 w 96"/>
                <a:gd name="T5" fmla="*/ 0 h 176"/>
                <a:gd name="T6" fmla="*/ 2147483647 w 96"/>
                <a:gd name="T7" fmla="*/ 2147483647 h 176"/>
                <a:gd name="T8" fmla="*/ 2147483647 w 96"/>
                <a:gd name="T9" fmla="*/ 2147483647 h 176"/>
                <a:gd name="T10" fmla="*/ 2147483647 w 96"/>
                <a:gd name="T11" fmla="*/ 2147483647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90" y="176"/>
                  </a:moveTo>
                  <a:cubicBezTo>
                    <a:pt x="39" y="176"/>
                    <a:pt x="13" y="101"/>
                    <a:pt x="7" y="57"/>
                  </a:cubicBezTo>
                  <a:cubicBezTo>
                    <a:pt x="0" y="44"/>
                    <a:pt x="20" y="19"/>
                    <a:pt x="20" y="0"/>
                  </a:cubicBezTo>
                  <a:cubicBezTo>
                    <a:pt x="20" y="19"/>
                    <a:pt x="45" y="26"/>
                    <a:pt x="58" y="19"/>
                  </a:cubicBezTo>
                  <a:cubicBezTo>
                    <a:pt x="64" y="32"/>
                    <a:pt x="71" y="51"/>
                    <a:pt x="77" y="63"/>
                  </a:cubicBezTo>
                  <a:cubicBezTo>
                    <a:pt x="96" y="101"/>
                    <a:pt x="90" y="176"/>
                    <a:pt x="9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6" name="Freeform 728"/>
            <p:cNvSpPr>
              <a:spLocks/>
            </p:cNvSpPr>
            <p:nvPr/>
          </p:nvSpPr>
          <p:spPr bwMode="auto">
            <a:xfrm>
              <a:off x="6427788" y="5116513"/>
              <a:ext cx="69850" cy="153988"/>
            </a:xfrm>
            <a:custGeom>
              <a:avLst/>
              <a:gdLst>
                <a:gd name="T0" fmla="*/ 2147483647 w 112"/>
                <a:gd name="T1" fmla="*/ 2147483647 h 240"/>
                <a:gd name="T2" fmla="*/ 2147483647 w 112"/>
                <a:gd name="T3" fmla="*/ 2147483647 h 240"/>
                <a:gd name="T4" fmla="*/ 2147483647 w 112"/>
                <a:gd name="T5" fmla="*/ 2147483647 h 240"/>
                <a:gd name="T6" fmla="*/ 2147483647 w 112"/>
                <a:gd name="T7" fmla="*/ 2147483647 h 240"/>
                <a:gd name="T8" fmla="*/ 2147483647 w 112"/>
                <a:gd name="T9" fmla="*/ 2147483647 h 240"/>
                <a:gd name="T10" fmla="*/ 2147483647 w 112"/>
                <a:gd name="T11" fmla="*/ 2147483647 h 240"/>
                <a:gd name="T12" fmla="*/ 2147483647 w 112"/>
                <a:gd name="T13" fmla="*/ 2147483647 h 240"/>
                <a:gd name="T14" fmla="*/ 2147483647 w 112"/>
                <a:gd name="T15" fmla="*/ 2147483647 h 240"/>
                <a:gd name="T16" fmla="*/ 2147483647 w 112"/>
                <a:gd name="T17" fmla="*/ 2147483647 h 240"/>
                <a:gd name="T18" fmla="*/ 2147483647 w 112"/>
                <a:gd name="T19" fmla="*/ 2147483647 h 240"/>
                <a:gd name="T20" fmla="*/ 0 w 112"/>
                <a:gd name="T21" fmla="*/ 0 h 240"/>
                <a:gd name="T22" fmla="*/ 2147483647 w 112"/>
                <a:gd name="T23" fmla="*/ 2147483647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240"/>
                <a:gd name="T38" fmla="*/ 112 w 112"/>
                <a:gd name="T39" fmla="*/ 240 h 2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240">
                  <a:moveTo>
                    <a:pt x="7" y="6"/>
                  </a:moveTo>
                  <a:cubicBezTo>
                    <a:pt x="25" y="12"/>
                    <a:pt x="38" y="30"/>
                    <a:pt x="50" y="47"/>
                  </a:cubicBezTo>
                  <a:cubicBezTo>
                    <a:pt x="63" y="65"/>
                    <a:pt x="75" y="82"/>
                    <a:pt x="88" y="100"/>
                  </a:cubicBezTo>
                  <a:cubicBezTo>
                    <a:pt x="94" y="112"/>
                    <a:pt x="94" y="123"/>
                    <a:pt x="100" y="135"/>
                  </a:cubicBezTo>
                  <a:cubicBezTo>
                    <a:pt x="100" y="141"/>
                    <a:pt x="112" y="147"/>
                    <a:pt x="112" y="153"/>
                  </a:cubicBezTo>
                  <a:cubicBezTo>
                    <a:pt x="112" y="182"/>
                    <a:pt x="100" y="211"/>
                    <a:pt x="94" y="240"/>
                  </a:cubicBezTo>
                  <a:cubicBezTo>
                    <a:pt x="75" y="235"/>
                    <a:pt x="50" y="229"/>
                    <a:pt x="50" y="211"/>
                  </a:cubicBezTo>
                  <a:cubicBezTo>
                    <a:pt x="50" y="199"/>
                    <a:pt x="50" y="176"/>
                    <a:pt x="38" y="164"/>
                  </a:cubicBezTo>
                  <a:cubicBezTo>
                    <a:pt x="25" y="147"/>
                    <a:pt x="25" y="123"/>
                    <a:pt x="13" y="112"/>
                  </a:cubicBezTo>
                  <a:cubicBezTo>
                    <a:pt x="13" y="112"/>
                    <a:pt x="13" y="106"/>
                    <a:pt x="13" y="106"/>
                  </a:cubicBezTo>
                  <a:cubicBezTo>
                    <a:pt x="25" y="71"/>
                    <a:pt x="13" y="36"/>
                    <a:pt x="0" y="0"/>
                  </a:cubicBezTo>
                  <a:cubicBezTo>
                    <a:pt x="0" y="0"/>
                    <a:pt x="7" y="6"/>
                    <a:pt x="7"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7" name="Freeform 729"/>
            <p:cNvSpPr>
              <a:spLocks/>
            </p:cNvSpPr>
            <p:nvPr/>
          </p:nvSpPr>
          <p:spPr bwMode="auto">
            <a:xfrm>
              <a:off x="6338888" y="5332413"/>
              <a:ext cx="88900" cy="112713"/>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0 h 176"/>
                <a:gd name="T12" fmla="*/ 2147483647 w 144"/>
                <a:gd name="T13" fmla="*/ 2147483647 h 176"/>
                <a:gd name="T14" fmla="*/ 2147483647 w 144"/>
                <a:gd name="T15" fmla="*/ 2147483647 h 176"/>
                <a:gd name="T16" fmla="*/ 2147483647 w 14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76"/>
                <a:gd name="T29" fmla="*/ 144 w 14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76">
                  <a:moveTo>
                    <a:pt x="144" y="176"/>
                  </a:moveTo>
                  <a:cubicBezTo>
                    <a:pt x="98" y="164"/>
                    <a:pt x="70" y="128"/>
                    <a:pt x="41" y="98"/>
                  </a:cubicBezTo>
                  <a:cubicBezTo>
                    <a:pt x="24" y="79"/>
                    <a:pt x="24" y="67"/>
                    <a:pt x="12" y="55"/>
                  </a:cubicBezTo>
                  <a:cubicBezTo>
                    <a:pt x="12" y="55"/>
                    <a:pt x="12" y="43"/>
                    <a:pt x="12" y="43"/>
                  </a:cubicBezTo>
                  <a:cubicBezTo>
                    <a:pt x="0" y="37"/>
                    <a:pt x="24" y="31"/>
                    <a:pt x="12" y="13"/>
                  </a:cubicBezTo>
                  <a:cubicBezTo>
                    <a:pt x="12" y="13"/>
                    <a:pt x="12" y="0"/>
                    <a:pt x="12" y="0"/>
                  </a:cubicBezTo>
                  <a:cubicBezTo>
                    <a:pt x="24" y="13"/>
                    <a:pt x="35" y="13"/>
                    <a:pt x="52" y="19"/>
                  </a:cubicBezTo>
                  <a:cubicBezTo>
                    <a:pt x="87" y="25"/>
                    <a:pt x="133" y="110"/>
                    <a:pt x="139" y="170"/>
                  </a:cubicBezTo>
                  <a:cubicBezTo>
                    <a:pt x="139" y="170"/>
                    <a:pt x="144" y="176"/>
                    <a:pt x="144"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8" name="Freeform 730"/>
            <p:cNvSpPr>
              <a:spLocks/>
            </p:cNvSpPr>
            <p:nvPr/>
          </p:nvSpPr>
          <p:spPr bwMode="auto">
            <a:xfrm>
              <a:off x="6318251" y="5343526"/>
              <a:ext cx="69850" cy="101600"/>
            </a:xfrm>
            <a:custGeom>
              <a:avLst/>
              <a:gdLst>
                <a:gd name="T0" fmla="*/ 2147483647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0 w 112"/>
                <a:gd name="T19" fmla="*/ 2147483647 h 160"/>
                <a:gd name="T20" fmla="*/ 0 w 112"/>
                <a:gd name="T21" fmla="*/ 0 h 160"/>
                <a:gd name="T22" fmla="*/ 0 w 112"/>
                <a:gd name="T23" fmla="*/ 0 h 160"/>
                <a:gd name="T24" fmla="*/ 2147483647 w 112"/>
                <a:gd name="T25" fmla="*/ 2147483647 h 160"/>
                <a:gd name="T26" fmla="*/ 2147483647 w 112"/>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160"/>
                <a:gd name="T44" fmla="*/ 112 w 112"/>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160">
                  <a:moveTo>
                    <a:pt x="27" y="13"/>
                  </a:moveTo>
                  <a:cubicBezTo>
                    <a:pt x="32" y="31"/>
                    <a:pt x="38" y="50"/>
                    <a:pt x="54" y="62"/>
                  </a:cubicBezTo>
                  <a:cubicBezTo>
                    <a:pt x="64" y="80"/>
                    <a:pt x="80" y="93"/>
                    <a:pt x="91" y="111"/>
                  </a:cubicBezTo>
                  <a:cubicBezTo>
                    <a:pt x="102" y="124"/>
                    <a:pt x="107" y="130"/>
                    <a:pt x="112" y="148"/>
                  </a:cubicBezTo>
                  <a:cubicBezTo>
                    <a:pt x="107" y="148"/>
                    <a:pt x="107" y="154"/>
                    <a:pt x="107" y="160"/>
                  </a:cubicBezTo>
                  <a:cubicBezTo>
                    <a:pt x="112" y="154"/>
                    <a:pt x="80" y="117"/>
                    <a:pt x="70" y="99"/>
                  </a:cubicBezTo>
                  <a:cubicBezTo>
                    <a:pt x="64" y="93"/>
                    <a:pt x="59" y="87"/>
                    <a:pt x="54" y="80"/>
                  </a:cubicBezTo>
                  <a:cubicBezTo>
                    <a:pt x="38" y="62"/>
                    <a:pt x="27" y="44"/>
                    <a:pt x="16" y="25"/>
                  </a:cubicBezTo>
                  <a:cubicBezTo>
                    <a:pt x="11" y="25"/>
                    <a:pt x="11" y="19"/>
                    <a:pt x="6" y="13"/>
                  </a:cubicBezTo>
                  <a:cubicBezTo>
                    <a:pt x="6" y="13"/>
                    <a:pt x="6" y="7"/>
                    <a:pt x="0" y="7"/>
                  </a:cubicBezTo>
                  <a:cubicBezTo>
                    <a:pt x="0" y="7"/>
                    <a:pt x="0" y="0"/>
                    <a:pt x="0" y="0"/>
                  </a:cubicBezTo>
                  <a:cubicBezTo>
                    <a:pt x="0" y="0"/>
                    <a:pt x="0" y="0"/>
                    <a:pt x="0" y="0"/>
                  </a:cubicBezTo>
                  <a:cubicBezTo>
                    <a:pt x="11" y="7"/>
                    <a:pt x="16" y="13"/>
                    <a:pt x="27" y="13"/>
                  </a:cubicBezTo>
                  <a:cubicBezTo>
                    <a:pt x="27" y="13"/>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9" name="Freeform 731"/>
            <p:cNvSpPr>
              <a:spLocks/>
            </p:cNvSpPr>
            <p:nvPr/>
          </p:nvSpPr>
          <p:spPr bwMode="auto">
            <a:xfrm>
              <a:off x="6378576" y="5311776"/>
              <a:ext cx="79375" cy="123825"/>
            </a:xfrm>
            <a:custGeom>
              <a:avLst/>
              <a:gdLst>
                <a:gd name="T0" fmla="*/ 2147483647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0 w 128"/>
                <a:gd name="T11" fmla="*/ 2147483647 h 192"/>
                <a:gd name="T12" fmla="*/ 0 w 128"/>
                <a:gd name="T13" fmla="*/ 2147483647 h 192"/>
                <a:gd name="T14" fmla="*/ 0 w 128"/>
                <a:gd name="T15" fmla="*/ 0 h 192"/>
                <a:gd name="T16" fmla="*/ 2147483647 w 128"/>
                <a:gd name="T17" fmla="*/ 2147483647 h 192"/>
                <a:gd name="T18" fmla="*/ 2147483647 w 128"/>
                <a:gd name="T19" fmla="*/ 2147483647 h 192"/>
                <a:gd name="T20" fmla="*/ 2147483647 w 128"/>
                <a:gd name="T21" fmla="*/ 2147483647 h 192"/>
                <a:gd name="T22" fmla="*/ 2147483647 w 128"/>
                <a:gd name="T23" fmla="*/ 2147483647 h 192"/>
                <a:gd name="T24" fmla="*/ 2147483647 w 128"/>
                <a:gd name="T25" fmla="*/ 2147483647 h 192"/>
                <a:gd name="T26" fmla="*/ 2147483647 w 128"/>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192"/>
                <a:gd name="T44" fmla="*/ 128 w 128"/>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192">
                  <a:moveTo>
                    <a:pt x="116" y="192"/>
                  </a:moveTo>
                  <a:cubicBezTo>
                    <a:pt x="104" y="181"/>
                    <a:pt x="92" y="170"/>
                    <a:pt x="86" y="159"/>
                  </a:cubicBezTo>
                  <a:cubicBezTo>
                    <a:pt x="80" y="147"/>
                    <a:pt x="68" y="136"/>
                    <a:pt x="68" y="130"/>
                  </a:cubicBezTo>
                  <a:cubicBezTo>
                    <a:pt x="61" y="108"/>
                    <a:pt x="49" y="96"/>
                    <a:pt x="37" y="80"/>
                  </a:cubicBezTo>
                  <a:cubicBezTo>
                    <a:pt x="37" y="74"/>
                    <a:pt x="31" y="74"/>
                    <a:pt x="31" y="68"/>
                  </a:cubicBezTo>
                  <a:cubicBezTo>
                    <a:pt x="19" y="57"/>
                    <a:pt x="7" y="57"/>
                    <a:pt x="0" y="46"/>
                  </a:cubicBezTo>
                  <a:cubicBezTo>
                    <a:pt x="0" y="34"/>
                    <a:pt x="0" y="23"/>
                    <a:pt x="0" y="12"/>
                  </a:cubicBezTo>
                  <a:cubicBezTo>
                    <a:pt x="0" y="6"/>
                    <a:pt x="0" y="6"/>
                    <a:pt x="0" y="0"/>
                  </a:cubicBezTo>
                  <a:cubicBezTo>
                    <a:pt x="0" y="6"/>
                    <a:pt x="7" y="17"/>
                    <a:pt x="13" y="17"/>
                  </a:cubicBezTo>
                  <a:cubicBezTo>
                    <a:pt x="31" y="23"/>
                    <a:pt x="55" y="29"/>
                    <a:pt x="68" y="46"/>
                  </a:cubicBezTo>
                  <a:cubicBezTo>
                    <a:pt x="74" y="57"/>
                    <a:pt x="80" y="68"/>
                    <a:pt x="86" y="85"/>
                  </a:cubicBezTo>
                  <a:cubicBezTo>
                    <a:pt x="98" y="108"/>
                    <a:pt x="104" y="136"/>
                    <a:pt x="122" y="159"/>
                  </a:cubicBezTo>
                  <a:cubicBezTo>
                    <a:pt x="128" y="170"/>
                    <a:pt x="128" y="181"/>
                    <a:pt x="122" y="192"/>
                  </a:cubicBezTo>
                  <a:cubicBezTo>
                    <a:pt x="122" y="192"/>
                    <a:pt x="116" y="192"/>
                    <a:pt x="116" y="19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0" name="Freeform 732"/>
            <p:cNvSpPr>
              <a:spLocks/>
            </p:cNvSpPr>
            <p:nvPr/>
          </p:nvSpPr>
          <p:spPr bwMode="auto">
            <a:xfrm>
              <a:off x="6418263" y="5281613"/>
              <a:ext cx="69850" cy="142875"/>
            </a:xfrm>
            <a:custGeom>
              <a:avLst/>
              <a:gdLst>
                <a:gd name="T0" fmla="*/ 2147483647 w 112"/>
                <a:gd name="T1" fmla="*/ 2147483647 h 224"/>
                <a:gd name="T2" fmla="*/ 2147483647 w 112"/>
                <a:gd name="T3" fmla="*/ 2147483647 h 224"/>
                <a:gd name="T4" fmla="*/ 2147483647 w 112"/>
                <a:gd name="T5" fmla="*/ 2147483647 h 224"/>
                <a:gd name="T6" fmla="*/ 2147483647 w 112"/>
                <a:gd name="T7" fmla="*/ 2147483647 h 224"/>
                <a:gd name="T8" fmla="*/ 2147483647 w 112"/>
                <a:gd name="T9" fmla="*/ 2147483647 h 224"/>
                <a:gd name="T10" fmla="*/ 2147483647 w 112"/>
                <a:gd name="T11" fmla="*/ 2147483647 h 224"/>
                <a:gd name="T12" fmla="*/ 2147483647 w 112"/>
                <a:gd name="T13" fmla="*/ 2147483647 h 224"/>
                <a:gd name="T14" fmla="*/ 0 w 112"/>
                <a:gd name="T15" fmla="*/ 2147483647 h 224"/>
                <a:gd name="T16" fmla="*/ 0 w 112"/>
                <a:gd name="T17" fmla="*/ 2147483647 h 224"/>
                <a:gd name="T18" fmla="*/ 0 w 112"/>
                <a:gd name="T19" fmla="*/ 0 h 224"/>
                <a:gd name="T20" fmla="*/ 2147483647 w 112"/>
                <a:gd name="T21" fmla="*/ 2147483647 h 224"/>
                <a:gd name="T22" fmla="*/ 2147483647 w 112"/>
                <a:gd name="T23" fmla="*/ 2147483647 h 224"/>
                <a:gd name="T24" fmla="*/ 2147483647 w 112"/>
                <a:gd name="T25" fmla="*/ 2147483647 h 224"/>
                <a:gd name="T26" fmla="*/ 2147483647 w 112"/>
                <a:gd name="T27" fmla="*/ 2147483647 h 2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224"/>
                <a:gd name="T44" fmla="*/ 112 w 112"/>
                <a:gd name="T45" fmla="*/ 224 h 2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224">
                  <a:moveTo>
                    <a:pt x="88" y="219"/>
                  </a:moveTo>
                  <a:cubicBezTo>
                    <a:pt x="88" y="219"/>
                    <a:pt x="88" y="219"/>
                    <a:pt x="88" y="219"/>
                  </a:cubicBezTo>
                  <a:cubicBezTo>
                    <a:pt x="75" y="213"/>
                    <a:pt x="63" y="201"/>
                    <a:pt x="56" y="189"/>
                  </a:cubicBezTo>
                  <a:cubicBezTo>
                    <a:pt x="56" y="189"/>
                    <a:pt x="56" y="183"/>
                    <a:pt x="56" y="183"/>
                  </a:cubicBezTo>
                  <a:cubicBezTo>
                    <a:pt x="50" y="171"/>
                    <a:pt x="50" y="171"/>
                    <a:pt x="50" y="160"/>
                  </a:cubicBezTo>
                  <a:cubicBezTo>
                    <a:pt x="50" y="160"/>
                    <a:pt x="44" y="154"/>
                    <a:pt x="44" y="154"/>
                  </a:cubicBezTo>
                  <a:cubicBezTo>
                    <a:pt x="32" y="130"/>
                    <a:pt x="19" y="118"/>
                    <a:pt x="13" y="95"/>
                  </a:cubicBezTo>
                  <a:cubicBezTo>
                    <a:pt x="7" y="89"/>
                    <a:pt x="7" y="83"/>
                    <a:pt x="0" y="83"/>
                  </a:cubicBezTo>
                  <a:cubicBezTo>
                    <a:pt x="0" y="77"/>
                    <a:pt x="0" y="71"/>
                    <a:pt x="0" y="71"/>
                  </a:cubicBezTo>
                  <a:cubicBezTo>
                    <a:pt x="0" y="48"/>
                    <a:pt x="7" y="24"/>
                    <a:pt x="0" y="0"/>
                  </a:cubicBezTo>
                  <a:cubicBezTo>
                    <a:pt x="7" y="18"/>
                    <a:pt x="32" y="24"/>
                    <a:pt x="44" y="36"/>
                  </a:cubicBezTo>
                  <a:cubicBezTo>
                    <a:pt x="63" y="48"/>
                    <a:pt x="69" y="77"/>
                    <a:pt x="75" y="101"/>
                  </a:cubicBezTo>
                  <a:cubicBezTo>
                    <a:pt x="88" y="142"/>
                    <a:pt x="112" y="183"/>
                    <a:pt x="88" y="224"/>
                  </a:cubicBezTo>
                  <a:cubicBezTo>
                    <a:pt x="88" y="224"/>
                    <a:pt x="88" y="219"/>
                    <a:pt x="88" y="21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1" name="Freeform 733"/>
            <p:cNvSpPr>
              <a:spLocks/>
            </p:cNvSpPr>
            <p:nvPr/>
          </p:nvSpPr>
          <p:spPr bwMode="auto">
            <a:xfrm>
              <a:off x="6457951" y="5260976"/>
              <a:ext cx="39688" cy="153988"/>
            </a:xfrm>
            <a:custGeom>
              <a:avLst/>
              <a:gdLst>
                <a:gd name="T0" fmla="*/ 2147483647 w 64"/>
                <a:gd name="T1" fmla="*/ 2147483647 h 240"/>
                <a:gd name="T2" fmla="*/ 2147483647 w 64"/>
                <a:gd name="T3" fmla="*/ 2147483647 h 240"/>
                <a:gd name="T4" fmla="*/ 2147483647 w 64"/>
                <a:gd name="T5" fmla="*/ 2147483647 h 240"/>
                <a:gd name="T6" fmla="*/ 2147483647 w 64"/>
                <a:gd name="T7" fmla="*/ 2147483647 h 240"/>
                <a:gd name="T8" fmla="*/ 2147483647 w 64"/>
                <a:gd name="T9" fmla="*/ 2147483647 h 240"/>
                <a:gd name="T10" fmla="*/ 0 w 64"/>
                <a:gd name="T11" fmla="*/ 0 h 240"/>
                <a:gd name="T12" fmla="*/ 2147483647 w 64"/>
                <a:gd name="T13" fmla="*/ 2147483647 h 240"/>
                <a:gd name="T14" fmla="*/ 2147483647 w 64"/>
                <a:gd name="T15" fmla="*/ 2147483647 h 240"/>
                <a:gd name="T16" fmla="*/ 2147483647 w 64"/>
                <a:gd name="T17" fmla="*/ 2147483647 h 240"/>
                <a:gd name="T18" fmla="*/ 2147483647 w 64"/>
                <a:gd name="T19" fmla="*/ 2147483647 h 240"/>
                <a:gd name="T20" fmla="*/ 2147483647 w 64"/>
                <a:gd name="T21" fmla="*/ 2147483647 h 240"/>
                <a:gd name="T22" fmla="*/ 2147483647 w 64"/>
                <a:gd name="T23" fmla="*/ 2147483647 h 240"/>
                <a:gd name="T24" fmla="*/ 2147483647 w 64"/>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240"/>
                <a:gd name="T41" fmla="*/ 64 w 64"/>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240">
                  <a:moveTo>
                    <a:pt x="60" y="234"/>
                  </a:moveTo>
                  <a:cubicBezTo>
                    <a:pt x="60" y="234"/>
                    <a:pt x="60" y="234"/>
                    <a:pt x="55" y="228"/>
                  </a:cubicBezTo>
                  <a:cubicBezTo>
                    <a:pt x="30" y="216"/>
                    <a:pt x="30" y="173"/>
                    <a:pt x="25" y="148"/>
                  </a:cubicBezTo>
                  <a:cubicBezTo>
                    <a:pt x="20" y="136"/>
                    <a:pt x="15" y="130"/>
                    <a:pt x="15" y="117"/>
                  </a:cubicBezTo>
                  <a:cubicBezTo>
                    <a:pt x="10" y="99"/>
                    <a:pt x="5" y="87"/>
                    <a:pt x="5" y="68"/>
                  </a:cubicBezTo>
                  <a:cubicBezTo>
                    <a:pt x="5" y="44"/>
                    <a:pt x="0" y="25"/>
                    <a:pt x="0" y="0"/>
                  </a:cubicBezTo>
                  <a:cubicBezTo>
                    <a:pt x="0" y="7"/>
                    <a:pt x="15" y="19"/>
                    <a:pt x="20" y="25"/>
                  </a:cubicBezTo>
                  <a:cubicBezTo>
                    <a:pt x="25" y="31"/>
                    <a:pt x="25" y="31"/>
                    <a:pt x="35" y="31"/>
                  </a:cubicBezTo>
                  <a:cubicBezTo>
                    <a:pt x="35" y="37"/>
                    <a:pt x="40" y="31"/>
                    <a:pt x="40" y="37"/>
                  </a:cubicBezTo>
                  <a:cubicBezTo>
                    <a:pt x="45" y="50"/>
                    <a:pt x="45" y="62"/>
                    <a:pt x="50" y="80"/>
                  </a:cubicBezTo>
                  <a:cubicBezTo>
                    <a:pt x="55" y="99"/>
                    <a:pt x="60" y="124"/>
                    <a:pt x="60" y="148"/>
                  </a:cubicBezTo>
                  <a:cubicBezTo>
                    <a:pt x="64" y="179"/>
                    <a:pt x="64" y="210"/>
                    <a:pt x="64" y="240"/>
                  </a:cubicBezTo>
                  <a:cubicBezTo>
                    <a:pt x="64" y="240"/>
                    <a:pt x="60" y="234"/>
                    <a:pt x="60" y="2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2" name="Freeform 734"/>
            <p:cNvSpPr>
              <a:spLocks/>
            </p:cNvSpPr>
            <p:nvPr/>
          </p:nvSpPr>
          <p:spPr bwMode="auto">
            <a:xfrm>
              <a:off x="6488113" y="5219701"/>
              <a:ext cx="30163" cy="184150"/>
            </a:xfrm>
            <a:custGeom>
              <a:avLst/>
              <a:gdLst>
                <a:gd name="T0" fmla="*/ 2147483647 w 48"/>
                <a:gd name="T1" fmla="*/ 2147483647 h 288"/>
                <a:gd name="T2" fmla="*/ 2147483647 w 48"/>
                <a:gd name="T3" fmla="*/ 2147483647 h 288"/>
                <a:gd name="T4" fmla="*/ 2147483647 w 48"/>
                <a:gd name="T5" fmla="*/ 2147483647 h 288"/>
                <a:gd name="T6" fmla="*/ 2147483647 w 48"/>
                <a:gd name="T7" fmla="*/ 2147483647 h 288"/>
                <a:gd name="T8" fmla="*/ 2147483647 w 48"/>
                <a:gd name="T9" fmla="*/ 0 h 288"/>
                <a:gd name="T10" fmla="*/ 0 w 48"/>
                <a:gd name="T11" fmla="*/ 2147483647 h 288"/>
                <a:gd name="T12" fmla="*/ 2147483647 w 48"/>
                <a:gd name="T13" fmla="*/ 2147483647 h 288"/>
                <a:gd name="T14" fmla="*/ 2147483647 w 48"/>
                <a:gd name="T15" fmla="*/ 2147483647 h 288"/>
                <a:gd name="T16" fmla="*/ 2147483647 w 48"/>
                <a:gd name="T17" fmla="*/ 2147483647 h 288"/>
                <a:gd name="T18" fmla="*/ 2147483647 w 48"/>
                <a:gd name="T19" fmla="*/ 2147483647 h 288"/>
                <a:gd name="T20" fmla="*/ 2147483647 w 48"/>
                <a:gd name="T21" fmla="*/ 2147483647 h 288"/>
                <a:gd name="T22" fmla="*/ 2147483647 w 48"/>
                <a:gd name="T23" fmla="*/ 2147483647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288"/>
                <a:gd name="T38" fmla="*/ 48 w 4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288">
                  <a:moveTo>
                    <a:pt x="38" y="288"/>
                  </a:moveTo>
                  <a:cubicBezTo>
                    <a:pt x="43" y="263"/>
                    <a:pt x="43" y="232"/>
                    <a:pt x="48" y="207"/>
                  </a:cubicBezTo>
                  <a:cubicBezTo>
                    <a:pt x="48" y="188"/>
                    <a:pt x="48" y="163"/>
                    <a:pt x="43" y="138"/>
                  </a:cubicBezTo>
                  <a:cubicBezTo>
                    <a:pt x="43" y="132"/>
                    <a:pt x="43" y="132"/>
                    <a:pt x="43" y="126"/>
                  </a:cubicBezTo>
                  <a:cubicBezTo>
                    <a:pt x="38" y="88"/>
                    <a:pt x="32" y="44"/>
                    <a:pt x="16" y="0"/>
                  </a:cubicBezTo>
                  <a:cubicBezTo>
                    <a:pt x="22" y="32"/>
                    <a:pt x="0" y="57"/>
                    <a:pt x="0" y="82"/>
                  </a:cubicBezTo>
                  <a:cubicBezTo>
                    <a:pt x="0" y="94"/>
                    <a:pt x="6" y="113"/>
                    <a:pt x="6" y="132"/>
                  </a:cubicBezTo>
                  <a:cubicBezTo>
                    <a:pt x="6" y="132"/>
                    <a:pt x="11" y="132"/>
                    <a:pt x="11" y="132"/>
                  </a:cubicBezTo>
                  <a:cubicBezTo>
                    <a:pt x="11" y="138"/>
                    <a:pt x="11" y="144"/>
                    <a:pt x="11" y="144"/>
                  </a:cubicBezTo>
                  <a:cubicBezTo>
                    <a:pt x="22" y="176"/>
                    <a:pt x="22" y="213"/>
                    <a:pt x="27" y="245"/>
                  </a:cubicBezTo>
                  <a:cubicBezTo>
                    <a:pt x="27" y="263"/>
                    <a:pt x="32" y="276"/>
                    <a:pt x="38" y="288"/>
                  </a:cubicBezTo>
                  <a:cubicBezTo>
                    <a:pt x="38" y="288"/>
                    <a:pt x="38" y="288"/>
                    <a:pt x="38" y="288"/>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3" name="Freeform 735"/>
            <p:cNvSpPr>
              <a:spLocks/>
            </p:cNvSpPr>
            <p:nvPr/>
          </p:nvSpPr>
          <p:spPr bwMode="auto">
            <a:xfrm>
              <a:off x="6397626" y="5435601"/>
              <a:ext cx="50800" cy="61913"/>
            </a:xfrm>
            <a:custGeom>
              <a:avLst/>
              <a:gdLst>
                <a:gd name="T0" fmla="*/ 0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2147483647 h 96"/>
                <a:gd name="T16" fmla="*/ 0 w 80"/>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96"/>
                <a:gd name="T29" fmla="*/ 80 w 8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96">
                  <a:moveTo>
                    <a:pt x="0" y="0"/>
                  </a:moveTo>
                  <a:cubicBezTo>
                    <a:pt x="6" y="17"/>
                    <a:pt x="6" y="29"/>
                    <a:pt x="16" y="40"/>
                  </a:cubicBezTo>
                  <a:cubicBezTo>
                    <a:pt x="16" y="46"/>
                    <a:pt x="22" y="46"/>
                    <a:pt x="22" y="46"/>
                  </a:cubicBezTo>
                  <a:cubicBezTo>
                    <a:pt x="22" y="51"/>
                    <a:pt x="27" y="51"/>
                    <a:pt x="27" y="51"/>
                  </a:cubicBezTo>
                  <a:cubicBezTo>
                    <a:pt x="27" y="57"/>
                    <a:pt x="27" y="63"/>
                    <a:pt x="32" y="68"/>
                  </a:cubicBezTo>
                  <a:cubicBezTo>
                    <a:pt x="38" y="80"/>
                    <a:pt x="48" y="85"/>
                    <a:pt x="54" y="96"/>
                  </a:cubicBezTo>
                  <a:cubicBezTo>
                    <a:pt x="43" y="80"/>
                    <a:pt x="80" y="63"/>
                    <a:pt x="32" y="12"/>
                  </a:cubicBezTo>
                  <a:cubicBezTo>
                    <a:pt x="32" y="12"/>
                    <a:pt x="32" y="12"/>
                    <a:pt x="32" y="12"/>
                  </a:cubicBezTo>
                  <a:cubicBezTo>
                    <a:pt x="22" y="6"/>
                    <a:pt x="11" y="6"/>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4" name="Freeform 736"/>
            <p:cNvSpPr>
              <a:spLocks/>
            </p:cNvSpPr>
            <p:nvPr/>
          </p:nvSpPr>
          <p:spPr bwMode="auto">
            <a:xfrm>
              <a:off x="6427788" y="5424488"/>
              <a:ext cx="50800" cy="82550"/>
            </a:xfrm>
            <a:custGeom>
              <a:avLst/>
              <a:gdLst>
                <a:gd name="T0" fmla="*/ 0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0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0" y="0"/>
                  </a:moveTo>
                  <a:cubicBezTo>
                    <a:pt x="7" y="20"/>
                    <a:pt x="7" y="26"/>
                    <a:pt x="7" y="32"/>
                  </a:cubicBezTo>
                  <a:cubicBezTo>
                    <a:pt x="13" y="39"/>
                    <a:pt x="7" y="45"/>
                    <a:pt x="13" y="52"/>
                  </a:cubicBezTo>
                  <a:cubicBezTo>
                    <a:pt x="13" y="52"/>
                    <a:pt x="13" y="58"/>
                    <a:pt x="13" y="58"/>
                  </a:cubicBezTo>
                  <a:cubicBezTo>
                    <a:pt x="19" y="64"/>
                    <a:pt x="19" y="71"/>
                    <a:pt x="25" y="84"/>
                  </a:cubicBezTo>
                  <a:cubicBezTo>
                    <a:pt x="25" y="84"/>
                    <a:pt x="31" y="90"/>
                    <a:pt x="31" y="90"/>
                  </a:cubicBezTo>
                  <a:cubicBezTo>
                    <a:pt x="37" y="96"/>
                    <a:pt x="37" y="96"/>
                    <a:pt x="37" y="103"/>
                  </a:cubicBezTo>
                  <a:cubicBezTo>
                    <a:pt x="50" y="109"/>
                    <a:pt x="50" y="122"/>
                    <a:pt x="62" y="128"/>
                  </a:cubicBezTo>
                  <a:cubicBezTo>
                    <a:pt x="62" y="128"/>
                    <a:pt x="62" y="128"/>
                    <a:pt x="62" y="128"/>
                  </a:cubicBezTo>
                  <a:cubicBezTo>
                    <a:pt x="62" y="128"/>
                    <a:pt x="68" y="128"/>
                    <a:pt x="68" y="128"/>
                  </a:cubicBezTo>
                  <a:cubicBezTo>
                    <a:pt x="68" y="122"/>
                    <a:pt x="74" y="109"/>
                    <a:pt x="74" y="103"/>
                  </a:cubicBezTo>
                  <a:cubicBezTo>
                    <a:pt x="80" y="90"/>
                    <a:pt x="68" y="77"/>
                    <a:pt x="68" y="64"/>
                  </a:cubicBezTo>
                  <a:cubicBezTo>
                    <a:pt x="62" y="64"/>
                    <a:pt x="68" y="64"/>
                    <a:pt x="62" y="58"/>
                  </a:cubicBezTo>
                  <a:cubicBezTo>
                    <a:pt x="56" y="45"/>
                    <a:pt x="50" y="39"/>
                    <a:pt x="37" y="32"/>
                  </a:cubicBezTo>
                  <a:cubicBezTo>
                    <a:pt x="31" y="26"/>
                    <a:pt x="19" y="13"/>
                    <a:pt x="13" y="7"/>
                  </a:cubicBezTo>
                  <a:cubicBezTo>
                    <a:pt x="13" y="7"/>
                    <a:pt x="7" y="0"/>
                    <a:pt x="7" y="0"/>
                  </a:cubicBezTo>
                  <a:cubicBezTo>
                    <a:pt x="7" y="0"/>
                    <a:pt x="7"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5" name="Freeform 737"/>
            <p:cNvSpPr>
              <a:spLocks/>
            </p:cNvSpPr>
            <p:nvPr/>
          </p:nvSpPr>
          <p:spPr bwMode="auto">
            <a:xfrm>
              <a:off x="6457951" y="5424488"/>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0 h 112"/>
                <a:gd name="T16" fmla="*/ 0 w 64"/>
                <a:gd name="T17" fmla="*/ 2147483647 h 112"/>
                <a:gd name="T18" fmla="*/ 0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12"/>
                <a:gd name="T50" fmla="*/ 64 w 64"/>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12">
                  <a:moveTo>
                    <a:pt x="58" y="112"/>
                  </a:moveTo>
                  <a:cubicBezTo>
                    <a:pt x="64" y="101"/>
                    <a:pt x="64" y="83"/>
                    <a:pt x="64" y="71"/>
                  </a:cubicBezTo>
                  <a:cubicBezTo>
                    <a:pt x="58" y="65"/>
                    <a:pt x="58" y="54"/>
                    <a:pt x="58" y="48"/>
                  </a:cubicBezTo>
                  <a:cubicBezTo>
                    <a:pt x="52" y="42"/>
                    <a:pt x="45" y="36"/>
                    <a:pt x="39" y="24"/>
                  </a:cubicBezTo>
                  <a:cubicBezTo>
                    <a:pt x="39" y="18"/>
                    <a:pt x="32" y="18"/>
                    <a:pt x="32" y="12"/>
                  </a:cubicBezTo>
                  <a:cubicBezTo>
                    <a:pt x="32" y="12"/>
                    <a:pt x="32" y="24"/>
                    <a:pt x="32" y="24"/>
                  </a:cubicBezTo>
                  <a:cubicBezTo>
                    <a:pt x="32" y="30"/>
                    <a:pt x="20" y="18"/>
                    <a:pt x="20" y="18"/>
                  </a:cubicBezTo>
                  <a:cubicBezTo>
                    <a:pt x="13" y="18"/>
                    <a:pt x="7" y="6"/>
                    <a:pt x="7" y="0"/>
                  </a:cubicBezTo>
                  <a:cubicBezTo>
                    <a:pt x="13" y="6"/>
                    <a:pt x="7" y="18"/>
                    <a:pt x="0" y="30"/>
                  </a:cubicBezTo>
                  <a:cubicBezTo>
                    <a:pt x="0" y="30"/>
                    <a:pt x="7" y="42"/>
                    <a:pt x="0" y="30"/>
                  </a:cubicBezTo>
                  <a:cubicBezTo>
                    <a:pt x="7" y="48"/>
                    <a:pt x="13" y="59"/>
                    <a:pt x="20" y="71"/>
                  </a:cubicBezTo>
                  <a:cubicBezTo>
                    <a:pt x="26" y="77"/>
                    <a:pt x="32" y="83"/>
                    <a:pt x="32" y="89"/>
                  </a:cubicBezTo>
                  <a:cubicBezTo>
                    <a:pt x="39" y="95"/>
                    <a:pt x="39" y="95"/>
                    <a:pt x="39" y="95"/>
                  </a:cubicBezTo>
                  <a:cubicBezTo>
                    <a:pt x="45" y="101"/>
                    <a:pt x="45" y="107"/>
                    <a:pt x="52" y="107"/>
                  </a:cubicBezTo>
                  <a:cubicBezTo>
                    <a:pt x="52" y="107"/>
                    <a:pt x="58" y="107"/>
                    <a:pt x="58" y="112"/>
                  </a:cubicBezTo>
                  <a:cubicBezTo>
                    <a:pt x="58" y="112"/>
                    <a:pt x="58" y="112"/>
                    <a:pt x="58" y="1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6" name="Freeform 738"/>
            <p:cNvSpPr>
              <a:spLocks/>
            </p:cNvSpPr>
            <p:nvPr/>
          </p:nvSpPr>
          <p:spPr bwMode="auto">
            <a:xfrm>
              <a:off x="6478588" y="5394326"/>
              <a:ext cx="39688" cy="92075"/>
            </a:xfrm>
            <a:custGeom>
              <a:avLst/>
              <a:gdLst>
                <a:gd name="T0" fmla="*/ 2147483647 w 64"/>
                <a:gd name="T1" fmla="*/ 2147483647 h 144"/>
                <a:gd name="T2" fmla="*/ 2147483647 w 64"/>
                <a:gd name="T3" fmla="*/ 0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0 w 64"/>
                <a:gd name="T17" fmla="*/ 2147483647 h 144"/>
                <a:gd name="T18" fmla="*/ 0 w 64"/>
                <a:gd name="T19" fmla="*/ 2147483647 h 144"/>
                <a:gd name="T20" fmla="*/ 0 w 64"/>
                <a:gd name="T21" fmla="*/ 2147483647 h 144"/>
                <a:gd name="T22" fmla="*/ 2147483647 w 64"/>
                <a:gd name="T23" fmla="*/ 2147483647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4"/>
                <a:gd name="T38" fmla="*/ 64 w 64"/>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4">
                  <a:moveTo>
                    <a:pt x="36" y="44"/>
                  </a:moveTo>
                  <a:cubicBezTo>
                    <a:pt x="43" y="32"/>
                    <a:pt x="36" y="13"/>
                    <a:pt x="36" y="0"/>
                  </a:cubicBezTo>
                  <a:cubicBezTo>
                    <a:pt x="36" y="0"/>
                    <a:pt x="36" y="7"/>
                    <a:pt x="43" y="7"/>
                  </a:cubicBezTo>
                  <a:cubicBezTo>
                    <a:pt x="64" y="38"/>
                    <a:pt x="50" y="69"/>
                    <a:pt x="50" y="94"/>
                  </a:cubicBezTo>
                  <a:cubicBezTo>
                    <a:pt x="50" y="113"/>
                    <a:pt x="36" y="138"/>
                    <a:pt x="43" y="144"/>
                  </a:cubicBezTo>
                  <a:cubicBezTo>
                    <a:pt x="36" y="138"/>
                    <a:pt x="29" y="132"/>
                    <a:pt x="22" y="119"/>
                  </a:cubicBezTo>
                  <a:cubicBezTo>
                    <a:pt x="22" y="113"/>
                    <a:pt x="22" y="101"/>
                    <a:pt x="15" y="94"/>
                  </a:cubicBezTo>
                  <a:cubicBezTo>
                    <a:pt x="8" y="82"/>
                    <a:pt x="15" y="69"/>
                    <a:pt x="8" y="57"/>
                  </a:cubicBezTo>
                  <a:cubicBezTo>
                    <a:pt x="8" y="57"/>
                    <a:pt x="0" y="57"/>
                    <a:pt x="0" y="51"/>
                  </a:cubicBezTo>
                  <a:cubicBezTo>
                    <a:pt x="8" y="38"/>
                    <a:pt x="8" y="32"/>
                    <a:pt x="0" y="13"/>
                  </a:cubicBezTo>
                  <a:cubicBezTo>
                    <a:pt x="0" y="13"/>
                    <a:pt x="0" y="13"/>
                    <a:pt x="0" y="13"/>
                  </a:cubicBezTo>
                  <a:cubicBezTo>
                    <a:pt x="15" y="26"/>
                    <a:pt x="22" y="44"/>
                    <a:pt x="36" y="4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7" name="Freeform 739"/>
            <p:cNvSpPr>
              <a:spLocks/>
            </p:cNvSpPr>
            <p:nvPr/>
          </p:nvSpPr>
          <p:spPr bwMode="auto">
            <a:xfrm>
              <a:off x="6278563" y="5311776"/>
              <a:ext cx="39688" cy="92075"/>
            </a:xfrm>
            <a:custGeom>
              <a:avLst/>
              <a:gdLst>
                <a:gd name="T0" fmla="*/ 2147483647 w 64"/>
                <a:gd name="T1" fmla="*/ 2147483647 h 144"/>
                <a:gd name="T2" fmla="*/ 2147483647 w 64"/>
                <a:gd name="T3" fmla="*/ 2147483647 h 144"/>
                <a:gd name="T4" fmla="*/ 0 w 64"/>
                <a:gd name="T5" fmla="*/ 0 h 144"/>
                <a:gd name="T6" fmla="*/ 0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144"/>
                <a:gd name="T29" fmla="*/ 64 w 64"/>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144">
                  <a:moveTo>
                    <a:pt x="59" y="60"/>
                  </a:moveTo>
                  <a:cubicBezTo>
                    <a:pt x="53" y="60"/>
                    <a:pt x="53" y="54"/>
                    <a:pt x="53" y="54"/>
                  </a:cubicBezTo>
                  <a:cubicBezTo>
                    <a:pt x="30" y="42"/>
                    <a:pt x="12" y="24"/>
                    <a:pt x="0" y="0"/>
                  </a:cubicBezTo>
                  <a:cubicBezTo>
                    <a:pt x="6" y="6"/>
                    <a:pt x="0" y="18"/>
                    <a:pt x="0" y="30"/>
                  </a:cubicBezTo>
                  <a:cubicBezTo>
                    <a:pt x="0" y="30"/>
                    <a:pt x="6" y="30"/>
                    <a:pt x="6" y="36"/>
                  </a:cubicBezTo>
                  <a:cubicBezTo>
                    <a:pt x="6" y="48"/>
                    <a:pt x="6" y="66"/>
                    <a:pt x="6" y="84"/>
                  </a:cubicBezTo>
                  <a:cubicBezTo>
                    <a:pt x="6" y="84"/>
                    <a:pt x="6" y="84"/>
                    <a:pt x="6" y="84"/>
                  </a:cubicBezTo>
                  <a:cubicBezTo>
                    <a:pt x="12" y="96"/>
                    <a:pt x="18" y="108"/>
                    <a:pt x="24" y="120"/>
                  </a:cubicBezTo>
                  <a:cubicBezTo>
                    <a:pt x="41" y="144"/>
                    <a:pt x="64" y="66"/>
                    <a:pt x="59" y="6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8" name="Freeform 740"/>
            <p:cNvSpPr>
              <a:spLocks/>
            </p:cNvSpPr>
            <p:nvPr/>
          </p:nvSpPr>
          <p:spPr bwMode="auto">
            <a:xfrm>
              <a:off x="6248401" y="5322888"/>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0 60000 65536"/>
                <a:gd name="T9" fmla="*/ 0 60000 65536"/>
                <a:gd name="T10" fmla="*/ 0 60000 65536"/>
                <a:gd name="T11" fmla="*/ 0 60000 65536"/>
                <a:gd name="T12" fmla="*/ 0 w 48"/>
                <a:gd name="T13" fmla="*/ 0 h 64"/>
                <a:gd name="T14" fmla="*/ 48 w 48"/>
                <a:gd name="T15" fmla="*/ 64 h 64"/>
              </a:gdLst>
              <a:ahLst/>
              <a:cxnLst>
                <a:cxn ang="T8">
                  <a:pos x="T0" y="T1"/>
                </a:cxn>
                <a:cxn ang="T9">
                  <a:pos x="T2" y="T3"/>
                </a:cxn>
                <a:cxn ang="T10">
                  <a:pos x="T4" y="T5"/>
                </a:cxn>
                <a:cxn ang="T11">
                  <a:pos x="T6" y="T7"/>
                </a:cxn>
              </a:cxnLst>
              <a:rect l="T12" t="T13" r="T14" b="T15"/>
              <a:pathLst>
                <a:path w="48" h="64">
                  <a:moveTo>
                    <a:pt x="44" y="24"/>
                  </a:moveTo>
                  <a:cubicBezTo>
                    <a:pt x="35" y="6"/>
                    <a:pt x="14" y="6"/>
                    <a:pt x="5" y="0"/>
                  </a:cubicBezTo>
                  <a:cubicBezTo>
                    <a:pt x="0" y="30"/>
                    <a:pt x="22" y="53"/>
                    <a:pt x="44" y="64"/>
                  </a:cubicBezTo>
                  <a:cubicBezTo>
                    <a:pt x="40" y="59"/>
                    <a:pt x="48" y="35"/>
                    <a:pt x="44"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9" name="Freeform 741"/>
            <p:cNvSpPr>
              <a:spLocks/>
            </p:cNvSpPr>
            <p:nvPr/>
          </p:nvSpPr>
          <p:spPr bwMode="auto">
            <a:xfrm>
              <a:off x="6238876" y="5260976"/>
              <a:ext cx="39688" cy="61913"/>
            </a:xfrm>
            <a:custGeom>
              <a:avLst/>
              <a:gdLst>
                <a:gd name="T0" fmla="*/ 2147483647 w 64"/>
                <a:gd name="T1" fmla="*/ 0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2147483647 h 96"/>
                <a:gd name="T14" fmla="*/ 2147483647 w 64"/>
                <a:gd name="T15" fmla="*/ 0 h 96"/>
                <a:gd name="T16" fmla="*/ 2147483647 w 64"/>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96"/>
                <a:gd name="T29" fmla="*/ 64 w 64"/>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96">
                  <a:moveTo>
                    <a:pt x="7" y="0"/>
                  </a:moveTo>
                  <a:cubicBezTo>
                    <a:pt x="0" y="12"/>
                    <a:pt x="0" y="23"/>
                    <a:pt x="7" y="34"/>
                  </a:cubicBezTo>
                  <a:cubicBezTo>
                    <a:pt x="13" y="46"/>
                    <a:pt x="20" y="57"/>
                    <a:pt x="26" y="74"/>
                  </a:cubicBezTo>
                  <a:cubicBezTo>
                    <a:pt x="26" y="80"/>
                    <a:pt x="39" y="85"/>
                    <a:pt x="52" y="91"/>
                  </a:cubicBezTo>
                  <a:cubicBezTo>
                    <a:pt x="52" y="91"/>
                    <a:pt x="58" y="96"/>
                    <a:pt x="64" y="96"/>
                  </a:cubicBezTo>
                  <a:cubicBezTo>
                    <a:pt x="58" y="96"/>
                    <a:pt x="64" y="74"/>
                    <a:pt x="64" y="68"/>
                  </a:cubicBezTo>
                  <a:cubicBezTo>
                    <a:pt x="64" y="63"/>
                    <a:pt x="58" y="63"/>
                    <a:pt x="58" y="57"/>
                  </a:cubicBezTo>
                  <a:cubicBezTo>
                    <a:pt x="39" y="40"/>
                    <a:pt x="20" y="23"/>
                    <a:pt x="7" y="0"/>
                  </a:cubicBezTo>
                  <a:cubicBezTo>
                    <a:pt x="7" y="0"/>
                    <a:pt x="7" y="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0" name="Freeform 742"/>
            <p:cNvSpPr>
              <a:spLocks/>
            </p:cNvSpPr>
            <p:nvPr/>
          </p:nvSpPr>
          <p:spPr bwMode="auto">
            <a:xfrm>
              <a:off x="6318251" y="5364163"/>
              <a:ext cx="39688" cy="80963"/>
            </a:xfrm>
            <a:custGeom>
              <a:avLst/>
              <a:gdLst>
                <a:gd name="T0" fmla="*/ 0 w 64"/>
                <a:gd name="T1" fmla="*/ 0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0 w 64"/>
                <a:gd name="T15" fmla="*/ 0 h 12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28"/>
                <a:gd name="T26" fmla="*/ 64 w 6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28">
                  <a:moveTo>
                    <a:pt x="0" y="0"/>
                  </a:moveTo>
                  <a:cubicBezTo>
                    <a:pt x="0" y="7"/>
                    <a:pt x="0" y="7"/>
                    <a:pt x="7" y="7"/>
                  </a:cubicBezTo>
                  <a:cubicBezTo>
                    <a:pt x="7" y="13"/>
                    <a:pt x="13" y="13"/>
                    <a:pt x="13" y="20"/>
                  </a:cubicBezTo>
                  <a:cubicBezTo>
                    <a:pt x="26" y="32"/>
                    <a:pt x="39" y="45"/>
                    <a:pt x="52" y="58"/>
                  </a:cubicBezTo>
                  <a:cubicBezTo>
                    <a:pt x="64" y="71"/>
                    <a:pt x="58" y="109"/>
                    <a:pt x="45" y="128"/>
                  </a:cubicBezTo>
                  <a:cubicBezTo>
                    <a:pt x="45" y="128"/>
                    <a:pt x="26" y="96"/>
                    <a:pt x="13" y="77"/>
                  </a:cubicBezTo>
                  <a:cubicBezTo>
                    <a:pt x="7" y="58"/>
                    <a:pt x="13" y="45"/>
                    <a:pt x="7" y="26"/>
                  </a:cubicBezTo>
                  <a:cubicBezTo>
                    <a:pt x="0" y="20"/>
                    <a:pt x="0"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1" name="Freeform 743"/>
            <p:cNvSpPr>
              <a:spLocks/>
            </p:cNvSpPr>
            <p:nvPr/>
          </p:nvSpPr>
          <p:spPr bwMode="auto">
            <a:xfrm>
              <a:off x="6257926" y="5383213"/>
              <a:ext cx="69850" cy="52388"/>
            </a:xfrm>
            <a:custGeom>
              <a:avLst/>
              <a:gdLst>
                <a:gd name="T0" fmla="*/ 2147483647 w 112"/>
                <a:gd name="T1" fmla="*/ 0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2147483647 w 112"/>
                <a:gd name="T13" fmla="*/ 2147483647 h 80"/>
                <a:gd name="T14" fmla="*/ 2147483647 w 11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94" y="0"/>
                  </a:moveTo>
                  <a:cubicBezTo>
                    <a:pt x="81" y="16"/>
                    <a:pt x="75" y="38"/>
                    <a:pt x="50" y="43"/>
                  </a:cubicBezTo>
                  <a:cubicBezTo>
                    <a:pt x="38" y="48"/>
                    <a:pt x="19" y="54"/>
                    <a:pt x="7" y="70"/>
                  </a:cubicBezTo>
                  <a:cubicBezTo>
                    <a:pt x="7" y="75"/>
                    <a:pt x="0" y="75"/>
                    <a:pt x="0" y="80"/>
                  </a:cubicBezTo>
                  <a:cubicBezTo>
                    <a:pt x="0" y="80"/>
                    <a:pt x="50" y="80"/>
                    <a:pt x="75" y="75"/>
                  </a:cubicBezTo>
                  <a:cubicBezTo>
                    <a:pt x="88" y="70"/>
                    <a:pt x="100" y="70"/>
                    <a:pt x="112" y="64"/>
                  </a:cubicBezTo>
                  <a:cubicBezTo>
                    <a:pt x="112" y="64"/>
                    <a:pt x="100" y="22"/>
                    <a:pt x="94" y="6"/>
                  </a:cubicBezTo>
                  <a:cubicBezTo>
                    <a:pt x="94" y="6"/>
                    <a:pt x="94" y="0"/>
                    <a:pt x="9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2" name="Freeform 744"/>
            <p:cNvSpPr>
              <a:spLocks/>
            </p:cNvSpPr>
            <p:nvPr/>
          </p:nvSpPr>
          <p:spPr bwMode="auto">
            <a:xfrm>
              <a:off x="6208713" y="5394326"/>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0 w 112"/>
                <a:gd name="T11" fmla="*/ 2147483647 h 48"/>
                <a:gd name="T12" fmla="*/ 0 w 112"/>
                <a:gd name="T13" fmla="*/ 2147483647 h 48"/>
                <a:gd name="T14" fmla="*/ 0 60000 65536"/>
                <a:gd name="T15" fmla="*/ 0 60000 65536"/>
                <a:gd name="T16" fmla="*/ 0 60000 65536"/>
                <a:gd name="T17" fmla="*/ 0 60000 65536"/>
                <a:gd name="T18" fmla="*/ 0 60000 65536"/>
                <a:gd name="T19" fmla="*/ 0 60000 65536"/>
                <a:gd name="T20" fmla="*/ 0 60000 65536"/>
                <a:gd name="T21" fmla="*/ 0 w 112"/>
                <a:gd name="T22" fmla="*/ 0 h 48"/>
                <a:gd name="T23" fmla="*/ 112 w 11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48">
                  <a:moveTo>
                    <a:pt x="0" y="24"/>
                  </a:moveTo>
                  <a:cubicBezTo>
                    <a:pt x="6" y="29"/>
                    <a:pt x="11" y="29"/>
                    <a:pt x="16" y="29"/>
                  </a:cubicBezTo>
                  <a:cubicBezTo>
                    <a:pt x="38" y="39"/>
                    <a:pt x="59" y="44"/>
                    <a:pt x="86" y="44"/>
                  </a:cubicBezTo>
                  <a:cubicBezTo>
                    <a:pt x="91" y="48"/>
                    <a:pt x="91" y="39"/>
                    <a:pt x="96" y="34"/>
                  </a:cubicBezTo>
                  <a:cubicBezTo>
                    <a:pt x="102" y="34"/>
                    <a:pt x="112" y="29"/>
                    <a:pt x="112" y="29"/>
                  </a:cubicBezTo>
                  <a:cubicBezTo>
                    <a:pt x="80" y="15"/>
                    <a:pt x="32" y="0"/>
                    <a:pt x="0" y="20"/>
                  </a:cubicBezTo>
                  <a:cubicBezTo>
                    <a:pt x="0" y="20"/>
                    <a:pt x="0" y="24"/>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3" name="Freeform 745"/>
            <p:cNvSpPr>
              <a:spLocks/>
            </p:cNvSpPr>
            <p:nvPr/>
          </p:nvSpPr>
          <p:spPr bwMode="auto">
            <a:xfrm>
              <a:off x="6227763" y="5364163"/>
              <a:ext cx="69850" cy="39688"/>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2147483647 w 112"/>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64"/>
                <a:gd name="T26" fmla="*/ 112 w 112"/>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64">
                  <a:moveTo>
                    <a:pt x="107" y="55"/>
                  </a:moveTo>
                  <a:cubicBezTo>
                    <a:pt x="89" y="50"/>
                    <a:pt x="95" y="25"/>
                    <a:pt x="77" y="15"/>
                  </a:cubicBezTo>
                  <a:cubicBezTo>
                    <a:pt x="59" y="0"/>
                    <a:pt x="18" y="10"/>
                    <a:pt x="6" y="25"/>
                  </a:cubicBezTo>
                  <a:cubicBezTo>
                    <a:pt x="0" y="30"/>
                    <a:pt x="24" y="45"/>
                    <a:pt x="36" y="50"/>
                  </a:cubicBezTo>
                  <a:cubicBezTo>
                    <a:pt x="54" y="55"/>
                    <a:pt x="65" y="60"/>
                    <a:pt x="83" y="64"/>
                  </a:cubicBezTo>
                  <a:cubicBezTo>
                    <a:pt x="89" y="64"/>
                    <a:pt x="89" y="64"/>
                    <a:pt x="95" y="64"/>
                  </a:cubicBezTo>
                  <a:cubicBezTo>
                    <a:pt x="95" y="64"/>
                    <a:pt x="107" y="60"/>
                    <a:pt x="112" y="55"/>
                  </a:cubicBezTo>
                  <a:cubicBezTo>
                    <a:pt x="112" y="55"/>
                    <a:pt x="107" y="55"/>
                    <a:pt x="107" y="5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4" name="Freeform 746"/>
            <p:cNvSpPr>
              <a:spLocks/>
            </p:cNvSpPr>
            <p:nvPr/>
          </p:nvSpPr>
          <p:spPr bwMode="auto">
            <a:xfrm>
              <a:off x="61785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27" y="0"/>
                  </a:moveTo>
                  <a:cubicBezTo>
                    <a:pt x="16" y="0"/>
                    <a:pt x="0" y="0"/>
                    <a:pt x="0" y="8"/>
                  </a:cubicBezTo>
                  <a:cubicBezTo>
                    <a:pt x="0" y="12"/>
                    <a:pt x="6" y="16"/>
                    <a:pt x="11" y="16"/>
                  </a:cubicBezTo>
                  <a:cubicBezTo>
                    <a:pt x="16" y="16"/>
                    <a:pt x="22" y="16"/>
                    <a:pt x="27" y="8"/>
                  </a:cubicBezTo>
                  <a:cubicBezTo>
                    <a:pt x="27" y="8"/>
                    <a:pt x="27" y="8"/>
                    <a:pt x="27" y="8"/>
                  </a:cubicBezTo>
                  <a:cubicBezTo>
                    <a:pt x="32" y="4"/>
                    <a:pt x="27" y="0"/>
                    <a:pt x="2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5" name="Freeform 747"/>
            <p:cNvSpPr>
              <a:spLocks/>
            </p:cNvSpPr>
            <p:nvPr/>
          </p:nvSpPr>
          <p:spPr bwMode="auto">
            <a:xfrm>
              <a:off x="6148388" y="5364163"/>
              <a:ext cx="39688" cy="39688"/>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0 60000 65536"/>
                <a:gd name="T15" fmla="*/ 0 60000 65536"/>
                <a:gd name="T16" fmla="*/ 0 60000 65536"/>
                <a:gd name="T17" fmla="*/ 0 60000 65536"/>
                <a:gd name="T18" fmla="*/ 0 60000 65536"/>
                <a:gd name="T19" fmla="*/ 0 60000 65536"/>
                <a:gd name="T20" fmla="*/ 0 60000 65536"/>
                <a:gd name="T21" fmla="*/ 0 w 64"/>
                <a:gd name="T22" fmla="*/ 0 h 64"/>
                <a:gd name="T23" fmla="*/ 64 w 6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64">
                  <a:moveTo>
                    <a:pt x="59" y="24"/>
                  </a:moveTo>
                  <a:cubicBezTo>
                    <a:pt x="53" y="24"/>
                    <a:pt x="53" y="12"/>
                    <a:pt x="53" y="6"/>
                  </a:cubicBezTo>
                  <a:cubicBezTo>
                    <a:pt x="41" y="0"/>
                    <a:pt x="12" y="12"/>
                    <a:pt x="6" y="24"/>
                  </a:cubicBezTo>
                  <a:cubicBezTo>
                    <a:pt x="0" y="30"/>
                    <a:pt x="6" y="53"/>
                    <a:pt x="18" y="59"/>
                  </a:cubicBezTo>
                  <a:cubicBezTo>
                    <a:pt x="30" y="64"/>
                    <a:pt x="47" y="47"/>
                    <a:pt x="59" y="41"/>
                  </a:cubicBezTo>
                  <a:cubicBezTo>
                    <a:pt x="59" y="35"/>
                    <a:pt x="64" y="30"/>
                    <a:pt x="64" y="30"/>
                  </a:cubicBezTo>
                  <a:cubicBezTo>
                    <a:pt x="64" y="24"/>
                    <a:pt x="59" y="30"/>
                    <a:pt x="59"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6" name="Freeform 748"/>
            <p:cNvSpPr>
              <a:spLocks/>
            </p:cNvSpPr>
            <p:nvPr/>
          </p:nvSpPr>
          <p:spPr bwMode="auto">
            <a:xfrm>
              <a:off x="6218238" y="5383213"/>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2147483647 w 48"/>
                <a:gd name="T11" fmla="*/ 2147483647 h 16"/>
                <a:gd name="T12" fmla="*/ 0 60000 65536"/>
                <a:gd name="T13" fmla="*/ 0 60000 65536"/>
                <a:gd name="T14" fmla="*/ 0 60000 65536"/>
                <a:gd name="T15" fmla="*/ 0 60000 65536"/>
                <a:gd name="T16" fmla="*/ 0 60000 65536"/>
                <a:gd name="T17" fmla="*/ 0 60000 65536"/>
                <a:gd name="T18" fmla="*/ 0 w 48"/>
                <a:gd name="T19" fmla="*/ 0 h 16"/>
                <a:gd name="T20" fmla="*/ 48 w 4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8" h="16">
                  <a:moveTo>
                    <a:pt x="48" y="12"/>
                  </a:moveTo>
                  <a:cubicBezTo>
                    <a:pt x="48" y="12"/>
                    <a:pt x="42" y="12"/>
                    <a:pt x="35" y="8"/>
                  </a:cubicBezTo>
                  <a:cubicBezTo>
                    <a:pt x="28" y="0"/>
                    <a:pt x="14" y="8"/>
                    <a:pt x="0" y="16"/>
                  </a:cubicBezTo>
                  <a:cubicBezTo>
                    <a:pt x="21" y="16"/>
                    <a:pt x="35" y="16"/>
                    <a:pt x="48" y="16"/>
                  </a:cubicBezTo>
                  <a:cubicBezTo>
                    <a:pt x="48" y="16"/>
                    <a:pt x="48" y="16"/>
                    <a:pt x="48" y="16"/>
                  </a:cubicBezTo>
                  <a:cubicBezTo>
                    <a:pt x="48" y="16"/>
                    <a:pt x="48" y="16"/>
                    <a:pt x="48"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7" name="Freeform 749"/>
            <p:cNvSpPr>
              <a:spLocks/>
            </p:cNvSpPr>
            <p:nvPr/>
          </p:nvSpPr>
          <p:spPr bwMode="auto">
            <a:xfrm>
              <a:off x="6218238" y="5343526"/>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21" y="0"/>
                  </a:moveTo>
                  <a:cubicBezTo>
                    <a:pt x="14" y="5"/>
                    <a:pt x="0" y="15"/>
                    <a:pt x="14" y="20"/>
                  </a:cubicBezTo>
                  <a:cubicBezTo>
                    <a:pt x="21" y="20"/>
                    <a:pt x="21" y="24"/>
                    <a:pt x="21" y="24"/>
                  </a:cubicBezTo>
                  <a:cubicBezTo>
                    <a:pt x="21" y="24"/>
                    <a:pt x="21" y="29"/>
                    <a:pt x="21" y="29"/>
                  </a:cubicBezTo>
                  <a:cubicBezTo>
                    <a:pt x="21" y="34"/>
                    <a:pt x="7" y="39"/>
                    <a:pt x="7" y="44"/>
                  </a:cubicBezTo>
                  <a:cubicBezTo>
                    <a:pt x="14" y="48"/>
                    <a:pt x="21" y="44"/>
                    <a:pt x="28" y="39"/>
                  </a:cubicBezTo>
                  <a:cubicBezTo>
                    <a:pt x="28" y="39"/>
                    <a:pt x="28" y="34"/>
                    <a:pt x="28" y="34"/>
                  </a:cubicBezTo>
                  <a:cubicBezTo>
                    <a:pt x="35" y="34"/>
                    <a:pt x="35" y="34"/>
                    <a:pt x="35" y="34"/>
                  </a:cubicBezTo>
                  <a:cubicBezTo>
                    <a:pt x="48" y="20"/>
                    <a:pt x="35" y="5"/>
                    <a:pt x="21"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8" name="Freeform 750"/>
            <p:cNvSpPr>
              <a:spLocks/>
            </p:cNvSpPr>
            <p:nvPr/>
          </p:nvSpPr>
          <p:spPr bwMode="auto">
            <a:xfrm>
              <a:off x="6218238" y="5353051"/>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6"/>
                  </a:moveTo>
                  <a:cubicBezTo>
                    <a:pt x="16" y="8"/>
                    <a:pt x="12" y="0"/>
                    <a:pt x="8" y="8"/>
                  </a:cubicBezTo>
                  <a:cubicBezTo>
                    <a:pt x="8" y="8"/>
                    <a:pt x="4" y="16"/>
                    <a:pt x="0" y="24"/>
                  </a:cubicBezTo>
                  <a:cubicBezTo>
                    <a:pt x="0" y="24"/>
                    <a:pt x="4" y="24"/>
                    <a:pt x="4" y="32"/>
                  </a:cubicBezTo>
                  <a:cubicBezTo>
                    <a:pt x="8" y="32"/>
                    <a:pt x="16" y="24"/>
                    <a:pt x="16" y="1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9" name="Freeform 751"/>
            <p:cNvSpPr>
              <a:spLocks/>
            </p:cNvSpPr>
            <p:nvPr/>
          </p:nvSpPr>
          <p:spPr bwMode="auto">
            <a:xfrm>
              <a:off x="6188076" y="5364163"/>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0 w 64"/>
                <a:gd name="T11" fmla="*/ 2147483647 h 48"/>
                <a:gd name="T12" fmla="*/ 2147483647 w 64"/>
                <a:gd name="T13" fmla="*/ 0 h 48"/>
                <a:gd name="T14" fmla="*/ 2147483647 w 6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43" y="0"/>
                  </a:moveTo>
                  <a:cubicBezTo>
                    <a:pt x="43" y="7"/>
                    <a:pt x="64" y="14"/>
                    <a:pt x="64" y="21"/>
                  </a:cubicBezTo>
                  <a:cubicBezTo>
                    <a:pt x="57" y="28"/>
                    <a:pt x="36" y="42"/>
                    <a:pt x="22" y="48"/>
                  </a:cubicBezTo>
                  <a:cubicBezTo>
                    <a:pt x="22" y="42"/>
                    <a:pt x="15" y="35"/>
                    <a:pt x="15" y="35"/>
                  </a:cubicBezTo>
                  <a:cubicBezTo>
                    <a:pt x="8" y="28"/>
                    <a:pt x="0" y="35"/>
                    <a:pt x="0" y="28"/>
                  </a:cubicBezTo>
                  <a:cubicBezTo>
                    <a:pt x="0" y="28"/>
                    <a:pt x="0" y="21"/>
                    <a:pt x="0" y="21"/>
                  </a:cubicBezTo>
                  <a:cubicBezTo>
                    <a:pt x="15" y="21"/>
                    <a:pt x="22" y="7"/>
                    <a:pt x="36" y="0"/>
                  </a:cubicBezTo>
                  <a:cubicBezTo>
                    <a:pt x="36" y="0"/>
                    <a:pt x="36" y="0"/>
                    <a:pt x="43"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0" name="Freeform 752"/>
            <p:cNvSpPr>
              <a:spLocks/>
            </p:cNvSpPr>
            <p:nvPr/>
          </p:nvSpPr>
          <p:spPr bwMode="auto">
            <a:xfrm>
              <a:off x="6227763" y="4972051"/>
              <a:ext cx="69850" cy="71438"/>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0 h 112"/>
                <a:gd name="T14" fmla="*/ 2147483647 w 112"/>
                <a:gd name="T15" fmla="*/ 0 h 112"/>
                <a:gd name="T16" fmla="*/ 2147483647 w 112"/>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12"/>
                <a:gd name="T29" fmla="*/ 112 w 112"/>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12">
                  <a:moveTo>
                    <a:pt x="60" y="0"/>
                  </a:moveTo>
                  <a:cubicBezTo>
                    <a:pt x="60" y="0"/>
                    <a:pt x="106" y="44"/>
                    <a:pt x="86" y="69"/>
                  </a:cubicBezTo>
                  <a:cubicBezTo>
                    <a:pt x="86" y="69"/>
                    <a:pt x="60" y="106"/>
                    <a:pt x="20" y="94"/>
                  </a:cubicBezTo>
                  <a:cubicBezTo>
                    <a:pt x="20" y="94"/>
                    <a:pt x="20" y="112"/>
                    <a:pt x="14" y="100"/>
                  </a:cubicBezTo>
                  <a:cubicBezTo>
                    <a:pt x="0" y="100"/>
                    <a:pt x="86" y="94"/>
                    <a:pt x="66" y="100"/>
                  </a:cubicBezTo>
                  <a:cubicBezTo>
                    <a:pt x="99" y="88"/>
                    <a:pt x="112" y="44"/>
                    <a:pt x="99" y="19"/>
                  </a:cubicBezTo>
                  <a:cubicBezTo>
                    <a:pt x="93" y="13"/>
                    <a:pt x="73" y="7"/>
                    <a:pt x="60" y="0"/>
                  </a:cubicBezTo>
                  <a:cubicBezTo>
                    <a:pt x="60" y="0"/>
                    <a:pt x="66" y="0"/>
                    <a:pt x="66" y="0"/>
                  </a:cubicBezTo>
                  <a:cubicBezTo>
                    <a:pt x="66" y="0"/>
                    <a:pt x="60" y="0"/>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1" name="Freeform 753"/>
            <p:cNvSpPr>
              <a:spLocks/>
            </p:cNvSpPr>
            <p:nvPr/>
          </p:nvSpPr>
          <p:spPr bwMode="auto">
            <a:xfrm>
              <a:off x="6108701" y="5332413"/>
              <a:ext cx="30163" cy="61913"/>
            </a:xfrm>
            <a:custGeom>
              <a:avLst/>
              <a:gdLst>
                <a:gd name="T0" fmla="*/ 2147483647 w 48"/>
                <a:gd name="T1" fmla="*/ 2147483647 h 96"/>
                <a:gd name="T2" fmla="*/ 2147483647 w 48"/>
                <a:gd name="T3" fmla="*/ 0 h 96"/>
                <a:gd name="T4" fmla="*/ 0 w 48"/>
                <a:gd name="T5" fmla="*/ 2147483647 h 96"/>
                <a:gd name="T6" fmla="*/ 0 w 48"/>
                <a:gd name="T7" fmla="*/ 2147483647 h 96"/>
                <a:gd name="T8" fmla="*/ 2147483647 w 48"/>
                <a:gd name="T9" fmla="*/ 2147483647 h 96"/>
                <a:gd name="T10" fmla="*/ 2147483647 w 48"/>
                <a:gd name="T11" fmla="*/ 2147483647 h 96"/>
                <a:gd name="T12" fmla="*/ 2147483647 w 48"/>
                <a:gd name="T13" fmla="*/ 2147483647 h 96"/>
                <a:gd name="T14" fmla="*/ 2147483647 w 48"/>
                <a:gd name="T15" fmla="*/ 2147483647 h 96"/>
                <a:gd name="T16" fmla="*/ 2147483647 w 48"/>
                <a:gd name="T17" fmla="*/ 2147483647 h 96"/>
                <a:gd name="T18" fmla="*/ 2147483647 w 48"/>
                <a:gd name="T19" fmla="*/ 2147483647 h 96"/>
                <a:gd name="T20" fmla="*/ 2147483647 w 48"/>
                <a:gd name="T21" fmla="*/ 2147483647 h 96"/>
                <a:gd name="T22" fmla="*/ 2147483647 w 48"/>
                <a:gd name="T23" fmla="*/ 2147483647 h 96"/>
                <a:gd name="T24" fmla="*/ 2147483647 w 48"/>
                <a:gd name="T25" fmla="*/ 2147483647 h 96"/>
                <a:gd name="T26" fmla="*/ 2147483647 w 48"/>
                <a:gd name="T27" fmla="*/ 2147483647 h 96"/>
                <a:gd name="T28" fmla="*/ 2147483647 w 48"/>
                <a:gd name="T29" fmla="*/ 2147483647 h 96"/>
                <a:gd name="T30" fmla="*/ 2147483647 w 48"/>
                <a:gd name="T31" fmla="*/ 2147483647 h 96"/>
                <a:gd name="T32" fmla="*/ 2147483647 w 48"/>
                <a:gd name="T33" fmla="*/ 2147483647 h 96"/>
                <a:gd name="T34" fmla="*/ 2147483647 w 48"/>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16" y="7"/>
                  </a:moveTo>
                  <a:cubicBezTo>
                    <a:pt x="16" y="0"/>
                    <a:pt x="11" y="0"/>
                    <a:pt x="6" y="0"/>
                  </a:cubicBezTo>
                  <a:cubicBezTo>
                    <a:pt x="0" y="7"/>
                    <a:pt x="0" y="13"/>
                    <a:pt x="0" y="20"/>
                  </a:cubicBezTo>
                  <a:cubicBezTo>
                    <a:pt x="0" y="20"/>
                    <a:pt x="0" y="20"/>
                    <a:pt x="0" y="20"/>
                  </a:cubicBezTo>
                  <a:cubicBezTo>
                    <a:pt x="0" y="32"/>
                    <a:pt x="11" y="39"/>
                    <a:pt x="11" y="45"/>
                  </a:cubicBezTo>
                  <a:cubicBezTo>
                    <a:pt x="16" y="52"/>
                    <a:pt x="16" y="64"/>
                    <a:pt x="16" y="71"/>
                  </a:cubicBezTo>
                  <a:cubicBezTo>
                    <a:pt x="16" y="77"/>
                    <a:pt x="16" y="71"/>
                    <a:pt x="22" y="77"/>
                  </a:cubicBezTo>
                  <a:cubicBezTo>
                    <a:pt x="22" y="77"/>
                    <a:pt x="22" y="77"/>
                    <a:pt x="27" y="77"/>
                  </a:cubicBezTo>
                  <a:cubicBezTo>
                    <a:pt x="22" y="84"/>
                    <a:pt x="27" y="90"/>
                    <a:pt x="32" y="96"/>
                  </a:cubicBezTo>
                  <a:cubicBezTo>
                    <a:pt x="38" y="96"/>
                    <a:pt x="38" y="96"/>
                    <a:pt x="43" y="90"/>
                  </a:cubicBezTo>
                  <a:cubicBezTo>
                    <a:pt x="43" y="90"/>
                    <a:pt x="43" y="90"/>
                    <a:pt x="43" y="90"/>
                  </a:cubicBezTo>
                  <a:cubicBezTo>
                    <a:pt x="48" y="84"/>
                    <a:pt x="43" y="84"/>
                    <a:pt x="43" y="84"/>
                  </a:cubicBezTo>
                  <a:cubicBezTo>
                    <a:pt x="43" y="77"/>
                    <a:pt x="43" y="84"/>
                    <a:pt x="43" y="77"/>
                  </a:cubicBezTo>
                  <a:cubicBezTo>
                    <a:pt x="43" y="71"/>
                    <a:pt x="38" y="71"/>
                    <a:pt x="32" y="77"/>
                  </a:cubicBezTo>
                  <a:cubicBezTo>
                    <a:pt x="38" y="58"/>
                    <a:pt x="38" y="52"/>
                    <a:pt x="27" y="45"/>
                  </a:cubicBezTo>
                  <a:cubicBezTo>
                    <a:pt x="27" y="45"/>
                    <a:pt x="27" y="39"/>
                    <a:pt x="27" y="39"/>
                  </a:cubicBezTo>
                  <a:cubicBezTo>
                    <a:pt x="27" y="26"/>
                    <a:pt x="22" y="20"/>
                    <a:pt x="22" y="13"/>
                  </a:cubicBezTo>
                  <a:cubicBezTo>
                    <a:pt x="16" y="13"/>
                    <a:pt x="16" y="7"/>
                    <a:pt x="1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2" name="Freeform 754"/>
            <p:cNvSpPr>
              <a:spLocks/>
            </p:cNvSpPr>
            <p:nvPr/>
          </p:nvSpPr>
          <p:spPr bwMode="auto">
            <a:xfrm>
              <a:off x="6099176" y="5353051"/>
              <a:ext cx="28575" cy="50800"/>
            </a:xfrm>
            <a:custGeom>
              <a:avLst/>
              <a:gdLst>
                <a:gd name="T0" fmla="*/ 2147483647 w 48"/>
                <a:gd name="T1" fmla="*/ 2147483647 h 80"/>
                <a:gd name="T2" fmla="*/ 2147483647 w 48"/>
                <a:gd name="T3" fmla="*/ 0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2147483647 w 48"/>
                <a:gd name="T27" fmla="*/ 2147483647 h 80"/>
                <a:gd name="T28" fmla="*/ 2147483647 w 48"/>
                <a:gd name="T29" fmla="*/ 2147483647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80"/>
                <a:gd name="T47" fmla="*/ 48 w 48"/>
                <a:gd name="T48" fmla="*/ 80 h 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80">
                  <a:moveTo>
                    <a:pt x="20" y="6"/>
                  </a:moveTo>
                  <a:cubicBezTo>
                    <a:pt x="15" y="6"/>
                    <a:pt x="15" y="6"/>
                    <a:pt x="15" y="0"/>
                  </a:cubicBezTo>
                  <a:cubicBezTo>
                    <a:pt x="10" y="0"/>
                    <a:pt x="0" y="6"/>
                    <a:pt x="0" y="11"/>
                  </a:cubicBezTo>
                  <a:cubicBezTo>
                    <a:pt x="0" y="22"/>
                    <a:pt x="0" y="43"/>
                    <a:pt x="15" y="38"/>
                  </a:cubicBezTo>
                  <a:cubicBezTo>
                    <a:pt x="10" y="48"/>
                    <a:pt x="10" y="54"/>
                    <a:pt x="15" y="64"/>
                  </a:cubicBezTo>
                  <a:cubicBezTo>
                    <a:pt x="20" y="64"/>
                    <a:pt x="20" y="64"/>
                    <a:pt x="24" y="64"/>
                  </a:cubicBezTo>
                  <a:cubicBezTo>
                    <a:pt x="20" y="64"/>
                    <a:pt x="20" y="70"/>
                    <a:pt x="20" y="75"/>
                  </a:cubicBezTo>
                  <a:cubicBezTo>
                    <a:pt x="24" y="75"/>
                    <a:pt x="24" y="80"/>
                    <a:pt x="29" y="80"/>
                  </a:cubicBezTo>
                  <a:cubicBezTo>
                    <a:pt x="34" y="80"/>
                    <a:pt x="39" y="75"/>
                    <a:pt x="44" y="75"/>
                  </a:cubicBezTo>
                  <a:cubicBezTo>
                    <a:pt x="48" y="70"/>
                    <a:pt x="48" y="70"/>
                    <a:pt x="44" y="64"/>
                  </a:cubicBezTo>
                  <a:cubicBezTo>
                    <a:pt x="44" y="59"/>
                    <a:pt x="39" y="59"/>
                    <a:pt x="34" y="59"/>
                  </a:cubicBezTo>
                  <a:cubicBezTo>
                    <a:pt x="39" y="54"/>
                    <a:pt x="34" y="43"/>
                    <a:pt x="34" y="38"/>
                  </a:cubicBezTo>
                  <a:cubicBezTo>
                    <a:pt x="34" y="32"/>
                    <a:pt x="29" y="32"/>
                    <a:pt x="24" y="38"/>
                  </a:cubicBezTo>
                  <a:cubicBezTo>
                    <a:pt x="24" y="32"/>
                    <a:pt x="29" y="32"/>
                    <a:pt x="29" y="27"/>
                  </a:cubicBezTo>
                  <a:cubicBezTo>
                    <a:pt x="29" y="22"/>
                    <a:pt x="24" y="16"/>
                    <a:pt x="2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3" name="Freeform 755"/>
            <p:cNvSpPr>
              <a:spLocks/>
            </p:cNvSpPr>
            <p:nvPr/>
          </p:nvSpPr>
          <p:spPr bwMode="auto">
            <a:xfrm>
              <a:off x="6127751" y="5311776"/>
              <a:ext cx="30163" cy="82550"/>
            </a:xfrm>
            <a:custGeom>
              <a:avLst/>
              <a:gdLst>
                <a:gd name="T0" fmla="*/ 2147483647 w 48"/>
                <a:gd name="T1" fmla="*/ 2147483647 h 128"/>
                <a:gd name="T2" fmla="*/ 2147483647 w 48"/>
                <a:gd name="T3" fmla="*/ 2147483647 h 128"/>
                <a:gd name="T4" fmla="*/ 0 w 48"/>
                <a:gd name="T5" fmla="*/ 2147483647 h 128"/>
                <a:gd name="T6" fmla="*/ 2147483647 w 48"/>
                <a:gd name="T7" fmla="*/ 2147483647 h 128"/>
                <a:gd name="T8" fmla="*/ 2147483647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2147483647 h 128"/>
                <a:gd name="T20" fmla="*/ 2147483647 w 48"/>
                <a:gd name="T21" fmla="*/ 2147483647 h 128"/>
                <a:gd name="T22" fmla="*/ 2147483647 w 48"/>
                <a:gd name="T23" fmla="*/ 2147483647 h 128"/>
                <a:gd name="T24" fmla="*/ 2147483647 w 48"/>
                <a:gd name="T25" fmla="*/ 2147483647 h 128"/>
                <a:gd name="T26" fmla="*/ 2147483647 w 48"/>
                <a:gd name="T27" fmla="*/ 2147483647 h 128"/>
                <a:gd name="T28" fmla="*/ 2147483647 w 48"/>
                <a:gd name="T29" fmla="*/ 2147483647 h 128"/>
                <a:gd name="T30" fmla="*/ 2147483647 w 48"/>
                <a:gd name="T31" fmla="*/ 2147483647 h 128"/>
                <a:gd name="T32" fmla="*/ 2147483647 w 48"/>
                <a:gd name="T33" fmla="*/ 2147483647 h 128"/>
                <a:gd name="T34" fmla="*/ 2147483647 w 48"/>
                <a:gd name="T35" fmla="*/ 2147483647 h 128"/>
                <a:gd name="T36" fmla="*/ 2147483647 w 48"/>
                <a:gd name="T37" fmla="*/ 2147483647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28"/>
                <a:gd name="T59" fmla="*/ 48 w 4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28">
                  <a:moveTo>
                    <a:pt x="42" y="7"/>
                  </a:moveTo>
                  <a:cubicBezTo>
                    <a:pt x="30" y="0"/>
                    <a:pt x="18" y="0"/>
                    <a:pt x="6" y="7"/>
                  </a:cubicBezTo>
                  <a:cubicBezTo>
                    <a:pt x="0" y="14"/>
                    <a:pt x="0" y="27"/>
                    <a:pt x="0" y="34"/>
                  </a:cubicBezTo>
                  <a:cubicBezTo>
                    <a:pt x="0" y="41"/>
                    <a:pt x="0" y="48"/>
                    <a:pt x="6" y="54"/>
                  </a:cubicBezTo>
                  <a:cubicBezTo>
                    <a:pt x="6" y="61"/>
                    <a:pt x="12" y="61"/>
                    <a:pt x="18" y="61"/>
                  </a:cubicBezTo>
                  <a:cubicBezTo>
                    <a:pt x="6" y="68"/>
                    <a:pt x="12" y="81"/>
                    <a:pt x="12" y="88"/>
                  </a:cubicBezTo>
                  <a:cubicBezTo>
                    <a:pt x="12" y="95"/>
                    <a:pt x="18" y="95"/>
                    <a:pt x="24" y="95"/>
                  </a:cubicBezTo>
                  <a:cubicBezTo>
                    <a:pt x="18" y="102"/>
                    <a:pt x="18" y="115"/>
                    <a:pt x="24" y="122"/>
                  </a:cubicBezTo>
                  <a:cubicBezTo>
                    <a:pt x="24" y="122"/>
                    <a:pt x="24" y="122"/>
                    <a:pt x="24" y="122"/>
                  </a:cubicBezTo>
                  <a:cubicBezTo>
                    <a:pt x="24" y="122"/>
                    <a:pt x="24" y="122"/>
                    <a:pt x="24" y="128"/>
                  </a:cubicBezTo>
                  <a:cubicBezTo>
                    <a:pt x="30" y="128"/>
                    <a:pt x="36" y="128"/>
                    <a:pt x="36" y="122"/>
                  </a:cubicBezTo>
                  <a:cubicBezTo>
                    <a:pt x="42" y="115"/>
                    <a:pt x="36" y="108"/>
                    <a:pt x="36" y="102"/>
                  </a:cubicBezTo>
                  <a:cubicBezTo>
                    <a:pt x="36" y="95"/>
                    <a:pt x="42" y="95"/>
                    <a:pt x="42" y="95"/>
                  </a:cubicBezTo>
                  <a:cubicBezTo>
                    <a:pt x="36" y="81"/>
                    <a:pt x="36" y="75"/>
                    <a:pt x="36" y="61"/>
                  </a:cubicBezTo>
                  <a:cubicBezTo>
                    <a:pt x="36" y="61"/>
                    <a:pt x="30" y="61"/>
                    <a:pt x="24" y="61"/>
                  </a:cubicBezTo>
                  <a:cubicBezTo>
                    <a:pt x="36" y="54"/>
                    <a:pt x="42" y="41"/>
                    <a:pt x="48" y="34"/>
                  </a:cubicBezTo>
                  <a:cubicBezTo>
                    <a:pt x="48" y="27"/>
                    <a:pt x="48" y="21"/>
                    <a:pt x="42" y="14"/>
                  </a:cubicBezTo>
                  <a:cubicBezTo>
                    <a:pt x="42" y="14"/>
                    <a:pt x="42" y="14"/>
                    <a:pt x="42" y="7"/>
                  </a:cubicBezTo>
                  <a:cubicBezTo>
                    <a:pt x="42" y="7"/>
                    <a:pt x="42" y="7"/>
                    <a:pt x="4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4" name="Freeform 756"/>
            <p:cNvSpPr>
              <a:spLocks/>
            </p:cNvSpPr>
            <p:nvPr/>
          </p:nvSpPr>
          <p:spPr bwMode="auto">
            <a:xfrm>
              <a:off x="6148388" y="5364163"/>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6" y="48"/>
                  </a:moveTo>
                  <a:cubicBezTo>
                    <a:pt x="6" y="44"/>
                    <a:pt x="0" y="24"/>
                    <a:pt x="6" y="20"/>
                  </a:cubicBezTo>
                  <a:cubicBezTo>
                    <a:pt x="11" y="10"/>
                    <a:pt x="38" y="0"/>
                    <a:pt x="48" y="5"/>
                  </a:cubicBezTo>
                  <a:cubicBezTo>
                    <a:pt x="48" y="5"/>
                    <a:pt x="11" y="10"/>
                    <a:pt x="11" y="24"/>
                  </a:cubicBezTo>
                  <a:cubicBezTo>
                    <a:pt x="11" y="24"/>
                    <a:pt x="16" y="48"/>
                    <a:pt x="16"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5" name="Freeform 757"/>
            <p:cNvSpPr>
              <a:spLocks/>
            </p:cNvSpPr>
            <p:nvPr/>
          </p:nvSpPr>
          <p:spPr bwMode="auto">
            <a:xfrm>
              <a:off x="6148388" y="5394326"/>
              <a:ext cx="20638" cy="9525"/>
            </a:xfrm>
            <a:custGeom>
              <a:avLst/>
              <a:gdLst>
                <a:gd name="T0" fmla="*/ 2147483647 w 32"/>
                <a:gd name="T1" fmla="*/ 0 h 16"/>
                <a:gd name="T2" fmla="*/ 0 w 32"/>
                <a:gd name="T3" fmla="*/ 0 h 16"/>
                <a:gd name="T4" fmla="*/ 2147483647 w 32"/>
                <a:gd name="T5" fmla="*/ 2147483647 h 16"/>
                <a:gd name="T6" fmla="*/ 2147483647 w 32"/>
                <a:gd name="T7" fmla="*/ 2147483647 h 16"/>
                <a:gd name="T8" fmla="*/ 2147483647 w 32"/>
                <a:gd name="T9" fmla="*/ 0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6" y="0"/>
                    <a:pt x="6" y="0"/>
                    <a:pt x="0" y="0"/>
                  </a:cubicBezTo>
                  <a:cubicBezTo>
                    <a:pt x="0" y="8"/>
                    <a:pt x="11" y="12"/>
                    <a:pt x="22" y="16"/>
                  </a:cubicBezTo>
                  <a:cubicBezTo>
                    <a:pt x="22" y="16"/>
                    <a:pt x="27" y="12"/>
                    <a:pt x="32" y="12"/>
                  </a:cubicBezTo>
                  <a:cubicBezTo>
                    <a:pt x="22" y="12"/>
                    <a:pt x="16" y="4"/>
                    <a:pt x="11" y="0"/>
                  </a:cubicBezTo>
                  <a:cubicBezTo>
                    <a:pt x="11" y="0"/>
                    <a:pt x="11" y="0"/>
                    <a:pt x="1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6" name="Freeform 758"/>
            <p:cNvSpPr>
              <a:spLocks noEditPoints="1"/>
            </p:cNvSpPr>
            <p:nvPr/>
          </p:nvSpPr>
          <p:spPr bwMode="auto">
            <a:xfrm>
              <a:off x="6148388" y="5394326"/>
              <a:ext cx="30163" cy="20638"/>
            </a:xfrm>
            <a:custGeom>
              <a:avLst/>
              <a:gdLst>
                <a:gd name="T0" fmla="*/ 2147483647 w 49"/>
                <a:gd name="T1" fmla="*/ 2147483647 h 33"/>
                <a:gd name="T2" fmla="*/ 2147483647 w 49"/>
                <a:gd name="T3" fmla="*/ 2147483647 h 33"/>
                <a:gd name="T4" fmla="*/ 2147483647 w 49"/>
                <a:gd name="T5" fmla="*/ 2147483647 h 33"/>
                <a:gd name="T6" fmla="*/ 2147483647 w 49"/>
                <a:gd name="T7" fmla="*/ 2147483647 h 33"/>
                <a:gd name="T8" fmla="*/ 2147483647 w 49"/>
                <a:gd name="T9" fmla="*/ 2147483647 h 33"/>
                <a:gd name="T10" fmla="*/ 2147483647 w 49"/>
                <a:gd name="T11" fmla="*/ 2147483647 h 33"/>
                <a:gd name="T12" fmla="*/ 2147483647 w 49"/>
                <a:gd name="T13" fmla="*/ 2147483647 h 33"/>
                <a:gd name="T14" fmla="*/ 2147483647 w 49"/>
                <a:gd name="T15" fmla="*/ 2147483647 h 33"/>
                <a:gd name="T16" fmla="*/ 2147483647 w 49"/>
                <a:gd name="T17" fmla="*/ 2147483647 h 33"/>
                <a:gd name="T18" fmla="*/ 2147483647 w 49"/>
                <a:gd name="T19" fmla="*/ 2147483647 h 33"/>
                <a:gd name="T20" fmla="*/ 2147483647 w 49"/>
                <a:gd name="T21" fmla="*/ 2147483647 h 33"/>
                <a:gd name="T22" fmla="*/ 2147483647 w 49"/>
                <a:gd name="T23" fmla="*/ 2147483647 h 33"/>
                <a:gd name="T24" fmla="*/ 2147483647 w 49"/>
                <a:gd name="T25" fmla="*/ 2147483647 h 33"/>
                <a:gd name="T26" fmla="*/ 2147483647 w 49"/>
                <a:gd name="T27" fmla="*/ 2147483647 h 33"/>
                <a:gd name="T28" fmla="*/ 2147483647 w 49"/>
                <a:gd name="T29" fmla="*/ 2147483647 h 33"/>
                <a:gd name="T30" fmla="*/ 2147483647 w 49"/>
                <a:gd name="T31" fmla="*/ 2147483647 h 33"/>
                <a:gd name="T32" fmla="*/ 2147483647 w 49"/>
                <a:gd name="T33" fmla="*/ 2147483647 h 33"/>
                <a:gd name="T34" fmla="*/ 2147483647 w 49"/>
                <a:gd name="T35" fmla="*/ 2147483647 h 33"/>
                <a:gd name="T36" fmla="*/ 2147483647 w 49"/>
                <a:gd name="T37" fmla="*/ 2147483647 h 33"/>
                <a:gd name="T38" fmla="*/ 2147483647 w 49"/>
                <a:gd name="T39" fmla="*/ 2147483647 h 33"/>
                <a:gd name="T40" fmla="*/ 2147483647 w 49"/>
                <a:gd name="T41" fmla="*/ 2147483647 h 33"/>
                <a:gd name="T42" fmla="*/ 2147483647 w 49"/>
                <a:gd name="T43" fmla="*/ 2147483647 h 33"/>
                <a:gd name="T44" fmla="*/ 2147483647 w 49"/>
                <a:gd name="T45" fmla="*/ 2147483647 h 33"/>
                <a:gd name="T46" fmla="*/ 2147483647 w 49"/>
                <a:gd name="T47" fmla="*/ 2147483647 h 33"/>
                <a:gd name="T48" fmla="*/ 2147483647 w 49"/>
                <a:gd name="T49" fmla="*/ 2147483647 h 33"/>
                <a:gd name="T50" fmla="*/ 2147483647 w 49"/>
                <a:gd name="T51" fmla="*/ 2147483647 h 33"/>
                <a:gd name="T52" fmla="*/ 2147483647 w 49"/>
                <a:gd name="T53" fmla="*/ 2147483647 h 33"/>
                <a:gd name="T54" fmla="*/ 2147483647 w 49"/>
                <a:gd name="T55" fmla="*/ 2147483647 h 33"/>
                <a:gd name="T56" fmla="*/ 2147483647 w 49"/>
                <a:gd name="T57" fmla="*/ 2147483647 h 33"/>
                <a:gd name="T58" fmla="*/ 2147483647 w 49"/>
                <a:gd name="T59" fmla="*/ 0 h 33"/>
                <a:gd name="T60" fmla="*/ 2147483647 w 49"/>
                <a:gd name="T61" fmla="*/ 0 h 33"/>
                <a:gd name="T62" fmla="*/ 2147483647 w 49"/>
                <a:gd name="T63" fmla="*/ 0 h 33"/>
                <a:gd name="T64" fmla="*/ 2147483647 w 49"/>
                <a:gd name="T65" fmla="*/ 2147483647 h 33"/>
                <a:gd name="T66" fmla="*/ 2147483647 w 49"/>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
                <a:gd name="T104" fmla="*/ 49 w 4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
                  <a:moveTo>
                    <a:pt x="14" y="14"/>
                  </a:moveTo>
                  <a:lnTo>
                    <a:pt x="19" y="16"/>
                  </a:lnTo>
                  <a:lnTo>
                    <a:pt x="14" y="16"/>
                  </a:lnTo>
                  <a:lnTo>
                    <a:pt x="8" y="16"/>
                  </a:lnTo>
                  <a:lnTo>
                    <a:pt x="15" y="4"/>
                  </a:lnTo>
                  <a:lnTo>
                    <a:pt x="22" y="14"/>
                  </a:lnTo>
                  <a:lnTo>
                    <a:pt x="18" y="11"/>
                  </a:lnTo>
                  <a:lnTo>
                    <a:pt x="33" y="17"/>
                  </a:lnTo>
                  <a:lnTo>
                    <a:pt x="26" y="18"/>
                  </a:lnTo>
                  <a:lnTo>
                    <a:pt x="29" y="16"/>
                  </a:lnTo>
                  <a:cubicBezTo>
                    <a:pt x="30" y="15"/>
                    <a:pt x="30" y="15"/>
                    <a:pt x="31" y="15"/>
                  </a:cubicBezTo>
                  <a:lnTo>
                    <a:pt x="38" y="13"/>
                  </a:lnTo>
                  <a:lnTo>
                    <a:pt x="38" y="28"/>
                  </a:lnTo>
                  <a:lnTo>
                    <a:pt x="26" y="24"/>
                  </a:lnTo>
                  <a:cubicBezTo>
                    <a:pt x="25" y="24"/>
                    <a:pt x="24" y="23"/>
                    <a:pt x="23" y="22"/>
                  </a:cubicBezTo>
                  <a:lnTo>
                    <a:pt x="14" y="14"/>
                  </a:lnTo>
                  <a:close/>
                  <a:moveTo>
                    <a:pt x="34" y="10"/>
                  </a:moveTo>
                  <a:lnTo>
                    <a:pt x="31" y="9"/>
                  </a:lnTo>
                  <a:lnTo>
                    <a:pt x="43" y="13"/>
                  </a:lnTo>
                  <a:cubicBezTo>
                    <a:pt x="46" y="14"/>
                    <a:pt x="49" y="17"/>
                    <a:pt x="48" y="21"/>
                  </a:cubicBezTo>
                  <a:cubicBezTo>
                    <a:pt x="48" y="24"/>
                    <a:pt x="46" y="27"/>
                    <a:pt x="43" y="28"/>
                  </a:cubicBezTo>
                  <a:lnTo>
                    <a:pt x="36" y="30"/>
                  </a:lnTo>
                  <a:lnTo>
                    <a:pt x="38" y="29"/>
                  </a:lnTo>
                  <a:lnTo>
                    <a:pt x="35" y="31"/>
                  </a:lnTo>
                  <a:cubicBezTo>
                    <a:pt x="33" y="33"/>
                    <a:pt x="30" y="33"/>
                    <a:pt x="27" y="32"/>
                  </a:cubicBezTo>
                  <a:lnTo>
                    <a:pt x="12" y="26"/>
                  </a:lnTo>
                  <a:cubicBezTo>
                    <a:pt x="11" y="25"/>
                    <a:pt x="10" y="24"/>
                    <a:pt x="9" y="23"/>
                  </a:cubicBezTo>
                  <a:lnTo>
                    <a:pt x="2" y="13"/>
                  </a:lnTo>
                  <a:cubicBezTo>
                    <a:pt x="0" y="11"/>
                    <a:pt x="0" y="7"/>
                    <a:pt x="1" y="5"/>
                  </a:cubicBezTo>
                  <a:cubicBezTo>
                    <a:pt x="3" y="2"/>
                    <a:pt x="5" y="0"/>
                    <a:pt x="8" y="0"/>
                  </a:cubicBezTo>
                  <a:lnTo>
                    <a:pt x="14" y="0"/>
                  </a:lnTo>
                  <a:lnTo>
                    <a:pt x="19" y="0"/>
                  </a:lnTo>
                  <a:cubicBezTo>
                    <a:pt x="21" y="0"/>
                    <a:pt x="23" y="1"/>
                    <a:pt x="25" y="2"/>
                  </a:cubicBezTo>
                  <a:lnTo>
                    <a:pt x="34" y="1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7" name="Freeform 759"/>
            <p:cNvSpPr>
              <a:spLocks/>
            </p:cNvSpPr>
            <p:nvPr/>
          </p:nvSpPr>
          <p:spPr bwMode="auto">
            <a:xfrm>
              <a:off x="61277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0 h 16"/>
                <a:gd name="T14" fmla="*/ 0 60000 65536"/>
                <a:gd name="T15" fmla="*/ 0 60000 65536"/>
                <a:gd name="T16" fmla="*/ 0 60000 65536"/>
                <a:gd name="T17" fmla="*/ 0 60000 65536"/>
                <a:gd name="T18" fmla="*/ 0 60000 65536"/>
                <a:gd name="T19" fmla="*/ 0 60000 65536"/>
                <a:gd name="T20" fmla="*/ 0 60000 65536"/>
                <a:gd name="T21" fmla="*/ 0 w 32"/>
                <a:gd name="T22" fmla="*/ 0 h 16"/>
                <a:gd name="T23" fmla="*/ 32 w 3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6">
                  <a:moveTo>
                    <a:pt x="16" y="0"/>
                  </a:moveTo>
                  <a:cubicBezTo>
                    <a:pt x="16" y="4"/>
                    <a:pt x="6" y="4"/>
                    <a:pt x="0" y="4"/>
                  </a:cubicBezTo>
                  <a:cubicBezTo>
                    <a:pt x="0" y="10"/>
                    <a:pt x="11" y="10"/>
                    <a:pt x="16" y="13"/>
                  </a:cubicBezTo>
                  <a:cubicBezTo>
                    <a:pt x="22" y="16"/>
                    <a:pt x="27" y="16"/>
                    <a:pt x="32" y="13"/>
                  </a:cubicBezTo>
                  <a:cubicBezTo>
                    <a:pt x="32" y="13"/>
                    <a:pt x="32" y="13"/>
                    <a:pt x="27" y="13"/>
                  </a:cubicBezTo>
                  <a:cubicBezTo>
                    <a:pt x="27" y="13"/>
                    <a:pt x="27" y="13"/>
                    <a:pt x="27" y="13"/>
                  </a:cubicBezTo>
                  <a:cubicBezTo>
                    <a:pt x="16" y="10"/>
                    <a:pt x="16" y="7"/>
                    <a:pt x="16"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8" name="Freeform 760"/>
            <p:cNvSpPr>
              <a:spLocks noEditPoints="1"/>
            </p:cNvSpPr>
            <p:nvPr/>
          </p:nvSpPr>
          <p:spPr bwMode="auto">
            <a:xfrm>
              <a:off x="6127751" y="5394326"/>
              <a:ext cx="30163" cy="19050"/>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2147483647 h 29"/>
                <a:gd name="T16" fmla="*/ 2147483647 w 48"/>
                <a:gd name="T17" fmla="*/ 2147483647 h 29"/>
                <a:gd name="T18" fmla="*/ 2147483647 w 48"/>
                <a:gd name="T19" fmla="*/ 2147483647 h 29"/>
                <a:gd name="T20" fmla="*/ 2147483647 w 48"/>
                <a:gd name="T21" fmla="*/ 2147483647 h 29"/>
                <a:gd name="T22" fmla="*/ 2147483647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2147483647 w 48"/>
                <a:gd name="T45" fmla="*/ 2147483647 h 29"/>
                <a:gd name="T46" fmla="*/ 2147483647 w 48"/>
                <a:gd name="T47" fmla="*/ 2147483647 h 29"/>
                <a:gd name="T48" fmla="*/ 2147483647 w 48"/>
                <a:gd name="T49" fmla="*/ 2147483647 h 29"/>
                <a:gd name="T50" fmla="*/ 2147483647 w 48"/>
                <a:gd name="T51" fmla="*/ 2147483647 h 29"/>
                <a:gd name="T52" fmla="*/ 2147483647 w 48"/>
                <a:gd name="T53" fmla="*/ 2147483647 h 29"/>
                <a:gd name="T54" fmla="*/ 2147483647 w 48"/>
                <a:gd name="T55" fmla="*/ 2147483647 h 29"/>
                <a:gd name="T56" fmla="*/ 2147483647 w 48"/>
                <a:gd name="T57" fmla="*/ 2147483647 h 29"/>
                <a:gd name="T58" fmla="*/ 2147483647 w 48"/>
                <a:gd name="T59" fmla="*/ 2147483647 h 29"/>
                <a:gd name="T60" fmla="*/ 2147483647 w 48"/>
                <a:gd name="T61" fmla="*/ 2147483647 h 29"/>
                <a:gd name="T62" fmla="*/ 2147483647 w 48"/>
                <a:gd name="T63" fmla="*/ 2147483647 h 29"/>
                <a:gd name="T64" fmla="*/ 2147483647 w 48"/>
                <a:gd name="T65" fmla="*/ 2147483647 h 29"/>
                <a:gd name="T66" fmla="*/ 2147483647 w 48"/>
                <a:gd name="T67" fmla="*/ 2147483647 h 29"/>
                <a:gd name="T68" fmla="*/ 2147483647 w 48"/>
                <a:gd name="T69" fmla="*/ 2147483647 h 29"/>
                <a:gd name="T70" fmla="*/ 2147483647 w 48"/>
                <a:gd name="T71" fmla="*/ 2147483647 h 29"/>
                <a:gd name="T72" fmla="*/ 2147483647 w 48"/>
                <a:gd name="T73" fmla="*/ 2147483647 h 29"/>
                <a:gd name="T74" fmla="*/ 2147483647 w 48"/>
                <a:gd name="T75" fmla="*/ 2147483647 h 29"/>
                <a:gd name="T76" fmla="*/ 2147483647 w 48"/>
                <a:gd name="T77" fmla="*/ 2147483647 h 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
                <a:gd name="T118" fmla="*/ 0 h 29"/>
                <a:gd name="T119" fmla="*/ 48 w 48"/>
                <a:gd name="T120" fmla="*/ 29 h 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 h="29">
                  <a:moveTo>
                    <a:pt x="17" y="9"/>
                  </a:moveTo>
                  <a:lnTo>
                    <a:pt x="29" y="15"/>
                  </a:lnTo>
                  <a:lnTo>
                    <a:pt x="23" y="19"/>
                  </a:lnTo>
                  <a:cubicBezTo>
                    <a:pt x="22" y="20"/>
                    <a:pt x="20" y="20"/>
                    <a:pt x="18" y="20"/>
                  </a:cubicBezTo>
                  <a:lnTo>
                    <a:pt x="8" y="20"/>
                  </a:lnTo>
                  <a:lnTo>
                    <a:pt x="14" y="7"/>
                  </a:lnTo>
                  <a:lnTo>
                    <a:pt x="20" y="13"/>
                  </a:lnTo>
                  <a:lnTo>
                    <a:pt x="17" y="11"/>
                  </a:lnTo>
                  <a:lnTo>
                    <a:pt x="27" y="14"/>
                  </a:lnTo>
                  <a:lnTo>
                    <a:pt x="24" y="13"/>
                  </a:lnTo>
                  <a:lnTo>
                    <a:pt x="40" y="13"/>
                  </a:lnTo>
                  <a:cubicBezTo>
                    <a:pt x="45" y="13"/>
                    <a:pt x="48" y="17"/>
                    <a:pt x="48" y="21"/>
                  </a:cubicBezTo>
                  <a:cubicBezTo>
                    <a:pt x="48" y="26"/>
                    <a:pt x="45" y="29"/>
                    <a:pt x="40" y="29"/>
                  </a:cubicBezTo>
                  <a:lnTo>
                    <a:pt x="39" y="29"/>
                  </a:lnTo>
                  <a:lnTo>
                    <a:pt x="35" y="29"/>
                  </a:lnTo>
                  <a:cubicBezTo>
                    <a:pt x="34" y="29"/>
                    <a:pt x="33" y="29"/>
                    <a:pt x="32" y="29"/>
                  </a:cubicBezTo>
                  <a:lnTo>
                    <a:pt x="22" y="24"/>
                  </a:lnTo>
                  <a:cubicBezTo>
                    <a:pt x="19" y="22"/>
                    <a:pt x="18" y="20"/>
                    <a:pt x="18" y="17"/>
                  </a:cubicBezTo>
                  <a:lnTo>
                    <a:pt x="17" y="9"/>
                  </a:lnTo>
                  <a:close/>
                  <a:moveTo>
                    <a:pt x="33" y="15"/>
                  </a:moveTo>
                  <a:lnTo>
                    <a:pt x="29" y="9"/>
                  </a:lnTo>
                  <a:lnTo>
                    <a:pt x="39" y="14"/>
                  </a:lnTo>
                  <a:lnTo>
                    <a:pt x="35" y="13"/>
                  </a:lnTo>
                  <a:lnTo>
                    <a:pt x="39" y="13"/>
                  </a:lnTo>
                  <a:lnTo>
                    <a:pt x="40" y="13"/>
                  </a:lnTo>
                  <a:lnTo>
                    <a:pt x="40" y="29"/>
                  </a:lnTo>
                  <a:lnTo>
                    <a:pt x="24" y="29"/>
                  </a:lnTo>
                  <a:cubicBezTo>
                    <a:pt x="24" y="29"/>
                    <a:pt x="23" y="29"/>
                    <a:pt x="22" y="29"/>
                  </a:cubicBezTo>
                  <a:lnTo>
                    <a:pt x="12" y="26"/>
                  </a:lnTo>
                  <a:cubicBezTo>
                    <a:pt x="11" y="26"/>
                    <a:pt x="10" y="25"/>
                    <a:pt x="9" y="24"/>
                  </a:cubicBezTo>
                  <a:lnTo>
                    <a:pt x="3" y="18"/>
                  </a:lnTo>
                  <a:cubicBezTo>
                    <a:pt x="1" y="16"/>
                    <a:pt x="0" y="12"/>
                    <a:pt x="1" y="9"/>
                  </a:cubicBezTo>
                  <a:cubicBezTo>
                    <a:pt x="2" y="6"/>
                    <a:pt x="5" y="4"/>
                    <a:pt x="8" y="4"/>
                  </a:cubicBezTo>
                  <a:lnTo>
                    <a:pt x="18" y="4"/>
                  </a:lnTo>
                  <a:lnTo>
                    <a:pt x="14" y="6"/>
                  </a:lnTo>
                  <a:lnTo>
                    <a:pt x="20" y="2"/>
                  </a:lnTo>
                  <a:cubicBezTo>
                    <a:pt x="22" y="0"/>
                    <a:pt x="25" y="0"/>
                    <a:pt x="28" y="1"/>
                  </a:cubicBezTo>
                  <a:cubicBezTo>
                    <a:pt x="30" y="2"/>
                    <a:pt x="32" y="5"/>
                    <a:pt x="32" y="7"/>
                  </a:cubicBezTo>
                  <a:lnTo>
                    <a:pt x="3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9" name="Freeform 761"/>
            <p:cNvSpPr>
              <a:spLocks/>
            </p:cNvSpPr>
            <p:nvPr/>
          </p:nvSpPr>
          <p:spPr bwMode="auto">
            <a:xfrm>
              <a:off x="6118226" y="5403851"/>
              <a:ext cx="30163" cy="11113"/>
            </a:xfrm>
            <a:custGeom>
              <a:avLst/>
              <a:gdLst>
                <a:gd name="T0" fmla="*/ 2147483647 w 48"/>
                <a:gd name="T1" fmla="*/ 0 h 16"/>
                <a:gd name="T2" fmla="*/ 0 w 48"/>
                <a:gd name="T3" fmla="*/ 2147483647 h 16"/>
                <a:gd name="T4" fmla="*/ 2147483647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21" y="0"/>
                  </a:moveTo>
                  <a:cubicBezTo>
                    <a:pt x="21" y="6"/>
                    <a:pt x="7" y="6"/>
                    <a:pt x="0" y="6"/>
                  </a:cubicBezTo>
                  <a:cubicBezTo>
                    <a:pt x="0" y="6"/>
                    <a:pt x="0" y="11"/>
                    <a:pt x="7" y="11"/>
                  </a:cubicBezTo>
                  <a:cubicBezTo>
                    <a:pt x="21" y="11"/>
                    <a:pt x="42" y="16"/>
                    <a:pt x="48" y="6"/>
                  </a:cubicBezTo>
                  <a:cubicBezTo>
                    <a:pt x="35" y="11"/>
                    <a:pt x="28" y="6"/>
                    <a:pt x="2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0" name="Freeform 762"/>
            <p:cNvSpPr>
              <a:spLocks noEditPoints="1"/>
            </p:cNvSpPr>
            <p:nvPr/>
          </p:nvSpPr>
          <p:spPr bwMode="auto">
            <a:xfrm>
              <a:off x="6118226" y="5403851"/>
              <a:ext cx="41275" cy="19050"/>
            </a:xfrm>
            <a:custGeom>
              <a:avLst/>
              <a:gdLst>
                <a:gd name="T0" fmla="*/ 2147483647 w 65"/>
                <a:gd name="T1" fmla="*/ 2147483647 h 29"/>
                <a:gd name="T2" fmla="*/ 2147483647 w 65"/>
                <a:gd name="T3" fmla="*/ 2147483647 h 29"/>
                <a:gd name="T4" fmla="*/ 2147483647 w 65"/>
                <a:gd name="T5" fmla="*/ 2147483647 h 29"/>
                <a:gd name="T6" fmla="*/ 2147483647 w 65"/>
                <a:gd name="T7" fmla="*/ 2147483647 h 29"/>
                <a:gd name="T8" fmla="*/ 2147483647 w 65"/>
                <a:gd name="T9" fmla="*/ 2147483647 h 29"/>
                <a:gd name="T10" fmla="*/ 2147483647 w 65"/>
                <a:gd name="T11" fmla="*/ 2147483647 h 29"/>
                <a:gd name="T12" fmla="*/ 2147483647 w 65"/>
                <a:gd name="T13" fmla="*/ 2147483647 h 29"/>
                <a:gd name="T14" fmla="*/ 2147483647 w 65"/>
                <a:gd name="T15" fmla="*/ 2147483647 h 29"/>
                <a:gd name="T16" fmla="*/ 2147483647 w 65"/>
                <a:gd name="T17" fmla="*/ 2147483647 h 29"/>
                <a:gd name="T18" fmla="*/ 2147483647 w 65"/>
                <a:gd name="T19" fmla="*/ 2147483647 h 29"/>
                <a:gd name="T20" fmla="*/ 2147483647 w 65"/>
                <a:gd name="T21" fmla="*/ 2147483647 h 29"/>
                <a:gd name="T22" fmla="*/ 2147483647 w 65"/>
                <a:gd name="T23" fmla="*/ 2147483647 h 29"/>
                <a:gd name="T24" fmla="*/ 2147483647 w 65"/>
                <a:gd name="T25" fmla="*/ 2147483647 h 29"/>
                <a:gd name="T26" fmla="*/ 2147483647 w 65"/>
                <a:gd name="T27" fmla="*/ 2147483647 h 29"/>
                <a:gd name="T28" fmla="*/ 2147483647 w 65"/>
                <a:gd name="T29" fmla="*/ 2147483647 h 29"/>
                <a:gd name="T30" fmla="*/ 2147483647 w 65"/>
                <a:gd name="T31" fmla="*/ 2147483647 h 29"/>
                <a:gd name="T32" fmla="*/ 2147483647 w 65"/>
                <a:gd name="T33" fmla="*/ 2147483647 h 29"/>
                <a:gd name="T34" fmla="*/ 2147483647 w 65"/>
                <a:gd name="T35" fmla="*/ 2147483647 h 29"/>
                <a:gd name="T36" fmla="*/ 2147483647 w 65"/>
                <a:gd name="T37" fmla="*/ 2147483647 h 29"/>
                <a:gd name="T38" fmla="*/ 2147483647 w 65"/>
                <a:gd name="T39" fmla="*/ 2147483647 h 29"/>
                <a:gd name="T40" fmla="*/ 2147483647 w 65"/>
                <a:gd name="T41" fmla="*/ 2147483647 h 29"/>
                <a:gd name="T42" fmla="*/ 2147483647 w 65"/>
                <a:gd name="T43" fmla="*/ 2147483647 h 29"/>
                <a:gd name="T44" fmla="*/ 2147483647 w 65"/>
                <a:gd name="T45" fmla="*/ 2147483647 h 29"/>
                <a:gd name="T46" fmla="*/ 2147483647 w 65"/>
                <a:gd name="T47" fmla="*/ 2147483647 h 29"/>
                <a:gd name="T48" fmla="*/ 2147483647 w 65"/>
                <a:gd name="T49" fmla="*/ 2147483647 h 29"/>
                <a:gd name="T50" fmla="*/ 2147483647 w 65"/>
                <a:gd name="T51" fmla="*/ 2147483647 h 29"/>
                <a:gd name="T52" fmla="*/ 2147483647 w 65"/>
                <a:gd name="T53" fmla="*/ 2147483647 h 29"/>
                <a:gd name="T54" fmla="*/ 2147483647 w 65"/>
                <a:gd name="T55" fmla="*/ 2147483647 h 29"/>
                <a:gd name="T56" fmla="*/ 2147483647 w 65"/>
                <a:gd name="T57" fmla="*/ 2147483647 h 29"/>
                <a:gd name="T58" fmla="*/ 2147483647 w 65"/>
                <a:gd name="T59" fmla="*/ 2147483647 h 29"/>
                <a:gd name="T60" fmla="*/ 2147483647 w 65"/>
                <a:gd name="T61" fmla="*/ 2147483647 h 29"/>
                <a:gd name="T62" fmla="*/ 2147483647 w 65"/>
                <a:gd name="T63" fmla="*/ 2147483647 h 29"/>
                <a:gd name="T64" fmla="*/ 2147483647 w 65"/>
                <a:gd name="T65" fmla="*/ 2147483647 h 29"/>
                <a:gd name="T66" fmla="*/ 2147483647 w 65"/>
                <a:gd name="T67" fmla="*/ 2147483647 h 29"/>
                <a:gd name="T68" fmla="*/ 2147483647 w 65"/>
                <a:gd name="T69" fmla="*/ 2147483647 h 29"/>
                <a:gd name="T70" fmla="*/ 2147483647 w 65"/>
                <a:gd name="T71" fmla="*/ 2147483647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9"/>
                <a:gd name="T110" fmla="*/ 65 w 65"/>
                <a:gd name="T111" fmla="*/ 29 h 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9">
                  <a:moveTo>
                    <a:pt x="25" y="15"/>
                  </a:moveTo>
                  <a:lnTo>
                    <a:pt x="34" y="15"/>
                  </a:lnTo>
                  <a:lnTo>
                    <a:pt x="26" y="20"/>
                  </a:lnTo>
                  <a:cubicBezTo>
                    <a:pt x="25" y="21"/>
                    <a:pt x="23" y="21"/>
                    <a:pt x="22" y="21"/>
                  </a:cubicBezTo>
                  <a:lnTo>
                    <a:pt x="9" y="22"/>
                  </a:lnTo>
                  <a:lnTo>
                    <a:pt x="16" y="12"/>
                  </a:lnTo>
                  <a:lnTo>
                    <a:pt x="17" y="15"/>
                  </a:lnTo>
                  <a:lnTo>
                    <a:pt x="12" y="10"/>
                  </a:lnTo>
                  <a:lnTo>
                    <a:pt x="18" y="12"/>
                  </a:lnTo>
                  <a:lnTo>
                    <a:pt x="16" y="11"/>
                  </a:lnTo>
                  <a:lnTo>
                    <a:pt x="40" y="12"/>
                  </a:lnTo>
                  <a:lnTo>
                    <a:pt x="37" y="13"/>
                  </a:lnTo>
                  <a:lnTo>
                    <a:pt x="54" y="7"/>
                  </a:lnTo>
                  <a:lnTo>
                    <a:pt x="57" y="22"/>
                  </a:lnTo>
                  <a:lnTo>
                    <a:pt x="41" y="23"/>
                  </a:lnTo>
                  <a:cubicBezTo>
                    <a:pt x="39" y="24"/>
                    <a:pt x="38" y="23"/>
                    <a:pt x="36" y="22"/>
                  </a:cubicBezTo>
                  <a:lnTo>
                    <a:pt x="25" y="15"/>
                  </a:lnTo>
                  <a:close/>
                  <a:moveTo>
                    <a:pt x="45" y="9"/>
                  </a:moveTo>
                  <a:lnTo>
                    <a:pt x="40" y="7"/>
                  </a:lnTo>
                  <a:lnTo>
                    <a:pt x="56" y="6"/>
                  </a:lnTo>
                  <a:cubicBezTo>
                    <a:pt x="60" y="6"/>
                    <a:pt x="64" y="9"/>
                    <a:pt x="64" y="13"/>
                  </a:cubicBezTo>
                  <a:cubicBezTo>
                    <a:pt x="65" y="17"/>
                    <a:pt x="63" y="21"/>
                    <a:pt x="59" y="22"/>
                  </a:cubicBezTo>
                  <a:lnTo>
                    <a:pt x="42" y="28"/>
                  </a:lnTo>
                  <a:cubicBezTo>
                    <a:pt x="41" y="28"/>
                    <a:pt x="40" y="29"/>
                    <a:pt x="39" y="28"/>
                  </a:cubicBezTo>
                  <a:lnTo>
                    <a:pt x="15" y="27"/>
                  </a:lnTo>
                  <a:cubicBezTo>
                    <a:pt x="14" y="27"/>
                    <a:pt x="14" y="27"/>
                    <a:pt x="13" y="27"/>
                  </a:cubicBezTo>
                  <a:lnTo>
                    <a:pt x="7" y="25"/>
                  </a:lnTo>
                  <a:cubicBezTo>
                    <a:pt x="5" y="24"/>
                    <a:pt x="3" y="22"/>
                    <a:pt x="2" y="20"/>
                  </a:cubicBezTo>
                  <a:lnTo>
                    <a:pt x="1" y="17"/>
                  </a:lnTo>
                  <a:cubicBezTo>
                    <a:pt x="0" y="15"/>
                    <a:pt x="0" y="12"/>
                    <a:pt x="2" y="10"/>
                  </a:cubicBezTo>
                  <a:cubicBezTo>
                    <a:pt x="3" y="8"/>
                    <a:pt x="5" y="7"/>
                    <a:pt x="8" y="6"/>
                  </a:cubicBezTo>
                  <a:lnTo>
                    <a:pt x="21" y="5"/>
                  </a:lnTo>
                  <a:lnTo>
                    <a:pt x="17" y="7"/>
                  </a:lnTo>
                  <a:lnTo>
                    <a:pt x="25" y="2"/>
                  </a:lnTo>
                  <a:cubicBezTo>
                    <a:pt x="28" y="0"/>
                    <a:pt x="31" y="0"/>
                    <a:pt x="34" y="2"/>
                  </a:cubicBezTo>
                  <a:lnTo>
                    <a:pt x="45" y="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1" name="Freeform 763"/>
            <p:cNvSpPr>
              <a:spLocks/>
            </p:cNvSpPr>
            <p:nvPr/>
          </p:nvSpPr>
          <p:spPr bwMode="auto">
            <a:xfrm>
              <a:off x="6148388" y="53228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0 h 80"/>
                <a:gd name="T14" fmla="*/ 2147483647 w 48"/>
                <a:gd name="T15" fmla="*/ 0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80"/>
                <a:gd name="T41" fmla="*/ 48 w 48"/>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80">
                  <a:moveTo>
                    <a:pt x="36" y="62"/>
                  </a:moveTo>
                  <a:cubicBezTo>
                    <a:pt x="36" y="62"/>
                    <a:pt x="36" y="62"/>
                    <a:pt x="36" y="62"/>
                  </a:cubicBezTo>
                  <a:cubicBezTo>
                    <a:pt x="36" y="74"/>
                    <a:pt x="12" y="80"/>
                    <a:pt x="12" y="74"/>
                  </a:cubicBezTo>
                  <a:cubicBezTo>
                    <a:pt x="0" y="56"/>
                    <a:pt x="6" y="44"/>
                    <a:pt x="12" y="25"/>
                  </a:cubicBezTo>
                  <a:cubicBezTo>
                    <a:pt x="12" y="25"/>
                    <a:pt x="18" y="19"/>
                    <a:pt x="18" y="19"/>
                  </a:cubicBezTo>
                  <a:cubicBezTo>
                    <a:pt x="18" y="13"/>
                    <a:pt x="18" y="13"/>
                    <a:pt x="24" y="13"/>
                  </a:cubicBezTo>
                  <a:cubicBezTo>
                    <a:pt x="30" y="7"/>
                    <a:pt x="42" y="7"/>
                    <a:pt x="48" y="0"/>
                  </a:cubicBezTo>
                  <a:cubicBezTo>
                    <a:pt x="48" y="0"/>
                    <a:pt x="48" y="0"/>
                    <a:pt x="48" y="0"/>
                  </a:cubicBezTo>
                  <a:cubicBezTo>
                    <a:pt x="48" y="7"/>
                    <a:pt x="42" y="7"/>
                    <a:pt x="42" y="13"/>
                  </a:cubicBezTo>
                  <a:cubicBezTo>
                    <a:pt x="36" y="19"/>
                    <a:pt x="36" y="31"/>
                    <a:pt x="30" y="37"/>
                  </a:cubicBezTo>
                  <a:cubicBezTo>
                    <a:pt x="30" y="44"/>
                    <a:pt x="30" y="56"/>
                    <a:pt x="36" y="62"/>
                  </a:cubicBezTo>
                  <a:cubicBezTo>
                    <a:pt x="42" y="62"/>
                    <a:pt x="42" y="62"/>
                    <a:pt x="36" y="68"/>
                  </a:cubicBezTo>
                  <a:cubicBezTo>
                    <a:pt x="36" y="68"/>
                    <a:pt x="36" y="62"/>
                    <a:pt x="36" y="62"/>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2" name="Freeform 764"/>
            <p:cNvSpPr>
              <a:spLocks/>
            </p:cNvSpPr>
            <p:nvPr/>
          </p:nvSpPr>
          <p:spPr bwMode="auto">
            <a:xfrm>
              <a:off x="6151563" y="5322888"/>
              <a:ext cx="38100" cy="58738"/>
            </a:xfrm>
            <a:custGeom>
              <a:avLst/>
              <a:gdLst>
                <a:gd name="T0" fmla="*/ 2147483647 w 60"/>
                <a:gd name="T1" fmla="*/ 2147483647 h 93"/>
                <a:gd name="T2" fmla="*/ 2147483647 w 60"/>
                <a:gd name="T3" fmla="*/ 2147483647 h 93"/>
                <a:gd name="T4" fmla="*/ 2147483647 w 60"/>
                <a:gd name="T5" fmla="*/ 2147483647 h 93"/>
                <a:gd name="T6" fmla="*/ 2147483647 w 60"/>
                <a:gd name="T7" fmla="*/ 2147483647 h 93"/>
                <a:gd name="T8" fmla="*/ 2147483647 w 60"/>
                <a:gd name="T9" fmla="*/ 2147483647 h 93"/>
                <a:gd name="T10" fmla="*/ 0 w 60"/>
                <a:gd name="T11" fmla="*/ 2147483647 h 93"/>
                <a:gd name="T12" fmla="*/ 2147483647 w 60"/>
                <a:gd name="T13" fmla="*/ 2147483647 h 93"/>
                <a:gd name="T14" fmla="*/ 2147483647 w 60"/>
                <a:gd name="T15" fmla="*/ 2147483647 h 93"/>
                <a:gd name="T16" fmla="*/ 2147483647 w 60"/>
                <a:gd name="T17" fmla="*/ 2147483647 h 93"/>
                <a:gd name="T18" fmla="*/ 2147483647 w 60"/>
                <a:gd name="T19" fmla="*/ 2147483647 h 93"/>
                <a:gd name="T20" fmla="*/ 2147483647 w 60"/>
                <a:gd name="T21" fmla="*/ 2147483647 h 93"/>
                <a:gd name="T22" fmla="*/ 2147483647 w 60"/>
                <a:gd name="T23" fmla="*/ 2147483647 h 93"/>
                <a:gd name="T24" fmla="*/ 2147483647 w 60"/>
                <a:gd name="T25" fmla="*/ 2147483647 h 93"/>
                <a:gd name="T26" fmla="*/ 2147483647 w 60"/>
                <a:gd name="T27" fmla="*/ 2147483647 h 93"/>
                <a:gd name="T28" fmla="*/ 2147483647 w 60"/>
                <a:gd name="T29" fmla="*/ 2147483647 h 93"/>
                <a:gd name="T30" fmla="*/ 2147483647 w 60"/>
                <a:gd name="T31" fmla="*/ 2147483647 h 93"/>
                <a:gd name="T32" fmla="*/ 2147483647 w 60"/>
                <a:gd name="T33" fmla="*/ 2147483647 h 93"/>
                <a:gd name="T34" fmla="*/ 2147483647 w 60"/>
                <a:gd name="T35" fmla="*/ 2147483647 h 93"/>
                <a:gd name="T36" fmla="*/ 2147483647 w 60"/>
                <a:gd name="T37" fmla="*/ 2147483647 h 93"/>
                <a:gd name="T38" fmla="*/ 2147483647 w 60"/>
                <a:gd name="T39" fmla="*/ 2147483647 h 93"/>
                <a:gd name="T40" fmla="*/ 2147483647 w 60"/>
                <a:gd name="T41" fmla="*/ 2147483647 h 93"/>
                <a:gd name="T42" fmla="*/ 2147483647 w 60"/>
                <a:gd name="T43" fmla="*/ 2147483647 h 93"/>
                <a:gd name="T44" fmla="*/ 2147483647 w 60"/>
                <a:gd name="T45" fmla="*/ 2147483647 h 93"/>
                <a:gd name="T46" fmla="*/ 2147483647 w 60"/>
                <a:gd name="T47" fmla="*/ 2147483647 h 93"/>
                <a:gd name="T48" fmla="*/ 2147483647 w 60"/>
                <a:gd name="T49" fmla="*/ 2147483647 h 93"/>
                <a:gd name="T50" fmla="*/ 2147483647 w 60"/>
                <a:gd name="T51" fmla="*/ 2147483647 h 93"/>
                <a:gd name="T52" fmla="*/ 2147483647 w 60"/>
                <a:gd name="T53" fmla="*/ 2147483647 h 93"/>
                <a:gd name="T54" fmla="*/ 2147483647 w 60"/>
                <a:gd name="T55" fmla="*/ 2147483647 h 93"/>
                <a:gd name="T56" fmla="*/ 2147483647 w 60"/>
                <a:gd name="T57" fmla="*/ 2147483647 h 93"/>
                <a:gd name="T58" fmla="*/ 2147483647 w 60"/>
                <a:gd name="T59" fmla="*/ 2147483647 h 93"/>
                <a:gd name="T60" fmla="*/ 2147483647 w 60"/>
                <a:gd name="T61" fmla="*/ 2147483647 h 93"/>
                <a:gd name="T62" fmla="*/ 2147483647 w 60"/>
                <a:gd name="T63" fmla="*/ 2147483647 h 93"/>
                <a:gd name="T64" fmla="*/ 2147483647 w 60"/>
                <a:gd name="T65" fmla="*/ 2147483647 h 93"/>
                <a:gd name="T66" fmla="*/ 2147483647 w 60"/>
                <a:gd name="T67" fmla="*/ 2147483647 h 93"/>
                <a:gd name="T68" fmla="*/ 2147483647 w 60"/>
                <a:gd name="T69" fmla="*/ 2147483647 h 93"/>
                <a:gd name="T70" fmla="*/ 2147483647 w 60"/>
                <a:gd name="T71" fmla="*/ 2147483647 h 93"/>
                <a:gd name="T72" fmla="*/ 2147483647 w 60"/>
                <a:gd name="T73" fmla="*/ 2147483647 h 93"/>
                <a:gd name="T74" fmla="*/ 2147483647 w 60"/>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93"/>
                <a:gd name="T116" fmla="*/ 60 w 60"/>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93">
                  <a:moveTo>
                    <a:pt x="47" y="74"/>
                  </a:moveTo>
                  <a:lnTo>
                    <a:pt x="43" y="82"/>
                  </a:lnTo>
                  <a:cubicBezTo>
                    <a:pt x="42" y="83"/>
                    <a:pt x="41" y="84"/>
                    <a:pt x="40" y="85"/>
                  </a:cubicBezTo>
                  <a:lnTo>
                    <a:pt x="32" y="90"/>
                  </a:lnTo>
                  <a:cubicBezTo>
                    <a:pt x="31" y="91"/>
                    <a:pt x="30" y="91"/>
                    <a:pt x="28" y="91"/>
                  </a:cubicBezTo>
                  <a:lnTo>
                    <a:pt x="20" y="92"/>
                  </a:lnTo>
                  <a:cubicBezTo>
                    <a:pt x="19" y="93"/>
                    <a:pt x="17" y="92"/>
                    <a:pt x="16" y="92"/>
                  </a:cubicBezTo>
                  <a:lnTo>
                    <a:pt x="12" y="90"/>
                  </a:lnTo>
                  <a:cubicBezTo>
                    <a:pt x="10" y="89"/>
                    <a:pt x="9" y="87"/>
                    <a:pt x="8" y="86"/>
                  </a:cubicBezTo>
                  <a:lnTo>
                    <a:pt x="2" y="73"/>
                  </a:lnTo>
                  <a:cubicBezTo>
                    <a:pt x="2" y="72"/>
                    <a:pt x="2" y="71"/>
                    <a:pt x="1" y="70"/>
                  </a:cubicBezTo>
                  <a:lnTo>
                    <a:pt x="0" y="59"/>
                  </a:lnTo>
                  <a:cubicBezTo>
                    <a:pt x="0" y="58"/>
                    <a:pt x="0" y="57"/>
                    <a:pt x="1" y="56"/>
                  </a:cubicBezTo>
                  <a:lnTo>
                    <a:pt x="8" y="31"/>
                  </a:lnTo>
                  <a:cubicBezTo>
                    <a:pt x="8" y="30"/>
                    <a:pt x="9" y="29"/>
                    <a:pt x="10" y="28"/>
                  </a:cubicBezTo>
                  <a:lnTo>
                    <a:pt x="13" y="25"/>
                  </a:lnTo>
                  <a:lnTo>
                    <a:pt x="16" y="22"/>
                  </a:lnTo>
                  <a:lnTo>
                    <a:pt x="14" y="26"/>
                  </a:lnTo>
                  <a:lnTo>
                    <a:pt x="15" y="21"/>
                  </a:lnTo>
                  <a:cubicBezTo>
                    <a:pt x="15" y="18"/>
                    <a:pt x="18" y="15"/>
                    <a:pt x="21" y="15"/>
                  </a:cubicBezTo>
                  <a:lnTo>
                    <a:pt x="26" y="14"/>
                  </a:lnTo>
                  <a:lnTo>
                    <a:pt x="24" y="14"/>
                  </a:lnTo>
                  <a:lnTo>
                    <a:pt x="36" y="8"/>
                  </a:lnTo>
                  <a:lnTo>
                    <a:pt x="47" y="2"/>
                  </a:lnTo>
                  <a:cubicBezTo>
                    <a:pt x="50" y="0"/>
                    <a:pt x="54" y="0"/>
                    <a:pt x="57" y="2"/>
                  </a:cubicBezTo>
                  <a:cubicBezTo>
                    <a:pt x="59" y="5"/>
                    <a:pt x="60" y="8"/>
                    <a:pt x="59" y="12"/>
                  </a:cubicBezTo>
                  <a:lnTo>
                    <a:pt x="56" y="19"/>
                  </a:lnTo>
                  <a:lnTo>
                    <a:pt x="53" y="25"/>
                  </a:lnTo>
                  <a:lnTo>
                    <a:pt x="47" y="37"/>
                  </a:lnTo>
                  <a:lnTo>
                    <a:pt x="41" y="49"/>
                  </a:lnTo>
                  <a:lnTo>
                    <a:pt x="41" y="45"/>
                  </a:lnTo>
                  <a:lnTo>
                    <a:pt x="42" y="58"/>
                  </a:lnTo>
                  <a:lnTo>
                    <a:pt x="42" y="55"/>
                  </a:lnTo>
                  <a:lnTo>
                    <a:pt x="47" y="67"/>
                  </a:lnTo>
                  <a:lnTo>
                    <a:pt x="41" y="63"/>
                  </a:lnTo>
                  <a:lnTo>
                    <a:pt x="46" y="64"/>
                  </a:lnTo>
                  <a:cubicBezTo>
                    <a:pt x="49" y="64"/>
                    <a:pt x="51" y="66"/>
                    <a:pt x="52" y="69"/>
                  </a:cubicBezTo>
                  <a:cubicBezTo>
                    <a:pt x="53" y="72"/>
                    <a:pt x="52" y="75"/>
                    <a:pt x="50" y="77"/>
                  </a:cubicBezTo>
                  <a:lnTo>
                    <a:pt x="45" y="82"/>
                  </a:lnTo>
                  <a:lnTo>
                    <a:pt x="34" y="71"/>
                  </a:lnTo>
                  <a:lnTo>
                    <a:pt x="39" y="66"/>
                  </a:lnTo>
                  <a:lnTo>
                    <a:pt x="43" y="79"/>
                  </a:lnTo>
                  <a:lnTo>
                    <a:pt x="38" y="78"/>
                  </a:lnTo>
                  <a:cubicBezTo>
                    <a:pt x="35" y="78"/>
                    <a:pt x="33" y="76"/>
                    <a:pt x="32" y="74"/>
                  </a:cubicBezTo>
                  <a:lnTo>
                    <a:pt x="27" y="62"/>
                  </a:lnTo>
                  <a:cubicBezTo>
                    <a:pt x="27" y="61"/>
                    <a:pt x="27" y="60"/>
                    <a:pt x="26" y="59"/>
                  </a:cubicBezTo>
                  <a:lnTo>
                    <a:pt x="25" y="46"/>
                  </a:lnTo>
                  <a:cubicBezTo>
                    <a:pt x="25" y="45"/>
                    <a:pt x="26" y="43"/>
                    <a:pt x="26" y="42"/>
                  </a:cubicBezTo>
                  <a:lnTo>
                    <a:pt x="32" y="30"/>
                  </a:lnTo>
                  <a:lnTo>
                    <a:pt x="38" y="18"/>
                  </a:lnTo>
                  <a:lnTo>
                    <a:pt x="41" y="12"/>
                  </a:lnTo>
                  <a:lnTo>
                    <a:pt x="44" y="5"/>
                  </a:lnTo>
                  <a:lnTo>
                    <a:pt x="55" y="15"/>
                  </a:lnTo>
                  <a:lnTo>
                    <a:pt x="43" y="23"/>
                  </a:lnTo>
                  <a:lnTo>
                    <a:pt x="31" y="29"/>
                  </a:lnTo>
                  <a:cubicBezTo>
                    <a:pt x="30" y="29"/>
                    <a:pt x="30" y="29"/>
                    <a:pt x="29" y="29"/>
                  </a:cubicBezTo>
                  <a:lnTo>
                    <a:pt x="24" y="30"/>
                  </a:lnTo>
                  <a:lnTo>
                    <a:pt x="30" y="24"/>
                  </a:lnTo>
                  <a:lnTo>
                    <a:pt x="29" y="29"/>
                  </a:lnTo>
                  <a:cubicBezTo>
                    <a:pt x="29" y="31"/>
                    <a:pt x="28" y="32"/>
                    <a:pt x="27" y="33"/>
                  </a:cubicBezTo>
                  <a:lnTo>
                    <a:pt x="24" y="36"/>
                  </a:lnTo>
                  <a:lnTo>
                    <a:pt x="21" y="39"/>
                  </a:lnTo>
                  <a:lnTo>
                    <a:pt x="23" y="36"/>
                  </a:lnTo>
                  <a:lnTo>
                    <a:pt x="16" y="61"/>
                  </a:lnTo>
                  <a:lnTo>
                    <a:pt x="16" y="58"/>
                  </a:lnTo>
                  <a:lnTo>
                    <a:pt x="17" y="69"/>
                  </a:lnTo>
                  <a:lnTo>
                    <a:pt x="17" y="66"/>
                  </a:lnTo>
                  <a:lnTo>
                    <a:pt x="23" y="79"/>
                  </a:lnTo>
                  <a:lnTo>
                    <a:pt x="19" y="75"/>
                  </a:lnTo>
                  <a:lnTo>
                    <a:pt x="23" y="77"/>
                  </a:lnTo>
                  <a:lnTo>
                    <a:pt x="18" y="77"/>
                  </a:lnTo>
                  <a:lnTo>
                    <a:pt x="26" y="76"/>
                  </a:lnTo>
                  <a:lnTo>
                    <a:pt x="23" y="77"/>
                  </a:lnTo>
                  <a:lnTo>
                    <a:pt x="31" y="72"/>
                  </a:lnTo>
                  <a:lnTo>
                    <a:pt x="28" y="75"/>
                  </a:lnTo>
                  <a:lnTo>
                    <a:pt x="32" y="67"/>
                  </a:lnTo>
                  <a:lnTo>
                    <a:pt x="47" y="7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3" name="Freeform 765"/>
            <p:cNvSpPr>
              <a:spLocks/>
            </p:cNvSpPr>
            <p:nvPr/>
          </p:nvSpPr>
          <p:spPr bwMode="auto">
            <a:xfrm>
              <a:off x="6357938" y="51371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0 w 64"/>
                <a:gd name="T9" fmla="*/ 0 h 112"/>
                <a:gd name="T10" fmla="*/ 2147483647 w 64"/>
                <a:gd name="T11" fmla="*/ 2147483647 h 112"/>
                <a:gd name="T12" fmla="*/ 2147483647 w 64"/>
                <a:gd name="T13" fmla="*/ 2147483647 h 112"/>
                <a:gd name="T14" fmla="*/ 2147483647 w 64"/>
                <a:gd name="T15" fmla="*/ 2147483647 h 112"/>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12"/>
                <a:gd name="T26" fmla="*/ 64 w 64"/>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12">
                  <a:moveTo>
                    <a:pt x="55" y="83"/>
                  </a:moveTo>
                  <a:cubicBezTo>
                    <a:pt x="55" y="83"/>
                    <a:pt x="64" y="59"/>
                    <a:pt x="64" y="59"/>
                  </a:cubicBezTo>
                  <a:cubicBezTo>
                    <a:pt x="64" y="77"/>
                    <a:pt x="45" y="112"/>
                    <a:pt x="45" y="112"/>
                  </a:cubicBezTo>
                  <a:cubicBezTo>
                    <a:pt x="35" y="101"/>
                    <a:pt x="10" y="101"/>
                    <a:pt x="10" y="83"/>
                  </a:cubicBezTo>
                  <a:cubicBezTo>
                    <a:pt x="10" y="59"/>
                    <a:pt x="0" y="24"/>
                    <a:pt x="0" y="0"/>
                  </a:cubicBezTo>
                  <a:cubicBezTo>
                    <a:pt x="0" y="0"/>
                    <a:pt x="10" y="83"/>
                    <a:pt x="25" y="83"/>
                  </a:cubicBezTo>
                  <a:cubicBezTo>
                    <a:pt x="25" y="83"/>
                    <a:pt x="40" y="101"/>
                    <a:pt x="45" y="95"/>
                  </a:cubicBezTo>
                  <a:cubicBezTo>
                    <a:pt x="45" y="95"/>
                    <a:pt x="55" y="83"/>
                    <a:pt x="55" y="8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4" name="Freeform 766"/>
            <p:cNvSpPr>
              <a:spLocks/>
            </p:cNvSpPr>
            <p:nvPr/>
          </p:nvSpPr>
          <p:spPr bwMode="auto">
            <a:xfrm>
              <a:off x="6218238" y="4910138"/>
              <a:ext cx="69850" cy="20638"/>
            </a:xfrm>
            <a:custGeom>
              <a:avLst/>
              <a:gdLst>
                <a:gd name="T0" fmla="*/ 0 w 112"/>
                <a:gd name="T1" fmla="*/ 2147483647 h 32"/>
                <a:gd name="T2" fmla="*/ 2147483647 w 112"/>
                <a:gd name="T3" fmla="*/ 2147483647 h 32"/>
                <a:gd name="T4" fmla="*/ 2147483647 w 112"/>
                <a:gd name="T5" fmla="*/ 2147483647 h 32"/>
                <a:gd name="T6" fmla="*/ 2147483647 w 112"/>
                <a:gd name="T7" fmla="*/ 2147483647 h 32"/>
                <a:gd name="T8" fmla="*/ 2147483647 w 112"/>
                <a:gd name="T9" fmla="*/ 2147483647 h 32"/>
                <a:gd name="T10" fmla="*/ 2147483647 w 112"/>
                <a:gd name="T11" fmla="*/ 2147483647 h 32"/>
                <a:gd name="T12" fmla="*/ 0 w 112"/>
                <a:gd name="T13" fmla="*/ 2147483647 h 32"/>
                <a:gd name="T14" fmla="*/ 0 60000 65536"/>
                <a:gd name="T15" fmla="*/ 0 60000 65536"/>
                <a:gd name="T16" fmla="*/ 0 60000 65536"/>
                <a:gd name="T17" fmla="*/ 0 60000 65536"/>
                <a:gd name="T18" fmla="*/ 0 60000 65536"/>
                <a:gd name="T19" fmla="*/ 0 60000 65536"/>
                <a:gd name="T20" fmla="*/ 0 60000 65536"/>
                <a:gd name="T21" fmla="*/ 0 w 112"/>
                <a:gd name="T22" fmla="*/ 0 h 32"/>
                <a:gd name="T23" fmla="*/ 112 w 11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2">
                  <a:moveTo>
                    <a:pt x="0" y="32"/>
                  </a:moveTo>
                  <a:cubicBezTo>
                    <a:pt x="19" y="32"/>
                    <a:pt x="32" y="26"/>
                    <a:pt x="44" y="13"/>
                  </a:cubicBezTo>
                  <a:cubicBezTo>
                    <a:pt x="44" y="13"/>
                    <a:pt x="44" y="7"/>
                    <a:pt x="50" y="7"/>
                  </a:cubicBezTo>
                  <a:cubicBezTo>
                    <a:pt x="69" y="0"/>
                    <a:pt x="81" y="7"/>
                    <a:pt x="100" y="20"/>
                  </a:cubicBezTo>
                  <a:cubicBezTo>
                    <a:pt x="106" y="26"/>
                    <a:pt x="106" y="26"/>
                    <a:pt x="112" y="26"/>
                  </a:cubicBezTo>
                  <a:cubicBezTo>
                    <a:pt x="106" y="26"/>
                    <a:pt x="13" y="32"/>
                    <a:pt x="7" y="32"/>
                  </a:cubicBezTo>
                  <a:cubicBezTo>
                    <a:pt x="7" y="32"/>
                    <a:pt x="0" y="32"/>
                    <a:pt x="0" y="3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5" name="Freeform 767"/>
            <p:cNvSpPr>
              <a:spLocks/>
            </p:cNvSpPr>
            <p:nvPr/>
          </p:nvSpPr>
          <p:spPr bwMode="auto">
            <a:xfrm>
              <a:off x="6238876" y="4972051"/>
              <a:ext cx="58738" cy="71438"/>
            </a:xfrm>
            <a:custGeom>
              <a:avLst/>
              <a:gdLst>
                <a:gd name="T0" fmla="*/ 2147483647 w 96"/>
                <a:gd name="T1" fmla="*/ 0 h 112"/>
                <a:gd name="T2" fmla="*/ 2147483647 w 96"/>
                <a:gd name="T3" fmla="*/ 2147483647 h 112"/>
                <a:gd name="T4" fmla="*/ 2147483647 w 96"/>
                <a:gd name="T5" fmla="*/ 2147483647 h 112"/>
                <a:gd name="T6" fmla="*/ 0 w 96"/>
                <a:gd name="T7" fmla="*/ 2147483647 h 112"/>
                <a:gd name="T8" fmla="*/ 2147483647 w 96"/>
                <a:gd name="T9" fmla="*/ 2147483647 h 112"/>
                <a:gd name="T10" fmla="*/ 2147483647 w 96"/>
                <a:gd name="T11" fmla="*/ 2147483647 h 112"/>
                <a:gd name="T12" fmla="*/ 2147483647 w 96"/>
                <a:gd name="T13" fmla="*/ 0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52" y="0"/>
                  </a:moveTo>
                  <a:cubicBezTo>
                    <a:pt x="58" y="20"/>
                    <a:pt x="39" y="40"/>
                    <a:pt x="20" y="66"/>
                  </a:cubicBezTo>
                  <a:cubicBezTo>
                    <a:pt x="13" y="80"/>
                    <a:pt x="13" y="93"/>
                    <a:pt x="7" y="99"/>
                  </a:cubicBezTo>
                  <a:cubicBezTo>
                    <a:pt x="7" y="106"/>
                    <a:pt x="0" y="106"/>
                    <a:pt x="0" y="106"/>
                  </a:cubicBezTo>
                  <a:cubicBezTo>
                    <a:pt x="20" y="112"/>
                    <a:pt x="39" y="112"/>
                    <a:pt x="52" y="106"/>
                  </a:cubicBezTo>
                  <a:cubicBezTo>
                    <a:pt x="84" y="93"/>
                    <a:pt x="96" y="47"/>
                    <a:pt x="84" y="20"/>
                  </a:cubicBezTo>
                  <a:cubicBezTo>
                    <a:pt x="77" y="14"/>
                    <a:pt x="58" y="7"/>
                    <a:pt x="45" y="0"/>
                  </a:cubicBezTo>
                  <a:cubicBezTo>
                    <a:pt x="45" y="0"/>
                    <a:pt x="52" y="0"/>
                    <a:pt x="5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6" name="Freeform 768"/>
            <p:cNvSpPr>
              <a:spLocks/>
            </p:cNvSpPr>
            <p:nvPr/>
          </p:nvSpPr>
          <p:spPr bwMode="auto">
            <a:xfrm>
              <a:off x="6448426" y="55181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0 h 48"/>
                <a:gd name="T8" fmla="*/ 2147483647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48" y="28"/>
                  </a:moveTo>
                  <a:cubicBezTo>
                    <a:pt x="42" y="42"/>
                    <a:pt x="30" y="48"/>
                    <a:pt x="18" y="48"/>
                  </a:cubicBezTo>
                  <a:cubicBezTo>
                    <a:pt x="6" y="42"/>
                    <a:pt x="6" y="21"/>
                    <a:pt x="0" y="21"/>
                  </a:cubicBezTo>
                  <a:cubicBezTo>
                    <a:pt x="12" y="14"/>
                    <a:pt x="18" y="7"/>
                    <a:pt x="24" y="0"/>
                  </a:cubicBezTo>
                  <a:cubicBezTo>
                    <a:pt x="18" y="7"/>
                    <a:pt x="42" y="14"/>
                    <a:pt x="48" y="28"/>
                  </a:cubicBezTo>
                  <a:cubicBezTo>
                    <a:pt x="48" y="28"/>
                    <a:pt x="48" y="28"/>
                    <a:pt x="48" y="2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7" name="Freeform 769"/>
            <p:cNvSpPr>
              <a:spLocks/>
            </p:cNvSpPr>
            <p:nvPr/>
          </p:nvSpPr>
          <p:spPr bwMode="auto">
            <a:xfrm>
              <a:off x="6227763" y="5364163"/>
              <a:ext cx="69850" cy="50800"/>
            </a:xfrm>
            <a:custGeom>
              <a:avLst/>
              <a:gdLst>
                <a:gd name="T0" fmla="*/ 2147483647 w 112"/>
                <a:gd name="T1" fmla="*/ 2147483647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12" y="63"/>
                  </a:moveTo>
                  <a:cubicBezTo>
                    <a:pt x="112" y="63"/>
                    <a:pt x="106" y="63"/>
                    <a:pt x="106" y="63"/>
                  </a:cubicBezTo>
                  <a:cubicBezTo>
                    <a:pt x="88" y="58"/>
                    <a:pt x="94" y="29"/>
                    <a:pt x="75" y="18"/>
                  </a:cubicBezTo>
                  <a:cubicBezTo>
                    <a:pt x="56" y="0"/>
                    <a:pt x="13" y="12"/>
                    <a:pt x="0" y="29"/>
                  </a:cubicBezTo>
                  <a:cubicBezTo>
                    <a:pt x="0" y="29"/>
                    <a:pt x="56" y="6"/>
                    <a:pt x="69" y="40"/>
                  </a:cubicBezTo>
                  <a:cubicBezTo>
                    <a:pt x="88" y="80"/>
                    <a:pt x="112" y="63"/>
                    <a:pt x="112" y="6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8" name="Freeform 770"/>
            <p:cNvSpPr>
              <a:spLocks/>
            </p:cNvSpPr>
            <p:nvPr/>
          </p:nvSpPr>
          <p:spPr bwMode="auto">
            <a:xfrm>
              <a:off x="6127751" y="4837113"/>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92"/>
                <a:gd name="T26" fmla="*/ 96 w 9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92">
                  <a:moveTo>
                    <a:pt x="17" y="186"/>
                  </a:moveTo>
                  <a:cubicBezTo>
                    <a:pt x="29" y="186"/>
                    <a:pt x="46" y="192"/>
                    <a:pt x="46" y="186"/>
                  </a:cubicBezTo>
                  <a:cubicBezTo>
                    <a:pt x="96" y="131"/>
                    <a:pt x="85" y="0"/>
                    <a:pt x="85" y="50"/>
                  </a:cubicBezTo>
                  <a:cubicBezTo>
                    <a:pt x="85" y="87"/>
                    <a:pt x="51" y="118"/>
                    <a:pt x="23" y="149"/>
                  </a:cubicBezTo>
                  <a:cubicBezTo>
                    <a:pt x="23" y="149"/>
                    <a:pt x="12" y="155"/>
                    <a:pt x="6" y="168"/>
                  </a:cubicBezTo>
                  <a:cubicBezTo>
                    <a:pt x="6" y="168"/>
                    <a:pt x="0" y="174"/>
                    <a:pt x="6" y="174"/>
                  </a:cubicBezTo>
                  <a:cubicBezTo>
                    <a:pt x="6" y="180"/>
                    <a:pt x="6" y="186"/>
                    <a:pt x="12" y="186"/>
                  </a:cubicBezTo>
                  <a:cubicBezTo>
                    <a:pt x="12" y="186"/>
                    <a:pt x="17" y="186"/>
                    <a:pt x="17" y="18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9" name="Freeform 771"/>
            <p:cNvSpPr>
              <a:spLocks/>
            </p:cNvSpPr>
            <p:nvPr/>
          </p:nvSpPr>
          <p:spPr bwMode="auto">
            <a:xfrm>
              <a:off x="6169026" y="4910138"/>
              <a:ext cx="30163" cy="50800"/>
            </a:xfrm>
            <a:custGeom>
              <a:avLst/>
              <a:gdLst>
                <a:gd name="T0" fmla="*/ 2147483647 w 48"/>
                <a:gd name="T1" fmla="*/ 2147483647 h 80"/>
                <a:gd name="T2" fmla="*/ 0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6" y="67"/>
                  </a:moveTo>
                  <a:cubicBezTo>
                    <a:pt x="6" y="60"/>
                    <a:pt x="0" y="67"/>
                    <a:pt x="0" y="74"/>
                  </a:cubicBezTo>
                  <a:cubicBezTo>
                    <a:pt x="6" y="80"/>
                    <a:pt x="11" y="74"/>
                    <a:pt x="22" y="67"/>
                  </a:cubicBezTo>
                  <a:cubicBezTo>
                    <a:pt x="32" y="60"/>
                    <a:pt x="43" y="54"/>
                    <a:pt x="43" y="47"/>
                  </a:cubicBezTo>
                  <a:cubicBezTo>
                    <a:pt x="48" y="27"/>
                    <a:pt x="32" y="14"/>
                    <a:pt x="22" y="0"/>
                  </a:cubicBezTo>
                  <a:cubicBezTo>
                    <a:pt x="22" y="0"/>
                    <a:pt x="22" y="7"/>
                    <a:pt x="22" y="7"/>
                  </a:cubicBezTo>
                  <a:cubicBezTo>
                    <a:pt x="27" y="20"/>
                    <a:pt x="38" y="34"/>
                    <a:pt x="32" y="54"/>
                  </a:cubicBezTo>
                  <a:cubicBezTo>
                    <a:pt x="32" y="60"/>
                    <a:pt x="16" y="67"/>
                    <a:pt x="6" y="67"/>
                  </a:cubicBezTo>
                </a:path>
              </a:pathLst>
            </a:custGeom>
            <a:solidFill>
              <a:srgbClr val="FED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0" name="Freeform 772"/>
            <p:cNvSpPr>
              <a:spLocks/>
            </p:cNvSpPr>
            <p:nvPr/>
          </p:nvSpPr>
          <p:spPr bwMode="auto">
            <a:xfrm>
              <a:off x="6178551" y="4837113"/>
              <a:ext cx="30163" cy="93663"/>
            </a:xfrm>
            <a:custGeom>
              <a:avLst/>
              <a:gdLst>
                <a:gd name="T0" fmla="*/ 2147483647 w 48"/>
                <a:gd name="T1" fmla="*/ 0 h 144"/>
                <a:gd name="T2" fmla="*/ 2147483647 w 48"/>
                <a:gd name="T3" fmla="*/ 2147483647 h 144"/>
                <a:gd name="T4" fmla="*/ 2147483647 w 48"/>
                <a:gd name="T5" fmla="*/ 2147483647 h 144"/>
                <a:gd name="T6" fmla="*/ 2147483647 w 48"/>
                <a:gd name="T7" fmla="*/ 2147483647 h 144"/>
                <a:gd name="T8" fmla="*/ 2147483647 w 48"/>
                <a:gd name="T9" fmla="*/ 2147483647 h 144"/>
                <a:gd name="T10" fmla="*/ 2147483647 w 48"/>
                <a:gd name="T11" fmla="*/ 2147483647 h 144"/>
                <a:gd name="T12" fmla="*/ 2147483647 w 48"/>
                <a:gd name="T13" fmla="*/ 2147483647 h 144"/>
                <a:gd name="T14" fmla="*/ 2147483647 w 48"/>
                <a:gd name="T15" fmla="*/ 2147483647 h 144"/>
                <a:gd name="T16" fmla="*/ 2147483647 w 48"/>
                <a:gd name="T17" fmla="*/ 2147483647 h 144"/>
                <a:gd name="T18" fmla="*/ 2147483647 w 48"/>
                <a:gd name="T19" fmla="*/ 2147483647 h 144"/>
                <a:gd name="T20" fmla="*/ 2147483647 w 48"/>
                <a:gd name="T21" fmla="*/ 2147483647 h 144"/>
                <a:gd name="T22" fmla="*/ 2147483647 w 48"/>
                <a:gd name="T23" fmla="*/ 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44"/>
                <a:gd name="T38" fmla="*/ 48 w 4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44">
                  <a:moveTo>
                    <a:pt x="32" y="0"/>
                  </a:moveTo>
                  <a:cubicBezTo>
                    <a:pt x="32" y="14"/>
                    <a:pt x="32" y="27"/>
                    <a:pt x="32" y="40"/>
                  </a:cubicBezTo>
                  <a:cubicBezTo>
                    <a:pt x="32" y="46"/>
                    <a:pt x="32" y="53"/>
                    <a:pt x="27" y="59"/>
                  </a:cubicBezTo>
                  <a:cubicBezTo>
                    <a:pt x="27" y="72"/>
                    <a:pt x="27" y="66"/>
                    <a:pt x="16" y="72"/>
                  </a:cubicBezTo>
                  <a:cubicBezTo>
                    <a:pt x="0" y="92"/>
                    <a:pt x="11" y="86"/>
                    <a:pt x="11" y="105"/>
                  </a:cubicBezTo>
                  <a:cubicBezTo>
                    <a:pt x="11" y="112"/>
                    <a:pt x="6" y="118"/>
                    <a:pt x="6" y="125"/>
                  </a:cubicBezTo>
                  <a:cubicBezTo>
                    <a:pt x="11" y="125"/>
                    <a:pt x="16" y="144"/>
                    <a:pt x="27" y="144"/>
                  </a:cubicBezTo>
                  <a:cubicBezTo>
                    <a:pt x="27" y="144"/>
                    <a:pt x="32" y="138"/>
                    <a:pt x="32" y="131"/>
                  </a:cubicBezTo>
                  <a:cubicBezTo>
                    <a:pt x="38" y="118"/>
                    <a:pt x="43" y="118"/>
                    <a:pt x="43" y="105"/>
                  </a:cubicBezTo>
                  <a:cubicBezTo>
                    <a:pt x="43" y="105"/>
                    <a:pt x="43" y="92"/>
                    <a:pt x="48" y="79"/>
                  </a:cubicBezTo>
                  <a:cubicBezTo>
                    <a:pt x="48" y="79"/>
                    <a:pt x="48" y="66"/>
                    <a:pt x="48" y="66"/>
                  </a:cubicBezTo>
                  <a:cubicBezTo>
                    <a:pt x="38" y="46"/>
                    <a:pt x="43" y="20"/>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1" name="Freeform 773"/>
            <p:cNvSpPr>
              <a:spLocks/>
            </p:cNvSpPr>
            <p:nvPr/>
          </p:nvSpPr>
          <p:spPr bwMode="auto">
            <a:xfrm>
              <a:off x="6208713" y="4827588"/>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2147483647 h 128"/>
                <a:gd name="T8" fmla="*/ 0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0 h 128"/>
                <a:gd name="T20" fmla="*/ 2147483647 w 4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28"/>
                <a:gd name="T35" fmla="*/ 48 w 4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28">
                  <a:moveTo>
                    <a:pt x="35" y="7"/>
                  </a:moveTo>
                  <a:cubicBezTo>
                    <a:pt x="28" y="13"/>
                    <a:pt x="35" y="19"/>
                    <a:pt x="28" y="25"/>
                  </a:cubicBezTo>
                  <a:cubicBezTo>
                    <a:pt x="28" y="37"/>
                    <a:pt x="28" y="43"/>
                    <a:pt x="28" y="49"/>
                  </a:cubicBezTo>
                  <a:cubicBezTo>
                    <a:pt x="28" y="61"/>
                    <a:pt x="21" y="74"/>
                    <a:pt x="14" y="86"/>
                  </a:cubicBezTo>
                  <a:cubicBezTo>
                    <a:pt x="7" y="98"/>
                    <a:pt x="7" y="116"/>
                    <a:pt x="0" y="128"/>
                  </a:cubicBezTo>
                  <a:cubicBezTo>
                    <a:pt x="7" y="128"/>
                    <a:pt x="14" y="128"/>
                    <a:pt x="14" y="122"/>
                  </a:cubicBezTo>
                  <a:cubicBezTo>
                    <a:pt x="21" y="122"/>
                    <a:pt x="21" y="110"/>
                    <a:pt x="21" y="110"/>
                  </a:cubicBezTo>
                  <a:cubicBezTo>
                    <a:pt x="35" y="104"/>
                    <a:pt x="42" y="98"/>
                    <a:pt x="42" y="86"/>
                  </a:cubicBezTo>
                  <a:cubicBezTo>
                    <a:pt x="48" y="68"/>
                    <a:pt x="42" y="49"/>
                    <a:pt x="42" y="37"/>
                  </a:cubicBezTo>
                  <a:cubicBezTo>
                    <a:pt x="35" y="25"/>
                    <a:pt x="35" y="13"/>
                    <a:pt x="35" y="0"/>
                  </a:cubicBezTo>
                  <a:cubicBezTo>
                    <a:pt x="35" y="0"/>
                    <a:pt x="35" y="7"/>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2" name="Freeform 774"/>
            <p:cNvSpPr>
              <a:spLocks/>
            </p:cNvSpPr>
            <p:nvPr/>
          </p:nvSpPr>
          <p:spPr bwMode="auto">
            <a:xfrm>
              <a:off x="6199188" y="4889501"/>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0 h 64"/>
                <a:gd name="T10" fmla="*/ 2147483647 w 112"/>
                <a:gd name="T11" fmla="*/ 0 h 64"/>
                <a:gd name="T12" fmla="*/ 2147483647 w 112"/>
                <a:gd name="T13" fmla="*/ 0 h 64"/>
                <a:gd name="T14" fmla="*/ 2147483647 w 112"/>
                <a:gd name="T15" fmla="*/ 2147483647 h 64"/>
                <a:gd name="T16" fmla="*/ 2147483647 w 112"/>
                <a:gd name="T17" fmla="*/ 2147483647 h 64"/>
                <a:gd name="T18" fmla="*/ 2147483647 w 112"/>
                <a:gd name="T19" fmla="*/ 2147483647 h 64"/>
                <a:gd name="T20" fmla="*/ 2147483647 w 112"/>
                <a:gd name="T21" fmla="*/ 2147483647 h 64"/>
                <a:gd name="T22" fmla="*/ 0 w 112"/>
                <a:gd name="T23" fmla="*/ 2147483647 h 64"/>
                <a:gd name="T24" fmla="*/ 0 w 112"/>
                <a:gd name="T25" fmla="*/ 2147483647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64"/>
                <a:gd name="T41" fmla="*/ 112 w 112"/>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64">
                  <a:moveTo>
                    <a:pt x="0" y="59"/>
                  </a:moveTo>
                  <a:cubicBezTo>
                    <a:pt x="11" y="48"/>
                    <a:pt x="22" y="43"/>
                    <a:pt x="32" y="32"/>
                  </a:cubicBezTo>
                  <a:cubicBezTo>
                    <a:pt x="38" y="32"/>
                    <a:pt x="43" y="27"/>
                    <a:pt x="48" y="22"/>
                  </a:cubicBezTo>
                  <a:cubicBezTo>
                    <a:pt x="48" y="22"/>
                    <a:pt x="54" y="22"/>
                    <a:pt x="54" y="16"/>
                  </a:cubicBezTo>
                  <a:cubicBezTo>
                    <a:pt x="59" y="6"/>
                    <a:pt x="70" y="6"/>
                    <a:pt x="80" y="0"/>
                  </a:cubicBezTo>
                  <a:cubicBezTo>
                    <a:pt x="86" y="0"/>
                    <a:pt x="86" y="0"/>
                    <a:pt x="91" y="0"/>
                  </a:cubicBezTo>
                  <a:cubicBezTo>
                    <a:pt x="96" y="0"/>
                    <a:pt x="107" y="0"/>
                    <a:pt x="112" y="0"/>
                  </a:cubicBezTo>
                  <a:cubicBezTo>
                    <a:pt x="102" y="11"/>
                    <a:pt x="91" y="22"/>
                    <a:pt x="75" y="32"/>
                  </a:cubicBezTo>
                  <a:cubicBezTo>
                    <a:pt x="75" y="38"/>
                    <a:pt x="70" y="38"/>
                    <a:pt x="70" y="43"/>
                  </a:cubicBezTo>
                  <a:cubicBezTo>
                    <a:pt x="59" y="48"/>
                    <a:pt x="48" y="54"/>
                    <a:pt x="38" y="59"/>
                  </a:cubicBezTo>
                  <a:cubicBezTo>
                    <a:pt x="38" y="59"/>
                    <a:pt x="32" y="59"/>
                    <a:pt x="32" y="59"/>
                  </a:cubicBezTo>
                  <a:cubicBezTo>
                    <a:pt x="22" y="64"/>
                    <a:pt x="11" y="64"/>
                    <a:pt x="0" y="59"/>
                  </a:cubicBezTo>
                  <a:cubicBezTo>
                    <a:pt x="0" y="59"/>
                    <a:pt x="0" y="59"/>
                    <a:pt x="0" y="5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3" name="Freeform 775"/>
            <p:cNvSpPr>
              <a:spLocks/>
            </p:cNvSpPr>
            <p:nvPr/>
          </p:nvSpPr>
          <p:spPr bwMode="auto">
            <a:xfrm>
              <a:off x="6238876" y="4837113"/>
              <a:ext cx="30163" cy="52388"/>
            </a:xfrm>
            <a:custGeom>
              <a:avLst/>
              <a:gdLst>
                <a:gd name="T0" fmla="*/ 2147483647 w 48"/>
                <a:gd name="T1" fmla="*/ 0 h 80"/>
                <a:gd name="T2" fmla="*/ 2147483647 w 48"/>
                <a:gd name="T3" fmla="*/ 2147483647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0 h 80"/>
                <a:gd name="T18" fmla="*/ 2147483647 w 48"/>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0"/>
                <a:gd name="T32" fmla="*/ 48 w 48"/>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0">
                  <a:moveTo>
                    <a:pt x="24" y="0"/>
                  </a:moveTo>
                  <a:cubicBezTo>
                    <a:pt x="29" y="18"/>
                    <a:pt x="15" y="29"/>
                    <a:pt x="5" y="40"/>
                  </a:cubicBezTo>
                  <a:cubicBezTo>
                    <a:pt x="0" y="52"/>
                    <a:pt x="5" y="69"/>
                    <a:pt x="0" y="80"/>
                  </a:cubicBezTo>
                  <a:cubicBezTo>
                    <a:pt x="10" y="75"/>
                    <a:pt x="20" y="75"/>
                    <a:pt x="34" y="75"/>
                  </a:cubicBezTo>
                  <a:cubicBezTo>
                    <a:pt x="34" y="75"/>
                    <a:pt x="34" y="63"/>
                    <a:pt x="34" y="58"/>
                  </a:cubicBezTo>
                  <a:cubicBezTo>
                    <a:pt x="39" y="58"/>
                    <a:pt x="48" y="52"/>
                    <a:pt x="44" y="40"/>
                  </a:cubicBezTo>
                  <a:cubicBezTo>
                    <a:pt x="44" y="40"/>
                    <a:pt x="44" y="35"/>
                    <a:pt x="44" y="35"/>
                  </a:cubicBezTo>
                  <a:cubicBezTo>
                    <a:pt x="44" y="23"/>
                    <a:pt x="34" y="12"/>
                    <a:pt x="29" y="6"/>
                  </a:cubicBezTo>
                  <a:cubicBezTo>
                    <a:pt x="24" y="6"/>
                    <a:pt x="24" y="6"/>
                    <a:pt x="24" y="0"/>
                  </a:cubicBezTo>
                  <a:cubicBezTo>
                    <a:pt x="24" y="0"/>
                    <a:pt x="24" y="0"/>
                    <a:pt x="2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4" name="Freeform 776"/>
            <p:cNvSpPr>
              <a:spLocks/>
            </p:cNvSpPr>
            <p:nvPr/>
          </p:nvSpPr>
          <p:spPr bwMode="auto">
            <a:xfrm>
              <a:off x="6269038" y="4857751"/>
              <a:ext cx="88900" cy="31750"/>
            </a:xfrm>
            <a:custGeom>
              <a:avLst/>
              <a:gdLst>
                <a:gd name="T0" fmla="*/ 2147483647 w 144"/>
                <a:gd name="T1" fmla="*/ 2147483647 h 48"/>
                <a:gd name="T2" fmla="*/ 2147483647 w 144"/>
                <a:gd name="T3" fmla="*/ 0 h 48"/>
                <a:gd name="T4" fmla="*/ 2147483647 w 144"/>
                <a:gd name="T5" fmla="*/ 2147483647 h 48"/>
                <a:gd name="T6" fmla="*/ 2147483647 w 144"/>
                <a:gd name="T7" fmla="*/ 2147483647 h 48"/>
                <a:gd name="T8" fmla="*/ 2147483647 w 144"/>
                <a:gd name="T9" fmla="*/ 2147483647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7" y="35"/>
                  </a:moveTo>
                  <a:cubicBezTo>
                    <a:pt x="0" y="35"/>
                    <a:pt x="7" y="14"/>
                    <a:pt x="7" y="0"/>
                  </a:cubicBezTo>
                  <a:cubicBezTo>
                    <a:pt x="32" y="0"/>
                    <a:pt x="38" y="14"/>
                    <a:pt x="51" y="21"/>
                  </a:cubicBezTo>
                  <a:cubicBezTo>
                    <a:pt x="82" y="28"/>
                    <a:pt x="113" y="35"/>
                    <a:pt x="144" y="28"/>
                  </a:cubicBezTo>
                  <a:cubicBezTo>
                    <a:pt x="119" y="48"/>
                    <a:pt x="13" y="42"/>
                    <a:pt x="7" y="3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5" name="Freeform 777"/>
            <p:cNvSpPr>
              <a:spLocks/>
            </p:cNvSpPr>
            <p:nvPr/>
          </p:nvSpPr>
          <p:spPr bwMode="auto">
            <a:xfrm>
              <a:off x="6199188" y="4930776"/>
              <a:ext cx="69850" cy="30163"/>
            </a:xfrm>
            <a:custGeom>
              <a:avLst/>
              <a:gdLst>
                <a:gd name="T0" fmla="*/ 2147483647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2147483647 h 48"/>
                <a:gd name="T16" fmla="*/ 2147483647 w 112"/>
                <a:gd name="T17" fmla="*/ 2147483647 h 48"/>
                <a:gd name="T18" fmla="*/ 2147483647 w 112"/>
                <a:gd name="T19" fmla="*/ 2147483647 h 48"/>
                <a:gd name="T20" fmla="*/ 0 w 112"/>
                <a:gd name="T21" fmla="*/ 0 h 48"/>
                <a:gd name="T22" fmla="*/ 2147483647 w 11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48"/>
                <a:gd name="T38" fmla="*/ 112 w 11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48">
                  <a:moveTo>
                    <a:pt x="6" y="6"/>
                  </a:moveTo>
                  <a:cubicBezTo>
                    <a:pt x="11" y="6"/>
                    <a:pt x="16" y="11"/>
                    <a:pt x="27" y="11"/>
                  </a:cubicBezTo>
                  <a:cubicBezTo>
                    <a:pt x="27" y="11"/>
                    <a:pt x="27" y="16"/>
                    <a:pt x="27" y="16"/>
                  </a:cubicBezTo>
                  <a:cubicBezTo>
                    <a:pt x="32" y="16"/>
                    <a:pt x="38" y="16"/>
                    <a:pt x="38" y="16"/>
                  </a:cubicBezTo>
                  <a:cubicBezTo>
                    <a:pt x="48" y="11"/>
                    <a:pt x="91" y="6"/>
                    <a:pt x="107" y="32"/>
                  </a:cubicBezTo>
                  <a:cubicBezTo>
                    <a:pt x="107" y="38"/>
                    <a:pt x="107" y="38"/>
                    <a:pt x="112" y="43"/>
                  </a:cubicBezTo>
                  <a:cubicBezTo>
                    <a:pt x="112" y="43"/>
                    <a:pt x="112" y="43"/>
                    <a:pt x="112" y="48"/>
                  </a:cubicBezTo>
                  <a:cubicBezTo>
                    <a:pt x="102" y="48"/>
                    <a:pt x="96" y="43"/>
                    <a:pt x="86" y="48"/>
                  </a:cubicBezTo>
                  <a:cubicBezTo>
                    <a:pt x="75" y="48"/>
                    <a:pt x="80" y="48"/>
                    <a:pt x="64" y="43"/>
                  </a:cubicBezTo>
                  <a:cubicBezTo>
                    <a:pt x="43" y="38"/>
                    <a:pt x="48" y="38"/>
                    <a:pt x="48" y="38"/>
                  </a:cubicBezTo>
                  <a:cubicBezTo>
                    <a:pt x="22" y="38"/>
                    <a:pt x="16" y="16"/>
                    <a:pt x="0" y="0"/>
                  </a:cubicBezTo>
                  <a:cubicBezTo>
                    <a:pt x="0" y="0"/>
                    <a:pt x="6" y="6"/>
                    <a:pt x="6"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6" name="Freeform 778"/>
            <p:cNvSpPr>
              <a:spLocks/>
            </p:cNvSpPr>
            <p:nvPr/>
          </p:nvSpPr>
          <p:spPr bwMode="auto">
            <a:xfrm>
              <a:off x="6257926" y="4910138"/>
              <a:ext cx="50800" cy="71438"/>
            </a:xfrm>
            <a:custGeom>
              <a:avLst/>
              <a:gdLst>
                <a:gd name="T0" fmla="*/ 0 w 80"/>
                <a:gd name="T1" fmla="*/ 2147483647 h 112"/>
                <a:gd name="T2" fmla="*/ 2147483647 w 80"/>
                <a:gd name="T3" fmla="*/ 2147483647 h 112"/>
                <a:gd name="T4" fmla="*/ 2147483647 w 80"/>
                <a:gd name="T5" fmla="*/ 2147483647 h 112"/>
                <a:gd name="T6" fmla="*/ 2147483647 w 80"/>
                <a:gd name="T7" fmla="*/ 2147483647 h 112"/>
                <a:gd name="T8" fmla="*/ 0 w 80"/>
                <a:gd name="T9" fmla="*/ 2147483647 h 112"/>
                <a:gd name="T10" fmla="*/ 0 w 80"/>
                <a:gd name="T11" fmla="*/ 2147483647 h 112"/>
                <a:gd name="T12" fmla="*/ 0 w 80"/>
                <a:gd name="T13" fmla="*/ 2147483647 h 112"/>
                <a:gd name="T14" fmla="*/ 0 60000 65536"/>
                <a:gd name="T15" fmla="*/ 0 60000 65536"/>
                <a:gd name="T16" fmla="*/ 0 60000 65536"/>
                <a:gd name="T17" fmla="*/ 0 60000 65536"/>
                <a:gd name="T18" fmla="*/ 0 60000 65536"/>
                <a:gd name="T19" fmla="*/ 0 60000 65536"/>
                <a:gd name="T20" fmla="*/ 0 60000 65536"/>
                <a:gd name="T21" fmla="*/ 0 w 80"/>
                <a:gd name="T22" fmla="*/ 0 h 112"/>
                <a:gd name="T23" fmla="*/ 80 w 80"/>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2">
                  <a:moveTo>
                    <a:pt x="0" y="47"/>
                  </a:moveTo>
                  <a:cubicBezTo>
                    <a:pt x="19" y="53"/>
                    <a:pt x="25" y="80"/>
                    <a:pt x="31" y="99"/>
                  </a:cubicBezTo>
                  <a:cubicBezTo>
                    <a:pt x="37" y="106"/>
                    <a:pt x="56" y="112"/>
                    <a:pt x="62" y="99"/>
                  </a:cubicBezTo>
                  <a:cubicBezTo>
                    <a:pt x="80" y="86"/>
                    <a:pt x="80" y="53"/>
                    <a:pt x="62" y="40"/>
                  </a:cubicBezTo>
                  <a:cubicBezTo>
                    <a:pt x="13" y="0"/>
                    <a:pt x="31" y="47"/>
                    <a:pt x="0" y="40"/>
                  </a:cubicBezTo>
                  <a:cubicBezTo>
                    <a:pt x="0" y="40"/>
                    <a:pt x="0" y="47"/>
                    <a:pt x="0" y="47"/>
                  </a:cubicBezTo>
                  <a:cubicBezTo>
                    <a:pt x="0" y="47"/>
                    <a:pt x="0" y="47"/>
                    <a:pt x="0"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7" name="Freeform 779"/>
            <p:cNvSpPr>
              <a:spLocks/>
            </p:cNvSpPr>
            <p:nvPr/>
          </p:nvSpPr>
          <p:spPr bwMode="auto">
            <a:xfrm>
              <a:off x="6278563" y="4972051"/>
              <a:ext cx="49213" cy="82550"/>
            </a:xfrm>
            <a:custGeom>
              <a:avLst/>
              <a:gdLst>
                <a:gd name="T0" fmla="*/ 2147483647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8"/>
                <a:gd name="T38" fmla="*/ 80 w 80"/>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8">
                  <a:moveTo>
                    <a:pt x="47" y="0"/>
                  </a:moveTo>
                  <a:cubicBezTo>
                    <a:pt x="47" y="12"/>
                    <a:pt x="27" y="17"/>
                    <a:pt x="14" y="17"/>
                  </a:cubicBezTo>
                  <a:cubicBezTo>
                    <a:pt x="14" y="17"/>
                    <a:pt x="14" y="17"/>
                    <a:pt x="14" y="17"/>
                  </a:cubicBezTo>
                  <a:cubicBezTo>
                    <a:pt x="20" y="28"/>
                    <a:pt x="20" y="34"/>
                    <a:pt x="20" y="39"/>
                  </a:cubicBezTo>
                  <a:cubicBezTo>
                    <a:pt x="14" y="56"/>
                    <a:pt x="0" y="73"/>
                    <a:pt x="14" y="84"/>
                  </a:cubicBezTo>
                  <a:cubicBezTo>
                    <a:pt x="20" y="84"/>
                    <a:pt x="20" y="90"/>
                    <a:pt x="34" y="101"/>
                  </a:cubicBezTo>
                  <a:cubicBezTo>
                    <a:pt x="34" y="101"/>
                    <a:pt x="34" y="101"/>
                    <a:pt x="34" y="106"/>
                  </a:cubicBezTo>
                  <a:cubicBezTo>
                    <a:pt x="34" y="128"/>
                    <a:pt x="60" y="84"/>
                    <a:pt x="67" y="73"/>
                  </a:cubicBezTo>
                  <a:cubicBezTo>
                    <a:pt x="74" y="67"/>
                    <a:pt x="74" y="62"/>
                    <a:pt x="74" y="56"/>
                  </a:cubicBezTo>
                  <a:cubicBezTo>
                    <a:pt x="74" y="45"/>
                    <a:pt x="80" y="28"/>
                    <a:pt x="67" y="17"/>
                  </a:cubicBezTo>
                  <a:cubicBezTo>
                    <a:pt x="67" y="17"/>
                    <a:pt x="60" y="23"/>
                    <a:pt x="60" y="17"/>
                  </a:cubicBezTo>
                  <a:cubicBezTo>
                    <a:pt x="54" y="12"/>
                    <a:pt x="54" y="6"/>
                    <a:pt x="47"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8" name="Freeform 780"/>
            <p:cNvSpPr>
              <a:spLocks/>
            </p:cNvSpPr>
            <p:nvPr/>
          </p:nvSpPr>
          <p:spPr bwMode="auto">
            <a:xfrm>
              <a:off x="6257926" y="4889501"/>
              <a:ext cx="80963" cy="41275"/>
            </a:xfrm>
            <a:custGeom>
              <a:avLst/>
              <a:gdLst>
                <a:gd name="T0" fmla="*/ 2147483647 w 128"/>
                <a:gd name="T1" fmla="*/ 2147483647 h 64"/>
                <a:gd name="T2" fmla="*/ 0 w 128"/>
                <a:gd name="T3" fmla="*/ 2147483647 h 64"/>
                <a:gd name="T4" fmla="*/ 2147483647 w 128"/>
                <a:gd name="T5" fmla="*/ 2147483647 h 64"/>
                <a:gd name="T6" fmla="*/ 2147483647 w 128"/>
                <a:gd name="T7" fmla="*/ 2147483647 h 64"/>
                <a:gd name="T8" fmla="*/ 2147483647 w 128"/>
                <a:gd name="T9" fmla="*/ 2147483647 h 64"/>
                <a:gd name="T10" fmla="*/ 2147483647 w 128"/>
                <a:gd name="T11" fmla="*/ 2147483647 h 64"/>
                <a:gd name="T12" fmla="*/ 2147483647 w 128"/>
                <a:gd name="T13" fmla="*/ 0 h 64"/>
                <a:gd name="T14" fmla="*/ 2147483647 w 128"/>
                <a:gd name="T15" fmla="*/ 2147483647 h 64"/>
                <a:gd name="T16" fmla="*/ 2147483647 w 128"/>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64"/>
                <a:gd name="T29" fmla="*/ 128 w 12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64">
                  <a:moveTo>
                    <a:pt x="30" y="6"/>
                  </a:moveTo>
                  <a:cubicBezTo>
                    <a:pt x="18" y="12"/>
                    <a:pt x="12" y="24"/>
                    <a:pt x="0" y="30"/>
                  </a:cubicBezTo>
                  <a:cubicBezTo>
                    <a:pt x="6" y="30"/>
                    <a:pt x="6" y="30"/>
                    <a:pt x="12" y="30"/>
                  </a:cubicBezTo>
                  <a:cubicBezTo>
                    <a:pt x="30" y="47"/>
                    <a:pt x="59" y="64"/>
                    <a:pt x="105" y="59"/>
                  </a:cubicBezTo>
                  <a:cubicBezTo>
                    <a:pt x="111" y="59"/>
                    <a:pt x="123" y="53"/>
                    <a:pt x="128" y="53"/>
                  </a:cubicBezTo>
                  <a:cubicBezTo>
                    <a:pt x="99" y="6"/>
                    <a:pt x="88" y="6"/>
                    <a:pt x="35" y="6"/>
                  </a:cubicBezTo>
                  <a:cubicBezTo>
                    <a:pt x="35" y="6"/>
                    <a:pt x="30" y="6"/>
                    <a:pt x="30" y="0"/>
                  </a:cubicBezTo>
                  <a:cubicBezTo>
                    <a:pt x="30" y="0"/>
                    <a:pt x="30" y="6"/>
                    <a:pt x="30" y="6"/>
                  </a:cubicBezTo>
                  <a:cubicBezTo>
                    <a:pt x="30" y="6"/>
                    <a:pt x="30" y="6"/>
                    <a:pt x="3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9" name="Freeform 781"/>
            <p:cNvSpPr>
              <a:spLocks/>
            </p:cNvSpPr>
            <p:nvPr/>
          </p:nvSpPr>
          <p:spPr bwMode="auto">
            <a:xfrm>
              <a:off x="6297613" y="4930776"/>
              <a:ext cx="69850" cy="103188"/>
            </a:xfrm>
            <a:custGeom>
              <a:avLst/>
              <a:gdLst>
                <a:gd name="T0" fmla="*/ 0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2147483647 w 112"/>
                <a:gd name="T19" fmla="*/ 2147483647 h 160"/>
                <a:gd name="T20" fmla="*/ 0 w 112"/>
                <a:gd name="T21" fmla="*/ 0 h 160"/>
                <a:gd name="T22" fmla="*/ 0 w 112"/>
                <a:gd name="T23" fmla="*/ 2147483647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60"/>
                <a:gd name="T38" fmla="*/ 112 w 11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60">
                  <a:moveTo>
                    <a:pt x="0" y="6"/>
                  </a:moveTo>
                  <a:cubicBezTo>
                    <a:pt x="18" y="12"/>
                    <a:pt x="24" y="29"/>
                    <a:pt x="24" y="52"/>
                  </a:cubicBezTo>
                  <a:cubicBezTo>
                    <a:pt x="24" y="58"/>
                    <a:pt x="30" y="58"/>
                    <a:pt x="30" y="58"/>
                  </a:cubicBezTo>
                  <a:cubicBezTo>
                    <a:pt x="36" y="63"/>
                    <a:pt x="36" y="63"/>
                    <a:pt x="42" y="69"/>
                  </a:cubicBezTo>
                  <a:cubicBezTo>
                    <a:pt x="42" y="69"/>
                    <a:pt x="42" y="69"/>
                    <a:pt x="48" y="75"/>
                  </a:cubicBezTo>
                  <a:cubicBezTo>
                    <a:pt x="54" y="86"/>
                    <a:pt x="54" y="109"/>
                    <a:pt x="54" y="120"/>
                  </a:cubicBezTo>
                  <a:cubicBezTo>
                    <a:pt x="54" y="126"/>
                    <a:pt x="59" y="132"/>
                    <a:pt x="59" y="138"/>
                  </a:cubicBezTo>
                  <a:cubicBezTo>
                    <a:pt x="65" y="155"/>
                    <a:pt x="89" y="149"/>
                    <a:pt x="95" y="160"/>
                  </a:cubicBezTo>
                  <a:cubicBezTo>
                    <a:pt x="112" y="132"/>
                    <a:pt x="101" y="86"/>
                    <a:pt x="89" y="63"/>
                  </a:cubicBezTo>
                  <a:cubicBezTo>
                    <a:pt x="83" y="40"/>
                    <a:pt x="77" y="18"/>
                    <a:pt x="59" y="12"/>
                  </a:cubicBezTo>
                  <a:cubicBezTo>
                    <a:pt x="42" y="0"/>
                    <a:pt x="24" y="12"/>
                    <a:pt x="0" y="0"/>
                  </a:cubicBezTo>
                  <a:cubicBezTo>
                    <a:pt x="0" y="0"/>
                    <a:pt x="0" y="6"/>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0" name="Freeform 782"/>
            <p:cNvSpPr>
              <a:spLocks/>
            </p:cNvSpPr>
            <p:nvPr/>
          </p:nvSpPr>
          <p:spPr bwMode="auto">
            <a:xfrm>
              <a:off x="6227763" y="5105401"/>
              <a:ext cx="60325" cy="144463"/>
            </a:xfrm>
            <a:custGeom>
              <a:avLst/>
              <a:gdLst>
                <a:gd name="T0" fmla="*/ 2147483647 w 96"/>
                <a:gd name="T1" fmla="*/ 2147483647 h 224"/>
                <a:gd name="T2" fmla="*/ 2147483647 w 96"/>
                <a:gd name="T3" fmla="*/ 2147483647 h 224"/>
                <a:gd name="T4" fmla="*/ 2147483647 w 96"/>
                <a:gd name="T5" fmla="*/ 2147483647 h 224"/>
                <a:gd name="T6" fmla="*/ 2147483647 w 96"/>
                <a:gd name="T7" fmla="*/ 2147483647 h 224"/>
                <a:gd name="T8" fmla="*/ 2147483647 w 96"/>
                <a:gd name="T9" fmla="*/ 2147483647 h 224"/>
                <a:gd name="T10" fmla="*/ 2147483647 w 96"/>
                <a:gd name="T11" fmla="*/ 2147483647 h 224"/>
                <a:gd name="T12" fmla="*/ 2147483647 w 96"/>
                <a:gd name="T13" fmla="*/ 2147483647 h 224"/>
                <a:gd name="T14" fmla="*/ 2147483647 w 96"/>
                <a:gd name="T15" fmla="*/ 2147483647 h 224"/>
                <a:gd name="T16" fmla="*/ 2147483647 w 96"/>
                <a:gd name="T17" fmla="*/ 2147483647 h 224"/>
                <a:gd name="T18" fmla="*/ 2147483647 w 96"/>
                <a:gd name="T19" fmla="*/ 2147483647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224"/>
                <a:gd name="T32" fmla="*/ 96 w 96"/>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224">
                  <a:moveTo>
                    <a:pt x="84" y="224"/>
                  </a:moveTo>
                  <a:cubicBezTo>
                    <a:pt x="84" y="218"/>
                    <a:pt x="84" y="218"/>
                    <a:pt x="78" y="212"/>
                  </a:cubicBezTo>
                  <a:cubicBezTo>
                    <a:pt x="36" y="194"/>
                    <a:pt x="30" y="182"/>
                    <a:pt x="18" y="158"/>
                  </a:cubicBezTo>
                  <a:cubicBezTo>
                    <a:pt x="0" y="109"/>
                    <a:pt x="6" y="61"/>
                    <a:pt x="18" y="13"/>
                  </a:cubicBezTo>
                  <a:cubicBezTo>
                    <a:pt x="18" y="7"/>
                    <a:pt x="24" y="0"/>
                    <a:pt x="24" y="7"/>
                  </a:cubicBezTo>
                  <a:cubicBezTo>
                    <a:pt x="24" y="13"/>
                    <a:pt x="18" y="25"/>
                    <a:pt x="18" y="37"/>
                  </a:cubicBezTo>
                  <a:cubicBezTo>
                    <a:pt x="36" y="31"/>
                    <a:pt x="54" y="37"/>
                    <a:pt x="54" y="25"/>
                  </a:cubicBezTo>
                  <a:cubicBezTo>
                    <a:pt x="54" y="109"/>
                    <a:pt x="48" y="140"/>
                    <a:pt x="90" y="200"/>
                  </a:cubicBezTo>
                  <a:cubicBezTo>
                    <a:pt x="90" y="200"/>
                    <a:pt x="96" y="212"/>
                    <a:pt x="90" y="218"/>
                  </a:cubicBezTo>
                  <a:cubicBezTo>
                    <a:pt x="90" y="218"/>
                    <a:pt x="90" y="224"/>
                    <a:pt x="84" y="22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1" name="Freeform 783"/>
            <p:cNvSpPr>
              <a:spLocks/>
            </p:cNvSpPr>
            <p:nvPr/>
          </p:nvSpPr>
          <p:spPr bwMode="auto">
            <a:xfrm>
              <a:off x="6199188" y="5105401"/>
              <a:ext cx="28575" cy="144463"/>
            </a:xfrm>
            <a:custGeom>
              <a:avLst/>
              <a:gdLst>
                <a:gd name="T0" fmla="*/ 2147483647 w 48"/>
                <a:gd name="T1" fmla="*/ 2147483647 h 224"/>
                <a:gd name="T2" fmla="*/ 2147483647 w 48"/>
                <a:gd name="T3" fmla="*/ 2147483647 h 224"/>
                <a:gd name="T4" fmla="*/ 2147483647 w 48"/>
                <a:gd name="T5" fmla="*/ 2147483647 h 224"/>
                <a:gd name="T6" fmla="*/ 2147483647 w 48"/>
                <a:gd name="T7" fmla="*/ 2147483647 h 224"/>
                <a:gd name="T8" fmla="*/ 2147483647 w 48"/>
                <a:gd name="T9" fmla="*/ 2147483647 h 224"/>
                <a:gd name="T10" fmla="*/ 2147483647 w 48"/>
                <a:gd name="T11" fmla="*/ 0 h 224"/>
                <a:gd name="T12" fmla="*/ 2147483647 w 48"/>
                <a:gd name="T13" fmla="*/ 2147483647 h 224"/>
                <a:gd name="T14" fmla="*/ 0 60000 65536"/>
                <a:gd name="T15" fmla="*/ 0 60000 65536"/>
                <a:gd name="T16" fmla="*/ 0 60000 65536"/>
                <a:gd name="T17" fmla="*/ 0 60000 65536"/>
                <a:gd name="T18" fmla="*/ 0 60000 65536"/>
                <a:gd name="T19" fmla="*/ 0 60000 65536"/>
                <a:gd name="T20" fmla="*/ 0 60000 65536"/>
                <a:gd name="T21" fmla="*/ 0 w 48"/>
                <a:gd name="T22" fmla="*/ 0 h 224"/>
                <a:gd name="T23" fmla="*/ 48 w 48"/>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224">
                  <a:moveTo>
                    <a:pt x="34" y="212"/>
                  </a:moveTo>
                  <a:cubicBezTo>
                    <a:pt x="34" y="224"/>
                    <a:pt x="24" y="224"/>
                    <a:pt x="24" y="206"/>
                  </a:cubicBezTo>
                  <a:cubicBezTo>
                    <a:pt x="20" y="194"/>
                    <a:pt x="24" y="164"/>
                    <a:pt x="20" y="146"/>
                  </a:cubicBezTo>
                  <a:cubicBezTo>
                    <a:pt x="0" y="103"/>
                    <a:pt x="5" y="49"/>
                    <a:pt x="29" y="13"/>
                  </a:cubicBezTo>
                  <a:cubicBezTo>
                    <a:pt x="29" y="13"/>
                    <a:pt x="34" y="7"/>
                    <a:pt x="34" y="7"/>
                  </a:cubicBezTo>
                  <a:cubicBezTo>
                    <a:pt x="34" y="7"/>
                    <a:pt x="39" y="7"/>
                    <a:pt x="48" y="0"/>
                  </a:cubicBezTo>
                  <a:cubicBezTo>
                    <a:pt x="48" y="0"/>
                    <a:pt x="24" y="61"/>
                    <a:pt x="34" y="2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2" name="Freeform 784"/>
            <p:cNvSpPr>
              <a:spLocks/>
            </p:cNvSpPr>
            <p:nvPr/>
          </p:nvSpPr>
          <p:spPr bwMode="auto">
            <a:xfrm>
              <a:off x="6297613" y="5126038"/>
              <a:ext cx="69850" cy="114300"/>
            </a:xfrm>
            <a:custGeom>
              <a:avLst/>
              <a:gdLst>
                <a:gd name="T0" fmla="*/ 2147483647 w 112"/>
                <a:gd name="T1" fmla="*/ 0 h 176"/>
                <a:gd name="T2" fmla="*/ 2147483647 w 112"/>
                <a:gd name="T3" fmla="*/ 2147483647 h 176"/>
                <a:gd name="T4" fmla="*/ 2147483647 w 112"/>
                <a:gd name="T5" fmla="*/ 2147483647 h 176"/>
                <a:gd name="T6" fmla="*/ 0 w 112"/>
                <a:gd name="T7" fmla="*/ 2147483647 h 176"/>
                <a:gd name="T8" fmla="*/ 2147483647 w 112"/>
                <a:gd name="T9" fmla="*/ 2147483647 h 176"/>
                <a:gd name="T10" fmla="*/ 2147483647 w 112"/>
                <a:gd name="T11" fmla="*/ 2147483647 h 176"/>
                <a:gd name="T12" fmla="*/ 2147483647 w 112"/>
                <a:gd name="T13" fmla="*/ 2147483647 h 176"/>
                <a:gd name="T14" fmla="*/ 2147483647 w 112"/>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6"/>
                <a:gd name="T26" fmla="*/ 112 w 112"/>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6">
                  <a:moveTo>
                    <a:pt x="100" y="0"/>
                  </a:moveTo>
                  <a:cubicBezTo>
                    <a:pt x="94" y="65"/>
                    <a:pt x="112" y="130"/>
                    <a:pt x="75" y="176"/>
                  </a:cubicBezTo>
                  <a:cubicBezTo>
                    <a:pt x="56" y="165"/>
                    <a:pt x="38" y="147"/>
                    <a:pt x="25" y="130"/>
                  </a:cubicBezTo>
                  <a:cubicBezTo>
                    <a:pt x="0" y="94"/>
                    <a:pt x="0" y="47"/>
                    <a:pt x="0" y="6"/>
                  </a:cubicBezTo>
                  <a:cubicBezTo>
                    <a:pt x="0" y="6"/>
                    <a:pt x="7" y="83"/>
                    <a:pt x="25" y="100"/>
                  </a:cubicBezTo>
                  <a:cubicBezTo>
                    <a:pt x="44" y="112"/>
                    <a:pt x="32" y="135"/>
                    <a:pt x="75" y="159"/>
                  </a:cubicBezTo>
                  <a:cubicBezTo>
                    <a:pt x="75" y="159"/>
                    <a:pt x="94" y="112"/>
                    <a:pt x="88" y="100"/>
                  </a:cubicBezTo>
                  <a:cubicBezTo>
                    <a:pt x="88" y="83"/>
                    <a:pt x="94" y="65"/>
                    <a:pt x="10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3" name="Freeform 785"/>
            <p:cNvSpPr>
              <a:spLocks/>
            </p:cNvSpPr>
            <p:nvPr/>
          </p:nvSpPr>
          <p:spPr bwMode="auto">
            <a:xfrm>
              <a:off x="6327776" y="4899026"/>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w 96"/>
                <a:gd name="T17" fmla="*/ 0 h 192"/>
                <a:gd name="T18" fmla="*/ 0 w 96"/>
                <a:gd name="T19" fmla="*/ 0 h 192"/>
                <a:gd name="T20" fmla="*/ 0 w 96"/>
                <a:gd name="T21" fmla="*/ 0 h 192"/>
                <a:gd name="T22" fmla="*/ 0 w 96"/>
                <a:gd name="T23" fmla="*/ 0 h 192"/>
                <a:gd name="T24" fmla="*/ 2147483647 w 96"/>
                <a:gd name="T25" fmla="*/ 2147483647 h 192"/>
                <a:gd name="T26" fmla="*/ 2147483647 w 96"/>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92"/>
                <a:gd name="T44" fmla="*/ 96 w 96"/>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92">
                  <a:moveTo>
                    <a:pt x="96" y="174"/>
                  </a:moveTo>
                  <a:cubicBezTo>
                    <a:pt x="96" y="174"/>
                    <a:pt x="91" y="186"/>
                    <a:pt x="91" y="186"/>
                  </a:cubicBezTo>
                  <a:cubicBezTo>
                    <a:pt x="86" y="186"/>
                    <a:pt x="86" y="174"/>
                    <a:pt x="80" y="174"/>
                  </a:cubicBezTo>
                  <a:cubicBezTo>
                    <a:pt x="80" y="168"/>
                    <a:pt x="75" y="168"/>
                    <a:pt x="70" y="162"/>
                  </a:cubicBezTo>
                  <a:cubicBezTo>
                    <a:pt x="54" y="150"/>
                    <a:pt x="48" y="132"/>
                    <a:pt x="43" y="108"/>
                  </a:cubicBezTo>
                  <a:cubicBezTo>
                    <a:pt x="43" y="90"/>
                    <a:pt x="38" y="78"/>
                    <a:pt x="38" y="72"/>
                  </a:cubicBezTo>
                  <a:cubicBezTo>
                    <a:pt x="38" y="66"/>
                    <a:pt x="27" y="60"/>
                    <a:pt x="27" y="60"/>
                  </a:cubicBezTo>
                  <a:cubicBezTo>
                    <a:pt x="22" y="42"/>
                    <a:pt x="22" y="24"/>
                    <a:pt x="11" y="12"/>
                  </a:cubicBezTo>
                  <a:cubicBezTo>
                    <a:pt x="6" y="12"/>
                    <a:pt x="6" y="6"/>
                    <a:pt x="0" y="0"/>
                  </a:cubicBezTo>
                  <a:cubicBezTo>
                    <a:pt x="0" y="0"/>
                    <a:pt x="0" y="0"/>
                    <a:pt x="0" y="0"/>
                  </a:cubicBezTo>
                  <a:cubicBezTo>
                    <a:pt x="0" y="0"/>
                    <a:pt x="0" y="0"/>
                    <a:pt x="0" y="0"/>
                  </a:cubicBezTo>
                  <a:cubicBezTo>
                    <a:pt x="0" y="0"/>
                    <a:pt x="0" y="0"/>
                    <a:pt x="0" y="0"/>
                  </a:cubicBezTo>
                  <a:cubicBezTo>
                    <a:pt x="0" y="0"/>
                    <a:pt x="70" y="24"/>
                    <a:pt x="75" y="96"/>
                  </a:cubicBezTo>
                  <a:cubicBezTo>
                    <a:pt x="86" y="192"/>
                    <a:pt x="80" y="132"/>
                    <a:pt x="96" y="1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4" name="Freeform 786"/>
            <p:cNvSpPr>
              <a:spLocks/>
            </p:cNvSpPr>
            <p:nvPr/>
          </p:nvSpPr>
          <p:spPr bwMode="auto">
            <a:xfrm>
              <a:off x="6297613" y="5022851"/>
              <a:ext cx="30163" cy="134938"/>
            </a:xfrm>
            <a:custGeom>
              <a:avLst/>
              <a:gdLst>
                <a:gd name="T0" fmla="*/ 2147483647 w 48"/>
                <a:gd name="T1" fmla="*/ 2147483647 h 208"/>
                <a:gd name="T2" fmla="*/ 2147483647 w 48"/>
                <a:gd name="T3" fmla="*/ 2147483647 h 208"/>
                <a:gd name="T4" fmla="*/ 2147483647 w 48"/>
                <a:gd name="T5" fmla="*/ 2147483647 h 208"/>
                <a:gd name="T6" fmla="*/ 2147483647 w 48"/>
                <a:gd name="T7" fmla="*/ 2147483647 h 208"/>
                <a:gd name="T8" fmla="*/ 2147483647 w 48"/>
                <a:gd name="T9" fmla="*/ 0 h 208"/>
                <a:gd name="T10" fmla="*/ 2147483647 w 48"/>
                <a:gd name="T11" fmla="*/ 2147483647 h 208"/>
                <a:gd name="T12" fmla="*/ 2147483647 w 48"/>
                <a:gd name="T13" fmla="*/ 2147483647 h 208"/>
                <a:gd name="T14" fmla="*/ 2147483647 w 48"/>
                <a:gd name="T15" fmla="*/ 2147483647 h 208"/>
                <a:gd name="T16" fmla="*/ 2147483647 w 48"/>
                <a:gd name="T17" fmla="*/ 2147483647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08"/>
                <a:gd name="T29" fmla="*/ 48 w 48"/>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08">
                  <a:moveTo>
                    <a:pt x="44" y="185"/>
                  </a:moveTo>
                  <a:cubicBezTo>
                    <a:pt x="34" y="208"/>
                    <a:pt x="0" y="143"/>
                    <a:pt x="5" y="113"/>
                  </a:cubicBezTo>
                  <a:cubicBezTo>
                    <a:pt x="10" y="96"/>
                    <a:pt x="10" y="78"/>
                    <a:pt x="15" y="60"/>
                  </a:cubicBezTo>
                  <a:cubicBezTo>
                    <a:pt x="20" y="42"/>
                    <a:pt x="34" y="30"/>
                    <a:pt x="39" y="6"/>
                  </a:cubicBezTo>
                  <a:cubicBezTo>
                    <a:pt x="44" y="6"/>
                    <a:pt x="44" y="0"/>
                    <a:pt x="44" y="0"/>
                  </a:cubicBezTo>
                  <a:cubicBezTo>
                    <a:pt x="44" y="0"/>
                    <a:pt x="5" y="90"/>
                    <a:pt x="24" y="113"/>
                  </a:cubicBezTo>
                  <a:cubicBezTo>
                    <a:pt x="39" y="143"/>
                    <a:pt x="39" y="119"/>
                    <a:pt x="39" y="119"/>
                  </a:cubicBezTo>
                  <a:cubicBezTo>
                    <a:pt x="39" y="119"/>
                    <a:pt x="24" y="125"/>
                    <a:pt x="24" y="125"/>
                  </a:cubicBezTo>
                  <a:cubicBezTo>
                    <a:pt x="24" y="125"/>
                    <a:pt x="48" y="167"/>
                    <a:pt x="44" y="18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5" name="Freeform 787"/>
            <p:cNvSpPr>
              <a:spLocks/>
            </p:cNvSpPr>
            <p:nvPr/>
          </p:nvSpPr>
          <p:spPr bwMode="auto">
            <a:xfrm>
              <a:off x="6218238" y="5033963"/>
              <a:ext cx="39688" cy="61913"/>
            </a:xfrm>
            <a:custGeom>
              <a:avLst/>
              <a:gdLst>
                <a:gd name="T0" fmla="*/ 2147483647 w 64"/>
                <a:gd name="T1" fmla="*/ 2147483647 h 96"/>
                <a:gd name="T2" fmla="*/ 2147483647 w 64"/>
                <a:gd name="T3" fmla="*/ 2147483647 h 96"/>
                <a:gd name="T4" fmla="*/ 0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55" y="13"/>
                  </a:moveTo>
                  <a:cubicBezTo>
                    <a:pt x="55" y="13"/>
                    <a:pt x="50" y="7"/>
                    <a:pt x="45" y="13"/>
                  </a:cubicBezTo>
                  <a:cubicBezTo>
                    <a:pt x="30" y="45"/>
                    <a:pt x="15" y="71"/>
                    <a:pt x="0" y="96"/>
                  </a:cubicBezTo>
                  <a:cubicBezTo>
                    <a:pt x="0" y="96"/>
                    <a:pt x="40" y="39"/>
                    <a:pt x="55" y="20"/>
                  </a:cubicBezTo>
                  <a:cubicBezTo>
                    <a:pt x="64" y="0"/>
                    <a:pt x="55" y="13"/>
                    <a:pt x="55" y="1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6" name="Freeform 788"/>
            <p:cNvSpPr>
              <a:spLocks/>
            </p:cNvSpPr>
            <p:nvPr/>
          </p:nvSpPr>
          <p:spPr bwMode="auto">
            <a:xfrm>
              <a:off x="6357938" y="5002213"/>
              <a:ext cx="50800" cy="114300"/>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0 w 80"/>
                <a:gd name="T9" fmla="*/ 0 h 176"/>
                <a:gd name="T10" fmla="*/ 2147483647 w 80"/>
                <a:gd name="T11" fmla="*/ 2147483647 h 176"/>
                <a:gd name="T12" fmla="*/ 2147483647 w 80"/>
                <a:gd name="T13" fmla="*/ 2147483647 h 176"/>
                <a:gd name="T14" fmla="*/ 2147483647 w 80"/>
                <a:gd name="T15" fmla="*/ 2147483647 h 17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76"/>
                <a:gd name="T26" fmla="*/ 80 w 80"/>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76">
                  <a:moveTo>
                    <a:pt x="80" y="176"/>
                  </a:moveTo>
                  <a:cubicBezTo>
                    <a:pt x="80" y="176"/>
                    <a:pt x="74" y="170"/>
                    <a:pt x="74" y="170"/>
                  </a:cubicBezTo>
                  <a:cubicBezTo>
                    <a:pt x="56" y="158"/>
                    <a:pt x="31" y="158"/>
                    <a:pt x="25" y="140"/>
                  </a:cubicBezTo>
                  <a:cubicBezTo>
                    <a:pt x="19" y="110"/>
                    <a:pt x="13" y="79"/>
                    <a:pt x="7" y="55"/>
                  </a:cubicBezTo>
                  <a:cubicBezTo>
                    <a:pt x="0" y="37"/>
                    <a:pt x="13" y="19"/>
                    <a:pt x="0" y="0"/>
                  </a:cubicBezTo>
                  <a:cubicBezTo>
                    <a:pt x="19" y="7"/>
                    <a:pt x="31" y="25"/>
                    <a:pt x="44" y="43"/>
                  </a:cubicBezTo>
                  <a:cubicBezTo>
                    <a:pt x="44" y="43"/>
                    <a:pt x="13" y="92"/>
                    <a:pt x="80" y="158"/>
                  </a:cubicBezTo>
                  <a:cubicBezTo>
                    <a:pt x="80" y="158"/>
                    <a:pt x="80" y="176"/>
                    <a:pt x="80" y="17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7" name="Freeform 789"/>
            <p:cNvSpPr>
              <a:spLocks/>
            </p:cNvSpPr>
            <p:nvPr/>
          </p:nvSpPr>
          <p:spPr bwMode="auto">
            <a:xfrm>
              <a:off x="6348413" y="52498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2147483647 h 112"/>
                <a:gd name="T16" fmla="*/ 2147483647 w 112"/>
                <a:gd name="T17" fmla="*/ 2147483647 h 112"/>
                <a:gd name="T18" fmla="*/ 2147483647 w 112"/>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2"/>
                <a:gd name="T31" fmla="*/ 0 h 112"/>
                <a:gd name="T32" fmla="*/ 112 w 112"/>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2" h="112">
                  <a:moveTo>
                    <a:pt x="6" y="0"/>
                  </a:moveTo>
                  <a:cubicBezTo>
                    <a:pt x="0" y="6"/>
                    <a:pt x="23" y="17"/>
                    <a:pt x="28" y="28"/>
                  </a:cubicBezTo>
                  <a:cubicBezTo>
                    <a:pt x="28" y="34"/>
                    <a:pt x="28" y="40"/>
                    <a:pt x="34" y="45"/>
                  </a:cubicBezTo>
                  <a:cubicBezTo>
                    <a:pt x="40" y="56"/>
                    <a:pt x="45" y="68"/>
                    <a:pt x="51" y="84"/>
                  </a:cubicBezTo>
                  <a:cubicBezTo>
                    <a:pt x="62" y="107"/>
                    <a:pt x="84" y="107"/>
                    <a:pt x="107" y="112"/>
                  </a:cubicBezTo>
                  <a:cubicBezTo>
                    <a:pt x="112" y="112"/>
                    <a:pt x="107" y="73"/>
                    <a:pt x="107" y="51"/>
                  </a:cubicBezTo>
                  <a:cubicBezTo>
                    <a:pt x="107" y="51"/>
                    <a:pt x="101" y="101"/>
                    <a:pt x="101" y="101"/>
                  </a:cubicBezTo>
                  <a:cubicBezTo>
                    <a:pt x="101" y="101"/>
                    <a:pt x="56" y="96"/>
                    <a:pt x="56" y="73"/>
                  </a:cubicBezTo>
                  <a:cubicBezTo>
                    <a:pt x="56" y="45"/>
                    <a:pt x="23" y="6"/>
                    <a:pt x="23" y="6"/>
                  </a:cubicBezTo>
                  <a:cubicBezTo>
                    <a:pt x="23" y="6"/>
                    <a:pt x="6" y="0"/>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8" name="Freeform 790"/>
            <p:cNvSpPr>
              <a:spLocks/>
            </p:cNvSpPr>
            <p:nvPr/>
          </p:nvSpPr>
          <p:spPr bwMode="auto">
            <a:xfrm>
              <a:off x="6257926" y="5270501"/>
              <a:ext cx="80963" cy="82550"/>
            </a:xfrm>
            <a:custGeom>
              <a:avLst/>
              <a:gdLst>
                <a:gd name="T0" fmla="*/ 2147483647 w 128"/>
                <a:gd name="T1" fmla="*/ 2147483647 h 128"/>
                <a:gd name="T2" fmla="*/ 2147483647 w 128"/>
                <a:gd name="T3" fmla="*/ 2147483647 h 128"/>
                <a:gd name="T4" fmla="*/ 2147483647 w 128"/>
                <a:gd name="T5" fmla="*/ 2147483647 h 128"/>
                <a:gd name="T6" fmla="*/ 0 w 128"/>
                <a:gd name="T7" fmla="*/ 0 h 128"/>
                <a:gd name="T8" fmla="*/ 2147483647 w 128"/>
                <a:gd name="T9" fmla="*/ 2147483647 h 128"/>
                <a:gd name="T10" fmla="*/ 2147483647 w 128"/>
                <a:gd name="T11" fmla="*/ 2147483647 h 128"/>
                <a:gd name="T12" fmla="*/ 2147483647 w 128"/>
                <a:gd name="T13" fmla="*/ 2147483647 h 128"/>
                <a:gd name="T14" fmla="*/ 2147483647 w 128"/>
                <a:gd name="T15" fmla="*/ 2147483647 h 128"/>
                <a:gd name="T16" fmla="*/ 2147483647 w 128"/>
                <a:gd name="T17" fmla="*/ 2147483647 h 128"/>
                <a:gd name="T18" fmla="*/ 2147483647 w 128"/>
                <a:gd name="T19" fmla="*/ 2147483647 h 128"/>
                <a:gd name="T20" fmla="*/ 2147483647 w 12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28"/>
                <a:gd name="T35" fmla="*/ 128 w 12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28">
                  <a:moveTo>
                    <a:pt x="104" y="52"/>
                  </a:moveTo>
                  <a:cubicBezTo>
                    <a:pt x="122" y="77"/>
                    <a:pt x="128" y="96"/>
                    <a:pt x="122" y="128"/>
                  </a:cubicBezTo>
                  <a:cubicBezTo>
                    <a:pt x="116" y="116"/>
                    <a:pt x="98" y="122"/>
                    <a:pt x="92" y="116"/>
                  </a:cubicBezTo>
                  <a:cubicBezTo>
                    <a:pt x="49" y="84"/>
                    <a:pt x="19" y="45"/>
                    <a:pt x="0" y="0"/>
                  </a:cubicBezTo>
                  <a:cubicBezTo>
                    <a:pt x="0" y="0"/>
                    <a:pt x="61" y="103"/>
                    <a:pt x="86" y="96"/>
                  </a:cubicBezTo>
                  <a:cubicBezTo>
                    <a:pt x="86" y="96"/>
                    <a:pt x="92" y="90"/>
                    <a:pt x="86" y="71"/>
                  </a:cubicBezTo>
                  <a:cubicBezTo>
                    <a:pt x="86" y="71"/>
                    <a:pt x="98" y="90"/>
                    <a:pt x="92" y="103"/>
                  </a:cubicBezTo>
                  <a:cubicBezTo>
                    <a:pt x="92" y="103"/>
                    <a:pt x="98" y="116"/>
                    <a:pt x="110" y="109"/>
                  </a:cubicBezTo>
                  <a:cubicBezTo>
                    <a:pt x="116" y="109"/>
                    <a:pt x="116" y="116"/>
                    <a:pt x="116" y="116"/>
                  </a:cubicBezTo>
                  <a:cubicBezTo>
                    <a:pt x="116" y="116"/>
                    <a:pt x="116" y="77"/>
                    <a:pt x="110" y="64"/>
                  </a:cubicBezTo>
                  <a:cubicBezTo>
                    <a:pt x="98" y="52"/>
                    <a:pt x="104" y="52"/>
                    <a:pt x="104" y="5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9" name="Freeform 791"/>
            <p:cNvSpPr>
              <a:spLocks/>
            </p:cNvSpPr>
            <p:nvPr/>
          </p:nvSpPr>
          <p:spPr bwMode="auto">
            <a:xfrm>
              <a:off x="6297613" y="5240338"/>
              <a:ext cx="80963" cy="103188"/>
            </a:xfrm>
            <a:custGeom>
              <a:avLst/>
              <a:gdLst>
                <a:gd name="T0" fmla="*/ 2147483647 w 128"/>
                <a:gd name="T1" fmla="*/ 0 h 160"/>
                <a:gd name="T2" fmla="*/ 2147483647 w 128"/>
                <a:gd name="T3" fmla="*/ 2147483647 h 160"/>
                <a:gd name="T4" fmla="*/ 0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60"/>
                <a:gd name="T32" fmla="*/ 128 w 12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60">
                  <a:moveTo>
                    <a:pt x="53" y="0"/>
                  </a:moveTo>
                  <a:cubicBezTo>
                    <a:pt x="105" y="20"/>
                    <a:pt x="123" y="103"/>
                    <a:pt x="128" y="160"/>
                  </a:cubicBezTo>
                  <a:cubicBezTo>
                    <a:pt x="59" y="141"/>
                    <a:pt x="30" y="71"/>
                    <a:pt x="0" y="13"/>
                  </a:cubicBezTo>
                  <a:cubicBezTo>
                    <a:pt x="0" y="13"/>
                    <a:pt x="59" y="122"/>
                    <a:pt x="111" y="141"/>
                  </a:cubicBezTo>
                  <a:cubicBezTo>
                    <a:pt x="111" y="141"/>
                    <a:pt x="111" y="103"/>
                    <a:pt x="105" y="90"/>
                  </a:cubicBezTo>
                  <a:cubicBezTo>
                    <a:pt x="105" y="90"/>
                    <a:pt x="99" y="84"/>
                    <a:pt x="88" y="84"/>
                  </a:cubicBezTo>
                  <a:cubicBezTo>
                    <a:pt x="88" y="84"/>
                    <a:pt x="94" y="84"/>
                    <a:pt x="105" y="84"/>
                  </a:cubicBezTo>
                  <a:cubicBezTo>
                    <a:pt x="105" y="84"/>
                    <a:pt x="94" y="32"/>
                    <a:pt x="70" y="26"/>
                  </a:cubicBezTo>
                  <a:cubicBezTo>
                    <a:pt x="47" y="13"/>
                    <a:pt x="47" y="7"/>
                    <a:pt x="47" y="7"/>
                  </a:cubicBezTo>
                  <a:cubicBezTo>
                    <a:pt x="47" y="7"/>
                    <a:pt x="53" y="0"/>
                    <a:pt x="5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0" name="Freeform 792"/>
            <p:cNvSpPr>
              <a:spLocks/>
            </p:cNvSpPr>
            <p:nvPr/>
          </p:nvSpPr>
          <p:spPr bwMode="auto">
            <a:xfrm>
              <a:off x="6397626" y="5208588"/>
              <a:ext cx="50800"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28"/>
                <a:gd name="T32" fmla="*/ 80 w 80"/>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28">
                  <a:moveTo>
                    <a:pt x="80" y="71"/>
                  </a:moveTo>
                  <a:cubicBezTo>
                    <a:pt x="80" y="103"/>
                    <a:pt x="80" y="128"/>
                    <a:pt x="80" y="128"/>
                  </a:cubicBezTo>
                  <a:cubicBezTo>
                    <a:pt x="31" y="128"/>
                    <a:pt x="7" y="52"/>
                    <a:pt x="0" y="0"/>
                  </a:cubicBezTo>
                  <a:cubicBezTo>
                    <a:pt x="0" y="0"/>
                    <a:pt x="19" y="71"/>
                    <a:pt x="31" y="71"/>
                  </a:cubicBezTo>
                  <a:cubicBezTo>
                    <a:pt x="31" y="71"/>
                    <a:pt x="50" y="109"/>
                    <a:pt x="74" y="122"/>
                  </a:cubicBezTo>
                  <a:cubicBezTo>
                    <a:pt x="74" y="122"/>
                    <a:pt x="74" y="90"/>
                    <a:pt x="74" y="90"/>
                  </a:cubicBezTo>
                  <a:cubicBezTo>
                    <a:pt x="74" y="90"/>
                    <a:pt x="74" y="84"/>
                    <a:pt x="56" y="90"/>
                  </a:cubicBezTo>
                  <a:cubicBezTo>
                    <a:pt x="56" y="90"/>
                    <a:pt x="62" y="77"/>
                    <a:pt x="74" y="77"/>
                  </a:cubicBezTo>
                  <a:cubicBezTo>
                    <a:pt x="74" y="77"/>
                    <a:pt x="74" y="71"/>
                    <a:pt x="74" y="71"/>
                  </a:cubicBezTo>
                  <a:cubicBezTo>
                    <a:pt x="74" y="71"/>
                    <a:pt x="80" y="52"/>
                    <a:pt x="80" y="7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1" name="Freeform 793"/>
            <p:cNvSpPr>
              <a:spLocks/>
            </p:cNvSpPr>
            <p:nvPr/>
          </p:nvSpPr>
          <p:spPr bwMode="auto">
            <a:xfrm>
              <a:off x="6388101" y="5507038"/>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0 60000 65536"/>
                <a:gd name="T13" fmla="*/ 0 60000 65536"/>
                <a:gd name="T14" fmla="*/ 0 60000 65536"/>
                <a:gd name="T15" fmla="*/ 0 60000 65536"/>
                <a:gd name="T16" fmla="*/ 0 60000 65536"/>
                <a:gd name="T17" fmla="*/ 0 60000 65536"/>
                <a:gd name="T18" fmla="*/ 0 w 64"/>
                <a:gd name="T19" fmla="*/ 0 h 80"/>
                <a:gd name="T20" fmla="*/ 64 w 6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4" h="80">
                  <a:moveTo>
                    <a:pt x="13" y="74"/>
                  </a:moveTo>
                  <a:cubicBezTo>
                    <a:pt x="20" y="74"/>
                    <a:pt x="26" y="80"/>
                    <a:pt x="26" y="74"/>
                  </a:cubicBezTo>
                  <a:cubicBezTo>
                    <a:pt x="32" y="67"/>
                    <a:pt x="45" y="60"/>
                    <a:pt x="52" y="54"/>
                  </a:cubicBezTo>
                  <a:cubicBezTo>
                    <a:pt x="64" y="20"/>
                    <a:pt x="26" y="0"/>
                    <a:pt x="0" y="14"/>
                  </a:cubicBezTo>
                  <a:cubicBezTo>
                    <a:pt x="13" y="7"/>
                    <a:pt x="13" y="54"/>
                    <a:pt x="13" y="74"/>
                  </a:cubicBezTo>
                  <a:cubicBezTo>
                    <a:pt x="13" y="74"/>
                    <a:pt x="13" y="74"/>
                    <a:pt x="13" y="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2" name="Freeform 794"/>
            <p:cNvSpPr>
              <a:spLocks/>
            </p:cNvSpPr>
            <p:nvPr/>
          </p:nvSpPr>
          <p:spPr bwMode="auto">
            <a:xfrm>
              <a:off x="6418263" y="5518151"/>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6"/>
                  </a:moveTo>
                  <a:cubicBezTo>
                    <a:pt x="28" y="27"/>
                    <a:pt x="19" y="27"/>
                    <a:pt x="10" y="32"/>
                  </a:cubicBezTo>
                  <a:cubicBezTo>
                    <a:pt x="10" y="27"/>
                    <a:pt x="10" y="22"/>
                    <a:pt x="5" y="16"/>
                  </a:cubicBezTo>
                  <a:cubicBezTo>
                    <a:pt x="5" y="16"/>
                    <a:pt x="5" y="16"/>
                    <a:pt x="5" y="16"/>
                  </a:cubicBezTo>
                  <a:cubicBezTo>
                    <a:pt x="5" y="11"/>
                    <a:pt x="0" y="6"/>
                    <a:pt x="0" y="6"/>
                  </a:cubicBezTo>
                  <a:cubicBezTo>
                    <a:pt x="5" y="6"/>
                    <a:pt x="14" y="6"/>
                    <a:pt x="19" y="0"/>
                  </a:cubicBezTo>
                  <a:cubicBezTo>
                    <a:pt x="19" y="0"/>
                    <a:pt x="32" y="16"/>
                    <a:pt x="32"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3" name="Freeform 795"/>
            <p:cNvSpPr>
              <a:spLocks/>
            </p:cNvSpPr>
            <p:nvPr/>
          </p:nvSpPr>
          <p:spPr bwMode="auto">
            <a:xfrm>
              <a:off x="6438901" y="5497513"/>
              <a:ext cx="39688" cy="30163"/>
            </a:xfrm>
            <a:custGeom>
              <a:avLst/>
              <a:gdLst>
                <a:gd name="T0" fmla="*/ 2147483647 w 64"/>
                <a:gd name="T1" fmla="*/ 2147483647 h 48"/>
                <a:gd name="T2" fmla="*/ 0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12" y="43"/>
                  </a:moveTo>
                  <a:cubicBezTo>
                    <a:pt x="12" y="32"/>
                    <a:pt x="0" y="27"/>
                    <a:pt x="0" y="22"/>
                  </a:cubicBezTo>
                  <a:cubicBezTo>
                    <a:pt x="0" y="16"/>
                    <a:pt x="12" y="11"/>
                    <a:pt x="12" y="0"/>
                  </a:cubicBezTo>
                  <a:cubicBezTo>
                    <a:pt x="12" y="0"/>
                    <a:pt x="24" y="11"/>
                    <a:pt x="30" y="16"/>
                  </a:cubicBezTo>
                  <a:cubicBezTo>
                    <a:pt x="64" y="27"/>
                    <a:pt x="12" y="48"/>
                    <a:pt x="12" y="4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4" name="Freeform 796"/>
            <p:cNvSpPr>
              <a:spLocks/>
            </p:cNvSpPr>
            <p:nvPr/>
          </p:nvSpPr>
          <p:spPr bwMode="auto">
            <a:xfrm>
              <a:off x="6408738" y="55387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8" y="47"/>
                  </a:moveTo>
                  <a:cubicBezTo>
                    <a:pt x="48" y="47"/>
                    <a:pt x="43" y="54"/>
                    <a:pt x="43" y="54"/>
                  </a:cubicBezTo>
                  <a:cubicBezTo>
                    <a:pt x="38" y="67"/>
                    <a:pt x="27" y="80"/>
                    <a:pt x="16" y="67"/>
                  </a:cubicBezTo>
                  <a:cubicBezTo>
                    <a:pt x="0" y="60"/>
                    <a:pt x="6" y="40"/>
                    <a:pt x="6" y="20"/>
                  </a:cubicBezTo>
                  <a:cubicBezTo>
                    <a:pt x="11" y="7"/>
                    <a:pt x="22" y="0"/>
                    <a:pt x="27" y="0"/>
                  </a:cubicBezTo>
                  <a:cubicBezTo>
                    <a:pt x="32" y="0"/>
                    <a:pt x="32" y="7"/>
                    <a:pt x="32" y="7"/>
                  </a:cubicBezTo>
                  <a:cubicBezTo>
                    <a:pt x="32" y="20"/>
                    <a:pt x="27" y="20"/>
                    <a:pt x="38" y="27"/>
                  </a:cubicBezTo>
                  <a:cubicBezTo>
                    <a:pt x="43" y="27"/>
                    <a:pt x="48" y="47"/>
                    <a:pt x="48"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5" name="Freeform 797"/>
            <p:cNvSpPr>
              <a:spLocks/>
            </p:cNvSpPr>
            <p:nvPr/>
          </p:nvSpPr>
          <p:spPr bwMode="auto">
            <a:xfrm>
              <a:off x="6438901" y="5527676"/>
              <a:ext cx="19050" cy="41275"/>
            </a:xfrm>
            <a:custGeom>
              <a:avLst/>
              <a:gdLst>
                <a:gd name="T0" fmla="*/ 2147483647 w 32"/>
                <a:gd name="T1" fmla="*/ 2147483647 h 64"/>
                <a:gd name="T2" fmla="*/ 2147483647 w 32"/>
                <a:gd name="T3" fmla="*/ 2147483647 h 64"/>
                <a:gd name="T4" fmla="*/ 0 w 32"/>
                <a:gd name="T5" fmla="*/ 2147483647 h 64"/>
                <a:gd name="T6" fmla="*/ 2147483647 w 32"/>
                <a:gd name="T7" fmla="*/ 0 h 64"/>
                <a:gd name="T8" fmla="*/ 2147483647 w 32"/>
                <a:gd name="T9" fmla="*/ 2147483647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32" y="48"/>
                  </a:moveTo>
                  <a:cubicBezTo>
                    <a:pt x="32" y="56"/>
                    <a:pt x="27" y="56"/>
                    <a:pt x="22" y="56"/>
                  </a:cubicBezTo>
                  <a:cubicBezTo>
                    <a:pt x="6" y="64"/>
                    <a:pt x="0" y="32"/>
                    <a:pt x="0" y="16"/>
                  </a:cubicBezTo>
                  <a:cubicBezTo>
                    <a:pt x="6" y="8"/>
                    <a:pt x="11" y="8"/>
                    <a:pt x="16" y="0"/>
                  </a:cubicBezTo>
                  <a:cubicBezTo>
                    <a:pt x="16" y="0"/>
                    <a:pt x="32" y="32"/>
                    <a:pt x="32"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6" name="Freeform 798"/>
            <p:cNvSpPr>
              <a:spLocks/>
            </p:cNvSpPr>
            <p:nvPr/>
          </p:nvSpPr>
          <p:spPr bwMode="auto">
            <a:xfrm>
              <a:off x="6467476" y="5497513"/>
              <a:ext cx="41275"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0" y="0"/>
                  </a:moveTo>
                  <a:cubicBezTo>
                    <a:pt x="20" y="6"/>
                    <a:pt x="10" y="30"/>
                    <a:pt x="0" y="35"/>
                  </a:cubicBezTo>
                  <a:cubicBezTo>
                    <a:pt x="5" y="47"/>
                    <a:pt x="15" y="53"/>
                    <a:pt x="25" y="59"/>
                  </a:cubicBezTo>
                  <a:cubicBezTo>
                    <a:pt x="30" y="64"/>
                    <a:pt x="35" y="53"/>
                    <a:pt x="45" y="59"/>
                  </a:cubicBezTo>
                  <a:cubicBezTo>
                    <a:pt x="45" y="59"/>
                    <a:pt x="50" y="59"/>
                    <a:pt x="50" y="59"/>
                  </a:cubicBezTo>
                  <a:cubicBezTo>
                    <a:pt x="55" y="53"/>
                    <a:pt x="64" y="47"/>
                    <a:pt x="64" y="41"/>
                  </a:cubicBezTo>
                  <a:cubicBezTo>
                    <a:pt x="55" y="30"/>
                    <a:pt x="50" y="18"/>
                    <a:pt x="40" y="12"/>
                  </a:cubicBezTo>
                  <a:cubicBezTo>
                    <a:pt x="35" y="12"/>
                    <a:pt x="25" y="12"/>
                    <a:pt x="2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7" name="Freeform 799"/>
            <p:cNvSpPr>
              <a:spLocks/>
            </p:cNvSpPr>
            <p:nvPr/>
          </p:nvSpPr>
          <p:spPr bwMode="auto">
            <a:xfrm>
              <a:off x="6457951" y="5527676"/>
              <a:ext cx="50800" cy="20638"/>
            </a:xfrm>
            <a:custGeom>
              <a:avLst/>
              <a:gdLst>
                <a:gd name="T0" fmla="*/ 2147483647 w 80"/>
                <a:gd name="T1" fmla="*/ 2147483647 h 32"/>
                <a:gd name="T2" fmla="*/ 2147483647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2147483647 w 80"/>
                <a:gd name="T13" fmla="*/ 2147483647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74" y="7"/>
                  </a:moveTo>
                  <a:cubicBezTo>
                    <a:pt x="62" y="7"/>
                    <a:pt x="50" y="0"/>
                    <a:pt x="37" y="7"/>
                  </a:cubicBezTo>
                  <a:cubicBezTo>
                    <a:pt x="25" y="13"/>
                    <a:pt x="19" y="32"/>
                    <a:pt x="7" y="32"/>
                  </a:cubicBezTo>
                  <a:cubicBezTo>
                    <a:pt x="0" y="32"/>
                    <a:pt x="0" y="32"/>
                    <a:pt x="7" y="32"/>
                  </a:cubicBezTo>
                  <a:cubicBezTo>
                    <a:pt x="7" y="32"/>
                    <a:pt x="13" y="32"/>
                    <a:pt x="13" y="32"/>
                  </a:cubicBezTo>
                  <a:cubicBezTo>
                    <a:pt x="37" y="26"/>
                    <a:pt x="68" y="26"/>
                    <a:pt x="80" y="32"/>
                  </a:cubicBezTo>
                  <a:cubicBezTo>
                    <a:pt x="80" y="26"/>
                    <a:pt x="80" y="13"/>
                    <a:pt x="74"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8" name="Freeform 800"/>
            <p:cNvSpPr>
              <a:spLocks/>
            </p:cNvSpPr>
            <p:nvPr/>
          </p:nvSpPr>
          <p:spPr bwMode="auto">
            <a:xfrm>
              <a:off x="6518276" y="5527676"/>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59" y="34"/>
                  </a:moveTo>
                  <a:cubicBezTo>
                    <a:pt x="64" y="20"/>
                    <a:pt x="59" y="7"/>
                    <a:pt x="48" y="7"/>
                  </a:cubicBezTo>
                  <a:cubicBezTo>
                    <a:pt x="43" y="0"/>
                    <a:pt x="32" y="0"/>
                    <a:pt x="27" y="7"/>
                  </a:cubicBezTo>
                  <a:cubicBezTo>
                    <a:pt x="11" y="14"/>
                    <a:pt x="0" y="27"/>
                    <a:pt x="0" y="47"/>
                  </a:cubicBezTo>
                  <a:cubicBezTo>
                    <a:pt x="0" y="54"/>
                    <a:pt x="22" y="80"/>
                    <a:pt x="32" y="74"/>
                  </a:cubicBezTo>
                  <a:cubicBezTo>
                    <a:pt x="32" y="74"/>
                    <a:pt x="32" y="67"/>
                    <a:pt x="32" y="67"/>
                  </a:cubicBezTo>
                  <a:cubicBezTo>
                    <a:pt x="32" y="60"/>
                    <a:pt x="38" y="60"/>
                    <a:pt x="38" y="60"/>
                  </a:cubicBezTo>
                  <a:cubicBezTo>
                    <a:pt x="43" y="40"/>
                    <a:pt x="59" y="40"/>
                    <a:pt x="59" y="3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9" name="Freeform 801"/>
            <p:cNvSpPr>
              <a:spLocks/>
            </p:cNvSpPr>
            <p:nvPr/>
          </p:nvSpPr>
          <p:spPr bwMode="auto">
            <a:xfrm>
              <a:off x="6508751" y="5518151"/>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2147483647 w 32"/>
                <a:gd name="T13" fmla="*/ 0 h 48"/>
                <a:gd name="T14" fmla="*/ 0 60000 65536"/>
                <a:gd name="T15" fmla="*/ 0 60000 65536"/>
                <a:gd name="T16" fmla="*/ 0 60000 65536"/>
                <a:gd name="T17" fmla="*/ 0 60000 65536"/>
                <a:gd name="T18" fmla="*/ 0 60000 65536"/>
                <a:gd name="T19" fmla="*/ 0 60000 65536"/>
                <a:gd name="T20" fmla="*/ 0 60000 65536"/>
                <a:gd name="T21" fmla="*/ 0 w 32"/>
                <a:gd name="T22" fmla="*/ 0 h 48"/>
                <a:gd name="T23" fmla="*/ 32 w 3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8">
                  <a:moveTo>
                    <a:pt x="13" y="0"/>
                  </a:moveTo>
                  <a:cubicBezTo>
                    <a:pt x="20" y="12"/>
                    <a:pt x="32" y="12"/>
                    <a:pt x="32" y="12"/>
                  </a:cubicBezTo>
                  <a:cubicBezTo>
                    <a:pt x="32" y="24"/>
                    <a:pt x="20" y="36"/>
                    <a:pt x="13" y="48"/>
                  </a:cubicBezTo>
                  <a:cubicBezTo>
                    <a:pt x="13" y="42"/>
                    <a:pt x="13" y="42"/>
                    <a:pt x="13" y="42"/>
                  </a:cubicBezTo>
                  <a:cubicBezTo>
                    <a:pt x="7" y="36"/>
                    <a:pt x="7" y="36"/>
                    <a:pt x="7" y="30"/>
                  </a:cubicBezTo>
                  <a:cubicBezTo>
                    <a:pt x="7" y="24"/>
                    <a:pt x="0" y="24"/>
                    <a:pt x="0" y="18"/>
                  </a:cubicBezTo>
                  <a:cubicBezTo>
                    <a:pt x="7" y="12"/>
                    <a:pt x="13" y="12"/>
                    <a:pt x="1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0" name="Freeform 802"/>
            <p:cNvSpPr>
              <a:spLocks/>
            </p:cNvSpPr>
            <p:nvPr/>
          </p:nvSpPr>
          <p:spPr bwMode="auto">
            <a:xfrm>
              <a:off x="6238876" y="5260976"/>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0 h 96"/>
                <a:gd name="T10" fmla="*/ 2147483647 w 64"/>
                <a:gd name="T11" fmla="*/ 0 h 96"/>
                <a:gd name="T12" fmla="*/ 2147483647 w 64"/>
                <a:gd name="T13" fmla="*/ 2147483647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96"/>
                  </a:moveTo>
                  <a:cubicBezTo>
                    <a:pt x="58" y="91"/>
                    <a:pt x="52" y="91"/>
                    <a:pt x="52" y="91"/>
                  </a:cubicBezTo>
                  <a:cubicBezTo>
                    <a:pt x="39" y="85"/>
                    <a:pt x="26" y="80"/>
                    <a:pt x="26" y="68"/>
                  </a:cubicBezTo>
                  <a:cubicBezTo>
                    <a:pt x="20" y="57"/>
                    <a:pt x="13" y="46"/>
                    <a:pt x="7" y="34"/>
                  </a:cubicBezTo>
                  <a:cubicBezTo>
                    <a:pt x="0" y="23"/>
                    <a:pt x="0" y="12"/>
                    <a:pt x="7" y="0"/>
                  </a:cubicBezTo>
                  <a:cubicBezTo>
                    <a:pt x="7" y="0"/>
                    <a:pt x="7" y="0"/>
                    <a:pt x="7" y="0"/>
                  </a:cubicBezTo>
                  <a:cubicBezTo>
                    <a:pt x="7" y="0"/>
                    <a:pt x="20" y="63"/>
                    <a:pt x="64" y="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1" name="Freeform 803"/>
            <p:cNvSpPr>
              <a:spLocks/>
            </p:cNvSpPr>
            <p:nvPr/>
          </p:nvSpPr>
          <p:spPr bwMode="auto">
            <a:xfrm>
              <a:off x="6297613"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11" y="0"/>
                  </a:moveTo>
                  <a:cubicBezTo>
                    <a:pt x="11" y="24"/>
                    <a:pt x="0" y="42"/>
                    <a:pt x="11" y="54"/>
                  </a:cubicBezTo>
                  <a:cubicBezTo>
                    <a:pt x="22" y="78"/>
                    <a:pt x="38" y="90"/>
                    <a:pt x="48" y="108"/>
                  </a:cubicBezTo>
                  <a:cubicBezTo>
                    <a:pt x="70" y="144"/>
                    <a:pt x="43" y="126"/>
                    <a:pt x="80" y="144"/>
                  </a:cubicBezTo>
                  <a:cubicBezTo>
                    <a:pt x="54" y="102"/>
                    <a:pt x="43" y="54"/>
                    <a:pt x="16" y="18"/>
                  </a:cubicBezTo>
                  <a:cubicBezTo>
                    <a:pt x="11" y="12"/>
                    <a:pt x="11" y="6"/>
                    <a:pt x="11"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2" name="Freeform 804"/>
            <p:cNvSpPr>
              <a:spLocks/>
            </p:cNvSpPr>
            <p:nvPr/>
          </p:nvSpPr>
          <p:spPr bwMode="auto">
            <a:xfrm>
              <a:off x="6357938"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6" y="0"/>
                  </a:moveTo>
                  <a:cubicBezTo>
                    <a:pt x="12" y="19"/>
                    <a:pt x="0" y="38"/>
                    <a:pt x="12" y="57"/>
                  </a:cubicBezTo>
                  <a:cubicBezTo>
                    <a:pt x="23" y="76"/>
                    <a:pt x="40" y="94"/>
                    <a:pt x="52" y="113"/>
                  </a:cubicBezTo>
                  <a:cubicBezTo>
                    <a:pt x="63" y="126"/>
                    <a:pt x="69" y="138"/>
                    <a:pt x="80" y="144"/>
                  </a:cubicBezTo>
                  <a:cubicBezTo>
                    <a:pt x="58" y="107"/>
                    <a:pt x="46" y="51"/>
                    <a:pt x="12" y="13"/>
                  </a:cubicBezTo>
                  <a:cubicBezTo>
                    <a:pt x="12" y="7"/>
                    <a:pt x="6" y="0"/>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3" name="Freeform 805"/>
            <p:cNvSpPr>
              <a:spLocks/>
            </p:cNvSpPr>
            <p:nvPr/>
          </p:nvSpPr>
          <p:spPr bwMode="auto">
            <a:xfrm>
              <a:off x="6397626" y="5178426"/>
              <a:ext cx="41275" cy="103188"/>
            </a:xfrm>
            <a:custGeom>
              <a:avLst/>
              <a:gdLst>
                <a:gd name="T0" fmla="*/ 2147483647 w 64"/>
                <a:gd name="T1" fmla="*/ 0 h 160"/>
                <a:gd name="T2" fmla="*/ 2147483647 w 64"/>
                <a:gd name="T3" fmla="*/ 2147483647 h 160"/>
                <a:gd name="T4" fmla="*/ 2147483647 w 64"/>
                <a:gd name="T5" fmla="*/ 2147483647 h 160"/>
                <a:gd name="T6" fmla="*/ 2147483647 w 64"/>
                <a:gd name="T7" fmla="*/ 2147483647 h 160"/>
                <a:gd name="T8" fmla="*/ 2147483647 w 64"/>
                <a:gd name="T9" fmla="*/ 2147483647 h 160"/>
                <a:gd name="T10" fmla="*/ 2147483647 w 64"/>
                <a:gd name="T11" fmla="*/ 0 h 160"/>
                <a:gd name="T12" fmla="*/ 0 60000 65536"/>
                <a:gd name="T13" fmla="*/ 0 60000 65536"/>
                <a:gd name="T14" fmla="*/ 0 60000 65536"/>
                <a:gd name="T15" fmla="*/ 0 60000 65536"/>
                <a:gd name="T16" fmla="*/ 0 60000 65536"/>
                <a:gd name="T17" fmla="*/ 0 60000 65536"/>
                <a:gd name="T18" fmla="*/ 0 w 64"/>
                <a:gd name="T19" fmla="*/ 0 h 160"/>
                <a:gd name="T20" fmla="*/ 64 w 6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64" h="160">
                  <a:moveTo>
                    <a:pt x="16" y="0"/>
                  </a:moveTo>
                  <a:cubicBezTo>
                    <a:pt x="16" y="19"/>
                    <a:pt x="0" y="37"/>
                    <a:pt x="11" y="56"/>
                  </a:cubicBezTo>
                  <a:cubicBezTo>
                    <a:pt x="22" y="80"/>
                    <a:pt x="32" y="99"/>
                    <a:pt x="43" y="117"/>
                  </a:cubicBezTo>
                  <a:cubicBezTo>
                    <a:pt x="48" y="136"/>
                    <a:pt x="54" y="148"/>
                    <a:pt x="64" y="160"/>
                  </a:cubicBezTo>
                  <a:cubicBezTo>
                    <a:pt x="43" y="117"/>
                    <a:pt x="43" y="62"/>
                    <a:pt x="22" y="19"/>
                  </a:cubicBezTo>
                  <a:cubicBezTo>
                    <a:pt x="22" y="13"/>
                    <a:pt x="16" y="7"/>
                    <a:pt x="1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4" name="Freeform 806"/>
            <p:cNvSpPr>
              <a:spLocks/>
            </p:cNvSpPr>
            <p:nvPr/>
          </p:nvSpPr>
          <p:spPr bwMode="auto">
            <a:xfrm>
              <a:off x="6348413" y="5105401"/>
              <a:ext cx="39688"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0 60000 65536"/>
                <a:gd name="T13" fmla="*/ 0 60000 65536"/>
                <a:gd name="T14" fmla="*/ 0 60000 65536"/>
                <a:gd name="T15" fmla="*/ 0 60000 65536"/>
                <a:gd name="T16" fmla="*/ 0 60000 65536"/>
                <a:gd name="T17" fmla="*/ 0 60000 65536"/>
                <a:gd name="T18" fmla="*/ 0 w 64"/>
                <a:gd name="T19" fmla="*/ 0 h 144"/>
                <a:gd name="T20" fmla="*/ 64 w 6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4" h="144">
                  <a:moveTo>
                    <a:pt x="50" y="6"/>
                  </a:moveTo>
                  <a:cubicBezTo>
                    <a:pt x="0" y="6"/>
                    <a:pt x="15" y="41"/>
                    <a:pt x="15" y="41"/>
                  </a:cubicBezTo>
                  <a:cubicBezTo>
                    <a:pt x="22" y="64"/>
                    <a:pt x="36" y="81"/>
                    <a:pt x="43" y="104"/>
                  </a:cubicBezTo>
                  <a:cubicBezTo>
                    <a:pt x="50" y="116"/>
                    <a:pt x="50" y="133"/>
                    <a:pt x="64" y="144"/>
                  </a:cubicBezTo>
                  <a:cubicBezTo>
                    <a:pt x="50" y="98"/>
                    <a:pt x="57" y="52"/>
                    <a:pt x="43" y="6"/>
                  </a:cubicBezTo>
                  <a:cubicBezTo>
                    <a:pt x="36" y="0"/>
                    <a:pt x="43" y="6"/>
                    <a:pt x="5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5" name="Freeform 807"/>
            <p:cNvSpPr>
              <a:spLocks/>
            </p:cNvSpPr>
            <p:nvPr/>
          </p:nvSpPr>
          <p:spPr bwMode="auto">
            <a:xfrm>
              <a:off x="6257926" y="5116513"/>
              <a:ext cx="20638" cy="92075"/>
            </a:xfrm>
            <a:custGeom>
              <a:avLst/>
              <a:gdLst>
                <a:gd name="T0" fmla="*/ 2147483647 w 32"/>
                <a:gd name="T1" fmla="*/ 0 h 144"/>
                <a:gd name="T2" fmla="*/ 2147483647 w 32"/>
                <a:gd name="T3" fmla="*/ 2147483647 h 144"/>
                <a:gd name="T4" fmla="*/ 2147483647 w 32"/>
                <a:gd name="T5" fmla="*/ 2147483647 h 144"/>
                <a:gd name="T6" fmla="*/ 2147483647 w 32"/>
                <a:gd name="T7" fmla="*/ 2147483647 h 144"/>
                <a:gd name="T8" fmla="*/ 2147483647 w 32"/>
                <a:gd name="T9" fmla="*/ 0 h 144"/>
                <a:gd name="T10" fmla="*/ 2147483647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28" y="0"/>
                  </a:moveTo>
                  <a:cubicBezTo>
                    <a:pt x="0" y="0"/>
                    <a:pt x="5" y="35"/>
                    <a:pt x="5" y="35"/>
                  </a:cubicBezTo>
                  <a:cubicBezTo>
                    <a:pt x="10" y="58"/>
                    <a:pt x="10" y="81"/>
                    <a:pt x="14" y="98"/>
                  </a:cubicBezTo>
                  <a:cubicBezTo>
                    <a:pt x="14" y="116"/>
                    <a:pt x="14" y="133"/>
                    <a:pt x="23" y="144"/>
                  </a:cubicBezTo>
                  <a:cubicBezTo>
                    <a:pt x="19" y="98"/>
                    <a:pt x="32" y="52"/>
                    <a:pt x="23" y="0"/>
                  </a:cubicBezTo>
                  <a:cubicBezTo>
                    <a:pt x="23" y="0"/>
                    <a:pt x="28" y="6"/>
                    <a:pt x="28"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6" name="Freeform 808"/>
            <p:cNvSpPr>
              <a:spLocks/>
            </p:cNvSpPr>
            <p:nvPr/>
          </p:nvSpPr>
          <p:spPr bwMode="auto">
            <a:xfrm>
              <a:off x="6218238" y="5208588"/>
              <a:ext cx="90488" cy="114300"/>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0 60000 65536"/>
                <a:gd name="T13" fmla="*/ 0 60000 65536"/>
                <a:gd name="T14" fmla="*/ 0 60000 65536"/>
                <a:gd name="T15" fmla="*/ 0 60000 65536"/>
                <a:gd name="T16" fmla="*/ 0 60000 65536"/>
                <a:gd name="T17" fmla="*/ 0 60000 65536"/>
                <a:gd name="T18" fmla="*/ 0 w 144"/>
                <a:gd name="T19" fmla="*/ 0 h 176"/>
                <a:gd name="T20" fmla="*/ 144 w 144"/>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144" h="176">
                  <a:moveTo>
                    <a:pt x="36" y="7"/>
                  </a:moveTo>
                  <a:cubicBezTo>
                    <a:pt x="0" y="27"/>
                    <a:pt x="36" y="53"/>
                    <a:pt x="30" y="53"/>
                  </a:cubicBezTo>
                  <a:cubicBezTo>
                    <a:pt x="48" y="72"/>
                    <a:pt x="66" y="85"/>
                    <a:pt x="78" y="105"/>
                  </a:cubicBezTo>
                  <a:cubicBezTo>
                    <a:pt x="90" y="118"/>
                    <a:pt x="132" y="170"/>
                    <a:pt x="144" y="176"/>
                  </a:cubicBezTo>
                  <a:cubicBezTo>
                    <a:pt x="96" y="111"/>
                    <a:pt x="54" y="79"/>
                    <a:pt x="36" y="7"/>
                  </a:cubicBezTo>
                  <a:cubicBezTo>
                    <a:pt x="30" y="0"/>
                    <a:pt x="36" y="14"/>
                    <a:pt x="36"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7" name="Freeform 810"/>
            <p:cNvSpPr>
              <a:spLocks/>
            </p:cNvSpPr>
            <p:nvPr/>
          </p:nvSpPr>
          <p:spPr bwMode="auto">
            <a:xfrm>
              <a:off x="6338888" y="5322888"/>
              <a:ext cx="79375" cy="101600"/>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0 h 160"/>
                <a:gd name="T12" fmla="*/ 0 60000 65536"/>
                <a:gd name="T13" fmla="*/ 0 60000 65536"/>
                <a:gd name="T14" fmla="*/ 0 60000 65536"/>
                <a:gd name="T15" fmla="*/ 0 60000 65536"/>
                <a:gd name="T16" fmla="*/ 0 60000 65536"/>
                <a:gd name="T17" fmla="*/ 0 60000 65536"/>
                <a:gd name="T18" fmla="*/ 0 w 128"/>
                <a:gd name="T19" fmla="*/ 0 h 160"/>
                <a:gd name="T20" fmla="*/ 128 w 128"/>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28" h="160">
                  <a:moveTo>
                    <a:pt x="7" y="0"/>
                  </a:moveTo>
                  <a:cubicBezTo>
                    <a:pt x="7" y="18"/>
                    <a:pt x="0" y="42"/>
                    <a:pt x="13" y="54"/>
                  </a:cubicBezTo>
                  <a:cubicBezTo>
                    <a:pt x="32" y="72"/>
                    <a:pt x="45" y="89"/>
                    <a:pt x="64" y="101"/>
                  </a:cubicBezTo>
                  <a:cubicBezTo>
                    <a:pt x="52" y="89"/>
                    <a:pt x="103" y="155"/>
                    <a:pt x="128" y="160"/>
                  </a:cubicBezTo>
                  <a:cubicBezTo>
                    <a:pt x="90" y="125"/>
                    <a:pt x="52" y="48"/>
                    <a:pt x="13" y="12"/>
                  </a:cubicBezTo>
                  <a:cubicBezTo>
                    <a:pt x="13" y="12"/>
                    <a:pt x="7" y="6"/>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8" name="Freeform 811"/>
            <p:cNvSpPr>
              <a:spLocks/>
            </p:cNvSpPr>
            <p:nvPr/>
          </p:nvSpPr>
          <p:spPr bwMode="auto">
            <a:xfrm>
              <a:off x="6378575" y="5302250"/>
              <a:ext cx="60325" cy="112713"/>
            </a:xfrm>
            <a:custGeom>
              <a:avLst/>
              <a:gdLst>
                <a:gd name="T0" fmla="*/ 2147483647 w 96"/>
                <a:gd name="T1" fmla="*/ 0 h 176"/>
                <a:gd name="T2" fmla="*/ 2147483647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6" y="0"/>
                  </a:moveTo>
                  <a:cubicBezTo>
                    <a:pt x="11" y="19"/>
                    <a:pt x="0" y="43"/>
                    <a:pt x="11" y="55"/>
                  </a:cubicBezTo>
                  <a:cubicBezTo>
                    <a:pt x="26" y="73"/>
                    <a:pt x="41" y="92"/>
                    <a:pt x="56" y="110"/>
                  </a:cubicBezTo>
                  <a:cubicBezTo>
                    <a:pt x="41" y="92"/>
                    <a:pt x="76" y="170"/>
                    <a:pt x="96" y="176"/>
                  </a:cubicBezTo>
                  <a:cubicBezTo>
                    <a:pt x="71" y="140"/>
                    <a:pt x="46" y="49"/>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9" name="Freeform 812"/>
            <p:cNvSpPr>
              <a:spLocks/>
            </p:cNvSpPr>
            <p:nvPr/>
          </p:nvSpPr>
          <p:spPr bwMode="auto">
            <a:xfrm>
              <a:off x="6418263" y="5281613"/>
              <a:ext cx="49213" cy="133350"/>
            </a:xfrm>
            <a:custGeom>
              <a:avLst/>
              <a:gdLst>
                <a:gd name="T0" fmla="*/ 2147483647 w 80"/>
                <a:gd name="T1" fmla="*/ 0 h 208"/>
                <a:gd name="T2" fmla="*/ 2147483647 w 80"/>
                <a:gd name="T3" fmla="*/ 2147483647 h 208"/>
                <a:gd name="T4" fmla="*/ 2147483647 w 80"/>
                <a:gd name="T5" fmla="*/ 2147483647 h 208"/>
                <a:gd name="T6" fmla="*/ 2147483647 w 80"/>
                <a:gd name="T7" fmla="*/ 2147483647 h 208"/>
                <a:gd name="T8" fmla="*/ 2147483647 w 80"/>
                <a:gd name="T9" fmla="*/ 2147483647 h 208"/>
                <a:gd name="T10" fmla="*/ 2147483647 w 80"/>
                <a:gd name="T11" fmla="*/ 0 h 208"/>
                <a:gd name="T12" fmla="*/ 0 60000 65536"/>
                <a:gd name="T13" fmla="*/ 0 60000 65536"/>
                <a:gd name="T14" fmla="*/ 0 60000 65536"/>
                <a:gd name="T15" fmla="*/ 0 60000 65536"/>
                <a:gd name="T16" fmla="*/ 0 60000 65536"/>
                <a:gd name="T17" fmla="*/ 0 60000 65536"/>
                <a:gd name="T18" fmla="*/ 0 w 80"/>
                <a:gd name="T19" fmla="*/ 0 h 208"/>
                <a:gd name="T20" fmla="*/ 80 w 80"/>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80" h="208">
                  <a:moveTo>
                    <a:pt x="6" y="0"/>
                  </a:moveTo>
                  <a:cubicBezTo>
                    <a:pt x="6" y="18"/>
                    <a:pt x="0" y="35"/>
                    <a:pt x="11" y="52"/>
                  </a:cubicBezTo>
                  <a:cubicBezTo>
                    <a:pt x="27" y="64"/>
                    <a:pt x="22" y="87"/>
                    <a:pt x="38" y="116"/>
                  </a:cubicBezTo>
                  <a:cubicBezTo>
                    <a:pt x="27" y="93"/>
                    <a:pt x="64" y="191"/>
                    <a:pt x="80" y="208"/>
                  </a:cubicBezTo>
                  <a:cubicBezTo>
                    <a:pt x="54" y="168"/>
                    <a:pt x="43" y="47"/>
                    <a:pt x="11" y="12"/>
                  </a:cubicBezTo>
                  <a:cubicBezTo>
                    <a:pt x="11" y="6"/>
                    <a:pt x="6" y="6"/>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0" name="Freeform 813"/>
            <p:cNvSpPr>
              <a:spLocks/>
            </p:cNvSpPr>
            <p:nvPr/>
          </p:nvSpPr>
          <p:spPr bwMode="auto">
            <a:xfrm>
              <a:off x="6448425" y="5260975"/>
              <a:ext cx="49213" cy="142875"/>
            </a:xfrm>
            <a:custGeom>
              <a:avLst/>
              <a:gdLst>
                <a:gd name="T0" fmla="*/ 2147483647 w 80"/>
                <a:gd name="T1" fmla="*/ 0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2147483647 w 80"/>
                <a:gd name="T11" fmla="*/ 0 h 224"/>
                <a:gd name="T12" fmla="*/ 0 60000 65536"/>
                <a:gd name="T13" fmla="*/ 0 60000 65536"/>
                <a:gd name="T14" fmla="*/ 0 60000 65536"/>
                <a:gd name="T15" fmla="*/ 0 60000 65536"/>
                <a:gd name="T16" fmla="*/ 0 60000 65536"/>
                <a:gd name="T17" fmla="*/ 0 60000 65536"/>
                <a:gd name="T18" fmla="*/ 0 w 80"/>
                <a:gd name="T19" fmla="*/ 0 h 224"/>
                <a:gd name="T20" fmla="*/ 80 w 80"/>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80" h="224">
                  <a:moveTo>
                    <a:pt x="7" y="0"/>
                  </a:moveTo>
                  <a:cubicBezTo>
                    <a:pt x="14" y="25"/>
                    <a:pt x="0" y="43"/>
                    <a:pt x="14" y="55"/>
                  </a:cubicBezTo>
                  <a:cubicBezTo>
                    <a:pt x="34" y="73"/>
                    <a:pt x="27" y="91"/>
                    <a:pt x="54" y="122"/>
                  </a:cubicBezTo>
                  <a:cubicBezTo>
                    <a:pt x="40" y="103"/>
                    <a:pt x="60" y="206"/>
                    <a:pt x="80" y="224"/>
                  </a:cubicBezTo>
                  <a:cubicBezTo>
                    <a:pt x="47" y="182"/>
                    <a:pt x="60" y="49"/>
                    <a:pt x="20" y="13"/>
                  </a:cubicBezTo>
                  <a:cubicBezTo>
                    <a:pt x="14" y="13"/>
                    <a:pt x="7" y="7"/>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1" name="Freeform 814"/>
            <p:cNvSpPr>
              <a:spLocks/>
            </p:cNvSpPr>
            <p:nvPr/>
          </p:nvSpPr>
          <p:spPr bwMode="auto">
            <a:xfrm>
              <a:off x="6497638" y="5219700"/>
              <a:ext cx="20638" cy="163513"/>
            </a:xfrm>
            <a:custGeom>
              <a:avLst/>
              <a:gdLst>
                <a:gd name="T0" fmla="*/ 2147483647 w 32"/>
                <a:gd name="T1" fmla="*/ 0 h 256"/>
                <a:gd name="T2" fmla="*/ 2147483647 w 32"/>
                <a:gd name="T3" fmla="*/ 2147483647 h 256"/>
                <a:gd name="T4" fmla="*/ 2147483647 w 32"/>
                <a:gd name="T5" fmla="*/ 2147483647 h 256"/>
                <a:gd name="T6" fmla="*/ 2147483647 w 32"/>
                <a:gd name="T7" fmla="*/ 2147483647 h 256"/>
                <a:gd name="T8" fmla="*/ 2147483647 w 32"/>
                <a:gd name="T9" fmla="*/ 2147483647 h 256"/>
                <a:gd name="T10" fmla="*/ 2147483647 w 32"/>
                <a:gd name="T11" fmla="*/ 0 h 256"/>
                <a:gd name="T12" fmla="*/ 0 60000 65536"/>
                <a:gd name="T13" fmla="*/ 0 60000 65536"/>
                <a:gd name="T14" fmla="*/ 0 60000 65536"/>
                <a:gd name="T15" fmla="*/ 0 60000 65536"/>
                <a:gd name="T16" fmla="*/ 0 60000 65536"/>
                <a:gd name="T17" fmla="*/ 0 60000 65536"/>
                <a:gd name="T18" fmla="*/ 0 w 32"/>
                <a:gd name="T19" fmla="*/ 0 h 256"/>
                <a:gd name="T20" fmla="*/ 32 w 32"/>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32" h="256">
                  <a:moveTo>
                    <a:pt x="6" y="0"/>
                  </a:moveTo>
                  <a:cubicBezTo>
                    <a:pt x="6" y="25"/>
                    <a:pt x="0" y="43"/>
                    <a:pt x="11" y="55"/>
                  </a:cubicBezTo>
                  <a:cubicBezTo>
                    <a:pt x="0" y="49"/>
                    <a:pt x="0" y="86"/>
                    <a:pt x="16" y="135"/>
                  </a:cubicBezTo>
                  <a:cubicBezTo>
                    <a:pt x="11" y="110"/>
                    <a:pt x="16" y="232"/>
                    <a:pt x="27" y="256"/>
                  </a:cubicBezTo>
                  <a:cubicBezTo>
                    <a:pt x="16" y="208"/>
                    <a:pt x="32" y="55"/>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2" name="Freeform 815"/>
            <p:cNvSpPr>
              <a:spLocks/>
            </p:cNvSpPr>
            <p:nvPr/>
          </p:nvSpPr>
          <p:spPr bwMode="auto">
            <a:xfrm>
              <a:off x="6427788" y="5116513"/>
              <a:ext cx="39688" cy="133350"/>
            </a:xfrm>
            <a:custGeom>
              <a:avLst/>
              <a:gdLst>
                <a:gd name="T0" fmla="*/ 0 w 64"/>
                <a:gd name="T1" fmla="*/ 0 h 208"/>
                <a:gd name="T2" fmla="*/ 2147483647 w 64"/>
                <a:gd name="T3" fmla="*/ 2147483647 h 208"/>
                <a:gd name="T4" fmla="*/ 2147483647 w 64"/>
                <a:gd name="T5" fmla="*/ 2147483647 h 208"/>
                <a:gd name="T6" fmla="*/ 2147483647 w 64"/>
                <a:gd name="T7" fmla="*/ 2147483647 h 208"/>
                <a:gd name="T8" fmla="*/ 2147483647 w 64"/>
                <a:gd name="T9" fmla="*/ 2147483647 h 208"/>
                <a:gd name="T10" fmla="*/ 0 w 64"/>
                <a:gd name="T11" fmla="*/ 0 h 208"/>
                <a:gd name="T12" fmla="*/ 0 60000 65536"/>
                <a:gd name="T13" fmla="*/ 0 60000 65536"/>
                <a:gd name="T14" fmla="*/ 0 60000 65536"/>
                <a:gd name="T15" fmla="*/ 0 60000 65536"/>
                <a:gd name="T16" fmla="*/ 0 60000 65536"/>
                <a:gd name="T17" fmla="*/ 0 60000 65536"/>
                <a:gd name="T18" fmla="*/ 0 w 64"/>
                <a:gd name="T19" fmla="*/ 0 h 208"/>
                <a:gd name="T20" fmla="*/ 64 w 64"/>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64" h="208">
                  <a:moveTo>
                    <a:pt x="0" y="0"/>
                  </a:moveTo>
                  <a:cubicBezTo>
                    <a:pt x="12" y="13"/>
                    <a:pt x="35" y="19"/>
                    <a:pt x="41" y="37"/>
                  </a:cubicBezTo>
                  <a:cubicBezTo>
                    <a:pt x="41" y="62"/>
                    <a:pt x="59" y="62"/>
                    <a:pt x="59" y="86"/>
                  </a:cubicBezTo>
                  <a:cubicBezTo>
                    <a:pt x="59" y="86"/>
                    <a:pt x="59" y="208"/>
                    <a:pt x="64" y="202"/>
                  </a:cubicBezTo>
                  <a:cubicBezTo>
                    <a:pt x="53" y="153"/>
                    <a:pt x="6" y="98"/>
                    <a:pt x="6" y="13"/>
                  </a:cubicBezTo>
                  <a:cubicBezTo>
                    <a:pt x="6" y="7"/>
                    <a:pt x="6"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3" name="Freeform 816"/>
            <p:cNvSpPr>
              <a:spLocks/>
            </p:cNvSpPr>
            <p:nvPr/>
          </p:nvSpPr>
          <p:spPr bwMode="auto">
            <a:xfrm>
              <a:off x="6367463" y="5146675"/>
              <a:ext cx="30163" cy="20638"/>
            </a:xfrm>
            <a:custGeom>
              <a:avLst/>
              <a:gdLst>
                <a:gd name="T0" fmla="*/ 0 w 48"/>
                <a:gd name="T1" fmla="*/ 2147483647 h 32"/>
                <a:gd name="T2" fmla="*/ 2147483647 w 48"/>
                <a:gd name="T3" fmla="*/ 2147483647 h 32"/>
                <a:gd name="T4" fmla="*/ 2147483647 w 48"/>
                <a:gd name="T5" fmla="*/ 2147483647 h 32"/>
                <a:gd name="T6" fmla="*/ 0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8" y="22"/>
                    <a:pt x="30" y="22"/>
                  </a:cubicBezTo>
                  <a:cubicBezTo>
                    <a:pt x="42" y="32"/>
                    <a:pt x="36" y="22"/>
                    <a:pt x="48" y="22"/>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4" name="Freeform 817"/>
            <p:cNvSpPr>
              <a:spLocks/>
            </p:cNvSpPr>
            <p:nvPr/>
          </p:nvSpPr>
          <p:spPr bwMode="auto">
            <a:xfrm>
              <a:off x="6367463" y="512603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6"/>
                  </a:cubicBezTo>
                  <a:cubicBezTo>
                    <a:pt x="42" y="16"/>
                    <a:pt x="36" y="16"/>
                    <a:pt x="48" y="16"/>
                  </a:cubicBezTo>
                  <a:cubicBezTo>
                    <a:pt x="18" y="11"/>
                    <a:pt x="18"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5" name="Freeform 818"/>
            <p:cNvSpPr>
              <a:spLocks/>
            </p:cNvSpPr>
            <p:nvPr/>
          </p:nvSpPr>
          <p:spPr bwMode="auto">
            <a:xfrm>
              <a:off x="6457950" y="5187950"/>
              <a:ext cx="20638" cy="11113"/>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6"/>
                  </a:moveTo>
                  <a:cubicBezTo>
                    <a:pt x="8" y="11"/>
                    <a:pt x="12" y="11"/>
                    <a:pt x="16" y="16"/>
                  </a:cubicBezTo>
                  <a:cubicBezTo>
                    <a:pt x="24" y="16"/>
                    <a:pt x="24" y="16"/>
                    <a:pt x="32" y="11"/>
                  </a:cubicBezTo>
                  <a:cubicBezTo>
                    <a:pt x="12" y="11"/>
                    <a:pt x="16" y="6"/>
                    <a:pt x="4" y="0"/>
                  </a:cubicBezTo>
                  <a:cubicBezTo>
                    <a:pt x="4"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6" name="Freeform 819"/>
            <p:cNvSpPr>
              <a:spLocks/>
            </p:cNvSpPr>
            <p:nvPr/>
          </p:nvSpPr>
          <p:spPr bwMode="auto">
            <a:xfrm>
              <a:off x="6457950" y="5208588"/>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7"/>
                  </a:moveTo>
                  <a:cubicBezTo>
                    <a:pt x="14" y="13"/>
                    <a:pt x="21" y="20"/>
                    <a:pt x="28" y="26"/>
                  </a:cubicBezTo>
                  <a:cubicBezTo>
                    <a:pt x="42" y="32"/>
                    <a:pt x="35" y="26"/>
                    <a:pt x="48" y="32"/>
                  </a:cubicBezTo>
                  <a:cubicBezTo>
                    <a:pt x="21" y="13"/>
                    <a:pt x="21" y="20"/>
                    <a:pt x="7" y="0"/>
                  </a:cubicBezTo>
                  <a:cubicBezTo>
                    <a:pt x="7"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7" name="Freeform 820"/>
            <p:cNvSpPr>
              <a:spLocks/>
            </p:cNvSpPr>
            <p:nvPr/>
          </p:nvSpPr>
          <p:spPr bwMode="auto">
            <a:xfrm>
              <a:off x="6408738" y="520858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6"/>
                  </a:cubicBezTo>
                  <a:cubicBezTo>
                    <a:pt x="42" y="16"/>
                    <a:pt x="36" y="11"/>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8" name="Freeform 821"/>
            <p:cNvSpPr>
              <a:spLocks/>
            </p:cNvSpPr>
            <p:nvPr/>
          </p:nvSpPr>
          <p:spPr bwMode="auto">
            <a:xfrm>
              <a:off x="6418263" y="522922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8"/>
                  </a:moveTo>
                  <a:cubicBezTo>
                    <a:pt x="12" y="8"/>
                    <a:pt x="18" y="16"/>
                    <a:pt x="30" y="24"/>
                  </a:cubicBezTo>
                  <a:cubicBezTo>
                    <a:pt x="36" y="32"/>
                    <a:pt x="30" y="32"/>
                    <a:pt x="48" y="32"/>
                  </a:cubicBezTo>
                  <a:cubicBezTo>
                    <a:pt x="18" y="16"/>
                    <a:pt x="24" y="16"/>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9" name="Freeform 822"/>
            <p:cNvSpPr>
              <a:spLocks/>
            </p:cNvSpPr>
            <p:nvPr/>
          </p:nvSpPr>
          <p:spPr bwMode="auto">
            <a:xfrm>
              <a:off x="6367463" y="521970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6"/>
                    <a:pt x="30" y="16"/>
                  </a:cubicBezTo>
                  <a:cubicBezTo>
                    <a:pt x="42" y="16"/>
                    <a:pt x="36" y="16"/>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0" name="Freeform 823"/>
            <p:cNvSpPr>
              <a:spLocks/>
            </p:cNvSpPr>
            <p:nvPr/>
          </p:nvSpPr>
          <p:spPr bwMode="auto">
            <a:xfrm>
              <a:off x="6378575" y="524986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6" y="6"/>
                    <a:pt x="18" y="11"/>
                    <a:pt x="30" y="11"/>
                  </a:cubicBezTo>
                  <a:cubicBezTo>
                    <a:pt x="42" y="16"/>
                    <a:pt x="36" y="11"/>
                    <a:pt x="48" y="11"/>
                  </a:cubicBezTo>
                  <a:cubicBezTo>
                    <a:pt x="18" y="6"/>
                    <a:pt x="18"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1" name="Freeform 824"/>
            <p:cNvSpPr>
              <a:spLocks/>
            </p:cNvSpPr>
            <p:nvPr/>
          </p:nvSpPr>
          <p:spPr bwMode="auto">
            <a:xfrm>
              <a:off x="6257925" y="513715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12"/>
                    <a:pt x="28" y="16"/>
                  </a:cubicBezTo>
                  <a:cubicBezTo>
                    <a:pt x="42" y="16"/>
                    <a:pt x="35" y="16"/>
                    <a:pt x="48" y="16"/>
                  </a:cubicBezTo>
                  <a:cubicBezTo>
                    <a:pt x="14"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2" name="Freeform 825"/>
            <p:cNvSpPr>
              <a:spLocks/>
            </p:cNvSpPr>
            <p:nvPr/>
          </p:nvSpPr>
          <p:spPr bwMode="auto">
            <a:xfrm>
              <a:off x="6257925" y="5249863"/>
              <a:ext cx="30163" cy="11113"/>
            </a:xfrm>
            <a:custGeom>
              <a:avLst/>
              <a:gdLst>
                <a:gd name="T0" fmla="*/ 0 w 48"/>
                <a:gd name="T1" fmla="*/ 2147483647 h 16"/>
                <a:gd name="T2" fmla="*/ 2147483647 w 48"/>
                <a:gd name="T3" fmla="*/ 2147483647 h 16"/>
                <a:gd name="T4" fmla="*/ 2147483647 w 48"/>
                <a:gd name="T5" fmla="*/ 2147483647 h 16"/>
                <a:gd name="T6" fmla="*/ 0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1"/>
                  </a:cubicBezTo>
                  <a:cubicBezTo>
                    <a:pt x="48" y="16"/>
                    <a:pt x="12" y="16"/>
                    <a:pt x="48" y="11"/>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3" name="Freeform 826"/>
            <p:cNvSpPr>
              <a:spLocks/>
            </p:cNvSpPr>
            <p:nvPr/>
          </p:nvSpPr>
          <p:spPr bwMode="auto">
            <a:xfrm>
              <a:off x="6278563"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1"/>
                  </a:cubicBezTo>
                  <a:cubicBezTo>
                    <a:pt x="42" y="16"/>
                    <a:pt x="36" y="11"/>
                    <a:pt x="48" y="11"/>
                  </a:cubicBezTo>
                  <a:cubicBezTo>
                    <a:pt x="18" y="6"/>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4" name="Freeform 827"/>
            <p:cNvSpPr>
              <a:spLocks/>
            </p:cNvSpPr>
            <p:nvPr/>
          </p:nvSpPr>
          <p:spPr bwMode="auto">
            <a:xfrm>
              <a:off x="6378575" y="5394325"/>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8"/>
                  </a:moveTo>
                  <a:cubicBezTo>
                    <a:pt x="12" y="8"/>
                    <a:pt x="18" y="16"/>
                    <a:pt x="30" y="16"/>
                  </a:cubicBezTo>
                  <a:cubicBezTo>
                    <a:pt x="42" y="16"/>
                    <a:pt x="36" y="16"/>
                    <a:pt x="48" y="16"/>
                  </a:cubicBezTo>
                  <a:cubicBezTo>
                    <a:pt x="24" y="8"/>
                    <a:pt x="24" y="8"/>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5" name="Freeform 828"/>
            <p:cNvSpPr>
              <a:spLocks/>
            </p:cNvSpPr>
            <p:nvPr/>
          </p:nvSpPr>
          <p:spPr bwMode="auto">
            <a:xfrm>
              <a:off x="6388100" y="533241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12" y="11"/>
                    <a:pt x="18" y="16"/>
                    <a:pt x="30" y="16"/>
                  </a:cubicBezTo>
                  <a:cubicBezTo>
                    <a:pt x="42" y="16"/>
                    <a:pt x="36" y="16"/>
                    <a:pt x="48" y="11"/>
                  </a:cubicBezTo>
                  <a:cubicBezTo>
                    <a:pt x="18" y="11"/>
                    <a:pt x="24"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6" name="Freeform 829"/>
            <p:cNvSpPr>
              <a:spLocks/>
            </p:cNvSpPr>
            <p:nvPr/>
          </p:nvSpPr>
          <p:spPr bwMode="auto">
            <a:xfrm>
              <a:off x="6269038" y="51784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12"/>
                    <a:pt x="23" y="12"/>
                  </a:cubicBezTo>
                  <a:cubicBezTo>
                    <a:pt x="28" y="16"/>
                    <a:pt x="23" y="16"/>
                    <a:pt x="32" y="16"/>
                  </a:cubicBezTo>
                  <a:cubicBezTo>
                    <a:pt x="14"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7" name="Freeform 830"/>
            <p:cNvSpPr>
              <a:spLocks/>
            </p:cNvSpPr>
            <p:nvPr/>
          </p:nvSpPr>
          <p:spPr bwMode="auto">
            <a:xfrm>
              <a:off x="6327775" y="5199063"/>
              <a:ext cx="30163" cy="9525"/>
            </a:xfrm>
            <a:custGeom>
              <a:avLst/>
              <a:gdLst>
                <a:gd name="T0" fmla="*/ 0 w 48"/>
                <a:gd name="T1" fmla="*/ 0 h 16"/>
                <a:gd name="T2" fmla="*/ 2147483647 w 48"/>
                <a:gd name="T3" fmla="*/ 2147483647 h 16"/>
                <a:gd name="T4" fmla="*/ 2147483647 w 48"/>
                <a:gd name="T5" fmla="*/ 2147483647 h 16"/>
                <a:gd name="T6" fmla="*/ 0 w 48"/>
                <a:gd name="T7" fmla="*/ 0 h 16"/>
                <a:gd name="T8" fmla="*/ 0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0"/>
                  </a:moveTo>
                  <a:cubicBezTo>
                    <a:pt x="12" y="6"/>
                    <a:pt x="18" y="11"/>
                    <a:pt x="30" y="11"/>
                  </a:cubicBezTo>
                  <a:cubicBezTo>
                    <a:pt x="42" y="16"/>
                    <a:pt x="36" y="16"/>
                    <a:pt x="48" y="16"/>
                  </a:cubicBezTo>
                  <a:cubicBezTo>
                    <a:pt x="18" y="6"/>
                    <a:pt x="18" y="11"/>
                    <a:pt x="0" y="0"/>
                  </a:cubicBezTo>
                  <a:cubicBezTo>
                    <a:pt x="0" y="0"/>
                    <a:pt x="0"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8" name="Freeform 831"/>
            <p:cNvSpPr>
              <a:spLocks/>
            </p:cNvSpPr>
            <p:nvPr/>
          </p:nvSpPr>
          <p:spPr bwMode="auto">
            <a:xfrm>
              <a:off x="6318250" y="52498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11" y="11"/>
                    <a:pt x="16" y="16"/>
                    <a:pt x="27" y="22"/>
                  </a:cubicBezTo>
                  <a:cubicBezTo>
                    <a:pt x="48" y="32"/>
                    <a:pt x="11" y="22"/>
                    <a:pt x="43" y="22"/>
                  </a:cubicBezTo>
                  <a:cubicBezTo>
                    <a:pt x="16" y="16"/>
                    <a:pt x="22"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9" name="Freeform 832"/>
            <p:cNvSpPr>
              <a:spLocks/>
            </p:cNvSpPr>
            <p:nvPr/>
          </p:nvSpPr>
          <p:spPr bwMode="auto">
            <a:xfrm>
              <a:off x="6327775"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8"/>
                    <a:pt x="18" y="8"/>
                    <a:pt x="30" y="12"/>
                  </a:cubicBezTo>
                  <a:cubicBezTo>
                    <a:pt x="42" y="16"/>
                    <a:pt x="36" y="16"/>
                    <a:pt x="48" y="16"/>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0" name="Freeform 833"/>
            <p:cNvSpPr>
              <a:spLocks/>
            </p:cNvSpPr>
            <p:nvPr/>
          </p:nvSpPr>
          <p:spPr bwMode="auto">
            <a:xfrm>
              <a:off x="6457950" y="5281613"/>
              <a:ext cx="39688" cy="30163"/>
            </a:xfrm>
            <a:custGeom>
              <a:avLst/>
              <a:gdLst>
                <a:gd name="T0" fmla="*/ 0 w 64"/>
                <a:gd name="T1" fmla="*/ 2147483647 h 48"/>
                <a:gd name="T2" fmla="*/ 2147483647 w 64"/>
                <a:gd name="T3" fmla="*/ 2147483647 h 48"/>
                <a:gd name="T4" fmla="*/ 2147483647 w 64"/>
                <a:gd name="T5" fmla="*/ 2147483647 h 48"/>
                <a:gd name="T6" fmla="*/ 2147483647 w 64"/>
                <a:gd name="T7" fmla="*/ 0 h 48"/>
                <a:gd name="T8" fmla="*/ 0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0" y="8"/>
                  </a:moveTo>
                  <a:cubicBezTo>
                    <a:pt x="15" y="16"/>
                    <a:pt x="22" y="24"/>
                    <a:pt x="36" y="32"/>
                  </a:cubicBezTo>
                  <a:cubicBezTo>
                    <a:pt x="64" y="48"/>
                    <a:pt x="8" y="32"/>
                    <a:pt x="57" y="32"/>
                  </a:cubicBezTo>
                  <a:cubicBezTo>
                    <a:pt x="22" y="16"/>
                    <a:pt x="29" y="16"/>
                    <a:pt x="8" y="0"/>
                  </a:cubicBezTo>
                  <a:cubicBezTo>
                    <a:pt x="8"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1" name="Freeform 834"/>
            <p:cNvSpPr>
              <a:spLocks/>
            </p:cNvSpPr>
            <p:nvPr/>
          </p:nvSpPr>
          <p:spPr bwMode="auto">
            <a:xfrm>
              <a:off x="6478588" y="53435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8"/>
                    <a:pt x="19" y="12"/>
                  </a:cubicBezTo>
                  <a:cubicBezTo>
                    <a:pt x="28" y="16"/>
                    <a:pt x="23" y="16"/>
                    <a:pt x="32" y="16"/>
                  </a:cubicBezTo>
                  <a:cubicBezTo>
                    <a:pt x="10"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2" name="Freeform 835"/>
            <p:cNvSpPr>
              <a:spLocks/>
            </p:cNvSpPr>
            <p:nvPr/>
          </p:nvSpPr>
          <p:spPr bwMode="auto">
            <a:xfrm>
              <a:off x="6427788" y="5311775"/>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7"/>
                  </a:moveTo>
                  <a:cubicBezTo>
                    <a:pt x="12" y="7"/>
                    <a:pt x="18" y="10"/>
                    <a:pt x="30" y="13"/>
                  </a:cubicBezTo>
                  <a:cubicBezTo>
                    <a:pt x="42" y="16"/>
                    <a:pt x="36" y="13"/>
                    <a:pt x="48" y="13"/>
                  </a:cubicBezTo>
                  <a:cubicBezTo>
                    <a:pt x="18" y="10"/>
                    <a:pt x="24" y="7"/>
                    <a:pt x="6" y="0"/>
                  </a:cubicBezTo>
                  <a:cubicBezTo>
                    <a:pt x="6"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3" name="Freeform 836"/>
            <p:cNvSpPr>
              <a:spLocks/>
            </p:cNvSpPr>
            <p:nvPr/>
          </p:nvSpPr>
          <p:spPr bwMode="auto">
            <a:xfrm>
              <a:off x="6448425" y="5373688"/>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4"/>
                    <a:pt x="18" y="8"/>
                    <a:pt x="30" y="12"/>
                  </a:cubicBezTo>
                  <a:cubicBezTo>
                    <a:pt x="42" y="16"/>
                    <a:pt x="36" y="12"/>
                    <a:pt x="48" y="12"/>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4" name="Freeform 837"/>
            <p:cNvSpPr>
              <a:spLocks/>
            </p:cNvSpPr>
            <p:nvPr/>
          </p:nvSpPr>
          <p:spPr bwMode="auto">
            <a:xfrm>
              <a:off x="6497638" y="5281613"/>
              <a:ext cx="20638" cy="30163"/>
            </a:xfrm>
            <a:custGeom>
              <a:avLst/>
              <a:gdLst>
                <a:gd name="T0" fmla="*/ 0 w 32"/>
                <a:gd name="T1" fmla="*/ 2147483647 h 48"/>
                <a:gd name="T2" fmla="*/ 2147483647 w 32"/>
                <a:gd name="T3" fmla="*/ 2147483647 h 48"/>
                <a:gd name="T4" fmla="*/ 2147483647 w 32"/>
                <a:gd name="T5" fmla="*/ 2147483647 h 48"/>
                <a:gd name="T6" fmla="*/ 2147483647 w 32"/>
                <a:gd name="T7" fmla="*/ 0 h 48"/>
                <a:gd name="T8" fmla="*/ 0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7"/>
                  </a:moveTo>
                  <a:cubicBezTo>
                    <a:pt x="8" y="14"/>
                    <a:pt x="8" y="28"/>
                    <a:pt x="16" y="35"/>
                  </a:cubicBezTo>
                  <a:cubicBezTo>
                    <a:pt x="24" y="48"/>
                    <a:pt x="16" y="42"/>
                    <a:pt x="32" y="48"/>
                  </a:cubicBezTo>
                  <a:cubicBezTo>
                    <a:pt x="8" y="21"/>
                    <a:pt x="16" y="21"/>
                    <a:pt x="8" y="0"/>
                  </a:cubicBezTo>
                  <a:cubicBezTo>
                    <a:pt x="8"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5" name="Freeform 838"/>
            <p:cNvSpPr>
              <a:spLocks/>
            </p:cNvSpPr>
            <p:nvPr/>
          </p:nvSpPr>
          <p:spPr bwMode="auto">
            <a:xfrm>
              <a:off x="6508750" y="5311775"/>
              <a:ext cx="9525" cy="31750"/>
            </a:xfrm>
            <a:custGeom>
              <a:avLst/>
              <a:gdLst>
                <a:gd name="T0" fmla="*/ 0 w 16"/>
                <a:gd name="T1" fmla="*/ 2147483647 h 48"/>
                <a:gd name="T2" fmla="*/ 2147483647 w 16"/>
                <a:gd name="T3" fmla="*/ 2147483647 h 48"/>
                <a:gd name="T4" fmla="*/ 2147483647 w 16"/>
                <a:gd name="T5" fmla="*/ 2147483647 h 48"/>
                <a:gd name="T6" fmla="*/ 2147483647 w 16"/>
                <a:gd name="T7" fmla="*/ 0 h 48"/>
                <a:gd name="T8" fmla="*/ 0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0" y="7"/>
                  </a:moveTo>
                  <a:cubicBezTo>
                    <a:pt x="4" y="14"/>
                    <a:pt x="4" y="28"/>
                    <a:pt x="8" y="35"/>
                  </a:cubicBezTo>
                  <a:cubicBezTo>
                    <a:pt x="12" y="48"/>
                    <a:pt x="12" y="42"/>
                    <a:pt x="16" y="48"/>
                  </a:cubicBezTo>
                  <a:cubicBezTo>
                    <a:pt x="8" y="28"/>
                    <a:pt x="8" y="28"/>
                    <a:pt x="4" y="0"/>
                  </a:cubicBezTo>
                  <a:cubicBezTo>
                    <a:pt x="4"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6" name="Freeform 839"/>
            <p:cNvSpPr>
              <a:spLocks/>
            </p:cNvSpPr>
            <p:nvPr/>
          </p:nvSpPr>
          <p:spPr bwMode="auto">
            <a:xfrm>
              <a:off x="6318250" y="5137150"/>
              <a:ext cx="20638" cy="112713"/>
            </a:xfrm>
            <a:custGeom>
              <a:avLst/>
              <a:gdLst>
                <a:gd name="T0" fmla="*/ 2147483647 w 32"/>
                <a:gd name="T1" fmla="*/ 0 h 176"/>
                <a:gd name="T2" fmla="*/ 2147483647 w 32"/>
                <a:gd name="T3" fmla="*/ 2147483647 h 176"/>
                <a:gd name="T4" fmla="*/ 2147483647 w 32"/>
                <a:gd name="T5" fmla="*/ 2147483647 h 176"/>
                <a:gd name="T6" fmla="*/ 2147483647 w 32"/>
                <a:gd name="T7" fmla="*/ 2147483647 h 176"/>
                <a:gd name="T8" fmla="*/ 2147483647 w 32"/>
                <a:gd name="T9" fmla="*/ 2147483647 h 176"/>
                <a:gd name="T10" fmla="*/ 2147483647 w 32"/>
                <a:gd name="T11" fmla="*/ 0 h 176"/>
                <a:gd name="T12" fmla="*/ 0 60000 65536"/>
                <a:gd name="T13" fmla="*/ 0 60000 65536"/>
                <a:gd name="T14" fmla="*/ 0 60000 65536"/>
                <a:gd name="T15" fmla="*/ 0 60000 65536"/>
                <a:gd name="T16" fmla="*/ 0 60000 65536"/>
                <a:gd name="T17" fmla="*/ 0 60000 65536"/>
                <a:gd name="T18" fmla="*/ 0 w 32"/>
                <a:gd name="T19" fmla="*/ 0 h 176"/>
                <a:gd name="T20" fmla="*/ 32 w 32"/>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32" h="176">
                  <a:moveTo>
                    <a:pt x="10" y="0"/>
                  </a:moveTo>
                  <a:cubicBezTo>
                    <a:pt x="5" y="20"/>
                    <a:pt x="0" y="40"/>
                    <a:pt x="10" y="59"/>
                  </a:cubicBezTo>
                  <a:cubicBezTo>
                    <a:pt x="14" y="85"/>
                    <a:pt x="14" y="98"/>
                    <a:pt x="19" y="124"/>
                  </a:cubicBezTo>
                  <a:cubicBezTo>
                    <a:pt x="23" y="137"/>
                    <a:pt x="23" y="163"/>
                    <a:pt x="32" y="176"/>
                  </a:cubicBezTo>
                  <a:cubicBezTo>
                    <a:pt x="23" y="124"/>
                    <a:pt x="23" y="66"/>
                    <a:pt x="10" y="20"/>
                  </a:cubicBezTo>
                  <a:cubicBezTo>
                    <a:pt x="10" y="14"/>
                    <a:pt x="5" y="7"/>
                    <a:pt x="1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7" name="Freeform 840"/>
            <p:cNvSpPr>
              <a:spLocks/>
            </p:cNvSpPr>
            <p:nvPr/>
          </p:nvSpPr>
          <p:spPr bwMode="auto">
            <a:xfrm>
              <a:off x="6318250" y="514667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3"/>
                  </a:moveTo>
                  <a:cubicBezTo>
                    <a:pt x="12" y="13"/>
                    <a:pt x="18" y="20"/>
                    <a:pt x="24" y="26"/>
                  </a:cubicBezTo>
                  <a:cubicBezTo>
                    <a:pt x="36" y="32"/>
                    <a:pt x="36" y="26"/>
                    <a:pt x="48" y="26"/>
                  </a:cubicBezTo>
                  <a:cubicBezTo>
                    <a:pt x="18" y="13"/>
                    <a:pt x="24" y="13"/>
                    <a:pt x="6" y="0"/>
                  </a:cubicBezTo>
                  <a:cubicBezTo>
                    <a:pt x="6"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8" name="Freeform 841"/>
            <p:cNvSpPr>
              <a:spLocks/>
            </p:cNvSpPr>
            <p:nvPr/>
          </p:nvSpPr>
          <p:spPr bwMode="auto">
            <a:xfrm>
              <a:off x="62579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6" y="49"/>
                  </a:moveTo>
                  <a:cubicBezTo>
                    <a:pt x="11" y="74"/>
                    <a:pt x="11" y="55"/>
                    <a:pt x="6" y="80"/>
                  </a:cubicBezTo>
                  <a:cubicBezTo>
                    <a:pt x="6" y="98"/>
                    <a:pt x="0" y="110"/>
                    <a:pt x="6" y="128"/>
                  </a:cubicBezTo>
                  <a:cubicBezTo>
                    <a:pt x="16" y="80"/>
                    <a:pt x="32" y="43"/>
                    <a:pt x="48" y="0"/>
                  </a:cubicBezTo>
                  <a:cubicBezTo>
                    <a:pt x="48" y="0"/>
                    <a:pt x="16" y="13"/>
                    <a:pt x="16" y="4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9" name="Freeform 842"/>
            <p:cNvSpPr>
              <a:spLocks/>
            </p:cNvSpPr>
            <p:nvPr/>
          </p:nvSpPr>
          <p:spPr bwMode="auto">
            <a:xfrm>
              <a:off x="63087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8" y="59"/>
                  </a:moveTo>
                  <a:cubicBezTo>
                    <a:pt x="24" y="76"/>
                    <a:pt x="18" y="64"/>
                    <a:pt x="24" y="88"/>
                  </a:cubicBezTo>
                  <a:cubicBezTo>
                    <a:pt x="42" y="123"/>
                    <a:pt x="18" y="99"/>
                    <a:pt x="48" y="128"/>
                  </a:cubicBezTo>
                  <a:cubicBezTo>
                    <a:pt x="30" y="82"/>
                    <a:pt x="30" y="41"/>
                    <a:pt x="24" y="0"/>
                  </a:cubicBezTo>
                  <a:cubicBezTo>
                    <a:pt x="24" y="0"/>
                    <a:pt x="0" y="30"/>
                    <a:pt x="18" y="5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0" name="Freeform 843"/>
            <p:cNvSpPr>
              <a:spLocks/>
            </p:cNvSpPr>
            <p:nvPr/>
          </p:nvSpPr>
          <p:spPr bwMode="auto">
            <a:xfrm>
              <a:off x="6269038" y="5043488"/>
              <a:ext cx="28575"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8"/>
                    <a:pt x="28" y="12"/>
                  </a:cubicBezTo>
                  <a:cubicBezTo>
                    <a:pt x="42" y="16"/>
                    <a:pt x="35" y="16"/>
                    <a:pt x="48" y="16"/>
                  </a:cubicBezTo>
                  <a:cubicBezTo>
                    <a:pt x="21"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1" name="Freeform 844"/>
            <p:cNvSpPr>
              <a:spLocks/>
            </p:cNvSpPr>
            <p:nvPr/>
          </p:nvSpPr>
          <p:spPr bwMode="auto">
            <a:xfrm>
              <a:off x="6257925" y="5075238"/>
              <a:ext cx="20638" cy="20638"/>
            </a:xfrm>
            <a:custGeom>
              <a:avLst/>
              <a:gdLst>
                <a:gd name="T0" fmla="*/ 0 w 32"/>
                <a:gd name="T1" fmla="*/ 2147483647 h 32"/>
                <a:gd name="T2" fmla="*/ 2147483647 w 32"/>
                <a:gd name="T3" fmla="*/ 2147483647 h 32"/>
                <a:gd name="T4" fmla="*/ 2147483647 w 32"/>
                <a:gd name="T5" fmla="*/ 2147483647 h 32"/>
                <a:gd name="T6" fmla="*/ 2147483647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6"/>
                  </a:moveTo>
                  <a:cubicBezTo>
                    <a:pt x="5" y="11"/>
                    <a:pt x="14" y="16"/>
                    <a:pt x="19" y="22"/>
                  </a:cubicBezTo>
                  <a:cubicBezTo>
                    <a:pt x="23" y="32"/>
                    <a:pt x="23" y="27"/>
                    <a:pt x="32" y="32"/>
                  </a:cubicBezTo>
                  <a:cubicBezTo>
                    <a:pt x="14" y="16"/>
                    <a:pt x="14" y="16"/>
                    <a:pt x="5" y="0"/>
                  </a:cubicBezTo>
                  <a:cubicBezTo>
                    <a:pt x="5"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2" name="Freeform 845"/>
            <p:cNvSpPr>
              <a:spLocks/>
            </p:cNvSpPr>
            <p:nvPr/>
          </p:nvSpPr>
          <p:spPr bwMode="auto">
            <a:xfrm>
              <a:off x="6327775" y="50339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6" y="16"/>
                    <a:pt x="22" y="22"/>
                  </a:cubicBezTo>
                  <a:cubicBezTo>
                    <a:pt x="48" y="32"/>
                    <a:pt x="6" y="22"/>
                    <a:pt x="38" y="22"/>
                  </a:cubicBezTo>
                  <a:cubicBezTo>
                    <a:pt x="16" y="16"/>
                    <a:pt x="16" y="16"/>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3" name="Freeform 846"/>
            <p:cNvSpPr>
              <a:spLocks/>
            </p:cNvSpPr>
            <p:nvPr/>
          </p:nvSpPr>
          <p:spPr bwMode="auto">
            <a:xfrm>
              <a:off x="6327775" y="5054600"/>
              <a:ext cx="20638" cy="20638"/>
            </a:xfrm>
            <a:custGeom>
              <a:avLst/>
              <a:gdLst>
                <a:gd name="T0" fmla="*/ 0 w 32"/>
                <a:gd name="T1" fmla="*/ 2147483647 h 32"/>
                <a:gd name="T2" fmla="*/ 2147483647 w 32"/>
                <a:gd name="T3" fmla="*/ 2147483647 h 32"/>
                <a:gd name="T4" fmla="*/ 2147483647 w 32"/>
                <a:gd name="T5" fmla="*/ 2147483647 h 32"/>
                <a:gd name="T6" fmla="*/ 0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3"/>
                  </a:moveTo>
                  <a:cubicBezTo>
                    <a:pt x="5" y="13"/>
                    <a:pt x="10" y="20"/>
                    <a:pt x="19" y="26"/>
                  </a:cubicBezTo>
                  <a:cubicBezTo>
                    <a:pt x="23" y="32"/>
                    <a:pt x="23" y="26"/>
                    <a:pt x="32" y="26"/>
                  </a:cubicBezTo>
                  <a:cubicBezTo>
                    <a:pt x="10" y="20"/>
                    <a:pt x="14" y="20"/>
                    <a:pt x="0" y="0"/>
                  </a:cubicBezTo>
                  <a:cubicBezTo>
                    <a:pt x="0"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4" name="Freeform 847"/>
            <p:cNvSpPr>
              <a:spLocks/>
            </p:cNvSpPr>
            <p:nvPr/>
          </p:nvSpPr>
          <p:spPr bwMode="auto">
            <a:xfrm>
              <a:off x="6367463" y="5364163"/>
              <a:ext cx="20638"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cubicBezTo>
                    <a:pt x="8" y="8"/>
                    <a:pt x="16" y="16"/>
                    <a:pt x="20" y="16"/>
                  </a:cubicBezTo>
                  <a:cubicBezTo>
                    <a:pt x="28" y="16"/>
                    <a:pt x="24" y="16"/>
                    <a:pt x="32" y="16"/>
                  </a:cubicBezTo>
                  <a:cubicBezTo>
                    <a:pt x="12" y="8"/>
                    <a:pt x="16" y="8"/>
                    <a:pt x="4" y="0"/>
                  </a:cubicBezTo>
                  <a:cubicBezTo>
                    <a:pt x="4"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5" name="Freeform 848"/>
            <p:cNvSpPr>
              <a:spLocks/>
            </p:cNvSpPr>
            <p:nvPr/>
          </p:nvSpPr>
          <p:spPr bwMode="auto">
            <a:xfrm>
              <a:off x="6437313" y="4903788"/>
              <a:ext cx="85725" cy="207963"/>
            </a:xfrm>
            <a:custGeom>
              <a:avLst/>
              <a:gdLst>
                <a:gd name="T0" fmla="*/ 2147483647 w 138"/>
                <a:gd name="T1" fmla="*/ 2147483647 h 322"/>
                <a:gd name="T2" fmla="*/ 2147483647 w 138"/>
                <a:gd name="T3" fmla="*/ 2147483647 h 322"/>
                <a:gd name="T4" fmla="*/ 2147483647 w 138"/>
                <a:gd name="T5" fmla="*/ 2147483647 h 322"/>
                <a:gd name="T6" fmla="*/ 2147483647 w 138"/>
                <a:gd name="T7" fmla="*/ 2147483647 h 322"/>
                <a:gd name="T8" fmla="*/ 2147483647 w 138"/>
                <a:gd name="T9" fmla="*/ 2147483647 h 322"/>
                <a:gd name="T10" fmla="*/ 2147483647 w 138"/>
                <a:gd name="T11" fmla="*/ 2147483647 h 322"/>
                <a:gd name="T12" fmla="*/ 2147483647 w 138"/>
                <a:gd name="T13" fmla="*/ 2147483647 h 322"/>
                <a:gd name="T14" fmla="*/ 2147483647 w 138"/>
                <a:gd name="T15" fmla="*/ 2147483647 h 322"/>
                <a:gd name="T16" fmla="*/ 2147483647 w 138"/>
                <a:gd name="T17" fmla="*/ 2147483647 h 322"/>
                <a:gd name="T18" fmla="*/ 2147483647 w 138"/>
                <a:gd name="T19" fmla="*/ 2147483647 h 322"/>
                <a:gd name="T20" fmla="*/ 2147483647 w 138"/>
                <a:gd name="T21" fmla="*/ 2147483647 h 322"/>
                <a:gd name="T22" fmla="*/ 2147483647 w 138"/>
                <a:gd name="T23" fmla="*/ 2147483647 h 322"/>
                <a:gd name="T24" fmla="*/ 2147483647 w 138"/>
                <a:gd name="T25" fmla="*/ 2147483647 h 322"/>
                <a:gd name="T26" fmla="*/ 2147483647 w 138"/>
                <a:gd name="T27" fmla="*/ 2147483647 h 322"/>
                <a:gd name="T28" fmla="*/ 2147483647 w 138"/>
                <a:gd name="T29" fmla="*/ 2147483647 h 322"/>
                <a:gd name="T30" fmla="*/ 2147483647 w 138"/>
                <a:gd name="T31" fmla="*/ 2147483647 h 322"/>
                <a:gd name="T32" fmla="*/ 2147483647 w 138"/>
                <a:gd name="T33" fmla="*/ 2147483647 h 322"/>
                <a:gd name="T34" fmla="*/ 2147483647 w 138"/>
                <a:gd name="T35" fmla="*/ 2147483647 h 322"/>
                <a:gd name="T36" fmla="*/ 2147483647 w 138"/>
                <a:gd name="T37" fmla="*/ 2147483647 h 322"/>
                <a:gd name="T38" fmla="*/ 2147483647 w 138"/>
                <a:gd name="T39" fmla="*/ 2147483647 h 322"/>
                <a:gd name="T40" fmla="*/ 2147483647 w 138"/>
                <a:gd name="T41" fmla="*/ 2147483647 h 322"/>
                <a:gd name="T42" fmla="*/ 2147483647 w 138"/>
                <a:gd name="T43" fmla="*/ 2147483647 h 322"/>
                <a:gd name="T44" fmla="*/ 2147483647 w 138"/>
                <a:gd name="T45" fmla="*/ 2147483647 h 322"/>
                <a:gd name="T46" fmla="*/ 2147483647 w 138"/>
                <a:gd name="T47" fmla="*/ 2147483647 h 322"/>
                <a:gd name="T48" fmla="*/ 2147483647 w 138"/>
                <a:gd name="T49" fmla="*/ 2147483647 h 322"/>
                <a:gd name="T50" fmla="*/ 2147483647 w 138"/>
                <a:gd name="T51" fmla="*/ 2147483647 h 322"/>
                <a:gd name="T52" fmla="*/ 2147483647 w 138"/>
                <a:gd name="T53" fmla="*/ 2147483647 h 322"/>
                <a:gd name="T54" fmla="*/ 2147483647 w 138"/>
                <a:gd name="T55" fmla="*/ 2147483647 h 322"/>
                <a:gd name="T56" fmla="*/ 2147483647 w 138"/>
                <a:gd name="T57" fmla="*/ 2147483647 h 322"/>
                <a:gd name="T58" fmla="*/ 2147483647 w 138"/>
                <a:gd name="T59" fmla="*/ 2147483647 h 322"/>
                <a:gd name="T60" fmla="*/ 2147483647 w 138"/>
                <a:gd name="T61" fmla="*/ 2147483647 h 322"/>
                <a:gd name="T62" fmla="*/ 2147483647 w 138"/>
                <a:gd name="T63" fmla="*/ 2147483647 h 322"/>
                <a:gd name="T64" fmla="*/ 2147483647 w 138"/>
                <a:gd name="T65" fmla="*/ 2147483647 h 322"/>
                <a:gd name="T66" fmla="*/ 2147483647 w 138"/>
                <a:gd name="T67" fmla="*/ 2147483647 h 322"/>
                <a:gd name="T68" fmla="*/ 2147483647 w 138"/>
                <a:gd name="T69" fmla="*/ 2147483647 h 322"/>
                <a:gd name="T70" fmla="*/ 2147483647 w 138"/>
                <a:gd name="T71" fmla="*/ 2147483647 h 322"/>
                <a:gd name="T72" fmla="*/ 2147483647 w 138"/>
                <a:gd name="T73" fmla="*/ 2147483647 h 322"/>
                <a:gd name="T74" fmla="*/ 2147483647 w 138"/>
                <a:gd name="T75" fmla="*/ 2147483647 h 322"/>
                <a:gd name="T76" fmla="*/ 2147483647 w 138"/>
                <a:gd name="T77" fmla="*/ 2147483647 h 322"/>
                <a:gd name="T78" fmla="*/ 2147483647 w 138"/>
                <a:gd name="T79" fmla="*/ 2147483647 h 322"/>
                <a:gd name="T80" fmla="*/ 2147483647 w 138"/>
                <a:gd name="T81" fmla="*/ 2147483647 h 322"/>
                <a:gd name="T82" fmla="*/ 2147483647 w 138"/>
                <a:gd name="T83" fmla="*/ 2147483647 h 322"/>
                <a:gd name="T84" fmla="*/ 2147483647 w 138"/>
                <a:gd name="T85" fmla="*/ 2147483647 h 322"/>
                <a:gd name="T86" fmla="*/ 2147483647 w 138"/>
                <a:gd name="T87" fmla="*/ 2147483647 h 322"/>
                <a:gd name="T88" fmla="*/ 2147483647 w 138"/>
                <a:gd name="T89" fmla="*/ 2147483647 h 322"/>
                <a:gd name="T90" fmla="*/ 2147483647 w 138"/>
                <a:gd name="T91" fmla="*/ 2147483647 h 322"/>
                <a:gd name="T92" fmla="*/ 2147483647 w 138"/>
                <a:gd name="T93" fmla="*/ 2147483647 h 322"/>
                <a:gd name="T94" fmla="*/ 2147483647 w 138"/>
                <a:gd name="T95" fmla="*/ 2147483647 h 322"/>
                <a:gd name="T96" fmla="*/ 2147483647 w 138"/>
                <a:gd name="T97" fmla="*/ 2147483647 h 322"/>
                <a:gd name="T98" fmla="*/ 2147483647 w 138"/>
                <a:gd name="T99" fmla="*/ 2147483647 h 322"/>
                <a:gd name="T100" fmla="*/ 2147483647 w 138"/>
                <a:gd name="T101" fmla="*/ 2147483647 h 322"/>
                <a:gd name="T102" fmla="*/ 2147483647 w 138"/>
                <a:gd name="T103" fmla="*/ 2147483647 h 322"/>
                <a:gd name="T104" fmla="*/ 2147483647 w 138"/>
                <a:gd name="T105" fmla="*/ 2147483647 h 3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322"/>
                <a:gd name="T161" fmla="*/ 138 w 138"/>
                <a:gd name="T162" fmla="*/ 322 h 3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322">
                  <a:moveTo>
                    <a:pt x="36" y="322"/>
                  </a:moveTo>
                  <a:lnTo>
                    <a:pt x="35" y="305"/>
                  </a:lnTo>
                  <a:lnTo>
                    <a:pt x="37" y="309"/>
                  </a:lnTo>
                  <a:lnTo>
                    <a:pt x="27" y="295"/>
                  </a:lnTo>
                  <a:lnTo>
                    <a:pt x="15" y="282"/>
                  </a:lnTo>
                  <a:cubicBezTo>
                    <a:pt x="14" y="282"/>
                    <a:pt x="14" y="281"/>
                    <a:pt x="14" y="281"/>
                  </a:cubicBezTo>
                  <a:lnTo>
                    <a:pt x="3" y="264"/>
                  </a:lnTo>
                  <a:lnTo>
                    <a:pt x="17" y="256"/>
                  </a:lnTo>
                  <a:lnTo>
                    <a:pt x="31" y="290"/>
                  </a:lnTo>
                  <a:lnTo>
                    <a:pt x="29" y="288"/>
                  </a:lnTo>
                  <a:lnTo>
                    <a:pt x="41" y="300"/>
                  </a:lnTo>
                  <a:lnTo>
                    <a:pt x="38" y="298"/>
                  </a:lnTo>
                  <a:lnTo>
                    <a:pt x="53" y="302"/>
                  </a:lnTo>
                  <a:lnTo>
                    <a:pt x="48" y="302"/>
                  </a:lnTo>
                  <a:lnTo>
                    <a:pt x="57" y="299"/>
                  </a:lnTo>
                  <a:lnTo>
                    <a:pt x="54" y="301"/>
                  </a:lnTo>
                  <a:lnTo>
                    <a:pt x="62" y="293"/>
                  </a:lnTo>
                  <a:lnTo>
                    <a:pt x="61" y="294"/>
                  </a:lnTo>
                  <a:lnTo>
                    <a:pt x="73" y="274"/>
                  </a:lnTo>
                  <a:lnTo>
                    <a:pt x="71" y="278"/>
                  </a:lnTo>
                  <a:lnTo>
                    <a:pt x="71" y="260"/>
                  </a:lnTo>
                  <a:lnTo>
                    <a:pt x="72" y="264"/>
                  </a:lnTo>
                  <a:lnTo>
                    <a:pt x="64" y="248"/>
                  </a:lnTo>
                  <a:lnTo>
                    <a:pt x="66" y="250"/>
                  </a:lnTo>
                  <a:lnTo>
                    <a:pt x="39" y="221"/>
                  </a:lnTo>
                  <a:lnTo>
                    <a:pt x="51" y="210"/>
                  </a:lnTo>
                  <a:lnTo>
                    <a:pt x="66" y="228"/>
                  </a:lnTo>
                  <a:lnTo>
                    <a:pt x="64" y="227"/>
                  </a:lnTo>
                  <a:lnTo>
                    <a:pt x="81" y="240"/>
                  </a:lnTo>
                  <a:lnTo>
                    <a:pt x="77" y="239"/>
                  </a:lnTo>
                  <a:lnTo>
                    <a:pt x="94" y="241"/>
                  </a:lnTo>
                  <a:lnTo>
                    <a:pt x="88" y="243"/>
                  </a:lnTo>
                  <a:lnTo>
                    <a:pt x="103" y="229"/>
                  </a:lnTo>
                  <a:lnTo>
                    <a:pt x="101" y="232"/>
                  </a:lnTo>
                  <a:lnTo>
                    <a:pt x="111" y="205"/>
                  </a:lnTo>
                  <a:lnTo>
                    <a:pt x="111" y="210"/>
                  </a:lnTo>
                  <a:lnTo>
                    <a:pt x="105" y="192"/>
                  </a:lnTo>
                  <a:lnTo>
                    <a:pt x="107" y="195"/>
                  </a:lnTo>
                  <a:lnTo>
                    <a:pt x="90" y="180"/>
                  </a:lnTo>
                  <a:lnTo>
                    <a:pt x="91" y="181"/>
                  </a:lnTo>
                  <a:lnTo>
                    <a:pt x="64" y="165"/>
                  </a:lnTo>
                  <a:lnTo>
                    <a:pt x="73" y="152"/>
                  </a:lnTo>
                  <a:lnTo>
                    <a:pt x="101" y="171"/>
                  </a:lnTo>
                  <a:lnTo>
                    <a:pt x="98" y="170"/>
                  </a:lnTo>
                  <a:lnTo>
                    <a:pt x="110" y="172"/>
                  </a:lnTo>
                  <a:lnTo>
                    <a:pt x="104" y="173"/>
                  </a:lnTo>
                  <a:lnTo>
                    <a:pt x="116" y="165"/>
                  </a:lnTo>
                  <a:lnTo>
                    <a:pt x="114" y="167"/>
                  </a:lnTo>
                  <a:lnTo>
                    <a:pt x="122" y="154"/>
                  </a:lnTo>
                  <a:lnTo>
                    <a:pt x="120" y="158"/>
                  </a:lnTo>
                  <a:lnTo>
                    <a:pt x="121" y="142"/>
                  </a:lnTo>
                  <a:lnTo>
                    <a:pt x="122" y="145"/>
                  </a:lnTo>
                  <a:lnTo>
                    <a:pt x="113" y="111"/>
                  </a:lnTo>
                  <a:lnTo>
                    <a:pt x="115" y="114"/>
                  </a:lnTo>
                  <a:lnTo>
                    <a:pt x="104" y="103"/>
                  </a:lnTo>
                  <a:lnTo>
                    <a:pt x="106" y="105"/>
                  </a:lnTo>
                  <a:lnTo>
                    <a:pt x="93" y="99"/>
                  </a:lnTo>
                  <a:lnTo>
                    <a:pt x="94" y="99"/>
                  </a:lnTo>
                  <a:lnTo>
                    <a:pt x="66" y="91"/>
                  </a:lnTo>
                  <a:cubicBezTo>
                    <a:pt x="62" y="90"/>
                    <a:pt x="60" y="86"/>
                    <a:pt x="61" y="82"/>
                  </a:cubicBezTo>
                  <a:cubicBezTo>
                    <a:pt x="62" y="77"/>
                    <a:pt x="66" y="75"/>
                    <a:pt x="70" y="76"/>
                  </a:cubicBezTo>
                  <a:lnTo>
                    <a:pt x="98" y="82"/>
                  </a:lnTo>
                  <a:lnTo>
                    <a:pt x="95" y="82"/>
                  </a:lnTo>
                  <a:lnTo>
                    <a:pt x="108" y="80"/>
                  </a:lnTo>
                  <a:lnTo>
                    <a:pt x="104" y="82"/>
                  </a:lnTo>
                  <a:lnTo>
                    <a:pt x="115" y="72"/>
                  </a:lnTo>
                  <a:lnTo>
                    <a:pt x="113" y="74"/>
                  </a:lnTo>
                  <a:lnTo>
                    <a:pt x="119" y="63"/>
                  </a:lnTo>
                  <a:lnTo>
                    <a:pt x="118" y="66"/>
                  </a:lnTo>
                  <a:lnTo>
                    <a:pt x="119" y="55"/>
                  </a:lnTo>
                  <a:lnTo>
                    <a:pt x="120" y="58"/>
                  </a:lnTo>
                  <a:lnTo>
                    <a:pt x="113" y="36"/>
                  </a:lnTo>
                  <a:lnTo>
                    <a:pt x="114" y="38"/>
                  </a:lnTo>
                  <a:lnTo>
                    <a:pt x="103" y="23"/>
                  </a:lnTo>
                  <a:lnTo>
                    <a:pt x="105" y="25"/>
                  </a:lnTo>
                  <a:lnTo>
                    <a:pt x="91" y="16"/>
                  </a:lnTo>
                  <a:lnTo>
                    <a:pt x="95" y="17"/>
                  </a:lnTo>
                  <a:lnTo>
                    <a:pt x="62" y="16"/>
                  </a:lnTo>
                  <a:lnTo>
                    <a:pt x="63" y="0"/>
                  </a:lnTo>
                  <a:lnTo>
                    <a:pt x="96" y="1"/>
                  </a:lnTo>
                  <a:cubicBezTo>
                    <a:pt x="97" y="2"/>
                    <a:pt x="99" y="2"/>
                    <a:pt x="100" y="3"/>
                  </a:cubicBezTo>
                  <a:lnTo>
                    <a:pt x="114" y="12"/>
                  </a:lnTo>
                  <a:cubicBezTo>
                    <a:pt x="115" y="12"/>
                    <a:pt x="115" y="13"/>
                    <a:pt x="116" y="14"/>
                  </a:cubicBezTo>
                  <a:lnTo>
                    <a:pt x="127" y="29"/>
                  </a:lnTo>
                  <a:cubicBezTo>
                    <a:pt x="127" y="29"/>
                    <a:pt x="128" y="30"/>
                    <a:pt x="128" y="31"/>
                  </a:cubicBezTo>
                  <a:lnTo>
                    <a:pt x="135" y="53"/>
                  </a:lnTo>
                  <a:cubicBezTo>
                    <a:pt x="135" y="54"/>
                    <a:pt x="136" y="55"/>
                    <a:pt x="135" y="56"/>
                  </a:cubicBezTo>
                  <a:lnTo>
                    <a:pt x="134" y="67"/>
                  </a:lnTo>
                  <a:cubicBezTo>
                    <a:pt x="134" y="68"/>
                    <a:pt x="134" y="69"/>
                    <a:pt x="133" y="70"/>
                  </a:cubicBezTo>
                  <a:lnTo>
                    <a:pt x="127" y="81"/>
                  </a:lnTo>
                  <a:cubicBezTo>
                    <a:pt x="127" y="82"/>
                    <a:pt x="127" y="83"/>
                    <a:pt x="126" y="83"/>
                  </a:cubicBezTo>
                  <a:lnTo>
                    <a:pt x="115" y="93"/>
                  </a:lnTo>
                  <a:cubicBezTo>
                    <a:pt x="114" y="94"/>
                    <a:pt x="112" y="95"/>
                    <a:pt x="111" y="95"/>
                  </a:cubicBezTo>
                  <a:lnTo>
                    <a:pt x="98" y="97"/>
                  </a:lnTo>
                  <a:cubicBezTo>
                    <a:pt x="97" y="98"/>
                    <a:pt x="96" y="97"/>
                    <a:pt x="95" y="97"/>
                  </a:cubicBezTo>
                  <a:lnTo>
                    <a:pt x="67" y="91"/>
                  </a:lnTo>
                  <a:lnTo>
                    <a:pt x="71" y="76"/>
                  </a:lnTo>
                  <a:lnTo>
                    <a:pt x="99" y="84"/>
                  </a:lnTo>
                  <a:cubicBezTo>
                    <a:pt x="99" y="84"/>
                    <a:pt x="99" y="84"/>
                    <a:pt x="100" y="84"/>
                  </a:cubicBezTo>
                  <a:lnTo>
                    <a:pt x="113" y="90"/>
                  </a:lnTo>
                  <a:cubicBezTo>
                    <a:pt x="114" y="91"/>
                    <a:pt x="114" y="91"/>
                    <a:pt x="115" y="92"/>
                  </a:cubicBezTo>
                  <a:lnTo>
                    <a:pt x="126" y="103"/>
                  </a:lnTo>
                  <a:cubicBezTo>
                    <a:pt x="127" y="104"/>
                    <a:pt x="128" y="105"/>
                    <a:pt x="128" y="106"/>
                  </a:cubicBezTo>
                  <a:lnTo>
                    <a:pt x="137" y="140"/>
                  </a:lnTo>
                  <a:cubicBezTo>
                    <a:pt x="137" y="141"/>
                    <a:pt x="138" y="142"/>
                    <a:pt x="137" y="143"/>
                  </a:cubicBezTo>
                  <a:lnTo>
                    <a:pt x="136" y="159"/>
                  </a:lnTo>
                  <a:cubicBezTo>
                    <a:pt x="136" y="160"/>
                    <a:pt x="136" y="162"/>
                    <a:pt x="135" y="163"/>
                  </a:cubicBezTo>
                  <a:lnTo>
                    <a:pt x="127" y="176"/>
                  </a:lnTo>
                  <a:cubicBezTo>
                    <a:pt x="127" y="177"/>
                    <a:pt x="126" y="177"/>
                    <a:pt x="125" y="178"/>
                  </a:cubicBezTo>
                  <a:lnTo>
                    <a:pt x="113" y="186"/>
                  </a:lnTo>
                  <a:cubicBezTo>
                    <a:pt x="111" y="187"/>
                    <a:pt x="109" y="188"/>
                    <a:pt x="107" y="187"/>
                  </a:cubicBezTo>
                  <a:lnTo>
                    <a:pt x="95" y="185"/>
                  </a:lnTo>
                  <a:cubicBezTo>
                    <a:pt x="94" y="185"/>
                    <a:pt x="93" y="185"/>
                    <a:pt x="92" y="184"/>
                  </a:cubicBezTo>
                  <a:lnTo>
                    <a:pt x="64" y="165"/>
                  </a:lnTo>
                  <a:cubicBezTo>
                    <a:pt x="60" y="163"/>
                    <a:pt x="59" y="158"/>
                    <a:pt x="62" y="154"/>
                  </a:cubicBezTo>
                  <a:cubicBezTo>
                    <a:pt x="64" y="151"/>
                    <a:pt x="69" y="149"/>
                    <a:pt x="73" y="152"/>
                  </a:cubicBezTo>
                  <a:lnTo>
                    <a:pt x="100" y="168"/>
                  </a:lnTo>
                  <a:cubicBezTo>
                    <a:pt x="100" y="168"/>
                    <a:pt x="100" y="168"/>
                    <a:pt x="101" y="168"/>
                  </a:cubicBezTo>
                  <a:lnTo>
                    <a:pt x="118" y="183"/>
                  </a:lnTo>
                  <a:cubicBezTo>
                    <a:pt x="119" y="184"/>
                    <a:pt x="120" y="186"/>
                    <a:pt x="120" y="187"/>
                  </a:cubicBezTo>
                  <a:lnTo>
                    <a:pt x="126" y="205"/>
                  </a:lnTo>
                  <a:cubicBezTo>
                    <a:pt x="127" y="207"/>
                    <a:pt x="127" y="209"/>
                    <a:pt x="126" y="210"/>
                  </a:cubicBezTo>
                  <a:lnTo>
                    <a:pt x="116" y="237"/>
                  </a:lnTo>
                  <a:cubicBezTo>
                    <a:pt x="116" y="238"/>
                    <a:pt x="115" y="239"/>
                    <a:pt x="114" y="240"/>
                  </a:cubicBezTo>
                  <a:lnTo>
                    <a:pt x="99" y="254"/>
                  </a:lnTo>
                  <a:cubicBezTo>
                    <a:pt x="97" y="256"/>
                    <a:pt x="95" y="257"/>
                    <a:pt x="93" y="256"/>
                  </a:cubicBezTo>
                  <a:lnTo>
                    <a:pt x="76" y="254"/>
                  </a:lnTo>
                  <a:cubicBezTo>
                    <a:pt x="74" y="254"/>
                    <a:pt x="73" y="254"/>
                    <a:pt x="72" y="253"/>
                  </a:cubicBezTo>
                  <a:lnTo>
                    <a:pt x="55" y="240"/>
                  </a:lnTo>
                  <a:cubicBezTo>
                    <a:pt x="54" y="239"/>
                    <a:pt x="54" y="239"/>
                    <a:pt x="53" y="239"/>
                  </a:cubicBezTo>
                  <a:lnTo>
                    <a:pt x="38" y="221"/>
                  </a:lnTo>
                  <a:cubicBezTo>
                    <a:pt x="36" y="217"/>
                    <a:pt x="36" y="212"/>
                    <a:pt x="39" y="209"/>
                  </a:cubicBezTo>
                  <a:cubicBezTo>
                    <a:pt x="42" y="207"/>
                    <a:pt x="47" y="207"/>
                    <a:pt x="50" y="210"/>
                  </a:cubicBezTo>
                  <a:lnTo>
                    <a:pt x="77" y="239"/>
                  </a:lnTo>
                  <a:cubicBezTo>
                    <a:pt x="78" y="240"/>
                    <a:pt x="78" y="240"/>
                    <a:pt x="79" y="241"/>
                  </a:cubicBezTo>
                  <a:lnTo>
                    <a:pt x="87" y="257"/>
                  </a:lnTo>
                  <a:cubicBezTo>
                    <a:pt x="87" y="258"/>
                    <a:pt x="87" y="259"/>
                    <a:pt x="87" y="260"/>
                  </a:cubicBezTo>
                  <a:lnTo>
                    <a:pt x="87" y="278"/>
                  </a:lnTo>
                  <a:cubicBezTo>
                    <a:pt x="87" y="280"/>
                    <a:pt x="87" y="281"/>
                    <a:pt x="86" y="283"/>
                  </a:cubicBezTo>
                  <a:lnTo>
                    <a:pt x="74" y="303"/>
                  </a:lnTo>
                  <a:cubicBezTo>
                    <a:pt x="74" y="303"/>
                    <a:pt x="74" y="304"/>
                    <a:pt x="73" y="304"/>
                  </a:cubicBezTo>
                  <a:lnTo>
                    <a:pt x="65" y="312"/>
                  </a:lnTo>
                  <a:cubicBezTo>
                    <a:pt x="64" y="313"/>
                    <a:pt x="63" y="314"/>
                    <a:pt x="62" y="314"/>
                  </a:cubicBezTo>
                  <a:lnTo>
                    <a:pt x="53" y="317"/>
                  </a:lnTo>
                  <a:cubicBezTo>
                    <a:pt x="52" y="318"/>
                    <a:pt x="50" y="318"/>
                    <a:pt x="48" y="317"/>
                  </a:cubicBezTo>
                  <a:lnTo>
                    <a:pt x="33" y="313"/>
                  </a:lnTo>
                  <a:cubicBezTo>
                    <a:pt x="32" y="313"/>
                    <a:pt x="31" y="312"/>
                    <a:pt x="30" y="311"/>
                  </a:cubicBezTo>
                  <a:lnTo>
                    <a:pt x="18" y="299"/>
                  </a:lnTo>
                  <a:cubicBezTo>
                    <a:pt x="17" y="298"/>
                    <a:pt x="16" y="297"/>
                    <a:pt x="16" y="297"/>
                  </a:cubicBezTo>
                  <a:lnTo>
                    <a:pt x="2" y="263"/>
                  </a:lnTo>
                  <a:cubicBezTo>
                    <a:pt x="0" y="259"/>
                    <a:pt x="2" y="254"/>
                    <a:pt x="6" y="252"/>
                  </a:cubicBezTo>
                  <a:cubicBezTo>
                    <a:pt x="9" y="250"/>
                    <a:pt x="14" y="252"/>
                    <a:pt x="16" y="255"/>
                  </a:cubicBezTo>
                  <a:lnTo>
                    <a:pt x="27" y="272"/>
                  </a:lnTo>
                  <a:lnTo>
                    <a:pt x="26" y="271"/>
                  </a:lnTo>
                  <a:lnTo>
                    <a:pt x="40" y="286"/>
                  </a:lnTo>
                  <a:lnTo>
                    <a:pt x="50" y="300"/>
                  </a:lnTo>
                  <a:cubicBezTo>
                    <a:pt x="51" y="301"/>
                    <a:pt x="51" y="302"/>
                    <a:pt x="51" y="304"/>
                  </a:cubicBezTo>
                  <a:lnTo>
                    <a:pt x="52" y="321"/>
                  </a:lnTo>
                  <a:lnTo>
                    <a:pt x="36" y="3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6" name="Freeform 849"/>
            <p:cNvSpPr>
              <a:spLocks/>
            </p:cNvSpPr>
            <p:nvPr/>
          </p:nvSpPr>
          <p:spPr bwMode="auto">
            <a:xfrm>
              <a:off x="6388100" y="5518150"/>
              <a:ext cx="39688" cy="30163"/>
            </a:xfrm>
            <a:custGeom>
              <a:avLst/>
              <a:gdLst>
                <a:gd name="T0" fmla="*/ 2147483647 w 64"/>
                <a:gd name="T1" fmla="*/ 2147483647 h 48"/>
                <a:gd name="T2" fmla="*/ 0 w 64"/>
                <a:gd name="T3" fmla="*/ 2147483647 h 48"/>
                <a:gd name="T4" fmla="*/ 2147483647 w 64"/>
                <a:gd name="T5" fmla="*/ 2147483647 h 48"/>
                <a:gd name="T6" fmla="*/ 2147483647 w 64"/>
                <a:gd name="T7" fmla="*/ 2147483647 h 48"/>
                <a:gd name="T8" fmla="*/ 0 60000 65536"/>
                <a:gd name="T9" fmla="*/ 0 60000 65536"/>
                <a:gd name="T10" fmla="*/ 0 60000 65536"/>
                <a:gd name="T11" fmla="*/ 0 60000 65536"/>
                <a:gd name="T12" fmla="*/ 0 w 64"/>
                <a:gd name="T13" fmla="*/ 0 h 48"/>
                <a:gd name="T14" fmla="*/ 64 w 64"/>
                <a:gd name="T15" fmla="*/ 48 h 48"/>
              </a:gdLst>
              <a:ahLst/>
              <a:cxnLst>
                <a:cxn ang="T8">
                  <a:pos x="T0" y="T1"/>
                </a:cxn>
                <a:cxn ang="T9">
                  <a:pos x="T2" y="T3"/>
                </a:cxn>
                <a:cxn ang="T10">
                  <a:pos x="T4" y="T5"/>
                </a:cxn>
                <a:cxn ang="T11">
                  <a:pos x="T6" y="T7"/>
                </a:cxn>
              </a:cxnLst>
              <a:rect l="T12" t="T13" r="T14" b="T15"/>
              <a:pathLst>
                <a:path w="64" h="48">
                  <a:moveTo>
                    <a:pt x="52" y="42"/>
                  </a:moveTo>
                  <a:cubicBezTo>
                    <a:pt x="64" y="18"/>
                    <a:pt x="26" y="0"/>
                    <a:pt x="0" y="6"/>
                  </a:cubicBezTo>
                  <a:cubicBezTo>
                    <a:pt x="0" y="6"/>
                    <a:pt x="26" y="6"/>
                    <a:pt x="32" y="18"/>
                  </a:cubicBezTo>
                  <a:cubicBezTo>
                    <a:pt x="39" y="30"/>
                    <a:pt x="45" y="48"/>
                    <a:pt x="52" y="4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7" name="Freeform 850"/>
            <p:cNvSpPr>
              <a:spLocks/>
            </p:cNvSpPr>
            <p:nvPr/>
          </p:nvSpPr>
          <p:spPr bwMode="auto">
            <a:xfrm>
              <a:off x="6418263" y="5518150"/>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0 h 32"/>
                <a:gd name="T8" fmla="*/ 2147483647 w 16"/>
                <a:gd name="T9" fmla="*/ 0 h 32"/>
                <a:gd name="T10" fmla="*/ 0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8" y="32"/>
                    <a:pt x="16" y="32"/>
                    <a:pt x="16" y="22"/>
                  </a:cubicBezTo>
                  <a:cubicBezTo>
                    <a:pt x="16" y="16"/>
                    <a:pt x="0" y="11"/>
                    <a:pt x="4" y="11"/>
                  </a:cubicBezTo>
                  <a:cubicBezTo>
                    <a:pt x="12" y="11"/>
                    <a:pt x="16" y="0"/>
                    <a:pt x="16" y="0"/>
                  </a:cubicBezTo>
                  <a:cubicBezTo>
                    <a:pt x="16" y="0"/>
                    <a:pt x="16" y="0"/>
                    <a:pt x="16" y="0"/>
                  </a:cubicBezTo>
                  <a:cubicBezTo>
                    <a:pt x="12" y="6"/>
                    <a:pt x="4" y="6"/>
                    <a:pt x="0" y="6"/>
                  </a:cubicBezTo>
                  <a:cubicBezTo>
                    <a:pt x="0" y="6"/>
                    <a:pt x="4" y="16"/>
                    <a:pt x="4" y="16"/>
                  </a:cubicBezTo>
                  <a:cubicBezTo>
                    <a:pt x="4" y="16"/>
                    <a:pt x="4" y="16"/>
                    <a:pt x="4" y="16"/>
                  </a:cubicBezTo>
                  <a:cubicBezTo>
                    <a:pt x="8" y="22"/>
                    <a:pt x="8" y="27"/>
                    <a:pt x="8" y="32"/>
                  </a:cubicBezTo>
                  <a:cubicBezTo>
                    <a:pt x="8" y="32"/>
                    <a:pt x="8" y="32"/>
                    <a:pt x="8" y="3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8" name="Freeform 851"/>
            <p:cNvSpPr>
              <a:spLocks/>
            </p:cNvSpPr>
            <p:nvPr/>
          </p:nvSpPr>
          <p:spPr bwMode="auto">
            <a:xfrm>
              <a:off x="6438900" y="5497513"/>
              <a:ext cx="9525" cy="30163"/>
            </a:xfrm>
            <a:custGeom>
              <a:avLst/>
              <a:gdLst>
                <a:gd name="T0" fmla="*/ 2147483647 w 16"/>
                <a:gd name="T1" fmla="*/ 2147483647 h 48"/>
                <a:gd name="T2" fmla="*/ 0 w 16"/>
                <a:gd name="T3" fmla="*/ 2147483647 h 48"/>
                <a:gd name="T4" fmla="*/ 2147483647 w 16"/>
                <a:gd name="T5" fmla="*/ 0 h 48"/>
                <a:gd name="T6" fmla="*/ 2147483647 w 16"/>
                <a:gd name="T7" fmla="*/ 2147483647 h 48"/>
                <a:gd name="T8" fmla="*/ 2147483647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1" y="43"/>
                  </a:moveTo>
                  <a:cubicBezTo>
                    <a:pt x="11" y="38"/>
                    <a:pt x="0" y="32"/>
                    <a:pt x="0" y="27"/>
                  </a:cubicBezTo>
                  <a:cubicBezTo>
                    <a:pt x="0" y="16"/>
                    <a:pt x="11" y="11"/>
                    <a:pt x="11" y="0"/>
                  </a:cubicBezTo>
                  <a:cubicBezTo>
                    <a:pt x="11" y="0"/>
                    <a:pt x="11" y="16"/>
                    <a:pt x="6" y="22"/>
                  </a:cubicBezTo>
                  <a:cubicBezTo>
                    <a:pt x="6" y="22"/>
                    <a:pt x="16" y="48"/>
                    <a:pt x="11" y="43"/>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grpSp>
      <p:pic>
        <p:nvPicPr>
          <p:cNvPr id="839"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0" y="0"/>
            <a:ext cx="792162" cy="65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rand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a:prstGeom prst="rect">
            <a:avLst/>
          </a:prstGeo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MX" noProof="0" dirty="0" smtClean="0"/>
          </a:p>
        </p:txBody>
      </p:sp>
      <p:sp>
        <p:nvSpPr>
          <p:cNvPr id="4" name="3 Marcador de texto"/>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4 Rectángulo"/>
          <p:cNvSpPr/>
          <p:nvPr userDrawn="1"/>
        </p:nvSpPr>
        <p:spPr bwMode="auto">
          <a:xfrm>
            <a:off x="1712258" y="0"/>
            <a:ext cx="6388134" cy="360040"/>
          </a:xfrm>
          <a:prstGeom prst="rect">
            <a:avLst/>
          </a:prstGeom>
          <a:solidFill>
            <a:srgbClr val="0090D8"/>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6" name="5 Rectángulo"/>
          <p:cNvSpPr/>
          <p:nvPr userDrawn="1"/>
        </p:nvSpPr>
        <p:spPr bwMode="auto">
          <a:xfrm>
            <a:off x="1712258" y="360040"/>
            <a:ext cx="6388134" cy="294384"/>
          </a:xfrm>
          <a:prstGeom prst="rect">
            <a:avLst/>
          </a:prstGeom>
          <a:solidFill>
            <a:srgbClr val="71B9E7"/>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7" name="6 Rectángulo"/>
          <p:cNvSpPr/>
          <p:nvPr userDrawn="1"/>
        </p:nvSpPr>
        <p:spPr bwMode="auto">
          <a:xfrm>
            <a:off x="792163" y="0"/>
            <a:ext cx="1115542" cy="654424"/>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s-MX"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pic>
        <p:nvPicPr>
          <p:cNvPr id="8" name="Imagen 2" descr="Descripción: C:\Users\jegarciag\Desktop\LOGO UPM\SPMAR\UP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899592" y="100156"/>
            <a:ext cx="878607" cy="454111"/>
          </a:xfrm>
          <a:prstGeom prst="rect">
            <a:avLst/>
          </a:prstGeom>
          <a:noFill/>
          <a:extLst>
            <a:ext uri="{909E8E84-426E-40DD-AFC4-6F175D3DCCD1}">
              <a14:hiddenFill xmlns:a14="http://schemas.microsoft.com/office/drawing/2010/main">
                <a:solidFill>
                  <a:srgbClr val="FFFFFF"/>
                </a:solidFill>
              </a14:hiddenFill>
            </a:ext>
          </a:extLst>
        </p:spPr>
      </p:pic>
      <p:sp>
        <p:nvSpPr>
          <p:cNvPr id="9" name="Freeform 9"/>
          <p:cNvSpPr>
            <a:spLocks/>
          </p:cNvSpPr>
          <p:nvPr userDrawn="1"/>
        </p:nvSpPr>
        <p:spPr bwMode="auto">
          <a:xfrm>
            <a:off x="8100392" y="-1905"/>
            <a:ext cx="1040246" cy="656329"/>
          </a:xfrm>
          <a:custGeom>
            <a:avLst/>
            <a:gdLst>
              <a:gd name="T0" fmla="*/ 2147483647 w 3056"/>
              <a:gd name="T1" fmla="*/ 2147483647 h 2976"/>
              <a:gd name="T2" fmla="*/ 0 w 3056"/>
              <a:gd name="T3" fmla="*/ 2147483647 h 2976"/>
              <a:gd name="T4" fmla="*/ 0 w 3056"/>
              <a:gd name="T5" fmla="*/ 0 h 2976"/>
              <a:gd name="T6" fmla="*/ 2147483647 w 3056"/>
              <a:gd name="T7" fmla="*/ 0 h 2976"/>
              <a:gd name="T8" fmla="*/ 2147483647 w 3056"/>
              <a:gd name="T9" fmla="*/ 2147483647 h 2976"/>
              <a:gd name="T10" fmla="*/ 0 60000 65536"/>
              <a:gd name="T11" fmla="*/ 0 60000 65536"/>
              <a:gd name="T12" fmla="*/ 0 60000 65536"/>
              <a:gd name="T13" fmla="*/ 0 60000 65536"/>
              <a:gd name="T14" fmla="*/ 0 60000 65536"/>
              <a:gd name="T15" fmla="*/ 0 w 3056"/>
              <a:gd name="T16" fmla="*/ 0 h 2976"/>
              <a:gd name="T17" fmla="*/ 3056 w 3056"/>
              <a:gd name="T18" fmla="*/ 2976 h 2976"/>
            </a:gdLst>
            <a:ahLst/>
            <a:cxnLst>
              <a:cxn ang="T10">
                <a:pos x="T0" y="T1"/>
              </a:cxn>
              <a:cxn ang="T11">
                <a:pos x="T2" y="T3"/>
              </a:cxn>
              <a:cxn ang="T12">
                <a:pos x="T4" y="T5"/>
              </a:cxn>
              <a:cxn ang="T13">
                <a:pos x="T6" y="T7"/>
              </a:cxn>
              <a:cxn ang="T14">
                <a:pos x="T8" y="T9"/>
              </a:cxn>
            </a:cxnLst>
            <a:rect l="T15" t="T16" r="T17" b="T18"/>
            <a:pathLst>
              <a:path w="3056" h="2976">
                <a:moveTo>
                  <a:pt x="3056" y="2976"/>
                </a:moveTo>
                <a:cubicBezTo>
                  <a:pt x="3056" y="2976"/>
                  <a:pt x="0" y="2976"/>
                  <a:pt x="0" y="2976"/>
                </a:cubicBezTo>
                <a:cubicBezTo>
                  <a:pt x="0" y="2976"/>
                  <a:pt x="0" y="0"/>
                  <a:pt x="0" y="0"/>
                </a:cubicBezTo>
                <a:cubicBezTo>
                  <a:pt x="0" y="0"/>
                  <a:pt x="3056" y="0"/>
                  <a:pt x="3056" y="0"/>
                </a:cubicBezTo>
                <a:cubicBezTo>
                  <a:pt x="3056" y="0"/>
                  <a:pt x="3056" y="2976"/>
                  <a:pt x="3056" y="2976"/>
                </a:cubicBezTo>
              </a:path>
            </a:pathLst>
          </a:custGeom>
          <a:solidFill>
            <a:srgbClr val="DDDDDC"/>
          </a:solidFill>
          <a:ln w="0">
            <a:solidFill>
              <a:schemeClr val="bg1">
                <a:lumMod val="85000"/>
              </a:schemeClr>
            </a:solidFill>
            <a:prstDash val="solid"/>
            <a:round/>
            <a:headEnd/>
            <a:tailEnd/>
          </a:ln>
        </p:spPr>
        <p:txBody>
          <a:bodyPr/>
          <a:lstStyle/>
          <a:p>
            <a:endParaRPr lang="es-MX" dirty="0">
              <a:ln>
                <a:solidFill>
                  <a:schemeClr val="bg1">
                    <a:lumMod val="50000"/>
                  </a:schemeClr>
                </a:solidFill>
              </a:ln>
            </a:endParaRPr>
          </a:p>
        </p:txBody>
      </p:sp>
      <p:grpSp>
        <p:nvGrpSpPr>
          <p:cNvPr id="10" name="4 Grupo"/>
          <p:cNvGrpSpPr>
            <a:grpSpLocks/>
          </p:cNvGrpSpPr>
          <p:nvPr userDrawn="1"/>
        </p:nvGrpSpPr>
        <p:grpSpPr bwMode="auto">
          <a:xfrm>
            <a:off x="8360298" y="74231"/>
            <a:ext cx="520433" cy="504056"/>
            <a:chOff x="5729288" y="4600576"/>
            <a:chExt cx="1268413" cy="1401763"/>
          </a:xfrm>
        </p:grpSpPr>
        <p:sp>
          <p:nvSpPr>
            <p:cNvPr id="11" name="Freeform 20"/>
            <p:cNvSpPr>
              <a:spLocks/>
            </p:cNvSpPr>
            <p:nvPr/>
          </p:nvSpPr>
          <p:spPr bwMode="auto">
            <a:xfrm>
              <a:off x="6788150"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2" y="6"/>
                  </a:moveTo>
                  <a:cubicBezTo>
                    <a:pt x="30" y="6"/>
                    <a:pt x="24" y="0"/>
                    <a:pt x="18" y="6"/>
                  </a:cubicBezTo>
                  <a:cubicBezTo>
                    <a:pt x="6" y="11"/>
                    <a:pt x="0" y="32"/>
                    <a:pt x="18" y="43"/>
                  </a:cubicBezTo>
                  <a:cubicBezTo>
                    <a:pt x="36" y="48"/>
                    <a:pt x="48" y="38"/>
                    <a:pt x="48" y="27"/>
                  </a:cubicBezTo>
                  <a:cubicBezTo>
                    <a:pt x="48" y="22"/>
                    <a:pt x="48" y="11"/>
                    <a:pt x="42"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 name="Freeform 21"/>
            <p:cNvSpPr>
              <a:spLocks noEditPoints="1"/>
            </p:cNvSpPr>
            <p:nvPr/>
          </p:nvSpPr>
          <p:spPr bwMode="auto">
            <a:xfrm>
              <a:off x="6791325" y="5622926"/>
              <a:ext cx="36513" cy="36513"/>
            </a:xfrm>
            <a:custGeom>
              <a:avLst/>
              <a:gdLst>
                <a:gd name="T0" fmla="*/ 2147483647 w 58"/>
                <a:gd name="T1" fmla="*/ 2147483647 h 56"/>
                <a:gd name="T2" fmla="*/ 2147483647 w 58"/>
                <a:gd name="T3" fmla="*/ 2147483647 h 56"/>
                <a:gd name="T4" fmla="*/ 2147483647 w 58"/>
                <a:gd name="T5" fmla="*/ 2147483647 h 56"/>
                <a:gd name="T6" fmla="*/ 2147483647 w 58"/>
                <a:gd name="T7" fmla="*/ 2147483647 h 56"/>
                <a:gd name="T8" fmla="*/ 2147483647 w 58"/>
                <a:gd name="T9" fmla="*/ 2147483647 h 56"/>
                <a:gd name="T10" fmla="*/ 2147483647 w 58"/>
                <a:gd name="T11" fmla="*/ 2147483647 h 56"/>
                <a:gd name="T12" fmla="*/ 2147483647 w 58"/>
                <a:gd name="T13" fmla="*/ 2147483647 h 56"/>
                <a:gd name="T14" fmla="*/ 2147483647 w 58"/>
                <a:gd name="T15" fmla="*/ 2147483647 h 56"/>
                <a:gd name="T16" fmla="*/ 2147483647 w 58"/>
                <a:gd name="T17" fmla="*/ 2147483647 h 56"/>
                <a:gd name="T18" fmla="*/ 2147483647 w 58"/>
                <a:gd name="T19" fmla="*/ 2147483647 h 56"/>
                <a:gd name="T20" fmla="*/ 2147483647 w 58"/>
                <a:gd name="T21" fmla="*/ 2147483647 h 56"/>
                <a:gd name="T22" fmla="*/ 2147483647 w 58"/>
                <a:gd name="T23" fmla="*/ 2147483647 h 56"/>
                <a:gd name="T24" fmla="*/ 2147483647 w 58"/>
                <a:gd name="T25" fmla="*/ 2147483647 h 56"/>
                <a:gd name="T26" fmla="*/ 2147483647 w 58"/>
                <a:gd name="T27" fmla="*/ 2147483647 h 56"/>
                <a:gd name="T28" fmla="*/ 2147483647 w 58"/>
                <a:gd name="T29" fmla="*/ 2147483647 h 56"/>
                <a:gd name="T30" fmla="*/ 2147483647 w 58"/>
                <a:gd name="T31" fmla="*/ 2147483647 h 56"/>
                <a:gd name="T32" fmla="*/ 2147483647 w 58"/>
                <a:gd name="T33" fmla="*/ 2147483647 h 56"/>
                <a:gd name="T34" fmla="*/ 2147483647 w 58"/>
                <a:gd name="T35" fmla="*/ 2147483647 h 56"/>
                <a:gd name="T36" fmla="*/ 2147483647 w 58"/>
                <a:gd name="T37" fmla="*/ 2147483647 h 56"/>
                <a:gd name="T38" fmla="*/ 2147483647 w 58"/>
                <a:gd name="T39" fmla="*/ 2147483647 h 56"/>
                <a:gd name="T40" fmla="*/ 2147483647 w 58"/>
                <a:gd name="T41" fmla="*/ 2147483647 h 56"/>
                <a:gd name="T42" fmla="*/ 2147483647 w 58"/>
                <a:gd name="T43" fmla="*/ 2147483647 h 56"/>
                <a:gd name="T44" fmla="*/ 2147483647 w 58"/>
                <a:gd name="T45" fmla="*/ 2147483647 h 56"/>
                <a:gd name="T46" fmla="*/ 2147483647 w 58"/>
                <a:gd name="T47" fmla="*/ 2147483647 h 56"/>
                <a:gd name="T48" fmla="*/ 2147483647 w 58"/>
                <a:gd name="T49" fmla="*/ 2147483647 h 56"/>
                <a:gd name="T50" fmla="*/ 2147483647 w 58"/>
                <a:gd name="T51" fmla="*/ 2147483647 h 56"/>
                <a:gd name="T52" fmla="*/ 2147483647 w 58"/>
                <a:gd name="T53" fmla="*/ 2147483647 h 56"/>
                <a:gd name="T54" fmla="*/ 2147483647 w 58"/>
                <a:gd name="T55" fmla="*/ 2147483647 h 56"/>
                <a:gd name="T56" fmla="*/ 2147483647 w 58"/>
                <a:gd name="T57" fmla="*/ 2147483647 h 56"/>
                <a:gd name="T58" fmla="*/ 2147483647 w 58"/>
                <a:gd name="T59" fmla="*/ 2147483647 h 56"/>
                <a:gd name="T60" fmla="*/ 2147483647 w 58"/>
                <a:gd name="T61" fmla="*/ 2147483647 h 56"/>
                <a:gd name="T62" fmla="*/ 2147483647 w 58"/>
                <a:gd name="T63" fmla="*/ 2147483647 h 56"/>
                <a:gd name="T64" fmla="*/ 2147483647 w 58"/>
                <a:gd name="T65" fmla="*/ 2147483647 h 56"/>
                <a:gd name="T66" fmla="*/ 2147483647 w 58"/>
                <a:gd name="T67" fmla="*/ 2147483647 h 56"/>
                <a:gd name="T68" fmla="*/ 2147483647 w 58"/>
                <a:gd name="T69" fmla="*/ 2147483647 h 56"/>
                <a:gd name="T70" fmla="*/ 2147483647 w 58"/>
                <a:gd name="T71" fmla="*/ 2147483647 h 56"/>
                <a:gd name="T72" fmla="*/ 2147483647 w 58"/>
                <a:gd name="T73" fmla="*/ 2147483647 h 56"/>
                <a:gd name="T74" fmla="*/ 2147483647 w 58"/>
                <a:gd name="T75" fmla="*/ 2147483647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8"/>
                <a:gd name="T115" fmla="*/ 0 h 56"/>
                <a:gd name="T116" fmla="*/ 58 w 58"/>
                <a:gd name="T117" fmla="*/ 56 h 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8" h="56">
                  <a:moveTo>
                    <a:pt x="36" y="14"/>
                  </a:moveTo>
                  <a:lnTo>
                    <a:pt x="42" y="18"/>
                  </a:lnTo>
                  <a:lnTo>
                    <a:pt x="28" y="16"/>
                  </a:lnTo>
                  <a:lnTo>
                    <a:pt x="31" y="16"/>
                  </a:lnTo>
                  <a:lnTo>
                    <a:pt x="21" y="18"/>
                  </a:lnTo>
                  <a:lnTo>
                    <a:pt x="26" y="15"/>
                  </a:lnTo>
                  <a:lnTo>
                    <a:pt x="15" y="31"/>
                  </a:lnTo>
                  <a:lnTo>
                    <a:pt x="16" y="25"/>
                  </a:lnTo>
                  <a:lnTo>
                    <a:pt x="18" y="36"/>
                  </a:lnTo>
                  <a:lnTo>
                    <a:pt x="16" y="32"/>
                  </a:lnTo>
                  <a:lnTo>
                    <a:pt x="25" y="42"/>
                  </a:lnTo>
                  <a:lnTo>
                    <a:pt x="19" y="39"/>
                  </a:lnTo>
                  <a:lnTo>
                    <a:pt x="41" y="37"/>
                  </a:lnTo>
                  <a:lnTo>
                    <a:pt x="35" y="41"/>
                  </a:lnTo>
                  <a:lnTo>
                    <a:pt x="43" y="27"/>
                  </a:lnTo>
                  <a:lnTo>
                    <a:pt x="41" y="32"/>
                  </a:lnTo>
                  <a:lnTo>
                    <a:pt x="40" y="22"/>
                  </a:lnTo>
                  <a:lnTo>
                    <a:pt x="41" y="25"/>
                  </a:lnTo>
                  <a:lnTo>
                    <a:pt x="36" y="14"/>
                  </a:lnTo>
                  <a:close/>
                  <a:moveTo>
                    <a:pt x="56" y="18"/>
                  </a:moveTo>
                  <a:cubicBezTo>
                    <a:pt x="56" y="19"/>
                    <a:pt x="56" y="20"/>
                    <a:pt x="56" y="21"/>
                  </a:cubicBezTo>
                  <a:lnTo>
                    <a:pt x="57" y="31"/>
                  </a:lnTo>
                  <a:cubicBezTo>
                    <a:pt x="58" y="32"/>
                    <a:pt x="57" y="34"/>
                    <a:pt x="56" y="35"/>
                  </a:cubicBezTo>
                  <a:lnTo>
                    <a:pt x="48" y="49"/>
                  </a:lnTo>
                  <a:cubicBezTo>
                    <a:pt x="47" y="52"/>
                    <a:pt x="45" y="53"/>
                    <a:pt x="42" y="53"/>
                  </a:cubicBezTo>
                  <a:lnTo>
                    <a:pt x="20" y="55"/>
                  </a:lnTo>
                  <a:cubicBezTo>
                    <a:pt x="18" y="56"/>
                    <a:pt x="15" y="55"/>
                    <a:pt x="14" y="53"/>
                  </a:cubicBezTo>
                  <a:lnTo>
                    <a:pt x="5" y="43"/>
                  </a:lnTo>
                  <a:cubicBezTo>
                    <a:pt x="4" y="42"/>
                    <a:pt x="3" y="40"/>
                    <a:pt x="3" y="39"/>
                  </a:cubicBezTo>
                  <a:lnTo>
                    <a:pt x="1" y="28"/>
                  </a:lnTo>
                  <a:cubicBezTo>
                    <a:pt x="0" y="26"/>
                    <a:pt x="1" y="24"/>
                    <a:pt x="2" y="22"/>
                  </a:cubicBezTo>
                  <a:lnTo>
                    <a:pt x="13" y="6"/>
                  </a:lnTo>
                  <a:cubicBezTo>
                    <a:pt x="14" y="4"/>
                    <a:pt x="16" y="3"/>
                    <a:pt x="18" y="3"/>
                  </a:cubicBezTo>
                  <a:lnTo>
                    <a:pt x="28" y="1"/>
                  </a:lnTo>
                  <a:cubicBezTo>
                    <a:pt x="29" y="0"/>
                    <a:pt x="30" y="0"/>
                    <a:pt x="31" y="1"/>
                  </a:cubicBezTo>
                  <a:lnTo>
                    <a:pt x="45" y="3"/>
                  </a:lnTo>
                  <a:cubicBezTo>
                    <a:pt x="47" y="3"/>
                    <a:pt x="50" y="5"/>
                    <a:pt x="51" y="7"/>
                  </a:cubicBezTo>
                  <a:lnTo>
                    <a:pt x="56" y="1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3" name="Freeform 22"/>
            <p:cNvSpPr>
              <a:spLocks/>
            </p:cNvSpPr>
            <p:nvPr/>
          </p:nvSpPr>
          <p:spPr bwMode="auto">
            <a:xfrm>
              <a:off x="6808788" y="5656263"/>
              <a:ext cx="55563" cy="36513"/>
            </a:xfrm>
            <a:custGeom>
              <a:avLst/>
              <a:gdLst>
                <a:gd name="T0" fmla="*/ 2147483647 w 89"/>
                <a:gd name="T1" fmla="*/ 2147483647 h 58"/>
                <a:gd name="T2" fmla="*/ 2147483647 w 89"/>
                <a:gd name="T3" fmla="*/ 2147483647 h 58"/>
                <a:gd name="T4" fmla="*/ 2147483647 w 89"/>
                <a:gd name="T5" fmla="*/ 2147483647 h 58"/>
                <a:gd name="T6" fmla="*/ 2147483647 w 89"/>
                <a:gd name="T7" fmla="*/ 2147483647 h 58"/>
                <a:gd name="T8" fmla="*/ 2147483647 w 89"/>
                <a:gd name="T9" fmla="*/ 2147483647 h 58"/>
                <a:gd name="T10" fmla="*/ 2147483647 w 89"/>
                <a:gd name="T11" fmla="*/ 2147483647 h 58"/>
                <a:gd name="T12" fmla="*/ 2147483647 w 89"/>
                <a:gd name="T13" fmla="*/ 2147483647 h 58"/>
                <a:gd name="T14" fmla="*/ 2147483647 w 89"/>
                <a:gd name="T15" fmla="*/ 2147483647 h 58"/>
                <a:gd name="T16" fmla="*/ 2147483647 w 89"/>
                <a:gd name="T17" fmla="*/ 2147483647 h 58"/>
                <a:gd name="T18" fmla="*/ 2147483647 w 89"/>
                <a:gd name="T19" fmla="*/ 2147483647 h 58"/>
                <a:gd name="T20" fmla="*/ 2147483647 w 89"/>
                <a:gd name="T21" fmla="*/ 2147483647 h 58"/>
                <a:gd name="T22" fmla="*/ 2147483647 w 89"/>
                <a:gd name="T23" fmla="*/ 2147483647 h 58"/>
                <a:gd name="T24" fmla="*/ 2147483647 w 89"/>
                <a:gd name="T25" fmla="*/ 2147483647 h 58"/>
                <a:gd name="T26" fmla="*/ 2147483647 w 89"/>
                <a:gd name="T27" fmla="*/ 2147483647 h 58"/>
                <a:gd name="T28" fmla="*/ 2147483647 w 89"/>
                <a:gd name="T29" fmla="*/ 2147483647 h 58"/>
                <a:gd name="T30" fmla="*/ 2147483647 w 89"/>
                <a:gd name="T31" fmla="*/ 2147483647 h 58"/>
                <a:gd name="T32" fmla="*/ 2147483647 w 89"/>
                <a:gd name="T33" fmla="*/ 2147483647 h 58"/>
                <a:gd name="T34" fmla="*/ 2147483647 w 89"/>
                <a:gd name="T35" fmla="*/ 2147483647 h 58"/>
                <a:gd name="T36" fmla="*/ 2147483647 w 89"/>
                <a:gd name="T37" fmla="*/ 2147483647 h 58"/>
                <a:gd name="T38" fmla="*/ 0 w 89"/>
                <a:gd name="T39" fmla="*/ 2147483647 h 58"/>
                <a:gd name="T40" fmla="*/ 2147483647 w 89"/>
                <a:gd name="T41" fmla="*/ 0 h 58"/>
                <a:gd name="T42" fmla="*/ 2147483647 w 89"/>
                <a:gd name="T43" fmla="*/ 2147483647 h 58"/>
                <a:gd name="T44" fmla="*/ 2147483647 w 89"/>
                <a:gd name="T45" fmla="*/ 2147483647 h 58"/>
                <a:gd name="T46" fmla="*/ 2147483647 w 89"/>
                <a:gd name="T47" fmla="*/ 2147483647 h 58"/>
                <a:gd name="T48" fmla="*/ 2147483647 w 89"/>
                <a:gd name="T49" fmla="*/ 2147483647 h 58"/>
                <a:gd name="T50" fmla="*/ 2147483647 w 89"/>
                <a:gd name="T51" fmla="*/ 2147483647 h 58"/>
                <a:gd name="T52" fmla="*/ 2147483647 w 89"/>
                <a:gd name="T53" fmla="*/ 2147483647 h 58"/>
                <a:gd name="T54" fmla="*/ 2147483647 w 89"/>
                <a:gd name="T55" fmla="*/ 2147483647 h 58"/>
                <a:gd name="T56" fmla="*/ 2147483647 w 89"/>
                <a:gd name="T57" fmla="*/ 2147483647 h 58"/>
                <a:gd name="T58" fmla="*/ 2147483647 w 89"/>
                <a:gd name="T59" fmla="*/ 2147483647 h 58"/>
                <a:gd name="T60" fmla="*/ 2147483647 w 89"/>
                <a:gd name="T61" fmla="*/ 2147483647 h 58"/>
                <a:gd name="T62" fmla="*/ 2147483647 w 89"/>
                <a:gd name="T63" fmla="*/ 2147483647 h 58"/>
                <a:gd name="T64" fmla="*/ 2147483647 w 89"/>
                <a:gd name="T65" fmla="*/ 2147483647 h 58"/>
                <a:gd name="T66" fmla="*/ 2147483647 w 89"/>
                <a:gd name="T67" fmla="*/ 2147483647 h 58"/>
                <a:gd name="T68" fmla="*/ 2147483647 w 89"/>
                <a:gd name="T69" fmla="*/ 2147483647 h 58"/>
                <a:gd name="T70" fmla="*/ 2147483647 w 89"/>
                <a:gd name="T71" fmla="*/ 2147483647 h 58"/>
                <a:gd name="T72" fmla="*/ 2147483647 w 89"/>
                <a:gd name="T73" fmla="*/ 2147483647 h 58"/>
                <a:gd name="T74" fmla="*/ 2147483647 w 89"/>
                <a:gd name="T75" fmla="*/ 2147483647 h 58"/>
                <a:gd name="T76" fmla="*/ 2147483647 w 89"/>
                <a:gd name="T77" fmla="*/ 2147483647 h 58"/>
                <a:gd name="T78" fmla="*/ 2147483647 w 89"/>
                <a:gd name="T79" fmla="*/ 2147483647 h 58"/>
                <a:gd name="T80" fmla="*/ 2147483647 w 89"/>
                <a:gd name="T81" fmla="*/ 2147483647 h 5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9"/>
                <a:gd name="T124" fmla="*/ 0 h 58"/>
                <a:gd name="T125" fmla="*/ 89 w 89"/>
                <a:gd name="T126" fmla="*/ 58 h 5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9" h="58">
                  <a:moveTo>
                    <a:pt x="86" y="58"/>
                  </a:moveTo>
                  <a:lnTo>
                    <a:pt x="81" y="57"/>
                  </a:lnTo>
                  <a:lnTo>
                    <a:pt x="72" y="56"/>
                  </a:lnTo>
                  <a:lnTo>
                    <a:pt x="61" y="54"/>
                  </a:lnTo>
                  <a:lnTo>
                    <a:pt x="56" y="53"/>
                  </a:lnTo>
                  <a:lnTo>
                    <a:pt x="57" y="53"/>
                  </a:lnTo>
                  <a:lnTo>
                    <a:pt x="51" y="53"/>
                  </a:lnTo>
                  <a:cubicBezTo>
                    <a:pt x="51" y="53"/>
                    <a:pt x="51" y="53"/>
                    <a:pt x="50" y="53"/>
                  </a:cubicBezTo>
                  <a:lnTo>
                    <a:pt x="38" y="51"/>
                  </a:lnTo>
                  <a:cubicBezTo>
                    <a:pt x="37" y="51"/>
                    <a:pt x="37" y="51"/>
                    <a:pt x="36" y="51"/>
                  </a:cubicBezTo>
                  <a:lnTo>
                    <a:pt x="25" y="46"/>
                  </a:lnTo>
                  <a:cubicBezTo>
                    <a:pt x="23" y="45"/>
                    <a:pt x="21" y="43"/>
                    <a:pt x="21" y="40"/>
                  </a:cubicBezTo>
                  <a:lnTo>
                    <a:pt x="19" y="31"/>
                  </a:lnTo>
                  <a:lnTo>
                    <a:pt x="22" y="36"/>
                  </a:lnTo>
                  <a:lnTo>
                    <a:pt x="19" y="34"/>
                  </a:lnTo>
                  <a:lnTo>
                    <a:pt x="12" y="29"/>
                  </a:lnTo>
                  <a:cubicBezTo>
                    <a:pt x="12" y="28"/>
                    <a:pt x="11" y="28"/>
                    <a:pt x="11" y="27"/>
                  </a:cubicBezTo>
                  <a:lnTo>
                    <a:pt x="4" y="18"/>
                  </a:lnTo>
                  <a:cubicBezTo>
                    <a:pt x="3" y="18"/>
                    <a:pt x="3" y="17"/>
                    <a:pt x="3" y="16"/>
                  </a:cubicBezTo>
                  <a:lnTo>
                    <a:pt x="0" y="5"/>
                  </a:lnTo>
                  <a:lnTo>
                    <a:pt x="15" y="0"/>
                  </a:lnTo>
                  <a:lnTo>
                    <a:pt x="18" y="11"/>
                  </a:lnTo>
                  <a:lnTo>
                    <a:pt x="17" y="9"/>
                  </a:lnTo>
                  <a:lnTo>
                    <a:pt x="24" y="18"/>
                  </a:lnTo>
                  <a:lnTo>
                    <a:pt x="23" y="16"/>
                  </a:lnTo>
                  <a:lnTo>
                    <a:pt x="28" y="21"/>
                  </a:lnTo>
                  <a:lnTo>
                    <a:pt x="31" y="23"/>
                  </a:lnTo>
                  <a:cubicBezTo>
                    <a:pt x="33" y="24"/>
                    <a:pt x="34" y="26"/>
                    <a:pt x="34" y="28"/>
                  </a:cubicBezTo>
                  <a:lnTo>
                    <a:pt x="36" y="37"/>
                  </a:lnTo>
                  <a:lnTo>
                    <a:pt x="32" y="31"/>
                  </a:lnTo>
                  <a:lnTo>
                    <a:pt x="43" y="36"/>
                  </a:lnTo>
                  <a:lnTo>
                    <a:pt x="41" y="36"/>
                  </a:lnTo>
                  <a:lnTo>
                    <a:pt x="53" y="38"/>
                  </a:lnTo>
                  <a:lnTo>
                    <a:pt x="51" y="37"/>
                  </a:lnTo>
                  <a:lnTo>
                    <a:pt x="57" y="37"/>
                  </a:lnTo>
                  <a:cubicBezTo>
                    <a:pt x="58" y="37"/>
                    <a:pt x="59" y="38"/>
                    <a:pt x="59" y="38"/>
                  </a:cubicBezTo>
                  <a:lnTo>
                    <a:pt x="64" y="39"/>
                  </a:lnTo>
                  <a:lnTo>
                    <a:pt x="73" y="40"/>
                  </a:lnTo>
                  <a:lnTo>
                    <a:pt x="84" y="42"/>
                  </a:lnTo>
                  <a:lnTo>
                    <a:pt x="89" y="43"/>
                  </a:lnTo>
                  <a:lnTo>
                    <a:pt x="86" y="5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 name="Freeform 23"/>
            <p:cNvSpPr>
              <a:spLocks/>
            </p:cNvSpPr>
            <p:nvPr/>
          </p:nvSpPr>
          <p:spPr bwMode="auto">
            <a:xfrm>
              <a:off x="6846888" y="56626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43"/>
                  </a:moveTo>
                  <a:cubicBezTo>
                    <a:pt x="48" y="36"/>
                    <a:pt x="48" y="22"/>
                    <a:pt x="48" y="22"/>
                  </a:cubicBezTo>
                  <a:cubicBezTo>
                    <a:pt x="38" y="8"/>
                    <a:pt x="11" y="0"/>
                    <a:pt x="6" y="29"/>
                  </a:cubicBezTo>
                  <a:cubicBezTo>
                    <a:pt x="0" y="57"/>
                    <a:pt x="16" y="64"/>
                    <a:pt x="32" y="64"/>
                  </a:cubicBezTo>
                  <a:cubicBezTo>
                    <a:pt x="32" y="64"/>
                    <a:pt x="48" y="57"/>
                    <a:pt x="48" y="43"/>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 name="Freeform 24"/>
            <p:cNvSpPr>
              <a:spLocks noEditPoints="1"/>
            </p:cNvSpPr>
            <p:nvPr/>
          </p:nvSpPr>
          <p:spPr bwMode="auto">
            <a:xfrm>
              <a:off x="6850063" y="5667376"/>
              <a:ext cx="38100" cy="47625"/>
            </a:xfrm>
            <a:custGeom>
              <a:avLst/>
              <a:gdLst>
                <a:gd name="T0" fmla="*/ 2147483647 w 59"/>
                <a:gd name="T1" fmla="*/ 2147483647 h 72"/>
                <a:gd name="T2" fmla="*/ 2147483647 w 59"/>
                <a:gd name="T3" fmla="*/ 2147483647 h 72"/>
                <a:gd name="T4" fmla="*/ 2147483647 w 59"/>
                <a:gd name="T5" fmla="*/ 2147483647 h 72"/>
                <a:gd name="T6" fmla="*/ 2147483647 w 59"/>
                <a:gd name="T7" fmla="*/ 2147483647 h 72"/>
                <a:gd name="T8" fmla="*/ 2147483647 w 59"/>
                <a:gd name="T9" fmla="*/ 2147483647 h 72"/>
                <a:gd name="T10" fmla="*/ 2147483647 w 59"/>
                <a:gd name="T11" fmla="*/ 2147483647 h 72"/>
                <a:gd name="T12" fmla="*/ 2147483647 w 59"/>
                <a:gd name="T13" fmla="*/ 2147483647 h 72"/>
                <a:gd name="T14" fmla="*/ 2147483647 w 59"/>
                <a:gd name="T15" fmla="*/ 2147483647 h 72"/>
                <a:gd name="T16" fmla="*/ 2147483647 w 59"/>
                <a:gd name="T17" fmla="*/ 2147483647 h 72"/>
                <a:gd name="T18" fmla="*/ 2147483647 w 59"/>
                <a:gd name="T19" fmla="*/ 2147483647 h 72"/>
                <a:gd name="T20" fmla="*/ 2147483647 w 59"/>
                <a:gd name="T21" fmla="*/ 2147483647 h 72"/>
                <a:gd name="T22" fmla="*/ 2147483647 w 59"/>
                <a:gd name="T23" fmla="*/ 2147483647 h 72"/>
                <a:gd name="T24" fmla="*/ 2147483647 w 59"/>
                <a:gd name="T25" fmla="*/ 2147483647 h 72"/>
                <a:gd name="T26" fmla="*/ 2147483647 w 59"/>
                <a:gd name="T27" fmla="*/ 2147483647 h 72"/>
                <a:gd name="T28" fmla="*/ 2147483647 w 59"/>
                <a:gd name="T29" fmla="*/ 2147483647 h 72"/>
                <a:gd name="T30" fmla="*/ 2147483647 w 59"/>
                <a:gd name="T31" fmla="*/ 2147483647 h 72"/>
                <a:gd name="T32" fmla="*/ 2147483647 w 59"/>
                <a:gd name="T33" fmla="*/ 2147483647 h 72"/>
                <a:gd name="T34" fmla="*/ 2147483647 w 59"/>
                <a:gd name="T35" fmla="*/ 2147483647 h 72"/>
                <a:gd name="T36" fmla="*/ 2147483647 w 59"/>
                <a:gd name="T37" fmla="*/ 2147483647 h 72"/>
                <a:gd name="T38" fmla="*/ 2147483647 w 59"/>
                <a:gd name="T39" fmla="*/ 2147483647 h 72"/>
                <a:gd name="T40" fmla="*/ 2147483647 w 59"/>
                <a:gd name="T41" fmla="*/ 2147483647 h 72"/>
                <a:gd name="T42" fmla="*/ 2147483647 w 59"/>
                <a:gd name="T43" fmla="*/ 2147483647 h 72"/>
                <a:gd name="T44" fmla="*/ 2147483647 w 59"/>
                <a:gd name="T45" fmla="*/ 2147483647 h 72"/>
                <a:gd name="T46" fmla="*/ 2147483647 w 59"/>
                <a:gd name="T47" fmla="*/ 2147483647 h 72"/>
                <a:gd name="T48" fmla="*/ 2147483647 w 59"/>
                <a:gd name="T49" fmla="*/ 2147483647 h 72"/>
                <a:gd name="T50" fmla="*/ 2147483647 w 59"/>
                <a:gd name="T51" fmla="*/ 2147483647 h 72"/>
                <a:gd name="T52" fmla="*/ 2147483647 w 59"/>
                <a:gd name="T53" fmla="*/ 2147483647 h 72"/>
                <a:gd name="T54" fmla="*/ 2147483647 w 59"/>
                <a:gd name="T55" fmla="*/ 2147483647 h 72"/>
                <a:gd name="T56" fmla="*/ 2147483647 w 59"/>
                <a:gd name="T57" fmla="*/ 2147483647 h 72"/>
                <a:gd name="T58" fmla="*/ 0 w 59"/>
                <a:gd name="T59" fmla="*/ 2147483647 h 72"/>
                <a:gd name="T60" fmla="*/ 2147483647 w 59"/>
                <a:gd name="T61" fmla="*/ 2147483647 h 72"/>
                <a:gd name="T62" fmla="*/ 2147483647 w 59"/>
                <a:gd name="T63" fmla="*/ 2147483647 h 72"/>
                <a:gd name="T64" fmla="*/ 2147483647 w 59"/>
                <a:gd name="T65" fmla="*/ 2147483647 h 72"/>
                <a:gd name="T66" fmla="*/ 2147483647 w 59"/>
                <a:gd name="T67" fmla="*/ 2147483647 h 72"/>
                <a:gd name="T68" fmla="*/ 2147483647 w 59"/>
                <a:gd name="T69" fmla="*/ 2147483647 h 72"/>
                <a:gd name="T70" fmla="*/ 2147483647 w 59"/>
                <a:gd name="T71" fmla="*/ 2147483647 h 72"/>
                <a:gd name="T72" fmla="*/ 2147483647 w 59"/>
                <a:gd name="T73" fmla="*/ 2147483647 h 72"/>
                <a:gd name="T74" fmla="*/ 2147483647 w 59"/>
                <a:gd name="T75" fmla="*/ 2147483647 h 72"/>
                <a:gd name="T76" fmla="*/ 2147483647 w 59"/>
                <a:gd name="T77" fmla="*/ 2147483647 h 72"/>
                <a:gd name="T78" fmla="*/ 2147483647 w 59"/>
                <a:gd name="T79" fmla="*/ 2147483647 h 72"/>
                <a:gd name="T80" fmla="*/ 2147483647 w 59"/>
                <a:gd name="T81" fmla="*/ 2147483647 h 72"/>
                <a:gd name="T82" fmla="*/ 2147483647 w 59"/>
                <a:gd name="T83" fmla="*/ 2147483647 h 72"/>
                <a:gd name="T84" fmla="*/ 2147483647 w 59"/>
                <a:gd name="T85" fmla="*/ 2147483647 h 72"/>
                <a:gd name="T86" fmla="*/ 2147483647 w 59"/>
                <a:gd name="T87" fmla="*/ 2147483647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
                <a:gd name="T133" fmla="*/ 0 h 72"/>
                <a:gd name="T134" fmla="*/ 59 w 59"/>
                <a:gd name="T135" fmla="*/ 72 h 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 h="72">
                  <a:moveTo>
                    <a:pt x="44" y="39"/>
                  </a:moveTo>
                  <a:lnTo>
                    <a:pt x="43" y="42"/>
                  </a:lnTo>
                  <a:lnTo>
                    <a:pt x="43" y="29"/>
                  </a:lnTo>
                  <a:lnTo>
                    <a:pt x="43" y="21"/>
                  </a:lnTo>
                  <a:lnTo>
                    <a:pt x="46" y="27"/>
                  </a:lnTo>
                  <a:lnTo>
                    <a:pt x="36" y="18"/>
                  </a:lnTo>
                  <a:lnTo>
                    <a:pt x="39" y="20"/>
                  </a:lnTo>
                  <a:lnTo>
                    <a:pt x="26" y="16"/>
                  </a:lnTo>
                  <a:lnTo>
                    <a:pt x="32" y="16"/>
                  </a:lnTo>
                  <a:lnTo>
                    <a:pt x="20" y="21"/>
                  </a:lnTo>
                  <a:lnTo>
                    <a:pt x="24" y="17"/>
                  </a:lnTo>
                  <a:lnTo>
                    <a:pt x="17" y="32"/>
                  </a:lnTo>
                  <a:lnTo>
                    <a:pt x="17" y="29"/>
                  </a:lnTo>
                  <a:lnTo>
                    <a:pt x="16" y="46"/>
                  </a:lnTo>
                  <a:lnTo>
                    <a:pt x="15" y="42"/>
                  </a:lnTo>
                  <a:lnTo>
                    <a:pt x="21" y="53"/>
                  </a:lnTo>
                  <a:lnTo>
                    <a:pt x="17" y="49"/>
                  </a:lnTo>
                  <a:lnTo>
                    <a:pt x="38" y="56"/>
                  </a:lnTo>
                  <a:lnTo>
                    <a:pt x="31" y="57"/>
                  </a:lnTo>
                  <a:lnTo>
                    <a:pt x="39" y="52"/>
                  </a:lnTo>
                  <a:lnTo>
                    <a:pt x="36" y="55"/>
                  </a:lnTo>
                  <a:lnTo>
                    <a:pt x="44" y="39"/>
                  </a:lnTo>
                  <a:close/>
                  <a:moveTo>
                    <a:pt x="51" y="62"/>
                  </a:moveTo>
                  <a:cubicBezTo>
                    <a:pt x="50" y="63"/>
                    <a:pt x="49" y="64"/>
                    <a:pt x="48" y="65"/>
                  </a:cubicBezTo>
                  <a:lnTo>
                    <a:pt x="40" y="70"/>
                  </a:lnTo>
                  <a:cubicBezTo>
                    <a:pt x="38" y="72"/>
                    <a:pt x="35" y="72"/>
                    <a:pt x="33" y="71"/>
                  </a:cubicBezTo>
                  <a:lnTo>
                    <a:pt x="12" y="64"/>
                  </a:lnTo>
                  <a:cubicBezTo>
                    <a:pt x="10" y="63"/>
                    <a:pt x="8" y="62"/>
                    <a:pt x="7" y="60"/>
                  </a:cubicBezTo>
                  <a:lnTo>
                    <a:pt x="1" y="49"/>
                  </a:lnTo>
                  <a:cubicBezTo>
                    <a:pt x="1" y="48"/>
                    <a:pt x="0" y="46"/>
                    <a:pt x="0" y="45"/>
                  </a:cubicBezTo>
                  <a:lnTo>
                    <a:pt x="1" y="28"/>
                  </a:lnTo>
                  <a:cubicBezTo>
                    <a:pt x="2" y="27"/>
                    <a:pt x="2" y="26"/>
                    <a:pt x="2" y="25"/>
                  </a:cubicBezTo>
                  <a:lnTo>
                    <a:pt x="9" y="10"/>
                  </a:lnTo>
                  <a:cubicBezTo>
                    <a:pt x="10" y="8"/>
                    <a:pt x="12" y="7"/>
                    <a:pt x="13" y="6"/>
                  </a:cubicBezTo>
                  <a:lnTo>
                    <a:pt x="25" y="1"/>
                  </a:lnTo>
                  <a:cubicBezTo>
                    <a:pt x="27" y="0"/>
                    <a:pt x="29" y="0"/>
                    <a:pt x="31" y="1"/>
                  </a:cubicBezTo>
                  <a:lnTo>
                    <a:pt x="44" y="5"/>
                  </a:lnTo>
                  <a:cubicBezTo>
                    <a:pt x="45" y="5"/>
                    <a:pt x="46" y="6"/>
                    <a:pt x="47" y="7"/>
                  </a:cubicBezTo>
                  <a:lnTo>
                    <a:pt x="57" y="16"/>
                  </a:lnTo>
                  <a:cubicBezTo>
                    <a:pt x="59" y="17"/>
                    <a:pt x="59" y="19"/>
                    <a:pt x="59" y="21"/>
                  </a:cubicBezTo>
                  <a:lnTo>
                    <a:pt x="59" y="29"/>
                  </a:lnTo>
                  <a:lnTo>
                    <a:pt x="59" y="42"/>
                  </a:lnTo>
                  <a:cubicBezTo>
                    <a:pt x="59" y="44"/>
                    <a:pt x="59" y="45"/>
                    <a:pt x="59" y="46"/>
                  </a:cubicBezTo>
                  <a:lnTo>
                    <a:pt x="51" y="6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6" name="Freeform 25"/>
            <p:cNvSpPr>
              <a:spLocks/>
            </p:cNvSpPr>
            <p:nvPr/>
          </p:nvSpPr>
          <p:spPr bwMode="auto">
            <a:xfrm>
              <a:off x="6867525" y="543560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18" y="0"/>
                    <a:pt x="12" y="0"/>
                    <a:pt x="6" y="6"/>
                  </a:cubicBezTo>
                  <a:cubicBezTo>
                    <a:pt x="0" y="12"/>
                    <a:pt x="0" y="42"/>
                    <a:pt x="18" y="48"/>
                  </a:cubicBezTo>
                  <a:cubicBezTo>
                    <a:pt x="42" y="48"/>
                    <a:pt x="48" y="30"/>
                    <a:pt x="42" y="18"/>
                  </a:cubicBezTo>
                  <a:cubicBezTo>
                    <a:pt x="42" y="12"/>
                    <a:pt x="36" y="0"/>
                    <a:pt x="24"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 name="Freeform 26"/>
            <p:cNvSpPr>
              <a:spLocks noEditPoints="1"/>
            </p:cNvSpPr>
            <p:nvPr/>
          </p:nvSpPr>
          <p:spPr bwMode="auto">
            <a:xfrm>
              <a:off x="6869113" y="5435601"/>
              <a:ext cx="34925" cy="41275"/>
            </a:xfrm>
            <a:custGeom>
              <a:avLst/>
              <a:gdLst>
                <a:gd name="T0" fmla="*/ 2147483647 w 56"/>
                <a:gd name="T1" fmla="*/ 2147483647 h 65"/>
                <a:gd name="T2" fmla="*/ 2147483647 w 56"/>
                <a:gd name="T3" fmla="*/ 2147483647 h 65"/>
                <a:gd name="T4" fmla="*/ 2147483647 w 56"/>
                <a:gd name="T5" fmla="*/ 2147483647 h 65"/>
                <a:gd name="T6" fmla="*/ 2147483647 w 56"/>
                <a:gd name="T7" fmla="*/ 2147483647 h 65"/>
                <a:gd name="T8" fmla="*/ 2147483647 w 56"/>
                <a:gd name="T9" fmla="*/ 2147483647 h 65"/>
                <a:gd name="T10" fmla="*/ 2147483647 w 56"/>
                <a:gd name="T11" fmla="*/ 2147483647 h 65"/>
                <a:gd name="T12" fmla="*/ 2147483647 w 56"/>
                <a:gd name="T13" fmla="*/ 2147483647 h 65"/>
                <a:gd name="T14" fmla="*/ 2147483647 w 56"/>
                <a:gd name="T15" fmla="*/ 2147483647 h 65"/>
                <a:gd name="T16" fmla="*/ 2147483647 w 56"/>
                <a:gd name="T17" fmla="*/ 2147483647 h 65"/>
                <a:gd name="T18" fmla="*/ 2147483647 w 56"/>
                <a:gd name="T19" fmla="*/ 2147483647 h 65"/>
                <a:gd name="T20" fmla="*/ 2147483647 w 56"/>
                <a:gd name="T21" fmla="*/ 2147483647 h 65"/>
                <a:gd name="T22" fmla="*/ 2147483647 w 56"/>
                <a:gd name="T23" fmla="*/ 2147483647 h 65"/>
                <a:gd name="T24" fmla="*/ 2147483647 w 56"/>
                <a:gd name="T25" fmla="*/ 2147483647 h 65"/>
                <a:gd name="T26" fmla="*/ 2147483647 w 56"/>
                <a:gd name="T27" fmla="*/ 2147483647 h 65"/>
                <a:gd name="T28" fmla="*/ 2147483647 w 56"/>
                <a:gd name="T29" fmla="*/ 2147483647 h 65"/>
                <a:gd name="T30" fmla="*/ 2147483647 w 56"/>
                <a:gd name="T31" fmla="*/ 2147483647 h 65"/>
                <a:gd name="T32" fmla="*/ 2147483647 w 56"/>
                <a:gd name="T33" fmla="*/ 2147483647 h 65"/>
                <a:gd name="T34" fmla="*/ 2147483647 w 56"/>
                <a:gd name="T35" fmla="*/ 2147483647 h 65"/>
                <a:gd name="T36" fmla="*/ 2147483647 w 56"/>
                <a:gd name="T37" fmla="*/ 2147483647 h 65"/>
                <a:gd name="T38" fmla="*/ 2147483647 w 56"/>
                <a:gd name="T39" fmla="*/ 2147483647 h 65"/>
                <a:gd name="T40" fmla="*/ 2147483647 w 56"/>
                <a:gd name="T41" fmla="*/ 2147483647 h 65"/>
                <a:gd name="T42" fmla="*/ 2147483647 w 56"/>
                <a:gd name="T43" fmla="*/ 2147483647 h 65"/>
                <a:gd name="T44" fmla="*/ 2147483647 w 56"/>
                <a:gd name="T45" fmla="*/ 2147483647 h 65"/>
                <a:gd name="T46" fmla="*/ 2147483647 w 56"/>
                <a:gd name="T47" fmla="*/ 2147483647 h 65"/>
                <a:gd name="T48" fmla="*/ 2147483647 w 56"/>
                <a:gd name="T49" fmla="*/ 2147483647 h 65"/>
                <a:gd name="T50" fmla="*/ 2147483647 w 56"/>
                <a:gd name="T51" fmla="*/ 2147483647 h 65"/>
                <a:gd name="T52" fmla="*/ 2147483647 w 56"/>
                <a:gd name="T53" fmla="*/ 2147483647 h 65"/>
                <a:gd name="T54" fmla="*/ 2147483647 w 56"/>
                <a:gd name="T55" fmla="*/ 2147483647 h 65"/>
                <a:gd name="T56" fmla="*/ 2147483647 w 56"/>
                <a:gd name="T57" fmla="*/ 2147483647 h 65"/>
                <a:gd name="T58" fmla="*/ 2147483647 w 56"/>
                <a:gd name="T59" fmla="*/ 2147483647 h 65"/>
                <a:gd name="T60" fmla="*/ 2147483647 w 56"/>
                <a:gd name="T61" fmla="*/ 2147483647 h 65"/>
                <a:gd name="T62" fmla="*/ 2147483647 w 56"/>
                <a:gd name="T63" fmla="*/ 2147483647 h 65"/>
                <a:gd name="T64" fmla="*/ 2147483647 w 56"/>
                <a:gd name="T65" fmla="*/ 2147483647 h 65"/>
                <a:gd name="T66" fmla="*/ 2147483647 w 56"/>
                <a:gd name="T67" fmla="*/ 2147483647 h 65"/>
                <a:gd name="T68" fmla="*/ 2147483647 w 56"/>
                <a:gd name="T69" fmla="*/ 2147483647 h 65"/>
                <a:gd name="T70" fmla="*/ 2147483647 w 56"/>
                <a:gd name="T71" fmla="*/ 2147483647 h 65"/>
                <a:gd name="T72" fmla="*/ 0 w 56"/>
                <a:gd name="T73" fmla="*/ 2147483647 h 65"/>
                <a:gd name="T74" fmla="*/ 0 w 56"/>
                <a:gd name="T75" fmla="*/ 2147483647 h 65"/>
                <a:gd name="T76" fmla="*/ 2147483647 w 56"/>
                <a:gd name="T77" fmla="*/ 2147483647 h 65"/>
                <a:gd name="T78" fmla="*/ 2147483647 w 56"/>
                <a:gd name="T79" fmla="*/ 2147483647 h 65"/>
                <a:gd name="T80" fmla="*/ 2147483647 w 56"/>
                <a:gd name="T81" fmla="*/ 2147483647 h 65"/>
                <a:gd name="T82" fmla="*/ 2147483647 w 56"/>
                <a:gd name="T83" fmla="*/ 2147483647 h 65"/>
                <a:gd name="T84" fmla="*/ 2147483647 w 56"/>
                <a:gd name="T85" fmla="*/ 2147483647 h 65"/>
                <a:gd name="T86" fmla="*/ 2147483647 w 56"/>
                <a:gd name="T87" fmla="*/ 2147483647 h 65"/>
                <a:gd name="T88" fmla="*/ 2147483647 w 56"/>
                <a:gd name="T89" fmla="*/ 2147483647 h 65"/>
                <a:gd name="T90" fmla="*/ 2147483647 w 56"/>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6"/>
                <a:gd name="T139" fmla="*/ 0 h 65"/>
                <a:gd name="T140" fmla="*/ 56 w 56"/>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6" h="65">
                  <a:moveTo>
                    <a:pt x="26" y="16"/>
                  </a:moveTo>
                  <a:lnTo>
                    <a:pt x="30" y="16"/>
                  </a:lnTo>
                  <a:lnTo>
                    <a:pt x="21" y="17"/>
                  </a:lnTo>
                  <a:lnTo>
                    <a:pt x="24" y="16"/>
                  </a:lnTo>
                  <a:lnTo>
                    <a:pt x="15" y="21"/>
                  </a:lnTo>
                  <a:lnTo>
                    <a:pt x="19" y="17"/>
                  </a:lnTo>
                  <a:lnTo>
                    <a:pt x="16" y="25"/>
                  </a:lnTo>
                  <a:lnTo>
                    <a:pt x="16" y="22"/>
                  </a:lnTo>
                  <a:lnTo>
                    <a:pt x="16" y="35"/>
                  </a:lnTo>
                  <a:lnTo>
                    <a:pt x="16" y="33"/>
                  </a:lnTo>
                  <a:lnTo>
                    <a:pt x="21" y="46"/>
                  </a:lnTo>
                  <a:lnTo>
                    <a:pt x="18" y="42"/>
                  </a:lnTo>
                  <a:lnTo>
                    <a:pt x="28" y="50"/>
                  </a:lnTo>
                  <a:lnTo>
                    <a:pt x="22" y="49"/>
                  </a:lnTo>
                  <a:lnTo>
                    <a:pt x="37" y="46"/>
                  </a:lnTo>
                  <a:lnTo>
                    <a:pt x="33" y="47"/>
                  </a:lnTo>
                  <a:lnTo>
                    <a:pt x="41" y="40"/>
                  </a:lnTo>
                  <a:lnTo>
                    <a:pt x="38" y="46"/>
                  </a:lnTo>
                  <a:lnTo>
                    <a:pt x="39" y="26"/>
                  </a:lnTo>
                  <a:lnTo>
                    <a:pt x="40" y="29"/>
                  </a:lnTo>
                  <a:lnTo>
                    <a:pt x="36" y="18"/>
                  </a:lnTo>
                  <a:lnTo>
                    <a:pt x="40" y="23"/>
                  </a:lnTo>
                  <a:lnTo>
                    <a:pt x="26" y="16"/>
                  </a:lnTo>
                  <a:close/>
                  <a:moveTo>
                    <a:pt x="47" y="8"/>
                  </a:moveTo>
                  <a:cubicBezTo>
                    <a:pt x="49" y="9"/>
                    <a:pt x="50" y="11"/>
                    <a:pt x="51" y="13"/>
                  </a:cubicBezTo>
                  <a:lnTo>
                    <a:pt x="55" y="24"/>
                  </a:lnTo>
                  <a:cubicBezTo>
                    <a:pt x="55" y="25"/>
                    <a:pt x="56" y="26"/>
                    <a:pt x="55" y="27"/>
                  </a:cubicBezTo>
                  <a:lnTo>
                    <a:pt x="54" y="47"/>
                  </a:lnTo>
                  <a:cubicBezTo>
                    <a:pt x="54" y="49"/>
                    <a:pt x="53" y="51"/>
                    <a:pt x="52" y="52"/>
                  </a:cubicBezTo>
                  <a:lnTo>
                    <a:pt x="44" y="59"/>
                  </a:lnTo>
                  <a:cubicBezTo>
                    <a:pt x="43" y="60"/>
                    <a:pt x="41" y="61"/>
                    <a:pt x="40" y="61"/>
                  </a:cubicBezTo>
                  <a:lnTo>
                    <a:pt x="25" y="64"/>
                  </a:lnTo>
                  <a:cubicBezTo>
                    <a:pt x="23" y="65"/>
                    <a:pt x="20" y="64"/>
                    <a:pt x="18" y="63"/>
                  </a:cubicBezTo>
                  <a:lnTo>
                    <a:pt x="8" y="55"/>
                  </a:lnTo>
                  <a:cubicBezTo>
                    <a:pt x="7" y="54"/>
                    <a:pt x="6" y="53"/>
                    <a:pt x="6" y="51"/>
                  </a:cubicBezTo>
                  <a:lnTo>
                    <a:pt x="1" y="38"/>
                  </a:lnTo>
                  <a:cubicBezTo>
                    <a:pt x="1" y="37"/>
                    <a:pt x="0" y="36"/>
                    <a:pt x="0" y="35"/>
                  </a:cubicBezTo>
                  <a:lnTo>
                    <a:pt x="0" y="22"/>
                  </a:lnTo>
                  <a:cubicBezTo>
                    <a:pt x="0" y="22"/>
                    <a:pt x="1" y="21"/>
                    <a:pt x="1" y="20"/>
                  </a:cubicBezTo>
                  <a:lnTo>
                    <a:pt x="4" y="12"/>
                  </a:lnTo>
                  <a:cubicBezTo>
                    <a:pt x="5" y="10"/>
                    <a:pt x="6" y="8"/>
                    <a:pt x="8" y="7"/>
                  </a:cubicBezTo>
                  <a:lnTo>
                    <a:pt x="17" y="2"/>
                  </a:lnTo>
                  <a:cubicBezTo>
                    <a:pt x="18" y="2"/>
                    <a:pt x="19" y="2"/>
                    <a:pt x="20" y="2"/>
                  </a:cubicBezTo>
                  <a:lnTo>
                    <a:pt x="29" y="1"/>
                  </a:lnTo>
                  <a:cubicBezTo>
                    <a:pt x="30" y="0"/>
                    <a:pt x="32" y="1"/>
                    <a:pt x="33" y="1"/>
                  </a:cubicBezTo>
                  <a:lnTo>
                    <a:pt x="47" y="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8" name="Freeform 27"/>
            <p:cNvSpPr>
              <a:spLocks/>
            </p:cNvSpPr>
            <p:nvPr/>
          </p:nvSpPr>
          <p:spPr bwMode="auto">
            <a:xfrm>
              <a:off x="6888163" y="5459413"/>
              <a:ext cx="65088" cy="31750"/>
            </a:xfrm>
            <a:custGeom>
              <a:avLst/>
              <a:gdLst>
                <a:gd name="T0" fmla="*/ 2147483647 w 102"/>
                <a:gd name="T1" fmla="*/ 2147483647 h 51"/>
                <a:gd name="T2" fmla="*/ 2147483647 w 102"/>
                <a:gd name="T3" fmla="*/ 2147483647 h 51"/>
                <a:gd name="T4" fmla="*/ 2147483647 w 102"/>
                <a:gd name="T5" fmla="*/ 2147483647 h 51"/>
                <a:gd name="T6" fmla="*/ 2147483647 w 102"/>
                <a:gd name="T7" fmla="*/ 2147483647 h 51"/>
                <a:gd name="T8" fmla="*/ 2147483647 w 102"/>
                <a:gd name="T9" fmla="*/ 2147483647 h 51"/>
                <a:gd name="T10" fmla="*/ 2147483647 w 102"/>
                <a:gd name="T11" fmla="*/ 2147483647 h 51"/>
                <a:gd name="T12" fmla="*/ 2147483647 w 102"/>
                <a:gd name="T13" fmla="*/ 2147483647 h 51"/>
                <a:gd name="T14" fmla="*/ 2147483647 w 102"/>
                <a:gd name="T15" fmla="*/ 2147483647 h 51"/>
                <a:gd name="T16" fmla="*/ 2147483647 w 102"/>
                <a:gd name="T17" fmla="*/ 2147483647 h 51"/>
                <a:gd name="T18" fmla="*/ 2147483647 w 102"/>
                <a:gd name="T19" fmla="*/ 2147483647 h 51"/>
                <a:gd name="T20" fmla="*/ 2147483647 w 102"/>
                <a:gd name="T21" fmla="*/ 2147483647 h 51"/>
                <a:gd name="T22" fmla="*/ 2147483647 w 102"/>
                <a:gd name="T23" fmla="*/ 2147483647 h 51"/>
                <a:gd name="T24" fmla="*/ 2147483647 w 102"/>
                <a:gd name="T25" fmla="*/ 2147483647 h 51"/>
                <a:gd name="T26" fmla="*/ 2147483647 w 102"/>
                <a:gd name="T27" fmla="*/ 2147483647 h 51"/>
                <a:gd name="T28" fmla="*/ 2147483647 w 102"/>
                <a:gd name="T29" fmla="*/ 2147483647 h 51"/>
                <a:gd name="T30" fmla="*/ 2147483647 w 102"/>
                <a:gd name="T31" fmla="*/ 2147483647 h 51"/>
                <a:gd name="T32" fmla="*/ 2147483647 w 102"/>
                <a:gd name="T33" fmla="*/ 2147483647 h 51"/>
                <a:gd name="T34" fmla="*/ 2147483647 w 102"/>
                <a:gd name="T35" fmla="*/ 2147483647 h 51"/>
                <a:gd name="T36" fmla="*/ 2147483647 w 102"/>
                <a:gd name="T37" fmla="*/ 2147483647 h 51"/>
                <a:gd name="T38" fmla="*/ 0 w 102"/>
                <a:gd name="T39" fmla="*/ 2147483647 h 51"/>
                <a:gd name="T40" fmla="*/ 2147483647 w 102"/>
                <a:gd name="T41" fmla="*/ 0 h 51"/>
                <a:gd name="T42" fmla="*/ 2147483647 w 102"/>
                <a:gd name="T43" fmla="*/ 2147483647 h 51"/>
                <a:gd name="T44" fmla="*/ 2147483647 w 102"/>
                <a:gd name="T45" fmla="*/ 2147483647 h 51"/>
                <a:gd name="T46" fmla="*/ 2147483647 w 102"/>
                <a:gd name="T47" fmla="*/ 2147483647 h 51"/>
                <a:gd name="T48" fmla="*/ 2147483647 w 102"/>
                <a:gd name="T49" fmla="*/ 2147483647 h 51"/>
                <a:gd name="T50" fmla="*/ 2147483647 w 102"/>
                <a:gd name="T51" fmla="*/ 2147483647 h 51"/>
                <a:gd name="T52" fmla="*/ 2147483647 w 102"/>
                <a:gd name="T53" fmla="*/ 2147483647 h 51"/>
                <a:gd name="T54" fmla="*/ 2147483647 w 102"/>
                <a:gd name="T55" fmla="*/ 2147483647 h 51"/>
                <a:gd name="T56" fmla="*/ 2147483647 w 102"/>
                <a:gd name="T57" fmla="*/ 2147483647 h 51"/>
                <a:gd name="T58" fmla="*/ 2147483647 w 102"/>
                <a:gd name="T59" fmla="*/ 2147483647 h 51"/>
                <a:gd name="T60" fmla="*/ 2147483647 w 102"/>
                <a:gd name="T61" fmla="*/ 2147483647 h 51"/>
                <a:gd name="T62" fmla="*/ 2147483647 w 102"/>
                <a:gd name="T63" fmla="*/ 2147483647 h 51"/>
                <a:gd name="T64" fmla="*/ 2147483647 w 102"/>
                <a:gd name="T65" fmla="*/ 2147483647 h 51"/>
                <a:gd name="T66" fmla="*/ 2147483647 w 102"/>
                <a:gd name="T67" fmla="*/ 2147483647 h 51"/>
                <a:gd name="T68" fmla="*/ 2147483647 w 102"/>
                <a:gd name="T69" fmla="*/ 2147483647 h 51"/>
                <a:gd name="T70" fmla="*/ 2147483647 w 102"/>
                <a:gd name="T71" fmla="*/ 2147483647 h 51"/>
                <a:gd name="T72" fmla="*/ 2147483647 w 102"/>
                <a:gd name="T73" fmla="*/ 2147483647 h 51"/>
                <a:gd name="T74" fmla="*/ 2147483647 w 102"/>
                <a:gd name="T75" fmla="*/ 2147483647 h 51"/>
                <a:gd name="T76" fmla="*/ 2147483647 w 102"/>
                <a:gd name="T77" fmla="*/ 2147483647 h 51"/>
                <a:gd name="T78" fmla="*/ 2147483647 w 102"/>
                <a:gd name="T79" fmla="*/ 2147483647 h 51"/>
                <a:gd name="T80" fmla="*/ 2147483647 w 102"/>
                <a:gd name="T81" fmla="*/ 2147483647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51"/>
                <a:gd name="T125" fmla="*/ 102 w 102"/>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51">
                  <a:moveTo>
                    <a:pt x="102" y="42"/>
                  </a:moveTo>
                  <a:lnTo>
                    <a:pt x="98" y="42"/>
                  </a:lnTo>
                  <a:lnTo>
                    <a:pt x="90" y="42"/>
                  </a:lnTo>
                  <a:lnTo>
                    <a:pt x="81" y="42"/>
                  </a:lnTo>
                  <a:lnTo>
                    <a:pt x="77" y="42"/>
                  </a:lnTo>
                  <a:lnTo>
                    <a:pt x="81" y="42"/>
                  </a:lnTo>
                  <a:lnTo>
                    <a:pt x="75" y="45"/>
                  </a:lnTo>
                  <a:cubicBezTo>
                    <a:pt x="75" y="45"/>
                    <a:pt x="74" y="45"/>
                    <a:pt x="74" y="45"/>
                  </a:cubicBezTo>
                  <a:lnTo>
                    <a:pt x="61" y="49"/>
                  </a:lnTo>
                  <a:cubicBezTo>
                    <a:pt x="60" y="49"/>
                    <a:pt x="60" y="49"/>
                    <a:pt x="59" y="49"/>
                  </a:cubicBezTo>
                  <a:lnTo>
                    <a:pt x="45" y="50"/>
                  </a:lnTo>
                  <a:cubicBezTo>
                    <a:pt x="42" y="51"/>
                    <a:pt x="40" y="49"/>
                    <a:pt x="38" y="47"/>
                  </a:cubicBezTo>
                  <a:lnTo>
                    <a:pt x="32" y="39"/>
                  </a:lnTo>
                  <a:lnTo>
                    <a:pt x="36" y="42"/>
                  </a:lnTo>
                  <a:lnTo>
                    <a:pt x="33" y="41"/>
                  </a:lnTo>
                  <a:cubicBezTo>
                    <a:pt x="32" y="41"/>
                    <a:pt x="32" y="41"/>
                    <a:pt x="31" y="40"/>
                  </a:cubicBezTo>
                  <a:lnTo>
                    <a:pt x="23" y="35"/>
                  </a:lnTo>
                  <a:lnTo>
                    <a:pt x="11" y="26"/>
                  </a:lnTo>
                  <a:cubicBezTo>
                    <a:pt x="11" y="25"/>
                    <a:pt x="10" y="25"/>
                    <a:pt x="10" y="24"/>
                  </a:cubicBezTo>
                  <a:lnTo>
                    <a:pt x="0" y="9"/>
                  </a:lnTo>
                  <a:lnTo>
                    <a:pt x="13" y="0"/>
                  </a:lnTo>
                  <a:lnTo>
                    <a:pt x="23" y="15"/>
                  </a:lnTo>
                  <a:lnTo>
                    <a:pt x="22" y="13"/>
                  </a:lnTo>
                  <a:lnTo>
                    <a:pt x="32" y="22"/>
                  </a:lnTo>
                  <a:lnTo>
                    <a:pt x="40" y="27"/>
                  </a:lnTo>
                  <a:lnTo>
                    <a:pt x="38" y="26"/>
                  </a:lnTo>
                  <a:lnTo>
                    <a:pt x="41" y="27"/>
                  </a:lnTo>
                  <a:cubicBezTo>
                    <a:pt x="43" y="27"/>
                    <a:pt x="44" y="28"/>
                    <a:pt x="45" y="30"/>
                  </a:cubicBezTo>
                  <a:lnTo>
                    <a:pt x="51" y="38"/>
                  </a:lnTo>
                  <a:lnTo>
                    <a:pt x="44" y="34"/>
                  </a:lnTo>
                  <a:lnTo>
                    <a:pt x="58" y="33"/>
                  </a:lnTo>
                  <a:lnTo>
                    <a:pt x="56" y="34"/>
                  </a:lnTo>
                  <a:lnTo>
                    <a:pt x="69" y="30"/>
                  </a:lnTo>
                  <a:lnTo>
                    <a:pt x="68" y="30"/>
                  </a:lnTo>
                  <a:lnTo>
                    <a:pt x="74" y="27"/>
                  </a:lnTo>
                  <a:cubicBezTo>
                    <a:pt x="75" y="27"/>
                    <a:pt x="76" y="26"/>
                    <a:pt x="77" y="26"/>
                  </a:cubicBezTo>
                  <a:lnTo>
                    <a:pt x="81" y="26"/>
                  </a:lnTo>
                  <a:lnTo>
                    <a:pt x="90" y="26"/>
                  </a:lnTo>
                  <a:lnTo>
                    <a:pt x="98" y="26"/>
                  </a:lnTo>
                  <a:lnTo>
                    <a:pt x="102" y="26"/>
                  </a:lnTo>
                  <a:lnTo>
                    <a:pt x="102"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 name="Freeform 28"/>
            <p:cNvSpPr>
              <a:spLocks/>
            </p:cNvSpPr>
            <p:nvPr/>
          </p:nvSpPr>
          <p:spPr bwMode="auto">
            <a:xfrm>
              <a:off x="6937375" y="5456238"/>
              <a:ext cx="39688" cy="30163"/>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27"/>
                  </a:moveTo>
                  <a:cubicBezTo>
                    <a:pt x="57" y="16"/>
                    <a:pt x="57" y="11"/>
                    <a:pt x="50" y="6"/>
                  </a:cubicBezTo>
                  <a:cubicBezTo>
                    <a:pt x="36" y="0"/>
                    <a:pt x="0" y="6"/>
                    <a:pt x="8" y="32"/>
                  </a:cubicBezTo>
                  <a:cubicBezTo>
                    <a:pt x="8" y="48"/>
                    <a:pt x="29" y="48"/>
                    <a:pt x="43" y="43"/>
                  </a:cubicBezTo>
                  <a:cubicBezTo>
                    <a:pt x="50" y="43"/>
                    <a:pt x="64" y="32"/>
                    <a:pt x="64"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 name="Freeform 29"/>
            <p:cNvSpPr>
              <a:spLocks noEditPoints="1"/>
            </p:cNvSpPr>
            <p:nvPr/>
          </p:nvSpPr>
          <p:spPr bwMode="auto">
            <a:xfrm>
              <a:off x="6942138" y="5459413"/>
              <a:ext cx="46038" cy="36513"/>
            </a:xfrm>
            <a:custGeom>
              <a:avLst/>
              <a:gdLst>
                <a:gd name="T0" fmla="*/ 2147483647 w 73"/>
                <a:gd name="T1" fmla="*/ 2147483647 h 58"/>
                <a:gd name="T2" fmla="*/ 2147483647 w 73"/>
                <a:gd name="T3" fmla="*/ 2147483647 h 58"/>
                <a:gd name="T4" fmla="*/ 2147483647 w 73"/>
                <a:gd name="T5" fmla="*/ 2147483647 h 58"/>
                <a:gd name="T6" fmla="*/ 2147483647 w 73"/>
                <a:gd name="T7" fmla="*/ 2147483647 h 58"/>
                <a:gd name="T8" fmla="*/ 2147483647 w 73"/>
                <a:gd name="T9" fmla="*/ 2147483647 h 58"/>
                <a:gd name="T10" fmla="*/ 2147483647 w 73"/>
                <a:gd name="T11" fmla="*/ 2147483647 h 58"/>
                <a:gd name="T12" fmla="*/ 2147483647 w 73"/>
                <a:gd name="T13" fmla="*/ 2147483647 h 58"/>
                <a:gd name="T14" fmla="*/ 2147483647 w 73"/>
                <a:gd name="T15" fmla="*/ 2147483647 h 58"/>
                <a:gd name="T16" fmla="*/ 2147483647 w 73"/>
                <a:gd name="T17" fmla="*/ 2147483647 h 58"/>
                <a:gd name="T18" fmla="*/ 2147483647 w 73"/>
                <a:gd name="T19" fmla="*/ 2147483647 h 58"/>
                <a:gd name="T20" fmla="*/ 2147483647 w 73"/>
                <a:gd name="T21" fmla="*/ 2147483647 h 58"/>
                <a:gd name="T22" fmla="*/ 2147483647 w 73"/>
                <a:gd name="T23" fmla="*/ 2147483647 h 58"/>
                <a:gd name="T24" fmla="*/ 2147483647 w 73"/>
                <a:gd name="T25" fmla="*/ 2147483647 h 58"/>
                <a:gd name="T26" fmla="*/ 2147483647 w 73"/>
                <a:gd name="T27" fmla="*/ 2147483647 h 58"/>
                <a:gd name="T28" fmla="*/ 2147483647 w 73"/>
                <a:gd name="T29" fmla="*/ 2147483647 h 58"/>
                <a:gd name="T30" fmla="*/ 2147483647 w 73"/>
                <a:gd name="T31" fmla="*/ 2147483647 h 58"/>
                <a:gd name="T32" fmla="*/ 2147483647 w 73"/>
                <a:gd name="T33" fmla="*/ 2147483647 h 58"/>
                <a:gd name="T34" fmla="*/ 2147483647 w 73"/>
                <a:gd name="T35" fmla="*/ 2147483647 h 58"/>
                <a:gd name="T36" fmla="*/ 2147483647 w 73"/>
                <a:gd name="T37" fmla="*/ 2147483647 h 58"/>
                <a:gd name="T38" fmla="*/ 2147483647 w 73"/>
                <a:gd name="T39" fmla="*/ 2147483647 h 58"/>
                <a:gd name="T40" fmla="*/ 2147483647 w 73"/>
                <a:gd name="T41" fmla="*/ 2147483647 h 58"/>
                <a:gd name="T42" fmla="*/ 2147483647 w 73"/>
                <a:gd name="T43" fmla="*/ 2147483647 h 58"/>
                <a:gd name="T44" fmla="*/ 2147483647 w 73"/>
                <a:gd name="T45" fmla="*/ 2147483647 h 58"/>
                <a:gd name="T46" fmla="*/ 2147483647 w 73"/>
                <a:gd name="T47" fmla="*/ 2147483647 h 58"/>
                <a:gd name="T48" fmla="*/ 2147483647 w 73"/>
                <a:gd name="T49" fmla="*/ 2147483647 h 58"/>
                <a:gd name="T50" fmla="*/ 2147483647 w 73"/>
                <a:gd name="T51" fmla="*/ 2147483647 h 58"/>
                <a:gd name="T52" fmla="*/ 2147483647 w 73"/>
                <a:gd name="T53" fmla="*/ 2147483647 h 58"/>
                <a:gd name="T54" fmla="*/ 2147483647 w 73"/>
                <a:gd name="T55" fmla="*/ 2147483647 h 58"/>
                <a:gd name="T56" fmla="*/ 2147483647 w 73"/>
                <a:gd name="T57" fmla="*/ 2147483647 h 58"/>
                <a:gd name="T58" fmla="*/ 2147483647 w 73"/>
                <a:gd name="T59" fmla="*/ 2147483647 h 58"/>
                <a:gd name="T60" fmla="*/ 2147483647 w 73"/>
                <a:gd name="T61" fmla="*/ 2147483647 h 58"/>
                <a:gd name="T62" fmla="*/ 2147483647 w 73"/>
                <a:gd name="T63" fmla="*/ 2147483647 h 58"/>
                <a:gd name="T64" fmla="*/ 0 w 73"/>
                <a:gd name="T65" fmla="*/ 2147483647 h 58"/>
                <a:gd name="T66" fmla="*/ 2147483647 w 73"/>
                <a:gd name="T67" fmla="*/ 2147483647 h 58"/>
                <a:gd name="T68" fmla="*/ 2147483647 w 73"/>
                <a:gd name="T69" fmla="*/ 2147483647 h 58"/>
                <a:gd name="T70" fmla="*/ 2147483647 w 73"/>
                <a:gd name="T71" fmla="*/ 2147483647 h 58"/>
                <a:gd name="T72" fmla="*/ 2147483647 w 73"/>
                <a:gd name="T73" fmla="*/ 2147483647 h 58"/>
                <a:gd name="T74" fmla="*/ 2147483647 w 73"/>
                <a:gd name="T75" fmla="*/ 2147483647 h 58"/>
                <a:gd name="T76" fmla="*/ 2147483647 w 73"/>
                <a:gd name="T77" fmla="*/ 2147483647 h 58"/>
                <a:gd name="T78" fmla="*/ 2147483647 w 73"/>
                <a:gd name="T79" fmla="*/ 2147483647 h 58"/>
                <a:gd name="T80" fmla="*/ 2147483647 w 73"/>
                <a:gd name="T81" fmla="*/ 2147483647 h 58"/>
                <a:gd name="T82" fmla="*/ 2147483647 w 73"/>
                <a:gd name="T83" fmla="*/ 2147483647 h 58"/>
                <a:gd name="T84" fmla="*/ 2147483647 w 73"/>
                <a:gd name="T85" fmla="*/ 2147483647 h 58"/>
                <a:gd name="T86" fmla="*/ 2147483647 w 73"/>
                <a:gd name="T87" fmla="*/ 2147483647 h 58"/>
                <a:gd name="T88" fmla="*/ 2147483647 w 73"/>
                <a:gd name="T89" fmla="*/ 2147483647 h 58"/>
                <a:gd name="T90" fmla="*/ 2147483647 w 73"/>
                <a:gd name="T91" fmla="*/ 2147483647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58"/>
                <a:gd name="T140" fmla="*/ 73 w 73"/>
                <a:gd name="T141" fmla="*/ 58 h 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58">
                  <a:moveTo>
                    <a:pt x="58" y="26"/>
                  </a:moveTo>
                  <a:lnTo>
                    <a:pt x="57" y="35"/>
                  </a:lnTo>
                  <a:lnTo>
                    <a:pt x="50" y="22"/>
                  </a:lnTo>
                  <a:lnTo>
                    <a:pt x="51" y="24"/>
                  </a:lnTo>
                  <a:lnTo>
                    <a:pt x="44" y="16"/>
                  </a:lnTo>
                  <a:lnTo>
                    <a:pt x="49" y="18"/>
                  </a:lnTo>
                  <a:lnTo>
                    <a:pt x="35" y="16"/>
                  </a:lnTo>
                  <a:lnTo>
                    <a:pt x="38" y="16"/>
                  </a:lnTo>
                  <a:lnTo>
                    <a:pt x="23" y="19"/>
                  </a:lnTo>
                  <a:lnTo>
                    <a:pt x="26" y="18"/>
                  </a:lnTo>
                  <a:lnTo>
                    <a:pt x="14" y="27"/>
                  </a:lnTo>
                  <a:lnTo>
                    <a:pt x="17" y="21"/>
                  </a:lnTo>
                  <a:lnTo>
                    <a:pt x="16" y="37"/>
                  </a:lnTo>
                  <a:lnTo>
                    <a:pt x="16" y="33"/>
                  </a:lnTo>
                  <a:lnTo>
                    <a:pt x="20" y="42"/>
                  </a:lnTo>
                  <a:lnTo>
                    <a:pt x="16" y="38"/>
                  </a:lnTo>
                  <a:lnTo>
                    <a:pt x="24" y="42"/>
                  </a:lnTo>
                  <a:lnTo>
                    <a:pt x="20" y="41"/>
                  </a:lnTo>
                  <a:lnTo>
                    <a:pt x="43" y="39"/>
                  </a:lnTo>
                  <a:lnTo>
                    <a:pt x="40" y="40"/>
                  </a:lnTo>
                  <a:lnTo>
                    <a:pt x="53" y="34"/>
                  </a:lnTo>
                  <a:lnTo>
                    <a:pt x="50" y="36"/>
                  </a:lnTo>
                  <a:lnTo>
                    <a:pt x="58" y="26"/>
                  </a:lnTo>
                  <a:close/>
                  <a:moveTo>
                    <a:pt x="63" y="46"/>
                  </a:moveTo>
                  <a:cubicBezTo>
                    <a:pt x="62" y="47"/>
                    <a:pt x="61" y="48"/>
                    <a:pt x="60" y="49"/>
                  </a:cubicBezTo>
                  <a:lnTo>
                    <a:pt x="47" y="55"/>
                  </a:lnTo>
                  <a:cubicBezTo>
                    <a:pt x="46" y="55"/>
                    <a:pt x="45" y="55"/>
                    <a:pt x="44" y="55"/>
                  </a:cubicBezTo>
                  <a:lnTo>
                    <a:pt x="21" y="57"/>
                  </a:lnTo>
                  <a:cubicBezTo>
                    <a:pt x="20" y="58"/>
                    <a:pt x="18" y="57"/>
                    <a:pt x="17" y="57"/>
                  </a:cubicBezTo>
                  <a:lnTo>
                    <a:pt x="9" y="53"/>
                  </a:lnTo>
                  <a:cubicBezTo>
                    <a:pt x="7" y="52"/>
                    <a:pt x="6" y="50"/>
                    <a:pt x="5" y="49"/>
                  </a:cubicBezTo>
                  <a:lnTo>
                    <a:pt x="1" y="40"/>
                  </a:lnTo>
                  <a:cubicBezTo>
                    <a:pt x="1" y="39"/>
                    <a:pt x="0" y="37"/>
                    <a:pt x="0" y="36"/>
                  </a:cubicBezTo>
                  <a:lnTo>
                    <a:pt x="1" y="20"/>
                  </a:lnTo>
                  <a:cubicBezTo>
                    <a:pt x="2" y="18"/>
                    <a:pt x="3" y="15"/>
                    <a:pt x="5" y="14"/>
                  </a:cubicBezTo>
                  <a:lnTo>
                    <a:pt x="17" y="5"/>
                  </a:lnTo>
                  <a:cubicBezTo>
                    <a:pt x="18" y="4"/>
                    <a:pt x="19" y="4"/>
                    <a:pt x="20" y="4"/>
                  </a:cubicBezTo>
                  <a:lnTo>
                    <a:pt x="35" y="1"/>
                  </a:lnTo>
                  <a:cubicBezTo>
                    <a:pt x="36" y="0"/>
                    <a:pt x="37" y="0"/>
                    <a:pt x="38" y="1"/>
                  </a:cubicBezTo>
                  <a:lnTo>
                    <a:pt x="52" y="3"/>
                  </a:lnTo>
                  <a:cubicBezTo>
                    <a:pt x="53" y="3"/>
                    <a:pt x="55" y="4"/>
                    <a:pt x="56" y="5"/>
                  </a:cubicBezTo>
                  <a:lnTo>
                    <a:pt x="63" y="13"/>
                  </a:lnTo>
                  <a:cubicBezTo>
                    <a:pt x="64" y="14"/>
                    <a:pt x="64" y="14"/>
                    <a:pt x="65" y="15"/>
                  </a:cubicBezTo>
                  <a:lnTo>
                    <a:pt x="72" y="28"/>
                  </a:lnTo>
                  <a:cubicBezTo>
                    <a:pt x="73" y="30"/>
                    <a:pt x="73" y="34"/>
                    <a:pt x="71" y="36"/>
                  </a:cubicBezTo>
                  <a:lnTo>
                    <a:pt x="63" y="4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 name="Freeform 30"/>
            <p:cNvSpPr>
              <a:spLocks/>
            </p:cNvSpPr>
            <p:nvPr/>
          </p:nvSpPr>
          <p:spPr bwMode="auto">
            <a:xfrm>
              <a:off x="6637338" y="5765801"/>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3" y="8"/>
                  </a:moveTo>
                  <a:cubicBezTo>
                    <a:pt x="38" y="8"/>
                    <a:pt x="32" y="0"/>
                    <a:pt x="27" y="0"/>
                  </a:cubicBezTo>
                  <a:cubicBezTo>
                    <a:pt x="16" y="0"/>
                    <a:pt x="0" y="29"/>
                    <a:pt x="16" y="50"/>
                  </a:cubicBezTo>
                  <a:cubicBezTo>
                    <a:pt x="27" y="64"/>
                    <a:pt x="38" y="50"/>
                    <a:pt x="43" y="36"/>
                  </a:cubicBezTo>
                  <a:cubicBezTo>
                    <a:pt x="48" y="36"/>
                    <a:pt x="48" y="15"/>
                    <a:pt x="43"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 name="Freeform 31"/>
            <p:cNvSpPr>
              <a:spLocks noEditPoints="1"/>
            </p:cNvSpPr>
            <p:nvPr/>
          </p:nvSpPr>
          <p:spPr bwMode="auto">
            <a:xfrm>
              <a:off x="6643688" y="5765801"/>
              <a:ext cx="34925" cy="46038"/>
            </a:xfrm>
            <a:custGeom>
              <a:avLst/>
              <a:gdLst>
                <a:gd name="T0" fmla="*/ 2147483647 w 55"/>
                <a:gd name="T1" fmla="*/ 2147483647 h 73"/>
                <a:gd name="T2" fmla="*/ 2147483647 w 55"/>
                <a:gd name="T3" fmla="*/ 2147483647 h 73"/>
                <a:gd name="T4" fmla="*/ 2147483647 w 55"/>
                <a:gd name="T5" fmla="*/ 2147483647 h 73"/>
                <a:gd name="T6" fmla="*/ 2147483647 w 55"/>
                <a:gd name="T7" fmla="*/ 2147483647 h 73"/>
                <a:gd name="T8" fmla="*/ 2147483647 w 55"/>
                <a:gd name="T9" fmla="*/ 2147483647 h 73"/>
                <a:gd name="T10" fmla="*/ 2147483647 w 55"/>
                <a:gd name="T11" fmla="*/ 2147483647 h 73"/>
                <a:gd name="T12" fmla="*/ 2147483647 w 55"/>
                <a:gd name="T13" fmla="*/ 2147483647 h 73"/>
                <a:gd name="T14" fmla="*/ 2147483647 w 55"/>
                <a:gd name="T15" fmla="*/ 2147483647 h 73"/>
                <a:gd name="T16" fmla="*/ 2147483647 w 55"/>
                <a:gd name="T17" fmla="*/ 2147483647 h 73"/>
                <a:gd name="T18" fmla="*/ 2147483647 w 55"/>
                <a:gd name="T19" fmla="*/ 2147483647 h 73"/>
                <a:gd name="T20" fmla="*/ 2147483647 w 55"/>
                <a:gd name="T21" fmla="*/ 2147483647 h 73"/>
                <a:gd name="T22" fmla="*/ 2147483647 w 55"/>
                <a:gd name="T23" fmla="*/ 2147483647 h 73"/>
                <a:gd name="T24" fmla="*/ 2147483647 w 55"/>
                <a:gd name="T25" fmla="*/ 2147483647 h 73"/>
                <a:gd name="T26" fmla="*/ 2147483647 w 55"/>
                <a:gd name="T27" fmla="*/ 2147483647 h 73"/>
                <a:gd name="T28" fmla="*/ 2147483647 w 55"/>
                <a:gd name="T29" fmla="*/ 2147483647 h 73"/>
                <a:gd name="T30" fmla="*/ 2147483647 w 55"/>
                <a:gd name="T31" fmla="*/ 2147483647 h 73"/>
                <a:gd name="T32" fmla="*/ 2147483647 w 55"/>
                <a:gd name="T33" fmla="*/ 2147483647 h 73"/>
                <a:gd name="T34" fmla="*/ 2147483647 w 55"/>
                <a:gd name="T35" fmla="*/ 2147483647 h 73"/>
                <a:gd name="T36" fmla="*/ 2147483647 w 55"/>
                <a:gd name="T37" fmla="*/ 2147483647 h 73"/>
                <a:gd name="T38" fmla="*/ 2147483647 w 55"/>
                <a:gd name="T39" fmla="*/ 2147483647 h 73"/>
                <a:gd name="T40" fmla="*/ 2147483647 w 55"/>
                <a:gd name="T41" fmla="*/ 2147483647 h 73"/>
                <a:gd name="T42" fmla="*/ 2147483647 w 55"/>
                <a:gd name="T43" fmla="*/ 2147483647 h 73"/>
                <a:gd name="T44" fmla="*/ 2147483647 w 55"/>
                <a:gd name="T45" fmla="*/ 2147483647 h 73"/>
                <a:gd name="T46" fmla="*/ 2147483647 w 55"/>
                <a:gd name="T47" fmla="*/ 2147483647 h 73"/>
                <a:gd name="T48" fmla="*/ 2147483647 w 55"/>
                <a:gd name="T49" fmla="*/ 2147483647 h 73"/>
                <a:gd name="T50" fmla="*/ 2147483647 w 55"/>
                <a:gd name="T51" fmla="*/ 2147483647 h 73"/>
                <a:gd name="T52" fmla="*/ 2147483647 w 55"/>
                <a:gd name="T53" fmla="*/ 2147483647 h 73"/>
                <a:gd name="T54" fmla="*/ 2147483647 w 55"/>
                <a:gd name="T55" fmla="*/ 2147483647 h 73"/>
                <a:gd name="T56" fmla="*/ 2147483647 w 55"/>
                <a:gd name="T57" fmla="*/ 2147483647 h 73"/>
                <a:gd name="T58" fmla="*/ 2147483647 w 55"/>
                <a:gd name="T59" fmla="*/ 2147483647 h 73"/>
                <a:gd name="T60" fmla="*/ 2147483647 w 55"/>
                <a:gd name="T61" fmla="*/ 2147483647 h 73"/>
                <a:gd name="T62" fmla="*/ 2147483647 w 55"/>
                <a:gd name="T63" fmla="*/ 2147483647 h 73"/>
                <a:gd name="T64" fmla="*/ 2147483647 w 55"/>
                <a:gd name="T65" fmla="*/ 2147483647 h 73"/>
                <a:gd name="T66" fmla="*/ 2147483647 w 55"/>
                <a:gd name="T67" fmla="*/ 2147483647 h 73"/>
                <a:gd name="T68" fmla="*/ 2147483647 w 55"/>
                <a:gd name="T69" fmla="*/ 2147483647 h 73"/>
                <a:gd name="T70" fmla="*/ 2147483647 w 55"/>
                <a:gd name="T71" fmla="*/ 2147483647 h 73"/>
                <a:gd name="T72" fmla="*/ 2147483647 w 55"/>
                <a:gd name="T73" fmla="*/ 2147483647 h 73"/>
                <a:gd name="T74" fmla="*/ 2147483647 w 55"/>
                <a:gd name="T75" fmla="*/ 2147483647 h 73"/>
                <a:gd name="T76" fmla="*/ 2147483647 w 55"/>
                <a:gd name="T77" fmla="*/ 2147483647 h 73"/>
                <a:gd name="T78" fmla="*/ 2147483647 w 55"/>
                <a:gd name="T79" fmla="*/ 2147483647 h 73"/>
                <a:gd name="T80" fmla="*/ 2147483647 w 55"/>
                <a:gd name="T81" fmla="*/ 2147483647 h 73"/>
                <a:gd name="T82" fmla="*/ 2147483647 w 55"/>
                <a:gd name="T83" fmla="*/ 2147483647 h 73"/>
                <a:gd name="T84" fmla="*/ 2147483647 w 55"/>
                <a:gd name="T85" fmla="*/ 2147483647 h 73"/>
                <a:gd name="T86" fmla="*/ 2147483647 w 55"/>
                <a:gd name="T87" fmla="*/ 2147483647 h 73"/>
                <a:gd name="T88" fmla="*/ 2147483647 w 55"/>
                <a:gd name="T89" fmla="*/ 2147483647 h 73"/>
                <a:gd name="T90" fmla="*/ 2147483647 w 55"/>
                <a:gd name="T91" fmla="*/ 2147483647 h 73"/>
                <a:gd name="T92" fmla="*/ 2147483647 w 55"/>
                <a:gd name="T93" fmla="*/ 2147483647 h 73"/>
                <a:gd name="T94" fmla="*/ 2147483647 w 55"/>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73"/>
                <a:gd name="T146" fmla="*/ 55 w 55"/>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73">
                  <a:moveTo>
                    <a:pt x="35" y="18"/>
                  </a:moveTo>
                  <a:lnTo>
                    <a:pt x="39" y="24"/>
                  </a:lnTo>
                  <a:lnTo>
                    <a:pt x="31" y="20"/>
                  </a:lnTo>
                  <a:lnTo>
                    <a:pt x="23" y="16"/>
                  </a:lnTo>
                  <a:lnTo>
                    <a:pt x="30" y="15"/>
                  </a:lnTo>
                  <a:lnTo>
                    <a:pt x="21" y="20"/>
                  </a:lnTo>
                  <a:lnTo>
                    <a:pt x="24" y="18"/>
                  </a:lnTo>
                  <a:lnTo>
                    <a:pt x="17" y="30"/>
                  </a:lnTo>
                  <a:lnTo>
                    <a:pt x="18" y="26"/>
                  </a:lnTo>
                  <a:lnTo>
                    <a:pt x="16" y="42"/>
                  </a:lnTo>
                  <a:lnTo>
                    <a:pt x="16" y="38"/>
                  </a:lnTo>
                  <a:lnTo>
                    <a:pt x="23" y="55"/>
                  </a:lnTo>
                  <a:lnTo>
                    <a:pt x="20" y="52"/>
                  </a:lnTo>
                  <a:lnTo>
                    <a:pt x="28" y="58"/>
                  </a:lnTo>
                  <a:lnTo>
                    <a:pt x="22" y="57"/>
                  </a:lnTo>
                  <a:lnTo>
                    <a:pt x="30" y="55"/>
                  </a:lnTo>
                  <a:lnTo>
                    <a:pt x="25" y="58"/>
                  </a:lnTo>
                  <a:lnTo>
                    <a:pt x="36" y="40"/>
                  </a:lnTo>
                  <a:cubicBezTo>
                    <a:pt x="36" y="40"/>
                    <a:pt x="36" y="39"/>
                    <a:pt x="37" y="39"/>
                  </a:cubicBezTo>
                  <a:lnTo>
                    <a:pt x="40" y="36"/>
                  </a:lnTo>
                  <a:lnTo>
                    <a:pt x="38" y="40"/>
                  </a:lnTo>
                  <a:lnTo>
                    <a:pt x="39" y="32"/>
                  </a:lnTo>
                  <a:lnTo>
                    <a:pt x="39" y="35"/>
                  </a:lnTo>
                  <a:lnTo>
                    <a:pt x="35" y="18"/>
                  </a:lnTo>
                  <a:close/>
                  <a:moveTo>
                    <a:pt x="54" y="32"/>
                  </a:moveTo>
                  <a:cubicBezTo>
                    <a:pt x="54" y="33"/>
                    <a:pt x="55" y="34"/>
                    <a:pt x="54" y="34"/>
                  </a:cubicBezTo>
                  <a:lnTo>
                    <a:pt x="53" y="42"/>
                  </a:lnTo>
                  <a:cubicBezTo>
                    <a:pt x="53" y="44"/>
                    <a:pt x="52" y="46"/>
                    <a:pt x="51" y="47"/>
                  </a:cubicBezTo>
                  <a:lnTo>
                    <a:pt x="48" y="50"/>
                  </a:lnTo>
                  <a:lnTo>
                    <a:pt x="49" y="49"/>
                  </a:lnTo>
                  <a:lnTo>
                    <a:pt x="38" y="67"/>
                  </a:lnTo>
                  <a:cubicBezTo>
                    <a:pt x="37" y="68"/>
                    <a:pt x="35" y="70"/>
                    <a:pt x="33" y="70"/>
                  </a:cubicBezTo>
                  <a:lnTo>
                    <a:pt x="25" y="72"/>
                  </a:lnTo>
                  <a:cubicBezTo>
                    <a:pt x="23" y="73"/>
                    <a:pt x="21" y="72"/>
                    <a:pt x="19" y="71"/>
                  </a:cubicBezTo>
                  <a:lnTo>
                    <a:pt x="11" y="65"/>
                  </a:lnTo>
                  <a:cubicBezTo>
                    <a:pt x="10" y="64"/>
                    <a:pt x="9" y="63"/>
                    <a:pt x="8" y="62"/>
                  </a:cubicBezTo>
                  <a:lnTo>
                    <a:pt x="1" y="45"/>
                  </a:lnTo>
                  <a:cubicBezTo>
                    <a:pt x="1" y="43"/>
                    <a:pt x="0" y="42"/>
                    <a:pt x="1" y="40"/>
                  </a:cubicBezTo>
                  <a:lnTo>
                    <a:pt x="3" y="24"/>
                  </a:lnTo>
                  <a:cubicBezTo>
                    <a:pt x="3" y="23"/>
                    <a:pt x="3" y="22"/>
                    <a:pt x="4" y="21"/>
                  </a:cubicBezTo>
                  <a:lnTo>
                    <a:pt x="11" y="9"/>
                  </a:lnTo>
                  <a:cubicBezTo>
                    <a:pt x="11" y="8"/>
                    <a:pt x="12" y="7"/>
                    <a:pt x="14" y="6"/>
                  </a:cubicBezTo>
                  <a:lnTo>
                    <a:pt x="23" y="1"/>
                  </a:lnTo>
                  <a:cubicBezTo>
                    <a:pt x="25" y="0"/>
                    <a:pt x="28" y="0"/>
                    <a:pt x="30" y="1"/>
                  </a:cubicBezTo>
                  <a:lnTo>
                    <a:pt x="38" y="5"/>
                  </a:lnTo>
                  <a:lnTo>
                    <a:pt x="46" y="9"/>
                  </a:lnTo>
                  <a:cubicBezTo>
                    <a:pt x="48" y="10"/>
                    <a:pt x="50" y="12"/>
                    <a:pt x="50" y="15"/>
                  </a:cubicBezTo>
                  <a:lnTo>
                    <a:pt x="54"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 name="Freeform 32"/>
            <p:cNvSpPr>
              <a:spLocks/>
            </p:cNvSpPr>
            <p:nvPr/>
          </p:nvSpPr>
          <p:spPr bwMode="auto">
            <a:xfrm>
              <a:off x="6648450" y="5800726"/>
              <a:ext cx="47625" cy="57150"/>
            </a:xfrm>
            <a:custGeom>
              <a:avLst/>
              <a:gdLst>
                <a:gd name="T0" fmla="*/ 2147483647 w 76"/>
                <a:gd name="T1" fmla="*/ 2147483647 h 88"/>
                <a:gd name="T2" fmla="*/ 2147483647 w 76"/>
                <a:gd name="T3" fmla="*/ 2147483647 h 88"/>
                <a:gd name="T4" fmla="*/ 2147483647 w 76"/>
                <a:gd name="T5" fmla="*/ 2147483647 h 88"/>
                <a:gd name="T6" fmla="*/ 2147483647 w 76"/>
                <a:gd name="T7" fmla="*/ 2147483647 h 88"/>
                <a:gd name="T8" fmla="*/ 2147483647 w 76"/>
                <a:gd name="T9" fmla="*/ 2147483647 h 88"/>
                <a:gd name="T10" fmla="*/ 2147483647 w 76"/>
                <a:gd name="T11" fmla="*/ 2147483647 h 88"/>
                <a:gd name="T12" fmla="*/ 2147483647 w 76"/>
                <a:gd name="T13" fmla="*/ 2147483647 h 88"/>
                <a:gd name="T14" fmla="*/ 2147483647 w 76"/>
                <a:gd name="T15" fmla="*/ 2147483647 h 88"/>
                <a:gd name="T16" fmla="*/ 2147483647 w 76"/>
                <a:gd name="T17" fmla="*/ 2147483647 h 88"/>
                <a:gd name="T18" fmla="*/ 2147483647 w 76"/>
                <a:gd name="T19" fmla="*/ 2147483647 h 88"/>
                <a:gd name="T20" fmla="*/ 2147483647 w 76"/>
                <a:gd name="T21" fmla="*/ 2147483647 h 88"/>
                <a:gd name="T22" fmla="*/ 2147483647 w 76"/>
                <a:gd name="T23" fmla="*/ 2147483647 h 88"/>
                <a:gd name="T24" fmla="*/ 2147483647 w 76"/>
                <a:gd name="T25" fmla="*/ 2147483647 h 88"/>
                <a:gd name="T26" fmla="*/ 2147483647 w 76"/>
                <a:gd name="T27" fmla="*/ 2147483647 h 88"/>
                <a:gd name="T28" fmla="*/ 2147483647 w 76"/>
                <a:gd name="T29" fmla="*/ 2147483647 h 88"/>
                <a:gd name="T30" fmla="*/ 2147483647 w 76"/>
                <a:gd name="T31" fmla="*/ 2147483647 h 88"/>
                <a:gd name="T32" fmla="*/ 2147483647 w 76"/>
                <a:gd name="T33" fmla="*/ 2147483647 h 88"/>
                <a:gd name="T34" fmla="*/ 0 w 76"/>
                <a:gd name="T35" fmla="*/ 2147483647 h 88"/>
                <a:gd name="T36" fmla="*/ 2147483647 w 76"/>
                <a:gd name="T37" fmla="*/ 0 h 88"/>
                <a:gd name="T38" fmla="*/ 2147483647 w 76"/>
                <a:gd name="T39" fmla="*/ 2147483647 h 88"/>
                <a:gd name="T40" fmla="*/ 2147483647 w 76"/>
                <a:gd name="T41" fmla="*/ 2147483647 h 88"/>
                <a:gd name="T42" fmla="*/ 2147483647 w 76"/>
                <a:gd name="T43" fmla="*/ 2147483647 h 88"/>
                <a:gd name="T44" fmla="*/ 2147483647 w 76"/>
                <a:gd name="T45" fmla="*/ 2147483647 h 88"/>
                <a:gd name="T46" fmla="*/ 2147483647 w 76"/>
                <a:gd name="T47" fmla="*/ 2147483647 h 88"/>
                <a:gd name="T48" fmla="*/ 2147483647 w 76"/>
                <a:gd name="T49" fmla="*/ 2147483647 h 88"/>
                <a:gd name="T50" fmla="*/ 2147483647 w 76"/>
                <a:gd name="T51" fmla="*/ 2147483647 h 88"/>
                <a:gd name="T52" fmla="*/ 2147483647 w 76"/>
                <a:gd name="T53" fmla="*/ 2147483647 h 88"/>
                <a:gd name="T54" fmla="*/ 2147483647 w 76"/>
                <a:gd name="T55" fmla="*/ 2147483647 h 88"/>
                <a:gd name="T56" fmla="*/ 2147483647 w 76"/>
                <a:gd name="T57" fmla="*/ 2147483647 h 88"/>
                <a:gd name="T58" fmla="*/ 2147483647 w 76"/>
                <a:gd name="T59" fmla="*/ 2147483647 h 88"/>
                <a:gd name="T60" fmla="*/ 2147483647 w 76"/>
                <a:gd name="T61" fmla="*/ 2147483647 h 88"/>
                <a:gd name="T62" fmla="*/ 2147483647 w 76"/>
                <a:gd name="T63" fmla="*/ 2147483647 h 88"/>
                <a:gd name="T64" fmla="*/ 2147483647 w 76"/>
                <a:gd name="T65" fmla="*/ 2147483647 h 88"/>
                <a:gd name="T66" fmla="*/ 2147483647 w 76"/>
                <a:gd name="T67" fmla="*/ 2147483647 h 88"/>
                <a:gd name="T68" fmla="*/ 2147483647 w 76"/>
                <a:gd name="T69" fmla="*/ 2147483647 h 88"/>
                <a:gd name="T70" fmla="*/ 2147483647 w 76"/>
                <a:gd name="T71" fmla="*/ 2147483647 h 88"/>
                <a:gd name="T72" fmla="*/ 2147483647 w 76"/>
                <a:gd name="T73" fmla="*/ 2147483647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88"/>
                <a:gd name="T113" fmla="*/ 76 w 76"/>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88">
                  <a:moveTo>
                    <a:pt x="67" y="88"/>
                  </a:moveTo>
                  <a:lnTo>
                    <a:pt x="63" y="85"/>
                  </a:lnTo>
                  <a:lnTo>
                    <a:pt x="64" y="86"/>
                  </a:lnTo>
                  <a:lnTo>
                    <a:pt x="54" y="81"/>
                  </a:lnTo>
                  <a:lnTo>
                    <a:pt x="43" y="74"/>
                  </a:lnTo>
                  <a:lnTo>
                    <a:pt x="39" y="71"/>
                  </a:lnTo>
                  <a:lnTo>
                    <a:pt x="40" y="72"/>
                  </a:lnTo>
                  <a:lnTo>
                    <a:pt x="35" y="70"/>
                  </a:lnTo>
                  <a:lnTo>
                    <a:pt x="23" y="65"/>
                  </a:lnTo>
                  <a:cubicBezTo>
                    <a:pt x="23" y="65"/>
                    <a:pt x="22" y="64"/>
                    <a:pt x="22" y="64"/>
                  </a:cubicBezTo>
                  <a:lnTo>
                    <a:pt x="12" y="57"/>
                  </a:lnTo>
                  <a:cubicBezTo>
                    <a:pt x="10" y="56"/>
                    <a:pt x="9" y="54"/>
                    <a:pt x="9" y="51"/>
                  </a:cubicBezTo>
                  <a:lnTo>
                    <a:pt x="8" y="42"/>
                  </a:lnTo>
                  <a:lnTo>
                    <a:pt x="8" y="44"/>
                  </a:lnTo>
                  <a:lnTo>
                    <a:pt x="7" y="41"/>
                  </a:lnTo>
                  <a:lnTo>
                    <a:pt x="4" y="33"/>
                  </a:lnTo>
                  <a:cubicBezTo>
                    <a:pt x="4" y="33"/>
                    <a:pt x="4" y="32"/>
                    <a:pt x="4" y="32"/>
                  </a:cubicBezTo>
                  <a:lnTo>
                    <a:pt x="0" y="3"/>
                  </a:lnTo>
                  <a:lnTo>
                    <a:pt x="15" y="0"/>
                  </a:lnTo>
                  <a:lnTo>
                    <a:pt x="19" y="29"/>
                  </a:lnTo>
                  <a:lnTo>
                    <a:pt x="19" y="28"/>
                  </a:lnTo>
                  <a:lnTo>
                    <a:pt x="22" y="36"/>
                  </a:lnTo>
                  <a:lnTo>
                    <a:pt x="23" y="39"/>
                  </a:lnTo>
                  <a:cubicBezTo>
                    <a:pt x="23" y="39"/>
                    <a:pt x="23" y="40"/>
                    <a:pt x="23" y="41"/>
                  </a:cubicBezTo>
                  <a:lnTo>
                    <a:pt x="24" y="50"/>
                  </a:lnTo>
                  <a:lnTo>
                    <a:pt x="21" y="44"/>
                  </a:lnTo>
                  <a:lnTo>
                    <a:pt x="31" y="51"/>
                  </a:lnTo>
                  <a:lnTo>
                    <a:pt x="30" y="50"/>
                  </a:lnTo>
                  <a:lnTo>
                    <a:pt x="41" y="55"/>
                  </a:lnTo>
                  <a:lnTo>
                    <a:pt x="46" y="57"/>
                  </a:lnTo>
                  <a:cubicBezTo>
                    <a:pt x="47" y="57"/>
                    <a:pt x="48" y="58"/>
                    <a:pt x="48" y="58"/>
                  </a:cubicBezTo>
                  <a:lnTo>
                    <a:pt x="52" y="61"/>
                  </a:lnTo>
                  <a:lnTo>
                    <a:pt x="61" y="66"/>
                  </a:lnTo>
                  <a:lnTo>
                    <a:pt x="71" y="71"/>
                  </a:lnTo>
                  <a:cubicBezTo>
                    <a:pt x="71" y="72"/>
                    <a:pt x="72" y="72"/>
                    <a:pt x="72" y="72"/>
                  </a:cubicBezTo>
                  <a:lnTo>
                    <a:pt x="76" y="75"/>
                  </a:lnTo>
                  <a:lnTo>
                    <a:pt x="67" y="88"/>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 name="Freeform 33"/>
            <p:cNvSpPr>
              <a:spLocks/>
            </p:cNvSpPr>
            <p:nvPr/>
          </p:nvSpPr>
          <p:spPr bwMode="auto">
            <a:xfrm>
              <a:off x="6678613" y="5827713"/>
              <a:ext cx="39688"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8" y="52"/>
                  </a:moveTo>
                  <a:cubicBezTo>
                    <a:pt x="58" y="45"/>
                    <a:pt x="64" y="32"/>
                    <a:pt x="64" y="32"/>
                  </a:cubicBezTo>
                  <a:cubicBezTo>
                    <a:pt x="58" y="13"/>
                    <a:pt x="26" y="0"/>
                    <a:pt x="13" y="26"/>
                  </a:cubicBezTo>
                  <a:cubicBezTo>
                    <a:pt x="0" y="45"/>
                    <a:pt x="13" y="58"/>
                    <a:pt x="32" y="58"/>
                  </a:cubicBezTo>
                  <a:cubicBezTo>
                    <a:pt x="39" y="64"/>
                    <a:pt x="52" y="64"/>
                    <a:pt x="58" y="5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 name="Freeform 34"/>
            <p:cNvSpPr>
              <a:spLocks noEditPoints="1"/>
            </p:cNvSpPr>
            <p:nvPr/>
          </p:nvSpPr>
          <p:spPr bwMode="auto">
            <a:xfrm>
              <a:off x="6683375" y="5835651"/>
              <a:ext cx="44450" cy="42863"/>
            </a:xfrm>
            <a:custGeom>
              <a:avLst/>
              <a:gdLst>
                <a:gd name="T0" fmla="*/ 2147483647 w 73"/>
                <a:gd name="T1" fmla="*/ 2147483647 h 67"/>
                <a:gd name="T2" fmla="*/ 2147483647 w 73"/>
                <a:gd name="T3" fmla="*/ 2147483647 h 67"/>
                <a:gd name="T4" fmla="*/ 2147483647 w 73"/>
                <a:gd name="T5" fmla="*/ 2147483647 h 67"/>
                <a:gd name="T6" fmla="*/ 2147483647 w 73"/>
                <a:gd name="T7" fmla="*/ 2147483647 h 67"/>
                <a:gd name="T8" fmla="*/ 2147483647 w 73"/>
                <a:gd name="T9" fmla="*/ 2147483647 h 67"/>
                <a:gd name="T10" fmla="*/ 2147483647 w 73"/>
                <a:gd name="T11" fmla="*/ 2147483647 h 67"/>
                <a:gd name="T12" fmla="*/ 2147483647 w 73"/>
                <a:gd name="T13" fmla="*/ 2147483647 h 67"/>
                <a:gd name="T14" fmla="*/ 2147483647 w 73"/>
                <a:gd name="T15" fmla="*/ 2147483647 h 67"/>
                <a:gd name="T16" fmla="*/ 2147483647 w 73"/>
                <a:gd name="T17" fmla="*/ 2147483647 h 67"/>
                <a:gd name="T18" fmla="*/ 2147483647 w 73"/>
                <a:gd name="T19" fmla="*/ 2147483647 h 67"/>
                <a:gd name="T20" fmla="*/ 2147483647 w 73"/>
                <a:gd name="T21" fmla="*/ 2147483647 h 67"/>
                <a:gd name="T22" fmla="*/ 2147483647 w 73"/>
                <a:gd name="T23" fmla="*/ 2147483647 h 67"/>
                <a:gd name="T24" fmla="*/ 2147483647 w 73"/>
                <a:gd name="T25" fmla="*/ 2147483647 h 67"/>
                <a:gd name="T26" fmla="*/ 2147483647 w 73"/>
                <a:gd name="T27" fmla="*/ 2147483647 h 67"/>
                <a:gd name="T28" fmla="*/ 2147483647 w 73"/>
                <a:gd name="T29" fmla="*/ 2147483647 h 67"/>
                <a:gd name="T30" fmla="*/ 2147483647 w 73"/>
                <a:gd name="T31" fmla="*/ 2147483647 h 67"/>
                <a:gd name="T32" fmla="*/ 2147483647 w 73"/>
                <a:gd name="T33" fmla="*/ 2147483647 h 67"/>
                <a:gd name="T34" fmla="*/ 2147483647 w 73"/>
                <a:gd name="T35" fmla="*/ 2147483647 h 67"/>
                <a:gd name="T36" fmla="*/ 2147483647 w 73"/>
                <a:gd name="T37" fmla="*/ 2147483647 h 67"/>
                <a:gd name="T38" fmla="*/ 2147483647 w 73"/>
                <a:gd name="T39" fmla="*/ 2147483647 h 67"/>
                <a:gd name="T40" fmla="*/ 2147483647 w 73"/>
                <a:gd name="T41" fmla="*/ 2147483647 h 67"/>
                <a:gd name="T42" fmla="*/ 2147483647 w 73"/>
                <a:gd name="T43" fmla="*/ 2147483647 h 67"/>
                <a:gd name="T44" fmla="*/ 2147483647 w 73"/>
                <a:gd name="T45" fmla="*/ 2147483647 h 67"/>
                <a:gd name="T46" fmla="*/ 2147483647 w 73"/>
                <a:gd name="T47" fmla="*/ 2147483647 h 67"/>
                <a:gd name="T48" fmla="*/ 2147483647 w 73"/>
                <a:gd name="T49" fmla="*/ 2147483647 h 67"/>
                <a:gd name="T50" fmla="*/ 2147483647 w 73"/>
                <a:gd name="T51" fmla="*/ 2147483647 h 67"/>
                <a:gd name="T52" fmla="*/ 2147483647 w 73"/>
                <a:gd name="T53" fmla="*/ 2147483647 h 67"/>
                <a:gd name="T54" fmla="*/ 2147483647 w 73"/>
                <a:gd name="T55" fmla="*/ 2147483647 h 67"/>
                <a:gd name="T56" fmla="*/ 2147483647 w 73"/>
                <a:gd name="T57" fmla="*/ 2147483647 h 67"/>
                <a:gd name="T58" fmla="*/ 2147483647 w 73"/>
                <a:gd name="T59" fmla="*/ 2147483647 h 67"/>
                <a:gd name="T60" fmla="*/ 2147483647 w 73"/>
                <a:gd name="T61" fmla="*/ 2147483647 h 67"/>
                <a:gd name="T62" fmla="*/ 2147483647 w 73"/>
                <a:gd name="T63" fmla="*/ 2147483647 h 67"/>
                <a:gd name="T64" fmla="*/ 2147483647 w 73"/>
                <a:gd name="T65" fmla="*/ 2147483647 h 67"/>
                <a:gd name="T66" fmla="*/ 2147483647 w 73"/>
                <a:gd name="T67" fmla="*/ 0 h 67"/>
                <a:gd name="T68" fmla="*/ 2147483647 w 73"/>
                <a:gd name="T69" fmla="*/ 2147483647 h 67"/>
                <a:gd name="T70" fmla="*/ 2147483647 w 73"/>
                <a:gd name="T71" fmla="*/ 2147483647 h 67"/>
                <a:gd name="T72" fmla="*/ 2147483647 w 73"/>
                <a:gd name="T73" fmla="*/ 2147483647 h 67"/>
                <a:gd name="T74" fmla="*/ 2147483647 w 73"/>
                <a:gd name="T75" fmla="*/ 2147483647 h 67"/>
                <a:gd name="T76" fmla="*/ 2147483647 w 73"/>
                <a:gd name="T77" fmla="*/ 2147483647 h 67"/>
                <a:gd name="T78" fmla="*/ 2147483647 w 73"/>
                <a:gd name="T79" fmla="*/ 2147483647 h 67"/>
                <a:gd name="T80" fmla="*/ 2147483647 w 73"/>
                <a:gd name="T81" fmla="*/ 2147483647 h 67"/>
                <a:gd name="T82" fmla="*/ 2147483647 w 73"/>
                <a:gd name="T83" fmla="*/ 2147483647 h 67"/>
                <a:gd name="T84" fmla="*/ 2147483647 w 73"/>
                <a:gd name="T85" fmla="*/ 2147483647 h 67"/>
                <a:gd name="T86" fmla="*/ 2147483647 w 73"/>
                <a:gd name="T87" fmla="*/ 2147483647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67"/>
                <a:gd name="T134" fmla="*/ 73 w 73"/>
                <a:gd name="T135" fmla="*/ 67 h 6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67">
                  <a:moveTo>
                    <a:pt x="54" y="42"/>
                  </a:moveTo>
                  <a:lnTo>
                    <a:pt x="51" y="47"/>
                  </a:lnTo>
                  <a:lnTo>
                    <a:pt x="54" y="34"/>
                  </a:lnTo>
                  <a:cubicBezTo>
                    <a:pt x="54" y="33"/>
                    <a:pt x="54" y="33"/>
                    <a:pt x="54" y="32"/>
                  </a:cubicBezTo>
                  <a:lnTo>
                    <a:pt x="57" y="25"/>
                  </a:lnTo>
                  <a:lnTo>
                    <a:pt x="58" y="33"/>
                  </a:lnTo>
                  <a:lnTo>
                    <a:pt x="49" y="20"/>
                  </a:lnTo>
                  <a:lnTo>
                    <a:pt x="52" y="23"/>
                  </a:lnTo>
                  <a:lnTo>
                    <a:pt x="38" y="16"/>
                  </a:lnTo>
                  <a:lnTo>
                    <a:pt x="42" y="16"/>
                  </a:lnTo>
                  <a:lnTo>
                    <a:pt x="27" y="17"/>
                  </a:lnTo>
                  <a:lnTo>
                    <a:pt x="32" y="15"/>
                  </a:lnTo>
                  <a:lnTo>
                    <a:pt x="19" y="28"/>
                  </a:lnTo>
                  <a:lnTo>
                    <a:pt x="21" y="25"/>
                  </a:lnTo>
                  <a:lnTo>
                    <a:pt x="16" y="38"/>
                  </a:lnTo>
                  <a:lnTo>
                    <a:pt x="16" y="33"/>
                  </a:lnTo>
                  <a:lnTo>
                    <a:pt x="19" y="43"/>
                  </a:lnTo>
                  <a:lnTo>
                    <a:pt x="15" y="38"/>
                  </a:lnTo>
                  <a:lnTo>
                    <a:pt x="36" y="47"/>
                  </a:lnTo>
                  <a:lnTo>
                    <a:pt x="48" y="51"/>
                  </a:lnTo>
                  <a:lnTo>
                    <a:pt x="41" y="52"/>
                  </a:lnTo>
                  <a:lnTo>
                    <a:pt x="54" y="42"/>
                  </a:lnTo>
                  <a:close/>
                  <a:moveTo>
                    <a:pt x="50" y="65"/>
                  </a:moveTo>
                  <a:cubicBezTo>
                    <a:pt x="48" y="66"/>
                    <a:pt x="46" y="67"/>
                    <a:pt x="43" y="66"/>
                  </a:cubicBezTo>
                  <a:lnTo>
                    <a:pt x="29" y="62"/>
                  </a:lnTo>
                  <a:lnTo>
                    <a:pt x="8" y="53"/>
                  </a:lnTo>
                  <a:cubicBezTo>
                    <a:pt x="6" y="52"/>
                    <a:pt x="4" y="50"/>
                    <a:pt x="4" y="48"/>
                  </a:cubicBezTo>
                  <a:lnTo>
                    <a:pt x="1" y="38"/>
                  </a:lnTo>
                  <a:cubicBezTo>
                    <a:pt x="0" y="36"/>
                    <a:pt x="0" y="34"/>
                    <a:pt x="1" y="33"/>
                  </a:cubicBezTo>
                  <a:lnTo>
                    <a:pt x="6" y="20"/>
                  </a:lnTo>
                  <a:cubicBezTo>
                    <a:pt x="6" y="19"/>
                    <a:pt x="7" y="18"/>
                    <a:pt x="8" y="17"/>
                  </a:cubicBezTo>
                  <a:lnTo>
                    <a:pt x="21" y="4"/>
                  </a:lnTo>
                  <a:cubicBezTo>
                    <a:pt x="22" y="2"/>
                    <a:pt x="24" y="2"/>
                    <a:pt x="26" y="1"/>
                  </a:cubicBezTo>
                  <a:lnTo>
                    <a:pt x="41" y="0"/>
                  </a:lnTo>
                  <a:cubicBezTo>
                    <a:pt x="42" y="0"/>
                    <a:pt x="44" y="1"/>
                    <a:pt x="45" y="1"/>
                  </a:cubicBezTo>
                  <a:lnTo>
                    <a:pt x="59" y="8"/>
                  </a:lnTo>
                  <a:cubicBezTo>
                    <a:pt x="60" y="9"/>
                    <a:pt x="61" y="10"/>
                    <a:pt x="62" y="11"/>
                  </a:cubicBezTo>
                  <a:lnTo>
                    <a:pt x="71" y="24"/>
                  </a:lnTo>
                  <a:cubicBezTo>
                    <a:pt x="73" y="26"/>
                    <a:pt x="73" y="29"/>
                    <a:pt x="72" y="32"/>
                  </a:cubicBezTo>
                  <a:lnTo>
                    <a:pt x="69" y="39"/>
                  </a:lnTo>
                  <a:lnTo>
                    <a:pt x="69" y="37"/>
                  </a:lnTo>
                  <a:lnTo>
                    <a:pt x="66" y="50"/>
                  </a:lnTo>
                  <a:cubicBezTo>
                    <a:pt x="66" y="52"/>
                    <a:pt x="65" y="54"/>
                    <a:pt x="63" y="55"/>
                  </a:cubicBezTo>
                  <a:lnTo>
                    <a:pt x="50" y="6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 name="Freeform 35"/>
            <p:cNvSpPr>
              <a:spLocks/>
            </p:cNvSpPr>
            <p:nvPr/>
          </p:nvSpPr>
          <p:spPr bwMode="auto">
            <a:xfrm>
              <a:off x="6064250" y="5799138"/>
              <a:ext cx="50800" cy="58738"/>
            </a:xfrm>
            <a:custGeom>
              <a:avLst/>
              <a:gdLst>
                <a:gd name="T0" fmla="*/ 2147483647 w 83"/>
                <a:gd name="T1" fmla="*/ 0 h 92"/>
                <a:gd name="T2" fmla="*/ 2147483647 w 83"/>
                <a:gd name="T3" fmla="*/ 2147483647 h 92"/>
                <a:gd name="T4" fmla="*/ 2147483647 w 83"/>
                <a:gd name="T5" fmla="*/ 2147483647 h 92"/>
                <a:gd name="T6" fmla="*/ 2147483647 w 83"/>
                <a:gd name="T7" fmla="*/ 2147483647 h 92"/>
                <a:gd name="T8" fmla="*/ 2147483647 w 83"/>
                <a:gd name="T9" fmla="*/ 2147483647 h 92"/>
                <a:gd name="T10" fmla="*/ 2147483647 w 83"/>
                <a:gd name="T11" fmla="*/ 2147483647 h 92"/>
                <a:gd name="T12" fmla="*/ 2147483647 w 83"/>
                <a:gd name="T13" fmla="*/ 2147483647 h 92"/>
                <a:gd name="T14" fmla="*/ 2147483647 w 83"/>
                <a:gd name="T15" fmla="*/ 2147483647 h 92"/>
                <a:gd name="T16" fmla="*/ 2147483647 w 83"/>
                <a:gd name="T17" fmla="*/ 2147483647 h 92"/>
                <a:gd name="T18" fmla="*/ 2147483647 w 83"/>
                <a:gd name="T19" fmla="*/ 2147483647 h 92"/>
                <a:gd name="T20" fmla="*/ 2147483647 w 83"/>
                <a:gd name="T21" fmla="*/ 2147483647 h 92"/>
                <a:gd name="T22" fmla="*/ 2147483647 w 83"/>
                <a:gd name="T23" fmla="*/ 2147483647 h 92"/>
                <a:gd name="T24" fmla="*/ 2147483647 w 83"/>
                <a:gd name="T25" fmla="*/ 2147483647 h 92"/>
                <a:gd name="T26" fmla="*/ 2147483647 w 83"/>
                <a:gd name="T27" fmla="*/ 2147483647 h 92"/>
                <a:gd name="T28" fmla="*/ 2147483647 w 83"/>
                <a:gd name="T29" fmla="*/ 2147483647 h 92"/>
                <a:gd name="T30" fmla="*/ 2147483647 w 83"/>
                <a:gd name="T31" fmla="*/ 2147483647 h 92"/>
                <a:gd name="T32" fmla="*/ 0 w 83"/>
                <a:gd name="T33" fmla="*/ 2147483647 h 92"/>
                <a:gd name="T34" fmla="*/ 2147483647 w 83"/>
                <a:gd name="T35" fmla="*/ 2147483647 h 92"/>
                <a:gd name="T36" fmla="*/ 2147483647 w 83"/>
                <a:gd name="T37" fmla="*/ 2147483647 h 92"/>
                <a:gd name="T38" fmla="*/ 2147483647 w 83"/>
                <a:gd name="T39" fmla="*/ 2147483647 h 92"/>
                <a:gd name="T40" fmla="*/ 2147483647 w 83"/>
                <a:gd name="T41" fmla="*/ 2147483647 h 92"/>
                <a:gd name="T42" fmla="*/ 2147483647 w 83"/>
                <a:gd name="T43" fmla="*/ 2147483647 h 92"/>
                <a:gd name="T44" fmla="*/ 2147483647 w 83"/>
                <a:gd name="T45" fmla="*/ 2147483647 h 92"/>
                <a:gd name="T46" fmla="*/ 2147483647 w 83"/>
                <a:gd name="T47" fmla="*/ 2147483647 h 92"/>
                <a:gd name="T48" fmla="*/ 2147483647 w 83"/>
                <a:gd name="T49" fmla="*/ 2147483647 h 92"/>
                <a:gd name="T50" fmla="*/ 2147483647 w 83"/>
                <a:gd name="T51" fmla="*/ 2147483647 h 92"/>
                <a:gd name="T52" fmla="*/ 2147483647 w 83"/>
                <a:gd name="T53" fmla="*/ 2147483647 h 92"/>
                <a:gd name="T54" fmla="*/ 2147483647 w 83"/>
                <a:gd name="T55" fmla="*/ 2147483647 h 92"/>
                <a:gd name="T56" fmla="*/ 2147483647 w 83"/>
                <a:gd name="T57" fmla="*/ 2147483647 h 92"/>
                <a:gd name="T58" fmla="*/ 2147483647 w 83"/>
                <a:gd name="T59" fmla="*/ 2147483647 h 92"/>
                <a:gd name="T60" fmla="*/ 2147483647 w 83"/>
                <a:gd name="T61" fmla="*/ 2147483647 h 92"/>
                <a:gd name="T62" fmla="*/ 2147483647 w 83"/>
                <a:gd name="T63" fmla="*/ 2147483647 h 92"/>
                <a:gd name="T64" fmla="*/ 2147483647 w 83"/>
                <a:gd name="T65" fmla="*/ 0 h 9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3"/>
                <a:gd name="T100" fmla="*/ 0 h 92"/>
                <a:gd name="T101" fmla="*/ 83 w 83"/>
                <a:gd name="T102" fmla="*/ 92 h 9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3" h="92">
                  <a:moveTo>
                    <a:pt x="47" y="0"/>
                  </a:moveTo>
                  <a:lnTo>
                    <a:pt x="52" y="8"/>
                  </a:lnTo>
                  <a:lnTo>
                    <a:pt x="62" y="24"/>
                  </a:lnTo>
                  <a:lnTo>
                    <a:pt x="72" y="42"/>
                  </a:lnTo>
                  <a:lnTo>
                    <a:pt x="76" y="48"/>
                  </a:lnTo>
                  <a:cubicBezTo>
                    <a:pt x="76" y="48"/>
                    <a:pt x="77" y="49"/>
                    <a:pt x="77" y="49"/>
                  </a:cubicBezTo>
                  <a:lnTo>
                    <a:pt x="81" y="58"/>
                  </a:lnTo>
                  <a:cubicBezTo>
                    <a:pt x="81" y="59"/>
                    <a:pt x="81" y="60"/>
                    <a:pt x="81" y="60"/>
                  </a:cubicBezTo>
                  <a:lnTo>
                    <a:pt x="82" y="67"/>
                  </a:lnTo>
                  <a:cubicBezTo>
                    <a:pt x="83" y="70"/>
                    <a:pt x="82" y="72"/>
                    <a:pt x="81" y="74"/>
                  </a:cubicBezTo>
                  <a:lnTo>
                    <a:pt x="76" y="80"/>
                  </a:lnTo>
                  <a:cubicBezTo>
                    <a:pt x="75" y="81"/>
                    <a:pt x="73" y="82"/>
                    <a:pt x="71" y="82"/>
                  </a:cubicBezTo>
                  <a:lnTo>
                    <a:pt x="63" y="84"/>
                  </a:lnTo>
                  <a:lnTo>
                    <a:pt x="45" y="87"/>
                  </a:lnTo>
                  <a:lnTo>
                    <a:pt x="22" y="90"/>
                  </a:lnTo>
                  <a:lnTo>
                    <a:pt x="1" y="92"/>
                  </a:lnTo>
                  <a:lnTo>
                    <a:pt x="0" y="76"/>
                  </a:lnTo>
                  <a:lnTo>
                    <a:pt x="19" y="75"/>
                  </a:lnTo>
                  <a:lnTo>
                    <a:pt x="42" y="72"/>
                  </a:lnTo>
                  <a:lnTo>
                    <a:pt x="60" y="69"/>
                  </a:lnTo>
                  <a:lnTo>
                    <a:pt x="68" y="67"/>
                  </a:lnTo>
                  <a:lnTo>
                    <a:pt x="63" y="69"/>
                  </a:lnTo>
                  <a:lnTo>
                    <a:pt x="68" y="63"/>
                  </a:lnTo>
                  <a:lnTo>
                    <a:pt x="67" y="70"/>
                  </a:lnTo>
                  <a:lnTo>
                    <a:pt x="66" y="63"/>
                  </a:lnTo>
                  <a:lnTo>
                    <a:pt x="66" y="65"/>
                  </a:lnTo>
                  <a:lnTo>
                    <a:pt x="62" y="56"/>
                  </a:lnTo>
                  <a:lnTo>
                    <a:pt x="63" y="57"/>
                  </a:lnTo>
                  <a:lnTo>
                    <a:pt x="57" y="49"/>
                  </a:lnTo>
                  <a:lnTo>
                    <a:pt x="49" y="33"/>
                  </a:lnTo>
                  <a:lnTo>
                    <a:pt x="39" y="17"/>
                  </a:lnTo>
                  <a:lnTo>
                    <a:pt x="34" y="9"/>
                  </a:lnTo>
                  <a:lnTo>
                    <a:pt x="47"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 name="Freeform 36"/>
            <p:cNvSpPr>
              <a:spLocks/>
            </p:cNvSpPr>
            <p:nvPr/>
          </p:nvSpPr>
          <p:spPr bwMode="auto">
            <a:xfrm>
              <a:off x="6053138" y="5789613"/>
              <a:ext cx="53975" cy="68263"/>
            </a:xfrm>
            <a:custGeom>
              <a:avLst/>
              <a:gdLst>
                <a:gd name="T0" fmla="*/ 2147483647 w 86"/>
                <a:gd name="T1" fmla="*/ 0 h 106"/>
                <a:gd name="T2" fmla="*/ 2147483647 w 86"/>
                <a:gd name="T3" fmla="*/ 2147483647 h 106"/>
                <a:gd name="T4" fmla="*/ 2147483647 w 86"/>
                <a:gd name="T5" fmla="*/ 2147483647 h 106"/>
                <a:gd name="T6" fmla="*/ 2147483647 w 86"/>
                <a:gd name="T7" fmla="*/ 2147483647 h 106"/>
                <a:gd name="T8" fmla="*/ 2147483647 w 86"/>
                <a:gd name="T9" fmla="*/ 2147483647 h 106"/>
                <a:gd name="T10" fmla="*/ 2147483647 w 86"/>
                <a:gd name="T11" fmla="*/ 2147483647 h 106"/>
                <a:gd name="T12" fmla="*/ 2147483647 w 86"/>
                <a:gd name="T13" fmla="*/ 2147483647 h 106"/>
                <a:gd name="T14" fmla="*/ 2147483647 w 86"/>
                <a:gd name="T15" fmla="*/ 2147483647 h 106"/>
                <a:gd name="T16" fmla="*/ 2147483647 w 86"/>
                <a:gd name="T17" fmla="*/ 2147483647 h 106"/>
                <a:gd name="T18" fmla="*/ 2147483647 w 86"/>
                <a:gd name="T19" fmla="*/ 2147483647 h 106"/>
                <a:gd name="T20" fmla="*/ 2147483647 w 86"/>
                <a:gd name="T21" fmla="*/ 2147483647 h 106"/>
                <a:gd name="T22" fmla="*/ 2147483647 w 86"/>
                <a:gd name="T23" fmla="*/ 2147483647 h 106"/>
                <a:gd name="T24" fmla="*/ 2147483647 w 86"/>
                <a:gd name="T25" fmla="*/ 2147483647 h 106"/>
                <a:gd name="T26" fmla="*/ 2147483647 w 86"/>
                <a:gd name="T27" fmla="*/ 2147483647 h 106"/>
                <a:gd name="T28" fmla="*/ 2147483647 w 86"/>
                <a:gd name="T29" fmla="*/ 2147483647 h 106"/>
                <a:gd name="T30" fmla="*/ 2147483647 w 86"/>
                <a:gd name="T31" fmla="*/ 2147483647 h 106"/>
                <a:gd name="T32" fmla="*/ 2147483647 w 86"/>
                <a:gd name="T33" fmla="*/ 2147483647 h 106"/>
                <a:gd name="T34" fmla="*/ 2147483647 w 86"/>
                <a:gd name="T35" fmla="*/ 2147483647 h 106"/>
                <a:gd name="T36" fmla="*/ 0 w 86"/>
                <a:gd name="T37" fmla="*/ 2147483647 h 106"/>
                <a:gd name="T38" fmla="*/ 2147483647 w 86"/>
                <a:gd name="T39" fmla="*/ 2147483647 h 106"/>
                <a:gd name="T40" fmla="*/ 2147483647 w 86"/>
                <a:gd name="T41" fmla="*/ 2147483647 h 106"/>
                <a:gd name="T42" fmla="*/ 2147483647 w 86"/>
                <a:gd name="T43" fmla="*/ 2147483647 h 106"/>
                <a:gd name="T44" fmla="*/ 2147483647 w 86"/>
                <a:gd name="T45" fmla="*/ 2147483647 h 106"/>
                <a:gd name="T46" fmla="*/ 2147483647 w 86"/>
                <a:gd name="T47" fmla="*/ 2147483647 h 106"/>
                <a:gd name="T48" fmla="*/ 2147483647 w 86"/>
                <a:gd name="T49" fmla="*/ 2147483647 h 106"/>
                <a:gd name="T50" fmla="*/ 2147483647 w 86"/>
                <a:gd name="T51" fmla="*/ 2147483647 h 106"/>
                <a:gd name="T52" fmla="*/ 2147483647 w 86"/>
                <a:gd name="T53" fmla="*/ 2147483647 h 106"/>
                <a:gd name="T54" fmla="*/ 2147483647 w 86"/>
                <a:gd name="T55" fmla="*/ 2147483647 h 106"/>
                <a:gd name="T56" fmla="*/ 2147483647 w 86"/>
                <a:gd name="T57" fmla="*/ 2147483647 h 106"/>
                <a:gd name="T58" fmla="*/ 2147483647 w 86"/>
                <a:gd name="T59" fmla="*/ 2147483647 h 106"/>
                <a:gd name="T60" fmla="*/ 2147483647 w 86"/>
                <a:gd name="T61" fmla="*/ 2147483647 h 106"/>
                <a:gd name="T62" fmla="*/ 2147483647 w 86"/>
                <a:gd name="T63" fmla="*/ 2147483647 h 106"/>
                <a:gd name="T64" fmla="*/ 2147483647 w 86"/>
                <a:gd name="T65" fmla="*/ 2147483647 h 106"/>
                <a:gd name="T66" fmla="*/ 2147483647 w 86"/>
                <a:gd name="T67" fmla="*/ 2147483647 h 106"/>
                <a:gd name="T68" fmla="*/ 2147483647 w 86"/>
                <a:gd name="T69" fmla="*/ 2147483647 h 106"/>
                <a:gd name="T70" fmla="*/ 2147483647 w 86"/>
                <a:gd name="T71" fmla="*/ 0 h 1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6"/>
                <a:gd name="T109" fmla="*/ 0 h 106"/>
                <a:gd name="T110" fmla="*/ 86 w 86"/>
                <a:gd name="T111" fmla="*/ 106 h 1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6" h="106">
                  <a:moveTo>
                    <a:pt x="55" y="0"/>
                  </a:moveTo>
                  <a:lnTo>
                    <a:pt x="56" y="3"/>
                  </a:lnTo>
                  <a:lnTo>
                    <a:pt x="56" y="2"/>
                  </a:lnTo>
                  <a:lnTo>
                    <a:pt x="60" y="10"/>
                  </a:lnTo>
                  <a:lnTo>
                    <a:pt x="70" y="35"/>
                  </a:lnTo>
                  <a:lnTo>
                    <a:pt x="79" y="61"/>
                  </a:lnTo>
                  <a:lnTo>
                    <a:pt x="83" y="68"/>
                  </a:lnTo>
                  <a:cubicBezTo>
                    <a:pt x="83" y="68"/>
                    <a:pt x="83" y="69"/>
                    <a:pt x="83" y="69"/>
                  </a:cubicBezTo>
                  <a:lnTo>
                    <a:pt x="84" y="72"/>
                  </a:lnTo>
                  <a:lnTo>
                    <a:pt x="82" y="69"/>
                  </a:lnTo>
                  <a:lnTo>
                    <a:pt x="83" y="70"/>
                  </a:lnTo>
                  <a:cubicBezTo>
                    <a:pt x="85" y="71"/>
                    <a:pt x="86" y="74"/>
                    <a:pt x="85" y="76"/>
                  </a:cubicBezTo>
                  <a:cubicBezTo>
                    <a:pt x="85" y="78"/>
                    <a:pt x="84" y="81"/>
                    <a:pt x="82" y="82"/>
                  </a:cubicBezTo>
                  <a:lnTo>
                    <a:pt x="75" y="87"/>
                  </a:lnTo>
                  <a:cubicBezTo>
                    <a:pt x="74" y="88"/>
                    <a:pt x="74" y="88"/>
                    <a:pt x="73" y="88"/>
                  </a:cubicBezTo>
                  <a:lnTo>
                    <a:pt x="66" y="90"/>
                  </a:lnTo>
                  <a:lnTo>
                    <a:pt x="49" y="95"/>
                  </a:lnTo>
                  <a:lnTo>
                    <a:pt x="3" y="106"/>
                  </a:lnTo>
                  <a:lnTo>
                    <a:pt x="0" y="91"/>
                  </a:lnTo>
                  <a:lnTo>
                    <a:pt x="44" y="80"/>
                  </a:lnTo>
                  <a:lnTo>
                    <a:pt x="61" y="75"/>
                  </a:lnTo>
                  <a:lnTo>
                    <a:pt x="68" y="73"/>
                  </a:lnTo>
                  <a:lnTo>
                    <a:pt x="66" y="74"/>
                  </a:lnTo>
                  <a:lnTo>
                    <a:pt x="73" y="69"/>
                  </a:lnTo>
                  <a:lnTo>
                    <a:pt x="72" y="81"/>
                  </a:lnTo>
                  <a:lnTo>
                    <a:pt x="71" y="80"/>
                  </a:lnTo>
                  <a:cubicBezTo>
                    <a:pt x="70" y="79"/>
                    <a:pt x="69" y="78"/>
                    <a:pt x="69" y="77"/>
                  </a:cubicBezTo>
                  <a:lnTo>
                    <a:pt x="68" y="74"/>
                  </a:lnTo>
                  <a:lnTo>
                    <a:pt x="68" y="75"/>
                  </a:lnTo>
                  <a:lnTo>
                    <a:pt x="64" y="66"/>
                  </a:lnTo>
                  <a:lnTo>
                    <a:pt x="55" y="41"/>
                  </a:lnTo>
                  <a:lnTo>
                    <a:pt x="45" y="17"/>
                  </a:lnTo>
                  <a:lnTo>
                    <a:pt x="41" y="9"/>
                  </a:lnTo>
                  <a:cubicBezTo>
                    <a:pt x="41" y="9"/>
                    <a:pt x="41" y="8"/>
                    <a:pt x="41" y="8"/>
                  </a:cubicBezTo>
                  <a:lnTo>
                    <a:pt x="40" y="5"/>
                  </a:lnTo>
                  <a:lnTo>
                    <a:pt x="55"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8" name="Freeform 37"/>
            <p:cNvSpPr>
              <a:spLocks/>
            </p:cNvSpPr>
            <p:nvPr/>
          </p:nvSpPr>
          <p:spPr bwMode="auto">
            <a:xfrm>
              <a:off x="6048375" y="576580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0 60000 65536"/>
                <a:gd name="T11" fmla="*/ 0 60000 65536"/>
                <a:gd name="T12" fmla="*/ 0 60000 65536"/>
                <a:gd name="T13" fmla="*/ 0 60000 65536"/>
                <a:gd name="T14" fmla="*/ 0 60000 65536"/>
                <a:gd name="T15" fmla="*/ 0 w 96"/>
                <a:gd name="T16" fmla="*/ 0 h 80"/>
                <a:gd name="T17" fmla="*/ 96 w 96"/>
                <a:gd name="T18" fmla="*/ 80 h 80"/>
              </a:gdLst>
              <a:ahLst/>
              <a:cxnLst>
                <a:cxn ang="T10">
                  <a:pos x="T0" y="T1"/>
                </a:cxn>
                <a:cxn ang="T11">
                  <a:pos x="T2" y="T3"/>
                </a:cxn>
                <a:cxn ang="T12">
                  <a:pos x="T4" y="T5"/>
                </a:cxn>
                <a:cxn ang="T13">
                  <a:pos x="T6" y="T7"/>
                </a:cxn>
                <a:cxn ang="T14">
                  <a:pos x="T8" y="T9"/>
                </a:cxn>
              </a:cxnLst>
              <a:rect l="T15" t="T16" r="T17" b="T18"/>
              <a:pathLst>
                <a:path w="96" h="80">
                  <a:moveTo>
                    <a:pt x="84" y="22"/>
                  </a:moveTo>
                  <a:cubicBezTo>
                    <a:pt x="78" y="15"/>
                    <a:pt x="72" y="8"/>
                    <a:pt x="66" y="8"/>
                  </a:cubicBezTo>
                  <a:cubicBezTo>
                    <a:pt x="42" y="0"/>
                    <a:pt x="0" y="22"/>
                    <a:pt x="12" y="59"/>
                  </a:cubicBezTo>
                  <a:cubicBezTo>
                    <a:pt x="24" y="80"/>
                    <a:pt x="54" y="73"/>
                    <a:pt x="72" y="59"/>
                  </a:cubicBezTo>
                  <a:cubicBezTo>
                    <a:pt x="78" y="51"/>
                    <a:pt x="96" y="37"/>
                    <a:pt x="84" y="2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 name="Freeform 38"/>
            <p:cNvSpPr>
              <a:spLocks noEditPoints="1"/>
            </p:cNvSpPr>
            <p:nvPr/>
          </p:nvSpPr>
          <p:spPr bwMode="auto">
            <a:xfrm>
              <a:off x="6056313" y="5770563"/>
              <a:ext cx="57150" cy="52388"/>
            </a:xfrm>
            <a:custGeom>
              <a:avLst/>
              <a:gdLst>
                <a:gd name="T0" fmla="*/ 2147483647 w 93"/>
                <a:gd name="T1" fmla="*/ 2147483647 h 82"/>
                <a:gd name="T2" fmla="*/ 2147483647 w 93"/>
                <a:gd name="T3" fmla="*/ 2147483647 h 82"/>
                <a:gd name="T4" fmla="*/ 2147483647 w 93"/>
                <a:gd name="T5" fmla="*/ 2147483647 h 82"/>
                <a:gd name="T6" fmla="*/ 2147483647 w 93"/>
                <a:gd name="T7" fmla="*/ 2147483647 h 82"/>
                <a:gd name="T8" fmla="*/ 2147483647 w 93"/>
                <a:gd name="T9" fmla="*/ 2147483647 h 82"/>
                <a:gd name="T10" fmla="*/ 2147483647 w 93"/>
                <a:gd name="T11" fmla="*/ 2147483647 h 82"/>
                <a:gd name="T12" fmla="*/ 2147483647 w 93"/>
                <a:gd name="T13" fmla="*/ 2147483647 h 82"/>
                <a:gd name="T14" fmla="*/ 2147483647 w 93"/>
                <a:gd name="T15" fmla="*/ 2147483647 h 82"/>
                <a:gd name="T16" fmla="*/ 2147483647 w 93"/>
                <a:gd name="T17" fmla="*/ 2147483647 h 82"/>
                <a:gd name="T18" fmla="*/ 2147483647 w 93"/>
                <a:gd name="T19" fmla="*/ 2147483647 h 82"/>
                <a:gd name="T20" fmla="*/ 2147483647 w 93"/>
                <a:gd name="T21" fmla="*/ 2147483647 h 82"/>
                <a:gd name="T22" fmla="*/ 2147483647 w 93"/>
                <a:gd name="T23" fmla="*/ 2147483647 h 82"/>
                <a:gd name="T24" fmla="*/ 2147483647 w 93"/>
                <a:gd name="T25" fmla="*/ 2147483647 h 82"/>
                <a:gd name="T26" fmla="*/ 2147483647 w 93"/>
                <a:gd name="T27" fmla="*/ 2147483647 h 82"/>
                <a:gd name="T28" fmla="*/ 2147483647 w 93"/>
                <a:gd name="T29" fmla="*/ 2147483647 h 82"/>
                <a:gd name="T30" fmla="*/ 2147483647 w 93"/>
                <a:gd name="T31" fmla="*/ 2147483647 h 82"/>
                <a:gd name="T32" fmla="*/ 2147483647 w 93"/>
                <a:gd name="T33" fmla="*/ 2147483647 h 82"/>
                <a:gd name="T34" fmla="*/ 2147483647 w 93"/>
                <a:gd name="T35" fmla="*/ 2147483647 h 82"/>
                <a:gd name="T36" fmla="*/ 2147483647 w 93"/>
                <a:gd name="T37" fmla="*/ 2147483647 h 82"/>
                <a:gd name="T38" fmla="*/ 2147483647 w 93"/>
                <a:gd name="T39" fmla="*/ 2147483647 h 82"/>
                <a:gd name="T40" fmla="*/ 2147483647 w 93"/>
                <a:gd name="T41" fmla="*/ 2147483647 h 82"/>
                <a:gd name="T42" fmla="*/ 2147483647 w 93"/>
                <a:gd name="T43" fmla="*/ 2147483647 h 82"/>
                <a:gd name="T44" fmla="*/ 2147483647 w 93"/>
                <a:gd name="T45" fmla="*/ 2147483647 h 82"/>
                <a:gd name="T46" fmla="*/ 2147483647 w 93"/>
                <a:gd name="T47" fmla="*/ 2147483647 h 82"/>
                <a:gd name="T48" fmla="*/ 2147483647 w 93"/>
                <a:gd name="T49" fmla="*/ 2147483647 h 82"/>
                <a:gd name="T50" fmla="*/ 2147483647 w 93"/>
                <a:gd name="T51" fmla="*/ 2147483647 h 82"/>
                <a:gd name="T52" fmla="*/ 2147483647 w 93"/>
                <a:gd name="T53" fmla="*/ 2147483647 h 82"/>
                <a:gd name="T54" fmla="*/ 2147483647 w 93"/>
                <a:gd name="T55" fmla="*/ 2147483647 h 82"/>
                <a:gd name="T56" fmla="*/ 2147483647 w 93"/>
                <a:gd name="T57" fmla="*/ 2147483647 h 82"/>
                <a:gd name="T58" fmla="*/ 2147483647 w 93"/>
                <a:gd name="T59" fmla="*/ 2147483647 h 82"/>
                <a:gd name="T60" fmla="*/ 2147483647 w 93"/>
                <a:gd name="T61" fmla="*/ 2147483647 h 82"/>
                <a:gd name="T62" fmla="*/ 2147483647 w 93"/>
                <a:gd name="T63" fmla="*/ 2147483647 h 82"/>
                <a:gd name="T64" fmla="*/ 2147483647 w 93"/>
                <a:gd name="T65" fmla="*/ 2147483647 h 82"/>
                <a:gd name="T66" fmla="*/ 2147483647 w 93"/>
                <a:gd name="T67" fmla="*/ 2147483647 h 82"/>
                <a:gd name="T68" fmla="*/ 2147483647 w 93"/>
                <a:gd name="T69" fmla="*/ 2147483647 h 82"/>
                <a:gd name="T70" fmla="*/ 2147483647 w 93"/>
                <a:gd name="T71" fmla="*/ 2147483647 h 82"/>
                <a:gd name="T72" fmla="*/ 2147483647 w 93"/>
                <a:gd name="T73" fmla="*/ 2147483647 h 82"/>
                <a:gd name="T74" fmla="*/ 2147483647 w 93"/>
                <a:gd name="T75" fmla="*/ 2147483647 h 82"/>
                <a:gd name="T76" fmla="*/ 2147483647 w 93"/>
                <a:gd name="T77" fmla="*/ 2147483647 h 82"/>
                <a:gd name="T78" fmla="*/ 2147483647 w 93"/>
                <a:gd name="T79" fmla="*/ 2147483647 h 82"/>
                <a:gd name="T80" fmla="*/ 0 w 93"/>
                <a:gd name="T81" fmla="*/ 2147483647 h 82"/>
                <a:gd name="T82" fmla="*/ 0 w 93"/>
                <a:gd name="T83" fmla="*/ 2147483647 h 82"/>
                <a:gd name="T84" fmla="*/ 2147483647 w 93"/>
                <a:gd name="T85" fmla="*/ 2147483647 h 82"/>
                <a:gd name="T86" fmla="*/ 2147483647 w 93"/>
                <a:gd name="T87" fmla="*/ 2147483647 h 82"/>
                <a:gd name="T88" fmla="*/ 2147483647 w 93"/>
                <a:gd name="T89" fmla="*/ 2147483647 h 82"/>
                <a:gd name="T90" fmla="*/ 2147483647 w 93"/>
                <a:gd name="T91" fmla="*/ 2147483647 h 82"/>
                <a:gd name="T92" fmla="*/ 2147483647 w 93"/>
                <a:gd name="T93" fmla="*/ 0 h 82"/>
                <a:gd name="T94" fmla="*/ 2147483647 w 93"/>
                <a:gd name="T95" fmla="*/ 2147483647 h 82"/>
                <a:gd name="T96" fmla="*/ 2147483647 w 93"/>
                <a:gd name="T97" fmla="*/ 2147483647 h 82"/>
                <a:gd name="T98" fmla="*/ 2147483647 w 93"/>
                <a:gd name="T99" fmla="*/ 2147483647 h 82"/>
                <a:gd name="T100" fmla="*/ 2147483647 w 93"/>
                <a:gd name="T101" fmla="*/ 2147483647 h 82"/>
                <a:gd name="T102" fmla="*/ 2147483647 w 93"/>
                <a:gd name="T103" fmla="*/ 2147483647 h 82"/>
                <a:gd name="T104" fmla="*/ 2147483647 w 93"/>
                <a:gd name="T105" fmla="*/ 2147483647 h 82"/>
                <a:gd name="T106" fmla="*/ 2147483647 w 93"/>
                <a:gd name="T107" fmla="*/ 2147483647 h 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
                <a:gd name="T163" fmla="*/ 0 h 82"/>
                <a:gd name="T164" fmla="*/ 93 w 93"/>
                <a:gd name="T165" fmla="*/ 82 h 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 h="82">
                  <a:moveTo>
                    <a:pt x="73" y="26"/>
                  </a:moveTo>
                  <a:lnTo>
                    <a:pt x="75" y="29"/>
                  </a:lnTo>
                  <a:lnTo>
                    <a:pt x="66" y="19"/>
                  </a:lnTo>
                  <a:lnTo>
                    <a:pt x="68" y="21"/>
                  </a:lnTo>
                  <a:lnTo>
                    <a:pt x="59" y="17"/>
                  </a:lnTo>
                  <a:lnTo>
                    <a:pt x="62" y="17"/>
                  </a:lnTo>
                  <a:lnTo>
                    <a:pt x="42" y="16"/>
                  </a:lnTo>
                  <a:lnTo>
                    <a:pt x="46" y="16"/>
                  </a:lnTo>
                  <a:lnTo>
                    <a:pt x="26" y="26"/>
                  </a:lnTo>
                  <a:lnTo>
                    <a:pt x="29" y="24"/>
                  </a:lnTo>
                  <a:lnTo>
                    <a:pt x="15" y="41"/>
                  </a:lnTo>
                  <a:lnTo>
                    <a:pt x="16" y="35"/>
                  </a:lnTo>
                  <a:lnTo>
                    <a:pt x="16" y="60"/>
                  </a:lnTo>
                  <a:lnTo>
                    <a:pt x="14" y="55"/>
                  </a:lnTo>
                  <a:lnTo>
                    <a:pt x="26" y="66"/>
                  </a:lnTo>
                  <a:lnTo>
                    <a:pt x="21" y="64"/>
                  </a:lnTo>
                  <a:lnTo>
                    <a:pt x="37" y="66"/>
                  </a:lnTo>
                  <a:lnTo>
                    <a:pt x="35" y="66"/>
                  </a:lnTo>
                  <a:lnTo>
                    <a:pt x="52" y="62"/>
                  </a:lnTo>
                  <a:lnTo>
                    <a:pt x="49" y="63"/>
                  </a:lnTo>
                  <a:lnTo>
                    <a:pt x="64" y="54"/>
                  </a:lnTo>
                  <a:lnTo>
                    <a:pt x="62" y="55"/>
                  </a:lnTo>
                  <a:lnTo>
                    <a:pt x="75" y="39"/>
                  </a:lnTo>
                  <a:lnTo>
                    <a:pt x="74" y="42"/>
                  </a:lnTo>
                  <a:lnTo>
                    <a:pt x="77" y="32"/>
                  </a:lnTo>
                  <a:lnTo>
                    <a:pt x="77" y="37"/>
                  </a:lnTo>
                  <a:lnTo>
                    <a:pt x="73" y="26"/>
                  </a:lnTo>
                  <a:close/>
                  <a:moveTo>
                    <a:pt x="92" y="32"/>
                  </a:moveTo>
                  <a:cubicBezTo>
                    <a:pt x="93" y="33"/>
                    <a:pt x="93" y="35"/>
                    <a:pt x="92" y="37"/>
                  </a:cubicBezTo>
                  <a:lnTo>
                    <a:pt x="89" y="47"/>
                  </a:lnTo>
                  <a:cubicBezTo>
                    <a:pt x="89" y="48"/>
                    <a:pt x="88" y="49"/>
                    <a:pt x="88" y="50"/>
                  </a:cubicBezTo>
                  <a:lnTo>
                    <a:pt x="75" y="66"/>
                  </a:lnTo>
                  <a:cubicBezTo>
                    <a:pt x="74" y="66"/>
                    <a:pt x="73" y="67"/>
                    <a:pt x="73" y="67"/>
                  </a:cubicBezTo>
                  <a:lnTo>
                    <a:pt x="58" y="76"/>
                  </a:lnTo>
                  <a:cubicBezTo>
                    <a:pt x="57" y="77"/>
                    <a:pt x="56" y="77"/>
                    <a:pt x="55" y="77"/>
                  </a:cubicBezTo>
                  <a:lnTo>
                    <a:pt x="38" y="81"/>
                  </a:lnTo>
                  <a:cubicBezTo>
                    <a:pt x="37" y="81"/>
                    <a:pt x="36" y="82"/>
                    <a:pt x="35" y="81"/>
                  </a:cubicBezTo>
                  <a:lnTo>
                    <a:pt x="19" y="79"/>
                  </a:lnTo>
                  <a:cubicBezTo>
                    <a:pt x="18" y="79"/>
                    <a:pt x="16" y="78"/>
                    <a:pt x="15" y="77"/>
                  </a:cubicBezTo>
                  <a:lnTo>
                    <a:pt x="3" y="66"/>
                  </a:lnTo>
                  <a:cubicBezTo>
                    <a:pt x="1" y="65"/>
                    <a:pt x="0" y="63"/>
                    <a:pt x="0" y="60"/>
                  </a:cubicBezTo>
                  <a:lnTo>
                    <a:pt x="0" y="35"/>
                  </a:lnTo>
                  <a:cubicBezTo>
                    <a:pt x="0" y="34"/>
                    <a:pt x="1" y="32"/>
                    <a:pt x="2" y="30"/>
                  </a:cubicBezTo>
                  <a:lnTo>
                    <a:pt x="16" y="13"/>
                  </a:lnTo>
                  <a:cubicBezTo>
                    <a:pt x="17" y="13"/>
                    <a:pt x="18" y="12"/>
                    <a:pt x="19" y="11"/>
                  </a:cubicBezTo>
                  <a:lnTo>
                    <a:pt x="39" y="1"/>
                  </a:lnTo>
                  <a:cubicBezTo>
                    <a:pt x="40" y="1"/>
                    <a:pt x="41" y="0"/>
                    <a:pt x="43" y="0"/>
                  </a:cubicBezTo>
                  <a:lnTo>
                    <a:pt x="63" y="1"/>
                  </a:lnTo>
                  <a:cubicBezTo>
                    <a:pt x="64" y="2"/>
                    <a:pt x="65" y="2"/>
                    <a:pt x="66" y="2"/>
                  </a:cubicBezTo>
                  <a:lnTo>
                    <a:pt x="75" y="6"/>
                  </a:lnTo>
                  <a:cubicBezTo>
                    <a:pt x="76" y="7"/>
                    <a:pt x="77" y="7"/>
                    <a:pt x="77" y="8"/>
                  </a:cubicBezTo>
                  <a:lnTo>
                    <a:pt x="86" y="18"/>
                  </a:lnTo>
                  <a:cubicBezTo>
                    <a:pt x="87" y="19"/>
                    <a:pt x="88" y="20"/>
                    <a:pt x="88" y="21"/>
                  </a:cubicBezTo>
                  <a:lnTo>
                    <a:pt x="92" y="3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 name="Freeform 39"/>
            <p:cNvSpPr>
              <a:spLocks/>
            </p:cNvSpPr>
            <p:nvPr/>
          </p:nvSpPr>
          <p:spPr bwMode="auto">
            <a:xfrm>
              <a:off x="6069013" y="575468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7" y="26"/>
                  </a:moveTo>
                  <a:cubicBezTo>
                    <a:pt x="32" y="13"/>
                    <a:pt x="22" y="13"/>
                    <a:pt x="16" y="7"/>
                  </a:cubicBezTo>
                  <a:cubicBezTo>
                    <a:pt x="11" y="0"/>
                    <a:pt x="6" y="7"/>
                    <a:pt x="0" y="13"/>
                  </a:cubicBezTo>
                  <a:cubicBezTo>
                    <a:pt x="0" y="32"/>
                    <a:pt x="0" y="32"/>
                    <a:pt x="11" y="32"/>
                  </a:cubicBezTo>
                  <a:cubicBezTo>
                    <a:pt x="16" y="32"/>
                    <a:pt x="27" y="32"/>
                    <a:pt x="27" y="2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 name="Freeform 40"/>
            <p:cNvSpPr>
              <a:spLocks noEditPoints="1"/>
            </p:cNvSpPr>
            <p:nvPr/>
          </p:nvSpPr>
          <p:spPr bwMode="auto">
            <a:xfrm>
              <a:off x="6069013" y="5757863"/>
              <a:ext cx="26988" cy="28575"/>
            </a:xfrm>
            <a:custGeom>
              <a:avLst/>
              <a:gdLst>
                <a:gd name="T0" fmla="*/ 2147483647 w 44"/>
                <a:gd name="T1" fmla="*/ 2147483647 h 44"/>
                <a:gd name="T2" fmla="*/ 2147483647 w 44"/>
                <a:gd name="T3" fmla="*/ 2147483647 h 44"/>
                <a:gd name="T4" fmla="*/ 2147483647 w 44"/>
                <a:gd name="T5" fmla="*/ 2147483647 h 44"/>
                <a:gd name="T6" fmla="*/ 2147483647 w 44"/>
                <a:gd name="T7" fmla="*/ 2147483647 h 44"/>
                <a:gd name="T8" fmla="*/ 2147483647 w 44"/>
                <a:gd name="T9" fmla="*/ 2147483647 h 44"/>
                <a:gd name="T10" fmla="*/ 2147483647 w 44"/>
                <a:gd name="T11" fmla="*/ 2147483647 h 44"/>
                <a:gd name="T12" fmla="*/ 2147483647 w 44"/>
                <a:gd name="T13" fmla="*/ 2147483647 h 44"/>
                <a:gd name="T14" fmla="*/ 2147483647 w 44"/>
                <a:gd name="T15" fmla="*/ 2147483647 h 44"/>
                <a:gd name="T16" fmla="*/ 2147483647 w 44"/>
                <a:gd name="T17" fmla="*/ 2147483647 h 44"/>
                <a:gd name="T18" fmla="*/ 2147483647 w 44"/>
                <a:gd name="T19" fmla="*/ 2147483647 h 44"/>
                <a:gd name="T20" fmla="*/ 2147483647 w 44"/>
                <a:gd name="T21" fmla="*/ 2147483647 h 44"/>
                <a:gd name="T22" fmla="*/ 2147483647 w 44"/>
                <a:gd name="T23" fmla="*/ 2147483647 h 44"/>
                <a:gd name="T24" fmla="*/ 2147483647 w 44"/>
                <a:gd name="T25" fmla="*/ 2147483647 h 44"/>
                <a:gd name="T26" fmla="*/ 2147483647 w 44"/>
                <a:gd name="T27" fmla="*/ 2147483647 h 44"/>
                <a:gd name="T28" fmla="*/ 2147483647 w 44"/>
                <a:gd name="T29" fmla="*/ 2147483647 h 44"/>
                <a:gd name="T30" fmla="*/ 2147483647 w 44"/>
                <a:gd name="T31" fmla="*/ 2147483647 h 44"/>
                <a:gd name="T32" fmla="*/ 2147483647 w 44"/>
                <a:gd name="T33" fmla="*/ 2147483647 h 44"/>
                <a:gd name="T34" fmla="*/ 2147483647 w 44"/>
                <a:gd name="T35" fmla="*/ 2147483647 h 44"/>
                <a:gd name="T36" fmla="*/ 2147483647 w 44"/>
                <a:gd name="T37" fmla="*/ 2147483647 h 44"/>
                <a:gd name="T38" fmla="*/ 2147483647 w 44"/>
                <a:gd name="T39" fmla="*/ 2147483647 h 44"/>
                <a:gd name="T40" fmla="*/ 2147483647 w 44"/>
                <a:gd name="T41" fmla="*/ 2147483647 h 44"/>
                <a:gd name="T42" fmla="*/ 2147483647 w 44"/>
                <a:gd name="T43" fmla="*/ 2147483647 h 44"/>
                <a:gd name="T44" fmla="*/ 2147483647 w 44"/>
                <a:gd name="T45" fmla="*/ 2147483647 h 44"/>
                <a:gd name="T46" fmla="*/ 2147483647 w 44"/>
                <a:gd name="T47" fmla="*/ 2147483647 h 44"/>
                <a:gd name="T48" fmla="*/ 2147483647 w 44"/>
                <a:gd name="T49" fmla="*/ 2147483647 h 44"/>
                <a:gd name="T50" fmla="*/ 2147483647 w 44"/>
                <a:gd name="T51" fmla="*/ 2147483647 h 44"/>
                <a:gd name="T52" fmla="*/ 0 w 44"/>
                <a:gd name="T53" fmla="*/ 2147483647 h 44"/>
                <a:gd name="T54" fmla="*/ 0 w 44"/>
                <a:gd name="T55" fmla="*/ 2147483647 h 44"/>
                <a:gd name="T56" fmla="*/ 2147483647 w 44"/>
                <a:gd name="T57" fmla="*/ 2147483647 h 44"/>
                <a:gd name="T58" fmla="*/ 2147483647 w 44"/>
                <a:gd name="T59" fmla="*/ 2147483647 h 44"/>
                <a:gd name="T60" fmla="*/ 2147483647 w 44"/>
                <a:gd name="T61" fmla="*/ 2147483647 h 44"/>
                <a:gd name="T62" fmla="*/ 2147483647 w 44"/>
                <a:gd name="T63" fmla="*/ 2147483647 h 44"/>
                <a:gd name="T64" fmla="*/ 2147483647 w 44"/>
                <a:gd name="T65" fmla="*/ 2147483647 h 44"/>
                <a:gd name="T66" fmla="*/ 2147483647 w 44"/>
                <a:gd name="T67" fmla="*/ 2147483647 h 44"/>
                <a:gd name="T68" fmla="*/ 2147483647 w 44"/>
                <a:gd name="T69" fmla="*/ 2147483647 h 44"/>
                <a:gd name="T70" fmla="*/ 2147483647 w 44"/>
                <a:gd name="T71" fmla="*/ 2147483647 h 44"/>
                <a:gd name="T72" fmla="*/ 2147483647 w 44"/>
                <a:gd name="T73" fmla="*/ 2147483647 h 44"/>
                <a:gd name="T74" fmla="*/ 2147483647 w 44"/>
                <a:gd name="T75" fmla="*/ 2147483647 h 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4"/>
                <a:gd name="T115" fmla="*/ 0 h 44"/>
                <a:gd name="T116" fmla="*/ 44 w 44"/>
                <a:gd name="T117" fmla="*/ 44 h 4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4" h="44">
                  <a:moveTo>
                    <a:pt x="30" y="23"/>
                  </a:moveTo>
                  <a:lnTo>
                    <a:pt x="27" y="30"/>
                  </a:lnTo>
                  <a:lnTo>
                    <a:pt x="26" y="18"/>
                  </a:lnTo>
                  <a:lnTo>
                    <a:pt x="30" y="24"/>
                  </a:lnTo>
                  <a:lnTo>
                    <a:pt x="20" y="17"/>
                  </a:lnTo>
                  <a:lnTo>
                    <a:pt x="23" y="18"/>
                  </a:lnTo>
                  <a:lnTo>
                    <a:pt x="15" y="16"/>
                  </a:lnTo>
                  <a:lnTo>
                    <a:pt x="22" y="14"/>
                  </a:lnTo>
                  <a:lnTo>
                    <a:pt x="14" y="22"/>
                  </a:lnTo>
                  <a:lnTo>
                    <a:pt x="16" y="16"/>
                  </a:lnTo>
                  <a:lnTo>
                    <a:pt x="16" y="27"/>
                  </a:lnTo>
                  <a:lnTo>
                    <a:pt x="16" y="26"/>
                  </a:lnTo>
                  <a:lnTo>
                    <a:pt x="17" y="32"/>
                  </a:lnTo>
                  <a:lnTo>
                    <a:pt x="11" y="26"/>
                  </a:lnTo>
                  <a:lnTo>
                    <a:pt x="21" y="28"/>
                  </a:lnTo>
                  <a:lnTo>
                    <a:pt x="19" y="27"/>
                  </a:lnTo>
                  <a:lnTo>
                    <a:pt x="29" y="26"/>
                  </a:lnTo>
                  <a:lnTo>
                    <a:pt x="24" y="28"/>
                  </a:lnTo>
                  <a:lnTo>
                    <a:pt x="30" y="23"/>
                  </a:lnTo>
                  <a:close/>
                  <a:moveTo>
                    <a:pt x="35" y="41"/>
                  </a:moveTo>
                  <a:cubicBezTo>
                    <a:pt x="33" y="42"/>
                    <a:pt x="32" y="42"/>
                    <a:pt x="30" y="42"/>
                  </a:cubicBezTo>
                  <a:lnTo>
                    <a:pt x="20" y="43"/>
                  </a:lnTo>
                  <a:cubicBezTo>
                    <a:pt x="19" y="44"/>
                    <a:pt x="19" y="43"/>
                    <a:pt x="18" y="43"/>
                  </a:cubicBezTo>
                  <a:lnTo>
                    <a:pt x="8" y="41"/>
                  </a:lnTo>
                  <a:cubicBezTo>
                    <a:pt x="5" y="41"/>
                    <a:pt x="2" y="38"/>
                    <a:pt x="2" y="35"/>
                  </a:cubicBezTo>
                  <a:lnTo>
                    <a:pt x="1" y="29"/>
                  </a:lnTo>
                  <a:cubicBezTo>
                    <a:pt x="0" y="28"/>
                    <a:pt x="0" y="28"/>
                    <a:pt x="0" y="27"/>
                  </a:cubicBezTo>
                  <a:lnTo>
                    <a:pt x="0" y="16"/>
                  </a:lnTo>
                  <a:cubicBezTo>
                    <a:pt x="0" y="14"/>
                    <a:pt x="1" y="12"/>
                    <a:pt x="3" y="11"/>
                  </a:cubicBezTo>
                  <a:lnTo>
                    <a:pt x="11" y="3"/>
                  </a:lnTo>
                  <a:cubicBezTo>
                    <a:pt x="13" y="1"/>
                    <a:pt x="16" y="0"/>
                    <a:pt x="18" y="1"/>
                  </a:cubicBezTo>
                  <a:lnTo>
                    <a:pt x="26" y="3"/>
                  </a:lnTo>
                  <a:cubicBezTo>
                    <a:pt x="27" y="3"/>
                    <a:pt x="28" y="3"/>
                    <a:pt x="29" y="4"/>
                  </a:cubicBezTo>
                  <a:lnTo>
                    <a:pt x="39" y="11"/>
                  </a:lnTo>
                  <a:cubicBezTo>
                    <a:pt x="41" y="12"/>
                    <a:pt x="42" y="14"/>
                    <a:pt x="42" y="17"/>
                  </a:cubicBezTo>
                  <a:lnTo>
                    <a:pt x="43" y="29"/>
                  </a:lnTo>
                  <a:cubicBezTo>
                    <a:pt x="44" y="31"/>
                    <a:pt x="43" y="34"/>
                    <a:pt x="41" y="36"/>
                  </a:cubicBezTo>
                  <a:lnTo>
                    <a:pt x="35" y="4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 name="Freeform 41"/>
            <p:cNvSpPr>
              <a:spLocks/>
            </p:cNvSpPr>
            <p:nvPr/>
          </p:nvSpPr>
          <p:spPr bwMode="auto">
            <a:xfrm>
              <a:off x="6029325" y="5827713"/>
              <a:ext cx="28575"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2" y="7"/>
                  </a:moveTo>
                  <a:cubicBezTo>
                    <a:pt x="16" y="13"/>
                    <a:pt x="11" y="13"/>
                    <a:pt x="6" y="19"/>
                  </a:cubicBezTo>
                  <a:cubicBezTo>
                    <a:pt x="0" y="37"/>
                    <a:pt x="6" y="80"/>
                    <a:pt x="27" y="74"/>
                  </a:cubicBezTo>
                  <a:cubicBezTo>
                    <a:pt x="43" y="74"/>
                    <a:pt x="48" y="44"/>
                    <a:pt x="43" y="25"/>
                  </a:cubicBezTo>
                  <a:cubicBezTo>
                    <a:pt x="38" y="19"/>
                    <a:pt x="32" y="0"/>
                    <a:pt x="22"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 name="Freeform 42"/>
            <p:cNvSpPr>
              <a:spLocks noEditPoints="1"/>
            </p:cNvSpPr>
            <p:nvPr/>
          </p:nvSpPr>
          <p:spPr bwMode="auto">
            <a:xfrm>
              <a:off x="6030913" y="5830888"/>
              <a:ext cx="34925" cy="55563"/>
            </a:xfrm>
            <a:custGeom>
              <a:avLst/>
              <a:gdLst>
                <a:gd name="T0" fmla="*/ 2147483647 w 55"/>
                <a:gd name="T1" fmla="*/ 2147483647 h 85"/>
                <a:gd name="T2" fmla="*/ 2147483647 w 55"/>
                <a:gd name="T3" fmla="*/ 2147483647 h 85"/>
                <a:gd name="T4" fmla="*/ 2147483647 w 55"/>
                <a:gd name="T5" fmla="*/ 2147483647 h 85"/>
                <a:gd name="T6" fmla="*/ 2147483647 w 55"/>
                <a:gd name="T7" fmla="*/ 2147483647 h 85"/>
                <a:gd name="T8" fmla="*/ 2147483647 w 55"/>
                <a:gd name="T9" fmla="*/ 2147483647 h 85"/>
                <a:gd name="T10" fmla="*/ 2147483647 w 55"/>
                <a:gd name="T11" fmla="*/ 2147483647 h 85"/>
                <a:gd name="T12" fmla="*/ 2147483647 w 55"/>
                <a:gd name="T13" fmla="*/ 2147483647 h 85"/>
                <a:gd name="T14" fmla="*/ 2147483647 w 55"/>
                <a:gd name="T15" fmla="*/ 2147483647 h 85"/>
                <a:gd name="T16" fmla="*/ 2147483647 w 55"/>
                <a:gd name="T17" fmla="*/ 2147483647 h 85"/>
                <a:gd name="T18" fmla="*/ 2147483647 w 55"/>
                <a:gd name="T19" fmla="*/ 2147483647 h 85"/>
                <a:gd name="T20" fmla="*/ 2147483647 w 55"/>
                <a:gd name="T21" fmla="*/ 2147483647 h 85"/>
                <a:gd name="T22" fmla="*/ 2147483647 w 55"/>
                <a:gd name="T23" fmla="*/ 2147483647 h 85"/>
                <a:gd name="T24" fmla="*/ 2147483647 w 55"/>
                <a:gd name="T25" fmla="*/ 2147483647 h 85"/>
                <a:gd name="T26" fmla="*/ 2147483647 w 55"/>
                <a:gd name="T27" fmla="*/ 2147483647 h 85"/>
                <a:gd name="T28" fmla="*/ 2147483647 w 55"/>
                <a:gd name="T29" fmla="*/ 2147483647 h 85"/>
                <a:gd name="T30" fmla="*/ 2147483647 w 55"/>
                <a:gd name="T31" fmla="*/ 2147483647 h 85"/>
                <a:gd name="T32" fmla="*/ 2147483647 w 55"/>
                <a:gd name="T33" fmla="*/ 2147483647 h 85"/>
                <a:gd name="T34" fmla="*/ 2147483647 w 55"/>
                <a:gd name="T35" fmla="*/ 2147483647 h 85"/>
                <a:gd name="T36" fmla="*/ 2147483647 w 55"/>
                <a:gd name="T37" fmla="*/ 2147483647 h 85"/>
                <a:gd name="T38" fmla="*/ 2147483647 w 55"/>
                <a:gd name="T39" fmla="*/ 2147483647 h 85"/>
                <a:gd name="T40" fmla="*/ 2147483647 w 55"/>
                <a:gd name="T41" fmla="*/ 2147483647 h 85"/>
                <a:gd name="T42" fmla="*/ 2147483647 w 55"/>
                <a:gd name="T43" fmla="*/ 2147483647 h 85"/>
                <a:gd name="T44" fmla="*/ 2147483647 w 55"/>
                <a:gd name="T45" fmla="*/ 2147483647 h 85"/>
                <a:gd name="T46" fmla="*/ 2147483647 w 55"/>
                <a:gd name="T47" fmla="*/ 2147483647 h 85"/>
                <a:gd name="T48" fmla="*/ 2147483647 w 55"/>
                <a:gd name="T49" fmla="*/ 2147483647 h 85"/>
                <a:gd name="T50" fmla="*/ 2147483647 w 55"/>
                <a:gd name="T51" fmla="*/ 2147483647 h 85"/>
                <a:gd name="T52" fmla="*/ 2147483647 w 55"/>
                <a:gd name="T53" fmla="*/ 2147483647 h 85"/>
                <a:gd name="T54" fmla="*/ 2147483647 w 55"/>
                <a:gd name="T55" fmla="*/ 2147483647 h 85"/>
                <a:gd name="T56" fmla="*/ 2147483647 w 55"/>
                <a:gd name="T57" fmla="*/ 2147483647 h 85"/>
                <a:gd name="T58" fmla="*/ 2147483647 w 55"/>
                <a:gd name="T59" fmla="*/ 2147483647 h 85"/>
                <a:gd name="T60" fmla="*/ 2147483647 w 55"/>
                <a:gd name="T61" fmla="*/ 2147483647 h 85"/>
                <a:gd name="T62" fmla="*/ 2147483647 w 55"/>
                <a:gd name="T63" fmla="*/ 2147483647 h 85"/>
                <a:gd name="T64" fmla="*/ 2147483647 w 55"/>
                <a:gd name="T65" fmla="*/ 2147483647 h 85"/>
                <a:gd name="T66" fmla="*/ 2147483647 w 55"/>
                <a:gd name="T67" fmla="*/ 2147483647 h 85"/>
                <a:gd name="T68" fmla="*/ 2147483647 w 55"/>
                <a:gd name="T69" fmla="*/ 2147483647 h 85"/>
                <a:gd name="T70" fmla="*/ 2147483647 w 55"/>
                <a:gd name="T71" fmla="*/ 2147483647 h 85"/>
                <a:gd name="T72" fmla="*/ 2147483647 w 55"/>
                <a:gd name="T73" fmla="*/ 2147483647 h 85"/>
                <a:gd name="T74" fmla="*/ 2147483647 w 55"/>
                <a:gd name="T75" fmla="*/ 2147483647 h 85"/>
                <a:gd name="T76" fmla="*/ 2147483647 w 55"/>
                <a:gd name="T77" fmla="*/ 2147483647 h 85"/>
                <a:gd name="T78" fmla="*/ 2147483647 w 55"/>
                <a:gd name="T79" fmla="*/ 2147483647 h 85"/>
                <a:gd name="T80" fmla="*/ 0 w 55"/>
                <a:gd name="T81" fmla="*/ 2147483647 h 85"/>
                <a:gd name="T82" fmla="*/ 2147483647 w 55"/>
                <a:gd name="T83" fmla="*/ 2147483647 h 85"/>
                <a:gd name="T84" fmla="*/ 2147483647 w 55"/>
                <a:gd name="T85" fmla="*/ 2147483647 h 85"/>
                <a:gd name="T86" fmla="*/ 2147483647 w 55"/>
                <a:gd name="T87" fmla="*/ 2147483647 h 85"/>
                <a:gd name="T88" fmla="*/ 2147483647 w 55"/>
                <a:gd name="T89" fmla="*/ 2147483647 h 85"/>
                <a:gd name="T90" fmla="*/ 2147483647 w 55"/>
                <a:gd name="T91" fmla="*/ 2147483647 h 85"/>
                <a:gd name="T92" fmla="*/ 2147483647 w 55"/>
                <a:gd name="T93" fmla="*/ 2147483647 h 85"/>
                <a:gd name="T94" fmla="*/ 2147483647 w 55"/>
                <a:gd name="T95" fmla="*/ 2147483647 h 8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5"/>
                <a:gd name="T145" fmla="*/ 0 h 85"/>
                <a:gd name="T146" fmla="*/ 55 w 55"/>
                <a:gd name="T147" fmla="*/ 85 h 8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5" h="85">
                  <a:moveTo>
                    <a:pt x="28" y="17"/>
                  </a:moveTo>
                  <a:lnTo>
                    <a:pt x="31" y="16"/>
                  </a:lnTo>
                  <a:lnTo>
                    <a:pt x="23" y="22"/>
                  </a:lnTo>
                  <a:lnTo>
                    <a:pt x="15" y="28"/>
                  </a:lnTo>
                  <a:lnTo>
                    <a:pt x="18" y="22"/>
                  </a:lnTo>
                  <a:lnTo>
                    <a:pt x="16" y="39"/>
                  </a:lnTo>
                  <a:lnTo>
                    <a:pt x="16" y="38"/>
                  </a:lnTo>
                  <a:lnTo>
                    <a:pt x="18" y="58"/>
                  </a:lnTo>
                  <a:lnTo>
                    <a:pt x="17" y="54"/>
                  </a:lnTo>
                  <a:lnTo>
                    <a:pt x="25" y="68"/>
                  </a:lnTo>
                  <a:lnTo>
                    <a:pt x="21" y="65"/>
                  </a:lnTo>
                  <a:lnTo>
                    <a:pt x="34" y="69"/>
                  </a:lnTo>
                  <a:lnTo>
                    <a:pt x="28" y="69"/>
                  </a:lnTo>
                  <a:lnTo>
                    <a:pt x="38" y="64"/>
                  </a:lnTo>
                  <a:lnTo>
                    <a:pt x="34" y="68"/>
                  </a:lnTo>
                  <a:lnTo>
                    <a:pt x="40" y="56"/>
                  </a:lnTo>
                  <a:lnTo>
                    <a:pt x="39" y="59"/>
                  </a:lnTo>
                  <a:lnTo>
                    <a:pt x="39" y="27"/>
                  </a:lnTo>
                  <a:lnTo>
                    <a:pt x="41" y="32"/>
                  </a:lnTo>
                  <a:lnTo>
                    <a:pt x="32" y="18"/>
                  </a:lnTo>
                  <a:lnTo>
                    <a:pt x="33" y="19"/>
                  </a:lnTo>
                  <a:lnTo>
                    <a:pt x="28" y="14"/>
                  </a:lnTo>
                  <a:lnTo>
                    <a:pt x="35" y="16"/>
                  </a:lnTo>
                  <a:lnTo>
                    <a:pt x="28" y="17"/>
                  </a:lnTo>
                  <a:close/>
                  <a:moveTo>
                    <a:pt x="32" y="1"/>
                  </a:moveTo>
                  <a:cubicBezTo>
                    <a:pt x="35" y="0"/>
                    <a:pt x="37" y="1"/>
                    <a:pt x="39" y="3"/>
                  </a:cubicBezTo>
                  <a:lnTo>
                    <a:pt x="44" y="8"/>
                  </a:lnTo>
                  <a:cubicBezTo>
                    <a:pt x="45" y="8"/>
                    <a:pt x="45" y="9"/>
                    <a:pt x="45" y="9"/>
                  </a:cubicBezTo>
                  <a:lnTo>
                    <a:pt x="54" y="23"/>
                  </a:lnTo>
                  <a:cubicBezTo>
                    <a:pt x="55" y="24"/>
                    <a:pt x="55" y="26"/>
                    <a:pt x="55" y="27"/>
                  </a:cubicBezTo>
                  <a:lnTo>
                    <a:pt x="55" y="59"/>
                  </a:lnTo>
                  <a:cubicBezTo>
                    <a:pt x="55" y="61"/>
                    <a:pt x="55" y="62"/>
                    <a:pt x="55" y="63"/>
                  </a:cubicBezTo>
                  <a:lnTo>
                    <a:pt x="49" y="75"/>
                  </a:lnTo>
                  <a:cubicBezTo>
                    <a:pt x="48" y="77"/>
                    <a:pt x="47" y="78"/>
                    <a:pt x="45" y="79"/>
                  </a:cubicBezTo>
                  <a:lnTo>
                    <a:pt x="35" y="84"/>
                  </a:lnTo>
                  <a:cubicBezTo>
                    <a:pt x="33" y="85"/>
                    <a:pt x="31" y="85"/>
                    <a:pt x="29" y="84"/>
                  </a:cubicBezTo>
                  <a:lnTo>
                    <a:pt x="16" y="80"/>
                  </a:lnTo>
                  <a:cubicBezTo>
                    <a:pt x="14" y="80"/>
                    <a:pt x="13" y="78"/>
                    <a:pt x="12" y="76"/>
                  </a:cubicBezTo>
                  <a:lnTo>
                    <a:pt x="4" y="62"/>
                  </a:lnTo>
                  <a:cubicBezTo>
                    <a:pt x="3" y="61"/>
                    <a:pt x="3" y="60"/>
                    <a:pt x="2" y="59"/>
                  </a:cubicBezTo>
                  <a:lnTo>
                    <a:pt x="0" y="39"/>
                  </a:lnTo>
                  <a:cubicBezTo>
                    <a:pt x="0" y="39"/>
                    <a:pt x="0" y="38"/>
                    <a:pt x="1" y="38"/>
                  </a:cubicBezTo>
                  <a:lnTo>
                    <a:pt x="3" y="21"/>
                  </a:lnTo>
                  <a:cubicBezTo>
                    <a:pt x="3" y="18"/>
                    <a:pt x="4" y="16"/>
                    <a:pt x="6" y="15"/>
                  </a:cubicBezTo>
                  <a:lnTo>
                    <a:pt x="14" y="9"/>
                  </a:lnTo>
                  <a:lnTo>
                    <a:pt x="22" y="3"/>
                  </a:lnTo>
                  <a:cubicBezTo>
                    <a:pt x="23" y="2"/>
                    <a:pt x="24" y="2"/>
                    <a:pt x="25" y="2"/>
                  </a:cubicBezTo>
                  <a:lnTo>
                    <a:pt x="32" y="1"/>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4" name="Freeform 43"/>
            <p:cNvSpPr>
              <a:spLocks/>
            </p:cNvSpPr>
            <p:nvPr/>
          </p:nvSpPr>
          <p:spPr bwMode="auto">
            <a:xfrm>
              <a:off x="6018213" y="5837238"/>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6" y="8"/>
                  </a:moveTo>
                  <a:cubicBezTo>
                    <a:pt x="20" y="0"/>
                    <a:pt x="13" y="8"/>
                    <a:pt x="7" y="16"/>
                  </a:cubicBezTo>
                  <a:cubicBezTo>
                    <a:pt x="0" y="16"/>
                    <a:pt x="7" y="32"/>
                    <a:pt x="13" y="32"/>
                  </a:cubicBezTo>
                  <a:cubicBezTo>
                    <a:pt x="26" y="48"/>
                    <a:pt x="26" y="48"/>
                    <a:pt x="26" y="32"/>
                  </a:cubicBezTo>
                  <a:cubicBezTo>
                    <a:pt x="32" y="24"/>
                    <a:pt x="32" y="8"/>
                    <a:pt x="26" y="8"/>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 name="Freeform 44"/>
            <p:cNvSpPr>
              <a:spLocks noEditPoints="1"/>
            </p:cNvSpPr>
            <p:nvPr/>
          </p:nvSpPr>
          <p:spPr bwMode="auto">
            <a:xfrm>
              <a:off x="6021388" y="5842001"/>
              <a:ext cx="26988" cy="34925"/>
            </a:xfrm>
            <a:custGeom>
              <a:avLst/>
              <a:gdLst>
                <a:gd name="T0" fmla="*/ 2147483647 w 43"/>
                <a:gd name="T1" fmla="*/ 2147483647 h 55"/>
                <a:gd name="T2" fmla="*/ 2147483647 w 43"/>
                <a:gd name="T3" fmla="*/ 2147483647 h 55"/>
                <a:gd name="T4" fmla="*/ 2147483647 w 43"/>
                <a:gd name="T5" fmla="*/ 2147483647 h 55"/>
                <a:gd name="T6" fmla="*/ 2147483647 w 43"/>
                <a:gd name="T7" fmla="*/ 2147483647 h 55"/>
                <a:gd name="T8" fmla="*/ 2147483647 w 43"/>
                <a:gd name="T9" fmla="*/ 2147483647 h 55"/>
                <a:gd name="T10" fmla="*/ 2147483647 w 43"/>
                <a:gd name="T11" fmla="*/ 2147483647 h 55"/>
                <a:gd name="T12" fmla="*/ 2147483647 w 43"/>
                <a:gd name="T13" fmla="*/ 2147483647 h 55"/>
                <a:gd name="T14" fmla="*/ 2147483647 w 43"/>
                <a:gd name="T15" fmla="*/ 2147483647 h 55"/>
                <a:gd name="T16" fmla="*/ 2147483647 w 43"/>
                <a:gd name="T17" fmla="*/ 2147483647 h 55"/>
                <a:gd name="T18" fmla="*/ 2147483647 w 43"/>
                <a:gd name="T19" fmla="*/ 2147483647 h 55"/>
                <a:gd name="T20" fmla="*/ 2147483647 w 43"/>
                <a:gd name="T21" fmla="*/ 2147483647 h 55"/>
                <a:gd name="T22" fmla="*/ 2147483647 w 43"/>
                <a:gd name="T23" fmla="*/ 2147483647 h 55"/>
                <a:gd name="T24" fmla="*/ 2147483647 w 43"/>
                <a:gd name="T25" fmla="*/ 2147483647 h 55"/>
                <a:gd name="T26" fmla="*/ 2147483647 w 43"/>
                <a:gd name="T27" fmla="*/ 2147483647 h 55"/>
                <a:gd name="T28" fmla="*/ 2147483647 w 43"/>
                <a:gd name="T29" fmla="*/ 2147483647 h 55"/>
                <a:gd name="T30" fmla="*/ 2147483647 w 43"/>
                <a:gd name="T31" fmla="*/ 2147483647 h 55"/>
                <a:gd name="T32" fmla="*/ 2147483647 w 43"/>
                <a:gd name="T33" fmla="*/ 2147483647 h 55"/>
                <a:gd name="T34" fmla="*/ 2147483647 w 43"/>
                <a:gd name="T35" fmla="*/ 2147483647 h 55"/>
                <a:gd name="T36" fmla="*/ 2147483647 w 43"/>
                <a:gd name="T37" fmla="*/ 2147483647 h 55"/>
                <a:gd name="T38" fmla="*/ 2147483647 w 43"/>
                <a:gd name="T39" fmla="*/ 2147483647 h 55"/>
                <a:gd name="T40" fmla="*/ 2147483647 w 43"/>
                <a:gd name="T41" fmla="*/ 2147483647 h 55"/>
                <a:gd name="T42" fmla="*/ 2147483647 w 43"/>
                <a:gd name="T43" fmla="*/ 2147483647 h 55"/>
                <a:gd name="T44" fmla="*/ 2147483647 w 43"/>
                <a:gd name="T45" fmla="*/ 2147483647 h 55"/>
                <a:gd name="T46" fmla="*/ 2147483647 w 43"/>
                <a:gd name="T47" fmla="*/ 2147483647 h 55"/>
                <a:gd name="T48" fmla="*/ 2147483647 w 43"/>
                <a:gd name="T49" fmla="*/ 2147483647 h 55"/>
                <a:gd name="T50" fmla="*/ 2147483647 w 43"/>
                <a:gd name="T51" fmla="*/ 2147483647 h 55"/>
                <a:gd name="T52" fmla="*/ 2147483647 w 43"/>
                <a:gd name="T53" fmla="*/ 2147483647 h 55"/>
                <a:gd name="T54" fmla="*/ 2147483647 w 43"/>
                <a:gd name="T55" fmla="*/ 2147483647 h 55"/>
                <a:gd name="T56" fmla="*/ 2147483647 w 43"/>
                <a:gd name="T57" fmla="*/ 2147483647 h 55"/>
                <a:gd name="T58" fmla="*/ 2147483647 w 43"/>
                <a:gd name="T59" fmla="*/ 2147483647 h 55"/>
                <a:gd name="T60" fmla="*/ 2147483647 w 43"/>
                <a:gd name="T61" fmla="*/ 2147483647 h 55"/>
                <a:gd name="T62" fmla="*/ 2147483647 w 43"/>
                <a:gd name="T63" fmla="*/ 2147483647 h 55"/>
                <a:gd name="T64" fmla="*/ 2147483647 w 43"/>
                <a:gd name="T65" fmla="*/ 2147483647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55"/>
                <a:gd name="T101" fmla="*/ 43 w 43"/>
                <a:gd name="T102" fmla="*/ 55 h 5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55">
                  <a:moveTo>
                    <a:pt x="22" y="14"/>
                  </a:moveTo>
                  <a:lnTo>
                    <a:pt x="28" y="18"/>
                  </a:lnTo>
                  <a:lnTo>
                    <a:pt x="19" y="16"/>
                  </a:lnTo>
                  <a:lnTo>
                    <a:pt x="26" y="14"/>
                  </a:lnTo>
                  <a:lnTo>
                    <a:pt x="16" y="24"/>
                  </a:lnTo>
                  <a:lnTo>
                    <a:pt x="18" y="20"/>
                  </a:lnTo>
                  <a:lnTo>
                    <a:pt x="16" y="28"/>
                  </a:lnTo>
                  <a:lnTo>
                    <a:pt x="14" y="21"/>
                  </a:lnTo>
                  <a:lnTo>
                    <a:pt x="22" y="29"/>
                  </a:lnTo>
                  <a:lnTo>
                    <a:pt x="33" y="41"/>
                  </a:lnTo>
                  <a:lnTo>
                    <a:pt x="20" y="45"/>
                  </a:lnTo>
                  <a:lnTo>
                    <a:pt x="22" y="33"/>
                  </a:lnTo>
                  <a:cubicBezTo>
                    <a:pt x="22" y="33"/>
                    <a:pt x="22" y="32"/>
                    <a:pt x="22" y="32"/>
                  </a:cubicBezTo>
                  <a:lnTo>
                    <a:pt x="27" y="17"/>
                  </a:lnTo>
                  <a:lnTo>
                    <a:pt x="27" y="23"/>
                  </a:lnTo>
                  <a:lnTo>
                    <a:pt x="22" y="14"/>
                  </a:lnTo>
                  <a:close/>
                  <a:moveTo>
                    <a:pt x="41" y="16"/>
                  </a:moveTo>
                  <a:cubicBezTo>
                    <a:pt x="43" y="18"/>
                    <a:pt x="43" y="20"/>
                    <a:pt x="42" y="22"/>
                  </a:cubicBezTo>
                  <a:lnTo>
                    <a:pt x="37" y="37"/>
                  </a:lnTo>
                  <a:lnTo>
                    <a:pt x="37" y="36"/>
                  </a:lnTo>
                  <a:lnTo>
                    <a:pt x="35" y="48"/>
                  </a:lnTo>
                  <a:cubicBezTo>
                    <a:pt x="35" y="51"/>
                    <a:pt x="33" y="53"/>
                    <a:pt x="30" y="54"/>
                  </a:cubicBezTo>
                  <a:cubicBezTo>
                    <a:pt x="27" y="55"/>
                    <a:pt x="24" y="54"/>
                    <a:pt x="22" y="52"/>
                  </a:cubicBezTo>
                  <a:lnTo>
                    <a:pt x="11" y="40"/>
                  </a:lnTo>
                  <a:lnTo>
                    <a:pt x="3" y="32"/>
                  </a:lnTo>
                  <a:cubicBezTo>
                    <a:pt x="1" y="30"/>
                    <a:pt x="0" y="27"/>
                    <a:pt x="1" y="25"/>
                  </a:cubicBezTo>
                  <a:lnTo>
                    <a:pt x="3" y="17"/>
                  </a:lnTo>
                  <a:cubicBezTo>
                    <a:pt x="3" y="15"/>
                    <a:pt x="4" y="14"/>
                    <a:pt x="5" y="13"/>
                  </a:cubicBezTo>
                  <a:lnTo>
                    <a:pt x="15" y="3"/>
                  </a:lnTo>
                  <a:cubicBezTo>
                    <a:pt x="17" y="1"/>
                    <a:pt x="20" y="0"/>
                    <a:pt x="22" y="1"/>
                  </a:cubicBezTo>
                  <a:lnTo>
                    <a:pt x="31" y="3"/>
                  </a:lnTo>
                  <a:cubicBezTo>
                    <a:pt x="33" y="3"/>
                    <a:pt x="35" y="5"/>
                    <a:pt x="36" y="7"/>
                  </a:cubicBezTo>
                  <a:lnTo>
                    <a:pt x="41" y="16"/>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 name="Freeform 45"/>
            <p:cNvSpPr>
              <a:spLocks/>
            </p:cNvSpPr>
            <p:nvPr/>
          </p:nvSpPr>
          <p:spPr bwMode="auto">
            <a:xfrm>
              <a:off x="5883275" y="5646738"/>
              <a:ext cx="55563" cy="57150"/>
            </a:xfrm>
            <a:custGeom>
              <a:avLst/>
              <a:gdLst>
                <a:gd name="T0" fmla="*/ 2147483647 w 89"/>
                <a:gd name="T1" fmla="*/ 0 h 89"/>
                <a:gd name="T2" fmla="*/ 2147483647 w 89"/>
                <a:gd name="T3" fmla="*/ 2147483647 h 89"/>
                <a:gd name="T4" fmla="*/ 2147483647 w 89"/>
                <a:gd name="T5" fmla="*/ 2147483647 h 89"/>
                <a:gd name="T6" fmla="*/ 2147483647 w 89"/>
                <a:gd name="T7" fmla="*/ 2147483647 h 89"/>
                <a:gd name="T8" fmla="*/ 2147483647 w 89"/>
                <a:gd name="T9" fmla="*/ 2147483647 h 89"/>
                <a:gd name="T10" fmla="*/ 2147483647 w 89"/>
                <a:gd name="T11" fmla="*/ 2147483647 h 89"/>
                <a:gd name="T12" fmla="*/ 2147483647 w 89"/>
                <a:gd name="T13" fmla="*/ 2147483647 h 89"/>
                <a:gd name="T14" fmla="*/ 2147483647 w 89"/>
                <a:gd name="T15" fmla="*/ 2147483647 h 89"/>
                <a:gd name="T16" fmla="*/ 2147483647 w 89"/>
                <a:gd name="T17" fmla="*/ 2147483647 h 89"/>
                <a:gd name="T18" fmla="*/ 2147483647 w 89"/>
                <a:gd name="T19" fmla="*/ 2147483647 h 89"/>
                <a:gd name="T20" fmla="*/ 2147483647 w 89"/>
                <a:gd name="T21" fmla="*/ 2147483647 h 89"/>
                <a:gd name="T22" fmla="*/ 2147483647 w 89"/>
                <a:gd name="T23" fmla="*/ 2147483647 h 89"/>
                <a:gd name="T24" fmla="*/ 2147483647 w 89"/>
                <a:gd name="T25" fmla="*/ 2147483647 h 89"/>
                <a:gd name="T26" fmla="*/ 2147483647 w 89"/>
                <a:gd name="T27" fmla="*/ 2147483647 h 89"/>
                <a:gd name="T28" fmla="*/ 2147483647 w 89"/>
                <a:gd name="T29" fmla="*/ 2147483647 h 89"/>
                <a:gd name="T30" fmla="*/ 0 w 89"/>
                <a:gd name="T31" fmla="*/ 2147483647 h 89"/>
                <a:gd name="T32" fmla="*/ 2147483647 w 89"/>
                <a:gd name="T33" fmla="*/ 2147483647 h 89"/>
                <a:gd name="T34" fmla="*/ 2147483647 w 89"/>
                <a:gd name="T35" fmla="*/ 2147483647 h 89"/>
                <a:gd name="T36" fmla="*/ 2147483647 w 89"/>
                <a:gd name="T37" fmla="*/ 2147483647 h 89"/>
                <a:gd name="T38" fmla="*/ 2147483647 w 89"/>
                <a:gd name="T39" fmla="*/ 2147483647 h 89"/>
                <a:gd name="T40" fmla="*/ 2147483647 w 89"/>
                <a:gd name="T41" fmla="*/ 2147483647 h 89"/>
                <a:gd name="T42" fmla="*/ 2147483647 w 89"/>
                <a:gd name="T43" fmla="*/ 2147483647 h 89"/>
                <a:gd name="T44" fmla="*/ 2147483647 w 89"/>
                <a:gd name="T45" fmla="*/ 2147483647 h 89"/>
                <a:gd name="T46" fmla="*/ 2147483647 w 89"/>
                <a:gd name="T47" fmla="*/ 2147483647 h 89"/>
                <a:gd name="T48" fmla="*/ 2147483647 w 89"/>
                <a:gd name="T49" fmla="*/ 2147483647 h 89"/>
                <a:gd name="T50" fmla="*/ 2147483647 w 89"/>
                <a:gd name="T51" fmla="*/ 2147483647 h 89"/>
                <a:gd name="T52" fmla="*/ 2147483647 w 89"/>
                <a:gd name="T53" fmla="*/ 2147483647 h 89"/>
                <a:gd name="T54" fmla="*/ 2147483647 w 89"/>
                <a:gd name="T55" fmla="*/ 2147483647 h 89"/>
                <a:gd name="T56" fmla="*/ 2147483647 w 89"/>
                <a:gd name="T57" fmla="*/ 2147483647 h 89"/>
                <a:gd name="T58" fmla="*/ 2147483647 w 89"/>
                <a:gd name="T59" fmla="*/ 2147483647 h 89"/>
                <a:gd name="T60" fmla="*/ 2147483647 w 89"/>
                <a:gd name="T61" fmla="*/ 2147483647 h 89"/>
                <a:gd name="T62" fmla="*/ 2147483647 w 89"/>
                <a:gd name="T63" fmla="*/ 0 h 89"/>
                <a:gd name="T64" fmla="*/ 2147483647 w 89"/>
                <a:gd name="T65" fmla="*/ 0 h 8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9"/>
                <a:gd name="T100" fmla="*/ 0 h 89"/>
                <a:gd name="T101" fmla="*/ 89 w 89"/>
                <a:gd name="T102" fmla="*/ 89 h 8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9" h="89">
                  <a:moveTo>
                    <a:pt x="89" y="0"/>
                  </a:moveTo>
                  <a:lnTo>
                    <a:pt x="89" y="9"/>
                  </a:lnTo>
                  <a:lnTo>
                    <a:pt x="89" y="29"/>
                  </a:lnTo>
                  <a:lnTo>
                    <a:pt x="89" y="49"/>
                  </a:lnTo>
                  <a:lnTo>
                    <a:pt x="89" y="58"/>
                  </a:lnTo>
                  <a:lnTo>
                    <a:pt x="89" y="61"/>
                  </a:lnTo>
                  <a:lnTo>
                    <a:pt x="88" y="70"/>
                  </a:lnTo>
                  <a:cubicBezTo>
                    <a:pt x="88" y="71"/>
                    <a:pt x="88" y="72"/>
                    <a:pt x="88" y="73"/>
                  </a:cubicBezTo>
                  <a:lnTo>
                    <a:pt x="84" y="81"/>
                  </a:lnTo>
                  <a:cubicBezTo>
                    <a:pt x="83" y="83"/>
                    <a:pt x="82" y="84"/>
                    <a:pt x="80" y="85"/>
                  </a:cubicBezTo>
                  <a:lnTo>
                    <a:pt x="74" y="88"/>
                  </a:lnTo>
                  <a:cubicBezTo>
                    <a:pt x="72" y="88"/>
                    <a:pt x="70" y="89"/>
                    <a:pt x="69" y="88"/>
                  </a:cubicBezTo>
                  <a:lnTo>
                    <a:pt x="61" y="86"/>
                  </a:lnTo>
                  <a:lnTo>
                    <a:pt x="43" y="82"/>
                  </a:lnTo>
                  <a:lnTo>
                    <a:pt x="19" y="76"/>
                  </a:lnTo>
                  <a:lnTo>
                    <a:pt x="0" y="71"/>
                  </a:lnTo>
                  <a:lnTo>
                    <a:pt x="3" y="56"/>
                  </a:lnTo>
                  <a:lnTo>
                    <a:pt x="23" y="61"/>
                  </a:lnTo>
                  <a:lnTo>
                    <a:pt x="46" y="67"/>
                  </a:lnTo>
                  <a:lnTo>
                    <a:pt x="64" y="71"/>
                  </a:lnTo>
                  <a:lnTo>
                    <a:pt x="72" y="73"/>
                  </a:lnTo>
                  <a:lnTo>
                    <a:pt x="67" y="73"/>
                  </a:lnTo>
                  <a:lnTo>
                    <a:pt x="73" y="70"/>
                  </a:lnTo>
                  <a:lnTo>
                    <a:pt x="69" y="74"/>
                  </a:lnTo>
                  <a:lnTo>
                    <a:pt x="73" y="66"/>
                  </a:lnTo>
                  <a:lnTo>
                    <a:pt x="73" y="68"/>
                  </a:lnTo>
                  <a:lnTo>
                    <a:pt x="73" y="61"/>
                  </a:lnTo>
                  <a:lnTo>
                    <a:pt x="73" y="58"/>
                  </a:lnTo>
                  <a:lnTo>
                    <a:pt x="73" y="49"/>
                  </a:lnTo>
                  <a:lnTo>
                    <a:pt x="73" y="29"/>
                  </a:lnTo>
                  <a:lnTo>
                    <a:pt x="73" y="9"/>
                  </a:lnTo>
                  <a:lnTo>
                    <a:pt x="73" y="0"/>
                  </a:lnTo>
                  <a:lnTo>
                    <a:pt x="89" y="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 name="Freeform 46"/>
            <p:cNvSpPr>
              <a:spLocks/>
            </p:cNvSpPr>
            <p:nvPr/>
          </p:nvSpPr>
          <p:spPr bwMode="auto">
            <a:xfrm>
              <a:off x="5881688" y="5646738"/>
              <a:ext cx="53975" cy="57150"/>
            </a:xfrm>
            <a:custGeom>
              <a:avLst/>
              <a:gdLst>
                <a:gd name="T0" fmla="*/ 2147483647 w 86"/>
                <a:gd name="T1" fmla="*/ 0 h 88"/>
                <a:gd name="T2" fmla="*/ 2147483647 w 86"/>
                <a:gd name="T3" fmla="*/ 2147483647 h 88"/>
                <a:gd name="T4" fmla="*/ 2147483647 w 86"/>
                <a:gd name="T5" fmla="*/ 2147483647 h 88"/>
                <a:gd name="T6" fmla="*/ 2147483647 w 86"/>
                <a:gd name="T7" fmla="*/ 2147483647 h 88"/>
                <a:gd name="T8" fmla="*/ 2147483647 w 86"/>
                <a:gd name="T9" fmla="*/ 2147483647 h 88"/>
                <a:gd name="T10" fmla="*/ 2147483647 w 86"/>
                <a:gd name="T11" fmla="*/ 2147483647 h 88"/>
                <a:gd name="T12" fmla="*/ 2147483647 w 86"/>
                <a:gd name="T13" fmla="*/ 2147483647 h 88"/>
                <a:gd name="T14" fmla="*/ 2147483647 w 86"/>
                <a:gd name="T15" fmla="*/ 2147483647 h 88"/>
                <a:gd name="T16" fmla="*/ 2147483647 w 86"/>
                <a:gd name="T17" fmla="*/ 2147483647 h 88"/>
                <a:gd name="T18" fmla="*/ 2147483647 w 86"/>
                <a:gd name="T19" fmla="*/ 2147483647 h 88"/>
                <a:gd name="T20" fmla="*/ 2147483647 w 86"/>
                <a:gd name="T21" fmla="*/ 2147483647 h 88"/>
                <a:gd name="T22" fmla="*/ 2147483647 w 86"/>
                <a:gd name="T23" fmla="*/ 2147483647 h 88"/>
                <a:gd name="T24" fmla="*/ 2147483647 w 86"/>
                <a:gd name="T25" fmla="*/ 2147483647 h 88"/>
                <a:gd name="T26" fmla="*/ 2147483647 w 86"/>
                <a:gd name="T27" fmla="*/ 2147483647 h 88"/>
                <a:gd name="T28" fmla="*/ 2147483647 w 86"/>
                <a:gd name="T29" fmla="*/ 2147483647 h 88"/>
                <a:gd name="T30" fmla="*/ 2147483647 w 86"/>
                <a:gd name="T31" fmla="*/ 2147483647 h 88"/>
                <a:gd name="T32" fmla="*/ 0 w 86"/>
                <a:gd name="T33" fmla="*/ 2147483647 h 88"/>
                <a:gd name="T34" fmla="*/ 2147483647 w 86"/>
                <a:gd name="T35" fmla="*/ 2147483647 h 88"/>
                <a:gd name="T36" fmla="*/ 2147483647 w 86"/>
                <a:gd name="T37" fmla="*/ 2147483647 h 88"/>
                <a:gd name="T38" fmla="*/ 2147483647 w 86"/>
                <a:gd name="T39" fmla="*/ 2147483647 h 88"/>
                <a:gd name="T40" fmla="*/ 2147483647 w 86"/>
                <a:gd name="T41" fmla="*/ 2147483647 h 88"/>
                <a:gd name="T42" fmla="*/ 2147483647 w 86"/>
                <a:gd name="T43" fmla="*/ 2147483647 h 88"/>
                <a:gd name="T44" fmla="*/ 2147483647 w 86"/>
                <a:gd name="T45" fmla="*/ 2147483647 h 88"/>
                <a:gd name="T46" fmla="*/ 2147483647 w 86"/>
                <a:gd name="T47" fmla="*/ 2147483647 h 88"/>
                <a:gd name="T48" fmla="*/ 2147483647 w 86"/>
                <a:gd name="T49" fmla="*/ 2147483647 h 88"/>
                <a:gd name="T50" fmla="*/ 2147483647 w 86"/>
                <a:gd name="T51" fmla="*/ 2147483647 h 88"/>
                <a:gd name="T52" fmla="*/ 2147483647 w 86"/>
                <a:gd name="T53" fmla="*/ 2147483647 h 88"/>
                <a:gd name="T54" fmla="*/ 2147483647 w 86"/>
                <a:gd name="T55" fmla="*/ 2147483647 h 88"/>
                <a:gd name="T56" fmla="*/ 2147483647 w 86"/>
                <a:gd name="T57" fmla="*/ 2147483647 h 88"/>
                <a:gd name="T58" fmla="*/ 2147483647 w 86"/>
                <a:gd name="T59" fmla="*/ 2147483647 h 88"/>
                <a:gd name="T60" fmla="*/ 2147483647 w 86"/>
                <a:gd name="T61" fmla="*/ 2147483647 h 88"/>
                <a:gd name="T62" fmla="*/ 2147483647 w 86"/>
                <a:gd name="T63" fmla="*/ 2147483647 h 88"/>
                <a:gd name="T64" fmla="*/ 2147483647 w 86"/>
                <a:gd name="T65" fmla="*/ 2147483647 h 88"/>
                <a:gd name="T66" fmla="*/ 2147483647 w 86"/>
                <a:gd name="T67" fmla="*/ 0 h 88"/>
                <a:gd name="T68" fmla="*/ 2147483647 w 86"/>
                <a:gd name="T69" fmla="*/ 0 h 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88"/>
                <a:gd name="T107" fmla="*/ 86 w 86"/>
                <a:gd name="T108" fmla="*/ 88 h 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88">
                  <a:moveTo>
                    <a:pt x="86" y="0"/>
                  </a:moveTo>
                  <a:lnTo>
                    <a:pt x="86" y="3"/>
                  </a:lnTo>
                  <a:lnTo>
                    <a:pt x="86" y="12"/>
                  </a:lnTo>
                  <a:lnTo>
                    <a:pt x="86" y="37"/>
                  </a:lnTo>
                  <a:lnTo>
                    <a:pt x="86" y="62"/>
                  </a:lnTo>
                  <a:lnTo>
                    <a:pt x="86" y="71"/>
                  </a:lnTo>
                  <a:lnTo>
                    <a:pt x="86" y="74"/>
                  </a:lnTo>
                  <a:lnTo>
                    <a:pt x="86" y="77"/>
                  </a:lnTo>
                  <a:cubicBezTo>
                    <a:pt x="86" y="80"/>
                    <a:pt x="85" y="83"/>
                    <a:pt x="83" y="84"/>
                  </a:cubicBezTo>
                  <a:lnTo>
                    <a:pt x="80" y="86"/>
                  </a:lnTo>
                  <a:cubicBezTo>
                    <a:pt x="79" y="87"/>
                    <a:pt x="78" y="87"/>
                    <a:pt x="76" y="87"/>
                  </a:cubicBezTo>
                  <a:lnTo>
                    <a:pt x="67" y="88"/>
                  </a:lnTo>
                  <a:cubicBezTo>
                    <a:pt x="67" y="88"/>
                    <a:pt x="66" y="88"/>
                    <a:pt x="65" y="88"/>
                  </a:cubicBezTo>
                  <a:lnTo>
                    <a:pt x="58" y="87"/>
                  </a:lnTo>
                  <a:lnTo>
                    <a:pt x="42" y="84"/>
                  </a:lnTo>
                  <a:lnTo>
                    <a:pt x="21" y="78"/>
                  </a:lnTo>
                  <a:lnTo>
                    <a:pt x="0" y="70"/>
                  </a:lnTo>
                  <a:lnTo>
                    <a:pt x="6" y="55"/>
                  </a:lnTo>
                  <a:lnTo>
                    <a:pt x="26" y="63"/>
                  </a:lnTo>
                  <a:lnTo>
                    <a:pt x="45" y="69"/>
                  </a:lnTo>
                  <a:lnTo>
                    <a:pt x="61" y="72"/>
                  </a:lnTo>
                  <a:lnTo>
                    <a:pt x="68" y="73"/>
                  </a:lnTo>
                  <a:lnTo>
                    <a:pt x="66" y="73"/>
                  </a:lnTo>
                  <a:lnTo>
                    <a:pt x="75" y="72"/>
                  </a:lnTo>
                  <a:lnTo>
                    <a:pt x="71" y="73"/>
                  </a:lnTo>
                  <a:lnTo>
                    <a:pt x="74" y="71"/>
                  </a:lnTo>
                  <a:lnTo>
                    <a:pt x="70" y="77"/>
                  </a:lnTo>
                  <a:lnTo>
                    <a:pt x="70" y="74"/>
                  </a:lnTo>
                  <a:lnTo>
                    <a:pt x="70" y="71"/>
                  </a:lnTo>
                  <a:lnTo>
                    <a:pt x="70" y="62"/>
                  </a:lnTo>
                  <a:lnTo>
                    <a:pt x="70" y="37"/>
                  </a:lnTo>
                  <a:lnTo>
                    <a:pt x="70" y="12"/>
                  </a:lnTo>
                  <a:lnTo>
                    <a:pt x="70" y="3"/>
                  </a:lnTo>
                  <a:lnTo>
                    <a:pt x="70" y="0"/>
                  </a:lnTo>
                  <a:lnTo>
                    <a:pt x="86" y="0"/>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 name="Freeform 47"/>
            <p:cNvSpPr>
              <a:spLocks/>
            </p:cNvSpPr>
            <p:nvPr/>
          </p:nvSpPr>
          <p:spPr bwMode="auto">
            <a:xfrm>
              <a:off x="5899150" y="5610226"/>
              <a:ext cx="49213" cy="41275"/>
            </a:xfrm>
            <a:custGeom>
              <a:avLst/>
              <a:gdLst>
                <a:gd name="T0" fmla="*/ 2147483647 w 80"/>
                <a:gd name="T1" fmla="*/ 2147483647 h 64"/>
                <a:gd name="T2" fmla="*/ 2147483647 w 80"/>
                <a:gd name="T3" fmla="*/ 2147483647 h 64"/>
                <a:gd name="T4" fmla="*/ 0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75" y="45"/>
                  </a:moveTo>
                  <a:cubicBezTo>
                    <a:pt x="75" y="32"/>
                    <a:pt x="69" y="26"/>
                    <a:pt x="63" y="20"/>
                  </a:cubicBezTo>
                  <a:cubicBezTo>
                    <a:pt x="46" y="7"/>
                    <a:pt x="0" y="0"/>
                    <a:pt x="0" y="32"/>
                  </a:cubicBezTo>
                  <a:cubicBezTo>
                    <a:pt x="0" y="58"/>
                    <a:pt x="29" y="64"/>
                    <a:pt x="52" y="64"/>
                  </a:cubicBezTo>
                  <a:cubicBezTo>
                    <a:pt x="58" y="64"/>
                    <a:pt x="80" y="58"/>
                    <a:pt x="75" y="45"/>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 name="Freeform 48"/>
            <p:cNvSpPr>
              <a:spLocks noEditPoints="1"/>
            </p:cNvSpPr>
            <p:nvPr/>
          </p:nvSpPr>
          <p:spPr bwMode="auto">
            <a:xfrm>
              <a:off x="5899150" y="5616576"/>
              <a:ext cx="57150" cy="46038"/>
            </a:xfrm>
            <a:custGeom>
              <a:avLst/>
              <a:gdLst>
                <a:gd name="T0" fmla="*/ 2147483647 w 92"/>
                <a:gd name="T1" fmla="*/ 2147483647 h 72"/>
                <a:gd name="T2" fmla="*/ 2147483647 w 92"/>
                <a:gd name="T3" fmla="*/ 2147483647 h 72"/>
                <a:gd name="T4" fmla="*/ 2147483647 w 92"/>
                <a:gd name="T5" fmla="*/ 2147483647 h 72"/>
                <a:gd name="T6" fmla="*/ 2147483647 w 92"/>
                <a:gd name="T7" fmla="*/ 2147483647 h 72"/>
                <a:gd name="T8" fmla="*/ 2147483647 w 92"/>
                <a:gd name="T9" fmla="*/ 2147483647 h 72"/>
                <a:gd name="T10" fmla="*/ 2147483647 w 92"/>
                <a:gd name="T11" fmla="*/ 2147483647 h 72"/>
                <a:gd name="T12" fmla="*/ 2147483647 w 92"/>
                <a:gd name="T13" fmla="*/ 2147483647 h 72"/>
                <a:gd name="T14" fmla="*/ 2147483647 w 92"/>
                <a:gd name="T15" fmla="*/ 2147483647 h 72"/>
                <a:gd name="T16" fmla="*/ 2147483647 w 92"/>
                <a:gd name="T17" fmla="*/ 2147483647 h 72"/>
                <a:gd name="T18" fmla="*/ 2147483647 w 92"/>
                <a:gd name="T19" fmla="*/ 2147483647 h 72"/>
                <a:gd name="T20" fmla="*/ 2147483647 w 92"/>
                <a:gd name="T21" fmla="*/ 2147483647 h 72"/>
                <a:gd name="T22" fmla="*/ 2147483647 w 92"/>
                <a:gd name="T23" fmla="*/ 2147483647 h 72"/>
                <a:gd name="T24" fmla="*/ 2147483647 w 92"/>
                <a:gd name="T25" fmla="*/ 2147483647 h 72"/>
                <a:gd name="T26" fmla="*/ 2147483647 w 92"/>
                <a:gd name="T27" fmla="*/ 2147483647 h 72"/>
                <a:gd name="T28" fmla="*/ 2147483647 w 92"/>
                <a:gd name="T29" fmla="*/ 2147483647 h 72"/>
                <a:gd name="T30" fmla="*/ 2147483647 w 92"/>
                <a:gd name="T31" fmla="*/ 2147483647 h 72"/>
                <a:gd name="T32" fmla="*/ 2147483647 w 92"/>
                <a:gd name="T33" fmla="*/ 2147483647 h 72"/>
                <a:gd name="T34" fmla="*/ 2147483647 w 92"/>
                <a:gd name="T35" fmla="*/ 2147483647 h 72"/>
                <a:gd name="T36" fmla="*/ 2147483647 w 92"/>
                <a:gd name="T37" fmla="*/ 2147483647 h 72"/>
                <a:gd name="T38" fmla="*/ 2147483647 w 92"/>
                <a:gd name="T39" fmla="*/ 2147483647 h 72"/>
                <a:gd name="T40" fmla="*/ 2147483647 w 92"/>
                <a:gd name="T41" fmla="*/ 2147483647 h 72"/>
                <a:gd name="T42" fmla="*/ 2147483647 w 92"/>
                <a:gd name="T43" fmla="*/ 2147483647 h 72"/>
                <a:gd name="T44" fmla="*/ 2147483647 w 92"/>
                <a:gd name="T45" fmla="*/ 2147483647 h 72"/>
                <a:gd name="T46" fmla="*/ 2147483647 w 92"/>
                <a:gd name="T47" fmla="*/ 2147483647 h 72"/>
                <a:gd name="T48" fmla="*/ 2147483647 w 92"/>
                <a:gd name="T49" fmla="*/ 2147483647 h 72"/>
                <a:gd name="T50" fmla="*/ 2147483647 w 92"/>
                <a:gd name="T51" fmla="*/ 2147483647 h 72"/>
                <a:gd name="T52" fmla="*/ 2147483647 w 92"/>
                <a:gd name="T53" fmla="*/ 2147483647 h 72"/>
                <a:gd name="T54" fmla="*/ 2147483647 w 92"/>
                <a:gd name="T55" fmla="*/ 2147483647 h 72"/>
                <a:gd name="T56" fmla="*/ 2147483647 w 92"/>
                <a:gd name="T57" fmla="*/ 2147483647 h 72"/>
                <a:gd name="T58" fmla="*/ 2147483647 w 92"/>
                <a:gd name="T59" fmla="*/ 2147483647 h 72"/>
                <a:gd name="T60" fmla="*/ 2147483647 w 92"/>
                <a:gd name="T61" fmla="*/ 2147483647 h 72"/>
                <a:gd name="T62" fmla="*/ 2147483647 w 92"/>
                <a:gd name="T63" fmla="*/ 2147483647 h 72"/>
                <a:gd name="T64" fmla="*/ 2147483647 w 92"/>
                <a:gd name="T65" fmla="*/ 2147483647 h 72"/>
                <a:gd name="T66" fmla="*/ 2147483647 w 92"/>
                <a:gd name="T67" fmla="*/ 2147483647 h 72"/>
                <a:gd name="T68" fmla="*/ 2147483647 w 92"/>
                <a:gd name="T69" fmla="*/ 2147483647 h 72"/>
                <a:gd name="T70" fmla="*/ 2147483647 w 92"/>
                <a:gd name="T71" fmla="*/ 2147483647 h 72"/>
                <a:gd name="T72" fmla="*/ 2147483647 w 92"/>
                <a:gd name="T73" fmla="*/ 2147483647 h 72"/>
                <a:gd name="T74" fmla="*/ 2147483647 w 92"/>
                <a:gd name="T75" fmla="*/ 2147483647 h 72"/>
                <a:gd name="T76" fmla="*/ 2147483647 w 92"/>
                <a:gd name="T77" fmla="*/ 2147483647 h 72"/>
                <a:gd name="T78" fmla="*/ 2147483647 w 92"/>
                <a:gd name="T79" fmla="*/ 2147483647 h 72"/>
                <a:gd name="T80" fmla="*/ 2147483647 w 92"/>
                <a:gd name="T81" fmla="*/ 2147483647 h 72"/>
                <a:gd name="T82" fmla="*/ 2147483647 w 92"/>
                <a:gd name="T83" fmla="*/ 2147483647 h 72"/>
                <a:gd name="T84" fmla="*/ 2147483647 w 92"/>
                <a:gd name="T85" fmla="*/ 2147483647 h 72"/>
                <a:gd name="T86" fmla="*/ 2147483647 w 92"/>
                <a:gd name="T87" fmla="*/ 2147483647 h 72"/>
                <a:gd name="T88" fmla="*/ 2147483647 w 92"/>
                <a:gd name="T89" fmla="*/ 2147483647 h 72"/>
                <a:gd name="T90" fmla="*/ 2147483647 w 92"/>
                <a:gd name="T91" fmla="*/ 2147483647 h 72"/>
                <a:gd name="T92" fmla="*/ 2147483647 w 92"/>
                <a:gd name="T93" fmla="*/ 2147483647 h 72"/>
                <a:gd name="T94" fmla="*/ 2147483647 w 92"/>
                <a:gd name="T95" fmla="*/ 2147483647 h 72"/>
                <a:gd name="T96" fmla="*/ 2147483647 w 92"/>
                <a:gd name="T97" fmla="*/ 2147483647 h 72"/>
                <a:gd name="T98" fmla="*/ 2147483647 w 92"/>
                <a:gd name="T99" fmla="*/ 2147483647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2"/>
                <a:gd name="T151" fmla="*/ 0 h 72"/>
                <a:gd name="T152" fmla="*/ 92 w 92"/>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2" h="72">
                  <a:moveTo>
                    <a:pt x="76" y="43"/>
                  </a:moveTo>
                  <a:lnTo>
                    <a:pt x="76" y="47"/>
                  </a:lnTo>
                  <a:lnTo>
                    <a:pt x="72" y="32"/>
                  </a:lnTo>
                  <a:lnTo>
                    <a:pt x="73" y="34"/>
                  </a:lnTo>
                  <a:lnTo>
                    <a:pt x="65" y="24"/>
                  </a:lnTo>
                  <a:lnTo>
                    <a:pt x="68" y="27"/>
                  </a:lnTo>
                  <a:lnTo>
                    <a:pt x="51" y="19"/>
                  </a:lnTo>
                  <a:lnTo>
                    <a:pt x="53" y="19"/>
                  </a:lnTo>
                  <a:lnTo>
                    <a:pt x="32" y="16"/>
                  </a:lnTo>
                  <a:lnTo>
                    <a:pt x="36" y="16"/>
                  </a:lnTo>
                  <a:lnTo>
                    <a:pt x="18" y="22"/>
                  </a:lnTo>
                  <a:lnTo>
                    <a:pt x="23" y="18"/>
                  </a:lnTo>
                  <a:lnTo>
                    <a:pt x="16" y="35"/>
                  </a:lnTo>
                  <a:lnTo>
                    <a:pt x="16" y="29"/>
                  </a:lnTo>
                  <a:lnTo>
                    <a:pt x="21" y="45"/>
                  </a:lnTo>
                  <a:lnTo>
                    <a:pt x="19" y="41"/>
                  </a:lnTo>
                  <a:lnTo>
                    <a:pt x="31" y="51"/>
                  </a:lnTo>
                  <a:lnTo>
                    <a:pt x="27" y="50"/>
                  </a:lnTo>
                  <a:lnTo>
                    <a:pt x="62" y="56"/>
                  </a:lnTo>
                  <a:lnTo>
                    <a:pt x="58" y="56"/>
                  </a:lnTo>
                  <a:lnTo>
                    <a:pt x="74" y="51"/>
                  </a:lnTo>
                  <a:lnTo>
                    <a:pt x="71" y="53"/>
                  </a:lnTo>
                  <a:lnTo>
                    <a:pt x="77" y="47"/>
                  </a:lnTo>
                  <a:lnTo>
                    <a:pt x="75" y="51"/>
                  </a:lnTo>
                  <a:lnTo>
                    <a:pt x="76" y="43"/>
                  </a:lnTo>
                  <a:close/>
                  <a:moveTo>
                    <a:pt x="90" y="53"/>
                  </a:moveTo>
                  <a:cubicBezTo>
                    <a:pt x="90" y="55"/>
                    <a:pt x="89" y="57"/>
                    <a:pt x="88" y="58"/>
                  </a:cubicBezTo>
                  <a:lnTo>
                    <a:pt x="82" y="64"/>
                  </a:lnTo>
                  <a:cubicBezTo>
                    <a:pt x="81" y="65"/>
                    <a:pt x="80" y="66"/>
                    <a:pt x="79" y="66"/>
                  </a:cubicBezTo>
                  <a:lnTo>
                    <a:pt x="63" y="71"/>
                  </a:lnTo>
                  <a:cubicBezTo>
                    <a:pt x="62" y="71"/>
                    <a:pt x="60" y="72"/>
                    <a:pt x="59" y="71"/>
                  </a:cubicBezTo>
                  <a:lnTo>
                    <a:pt x="24" y="65"/>
                  </a:lnTo>
                  <a:cubicBezTo>
                    <a:pt x="23" y="65"/>
                    <a:pt x="21" y="65"/>
                    <a:pt x="20" y="64"/>
                  </a:cubicBezTo>
                  <a:lnTo>
                    <a:pt x="8" y="54"/>
                  </a:lnTo>
                  <a:cubicBezTo>
                    <a:pt x="7" y="53"/>
                    <a:pt x="6" y="51"/>
                    <a:pt x="6" y="50"/>
                  </a:cubicBezTo>
                  <a:lnTo>
                    <a:pt x="1" y="34"/>
                  </a:lnTo>
                  <a:cubicBezTo>
                    <a:pt x="0" y="32"/>
                    <a:pt x="0" y="30"/>
                    <a:pt x="1" y="28"/>
                  </a:cubicBezTo>
                  <a:lnTo>
                    <a:pt x="8" y="11"/>
                  </a:lnTo>
                  <a:cubicBezTo>
                    <a:pt x="9" y="9"/>
                    <a:pt x="11" y="8"/>
                    <a:pt x="13" y="7"/>
                  </a:cubicBezTo>
                  <a:lnTo>
                    <a:pt x="31" y="1"/>
                  </a:lnTo>
                  <a:cubicBezTo>
                    <a:pt x="32" y="0"/>
                    <a:pt x="33" y="0"/>
                    <a:pt x="35" y="1"/>
                  </a:cubicBezTo>
                  <a:lnTo>
                    <a:pt x="56" y="4"/>
                  </a:lnTo>
                  <a:cubicBezTo>
                    <a:pt x="56" y="4"/>
                    <a:pt x="57" y="4"/>
                    <a:pt x="58" y="4"/>
                  </a:cubicBezTo>
                  <a:lnTo>
                    <a:pt x="75" y="12"/>
                  </a:lnTo>
                  <a:cubicBezTo>
                    <a:pt x="76" y="13"/>
                    <a:pt x="77" y="14"/>
                    <a:pt x="78" y="14"/>
                  </a:cubicBezTo>
                  <a:lnTo>
                    <a:pt x="86" y="24"/>
                  </a:lnTo>
                  <a:cubicBezTo>
                    <a:pt x="86" y="25"/>
                    <a:pt x="87" y="26"/>
                    <a:pt x="87" y="27"/>
                  </a:cubicBezTo>
                  <a:lnTo>
                    <a:pt x="91" y="42"/>
                  </a:lnTo>
                  <a:cubicBezTo>
                    <a:pt x="91" y="43"/>
                    <a:pt x="92" y="44"/>
                    <a:pt x="91" y="45"/>
                  </a:cubicBezTo>
                  <a:lnTo>
                    <a:pt x="90" y="5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 name="Freeform 49"/>
            <p:cNvSpPr>
              <a:spLocks/>
            </p:cNvSpPr>
            <p:nvPr/>
          </p:nvSpPr>
          <p:spPr bwMode="auto">
            <a:xfrm>
              <a:off x="5918200" y="5610226"/>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2" y="27"/>
                  </a:moveTo>
                  <a:cubicBezTo>
                    <a:pt x="48" y="16"/>
                    <a:pt x="42" y="16"/>
                    <a:pt x="35" y="6"/>
                  </a:cubicBezTo>
                  <a:cubicBezTo>
                    <a:pt x="35" y="0"/>
                    <a:pt x="21" y="0"/>
                    <a:pt x="14" y="6"/>
                  </a:cubicBezTo>
                  <a:cubicBezTo>
                    <a:pt x="0" y="22"/>
                    <a:pt x="0" y="16"/>
                    <a:pt x="14" y="22"/>
                  </a:cubicBezTo>
                  <a:cubicBezTo>
                    <a:pt x="21" y="27"/>
                    <a:pt x="35" y="32"/>
                    <a:pt x="42" y="2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 name="Freeform 50"/>
            <p:cNvSpPr>
              <a:spLocks noEditPoints="1"/>
            </p:cNvSpPr>
            <p:nvPr/>
          </p:nvSpPr>
          <p:spPr bwMode="auto">
            <a:xfrm>
              <a:off x="5921375" y="5611813"/>
              <a:ext cx="34925" cy="28575"/>
            </a:xfrm>
            <a:custGeom>
              <a:avLst/>
              <a:gdLst>
                <a:gd name="T0" fmla="*/ 2147483647 w 56"/>
                <a:gd name="T1" fmla="*/ 2147483647 h 43"/>
                <a:gd name="T2" fmla="*/ 2147483647 w 56"/>
                <a:gd name="T3" fmla="*/ 2147483647 h 43"/>
                <a:gd name="T4" fmla="*/ 2147483647 w 56"/>
                <a:gd name="T5" fmla="*/ 2147483647 h 43"/>
                <a:gd name="T6" fmla="*/ 2147483647 w 56"/>
                <a:gd name="T7" fmla="*/ 2147483647 h 43"/>
                <a:gd name="T8" fmla="*/ 2147483647 w 56"/>
                <a:gd name="T9" fmla="*/ 2147483647 h 43"/>
                <a:gd name="T10" fmla="*/ 2147483647 w 56"/>
                <a:gd name="T11" fmla="*/ 2147483647 h 43"/>
                <a:gd name="T12" fmla="*/ 2147483647 w 56"/>
                <a:gd name="T13" fmla="*/ 2147483647 h 43"/>
                <a:gd name="T14" fmla="*/ 2147483647 w 56"/>
                <a:gd name="T15" fmla="*/ 2147483647 h 43"/>
                <a:gd name="T16" fmla="*/ 2147483647 w 56"/>
                <a:gd name="T17" fmla="*/ 2147483647 h 43"/>
                <a:gd name="T18" fmla="*/ 2147483647 w 56"/>
                <a:gd name="T19" fmla="*/ 2147483647 h 43"/>
                <a:gd name="T20" fmla="*/ 2147483647 w 56"/>
                <a:gd name="T21" fmla="*/ 2147483647 h 43"/>
                <a:gd name="T22" fmla="*/ 2147483647 w 56"/>
                <a:gd name="T23" fmla="*/ 2147483647 h 43"/>
                <a:gd name="T24" fmla="*/ 2147483647 w 56"/>
                <a:gd name="T25" fmla="*/ 2147483647 h 43"/>
                <a:gd name="T26" fmla="*/ 2147483647 w 56"/>
                <a:gd name="T27" fmla="*/ 2147483647 h 43"/>
                <a:gd name="T28" fmla="*/ 2147483647 w 56"/>
                <a:gd name="T29" fmla="*/ 2147483647 h 43"/>
                <a:gd name="T30" fmla="*/ 2147483647 w 56"/>
                <a:gd name="T31" fmla="*/ 2147483647 h 43"/>
                <a:gd name="T32" fmla="*/ 2147483647 w 56"/>
                <a:gd name="T33" fmla="*/ 2147483647 h 43"/>
                <a:gd name="T34" fmla="*/ 2147483647 w 56"/>
                <a:gd name="T35" fmla="*/ 2147483647 h 43"/>
                <a:gd name="T36" fmla="*/ 2147483647 w 56"/>
                <a:gd name="T37" fmla="*/ 2147483647 h 43"/>
                <a:gd name="T38" fmla="*/ 2147483647 w 56"/>
                <a:gd name="T39" fmla="*/ 2147483647 h 43"/>
                <a:gd name="T40" fmla="*/ 2147483647 w 56"/>
                <a:gd name="T41" fmla="*/ 2147483647 h 43"/>
                <a:gd name="T42" fmla="*/ 2147483647 w 56"/>
                <a:gd name="T43" fmla="*/ 2147483647 h 43"/>
                <a:gd name="T44" fmla="*/ 2147483647 w 56"/>
                <a:gd name="T45" fmla="*/ 2147483647 h 43"/>
                <a:gd name="T46" fmla="*/ 2147483647 w 56"/>
                <a:gd name="T47" fmla="*/ 2147483647 h 43"/>
                <a:gd name="T48" fmla="*/ 2147483647 w 56"/>
                <a:gd name="T49" fmla="*/ 2147483647 h 43"/>
                <a:gd name="T50" fmla="*/ 2147483647 w 56"/>
                <a:gd name="T51" fmla="*/ 2147483647 h 43"/>
                <a:gd name="T52" fmla="*/ 2147483647 w 56"/>
                <a:gd name="T53" fmla="*/ 2147483647 h 43"/>
                <a:gd name="T54" fmla="*/ 2147483647 w 56"/>
                <a:gd name="T55" fmla="*/ 2147483647 h 43"/>
                <a:gd name="T56" fmla="*/ 2147483647 w 56"/>
                <a:gd name="T57" fmla="*/ 2147483647 h 43"/>
                <a:gd name="T58" fmla="*/ 2147483647 w 56"/>
                <a:gd name="T59" fmla="*/ 2147483647 h 43"/>
                <a:gd name="T60" fmla="*/ 2147483647 w 56"/>
                <a:gd name="T61" fmla="*/ 2147483647 h 43"/>
                <a:gd name="T62" fmla="*/ 2147483647 w 56"/>
                <a:gd name="T63" fmla="*/ 2147483647 h 43"/>
                <a:gd name="T64" fmla="*/ 2147483647 w 56"/>
                <a:gd name="T65" fmla="*/ 2147483647 h 43"/>
                <a:gd name="T66" fmla="*/ 2147483647 w 56"/>
                <a:gd name="T67" fmla="*/ 2147483647 h 43"/>
                <a:gd name="T68" fmla="*/ 2147483647 w 56"/>
                <a:gd name="T69" fmla="*/ 2147483647 h 43"/>
                <a:gd name="T70" fmla="*/ 2147483647 w 56"/>
                <a:gd name="T71" fmla="*/ 2147483647 h 43"/>
                <a:gd name="T72" fmla="*/ 2147483647 w 56"/>
                <a:gd name="T73" fmla="*/ 2147483647 h 4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43"/>
                <a:gd name="T113" fmla="*/ 56 w 56"/>
                <a:gd name="T114" fmla="*/ 43 h 4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43">
                  <a:moveTo>
                    <a:pt x="46" y="25"/>
                  </a:moveTo>
                  <a:lnTo>
                    <a:pt x="38" y="33"/>
                  </a:lnTo>
                  <a:lnTo>
                    <a:pt x="39" y="22"/>
                  </a:lnTo>
                  <a:lnTo>
                    <a:pt x="41" y="27"/>
                  </a:lnTo>
                  <a:lnTo>
                    <a:pt x="33" y="17"/>
                  </a:lnTo>
                  <a:lnTo>
                    <a:pt x="36" y="20"/>
                  </a:lnTo>
                  <a:lnTo>
                    <a:pt x="28" y="16"/>
                  </a:lnTo>
                  <a:lnTo>
                    <a:pt x="34" y="16"/>
                  </a:lnTo>
                  <a:lnTo>
                    <a:pt x="21" y="20"/>
                  </a:lnTo>
                  <a:lnTo>
                    <a:pt x="24" y="18"/>
                  </a:lnTo>
                  <a:lnTo>
                    <a:pt x="16" y="26"/>
                  </a:lnTo>
                  <a:lnTo>
                    <a:pt x="18" y="24"/>
                  </a:lnTo>
                  <a:lnTo>
                    <a:pt x="16" y="28"/>
                  </a:lnTo>
                  <a:lnTo>
                    <a:pt x="11" y="17"/>
                  </a:lnTo>
                  <a:lnTo>
                    <a:pt x="21" y="21"/>
                  </a:lnTo>
                  <a:lnTo>
                    <a:pt x="36" y="27"/>
                  </a:lnTo>
                  <a:lnTo>
                    <a:pt x="32" y="26"/>
                  </a:lnTo>
                  <a:lnTo>
                    <a:pt x="46" y="25"/>
                  </a:lnTo>
                  <a:close/>
                  <a:moveTo>
                    <a:pt x="33" y="42"/>
                  </a:moveTo>
                  <a:cubicBezTo>
                    <a:pt x="32" y="43"/>
                    <a:pt x="30" y="42"/>
                    <a:pt x="29" y="42"/>
                  </a:cubicBezTo>
                  <a:lnTo>
                    <a:pt x="15" y="36"/>
                  </a:lnTo>
                  <a:lnTo>
                    <a:pt x="5" y="32"/>
                  </a:lnTo>
                  <a:cubicBezTo>
                    <a:pt x="3" y="31"/>
                    <a:pt x="2" y="29"/>
                    <a:pt x="1" y="27"/>
                  </a:cubicBezTo>
                  <a:cubicBezTo>
                    <a:pt x="0" y="25"/>
                    <a:pt x="0" y="23"/>
                    <a:pt x="1" y="21"/>
                  </a:cubicBezTo>
                  <a:lnTo>
                    <a:pt x="3" y="17"/>
                  </a:lnTo>
                  <a:cubicBezTo>
                    <a:pt x="4" y="16"/>
                    <a:pt x="4" y="15"/>
                    <a:pt x="5" y="15"/>
                  </a:cubicBezTo>
                  <a:lnTo>
                    <a:pt x="13" y="7"/>
                  </a:lnTo>
                  <a:cubicBezTo>
                    <a:pt x="14" y="6"/>
                    <a:pt x="15" y="5"/>
                    <a:pt x="16" y="5"/>
                  </a:cubicBezTo>
                  <a:lnTo>
                    <a:pt x="29" y="1"/>
                  </a:lnTo>
                  <a:cubicBezTo>
                    <a:pt x="31" y="0"/>
                    <a:pt x="33" y="0"/>
                    <a:pt x="35" y="1"/>
                  </a:cubicBezTo>
                  <a:lnTo>
                    <a:pt x="43" y="5"/>
                  </a:lnTo>
                  <a:cubicBezTo>
                    <a:pt x="44" y="6"/>
                    <a:pt x="45" y="7"/>
                    <a:pt x="46" y="7"/>
                  </a:cubicBezTo>
                  <a:lnTo>
                    <a:pt x="54" y="17"/>
                  </a:lnTo>
                  <a:cubicBezTo>
                    <a:pt x="55" y="19"/>
                    <a:pt x="56" y="21"/>
                    <a:pt x="55" y="23"/>
                  </a:cubicBezTo>
                  <a:lnTo>
                    <a:pt x="54" y="34"/>
                  </a:lnTo>
                  <a:cubicBezTo>
                    <a:pt x="54" y="38"/>
                    <a:pt x="51" y="41"/>
                    <a:pt x="47" y="41"/>
                  </a:cubicBezTo>
                  <a:lnTo>
                    <a:pt x="33" y="42"/>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 name="Freeform 51"/>
            <p:cNvSpPr>
              <a:spLocks/>
            </p:cNvSpPr>
            <p:nvPr/>
          </p:nvSpPr>
          <p:spPr bwMode="auto">
            <a:xfrm>
              <a:off x="5848350" y="5662613"/>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53" y="0"/>
                  </a:moveTo>
                  <a:cubicBezTo>
                    <a:pt x="41" y="0"/>
                    <a:pt x="35" y="0"/>
                    <a:pt x="30" y="6"/>
                  </a:cubicBezTo>
                  <a:cubicBezTo>
                    <a:pt x="12" y="18"/>
                    <a:pt x="0" y="53"/>
                    <a:pt x="18" y="59"/>
                  </a:cubicBezTo>
                  <a:cubicBezTo>
                    <a:pt x="41" y="64"/>
                    <a:pt x="53" y="41"/>
                    <a:pt x="59" y="24"/>
                  </a:cubicBezTo>
                  <a:cubicBezTo>
                    <a:pt x="59" y="18"/>
                    <a:pt x="64" y="0"/>
                    <a:pt x="53" y="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 name="Freeform 52"/>
            <p:cNvSpPr>
              <a:spLocks noEditPoints="1"/>
            </p:cNvSpPr>
            <p:nvPr/>
          </p:nvSpPr>
          <p:spPr bwMode="auto">
            <a:xfrm>
              <a:off x="5854700" y="5662613"/>
              <a:ext cx="41275" cy="49213"/>
            </a:xfrm>
            <a:custGeom>
              <a:avLst/>
              <a:gdLst>
                <a:gd name="T0" fmla="*/ 2147483647 w 66"/>
                <a:gd name="T1" fmla="*/ 2147483647 h 76"/>
                <a:gd name="T2" fmla="*/ 2147483647 w 66"/>
                <a:gd name="T3" fmla="*/ 2147483647 h 76"/>
                <a:gd name="T4" fmla="*/ 2147483647 w 66"/>
                <a:gd name="T5" fmla="*/ 2147483647 h 76"/>
                <a:gd name="T6" fmla="*/ 2147483647 w 66"/>
                <a:gd name="T7" fmla="*/ 2147483647 h 76"/>
                <a:gd name="T8" fmla="*/ 2147483647 w 66"/>
                <a:gd name="T9" fmla="*/ 2147483647 h 76"/>
                <a:gd name="T10" fmla="*/ 2147483647 w 66"/>
                <a:gd name="T11" fmla="*/ 2147483647 h 76"/>
                <a:gd name="T12" fmla="*/ 2147483647 w 66"/>
                <a:gd name="T13" fmla="*/ 2147483647 h 76"/>
                <a:gd name="T14" fmla="*/ 2147483647 w 66"/>
                <a:gd name="T15" fmla="*/ 2147483647 h 76"/>
                <a:gd name="T16" fmla="*/ 2147483647 w 66"/>
                <a:gd name="T17" fmla="*/ 2147483647 h 76"/>
                <a:gd name="T18" fmla="*/ 2147483647 w 66"/>
                <a:gd name="T19" fmla="*/ 2147483647 h 76"/>
                <a:gd name="T20" fmla="*/ 2147483647 w 66"/>
                <a:gd name="T21" fmla="*/ 2147483647 h 76"/>
                <a:gd name="T22" fmla="*/ 2147483647 w 66"/>
                <a:gd name="T23" fmla="*/ 2147483647 h 76"/>
                <a:gd name="T24" fmla="*/ 2147483647 w 66"/>
                <a:gd name="T25" fmla="*/ 2147483647 h 76"/>
                <a:gd name="T26" fmla="*/ 2147483647 w 66"/>
                <a:gd name="T27" fmla="*/ 2147483647 h 76"/>
                <a:gd name="T28" fmla="*/ 2147483647 w 66"/>
                <a:gd name="T29" fmla="*/ 2147483647 h 76"/>
                <a:gd name="T30" fmla="*/ 2147483647 w 66"/>
                <a:gd name="T31" fmla="*/ 2147483647 h 76"/>
                <a:gd name="T32" fmla="*/ 2147483647 w 66"/>
                <a:gd name="T33" fmla="*/ 2147483647 h 76"/>
                <a:gd name="T34" fmla="*/ 2147483647 w 66"/>
                <a:gd name="T35" fmla="*/ 2147483647 h 76"/>
                <a:gd name="T36" fmla="*/ 2147483647 w 66"/>
                <a:gd name="T37" fmla="*/ 2147483647 h 76"/>
                <a:gd name="T38" fmla="*/ 2147483647 w 66"/>
                <a:gd name="T39" fmla="*/ 2147483647 h 76"/>
                <a:gd name="T40" fmla="*/ 2147483647 w 66"/>
                <a:gd name="T41" fmla="*/ 2147483647 h 76"/>
                <a:gd name="T42" fmla="*/ 2147483647 w 66"/>
                <a:gd name="T43" fmla="*/ 2147483647 h 76"/>
                <a:gd name="T44" fmla="*/ 2147483647 w 66"/>
                <a:gd name="T45" fmla="*/ 2147483647 h 76"/>
                <a:gd name="T46" fmla="*/ 2147483647 w 66"/>
                <a:gd name="T47" fmla="*/ 2147483647 h 76"/>
                <a:gd name="T48" fmla="*/ 2147483647 w 66"/>
                <a:gd name="T49" fmla="*/ 2147483647 h 76"/>
                <a:gd name="T50" fmla="*/ 2147483647 w 66"/>
                <a:gd name="T51" fmla="*/ 2147483647 h 76"/>
                <a:gd name="T52" fmla="*/ 2147483647 w 66"/>
                <a:gd name="T53" fmla="*/ 2147483647 h 76"/>
                <a:gd name="T54" fmla="*/ 2147483647 w 66"/>
                <a:gd name="T55" fmla="*/ 2147483647 h 76"/>
                <a:gd name="T56" fmla="*/ 2147483647 w 66"/>
                <a:gd name="T57" fmla="*/ 2147483647 h 76"/>
                <a:gd name="T58" fmla="*/ 2147483647 w 66"/>
                <a:gd name="T59" fmla="*/ 2147483647 h 76"/>
                <a:gd name="T60" fmla="*/ 2147483647 w 66"/>
                <a:gd name="T61" fmla="*/ 2147483647 h 76"/>
                <a:gd name="T62" fmla="*/ 2147483647 w 66"/>
                <a:gd name="T63" fmla="*/ 2147483647 h 76"/>
                <a:gd name="T64" fmla="*/ 2147483647 w 66"/>
                <a:gd name="T65" fmla="*/ 2147483647 h 76"/>
                <a:gd name="T66" fmla="*/ 2147483647 w 66"/>
                <a:gd name="T67" fmla="*/ 2147483647 h 76"/>
                <a:gd name="T68" fmla="*/ 2147483647 w 66"/>
                <a:gd name="T69" fmla="*/ 2147483647 h 76"/>
                <a:gd name="T70" fmla="*/ 2147483647 w 66"/>
                <a:gd name="T71" fmla="*/ 2147483647 h 76"/>
                <a:gd name="T72" fmla="*/ 2147483647 w 66"/>
                <a:gd name="T73" fmla="*/ 2147483647 h 76"/>
                <a:gd name="T74" fmla="*/ 2147483647 w 66"/>
                <a:gd name="T75" fmla="*/ 2147483647 h 76"/>
                <a:gd name="T76" fmla="*/ 0 w 66"/>
                <a:gd name="T77" fmla="*/ 2147483647 h 76"/>
                <a:gd name="T78" fmla="*/ 2147483647 w 66"/>
                <a:gd name="T79" fmla="*/ 2147483647 h 76"/>
                <a:gd name="T80" fmla="*/ 2147483647 w 66"/>
                <a:gd name="T81" fmla="*/ 2147483647 h 76"/>
                <a:gd name="T82" fmla="*/ 2147483647 w 66"/>
                <a:gd name="T83" fmla="*/ 2147483647 h 76"/>
                <a:gd name="T84" fmla="*/ 2147483647 w 66"/>
                <a:gd name="T85" fmla="*/ 2147483647 h 76"/>
                <a:gd name="T86" fmla="*/ 2147483647 w 66"/>
                <a:gd name="T87" fmla="*/ 2147483647 h 76"/>
                <a:gd name="T88" fmla="*/ 2147483647 w 66"/>
                <a:gd name="T89" fmla="*/ 2147483647 h 76"/>
                <a:gd name="T90" fmla="*/ 2147483647 w 66"/>
                <a:gd name="T91" fmla="*/ 2147483647 h 76"/>
                <a:gd name="T92" fmla="*/ 2147483647 w 66"/>
                <a:gd name="T93" fmla="*/ 2147483647 h 76"/>
                <a:gd name="T94" fmla="*/ 2147483647 w 66"/>
                <a:gd name="T95" fmla="*/ 0 h 76"/>
                <a:gd name="T96" fmla="*/ 2147483647 w 66"/>
                <a:gd name="T97" fmla="*/ 2147483647 h 76"/>
                <a:gd name="T98" fmla="*/ 2147483647 w 66"/>
                <a:gd name="T99" fmla="*/ 2147483647 h 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6"/>
                <a:gd name="T151" fmla="*/ 0 h 76"/>
                <a:gd name="T152" fmla="*/ 66 w 66"/>
                <a:gd name="T153" fmla="*/ 76 h 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6" h="76">
                  <a:moveTo>
                    <a:pt x="48" y="16"/>
                  </a:moveTo>
                  <a:lnTo>
                    <a:pt x="52" y="16"/>
                  </a:lnTo>
                  <a:lnTo>
                    <a:pt x="38" y="17"/>
                  </a:lnTo>
                  <a:lnTo>
                    <a:pt x="41" y="16"/>
                  </a:lnTo>
                  <a:lnTo>
                    <a:pt x="32" y="21"/>
                  </a:lnTo>
                  <a:lnTo>
                    <a:pt x="34" y="20"/>
                  </a:lnTo>
                  <a:lnTo>
                    <a:pt x="22" y="33"/>
                  </a:lnTo>
                  <a:lnTo>
                    <a:pt x="24" y="31"/>
                  </a:lnTo>
                  <a:lnTo>
                    <a:pt x="17" y="47"/>
                  </a:lnTo>
                  <a:lnTo>
                    <a:pt x="17" y="44"/>
                  </a:lnTo>
                  <a:lnTo>
                    <a:pt x="16" y="59"/>
                  </a:lnTo>
                  <a:lnTo>
                    <a:pt x="14" y="53"/>
                  </a:lnTo>
                  <a:lnTo>
                    <a:pt x="22" y="62"/>
                  </a:lnTo>
                  <a:lnTo>
                    <a:pt x="16" y="59"/>
                  </a:lnTo>
                  <a:lnTo>
                    <a:pt x="31" y="58"/>
                  </a:lnTo>
                  <a:lnTo>
                    <a:pt x="27" y="60"/>
                  </a:lnTo>
                  <a:lnTo>
                    <a:pt x="39" y="52"/>
                  </a:lnTo>
                  <a:lnTo>
                    <a:pt x="36" y="55"/>
                  </a:lnTo>
                  <a:lnTo>
                    <a:pt x="50" y="29"/>
                  </a:lnTo>
                  <a:lnTo>
                    <a:pt x="49" y="32"/>
                  </a:lnTo>
                  <a:lnTo>
                    <a:pt x="50" y="18"/>
                  </a:lnTo>
                  <a:lnTo>
                    <a:pt x="51" y="20"/>
                  </a:lnTo>
                  <a:lnTo>
                    <a:pt x="50" y="13"/>
                  </a:lnTo>
                  <a:lnTo>
                    <a:pt x="54" y="19"/>
                  </a:lnTo>
                  <a:lnTo>
                    <a:pt x="48" y="16"/>
                  </a:lnTo>
                  <a:close/>
                  <a:moveTo>
                    <a:pt x="61" y="4"/>
                  </a:moveTo>
                  <a:cubicBezTo>
                    <a:pt x="63" y="5"/>
                    <a:pt x="65" y="8"/>
                    <a:pt x="65" y="10"/>
                  </a:cubicBezTo>
                  <a:lnTo>
                    <a:pt x="66" y="17"/>
                  </a:lnTo>
                  <a:cubicBezTo>
                    <a:pt x="66" y="18"/>
                    <a:pt x="66" y="18"/>
                    <a:pt x="66" y="19"/>
                  </a:cubicBezTo>
                  <a:lnTo>
                    <a:pt x="65" y="33"/>
                  </a:lnTo>
                  <a:cubicBezTo>
                    <a:pt x="65" y="34"/>
                    <a:pt x="65" y="35"/>
                    <a:pt x="65" y="36"/>
                  </a:cubicBezTo>
                  <a:lnTo>
                    <a:pt x="51" y="62"/>
                  </a:lnTo>
                  <a:cubicBezTo>
                    <a:pt x="50" y="63"/>
                    <a:pt x="49" y="64"/>
                    <a:pt x="48" y="65"/>
                  </a:cubicBezTo>
                  <a:lnTo>
                    <a:pt x="36" y="73"/>
                  </a:lnTo>
                  <a:cubicBezTo>
                    <a:pt x="35" y="74"/>
                    <a:pt x="33" y="74"/>
                    <a:pt x="32" y="74"/>
                  </a:cubicBezTo>
                  <a:lnTo>
                    <a:pt x="17" y="75"/>
                  </a:lnTo>
                  <a:cubicBezTo>
                    <a:pt x="15" y="76"/>
                    <a:pt x="12" y="75"/>
                    <a:pt x="10" y="73"/>
                  </a:cubicBezTo>
                  <a:lnTo>
                    <a:pt x="2" y="64"/>
                  </a:lnTo>
                  <a:cubicBezTo>
                    <a:pt x="1" y="62"/>
                    <a:pt x="0" y="60"/>
                    <a:pt x="0" y="58"/>
                  </a:cubicBezTo>
                  <a:lnTo>
                    <a:pt x="1" y="43"/>
                  </a:lnTo>
                  <a:cubicBezTo>
                    <a:pt x="2" y="42"/>
                    <a:pt x="2" y="41"/>
                    <a:pt x="2" y="40"/>
                  </a:cubicBezTo>
                  <a:lnTo>
                    <a:pt x="9" y="24"/>
                  </a:lnTo>
                  <a:cubicBezTo>
                    <a:pt x="9" y="23"/>
                    <a:pt x="10" y="23"/>
                    <a:pt x="11" y="22"/>
                  </a:cubicBezTo>
                  <a:lnTo>
                    <a:pt x="23" y="9"/>
                  </a:lnTo>
                  <a:cubicBezTo>
                    <a:pt x="23" y="8"/>
                    <a:pt x="24" y="8"/>
                    <a:pt x="25" y="7"/>
                  </a:cubicBezTo>
                  <a:lnTo>
                    <a:pt x="34" y="2"/>
                  </a:lnTo>
                  <a:cubicBezTo>
                    <a:pt x="35" y="2"/>
                    <a:pt x="36" y="2"/>
                    <a:pt x="37" y="1"/>
                  </a:cubicBezTo>
                  <a:lnTo>
                    <a:pt x="51" y="0"/>
                  </a:lnTo>
                  <a:cubicBezTo>
                    <a:pt x="52" y="0"/>
                    <a:pt x="54" y="1"/>
                    <a:pt x="55" y="1"/>
                  </a:cubicBezTo>
                  <a:lnTo>
                    <a:pt x="61" y="4"/>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 name="Freeform 53"/>
            <p:cNvSpPr>
              <a:spLocks/>
            </p:cNvSpPr>
            <p:nvPr/>
          </p:nvSpPr>
          <p:spPr bwMode="auto">
            <a:xfrm>
              <a:off x="5848350" y="5662613"/>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3" y="7"/>
                  </a:moveTo>
                  <a:cubicBezTo>
                    <a:pt x="13" y="0"/>
                    <a:pt x="10" y="0"/>
                    <a:pt x="4" y="0"/>
                  </a:cubicBezTo>
                  <a:cubicBezTo>
                    <a:pt x="0" y="0"/>
                    <a:pt x="0" y="13"/>
                    <a:pt x="0" y="20"/>
                  </a:cubicBezTo>
                  <a:cubicBezTo>
                    <a:pt x="7" y="32"/>
                    <a:pt x="7" y="32"/>
                    <a:pt x="10" y="26"/>
                  </a:cubicBezTo>
                  <a:cubicBezTo>
                    <a:pt x="13" y="20"/>
                    <a:pt x="16" y="13"/>
                    <a:pt x="13" y="7"/>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 name="Freeform 54"/>
            <p:cNvSpPr>
              <a:spLocks noEditPoints="1"/>
            </p:cNvSpPr>
            <p:nvPr/>
          </p:nvSpPr>
          <p:spPr bwMode="auto">
            <a:xfrm>
              <a:off x="5848350" y="5662613"/>
              <a:ext cx="20638" cy="30163"/>
            </a:xfrm>
            <a:custGeom>
              <a:avLst/>
              <a:gdLst>
                <a:gd name="T0" fmla="*/ 2147483647 w 31"/>
                <a:gd name="T1" fmla="*/ 2147483647 h 47"/>
                <a:gd name="T2" fmla="*/ 2147483647 w 31"/>
                <a:gd name="T3" fmla="*/ 2147483647 h 47"/>
                <a:gd name="T4" fmla="*/ 2147483647 w 31"/>
                <a:gd name="T5" fmla="*/ 2147483647 h 47"/>
                <a:gd name="T6" fmla="*/ 2147483647 w 31"/>
                <a:gd name="T7" fmla="*/ 2147483647 h 47"/>
                <a:gd name="T8" fmla="*/ 2147483647 w 31"/>
                <a:gd name="T9" fmla="*/ 2147483647 h 47"/>
                <a:gd name="T10" fmla="*/ 2147483647 w 31"/>
                <a:gd name="T11" fmla="*/ 2147483647 h 47"/>
                <a:gd name="T12" fmla="*/ 2147483647 w 31"/>
                <a:gd name="T13" fmla="*/ 2147483647 h 47"/>
                <a:gd name="T14" fmla="*/ 2147483647 w 31"/>
                <a:gd name="T15" fmla="*/ 2147483647 h 47"/>
                <a:gd name="T16" fmla="*/ 2147483647 w 31"/>
                <a:gd name="T17" fmla="*/ 2147483647 h 47"/>
                <a:gd name="T18" fmla="*/ 2147483647 w 31"/>
                <a:gd name="T19" fmla="*/ 2147483647 h 47"/>
                <a:gd name="T20" fmla="*/ 2147483647 w 31"/>
                <a:gd name="T21" fmla="*/ 2147483647 h 47"/>
                <a:gd name="T22" fmla="*/ 2147483647 w 31"/>
                <a:gd name="T23" fmla="*/ 2147483647 h 47"/>
                <a:gd name="T24" fmla="*/ 2147483647 w 31"/>
                <a:gd name="T25" fmla="*/ 2147483647 h 47"/>
                <a:gd name="T26" fmla="*/ 2147483647 w 31"/>
                <a:gd name="T27" fmla="*/ 2147483647 h 47"/>
                <a:gd name="T28" fmla="*/ 2147483647 w 31"/>
                <a:gd name="T29" fmla="*/ 2147483647 h 47"/>
                <a:gd name="T30" fmla="*/ 2147483647 w 31"/>
                <a:gd name="T31" fmla="*/ 2147483647 h 47"/>
                <a:gd name="T32" fmla="*/ 2147483647 w 31"/>
                <a:gd name="T33" fmla="*/ 2147483647 h 47"/>
                <a:gd name="T34" fmla="*/ 2147483647 w 31"/>
                <a:gd name="T35" fmla="*/ 2147483647 h 47"/>
                <a:gd name="T36" fmla="*/ 2147483647 w 31"/>
                <a:gd name="T37" fmla="*/ 2147483647 h 47"/>
                <a:gd name="T38" fmla="*/ 2147483647 w 31"/>
                <a:gd name="T39" fmla="*/ 2147483647 h 47"/>
                <a:gd name="T40" fmla="*/ 2147483647 w 31"/>
                <a:gd name="T41" fmla="*/ 2147483647 h 47"/>
                <a:gd name="T42" fmla="*/ 2147483647 w 31"/>
                <a:gd name="T43" fmla="*/ 2147483647 h 47"/>
                <a:gd name="T44" fmla="*/ 2147483647 w 31"/>
                <a:gd name="T45" fmla="*/ 2147483647 h 47"/>
                <a:gd name="T46" fmla="*/ 2147483647 w 31"/>
                <a:gd name="T47" fmla="*/ 2147483647 h 47"/>
                <a:gd name="T48" fmla="*/ 2147483647 w 31"/>
                <a:gd name="T49" fmla="*/ 2147483647 h 47"/>
                <a:gd name="T50" fmla="*/ 0 w 31"/>
                <a:gd name="T51" fmla="*/ 2147483647 h 47"/>
                <a:gd name="T52" fmla="*/ 2147483647 w 31"/>
                <a:gd name="T53" fmla="*/ 2147483647 h 47"/>
                <a:gd name="T54" fmla="*/ 2147483647 w 31"/>
                <a:gd name="T55" fmla="*/ 2147483647 h 47"/>
                <a:gd name="T56" fmla="*/ 2147483647 w 31"/>
                <a:gd name="T57" fmla="*/ 2147483647 h 47"/>
                <a:gd name="T58" fmla="*/ 2147483647 w 31"/>
                <a:gd name="T59" fmla="*/ 2147483647 h 47"/>
                <a:gd name="T60" fmla="*/ 2147483647 w 31"/>
                <a:gd name="T61" fmla="*/ 2147483647 h 47"/>
                <a:gd name="T62" fmla="*/ 2147483647 w 31"/>
                <a:gd name="T63" fmla="*/ 2147483647 h 47"/>
                <a:gd name="T64" fmla="*/ 2147483647 w 31"/>
                <a:gd name="T65" fmla="*/ 2147483647 h 47"/>
                <a:gd name="T66" fmla="*/ 2147483647 w 31"/>
                <a:gd name="T67" fmla="*/ 2147483647 h 47"/>
                <a:gd name="T68" fmla="*/ 2147483647 w 31"/>
                <a:gd name="T69" fmla="*/ 2147483647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1"/>
                <a:gd name="T106" fmla="*/ 0 h 47"/>
                <a:gd name="T107" fmla="*/ 31 w 31"/>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1" h="47">
                  <a:moveTo>
                    <a:pt x="13" y="16"/>
                  </a:moveTo>
                  <a:lnTo>
                    <a:pt x="14" y="18"/>
                  </a:lnTo>
                  <a:lnTo>
                    <a:pt x="12" y="12"/>
                  </a:lnTo>
                  <a:lnTo>
                    <a:pt x="18" y="17"/>
                  </a:lnTo>
                  <a:lnTo>
                    <a:pt x="11" y="16"/>
                  </a:lnTo>
                  <a:lnTo>
                    <a:pt x="20" y="12"/>
                  </a:lnTo>
                  <a:lnTo>
                    <a:pt x="17" y="19"/>
                  </a:lnTo>
                  <a:lnTo>
                    <a:pt x="17" y="16"/>
                  </a:lnTo>
                  <a:lnTo>
                    <a:pt x="16" y="29"/>
                  </a:lnTo>
                  <a:lnTo>
                    <a:pt x="15" y="24"/>
                  </a:lnTo>
                  <a:lnTo>
                    <a:pt x="22" y="34"/>
                  </a:lnTo>
                  <a:lnTo>
                    <a:pt x="9" y="34"/>
                  </a:lnTo>
                  <a:lnTo>
                    <a:pt x="12" y="30"/>
                  </a:lnTo>
                  <a:lnTo>
                    <a:pt x="11" y="31"/>
                  </a:lnTo>
                  <a:lnTo>
                    <a:pt x="15" y="22"/>
                  </a:lnTo>
                  <a:lnTo>
                    <a:pt x="14" y="26"/>
                  </a:lnTo>
                  <a:lnTo>
                    <a:pt x="13" y="16"/>
                  </a:lnTo>
                  <a:close/>
                  <a:moveTo>
                    <a:pt x="30" y="25"/>
                  </a:moveTo>
                  <a:cubicBezTo>
                    <a:pt x="31" y="26"/>
                    <a:pt x="30" y="27"/>
                    <a:pt x="30" y="29"/>
                  </a:cubicBezTo>
                  <a:lnTo>
                    <a:pt x="26" y="38"/>
                  </a:lnTo>
                  <a:cubicBezTo>
                    <a:pt x="26" y="38"/>
                    <a:pt x="25" y="39"/>
                    <a:pt x="25" y="39"/>
                  </a:cubicBezTo>
                  <a:lnTo>
                    <a:pt x="22" y="43"/>
                  </a:lnTo>
                  <a:cubicBezTo>
                    <a:pt x="20" y="45"/>
                    <a:pt x="18" y="47"/>
                    <a:pt x="15" y="46"/>
                  </a:cubicBezTo>
                  <a:cubicBezTo>
                    <a:pt x="13" y="46"/>
                    <a:pt x="10" y="45"/>
                    <a:pt x="9" y="43"/>
                  </a:cubicBezTo>
                  <a:lnTo>
                    <a:pt x="2" y="33"/>
                  </a:lnTo>
                  <a:cubicBezTo>
                    <a:pt x="1" y="32"/>
                    <a:pt x="0" y="30"/>
                    <a:pt x="0" y="28"/>
                  </a:cubicBezTo>
                  <a:lnTo>
                    <a:pt x="1" y="15"/>
                  </a:lnTo>
                  <a:cubicBezTo>
                    <a:pt x="2" y="14"/>
                    <a:pt x="2" y="13"/>
                    <a:pt x="2" y="12"/>
                  </a:cubicBezTo>
                  <a:lnTo>
                    <a:pt x="5" y="5"/>
                  </a:lnTo>
                  <a:cubicBezTo>
                    <a:pt x="7" y="2"/>
                    <a:pt x="10" y="0"/>
                    <a:pt x="14" y="1"/>
                  </a:cubicBezTo>
                  <a:lnTo>
                    <a:pt x="21" y="2"/>
                  </a:lnTo>
                  <a:cubicBezTo>
                    <a:pt x="24" y="2"/>
                    <a:pt x="26" y="4"/>
                    <a:pt x="27" y="7"/>
                  </a:cubicBezTo>
                  <a:lnTo>
                    <a:pt x="29" y="13"/>
                  </a:lnTo>
                  <a:cubicBezTo>
                    <a:pt x="29" y="13"/>
                    <a:pt x="29" y="14"/>
                    <a:pt x="29" y="15"/>
                  </a:cubicBezTo>
                  <a:lnTo>
                    <a:pt x="30" y="2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6" name="Freeform 55"/>
            <p:cNvSpPr>
              <a:spLocks/>
            </p:cNvSpPr>
            <p:nvPr/>
          </p:nvSpPr>
          <p:spPr bwMode="auto">
            <a:xfrm>
              <a:off x="5781675" y="5459413"/>
              <a:ext cx="66675" cy="55563"/>
            </a:xfrm>
            <a:custGeom>
              <a:avLst/>
              <a:gdLst>
                <a:gd name="T0" fmla="*/ 2147483647 w 108"/>
                <a:gd name="T1" fmla="*/ 2147483647 h 86"/>
                <a:gd name="T2" fmla="*/ 2147483647 w 108"/>
                <a:gd name="T3" fmla="*/ 2147483647 h 86"/>
                <a:gd name="T4" fmla="*/ 2147483647 w 108"/>
                <a:gd name="T5" fmla="*/ 2147483647 h 86"/>
                <a:gd name="T6" fmla="*/ 2147483647 w 108"/>
                <a:gd name="T7" fmla="*/ 2147483647 h 86"/>
                <a:gd name="T8" fmla="*/ 2147483647 w 108"/>
                <a:gd name="T9" fmla="*/ 2147483647 h 86"/>
                <a:gd name="T10" fmla="*/ 2147483647 w 108"/>
                <a:gd name="T11" fmla="*/ 2147483647 h 86"/>
                <a:gd name="T12" fmla="*/ 2147483647 w 108"/>
                <a:gd name="T13" fmla="*/ 2147483647 h 86"/>
                <a:gd name="T14" fmla="*/ 2147483647 w 108"/>
                <a:gd name="T15" fmla="*/ 2147483647 h 86"/>
                <a:gd name="T16" fmla="*/ 2147483647 w 108"/>
                <a:gd name="T17" fmla="*/ 2147483647 h 86"/>
                <a:gd name="T18" fmla="*/ 2147483647 w 108"/>
                <a:gd name="T19" fmla="*/ 2147483647 h 86"/>
                <a:gd name="T20" fmla="*/ 2147483647 w 108"/>
                <a:gd name="T21" fmla="*/ 2147483647 h 86"/>
                <a:gd name="T22" fmla="*/ 2147483647 w 108"/>
                <a:gd name="T23" fmla="*/ 2147483647 h 86"/>
                <a:gd name="T24" fmla="*/ 2147483647 w 108"/>
                <a:gd name="T25" fmla="*/ 2147483647 h 86"/>
                <a:gd name="T26" fmla="*/ 2147483647 w 108"/>
                <a:gd name="T27" fmla="*/ 2147483647 h 86"/>
                <a:gd name="T28" fmla="*/ 0 w 108"/>
                <a:gd name="T29" fmla="*/ 2147483647 h 86"/>
                <a:gd name="T30" fmla="*/ 2147483647 w 108"/>
                <a:gd name="T31" fmla="*/ 2147483647 h 86"/>
                <a:gd name="T32" fmla="*/ 2147483647 w 108"/>
                <a:gd name="T33" fmla="*/ 2147483647 h 86"/>
                <a:gd name="T34" fmla="*/ 2147483647 w 108"/>
                <a:gd name="T35" fmla="*/ 2147483647 h 86"/>
                <a:gd name="T36" fmla="*/ 2147483647 w 108"/>
                <a:gd name="T37" fmla="*/ 2147483647 h 86"/>
                <a:gd name="T38" fmla="*/ 2147483647 w 108"/>
                <a:gd name="T39" fmla="*/ 2147483647 h 86"/>
                <a:gd name="T40" fmla="*/ 2147483647 w 108"/>
                <a:gd name="T41" fmla="*/ 2147483647 h 86"/>
                <a:gd name="T42" fmla="*/ 2147483647 w 108"/>
                <a:gd name="T43" fmla="*/ 2147483647 h 86"/>
                <a:gd name="T44" fmla="*/ 2147483647 w 108"/>
                <a:gd name="T45" fmla="*/ 2147483647 h 86"/>
                <a:gd name="T46" fmla="*/ 2147483647 w 108"/>
                <a:gd name="T47" fmla="*/ 2147483647 h 86"/>
                <a:gd name="T48" fmla="*/ 2147483647 w 108"/>
                <a:gd name="T49" fmla="*/ 2147483647 h 86"/>
                <a:gd name="T50" fmla="*/ 2147483647 w 108"/>
                <a:gd name="T51" fmla="*/ 2147483647 h 86"/>
                <a:gd name="T52" fmla="*/ 2147483647 w 108"/>
                <a:gd name="T53" fmla="*/ 2147483647 h 86"/>
                <a:gd name="T54" fmla="*/ 2147483647 w 108"/>
                <a:gd name="T55" fmla="*/ 2147483647 h 86"/>
                <a:gd name="T56" fmla="*/ 2147483647 w 108"/>
                <a:gd name="T57" fmla="*/ 2147483647 h 86"/>
                <a:gd name="T58" fmla="*/ 2147483647 w 108"/>
                <a:gd name="T59" fmla="*/ 0 h 86"/>
                <a:gd name="T60" fmla="*/ 2147483647 w 108"/>
                <a:gd name="T61" fmla="*/ 2147483647 h 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6"/>
                <a:gd name="T95" fmla="*/ 108 w 108"/>
                <a:gd name="T96" fmla="*/ 86 h 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6">
                  <a:moveTo>
                    <a:pt x="108" y="5"/>
                  </a:moveTo>
                  <a:lnTo>
                    <a:pt x="105" y="13"/>
                  </a:lnTo>
                  <a:lnTo>
                    <a:pt x="99" y="31"/>
                  </a:lnTo>
                  <a:lnTo>
                    <a:pt x="93" y="49"/>
                  </a:lnTo>
                  <a:lnTo>
                    <a:pt x="90" y="57"/>
                  </a:lnTo>
                  <a:lnTo>
                    <a:pt x="89" y="60"/>
                  </a:lnTo>
                  <a:lnTo>
                    <a:pt x="86" y="70"/>
                  </a:lnTo>
                  <a:cubicBezTo>
                    <a:pt x="86" y="71"/>
                    <a:pt x="86" y="71"/>
                    <a:pt x="85" y="72"/>
                  </a:cubicBezTo>
                  <a:lnTo>
                    <a:pt x="79" y="81"/>
                  </a:lnTo>
                  <a:cubicBezTo>
                    <a:pt x="78" y="83"/>
                    <a:pt x="76" y="84"/>
                    <a:pt x="73" y="84"/>
                  </a:cubicBezTo>
                  <a:lnTo>
                    <a:pt x="65" y="85"/>
                  </a:lnTo>
                  <a:cubicBezTo>
                    <a:pt x="64" y="86"/>
                    <a:pt x="62" y="85"/>
                    <a:pt x="60" y="84"/>
                  </a:cubicBezTo>
                  <a:lnTo>
                    <a:pt x="54" y="80"/>
                  </a:lnTo>
                  <a:lnTo>
                    <a:pt x="39" y="70"/>
                  </a:lnTo>
                  <a:lnTo>
                    <a:pt x="0" y="44"/>
                  </a:lnTo>
                  <a:lnTo>
                    <a:pt x="9" y="31"/>
                  </a:lnTo>
                  <a:lnTo>
                    <a:pt x="48" y="57"/>
                  </a:lnTo>
                  <a:lnTo>
                    <a:pt x="63" y="67"/>
                  </a:lnTo>
                  <a:lnTo>
                    <a:pt x="69" y="71"/>
                  </a:lnTo>
                  <a:lnTo>
                    <a:pt x="63" y="70"/>
                  </a:lnTo>
                  <a:lnTo>
                    <a:pt x="71" y="69"/>
                  </a:lnTo>
                  <a:lnTo>
                    <a:pt x="66" y="72"/>
                  </a:lnTo>
                  <a:lnTo>
                    <a:pt x="72" y="63"/>
                  </a:lnTo>
                  <a:lnTo>
                    <a:pt x="71" y="65"/>
                  </a:lnTo>
                  <a:lnTo>
                    <a:pt x="74" y="57"/>
                  </a:lnTo>
                  <a:lnTo>
                    <a:pt x="75" y="52"/>
                  </a:lnTo>
                  <a:lnTo>
                    <a:pt x="78" y="44"/>
                  </a:lnTo>
                  <a:lnTo>
                    <a:pt x="84" y="26"/>
                  </a:lnTo>
                  <a:lnTo>
                    <a:pt x="90" y="8"/>
                  </a:lnTo>
                  <a:lnTo>
                    <a:pt x="93" y="0"/>
                  </a:lnTo>
                  <a:lnTo>
                    <a:pt x="108" y="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7" name="Freeform 56"/>
            <p:cNvSpPr>
              <a:spLocks/>
            </p:cNvSpPr>
            <p:nvPr/>
          </p:nvSpPr>
          <p:spPr bwMode="auto">
            <a:xfrm>
              <a:off x="5781675" y="5449888"/>
              <a:ext cx="66675" cy="55563"/>
            </a:xfrm>
            <a:custGeom>
              <a:avLst/>
              <a:gdLst>
                <a:gd name="T0" fmla="*/ 2147483647 w 108"/>
                <a:gd name="T1" fmla="*/ 2147483647 h 87"/>
                <a:gd name="T2" fmla="*/ 2147483647 w 108"/>
                <a:gd name="T3" fmla="*/ 2147483647 h 87"/>
                <a:gd name="T4" fmla="*/ 2147483647 w 108"/>
                <a:gd name="T5" fmla="*/ 2147483647 h 87"/>
                <a:gd name="T6" fmla="*/ 2147483647 w 108"/>
                <a:gd name="T7" fmla="*/ 2147483647 h 87"/>
                <a:gd name="T8" fmla="*/ 2147483647 w 108"/>
                <a:gd name="T9" fmla="*/ 2147483647 h 87"/>
                <a:gd name="T10" fmla="*/ 2147483647 w 108"/>
                <a:gd name="T11" fmla="*/ 2147483647 h 87"/>
                <a:gd name="T12" fmla="*/ 2147483647 w 108"/>
                <a:gd name="T13" fmla="*/ 2147483647 h 87"/>
                <a:gd name="T14" fmla="*/ 2147483647 w 108"/>
                <a:gd name="T15" fmla="*/ 2147483647 h 87"/>
                <a:gd name="T16" fmla="*/ 2147483647 w 108"/>
                <a:gd name="T17" fmla="*/ 2147483647 h 87"/>
                <a:gd name="T18" fmla="*/ 2147483647 w 108"/>
                <a:gd name="T19" fmla="*/ 2147483647 h 87"/>
                <a:gd name="T20" fmla="*/ 2147483647 w 108"/>
                <a:gd name="T21" fmla="*/ 2147483647 h 87"/>
                <a:gd name="T22" fmla="*/ 2147483647 w 108"/>
                <a:gd name="T23" fmla="*/ 2147483647 h 87"/>
                <a:gd name="T24" fmla="*/ 2147483647 w 108"/>
                <a:gd name="T25" fmla="*/ 2147483647 h 87"/>
                <a:gd name="T26" fmla="*/ 2147483647 w 108"/>
                <a:gd name="T27" fmla="*/ 2147483647 h 87"/>
                <a:gd name="T28" fmla="*/ 0 w 108"/>
                <a:gd name="T29" fmla="*/ 2147483647 h 87"/>
                <a:gd name="T30" fmla="*/ 2147483647 w 108"/>
                <a:gd name="T31" fmla="*/ 2147483647 h 87"/>
                <a:gd name="T32" fmla="*/ 2147483647 w 108"/>
                <a:gd name="T33" fmla="*/ 2147483647 h 87"/>
                <a:gd name="T34" fmla="*/ 2147483647 w 108"/>
                <a:gd name="T35" fmla="*/ 2147483647 h 87"/>
                <a:gd name="T36" fmla="*/ 2147483647 w 108"/>
                <a:gd name="T37" fmla="*/ 2147483647 h 87"/>
                <a:gd name="T38" fmla="*/ 2147483647 w 108"/>
                <a:gd name="T39" fmla="*/ 2147483647 h 87"/>
                <a:gd name="T40" fmla="*/ 2147483647 w 108"/>
                <a:gd name="T41" fmla="*/ 2147483647 h 87"/>
                <a:gd name="T42" fmla="*/ 2147483647 w 108"/>
                <a:gd name="T43" fmla="*/ 2147483647 h 87"/>
                <a:gd name="T44" fmla="*/ 2147483647 w 108"/>
                <a:gd name="T45" fmla="*/ 2147483647 h 87"/>
                <a:gd name="T46" fmla="*/ 2147483647 w 108"/>
                <a:gd name="T47" fmla="*/ 2147483647 h 87"/>
                <a:gd name="T48" fmla="*/ 2147483647 w 108"/>
                <a:gd name="T49" fmla="*/ 2147483647 h 87"/>
                <a:gd name="T50" fmla="*/ 2147483647 w 108"/>
                <a:gd name="T51" fmla="*/ 2147483647 h 87"/>
                <a:gd name="T52" fmla="*/ 2147483647 w 108"/>
                <a:gd name="T53" fmla="*/ 2147483647 h 87"/>
                <a:gd name="T54" fmla="*/ 2147483647 w 108"/>
                <a:gd name="T55" fmla="*/ 2147483647 h 87"/>
                <a:gd name="T56" fmla="*/ 2147483647 w 108"/>
                <a:gd name="T57" fmla="*/ 2147483647 h 87"/>
                <a:gd name="T58" fmla="*/ 2147483647 w 108"/>
                <a:gd name="T59" fmla="*/ 0 h 87"/>
                <a:gd name="T60" fmla="*/ 2147483647 w 108"/>
                <a:gd name="T61" fmla="*/ 2147483647 h 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87"/>
                <a:gd name="T95" fmla="*/ 108 w 108"/>
                <a:gd name="T96" fmla="*/ 87 h 8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87">
                  <a:moveTo>
                    <a:pt x="108" y="5"/>
                  </a:moveTo>
                  <a:lnTo>
                    <a:pt x="107" y="8"/>
                  </a:lnTo>
                  <a:lnTo>
                    <a:pt x="104" y="17"/>
                  </a:lnTo>
                  <a:lnTo>
                    <a:pt x="96" y="42"/>
                  </a:lnTo>
                  <a:lnTo>
                    <a:pt x="88" y="67"/>
                  </a:lnTo>
                  <a:lnTo>
                    <a:pt x="85" y="76"/>
                  </a:lnTo>
                  <a:lnTo>
                    <a:pt x="84" y="79"/>
                  </a:lnTo>
                  <a:cubicBezTo>
                    <a:pt x="84" y="79"/>
                    <a:pt x="84" y="80"/>
                    <a:pt x="84" y="80"/>
                  </a:cubicBezTo>
                  <a:lnTo>
                    <a:pt x="83" y="82"/>
                  </a:lnTo>
                  <a:cubicBezTo>
                    <a:pt x="81" y="85"/>
                    <a:pt x="78" y="87"/>
                    <a:pt x="74" y="86"/>
                  </a:cubicBezTo>
                  <a:lnTo>
                    <a:pt x="63" y="84"/>
                  </a:lnTo>
                  <a:cubicBezTo>
                    <a:pt x="62" y="84"/>
                    <a:pt x="62" y="84"/>
                    <a:pt x="61" y="84"/>
                  </a:cubicBezTo>
                  <a:lnTo>
                    <a:pt x="55" y="81"/>
                  </a:lnTo>
                  <a:lnTo>
                    <a:pt x="40" y="73"/>
                  </a:lnTo>
                  <a:lnTo>
                    <a:pt x="0" y="46"/>
                  </a:lnTo>
                  <a:lnTo>
                    <a:pt x="9" y="33"/>
                  </a:lnTo>
                  <a:lnTo>
                    <a:pt x="47" y="58"/>
                  </a:lnTo>
                  <a:lnTo>
                    <a:pt x="62" y="66"/>
                  </a:lnTo>
                  <a:lnTo>
                    <a:pt x="68" y="69"/>
                  </a:lnTo>
                  <a:lnTo>
                    <a:pt x="66" y="69"/>
                  </a:lnTo>
                  <a:lnTo>
                    <a:pt x="77" y="71"/>
                  </a:lnTo>
                  <a:lnTo>
                    <a:pt x="68" y="75"/>
                  </a:lnTo>
                  <a:lnTo>
                    <a:pt x="69" y="73"/>
                  </a:lnTo>
                  <a:lnTo>
                    <a:pt x="69" y="74"/>
                  </a:lnTo>
                  <a:lnTo>
                    <a:pt x="70" y="71"/>
                  </a:lnTo>
                  <a:lnTo>
                    <a:pt x="73" y="62"/>
                  </a:lnTo>
                  <a:lnTo>
                    <a:pt x="81" y="37"/>
                  </a:lnTo>
                  <a:lnTo>
                    <a:pt x="89" y="12"/>
                  </a:lnTo>
                  <a:lnTo>
                    <a:pt x="92" y="3"/>
                  </a:lnTo>
                  <a:lnTo>
                    <a:pt x="93" y="0"/>
                  </a:lnTo>
                  <a:lnTo>
                    <a:pt x="108" y="5"/>
                  </a:lnTo>
                  <a:close/>
                </a:path>
              </a:pathLst>
            </a:custGeom>
            <a:solidFill>
              <a:srgbClr val="DB923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8" name="Freeform 57"/>
            <p:cNvSpPr>
              <a:spLocks/>
            </p:cNvSpPr>
            <p:nvPr/>
          </p:nvSpPr>
          <p:spPr bwMode="auto">
            <a:xfrm>
              <a:off x="5818188" y="5424488"/>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0"/>
                  </a:moveTo>
                  <a:cubicBezTo>
                    <a:pt x="64" y="45"/>
                    <a:pt x="64" y="35"/>
                    <a:pt x="60" y="30"/>
                  </a:cubicBezTo>
                  <a:cubicBezTo>
                    <a:pt x="50" y="15"/>
                    <a:pt x="15" y="0"/>
                    <a:pt x="5" y="25"/>
                  </a:cubicBezTo>
                  <a:cubicBezTo>
                    <a:pt x="0" y="40"/>
                    <a:pt x="25" y="55"/>
                    <a:pt x="40" y="60"/>
                  </a:cubicBezTo>
                  <a:cubicBezTo>
                    <a:pt x="50" y="60"/>
                    <a:pt x="64" y="64"/>
                    <a:pt x="64" y="50"/>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 name="Freeform 58"/>
            <p:cNvSpPr>
              <a:spLocks noEditPoints="1"/>
            </p:cNvSpPr>
            <p:nvPr/>
          </p:nvSpPr>
          <p:spPr bwMode="auto">
            <a:xfrm>
              <a:off x="5821363" y="5434013"/>
              <a:ext cx="47625" cy="39688"/>
            </a:xfrm>
            <a:custGeom>
              <a:avLst/>
              <a:gdLst>
                <a:gd name="T0" fmla="*/ 2147483647 w 75"/>
                <a:gd name="T1" fmla="*/ 2147483647 h 63"/>
                <a:gd name="T2" fmla="*/ 2147483647 w 75"/>
                <a:gd name="T3" fmla="*/ 2147483647 h 63"/>
                <a:gd name="T4" fmla="*/ 2147483647 w 75"/>
                <a:gd name="T5" fmla="*/ 2147483647 h 63"/>
                <a:gd name="T6" fmla="*/ 2147483647 w 75"/>
                <a:gd name="T7" fmla="*/ 2147483647 h 63"/>
                <a:gd name="T8" fmla="*/ 2147483647 w 75"/>
                <a:gd name="T9" fmla="*/ 2147483647 h 63"/>
                <a:gd name="T10" fmla="*/ 2147483647 w 75"/>
                <a:gd name="T11" fmla="*/ 2147483647 h 63"/>
                <a:gd name="T12" fmla="*/ 2147483647 w 75"/>
                <a:gd name="T13" fmla="*/ 2147483647 h 63"/>
                <a:gd name="T14" fmla="*/ 2147483647 w 75"/>
                <a:gd name="T15" fmla="*/ 2147483647 h 63"/>
                <a:gd name="T16" fmla="*/ 2147483647 w 75"/>
                <a:gd name="T17" fmla="*/ 2147483647 h 63"/>
                <a:gd name="T18" fmla="*/ 2147483647 w 75"/>
                <a:gd name="T19" fmla="*/ 2147483647 h 63"/>
                <a:gd name="T20" fmla="*/ 2147483647 w 75"/>
                <a:gd name="T21" fmla="*/ 2147483647 h 63"/>
                <a:gd name="T22" fmla="*/ 2147483647 w 75"/>
                <a:gd name="T23" fmla="*/ 2147483647 h 63"/>
                <a:gd name="T24" fmla="*/ 2147483647 w 75"/>
                <a:gd name="T25" fmla="*/ 2147483647 h 63"/>
                <a:gd name="T26" fmla="*/ 2147483647 w 75"/>
                <a:gd name="T27" fmla="*/ 2147483647 h 63"/>
                <a:gd name="T28" fmla="*/ 2147483647 w 75"/>
                <a:gd name="T29" fmla="*/ 2147483647 h 63"/>
                <a:gd name="T30" fmla="*/ 2147483647 w 75"/>
                <a:gd name="T31" fmla="*/ 2147483647 h 63"/>
                <a:gd name="T32" fmla="*/ 2147483647 w 75"/>
                <a:gd name="T33" fmla="*/ 2147483647 h 63"/>
                <a:gd name="T34" fmla="*/ 2147483647 w 75"/>
                <a:gd name="T35" fmla="*/ 2147483647 h 63"/>
                <a:gd name="T36" fmla="*/ 2147483647 w 75"/>
                <a:gd name="T37" fmla="*/ 2147483647 h 63"/>
                <a:gd name="T38" fmla="*/ 2147483647 w 75"/>
                <a:gd name="T39" fmla="*/ 2147483647 h 63"/>
                <a:gd name="T40" fmla="*/ 2147483647 w 75"/>
                <a:gd name="T41" fmla="*/ 2147483647 h 63"/>
                <a:gd name="T42" fmla="*/ 2147483647 w 75"/>
                <a:gd name="T43" fmla="*/ 2147483647 h 63"/>
                <a:gd name="T44" fmla="*/ 2147483647 w 75"/>
                <a:gd name="T45" fmla="*/ 2147483647 h 63"/>
                <a:gd name="T46" fmla="*/ 2147483647 w 75"/>
                <a:gd name="T47" fmla="*/ 2147483647 h 63"/>
                <a:gd name="T48" fmla="*/ 2147483647 w 75"/>
                <a:gd name="T49" fmla="*/ 2147483647 h 63"/>
                <a:gd name="T50" fmla="*/ 2147483647 w 75"/>
                <a:gd name="T51" fmla="*/ 2147483647 h 63"/>
                <a:gd name="T52" fmla="*/ 2147483647 w 75"/>
                <a:gd name="T53" fmla="*/ 2147483647 h 63"/>
                <a:gd name="T54" fmla="*/ 2147483647 w 75"/>
                <a:gd name="T55" fmla="*/ 2147483647 h 63"/>
                <a:gd name="T56" fmla="*/ 2147483647 w 75"/>
                <a:gd name="T57" fmla="*/ 2147483647 h 63"/>
                <a:gd name="T58" fmla="*/ 2147483647 w 75"/>
                <a:gd name="T59" fmla="*/ 2147483647 h 63"/>
                <a:gd name="T60" fmla="*/ 2147483647 w 75"/>
                <a:gd name="T61" fmla="*/ 2147483647 h 63"/>
                <a:gd name="T62" fmla="*/ 2147483647 w 75"/>
                <a:gd name="T63" fmla="*/ 2147483647 h 63"/>
                <a:gd name="T64" fmla="*/ 2147483647 w 75"/>
                <a:gd name="T65" fmla="*/ 2147483647 h 63"/>
                <a:gd name="T66" fmla="*/ 2147483647 w 75"/>
                <a:gd name="T67" fmla="*/ 2147483647 h 63"/>
                <a:gd name="T68" fmla="*/ 2147483647 w 75"/>
                <a:gd name="T69" fmla="*/ 2147483647 h 63"/>
                <a:gd name="T70" fmla="*/ 0 w 75"/>
                <a:gd name="T71" fmla="*/ 2147483647 h 63"/>
                <a:gd name="T72" fmla="*/ 2147483647 w 75"/>
                <a:gd name="T73" fmla="*/ 2147483647 h 63"/>
                <a:gd name="T74" fmla="*/ 2147483647 w 75"/>
                <a:gd name="T75" fmla="*/ 2147483647 h 63"/>
                <a:gd name="T76" fmla="*/ 2147483647 w 75"/>
                <a:gd name="T77" fmla="*/ 0 h 63"/>
                <a:gd name="T78" fmla="*/ 2147483647 w 75"/>
                <a:gd name="T79" fmla="*/ 0 h 63"/>
                <a:gd name="T80" fmla="*/ 2147483647 w 75"/>
                <a:gd name="T81" fmla="*/ 2147483647 h 63"/>
                <a:gd name="T82" fmla="*/ 2147483647 w 75"/>
                <a:gd name="T83" fmla="*/ 2147483647 h 63"/>
                <a:gd name="T84" fmla="*/ 2147483647 w 75"/>
                <a:gd name="T85" fmla="*/ 2147483647 h 63"/>
                <a:gd name="T86" fmla="*/ 2147483647 w 75"/>
                <a:gd name="T87" fmla="*/ 2147483647 h 63"/>
                <a:gd name="T88" fmla="*/ 2147483647 w 75"/>
                <a:gd name="T89" fmla="*/ 2147483647 h 63"/>
                <a:gd name="T90" fmla="*/ 2147483647 w 75"/>
                <a:gd name="T91" fmla="*/ 2147483647 h 63"/>
                <a:gd name="T92" fmla="*/ 2147483647 w 75"/>
                <a:gd name="T93" fmla="*/ 2147483647 h 63"/>
                <a:gd name="T94" fmla="*/ 2147483647 w 75"/>
                <a:gd name="T95" fmla="*/ 2147483647 h 63"/>
                <a:gd name="T96" fmla="*/ 2147483647 w 75"/>
                <a:gd name="T97" fmla="*/ 2147483647 h 63"/>
                <a:gd name="T98" fmla="*/ 2147483647 w 75"/>
                <a:gd name="T99" fmla="*/ 2147483647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
                <a:gd name="T151" fmla="*/ 0 h 63"/>
                <a:gd name="T152" fmla="*/ 75 w 75"/>
                <a:gd name="T153" fmla="*/ 63 h 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 h="63">
                  <a:moveTo>
                    <a:pt x="60" y="43"/>
                  </a:moveTo>
                  <a:lnTo>
                    <a:pt x="59" y="45"/>
                  </a:lnTo>
                  <a:lnTo>
                    <a:pt x="59" y="35"/>
                  </a:lnTo>
                  <a:lnTo>
                    <a:pt x="60" y="38"/>
                  </a:lnTo>
                  <a:lnTo>
                    <a:pt x="56" y="28"/>
                  </a:lnTo>
                  <a:lnTo>
                    <a:pt x="58" y="31"/>
                  </a:lnTo>
                  <a:lnTo>
                    <a:pt x="47" y="20"/>
                  </a:lnTo>
                  <a:lnTo>
                    <a:pt x="50" y="22"/>
                  </a:lnTo>
                  <a:lnTo>
                    <a:pt x="34" y="16"/>
                  </a:lnTo>
                  <a:lnTo>
                    <a:pt x="36" y="16"/>
                  </a:lnTo>
                  <a:lnTo>
                    <a:pt x="19" y="16"/>
                  </a:lnTo>
                  <a:lnTo>
                    <a:pt x="25" y="14"/>
                  </a:lnTo>
                  <a:lnTo>
                    <a:pt x="14" y="26"/>
                  </a:lnTo>
                  <a:lnTo>
                    <a:pt x="16" y="20"/>
                  </a:lnTo>
                  <a:lnTo>
                    <a:pt x="17" y="31"/>
                  </a:lnTo>
                  <a:lnTo>
                    <a:pt x="15" y="26"/>
                  </a:lnTo>
                  <a:lnTo>
                    <a:pt x="24" y="36"/>
                  </a:lnTo>
                  <a:lnTo>
                    <a:pt x="22" y="34"/>
                  </a:lnTo>
                  <a:lnTo>
                    <a:pt x="47" y="48"/>
                  </a:lnTo>
                  <a:lnTo>
                    <a:pt x="43" y="47"/>
                  </a:lnTo>
                  <a:lnTo>
                    <a:pt x="59" y="47"/>
                  </a:lnTo>
                  <a:lnTo>
                    <a:pt x="56" y="48"/>
                  </a:lnTo>
                  <a:lnTo>
                    <a:pt x="62" y="45"/>
                  </a:lnTo>
                  <a:lnTo>
                    <a:pt x="58" y="50"/>
                  </a:lnTo>
                  <a:lnTo>
                    <a:pt x="60" y="43"/>
                  </a:lnTo>
                  <a:close/>
                  <a:moveTo>
                    <a:pt x="73" y="55"/>
                  </a:moveTo>
                  <a:cubicBezTo>
                    <a:pt x="73" y="57"/>
                    <a:pt x="71" y="59"/>
                    <a:pt x="69" y="60"/>
                  </a:cubicBezTo>
                  <a:lnTo>
                    <a:pt x="63" y="63"/>
                  </a:lnTo>
                  <a:cubicBezTo>
                    <a:pt x="62" y="63"/>
                    <a:pt x="61" y="63"/>
                    <a:pt x="59" y="63"/>
                  </a:cubicBezTo>
                  <a:lnTo>
                    <a:pt x="43" y="63"/>
                  </a:lnTo>
                  <a:cubicBezTo>
                    <a:pt x="42" y="63"/>
                    <a:pt x="41" y="63"/>
                    <a:pt x="40" y="62"/>
                  </a:cubicBezTo>
                  <a:lnTo>
                    <a:pt x="15" y="48"/>
                  </a:lnTo>
                  <a:cubicBezTo>
                    <a:pt x="14" y="48"/>
                    <a:pt x="13" y="47"/>
                    <a:pt x="13" y="47"/>
                  </a:cubicBezTo>
                  <a:lnTo>
                    <a:pt x="4" y="37"/>
                  </a:lnTo>
                  <a:cubicBezTo>
                    <a:pt x="2" y="36"/>
                    <a:pt x="2" y="34"/>
                    <a:pt x="1" y="32"/>
                  </a:cubicBezTo>
                  <a:lnTo>
                    <a:pt x="0" y="21"/>
                  </a:lnTo>
                  <a:cubicBezTo>
                    <a:pt x="0" y="19"/>
                    <a:pt x="1" y="17"/>
                    <a:pt x="3" y="15"/>
                  </a:cubicBezTo>
                  <a:lnTo>
                    <a:pt x="14" y="3"/>
                  </a:lnTo>
                  <a:cubicBezTo>
                    <a:pt x="15" y="1"/>
                    <a:pt x="17" y="0"/>
                    <a:pt x="19" y="0"/>
                  </a:cubicBezTo>
                  <a:lnTo>
                    <a:pt x="36" y="0"/>
                  </a:lnTo>
                  <a:cubicBezTo>
                    <a:pt x="37" y="0"/>
                    <a:pt x="38" y="1"/>
                    <a:pt x="39" y="1"/>
                  </a:cubicBezTo>
                  <a:lnTo>
                    <a:pt x="55" y="7"/>
                  </a:lnTo>
                  <a:cubicBezTo>
                    <a:pt x="56" y="7"/>
                    <a:pt x="57" y="8"/>
                    <a:pt x="58" y="9"/>
                  </a:cubicBezTo>
                  <a:lnTo>
                    <a:pt x="69" y="20"/>
                  </a:lnTo>
                  <a:cubicBezTo>
                    <a:pt x="70" y="21"/>
                    <a:pt x="70" y="21"/>
                    <a:pt x="71" y="22"/>
                  </a:cubicBezTo>
                  <a:lnTo>
                    <a:pt x="75" y="32"/>
                  </a:lnTo>
                  <a:cubicBezTo>
                    <a:pt x="75" y="33"/>
                    <a:pt x="75" y="34"/>
                    <a:pt x="75" y="35"/>
                  </a:cubicBezTo>
                  <a:lnTo>
                    <a:pt x="75" y="45"/>
                  </a:lnTo>
                  <a:cubicBezTo>
                    <a:pt x="75" y="46"/>
                    <a:pt x="75" y="47"/>
                    <a:pt x="75" y="48"/>
                  </a:cubicBezTo>
                  <a:lnTo>
                    <a:pt x="73" y="55"/>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 name="Freeform 59"/>
            <p:cNvSpPr>
              <a:spLocks/>
            </p:cNvSpPr>
            <p:nvPr/>
          </p:nvSpPr>
          <p:spPr bwMode="auto">
            <a:xfrm>
              <a:off x="5838825" y="5424488"/>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3" y="32"/>
                  </a:moveTo>
                  <a:cubicBezTo>
                    <a:pt x="32" y="26"/>
                    <a:pt x="28" y="20"/>
                    <a:pt x="28" y="7"/>
                  </a:cubicBezTo>
                  <a:cubicBezTo>
                    <a:pt x="28" y="0"/>
                    <a:pt x="14" y="0"/>
                    <a:pt x="10" y="0"/>
                  </a:cubicBezTo>
                  <a:cubicBezTo>
                    <a:pt x="0" y="13"/>
                    <a:pt x="0" y="13"/>
                    <a:pt x="10" y="20"/>
                  </a:cubicBezTo>
                  <a:cubicBezTo>
                    <a:pt x="14" y="26"/>
                    <a:pt x="19" y="32"/>
                    <a:pt x="23" y="32"/>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 name="Freeform 60"/>
            <p:cNvSpPr>
              <a:spLocks noEditPoints="1"/>
            </p:cNvSpPr>
            <p:nvPr/>
          </p:nvSpPr>
          <p:spPr bwMode="auto">
            <a:xfrm>
              <a:off x="5840413" y="5424488"/>
              <a:ext cx="26988" cy="31750"/>
            </a:xfrm>
            <a:custGeom>
              <a:avLst/>
              <a:gdLst>
                <a:gd name="T0" fmla="*/ 2147483647 w 43"/>
                <a:gd name="T1" fmla="*/ 2147483647 h 49"/>
                <a:gd name="T2" fmla="*/ 2147483647 w 43"/>
                <a:gd name="T3" fmla="*/ 2147483647 h 49"/>
                <a:gd name="T4" fmla="*/ 2147483647 w 43"/>
                <a:gd name="T5" fmla="*/ 2147483647 h 49"/>
                <a:gd name="T6" fmla="*/ 2147483647 w 43"/>
                <a:gd name="T7" fmla="*/ 2147483647 h 49"/>
                <a:gd name="T8" fmla="*/ 2147483647 w 43"/>
                <a:gd name="T9" fmla="*/ 2147483647 h 49"/>
                <a:gd name="T10" fmla="*/ 2147483647 w 43"/>
                <a:gd name="T11" fmla="*/ 2147483647 h 49"/>
                <a:gd name="T12" fmla="*/ 2147483647 w 43"/>
                <a:gd name="T13" fmla="*/ 2147483647 h 49"/>
                <a:gd name="T14" fmla="*/ 2147483647 w 43"/>
                <a:gd name="T15" fmla="*/ 2147483647 h 49"/>
                <a:gd name="T16" fmla="*/ 2147483647 w 43"/>
                <a:gd name="T17" fmla="*/ 2147483647 h 49"/>
                <a:gd name="T18" fmla="*/ 2147483647 w 43"/>
                <a:gd name="T19" fmla="*/ 2147483647 h 49"/>
                <a:gd name="T20" fmla="*/ 2147483647 w 43"/>
                <a:gd name="T21" fmla="*/ 2147483647 h 49"/>
                <a:gd name="T22" fmla="*/ 2147483647 w 43"/>
                <a:gd name="T23" fmla="*/ 2147483647 h 49"/>
                <a:gd name="T24" fmla="*/ 2147483647 w 43"/>
                <a:gd name="T25" fmla="*/ 2147483647 h 49"/>
                <a:gd name="T26" fmla="*/ 2147483647 w 43"/>
                <a:gd name="T27" fmla="*/ 2147483647 h 49"/>
                <a:gd name="T28" fmla="*/ 2147483647 w 43"/>
                <a:gd name="T29" fmla="*/ 2147483647 h 49"/>
                <a:gd name="T30" fmla="*/ 2147483647 w 43"/>
                <a:gd name="T31" fmla="*/ 2147483647 h 49"/>
                <a:gd name="T32" fmla="*/ 2147483647 w 43"/>
                <a:gd name="T33" fmla="*/ 2147483647 h 49"/>
                <a:gd name="T34" fmla="*/ 2147483647 w 43"/>
                <a:gd name="T35" fmla="*/ 2147483647 h 49"/>
                <a:gd name="T36" fmla="*/ 2147483647 w 43"/>
                <a:gd name="T37" fmla="*/ 2147483647 h 49"/>
                <a:gd name="T38" fmla="*/ 2147483647 w 43"/>
                <a:gd name="T39" fmla="*/ 2147483647 h 49"/>
                <a:gd name="T40" fmla="*/ 2147483647 w 43"/>
                <a:gd name="T41" fmla="*/ 2147483647 h 49"/>
                <a:gd name="T42" fmla="*/ 2147483647 w 43"/>
                <a:gd name="T43" fmla="*/ 2147483647 h 49"/>
                <a:gd name="T44" fmla="*/ 2147483647 w 43"/>
                <a:gd name="T45" fmla="*/ 0 h 49"/>
                <a:gd name="T46" fmla="*/ 2147483647 w 43"/>
                <a:gd name="T47" fmla="*/ 2147483647 h 49"/>
                <a:gd name="T48" fmla="*/ 2147483647 w 43"/>
                <a:gd name="T49" fmla="*/ 2147483647 h 49"/>
                <a:gd name="T50" fmla="*/ 2147483647 w 43"/>
                <a:gd name="T51" fmla="*/ 2147483647 h 49"/>
                <a:gd name="T52" fmla="*/ 2147483647 w 43"/>
                <a:gd name="T53" fmla="*/ 2147483647 h 49"/>
                <a:gd name="T54" fmla="*/ 2147483647 w 43"/>
                <a:gd name="T55" fmla="*/ 2147483647 h 49"/>
                <a:gd name="T56" fmla="*/ 2147483647 w 43"/>
                <a:gd name="T57" fmla="*/ 2147483647 h 49"/>
                <a:gd name="T58" fmla="*/ 2147483647 w 43"/>
                <a:gd name="T59" fmla="*/ 2147483647 h 49"/>
                <a:gd name="T60" fmla="*/ 2147483647 w 43"/>
                <a:gd name="T61" fmla="*/ 2147483647 h 49"/>
                <a:gd name="T62" fmla="*/ 2147483647 w 43"/>
                <a:gd name="T63" fmla="*/ 2147483647 h 49"/>
                <a:gd name="T64" fmla="*/ 2147483647 w 43"/>
                <a:gd name="T65" fmla="*/ 2147483647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
                <a:gd name="T100" fmla="*/ 0 h 49"/>
                <a:gd name="T101" fmla="*/ 43 w 43"/>
                <a:gd name="T102" fmla="*/ 49 h 4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 h="49">
                  <a:moveTo>
                    <a:pt x="33" y="34"/>
                  </a:moveTo>
                  <a:lnTo>
                    <a:pt x="22" y="36"/>
                  </a:lnTo>
                  <a:lnTo>
                    <a:pt x="28" y="26"/>
                  </a:lnTo>
                  <a:lnTo>
                    <a:pt x="26" y="31"/>
                  </a:lnTo>
                  <a:lnTo>
                    <a:pt x="25" y="16"/>
                  </a:lnTo>
                  <a:lnTo>
                    <a:pt x="28" y="22"/>
                  </a:lnTo>
                  <a:lnTo>
                    <a:pt x="21" y="16"/>
                  </a:lnTo>
                  <a:lnTo>
                    <a:pt x="26" y="17"/>
                  </a:lnTo>
                  <a:lnTo>
                    <a:pt x="15" y="16"/>
                  </a:lnTo>
                  <a:lnTo>
                    <a:pt x="22" y="13"/>
                  </a:lnTo>
                  <a:lnTo>
                    <a:pt x="15" y="25"/>
                  </a:lnTo>
                  <a:lnTo>
                    <a:pt x="14" y="15"/>
                  </a:lnTo>
                  <a:lnTo>
                    <a:pt x="21" y="23"/>
                  </a:lnTo>
                  <a:lnTo>
                    <a:pt x="28" y="31"/>
                  </a:lnTo>
                  <a:lnTo>
                    <a:pt x="27" y="30"/>
                  </a:lnTo>
                  <a:lnTo>
                    <a:pt x="33" y="34"/>
                  </a:lnTo>
                  <a:close/>
                  <a:moveTo>
                    <a:pt x="18" y="43"/>
                  </a:moveTo>
                  <a:cubicBezTo>
                    <a:pt x="17" y="43"/>
                    <a:pt x="17" y="42"/>
                    <a:pt x="16" y="42"/>
                  </a:cubicBezTo>
                  <a:lnTo>
                    <a:pt x="9" y="34"/>
                  </a:lnTo>
                  <a:lnTo>
                    <a:pt x="2" y="26"/>
                  </a:lnTo>
                  <a:cubicBezTo>
                    <a:pt x="0" y="23"/>
                    <a:pt x="0" y="19"/>
                    <a:pt x="2" y="16"/>
                  </a:cubicBezTo>
                  <a:lnTo>
                    <a:pt x="9" y="4"/>
                  </a:lnTo>
                  <a:cubicBezTo>
                    <a:pt x="10" y="2"/>
                    <a:pt x="13" y="0"/>
                    <a:pt x="16" y="0"/>
                  </a:cubicBezTo>
                  <a:lnTo>
                    <a:pt x="27" y="1"/>
                  </a:lnTo>
                  <a:cubicBezTo>
                    <a:pt x="29" y="2"/>
                    <a:pt x="30" y="2"/>
                    <a:pt x="32" y="3"/>
                  </a:cubicBezTo>
                  <a:lnTo>
                    <a:pt x="39" y="9"/>
                  </a:lnTo>
                  <a:cubicBezTo>
                    <a:pt x="40" y="11"/>
                    <a:pt x="41" y="13"/>
                    <a:pt x="41" y="15"/>
                  </a:cubicBezTo>
                  <a:lnTo>
                    <a:pt x="42" y="30"/>
                  </a:lnTo>
                  <a:cubicBezTo>
                    <a:pt x="43" y="32"/>
                    <a:pt x="42" y="33"/>
                    <a:pt x="41" y="35"/>
                  </a:cubicBezTo>
                  <a:lnTo>
                    <a:pt x="35" y="45"/>
                  </a:lnTo>
                  <a:cubicBezTo>
                    <a:pt x="34" y="46"/>
                    <a:pt x="32" y="48"/>
                    <a:pt x="30" y="48"/>
                  </a:cubicBezTo>
                  <a:cubicBezTo>
                    <a:pt x="28" y="49"/>
                    <a:pt x="26" y="48"/>
                    <a:pt x="24" y="47"/>
                  </a:cubicBezTo>
                  <a:lnTo>
                    <a:pt x="18" y="43"/>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 name="Freeform 61"/>
            <p:cNvSpPr>
              <a:spLocks/>
            </p:cNvSpPr>
            <p:nvPr/>
          </p:nvSpPr>
          <p:spPr bwMode="auto">
            <a:xfrm>
              <a:off x="5748338" y="5456238"/>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8" y="6"/>
                  </a:moveTo>
                  <a:cubicBezTo>
                    <a:pt x="62" y="0"/>
                    <a:pt x="50" y="0"/>
                    <a:pt x="44" y="0"/>
                  </a:cubicBezTo>
                  <a:cubicBezTo>
                    <a:pt x="25" y="6"/>
                    <a:pt x="0" y="41"/>
                    <a:pt x="19" y="53"/>
                  </a:cubicBezTo>
                  <a:cubicBezTo>
                    <a:pt x="37" y="64"/>
                    <a:pt x="62" y="47"/>
                    <a:pt x="68" y="30"/>
                  </a:cubicBezTo>
                  <a:cubicBezTo>
                    <a:pt x="74" y="24"/>
                    <a:pt x="80" y="6"/>
                    <a:pt x="68" y="6"/>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 name="Freeform 62"/>
            <p:cNvSpPr>
              <a:spLocks noEditPoints="1"/>
            </p:cNvSpPr>
            <p:nvPr/>
          </p:nvSpPr>
          <p:spPr bwMode="auto">
            <a:xfrm>
              <a:off x="5756275" y="5456238"/>
              <a:ext cx="50800" cy="47625"/>
            </a:xfrm>
            <a:custGeom>
              <a:avLst/>
              <a:gdLst>
                <a:gd name="T0" fmla="*/ 2147483647 w 80"/>
                <a:gd name="T1" fmla="*/ 2147483647 h 73"/>
                <a:gd name="T2" fmla="*/ 2147483647 w 80"/>
                <a:gd name="T3" fmla="*/ 2147483647 h 73"/>
                <a:gd name="T4" fmla="*/ 2147483647 w 80"/>
                <a:gd name="T5" fmla="*/ 2147483647 h 73"/>
                <a:gd name="T6" fmla="*/ 2147483647 w 80"/>
                <a:gd name="T7" fmla="*/ 2147483647 h 73"/>
                <a:gd name="T8" fmla="*/ 2147483647 w 80"/>
                <a:gd name="T9" fmla="*/ 2147483647 h 73"/>
                <a:gd name="T10" fmla="*/ 2147483647 w 80"/>
                <a:gd name="T11" fmla="*/ 2147483647 h 73"/>
                <a:gd name="T12" fmla="*/ 2147483647 w 80"/>
                <a:gd name="T13" fmla="*/ 2147483647 h 73"/>
                <a:gd name="T14" fmla="*/ 2147483647 w 80"/>
                <a:gd name="T15" fmla="*/ 2147483647 h 73"/>
                <a:gd name="T16" fmla="*/ 2147483647 w 80"/>
                <a:gd name="T17" fmla="*/ 2147483647 h 73"/>
                <a:gd name="T18" fmla="*/ 2147483647 w 80"/>
                <a:gd name="T19" fmla="*/ 2147483647 h 73"/>
                <a:gd name="T20" fmla="*/ 2147483647 w 80"/>
                <a:gd name="T21" fmla="*/ 2147483647 h 73"/>
                <a:gd name="T22" fmla="*/ 2147483647 w 80"/>
                <a:gd name="T23" fmla="*/ 2147483647 h 73"/>
                <a:gd name="T24" fmla="*/ 2147483647 w 80"/>
                <a:gd name="T25" fmla="*/ 2147483647 h 73"/>
                <a:gd name="T26" fmla="*/ 2147483647 w 80"/>
                <a:gd name="T27" fmla="*/ 2147483647 h 73"/>
                <a:gd name="T28" fmla="*/ 2147483647 w 80"/>
                <a:gd name="T29" fmla="*/ 2147483647 h 73"/>
                <a:gd name="T30" fmla="*/ 2147483647 w 80"/>
                <a:gd name="T31" fmla="*/ 2147483647 h 73"/>
                <a:gd name="T32" fmla="*/ 2147483647 w 80"/>
                <a:gd name="T33" fmla="*/ 2147483647 h 73"/>
                <a:gd name="T34" fmla="*/ 2147483647 w 80"/>
                <a:gd name="T35" fmla="*/ 2147483647 h 73"/>
                <a:gd name="T36" fmla="*/ 2147483647 w 80"/>
                <a:gd name="T37" fmla="*/ 2147483647 h 73"/>
                <a:gd name="T38" fmla="*/ 2147483647 w 80"/>
                <a:gd name="T39" fmla="*/ 2147483647 h 73"/>
                <a:gd name="T40" fmla="*/ 2147483647 w 80"/>
                <a:gd name="T41" fmla="*/ 2147483647 h 73"/>
                <a:gd name="T42" fmla="*/ 2147483647 w 80"/>
                <a:gd name="T43" fmla="*/ 2147483647 h 73"/>
                <a:gd name="T44" fmla="*/ 2147483647 w 80"/>
                <a:gd name="T45" fmla="*/ 2147483647 h 73"/>
                <a:gd name="T46" fmla="*/ 2147483647 w 80"/>
                <a:gd name="T47" fmla="*/ 2147483647 h 73"/>
                <a:gd name="T48" fmla="*/ 2147483647 w 80"/>
                <a:gd name="T49" fmla="*/ 2147483647 h 73"/>
                <a:gd name="T50" fmla="*/ 2147483647 w 80"/>
                <a:gd name="T51" fmla="*/ 2147483647 h 73"/>
                <a:gd name="T52" fmla="*/ 2147483647 w 80"/>
                <a:gd name="T53" fmla="*/ 2147483647 h 73"/>
                <a:gd name="T54" fmla="*/ 2147483647 w 80"/>
                <a:gd name="T55" fmla="*/ 2147483647 h 73"/>
                <a:gd name="T56" fmla="*/ 2147483647 w 80"/>
                <a:gd name="T57" fmla="*/ 2147483647 h 73"/>
                <a:gd name="T58" fmla="*/ 2147483647 w 80"/>
                <a:gd name="T59" fmla="*/ 2147483647 h 73"/>
                <a:gd name="T60" fmla="*/ 2147483647 w 80"/>
                <a:gd name="T61" fmla="*/ 2147483647 h 73"/>
                <a:gd name="T62" fmla="*/ 2147483647 w 80"/>
                <a:gd name="T63" fmla="*/ 2147483647 h 73"/>
                <a:gd name="T64" fmla="*/ 2147483647 w 80"/>
                <a:gd name="T65" fmla="*/ 2147483647 h 73"/>
                <a:gd name="T66" fmla="*/ 2147483647 w 80"/>
                <a:gd name="T67" fmla="*/ 2147483647 h 73"/>
                <a:gd name="T68" fmla="*/ 2147483647 w 80"/>
                <a:gd name="T69" fmla="*/ 2147483647 h 73"/>
                <a:gd name="T70" fmla="*/ 2147483647 w 80"/>
                <a:gd name="T71" fmla="*/ 2147483647 h 73"/>
                <a:gd name="T72" fmla="*/ 2147483647 w 80"/>
                <a:gd name="T73" fmla="*/ 2147483647 h 73"/>
                <a:gd name="T74" fmla="*/ 2147483647 w 80"/>
                <a:gd name="T75" fmla="*/ 2147483647 h 73"/>
                <a:gd name="T76" fmla="*/ 2147483647 w 80"/>
                <a:gd name="T77" fmla="*/ 2147483647 h 73"/>
                <a:gd name="T78" fmla="*/ 2147483647 w 80"/>
                <a:gd name="T79" fmla="*/ 2147483647 h 73"/>
                <a:gd name="T80" fmla="*/ 2147483647 w 80"/>
                <a:gd name="T81" fmla="*/ 2147483647 h 73"/>
                <a:gd name="T82" fmla="*/ 2147483647 w 80"/>
                <a:gd name="T83" fmla="*/ 2147483647 h 73"/>
                <a:gd name="T84" fmla="*/ 2147483647 w 80"/>
                <a:gd name="T85" fmla="*/ 2147483647 h 73"/>
                <a:gd name="T86" fmla="*/ 2147483647 w 80"/>
                <a:gd name="T87" fmla="*/ 2147483647 h 73"/>
                <a:gd name="T88" fmla="*/ 2147483647 w 80"/>
                <a:gd name="T89" fmla="*/ 2147483647 h 73"/>
                <a:gd name="T90" fmla="*/ 2147483647 w 80"/>
                <a:gd name="T91" fmla="*/ 0 h 73"/>
                <a:gd name="T92" fmla="*/ 2147483647 w 80"/>
                <a:gd name="T93" fmla="*/ 2147483647 h 73"/>
                <a:gd name="T94" fmla="*/ 2147483647 w 80"/>
                <a:gd name="T95" fmla="*/ 2147483647 h 73"/>
                <a:gd name="T96" fmla="*/ 2147483647 w 80"/>
                <a:gd name="T97" fmla="*/ 2147483647 h 73"/>
                <a:gd name="T98" fmla="*/ 2147483647 w 80"/>
                <a:gd name="T99" fmla="*/ 2147483647 h 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
                <a:gd name="T151" fmla="*/ 0 h 73"/>
                <a:gd name="T152" fmla="*/ 80 w 80"/>
                <a:gd name="T153" fmla="*/ 73 h 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 h="73">
                  <a:moveTo>
                    <a:pt x="61" y="22"/>
                  </a:moveTo>
                  <a:lnTo>
                    <a:pt x="49" y="17"/>
                  </a:lnTo>
                  <a:lnTo>
                    <a:pt x="52" y="17"/>
                  </a:lnTo>
                  <a:lnTo>
                    <a:pt x="40" y="16"/>
                  </a:lnTo>
                  <a:lnTo>
                    <a:pt x="45" y="15"/>
                  </a:lnTo>
                  <a:lnTo>
                    <a:pt x="30" y="24"/>
                  </a:lnTo>
                  <a:lnTo>
                    <a:pt x="32" y="22"/>
                  </a:lnTo>
                  <a:lnTo>
                    <a:pt x="20" y="37"/>
                  </a:lnTo>
                  <a:lnTo>
                    <a:pt x="21" y="35"/>
                  </a:lnTo>
                  <a:lnTo>
                    <a:pt x="16" y="52"/>
                  </a:lnTo>
                  <a:lnTo>
                    <a:pt x="15" y="45"/>
                  </a:lnTo>
                  <a:lnTo>
                    <a:pt x="22" y="57"/>
                  </a:lnTo>
                  <a:lnTo>
                    <a:pt x="17" y="54"/>
                  </a:lnTo>
                  <a:lnTo>
                    <a:pt x="31" y="57"/>
                  </a:lnTo>
                  <a:lnTo>
                    <a:pt x="27" y="57"/>
                  </a:lnTo>
                  <a:lnTo>
                    <a:pt x="42" y="53"/>
                  </a:lnTo>
                  <a:lnTo>
                    <a:pt x="39" y="54"/>
                  </a:lnTo>
                  <a:lnTo>
                    <a:pt x="51" y="44"/>
                  </a:lnTo>
                  <a:lnTo>
                    <a:pt x="50" y="46"/>
                  </a:lnTo>
                  <a:lnTo>
                    <a:pt x="58" y="34"/>
                  </a:lnTo>
                  <a:lnTo>
                    <a:pt x="64" y="21"/>
                  </a:lnTo>
                  <a:lnTo>
                    <a:pt x="64" y="26"/>
                  </a:lnTo>
                  <a:lnTo>
                    <a:pt x="63" y="19"/>
                  </a:lnTo>
                  <a:lnTo>
                    <a:pt x="67" y="25"/>
                  </a:lnTo>
                  <a:lnTo>
                    <a:pt x="61" y="22"/>
                  </a:lnTo>
                  <a:close/>
                  <a:moveTo>
                    <a:pt x="74" y="10"/>
                  </a:moveTo>
                  <a:cubicBezTo>
                    <a:pt x="76" y="11"/>
                    <a:pt x="78" y="14"/>
                    <a:pt x="78" y="16"/>
                  </a:cubicBezTo>
                  <a:lnTo>
                    <a:pt x="79" y="23"/>
                  </a:lnTo>
                  <a:cubicBezTo>
                    <a:pt x="80" y="25"/>
                    <a:pt x="79" y="27"/>
                    <a:pt x="79" y="28"/>
                  </a:cubicBezTo>
                  <a:lnTo>
                    <a:pt x="71" y="43"/>
                  </a:lnTo>
                  <a:lnTo>
                    <a:pt x="63" y="55"/>
                  </a:lnTo>
                  <a:cubicBezTo>
                    <a:pt x="63" y="56"/>
                    <a:pt x="62" y="56"/>
                    <a:pt x="62" y="57"/>
                  </a:cubicBezTo>
                  <a:lnTo>
                    <a:pt x="50" y="67"/>
                  </a:lnTo>
                  <a:cubicBezTo>
                    <a:pt x="49" y="67"/>
                    <a:pt x="48" y="68"/>
                    <a:pt x="47" y="68"/>
                  </a:cubicBezTo>
                  <a:lnTo>
                    <a:pt x="32" y="72"/>
                  </a:lnTo>
                  <a:cubicBezTo>
                    <a:pt x="30" y="73"/>
                    <a:pt x="29" y="73"/>
                    <a:pt x="28" y="72"/>
                  </a:cubicBezTo>
                  <a:lnTo>
                    <a:pt x="14" y="69"/>
                  </a:lnTo>
                  <a:cubicBezTo>
                    <a:pt x="12" y="69"/>
                    <a:pt x="10" y="67"/>
                    <a:pt x="9" y="65"/>
                  </a:cubicBezTo>
                  <a:lnTo>
                    <a:pt x="2" y="53"/>
                  </a:lnTo>
                  <a:cubicBezTo>
                    <a:pt x="0" y="52"/>
                    <a:pt x="0" y="49"/>
                    <a:pt x="1" y="47"/>
                  </a:cubicBezTo>
                  <a:lnTo>
                    <a:pt x="6" y="30"/>
                  </a:lnTo>
                  <a:cubicBezTo>
                    <a:pt x="6" y="29"/>
                    <a:pt x="7" y="28"/>
                    <a:pt x="7" y="27"/>
                  </a:cubicBezTo>
                  <a:lnTo>
                    <a:pt x="19" y="12"/>
                  </a:lnTo>
                  <a:cubicBezTo>
                    <a:pt x="20" y="12"/>
                    <a:pt x="21" y="11"/>
                    <a:pt x="21" y="11"/>
                  </a:cubicBezTo>
                  <a:lnTo>
                    <a:pt x="36" y="2"/>
                  </a:lnTo>
                  <a:cubicBezTo>
                    <a:pt x="38" y="1"/>
                    <a:pt x="39" y="0"/>
                    <a:pt x="41" y="0"/>
                  </a:cubicBezTo>
                  <a:lnTo>
                    <a:pt x="53" y="1"/>
                  </a:lnTo>
                  <a:cubicBezTo>
                    <a:pt x="54" y="2"/>
                    <a:pt x="55" y="2"/>
                    <a:pt x="56" y="2"/>
                  </a:cubicBezTo>
                  <a:lnTo>
                    <a:pt x="68" y="7"/>
                  </a:lnTo>
                  <a:lnTo>
                    <a:pt x="74" y="10"/>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4" name="Freeform 63"/>
            <p:cNvSpPr>
              <a:spLocks/>
            </p:cNvSpPr>
            <p:nvPr/>
          </p:nvSpPr>
          <p:spPr bwMode="auto">
            <a:xfrm>
              <a:off x="5759450" y="5445126"/>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1"/>
                  </a:moveTo>
                  <a:cubicBezTo>
                    <a:pt x="16" y="6"/>
                    <a:pt x="10" y="6"/>
                    <a:pt x="7" y="6"/>
                  </a:cubicBezTo>
                  <a:cubicBezTo>
                    <a:pt x="4" y="0"/>
                    <a:pt x="0" y="11"/>
                    <a:pt x="0" y="16"/>
                  </a:cubicBezTo>
                  <a:cubicBezTo>
                    <a:pt x="4" y="32"/>
                    <a:pt x="4" y="27"/>
                    <a:pt x="10" y="27"/>
                  </a:cubicBezTo>
                  <a:cubicBezTo>
                    <a:pt x="13" y="22"/>
                    <a:pt x="16" y="22"/>
                    <a:pt x="16" y="11"/>
                  </a:cubicBezTo>
                </a:path>
              </a:pathLst>
            </a:custGeom>
            <a:solidFill>
              <a:srgbClr val="F99F3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 name="Freeform 64"/>
            <p:cNvSpPr>
              <a:spLocks noEditPoints="1"/>
            </p:cNvSpPr>
            <p:nvPr/>
          </p:nvSpPr>
          <p:spPr bwMode="auto">
            <a:xfrm>
              <a:off x="5759450" y="5448301"/>
              <a:ext cx="20638" cy="26988"/>
            </a:xfrm>
            <a:custGeom>
              <a:avLst/>
              <a:gdLst>
                <a:gd name="T0" fmla="*/ 2147483647 w 33"/>
                <a:gd name="T1" fmla="*/ 2147483647 h 41"/>
                <a:gd name="T2" fmla="*/ 2147483647 w 33"/>
                <a:gd name="T3" fmla="*/ 2147483647 h 41"/>
                <a:gd name="T4" fmla="*/ 2147483647 w 33"/>
                <a:gd name="T5" fmla="*/ 2147483647 h 41"/>
                <a:gd name="T6" fmla="*/ 2147483647 w 33"/>
                <a:gd name="T7" fmla="*/ 2147483647 h 41"/>
                <a:gd name="T8" fmla="*/ 2147483647 w 33"/>
                <a:gd name="T9" fmla="*/ 2147483647 h 41"/>
                <a:gd name="T10" fmla="*/ 2147483647 w 33"/>
                <a:gd name="T11" fmla="*/ 2147483647 h 41"/>
                <a:gd name="T12" fmla="*/ 2147483647 w 33"/>
                <a:gd name="T13" fmla="*/ 2147483647 h 41"/>
                <a:gd name="T14" fmla="*/ 2147483647 w 33"/>
                <a:gd name="T15" fmla="*/ 2147483647 h 41"/>
                <a:gd name="T16" fmla="*/ 2147483647 w 33"/>
                <a:gd name="T17" fmla="*/ 2147483647 h 41"/>
                <a:gd name="T18" fmla="*/ 2147483647 w 33"/>
                <a:gd name="T19" fmla="*/ 2147483647 h 41"/>
                <a:gd name="T20" fmla="*/ 2147483647 w 33"/>
                <a:gd name="T21" fmla="*/ 2147483647 h 41"/>
                <a:gd name="T22" fmla="*/ 2147483647 w 33"/>
                <a:gd name="T23" fmla="*/ 2147483647 h 41"/>
                <a:gd name="T24" fmla="*/ 2147483647 w 33"/>
                <a:gd name="T25" fmla="*/ 2147483647 h 41"/>
                <a:gd name="T26" fmla="*/ 2147483647 w 33"/>
                <a:gd name="T27" fmla="*/ 2147483647 h 41"/>
                <a:gd name="T28" fmla="*/ 2147483647 w 33"/>
                <a:gd name="T29" fmla="*/ 2147483647 h 41"/>
                <a:gd name="T30" fmla="*/ 2147483647 w 33"/>
                <a:gd name="T31" fmla="*/ 2147483647 h 41"/>
                <a:gd name="T32" fmla="*/ 2147483647 w 33"/>
                <a:gd name="T33" fmla="*/ 2147483647 h 41"/>
                <a:gd name="T34" fmla="*/ 2147483647 w 33"/>
                <a:gd name="T35" fmla="*/ 2147483647 h 41"/>
                <a:gd name="T36" fmla="*/ 2147483647 w 33"/>
                <a:gd name="T37" fmla="*/ 2147483647 h 41"/>
                <a:gd name="T38" fmla="*/ 2147483647 w 33"/>
                <a:gd name="T39" fmla="*/ 2147483647 h 41"/>
                <a:gd name="T40" fmla="*/ 2147483647 w 33"/>
                <a:gd name="T41" fmla="*/ 2147483647 h 41"/>
                <a:gd name="T42" fmla="*/ 2147483647 w 33"/>
                <a:gd name="T43" fmla="*/ 2147483647 h 41"/>
                <a:gd name="T44" fmla="*/ 2147483647 w 33"/>
                <a:gd name="T45" fmla="*/ 2147483647 h 41"/>
                <a:gd name="T46" fmla="*/ 2147483647 w 33"/>
                <a:gd name="T47" fmla="*/ 2147483647 h 41"/>
                <a:gd name="T48" fmla="*/ 2147483647 w 33"/>
                <a:gd name="T49" fmla="*/ 2147483647 h 41"/>
                <a:gd name="T50" fmla="*/ 2147483647 w 33"/>
                <a:gd name="T51" fmla="*/ 2147483647 h 41"/>
                <a:gd name="T52" fmla="*/ 2147483647 w 33"/>
                <a:gd name="T53" fmla="*/ 2147483647 h 41"/>
                <a:gd name="T54" fmla="*/ 2147483647 w 33"/>
                <a:gd name="T55" fmla="*/ 2147483647 h 41"/>
                <a:gd name="T56" fmla="*/ 2147483647 w 33"/>
                <a:gd name="T57" fmla="*/ 2147483647 h 41"/>
                <a:gd name="T58" fmla="*/ 2147483647 w 33"/>
                <a:gd name="T59" fmla="*/ 2147483647 h 41"/>
                <a:gd name="T60" fmla="*/ 2147483647 w 33"/>
                <a:gd name="T61" fmla="*/ 2147483647 h 41"/>
                <a:gd name="T62" fmla="*/ 2147483647 w 33"/>
                <a:gd name="T63" fmla="*/ 2147483647 h 41"/>
                <a:gd name="T64" fmla="*/ 2147483647 w 33"/>
                <a:gd name="T65" fmla="*/ 2147483647 h 41"/>
                <a:gd name="T66" fmla="*/ 2147483647 w 33"/>
                <a:gd name="T67" fmla="*/ 2147483647 h 41"/>
                <a:gd name="T68" fmla="*/ 2147483647 w 33"/>
                <a:gd name="T69" fmla="*/ 2147483647 h 41"/>
                <a:gd name="T70" fmla="*/ 2147483647 w 33"/>
                <a:gd name="T71" fmla="*/ 2147483647 h 41"/>
                <a:gd name="T72" fmla="*/ 2147483647 w 33"/>
                <a:gd name="T73" fmla="*/ 2147483647 h 41"/>
                <a:gd name="T74" fmla="*/ 2147483647 w 33"/>
                <a:gd name="T75" fmla="*/ 2147483647 h 41"/>
                <a:gd name="T76" fmla="*/ 2147483647 w 33"/>
                <a:gd name="T77" fmla="*/ 2147483647 h 41"/>
                <a:gd name="T78" fmla="*/ 2147483647 w 33"/>
                <a:gd name="T79" fmla="*/ 2147483647 h 41"/>
                <a:gd name="T80" fmla="*/ 2147483647 w 33"/>
                <a:gd name="T81" fmla="*/ 2147483647 h 41"/>
                <a:gd name="T82" fmla="*/ 2147483647 w 33"/>
                <a:gd name="T83" fmla="*/ 2147483647 h 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
                <a:gd name="T127" fmla="*/ 0 h 41"/>
                <a:gd name="T128" fmla="*/ 33 w 33"/>
                <a:gd name="T129" fmla="*/ 41 h 4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 h="41">
                  <a:moveTo>
                    <a:pt x="17" y="14"/>
                  </a:moveTo>
                  <a:lnTo>
                    <a:pt x="18" y="20"/>
                  </a:lnTo>
                  <a:lnTo>
                    <a:pt x="15" y="16"/>
                  </a:lnTo>
                  <a:lnTo>
                    <a:pt x="20" y="19"/>
                  </a:lnTo>
                  <a:lnTo>
                    <a:pt x="14" y="18"/>
                  </a:lnTo>
                  <a:cubicBezTo>
                    <a:pt x="13" y="18"/>
                    <a:pt x="11" y="17"/>
                    <a:pt x="10" y="16"/>
                  </a:cubicBezTo>
                  <a:lnTo>
                    <a:pt x="8" y="14"/>
                  </a:lnTo>
                  <a:lnTo>
                    <a:pt x="19" y="14"/>
                  </a:lnTo>
                  <a:lnTo>
                    <a:pt x="16" y="17"/>
                  </a:lnTo>
                  <a:lnTo>
                    <a:pt x="18" y="13"/>
                  </a:lnTo>
                  <a:lnTo>
                    <a:pt x="16" y="22"/>
                  </a:lnTo>
                  <a:lnTo>
                    <a:pt x="16" y="19"/>
                  </a:lnTo>
                  <a:lnTo>
                    <a:pt x="18" y="27"/>
                  </a:lnTo>
                  <a:lnTo>
                    <a:pt x="18" y="25"/>
                  </a:lnTo>
                  <a:lnTo>
                    <a:pt x="20" y="29"/>
                  </a:lnTo>
                  <a:lnTo>
                    <a:pt x="11" y="25"/>
                  </a:lnTo>
                  <a:lnTo>
                    <a:pt x="17" y="24"/>
                  </a:lnTo>
                  <a:lnTo>
                    <a:pt x="12" y="27"/>
                  </a:lnTo>
                  <a:lnTo>
                    <a:pt x="16" y="21"/>
                  </a:lnTo>
                  <a:lnTo>
                    <a:pt x="15" y="24"/>
                  </a:lnTo>
                  <a:lnTo>
                    <a:pt x="17" y="14"/>
                  </a:lnTo>
                  <a:close/>
                  <a:moveTo>
                    <a:pt x="30" y="27"/>
                  </a:moveTo>
                  <a:cubicBezTo>
                    <a:pt x="30" y="28"/>
                    <a:pt x="30" y="29"/>
                    <a:pt x="29" y="30"/>
                  </a:cubicBezTo>
                  <a:lnTo>
                    <a:pt x="25" y="36"/>
                  </a:lnTo>
                  <a:cubicBezTo>
                    <a:pt x="24" y="38"/>
                    <a:pt x="22" y="39"/>
                    <a:pt x="20" y="39"/>
                  </a:cubicBezTo>
                  <a:lnTo>
                    <a:pt x="14" y="40"/>
                  </a:lnTo>
                  <a:cubicBezTo>
                    <a:pt x="10" y="41"/>
                    <a:pt x="7" y="39"/>
                    <a:pt x="5" y="36"/>
                  </a:cubicBezTo>
                  <a:lnTo>
                    <a:pt x="3" y="32"/>
                  </a:lnTo>
                  <a:cubicBezTo>
                    <a:pt x="3" y="32"/>
                    <a:pt x="3" y="31"/>
                    <a:pt x="3" y="30"/>
                  </a:cubicBezTo>
                  <a:lnTo>
                    <a:pt x="1" y="22"/>
                  </a:lnTo>
                  <a:cubicBezTo>
                    <a:pt x="0" y="21"/>
                    <a:pt x="0" y="20"/>
                    <a:pt x="1" y="19"/>
                  </a:cubicBezTo>
                  <a:lnTo>
                    <a:pt x="3" y="10"/>
                  </a:lnTo>
                  <a:cubicBezTo>
                    <a:pt x="3" y="8"/>
                    <a:pt x="4" y="7"/>
                    <a:pt x="5" y="6"/>
                  </a:cubicBezTo>
                  <a:lnTo>
                    <a:pt x="8" y="3"/>
                  </a:lnTo>
                  <a:cubicBezTo>
                    <a:pt x="11" y="0"/>
                    <a:pt x="16" y="0"/>
                    <a:pt x="19" y="3"/>
                  </a:cubicBezTo>
                  <a:lnTo>
                    <a:pt x="21" y="5"/>
                  </a:lnTo>
                  <a:lnTo>
                    <a:pt x="17" y="3"/>
                  </a:lnTo>
                  <a:lnTo>
                    <a:pt x="23" y="4"/>
                  </a:lnTo>
                  <a:cubicBezTo>
                    <a:pt x="25" y="4"/>
                    <a:pt x="27" y="5"/>
                    <a:pt x="28" y="7"/>
                  </a:cubicBezTo>
                  <a:lnTo>
                    <a:pt x="31" y="11"/>
                  </a:lnTo>
                  <a:cubicBezTo>
                    <a:pt x="32" y="12"/>
                    <a:pt x="33" y="15"/>
                    <a:pt x="32" y="17"/>
                  </a:cubicBezTo>
                  <a:lnTo>
                    <a:pt x="30" y="27"/>
                  </a:lnTo>
                  <a:close/>
                </a:path>
              </a:pathLst>
            </a:custGeom>
            <a:solidFill>
              <a:srgbClr val="825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6" name="Freeform 65"/>
            <p:cNvSpPr>
              <a:spLocks/>
            </p:cNvSpPr>
            <p:nvPr/>
          </p:nvSpPr>
          <p:spPr bwMode="auto">
            <a:xfrm>
              <a:off x="6402388" y="5429251"/>
              <a:ext cx="534988" cy="466725"/>
            </a:xfrm>
            <a:custGeom>
              <a:avLst/>
              <a:gdLst>
                <a:gd name="T0" fmla="*/ 2147483647 w 857"/>
                <a:gd name="T1" fmla="*/ 2147483647 h 725"/>
                <a:gd name="T2" fmla="*/ 2147483647 w 857"/>
                <a:gd name="T3" fmla="*/ 2147483647 h 725"/>
                <a:gd name="T4" fmla="*/ 2147483647 w 857"/>
                <a:gd name="T5" fmla="*/ 2147483647 h 725"/>
                <a:gd name="T6" fmla="*/ 2147483647 w 857"/>
                <a:gd name="T7" fmla="*/ 2147483647 h 725"/>
                <a:gd name="T8" fmla="*/ 2147483647 w 857"/>
                <a:gd name="T9" fmla="*/ 2147483647 h 725"/>
                <a:gd name="T10" fmla="*/ 2147483647 w 857"/>
                <a:gd name="T11" fmla="*/ 2147483647 h 725"/>
                <a:gd name="T12" fmla="*/ 2147483647 w 857"/>
                <a:gd name="T13" fmla="*/ 2147483647 h 725"/>
                <a:gd name="T14" fmla="*/ 2147483647 w 857"/>
                <a:gd name="T15" fmla="*/ 2147483647 h 725"/>
                <a:gd name="T16" fmla="*/ 2147483647 w 857"/>
                <a:gd name="T17" fmla="*/ 2147483647 h 725"/>
                <a:gd name="T18" fmla="*/ 2147483647 w 857"/>
                <a:gd name="T19" fmla="*/ 2147483647 h 725"/>
                <a:gd name="T20" fmla="*/ 2147483647 w 857"/>
                <a:gd name="T21" fmla="*/ 2147483647 h 725"/>
                <a:gd name="T22" fmla="*/ 2147483647 w 857"/>
                <a:gd name="T23" fmla="*/ 2147483647 h 725"/>
                <a:gd name="T24" fmla="*/ 2147483647 w 857"/>
                <a:gd name="T25" fmla="*/ 2147483647 h 725"/>
                <a:gd name="T26" fmla="*/ 2147483647 w 857"/>
                <a:gd name="T27" fmla="*/ 2147483647 h 725"/>
                <a:gd name="T28" fmla="*/ 2147483647 w 857"/>
                <a:gd name="T29" fmla="*/ 2147483647 h 725"/>
                <a:gd name="T30" fmla="*/ 2147483647 w 857"/>
                <a:gd name="T31" fmla="*/ 2147483647 h 725"/>
                <a:gd name="T32" fmla="*/ 2147483647 w 857"/>
                <a:gd name="T33" fmla="*/ 2147483647 h 725"/>
                <a:gd name="T34" fmla="*/ 2147483647 w 857"/>
                <a:gd name="T35" fmla="*/ 2147483647 h 725"/>
                <a:gd name="T36" fmla="*/ 2147483647 w 857"/>
                <a:gd name="T37" fmla="*/ 2147483647 h 725"/>
                <a:gd name="T38" fmla="*/ 2147483647 w 857"/>
                <a:gd name="T39" fmla="*/ 2147483647 h 725"/>
                <a:gd name="T40" fmla="*/ 2147483647 w 857"/>
                <a:gd name="T41" fmla="*/ 2147483647 h 725"/>
                <a:gd name="T42" fmla="*/ 2147483647 w 857"/>
                <a:gd name="T43" fmla="*/ 2147483647 h 725"/>
                <a:gd name="T44" fmla="*/ 2147483647 w 857"/>
                <a:gd name="T45" fmla="*/ 2147483647 h 725"/>
                <a:gd name="T46" fmla="*/ 2147483647 w 857"/>
                <a:gd name="T47" fmla="*/ 2147483647 h 725"/>
                <a:gd name="T48" fmla="*/ 2147483647 w 857"/>
                <a:gd name="T49" fmla="*/ 2147483647 h 725"/>
                <a:gd name="T50" fmla="*/ 0 w 857"/>
                <a:gd name="T51" fmla="*/ 2147483647 h 725"/>
                <a:gd name="T52" fmla="*/ 2147483647 w 857"/>
                <a:gd name="T53" fmla="*/ 2147483647 h 725"/>
                <a:gd name="T54" fmla="*/ 2147483647 w 857"/>
                <a:gd name="T55" fmla="*/ 2147483647 h 725"/>
                <a:gd name="T56" fmla="*/ 2147483647 w 857"/>
                <a:gd name="T57" fmla="*/ 2147483647 h 725"/>
                <a:gd name="T58" fmla="*/ 2147483647 w 857"/>
                <a:gd name="T59" fmla="*/ 2147483647 h 725"/>
                <a:gd name="T60" fmla="*/ 2147483647 w 857"/>
                <a:gd name="T61" fmla="*/ 2147483647 h 725"/>
                <a:gd name="T62" fmla="*/ 2147483647 w 857"/>
                <a:gd name="T63" fmla="*/ 2147483647 h 725"/>
                <a:gd name="T64" fmla="*/ 2147483647 w 857"/>
                <a:gd name="T65" fmla="*/ 2147483647 h 725"/>
                <a:gd name="T66" fmla="*/ 2147483647 w 857"/>
                <a:gd name="T67" fmla="*/ 2147483647 h 725"/>
                <a:gd name="T68" fmla="*/ 2147483647 w 857"/>
                <a:gd name="T69" fmla="*/ 2147483647 h 725"/>
                <a:gd name="T70" fmla="*/ 2147483647 w 857"/>
                <a:gd name="T71" fmla="*/ 2147483647 h 725"/>
                <a:gd name="T72" fmla="*/ 2147483647 w 857"/>
                <a:gd name="T73" fmla="*/ 2147483647 h 725"/>
                <a:gd name="T74" fmla="*/ 2147483647 w 857"/>
                <a:gd name="T75" fmla="*/ 2147483647 h 725"/>
                <a:gd name="T76" fmla="*/ 2147483647 w 857"/>
                <a:gd name="T77" fmla="*/ 2147483647 h 725"/>
                <a:gd name="T78" fmla="*/ 2147483647 w 857"/>
                <a:gd name="T79" fmla="*/ 2147483647 h 725"/>
                <a:gd name="T80" fmla="*/ 2147483647 w 857"/>
                <a:gd name="T81" fmla="*/ 2147483647 h 725"/>
                <a:gd name="T82" fmla="*/ 2147483647 w 857"/>
                <a:gd name="T83" fmla="*/ 2147483647 h 725"/>
                <a:gd name="T84" fmla="*/ 2147483647 w 857"/>
                <a:gd name="T85" fmla="*/ 2147483647 h 725"/>
                <a:gd name="T86" fmla="*/ 2147483647 w 857"/>
                <a:gd name="T87" fmla="*/ 2147483647 h 725"/>
                <a:gd name="T88" fmla="*/ 2147483647 w 857"/>
                <a:gd name="T89" fmla="*/ 2147483647 h 725"/>
                <a:gd name="T90" fmla="*/ 2147483647 w 857"/>
                <a:gd name="T91" fmla="*/ 2147483647 h 725"/>
                <a:gd name="T92" fmla="*/ 2147483647 w 857"/>
                <a:gd name="T93" fmla="*/ 2147483647 h 725"/>
                <a:gd name="T94" fmla="*/ 2147483647 w 857"/>
                <a:gd name="T95" fmla="*/ 2147483647 h 725"/>
                <a:gd name="T96" fmla="*/ 2147483647 w 857"/>
                <a:gd name="T97" fmla="*/ 2147483647 h 725"/>
                <a:gd name="T98" fmla="*/ 2147483647 w 857"/>
                <a:gd name="T99" fmla="*/ 2147483647 h 725"/>
                <a:gd name="T100" fmla="*/ 2147483647 w 857"/>
                <a:gd name="T101" fmla="*/ 2147483647 h 725"/>
                <a:gd name="T102" fmla="*/ 2147483647 w 857"/>
                <a:gd name="T103" fmla="*/ 0 h 725"/>
                <a:gd name="T104" fmla="*/ 2147483647 w 857"/>
                <a:gd name="T105" fmla="*/ 2147483647 h 7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7"/>
                <a:gd name="T160" fmla="*/ 0 h 725"/>
                <a:gd name="T161" fmla="*/ 857 w 857"/>
                <a:gd name="T162" fmla="*/ 725 h 7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7" h="725">
                  <a:moveTo>
                    <a:pt x="857" y="3"/>
                  </a:moveTo>
                  <a:lnTo>
                    <a:pt x="855" y="11"/>
                  </a:lnTo>
                  <a:lnTo>
                    <a:pt x="850" y="35"/>
                  </a:lnTo>
                  <a:lnTo>
                    <a:pt x="841" y="72"/>
                  </a:lnTo>
                  <a:lnTo>
                    <a:pt x="827" y="121"/>
                  </a:lnTo>
                  <a:lnTo>
                    <a:pt x="807" y="177"/>
                  </a:lnTo>
                  <a:lnTo>
                    <a:pt x="782" y="240"/>
                  </a:lnTo>
                  <a:lnTo>
                    <a:pt x="749" y="308"/>
                  </a:lnTo>
                  <a:lnTo>
                    <a:pt x="708" y="377"/>
                  </a:lnTo>
                  <a:lnTo>
                    <a:pt x="659" y="446"/>
                  </a:lnTo>
                  <a:lnTo>
                    <a:pt x="601" y="512"/>
                  </a:lnTo>
                  <a:lnTo>
                    <a:pt x="534" y="573"/>
                  </a:lnTo>
                  <a:cubicBezTo>
                    <a:pt x="534" y="574"/>
                    <a:pt x="533" y="574"/>
                    <a:pt x="533" y="574"/>
                  </a:cubicBezTo>
                  <a:lnTo>
                    <a:pt x="455" y="627"/>
                  </a:lnTo>
                  <a:lnTo>
                    <a:pt x="366" y="672"/>
                  </a:lnTo>
                  <a:cubicBezTo>
                    <a:pt x="366" y="672"/>
                    <a:pt x="365" y="672"/>
                    <a:pt x="365" y="672"/>
                  </a:cubicBezTo>
                  <a:lnTo>
                    <a:pt x="265" y="705"/>
                  </a:lnTo>
                  <a:cubicBezTo>
                    <a:pt x="265" y="705"/>
                    <a:pt x="264" y="705"/>
                    <a:pt x="264" y="705"/>
                  </a:cubicBezTo>
                  <a:lnTo>
                    <a:pt x="152" y="723"/>
                  </a:lnTo>
                  <a:cubicBezTo>
                    <a:pt x="151" y="723"/>
                    <a:pt x="151" y="723"/>
                    <a:pt x="151" y="723"/>
                  </a:cubicBezTo>
                  <a:lnTo>
                    <a:pt x="26" y="725"/>
                  </a:lnTo>
                  <a:cubicBezTo>
                    <a:pt x="25" y="725"/>
                    <a:pt x="24" y="725"/>
                    <a:pt x="24" y="725"/>
                  </a:cubicBezTo>
                  <a:lnTo>
                    <a:pt x="20" y="724"/>
                  </a:lnTo>
                  <a:lnTo>
                    <a:pt x="12" y="722"/>
                  </a:lnTo>
                  <a:lnTo>
                    <a:pt x="4" y="720"/>
                  </a:lnTo>
                  <a:lnTo>
                    <a:pt x="0" y="719"/>
                  </a:lnTo>
                  <a:lnTo>
                    <a:pt x="3" y="704"/>
                  </a:lnTo>
                  <a:lnTo>
                    <a:pt x="7" y="705"/>
                  </a:lnTo>
                  <a:lnTo>
                    <a:pt x="15" y="707"/>
                  </a:lnTo>
                  <a:lnTo>
                    <a:pt x="23" y="709"/>
                  </a:lnTo>
                  <a:lnTo>
                    <a:pt x="27" y="710"/>
                  </a:lnTo>
                  <a:lnTo>
                    <a:pt x="25" y="709"/>
                  </a:lnTo>
                  <a:lnTo>
                    <a:pt x="150" y="707"/>
                  </a:lnTo>
                  <a:lnTo>
                    <a:pt x="149" y="708"/>
                  </a:lnTo>
                  <a:lnTo>
                    <a:pt x="261" y="690"/>
                  </a:lnTo>
                  <a:lnTo>
                    <a:pt x="260" y="690"/>
                  </a:lnTo>
                  <a:lnTo>
                    <a:pt x="360" y="657"/>
                  </a:lnTo>
                  <a:lnTo>
                    <a:pt x="359" y="657"/>
                  </a:lnTo>
                  <a:lnTo>
                    <a:pt x="446" y="614"/>
                  </a:lnTo>
                  <a:lnTo>
                    <a:pt x="524" y="561"/>
                  </a:lnTo>
                  <a:lnTo>
                    <a:pt x="523" y="562"/>
                  </a:lnTo>
                  <a:lnTo>
                    <a:pt x="589" y="501"/>
                  </a:lnTo>
                  <a:lnTo>
                    <a:pt x="646" y="437"/>
                  </a:lnTo>
                  <a:lnTo>
                    <a:pt x="695" y="369"/>
                  </a:lnTo>
                  <a:lnTo>
                    <a:pt x="734" y="301"/>
                  </a:lnTo>
                  <a:lnTo>
                    <a:pt x="767" y="235"/>
                  </a:lnTo>
                  <a:lnTo>
                    <a:pt x="792" y="172"/>
                  </a:lnTo>
                  <a:lnTo>
                    <a:pt x="812" y="116"/>
                  </a:lnTo>
                  <a:lnTo>
                    <a:pt x="826" y="69"/>
                  </a:lnTo>
                  <a:lnTo>
                    <a:pt x="835" y="32"/>
                  </a:lnTo>
                  <a:lnTo>
                    <a:pt x="840" y="8"/>
                  </a:lnTo>
                  <a:lnTo>
                    <a:pt x="842" y="0"/>
                  </a:lnTo>
                  <a:lnTo>
                    <a:pt x="857" y="3"/>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 name="Freeform 66"/>
            <p:cNvSpPr>
              <a:spLocks/>
            </p:cNvSpPr>
            <p:nvPr/>
          </p:nvSpPr>
          <p:spPr bwMode="auto">
            <a:xfrm>
              <a:off x="6423025" y="5419726"/>
              <a:ext cx="514350" cy="466725"/>
            </a:xfrm>
            <a:custGeom>
              <a:avLst/>
              <a:gdLst>
                <a:gd name="T0" fmla="*/ 2147483647 w 824"/>
                <a:gd name="T1" fmla="*/ 2147483647 h 724"/>
                <a:gd name="T2" fmla="*/ 2147483647 w 824"/>
                <a:gd name="T3" fmla="*/ 2147483647 h 724"/>
                <a:gd name="T4" fmla="*/ 2147483647 w 824"/>
                <a:gd name="T5" fmla="*/ 2147483647 h 724"/>
                <a:gd name="T6" fmla="*/ 2147483647 w 824"/>
                <a:gd name="T7" fmla="*/ 2147483647 h 724"/>
                <a:gd name="T8" fmla="*/ 2147483647 w 824"/>
                <a:gd name="T9" fmla="*/ 2147483647 h 724"/>
                <a:gd name="T10" fmla="*/ 2147483647 w 824"/>
                <a:gd name="T11" fmla="*/ 2147483647 h 724"/>
                <a:gd name="T12" fmla="*/ 2147483647 w 824"/>
                <a:gd name="T13" fmla="*/ 2147483647 h 724"/>
                <a:gd name="T14" fmla="*/ 2147483647 w 824"/>
                <a:gd name="T15" fmla="*/ 2147483647 h 724"/>
                <a:gd name="T16" fmla="*/ 2147483647 w 824"/>
                <a:gd name="T17" fmla="*/ 2147483647 h 724"/>
                <a:gd name="T18" fmla="*/ 2147483647 w 824"/>
                <a:gd name="T19" fmla="*/ 2147483647 h 724"/>
                <a:gd name="T20" fmla="*/ 2147483647 w 824"/>
                <a:gd name="T21" fmla="*/ 2147483647 h 724"/>
                <a:gd name="T22" fmla="*/ 2147483647 w 824"/>
                <a:gd name="T23" fmla="*/ 2147483647 h 724"/>
                <a:gd name="T24" fmla="*/ 2147483647 w 824"/>
                <a:gd name="T25" fmla="*/ 2147483647 h 724"/>
                <a:gd name="T26" fmla="*/ 2147483647 w 824"/>
                <a:gd name="T27" fmla="*/ 2147483647 h 724"/>
                <a:gd name="T28" fmla="*/ 2147483647 w 824"/>
                <a:gd name="T29" fmla="*/ 2147483647 h 724"/>
                <a:gd name="T30" fmla="*/ 2147483647 w 824"/>
                <a:gd name="T31" fmla="*/ 2147483647 h 724"/>
                <a:gd name="T32" fmla="*/ 2147483647 w 824"/>
                <a:gd name="T33" fmla="*/ 2147483647 h 724"/>
                <a:gd name="T34" fmla="*/ 2147483647 w 824"/>
                <a:gd name="T35" fmla="*/ 2147483647 h 724"/>
                <a:gd name="T36" fmla="*/ 2147483647 w 824"/>
                <a:gd name="T37" fmla="*/ 2147483647 h 724"/>
                <a:gd name="T38" fmla="*/ 2147483647 w 824"/>
                <a:gd name="T39" fmla="*/ 2147483647 h 724"/>
                <a:gd name="T40" fmla="*/ 0 w 824"/>
                <a:gd name="T41" fmla="*/ 2147483647 h 724"/>
                <a:gd name="T42" fmla="*/ 2147483647 w 824"/>
                <a:gd name="T43" fmla="*/ 2147483647 h 724"/>
                <a:gd name="T44" fmla="*/ 2147483647 w 824"/>
                <a:gd name="T45" fmla="*/ 2147483647 h 724"/>
                <a:gd name="T46" fmla="*/ 2147483647 w 824"/>
                <a:gd name="T47" fmla="*/ 2147483647 h 724"/>
                <a:gd name="T48" fmla="*/ 2147483647 w 824"/>
                <a:gd name="T49" fmla="*/ 2147483647 h 724"/>
                <a:gd name="T50" fmla="*/ 2147483647 w 824"/>
                <a:gd name="T51" fmla="*/ 2147483647 h 724"/>
                <a:gd name="T52" fmla="*/ 2147483647 w 824"/>
                <a:gd name="T53" fmla="*/ 2147483647 h 724"/>
                <a:gd name="T54" fmla="*/ 2147483647 w 824"/>
                <a:gd name="T55" fmla="*/ 2147483647 h 724"/>
                <a:gd name="T56" fmla="*/ 2147483647 w 824"/>
                <a:gd name="T57" fmla="*/ 2147483647 h 724"/>
                <a:gd name="T58" fmla="*/ 2147483647 w 824"/>
                <a:gd name="T59" fmla="*/ 2147483647 h 724"/>
                <a:gd name="T60" fmla="*/ 2147483647 w 824"/>
                <a:gd name="T61" fmla="*/ 2147483647 h 724"/>
                <a:gd name="T62" fmla="*/ 2147483647 w 824"/>
                <a:gd name="T63" fmla="*/ 2147483647 h 724"/>
                <a:gd name="T64" fmla="*/ 2147483647 w 824"/>
                <a:gd name="T65" fmla="*/ 2147483647 h 724"/>
                <a:gd name="T66" fmla="*/ 2147483647 w 824"/>
                <a:gd name="T67" fmla="*/ 2147483647 h 724"/>
                <a:gd name="T68" fmla="*/ 2147483647 w 824"/>
                <a:gd name="T69" fmla="*/ 2147483647 h 724"/>
                <a:gd name="T70" fmla="*/ 2147483647 w 824"/>
                <a:gd name="T71" fmla="*/ 2147483647 h 724"/>
                <a:gd name="T72" fmla="*/ 2147483647 w 824"/>
                <a:gd name="T73" fmla="*/ 2147483647 h 724"/>
                <a:gd name="T74" fmla="*/ 2147483647 w 824"/>
                <a:gd name="T75" fmla="*/ 2147483647 h 724"/>
                <a:gd name="T76" fmla="*/ 2147483647 w 824"/>
                <a:gd name="T77" fmla="*/ 2147483647 h 724"/>
                <a:gd name="T78" fmla="*/ 2147483647 w 824"/>
                <a:gd name="T79" fmla="*/ 2147483647 h 724"/>
                <a:gd name="T80" fmla="*/ 2147483647 w 824"/>
                <a:gd name="T81" fmla="*/ 2147483647 h 724"/>
                <a:gd name="T82" fmla="*/ 2147483647 w 824"/>
                <a:gd name="T83" fmla="*/ 0 h 724"/>
                <a:gd name="T84" fmla="*/ 2147483647 w 824"/>
                <a:gd name="T85" fmla="*/ 2147483647 h 7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4"/>
                <a:gd name="T130" fmla="*/ 0 h 724"/>
                <a:gd name="T131" fmla="*/ 824 w 824"/>
                <a:gd name="T132" fmla="*/ 724 h 7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4" h="724">
                  <a:moveTo>
                    <a:pt x="824" y="3"/>
                  </a:moveTo>
                  <a:lnTo>
                    <a:pt x="822" y="12"/>
                  </a:lnTo>
                  <a:lnTo>
                    <a:pt x="817" y="36"/>
                  </a:lnTo>
                  <a:lnTo>
                    <a:pt x="807" y="75"/>
                  </a:lnTo>
                  <a:lnTo>
                    <a:pt x="792" y="123"/>
                  </a:lnTo>
                  <a:lnTo>
                    <a:pt x="772" y="180"/>
                  </a:lnTo>
                  <a:lnTo>
                    <a:pt x="745" y="245"/>
                  </a:lnTo>
                  <a:lnTo>
                    <a:pt x="711" y="313"/>
                  </a:lnTo>
                  <a:lnTo>
                    <a:pt x="670" y="382"/>
                  </a:lnTo>
                  <a:lnTo>
                    <a:pt x="621" y="452"/>
                  </a:lnTo>
                  <a:lnTo>
                    <a:pt x="564" y="519"/>
                  </a:lnTo>
                  <a:lnTo>
                    <a:pt x="496" y="579"/>
                  </a:lnTo>
                  <a:lnTo>
                    <a:pt x="419" y="633"/>
                  </a:lnTo>
                  <a:cubicBezTo>
                    <a:pt x="419" y="633"/>
                    <a:pt x="418" y="633"/>
                    <a:pt x="418" y="634"/>
                  </a:cubicBezTo>
                  <a:lnTo>
                    <a:pt x="331" y="677"/>
                  </a:lnTo>
                  <a:cubicBezTo>
                    <a:pt x="331" y="677"/>
                    <a:pt x="330" y="677"/>
                    <a:pt x="330" y="677"/>
                  </a:cubicBezTo>
                  <a:lnTo>
                    <a:pt x="233" y="708"/>
                  </a:lnTo>
                  <a:cubicBezTo>
                    <a:pt x="232" y="708"/>
                    <a:pt x="232" y="708"/>
                    <a:pt x="232" y="708"/>
                  </a:cubicBezTo>
                  <a:lnTo>
                    <a:pt x="123" y="724"/>
                  </a:lnTo>
                  <a:cubicBezTo>
                    <a:pt x="122" y="724"/>
                    <a:pt x="122" y="724"/>
                    <a:pt x="121" y="724"/>
                  </a:cubicBezTo>
                  <a:lnTo>
                    <a:pt x="0" y="723"/>
                  </a:lnTo>
                  <a:lnTo>
                    <a:pt x="1" y="707"/>
                  </a:lnTo>
                  <a:lnTo>
                    <a:pt x="122" y="708"/>
                  </a:lnTo>
                  <a:lnTo>
                    <a:pt x="120" y="709"/>
                  </a:lnTo>
                  <a:lnTo>
                    <a:pt x="229" y="693"/>
                  </a:lnTo>
                  <a:lnTo>
                    <a:pt x="228" y="693"/>
                  </a:lnTo>
                  <a:lnTo>
                    <a:pt x="325" y="662"/>
                  </a:lnTo>
                  <a:lnTo>
                    <a:pt x="324" y="662"/>
                  </a:lnTo>
                  <a:lnTo>
                    <a:pt x="411" y="619"/>
                  </a:lnTo>
                  <a:lnTo>
                    <a:pt x="410" y="620"/>
                  </a:lnTo>
                  <a:lnTo>
                    <a:pt x="485" y="567"/>
                  </a:lnTo>
                  <a:lnTo>
                    <a:pt x="551" y="508"/>
                  </a:lnTo>
                  <a:lnTo>
                    <a:pt x="608" y="443"/>
                  </a:lnTo>
                  <a:lnTo>
                    <a:pt x="657" y="374"/>
                  </a:lnTo>
                  <a:lnTo>
                    <a:pt x="696" y="306"/>
                  </a:lnTo>
                  <a:lnTo>
                    <a:pt x="730" y="238"/>
                  </a:lnTo>
                  <a:lnTo>
                    <a:pt x="757" y="175"/>
                  </a:lnTo>
                  <a:lnTo>
                    <a:pt x="777" y="118"/>
                  </a:lnTo>
                  <a:lnTo>
                    <a:pt x="792" y="70"/>
                  </a:lnTo>
                  <a:lnTo>
                    <a:pt x="802" y="33"/>
                  </a:lnTo>
                  <a:lnTo>
                    <a:pt x="807" y="9"/>
                  </a:lnTo>
                  <a:lnTo>
                    <a:pt x="809" y="0"/>
                  </a:lnTo>
                  <a:lnTo>
                    <a:pt x="824" y="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 name="Freeform 67"/>
            <p:cNvSpPr>
              <a:spLocks/>
            </p:cNvSpPr>
            <p:nvPr/>
          </p:nvSpPr>
          <p:spPr bwMode="auto">
            <a:xfrm>
              <a:off x="5799138" y="5440363"/>
              <a:ext cx="544513" cy="452438"/>
            </a:xfrm>
            <a:custGeom>
              <a:avLst/>
              <a:gdLst>
                <a:gd name="T0" fmla="*/ 2147483647 w 872"/>
                <a:gd name="T1" fmla="*/ 0 h 703"/>
                <a:gd name="T2" fmla="*/ 2147483647 w 872"/>
                <a:gd name="T3" fmla="*/ 2147483647 h 703"/>
                <a:gd name="T4" fmla="*/ 2147483647 w 872"/>
                <a:gd name="T5" fmla="*/ 2147483647 h 703"/>
                <a:gd name="T6" fmla="*/ 2147483647 w 872"/>
                <a:gd name="T7" fmla="*/ 2147483647 h 703"/>
                <a:gd name="T8" fmla="*/ 2147483647 w 872"/>
                <a:gd name="T9" fmla="*/ 2147483647 h 703"/>
                <a:gd name="T10" fmla="*/ 2147483647 w 872"/>
                <a:gd name="T11" fmla="*/ 2147483647 h 703"/>
                <a:gd name="T12" fmla="*/ 2147483647 w 872"/>
                <a:gd name="T13" fmla="*/ 2147483647 h 703"/>
                <a:gd name="T14" fmla="*/ 2147483647 w 872"/>
                <a:gd name="T15" fmla="*/ 2147483647 h 703"/>
                <a:gd name="T16" fmla="*/ 2147483647 w 872"/>
                <a:gd name="T17" fmla="*/ 2147483647 h 703"/>
                <a:gd name="T18" fmla="*/ 2147483647 w 872"/>
                <a:gd name="T19" fmla="*/ 2147483647 h 703"/>
                <a:gd name="T20" fmla="*/ 2147483647 w 872"/>
                <a:gd name="T21" fmla="*/ 2147483647 h 703"/>
                <a:gd name="T22" fmla="*/ 2147483647 w 872"/>
                <a:gd name="T23" fmla="*/ 2147483647 h 703"/>
                <a:gd name="T24" fmla="*/ 2147483647 w 872"/>
                <a:gd name="T25" fmla="*/ 2147483647 h 703"/>
                <a:gd name="T26" fmla="*/ 2147483647 w 872"/>
                <a:gd name="T27" fmla="*/ 2147483647 h 703"/>
                <a:gd name="T28" fmla="*/ 2147483647 w 872"/>
                <a:gd name="T29" fmla="*/ 2147483647 h 703"/>
                <a:gd name="T30" fmla="*/ 2147483647 w 872"/>
                <a:gd name="T31" fmla="*/ 2147483647 h 703"/>
                <a:gd name="T32" fmla="*/ 2147483647 w 872"/>
                <a:gd name="T33" fmla="*/ 2147483647 h 703"/>
                <a:gd name="T34" fmla="*/ 2147483647 w 872"/>
                <a:gd name="T35" fmla="*/ 2147483647 h 703"/>
                <a:gd name="T36" fmla="*/ 2147483647 w 872"/>
                <a:gd name="T37" fmla="*/ 2147483647 h 703"/>
                <a:gd name="T38" fmla="*/ 2147483647 w 872"/>
                <a:gd name="T39" fmla="*/ 2147483647 h 703"/>
                <a:gd name="T40" fmla="*/ 2147483647 w 872"/>
                <a:gd name="T41" fmla="*/ 2147483647 h 703"/>
                <a:gd name="T42" fmla="*/ 2147483647 w 872"/>
                <a:gd name="T43" fmla="*/ 2147483647 h 703"/>
                <a:gd name="T44" fmla="*/ 2147483647 w 872"/>
                <a:gd name="T45" fmla="*/ 2147483647 h 703"/>
                <a:gd name="T46" fmla="*/ 2147483647 w 872"/>
                <a:gd name="T47" fmla="*/ 2147483647 h 703"/>
                <a:gd name="T48" fmla="*/ 2147483647 w 872"/>
                <a:gd name="T49" fmla="*/ 2147483647 h 703"/>
                <a:gd name="T50" fmla="*/ 2147483647 w 872"/>
                <a:gd name="T51" fmla="*/ 2147483647 h 703"/>
                <a:gd name="T52" fmla="*/ 2147483647 w 872"/>
                <a:gd name="T53" fmla="*/ 2147483647 h 703"/>
                <a:gd name="T54" fmla="*/ 2147483647 w 872"/>
                <a:gd name="T55" fmla="*/ 2147483647 h 703"/>
                <a:gd name="T56" fmla="*/ 2147483647 w 872"/>
                <a:gd name="T57" fmla="*/ 2147483647 h 703"/>
                <a:gd name="T58" fmla="*/ 2147483647 w 872"/>
                <a:gd name="T59" fmla="*/ 2147483647 h 703"/>
                <a:gd name="T60" fmla="*/ 2147483647 w 872"/>
                <a:gd name="T61" fmla="*/ 2147483647 h 703"/>
                <a:gd name="T62" fmla="*/ 2147483647 w 872"/>
                <a:gd name="T63" fmla="*/ 2147483647 h 703"/>
                <a:gd name="T64" fmla="*/ 2147483647 w 872"/>
                <a:gd name="T65" fmla="*/ 2147483647 h 703"/>
                <a:gd name="T66" fmla="*/ 2147483647 w 872"/>
                <a:gd name="T67" fmla="*/ 2147483647 h 703"/>
                <a:gd name="T68" fmla="*/ 2147483647 w 872"/>
                <a:gd name="T69" fmla="*/ 2147483647 h 703"/>
                <a:gd name="T70" fmla="*/ 2147483647 w 872"/>
                <a:gd name="T71" fmla="*/ 2147483647 h 703"/>
                <a:gd name="T72" fmla="*/ 2147483647 w 872"/>
                <a:gd name="T73" fmla="*/ 2147483647 h 703"/>
                <a:gd name="T74" fmla="*/ 2147483647 w 872"/>
                <a:gd name="T75" fmla="*/ 2147483647 h 703"/>
                <a:gd name="T76" fmla="*/ 2147483647 w 872"/>
                <a:gd name="T77" fmla="*/ 2147483647 h 703"/>
                <a:gd name="T78" fmla="*/ 2147483647 w 872"/>
                <a:gd name="T79" fmla="*/ 2147483647 h 703"/>
                <a:gd name="T80" fmla="*/ 2147483647 w 872"/>
                <a:gd name="T81" fmla="*/ 2147483647 h 703"/>
                <a:gd name="T82" fmla="*/ 0 w 872"/>
                <a:gd name="T83" fmla="*/ 2147483647 h 703"/>
                <a:gd name="T84" fmla="*/ 2147483647 w 872"/>
                <a:gd name="T85" fmla="*/ 0 h 7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72"/>
                <a:gd name="T130" fmla="*/ 0 h 703"/>
                <a:gd name="T131" fmla="*/ 872 w 872"/>
                <a:gd name="T132" fmla="*/ 703 h 7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72" h="703">
                  <a:moveTo>
                    <a:pt x="15" y="0"/>
                  </a:moveTo>
                  <a:lnTo>
                    <a:pt x="17" y="8"/>
                  </a:lnTo>
                  <a:lnTo>
                    <a:pt x="23" y="32"/>
                  </a:lnTo>
                  <a:lnTo>
                    <a:pt x="34" y="68"/>
                  </a:lnTo>
                  <a:lnTo>
                    <a:pt x="51" y="116"/>
                  </a:lnTo>
                  <a:lnTo>
                    <a:pt x="73" y="172"/>
                  </a:lnTo>
                  <a:lnTo>
                    <a:pt x="102" y="233"/>
                  </a:lnTo>
                  <a:lnTo>
                    <a:pt x="137" y="299"/>
                  </a:lnTo>
                  <a:lnTo>
                    <a:pt x="181" y="366"/>
                  </a:lnTo>
                  <a:lnTo>
                    <a:pt x="233" y="432"/>
                  </a:lnTo>
                  <a:lnTo>
                    <a:pt x="293" y="495"/>
                  </a:lnTo>
                  <a:lnTo>
                    <a:pt x="364" y="553"/>
                  </a:lnTo>
                  <a:lnTo>
                    <a:pt x="443" y="604"/>
                  </a:lnTo>
                  <a:lnTo>
                    <a:pt x="442" y="603"/>
                  </a:lnTo>
                  <a:lnTo>
                    <a:pt x="533" y="644"/>
                  </a:lnTo>
                  <a:lnTo>
                    <a:pt x="532" y="644"/>
                  </a:lnTo>
                  <a:lnTo>
                    <a:pt x="634" y="673"/>
                  </a:lnTo>
                  <a:lnTo>
                    <a:pt x="633" y="673"/>
                  </a:lnTo>
                  <a:lnTo>
                    <a:pt x="747" y="688"/>
                  </a:lnTo>
                  <a:lnTo>
                    <a:pt x="745" y="687"/>
                  </a:lnTo>
                  <a:lnTo>
                    <a:pt x="871" y="685"/>
                  </a:lnTo>
                  <a:lnTo>
                    <a:pt x="872" y="701"/>
                  </a:lnTo>
                  <a:lnTo>
                    <a:pt x="746" y="703"/>
                  </a:lnTo>
                  <a:cubicBezTo>
                    <a:pt x="745" y="703"/>
                    <a:pt x="745" y="703"/>
                    <a:pt x="744" y="703"/>
                  </a:cubicBezTo>
                  <a:lnTo>
                    <a:pt x="630" y="688"/>
                  </a:lnTo>
                  <a:cubicBezTo>
                    <a:pt x="630" y="688"/>
                    <a:pt x="630" y="688"/>
                    <a:pt x="629" y="688"/>
                  </a:cubicBezTo>
                  <a:lnTo>
                    <a:pt x="527" y="659"/>
                  </a:lnTo>
                  <a:cubicBezTo>
                    <a:pt x="527" y="659"/>
                    <a:pt x="527" y="659"/>
                    <a:pt x="526" y="659"/>
                  </a:cubicBezTo>
                  <a:lnTo>
                    <a:pt x="435" y="618"/>
                  </a:lnTo>
                  <a:cubicBezTo>
                    <a:pt x="435" y="618"/>
                    <a:pt x="434" y="617"/>
                    <a:pt x="434" y="617"/>
                  </a:cubicBezTo>
                  <a:lnTo>
                    <a:pt x="353" y="566"/>
                  </a:lnTo>
                  <a:lnTo>
                    <a:pt x="282" y="506"/>
                  </a:lnTo>
                  <a:lnTo>
                    <a:pt x="220" y="441"/>
                  </a:lnTo>
                  <a:lnTo>
                    <a:pt x="168" y="375"/>
                  </a:lnTo>
                  <a:lnTo>
                    <a:pt x="123" y="306"/>
                  </a:lnTo>
                  <a:lnTo>
                    <a:pt x="87" y="240"/>
                  </a:lnTo>
                  <a:lnTo>
                    <a:pt x="58" y="177"/>
                  </a:lnTo>
                  <a:lnTo>
                    <a:pt x="36" y="121"/>
                  </a:lnTo>
                  <a:lnTo>
                    <a:pt x="19" y="73"/>
                  </a:lnTo>
                  <a:lnTo>
                    <a:pt x="8" y="35"/>
                  </a:lnTo>
                  <a:lnTo>
                    <a:pt x="2" y="11"/>
                  </a:lnTo>
                  <a:lnTo>
                    <a:pt x="0" y="3"/>
                  </a:lnTo>
                  <a:lnTo>
                    <a:pt x="15"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9" name="Freeform 68"/>
            <p:cNvSpPr>
              <a:spLocks/>
            </p:cNvSpPr>
            <p:nvPr/>
          </p:nvSpPr>
          <p:spPr bwMode="auto">
            <a:xfrm>
              <a:off x="5810250" y="5440363"/>
              <a:ext cx="533400" cy="442913"/>
            </a:xfrm>
            <a:custGeom>
              <a:avLst/>
              <a:gdLst>
                <a:gd name="T0" fmla="*/ 2147483647 w 856"/>
                <a:gd name="T1" fmla="*/ 0 h 689"/>
                <a:gd name="T2" fmla="*/ 2147483647 w 856"/>
                <a:gd name="T3" fmla="*/ 2147483647 h 689"/>
                <a:gd name="T4" fmla="*/ 2147483647 w 856"/>
                <a:gd name="T5" fmla="*/ 2147483647 h 689"/>
                <a:gd name="T6" fmla="*/ 2147483647 w 856"/>
                <a:gd name="T7" fmla="*/ 2147483647 h 689"/>
                <a:gd name="T8" fmla="*/ 2147483647 w 856"/>
                <a:gd name="T9" fmla="*/ 2147483647 h 689"/>
                <a:gd name="T10" fmla="*/ 2147483647 w 856"/>
                <a:gd name="T11" fmla="*/ 2147483647 h 689"/>
                <a:gd name="T12" fmla="*/ 2147483647 w 856"/>
                <a:gd name="T13" fmla="*/ 2147483647 h 689"/>
                <a:gd name="T14" fmla="*/ 2147483647 w 856"/>
                <a:gd name="T15" fmla="*/ 2147483647 h 689"/>
                <a:gd name="T16" fmla="*/ 2147483647 w 856"/>
                <a:gd name="T17" fmla="*/ 2147483647 h 689"/>
                <a:gd name="T18" fmla="*/ 2147483647 w 856"/>
                <a:gd name="T19" fmla="*/ 2147483647 h 689"/>
                <a:gd name="T20" fmla="*/ 2147483647 w 856"/>
                <a:gd name="T21" fmla="*/ 2147483647 h 689"/>
                <a:gd name="T22" fmla="*/ 2147483647 w 856"/>
                <a:gd name="T23" fmla="*/ 2147483647 h 689"/>
                <a:gd name="T24" fmla="*/ 2147483647 w 856"/>
                <a:gd name="T25" fmla="*/ 2147483647 h 689"/>
                <a:gd name="T26" fmla="*/ 2147483647 w 856"/>
                <a:gd name="T27" fmla="*/ 2147483647 h 689"/>
                <a:gd name="T28" fmla="*/ 2147483647 w 856"/>
                <a:gd name="T29" fmla="*/ 2147483647 h 689"/>
                <a:gd name="T30" fmla="*/ 2147483647 w 856"/>
                <a:gd name="T31" fmla="*/ 2147483647 h 689"/>
                <a:gd name="T32" fmla="*/ 2147483647 w 856"/>
                <a:gd name="T33" fmla="*/ 2147483647 h 689"/>
                <a:gd name="T34" fmla="*/ 2147483647 w 856"/>
                <a:gd name="T35" fmla="*/ 2147483647 h 689"/>
                <a:gd name="T36" fmla="*/ 2147483647 w 856"/>
                <a:gd name="T37" fmla="*/ 2147483647 h 689"/>
                <a:gd name="T38" fmla="*/ 2147483647 w 856"/>
                <a:gd name="T39" fmla="*/ 2147483647 h 689"/>
                <a:gd name="T40" fmla="*/ 2147483647 w 856"/>
                <a:gd name="T41" fmla="*/ 2147483647 h 689"/>
                <a:gd name="T42" fmla="*/ 2147483647 w 856"/>
                <a:gd name="T43" fmla="*/ 2147483647 h 689"/>
                <a:gd name="T44" fmla="*/ 2147483647 w 856"/>
                <a:gd name="T45" fmla="*/ 2147483647 h 689"/>
                <a:gd name="T46" fmla="*/ 2147483647 w 856"/>
                <a:gd name="T47" fmla="*/ 2147483647 h 689"/>
                <a:gd name="T48" fmla="*/ 2147483647 w 856"/>
                <a:gd name="T49" fmla="*/ 2147483647 h 689"/>
                <a:gd name="T50" fmla="*/ 2147483647 w 856"/>
                <a:gd name="T51" fmla="*/ 2147483647 h 689"/>
                <a:gd name="T52" fmla="*/ 2147483647 w 856"/>
                <a:gd name="T53" fmla="*/ 2147483647 h 689"/>
                <a:gd name="T54" fmla="*/ 2147483647 w 856"/>
                <a:gd name="T55" fmla="*/ 2147483647 h 689"/>
                <a:gd name="T56" fmla="*/ 2147483647 w 856"/>
                <a:gd name="T57" fmla="*/ 2147483647 h 689"/>
                <a:gd name="T58" fmla="*/ 2147483647 w 856"/>
                <a:gd name="T59" fmla="*/ 2147483647 h 689"/>
                <a:gd name="T60" fmla="*/ 2147483647 w 856"/>
                <a:gd name="T61" fmla="*/ 2147483647 h 689"/>
                <a:gd name="T62" fmla="*/ 2147483647 w 856"/>
                <a:gd name="T63" fmla="*/ 2147483647 h 689"/>
                <a:gd name="T64" fmla="*/ 2147483647 w 856"/>
                <a:gd name="T65" fmla="*/ 2147483647 h 689"/>
                <a:gd name="T66" fmla="*/ 2147483647 w 856"/>
                <a:gd name="T67" fmla="*/ 2147483647 h 689"/>
                <a:gd name="T68" fmla="*/ 2147483647 w 856"/>
                <a:gd name="T69" fmla="*/ 2147483647 h 689"/>
                <a:gd name="T70" fmla="*/ 2147483647 w 856"/>
                <a:gd name="T71" fmla="*/ 2147483647 h 689"/>
                <a:gd name="T72" fmla="*/ 2147483647 w 856"/>
                <a:gd name="T73" fmla="*/ 2147483647 h 689"/>
                <a:gd name="T74" fmla="*/ 2147483647 w 856"/>
                <a:gd name="T75" fmla="*/ 2147483647 h 689"/>
                <a:gd name="T76" fmla="*/ 2147483647 w 856"/>
                <a:gd name="T77" fmla="*/ 2147483647 h 689"/>
                <a:gd name="T78" fmla="*/ 2147483647 w 856"/>
                <a:gd name="T79" fmla="*/ 2147483647 h 689"/>
                <a:gd name="T80" fmla="*/ 2147483647 w 856"/>
                <a:gd name="T81" fmla="*/ 2147483647 h 689"/>
                <a:gd name="T82" fmla="*/ 0 w 856"/>
                <a:gd name="T83" fmla="*/ 2147483647 h 689"/>
                <a:gd name="T84" fmla="*/ 2147483647 w 856"/>
                <a:gd name="T85" fmla="*/ 0 h 6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56"/>
                <a:gd name="T130" fmla="*/ 0 h 689"/>
                <a:gd name="T131" fmla="*/ 856 w 856"/>
                <a:gd name="T132" fmla="*/ 689 h 6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56" h="689">
                  <a:moveTo>
                    <a:pt x="15" y="0"/>
                  </a:moveTo>
                  <a:lnTo>
                    <a:pt x="17" y="8"/>
                  </a:lnTo>
                  <a:lnTo>
                    <a:pt x="24" y="31"/>
                  </a:lnTo>
                  <a:lnTo>
                    <a:pt x="35" y="68"/>
                  </a:lnTo>
                  <a:lnTo>
                    <a:pt x="52" y="115"/>
                  </a:lnTo>
                  <a:lnTo>
                    <a:pt x="75" y="170"/>
                  </a:lnTo>
                  <a:lnTo>
                    <a:pt x="104" y="232"/>
                  </a:lnTo>
                  <a:lnTo>
                    <a:pt x="139" y="297"/>
                  </a:lnTo>
                  <a:lnTo>
                    <a:pt x="183" y="363"/>
                  </a:lnTo>
                  <a:lnTo>
                    <a:pt x="235" y="429"/>
                  </a:lnTo>
                  <a:lnTo>
                    <a:pt x="294" y="491"/>
                  </a:lnTo>
                  <a:lnTo>
                    <a:pt x="363" y="548"/>
                  </a:lnTo>
                  <a:lnTo>
                    <a:pt x="362" y="548"/>
                  </a:lnTo>
                  <a:lnTo>
                    <a:pt x="441" y="597"/>
                  </a:lnTo>
                  <a:lnTo>
                    <a:pt x="528" y="635"/>
                  </a:lnTo>
                  <a:lnTo>
                    <a:pt x="527" y="635"/>
                  </a:lnTo>
                  <a:lnTo>
                    <a:pt x="626" y="662"/>
                  </a:lnTo>
                  <a:lnTo>
                    <a:pt x="624" y="662"/>
                  </a:lnTo>
                  <a:lnTo>
                    <a:pt x="734" y="674"/>
                  </a:lnTo>
                  <a:lnTo>
                    <a:pt x="733" y="673"/>
                  </a:lnTo>
                  <a:lnTo>
                    <a:pt x="855" y="668"/>
                  </a:lnTo>
                  <a:lnTo>
                    <a:pt x="856" y="684"/>
                  </a:lnTo>
                  <a:lnTo>
                    <a:pt x="734" y="689"/>
                  </a:lnTo>
                  <a:cubicBezTo>
                    <a:pt x="733" y="689"/>
                    <a:pt x="733" y="689"/>
                    <a:pt x="733" y="689"/>
                  </a:cubicBezTo>
                  <a:lnTo>
                    <a:pt x="623" y="677"/>
                  </a:lnTo>
                  <a:cubicBezTo>
                    <a:pt x="622" y="677"/>
                    <a:pt x="622" y="677"/>
                    <a:pt x="621" y="677"/>
                  </a:cubicBezTo>
                  <a:lnTo>
                    <a:pt x="522" y="650"/>
                  </a:lnTo>
                  <a:cubicBezTo>
                    <a:pt x="522" y="650"/>
                    <a:pt x="522" y="650"/>
                    <a:pt x="521" y="650"/>
                  </a:cubicBezTo>
                  <a:lnTo>
                    <a:pt x="432" y="610"/>
                  </a:lnTo>
                  <a:lnTo>
                    <a:pt x="353" y="561"/>
                  </a:lnTo>
                  <a:cubicBezTo>
                    <a:pt x="353" y="561"/>
                    <a:pt x="353" y="561"/>
                    <a:pt x="352" y="561"/>
                  </a:cubicBezTo>
                  <a:lnTo>
                    <a:pt x="283" y="502"/>
                  </a:lnTo>
                  <a:lnTo>
                    <a:pt x="222" y="438"/>
                  </a:lnTo>
                  <a:lnTo>
                    <a:pt x="170" y="372"/>
                  </a:lnTo>
                  <a:lnTo>
                    <a:pt x="125" y="304"/>
                  </a:lnTo>
                  <a:lnTo>
                    <a:pt x="89" y="239"/>
                  </a:lnTo>
                  <a:lnTo>
                    <a:pt x="60" y="177"/>
                  </a:lnTo>
                  <a:lnTo>
                    <a:pt x="37" y="120"/>
                  </a:lnTo>
                  <a:lnTo>
                    <a:pt x="20" y="73"/>
                  </a:lnTo>
                  <a:lnTo>
                    <a:pt x="9" y="36"/>
                  </a:lnTo>
                  <a:lnTo>
                    <a:pt x="2" y="11"/>
                  </a:lnTo>
                  <a:lnTo>
                    <a:pt x="0" y="3"/>
                  </a:lnTo>
                  <a:lnTo>
                    <a:pt x="15" y="0"/>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0" name="Freeform 69"/>
            <p:cNvSpPr>
              <a:spLocks/>
            </p:cNvSpPr>
            <p:nvPr/>
          </p:nvSpPr>
          <p:spPr bwMode="auto">
            <a:xfrm>
              <a:off x="6888163" y="5281613"/>
              <a:ext cx="109538" cy="204788"/>
            </a:xfrm>
            <a:custGeom>
              <a:avLst/>
              <a:gdLst>
                <a:gd name="T0" fmla="*/ 2147483647 w 176"/>
                <a:gd name="T1" fmla="*/ 2147483647 h 320"/>
                <a:gd name="T2" fmla="*/ 2147483647 w 176"/>
                <a:gd name="T3" fmla="*/ 2147483647 h 320"/>
                <a:gd name="T4" fmla="*/ 2147483647 w 176"/>
                <a:gd name="T5" fmla="*/ 2147483647 h 320"/>
                <a:gd name="T6" fmla="*/ 2147483647 w 176"/>
                <a:gd name="T7" fmla="*/ 2147483647 h 320"/>
                <a:gd name="T8" fmla="*/ 2147483647 w 176"/>
                <a:gd name="T9" fmla="*/ 2147483647 h 320"/>
                <a:gd name="T10" fmla="*/ 2147483647 w 176"/>
                <a:gd name="T11" fmla="*/ 2147483647 h 320"/>
                <a:gd name="T12" fmla="*/ 2147483647 w 176"/>
                <a:gd name="T13" fmla="*/ 2147483647 h 320"/>
                <a:gd name="T14" fmla="*/ 2147483647 w 176"/>
                <a:gd name="T15" fmla="*/ 2147483647 h 320"/>
                <a:gd name="T16" fmla="*/ 2147483647 w 176"/>
                <a:gd name="T17" fmla="*/ 2147483647 h 320"/>
                <a:gd name="T18" fmla="*/ 2147483647 w 176"/>
                <a:gd name="T19" fmla="*/ 2147483647 h 320"/>
                <a:gd name="T20" fmla="*/ 2147483647 w 176"/>
                <a:gd name="T21" fmla="*/ 2147483647 h 320"/>
                <a:gd name="T22" fmla="*/ 2147483647 w 176"/>
                <a:gd name="T23" fmla="*/ 2147483647 h 320"/>
                <a:gd name="T24" fmla="*/ 2147483647 w 176"/>
                <a:gd name="T25" fmla="*/ 0 h 320"/>
                <a:gd name="T26" fmla="*/ 2147483647 w 176"/>
                <a:gd name="T27" fmla="*/ 2147483647 h 320"/>
                <a:gd name="T28" fmla="*/ 2147483647 w 176"/>
                <a:gd name="T29" fmla="*/ 2147483647 h 320"/>
                <a:gd name="T30" fmla="*/ 2147483647 w 176"/>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320"/>
                <a:gd name="T50" fmla="*/ 176 w 176"/>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320">
                  <a:moveTo>
                    <a:pt x="18" y="68"/>
                  </a:moveTo>
                  <a:cubicBezTo>
                    <a:pt x="0" y="68"/>
                    <a:pt x="29" y="111"/>
                    <a:pt x="23" y="130"/>
                  </a:cubicBezTo>
                  <a:cubicBezTo>
                    <a:pt x="23" y="136"/>
                    <a:pt x="18" y="142"/>
                    <a:pt x="18" y="154"/>
                  </a:cubicBezTo>
                  <a:cubicBezTo>
                    <a:pt x="18" y="173"/>
                    <a:pt x="23" y="185"/>
                    <a:pt x="35" y="204"/>
                  </a:cubicBezTo>
                  <a:cubicBezTo>
                    <a:pt x="35" y="210"/>
                    <a:pt x="35" y="210"/>
                    <a:pt x="35" y="216"/>
                  </a:cubicBezTo>
                  <a:cubicBezTo>
                    <a:pt x="52" y="247"/>
                    <a:pt x="63" y="271"/>
                    <a:pt x="52" y="308"/>
                  </a:cubicBezTo>
                  <a:cubicBezTo>
                    <a:pt x="52" y="314"/>
                    <a:pt x="57" y="320"/>
                    <a:pt x="63" y="320"/>
                  </a:cubicBezTo>
                  <a:cubicBezTo>
                    <a:pt x="69" y="302"/>
                    <a:pt x="69" y="290"/>
                    <a:pt x="74" y="277"/>
                  </a:cubicBezTo>
                  <a:cubicBezTo>
                    <a:pt x="114" y="234"/>
                    <a:pt x="176" y="204"/>
                    <a:pt x="176" y="142"/>
                  </a:cubicBezTo>
                  <a:cubicBezTo>
                    <a:pt x="171" y="111"/>
                    <a:pt x="154" y="87"/>
                    <a:pt x="154" y="56"/>
                  </a:cubicBezTo>
                  <a:cubicBezTo>
                    <a:pt x="142" y="68"/>
                    <a:pt x="137" y="80"/>
                    <a:pt x="125" y="80"/>
                  </a:cubicBezTo>
                  <a:cubicBezTo>
                    <a:pt x="114" y="74"/>
                    <a:pt x="125" y="50"/>
                    <a:pt x="114" y="37"/>
                  </a:cubicBezTo>
                  <a:cubicBezTo>
                    <a:pt x="108" y="31"/>
                    <a:pt x="103" y="13"/>
                    <a:pt x="103" y="0"/>
                  </a:cubicBezTo>
                  <a:cubicBezTo>
                    <a:pt x="69" y="31"/>
                    <a:pt x="74" y="80"/>
                    <a:pt x="69" y="124"/>
                  </a:cubicBezTo>
                  <a:cubicBezTo>
                    <a:pt x="52" y="105"/>
                    <a:pt x="35" y="87"/>
                    <a:pt x="23" y="68"/>
                  </a:cubicBezTo>
                  <a:cubicBezTo>
                    <a:pt x="23" y="68"/>
                    <a:pt x="23" y="68"/>
                    <a:pt x="18" y="6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 name="Freeform 70"/>
            <p:cNvSpPr>
              <a:spLocks/>
            </p:cNvSpPr>
            <p:nvPr/>
          </p:nvSpPr>
          <p:spPr bwMode="auto">
            <a:xfrm>
              <a:off x="6927850" y="5302251"/>
              <a:ext cx="49213" cy="153988"/>
            </a:xfrm>
            <a:custGeom>
              <a:avLst/>
              <a:gdLst>
                <a:gd name="T0" fmla="*/ 0 w 80"/>
                <a:gd name="T1" fmla="*/ 2147483647 h 240"/>
                <a:gd name="T2" fmla="*/ 0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2147483647 h 240"/>
                <a:gd name="T12" fmla="*/ 2147483647 w 80"/>
                <a:gd name="T13" fmla="*/ 2147483647 h 240"/>
                <a:gd name="T14" fmla="*/ 2147483647 w 80"/>
                <a:gd name="T15" fmla="*/ 0 h 240"/>
                <a:gd name="T16" fmla="*/ 2147483647 w 80"/>
                <a:gd name="T17" fmla="*/ 2147483647 h 240"/>
                <a:gd name="T18" fmla="*/ 2147483647 w 80"/>
                <a:gd name="T19" fmla="*/ 2147483647 h 240"/>
                <a:gd name="T20" fmla="*/ 2147483647 w 80"/>
                <a:gd name="T21" fmla="*/ 2147483647 h 240"/>
                <a:gd name="T22" fmla="*/ 2147483647 w 80"/>
                <a:gd name="T23" fmla="*/ 2147483647 h 240"/>
                <a:gd name="T24" fmla="*/ 0 w 80"/>
                <a:gd name="T25" fmla="*/ 2147483647 h 240"/>
                <a:gd name="T26" fmla="*/ 0 w 80"/>
                <a:gd name="T27" fmla="*/ 2147483647 h 240"/>
                <a:gd name="T28" fmla="*/ 0 w 8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0"/>
                <a:gd name="T46" fmla="*/ 0 h 240"/>
                <a:gd name="T47" fmla="*/ 80 w 8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0" h="240">
                  <a:moveTo>
                    <a:pt x="0" y="228"/>
                  </a:moveTo>
                  <a:cubicBezTo>
                    <a:pt x="0" y="228"/>
                    <a:pt x="0" y="228"/>
                    <a:pt x="0" y="228"/>
                  </a:cubicBezTo>
                  <a:cubicBezTo>
                    <a:pt x="0" y="222"/>
                    <a:pt x="6" y="216"/>
                    <a:pt x="6" y="216"/>
                  </a:cubicBezTo>
                  <a:cubicBezTo>
                    <a:pt x="6" y="192"/>
                    <a:pt x="6" y="168"/>
                    <a:pt x="12" y="150"/>
                  </a:cubicBezTo>
                  <a:cubicBezTo>
                    <a:pt x="12" y="144"/>
                    <a:pt x="18" y="138"/>
                    <a:pt x="18" y="132"/>
                  </a:cubicBezTo>
                  <a:cubicBezTo>
                    <a:pt x="23" y="108"/>
                    <a:pt x="29" y="84"/>
                    <a:pt x="35" y="66"/>
                  </a:cubicBezTo>
                  <a:cubicBezTo>
                    <a:pt x="40" y="48"/>
                    <a:pt x="40" y="30"/>
                    <a:pt x="46" y="12"/>
                  </a:cubicBezTo>
                  <a:cubicBezTo>
                    <a:pt x="46" y="12"/>
                    <a:pt x="52" y="0"/>
                    <a:pt x="52" y="0"/>
                  </a:cubicBezTo>
                  <a:cubicBezTo>
                    <a:pt x="63" y="12"/>
                    <a:pt x="52" y="36"/>
                    <a:pt x="63" y="42"/>
                  </a:cubicBezTo>
                  <a:cubicBezTo>
                    <a:pt x="80" y="42"/>
                    <a:pt x="63" y="78"/>
                    <a:pt x="63" y="90"/>
                  </a:cubicBezTo>
                  <a:cubicBezTo>
                    <a:pt x="58" y="108"/>
                    <a:pt x="63" y="120"/>
                    <a:pt x="58" y="132"/>
                  </a:cubicBezTo>
                  <a:cubicBezTo>
                    <a:pt x="46" y="162"/>
                    <a:pt x="29" y="192"/>
                    <a:pt x="18" y="216"/>
                  </a:cubicBezTo>
                  <a:cubicBezTo>
                    <a:pt x="12" y="228"/>
                    <a:pt x="6" y="240"/>
                    <a:pt x="0" y="240"/>
                  </a:cubicBezTo>
                  <a:cubicBezTo>
                    <a:pt x="0" y="240"/>
                    <a:pt x="0" y="234"/>
                    <a:pt x="0" y="228"/>
                  </a:cubicBezTo>
                  <a:cubicBezTo>
                    <a:pt x="0" y="228"/>
                    <a:pt x="0" y="228"/>
                    <a:pt x="0" y="22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 name="Freeform 71"/>
            <p:cNvSpPr>
              <a:spLocks/>
            </p:cNvSpPr>
            <p:nvPr/>
          </p:nvSpPr>
          <p:spPr bwMode="auto">
            <a:xfrm>
              <a:off x="6897688" y="5322888"/>
              <a:ext cx="30163" cy="122238"/>
            </a:xfrm>
            <a:custGeom>
              <a:avLst/>
              <a:gdLst>
                <a:gd name="T0" fmla="*/ 2147483647 w 48"/>
                <a:gd name="T1" fmla="*/ 2147483647 h 192"/>
                <a:gd name="T2" fmla="*/ 2147483647 w 48"/>
                <a:gd name="T3" fmla="*/ 2147483647 h 192"/>
                <a:gd name="T4" fmla="*/ 2147483647 w 48"/>
                <a:gd name="T5" fmla="*/ 2147483647 h 192"/>
                <a:gd name="T6" fmla="*/ 2147483647 w 48"/>
                <a:gd name="T7" fmla="*/ 2147483647 h 192"/>
                <a:gd name="T8" fmla="*/ 2147483647 w 48"/>
                <a:gd name="T9" fmla="*/ 2147483647 h 192"/>
                <a:gd name="T10" fmla="*/ 2147483647 w 48"/>
                <a:gd name="T11" fmla="*/ 2147483647 h 192"/>
                <a:gd name="T12" fmla="*/ 2147483647 w 48"/>
                <a:gd name="T13" fmla="*/ 2147483647 h 192"/>
                <a:gd name="T14" fmla="*/ 0 w 48"/>
                <a:gd name="T15" fmla="*/ 0 h 192"/>
                <a:gd name="T16" fmla="*/ 2147483647 w 48"/>
                <a:gd name="T17" fmla="*/ 2147483647 h 192"/>
                <a:gd name="T18" fmla="*/ 2147483647 w 48"/>
                <a:gd name="T19" fmla="*/ 2147483647 h 192"/>
                <a:gd name="T20" fmla="*/ 2147483647 w 4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92"/>
                <a:gd name="T35" fmla="*/ 48 w 4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92">
                  <a:moveTo>
                    <a:pt x="32" y="192"/>
                  </a:moveTo>
                  <a:cubicBezTo>
                    <a:pt x="32" y="180"/>
                    <a:pt x="32" y="168"/>
                    <a:pt x="27" y="162"/>
                  </a:cubicBezTo>
                  <a:cubicBezTo>
                    <a:pt x="27" y="156"/>
                    <a:pt x="27" y="150"/>
                    <a:pt x="27" y="144"/>
                  </a:cubicBezTo>
                  <a:cubicBezTo>
                    <a:pt x="22" y="144"/>
                    <a:pt x="22" y="138"/>
                    <a:pt x="22" y="132"/>
                  </a:cubicBezTo>
                  <a:cubicBezTo>
                    <a:pt x="22" y="126"/>
                    <a:pt x="22" y="120"/>
                    <a:pt x="16" y="120"/>
                  </a:cubicBezTo>
                  <a:cubicBezTo>
                    <a:pt x="16" y="114"/>
                    <a:pt x="16" y="114"/>
                    <a:pt x="16" y="108"/>
                  </a:cubicBezTo>
                  <a:cubicBezTo>
                    <a:pt x="16" y="102"/>
                    <a:pt x="11" y="102"/>
                    <a:pt x="11" y="96"/>
                  </a:cubicBezTo>
                  <a:cubicBezTo>
                    <a:pt x="11" y="60"/>
                    <a:pt x="16" y="24"/>
                    <a:pt x="0" y="0"/>
                  </a:cubicBezTo>
                  <a:cubicBezTo>
                    <a:pt x="11" y="18"/>
                    <a:pt x="27" y="36"/>
                    <a:pt x="43" y="54"/>
                  </a:cubicBezTo>
                  <a:cubicBezTo>
                    <a:pt x="48" y="66"/>
                    <a:pt x="38" y="96"/>
                    <a:pt x="32" y="120"/>
                  </a:cubicBezTo>
                  <a:cubicBezTo>
                    <a:pt x="27" y="144"/>
                    <a:pt x="27" y="168"/>
                    <a:pt x="32"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 name="Freeform 72"/>
            <p:cNvSpPr>
              <a:spLocks/>
            </p:cNvSpPr>
            <p:nvPr/>
          </p:nvSpPr>
          <p:spPr bwMode="auto">
            <a:xfrm>
              <a:off x="6927850" y="5311776"/>
              <a:ext cx="69850" cy="174625"/>
            </a:xfrm>
            <a:custGeom>
              <a:avLst/>
              <a:gdLst>
                <a:gd name="T0" fmla="*/ 0 w 112"/>
                <a:gd name="T1" fmla="*/ 2147483647 h 272"/>
                <a:gd name="T2" fmla="*/ 2147483647 w 112"/>
                <a:gd name="T3" fmla="*/ 2147483647 h 272"/>
                <a:gd name="T4" fmla="*/ 2147483647 w 112"/>
                <a:gd name="T5" fmla="*/ 2147483647 h 272"/>
                <a:gd name="T6" fmla="*/ 2147483647 w 112"/>
                <a:gd name="T7" fmla="*/ 2147483647 h 272"/>
                <a:gd name="T8" fmla="*/ 2147483647 w 112"/>
                <a:gd name="T9" fmla="*/ 0 h 272"/>
                <a:gd name="T10" fmla="*/ 2147483647 w 112"/>
                <a:gd name="T11" fmla="*/ 2147483647 h 272"/>
                <a:gd name="T12" fmla="*/ 2147483647 w 112"/>
                <a:gd name="T13" fmla="*/ 2147483647 h 272"/>
                <a:gd name="T14" fmla="*/ 0 w 112"/>
                <a:gd name="T15" fmla="*/ 2147483647 h 272"/>
                <a:gd name="T16" fmla="*/ 0 w 112"/>
                <a:gd name="T17" fmla="*/ 2147483647 h 2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72"/>
                <a:gd name="T29" fmla="*/ 112 w 112"/>
                <a:gd name="T30" fmla="*/ 272 h 2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72">
                  <a:moveTo>
                    <a:pt x="0" y="266"/>
                  </a:moveTo>
                  <a:cubicBezTo>
                    <a:pt x="0" y="247"/>
                    <a:pt x="6" y="228"/>
                    <a:pt x="23" y="209"/>
                  </a:cubicBezTo>
                  <a:cubicBezTo>
                    <a:pt x="45" y="184"/>
                    <a:pt x="73" y="152"/>
                    <a:pt x="73" y="108"/>
                  </a:cubicBezTo>
                  <a:cubicBezTo>
                    <a:pt x="73" y="102"/>
                    <a:pt x="79" y="102"/>
                    <a:pt x="79" y="95"/>
                  </a:cubicBezTo>
                  <a:cubicBezTo>
                    <a:pt x="79" y="76"/>
                    <a:pt x="90" y="19"/>
                    <a:pt x="90" y="0"/>
                  </a:cubicBezTo>
                  <a:cubicBezTo>
                    <a:pt x="90" y="32"/>
                    <a:pt x="107" y="57"/>
                    <a:pt x="112" y="89"/>
                  </a:cubicBezTo>
                  <a:cubicBezTo>
                    <a:pt x="112" y="152"/>
                    <a:pt x="51" y="184"/>
                    <a:pt x="12" y="228"/>
                  </a:cubicBezTo>
                  <a:cubicBezTo>
                    <a:pt x="6" y="241"/>
                    <a:pt x="6" y="253"/>
                    <a:pt x="0" y="272"/>
                  </a:cubicBezTo>
                  <a:cubicBezTo>
                    <a:pt x="0" y="272"/>
                    <a:pt x="0" y="266"/>
                    <a:pt x="0" y="266"/>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 name="Freeform 73"/>
            <p:cNvSpPr>
              <a:spLocks/>
            </p:cNvSpPr>
            <p:nvPr/>
          </p:nvSpPr>
          <p:spPr bwMode="auto">
            <a:xfrm>
              <a:off x="6827838" y="5476876"/>
              <a:ext cx="130175" cy="206375"/>
            </a:xfrm>
            <a:custGeom>
              <a:avLst/>
              <a:gdLst>
                <a:gd name="T0" fmla="*/ 2147483647 w 208"/>
                <a:gd name="T1" fmla="*/ 2147483647 h 320"/>
                <a:gd name="T2" fmla="*/ 2147483647 w 208"/>
                <a:gd name="T3" fmla="*/ 2147483647 h 320"/>
                <a:gd name="T4" fmla="*/ 2147483647 w 208"/>
                <a:gd name="T5" fmla="*/ 2147483647 h 320"/>
                <a:gd name="T6" fmla="*/ 2147483647 w 208"/>
                <a:gd name="T7" fmla="*/ 2147483647 h 320"/>
                <a:gd name="T8" fmla="*/ 2147483647 w 208"/>
                <a:gd name="T9" fmla="*/ 2147483647 h 320"/>
                <a:gd name="T10" fmla="*/ 0 w 208"/>
                <a:gd name="T11" fmla="*/ 2147483647 h 320"/>
                <a:gd name="T12" fmla="*/ 2147483647 w 208"/>
                <a:gd name="T13" fmla="*/ 2147483647 h 320"/>
                <a:gd name="T14" fmla="*/ 2147483647 w 208"/>
                <a:gd name="T15" fmla="*/ 2147483647 h 320"/>
                <a:gd name="T16" fmla="*/ 2147483647 w 208"/>
                <a:gd name="T17" fmla="*/ 2147483647 h 320"/>
                <a:gd name="T18" fmla="*/ 2147483647 w 208"/>
                <a:gd name="T19" fmla="*/ 2147483647 h 320"/>
                <a:gd name="T20" fmla="*/ 2147483647 w 208"/>
                <a:gd name="T21" fmla="*/ 2147483647 h 320"/>
                <a:gd name="T22" fmla="*/ 2147483647 w 208"/>
                <a:gd name="T23" fmla="*/ 2147483647 h 320"/>
                <a:gd name="T24" fmla="*/ 2147483647 w 208"/>
                <a:gd name="T25" fmla="*/ 0 h 320"/>
                <a:gd name="T26" fmla="*/ 2147483647 w 208"/>
                <a:gd name="T27" fmla="*/ 2147483647 h 320"/>
                <a:gd name="T28" fmla="*/ 2147483647 w 208"/>
                <a:gd name="T29" fmla="*/ 2147483647 h 320"/>
                <a:gd name="T30" fmla="*/ 2147483647 w 208"/>
                <a:gd name="T31" fmla="*/ 2147483647 h 3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8"/>
                <a:gd name="T49" fmla="*/ 0 h 320"/>
                <a:gd name="T50" fmla="*/ 208 w 208"/>
                <a:gd name="T51" fmla="*/ 320 h 3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8" h="320">
                  <a:moveTo>
                    <a:pt x="79" y="43"/>
                  </a:moveTo>
                  <a:cubicBezTo>
                    <a:pt x="62" y="37"/>
                    <a:pt x="34" y="85"/>
                    <a:pt x="23" y="103"/>
                  </a:cubicBezTo>
                  <a:cubicBezTo>
                    <a:pt x="23" y="109"/>
                    <a:pt x="17" y="121"/>
                    <a:pt x="12" y="127"/>
                  </a:cubicBezTo>
                  <a:cubicBezTo>
                    <a:pt x="6" y="151"/>
                    <a:pt x="0" y="182"/>
                    <a:pt x="6" y="200"/>
                  </a:cubicBezTo>
                  <a:cubicBezTo>
                    <a:pt x="6" y="218"/>
                    <a:pt x="0" y="230"/>
                    <a:pt x="6" y="236"/>
                  </a:cubicBezTo>
                  <a:cubicBezTo>
                    <a:pt x="12" y="272"/>
                    <a:pt x="23" y="272"/>
                    <a:pt x="0" y="302"/>
                  </a:cubicBezTo>
                  <a:cubicBezTo>
                    <a:pt x="0" y="314"/>
                    <a:pt x="6" y="320"/>
                    <a:pt x="6" y="320"/>
                  </a:cubicBezTo>
                  <a:cubicBezTo>
                    <a:pt x="17" y="308"/>
                    <a:pt x="23" y="290"/>
                    <a:pt x="34" y="284"/>
                  </a:cubicBezTo>
                  <a:cubicBezTo>
                    <a:pt x="85" y="254"/>
                    <a:pt x="163" y="242"/>
                    <a:pt x="175" y="176"/>
                  </a:cubicBezTo>
                  <a:cubicBezTo>
                    <a:pt x="180" y="145"/>
                    <a:pt x="203" y="103"/>
                    <a:pt x="208" y="73"/>
                  </a:cubicBezTo>
                  <a:cubicBezTo>
                    <a:pt x="197" y="79"/>
                    <a:pt x="152" y="97"/>
                    <a:pt x="147" y="91"/>
                  </a:cubicBezTo>
                  <a:cubicBezTo>
                    <a:pt x="135" y="85"/>
                    <a:pt x="152" y="61"/>
                    <a:pt x="147" y="49"/>
                  </a:cubicBezTo>
                  <a:cubicBezTo>
                    <a:pt x="141" y="37"/>
                    <a:pt x="141" y="19"/>
                    <a:pt x="147" y="0"/>
                  </a:cubicBezTo>
                  <a:cubicBezTo>
                    <a:pt x="102" y="25"/>
                    <a:pt x="90" y="73"/>
                    <a:pt x="74" y="121"/>
                  </a:cubicBezTo>
                  <a:cubicBezTo>
                    <a:pt x="57" y="97"/>
                    <a:pt x="96" y="67"/>
                    <a:pt x="85" y="43"/>
                  </a:cubicBezTo>
                  <a:cubicBezTo>
                    <a:pt x="85" y="43"/>
                    <a:pt x="85" y="43"/>
                    <a:pt x="79" y="43"/>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 name="Freeform 74"/>
            <p:cNvSpPr>
              <a:spLocks/>
            </p:cNvSpPr>
            <p:nvPr/>
          </p:nvSpPr>
          <p:spPr bwMode="auto">
            <a:xfrm>
              <a:off x="6837363" y="5507038"/>
              <a:ext cx="90488" cy="155575"/>
            </a:xfrm>
            <a:custGeom>
              <a:avLst/>
              <a:gdLst>
                <a:gd name="T0" fmla="*/ 2147483647 w 144"/>
                <a:gd name="T1" fmla="*/ 2147483647 h 240"/>
                <a:gd name="T2" fmla="*/ 2147483647 w 144"/>
                <a:gd name="T3" fmla="*/ 2147483647 h 240"/>
                <a:gd name="T4" fmla="*/ 2147483647 w 144"/>
                <a:gd name="T5" fmla="*/ 2147483647 h 240"/>
                <a:gd name="T6" fmla="*/ 2147483647 w 144"/>
                <a:gd name="T7" fmla="*/ 2147483647 h 240"/>
                <a:gd name="T8" fmla="*/ 2147483647 w 144"/>
                <a:gd name="T9" fmla="*/ 2147483647 h 240"/>
                <a:gd name="T10" fmla="*/ 2147483647 w 144"/>
                <a:gd name="T11" fmla="*/ 2147483647 h 240"/>
                <a:gd name="T12" fmla="*/ 2147483647 w 144"/>
                <a:gd name="T13" fmla="*/ 2147483647 h 240"/>
                <a:gd name="T14" fmla="*/ 2147483647 w 144"/>
                <a:gd name="T15" fmla="*/ 0 h 240"/>
                <a:gd name="T16" fmla="*/ 2147483647 w 144"/>
                <a:gd name="T17" fmla="*/ 2147483647 h 240"/>
                <a:gd name="T18" fmla="*/ 2147483647 w 144"/>
                <a:gd name="T19" fmla="*/ 2147483647 h 240"/>
                <a:gd name="T20" fmla="*/ 2147483647 w 144"/>
                <a:gd name="T21" fmla="*/ 2147483647 h 240"/>
                <a:gd name="T22" fmla="*/ 2147483647 w 144"/>
                <a:gd name="T23" fmla="*/ 2147483647 h 240"/>
                <a:gd name="T24" fmla="*/ 0 w 144"/>
                <a:gd name="T25" fmla="*/ 2147483647 h 240"/>
                <a:gd name="T26" fmla="*/ 2147483647 w 144"/>
                <a:gd name="T27" fmla="*/ 2147483647 h 240"/>
                <a:gd name="T28" fmla="*/ 2147483647 w 144"/>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4"/>
                <a:gd name="T46" fmla="*/ 0 h 240"/>
                <a:gd name="T47" fmla="*/ 144 w 144"/>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4" h="240">
                  <a:moveTo>
                    <a:pt x="6" y="222"/>
                  </a:moveTo>
                  <a:cubicBezTo>
                    <a:pt x="6" y="222"/>
                    <a:pt x="6" y="222"/>
                    <a:pt x="6" y="228"/>
                  </a:cubicBezTo>
                  <a:cubicBezTo>
                    <a:pt x="6" y="222"/>
                    <a:pt x="12" y="216"/>
                    <a:pt x="12" y="216"/>
                  </a:cubicBezTo>
                  <a:cubicBezTo>
                    <a:pt x="24" y="191"/>
                    <a:pt x="29" y="167"/>
                    <a:pt x="41" y="142"/>
                  </a:cubicBezTo>
                  <a:cubicBezTo>
                    <a:pt x="47" y="136"/>
                    <a:pt x="52" y="130"/>
                    <a:pt x="58" y="124"/>
                  </a:cubicBezTo>
                  <a:cubicBezTo>
                    <a:pt x="70" y="105"/>
                    <a:pt x="81" y="80"/>
                    <a:pt x="93" y="62"/>
                  </a:cubicBezTo>
                  <a:cubicBezTo>
                    <a:pt x="104" y="50"/>
                    <a:pt x="110" y="25"/>
                    <a:pt x="121" y="13"/>
                  </a:cubicBezTo>
                  <a:cubicBezTo>
                    <a:pt x="127" y="7"/>
                    <a:pt x="133" y="0"/>
                    <a:pt x="133" y="0"/>
                  </a:cubicBezTo>
                  <a:cubicBezTo>
                    <a:pt x="139" y="13"/>
                    <a:pt x="121" y="37"/>
                    <a:pt x="133" y="44"/>
                  </a:cubicBezTo>
                  <a:cubicBezTo>
                    <a:pt x="144" y="56"/>
                    <a:pt x="116" y="80"/>
                    <a:pt x="110" y="99"/>
                  </a:cubicBezTo>
                  <a:cubicBezTo>
                    <a:pt x="104" y="117"/>
                    <a:pt x="104" y="130"/>
                    <a:pt x="93" y="148"/>
                  </a:cubicBezTo>
                  <a:cubicBezTo>
                    <a:pt x="70" y="173"/>
                    <a:pt x="47" y="197"/>
                    <a:pt x="29" y="222"/>
                  </a:cubicBezTo>
                  <a:cubicBezTo>
                    <a:pt x="18" y="228"/>
                    <a:pt x="12" y="240"/>
                    <a:pt x="0" y="240"/>
                  </a:cubicBezTo>
                  <a:cubicBezTo>
                    <a:pt x="6" y="240"/>
                    <a:pt x="6" y="234"/>
                    <a:pt x="6" y="228"/>
                  </a:cubicBezTo>
                  <a:cubicBezTo>
                    <a:pt x="6" y="228"/>
                    <a:pt x="6" y="222"/>
                    <a:pt x="6" y="22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 name="Freeform 75"/>
            <p:cNvSpPr>
              <a:spLocks/>
            </p:cNvSpPr>
            <p:nvPr/>
          </p:nvSpPr>
          <p:spPr bwMode="auto">
            <a:xfrm>
              <a:off x="6837363" y="5497513"/>
              <a:ext cx="50800" cy="144463"/>
            </a:xfrm>
            <a:custGeom>
              <a:avLst/>
              <a:gdLst>
                <a:gd name="T0" fmla="*/ 0 w 80"/>
                <a:gd name="T1" fmla="*/ 2147483647 h 224"/>
                <a:gd name="T2" fmla="*/ 0 w 80"/>
                <a:gd name="T3" fmla="*/ 2147483647 h 224"/>
                <a:gd name="T4" fmla="*/ 0 w 80"/>
                <a:gd name="T5" fmla="*/ 2147483647 h 224"/>
                <a:gd name="T6" fmla="*/ 0 w 80"/>
                <a:gd name="T7" fmla="*/ 2147483647 h 224"/>
                <a:gd name="T8" fmla="*/ 2147483647 w 80"/>
                <a:gd name="T9" fmla="*/ 2147483647 h 224"/>
                <a:gd name="T10" fmla="*/ 2147483647 w 80"/>
                <a:gd name="T11" fmla="*/ 2147483647 h 224"/>
                <a:gd name="T12" fmla="*/ 2147483647 w 80"/>
                <a:gd name="T13" fmla="*/ 2147483647 h 224"/>
                <a:gd name="T14" fmla="*/ 2147483647 w 80"/>
                <a:gd name="T15" fmla="*/ 0 h 224"/>
                <a:gd name="T16" fmla="*/ 2147483647 w 80"/>
                <a:gd name="T17" fmla="*/ 2147483647 h 224"/>
                <a:gd name="T18" fmla="*/ 2147483647 w 80"/>
                <a:gd name="T19" fmla="*/ 2147483647 h 224"/>
                <a:gd name="T20" fmla="*/ 0 w 80"/>
                <a:gd name="T21" fmla="*/ 2147483647 h 2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224"/>
                <a:gd name="T35" fmla="*/ 80 w 80"/>
                <a:gd name="T36" fmla="*/ 224 h 2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224">
                  <a:moveTo>
                    <a:pt x="0" y="224"/>
                  </a:moveTo>
                  <a:cubicBezTo>
                    <a:pt x="0" y="212"/>
                    <a:pt x="0" y="200"/>
                    <a:pt x="0" y="187"/>
                  </a:cubicBezTo>
                  <a:cubicBezTo>
                    <a:pt x="0" y="181"/>
                    <a:pt x="0" y="181"/>
                    <a:pt x="0" y="175"/>
                  </a:cubicBezTo>
                  <a:cubicBezTo>
                    <a:pt x="0" y="168"/>
                    <a:pt x="0" y="162"/>
                    <a:pt x="0" y="156"/>
                  </a:cubicBezTo>
                  <a:cubicBezTo>
                    <a:pt x="0" y="150"/>
                    <a:pt x="7" y="144"/>
                    <a:pt x="7" y="137"/>
                  </a:cubicBezTo>
                  <a:cubicBezTo>
                    <a:pt x="7" y="137"/>
                    <a:pt x="0" y="131"/>
                    <a:pt x="7" y="125"/>
                  </a:cubicBezTo>
                  <a:cubicBezTo>
                    <a:pt x="7" y="119"/>
                    <a:pt x="7" y="119"/>
                    <a:pt x="7" y="112"/>
                  </a:cubicBezTo>
                  <a:cubicBezTo>
                    <a:pt x="13" y="75"/>
                    <a:pt x="80" y="38"/>
                    <a:pt x="68" y="0"/>
                  </a:cubicBezTo>
                  <a:cubicBezTo>
                    <a:pt x="80" y="25"/>
                    <a:pt x="37" y="56"/>
                    <a:pt x="56" y="81"/>
                  </a:cubicBezTo>
                  <a:cubicBezTo>
                    <a:pt x="62" y="94"/>
                    <a:pt x="31" y="125"/>
                    <a:pt x="19" y="144"/>
                  </a:cubicBezTo>
                  <a:cubicBezTo>
                    <a:pt x="7" y="168"/>
                    <a:pt x="0" y="200"/>
                    <a:pt x="0" y="22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 name="Freeform 76"/>
            <p:cNvSpPr>
              <a:spLocks/>
            </p:cNvSpPr>
            <p:nvPr/>
          </p:nvSpPr>
          <p:spPr bwMode="auto">
            <a:xfrm>
              <a:off x="6827838" y="5518151"/>
              <a:ext cx="130175" cy="165100"/>
            </a:xfrm>
            <a:custGeom>
              <a:avLst/>
              <a:gdLst>
                <a:gd name="T0" fmla="*/ 2147483647 w 208"/>
                <a:gd name="T1" fmla="*/ 2147483647 h 256"/>
                <a:gd name="T2" fmla="*/ 2147483647 w 208"/>
                <a:gd name="T3" fmla="*/ 2147483647 h 256"/>
                <a:gd name="T4" fmla="*/ 2147483647 w 208"/>
                <a:gd name="T5" fmla="*/ 2147483647 h 256"/>
                <a:gd name="T6" fmla="*/ 2147483647 w 208"/>
                <a:gd name="T7" fmla="*/ 2147483647 h 256"/>
                <a:gd name="T8" fmla="*/ 2147483647 w 208"/>
                <a:gd name="T9" fmla="*/ 0 h 256"/>
                <a:gd name="T10" fmla="*/ 2147483647 w 208"/>
                <a:gd name="T11" fmla="*/ 2147483647 h 256"/>
                <a:gd name="T12" fmla="*/ 2147483647 w 208"/>
                <a:gd name="T13" fmla="*/ 2147483647 h 256"/>
                <a:gd name="T14" fmla="*/ 0 w 208"/>
                <a:gd name="T15" fmla="*/ 2147483647 h 256"/>
                <a:gd name="T16" fmla="*/ 2147483647 w 208"/>
                <a:gd name="T17" fmla="*/ 2147483647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256"/>
                <a:gd name="T29" fmla="*/ 208 w 20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256">
                  <a:moveTo>
                    <a:pt x="6" y="250"/>
                  </a:moveTo>
                  <a:cubicBezTo>
                    <a:pt x="12" y="231"/>
                    <a:pt x="24" y="213"/>
                    <a:pt x="41" y="200"/>
                  </a:cubicBezTo>
                  <a:cubicBezTo>
                    <a:pt x="81" y="182"/>
                    <a:pt x="116" y="157"/>
                    <a:pt x="133" y="113"/>
                  </a:cubicBezTo>
                  <a:cubicBezTo>
                    <a:pt x="133" y="107"/>
                    <a:pt x="139" y="107"/>
                    <a:pt x="139" y="100"/>
                  </a:cubicBezTo>
                  <a:cubicBezTo>
                    <a:pt x="145" y="82"/>
                    <a:pt x="203" y="25"/>
                    <a:pt x="208" y="0"/>
                  </a:cubicBezTo>
                  <a:cubicBezTo>
                    <a:pt x="203" y="32"/>
                    <a:pt x="180" y="75"/>
                    <a:pt x="174" y="107"/>
                  </a:cubicBezTo>
                  <a:cubicBezTo>
                    <a:pt x="162" y="175"/>
                    <a:pt x="81" y="188"/>
                    <a:pt x="29" y="219"/>
                  </a:cubicBezTo>
                  <a:cubicBezTo>
                    <a:pt x="18" y="225"/>
                    <a:pt x="12" y="244"/>
                    <a:pt x="0" y="256"/>
                  </a:cubicBezTo>
                  <a:cubicBezTo>
                    <a:pt x="0" y="256"/>
                    <a:pt x="6" y="250"/>
                    <a:pt x="6" y="25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 name="Freeform 77"/>
            <p:cNvSpPr>
              <a:spLocks/>
            </p:cNvSpPr>
            <p:nvPr/>
          </p:nvSpPr>
          <p:spPr bwMode="auto">
            <a:xfrm>
              <a:off x="6667500" y="5662613"/>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2147483647 w 256"/>
                <a:gd name="T15" fmla="*/ 2147483647 h 256"/>
                <a:gd name="T16" fmla="*/ 2147483647 w 256"/>
                <a:gd name="T17" fmla="*/ 2147483647 h 256"/>
                <a:gd name="T18" fmla="*/ 2147483647 w 256"/>
                <a:gd name="T19" fmla="*/ 2147483647 h 256"/>
                <a:gd name="T20" fmla="*/ 2147483647 w 256"/>
                <a:gd name="T21" fmla="*/ 2147483647 h 256"/>
                <a:gd name="T22" fmla="*/ 2147483647 w 256"/>
                <a:gd name="T23" fmla="*/ 2147483647 h 256"/>
                <a:gd name="T24" fmla="*/ 2147483647 w 256"/>
                <a:gd name="T25" fmla="*/ 2147483647 h 256"/>
                <a:gd name="T26" fmla="*/ 2147483647 w 256"/>
                <a:gd name="T27" fmla="*/ 2147483647 h 256"/>
                <a:gd name="T28" fmla="*/ 2147483647 w 256"/>
                <a:gd name="T29" fmla="*/ 2147483647 h 256"/>
                <a:gd name="T30" fmla="*/ 2147483647 w 256"/>
                <a:gd name="T31" fmla="*/ 2147483647 h 2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6"/>
                <a:gd name="T49" fmla="*/ 0 h 256"/>
                <a:gd name="T50" fmla="*/ 256 w 256"/>
                <a:gd name="T51" fmla="*/ 256 h 25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6" h="256">
                  <a:moveTo>
                    <a:pt x="151" y="19"/>
                  </a:moveTo>
                  <a:cubicBezTo>
                    <a:pt x="140" y="0"/>
                    <a:pt x="123" y="61"/>
                    <a:pt x="106" y="80"/>
                  </a:cubicBezTo>
                  <a:cubicBezTo>
                    <a:pt x="101" y="86"/>
                    <a:pt x="90" y="86"/>
                    <a:pt x="84" y="92"/>
                  </a:cubicBezTo>
                  <a:cubicBezTo>
                    <a:pt x="73" y="104"/>
                    <a:pt x="67" y="122"/>
                    <a:pt x="62" y="141"/>
                  </a:cubicBezTo>
                  <a:cubicBezTo>
                    <a:pt x="62" y="147"/>
                    <a:pt x="56" y="147"/>
                    <a:pt x="56" y="153"/>
                  </a:cubicBezTo>
                  <a:cubicBezTo>
                    <a:pt x="51" y="189"/>
                    <a:pt x="45" y="220"/>
                    <a:pt x="12" y="238"/>
                  </a:cubicBezTo>
                  <a:cubicBezTo>
                    <a:pt x="0" y="244"/>
                    <a:pt x="6" y="256"/>
                    <a:pt x="12" y="256"/>
                  </a:cubicBezTo>
                  <a:cubicBezTo>
                    <a:pt x="23" y="250"/>
                    <a:pt x="34" y="238"/>
                    <a:pt x="45" y="238"/>
                  </a:cubicBezTo>
                  <a:cubicBezTo>
                    <a:pt x="106" y="232"/>
                    <a:pt x="179" y="256"/>
                    <a:pt x="218" y="202"/>
                  </a:cubicBezTo>
                  <a:cubicBezTo>
                    <a:pt x="234" y="177"/>
                    <a:pt x="234" y="128"/>
                    <a:pt x="251" y="98"/>
                  </a:cubicBezTo>
                  <a:cubicBezTo>
                    <a:pt x="240" y="104"/>
                    <a:pt x="229" y="128"/>
                    <a:pt x="223" y="116"/>
                  </a:cubicBezTo>
                  <a:cubicBezTo>
                    <a:pt x="218" y="104"/>
                    <a:pt x="240" y="92"/>
                    <a:pt x="240" y="80"/>
                  </a:cubicBezTo>
                  <a:cubicBezTo>
                    <a:pt x="240" y="61"/>
                    <a:pt x="245" y="49"/>
                    <a:pt x="256" y="37"/>
                  </a:cubicBezTo>
                  <a:cubicBezTo>
                    <a:pt x="156" y="49"/>
                    <a:pt x="179" y="80"/>
                    <a:pt x="145" y="110"/>
                  </a:cubicBezTo>
                  <a:cubicBezTo>
                    <a:pt x="140" y="80"/>
                    <a:pt x="156" y="43"/>
                    <a:pt x="156" y="13"/>
                  </a:cubicBezTo>
                  <a:cubicBezTo>
                    <a:pt x="156" y="19"/>
                    <a:pt x="151" y="19"/>
                    <a:pt x="151" y="19"/>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 name="Freeform 78"/>
            <p:cNvSpPr>
              <a:spLocks/>
            </p:cNvSpPr>
            <p:nvPr/>
          </p:nvSpPr>
          <p:spPr bwMode="auto">
            <a:xfrm>
              <a:off x="6678613" y="5713413"/>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0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0 w 224"/>
                <a:gd name="T25" fmla="*/ 2147483647 h 144"/>
                <a:gd name="T26" fmla="*/ 2147483647 w 224"/>
                <a:gd name="T27" fmla="*/ 2147483647 h 144"/>
                <a:gd name="T28" fmla="*/ 2147483647 w 22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4"/>
                <a:gd name="T46" fmla="*/ 0 h 144"/>
                <a:gd name="T47" fmla="*/ 224 w 22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4" h="144">
                  <a:moveTo>
                    <a:pt x="18" y="133"/>
                  </a:moveTo>
                  <a:cubicBezTo>
                    <a:pt x="18" y="133"/>
                    <a:pt x="18" y="133"/>
                    <a:pt x="18" y="133"/>
                  </a:cubicBezTo>
                  <a:cubicBezTo>
                    <a:pt x="18" y="127"/>
                    <a:pt x="24" y="127"/>
                    <a:pt x="24" y="127"/>
                  </a:cubicBezTo>
                  <a:cubicBezTo>
                    <a:pt x="48" y="110"/>
                    <a:pt x="59" y="93"/>
                    <a:pt x="83" y="75"/>
                  </a:cubicBezTo>
                  <a:cubicBezTo>
                    <a:pt x="89" y="75"/>
                    <a:pt x="95" y="75"/>
                    <a:pt x="101" y="70"/>
                  </a:cubicBezTo>
                  <a:cubicBezTo>
                    <a:pt x="124" y="58"/>
                    <a:pt x="142" y="47"/>
                    <a:pt x="166" y="35"/>
                  </a:cubicBezTo>
                  <a:cubicBezTo>
                    <a:pt x="177" y="29"/>
                    <a:pt x="195" y="12"/>
                    <a:pt x="213" y="6"/>
                  </a:cubicBezTo>
                  <a:cubicBezTo>
                    <a:pt x="213" y="0"/>
                    <a:pt x="224" y="0"/>
                    <a:pt x="224" y="0"/>
                  </a:cubicBezTo>
                  <a:cubicBezTo>
                    <a:pt x="224" y="12"/>
                    <a:pt x="201" y="24"/>
                    <a:pt x="207" y="35"/>
                  </a:cubicBezTo>
                  <a:cubicBezTo>
                    <a:pt x="213" y="47"/>
                    <a:pt x="177" y="64"/>
                    <a:pt x="166" y="75"/>
                  </a:cubicBezTo>
                  <a:cubicBezTo>
                    <a:pt x="154" y="87"/>
                    <a:pt x="148" y="98"/>
                    <a:pt x="130" y="104"/>
                  </a:cubicBezTo>
                  <a:cubicBezTo>
                    <a:pt x="101" y="116"/>
                    <a:pt x="65" y="127"/>
                    <a:pt x="36" y="139"/>
                  </a:cubicBezTo>
                  <a:cubicBezTo>
                    <a:pt x="24" y="139"/>
                    <a:pt x="12" y="144"/>
                    <a:pt x="0" y="144"/>
                  </a:cubicBezTo>
                  <a:cubicBezTo>
                    <a:pt x="6" y="139"/>
                    <a:pt x="12" y="139"/>
                    <a:pt x="12" y="133"/>
                  </a:cubicBezTo>
                  <a:cubicBezTo>
                    <a:pt x="12" y="133"/>
                    <a:pt x="18" y="133"/>
                    <a:pt x="18" y="133"/>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 name="Freeform 79"/>
            <p:cNvSpPr>
              <a:spLocks/>
            </p:cNvSpPr>
            <p:nvPr/>
          </p:nvSpPr>
          <p:spPr bwMode="auto">
            <a:xfrm>
              <a:off x="6688138" y="5672138"/>
              <a:ext cx="79375" cy="123825"/>
            </a:xfrm>
            <a:custGeom>
              <a:avLst/>
              <a:gdLst>
                <a:gd name="T0" fmla="*/ 0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2147483647 w 128"/>
                <a:gd name="T11" fmla="*/ 2147483647 h 192"/>
                <a:gd name="T12" fmla="*/ 2147483647 w 128"/>
                <a:gd name="T13" fmla="*/ 2147483647 h 192"/>
                <a:gd name="T14" fmla="*/ 2147483647 w 128"/>
                <a:gd name="T15" fmla="*/ 0 h 192"/>
                <a:gd name="T16" fmla="*/ 2147483647 w 128"/>
                <a:gd name="T17" fmla="*/ 2147483647 h 192"/>
                <a:gd name="T18" fmla="*/ 2147483647 w 128"/>
                <a:gd name="T19" fmla="*/ 2147483647 h 192"/>
                <a:gd name="T20" fmla="*/ 0 w 128"/>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92"/>
                <a:gd name="T35" fmla="*/ 128 w 128"/>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92">
                  <a:moveTo>
                    <a:pt x="0" y="192"/>
                  </a:moveTo>
                  <a:cubicBezTo>
                    <a:pt x="7" y="186"/>
                    <a:pt x="13" y="174"/>
                    <a:pt x="20" y="162"/>
                  </a:cubicBezTo>
                  <a:cubicBezTo>
                    <a:pt x="20" y="162"/>
                    <a:pt x="20" y="156"/>
                    <a:pt x="26" y="150"/>
                  </a:cubicBezTo>
                  <a:cubicBezTo>
                    <a:pt x="26" y="144"/>
                    <a:pt x="26" y="144"/>
                    <a:pt x="32" y="138"/>
                  </a:cubicBezTo>
                  <a:cubicBezTo>
                    <a:pt x="32" y="132"/>
                    <a:pt x="39" y="126"/>
                    <a:pt x="39" y="126"/>
                  </a:cubicBezTo>
                  <a:cubicBezTo>
                    <a:pt x="45" y="120"/>
                    <a:pt x="45" y="114"/>
                    <a:pt x="45" y="114"/>
                  </a:cubicBezTo>
                  <a:cubicBezTo>
                    <a:pt x="52" y="108"/>
                    <a:pt x="52" y="102"/>
                    <a:pt x="52" y="102"/>
                  </a:cubicBezTo>
                  <a:cubicBezTo>
                    <a:pt x="77" y="72"/>
                    <a:pt x="128" y="36"/>
                    <a:pt x="128" y="0"/>
                  </a:cubicBezTo>
                  <a:cubicBezTo>
                    <a:pt x="128" y="30"/>
                    <a:pt x="109" y="66"/>
                    <a:pt x="116" y="96"/>
                  </a:cubicBezTo>
                  <a:cubicBezTo>
                    <a:pt x="116" y="108"/>
                    <a:pt x="71" y="120"/>
                    <a:pt x="52" y="138"/>
                  </a:cubicBezTo>
                  <a:cubicBezTo>
                    <a:pt x="26" y="150"/>
                    <a:pt x="13" y="174"/>
                    <a:pt x="0" y="192"/>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 name="Freeform 80"/>
            <p:cNvSpPr>
              <a:spLocks/>
            </p:cNvSpPr>
            <p:nvPr/>
          </p:nvSpPr>
          <p:spPr bwMode="auto">
            <a:xfrm>
              <a:off x="6667500" y="5724526"/>
              <a:ext cx="160338" cy="103188"/>
            </a:xfrm>
            <a:custGeom>
              <a:avLst/>
              <a:gdLst>
                <a:gd name="T0" fmla="*/ 0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0 h 160"/>
                <a:gd name="T10" fmla="*/ 2147483647 w 256"/>
                <a:gd name="T11" fmla="*/ 2147483647 h 160"/>
                <a:gd name="T12" fmla="*/ 2147483647 w 256"/>
                <a:gd name="T13" fmla="*/ 2147483647 h 160"/>
                <a:gd name="T14" fmla="*/ 0 w 256"/>
                <a:gd name="T15" fmla="*/ 2147483647 h 160"/>
                <a:gd name="T16" fmla="*/ 0 w 256"/>
                <a:gd name="T17" fmla="*/ 2147483647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6"/>
                <a:gd name="T28" fmla="*/ 0 h 160"/>
                <a:gd name="T29" fmla="*/ 256 w 256"/>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6" h="160">
                  <a:moveTo>
                    <a:pt x="0" y="154"/>
                  </a:moveTo>
                  <a:cubicBezTo>
                    <a:pt x="18" y="142"/>
                    <a:pt x="36" y="130"/>
                    <a:pt x="60" y="130"/>
                  </a:cubicBezTo>
                  <a:cubicBezTo>
                    <a:pt x="102" y="130"/>
                    <a:pt x="143" y="130"/>
                    <a:pt x="179" y="93"/>
                  </a:cubicBezTo>
                  <a:cubicBezTo>
                    <a:pt x="179" y="93"/>
                    <a:pt x="185" y="93"/>
                    <a:pt x="191" y="87"/>
                  </a:cubicBezTo>
                  <a:cubicBezTo>
                    <a:pt x="203" y="74"/>
                    <a:pt x="245" y="19"/>
                    <a:pt x="256" y="0"/>
                  </a:cubicBezTo>
                  <a:cubicBezTo>
                    <a:pt x="239" y="31"/>
                    <a:pt x="239" y="80"/>
                    <a:pt x="221" y="105"/>
                  </a:cubicBezTo>
                  <a:cubicBezTo>
                    <a:pt x="179" y="160"/>
                    <a:pt x="102" y="136"/>
                    <a:pt x="36" y="142"/>
                  </a:cubicBezTo>
                  <a:cubicBezTo>
                    <a:pt x="24" y="142"/>
                    <a:pt x="12" y="154"/>
                    <a:pt x="0" y="160"/>
                  </a:cubicBezTo>
                  <a:cubicBezTo>
                    <a:pt x="0" y="160"/>
                    <a:pt x="0" y="154"/>
                    <a:pt x="0" y="154"/>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 name="Freeform 81"/>
            <p:cNvSpPr>
              <a:spLocks/>
            </p:cNvSpPr>
            <p:nvPr/>
          </p:nvSpPr>
          <p:spPr bwMode="auto">
            <a:xfrm>
              <a:off x="6397625" y="5807076"/>
              <a:ext cx="260350" cy="133350"/>
            </a:xfrm>
            <a:custGeom>
              <a:avLst/>
              <a:gdLst>
                <a:gd name="T0" fmla="*/ 2147483647 w 416"/>
                <a:gd name="T1" fmla="*/ 2147483647 h 208"/>
                <a:gd name="T2" fmla="*/ 2147483647 w 416"/>
                <a:gd name="T3" fmla="*/ 2147483647 h 208"/>
                <a:gd name="T4" fmla="*/ 2147483647 w 416"/>
                <a:gd name="T5" fmla="*/ 2147483647 h 208"/>
                <a:gd name="T6" fmla="*/ 2147483647 w 416"/>
                <a:gd name="T7" fmla="*/ 2147483647 h 208"/>
                <a:gd name="T8" fmla="*/ 2147483647 w 416"/>
                <a:gd name="T9" fmla="*/ 2147483647 h 208"/>
                <a:gd name="T10" fmla="*/ 2147483647 w 416"/>
                <a:gd name="T11" fmla="*/ 2147483647 h 208"/>
                <a:gd name="T12" fmla="*/ 2147483647 w 416"/>
                <a:gd name="T13" fmla="*/ 2147483647 h 208"/>
                <a:gd name="T14" fmla="*/ 2147483647 w 416"/>
                <a:gd name="T15" fmla="*/ 2147483647 h 208"/>
                <a:gd name="T16" fmla="*/ 2147483647 w 416"/>
                <a:gd name="T17" fmla="*/ 2147483647 h 208"/>
                <a:gd name="T18" fmla="*/ 2147483647 w 416"/>
                <a:gd name="T19" fmla="*/ 2147483647 h 208"/>
                <a:gd name="T20" fmla="*/ 2147483647 w 416"/>
                <a:gd name="T21" fmla="*/ 2147483647 h 208"/>
                <a:gd name="T22" fmla="*/ 2147483647 w 416"/>
                <a:gd name="T23" fmla="*/ 2147483647 h 208"/>
                <a:gd name="T24" fmla="*/ 2147483647 w 416"/>
                <a:gd name="T25" fmla="*/ 2147483647 h 208"/>
                <a:gd name="T26" fmla="*/ 2147483647 w 416"/>
                <a:gd name="T27" fmla="*/ 2147483647 h 208"/>
                <a:gd name="T28" fmla="*/ 2147483647 w 416"/>
                <a:gd name="T29" fmla="*/ 2147483647 h 208"/>
                <a:gd name="T30" fmla="*/ 2147483647 w 416"/>
                <a:gd name="T31" fmla="*/ 2147483647 h 20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16"/>
                <a:gd name="T49" fmla="*/ 0 h 208"/>
                <a:gd name="T50" fmla="*/ 416 w 416"/>
                <a:gd name="T51" fmla="*/ 208 h 20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16" h="208">
                  <a:moveTo>
                    <a:pt x="346" y="18"/>
                  </a:moveTo>
                  <a:cubicBezTo>
                    <a:pt x="346" y="0"/>
                    <a:pt x="247" y="30"/>
                    <a:pt x="229" y="30"/>
                  </a:cubicBezTo>
                  <a:cubicBezTo>
                    <a:pt x="206" y="30"/>
                    <a:pt x="159" y="78"/>
                    <a:pt x="165" y="78"/>
                  </a:cubicBezTo>
                  <a:cubicBezTo>
                    <a:pt x="147" y="78"/>
                    <a:pt x="159" y="90"/>
                    <a:pt x="135" y="90"/>
                  </a:cubicBezTo>
                  <a:cubicBezTo>
                    <a:pt x="129" y="90"/>
                    <a:pt x="100" y="90"/>
                    <a:pt x="94" y="90"/>
                  </a:cubicBezTo>
                  <a:cubicBezTo>
                    <a:pt x="82" y="78"/>
                    <a:pt x="53" y="101"/>
                    <a:pt x="12" y="96"/>
                  </a:cubicBezTo>
                  <a:cubicBezTo>
                    <a:pt x="6" y="96"/>
                    <a:pt x="0" y="107"/>
                    <a:pt x="6" y="107"/>
                  </a:cubicBezTo>
                  <a:cubicBezTo>
                    <a:pt x="18" y="113"/>
                    <a:pt x="36" y="107"/>
                    <a:pt x="47" y="113"/>
                  </a:cubicBezTo>
                  <a:cubicBezTo>
                    <a:pt x="94" y="149"/>
                    <a:pt x="206" y="208"/>
                    <a:pt x="270" y="191"/>
                  </a:cubicBezTo>
                  <a:cubicBezTo>
                    <a:pt x="299" y="185"/>
                    <a:pt x="364" y="137"/>
                    <a:pt x="393" y="131"/>
                  </a:cubicBezTo>
                  <a:cubicBezTo>
                    <a:pt x="381" y="125"/>
                    <a:pt x="323" y="131"/>
                    <a:pt x="323" y="119"/>
                  </a:cubicBezTo>
                  <a:cubicBezTo>
                    <a:pt x="323" y="107"/>
                    <a:pt x="370" y="101"/>
                    <a:pt x="375" y="90"/>
                  </a:cubicBezTo>
                  <a:cubicBezTo>
                    <a:pt x="387" y="78"/>
                    <a:pt x="399" y="60"/>
                    <a:pt x="416" y="54"/>
                  </a:cubicBezTo>
                  <a:cubicBezTo>
                    <a:pt x="323" y="30"/>
                    <a:pt x="247" y="78"/>
                    <a:pt x="200" y="78"/>
                  </a:cubicBezTo>
                  <a:cubicBezTo>
                    <a:pt x="217" y="60"/>
                    <a:pt x="334" y="42"/>
                    <a:pt x="352" y="24"/>
                  </a:cubicBezTo>
                  <a:cubicBezTo>
                    <a:pt x="352" y="24"/>
                    <a:pt x="346" y="24"/>
                    <a:pt x="346" y="18"/>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 name="Freeform 82"/>
            <p:cNvSpPr>
              <a:spLocks/>
            </p:cNvSpPr>
            <p:nvPr/>
          </p:nvSpPr>
          <p:spPr bwMode="auto">
            <a:xfrm>
              <a:off x="6418263" y="5837238"/>
              <a:ext cx="239713" cy="61913"/>
            </a:xfrm>
            <a:custGeom>
              <a:avLst/>
              <a:gdLst>
                <a:gd name="T0" fmla="*/ 2147483647 w 384"/>
                <a:gd name="T1" fmla="*/ 2147483647 h 96"/>
                <a:gd name="T2" fmla="*/ 2147483647 w 384"/>
                <a:gd name="T3" fmla="*/ 2147483647 h 96"/>
                <a:gd name="T4" fmla="*/ 2147483647 w 384"/>
                <a:gd name="T5" fmla="*/ 2147483647 h 96"/>
                <a:gd name="T6" fmla="*/ 2147483647 w 384"/>
                <a:gd name="T7" fmla="*/ 2147483647 h 96"/>
                <a:gd name="T8" fmla="*/ 2147483647 w 384"/>
                <a:gd name="T9" fmla="*/ 2147483647 h 96"/>
                <a:gd name="T10" fmla="*/ 2147483647 w 384"/>
                <a:gd name="T11" fmla="*/ 2147483647 h 96"/>
                <a:gd name="T12" fmla="*/ 2147483647 w 384"/>
                <a:gd name="T13" fmla="*/ 2147483647 h 96"/>
                <a:gd name="T14" fmla="*/ 2147483647 w 384"/>
                <a:gd name="T15" fmla="*/ 0 h 96"/>
                <a:gd name="T16" fmla="*/ 2147483647 w 384"/>
                <a:gd name="T17" fmla="*/ 2147483647 h 96"/>
                <a:gd name="T18" fmla="*/ 2147483647 w 384"/>
                <a:gd name="T19" fmla="*/ 2147483647 h 96"/>
                <a:gd name="T20" fmla="*/ 2147483647 w 384"/>
                <a:gd name="T21" fmla="*/ 2147483647 h 96"/>
                <a:gd name="T22" fmla="*/ 2147483647 w 384"/>
                <a:gd name="T23" fmla="*/ 2147483647 h 96"/>
                <a:gd name="T24" fmla="*/ 0 w 384"/>
                <a:gd name="T25" fmla="*/ 2147483647 h 96"/>
                <a:gd name="T26" fmla="*/ 2147483647 w 384"/>
                <a:gd name="T27" fmla="*/ 2147483647 h 96"/>
                <a:gd name="T28" fmla="*/ 2147483647 w 384"/>
                <a:gd name="T29" fmla="*/ 2147483647 h 9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84"/>
                <a:gd name="T46" fmla="*/ 0 h 96"/>
                <a:gd name="T47" fmla="*/ 384 w 384"/>
                <a:gd name="T48" fmla="*/ 96 h 9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84" h="96">
                  <a:moveTo>
                    <a:pt x="18" y="48"/>
                  </a:moveTo>
                  <a:cubicBezTo>
                    <a:pt x="18" y="48"/>
                    <a:pt x="18" y="48"/>
                    <a:pt x="18" y="48"/>
                  </a:cubicBezTo>
                  <a:cubicBezTo>
                    <a:pt x="24" y="48"/>
                    <a:pt x="24" y="48"/>
                    <a:pt x="30" y="48"/>
                  </a:cubicBezTo>
                  <a:cubicBezTo>
                    <a:pt x="54" y="48"/>
                    <a:pt x="83" y="72"/>
                    <a:pt x="107" y="72"/>
                  </a:cubicBezTo>
                  <a:cubicBezTo>
                    <a:pt x="119" y="72"/>
                    <a:pt x="125" y="78"/>
                    <a:pt x="130" y="78"/>
                  </a:cubicBezTo>
                  <a:cubicBezTo>
                    <a:pt x="154" y="84"/>
                    <a:pt x="166" y="72"/>
                    <a:pt x="190" y="78"/>
                  </a:cubicBezTo>
                  <a:cubicBezTo>
                    <a:pt x="207" y="78"/>
                    <a:pt x="314" y="6"/>
                    <a:pt x="331" y="6"/>
                  </a:cubicBezTo>
                  <a:cubicBezTo>
                    <a:pt x="337" y="12"/>
                    <a:pt x="384" y="0"/>
                    <a:pt x="384" y="0"/>
                  </a:cubicBezTo>
                  <a:cubicBezTo>
                    <a:pt x="379" y="30"/>
                    <a:pt x="290" y="54"/>
                    <a:pt x="290" y="66"/>
                  </a:cubicBezTo>
                  <a:cubicBezTo>
                    <a:pt x="290" y="84"/>
                    <a:pt x="190" y="90"/>
                    <a:pt x="172" y="90"/>
                  </a:cubicBezTo>
                  <a:cubicBezTo>
                    <a:pt x="154" y="90"/>
                    <a:pt x="142" y="96"/>
                    <a:pt x="125" y="90"/>
                  </a:cubicBezTo>
                  <a:cubicBezTo>
                    <a:pt x="95" y="84"/>
                    <a:pt x="65" y="72"/>
                    <a:pt x="30" y="60"/>
                  </a:cubicBezTo>
                  <a:cubicBezTo>
                    <a:pt x="18" y="60"/>
                    <a:pt x="6" y="60"/>
                    <a:pt x="0" y="48"/>
                  </a:cubicBezTo>
                  <a:cubicBezTo>
                    <a:pt x="6" y="48"/>
                    <a:pt x="12" y="48"/>
                    <a:pt x="18" y="48"/>
                  </a:cubicBezTo>
                  <a:cubicBezTo>
                    <a:pt x="18" y="48"/>
                    <a:pt x="18" y="48"/>
                    <a:pt x="18" y="48"/>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 name="Freeform 83"/>
            <p:cNvSpPr>
              <a:spLocks/>
            </p:cNvSpPr>
            <p:nvPr/>
          </p:nvSpPr>
          <p:spPr bwMode="auto">
            <a:xfrm>
              <a:off x="6438900" y="5807076"/>
              <a:ext cx="179388" cy="71438"/>
            </a:xfrm>
            <a:custGeom>
              <a:avLst/>
              <a:gdLst>
                <a:gd name="T0" fmla="*/ 0 w 288"/>
                <a:gd name="T1" fmla="*/ 2147483647 h 112"/>
                <a:gd name="T2" fmla="*/ 2147483647 w 288"/>
                <a:gd name="T3" fmla="*/ 2147483647 h 112"/>
                <a:gd name="T4" fmla="*/ 2147483647 w 288"/>
                <a:gd name="T5" fmla="*/ 2147483647 h 112"/>
                <a:gd name="T6" fmla="*/ 2147483647 w 288"/>
                <a:gd name="T7" fmla="*/ 2147483647 h 112"/>
                <a:gd name="T8" fmla="*/ 2147483647 w 288"/>
                <a:gd name="T9" fmla="*/ 2147483647 h 112"/>
                <a:gd name="T10" fmla="*/ 2147483647 w 288"/>
                <a:gd name="T11" fmla="*/ 2147483647 h 112"/>
                <a:gd name="T12" fmla="*/ 2147483647 w 288"/>
                <a:gd name="T13" fmla="*/ 2147483647 h 112"/>
                <a:gd name="T14" fmla="*/ 2147483647 w 288"/>
                <a:gd name="T15" fmla="*/ 2147483647 h 112"/>
                <a:gd name="T16" fmla="*/ 2147483647 w 288"/>
                <a:gd name="T17" fmla="*/ 2147483647 h 112"/>
                <a:gd name="T18" fmla="*/ 2147483647 w 288"/>
                <a:gd name="T19" fmla="*/ 2147483647 h 112"/>
                <a:gd name="T20" fmla="*/ 0 w 288"/>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88"/>
                <a:gd name="T34" fmla="*/ 0 h 112"/>
                <a:gd name="T35" fmla="*/ 288 w 288"/>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88" h="112">
                  <a:moveTo>
                    <a:pt x="0" y="90"/>
                  </a:moveTo>
                  <a:cubicBezTo>
                    <a:pt x="12" y="90"/>
                    <a:pt x="29" y="96"/>
                    <a:pt x="35" y="90"/>
                  </a:cubicBezTo>
                  <a:cubicBezTo>
                    <a:pt x="41" y="90"/>
                    <a:pt x="47" y="101"/>
                    <a:pt x="52" y="96"/>
                  </a:cubicBezTo>
                  <a:cubicBezTo>
                    <a:pt x="58" y="96"/>
                    <a:pt x="58" y="101"/>
                    <a:pt x="64" y="96"/>
                  </a:cubicBezTo>
                  <a:cubicBezTo>
                    <a:pt x="64" y="96"/>
                    <a:pt x="75" y="96"/>
                    <a:pt x="81" y="96"/>
                  </a:cubicBezTo>
                  <a:cubicBezTo>
                    <a:pt x="87" y="90"/>
                    <a:pt x="93" y="96"/>
                    <a:pt x="93" y="96"/>
                  </a:cubicBezTo>
                  <a:cubicBezTo>
                    <a:pt x="98" y="90"/>
                    <a:pt x="104" y="84"/>
                    <a:pt x="110" y="79"/>
                  </a:cubicBezTo>
                  <a:cubicBezTo>
                    <a:pt x="254" y="0"/>
                    <a:pt x="265" y="51"/>
                    <a:pt x="288" y="28"/>
                  </a:cubicBezTo>
                  <a:cubicBezTo>
                    <a:pt x="271" y="45"/>
                    <a:pt x="156" y="62"/>
                    <a:pt x="139" y="79"/>
                  </a:cubicBezTo>
                  <a:cubicBezTo>
                    <a:pt x="121" y="112"/>
                    <a:pt x="110" y="107"/>
                    <a:pt x="64" y="107"/>
                  </a:cubicBezTo>
                  <a:cubicBezTo>
                    <a:pt x="35" y="107"/>
                    <a:pt x="24" y="84"/>
                    <a:pt x="0" y="90"/>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 name="Freeform 84"/>
            <p:cNvSpPr>
              <a:spLocks/>
            </p:cNvSpPr>
            <p:nvPr/>
          </p:nvSpPr>
          <p:spPr bwMode="auto">
            <a:xfrm>
              <a:off x="6397625" y="5868988"/>
              <a:ext cx="239713" cy="71438"/>
            </a:xfrm>
            <a:custGeom>
              <a:avLst/>
              <a:gdLst>
                <a:gd name="T0" fmla="*/ 0 w 384"/>
                <a:gd name="T1" fmla="*/ 2147483647 h 112"/>
                <a:gd name="T2" fmla="*/ 2147483647 w 384"/>
                <a:gd name="T3" fmla="*/ 2147483647 h 112"/>
                <a:gd name="T4" fmla="*/ 2147483647 w 384"/>
                <a:gd name="T5" fmla="*/ 2147483647 h 112"/>
                <a:gd name="T6" fmla="*/ 2147483647 w 384"/>
                <a:gd name="T7" fmla="*/ 2147483647 h 112"/>
                <a:gd name="T8" fmla="*/ 2147483647 w 384"/>
                <a:gd name="T9" fmla="*/ 2147483647 h 112"/>
                <a:gd name="T10" fmla="*/ 2147483647 w 384"/>
                <a:gd name="T11" fmla="*/ 2147483647 h 112"/>
                <a:gd name="T12" fmla="*/ 2147483647 w 384"/>
                <a:gd name="T13" fmla="*/ 2147483647 h 112"/>
                <a:gd name="T14" fmla="*/ 0 w 384"/>
                <a:gd name="T15" fmla="*/ 2147483647 h 112"/>
                <a:gd name="T16" fmla="*/ 0 w 384"/>
                <a:gd name="T17" fmla="*/ 2147483647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4"/>
                <a:gd name="T28" fmla="*/ 0 h 112"/>
                <a:gd name="T29" fmla="*/ 384 w 384"/>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4" h="112">
                  <a:moveTo>
                    <a:pt x="0" y="7"/>
                  </a:moveTo>
                  <a:cubicBezTo>
                    <a:pt x="24" y="0"/>
                    <a:pt x="41" y="7"/>
                    <a:pt x="59" y="19"/>
                  </a:cubicBezTo>
                  <a:cubicBezTo>
                    <a:pt x="94" y="44"/>
                    <a:pt x="128" y="75"/>
                    <a:pt x="175" y="69"/>
                  </a:cubicBezTo>
                  <a:cubicBezTo>
                    <a:pt x="181" y="69"/>
                    <a:pt x="181" y="69"/>
                    <a:pt x="187" y="69"/>
                  </a:cubicBezTo>
                  <a:cubicBezTo>
                    <a:pt x="210" y="69"/>
                    <a:pt x="361" y="38"/>
                    <a:pt x="384" y="32"/>
                  </a:cubicBezTo>
                  <a:cubicBezTo>
                    <a:pt x="355" y="38"/>
                    <a:pt x="291" y="88"/>
                    <a:pt x="262" y="94"/>
                  </a:cubicBezTo>
                  <a:cubicBezTo>
                    <a:pt x="198" y="112"/>
                    <a:pt x="88" y="50"/>
                    <a:pt x="41" y="13"/>
                  </a:cubicBezTo>
                  <a:cubicBezTo>
                    <a:pt x="30" y="7"/>
                    <a:pt x="12" y="13"/>
                    <a:pt x="0" y="7"/>
                  </a:cubicBezTo>
                  <a:cubicBezTo>
                    <a:pt x="0" y="7"/>
                    <a:pt x="0" y="7"/>
                    <a:pt x="0" y="7"/>
                  </a:cubicBezTo>
                </a:path>
              </a:pathLst>
            </a:custGeom>
            <a:solidFill>
              <a:srgbClr val="228F5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 name="Freeform 85"/>
            <p:cNvSpPr>
              <a:spLocks/>
            </p:cNvSpPr>
            <p:nvPr/>
          </p:nvSpPr>
          <p:spPr bwMode="auto">
            <a:xfrm>
              <a:off x="5738813" y="5281613"/>
              <a:ext cx="109538" cy="163513"/>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18" y="245"/>
                  </a:moveTo>
                  <a:cubicBezTo>
                    <a:pt x="118" y="233"/>
                    <a:pt x="124" y="222"/>
                    <a:pt x="124" y="210"/>
                  </a:cubicBezTo>
                  <a:cubicBezTo>
                    <a:pt x="124" y="210"/>
                    <a:pt x="130" y="204"/>
                    <a:pt x="130" y="204"/>
                  </a:cubicBezTo>
                  <a:cubicBezTo>
                    <a:pt x="130" y="175"/>
                    <a:pt x="153" y="158"/>
                    <a:pt x="165" y="140"/>
                  </a:cubicBezTo>
                  <a:cubicBezTo>
                    <a:pt x="176" y="111"/>
                    <a:pt x="141" y="134"/>
                    <a:pt x="124" y="128"/>
                  </a:cubicBezTo>
                  <a:cubicBezTo>
                    <a:pt x="118" y="128"/>
                    <a:pt x="118" y="123"/>
                    <a:pt x="118" y="123"/>
                  </a:cubicBezTo>
                  <a:cubicBezTo>
                    <a:pt x="153" y="111"/>
                    <a:pt x="176" y="88"/>
                    <a:pt x="165" y="53"/>
                  </a:cubicBezTo>
                  <a:cubicBezTo>
                    <a:pt x="159" y="64"/>
                    <a:pt x="135" y="70"/>
                    <a:pt x="135" y="59"/>
                  </a:cubicBezTo>
                  <a:cubicBezTo>
                    <a:pt x="135" y="47"/>
                    <a:pt x="159" y="41"/>
                    <a:pt x="153" y="24"/>
                  </a:cubicBezTo>
                  <a:cubicBezTo>
                    <a:pt x="153" y="18"/>
                    <a:pt x="159" y="18"/>
                    <a:pt x="159" y="18"/>
                  </a:cubicBezTo>
                  <a:cubicBezTo>
                    <a:pt x="165" y="12"/>
                    <a:pt x="153" y="0"/>
                    <a:pt x="147" y="6"/>
                  </a:cubicBezTo>
                  <a:cubicBezTo>
                    <a:pt x="130" y="18"/>
                    <a:pt x="106" y="0"/>
                    <a:pt x="88" y="18"/>
                  </a:cubicBezTo>
                  <a:cubicBezTo>
                    <a:pt x="71" y="35"/>
                    <a:pt x="88" y="64"/>
                    <a:pt x="77" y="76"/>
                  </a:cubicBezTo>
                  <a:cubicBezTo>
                    <a:pt x="65" y="88"/>
                    <a:pt x="53" y="59"/>
                    <a:pt x="47" y="53"/>
                  </a:cubicBezTo>
                  <a:cubicBezTo>
                    <a:pt x="30" y="47"/>
                    <a:pt x="30" y="88"/>
                    <a:pt x="30" y="99"/>
                  </a:cubicBezTo>
                  <a:cubicBezTo>
                    <a:pt x="30" y="111"/>
                    <a:pt x="42" y="117"/>
                    <a:pt x="47" y="128"/>
                  </a:cubicBezTo>
                  <a:cubicBezTo>
                    <a:pt x="47" y="128"/>
                    <a:pt x="53" y="134"/>
                    <a:pt x="47" y="134"/>
                  </a:cubicBezTo>
                  <a:cubicBezTo>
                    <a:pt x="47" y="140"/>
                    <a:pt x="42" y="140"/>
                    <a:pt x="36" y="134"/>
                  </a:cubicBezTo>
                  <a:cubicBezTo>
                    <a:pt x="24" y="128"/>
                    <a:pt x="6" y="123"/>
                    <a:pt x="6" y="134"/>
                  </a:cubicBezTo>
                  <a:cubicBezTo>
                    <a:pt x="0" y="163"/>
                    <a:pt x="30" y="181"/>
                    <a:pt x="53" y="192"/>
                  </a:cubicBezTo>
                  <a:cubicBezTo>
                    <a:pt x="59" y="192"/>
                    <a:pt x="65" y="204"/>
                    <a:pt x="71" y="216"/>
                  </a:cubicBezTo>
                  <a:cubicBezTo>
                    <a:pt x="77" y="222"/>
                    <a:pt x="100" y="227"/>
                    <a:pt x="100" y="245"/>
                  </a:cubicBezTo>
                  <a:cubicBezTo>
                    <a:pt x="106" y="245"/>
                    <a:pt x="106" y="245"/>
                    <a:pt x="106" y="245"/>
                  </a:cubicBezTo>
                  <a:cubicBezTo>
                    <a:pt x="106" y="251"/>
                    <a:pt x="112" y="256"/>
                    <a:pt x="112" y="256"/>
                  </a:cubicBezTo>
                  <a:cubicBezTo>
                    <a:pt x="118" y="256"/>
                    <a:pt x="112" y="251"/>
                    <a:pt x="118" y="245"/>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 name="Freeform 86"/>
            <p:cNvSpPr>
              <a:spLocks/>
            </p:cNvSpPr>
            <p:nvPr/>
          </p:nvSpPr>
          <p:spPr bwMode="auto">
            <a:xfrm>
              <a:off x="5738813" y="5281613"/>
              <a:ext cx="100013" cy="163513"/>
            </a:xfrm>
            <a:custGeom>
              <a:avLst/>
              <a:gdLst>
                <a:gd name="T0" fmla="*/ 2147483647 w 160"/>
                <a:gd name="T1" fmla="*/ 2147483647 h 256"/>
                <a:gd name="T2" fmla="*/ 2147483647 w 160"/>
                <a:gd name="T3" fmla="*/ 2147483647 h 256"/>
                <a:gd name="T4" fmla="*/ 2147483647 w 160"/>
                <a:gd name="T5" fmla="*/ 2147483647 h 256"/>
                <a:gd name="T6" fmla="*/ 2147483647 w 160"/>
                <a:gd name="T7" fmla="*/ 2147483647 h 256"/>
                <a:gd name="T8" fmla="*/ 2147483647 w 160"/>
                <a:gd name="T9" fmla="*/ 2147483647 h 256"/>
                <a:gd name="T10" fmla="*/ 2147483647 w 160"/>
                <a:gd name="T11" fmla="*/ 2147483647 h 256"/>
                <a:gd name="T12" fmla="*/ 2147483647 w 160"/>
                <a:gd name="T13" fmla="*/ 2147483647 h 256"/>
                <a:gd name="T14" fmla="*/ 2147483647 w 160"/>
                <a:gd name="T15" fmla="*/ 2147483647 h 256"/>
                <a:gd name="T16" fmla="*/ 2147483647 w 160"/>
                <a:gd name="T17" fmla="*/ 2147483647 h 256"/>
                <a:gd name="T18" fmla="*/ 2147483647 w 160"/>
                <a:gd name="T19" fmla="*/ 2147483647 h 256"/>
                <a:gd name="T20" fmla="*/ 2147483647 w 160"/>
                <a:gd name="T21" fmla="*/ 2147483647 h 256"/>
                <a:gd name="T22" fmla="*/ 2147483647 w 160"/>
                <a:gd name="T23" fmla="*/ 2147483647 h 256"/>
                <a:gd name="T24" fmla="*/ 2147483647 w 160"/>
                <a:gd name="T25" fmla="*/ 2147483647 h 256"/>
                <a:gd name="T26" fmla="*/ 2147483647 w 160"/>
                <a:gd name="T27" fmla="*/ 2147483647 h 256"/>
                <a:gd name="T28" fmla="*/ 2147483647 w 160"/>
                <a:gd name="T29" fmla="*/ 2147483647 h 256"/>
                <a:gd name="T30" fmla="*/ 2147483647 w 160"/>
                <a:gd name="T31" fmla="*/ 2147483647 h 256"/>
                <a:gd name="T32" fmla="*/ 2147483647 w 160"/>
                <a:gd name="T33" fmla="*/ 2147483647 h 256"/>
                <a:gd name="T34" fmla="*/ 2147483647 w 160"/>
                <a:gd name="T35" fmla="*/ 2147483647 h 256"/>
                <a:gd name="T36" fmla="*/ 2147483647 w 160"/>
                <a:gd name="T37" fmla="*/ 2147483647 h 256"/>
                <a:gd name="T38" fmla="*/ 2147483647 w 160"/>
                <a:gd name="T39" fmla="*/ 2147483647 h 256"/>
                <a:gd name="T40" fmla="*/ 2147483647 w 160"/>
                <a:gd name="T41" fmla="*/ 2147483647 h 256"/>
                <a:gd name="T42" fmla="*/ 2147483647 w 160"/>
                <a:gd name="T43" fmla="*/ 2147483647 h 256"/>
                <a:gd name="T44" fmla="*/ 2147483647 w 160"/>
                <a:gd name="T45" fmla="*/ 2147483647 h 256"/>
                <a:gd name="T46" fmla="*/ 2147483647 w 160"/>
                <a:gd name="T47" fmla="*/ 2147483647 h 256"/>
                <a:gd name="T48" fmla="*/ 2147483647 w 160"/>
                <a:gd name="T49" fmla="*/ 2147483647 h 256"/>
                <a:gd name="T50" fmla="*/ 2147483647 w 160"/>
                <a:gd name="T51" fmla="*/ 2147483647 h 256"/>
                <a:gd name="T52" fmla="*/ 2147483647 w 160"/>
                <a:gd name="T53" fmla="*/ 2147483647 h 256"/>
                <a:gd name="T54" fmla="*/ 2147483647 w 160"/>
                <a:gd name="T55" fmla="*/ 2147483647 h 256"/>
                <a:gd name="T56" fmla="*/ 2147483647 w 160"/>
                <a:gd name="T57" fmla="*/ 2147483647 h 256"/>
                <a:gd name="T58" fmla="*/ 2147483647 w 160"/>
                <a:gd name="T59" fmla="*/ 2147483647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0"/>
                <a:gd name="T91" fmla="*/ 0 h 256"/>
                <a:gd name="T92" fmla="*/ 160 w 160"/>
                <a:gd name="T93" fmla="*/ 256 h 25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0" h="256">
                  <a:moveTo>
                    <a:pt x="109" y="256"/>
                  </a:moveTo>
                  <a:cubicBezTo>
                    <a:pt x="115" y="256"/>
                    <a:pt x="103" y="245"/>
                    <a:pt x="103" y="245"/>
                  </a:cubicBezTo>
                  <a:cubicBezTo>
                    <a:pt x="103" y="245"/>
                    <a:pt x="103" y="245"/>
                    <a:pt x="98" y="245"/>
                  </a:cubicBezTo>
                  <a:cubicBezTo>
                    <a:pt x="98" y="227"/>
                    <a:pt x="75" y="222"/>
                    <a:pt x="69" y="216"/>
                  </a:cubicBezTo>
                  <a:cubicBezTo>
                    <a:pt x="63" y="204"/>
                    <a:pt x="58" y="192"/>
                    <a:pt x="52" y="192"/>
                  </a:cubicBezTo>
                  <a:cubicBezTo>
                    <a:pt x="29" y="181"/>
                    <a:pt x="0" y="163"/>
                    <a:pt x="6" y="134"/>
                  </a:cubicBezTo>
                  <a:cubicBezTo>
                    <a:pt x="6" y="123"/>
                    <a:pt x="23" y="128"/>
                    <a:pt x="35" y="134"/>
                  </a:cubicBezTo>
                  <a:cubicBezTo>
                    <a:pt x="40" y="140"/>
                    <a:pt x="46" y="140"/>
                    <a:pt x="46" y="134"/>
                  </a:cubicBezTo>
                  <a:cubicBezTo>
                    <a:pt x="52" y="134"/>
                    <a:pt x="46" y="128"/>
                    <a:pt x="46" y="128"/>
                  </a:cubicBezTo>
                  <a:cubicBezTo>
                    <a:pt x="40" y="117"/>
                    <a:pt x="29" y="111"/>
                    <a:pt x="29" y="99"/>
                  </a:cubicBezTo>
                  <a:cubicBezTo>
                    <a:pt x="29" y="88"/>
                    <a:pt x="29" y="47"/>
                    <a:pt x="46" y="53"/>
                  </a:cubicBezTo>
                  <a:cubicBezTo>
                    <a:pt x="52" y="59"/>
                    <a:pt x="63" y="88"/>
                    <a:pt x="75" y="76"/>
                  </a:cubicBezTo>
                  <a:cubicBezTo>
                    <a:pt x="86" y="64"/>
                    <a:pt x="69" y="35"/>
                    <a:pt x="86" y="18"/>
                  </a:cubicBezTo>
                  <a:cubicBezTo>
                    <a:pt x="103" y="0"/>
                    <a:pt x="126" y="18"/>
                    <a:pt x="143" y="6"/>
                  </a:cubicBezTo>
                  <a:cubicBezTo>
                    <a:pt x="149" y="0"/>
                    <a:pt x="160" y="12"/>
                    <a:pt x="155" y="18"/>
                  </a:cubicBezTo>
                  <a:cubicBezTo>
                    <a:pt x="155" y="18"/>
                    <a:pt x="126" y="30"/>
                    <a:pt x="126" y="53"/>
                  </a:cubicBezTo>
                  <a:cubicBezTo>
                    <a:pt x="126" y="30"/>
                    <a:pt x="109" y="12"/>
                    <a:pt x="98" y="24"/>
                  </a:cubicBezTo>
                  <a:cubicBezTo>
                    <a:pt x="75" y="41"/>
                    <a:pt x="98" y="82"/>
                    <a:pt x="86" y="111"/>
                  </a:cubicBezTo>
                  <a:cubicBezTo>
                    <a:pt x="86" y="111"/>
                    <a:pt x="80" y="105"/>
                    <a:pt x="80" y="105"/>
                  </a:cubicBezTo>
                  <a:cubicBezTo>
                    <a:pt x="75" y="99"/>
                    <a:pt x="75" y="94"/>
                    <a:pt x="75" y="94"/>
                  </a:cubicBezTo>
                  <a:cubicBezTo>
                    <a:pt x="58" y="88"/>
                    <a:pt x="63" y="82"/>
                    <a:pt x="46" y="82"/>
                  </a:cubicBezTo>
                  <a:cubicBezTo>
                    <a:pt x="35" y="82"/>
                    <a:pt x="35" y="88"/>
                    <a:pt x="40" y="94"/>
                  </a:cubicBezTo>
                  <a:cubicBezTo>
                    <a:pt x="46" y="117"/>
                    <a:pt x="86" y="146"/>
                    <a:pt x="80" y="163"/>
                  </a:cubicBezTo>
                  <a:cubicBezTo>
                    <a:pt x="75" y="181"/>
                    <a:pt x="29" y="140"/>
                    <a:pt x="12" y="134"/>
                  </a:cubicBezTo>
                  <a:cubicBezTo>
                    <a:pt x="6" y="158"/>
                    <a:pt x="35" y="158"/>
                    <a:pt x="52" y="175"/>
                  </a:cubicBezTo>
                  <a:cubicBezTo>
                    <a:pt x="58" y="181"/>
                    <a:pt x="75" y="187"/>
                    <a:pt x="86" y="192"/>
                  </a:cubicBezTo>
                  <a:cubicBezTo>
                    <a:pt x="92" y="198"/>
                    <a:pt x="69" y="210"/>
                    <a:pt x="75" y="210"/>
                  </a:cubicBezTo>
                  <a:cubicBezTo>
                    <a:pt x="75" y="210"/>
                    <a:pt x="86" y="210"/>
                    <a:pt x="92" y="210"/>
                  </a:cubicBezTo>
                  <a:cubicBezTo>
                    <a:pt x="92" y="216"/>
                    <a:pt x="86" y="216"/>
                    <a:pt x="80" y="222"/>
                  </a:cubicBezTo>
                  <a:cubicBezTo>
                    <a:pt x="80" y="227"/>
                    <a:pt x="120" y="256"/>
                    <a:pt x="109" y="256"/>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 name="Freeform 87"/>
            <p:cNvSpPr>
              <a:spLocks/>
            </p:cNvSpPr>
            <p:nvPr/>
          </p:nvSpPr>
          <p:spPr bwMode="auto">
            <a:xfrm>
              <a:off x="5768975" y="5281613"/>
              <a:ext cx="79375" cy="163513"/>
            </a:xfrm>
            <a:custGeom>
              <a:avLst/>
              <a:gdLst>
                <a:gd name="T0" fmla="*/ 2147483647 w 128"/>
                <a:gd name="T1" fmla="*/ 2147483647 h 256"/>
                <a:gd name="T2" fmla="*/ 2147483647 w 128"/>
                <a:gd name="T3" fmla="*/ 2147483647 h 256"/>
                <a:gd name="T4" fmla="*/ 2147483647 w 128"/>
                <a:gd name="T5" fmla="*/ 2147483647 h 256"/>
                <a:gd name="T6" fmla="*/ 2147483647 w 128"/>
                <a:gd name="T7" fmla="*/ 2147483647 h 256"/>
                <a:gd name="T8" fmla="*/ 2147483647 w 128"/>
                <a:gd name="T9" fmla="*/ 2147483647 h 256"/>
                <a:gd name="T10" fmla="*/ 2147483647 w 128"/>
                <a:gd name="T11" fmla="*/ 2147483647 h 256"/>
                <a:gd name="T12" fmla="*/ 2147483647 w 128"/>
                <a:gd name="T13" fmla="*/ 2147483647 h 256"/>
                <a:gd name="T14" fmla="*/ 2147483647 w 128"/>
                <a:gd name="T15" fmla="*/ 2147483647 h 256"/>
                <a:gd name="T16" fmla="*/ 2147483647 w 128"/>
                <a:gd name="T17" fmla="*/ 2147483647 h 256"/>
                <a:gd name="T18" fmla="*/ 2147483647 w 128"/>
                <a:gd name="T19" fmla="*/ 2147483647 h 256"/>
                <a:gd name="T20" fmla="*/ 2147483647 w 128"/>
                <a:gd name="T21" fmla="*/ 2147483647 h 256"/>
                <a:gd name="T22" fmla="*/ 2147483647 w 128"/>
                <a:gd name="T23" fmla="*/ 0 h 256"/>
                <a:gd name="T24" fmla="*/ 2147483647 w 128"/>
                <a:gd name="T25" fmla="*/ 2147483647 h 256"/>
                <a:gd name="T26" fmla="*/ 2147483647 w 128"/>
                <a:gd name="T27" fmla="*/ 2147483647 h 256"/>
                <a:gd name="T28" fmla="*/ 2147483647 w 128"/>
                <a:gd name="T29" fmla="*/ 2147483647 h 256"/>
                <a:gd name="T30" fmla="*/ 2147483647 w 128"/>
                <a:gd name="T31" fmla="*/ 2147483647 h 256"/>
                <a:gd name="T32" fmla="*/ 2147483647 w 128"/>
                <a:gd name="T33" fmla="*/ 2147483647 h 256"/>
                <a:gd name="T34" fmla="*/ 2147483647 w 128"/>
                <a:gd name="T35" fmla="*/ 2147483647 h 256"/>
                <a:gd name="T36" fmla="*/ 2147483647 w 128"/>
                <a:gd name="T37" fmla="*/ 2147483647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56"/>
                <a:gd name="T59" fmla="*/ 128 w 128"/>
                <a:gd name="T60" fmla="*/ 256 h 25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56">
                  <a:moveTo>
                    <a:pt x="58" y="256"/>
                  </a:moveTo>
                  <a:cubicBezTo>
                    <a:pt x="64" y="256"/>
                    <a:pt x="58" y="250"/>
                    <a:pt x="64" y="244"/>
                  </a:cubicBezTo>
                  <a:cubicBezTo>
                    <a:pt x="64" y="232"/>
                    <a:pt x="71" y="220"/>
                    <a:pt x="71" y="208"/>
                  </a:cubicBezTo>
                  <a:cubicBezTo>
                    <a:pt x="71" y="208"/>
                    <a:pt x="77" y="202"/>
                    <a:pt x="77" y="202"/>
                  </a:cubicBezTo>
                  <a:cubicBezTo>
                    <a:pt x="77" y="171"/>
                    <a:pt x="103" y="153"/>
                    <a:pt x="116" y="135"/>
                  </a:cubicBezTo>
                  <a:cubicBezTo>
                    <a:pt x="128" y="104"/>
                    <a:pt x="90" y="128"/>
                    <a:pt x="71" y="122"/>
                  </a:cubicBezTo>
                  <a:cubicBezTo>
                    <a:pt x="64" y="122"/>
                    <a:pt x="64" y="116"/>
                    <a:pt x="64" y="116"/>
                  </a:cubicBezTo>
                  <a:cubicBezTo>
                    <a:pt x="103" y="104"/>
                    <a:pt x="128" y="80"/>
                    <a:pt x="116" y="43"/>
                  </a:cubicBezTo>
                  <a:cubicBezTo>
                    <a:pt x="109" y="55"/>
                    <a:pt x="84" y="61"/>
                    <a:pt x="84" y="49"/>
                  </a:cubicBezTo>
                  <a:cubicBezTo>
                    <a:pt x="84" y="37"/>
                    <a:pt x="109" y="31"/>
                    <a:pt x="103" y="13"/>
                  </a:cubicBezTo>
                  <a:cubicBezTo>
                    <a:pt x="103" y="7"/>
                    <a:pt x="109" y="7"/>
                    <a:pt x="109" y="7"/>
                  </a:cubicBezTo>
                  <a:cubicBezTo>
                    <a:pt x="109" y="0"/>
                    <a:pt x="109" y="0"/>
                    <a:pt x="109" y="0"/>
                  </a:cubicBezTo>
                  <a:cubicBezTo>
                    <a:pt x="84" y="19"/>
                    <a:pt x="64" y="43"/>
                    <a:pt x="64" y="68"/>
                  </a:cubicBezTo>
                  <a:cubicBezTo>
                    <a:pt x="58" y="80"/>
                    <a:pt x="103" y="55"/>
                    <a:pt x="109" y="68"/>
                  </a:cubicBezTo>
                  <a:cubicBezTo>
                    <a:pt x="116" y="80"/>
                    <a:pt x="90" y="80"/>
                    <a:pt x="71" y="86"/>
                  </a:cubicBezTo>
                  <a:cubicBezTo>
                    <a:pt x="0" y="98"/>
                    <a:pt x="26" y="141"/>
                    <a:pt x="32" y="147"/>
                  </a:cubicBezTo>
                  <a:cubicBezTo>
                    <a:pt x="45" y="153"/>
                    <a:pt x="84" y="141"/>
                    <a:pt x="103" y="135"/>
                  </a:cubicBezTo>
                  <a:cubicBezTo>
                    <a:pt x="32" y="177"/>
                    <a:pt x="45" y="214"/>
                    <a:pt x="58" y="256"/>
                  </a:cubicBezTo>
                  <a:cubicBezTo>
                    <a:pt x="58" y="256"/>
                    <a:pt x="58" y="256"/>
                    <a:pt x="58" y="256"/>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 name="Freeform 88"/>
            <p:cNvSpPr>
              <a:spLocks noEditPoints="1"/>
            </p:cNvSpPr>
            <p:nvPr/>
          </p:nvSpPr>
          <p:spPr bwMode="auto">
            <a:xfrm>
              <a:off x="5749925" y="5294313"/>
              <a:ext cx="98425" cy="158750"/>
            </a:xfrm>
            <a:custGeom>
              <a:avLst/>
              <a:gdLst>
                <a:gd name="T0" fmla="*/ 2147483647 w 156"/>
                <a:gd name="T1" fmla="*/ 2147483647 h 247"/>
                <a:gd name="T2" fmla="*/ 2147483647 w 156"/>
                <a:gd name="T3" fmla="*/ 2147483647 h 247"/>
                <a:gd name="T4" fmla="*/ 2147483647 w 156"/>
                <a:gd name="T5" fmla="*/ 2147483647 h 247"/>
                <a:gd name="T6" fmla="*/ 2147483647 w 156"/>
                <a:gd name="T7" fmla="*/ 2147483647 h 247"/>
                <a:gd name="T8" fmla="*/ 2147483647 w 156"/>
                <a:gd name="T9" fmla="*/ 2147483647 h 247"/>
                <a:gd name="T10" fmla="*/ 2147483647 w 156"/>
                <a:gd name="T11" fmla="*/ 2147483647 h 247"/>
                <a:gd name="T12" fmla="*/ 2147483647 w 156"/>
                <a:gd name="T13" fmla="*/ 2147483647 h 247"/>
                <a:gd name="T14" fmla="*/ 2147483647 w 156"/>
                <a:gd name="T15" fmla="*/ 2147483647 h 247"/>
                <a:gd name="T16" fmla="*/ 2147483647 w 156"/>
                <a:gd name="T17" fmla="*/ 2147483647 h 247"/>
                <a:gd name="T18" fmla="*/ 2147483647 w 156"/>
                <a:gd name="T19" fmla="*/ 2147483647 h 247"/>
                <a:gd name="T20" fmla="*/ 2147483647 w 156"/>
                <a:gd name="T21" fmla="*/ 2147483647 h 247"/>
                <a:gd name="T22" fmla="*/ 2147483647 w 156"/>
                <a:gd name="T23" fmla="*/ 2147483647 h 247"/>
                <a:gd name="T24" fmla="*/ 2147483647 w 156"/>
                <a:gd name="T25" fmla="*/ 2147483647 h 247"/>
                <a:gd name="T26" fmla="*/ 2147483647 w 156"/>
                <a:gd name="T27" fmla="*/ 2147483647 h 247"/>
                <a:gd name="T28" fmla="*/ 2147483647 w 156"/>
                <a:gd name="T29" fmla="*/ 2147483647 h 247"/>
                <a:gd name="T30" fmla="*/ 2147483647 w 156"/>
                <a:gd name="T31" fmla="*/ 2147483647 h 247"/>
                <a:gd name="T32" fmla="*/ 2147483647 w 156"/>
                <a:gd name="T33" fmla="*/ 2147483647 h 247"/>
                <a:gd name="T34" fmla="*/ 2147483647 w 156"/>
                <a:gd name="T35" fmla="*/ 2147483647 h 247"/>
                <a:gd name="T36" fmla="*/ 0 w 156"/>
                <a:gd name="T37" fmla="*/ 2147483647 h 247"/>
                <a:gd name="T38" fmla="*/ 2147483647 w 156"/>
                <a:gd name="T39" fmla="*/ 2147483647 h 247"/>
                <a:gd name="T40" fmla="*/ 2147483647 w 156"/>
                <a:gd name="T41" fmla="*/ 2147483647 h 247"/>
                <a:gd name="T42" fmla="*/ 2147483647 w 156"/>
                <a:gd name="T43" fmla="*/ 2147483647 h 247"/>
                <a:gd name="T44" fmla="*/ 2147483647 w 156"/>
                <a:gd name="T45" fmla="*/ 2147483647 h 247"/>
                <a:gd name="T46" fmla="*/ 2147483647 w 156"/>
                <a:gd name="T47" fmla="*/ 2147483647 h 247"/>
                <a:gd name="T48" fmla="*/ 2147483647 w 156"/>
                <a:gd name="T49" fmla="*/ 2147483647 h 247"/>
                <a:gd name="T50" fmla="*/ 2147483647 w 156"/>
                <a:gd name="T51" fmla="*/ 2147483647 h 247"/>
                <a:gd name="T52" fmla="*/ 2147483647 w 156"/>
                <a:gd name="T53" fmla="*/ 2147483647 h 247"/>
                <a:gd name="T54" fmla="*/ 2147483647 w 156"/>
                <a:gd name="T55" fmla="*/ 2147483647 h 247"/>
                <a:gd name="T56" fmla="*/ 2147483647 w 156"/>
                <a:gd name="T57" fmla="*/ 2147483647 h 247"/>
                <a:gd name="T58" fmla="*/ 2147483647 w 156"/>
                <a:gd name="T59" fmla="*/ 2147483647 h 247"/>
                <a:gd name="T60" fmla="*/ 2147483647 w 156"/>
                <a:gd name="T61" fmla="*/ 2147483647 h 247"/>
                <a:gd name="T62" fmla="*/ 2147483647 w 156"/>
                <a:gd name="T63" fmla="*/ 2147483647 h 247"/>
                <a:gd name="T64" fmla="*/ 2147483647 w 156"/>
                <a:gd name="T65" fmla="*/ 2147483647 h 247"/>
                <a:gd name="T66" fmla="*/ 2147483647 w 156"/>
                <a:gd name="T67" fmla="*/ 2147483647 h 247"/>
                <a:gd name="T68" fmla="*/ 2147483647 w 156"/>
                <a:gd name="T69" fmla="*/ 2147483647 h 247"/>
                <a:gd name="T70" fmla="*/ 2147483647 w 156"/>
                <a:gd name="T71" fmla="*/ 2147483647 h 247"/>
                <a:gd name="T72" fmla="*/ 2147483647 w 156"/>
                <a:gd name="T73" fmla="*/ 2147483647 h 247"/>
                <a:gd name="T74" fmla="*/ 2147483647 w 156"/>
                <a:gd name="T75" fmla="*/ 2147483647 h 247"/>
                <a:gd name="T76" fmla="*/ 2147483647 w 156"/>
                <a:gd name="T77" fmla="*/ 2147483647 h 247"/>
                <a:gd name="T78" fmla="*/ 2147483647 w 156"/>
                <a:gd name="T79" fmla="*/ 2147483647 h 247"/>
                <a:gd name="T80" fmla="*/ 2147483647 w 156"/>
                <a:gd name="T81" fmla="*/ 2147483647 h 247"/>
                <a:gd name="T82" fmla="*/ 2147483647 w 156"/>
                <a:gd name="T83" fmla="*/ 2147483647 h 247"/>
                <a:gd name="T84" fmla="*/ 2147483647 w 156"/>
                <a:gd name="T85" fmla="*/ 0 h 24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56"/>
                <a:gd name="T130" fmla="*/ 0 h 247"/>
                <a:gd name="T131" fmla="*/ 156 w 156"/>
                <a:gd name="T132" fmla="*/ 247 h 24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56" h="247">
                  <a:moveTo>
                    <a:pt x="86" y="81"/>
                  </a:moveTo>
                  <a:lnTo>
                    <a:pt x="91" y="82"/>
                  </a:lnTo>
                  <a:lnTo>
                    <a:pt x="89" y="81"/>
                  </a:lnTo>
                  <a:lnTo>
                    <a:pt x="103" y="80"/>
                  </a:lnTo>
                  <a:lnTo>
                    <a:pt x="100" y="81"/>
                  </a:lnTo>
                  <a:lnTo>
                    <a:pt x="121" y="71"/>
                  </a:lnTo>
                  <a:lnTo>
                    <a:pt x="119" y="73"/>
                  </a:lnTo>
                  <a:lnTo>
                    <a:pt x="145" y="47"/>
                  </a:lnTo>
                  <a:lnTo>
                    <a:pt x="156" y="58"/>
                  </a:lnTo>
                  <a:lnTo>
                    <a:pt x="130" y="84"/>
                  </a:lnTo>
                  <a:cubicBezTo>
                    <a:pt x="129" y="85"/>
                    <a:pt x="129" y="85"/>
                    <a:pt x="128" y="86"/>
                  </a:cubicBezTo>
                  <a:lnTo>
                    <a:pt x="107" y="96"/>
                  </a:lnTo>
                  <a:cubicBezTo>
                    <a:pt x="106" y="96"/>
                    <a:pt x="105" y="96"/>
                    <a:pt x="104" y="96"/>
                  </a:cubicBezTo>
                  <a:lnTo>
                    <a:pt x="90" y="97"/>
                  </a:lnTo>
                  <a:cubicBezTo>
                    <a:pt x="89" y="98"/>
                    <a:pt x="89" y="97"/>
                    <a:pt x="88" y="97"/>
                  </a:cubicBezTo>
                  <a:lnTo>
                    <a:pt x="83" y="96"/>
                  </a:lnTo>
                  <a:lnTo>
                    <a:pt x="86" y="81"/>
                  </a:lnTo>
                  <a:close/>
                  <a:moveTo>
                    <a:pt x="77" y="147"/>
                  </a:moveTo>
                  <a:lnTo>
                    <a:pt x="85" y="145"/>
                  </a:lnTo>
                  <a:lnTo>
                    <a:pt x="103" y="139"/>
                  </a:lnTo>
                  <a:lnTo>
                    <a:pt x="124" y="129"/>
                  </a:lnTo>
                  <a:lnTo>
                    <a:pt x="123" y="130"/>
                  </a:lnTo>
                  <a:lnTo>
                    <a:pt x="141" y="118"/>
                  </a:lnTo>
                  <a:lnTo>
                    <a:pt x="150" y="131"/>
                  </a:lnTo>
                  <a:lnTo>
                    <a:pt x="132" y="143"/>
                  </a:lnTo>
                  <a:cubicBezTo>
                    <a:pt x="132" y="143"/>
                    <a:pt x="131" y="144"/>
                    <a:pt x="131" y="144"/>
                  </a:cubicBezTo>
                  <a:lnTo>
                    <a:pt x="108" y="154"/>
                  </a:lnTo>
                  <a:lnTo>
                    <a:pt x="88" y="160"/>
                  </a:lnTo>
                  <a:lnTo>
                    <a:pt x="80" y="162"/>
                  </a:lnTo>
                  <a:lnTo>
                    <a:pt x="77" y="147"/>
                  </a:lnTo>
                  <a:close/>
                  <a:moveTo>
                    <a:pt x="76" y="186"/>
                  </a:moveTo>
                  <a:lnTo>
                    <a:pt x="66" y="183"/>
                  </a:lnTo>
                  <a:cubicBezTo>
                    <a:pt x="66" y="183"/>
                    <a:pt x="65" y="183"/>
                    <a:pt x="65" y="183"/>
                  </a:cubicBezTo>
                  <a:lnTo>
                    <a:pt x="44" y="173"/>
                  </a:lnTo>
                  <a:cubicBezTo>
                    <a:pt x="44" y="173"/>
                    <a:pt x="43" y="172"/>
                    <a:pt x="43" y="172"/>
                  </a:cubicBezTo>
                  <a:lnTo>
                    <a:pt x="18" y="155"/>
                  </a:lnTo>
                  <a:cubicBezTo>
                    <a:pt x="17" y="155"/>
                    <a:pt x="16" y="154"/>
                    <a:pt x="16" y="153"/>
                  </a:cubicBezTo>
                  <a:lnTo>
                    <a:pt x="0" y="129"/>
                  </a:lnTo>
                  <a:lnTo>
                    <a:pt x="13" y="120"/>
                  </a:lnTo>
                  <a:lnTo>
                    <a:pt x="29" y="144"/>
                  </a:lnTo>
                  <a:lnTo>
                    <a:pt x="27" y="142"/>
                  </a:lnTo>
                  <a:lnTo>
                    <a:pt x="52" y="159"/>
                  </a:lnTo>
                  <a:lnTo>
                    <a:pt x="51" y="158"/>
                  </a:lnTo>
                  <a:lnTo>
                    <a:pt x="72" y="168"/>
                  </a:lnTo>
                  <a:lnTo>
                    <a:pt x="71" y="168"/>
                  </a:lnTo>
                  <a:lnTo>
                    <a:pt x="81" y="171"/>
                  </a:lnTo>
                  <a:lnTo>
                    <a:pt x="76" y="186"/>
                  </a:lnTo>
                  <a:close/>
                  <a:moveTo>
                    <a:pt x="73" y="125"/>
                  </a:moveTo>
                  <a:lnTo>
                    <a:pt x="66" y="119"/>
                  </a:lnTo>
                  <a:lnTo>
                    <a:pt x="51" y="104"/>
                  </a:lnTo>
                  <a:lnTo>
                    <a:pt x="35" y="86"/>
                  </a:lnTo>
                  <a:cubicBezTo>
                    <a:pt x="35" y="85"/>
                    <a:pt x="34" y="84"/>
                    <a:pt x="34" y="84"/>
                  </a:cubicBezTo>
                  <a:lnTo>
                    <a:pt x="27" y="68"/>
                  </a:lnTo>
                  <a:lnTo>
                    <a:pt x="42" y="61"/>
                  </a:lnTo>
                  <a:lnTo>
                    <a:pt x="49" y="77"/>
                  </a:lnTo>
                  <a:lnTo>
                    <a:pt x="48" y="75"/>
                  </a:lnTo>
                  <a:lnTo>
                    <a:pt x="62" y="93"/>
                  </a:lnTo>
                  <a:lnTo>
                    <a:pt x="77" y="106"/>
                  </a:lnTo>
                  <a:lnTo>
                    <a:pt x="84" y="112"/>
                  </a:lnTo>
                  <a:lnTo>
                    <a:pt x="73" y="125"/>
                  </a:lnTo>
                  <a:close/>
                  <a:moveTo>
                    <a:pt x="130" y="9"/>
                  </a:moveTo>
                  <a:lnTo>
                    <a:pt x="127" y="13"/>
                  </a:lnTo>
                  <a:lnTo>
                    <a:pt x="118" y="25"/>
                  </a:lnTo>
                  <a:lnTo>
                    <a:pt x="107" y="44"/>
                  </a:lnTo>
                  <a:lnTo>
                    <a:pt x="97" y="71"/>
                  </a:lnTo>
                  <a:lnTo>
                    <a:pt x="97" y="70"/>
                  </a:lnTo>
                  <a:lnTo>
                    <a:pt x="89" y="104"/>
                  </a:lnTo>
                  <a:lnTo>
                    <a:pt x="89" y="103"/>
                  </a:lnTo>
                  <a:lnTo>
                    <a:pt x="87" y="144"/>
                  </a:lnTo>
                  <a:lnTo>
                    <a:pt x="87" y="143"/>
                  </a:lnTo>
                  <a:lnTo>
                    <a:pt x="92" y="191"/>
                  </a:lnTo>
                  <a:lnTo>
                    <a:pt x="92" y="189"/>
                  </a:lnTo>
                  <a:lnTo>
                    <a:pt x="109" y="242"/>
                  </a:lnTo>
                  <a:lnTo>
                    <a:pt x="94" y="247"/>
                  </a:lnTo>
                  <a:lnTo>
                    <a:pt x="77" y="194"/>
                  </a:lnTo>
                  <a:cubicBezTo>
                    <a:pt x="77" y="193"/>
                    <a:pt x="77" y="193"/>
                    <a:pt x="76" y="192"/>
                  </a:cubicBezTo>
                  <a:lnTo>
                    <a:pt x="71" y="144"/>
                  </a:lnTo>
                  <a:cubicBezTo>
                    <a:pt x="71" y="144"/>
                    <a:pt x="71" y="143"/>
                    <a:pt x="71" y="143"/>
                  </a:cubicBezTo>
                  <a:lnTo>
                    <a:pt x="73" y="102"/>
                  </a:lnTo>
                  <a:cubicBezTo>
                    <a:pt x="73" y="102"/>
                    <a:pt x="74" y="101"/>
                    <a:pt x="74" y="101"/>
                  </a:cubicBezTo>
                  <a:lnTo>
                    <a:pt x="82" y="67"/>
                  </a:lnTo>
                  <a:cubicBezTo>
                    <a:pt x="82" y="66"/>
                    <a:pt x="82" y="66"/>
                    <a:pt x="82" y="66"/>
                  </a:cubicBezTo>
                  <a:lnTo>
                    <a:pt x="93" y="37"/>
                  </a:lnTo>
                  <a:lnTo>
                    <a:pt x="105" y="16"/>
                  </a:lnTo>
                  <a:lnTo>
                    <a:pt x="114" y="4"/>
                  </a:lnTo>
                  <a:lnTo>
                    <a:pt x="117" y="0"/>
                  </a:lnTo>
                  <a:lnTo>
                    <a:pt x="130" y="9"/>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0" name="Freeform 89"/>
            <p:cNvSpPr>
              <a:spLocks/>
            </p:cNvSpPr>
            <p:nvPr/>
          </p:nvSpPr>
          <p:spPr bwMode="auto">
            <a:xfrm>
              <a:off x="5789613" y="5497513"/>
              <a:ext cx="109538" cy="165100"/>
            </a:xfrm>
            <a:custGeom>
              <a:avLst/>
              <a:gdLst>
                <a:gd name="T0" fmla="*/ 2147483647 w 176"/>
                <a:gd name="T1" fmla="*/ 2147483647 h 256"/>
                <a:gd name="T2" fmla="*/ 2147483647 w 176"/>
                <a:gd name="T3" fmla="*/ 2147483647 h 256"/>
                <a:gd name="T4" fmla="*/ 2147483647 w 176"/>
                <a:gd name="T5" fmla="*/ 2147483647 h 256"/>
                <a:gd name="T6" fmla="*/ 2147483647 w 176"/>
                <a:gd name="T7" fmla="*/ 2147483647 h 256"/>
                <a:gd name="T8" fmla="*/ 2147483647 w 176"/>
                <a:gd name="T9" fmla="*/ 2147483647 h 256"/>
                <a:gd name="T10" fmla="*/ 2147483647 w 176"/>
                <a:gd name="T11" fmla="*/ 2147483647 h 256"/>
                <a:gd name="T12" fmla="*/ 2147483647 w 176"/>
                <a:gd name="T13" fmla="*/ 2147483647 h 256"/>
                <a:gd name="T14" fmla="*/ 2147483647 w 176"/>
                <a:gd name="T15" fmla="*/ 2147483647 h 256"/>
                <a:gd name="T16" fmla="*/ 2147483647 w 176"/>
                <a:gd name="T17" fmla="*/ 2147483647 h 256"/>
                <a:gd name="T18" fmla="*/ 2147483647 w 176"/>
                <a:gd name="T19" fmla="*/ 2147483647 h 256"/>
                <a:gd name="T20" fmla="*/ 2147483647 w 176"/>
                <a:gd name="T21" fmla="*/ 2147483647 h 256"/>
                <a:gd name="T22" fmla="*/ 2147483647 w 176"/>
                <a:gd name="T23" fmla="*/ 2147483647 h 256"/>
                <a:gd name="T24" fmla="*/ 2147483647 w 176"/>
                <a:gd name="T25" fmla="*/ 2147483647 h 256"/>
                <a:gd name="T26" fmla="*/ 2147483647 w 176"/>
                <a:gd name="T27" fmla="*/ 2147483647 h 256"/>
                <a:gd name="T28" fmla="*/ 2147483647 w 176"/>
                <a:gd name="T29" fmla="*/ 2147483647 h 256"/>
                <a:gd name="T30" fmla="*/ 2147483647 w 176"/>
                <a:gd name="T31" fmla="*/ 2147483647 h 256"/>
                <a:gd name="T32" fmla="*/ 2147483647 w 176"/>
                <a:gd name="T33" fmla="*/ 2147483647 h 256"/>
                <a:gd name="T34" fmla="*/ 2147483647 w 176"/>
                <a:gd name="T35" fmla="*/ 2147483647 h 256"/>
                <a:gd name="T36" fmla="*/ 2147483647 w 176"/>
                <a:gd name="T37" fmla="*/ 2147483647 h 256"/>
                <a:gd name="T38" fmla="*/ 2147483647 w 176"/>
                <a:gd name="T39" fmla="*/ 2147483647 h 256"/>
                <a:gd name="T40" fmla="*/ 2147483647 w 176"/>
                <a:gd name="T41" fmla="*/ 2147483647 h 256"/>
                <a:gd name="T42" fmla="*/ 2147483647 w 176"/>
                <a:gd name="T43" fmla="*/ 2147483647 h 256"/>
                <a:gd name="T44" fmla="*/ 2147483647 w 176"/>
                <a:gd name="T45" fmla="*/ 2147483647 h 256"/>
                <a:gd name="T46" fmla="*/ 2147483647 w 176"/>
                <a:gd name="T47" fmla="*/ 2147483647 h 256"/>
                <a:gd name="T48" fmla="*/ 2147483647 w 176"/>
                <a:gd name="T49" fmla="*/ 2147483647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6"/>
                <a:gd name="T76" fmla="*/ 0 h 256"/>
                <a:gd name="T77" fmla="*/ 176 w 176"/>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6" h="256">
                  <a:moveTo>
                    <a:pt x="171" y="238"/>
                  </a:moveTo>
                  <a:cubicBezTo>
                    <a:pt x="165" y="226"/>
                    <a:pt x="165" y="220"/>
                    <a:pt x="165" y="208"/>
                  </a:cubicBezTo>
                  <a:cubicBezTo>
                    <a:pt x="165" y="202"/>
                    <a:pt x="159" y="196"/>
                    <a:pt x="165" y="196"/>
                  </a:cubicBezTo>
                  <a:cubicBezTo>
                    <a:pt x="142" y="171"/>
                    <a:pt x="159" y="141"/>
                    <a:pt x="154" y="116"/>
                  </a:cubicBezTo>
                  <a:cubicBezTo>
                    <a:pt x="154" y="86"/>
                    <a:pt x="131" y="128"/>
                    <a:pt x="114" y="135"/>
                  </a:cubicBezTo>
                  <a:cubicBezTo>
                    <a:pt x="114" y="135"/>
                    <a:pt x="114" y="128"/>
                    <a:pt x="114" y="128"/>
                  </a:cubicBezTo>
                  <a:cubicBezTo>
                    <a:pt x="137" y="104"/>
                    <a:pt x="142" y="68"/>
                    <a:pt x="114" y="43"/>
                  </a:cubicBezTo>
                  <a:cubicBezTo>
                    <a:pt x="114" y="55"/>
                    <a:pt x="97" y="74"/>
                    <a:pt x="91" y="68"/>
                  </a:cubicBezTo>
                  <a:cubicBezTo>
                    <a:pt x="86" y="55"/>
                    <a:pt x="103" y="37"/>
                    <a:pt x="86" y="25"/>
                  </a:cubicBezTo>
                  <a:cubicBezTo>
                    <a:pt x="86" y="19"/>
                    <a:pt x="91" y="19"/>
                    <a:pt x="91" y="13"/>
                  </a:cubicBezTo>
                  <a:cubicBezTo>
                    <a:pt x="91" y="7"/>
                    <a:pt x="74" y="0"/>
                    <a:pt x="74" y="13"/>
                  </a:cubicBezTo>
                  <a:cubicBezTo>
                    <a:pt x="63" y="31"/>
                    <a:pt x="40" y="31"/>
                    <a:pt x="35" y="49"/>
                  </a:cubicBezTo>
                  <a:cubicBezTo>
                    <a:pt x="29" y="74"/>
                    <a:pt x="57" y="92"/>
                    <a:pt x="52" y="116"/>
                  </a:cubicBezTo>
                  <a:cubicBezTo>
                    <a:pt x="52" y="128"/>
                    <a:pt x="23" y="110"/>
                    <a:pt x="18" y="110"/>
                  </a:cubicBezTo>
                  <a:cubicBezTo>
                    <a:pt x="0" y="110"/>
                    <a:pt x="23" y="147"/>
                    <a:pt x="29" y="159"/>
                  </a:cubicBezTo>
                  <a:cubicBezTo>
                    <a:pt x="35" y="165"/>
                    <a:pt x="46" y="171"/>
                    <a:pt x="57" y="171"/>
                  </a:cubicBezTo>
                  <a:cubicBezTo>
                    <a:pt x="57" y="171"/>
                    <a:pt x="63" y="177"/>
                    <a:pt x="63" y="177"/>
                  </a:cubicBezTo>
                  <a:cubicBezTo>
                    <a:pt x="63" y="189"/>
                    <a:pt x="52" y="189"/>
                    <a:pt x="52" y="189"/>
                  </a:cubicBezTo>
                  <a:cubicBezTo>
                    <a:pt x="40" y="183"/>
                    <a:pt x="18" y="189"/>
                    <a:pt x="23" y="202"/>
                  </a:cubicBezTo>
                  <a:cubicBezTo>
                    <a:pt x="35" y="226"/>
                    <a:pt x="69" y="232"/>
                    <a:pt x="91" y="226"/>
                  </a:cubicBezTo>
                  <a:cubicBezTo>
                    <a:pt x="103" y="226"/>
                    <a:pt x="108" y="232"/>
                    <a:pt x="120" y="238"/>
                  </a:cubicBezTo>
                  <a:cubicBezTo>
                    <a:pt x="131" y="244"/>
                    <a:pt x="148" y="238"/>
                    <a:pt x="159" y="244"/>
                  </a:cubicBezTo>
                  <a:cubicBezTo>
                    <a:pt x="165" y="250"/>
                    <a:pt x="165" y="244"/>
                    <a:pt x="165" y="244"/>
                  </a:cubicBezTo>
                  <a:cubicBezTo>
                    <a:pt x="165" y="250"/>
                    <a:pt x="176" y="256"/>
                    <a:pt x="176" y="250"/>
                  </a:cubicBezTo>
                  <a:cubicBezTo>
                    <a:pt x="176" y="250"/>
                    <a:pt x="176" y="244"/>
                    <a:pt x="171" y="238"/>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 name="Freeform 90"/>
            <p:cNvSpPr>
              <a:spLocks/>
            </p:cNvSpPr>
            <p:nvPr/>
          </p:nvSpPr>
          <p:spPr bwMode="auto">
            <a:xfrm>
              <a:off x="5789613" y="5497513"/>
              <a:ext cx="109538" cy="153988"/>
            </a:xfrm>
            <a:custGeom>
              <a:avLst/>
              <a:gdLst>
                <a:gd name="T0" fmla="*/ 2147483647 w 176"/>
                <a:gd name="T1" fmla="*/ 2147483647 h 240"/>
                <a:gd name="T2" fmla="*/ 2147483647 w 176"/>
                <a:gd name="T3" fmla="*/ 2147483647 h 240"/>
                <a:gd name="T4" fmla="*/ 2147483647 w 176"/>
                <a:gd name="T5" fmla="*/ 2147483647 h 240"/>
                <a:gd name="T6" fmla="*/ 2147483647 w 176"/>
                <a:gd name="T7" fmla="*/ 2147483647 h 240"/>
                <a:gd name="T8" fmla="*/ 2147483647 w 176"/>
                <a:gd name="T9" fmla="*/ 2147483647 h 240"/>
                <a:gd name="T10" fmla="*/ 2147483647 w 176"/>
                <a:gd name="T11" fmla="*/ 2147483647 h 240"/>
                <a:gd name="T12" fmla="*/ 2147483647 w 176"/>
                <a:gd name="T13" fmla="*/ 2147483647 h 240"/>
                <a:gd name="T14" fmla="*/ 2147483647 w 176"/>
                <a:gd name="T15" fmla="*/ 2147483647 h 240"/>
                <a:gd name="T16" fmla="*/ 2147483647 w 176"/>
                <a:gd name="T17" fmla="*/ 2147483647 h 240"/>
                <a:gd name="T18" fmla="*/ 2147483647 w 176"/>
                <a:gd name="T19" fmla="*/ 2147483647 h 240"/>
                <a:gd name="T20" fmla="*/ 2147483647 w 176"/>
                <a:gd name="T21" fmla="*/ 2147483647 h 240"/>
                <a:gd name="T22" fmla="*/ 2147483647 w 176"/>
                <a:gd name="T23" fmla="*/ 2147483647 h 240"/>
                <a:gd name="T24" fmla="*/ 2147483647 w 176"/>
                <a:gd name="T25" fmla="*/ 2147483647 h 240"/>
                <a:gd name="T26" fmla="*/ 2147483647 w 176"/>
                <a:gd name="T27" fmla="*/ 2147483647 h 240"/>
                <a:gd name="T28" fmla="*/ 2147483647 w 176"/>
                <a:gd name="T29" fmla="*/ 2147483647 h 240"/>
                <a:gd name="T30" fmla="*/ 2147483647 w 176"/>
                <a:gd name="T31" fmla="*/ 2147483647 h 240"/>
                <a:gd name="T32" fmla="*/ 2147483647 w 176"/>
                <a:gd name="T33" fmla="*/ 2147483647 h 240"/>
                <a:gd name="T34" fmla="*/ 2147483647 w 176"/>
                <a:gd name="T35" fmla="*/ 2147483647 h 240"/>
                <a:gd name="T36" fmla="*/ 2147483647 w 176"/>
                <a:gd name="T37" fmla="*/ 2147483647 h 240"/>
                <a:gd name="T38" fmla="*/ 2147483647 w 176"/>
                <a:gd name="T39" fmla="*/ 2147483647 h 240"/>
                <a:gd name="T40" fmla="*/ 2147483647 w 176"/>
                <a:gd name="T41" fmla="*/ 2147483647 h 240"/>
                <a:gd name="T42" fmla="*/ 2147483647 w 176"/>
                <a:gd name="T43" fmla="*/ 2147483647 h 240"/>
                <a:gd name="T44" fmla="*/ 2147483647 w 176"/>
                <a:gd name="T45" fmla="*/ 2147483647 h 240"/>
                <a:gd name="T46" fmla="*/ 2147483647 w 176"/>
                <a:gd name="T47" fmla="*/ 2147483647 h 240"/>
                <a:gd name="T48" fmla="*/ 2147483647 w 176"/>
                <a:gd name="T49" fmla="*/ 2147483647 h 240"/>
                <a:gd name="T50" fmla="*/ 2147483647 w 176"/>
                <a:gd name="T51" fmla="*/ 2147483647 h 240"/>
                <a:gd name="T52" fmla="*/ 2147483647 w 176"/>
                <a:gd name="T53" fmla="*/ 2147483647 h 240"/>
                <a:gd name="T54" fmla="*/ 2147483647 w 176"/>
                <a:gd name="T55" fmla="*/ 2147483647 h 240"/>
                <a:gd name="T56" fmla="*/ 2147483647 w 176"/>
                <a:gd name="T57" fmla="*/ 2147483647 h 240"/>
                <a:gd name="T58" fmla="*/ 2147483647 w 17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6"/>
                <a:gd name="T91" fmla="*/ 0 h 240"/>
                <a:gd name="T92" fmla="*/ 176 w 17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6" h="240">
                  <a:moveTo>
                    <a:pt x="171" y="240"/>
                  </a:moveTo>
                  <a:cubicBezTo>
                    <a:pt x="171" y="240"/>
                    <a:pt x="160" y="235"/>
                    <a:pt x="160" y="235"/>
                  </a:cubicBezTo>
                  <a:cubicBezTo>
                    <a:pt x="160" y="235"/>
                    <a:pt x="160" y="240"/>
                    <a:pt x="154" y="235"/>
                  </a:cubicBezTo>
                  <a:cubicBezTo>
                    <a:pt x="143" y="229"/>
                    <a:pt x="127" y="235"/>
                    <a:pt x="116" y="229"/>
                  </a:cubicBezTo>
                  <a:cubicBezTo>
                    <a:pt x="105" y="223"/>
                    <a:pt x="99" y="217"/>
                    <a:pt x="88" y="217"/>
                  </a:cubicBezTo>
                  <a:cubicBezTo>
                    <a:pt x="66" y="223"/>
                    <a:pt x="33" y="217"/>
                    <a:pt x="22" y="194"/>
                  </a:cubicBezTo>
                  <a:cubicBezTo>
                    <a:pt x="17" y="182"/>
                    <a:pt x="39" y="176"/>
                    <a:pt x="50" y="182"/>
                  </a:cubicBezTo>
                  <a:cubicBezTo>
                    <a:pt x="50" y="182"/>
                    <a:pt x="61" y="182"/>
                    <a:pt x="61" y="170"/>
                  </a:cubicBezTo>
                  <a:cubicBezTo>
                    <a:pt x="61" y="170"/>
                    <a:pt x="55" y="164"/>
                    <a:pt x="55" y="164"/>
                  </a:cubicBezTo>
                  <a:cubicBezTo>
                    <a:pt x="44" y="164"/>
                    <a:pt x="33" y="159"/>
                    <a:pt x="28" y="153"/>
                  </a:cubicBezTo>
                  <a:cubicBezTo>
                    <a:pt x="22" y="141"/>
                    <a:pt x="0" y="106"/>
                    <a:pt x="17" y="106"/>
                  </a:cubicBezTo>
                  <a:cubicBezTo>
                    <a:pt x="22" y="106"/>
                    <a:pt x="50" y="123"/>
                    <a:pt x="50" y="112"/>
                  </a:cubicBezTo>
                  <a:cubicBezTo>
                    <a:pt x="55" y="88"/>
                    <a:pt x="28" y="71"/>
                    <a:pt x="33" y="47"/>
                  </a:cubicBezTo>
                  <a:cubicBezTo>
                    <a:pt x="39" y="30"/>
                    <a:pt x="61" y="30"/>
                    <a:pt x="72" y="12"/>
                  </a:cubicBezTo>
                  <a:cubicBezTo>
                    <a:pt x="72" y="0"/>
                    <a:pt x="88" y="6"/>
                    <a:pt x="88" y="12"/>
                  </a:cubicBezTo>
                  <a:cubicBezTo>
                    <a:pt x="88" y="18"/>
                    <a:pt x="72" y="41"/>
                    <a:pt x="83" y="59"/>
                  </a:cubicBezTo>
                  <a:cubicBezTo>
                    <a:pt x="72" y="41"/>
                    <a:pt x="50" y="30"/>
                    <a:pt x="44" y="47"/>
                  </a:cubicBezTo>
                  <a:cubicBezTo>
                    <a:pt x="33" y="82"/>
                    <a:pt x="72" y="100"/>
                    <a:pt x="77" y="129"/>
                  </a:cubicBezTo>
                  <a:cubicBezTo>
                    <a:pt x="77" y="129"/>
                    <a:pt x="72" y="129"/>
                    <a:pt x="72" y="129"/>
                  </a:cubicBezTo>
                  <a:cubicBezTo>
                    <a:pt x="66" y="129"/>
                    <a:pt x="61" y="123"/>
                    <a:pt x="55" y="123"/>
                  </a:cubicBezTo>
                  <a:cubicBezTo>
                    <a:pt x="44" y="123"/>
                    <a:pt x="44" y="118"/>
                    <a:pt x="33" y="123"/>
                  </a:cubicBezTo>
                  <a:cubicBezTo>
                    <a:pt x="22" y="135"/>
                    <a:pt x="28" y="135"/>
                    <a:pt x="33" y="141"/>
                  </a:cubicBezTo>
                  <a:cubicBezTo>
                    <a:pt x="44" y="153"/>
                    <a:pt x="94" y="164"/>
                    <a:pt x="99" y="176"/>
                  </a:cubicBezTo>
                  <a:cubicBezTo>
                    <a:pt x="105" y="194"/>
                    <a:pt x="44" y="188"/>
                    <a:pt x="28" y="188"/>
                  </a:cubicBezTo>
                  <a:cubicBezTo>
                    <a:pt x="33" y="211"/>
                    <a:pt x="61" y="199"/>
                    <a:pt x="83" y="205"/>
                  </a:cubicBezTo>
                  <a:cubicBezTo>
                    <a:pt x="88" y="205"/>
                    <a:pt x="105" y="205"/>
                    <a:pt x="121" y="199"/>
                  </a:cubicBezTo>
                  <a:cubicBezTo>
                    <a:pt x="121" y="199"/>
                    <a:pt x="116" y="223"/>
                    <a:pt x="116" y="223"/>
                  </a:cubicBezTo>
                  <a:cubicBezTo>
                    <a:pt x="121" y="223"/>
                    <a:pt x="132" y="217"/>
                    <a:pt x="132" y="217"/>
                  </a:cubicBezTo>
                  <a:cubicBezTo>
                    <a:pt x="132" y="217"/>
                    <a:pt x="127" y="223"/>
                    <a:pt x="127" y="229"/>
                  </a:cubicBezTo>
                  <a:cubicBezTo>
                    <a:pt x="132" y="229"/>
                    <a:pt x="176" y="235"/>
                    <a:pt x="171" y="240"/>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 name="Freeform 91"/>
            <p:cNvSpPr>
              <a:spLocks/>
            </p:cNvSpPr>
            <p:nvPr/>
          </p:nvSpPr>
          <p:spPr bwMode="auto">
            <a:xfrm>
              <a:off x="5818188" y="5497513"/>
              <a:ext cx="80963" cy="153988"/>
            </a:xfrm>
            <a:custGeom>
              <a:avLst/>
              <a:gdLst>
                <a:gd name="T0" fmla="*/ 2147483647 w 128"/>
                <a:gd name="T1" fmla="*/ 2147483647 h 240"/>
                <a:gd name="T2" fmla="*/ 2147483647 w 128"/>
                <a:gd name="T3" fmla="*/ 2147483647 h 240"/>
                <a:gd name="T4" fmla="*/ 2147483647 w 128"/>
                <a:gd name="T5" fmla="*/ 2147483647 h 240"/>
                <a:gd name="T6" fmla="*/ 2147483647 w 128"/>
                <a:gd name="T7" fmla="*/ 2147483647 h 240"/>
                <a:gd name="T8" fmla="*/ 2147483647 w 128"/>
                <a:gd name="T9" fmla="*/ 2147483647 h 240"/>
                <a:gd name="T10" fmla="*/ 2147483647 w 128"/>
                <a:gd name="T11" fmla="*/ 2147483647 h 240"/>
                <a:gd name="T12" fmla="*/ 2147483647 w 128"/>
                <a:gd name="T13" fmla="*/ 2147483647 h 240"/>
                <a:gd name="T14" fmla="*/ 2147483647 w 128"/>
                <a:gd name="T15" fmla="*/ 2147483647 h 240"/>
                <a:gd name="T16" fmla="*/ 2147483647 w 128"/>
                <a:gd name="T17" fmla="*/ 2147483647 h 240"/>
                <a:gd name="T18" fmla="*/ 2147483647 w 128"/>
                <a:gd name="T19" fmla="*/ 2147483647 h 240"/>
                <a:gd name="T20" fmla="*/ 2147483647 w 128"/>
                <a:gd name="T21" fmla="*/ 0 h 240"/>
                <a:gd name="T22" fmla="*/ 2147483647 w 128"/>
                <a:gd name="T23" fmla="*/ 0 h 240"/>
                <a:gd name="T24" fmla="*/ 2147483647 w 128"/>
                <a:gd name="T25" fmla="*/ 2147483647 h 240"/>
                <a:gd name="T26" fmla="*/ 2147483647 w 128"/>
                <a:gd name="T27" fmla="*/ 2147483647 h 240"/>
                <a:gd name="T28" fmla="*/ 2147483647 w 128"/>
                <a:gd name="T29" fmla="*/ 2147483647 h 240"/>
                <a:gd name="T30" fmla="*/ 2147483647 w 128"/>
                <a:gd name="T31" fmla="*/ 2147483647 h 240"/>
                <a:gd name="T32" fmla="*/ 2147483647 w 128"/>
                <a:gd name="T33" fmla="*/ 2147483647 h 240"/>
                <a:gd name="T34" fmla="*/ 2147483647 w 128"/>
                <a:gd name="T35" fmla="*/ 2147483647 h 240"/>
                <a:gd name="T36" fmla="*/ 2147483647 w 128"/>
                <a:gd name="T37" fmla="*/ 2147483647 h 2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8"/>
                <a:gd name="T58" fmla="*/ 0 h 240"/>
                <a:gd name="T59" fmla="*/ 128 w 128"/>
                <a:gd name="T60" fmla="*/ 240 h 2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8" h="240">
                  <a:moveTo>
                    <a:pt x="128" y="240"/>
                  </a:moveTo>
                  <a:cubicBezTo>
                    <a:pt x="128" y="240"/>
                    <a:pt x="128" y="234"/>
                    <a:pt x="123" y="228"/>
                  </a:cubicBezTo>
                  <a:cubicBezTo>
                    <a:pt x="117" y="216"/>
                    <a:pt x="117" y="210"/>
                    <a:pt x="117" y="197"/>
                  </a:cubicBezTo>
                  <a:cubicBezTo>
                    <a:pt x="117" y="191"/>
                    <a:pt x="111" y="185"/>
                    <a:pt x="117" y="185"/>
                  </a:cubicBezTo>
                  <a:cubicBezTo>
                    <a:pt x="94" y="160"/>
                    <a:pt x="111" y="130"/>
                    <a:pt x="105" y="105"/>
                  </a:cubicBezTo>
                  <a:cubicBezTo>
                    <a:pt x="105" y="74"/>
                    <a:pt x="82" y="117"/>
                    <a:pt x="64" y="124"/>
                  </a:cubicBezTo>
                  <a:cubicBezTo>
                    <a:pt x="64" y="124"/>
                    <a:pt x="64" y="117"/>
                    <a:pt x="64" y="117"/>
                  </a:cubicBezTo>
                  <a:cubicBezTo>
                    <a:pt x="88" y="93"/>
                    <a:pt x="94" y="56"/>
                    <a:pt x="64" y="31"/>
                  </a:cubicBezTo>
                  <a:cubicBezTo>
                    <a:pt x="64" y="44"/>
                    <a:pt x="47" y="62"/>
                    <a:pt x="41" y="56"/>
                  </a:cubicBezTo>
                  <a:cubicBezTo>
                    <a:pt x="35" y="44"/>
                    <a:pt x="53" y="25"/>
                    <a:pt x="35" y="13"/>
                  </a:cubicBezTo>
                  <a:cubicBezTo>
                    <a:pt x="35" y="7"/>
                    <a:pt x="41" y="7"/>
                    <a:pt x="41" y="0"/>
                  </a:cubicBezTo>
                  <a:cubicBezTo>
                    <a:pt x="41" y="0"/>
                    <a:pt x="41" y="0"/>
                    <a:pt x="41" y="0"/>
                  </a:cubicBezTo>
                  <a:cubicBezTo>
                    <a:pt x="30" y="25"/>
                    <a:pt x="24" y="56"/>
                    <a:pt x="35" y="74"/>
                  </a:cubicBezTo>
                  <a:cubicBezTo>
                    <a:pt x="41" y="93"/>
                    <a:pt x="59" y="50"/>
                    <a:pt x="70" y="56"/>
                  </a:cubicBezTo>
                  <a:cubicBezTo>
                    <a:pt x="82" y="62"/>
                    <a:pt x="59" y="80"/>
                    <a:pt x="47" y="87"/>
                  </a:cubicBezTo>
                  <a:cubicBezTo>
                    <a:pt x="0" y="136"/>
                    <a:pt x="41" y="160"/>
                    <a:pt x="53" y="160"/>
                  </a:cubicBezTo>
                  <a:cubicBezTo>
                    <a:pt x="64" y="160"/>
                    <a:pt x="88" y="130"/>
                    <a:pt x="99" y="117"/>
                  </a:cubicBezTo>
                  <a:cubicBezTo>
                    <a:pt x="70" y="185"/>
                    <a:pt x="94" y="216"/>
                    <a:pt x="128" y="240"/>
                  </a:cubicBezTo>
                  <a:cubicBezTo>
                    <a:pt x="128" y="240"/>
                    <a:pt x="128" y="240"/>
                    <a:pt x="128" y="240"/>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 name="Freeform 92"/>
            <p:cNvSpPr>
              <a:spLocks noEditPoints="1"/>
            </p:cNvSpPr>
            <p:nvPr/>
          </p:nvSpPr>
          <p:spPr bwMode="auto">
            <a:xfrm>
              <a:off x="5800725" y="5522913"/>
              <a:ext cx="96838" cy="138113"/>
            </a:xfrm>
            <a:custGeom>
              <a:avLst/>
              <a:gdLst>
                <a:gd name="T0" fmla="*/ 2147483647 w 154"/>
                <a:gd name="T1" fmla="*/ 2147483647 h 216"/>
                <a:gd name="T2" fmla="*/ 2147483647 w 154"/>
                <a:gd name="T3" fmla="*/ 2147483647 h 216"/>
                <a:gd name="T4" fmla="*/ 2147483647 w 154"/>
                <a:gd name="T5" fmla="*/ 2147483647 h 216"/>
                <a:gd name="T6" fmla="*/ 2147483647 w 154"/>
                <a:gd name="T7" fmla="*/ 2147483647 h 216"/>
                <a:gd name="T8" fmla="*/ 2147483647 w 154"/>
                <a:gd name="T9" fmla="*/ 2147483647 h 216"/>
                <a:gd name="T10" fmla="*/ 2147483647 w 154"/>
                <a:gd name="T11" fmla="*/ 2147483647 h 216"/>
                <a:gd name="T12" fmla="*/ 2147483647 w 154"/>
                <a:gd name="T13" fmla="*/ 2147483647 h 216"/>
                <a:gd name="T14" fmla="*/ 2147483647 w 154"/>
                <a:gd name="T15" fmla="*/ 2147483647 h 216"/>
                <a:gd name="T16" fmla="*/ 2147483647 w 154"/>
                <a:gd name="T17" fmla="*/ 2147483647 h 216"/>
                <a:gd name="T18" fmla="*/ 2147483647 w 154"/>
                <a:gd name="T19" fmla="*/ 2147483647 h 216"/>
                <a:gd name="T20" fmla="*/ 2147483647 w 154"/>
                <a:gd name="T21" fmla="*/ 2147483647 h 216"/>
                <a:gd name="T22" fmla="*/ 2147483647 w 154"/>
                <a:gd name="T23" fmla="*/ 2147483647 h 216"/>
                <a:gd name="T24" fmla="*/ 2147483647 w 154"/>
                <a:gd name="T25" fmla="*/ 2147483647 h 216"/>
                <a:gd name="T26" fmla="*/ 2147483647 w 154"/>
                <a:gd name="T27" fmla="*/ 2147483647 h 216"/>
                <a:gd name="T28" fmla="*/ 2147483647 w 154"/>
                <a:gd name="T29" fmla="*/ 2147483647 h 216"/>
                <a:gd name="T30" fmla="*/ 2147483647 w 154"/>
                <a:gd name="T31" fmla="*/ 2147483647 h 216"/>
                <a:gd name="T32" fmla="*/ 2147483647 w 154"/>
                <a:gd name="T33" fmla="*/ 2147483647 h 216"/>
                <a:gd name="T34" fmla="*/ 2147483647 w 154"/>
                <a:gd name="T35" fmla="*/ 2147483647 h 216"/>
                <a:gd name="T36" fmla="*/ 2147483647 w 154"/>
                <a:gd name="T37" fmla="*/ 2147483647 h 216"/>
                <a:gd name="T38" fmla="*/ 2147483647 w 154"/>
                <a:gd name="T39" fmla="*/ 2147483647 h 216"/>
                <a:gd name="T40" fmla="*/ 2147483647 w 154"/>
                <a:gd name="T41" fmla="*/ 2147483647 h 216"/>
                <a:gd name="T42" fmla="*/ 2147483647 w 154"/>
                <a:gd name="T43" fmla="*/ 2147483647 h 216"/>
                <a:gd name="T44" fmla="*/ 2147483647 w 154"/>
                <a:gd name="T45" fmla="*/ 2147483647 h 216"/>
                <a:gd name="T46" fmla="*/ 2147483647 w 154"/>
                <a:gd name="T47" fmla="*/ 2147483647 h 216"/>
                <a:gd name="T48" fmla="*/ 2147483647 w 154"/>
                <a:gd name="T49" fmla="*/ 2147483647 h 216"/>
                <a:gd name="T50" fmla="*/ 2147483647 w 154"/>
                <a:gd name="T51" fmla="*/ 2147483647 h 216"/>
                <a:gd name="T52" fmla="*/ 2147483647 w 154"/>
                <a:gd name="T53" fmla="*/ 2147483647 h 216"/>
                <a:gd name="T54" fmla="*/ 2147483647 w 154"/>
                <a:gd name="T55" fmla="*/ 2147483647 h 216"/>
                <a:gd name="T56" fmla="*/ 2147483647 w 154"/>
                <a:gd name="T57" fmla="*/ 2147483647 h 216"/>
                <a:gd name="T58" fmla="*/ 2147483647 w 154"/>
                <a:gd name="T59" fmla="*/ 2147483647 h 216"/>
                <a:gd name="T60" fmla="*/ 2147483647 w 154"/>
                <a:gd name="T61" fmla="*/ 2147483647 h 216"/>
                <a:gd name="T62" fmla="*/ 2147483647 w 154"/>
                <a:gd name="T63" fmla="*/ 2147483647 h 216"/>
                <a:gd name="T64" fmla="*/ 2147483647 w 154"/>
                <a:gd name="T65" fmla="*/ 2147483647 h 216"/>
                <a:gd name="T66" fmla="*/ 2147483647 w 154"/>
                <a:gd name="T67" fmla="*/ 2147483647 h 216"/>
                <a:gd name="T68" fmla="*/ 2147483647 w 154"/>
                <a:gd name="T69" fmla="*/ 2147483647 h 216"/>
                <a:gd name="T70" fmla="*/ 2147483647 w 154"/>
                <a:gd name="T71" fmla="*/ 2147483647 h 216"/>
                <a:gd name="T72" fmla="*/ 2147483647 w 154"/>
                <a:gd name="T73" fmla="*/ 2147483647 h 216"/>
                <a:gd name="T74" fmla="*/ 2147483647 w 154"/>
                <a:gd name="T75" fmla="*/ 2147483647 h 216"/>
                <a:gd name="T76" fmla="*/ 2147483647 w 154"/>
                <a:gd name="T77" fmla="*/ 2147483647 h 216"/>
                <a:gd name="T78" fmla="*/ 2147483647 w 154"/>
                <a:gd name="T79" fmla="*/ 2147483647 h 216"/>
                <a:gd name="T80" fmla="*/ 2147483647 w 154"/>
                <a:gd name="T81" fmla="*/ 2147483647 h 216"/>
                <a:gd name="T82" fmla="*/ 2147483647 w 154"/>
                <a:gd name="T83" fmla="*/ 2147483647 h 216"/>
                <a:gd name="T84" fmla="*/ 2147483647 w 154"/>
                <a:gd name="T85" fmla="*/ 2147483647 h 216"/>
                <a:gd name="T86" fmla="*/ 2147483647 w 154"/>
                <a:gd name="T87" fmla="*/ 0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4"/>
                <a:gd name="T133" fmla="*/ 0 h 216"/>
                <a:gd name="T134" fmla="*/ 154 w 154"/>
                <a:gd name="T135" fmla="*/ 216 h 2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4" h="216">
                  <a:moveTo>
                    <a:pt x="57" y="81"/>
                  </a:moveTo>
                  <a:lnTo>
                    <a:pt x="61" y="79"/>
                  </a:lnTo>
                  <a:lnTo>
                    <a:pt x="60" y="80"/>
                  </a:lnTo>
                  <a:lnTo>
                    <a:pt x="71" y="72"/>
                  </a:lnTo>
                  <a:lnTo>
                    <a:pt x="69" y="74"/>
                  </a:lnTo>
                  <a:lnTo>
                    <a:pt x="80" y="55"/>
                  </a:lnTo>
                  <a:lnTo>
                    <a:pt x="79" y="58"/>
                  </a:lnTo>
                  <a:lnTo>
                    <a:pt x="86" y="24"/>
                  </a:lnTo>
                  <a:lnTo>
                    <a:pt x="101" y="27"/>
                  </a:lnTo>
                  <a:lnTo>
                    <a:pt x="94" y="61"/>
                  </a:lnTo>
                  <a:cubicBezTo>
                    <a:pt x="94" y="62"/>
                    <a:pt x="94" y="63"/>
                    <a:pt x="93" y="63"/>
                  </a:cubicBezTo>
                  <a:lnTo>
                    <a:pt x="82" y="82"/>
                  </a:lnTo>
                  <a:cubicBezTo>
                    <a:pt x="82" y="83"/>
                    <a:pt x="81" y="84"/>
                    <a:pt x="80" y="85"/>
                  </a:cubicBezTo>
                  <a:lnTo>
                    <a:pt x="69" y="93"/>
                  </a:lnTo>
                  <a:cubicBezTo>
                    <a:pt x="69" y="93"/>
                    <a:pt x="68" y="93"/>
                    <a:pt x="68" y="94"/>
                  </a:cubicBezTo>
                  <a:lnTo>
                    <a:pt x="64" y="96"/>
                  </a:lnTo>
                  <a:lnTo>
                    <a:pt x="57" y="81"/>
                  </a:lnTo>
                  <a:close/>
                  <a:moveTo>
                    <a:pt x="82" y="142"/>
                  </a:moveTo>
                  <a:lnTo>
                    <a:pt x="87" y="135"/>
                  </a:lnTo>
                  <a:lnTo>
                    <a:pt x="99" y="119"/>
                  </a:lnTo>
                  <a:lnTo>
                    <a:pt x="112" y="98"/>
                  </a:lnTo>
                  <a:lnTo>
                    <a:pt x="111" y="99"/>
                  </a:lnTo>
                  <a:lnTo>
                    <a:pt x="119" y="79"/>
                  </a:lnTo>
                  <a:lnTo>
                    <a:pt x="134" y="85"/>
                  </a:lnTo>
                  <a:lnTo>
                    <a:pt x="126" y="105"/>
                  </a:lnTo>
                  <a:cubicBezTo>
                    <a:pt x="126" y="106"/>
                    <a:pt x="126" y="106"/>
                    <a:pt x="125" y="107"/>
                  </a:cubicBezTo>
                  <a:lnTo>
                    <a:pt x="112" y="128"/>
                  </a:lnTo>
                  <a:lnTo>
                    <a:pt x="100" y="144"/>
                  </a:lnTo>
                  <a:lnTo>
                    <a:pt x="95" y="151"/>
                  </a:lnTo>
                  <a:lnTo>
                    <a:pt x="82" y="142"/>
                  </a:lnTo>
                  <a:close/>
                  <a:moveTo>
                    <a:pt x="102" y="171"/>
                  </a:moveTo>
                  <a:lnTo>
                    <a:pt x="99" y="172"/>
                  </a:lnTo>
                  <a:lnTo>
                    <a:pt x="90" y="174"/>
                  </a:lnTo>
                  <a:lnTo>
                    <a:pt x="65" y="179"/>
                  </a:lnTo>
                  <a:cubicBezTo>
                    <a:pt x="64" y="179"/>
                    <a:pt x="64" y="179"/>
                    <a:pt x="63" y="179"/>
                  </a:cubicBezTo>
                  <a:lnTo>
                    <a:pt x="33" y="178"/>
                  </a:lnTo>
                  <a:cubicBezTo>
                    <a:pt x="32" y="178"/>
                    <a:pt x="31" y="178"/>
                    <a:pt x="30" y="177"/>
                  </a:cubicBezTo>
                  <a:lnTo>
                    <a:pt x="7" y="164"/>
                  </a:lnTo>
                  <a:lnTo>
                    <a:pt x="14" y="150"/>
                  </a:lnTo>
                  <a:lnTo>
                    <a:pt x="37" y="163"/>
                  </a:lnTo>
                  <a:lnTo>
                    <a:pt x="34" y="162"/>
                  </a:lnTo>
                  <a:lnTo>
                    <a:pt x="64" y="163"/>
                  </a:lnTo>
                  <a:lnTo>
                    <a:pt x="62" y="164"/>
                  </a:lnTo>
                  <a:lnTo>
                    <a:pt x="87" y="159"/>
                  </a:lnTo>
                  <a:lnTo>
                    <a:pt x="94" y="157"/>
                  </a:lnTo>
                  <a:lnTo>
                    <a:pt x="97" y="156"/>
                  </a:lnTo>
                  <a:lnTo>
                    <a:pt x="102" y="171"/>
                  </a:lnTo>
                  <a:close/>
                  <a:moveTo>
                    <a:pt x="71" y="125"/>
                  </a:moveTo>
                  <a:lnTo>
                    <a:pt x="62" y="124"/>
                  </a:lnTo>
                  <a:lnTo>
                    <a:pt x="41" y="120"/>
                  </a:lnTo>
                  <a:lnTo>
                    <a:pt x="18" y="113"/>
                  </a:lnTo>
                  <a:cubicBezTo>
                    <a:pt x="17" y="113"/>
                    <a:pt x="17" y="113"/>
                    <a:pt x="16" y="112"/>
                  </a:cubicBezTo>
                  <a:lnTo>
                    <a:pt x="0" y="101"/>
                  </a:lnTo>
                  <a:lnTo>
                    <a:pt x="9" y="88"/>
                  </a:lnTo>
                  <a:lnTo>
                    <a:pt x="25" y="99"/>
                  </a:lnTo>
                  <a:lnTo>
                    <a:pt x="23" y="98"/>
                  </a:lnTo>
                  <a:lnTo>
                    <a:pt x="44" y="105"/>
                  </a:lnTo>
                  <a:lnTo>
                    <a:pt x="63" y="109"/>
                  </a:lnTo>
                  <a:lnTo>
                    <a:pt x="72" y="110"/>
                  </a:lnTo>
                  <a:lnTo>
                    <a:pt x="71" y="125"/>
                  </a:lnTo>
                  <a:close/>
                  <a:moveTo>
                    <a:pt x="62" y="3"/>
                  </a:moveTo>
                  <a:lnTo>
                    <a:pt x="61" y="8"/>
                  </a:lnTo>
                  <a:lnTo>
                    <a:pt x="59" y="23"/>
                  </a:lnTo>
                  <a:lnTo>
                    <a:pt x="58" y="45"/>
                  </a:lnTo>
                  <a:lnTo>
                    <a:pt x="58" y="44"/>
                  </a:lnTo>
                  <a:lnTo>
                    <a:pt x="61" y="73"/>
                  </a:lnTo>
                  <a:lnTo>
                    <a:pt x="61" y="71"/>
                  </a:lnTo>
                  <a:lnTo>
                    <a:pt x="70" y="103"/>
                  </a:lnTo>
                  <a:lnTo>
                    <a:pt x="70" y="102"/>
                  </a:lnTo>
                  <a:lnTo>
                    <a:pt x="88" y="137"/>
                  </a:lnTo>
                  <a:lnTo>
                    <a:pt x="87" y="136"/>
                  </a:lnTo>
                  <a:lnTo>
                    <a:pt x="114" y="171"/>
                  </a:lnTo>
                  <a:lnTo>
                    <a:pt x="113" y="169"/>
                  </a:lnTo>
                  <a:lnTo>
                    <a:pt x="154" y="203"/>
                  </a:lnTo>
                  <a:lnTo>
                    <a:pt x="143" y="216"/>
                  </a:lnTo>
                  <a:lnTo>
                    <a:pt x="102" y="182"/>
                  </a:lnTo>
                  <a:cubicBezTo>
                    <a:pt x="102" y="181"/>
                    <a:pt x="101" y="181"/>
                    <a:pt x="101" y="180"/>
                  </a:cubicBezTo>
                  <a:lnTo>
                    <a:pt x="74" y="145"/>
                  </a:lnTo>
                  <a:cubicBezTo>
                    <a:pt x="74" y="145"/>
                    <a:pt x="74" y="145"/>
                    <a:pt x="73" y="144"/>
                  </a:cubicBezTo>
                  <a:lnTo>
                    <a:pt x="55" y="109"/>
                  </a:lnTo>
                  <a:cubicBezTo>
                    <a:pt x="55" y="109"/>
                    <a:pt x="55" y="108"/>
                    <a:pt x="55" y="108"/>
                  </a:cubicBezTo>
                  <a:lnTo>
                    <a:pt x="46" y="76"/>
                  </a:lnTo>
                  <a:cubicBezTo>
                    <a:pt x="46" y="75"/>
                    <a:pt x="46" y="75"/>
                    <a:pt x="45" y="74"/>
                  </a:cubicBezTo>
                  <a:lnTo>
                    <a:pt x="42" y="45"/>
                  </a:lnTo>
                  <a:cubicBezTo>
                    <a:pt x="42" y="45"/>
                    <a:pt x="42" y="45"/>
                    <a:pt x="42" y="44"/>
                  </a:cubicBezTo>
                  <a:lnTo>
                    <a:pt x="44" y="20"/>
                  </a:lnTo>
                  <a:lnTo>
                    <a:pt x="46" y="5"/>
                  </a:lnTo>
                  <a:lnTo>
                    <a:pt x="47" y="0"/>
                  </a:lnTo>
                  <a:lnTo>
                    <a:pt x="62" y="3"/>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4" name="Freeform 93"/>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4"/>
                <a:gd name="T76" fmla="*/ 0 h 224"/>
                <a:gd name="T77" fmla="*/ 224 w 224"/>
                <a:gd name="T78" fmla="*/ 224 h 2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4" h="224">
                  <a:moveTo>
                    <a:pt x="213" y="183"/>
                  </a:moveTo>
                  <a:cubicBezTo>
                    <a:pt x="207" y="171"/>
                    <a:pt x="201" y="166"/>
                    <a:pt x="189" y="154"/>
                  </a:cubicBezTo>
                  <a:cubicBezTo>
                    <a:pt x="189" y="154"/>
                    <a:pt x="189" y="148"/>
                    <a:pt x="189" y="142"/>
                  </a:cubicBezTo>
                  <a:cubicBezTo>
                    <a:pt x="166" y="130"/>
                    <a:pt x="166" y="101"/>
                    <a:pt x="154" y="77"/>
                  </a:cubicBezTo>
                  <a:cubicBezTo>
                    <a:pt x="142" y="54"/>
                    <a:pt x="136" y="95"/>
                    <a:pt x="118" y="107"/>
                  </a:cubicBezTo>
                  <a:cubicBezTo>
                    <a:pt x="118" y="107"/>
                    <a:pt x="118" y="107"/>
                    <a:pt x="118" y="107"/>
                  </a:cubicBezTo>
                  <a:cubicBezTo>
                    <a:pt x="130" y="71"/>
                    <a:pt x="124" y="36"/>
                    <a:pt x="83" y="24"/>
                  </a:cubicBezTo>
                  <a:cubicBezTo>
                    <a:pt x="95" y="36"/>
                    <a:pt x="83" y="59"/>
                    <a:pt x="77" y="54"/>
                  </a:cubicBezTo>
                  <a:cubicBezTo>
                    <a:pt x="65" y="48"/>
                    <a:pt x="71" y="24"/>
                    <a:pt x="54" y="18"/>
                  </a:cubicBezTo>
                  <a:cubicBezTo>
                    <a:pt x="54" y="18"/>
                    <a:pt x="54" y="12"/>
                    <a:pt x="54" y="6"/>
                  </a:cubicBezTo>
                  <a:cubicBezTo>
                    <a:pt x="54" y="0"/>
                    <a:pt x="36" y="0"/>
                    <a:pt x="36" y="12"/>
                  </a:cubicBezTo>
                  <a:cubicBezTo>
                    <a:pt x="36" y="36"/>
                    <a:pt x="12" y="42"/>
                    <a:pt x="12" y="65"/>
                  </a:cubicBezTo>
                  <a:cubicBezTo>
                    <a:pt x="18" y="89"/>
                    <a:pt x="54" y="95"/>
                    <a:pt x="54" y="112"/>
                  </a:cubicBezTo>
                  <a:cubicBezTo>
                    <a:pt x="54" y="130"/>
                    <a:pt x="24" y="118"/>
                    <a:pt x="18" y="124"/>
                  </a:cubicBezTo>
                  <a:cubicBezTo>
                    <a:pt x="0" y="130"/>
                    <a:pt x="36" y="154"/>
                    <a:pt x="48" y="160"/>
                  </a:cubicBezTo>
                  <a:cubicBezTo>
                    <a:pt x="54" y="166"/>
                    <a:pt x="65" y="166"/>
                    <a:pt x="77" y="166"/>
                  </a:cubicBezTo>
                  <a:cubicBezTo>
                    <a:pt x="77" y="166"/>
                    <a:pt x="83" y="166"/>
                    <a:pt x="83" y="171"/>
                  </a:cubicBezTo>
                  <a:cubicBezTo>
                    <a:pt x="89" y="177"/>
                    <a:pt x="83" y="177"/>
                    <a:pt x="77" y="183"/>
                  </a:cubicBezTo>
                  <a:cubicBezTo>
                    <a:pt x="65" y="183"/>
                    <a:pt x="48" y="195"/>
                    <a:pt x="59" y="201"/>
                  </a:cubicBezTo>
                  <a:cubicBezTo>
                    <a:pt x="77" y="224"/>
                    <a:pt x="107" y="213"/>
                    <a:pt x="130" y="201"/>
                  </a:cubicBezTo>
                  <a:cubicBezTo>
                    <a:pt x="136" y="195"/>
                    <a:pt x="148" y="201"/>
                    <a:pt x="160" y="201"/>
                  </a:cubicBezTo>
                  <a:cubicBezTo>
                    <a:pt x="171" y="201"/>
                    <a:pt x="189" y="189"/>
                    <a:pt x="207" y="195"/>
                  </a:cubicBezTo>
                  <a:cubicBezTo>
                    <a:pt x="207" y="195"/>
                    <a:pt x="207" y="189"/>
                    <a:pt x="207" y="189"/>
                  </a:cubicBezTo>
                  <a:cubicBezTo>
                    <a:pt x="213" y="195"/>
                    <a:pt x="219" y="195"/>
                    <a:pt x="219" y="195"/>
                  </a:cubicBezTo>
                  <a:cubicBezTo>
                    <a:pt x="224" y="189"/>
                    <a:pt x="219" y="189"/>
                    <a:pt x="213" y="183"/>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5" name="Freeform 94"/>
            <p:cNvSpPr>
              <a:spLocks/>
            </p:cNvSpPr>
            <p:nvPr/>
          </p:nvSpPr>
          <p:spPr bwMode="auto">
            <a:xfrm>
              <a:off x="5908675" y="5683251"/>
              <a:ext cx="139700" cy="144463"/>
            </a:xfrm>
            <a:custGeom>
              <a:avLst/>
              <a:gdLst>
                <a:gd name="T0" fmla="*/ 2147483647 w 224"/>
                <a:gd name="T1" fmla="*/ 2147483647 h 224"/>
                <a:gd name="T2" fmla="*/ 2147483647 w 224"/>
                <a:gd name="T3" fmla="*/ 2147483647 h 224"/>
                <a:gd name="T4" fmla="*/ 2147483647 w 224"/>
                <a:gd name="T5" fmla="*/ 2147483647 h 224"/>
                <a:gd name="T6" fmla="*/ 2147483647 w 224"/>
                <a:gd name="T7" fmla="*/ 2147483647 h 224"/>
                <a:gd name="T8" fmla="*/ 2147483647 w 224"/>
                <a:gd name="T9" fmla="*/ 2147483647 h 224"/>
                <a:gd name="T10" fmla="*/ 2147483647 w 224"/>
                <a:gd name="T11" fmla="*/ 2147483647 h 224"/>
                <a:gd name="T12" fmla="*/ 2147483647 w 224"/>
                <a:gd name="T13" fmla="*/ 2147483647 h 224"/>
                <a:gd name="T14" fmla="*/ 2147483647 w 224"/>
                <a:gd name="T15" fmla="*/ 2147483647 h 224"/>
                <a:gd name="T16" fmla="*/ 2147483647 w 224"/>
                <a:gd name="T17" fmla="*/ 2147483647 h 224"/>
                <a:gd name="T18" fmla="*/ 2147483647 w 224"/>
                <a:gd name="T19" fmla="*/ 2147483647 h 224"/>
                <a:gd name="T20" fmla="*/ 2147483647 w 224"/>
                <a:gd name="T21" fmla="*/ 2147483647 h 224"/>
                <a:gd name="T22" fmla="*/ 2147483647 w 224"/>
                <a:gd name="T23" fmla="*/ 2147483647 h 224"/>
                <a:gd name="T24" fmla="*/ 2147483647 w 224"/>
                <a:gd name="T25" fmla="*/ 2147483647 h 224"/>
                <a:gd name="T26" fmla="*/ 2147483647 w 224"/>
                <a:gd name="T27" fmla="*/ 2147483647 h 224"/>
                <a:gd name="T28" fmla="*/ 2147483647 w 224"/>
                <a:gd name="T29" fmla="*/ 2147483647 h 224"/>
                <a:gd name="T30" fmla="*/ 2147483647 w 224"/>
                <a:gd name="T31" fmla="*/ 2147483647 h 224"/>
                <a:gd name="T32" fmla="*/ 2147483647 w 224"/>
                <a:gd name="T33" fmla="*/ 2147483647 h 224"/>
                <a:gd name="T34" fmla="*/ 2147483647 w 224"/>
                <a:gd name="T35" fmla="*/ 2147483647 h 224"/>
                <a:gd name="T36" fmla="*/ 2147483647 w 224"/>
                <a:gd name="T37" fmla="*/ 2147483647 h 224"/>
                <a:gd name="T38" fmla="*/ 2147483647 w 224"/>
                <a:gd name="T39" fmla="*/ 2147483647 h 224"/>
                <a:gd name="T40" fmla="*/ 2147483647 w 224"/>
                <a:gd name="T41" fmla="*/ 2147483647 h 224"/>
                <a:gd name="T42" fmla="*/ 2147483647 w 224"/>
                <a:gd name="T43" fmla="*/ 2147483647 h 224"/>
                <a:gd name="T44" fmla="*/ 2147483647 w 224"/>
                <a:gd name="T45" fmla="*/ 2147483647 h 224"/>
                <a:gd name="T46" fmla="*/ 2147483647 w 224"/>
                <a:gd name="T47" fmla="*/ 2147483647 h 224"/>
                <a:gd name="T48" fmla="*/ 2147483647 w 224"/>
                <a:gd name="T49" fmla="*/ 2147483647 h 224"/>
                <a:gd name="T50" fmla="*/ 2147483647 w 224"/>
                <a:gd name="T51" fmla="*/ 2147483647 h 224"/>
                <a:gd name="T52" fmla="*/ 2147483647 w 224"/>
                <a:gd name="T53" fmla="*/ 2147483647 h 224"/>
                <a:gd name="T54" fmla="*/ 2147483647 w 224"/>
                <a:gd name="T55" fmla="*/ 2147483647 h 224"/>
                <a:gd name="T56" fmla="*/ 2147483647 w 224"/>
                <a:gd name="T57" fmla="*/ 2147483647 h 224"/>
                <a:gd name="T58" fmla="*/ 2147483647 w 224"/>
                <a:gd name="T59" fmla="*/ 2147483647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4"/>
                <a:gd name="T91" fmla="*/ 0 h 224"/>
                <a:gd name="T92" fmla="*/ 224 w 224"/>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4" h="224">
                  <a:moveTo>
                    <a:pt x="219" y="195"/>
                  </a:moveTo>
                  <a:cubicBezTo>
                    <a:pt x="224" y="189"/>
                    <a:pt x="213" y="189"/>
                    <a:pt x="207" y="189"/>
                  </a:cubicBezTo>
                  <a:cubicBezTo>
                    <a:pt x="207" y="189"/>
                    <a:pt x="207" y="195"/>
                    <a:pt x="207" y="195"/>
                  </a:cubicBezTo>
                  <a:cubicBezTo>
                    <a:pt x="189" y="189"/>
                    <a:pt x="171" y="201"/>
                    <a:pt x="160" y="201"/>
                  </a:cubicBezTo>
                  <a:cubicBezTo>
                    <a:pt x="148" y="201"/>
                    <a:pt x="136" y="195"/>
                    <a:pt x="130" y="201"/>
                  </a:cubicBezTo>
                  <a:cubicBezTo>
                    <a:pt x="107" y="213"/>
                    <a:pt x="77" y="224"/>
                    <a:pt x="59" y="201"/>
                  </a:cubicBezTo>
                  <a:cubicBezTo>
                    <a:pt x="48" y="195"/>
                    <a:pt x="65" y="183"/>
                    <a:pt x="77" y="183"/>
                  </a:cubicBezTo>
                  <a:cubicBezTo>
                    <a:pt x="83" y="177"/>
                    <a:pt x="89" y="177"/>
                    <a:pt x="83" y="171"/>
                  </a:cubicBezTo>
                  <a:cubicBezTo>
                    <a:pt x="83" y="166"/>
                    <a:pt x="77" y="166"/>
                    <a:pt x="77" y="166"/>
                  </a:cubicBezTo>
                  <a:cubicBezTo>
                    <a:pt x="65" y="166"/>
                    <a:pt x="54" y="166"/>
                    <a:pt x="48" y="160"/>
                  </a:cubicBezTo>
                  <a:cubicBezTo>
                    <a:pt x="36" y="154"/>
                    <a:pt x="0" y="130"/>
                    <a:pt x="18" y="124"/>
                  </a:cubicBezTo>
                  <a:cubicBezTo>
                    <a:pt x="24" y="118"/>
                    <a:pt x="54" y="130"/>
                    <a:pt x="54" y="112"/>
                  </a:cubicBezTo>
                  <a:cubicBezTo>
                    <a:pt x="54" y="95"/>
                    <a:pt x="18" y="89"/>
                    <a:pt x="12" y="65"/>
                  </a:cubicBezTo>
                  <a:cubicBezTo>
                    <a:pt x="12" y="42"/>
                    <a:pt x="36" y="36"/>
                    <a:pt x="36" y="12"/>
                  </a:cubicBezTo>
                  <a:cubicBezTo>
                    <a:pt x="36" y="0"/>
                    <a:pt x="54" y="0"/>
                    <a:pt x="54" y="6"/>
                  </a:cubicBezTo>
                  <a:cubicBezTo>
                    <a:pt x="54" y="12"/>
                    <a:pt x="48" y="42"/>
                    <a:pt x="65" y="54"/>
                  </a:cubicBezTo>
                  <a:cubicBezTo>
                    <a:pt x="48" y="42"/>
                    <a:pt x="24" y="42"/>
                    <a:pt x="24" y="59"/>
                  </a:cubicBezTo>
                  <a:cubicBezTo>
                    <a:pt x="24" y="95"/>
                    <a:pt x="71" y="95"/>
                    <a:pt x="89" y="124"/>
                  </a:cubicBezTo>
                  <a:cubicBezTo>
                    <a:pt x="89" y="124"/>
                    <a:pt x="83" y="124"/>
                    <a:pt x="77" y="124"/>
                  </a:cubicBezTo>
                  <a:cubicBezTo>
                    <a:pt x="77" y="124"/>
                    <a:pt x="65" y="124"/>
                    <a:pt x="65" y="124"/>
                  </a:cubicBezTo>
                  <a:cubicBezTo>
                    <a:pt x="48" y="130"/>
                    <a:pt x="48" y="124"/>
                    <a:pt x="42" y="136"/>
                  </a:cubicBezTo>
                  <a:cubicBezTo>
                    <a:pt x="30" y="148"/>
                    <a:pt x="36" y="148"/>
                    <a:pt x="48" y="154"/>
                  </a:cubicBezTo>
                  <a:cubicBezTo>
                    <a:pt x="65" y="160"/>
                    <a:pt x="118" y="148"/>
                    <a:pt x="124" y="160"/>
                  </a:cubicBezTo>
                  <a:cubicBezTo>
                    <a:pt x="136" y="177"/>
                    <a:pt x="77" y="189"/>
                    <a:pt x="59" y="195"/>
                  </a:cubicBezTo>
                  <a:cubicBezTo>
                    <a:pt x="77" y="219"/>
                    <a:pt x="95" y="195"/>
                    <a:pt x="118" y="189"/>
                  </a:cubicBezTo>
                  <a:cubicBezTo>
                    <a:pt x="130" y="189"/>
                    <a:pt x="142" y="177"/>
                    <a:pt x="154" y="171"/>
                  </a:cubicBezTo>
                  <a:cubicBezTo>
                    <a:pt x="160" y="171"/>
                    <a:pt x="160" y="195"/>
                    <a:pt x="160" y="195"/>
                  </a:cubicBezTo>
                  <a:cubicBezTo>
                    <a:pt x="166" y="195"/>
                    <a:pt x="171" y="183"/>
                    <a:pt x="171" y="183"/>
                  </a:cubicBezTo>
                  <a:cubicBezTo>
                    <a:pt x="177" y="183"/>
                    <a:pt x="171" y="189"/>
                    <a:pt x="177" y="195"/>
                  </a:cubicBezTo>
                  <a:cubicBezTo>
                    <a:pt x="177" y="195"/>
                    <a:pt x="224" y="183"/>
                    <a:pt x="219" y="1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6" name="Freeform 95"/>
            <p:cNvSpPr>
              <a:spLocks/>
            </p:cNvSpPr>
            <p:nvPr/>
          </p:nvSpPr>
          <p:spPr bwMode="auto">
            <a:xfrm>
              <a:off x="5938838" y="5683251"/>
              <a:ext cx="109538" cy="123825"/>
            </a:xfrm>
            <a:custGeom>
              <a:avLst/>
              <a:gdLst>
                <a:gd name="T0" fmla="*/ 2147483647 w 176"/>
                <a:gd name="T1" fmla="*/ 2147483647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0 h 192"/>
                <a:gd name="T22" fmla="*/ 2147483647 w 176"/>
                <a:gd name="T23" fmla="*/ 0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192"/>
                <a:gd name="T59" fmla="*/ 176 w 176"/>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192">
                  <a:moveTo>
                    <a:pt x="171" y="192"/>
                  </a:moveTo>
                  <a:cubicBezTo>
                    <a:pt x="176" y="186"/>
                    <a:pt x="171" y="186"/>
                    <a:pt x="165" y="180"/>
                  </a:cubicBezTo>
                  <a:cubicBezTo>
                    <a:pt x="159" y="168"/>
                    <a:pt x="153" y="162"/>
                    <a:pt x="141" y="150"/>
                  </a:cubicBezTo>
                  <a:cubicBezTo>
                    <a:pt x="141" y="150"/>
                    <a:pt x="141" y="144"/>
                    <a:pt x="141" y="138"/>
                  </a:cubicBezTo>
                  <a:cubicBezTo>
                    <a:pt x="118" y="126"/>
                    <a:pt x="118" y="96"/>
                    <a:pt x="106" y="72"/>
                  </a:cubicBezTo>
                  <a:cubicBezTo>
                    <a:pt x="94" y="48"/>
                    <a:pt x="88" y="90"/>
                    <a:pt x="71" y="102"/>
                  </a:cubicBezTo>
                  <a:cubicBezTo>
                    <a:pt x="71" y="102"/>
                    <a:pt x="71" y="102"/>
                    <a:pt x="71" y="102"/>
                  </a:cubicBezTo>
                  <a:cubicBezTo>
                    <a:pt x="83" y="66"/>
                    <a:pt x="77" y="30"/>
                    <a:pt x="36" y="18"/>
                  </a:cubicBezTo>
                  <a:cubicBezTo>
                    <a:pt x="47" y="30"/>
                    <a:pt x="36" y="54"/>
                    <a:pt x="30" y="48"/>
                  </a:cubicBezTo>
                  <a:cubicBezTo>
                    <a:pt x="18" y="42"/>
                    <a:pt x="24" y="18"/>
                    <a:pt x="6" y="12"/>
                  </a:cubicBezTo>
                  <a:cubicBezTo>
                    <a:pt x="6" y="12"/>
                    <a:pt x="6" y="6"/>
                    <a:pt x="6" y="0"/>
                  </a:cubicBezTo>
                  <a:cubicBezTo>
                    <a:pt x="6" y="0"/>
                    <a:pt x="6" y="0"/>
                    <a:pt x="6" y="0"/>
                  </a:cubicBezTo>
                  <a:cubicBezTo>
                    <a:pt x="0" y="24"/>
                    <a:pt x="12" y="60"/>
                    <a:pt x="24" y="72"/>
                  </a:cubicBezTo>
                  <a:cubicBezTo>
                    <a:pt x="36" y="84"/>
                    <a:pt x="42" y="36"/>
                    <a:pt x="53" y="42"/>
                  </a:cubicBezTo>
                  <a:cubicBezTo>
                    <a:pt x="65" y="42"/>
                    <a:pt x="53" y="66"/>
                    <a:pt x="47" y="78"/>
                  </a:cubicBezTo>
                  <a:cubicBezTo>
                    <a:pt x="18" y="138"/>
                    <a:pt x="65" y="150"/>
                    <a:pt x="71" y="144"/>
                  </a:cubicBezTo>
                  <a:cubicBezTo>
                    <a:pt x="88" y="138"/>
                    <a:pt x="94" y="102"/>
                    <a:pt x="100" y="90"/>
                  </a:cubicBezTo>
                  <a:cubicBezTo>
                    <a:pt x="94" y="162"/>
                    <a:pt x="130" y="180"/>
                    <a:pt x="171" y="186"/>
                  </a:cubicBezTo>
                  <a:cubicBezTo>
                    <a:pt x="171" y="186"/>
                    <a:pt x="171" y="192"/>
                    <a:pt x="171" y="192"/>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7" name="Freeform 96"/>
            <p:cNvSpPr>
              <a:spLocks noEditPoints="1"/>
            </p:cNvSpPr>
            <p:nvPr/>
          </p:nvSpPr>
          <p:spPr bwMode="auto">
            <a:xfrm>
              <a:off x="5932488" y="5708651"/>
              <a:ext cx="112713" cy="109538"/>
            </a:xfrm>
            <a:custGeom>
              <a:avLst/>
              <a:gdLst>
                <a:gd name="T0" fmla="*/ 2147483647 w 181"/>
                <a:gd name="T1" fmla="*/ 2147483647 h 172"/>
                <a:gd name="T2" fmla="*/ 2147483647 w 181"/>
                <a:gd name="T3" fmla="*/ 2147483647 h 172"/>
                <a:gd name="T4" fmla="*/ 2147483647 w 181"/>
                <a:gd name="T5" fmla="*/ 2147483647 h 172"/>
                <a:gd name="T6" fmla="*/ 2147483647 w 181"/>
                <a:gd name="T7" fmla="*/ 2147483647 h 172"/>
                <a:gd name="T8" fmla="*/ 2147483647 w 181"/>
                <a:gd name="T9" fmla="*/ 2147483647 h 172"/>
                <a:gd name="T10" fmla="*/ 2147483647 w 181"/>
                <a:gd name="T11" fmla="*/ 2147483647 h 172"/>
                <a:gd name="T12" fmla="*/ 2147483647 w 181"/>
                <a:gd name="T13" fmla="*/ 2147483647 h 172"/>
                <a:gd name="T14" fmla="*/ 2147483647 w 181"/>
                <a:gd name="T15" fmla="*/ 2147483647 h 172"/>
                <a:gd name="T16" fmla="*/ 2147483647 w 181"/>
                <a:gd name="T17" fmla="*/ 2147483647 h 172"/>
                <a:gd name="T18" fmla="*/ 2147483647 w 181"/>
                <a:gd name="T19" fmla="*/ 2147483647 h 172"/>
                <a:gd name="T20" fmla="*/ 2147483647 w 181"/>
                <a:gd name="T21" fmla="*/ 2147483647 h 172"/>
                <a:gd name="T22" fmla="*/ 2147483647 w 181"/>
                <a:gd name="T23" fmla="*/ 2147483647 h 172"/>
                <a:gd name="T24" fmla="*/ 2147483647 w 181"/>
                <a:gd name="T25" fmla="*/ 2147483647 h 172"/>
                <a:gd name="T26" fmla="*/ 2147483647 w 181"/>
                <a:gd name="T27" fmla="*/ 2147483647 h 172"/>
                <a:gd name="T28" fmla="*/ 2147483647 w 181"/>
                <a:gd name="T29" fmla="*/ 2147483647 h 172"/>
                <a:gd name="T30" fmla="*/ 2147483647 w 181"/>
                <a:gd name="T31" fmla="*/ 2147483647 h 172"/>
                <a:gd name="T32" fmla="*/ 2147483647 w 181"/>
                <a:gd name="T33" fmla="*/ 2147483647 h 172"/>
                <a:gd name="T34" fmla="*/ 2147483647 w 181"/>
                <a:gd name="T35" fmla="*/ 2147483647 h 172"/>
                <a:gd name="T36" fmla="*/ 2147483647 w 181"/>
                <a:gd name="T37" fmla="*/ 2147483647 h 172"/>
                <a:gd name="T38" fmla="*/ 2147483647 w 181"/>
                <a:gd name="T39" fmla="*/ 2147483647 h 172"/>
                <a:gd name="T40" fmla="*/ 2147483647 w 181"/>
                <a:gd name="T41" fmla="*/ 2147483647 h 172"/>
                <a:gd name="T42" fmla="*/ 2147483647 w 181"/>
                <a:gd name="T43" fmla="*/ 2147483647 h 172"/>
                <a:gd name="T44" fmla="*/ 2147483647 w 181"/>
                <a:gd name="T45" fmla="*/ 2147483647 h 172"/>
                <a:gd name="T46" fmla="*/ 2147483647 w 181"/>
                <a:gd name="T47" fmla="*/ 2147483647 h 172"/>
                <a:gd name="T48" fmla="*/ 2147483647 w 181"/>
                <a:gd name="T49" fmla="*/ 2147483647 h 172"/>
                <a:gd name="T50" fmla="*/ 0 w 181"/>
                <a:gd name="T51" fmla="*/ 2147483647 h 172"/>
                <a:gd name="T52" fmla="*/ 2147483647 w 181"/>
                <a:gd name="T53" fmla="*/ 2147483647 h 172"/>
                <a:gd name="T54" fmla="*/ 2147483647 w 181"/>
                <a:gd name="T55" fmla="*/ 2147483647 h 172"/>
                <a:gd name="T56" fmla="*/ 2147483647 w 181"/>
                <a:gd name="T57" fmla="*/ 2147483647 h 172"/>
                <a:gd name="T58" fmla="*/ 2147483647 w 181"/>
                <a:gd name="T59" fmla="*/ 2147483647 h 172"/>
                <a:gd name="T60" fmla="*/ 2147483647 w 181"/>
                <a:gd name="T61" fmla="*/ 2147483647 h 172"/>
                <a:gd name="T62" fmla="*/ 2147483647 w 181"/>
                <a:gd name="T63" fmla="*/ 2147483647 h 172"/>
                <a:gd name="T64" fmla="*/ 2147483647 w 181"/>
                <a:gd name="T65" fmla="*/ 2147483647 h 172"/>
                <a:gd name="T66" fmla="*/ 2147483647 w 181"/>
                <a:gd name="T67" fmla="*/ 2147483647 h 172"/>
                <a:gd name="T68" fmla="*/ 2147483647 w 181"/>
                <a:gd name="T69" fmla="*/ 2147483647 h 172"/>
                <a:gd name="T70" fmla="*/ 2147483647 w 181"/>
                <a:gd name="T71" fmla="*/ 2147483647 h 172"/>
                <a:gd name="T72" fmla="*/ 2147483647 w 181"/>
                <a:gd name="T73" fmla="*/ 2147483647 h 172"/>
                <a:gd name="T74" fmla="*/ 2147483647 w 181"/>
                <a:gd name="T75" fmla="*/ 2147483647 h 172"/>
                <a:gd name="T76" fmla="*/ 2147483647 w 181"/>
                <a:gd name="T77" fmla="*/ 2147483647 h 172"/>
                <a:gd name="T78" fmla="*/ 2147483647 w 181"/>
                <a:gd name="T79" fmla="*/ 2147483647 h 172"/>
                <a:gd name="T80" fmla="*/ 2147483647 w 181"/>
                <a:gd name="T81" fmla="*/ 2147483647 h 172"/>
                <a:gd name="T82" fmla="*/ 2147483647 w 181"/>
                <a:gd name="T83" fmla="*/ 2147483647 h 172"/>
                <a:gd name="T84" fmla="*/ 2147483647 w 181"/>
                <a:gd name="T85" fmla="*/ 2147483647 h 1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1"/>
                <a:gd name="T130" fmla="*/ 0 h 172"/>
                <a:gd name="T131" fmla="*/ 181 w 181"/>
                <a:gd name="T132" fmla="*/ 172 h 17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1" h="172">
                  <a:moveTo>
                    <a:pt x="48" y="77"/>
                  </a:moveTo>
                  <a:lnTo>
                    <a:pt x="51" y="73"/>
                  </a:lnTo>
                  <a:lnTo>
                    <a:pt x="58" y="61"/>
                  </a:lnTo>
                  <a:lnTo>
                    <a:pt x="57" y="64"/>
                  </a:lnTo>
                  <a:lnTo>
                    <a:pt x="61" y="42"/>
                  </a:lnTo>
                  <a:lnTo>
                    <a:pt x="60" y="44"/>
                  </a:lnTo>
                  <a:lnTo>
                    <a:pt x="57" y="8"/>
                  </a:lnTo>
                  <a:lnTo>
                    <a:pt x="73" y="7"/>
                  </a:lnTo>
                  <a:lnTo>
                    <a:pt x="76" y="43"/>
                  </a:lnTo>
                  <a:cubicBezTo>
                    <a:pt x="77" y="43"/>
                    <a:pt x="76" y="44"/>
                    <a:pt x="76" y="45"/>
                  </a:cubicBezTo>
                  <a:lnTo>
                    <a:pt x="72" y="67"/>
                  </a:lnTo>
                  <a:cubicBezTo>
                    <a:pt x="72" y="68"/>
                    <a:pt x="72" y="69"/>
                    <a:pt x="71" y="69"/>
                  </a:cubicBezTo>
                  <a:lnTo>
                    <a:pt x="64" y="82"/>
                  </a:lnTo>
                  <a:lnTo>
                    <a:pt x="61" y="86"/>
                  </a:lnTo>
                  <a:lnTo>
                    <a:pt x="48" y="77"/>
                  </a:lnTo>
                  <a:close/>
                  <a:moveTo>
                    <a:pt x="92" y="118"/>
                  </a:moveTo>
                  <a:lnTo>
                    <a:pt x="96" y="110"/>
                  </a:lnTo>
                  <a:lnTo>
                    <a:pt x="103" y="93"/>
                  </a:lnTo>
                  <a:lnTo>
                    <a:pt x="109" y="69"/>
                  </a:lnTo>
                  <a:lnTo>
                    <a:pt x="108" y="70"/>
                  </a:lnTo>
                  <a:lnTo>
                    <a:pt x="108" y="47"/>
                  </a:lnTo>
                  <a:lnTo>
                    <a:pt x="124" y="47"/>
                  </a:lnTo>
                  <a:lnTo>
                    <a:pt x="124" y="70"/>
                  </a:lnTo>
                  <a:cubicBezTo>
                    <a:pt x="124" y="71"/>
                    <a:pt x="124" y="72"/>
                    <a:pt x="124" y="72"/>
                  </a:cubicBezTo>
                  <a:lnTo>
                    <a:pt x="118" y="98"/>
                  </a:lnTo>
                  <a:lnTo>
                    <a:pt x="111" y="117"/>
                  </a:lnTo>
                  <a:lnTo>
                    <a:pt x="107" y="125"/>
                  </a:lnTo>
                  <a:lnTo>
                    <a:pt x="92" y="118"/>
                  </a:lnTo>
                  <a:close/>
                  <a:moveTo>
                    <a:pt x="122" y="138"/>
                  </a:moveTo>
                  <a:lnTo>
                    <a:pt x="114" y="145"/>
                  </a:lnTo>
                  <a:cubicBezTo>
                    <a:pt x="113" y="146"/>
                    <a:pt x="113" y="146"/>
                    <a:pt x="113" y="146"/>
                  </a:cubicBezTo>
                  <a:lnTo>
                    <a:pt x="91" y="159"/>
                  </a:lnTo>
                  <a:cubicBezTo>
                    <a:pt x="90" y="160"/>
                    <a:pt x="90" y="160"/>
                    <a:pt x="89" y="160"/>
                  </a:cubicBezTo>
                  <a:lnTo>
                    <a:pt x="62" y="171"/>
                  </a:lnTo>
                  <a:cubicBezTo>
                    <a:pt x="61" y="171"/>
                    <a:pt x="60" y="172"/>
                    <a:pt x="59" y="171"/>
                  </a:cubicBezTo>
                  <a:lnTo>
                    <a:pt x="31" y="168"/>
                  </a:lnTo>
                  <a:lnTo>
                    <a:pt x="32" y="153"/>
                  </a:lnTo>
                  <a:lnTo>
                    <a:pt x="60" y="156"/>
                  </a:lnTo>
                  <a:lnTo>
                    <a:pt x="56" y="156"/>
                  </a:lnTo>
                  <a:lnTo>
                    <a:pt x="83" y="145"/>
                  </a:lnTo>
                  <a:lnTo>
                    <a:pt x="82" y="146"/>
                  </a:lnTo>
                  <a:lnTo>
                    <a:pt x="104" y="133"/>
                  </a:lnTo>
                  <a:lnTo>
                    <a:pt x="103" y="133"/>
                  </a:lnTo>
                  <a:lnTo>
                    <a:pt x="111" y="126"/>
                  </a:lnTo>
                  <a:lnTo>
                    <a:pt x="122" y="138"/>
                  </a:lnTo>
                  <a:close/>
                  <a:moveTo>
                    <a:pt x="78" y="112"/>
                  </a:moveTo>
                  <a:lnTo>
                    <a:pt x="69" y="114"/>
                  </a:lnTo>
                  <a:lnTo>
                    <a:pt x="48" y="118"/>
                  </a:lnTo>
                  <a:cubicBezTo>
                    <a:pt x="48" y="118"/>
                    <a:pt x="47" y="118"/>
                    <a:pt x="47" y="118"/>
                  </a:cubicBezTo>
                  <a:lnTo>
                    <a:pt x="22" y="119"/>
                  </a:lnTo>
                  <a:cubicBezTo>
                    <a:pt x="21" y="120"/>
                    <a:pt x="20" y="119"/>
                    <a:pt x="19" y="119"/>
                  </a:cubicBezTo>
                  <a:lnTo>
                    <a:pt x="0" y="112"/>
                  </a:lnTo>
                  <a:lnTo>
                    <a:pt x="5" y="97"/>
                  </a:lnTo>
                  <a:lnTo>
                    <a:pt x="24" y="104"/>
                  </a:lnTo>
                  <a:lnTo>
                    <a:pt x="21" y="103"/>
                  </a:lnTo>
                  <a:lnTo>
                    <a:pt x="46" y="102"/>
                  </a:lnTo>
                  <a:lnTo>
                    <a:pt x="45" y="103"/>
                  </a:lnTo>
                  <a:lnTo>
                    <a:pt x="66" y="99"/>
                  </a:lnTo>
                  <a:lnTo>
                    <a:pt x="75" y="97"/>
                  </a:lnTo>
                  <a:lnTo>
                    <a:pt x="78" y="112"/>
                  </a:lnTo>
                  <a:close/>
                  <a:moveTo>
                    <a:pt x="28" y="0"/>
                  </a:moveTo>
                  <a:lnTo>
                    <a:pt x="29" y="5"/>
                  </a:lnTo>
                  <a:lnTo>
                    <a:pt x="32" y="19"/>
                  </a:lnTo>
                  <a:lnTo>
                    <a:pt x="39" y="39"/>
                  </a:lnTo>
                  <a:lnTo>
                    <a:pt x="39" y="38"/>
                  </a:lnTo>
                  <a:lnTo>
                    <a:pt x="52" y="62"/>
                  </a:lnTo>
                  <a:lnTo>
                    <a:pt x="70" y="87"/>
                  </a:lnTo>
                  <a:lnTo>
                    <a:pt x="69" y="86"/>
                  </a:lnTo>
                  <a:lnTo>
                    <a:pt x="97" y="112"/>
                  </a:lnTo>
                  <a:lnTo>
                    <a:pt x="95" y="111"/>
                  </a:lnTo>
                  <a:lnTo>
                    <a:pt x="133" y="133"/>
                  </a:lnTo>
                  <a:lnTo>
                    <a:pt x="132" y="132"/>
                  </a:lnTo>
                  <a:lnTo>
                    <a:pt x="181" y="148"/>
                  </a:lnTo>
                  <a:lnTo>
                    <a:pt x="176" y="163"/>
                  </a:lnTo>
                  <a:lnTo>
                    <a:pt x="127" y="147"/>
                  </a:lnTo>
                  <a:cubicBezTo>
                    <a:pt x="126" y="147"/>
                    <a:pt x="126" y="147"/>
                    <a:pt x="125" y="146"/>
                  </a:cubicBezTo>
                  <a:lnTo>
                    <a:pt x="87" y="124"/>
                  </a:lnTo>
                  <a:cubicBezTo>
                    <a:pt x="87" y="124"/>
                    <a:pt x="86" y="124"/>
                    <a:pt x="86" y="123"/>
                  </a:cubicBezTo>
                  <a:lnTo>
                    <a:pt x="58" y="97"/>
                  </a:lnTo>
                  <a:cubicBezTo>
                    <a:pt x="58" y="97"/>
                    <a:pt x="57" y="97"/>
                    <a:pt x="57" y="96"/>
                  </a:cubicBezTo>
                  <a:lnTo>
                    <a:pt x="37" y="69"/>
                  </a:lnTo>
                  <a:lnTo>
                    <a:pt x="24" y="45"/>
                  </a:lnTo>
                  <a:cubicBezTo>
                    <a:pt x="24" y="45"/>
                    <a:pt x="24" y="44"/>
                    <a:pt x="24" y="44"/>
                  </a:cubicBezTo>
                  <a:lnTo>
                    <a:pt x="17" y="22"/>
                  </a:lnTo>
                  <a:lnTo>
                    <a:pt x="14" y="8"/>
                  </a:lnTo>
                  <a:lnTo>
                    <a:pt x="13" y="3"/>
                  </a:lnTo>
                  <a:lnTo>
                    <a:pt x="28" y="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8" name="Freeform 97"/>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6"/>
                <a:gd name="T76" fmla="*/ 0 h 240"/>
                <a:gd name="T77" fmla="*/ 336 w 336"/>
                <a:gd name="T78" fmla="*/ 240 h 24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6" h="240">
                  <a:moveTo>
                    <a:pt x="319" y="96"/>
                  </a:moveTo>
                  <a:cubicBezTo>
                    <a:pt x="302" y="90"/>
                    <a:pt x="290" y="84"/>
                    <a:pt x="279" y="78"/>
                  </a:cubicBezTo>
                  <a:cubicBezTo>
                    <a:pt x="273" y="78"/>
                    <a:pt x="267" y="78"/>
                    <a:pt x="267" y="72"/>
                  </a:cubicBezTo>
                  <a:cubicBezTo>
                    <a:pt x="226" y="72"/>
                    <a:pt x="209" y="36"/>
                    <a:pt x="180" y="18"/>
                  </a:cubicBezTo>
                  <a:cubicBezTo>
                    <a:pt x="145" y="0"/>
                    <a:pt x="174" y="54"/>
                    <a:pt x="168" y="78"/>
                  </a:cubicBezTo>
                  <a:cubicBezTo>
                    <a:pt x="163" y="78"/>
                    <a:pt x="163" y="84"/>
                    <a:pt x="163" y="78"/>
                  </a:cubicBezTo>
                  <a:cubicBezTo>
                    <a:pt x="151" y="30"/>
                    <a:pt x="116" y="0"/>
                    <a:pt x="70" y="12"/>
                  </a:cubicBezTo>
                  <a:cubicBezTo>
                    <a:pt x="82" y="18"/>
                    <a:pt x="87" y="54"/>
                    <a:pt x="82" y="54"/>
                  </a:cubicBezTo>
                  <a:cubicBezTo>
                    <a:pt x="64" y="54"/>
                    <a:pt x="58" y="24"/>
                    <a:pt x="29" y="24"/>
                  </a:cubicBezTo>
                  <a:cubicBezTo>
                    <a:pt x="29" y="24"/>
                    <a:pt x="24" y="18"/>
                    <a:pt x="24" y="18"/>
                  </a:cubicBezTo>
                  <a:cubicBezTo>
                    <a:pt x="12" y="12"/>
                    <a:pt x="0" y="24"/>
                    <a:pt x="6" y="36"/>
                  </a:cubicBezTo>
                  <a:cubicBezTo>
                    <a:pt x="24" y="60"/>
                    <a:pt x="0" y="84"/>
                    <a:pt x="18" y="108"/>
                  </a:cubicBezTo>
                  <a:cubicBezTo>
                    <a:pt x="35" y="138"/>
                    <a:pt x="82" y="114"/>
                    <a:pt x="99" y="138"/>
                  </a:cubicBezTo>
                  <a:cubicBezTo>
                    <a:pt x="111" y="150"/>
                    <a:pt x="70" y="162"/>
                    <a:pt x="64" y="174"/>
                  </a:cubicBezTo>
                  <a:cubicBezTo>
                    <a:pt x="53" y="198"/>
                    <a:pt x="105" y="198"/>
                    <a:pt x="122" y="198"/>
                  </a:cubicBezTo>
                  <a:cubicBezTo>
                    <a:pt x="134" y="198"/>
                    <a:pt x="145" y="186"/>
                    <a:pt x="157" y="180"/>
                  </a:cubicBezTo>
                  <a:cubicBezTo>
                    <a:pt x="163" y="174"/>
                    <a:pt x="168" y="174"/>
                    <a:pt x="174" y="174"/>
                  </a:cubicBezTo>
                  <a:cubicBezTo>
                    <a:pt x="180" y="180"/>
                    <a:pt x="174" y="192"/>
                    <a:pt x="168" y="192"/>
                  </a:cubicBezTo>
                  <a:cubicBezTo>
                    <a:pt x="157" y="204"/>
                    <a:pt x="145" y="234"/>
                    <a:pt x="163" y="234"/>
                  </a:cubicBezTo>
                  <a:cubicBezTo>
                    <a:pt x="203" y="240"/>
                    <a:pt x="226" y="210"/>
                    <a:pt x="244" y="174"/>
                  </a:cubicBezTo>
                  <a:cubicBezTo>
                    <a:pt x="250" y="168"/>
                    <a:pt x="267" y="162"/>
                    <a:pt x="279" y="156"/>
                  </a:cubicBezTo>
                  <a:cubicBezTo>
                    <a:pt x="290" y="144"/>
                    <a:pt x="302" y="120"/>
                    <a:pt x="319" y="114"/>
                  </a:cubicBezTo>
                  <a:cubicBezTo>
                    <a:pt x="319" y="114"/>
                    <a:pt x="319" y="108"/>
                    <a:pt x="325" y="108"/>
                  </a:cubicBezTo>
                  <a:cubicBezTo>
                    <a:pt x="325" y="108"/>
                    <a:pt x="336" y="102"/>
                    <a:pt x="336" y="102"/>
                  </a:cubicBezTo>
                  <a:cubicBezTo>
                    <a:pt x="336" y="96"/>
                    <a:pt x="325" y="96"/>
                    <a:pt x="319" y="96"/>
                  </a:cubicBezTo>
                </a:path>
              </a:pathLst>
            </a:custGeom>
            <a:solidFill>
              <a:srgbClr val="0089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9" name="Freeform 98"/>
            <p:cNvSpPr>
              <a:spLocks/>
            </p:cNvSpPr>
            <p:nvPr/>
          </p:nvSpPr>
          <p:spPr bwMode="auto">
            <a:xfrm>
              <a:off x="6088063" y="5816601"/>
              <a:ext cx="209550" cy="155575"/>
            </a:xfrm>
            <a:custGeom>
              <a:avLst/>
              <a:gdLst>
                <a:gd name="T0" fmla="*/ 2147483647 w 336"/>
                <a:gd name="T1" fmla="*/ 2147483647 h 240"/>
                <a:gd name="T2" fmla="*/ 2147483647 w 336"/>
                <a:gd name="T3" fmla="*/ 2147483647 h 240"/>
                <a:gd name="T4" fmla="*/ 2147483647 w 336"/>
                <a:gd name="T5" fmla="*/ 2147483647 h 240"/>
                <a:gd name="T6" fmla="*/ 2147483647 w 336"/>
                <a:gd name="T7" fmla="*/ 2147483647 h 240"/>
                <a:gd name="T8" fmla="*/ 2147483647 w 336"/>
                <a:gd name="T9" fmla="*/ 2147483647 h 240"/>
                <a:gd name="T10" fmla="*/ 2147483647 w 336"/>
                <a:gd name="T11" fmla="*/ 2147483647 h 240"/>
                <a:gd name="T12" fmla="*/ 2147483647 w 336"/>
                <a:gd name="T13" fmla="*/ 2147483647 h 240"/>
                <a:gd name="T14" fmla="*/ 2147483647 w 336"/>
                <a:gd name="T15" fmla="*/ 2147483647 h 240"/>
                <a:gd name="T16" fmla="*/ 2147483647 w 336"/>
                <a:gd name="T17" fmla="*/ 2147483647 h 240"/>
                <a:gd name="T18" fmla="*/ 2147483647 w 336"/>
                <a:gd name="T19" fmla="*/ 2147483647 h 240"/>
                <a:gd name="T20" fmla="*/ 2147483647 w 336"/>
                <a:gd name="T21" fmla="*/ 2147483647 h 240"/>
                <a:gd name="T22" fmla="*/ 2147483647 w 336"/>
                <a:gd name="T23" fmla="*/ 2147483647 h 240"/>
                <a:gd name="T24" fmla="*/ 2147483647 w 336"/>
                <a:gd name="T25" fmla="*/ 2147483647 h 240"/>
                <a:gd name="T26" fmla="*/ 2147483647 w 336"/>
                <a:gd name="T27" fmla="*/ 2147483647 h 240"/>
                <a:gd name="T28" fmla="*/ 2147483647 w 336"/>
                <a:gd name="T29" fmla="*/ 2147483647 h 240"/>
                <a:gd name="T30" fmla="*/ 2147483647 w 336"/>
                <a:gd name="T31" fmla="*/ 2147483647 h 240"/>
                <a:gd name="T32" fmla="*/ 2147483647 w 336"/>
                <a:gd name="T33" fmla="*/ 2147483647 h 240"/>
                <a:gd name="T34" fmla="*/ 2147483647 w 336"/>
                <a:gd name="T35" fmla="*/ 2147483647 h 240"/>
                <a:gd name="T36" fmla="*/ 2147483647 w 336"/>
                <a:gd name="T37" fmla="*/ 2147483647 h 240"/>
                <a:gd name="T38" fmla="*/ 2147483647 w 336"/>
                <a:gd name="T39" fmla="*/ 2147483647 h 240"/>
                <a:gd name="T40" fmla="*/ 2147483647 w 336"/>
                <a:gd name="T41" fmla="*/ 2147483647 h 240"/>
                <a:gd name="T42" fmla="*/ 2147483647 w 336"/>
                <a:gd name="T43" fmla="*/ 2147483647 h 240"/>
                <a:gd name="T44" fmla="*/ 2147483647 w 336"/>
                <a:gd name="T45" fmla="*/ 2147483647 h 240"/>
                <a:gd name="T46" fmla="*/ 2147483647 w 336"/>
                <a:gd name="T47" fmla="*/ 2147483647 h 240"/>
                <a:gd name="T48" fmla="*/ 2147483647 w 336"/>
                <a:gd name="T49" fmla="*/ 2147483647 h 240"/>
                <a:gd name="T50" fmla="*/ 2147483647 w 336"/>
                <a:gd name="T51" fmla="*/ 2147483647 h 240"/>
                <a:gd name="T52" fmla="*/ 2147483647 w 336"/>
                <a:gd name="T53" fmla="*/ 2147483647 h 240"/>
                <a:gd name="T54" fmla="*/ 2147483647 w 336"/>
                <a:gd name="T55" fmla="*/ 2147483647 h 240"/>
                <a:gd name="T56" fmla="*/ 2147483647 w 336"/>
                <a:gd name="T57" fmla="*/ 2147483647 h 240"/>
                <a:gd name="T58" fmla="*/ 2147483647 w 336"/>
                <a:gd name="T59" fmla="*/ 2147483647 h 2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6"/>
                <a:gd name="T91" fmla="*/ 0 h 240"/>
                <a:gd name="T92" fmla="*/ 336 w 336"/>
                <a:gd name="T93" fmla="*/ 240 h 2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6" h="240">
                  <a:moveTo>
                    <a:pt x="336" y="95"/>
                  </a:moveTo>
                  <a:cubicBezTo>
                    <a:pt x="336" y="89"/>
                    <a:pt x="325" y="102"/>
                    <a:pt x="325" y="102"/>
                  </a:cubicBezTo>
                  <a:cubicBezTo>
                    <a:pt x="319" y="102"/>
                    <a:pt x="319" y="108"/>
                    <a:pt x="319" y="108"/>
                  </a:cubicBezTo>
                  <a:cubicBezTo>
                    <a:pt x="302" y="114"/>
                    <a:pt x="290" y="139"/>
                    <a:pt x="279" y="152"/>
                  </a:cubicBezTo>
                  <a:cubicBezTo>
                    <a:pt x="267" y="158"/>
                    <a:pt x="250" y="165"/>
                    <a:pt x="244" y="171"/>
                  </a:cubicBezTo>
                  <a:cubicBezTo>
                    <a:pt x="226" y="209"/>
                    <a:pt x="203" y="240"/>
                    <a:pt x="163" y="234"/>
                  </a:cubicBezTo>
                  <a:cubicBezTo>
                    <a:pt x="145" y="234"/>
                    <a:pt x="157" y="203"/>
                    <a:pt x="168" y="190"/>
                  </a:cubicBezTo>
                  <a:cubicBezTo>
                    <a:pt x="174" y="190"/>
                    <a:pt x="180" y="177"/>
                    <a:pt x="174" y="171"/>
                  </a:cubicBezTo>
                  <a:cubicBezTo>
                    <a:pt x="168" y="171"/>
                    <a:pt x="163" y="171"/>
                    <a:pt x="157" y="177"/>
                  </a:cubicBezTo>
                  <a:cubicBezTo>
                    <a:pt x="145" y="184"/>
                    <a:pt x="134" y="196"/>
                    <a:pt x="122" y="196"/>
                  </a:cubicBezTo>
                  <a:cubicBezTo>
                    <a:pt x="105" y="196"/>
                    <a:pt x="53" y="196"/>
                    <a:pt x="64" y="171"/>
                  </a:cubicBezTo>
                  <a:cubicBezTo>
                    <a:pt x="70" y="158"/>
                    <a:pt x="111" y="146"/>
                    <a:pt x="99" y="133"/>
                  </a:cubicBezTo>
                  <a:cubicBezTo>
                    <a:pt x="82" y="108"/>
                    <a:pt x="35" y="133"/>
                    <a:pt x="18" y="102"/>
                  </a:cubicBezTo>
                  <a:cubicBezTo>
                    <a:pt x="0" y="76"/>
                    <a:pt x="24" y="51"/>
                    <a:pt x="6" y="26"/>
                  </a:cubicBezTo>
                  <a:cubicBezTo>
                    <a:pt x="0" y="13"/>
                    <a:pt x="12" y="0"/>
                    <a:pt x="24" y="7"/>
                  </a:cubicBezTo>
                  <a:cubicBezTo>
                    <a:pt x="29" y="13"/>
                    <a:pt x="41" y="51"/>
                    <a:pt x="64" y="51"/>
                  </a:cubicBezTo>
                  <a:cubicBezTo>
                    <a:pt x="41" y="45"/>
                    <a:pt x="12" y="70"/>
                    <a:pt x="24" y="89"/>
                  </a:cubicBezTo>
                  <a:cubicBezTo>
                    <a:pt x="53" y="127"/>
                    <a:pt x="105" y="95"/>
                    <a:pt x="140" y="114"/>
                  </a:cubicBezTo>
                  <a:cubicBezTo>
                    <a:pt x="145" y="114"/>
                    <a:pt x="134" y="120"/>
                    <a:pt x="134" y="120"/>
                  </a:cubicBezTo>
                  <a:cubicBezTo>
                    <a:pt x="128" y="127"/>
                    <a:pt x="116" y="133"/>
                    <a:pt x="116" y="133"/>
                  </a:cubicBezTo>
                  <a:cubicBezTo>
                    <a:pt x="105" y="152"/>
                    <a:pt x="99" y="152"/>
                    <a:pt x="99" y="171"/>
                  </a:cubicBezTo>
                  <a:cubicBezTo>
                    <a:pt x="99" y="190"/>
                    <a:pt x="105" y="190"/>
                    <a:pt x="116" y="184"/>
                  </a:cubicBezTo>
                  <a:cubicBezTo>
                    <a:pt x="140" y="177"/>
                    <a:pt x="186" y="120"/>
                    <a:pt x="209" y="127"/>
                  </a:cubicBezTo>
                  <a:cubicBezTo>
                    <a:pt x="232" y="139"/>
                    <a:pt x="180" y="203"/>
                    <a:pt x="163" y="228"/>
                  </a:cubicBezTo>
                  <a:cubicBezTo>
                    <a:pt x="192" y="234"/>
                    <a:pt x="203" y="196"/>
                    <a:pt x="221" y="171"/>
                  </a:cubicBezTo>
                  <a:cubicBezTo>
                    <a:pt x="232" y="165"/>
                    <a:pt x="244" y="139"/>
                    <a:pt x="250" y="120"/>
                  </a:cubicBezTo>
                  <a:cubicBezTo>
                    <a:pt x="255" y="120"/>
                    <a:pt x="267" y="146"/>
                    <a:pt x="273" y="146"/>
                  </a:cubicBezTo>
                  <a:cubicBezTo>
                    <a:pt x="273" y="139"/>
                    <a:pt x="273" y="120"/>
                    <a:pt x="279" y="114"/>
                  </a:cubicBezTo>
                  <a:cubicBezTo>
                    <a:pt x="279" y="120"/>
                    <a:pt x="284" y="127"/>
                    <a:pt x="284" y="133"/>
                  </a:cubicBezTo>
                  <a:cubicBezTo>
                    <a:pt x="290" y="133"/>
                    <a:pt x="331" y="76"/>
                    <a:pt x="336" y="95"/>
                  </a:cubicBezTo>
                </a:path>
              </a:pathLst>
            </a:custGeom>
            <a:solidFill>
              <a:srgbClr val="006D5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0" name="Freeform 99"/>
            <p:cNvSpPr>
              <a:spLocks/>
            </p:cNvSpPr>
            <p:nvPr/>
          </p:nvSpPr>
          <p:spPr bwMode="auto">
            <a:xfrm>
              <a:off x="6099175" y="5816601"/>
              <a:ext cx="198438" cy="103188"/>
            </a:xfrm>
            <a:custGeom>
              <a:avLst/>
              <a:gdLst>
                <a:gd name="T0" fmla="*/ 2147483647 w 320"/>
                <a:gd name="T1" fmla="*/ 2147483647 h 160"/>
                <a:gd name="T2" fmla="*/ 2147483647 w 320"/>
                <a:gd name="T3" fmla="*/ 2147483647 h 160"/>
                <a:gd name="T4" fmla="*/ 2147483647 w 320"/>
                <a:gd name="T5" fmla="*/ 2147483647 h 160"/>
                <a:gd name="T6" fmla="*/ 2147483647 w 320"/>
                <a:gd name="T7" fmla="*/ 2147483647 h 160"/>
                <a:gd name="T8" fmla="*/ 2147483647 w 320"/>
                <a:gd name="T9" fmla="*/ 2147483647 h 160"/>
                <a:gd name="T10" fmla="*/ 2147483647 w 320"/>
                <a:gd name="T11" fmla="*/ 2147483647 h 160"/>
                <a:gd name="T12" fmla="*/ 2147483647 w 320"/>
                <a:gd name="T13" fmla="*/ 2147483647 h 160"/>
                <a:gd name="T14" fmla="*/ 2147483647 w 320"/>
                <a:gd name="T15" fmla="*/ 2147483647 h 160"/>
                <a:gd name="T16" fmla="*/ 2147483647 w 320"/>
                <a:gd name="T17" fmla="*/ 2147483647 h 160"/>
                <a:gd name="T18" fmla="*/ 2147483647 w 320"/>
                <a:gd name="T19" fmla="*/ 2147483647 h 160"/>
                <a:gd name="T20" fmla="*/ 2147483647 w 320"/>
                <a:gd name="T21" fmla="*/ 2147483647 h 160"/>
                <a:gd name="T22" fmla="*/ 0 w 320"/>
                <a:gd name="T23" fmla="*/ 2147483647 h 160"/>
                <a:gd name="T24" fmla="*/ 2147483647 w 320"/>
                <a:gd name="T25" fmla="*/ 2147483647 h 160"/>
                <a:gd name="T26" fmla="*/ 2147483647 w 320"/>
                <a:gd name="T27" fmla="*/ 2147483647 h 160"/>
                <a:gd name="T28" fmla="*/ 2147483647 w 320"/>
                <a:gd name="T29" fmla="*/ 2147483647 h 160"/>
                <a:gd name="T30" fmla="*/ 2147483647 w 320"/>
                <a:gd name="T31" fmla="*/ 2147483647 h 160"/>
                <a:gd name="T32" fmla="*/ 2147483647 w 320"/>
                <a:gd name="T33" fmla="*/ 2147483647 h 160"/>
                <a:gd name="T34" fmla="*/ 2147483647 w 320"/>
                <a:gd name="T35" fmla="*/ 2147483647 h 160"/>
                <a:gd name="T36" fmla="*/ 2147483647 w 320"/>
                <a:gd name="T37" fmla="*/ 2147483647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160"/>
                <a:gd name="T59" fmla="*/ 320 w 320"/>
                <a:gd name="T60" fmla="*/ 160 h 1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160">
                  <a:moveTo>
                    <a:pt x="320" y="105"/>
                  </a:moveTo>
                  <a:cubicBezTo>
                    <a:pt x="320" y="99"/>
                    <a:pt x="309" y="99"/>
                    <a:pt x="303" y="99"/>
                  </a:cubicBezTo>
                  <a:cubicBezTo>
                    <a:pt x="286" y="93"/>
                    <a:pt x="274" y="87"/>
                    <a:pt x="262" y="80"/>
                  </a:cubicBezTo>
                  <a:cubicBezTo>
                    <a:pt x="256" y="80"/>
                    <a:pt x="251" y="80"/>
                    <a:pt x="251" y="74"/>
                  </a:cubicBezTo>
                  <a:cubicBezTo>
                    <a:pt x="210" y="74"/>
                    <a:pt x="192" y="37"/>
                    <a:pt x="163" y="19"/>
                  </a:cubicBezTo>
                  <a:cubicBezTo>
                    <a:pt x="128" y="0"/>
                    <a:pt x="158" y="56"/>
                    <a:pt x="152" y="80"/>
                  </a:cubicBezTo>
                  <a:cubicBezTo>
                    <a:pt x="146" y="80"/>
                    <a:pt x="146" y="87"/>
                    <a:pt x="146" y="80"/>
                  </a:cubicBezTo>
                  <a:cubicBezTo>
                    <a:pt x="134" y="31"/>
                    <a:pt x="99" y="0"/>
                    <a:pt x="53" y="13"/>
                  </a:cubicBezTo>
                  <a:cubicBezTo>
                    <a:pt x="64" y="19"/>
                    <a:pt x="70" y="56"/>
                    <a:pt x="64" y="56"/>
                  </a:cubicBezTo>
                  <a:cubicBezTo>
                    <a:pt x="47" y="56"/>
                    <a:pt x="41" y="25"/>
                    <a:pt x="12" y="25"/>
                  </a:cubicBezTo>
                  <a:cubicBezTo>
                    <a:pt x="12" y="25"/>
                    <a:pt x="6" y="19"/>
                    <a:pt x="6" y="19"/>
                  </a:cubicBezTo>
                  <a:cubicBezTo>
                    <a:pt x="0" y="19"/>
                    <a:pt x="0" y="19"/>
                    <a:pt x="0" y="19"/>
                  </a:cubicBezTo>
                  <a:cubicBezTo>
                    <a:pt x="18" y="50"/>
                    <a:pt x="47" y="80"/>
                    <a:pt x="76" y="87"/>
                  </a:cubicBezTo>
                  <a:cubicBezTo>
                    <a:pt x="99" y="87"/>
                    <a:pt x="64" y="31"/>
                    <a:pt x="82" y="25"/>
                  </a:cubicBezTo>
                  <a:cubicBezTo>
                    <a:pt x="99" y="19"/>
                    <a:pt x="99" y="56"/>
                    <a:pt x="105" y="74"/>
                  </a:cubicBezTo>
                  <a:cubicBezTo>
                    <a:pt x="111" y="160"/>
                    <a:pt x="169" y="142"/>
                    <a:pt x="181" y="130"/>
                  </a:cubicBezTo>
                  <a:cubicBezTo>
                    <a:pt x="187" y="111"/>
                    <a:pt x="169" y="62"/>
                    <a:pt x="169" y="44"/>
                  </a:cubicBezTo>
                  <a:cubicBezTo>
                    <a:pt x="216" y="130"/>
                    <a:pt x="268" y="124"/>
                    <a:pt x="315" y="99"/>
                  </a:cubicBezTo>
                  <a:cubicBezTo>
                    <a:pt x="315" y="99"/>
                    <a:pt x="320" y="105"/>
                    <a:pt x="320" y="105"/>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1" name="Freeform 100"/>
            <p:cNvSpPr>
              <a:spLocks noEditPoints="1"/>
            </p:cNvSpPr>
            <p:nvPr/>
          </p:nvSpPr>
          <p:spPr bwMode="auto">
            <a:xfrm>
              <a:off x="6100763" y="5829301"/>
              <a:ext cx="204788" cy="142875"/>
            </a:xfrm>
            <a:custGeom>
              <a:avLst/>
              <a:gdLst>
                <a:gd name="T0" fmla="*/ 2147483647 w 328"/>
                <a:gd name="T1" fmla="*/ 2147483647 h 221"/>
                <a:gd name="T2" fmla="*/ 2147483647 w 328"/>
                <a:gd name="T3" fmla="*/ 2147483647 h 221"/>
                <a:gd name="T4" fmla="*/ 2147483647 w 328"/>
                <a:gd name="T5" fmla="*/ 2147483647 h 221"/>
                <a:gd name="T6" fmla="*/ 2147483647 w 328"/>
                <a:gd name="T7" fmla="*/ 2147483647 h 221"/>
                <a:gd name="T8" fmla="*/ 2147483647 w 328"/>
                <a:gd name="T9" fmla="*/ 0 h 221"/>
                <a:gd name="T10" fmla="*/ 2147483647 w 328"/>
                <a:gd name="T11" fmla="*/ 2147483647 h 221"/>
                <a:gd name="T12" fmla="*/ 2147483647 w 328"/>
                <a:gd name="T13" fmla="*/ 2147483647 h 221"/>
                <a:gd name="T14" fmla="*/ 2147483647 w 328"/>
                <a:gd name="T15" fmla="*/ 2147483647 h 221"/>
                <a:gd name="T16" fmla="*/ 2147483647 w 328"/>
                <a:gd name="T17" fmla="*/ 2147483647 h 221"/>
                <a:gd name="T18" fmla="*/ 2147483647 w 328"/>
                <a:gd name="T19" fmla="*/ 2147483647 h 221"/>
                <a:gd name="T20" fmla="*/ 2147483647 w 328"/>
                <a:gd name="T21" fmla="*/ 2147483647 h 221"/>
                <a:gd name="T22" fmla="*/ 2147483647 w 328"/>
                <a:gd name="T23" fmla="*/ 2147483647 h 221"/>
                <a:gd name="T24" fmla="*/ 2147483647 w 328"/>
                <a:gd name="T25" fmla="*/ 2147483647 h 221"/>
                <a:gd name="T26" fmla="*/ 2147483647 w 328"/>
                <a:gd name="T27" fmla="*/ 2147483647 h 221"/>
                <a:gd name="T28" fmla="*/ 2147483647 w 328"/>
                <a:gd name="T29" fmla="*/ 2147483647 h 221"/>
                <a:gd name="T30" fmla="*/ 2147483647 w 328"/>
                <a:gd name="T31" fmla="*/ 2147483647 h 221"/>
                <a:gd name="T32" fmla="*/ 2147483647 w 328"/>
                <a:gd name="T33" fmla="*/ 2147483647 h 221"/>
                <a:gd name="T34" fmla="*/ 2147483647 w 328"/>
                <a:gd name="T35" fmla="*/ 2147483647 h 221"/>
                <a:gd name="T36" fmla="*/ 2147483647 w 328"/>
                <a:gd name="T37" fmla="*/ 2147483647 h 221"/>
                <a:gd name="T38" fmla="*/ 2147483647 w 328"/>
                <a:gd name="T39" fmla="*/ 2147483647 h 221"/>
                <a:gd name="T40" fmla="*/ 2147483647 w 328"/>
                <a:gd name="T41" fmla="*/ 2147483647 h 221"/>
                <a:gd name="T42" fmla="*/ 2147483647 w 328"/>
                <a:gd name="T43" fmla="*/ 2147483647 h 221"/>
                <a:gd name="T44" fmla="*/ 2147483647 w 328"/>
                <a:gd name="T45" fmla="*/ 2147483647 h 221"/>
                <a:gd name="T46" fmla="*/ 2147483647 w 328"/>
                <a:gd name="T47" fmla="*/ 2147483647 h 221"/>
                <a:gd name="T48" fmla="*/ 2147483647 w 328"/>
                <a:gd name="T49" fmla="*/ 2147483647 h 221"/>
                <a:gd name="T50" fmla="*/ 2147483647 w 328"/>
                <a:gd name="T51" fmla="*/ 2147483647 h 221"/>
                <a:gd name="T52" fmla="*/ 2147483647 w 328"/>
                <a:gd name="T53" fmla="*/ 2147483647 h 221"/>
                <a:gd name="T54" fmla="*/ 2147483647 w 328"/>
                <a:gd name="T55" fmla="*/ 2147483647 h 221"/>
                <a:gd name="T56" fmla="*/ 2147483647 w 328"/>
                <a:gd name="T57" fmla="*/ 2147483647 h 221"/>
                <a:gd name="T58" fmla="*/ 2147483647 w 328"/>
                <a:gd name="T59" fmla="*/ 2147483647 h 221"/>
                <a:gd name="T60" fmla="*/ 2147483647 w 328"/>
                <a:gd name="T61" fmla="*/ 2147483647 h 221"/>
                <a:gd name="T62" fmla="*/ 2147483647 w 328"/>
                <a:gd name="T63" fmla="*/ 2147483647 h 221"/>
                <a:gd name="T64" fmla="*/ 2147483647 w 328"/>
                <a:gd name="T65" fmla="*/ 2147483647 h 221"/>
                <a:gd name="T66" fmla="*/ 2147483647 w 328"/>
                <a:gd name="T67" fmla="*/ 2147483647 h 221"/>
                <a:gd name="T68" fmla="*/ 2147483647 w 328"/>
                <a:gd name="T69" fmla="*/ 2147483647 h 221"/>
                <a:gd name="T70" fmla="*/ 2147483647 w 328"/>
                <a:gd name="T71" fmla="*/ 2147483647 h 221"/>
                <a:gd name="T72" fmla="*/ 2147483647 w 328"/>
                <a:gd name="T73" fmla="*/ 2147483647 h 221"/>
                <a:gd name="T74" fmla="*/ 2147483647 w 328"/>
                <a:gd name="T75" fmla="*/ 2147483647 h 221"/>
                <a:gd name="T76" fmla="*/ 2147483647 w 328"/>
                <a:gd name="T77" fmla="*/ 2147483647 h 221"/>
                <a:gd name="T78" fmla="*/ 2147483647 w 328"/>
                <a:gd name="T79" fmla="*/ 2147483647 h 221"/>
                <a:gd name="T80" fmla="*/ 2147483647 w 328"/>
                <a:gd name="T81" fmla="*/ 2147483647 h 221"/>
                <a:gd name="T82" fmla="*/ 2147483647 w 328"/>
                <a:gd name="T83" fmla="*/ 2147483647 h 221"/>
                <a:gd name="T84" fmla="*/ 2147483647 w 328"/>
                <a:gd name="T85" fmla="*/ 2147483647 h 221"/>
                <a:gd name="T86" fmla="*/ 2147483647 w 328"/>
                <a:gd name="T87" fmla="*/ 2147483647 h 221"/>
                <a:gd name="T88" fmla="*/ 2147483647 w 328"/>
                <a:gd name="T89" fmla="*/ 2147483647 h 221"/>
                <a:gd name="T90" fmla="*/ 2147483647 w 328"/>
                <a:gd name="T91" fmla="*/ 2147483647 h 221"/>
                <a:gd name="T92" fmla="*/ 2147483647 w 328"/>
                <a:gd name="T93" fmla="*/ 2147483647 h 221"/>
                <a:gd name="T94" fmla="*/ 2147483647 w 328"/>
                <a:gd name="T95" fmla="*/ 2147483647 h 221"/>
                <a:gd name="T96" fmla="*/ 2147483647 w 328"/>
                <a:gd name="T97" fmla="*/ 2147483647 h 221"/>
                <a:gd name="T98" fmla="*/ 2147483647 w 328"/>
                <a:gd name="T99" fmla="*/ 2147483647 h 221"/>
                <a:gd name="T100" fmla="*/ 0 w 328"/>
                <a:gd name="T101" fmla="*/ 2147483647 h 22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8"/>
                <a:gd name="T154" fmla="*/ 0 h 221"/>
                <a:gd name="T155" fmla="*/ 328 w 328"/>
                <a:gd name="T156" fmla="*/ 221 h 22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8" h="221">
                  <a:moveTo>
                    <a:pt x="107" y="100"/>
                  </a:moveTo>
                  <a:lnTo>
                    <a:pt x="108" y="93"/>
                  </a:lnTo>
                  <a:lnTo>
                    <a:pt x="108" y="95"/>
                  </a:lnTo>
                  <a:lnTo>
                    <a:pt x="106" y="77"/>
                  </a:lnTo>
                  <a:lnTo>
                    <a:pt x="106" y="80"/>
                  </a:lnTo>
                  <a:lnTo>
                    <a:pt x="92" y="49"/>
                  </a:lnTo>
                  <a:lnTo>
                    <a:pt x="93" y="50"/>
                  </a:lnTo>
                  <a:lnTo>
                    <a:pt x="79" y="31"/>
                  </a:lnTo>
                  <a:lnTo>
                    <a:pt x="61" y="11"/>
                  </a:lnTo>
                  <a:lnTo>
                    <a:pt x="72" y="0"/>
                  </a:lnTo>
                  <a:lnTo>
                    <a:pt x="92" y="22"/>
                  </a:lnTo>
                  <a:lnTo>
                    <a:pt x="106" y="41"/>
                  </a:lnTo>
                  <a:cubicBezTo>
                    <a:pt x="106" y="41"/>
                    <a:pt x="107" y="42"/>
                    <a:pt x="107" y="42"/>
                  </a:cubicBezTo>
                  <a:lnTo>
                    <a:pt x="121" y="73"/>
                  </a:lnTo>
                  <a:cubicBezTo>
                    <a:pt x="121" y="74"/>
                    <a:pt x="121" y="75"/>
                    <a:pt x="121" y="76"/>
                  </a:cubicBezTo>
                  <a:lnTo>
                    <a:pt x="123" y="94"/>
                  </a:lnTo>
                  <a:cubicBezTo>
                    <a:pt x="123" y="94"/>
                    <a:pt x="123" y="95"/>
                    <a:pt x="123" y="96"/>
                  </a:cubicBezTo>
                  <a:lnTo>
                    <a:pt x="122" y="103"/>
                  </a:lnTo>
                  <a:lnTo>
                    <a:pt x="107" y="100"/>
                  </a:lnTo>
                  <a:close/>
                  <a:moveTo>
                    <a:pt x="192" y="115"/>
                  </a:moveTo>
                  <a:lnTo>
                    <a:pt x="191" y="112"/>
                  </a:lnTo>
                  <a:cubicBezTo>
                    <a:pt x="191" y="111"/>
                    <a:pt x="191" y="111"/>
                    <a:pt x="191" y="110"/>
                  </a:cubicBezTo>
                  <a:lnTo>
                    <a:pt x="190" y="101"/>
                  </a:lnTo>
                  <a:lnTo>
                    <a:pt x="190" y="102"/>
                  </a:lnTo>
                  <a:lnTo>
                    <a:pt x="183" y="75"/>
                  </a:lnTo>
                  <a:lnTo>
                    <a:pt x="171" y="42"/>
                  </a:lnTo>
                  <a:lnTo>
                    <a:pt x="172" y="43"/>
                  </a:lnTo>
                  <a:lnTo>
                    <a:pt x="156" y="15"/>
                  </a:lnTo>
                  <a:lnTo>
                    <a:pt x="169" y="7"/>
                  </a:lnTo>
                  <a:lnTo>
                    <a:pt x="185" y="35"/>
                  </a:lnTo>
                  <a:cubicBezTo>
                    <a:pt x="186" y="36"/>
                    <a:pt x="186" y="36"/>
                    <a:pt x="186" y="37"/>
                  </a:cubicBezTo>
                  <a:lnTo>
                    <a:pt x="198" y="71"/>
                  </a:lnTo>
                  <a:lnTo>
                    <a:pt x="205" y="98"/>
                  </a:lnTo>
                  <a:cubicBezTo>
                    <a:pt x="205" y="99"/>
                    <a:pt x="205" y="99"/>
                    <a:pt x="205" y="100"/>
                  </a:cubicBezTo>
                  <a:lnTo>
                    <a:pt x="206" y="109"/>
                  </a:lnTo>
                  <a:lnTo>
                    <a:pt x="206" y="107"/>
                  </a:lnTo>
                  <a:lnTo>
                    <a:pt x="207" y="110"/>
                  </a:lnTo>
                  <a:lnTo>
                    <a:pt x="192" y="115"/>
                  </a:lnTo>
                  <a:close/>
                  <a:moveTo>
                    <a:pt x="237" y="114"/>
                  </a:moveTo>
                  <a:lnTo>
                    <a:pt x="236" y="118"/>
                  </a:lnTo>
                  <a:lnTo>
                    <a:pt x="232" y="129"/>
                  </a:lnTo>
                  <a:lnTo>
                    <a:pt x="216" y="162"/>
                  </a:lnTo>
                  <a:cubicBezTo>
                    <a:pt x="215" y="162"/>
                    <a:pt x="215" y="163"/>
                    <a:pt x="215" y="163"/>
                  </a:cubicBezTo>
                  <a:lnTo>
                    <a:pt x="190" y="198"/>
                  </a:lnTo>
                  <a:cubicBezTo>
                    <a:pt x="190" y="199"/>
                    <a:pt x="189" y="199"/>
                    <a:pt x="189" y="200"/>
                  </a:cubicBezTo>
                  <a:lnTo>
                    <a:pt x="173" y="213"/>
                  </a:lnTo>
                  <a:cubicBezTo>
                    <a:pt x="172" y="213"/>
                    <a:pt x="171" y="214"/>
                    <a:pt x="171" y="214"/>
                  </a:cubicBezTo>
                  <a:lnTo>
                    <a:pt x="154" y="221"/>
                  </a:lnTo>
                  <a:lnTo>
                    <a:pt x="147" y="206"/>
                  </a:lnTo>
                  <a:lnTo>
                    <a:pt x="164" y="199"/>
                  </a:lnTo>
                  <a:lnTo>
                    <a:pt x="162" y="200"/>
                  </a:lnTo>
                  <a:lnTo>
                    <a:pt x="178" y="187"/>
                  </a:lnTo>
                  <a:lnTo>
                    <a:pt x="177" y="189"/>
                  </a:lnTo>
                  <a:lnTo>
                    <a:pt x="202" y="154"/>
                  </a:lnTo>
                  <a:lnTo>
                    <a:pt x="201" y="155"/>
                  </a:lnTo>
                  <a:lnTo>
                    <a:pt x="217" y="123"/>
                  </a:lnTo>
                  <a:lnTo>
                    <a:pt x="221" y="115"/>
                  </a:lnTo>
                  <a:lnTo>
                    <a:pt x="222" y="111"/>
                  </a:lnTo>
                  <a:lnTo>
                    <a:pt x="237" y="114"/>
                  </a:lnTo>
                  <a:close/>
                  <a:moveTo>
                    <a:pt x="162" y="118"/>
                  </a:moveTo>
                  <a:lnTo>
                    <a:pt x="153" y="127"/>
                  </a:lnTo>
                  <a:lnTo>
                    <a:pt x="131" y="147"/>
                  </a:lnTo>
                  <a:lnTo>
                    <a:pt x="103" y="167"/>
                  </a:lnTo>
                  <a:cubicBezTo>
                    <a:pt x="102" y="167"/>
                    <a:pt x="102" y="168"/>
                    <a:pt x="101" y="168"/>
                  </a:cubicBezTo>
                  <a:lnTo>
                    <a:pt x="87" y="173"/>
                  </a:lnTo>
                  <a:cubicBezTo>
                    <a:pt x="87" y="173"/>
                    <a:pt x="86" y="173"/>
                    <a:pt x="85" y="173"/>
                  </a:cubicBezTo>
                  <a:lnTo>
                    <a:pt x="73" y="174"/>
                  </a:lnTo>
                  <a:lnTo>
                    <a:pt x="72" y="158"/>
                  </a:lnTo>
                  <a:lnTo>
                    <a:pt x="84" y="157"/>
                  </a:lnTo>
                  <a:lnTo>
                    <a:pt x="82" y="158"/>
                  </a:lnTo>
                  <a:lnTo>
                    <a:pt x="96" y="153"/>
                  </a:lnTo>
                  <a:lnTo>
                    <a:pt x="94" y="154"/>
                  </a:lnTo>
                  <a:lnTo>
                    <a:pt x="120" y="136"/>
                  </a:lnTo>
                  <a:lnTo>
                    <a:pt x="142" y="116"/>
                  </a:lnTo>
                  <a:lnTo>
                    <a:pt x="151" y="107"/>
                  </a:lnTo>
                  <a:lnTo>
                    <a:pt x="162" y="118"/>
                  </a:lnTo>
                  <a:close/>
                  <a:moveTo>
                    <a:pt x="11" y="30"/>
                  </a:moveTo>
                  <a:lnTo>
                    <a:pt x="16" y="35"/>
                  </a:lnTo>
                  <a:lnTo>
                    <a:pt x="32" y="48"/>
                  </a:lnTo>
                  <a:lnTo>
                    <a:pt x="57" y="66"/>
                  </a:lnTo>
                  <a:lnTo>
                    <a:pt x="92" y="84"/>
                  </a:lnTo>
                  <a:lnTo>
                    <a:pt x="91" y="84"/>
                  </a:lnTo>
                  <a:lnTo>
                    <a:pt x="137" y="99"/>
                  </a:lnTo>
                  <a:lnTo>
                    <a:pt x="135" y="99"/>
                  </a:lnTo>
                  <a:lnTo>
                    <a:pt x="190" y="106"/>
                  </a:lnTo>
                  <a:lnTo>
                    <a:pt x="189" y="105"/>
                  </a:lnTo>
                  <a:lnTo>
                    <a:pt x="252" y="101"/>
                  </a:lnTo>
                  <a:lnTo>
                    <a:pt x="250" y="102"/>
                  </a:lnTo>
                  <a:lnTo>
                    <a:pt x="323" y="82"/>
                  </a:lnTo>
                  <a:lnTo>
                    <a:pt x="328" y="97"/>
                  </a:lnTo>
                  <a:lnTo>
                    <a:pt x="255" y="117"/>
                  </a:lnTo>
                  <a:cubicBezTo>
                    <a:pt x="254" y="117"/>
                    <a:pt x="254" y="117"/>
                    <a:pt x="253" y="117"/>
                  </a:cubicBezTo>
                  <a:lnTo>
                    <a:pt x="190" y="121"/>
                  </a:lnTo>
                  <a:cubicBezTo>
                    <a:pt x="189" y="121"/>
                    <a:pt x="189" y="121"/>
                    <a:pt x="188" y="121"/>
                  </a:cubicBezTo>
                  <a:lnTo>
                    <a:pt x="133" y="114"/>
                  </a:lnTo>
                  <a:cubicBezTo>
                    <a:pt x="133" y="114"/>
                    <a:pt x="132" y="114"/>
                    <a:pt x="132" y="114"/>
                  </a:cubicBezTo>
                  <a:lnTo>
                    <a:pt x="86" y="99"/>
                  </a:lnTo>
                  <a:cubicBezTo>
                    <a:pt x="86" y="99"/>
                    <a:pt x="85" y="99"/>
                    <a:pt x="85" y="99"/>
                  </a:cubicBezTo>
                  <a:lnTo>
                    <a:pt x="48" y="79"/>
                  </a:lnTo>
                  <a:lnTo>
                    <a:pt x="21" y="60"/>
                  </a:lnTo>
                  <a:lnTo>
                    <a:pt x="5" y="46"/>
                  </a:lnTo>
                  <a:lnTo>
                    <a:pt x="0" y="41"/>
                  </a:lnTo>
                  <a:lnTo>
                    <a:pt x="11" y="30"/>
                  </a:lnTo>
                  <a:close/>
                </a:path>
              </a:pathLst>
            </a:custGeom>
            <a:solidFill>
              <a:srgbClr val="00483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2" name="Freeform 101"/>
            <p:cNvSpPr>
              <a:spLocks/>
            </p:cNvSpPr>
            <p:nvPr/>
          </p:nvSpPr>
          <p:spPr bwMode="auto">
            <a:xfrm>
              <a:off x="6397625" y="5889626"/>
              <a:ext cx="69850" cy="41275"/>
            </a:xfrm>
            <a:custGeom>
              <a:avLst/>
              <a:gdLst>
                <a:gd name="T0" fmla="*/ 2147483647 w 112"/>
                <a:gd name="T1" fmla="*/ 2147483647 h 64"/>
                <a:gd name="T2" fmla="*/ 2147483647 w 112"/>
                <a:gd name="T3" fmla="*/ 2147483647 h 64"/>
                <a:gd name="T4" fmla="*/ 0 w 112"/>
                <a:gd name="T5" fmla="*/ 2147483647 h 64"/>
                <a:gd name="T6" fmla="*/ 0 w 112"/>
                <a:gd name="T7" fmla="*/ 0 h 64"/>
                <a:gd name="T8" fmla="*/ 2147483647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112" y="53"/>
                  </a:moveTo>
                  <a:cubicBezTo>
                    <a:pt x="112" y="53"/>
                    <a:pt x="107" y="64"/>
                    <a:pt x="107" y="64"/>
                  </a:cubicBezTo>
                  <a:cubicBezTo>
                    <a:pt x="56" y="30"/>
                    <a:pt x="51" y="30"/>
                    <a:pt x="0" y="6"/>
                  </a:cubicBezTo>
                  <a:cubicBezTo>
                    <a:pt x="0" y="6"/>
                    <a:pt x="0" y="0"/>
                    <a:pt x="0" y="0"/>
                  </a:cubicBezTo>
                  <a:cubicBezTo>
                    <a:pt x="28" y="6"/>
                    <a:pt x="73" y="24"/>
                    <a:pt x="112" y="53"/>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3" name="Freeform 102"/>
            <p:cNvSpPr>
              <a:spLocks noEditPoints="1"/>
            </p:cNvSpPr>
            <p:nvPr/>
          </p:nvSpPr>
          <p:spPr bwMode="auto">
            <a:xfrm>
              <a:off x="6397625" y="5889626"/>
              <a:ext cx="80963" cy="50800"/>
            </a:xfrm>
            <a:custGeom>
              <a:avLst/>
              <a:gdLst>
                <a:gd name="T0" fmla="*/ 2147483647 w 129"/>
                <a:gd name="T1" fmla="*/ 2147483647 h 81"/>
                <a:gd name="T2" fmla="*/ 2147483647 w 129"/>
                <a:gd name="T3" fmla="*/ 2147483647 h 81"/>
                <a:gd name="T4" fmla="*/ 2147483647 w 129"/>
                <a:gd name="T5" fmla="*/ 2147483647 h 81"/>
                <a:gd name="T6" fmla="*/ 2147483647 w 129"/>
                <a:gd name="T7" fmla="*/ 2147483647 h 81"/>
                <a:gd name="T8" fmla="*/ 2147483647 w 129"/>
                <a:gd name="T9" fmla="*/ 2147483647 h 81"/>
                <a:gd name="T10" fmla="*/ 2147483647 w 129"/>
                <a:gd name="T11" fmla="*/ 2147483647 h 81"/>
                <a:gd name="T12" fmla="*/ 2147483647 w 129"/>
                <a:gd name="T13" fmla="*/ 2147483647 h 81"/>
                <a:gd name="T14" fmla="*/ 2147483647 w 129"/>
                <a:gd name="T15" fmla="*/ 2147483647 h 81"/>
                <a:gd name="T16" fmla="*/ 2147483647 w 129"/>
                <a:gd name="T17" fmla="*/ 2147483647 h 81"/>
                <a:gd name="T18" fmla="*/ 2147483647 w 129"/>
                <a:gd name="T19" fmla="*/ 2147483647 h 81"/>
                <a:gd name="T20" fmla="*/ 2147483647 w 129"/>
                <a:gd name="T21" fmla="*/ 2147483647 h 81"/>
                <a:gd name="T22" fmla="*/ 0 w 129"/>
                <a:gd name="T23" fmla="*/ 2147483647 h 81"/>
                <a:gd name="T24" fmla="*/ 0 w 129"/>
                <a:gd name="T25" fmla="*/ 2147483647 h 81"/>
                <a:gd name="T26" fmla="*/ 0 w 129"/>
                <a:gd name="T27" fmla="*/ 2147483647 h 81"/>
                <a:gd name="T28" fmla="*/ 2147483647 w 129"/>
                <a:gd name="T29" fmla="*/ 2147483647 h 81"/>
                <a:gd name="T30" fmla="*/ 2147483647 w 129"/>
                <a:gd name="T31" fmla="*/ 2147483647 h 81"/>
                <a:gd name="T32" fmla="*/ 2147483647 w 129"/>
                <a:gd name="T33" fmla="*/ 2147483647 h 81"/>
                <a:gd name="T34" fmla="*/ 2147483647 w 129"/>
                <a:gd name="T35" fmla="*/ 2147483647 h 81"/>
                <a:gd name="T36" fmla="*/ 2147483647 w 129"/>
                <a:gd name="T37" fmla="*/ 2147483647 h 81"/>
                <a:gd name="T38" fmla="*/ 2147483647 w 129"/>
                <a:gd name="T39" fmla="*/ 2147483647 h 81"/>
                <a:gd name="T40" fmla="*/ 2147483647 w 129"/>
                <a:gd name="T41" fmla="*/ 2147483647 h 81"/>
                <a:gd name="T42" fmla="*/ 2147483647 w 129"/>
                <a:gd name="T43" fmla="*/ 2147483647 h 81"/>
                <a:gd name="T44" fmla="*/ 2147483647 w 129"/>
                <a:gd name="T45" fmla="*/ 2147483647 h 81"/>
                <a:gd name="T46" fmla="*/ 2147483647 w 129"/>
                <a:gd name="T47" fmla="*/ 2147483647 h 81"/>
                <a:gd name="T48" fmla="*/ 2147483647 w 129"/>
                <a:gd name="T49" fmla="*/ 2147483647 h 81"/>
                <a:gd name="T50" fmla="*/ 2147483647 w 129"/>
                <a:gd name="T51" fmla="*/ 2147483647 h 81"/>
                <a:gd name="T52" fmla="*/ 2147483647 w 129"/>
                <a:gd name="T53" fmla="*/ 2147483647 h 81"/>
                <a:gd name="T54" fmla="*/ 2147483647 w 129"/>
                <a:gd name="T55" fmla="*/ 2147483647 h 81"/>
                <a:gd name="T56" fmla="*/ 2147483647 w 129"/>
                <a:gd name="T57" fmla="*/ 2147483647 h 81"/>
                <a:gd name="T58" fmla="*/ 2147483647 w 129"/>
                <a:gd name="T59" fmla="*/ 2147483647 h 81"/>
                <a:gd name="T60" fmla="*/ 2147483647 w 129"/>
                <a:gd name="T61" fmla="*/ 2147483647 h 81"/>
                <a:gd name="T62" fmla="*/ 2147483647 w 129"/>
                <a:gd name="T63" fmla="*/ 2147483647 h 81"/>
                <a:gd name="T64" fmla="*/ 2147483647 w 129"/>
                <a:gd name="T65" fmla="*/ 2147483647 h 81"/>
                <a:gd name="T66" fmla="*/ 2147483647 w 129"/>
                <a:gd name="T67" fmla="*/ 2147483647 h 81"/>
                <a:gd name="T68" fmla="*/ 2147483647 w 129"/>
                <a:gd name="T69" fmla="*/ 2147483647 h 81"/>
                <a:gd name="T70" fmla="*/ 2147483647 w 129"/>
                <a:gd name="T71" fmla="*/ 2147483647 h 81"/>
                <a:gd name="T72" fmla="*/ 2147483647 w 129"/>
                <a:gd name="T73" fmla="*/ 2147483647 h 81"/>
                <a:gd name="T74" fmla="*/ 2147483647 w 129"/>
                <a:gd name="T75" fmla="*/ 2147483647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9"/>
                <a:gd name="T115" fmla="*/ 0 h 81"/>
                <a:gd name="T116" fmla="*/ 129 w 12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9" h="81">
                  <a:moveTo>
                    <a:pt x="124" y="55"/>
                  </a:moveTo>
                  <a:cubicBezTo>
                    <a:pt x="128" y="56"/>
                    <a:pt x="129" y="60"/>
                    <a:pt x="128" y="64"/>
                  </a:cubicBezTo>
                  <a:lnTo>
                    <a:pt x="126" y="70"/>
                  </a:lnTo>
                  <a:cubicBezTo>
                    <a:pt x="126" y="71"/>
                    <a:pt x="126" y="71"/>
                    <a:pt x="125" y="72"/>
                  </a:cubicBezTo>
                  <a:lnTo>
                    <a:pt x="122" y="77"/>
                  </a:lnTo>
                  <a:cubicBezTo>
                    <a:pt x="121" y="78"/>
                    <a:pt x="119" y="80"/>
                    <a:pt x="117" y="80"/>
                  </a:cubicBezTo>
                  <a:cubicBezTo>
                    <a:pt x="115" y="81"/>
                    <a:pt x="113" y="80"/>
                    <a:pt x="111" y="79"/>
                  </a:cubicBezTo>
                  <a:lnTo>
                    <a:pt x="80" y="59"/>
                  </a:lnTo>
                  <a:lnTo>
                    <a:pt x="58" y="46"/>
                  </a:lnTo>
                  <a:lnTo>
                    <a:pt x="36" y="36"/>
                  </a:lnTo>
                  <a:lnTo>
                    <a:pt x="5" y="22"/>
                  </a:lnTo>
                  <a:cubicBezTo>
                    <a:pt x="2" y="20"/>
                    <a:pt x="0" y="18"/>
                    <a:pt x="0" y="14"/>
                  </a:cubicBezTo>
                  <a:lnTo>
                    <a:pt x="0" y="11"/>
                  </a:lnTo>
                  <a:lnTo>
                    <a:pt x="0" y="8"/>
                  </a:lnTo>
                  <a:cubicBezTo>
                    <a:pt x="0" y="6"/>
                    <a:pt x="2" y="4"/>
                    <a:pt x="4" y="2"/>
                  </a:cubicBezTo>
                  <a:cubicBezTo>
                    <a:pt x="6" y="1"/>
                    <a:pt x="8" y="0"/>
                    <a:pt x="11" y="1"/>
                  </a:cubicBezTo>
                  <a:lnTo>
                    <a:pt x="35" y="8"/>
                  </a:lnTo>
                  <a:lnTo>
                    <a:pt x="63" y="19"/>
                  </a:lnTo>
                  <a:cubicBezTo>
                    <a:pt x="64" y="19"/>
                    <a:pt x="64" y="19"/>
                    <a:pt x="65" y="20"/>
                  </a:cubicBezTo>
                  <a:lnTo>
                    <a:pt x="124" y="55"/>
                  </a:lnTo>
                  <a:close/>
                  <a:moveTo>
                    <a:pt x="56" y="33"/>
                  </a:moveTo>
                  <a:lnTo>
                    <a:pt x="58" y="34"/>
                  </a:lnTo>
                  <a:lnTo>
                    <a:pt x="30" y="23"/>
                  </a:lnTo>
                  <a:lnTo>
                    <a:pt x="6" y="16"/>
                  </a:lnTo>
                  <a:lnTo>
                    <a:pt x="16" y="8"/>
                  </a:lnTo>
                  <a:lnTo>
                    <a:pt x="16" y="11"/>
                  </a:lnTo>
                  <a:lnTo>
                    <a:pt x="16" y="14"/>
                  </a:lnTo>
                  <a:lnTo>
                    <a:pt x="12" y="7"/>
                  </a:lnTo>
                  <a:lnTo>
                    <a:pt x="43" y="21"/>
                  </a:lnTo>
                  <a:lnTo>
                    <a:pt x="67" y="33"/>
                  </a:lnTo>
                  <a:lnTo>
                    <a:pt x="89" y="46"/>
                  </a:lnTo>
                  <a:lnTo>
                    <a:pt x="120" y="66"/>
                  </a:lnTo>
                  <a:lnTo>
                    <a:pt x="109" y="68"/>
                  </a:lnTo>
                  <a:lnTo>
                    <a:pt x="112" y="63"/>
                  </a:lnTo>
                  <a:lnTo>
                    <a:pt x="111" y="65"/>
                  </a:lnTo>
                  <a:lnTo>
                    <a:pt x="113" y="59"/>
                  </a:lnTo>
                  <a:lnTo>
                    <a:pt x="116" y="68"/>
                  </a:lnTo>
                  <a:lnTo>
                    <a:pt x="56" y="33"/>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4" name="Freeform 103"/>
            <p:cNvSpPr>
              <a:spLocks/>
            </p:cNvSpPr>
            <p:nvPr/>
          </p:nvSpPr>
          <p:spPr bwMode="auto">
            <a:xfrm>
              <a:off x="6402388" y="5889626"/>
              <a:ext cx="73025" cy="41275"/>
            </a:xfrm>
            <a:custGeom>
              <a:avLst/>
              <a:gdLst>
                <a:gd name="T0" fmla="*/ 2147483647 w 46"/>
                <a:gd name="T1" fmla="*/ 0 h 26"/>
                <a:gd name="T2" fmla="*/ 2147483647 w 46"/>
                <a:gd name="T3" fmla="*/ 2147483647 h 26"/>
                <a:gd name="T4" fmla="*/ 2147483647 w 46"/>
                <a:gd name="T5" fmla="*/ 2147483647 h 26"/>
                <a:gd name="T6" fmla="*/ 2147483647 w 46"/>
                <a:gd name="T7" fmla="*/ 2147483647 h 26"/>
                <a:gd name="T8" fmla="*/ 2147483647 w 46"/>
                <a:gd name="T9" fmla="*/ 2147483647 h 26"/>
                <a:gd name="T10" fmla="*/ 0 w 46"/>
                <a:gd name="T11" fmla="*/ 2147483647 h 26"/>
                <a:gd name="T12" fmla="*/ 2147483647 w 46"/>
                <a:gd name="T13" fmla="*/ 0 h 26"/>
                <a:gd name="T14" fmla="*/ 0 60000 65536"/>
                <a:gd name="T15" fmla="*/ 0 60000 65536"/>
                <a:gd name="T16" fmla="*/ 0 60000 65536"/>
                <a:gd name="T17" fmla="*/ 0 60000 65536"/>
                <a:gd name="T18" fmla="*/ 0 60000 65536"/>
                <a:gd name="T19" fmla="*/ 0 60000 65536"/>
                <a:gd name="T20" fmla="*/ 0 60000 65536"/>
                <a:gd name="T21" fmla="*/ 0 w 46"/>
                <a:gd name="T22" fmla="*/ 0 h 26"/>
                <a:gd name="T23" fmla="*/ 46 w 4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6">
                  <a:moveTo>
                    <a:pt x="2" y="0"/>
                  </a:moveTo>
                  <a:lnTo>
                    <a:pt x="23" y="8"/>
                  </a:lnTo>
                  <a:lnTo>
                    <a:pt x="46" y="19"/>
                  </a:lnTo>
                  <a:lnTo>
                    <a:pt x="43" y="26"/>
                  </a:lnTo>
                  <a:lnTo>
                    <a:pt x="21" y="14"/>
                  </a:lnTo>
                  <a:lnTo>
                    <a:pt x="0" y="6"/>
                  </a:lnTo>
                  <a:lnTo>
                    <a:pt x="2" y="0"/>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5" name="Freeform 104"/>
            <p:cNvSpPr>
              <a:spLocks/>
            </p:cNvSpPr>
            <p:nvPr/>
          </p:nvSpPr>
          <p:spPr bwMode="auto">
            <a:xfrm>
              <a:off x="6269038" y="5889626"/>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0 h 64"/>
                <a:gd name="T8" fmla="*/ 0 w 112"/>
                <a:gd name="T9" fmla="*/ 2147483647 h 64"/>
                <a:gd name="T10" fmla="*/ 0 60000 65536"/>
                <a:gd name="T11" fmla="*/ 0 60000 65536"/>
                <a:gd name="T12" fmla="*/ 0 60000 65536"/>
                <a:gd name="T13" fmla="*/ 0 60000 65536"/>
                <a:gd name="T14" fmla="*/ 0 60000 65536"/>
                <a:gd name="T15" fmla="*/ 0 w 112"/>
                <a:gd name="T16" fmla="*/ 0 h 64"/>
                <a:gd name="T17" fmla="*/ 112 w 112"/>
                <a:gd name="T18" fmla="*/ 64 h 64"/>
              </a:gdLst>
              <a:ahLst/>
              <a:cxnLst>
                <a:cxn ang="T10">
                  <a:pos x="T0" y="T1"/>
                </a:cxn>
                <a:cxn ang="T11">
                  <a:pos x="T2" y="T3"/>
                </a:cxn>
                <a:cxn ang="T12">
                  <a:pos x="T4" y="T5"/>
                </a:cxn>
                <a:cxn ang="T13">
                  <a:pos x="T6" y="T7"/>
                </a:cxn>
                <a:cxn ang="T14">
                  <a:pos x="T8" y="T9"/>
                </a:cxn>
              </a:cxnLst>
              <a:rect l="T15" t="T16" r="T17" b="T18"/>
              <a:pathLst>
                <a:path w="112" h="64">
                  <a:moveTo>
                    <a:pt x="0" y="54"/>
                  </a:moveTo>
                  <a:cubicBezTo>
                    <a:pt x="0" y="54"/>
                    <a:pt x="6" y="64"/>
                    <a:pt x="6" y="64"/>
                  </a:cubicBezTo>
                  <a:cubicBezTo>
                    <a:pt x="59" y="27"/>
                    <a:pt x="59" y="27"/>
                    <a:pt x="112" y="6"/>
                  </a:cubicBezTo>
                  <a:cubicBezTo>
                    <a:pt x="112" y="6"/>
                    <a:pt x="112" y="0"/>
                    <a:pt x="112" y="0"/>
                  </a:cubicBezTo>
                  <a:cubicBezTo>
                    <a:pt x="77" y="6"/>
                    <a:pt x="42" y="27"/>
                    <a:pt x="0" y="54"/>
                  </a:cubicBezTo>
                </a:path>
              </a:pathLst>
            </a:custGeom>
            <a:solidFill>
              <a:srgbClr val="69C34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6" name="Freeform 105"/>
            <p:cNvSpPr>
              <a:spLocks noEditPoints="1"/>
            </p:cNvSpPr>
            <p:nvPr/>
          </p:nvSpPr>
          <p:spPr bwMode="auto">
            <a:xfrm>
              <a:off x="6269038" y="5889626"/>
              <a:ext cx="79375" cy="50800"/>
            </a:xfrm>
            <a:custGeom>
              <a:avLst/>
              <a:gdLst>
                <a:gd name="T0" fmla="*/ 2147483647 w 128"/>
                <a:gd name="T1" fmla="*/ 2147483647 h 81"/>
                <a:gd name="T2" fmla="*/ 2147483647 w 128"/>
                <a:gd name="T3" fmla="*/ 2147483647 h 81"/>
                <a:gd name="T4" fmla="*/ 2147483647 w 128"/>
                <a:gd name="T5" fmla="*/ 2147483647 h 81"/>
                <a:gd name="T6" fmla="*/ 2147483647 w 128"/>
                <a:gd name="T7" fmla="*/ 2147483647 h 81"/>
                <a:gd name="T8" fmla="*/ 2147483647 w 128"/>
                <a:gd name="T9" fmla="*/ 2147483647 h 81"/>
                <a:gd name="T10" fmla="*/ 2147483647 w 128"/>
                <a:gd name="T11" fmla="*/ 2147483647 h 81"/>
                <a:gd name="T12" fmla="*/ 2147483647 w 128"/>
                <a:gd name="T13" fmla="*/ 2147483647 h 81"/>
                <a:gd name="T14" fmla="*/ 2147483647 w 128"/>
                <a:gd name="T15" fmla="*/ 2147483647 h 81"/>
                <a:gd name="T16" fmla="*/ 2147483647 w 128"/>
                <a:gd name="T17" fmla="*/ 2147483647 h 81"/>
                <a:gd name="T18" fmla="*/ 2147483647 w 128"/>
                <a:gd name="T19" fmla="*/ 2147483647 h 81"/>
                <a:gd name="T20" fmla="*/ 2147483647 w 128"/>
                <a:gd name="T21" fmla="*/ 2147483647 h 81"/>
                <a:gd name="T22" fmla="*/ 2147483647 w 128"/>
                <a:gd name="T23" fmla="*/ 2147483647 h 81"/>
                <a:gd name="T24" fmla="*/ 2147483647 w 128"/>
                <a:gd name="T25" fmla="*/ 2147483647 h 81"/>
                <a:gd name="T26" fmla="*/ 2147483647 w 128"/>
                <a:gd name="T27" fmla="*/ 2147483647 h 81"/>
                <a:gd name="T28" fmla="*/ 2147483647 w 128"/>
                <a:gd name="T29" fmla="*/ 2147483647 h 81"/>
                <a:gd name="T30" fmla="*/ 2147483647 w 128"/>
                <a:gd name="T31" fmla="*/ 2147483647 h 81"/>
                <a:gd name="T32" fmla="*/ 2147483647 w 128"/>
                <a:gd name="T33" fmla="*/ 2147483647 h 81"/>
                <a:gd name="T34" fmla="*/ 2147483647 w 128"/>
                <a:gd name="T35" fmla="*/ 2147483647 h 81"/>
                <a:gd name="T36" fmla="*/ 2147483647 w 128"/>
                <a:gd name="T37" fmla="*/ 2147483647 h 81"/>
                <a:gd name="T38" fmla="*/ 2147483647 w 128"/>
                <a:gd name="T39" fmla="*/ 2147483647 h 81"/>
                <a:gd name="T40" fmla="*/ 2147483647 w 128"/>
                <a:gd name="T41" fmla="*/ 2147483647 h 81"/>
                <a:gd name="T42" fmla="*/ 2147483647 w 128"/>
                <a:gd name="T43" fmla="*/ 2147483647 h 81"/>
                <a:gd name="T44" fmla="*/ 2147483647 w 128"/>
                <a:gd name="T45" fmla="*/ 2147483647 h 81"/>
                <a:gd name="T46" fmla="*/ 2147483647 w 128"/>
                <a:gd name="T47" fmla="*/ 2147483647 h 81"/>
                <a:gd name="T48" fmla="*/ 2147483647 w 128"/>
                <a:gd name="T49" fmla="*/ 2147483647 h 81"/>
                <a:gd name="T50" fmla="*/ 2147483647 w 128"/>
                <a:gd name="T51" fmla="*/ 2147483647 h 81"/>
                <a:gd name="T52" fmla="*/ 2147483647 w 128"/>
                <a:gd name="T53" fmla="*/ 2147483647 h 81"/>
                <a:gd name="T54" fmla="*/ 2147483647 w 128"/>
                <a:gd name="T55" fmla="*/ 2147483647 h 81"/>
                <a:gd name="T56" fmla="*/ 2147483647 w 128"/>
                <a:gd name="T57" fmla="*/ 2147483647 h 81"/>
                <a:gd name="T58" fmla="*/ 2147483647 w 128"/>
                <a:gd name="T59" fmla="*/ 2147483647 h 81"/>
                <a:gd name="T60" fmla="*/ 2147483647 w 128"/>
                <a:gd name="T61" fmla="*/ 2147483647 h 81"/>
                <a:gd name="T62" fmla="*/ 2147483647 w 128"/>
                <a:gd name="T63" fmla="*/ 2147483647 h 81"/>
                <a:gd name="T64" fmla="*/ 2147483647 w 128"/>
                <a:gd name="T65" fmla="*/ 2147483647 h 81"/>
                <a:gd name="T66" fmla="*/ 2147483647 w 128"/>
                <a:gd name="T67" fmla="*/ 2147483647 h 81"/>
                <a:gd name="T68" fmla="*/ 2147483647 w 128"/>
                <a:gd name="T69" fmla="*/ 2147483647 h 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8"/>
                <a:gd name="T106" fmla="*/ 0 h 81"/>
                <a:gd name="T107" fmla="*/ 128 w 128"/>
                <a:gd name="T108" fmla="*/ 81 h 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8" h="81">
                  <a:moveTo>
                    <a:pt x="13" y="69"/>
                  </a:moveTo>
                  <a:lnTo>
                    <a:pt x="15" y="58"/>
                  </a:lnTo>
                  <a:lnTo>
                    <a:pt x="18" y="63"/>
                  </a:lnTo>
                  <a:lnTo>
                    <a:pt x="21" y="68"/>
                  </a:lnTo>
                  <a:lnTo>
                    <a:pt x="10" y="66"/>
                  </a:lnTo>
                  <a:lnTo>
                    <a:pt x="41" y="44"/>
                  </a:lnTo>
                  <a:lnTo>
                    <a:pt x="63" y="31"/>
                  </a:lnTo>
                  <a:lnTo>
                    <a:pt x="86" y="20"/>
                  </a:lnTo>
                  <a:lnTo>
                    <a:pt x="117" y="7"/>
                  </a:lnTo>
                  <a:lnTo>
                    <a:pt x="112" y="14"/>
                  </a:lnTo>
                  <a:lnTo>
                    <a:pt x="112" y="11"/>
                  </a:lnTo>
                  <a:lnTo>
                    <a:pt x="112" y="8"/>
                  </a:lnTo>
                  <a:lnTo>
                    <a:pt x="123" y="16"/>
                  </a:lnTo>
                  <a:lnTo>
                    <a:pt x="70" y="35"/>
                  </a:lnTo>
                  <a:lnTo>
                    <a:pt x="72" y="34"/>
                  </a:lnTo>
                  <a:lnTo>
                    <a:pt x="13" y="69"/>
                  </a:lnTo>
                  <a:close/>
                  <a:moveTo>
                    <a:pt x="63" y="21"/>
                  </a:moveTo>
                  <a:cubicBezTo>
                    <a:pt x="64" y="20"/>
                    <a:pt x="64" y="20"/>
                    <a:pt x="65" y="20"/>
                  </a:cubicBezTo>
                  <a:lnTo>
                    <a:pt x="118" y="1"/>
                  </a:lnTo>
                  <a:cubicBezTo>
                    <a:pt x="120" y="0"/>
                    <a:pt x="123" y="0"/>
                    <a:pt x="125" y="2"/>
                  </a:cubicBezTo>
                  <a:cubicBezTo>
                    <a:pt x="127" y="3"/>
                    <a:pt x="128" y="6"/>
                    <a:pt x="128" y="8"/>
                  </a:cubicBezTo>
                  <a:lnTo>
                    <a:pt x="128" y="11"/>
                  </a:lnTo>
                  <a:lnTo>
                    <a:pt x="128" y="14"/>
                  </a:lnTo>
                  <a:cubicBezTo>
                    <a:pt x="128" y="18"/>
                    <a:pt x="127" y="21"/>
                    <a:pt x="124" y="22"/>
                  </a:cubicBezTo>
                  <a:lnTo>
                    <a:pt x="93" y="35"/>
                  </a:lnTo>
                  <a:lnTo>
                    <a:pt x="72" y="44"/>
                  </a:lnTo>
                  <a:lnTo>
                    <a:pt x="50" y="57"/>
                  </a:lnTo>
                  <a:lnTo>
                    <a:pt x="19" y="79"/>
                  </a:lnTo>
                  <a:cubicBezTo>
                    <a:pt x="17" y="80"/>
                    <a:pt x="15" y="81"/>
                    <a:pt x="13" y="80"/>
                  </a:cubicBezTo>
                  <a:cubicBezTo>
                    <a:pt x="11" y="80"/>
                    <a:pt x="9" y="78"/>
                    <a:pt x="8" y="77"/>
                  </a:cubicBezTo>
                  <a:lnTo>
                    <a:pt x="5" y="72"/>
                  </a:lnTo>
                  <a:lnTo>
                    <a:pt x="2" y="67"/>
                  </a:lnTo>
                  <a:cubicBezTo>
                    <a:pt x="1" y="65"/>
                    <a:pt x="0" y="63"/>
                    <a:pt x="1" y="61"/>
                  </a:cubicBezTo>
                  <a:cubicBezTo>
                    <a:pt x="1" y="58"/>
                    <a:pt x="3" y="57"/>
                    <a:pt x="4" y="56"/>
                  </a:cubicBezTo>
                  <a:lnTo>
                    <a:pt x="63" y="21"/>
                  </a:lnTo>
                  <a:close/>
                </a:path>
              </a:pathLst>
            </a:custGeom>
            <a:solidFill>
              <a:srgbClr val="69C34E"/>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7" name="Freeform 106"/>
            <p:cNvSpPr>
              <a:spLocks/>
            </p:cNvSpPr>
            <p:nvPr/>
          </p:nvSpPr>
          <p:spPr bwMode="auto">
            <a:xfrm>
              <a:off x="6270625" y="5889626"/>
              <a:ext cx="74613" cy="50800"/>
            </a:xfrm>
            <a:custGeom>
              <a:avLst/>
              <a:gdLst>
                <a:gd name="T0" fmla="*/ 2147483647 w 120"/>
                <a:gd name="T1" fmla="*/ 2147483647 h 78"/>
                <a:gd name="T2" fmla="*/ 2147483647 w 120"/>
                <a:gd name="T3" fmla="*/ 2147483647 h 78"/>
                <a:gd name="T4" fmla="*/ 2147483647 w 120"/>
                <a:gd name="T5" fmla="*/ 2147483647 h 78"/>
                <a:gd name="T6" fmla="*/ 2147483647 w 120"/>
                <a:gd name="T7" fmla="*/ 2147483647 h 78"/>
                <a:gd name="T8" fmla="*/ 0 w 120"/>
                <a:gd name="T9" fmla="*/ 2147483647 h 78"/>
                <a:gd name="T10" fmla="*/ 2147483647 w 120"/>
                <a:gd name="T11" fmla="*/ 2147483647 h 78"/>
                <a:gd name="T12" fmla="*/ 2147483647 w 120"/>
                <a:gd name="T13" fmla="*/ 2147483647 h 78"/>
                <a:gd name="T14" fmla="*/ 2147483647 w 120"/>
                <a:gd name="T15" fmla="*/ 0 h 78"/>
                <a:gd name="T16" fmla="*/ 2147483647 w 120"/>
                <a:gd name="T17" fmla="*/ 2147483647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78"/>
                <a:gd name="T29" fmla="*/ 120 w 120"/>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78">
                  <a:moveTo>
                    <a:pt x="120" y="15"/>
                  </a:moveTo>
                  <a:lnTo>
                    <a:pt x="67" y="40"/>
                  </a:lnTo>
                  <a:lnTo>
                    <a:pt x="68" y="39"/>
                  </a:lnTo>
                  <a:lnTo>
                    <a:pt x="9" y="78"/>
                  </a:lnTo>
                  <a:lnTo>
                    <a:pt x="0" y="65"/>
                  </a:lnTo>
                  <a:lnTo>
                    <a:pt x="59" y="26"/>
                  </a:lnTo>
                  <a:cubicBezTo>
                    <a:pt x="59" y="26"/>
                    <a:pt x="60" y="25"/>
                    <a:pt x="60" y="25"/>
                  </a:cubicBezTo>
                  <a:lnTo>
                    <a:pt x="113" y="0"/>
                  </a:lnTo>
                  <a:lnTo>
                    <a:pt x="120" y="15"/>
                  </a:lnTo>
                  <a:close/>
                </a:path>
              </a:pathLst>
            </a:custGeom>
            <a:solidFill>
              <a:srgbClr val="0055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98" name="Freeform 107"/>
            <p:cNvSpPr>
              <a:spLocks/>
            </p:cNvSpPr>
            <p:nvPr/>
          </p:nvSpPr>
          <p:spPr bwMode="auto">
            <a:xfrm>
              <a:off x="6278563" y="5899151"/>
              <a:ext cx="88900" cy="73025"/>
            </a:xfrm>
            <a:custGeom>
              <a:avLst/>
              <a:gdLst>
                <a:gd name="T0" fmla="*/ 2147483647 w 144"/>
                <a:gd name="T1" fmla="*/ 2147483647 h 112"/>
                <a:gd name="T2" fmla="*/ 2147483647 w 144"/>
                <a:gd name="T3" fmla="*/ 2147483647 h 112"/>
                <a:gd name="T4" fmla="*/ 2147483647 w 144"/>
                <a:gd name="T5" fmla="*/ 2147483647 h 112"/>
                <a:gd name="T6" fmla="*/ 2147483647 w 144"/>
                <a:gd name="T7" fmla="*/ 2147483647 h 112"/>
                <a:gd name="T8" fmla="*/ 2147483647 w 144"/>
                <a:gd name="T9" fmla="*/ 2147483647 h 112"/>
                <a:gd name="T10" fmla="*/ 2147483647 w 144"/>
                <a:gd name="T11" fmla="*/ 2147483647 h 112"/>
                <a:gd name="T12" fmla="*/ 2147483647 w 144"/>
                <a:gd name="T13" fmla="*/ 2147483647 h 112"/>
                <a:gd name="T14" fmla="*/ 2147483647 w 144"/>
                <a:gd name="T15" fmla="*/ 2147483647 h 112"/>
                <a:gd name="T16" fmla="*/ 0 w 144"/>
                <a:gd name="T17" fmla="*/ 2147483647 h 112"/>
                <a:gd name="T18" fmla="*/ 2147483647 w 144"/>
                <a:gd name="T19" fmla="*/ 2147483647 h 112"/>
                <a:gd name="T20" fmla="*/ 2147483647 w 144"/>
                <a:gd name="T21" fmla="*/ 2147483647 h 112"/>
                <a:gd name="T22" fmla="*/ 2147483647 w 144"/>
                <a:gd name="T23" fmla="*/ 0 h 112"/>
                <a:gd name="T24" fmla="*/ 2147483647 w 144"/>
                <a:gd name="T25" fmla="*/ 2147483647 h 1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12"/>
                <a:gd name="T41" fmla="*/ 144 w 144"/>
                <a:gd name="T42" fmla="*/ 112 h 1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12">
                  <a:moveTo>
                    <a:pt x="144" y="12"/>
                  </a:moveTo>
                  <a:cubicBezTo>
                    <a:pt x="138" y="18"/>
                    <a:pt x="131" y="24"/>
                    <a:pt x="125" y="30"/>
                  </a:cubicBezTo>
                  <a:cubicBezTo>
                    <a:pt x="125" y="36"/>
                    <a:pt x="118" y="36"/>
                    <a:pt x="118" y="36"/>
                  </a:cubicBezTo>
                  <a:cubicBezTo>
                    <a:pt x="112" y="42"/>
                    <a:pt x="112" y="42"/>
                    <a:pt x="105" y="48"/>
                  </a:cubicBezTo>
                  <a:cubicBezTo>
                    <a:pt x="99" y="48"/>
                    <a:pt x="86" y="54"/>
                    <a:pt x="79" y="59"/>
                  </a:cubicBezTo>
                  <a:cubicBezTo>
                    <a:pt x="72" y="65"/>
                    <a:pt x="66" y="65"/>
                    <a:pt x="66" y="65"/>
                  </a:cubicBezTo>
                  <a:cubicBezTo>
                    <a:pt x="53" y="77"/>
                    <a:pt x="53" y="95"/>
                    <a:pt x="40" y="101"/>
                  </a:cubicBezTo>
                  <a:cubicBezTo>
                    <a:pt x="33" y="107"/>
                    <a:pt x="20" y="107"/>
                    <a:pt x="7" y="112"/>
                  </a:cubicBezTo>
                  <a:cubicBezTo>
                    <a:pt x="7" y="112"/>
                    <a:pt x="0" y="112"/>
                    <a:pt x="0" y="112"/>
                  </a:cubicBezTo>
                  <a:cubicBezTo>
                    <a:pt x="7" y="107"/>
                    <a:pt x="7" y="95"/>
                    <a:pt x="14" y="89"/>
                  </a:cubicBezTo>
                  <a:cubicBezTo>
                    <a:pt x="27" y="54"/>
                    <a:pt x="66" y="36"/>
                    <a:pt x="99" y="18"/>
                  </a:cubicBezTo>
                  <a:cubicBezTo>
                    <a:pt x="105" y="18"/>
                    <a:pt x="112" y="6"/>
                    <a:pt x="118" y="0"/>
                  </a:cubicBezTo>
                  <a:cubicBezTo>
                    <a:pt x="125" y="0"/>
                    <a:pt x="131" y="12"/>
                    <a:pt x="144" y="12"/>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99" name="Freeform 108"/>
            <p:cNvSpPr>
              <a:spLocks noEditPoints="1"/>
            </p:cNvSpPr>
            <p:nvPr/>
          </p:nvSpPr>
          <p:spPr bwMode="auto">
            <a:xfrm>
              <a:off x="6278563" y="5899151"/>
              <a:ext cx="100013" cy="82550"/>
            </a:xfrm>
            <a:custGeom>
              <a:avLst/>
              <a:gdLst>
                <a:gd name="T0" fmla="*/ 2147483647 w 161"/>
                <a:gd name="T1" fmla="*/ 2147483647 h 128"/>
                <a:gd name="T2" fmla="*/ 2147483647 w 161"/>
                <a:gd name="T3" fmla="*/ 2147483647 h 128"/>
                <a:gd name="T4" fmla="*/ 2147483647 w 161"/>
                <a:gd name="T5" fmla="*/ 2147483647 h 128"/>
                <a:gd name="T6" fmla="*/ 2147483647 w 161"/>
                <a:gd name="T7" fmla="*/ 2147483647 h 128"/>
                <a:gd name="T8" fmla="*/ 2147483647 w 161"/>
                <a:gd name="T9" fmla="*/ 2147483647 h 128"/>
                <a:gd name="T10" fmla="*/ 2147483647 w 161"/>
                <a:gd name="T11" fmla="*/ 2147483647 h 128"/>
                <a:gd name="T12" fmla="*/ 2147483647 w 161"/>
                <a:gd name="T13" fmla="*/ 2147483647 h 128"/>
                <a:gd name="T14" fmla="*/ 2147483647 w 161"/>
                <a:gd name="T15" fmla="*/ 2147483647 h 128"/>
                <a:gd name="T16" fmla="*/ 2147483647 w 161"/>
                <a:gd name="T17" fmla="*/ 2147483647 h 128"/>
                <a:gd name="T18" fmla="*/ 2147483647 w 161"/>
                <a:gd name="T19" fmla="*/ 2147483647 h 128"/>
                <a:gd name="T20" fmla="*/ 2147483647 w 161"/>
                <a:gd name="T21" fmla="*/ 2147483647 h 128"/>
                <a:gd name="T22" fmla="*/ 2147483647 w 161"/>
                <a:gd name="T23" fmla="*/ 2147483647 h 128"/>
                <a:gd name="T24" fmla="*/ 2147483647 w 161"/>
                <a:gd name="T25" fmla="*/ 2147483647 h 128"/>
                <a:gd name="T26" fmla="*/ 2147483647 w 161"/>
                <a:gd name="T27" fmla="*/ 2147483647 h 128"/>
                <a:gd name="T28" fmla="*/ 2147483647 w 161"/>
                <a:gd name="T29" fmla="*/ 2147483647 h 128"/>
                <a:gd name="T30" fmla="*/ 2147483647 w 161"/>
                <a:gd name="T31" fmla="*/ 2147483647 h 128"/>
                <a:gd name="T32" fmla="*/ 2147483647 w 161"/>
                <a:gd name="T33" fmla="*/ 2147483647 h 128"/>
                <a:gd name="T34" fmla="*/ 2147483647 w 161"/>
                <a:gd name="T35" fmla="*/ 2147483647 h 128"/>
                <a:gd name="T36" fmla="*/ 2147483647 w 161"/>
                <a:gd name="T37" fmla="*/ 2147483647 h 128"/>
                <a:gd name="T38" fmla="*/ 2147483647 w 161"/>
                <a:gd name="T39" fmla="*/ 2147483647 h 128"/>
                <a:gd name="T40" fmla="*/ 2147483647 w 161"/>
                <a:gd name="T41" fmla="*/ 2147483647 h 128"/>
                <a:gd name="T42" fmla="*/ 2147483647 w 161"/>
                <a:gd name="T43" fmla="*/ 2147483647 h 128"/>
                <a:gd name="T44" fmla="*/ 2147483647 w 161"/>
                <a:gd name="T45" fmla="*/ 2147483647 h 128"/>
                <a:gd name="T46" fmla="*/ 2147483647 w 161"/>
                <a:gd name="T47" fmla="*/ 2147483647 h 128"/>
                <a:gd name="T48" fmla="*/ 2147483647 w 161"/>
                <a:gd name="T49" fmla="*/ 2147483647 h 128"/>
                <a:gd name="T50" fmla="*/ 2147483647 w 161"/>
                <a:gd name="T51" fmla="*/ 2147483647 h 128"/>
                <a:gd name="T52" fmla="*/ 2147483647 w 161"/>
                <a:gd name="T53" fmla="*/ 2147483647 h 128"/>
                <a:gd name="T54" fmla="*/ 2147483647 w 161"/>
                <a:gd name="T55" fmla="*/ 2147483647 h 128"/>
                <a:gd name="T56" fmla="*/ 2147483647 w 161"/>
                <a:gd name="T57" fmla="*/ 2147483647 h 128"/>
                <a:gd name="T58" fmla="*/ 2147483647 w 161"/>
                <a:gd name="T59" fmla="*/ 2147483647 h 128"/>
                <a:gd name="T60" fmla="*/ 2147483647 w 161"/>
                <a:gd name="T61" fmla="*/ 2147483647 h 128"/>
                <a:gd name="T62" fmla="*/ 2147483647 w 161"/>
                <a:gd name="T63" fmla="*/ 2147483647 h 128"/>
                <a:gd name="T64" fmla="*/ 2147483647 w 161"/>
                <a:gd name="T65" fmla="*/ 2147483647 h 128"/>
                <a:gd name="T66" fmla="*/ 2147483647 w 161"/>
                <a:gd name="T67" fmla="*/ 2147483647 h 128"/>
                <a:gd name="T68" fmla="*/ 2147483647 w 161"/>
                <a:gd name="T69" fmla="*/ 2147483647 h 128"/>
                <a:gd name="T70" fmla="*/ 2147483647 w 161"/>
                <a:gd name="T71" fmla="*/ 2147483647 h 128"/>
                <a:gd name="T72" fmla="*/ 2147483647 w 161"/>
                <a:gd name="T73" fmla="*/ 2147483647 h 128"/>
                <a:gd name="T74" fmla="*/ 2147483647 w 161"/>
                <a:gd name="T75" fmla="*/ 2147483647 h 128"/>
                <a:gd name="T76" fmla="*/ 2147483647 w 161"/>
                <a:gd name="T77" fmla="*/ 2147483647 h 128"/>
                <a:gd name="T78" fmla="*/ 2147483647 w 161"/>
                <a:gd name="T79" fmla="*/ 2147483647 h 128"/>
                <a:gd name="T80" fmla="*/ 2147483647 w 161"/>
                <a:gd name="T81" fmla="*/ 2147483647 h 128"/>
                <a:gd name="T82" fmla="*/ 2147483647 w 161"/>
                <a:gd name="T83" fmla="*/ 2147483647 h 1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1"/>
                <a:gd name="T127" fmla="*/ 0 h 128"/>
                <a:gd name="T128" fmla="*/ 161 w 161"/>
                <a:gd name="T129" fmla="*/ 128 h 1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1" h="128">
                  <a:moveTo>
                    <a:pt x="155" y="13"/>
                  </a:moveTo>
                  <a:cubicBezTo>
                    <a:pt x="158" y="14"/>
                    <a:pt x="160" y="16"/>
                    <a:pt x="160" y="19"/>
                  </a:cubicBezTo>
                  <a:cubicBezTo>
                    <a:pt x="161" y="22"/>
                    <a:pt x="160" y="24"/>
                    <a:pt x="158" y="26"/>
                  </a:cubicBezTo>
                  <a:lnTo>
                    <a:pt x="139" y="44"/>
                  </a:lnTo>
                  <a:lnTo>
                    <a:pt x="140" y="43"/>
                  </a:lnTo>
                  <a:lnTo>
                    <a:pt x="137" y="48"/>
                  </a:lnTo>
                  <a:cubicBezTo>
                    <a:pt x="136" y="49"/>
                    <a:pt x="134" y="51"/>
                    <a:pt x="132" y="51"/>
                  </a:cubicBezTo>
                  <a:lnTo>
                    <a:pt x="128" y="52"/>
                  </a:lnTo>
                  <a:lnTo>
                    <a:pt x="132" y="50"/>
                  </a:lnTo>
                  <a:lnTo>
                    <a:pt x="126" y="56"/>
                  </a:lnTo>
                  <a:lnTo>
                    <a:pt x="119" y="63"/>
                  </a:lnTo>
                  <a:cubicBezTo>
                    <a:pt x="118" y="63"/>
                    <a:pt x="117" y="64"/>
                    <a:pt x="116" y="64"/>
                  </a:cubicBezTo>
                  <a:lnTo>
                    <a:pt x="103" y="68"/>
                  </a:lnTo>
                  <a:lnTo>
                    <a:pt x="104" y="68"/>
                  </a:lnTo>
                  <a:lnTo>
                    <a:pt x="91" y="75"/>
                  </a:lnTo>
                  <a:lnTo>
                    <a:pt x="82" y="79"/>
                  </a:lnTo>
                  <a:cubicBezTo>
                    <a:pt x="82" y="80"/>
                    <a:pt x="81" y="80"/>
                    <a:pt x="80" y="80"/>
                  </a:cubicBezTo>
                  <a:lnTo>
                    <a:pt x="76" y="81"/>
                  </a:lnTo>
                  <a:lnTo>
                    <a:pt x="81" y="78"/>
                  </a:lnTo>
                  <a:lnTo>
                    <a:pt x="68" y="98"/>
                  </a:lnTo>
                  <a:lnTo>
                    <a:pt x="55" y="115"/>
                  </a:lnTo>
                  <a:cubicBezTo>
                    <a:pt x="54" y="116"/>
                    <a:pt x="53" y="116"/>
                    <a:pt x="52" y="117"/>
                  </a:cubicBezTo>
                  <a:lnTo>
                    <a:pt x="38" y="123"/>
                  </a:lnTo>
                  <a:cubicBezTo>
                    <a:pt x="37" y="123"/>
                    <a:pt x="37" y="123"/>
                    <a:pt x="37" y="123"/>
                  </a:cubicBezTo>
                  <a:lnTo>
                    <a:pt x="18" y="128"/>
                  </a:lnTo>
                  <a:cubicBezTo>
                    <a:pt x="17" y="128"/>
                    <a:pt x="16" y="128"/>
                    <a:pt x="15" y="128"/>
                  </a:cubicBezTo>
                  <a:lnTo>
                    <a:pt x="12" y="128"/>
                  </a:lnTo>
                  <a:lnTo>
                    <a:pt x="8" y="128"/>
                  </a:lnTo>
                  <a:cubicBezTo>
                    <a:pt x="6" y="128"/>
                    <a:pt x="3" y="127"/>
                    <a:pt x="1" y="124"/>
                  </a:cubicBezTo>
                  <a:cubicBezTo>
                    <a:pt x="0" y="122"/>
                    <a:pt x="0" y="119"/>
                    <a:pt x="2" y="116"/>
                  </a:cubicBezTo>
                  <a:lnTo>
                    <a:pt x="9" y="105"/>
                  </a:lnTo>
                  <a:lnTo>
                    <a:pt x="16" y="93"/>
                  </a:lnTo>
                  <a:lnTo>
                    <a:pt x="30" y="70"/>
                  </a:lnTo>
                  <a:cubicBezTo>
                    <a:pt x="30" y="70"/>
                    <a:pt x="31" y="69"/>
                    <a:pt x="31" y="69"/>
                  </a:cubicBezTo>
                  <a:lnTo>
                    <a:pt x="52" y="50"/>
                  </a:lnTo>
                  <a:cubicBezTo>
                    <a:pt x="53" y="49"/>
                    <a:pt x="53" y="49"/>
                    <a:pt x="53" y="49"/>
                  </a:cubicBezTo>
                  <a:lnTo>
                    <a:pt x="103" y="20"/>
                  </a:lnTo>
                  <a:lnTo>
                    <a:pt x="113" y="13"/>
                  </a:lnTo>
                  <a:lnTo>
                    <a:pt x="111" y="14"/>
                  </a:lnTo>
                  <a:lnTo>
                    <a:pt x="120" y="3"/>
                  </a:lnTo>
                  <a:cubicBezTo>
                    <a:pt x="123" y="0"/>
                    <a:pt x="127" y="0"/>
                    <a:pt x="130" y="1"/>
                  </a:cubicBezTo>
                  <a:lnTo>
                    <a:pt x="141" y="7"/>
                  </a:lnTo>
                  <a:lnTo>
                    <a:pt x="155" y="13"/>
                  </a:lnTo>
                  <a:close/>
                  <a:moveTo>
                    <a:pt x="134" y="21"/>
                  </a:moveTo>
                  <a:lnTo>
                    <a:pt x="123" y="15"/>
                  </a:lnTo>
                  <a:lnTo>
                    <a:pt x="133" y="14"/>
                  </a:lnTo>
                  <a:lnTo>
                    <a:pt x="124" y="25"/>
                  </a:lnTo>
                  <a:cubicBezTo>
                    <a:pt x="123" y="25"/>
                    <a:pt x="123" y="26"/>
                    <a:pt x="122" y="26"/>
                  </a:cubicBezTo>
                  <a:lnTo>
                    <a:pt x="111" y="33"/>
                  </a:lnTo>
                  <a:lnTo>
                    <a:pt x="61" y="62"/>
                  </a:lnTo>
                  <a:lnTo>
                    <a:pt x="63" y="61"/>
                  </a:lnTo>
                  <a:lnTo>
                    <a:pt x="42" y="80"/>
                  </a:lnTo>
                  <a:lnTo>
                    <a:pt x="43" y="79"/>
                  </a:lnTo>
                  <a:lnTo>
                    <a:pt x="29" y="101"/>
                  </a:lnTo>
                  <a:lnTo>
                    <a:pt x="22" y="114"/>
                  </a:lnTo>
                  <a:lnTo>
                    <a:pt x="15" y="125"/>
                  </a:lnTo>
                  <a:lnTo>
                    <a:pt x="8" y="112"/>
                  </a:lnTo>
                  <a:lnTo>
                    <a:pt x="12" y="112"/>
                  </a:lnTo>
                  <a:lnTo>
                    <a:pt x="15" y="112"/>
                  </a:lnTo>
                  <a:lnTo>
                    <a:pt x="13" y="113"/>
                  </a:lnTo>
                  <a:lnTo>
                    <a:pt x="32" y="108"/>
                  </a:lnTo>
                  <a:lnTo>
                    <a:pt x="31" y="108"/>
                  </a:lnTo>
                  <a:lnTo>
                    <a:pt x="45" y="102"/>
                  </a:lnTo>
                  <a:lnTo>
                    <a:pt x="42" y="104"/>
                  </a:lnTo>
                  <a:lnTo>
                    <a:pt x="55" y="89"/>
                  </a:lnTo>
                  <a:lnTo>
                    <a:pt x="68" y="69"/>
                  </a:lnTo>
                  <a:cubicBezTo>
                    <a:pt x="69" y="67"/>
                    <a:pt x="71" y="66"/>
                    <a:pt x="73" y="66"/>
                  </a:cubicBezTo>
                  <a:lnTo>
                    <a:pt x="77" y="65"/>
                  </a:lnTo>
                  <a:lnTo>
                    <a:pt x="75" y="65"/>
                  </a:lnTo>
                  <a:lnTo>
                    <a:pt x="84" y="60"/>
                  </a:lnTo>
                  <a:lnTo>
                    <a:pt x="97" y="53"/>
                  </a:lnTo>
                  <a:cubicBezTo>
                    <a:pt x="97" y="53"/>
                    <a:pt x="98" y="53"/>
                    <a:pt x="98" y="53"/>
                  </a:cubicBezTo>
                  <a:lnTo>
                    <a:pt x="111" y="49"/>
                  </a:lnTo>
                  <a:lnTo>
                    <a:pt x="108" y="50"/>
                  </a:lnTo>
                  <a:lnTo>
                    <a:pt x="115" y="45"/>
                  </a:lnTo>
                  <a:lnTo>
                    <a:pt x="121" y="39"/>
                  </a:lnTo>
                  <a:cubicBezTo>
                    <a:pt x="122" y="38"/>
                    <a:pt x="123" y="37"/>
                    <a:pt x="125" y="37"/>
                  </a:cubicBezTo>
                  <a:lnTo>
                    <a:pt x="129" y="36"/>
                  </a:lnTo>
                  <a:lnTo>
                    <a:pt x="124" y="39"/>
                  </a:lnTo>
                  <a:lnTo>
                    <a:pt x="127" y="34"/>
                  </a:lnTo>
                  <a:cubicBezTo>
                    <a:pt x="127" y="34"/>
                    <a:pt x="127" y="33"/>
                    <a:pt x="128" y="33"/>
                  </a:cubicBezTo>
                  <a:lnTo>
                    <a:pt x="147" y="15"/>
                  </a:lnTo>
                  <a:lnTo>
                    <a:pt x="149" y="28"/>
                  </a:lnTo>
                  <a:lnTo>
                    <a:pt x="134"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0" name="Freeform 109"/>
            <p:cNvSpPr>
              <a:spLocks/>
            </p:cNvSpPr>
            <p:nvPr/>
          </p:nvSpPr>
          <p:spPr bwMode="auto">
            <a:xfrm>
              <a:off x="6338888" y="5848351"/>
              <a:ext cx="19050" cy="50800"/>
            </a:xfrm>
            <a:custGeom>
              <a:avLst/>
              <a:gdLst>
                <a:gd name="T0" fmla="*/ 2147483647 w 32"/>
                <a:gd name="T1" fmla="*/ 2147483647 h 80"/>
                <a:gd name="T2" fmla="*/ 2147483647 w 32"/>
                <a:gd name="T3" fmla="*/ 2147483647 h 80"/>
                <a:gd name="T4" fmla="*/ 2147483647 w 32"/>
                <a:gd name="T5" fmla="*/ 0 h 80"/>
                <a:gd name="T6" fmla="*/ 2147483647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32" y="80"/>
                  </a:moveTo>
                  <a:cubicBezTo>
                    <a:pt x="19" y="80"/>
                    <a:pt x="5" y="74"/>
                    <a:pt x="5" y="44"/>
                  </a:cubicBezTo>
                  <a:cubicBezTo>
                    <a:pt x="5" y="44"/>
                    <a:pt x="0" y="7"/>
                    <a:pt x="28" y="0"/>
                  </a:cubicBezTo>
                  <a:cubicBezTo>
                    <a:pt x="28" y="0"/>
                    <a:pt x="28" y="74"/>
                    <a:pt x="32" y="8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1" name="Freeform 110"/>
            <p:cNvSpPr>
              <a:spLocks noEditPoints="1"/>
            </p:cNvSpPr>
            <p:nvPr/>
          </p:nvSpPr>
          <p:spPr bwMode="auto">
            <a:xfrm>
              <a:off x="6342063" y="5848351"/>
              <a:ext cx="26988" cy="61913"/>
            </a:xfrm>
            <a:custGeom>
              <a:avLst/>
              <a:gdLst>
                <a:gd name="T0" fmla="*/ 2147483647 w 44"/>
                <a:gd name="T1" fmla="*/ 2147483647 h 97"/>
                <a:gd name="T2" fmla="*/ 2147483647 w 44"/>
                <a:gd name="T3" fmla="*/ 2147483647 h 97"/>
                <a:gd name="T4" fmla="*/ 2147483647 w 44"/>
                <a:gd name="T5" fmla="*/ 2147483647 h 97"/>
                <a:gd name="T6" fmla="*/ 2147483647 w 44"/>
                <a:gd name="T7" fmla="*/ 2147483647 h 97"/>
                <a:gd name="T8" fmla="*/ 2147483647 w 44"/>
                <a:gd name="T9" fmla="*/ 2147483647 h 97"/>
                <a:gd name="T10" fmla="*/ 2147483647 w 44"/>
                <a:gd name="T11" fmla="*/ 2147483647 h 97"/>
                <a:gd name="T12" fmla="*/ 2147483647 w 44"/>
                <a:gd name="T13" fmla="*/ 2147483647 h 97"/>
                <a:gd name="T14" fmla="*/ 2147483647 w 44"/>
                <a:gd name="T15" fmla="*/ 2147483647 h 97"/>
                <a:gd name="T16" fmla="*/ 0 w 44"/>
                <a:gd name="T17" fmla="*/ 2147483647 h 97"/>
                <a:gd name="T18" fmla="*/ 2147483647 w 44"/>
                <a:gd name="T19" fmla="*/ 2147483647 h 97"/>
                <a:gd name="T20" fmla="*/ 2147483647 w 44"/>
                <a:gd name="T21" fmla="*/ 2147483647 h 97"/>
                <a:gd name="T22" fmla="*/ 2147483647 w 44"/>
                <a:gd name="T23" fmla="*/ 2147483647 h 97"/>
                <a:gd name="T24" fmla="*/ 2147483647 w 44"/>
                <a:gd name="T25" fmla="*/ 2147483647 h 97"/>
                <a:gd name="T26" fmla="*/ 2147483647 w 44"/>
                <a:gd name="T27" fmla="*/ 2147483647 h 97"/>
                <a:gd name="T28" fmla="*/ 2147483647 w 44"/>
                <a:gd name="T29" fmla="*/ 2147483647 h 97"/>
                <a:gd name="T30" fmla="*/ 2147483647 w 44"/>
                <a:gd name="T31" fmla="*/ 2147483647 h 97"/>
                <a:gd name="T32" fmla="*/ 2147483647 w 44"/>
                <a:gd name="T33" fmla="*/ 2147483647 h 97"/>
                <a:gd name="T34" fmla="*/ 2147483647 w 44"/>
                <a:gd name="T35" fmla="*/ 2147483647 h 97"/>
                <a:gd name="T36" fmla="*/ 2147483647 w 44"/>
                <a:gd name="T37" fmla="*/ 2147483647 h 97"/>
                <a:gd name="T38" fmla="*/ 2147483647 w 44"/>
                <a:gd name="T39" fmla="*/ 2147483647 h 97"/>
                <a:gd name="T40" fmla="*/ 2147483647 w 44"/>
                <a:gd name="T41" fmla="*/ 2147483647 h 97"/>
                <a:gd name="T42" fmla="*/ 2147483647 w 44"/>
                <a:gd name="T43" fmla="*/ 2147483647 h 97"/>
                <a:gd name="T44" fmla="*/ 2147483647 w 44"/>
                <a:gd name="T45" fmla="*/ 2147483647 h 97"/>
                <a:gd name="T46" fmla="*/ 2147483647 w 44"/>
                <a:gd name="T47" fmla="*/ 2147483647 h 97"/>
                <a:gd name="T48" fmla="*/ 2147483647 w 44"/>
                <a:gd name="T49" fmla="*/ 2147483647 h 97"/>
                <a:gd name="T50" fmla="*/ 2147483647 w 44"/>
                <a:gd name="T51" fmla="*/ 2147483647 h 97"/>
                <a:gd name="T52" fmla="*/ 2147483647 w 44"/>
                <a:gd name="T53" fmla="*/ 2147483647 h 97"/>
                <a:gd name="T54" fmla="*/ 2147483647 w 44"/>
                <a:gd name="T55" fmla="*/ 2147483647 h 97"/>
                <a:gd name="T56" fmla="*/ 2147483647 w 44"/>
                <a:gd name="T57" fmla="*/ 2147483647 h 97"/>
                <a:gd name="T58" fmla="*/ 2147483647 w 44"/>
                <a:gd name="T59" fmla="*/ 2147483647 h 97"/>
                <a:gd name="T60" fmla="*/ 2147483647 w 44"/>
                <a:gd name="T61" fmla="*/ 2147483647 h 97"/>
                <a:gd name="T62" fmla="*/ 2147483647 w 44"/>
                <a:gd name="T63" fmla="*/ 2147483647 h 97"/>
                <a:gd name="T64" fmla="*/ 2147483647 w 44"/>
                <a:gd name="T65" fmla="*/ 2147483647 h 97"/>
                <a:gd name="T66" fmla="*/ 2147483647 w 44"/>
                <a:gd name="T67" fmla="*/ 2147483647 h 97"/>
                <a:gd name="T68" fmla="*/ 2147483647 w 44"/>
                <a:gd name="T69" fmla="*/ 2147483647 h 97"/>
                <a:gd name="T70" fmla="*/ 2147483647 w 44"/>
                <a:gd name="T71" fmla="*/ 2147483647 h 97"/>
                <a:gd name="T72" fmla="*/ 2147483647 w 44"/>
                <a:gd name="T73" fmla="*/ 2147483647 h 97"/>
                <a:gd name="T74" fmla="*/ 2147483647 w 44"/>
                <a:gd name="T75" fmla="*/ 2147483647 h 97"/>
                <a:gd name="T76" fmla="*/ 2147483647 w 44"/>
                <a:gd name="T77" fmla="*/ 2147483647 h 97"/>
                <a:gd name="T78" fmla="*/ 2147483647 w 44"/>
                <a:gd name="T79" fmla="*/ 2147483647 h 97"/>
                <a:gd name="T80" fmla="*/ 2147483647 w 44"/>
                <a:gd name="T81" fmla="*/ 2147483647 h 97"/>
                <a:gd name="T82" fmla="*/ 2147483647 w 44"/>
                <a:gd name="T83" fmla="*/ 2147483647 h 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97"/>
                <a:gd name="T128" fmla="*/ 44 w 44"/>
                <a:gd name="T129" fmla="*/ 97 h 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97">
                  <a:moveTo>
                    <a:pt x="43" y="87"/>
                  </a:moveTo>
                  <a:cubicBezTo>
                    <a:pt x="44" y="90"/>
                    <a:pt x="43" y="93"/>
                    <a:pt x="41" y="95"/>
                  </a:cubicBezTo>
                  <a:cubicBezTo>
                    <a:pt x="38" y="96"/>
                    <a:pt x="35" y="97"/>
                    <a:pt x="33" y="96"/>
                  </a:cubicBezTo>
                  <a:lnTo>
                    <a:pt x="15" y="89"/>
                  </a:lnTo>
                  <a:cubicBezTo>
                    <a:pt x="13" y="88"/>
                    <a:pt x="12" y="87"/>
                    <a:pt x="11" y="86"/>
                  </a:cubicBezTo>
                  <a:lnTo>
                    <a:pt x="4" y="75"/>
                  </a:lnTo>
                  <a:cubicBezTo>
                    <a:pt x="3" y="74"/>
                    <a:pt x="3" y="73"/>
                    <a:pt x="3" y="71"/>
                  </a:cubicBezTo>
                  <a:lnTo>
                    <a:pt x="1" y="53"/>
                  </a:lnTo>
                  <a:lnTo>
                    <a:pt x="0" y="46"/>
                  </a:lnTo>
                  <a:lnTo>
                    <a:pt x="1" y="33"/>
                  </a:lnTo>
                  <a:cubicBezTo>
                    <a:pt x="2" y="32"/>
                    <a:pt x="2" y="31"/>
                    <a:pt x="2" y="30"/>
                  </a:cubicBezTo>
                  <a:lnTo>
                    <a:pt x="9" y="15"/>
                  </a:lnTo>
                  <a:cubicBezTo>
                    <a:pt x="10" y="14"/>
                    <a:pt x="11" y="13"/>
                    <a:pt x="12" y="12"/>
                  </a:cubicBezTo>
                  <a:lnTo>
                    <a:pt x="27" y="2"/>
                  </a:lnTo>
                  <a:cubicBezTo>
                    <a:pt x="29" y="0"/>
                    <a:pt x="33" y="0"/>
                    <a:pt x="35" y="1"/>
                  </a:cubicBezTo>
                  <a:cubicBezTo>
                    <a:pt x="38" y="3"/>
                    <a:pt x="39" y="6"/>
                    <a:pt x="39" y="8"/>
                  </a:cubicBezTo>
                  <a:lnTo>
                    <a:pt x="39" y="11"/>
                  </a:lnTo>
                  <a:lnTo>
                    <a:pt x="39" y="20"/>
                  </a:lnTo>
                  <a:lnTo>
                    <a:pt x="40" y="46"/>
                  </a:lnTo>
                  <a:lnTo>
                    <a:pt x="41" y="73"/>
                  </a:lnTo>
                  <a:lnTo>
                    <a:pt x="42" y="83"/>
                  </a:lnTo>
                  <a:lnTo>
                    <a:pt x="43" y="87"/>
                  </a:lnTo>
                  <a:close/>
                  <a:moveTo>
                    <a:pt x="26" y="84"/>
                  </a:moveTo>
                  <a:lnTo>
                    <a:pt x="25" y="74"/>
                  </a:lnTo>
                  <a:lnTo>
                    <a:pt x="24" y="47"/>
                  </a:lnTo>
                  <a:lnTo>
                    <a:pt x="23" y="20"/>
                  </a:lnTo>
                  <a:lnTo>
                    <a:pt x="23" y="11"/>
                  </a:lnTo>
                  <a:lnTo>
                    <a:pt x="23" y="8"/>
                  </a:lnTo>
                  <a:lnTo>
                    <a:pt x="36" y="15"/>
                  </a:lnTo>
                  <a:lnTo>
                    <a:pt x="21" y="25"/>
                  </a:lnTo>
                  <a:lnTo>
                    <a:pt x="24" y="22"/>
                  </a:lnTo>
                  <a:lnTo>
                    <a:pt x="17" y="37"/>
                  </a:lnTo>
                  <a:lnTo>
                    <a:pt x="17" y="34"/>
                  </a:lnTo>
                  <a:lnTo>
                    <a:pt x="16" y="46"/>
                  </a:lnTo>
                  <a:lnTo>
                    <a:pt x="16" y="52"/>
                  </a:lnTo>
                  <a:lnTo>
                    <a:pt x="18" y="70"/>
                  </a:lnTo>
                  <a:lnTo>
                    <a:pt x="17" y="66"/>
                  </a:lnTo>
                  <a:lnTo>
                    <a:pt x="24" y="77"/>
                  </a:lnTo>
                  <a:lnTo>
                    <a:pt x="20" y="74"/>
                  </a:lnTo>
                  <a:lnTo>
                    <a:pt x="38" y="81"/>
                  </a:lnTo>
                  <a:lnTo>
                    <a:pt x="28" y="90"/>
                  </a:lnTo>
                  <a:lnTo>
                    <a:pt x="26" y="8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2" name="Freeform 111"/>
            <p:cNvSpPr>
              <a:spLocks/>
            </p:cNvSpPr>
            <p:nvPr/>
          </p:nvSpPr>
          <p:spPr bwMode="auto">
            <a:xfrm>
              <a:off x="6378575" y="5848351"/>
              <a:ext cx="19050" cy="50800"/>
            </a:xfrm>
            <a:custGeom>
              <a:avLst/>
              <a:gdLst>
                <a:gd name="T0" fmla="*/ 0 w 32"/>
                <a:gd name="T1" fmla="*/ 2147483647 h 80"/>
                <a:gd name="T2" fmla="*/ 2147483647 w 32"/>
                <a:gd name="T3" fmla="*/ 2147483647 h 80"/>
                <a:gd name="T4" fmla="*/ 0 w 32"/>
                <a:gd name="T5" fmla="*/ 0 h 80"/>
                <a:gd name="T6" fmla="*/ 0 w 32"/>
                <a:gd name="T7" fmla="*/ 2147483647 h 80"/>
                <a:gd name="T8" fmla="*/ 0 60000 65536"/>
                <a:gd name="T9" fmla="*/ 0 60000 65536"/>
                <a:gd name="T10" fmla="*/ 0 60000 65536"/>
                <a:gd name="T11" fmla="*/ 0 60000 65536"/>
                <a:gd name="T12" fmla="*/ 0 w 32"/>
                <a:gd name="T13" fmla="*/ 0 h 80"/>
                <a:gd name="T14" fmla="*/ 32 w 32"/>
                <a:gd name="T15" fmla="*/ 80 h 80"/>
              </a:gdLst>
              <a:ahLst/>
              <a:cxnLst>
                <a:cxn ang="T8">
                  <a:pos x="T0" y="T1"/>
                </a:cxn>
                <a:cxn ang="T9">
                  <a:pos x="T2" y="T3"/>
                </a:cxn>
                <a:cxn ang="T10">
                  <a:pos x="T4" y="T5"/>
                </a:cxn>
                <a:cxn ang="T11">
                  <a:pos x="T6" y="T7"/>
                </a:cxn>
              </a:cxnLst>
              <a:rect l="T12" t="T13" r="T14" b="T15"/>
              <a:pathLst>
                <a:path w="32" h="80">
                  <a:moveTo>
                    <a:pt x="0" y="80"/>
                  </a:moveTo>
                  <a:cubicBezTo>
                    <a:pt x="11" y="80"/>
                    <a:pt x="32" y="68"/>
                    <a:pt x="27" y="44"/>
                  </a:cubicBezTo>
                  <a:cubicBezTo>
                    <a:pt x="27" y="44"/>
                    <a:pt x="32" y="7"/>
                    <a:pt x="0" y="0"/>
                  </a:cubicBezTo>
                  <a:cubicBezTo>
                    <a:pt x="0" y="0"/>
                    <a:pt x="0" y="68"/>
                    <a:pt x="0" y="80"/>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3" name="Freeform 112"/>
            <p:cNvSpPr>
              <a:spLocks noEditPoints="1"/>
            </p:cNvSpPr>
            <p:nvPr/>
          </p:nvSpPr>
          <p:spPr bwMode="auto">
            <a:xfrm>
              <a:off x="6378575" y="5848351"/>
              <a:ext cx="26988" cy="61913"/>
            </a:xfrm>
            <a:custGeom>
              <a:avLst/>
              <a:gdLst>
                <a:gd name="T0" fmla="*/ 2147483647 w 43"/>
                <a:gd name="T1" fmla="*/ 2147483647 h 97"/>
                <a:gd name="T2" fmla="*/ 2147483647 w 43"/>
                <a:gd name="T3" fmla="*/ 2147483647 h 97"/>
                <a:gd name="T4" fmla="*/ 2147483647 w 43"/>
                <a:gd name="T5" fmla="*/ 2147483647 h 97"/>
                <a:gd name="T6" fmla="*/ 2147483647 w 43"/>
                <a:gd name="T7" fmla="*/ 2147483647 h 97"/>
                <a:gd name="T8" fmla="*/ 2147483647 w 43"/>
                <a:gd name="T9" fmla="*/ 2147483647 h 97"/>
                <a:gd name="T10" fmla="*/ 2147483647 w 43"/>
                <a:gd name="T11" fmla="*/ 2147483647 h 97"/>
                <a:gd name="T12" fmla="*/ 2147483647 w 43"/>
                <a:gd name="T13" fmla="*/ 2147483647 h 97"/>
                <a:gd name="T14" fmla="*/ 2147483647 w 43"/>
                <a:gd name="T15" fmla="*/ 2147483647 h 97"/>
                <a:gd name="T16" fmla="*/ 2147483647 w 43"/>
                <a:gd name="T17" fmla="*/ 2147483647 h 97"/>
                <a:gd name="T18" fmla="*/ 2147483647 w 43"/>
                <a:gd name="T19" fmla="*/ 2147483647 h 97"/>
                <a:gd name="T20" fmla="*/ 2147483647 w 43"/>
                <a:gd name="T21" fmla="*/ 2147483647 h 97"/>
                <a:gd name="T22" fmla="*/ 2147483647 w 43"/>
                <a:gd name="T23" fmla="*/ 2147483647 h 97"/>
                <a:gd name="T24" fmla="*/ 2147483647 w 43"/>
                <a:gd name="T25" fmla="*/ 2147483647 h 97"/>
                <a:gd name="T26" fmla="*/ 2147483647 w 43"/>
                <a:gd name="T27" fmla="*/ 2147483647 h 97"/>
                <a:gd name="T28" fmla="*/ 2147483647 w 43"/>
                <a:gd name="T29" fmla="*/ 2147483647 h 97"/>
                <a:gd name="T30" fmla="*/ 2147483647 w 43"/>
                <a:gd name="T31" fmla="*/ 2147483647 h 97"/>
                <a:gd name="T32" fmla="*/ 2147483647 w 43"/>
                <a:gd name="T33" fmla="*/ 2147483647 h 97"/>
                <a:gd name="T34" fmla="*/ 2147483647 w 43"/>
                <a:gd name="T35" fmla="*/ 2147483647 h 97"/>
                <a:gd name="T36" fmla="*/ 2147483647 w 43"/>
                <a:gd name="T37" fmla="*/ 2147483647 h 97"/>
                <a:gd name="T38" fmla="*/ 0 w 43"/>
                <a:gd name="T39" fmla="*/ 2147483647 h 97"/>
                <a:gd name="T40" fmla="*/ 0 w 43"/>
                <a:gd name="T41" fmla="*/ 2147483647 h 97"/>
                <a:gd name="T42" fmla="*/ 0 w 43"/>
                <a:gd name="T43" fmla="*/ 2147483647 h 97"/>
                <a:gd name="T44" fmla="*/ 0 w 43"/>
                <a:gd name="T45" fmla="*/ 2147483647 h 97"/>
                <a:gd name="T46" fmla="*/ 0 w 43"/>
                <a:gd name="T47" fmla="*/ 2147483647 h 97"/>
                <a:gd name="T48" fmla="*/ 2147483647 w 43"/>
                <a:gd name="T49" fmla="*/ 2147483647 h 97"/>
                <a:gd name="T50" fmla="*/ 2147483647 w 43"/>
                <a:gd name="T51" fmla="*/ 2147483647 h 97"/>
                <a:gd name="T52" fmla="*/ 2147483647 w 43"/>
                <a:gd name="T53" fmla="*/ 2147483647 h 97"/>
                <a:gd name="T54" fmla="*/ 2147483647 w 43"/>
                <a:gd name="T55" fmla="*/ 2147483647 h 97"/>
                <a:gd name="T56" fmla="*/ 2147483647 w 43"/>
                <a:gd name="T57" fmla="*/ 2147483647 h 97"/>
                <a:gd name="T58" fmla="*/ 2147483647 w 43"/>
                <a:gd name="T59" fmla="*/ 2147483647 h 97"/>
                <a:gd name="T60" fmla="*/ 2147483647 w 43"/>
                <a:gd name="T61" fmla="*/ 2147483647 h 97"/>
                <a:gd name="T62" fmla="*/ 2147483647 w 43"/>
                <a:gd name="T63" fmla="*/ 2147483647 h 97"/>
                <a:gd name="T64" fmla="*/ 2147483647 w 43"/>
                <a:gd name="T65" fmla="*/ 2147483647 h 97"/>
                <a:gd name="T66" fmla="*/ 2147483647 w 43"/>
                <a:gd name="T67" fmla="*/ 2147483647 h 97"/>
                <a:gd name="T68" fmla="*/ 2147483647 w 43"/>
                <a:gd name="T69" fmla="*/ 2147483647 h 97"/>
                <a:gd name="T70" fmla="*/ 2147483647 w 43"/>
                <a:gd name="T71" fmla="*/ 2147483647 h 97"/>
                <a:gd name="T72" fmla="*/ 2147483647 w 43"/>
                <a:gd name="T73" fmla="*/ 2147483647 h 97"/>
                <a:gd name="T74" fmla="*/ 2147483647 w 43"/>
                <a:gd name="T75" fmla="*/ 2147483647 h 97"/>
                <a:gd name="T76" fmla="*/ 0 w 43"/>
                <a:gd name="T77" fmla="*/ 2147483647 h 97"/>
                <a:gd name="T78" fmla="*/ 0 w 43"/>
                <a:gd name="T79" fmla="*/ 2147483647 h 9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3"/>
                <a:gd name="T121" fmla="*/ 0 h 97"/>
                <a:gd name="T122" fmla="*/ 43 w 43"/>
                <a:gd name="T123" fmla="*/ 97 h 9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3" h="97">
                  <a:moveTo>
                    <a:pt x="16" y="88"/>
                  </a:moveTo>
                  <a:lnTo>
                    <a:pt x="5" y="81"/>
                  </a:lnTo>
                  <a:lnTo>
                    <a:pt x="25" y="72"/>
                  </a:lnTo>
                  <a:lnTo>
                    <a:pt x="21" y="76"/>
                  </a:lnTo>
                  <a:lnTo>
                    <a:pt x="27" y="65"/>
                  </a:lnTo>
                  <a:lnTo>
                    <a:pt x="26" y="68"/>
                  </a:lnTo>
                  <a:lnTo>
                    <a:pt x="27" y="52"/>
                  </a:lnTo>
                  <a:lnTo>
                    <a:pt x="27" y="46"/>
                  </a:lnTo>
                  <a:lnTo>
                    <a:pt x="26" y="34"/>
                  </a:lnTo>
                  <a:lnTo>
                    <a:pt x="27" y="37"/>
                  </a:lnTo>
                  <a:lnTo>
                    <a:pt x="19" y="22"/>
                  </a:lnTo>
                  <a:lnTo>
                    <a:pt x="23" y="25"/>
                  </a:lnTo>
                  <a:lnTo>
                    <a:pt x="5" y="15"/>
                  </a:lnTo>
                  <a:lnTo>
                    <a:pt x="16" y="8"/>
                  </a:lnTo>
                  <a:lnTo>
                    <a:pt x="16" y="11"/>
                  </a:lnTo>
                  <a:lnTo>
                    <a:pt x="16" y="19"/>
                  </a:lnTo>
                  <a:lnTo>
                    <a:pt x="16" y="44"/>
                  </a:lnTo>
                  <a:lnTo>
                    <a:pt x="16" y="70"/>
                  </a:lnTo>
                  <a:lnTo>
                    <a:pt x="16" y="88"/>
                  </a:lnTo>
                  <a:close/>
                  <a:moveTo>
                    <a:pt x="0" y="70"/>
                  </a:moveTo>
                  <a:lnTo>
                    <a:pt x="0" y="44"/>
                  </a:lnTo>
                  <a:lnTo>
                    <a:pt x="0" y="19"/>
                  </a:lnTo>
                  <a:lnTo>
                    <a:pt x="0" y="11"/>
                  </a:lnTo>
                  <a:lnTo>
                    <a:pt x="0" y="8"/>
                  </a:lnTo>
                  <a:cubicBezTo>
                    <a:pt x="0" y="6"/>
                    <a:pt x="2" y="3"/>
                    <a:pt x="4" y="2"/>
                  </a:cubicBezTo>
                  <a:cubicBezTo>
                    <a:pt x="7" y="0"/>
                    <a:pt x="10" y="0"/>
                    <a:pt x="12" y="1"/>
                  </a:cubicBezTo>
                  <a:lnTo>
                    <a:pt x="30" y="11"/>
                  </a:lnTo>
                  <a:cubicBezTo>
                    <a:pt x="32" y="12"/>
                    <a:pt x="33" y="13"/>
                    <a:pt x="34" y="15"/>
                  </a:cubicBezTo>
                  <a:lnTo>
                    <a:pt x="42" y="30"/>
                  </a:lnTo>
                  <a:cubicBezTo>
                    <a:pt x="42" y="31"/>
                    <a:pt x="42" y="32"/>
                    <a:pt x="42" y="33"/>
                  </a:cubicBezTo>
                  <a:lnTo>
                    <a:pt x="43" y="46"/>
                  </a:lnTo>
                  <a:lnTo>
                    <a:pt x="43" y="53"/>
                  </a:lnTo>
                  <a:lnTo>
                    <a:pt x="42" y="69"/>
                  </a:lnTo>
                  <a:cubicBezTo>
                    <a:pt x="42" y="70"/>
                    <a:pt x="42" y="71"/>
                    <a:pt x="41" y="72"/>
                  </a:cubicBezTo>
                  <a:lnTo>
                    <a:pt x="35" y="83"/>
                  </a:lnTo>
                  <a:cubicBezTo>
                    <a:pt x="35" y="85"/>
                    <a:pt x="33" y="86"/>
                    <a:pt x="32" y="87"/>
                  </a:cubicBezTo>
                  <a:lnTo>
                    <a:pt x="12" y="96"/>
                  </a:lnTo>
                  <a:cubicBezTo>
                    <a:pt x="9" y="97"/>
                    <a:pt x="6" y="97"/>
                    <a:pt x="4" y="95"/>
                  </a:cubicBezTo>
                  <a:cubicBezTo>
                    <a:pt x="2" y="94"/>
                    <a:pt x="0" y="91"/>
                    <a:pt x="0" y="88"/>
                  </a:cubicBezTo>
                  <a:lnTo>
                    <a:pt x="0" y="7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4" name="Freeform 113"/>
            <p:cNvSpPr>
              <a:spLocks/>
            </p:cNvSpPr>
            <p:nvPr/>
          </p:nvSpPr>
          <p:spPr bwMode="auto">
            <a:xfrm>
              <a:off x="6327775" y="5899151"/>
              <a:ext cx="50800" cy="61913"/>
            </a:xfrm>
            <a:custGeom>
              <a:avLst/>
              <a:gdLst>
                <a:gd name="T0" fmla="*/ 0 w 80"/>
                <a:gd name="T1" fmla="*/ 2147483647 h 96"/>
                <a:gd name="T2" fmla="*/ 2147483647 w 80"/>
                <a:gd name="T3" fmla="*/ 2147483647 h 96"/>
                <a:gd name="T4" fmla="*/ 2147483647 w 80"/>
                <a:gd name="T5" fmla="*/ 0 h 96"/>
                <a:gd name="T6" fmla="*/ 0 w 80"/>
                <a:gd name="T7" fmla="*/ 2147483647 h 96"/>
                <a:gd name="T8" fmla="*/ 0 60000 65536"/>
                <a:gd name="T9" fmla="*/ 0 60000 65536"/>
                <a:gd name="T10" fmla="*/ 0 60000 65536"/>
                <a:gd name="T11" fmla="*/ 0 60000 65536"/>
                <a:gd name="T12" fmla="*/ 0 w 80"/>
                <a:gd name="T13" fmla="*/ 0 h 96"/>
                <a:gd name="T14" fmla="*/ 80 w 80"/>
                <a:gd name="T15" fmla="*/ 96 h 96"/>
              </a:gdLst>
              <a:ahLst/>
              <a:cxnLst>
                <a:cxn ang="T8">
                  <a:pos x="T0" y="T1"/>
                </a:cxn>
                <a:cxn ang="T9">
                  <a:pos x="T2" y="T3"/>
                </a:cxn>
                <a:cxn ang="T10">
                  <a:pos x="T4" y="T5"/>
                </a:cxn>
                <a:cxn ang="T11">
                  <a:pos x="T6" y="T7"/>
                </a:cxn>
              </a:cxnLst>
              <a:rect l="T12" t="T13" r="T14" b="T15"/>
              <a:pathLst>
                <a:path w="80" h="96">
                  <a:moveTo>
                    <a:pt x="0" y="96"/>
                  </a:moveTo>
                  <a:cubicBezTo>
                    <a:pt x="5" y="90"/>
                    <a:pt x="10" y="84"/>
                    <a:pt x="20" y="78"/>
                  </a:cubicBezTo>
                  <a:cubicBezTo>
                    <a:pt x="25" y="72"/>
                    <a:pt x="80" y="30"/>
                    <a:pt x="75" y="0"/>
                  </a:cubicBezTo>
                  <a:cubicBezTo>
                    <a:pt x="75" y="0"/>
                    <a:pt x="0" y="96"/>
                    <a:pt x="0" y="96"/>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5" name="Freeform 114"/>
            <p:cNvSpPr>
              <a:spLocks/>
            </p:cNvSpPr>
            <p:nvPr/>
          </p:nvSpPr>
          <p:spPr bwMode="auto">
            <a:xfrm>
              <a:off x="6329363" y="5903913"/>
              <a:ext cx="55563" cy="66675"/>
            </a:xfrm>
            <a:custGeom>
              <a:avLst/>
              <a:gdLst>
                <a:gd name="T0" fmla="*/ 0 w 89"/>
                <a:gd name="T1" fmla="*/ 2147483647 h 103"/>
                <a:gd name="T2" fmla="*/ 2147483647 w 89"/>
                <a:gd name="T3" fmla="*/ 2147483647 h 103"/>
                <a:gd name="T4" fmla="*/ 2147483647 w 89"/>
                <a:gd name="T5" fmla="*/ 2147483647 h 103"/>
                <a:gd name="T6" fmla="*/ 2147483647 w 89"/>
                <a:gd name="T7" fmla="*/ 2147483647 h 103"/>
                <a:gd name="T8" fmla="*/ 2147483647 w 89"/>
                <a:gd name="T9" fmla="*/ 2147483647 h 103"/>
                <a:gd name="T10" fmla="*/ 2147483647 w 89"/>
                <a:gd name="T11" fmla="*/ 2147483647 h 103"/>
                <a:gd name="T12" fmla="*/ 2147483647 w 89"/>
                <a:gd name="T13" fmla="*/ 2147483647 h 103"/>
                <a:gd name="T14" fmla="*/ 2147483647 w 89"/>
                <a:gd name="T15" fmla="*/ 2147483647 h 103"/>
                <a:gd name="T16" fmla="*/ 2147483647 w 89"/>
                <a:gd name="T17" fmla="*/ 2147483647 h 103"/>
                <a:gd name="T18" fmla="*/ 2147483647 w 89"/>
                <a:gd name="T19" fmla="*/ 0 h 103"/>
                <a:gd name="T20" fmla="*/ 2147483647 w 89"/>
                <a:gd name="T21" fmla="*/ 2147483647 h 103"/>
                <a:gd name="T22" fmla="*/ 2147483647 w 89"/>
                <a:gd name="T23" fmla="*/ 2147483647 h 103"/>
                <a:gd name="T24" fmla="*/ 2147483647 w 89"/>
                <a:gd name="T25" fmla="*/ 2147483647 h 103"/>
                <a:gd name="T26" fmla="*/ 2147483647 w 89"/>
                <a:gd name="T27" fmla="*/ 2147483647 h 103"/>
                <a:gd name="T28" fmla="*/ 2147483647 w 89"/>
                <a:gd name="T29" fmla="*/ 2147483647 h 103"/>
                <a:gd name="T30" fmla="*/ 2147483647 w 89"/>
                <a:gd name="T31" fmla="*/ 2147483647 h 103"/>
                <a:gd name="T32" fmla="*/ 2147483647 w 89"/>
                <a:gd name="T33" fmla="*/ 2147483647 h 103"/>
                <a:gd name="T34" fmla="*/ 2147483647 w 89"/>
                <a:gd name="T35" fmla="*/ 2147483647 h 103"/>
                <a:gd name="T36" fmla="*/ 2147483647 w 89"/>
                <a:gd name="T37" fmla="*/ 2147483647 h 103"/>
                <a:gd name="T38" fmla="*/ 2147483647 w 89"/>
                <a:gd name="T39" fmla="*/ 2147483647 h 103"/>
                <a:gd name="T40" fmla="*/ 0 w 89"/>
                <a:gd name="T41" fmla="*/ 2147483647 h 1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103"/>
                <a:gd name="T65" fmla="*/ 89 w 89"/>
                <a:gd name="T66" fmla="*/ 103 h 1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103">
                  <a:moveTo>
                    <a:pt x="0" y="92"/>
                  </a:moveTo>
                  <a:lnTo>
                    <a:pt x="8" y="83"/>
                  </a:lnTo>
                  <a:cubicBezTo>
                    <a:pt x="9" y="83"/>
                    <a:pt x="9" y="82"/>
                    <a:pt x="10" y="82"/>
                  </a:cubicBezTo>
                  <a:lnTo>
                    <a:pt x="22" y="73"/>
                  </a:lnTo>
                  <a:lnTo>
                    <a:pt x="32" y="64"/>
                  </a:lnTo>
                  <a:lnTo>
                    <a:pt x="52" y="44"/>
                  </a:lnTo>
                  <a:lnTo>
                    <a:pt x="51" y="45"/>
                  </a:lnTo>
                  <a:lnTo>
                    <a:pt x="69" y="21"/>
                  </a:lnTo>
                  <a:lnTo>
                    <a:pt x="68" y="24"/>
                  </a:lnTo>
                  <a:lnTo>
                    <a:pt x="74" y="0"/>
                  </a:lnTo>
                  <a:lnTo>
                    <a:pt x="89" y="3"/>
                  </a:lnTo>
                  <a:lnTo>
                    <a:pt x="83" y="27"/>
                  </a:lnTo>
                  <a:cubicBezTo>
                    <a:pt x="83" y="28"/>
                    <a:pt x="83" y="29"/>
                    <a:pt x="82" y="30"/>
                  </a:cubicBezTo>
                  <a:lnTo>
                    <a:pt x="64" y="54"/>
                  </a:lnTo>
                  <a:cubicBezTo>
                    <a:pt x="64" y="55"/>
                    <a:pt x="63" y="55"/>
                    <a:pt x="63" y="55"/>
                  </a:cubicBezTo>
                  <a:lnTo>
                    <a:pt x="43" y="75"/>
                  </a:lnTo>
                  <a:lnTo>
                    <a:pt x="31" y="86"/>
                  </a:lnTo>
                  <a:lnTo>
                    <a:pt x="19" y="95"/>
                  </a:lnTo>
                  <a:lnTo>
                    <a:pt x="20" y="94"/>
                  </a:lnTo>
                  <a:lnTo>
                    <a:pt x="12" y="103"/>
                  </a:lnTo>
                  <a:lnTo>
                    <a:pt x="0" y="9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6" name="Freeform 115"/>
            <p:cNvSpPr>
              <a:spLocks/>
            </p:cNvSpPr>
            <p:nvPr/>
          </p:nvSpPr>
          <p:spPr bwMode="auto">
            <a:xfrm>
              <a:off x="6357938" y="5848351"/>
              <a:ext cx="20638" cy="61913"/>
            </a:xfrm>
            <a:custGeom>
              <a:avLst/>
              <a:gdLst>
                <a:gd name="T0" fmla="*/ 2147483647 w 32"/>
                <a:gd name="T1" fmla="*/ 2147483647 h 96"/>
                <a:gd name="T2" fmla="*/ 2147483647 w 32"/>
                <a:gd name="T3" fmla="*/ 0 h 96"/>
                <a:gd name="T4" fmla="*/ 2147483647 w 32"/>
                <a:gd name="T5" fmla="*/ 0 h 96"/>
                <a:gd name="T6" fmla="*/ 0 w 32"/>
                <a:gd name="T7" fmla="*/ 0 h 96"/>
                <a:gd name="T8" fmla="*/ 2147483647 w 32"/>
                <a:gd name="T9" fmla="*/ 2147483647 h 96"/>
                <a:gd name="T10" fmla="*/ 2147483647 w 32"/>
                <a:gd name="T11" fmla="*/ 2147483647 h 96"/>
                <a:gd name="T12" fmla="*/ 2147483647 w 32"/>
                <a:gd name="T13" fmla="*/ 2147483647 h 96"/>
                <a:gd name="T14" fmla="*/ 0 60000 65536"/>
                <a:gd name="T15" fmla="*/ 0 60000 65536"/>
                <a:gd name="T16" fmla="*/ 0 60000 65536"/>
                <a:gd name="T17" fmla="*/ 0 60000 65536"/>
                <a:gd name="T18" fmla="*/ 0 60000 65536"/>
                <a:gd name="T19" fmla="*/ 0 60000 65536"/>
                <a:gd name="T20" fmla="*/ 0 60000 65536"/>
                <a:gd name="T21" fmla="*/ 0 w 32"/>
                <a:gd name="T22" fmla="*/ 0 h 96"/>
                <a:gd name="T23" fmla="*/ 32 w 32"/>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96">
                  <a:moveTo>
                    <a:pt x="32" y="90"/>
                  </a:moveTo>
                  <a:cubicBezTo>
                    <a:pt x="32" y="83"/>
                    <a:pt x="32" y="0"/>
                    <a:pt x="32" y="0"/>
                  </a:cubicBezTo>
                  <a:cubicBezTo>
                    <a:pt x="32" y="0"/>
                    <a:pt x="19" y="0"/>
                    <a:pt x="14" y="0"/>
                  </a:cubicBezTo>
                  <a:cubicBezTo>
                    <a:pt x="5" y="0"/>
                    <a:pt x="0" y="0"/>
                    <a:pt x="0" y="0"/>
                  </a:cubicBezTo>
                  <a:cubicBezTo>
                    <a:pt x="0" y="0"/>
                    <a:pt x="0" y="83"/>
                    <a:pt x="5" y="90"/>
                  </a:cubicBezTo>
                  <a:cubicBezTo>
                    <a:pt x="5" y="90"/>
                    <a:pt x="10" y="96"/>
                    <a:pt x="19" y="96"/>
                  </a:cubicBezTo>
                  <a:cubicBezTo>
                    <a:pt x="23" y="90"/>
                    <a:pt x="32" y="90"/>
                    <a:pt x="32" y="9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7" name="Freeform 116"/>
            <p:cNvSpPr>
              <a:spLocks noEditPoints="1"/>
            </p:cNvSpPr>
            <p:nvPr/>
          </p:nvSpPr>
          <p:spPr bwMode="auto">
            <a:xfrm>
              <a:off x="6357938" y="5848351"/>
              <a:ext cx="30163" cy="71438"/>
            </a:xfrm>
            <a:custGeom>
              <a:avLst/>
              <a:gdLst>
                <a:gd name="T0" fmla="*/ 2147483647 w 48"/>
                <a:gd name="T1" fmla="*/ 2147483647 h 113"/>
                <a:gd name="T2" fmla="*/ 2147483647 w 48"/>
                <a:gd name="T3" fmla="*/ 2147483647 h 113"/>
                <a:gd name="T4" fmla="*/ 2147483647 w 48"/>
                <a:gd name="T5" fmla="*/ 2147483647 h 113"/>
                <a:gd name="T6" fmla="*/ 2147483647 w 48"/>
                <a:gd name="T7" fmla="*/ 2147483647 h 113"/>
                <a:gd name="T8" fmla="*/ 2147483647 w 48"/>
                <a:gd name="T9" fmla="*/ 2147483647 h 113"/>
                <a:gd name="T10" fmla="*/ 2147483647 w 48"/>
                <a:gd name="T11" fmla="*/ 2147483647 h 113"/>
                <a:gd name="T12" fmla="*/ 2147483647 w 48"/>
                <a:gd name="T13" fmla="*/ 2147483647 h 113"/>
                <a:gd name="T14" fmla="*/ 2147483647 w 48"/>
                <a:gd name="T15" fmla="*/ 2147483647 h 113"/>
                <a:gd name="T16" fmla="*/ 2147483647 w 48"/>
                <a:gd name="T17" fmla="*/ 2147483647 h 113"/>
                <a:gd name="T18" fmla="*/ 2147483647 w 48"/>
                <a:gd name="T19" fmla="*/ 2147483647 h 113"/>
                <a:gd name="T20" fmla="*/ 2147483647 w 48"/>
                <a:gd name="T21" fmla="*/ 2147483647 h 113"/>
                <a:gd name="T22" fmla="*/ 2147483647 w 48"/>
                <a:gd name="T23" fmla="*/ 2147483647 h 113"/>
                <a:gd name="T24" fmla="*/ 2147483647 w 48"/>
                <a:gd name="T25" fmla="*/ 2147483647 h 113"/>
                <a:gd name="T26" fmla="*/ 2147483647 w 48"/>
                <a:gd name="T27" fmla="*/ 2147483647 h 113"/>
                <a:gd name="T28" fmla="*/ 2147483647 w 48"/>
                <a:gd name="T29" fmla="*/ 2147483647 h 113"/>
                <a:gd name="T30" fmla="*/ 2147483647 w 48"/>
                <a:gd name="T31" fmla="*/ 2147483647 h 113"/>
                <a:gd name="T32" fmla="*/ 2147483647 w 48"/>
                <a:gd name="T33" fmla="*/ 2147483647 h 113"/>
                <a:gd name="T34" fmla="*/ 2147483647 w 48"/>
                <a:gd name="T35" fmla="*/ 2147483647 h 113"/>
                <a:gd name="T36" fmla="*/ 2147483647 w 48"/>
                <a:gd name="T37" fmla="*/ 2147483647 h 113"/>
                <a:gd name="T38" fmla="*/ 2147483647 w 48"/>
                <a:gd name="T39" fmla="*/ 2147483647 h 113"/>
                <a:gd name="T40" fmla="*/ 2147483647 w 48"/>
                <a:gd name="T41" fmla="*/ 2147483647 h 113"/>
                <a:gd name="T42" fmla="*/ 2147483647 w 48"/>
                <a:gd name="T43" fmla="*/ 2147483647 h 113"/>
                <a:gd name="T44" fmla="*/ 2147483647 w 48"/>
                <a:gd name="T45" fmla="*/ 2147483647 h 113"/>
                <a:gd name="T46" fmla="*/ 2147483647 w 48"/>
                <a:gd name="T47" fmla="*/ 2147483647 h 113"/>
                <a:gd name="T48" fmla="*/ 2147483647 w 48"/>
                <a:gd name="T49" fmla="*/ 2147483647 h 113"/>
                <a:gd name="T50" fmla="*/ 2147483647 w 48"/>
                <a:gd name="T51" fmla="*/ 2147483647 h 113"/>
                <a:gd name="T52" fmla="*/ 2147483647 w 48"/>
                <a:gd name="T53" fmla="*/ 2147483647 h 113"/>
                <a:gd name="T54" fmla="*/ 2147483647 w 48"/>
                <a:gd name="T55" fmla="*/ 2147483647 h 113"/>
                <a:gd name="T56" fmla="*/ 2147483647 w 48"/>
                <a:gd name="T57" fmla="*/ 2147483647 h 113"/>
                <a:gd name="T58" fmla="*/ 2147483647 w 48"/>
                <a:gd name="T59" fmla="*/ 2147483647 h 113"/>
                <a:gd name="T60" fmla="*/ 2147483647 w 48"/>
                <a:gd name="T61" fmla="*/ 2147483647 h 113"/>
                <a:gd name="T62" fmla="*/ 2147483647 w 48"/>
                <a:gd name="T63" fmla="*/ 2147483647 h 113"/>
                <a:gd name="T64" fmla="*/ 2147483647 w 48"/>
                <a:gd name="T65" fmla="*/ 2147483647 h 113"/>
                <a:gd name="T66" fmla="*/ 2147483647 w 48"/>
                <a:gd name="T67" fmla="*/ 2147483647 h 113"/>
                <a:gd name="T68" fmla="*/ 2147483647 w 48"/>
                <a:gd name="T69" fmla="*/ 2147483647 h 113"/>
                <a:gd name="T70" fmla="*/ 2147483647 w 48"/>
                <a:gd name="T71" fmla="*/ 2147483647 h 113"/>
                <a:gd name="T72" fmla="*/ 2147483647 w 48"/>
                <a:gd name="T73" fmla="*/ 2147483647 h 113"/>
                <a:gd name="T74" fmla="*/ 2147483647 w 48"/>
                <a:gd name="T75" fmla="*/ 2147483647 h 113"/>
                <a:gd name="T76" fmla="*/ 2147483647 w 48"/>
                <a:gd name="T77" fmla="*/ 2147483647 h 113"/>
                <a:gd name="T78" fmla="*/ 2147483647 w 48"/>
                <a:gd name="T79" fmla="*/ 2147483647 h 113"/>
                <a:gd name="T80" fmla="*/ 2147483647 w 48"/>
                <a:gd name="T81" fmla="*/ 2147483647 h 113"/>
                <a:gd name="T82" fmla="*/ 0 w 48"/>
                <a:gd name="T83" fmla="*/ 2147483647 h 113"/>
                <a:gd name="T84" fmla="*/ 0 w 48"/>
                <a:gd name="T85" fmla="*/ 2147483647 h 113"/>
                <a:gd name="T86" fmla="*/ 0 w 48"/>
                <a:gd name="T87" fmla="*/ 2147483647 h 113"/>
                <a:gd name="T88" fmla="*/ 2147483647 w 48"/>
                <a:gd name="T89" fmla="*/ 0 h 113"/>
                <a:gd name="T90" fmla="*/ 2147483647 w 48"/>
                <a:gd name="T91" fmla="*/ 0 h 113"/>
                <a:gd name="T92" fmla="*/ 2147483647 w 48"/>
                <a:gd name="T93" fmla="*/ 0 h 113"/>
                <a:gd name="T94" fmla="*/ 2147483647 w 48"/>
                <a:gd name="T95" fmla="*/ 0 h 113"/>
                <a:gd name="T96" fmla="*/ 2147483647 w 48"/>
                <a:gd name="T97" fmla="*/ 0 h 113"/>
                <a:gd name="T98" fmla="*/ 2147483647 w 48"/>
                <a:gd name="T99" fmla="*/ 2147483647 h 113"/>
                <a:gd name="T100" fmla="*/ 2147483647 w 48"/>
                <a:gd name="T101" fmla="*/ 2147483647 h 113"/>
                <a:gd name="T102" fmla="*/ 2147483647 w 48"/>
                <a:gd name="T103" fmla="*/ 2147483647 h 113"/>
                <a:gd name="T104" fmla="*/ 2147483647 w 48"/>
                <a:gd name="T105" fmla="*/ 2147483647 h 113"/>
                <a:gd name="T106" fmla="*/ 2147483647 w 48"/>
                <a:gd name="T107" fmla="*/ 2147483647 h 113"/>
                <a:gd name="T108" fmla="*/ 2147483647 w 48"/>
                <a:gd name="T109" fmla="*/ 2147483647 h 113"/>
                <a:gd name="T110" fmla="*/ 2147483647 w 48"/>
                <a:gd name="T111" fmla="*/ 2147483647 h 113"/>
                <a:gd name="T112" fmla="*/ 2147483647 w 48"/>
                <a:gd name="T113" fmla="*/ 2147483647 h 113"/>
                <a:gd name="T114" fmla="*/ 2147483647 w 48"/>
                <a:gd name="T115" fmla="*/ 2147483647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
                <a:gd name="T175" fmla="*/ 0 h 113"/>
                <a:gd name="T176" fmla="*/ 48 w 48"/>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 h="113">
                  <a:moveTo>
                    <a:pt x="39" y="91"/>
                  </a:moveTo>
                  <a:lnTo>
                    <a:pt x="32" y="98"/>
                  </a:lnTo>
                  <a:lnTo>
                    <a:pt x="32" y="92"/>
                  </a:lnTo>
                  <a:lnTo>
                    <a:pt x="32" y="81"/>
                  </a:lnTo>
                  <a:lnTo>
                    <a:pt x="32" y="50"/>
                  </a:lnTo>
                  <a:lnTo>
                    <a:pt x="32" y="21"/>
                  </a:lnTo>
                  <a:lnTo>
                    <a:pt x="32" y="12"/>
                  </a:lnTo>
                  <a:lnTo>
                    <a:pt x="32" y="8"/>
                  </a:lnTo>
                  <a:lnTo>
                    <a:pt x="40" y="16"/>
                  </a:lnTo>
                  <a:lnTo>
                    <a:pt x="33" y="16"/>
                  </a:lnTo>
                  <a:lnTo>
                    <a:pt x="22" y="16"/>
                  </a:lnTo>
                  <a:lnTo>
                    <a:pt x="12" y="16"/>
                  </a:lnTo>
                  <a:lnTo>
                    <a:pt x="8" y="16"/>
                  </a:lnTo>
                  <a:lnTo>
                    <a:pt x="16" y="8"/>
                  </a:lnTo>
                  <a:lnTo>
                    <a:pt x="16" y="12"/>
                  </a:lnTo>
                  <a:lnTo>
                    <a:pt x="16" y="21"/>
                  </a:lnTo>
                  <a:lnTo>
                    <a:pt x="17" y="50"/>
                  </a:lnTo>
                  <a:lnTo>
                    <a:pt x="18" y="81"/>
                  </a:lnTo>
                  <a:lnTo>
                    <a:pt x="19" y="92"/>
                  </a:lnTo>
                  <a:lnTo>
                    <a:pt x="19" y="90"/>
                  </a:lnTo>
                  <a:lnTo>
                    <a:pt x="21" y="96"/>
                  </a:lnTo>
                  <a:lnTo>
                    <a:pt x="18" y="92"/>
                  </a:lnTo>
                  <a:lnTo>
                    <a:pt x="22" y="95"/>
                  </a:lnTo>
                  <a:lnTo>
                    <a:pt x="20" y="94"/>
                  </a:lnTo>
                  <a:lnTo>
                    <a:pt x="30" y="97"/>
                  </a:lnTo>
                  <a:lnTo>
                    <a:pt x="23" y="98"/>
                  </a:lnTo>
                  <a:lnTo>
                    <a:pt x="31" y="93"/>
                  </a:lnTo>
                  <a:cubicBezTo>
                    <a:pt x="32" y="92"/>
                    <a:pt x="33" y="92"/>
                    <a:pt x="34" y="92"/>
                  </a:cubicBezTo>
                  <a:lnTo>
                    <a:pt x="39" y="91"/>
                  </a:lnTo>
                  <a:close/>
                  <a:moveTo>
                    <a:pt x="37" y="107"/>
                  </a:moveTo>
                  <a:lnTo>
                    <a:pt x="40" y="106"/>
                  </a:lnTo>
                  <a:lnTo>
                    <a:pt x="32" y="111"/>
                  </a:lnTo>
                  <a:cubicBezTo>
                    <a:pt x="30" y="112"/>
                    <a:pt x="27" y="113"/>
                    <a:pt x="25" y="112"/>
                  </a:cubicBezTo>
                  <a:lnTo>
                    <a:pt x="15" y="109"/>
                  </a:lnTo>
                  <a:cubicBezTo>
                    <a:pt x="14" y="109"/>
                    <a:pt x="13" y="108"/>
                    <a:pt x="13" y="108"/>
                  </a:cubicBezTo>
                  <a:lnTo>
                    <a:pt x="9" y="105"/>
                  </a:lnTo>
                  <a:cubicBezTo>
                    <a:pt x="7" y="104"/>
                    <a:pt x="6" y="103"/>
                    <a:pt x="6" y="101"/>
                  </a:cubicBezTo>
                  <a:lnTo>
                    <a:pt x="4" y="95"/>
                  </a:lnTo>
                  <a:cubicBezTo>
                    <a:pt x="4" y="94"/>
                    <a:pt x="4" y="94"/>
                    <a:pt x="3" y="93"/>
                  </a:cubicBezTo>
                  <a:lnTo>
                    <a:pt x="2" y="82"/>
                  </a:lnTo>
                  <a:lnTo>
                    <a:pt x="1" y="51"/>
                  </a:lnTo>
                  <a:lnTo>
                    <a:pt x="0" y="21"/>
                  </a:lnTo>
                  <a:lnTo>
                    <a:pt x="0" y="12"/>
                  </a:lnTo>
                  <a:lnTo>
                    <a:pt x="0" y="8"/>
                  </a:lnTo>
                  <a:cubicBezTo>
                    <a:pt x="0" y="4"/>
                    <a:pt x="4" y="0"/>
                    <a:pt x="8" y="0"/>
                  </a:cubicBezTo>
                  <a:lnTo>
                    <a:pt x="12" y="0"/>
                  </a:lnTo>
                  <a:lnTo>
                    <a:pt x="22" y="0"/>
                  </a:lnTo>
                  <a:lnTo>
                    <a:pt x="33" y="0"/>
                  </a:lnTo>
                  <a:lnTo>
                    <a:pt x="40" y="0"/>
                  </a:lnTo>
                  <a:cubicBezTo>
                    <a:pt x="45" y="0"/>
                    <a:pt x="48" y="4"/>
                    <a:pt x="48" y="8"/>
                  </a:cubicBezTo>
                  <a:lnTo>
                    <a:pt x="48" y="12"/>
                  </a:lnTo>
                  <a:lnTo>
                    <a:pt x="48" y="21"/>
                  </a:lnTo>
                  <a:lnTo>
                    <a:pt x="48" y="50"/>
                  </a:lnTo>
                  <a:lnTo>
                    <a:pt x="48" y="81"/>
                  </a:lnTo>
                  <a:lnTo>
                    <a:pt x="48" y="92"/>
                  </a:lnTo>
                  <a:lnTo>
                    <a:pt x="48" y="98"/>
                  </a:lnTo>
                  <a:cubicBezTo>
                    <a:pt x="48" y="102"/>
                    <a:pt x="46" y="106"/>
                    <a:pt x="42" y="106"/>
                  </a:cubicBezTo>
                  <a:lnTo>
                    <a:pt x="37" y="10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08" name="Freeform 117"/>
            <p:cNvSpPr>
              <a:spLocks/>
            </p:cNvSpPr>
            <p:nvPr/>
          </p:nvSpPr>
          <p:spPr bwMode="auto">
            <a:xfrm>
              <a:off x="6367463" y="5940426"/>
              <a:ext cx="60325" cy="41275"/>
            </a:xfrm>
            <a:custGeom>
              <a:avLst/>
              <a:gdLst>
                <a:gd name="T0" fmla="*/ 2147483647 w 96"/>
                <a:gd name="T1" fmla="*/ 0 h 64"/>
                <a:gd name="T2" fmla="*/ 2147483647 w 96"/>
                <a:gd name="T3" fmla="*/ 2147483647 h 64"/>
                <a:gd name="T4" fmla="*/ 2147483647 w 96"/>
                <a:gd name="T5" fmla="*/ 2147483647 h 64"/>
                <a:gd name="T6" fmla="*/ 2147483647 w 96"/>
                <a:gd name="T7" fmla="*/ 2147483647 h 64"/>
                <a:gd name="T8" fmla="*/ 0 w 96"/>
                <a:gd name="T9" fmla="*/ 2147483647 h 64"/>
                <a:gd name="T10" fmla="*/ 2147483647 w 96"/>
                <a:gd name="T11" fmla="*/ 0 h 64"/>
                <a:gd name="T12" fmla="*/ 0 60000 65536"/>
                <a:gd name="T13" fmla="*/ 0 60000 65536"/>
                <a:gd name="T14" fmla="*/ 0 60000 65536"/>
                <a:gd name="T15" fmla="*/ 0 60000 65536"/>
                <a:gd name="T16" fmla="*/ 0 60000 65536"/>
                <a:gd name="T17" fmla="*/ 0 60000 65536"/>
                <a:gd name="T18" fmla="*/ 0 w 96"/>
                <a:gd name="T19" fmla="*/ 0 h 64"/>
                <a:gd name="T20" fmla="*/ 96 w 96"/>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96" h="64">
                  <a:moveTo>
                    <a:pt x="20" y="0"/>
                  </a:moveTo>
                  <a:cubicBezTo>
                    <a:pt x="20" y="0"/>
                    <a:pt x="39" y="24"/>
                    <a:pt x="96" y="35"/>
                  </a:cubicBezTo>
                  <a:cubicBezTo>
                    <a:pt x="96" y="35"/>
                    <a:pt x="84" y="64"/>
                    <a:pt x="84" y="64"/>
                  </a:cubicBezTo>
                  <a:cubicBezTo>
                    <a:pt x="84" y="64"/>
                    <a:pt x="52" y="53"/>
                    <a:pt x="32" y="47"/>
                  </a:cubicBezTo>
                  <a:cubicBezTo>
                    <a:pt x="13" y="35"/>
                    <a:pt x="0" y="18"/>
                    <a:pt x="0" y="18"/>
                  </a:cubicBezTo>
                  <a:cubicBezTo>
                    <a:pt x="0" y="18"/>
                    <a:pt x="13" y="6"/>
                    <a:pt x="20" y="0"/>
                  </a:cubicBezTo>
                </a:path>
              </a:pathLst>
            </a:custGeom>
            <a:solidFill>
              <a:srgbClr val="0064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09" name="Freeform 118"/>
            <p:cNvSpPr>
              <a:spLocks noEditPoints="1"/>
            </p:cNvSpPr>
            <p:nvPr/>
          </p:nvSpPr>
          <p:spPr bwMode="auto">
            <a:xfrm>
              <a:off x="6367463" y="5940426"/>
              <a:ext cx="71438" cy="52388"/>
            </a:xfrm>
            <a:custGeom>
              <a:avLst/>
              <a:gdLst>
                <a:gd name="T0" fmla="*/ 2147483647 w 113"/>
                <a:gd name="T1" fmla="*/ 2147483647 h 82"/>
                <a:gd name="T2" fmla="*/ 2147483647 w 113"/>
                <a:gd name="T3" fmla="*/ 2147483647 h 82"/>
                <a:gd name="T4" fmla="*/ 2147483647 w 113"/>
                <a:gd name="T5" fmla="*/ 2147483647 h 82"/>
                <a:gd name="T6" fmla="*/ 2147483647 w 113"/>
                <a:gd name="T7" fmla="*/ 2147483647 h 82"/>
                <a:gd name="T8" fmla="*/ 2147483647 w 113"/>
                <a:gd name="T9" fmla="*/ 2147483647 h 82"/>
                <a:gd name="T10" fmla="*/ 2147483647 w 113"/>
                <a:gd name="T11" fmla="*/ 2147483647 h 82"/>
                <a:gd name="T12" fmla="*/ 2147483647 w 113"/>
                <a:gd name="T13" fmla="*/ 2147483647 h 82"/>
                <a:gd name="T14" fmla="*/ 2147483647 w 113"/>
                <a:gd name="T15" fmla="*/ 2147483647 h 82"/>
                <a:gd name="T16" fmla="*/ 2147483647 w 113"/>
                <a:gd name="T17" fmla="*/ 2147483647 h 82"/>
                <a:gd name="T18" fmla="*/ 2147483647 w 113"/>
                <a:gd name="T19" fmla="*/ 2147483647 h 82"/>
                <a:gd name="T20" fmla="*/ 2147483647 w 113"/>
                <a:gd name="T21" fmla="*/ 2147483647 h 82"/>
                <a:gd name="T22" fmla="*/ 2147483647 w 113"/>
                <a:gd name="T23" fmla="*/ 2147483647 h 82"/>
                <a:gd name="T24" fmla="*/ 2147483647 w 113"/>
                <a:gd name="T25" fmla="*/ 2147483647 h 82"/>
                <a:gd name="T26" fmla="*/ 2147483647 w 113"/>
                <a:gd name="T27" fmla="*/ 2147483647 h 82"/>
                <a:gd name="T28" fmla="*/ 2147483647 w 113"/>
                <a:gd name="T29" fmla="*/ 2147483647 h 82"/>
                <a:gd name="T30" fmla="*/ 2147483647 w 113"/>
                <a:gd name="T31" fmla="*/ 2147483647 h 82"/>
                <a:gd name="T32" fmla="*/ 2147483647 w 113"/>
                <a:gd name="T33" fmla="*/ 2147483647 h 82"/>
                <a:gd name="T34" fmla="*/ 2147483647 w 113"/>
                <a:gd name="T35" fmla="*/ 2147483647 h 82"/>
                <a:gd name="T36" fmla="*/ 2147483647 w 113"/>
                <a:gd name="T37" fmla="*/ 2147483647 h 82"/>
                <a:gd name="T38" fmla="*/ 2147483647 w 113"/>
                <a:gd name="T39" fmla="*/ 2147483647 h 82"/>
                <a:gd name="T40" fmla="*/ 2147483647 w 113"/>
                <a:gd name="T41" fmla="*/ 2147483647 h 82"/>
                <a:gd name="T42" fmla="*/ 2147483647 w 113"/>
                <a:gd name="T43" fmla="*/ 2147483647 h 82"/>
                <a:gd name="T44" fmla="*/ 2147483647 w 113"/>
                <a:gd name="T45" fmla="*/ 2147483647 h 82"/>
                <a:gd name="T46" fmla="*/ 2147483647 w 113"/>
                <a:gd name="T47" fmla="*/ 2147483647 h 82"/>
                <a:gd name="T48" fmla="*/ 2147483647 w 113"/>
                <a:gd name="T49" fmla="*/ 2147483647 h 82"/>
                <a:gd name="T50" fmla="*/ 2147483647 w 113"/>
                <a:gd name="T51" fmla="*/ 2147483647 h 82"/>
                <a:gd name="T52" fmla="*/ 2147483647 w 113"/>
                <a:gd name="T53" fmla="*/ 2147483647 h 82"/>
                <a:gd name="T54" fmla="*/ 2147483647 w 113"/>
                <a:gd name="T55" fmla="*/ 2147483647 h 82"/>
                <a:gd name="T56" fmla="*/ 2147483647 w 113"/>
                <a:gd name="T57" fmla="*/ 2147483647 h 82"/>
                <a:gd name="T58" fmla="*/ 2147483647 w 113"/>
                <a:gd name="T59" fmla="*/ 2147483647 h 82"/>
                <a:gd name="T60" fmla="*/ 2147483647 w 113"/>
                <a:gd name="T61" fmla="*/ 2147483647 h 82"/>
                <a:gd name="T62" fmla="*/ 2147483647 w 113"/>
                <a:gd name="T63" fmla="*/ 2147483647 h 82"/>
                <a:gd name="T64" fmla="*/ 2147483647 w 113"/>
                <a:gd name="T65" fmla="*/ 2147483647 h 82"/>
                <a:gd name="T66" fmla="*/ 2147483647 w 113"/>
                <a:gd name="T67" fmla="*/ 2147483647 h 82"/>
                <a:gd name="T68" fmla="*/ 2147483647 w 113"/>
                <a:gd name="T69" fmla="*/ 2147483647 h 82"/>
                <a:gd name="T70" fmla="*/ 2147483647 w 113"/>
                <a:gd name="T71" fmla="*/ 2147483647 h 82"/>
                <a:gd name="T72" fmla="*/ 2147483647 w 113"/>
                <a:gd name="T73" fmla="*/ 2147483647 h 82"/>
                <a:gd name="T74" fmla="*/ 2147483647 w 113"/>
                <a:gd name="T75" fmla="*/ 2147483647 h 82"/>
                <a:gd name="T76" fmla="*/ 2147483647 w 113"/>
                <a:gd name="T77" fmla="*/ 2147483647 h 82"/>
                <a:gd name="T78" fmla="*/ 2147483647 w 113"/>
                <a:gd name="T79" fmla="*/ 2147483647 h 82"/>
                <a:gd name="T80" fmla="*/ 2147483647 w 113"/>
                <a:gd name="T81" fmla="*/ 2147483647 h 82"/>
                <a:gd name="T82" fmla="*/ 2147483647 w 113"/>
                <a:gd name="T83" fmla="*/ 2147483647 h 82"/>
                <a:gd name="T84" fmla="*/ 2147483647 w 113"/>
                <a:gd name="T85" fmla="*/ 2147483647 h 82"/>
                <a:gd name="T86" fmla="*/ 2147483647 w 113"/>
                <a:gd name="T87" fmla="*/ 2147483647 h 82"/>
                <a:gd name="T88" fmla="*/ 2147483647 w 113"/>
                <a:gd name="T89" fmla="*/ 2147483647 h 82"/>
                <a:gd name="T90" fmla="*/ 2147483647 w 113"/>
                <a:gd name="T91" fmla="*/ 2147483647 h 82"/>
                <a:gd name="T92" fmla="*/ 2147483647 w 113"/>
                <a:gd name="T93" fmla="*/ 2147483647 h 82"/>
                <a:gd name="T94" fmla="*/ 2147483647 w 113"/>
                <a:gd name="T95" fmla="*/ 2147483647 h 82"/>
                <a:gd name="T96" fmla="*/ 2147483647 w 113"/>
                <a:gd name="T97" fmla="*/ 2147483647 h 82"/>
                <a:gd name="T98" fmla="*/ 2147483647 w 113"/>
                <a:gd name="T99" fmla="*/ 2147483647 h 82"/>
                <a:gd name="T100" fmla="*/ 2147483647 w 113"/>
                <a:gd name="T101" fmla="*/ 2147483647 h 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3"/>
                <a:gd name="T154" fmla="*/ 0 h 82"/>
                <a:gd name="T155" fmla="*/ 113 w 113"/>
                <a:gd name="T156" fmla="*/ 82 h 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3" h="82">
                  <a:moveTo>
                    <a:pt x="23" y="2"/>
                  </a:moveTo>
                  <a:cubicBezTo>
                    <a:pt x="26" y="0"/>
                    <a:pt x="31" y="0"/>
                    <a:pt x="34" y="3"/>
                  </a:cubicBezTo>
                  <a:lnTo>
                    <a:pt x="38" y="7"/>
                  </a:lnTo>
                  <a:lnTo>
                    <a:pt x="37" y="6"/>
                  </a:lnTo>
                  <a:lnTo>
                    <a:pt x="50" y="15"/>
                  </a:lnTo>
                  <a:lnTo>
                    <a:pt x="72" y="26"/>
                  </a:lnTo>
                  <a:lnTo>
                    <a:pt x="71" y="26"/>
                  </a:lnTo>
                  <a:lnTo>
                    <a:pt x="107" y="36"/>
                  </a:lnTo>
                  <a:cubicBezTo>
                    <a:pt x="109" y="36"/>
                    <a:pt x="111" y="38"/>
                    <a:pt x="112" y="40"/>
                  </a:cubicBezTo>
                  <a:cubicBezTo>
                    <a:pt x="113" y="42"/>
                    <a:pt x="113" y="44"/>
                    <a:pt x="112" y="46"/>
                  </a:cubicBezTo>
                  <a:lnTo>
                    <a:pt x="110" y="51"/>
                  </a:lnTo>
                  <a:lnTo>
                    <a:pt x="106" y="61"/>
                  </a:lnTo>
                  <a:lnTo>
                    <a:pt x="102" y="71"/>
                  </a:lnTo>
                  <a:lnTo>
                    <a:pt x="100" y="75"/>
                  </a:lnTo>
                  <a:cubicBezTo>
                    <a:pt x="98" y="80"/>
                    <a:pt x="94" y="82"/>
                    <a:pt x="89" y="80"/>
                  </a:cubicBezTo>
                  <a:lnTo>
                    <a:pt x="84" y="78"/>
                  </a:lnTo>
                  <a:lnTo>
                    <a:pt x="72" y="74"/>
                  </a:lnTo>
                  <a:lnTo>
                    <a:pt x="38" y="63"/>
                  </a:lnTo>
                  <a:cubicBezTo>
                    <a:pt x="37" y="63"/>
                    <a:pt x="36" y="62"/>
                    <a:pt x="35" y="62"/>
                  </a:cubicBezTo>
                  <a:lnTo>
                    <a:pt x="12" y="43"/>
                  </a:lnTo>
                  <a:lnTo>
                    <a:pt x="5" y="35"/>
                  </a:lnTo>
                  <a:cubicBezTo>
                    <a:pt x="4" y="35"/>
                    <a:pt x="4" y="34"/>
                    <a:pt x="4" y="34"/>
                  </a:cubicBezTo>
                  <a:lnTo>
                    <a:pt x="2" y="31"/>
                  </a:lnTo>
                  <a:cubicBezTo>
                    <a:pt x="0" y="28"/>
                    <a:pt x="0" y="24"/>
                    <a:pt x="3" y="21"/>
                  </a:cubicBezTo>
                  <a:lnTo>
                    <a:pt x="10" y="14"/>
                  </a:lnTo>
                  <a:lnTo>
                    <a:pt x="23" y="2"/>
                  </a:lnTo>
                  <a:close/>
                  <a:moveTo>
                    <a:pt x="21" y="25"/>
                  </a:moveTo>
                  <a:lnTo>
                    <a:pt x="14" y="32"/>
                  </a:lnTo>
                  <a:lnTo>
                    <a:pt x="15" y="22"/>
                  </a:lnTo>
                  <a:lnTo>
                    <a:pt x="17" y="25"/>
                  </a:lnTo>
                  <a:lnTo>
                    <a:pt x="16" y="24"/>
                  </a:lnTo>
                  <a:lnTo>
                    <a:pt x="23" y="30"/>
                  </a:lnTo>
                  <a:lnTo>
                    <a:pt x="46" y="49"/>
                  </a:lnTo>
                  <a:lnTo>
                    <a:pt x="43" y="48"/>
                  </a:lnTo>
                  <a:lnTo>
                    <a:pt x="77" y="59"/>
                  </a:lnTo>
                  <a:lnTo>
                    <a:pt x="90" y="63"/>
                  </a:lnTo>
                  <a:lnTo>
                    <a:pt x="95" y="65"/>
                  </a:lnTo>
                  <a:lnTo>
                    <a:pt x="85" y="69"/>
                  </a:lnTo>
                  <a:lnTo>
                    <a:pt x="87" y="64"/>
                  </a:lnTo>
                  <a:lnTo>
                    <a:pt x="91" y="55"/>
                  </a:lnTo>
                  <a:lnTo>
                    <a:pt x="95" y="45"/>
                  </a:lnTo>
                  <a:lnTo>
                    <a:pt x="97" y="40"/>
                  </a:lnTo>
                  <a:lnTo>
                    <a:pt x="102" y="51"/>
                  </a:lnTo>
                  <a:lnTo>
                    <a:pt x="66" y="41"/>
                  </a:lnTo>
                  <a:cubicBezTo>
                    <a:pt x="66" y="41"/>
                    <a:pt x="65" y="41"/>
                    <a:pt x="65" y="41"/>
                  </a:cubicBezTo>
                  <a:lnTo>
                    <a:pt x="41" y="28"/>
                  </a:lnTo>
                  <a:lnTo>
                    <a:pt x="28" y="19"/>
                  </a:lnTo>
                  <a:cubicBezTo>
                    <a:pt x="28" y="19"/>
                    <a:pt x="27" y="18"/>
                    <a:pt x="27" y="18"/>
                  </a:cubicBezTo>
                  <a:lnTo>
                    <a:pt x="23" y="14"/>
                  </a:lnTo>
                  <a:lnTo>
                    <a:pt x="34" y="15"/>
                  </a:lnTo>
                  <a:lnTo>
                    <a:pt x="2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0" name="Freeform 119"/>
            <p:cNvSpPr>
              <a:spLocks/>
            </p:cNvSpPr>
            <p:nvPr/>
          </p:nvSpPr>
          <p:spPr bwMode="auto">
            <a:xfrm>
              <a:off x="6378575" y="5930901"/>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0 h 48"/>
                <a:gd name="T16" fmla="*/ 0 w 112"/>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48"/>
                <a:gd name="T29" fmla="*/ 112 w 112"/>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48">
                  <a:moveTo>
                    <a:pt x="0" y="20"/>
                  </a:moveTo>
                  <a:cubicBezTo>
                    <a:pt x="0" y="20"/>
                    <a:pt x="19" y="39"/>
                    <a:pt x="75" y="48"/>
                  </a:cubicBezTo>
                  <a:cubicBezTo>
                    <a:pt x="75" y="48"/>
                    <a:pt x="81" y="48"/>
                    <a:pt x="81" y="48"/>
                  </a:cubicBezTo>
                  <a:cubicBezTo>
                    <a:pt x="81" y="48"/>
                    <a:pt x="112" y="48"/>
                    <a:pt x="112" y="48"/>
                  </a:cubicBezTo>
                  <a:cubicBezTo>
                    <a:pt x="106" y="48"/>
                    <a:pt x="94" y="39"/>
                    <a:pt x="81" y="34"/>
                  </a:cubicBezTo>
                  <a:cubicBezTo>
                    <a:pt x="75" y="34"/>
                    <a:pt x="69" y="29"/>
                    <a:pt x="63" y="29"/>
                  </a:cubicBezTo>
                  <a:cubicBezTo>
                    <a:pt x="63" y="29"/>
                    <a:pt x="38" y="20"/>
                    <a:pt x="25" y="5"/>
                  </a:cubicBezTo>
                  <a:cubicBezTo>
                    <a:pt x="19" y="5"/>
                    <a:pt x="19" y="0"/>
                    <a:pt x="13" y="0"/>
                  </a:cubicBezTo>
                  <a:cubicBezTo>
                    <a:pt x="7" y="0"/>
                    <a:pt x="7" y="10"/>
                    <a:pt x="0" y="2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1" name="Freeform 120"/>
            <p:cNvSpPr>
              <a:spLocks noEditPoints="1"/>
            </p:cNvSpPr>
            <p:nvPr/>
          </p:nvSpPr>
          <p:spPr bwMode="auto">
            <a:xfrm>
              <a:off x="6378575" y="5930901"/>
              <a:ext cx="79375" cy="41275"/>
            </a:xfrm>
            <a:custGeom>
              <a:avLst/>
              <a:gdLst>
                <a:gd name="T0" fmla="*/ 2147483647 w 129"/>
                <a:gd name="T1" fmla="*/ 2147483647 h 64"/>
                <a:gd name="T2" fmla="*/ 2147483647 w 129"/>
                <a:gd name="T3" fmla="*/ 2147483647 h 64"/>
                <a:gd name="T4" fmla="*/ 2147483647 w 129"/>
                <a:gd name="T5" fmla="*/ 2147483647 h 64"/>
                <a:gd name="T6" fmla="*/ 2147483647 w 129"/>
                <a:gd name="T7" fmla="*/ 2147483647 h 64"/>
                <a:gd name="T8" fmla="*/ 2147483647 w 129"/>
                <a:gd name="T9" fmla="*/ 2147483647 h 64"/>
                <a:gd name="T10" fmla="*/ 2147483647 w 129"/>
                <a:gd name="T11" fmla="*/ 2147483647 h 64"/>
                <a:gd name="T12" fmla="*/ 2147483647 w 129"/>
                <a:gd name="T13" fmla="*/ 2147483647 h 64"/>
                <a:gd name="T14" fmla="*/ 2147483647 w 129"/>
                <a:gd name="T15" fmla="*/ 2147483647 h 64"/>
                <a:gd name="T16" fmla="*/ 2147483647 w 129"/>
                <a:gd name="T17" fmla="*/ 2147483647 h 64"/>
                <a:gd name="T18" fmla="*/ 2147483647 w 129"/>
                <a:gd name="T19" fmla="*/ 2147483647 h 64"/>
                <a:gd name="T20" fmla="*/ 2147483647 w 129"/>
                <a:gd name="T21" fmla="*/ 2147483647 h 64"/>
                <a:gd name="T22" fmla="*/ 2147483647 w 129"/>
                <a:gd name="T23" fmla="*/ 2147483647 h 64"/>
                <a:gd name="T24" fmla="*/ 2147483647 w 129"/>
                <a:gd name="T25" fmla="*/ 2147483647 h 64"/>
                <a:gd name="T26" fmla="*/ 2147483647 w 129"/>
                <a:gd name="T27" fmla="*/ 2147483647 h 64"/>
                <a:gd name="T28" fmla="*/ 2147483647 w 129"/>
                <a:gd name="T29" fmla="*/ 2147483647 h 64"/>
                <a:gd name="T30" fmla="*/ 2147483647 w 129"/>
                <a:gd name="T31" fmla="*/ 2147483647 h 64"/>
                <a:gd name="T32" fmla="*/ 2147483647 w 129"/>
                <a:gd name="T33" fmla="*/ 2147483647 h 64"/>
                <a:gd name="T34" fmla="*/ 2147483647 w 129"/>
                <a:gd name="T35" fmla="*/ 2147483647 h 64"/>
                <a:gd name="T36" fmla="*/ 2147483647 w 129"/>
                <a:gd name="T37" fmla="*/ 2147483647 h 64"/>
                <a:gd name="T38" fmla="*/ 2147483647 w 129"/>
                <a:gd name="T39" fmla="*/ 2147483647 h 64"/>
                <a:gd name="T40" fmla="*/ 2147483647 w 129"/>
                <a:gd name="T41" fmla="*/ 2147483647 h 64"/>
                <a:gd name="T42" fmla="*/ 2147483647 w 129"/>
                <a:gd name="T43" fmla="*/ 2147483647 h 64"/>
                <a:gd name="T44" fmla="*/ 2147483647 w 129"/>
                <a:gd name="T45" fmla="*/ 2147483647 h 64"/>
                <a:gd name="T46" fmla="*/ 2147483647 w 129"/>
                <a:gd name="T47" fmla="*/ 2147483647 h 64"/>
                <a:gd name="T48" fmla="*/ 2147483647 w 129"/>
                <a:gd name="T49" fmla="*/ 2147483647 h 64"/>
                <a:gd name="T50" fmla="*/ 2147483647 w 129"/>
                <a:gd name="T51" fmla="*/ 2147483647 h 64"/>
                <a:gd name="T52" fmla="*/ 2147483647 w 129"/>
                <a:gd name="T53" fmla="*/ 2147483647 h 64"/>
                <a:gd name="T54" fmla="*/ 2147483647 w 129"/>
                <a:gd name="T55" fmla="*/ 2147483647 h 64"/>
                <a:gd name="T56" fmla="*/ 2147483647 w 129"/>
                <a:gd name="T57" fmla="*/ 2147483647 h 64"/>
                <a:gd name="T58" fmla="*/ 2147483647 w 129"/>
                <a:gd name="T59" fmla="*/ 2147483647 h 64"/>
                <a:gd name="T60" fmla="*/ 2147483647 w 129"/>
                <a:gd name="T61" fmla="*/ 2147483647 h 64"/>
                <a:gd name="T62" fmla="*/ 2147483647 w 129"/>
                <a:gd name="T63" fmla="*/ 2147483647 h 64"/>
                <a:gd name="T64" fmla="*/ 2147483647 w 129"/>
                <a:gd name="T65" fmla="*/ 2147483647 h 64"/>
                <a:gd name="T66" fmla="*/ 2147483647 w 129"/>
                <a:gd name="T67" fmla="*/ 2147483647 h 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64"/>
                <a:gd name="T104" fmla="*/ 129 w 129"/>
                <a:gd name="T105" fmla="*/ 64 h 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64">
                  <a:moveTo>
                    <a:pt x="16" y="32"/>
                  </a:moveTo>
                  <a:lnTo>
                    <a:pt x="13" y="22"/>
                  </a:lnTo>
                  <a:lnTo>
                    <a:pt x="17" y="25"/>
                  </a:lnTo>
                  <a:lnTo>
                    <a:pt x="30" y="33"/>
                  </a:lnTo>
                  <a:lnTo>
                    <a:pt x="28" y="32"/>
                  </a:lnTo>
                  <a:lnTo>
                    <a:pt x="51" y="41"/>
                  </a:lnTo>
                  <a:lnTo>
                    <a:pt x="50" y="41"/>
                  </a:lnTo>
                  <a:lnTo>
                    <a:pt x="85" y="49"/>
                  </a:lnTo>
                  <a:lnTo>
                    <a:pt x="83" y="48"/>
                  </a:lnTo>
                  <a:lnTo>
                    <a:pt x="86" y="48"/>
                  </a:lnTo>
                  <a:lnTo>
                    <a:pt x="89" y="48"/>
                  </a:lnTo>
                  <a:lnTo>
                    <a:pt x="94" y="48"/>
                  </a:lnTo>
                  <a:lnTo>
                    <a:pt x="105" y="48"/>
                  </a:lnTo>
                  <a:lnTo>
                    <a:pt x="115" y="48"/>
                  </a:lnTo>
                  <a:lnTo>
                    <a:pt x="120" y="48"/>
                  </a:lnTo>
                  <a:lnTo>
                    <a:pt x="118" y="64"/>
                  </a:lnTo>
                  <a:lnTo>
                    <a:pt x="105" y="59"/>
                  </a:lnTo>
                  <a:lnTo>
                    <a:pt x="86" y="50"/>
                  </a:lnTo>
                  <a:lnTo>
                    <a:pt x="88" y="50"/>
                  </a:lnTo>
                  <a:lnTo>
                    <a:pt x="79" y="48"/>
                  </a:lnTo>
                  <a:lnTo>
                    <a:pt x="69" y="45"/>
                  </a:lnTo>
                  <a:cubicBezTo>
                    <a:pt x="69" y="45"/>
                    <a:pt x="68" y="45"/>
                    <a:pt x="68" y="45"/>
                  </a:cubicBezTo>
                  <a:lnTo>
                    <a:pt x="64" y="43"/>
                  </a:lnTo>
                  <a:lnTo>
                    <a:pt x="54" y="39"/>
                  </a:lnTo>
                  <a:cubicBezTo>
                    <a:pt x="54" y="39"/>
                    <a:pt x="53" y="38"/>
                    <a:pt x="53" y="38"/>
                  </a:cubicBezTo>
                  <a:lnTo>
                    <a:pt x="29" y="20"/>
                  </a:lnTo>
                  <a:lnTo>
                    <a:pt x="31" y="21"/>
                  </a:lnTo>
                  <a:lnTo>
                    <a:pt x="25" y="19"/>
                  </a:lnTo>
                  <a:cubicBezTo>
                    <a:pt x="25" y="19"/>
                    <a:pt x="24" y="19"/>
                    <a:pt x="24" y="19"/>
                  </a:cubicBezTo>
                  <a:lnTo>
                    <a:pt x="18" y="16"/>
                  </a:lnTo>
                  <a:lnTo>
                    <a:pt x="27" y="14"/>
                  </a:lnTo>
                  <a:lnTo>
                    <a:pt x="21" y="20"/>
                  </a:lnTo>
                  <a:lnTo>
                    <a:pt x="23" y="18"/>
                  </a:lnTo>
                  <a:lnTo>
                    <a:pt x="16" y="32"/>
                  </a:lnTo>
                  <a:close/>
                  <a:moveTo>
                    <a:pt x="8" y="11"/>
                  </a:moveTo>
                  <a:cubicBezTo>
                    <a:pt x="9" y="10"/>
                    <a:pt x="9" y="9"/>
                    <a:pt x="10" y="9"/>
                  </a:cubicBezTo>
                  <a:lnTo>
                    <a:pt x="16" y="3"/>
                  </a:lnTo>
                  <a:cubicBezTo>
                    <a:pt x="18" y="0"/>
                    <a:pt x="22" y="0"/>
                    <a:pt x="25" y="1"/>
                  </a:cubicBezTo>
                  <a:lnTo>
                    <a:pt x="31" y="4"/>
                  </a:lnTo>
                  <a:lnTo>
                    <a:pt x="30" y="4"/>
                  </a:lnTo>
                  <a:lnTo>
                    <a:pt x="36" y="6"/>
                  </a:lnTo>
                  <a:cubicBezTo>
                    <a:pt x="37" y="6"/>
                    <a:pt x="38" y="7"/>
                    <a:pt x="38" y="7"/>
                  </a:cubicBezTo>
                  <a:lnTo>
                    <a:pt x="62" y="25"/>
                  </a:lnTo>
                  <a:lnTo>
                    <a:pt x="60" y="24"/>
                  </a:lnTo>
                  <a:lnTo>
                    <a:pt x="71" y="28"/>
                  </a:lnTo>
                  <a:lnTo>
                    <a:pt x="75" y="30"/>
                  </a:lnTo>
                  <a:lnTo>
                    <a:pt x="74" y="30"/>
                  </a:lnTo>
                  <a:lnTo>
                    <a:pt x="82" y="33"/>
                  </a:lnTo>
                  <a:lnTo>
                    <a:pt x="91" y="35"/>
                  </a:lnTo>
                  <a:cubicBezTo>
                    <a:pt x="92" y="35"/>
                    <a:pt x="92" y="35"/>
                    <a:pt x="93" y="35"/>
                  </a:cubicBezTo>
                  <a:lnTo>
                    <a:pt x="110" y="44"/>
                  </a:lnTo>
                  <a:lnTo>
                    <a:pt x="123" y="49"/>
                  </a:lnTo>
                  <a:cubicBezTo>
                    <a:pt x="127" y="50"/>
                    <a:pt x="129" y="54"/>
                    <a:pt x="128" y="58"/>
                  </a:cubicBezTo>
                  <a:cubicBezTo>
                    <a:pt x="128" y="62"/>
                    <a:pt x="124" y="64"/>
                    <a:pt x="120" y="64"/>
                  </a:cubicBezTo>
                  <a:lnTo>
                    <a:pt x="115" y="64"/>
                  </a:lnTo>
                  <a:lnTo>
                    <a:pt x="105" y="64"/>
                  </a:lnTo>
                  <a:lnTo>
                    <a:pt x="94" y="64"/>
                  </a:lnTo>
                  <a:lnTo>
                    <a:pt x="89" y="64"/>
                  </a:lnTo>
                  <a:lnTo>
                    <a:pt x="86" y="64"/>
                  </a:lnTo>
                  <a:lnTo>
                    <a:pt x="83" y="64"/>
                  </a:lnTo>
                  <a:cubicBezTo>
                    <a:pt x="83" y="64"/>
                    <a:pt x="82" y="64"/>
                    <a:pt x="82" y="64"/>
                  </a:cubicBezTo>
                  <a:lnTo>
                    <a:pt x="47" y="56"/>
                  </a:lnTo>
                  <a:cubicBezTo>
                    <a:pt x="46" y="56"/>
                    <a:pt x="46" y="56"/>
                    <a:pt x="46" y="56"/>
                  </a:cubicBezTo>
                  <a:lnTo>
                    <a:pt x="23" y="47"/>
                  </a:lnTo>
                  <a:cubicBezTo>
                    <a:pt x="22" y="47"/>
                    <a:pt x="22" y="47"/>
                    <a:pt x="21" y="46"/>
                  </a:cubicBezTo>
                  <a:lnTo>
                    <a:pt x="8" y="38"/>
                  </a:lnTo>
                  <a:lnTo>
                    <a:pt x="4" y="35"/>
                  </a:lnTo>
                  <a:cubicBezTo>
                    <a:pt x="1" y="33"/>
                    <a:pt x="0" y="28"/>
                    <a:pt x="1" y="25"/>
                  </a:cubicBezTo>
                  <a:lnTo>
                    <a:pt x="8"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2" name="Freeform 121"/>
            <p:cNvSpPr>
              <a:spLocks/>
            </p:cNvSpPr>
            <p:nvPr/>
          </p:nvSpPr>
          <p:spPr bwMode="auto">
            <a:xfrm>
              <a:off x="6308725" y="5899151"/>
              <a:ext cx="69850" cy="61913"/>
            </a:xfrm>
            <a:custGeom>
              <a:avLst/>
              <a:gdLst>
                <a:gd name="T0" fmla="*/ 2147483647 w 112"/>
                <a:gd name="T1" fmla="*/ 2147483647 h 96"/>
                <a:gd name="T2" fmla="*/ 2147483647 w 112"/>
                <a:gd name="T3" fmla="*/ 2147483647 h 96"/>
                <a:gd name="T4" fmla="*/ 2147483647 w 112"/>
                <a:gd name="T5" fmla="*/ 0 h 96"/>
                <a:gd name="T6" fmla="*/ 2147483647 w 112"/>
                <a:gd name="T7" fmla="*/ 2147483647 h 96"/>
                <a:gd name="T8" fmla="*/ 2147483647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0 w 112"/>
                <a:gd name="T21" fmla="*/ 2147483647 h 96"/>
                <a:gd name="T22" fmla="*/ 2147483647 w 112"/>
                <a:gd name="T23" fmla="*/ 2147483647 h 96"/>
                <a:gd name="T24" fmla="*/ 2147483647 w 112"/>
                <a:gd name="T25" fmla="*/ 2147483647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96"/>
                <a:gd name="T41" fmla="*/ 112 w 112"/>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96">
                  <a:moveTo>
                    <a:pt x="27" y="96"/>
                  </a:moveTo>
                  <a:cubicBezTo>
                    <a:pt x="32" y="90"/>
                    <a:pt x="38" y="84"/>
                    <a:pt x="48" y="78"/>
                  </a:cubicBezTo>
                  <a:cubicBezTo>
                    <a:pt x="54" y="72"/>
                    <a:pt x="112" y="30"/>
                    <a:pt x="107" y="0"/>
                  </a:cubicBezTo>
                  <a:cubicBezTo>
                    <a:pt x="107" y="0"/>
                    <a:pt x="102" y="6"/>
                    <a:pt x="96" y="6"/>
                  </a:cubicBezTo>
                  <a:cubicBezTo>
                    <a:pt x="91" y="6"/>
                    <a:pt x="86" y="6"/>
                    <a:pt x="86" y="6"/>
                  </a:cubicBezTo>
                  <a:cubicBezTo>
                    <a:pt x="80" y="12"/>
                    <a:pt x="75" y="18"/>
                    <a:pt x="70" y="24"/>
                  </a:cubicBezTo>
                  <a:cubicBezTo>
                    <a:pt x="70" y="30"/>
                    <a:pt x="64" y="30"/>
                    <a:pt x="64" y="30"/>
                  </a:cubicBezTo>
                  <a:cubicBezTo>
                    <a:pt x="59" y="36"/>
                    <a:pt x="59" y="36"/>
                    <a:pt x="54" y="42"/>
                  </a:cubicBezTo>
                  <a:cubicBezTo>
                    <a:pt x="48" y="42"/>
                    <a:pt x="38" y="48"/>
                    <a:pt x="32" y="54"/>
                  </a:cubicBezTo>
                  <a:cubicBezTo>
                    <a:pt x="27" y="60"/>
                    <a:pt x="22" y="60"/>
                    <a:pt x="22" y="60"/>
                  </a:cubicBezTo>
                  <a:cubicBezTo>
                    <a:pt x="11" y="72"/>
                    <a:pt x="11" y="90"/>
                    <a:pt x="0" y="96"/>
                  </a:cubicBezTo>
                  <a:cubicBezTo>
                    <a:pt x="0" y="96"/>
                    <a:pt x="16" y="90"/>
                    <a:pt x="16" y="90"/>
                  </a:cubicBezTo>
                  <a:cubicBezTo>
                    <a:pt x="16" y="90"/>
                    <a:pt x="27" y="96"/>
                    <a:pt x="27" y="96"/>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3" name="Freeform 122"/>
            <p:cNvSpPr>
              <a:spLocks noEditPoints="1"/>
            </p:cNvSpPr>
            <p:nvPr/>
          </p:nvSpPr>
          <p:spPr bwMode="auto">
            <a:xfrm>
              <a:off x="6308725" y="5899151"/>
              <a:ext cx="76200" cy="73025"/>
            </a:xfrm>
            <a:custGeom>
              <a:avLst/>
              <a:gdLst>
                <a:gd name="T0" fmla="*/ 2147483647 w 124"/>
                <a:gd name="T1" fmla="*/ 2147483647 h 113"/>
                <a:gd name="T2" fmla="*/ 2147483647 w 124"/>
                <a:gd name="T3" fmla="*/ 2147483647 h 113"/>
                <a:gd name="T4" fmla="*/ 2147483647 w 124"/>
                <a:gd name="T5" fmla="*/ 2147483647 h 113"/>
                <a:gd name="T6" fmla="*/ 2147483647 w 124"/>
                <a:gd name="T7" fmla="*/ 2147483647 h 113"/>
                <a:gd name="T8" fmla="*/ 2147483647 w 124"/>
                <a:gd name="T9" fmla="*/ 2147483647 h 113"/>
                <a:gd name="T10" fmla="*/ 2147483647 w 124"/>
                <a:gd name="T11" fmla="*/ 2147483647 h 113"/>
                <a:gd name="T12" fmla="*/ 2147483647 w 124"/>
                <a:gd name="T13" fmla="*/ 2147483647 h 113"/>
                <a:gd name="T14" fmla="*/ 2147483647 w 124"/>
                <a:gd name="T15" fmla="*/ 2147483647 h 113"/>
                <a:gd name="T16" fmla="*/ 2147483647 w 124"/>
                <a:gd name="T17" fmla="*/ 2147483647 h 113"/>
                <a:gd name="T18" fmla="*/ 2147483647 w 124"/>
                <a:gd name="T19" fmla="*/ 2147483647 h 113"/>
                <a:gd name="T20" fmla="*/ 2147483647 w 124"/>
                <a:gd name="T21" fmla="*/ 2147483647 h 113"/>
                <a:gd name="T22" fmla="*/ 2147483647 w 124"/>
                <a:gd name="T23" fmla="*/ 2147483647 h 113"/>
                <a:gd name="T24" fmla="*/ 2147483647 w 124"/>
                <a:gd name="T25" fmla="*/ 2147483647 h 113"/>
                <a:gd name="T26" fmla="*/ 2147483647 w 124"/>
                <a:gd name="T27" fmla="*/ 2147483647 h 113"/>
                <a:gd name="T28" fmla="*/ 2147483647 w 124"/>
                <a:gd name="T29" fmla="*/ 2147483647 h 113"/>
                <a:gd name="T30" fmla="*/ 2147483647 w 124"/>
                <a:gd name="T31" fmla="*/ 2147483647 h 113"/>
                <a:gd name="T32" fmla="*/ 2147483647 w 124"/>
                <a:gd name="T33" fmla="*/ 2147483647 h 113"/>
                <a:gd name="T34" fmla="*/ 2147483647 w 124"/>
                <a:gd name="T35" fmla="*/ 2147483647 h 113"/>
                <a:gd name="T36" fmla="*/ 2147483647 w 124"/>
                <a:gd name="T37" fmla="*/ 2147483647 h 113"/>
                <a:gd name="T38" fmla="*/ 2147483647 w 124"/>
                <a:gd name="T39" fmla="*/ 2147483647 h 113"/>
                <a:gd name="T40" fmla="*/ 2147483647 w 124"/>
                <a:gd name="T41" fmla="*/ 2147483647 h 113"/>
                <a:gd name="T42" fmla="*/ 2147483647 w 124"/>
                <a:gd name="T43" fmla="*/ 2147483647 h 113"/>
                <a:gd name="T44" fmla="*/ 2147483647 w 124"/>
                <a:gd name="T45" fmla="*/ 2147483647 h 113"/>
                <a:gd name="T46" fmla="*/ 2147483647 w 124"/>
                <a:gd name="T47" fmla="*/ 2147483647 h 113"/>
                <a:gd name="T48" fmla="*/ 2147483647 w 124"/>
                <a:gd name="T49" fmla="*/ 2147483647 h 113"/>
                <a:gd name="T50" fmla="*/ 2147483647 w 124"/>
                <a:gd name="T51" fmla="*/ 2147483647 h 113"/>
                <a:gd name="T52" fmla="*/ 2147483647 w 124"/>
                <a:gd name="T53" fmla="*/ 2147483647 h 113"/>
                <a:gd name="T54" fmla="*/ 2147483647 w 124"/>
                <a:gd name="T55" fmla="*/ 2147483647 h 113"/>
                <a:gd name="T56" fmla="*/ 2147483647 w 124"/>
                <a:gd name="T57" fmla="*/ 2147483647 h 113"/>
                <a:gd name="T58" fmla="*/ 2147483647 w 124"/>
                <a:gd name="T59" fmla="*/ 2147483647 h 113"/>
                <a:gd name="T60" fmla="*/ 2147483647 w 124"/>
                <a:gd name="T61" fmla="*/ 2147483647 h 113"/>
                <a:gd name="T62" fmla="*/ 2147483647 w 124"/>
                <a:gd name="T63" fmla="*/ 2147483647 h 113"/>
                <a:gd name="T64" fmla="*/ 2147483647 w 124"/>
                <a:gd name="T65" fmla="*/ 2147483647 h 113"/>
                <a:gd name="T66" fmla="*/ 2147483647 w 124"/>
                <a:gd name="T67" fmla="*/ 2147483647 h 113"/>
                <a:gd name="T68" fmla="*/ 2147483647 w 124"/>
                <a:gd name="T69" fmla="*/ 2147483647 h 113"/>
                <a:gd name="T70" fmla="*/ 2147483647 w 124"/>
                <a:gd name="T71" fmla="*/ 2147483647 h 113"/>
                <a:gd name="T72" fmla="*/ 2147483647 w 124"/>
                <a:gd name="T73" fmla="*/ 2147483647 h 113"/>
                <a:gd name="T74" fmla="*/ 2147483647 w 124"/>
                <a:gd name="T75" fmla="*/ 2147483647 h 113"/>
                <a:gd name="T76" fmla="*/ 2147483647 w 124"/>
                <a:gd name="T77" fmla="*/ 2147483647 h 113"/>
                <a:gd name="T78" fmla="*/ 2147483647 w 124"/>
                <a:gd name="T79" fmla="*/ 2147483647 h 113"/>
                <a:gd name="T80" fmla="*/ 2147483647 w 124"/>
                <a:gd name="T81" fmla="*/ 2147483647 h 113"/>
                <a:gd name="T82" fmla="*/ 2147483647 w 124"/>
                <a:gd name="T83" fmla="*/ 2147483647 h 11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4"/>
                <a:gd name="T127" fmla="*/ 0 h 113"/>
                <a:gd name="T128" fmla="*/ 124 w 124"/>
                <a:gd name="T129" fmla="*/ 113 h 11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4" h="113">
                  <a:moveTo>
                    <a:pt x="40" y="98"/>
                  </a:moveTo>
                  <a:lnTo>
                    <a:pt x="30" y="98"/>
                  </a:lnTo>
                  <a:lnTo>
                    <a:pt x="51" y="80"/>
                  </a:lnTo>
                  <a:lnTo>
                    <a:pt x="63" y="70"/>
                  </a:lnTo>
                  <a:lnTo>
                    <a:pt x="85" y="51"/>
                  </a:lnTo>
                  <a:lnTo>
                    <a:pt x="84" y="51"/>
                  </a:lnTo>
                  <a:lnTo>
                    <a:pt x="103" y="27"/>
                  </a:lnTo>
                  <a:lnTo>
                    <a:pt x="102" y="31"/>
                  </a:lnTo>
                  <a:lnTo>
                    <a:pt x="108" y="7"/>
                  </a:lnTo>
                  <a:lnTo>
                    <a:pt x="121" y="14"/>
                  </a:lnTo>
                  <a:lnTo>
                    <a:pt x="118" y="17"/>
                  </a:lnTo>
                  <a:cubicBezTo>
                    <a:pt x="117" y="18"/>
                    <a:pt x="116" y="19"/>
                    <a:pt x="115" y="19"/>
                  </a:cubicBezTo>
                  <a:lnTo>
                    <a:pt x="107" y="22"/>
                  </a:lnTo>
                  <a:cubicBezTo>
                    <a:pt x="106" y="22"/>
                    <a:pt x="105" y="22"/>
                    <a:pt x="104" y="22"/>
                  </a:cubicBezTo>
                  <a:lnTo>
                    <a:pt x="97" y="22"/>
                  </a:lnTo>
                  <a:lnTo>
                    <a:pt x="94" y="22"/>
                  </a:lnTo>
                  <a:lnTo>
                    <a:pt x="100" y="20"/>
                  </a:lnTo>
                  <a:lnTo>
                    <a:pt x="84" y="38"/>
                  </a:lnTo>
                  <a:lnTo>
                    <a:pt x="85" y="37"/>
                  </a:lnTo>
                  <a:lnTo>
                    <a:pt x="82" y="42"/>
                  </a:lnTo>
                  <a:cubicBezTo>
                    <a:pt x="81" y="43"/>
                    <a:pt x="80" y="44"/>
                    <a:pt x="78" y="45"/>
                  </a:cubicBezTo>
                  <a:lnTo>
                    <a:pt x="75" y="46"/>
                  </a:lnTo>
                  <a:lnTo>
                    <a:pt x="79" y="44"/>
                  </a:lnTo>
                  <a:lnTo>
                    <a:pt x="74" y="50"/>
                  </a:lnTo>
                  <a:lnTo>
                    <a:pt x="69" y="56"/>
                  </a:lnTo>
                  <a:cubicBezTo>
                    <a:pt x="68" y="57"/>
                    <a:pt x="67" y="58"/>
                    <a:pt x="65" y="58"/>
                  </a:cubicBezTo>
                  <a:lnTo>
                    <a:pt x="54" y="62"/>
                  </a:lnTo>
                  <a:lnTo>
                    <a:pt x="56" y="61"/>
                  </a:lnTo>
                  <a:lnTo>
                    <a:pt x="45" y="69"/>
                  </a:lnTo>
                  <a:lnTo>
                    <a:pt x="38" y="74"/>
                  </a:lnTo>
                  <a:cubicBezTo>
                    <a:pt x="37" y="74"/>
                    <a:pt x="37" y="75"/>
                    <a:pt x="36" y="75"/>
                  </a:cubicBezTo>
                  <a:lnTo>
                    <a:pt x="33" y="76"/>
                  </a:lnTo>
                  <a:lnTo>
                    <a:pt x="37" y="72"/>
                  </a:lnTo>
                  <a:lnTo>
                    <a:pt x="26" y="92"/>
                  </a:lnTo>
                  <a:lnTo>
                    <a:pt x="15" y="109"/>
                  </a:lnTo>
                  <a:lnTo>
                    <a:pt x="6" y="97"/>
                  </a:lnTo>
                  <a:lnTo>
                    <a:pt x="14" y="94"/>
                  </a:lnTo>
                  <a:lnTo>
                    <a:pt x="22" y="91"/>
                  </a:lnTo>
                  <a:cubicBezTo>
                    <a:pt x="24" y="90"/>
                    <a:pt x="26" y="90"/>
                    <a:pt x="28" y="91"/>
                  </a:cubicBezTo>
                  <a:lnTo>
                    <a:pt x="34" y="94"/>
                  </a:lnTo>
                  <a:lnTo>
                    <a:pt x="40" y="98"/>
                  </a:lnTo>
                  <a:close/>
                  <a:moveTo>
                    <a:pt x="27" y="109"/>
                  </a:moveTo>
                  <a:lnTo>
                    <a:pt x="21" y="106"/>
                  </a:lnTo>
                  <a:lnTo>
                    <a:pt x="27" y="106"/>
                  </a:lnTo>
                  <a:lnTo>
                    <a:pt x="19" y="109"/>
                  </a:lnTo>
                  <a:lnTo>
                    <a:pt x="11" y="112"/>
                  </a:lnTo>
                  <a:cubicBezTo>
                    <a:pt x="8" y="113"/>
                    <a:pt x="4" y="112"/>
                    <a:pt x="2" y="109"/>
                  </a:cubicBezTo>
                  <a:cubicBezTo>
                    <a:pt x="0" y="107"/>
                    <a:pt x="0" y="103"/>
                    <a:pt x="2" y="100"/>
                  </a:cubicBezTo>
                  <a:lnTo>
                    <a:pt x="12" y="85"/>
                  </a:lnTo>
                  <a:lnTo>
                    <a:pt x="23" y="65"/>
                  </a:lnTo>
                  <a:cubicBezTo>
                    <a:pt x="24" y="63"/>
                    <a:pt x="26" y="62"/>
                    <a:pt x="28" y="61"/>
                  </a:cubicBezTo>
                  <a:lnTo>
                    <a:pt x="31" y="60"/>
                  </a:lnTo>
                  <a:lnTo>
                    <a:pt x="29" y="61"/>
                  </a:lnTo>
                  <a:lnTo>
                    <a:pt x="36" y="56"/>
                  </a:lnTo>
                  <a:lnTo>
                    <a:pt x="47" y="48"/>
                  </a:lnTo>
                  <a:cubicBezTo>
                    <a:pt x="47" y="48"/>
                    <a:pt x="48" y="47"/>
                    <a:pt x="49" y="47"/>
                  </a:cubicBezTo>
                  <a:lnTo>
                    <a:pt x="60" y="43"/>
                  </a:lnTo>
                  <a:lnTo>
                    <a:pt x="56" y="45"/>
                  </a:lnTo>
                  <a:lnTo>
                    <a:pt x="61" y="39"/>
                  </a:lnTo>
                  <a:lnTo>
                    <a:pt x="66" y="33"/>
                  </a:lnTo>
                  <a:cubicBezTo>
                    <a:pt x="67" y="32"/>
                    <a:pt x="69" y="31"/>
                    <a:pt x="70" y="31"/>
                  </a:cubicBezTo>
                  <a:lnTo>
                    <a:pt x="73" y="30"/>
                  </a:lnTo>
                  <a:lnTo>
                    <a:pt x="69" y="33"/>
                  </a:lnTo>
                  <a:lnTo>
                    <a:pt x="72" y="28"/>
                  </a:lnTo>
                  <a:cubicBezTo>
                    <a:pt x="72" y="28"/>
                    <a:pt x="72" y="28"/>
                    <a:pt x="72" y="27"/>
                  </a:cubicBezTo>
                  <a:lnTo>
                    <a:pt x="88" y="9"/>
                  </a:lnTo>
                  <a:cubicBezTo>
                    <a:pt x="90" y="7"/>
                    <a:pt x="92" y="6"/>
                    <a:pt x="94" y="6"/>
                  </a:cubicBezTo>
                  <a:lnTo>
                    <a:pt x="97" y="6"/>
                  </a:lnTo>
                  <a:lnTo>
                    <a:pt x="104" y="6"/>
                  </a:lnTo>
                  <a:lnTo>
                    <a:pt x="102" y="7"/>
                  </a:lnTo>
                  <a:lnTo>
                    <a:pt x="110" y="4"/>
                  </a:lnTo>
                  <a:lnTo>
                    <a:pt x="107" y="6"/>
                  </a:lnTo>
                  <a:lnTo>
                    <a:pt x="110" y="3"/>
                  </a:lnTo>
                  <a:cubicBezTo>
                    <a:pt x="112" y="0"/>
                    <a:pt x="116" y="0"/>
                    <a:pt x="119" y="1"/>
                  </a:cubicBezTo>
                  <a:cubicBezTo>
                    <a:pt x="123" y="3"/>
                    <a:pt x="124" y="7"/>
                    <a:pt x="123" y="10"/>
                  </a:cubicBezTo>
                  <a:lnTo>
                    <a:pt x="117" y="34"/>
                  </a:lnTo>
                  <a:cubicBezTo>
                    <a:pt x="117" y="36"/>
                    <a:pt x="116" y="37"/>
                    <a:pt x="116" y="37"/>
                  </a:cubicBezTo>
                  <a:lnTo>
                    <a:pt x="97" y="61"/>
                  </a:lnTo>
                  <a:cubicBezTo>
                    <a:pt x="96" y="62"/>
                    <a:pt x="96" y="62"/>
                    <a:pt x="96" y="62"/>
                  </a:cubicBezTo>
                  <a:lnTo>
                    <a:pt x="74" y="83"/>
                  </a:lnTo>
                  <a:lnTo>
                    <a:pt x="62" y="93"/>
                  </a:lnTo>
                  <a:lnTo>
                    <a:pt x="41" y="111"/>
                  </a:lnTo>
                  <a:cubicBezTo>
                    <a:pt x="38" y="113"/>
                    <a:pt x="34" y="113"/>
                    <a:pt x="31" y="111"/>
                  </a:cubicBezTo>
                  <a:lnTo>
                    <a:pt x="27" y="10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4" name="Freeform 123"/>
            <p:cNvSpPr>
              <a:spLocks/>
            </p:cNvSpPr>
            <p:nvPr/>
          </p:nvSpPr>
          <p:spPr bwMode="auto">
            <a:xfrm>
              <a:off x="6327775" y="5899151"/>
              <a:ext cx="139700" cy="93663"/>
            </a:xfrm>
            <a:custGeom>
              <a:avLst/>
              <a:gdLst>
                <a:gd name="T0" fmla="*/ 0 w 224"/>
                <a:gd name="T1" fmla="*/ 2147483647 h 144"/>
                <a:gd name="T2" fmla="*/ 2147483647 w 224"/>
                <a:gd name="T3" fmla="*/ 2147483647 h 144"/>
                <a:gd name="T4" fmla="*/ 2147483647 w 224"/>
                <a:gd name="T5" fmla="*/ 2147483647 h 144"/>
                <a:gd name="T6" fmla="*/ 2147483647 w 224"/>
                <a:gd name="T7" fmla="*/ 0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2147483647 w 224"/>
                <a:gd name="T29" fmla="*/ 2147483647 h 144"/>
                <a:gd name="T30" fmla="*/ 2147483647 w 224"/>
                <a:gd name="T31" fmla="*/ 2147483647 h 144"/>
                <a:gd name="T32" fmla="*/ 2147483647 w 224"/>
                <a:gd name="T33" fmla="*/ 2147483647 h 144"/>
                <a:gd name="T34" fmla="*/ 2147483647 w 224"/>
                <a:gd name="T35" fmla="*/ 2147483647 h 144"/>
                <a:gd name="T36" fmla="*/ 2147483647 w 224"/>
                <a:gd name="T37" fmla="*/ 2147483647 h 144"/>
                <a:gd name="T38" fmla="*/ 0 w 224"/>
                <a:gd name="T39" fmla="*/ 2147483647 h 144"/>
                <a:gd name="T40" fmla="*/ 0 w 224"/>
                <a:gd name="T41" fmla="*/ 214748364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44"/>
                <a:gd name="T65" fmla="*/ 224 w 224"/>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44">
                  <a:moveTo>
                    <a:pt x="0" y="108"/>
                  </a:moveTo>
                  <a:cubicBezTo>
                    <a:pt x="6" y="102"/>
                    <a:pt x="12" y="96"/>
                    <a:pt x="23" y="90"/>
                  </a:cubicBezTo>
                  <a:cubicBezTo>
                    <a:pt x="28" y="84"/>
                    <a:pt x="90" y="42"/>
                    <a:pt x="84" y="12"/>
                  </a:cubicBezTo>
                  <a:cubicBezTo>
                    <a:pt x="101" y="12"/>
                    <a:pt x="101" y="12"/>
                    <a:pt x="112" y="0"/>
                  </a:cubicBezTo>
                  <a:cubicBezTo>
                    <a:pt x="112" y="12"/>
                    <a:pt x="118" y="30"/>
                    <a:pt x="124" y="36"/>
                  </a:cubicBezTo>
                  <a:cubicBezTo>
                    <a:pt x="124" y="36"/>
                    <a:pt x="129" y="42"/>
                    <a:pt x="129" y="42"/>
                  </a:cubicBezTo>
                  <a:cubicBezTo>
                    <a:pt x="135" y="48"/>
                    <a:pt x="140" y="48"/>
                    <a:pt x="146" y="54"/>
                  </a:cubicBezTo>
                  <a:cubicBezTo>
                    <a:pt x="146" y="54"/>
                    <a:pt x="146" y="54"/>
                    <a:pt x="152" y="60"/>
                  </a:cubicBezTo>
                  <a:cubicBezTo>
                    <a:pt x="157" y="66"/>
                    <a:pt x="168" y="66"/>
                    <a:pt x="174" y="72"/>
                  </a:cubicBezTo>
                  <a:cubicBezTo>
                    <a:pt x="185" y="78"/>
                    <a:pt x="202" y="90"/>
                    <a:pt x="213" y="96"/>
                  </a:cubicBezTo>
                  <a:cubicBezTo>
                    <a:pt x="213" y="96"/>
                    <a:pt x="213" y="96"/>
                    <a:pt x="213" y="96"/>
                  </a:cubicBezTo>
                  <a:cubicBezTo>
                    <a:pt x="219" y="96"/>
                    <a:pt x="219" y="108"/>
                    <a:pt x="224" y="108"/>
                  </a:cubicBezTo>
                  <a:cubicBezTo>
                    <a:pt x="213" y="108"/>
                    <a:pt x="202" y="114"/>
                    <a:pt x="191" y="108"/>
                  </a:cubicBezTo>
                  <a:cubicBezTo>
                    <a:pt x="185" y="108"/>
                    <a:pt x="174" y="96"/>
                    <a:pt x="163" y="90"/>
                  </a:cubicBezTo>
                  <a:cubicBezTo>
                    <a:pt x="157" y="90"/>
                    <a:pt x="152" y="84"/>
                    <a:pt x="146" y="84"/>
                  </a:cubicBezTo>
                  <a:cubicBezTo>
                    <a:pt x="146" y="84"/>
                    <a:pt x="124" y="72"/>
                    <a:pt x="112" y="54"/>
                  </a:cubicBezTo>
                  <a:cubicBezTo>
                    <a:pt x="107" y="54"/>
                    <a:pt x="107" y="48"/>
                    <a:pt x="101" y="48"/>
                  </a:cubicBezTo>
                  <a:cubicBezTo>
                    <a:pt x="96" y="48"/>
                    <a:pt x="90" y="78"/>
                    <a:pt x="79" y="84"/>
                  </a:cubicBezTo>
                  <a:cubicBezTo>
                    <a:pt x="56" y="102"/>
                    <a:pt x="34" y="120"/>
                    <a:pt x="17" y="144"/>
                  </a:cubicBezTo>
                  <a:cubicBezTo>
                    <a:pt x="12" y="132"/>
                    <a:pt x="6" y="126"/>
                    <a:pt x="0" y="114"/>
                  </a:cubicBezTo>
                  <a:cubicBezTo>
                    <a:pt x="0" y="114"/>
                    <a:pt x="0" y="108"/>
                    <a:pt x="0" y="108"/>
                  </a:cubicBezTo>
                </a:path>
              </a:pathLst>
            </a:custGeom>
            <a:solidFill>
              <a:srgbClr val="C639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5" name="Freeform 124"/>
            <p:cNvSpPr>
              <a:spLocks noEditPoints="1"/>
            </p:cNvSpPr>
            <p:nvPr/>
          </p:nvSpPr>
          <p:spPr bwMode="auto">
            <a:xfrm>
              <a:off x="6327775" y="5899151"/>
              <a:ext cx="150813" cy="103188"/>
            </a:xfrm>
            <a:custGeom>
              <a:avLst/>
              <a:gdLst>
                <a:gd name="T0" fmla="*/ 2147483647 w 241"/>
                <a:gd name="T1" fmla="*/ 2147483647 h 161"/>
                <a:gd name="T2" fmla="*/ 2147483647 w 241"/>
                <a:gd name="T3" fmla="*/ 2147483647 h 161"/>
                <a:gd name="T4" fmla="*/ 2147483647 w 241"/>
                <a:gd name="T5" fmla="*/ 2147483647 h 161"/>
                <a:gd name="T6" fmla="*/ 2147483647 w 241"/>
                <a:gd name="T7" fmla="*/ 2147483647 h 161"/>
                <a:gd name="T8" fmla="*/ 2147483647 w 241"/>
                <a:gd name="T9" fmla="*/ 2147483647 h 161"/>
                <a:gd name="T10" fmla="*/ 2147483647 w 241"/>
                <a:gd name="T11" fmla="*/ 2147483647 h 161"/>
                <a:gd name="T12" fmla="*/ 2147483647 w 241"/>
                <a:gd name="T13" fmla="*/ 2147483647 h 161"/>
                <a:gd name="T14" fmla="*/ 2147483647 w 241"/>
                <a:gd name="T15" fmla="*/ 2147483647 h 161"/>
                <a:gd name="T16" fmla="*/ 2147483647 w 241"/>
                <a:gd name="T17" fmla="*/ 2147483647 h 161"/>
                <a:gd name="T18" fmla="*/ 2147483647 w 241"/>
                <a:gd name="T19" fmla="*/ 2147483647 h 161"/>
                <a:gd name="T20" fmla="*/ 2147483647 w 241"/>
                <a:gd name="T21" fmla="*/ 2147483647 h 161"/>
                <a:gd name="T22" fmla="*/ 2147483647 w 241"/>
                <a:gd name="T23" fmla="*/ 2147483647 h 161"/>
                <a:gd name="T24" fmla="*/ 2147483647 w 241"/>
                <a:gd name="T25" fmla="*/ 2147483647 h 161"/>
                <a:gd name="T26" fmla="*/ 2147483647 w 241"/>
                <a:gd name="T27" fmla="*/ 2147483647 h 161"/>
                <a:gd name="T28" fmla="*/ 2147483647 w 241"/>
                <a:gd name="T29" fmla="*/ 2147483647 h 161"/>
                <a:gd name="T30" fmla="*/ 2147483647 w 241"/>
                <a:gd name="T31" fmla="*/ 2147483647 h 161"/>
                <a:gd name="T32" fmla="*/ 2147483647 w 241"/>
                <a:gd name="T33" fmla="*/ 2147483647 h 161"/>
                <a:gd name="T34" fmla="*/ 2147483647 w 241"/>
                <a:gd name="T35" fmla="*/ 2147483647 h 161"/>
                <a:gd name="T36" fmla="*/ 2147483647 w 241"/>
                <a:gd name="T37" fmla="*/ 2147483647 h 161"/>
                <a:gd name="T38" fmla="*/ 2147483647 w 241"/>
                <a:gd name="T39" fmla="*/ 2147483647 h 161"/>
                <a:gd name="T40" fmla="*/ 2147483647 w 241"/>
                <a:gd name="T41" fmla="*/ 2147483647 h 161"/>
                <a:gd name="T42" fmla="*/ 2147483647 w 241"/>
                <a:gd name="T43" fmla="*/ 2147483647 h 161"/>
                <a:gd name="T44" fmla="*/ 2147483647 w 241"/>
                <a:gd name="T45" fmla="*/ 2147483647 h 161"/>
                <a:gd name="T46" fmla="*/ 2147483647 w 241"/>
                <a:gd name="T47" fmla="*/ 2147483647 h 161"/>
                <a:gd name="T48" fmla="*/ 2147483647 w 241"/>
                <a:gd name="T49" fmla="*/ 2147483647 h 161"/>
                <a:gd name="T50" fmla="*/ 0 w 241"/>
                <a:gd name="T51" fmla="*/ 2147483647 h 161"/>
                <a:gd name="T52" fmla="*/ 2147483647 w 241"/>
                <a:gd name="T53" fmla="*/ 2147483647 h 161"/>
                <a:gd name="T54" fmla="*/ 2147483647 w 241"/>
                <a:gd name="T55" fmla="*/ 2147483647 h 161"/>
                <a:gd name="T56" fmla="*/ 2147483647 w 241"/>
                <a:gd name="T57" fmla="*/ 2147483647 h 161"/>
                <a:gd name="T58" fmla="*/ 2147483647 w 241"/>
                <a:gd name="T59" fmla="*/ 2147483647 h 161"/>
                <a:gd name="T60" fmla="*/ 2147483647 w 241"/>
                <a:gd name="T61" fmla="*/ 2147483647 h 161"/>
                <a:gd name="T62" fmla="*/ 2147483647 w 241"/>
                <a:gd name="T63" fmla="*/ 2147483647 h 161"/>
                <a:gd name="T64" fmla="*/ 2147483647 w 241"/>
                <a:gd name="T65" fmla="*/ 2147483647 h 161"/>
                <a:gd name="T66" fmla="*/ 2147483647 w 241"/>
                <a:gd name="T67" fmla="*/ 2147483647 h 161"/>
                <a:gd name="T68" fmla="*/ 2147483647 w 241"/>
                <a:gd name="T69" fmla="*/ 2147483647 h 161"/>
                <a:gd name="T70" fmla="*/ 2147483647 w 241"/>
                <a:gd name="T71" fmla="*/ 2147483647 h 161"/>
                <a:gd name="T72" fmla="*/ 2147483647 w 241"/>
                <a:gd name="T73" fmla="*/ 2147483647 h 161"/>
                <a:gd name="T74" fmla="*/ 2147483647 w 241"/>
                <a:gd name="T75" fmla="*/ 2147483647 h 161"/>
                <a:gd name="T76" fmla="*/ 2147483647 w 241"/>
                <a:gd name="T77" fmla="*/ 2147483647 h 161"/>
                <a:gd name="T78" fmla="*/ 2147483647 w 241"/>
                <a:gd name="T79" fmla="*/ 2147483647 h 161"/>
                <a:gd name="T80" fmla="*/ 2147483647 w 241"/>
                <a:gd name="T81" fmla="*/ 2147483647 h 161"/>
                <a:gd name="T82" fmla="*/ 2147483647 w 241"/>
                <a:gd name="T83" fmla="*/ 2147483647 h 161"/>
                <a:gd name="T84" fmla="*/ 2147483647 w 241"/>
                <a:gd name="T85" fmla="*/ 2147483647 h 161"/>
                <a:gd name="T86" fmla="*/ 2147483647 w 241"/>
                <a:gd name="T87" fmla="*/ 2147483647 h 161"/>
                <a:gd name="T88" fmla="*/ 2147483647 w 241"/>
                <a:gd name="T89" fmla="*/ 2147483647 h 161"/>
                <a:gd name="T90" fmla="*/ 2147483647 w 241"/>
                <a:gd name="T91" fmla="*/ 2147483647 h 161"/>
                <a:gd name="T92" fmla="*/ 2147483647 w 241"/>
                <a:gd name="T93" fmla="*/ 2147483647 h 161"/>
                <a:gd name="T94" fmla="*/ 2147483647 w 241"/>
                <a:gd name="T95" fmla="*/ 2147483647 h 161"/>
                <a:gd name="T96" fmla="*/ 2147483647 w 241"/>
                <a:gd name="T97" fmla="*/ 2147483647 h 161"/>
                <a:gd name="T98" fmla="*/ 2147483647 w 241"/>
                <a:gd name="T99" fmla="*/ 2147483647 h 161"/>
                <a:gd name="T100" fmla="*/ 2147483647 w 241"/>
                <a:gd name="T101" fmla="*/ 2147483647 h 161"/>
                <a:gd name="T102" fmla="*/ 2147483647 w 241"/>
                <a:gd name="T103" fmla="*/ 2147483647 h 161"/>
                <a:gd name="T104" fmla="*/ 2147483647 w 241"/>
                <a:gd name="T105" fmla="*/ 2147483647 h 161"/>
                <a:gd name="T106" fmla="*/ 2147483647 w 241"/>
                <a:gd name="T107" fmla="*/ 2147483647 h 161"/>
                <a:gd name="T108" fmla="*/ 2147483647 w 241"/>
                <a:gd name="T109" fmla="*/ 2147483647 h 161"/>
                <a:gd name="T110" fmla="*/ 2147483647 w 241"/>
                <a:gd name="T111" fmla="*/ 2147483647 h 16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41"/>
                <a:gd name="T169" fmla="*/ 0 h 161"/>
                <a:gd name="T170" fmla="*/ 241 w 241"/>
                <a:gd name="T171" fmla="*/ 161 h 16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41" h="161">
                  <a:moveTo>
                    <a:pt x="0" y="116"/>
                  </a:moveTo>
                  <a:cubicBezTo>
                    <a:pt x="0" y="114"/>
                    <a:pt x="1" y="112"/>
                    <a:pt x="3" y="111"/>
                  </a:cubicBezTo>
                  <a:lnTo>
                    <a:pt x="13" y="102"/>
                  </a:lnTo>
                  <a:lnTo>
                    <a:pt x="27" y="92"/>
                  </a:lnTo>
                  <a:lnTo>
                    <a:pt x="38" y="82"/>
                  </a:lnTo>
                  <a:lnTo>
                    <a:pt x="61" y="62"/>
                  </a:lnTo>
                  <a:lnTo>
                    <a:pt x="60" y="63"/>
                  </a:lnTo>
                  <a:lnTo>
                    <a:pt x="80" y="39"/>
                  </a:lnTo>
                  <a:lnTo>
                    <a:pt x="79" y="41"/>
                  </a:lnTo>
                  <a:lnTo>
                    <a:pt x="84" y="29"/>
                  </a:lnTo>
                  <a:lnTo>
                    <a:pt x="83" y="32"/>
                  </a:lnTo>
                  <a:lnTo>
                    <a:pt x="84" y="20"/>
                  </a:lnTo>
                  <a:cubicBezTo>
                    <a:pt x="85" y="16"/>
                    <a:pt x="88" y="12"/>
                    <a:pt x="92" y="12"/>
                  </a:cubicBezTo>
                  <a:lnTo>
                    <a:pt x="102" y="12"/>
                  </a:lnTo>
                  <a:lnTo>
                    <a:pt x="101" y="13"/>
                  </a:lnTo>
                  <a:lnTo>
                    <a:pt x="107" y="12"/>
                  </a:lnTo>
                  <a:lnTo>
                    <a:pt x="103" y="14"/>
                  </a:lnTo>
                  <a:lnTo>
                    <a:pt x="115" y="3"/>
                  </a:lnTo>
                  <a:cubicBezTo>
                    <a:pt x="117" y="1"/>
                    <a:pt x="120" y="0"/>
                    <a:pt x="123" y="1"/>
                  </a:cubicBezTo>
                  <a:cubicBezTo>
                    <a:pt x="126" y="2"/>
                    <a:pt x="128" y="4"/>
                    <a:pt x="128" y="7"/>
                  </a:cubicBezTo>
                  <a:lnTo>
                    <a:pt x="132" y="27"/>
                  </a:lnTo>
                  <a:lnTo>
                    <a:pt x="132" y="25"/>
                  </a:lnTo>
                  <a:lnTo>
                    <a:pt x="140" y="41"/>
                  </a:lnTo>
                  <a:lnTo>
                    <a:pt x="138" y="39"/>
                  </a:lnTo>
                  <a:lnTo>
                    <a:pt x="141" y="42"/>
                  </a:lnTo>
                  <a:cubicBezTo>
                    <a:pt x="141" y="42"/>
                    <a:pt x="142" y="43"/>
                    <a:pt x="142" y="43"/>
                  </a:cubicBezTo>
                  <a:lnTo>
                    <a:pt x="144" y="46"/>
                  </a:lnTo>
                  <a:lnTo>
                    <a:pt x="142" y="44"/>
                  </a:lnTo>
                  <a:lnTo>
                    <a:pt x="151" y="50"/>
                  </a:lnTo>
                  <a:lnTo>
                    <a:pt x="159" y="56"/>
                  </a:lnTo>
                  <a:cubicBezTo>
                    <a:pt x="160" y="56"/>
                    <a:pt x="160" y="57"/>
                    <a:pt x="160" y="57"/>
                  </a:cubicBezTo>
                  <a:lnTo>
                    <a:pt x="161" y="58"/>
                  </a:lnTo>
                  <a:lnTo>
                    <a:pt x="166" y="63"/>
                  </a:lnTo>
                  <a:lnTo>
                    <a:pt x="164" y="61"/>
                  </a:lnTo>
                  <a:lnTo>
                    <a:pt x="175" y="67"/>
                  </a:lnTo>
                  <a:lnTo>
                    <a:pt x="186" y="73"/>
                  </a:lnTo>
                  <a:lnTo>
                    <a:pt x="207" y="86"/>
                  </a:lnTo>
                  <a:lnTo>
                    <a:pt x="226" y="98"/>
                  </a:lnTo>
                  <a:cubicBezTo>
                    <a:pt x="226" y="98"/>
                    <a:pt x="227" y="98"/>
                    <a:pt x="227" y="99"/>
                  </a:cubicBezTo>
                  <a:lnTo>
                    <a:pt x="233" y="105"/>
                  </a:lnTo>
                  <a:lnTo>
                    <a:pt x="239" y="111"/>
                  </a:lnTo>
                  <a:cubicBezTo>
                    <a:pt x="240" y="114"/>
                    <a:pt x="241" y="117"/>
                    <a:pt x="240" y="119"/>
                  </a:cubicBezTo>
                  <a:cubicBezTo>
                    <a:pt x="239" y="122"/>
                    <a:pt x="236" y="124"/>
                    <a:pt x="233" y="124"/>
                  </a:cubicBezTo>
                  <a:lnTo>
                    <a:pt x="217" y="126"/>
                  </a:lnTo>
                  <a:cubicBezTo>
                    <a:pt x="217" y="126"/>
                    <a:pt x="216" y="126"/>
                    <a:pt x="216" y="126"/>
                  </a:cubicBezTo>
                  <a:lnTo>
                    <a:pt x="199" y="124"/>
                  </a:lnTo>
                  <a:cubicBezTo>
                    <a:pt x="197" y="124"/>
                    <a:pt x="196" y="124"/>
                    <a:pt x="195" y="123"/>
                  </a:cubicBezTo>
                  <a:lnTo>
                    <a:pt x="183" y="116"/>
                  </a:lnTo>
                  <a:lnTo>
                    <a:pt x="167" y="105"/>
                  </a:lnTo>
                  <a:lnTo>
                    <a:pt x="169" y="106"/>
                  </a:lnTo>
                  <a:lnTo>
                    <a:pt x="161" y="103"/>
                  </a:lnTo>
                  <a:lnTo>
                    <a:pt x="152" y="100"/>
                  </a:lnTo>
                  <a:cubicBezTo>
                    <a:pt x="152" y="100"/>
                    <a:pt x="151" y="100"/>
                    <a:pt x="151" y="100"/>
                  </a:cubicBezTo>
                  <a:lnTo>
                    <a:pt x="147" y="98"/>
                  </a:lnTo>
                  <a:cubicBezTo>
                    <a:pt x="146" y="97"/>
                    <a:pt x="146" y="97"/>
                    <a:pt x="146" y="97"/>
                  </a:cubicBezTo>
                  <a:lnTo>
                    <a:pt x="138" y="91"/>
                  </a:lnTo>
                  <a:cubicBezTo>
                    <a:pt x="137" y="91"/>
                    <a:pt x="137" y="90"/>
                    <a:pt x="137" y="90"/>
                  </a:cubicBezTo>
                  <a:lnTo>
                    <a:pt x="115" y="68"/>
                  </a:lnTo>
                  <a:lnTo>
                    <a:pt x="116" y="69"/>
                  </a:lnTo>
                  <a:lnTo>
                    <a:pt x="111" y="66"/>
                  </a:lnTo>
                  <a:lnTo>
                    <a:pt x="106" y="64"/>
                  </a:lnTo>
                  <a:lnTo>
                    <a:pt x="116" y="61"/>
                  </a:lnTo>
                  <a:lnTo>
                    <a:pt x="112" y="66"/>
                  </a:lnTo>
                  <a:lnTo>
                    <a:pt x="113" y="65"/>
                  </a:lnTo>
                  <a:lnTo>
                    <a:pt x="108" y="76"/>
                  </a:lnTo>
                  <a:lnTo>
                    <a:pt x="102" y="88"/>
                  </a:lnTo>
                  <a:cubicBezTo>
                    <a:pt x="101" y="89"/>
                    <a:pt x="101" y="89"/>
                    <a:pt x="100" y="90"/>
                  </a:cubicBezTo>
                  <a:lnTo>
                    <a:pt x="93" y="98"/>
                  </a:lnTo>
                  <a:cubicBezTo>
                    <a:pt x="93" y="98"/>
                    <a:pt x="93" y="98"/>
                    <a:pt x="93" y="99"/>
                  </a:cubicBezTo>
                  <a:lnTo>
                    <a:pt x="60" y="127"/>
                  </a:lnTo>
                  <a:lnTo>
                    <a:pt x="31" y="158"/>
                  </a:lnTo>
                  <a:cubicBezTo>
                    <a:pt x="30" y="160"/>
                    <a:pt x="27" y="161"/>
                    <a:pt x="24" y="160"/>
                  </a:cubicBezTo>
                  <a:cubicBezTo>
                    <a:pt x="22" y="160"/>
                    <a:pt x="20" y="159"/>
                    <a:pt x="18" y="156"/>
                  </a:cubicBezTo>
                  <a:lnTo>
                    <a:pt x="10" y="141"/>
                  </a:lnTo>
                  <a:lnTo>
                    <a:pt x="2" y="127"/>
                  </a:lnTo>
                  <a:cubicBezTo>
                    <a:pt x="1" y="125"/>
                    <a:pt x="0" y="124"/>
                    <a:pt x="0" y="122"/>
                  </a:cubicBezTo>
                  <a:lnTo>
                    <a:pt x="0" y="119"/>
                  </a:lnTo>
                  <a:lnTo>
                    <a:pt x="0" y="116"/>
                  </a:lnTo>
                  <a:close/>
                  <a:moveTo>
                    <a:pt x="16" y="119"/>
                  </a:moveTo>
                  <a:lnTo>
                    <a:pt x="16" y="122"/>
                  </a:lnTo>
                  <a:lnTo>
                    <a:pt x="15" y="118"/>
                  </a:lnTo>
                  <a:lnTo>
                    <a:pt x="25" y="134"/>
                  </a:lnTo>
                  <a:lnTo>
                    <a:pt x="33" y="149"/>
                  </a:lnTo>
                  <a:lnTo>
                    <a:pt x="20" y="147"/>
                  </a:lnTo>
                  <a:lnTo>
                    <a:pt x="49" y="114"/>
                  </a:lnTo>
                  <a:lnTo>
                    <a:pt x="82" y="86"/>
                  </a:lnTo>
                  <a:lnTo>
                    <a:pt x="81" y="87"/>
                  </a:lnTo>
                  <a:lnTo>
                    <a:pt x="88" y="79"/>
                  </a:lnTo>
                  <a:lnTo>
                    <a:pt x="87" y="81"/>
                  </a:lnTo>
                  <a:lnTo>
                    <a:pt x="93" y="69"/>
                  </a:lnTo>
                  <a:lnTo>
                    <a:pt x="98" y="58"/>
                  </a:lnTo>
                  <a:cubicBezTo>
                    <a:pt x="98" y="58"/>
                    <a:pt x="99" y="57"/>
                    <a:pt x="99" y="56"/>
                  </a:cubicBezTo>
                  <a:lnTo>
                    <a:pt x="103" y="51"/>
                  </a:lnTo>
                  <a:cubicBezTo>
                    <a:pt x="106" y="49"/>
                    <a:pt x="110" y="48"/>
                    <a:pt x="113" y="49"/>
                  </a:cubicBezTo>
                  <a:lnTo>
                    <a:pt x="120" y="53"/>
                  </a:lnTo>
                  <a:lnTo>
                    <a:pt x="125" y="56"/>
                  </a:lnTo>
                  <a:cubicBezTo>
                    <a:pt x="125" y="56"/>
                    <a:pt x="126" y="56"/>
                    <a:pt x="126" y="57"/>
                  </a:cubicBezTo>
                  <a:lnTo>
                    <a:pt x="148" y="79"/>
                  </a:lnTo>
                  <a:lnTo>
                    <a:pt x="147" y="78"/>
                  </a:lnTo>
                  <a:lnTo>
                    <a:pt x="155" y="84"/>
                  </a:lnTo>
                  <a:lnTo>
                    <a:pt x="154" y="83"/>
                  </a:lnTo>
                  <a:lnTo>
                    <a:pt x="158" y="85"/>
                  </a:lnTo>
                  <a:lnTo>
                    <a:pt x="157" y="85"/>
                  </a:lnTo>
                  <a:lnTo>
                    <a:pt x="166" y="88"/>
                  </a:lnTo>
                  <a:lnTo>
                    <a:pt x="174" y="91"/>
                  </a:lnTo>
                  <a:cubicBezTo>
                    <a:pt x="175" y="91"/>
                    <a:pt x="175" y="91"/>
                    <a:pt x="176" y="92"/>
                  </a:cubicBezTo>
                  <a:lnTo>
                    <a:pt x="191" y="103"/>
                  </a:lnTo>
                  <a:lnTo>
                    <a:pt x="203" y="110"/>
                  </a:lnTo>
                  <a:lnTo>
                    <a:pt x="200" y="109"/>
                  </a:lnTo>
                  <a:lnTo>
                    <a:pt x="217" y="111"/>
                  </a:lnTo>
                  <a:lnTo>
                    <a:pt x="215" y="111"/>
                  </a:lnTo>
                  <a:lnTo>
                    <a:pt x="231" y="109"/>
                  </a:lnTo>
                  <a:lnTo>
                    <a:pt x="226" y="122"/>
                  </a:lnTo>
                  <a:lnTo>
                    <a:pt x="222" y="116"/>
                  </a:lnTo>
                  <a:lnTo>
                    <a:pt x="216" y="110"/>
                  </a:lnTo>
                  <a:lnTo>
                    <a:pt x="217" y="111"/>
                  </a:lnTo>
                  <a:lnTo>
                    <a:pt x="198" y="99"/>
                  </a:lnTo>
                  <a:lnTo>
                    <a:pt x="179" y="87"/>
                  </a:lnTo>
                  <a:lnTo>
                    <a:pt x="168" y="81"/>
                  </a:lnTo>
                  <a:lnTo>
                    <a:pt x="157" y="75"/>
                  </a:lnTo>
                  <a:cubicBezTo>
                    <a:pt x="156" y="75"/>
                    <a:pt x="155" y="75"/>
                    <a:pt x="155" y="74"/>
                  </a:cubicBezTo>
                  <a:lnTo>
                    <a:pt x="150" y="69"/>
                  </a:lnTo>
                  <a:lnTo>
                    <a:pt x="149" y="68"/>
                  </a:lnTo>
                  <a:lnTo>
                    <a:pt x="150" y="69"/>
                  </a:lnTo>
                  <a:lnTo>
                    <a:pt x="142" y="63"/>
                  </a:lnTo>
                  <a:lnTo>
                    <a:pt x="133" y="57"/>
                  </a:lnTo>
                  <a:cubicBezTo>
                    <a:pt x="132" y="57"/>
                    <a:pt x="131" y="56"/>
                    <a:pt x="131" y="55"/>
                  </a:cubicBezTo>
                  <a:lnTo>
                    <a:pt x="129" y="52"/>
                  </a:lnTo>
                  <a:lnTo>
                    <a:pt x="130" y="53"/>
                  </a:lnTo>
                  <a:lnTo>
                    <a:pt x="127" y="50"/>
                  </a:lnTo>
                  <a:cubicBezTo>
                    <a:pt x="126" y="50"/>
                    <a:pt x="126" y="49"/>
                    <a:pt x="125" y="48"/>
                  </a:cubicBezTo>
                  <a:lnTo>
                    <a:pt x="117" y="32"/>
                  </a:lnTo>
                  <a:cubicBezTo>
                    <a:pt x="117" y="31"/>
                    <a:pt x="117" y="31"/>
                    <a:pt x="117" y="30"/>
                  </a:cubicBezTo>
                  <a:lnTo>
                    <a:pt x="113" y="10"/>
                  </a:lnTo>
                  <a:lnTo>
                    <a:pt x="126" y="14"/>
                  </a:lnTo>
                  <a:lnTo>
                    <a:pt x="114" y="25"/>
                  </a:lnTo>
                  <a:cubicBezTo>
                    <a:pt x="113" y="26"/>
                    <a:pt x="111" y="27"/>
                    <a:pt x="110" y="27"/>
                  </a:cubicBezTo>
                  <a:lnTo>
                    <a:pt x="104" y="28"/>
                  </a:lnTo>
                  <a:cubicBezTo>
                    <a:pt x="103" y="28"/>
                    <a:pt x="103" y="28"/>
                    <a:pt x="102" y="28"/>
                  </a:cubicBezTo>
                  <a:lnTo>
                    <a:pt x="92" y="28"/>
                  </a:lnTo>
                  <a:lnTo>
                    <a:pt x="100" y="21"/>
                  </a:lnTo>
                  <a:lnTo>
                    <a:pt x="99" y="33"/>
                  </a:lnTo>
                  <a:cubicBezTo>
                    <a:pt x="99" y="34"/>
                    <a:pt x="99" y="35"/>
                    <a:pt x="99" y="36"/>
                  </a:cubicBezTo>
                  <a:lnTo>
                    <a:pt x="94" y="48"/>
                  </a:lnTo>
                  <a:cubicBezTo>
                    <a:pt x="94" y="48"/>
                    <a:pt x="93" y="49"/>
                    <a:pt x="93" y="50"/>
                  </a:cubicBezTo>
                  <a:lnTo>
                    <a:pt x="73" y="74"/>
                  </a:lnTo>
                  <a:cubicBezTo>
                    <a:pt x="72" y="74"/>
                    <a:pt x="72" y="74"/>
                    <a:pt x="72" y="75"/>
                  </a:cubicBezTo>
                  <a:lnTo>
                    <a:pt x="49" y="95"/>
                  </a:lnTo>
                  <a:lnTo>
                    <a:pt x="36" y="105"/>
                  </a:lnTo>
                  <a:lnTo>
                    <a:pt x="24" y="113"/>
                  </a:lnTo>
                  <a:lnTo>
                    <a:pt x="14" y="122"/>
                  </a:lnTo>
                  <a:lnTo>
                    <a:pt x="16" y="116"/>
                  </a:lnTo>
                  <a:lnTo>
                    <a:pt x="16" y="119"/>
                  </a:lnTo>
                  <a:close/>
                  <a:moveTo>
                    <a:pt x="128" y="14"/>
                  </a:moveTo>
                  <a:lnTo>
                    <a:pt x="128" y="19"/>
                  </a:lnTo>
                  <a:lnTo>
                    <a:pt x="127" y="32"/>
                  </a:lnTo>
                  <a:cubicBezTo>
                    <a:pt x="127" y="33"/>
                    <a:pt x="127" y="33"/>
                    <a:pt x="127" y="34"/>
                  </a:cubicBezTo>
                  <a:lnTo>
                    <a:pt x="123" y="47"/>
                  </a:lnTo>
                  <a:cubicBezTo>
                    <a:pt x="123" y="47"/>
                    <a:pt x="123" y="48"/>
                    <a:pt x="123" y="48"/>
                  </a:cubicBezTo>
                  <a:lnTo>
                    <a:pt x="117" y="60"/>
                  </a:lnTo>
                  <a:lnTo>
                    <a:pt x="102" y="53"/>
                  </a:lnTo>
                  <a:lnTo>
                    <a:pt x="108" y="41"/>
                  </a:lnTo>
                  <a:lnTo>
                    <a:pt x="108" y="42"/>
                  </a:lnTo>
                  <a:lnTo>
                    <a:pt x="112" y="29"/>
                  </a:lnTo>
                  <a:lnTo>
                    <a:pt x="111" y="31"/>
                  </a:lnTo>
                  <a:lnTo>
                    <a:pt x="112" y="19"/>
                  </a:lnTo>
                  <a:lnTo>
                    <a:pt x="112" y="14"/>
                  </a:lnTo>
                  <a:lnTo>
                    <a:pt x="128"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16" name="Freeform 125"/>
            <p:cNvSpPr>
              <a:spLocks noEditPoints="1"/>
            </p:cNvSpPr>
            <p:nvPr/>
          </p:nvSpPr>
          <p:spPr bwMode="auto">
            <a:xfrm>
              <a:off x="6367463" y="4600576"/>
              <a:ext cx="80963" cy="103188"/>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0 w 128"/>
                <a:gd name="T25" fmla="*/ 2147483647 h 160"/>
                <a:gd name="T26" fmla="*/ 0 w 128"/>
                <a:gd name="T27" fmla="*/ 2147483647 h 160"/>
                <a:gd name="T28" fmla="*/ 2147483647 w 128"/>
                <a:gd name="T29" fmla="*/ 2147483647 h 160"/>
                <a:gd name="T30" fmla="*/ 2147483647 w 128"/>
                <a:gd name="T31" fmla="*/ 2147483647 h 160"/>
                <a:gd name="T32" fmla="*/ 2147483647 w 128"/>
                <a:gd name="T33" fmla="*/ 0 h 160"/>
                <a:gd name="T34" fmla="*/ 2147483647 w 128"/>
                <a:gd name="T35" fmla="*/ 0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28"/>
                <a:gd name="T94" fmla="*/ 0 h 160"/>
                <a:gd name="T95" fmla="*/ 128 w 128"/>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28" h="160">
                  <a:moveTo>
                    <a:pt x="53" y="0"/>
                  </a:moveTo>
                  <a:cubicBezTo>
                    <a:pt x="64" y="0"/>
                    <a:pt x="76" y="0"/>
                    <a:pt x="88" y="0"/>
                  </a:cubicBezTo>
                  <a:cubicBezTo>
                    <a:pt x="94" y="7"/>
                    <a:pt x="105" y="13"/>
                    <a:pt x="111" y="19"/>
                  </a:cubicBezTo>
                  <a:cubicBezTo>
                    <a:pt x="111" y="25"/>
                    <a:pt x="111" y="25"/>
                    <a:pt x="111" y="31"/>
                  </a:cubicBezTo>
                  <a:cubicBezTo>
                    <a:pt x="117" y="44"/>
                    <a:pt x="123" y="56"/>
                    <a:pt x="123" y="68"/>
                  </a:cubicBezTo>
                  <a:cubicBezTo>
                    <a:pt x="128" y="93"/>
                    <a:pt x="117" y="111"/>
                    <a:pt x="111" y="124"/>
                  </a:cubicBezTo>
                  <a:cubicBezTo>
                    <a:pt x="111" y="130"/>
                    <a:pt x="105" y="130"/>
                    <a:pt x="105" y="136"/>
                  </a:cubicBezTo>
                  <a:cubicBezTo>
                    <a:pt x="94" y="148"/>
                    <a:pt x="82" y="160"/>
                    <a:pt x="64" y="160"/>
                  </a:cubicBezTo>
                  <a:cubicBezTo>
                    <a:pt x="59" y="160"/>
                    <a:pt x="53" y="160"/>
                    <a:pt x="53" y="160"/>
                  </a:cubicBezTo>
                  <a:cubicBezTo>
                    <a:pt x="41" y="154"/>
                    <a:pt x="30" y="154"/>
                    <a:pt x="24" y="148"/>
                  </a:cubicBezTo>
                  <a:cubicBezTo>
                    <a:pt x="24" y="142"/>
                    <a:pt x="24" y="142"/>
                    <a:pt x="24" y="142"/>
                  </a:cubicBezTo>
                  <a:cubicBezTo>
                    <a:pt x="12" y="130"/>
                    <a:pt x="12" y="124"/>
                    <a:pt x="6" y="111"/>
                  </a:cubicBezTo>
                  <a:cubicBezTo>
                    <a:pt x="6" y="105"/>
                    <a:pt x="6" y="105"/>
                    <a:pt x="0" y="99"/>
                  </a:cubicBezTo>
                  <a:cubicBezTo>
                    <a:pt x="0" y="87"/>
                    <a:pt x="0" y="74"/>
                    <a:pt x="0" y="62"/>
                  </a:cubicBezTo>
                  <a:cubicBezTo>
                    <a:pt x="0" y="62"/>
                    <a:pt x="6" y="56"/>
                    <a:pt x="6" y="50"/>
                  </a:cubicBezTo>
                  <a:cubicBezTo>
                    <a:pt x="6" y="50"/>
                    <a:pt x="6" y="44"/>
                    <a:pt x="6" y="44"/>
                  </a:cubicBezTo>
                  <a:cubicBezTo>
                    <a:pt x="18" y="25"/>
                    <a:pt x="24" y="13"/>
                    <a:pt x="41" y="0"/>
                  </a:cubicBezTo>
                  <a:cubicBezTo>
                    <a:pt x="47" y="0"/>
                    <a:pt x="47" y="0"/>
                    <a:pt x="53" y="0"/>
                  </a:cubicBezTo>
                  <a:close/>
                  <a:moveTo>
                    <a:pt x="59" y="13"/>
                  </a:moveTo>
                  <a:cubicBezTo>
                    <a:pt x="59" y="13"/>
                    <a:pt x="59" y="13"/>
                    <a:pt x="53" y="19"/>
                  </a:cubicBezTo>
                  <a:cubicBezTo>
                    <a:pt x="47" y="19"/>
                    <a:pt x="41" y="31"/>
                    <a:pt x="35" y="37"/>
                  </a:cubicBezTo>
                  <a:cubicBezTo>
                    <a:pt x="35" y="37"/>
                    <a:pt x="30" y="74"/>
                    <a:pt x="30" y="74"/>
                  </a:cubicBezTo>
                  <a:cubicBezTo>
                    <a:pt x="30" y="87"/>
                    <a:pt x="30" y="93"/>
                    <a:pt x="30" y="99"/>
                  </a:cubicBezTo>
                  <a:cubicBezTo>
                    <a:pt x="30" y="105"/>
                    <a:pt x="35" y="111"/>
                    <a:pt x="35" y="117"/>
                  </a:cubicBezTo>
                  <a:cubicBezTo>
                    <a:pt x="35" y="130"/>
                    <a:pt x="47" y="142"/>
                    <a:pt x="59" y="142"/>
                  </a:cubicBezTo>
                  <a:cubicBezTo>
                    <a:pt x="76" y="142"/>
                    <a:pt x="82" y="124"/>
                    <a:pt x="88" y="111"/>
                  </a:cubicBezTo>
                  <a:cubicBezTo>
                    <a:pt x="88" y="111"/>
                    <a:pt x="94" y="105"/>
                    <a:pt x="94" y="105"/>
                  </a:cubicBezTo>
                  <a:cubicBezTo>
                    <a:pt x="94" y="87"/>
                    <a:pt x="94" y="68"/>
                    <a:pt x="94" y="50"/>
                  </a:cubicBezTo>
                  <a:cubicBezTo>
                    <a:pt x="94" y="44"/>
                    <a:pt x="88" y="31"/>
                    <a:pt x="82" y="25"/>
                  </a:cubicBezTo>
                  <a:cubicBezTo>
                    <a:pt x="82" y="19"/>
                    <a:pt x="76" y="19"/>
                    <a:pt x="76" y="19"/>
                  </a:cubicBezTo>
                  <a:cubicBezTo>
                    <a:pt x="70" y="13"/>
                    <a:pt x="64" y="13"/>
                    <a:pt x="59" y="13"/>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7" name="Freeform 126"/>
            <p:cNvSpPr>
              <a:spLocks noEditPoints="1"/>
            </p:cNvSpPr>
            <p:nvPr/>
          </p:nvSpPr>
          <p:spPr bwMode="auto">
            <a:xfrm>
              <a:off x="6278563" y="4600576"/>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0 h 160"/>
                <a:gd name="T38" fmla="*/ 2147483647 w 128"/>
                <a:gd name="T39" fmla="*/ 0 h 160"/>
                <a:gd name="T40" fmla="*/ 2147483647 w 128"/>
                <a:gd name="T41" fmla="*/ 0 h 160"/>
                <a:gd name="T42" fmla="*/ 2147483647 w 128"/>
                <a:gd name="T43" fmla="*/ 0 h 160"/>
                <a:gd name="T44" fmla="*/ 2147483647 w 128"/>
                <a:gd name="T45" fmla="*/ 2147483647 h 160"/>
                <a:gd name="T46" fmla="*/ 2147483647 w 128"/>
                <a:gd name="T47" fmla="*/ 2147483647 h 160"/>
                <a:gd name="T48" fmla="*/ 2147483647 w 128"/>
                <a:gd name="T49" fmla="*/ 2147483647 h 160"/>
                <a:gd name="T50" fmla="*/ 2147483647 w 128"/>
                <a:gd name="T51" fmla="*/ 2147483647 h 160"/>
                <a:gd name="T52" fmla="*/ 2147483647 w 128"/>
                <a:gd name="T53" fmla="*/ 2147483647 h 160"/>
                <a:gd name="T54" fmla="*/ 2147483647 w 128"/>
                <a:gd name="T55" fmla="*/ 2147483647 h 160"/>
                <a:gd name="T56" fmla="*/ 2147483647 w 128"/>
                <a:gd name="T57" fmla="*/ 2147483647 h 160"/>
                <a:gd name="T58" fmla="*/ 2147483647 w 128"/>
                <a:gd name="T59" fmla="*/ 2147483647 h 160"/>
                <a:gd name="T60" fmla="*/ 2147483647 w 128"/>
                <a:gd name="T61" fmla="*/ 2147483647 h 160"/>
                <a:gd name="T62" fmla="*/ 2147483647 w 128"/>
                <a:gd name="T63" fmla="*/ 2147483647 h 160"/>
                <a:gd name="T64" fmla="*/ 2147483647 w 128"/>
                <a:gd name="T65" fmla="*/ 2147483647 h 160"/>
                <a:gd name="T66" fmla="*/ 2147483647 w 128"/>
                <a:gd name="T67" fmla="*/ 2147483647 h 160"/>
                <a:gd name="T68" fmla="*/ 2147483647 w 128"/>
                <a:gd name="T69" fmla="*/ 2147483647 h 160"/>
                <a:gd name="T70" fmla="*/ 2147483647 w 128"/>
                <a:gd name="T71" fmla="*/ 2147483647 h 160"/>
                <a:gd name="T72" fmla="*/ 2147483647 w 128"/>
                <a:gd name="T73" fmla="*/ 2147483647 h 160"/>
                <a:gd name="T74" fmla="*/ 2147483647 w 128"/>
                <a:gd name="T75" fmla="*/ 214748364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8"/>
                <a:gd name="T115" fmla="*/ 0 h 160"/>
                <a:gd name="T116" fmla="*/ 128 w 128"/>
                <a:gd name="T117" fmla="*/ 160 h 1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8" h="160">
                  <a:moveTo>
                    <a:pt x="56" y="0"/>
                  </a:moveTo>
                  <a:cubicBezTo>
                    <a:pt x="67" y="0"/>
                    <a:pt x="78" y="6"/>
                    <a:pt x="90" y="12"/>
                  </a:cubicBezTo>
                  <a:cubicBezTo>
                    <a:pt x="95" y="12"/>
                    <a:pt x="95" y="12"/>
                    <a:pt x="95" y="12"/>
                  </a:cubicBezTo>
                  <a:cubicBezTo>
                    <a:pt x="117" y="30"/>
                    <a:pt x="128" y="54"/>
                    <a:pt x="128" y="78"/>
                  </a:cubicBezTo>
                  <a:cubicBezTo>
                    <a:pt x="128" y="78"/>
                    <a:pt x="128" y="89"/>
                    <a:pt x="128" y="89"/>
                  </a:cubicBezTo>
                  <a:cubicBezTo>
                    <a:pt x="128" y="89"/>
                    <a:pt x="123" y="101"/>
                    <a:pt x="123" y="101"/>
                  </a:cubicBezTo>
                  <a:cubicBezTo>
                    <a:pt x="117" y="113"/>
                    <a:pt x="106" y="131"/>
                    <a:pt x="95" y="143"/>
                  </a:cubicBezTo>
                  <a:cubicBezTo>
                    <a:pt x="90" y="149"/>
                    <a:pt x="78" y="149"/>
                    <a:pt x="73" y="155"/>
                  </a:cubicBezTo>
                  <a:cubicBezTo>
                    <a:pt x="67" y="155"/>
                    <a:pt x="62" y="155"/>
                    <a:pt x="56" y="155"/>
                  </a:cubicBezTo>
                  <a:cubicBezTo>
                    <a:pt x="45" y="155"/>
                    <a:pt x="34" y="160"/>
                    <a:pt x="23" y="155"/>
                  </a:cubicBezTo>
                  <a:cubicBezTo>
                    <a:pt x="17" y="155"/>
                    <a:pt x="12" y="155"/>
                    <a:pt x="17" y="149"/>
                  </a:cubicBezTo>
                  <a:cubicBezTo>
                    <a:pt x="23" y="143"/>
                    <a:pt x="28" y="143"/>
                    <a:pt x="28" y="137"/>
                  </a:cubicBezTo>
                  <a:cubicBezTo>
                    <a:pt x="28" y="131"/>
                    <a:pt x="23" y="119"/>
                    <a:pt x="23" y="113"/>
                  </a:cubicBezTo>
                  <a:cubicBezTo>
                    <a:pt x="23" y="101"/>
                    <a:pt x="23" y="89"/>
                    <a:pt x="23" y="78"/>
                  </a:cubicBezTo>
                  <a:cubicBezTo>
                    <a:pt x="23" y="78"/>
                    <a:pt x="17" y="54"/>
                    <a:pt x="17" y="54"/>
                  </a:cubicBezTo>
                  <a:cubicBezTo>
                    <a:pt x="17" y="48"/>
                    <a:pt x="17" y="36"/>
                    <a:pt x="17" y="30"/>
                  </a:cubicBezTo>
                  <a:cubicBezTo>
                    <a:pt x="17" y="24"/>
                    <a:pt x="17" y="24"/>
                    <a:pt x="12" y="24"/>
                  </a:cubicBezTo>
                  <a:cubicBezTo>
                    <a:pt x="12" y="18"/>
                    <a:pt x="0" y="18"/>
                    <a:pt x="6" y="12"/>
                  </a:cubicBezTo>
                  <a:cubicBezTo>
                    <a:pt x="6" y="0"/>
                    <a:pt x="23" y="0"/>
                    <a:pt x="28" y="0"/>
                  </a:cubicBezTo>
                  <a:cubicBezTo>
                    <a:pt x="34" y="0"/>
                    <a:pt x="34" y="0"/>
                    <a:pt x="39" y="0"/>
                  </a:cubicBezTo>
                  <a:cubicBezTo>
                    <a:pt x="39" y="0"/>
                    <a:pt x="45" y="0"/>
                    <a:pt x="45" y="0"/>
                  </a:cubicBezTo>
                  <a:cubicBezTo>
                    <a:pt x="51" y="0"/>
                    <a:pt x="51" y="0"/>
                    <a:pt x="56" y="0"/>
                  </a:cubicBezTo>
                  <a:close/>
                  <a:moveTo>
                    <a:pt x="51" y="18"/>
                  </a:moveTo>
                  <a:cubicBezTo>
                    <a:pt x="51" y="24"/>
                    <a:pt x="45" y="24"/>
                    <a:pt x="45" y="30"/>
                  </a:cubicBezTo>
                  <a:cubicBezTo>
                    <a:pt x="45" y="30"/>
                    <a:pt x="51" y="42"/>
                    <a:pt x="51" y="42"/>
                  </a:cubicBezTo>
                  <a:cubicBezTo>
                    <a:pt x="51" y="48"/>
                    <a:pt x="51" y="54"/>
                    <a:pt x="51" y="54"/>
                  </a:cubicBezTo>
                  <a:cubicBezTo>
                    <a:pt x="51" y="66"/>
                    <a:pt x="51" y="72"/>
                    <a:pt x="51" y="78"/>
                  </a:cubicBezTo>
                  <a:cubicBezTo>
                    <a:pt x="51" y="83"/>
                    <a:pt x="51" y="89"/>
                    <a:pt x="51" y="95"/>
                  </a:cubicBezTo>
                  <a:cubicBezTo>
                    <a:pt x="51" y="95"/>
                    <a:pt x="56" y="101"/>
                    <a:pt x="56" y="107"/>
                  </a:cubicBezTo>
                  <a:cubicBezTo>
                    <a:pt x="56" y="113"/>
                    <a:pt x="51" y="125"/>
                    <a:pt x="56" y="137"/>
                  </a:cubicBezTo>
                  <a:cubicBezTo>
                    <a:pt x="56" y="137"/>
                    <a:pt x="62" y="137"/>
                    <a:pt x="62" y="137"/>
                  </a:cubicBezTo>
                  <a:cubicBezTo>
                    <a:pt x="67" y="137"/>
                    <a:pt x="78" y="125"/>
                    <a:pt x="84" y="119"/>
                  </a:cubicBezTo>
                  <a:cubicBezTo>
                    <a:pt x="84" y="119"/>
                    <a:pt x="84" y="119"/>
                    <a:pt x="90" y="113"/>
                  </a:cubicBezTo>
                  <a:cubicBezTo>
                    <a:pt x="90" y="113"/>
                    <a:pt x="95" y="101"/>
                    <a:pt x="95" y="101"/>
                  </a:cubicBezTo>
                  <a:cubicBezTo>
                    <a:pt x="95" y="101"/>
                    <a:pt x="95" y="101"/>
                    <a:pt x="95" y="95"/>
                  </a:cubicBezTo>
                  <a:cubicBezTo>
                    <a:pt x="95" y="95"/>
                    <a:pt x="95" y="89"/>
                    <a:pt x="95" y="83"/>
                  </a:cubicBezTo>
                  <a:cubicBezTo>
                    <a:pt x="95" y="78"/>
                    <a:pt x="95" y="72"/>
                    <a:pt x="95" y="66"/>
                  </a:cubicBezTo>
                  <a:cubicBezTo>
                    <a:pt x="90" y="48"/>
                    <a:pt x="73" y="18"/>
                    <a:pt x="5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8" name="Freeform 127"/>
            <p:cNvSpPr>
              <a:spLocks/>
            </p:cNvSpPr>
            <p:nvPr/>
          </p:nvSpPr>
          <p:spPr bwMode="auto">
            <a:xfrm>
              <a:off x="6438900" y="4611688"/>
              <a:ext cx="79375" cy="101600"/>
            </a:xfrm>
            <a:custGeom>
              <a:avLst/>
              <a:gdLst>
                <a:gd name="T0" fmla="*/ 2147483647 w 128"/>
                <a:gd name="T1" fmla="*/ 0 h 160"/>
                <a:gd name="T2" fmla="*/ 2147483647 w 128"/>
                <a:gd name="T3" fmla="*/ 0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0 w 128"/>
                <a:gd name="T31" fmla="*/ 2147483647 h 160"/>
                <a:gd name="T32" fmla="*/ 2147483647 w 128"/>
                <a:gd name="T33" fmla="*/ 2147483647 h 160"/>
                <a:gd name="T34" fmla="*/ 2147483647 w 128"/>
                <a:gd name="T35" fmla="*/ 2147483647 h 160"/>
                <a:gd name="T36" fmla="*/ 2147483647 w 128"/>
                <a:gd name="T37" fmla="*/ 2147483647 h 160"/>
                <a:gd name="T38" fmla="*/ 2147483647 w 128"/>
                <a:gd name="T39" fmla="*/ 2147483647 h 160"/>
                <a:gd name="T40" fmla="*/ 2147483647 w 128"/>
                <a:gd name="T41" fmla="*/ 2147483647 h 160"/>
                <a:gd name="T42" fmla="*/ 2147483647 w 128"/>
                <a:gd name="T43" fmla="*/ 2147483647 h 160"/>
                <a:gd name="T44" fmla="*/ 2147483647 w 128"/>
                <a:gd name="T45" fmla="*/ 2147483647 h 160"/>
                <a:gd name="T46" fmla="*/ 2147483647 w 128"/>
                <a:gd name="T47" fmla="*/ 2147483647 h 160"/>
                <a:gd name="T48" fmla="*/ 2147483647 w 128"/>
                <a:gd name="T49" fmla="*/ 2147483647 h 160"/>
                <a:gd name="T50" fmla="*/ 2147483647 w 128"/>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8"/>
                <a:gd name="T79" fmla="*/ 0 h 160"/>
                <a:gd name="T80" fmla="*/ 128 w 128"/>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8" h="160">
                  <a:moveTo>
                    <a:pt x="64" y="0"/>
                  </a:moveTo>
                  <a:cubicBezTo>
                    <a:pt x="71" y="0"/>
                    <a:pt x="77" y="0"/>
                    <a:pt x="84" y="0"/>
                  </a:cubicBezTo>
                  <a:cubicBezTo>
                    <a:pt x="90" y="7"/>
                    <a:pt x="96" y="7"/>
                    <a:pt x="103" y="7"/>
                  </a:cubicBezTo>
                  <a:cubicBezTo>
                    <a:pt x="109" y="13"/>
                    <a:pt x="116" y="7"/>
                    <a:pt x="116" y="13"/>
                  </a:cubicBezTo>
                  <a:cubicBezTo>
                    <a:pt x="128" y="13"/>
                    <a:pt x="122" y="37"/>
                    <a:pt x="116" y="44"/>
                  </a:cubicBezTo>
                  <a:cubicBezTo>
                    <a:pt x="116" y="44"/>
                    <a:pt x="109" y="44"/>
                    <a:pt x="103" y="44"/>
                  </a:cubicBezTo>
                  <a:cubicBezTo>
                    <a:pt x="103" y="44"/>
                    <a:pt x="96" y="37"/>
                    <a:pt x="96" y="31"/>
                  </a:cubicBezTo>
                  <a:cubicBezTo>
                    <a:pt x="90" y="19"/>
                    <a:pt x="77" y="13"/>
                    <a:pt x="64" y="19"/>
                  </a:cubicBezTo>
                  <a:cubicBezTo>
                    <a:pt x="58" y="25"/>
                    <a:pt x="58" y="31"/>
                    <a:pt x="52" y="37"/>
                  </a:cubicBezTo>
                  <a:cubicBezTo>
                    <a:pt x="52" y="56"/>
                    <a:pt x="77" y="62"/>
                    <a:pt x="90" y="68"/>
                  </a:cubicBezTo>
                  <a:cubicBezTo>
                    <a:pt x="103" y="74"/>
                    <a:pt x="109" y="87"/>
                    <a:pt x="109" y="93"/>
                  </a:cubicBezTo>
                  <a:cubicBezTo>
                    <a:pt x="122" y="136"/>
                    <a:pt x="96" y="160"/>
                    <a:pt x="58" y="160"/>
                  </a:cubicBezTo>
                  <a:cubicBezTo>
                    <a:pt x="45" y="160"/>
                    <a:pt x="39" y="154"/>
                    <a:pt x="32" y="154"/>
                  </a:cubicBezTo>
                  <a:cubicBezTo>
                    <a:pt x="26" y="148"/>
                    <a:pt x="26" y="148"/>
                    <a:pt x="20" y="148"/>
                  </a:cubicBezTo>
                  <a:cubicBezTo>
                    <a:pt x="20" y="148"/>
                    <a:pt x="13" y="148"/>
                    <a:pt x="13" y="148"/>
                  </a:cubicBezTo>
                  <a:cubicBezTo>
                    <a:pt x="7" y="148"/>
                    <a:pt x="7" y="148"/>
                    <a:pt x="0" y="148"/>
                  </a:cubicBezTo>
                  <a:cubicBezTo>
                    <a:pt x="0" y="136"/>
                    <a:pt x="0" y="93"/>
                    <a:pt x="20" y="99"/>
                  </a:cubicBezTo>
                  <a:cubicBezTo>
                    <a:pt x="26" y="99"/>
                    <a:pt x="26" y="117"/>
                    <a:pt x="26" y="124"/>
                  </a:cubicBezTo>
                  <a:cubicBezTo>
                    <a:pt x="32" y="136"/>
                    <a:pt x="45" y="148"/>
                    <a:pt x="64" y="148"/>
                  </a:cubicBezTo>
                  <a:cubicBezTo>
                    <a:pt x="64" y="148"/>
                    <a:pt x="71" y="148"/>
                    <a:pt x="71" y="142"/>
                  </a:cubicBezTo>
                  <a:cubicBezTo>
                    <a:pt x="84" y="142"/>
                    <a:pt x="90" y="130"/>
                    <a:pt x="90" y="117"/>
                  </a:cubicBezTo>
                  <a:cubicBezTo>
                    <a:pt x="84" y="93"/>
                    <a:pt x="58" y="93"/>
                    <a:pt x="45" y="80"/>
                  </a:cubicBezTo>
                  <a:cubicBezTo>
                    <a:pt x="32" y="74"/>
                    <a:pt x="26" y="56"/>
                    <a:pt x="26" y="37"/>
                  </a:cubicBezTo>
                  <a:cubicBezTo>
                    <a:pt x="26" y="31"/>
                    <a:pt x="32" y="31"/>
                    <a:pt x="32" y="25"/>
                  </a:cubicBezTo>
                  <a:cubicBezTo>
                    <a:pt x="32" y="19"/>
                    <a:pt x="39" y="19"/>
                    <a:pt x="39" y="13"/>
                  </a:cubicBezTo>
                  <a:cubicBezTo>
                    <a:pt x="45" y="7"/>
                    <a:pt x="58" y="7"/>
                    <a:pt x="6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19" name="Freeform 128"/>
            <p:cNvSpPr>
              <a:spLocks/>
            </p:cNvSpPr>
            <p:nvPr/>
          </p:nvSpPr>
          <p:spPr bwMode="auto">
            <a:xfrm>
              <a:off x="6227763" y="4611688"/>
              <a:ext cx="50800" cy="101600"/>
            </a:xfrm>
            <a:custGeom>
              <a:avLst/>
              <a:gdLst>
                <a:gd name="T0" fmla="*/ 2147483647 w 80"/>
                <a:gd name="T1" fmla="*/ 0 h 160"/>
                <a:gd name="T2" fmla="*/ 2147483647 w 80"/>
                <a:gd name="T3" fmla="*/ 0 h 160"/>
                <a:gd name="T4" fmla="*/ 2147483647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2147483647 w 80"/>
                <a:gd name="T17" fmla="*/ 2147483647 h 160"/>
                <a:gd name="T18" fmla="*/ 2147483647 w 80"/>
                <a:gd name="T19" fmla="*/ 2147483647 h 160"/>
                <a:gd name="T20" fmla="*/ 2147483647 w 80"/>
                <a:gd name="T21" fmla="*/ 2147483647 h 160"/>
                <a:gd name="T22" fmla="*/ 2147483647 w 80"/>
                <a:gd name="T23" fmla="*/ 2147483647 h 160"/>
                <a:gd name="T24" fmla="*/ 2147483647 w 80"/>
                <a:gd name="T25" fmla="*/ 2147483647 h 160"/>
                <a:gd name="T26" fmla="*/ 2147483647 w 80"/>
                <a:gd name="T27" fmla="*/ 2147483647 h 160"/>
                <a:gd name="T28" fmla="*/ 2147483647 w 80"/>
                <a:gd name="T29" fmla="*/ 2147483647 h 160"/>
                <a:gd name="T30" fmla="*/ 2147483647 w 80"/>
                <a:gd name="T31" fmla="*/ 2147483647 h 160"/>
                <a:gd name="T32" fmla="*/ 2147483647 w 80"/>
                <a:gd name="T33" fmla="*/ 2147483647 h 160"/>
                <a:gd name="T34" fmla="*/ 2147483647 w 80"/>
                <a:gd name="T35" fmla="*/ 2147483647 h 160"/>
                <a:gd name="T36" fmla="*/ 2147483647 w 80"/>
                <a:gd name="T37" fmla="*/ 2147483647 h 160"/>
                <a:gd name="T38" fmla="*/ 2147483647 w 80"/>
                <a:gd name="T39" fmla="*/ 2147483647 h 160"/>
                <a:gd name="T40" fmla="*/ 2147483647 w 80"/>
                <a:gd name="T41" fmla="*/ 2147483647 h 160"/>
                <a:gd name="T42" fmla="*/ 2147483647 w 80"/>
                <a:gd name="T43" fmla="*/ 2147483647 h 160"/>
                <a:gd name="T44" fmla="*/ 0 w 80"/>
                <a:gd name="T45" fmla="*/ 2147483647 h 160"/>
                <a:gd name="T46" fmla="*/ 0 w 80"/>
                <a:gd name="T47" fmla="*/ 2147483647 h 160"/>
                <a:gd name="T48" fmla="*/ 2147483647 w 80"/>
                <a:gd name="T49" fmla="*/ 2147483647 h 160"/>
                <a:gd name="T50" fmla="*/ 2147483647 w 80"/>
                <a:gd name="T51" fmla="*/ 0 h 160"/>
                <a:gd name="T52" fmla="*/ 2147483647 w 80"/>
                <a:gd name="T53" fmla="*/ 0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0"/>
                <a:gd name="T82" fmla="*/ 0 h 160"/>
                <a:gd name="T83" fmla="*/ 80 w 80"/>
                <a:gd name="T84" fmla="*/ 160 h 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0" h="160">
                  <a:moveTo>
                    <a:pt x="37" y="0"/>
                  </a:moveTo>
                  <a:cubicBezTo>
                    <a:pt x="44" y="0"/>
                    <a:pt x="50" y="0"/>
                    <a:pt x="50" y="0"/>
                  </a:cubicBezTo>
                  <a:cubicBezTo>
                    <a:pt x="56" y="12"/>
                    <a:pt x="44" y="12"/>
                    <a:pt x="44" y="24"/>
                  </a:cubicBezTo>
                  <a:cubicBezTo>
                    <a:pt x="44" y="30"/>
                    <a:pt x="50" y="30"/>
                    <a:pt x="50" y="36"/>
                  </a:cubicBezTo>
                  <a:cubicBezTo>
                    <a:pt x="50" y="48"/>
                    <a:pt x="50" y="54"/>
                    <a:pt x="56" y="66"/>
                  </a:cubicBezTo>
                  <a:cubicBezTo>
                    <a:pt x="56" y="66"/>
                    <a:pt x="56" y="72"/>
                    <a:pt x="56" y="72"/>
                  </a:cubicBezTo>
                  <a:cubicBezTo>
                    <a:pt x="56" y="83"/>
                    <a:pt x="56" y="89"/>
                    <a:pt x="62" y="101"/>
                  </a:cubicBezTo>
                  <a:cubicBezTo>
                    <a:pt x="62" y="101"/>
                    <a:pt x="62" y="101"/>
                    <a:pt x="62" y="107"/>
                  </a:cubicBezTo>
                  <a:cubicBezTo>
                    <a:pt x="62" y="119"/>
                    <a:pt x="62" y="125"/>
                    <a:pt x="68" y="131"/>
                  </a:cubicBezTo>
                  <a:cubicBezTo>
                    <a:pt x="68" y="137"/>
                    <a:pt x="74" y="137"/>
                    <a:pt x="74" y="137"/>
                  </a:cubicBezTo>
                  <a:cubicBezTo>
                    <a:pt x="80" y="143"/>
                    <a:pt x="80" y="143"/>
                    <a:pt x="80" y="149"/>
                  </a:cubicBezTo>
                  <a:cubicBezTo>
                    <a:pt x="80" y="155"/>
                    <a:pt x="56" y="155"/>
                    <a:pt x="50" y="155"/>
                  </a:cubicBezTo>
                  <a:cubicBezTo>
                    <a:pt x="44" y="155"/>
                    <a:pt x="44" y="155"/>
                    <a:pt x="37" y="160"/>
                  </a:cubicBezTo>
                  <a:cubicBezTo>
                    <a:pt x="37" y="160"/>
                    <a:pt x="31" y="160"/>
                    <a:pt x="31" y="155"/>
                  </a:cubicBezTo>
                  <a:cubicBezTo>
                    <a:pt x="25" y="149"/>
                    <a:pt x="31" y="149"/>
                    <a:pt x="37" y="143"/>
                  </a:cubicBezTo>
                  <a:cubicBezTo>
                    <a:pt x="37" y="143"/>
                    <a:pt x="37" y="137"/>
                    <a:pt x="37" y="137"/>
                  </a:cubicBezTo>
                  <a:cubicBezTo>
                    <a:pt x="31" y="125"/>
                    <a:pt x="31" y="113"/>
                    <a:pt x="31" y="101"/>
                  </a:cubicBezTo>
                  <a:cubicBezTo>
                    <a:pt x="31" y="95"/>
                    <a:pt x="25" y="95"/>
                    <a:pt x="25" y="95"/>
                  </a:cubicBezTo>
                  <a:cubicBezTo>
                    <a:pt x="25" y="83"/>
                    <a:pt x="25" y="78"/>
                    <a:pt x="25" y="72"/>
                  </a:cubicBezTo>
                  <a:cubicBezTo>
                    <a:pt x="19" y="66"/>
                    <a:pt x="19" y="66"/>
                    <a:pt x="19" y="60"/>
                  </a:cubicBezTo>
                  <a:cubicBezTo>
                    <a:pt x="19" y="54"/>
                    <a:pt x="19" y="42"/>
                    <a:pt x="13" y="36"/>
                  </a:cubicBezTo>
                  <a:cubicBezTo>
                    <a:pt x="13" y="30"/>
                    <a:pt x="13" y="30"/>
                    <a:pt x="7" y="24"/>
                  </a:cubicBezTo>
                  <a:cubicBezTo>
                    <a:pt x="7" y="18"/>
                    <a:pt x="0" y="18"/>
                    <a:pt x="0" y="12"/>
                  </a:cubicBezTo>
                  <a:cubicBezTo>
                    <a:pt x="0" y="12"/>
                    <a:pt x="0" y="12"/>
                    <a:pt x="0" y="12"/>
                  </a:cubicBezTo>
                  <a:cubicBezTo>
                    <a:pt x="0" y="6"/>
                    <a:pt x="7" y="6"/>
                    <a:pt x="13" y="6"/>
                  </a:cubicBezTo>
                  <a:cubicBezTo>
                    <a:pt x="19" y="0"/>
                    <a:pt x="25" y="0"/>
                    <a:pt x="31" y="0"/>
                  </a:cubicBezTo>
                  <a:cubicBezTo>
                    <a:pt x="31" y="0"/>
                    <a:pt x="37" y="0"/>
                    <a:pt x="3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0" name="Freeform 129"/>
            <p:cNvSpPr>
              <a:spLocks/>
            </p:cNvSpPr>
            <p:nvPr/>
          </p:nvSpPr>
          <p:spPr bwMode="auto">
            <a:xfrm>
              <a:off x="6148388" y="4621213"/>
              <a:ext cx="90488"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2147483647 h 176"/>
                <a:gd name="T56" fmla="*/ 2147483647 w 144"/>
                <a:gd name="T57" fmla="*/ 2147483647 h 176"/>
                <a:gd name="T58" fmla="*/ 2147483647 w 144"/>
                <a:gd name="T59" fmla="*/ 2147483647 h 176"/>
                <a:gd name="T60" fmla="*/ 2147483647 w 144"/>
                <a:gd name="T61" fmla="*/ 2147483647 h 176"/>
                <a:gd name="T62" fmla="*/ 2147483647 w 144"/>
                <a:gd name="T63" fmla="*/ 2147483647 h 176"/>
                <a:gd name="T64" fmla="*/ 2147483647 w 144"/>
                <a:gd name="T65" fmla="*/ 2147483647 h 176"/>
                <a:gd name="T66" fmla="*/ 2147483647 w 144"/>
                <a:gd name="T67" fmla="*/ 2147483647 h 176"/>
                <a:gd name="T68" fmla="*/ 2147483647 w 144"/>
                <a:gd name="T69" fmla="*/ 2147483647 h 176"/>
                <a:gd name="T70" fmla="*/ 2147483647 w 144"/>
                <a:gd name="T71" fmla="*/ 2147483647 h 176"/>
                <a:gd name="T72" fmla="*/ 0 w 144"/>
                <a:gd name="T73" fmla="*/ 2147483647 h 176"/>
                <a:gd name="T74" fmla="*/ 2147483647 w 144"/>
                <a:gd name="T75" fmla="*/ 2147483647 h 176"/>
                <a:gd name="T76" fmla="*/ 2147483647 w 144"/>
                <a:gd name="T77" fmla="*/ 2147483647 h 176"/>
                <a:gd name="T78" fmla="*/ 2147483647 w 144"/>
                <a:gd name="T79" fmla="*/ 2147483647 h 176"/>
                <a:gd name="T80" fmla="*/ 2147483647 w 144"/>
                <a:gd name="T81" fmla="*/ 2147483647 h 176"/>
                <a:gd name="T82" fmla="*/ 2147483647 w 144"/>
                <a:gd name="T83" fmla="*/ 2147483647 h 176"/>
                <a:gd name="T84" fmla="*/ 2147483647 w 144"/>
                <a:gd name="T85" fmla="*/ 2147483647 h 176"/>
                <a:gd name="T86" fmla="*/ 2147483647 w 144"/>
                <a:gd name="T87" fmla="*/ 2147483647 h 176"/>
                <a:gd name="T88" fmla="*/ 2147483647 w 144"/>
                <a:gd name="T89" fmla="*/ 2147483647 h 176"/>
                <a:gd name="T90" fmla="*/ 2147483647 w 144"/>
                <a:gd name="T91" fmla="*/ 2147483647 h 176"/>
                <a:gd name="T92" fmla="*/ 2147483647 w 144"/>
                <a:gd name="T93" fmla="*/ 2147483647 h 176"/>
                <a:gd name="T94" fmla="*/ 2147483647 w 144"/>
                <a:gd name="T95" fmla="*/ 2147483647 h 176"/>
                <a:gd name="T96" fmla="*/ 2147483647 w 144"/>
                <a:gd name="T97" fmla="*/ 2147483647 h 176"/>
                <a:gd name="T98" fmla="*/ 2147483647 w 144"/>
                <a:gd name="T99" fmla="*/ 0 h 17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44"/>
                <a:gd name="T151" fmla="*/ 0 h 176"/>
                <a:gd name="T152" fmla="*/ 144 w 144"/>
                <a:gd name="T153" fmla="*/ 176 h 17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44" h="176">
                  <a:moveTo>
                    <a:pt x="98" y="0"/>
                  </a:moveTo>
                  <a:cubicBezTo>
                    <a:pt x="104" y="0"/>
                    <a:pt x="110" y="0"/>
                    <a:pt x="110" y="6"/>
                  </a:cubicBezTo>
                  <a:cubicBezTo>
                    <a:pt x="116" y="6"/>
                    <a:pt x="116" y="12"/>
                    <a:pt x="110" y="18"/>
                  </a:cubicBezTo>
                  <a:cubicBezTo>
                    <a:pt x="110" y="18"/>
                    <a:pt x="104" y="23"/>
                    <a:pt x="104" y="23"/>
                  </a:cubicBezTo>
                  <a:cubicBezTo>
                    <a:pt x="110" y="29"/>
                    <a:pt x="110" y="29"/>
                    <a:pt x="110" y="35"/>
                  </a:cubicBezTo>
                  <a:cubicBezTo>
                    <a:pt x="110" y="35"/>
                    <a:pt x="110" y="40"/>
                    <a:pt x="116" y="46"/>
                  </a:cubicBezTo>
                  <a:cubicBezTo>
                    <a:pt x="116" y="46"/>
                    <a:pt x="116" y="52"/>
                    <a:pt x="116" y="52"/>
                  </a:cubicBezTo>
                  <a:cubicBezTo>
                    <a:pt x="116" y="57"/>
                    <a:pt x="121" y="63"/>
                    <a:pt x="121" y="74"/>
                  </a:cubicBezTo>
                  <a:cubicBezTo>
                    <a:pt x="121" y="74"/>
                    <a:pt x="121" y="80"/>
                    <a:pt x="121" y="80"/>
                  </a:cubicBezTo>
                  <a:cubicBezTo>
                    <a:pt x="127" y="86"/>
                    <a:pt x="127" y="86"/>
                    <a:pt x="127" y="91"/>
                  </a:cubicBezTo>
                  <a:cubicBezTo>
                    <a:pt x="127" y="97"/>
                    <a:pt x="127" y="97"/>
                    <a:pt x="127" y="97"/>
                  </a:cubicBezTo>
                  <a:cubicBezTo>
                    <a:pt x="133" y="103"/>
                    <a:pt x="133" y="108"/>
                    <a:pt x="133" y="114"/>
                  </a:cubicBezTo>
                  <a:cubicBezTo>
                    <a:pt x="139" y="120"/>
                    <a:pt x="144" y="131"/>
                    <a:pt x="139" y="142"/>
                  </a:cubicBezTo>
                  <a:cubicBezTo>
                    <a:pt x="139" y="142"/>
                    <a:pt x="139" y="142"/>
                    <a:pt x="139" y="142"/>
                  </a:cubicBezTo>
                  <a:cubicBezTo>
                    <a:pt x="139" y="142"/>
                    <a:pt x="139" y="142"/>
                    <a:pt x="139" y="148"/>
                  </a:cubicBezTo>
                  <a:cubicBezTo>
                    <a:pt x="133" y="148"/>
                    <a:pt x="133" y="148"/>
                    <a:pt x="133" y="148"/>
                  </a:cubicBezTo>
                  <a:cubicBezTo>
                    <a:pt x="121" y="142"/>
                    <a:pt x="116" y="137"/>
                    <a:pt x="110" y="131"/>
                  </a:cubicBezTo>
                  <a:cubicBezTo>
                    <a:pt x="104" y="125"/>
                    <a:pt x="104" y="125"/>
                    <a:pt x="98" y="120"/>
                  </a:cubicBezTo>
                  <a:cubicBezTo>
                    <a:pt x="93" y="120"/>
                    <a:pt x="87" y="114"/>
                    <a:pt x="87" y="108"/>
                  </a:cubicBezTo>
                  <a:cubicBezTo>
                    <a:pt x="75" y="103"/>
                    <a:pt x="70" y="97"/>
                    <a:pt x="58" y="91"/>
                  </a:cubicBezTo>
                  <a:cubicBezTo>
                    <a:pt x="58" y="86"/>
                    <a:pt x="52" y="80"/>
                    <a:pt x="47" y="80"/>
                  </a:cubicBezTo>
                  <a:cubicBezTo>
                    <a:pt x="47" y="86"/>
                    <a:pt x="47" y="91"/>
                    <a:pt x="47" y="97"/>
                  </a:cubicBezTo>
                  <a:cubicBezTo>
                    <a:pt x="47" y="103"/>
                    <a:pt x="52" y="103"/>
                    <a:pt x="52" y="108"/>
                  </a:cubicBezTo>
                  <a:cubicBezTo>
                    <a:pt x="52" y="108"/>
                    <a:pt x="52" y="114"/>
                    <a:pt x="52" y="114"/>
                  </a:cubicBezTo>
                  <a:cubicBezTo>
                    <a:pt x="52" y="120"/>
                    <a:pt x="58" y="125"/>
                    <a:pt x="58" y="125"/>
                  </a:cubicBezTo>
                  <a:cubicBezTo>
                    <a:pt x="58" y="131"/>
                    <a:pt x="58" y="131"/>
                    <a:pt x="58" y="137"/>
                  </a:cubicBezTo>
                  <a:cubicBezTo>
                    <a:pt x="58" y="137"/>
                    <a:pt x="64" y="142"/>
                    <a:pt x="64" y="142"/>
                  </a:cubicBezTo>
                  <a:cubicBezTo>
                    <a:pt x="64" y="148"/>
                    <a:pt x="64" y="148"/>
                    <a:pt x="64" y="148"/>
                  </a:cubicBezTo>
                  <a:cubicBezTo>
                    <a:pt x="70" y="154"/>
                    <a:pt x="75" y="148"/>
                    <a:pt x="75" y="154"/>
                  </a:cubicBezTo>
                  <a:cubicBezTo>
                    <a:pt x="75" y="154"/>
                    <a:pt x="81" y="159"/>
                    <a:pt x="75" y="159"/>
                  </a:cubicBezTo>
                  <a:cubicBezTo>
                    <a:pt x="75" y="165"/>
                    <a:pt x="47" y="176"/>
                    <a:pt x="41" y="171"/>
                  </a:cubicBezTo>
                  <a:cubicBezTo>
                    <a:pt x="41" y="165"/>
                    <a:pt x="41" y="165"/>
                    <a:pt x="41" y="165"/>
                  </a:cubicBezTo>
                  <a:cubicBezTo>
                    <a:pt x="47" y="159"/>
                    <a:pt x="47" y="159"/>
                    <a:pt x="47" y="154"/>
                  </a:cubicBezTo>
                  <a:cubicBezTo>
                    <a:pt x="47" y="142"/>
                    <a:pt x="41" y="137"/>
                    <a:pt x="41" y="125"/>
                  </a:cubicBezTo>
                  <a:cubicBezTo>
                    <a:pt x="35" y="103"/>
                    <a:pt x="24" y="80"/>
                    <a:pt x="18" y="57"/>
                  </a:cubicBezTo>
                  <a:cubicBezTo>
                    <a:pt x="18" y="52"/>
                    <a:pt x="12" y="46"/>
                    <a:pt x="12" y="46"/>
                  </a:cubicBezTo>
                  <a:cubicBezTo>
                    <a:pt x="6" y="40"/>
                    <a:pt x="0" y="46"/>
                    <a:pt x="0" y="35"/>
                  </a:cubicBezTo>
                  <a:cubicBezTo>
                    <a:pt x="6" y="29"/>
                    <a:pt x="18" y="23"/>
                    <a:pt x="24" y="29"/>
                  </a:cubicBezTo>
                  <a:cubicBezTo>
                    <a:pt x="29" y="29"/>
                    <a:pt x="35" y="35"/>
                    <a:pt x="41" y="40"/>
                  </a:cubicBezTo>
                  <a:cubicBezTo>
                    <a:pt x="47" y="46"/>
                    <a:pt x="52" y="46"/>
                    <a:pt x="58" y="52"/>
                  </a:cubicBezTo>
                  <a:cubicBezTo>
                    <a:pt x="58" y="52"/>
                    <a:pt x="64" y="57"/>
                    <a:pt x="70" y="63"/>
                  </a:cubicBezTo>
                  <a:cubicBezTo>
                    <a:pt x="70" y="63"/>
                    <a:pt x="75" y="69"/>
                    <a:pt x="75" y="69"/>
                  </a:cubicBezTo>
                  <a:cubicBezTo>
                    <a:pt x="87" y="74"/>
                    <a:pt x="93" y="86"/>
                    <a:pt x="104" y="91"/>
                  </a:cubicBezTo>
                  <a:cubicBezTo>
                    <a:pt x="104" y="91"/>
                    <a:pt x="104" y="91"/>
                    <a:pt x="110" y="91"/>
                  </a:cubicBezTo>
                  <a:cubicBezTo>
                    <a:pt x="110" y="91"/>
                    <a:pt x="110" y="86"/>
                    <a:pt x="110" y="86"/>
                  </a:cubicBezTo>
                  <a:cubicBezTo>
                    <a:pt x="110" y="80"/>
                    <a:pt x="104" y="74"/>
                    <a:pt x="104" y="69"/>
                  </a:cubicBezTo>
                  <a:cubicBezTo>
                    <a:pt x="98" y="57"/>
                    <a:pt x="98" y="52"/>
                    <a:pt x="93" y="40"/>
                  </a:cubicBezTo>
                  <a:cubicBezTo>
                    <a:pt x="93" y="35"/>
                    <a:pt x="93" y="29"/>
                    <a:pt x="87" y="23"/>
                  </a:cubicBezTo>
                  <a:cubicBezTo>
                    <a:pt x="81" y="23"/>
                    <a:pt x="75" y="23"/>
                    <a:pt x="75" y="18"/>
                  </a:cubicBezTo>
                  <a:cubicBezTo>
                    <a:pt x="70" y="6"/>
                    <a:pt x="93" y="6"/>
                    <a:pt x="9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1" name="Freeform 130"/>
            <p:cNvSpPr>
              <a:spLocks/>
            </p:cNvSpPr>
            <p:nvPr/>
          </p:nvSpPr>
          <p:spPr bwMode="auto">
            <a:xfrm>
              <a:off x="6548438" y="4641851"/>
              <a:ext cx="119063" cy="133350"/>
            </a:xfrm>
            <a:custGeom>
              <a:avLst/>
              <a:gdLst>
                <a:gd name="T0" fmla="*/ 2147483647 w 192"/>
                <a:gd name="T1" fmla="*/ 0 h 208"/>
                <a:gd name="T2" fmla="*/ 2147483647 w 192"/>
                <a:gd name="T3" fmla="*/ 2147483647 h 208"/>
                <a:gd name="T4" fmla="*/ 2147483647 w 192"/>
                <a:gd name="T5" fmla="*/ 2147483647 h 208"/>
                <a:gd name="T6" fmla="*/ 2147483647 w 192"/>
                <a:gd name="T7" fmla="*/ 2147483647 h 208"/>
                <a:gd name="T8" fmla="*/ 2147483647 w 192"/>
                <a:gd name="T9" fmla="*/ 2147483647 h 208"/>
                <a:gd name="T10" fmla="*/ 2147483647 w 192"/>
                <a:gd name="T11" fmla="*/ 2147483647 h 208"/>
                <a:gd name="T12" fmla="*/ 2147483647 w 192"/>
                <a:gd name="T13" fmla="*/ 2147483647 h 208"/>
                <a:gd name="T14" fmla="*/ 2147483647 w 192"/>
                <a:gd name="T15" fmla="*/ 2147483647 h 208"/>
                <a:gd name="T16" fmla="*/ 2147483647 w 192"/>
                <a:gd name="T17" fmla="*/ 2147483647 h 208"/>
                <a:gd name="T18" fmla="*/ 2147483647 w 192"/>
                <a:gd name="T19" fmla="*/ 2147483647 h 208"/>
                <a:gd name="T20" fmla="*/ 2147483647 w 192"/>
                <a:gd name="T21" fmla="*/ 2147483647 h 208"/>
                <a:gd name="T22" fmla="*/ 2147483647 w 192"/>
                <a:gd name="T23" fmla="*/ 2147483647 h 208"/>
                <a:gd name="T24" fmla="*/ 2147483647 w 192"/>
                <a:gd name="T25" fmla="*/ 2147483647 h 208"/>
                <a:gd name="T26" fmla="*/ 2147483647 w 192"/>
                <a:gd name="T27" fmla="*/ 2147483647 h 208"/>
                <a:gd name="T28" fmla="*/ 2147483647 w 192"/>
                <a:gd name="T29" fmla="*/ 2147483647 h 208"/>
                <a:gd name="T30" fmla="*/ 2147483647 w 192"/>
                <a:gd name="T31" fmla="*/ 2147483647 h 208"/>
                <a:gd name="T32" fmla="*/ 2147483647 w 192"/>
                <a:gd name="T33" fmla="*/ 2147483647 h 208"/>
                <a:gd name="T34" fmla="*/ 2147483647 w 192"/>
                <a:gd name="T35" fmla="*/ 2147483647 h 208"/>
                <a:gd name="T36" fmla="*/ 2147483647 w 192"/>
                <a:gd name="T37" fmla="*/ 2147483647 h 208"/>
                <a:gd name="T38" fmla="*/ 2147483647 w 192"/>
                <a:gd name="T39" fmla="*/ 2147483647 h 208"/>
                <a:gd name="T40" fmla="*/ 2147483647 w 192"/>
                <a:gd name="T41" fmla="*/ 2147483647 h 208"/>
                <a:gd name="T42" fmla="*/ 2147483647 w 192"/>
                <a:gd name="T43" fmla="*/ 2147483647 h 208"/>
                <a:gd name="T44" fmla="*/ 2147483647 w 192"/>
                <a:gd name="T45" fmla="*/ 2147483647 h 208"/>
                <a:gd name="T46" fmla="*/ 2147483647 w 192"/>
                <a:gd name="T47" fmla="*/ 2147483647 h 208"/>
                <a:gd name="T48" fmla="*/ 2147483647 w 192"/>
                <a:gd name="T49" fmla="*/ 2147483647 h 208"/>
                <a:gd name="T50" fmla="*/ 2147483647 w 192"/>
                <a:gd name="T51" fmla="*/ 2147483647 h 208"/>
                <a:gd name="T52" fmla="*/ 2147483647 w 192"/>
                <a:gd name="T53" fmla="*/ 2147483647 h 208"/>
                <a:gd name="T54" fmla="*/ 2147483647 w 192"/>
                <a:gd name="T55" fmla="*/ 2147483647 h 208"/>
                <a:gd name="T56" fmla="*/ 2147483647 w 192"/>
                <a:gd name="T57" fmla="*/ 2147483647 h 208"/>
                <a:gd name="T58" fmla="*/ 2147483647 w 192"/>
                <a:gd name="T59" fmla="*/ 2147483647 h 208"/>
                <a:gd name="T60" fmla="*/ 2147483647 w 192"/>
                <a:gd name="T61" fmla="*/ 2147483647 h 208"/>
                <a:gd name="T62" fmla="*/ 2147483647 w 192"/>
                <a:gd name="T63" fmla="*/ 2147483647 h 208"/>
                <a:gd name="T64" fmla="*/ 2147483647 w 192"/>
                <a:gd name="T65" fmla="*/ 2147483647 h 208"/>
                <a:gd name="T66" fmla="*/ 2147483647 w 192"/>
                <a:gd name="T67" fmla="*/ 2147483647 h 208"/>
                <a:gd name="T68" fmla="*/ 2147483647 w 192"/>
                <a:gd name="T69" fmla="*/ 2147483647 h 208"/>
                <a:gd name="T70" fmla="*/ 2147483647 w 192"/>
                <a:gd name="T71" fmla="*/ 2147483647 h 208"/>
                <a:gd name="T72" fmla="*/ 2147483647 w 192"/>
                <a:gd name="T73" fmla="*/ 2147483647 h 208"/>
                <a:gd name="T74" fmla="*/ 2147483647 w 192"/>
                <a:gd name="T75" fmla="*/ 2147483647 h 208"/>
                <a:gd name="T76" fmla="*/ 2147483647 w 192"/>
                <a:gd name="T77" fmla="*/ 2147483647 h 208"/>
                <a:gd name="T78" fmla="*/ 2147483647 w 192"/>
                <a:gd name="T79" fmla="*/ 2147483647 h 208"/>
                <a:gd name="T80" fmla="*/ 2147483647 w 192"/>
                <a:gd name="T81" fmla="*/ 2147483647 h 208"/>
                <a:gd name="T82" fmla="*/ 2147483647 w 192"/>
                <a:gd name="T83" fmla="*/ 2147483647 h 208"/>
                <a:gd name="T84" fmla="*/ 2147483647 w 192"/>
                <a:gd name="T85" fmla="*/ 2147483647 h 208"/>
                <a:gd name="T86" fmla="*/ 2147483647 w 192"/>
                <a:gd name="T87" fmla="*/ 2147483647 h 208"/>
                <a:gd name="T88" fmla="*/ 2147483647 w 192"/>
                <a:gd name="T89" fmla="*/ 2147483647 h 208"/>
                <a:gd name="T90" fmla="*/ 0 w 192"/>
                <a:gd name="T91" fmla="*/ 2147483647 h 208"/>
                <a:gd name="T92" fmla="*/ 0 w 192"/>
                <a:gd name="T93" fmla="*/ 2147483647 h 208"/>
                <a:gd name="T94" fmla="*/ 0 w 192"/>
                <a:gd name="T95" fmla="*/ 2147483647 h 208"/>
                <a:gd name="T96" fmla="*/ 2147483647 w 192"/>
                <a:gd name="T97" fmla="*/ 2147483647 h 208"/>
                <a:gd name="T98" fmla="*/ 2147483647 w 192"/>
                <a:gd name="T99" fmla="*/ 2147483647 h 208"/>
                <a:gd name="T100" fmla="*/ 2147483647 w 192"/>
                <a:gd name="T101" fmla="*/ 2147483647 h 208"/>
                <a:gd name="T102" fmla="*/ 2147483647 w 192"/>
                <a:gd name="T103" fmla="*/ 2147483647 h 208"/>
                <a:gd name="T104" fmla="*/ 2147483647 w 192"/>
                <a:gd name="T105" fmla="*/ 2147483647 h 208"/>
                <a:gd name="T106" fmla="*/ 2147483647 w 192"/>
                <a:gd name="T107" fmla="*/ 2147483647 h 208"/>
                <a:gd name="T108" fmla="*/ 2147483647 w 192"/>
                <a:gd name="T109" fmla="*/ 2147483647 h 208"/>
                <a:gd name="T110" fmla="*/ 2147483647 w 192"/>
                <a:gd name="T111" fmla="*/ 2147483647 h 208"/>
                <a:gd name="T112" fmla="*/ 2147483647 w 192"/>
                <a:gd name="T113" fmla="*/ 2147483647 h 208"/>
                <a:gd name="T114" fmla="*/ 2147483647 w 192"/>
                <a:gd name="T115" fmla="*/ 2147483647 h 208"/>
                <a:gd name="T116" fmla="*/ 2147483647 w 192"/>
                <a:gd name="T117" fmla="*/ 0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2"/>
                <a:gd name="T178" fmla="*/ 0 h 208"/>
                <a:gd name="T179" fmla="*/ 192 w 192"/>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2" h="208">
                  <a:moveTo>
                    <a:pt x="66" y="0"/>
                  </a:moveTo>
                  <a:cubicBezTo>
                    <a:pt x="72" y="0"/>
                    <a:pt x="90" y="7"/>
                    <a:pt x="96" y="13"/>
                  </a:cubicBezTo>
                  <a:cubicBezTo>
                    <a:pt x="96" y="19"/>
                    <a:pt x="96" y="63"/>
                    <a:pt x="96" y="76"/>
                  </a:cubicBezTo>
                  <a:cubicBezTo>
                    <a:pt x="96" y="89"/>
                    <a:pt x="96" y="101"/>
                    <a:pt x="96" y="114"/>
                  </a:cubicBezTo>
                  <a:cubicBezTo>
                    <a:pt x="96" y="114"/>
                    <a:pt x="96" y="114"/>
                    <a:pt x="96" y="114"/>
                  </a:cubicBezTo>
                  <a:cubicBezTo>
                    <a:pt x="96" y="114"/>
                    <a:pt x="96" y="114"/>
                    <a:pt x="96" y="114"/>
                  </a:cubicBezTo>
                  <a:cubicBezTo>
                    <a:pt x="108" y="108"/>
                    <a:pt x="108" y="101"/>
                    <a:pt x="114" y="95"/>
                  </a:cubicBezTo>
                  <a:cubicBezTo>
                    <a:pt x="126" y="82"/>
                    <a:pt x="138" y="76"/>
                    <a:pt x="144" y="63"/>
                  </a:cubicBezTo>
                  <a:cubicBezTo>
                    <a:pt x="144" y="57"/>
                    <a:pt x="156" y="45"/>
                    <a:pt x="162" y="45"/>
                  </a:cubicBezTo>
                  <a:cubicBezTo>
                    <a:pt x="168" y="38"/>
                    <a:pt x="180" y="51"/>
                    <a:pt x="186" y="57"/>
                  </a:cubicBezTo>
                  <a:cubicBezTo>
                    <a:pt x="192" y="57"/>
                    <a:pt x="186" y="63"/>
                    <a:pt x="180" y="63"/>
                  </a:cubicBezTo>
                  <a:cubicBezTo>
                    <a:pt x="180" y="63"/>
                    <a:pt x="174" y="63"/>
                    <a:pt x="168" y="70"/>
                  </a:cubicBezTo>
                  <a:cubicBezTo>
                    <a:pt x="168" y="76"/>
                    <a:pt x="162" y="95"/>
                    <a:pt x="162" y="101"/>
                  </a:cubicBezTo>
                  <a:cubicBezTo>
                    <a:pt x="156" y="114"/>
                    <a:pt x="150" y="127"/>
                    <a:pt x="144" y="139"/>
                  </a:cubicBezTo>
                  <a:cubicBezTo>
                    <a:pt x="144" y="152"/>
                    <a:pt x="138" y="164"/>
                    <a:pt x="138" y="171"/>
                  </a:cubicBezTo>
                  <a:cubicBezTo>
                    <a:pt x="132" y="177"/>
                    <a:pt x="132" y="183"/>
                    <a:pt x="132" y="190"/>
                  </a:cubicBezTo>
                  <a:cubicBezTo>
                    <a:pt x="138" y="190"/>
                    <a:pt x="150" y="202"/>
                    <a:pt x="138" y="208"/>
                  </a:cubicBezTo>
                  <a:cubicBezTo>
                    <a:pt x="132" y="208"/>
                    <a:pt x="120" y="196"/>
                    <a:pt x="114" y="196"/>
                  </a:cubicBezTo>
                  <a:cubicBezTo>
                    <a:pt x="108" y="196"/>
                    <a:pt x="96" y="190"/>
                    <a:pt x="96" y="183"/>
                  </a:cubicBezTo>
                  <a:cubicBezTo>
                    <a:pt x="90" y="183"/>
                    <a:pt x="90" y="177"/>
                    <a:pt x="96" y="177"/>
                  </a:cubicBezTo>
                  <a:cubicBezTo>
                    <a:pt x="96" y="171"/>
                    <a:pt x="102" y="177"/>
                    <a:pt x="108" y="171"/>
                  </a:cubicBezTo>
                  <a:cubicBezTo>
                    <a:pt x="108" y="164"/>
                    <a:pt x="114" y="152"/>
                    <a:pt x="114" y="145"/>
                  </a:cubicBezTo>
                  <a:cubicBezTo>
                    <a:pt x="114" y="145"/>
                    <a:pt x="114" y="145"/>
                    <a:pt x="120" y="139"/>
                  </a:cubicBezTo>
                  <a:cubicBezTo>
                    <a:pt x="120" y="133"/>
                    <a:pt x="120" y="127"/>
                    <a:pt x="126" y="120"/>
                  </a:cubicBezTo>
                  <a:cubicBezTo>
                    <a:pt x="126" y="120"/>
                    <a:pt x="126" y="114"/>
                    <a:pt x="126" y="114"/>
                  </a:cubicBezTo>
                  <a:cubicBezTo>
                    <a:pt x="126" y="114"/>
                    <a:pt x="126" y="114"/>
                    <a:pt x="126" y="114"/>
                  </a:cubicBezTo>
                  <a:cubicBezTo>
                    <a:pt x="126" y="114"/>
                    <a:pt x="126" y="114"/>
                    <a:pt x="126" y="114"/>
                  </a:cubicBezTo>
                  <a:cubicBezTo>
                    <a:pt x="126" y="114"/>
                    <a:pt x="120" y="114"/>
                    <a:pt x="120" y="114"/>
                  </a:cubicBezTo>
                  <a:cubicBezTo>
                    <a:pt x="114" y="120"/>
                    <a:pt x="108" y="127"/>
                    <a:pt x="102" y="133"/>
                  </a:cubicBezTo>
                  <a:cubicBezTo>
                    <a:pt x="102" y="133"/>
                    <a:pt x="102" y="139"/>
                    <a:pt x="102" y="139"/>
                  </a:cubicBezTo>
                  <a:cubicBezTo>
                    <a:pt x="96" y="139"/>
                    <a:pt x="96" y="145"/>
                    <a:pt x="96" y="145"/>
                  </a:cubicBezTo>
                  <a:cubicBezTo>
                    <a:pt x="90" y="152"/>
                    <a:pt x="84" y="158"/>
                    <a:pt x="84" y="158"/>
                  </a:cubicBezTo>
                  <a:cubicBezTo>
                    <a:pt x="78" y="164"/>
                    <a:pt x="78" y="171"/>
                    <a:pt x="72" y="171"/>
                  </a:cubicBezTo>
                  <a:cubicBezTo>
                    <a:pt x="72" y="171"/>
                    <a:pt x="72" y="171"/>
                    <a:pt x="72" y="171"/>
                  </a:cubicBezTo>
                  <a:cubicBezTo>
                    <a:pt x="66" y="171"/>
                    <a:pt x="66" y="171"/>
                    <a:pt x="66" y="171"/>
                  </a:cubicBezTo>
                  <a:cubicBezTo>
                    <a:pt x="66" y="152"/>
                    <a:pt x="66" y="139"/>
                    <a:pt x="66" y="127"/>
                  </a:cubicBezTo>
                  <a:cubicBezTo>
                    <a:pt x="66" y="108"/>
                    <a:pt x="66" y="95"/>
                    <a:pt x="66" y="82"/>
                  </a:cubicBezTo>
                  <a:cubicBezTo>
                    <a:pt x="66" y="82"/>
                    <a:pt x="66" y="76"/>
                    <a:pt x="66" y="76"/>
                  </a:cubicBezTo>
                  <a:cubicBezTo>
                    <a:pt x="60" y="76"/>
                    <a:pt x="54" y="89"/>
                    <a:pt x="54" y="95"/>
                  </a:cubicBezTo>
                  <a:cubicBezTo>
                    <a:pt x="54" y="95"/>
                    <a:pt x="48" y="101"/>
                    <a:pt x="48" y="101"/>
                  </a:cubicBezTo>
                  <a:cubicBezTo>
                    <a:pt x="42" y="114"/>
                    <a:pt x="36" y="120"/>
                    <a:pt x="36" y="133"/>
                  </a:cubicBezTo>
                  <a:cubicBezTo>
                    <a:pt x="30" y="139"/>
                    <a:pt x="42" y="145"/>
                    <a:pt x="36" y="152"/>
                  </a:cubicBezTo>
                  <a:cubicBezTo>
                    <a:pt x="36" y="158"/>
                    <a:pt x="36" y="158"/>
                    <a:pt x="36" y="158"/>
                  </a:cubicBezTo>
                  <a:cubicBezTo>
                    <a:pt x="30" y="158"/>
                    <a:pt x="30" y="158"/>
                    <a:pt x="24" y="152"/>
                  </a:cubicBezTo>
                  <a:cubicBezTo>
                    <a:pt x="24" y="152"/>
                    <a:pt x="24" y="152"/>
                    <a:pt x="18" y="152"/>
                  </a:cubicBezTo>
                  <a:cubicBezTo>
                    <a:pt x="12" y="145"/>
                    <a:pt x="6" y="145"/>
                    <a:pt x="0" y="139"/>
                  </a:cubicBezTo>
                  <a:cubicBezTo>
                    <a:pt x="0" y="139"/>
                    <a:pt x="0" y="139"/>
                    <a:pt x="0" y="133"/>
                  </a:cubicBezTo>
                  <a:cubicBezTo>
                    <a:pt x="0" y="133"/>
                    <a:pt x="0" y="133"/>
                    <a:pt x="0" y="133"/>
                  </a:cubicBezTo>
                  <a:cubicBezTo>
                    <a:pt x="6" y="133"/>
                    <a:pt x="6" y="133"/>
                    <a:pt x="12" y="133"/>
                  </a:cubicBezTo>
                  <a:cubicBezTo>
                    <a:pt x="12" y="133"/>
                    <a:pt x="12" y="133"/>
                    <a:pt x="12" y="133"/>
                  </a:cubicBezTo>
                  <a:cubicBezTo>
                    <a:pt x="18" y="133"/>
                    <a:pt x="18" y="127"/>
                    <a:pt x="24" y="120"/>
                  </a:cubicBezTo>
                  <a:cubicBezTo>
                    <a:pt x="24" y="120"/>
                    <a:pt x="24" y="114"/>
                    <a:pt x="24" y="114"/>
                  </a:cubicBezTo>
                  <a:cubicBezTo>
                    <a:pt x="30" y="108"/>
                    <a:pt x="30" y="101"/>
                    <a:pt x="36" y="89"/>
                  </a:cubicBezTo>
                  <a:cubicBezTo>
                    <a:pt x="42" y="82"/>
                    <a:pt x="42" y="76"/>
                    <a:pt x="48" y="70"/>
                  </a:cubicBezTo>
                  <a:cubicBezTo>
                    <a:pt x="48" y="63"/>
                    <a:pt x="54" y="57"/>
                    <a:pt x="60" y="51"/>
                  </a:cubicBezTo>
                  <a:cubicBezTo>
                    <a:pt x="60" y="45"/>
                    <a:pt x="66" y="38"/>
                    <a:pt x="66" y="32"/>
                  </a:cubicBezTo>
                  <a:cubicBezTo>
                    <a:pt x="66" y="26"/>
                    <a:pt x="66" y="19"/>
                    <a:pt x="66" y="13"/>
                  </a:cubicBezTo>
                  <a:cubicBezTo>
                    <a:pt x="66" y="13"/>
                    <a:pt x="66" y="13"/>
                    <a:pt x="66" y="13"/>
                  </a:cubicBezTo>
                  <a:cubicBezTo>
                    <a:pt x="60" y="7"/>
                    <a:pt x="66" y="0"/>
                    <a:pt x="66"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2" name="Freeform 131"/>
            <p:cNvSpPr>
              <a:spLocks/>
            </p:cNvSpPr>
            <p:nvPr/>
          </p:nvSpPr>
          <p:spPr bwMode="auto">
            <a:xfrm>
              <a:off x="6057900" y="4652963"/>
              <a:ext cx="90488" cy="101600"/>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0 w 144"/>
                <a:gd name="T35" fmla="*/ 2147483647 h 160"/>
                <a:gd name="T36" fmla="*/ 0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2147483647 w 144"/>
                <a:gd name="T47" fmla="*/ 2147483647 h 160"/>
                <a:gd name="T48" fmla="*/ 2147483647 w 144"/>
                <a:gd name="T49" fmla="*/ 2147483647 h 160"/>
                <a:gd name="T50" fmla="*/ 2147483647 w 144"/>
                <a:gd name="T51" fmla="*/ 2147483647 h 160"/>
                <a:gd name="T52" fmla="*/ 2147483647 w 144"/>
                <a:gd name="T53" fmla="*/ 2147483647 h 160"/>
                <a:gd name="T54" fmla="*/ 2147483647 w 144"/>
                <a:gd name="T55" fmla="*/ 2147483647 h 160"/>
                <a:gd name="T56" fmla="*/ 2147483647 w 144"/>
                <a:gd name="T57" fmla="*/ 2147483647 h 160"/>
                <a:gd name="T58" fmla="*/ 2147483647 w 144"/>
                <a:gd name="T59" fmla="*/ 2147483647 h 160"/>
                <a:gd name="T60" fmla="*/ 2147483647 w 144"/>
                <a:gd name="T61" fmla="*/ 2147483647 h 160"/>
                <a:gd name="T62" fmla="*/ 2147483647 w 144"/>
                <a:gd name="T63" fmla="*/ 2147483647 h 160"/>
                <a:gd name="T64" fmla="*/ 2147483647 w 144"/>
                <a:gd name="T65" fmla="*/ 2147483647 h 160"/>
                <a:gd name="T66" fmla="*/ 2147483647 w 144"/>
                <a:gd name="T67" fmla="*/ 0 h 1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4"/>
                <a:gd name="T103" fmla="*/ 0 h 160"/>
                <a:gd name="T104" fmla="*/ 144 w 144"/>
                <a:gd name="T105" fmla="*/ 160 h 1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4" h="160">
                  <a:moveTo>
                    <a:pt x="102" y="0"/>
                  </a:moveTo>
                  <a:cubicBezTo>
                    <a:pt x="108" y="0"/>
                    <a:pt x="114" y="6"/>
                    <a:pt x="108" y="12"/>
                  </a:cubicBezTo>
                  <a:cubicBezTo>
                    <a:pt x="108" y="12"/>
                    <a:pt x="108" y="12"/>
                    <a:pt x="108" y="18"/>
                  </a:cubicBezTo>
                  <a:cubicBezTo>
                    <a:pt x="108" y="23"/>
                    <a:pt x="108" y="29"/>
                    <a:pt x="114" y="35"/>
                  </a:cubicBezTo>
                  <a:cubicBezTo>
                    <a:pt x="120" y="52"/>
                    <a:pt x="126" y="69"/>
                    <a:pt x="138" y="80"/>
                  </a:cubicBezTo>
                  <a:cubicBezTo>
                    <a:pt x="138" y="92"/>
                    <a:pt x="144" y="98"/>
                    <a:pt x="144" y="103"/>
                  </a:cubicBezTo>
                  <a:cubicBezTo>
                    <a:pt x="144" y="109"/>
                    <a:pt x="144" y="126"/>
                    <a:pt x="144" y="132"/>
                  </a:cubicBezTo>
                  <a:cubicBezTo>
                    <a:pt x="138" y="138"/>
                    <a:pt x="132" y="149"/>
                    <a:pt x="120" y="155"/>
                  </a:cubicBezTo>
                  <a:cubicBezTo>
                    <a:pt x="120" y="155"/>
                    <a:pt x="114" y="155"/>
                    <a:pt x="108" y="160"/>
                  </a:cubicBezTo>
                  <a:cubicBezTo>
                    <a:pt x="108" y="160"/>
                    <a:pt x="102" y="160"/>
                    <a:pt x="102" y="160"/>
                  </a:cubicBezTo>
                  <a:cubicBezTo>
                    <a:pt x="96" y="160"/>
                    <a:pt x="90" y="160"/>
                    <a:pt x="84" y="160"/>
                  </a:cubicBezTo>
                  <a:cubicBezTo>
                    <a:pt x="78" y="155"/>
                    <a:pt x="72" y="155"/>
                    <a:pt x="66" y="149"/>
                  </a:cubicBezTo>
                  <a:cubicBezTo>
                    <a:pt x="54" y="143"/>
                    <a:pt x="48" y="126"/>
                    <a:pt x="42" y="115"/>
                  </a:cubicBezTo>
                  <a:cubicBezTo>
                    <a:pt x="42" y="109"/>
                    <a:pt x="36" y="103"/>
                    <a:pt x="30" y="98"/>
                  </a:cubicBezTo>
                  <a:cubicBezTo>
                    <a:pt x="30" y="92"/>
                    <a:pt x="24" y="86"/>
                    <a:pt x="24" y="75"/>
                  </a:cubicBezTo>
                  <a:cubicBezTo>
                    <a:pt x="24" y="75"/>
                    <a:pt x="18" y="69"/>
                    <a:pt x="18" y="69"/>
                  </a:cubicBezTo>
                  <a:cubicBezTo>
                    <a:pt x="18" y="63"/>
                    <a:pt x="18" y="63"/>
                    <a:pt x="12" y="58"/>
                  </a:cubicBezTo>
                  <a:cubicBezTo>
                    <a:pt x="6" y="58"/>
                    <a:pt x="0" y="58"/>
                    <a:pt x="0" y="52"/>
                  </a:cubicBezTo>
                  <a:cubicBezTo>
                    <a:pt x="0" y="46"/>
                    <a:pt x="0" y="46"/>
                    <a:pt x="0" y="46"/>
                  </a:cubicBezTo>
                  <a:cubicBezTo>
                    <a:pt x="6" y="40"/>
                    <a:pt x="42" y="23"/>
                    <a:pt x="48" y="29"/>
                  </a:cubicBezTo>
                  <a:cubicBezTo>
                    <a:pt x="54" y="35"/>
                    <a:pt x="42" y="40"/>
                    <a:pt x="42" y="46"/>
                  </a:cubicBezTo>
                  <a:cubicBezTo>
                    <a:pt x="42" y="46"/>
                    <a:pt x="42" y="52"/>
                    <a:pt x="48" y="52"/>
                  </a:cubicBezTo>
                  <a:cubicBezTo>
                    <a:pt x="48" y="63"/>
                    <a:pt x="54" y="75"/>
                    <a:pt x="60" y="80"/>
                  </a:cubicBezTo>
                  <a:cubicBezTo>
                    <a:pt x="60" y="86"/>
                    <a:pt x="60" y="86"/>
                    <a:pt x="60" y="92"/>
                  </a:cubicBezTo>
                  <a:cubicBezTo>
                    <a:pt x="66" y="98"/>
                    <a:pt x="72" y="103"/>
                    <a:pt x="72" y="115"/>
                  </a:cubicBezTo>
                  <a:cubicBezTo>
                    <a:pt x="78" y="120"/>
                    <a:pt x="84" y="132"/>
                    <a:pt x="90" y="138"/>
                  </a:cubicBezTo>
                  <a:cubicBezTo>
                    <a:pt x="96" y="143"/>
                    <a:pt x="102" y="143"/>
                    <a:pt x="114" y="143"/>
                  </a:cubicBezTo>
                  <a:cubicBezTo>
                    <a:pt x="120" y="138"/>
                    <a:pt x="132" y="132"/>
                    <a:pt x="132" y="120"/>
                  </a:cubicBezTo>
                  <a:cubicBezTo>
                    <a:pt x="132" y="109"/>
                    <a:pt x="114" y="86"/>
                    <a:pt x="108" y="69"/>
                  </a:cubicBezTo>
                  <a:cubicBezTo>
                    <a:pt x="108" y="63"/>
                    <a:pt x="102" y="58"/>
                    <a:pt x="102" y="46"/>
                  </a:cubicBezTo>
                  <a:cubicBezTo>
                    <a:pt x="96" y="46"/>
                    <a:pt x="96" y="40"/>
                    <a:pt x="96" y="40"/>
                  </a:cubicBezTo>
                  <a:cubicBezTo>
                    <a:pt x="90" y="35"/>
                    <a:pt x="90" y="29"/>
                    <a:pt x="90" y="23"/>
                  </a:cubicBezTo>
                  <a:cubicBezTo>
                    <a:pt x="84" y="23"/>
                    <a:pt x="66" y="23"/>
                    <a:pt x="72" y="18"/>
                  </a:cubicBezTo>
                  <a:cubicBezTo>
                    <a:pt x="72" y="6"/>
                    <a:pt x="96" y="0"/>
                    <a:pt x="10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3" name="Freeform 132"/>
            <p:cNvSpPr>
              <a:spLocks/>
            </p:cNvSpPr>
            <p:nvPr/>
          </p:nvSpPr>
          <p:spPr bwMode="auto">
            <a:xfrm>
              <a:off x="6637338" y="4694238"/>
              <a:ext cx="90488" cy="122238"/>
            </a:xfrm>
            <a:custGeom>
              <a:avLst/>
              <a:gdLst>
                <a:gd name="T0" fmla="*/ 2147483647 w 144"/>
                <a:gd name="T1" fmla="*/ 0 h 192"/>
                <a:gd name="T2" fmla="*/ 2147483647 w 144"/>
                <a:gd name="T3" fmla="*/ 2147483647 h 192"/>
                <a:gd name="T4" fmla="*/ 2147483647 w 144"/>
                <a:gd name="T5" fmla="*/ 2147483647 h 192"/>
                <a:gd name="T6" fmla="*/ 2147483647 w 144"/>
                <a:gd name="T7" fmla="*/ 2147483647 h 192"/>
                <a:gd name="T8" fmla="*/ 2147483647 w 144"/>
                <a:gd name="T9" fmla="*/ 2147483647 h 192"/>
                <a:gd name="T10" fmla="*/ 2147483647 w 144"/>
                <a:gd name="T11" fmla="*/ 2147483647 h 192"/>
                <a:gd name="T12" fmla="*/ 2147483647 w 144"/>
                <a:gd name="T13" fmla="*/ 2147483647 h 192"/>
                <a:gd name="T14" fmla="*/ 2147483647 w 144"/>
                <a:gd name="T15" fmla="*/ 2147483647 h 192"/>
                <a:gd name="T16" fmla="*/ 2147483647 w 144"/>
                <a:gd name="T17" fmla="*/ 2147483647 h 192"/>
                <a:gd name="T18" fmla="*/ 2147483647 w 144"/>
                <a:gd name="T19" fmla="*/ 2147483647 h 192"/>
                <a:gd name="T20" fmla="*/ 2147483647 w 144"/>
                <a:gd name="T21" fmla="*/ 2147483647 h 192"/>
                <a:gd name="T22" fmla="*/ 2147483647 w 144"/>
                <a:gd name="T23" fmla="*/ 2147483647 h 192"/>
                <a:gd name="T24" fmla="*/ 2147483647 w 144"/>
                <a:gd name="T25" fmla="*/ 2147483647 h 192"/>
                <a:gd name="T26" fmla="*/ 2147483647 w 144"/>
                <a:gd name="T27" fmla="*/ 2147483647 h 192"/>
                <a:gd name="T28" fmla="*/ 2147483647 w 144"/>
                <a:gd name="T29" fmla="*/ 2147483647 h 192"/>
                <a:gd name="T30" fmla="*/ 2147483647 w 144"/>
                <a:gd name="T31" fmla="*/ 2147483647 h 192"/>
                <a:gd name="T32" fmla="*/ 2147483647 w 144"/>
                <a:gd name="T33" fmla="*/ 2147483647 h 192"/>
                <a:gd name="T34" fmla="*/ 2147483647 w 144"/>
                <a:gd name="T35" fmla="*/ 2147483647 h 192"/>
                <a:gd name="T36" fmla="*/ 2147483647 w 144"/>
                <a:gd name="T37" fmla="*/ 2147483647 h 192"/>
                <a:gd name="T38" fmla="*/ 2147483647 w 144"/>
                <a:gd name="T39" fmla="*/ 2147483647 h 192"/>
                <a:gd name="T40" fmla="*/ 2147483647 w 144"/>
                <a:gd name="T41" fmla="*/ 2147483647 h 192"/>
                <a:gd name="T42" fmla="*/ 2147483647 w 144"/>
                <a:gd name="T43" fmla="*/ 2147483647 h 192"/>
                <a:gd name="T44" fmla="*/ 2147483647 w 144"/>
                <a:gd name="T45" fmla="*/ 2147483647 h 192"/>
                <a:gd name="T46" fmla="*/ 2147483647 w 144"/>
                <a:gd name="T47" fmla="*/ 2147483647 h 192"/>
                <a:gd name="T48" fmla="*/ 2147483647 w 144"/>
                <a:gd name="T49" fmla="*/ 2147483647 h 192"/>
                <a:gd name="T50" fmla="*/ 2147483647 w 144"/>
                <a:gd name="T51" fmla="*/ 2147483647 h 192"/>
                <a:gd name="T52" fmla="*/ 2147483647 w 144"/>
                <a:gd name="T53" fmla="*/ 2147483647 h 192"/>
                <a:gd name="T54" fmla="*/ 2147483647 w 144"/>
                <a:gd name="T55" fmla="*/ 2147483647 h 192"/>
                <a:gd name="T56" fmla="*/ 2147483647 w 144"/>
                <a:gd name="T57" fmla="*/ 2147483647 h 192"/>
                <a:gd name="T58" fmla="*/ 0 w 144"/>
                <a:gd name="T59" fmla="*/ 2147483647 h 192"/>
                <a:gd name="T60" fmla="*/ 0 w 144"/>
                <a:gd name="T61" fmla="*/ 2147483647 h 192"/>
                <a:gd name="T62" fmla="*/ 2147483647 w 144"/>
                <a:gd name="T63" fmla="*/ 2147483647 h 192"/>
                <a:gd name="T64" fmla="*/ 2147483647 w 144"/>
                <a:gd name="T65" fmla="*/ 2147483647 h 192"/>
                <a:gd name="T66" fmla="*/ 2147483647 w 144"/>
                <a:gd name="T67" fmla="*/ 2147483647 h 192"/>
                <a:gd name="T68" fmla="*/ 2147483647 w 144"/>
                <a:gd name="T69" fmla="*/ 2147483647 h 192"/>
                <a:gd name="T70" fmla="*/ 2147483647 w 144"/>
                <a:gd name="T71" fmla="*/ 2147483647 h 192"/>
                <a:gd name="T72" fmla="*/ 2147483647 w 144"/>
                <a:gd name="T73" fmla="*/ 2147483647 h 192"/>
                <a:gd name="T74" fmla="*/ 2147483647 w 144"/>
                <a:gd name="T75" fmla="*/ 0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92"/>
                <a:gd name="T116" fmla="*/ 144 w 144"/>
                <a:gd name="T117" fmla="*/ 192 h 1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92">
                  <a:moveTo>
                    <a:pt x="72" y="0"/>
                  </a:moveTo>
                  <a:cubicBezTo>
                    <a:pt x="78" y="7"/>
                    <a:pt x="84" y="7"/>
                    <a:pt x="89" y="13"/>
                  </a:cubicBezTo>
                  <a:cubicBezTo>
                    <a:pt x="89" y="13"/>
                    <a:pt x="95" y="13"/>
                    <a:pt x="95" y="13"/>
                  </a:cubicBezTo>
                  <a:cubicBezTo>
                    <a:pt x="100" y="19"/>
                    <a:pt x="100" y="19"/>
                    <a:pt x="106" y="25"/>
                  </a:cubicBezTo>
                  <a:cubicBezTo>
                    <a:pt x="106" y="25"/>
                    <a:pt x="111" y="25"/>
                    <a:pt x="111" y="25"/>
                  </a:cubicBezTo>
                  <a:cubicBezTo>
                    <a:pt x="122" y="31"/>
                    <a:pt x="128" y="38"/>
                    <a:pt x="139" y="44"/>
                  </a:cubicBezTo>
                  <a:cubicBezTo>
                    <a:pt x="139" y="50"/>
                    <a:pt x="144" y="50"/>
                    <a:pt x="144" y="50"/>
                  </a:cubicBezTo>
                  <a:cubicBezTo>
                    <a:pt x="144" y="56"/>
                    <a:pt x="139" y="69"/>
                    <a:pt x="139" y="69"/>
                  </a:cubicBezTo>
                  <a:cubicBezTo>
                    <a:pt x="133" y="69"/>
                    <a:pt x="133" y="75"/>
                    <a:pt x="133" y="75"/>
                  </a:cubicBezTo>
                  <a:cubicBezTo>
                    <a:pt x="128" y="69"/>
                    <a:pt x="128" y="56"/>
                    <a:pt x="128" y="56"/>
                  </a:cubicBezTo>
                  <a:cubicBezTo>
                    <a:pt x="122" y="50"/>
                    <a:pt x="106" y="38"/>
                    <a:pt x="100" y="38"/>
                  </a:cubicBezTo>
                  <a:cubicBezTo>
                    <a:pt x="95" y="38"/>
                    <a:pt x="78" y="75"/>
                    <a:pt x="78" y="81"/>
                  </a:cubicBezTo>
                  <a:cubicBezTo>
                    <a:pt x="78" y="87"/>
                    <a:pt x="89" y="100"/>
                    <a:pt x="95" y="100"/>
                  </a:cubicBezTo>
                  <a:cubicBezTo>
                    <a:pt x="95" y="93"/>
                    <a:pt x="106" y="87"/>
                    <a:pt x="111" y="93"/>
                  </a:cubicBezTo>
                  <a:cubicBezTo>
                    <a:pt x="111" y="100"/>
                    <a:pt x="95" y="124"/>
                    <a:pt x="89" y="124"/>
                  </a:cubicBezTo>
                  <a:cubicBezTo>
                    <a:pt x="78" y="131"/>
                    <a:pt x="84" y="118"/>
                    <a:pt x="84" y="112"/>
                  </a:cubicBezTo>
                  <a:cubicBezTo>
                    <a:pt x="84" y="106"/>
                    <a:pt x="72" y="100"/>
                    <a:pt x="72" y="100"/>
                  </a:cubicBezTo>
                  <a:cubicBezTo>
                    <a:pt x="67" y="100"/>
                    <a:pt x="67" y="100"/>
                    <a:pt x="67" y="100"/>
                  </a:cubicBezTo>
                  <a:cubicBezTo>
                    <a:pt x="56" y="106"/>
                    <a:pt x="56" y="118"/>
                    <a:pt x="50" y="131"/>
                  </a:cubicBezTo>
                  <a:cubicBezTo>
                    <a:pt x="45" y="131"/>
                    <a:pt x="45" y="137"/>
                    <a:pt x="39" y="143"/>
                  </a:cubicBezTo>
                  <a:cubicBezTo>
                    <a:pt x="39" y="143"/>
                    <a:pt x="39" y="143"/>
                    <a:pt x="45" y="143"/>
                  </a:cubicBezTo>
                  <a:cubicBezTo>
                    <a:pt x="45" y="149"/>
                    <a:pt x="50" y="149"/>
                    <a:pt x="56" y="155"/>
                  </a:cubicBezTo>
                  <a:cubicBezTo>
                    <a:pt x="61" y="162"/>
                    <a:pt x="72" y="168"/>
                    <a:pt x="78" y="174"/>
                  </a:cubicBezTo>
                  <a:cubicBezTo>
                    <a:pt x="84" y="174"/>
                    <a:pt x="95" y="168"/>
                    <a:pt x="95" y="174"/>
                  </a:cubicBezTo>
                  <a:cubicBezTo>
                    <a:pt x="100" y="174"/>
                    <a:pt x="100" y="180"/>
                    <a:pt x="95" y="186"/>
                  </a:cubicBezTo>
                  <a:cubicBezTo>
                    <a:pt x="95" y="186"/>
                    <a:pt x="89" y="192"/>
                    <a:pt x="89" y="192"/>
                  </a:cubicBezTo>
                  <a:cubicBezTo>
                    <a:pt x="84" y="192"/>
                    <a:pt x="56" y="174"/>
                    <a:pt x="50" y="168"/>
                  </a:cubicBezTo>
                  <a:cubicBezTo>
                    <a:pt x="50" y="168"/>
                    <a:pt x="45" y="168"/>
                    <a:pt x="39" y="162"/>
                  </a:cubicBezTo>
                  <a:cubicBezTo>
                    <a:pt x="34" y="155"/>
                    <a:pt x="28" y="155"/>
                    <a:pt x="23" y="149"/>
                  </a:cubicBezTo>
                  <a:cubicBezTo>
                    <a:pt x="17" y="143"/>
                    <a:pt x="6" y="143"/>
                    <a:pt x="0" y="137"/>
                  </a:cubicBezTo>
                  <a:cubicBezTo>
                    <a:pt x="0" y="131"/>
                    <a:pt x="0" y="131"/>
                    <a:pt x="0" y="131"/>
                  </a:cubicBezTo>
                  <a:cubicBezTo>
                    <a:pt x="0" y="124"/>
                    <a:pt x="6" y="124"/>
                    <a:pt x="12" y="124"/>
                  </a:cubicBezTo>
                  <a:cubicBezTo>
                    <a:pt x="12" y="124"/>
                    <a:pt x="17" y="124"/>
                    <a:pt x="23" y="118"/>
                  </a:cubicBezTo>
                  <a:cubicBezTo>
                    <a:pt x="23" y="118"/>
                    <a:pt x="23" y="112"/>
                    <a:pt x="28" y="106"/>
                  </a:cubicBezTo>
                  <a:cubicBezTo>
                    <a:pt x="34" y="100"/>
                    <a:pt x="39" y="87"/>
                    <a:pt x="45" y="81"/>
                  </a:cubicBezTo>
                  <a:cubicBezTo>
                    <a:pt x="50" y="69"/>
                    <a:pt x="61" y="50"/>
                    <a:pt x="72" y="38"/>
                  </a:cubicBezTo>
                  <a:cubicBezTo>
                    <a:pt x="72" y="31"/>
                    <a:pt x="78" y="25"/>
                    <a:pt x="78" y="19"/>
                  </a:cubicBezTo>
                  <a:cubicBezTo>
                    <a:pt x="72" y="13"/>
                    <a:pt x="67" y="13"/>
                    <a:pt x="7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4" name="Freeform 133"/>
            <p:cNvSpPr>
              <a:spLocks/>
            </p:cNvSpPr>
            <p:nvPr/>
          </p:nvSpPr>
          <p:spPr bwMode="auto">
            <a:xfrm>
              <a:off x="5969000" y="4724401"/>
              <a:ext cx="88900" cy="112713"/>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2147483647 w 144"/>
                <a:gd name="T37" fmla="*/ 2147483647 h 176"/>
                <a:gd name="T38" fmla="*/ 2147483647 w 144"/>
                <a:gd name="T39" fmla="*/ 2147483647 h 176"/>
                <a:gd name="T40" fmla="*/ 2147483647 w 144"/>
                <a:gd name="T41" fmla="*/ 2147483647 h 176"/>
                <a:gd name="T42" fmla="*/ 2147483647 w 144"/>
                <a:gd name="T43" fmla="*/ 2147483647 h 176"/>
                <a:gd name="T44" fmla="*/ 2147483647 w 144"/>
                <a:gd name="T45" fmla="*/ 2147483647 h 176"/>
                <a:gd name="T46" fmla="*/ 2147483647 w 144"/>
                <a:gd name="T47" fmla="*/ 2147483647 h 176"/>
                <a:gd name="T48" fmla="*/ 2147483647 w 144"/>
                <a:gd name="T49" fmla="*/ 2147483647 h 176"/>
                <a:gd name="T50" fmla="*/ 2147483647 w 144"/>
                <a:gd name="T51" fmla="*/ 2147483647 h 176"/>
                <a:gd name="T52" fmla="*/ 2147483647 w 144"/>
                <a:gd name="T53" fmla="*/ 2147483647 h 176"/>
                <a:gd name="T54" fmla="*/ 2147483647 w 144"/>
                <a:gd name="T55" fmla="*/ 0 h 1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4"/>
                <a:gd name="T85" fmla="*/ 0 h 176"/>
                <a:gd name="T86" fmla="*/ 144 w 144"/>
                <a:gd name="T87" fmla="*/ 176 h 17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4" h="176">
                  <a:moveTo>
                    <a:pt x="51" y="0"/>
                  </a:moveTo>
                  <a:cubicBezTo>
                    <a:pt x="51" y="0"/>
                    <a:pt x="57" y="0"/>
                    <a:pt x="57" y="7"/>
                  </a:cubicBezTo>
                  <a:cubicBezTo>
                    <a:pt x="63" y="7"/>
                    <a:pt x="76" y="26"/>
                    <a:pt x="69" y="32"/>
                  </a:cubicBezTo>
                  <a:cubicBezTo>
                    <a:pt x="63" y="38"/>
                    <a:pt x="57" y="32"/>
                    <a:pt x="51" y="26"/>
                  </a:cubicBezTo>
                  <a:cubicBezTo>
                    <a:pt x="38" y="26"/>
                    <a:pt x="26" y="32"/>
                    <a:pt x="19" y="44"/>
                  </a:cubicBezTo>
                  <a:cubicBezTo>
                    <a:pt x="19" y="51"/>
                    <a:pt x="26" y="63"/>
                    <a:pt x="26" y="63"/>
                  </a:cubicBezTo>
                  <a:cubicBezTo>
                    <a:pt x="38" y="76"/>
                    <a:pt x="51" y="76"/>
                    <a:pt x="57" y="70"/>
                  </a:cubicBezTo>
                  <a:cubicBezTo>
                    <a:pt x="63" y="70"/>
                    <a:pt x="69" y="63"/>
                    <a:pt x="76" y="63"/>
                  </a:cubicBezTo>
                  <a:cubicBezTo>
                    <a:pt x="88" y="57"/>
                    <a:pt x="94" y="63"/>
                    <a:pt x="107" y="63"/>
                  </a:cubicBezTo>
                  <a:cubicBezTo>
                    <a:pt x="126" y="76"/>
                    <a:pt x="144" y="88"/>
                    <a:pt x="138" y="114"/>
                  </a:cubicBezTo>
                  <a:cubicBezTo>
                    <a:pt x="138" y="126"/>
                    <a:pt x="138" y="132"/>
                    <a:pt x="132" y="145"/>
                  </a:cubicBezTo>
                  <a:cubicBezTo>
                    <a:pt x="126" y="151"/>
                    <a:pt x="113" y="158"/>
                    <a:pt x="101" y="164"/>
                  </a:cubicBezTo>
                  <a:cubicBezTo>
                    <a:pt x="94" y="164"/>
                    <a:pt x="94" y="164"/>
                    <a:pt x="88" y="164"/>
                  </a:cubicBezTo>
                  <a:cubicBezTo>
                    <a:pt x="82" y="164"/>
                    <a:pt x="88" y="176"/>
                    <a:pt x="76" y="176"/>
                  </a:cubicBezTo>
                  <a:cubicBezTo>
                    <a:pt x="69" y="176"/>
                    <a:pt x="51" y="151"/>
                    <a:pt x="51" y="145"/>
                  </a:cubicBezTo>
                  <a:cubicBezTo>
                    <a:pt x="51" y="120"/>
                    <a:pt x="76" y="139"/>
                    <a:pt x="82" y="145"/>
                  </a:cubicBezTo>
                  <a:cubicBezTo>
                    <a:pt x="88" y="145"/>
                    <a:pt x="94" y="145"/>
                    <a:pt x="101" y="145"/>
                  </a:cubicBezTo>
                  <a:cubicBezTo>
                    <a:pt x="101" y="145"/>
                    <a:pt x="107" y="145"/>
                    <a:pt x="107" y="139"/>
                  </a:cubicBezTo>
                  <a:cubicBezTo>
                    <a:pt x="113" y="139"/>
                    <a:pt x="126" y="126"/>
                    <a:pt x="126" y="120"/>
                  </a:cubicBezTo>
                  <a:cubicBezTo>
                    <a:pt x="126" y="114"/>
                    <a:pt x="119" y="107"/>
                    <a:pt x="119" y="107"/>
                  </a:cubicBezTo>
                  <a:cubicBezTo>
                    <a:pt x="119" y="101"/>
                    <a:pt x="113" y="95"/>
                    <a:pt x="107" y="95"/>
                  </a:cubicBezTo>
                  <a:cubicBezTo>
                    <a:pt x="94" y="88"/>
                    <a:pt x="82" y="95"/>
                    <a:pt x="76" y="101"/>
                  </a:cubicBezTo>
                  <a:cubicBezTo>
                    <a:pt x="69" y="101"/>
                    <a:pt x="57" y="101"/>
                    <a:pt x="51" y="107"/>
                  </a:cubicBezTo>
                  <a:cubicBezTo>
                    <a:pt x="44" y="107"/>
                    <a:pt x="32" y="101"/>
                    <a:pt x="26" y="95"/>
                  </a:cubicBezTo>
                  <a:cubicBezTo>
                    <a:pt x="7" y="82"/>
                    <a:pt x="0" y="51"/>
                    <a:pt x="13" y="32"/>
                  </a:cubicBezTo>
                  <a:cubicBezTo>
                    <a:pt x="13" y="26"/>
                    <a:pt x="19" y="19"/>
                    <a:pt x="32" y="19"/>
                  </a:cubicBezTo>
                  <a:cubicBezTo>
                    <a:pt x="32" y="13"/>
                    <a:pt x="38" y="13"/>
                    <a:pt x="38" y="13"/>
                  </a:cubicBezTo>
                  <a:cubicBezTo>
                    <a:pt x="44" y="7"/>
                    <a:pt x="44" y="7"/>
                    <a:pt x="51"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5" name="Freeform 134"/>
            <p:cNvSpPr>
              <a:spLocks/>
            </p:cNvSpPr>
            <p:nvPr/>
          </p:nvSpPr>
          <p:spPr bwMode="auto">
            <a:xfrm>
              <a:off x="6697663" y="4745038"/>
              <a:ext cx="109538" cy="123825"/>
            </a:xfrm>
            <a:custGeom>
              <a:avLst/>
              <a:gdLst>
                <a:gd name="T0" fmla="*/ 2147483647 w 176"/>
                <a:gd name="T1" fmla="*/ 0 h 192"/>
                <a:gd name="T2" fmla="*/ 2147483647 w 176"/>
                <a:gd name="T3" fmla="*/ 2147483647 h 192"/>
                <a:gd name="T4" fmla="*/ 2147483647 w 176"/>
                <a:gd name="T5" fmla="*/ 2147483647 h 192"/>
                <a:gd name="T6" fmla="*/ 2147483647 w 176"/>
                <a:gd name="T7" fmla="*/ 2147483647 h 192"/>
                <a:gd name="T8" fmla="*/ 2147483647 w 176"/>
                <a:gd name="T9" fmla="*/ 2147483647 h 192"/>
                <a:gd name="T10" fmla="*/ 2147483647 w 176"/>
                <a:gd name="T11" fmla="*/ 2147483647 h 192"/>
                <a:gd name="T12" fmla="*/ 2147483647 w 176"/>
                <a:gd name="T13" fmla="*/ 2147483647 h 192"/>
                <a:gd name="T14" fmla="*/ 2147483647 w 176"/>
                <a:gd name="T15" fmla="*/ 2147483647 h 192"/>
                <a:gd name="T16" fmla="*/ 2147483647 w 176"/>
                <a:gd name="T17" fmla="*/ 2147483647 h 192"/>
                <a:gd name="T18" fmla="*/ 2147483647 w 176"/>
                <a:gd name="T19" fmla="*/ 2147483647 h 192"/>
                <a:gd name="T20" fmla="*/ 2147483647 w 176"/>
                <a:gd name="T21" fmla="*/ 2147483647 h 192"/>
                <a:gd name="T22" fmla="*/ 2147483647 w 176"/>
                <a:gd name="T23" fmla="*/ 2147483647 h 192"/>
                <a:gd name="T24" fmla="*/ 2147483647 w 176"/>
                <a:gd name="T25" fmla="*/ 2147483647 h 192"/>
                <a:gd name="T26" fmla="*/ 2147483647 w 176"/>
                <a:gd name="T27" fmla="*/ 2147483647 h 192"/>
                <a:gd name="T28" fmla="*/ 2147483647 w 176"/>
                <a:gd name="T29" fmla="*/ 2147483647 h 192"/>
                <a:gd name="T30" fmla="*/ 2147483647 w 176"/>
                <a:gd name="T31" fmla="*/ 2147483647 h 192"/>
                <a:gd name="T32" fmla="*/ 2147483647 w 176"/>
                <a:gd name="T33" fmla="*/ 2147483647 h 192"/>
                <a:gd name="T34" fmla="*/ 2147483647 w 176"/>
                <a:gd name="T35" fmla="*/ 2147483647 h 192"/>
                <a:gd name="T36" fmla="*/ 2147483647 w 176"/>
                <a:gd name="T37" fmla="*/ 2147483647 h 192"/>
                <a:gd name="T38" fmla="*/ 2147483647 w 176"/>
                <a:gd name="T39" fmla="*/ 2147483647 h 192"/>
                <a:gd name="T40" fmla="*/ 2147483647 w 176"/>
                <a:gd name="T41" fmla="*/ 2147483647 h 192"/>
                <a:gd name="T42" fmla="*/ 2147483647 w 176"/>
                <a:gd name="T43" fmla="*/ 2147483647 h 192"/>
                <a:gd name="T44" fmla="*/ 2147483647 w 176"/>
                <a:gd name="T45" fmla="*/ 2147483647 h 192"/>
                <a:gd name="T46" fmla="*/ 2147483647 w 176"/>
                <a:gd name="T47" fmla="*/ 2147483647 h 192"/>
                <a:gd name="T48" fmla="*/ 2147483647 w 176"/>
                <a:gd name="T49" fmla="*/ 2147483647 h 192"/>
                <a:gd name="T50" fmla="*/ 2147483647 w 176"/>
                <a:gd name="T51" fmla="*/ 2147483647 h 192"/>
                <a:gd name="T52" fmla="*/ 2147483647 w 176"/>
                <a:gd name="T53" fmla="*/ 2147483647 h 192"/>
                <a:gd name="T54" fmla="*/ 2147483647 w 176"/>
                <a:gd name="T55" fmla="*/ 2147483647 h 192"/>
                <a:gd name="T56" fmla="*/ 2147483647 w 176"/>
                <a:gd name="T57" fmla="*/ 2147483647 h 192"/>
                <a:gd name="T58" fmla="*/ 2147483647 w 176"/>
                <a:gd name="T59" fmla="*/ 2147483647 h 192"/>
                <a:gd name="T60" fmla="*/ 2147483647 w 176"/>
                <a:gd name="T61" fmla="*/ 2147483647 h 192"/>
                <a:gd name="T62" fmla="*/ 0 w 176"/>
                <a:gd name="T63" fmla="*/ 2147483647 h 192"/>
                <a:gd name="T64" fmla="*/ 2147483647 w 176"/>
                <a:gd name="T65" fmla="*/ 2147483647 h 192"/>
                <a:gd name="T66" fmla="*/ 2147483647 w 176"/>
                <a:gd name="T67" fmla="*/ 2147483647 h 192"/>
                <a:gd name="T68" fmla="*/ 2147483647 w 176"/>
                <a:gd name="T69" fmla="*/ 2147483647 h 192"/>
                <a:gd name="T70" fmla="*/ 2147483647 w 176"/>
                <a:gd name="T71" fmla="*/ 2147483647 h 192"/>
                <a:gd name="T72" fmla="*/ 2147483647 w 176"/>
                <a:gd name="T73" fmla="*/ 2147483647 h 192"/>
                <a:gd name="T74" fmla="*/ 2147483647 w 176"/>
                <a:gd name="T75" fmla="*/ 2147483647 h 192"/>
                <a:gd name="T76" fmla="*/ 2147483647 w 176"/>
                <a:gd name="T77" fmla="*/ 2147483647 h 192"/>
                <a:gd name="T78" fmla="*/ 2147483647 w 176"/>
                <a:gd name="T79" fmla="*/ 2147483647 h 192"/>
                <a:gd name="T80" fmla="*/ 2147483647 w 176"/>
                <a:gd name="T81" fmla="*/ 0 h 1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6"/>
                <a:gd name="T124" fmla="*/ 0 h 192"/>
                <a:gd name="T125" fmla="*/ 176 w 176"/>
                <a:gd name="T126" fmla="*/ 192 h 19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6" h="192">
                  <a:moveTo>
                    <a:pt x="94" y="0"/>
                  </a:moveTo>
                  <a:cubicBezTo>
                    <a:pt x="100" y="7"/>
                    <a:pt x="106" y="7"/>
                    <a:pt x="112" y="13"/>
                  </a:cubicBezTo>
                  <a:cubicBezTo>
                    <a:pt x="112" y="19"/>
                    <a:pt x="130" y="25"/>
                    <a:pt x="130" y="31"/>
                  </a:cubicBezTo>
                  <a:cubicBezTo>
                    <a:pt x="130" y="38"/>
                    <a:pt x="130" y="38"/>
                    <a:pt x="130" y="38"/>
                  </a:cubicBezTo>
                  <a:cubicBezTo>
                    <a:pt x="130" y="44"/>
                    <a:pt x="124" y="38"/>
                    <a:pt x="118" y="44"/>
                  </a:cubicBezTo>
                  <a:cubicBezTo>
                    <a:pt x="118" y="44"/>
                    <a:pt x="106" y="75"/>
                    <a:pt x="112" y="81"/>
                  </a:cubicBezTo>
                  <a:cubicBezTo>
                    <a:pt x="112" y="81"/>
                    <a:pt x="112" y="81"/>
                    <a:pt x="112" y="81"/>
                  </a:cubicBezTo>
                  <a:cubicBezTo>
                    <a:pt x="118" y="75"/>
                    <a:pt x="141" y="69"/>
                    <a:pt x="141" y="62"/>
                  </a:cubicBezTo>
                  <a:cubicBezTo>
                    <a:pt x="147" y="62"/>
                    <a:pt x="141" y="56"/>
                    <a:pt x="141" y="50"/>
                  </a:cubicBezTo>
                  <a:cubicBezTo>
                    <a:pt x="147" y="44"/>
                    <a:pt x="165" y="62"/>
                    <a:pt x="165" y="69"/>
                  </a:cubicBezTo>
                  <a:cubicBezTo>
                    <a:pt x="171" y="69"/>
                    <a:pt x="176" y="69"/>
                    <a:pt x="176" y="81"/>
                  </a:cubicBezTo>
                  <a:cubicBezTo>
                    <a:pt x="176" y="81"/>
                    <a:pt x="171" y="81"/>
                    <a:pt x="171" y="81"/>
                  </a:cubicBezTo>
                  <a:cubicBezTo>
                    <a:pt x="165" y="81"/>
                    <a:pt x="159" y="75"/>
                    <a:pt x="153" y="81"/>
                  </a:cubicBezTo>
                  <a:cubicBezTo>
                    <a:pt x="153" y="81"/>
                    <a:pt x="147" y="81"/>
                    <a:pt x="147" y="81"/>
                  </a:cubicBezTo>
                  <a:cubicBezTo>
                    <a:pt x="135" y="87"/>
                    <a:pt x="130" y="87"/>
                    <a:pt x="124" y="93"/>
                  </a:cubicBezTo>
                  <a:cubicBezTo>
                    <a:pt x="118" y="93"/>
                    <a:pt x="106" y="93"/>
                    <a:pt x="100" y="106"/>
                  </a:cubicBezTo>
                  <a:cubicBezTo>
                    <a:pt x="94" y="112"/>
                    <a:pt x="94" y="118"/>
                    <a:pt x="94" y="131"/>
                  </a:cubicBezTo>
                  <a:cubicBezTo>
                    <a:pt x="88" y="143"/>
                    <a:pt x="88" y="155"/>
                    <a:pt x="83" y="168"/>
                  </a:cubicBezTo>
                  <a:cubicBezTo>
                    <a:pt x="83" y="168"/>
                    <a:pt x="83" y="174"/>
                    <a:pt x="83" y="174"/>
                  </a:cubicBezTo>
                  <a:cubicBezTo>
                    <a:pt x="83" y="180"/>
                    <a:pt x="88" y="180"/>
                    <a:pt x="88" y="186"/>
                  </a:cubicBezTo>
                  <a:cubicBezTo>
                    <a:pt x="88" y="186"/>
                    <a:pt x="88" y="192"/>
                    <a:pt x="83" y="192"/>
                  </a:cubicBezTo>
                  <a:cubicBezTo>
                    <a:pt x="77" y="192"/>
                    <a:pt x="71" y="186"/>
                    <a:pt x="71" y="180"/>
                  </a:cubicBezTo>
                  <a:cubicBezTo>
                    <a:pt x="65" y="180"/>
                    <a:pt x="47" y="162"/>
                    <a:pt x="47" y="162"/>
                  </a:cubicBezTo>
                  <a:cubicBezTo>
                    <a:pt x="47" y="162"/>
                    <a:pt x="47" y="155"/>
                    <a:pt x="47" y="155"/>
                  </a:cubicBezTo>
                  <a:cubicBezTo>
                    <a:pt x="53" y="149"/>
                    <a:pt x="59" y="149"/>
                    <a:pt x="59" y="149"/>
                  </a:cubicBezTo>
                  <a:cubicBezTo>
                    <a:pt x="65" y="143"/>
                    <a:pt x="65" y="131"/>
                    <a:pt x="65" y="124"/>
                  </a:cubicBezTo>
                  <a:cubicBezTo>
                    <a:pt x="65" y="124"/>
                    <a:pt x="71" y="118"/>
                    <a:pt x="71" y="118"/>
                  </a:cubicBezTo>
                  <a:cubicBezTo>
                    <a:pt x="65" y="118"/>
                    <a:pt x="65" y="118"/>
                    <a:pt x="65" y="118"/>
                  </a:cubicBezTo>
                  <a:cubicBezTo>
                    <a:pt x="59" y="118"/>
                    <a:pt x="42" y="124"/>
                    <a:pt x="36" y="131"/>
                  </a:cubicBezTo>
                  <a:cubicBezTo>
                    <a:pt x="36" y="131"/>
                    <a:pt x="36" y="143"/>
                    <a:pt x="30" y="143"/>
                  </a:cubicBezTo>
                  <a:cubicBezTo>
                    <a:pt x="24" y="143"/>
                    <a:pt x="18" y="137"/>
                    <a:pt x="18" y="131"/>
                  </a:cubicBezTo>
                  <a:cubicBezTo>
                    <a:pt x="12" y="131"/>
                    <a:pt x="0" y="124"/>
                    <a:pt x="0" y="118"/>
                  </a:cubicBezTo>
                  <a:cubicBezTo>
                    <a:pt x="0" y="112"/>
                    <a:pt x="18" y="118"/>
                    <a:pt x="24" y="118"/>
                  </a:cubicBezTo>
                  <a:cubicBezTo>
                    <a:pt x="36" y="112"/>
                    <a:pt x="71" y="100"/>
                    <a:pt x="77" y="93"/>
                  </a:cubicBezTo>
                  <a:cubicBezTo>
                    <a:pt x="77" y="87"/>
                    <a:pt x="83" y="75"/>
                    <a:pt x="83" y="69"/>
                  </a:cubicBezTo>
                  <a:cubicBezTo>
                    <a:pt x="83" y="62"/>
                    <a:pt x="83" y="62"/>
                    <a:pt x="83" y="56"/>
                  </a:cubicBezTo>
                  <a:cubicBezTo>
                    <a:pt x="88" y="56"/>
                    <a:pt x="88" y="50"/>
                    <a:pt x="88" y="50"/>
                  </a:cubicBezTo>
                  <a:cubicBezTo>
                    <a:pt x="88" y="44"/>
                    <a:pt x="88" y="44"/>
                    <a:pt x="88" y="38"/>
                  </a:cubicBezTo>
                  <a:cubicBezTo>
                    <a:pt x="88" y="38"/>
                    <a:pt x="94" y="31"/>
                    <a:pt x="94" y="25"/>
                  </a:cubicBezTo>
                  <a:cubicBezTo>
                    <a:pt x="94" y="19"/>
                    <a:pt x="83" y="13"/>
                    <a:pt x="88" y="7"/>
                  </a:cubicBezTo>
                  <a:cubicBezTo>
                    <a:pt x="88" y="7"/>
                    <a:pt x="94" y="7"/>
                    <a:pt x="9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6" name="Freeform 135"/>
            <p:cNvSpPr>
              <a:spLocks/>
            </p:cNvSpPr>
            <p:nvPr/>
          </p:nvSpPr>
          <p:spPr bwMode="auto">
            <a:xfrm>
              <a:off x="6748463" y="4806951"/>
              <a:ext cx="88900"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2147483647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0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44"/>
                <a:gd name="T62" fmla="*/ 144 w 144"/>
                <a:gd name="T63" fmla="*/ 144 h 14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44">
                  <a:moveTo>
                    <a:pt x="104" y="0"/>
                  </a:moveTo>
                  <a:cubicBezTo>
                    <a:pt x="116" y="0"/>
                    <a:pt x="127" y="13"/>
                    <a:pt x="133" y="26"/>
                  </a:cubicBezTo>
                  <a:cubicBezTo>
                    <a:pt x="133" y="26"/>
                    <a:pt x="139" y="32"/>
                    <a:pt x="139" y="32"/>
                  </a:cubicBezTo>
                  <a:cubicBezTo>
                    <a:pt x="139" y="38"/>
                    <a:pt x="139" y="38"/>
                    <a:pt x="144" y="38"/>
                  </a:cubicBezTo>
                  <a:cubicBezTo>
                    <a:pt x="139" y="44"/>
                    <a:pt x="133" y="38"/>
                    <a:pt x="127" y="44"/>
                  </a:cubicBezTo>
                  <a:cubicBezTo>
                    <a:pt x="121" y="44"/>
                    <a:pt x="116" y="44"/>
                    <a:pt x="116" y="51"/>
                  </a:cubicBezTo>
                  <a:cubicBezTo>
                    <a:pt x="98" y="63"/>
                    <a:pt x="87" y="82"/>
                    <a:pt x="70" y="94"/>
                  </a:cubicBezTo>
                  <a:cubicBezTo>
                    <a:pt x="64" y="107"/>
                    <a:pt x="47" y="113"/>
                    <a:pt x="41" y="126"/>
                  </a:cubicBezTo>
                  <a:cubicBezTo>
                    <a:pt x="41" y="126"/>
                    <a:pt x="47" y="132"/>
                    <a:pt x="41" y="138"/>
                  </a:cubicBezTo>
                  <a:cubicBezTo>
                    <a:pt x="41" y="138"/>
                    <a:pt x="41" y="138"/>
                    <a:pt x="41" y="138"/>
                  </a:cubicBezTo>
                  <a:cubicBezTo>
                    <a:pt x="29" y="144"/>
                    <a:pt x="24" y="132"/>
                    <a:pt x="18" y="126"/>
                  </a:cubicBezTo>
                  <a:cubicBezTo>
                    <a:pt x="18" y="119"/>
                    <a:pt x="6" y="113"/>
                    <a:pt x="6" y="113"/>
                  </a:cubicBezTo>
                  <a:cubicBezTo>
                    <a:pt x="0" y="107"/>
                    <a:pt x="6" y="94"/>
                    <a:pt x="12" y="101"/>
                  </a:cubicBezTo>
                  <a:cubicBezTo>
                    <a:pt x="18" y="101"/>
                    <a:pt x="18" y="101"/>
                    <a:pt x="24" y="101"/>
                  </a:cubicBezTo>
                  <a:cubicBezTo>
                    <a:pt x="29" y="94"/>
                    <a:pt x="41" y="82"/>
                    <a:pt x="47" y="76"/>
                  </a:cubicBezTo>
                  <a:cubicBezTo>
                    <a:pt x="47" y="69"/>
                    <a:pt x="52" y="69"/>
                    <a:pt x="58" y="63"/>
                  </a:cubicBezTo>
                  <a:cubicBezTo>
                    <a:pt x="58" y="63"/>
                    <a:pt x="64" y="57"/>
                    <a:pt x="64" y="57"/>
                  </a:cubicBezTo>
                  <a:cubicBezTo>
                    <a:pt x="70" y="44"/>
                    <a:pt x="81" y="38"/>
                    <a:pt x="87" y="32"/>
                  </a:cubicBezTo>
                  <a:cubicBezTo>
                    <a:pt x="93" y="26"/>
                    <a:pt x="98" y="26"/>
                    <a:pt x="98" y="19"/>
                  </a:cubicBezTo>
                  <a:cubicBezTo>
                    <a:pt x="104" y="13"/>
                    <a:pt x="98" y="7"/>
                    <a:pt x="104"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7" name="Freeform 136"/>
            <p:cNvSpPr>
              <a:spLocks noEditPoints="1"/>
            </p:cNvSpPr>
            <p:nvPr/>
          </p:nvSpPr>
          <p:spPr bwMode="auto">
            <a:xfrm>
              <a:off x="5908675" y="4786313"/>
              <a:ext cx="90488" cy="92075"/>
            </a:xfrm>
            <a:custGeom>
              <a:avLst/>
              <a:gdLst>
                <a:gd name="T0" fmla="*/ 2147483647 w 144"/>
                <a:gd name="T1" fmla="*/ 0 h 144"/>
                <a:gd name="T2" fmla="*/ 2147483647 w 144"/>
                <a:gd name="T3" fmla="*/ 2147483647 h 144"/>
                <a:gd name="T4" fmla="*/ 2147483647 w 144"/>
                <a:gd name="T5" fmla="*/ 2147483647 h 144"/>
                <a:gd name="T6" fmla="*/ 2147483647 w 144"/>
                <a:gd name="T7" fmla="*/ 2147483647 h 144"/>
                <a:gd name="T8" fmla="*/ 2147483647 w 144"/>
                <a:gd name="T9" fmla="*/ 2147483647 h 144"/>
                <a:gd name="T10" fmla="*/ 2147483647 w 144"/>
                <a:gd name="T11" fmla="*/ 2147483647 h 144"/>
                <a:gd name="T12" fmla="*/ 2147483647 w 144"/>
                <a:gd name="T13" fmla="*/ 2147483647 h 144"/>
                <a:gd name="T14" fmla="*/ 2147483647 w 144"/>
                <a:gd name="T15" fmla="*/ 2147483647 h 144"/>
                <a:gd name="T16" fmla="*/ 2147483647 w 144"/>
                <a:gd name="T17" fmla="*/ 2147483647 h 144"/>
                <a:gd name="T18" fmla="*/ 2147483647 w 144"/>
                <a:gd name="T19" fmla="*/ 2147483647 h 144"/>
                <a:gd name="T20" fmla="*/ 2147483647 w 144"/>
                <a:gd name="T21" fmla="*/ 2147483647 h 144"/>
                <a:gd name="T22" fmla="*/ 2147483647 w 144"/>
                <a:gd name="T23" fmla="*/ 2147483647 h 144"/>
                <a:gd name="T24" fmla="*/ 2147483647 w 144"/>
                <a:gd name="T25" fmla="*/ 2147483647 h 144"/>
                <a:gd name="T26" fmla="*/ 2147483647 w 144"/>
                <a:gd name="T27" fmla="*/ 2147483647 h 144"/>
                <a:gd name="T28" fmla="*/ 2147483647 w 144"/>
                <a:gd name="T29" fmla="*/ 0 h 144"/>
                <a:gd name="T30" fmla="*/ 2147483647 w 144"/>
                <a:gd name="T31" fmla="*/ 2147483647 h 144"/>
                <a:gd name="T32" fmla="*/ 2147483647 w 144"/>
                <a:gd name="T33" fmla="*/ 2147483647 h 144"/>
                <a:gd name="T34" fmla="*/ 2147483647 w 144"/>
                <a:gd name="T35" fmla="*/ 2147483647 h 144"/>
                <a:gd name="T36" fmla="*/ 2147483647 w 144"/>
                <a:gd name="T37" fmla="*/ 2147483647 h 144"/>
                <a:gd name="T38" fmla="*/ 2147483647 w 144"/>
                <a:gd name="T39" fmla="*/ 2147483647 h 144"/>
                <a:gd name="T40" fmla="*/ 2147483647 w 144"/>
                <a:gd name="T41" fmla="*/ 2147483647 h 144"/>
                <a:gd name="T42" fmla="*/ 2147483647 w 144"/>
                <a:gd name="T43" fmla="*/ 2147483647 h 144"/>
                <a:gd name="T44" fmla="*/ 2147483647 w 144"/>
                <a:gd name="T45" fmla="*/ 2147483647 h 1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44"/>
                <a:gd name="T71" fmla="*/ 144 w 144"/>
                <a:gd name="T72" fmla="*/ 144 h 1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44">
                  <a:moveTo>
                    <a:pt x="41" y="0"/>
                  </a:moveTo>
                  <a:cubicBezTo>
                    <a:pt x="58" y="0"/>
                    <a:pt x="75" y="0"/>
                    <a:pt x="93" y="12"/>
                  </a:cubicBezTo>
                  <a:cubicBezTo>
                    <a:pt x="104" y="18"/>
                    <a:pt x="121" y="29"/>
                    <a:pt x="127" y="47"/>
                  </a:cubicBezTo>
                  <a:cubicBezTo>
                    <a:pt x="133" y="52"/>
                    <a:pt x="133" y="58"/>
                    <a:pt x="139" y="64"/>
                  </a:cubicBezTo>
                  <a:cubicBezTo>
                    <a:pt x="139" y="70"/>
                    <a:pt x="139" y="75"/>
                    <a:pt x="139" y="81"/>
                  </a:cubicBezTo>
                  <a:cubicBezTo>
                    <a:pt x="144" y="104"/>
                    <a:pt x="133" y="121"/>
                    <a:pt x="116" y="133"/>
                  </a:cubicBezTo>
                  <a:cubicBezTo>
                    <a:pt x="104" y="139"/>
                    <a:pt x="93" y="144"/>
                    <a:pt x="75" y="139"/>
                  </a:cubicBezTo>
                  <a:cubicBezTo>
                    <a:pt x="70" y="139"/>
                    <a:pt x="70" y="139"/>
                    <a:pt x="64" y="133"/>
                  </a:cubicBezTo>
                  <a:cubicBezTo>
                    <a:pt x="64" y="133"/>
                    <a:pt x="58" y="133"/>
                    <a:pt x="58" y="133"/>
                  </a:cubicBezTo>
                  <a:cubicBezTo>
                    <a:pt x="52" y="133"/>
                    <a:pt x="52" y="127"/>
                    <a:pt x="47" y="127"/>
                  </a:cubicBezTo>
                  <a:cubicBezTo>
                    <a:pt x="41" y="121"/>
                    <a:pt x="35" y="121"/>
                    <a:pt x="29" y="116"/>
                  </a:cubicBezTo>
                  <a:cubicBezTo>
                    <a:pt x="24" y="110"/>
                    <a:pt x="24" y="104"/>
                    <a:pt x="18" y="98"/>
                  </a:cubicBezTo>
                  <a:cubicBezTo>
                    <a:pt x="18" y="93"/>
                    <a:pt x="12" y="87"/>
                    <a:pt x="6" y="81"/>
                  </a:cubicBezTo>
                  <a:cubicBezTo>
                    <a:pt x="0" y="58"/>
                    <a:pt x="0" y="35"/>
                    <a:pt x="18" y="18"/>
                  </a:cubicBezTo>
                  <a:cubicBezTo>
                    <a:pt x="24" y="6"/>
                    <a:pt x="35" y="6"/>
                    <a:pt x="41" y="0"/>
                  </a:cubicBezTo>
                  <a:close/>
                  <a:moveTo>
                    <a:pt x="41" y="18"/>
                  </a:moveTo>
                  <a:cubicBezTo>
                    <a:pt x="35" y="24"/>
                    <a:pt x="24" y="24"/>
                    <a:pt x="24" y="35"/>
                  </a:cubicBezTo>
                  <a:cubicBezTo>
                    <a:pt x="18" y="41"/>
                    <a:pt x="24" y="47"/>
                    <a:pt x="24" y="52"/>
                  </a:cubicBezTo>
                  <a:cubicBezTo>
                    <a:pt x="29" y="75"/>
                    <a:pt x="47" y="93"/>
                    <a:pt x="70" y="110"/>
                  </a:cubicBezTo>
                  <a:cubicBezTo>
                    <a:pt x="75" y="110"/>
                    <a:pt x="81" y="110"/>
                    <a:pt x="81" y="116"/>
                  </a:cubicBezTo>
                  <a:cubicBezTo>
                    <a:pt x="93" y="116"/>
                    <a:pt x="104" y="121"/>
                    <a:pt x="110" y="116"/>
                  </a:cubicBezTo>
                  <a:cubicBezTo>
                    <a:pt x="139" y="98"/>
                    <a:pt x="98" y="52"/>
                    <a:pt x="81" y="35"/>
                  </a:cubicBezTo>
                  <a:cubicBezTo>
                    <a:pt x="70" y="29"/>
                    <a:pt x="52" y="24"/>
                    <a:pt x="41" y="18"/>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8" name="Freeform 137"/>
            <p:cNvSpPr>
              <a:spLocks/>
            </p:cNvSpPr>
            <p:nvPr/>
          </p:nvSpPr>
          <p:spPr bwMode="auto">
            <a:xfrm>
              <a:off x="6788150" y="4857751"/>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0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0 h 1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60"/>
                <a:gd name="T73" fmla="*/ 0 h 128"/>
                <a:gd name="T74" fmla="*/ 160 w 160"/>
                <a:gd name="T75" fmla="*/ 128 h 12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60" h="128">
                  <a:moveTo>
                    <a:pt x="80" y="0"/>
                  </a:moveTo>
                  <a:cubicBezTo>
                    <a:pt x="103" y="0"/>
                    <a:pt x="120" y="6"/>
                    <a:pt x="132" y="23"/>
                  </a:cubicBezTo>
                  <a:cubicBezTo>
                    <a:pt x="138" y="28"/>
                    <a:pt x="138" y="39"/>
                    <a:pt x="143" y="45"/>
                  </a:cubicBezTo>
                  <a:cubicBezTo>
                    <a:pt x="143" y="45"/>
                    <a:pt x="149" y="45"/>
                    <a:pt x="149" y="51"/>
                  </a:cubicBezTo>
                  <a:cubicBezTo>
                    <a:pt x="160" y="62"/>
                    <a:pt x="143" y="67"/>
                    <a:pt x="138" y="67"/>
                  </a:cubicBezTo>
                  <a:cubicBezTo>
                    <a:pt x="132" y="73"/>
                    <a:pt x="126" y="78"/>
                    <a:pt x="120" y="78"/>
                  </a:cubicBezTo>
                  <a:cubicBezTo>
                    <a:pt x="115" y="78"/>
                    <a:pt x="115" y="73"/>
                    <a:pt x="115" y="73"/>
                  </a:cubicBezTo>
                  <a:cubicBezTo>
                    <a:pt x="115" y="67"/>
                    <a:pt x="115" y="62"/>
                    <a:pt x="120" y="62"/>
                  </a:cubicBezTo>
                  <a:cubicBezTo>
                    <a:pt x="126" y="51"/>
                    <a:pt x="126" y="39"/>
                    <a:pt x="120" y="28"/>
                  </a:cubicBezTo>
                  <a:cubicBezTo>
                    <a:pt x="115" y="23"/>
                    <a:pt x="115" y="23"/>
                    <a:pt x="109" y="23"/>
                  </a:cubicBezTo>
                  <a:cubicBezTo>
                    <a:pt x="86" y="17"/>
                    <a:pt x="63" y="28"/>
                    <a:pt x="46" y="39"/>
                  </a:cubicBezTo>
                  <a:cubicBezTo>
                    <a:pt x="40" y="51"/>
                    <a:pt x="18" y="78"/>
                    <a:pt x="18" y="90"/>
                  </a:cubicBezTo>
                  <a:cubicBezTo>
                    <a:pt x="18" y="95"/>
                    <a:pt x="23" y="101"/>
                    <a:pt x="29" y="101"/>
                  </a:cubicBezTo>
                  <a:cubicBezTo>
                    <a:pt x="35" y="112"/>
                    <a:pt x="40" y="112"/>
                    <a:pt x="46" y="112"/>
                  </a:cubicBezTo>
                  <a:cubicBezTo>
                    <a:pt x="52" y="112"/>
                    <a:pt x="63" y="106"/>
                    <a:pt x="63" y="106"/>
                  </a:cubicBezTo>
                  <a:cubicBezTo>
                    <a:pt x="69" y="106"/>
                    <a:pt x="69" y="106"/>
                    <a:pt x="69" y="106"/>
                  </a:cubicBezTo>
                  <a:cubicBezTo>
                    <a:pt x="80" y="117"/>
                    <a:pt x="69" y="128"/>
                    <a:pt x="58" y="128"/>
                  </a:cubicBezTo>
                  <a:cubicBezTo>
                    <a:pt x="40" y="128"/>
                    <a:pt x="35" y="128"/>
                    <a:pt x="23" y="117"/>
                  </a:cubicBezTo>
                  <a:cubicBezTo>
                    <a:pt x="23" y="117"/>
                    <a:pt x="18" y="117"/>
                    <a:pt x="12" y="112"/>
                  </a:cubicBezTo>
                  <a:cubicBezTo>
                    <a:pt x="6" y="101"/>
                    <a:pt x="0" y="90"/>
                    <a:pt x="0" y="78"/>
                  </a:cubicBezTo>
                  <a:cubicBezTo>
                    <a:pt x="0" y="67"/>
                    <a:pt x="6" y="62"/>
                    <a:pt x="6" y="51"/>
                  </a:cubicBezTo>
                  <a:cubicBezTo>
                    <a:pt x="12" y="45"/>
                    <a:pt x="12" y="39"/>
                    <a:pt x="18" y="39"/>
                  </a:cubicBezTo>
                  <a:cubicBezTo>
                    <a:pt x="23" y="23"/>
                    <a:pt x="35" y="17"/>
                    <a:pt x="46" y="12"/>
                  </a:cubicBezTo>
                  <a:cubicBezTo>
                    <a:pt x="58" y="6"/>
                    <a:pt x="69" y="6"/>
                    <a:pt x="80"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29" name="Freeform 138"/>
            <p:cNvSpPr>
              <a:spLocks noEditPoints="1"/>
            </p:cNvSpPr>
            <p:nvPr/>
          </p:nvSpPr>
          <p:spPr bwMode="auto">
            <a:xfrm>
              <a:off x="5838825" y="4857751"/>
              <a:ext cx="109538" cy="103188"/>
            </a:xfrm>
            <a:custGeom>
              <a:avLst/>
              <a:gdLst>
                <a:gd name="T0" fmla="*/ 2147483647 w 176"/>
                <a:gd name="T1" fmla="*/ 0 h 160"/>
                <a:gd name="T2" fmla="*/ 2147483647 w 176"/>
                <a:gd name="T3" fmla="*/ 0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0 h 160"/>
                <a:gd name="T54" fmla="*/ 2147483647 w 176"/>
                <a:gd name="T55" fmla="*/ 2147483647 h 160"/>
                <a:gd name="T56" fmla="*/ 2147483647 w 176"/>
                <a:gd name="T57" fmla="*/ 2147483647 h 160"/>
                <a:gd name="T58" fmla="*/ 2147483647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2147483647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79" y="0"/>
                  </a:moveTo>
                  <a:cubicBezTo>
                    <a:pt x="92" y="0"/>
                    <a:pt x="98" y="0"/>
                    <a:pt x="110" y="0"/>
                  </a:cubicBezTo>
                  <a:cubicBezTo>
                    <a:pt x="110" y="0"/>
                    <a:pt x="116" y="0"/>
                    <a:pt x="116" y="6"/>
                  </a:cubicBezTo>
                  <a:cubicBezTo>
                    <a:pt x="122" y="6"/>
                    <a:pt x="128" y="6"/>
                    <a:pt x="128" y="6"/>
                  </a:cubicBezTo>
                  <a:cubicBezTo>
                    <a:pt x="134" y="6"/>
                    <a:pt x="134" y="12"/>
                    <a:pt x="140" y="12"/>
                  </a:cubicBezTo>
                  <a:cubicBezTo>
                    <a:pt x="164" y="30"/>
                    <a:pt x="176" y="60"/>
                    <a:pt x="170" y="89"/>
                  </a:cubicBezTo>
                  <a:cubicBezTo>
                    <a:pt x="170" y="101"/>
                    <a:pt x="164" y="113"/>
                    <a:pt x="158" y="119"/>
                  </a:cubicBezTo>
                  <a:cubicBezTo>
                    <a:pt x="158" y="119"/>
                    <a:pt x="152" y="125"/>
                    <a:pt x="152" y="131"/>
                  </a:cubicBezTo>
                  <a:cubicBezTo>
                    <a:pt x="146" y="131"/>
                    <a:pt x="146" y="137"/>
                    <a:pt x="140" y="143"/>
                  </a:cubicBezTo>
                  <a:cubicBezTo>
                    <a:pt x="140" y="149"/>
                    <a:pt x="134" y="155"/>
                    <a:pt x="128" y="155"/>
                  </a:cubicBezTo>
                  <a:cubicBezTo>
                    <a:pt x="128" y="160"/>
                    <a:pt x="122" y="160"/>
                    <a:pt x="122" y="155"/>
                  </a:cubicBezTo>
                  <a:cubicBezTo>
                    <a:pt x="116" y="155"/>
                    <a:pt x="122" y="149"/>
                    <a:pt x="122" y="143"/>
                  </a:cubicBezTo>
                  <a:cubicBezTo>
                    <a:pt x="122" y="137"/>
                    <a:pt x="110" y="131"/>
                    <a:pt x="104" y="125"/>
                  </a:cubicBezTo>
                  <a:cubicBezTo>
                    <a:pt x="98" y="125"/>
                    <a:pt x="92" y="119"/>
                    <a:pt x="85" y="113"/>
                  </a:cubicBezTo>
                  <a:cubicBezTo>
                    <a:pt x="79" y="107"/>
                    <a:pt x="73" y="107"/>
                    <a:pt x="73" y="101"/>
                  </a:cubicBezTo>
                  <a:cubicBezTo>
                    <a:pt x="67" y="101"/>
                    <a:pt x="61" y="95"/>
                    <a:pt x="61" y="95"/>
                  </a:cubicBezTo>
                  <a:cubicBezTo>
                    <a:pt x="55" y="89"/>
                    <a:pt x="55" y="89"/>
                    <a:pt x="49" y="89"/>
                  </a:cubicBezTo>
                  <a:cubicBezTo>
                    <a:pt x="43" y="78"/>
                    <a:pt x="31" y="72"/>
                    <a:pt x="25" y="66"/>
                  </a:cubicBezTo>
                  <a:cubicBezTo>
                    <a:pt x="19" y="66"/>
                    <a:pt x="13" y="72"/>
                    <a:pt x="13" y="72"/>
                  </a:cubicBezTo>
                  <a:cubicBezTo>
                    <a:pt x="7" y="72"/>
                    <a:pt x="7" y="72"/>
                    <a:pt x="7" y="66"/>
                  </a:cubicBezTo>
                  <a:cubicBezTo>
                    <a:pt x="0" y="66"/>
                    <a:pt x="0" y="60"/>
                    <a:pt x="7" y="60"/>
                  </a:cubicBezTo>
                  <a:cubicBezTo>
                    <a:pt x="7" y="60"/>
                    <a:pt x="7" y="54"/>
                    <a:pt x="7" y="54"/>
                  </a:cubicBezTo>
                  <a:cubicBezTo>
                    <a:pt x="13" y="48"/>
                    <a:pt x="19" y="36"/>
                    <a:pt x="25" y="30"/>
                  </a:cubicBezTo>
                  <a:cubicBezTo>
                    <a:pt x="25" y="30"/>
                    <a:pt x="31" y="24"/>
                    <a:pt x="31" y="24"/>
                  </a:cubicBezTo>
                  <a:cubicBezTo>
                    <a:pt x="31" y="24"/>
                    <a:pt x="37" y="18"/>
                    <a:pt x="37" y="18"/>
                  </a:cubicBezTo>
                  <a:cubicBezTo>
                    <a:pt x="37" y="12"/>
                    <a:pt x="43" y="12"/>
                    <a:pt x="49" y="12"/>
                  </a:cubicBezTo>
                  <a:cubicBezTo>
                    <a:pt x="55" y="0"/>
                    <a:pt x="73" y="0"/>
                    <a:pt x="79" y="0"/>
                  </a:cubicBezTo>
                  <a:close/>
                  <a:moveTo>
                    <a:pt x="85" y="24"/>
                  </a:moveTo>
                  <a:cubicBezTo>
                    <a:pt x="85" y="24"/>
                    <a:pt x="79" y="24"/>
                    <a:pt x="79" y="24"/>
                  </a:cubicBezTo>
                  <a:cubicBezTo>
                    <a:pt x="67" y="24"/>
                    <a:pt x="55" y="24"/>
                    <a:pt x="43" y="30"/>
                  </a:cubicBezTo>
                  <a:cubicBezTo>
                    <a:pt x="43" y="36"/>
                    <a:pt x="43" y="36"/>
                    <a:pt x="43" y="36"/>
                  </a:cubicBezTo>
                  <a:cubicBezTo>
                    <a:pt x="37" y="42"/>
                    <a:pt x="43" y="42"/>
                    <a:pt x="43" y="42"/>
                  </a:cubicBezTo>
                  <a:cubicBezTo>
                    <a:pt x="49" y="48"/>
                    <a:pt x="55" y="54"/>
                    <a:pt x="67" y="60"/>
                  </a:cubicBezTo>
                  <a:cubicBezTo>
                    <a:pt x="73" y="66"/>
                    <a:pt x="79" y="72"/>
                    <a:pt x="85" y="78"/>
                  </a:cubicBezTo>
                  <a:cubicBezTo>
                    <a:pt x="92" y="78"/>
                    <a:pt x="92" y="83"/>
                    <a:pt x="98" y="83"/>
                  </a:cubicBezTo>
                  <a:cubicBezTo>
                    <a:pt x="98" y="89"/>
                    <a:pt x="104" y="89"/>
                    <a:pt x="110" y="95"/>
                  </a:cubicBezTo>
                  <a:cubicBezTo>
                    <a:pt x="110" y="95"/>
                    <a:pt x="116" y="95"/>
                    <a:pt x="116" y="101"/>
                  </a:cubicBezTo>
                  <a:cubicBezTo>
                    <a:pt x="122" y="107"/>
                    <a:pt x="128" y="107"/>
                    <a:pt x="140" y="113"/>
                  </a:cubicBezTo>
                  <a:cubicBezTo>
                    <a:pt x="140" y="113"/>
                    <a:pt x="140" y="113"/>
                    <a:pt x="140" y="113"/>
                  </a:cubicBezTo>
                  <a:cubicBezTo>
                    <a:pt x="140" y="113"/>
                    <a:pt x="140" y="113"/>
                    <a:pt x="140" y="113"/>
                  </a:cubicBezTo>
                  <a:cubicBezTo>
                    <a:pt x="140" y="113"/>
                    <a:pt x="140" y="113"/>
                    <a:pt x="140" y="113"/>
                  </a:cubicBezTo>
                  <a:cubicBezTo>
                    <a:pt x="152" y="113"/>
                    <a:pt x="152" y="101"/>
                    <a:pt x="152" y="89"/>
                  </a:cubicBezTo>
                  <a:cubicBezTo>
                    <a:pt x="152" y="72"/>
                    <a:pt x="140" y="48"/>
                    <a:pt x="122" y="36"/>
                  </a:cubicBezTo>
                  <a:cubicBezTo>
                    <a:pt x="122" y="36"/>
                    <a:pt x="116" y="30"/>
                    <a:pt x="110" y="30"/>
                  </a:cubicBezTo>
                  <a:cubicBezTo>
                    <a:pt x="104" y="30"/>
                    <a:pt x="98" y="24"/>
                    <a:pt x="85" y="2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0" name="Freeform 139"/>
            <p:cNvSpPr>
              <a:spLocks noEditPoints="1"/>
            </p:cNvSpPr>
            <p:nvPr/>
          </p:nvSpPr>
          <p:spPr bwMode="auto">
            <a:xfrm>
              <a:off x="6818313" y="4930776"/>
              <a:ext cx="100013" cy="92075"/>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0 w 160"/>
                <a:gd name="T49" fmla="*/ 2147483647 h 144"/>
                <a:gd name="T50" fmla="*/ 2147483647 w 160"/>
                <a:gd name="T51" fmla="*/ 2147483647 h 144"/>
                <a:gd name="T52" fmla="*/ 2147483647 w 160"/>
                <a:gd name="T53" fmla="*/ 2147483647 h 144"/>
                <a:gd name="T54" fmla="*/ 2147483647 w 160"/>
                <a:gd name="T55" fmla="*/ 2147483647 h 144"/>
                <a:gd name="T56" fmla="*/ 2147483647 w 160"/>
                <a:gd name="T57" fmla="*/ 2147483647 h 144"/>
                <a:gd name="T58" fmla="*/ 2147483647 w 160"/>
                <a:gd name="T59" fmla="*/ 2147483647 h 144"/>
                <a:gd name="T60" fmla="*/ 2147483647 w 160"/>
                <a:gd name="T61" fmla="*/ 2147483647 h 144"/>
                <a:gd name="T62" fmla="*/ 2147483647 w 160"/>
                <a:gd name="T63" fmla="*/ 2147483647 h 144"/>
                <a:gd name="T64" fmla="*/ 2147483647 w 160"/>
                <a:gd name="T65" fmla="*/ 0 h 144"/>
                <a:gd name="T66" fmla="*/ 2147483647 w 160"/>
                <a:gd name="T67" fmla="*/ 2147483647 h 144"/>
                <a:gd name="T68" fmla="*/ 2147483647 w 160"/>
                <a:gd name="T69" fmla="*/ 2147483647 h 144"/>
                <a:gd name="T70" fmla="*/ 2147483647 w 160"/>
                <a:gd name="T71" fmla="*/ 2147483647 h 144"/>
                <a:gd name="T72" fmla="*/ 2147483647 w 160"/>
                <a:gd name="T73" fmla="*/ 2147483647 h 144"/>
                <a:gd name="T74" fmla="*/ 2147483647 w 160"/>
                <a:gd name="T75" fmla="*/ 2147483647 h 144"/>
                <a:gd name="T76" fmla="*/ 2147483647 w 160"/>
                <a:gd name="T77" fmla="*/ 2147483647 h 144"/>
                <a:gd name="T78" fmla="*/ 2147483647 w 160"/>
                <a:gd name="T79" fmla="*/ 2147483647 h 144"/>
                <a:gd name="T80" fmla="*/ 2147483647 w 160"/>
                <a:gd name="T81" fmla="*/ 2147483647 h 144"/>
                <a:gd name="T82" fmla="*/ 2147483647 w 160"/>
                <a:gd name="T83" fmla="*/ 2147483647 h 144"/>
                <a:gd name="T84" fmla="*/ 2147483647 w 160"/>
                <a:gd name="T85" fmla="*/ 2147483647 h 144"/>
                <a:gd name="T86" fmla="*/ 2147483647 w 160"/>
                <a:gd name="T87" fmla="*/ 214748364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0"/>
                <a:gd name="T133" fmla="*/ 0 h 144"/>
                <a:gd name="T134" fmla="*/ 160 w 160"/>
                <a:gd name="T135" fmla="*/ 144 h 1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0" h="144">
                  <a:moveTo>
                    <a:pt x="144" y="0"/>
                  </a:moveTo>
                  <a:cubicBezTo>
                    <a:pt x="149" y="0"/>
                    <a:pt x="160" y="19"/>
                    <a:pt x="160" y="26"/>
                  </a:cubicBezTo>
                  <a:cubicBezTo>
                    <a:pt x="155" y="32"/>
                    <a:pt x="127" y="63"/>
                    <a:pt x="122" y="69"/>
                  </a:cubicBezTo>
                  <a:cubicBezTo>
                    <a:pt x="122" y="69"/>
                    <a:pt x="116" y="76"/>
                    <a:pt x="116" y="76"/>
                  </a:cubicBezTo>
                  <a:cubicBezTo>
                    <a:pt x="111" y="82"/>
                    <a:pt x="100" y="88"/>
                    <a:pt x="94" y="101"/>
                  </a:cubicBezTo>
                  <a:cubicBezTo>
                    <a:pt x="94" y="101"/>
                    <a:pt x="89" y="107"/>
                    <a:pt x="89" y="107"/>
                  </a:cubicBezTo>
                  <a:cubicBezTo>
                    <a:pt x="89" y="107"/>
                    <a:pt x="78" y="113"/>
                    <a:pt x="78" y="113"/>
                  </a:cubicBezTo>
                  <a:cubicBezTo>
                    <a:pt x="78" y="119"/>
                    <a:pt x="72" y="126"/>
                    <a:pt x="67" y="132"/>
                  </a:cubicBezTo>
                  <a:cubicBezTo>
                    <a:pt x="67" y="138"/>
                    <a:pt x="67" y="138"/>
                    <a:pt x="67" y="144"/>
                  </a:cubicBezTo>
                  <a:cubicBezTo>
                    <a:pt x="67" y="144"/>
                    <a:pt x="67" y="144"/>
                    <a:pt x="61" y="144"/>
                  </a:cubicBezTo>
                  <a:cubicBezTo>
                    <a:pt x="61" y="144"/>
                    <a:pt x="61" y="144"/>
                    <a:pt x="61" y="144"/>
                  </a:cubicBezTo>
                  <a:cubicBezTo>
                    <a:pt x="56" y="138"/>
                    <a:pt x="56" y="138"/>
                    <a:pt x="50" y="132"/>
                  </a:cubicBezTo>
                  <a:cubicBezTo>
                    <a:pt x="50" y="132"/>
                    <a:pt x="45" y="119"/>
                    <a:pt x="45" y="119"/>
                  </a:cubicBezTo>
                  <a:cubicBezTo>
                    <a:pt x="45" y="119"/>
                    <a:pt x="45" y="113"/>
                    <a:pt x="45" y="113"/>
                  </a:cubicBezTo>
                  <a:cubicBezTo>
                    <a:pt x="39" y="107"/>
                    <a:pt x="39" y="107"/>
                    <a:pt x="39" y="101"/>
                  </a:cubicBezTo>
                  <a:cubicBezTo>
                    <a:pt x="39" y="101"/>
                    <a:pt x="45" y="94"/>
                    <a:pt x="45" y="94"/>
                  </a:cubicBezTo>
                  <a:cubicBezTo>
                    <a:pt x="50" y="94"/>
                    <a:pt x="50" y="101"/>
                    <a:pt x="56" y="101"/>
                  </a:cubicBezTo>
                  <a:cubicBezTo>
                    <a:pt x="56" y="94"/>
                    <a:pt x="61" y="94"/>
                    <a:pt x="61" y="94"/>
                  </a:cubicBezTo>
                  <a:cubicBezTo>
                    <a:pt x="67" y="88"/>
                    <a:pt x="78" y="76"/>
                    <a:pt x="72" y="63"/>
                  </a:cubicBezTo>
                  <a:cubicBezTo>
                    <a:pt x="67" y="63"/>
                    <a:pt x="67" y="51"/>
                    <a:pt x="61" y="51"/>
                  </a:cubicBezTo>
                  <a:cubicBezTo>
                    <a:pt x="56" y="44"/>
                    <a:pt x="50" y="51"/>
                    <a:pt x="45" y="51"/>
                  </a:cubicBezTo>
                  <a:cubicBezTo>
                    <a:pt x="45" y="51"/>
                    <a:pt x="39" y="57"/>
                    <a:pt x="34" y="57"/>
                  </a:cubicBezTo>
                  <a:cubicBezTo>
                    <a:pt x="34" y="57"/>
                    <a:pt x="34" y="69"/>
                    <a:pt x="28" y="69"/>
                  </a:cubicBezTo>
                  <a:cubicBezTo>
                    <a:pt x="28" y="76"/>
                    <a:pt x="23" y="69"/>
                    <a:pt x="23" y="69"/>
                  </a:cubicBezTo>
                  <a:cubicBezTo>
                    <a:pt x="17" y="69"/>
                    <a:pt x="0" y="38"/>
                    <a:pt x="0" y="38"/>
                  </a:cubicBezTo>
                  <a:cubicBezTo>
                    <a:pt x="6" y="38"/>
                    <a:pt x="6" y="32"/>
                    <a:pt x="12" y="32"/>
                  </a:cubicBezTo>
                  <a:cubicBezTo>
                    <a:pt x="17" y="32"/>
                    <a:pt x="17" y="44"/>
                    <a:pt x="28" y="44"/>
                  </a:cubicBezTo>
                  <a:cubicBezTo>
                    <a:pt x="28" y="38"/>
                    <a:pt x="34" y="38"/>
                    <a:pt x="34" y="38"/>
                  </a:cubicBezTo>
                  <a:cubicBezTo>
                    <a:pt x="39" y="38"/>
                    <a:pt x="45" y="38"/>
                    <a:pt x="50" y="38"/>
                  </a:cubicBezTo>
                  <a:cubicBezTo>
                    <a:pt x="50" y="32"/>
                    <a:pt x="56" y="32"/>
                    <a:pt x="56" y="32"/>
                  </a:cubicBezTo>
                  <a:cubicBezTo>
                    <a:pt x="78" y="26"/>
                    <a:pt x="100" y="19"/>
                    <a:pt x="122" y="7"/>
                  </a:cubicBezTo>
                  <a:cubicBezTo>
                    <a:pt x="127" y="7"/>
                    <a:pt x="127" y="7"/>
                    <a:pt x="133" y="7"/>
                  </a:cubicBezTo>
                  <a:cubicBezTo>
                    <a:pt x="133" y="0"/>
                    <a:pt x="138" y="0"/>
                    <a:pt x="144" y="0"/>
                  </a:cubicBezTo>
                  <a:close/>
                  <a:moveTo>
                    <a:pt x="105" y="32"/>
                  </a:moveTo>
                  <a:cubicBezTo>
                    <a:pt x="100" y="32"/>
                    <a:pt x="94" y="32"/>
                    <a:pt x="89" y="38"/>
                  </a:cubicBezTo>
                  <a:cubicBezTo>
                    <a:pt x="83" y="38"/>
                    <a:pt x="83" y="38"/>
                    <a:pt x="78" y="38"/>
                  </a:cubicBezTo>
                  <a:cubicBezTo>
                    <a:pt x="78" y="38"/>
                    <a:pt x="78" y="44"/>
                    <a:pt x="78" y="44"/>
                  </a:cubicBezTo>
                  <a:cubicBezTo>
                    <a:pt x="78" y="44"/>
                    <a:pt x="78" y="51"/>
                    <a:pt x="78" y="51"/>
                  </a:cubicBezTo>
                  <a:cubicBezTo>
                    <a:pt x="78" y="57"/>
                    <a:pt x="83" y="57"/>
                    <a:pt x="83" y="63"/>
                  </a:cubicBezTo>
                  <a:cubicBezTo>
                    <a:pt x="89" y="63"/>
                    <a:pt x="100" y="44"/>
                    <a:pt x="105" y="44"/>
                  </a:cubicBezTo>
                  <a:cubicBezTo>
                    <a:pt x="105" y="38"/>
                    <a:pt x="111" y="38"/>
                    <a:pt x="111" y="38"/>
                  </a:cubicBezTo>
                  <a:cubicBezTo>
                    <a:pt x="111" y="32"/>
                    <a:pt x="111" y="32"/>
                    <a:pt x="116" y="32"/>
                  </a:cubicBezTo>
                  <a:cubicBezTo>
                    <a:pt x="116" y="32"/>
                    <a:pt x="116" y="32"/>
                    <a:pt x="116" y="32"/>
                  </a:cubicBezTo>
                  <a:cubicBezTo>
                    <a:pt x="116" y="32"/>
                    <a:pt x="105" y="32"/>
                    <a:pt x="105" y="32"/>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1" name="Freeform 140"/>
            <p:cNvSpPr>
              <a:spLocks noEditPoints="1"/>
            </p:cNvSpPr>
            <p:nvPr/>
          </p:nvSpPr>
          <p:spPr bwMode="auto">
            <a:xfrm>
              <a:off x="5808663" y="4940301"/>
              <a:ext cx="100013" cy="93663"/>
            </a:xfrm>
            <a:custGeom>
              <a:avLst/>
              <a:gdLst>
                <a:gd name="T0" fmla="*/ 2147483647 w 160"/>
                <a:gd name="T1" fmla="*/ 0 h 144"/>
                <a:gd name="T2" fmla="*/ 2147483647 w 160"/>
                <a:gd name="T3" fmla="*/ 2147483647 h 144"/>
                <a:gd name="T4" fmla="*/ 2147483647 w 160"/>
                <a:gd name="T5" fmla="*/ 2147483647 h 144"/>
                <a:gd name="T6" fmla="*/ 2147483647 w 160"/>
                <a:gd name="T7" fmla="*/ 2147483647 h 144"/>
                <a:gd name="T8" fmla="*/ 2147483647 w 160"/>
                <a:gd name="T9" fmla="*/ 2147483647 h 144"/>
                <a:gd name="T10" fmla="*/ 2147483647 w 160"/>
                <a:gd name="T11" fmla="*/ 2147483647 h 144"/>
                <a:gd name="T12" fmla="*/ 2147483647 w 160"/>
                <a:gd name="T13" fmla="*/ 2147483647 h 144"/>
                <a:gd name="T14" fmla="*/ 2147483647 w 160"/>
                <a:gd name="T15" fmla="*/ 2147483647 h 144"/>
                <a:gd name="T16" fmla="*/ 2147483647 w 160"/>
                <a:gd name="T17" fmla="*/ 2147483647 h 144"/>
                <a:gd name="T18" fmla="*/ 2147483647 w 160"/>
                <a:gd name="T19" fmla="*/ 2147483647 h 144"/>
                <a:gd name="T20" fmla="*/ 2147483647 w 160"/>
                <a:gd name="T21" fmla="*/ 2147483647 h 144"/>
                <a:gd name="T22" fmla="*/ 2147483647 w 160"/>
                <a:gd name="T23" fmla="*/ 2147483647 h 144"/>
                <a:gd name="T24" fmla="*/ 2147483647 w 160"/>
                <a:gd name="T25" fmla="*/ 2147483647 h 144"/>
                <a:gd name="T26" fmla="*/ 2147483647 w 160"/>
                <a:gd name="T27" fmla="*/ 2147483647 h 144"/>
                <a:gd name="T28" fmla="*/ 2147483647 w 160"/>
                <a:gd name="T29" fmla="*/ 2147483647 h 144"/>
                <a:gd name="T30" fmla="*/ 2147483647 w 160"/>
                <a:gd name="T31" fmla="*/ 2147483647 h 144"/>
                <a:gd name="T32" fmla="*/ 2147483647 w 160"/>
                <a:gd name="T33" fmla="*/ 2147483647 h 144"/>
                <a:gd name="T34" fmla="*/ 2147483647 w 160"/>
                <a:gd name="T35" fmla="*/ 2147483647 h 144"/>
                <a:gd name="T36" fmla="*/ 2147483647 w 160"/>
                <a:gd name="T37" fmla="*/ 2147483647 h 144"/>
                <a:gd name="T38" fmla="*/ 2147483647 w 160"/>
                <a:gd name="T39" fmla="*/ 2147483647 h 144"/>
                <a:gd name="T40" fmla="*/ 2147483647 w 160"/>
                <a:gd name="T41" fmla="*/ 2147483647 h 144"/>
                <a:gd name="T42" fmla="*/ 2147483647 w 160"/>
                <a:gd name="T43" fmla="*/ 2147483647 h 144"/>
                <a:gd name="T44" fmla="*/ 2147483647 w 160"/>
                <a:gd name="T45" fmla="*/ 2147483647 h 144"/>
                <a:gd name="T46" fmla="*/ 2147483647 w 160"/>
                <a:gd name="T47" fmla="*/ 2147483647 h 144"/>
                <a:gd name="T48" fmla="*/ 2147483647 w 160"/>
                <a:gd name="T49" fmla="*/ 2147483647 h 144"/>
                <a:gd name="T50" fmla="*/ 2147483647 w 160"/>
                <a:gd name="T51" fmla="*/ 2147483647 h 144"/>
                <a:gd name="T52" fmla="*/ 2147483647 w 160"/>
                <a:gd name="T53" fmla="*/ 2147483647 h 144"/>
                <a:gd name="T54" fmla="*/ 0 w 160"/>
                <a:gd name="T55" fmla="*/ 2147483647 h 144"/>
                <a:gd name="T56" fmla="*/ 2147483647 w 160"/>
                <a:gd name="T57" fmla="*/ 0 h 144"/>
                <a:gd name="T58" fmla="*/ 2147483647 w 160"/>
                <a:gd name="T59" fmla="*/ 2147483647 h 144"/>
                <a:gd name="T60" fmla="*/ 2147483647 w 160"/>
                <a:gd name="T61" fmla="*/ 2147483647 h 144"/>
                <a:gd name="T62" fmla="*/ 2147483647 w 160"/>
                <a:gd name="T63" fmla="*/ 2147483647 h 144"/>
                <a:gd name="T64" fmla="*/ 2147483647 w 160"/>
                <a:gd name="T65" fmla="*/ 2147483647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44"/>
                <a:gd name="T101" fmla="*/ 160 w 160"/>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44">
                  <a:moveTo>
                    <a:pt x="12" y="0"/>
                  </a:moveTo>
                  <a:cubicBezTo>
                    <a:pt x="23" y="7"/>
                    <a:pt x="34" y="7"/>
                    <a:pt x="45" y="13"/>
                  </a:cubicBezTo>
                  <a:cubicBezTo>
                    <a:pt x="56" y="13"/>
                    <a:pt x="61" y="19"/>
                    <a:pt x="72" y="19"/>
                  </a:cubicBezTo>
                  <a:cubicBezTo>
                    <a:pt x="78" y="19"/>
                    <a:pt x="78" y="19"/>
                    <a:pt x="83" y="26"/>
                  </a:cubicBezTo>
                  <a:cubicBezTo>
                    <a:pt x="89" y="26"/>
                    <a:pt x="94" y="26"/>
                    <a:pt x="105" y="32"/>
                  </a:cubicBezTo>
                  <a:cubicBezTo>
                    <a:pt x="105" y="32"/>
                    <a:pt x="111" y="32"/>
                    <a:pt x="111" y="32"/>
                  </a:cubicBezTo>
                  <a:cubicBezTo>
                    <a:pt x="116" y="32"/>
                    <a:pt x="122" y="38"/>
                    <a:pt x="122" y="38"/>
                  </a:cubicBezTo>
                  <a:cubicBezTo>
                    <a:pt x="133" y="38"/>
                    <a:pt x="138" y="38"/>
                    <a:pt x="144" y="38"/>
                  </a:cubicBezTo>
                  <a:cubicBezTo>
                    <a:pt x="144" y="38"/>
                    <a:pt x="144" y="38"/>
                    <a:pt x="144" y="38"/>
                  </a:cubicBezTo>
                  <a:cubicBezTo>
                    <a:pt x="149" y="38"/>
                    <a:pt x="155" y="32"/>
                    <a:pt x="160" y="38"/>
                  </a:cubicBezTo>
                  <a:cubicBezTo>
                    <a:pt x="160" y="38"/>
                    <a:pt x="160" y="38"/>
                    <a:pt x="160" y="38"/>
                  </a:cubicBezTo>
                  <a:cubicBezTo>
                    <a:pt x="160" y="51"/>
                    <a:pt x="149" y="57"/>
                    <a:pt x="149" y="63"/>
                  </a:cubicBezTo>
                  <a:cubicBezTo>
                    <a:pt x="149" y="69"/>
                    <a:pt x="138" y="88"/>
                    <a:pt x="127" y="82"/>
                  </a:cubicBezTo>
                  <a:cubicBezTo>
                    <a:pt x="127" y="76"/>
                    <a:pt x="127" y="76"/>
                    <a:pt x="127" y="69"/>
                  </a:cubicBezTo>
                  <a:cubicBezTo>
                    <a:pt x="122" y="69"/>
                    <a:pt x="116" y="63"/>
                    <a:pt x="116" y="63"/>
                  </a:cubicBezTo>
                  <a:cubicBezTo>
                    <a:pt x="111" y="63"/>
                    <a:pt x="105" y="57"/>
                    <a:pt x="100" y="63"/>
                  </a:cubicBezTo>
                  <a:cubicBezTo>
                    <a:pt x="94" y="63"/>
                    <a:pt x="89" y="82"/>
                    <a:pt x="83" y="82"/>
                  </a:cubicBezTo>
                  <a:cubicBezTo>
                    <a:pt x="83" y="94"/>
                    <a:pt x="89" y="101"/>
                    <a:pt x="94" y="107"/>
                  </a:cubicBezTo>
                  <a:cubicBezTo>
                    <a:pt x="100" y="107"/>
                    <a:pt x="100" y="113"/>
                    <a:pt x="105" y="113"/>
                  </a:cubicBezTo>
                  <a:cubicBezTo>
                    <a:pt x="111" y="113"/>
                    <a:pt x="111" y="107"/>
                    <a:pt x="116" y="107"/>
                  </a:cubicBezTo>
                  <a:cubicBezTo>
                    <a:pt x="127" y="113"/>
                    <a:pt x="116" y="126"/>
                    <a:pt x="116" y="132"/>
                  </a:cubicBezTo>
                  <a:cubicBezTo>
                    <a:pt x="116" y="132"/>
                    <a:pt x="111" y="138"/>
                    <a:pt x="111" y="144"/>
                  </a:cubicBezTo>
                  <a:cubicBezTo>
                    <a:pt x="105" y="144"/>
                    <a:pt x="105" y="144"/>
                    <a:pt x="100" y="144"/>
                  </a:cubicBezTo>
                  <a:cubicBezTo>
                    <a:pt x="100" y="144"/>
                    <a:pt x="100" y="132"/>
                    <a:pt x="100" y="132"/>
                  </a:cubicBezTo>
                  <a:cubicBezTo>
                    <a:pt x="94" y="126"/>
                    <a:pt x="89" y="119"/>
                    <a:pt x="89" y="119"/>
                  </a:cubicBezTo>
                  <a:cubicBezTo>
                    <a:pt x="83" y="113"/>
                    <a:pt x="83" y="113"/>
                    <a:pt x="78" y="107"/>
                  </a:cubicBezTo>
                  <a:cubicBezTo>
                    <a:pt x="61" y="88"/>
                    <a:pt x="39" y="69"/>
                    <a:pt x="23" y="51"/>
                  </a:cubicBezTo>
                  <a:cubicBezTo>
                    <a:pt x="17" y="44"/>
                    <a:pt x="6" y="38"/>
                    <a:pt x="0" y="26"/>
                  </a:cubicBezTo>
                  <a:cubicBezTo>
                    <a:pt x="0" y="19"/>
                    <a:pt x="6" y="7"/>
                    <a:pt x="12" y="0"/>
                  </a:cubicBezTo>
                  <a:close/>
                  <a:moveTo>
                    <a:pt x="39" y="44"/>
                  </a:moveTo>
                  <a:cubicBezTo>
                    <a:pt x="39" y="51"/>
                    <a:pt x="67" y="76"/>
                    <a:pt x="72" y="76"/>
                  </a:cubicBezTo>
                  <a:cubicBezTo>
                    <a:pt x="78" y="69"/>
                    <a:pt x="83" y="63"/>
                    <a:pt x="83" y="57"/>
                  </a:cubicBezTo>
                  <a:cubicBezTo>
                    <a:pt x="78" y="51"/>
                    <a:pt x="45" y="44"/>
                    <a:pt x="39" y="44"/>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2" name="Freeform 141"/>
            <p:cNvSpPr>
              <a:spLocks/>
            </p:cNvSpPr>
            <p:nvPr/>
          </p:nvSpPr>
          <p:spPr bwMode="auto">
            <a:xfrm>
              <a:off x="6858000" y="4992688"/>
              <a:ext cx="109538" cy="103188"/>
            </a:xfrm>
            <a:custGeom>
              <a:avLst/>
              <a:gdLst>
                <a:gd name="T0" fmla="*/ 2147483647 w 176"/>
                <a:gd name="T1" fmla="*/ 0 h 160"/>
                <a:gd name="T2" fmla="*/ 2147483647 w 176"/>
                <a:gd name="T3" fmla="*/ 2147483647 h 160"/>
                <a:gd name="T4" fmla="*/ 2147483647 w 176"/>
                <a:gd name="T5" fmla="*/ 2147483647 h 160"/>
                <a:gd name="T6" fmla="*/ 2147483647 w 176"/>
                <a:gd name="T7" fmla="*/ 2147483647 h 160"/>
                <a:gd name="T8" fmla="*/ 2147483647 w 176"/>
                <a:gd name="T9" fmla="*/ 2147483647 h 160"/>
                <a:gd name="T10" fmla="*/ 2147483647 w 176"/>
                <a:gd name="T11" fmla="*/ 2147483647 h 160"/>
                <a:gd name="T12" fmla="*/ 2147483647 w 176"/>
                <a:gd name="T13" fmla="*/ 2147483647 h 160"/>
                <a:gd name="T14" fmla="*/ 2147483647 w 176"/>
                <a:gd name="T15" fmla="*/ 2147483647 h 160"/>
                <a:gd name="T16" fmla="*/ 2147483647 w 176"/>
                <a:gd name="T17" fmla="*/ 2147483647 h 160"/>
                <a:gd name="T18" fmla="*/ 2147483647 w 176"/>
                <a:gd name="T19" fmla="*/ 2147483647 h 160"/>
                <a:gd name="T20" fmla="*/ 2147483647 w 176"/>
                <a:gd name="T21" fmla="*/ 2147483647 h 160"/>
                <a:gd name="T22" fmla="*/ 2147483647 w 176"/>
                <a:gd name="T23" fmla="*/ 2147483647 h 160"/>
                <a:gd name="T24" fmla="*/ 2147483647 w 176"/>
                <a:gd name="T25" fmla="*/ 2147483647 h 160"/>
                <a:gd name="T26" fmla="*/ 2147483647 w 176"/>
                <a:gd name="T27" fmla="*/ 2147483647 h 160"/>
                <a:gd name="T28" fmla="*/ 2147483647 w 176"/>
                <a:gd name="T29" fmla="*/ 2147483647 h 160"/>
                <a:gd name="T30" fmla="*/ 2147483647 w 176"/>
                <a:gd name="T31" fmla="*/ 2147483647 h 160"/>
                <a:gd name="T32" fmla="*/ 2147483647 w 176"/>
                <a:gd name="T33" fmla="*/ 2147483647 h 160"/>
                <a:gd name="T34" fmla="*/ 2147483647 w 176"/>
                <a:gd name="T35" fmla="*/ 2147483647 h 160"/>
                <a:gd name="T36" fmla="*/ 2147483647 w 176"/>
                <a:gd name="T37" fmla="*/ 2147483647 h 160"/>
                <a:gd name="T38" fmla="*/ 2147483647 w 176"/>
                <a:gd name="T39" fmla="*/ 2147483647 h 160"/>
                <a:gd name="T40" fmla="*/ 2147483647 w 176"/>
                <a:gd name="T41" fmla="*/ 2147483647 h 160"/>
                <a:gd name="T42" fmla="*/ 2147483647 w 176"/>
                <a:gd name="T43" fmla="*/ 2147483647 h 160"/>
                <a:gd name="T44" fmla="*/ 2147483647 w 176"/>
                <a:gd name="T45" fmla="*/ 2147483647 h 160"/>
                <a:gd name="T46" fmla="*/ 2147483647 w 176"/>
                <a:gd name="T47" fmla="*/ 2147483647 h 160"/>
                <a:gd name="T48" fmla="*/ 2147483647 w 176"/>
                <a:gd name="T49" fmla="*/ 2147483647 h 160"/>
                <a:gd name="T50" fmla="*/ 2147483647 w 176"/>
                <a:gd name="T51" fmla="*/ 2147483647 h 160"/>
                <a:gd name="T52" fmla="*/ 2147483647 w 176"/>
                <a:gd name="T53" fmla="*/ 2147483647 h 160"/>
                <a:gd name="T54" fmla="*/ 2147483647 w 176"/>
                <a:gd name="T55" fmla="*/ 2147483647 h 160"/>
                <a:gd name="T56" fmla="*/ 2147483647 w 176"/>
                <a:gd name="T57" fmla="*/ 2147483647 h 160"/>
                <a:gd name="T58" fmla="*/ 0 w 176"/>
                <a:gd name="T59" fmla="*/ 2147483647 h 160"/>
                <a:gd name="T60" fmla="*/ 2147483647 w 176"/>
                <a:gd name="T61" fmla="*/ 2147483647 h 160"/>
                <a:gd name="T62" fmla="*/ 2147483647 w 176"/>
                <a:gd name="T63" fmla="*/ 2147483647 h 160"/>
                <a:gd name="T64" fmla="*/ 2147483647 w 176"/>
                <a:gd name="T65" fmla="*/ 2147483647 h 160"/>
                <a:gd name="T66" fmla="*/ 2147483647 w 176"/>
                <a:gd name="T67" fmla="*/ 2147483647 h 160"/>
                <a:gd name="T68" fmla="*/ 2147483647 w 176"/>
                <a:gd name="T69" fmla="*/ 2147483647 h 160"/>
                <a:gd name="T70" fmla="*/ 2147483647 w 176"/>
                <a:gd name="T71" fmla="*/ 2147483647 h 160"/>
                <a:gd name="T72" fmla="*/ 2147483647 w 176"/>
                <a:gd name="T73" fmla="*/ 2147483647 h 160"/>
                <a:gd name="T74" fmla="*/ 2147483647 w 176"/>
                <a:gd name="T75" fmla="*/ 2147483647 h 160"/>
                <a:gd name="T76" fmla="*/ 2147483647 w 176"/>
                <a:gd name="T77" fmla="*/ 2147483647 h 160"/>
                <a:gd name="T78" fmla="*/ 2147483647 w 176"/>
                <a:gd name="T79" fmla="*/ 2147483647 h 160"/>
                <a:gd name="T80" fmla="*/ 2147483647 w 176"/>
                <a:gd name="T81" fmla="*/ 2147483647 h 160"/>
                <a:gd name="T82" fmla="*/ 2147483647 w 176"/>
                <a:gd name="T83" fmla="*/ 2147483647 h 160"/>
                <a:gd name="T84" fmla="*/ 2147483647 w 176"/>
                <a:gd name="T85" fmla="*/ 2147483647 h 160"/>
                <a:gd name="T86" fmla="*/ 2147483647 w 176"/>
                <a:gd name="T87" fmla="*/ 2147483647 h 160"/>
                <a:gd name="T88" fmla="*/ 2147483647 w 176"/>
                <a:gd name="T89" fmla="*/ 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6"/>
                <a:gd name="T136" fmla="*/ 0 h 160"/>
                <a:gd name="T137" fmla="*/ 176 w 17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6" h="160">
                  <a:moveTo>
                    <a:pt x="127" y="0"/>
                  </a:moveTo>
                  <a:cubicBezTo>
                    <a:pt x="138" y="7"/>
                    <a:pt x="143" y="19"/>
                    <a:pt x="138" y="31"/>
                  </a:cubicBezTo>
                  <a:cubicBezTo>
                    <a:pt x="138" y="37"/>
                    <a:pt x="132" y="44"/>
                    <a:pt x="127" y="50"/>
                  </a:cubicBezTo>
                  <a:cubicBezTo>
                    <a:pt x="116" y="68"/>
                    <a:pt x="105" y="87"/>
                    <a:pt x="94" y="105"/>
                  </a:cubicBezTo>
                  <a:cubicBezTo>
                    <a:pt x="94" y="111"/>
                    <a:pt x="88" y="117"/>
                    <a:pt x="88" y="124"/>
                  </a:cubicBezTo>
                  <a:cubicBezTo>
                    <a:pt x="88" y="124"/>
                    <a:pt x="88" y="124"/>
                    <a:pt x="94" y="124"/>
                  </a:cubicBezTo>
                  <a:cubicBezTo>
                    <a:pt x="94" y="124"/>
                    <a:pt x="99" y="124"/>
                    <a:pt x="99" y="117"/>
                  </a:cubicBezTo>
                  <a:cubicBezTo>
                    <a:pt x="110" y="117"/>
                    <a:pt x="116" y="111"/>
                    <a:pt x="121" y="105"/>
                  </a:cubicBezTo>
                  <a:cubicBezTo>
                    <a:pt x="138" y="99"/>
                    <a:pt x="149" y="99"/>
                    <a:pt x="154" y="87"/>
                  </a:cubicBezTo>
                  <a:cubicBezTo>
                    <a:pt x="154" y="80"/>
                    <a:pt x="154" y="80"/>
                    <a:pt x="160" y="80"/>
                  </a:cubicBezTo>
                  <a:cubicBezTo>
                    <a:pt x="165" y="80"/>
                    <a:pt x="176" y="105"/>
                    <a:pt x="176" y="111"/>
                  </a:cubicBezTo>
                  <a:cubicBezTo>
                    <a:pt x="176" y="124"/>
                    <a:pt x="165" y="117"/>
                    <a:pt x="165" y="117"/>
                  </a:cubicBezTo>
                  <a:cubicBezTo>
                    <a:pt x="160" y="111"/>
                    <a:pt x="160" y="111"/>
                    <a:pt x="154" y="111"/>
                  </a:cubicBezTo>
                  <a:cubicBezTo>
                    <a:pt x="149" y="111"/>
                    <a:pt x="143" y="117"/>
                    <a:pt x="138" y="117"/>
                  </a:cubicBezTo>
                  <a:cubicBezTo>
                    <a:pt x="110" y="130"/>
                    <a:pt x="88" y="142"/>
                    <a:pt x="61" y="154"/>
                  </a:cubicBezTo>
                  <a:cubicBezTo>
                    <a:pt x="55" y="154"/>
                    <a:pt x="44" y="160"/>
                    <a:pt x="44" y="160"/>
                  </a:cubicBezTo>
                  <a:cubicBezTo>
                    <a:pt x="39" y="154"/>
                    <a:pt x="39" y="148"/>
                    <a:pt x="39" y="142"/>
                  </a:cubicBezTo>
                  <a:cubicBezTo>
                    <a:pt x="39" y="142"/>
                    <a:pt x="44" y="142"/>
                    <a:pt x="44" y="136"/>
                  </a:cubicBezTo>
                  <a:cubicBezTo>
                    <a:pt x="50" y="130"/>
                    <a:pt x="50" y="124"/>
                    <a:pt x="55" y="117"/>
                  </a:cubicBezTo>
                  <a:cubicBezTo>
                    <a:pt x="61" y="105"/>
                    <a:pt x="72" y="93"/>
                    <a:pt x="77" y="80"/>
                  </a:cubicBezTo>
                  <a:cubicBezTo>
                    <a:pt x="83" y="68"/>
                    <a:pt x="88" y="62"/>
                    <a:pt x="94" y="56"/>
                  </a:cubicBezTo>
                  <a:cubicBezTo>
                    <a:pt x="94" y="56"/>
                    <a:pt x="94" y="50"/>
                    <a:pt x="94" y="50"/>
                  </a:cubicBezTo>
                  <a:cubicBezTo>
                    <a:pt x="94" y="50"/>
                    <a:pt x="94" y="50"/>
                    <a:pt x="94" y="50"/>
                  </a:cubicBezTo>
                  <a:cubicBezTo>
                    <a:pt x="88" y="50"/>
                    <a:pt x="83" y="56"/>
                    <a:pt x="83" y="56"/>
                  </a:cubicBezTo>
                  <a:cubicBezTo>
                    <a:pt x="77" y="56"/>
                    <a:pt x="72" y="56"/>
                    <a:pt x="72" y="62"/>
                  </a:cubicBezTo>
                  <a:cubicBezTo>
                    <a:pt x="66" y="62"/>
                    <a:pt x="66" y="62"/>
                    <a:pt x="66" y="62"/>
                  </a:cubicBezTo>
                  <a:cubicBezTo>
                    <a:pt x="55" y="68"/>
                    <a:pt x="39" y="74"/>
                    <a:pt x="28" y="80"/>
                  </a:cubicBezTo>
                  <a:cubicBezTo>
                    <a:pt x="22" y="87"/>
                    <a:pt x="33" y="99"/>
                    <a:pt x="22" y="99"/>
                  </a:cubicBezTo>
                  <a:cubicBezTo>
                    <a:pt x="22" y="99"/>
                    <a:pt x="17" y="99"/>
                    <a:pt x="17" y="99"/>
                  </a:cubicBezTo>
                  <a:cubicBezTo>
                    <a:pt x="17" y="93"/>
                    <a:pt x="0" y="62"/>
                    <a:pt x="0" y="62"/>
                  </a:cubicBezTo>
                  <a:cubicBezTo>
                    <a:pt x="6" y="56"/>
                    <a:pt x="11" y="56"/>
                    <a:pt x="11" y="56"/>
                  </a:cubicBezTo>
                  <a:cubicBezTo>
                    <a:pt x="17" y="62"/>
                    <a:pt x="17" y="62"/>
                    <a:pt x="17" y="62"/>
                  </a:cubicBezTo>
                  <a:cubicBezTo>
                    <a:pt x="22" y="62"/>
                    <a:pt x="22" y="62"/>
                    <a:pt x="28" y="62"/>
                  </a:cubicBezTo>
                  <a:cubicBezTo>
                    <a:pt x="28" y="62"/>
                    <a:pt x="33" y="56"/>
                    <a:pt x="39" y="56"/>
                  </a:cubicBezTo>
                  <a:cubicBezTo>
                    <a:pt x="39" y="56"/>
                    <a:pt x="44" y="56"/>
                    <a:pt x="44" y="56"/>
                  </a:cubicBezTo>
                  <a:cubicBezTo>
                    <a:pt x="50" y="56"/>
                    <a:pt x="50" y="50"/>
                    <a:pt x="55" y="50"/>
                  </a:cubicBezTo>
                  <a:cubicBezTo>
                    <a:pt x="55" y="50"/>
                    <a:pt x="61" y="50"/>
                    <a:pt x="66" y="44"/>
                  </a:cubicBezTo>
                  <a:cubicBezTo>
                    <a:pt x="66" y="44"/>
                    <a:pt x="72" y="44"/>
                    <a:pt x="77" y="37"/>
                  </a:cubicBezTo>
                  <a:cubicBezTo>
                    <a:pt x="77" y="37"/>
                    <a:pt x="83" y="37"/>
                    <a:pt x="83" y="37"/>
                  </a:cubicBezTo>
                  <a:cubicBezTo>
                    <a:pt x="94" y="31"/>
                    <a:pt x="99" y="31"/>
                    <a:pt x="105" y="25"/>
                  </a:cubicBezTo>
                  <a:cubicBezTo>
                    <a:pt x="110" y="25"/>
                    <a:pt x="116" y="25"/>
                    <a:pt x="116" y="19"/>
                  </a:cubicBezTo>
                  <a:cubicBezTo>
                    <a:pt x="121" y="19"/>
                    <a:pt x="121" y="19"/>
                    <a:pt x="121" y="13"/>
                  </a:cubicBezTo>
                  <a:cubicBezTo>
                    <a:pt x="121" y="13"/>
                    <a:pt x="121" y="7"/>
                    <a:pt x="127" y="7"/>
                  </a:cubicBezTo>
                  <a:cubicBezTo>
                    <a:pt x="127" y="7"/>
                    <a:pt x="127" y="7"/>
                    <a:pt x="127" y="7"/>
                  </a:cubicBezTo>
                  <a:cubicBezTo>
                    <a:pt x="127" y="0"/>
                    <a:pt x="127" y="0"/>
                    <a:pt x="12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3" name="Freeform 142"/>
            <p:cNvSpPr>
              <a:spLocks/>
            </p:cNvSpPr>
            <p:nvPr/>
          </p:nvSpPr>
          <p:spPr bwMode="auto">
            <a:xfrm>
              <a:off x="5759450" y="4992688"/>
              <a:ext cx="109538" cy="92075"/>
            </a:xfrm>
            <a:custGeom>
              <a:avLst/>
              <a:gdLst>
                <a:gd name="T0" fmla="*/ 2147483647 w 176"/>
                <a:gd name="T1" fmla="*/ 0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2147483647 w 176"/>
                <a:gd name="T17" fmla="*/ 2147483647 h 144"/>
                <a:gd name="T18" fmla="*/ 2147483647 w 176"/>
                <a:gd name="T19" fmla="*/ 2147483647 h 144"/>
                <a:gd name="T20" fmla="*/ 2147483647 w 176"/>
                <a:gd name="T21" fmla="*/ 2147483647 h 144"/>
                <a:gd name="T22" fmla="*/ 2147483647 w 176"/>
                <a:gd name="T23" fmla="*/ 2147483647 h 144"/>
                <a:gd name="T24" fmla="*/ 2147483647 w 176"/>
                <a:gd name="T25" fmla="*/ 2147483647 h 144"/>
                <a:gd name="T26" fmla="*/ 2147483647 w 176"/>
                <a:gd name="T27" fmla="*/ 2147483647 h 144"/>
                <a:gd name="T28" fmla="*/ 2147483647 w 176"/>
                <a:gd name="T29" fmla="*/ 2147483647 h 144"/>
                <a:gd name="T30" fmla="*/ 2147483647 w 176"/>
                <a:gd name="T31" fmla="*/ 2147483647 h 144"/>
                <a:gd name="T32" fmla="*/ 2147483647 w 176"/>
                <a:gd name="T33" fmla="*/ 2147483647 h 144"/>
                <a:gd name="T34" fmla="*/ 2147483647 w 176"/>
                <a:gd name="T35" fmla="*/ 2147483647 h 144"/>
                <a:gd name="T36" fmla="*/ 2147483647 w 176"/>
                <a:gd name="T37" fmla="*/ 2147483647 h 144"/>
                <a:gd name="T38" fmla="*/ 2147483647 w 176"/>
                <a:gd name="T39" fmla="*/ 2147483647 h 144"/>
                <a:gd name="T40" fmla="*/ 2147483647 w 176"/>
                <a:gd name="T41" fmla="*/ 2147483647 h 144"/>
                <a:gd name="T42" fmla="*/ 2147483647 w 176"/>
                <a:gd name="T43" fmla="*/ 2147483647 h 144"/>
                <a:gd name="T44" fmla="*/ 2147483647 w 176"/>
                <a:gd name="T45" fmla="*/ 2147483647 h 144"/>
                <a:gd name="T46" fmla="*/ 2147483647 w 176"/>
                <a:gd name="T47" fmla="*/ 2147483647 h 144"/>
                <a:gd name="T48" fmla="*/ 2147483647 w 176"/>
                <a:gd name="T49" fmla="*/ 2147483647 h 144"/>
                <a:gd name="T50" fmla="*/ 2147483647 w 176"/>
                <a:gd name="T51" fmla="*/ 2147483647 h 144"/>
                <a:gd name="T52" fmla="*/ 2147483647 w 176"/>
                <a:gd name="T53" fmla="*/ 2147483647 h 144"/>
                <a:gd name="T54" fmla="*/ 2147483647 w 176"/>
                <a:gd name="T55" fmla="*/ 2147483647 h 144"/>
                <a:gd name="T56" fmla="*/ 2147483647 w 176"/>
                <a:gd name="T57" fmla="*/ 2147483647 h 144"/>
                <a:gd name="T58" fmla="*/ 2147483647 w 176"/>
                <a:gd name="T59" fmla="*/ 2147483647 h 144"/>
                <a:gd name="T60" fmla="*/ 2147483647 w 176"/>
                <a:gd name="T61" fmla="*/ 2147483647 h 144"/>
                <a:gd name="T62" fmla="*/ 2147483647 w 176"/>
                <a:gd name="T63" fmla="*/ 2147483647 h 144"/>
                <a:gd name="T64" fmla="*/ 2147483647 w 176"/>
                <a:gd name="T65" fmla="*/ 2147483647 h 144"/>
                <a:gd name="T66" fmla="*/ 0 w 176"/>
                <a:gd name="T67" fmla="*/ 2147483647 h 144"/>
                <a:gd name="T68" fmla="*/ 2147483647 w 176"/>
                <a:gd name="T69" fmla="*/ 2147483647 h 144"/>
                <a:gd name="T70" fmla="*/ 2147483647 w 176"/>
                <a:gd name="T71" fmla="*/ 2147483647 h 144"/>
                <a:gd name="T72" fmla="*/ 2147483647 w 176"/>
                <a:gd name="T73" fmla="*/ 2147483647 h 144"/>
                <a:gd name="T74" fmla="*/ 2147483647 w 176"/>
                <a:gd name="T75" fmla="*/ 2147483647 h 144"/>
                <a:gd name="T76" fmla="*/ 2147483647 w 176"/>
                <a:gd name="T77" fmla="*/ 0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6"/>
                <a:gd name="T118" fmla="*/ 0 h 144"/>
                <a:gd name="T119" fmla="*/ 176 w 176"/>
                <a:gd name="T120" fmla="*/ 144 h 14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6" h="144">
                  <a:moveTo>
                    <a:pt x="47" y="0"/>
                  </a:moveTo>
                  <a:cubicBezTo>
                    <a:pt x="59" y="0"/>
                    <a:pt x="71" y="6"/>
                    <a:pt x="71" y="12"/>
                  </a:cubicBezTo>
                  <a:cubicBezTo>
                    <a:pt x="71" y="12"/>
                    <a:pt x="71" y="12"/>
                    <a:pt x="71" y="18"/>
                  </a:cubicBezTo>
                  <a:cubicBezTo>
                    <a:pt x="71" y="18"/>
                    <a:pt x="71" y="18"/>
                    <a:pt x="71" y="18"/>
                  </a:cubicBezTo>
                  <a:cubicBezTo>
                    <a:pt x="71" y="18"/>
                    <a:pt x="71" y="18"/>
                    <a:pt x="65" y="18"/>
                  </a:cubicBezTo>
                  <a:cubicBezTo>
                    <a:pt x="65" y="18"/>
                    <a:pt x="59" y="18"/>
                    <a:pt x="59" y="18"/>
                  </a:cubicBezTo>
                  <a:cubicBezTo>
                    <a:pt x="53" y="18"/>
                    <a:pt x="47" y="36"/>
                    <a:pt x="47" y="42"/>
                  </a:cubicBezTo>
                  <a:cubicBezTo>
                    <a:pt x="47" y="42"/>
                    <a:pt x="42" y="48"/>
                    <a:pt x="42" y="48"/>
                  </a:cubicBezTo>
                  <a:cubicBezTo>
                    <a:pt x="47" y="48"/>
                    <a:pt x="47" y="54"/>
                    <a:pt x="47" y="54"/>
                  </a:cubicBezTo>
                  <a:cubicBezTo>
                    <a:pt x="53" y="54"/>
                    <a:pt x="53" y="54"/>
                    <a:pt x="59" y="60"/>
                  </a:cubicBezTo>
                  <a:cubicBezTo>
                    <a:pt x="59" y="60"/>
                    <a:pt x="65" y="60"/>
                    <a:pt x="65" y="60"/>
                  </a:cubicBezTo>
                  <a:cubicBezTo>
                    <a:pt x="71" y="66"/>
                    <a:pt x="83" y="66"/>
                    <a:pt x="88" y="66"/>
                  </a:cubicBezTo>
                  <a:cubicBezTo>
                    <a:pt x="88" y="72"/>
                    <a:pt x="88" y="72"/>
                    <a:pt x="94" y="72"/>
                  </a:cubicBezTo>
                  <a:cubicBezTo>
                    <a:pt x="100" y="72"/>
                    <a:pt x="106" y="78"/>
                    <a:pt x="112" y="78"/>
                  </a:cubicBezTo>
                  <a:cubicBezTo>
                    <a:pt x="118" y="84"/>
                    <a:pt x="124" y="84"/>
                    <a:pt x="130" y="84"/>
                  </a:cubicBezTo>
                  <a:cubicBezTo>
                    <a:pt x="135" y="90"/>
                    <a:pt x="141" y="96"/>
                    <a:pt x="153" y="96"/>
                  </a:cubicBezTo>
                  <a:cubicBezTo>
                    <a:pt x="159" y="96"/>
                    <a:pt x="171" y="84"/>
                    <a:pt x="171" y="96"/>
                  </a:cubicBezTo>
                  <a:cubicBezTo>
                    <a:pt x="176" y="102"/>
                    <a:pt x="165" y="126"/>
                    <a:pt x="159" y="132"/>
                  </a:cubicBezTo>
                  <a:cubicBezTo>
                    <a:pt x="159" y="138"/>
                    <a:pt x="159" y="138"/>
                    <a:pt x="159" y="144"/>
                  </a:cubicBezTo>
                  <a:cubicBezTo>
                    <a:pt x="159" y="144"/>
                    <a:pt x="153" y="144"/>
                    <a:pt x="153" y="144"/>
                  </a:cubicBezTo>
                  <a:cubicBezTo>
                    <a:pt x="153" y="144"/>
                    <a:pt x="153" y="144"/>
                    <a:pt x="153" y="144"/>
                  </a:cubicBezTo>
                  <a:cubicBezTo>
                    <a:pt x="141" y="144"/>
                    <a:pt x="147" y="126"/>
                    <a:pt x="141" y="126"/>
                  </a:cubicBezTo>
                  <a:cubicBezTo>
                    <a:pt x="135" y="120"/>
                    <a:pt x="124" y="120"/>
                    <a:pt x="118" y="114"/>
                  </a:cubicBezTo>
                  <a:cubicBezTo>
                    <a:pt x="112" y="114"/>
                    <a:pt x="112" y="114"/>
                    <a:pt x="106" y="108"/>
                  </a:cubicBezTo>
                  <a:cubicBezTo>
                    <a:pt x="100" y="108"/>
                    <a:pt x="94" y="108"/>
                    <a:pt x="94" y="102"/>
                  </a:cubicBezTo>
                  <a:cubicBezTo>
                    <a:pt x="88" y="102"/>
                    <a:pt x="88" y="102"/>
                    <a:pt x="83" y="102"/>
                  </a:cubicBezTo>
                  <a:cubicBezTo>
                    <a:pt x="71" y="96"/>
                    <a:pt x="59" y="90"/>
                    <a:pt x="47" y="84"/>
                  </a:cubicBezTo>
                  <a:cubicBezTo>
                    <a:pt x="47" y="84"/>
                    <a:pt x="42" y="84"/>
                    <a:pt x="36" y="78"/>
                  </a:cubicBezTo>
                  <a:cubicBezTo>
                    <a:pt x="36" y="78"/>
                    <a:pt x="30" y="78"/>
                    <a:pt x="30" y="78"/>
                  </a:cubicBezTo>
                  <a:cubicBezTo>
                    <a:pt x="24" y="84"/>
                    <a:pt x="24" y="102"/>
                    <a:pt x="24" y="108"/>
                  </a:cubicBezTo>
                  <a:cubicBezTo>
                    <a:pt x="24" y="108"/>
                    <a:pt x="24" y="108"/>
                    <a:pt x="24" y="114"/>
                  </a:cubicBezTo>
                  <a:cubicBezTo>
                    <a:pt x="30" y="120"/>
                    <a:pt x="24" y="126"/>
                    <a:pt x="18" y="120"/>
                  </a:cubicBezTo>
                  <a:cubicBezTo>
                    <a:pt x="12" y="120"/>
                    <a:pt x="12" y="120"/>
                    <a:pt x="6" y="120"/>
                  </a:cubicBezTo>
                  <a:cubicBezTo>
                    <a:pt x="6" y="114"/>
                    <a:pt x="0" y="114"/>
                    <a:pt x="0" y="114"/>
                  </a:cubicBezTo>
                  <a:cubicBezTo>
                    <a:pt x="6" y="102"/>
                    <a:pt x="6" y="96"/>
                    <a:pt x="12" y="90"/>
                  </a:cubicBezTo>
                  <a:cubicBezTo>
                    <a:pt x="12" y="78"/>
                    <a:pt x="18" y="66"/>
                    <a:pt x="24" y="54"/>
                  </a:cubicBezTo>
                  <a:cubicBezTo>
                    <a:pt x="24" y="48"/>
                    <a:pt x="30" y="42"/>
                    <a:pt x="30" y="36"/>
                  </a:cubicBezTo>
                  <a:cubicBezTo>
                    <a:pt x="36" y="30"/>
                    <a:pt x="36" y="18"/>
                    <a:pt x="42" y="12"/>
                  </a:cubicBezTo>
                  <a:cubicBezTo>
                    <a:pt x="47" y="6"/>
                    <a:pt x="47" y="6"/>
                    <a:pt x="47"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4" name="Freeform 143"/>
            <p:cNvSpPr>
              <a:spLocks noEditPoints="1"/>
            </p:cNvSpPr>
            <p:nvPr/>
          </p:nvSpPr>
          <p:spPr bwMode="auto">
            <a:xfrm>
              <a:off x="6888163" y="5084763"/>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2147483647 w 144"/>
                <a:gd name="T9" fmla="*/ 2147483647 h 128"/>
                <a:gd name="T10" fmla="*/ 2147483647 w 144"/>
                <a:gd name="T11" fmla="*/ 2147483647 h 128"/>
                <a:gd name="T12" fmla="*/ 2147483647 w 144"/>
                <a:gd name="T13" fmla="*/ 2147483647 h 128"/>
                <a:gd name="T14" fmla="*/ 2147483647 w 144"/>
                <a:gd name="T15" fmla="*/ 2147483647 h 128"/>
                <a:gd name="T16" fmla="*/ 2147483647 w 144"/>
                <a:gd name="T17" fmla="*/ 2147483647 h 128"/>
                <a:gd name="T18" fmla="*/ 2147483647 w 144"/>
                <a:gd name="T19" fmla="*/ 2147483647 h 128"/>
                <a:gd name="T20" fmla="*/ 2147483647 w 144"/>
                <a:gd name="T21" fmla="*/ 2147483647 h 128"/>
                <a:gd name="T22" fmla="*/ 0 w 144"/>
                <a:gd name="T23" fmla="*/ 2147483647 h 128"/>
                <a:gd name="T24" fmla="*/ 2147483647 w 144"/>
                <a:gd name="T25" fmla="*/ 2147483647 h 128"/>
                <a:gd name="T26" fmla="*/ 2147483647 w 144"/>
                <a:gd name="T27" fmla="*/ 2147483647 h 128"/>
                <a:gd name="T28" fmla="*/ 2147483647 w 144"/>
                <a:gd name="T29" fmla="*/ 2147483647 h 128"/>
                <a:gd name="T30" fmla="*/ 2147483647 w 144"/>
                <a:gd name="T31" fmla="*/ 0 h 128"/>
                <a:gd name="T32" fmla="*/ 2147483647 w 144"/>
                <a:gd name="T33" fmla="*/ 2147483647 h 128"/>
                <a:gd name="T34" fmla="*/ 2147483647 w 144"/>
                <a:gd name="T35" fmla="*/ 2147483647 h 128"/>
                <a:gd name="T36" fmla="*/ 2147483647 w 144"/>
                <a:gd name="T37" fmla="*/ 2147483647 h 128"/>
                <a:gd name="T38" fmla="*/ 2147483647 w 144"/>
                <a:gd name="T39" fmla="*/ 2147483647 h 128"/>
                <a:gd name="T40" fmla="*/ 2147483647 w 144"/>
                <a:gd name="T41" fmla="*/ 2147483647 h 128"/>
                <a:gd name="T42" fmla="*/ 2147483647 w 144"/>
                <a:gd name="T43" fmla="*/ 2147483647 h 128"/>
                <a:gd name="T44" fmla="*/ 2147483647 w 144"/>
                <a:gd name="T45" fmla="*/ 2147483647 h 128"/>
                <a:gd name="T46" fmla="*/ 2147483647 w 144"/>
                <a:gd name="T47" fmla="*/ 2147483647 h 128"/>
                <a:gd name="T48" fmla="*/ 2147483647 w 144"/>
                <a:gd name="T49" fmla="*/ 2147483647 h 128"/>
                <a:gd name="T50" fmla="*/ 2147483647 w 144"/>
                <a:gd name="T51" fmla="*/ 2147483647 h 128"/>
                <a:gd name="T52" fmla="*/ 2147483647 w 144"/>
                <a:gd name="T53" fmla="*/ 2147483647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4"/>
                <a:gd name="T82" fmla="*/ 0 h 128"/>
                <a:gd name="T83" fmla="*/ 144 w 144"/>
                <a:gd name="T84" fmla="*/ 128 h 1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4" h="128">
                  <a:moveTo>
                    <a:pt x="72" y="0"/>
                  </a:moveTo>
                  <a:cubicBezTo>
                    <a:pt x="100" y="0"/>
                    <a:pt x="122" y="7"/>
                    <a:pt x="139" y="25"/>
                  </a:cubicBezTo>
                  <a:cubicBezTo>
                    <a:pt x="144" y="37"/>
                    <a:pt x="144" y="43"/>
                    <a:pt x="144" y="55"/>
                  </a:cubicBezTo>
                  <a:cubicBezTo>
                    <a:pt x="144" y="61"/>
                    <a:pt x="144" y="74"/>
                    <a:pt x="144" y="80"/>
                  </a:cubicBezTo>
                  <a:cubicBezTo>
                    <a:pt x="139" y="92"/>
                    <a:pt x="128" y="104"/>
                    <a:pt x="122" y="110"/>
                  </a:cubicBezTo>
                  <a:cubicBezTo>
                    <a:pt x="122" y="110"/>
                    <a:pt x="117" y="110"/>
                    <a:pt x="117" y="116"/>
                  </a:cubicBezTo>
                  <a:cubicBezTo>
                    <a:pt x="111" y="116"/>
                    <a:pt x="106" y="122"/>
                    <a:pt x="95" y="122"/>
                  </a:cubicBezTo>
                  <a:cubicBezTo>
                    <a:pt x="89" y="128"/>
                    <a:pt x="78" y="128"/>
                    <a:pt x="72" y="128"/>
                  </a:cubicBezTo>
                  <a:cubicBezTo>
                    <a:pt x="61" y="128"/>
                    <a:pt x="56" y="128"/>
                    <a:pt x="45" y="128"/>
                  </a:cubicBezTo>
                  <a:cubicBezTo>
                    <a:pt x="45" y="122"/>
                    <a:pt x="39" y="122"/>
                    <a:pt x="39" y="122"/>
                  </a:cubicBezTo>
                  <a:cubicBezTo>
                    <a:pt x="28" y="122"/>
                    <a:pt x="23" y="116"/>
                    <a:pt x="17" y="110"/>
                  </a:cubicBezTo>
                  <a:cubicBezTo>
                    <a:pt x="12" y="104"/>
                    <a:pt x="0" y="80"/>
                    <a:pt x="0" y="74"/>
                  </a:cubicBezTo>
                  <a:cubicBezTo>
                    <a:pt x="0" y="55"/>
                    <a:pt x="17" y="31"/>
                    <a:pt x="28" y="19"/>
                  </a:cubicBezTo>
                  <a:cubicBezTo>
                    <a:pt x="28" y="19"/>
                    <a:pt x="34" y="19"/>
                    <a:pt x="34" y="13"/>
                  </a:cubicBezTo>
                  <a:cubicBezTo>
                    <a:pt x="39" y="13"/>
                    <a:pt x="50" y="7"/>
                    <a:pt x="56" y="7"/>
                  </a:cubicBezTo>
                  <a:cubicBezTo>
                    <a:pt x="61" y="0"/>
                    <a:pt x="67" y="0"/>
                    <a:pt x="72" y="0"/>
                  </a:cubicBezTo>
                  <a:close/>
                  <a:moveTo>
                    <a:pt x="78" y="25"/>
                  </a:moveTo>
                  <a:cubicBezTo>
                    <a:pt x="72" y="31"/>
                    <a:pt x="67" y="31"/>
                    <a:pt x="61" y="31"/>
                  </a:cubicBezTo>
                  <a:cubicBezTo>
                    <a:pt x="50" y="37"/>
                    <a:pt x="39" y="43"/>
                    <a:pt x="34" y="49"/>
                  </a:cubicBezTo>
                  <a:cubicBezTo>
                    <a:pt x="28" y="49"/>
                    <a:pt x="28" y="55"/>
                    <a:pt x="23" y="55"/>
                  </a:cubicBezTo>
                  <a:cubicBezTo>
                    <a:pt x="12" y="74"/>
                    <a:pt x="17" y="92"/>
                    <a:pt x="34" y="98"/>
                  </a:cubicBezTo>
                  <a:cubicBezTo>
                    <a:pt x="39" y="98"/>
                    <a:pt x="50" y="98"/>
                    <a:pt x="50" y="98"/>
                  </a:cubicBezTo>
                  <a:cubicBezTo>
                    <a:pt x="56" y="98"/>
                    <a:pt x="72" y="98"/>
                    <a:pt x="78" y="98"/>
                  </a:cubicBezTo>
                  <a:cubicBezTo>
                    <a:pt x="100" y="98"/>
                    <a:pt x="111" y="92"/>
                    <a:pt x="122" y="74"/>
                  </a:cubicBezTo>
                  <a:cubicBezTo>
                    <a:pt x="128" y="74"/>
                    <a:pt x="128" y="74"/>
                    <a:pt x="133" y="68"/>
                  </a:cubicBezTo>
                  <a:cubicBezTo>
                    <a:pt x="133" y="68"/>
                    <a:pt x="133" y="61"/>
                    <a:pt x="133" y="55"/>
                  </a:cubicBezTo>
                  <a:cubicBezTo>
                    <a:pt x="133" y="31"/>
                    <a:pt x="100" y="25"/>
                    <a:pt x="78" y="25"/>
                  </a:cubicBezTo>
                  <a:close/>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5" name="Freeform 144"/>
            <p:cNvSpPr>
              <a:spLocks/>
            </p:cNvSpPr>
            <p:nvPr/>
          </p:nvSpPr>
          <p:spPr bwMode="auto">
            <a:xfrm>
              <a:off x="5748338" y="5084763"/>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2147483647 h 128"/>
                <a:gd name="T18" fmla="*/ 2147483647 w 160"/>
                <a:gd name="T19" fmla="*/ 2147483647 h 128"/>
                <a:gd name="T20" fmla="*/ 2147483647 w 160"/>
                <a:gd name="T21" fmla="*/ 2147483647 h 128"/>
                <a:gd name="T22" fmla="*/ 2147483647 w 160"/>
                <a:gd name="T23" fmla="*/ 2147483647 h 128"/>
                <a:gd name="T24" fmla="*/ 2147483647 w 160"/>
                <a:gd name="T25" fmla="*/ 2147483647 h 128"/>
                <a:gd name="T26" fmla="*/ 2147483647 w 160"/>
                <a:gd name="T27" fmla="*/ 2147483647 h 128"/>
                <a:gd name="T28" fmla="*/ 2147483647 w 160"/>
                <a:gd name="T29" fmla="*/ 2147483647 h 128"/>
                <a:gd name="T30" fmla="*/ 2147483647 w 160"/>
                <a:gd name="T31" fmla="*/ 2147483647 h 128"/>
                <a:gd name="T32" fmla="*/ 2147483647 w 160"/>
                <a:gd name="T33" fmla="*/ 2147483647 h 128"/>
                <a:gd name="T34" fmla="*/ 2147483647 w 160"/>
                <a:gd name="T35" fmla="*/ 2147483647 h 128"/>
                <a:gd name="T36" fmla="*/ 2147483647 w 160"/>
                <a:gd name="T37" fmla="*/ 2147483647 h 128"/>
                <a:gd name="T38" fmla="*/ 2147483647 w 160"/>
                <a:gd name="T39" fmla="*/ 2147483647 h 128"/>
                <a:gd name="T40" fmla="*/ 2147483647 w 160"/>
                <a:gd name="T41" fmla="*/ 2147483647 h 128"/>
                <a:gd name="T42" fmla="*/ 2147483647 w 160"/>
                <a:gd name="T43" fmla="*/ 2147483647 h 128"/>
                <a:gd name="T44" fmla="*/ 2147483647 w 160"/>
                <a:gd name="T45" fmla="*/ 2147483647 h 128"/>
                <a:gd name="T46" fmla="*/ 2147483647 w 160"/>
                <a:gd name="T47" fmla="*/ 2147483647 h 128"/>
                <a:gd name="T48" fmla="*/ 2147483647 w 160"/>
                <a:gd name="T49" fmla="*/ 2147483647 h 128"/>
                <a:gd name="T50" fmla="*/ 2147483647 w 160"/>
                <a:gd name="T51" fmla="*/ 2147483647 h 128"/>
                <a:gd name="T52" fmla="*/ 2147483647 w 160"/>
                <a:gd name="T53" fmla="*/ 2147483647 h 128"/>
                <a:gd name="T54" fmla="*/ 2147483647 w 160"/>
                <a:gd name="T55" fmla="*/ 2147483647 h 128"/>
                <a:gd name="T56" fmla="*/ 0 w 160"/>
                <a:gd name="T57" fmla="*/ 2147483647 h 128"/>
                <a:gd name="T58" fmla="*/ 2147483647 w 160"/>
                <a:gd name="T59" fmla="*/ 2147483647 h 128"/>
                <a:gd name="T60" fmla="*/ 2147483647 w 160"/>
                <a:gd name="T61" fmla="*/ 2147483647 h 128"/>
                <a:gd name="T62" fmla="*/ 2147483647 w 160"/>
                <a:gd name="T63" fmla="*/ 2147483647 h 128"/>
                <a:gd name="T64" fmla="*/ 2147483647 w 160"/>
                <a:gd name="T65" fmla="*/ 0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0"/>
                <a:gd name="T100" fmla="*/ 0 h 128"/>
                <a:gd name="T101" fmla="*/ 160 w 160"/>
                <a:gd name="T102" fmla="*/ 128 h 1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0" h="128">
                  <a:moveTo>
                    <a:pt x="12" y="0"/>
                  </a:moveTo>
                  <a:cubicBezTo>
                    <a:pt x="24" y="0"/>
                    <a:pt x="48" y="7"/>
                    <a:pt x="48" y="19"/>
                  </a:cubicBezTo>
                  <a:cubicBezTo>
                    <a:pt x="48" y="19"/>
                    <a:pt x="48" y="25"/>
                    <a:pt x="42" y="25"/>
                  </a:cubicBezTo>
                  <a:cubicBezTo>
                    <a:pt x="36" y="25"/>
                    <a:pt x="30" y="25"/>
                    <a:pt x="24" y="31"/>
                  </a:cubicBezTo>
                  <a:cubicBezTo>
                    <a:pt x="12" y="37"/>
                    <a:pt x="12" y="55"/>
                    <a:pt x="24" y="61"/>
                  </a:cubicBezTo>
                  <a:cubicBezTo>
                    <a:pt x="30" y="68"/>
                    <a:pt x="30" y="74"/>
                    <a:pt x="42" y="74"/>
                  </a:cubicBezTo>
                  <a:cubicBezTo>
                    <a:pt x="42" y="74"/>
                    <a:pt x="42" y="68"/>
                    <a:pt x="42" y="68"/>
                  </a:cubicBezTo>
                  <a:cubicBezTo>
                    <a:pt x="48" y="68"/>
                    <a:pt x="54" y="68"/>
                    <a:pt x="54" y="61"/>
                  </a:cubicBezTo>
                  <a:cubicBezTo>
                    <a:pt x="60" y="55"/>
                    <a:pt x="60" y="49"/>
                    <a:pt x="66" y="43"/>
                  </a:cubicBezTo>
                  <a:cubicBezTo>
                    <a:pt x="72" y="31"/>
                    <a:pt x="83" y="19"/>
                    <a:pt x="101" y="19"/>
                  </a:cubicBezTo>
                  <a:cubicBezTo>
                    <a:pt x="107" y="19"/>
                    <a:pt x="113" y="13"/>
                    <a:pt x="125" y="19"/>
                  </a:cubicBezTo>
                  <a:cubicBezTo>
                    <a:pt x="125" y="19"/>
                    <a:pt x="131" y="19"/>
                    <a:pt x="131" y="25"/>
                  </a:cubicBezTo>
                  <a:cubicBezTo>
                    <a:pt x="137" y="25"/>
                    <a:pt x="143" y="31"/>
                    <a:pt x="149" y="37"/>
                  </a:cubicBezTo>
                  <a:cubicBezTo>
                    <a:pt x="149" y="43"/>
                    <a:pt x="149" y="43"/>
                    <a:pt x="155" y="49"/>
                  </a:cubicBezTo>
                  <a:cubicBezTo>
                    <a:pt x="160" y="61"/>
                    <a:pt x="160" y="74"/>
                    <a:pt x="155" y="86"/>
                  </a:cubicBezTo>
                  <a:cubicBezTo>
                    <a:pt x="149" y="98"/>
                    <a:pt x="149" y="104"/>
                    <a:pt x="143" y="110"/>
                  </a:cubicBezTo>
                  <a:cubicBezTo>
                    <a:pt x="143" y="116"/>
                    <a:pt x="149" y="122"/>
                    <a:pt x="143" y="128"/>
                  </a:cubicBezTo>
                  <a:cubicBezTo>
                    <a:pt x="137" y="128"/>
                    <a:pt x="95" y="116"/>
                    <a:pt x="95" y="116"/>
                  </a:cubicBezTo>
                  <a:cubicBezTo>
                    <a:pt x="95" y="110"/>
                    <a:pt x="95" y="110"/>
                    <a:pt x="95" y="110"/>
                  </a:cubicBezTo>
                  <a:cubicBezTo>
                    <a:pt x="95" y="98"/>
                    <a:pt x="107" y="104"/>
                    <a:pt x="113" y="104"/>
                  </a:cubicBezTo>
                  <a:cubicBezTo>
                    <a:pt x="113" y="104"/>
                    <a:pt x="119" y="104"/>
                    <a:pt x="119" y="104"/>
                  </a:cubicBezTo>
                  <a:cubicBezTo>
                    <a:pt x="125" y="104"/>
                    <a:pt x="131" y="98"/>
                    <a:pt x="131" y="92"/>
                  </a:cubicBezTo>
                  <a:cubicBezTo>
                    <a:pt x="155" y="74"/>
                    <a:pt x="143" y="43"/>
                    <a:pt x="119" y="43"/>
                  </a:cubicBezTo>
                  <a:cubicBezTo>
                    <a:pt x="95" y="43"/>
                    <a:pt x="95" y="68"/>
                    <a:pt x="83" y="80"/>
                  </a:cubicBezTo>
                  <a:cubicBezTo>
                    <a:pt x="83" y="86"/>
                    <a:pt x="78" y="86"/>
                    <a:pt x="78" y="86"/>
                  </a:cubicBezTo>
                  <a:cubicBezTo>
                    <a:pt x="72" y="92"/>
                    <a:pt x="72" y="92"/>
                    <a:pt x="66" y="92"/>
                  </a:cubicBezTo>
                  <a:cubicBezTo>
                    <a:pt x="60" y="98"/>
                    <a:pt x="48" y="98"/>
                    <a:pt x="36" y="98"/>
                  </a:cubicBezTo>
                  <a:cubicBezTo>
                    <a:pt x="24" y="92"/>
                    <a:pt x="12" y="80"/>
                    <a:pt x="6" y="68"/>
                  </a:cubicBezTo>
                  <a:cubicBezTo>
                    <a:pt x="0" y="61"/>
                    <a:pt x="0" y="49"/>
                    <a:pt x="0" y="37"/>
                  </a:cubicBezTo>
                  <a:cubicBezTo>
                    <a:pt x="6" y="31"/>
                    <a:pt x="6" y="31"/>
                    <a:pt x="6" y="25"/>
                  </a:cubicBezTo>
                  <a:cubicBezTo>
                    <a:pt x="6" y="25"/>
                    <a:pt x="12" y="19"/>
                    <a:pt x="12" y="19"/>
                  </a:cubicBezTo>
                  <a:cubicBezTo>
                    <a:pt x="12" y="19"/>
                    <a:pt x="12" y="13"/>
                    <a:pt x="12" y="13"/>
                  </a:cubicBezTo>
                  <a:cubicBezTo>
                    <a:pt x="12" y="7"/>
                    <a:pt x="12" y="7"/>
                    <a:pt x="12"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6" name="Freeform 145"/>
            <p:cNvSpPr>
              <a:spLocks/>
            </p:cNvSpPr>
            <p:nvPr/>
          </p:nvSpPr>
          <p:spPr bwMode="auto">
            <a:xfrm>
              <a:off x="6897688" y="5178426"/>
              <a:ext cx="100013" cy="71438"/>
            </a:xfrm>
            <a:custGeom>
              <a:avLst/>
              <a:gdLst>
                <a:gd name="T0" fmla="*/ 2147483647 w 160"/>
                <a:gd name="T1" fmla="*/ 0 h 112"/>
                <a:gd name="T2" fmla="*/ 2147483647 w 160"/>
                <a:gd name="T3" fmla="*/ 2147483647 h 112"/>
                <a:gd name="T4" fmla="*/ 2147483647 w 160"/>
                <a:gd name="T5" fmla="*/ 2147483647 h 112"/>
                <a:gd name="T6" fmla="*/ 2147483647 w 160"/>
                <a:gd name="T7" fmla="*/ 2147483647 h 112"/>
                <a:gd name="T8" fmla="*/ 2147483647 w 160"/>
                <a:gd name="T9" fmla="*/ 2147483647 h 112"/>
                <a:gd name="T10" fmla="*/ 2147483647 w 160"/>
                <a:gd name="T11" fmla="*/ 2147483647 h 112"/>
                <a:gd name="T12" fmla="*/ 2147483647 w 160"/>
                <a:gd name="T13" fmla="*/ 2147483647 h 112"/>
                <a:gd name="T14" fmla="*/ 2147483647 w 160"/>
                <a:gd name="T15" fmla="*/ 2147483647 h 112"/>
                <a:gd name="T16" fmla="*/ 2147483647 w 160"/>
                <a:gd name="T17" fmla="*/ 2147483647 h 112"/>
                <a:gd name="T18" fmla="*/ 2147483647 w 160"/>
                <a:gd name="T19" fmla="*/ 2147483647 h 112"/>
                <a:gd name="T20" fmla="*/ 2147483647 w 160"/>
                <a:gd name="T21" fmla="*/ 2147483647 h 112"/>
                <a:gd name="T22" fmla="*/ 2147483647 w 160"/>
                <a:gd name="T23" fmla="*/ 2147483647 h 112"/>
                <a:gd name="T24" fmla="*/ 2147483647 w 160"/>
                <a:gd name="T25" fmla="*/ 2147483647 h 112"/>
                <a:gd name="T26" fmla="*/ 2147483647 w 160"/>
                <a:gd name="T27" fmla="*/ 2147483647 h 112"/>
                <a:gd name="T28" fmla="*/ 2147483647 w 160"/>
                <a:gd name="T29" fmla="*/ 2147483647 h 112"/>
                <a:gd name="T30" fmla="*/ 2147483647 w 160"/>
                <a:gd name="T31" fmla="*/ 2147483647 h 112"/>
                <a:gd name="T32" fmla="*/ 2147483647 w 160"/>
                <a:gd name="T33" fmla="*/ 2147483647 h 112"/>
                <a:gd name="T34" fmla="*/ 2147483647 w 160"/>
                <a:gd name="T35" fmla="*/ 2147483647 h 112"/>
                <a:gd name="T36" fmla="*/ 2147483647 w 160"/>
                <a:gd name="T37" fmla="*/ 2147483647 h 112"/>
                <a:gd name="T38" fmla="*/ 2147483647 w 160"/>
                <a:gd name="T39" fmla="*/ 2147483647 h 112"/>
                <a:gd name="T40" fmla="*/ 2147483647 w 160"/>
                <a:gd name="T41" fmla="*/ 2147483647 h 112"/>
                <a:gd name="T42" fmla="*/ 2147483647 w 160"/>
                <a:gd name="T43" fmla="*/ 2147483647 h 112"/>
                <a:gd name="T44" fmla="*/ 2147483647 w 160"/>
                <a:gd name="T45" fmla="*/ 2147483647 h 112"/>
                <a:gd name="T46" fmla="*/ 2147483647 w 160"/>
                <a:gd name="T47" fmla="*/ 2147483647 h 112"/>
                <a:gd name="T48" fmla="*/ 2147483647 w 160"/>
                <a:gd name="T49" fmla="*/ 2147483647 h 112"/>
                <a:gd name="T50" fmla="*/ 2147483647 w 160"/>
                <a:gd name="T51" fmla="*/ 2147483647 h 112"/>
                <a:gd name="T52" fmla="*/ 2147483647 w 160"/>
                <a:gd name="T53" fmla="*/ 0 h 1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0"/>
                <a:gd name="T82" fmla="*/ 0 h 112"/>
                <a:gd name="T83" fmla="*/ 160 w 160"/>
                <a:gd name="T84" fmla="*/ 112 h 11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0" h="112">
                  <a:moveTo>
                    <a:pt x="109" y="0"/>
                  </a:moveTo>
                  <a:cubicBezTo>
                    <a:pt x="126" y="0"/>
                    <a:pt x="138" y="7"/>
                    <a:pt x="149" y="25"/>
                  </a:cubicBezTo>
                  <a:cubicBezTo>
                    <a:pt x="149" y="25"/>
                    <a:pt x="155" y="32"/>
                    <a:pt x="155" y="38"/>
                  </a:cubicBezTo>
                  <a:cubicBezTo>
                    <a:pt x="155" y="44"/>
                    <a:pt x="155" y="56"/>
                    <a:pt x="155" y="63"/>
                  </a:cubicBezTo>
                  <a:cubicBezTo>
                    <a:pt x="155" y="69"/>
                    <a:pt x="160" y="75"/>
                    <a:pt x="155" y="81"/>
                  </a:cubicBezTo>
                  <a:cubicBezTo>
                    <a:pt x="149" y="81"/>
                    <a:pt x="132" y="88"/>
                    <a:pt x="126" y="81"/>
                  </a:cubicBezTo>
                  <a:cubicBezTo>
                    <a:pt x="120" y="81"/>
                    <a:pt x="120" y="75"/>
                    <a:pt x="120" y="75"/>
                  </a:cubicBezTo>
                  <a:cubicBezTo>
                    <a:pt x="126" y="69"/>
                    <a:pt x="132" y="69"/>
                    <a:pt x="138" y="63"/>
                  </a:cubicBezTo>
                  <a:cubicBezTo>
                    <a:pt x="138" y="56"/>
                    <a:pt x="143" y="56"/>
                    <a:pt x="143" y="50"/>
                  </a:cubicBezTo>
                  <a:cubicBezTo>
                    <a:pt x="149" y="38"/>
                    <a:pt x="132" y="25"/>
                    <a:pt x="120" y="25"/>
                  </a:cubicBezTo>
                  <a:cubicBezTo>
                    <a:pt x="103" y="25"/>
                    <a:pt x="103" y="32"/>
                    <a:pt x="98" y="50"/>
                  </a:cubicBezTo>
                  <a:cubicBezTo>
                    <a:pt x="98" y="50"/>
                    <a:pt x="98" y="50"/>
                    <a:pt x="98" y="56"/>
                  </a:cubicBezTo>
                  <a:cubicBezTo>
                    <a:pt x="98" y="56"/>
                    <a:pt x="98" y="63"/>
                    <a:pt x="98" y="69"/>
                  </a:cubicBezTo>
                  <a:cubicBezTo>
                    <a:pt x="92" y="81"/>
                    <a:pt x="80" y="100"/>
                    <a:pt x="69" y="100"/>
                  </a:cubicBezTo>
                  <a:cubicBezTo>
                    <a:pt x="40" y="112"/>
                    <a:pt x="12" y="94"/>
                    <a:pt x="6" y="63"/>
                  </a:cubicBezTo>
                  <a:cubicBezTo>
                    <a:pt x="6" y="50"/>
                    <a:pt x="6" y="44"/>
                    <a:pt x="12" y="32"/>
                  </a:cubicBezTo>
                  <a:cubicBezTo>
                    <a:pt x="12" y="25"/>
                    <a:pt x="0" y="19"/>
                    <a:pt x="6" y="13"/>
                  </a:cubicBezTo>
                  <a:cubicBezTo>
                    <a:pt x="12" y="7"/>
                    <a:pt x="18" y="7"/>
                    <a:pt x="23" y="7"/>
                  </a:cubicBezTo>
                  <a:cubicBezTo>
                    <a:pt x="23" y="7"/>
                    <a:pt x="29" y="7"/>
                    <a:pt x="35" y="7"/>
                  </a:cubicBezTo>
                  <a:cubicBezTo>
                    <a:pt x="40" y="0"/>
                    <a:pt x="52" y="7"/>
                    <a:pt x="46" y="19"/>
                  </a:cubicBezTo>
                  <a:cubicBezTo>
                    <a:pt x="46" y="19"/>
                    <a:pt x="35" y="25"/>
                    <a:pt x="29" y="32"/>
                  </a:cubicBezTo>
                  <a:cubicBezTo>
                    <a:pt x="12" y="50"/>
                    <a:pt x="23" y="81"/>
                    <a:pt x="46" y="81"/>
                  </a:cubicBezTo>
                  <a:cubicBezTo>
                    <a:pt x="52" y="81"/>
                    <a:pt x="58" y="81"/>
                    <a:pt x="58" y="75"/>
                  </a:cubicBezTo>
                  <a:cubicBezTo>
                    <a:pt x="63" y="75"/>
                    <a:pt x="63" y="75"/>
                    <a:pt x="69" y="75"/>
                  </a:cubicBezTo>
                  <a:cubicBezTo>
                    <a:pt x="69" y="63"/>
                    <a:pt x="69" y="56"/>
                    <a:pt x="69" y="44"/>
                  </a:cubicBezTo>
                  <a:cubicBezTo>
                    <a:pt x="69" y="38"/>
                    <a:pt x="75" y="32"/>
                    <a:pt x="75" y="25"/>
                  </a:cubicBezTo>
                  <a:cubicBezTo>
                    <a:pt x="86" y="7"/>
                    <a:pt x="92" y="7"/>
                    <a:pt x="109"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7" name="Freeform 146"/>
            <p:cNvSpPr>
              <a:spLocks/>
            </p:cNvSpPr>
            <p:nvPr/>
          </p:nvSpPr>
          <p:spPr bwMode="auto">
            <a:xfrm>
              <a:off x="5729288" y="5167313"/>
              <a:ext cx="109538" cy="82550"/>
            </a:xfrm>
            <a:custGeom>
              <a:avLst/>
              <a:gdLst>
                <a:gd name="T0" fmla="*/ 2147483647 w 176"/>
                <a:gd name="T1" fmla="*/ 0 h 128"/>
                <a:gd name="T2" fmla="*/ 2147483647 w 176"/>
                <a:gd name="T3" fmla="*/ 2147483647 h 128"/>
                <a:gd name="T4" fmla="*/ 2147483647 w 176"/>
                <a:gd name="T5" fmla="*/ 2147483647 h 128"/>
                <a:gd name="T6" fmla="*/ 2147483647 w 176"/>
                <a:gd name="T7" fmla="*/ 2147483647 h 128"/>
                <a:gd name="T8" fmla="*/ 2147483647 w 176"/>
                <a:gd name="T9" fmla="*/ 2147483647 h 128"/>
                <a:gd name="T10" fmla="*/ 2147483647 w 176"/>
                <a:gd name="T11" fmla="*/ 2147483647 h 128"/>
                <a:gd name="T12" fmla="*/ 2147483647 w 176"/>
                <a:gd name="T13" fmla="*/ 2147483647 h 128"/>
                <a:gd name="T14" fmla="*/ 2147483647 w 176"/>
                <a:gd name="T15" fmla="*/ 2147483647 h 128"/>
                <a:gd name="T16" fmla="*/ 2147483647 w 176"/>
                <a:gd name="T17" fmla="*/ 2147483647 h 128"/>
                <a:gd name="T18" fmla="*/ 2147483647 w 176"/>
                <a:gd name="T19" fmla="*/ 2147483647 h 128"/>
                <a:gd name="T20" fmla="*/ 2147483647 w 176"/>
                <a:gd name="T21" fmla="*/ 2147483647 h 128"/>
                <a:gd name="T22" fmla="*/ 2147483647 w 176"/>
                <a:gd name="T23" fmla="*/ 2147483647 h 128"/>
                <a:gd name="T24" fmla="*/ 2147483647 w 176"/>
                <a:gd name="T25" fmla="*/ 2147483647 h 128"/>
                <a:gd name="T26" fmla="*/ 2147483647 w 176"/>
                <a:gd name="T27" fmla="*/ 2147483647 h 128"/>
                <a:gd name="T28" fmla="*/ 2147483647 w 176"/>
                <a:gd name="T29" fmla="*/ 2147483647 h 128"/>
                <a:gd name="T30" fmla="*/ 2147483647 w 176"/>
                <a:gd name="T31" fmla="*/ 2147483647 h 128"/>
                <a:gd name="T32" fmla="*/ 2147483647 w 176"/>
                <a:gd name="T33" fmla="*/ 2147483647 h 128"/>
                <a:gd name="T34" fmla="*/ 2147483647 w 176"/>
                <a:gd name="T35" fmla="*/ 2147483647 h 128"/>
                <a:gd name="T36" fmla="*/ 2147483647 w 176"/>
                <a:gd name="T37" fmla="*/ 2147483647 h 128"/>
                <a:gd name="T38" fmla="*/ 0 w 176"/>
                <a:gd name="T39" fmla="*/ 2147483647 h 128"/>
                <a:gd name="T40" fmla="*/ 2147483647 w 176"/>
                <a:gd name="T41" fmla="*/ 2147483647 h 128"/>
                <a:gd name="T42" fmla="*/ 2147483647 w 176"/>
                <a:gd name="T43" fmla="*/ 2147483647 h 128"/>
                <a:gd name="T44" fmla="*/ 2147483647 w 176"/>
                <a:gd name="T45" fmla="*/ 2147483647 h 128"/>
                <a:gd name="T46" fmla="*/ 2147483647 w 176"/>
                <a:gd name="T47" fmla="*/ 2147483647 h 128"/>
                <a:gd name="T48" fmla="*/ 2147483647 w 176"/>
                <a:gd name="T49" fmla="*/ 2147483647 h 128"/>
                <a:gd name="T50" fmla="*/ 2147483647 w 176"/>
                <a:gd name="T51" fmla="*/ 2147483647 h 128"/>
                <a:gd name="T52" fmla="*/ 2147483647 w 176"/>
                <a:gd name="T53" fmla="*/ 2147483647 h 128"/>
                <a:gd name="T54" fmla="*/ 2147483647 w 176"/>
                <a:gd name="T55" fmla="*/ 2147483647 h 128"/>
                <a:gd name="T56" fmla="*/ 2147483647 w 176"/>
                <a:gd name="T57" fmla="*/ 2147483647 h 128"/>
                <a:gd name="T58" fmla="*/ 2147483647 w 176"/>
                <a:gd name="T59" fmla="*/ 2147483647 h 128"/>
                <a:gd name="T60" fmla="*/ 2147483647 w 176"/>
                <a:gd name="T61" fmla="*/ 2147483647 h 128"/>
                <a:gd name="T62" fmla="*/ 2147483647 w 176"/>
                <a:gd name="T63" fmla="*/ 2147483647 h 128"/>
                <a:gd name="T64" fmla="*/ 2147483647 w 176"/>
                <a:gd name="T65" fmla="*/ 2147483647 h 128"/>
                <a:gd name="T66" fmla="*/ 2147483647 w 176"/>
                <a:gd name="T67" fmla="*/ 2147483647 h 128"/>
                <a:gd name="T68" fmla="*/ 2147483647 w 176"/>
                <a:gd name="T69" fmla="*/ 2147483647 h 128"/>
                <a:gd name="T70" fmla="*/ 2147483647 w 176"/>
                <a:gd name="T71" fmla="*/ 2147483647 h 128"/>
                <a:gd name="T72" fmla="*/ 2147483647 w 176"/>
                <a:gd name="T73" fmla="*/ 2147483647 h 128"/>
                <a:gd name="T74" fmla="*/ 2147483647 w 176"/>
                <a:gd name="T75" fmla="*/ 2147483647 h 128"/>
                <a:gd name="T76" fmla="*/ 2147483647 w 176"/>
                <a:gd name="T77" fmla="*/ 2147483647 h 128"/>
                <a:gd name="T78" fmla="*/ 2147483647 w 176"/>
                <a:gd name="T79" fmla="*/ 2147483647 h 128"/>
                <a:gd name="T80" fmla="*/ 2147483647 w 176"/>
                <a:gd name="T81" fmla="*/ 2147483647 h 128"/>
                <a:gd name="T82" fmla="*/ 2147483647 w 176"/>
                <a:gd name="T83" fmla="*/ 2147483647 h 128"/>
                <a:gd name="T84" fmla="*/ 2147483647 w 176"/>
                <a:gd name="T85" fmla="*/ 2147483647 h 128"/>
                <a:gd name="T86" fmla="*/ 2147483647 w 176"/>
                <a:gd name="T87" fmla="*/ 2147483647 h 128"/>
                <a:gd name="T88" fmla="*/ 2147483647 w 176"/>
                <a:gd name="T89" fmla="*/ 2147483647 h 128"/>
                <a:gd name="T90" fmla="*/ 2147483647 w 176"/>
                <a:gd name="T91" fmla="*/ 2147483647 h 128"/>
                <a:gd name="T92" fmla="*/ 2147483647 w 176"/>
                <a:gd name="T93" fmla="*/ 2147483647 h 128"/>
                <a:gd name="T94" fmla="*/ 2147483647 w 176"/>
                <a:gd name="T95" fmla="*/ 0 h 1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6"/>
                <a:gd name="T145" fmla="*/ 0 h 128"/>
                <a:gd name="T146" fmla="*/ 176 w 176"/>
                <a:gd name="T147" fmla="*/ 128 h 12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6" h="128">
                  <a:moveTo>
                    <a:pt x="158" y="0"/>
                  </a:moveTo>
                  <a:cubicBezTo>
                    <a:pt x="164" y="0"/>
                    <a:pt x="170" y="7"/>
                    <a:pt x="176" y="7"/>
                  </a:cubicBezTo>
                  <a:cubicBezTo>
                    <a:pt x="176" y="7"/>
                    <a:pt x="176" y="13"/>
                    <a:pt x="176" y="20"/>
                  </a:cubicBezTo>
                  <a:cubicBezTo>
                    <a:pt x="170" y="26"/>
                    <a:pt x="170" y="32"/>
                    <a:pt x="170" y="39"/>
                  </a:cubicBezTo>
                  <a:cubicBezTo>
                    <a:pt x="170" y="45"/>
                    <a:pt x="170" y="52"/>
                    <a:pt x="170" y="58"/>
                  </a:cubicBezTo>
                  <a:cubicBezTo>
                    <a:pt x="170" y="64"/>
                    <a:pt x="164" y="71"/>
                    <a:pt x="164" y="77"/>
                  </a:cubicBezTo>
                  <a:cubicBezTo>
                    <a:pt x="164" y="90"/>
                    <a:pt x="164" y="96"/>
                    <a:pt x="164" y="109"/>
                  </a:cubicBezTo>
                  <a:cubicBezTo>
                    <a:pt x="164" y="116"/>
                    <a:pt x="164" y="122"/>
                    <a:pt x="158" y="122"/>
                  </a:cubicBezTo>
                  <a:cubicBezTo>
                    <a:pt x="158" y="122"/>
                    <a:pt x="158" y="122"/>
                    <a:pt x="158" y="122"/>
                  </a:cubicBezTo>
                  <a:cubicBezTo>
                    <a:pt x="158" y="128"/>
                    <a:pt x="158" y="128"/>
                    <a:pt x="158" y="128"/>
                  </a:cubicBezTo>
                  <a:cubicBezTo>
                    <a:pt x="158" y="128"/>
                    <a:pt x="152" y="128"/>
                    <a:pt x="152" y="128"/>
                  </a:cubicBezTo>
                  <a:cubicBezTo>
                    <a:pt x="146" y="128"/>
                    <a:pt x="146" y="116"/>
                    <a:pt x="140" y="109"/>
                  </a:cubicBezTo>
                  <a:cubicBezTo>
                    <a:pt x="134" y="109"/>
                    <a:pt x="122" y="103"/>
                    <a:pt x="110" y="103"/>
                  </a:cubicBezTo>
                  <a:cubicBezTo>
                    <a:pt x="110" y="103"/>
                    <a:pt x="104" y="103"/>
                    <a:pt x="98" y="103"/>
                  </a:cubicBezTo>
                  <a:cubicBezTo>
                    <a:pt x="92" y="103"/>
                    <a:pt x="79" y="103"/>
                    <a:pt x="67" y="96"/>
                  </a:cubicBezTo>
                  <a:cubicBezTo>
                    <a:pt x="61" y="96"/>
                    <a:pt x="55" y="96"/>
                    <a:pt x="49" y="96"/>
                  </a:cubicBezTo>
                  <a:cubicBezTo>
                    <a:pt x="37" y="96"/>
                    <a:pt x="25" y="90"/>
                    <a:pt x="19" y="96"/>
                  </a:cubicBezTo>
                  <a:cubicBezTo>
                    <a:pt x="13" y="96"/>
                    <a:pt x="13" y="103"/>
                    <a:pt x="13" y="103"/>
                  </a:cubicBezTo>
                  <a:cubicBezTo>
                    <a:pt x="13" y="109"/>
                    <a:pt x="7" y="109"/>
                    <a:pt x="7" y="109"/>
                  </a:cubicBezTo>
                  <a:cubicBezTo>
                    <a:pt x="0" y="103"/>
                    <a:pt x="0" y="103"/>
                    <a:pt x="0" y="103"/>
                  </a:cubicBezTo>
                  <a:cubicBezTo>
                    <a:pt x="0" y="84"/>
                    <a:pt x="7" y="71"/>
                    <a:pt x="7" y="58"/>
                  </a:cubicBezTo>
                  <a:cubicBezTo>
                    <a:pt x="7" y="52"/>
                    <a:pt x="7" y="52"/>
                    <a:pt x="7" y="45"/>
                  </a:cubicBezTo>
                  <a:cubicBezTo>
                    <a:pt x="7" y="39"/>
                    <a:pt x="7" y="26"/>
                    <a:pt x="13" y="13"/>
                  </a:cubicBezTo>
                  <a:cubicBezTo>
                    <a:pt x="13" y="13"/>
                    <a:pt x="13" y="13"/>
                    <a:pt x="19" y="13"/>
                  </a:cubicBezTo>
                  <a:cubicBezTo>
                    <a:pt x="25" y="7"/>
                    <a:pt x="43" y="7"/>
                    <a:pt x="37" y="20"/>
                  </a:cubicBezTo>
                  <a:cubicBezTo>
                    <a:pt x="37" y="26"/>
                    <a:pt x="31" y="26"/>
                    <a:pt x="25" y="26"/>
                  </a:cubicBezTo>
                  <a:cubicBezTo>
                    <a:pt x="19" y="32"/>
                    <a:pt x="19" y="45"/>
                    <a:pt x="19" y="58"/>
                  </a:cubicBezTo>
                  <a:cubicBezTo>
                    <a:pt x="19" y="58"/>
                    <a:pt x="19" y="58"/>
                    <a:pt x="25" y="58"/>
                  </a:cubicBezTo>
                  <a:cubicBezTo>
                    <a:pt x="31" y="64"/>
                    <a:pt x="37" y="64"/>
                    <a:pt x="43" y="64"/>
                  </a:cubicBezTo>
                  <a:cubicBezTo>
                    <a:pt x="49" y="64"/>
                    <a:pt x="55" y="64"/>
                    <a:pt x="61" y="64"/>
                  </a:cubicBezTo>
                  <a:cubicBezTo>
                    <a:pt x="61" y="64"/>
                    <a:pt x="67" y="71"/>
                    <a:pt x="73" y="71"/>
                  </a:cubicBezTo>
                  <a:cubicBezTo>
                    <a:pt x="79" y="64"/>
                    <a:pt x="79" y="64"/>
                    <a:pt x="79" y="58"/>
                  </a:cubicBezTo>
                  <a:cubicBezTo>
                    <a:pt x="79" y="52"/>
                    <a:pt x="79" y="45"/>
                    <a:pt x="79" y="45"/>
                  </a:cubicBezTo>
                  <a:cubicBezTo>
                    <a:pt x="73" y="39"/>
                    <a:pt x="61" y="39"/>
                    <a:pt x="73" y="26"/>
                  </a:cubicBezTo>
                  <a:cubicBezTo>
                    <a:pt x="73" y="26"/>
                    <a:pt x="73" y="26"/>
                    <a:pt x="79" y="26"/>
                  </a:cubicBezTo>
                  <a:cubicBezTo>
                    <a:pt x="79" y="26"/>
                    <a:pt x="85" y="26"/>
                    <a:pt x="85" y="32"/>
                  </a:cubicBezTo>
                  <a:cubicBezTo>
                    <a:pt x="98" y="32"/>
                    <a:pt x="104" y="32"/>
                    <a:pt x="110" y="32"/>
                  </a:cubicBezTo>
                  <a:cubicBezTo>
                    <a:pt x="110" y="32"/>
                    <a:pt x="110" y="32"/>
                    <a:pt x="110" y="32"/>
                  </a:cubicBezTo>
                  <a:cubicBezTo>
                    <a:pt x="116" y="45"/>
                    <a:pt x="104" y="45"/>
                    <a:pt x="98" y="52"/>
                  </a:cubicBezTo>
                  <a:cubicBezTo>
                    <a:pt x="98" y="52"/>
                    <a:pt x="92" y="58"/>
                    <a:pt x="92" y="64"/>
                  </a:cubicBezTo>
                  <a:cubicBezTo>
                    <a:pt x="92" y="64"/>
                    <a:pt x="98" y="71"/>
                    <a:pt x="98" y="71"/>
                  </a:cubicBezTo>
                  <a:cubicBezTo>
                    <a:pt x="104" y="77"/>
                    <a:pt x="122" y="77"/>
                    <a:pt x="134" y="77"/>
                  </a:cubicBezTo>
                  <a:cubicBezTo>
                    <a:pt x="134" y="77"/>
                    <a:pt x="140" y="77"/>
                    <a:pt x="146" y="77"/>
                  </a:cubicBezTo>
                  <a:cubicBezTo>
                    <a:pt x="146" y="77"/>
                    <a:pt x="146" y="77"/>
                    <a:pt x="152" y="77"/>
                  </a:cubicBezTo>
                  <a:cubicBezTo>
                    <a:pt x="152" y="64"/>
                    <a:pt x="152" y="52"/>
                    <a:pt x="152" y="45"/>
                  </a:cubicBezTo>
                  <a:cubicBezTo>
                    <a:pt x="158" y="39"/>
                    <a:pt x="158" y="32"/>
                    <a:pt x="158" y="26"/>
                  </a:cubicBezTo>
                  <a:cubicBezTo>
                    <a:pt x="158" y="20"/>
                    <a:pt x="146" y="20"/>
                    <a:pt x="146" y="7"/>
                  </a:cubicBezTo>
                  <a:cubicBezTo>
                    <a:pt x="146" y="0"/>
                    <a:pt x="152" y="0"/>
                    <a:pt x="158" y="0"/>
                  </a:cubicBezTo>
                </a:path>
              </a:pathLst>
            </a:custGeom>
            <a:solidFill>
              <a:srgbClr val="716F6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8" name="Freeform 147"/>
            <p:cNvSpPr>
              <a:spLocks/>
            </p:cNvSpPr>
            <p:nvPr/>
          </p:nvSpPr>
          <p:spPr bwMode="auto">
            <a:xfrm>
              <a:off x="5959475" y="5137151"/>
              <a:ext cx="158750" cy="319088"/>
            </a:xfrm>
            <a:custGeom>
              <a:avLst/>
              <a:gdLst>
                <a:gd name="T0" fmla="*/ 2147483647 w 256"/>
                <a:gd name="T1" fmla="*/ 2147483647 h 496"/>
                <a:gd name="T2" fmla="*/ 2147483647 w 256"/>
                <a:gd name="T3" fmla="*/ 0 h 496"/>
                <a:gd name="T4" fmla="*/ 2147483647 w 256"/>
                <a:gd name="T5" fmla="*/ 2147483647 h 496"/>
                <a:gd name="T6" fmla="*/ 2147483647 w 256"/>
                <a:gd name="T7" fmla="*/ 2147483647 h 496"/>
                <a:gd name="T8" fmla="*/ 2147483647 w 256"/>
                <a:gd name="T9" fmla="*/ 2147483647 h 496"/>
                <a:gd name="T10" fmla="*/ 2147483647 w 256"/>
                <a:gd name="T11" fmla="*/ 2147483647 h 496"/>
                <a:gd name="T12" fmla="*/ 2147483647 w 256"/>
                <a:gd name="T13" fmla="*/ 2147483647 h 496"/>
                <a:gd name="T14" fmla="*/ 2147483647 w 256"/>
                <a:gd name="T15" fmla="*/ 2147483647 h 496"/>
                <a:gd name="T16" fmla="*/ 2147483647 w 256"/>
                <a:gd name="T17" fmla="*/ 2147483647 h 496"/>
                <a:gd name="T18" fmla="*/ 2147483647 w 256"/>
                <a:gd name="T19" fmla="*/ 2147483647 h 496"/>
                <a:gd name="T20" fmla="*/ 2147483647 w 256"/>
                <a:gd name="T21" fmla="*/ 2147483647 h 496"/>
                <a:gd name="T22" fmla="*/ 2147483647 w 256"/>
                <a:gd name="T23" fmla="*/ 2147483647 h 4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6"/>
                <a:gd name="T37" fmla="*/ 0 h 496"/>
                <a:gd name="T38" fmla="*/ 256 w 256"/>
                <a:gd name="T39" fmla="*/ 496 h 4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6" h="496">
                  <a:moveTo>
                    <a:pt x="34" y="55"/>
                  </a:moveTo>
                  <a:cubicBezTo>
                    <a:pt x="12" y="0"/>
                    <a:pt x="67" y="0"/>
                    <a:pt x="67" y="0"/>
                  </a:cubicBezTo>
                  <a:cubicBezTo>
                    <a:pt x="151" y="31"/>
                    <a:pt x="112" y="146"/>
                    <a:pt x="112" y="146"/>
                  </a:cubicBezTo>
                  <a:cubicBezTo>
                    <a:pt x="84" y="212"/>
                    <a:pt x="123" y="218"/>
                    <a:pt x="123" y="218"/>
                  </a:cubicBezTo>
                  <a:cubicBezTo>
                    <a:pt x="162" y="248"/>
                    <a:pt x="173" y="261"/>
                    <a:pt x="179" y="297"/>
                  </a:cubicBezTo>
                  <a:cubicBezTo>
                    <a:pt x="190" y="375"/>
                    <a:pt x="234" y="363"/>
                    <a:pt x="234" y="363"/>
                  </a:cubicBezTo>
                  <a:cubicBezTo>
                    <a:pt x="234" y="363"/>
                    <a:pt x="256" y="430"/>
                    <a:pt x="256" y="430"/>
                  </a:cubicBezTo>
                  <a:cubicBezTo>
                    <a:pt x="140" y="496"/>
                    <a:pt x="128" y="363"/>
                    <a:pt x="128" y="363"/>
                  </a:cubicBezTo>
                  <a:cubicBezTo>
                    <a:pt x="134" y="315"/>
                    <a:pt x="67" y="267"/>
                    <a:pt x="67" y="267"/>
                  </a:cubicBezTo>
                  <a:cubicBezTo>
                    <a:pt x="0" y="212"/>
                    <a:pt x="62" y="115"/>
                    <a:pt x="62" y="115"/>
                  </a:cubicBezTo>
                  <a:cubicBezTo>
                    <a:pt x="84" y="79"/>
                    <a:pt x="39" y="61"/>
                    <a:pt x="39" y="61"/>
                  </a:cubicBezTo>
                  <a:cubicBezTo>
                    <a:pt x="39" y="61"/>
                    <a:pt x="34" y="55"/>
                    <a:pt x="3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39" name="Freeform 148"/>
            <p:cNvSpPr>
              <a:spLocks/>
            </p:cNvSpPr>
            <p:nvPr/>
          </p:nvSpPr>
          <p:spPr bwMode="auto">
            <a:xfrm>
              <a:off x="5908675" y="5116513"/>
              <a:ext cx="50800" cy="41275"/>
            </a:xfrm>
            <a:custGeom>
              <a:avLst/>
              <a:gdLst>
                <a:gd name="T0" fmla="*/ 2147483647 w 80"/>
                <a:gd name="T1" fmla="*/ 2147483647 h 64"/>
                <a:gd name="T2" fmla="*/ 2147483647 w 80"/>
                <a:gd name="T3" fmla="*/ 0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63" y="6"/>
                  </a:moveTo>
                  <a:cubicBezTo>
                    <a:pt x="58" y="0"/>
                    <a:pt x="46" y="0"/>
                    <a:pt x="40" y="0"/>
                  </a:cubicBezTo>
                  <a:cubicBezTo>
                    <a:pt x="23" y="12"/>
                    <a:pt x="0" y="41"/>
                    <a:pt x="18" y="53"/>
                  </a:cubicBezTo>
                  <a:cubicBezTo>
                    <a:pt x="40" y="64"/>
                    <a:pt x="58" y="47"/>
                    <a:pt x="69" y="30"/>
                  </a:cubicBezTo>
                  <a:cubicBezTo>
                    <a:pt x="69" y="24"/>
                    <a:pt x="80" y="6"/>
                    <a:pt x="63"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0" name="Freeform 149"/>
            <p:cNvSpPr>
              <a:spLocks noEditPoints="1"/>
            </p:cNvSpPr>
            <p:nvPr/>
          </p:nvSpPr>
          <p:spPr bwMode="auto">
            <a:xfrm>
              <a:off x="5915025" y="5116513"/>
              <a:ext cx="49213" cy="46038"/>
            </a:xfrm>
            <a:custGeom>
              <a:avLst/>
              <a:gdLst>
                <a:gd name="T0" fmla="*/ 2147483647 w 78"/>
                <a:gd name="T1" fmla="*/ 2147483647 h 73"/>
                <a:gd name="T2" fmla="*/ 2147483647 w 78"/>
                <a:gd name="T3" fmla="*/ 2147483647 h 73"/>
                <a:gd name="T4" fmla="*/ 2147483647 w 78"/>
                <a:gd name="T5" fmla="*/ 2147483647 h 73"/>
                <a:gd name="T6" fmla="*/ 2147483647 w 78"/>
                <a:gd name="T7" fmla="*/ 2147483647 h 73"/>
                <a:gd name="T8" fmla="*/ 2147483647 w 78"/>
                <a:gd name="T9" fmla="*/ 2147483647 h 73"/>
                <a:gd name="T10" fmla="*/ 2147483647 w 78"/>
                <a:gd name="T11" fmla="*/ 2147483647 h 73"/>
                <a:gd name="T12" fmla="*/ 2147483647 w 78"/>
                <a:gd name="T13" fmla="*/ 2147483647 h 73"/>
                <a:gd name="T14" fmla="*/ 2147483647 w 78"/>
                <a:gd name="T15" fmla="*/ 2147483647 h 73"/>
                <a:gd name="T16" fmla="*/ 2147483647 w 78"/>
                <a:gd name="T17" fmla="*/ 2147483647 h 73"/>
                <a:gd name="T18" fmla="*/ 2147483647 w 78"/>
                <a:gd name="T19" fmla="*/ 2147483647 h 73"/>
                <a:gd name="T20" fmla="*/ 2147483647 w 78"/>
                <a:gd name="T21" fmla="*/ 2147483647 h 73"/>
                <a:gd name="T22" fmla="*/ 2147483647 w 78"/>
                <a:gd name="T23" fmla="*/ 2147483647 h 73"/>
                <a:gd name="T24" fmla="*/ 2147483647 w 78"/>
                <a:gd name="T25" fmla="*/ 2147483647 h 73"/>
                <a:gd name="T26" fmla="*/ 2147483647 w 78"/>
                <a:gd name="T27" fmla="*/ 2147483647 h 73"/>
                <a:gd name="T28" fmla="*/ 2147483647 w 78"/>
                <a:gd name="T29" fmla="*/ 2147483647 h 73"/>
                <a:gd name="T30" fmla="*/ 2147483647 w 78"/>
                <a:gd name="T31" fmla="*/ 2147483647 h 73"/>
                <a:gd name="T32" fmla="*/ 2147483647 w 78"/>
                <a:gd name="T33" fmla="*/ 2147483647 h 73"/>
                <a:gd name="T34" fmla="*/ 2147483647 w 78"/>
                <a:gd name="T35" fmla="*/ 2147483647 h 73"/>
                <a:gd name="T36" fmla="*/ 2147483647 w 78"/>
                <a:gd name="T37" fmla="*/ 2147483647 h 73"/>
                <a:gd name="T38" fmla="*/ 2147483647 w 78"/>
                <a:gd name="T39" fmla="*/ 2147483647 h 73"/>
                <a:gd name="T40" fmla="*/ 2147483647 w 78"/>
                <a:gd name="T41" fmla="*/ 2147483647 h 73"/>
                <a:gd name="T42" fmla="*/ 2147483647 w 78"/>
                <a:gd name="T43" fmla="*/ 2147483647 h 73"/>
                <a:gd name="T44" fmla="*/ 2147483647 w 78"/>
                <a:gd name="T45" fmla="*/ 2147483647 h 73"/>
                <a:gd name="T46" fmla="*/ 2147483647 w 78"/>
                <a:gd name="T47" fmla="*/ 2147483647 h 73"/>
                <a:gd name="T48" fmla="*/ 2147483647 w 78"/>
                <a:gd name="T49" fmla="*/ 2147483647 h 73"/>
                <a:gd name="T50" fmla="*/ 2147483647 w 78"/>
                <a:gd name="T51" fmla="*/ 2147483647 h 73"/>
                <a:gd name="T52" fmla="*/ 2147483647 w 78"/>
                <a:gd name="T53" fmla="*/ 2147483647 h 73"/>
                <a:gd name="T54" fmla="*/ 2147483647 w 78"/>
                <a:gd name="T55" fmla="*/ 2147483647 h 73"/>
                <a:gd name="T56" fmla="*/ 2147483647 w 78"/>
                <a:gd name="T57" fmla="*/ 2147483647 h 73"/>
                <a:gd name="T58" fmla="*/ 2147483647 w 78"/>
                <a:gd name="T59" fmla="*/ 2147483647 h 73"/>
                <a:gd name="T60" fmla="*/ 2147483647 w 78"/>
                <a:gd name="T61" fmla="*/ 2147483647 h 73"/>
                <a:gd name="T62" fmla="*/ 2147483647 w 78"/>
                <a:gd name="T63" fmla="*/ 2147483647 h 73"/>
                <a:gd name="T64" fmla="*/ 2147483647 w 78"/>
                <a:gd name="T65" fmla="*/ 2147483647 h 73"/>
                <a:gd name="T66" fmla="*/ 2147483647 w 78"/>
                <a:gd name="T67" fmla="*/ 2147483647 h 73"/>
                <a:gd name="T68" fmla="*/ 2147483647 w 78"/>
                <a:gd name="T69" fmla="*/ 2147483647 h 73"/>
                <a:gd name="T70" fmla="*/ 2147483647 w 78"/>
                <a:gd name="T71" fmla="*/ 2147483647 h 73"/>
                <a:gd name="T72" fmla="*/ 2147483647 w 78"/>
                <a:gd name="T73" fmla="*/ 2147483647 h 73"/>
                <a:gd name="T74" fmla="*/ 2147483647 w 78"/>
                <a:gd name="T75" fmla="*/ 2147483647 h 73"/>
                <a:gd name="T76" fmla="*/ 2147483647 w 78"/>
                <a:gd name="T77" fmla="*/ 2147483647 h 73"/>
                <a:gd name="T78" fmla="*/ 2147483647 w 78"/>
                <a:gd name="T79" fmla="*/ 2147483647 h 73"/>
                <a:gd name="T80" fmla="*/ 2147483647 w 78"/>
                <a:gd name="T81" fmla="*/ 2147483647 h 73"/>
                <a:gd name="T82" fmla="*/ 2147483647 w 78"/>
                <a:gd name="T83" fmla="*/ 2147483647 h 73"/>
                <a:gd name="T84" fmla="*/ 2147483647 w 78"/>
                <a:gd name="T85" fmla="*/ 2147483647 h 73"/>
                <a:gd name="T86" fmla="*/ 2147483647 w 78"/>
                <a:gd name="T87" fmla="*/ 0 h 73"/>
                <a:gd name="T88" fmla="*/ 2147483647 w 78"/>
                <a:gd name="T89" fmla="*/ 2147483647 h 73"/>
                <a:gd name="T90" fmla="*/ 2147483647 w 78"/>
                <a:gd name="T91" fmla="*/ 2147483647 h 73"/>
                <a:gd name="T92" fmla="*/ 2147483647 w 78"/>
                <a:gd name="T93" fmla="*/ 2147483647 h 73"/>
                <a:gd name="T94" fmla="*/ 2147483647 w 78"/>
                <a:gd name="T95" fmla="*/ 2147483647 h 7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73"/>
                <a:gd name="T146" fmla="*/ 78 w 78"/>
                <a:gd name="T147" fmla="*/ 73 h 7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73">
                  <a:moveTo>
                    <a:pt x="58" y="22"/>
                  </a:moveTo>
                  <a:lnTo>
                    <a:pt x="46" y="17"/>
                  </a:lnTo>
                  <a:lnTo>
                    <a:pt x="49" y="17"/>
                  </a:lnTo>
                  <a:lnTo>
                    <a:pt x="37" y="16"/>
                  </a:lnTo>
                  <a:lnTo>
                    <a:pt x="43" y="14"/>
                  </a:lnTo>
                  <a:lnTo>
                    <a:pt x="30" y="26"/>
                  </a:lnTo>
                  <a:lnTo>
                    <a:pt x="31" y="25"/>
                  </a:lnTo>
                  <a:lnTo>
                    <a:pt x="20" y="40"/>
                  </a:lnTo>
                  <a:lnTo>
                    <a:pt x="21" y="38"/>
                  </a:lnTo>
                  <a:lnTo>
                    <a:pt x="16" y="52"/>
                  </a:lnTo>
                  <a:lnTo>
                    <a:pt x="15" y="45"/>
                  </a:lnTo>
                  <a:lnTo>
                    <a:pt x="22" y="57"/>
                  </a:lnTo>
                  <a:lnTo>
                    <a:pt x="17" y="54"/>
                  </a:lnTo>
                  <a:lnTo>
                    <a:pt x="33" y="57"/>
                  </a:lnTo>
                  <a:lnTo>
                    <a:pt x="29" y="57"/>
                  </a:lnTo>
                  <a:lnTo>
                    <a:pt x="43" y="53"/>
                  </a:lnTo>
                  <a:lnTo>
                    <a:pt x="40" y="55"/>
                  </a:lnTo>
                  <a:lnTo>
                    <a:pt x="61" y="33"/>
                  </a:lnTo>
                  <a:lnTo>
                    <a:pt x="59" y="37"/>
                  </a:lnTo>
                  <a:lnTo>
                    <a:pt x="62" y="23"/>
                  </a:lnTo>
                  <a:lnTo>
                    <a:pt x="62" y="26"/>
                  </a:lnTo>
                  <a:lnTo>
                    <a:pt x="61" y="19"/>
                  </a:lnTo>
                  <a:lnTo>
                    <a:pt x="66" y="25"/>
                  </a:lnTo>
                  <a:lnTo>
                    <a:pt x="58" y="22"/>
                  </a:lnTo>
                  <a:close/>
                  <a:moveTo>
                    <a:pt x="71" y="10"/>
                  </a:moveTo>
                  <a:cubicBezTo>
                    <a:pt x="74" y="11"/>
                    <a:pt x="76" y="13"/>
                    <a:pt x="76" y="16"/>
                  </a:cubicBezTo>
                  <a:lnTo>
                    <a:pt x="77" y="23"/>
                  </a:lnTo>
                  <a:cubicBezTo>
                    <a:pt x="78" y="24"/>
                    <a:pt x="77" y="25"/>
                    <a:pt x="77" y="26"/>
                  </a:cubicBezTo>
                  <a:lnTo>
                    <a:pt x="74" y="40"/>
                  </a:lnTo>
                  <a:cubicBezTo>
                    <a:pt x="74" y="42"/>
                    <a:pt x="73" y="43"/>
                    <a:pt x="72" y="44"/>
                  </a:cubicBezTo>
                  <a:lnTo>
                    <a:pt x="51" y="66"/>
                  </a:lnTo>
                  <a:cubicBezTo>
                    <a:pt x="50" y="67"/>
                    <a:pt x="49" y="68"/>
                    <a:pt x="48" y="68"/>
                  </a:cubicBezTo>
                  <a:lnTo>
                    <a:pt x="34" y="72"/>
                  </a:lnTo>
                  <a:cubicBezTo>
                    <a:pt x="32" y="73"/>
                    <a:pt x="31" y="73"/>
                    <a:pt x="30" y="72"/>
                  </a:cubicBezTo>
                  <a:lnTo>
                    <a:pt x="14" y="69"/>
                  </a:lnTo>
                  <a:cubicBezTo>
                    <a:pt x="12" y="69"/>
                    <a:pt x="10" y="68"/>
                    <a:pt x="9" y="66"/>
                  </a:cubicBezTo>
                  <a:lnTo>
                    <a:pt x="2" y="54"/>
                  </a:lnTo>
                  <a:cubicBezTo>
                    <a:pt x="0" y="51"/>
                    <a:pt x="0" y="49"/>
                    <a:pt x="1" y="47"/>
                  </a:cubicBezTo>
                  <a:lnTo>
                    <a:pt x="6" y="33"/>
                  </a:lnTo>
                  <a:cubicBezTo>
                    <a:pt x="6" y="32"/>
                    <a:pt x="7" y="31"/>
                    <a:pt x="7" y="31"/>
                  </a:cubicBezTo>
                  <a:lnTo>
                    <a:pt x="18" y="16"/>
                  </a:lnTo>
                  <a:cubicBezTo>
                    <a:pt x="18" y="15"/>
                    <a:pt x="19" y="15"/>
                    <a:pt x="19" y="15"/>
                  </a:cubicBezTo>
                  <a:lnTo>
                    <a:pt x="32" y="3"/>
                  </a:lnTo>
                  <a:cubicBezTo>
                    <a:pt x="34" y="1"/>
                    <a:pt x="36" y="0"/>
                    <a:pt x="38" y="0"/>
                  </a:cubicBezTo>
                  <a:lnTo>
                    <a:pt x="50" y="1"/>
                  </a:lnTo>
                  <a:cubicBezTo>
                    <a:pt x="51" y="2"/>
                    <a:pt x="52" y="2"/>
                    <a:pt x="53" y="2"/>
                  </a:cubicBezTo>
                  <a:lnTo>
                    <a:pt x="63" y="7"/>
                  </a:lnTo>
                  <a:lnTo>
                    <a:pt x="71"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1" name="Freeform 150"/>
            <p:cNvSpPr>
              <a:spLocks/>
            </p:cNvSpPr>
            <p:nvPr/>
          </p:nvSpPr>
          <p:spPr bwMode="auto">
            <a:xfrm>
              <a:off x="5929313" y="5126038"/>
              <a:ext cx="9525" cy="11113"/>
            </a:xfrm>
            <a:custGeom>
              <a:avLst/>
              <a:gdLst>
                <a:gd name="T0" fmla="*/ 2147483647 w 16"/>
                <a:gd name="T1" fmla="*/ 0 h 16"/>
                <a:gd name="T2" fmla="*/ 2147483647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2" y="0"/>
                  </a:moveTo>
                  <a:cubicBezTo>
                    <a:pt x="12" y="0"/>
                    <a:pt x="8" y="0"/>
                    <a:pt x="8" y="0"/>
                  </a:cubicBezTo>
                  <a:cubicBezTo>
                    <a:pt x="4" y="4"/>
                    <a:pt x="0" y="8"/>
                    <a:pt x="4" y="12"/>
                  </a:cubicBezTo>
                  <a:cubicBezTo>
                    <a:pt x="8" y="16"/>
                    <a:pt x="12" y="12"/>
                    <a:pt x="12" y="8"/>
                  </a:cubicBezTo>
                  <a:cubicBezTo>
                    <a:pt x="16" y="4"/>
                    <a:pt x="16" y="4"/>
                    <a:pt x="1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2" name="Freeform 151"/>
            <p:cNvSpPr>
              <a:spLocks/>
            </p:cNvSpPr>
            <p:nvPr/>
          </p:nvSpPr>
          <p:spPr bwMode="auto">
            <a:xfrm>
              <a:off x="5918200" y="5126038"/>
              <a:ext cx="69850" cy="52388"/>
            </a:xfrm>
            <a:custGeom>
              <a:avLst/>
              <a:gdLst>
                <a:gd name="T0" fmla="*/ 2147483647 w 112"/>
                <a:gd name="T1" fmla="*/ 2147483647 h 80"/>
                <a:gd name="T2" fmla="*/ 2147483647 w 112"/>
                <a:gd name="T3" fmla="*/ 0 h 80"/>
                <a:gd name="T4" fmla="*/ 2147483647 w 112"/>
                <a:gd name="T5" fmla="*/ 2147483647 h 80"/>
                <a:gd name="T6" fmla="*/ 2147483647 w 112"/>
                <a:gd name="T7" fmla="*/ 2147483647 h 80"/>
                <a:gd name="T8" fmla="*/ 2147483647 w 112"/>
                <a:gd name="T9" fmla="*/ 2147483647 h 80"/>
                <a:gd name="T10" fmla="*/ 0 60000 65536"/>
                <a:gd name="T11" fmla="*/ 0 60000 65536"/>
                <a:gd name="T12" fmla="*/ 0 60000 65536"/>
                <a:gd name="T13" fmla="*/ 0 60000 65536"/>
                <a:gd name="T14" fmla="*/ 0 60000 65536"/>
                <a:gd name="T15" fmla="*/ 0 w 112"/>
                <a:gd name="T16" fmla="*/ 0 h 80"/>
                <a:gd name="T17" fmla="*/ 112 w 112"/>
                <a:gd name="T18" fmla="*/ 80 h 80"/>
              </a:gdLst>
              <a:ahLst/>
              <a:cxnLst>
                <a:cxn ang="T10">
                  <a:pos x="T0" y="T1"/>
                </a:cxn>
                <a:cxn ang="T11">
                  <a:pos x="T2" y="T3"/>
                </a:cxn>
                <a:cxn ang="T12">
                  <a:pos x="T4" y="T5"/>
                </a:cxn>
                <a:cxn ang="T13">
                  <a:pos x="T6" y="T7"/>
                </a:cxn>
                <a:cxn ang="T14">
                  <a:pos x="T8" y="T9"/>
                </a:cxn>
              </a:cxnLst>
              <a:rect l="T15" t="T16" r="T17" b="T18"/>
              <a:pathLst>
                <a:path w="112" h="80">
                  <a:moveTo>
                    <a:pt x="95" y="6"/>
                  </a:moveTo>
                  <a:cubicBezTo>
                    <a:pt x="83" y="0"/>
                    <a:pt x="71" y="0"/>
                    <a:pt x="59" y="0"/>
                  </a:cubicBezTo>
                  <a:cubicBezTo>
                    <a:pt x="36" y="11"/>
                    <a:pt x="0" y="48"/>
                    <a:pt x="36" y="64"/>
                  </a:cubicBezTo>
                  <a:cubicBezTo>
                    <a:pt x="59" y="80"/>
                    <a:pt x="89" y="54"/>
                    <a:pt x="101" y="38"/>
                  </a:cubicBezTo>
                  <a:cubicBezTo>
                    <a:pt x="101" y="27"/>
                    <a:pt x="112" y="6"/>
                    <a:pt x="95" y="6"/>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3" name="Freeform 152"/>
            <p:cNvSpPr>
              <a:spLocks noEditPoints="1"/>
            </p:cNvSpPr>
            <p:nvPr/>
          </p:nvSpPr>
          <p:spPr bwMode="auto">
            <a:xfrm>
              <a:off x="5932488" y="5126038"/>
              <a:ext cx="61913" cy="55563"/>
            </a:xfrm>
            <a:custGeom>
              <a:avLst/>
              <a:gdLst>
                <a:gd name="T0" fmla="*/ 2147483647 w 100"/>
                <a:gd name="T1" fmla="*/ 2147483647 h 86"/>
                <a:gd name="T2" fmla="*/ 2147483647 w 100"/>
                <a:gd name="T3" fmla="*/ 2147483647 h 86"/>
                <a:gd name="T4" fmla="*/ 2147483647 w 100"/>
                <a:gd name="T5" fmla="*/ 2147483647 h 86"/>
                <a:gd name="T6" fmla="*/ 2147483647 w 100"/>
                <a:gd name="T7" fmla="*/ 2147483647 h 86"/>
                <a:gd name="T8" fmla="*/ 2147483647 w 100"/>
                <a:gd name="T9" fmla="*/ 2147483647 h 86"/>
                <a:gd name="T10" fmla="*/ 2147483647 w 100"/>
                <a:gd name="T11" fmla="*/ 2147483647 h 86"/>
                <a:gd name="T12" fmla="*/ 2147483647 w 100"/>
                <a:gd name="T13" fmla="*/ 2147483647 h 86"/>
                <a:gd name="T14" fmla="*/ 2147483647 w 100"/>
                <a:gd name="T15" fmla="*/ 2147483647 h 86"/>
                <a:gd name="T16" fmla="*/ 2147483647 w 100"/>
                <a:gd name="T17" fmla="*/ 2147483647 h 86"/>
                <a:gd name="T18" fmla="*/ 2147483647 w 100"/>
                <a:gd name="T19" fmla="*/ 2147483647 h 86"/>
                <a:gd name="T20" fmla="*/ 2147483647 w 100"/>
                <a:gd name="T21" fmla="*/ 2147483647 h 86"/>
                <a:gd name="T22" fmla="*/ 2147483647 w 100"/>
                <a:gd name="T23" fmla="*/ 2147483647 h 86"/>
                <a:gd name="T24" fmla="*/ 2147483647 w 100"/>
                <a:gd name="T25" fmla="*/ 2147483647 h 86"/>
                <a:gd name="T26" fmla="*/ 2147483647 w 100"/>
                <a:gd name="T27" fmla="*/ 2147483647 h 86"/>
                <a:gd name="T28" fmla="*/ 2147483647 w 100"/>
                <a:gd name="T29" fmla="*/ 2147483647 h 86"/>
                <a:gd name="T30" fmla="*/ 2147483647 w 100"/>
                <a:gd name="T31" fmla="*/ 2147483647 h 86"/>
                <a:gd name="T32" fmla="*/ 2147483647 w 100"/>
                <a:gd name="T33" fmla="*/ 2147483647 h 86"/>
                <a:gd name="T34" fmla="*/ 2147483647 w 100"/>
                <a:gd name="T35" fmla="*/ 2147483647 h 86"/>
                <a:gd name="T36" fmla="*/ 2147483647 w 100"/>
                <a:gd name="T37" fmla="*/ 2147483647 h 86"/>
                <a:gd name="T38" fmla="*/ 2147483647 w 100"/>
                <a:gd name="T39" fmla="*/ 2147483647 h 86"/>
                <a:gd name="T40" fmla="*/ 2147483647 w 100"/>
                <a:gd name="T41" fmla="*/ 2147483647 h 86"/>
                <a:gd name="T42" fmla="*/ 2147483647 w 100"/>
                <a:gd name="T43" fmla="*/ 2147483647 h 86"/>
                <a:gd name="T44" fmla="*/ 2147483647 w 100"/>
                <a:gd name="T45" fmla="*/ 2147483647 h 86"/>
                <a:gd name="T46" fmla="*/ 2147483647 w 100"/>
                <a:gd name="T47" fmla="*/ 2147483647 h 86"/>
                <a:gd name="T48" fmla="*/ 2147483647 w 100"/>
                <a:gd name="T49" fmla="*/ 2147483647 h 86"/>
                <a:gd name="T50" fmla="*/ 2147483647 w 100"/>
                <a:gd name="T51" fmla="*/ 2147483647 h 86"/>
                <a:gd name="T52" fmla="*/ 2147483647 w 100"/>
                <a:gd name="T53" fmla="*/ 2147483647 h 86"/>
                <a:gd name="T54" fmla="*/ 2147483647 w 100"/>
                <a:gd name="T55" fmla="*/ 2147483647 h 86"/>
                <a:gd name="T56" fmla="*/ 2147483647 w 100"/>
                <a:gd name="T57" fmla="*/ 2147483647 h 86"/>
                <a:gd name="T58" fmla="*/ 2147483647 w 100"/>
                <a:gd name="T59" fmla="*/ 2147483647 h 86"/>
                <a:gd name="T60" fmla="*/ 2147483647 w 100"/>
                <a:gd name="T61" fmla="*/ 2147483647 h 86"/>
                <a:gd name="T62" fmla="*/ 2147483647 w 100"/>
                <a:gd name="T63" fmla="*/ 2147483647 h 86"/>
                <a:gd name="T64" fmla="*/ 2147483647 w 100"/>
                <a:gd name="T65" fmla="*/ 2147483647 h 86"/>
                <a:gd name="T66" fmla="*/ 2147483647 w 100"/>
                <a:gd name="T67" fmla="*/ 2147483647 h 86"/>
                <a:gd name="T68" fmla="*/ 2147483647 w 100"/>
                <a:gd name="T69" fmla="*/ 2147483647 h 86"/>
                <a:gd name="T70" fmla="*/ 2147483647 w 100"/>
                <a:gd name="T71" fmla="*/ 2147483647 h 86"/>
                <a:gd name="T72" fmla="*/ 2147483647 w 100"/>
                <a:gd name="T73" fmla="*/ 2147483647 h 86"/>
                <a:gd name="T74" fmla="*/ 2147483647 w 100"/>
                <a:gd name="T75" fmla="*/ 2147483647 h 86"/>
                <a:gd name="T76" fmla="*/ 2147483647 w 100"/>
                <a:gd name="T77" fmla="*/ 2147483647 h 86"/>
                <a:gd name="T78" fmla="*/ 2147483647 w 100"/>
                <a:gd name="T79" fmla="*/ 2147483647 h 86"/>
                <a:gd name="T80" fmla="*/ 2147483647 w 100"/>
                <a:gd name="T81" fmla="*/ 2147483647 h 86"/>
                <a:gd name="T82" fmla="*/ 2147483647 w 100"/>
                <a:gd name="T83" fmla="*/ 2147483647 h 86"/>
                <a:gd name="T84" fmla="*/ 2147483647 w 100"/>
                <a:gd name="T85" fmla="*/ 2147483647 h 86"/>
                <a:gd name="T86" fmla="*/ 2147483647 w 100"/>
                <a:gd name="T87" fmla="*/ 2147483647 h 86"/>
                <a:gd name="T88" fmla="*/ 2147483647 w 100"/>
                <a:gd name="T89" fmla="*/ 2147483647 h 86"/>
                <a:gd name="T90" fmla="*/ 2147483647 w 100"/>
                <a:gd name="T91" fmla="*/ 2147483647 h 86"/>
                <a:gd name="T92" fmla="*/ 2147483647 w 100"/>
                <a:gd name="T93" fmla="*/ 2147483647 h 86"/>
                <a:gd name="T94" fmla="*/ 2147483647 w 100"/>
                <a:gd name="T95" fmla="*/ 2147483647 h 86"/>
                <a:gd name="T96" fmla="*/ 2147483647 w 100"/>
                <a:gd name="T97" fmla="*/ 2147483647 h 86"/>
                <a:gd name="T98" fmla="*/ 2147483647 w 100"/>
                <a:gd name="T99" fmla="*/ 2147483647 h 86"/>
                <a:gd name="T100" fmla="*/ 2147483647 w 100"/>
                <a:gd name="T101" fmla="*/ 2147483647 h 86"/>
                <a:gd name="T102" fmla="*/ 2147483647 w 100"/>
                <a:gd name="T103" fmla="*/ 0 h 86"/>
                <a:gd name="T104" fmla="*/ 2147483647 w 100"/>
                <a:gd name="T105" fmla="*/ 2147483647 h 86"/>
                <a:gd name="T106" fmla="*/ 2147483647 w 100"/>
                <a:gd name="T107" fmla="*/ 2147483647 h 86"/>
                <a:gd name="T108" fmla="*/ 2147483647 w 100"/>
                <a:gd name="T109" fmla="*/ 2147483647 h 86"/>
                <a:gd name="T110" fmla="*/ 2147483647 w 100"/>
                <a:gd name="T111" fmla="*/ 2147483647 h 8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0"/>
                <a:gd name="T169" fmla="*/ 0 h 86"/>
                <a:gd name="T170" fmla="*/ 100 w 100"/>
                <a:gd name="T171" fmla="*/ 86 h 8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0" h="86">
                  <a:moveTo>
                    <a:pt x="80" y="22"/>
                  </a:moveTo>
                  <a:lnTo>
                    <a:pt x="62" y="17"/>
                  </a:lnTo>
                  <a:lnTo>
                    <a:pt x="64" y="17"/>
                  </a:lnTo>
                  <a:lnTo>
                    <a:pt x="46" y="16"/>
                  </a:lnTo>
                  <a:lnTo>
                    <a:pt x="51" y="15"/>
                  </a:lnTo>
                  <a:lnTo>
                    <a:pt x="33" y="27"/>
                  </a:lnTo>
                  <a:lnTo>
                    <a:pt x="34" y="26"/>
                  </a:lnTo>
                  <a:lnTo>
                    <a:pt x="18" y="44"/>
                  </a:lnTo>
                  <a:lnTo>
                    <a:pt x="20" y="40"/>
                  </a:lnTo>
                  <a:lnTo>
                    <a:pt x="16" y="59"/>
                  </a:lnTo>
                  <a:lnTo>
                    <a:pt x="15" y="53"/>
                  </a:lnTo>
                  <a:lnTo>
                    <a:pt x="20" y="61"/>
                  </a:lnTo>
                  <a:lnTo>
                    <a:pt x="18" y="59"/>
                  </a:lnTo>
                  <a:lnTo>
                    <a:pt x="28" y="66"/>
                  </a:lnTo>
                  <a:lnTo>
                    <a:pt x="26" y="65"/>
                  </a:lnTo>
                  <a:lnTo>
                    <a:pt x="44" y="70"/>
                  </a:lnTo>
                  <a:lnTo>
                    <a:pt x="39" y="70"/>
                  </a:lnTo>
                  <a:lnTo>
                    <a:pt x="58" y="64"/>
                  </a:lnTo>
                  <a:lnTo>
                    <a:pt x="56" y="65"/>
                  </a:lnTo>
                  <a:lnTo>
                    <a:pt x="72" y="53"/>
                  </a:lnTo>
                  <a:lnTo>
                    <a:pt x="71" y="54"/>
                  </a:lnTo>
                  <a:lnTo>
                    <a:pt x="83" y="41"/>
                  </a:lnTo>
                  <a:lnTo>
                    <a:pt x="81" y="45"/>
                  </a:lnTo>
                  <a:lnTo>
                    <a:pt x="84" y="25"/>
                  </a:lnTo>
                  <a:lnTo>
                    <a:pt x="84" y="27"/>
                  </a:lnTo>
                  <a:lnTo>
                    <a:pt x="83" y="18"/>
                  </a:lnTo>
                  <a:lnTo>
                    <a:pt x="88" y="25"/>
                  </a:lnTo>
                  <a:lnTo>
                    <a:pt x="80" y="22"/>
                  </a:lnTo>
                  <a:close/>
                  <a:moveTo>
                    <a:pt x="93" y="10"/>
                  </a:moveTo>
                  <a:cubicBezTo>
                    <a:pt x="96" y="11"/>
                    <a:pt x="98" y="14"/>
                    <a:pt x="98" y="17"/>
                  </a:cubicBezTo>
                  <a:lnTo>
                    <a:pt x="99" y="26"/>
                  </a:lnTo>
                  <a:cubicBezTo>
                    <a:pt x="100" y="26"/>
                    <a:pt x="99" y="27"/>
                    <a:pt x="99" y="28"/>
                  </a:cubicBezTo>
                  <a:lnTo>
                    <a:pt x="96" y="48"/>
                  </a:lnTo>
                  <a:cubicBezTo>
                    <a:pt x="96" y="49"/>
                    <a:pt x="95" y="51"/>
                    <a:pt x="94" y="52"/>
                  </a:cubicBezTo>
                  <a:lnTo>
                    <a:pt x="82" y="65"/>
                  </a:lnTo>
                  <a:cubicBezTo>
                    <a:pt x="82" y="65"/>
                    <a:pt x="82" y="66"/>
                    <a:pt x="81" y="66"/>
                  </a:cubicBezTo>
                  <a:lnTo>
                    <a:pt x="65" y="78"/>
                  </a:lnTo>
                  <a:cubicBezTo>
                    <a:pt x="65" y="78"/>
                    <a:pt x="64" y="79"/>
                    <a:pt x="63" y="79"/>
                  </a:cubicBezTo>
                  <a:lnTo>
                    <a:pt x="44" y="85"/>
                  </a:lnTo>
                  <a:cubicBezTo>
                    <a:pt x="42" y="86"/>
                    <a:pt x="41" y="86"/>
                    <a:pt x="39" y="85"/>
                  </a:cubicBezTo>
                  <a:lnTo>
                    <a:pt x="21" y="80"/>
                  </a:lnTo>
                  <a:cubicBezTo>
                    <a:pt x="20" y="80"/>
                    <a:pt x="20" y="80"/>
                    <a:pt x="19" y="79"/>
                  </a:cubicBezTo>
                  <a:lnTo>
                    <a:pt x="9" y="72"/>
                  </a:lnTo>
                  <a:cubicBezTo>
                    <a:pt x="8" y="71"/>
                    <a:pt x="7" y="71"/>
                    <a:pt x="7" y="70"/>
                  </a:cubicBezTo>
                  <a:lnTo>
                    <a:pt x="2" y="62"/>
                  </a:lnTo>
                  <a:cubicBezTo>
                    <a:pt x="1" y="60"/>
                    <a:pt x="0" y="58"/>
                    <a:pt x="1" y="56"/>
                  </a:cubicBezTo>
                  <a:lnTo>
                    <a:pt x="5" y="37"/>
                  </a:lnTo>
                  <a:cubicBezTo>
                    <a:pt x="5" y="35"/>
                    <a:pt x="6" y="34"/>
                    <a:pt x="6" y="33"/>
                  </a:cubicBezTo>
                  <a:lnTo>
                    <a:pt x="22" y="15"/>
                  </a:lnTo>
                  <a:cubicBezTo>
                    <a:pt x="23" y="15"/>
                    <a:pt x="23" y="14"/>
                    <a:pt x="24" y="14"/>
                  </a:cubicBezTo>
                  <a:lnTo>
                    <a:pt x="42" y="2"/>
                  </a:lnTo>
                  <a:cubicBezTo>
                    <a:pt x="43" y="1"/>
                    <a:pt x="45" y="0"/>
                    <a:pt x="47" y="0"/>
                  </a:cubicBezTo>
                  <a:lnTo>
                    <a:pt x="65" y="1"/>
                  </a:lnTo>
                  <a:cubicBezTo>
                    <a:pt x="65" y="2"/>
                    <a:pt x="66" y="2"/>
                    <a:pt x="67" y="2"/>
                  </a:cubicBezTo>
                  <a:lnTo>
                    <a:pt x="85" y="7"/>
                  </a:lnTo>
                  <a:lnTo>
                    <a:pt x="93" y="10"/>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44" name="Freeform 153"/>
            <p:cNvSpPr>
              <a:spLocks/>
            </p:cNvSpPr>
            <p:nvPr/>
          </p:nvSpPr>
          <p:spPr bwMode="auto">
            <a:xfrm>
              <a:off x="5938838" y="5137151"/>
              <a:ext cx="20638"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27" y="0"/>
                  </a:moveTo>
                  <a:cubicBezTo>
                    <a:pt x="22" y="0"/>
                    <a:pt x="16" y="0"/>
                    <a:pt x="16" y="0"/>
                  </a:cubicBezTo>
                  <a:cubicBezTo>
                    <a:pt x="6" y="4"/>
                    <a:pt x="0" y="12"/>
                    <a:pt x="6" y="16"/>
                  </a:cubicBezTo>
                  <a:cubicBezTo>
                    <a:pt x="16" y="16"/>
                    <a:pt x="22" y="12"/>
                    <a:pt x="27" y="8"/>
                  </a:cubicBezTo>
                  <a:cubicBezTo>
                    <a:pt x="27" y="8"/>
                    <a:pt x="32" y="0"/>
                    <a:pt x="27"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5" name="Freeform 154"/>
            <p:cNvSpPr>
              <a:spLocks/>
            </p:cNvSpPr>
            <p:nvPr/>
          </p:nvSpPr>
          <p:spPr bwMode="auto">
            <a:xfrm>
              <a:off x="5959475" y="5178426"/>
              <a:ext cx="168275"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0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2147483647 w 272"/>
                <a:gd name="T19" fmla="*/ 2147483647 h 4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432"/>
                <a:gd name="T32" fmla="*/ 272 w 272"/>
                <a:gd name="T33" fmla="*/ 432 h 4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432">
                  <a:moveTo>
                    <a:pt x="272" y="366"/>
                  </a:moveTo>
                  <a:cubicBezTo>
                    <a:pt x="151" y="426"/>
                    <a:pt x="134" y="294"/>
                    <a:pt x="134" y="294"/>
                  </a:cubicBezTo>
                  <a:cubicBezTo>
                    <a:pt x="139" y="246"/>
                    <a:pt x="70" y="198"/>
                    <a:pt x="70" y="198"/>
                  </a:cubicBezTo>
                  <a:cubicBezTo>
                    <a:pt x="12" y="150"/>
                    <a:pt x="64" y="54"/>
                    <a:pt x="64" y="54"/>
                  </a:cubicBezTo>
                  <a:cubicBezTo>
                    <a:pt x="87" y="18"/>
                    <a:pt x="35" y="0"/>
                    <a:pt x="35" y="0"/>
                  </a:cubicBezTo>
                  <a:cubicBezTo>
                    <a:pt x="35" y="0"/>
                    <a:pt x="76" y="18"/>
                    <a:pt x="58" y="54"/>
                  </a:cubicBezTo>
                  <a:cubicBezTo>
                    <a:pt x="58" y="54"/>
                    <a:pt x="0" y="150"/>
                    <a:pt x="64" y="204"/>
                  </a:cubicBezTo>
                  <a:cubicBezTo>
                    <a:pt x="64" y="204"/>
                    <a:pt x="134" y="252"/>
                    <a:pt x="134" y="300"/>
                  </a:cubicBezTo>
                  <a:cubicBezTo>
                    <a:pt x="134" y="300"/>
                    <a:pt x="134" y="432"/>
                    <a:pt x="261" y="366"/>
                  </a:cubicBezTo>
                  <a:cubicBezTo>
                    <a:pt x="261" y="366"/>
                    <a:pt x="272" y="366"/>
                    <a:pt x="272" y="366"/>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6" name="Freeform 155"/>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29" y="0"/>
                    <a:pt x="15" y="6"/>
                  </a:cubicBezTo>
                  <a:cubicBezTo>
                    <a:pt x="15" y="6"/>
                    <a:pt x="0" y="32"/>
                    <a:pt x="0" y="43"/>
                  </a:cubicBezTo>
                  <a:cubicBezTo>
                    <a:pt x="0" y="43"/>
                    <a:pt x="24" y="48"/>
                    <a:pt x="34" y="38"/>
                  </a:cubicBezTo>
                  <a:cubicBezTo>
                    <a:pt x="34" y="38"/>
                    <a:pt x="48" y="27"/>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7" name="Freeform 156"/>
            <p:cNvSpPr>
              <a:spLocks/>
            </p:cNvSpPr>
            <p:nvPr/>
          </p:nvSpPr>
          <p:spPr bwMode="auto">
            <a:xfrm>
              <a:off x="6018213" y="529113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24" y="0"/>
                    <a:pt x="12" y="16"/>
                  </a:cubicBezTo>
                  <a:cubicBezTo>
                    <a:pt x="12" y="16"/>
                    <a:pt x="0" y="40"/>
                    <a:pt x="6" y="48"/>
                  </a:cubicBezTo>
                  <a:cubicBezTo>
                    <a:pt x="6" y="48"/>
                    <a:pt x="24" y="48"/>
                    <a:pt x="36" y="40"/>
                  </a:cubicBezTo>
                  <a:cubicBezTo>
                    <a:pt x="36" y="40"/>
                    <a:pt x="36" y="32"/>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8" name="Freeform 157"/>
            <p:cNvSpPr>
              <a:spLocks/>
            </p:cNvSpPr>
            <p:nvPr/>
          </p:nvSpPr>
          <p:spPr bwMode="auto">
            <a:xfrm>
              <a:off x="6029325" y="5311776"/>
              <a:ext cx="28575"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6"/>
                  </a:moveTo>
                  <a:cubicBezTo>
                    <a:pt x="48" y="6"/>
                    <a:pt x="32" y="0"/>
                    <a:pt x="16" y="6"/>
                  </a:cubicBezTo>
                  <a:cubicBezTo>
                    <a:pt x="16" y="6"/>
                    <a:pt x="0" y="30"/>
                    <a:pt x="0" y="48"/>
                  </a:cubicBezTo>
                  <a:cubicBezTo>
                    <a:pt x="0" y="48"/>
                    <a:pt x="22" y="48"/>
                    <a:pt x="38" y="36"/>
                  </a:cubicBezTo>
                  <a:cubicBezTo>
                    <a:pt x="38" y="36"/>
                    <a:pt x="48" y="24"/>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49" name="Freeform 158"/>
            <p:cNvSpPr>
              <a:spLocks/>
            </p:cNvSpPr>
            <p:nvPr/>
          </p:nvSpPr>
          <p:spPr bwMode="auto">
            <a:xfrm>
              <a:off x="6038850" y="5311776"/>
              <a:ext cx="19050"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8"/>
                  </a:moveTo>
                  <a:cubicBezTo>
                    <a:pt x="32" y="8"/>
                    <a:pt x="14" y="0"/>
                    <a:pt x="10" y="8"/>
                  </a:cubicBezTo>
                  <a:cubicBezTo>
                    <a:pt x="10" y="8"/>
                    <a:pt x="0" y="32"/>
                    <a:pt x="5" y="48"/>
                  </a:cubicBezTo>
                  <a:cubicBezTo>
                    <a:pt x="5" y="48"/>
                    <a:pt x="19" y="40"/>
                    <a:pt x="23" y="32"/>
                  </a:cubicBezTo>
                  <a:cubicBezTo>
                    <a:pt x="23" y="32"/>
                    <a:pt x="28" y="24"/>
                    <a:pt x="32"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0" name="Freeform 159"/>
            <p:cNvSpPr>
              <a:spLocks/>
            </p:cNvSpPr>
            <p:nvPr/>
          </p:nvSpPr>
          <p:spPr bwMode="auto">
            <a:xfrm>
              <a:off x="6038850" y="5332413"/>
              <a:ext cx="30163" cy="31750"/>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2" y="0"/>
                    <a:pt x="16" y="8"/>
                  </a:cubicBezTo>
                  <a:cubicBezTo>
                    <a:pt x="16" y="8"/>
                    <a:pt x="0" y="24"/>
                    <a:pt x="0" y="48"/>
                  </a:cubicBezTo>
                  <a:cubicBezTo>
                    <a:pt x="0" y="48"/>
                    <a:pt x="22" y="48"/>
                    <a:pt x="32" y="40"/>
                  </a:cubicBezTo>
                  <a:cubicBezTo>
                    <a:pt x="32" y="40"/>
                    <a:pt x="48" y="32"/>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1" name="Freeform 160"/>
            <p:cNvSpPr>
              <a:spLocks/>
            </p:cNvSpPr>
            <p:nvPr/>
          </p:nvSpPr>
          <p:spPr bwMode="auto">
            <a:xfrm>
              <a:off x="6038850" y="5343526"/>
              <a:ext cx="30163" cy="9525"/>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14" y="4"/>
                  </a:cubicBezTo>
                  <a:cubicBezTo>
                    <a:pt x="14" y="4"/>
                    <a:pt x="0" y="12"/>
                    <a:pt x="0" y="16"/>
                  </a:cubicBezTo>
                  <a:cubicBezTo>
                    <a:pt x="0" y="16"/>
                    <a:pt x="21" y="16"/>
                    <a:pt x="35" y="16"/>
                  </a:cubicBezTo>
                  <a:cubicBezTo>
                    <a:pt x="35" y="16"/>
                    <a:pt x="35" y="12"/>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2" name="Freeform 161"/>
            <p:cNvSpPr>
              <a:spLocks/>
            </p:cNvSpPr>
            <p:nvPr/>
          </p:nvSpPr>
          <p:spPr bwMode="auto">
            <a:xfrm>
              <a:off x="6038850" y="535305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16"/>
                    <a:pt x="0" y="32"/>
                  </a:cubicBezTo>
                  <a:cubicBezTo>
                    <a:pt x="0" y="32"/>
                    <a:pt x="26" y="32"/>
                    <a:pt x="39" y="27"/>
                  </a:cubicBezTo>
                  <a:cubicBezTo>
                    <a:pt x="39" y="27"/>
                    <a:pt x="58" y="16"/>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3" name="Freeform 162"/>
            <p:cNvSpPr>
              <a:spLocks/>
            </p:cNvSpPr>
            <p:nvPr/>
          </p:nvSpPr>
          <p:spPr bwMode="auto">
            <a:xfrm>
              <a:off x="6048375" y="5353051"/>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4" y="0"/>
                    <a:pt x="12" y="7"/>
                  </a:cubicBezTo>
                  <a:cubicBezTo>
                    <a:pt x="12" y="7"/>
                    <a:pt x="0" y="26"/>
                    <a:pt x="0" y="32"/>
                  </a:cubicBezTo>
                  <a:cubicBezTo>
                    <a:pt x="0" y="32"/>
                    <a:pt x="24" y="32"/>
                    <a:pt x="30" y="26"/>
                  </a:cubicBezTo>
                  <a:cubicBezTo>
                    <a:pt x="30" y="26"/>
                    <a:pt x="36"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4" name="Freeform 163"/>
            <p:cNvSpPr>
              <a:spLocks/>
            </p:cNvSpPr>
            <p:nvPr/>
          </p:nvSpPr>
          <p:spPr bwMode="auto">
            <a:xfrm>
              <a:off x="5999163" y="5281613"/>
              <a:ext cx="39688" cy="30163"/>
            </a:xfrm>
            <a:custGeom>
              <a:avLst/>
              <a:gdLst>
                <a:gd name="T0" fmla="*/ 2147483647 w 64"/>
                <a:gd name="T1" fmla="*/ 0 h 48"/>
                <a:gd name="T2" fmla="*/ 2147483647 w 64"/>
                <a:gd name="T3" fmla="*/ 2147483647 h 48"/>
                <a:gd name="T4" fmla="*/ 0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0"/>
                  </a:moveTo>
                  <a:cubicBezTo>
                    <a:pt x="64" y="0"/>
                    <a:pt x="39" y="0"/>
                    <a:pt x="20" y="6"/>
                  </a:cubicBezTo>
                  <a:cubicBezTo>
                    <a:pt x="20" y="6"/>
                    <a:pt x="0" y="30"/>
                    <a:pt x="0" y="48"/>
                  </a:cubicBezTo>
                  <a:cubicBezTo>
                    <a:pt x="0" y="48"/>
                    <a:pt x="32" y="48"/>
                    <a:pt x="45" y="36"/>
                  </a:cubicBezTo>
                  <a:cubicBezTo>
                    <a:pt x="45" y="36"/>
                    <a:pt x="64" y="24"/>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5" name="Freeform 164"/>
            <p:cNvSpPr>
              <a:spLocks/>
            </p:cNvSpPr>
            <p:nvPr/>
          </p:nvSpPr>
          <p:spPr bwMode="auto">
            <a:xfrm>
              <a:off x="5999163" y="5281613"/>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4" y="0"/>
                    <a:pt x="12" y="8"/>
                  </a:cubicBezTo>
                  <a:cubicBezTo>
                    <a:pt x="12" y="8"/>
                    <a:pt x="0" y="32"/>
                    <a:pt x="6" y="48"/>
                  </a:cubicBezTo>
                  <a:cubicBezTo>
                    <a:pt x="6" y="48"/>
                    <a:pt x="24" y="40"/>
                    <a:pt x="36" y="32"/>
                  </a:cubicBezTo>
                  <a:cubicBezTo>
                    <a:pt x="36" y="32"/>
                    <a:pt x="36" y="24"/>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6" name="Freeform 165"/>
            <p:cNvSpPr>
              <a:spLocks/>
            </p:cNvSpPr>
            <p:nvPr/>
          </p:nvSpPr>
          <p:spPr bwMode="auto">
            <a:xfrm>
              <a:off x="5978525" y="5270501"/>
              <a:ext cx="39688" cy="20638"/>
            </a:xfrm>
            <a:custGeom>
              <a:avLst/>
              <a:gdLst>
                <a:gd name="T0" fmla="*/ 2147483647 w 64"/>
                <a:gd name="T1" fmla="*/ 0 h 32"/>
                <a:gd name="T2" fmla="*/ 2147483647 w 64"/>
                <a:gd name="T3" fmla="*/ 0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0"/>
                    <a:pt x="20" y="0"/>
                  </a:cubicBezTo>
                  <a:cubicBezTo>
                    <a:pt x="20" y="0"/>
                    <a:pt x="0" y="20"/>
                    <a:pt x="0" y="32"/>
                  </a:cubicBezTo>
                  <a:cubicBezTo>
                    <a:pt x="0" y="32"/>
                    <a:pt x="32" y="32"/>
                    <a:pt x="45" y="26"/>
                  </a:cubicBezTo>
                  <a:cubicBezTo>
                    <a:pt x="45" y="26"/>
                    <a:pt x="64"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7" name="Freeform 166"/>
            <p:cNvSpPr>
              <a:spLocks/>
            </p:cNvSpPr>
            <p:nvPr/>
          </p:nvSpPr>
          <p:spPr bwMode="auto">
            <a:xfrm>
              <a:off x="5988050" y="5270501"/>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24" y="0"/>
                    <a:pt x="12" y="8"/>
                  </a:cubicBezTo>
                  <a:cubicBezTo>
                    <a:pt x="12" y="8"/>
                    <a:pt x="0" y="24"/>
                    <a:pt x="6" y="32"/>
                  </a:cubicBezTo>
                  <a:cubicBezTo>
                    <a:pt x="6" y="32"/>
                    <a:pt x="24" y="32"/>
                    <a:pt x="36" y="24"/>
                  </a:cubicBezTo>
                  <a:cubicBezTo>
                    <a:pt x="36" y="24"/>
                    <a:pt x="42"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8" name="Freeform 167"/>
            <p:cNvSpPr>
              <a:spLocks/>
            </p:cNvSpPr>
            <p:nvPr/>
          </p:nvSpPr>
          <p:spPr bwMode="auto">
            <a:xfrm>
              <a:off x="5978525" y="5260976"/>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7"/>
                  </a:moveTo>
                  <a:cubicBezTo>
                    <a:pt x="64" y="7"/>
                    <a:pt x="41" y="0"/>
                    <a:pt x="18" y="0"/>
                  </a:cubicBezTo>
                  <a:cubicBezTo>
                    <a:pt x="18" y="0"/>
                    <a:pt x="0" y="13"/>
                    <a:pt x="0" y="26"/>
                  </a:cubicBezTo>
                  <a:cubicBezTo>
                    <a:pt x="0" y="26"/>
                    <a:pt x="24" y="32"/>
                    <a:pt x="41" y="26"/>
                  </a:cubicBezTo>
                  <a:cubicBezTo>
                    <a:pt x="41" y="26"/>
                    <a:pt x="59" y="20"/>
                    <a:pt x="64"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59" name="Freeform 168"/>
            <p:cNvSpPr>
              <a:spLocks/>
            </p:cNvSpPr>
            <p:nvPr/>
          </p:nvSpPr>
          <p:spPr bwMode="auto">
            <a:xfrm>
              <a:off x="5978525" y="5260976"/>
              <a:ext cx="39688" cy="9525"/>
            </a:xfrm>
            <a:custGeom>
              <a:avLst/>
              <a:gdLst>
                <a:gd name="T0" fmla="*/ 2147483647 w 64"/>
                <a:gd name="T1" fmla="*/ 2147483647 h 16"/>
                <a:gd name="T2" fmla="*/ 2147483647 w 64"/>
                <a:gd name="T3" fmla="*/ 2147483647 h 16"/>
                <a:gd name="T4" fmla="*/ 2147483647 w 64"/>
                <a:gd name="T5" fmla="*/ 2147483647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8"/>
                  </a:moveTo>
                  <a:cubicBezTo>
                    <a:pt x="64" y="8"/>
                    <a:pt x="29" y="0"/>
                    <a:pt x="22" y="4"/>
                  </a:cubicBezTo>
                  <a:cubicBezTo>
                    <a:pt x="22" y="4"/>
                    <a:pt x="0" y="12"/>
                    <a:pt x="8" y="16"/>
                  </a:cubicBezTo>
                  <a:cubicBezTo>
                    <a:pt x="8" y="16"/>
                    <a:pt x="29" y="16"/>
                    <a:pt x="43" y="16"/>
                  </a:cubicBezTo>
                  <a:cubicBezTo>
                    <a:pt x="43" y="16"/>
                    <a:pt x="50" y="12"/>
                    <a:pt x="64"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0" name="Freeform 169"/>
            <p:cNvSpPr>
              <a:spLocks/>
            </p:cNvSpPr>
            <p:nvPr/>
          </p:nvSpPr>
          <p:spPr bwMode="auto">
            <a:xfrm>
              <a:off x="5978525" y="5240338"/>
              <a:ext cx="39688"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13"/>
                  </a:moveTo>
                  <a:cubicBezTo>
                    <a:pt x="64" y="13"/>
                    <a:pt x="41" y="7"/>
                    <a:pt x="24" y="0"/>
                  </a:cubicBezTo>
                  <a:cubicBezTo>
                    <a:pt x="24" y="0"/>
                    <a:pt x="0" y="13"/>
                    <a:pt x="0" y="20"/>
                  </a:cubicBezTo>
                  <a:cubicBezTo>
                    <a:pt x="0" y="20"/>
                    <a:pt x="24" y="32"/>
                    <a:pt x="41" y="32"/>
                  </a:cubicBezTo>
                  <a:cubicBezTo>
                    <a:pt x="41" y="32"/>
                    <a:pt x="59" y="26"/>
                    <a:pt x="64" y="1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1" name="Freeform 170"/>
            <p:cNvSpPr>
              <a:spLocks/>
            </p:cNvSpPr>
            <p:nvPr/>
          </p:nvSpPr>
          <p:spPr bwMode="auto">
            <a:xfrm>
              <a:off x="5988050" y="5249863"/>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2" y="0"/>
                  </a:cubicBezTo>
                  <a:cubicBezTo>
                    <a:pt x="12" y="0"/>
                    <a:pt x="0" y="6"/>
                    <a:pt x="0" y="11"/>
                  </a:cubicBezTo>
                  <a:cubicBezTo>
                    <a:pt x="0" y="11"/>
                    <a:pt x="18" y="16"/>
                    <a:pt x="30" y="16"/>
                  </a:cubicBezTo>
                  <a:cubicBezTo>
                    <a:pt x="30" y="16"/>
                    <a:pt x="36" y="16"/>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2" name="Freeform 171"/>
            <p:cNvSpPr>
              <a:spLocks/>
            </p:cNvSpPr>
            <p:nvPr/>
          </p:nvSpPr>
          <p:spPr bwMode="auto">
            <a:xfrm>
              <a:off x="5988050" y="5229226"/>
              <a:ext cx="30163" cy="20638"/>
            </a:xfrm>
            <a:custGeom>
              <a:avLst/>
              <a:gdLst>
                <a:gd name="T0" fmla="*/ 2147483647 w 48"/>
                <a:gd name="T1" fmla="*/ 2147483647 h 32"/>
                <a:gd name="T2" fmla="*/ 2147483647 w 48"/>
                <a:gd name="T3" fmla="*/ 0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4"/>
                  </a:moveTo>
                  <a:cubicBezTo>
                    <a:pt x="48" y="24"/>
                    <a:pt x="34" y="8"/>
                    <a:pt x="20" y="0"/>
                  </a:cubicBezTo>
                  <a:cubicBezTo>
                    <a:pt x="20" y="0"/>
                    <a:pt x="0" y="8"/>
                    <a:pt x="0" y="16"/>
                  </a:cubicBezTo>
                  <a:cubicBezTo>
                    <a:pt x="0" y="16"/>
                    <a:pt x="15" y="24"/>
                    <a:pt x="29" y="32"/>
                  </a:cubicBezTo>
                  <a:cubicBezTo>
                    <a:pt x="29" y="32"/>
                    <a:pt x="44" y="32"/>
                    <a:pt x="48"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3" name="Freeform 172"/>
            <p:cNvSpPr>
              <a:spLocks/>
            </p:cNvSpPr>
            <p:nvPr/>
          </p:nvSpPr>
          <p:spPr bwMode="auto">
            <a:xfrm>
              <a:off x="5988050" y="5229226"/>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4" y="0"/>
                    <a:pt x="18" y="0"/>
                  </a:cubicBezTo>
                  <a:cubicBezTo>
                    <a:pt x="18" y="0"/>
                    <a:pt x="0" y="0"/>
                    <a:pt x="0" y="8"/>
                  </a:cubicBezTo>
                  <a:cubicBezTo>
                    <a:pt x="0" y="8"/>
                    <a:pt x="18" y="16"/>
                    <a:pt x="30" y="16"/>
                  </a:cubicBezTo>
                  <a:cubicBezTo>
                    <a:pt x="30" y="16"/>
                    <a:pt x="36" y="16"/>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4" name="Freeform 173"/>
            <p:cNvSpPr>
              <a:spLocks/>
            </p:cNvSpPr>
            <p:nvPr/>
          </p:nvSpPr>
          <p:spPr bwMode="auto">
            <a:xfrm>
              <a:off x="5988050" y="5219701"/>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4"/>
                  </a:moveTo>
                  <a:cubicBezTo>
                    <a:pt x="64" y="24"/>
                    <a:pt x="41" y="8"/>
                    <a:pt x="24" y="0"/>
                  </a:cubicBezTo>
                  <a:cubicBezTo>
                    <a:pt x="24" y="0"/>
                    <a:pt x="0" y="0"/>
                    <a:pt x="0" y="8"/>
                  </a:cubicBezTo>
                  <a:cubicBezTo>
                    <a:pt x="0" y="8"/>
                    <a:pt x="24" y="24"/>
                    <a:pt x="41" y="24"/>
                  </a:cubicBezTo>
                  <a:cubicBezTo>
                    <a:pt x="41" y="24"/>
                    <a:pt x="59" y="32"/>
                    <a:pt x="64" y="2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5" name="Freeform 174"/>
            <p:cNvSpPr>
              <a:spLocks/>
            </p:cNvSpPr>
            <p:nvPr/>
          </p:nvSpPr>
          <p:spPr bwMode="auto">
            <a:xfrm>
              <a:off x="5999163" y="5219701"/>
              <a:ext cx="19050" cy="9525"/>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1"/>
                  </a:moveTo>
                  <a:cubicBezTo>
                    <a:pt x="32" y="11"/>
                    <a:pt x="16" y="6"/>
                    <a:pt x="8" y="0"/>
                  </a:cubicBezTo>
                  <a:cubicBezTo>
                    <a:pt x="8" y="0"/>
                    <a:pt x="0" y="6"/>
                    <a:pt x="0" y="11"/>
                  </a:cubicBezTo>
                  <a:cubicBezTo>
                    <a:pt x="0" y="11"/>
                    <a:pt x="12" y="16"/>
                    <a:pt x="16" y="16"/>
                  </a:cubicBezTo>
                  <a:cubicBezTo>
                    <a:pt x="16" y="16"/>
                    <a:pt x="20" y="16"/>
                    <a:pt x="32"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6" name="Freeform 175"/>
            <p:cNvSpPr>
              <a:spLocks/>
            </p:cNvSpPr>
            <p:nvPr/>
          </p:nvSpPr>
          <p:spPr bwMode="auto">
            <a:xfrm>
              <a:off x="5988050" y="5208588"/>
              <a:ext cx="41275" cy="20638"/>
            </a:xfrm>
            <a:custGeom>
              <a:avLst/>
              <a:gdLst>
                <a:gd name="T0" fmla="*/ 2147483647 w 64"/>
                <a:gd name="T1" fmla="*/ 2147483647 h 32"/>
                <a:gd name="T2" fmla="*/ 2147483647 w 64"/>
                <a:gd name="T3" fmla="*/ 0 h 32"/>
                <a:gd name="T4" fmla="*/ 0 w 64"/>
                <a:gd name="T5" fmla="*/ 2147483647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2"/>
                  </a:moveTo>
                  <a:cubicBezTo>
                    <a:pt x="64" y="22"/>
                    <a:pt x="45" y="11"/>
                    <a:pt x="26" y="0"/>
                  </a:cubicBezTo>
                  <a:cubicBezTo>
                    <a:pt x="26" y="0"/>
                    <a:pt x="7" y="0"/>
                    <a:pt x="0" y="11"/>
                  </a:cubicBezTo>
                  <a:cubicBezTo>
                    <a:pt x="0" y="11"/>
                    <a:pt x="26" y="32"/>
                    <a:pt x="39" y="32"/>
                  </a:cubicBezTo>
                  <a:cubicBezTo>
                    <a:pt x="39" y="32"/>
                    <a:pt x="58" y="32"/>
                    <a:pt x="64" y="2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7" name="Freeform 176"/>
            <p:cNvSpPr>
              <a:spLocks/>
            </p:cNvSpPr>
            <p:nvPr/>
          </p:nvSpPr>
          <p:spPr bwMode="auto">
            <a:xfrm>
              <a:off x="5999163" y="5208588"/>
              <a:ext cx="19050" cy="11113"/>
            </a:xfrm>
            <a:custGeom>
              <a:avLst/>
              <a:gdLst>
                <a:gd name="T0" fmla="*/ 2147483647 w 32"/>
                <a:gd name="T1" fmla="*/ 2147483647 h 16"/>
                <a:gd name="T2" fmla="*/ 2147483647 w 32"/>
                <a:gd name="T3" fmla="*/ 0 h 16"/>
                <a:gd name="T4" fmla="*/ 0 w 32"/>
                <a:gd name="T5" fmla="*/ 2147483647 h 16"/>
                <a:gd name="T6" fmla="*/ 2147483647 w 32"/>
                <a:gd name="T7" fmla="*/ 2147483647 h 16"/>
                <a:gd name="T8" fmla="*/ 2147483647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16"/>
                  </a:moveTo>
                  <a:cubicBezTo>
                    <a:pt x="32" y="16"/>
                    <a:pt x="19" y="0"/>
                    <a:pt x="10" y="0"/>
                  </a:cubicBezTo>
                  <a:cubicBezTo>
                    <a:pt x="10" y="0"/>
                    <a:pt x="0" y="8"/>
                    <a:pt x="0" y="8"/>
                  </a:cubicBezTo>
                  <a:cubicBezTo>
                    <a:pt x="0" y="8"/>
                    <a:pt x="14" y="16"/>
                    <a:pt x="19" y="16"/>
                  </a:cubicBezTo>
                  <a:cubicBezTo>
                    <a:pt x="19" y="16"/>
                    <a:pt x="23" y="16"/>
                    <a:pt x="32"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8" name="Freeform 177"/>
            <p:cNvSpPr>
              <a:spLocks/>
            </p:cNvSpPr>
            <p:nvPr/>
          </p:nvSpPr>
          <p:spPr bwMode="auto">
            <a:xfrm>
              <a:off x="5999163" y="51784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8"/>
                  </a:moveTo>
                  <a:cubicBezTo>
                    <a:pt x="48" y="8"/>
                    <a:pt x="32" y="0"/>
                    <a:pt x="16" y="8"/>
                  </a:cubicBezTo>
                  <a:cubicBezTo>
                    <a:pt x="16" y="8"/>
                    <a:pt x="0" y="24"/>
                    <a:pt x="0" y="32"/>
                  </a:cubicBezTo>
                  <a:cubicBezTo>
                    <a:pt x="0" y="32"/>
                    <a:pt x="22" y="32"/>
                    <a:pt x="32" y="24"/>
                  </a:cubicBezTo>
                  <a:cubicBezTo>
                    <a:pt x="32" y="24"/>
                    <a:pt x="48" y="16"/>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69" name="Freeform 178"/>
            <p:cNvSpPr>
              <a:spLocks/>
            </p:cNvSpPr>
            <p:nvPr/>
          </p:nvSpPr>
          <p:spPr bwMode="auto">
            <a:xfrm>
              <a:off x="5999163" y="5178426"/>
              <a:ext cx="19050" cy="9525"/>
            </a:xfrm>
            <a:custGeom>
              <a:avLst/>
              <a:gdLst>
                <a:gd name="T0" fmla="*/ 2147483647 w 32"/>
                <a:gd name="T1" fmla="*/ 0 h 16"/>
                <a:gd name="T2" fmla="*/ 2147483647 w 32"/>
                <a:gd name="T3" fmla="*/ 0 h 16"/>
                <a:gd name="T4" fmla="*/ 2147483647 w 32"/>
                <a:gd name="T5" fmla="*/ 2147483647 h 16"/>
                <a:gd name="T6" fmla="*/ 2147483647 w 32"/>
                <a:gd name="T7" fmla="*/ 2147483647 h 16"/>
                <a:gd name="T8" fmla="*/ 2147483647 w 32"/>
                <a:gd name="T9" fmla="*/ 0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32" y="0"/>
                  </a:moveTo>
                  <a:cubicBezTo>
                    <a:pt x="32" y="0"/>
                    <a:pt x="19" y="0"/>
                    <a:pt x="10" y="0"/>
                  </a:cubicBezTo>
                  <a:cubicBezTo>
                    <a:pt x="10" y="0"/>
                    <a:pt x="0" y="16"/>
                    <a:pt x="5" y="16"/>
                  </a:cubicBezTo>
                  <a:cubicBezTo>
                    <a:pt x="5" y="16"/>
                    <a:pt x="19" y="16"/>
                    <a:pt x="23" y="8"/>
                  </a:cubicBezTo>
                  <a:cubicBezTo>
                    <a:pt x="23" y="8"/>
                    <a:pt x="28"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0" name="Freeform 179"/>
            <p:cNvSpPr>
              <a:spLocks/>
            </p:cNvSpPr>
            <p:nvPr/>
          </p:nvSpPr>
          <p:spPr bwMode="auto">
            <a:xfrm>
              <a:off x="5988050" y="5167313"/>
              <a:ext cx="41275" cy="20638"/>
            </a:xfrm>
            <a:custGeom>
              <a:avLst/>
              <a:gdLst>
                <a:gd name="T0" fmla="*/ 2147483647 w 64"/>
                <a:gd name="T1" fmla="*/ 0 h 32"/>
                <a:gd name="T2" fmla="*/ 2147483647 w 64"/>
                <a:gd name="T3" fmla="*/ 2147483647 h 32"/>
                <a:gd name="T4" fmla="*/ 0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39" y="7"/>
                    <a:pt x="20" y="13"/>
                  </a:cubicBezTo>
                  <a:cubicBezTo>
                    <a:pt x="20" y="13"/>
                    <a:pt x="0" y="26"/>
                    <a:pt x="0" y="32"/>
                  </a:cubicBezTo>
                  <a:cubicBezTo>
                    <a:pt x="0" y="32"/>
                    <a:pt x="26" y="26"/>
                    <a:pt x="45" y="20"/>
                  </a:cubicBezTo>
                  <a:cubicBezTo>
                    <a:pt x="45" y="20"/>
                    <a:pt x="58" y="13"/>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1" name="Freeform 180"/>
            <p:cNvSpPr>
              <a:spLocks/>
            </p:cNvSpPr>
            <p:nvPr/>
          </p:nvSpPr>
          <p:spPr bwMode="auto">
            <a:xfrm>
              <a:off x="5999163" y="5167313"/>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32" y="0"/>
                    <a:pt x="16" y="0"/>
                    <a:pt x="8" y="8"/>
                  </a:cubicBezTo>
                  <a:cubicBezTo>
                    <a:pt x="8" y="8"/>
                    <a:pt x="0" y="24"/>
                    <a:pt x="4" y="32"/>
                  </a:cubicBezTo>
                  <a:cubicBezTo>
                    <a:pt x="4" y="32"/>
                    <a:pt x="16" y="24"/>
                    <a:pt x="20" y="16"/>
                  </a:cubicBezTo>
                  <a:cubicBezTo>
                    <a:pt x="20" y="16"/>
                    <a:pt x="24" y="8"/>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2" name="Freeform 181"/>
            <p:cNvSpPr>
              <a:spLocks/>
            </p:cNvSpPr>
            <p:nvPr/>
          </p:nvSpPr>
          <p:spPr bwMode="auto">
            <a:xfrm>
              <a:off x="5978525" y="5157788"/>
              <a:ext cx="39688" cy="20638"/>
            </a:xfrm>
            <a:custGeom>
              <a:avLst/>
              <a:gdLst>
                <a:gd name="T0" fmla="*/ 2147483647 w 64"/>
                <a:gd name="T1" fmla="*/ 0 h 32"/>
                <a:gd name="T2" fmla="*/ 2147483647 w 64"/>
                <a:gd name="T3" fmla="*/ 2147483647 h 32"/>
                <a:gd name="T4" fmla="*/ 2147483647 w 64"/>
                <a:gd name="T5" fmla="*/ 2147483647 h 32"/>
                <a:gd name="T6" fmla="*/ 2147483647 w 64"/>
                <a:gd name="T7" fmla="*/ 2147483647 h 32"/>
                <a:gd name="T8" fmla="*/ 2147483647 w 64"/>
                <a:gd name="T9" fmla="*/ 0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0"/>
                  </a:moveTo>
                  <a:cubicBezTo>
                    <a:pt x="64" y="0"/>
                    <a:pt x="43" y="5"/>
                    <a:pt x="22" y="14"/>
                  </a:cubicBezTo>
                  <a:cubicBezTo>
                    <a:pt x="22" y="14"/>
                    <a:pt x="0" y="28"/>
                    <a:pt x="8" y="32"/>
                  </a:cubicBezTo>
                  <a:cubicBezTo>
                    <a:pt x="8" y="32"/>
                    <a:pt x="36" y="28"/>
                    <a:pt x="50" y="19"/>
                  </a:cubicBezTo>
                  <a:cubicBezTo>
                    <a:pt x="50" y="19"/>
                    <a:pt x="64" y="10"/>
                    <a:pt x="6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3" name="Freeform 182"/>
            <p:cNvSpPr>
              <a:spLocks/>
            </p:cNvSpPr>
            <p:nvPr/>
          </p:nvSpPr>
          <p:spPr bwMode="auto">
            <a:xfrm>
              <a:off x="5988050" y="5157788"/>
              <a:ext cx="30163" cy="20638"/>
            </a:xfrm>
            <a:custGeom>
              <a:avLst/>
              <a:gdLst>
                <a:gd name="T0" fmla="*/ 2147483647 w 48"/>
                <a:gd name="T1" fmla="*/ 0 h 32"/>
                <a:gd name="T2" fmla="*/ 2147483647 w 48"/>
                <a:gd name="T3" fmla="*/ 2147483647 h 32"/>
                <a:gd name="T4" fmla="*/ 0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0"/>
                  </a:moveTo>
                  <a:cubicBezTo>
                    <a:pt x="48" y="0"/>
                    <a:pt x="21" y="7"/>
                    <a:pt x="7" y="13"/>
                  </a:cubicBezTo>
                  <a:cubicBezTo>
                    <a:pt x="7" y="13"/>
                    <a:pt x="0" y="26"/>
                    <a:pt x="0" y="32"/>
                  </a:cubicBezTo>
                  <a:cubicBezTo>
                    <a:pt x="0" y="32"/>
                    <a:pt x="21" y="26"/>
                    <a:pt x="28" y="20"/>
                  </a:cubicBezTo>
                  <a:cubicBezTo>
                    <a:pt x="28" y="20"/>
                    <a:pt x="35" y="13"/>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4" name="Freeform 183"/>
            <p:cNvSpPr>
              <a:spLocks/>
            </p:cNvSpPr>
            <p:nvPr/>
          </p:nvSpPr>
          <p:spPr bwMode="auto">
            <a:xfrm>
              <a:off x="5978525" y="5146676"/>
              <a:ext cx="30163" cy="31750"/>
            </a:xfrm>
            <a:custGeom>
              <a:avLst/>
              <a:gdLst>
                <a:gd name="T0" fmla="*/ 2147483647 w 48"/>
                <a:gd name="T1" fmla="*/ 0 h 48"/>
                <a:gd name="T2" fmla="*/ 2147483647 w 48"/>
                <a:gd name="T3" fmla="*/ 2147483647 h 48"/>
                <a:gd name="T4" fmla="*/ 0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0"/>
                  </a:moveTo>
                  <a:cubicBezTo>
                    <a:pt x="48" y="0"/>
                    <a:pt x="28" y="6"/>
                    <a:pt x="14" y="16"/>
                  </a:cubicBezTo>
                  <a:cubicBezTo>
                    <a:pt x="14" y="16"/>
                    <a:pt x="0" y="38"/>
                    <a:pt x="0" y="48"/>
                  </a:cubicBezTo>
                  <a:cubicBezTo>
                    <a:pt x="0" y="48"/>
                    <a:pt x="21" y="38"/>
                    <a:pt x="35" y="27"/>
                  </a:cubicBezTo>
                  <a:cubicBezTo>
                    <a:pt x="35" y="27"/>
                    <a:pt x="48" y="1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5" name="Freeform 184"/>
            <p:cNvSpPr>
              <a:spLocks/>
            </p:cNvSpPr>
            <p:nvPr/>
          </p:nvSpPr>
          <p:spPr bwMode="auto">
            <a:xfrm>
              <a:off x="5978525" y="5146676"/>
              <a:ext cx="20638" cy="31750"/>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32" y="0"/>
                  </a:moveTo>
                  <a:cubicBezTo>
                    <a:pt x="32" y="0"/>
                    <a:pt x="13" y="7"/>
                    <a:pt x="7" y="21"/>
                  </a:cubicBezTo>
                  <a:cubicBezTo>
                    <a:pt x="7" y="21"/>
                    <a:pt x="0" y="42"/>
                    <a:pt x="0" y="48"/>
                  </a:cubicBezTo>
                  <a:cubicBezTo>
                    <a:pt x="0" y="48"/>
                    <a:pt x="13" y="35"/>
                    <a:pt x="20" y="28"/>
                  </a:cubicBezTo>
                  <a:cubicBezTo>
                    <a:pt x="20" y="28"/>
                    <a:pt x="26" y="21"/>
                    <a:pt x="32"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6" name="Freeform 185"/>
            <p:cNvSpPr>
              <a:spLocks/>
            </p:cNvSpPr>
            <p:nvPr/>
          </p:nvSpPr>
          <p:spPr bwMode="auto">
            <a:xfrm>
              <a:off x="6048375" y="5364163"/>
              <a:ext cx="39688" cy="30163"/>
            </a:xfrm>
            <a:custGeom>
              <a:avLst/>
              <a:gdLst>
                <a:gd name="T0" fmla="*/ 2147483647 w 64"/>
                <a:gd name="T1" fmla="*/ 2147483647 h 48"/>
                <a:gd name="T2" fmla="*/ 2147483647 w 64"/>
                <a:gd name="T3" fmla="*/ 2147483647 h 48"/>
                <a:gd name="T4" fmla="*/ 0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6"/>
                  </a:moveTo>
                  <a:cubicBezTo>
                    <a:pt x="64" y="6"/>
                    <a:pt x="41" y="0"/>
                    <a:pt x="18" y="6"/>
                  </a:cubicBezTo>
                  <a:cubicBezTo>
                    <a:pt x="18" y="6"/>
                    <a:pt x="0" y="24"/>
                    <a:pt x="0" y="42"/>
                  </a:cubicBezTo>
                  <a:cubicBezTo>
                    <a:pt x="0" y="42"/>
                    <a:pt x="24" y="48"/>
                    <a:pt x="41" y="36"/>
                  </a:cubicBezTo>
                  <a:cubicBezTo>
                    <a:pt x="41" y="36"/>
                    <a:pt x="59" y="24"/>
                    <a:pt x="64"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7" name="Freeform 186"/>
            <p:cNvSpPr>
              <a:spLocks/>
            </p:cNvSpPr>
            <p:nvPr/>
          </p:nvSpPr>
          <p:spPr bwMode="auto">
            <a:xfrm>
              <a:off x="6048375" y="5373688"/>
              <a:ext cx="30163" cy="20638"/>
            </a:xfrm>
            <a:custGeom>
              <a:avLst/>
              <a:gdLst>
                <a:gd name="T0" fmla="*/ 2147483647 w 48"/>
                <a:gd name="T1" fmla="*/ 2147483647 h 32"/>
                <a:gd name="T2" fmla="*/ 2147483647 w 48"/>
                <a:gd name="T3" fmla="*/ 2147483647 h 32"/>
                <a:gd name="T4" fmla="*/ 2147483647 w 48"/>
                <a:gd name="T5" fmla="*/ 2147483647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7"/>
                  </a:moveTo>
                  <a:cubicBezTo>
                    <a:pt x="48" y="7"/>
                    <a:pt x="22" y="0"/>
                    <a:pt x="16" y="7"/>
                  </a:cubicBezTo>
                  <a:cubicBezTo>
                    <a:pt x="16" y="7"/>
                    <a:pt x="0" y="26"/>
                    <a:pt x="6" y="32"/>
                  </a:cubicBezTo>
                  <a:cubicBezTo>
                    <a:pt x="6" y="32"/>
                    <a:pt x="22" y="32"/>
                    <a:pt x="32" y="26"/>
                  </a:cubicBezTo>
                  <a:cubicBezTo>
                    <a:pt x="32" y="26"/>
                    <a:pt x="38" y="20"/>
                    <a:pt x="48"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8" name="Freeform 187"/>
            <p:cNvSpPr>
              <a:spLocks/>
            </p:cNvSpPr>
            <p:nvPr/>
          </p:nvSpPr>
          <p:spPr bwMode="auto">
            <a:xfrm>
              <a:off x="6048375" y="5373688"/>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0 60000 65536"/>
                <a:gd name="T11" fmla="*/ 0 60000 65536"/>
                <a:gd name="T12" fmla="*/ 0 60000 65536"/>
                <a:gd name="T13" fmla="*/ 0 60000 65536"/>
                <a:gd name="T14" fmla="*/ 0 60000 65536"/>
                <a:gd name="T15" fmla="*/ 0 w 80"/>
                <a:gd name="T16" fmla="*/ 0 h 64"/>
                <a:gd name="T17" fmla="*/ 80 w 80"/>
                <a:gd name="T18" fmla="*/ 64 h 64"/>
              </a:gdLst>
              <a:ahLst/>
              <a:cxnLst>
                <a:cxn ang="T10">
                  <a:pos x="T0" y="T1"/>
                </a:cxn>
                <a:cxn ang="T11">
                  <a:pos x="T2" y="T3"/>
                </a:cxn>
                <a:cxn ang="T12">
                  <a:pos x="T4" y="T5"/>
                </a:cxn>
                <a:cxn ang="T13">
                  <a:pos x="T6" y="T7"/>
                </a:cxn>
                <a:cxn ang="T14">
                  <a:pos x="T8" y="T9"/>
                </a:cxn>
              </a:cxnLst>
              <a:rect l="T15" t="T16" r="T17" b="T18"/>
              <a:pathLst>
                <a:path w="80" h="64">
                  <a:moveTo>
                    <a:pt x="80" y="6"/>
                  </a:moveTo>
                  <a:cubicBezTo>
                    <a:pt x="80" y="6"/>
                    <a:pt x="47" y="0"/>
                    <a:pt x="27" y="6"/>
                  </a:cubicBezTo>
                  <a:cubicBezTo>
                    <a:pt x="27" y="6"/>
                    <a:pt x="0" y="38"/>
                    <a:pt x="7" y="59"/>
                  </a:cubicBezTo>
                  <a:cubicBezTo>
                    <a:pt x="7" y="59"/>
                    <a:pt x="34" y="64"/>
                    <a:pt x="54" y="54"/>
                  </a:cubicBezTo>
                  <a:cubicBezTo>
                    <a:pt x="54" y="54"/>
                    <a:pt x="74" y="38"/>
                    <a:pt x="80"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79" name="Freeform 188"/>
            <p:cNvSpPr>
              <a:spLocks/>
            </p:cNvSpPr>
            <p:nvPr/>
          </p:nvSpPr>
          <p:spPr bwMode="auto">
            <a:xfrm>
              <a:off x="6057900" y="5373688"/>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11"/>
                  </a:moveTo>
                  <a:cubicBezTo>
                    <a:pt x="48" y="11"/>
                    <a:pt x="24" y="0"/>
                    <a:pt x="12" y="11"/>
                  </a:cubicBezTo>
                  <a:cubicBezTo>
                    <a:pt x="12" y="11"/>
                    <a:pt x="0" y="32"/>
                    <a:pt x="0" y="48"/>
                  </a:cubicBezTo>
                  <a:cubicBezTo>
                    <a:pt x="0" y="48"/>
                    <a:pt x="24" y="43"/>
                    <a:pt x="36" y="38"/>
                  </a:cubicBezTo>
                  <a:cubicBezTo>
                    <a:pt x="36" y="38"/>
                    <a:pt x="36" y="32"/>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0" name="Freeform 189"/>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0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6"/>
                  </a:moveTo>
                  <a:cubicBezTo>
                    <a:pt x="32" y="6"/>
                    <a:pt x="20" y="0"/>
                    <a:pt x="12" y="6"/>
                  </a:cubicBezTo>
                  <a:cubicBezTo>
                    <a:pt x="12" y="6"/>
                    <a:pt x="0" y="46"/>
                    <a:pt x="0" y="80"/>
                  </a:cubicBezTo>
                  <a:cubicBezTo>
                    <a:pt x="0" y="80"/>
                    <a:pt x="16" y="80"/>
                    <a:pt x="24" y="69"/>
                  </a:cubicBezTo>
                  <a:cubicBezTo>
                    <a:pt x="24" y="69"/>
                    <a:pt x="32" y="46"/>
                    <a:pt x="32"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1" name="Freeform 190"/>
            <p:cNvSpPr>
              <a:spLocks/>
            </p:cNvSpPr>
            <p:nvPr/>
          </p:nvSpPr>
          <p:spPr bwMode="auto">
            <a:xfrm>
              <a:off x="6078538" y="5373688"/>
              <a:ext cx="20638" cy="50800"/>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0 60000 65536"/>
                <a:gd name="T11" fmla="*/ 0 60000 65536"/>
                <a:gd name="T12" fmla="*/ 0 60000 65536"/>
                <a:gd name="T13" fmla="*/ 0 60000 65536"/>
                <a:gd name="T14" fmla="*/ 0 60000 65536"/>
                <a:gd name="T15" fmla="*/ 0 w 32"/>
                <a:gd name="T16" fmla="*/ 0 h 80"/>
                <a:gd name="T17" fmla="*/ 32 w 32"/>
                <a:gd name="T18" fmla="*/ 80 h 80"/>
              </a:gdLst>
              <a:ahLst/>
              <a:cxnLst>
                <a:cxn ang="T10">
                  <a:pos x="T0" y="T1"/>
                </a:cxn>
                <a:cxn ang="T11">
                  <a:pos x="T2" y="T3"/>
                </a:cxn>
                <a:cxn ang="T12">
                  <a:pos x="T4" y="T5"/>
                </a:cxn>
                <a:cxn ang="T13">
                  <a:pos x="T6" y="T7"/>
                </a:cxn>
                <a:cxn ang="T14">
                  <a:pos x="T8" y="T9"/>
                </a:cxn>
              </a:cxnLst>
              <a:rect l="T15" t="T16" r="T17" b="T18"/>
              <a:pathLst>
                <a:path w="32" h="80">
                  <a:moveTo>
                    <a:pt x="32" y="15"/>
                  </a:moveTo>
                  <a:cubicBezTo>
                    <a:pt x="32" y="15"/>
                    <a:pt x="16" y="0"/>
                    <a:pt x="11" y="22"/>
                  </a:cubicBezTo>
                  <a:cubicBezTo>
                    <a:pt x="11" y="22"/>
                    <a:pt x="0" y="59"/>
                    <a:pt x="6" y="80"/>
                  </a:cubicBezTo>
                  <a:cubicBezTo>
                    <a:pt x="6" y="80"/>
                    <a:pt x="16" y="80"/>
                    <a:pt x="22" y="66"/>
                  </a:cubicBezTo>
                  <a:cubicBezTo>
                    <a:pt x="22" y="66"/>
                    <a:pt x="27" y="51"/>
                    <a:pt x="32" y="1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2" name="Freeform 191"/>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34" y="6"/>
                    <a:pt x="20" y="0"/>
                  </a:cubicBezTo>
                  <a:cubicBezTo>
                    <a:pt x="20" y="0"/>
                    <a:pt x="0" y="0"/>
                    <a:pt x="0" y="6"/>
                  </a:cubicBezTo>
                  <a:cubicBezTo>
                    <a:pt x="0" y="6"/>
                    <a:pt x="20" y="16"/>
                    <a:pt x="29" y="16"/>
                  </a:cubicBezTo>
                  <a:cubicBezTo>
                    <a:pt x="29" y="16"/>
                    <a:pt x="44" y="16"/>
                    <a:pt x="48"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3" name="Freeform 192"/>
            <p:cNvSpPr>
              <a:spLocks/>
            </p:cNvSpPr>
            <p:nvPr/>
          </p:nvSpPr>
          <p:spPr bwMode="auto">
            <a:xfrm>
              <a:off x="5999163" y="5208588"/>
              <a:ext cx="30163" cy="11113"/>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1"/>
                  </a:moveTo>
                  <a:cubicBezTo>
                    <a:pt x="48" y="11"/>
                    <a:pt x="24" y="0"/>
                    <a:pt x="18" y="0"/>
                  </a:cubicBezTo>
                  <a:cubicBezTo>
                    <a:pt x="18" y="0"/>
                    <a:pt x="0" y="6"/>
                    <a:pt x="0" y="6"/>
                  </a:cubicBezTo>
                  <a:cubicBezTo>
                    <a:pt x="0" y="6"/>
                    <a:pt x="18" y="11"/>
                    <a:pt x="30" y="16"/>
                  </a:cubicBezTo>
                  <a:cubicBezTo>
                    <a:pt x="30" y="16"/>
                    <a:pt x="36" y="11"/>
                    <a:pt x="48" y="1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4" name="Freeform 193"/>
            <p:cNvSpPr>
              <a:spLocks/>
            </p:cNvSpPr>
            <p:nvPr/>
          </p:nvSpPr>
          <p:spPr bwMode="auto">
            <a:xfrm>
              <a:off x="5999163" y="5199063"/>
              <a:ext cx="30163" cy="9525"/>
            </a:xfrm>
            <a:custGeom>
              <a:avLst/>
              <a:gdLst>
                <a:gd name="T0" fmla="*/ 2147483647 w 48"/>
                <a:gd name="T1" fmla="*/ 2147483647 h 16"/>
                <a:gd name="T2" fmla="*/ 2147483647 w 48"/>
                <a:gd name="T3" fmla="*/ 0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6"/>
                  </a:moveTo>
                  <a:cubicBezTo>
                    <a:pt x="48" y="6"/>
                    <a:pt x="32" y="6"/>
                    <a:pt x="16" y="0"/>
                  </a:cubicBezTo>
                  <a:cubicBezTo>
                    <a:pt x="16" y="0"/>
                    <a:pt x="0" y="6"/>
                    <a:pt x="0" y="11"/>
                  </a:cubicBezTo>
                  <a:cubicBezTo>
                    <a:pt x="0" y="11"/>
                    <a:pt x="16" y="16"/>
                    <a:pt x="27" y="16"/>
                  </a:cubicBezTo>
                  <a:cubicBezTo>
                    <a:pt x="27" y="16"/>
                    <a:pt x="43" y="11"/>
                    <a:pt x="48" y="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5" name="Freeform 194"/>
            <p:cNvSpPr>
              <a:spLocks/>
            </p:cNvSpPr>
            <p:nvPr/>
          </p:nvSpPr>
          <p:spPr bwMode="auto">
            <a:xfrm>
              <a:off x="5999163" y="5199063"/>
              <a:ext cx="30163" cy="9525"/>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28" y="0"/>
                    <a:pt x="14" y="0"/>
                  </a:cubicBezTo>
                  <a:cubicBezTo>
                    <a:pt x="14" y="0"/>
                    <a:pt x="0" y="0"/>
                    <a:pt x="0" y="16"/>
                  </a:cubicBezTo>
                  <a:cubicBezTo>
                    <a:pt x="0" y="16"/>
                    <a:pt x="21" y="16"/>
                    <a:pt x="28" y="16"/>
                  </a:cubicBezTo>
                  <a:cubicBezTo>
                    <a:pt x="28" y="16"/>
                    <a:pt x="35" y="16"/>
                    <a:pt x="4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6" name="Freeform 195"/>
            <p:cNvSpPr>
              <a:spLocks/>
            </p:cNvSpPr>
            <p:nvPr/>
          </p:nvSpPr>
          <p:spPr bwMode="auto">
            <a:xfrm>
              <a:off x="5999163" y="5187951"/>
              <a:ext cx="30163" cy="11113"/>
            </a:xfrm>
            <a:custGeom>
              <a:avLst/>
              <a:gdLst>
                <a:gd name="T0" fmla="*/ 2147483647 w 48"/>
                <a:gd name="T1" fmla="*/ 0 h 16"/>
                <a:gd name="T2" fmla="*/ 2147483647 w 48"/>
                <a:gd name="T3" fmla="*/ 0 h 16"/>
                <a:gd name="T4" fmla="*/ 0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0"/>
                  </a:moveTo>
                  <a:cubicBezTo>
                    <a:pt x="48" y="0"/>
                    <a:pt x="32" y="0"/>
                    <a:pt x="16" y="0"/>
                  </a:cubicBezTo>
                  <a:cubicBezTo>
                    <a:pt x="16" y="0"/>
                    <a:pt x="0" y="11"/>
                    <a:pt x="0" y="16"/>
                  </a:cubicBezTo>
                  <a:cubicBezTo>
                    <a:pt x="0" y="16"/>
                    <a:pt x="16" y="16"/>
                    <a:pt x="32" y="11"/>
                  </a:cubicBezTo>
                  <a:cubicBezTo>
                    <a:pt x="32" y="11"/>
                    <a:pt x="43" y="11"/>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7" name="Freeform 196"/>
            <p:cNvSpPr>
              <a:spLocks/>
            </p:cNvSpPr>
            <p:nvPr/>
          </p:nvSpPr>
          <p:spPr bwMode="auto">
            <a:xfrm>
              <a:off x="5999163" y="5187951"/>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8"/>
                  </a:moveTo>
                  <a:cubicBezTo>
                    <a:pt x="48" y="8"/>
                    <a:pt x="21" y="0"/>
                    <a:pt x="14" y="8"/>
                  </a:cubicBezTo>
                  <a:cubicBezTo>
                    <a:pt x="14" y="8"/>
                    <a:pt x="0" y="16"/>
                    <a:pt x="0" y="16"/>
                  </a:cubicBezTo>
                  <a:cubicBezTo>
                    <a:pt x="0" y="16"/>
                    <a:pt x="21" y="16"/>
                    <a:pt x="28" y="16"/>
                  </a:cubicBezTo>
                  <a:cubicBezTo>
                    <a:pt x="28" y="16"/>
                    <a:pt x="35" y="16"/>
                    <a:pt x="48"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8" name="Freeform 197"/>
            <p:cNvSpPr>
              <a:spLocks/>
            </p:cNvSpPr>
            <p:nvPr/>
          </p:nvSpPr>
          <p:spPr bwMode="auto">
            <a:xfrm>
              <a:off x="5948363" y="5137151"/>
              <a:ext cx="50800" cy="50800"/>
            </a:xfrm>
            <a:custGeom>
              <a:avLst/>
              <a:gdLst>
                <a:gd name="T0" fmla="*/ 2147483647 w 80"/>
                <a:gd name="T1" fmla="*/ 0 h 80"/>
                <a:gd name="T2" fmla="*/ 2147483647 w 80"/>
                <a:gd name="T3" fmla="*/ 0 h 80"/>
                <a:gd name="T4" fmla="*/ 2147483647 w 80"/>
                <a:gd name="T5" fmla="*/ 2147483647 h 80"/>
                <a:gd name="T6" fmla="*/ 2147483647 w 80"/>
                <a:gd name="T7" fmla="*/ 2147483647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69" y="0"/>
                  </a:moveTo>
                  <a:cubicBezTo>
                    <a:pt x="63" y="0"/>
                    <a:pt x="52" y="0"/>
                    <a:pt x="46" y="0"/>
                  </a:cubicBezTo>
                  <a:cubicBezTo>
                    <a:pt x="23" y="11"/>
                    <a:pt x="0" y="54"/>
                    <a:pt x="23" y="70"/>
                  </a:cubicBezTo>
                  <a:cubicBezTo>
                    <a:pt x="40" y="80"/>
                    <a:pt x="63" y="59"/>
                    <a:pt x="75" y="38"/>
                  </a:cubicBezTo>
                  <a:cubicBezTo>
                    <a:pt x="75" y="27"/>
                    <a:pt x="80" y="6"/>
                    <a:pt x="69"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89" name="Freeform 198"/>
            <p:cNvSpPr>
              <a:spLocks noEditPoints="1"/>
            </p:cNvSpPr>
            <p:nvPr/>
          </p:nvSpPr>
          <p:spPr bwMode="auto">
            <a:xfrm>
              <a:off x="5957888" y="5137151"/>
              <a:ext cx="49213" cy="57150"/>
            </a:xfrm>
            <a:custGeom>
              <a:avLst/>
              <a:gdLst>
                <a:gd name="T0" fmla="*/ 2147483647 w 79"/>
                <a:gd name="T1" fmla="*/ 2147483647 h 89"/>
                <a:gd name="T2" fmla="*/ 2147483647 w 79"/>
                <a:gd name="T3" fmla="*/ 2147483647 h 89"/>
                <a:gd name="T4" fmla="*/ 2147483647 w 79"/>
                <a:gd name="T5" fmla="*/ 2147483647 h 89"/>
                <a:gd name="T6" fmla="*/ 2147483647 w 79"/>
                <a:gd name="T7" fmla="*/ 2147483647 h 89"/>
                <a:gd name="T8" fmla="*/ 2147483647 w 79"/>
                <a:gd name="T9" fmla="*/ 2147483647 h 89"/>
                <a:gd name="T10" fmla="*/ 2147483647 w 79"/>
                <a:gd name="T11" fmla="*/ 2147483647 h 89"/>
                <a:gd name="T12" fmla="*/ 2147483647 w 79"/>
                <a:gd name="T13" fmla="*/ 2147483647 h 89"/>
                <a:gd name="T14" fmla="*/ 2147483647 w 79"/>
                <a:gd name="T15" fmla="*/ 2147483647 h 89"/>
                <a:gd name="T16" fmla="*/ 2147483647 w 79"/>
                <a:gd name="T17" fmla="*/ 2147483647 h 89"/>
                <a:gd name="T18" fmla="*/ 2147483647 w 79"/>
                <a:gd name="T19" fmla="*/ 2147483647 h 89"/>
                <a:gd name="T20" fmla="*/ 2147483647 w 79"/>
                <a:gd name="T21" fmla="*/ 2147483647 h 89"/>
                <a:gd name="T22" fmla="*/ 2147483647 w 79"/>
                <a:gd name="T23" fmla="*/ 2147483647 h 89"/>
                <a:gd name="T24" fmla="*/ 2147483647 w 79"/>
                <a:gd name="T25" fmla="*/ 2147483647 h 89"/>
                <a:gd name="T26" fmla="*/ 2147483647 w 79"/>
                <a:gd name="T27" fmla="*/ 2147483647 h 89"/>
                <a:gd name="T28" fmla="*/ 2147483647 w 79"/>
                <a:gd name="T29" fmla="*/ 2147483647 h 89"/>
                <a:gd name="T30" fmla="*/ 2147483647 w 79"/>
                <a:gd name="T31" fmla="*/ 2147483647 h 89"/>
                <a:gd name="T32" fmla="*/ 2147483647 w 79"/>
                <a:gd name="T33" fmla="*/ 2147483647 h 89"/>
                <a:gd name="T34" fmla="*/ 2147483647 w 79"/>
                <a:gd name="T35" fmla="*/ 2147483647 h 89"/>
                <a:gd name="T36" fmla="*/ 2147483647 w 79"/>
                <a:gd name="T37" fmla="*/ 2147483647 h 89"/>
                <a:gd name="T38" fmla="*/ 2147483647 w 79"/>
                <a:gd name="T39" fmla="*/ 2147483647 h 89"/>
                <a:gd name="T40" fmla="*/ 2147483647 w 79"/>
                <a:gd name="T41" fmla="*/ 2147483647 h 89"/>
                <a:gd name="T42" fmla="*/ 2147483647 w 79"/>
                <a:gd name="T43" fmla="*/ 2147483647 h 89"/>
                <a:gd name="T44" fmla="*/ 2147483647 w 79"/>
                <a:gd name="T45" fmla="*/ 2147483647 h 89"/>
                <a:gd name="T46" fmla="*/ 2147483647 w 79"/>
                <a:gd name="T47" fmla="*/ 2147483647 h 89"/>
                <a:gd name="T48" fmla="*/ 2147483647 w 79"/>
                <a:gd name="T49" fmla="*/ 2147483647 h 89"/>
                <a:gd name="T50" fmla="*/ 2147483647 w 79"/>
                <a:gd name="T51" fmla="*/ 2147483647 h 89"/>
                <a:gd name="T52" fmla="*/ 2147483647 w 79"/>
                <a:gd name="T53" fmla="*/ 2147483647 h 89"/>
                <a:gd name="T54" fmla="*/ 2147483647 w 79"/>
                <a:gd name="T55" fmla="*/ 2147483647 h 89"/>
                <a:gd name="T56" fmla="*/ 2147483647 w 79"/>
                <a:gd name="T57" fmla="*/ 2147483647 h 89"/>
                <a:gd name="T58" fmla="*/ 2147483647 w 79"/>
                <a:gd name="T59" fmla="*/ 2147483647 h 89"/>
                <a:gd name="T60" fmla="*/ 2147483647 w 79"/>
                <a:gd name="T61" fmla="*/ 2147483647 h 89"/>
                <a:gd name="T62" fmla="*/ 2147483647 w 79"/>
                <a:gd name="T63" fmla="*/ 2147483647 h 89"/>
                <a:gd name="T64" fmla="*/ 2147483647 w 79"/>
                <a:gd name="T65" fmla="*/ 2147483647 h 89"/>
                <a:gd name="T66" fmla="*/ 2147483647 w 79"/>
                <a:gd name="T67" fmla="*/ 2147483647 h 89"/>
                <a:gd name="T68" fmla="*/ 2147483647 w 79"/>
                <a:gd name="T69" fmla="*/ 2147483647 h 89"/>
                <a:gd name="T70" fmla="*/ 2147483647 w 79"/>
                <a:gd name="T71" fmla="*/ 2147483647 h 89"/>
                <a:gd name="T72" fmla="*/ 2147483647 w 79"/>
                <a:gd name="T73" fmla="*/ 2147483647 h 89"/>
                <a:gd name="T74" fmla="*/ 2147483647 w 79"/>
                <a:gd name="T75" fmla="*/ 2147483647 h 89"/>
                <a:gd name="T76" fmla="*/ 2147483647 w 79"/>
                <a:gd name="T77" fmla="*/ 2147483647 h 89"/>
                <a:gd name="T78" fmla="*/ 2147483647 w 79"/>
                <a:gd name="T79" fmla="*/ 0 h 89"/>
                <a:gd name="T80" fmla="*/ 2147483647 w 79"/>
                <a:gd name="T81" fmla="*/ 0 h 89"/>
                <a:gd name="T82" fmla="*/ 2147483647 w 79"/>
                <a:gd name="T83" fmla="*/ 0 h 89"/>
                <a:gd name="T84" fmla="*/ 2147483647 w 79"/>
                <a:gd name="T85" fmla="*/ 2147483647 h 89"/>
                <a:gd name="T86" fmla="*/ 2147483647 w 79"/>
                <a:gd name="T87" fmla="*/ 2147483647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9"/>
                <a:gd name="T133" fmla="*/ 0 h 89"/>
                <a:gd name="T134" fmla="*/ 79 w 79"/>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9" h="89">
                  <a:moveTo>
                    <a:pt x="56" y="12"/>
                  </a:moveTo>
                  <a:lnTo>
                    <a:pt x="63" y="16"/>
                  </a:lnTo>
                  <a:lnTo>
                    <a:pt x="52" y="16"/>
                  </a:lnTo>
                  <a:lnTo>
                    <a:pt x="40" y="16"/>
                  </a:lnTo>
                  <a:lnTo>
                    <a:pt x="45" y="15"/>
                  </a:lnTo>
                  <a:lnTo>
                    <a:pt x="28" y="28"/>
                  </a:lnTo>
                  <a:lnTo>
                    <a:pt x="30" y="26"/>
                  </a:lnTo>
                  <a:lnTo>
                    <a:pt x="18" y="46"/>
                  </a:lnTo>
                  <a:lnTo>
                    <a:pt x="19" y="43"/>
                  </a:lnTo>
                  <a:lnTo>
                    <a:pt x="16" y="64"/>
                  </a:lnTo>
                  <a:lnTo>
                    <a:pt x="15" y="59"/>
                  </a:lnTo>
                  <a:lnTo>
                    <a:pt x="24" y="75"/>
                  </a:lnTo>
                  <a:lnTo>
                    <a:pt x="19" y="71"/>
                  </a:lnTo>
                  <a:lnTo>
                    <a:pt x="33" y="73"/>
                  </a:lnTo>
                  <a:lnTo>
                    <a:pt x="28" y="73"/>
                  </a:lnTo>
                  <a:lnTo>
                    <a:pt x="42" y="67"/>
                  </a:lnTo>
                  <a:lnTo>
                    <a:pt x="39" y="69"/>
                  </a:lnTo>
                  <a:lnTo>
                    <a:pt x="63" y="41"/>
                  </a:lnTo>
                  <a:lnTo>
                    <a:pt x="61" y="46"/>
                  </a:lnTo>
                  <a:lnTo>
                    <a:pt x="62" y="25"/>
                  </a:lnTo>
                  <a:lnTo>
                    <a:pt x="63" y="29"/>
                  </a:lnTo>
                  <a:lnTo>
                    <a:pt x="56" y="12"/>
                  </a:lnTo>
                  <a:close/>
                  <a:moveTo>
                    <a:pt x="78" y="22"/>
                  </a:moveTo>
                  <a:cubicBezTo>
                    <a:pt x="78" y="24"/>
                    <a:pt x="79" y="25"/>
                    <a:pt x="78" y="26"/>
                  </a:cubicBezTo>
                  <a:lnTo>
                    <a:pt x="77" y="47"/>
                  </a:lnTo>
                  <a:cubicBezTo>
                    <a:pt x="77" y="49"/>
                    <a:pt x="77" y="50"/>
                    <a:pt x="76" y="52"/>
                  </a:cubicBezTo>
                  <a:lnTo>
                    <a:pt x="52" y="80"/>
                  </a:lnTo>
                  <a:cubicBezTo>
                    <a:pt x="51" y="81"/>
                    <a:pt x="50" y="81"/>
                    <a:pt x="49" y="82"/>
                  </a:cubicBezTo>
                  <a:lnTo>
                    <a:pt x="35" y="88"/>
                  </a:lnTo>
                  <a:cubicBezTo>
                    <a:pt x="33" y="88"/>
                    <a:pt x="32" y="89"/>
                    <a:pt x="30" y="88"/>
                  </a:cubicBezTo>
                  <a:lnTo>
                    <a:pt x="16" y="86"/>
                  </a:lnTo>
                  <a:cubicBezTo>
                    <a:pt x="14" y="86"/>
                    <a:pt x="12" y="85"/>
                    <a:pt x="10" y="82"/>
                  </a:cubicBezTo>
                  <a:lnTo>
                    <a:pt x="1" y="66"/>
                  </a:lnTo>
                  <a:cubicBezTo>
                    <a:pt x="1" y="65"/>
                    <a:pt x="0" y="63"/>
                    <a:pt x="1" y="61"/>
                  </a:cubicBezTo>
                  <a:lnTo>
                    <a:pt x="4" y="40"/>
                  </a:lnTo>
                  <a:cubicBezTo>
                    <a:pt x="4" y="39"/>
                    <a:pt x="4" y="38"/>
                    <a:pt x="5" y="37"/>
                  </a:cubicBezTo>
                  <a:lnTo>
                    <a:pt x="17" y="17"/>
                  </a:lnTo>
                  <a:cubicBezTo>
                    <a:pt x="17" y="16"/>
                    <a:pt x="18" y="16"/>
                    <a:pt x="19" y="15"/>
                  </a:cubicBezTo>
                  <a:lnTo>
                    <a:pt x="36" y="2"/>
                  </a:lnTo>
                  <a:cubicBezTo>
                    <a:pt x="37" y="1"/>
                    <a:pt x="39" y="0"/>
                    <a:pt x="40" y="0"/>
                  </a:cubicBezTo>
                  <a:lnTo>
                    <a:pt x="52" y="0"/>
                  </a:lnTo>
                  <a:lnTo>
                    <a:pt x="63" y="0"/>
                  </a:lnTo>
                  <a:cubicBezTo>
                    <a:pt x="67" y="0"/>
                    <a:pt x="70" y="2"/>
                    <a:pt x="71" y="5"/>
                  </a:cubicBezTo>
                  <a:lnTo>
                    <a:pt x="78" y="22"/>
                  </a:lnTo>
                  <a:close/>
                </a:path>
              </a:pathLst>
            </a:custGeom>
            <a:solidFill>
              <a:srgbClr val="704D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0" name="Freeform 199"/>
            <p:cNvSpPr>
              <a:spLocks/>
            </p:cNvSpPr>
            <p:nvPr/>
          </p:nvSpPr>
          <p:spPr bwMode="auto">
            <a:xfrm>
              <a:off x="5959475" y="5146676"/>
              <a:ext cx="19050" cy="20638"/>
            </a:xfrm>
            <a:custGeom>
              <a:avLst/>
              <a:gdLst>
                <a:gd name="T0" fmla="*/ 2147483647 w 32"/>
                <a:gd name="T1" fmla="*/ 0 h 32"/>
                <a:gd name="T2" fmla="*/ 2147483647 w 32"/>
                <a:gd name="T3" fmla="*/ 0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0"/>
                  </a:moveTo>
                  <a:cubicBezTo>
                    <a:pt x="24" y="0"/>
                    <a:pt x="24" y="0"/>
                    <a:pt x="24" y="0"/>
                  </a:cubicBezTo>
                  <a:cubicBezTo>
                    <a:pt x="16" y="7"/>
                    <a:pt x="0" y="20"/>
                    <a:pt x="8" y="26"/>
                  </a:cubicBezTo>
                  <a:cubicBezTo>
                    <a:pt x="16" y="32"/>
                    <a:pt x="24" y="20"/>
                    <a:pt x="32" y="13"/>
                  </a:cubicBezTo>
                  <a:cubicBezTo>
                    <a:pt x="32" y="13"/>
                    <a:pt x="32"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1" name="Freeform 200"/>
            <p:cNvSpPr>
              <a:spLocks/>
            </p:cNvSpPr>
            <p:nvPr/>
          </p:nvSpPr>
          <p:spPr bwMode="auto">
            <a:xfrm>
              <a:off x="6057900" y="5621338"/>
              <a:ext cx="539750" cy="215900"/>
            </a:xfrm>
            <a:custGeom>
              <a:avLst/>
              <a:gdLst>
                <a:gd name="T0" fmla="*/ 2147483647 w 864"/>
                <a:gd name="T1" fmla="*/ 2147483647 h 336"/>
                <a:gd name="T2" fmla="*/ 2147483647 w 864"/>
                <a:gd name="T3" fmla="*/ 2147483647 h 336"/>
                <a:gd name="T4" fmla="*/ 2147483647 w 864"/>
                <a:gd name="T5" fmla="*/ 2147483647 h 336"/>
                <a:gd name="T6" fmla="*/ 2147483647 w 864"/>
                <a:gd name="T7" fmla="*/ 2147483647 h 336"/>
                <a:gd name="T8" fmla="*/ 2147483647 w 864"/>
                <a:gd name="T9" fmla="*/ 2147483647 h 336"/>
                <a:gd name="T10" fmla="*/ 2147483647 w 864"/>
                <a:gd name="T11" fmla="*/ 2147483647 h 336"/>
                <a:gd name="T12" fmla="*/ 2147483647 w 864"/>
                <a:gd name="T13" fmla="*/ 2147483647 h 336"/>
                <a:gd name="T14" fmla="*/ 2147483647 w 864"/>
                <a:gd name="T15" fmla="*/ 2147483647 h 336"/>
                <a:gd name="T16" fmla="*/ 2147483647 w 864"/>
                <a:gd name="T17" fmla="*/ 2147483647 h 336"/>
                <a:gd name="T18" fmla="*/ 2147483647 w 864"/>
                <a:gd name="T19" fmla="*/ 0 h 336"/>
                <a:gd name="T20" fmla="*/ 0 w 864"/>
                <a:gd name="T21" fmla="*/ 2147483647 h 336"/>
                <a:gd name="T22" fmla="*/ 2147483647 w 864"/>
                <a:gd name="T23" fmla="*/ 2147483647 h 336"/>
                <a:gd name="T24" fmla="*/ 2147483647 w 864"/>
                <a:gd name="T25" fmla="*/ 2147483647 h 336"/>
                <a:gd name="T26" fmla="*/ 2147483647 w 864"/>
                <a:gd name="T27" fmla="*/ 2147483647 h 336"/>
                <a:gd name="T28" fmla="*/ 2147483647 w 864"/>
                <a:gd name="T29" fmla="*/ 2147483647 h 336"/>
                <a:gd name="T30" fmla="*/ 2147483647 w 864"/>
                <a:gd name="T31" fmla="*/ 2147483647 h 336"/>
                <a:gd name="T32" fmla="*/ 2147483647 w 864"/>
                <a:gd name="T33" fmla="*/ 2147483647 h 336"/>
                <a:gd name="T34" fmla="*/ 2147483647 w 864"/>
                <a:gd name="T35" fmla="*/ 2147483647 h 336"/>
                <a:gd name="T36" fmla="*/ 2147483647 w 864"/>
                <a:gd name="T37" fmla="*/ 2147483647 h 336"/>
                <a:gd name="T38" fmla="*/ 2147483647 w 864"/>
                <a:gd name="T39" fmla="*/ 2147483647 h 336"/>
                <a:gd name="T40" fmla="*/ 2147483647 w 864"/>
                <a:gd name="T41" fmla="*/ 2147483647 h 336"/>
                <a:gd name="T42" fmla="*/ 2147483647 w 864"/>
                <a:gd name="T43" fmla="*/ 2147483647 h 336"/>
                <a:gd name="T44" fmla="*/ 2147483647 w 864"/>
                <a:gd name="T45" fmla="*/ 2147483647 h 336"/>
                <a:gd name="T46" fmla="*/ 2147483647 w 864"/>
                <a:gd name="T47" fmla="*/ 2147483647 h 336"/>
                <a:gd name="T48" fmla="*/ 2147483647 w 864"/>
                <a:gd name="T49" fmla="*/ 2147483647 h 336"/>
                <a:gd name="T50" fmla="*/ 2147483647 w 864"/>
                <a:gd name="T51" fmla="*/ 2147483647 h 336"/>
                <a:gd name="T52" fmla="*/ 2147483647 w 864"/>
                <a:gd name="T53" fmla="*/ 2147483647 h 336"/>
                <a:gd name="T54" fmla="*/ 2147483647 w 864"/>
                <a:gd name="T55" fmla="*/ 2147483647 h 336"/>
                <a:gd name="T56" fmla="*/ 2147483647 w 864"/>
                <a:gd name="T57" fmla="*/ 2147483647 h 336"/>
                <a:gd name="T58" fmla="*/ 2147483647 w 864"/>
                <a:gd name="T59" fmla="*/ 2147483647 h 336"/>
                <a:gd name="T60" fmla="*/ 2147483647 w 864"/>
                <a:gd name="T61" fmla="*/ 2147483647 h 336"/>
                <a:gd name="T62" fmla="*/ 2147483647 w 864"/>
                <a:gd name="T63" fmla="*/ 2147483647 h 336"/>
                <a:gd name="T64" fmla="*/ 2147483647 w 864"/>
                <a:gd name="T65" fmla="*/ 2147483647 h 336"/>
                <a:gd name="T66" fmla="*/ 2147483647 w 864"/>
                <a:gd name="T67" fmla="*/ 2147483647 h 336"/>
                <a:gd name="T68" fmla="*/ 2147483647 w 864"/>
                <a:gd name="T69" fmla="*/ 2147483647 h 336"/>
                <a:gd name="T70" fmla="*/ 2147483647 w 864"/>
                <a:gd name="T71" fmla="*/ 2147483647 h 336"/>
                <a:gd name="T72" fmla="*/ 2147483647 w 864"/>
                <a:gd name="T73" fmla="*/ 2147483647 h 3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64"/>
                <a:gd name="T112" fmla="*/ 0 h 336"/>
                <a:gd name="T113" fmla="*/ 864 w 864"/>
                <a:gd name="T114" fmla="*/ 336 h 3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64" h="336">
                  <a:moveTo>
                    <a:pt x="864" y="120"/>
                  </a:moveTo>
                  <a:cubicBezTo>
                    <a:pt x="801" y="144"/>
                    <a:pt x="696" y="144"/>
                    <a:pt x="609" y="156"/>
                  </a:cubicBezTo>
                  <a:cubicBezTo>
                    <a:pt x="551" y="168"/>
                    <a:pt x="511" y="138"/>
                    <a:pt x="459" y="138"/>
                  </a:cubicBezTo>
                  <a:cubicBezTo>
                    <a:pt x="389" y="138"/>
                    <a:pt x="325" y="132"/>
                    <a:pt x="267" y="108"/>
                  </a:cubicBezTo>
                  <a:cubicBezTo>
                    <a:pt x="238" y="102"/>
                    <a:pt x="209" y="60"/>
                    <a:pt x="215" y="30"/>
                  </a:cubicBezTo>
                  <a:cubicBezTo>
                    <a:pt x="180" y="24"/>
                    <a:pt x="180" y="42"/>
                    <a:pt x="180" y="72"/>
                  </a:cubicBezTo>
                  <a:cubicBezTo>
                    <a:pt x="174" y="72"/>
                    <a:pt x="180" y="78"/>
                    <a:pt x="169" y="78"/>
                  </a:cubicBezTo>
                  <a:cubicBezTo>
                    <a:pt x="140" y="72"/>
                    <a:pt x="116" y="48"/>
                    <a:pt x="82" y="36"/>
                  </a:cubicBezTo>
                  <a:cubicBezTo>
                    <a:pt x="82" y="36"/>
                    <a:pt x="29" y="12"/>
                    <a:pt x="35" y="18"/>
                  </a:cubicBezTo>
                  <a:cubicBezTo>
                    <a:pt x="24" y="6"/>
                    <a:pt x="18" y="6"/>
                    <a:pt x="6" y="0"/>
                  </a:cubicBezTo>
                  <a:cubicBezTo>
                    <a:pt x="12" y="6"/>
                    <a:pt x="0" y="18"/>
                    <a:pt x="0" y="24"/>
                  </a:cubicBezTo>
                  <a:cubicBezTo>
                    <a:pt x="0" y="30"/>
                    <a:pt x="6" y="30"/>
                    <a:pt x="12" y="36"/>
                  </a:cubicBezTo>
                  <a:cubicBezTo>
                    <a:pt x="24" y="42"/>
                    <a:pt x="35" y="54"/>
                    <a:pt x="47" y="60"/>
                  </a:cubicBezTo>
                  <a:cubicBezTo>
                    <a:pt x="47" y="66"/>
                    <a:pt x="47" y="66"/>
                    <a:pt x="53" y="72"/>
                  </a:cubicBezTo>
                  <a:cubicBezTo>
                    <a:pt x="64" y="78"/>
                    <a:pt x="87" y="90"/>
                    <a:pt x="76" y="108"/>
                  </a:cubicBezTo>
                  <a:cubicBezTo>
                    <a:pt x="70" y="126"/>
                    <a:pt x="53" y="120"/>
                    <a:pt x="41" y="120"/>
                  </a:cubicBezTo>
                  <a:cubicBezTo>
                    <a:pt x="47" y="126"/>
                    <a:pt x="53" y="138"/>
                    <a:pt x="58" y="144"/>
                  </a:cubicBezTo>
                  <a:cubicBezTo>
                    <a:pt x="87" y="144"/>
                    <a:pt x="111" y="144"/>
                    <a:pt x="140" y="150"/>
                  </a:cubicBezTo>
                  <a:cubicBezTo>
                    <a:pt x="145" y="150"/>
                    <a:pt x="145" y="156"/>
                    <a:pt x="151" y="156"/>
                  </a:cubicBezTo>
                  <a:cubicBezTo>
                    <a:pt x="174" y="162"/>
                    <a:pt x="192" y="162"/>
                    <a:pt x="209" y="180"/>
                  </a:cubicBezTo>
                  <a:cubicBezTo>
                    <a:pt x="221" y="198"/>
                    <a:pt x="203" y="234"/>
                    <a:pt x="180" y="228"/>
                  </a:cubicBezTo>
                  <a:cubicBezTo>
                    <a:pt x="180" y="234"/>
                    <a:pt x="186" y="246"/>
                    <a:pt x="186" y="258"/>
                  </a:cubicBezTo>
                  <a:cubicBezTo>
                    <a:pt x="221" y="252"/>
                    <a:pt x="261" y="252"/>
                    <a:pt x="302" y="258"/>
                  </a:cubicBezTo>
                  <a:cubicBezTo>
                    <a:pt x="348" y="270"/>
                    <a:pt x="331" y="312"/>
                    <a:pt x="377" y="324"/>
                  </a:cubicBezTo>
                  <a:cubicBezTo>
                    <a:pt x="389" y="324"/>
                    <a:pt x="441" y="324"/>
                    <a:pt x="447" y="330"/>
                  </a:cubicBezTo>
                  <a:cubicBezTo>
                    <a:pt x="453" y="330"/>
                    <a:pt x="459" y="330"/>
                    <a:pt x="464" y="330"/>
                  </a:cubicBezTo>
                  <a:cubicBezTo>
                    <a:pt x="482" y="330"/>
                    <a:pt x="522" y="336"/>
                    <a:pt x="540" y="330"/>
                  </a:cubicBezTo>
                  <a:cubicBezTo>
                    <a:pt x="557" y="330"/>
                    <a:pt x="586" y="336"/>
                    <a:pt x="598" y="330"/>
                  </a:cubicBezTo>
                  <a:cubicBezTo>
                    <a:pt x="638" y="324"/>
                    <a:pt x="667" y="282"/>
                    <a:pt x="702" y="264"/>
                  </a:cubicBezTo>
                  <a:cubicBezTo>
                    <a:pt x="720" y="258"/>
                    <a:pt x="743" y="264"/>
                    <a:pt x="760" y="246"/>
                  </a:cubicBezTo>
                  <a:cubicBezTo>
                    <a:pt x="777" y="234"/>
                    <a:pt x="795" y="246"/>
                    <a:pt x="812" y="246"/>
                  </a:cubicBezTo>
                  <a:cubicBezTo>
                    <a:pt x="806" y="240"/>
                    <a:pt x="812" y="228"/>
                    <a:pt x="812" y="222"/>
                  </a:cubicBezTo>
                  <a:cubicBezTo>
                    <a:pt x="801" y="228"/>
                    <a:pt x="789" y="216"/>
                    <a:pt x="772" y="204"/>
                  </a:cubicBezTo>
                  <a:cubicBezTo>
                    <a:pt x="766" y="204"/>
                    <a:pt x="766" y="186"/>
                    <a:pt x="772" y="186"/>
                  </a:cubicBezTo>
                  <a:cubicBezTo>
                    <a:pt x="795" y="174"/>
                    <a:pt x="818" y="168"/>
                    <a:pt x="835" y="156"/>
                  </a:cubicBezTo>
                  <a:cubicBezTo>
                    <a:pt x="847" y="144"/>
                    <a:pt x="859" y="150"/>
                    <a:pt x="864" y="150"/>
                  </a:cubicBezTo>
                  <a:cubicBezTo>
                    <a:pt x="864" y="150"/>
                    <a:pt x="864" y="120"/>
                    <a:pt x="864" y="120"/>
                  </a:cubicBezTo>
                </a:path>
              </a:pathLst>
            </a:custGeom>
            <a:solidFill>
              <a:srgbClr val="008CC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2" name="Freeform 201"/>
            <p:cNvSpPr>
              <a:spLocks/>
            </p:cNvSpPr>
            <p:nvPr/>
          </p:nvSpPr>
          <p:spPr bwMode="auto">
            <a:xfrm>
              <a:off x="6527800" y="5713413"/>
              <a:ext cx="69850" cy="41275"/>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0 60000 65536"/>
                <a:gd name="T15" fmla="*/ 0 60000 65536"/>
                <a:gd name="T16" fmla="*/ 0 60000 65536"/>
                <a:gd name="T17" fmla="*/ 0 60000 65536"/>
                <a:gd name="T18" fmla="*/ 0 60000 65536"/>
                <a:gd name="T19" fmla="*/ 0 60000 65536"/>
                <a:gd name="T20" fmla="*/ 0 60000 65536"/>
                <a:gd name="T21" fmla="*/ 0 w 112"/>
                <a:gd name="T22" fmla="*/ 0 h 64"/>
                <a:gd name="T23" fmla="*/ 112 w 112"/>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64">
                  <a:moveTo>
                    <a:pt x="112" y="12"/>
                  </a:moveTo>
                  <a:cubicBezTo>
                    <a:pt x="107" y="6"/>
                    <a:pt x="89" y="12"/>
                    <a:pt x="83" y="18"/>
                  </a:cubicBezTo>
                  <a:cubicBezTo>
                    <a:pt x="65" y="30"/>
                    <a:pt x="42" y="35"/>
                    <a:pt x="18" y="47"/>
                  </a:cubicBezTo>
                  <a:cubicBezTo>
                    <a:pt x="12" y="47"/>
                    <a:pt x="12" y="64"/>
                    <a:pt x="18" y="64"/>
                  </a:cubicBezTo>
                  <a:cubicBezTo>
                    <a:pt x="18" y="64"/>
                    <a:pt x="0" y="59"/>
                    <a:pt x="18" y="41"/>
                  </a:cubicBezTo>
                  <a:cubicBezTo>
                    <a:pt x="18" y="41"/>
                    <a:pt x="71" y="24"/>
                    <a:pt x="83" y="12"/>
                  </a:cubicBezTo>
                  <a:cubicBezTo>
                    <a:pt x="83" y="12"/>
                    <a:pt x="95" y="0"/>
                    <a:pt x="112" y="12"/>
                  </a:cubicBezTo>
                </a:path>
              </a:pathLst>
            </a:custGeom>
            <a:solidFill>
              <a:srgbClr val="0067A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3" name="Freeform 202"/>
            <p:cNvSpPr>
              <a:spLocks/>
            </p:cNvSpPr>
            <p:nvPr/>
          </p:nvSpPr>
          <p:spPr bwMode="auto">
            <a:xfrm>
              <a:off x="6057900" y="564197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0 w 96"/>
                <a:gd name="T11" fmla="*/ 0 h 96"/>
                <a:gd name="T12" fmla="*/ 2147483647 w 96"/>
                <a:gd name="T13" fmla="*/ 2147483647 h 96"/>
                <a:gd name="T14" fmla="*/ 2147483647 w 96"/>
                <a:gd name="T15" fmla="*/ 2147483647 h 96"/>
                <a:gd name="T16" fmla="*/ 2147483647 w 96"/>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96"/>
                <a:gd name="T29" fmla="*/ 96 w 96"/>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96">
                  <a:moveTo>
                    <a:pt x="45" y="91"/>
                  </a:moveTo>
                  <a:cubicBezTo>
                    <a:pt x="58" y="91"/>
                    <a:pt x="77" y="96"/>
                    <a:pt x="84" y="80"/>
                  </a:cubicBezTo>
                  <a:cubicBezTo>
                    <a:pt x="96" y="63"/>
                    <a:pt x="71" y="51"/>
                    <a:pt x="58" y="46"/>
                  </a:cubicBezTo>
                  <a:cubicBezTo>
                    <a:pt x="52" y="40"/>
                    <a:pt x="52" y="40"/>
                    <a:pt x="52" y="34"/>
                  </a:cubicBezTo>
                  <a:cubicBezTo>
                    <a:pt x="39" y="29"/>
                    <a:pt x="26" y="17"/>
                    <a:pt x="13" y="12"/>
                  </a:cubicBezTo>
                  <a:cubicBezTo>
                    <a:pt x="7" y="6"/>
                    <a:pt x="0" y="6"/>
                    <a:pt x="0" y="0"/>
                  </a:cubicBezTo>
                  <a:cubicBezTo>
                    <a:pt x="0" y="6"/>
                    <a:pt x="96" y="34"/>
                    <a:pt x="96" y="85"/>
                  </a:cubicBezTo>
                  <a:cubicBezTo>
                    <a:pt x="96" y="91"/>
                    <a:pt x="84" y="96"/>
                    <a:pt x="77" y="96"/>
                  </a:cubicBezTo>
                  <a:cubicBezTo>
                    <a:pt x="64" y="96"/>
                    <a:pt x="52" y="91"/>
                    <a:pt x="45"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4" name="Freeform 203"/>
            <p:cNvSpPr>
              <a:spLocks/>
            </p:cNvSpPr>
            <p:nvPr/>
          </p:nvSpPr>
          <p:spPr bwMode="auto">
            <a:xfrm>
              <a:off x="6099175" y="5713413"/>
              <a:ext cx="100013" cy="61913"/>
            </a:xfrm>
            <a:custGeom>
              <a:avLst/>
              <a:gdLst>
                <a:gd name="T0" fmla="*/ 2147483647 w 160"/>
                <a:gd name="T1" fmla="*/ 2147483647 h 96"/>
                <a:gd name="T2" fmla="*/ 2147483647 w 160"/>
                <a:gd name="T3" fmla="*/ 2147483647 h 96"/>
                <a:gd name="T4" fmla="*/ 2147483647 w 160"/>
                <a:gd name="T5" fmla="*/ 2147483647 h 96"/>
                <a:gd name="T6" fmla="*/ 2147483647 w 160"/>
                <a:gd name="T7" fmla="*/ 2147483647 h 96"/>
                <a:gd name="T8" fmla="*/ 0 w 160"/>
                <a:gd name="T9" fmla="*/ 2147483647 h 96"/>
                <a:gd name="T10" fmla="*/ 2147483647 w 160"/>
                <a:gd name="T11" fmla="*/ 2147483647 h 96"/>
                <a:gd name="T12" fmla="*/ 2147483647 w 160"/>
                <a:gd name="T13" fmla="*/ 2147483647 h 96"/>
                <a:gd name="T14" fmla="*/ 2147483647 w 160"/>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160"/>
                <a:gd name="T25" fmla="*/ 0 h 96"/>
                <a:gd name="T26" fmla="*/ 160 w 16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0" h="96">
                  <a:moveTo>
                    <a:pt x="120" y="91"/>
                  </a:moveTo>
                  <a:cubicBezTo>
                    <a:pt x="143" y="96"/>
                    <a:pt x="160" y="63"/>
                    <a:pt x="149" y="46"/>
                  </a:cubicBezTo>
                  <a:cubicBezTo>
                    <a:pt x="132" y="29"/>
                    <a:pt x="115" y="29"/>
                    <a:pt x="92" y="23"/>
                  </a:cubicBezTo>
                  <a:cubicBezTo>
                    <a:pt x="86" y="23"/>
                    <a:pt x="86" y="17"/>
                    <a:pt x="80" y="17"/>
                  </a:cubicBezTo>
                  <a:cubicBezTo>
                    <a:pt x="52" y="12"/>
                    <a:pt x="29" y="12"/>
                    <a:pt x="0" y="12"/>
                  </a:cubicBezTo>
                  <a:cubicBezTo>
                    <a:pt x="0" y="12"/>
                    <a:pt x="58" y="0"/>
                    <a:pt x="86" y="17"/>
                  </a:cubicBezTo>
                  <a:cubicBezTo>
                    <a:pt x="86" y="17"/>
                    <a:pt x="160" y="23"/>
                    <a:pt x="155" y="68"/>
                  </a:cubicBezTo>
                  <a:cubicBezTo>
                    <a:pt x="155" y="68"/>
                    <a:pt x="149" y="96"/>
                    <a:pt x="120" y="91"/>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5" name="Freeform 204"/>
            <p:cNvSpPr>
              <a:spLocks/>
            </p:cNvSpPr>
            <p:nvPr/>
          </p:nvSpPr>
          <p:spPr bwMode="auto">
            <a:xfrm>
              <a:off x="6178550" y="5775326"/>
              <a:ext cx="388938" cy="61913"/>
            </a:xfrm>
            <a:custGeom>
              <a:avLst/>
              <a:gdLst>
                <a:gd name="T0" fmla="*/ 2147483647 w 624"/>
                <a:gd name="T1" fmla="*/ 2147483647 h 96"/>
                <a:gd name="T2" fmla="*/ 2147483647 w 624"/>
                <a:gd name="T3" fmla="*/ 2147483647 h 96"/>
                <a:gd name="T4" fmla="*/ 2147483647 w 624"/>
                <a:gd name="T5" fmla="*/ 2147483647 h 96"/>
                <a:gd name="T6" fmla="*/ 2147483647 w 624"/>
                <a:gd name="T7" fmla="*/ 2147483647 h 96"/>
                <a:gd name="T8" fmla="*/ 2147483647 w 624"/>
                <a:gd name="T9" fmla="*/ 2147483647 h 96"/>
                <a:gd name="T10" fmla="*/ 2147483647 w 624"/>
                <a:gd name="T11" fmla="*/ 2147483647 h 96"/>
                <a:gd name="T12" fmla="*/ 2147483647 w 624"/>
                <a:gd name="T13" fmla="*/ 2147483647 h 96"/>
                <a:gd name="T14" fmla="*/ 2147483647 w 624"/>
                <a:gd name="T15" fmla="*/ 2147483647 h 96"/>
                <a:gd name="T16" fmla="*/ 2147483647 w 624"/>
                <a:gd name="T17" fmla="*/ 2147483647 h 96"/>
                <a:gd name="T18" fmla="*/ 0 w 624"/>
                <a:gd name="T19" fmla="*/ 2147483647 h 96"/>
                <a:gd name="T20" fmla="*/ 2147483647 w 624"/>
                <a:gd name="T21" fmla="*/ 2147483647 h 96"/>
                <a:gd name="T22" fmla="*/ 2147483647 w 624"/>
                <a:gd name="T23" fmla="*/ 2147483647 h 96"/>
                <a:gd name="T24" fmla="*/ 2147483647 w 624"/>
                <a:gd name="T25" fmla="*/ 2147483647 h 96"/>
                <a:gd name="T26" fmla="*/ 2147483647 w 624"/>
                <a:gd name="T27" fmla="*/ 2147483647 h 96"/>
                <a:gd name="T28" fmla="*/ 2147483647 w 624"/>
                <a:gd name="T29" fmla="*/ 2147483647 h 96"/>
                <a:gd name="T30" fmla="*/ 2147483647 w 624"/>
                <a:gd name="T31" fmla="*/ 2147483647 h 96"/>
                <a:gd name="T32" fmla="*/ 2147483647 w 624"/>
                <a:gd name="T33" fmla="*/ 2147483647 h 96"/>
                <a:gd name="T34" fmla="*/ 2147483647 w 624"/>
                <a:gd name="T35" fmla="*/ 2147483647 h 96"/>
                <a:gd name="T36" fmla="*/ 2147483647 w 624"/>
                <a:gd name="T37" fmla="*/ 2147483647 h 96"/>
                <a:gd name="T38" fmla="*/ 2147483647 w 624"/>
                <a:gd name="T39" fmla="*/ 2147483647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24"/>
                <a:gd name="T61" fmla="*/ 0 h 96"/>
                <a:gd name="T62" fmla="*/ 624 w 624"/>
                <a:gd name="T63" fmla="*/ 96 h 9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24" h="96">
                  <a:moveTo>
                    <a:pt x="624" y="12"/>
                  </a:moveTo>
                  <a:cubicBezTo>
                    <a:pt x="607" y="12"/>
                    <a:pt x="590" y="0"/>
                    <a:pt x="572" y="12"/>
                  </a:cubicBezTo>
                  <a:cubicBezTo>
                    <a:pt x="555" y="29"/>
                    <a:pt x="532" y="23"/>
                    <a:pt x="515" y="29"/>
                  </a:cubicBezTo>
                  <a:cubicBezTo>
                    <a:pt x="480" y="46"/>
                    <a:pt x="451" y="85"/>
                    <a:pt x="411" y="91"/>
                  </a:cubicBezTo>
                  <a:cubicBezTo>
                    <a:pt x="399" y="96"/>
                    <a:pt x="370" y="85"/>
                    <a:pt x="353" y="91"/>
                  </a:cubicBezTo>
                  <a:cubicBezTo>
                    <a:pt x="336" y="96"/>
                    <a:pt x="295" y="91"/>
                    <a:pt x="278" y="91"/>
                  </a:cubicBezTo>
                  <a:cubicBezTo>
                    <a:pt x="272" y="91"/>
                    <a:pt x="266" y="91"/>
                    <a:pt x="260" y="91"/>
                  </a:cubicBezTo>
                  <a:cubicBezTo>
                    <a:pt x="255" y="85"/>
                    <a:pt x="203" y="85"/>
                    <a:pt x="191" y="85"/>
                  </a:cubicBezTo>
                  <a:cubicBezTo>
                    <a:pt x="145" y="74"/>
                    <a:pt x="162" y="34"/>
                    <a:pt x="116" y="23"/>
                  </a:cubicBezTo>
                  <a:cubicBezTo>
                    <a:pt x="76" y="17"/>
                    <a:pt x="35" y="17"/>
                    <a:pt x="0" y="23"/>
                  </a:cubicBezTo>
                  <a:cubicBezTo>
                    <a:pt x="0" y="23"/>
                    <a:pt x="29" y="6"/>
                    <a:pt x="128" y="23"/>
                  </a:cubicBezTo>
                  <a:cubicBezTo>
                    <a:pt x="128" y="23"/>
                    <a:pt x="185" y="80"/>
                    <a:pt x="191" y="80"/>
                  </a:cubicBezTo>
                  <a:cubicBezTo>
                    <a:pt x="203" y="80"/>
                    <a:pt x="260" y="85"/>
                    <a:pt x="260" y="85"/>
                  </a:cubicBezTo>
                  <a:cubicBezTo>
                    <a:pt x="266" y="85"/>
                    <a:pt x="278" y="85"/>
                    <a:pt x="278" y="85"/>
                  </a:cubicBezTo>
                  <a:cubicBezTo>
                    <a:pt x="278" y="85"/>
                    <a:pt x="341" y="91"/>
                    <a:pt x="353" y="85"/>
                  </a:cubicBezTo>
                  <a:cubicBezTo>
                    <a:pt x="364" y="80"/>
                    <a:pt x="411" y="91"/>
                    <a:pt x="411" y="91"/>
                  </a:cubicBezTo>
                  <a:cubicBezTo>
                    <a:pt x="411" y="91"/>
                    <a:pt x="486" y="40"/>
                    <a:pt x="515" y="23"/>
                  </a:cubicBezTo>
                  <a:cubicBezTo>
                    <a:pt x="515" y="23"/>
                    <a:pt x="520" y="23"/>
                    <a:pt x="555" y="17"/>
                  </a:cubicBezTo>
                  <a:cubicBezTo>
                    <a:pt x="555" y="17"/>
                    <a:pt x="561" y="12"/>
                    <a:pt x="572" y="12"/>
                  </a:cubicBezTo>
                  <a:cubicBezTo>
                    <a:pt x="572" y="12"/>
                    <a:pt x="584" y="0"/>
                    <a:pt x="624" y="12"/>
                  </a:cubicBezTo>
                </a:path>
              </a:pathLst>
            </a:custGeom>
            <a:solidFill>
              <a:srgbClr val="00739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6" name="Freeform 205"/>
            <p:cNvSpPr>
              <a:spLocks/>
            </p:cNvSpPr>
            <p:nvPr/>
          </p:nvSpPr>
          <p:spPr bwMode="auto">
            <a:xfrm>
              <a:off x="6157913" y="5610226"/>
              <a:ext cx="41275" cy="41275"/>
            </a:xfrm>
            <a:custGeom>
              <a:avLst/>
              <a:gdLst>
                <a:gd name="T0" fmla="*/ 0 w 64"/>
                <a:gd name="T1" fmla="*/ 2147483647 h 64"/>
                <a:gd name="T2" fmla="*/ 2147483647 w 64"/>
                <a:gd name="T3" fmla="*/ 0 h 64"/>
                <a:gd name="T4" fmla="*/ 2147483647 w 64"/>
                <a:gd name="T5" fmla="*/ 0 h 64"/>
                <a:gd name="T6" fmla="*/ 2147483647 w 64"/>
                <a:gd name="T7" fmla="*/ 0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2147483647 w 64"/>
                <a:gd name="T17" fmla="*/ 2147483647 h 64"/>
                <a:gd name="T18" fmla="*/ 2147483647 w 64"/>
                <a:gd name="T19" fmla="*/ 2147483647 h 64"/>
                <a:gd name="T20" fmla="*/ 0 w 64"/>
                <a:gd name="T21" fmla="*/ 2147483647 h 64"/>
                <a:gd name="T22" fmla="*/ 0 w 64"/>
                <a:gd name="T23" fmla="*/ 2147483647 h 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64"/>
                <a:gd name="T38" fmla="*/ 64 w 64"/>
                <a:gd name="T39" fmla="*/ 64 h 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64">
                  <a:moveTo>
                    <a:pt x="0" y="32"/>
                  </a:moveTo>
                  <a:cubicBezTo>
                    <a:pt x="0" y="15"/>
                    <a:pt x="15" y="0"/>
                    <a:pt x="32" y="0"/>
                  </a:cubicBezTo>
                  <a:cubicBezTo>
                    <a:pt x="32" y="0"/>
                    <a:pt x="32" y="0"/>
                    <a:pt x="32" y="0"/>
                  </a:cubicBezTo>
                  <a:cubicBezTo>
                    <a:pt x="50" y="0"/>
                    <a:pt x="64" y="15"/>
                    <a:pt x="64" y="32"/>
                  </a:cubicBezTo>
                  <a:cubicBezTo>
                    <a:pt x="64" y="32"/>
                    <a:pt x="64" y="32"/>
                    <a:pt x="64" y="32"/>
                  </a:cubicBezTo>
                  <a:cubicBezTo>
                    <a:pt x="64" y="50"/>
                    <a:pt x="50" y="64"/>
                    <a:pt x="32" y="64"/>
                  </a:cubicBezTo>
                  <a:cubicBezTo>
                    <a:pt x="32" y="64"/>
                    <a:pt x="32" y="64"/>
                    <a:pt x="32" y="64"/>
                  </a:cubicBezTo>
                  <a:cubicBezTo>
                    <a:pt x="15" y="64"/>
                    <a:pt x="0" y="50"/>
                    <a:pt x="0" y="32"/>
                  </a:cubicBezTo>
                  <a:cubicBezTo>
                    <a:pt x="0" y="32"/>
                    <a:pt x="0" y="32"/>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7" name="Freeform 207"/>
            <p:cNvSpPr>
              <a:spLocks noEditPoints="1"/>
            </p:cNvSpPr>
            <p:nvPr/>
          </p:nvSpPr>
          <p:spPr bwMode="auto">
            <a:xfrm>
              <a:off x="6157913" y="5610226"/>
              <a:ext cx="50800" cy="52388"/>
            </a:xfrm>
            <a:custGeom>
              <a:avLst/>
              <a:gdLst>
                <a:gd name="T0" fmla="*/ 2147483647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2147483647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2147483647 w 81"/>
                <a:gd name="T43" fmla="*/ 2147483647 h 81"/>
                <a:gd name="T44" fmla="*/ 2147483647 w 81"/>
                <a:gd name="T45" fmla="*/ 2147483647 h 81"/>
                <a:gd name="T46" fmla="*/ 2147483647 w 81"/>
                <a:gd name="T47" fmla="*/ 2147483647 h 81"/>
                <a:gd name="T48" fmla="*/ 2147483647 w 81"/>
                <a:gd name="T49" fmla="*/ 2147483647 h 81"/>
                <a:gd name="T50" fmla="*/ 2147483647 w 81"/>
                <a:gd name="T51" fmla="*/ 2147483647 h 81"/>
                <a:gd name="T52" fmla="*/ 2147483647 w 81"/>
                <a:gd name="T53" fmla="*/ 2147483647 h 81"/>
                <a:gd name="T54" fmla="*/ 2147483647 w 81"/>
                <a:gd name="T55" fmla="*/ 2147483647 h 81"/>
                <a:gd name="T56" fmla="*/ 2147483647 w 81"/>
                <a:gd name="T57" fmla="*/ 2147483647 h 81"/>
                <a:gd name="T58" fmla="*/ 2147483647 w 81"/>
                <a:gd name="T59" fmla="*/ 2147483647 h 81"/>
                <a:gd name="T60" fmla="*/ 2147483647 w 81"/>
                <a:gd name="T61" fmla="*/ 2147483647 h 81"/>
                <a:gd name="T62" fmla="*/ 2147483647 w 81"/>
                <a:gd name="T63" fmla="*/ 2147483647 h 81"/>
                <a:gd name="T64" fmla="*/ 2147483647 w 81"/>
                <a:gd name="T65" fmla="*/ 2147483647 h 81"/>
                <a:gd name="T66" fmla="*/ 2147483647 w 81"/>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81"/>
                <a:gd name="T104" fmla="*/ 81 w 81"/>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81">
                  <a:moveTo>
                    <a:pt x="1" y="44"/>
                  </a:moveTo>
                  <a:cubicBezTo>
                    <a:pt x="0" y="42"/>
                    <a:pt x="0" y="39"/>
                    <a:pt x="1" y="37"/>
                  </a:cubicBezTo>
                  <a:lnTo>
                    <a:pt x="11" y="15"/>
                  </a:lnTo>
                  <a:cubicBezTo>
                    <a:pt x="12" y="13"/>
                    <a:pt x="13" y="12"/>
                    <a:pt x="15" y="11"/>
                  </a:cubicBezTo>
                  <a:lnTo>
                    <a:pt x="37" y="1"/>
                  </a:lnTo>
                  <a:cubicBezTo>
                    <a:pt x="39" y="0"/>
                    <a:pt x="42" y="0"/>
                    <a:pt x="44" y="1"/>
                  </a:cubicBezTo>
                  <a:lnTo>
                    <a:pt x="67" y="11"/>
                  </a:lnTo>
                  <a:cubicBezTo>
                    <a:pt x="69" y="12"/>
                    <a:pt x="70" y="14"/>
                    <a:pt x="71" y="15"/>
                  </a:cubicBezTo>
                  <a:lnTo>
                    <a:pt x="80" y="37"/>
                  </a:lnTo>
                  <a:cubicBezTo>
                    <a:pt x="81" y="39"/>
                    <a:pt x="81" y="41"/>
                    <a:pt x="80" y="43"/>
                  </a:cubicBezTo>
                  <a:lnTo>
                    <a:pt x="71" y="66"/>
                  </a:lnTo>
                  <a:cubicBezTo>
                    <a:pt x="70" y="68"/>
                    <a:pt x="68" y="70"/>
                    <a:pt x="66" y="71"/>
                  </a:cubicBezTo>
                  <a:lnTo>
                    <a:pt x="43" y="80"/>
                  </a:lnTo>
                  <a:cubicBezTo>
                    <a:pt x="41" y="81"/>
                    <a:pt x="39" y="81"/>
                    <a:pt x="37" y="80"/>
                  </a:cubicBezTo>
                  <a:lnTo>
                    <a:pt x="15" y="71"/>
                  </a:lnTo>
                  <a:cubicBezTo>
                    <a:pt x="13" y="70"/>
                    <a:pt x="12" y="69"/>
                    <a:pt x="11" y="67"/>
                  </a:cubicBezTo>
                  <a:lnTo>
                    <a:pt x="1" y="44"/>
                  </a:lnTo>
                  <a:close/>
                  <a:moveTo>
                    <a:pt x="26" y="60"/>
                  </a:moveTo>
                  <a:lnTo>
                    <a:pt x="21" y="56"/>
                  </a:lnTo>
                  <a:lnTo>
                    <a:pt x="43" y="65"/>
                  </a:lnTo>
                  <a:lnTo>
                    <a:pt x="38" y="65"/>
                  </a:lnTo>
                  <a:lnTo>
                    <a:pt x="61" y="56"/>
                  </a:lnTo>
                  <a:lnTo>
                    <a:pt x="56" y="61"/>
                  </a:lnTo>
                  <a:lnTo>
                    <a:pt x="65" y="38"/>
                  </a:lnTo>
                  <a:lnTo>
                    <a:pt x="65" y="43"/>
                  </a:lnTo>
                  <a:lnTo>
                    <a:pt x="56" y="21"/>
                  </a:lnTo>
                  <a:lnTo>
                    <a:pt x="60" y="26"/>
                  </a:lnTo>
                  <a:lnTo>
                    <a:pt x="37" y="16"/>
                  </a:lnTo>
                  <a:lnTo>
                    <a:pt x="44" y="16"/>
                  </a:lnTo>
                  <a:lnTo>
                    <a:pt x="22" y="26"/>
                  </a:lnTo>
                  <a:lnTo>
                    <a:pt x="26" y="22"/>
                  </a:lnTo>
                  <a:lnTo>
                    <a:pt x="16" y="44"/>
                  </a:lnTo>
                  <a:lnTo>
                    <a:pt x="16" y="37"/>
                  </a:lnTo>
                  <a:lnTo>
                    <a:pt x="26" y="60"/>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198" name="Freeform 208"/>
            <p:cNvSpPr>
              <a:spLocks/>
            </p:cNvSpPr>
            <p:nvPr/>
          </p:nvSpPr>
          <p:spPr bwMode="auto">
            <a:xfrm>
              <a:off x="6069013" y="5692776"/>
              <a:ext cx="30163" cy="41275"/>
            </a:xfrm>
            <a:custGeom>
              <a:avLst/>
              <a:gdLst>
                <a:gd name="T0" fmla="*/ 0 w 48"/>
                <a:gd name="T1" fmla="*/ 2147483647 h 64"/>
                <a:gd name="T2" fmla="*/ 2147483647 w 48"/>
                <a:gd name="T3" fmla="*/ 0 h 64"/>
                <a:gd name="T4" fmla="*/ 2147483647 w 48"/>
                <a:gd name="T5" fmla="*/ 0 h 64"/>
                <a:gd name="T6" fmla="*/ 2147483647 w 48"/>
                <a:gd name="T7" fmla="*/ 0 h 64"/>
                <a:gd name="T8" fmla="*/ 2147483647 w 48"/>
                <a:gd name="T9" fmla="*/ 2147483647 h 64"/>
                <a:gd name="T10" fmla="*/ 2147483647 w 48"/>
                <a:gd name="T11" fmla="*/ 2147483647 h 64"/>
                <a:gd name="T12" fmla="*/ 2147483647 w 48"/>
                <a:gd name="T13" fmla="*/ 2147483647 h 64"/>
                <a:gd name="T14" fmla="*/ 2147483647 w 48"/>
                <a:gd name="T15" fmla="*/ 2147483647 h 64"/>
                <a:gd name="T16" fmla="*/ 2147483647 w 48"/>
                <a:gd name="T17" fmla="*/ 2147483647 h 64"/>
                <a:gd name="T18" fmla="*/ 0 w 48"/>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64"/>
                <a:gd name="T32" fmla="*/ 48 w 48"/>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64">
                  <a:moveTo>
                    <a:pt x="0" y="32"/>
                  </a:moveTo>
                  <a:cubicBezTo>
                    <a:pt x="0" y="15"/>
                    <a:pt x="11" y="0"/>
                    <a:pt x="24" y="0"/>
                  </a:cubicBezTo>
                  <a:cubicBezTo>
                    <a:pt x="24" y="0"/>
                    <a:pt x="24" y="0"/>
                    <a:pt x="24" y="0"/>
                  </a:cubicBezTo>
                  <a:cubicBezTo>
                    <a:pt x="38" y="0"/>
                    <a:pt x="48" y="15"/>
                    <a:pt x="48" y="32"/>
                  </a:cubicBezTo>
                  <a:cubicBezTo>
                    <a:pt x="48" y="50"/>
                    <a:pt x="38" y="64"/>
                    <a:pt x="24" y="64"/>
                  </a:cubicBezTo>
                  <a:cubicBezTo>
                    <a:pt x="24" y="64"/>
                    <a:pt x="24" y="64"/>
                    <a:pt x="24" y="64"/>
                  </a:cubicBezTo>
                  <a:cubicBezTo>
                    <a:pt x="11" y="64"/>
                    <a:pt x="0" y="50"/>
                    <a:pt x="0" y="32"/>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199" name="Freeform 209"/>
            <p:cNvSpPr>
              <a:spLocks noEditPoints="1"/>
            </p:cNvSpPr>
            <p:nvPr/>
          </p:nvSpPr>
          <p:spPr bwMode="auto">
            <a:xfrm>
              <a:off x="6069013" y="5692776"/>
              <a:ext cx="39688" cy="52388"/>
            </a:xfrm>
            <a:custGeom>
              <a:avLst/>
              <a:gdLst>
                <a:gd name="T0" fmla="*/ 2147483647 w 65"/>
                <a:gd name="T1" fmla="*/ 2147483647 h 81"/>
                <a:gd name="T2" fmla="*/ 2147483647 w 65"/>
                <a:gd name="T3" fmla="*/ 2147483647 h 81"/>
                <a:gd name="T4" fmla="*/ 2147483647 w 65"/>
                <a:gd name="T5" fmla="*/ 2147483647 h 81"/>
                <a:gd name="T6" fmla="*/ 2147483647 w 65"/>
                <a:gd name="T7" fmla="*/ 2147483647 h 81"/>
                <a:gd name="T8" fmla="*/ 2147483647 w 65"/>
                <a:gd name="T9" fmla="*/ 2147483647 h 81"/>
                <a:gd name="T10" fmla="*/ 2147483647 w 65"/>
                <a:gd name="T11" fmla="*/ 2147483647 h 81"/>
                <a:gd name="T12" fmla="*/ 2147483647 w 65"/>
                <a:gd name="T13" fmla="*/ 2147483647 h 81"/>
                <a:gd name="T14" fmla="*/ 2147483647 w 65"/>
                <a:gd name="T15" fmla="*/ 2147483647 h 81"/>
                <a:gd name="T16" fmla="*/ 2147483647 w 65"/>
                <a:gd name="T17" fmla="*/ 2147483647 h 81"/>
                <a:gd name="T18" fmla="*/ 2147483647 w 65"/>
                <a:gd name="T19" fmla="*/ 2147483647 h 81"/>
                <a:gd name="T20" fmla="*/ 2147483647 w 65"/>
                <a:gd name="T21" fmla="*/ 2147483647 h 81"/>
                <a:gd name="T22" fmla="*/ 2147483647 w 65"/>
                <a:gd name="T23" fmla="*/ 2147483647 h 81"/>
                <a:gd name="T24" fmla="*/ 2147483647 w 65"/>
                <a:gd name="T25" fmla="*/ 2147483647 h 81"/>
                <a:gd name="T26" fmla="*/ 2147483647 w 65"/>
                <a:gd name="T27" fmla="*/ 2147483647 h 81"/>
                <a:gd name="T28" fmla="*/ 2147483647 w 65"/>
                <a:gd name="T29" fmla="*/ 2147483647 h 81"/>
                <a:gd name="T30" fmla="*/ 2147483647 w 65"/>
                <a:gd name="T31" fmla="*/ 2147483647 h 81"/>
                <a:gd name="T32" fmla="*/ 2147483647 w 65"/>
                <a:gd name="T33" fmla="*/ 2147483647 h 81"/>
                <a:gd name="T34" fmla="*/ 2147483647 w 65"/>
                <a:gd name="T35" fmla="*/ 2147483647 h 81"/>
                <a:gd name="T36" fmla="*/ 2147483647 w 65"/>
                <a:gd name="T37" fmla="*/ 2147483647 h 81"/>
                <a:gd name="T38" fmla="*/ 2147483647 w 65"/>
                <a:gd name="T39" fmla="*/ 2147483647 h 81"/>
                <a:gd name="T40" fmla="*/ 2147483647 w 65"/>
                <a:gd name="T41" fmla="*/ 2147483647 h 81"/>
                <a:gd name="T42" fmla="*/ 2147483647 w 65"/>
                <a:gd name="T43" fmla="*/ 2147483647 h 81"/>
                <a:gd name="T44" fmla="*/ 2147483647 w 65"/>
                <a:gd name="T45" fmla="*/ 2147483647 h 81"/>
                <a:gd name="T46" fmla="*/ 2147483647 w 65"/>
                <a:gd name="T47" fmla="*/ 2147483647 h 81"/>
                <a:gd name="T48" fmla="*/ 2147483647 w 65"/>
                <a:gd name="T49" fmla="*/ 2147483647 h 81"/>
                <a:gd name="T50" fmla="*/ 2147483647 w 65"/>
                <a:gd name="T51" fmla="*/ 2147483647 h 81"/>
                <a:gd name="T52" fmla="*/ 2147483647 w 65"/>
                <a:gd name="T53" fmla="*/ 2147483647 h 81"/>
                <a:gd name="T54" fmla="*/ 2147483647 w 65"/>
                <a:gd name="T55" fmla="*/ 2147483647 h 81"/>
                <a:gd name="T56" fmla="*/ 2147483647 w 65"/>
                <a:gd name="T57" fmla="*/ 2147483647 h 81"/>
                <a:gd name="T58" fmla="*/ 2147483647 w 65"/>
                <a:gd name="T59" fmla="*/ 2147483647 h 81"/>
                <a:gd name="T60" fmla="*/ 2147483647 w 65"/>
                <a:gd name="T61" fmla="*/ 2147483647 h 81"/>
                <a:gd name="T62" fmla="*/ 2147483647 w 65"/>
                <a:gd name="T63" fmla="*/ 2147483647 h 81"/>
                <a:gd name="T64" fmla="*/ 2147483647 w 65"/>
                <a:gd name="T65" fmla="*/ 2147483647 h 81"/>
                <a:gd name="T66" fmla="*/ 2147483647 w 65"/>
                <a:gd name="T67" fmla="*/ 2147483647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81"/>
                <a:gd name="T104" fmla="*/ 65 w 65"/>
                <a:gd name="T105" fmla="*/ 81 h 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81">
                  <a:moveTo>
                    <a:pt x="1" y="43"/>
                  </a:moveTo>
                  <a:cubicBezTo>
                    <a:pt x="0" y="41"/>
                    <a:pt x="0" y="40"/>
                    <a:pt x="1" y="38"/>
                  </a:cubicBezTo>
                  <a:lnTo>
                    <a:pt x="8" y="16"/>
                  </a:lnTo>
                  <a:cubicBezTo>
                    <a:pt x="8" y="14"/>
                    <a:pt x="10" y="13"/>
                    <a:pt x="11" y="12"/>
                  </a:cubicBezTo>
                  <a:lnTo>
                    <a:pt x="28" y="2"/>
                  </a:lnTo>
                  <a:cubicBezTo>
                    <a:pt x="31" y="0"/>
                    <a:pt x="34" y="0"/>
                    <a:pt x="37" y="2"/>
                  </a:cubicBezTo>
                  <a:lnTo>
                    <a:pt x="54" y="12"/>
                  </a:lnTo>
                  <a:cubicBezTo>
                    <a:pt x="55" y="13"/>
                    <a:pt x="56" y="14"/>
                    <a:pt x="57" y="16"/>
                  </a:cubicBezTo>
                  <a:lnTo>
                    <a:pt x="64" y="38"/>
                  </a:lnTo>
                  <a:cubicBezTo>
                    <a:pt x="65" y="40"/>
                    <a:pt x="65" y="41"/>
                    <a:pt x="64" y="43"/>
                  </a:cubicBezTo>
                  <a:lnTo>
                    <a:pt x="57" y="66"/>
                  </a:lnTo>
                  <a:cubicBezTo>
                    <a:pt x="57" y="68"/>
                    <a:pt x="55" y="70"/>
                    <a:pt x="53" y="71"/>
                  </a:cubicBezTo>
                  <a:lnTo>
                    <a:pt x="36" y="80"/>
                  </a:lnTo>
                  <a:cubicBezTo>
                    <a:pt x="34" y="81"/>
                    <a:pt x="31" y="81"/>
                    <a:pt x="29" y="80"/>
                  </a:cubicBezTo>
                  <a:lnTo>
                    <a:pt x="12" y="71"/>
                  </a:lnTo>
                  <a:cubicBezTo>
                    <a:pt x="10" y="70"/>
                    <a:pt x="8" y="68"/>
                    <a:pt x="8" y="66"/>
                  </a:cubicBezTo>
                  <a:lnTo>
                    <a:pt x="1" y="43"/>
                  </a:lnTo>
                  <a:close/>
                  <a:moveTo>
                    <a:pt x="23" y="61"/>
                  </a:moveTo>
                  <a:lnTo>
                    <a:pt x="19" y="56"/>
                  </a:lnTo>
                  <a:lnTo>
                    <a:pt x="36" y="65"/>
                  </a:lnTo>
                  <a:lnTo>
                    <a:pt x="29" y="65"/>
                  </a:lnTo>
                  <a:lnTo>
                    <a:pt x="46" y="56"/>
                  </a:lnTo>
                  <a:lnTo>
                    <a:pt x="42" y="61"/>
                  </a:lnTo>
                  <a:lnTo>
                    <a:pt x="49" y="38"/>
                  </a:lnTo>
                  <a:lnTo>
                    <a:pt x="49" y="43"/>
                  </a:lnTo>
                  <a:lnTo>
                    <a:pt x="42" y="21"/>
                  </a:lnTo>
                  <a:lnTo>
                    <a:pt x="45" y="25"/>
                  </a:lnTo>
                  <a:lnTo>
                    <a:pt x="28" y="15"/>
                  </a:lnTo>
                  <a:lnTo>
                    <a:pt x="37" y="15"/>
                  </a:lnTo>
                  <a:lnTo>
                    <a:pt x="20" y="25"/>
                  </a:lnTo>
                  <a:lnTo>
                    <a:pt x="23" y="21"/>
                  </a:lnTo>
                  <a:lnTo>
                    <a:pt x="16" y="43"/>
                  </a:lnTo>
                  <a:lnTo>
                    <a:pt x="16" y="38"/>
                  </a:lnTo>
                  <a:lnTo>
                    <a:pt x="23" y="61"/>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0" name="Freeform 210"/>
            <p:cNvSpPr>
              <a:spLocks/>
            </p:cNvSpPr>
            <p:nvPr/>
          </p:nvSpPr>
          <p:spPr bwMode="auto">
            <a:xfrm>
              <a:off x="6557963" y="5754688"/>
              <a:ext cx="30163" cy="31750"/>
            </a:xfrm>
            <a:custGeom>
              <a:avLst/>
              <a:gdLst>
                <a:gd name="T0" fmla="*/ 0 w 48"/>
                <a:gd name="T1" fmla="*/ 2147483647 h 48"/>
                <a:gd name="T2" fmla="*/ 2147483647 w 48"/>
                <a:gd name="T3" fmla="*/ 0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2147483647 h 48"/>
                <a:gd name="T18" fmla="*/ 2147483647 w 48"/>
                <a:gd name="T19" fmla="*/ 2147483647 h 48"/>
                <a:gd name="T20" fmla="*/ 0 w 48"/>
                <a:gd name="T21" fmla="*/ 2147483647 h 48"/>
                <a:gd name="T22" fmla="*/ 0 w 48"/>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48"/>
                <a:gd name="T38" fmla="*/ 48 w 48"/>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48">
                  <a:moveTo>
                    <a:pt x="0" y="24"/>
                  </a:moveTo>
                  <a:cubicBezTo>
                    <a:pt x="0" y="11"/>
                    <a:pt x="11" y="0"/>
                    <a:pt x="24" y="0"/>
                  </a:cubicBezTo>
                  <a:cubicBezTo>
                    <a:pt x="24" y="0"/>
                    <a:pt x="24" y="0"/>
                    <a:pt x="24" y="0"/>
                  </a:cubicBezTo>
                  <a:cubicBezTo>
                    <a:pt x="38" y="0"/>
                    <a:pt x="48" y="11"/>
                    <a:pt x="48" y="24"/>
                  </a:cubicBezTo>
                  <a:cubicBezTo>
                    <a:pt x="48" y="24"/>
                    <a:pt x="48" y="24"/>
                    <a:pt x="48" y="24"/>
                  </a:cubicBezTo>
                  <a:cubicBezTo>
                    <a:pt x="48" y="38"/>
                    <a:pt x="38" y="48"/>
                    <a:pt x="24" y="48"/>
                  </a:cubicBezTo>
                  <a:cubicBezTo>
                    <a:pt x="24" y="48"/>
                    <a:pt x="24" y="48"/>
                    <a:pt x="24" y="48"/>
                  </a:cubicBezTo>
                  <a:cubicBezTo>
                    <a:pt x="11" y="48"/>
                    <a:pt x="0" y="38"/>
                    <a:pt x="0" y="24"/>
                  </a:cubicBezTo>
                  <a:cubicBezTo>
                    <a:pt x="0" y="24"/>
                    <a:pt x="0" y="24"/>
                    <a:pt x="0" y="24"/>
                  </a:cubicBezTo>
                  <a:close/>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1" name="Freeform 211"/>
            <p:cNvSpPr>
              <a:spLocks noEditPoints="1"/>
            </p:cNvSpPr>
            <p:nvPr/>
          </p:nvSpPr>
          <p:spPr bwMode="auto">
            <a:xfrm>
              <a:off x="6557963" y="5754688"/>
              <a:ext cx="41275" cy="42863"/>
            </a:xfrm>
            <a:custGeom>
              <a:avLst/>
              <a:gdLst>
                <a:gd name="T0" fmla="*/ 2147483647 w 65"/>
                <a:gd name="T1" fmla="*/ 2147483647 h 65"/>
                <a:gd name="T2" fmla="*/ 2147483647 w 65"/>
                <a:gd name="T3" fmla="*/ 2147483647 h 65"/>
                <a:gd name="T4" fmla="*/ 2147483647 w 65"/>
                <a:gd name="T5" fmla="*/ 2147483647 h 65"/>
                <a:gd name="T6" fmla="*/ 2147483647 w 65"/>
                <a:gd name="T7" fmla="*/ 2147483647 h 65"/>
                <a:gd name="T8" fmla="*/ 2147483647 w 65"/>
                <a:gd name="T9" fmla="*/ 2147483647 h 65"/>
                <a:gd name="T10" fmla="*/ 2147483647 w 65"/>
                <a:gd name="T11" fmla="*/ 2147483647 h 65"/>
                <a:gd name="T12" fmla="*/ 2147483647 w 65"/>
                <a:gd name="T13" fmla="*/ 2147483647 h 65"/>
                <a:gd name="T14" fmla="*/ 2147483647 w 65"/>
                <a:gd name="T15" fmla="*/ 2147483647 h 65"/>
                <a:gd name="T16" fmla="*/ 2147483647 w 65"/>
                <a:gd name="T17" fmla="*/ 2147483647 h 65"/>
                <a:gd name="T18" fmla="*/ 2147483647 w 65"/>
                <a:gd name="T19" fmla="*/ 2147483647 h 65"/>
                <a:gd name="T20" fmla="*/ 2147483647 w 65"/>
                <a:gd name="T21" fmla="*/ 2147483647 h 65"/>
                <a:gd name="T22" fmla="*/ 2147483647 w 65"/>
                <a:gd name="T23" fmla="*/ 2147483647 h 65"/>
                <a:gd name="T24" fmla="*/ 2147483647 w 65"/>
                <a:gd name="T25" fmla="*/ 2147483647 h 65"/>
                <a:gd name="T26" fmla="*/ 2147483647 w 65"/>
                <a:gd name="T27" fmla="*/ 2147483647 h 65"/>
                <a:gd name="T28" fmla="*/ 2147483647 w 65"/>
                <a:gd name="T29" fmla="*/ 2147483647 h 65"/>
                <a:gd name="T30" fmla="*/ 2147483647 w 65"/>
                <a:gd name="T31" fmla="*/ 2147483647 h 65"/>
                <a:gd name="T32" fmla="*/ 2147483647 w 65"/>
                <a:gd name="T33" fmla="*/ 2147483647 h 65"/>
                <a:gd name="T34" fmla="*/ 2147483647 w 65"/>
                <a:gd name="T35" fmla="*/ 2147483647 h 65"/>
                <a:gd name="T36" fmla="*/ 2147483647 w 65"/>
                <a:gd name="T37" fmla="*/ 2147483647 h 65"/>
                <a:gd name="T38" fmla="*/ 2147483647 w 65"/>
                <a:gd name="T39" fmla="*/ 2147483647 h 65"/>
                <a:gd name="T40" fmla="*/ 2147483647 w 65"/>
                <a:gd name="T41" fmla="*/ 2147483647 h 65"/>
                <a:gd name="T42" fmla="*/ 2147483647 w 65"/>
                <a:gd name="T43" fmla="*/ 2147483647 h 65"/>
                <a:gd name="T44" fmla="*/ 2147483647 w 65"/>
                <a:gd name="T45" fmla="*/ 2147483647 h 65"/>
                <a:gd name="T46" fmla="*/ 2147483647 w 65"/>
                <a:gd name="T47" fmla="*/ 2147483647 h 65"/>
                <a:gd name="T48" fmla="*/ 2147483647 w 65"/>
                <a:gd name="T49" fmla="*/ 2147483647 h 65"/>
                <a:gd name="T50" fmla="*/ 2147483647 w 65"/>
                <a:gd name="T51" fmla="*/ 2147483647 h 65"/>
                <a:gd name="T52" fmla="*/ 2147483647 w 65"/>
                <a:gd name="T53" fmla="*/ 2147483647 h 65"/>
                <a:gd name="T54" fmla="*/ 2147483647 w 65"/>
                <a:gd name="T55" fmla="*/ 2147483647 h 65"/>
                <a:gd name="T56" fmla="*/ 2147483647 w 65"/>
                <a:gd name="T57" fmla="*/ 2147483647 h 65"/>
                <a:gd name="T58" fmla="*/ 2147483647 w 65"/>
                <a:gd name="T59" fmla="*/ 2147483647 h 65"/>
                <a:gd name="T60" fmla="*/ 2147483647 w 65"/>
                <a:gd name="T61" fmla="*/ 2147483647 h 65"/>
                <a:gd name="T62" fmla="*/ 2147483647 w 65"/>
                <a:gd name="T63" fmla="*/ 2147483647 h 65"/>
                <a:gd name="T64" fmla="*/ 2147483647 w 65"/>
                <a:gd name="T65" fmla="*/ 2147483647 h 65"/>
                <a:gd name="T66" fmla="*/ 2147483647 w 65"/>
                <a:gd name="T67" fmla="*/ 2147483647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5"/>
                <a:gd name="T103" fmla="*/ 0 h 65"/>
                <a:gd name="T104" fmla="*/ 65 w 65"/>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5" h="65">
                  <a:moveTo>
                    <a:pt x="1" y="36"/>
                  </a:moveTo>
                  <a:cubicBezTo>
                    <a:pt x="0" y="34"/>
                    <a:pt x="0" y="31"/>
                    <a:pt x="1" y="29"/>
                  </a:cubicBezTo>
                  <a:lnTo>
                    <a:pt x="8" y="12"/>
                  </a:lnTo>
                  <a:cubicBezTo>
                    <a:pt x="9" y="10"/>
                    <a:pt x="10" y="9"/>
                    <a:pt x="12" y="8"/>
                  </a:cubicBezTo>
                  <a:lnTo>
                    <a:pt x="29" y="1"/>
                  </a:lnTo>
                  <a:cubicBezTo>
                    <a:pt x="31" y="0"/>
                    <a:pt x="34" y="0"/>
                    <a:pt x="36" y="1"/>
                  </a:cubicBezTo>
                  <a:lnTo>
                    <a:pt x="53" y="8"/>
                  </a:lnTo>
                  <a:cubicBezTo>
                    <a:pt x="54" y="9"/>
                    <a:pt x="56" y="10"/>
                    <a:pt x="57" y="12"/>
                  </a:cubicBezTo>
                  <a:lnTo>
                    <a:pt x="64" y="29"/>
                  </a:lnTo>
                  <a:cubicBezTo>
                    <a:pt x="65" y="31"/>
                    <a:pt x="65" y="34"/>
                    <a:pt x="64" y="36"/>
                  </a:cubicBezTo>
                  <a:lnTo>
                    <a:pt x="57" y="53"/>
                  </a:lnTo>
                  <a:cubicBezTo>
                    <a:pt x="56" y="54"/>
                    <a:pt x="54" y="56"/>
                    <a:pt x="53" y="57"/>
                  </a:cubicBezTo>
                  <a:lnTo>
                    <a:pt x="36" y="64"/>
                  </a:lnTo>
                  <a:cubicBezTo>
                    <a:pt x="34" y="65"/>
                    <a:pt x="31" y="65"/>
                    <a:pt x="29" y="64"/>
                  </a:cubicBezTo>
                  <a:lnTo>
                    <a:pt x="12" y="57"/>
                  </a:lnTo>
                  <a:cubicBezTo>
                    <a:pt x="10" y="56"/>
                    <a:pt x="9" y="54"/>
                    <a:pt x="8" y="53"/>
                  </a:cubicBezTo>
                  <a:lnTo>
                    <a:pt x="1" y="36"/>
                  </a:lnTo>
                  <a:close/>
                  <a:moveTo>
                    <a:pt x="23" y="46"/>
                  </a:moveTo>
                  <a:lnTo>
                    <a:pt x="19" y="42"/>
                  </a:lnTo>
                  <a:lnTo>
                    <a:pt x="36" y="49"/>
                  </a:lnTo>
                  <a:lnTo>
                    <a:pt x="29" y="49"/>
                  </a:lnTo>
                  <a:lnTo>
                    <a:pt x="46" y="42"/>
                  </a:lnTo>
                  <a:lnTo>
                    <a:pt x="42" y="46"/>
                  </a:lnTo>
                  <a:lnTo>
                    <a:pt x="49" y="29"/>
                  </a:lnTo>
                  <a:lnTo>
                    <a:pt x="49" y="36"/>
                  </a:lnTo>
                  <a:lnTo>
                    <a:pt x="42" y="19"/>
                  </a:lnTo>
                  <a:lnTo>
                    <a:pt x="46" y="23"/>
                  </a:lnTo>
                  <a:lnTo>
                    <a:pt x="29" y="16"/>
                  </a:lnTo>
                  <a:lnTo>
                    <a:pt x="36" y="16"/>
                  </a:lnTo>
                  <a:lnTo>
                    <a:pt x="19" y="23"/>
                  </a:lnTo>
                  <a:lnTo>
                    <a:pt x="23" y="19"/>
                  </a:lnTo>
                  <a:lnTo>
                    <a:pt x="16" y="36"/>
                  </a:lnTo>
                  <a:lnTo>
                    <a:pt x="16" y="29"/>
                  </a:lnTo>
                  <a:lnTo>
                    <a:pt x="23" y="46"/>
                  </a:lnTo>
                  <a:close/>
                </a:path>
              </a:pathLst>
            </a:custGeom>
            <a:solidFill>
              <a:srgbClr val="2E3C79"/>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02" name="Freeform 212"/>
            <p:cNvSpPr>
              <a:spLocks/>
            </p:cNvSpPr>
            <p:nvPr/>
          </p:nvSpPr>
          <p:spPr bwMode="auto">
            <a:xfrm>
              <a:off x="6008688" y="560070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0 h 80"/>
                <a:gd name="T8" fmla="*/ 2147483647 w 112"/>
                <a:gd name="T9" fmla="*/ 0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01" y="63"/>
                  </a:moveTo>
                  <a:cubicBezTo>
                    <a:pt x="96" y="75"/>
                    <a:pt x="90" y="80"/>
                    <a:pt x="79" y="80"/>
                  </a:cubicBezTo>
                  <a:cubicBezTo>
                    <a:pt x="40" y="80"/>
                    <a:pt x="17" y="52"/>
                    <a:pt x="6" y="23"/>
                  </a:cubicBezTo>
                  <a:cubicBezTo>
                    <a:pt x="0" y="12"/>
                    <a:pt x="12" y="0"/>
                    <a:pt x="23" y="0"/>
                  </a:cubicBezTo>
                  <a:cubicBezTo>
                    <a:pt x="28" y="0"/>
                    <a:pt x="34" y="6"/>
                    <a:pt x="45" y="0"/>
                  </a:cubicBezTo>
                  <a:cubicBezTo>
                    <a:pt x="79" y="0"/>
                    <a:pt x="112" y="29"/>
                    <a:pt x="101" y="63"/>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3" name="Freeform 213"/>
            <p:cNvSpPr>
              <a:spLocks/>
            </p:cNvSpPr>
            <p:nvPr/>
          </p:nvSpPr>
          <p:spPr bwMode="auto">
            <a:xfrm>
              <a:off x="6008688" y="5600701"/>
              <a:ext cx="69850" cy="50800"/>
            </a:xfrm>
            <a:custGeom>
              <a:avLst/>
              <a:gdLst>
                <a:gd name="T0" fmla="*/ 2147483647 w 112"/>
                <a:gd name="T1" fmla="*/ 2147483647 h 80"/>
                <a:gd name="T2" fmla="*/ 0 w 112"/>
                <a:gd name="T3" fmla="*/ 2147483647 h 80"/>
                <a:gd name="T4" fmla="*/ 0 w 112"/>
                <a:gd name="T5" fmla="*/ 2147483647 h 80"/>
                <a:gd name="T6" fmla="*/ 2147483647 w 112"/>
                <a:gd name="T7" fmla="*/ 0 h 80"/>
                <a:gd name="T8" fmla="*/ 2147483647 w 112"/>
                <a:gd name="T9" fmla="*/ 0 h 80"/>
                <a:gd name="T10" fmla="*/ 2147483647 w 112"/>
                <a:gd name="T11" fmla="*/ 0 h 80"/>
                <a:gd name="T12" fmla="*/ 2147483647 w 112"/>
                <a:gd name="T13" fmla="*/ 0 h 80"/>
                <a:gd name="T14" fmla="*/ 2147483647 w 112"/>
                <a:gd name="T15" fmla="*/ 2147483647 h 80"/>
                <a:gd name="T16" fmla="*/ 2147483647 w 112"/>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80"/>
                <a:gd name="T29" fmla="*/ 112 w 112"/>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80">
                  <a:moveTo>
                    <a:pt x="75" y="80"/>
                  </a:moveTo>
                  <a:cubicBezTo>
                    <a:pt x="44" y="80"/>
                    <a:pt x="13" y="47"/>
                    <a:pt x="0" y="20"/>
                  </a:cubicBezTo>
                  <a:cubicBezTo>
                    <a:pt x="0" y="14"/>
                    <a:pt x="0" y="14"/>
                    <a:pt x="0" y="14"/>
                  </a:cubicBezTo>
                  <a:cubicBezTo>
                    <a:pt x="0" y="7"/>
                    <a:pt x="13" y="0"/>
                    <a:pt x="19" y="0"/>
                  </a:cubicBezTo>
                  <a:cubicBezTo>
                    <a:pt x="25" y="0"/>
                    <a:pt x="32" y="0"/>
                    <a:pt x="38" y="0"/>
                  </a:cubicBezTo>
                  <a:cubicBezTo>
                    <a:pt x="38" y="0"/>
                    <a:pt x="44" y="0"/>
                    <a:pt x="44" y="0"/>
                  </a:cubicBezTo>
                  <a:cubicBezTo>
                    <a:pt x="50" y="0"/>
                    <a:pt x="50" y="0"/>
                    <a:pt x="56" y="0"/>
                  </a:cubicBezTo>
                  <a:cubicBezTo>
                    <a:pt x="81" y="7"/>
                    <a:pt x="112" y="34"/>
                    <a:pt x="100" y="67"/>
                  </a:cubicBezTo>
                  <a:cubicBezTo>
                    <a:pt x="94" y="74"/>
                    <a:pt x="88" y="80"/>
                    <a:pt x="75" y="80"/>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4" name="Freeform 214"/>
            <p:cNvSpPr>
              <a:spLocks/>
            </p:cNvSpPr>
            <p:nvPr/>
          </p:nvSpPr>
          <p:spPr bwMode="auto">
            <a:xfrm>
              <a:off x="6008688" y="5600701"/>
              <a:ext cx="60325" cy="41275"/>
            </a:xfrm>
            <a:custGeom>
              <a:avLst/>
              <a:gdLst>
                <a:gd name="T0" fmla="*/ 2147483647 w 96"/>
                <a:gd name="T1" fmla="*/ 2147483647 h 64"/>
                <a:gd name="T2" fmla="*/ 0 w 96"/>
                <a:gd name="T3" fmla="*/ 2147483647 h 64"/>
                <a:gd name="T4" fmla="*/ 0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66" y="64"/>
                  </a:moveTo>
                  <a:cubicBezTo>
                    <a:pt x="36" y="64"/>
                    <a:pt x="12" y="41"/>
                    <a:pt x="0" y="18"/>
                  </a:cubicBezTo>
                  <a:cubicBezTo>
                    <a:pt x="0" y="18"/>
                    <a:pt x="0" y="12"/>
                    <a:pt x="0" y="12"/>
                  </a:cubicBezTo>
                  <a:cubicBezTo>
                    <a:pt x="0" y="6"/>
                    <a:pt x="6" y="0"/>
                    <a:pt x="18" y="6"/>
                  </a:cubicBezTo>
                  <a:cubicBezTo>
                    <a:pt x="18" y="6"/>
                    <a:pt x="24" y="6"/>
                    <a:pt x="30" y="6"/>
                  </a:cubicBezTo>
                  <a:cubicBezTo>
                    <a:pt x="30" y="6"/>
                    <a:pt x="36" y="6"/>
                    <a:pt x="36" y="6"/>
                  </a:cubicBezTo>
                  <a:cubicBezTo>
                    <a:pt x="36" y="6"/>
                    <a:pt x="42" y="6"/>
                    <a:pt x="48" y="6"/>
                  </a:cubicBezTo>
                  <a:cubicBezTo>
                    <a:pt x="72" y="6"/>
                    <a:pt x="96" y="30"/>
                    <a:pt x="84" y="53"/>
                  </a:cubicBezTo>
                  <a:cubicBezTo>
                    <a:pt x="84" y="64"/>
                    <a:pt x="72" y="64"/>
                    <a:pt x="66" y="6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5" name="Freeform 215"/>
            <p:cNvSpPr>
              <a:spLocks/>
            </p:cNvSpPr>
            <p:nvPr/>
          </p:nvSpPr>
          <p:spPr bwMode="auto">
            <a:xfrm>
              <a:off x="6018213" y="5600701"/>
              <a:ext cx="39688" cy="41275"/>
            </a:xfrm>
            <a:custGeom>
              <a:avLst/>
              <a:gdLst>
                <a:gd name="T0" fmla="*/ 2147483647 w 64"/>
                <a:gd name="T1" fmla="*/ 2147483647 h 64"/>
                <a:gd name="T2" fmla="*/ 2147483647 w 64"/>
                <a:gd name="T3" fmla="*/ 2147483647 h 64"/>
                <a:gd name="T4" fmla="*/ 2147483647 w 64"/>
                <a:gd name="T5" fmla="*/ 0 h 64"/>
                <a:gd name="T6" fmla="*/ 2147483647 w 64"/>
                <a:gd name="T7" fmla="*/ 0 h 64"/>
                <a:gd name="T8" fmla="*/ 2147483647 w 64"/>
                <a:gd name="T9" fmla="*/ 0 h 64"/>
                <a:gd name="T10" fmla="*/ 2147483647 w 64"/>
                <a:gd name="T11" fmla="*/ 0 h 64"/>
                <a:gd name="T12" fmla="*/ 0 w 64"/>
                <a:gd name="T13" fmla="*/ 2147483647 h 64"/>
                <a:gd name="T14" fmla="*/ 0 w 64"/>
                <a:gd name="T15" fmla="*/ 2147483647 h 64"/>
                <a:gd name="T16" fmla="*/ 2147483647 w 64"/>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64"/>
                <a:gd name="T29" fmla="*/ 64 w 64"/>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64">
                  <a:moveTo>
                    <a:pt x="45" y="64"/>
                  </a:moveTo>
                  <a:cubicBezTo>
                    <a:pt x="50" y="64"/>
                    <a:pt x="60" y="64"/>
                    <a:pt x="60" y="57"/>
                  </a:cubicBezTo>
                  <a:cubicBezTo>
                    <a:pt x="64" y="29"/>
                    <a:pt x="50" y="8"/>
                    <a:pt x="30" y="0"/>
                  </a:cubicBezTo>
                  <a:cubicBezTo>
                    <a:pt x="30" y="0"/>
                    <a:pt x="25" y="0"/>
                    <a:pt x="25" y="0"/>
                  </a:cubicBezTo>
                  <a:cubicBezTo>
                    <a:pt x="25" y="0"/>
                    <a:pt x="20" y="0"/>
                    <a:pt x="20" y="0"/>
                  </a:cubicBezTo>
                  <a:cubicBezTo>
                    <a:pt x="15" y="0"/>
                    <a:pt x="15" y="0"/>
                    <a:pt x="10" y="0"/>
                  </a:cubicBezTo>
                  <a:cubicBezTo>
                    <a:pt x="5" y="0"/>
                    <a:pt x="0" y="8"/>
                    <a:pt x="0" y="15"/>
                  </a:cubicBezTo>
                  <a:cubicBezTo>
                    <a:pt x="0" y="15"/>
                    <a:pt x="0" y="15"/>
                    <a:pt x="0" y="15"/>
                  </a:cubicBezTo>
                  <a:cubicBezTo>
                    <a:pt x="5" y="43"/>
                    <a:pt x="25" y="64"/>
                    <a:pt x="45" y="6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6" name="Freeform 216"/>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0 60000 65536"/>
                <a:gd name="T13" fmla="*/ 0 60000 65536"/>
                <a:gd name="T14" fmla="*/ 0 60000 65536"/>
                <a:gd name="T15" fmla="*/ 0 60000 65536"/>
                <a:gd name="T16" fmla="*/ 0 60000 65536"/>
                <a:gd name="T17" fmla="*/ 0 60000 65536"/>
                <a:gd name="T18" fmla="*/ 0 w 96"/>
                <a:gd name="T19" fmla="*/ 0 h 80"/>
                <a:gd name="T20" fmla="*/ 96 w 96"/>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96" h="80">
                  <a:moveTo>
                    <a:pt x="91" y="27"/>
                  </a:moveTo>
                  <a:cubicBezTo>
                    <a:pt x="96" y="38"/>
                    <a:pt x="96" y="43"/>
                    <a:pt x="91" y="54"/>
                  </a:cubicBezTo>
                  <a:cubicBezTo>
                    <a:pt x="71" y="80"/>
                    <a:pt x="36" y="80"/>
                    <a:pt x="11" y="75"/>
                  </a:cubicBezTo>
                  <a:cubicBezTo>
                    <a:pt x="0" y="70"/>
                    <a:pt x="0" y="59"/>
                    <a:pt x="6" y="48"/>
                  </a:cubicBezTo>
                  <a:cubicBezTo>
                    <a:pt x="11" y="43"/>
                    <a:pt x="16" y="38"/>
                    <a:pt x="21" y="32"/>
                  </a:cubicBezTo>
                  <a:cubicBezTo>
                    <a:pt x="36" y="6"/>
                    <a:pt x="76" y="0"/>
                    <a:pt x="91" y="27"/>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7" name="Freeform 217"/>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1" y="52"/>
                  </a:moveTo>
                  <a:cubicBezTo>
                    <a:pt x="74" y="75"/>
                    <a:pt x="34" y="80"/>
                    <a:pt x="6" y="69"/>
                  </a:cubicBezTo>
                  <a:cubicBezTo>
                    <a:pt x="6" y="69"/>
                    <a:pt x="6" y="69"/>
                    <a:pt x="6" y="69"/>
                  </a:cubicBezTo>
                  <a:cubicBezTo>
                    <a:pt x="0" y="63"/>
                    <a:pt x="0" y="52"/>
                    <a:pt x="6" y="46"/>
                  </a:cubicBezTo>
                  <a:cubicBezTo>
                    <a:pt x="6" y="46"/>
                    <a:pt x="12" y="40"/>
                    <a:pt x="17" y="35"/>
                  </a:cubicBezTo>
                  <a:cubicBezTo>
                    <a:pt x="17" y="35"/>
                    <a:pt x="17" y="35"/>
                    <a:pt x="17" y="35"/>
                  </a:cubicBezTo>
                  <a:cubicBezTo>
                    <a:pt x="23" y="29"/>
                    <a:pt x="23" y="29"/>
                    <a:pt x="23" y="23"/>
                  </a:cubicBezTo>
                  <a:cubicBezTo>
                    <a:pt x="46" y="6"/>
                    <a:pt x="80" y="0"/>
                    <a:pt x="91" y="29"/>
                  </a:cubicBezTo>
                  <a:cubicBezTo>
                    <a:pt x="96" y="35"/>
                    <a:pt x="96" y="46"/>
                    <a:pt x="91" y="52"/>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8" name="Freeform 218"/>
            <p:cNvSpPr>
              <a:spLocks/>
            </p:cNvSpPr>
            <p:nvPr/>
          </p:nvSpPr>
          <p:spPr bwMode="auto">
            <a:xfrm>
              <a:off x="6118225" y="5754688"/>
              <a:ext cx="60325" cy="52388"/>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90" y="54"/>
                  </a:moveTo>
                  <a:cubicBezTo>
                    <a:pt x="72" y="80"/>
                    <a:pt x="36" y="80"/>
                    <a:pt x="12" y="74"/>
                  </a:cubicBezTo>
                  <a:cubicBezTo>
                    <a:pt x="6" y="74"/>
                    <a:pt x="6" y="74"/>
                    <a:pt x="6" y="74"/>
                  </a:cubicBezTo>
                  <a:cubicBezTo>
                    <a:pt x="0" y="67"/>
                    <a:pt x="6" y="54"/>
                    <a:pt x="6" y="54"/>
                  </a:cubicBezTo>
                  <a:cubicBezTo>
                    <a:pt x="12" y="47"/>
                    <a:pt x="18" y="40"/>
                    <a:pt x="18" y="40"/>
                  </a:cubicBezTo>
                  <a:cubicBezTo>
                    <a:pt x="18" y="34"/>
                    <a:pt x="24" y="34"/>
                    <a:pt x="24" y="34"/>
                  </a:cubicBezTo>
                  <a:cubicBezTo>
                    <a:pt x="24" y="34"/>
                    <a:pt x="24" y="27"/>
                    <a:pt x="30" y="27"/>
                  </a:cubicBezTo>
                  <a:cubicBezTo>
                    <a:pt x="48" y="7"/>
                    <a:pt x="78" y="0"/>
                    <a:pt x="90" y="27"/>
                  </a:cubicBezTo>
                  <a:cubicBezTo>
                    <a:pt x="96" y="34"/>
                    <a:pt x="96" y="47"/>
                    <a:pt x="90" y="5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09" name="Freeform 219"/>
            <p:cNvSpPr>
              <a:spLocks/>
            </p:cNvSpPr>
            <p:nvPr/>
          </p:nvSpPr>
          <p:spPr bwMode="auto">
            <a:xfrm>
              <a:off x="6118225" y="5765801"/>
              <a:ext cx="50800" cy="41275"/>
            </a:xfrm>
            <a:custGeom>
              <a:avLst/>
              <a:gdLst>
                <a:gd name="T0" fmla="*/ 2147483647 w 80"/>
                <a:gd name="T1" fmla="*/ 2147483647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2147483647 w 80"/>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64"/>
                <a:gd name="T29" fmla="*/ 80 w 80"/>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64">
                  <a:moveTo>
                    <a:pt x="75" y="45"/>
                  </a:moveTo>
                  <a:cubicBezTo>
                    <a:pt x="75" y="39"/>
                    <a:pt x="80" y="26"/>
                    <a:pt x="75" y="20"/>
                  </a:cubicBezTo>
                  <a:cubicBezTo>
                    <a:pt x="63" y="0"/>
                    <a:pt x="40" y="7"/>
                    <a:pt x="23" y="20"/>
                  </a:cubicBezTo>
                  <a:cubicBezTo>
                    <a:pt x="23" y="26"/>
                    <a:pt x="18" y="26"/>
                    <a:pt x="18" y="26"/>
                  </a:cubicBezTo>
                  <a:cubicBezTo>
                    <a:pt x="18" y="32"/>
                    <a:pt x="18" y="32"/>
                    <a:pt x="18" y="32"/>
                  </a:cubicBezTo>
                  <a:cubicBezTo>
                    <a:pt x="12" y="39"/>
                    <a:pt x="12" y="39"/>
                    <a:pt x="6" y="45"/>
                  </a:cubicBezTo>
                  <a:cubicBezTo>
                    <a:pt x="0" y="45"/>
                    <a:pt x="0" y="58"/>
                    <a:pt x="6" y="58"/>
                  </a:cubicBezTo>
                  <a:cubicBezTo>
                    <a:pt x="6" y="58"/>
                    <a:pt x="6" y="58"/>
                    <a:pt x="6" y="58"/>
                  </a:cubicBezTo>
                  <a:cubicBezTo>
                    <a:pt x="29" y="64"/>
                    <a:pt x="58" y="64"/>
                    <a:pt x="75"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0" name="Freeform 220"/>
            <p:cNvSpPr>
              <a:spLocks/>
            </p:cNvSpPr>
            <p:nvPr/>
          </p:nvSpPr>
          <p:spPr bwMode="auto">
            <a:xfrm>
              <a:off x="6578600" y="5683251"/>
              <a:ext cx="69850" cy="50800"/>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6" y="54"/>
                  </a:moveTo>
                  <a:cubicBezTo>
                    <a:pt x="0" y="43"/>
                    <a:pt x="6" y="32"/>
                    <a:pt x="12" y="27"/>
                  </a:cubicBezTo>
                  <a:cubicBezTo>
                    <a:pt x="34" y="0"/>
                    <a:pt x="73" y="6"/>
                    <a:pt x="107" y="22"/>
                  </a:cubicBezTo>
                  <a:cubicBezTo>
                    <a:pt x="112" y="22"/>
                    <a:pt x="112" y="38"/>
                    <a:pt x="107" y="43"/>
                  </a:cubicBezTo>
                  <a:cubicBezTo>
                    <a:pt x="96" y="48"/>
                    <a:pt x="90" y="54"/>
                    <a:pt x="84" y="59"/>
                  </a:cubicBezTo>
                  <a:cubicBezTo>
                    <a:pt x="62" y="80"/>
                    <a:pt x="17" y="80"/>
                    <a:pt x="6" y="54"/>
                  </a:cubicBezTo>
                </a:path>
              </a:pathLst>
            </a:custGeom>
            <a:solidFill>
              <a:srgbClr val="A96E3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1" name="Freeform 221"/>
            <p:cNvSpPr>
              <a:spLocks/>
            </p:cNvSpPr>
            <p:nvPr/>
          </p:nvSpPr>
          <p:spPr bwMode="auto">
            <a:xfrm>
              <a:off x="6588125" y="5683251"/>
              <a:ext cx="60325" cy="50800"/>
            </a:xfrm>
            <a:custGeom>
              <a:avLst/>
              <a:gdLst>
                <a:gd name="T0" fmla="*/ 2147483647 w 96"/>
                <a:gd name="T1" fmla="*/ 2147483647 h 80"/>
                <a:gd name="T2" fmla="*/ 2147483647 w 96"/>
                <a:gd name="T3" fmla="*/ 2147483647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2147483647 w 96"/>
                <a:gd name="T15" fmla="*/ 2147483647 h 80"/>
                <a:gd name="T16" fmla="*/ 2147483647 w 96"/>
                <a:gd name="T17" fmla="*/ 2147483647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80"/>
                <a:gd name="T29" fmla="*/ 96 w 96"/>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80">
                  <a:moveTo>
                    <a:pt x="11" y="25"/>
                  </a:moveTo>
                  <a:cubicBezTo>
                    <a:pt x="32" y="0"/>
                    <a:pt x="64" y="7"/>
                    <a:pt x="91" y="19"/>
                  </a:cubicBezTo>
                  <a:cubicBezTo>
                    <a:pt x="91" y="19"/>
                    <a:pt x="91" y="19"/>
                    <a:pt x="91" y="19"/>
                  </a:cubicBezTo>
                  <a:cubicBezTo>
                    <a:pt x="96" y="25"/>
                    <a:pt x="96" y="37"/>
                    <a:pt x="91" y="44"/>
                  </a:cubicBezTo>
                  <a:cubicBezTo>
                    <a:pt x="86" y="44"/>
                    <a:pt x="80" y="50"/>
                    <a:pt x="80" y="56"/>
                  </a:cubicBezTo>
                  <a:cubicBezTo>
                    <a:pt x="75" y="56"/>
                    <a:pt x="75" y="56"/>
                    <a:pt x="75" y="56"/>
                  </a:cubicBezTo>
                  <a:cubicBezTo>
                    <a:pt x="75" y="62"/>
                    <a:pt x="70" y="62"/>
                    <a:pt x="64" y="68"/>
                  </a:cubicBezTo>
                  <a:cubicBezTo>
                    <a:pt x="48" y="80"/>
                    <a:pt x="16" y="80"/>
                    <a:pt x="6" y="50"/>
                  </a:cubicBezTo>
                  <a:cubicBezTo>
                    <a:pt x="0" y="44"/>
                    <a:pt x="6" y="31"/>
                    <a:pt x="11" y="25"/>
                  </a:cubicBezTo>
                </a:path>
              </a:pathLst>
            </a:custGeom>
            <a:solidFill>
              <a:srgbClr val="C18D4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2" name="Freeform 222"/>
            <p:cNvSpPr>
              <a:spLocks/>
            </p:cNvSpPr>
            <p:nvPr/>
          </p:nvSpPr>
          <p:spPr bwMode="auto">
            <a:xfrm>
              <a:off x="6588125" y="568325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64"/>
                <a:gd name="T29" fmla="*/ 96 w 96"/>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64">
                  <a:moveTo>
                    <a:pt x="12" y="24"/>
                  </a:moveTo>
                  <a:cubicBezTo>
                    <a:pt x="29" y="0"/>
                    <a:pt x="63" y="0"/>
                    <a:pt x="85" y="12"/>
                  </a:cubicBezTo>
                  <a:cubicBezTo>
                    <a:pt x="85" y="12"/>
                    <a:pt x="91" y="18"/>
                    <a:pt x="91" y="18"/>
                  </a:cubicBezTo>
                  <a:cubicBezTo>
                    <a:pt x="96" y="18"/>
                    <a:pt x="91" y="30"/>
                    <a:pt x="85" y="35"/>
                  </a:cubicBezTo>
                  <a:cubicBezTo>
                    <a:pt x="80" y="35"/>
                    <a:pt x="80" y="41"/>
                    <a:pt x="74" y="41"/>
                  </a:cubicBezTo>
                  <a:cubicBezTo>
                    <a:pt x="74" y="41"/>
                    <a:pt x="74" y="47"/>
                    <a:pt x="74" y="47"/>
                  </a:cubicBezTo>
                  <a:cubicBezTo>
                    <a:pt x="68" y="47"/>
                    <a:pt x="68" y="53"/>
                    <a:pt x="63" y="53"/>
                  </a:cubicBezTo>
                  <a:cubicBezTo>
                    <a:pt x="46" y="64"/>
                    <a:pt x="17" y="64"/>
                    <a:pt x="6" y="41"/>
                  </a:cubicBezTo>
                  <a:cubicBezTo>
                    <a:pt x="0" y="35"/>
                    <a:pt x="6" y="24"/>
                    <a:pt x="12" y="24"/>
                  </a:cubicBezTo>
                </a:path>
              </a:pathLst>
            </a:custGeom>
            <a:solidFill>
              <a:srgbClr val="DDB45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3" name="Freeform 223"/>
            <p:cNvSpPr>
              <a:spLocks/>
            </p:cNvSpPr>
            <p:nvPr/>
          </p:nvSpPr>
          <p:spPr bwMode="auto">
            <a:xfrm>
              <a:off x="6588125" y="5692776"/>
              <a:ext cx="60325" cy="31750"/>
            </a:xfrm>
            <a:custGeom>
              <a:avLst/>
              <a:gdLst>
                <a:gd name="T0" fmla="*/ 2147483647 w 96"/>
                <a:gd name="T1" fmla="*/ 2147483647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2147483647 h 48"/>
                <a:gd name="T16" fmla="*/ 2147483647 w 96"/>
                <a:gd name="T17" fmla="*/ 2147483647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6"/>
                <a:gd name="T28" fmla="*/ 0 h 48"/>
                <a:gd name="T29" fmla="*/ 96 w 9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6" h="48">
                  <a:moveTo>
                    <a:pt x="13" y="16"/>
                  </a:moveTo>
                  <a:cubicBezTo>
                    <a:pt x="7" y="22"/>
                    <a:pt x="0" y="27"/>
                    <a:pt x="7" y="32"/>
                  </a:cubicBezTo>
                  <a:cubicBezTo>
                    <a:pt x="13" y="48"/>
                    <a:pt x="45" y="48"/>
                    <a:pt x="64" y="38"/>
                  </a:cubicBezTo>
                  <a:cubicBezTo>
                    <a:pt x="64" y="38"/>
                    <a:pt x="71" y="38"/>
                    <a:pt x="71" y="32"/>
                  </a:cubicBezTo>
                  <a:cubicBezTo>
                    <a:pt x="71" y="32"/>
                    <a:pt x="77" y="32"/>
                    <a:pt x="77" y="32"/>
                  </a:cubicBezTo>
                  <a:cubicBezTo>
                    <a:pt x="77" y="27"/>
                    <a:pt x="84" y="27"/>
                    <a:pt x="84" y="22"/>
                  </a:cubicBezTo>
                  <a:cubicBezTo>
                    <a:pt x="90" y="22"/>
                    <a:pt x="96" y="16"/>
                    <a:pt x="90" y="11"/>
                  </a:cubicBezTo>
                  <a:cubicBezTo>
                    <a:pt x="90" y="11"/>
                    <a:pt x="90" y="11"/>
                    <a:pt x="90" y="11"/>
                  </a:cubicBezTo>
                  <a:cubicBezTo>
                    <a:pt x="64" y="0"/>
                    <a:pt x="32" y="0"/>
                    <a:pt x="13"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4" name="Freeform 224"/>
            <p:cNvSpPr>
              <a:spLocks/>
            </p:cNvSpPr>
            <p:nvPr/>
          </p:nvSpPr>
          <p:spPr bwMode="auto">
            <a:xfrm>
              <a:off x="6227763" y="5651501"/>
              <a:ext cx="269875" cy="185738"/>
            </a:xfrm>
            <a:custGeom>
              <a:avLst/>
              <a:gdLst>
                <a:gd name="T0" fmla="*/ 2147483647 w 432"/>
                <a:gd name="T1" fmla="*/ 2147483647 h 288"/>
                <a:gd name="T2" fmla="*/ 2147483647 w 432"/>
                <a:gd name="T3" fmla="*/ 2147483647 h 288"/>
                <a:gd name="T4" fmla="*/ 2147483647 w 432"/>
                <a:gd name="T5" fmla="*/ 2147483647 h 288"/>
                <a:gd name="T6" fmla="*/ 2147483647 w 432"/>
                <a:gd name="T7" fmla="*/ 2147483647 h 288"/>
                <a:gd name="T8" fmla="*/ 2147483647 w 432"/>
                <a:gd name="T9" fmla="*/ 2147483647 h 288"/>
                <a:gd name="T10" fmla="*/ 2147483647 w 432"/>
                <a:gd name="T11" fmla="*/ 2147483647 h 288"/>
                <a:gd name="T12" fmla="*/ 2147483647 w 432"/>
                <a:gd name="T13" fmla="*/ 2147483647 h 288"/>
                <a:gd name="T14" fmla="*/ 2147483647 w 432"/>
                <a:gd name="T15" fmla="*/ 2147483647 h 288"/>
                <a:gd name="T16" fmla="*/ 2147483647 w 432"/>
                <a:gd name="T17" fmla="*/ 2147483647 h 288"/>
                <a:gd name="T18" fmla="*/ 2147483647 w 432"/>
                <a:gd name="T19" fmla="*/ 2147483647 h 288"/>
                <a:gd name="T20" fmla="*/ 2147483647 w 432"/>
                <a:gd name="T21" fmla="*/ 2147483647 h 288"/>
                <a:gd name="T22" fmla="*/ 2147483647 w 432"/>
                <a:gd name="T23" fmla="*/ 2147483647 h 288"/>
                <a:gd name="T24" fmla="*/ 2147483647 w 432"/>
                <a:gd name="T25" fmla="*/ 2147483647 h 2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288"/>
                <a:gd name="T41" fmla="*/ 432 w 432"/>
                <a:gd name="T42" fmla="*/ 288 h 28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2" h="288">
                  <a:moveTo>
                    <a:pt x="358" y="57"/>
                  </a:moveTo>
                  <a:cubicBezTo>
                    <a:pt x="358" y="57"/>
                    <a:pt x="237" y="32"/>
                    <a:pt x="98" y="44"/>
                  </a:cubicBezTo>
                  <a:cubicBezTo>
                    <a:pt x="98" y="44"/>
                    <a:pt x="47" y="0"/>
                    <a:pt x="24" y="51"/>
                  </a:cubicBezTo>
                  <a:cubicBezTo>
                    <a:pt x="24" y="51"/>
                    <a:pt x="18" y="69"/>
                    <a:pt x="35" y="88"/>
                  </a:cubicBezTo>
                  <a:cubicBezTo>
                    <a:pt x="35" y="88"/>
                    <a:pt x="0" y="132"/>
                    <a:pt x="41" y="188"/>
                  </a:cubicBezTo>
                  <a:cubicBezTo>
                    <a:pt x="41" y="188"/>
                    <a:pt x="6" y="201"/>
                    <a:pt x="24" y="232"/>
                  </a:cubicBezTo>
                  <a:cubicBezTo>
                    <a:pt x="24" y="232"/>
                    <a:pt x="18" y="257"/>
                    <a:pt x="81" y="245"/>
                  </a:cubicBezTo>
                  <a:cubicBezTo>
                    <a:pt x="81" y="245"/>
                    <a:pt x="168" y="288"/>
                    <a:pt x="352" y="257"/>
                  </a:cubicBezTo>
                  <a:cubicBezTo>
                    <a:pt x="352" y="257"/>
                    <a:pt x="398" y="282"/>
                    <a:pt x="409" y="238"/>
                  </a:cubicBezTo>
                  <a:cubicBezTo>
                    <a:pt x="409" y="238"/>
                    <a:pt x="409" y="201"/>
                    <a:pt x="392" y="195"/>
                  </a:cubicBezTo>
                  <a:cubicBezTo>
                    <a:pt x="392" y="195"/>
                    <a:pt x="421" y="157"/>
                    <a:pt x="398" y="119"/>
                  </a:cubicBezTo>
                  <a:cubicBezTo>
                    <a:pt x="398" y="119"/>
                    <a:pt x="432" y="69"/>
                    <a:pt x="398" y="51"/>
                  </a:cubicBezTo>
                  <a:cubicBezTo>
                    <a:pt x="398" y="51"/>
                    <a:pt x="375" y="32"/>
                    <a:pt x="358" y="57"/>
                  </a:cubicBezTo>
                </a:path>
              </a:pathLst>
            </a:custGeom>
            <a:solidFill>
              <a:srgbClr val="D985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15" name="Freeform 225"/>
            <p:cNvSpPr>
              <a:spLocks/>
            </p:cNvSpPr>
            <p:nvPr/>
          </p:nvSpPr>
          <p:spPr bwMode="auto">
            <a:xfrm>
              <a:off x="6249988" y="5795963"/>
              <a:ext cx="246063" cy="28575"/>
            </a:xfrm>
            <a:custGeom>
              <a:avLst/>
              <a:gdLst>
                <a:gd name="T0" fmla="*/ 2147483647 w 396"/>
                <a:gd name="T1" fmla="*/ 2147483647 h 43"/>
                <a:gd name="T2" fmla="*/ 2147483647 w 396"/>
                <a:gd name="T3" fmla="*/ 2147483647 h 43"/>
                <a:gd name="T4" fmla="*/ 2147483647 w 396"/>
                <a:gd name="T5" fmla="*/ 2147483647 h 43"/>
                <a:gd name="T6" fmla="*/ 2147483647 w 396"/>
                <a:gd name="T7" fmla="*/ 2147483647 h 43"/>
                <a:gd name="T8" fmla="*/ 2147483647 w 396"/>
                <a:gd name="T9" fmla="*/ 2147483647 h 43"/>
                <a:gd name="T10" fmla="*/ 2147483647 w 396"/>
                <a:gd name="T11" fmla="*/ 2147483647 h 43"/>
                <a:gd name="T12" fmla="*/ 2147483647 w 396"/>
                <a:gd name="T13" fmla="*/ 2147483647 h 43"/>
                <a:gd name="T14" fmla="*/ 2147483647 w 396"/>
                <a:gd name="T15" fmla="*/ 2147483647 h 43"/>
                <a:gd name="T16" fmla="*/ 2147483647 w 396"/>
                <a:gd name="T17" fmla="*/ 2147483647 h 43"/>
                <a:gd name="T18" fmla="*/ 2147483647 w 396"/>
                <a:gd name="T19" fmla="*/ 2147483647 h 43"/>
                <a:gd name="T20" fmla="*/ 2147483647 w 396"/>
                <a:gd name="T21" fmla="*/ 2147483647 h 43"/>
                <a:gd name="T22" fmla="*/ 2147483647 w 396"/>
                <a:gd name="T23" fmla="*/ 2147483647 h 43"/>
                <a:gd name="T24" fmla="*/ 2147483647 w 396"/>
                <a:gd name="T25" fmla="*/ 2147483647 h 43"/>
                <a:gd name="T26" fmla="*/ 2147483647 w 396"/>
                <a:gd name="T27" fmla="*/ 2147483647 h 43"/>
                <a:gd name="T28" fmla="*/ 2147483647 w 396"/>
                <a:gd name="T29" fmla="*/ 2147483647 h 43"/>
                <a:gd name="T30" fmla="*/ 2147483647 w 396"/>
                <a:gd name="T31" fmla="*/ 2147483647 h 43"/>
                <a:gd name="T32" fmla="*/ 2147483647 w 396"/>
                <a:gd name="T33" fmla="*/ 2147483647 h 43"/>
                <a:gd name="T34" fmla="*/ 2147483647 w 396"/>
                <a:gd name="T35" fmla="*/ 2147483647 h 43"/>
                <a:gd name="T36" fmla="*/ 2147483647 w 396"/>
                <a:gd name="T37" fmla="*/ 2147483647 h 43"/>
                <a:gd name="T38" fmla="*/ 2147483647 w 396"/>
                <a:gd name="T39" fmla="*/ 2147483647 h 43"/>
                <a:gd name="T40" fmla="*/ 2147483647 w 396"/>
                <a:gd name="T41" fmla="*/ 2147483647 h 43"/>
                <a:gd name="T42" fmla="*/ 2147483647 w 396"/>
                <a:gd name="T43" fmla="*/ 2147483647 h 43"/>
                <a:gd name="T44" fmla="*/ 2147483647 w 396"/>
                <a:gd name="T45" fmla="*/ 2147483647 h 43"/>
                <a:gd name="T46" fmla="*/ 2147483647 w 396"/>
                <a:gd name="T47" fmla="*/ 2147483647 h 43"/>
                <a:gd name="T48" fmla="*/ 2147483647 w 396"/>
                <a:gd name="T49" fmla="*/ 2147483647 h 43"/>
                <a:gd name="T50" fmla="*/ 2147483647 w 396"/>
                <a:gd name="T51" fmla="*/ 2147483647 h 43"/>
                <a:gd name="T52" fmla="*/ 2147483647 w 396"/>
                <a:gd name="T53" fmla="*/ 2147483647 h 43"/>
                <a:gd name="T54" fmla="*/ 0 w 396"/>
                <a:gd name="T55" fmla="*/ 2147483647 h 43"/>
                <a:gd name="T56" fmla="*/ 2147483647 w 396"/>
                <a:gd name="T57" fmla="*/ 2147483647 h 43"/>
                <a:gd name="T58" fmla="*/ 2147483647 w 396"/>
                <a:gd name="T59" fmla="*/ 2147483647 h 43"/>
                <a:gd name="T60" fmla="*/ 2147483647 w 396"/>
                <a:gd name="T61" fmla="*/ 2147483647 h 43"/>
                <a:gd name="T62" fmla="*/ 2147483647 w 396"/>
                <a:gd name="T63" fmla="*/ 2147483647 h 43"/>
                <a:gd name="T64" fmla="*/ 2147483647 w 396"/>
                <a:gd name="T65" fmla="*/ 2147483647 h 43"/>
                <a:gd name="T66" fmla="*/ 2147483647 w 396"/>
                <a:gd name="T67" fmla="*/ 2147483647 h 43"/>
                <a:gd name="T68" fmla="*/ 2147483647 w 396"/>
                <a:gd name="T69" fmla="*/ 2147483647 h 43"/>
                <a:gd name="T70" fmla="*/ 2147483647 w 396"/>
                <a:gd name="T71" fmla="*/ 2147483647 h 43"/>
                <a:gd name="T72" fmla="*/ 2147483647 w 396"/>
                <a:gd name="T73" fmla="*/ 2147483647 h 43"/>
                <a:gd name="T74" fmla="*/ 2147483647 w 396"/>
                <a:gd name="T75" fmla="*/ 2147483647 h 43"/>
                <a:gd name="T76" fmla="*/ 2147483647 w 396"/>
                <a:gd name="T77" fmla="*/ 2147483647 h 43"/>
                <a:gd name="T78" fmla="*/ 2147483647 w 396"/>
                <a:gd name="T79" fmla="*/ 2147483647 h 43"/>
                <a:gd name="T80" fmla="*/ 2147483647 w 396"/>
                <a:gd name="T81" fmla="*/ 2147483647 h 43"/>
                <a:gd name="T82" fmla="*/ 2147483647 w 396"/>
                <a:gd name="T83" fmla="*/ 2147483647 h 43"/>
                <a:gd name="T84" fmla="*/ 2147483647 w 396"/>
                <a:gd name="T85" fmla="*/ 2147483647 h 43"/>
                <a:gd name="T86" fmla="*/ 2147483647 w 396"/>
                <a:gd name="T87" fmla="*/ 2147483647 h 43"/>
                <a:gd name="T88" fmla="*/ 2147483647 w 396"/>
                <a:gd name="T89" fmla="*/ 2147483647 h 43"/>
                <a:gd name="T90" fmla="*/ 2147483647 w 396"/>
                <a:gd name="T91" fmla="*/ 2147483647 h 43"/>
                <a:gd name="T92" fmla="*/ 2147483647 w 396"/>
                <a:gd name="T93" fmla="*/ 2147483647 h 43"/>
                <a:gd name="T94" fmla="*/ 2147483647 w 396"/>
                <a:gd name="T95" fmla="*/ 2147483647 h 43"/>
                <a:gd name="T96" fmla="*/ 2147483647 w 396"/>
                <a:gd name="T97" fmla="*/ 2147483647 h 43"/>
                <a:gd name="T98" fmla="*/ 2147483647 w 396"/>
                <a:gd name="T99" fmla="*/ 2147483647 h 43"/>
                <a:gd name="T100" fmla="*/ 2147483647 w 396"/>
                <a:gd name="T101" fmla="*/ 2147483647 h 43"/>
                <a:gd name="T102" fmla="*/ 2147483647 w 396"/>
                <a:gd name="T103" fmla="*/ 2147483647 h 43"/>
                <a:gd name="T104" fmla="*/ 2147483647 w 396"/>
                <a:gd name="T105" fmla="*/ 2147483647 h 43"/>
                <a:gd name="T106" fmla="*/ 2147483647 w 396"/>
                <a:gd name="T107" fmla="*/ 2147483647 h 43"/>
                <a:gd name="T108" fmla="*/ 2147483647 w 396"/>
                <a:gd name="T109" fmla="*/ 2147483647 h 43"/>
                <a:gd name="T110" fmla="*/ 2147483647 w 396"/>
                <a:gd name="T111" fmla="*/ 2147483647 h 43"/>
                <a:gd name="T112" fmla="*/ 2147483647 w 396"/>
                <a:gd name="T113" fmla="*/ 2147483647 h 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6"/>
                <a:gd name="T172" fmla="*/ 0 h 43"/>
                <a:gd name="T173" fmla="*/ 396 w 396"/>
                <a:gd name="T174" fmla="*/ 43 h 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6" h="43">
                  <a:moveTo>
                    <a:pt x="396" y="27"/>
                  </a:moveTo>
                  <a:lnTo>
                    <a:pt x="384" y="37"/>
                  </a:lnTo>
                  <a:cubicBezTo>
                    <a:pt x="383" y="37"/>
                    <a:pt x="382" y="38"/>
                    <a:pt x="381" y="38"/>
                  </a:cubicBezTo>
                  <a:lnTo>
                    <a:pt x="370" y="42"/>
                  </a:lnTo>
                  <a:cubicBezTo>
                    <a:pt x="369" y="42"/>
                    <a:pt x="368" y="43"/>
                    <a:pt x="366" y="42"/>
                  </a:cubicBezTo>
                  <a:lnTo>
                    <a:pt x="348" y="39"/>
                  </a:lnTo>
                  <a:cubicBezTo>
                    <a:pt x="347" y="39"/>
                    <a:pt x="345" y="38"/>
                    <a:pt x="344" y="37"/>
                  </a:cubicBezTo>
                  <a:lnTo>
                    <a:pt x="332" y="26"/>
                  </a:lnTo>
                  <a:cubicBezTo>
                    <a:pt x="332" y="26"/>
                    <a:pt x="331" y="25"/>
                    <a:pt x="331" y="25"/>
                  </a:cubicBezTo>
                  <a:lnTo>
                    <a:pt x="327" y="19"/>
                  </a:lnTo>
                  <a:lnTo>
                    <a:pt x="334" y="22"/>
                  </a:lnTo>
                  <a:lnTo>
                    <a:pt x="227" y="31"/>
                  </a:lnTo>
                  <a:lnTo>
                    <a:pt x="180" y="31"/>
                  </a:lnTo>
                  <a:lnTo>
                    <a:pt x="140" y="28"/>
                  </a:lnTo>
                  <a:lnTo>
                    <a:pt x="107" y="24"/>
                  </a:lnTo>
                  <a:lnTo>
                    <a:pt x="83" y="20"/>
                  </a:lnTo>
                  <a:lnTo>
                    <a:pt x="68" y="17"/>
                  </a:lnTo>
                  <a:lnTo>
                    <a:pt x="63" y="16"/>
                  </a:lnTo>
                  <a:lnTo>
                    <a:pt x="69" y="15"/>
                  </a:lnTo>
                  <a:lnTo>
                    <a:pt x="56" y="25"/>
                  </a:lnTo>
                  <a:cubicBezTo>
                    <a:pt x="56" y="25"/>
                    <a:pt x="55" y="26"/>
                    <a:pt x="55" y="26"/>
                  </a:cubicBezTo>
                  <a:lnTo>
                    <a:pt x="44" y="31"/>
                  </a:lnTo>
                  <a:cubicBezTo>
                    <a:pt x="43" y="31"/>
                    <a:pt x="41" y="32"/>
                    <a:pt x="40" y="31"/>
                  </a:cubicBezTo>
                  <a:lnTo>
                    <a:pt x="22" y="30"/>
                  </a:lnTo>
                  <a:cubicBezTo>
                    <a:pt x="20" y="30"/>
                    <a:pt x="19" y="30"/>
                    <a:pt x="18" y="29"/>
                  </a:cubicBezTo>
                  <a:lnTo>
                    <a:pt x="6" y="20"/>
                  </a:lnTo>
                  <a:cubicBezTo>
                    <a:pt x="5" y="19"/>
                    <a:pt x="5" y="19"/>
                    <a:pt x="4" y="18"/>
                  </a:cubicBezTo>
                  <a:lnTo>
                    <a:pt x="0" y="13"/>
                  </a:lnTo>
                  <a:lnTo>
                    <a:pt x="13" y="3"/>
                  </a:lnTo>
                  <a:lnTo>
                    <a:pt x="17" y="8"/>
                  </a:lnTo>
                  <a:lnTo>
                    <a:pt x="15" y="7"/>
                  </a:lnTo>
                  <a:lnTo>
                    <a:pt x="27" y="16"/>
                  </a:lnTo>
                  <a:lnTo>
                    <a:pt x="23" y="14"/>
                  </a:lnTo>
                  <a:lnTo>
                    <a:pt x="41" y="15"/>
                  </a:lnTo>
                  <a:lnTo>
                    <a:pt x="37" y="16"/>
                  </a:lnTo>
                  <a:lnTo>
                    <a:pt x="48" y="11"/>
                  </a:lnTo>
                  <a:lnTo>
                    <a:pt x="47" y="12"/>
                  </a:lnTo>
                  <a:lnTo>
                    <a:pt x="60" y="2"/>
                  </a:lnTo>
                  <a:cubicBezTo>
                    <a:pt x="61" y="1"/>
                    <a:pt x="64" y="0"/>
                    <a:pt x="66" y="1"/>
                  </a:cubicBezTo>
                  <a:lnTo>
                    <a:pt x="71" y="2"/>
                  </a:lnTo>
                  <a:lnTo>
                    <a:pt x="86" y="5"/>
                  </a:lnTo>
                  <a:lnTo>
                    <a:pt x="109" y="9"/>
                  </a:lnTo>
                  <a:lnTo>
                    <a:pt x="141" y="12"/>
                  </a:lnTo>
                  <a:lnTo>
                    <a:pt x="180" y="15"/>
                  </a:lnTo>
                  <a:lnTo>
                    <a:pt x="226" y="15"/>
                  </a:lnTo>
                  <a:lnTo>
                    <a:pt x="333" y="6"/>
                  </a:lnTo>
                  <a:cubicBezTo>
                    <a:pt x="336" y="6"/>
                    <a:pt x="339" y="8"/>
                    <a:pt x="340" y="10"/>
                  </a:cubicBezTo>
                  <a:lnTo>
                    <a:pt x="344" y="16"/>
                  </a:lnTo>
                  <a:lnTo>
                    <a:pt x="343" y="15"/>
                  </a:lnTo>
                  <a:lnTo>
                    <a:pt x="355" y="26"/>
                  </a:lnTo>
                  <a:lnTo>
                    <a:pt x="351" y="24"/>
                  </a:lnTo>
                  <a:lnTo>
                    <a:pt x="369" y="27"/>
                  </a:lnTo>
                  <a:lnTo>
                    <a:pt x="365" y="27"/>
                  </a:lnTo>
                  <a:lnTo>
                    <a:pt x="376" y="23"/>
                  </a:lnTo>
                  <a:lnTo>
                    <a:pt x="373" y="24"/>
                  </a:lnTo>
                  <a:lnTo>
                    <a:pt x="385" y="14"/>
                  </a:lnTo>
                  <a:lnTo>
                    <a:pt x="396" y="27"/>
                  </a:lnTo>
                  <a:close/>
                </a:path>
              </a:pathLst>
            </a:custGeom>
            <a:solidFill>
              <a:srgbClr val="C77E1B"/>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6" name="Freeform 226"/>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4"/>
                  </a:lnTo>
                  <a:lnTo>
                    <a:pt x="225" y="37"/>
                  </a:lnTo>
                  <a:lnTo>
                    <a:pt x="179" y="36"/>
                  </a:lnTo>
                  <a:lnTo>
                    <a:pt x="140" y="33"/>
                  </a:lnTo>
                  <a:lnTo>
                    <a:pt x="107" y="29"/>
                  </a:lnTo>
                  <a:lnTo>
                    <a:pt x="84" y="24"/>
                  </a:lnTo>
                  <a:lnTo>
                    <a:pt x="68" y="20"/>
                  </a:lnTo>
                  <a:lnTo>
                    <a:pt x="64" y="19"/>
                  </a:lnTo>
                  <a:lnTo>
                    <a:pt x="70" y="18"/>
                  </a:lnTo>
                  <a:lnTo>
                    <a:pt x="56" y="28"/>
                  </a:lnTo>
                  <a:cubicBezTo>
                    <a:pt x="55" y="28"/>
                    <a:pt x="55" y="29"/>
                    <a:pt x="54" y="29"/>
                  </a:cubicBezTo>
                  <a:lnTo>
                    <a:pt x="42" y="33"/>
                  </a:lnTo>
                  <a:cubicBezTo>
                    <a:pt x="40" y="34"/>
                    <a:pt x="39" y="34"/>
                    <a:pt x="37" y="33"/>
                  </a:cubicBezTo>
                  <a:lnTo>
                    <a:pt x="19" y="28"/>
                  </a:lnTo>
                  <a:cubicBezTo>
                    <a:pt x="18" y="28"/>
                    <a:pt x="17" y="27"/>
                    <a:pt x="16" y="26"/>
                  </a:cubicBezTo>
                  <a:lnTo>
                    <a:pt x="5" y="15"/>
                  </a:lnTo>
                  <a:cubicBezTo>
                    <a:pt x="4" y="15"/>
                    <a:pt x="4" y="14"/>
                    <a:pt x="3" y="13"/>
                  </a:cubicBezTo>
                  <a:lnTo>
                    <a:pt x="0" y="7"/>
                  </a:lnTo>
                  <a:lnTo>
                    <a:pt x="15" y="0"/>
                  </a:lnTo>
                  <a:lnTo>
                    <a:pt x="18" y="6"/>
                  </a:lnTo>
                  <a:lnTo>
                    <a:pt x="16" y="4"/>
                  </a:lnTo>
                  <a:lnTo>
                    <a:pt x="27" y="15"/>
                  </a:lnTo>
                  <a:lnTo>
                    <a:pt x="24" y="13"/>
                  </a:lnTo>
                  <a:lnTo>
                    <a:pt x="42" y="18"/>
                  </a:lnTo>
                  <a:lnTo>
                    <a:pt x="37" y="18"/>
                  </a:lnTo>
                  <a:lnTo>
                    <a:pt x="49" y="14"/>
                  </a:lnTo>
                  <a:lnTo>
                    <a:pt x="47" y="15"/>
                  </a:lnTo>
                  <a:lnTo>
                    <a:pt x="61" y="5"/>
                  </a:lnTo>
                  <a:cubicBezTo>
                    <a:pt x="63" y="4"/>
                    <a:pt x="65" y="3"/>
                    <a:pt x="67" y="4"/>
                  </a:cubicBezTo>
                  <a:lnTo>
                    <a:pt x="73" y="5"/>
                  </a:lnTo>
                  <a:lnTo>
                    <a:pt x="87" y="9"/>
                  </a:lnTo>
                  <a:lnTo>
                    <a:pt x="109" y="14"/>
                  </a:lnTo>
                  <a:lnTo>
                    <a:pt x="141" y="17"/>
                  </a:lnTo>
                  <a:lnTo>
                    <a:pt x="180" y="20"/>
                  </a:lnTo>
                  <a:lnTo>
                    <a:pt x="224" y="21"/>
                  </a:lnTo>
                  <a:lnTo>
                    <a:pt x="276" y="19"/>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B77828"/>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7" name="Freeform 227"/>
            <p:cNvSpPr>
              <a:spLocks/>
            </p:cNvSpPr>
            <p:nvPr/>
          </p:nvSpPr>
          <p:spPr bwMode="auto">
            <a:xfrm>
              <a:off x="6248400" y="5799138"/>
              <a:ext cx="249238" cy="31750"/>
            </a:xfrm>
            <a:custGeom>
              <a:avLst/>
              <a:gdLst>
                <a:gd name="T0" fmla="*/ 2147483647 w 398"/>
                <a:gd name="T1" fmla="*/ 2147483647 h 48"/>
                <a:gd name="T2" fmla="*/ 2147483647 w 398"/>
                <a:gd name="T3" fmla="*/ 2147483647 h 48"/>
                <a:gd name="T4" fmla="*/ 2147483647 w 398"/>
                <a:gd name="T5" fmla="*/ 2147483647 h 48"/>
                <a:gd name="T6" fmla="*/ 2147483647 w 398"/>
                <a:gd name="T7" fmla="*/ 2147483647 h 48"/>
                <a:gd name="T8" fmla="*/ 2147483647 w 398"/>
                <a:gd name="T9" fmla="*/ 2147483647 h 48"/>
                <a:gd name="T10" fmla="*/ 2147483647 w 398"/>
                <a:gd name="T11" fmla="*/ 2147483647 h 48"/>
                <a:gd name="T12" fmla="*/ 2147483647 w 398"/>
                <a:gd name="T13" fmla="*/ 2147483647 h 48"/>
                <a:gd name="T14" fmla="*/ 2147483647 w 398"/>
                <a:gd name="T15" fmla="*/ 2147483647 h 48"/>
                <a:gd name="T16" fmla="*/ 2147483647 w 398"/>
                <a:gd name="T17" fmla="*/ 2147483647 h 48"/>
                <a:gd name="T18" fmla="*/ 2147483647 w 398"/>
                <a:gd name="T19" fmla="*/ 2147483647 h 48"/>
                <a:gd name="T20" fmla="*/ 2147483647 w 398"/>
                <a:gd name="T21" fmla="*/ 2147483647 h 48"/>
                <a:gd name="T22" fmla="*/ 2147483647 w 398"/>
                <a:gd name="T23" fmla="*/ 2147483647 h 48"/>
                <a:gd name="T24" fmla="*/ 2147483647 w 398"/>
                <a:gd name="T25" fmla="*/ 2147483647 h 48"/>
                <a:gd name="T26" fmla="*/ 2147483647 w 398"/>
                <a:gd name="T27" fmla="*/ 2147483647 h 48"/>
                <a:gd name="T28" fmla="*/ 2147483647 w 398"/>
                <a:gd name="T29" fmla="*/ 2147483647 h 48"/>
                <a:gd name="T30" fmla="*/ 2147483647 w 398"/>
                <a:gd name="T31" fmla="*/ 2147483647 h 48"/>
                <a:gd name="T32" fmla="*/ 2147483647 w 398"/>
                <a:gd name="T33" fmla="*/ 2147483647 h 48"/>
                <a:gd name="T34" fmla="*/ 2147483647 w 398"/>
                <a:gd name="T35" fmla="*/ 2147483647 h 48"/>
                <a:gd name="T36" fmla="*/ 2147483647 w 398"/>
                <a:gd name="T37" fmla="*/ 2147483647 h 48"/>
                <a:gd name="T38" fmla="*/ 2147483647 w 398"/>
                <a:gd name="T39" fmla="*/ 2147483647 h 48"/>
                <a:gd name="T40" fmla="*/ 2147483647 w 398"/>
                <a:gd name="T41" fmla="*/ 2147483647 h 48"/>
                <a:gd name="T42" fmla="*/ 2147483647 w 398"/>
                <a:gd name="T43" fmla="*/ 2147483647 h 48"/>
                <a:gd name="T44" fmla="*/ 2147483647 w 398"/>
                <a:gd name="T45" fmla="*/ 2147483647 h 48"/>
                <a:gd name="T46" fmla="*/ 2147483647 w 398"/>
                <a:gd name="T47" fmla="*/ 2147483647 h 48"/>
                <a:gd name="T48" fmla="*/ 2147483647 w 398"/>
                <a:gd name="T49" fmla="*/ 2147483647 h 48"/>
                <a:gd name="T50" fmla="*/ 2147483647 w 398"/>
                <a:gd name="T51" fmla="*/ 2147483647 h 48"/>
                <a:gd name="T52" fmla="*/ 2147483647 w 398"/>
                <a:gd name="T53" fmla="*/ 2147483647 h 48"/>
                <a:gd name="T54" fmla="*/ 2147483647 w 398"/>
                <a:gd name="T55" fmla="*/ 2147483647 h 48"/>
                <a:gd name="T56" fmla="*/ 0 w 398"/>
                <a:gd name="T57" fmla="*/ 2147483647 h 48"/>
                <a:gd name="T58" fmla="*/ 2147483647 w 398"/>
                <a:gd name="T59" fmla="*/ 0 h 48"/>
                <a:gd name="T60" fmla="*/ 2147483647 w 398"/>
                <a:gd name="T61" fmla="*/ 2147483647 h 48"/>
                <a:gd name="T62" fmla="*/ 2147483647 w 398"/>
                <a:gd name="T63" fmla="*/ 2147483647 h 48"/>
                <a:gd name="T64" fmla="*/ 2147483647 w 398"/>
                <a:gd name="T65" fmla="*/ 2147483647 h 48"/>
                <a:gd name="T66" fmla="*/ 2147483647 w 398"/>
                <a:gd name="T67" fmla="*/ 2147483647 h 48"/>
                <a:gd name="T68" fmla="*/ 2147483647 w 398"/>
                <a:gd name="T69" fmla="*/ 2147483647 h 48"/>
                <a:gd name="T70" fmla="*/ 2147483647 w 398"/>
                <a:gd name="T71" fmla="*/ 2147483647 h 48"/>
                <a:gd name="T72" fmla="*/ 2147483647 w 398"/>
                <a:gd name="T73" fmla="*/ 2147483647 h 48"/>
                <a:gd name="T74" fmla="*/ 2147483647 w 398"/>
                <a:gd name="T75" fmla="*/ 2147483647 h 48"/>
                <a:gd name="T76" fmla="*/ 2147483647 w 398"/>
                <a:gd name="T77" fmla="*/ 2147483647 h 48"/>
                <a:gd name="T78" fmla="*/ 2147483647 w 398"/>
                <a:gd name="T79" fmla="*/ 2147483647 h 48"/>
                <a:gd name="T80" fmla="*/ 2147483647 w 398"/>
                <a:gd name="T81" fmla="*/ 2147483647 h 48"/>
                <a:gd name="T82" fmla="*/ 2147483647 w 398"/>
                <a:gd name="T83" fmla="*/ 2147483647 h 48"/>
                <a:gd name="T84" fmla="*/ 2147483647 w 398"/>
                <a:gd name="T85" fmla="*/ 2147483647 h 48"/>
                <a:gd name="T86" fmla="*/ 2147483647 w 398"/>
                <a:gd name="T87" fmla="*/ 2147483647 h 48"/>
                <a:gd name="T88" fmla="*/ 2147483647 w 398"/>
                <a:gd name="T89" fmla="*/ 2147483647 h 48"/>
                <a:gd name="T90" fmla="*/ 2147483647 w 398"/>
                <a:gd name="T91" fmla="*/ 2147483647 h 48"/>
                <a:gd name="T92" fmla="*/ 2147483647 w 398"/>
                <a:gd name="T93" fmla="*/ 2147483647 h 48"/>
                <a:gd name="T94" fmla="*/ 2147483647 w 398"/>
                <a:gd name="T95" fmla="*/ 2147483647 h 48"/>
                <a:gd name="T96" fmla="*/ 2147483647 w 398"/>
                <a:gd name="T97" fmla="*/ 2147483647 h 48"/>
                <a:gd name="T98" fmla="*/ 2147483647 w 398"/>
                <a:gd name="T99" fmla="*/ 2147483647 h 48"/>
                <a:gd name="T100" fmla="*/ 2147483647 w 398"/>
                <a:gd name="T101" fmla="*/ 2147483647 h 48"/>
                <a:gd name="T102" fmla="*/ 2147483647 w 398"/>
                <a:gd name="T103" fmla="*/ 2147483647 h 48"/>
                <a:gd name="T104" fmla="*/ 2147483647 w 398"/>
                <a:gd name="T105" fmla="*/ 2147483647 h 48"/>
                <a:gd name="T106" fmla="*/ 2147483647 w 398"/>
                <a:gd name="T107" fmla="*/ 2147483647 h 48"/>
                <a:gd name="T108" fmla="*/ 2147483647 w 398"/>
                <a:gd name="T109" fmla="*/ 2147483647 h 48"/>
                <a:gd name="T110" fmla="*/ 2147483647 w 398"/>
                <a:gd name="T111" fmla="*/ 2147483647 h 48"/>
                <a:gd name="T112" fmla="*/ 2147483647 w 398"/>
                <a:gd name="T113" fmla="*/ 2147483647 h 48"/>
                <a:gd name="T114" fmla="*/ 2147483647 w 398"/>
                <a:gd name="T115" fmla="*/ 2147483647 h 48"/>
                <a:gd name="T116" fmla="*/ 2147483647 w 398"/>
                <a:gd name="T117" fmla="*/ 2147483647 h 4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48"/>
                <a:gd name="T179" fmla="*/ 398 w 398"/>
                <a:gd name="T180" fmla="*/ 48 h 4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48">
                  <a:moveTo>
                    <a:pt x="398" y="23"/>
                  </a:moveTo>
                  <a:lnTo>
                    <a:pt x="388" y="37"/>
                  </a:lnTo>
                  <a:cubicBezTo>
                    <a:pt x="387" y="38"/>
                    <a:pt x="387" y="39"/>
                    <a:pt x="386" y="39"/>
                  </a:cubicBezTo>
                  <a:lnTo>
                    <a:pt x="375" y="46"/>
                  </a:lnTo>
                  <a:cubicBezTo>
                    <a:pt x="373" y="47"/>
                    <a:pt x="371" y="48"/>
                    <a:pt x="369" y="47"/>
                  </a:cubicBezTo>
                  <a:lnTo>
                    <a:pt x="351" y="44"/>
                  </a:lnTo>
                  <a:cubicBezTo>
                    <a:pt x="350" y="44"/>
                    <a:pt x="348" y="44"/>
                    <a:pt x="347" y="43"/>
                  </a:cubicBezTo>
                  <a:lnTo>
                    <a:pt x="334" y="32"/>
                  </a:lnTo>
                  <a:cubicBezTo>
                    <a:pt x="334" y="31"/>
                    <a:pt x="333" y="31"/>
                    <a:pt x="333" y="30"/>
                  </a:cubicBezTo>
                  <a:lnTo>
                    <a:pt x="328" y="23"/>
                  </a:lnTo>
                  <a:lnTo>
                    <a:pt x="336" y="26"/>
                  </a:lnTo>
                  <a:lnTo>
                    <a:pt x="279" y="38"/>
                  </a:lnTo>
                  <a:lnTo>
                    <a:pt x="225" y="43"/>
                  </a:lnTo>
                  <a:lnTo>
                    <a:pt x="179" y="42"/>
                  </a:lnTo>
                  <a:lnTo>
                    <a:pt x="140" y="38"/>
                  </a:lnTo>
                  <a:lnTo>
                    <a:pt x="107" y="32"/>
                  </a:lnTo>
                  <a:lnTo>
                    <a:pt x="83" y="26"/>
                  </a:lnTo>
                  <a:lnTo>
                    <a:pt x="68" y="21"/>
                  </a:lnTo>
                  <a:lnTo>
                    <a:pt x="62" y="19"/>
                  </a:lnTo>
                  <a:lnTo>
                    <a:pt x="70" y="18"/>
                  </a:lnTo>
                  <a:lnTo>
                    <a:pt x="54" y="28"/>
                  </a:lnTo>
                  <a:cubicBezTo>
                    <a:pt x="53" y="29"/>
                    <a:pt x="53" y="29"/>
                    <a:pt x="52" y="29"/>
                  </a:cubicBezTo>
                  <a:lnTo>
                    <a:pt x="40" y="33"/>
                  </a:lnTo>
                  <a:cubicBezTo>
                    <a:pt x="38" y="34"/>
                    <a:pt x="37" y="34"/>
                    <a:pt x="35" y="33"/>
                  </a:cubicBezTo>
                  <a:lnTo>
                    <a:pt x="17" y="28"/>
                  </a:lnTo>
                  <a:cubicBezTo>
                    <a:pt x="16" y="28"/>
                    <a:pt x="14" y="27"/>
                    <a:pt x="13" y="26"/>
                  </a:cubicBezTo>
                  <a:lnTo>
                    <a:pt x="4" y="15"/>
                  </a:lnTo>
                  <a:cubicBezTo>
                    <a:pt x="4" y="14"/>
                    <a:pt x="4" y="14"/>
                    <a:pt x="3" y="13"/>
                  </a:cubicBezTo>
                  <a:lnTo>
                    <a:pt x="0" y="7"/>
                  </a:lnTo>
                  <a:lnTo>
                    <a:pt x="15" y="0"/>
                  </a:lnTo>
                  <a:lnTo>
                    <a:pt x="18" y="6"/>
                  </a:lnTo>
                  <a:lnTo>
                    <a:pt x="17" y="4"/>
                  </a:lnTo>
                  <a:lnTo>
                    <a:pt x="26" y="15"/>
                  </a:lnTo>
                  <a:lnTo>
                    <a:pt x="22" y="13"/>
                  </a:lnTo>
                  <a:lnTo>
                    <a:pt x="40" y="18"/>
                  </a:lnTo>
                  <a:lnTo>
                    <a:pt x="35" y="18"/>
                  </a:lnTo>
                  <a:lnTo>
                    <a:pt x="47" y="14"/>
                  </a:lnTo>
                  <a:lnTo>
                    <a:pt x="45" y="15"/>
                  </a:lnTo>
                  <a:lnTo>
                    <a:pt x="61" y="5"/>
                  </a:lnTo>
                  <a:cubicBezTo>
                    <a:pt x="63" y="3"/>
                    <a:pt x="66" y="3"/>
                    <a:pt x="68" y="4"/>
                  </a:cubicBezTo>
                  <a:lnTo>
                    <a:pt x="73" y="6"/>
                  </a:lnTo>
                  <a:lnTo>
                    <a:pt x="87" y="11"/>
                  </a:lnTo>
                  <a:lnTo>
                    <a:pt x="110" y="17"/>
                  </a:lnTo>
                  <a:lnTo>
                    <a:pt x="141" y="22"/>
                  </a:lnTo>
                  <a:lnTo>
                    <a:pt x="180" y="26"/>
                  </a:lnTo>
                  <a:lnTo>
                    <a:pt x="224" y="27"/>
                  </a:lnTo>
                  <a:lnTo>
                    <a:pt x="276" y="23"/>
                  </a:lnTo>
                  <a:lnTo>
                    <a:pt x="333" y="11"/>
                  </a:lnTo>
                  <a:cubicBezTo>
                    <a:pt x="336" y="10"/>
                    <a:pt x="339" y="11"/>
                    <a:pt x="341" y="14"/>
                  </a:cubicBezTo>
                  <a:lnTo>
                    <a:pt x="346" y="21"/>
                  </a:lnTo>
                  <a:lnTo>
                    <a:pt x="345" y="19"/>
                  </a:lnTo>
                  <a:lnTo>
                    <a:pt x="358" y="30"/>
                  </a:lnTo>
                  <a:lnTo>
                    <a:pt x="354" y="29"/>
                  </a:lnTo>
                  <a:lnTo>
                    <a:pt x="372" y="32"/>
                  </a:lnTo>
                  <a:lnTo>
                    <a:pt x="366" y="33"/>
                  </a:lnTo>
                  <a:lnTo>
                    <a:pt x="377" y="26"/>
                  </a:lnTo>
                  <a:lnTo>
                    <a:pt x="375" y="28"/>
                  </a:lnTo>
                  <a:lnTo>
                    <a:pt x="385" y="14"/>
                  </a:lnTo>
                  <a:lnTo>
                    <a:pt x="398" y="23"/>
                  </a:lnTo>
                  <a:close/>
                </a:path>
              </a:pathLst>
            </a:custGeom>
            <a:solidFill>
              <a:srgbClr val="A7722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8" name="Freeform 228"/>
            <p:cNvSpPr>
              <a:spLocks/>
            </p:cNvSpPr>
            <p:nvPr/>
          </p:nvSpPr>
          <p:spPr bwMode="auto">
            <a:xfrm>
              <a:off x="6248400" y="5799138"/>
              <a:ext cx="249238" cy="33338"/>
            </a:xfrm>
            <a:custGeom>
              <a:avLst/>
              <a:gdLst>
                <a:gd name="T0" fmla="*/ 2147483647 w 398"/>
                <a:gd name="T1" fmla="*/ 2147483647 h 50"/>
                <a:gd name="T2" fmla="*/ 2147483647 w 398"/>
                <a:gd name="T3" fmla="*/ 2147483647 h 50"/>
                <a:gd name="T4" fmla="*/ 2147483647 w 398"/>
                <a:gd name="T5" fmla="*/ 2147483647 h 50"/>
                <a:gd name="T6" fmla="*/ 2147483647 w 398"/>
                <a:gd name="T7" fmla="*/ 2147483647 h 50"/>
                <a:gd name="T8" fmla="*/ 2147483647 w 398"/>
                <a:gd name="T9" fmla="*/ 2147483647 h 50"/>
                <a:gd name="T10" fmla="*/ 2147483647 w 398"/>
                <a:gd name="T11" fmla="*/ 2147483647 h 50"/>
                <a:gd name="T12" fmla="*/ 2147483647 w 398"/>
                <a:gd name="T13" fmla="*/ 2147483647 h 50"/>
                <a:gd name="T14" fmla="*/ 2147483647 w 398"/>
                <a:gd name="T15" fmla="*/ 2147483647 h 50"/>
                <a:gd name="T16" fmla="*/ 2147483647 w 398"/>
                <a:gd name="T17" fmla="*/ 2147483647 h 50"/>
                <a:gd name="T18" fmla="*/ 2147483647 w 398"/>
                <a:gd name="T19" fmla="*/ 2147483647 h 50"/>
                <a:gd name="T20" fmla="*/ 2147483647 w 398"/>
                <a:gd name="T21" fmla="*/ 2147483647 h 50"/>
                <a:gd name="T22" fmla="*/ 2147483647 w 398"/>
                <a:gd name="T23" fmla="*/ 2147483647 h 50"/>
                <a:gd name="T24" fmla="*/ 2147483647 w 398"/>
                <a:gd name="T25" fmla="*/ 2147483647 h 50"/>
                <a:gd name="T26" fmla="*/ 2147483647 w 398"/>
                <a:gd name="T27" fmla="*/ 2147483647 h 50"/>
                <a:gd name="T28" fmla="*/ 2147483647 w 398"/>
                <a:gd name="T29" fmla="*/ 2147483647 h 50"/>
                <a:gd name="T30" fmla="*/ 2147483647 w 398"/>
                <a:gd name="T31" fmla="*/ 2147483647 h 50"/>
                <a:gd name="T32" fmla="*/ 2147483647 w 398"/>
                <a:gd name="T33" fmla="*/ 2147483647 h 50"/>
                <a:gd name="T34" fmla="*/ 2147483647 w 398"/>
                <a:gd name="T35" fmla="*/ 2147483647 h 50"/>
                <a:gd name="T36" fmla="*/ 2147483647 w 398"/>
                <a:gd name="T37" fmla="*/ 2147483647 h 50"/>
                <a:gd name="T38" fmla="*/ 2147483647 w 398"/>
                <a:gd name="T39" fmla="*/ 2147483647 h 50"/>
                <a:gd name="T40" fmla="*/ 2147483647 w 398"/>
                <a:gd name="T41" fmla="*/ 2147483647 h 50"/>
                <a:gd name="T42" fmla="*/ 2147483647 w 398"/>
                <a:gd name="T43" fmla="*/ 2147483647 h 50"/>
                <a:gd name="T44" fmla="*/ 2147483647 w 398"/>
                <a:gd name="T45" fmla="*/ 2147483647 h 50"/>
                <a:gd name="T46" fmla="*/ 2147483647 w 398"/>
                <a:gd name="T47" fmla="*/ 2147483647 h 50"/>
                <a:gd name="T48" fmla="*/ 2147483647 w 398"/>
                <a:gd name="T49" fmla="*/ 2147483647 h 50"/>
                <a:gd name="T50" fmla="*/ 2147483647 w 398"/>
                <a:gd name="T51" fmla="*/ 2147483647 h 50"/>
                <a:gd name="T52" fmla="*/ 2147483647 w 398"/>
                <a:gd name="T53" fmla="*/ 2147483647 h 50"/>
                <a:gd name="T54" fmla="*/ 2147483647 w 398"/>
                <a:gd name="T55" fmla="*/ 2147483647 h 50"/>
                <a:gd name="T56" fmla="*/ 0 w 398"/>
                <a:gd name="T57" fmla="*/ 2147483647 h 50"/>
                <a:gd name="T58" fmla="*/ 2147483647 w 398"/>
                <a:gd name="T59" fmla="*/ 0 h 50"/>
                <a:gd name="T60" fmla="*/ 2147483647 w 398"/>
                <a:gd name="T61" fmla="*/ 2147483647 h 50"/>
                <a:gd name="T62" fmla="*/ 2147483647 w 398"/>
                <a:gd name="T63" fmla="*/ 2147483647 h 50"/>
                <a:gd name="T64" fmla="*/ 2147483647 w 398"/>
                <a:gd name="T65" fmla="*/ 2147483647 h 50"/>
                <a:gd name="T66" fmla="*/ 2147483647 w 398"/>
                <a:gd name="T67" fmla="*/ 2147483647 h 50"/>
                <a:gd name="T68" fmla="*/ 2147483647 w 398"/>
                <a:gd name="T69" fmla="*/ 2147483647 h 50"/>
                <a:gd name="T70" fmla="*/ 2147483647 w 398"/>
                <a:gd name="T71" fmla="*/ 2147483647 h 50"/>
                <a:gd name="T72" fmla="*/ 2147483647 w 398"/>
                <a:gd name="T73" fmla="*/ 2147483647 h 50"/>
                <a:gd name="T74" fmla="*/ 2147483647 w 398"/>
                <a:gd name="T75" fmla="*/ 2147483647 h 50"/>
                <a:gd name="T76" fmla="*/ 2147483647 w 398"/>
                <a:gd name="T77" fmla="*/ 2147483647 h 50"/>
                <a:gd name="T78" fmla="*/ 2147483647 w 398"/>
                <a:gd name="T79" fmla="*/ 2147483647 h 50"/>
                <a:gd name="T80" fmla="*/ 2147483647 w 398"/>
                <a:gd name="T81" fmla="*/ 2147483647 h 50"/>
                <a:gd name="T82" fmla="*/ 2147483647 w 398"/>
                <a:gd name="T83" fmla="*/ 2147483647 h 50"/>
                <a:gd name="T84" fmla="*/ 2147483647 w 398"/>
                <a:gd name="T85" fmla="*/ 2147483647 h 50"/>
                <a:gd name="T86" fmla="*/ 2147483647 w 398"/>
                <a:gd name="T87" fmla="*/ 2147483647 h 50"/>
                <a:gd name="T88" fmla="*/ 2147483647 w 398"/>
                <a:gd name="T89" fmla="*/ 2147483647 h 50"/>
                <a:gd name="T90" fmla="*/ 2147483647 w 398"/>
                <a:gd name="T91" fmla="*/ 2147483647 h 50"/>
                <a:gd name="T92" fmla="*/ 2147483647 w 398"/>
                <a:gd name="T93" fmla="*/ 2147483647 h 50"/>
                <a:gd name="T94" fmla="*/ 2147483647 w 398"/>
                <a:gd name="T95" fmla="*/ 2147483647 h 50"/>
                <a:gd name="T96" fmla="*/ 2147483647 w 398"/>
                <a:gd name="T97" fmla="*/ 2147483647 h 50"/>
                <a:gd name="T98" fmla="*/ 2147483647 w 398"/>
                <a:gd name="T99" fmla="*/ 2147483647 h 50"/>
                <a:gd name="T100" fmla="*/ 2147483647 w 398"/>
                <a:gd name="T101" fmla="*/ 2147483647 h 50"/>
                <a:gd name="T102" fmla="*/ 2147483647 w 398"/>
                <a:gd name="T103" fmla="*/ 2147483647 h 50"/>
                <a:gd name="T104" fmla="*/ 2147483647 w 398"/>
                <a:gd name="T105" fmla="*/ 2147483647 h 50"/>
                <a:gd name="T106" fmla="*/ 2147483647 w 398"/>
                <a:gd name="T107" fmla="*/ 2147483647 h 50"/>
                <a:gd name="T108" fmla="*/ 2147483647 w 398"/>
                <a:gd name="T109" fmla="*/ 2147483647 h 50"/>
                <a:gd name="T110" fmla="*/ 2147483647 w 398"/>
                <a:gd name="T111" fmla="*/ 2147483647 h 50"/>
                <a:gd name="T112" fmla="*/ 2147483647 w 398"/>
                <a:gd name="T113" fmla="*/ 2147483647 h 50"/>
                <a:gd name="T114" fmla="*/ 2147483647 w 398"/>
                <a:gd name="T115" fmla="*/ 2147483647 h 50"/>
                <a:gd name="T116" fmla="*/ 2147483647 w 398"/>
                <a:gd name="T117" fmla="*/ 2147483647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8"/>
                <a:gd name="T178" fmla="*/ 0 h 50"/>
                <a:gd name="T179" fmla="*/ 398 w 398"/>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8" h="50">
                  <a:moveTo>
                    <a:pt x="398" y="23"/>
                  </a:moveTo>
                  <a:lnTo>
                    <a:pt x="389" y="37"/>
                  </a:lnTo>
                  <a:cubicBezTo>
                    <a:pt x="389" y="37"/>
                    <a:pt x="388" y="38"/>
                    <a:pt x="388" y="38"/>
                  </a:cubicBezTo>
                  <a:lnTo>
                    <a:pt x="379" y="46"/>
                  </a:lnTo>
                  <a:cubicBezTo>
                    <a:pt x="377" y="48"/>
                    <a:pt x="375" y="48"/>
                    <a:pt x="373" y="48"/>
                  </a:cubicBezTo>
                  <a:lnTo>
                    <a:pt x="354" y="48"/>
                  </a:lnTo>
                  <a:cubicBezTo>
                    <a:pt x="353" y="48"/>
                    <a:pt x="351" y="48"/>
                    <a:pt x="350" y="47"/>
                  </a:cubicBezTo>
                  <a:lnTo>
                    <a:pt x="336" y="38"/>
                  </a:lnTo>
                  <a:cubicBezTo>
                    <a:pt x="336" y="38"/>
                    <a:pt x="335" y="38"/>
                    <a:pt x="335" y="37"/>
                  </a:cubicBezTo>
                  <a:lnTo>
                    <a:pt x="329" y="31"/>
                  </a:lnTo>
                  <a:lnTo>
                    <a:pt x="336" y="33"/>
                  </a:lnTo>
                  <a:lnTo>
                    <a:pt x="277" y="45"/>
                  </a:lnTo>
                  <a:lnTo>
                    <a:pt x="223" y="50"/>
                  </a:lnTo>
                  <a:lnTo>
                    <a:pt x="176" y="49"/>
                  </a:lnTo>
                  <a:lnTo>
                    <a:pt x="137" y="45"/>
                  </a:lnTo>
                  <a:lnTo>
                    <a:pt x="105" y="39"/>
                  </a:lnTo>
                  <a:lnTo>
                    <a:pt x="82" y="33"/>
                  </a:lnTo>
                  <a:lnTo>
                    <a:pt x="68" y="28"/>
                  </a:lnTo>
                  <a:lnTo>
                    <a:pt x="62" y="26"/>
                  </a:lnTo>
                  <a:lnTo>
                    <a:pt x="69" y="26"/>
                  </a:lnTo>
                  <a:lnTo>
                    <a:pt x="53" y="33"/>
                  </a:lnTo>
                  <a:cubicBezTo>
                    <a:pt x="52" y="33"/>
                    <a:pt x="51" y="33"/>
                    <a:pt x="51" y="33"/>
                  </a:cubicBezTo>
                  <a:lnTo>
                    <a:pt x="39" y="35"/>
                  </a:lnTo>
                  <a:cubicBezTo>
                    <a:pt x="37" y="36"/>
                    <a:pt x="36" y="35"/>
                    <a:pt x="35" y="35"/>
                  </a:cubicBezTo>
                  <a:lnTo>
                    <a:pt x="17" y="29"/>
                  </a:lnTo>
                  <a:cubicBezTo>
                    <a:pt x="15" y="29"/>
                    <a:pt x="14" y="28"/>
                    <a:pt x="13" y="26"/>
                  </a:cubicBezTo>
                  <a:lnTo>
                    <a:pt x="4" y="14"/>
                  </a:lnTo>
                  <a:cubicBezTo>
                    <a:pt x="4" y="14"/>
                    <a:pt x="4" y="13"/>
                    <a:pt x="3" y="13"/>
                  </a:cubicBezTo>
                  <a:lnTo>
                    <a:pt x="0" y="7"/>
                  </a:lnTo>
                  <a:lnTo>
                    <a:pt x="15" y="0"/>
                  </a:lnTo>
                  <a:lnTo>
                    <a:pt x="18" y="6"/>
                  </a:lnTo>
                  <a:lnTo>
                    <a:pt x="17" y="5"/>
                  </a:lnTo>
                  <a:lnTo>
                    <a:pt x="26" y="17"/>
                  </a:lnTo>
                  <a:lnTo>
                    <a:pt x="22" y="14"/>
                  </a:lnTo>
                  <a:lnTo>
                    <a:pt x="40" y="20"/>
                  </a:lnTo>
                  <a:lnTo>
                    <a:pt x="36" y="20"/>
                  </a:lnTo>
                  <a:lnTo>
                    <a:pt x="48" y="18"/>
                  </a:lnTo>
                  <a:lnTo>
                    <a:pt x="46" y="18"/>
                  </a:lnTo>
                  <a:lnTo>
                    <a:pt x="62" y="11"/>
                  </a:lnTo>
                  <a:cubicBezTo>
                    <a:pt x="64" y="10"/>
                    <a:pt x="66" y="10"/>
                    <a:pt x="68" y="11"/>
                  </a:cubicBezTo>
                  <a:lnTo>
                    <a:pt x="73" y="13"/>
                  </a:lnTo>
                  <a:lnTo>
                    <a:pt x="87" y="18"/>
                  </a:lnTo>
                  <a:lnTo>
                    <a:pt x="108" y="24"/>
                  </a:lnTo>
                  <a:lnTo>
                    <a:pt x="138" y="29"/>
                  </a:lnTo>
                  <a:lnTo>
                    <a:pt x="177" y="33"/>
                  </a:lnTo>
                  <a:lnTo>
                    <a:pt x="222" y="34"/>
                  </a:lnTo>
                  <a:lnTo>
                    <a:pt x="274" y="30"/>
                  </a:lnTo>
                  <a:lnTo>
                    <a:pt x="333" y="18"/>
                  </a:lnTo>
                  <a:cubicBezTo>
                    <a:pt x="336" y="17"/>
                    <a:pt x="338" y="18"/>
                    <a:pt x="340" y="20"/>
                  </a:cubicBezTo>
                  <a:lnTo>
                    <a:pt x="346" y="26"/>
                  </a:lnTo>
                  <a:lnTo>
                    <a:pt x="345" y="25"/>
                  </a:lnTo>
                  <a:lnTo>
                    <a:pt x="359" y="34"/>
                  </a:lnTo>
                  <a:lnTo>
                    <a:pt x="354" y="32"/>
                  </a:lnTo>
                  <a:lnTo>
                    <a:pt x="373" y="32"/>
                  </a:lnTo>
                  <a:lnTo>
                    <a:pt x="368" y="34"/>
                  </a:lnTo>
                  <a:lnTo>
                    <a:pt x="377" y="26"/>
                  </a:lnTo>
                  <a:lnTo>
                    <a:pt x="376" y="28"/>
                  </a:lnTo>
                  <a:lnTo>
                    <a:pt x="385" y="14"/>
                  </a:lnTo>
                  <a:lnTo>
                    <a:pt x="398" y="23"/>
                  </a:lnTo>
                  <a:close/>
                </a:path>
              </a:pathLst>
            </a:custGeom>
            <a:solidFill>
              <a:srgbClr val="976B31"/>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19" name="Freeform 229"/>
            <p:cNvSpPr>
              <a:spLocks/>
            </p:cNvSpPr>
            <p:nvPr/>
          </p:nvSpPr>
          <p:spPr bwMode="auto">
            <a:xfrm>
              <a:off x="6249988" y="5795963"/>
              <a:ext cx="246063" cy="26988"/>
            </a:xfrm>
            <a:custGeom>
              <a:avLst/>
              <a:gdLst>
                <a:gd name="T0" fmla="*/ 2147483647 w 395"/>
                <a:gd name="T1" fmla="*/ 2147483647 h 42"/>
                <a:gd name="T2" fmla="*/ 2147483647 w 395"/>
                <a:gd name="T3" fmla="*/ 2147483647 h 42"/>
                <a:gd name="T4" fmla="*/ 2147483647 w 395"/>
                <a:gd name="T5" fmla="*/ 2147483647 h 42"/>
                <a:gd name="T6" fmla="*/ 2147483647 w 395"/>
                <a:gd name="T7" fmla="*/ 2147483647 h 42"/>
                <a:gd name="T8" fmla="*/ 2147483647 w 395"/>
                <a:gd name="T9" fmla="*/ 2147483647 h 42"/>
                <a:gd name="T10" fmla="*/ 2147483647 w 395"/>
                <a:gd name="T11" fmla="*/ 2147483647 h 42"/>
                <a:gd name="T12" fmla="*/ 2147483647 w 395"/>
                <a:gd name="T13" fmla="*/ 2147483647 h 42"/>
                <a:gd name="T14" fmla="*/ 2147483647 w 395"/>
                <a:gd name="T15" fmla="*/ 2147483647 h 42"/>
                <a:gd name="T16" fmla="*/ 2147483647 w 395"/>
                <a:gd name="T17" fmla="*/ 2147483647 h 42"/>
                <a:gd name="T18" fmla="*/ 2147483647 w 395"/>
                <a:gd name="T19" fmla="*/ 2147483647 h 42"/>
                <a:gd name="T20" fmla="*/ 2147483647 w 395"/>
                <a:gd name="T21" fmla="*/ 2147483647 h 42"/>
                <a:gd name="T22" fmla="*/ 2147483647 w 395"/>
                <a:gd name="T23" fmla="*/ 2147483647 h 42"/>
                <a:gd name="T24" fmla="*/ 2147483647 w 395"/>
                <a:gd name="T25" fmla="*/ 2147483647 h 42"/>
                <a:gd name="T26" fmla="*/ 2147483647 w 395"/>
                <a:gd name="T27" fmla="*/ 2147483647 h 42"/>
                <a:gd name="T28" fmla="*/ 2147483647 w 395"/>
                <a:gd name="T29" fmla="*/ 2147483647 h 42"/>
                <a:gd name="T30" fmla="*/ 2147483647 w 395"/>
                <a:gd name="T31" fmla="*/ 2147483647 h 42"/>
                <a:gd name="T32" fmla="*/ 2147483647 w 395"/>
                <a:gd name="T33" fmla="*/ 2147483647 h 42"/>
                <a:gd name="T34" fmla="*/ 2147483647 w 395"/>
                <a:gd name="T35" fmla="*/ 2147483647 h 42"/>
                <a:gd name="T36" fmla="*/ 2147483647 w 395"/>
                <a:gd name="T37" fmla="*/ 2147483647 h 42"/>
                <a:gd name="T38" fmla="*/ 2147483647 w 395"/>
                <a:gd name="T39" fmla="*/ 2147483647 h 42"/>
                <a:gd name="T40" fmla="*/ 2147483647 w 395"/>
                <a:gd name="T41" fmla="*/ 2147483647 h 42"/>
                <a:gd name="T42" fmla="*/ 2147483647 w 395"/>
                <a:gd name="T43" fmla="*/ 2147483647 h 42"/>
                <a:gd name="T44" fmla="*/ 2147483647 w 395"/>
                <a:gd name="T45" fmla="*/ 2147483647 h 42"/>
                <a:gd name="T46" fmla="*/ 2147483647 w 395"/>
                <a:gd name="T47" fmla="*/ 2147483647 h 42"/>
                <a:gd name="T48" fmla="*/ 2147483647 w 395"/>
                <a:gd name="T49" fmla="*/ 2147483647 h 42"/>
                <a:gd name="T50" fmla="*/ 2147483647 w 395"/>
                <a:gd name="T51" fmla="*/ 2147483647 h 42"/>
                <a:gd name="T52" fmla="*/ 2147483647 w 395"/>
                <a:gd name="T53" fmla="*/ 2147483647 h 42"/>
                <a:gd name="T54" fmla="*/ 2147483647 w 395"/>
                <a:gd name="T55" fmla="*/ 2147483647 h 42"/>
                <a:gd name="T56" fmla="*/ 2147483647 w 395"/>
                <a:gd name="T57" fmla="*/ 2147483647 h 42"/>
                <a:gd name="T58" fmla="*/ 2147483647 w 395"/>
                <a:gd name="T59" fmla="*/ 2147483647 h 42"/>
                <a:gd name="T60" fmla="*/ 2147483647 w 395"/>
                <a:gd name="T61" fmla="*/ 2147483647 h 42"/>
                <a:gd name="T62" fmla="*/ 2147483647 w 395"/>
                <a:gd name="T63" fmla="*/ 2147483647 h 42"/>
                <a:gd name="T64" fmla="*/ 2147483647 w 395"/>
                <a:gd name="T65" fmla="*/ 2147483647 h 42"/>
                <a:gd name="T66" fmla="*/ 2147483647 w 395"/>
                <a:gd name="T67" fmla="*/ 2147483647 h 42"/>
                <a:gd name="T68" fmla="*/ 2147483647 w 395"/>
                <a:gd name="T69" fmla="*/ 2147483647 h 42"/>
                <a:gd name="T70" fmla="*/ 2147483647 w 395"/>
                <a:gd name="T71" fmla="*/ 2147483647 h 42"/>
                <a:gd name="T72" fmla="*/ 2147483647 w 395"/>
                <a:gd name="T73" fmla="*/ 2147483647 h 42"/>
                <a:gd name="T74" fmla="*/ 2147483647 w 395"/>
                <a:gd name="T75" fmla="*/ 2147483647 h 42"/>
                <a:gd name="T76" fmla="*/ 2147483647 w 395"/>
                <a:gd name="T77" fmla="*/ 2147483647 h 42"/>
                <a:gd name="T78" fmla="*/ 2147483647 w 395"/>
                <a:gd name="T79" fmla="*/ 2147483647 h 42"/>
                <a:gd name="T80" fmla="*/ 2147483647 w 395"/>
                <a:gd name="T81" fmla="*/ 2147483647 h 42"/>
                <a:gd name="T82" fmla="*/ 2147483647 w 395"/>
                <a:gd name="T83" fmla="*/ 2147483647 h 42"/>
                <a:gd name="T84" fmla="*/ 2147483647 w 395"/>
                <a:gd name="T85" fmla="*/ 2147483647 h 42"/>
                <a:gd name="T86" fmla="*/ 2147483647 w 395"/>
                <a:gd name="T87" fmla="*/ 2147483647 h 42"/>
                <a:gd name="T88" fmla="*/ 2147483647 w 395"/>
                <a:gd name="T89" fmla="*/ 2147483647 h 42"/>
                <a:gd name="T90" fmla="*/ 2147483647 w 395"/>
                <a:gd name="T91" fmla="*/ 2147483647 h 42"/>
                <a:gd name="T92" fmla="*/ 2147483647 w 395"/>
                <a:gd name="T93" fmla="*/ 2147483647 h 42"/>
                <a:gd name="T94" fmla="*/ 2147483647 w 395"/>
                <a:gd name="T95" fmla="*/ 2147483647 h 42"/>
                <a:gd name="T96" fmla="*/ 2147483647 w 395"/>
                <a:gd name="T97" fmla="*/ 2147483647 h 42"/>
                <a:gd name="T98" fmla="*/ 2147483647 w 395"/>
                <a:gd name="T99" fmla="*/ 2147483647 h 42"/>
                <a:gd name="T100" fmla="*/ 2147483647 w 395"/>
                <a:gd name="T101" fmla="*/ 2147483647 h 42"/>
                <a:gd name="T102" fmla="*/ 2147483647 w 395"/>
                <a:gd name="T103" fmla="*/ 2147483647 h 42"/>
                <a:gd name="T104" fmla="*/ 2147483647 w 395"/>
                <a:gd name="T105" fmla="*/ 2147483647 h 42"/>
                <a:gd name="T106" fmla="*/ 2147483647 w 395"/>
                <a:gd name="T107" fmla="*/ 2147483647 h 42"/>
                <a:gd name="T108" fmla="*/ 2147483647 w 395"/>
                <a:gd name="T109" fmla="*/ 2147483647 h 42"/>
                <a:gd name="T110" fmla="*/ 0 w 395"/>
                <a:gd name="T111" fmla="*/ 2147483647 h 42"/>
                <a:gd name="T112" fmla="*/ 2147483647 w 395"/>
                <a:gd name="T113" fmla="*/ 2147483647 h 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95"/>
                <a:gd name="T172" fmla="*/ 0 h 42"/>
                <a:gd name="T173" fmla="*/ 395 w 395"/>
                <a:gd name="T174" fmla="*/ 42 h 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95" h="42">
                  <a:moveTo>
                    <a:pt x="11" y="3"/>
                  </a:moveTo>
                  <a:lnTo>
                    <a:pt x="16" y="8"/>
                  </a:lnTo>
                  <a:lnTo>
                    <a:pt x="15" y="7"/>
                  </a:lnTo>
                  <a:lnTo>
                    <a:pt x="28" y="16"/>
                  </a:lnTo>
                  <a:lnTo>
                    <a:pt x="24" y="14"/>
                  </a:lnTo>
                  <a:lnTo>
                    <a:pt x="43" y="15"/>
                  </a:lnTo>
                  <a:lnTo>
                    <a:pt x="39" y="16"/>
                  </a:lnTo>
                  <a:lnTo>
                    <a:pt x="49" y="11"/>
                  </a:lnTo>
                  <a:lnTo>
                    <a:pt x="47" y="13"/>
                  </a:lnTo>
                  <a:lnTo>
                    <a:pt x="58" y="3"/>
                  </a:lnTo>
                  <a:cubicBezTo>
                    <a:pt x="60" y="1"/>
                    <a:pt x="63" y="0"/>
                    <a:pt x="65" y="1"/>
                  </a:cubicBezTo>
                  <a:lnTo>
                    <a:pt x="70" y="2"/>
                  </a:lnTo>
                  <a:lnTo>
                    <a:pt x="86" y="5"/>
                  </a:lnTo>
                  <a:lnTo>
                    <a:pt x="111" y="9"/>
                  </a:lnTo>
                  <a:lnTo>
                    <a:pt x="143" y="11"/>
                  </a:lnTo>
                  <a:lnTo>
                    <a:pt x="182" y="13"/>
                  </a:lnTo>
                  <a:lnTo>
                    <a:pt x="227" y="13"/>
                  </a:lnTo>
                  <a:lnTo>
                    <a:pt x="331" y="1"/>
                  </a:lnTo>
                  <a:cubicBezTo>
                    <a:pt x="335" y="0"/>
                    <a:pt x="338" y="2"/>
                    <a:pt x="339" y="4"/>
                  </a:cubicBezTo>
                  <a:lnTo>
                    <a:pt x="343" y="11"/>
                  </a:lnTo>
                  <a:lnTo>
                    <a:pt x="342" y="10"/>
                  </a:lnTo>
                  <a:lnTo>
                    <a:pt x="354" y="23"/>
                  </a:lnTo>
                  <a:lnTo>
                    <a:pt x="351" y="21"/>
                  </a:lnTo>
                  <a:lnTo>
                    <a:pt x="369" y="26"/>
                  </a:lnTo>
                  <a:lnTo>
                    <a:pt x="364" y="26"/>
                  </a:lnTo>
                  <a:lnTo>
                    <a:pt x="375" y="23"/>
                  </a:lnTo>
                  <a:lnTo>
                    <a:pt x="372" y="24"/>
                  </a:lnTo>
                  <a:lnTo>
                    <a:pt x="384" y="14"/>
                  </a:lnTo>
                  <a:lnTo>
                    <a:pt x="395" y="27"/>
                  </a:lnTo>
                  <a:lnTo>
                    <a:pt x="383" y="37"/>
                  </a:lnTo>
                  <a:cubicBezTo>
                    <a:pt x="382" y="37"/>
                    <a:pt x="381" y="38"/>
                    <a:pt x="380" y="38"/>
                  </a:cubicBezTo>
                  <a:lnTo>
                    <a:pt x="369" y="41"/>
                  </a:lnTo>
                  <a:cubicBezTo>
                    <a:pt x="367" y="42"/>
                    <a:pt x="366" y="42"/>
                    <a:pt x="364" y="41"/>
                  </a:cubicBezTo>
                  <a:lnTo>
                    <a:pt x="346" y="36"/>
                  </a:lnTo>
                  <a:cubicBezTo>
                    <a:pt x="345" y="36"/>
                    <a:pt x="344" y="35"/>
                    <a:pt x="343" y="34"/>
                  </a:cubicBezTo>
                  <a:lnTo>
                    <a:pt x="331" y="21"/>
                  </a:lnTo>
                  <a:cubicBezTo>
                    <a:pt x="330" y="20"/>
                    <a:pt x="330" y="20"/>
                    <a:pt x="330" y="19"/>
                  </a:cubicBezTo>
                  <a:lnTo>
                    <a:pt x="326" y="12"/>
                  </a:lnTo>
                  <a:lnTo>
                    <a:pt x="333" y="16"/>
                  </a:lnTo>
                  <a:lnTo>
                    <a:pt x="227" y="29"/>
                  </a:lnTo>
                  <a:lnTo>
                    <a:pt x="181" y="29"/>
                  </a:lnTo>
                  <a:lnTo>
                    <a:pt x="142" y="27"/>
                  </a:lnTo>
                  <a:lnTo>
                    <a:pt x="108" y="24"/>
                  </a:lnTo>
                  <a:lnTo>
                    <a:pt x="83" y="20"/>
                  </a:lnTo>
                  <a:lnTo>
                    <a:pt x="67" y="17"/>
                  </a:lnTo>
                  <a:lnTo>
                    <a:pt x="62" y="16"/>
                  </a:lnTo>
                  <a:lnTo>
                    <a:pt x="69" y="14"/>
                  </a:lnTo>
                  <a:lnTo>
                    <a:pt x="58" y="24"/>
                  </a:lnTo>
                  <a:cubicBezTo>
                    <a:pt x="57" y="25"/>
                    <a:pt x="57" y="25"/>
                    <a:pt x="56" y="26"/>
                  </a:cubicBezTo>
                  <a:lnTo>
                    <a:pt x="46" y="31"/>
                  </a:lnTo>
                  <a:cubicBezTo>
                    <a:pt x="45" y="31"/>
                    <a:pt x="43" y="32"/>
                    <a:pt x="42" y="31"/>
                  </a:cubicBezTo>
                  <a:lnTo>
                    <a:pt x="23" y="30"/>
                  </a:lnTo>
                  <a:cubicBezTo>
                    <a:pt x="22" y="30"/>
                    <a:pt x="20" y="30"/>
                    <a:pt x="19" y="29"/>
                  </a:cubicBezTo>
                  <a:lnTo>
                    <a:pt x="6" y="20"/>
                  </a:lnTo>
                  <a:cubicBezTo>
                    <a:pt x="6" y="20"/>
                    <a:pt x="5" y="19"/>
                    <a:pt x="5" y="19"/>
                  </a:cubicBezTo>
                  <a:lnTo>
                    <a:pt x="0" y="14"/>
                  </a:lnTo>
                  <a:lnTo>
                    <a:pt x="11" y="3"/>
                  </a:lnTo>
                  <a:close/>
                </a:path>
              </a:pathLst>
            </a:custGeom>
            <a:solidFill>
              <a:srgbClr val="D9850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0" name="Freeform 230"/>
            <p:cNvSpPr>
              <a:spLocks noEditPoints="1"/>
            </p:cNvSpPr>
            <p:nvPr/>
          </p:nvSpPr>
          <p:spPr bwMode="auto">
            <a:xfrm>
              <a:off x="6253163" y="5684838"/>
              <a:ext cx="231775" cy="139700"/>
            </a:xfrm>
            <a:custGeom>
              <a:avLst/>
              <a:gdLst>
                <a:gd name="T0" fmla="*/ 2147483647 w 372"/>
                <a:gd name="T1" fmla="*/ 2147483647 h 218"/>
                <a:gd name="T2" fmla="*/ 2147483647 w 372"/>
                <a:gd name="T3" fmla="*/ 2147483647 h 218"/>
                <a:gd name="T4" fmla="*/ 2147483647 w 372"/>
                <a:gd name="T5" fmla="*/ 2147483647 h 218"/>
                <a:gd name="T6" fmla="*/ 2147483647 w 372"/>
                <a:gd name="T7" fmla="*/ 2147483647 h 218"/>
                <a:gd name="T8" fmla="*/ 2147483647 w 372"/>
                <a:gd name="T9" fmla="*/ 2147483647 h 218"/>
                <a:gd name="T10" fmla="*/ 2147483647 w 372"/>
                <a:gd name="T11" fmla="*/ 2147483647 h 218"/>
                <a:gd name="T12" fmla="*/ 2147483647 w 372"/>
                <a:gd name="T13" fmla="*/ 2147483647 h 218"/>
                <a:gd name="T14" fmla="*/ 2147483647 w 372"/>
                <a:gd name="T15" fmla="*/ 2147483647 h 218"/>
                <a:gd name="T16" fmla="*/ 2147483647 w 372"/>
                <a:gd name="T17" fmla="*/ 2147483647 h 218"/>
                <a:gd name="T18" fmla="*/ 2147483647 w 372"/>
                <a:gd name="T19" fmla="*/ 2147483647 h 218"/>
                <a:gd name="T20" fmla="*/ 2147483647 w 372"/>
                <a:gd name="T21" fmla="*/ 2147483647 h 218"/>
                <a:gd name="T22" fmla="*/ 2147483647 w 372"/>
                <a:gd name="T23" fmla="*/ 2147483647 h 218"/>
                <a:gd name="T24" fmla="*/ 2147483647 w 372"/>
                <a:gd name="T25" fmla="*/ 2147483647 h 218"/>
                <a:gd name="T26" fmla="*/ 2147483647 w 372"/>
                <a:gd name="T27" fmla="*/ 2147483647 h 218"/>
                <a:gd name="T28" fmla="*/ 2147483647 w 372"/>
                <a:gd name="T29" fmla="*/ 2147483647 h 218"/>
                <a:gd name="T30" fmla="*/ 2147483647 w 372"/>
                <a:gd name="T31" fmla="*/ 2147483647 h 218"/>
                <a:gd name="T32" fmla="*/ 2147483647 w 372"/>
                <a:gd name="T33" fmla="*/ 2147483647 h 218"/>
                <a:gd name="T34" fmla="*/ 2147483647 w 372"/>
                <a:gd name="T35" fmla="*/ 2147483647 h 218"/>
                <a:gd name="T36" fmla="*/ 2147483647 w 372"/>
                <a:gd name="T37" fmla="*/ 2147483647 h 218"/>
                <a:gd name="T38" fmla="*/ 2147483647 w 372"/>
                <a:gd name="T39" fmla="*/ 2147483647 h 218"/>
                <a:gd name="T40" fmla="*/ 2147483647 w 372"/>
                <a:gd name="T41" fmla="*/ 2147483647 h 218"/>
                <a:gd name="T42" fmla="*/ 2147483647 w 372"/>
                <a:gd name="T43" fmla="*/ 2147483647 h 218"/>
                <a:gd name="T44" fmla="*/ 2147483647 w 372"/>
                <a:gd name="T45" fmla="*/ 2147483647 h 218"/>
                <a:gd name="T46" fmla="*/ 2147483647 w 372"/>
                <a:gd name="T47" fmla="*/ 2147483647 h 218"/>
                <a:gd name="T48" fmla="*/ 2147483647 w 372"/>
                <a:gd name="T49" fmla="*/ 2147483647 h 218"/>
                <a:gd name="T50" fmla="*/ 2147483647 w 372"/>
                <a:gd name="T51" fmla="*/ 2147483647 h 218"/>
                <a:gd name="T52" fmla="*/ 2147483647 w 372"/>
                <a:gd name="T53" fmla="*/ 2147483647 h 218"/>
                <a:gd name="T54" fmla="*/ 2147483647 w 372"/>
                <a:gd name="T55" fmla="*/ 2147483647 h 218"/>
                <a:gd name="T56" fmla="*/ 2147483647 w 372"/>
                <a:gd name="T57" fmla="*/ 2147483647 h 218"/>
                <a:gd name="T58" fmla="*/ 2147483647 w 372"/>
                <a:gd name="T59" fmla="*/ 2147483647 h 218"/>
                <a:gd name="T60" fmla="*/ 2147483647 w 372"/>
                <a:gd name="T61" fmla="*/ 2147483647 h 218"/>
                <a:gd name="T62" fmla="*/ 2147483647 w 372"/>
                <a:gd name="T63" fmla="*/ 2147483647 h 218"/>
                <a:gd name="T64" fmla="*/ 2147483647 w 372"/>
                <a:gd name="T65" fmla="*/ 2147483647 h 218"/>
                <a:gd name="T66" fmla="*/ 2147483647 w 372"/>
                <a:gd name="T67" fmla="*/ 2147483647 h 218"/>
                <a:gd name="T68" fmla="*/ 2147483647 w 372"/>
                <a:gd name="T69" fmla="*/ 2147483647 h 218"/>
                <a:gd name="T70" fmla="*/ 2147483647 w 372"/>
                <a:gd name="T71" fmla="*/ 2147483647 h 218"/>
                <a:gd name="T72" fmla="*/ 2147483647 w 372"/>
                <a:gd name="T73" fmla="*/ 2147483647 h 218"/>
                <a:gd name="T74" fmla="*/ 2147483647 w 372"/>
                <a:gd name="T75" fmla="*/ 2147483647 h 218"/>
                <a:gd name="T76" fmla="*/ 2147483647 w 372"/>
                <a:gd name="T77" fmla="*/ 2147483647 h 218"/>
                <a:gd name="T78" fmla="*/ 2147483647 w 372"/>
                <a:gd name="T79" fmla="*/ 2147483647 h 218"/>
                <a:gd name="T80" fmla="*/ 2147483647 w 372"/>
                <a:gd name="T81" fmla="*/ 2147483647 h 218"/>
                <a:gd name="T82" fmla="*/ 2147483647 w 372"/>
                <a:gd name="T83" fmla="*/ 2147483647 h 218"/>
                <a:gd name="T84" fmla="*/ 2147483647 w 372"/>
                <a:gd name="T85" fmla="*/ 2147483647 h 218"/>
                <a:gd name="T86" fmla="*/ 2147483647 w 372"/>
                <a:gd name="T87" fmla="*/ 2147483647 h 218"/>
                <a:gd name="T88" fmla="*/ 2147483647 w 372"/>
                <a:gd name="T89" fmla="*/ 2147483647 h 218"/>
                <a:gd name="T90" fmla="*/ 2147483647 w 372"/>
                <a:gd name="T91" fmla="*/ 2147483647 h 218"/>
                <a:gd name="T92" fmla="*/ 2147483647 w 372"/>
                <a:gd name="T93" fmla="*/ 2147483647 h 218"/>
                <a:gd name="T94" fmla="*/ 2147483647 w 372"/>
                <a:gd name="T95" fmla="*/ 2147483647 h 218"/>
                <a:gd name="T96" fmla="*/ 2147483647 w 372"/>
                <a:gd name="T97" fmla="*/ 2147483647 h 218"/>
                <a:gd name="T98" fmla="*/ 2147483647 w 372"/>
                <a:gd name="T99" fmla="*/ 2147483647 h 218"/>
                <a:gd name="T100" fmla="*/ 2147483647 w 372"/>
                <a:gd name="T101" fmla="*/ 2147483647 h 218"/>
                <a:gd name="T102" fmla="*/ 2147483647 w 372"/>
                <a:gd name="T103" fmla="*/ 2147483647 h 218"/>
                <a:gd name="T104" fmla="*/ 2147483647 w 372"/>
                <a:gd name="T105" fmla="*/ 2147483647 h 218"/>
                <a:gd name="T106" fmla="*/ 2147483647 w 372"/>
                <a:gd name="T107" fmla="*/ 2147483647 h 218"/>
                <a:gd name="T108" fmla="*/ 0 w 372"/>
                <a:gd name="T109" fmla="*/ 2147483647 h 218"/>
                <a:gd name="T110" fmla="*/ 2147483647 w 372"/>
                <a:gd name="T111" fmla="*/ 2147483647 h 218"/>
                <a:gd name="T112" fmla="*/ 2147483647 w 372"/>
                <a:gd name="T113" fmla="*/ 2147483647 h 218"/>
                <a:gd name="T114" fmla="*/ 2147483647 w 372"/>
                <a:gd name="T115" fmla="*/ 2147483647 h 218"/>
                <a:gd name="T116" fmla="*/ 2147483647 w 372"/>
                <a:gd name="T117" fmla="*/ 2147483647 h 218"/>
                <a:gd name="T118" fmla="*/ 2147483647 w 372"/>
                <a:gd name="T119" fmla="*/ 2147483647 h 218"/>
                <a:gd name="T120" fmla="*/ 2147483647 w 372"/>
                <a:gd name="T121" fmla="*/ 2147483647 h 218"/>
                <a:gd name="T122" fmla="*/ 2147483647 w 372"/>
                <a:gd name="T123" fmla="*/ 2147483647 h 218"/>
                <a:gd name="T124" fmla="*/ 2147483647 w 372"/>
                <a:gd name="T125" fmla="*/ 2147483647 h 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72"/>
                <a:gd name="T190" fmla="*/ 0 h 218"/>
                <a:gd name="T191" fmla="*/ 372 w 372"/>
                <a:gd name="T192" fmla="*/ 218 h 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72" h="218">
                  <a:moveTo>
                    <a:pt x="174" y="0"/>
                  </a:moveTo>
                  <a:lnTo>
                    <a:pt x="181" y="7"/>
                  </a:lnTo>
                  <a:lnTo>
                    <a:pt x="198" y="29"/>
                  </a:lnTo>
                  <a:lnTo>
                    <a:pt x="217" y="61"/>
                  </a:lnTo>
                  <a:cubicBezTo>
                    <a:pt x="218" y="62"/>
                    <a:pt x="218" y="62"/>
                    <a:pt x="218" y="62"/>
                  </a:cubicBezTo>
                  <a:lnTo>
                    <a:pt x="235" y="104"/>
                  </a:lnTo>
                  <a:lnTo>
                    <a:pt x="251" y="144"/>
                  </a:lnTo>
                  <a:lnTo>
                    <a:pt x="268" y="177"/>
                  </a:lnTo>
                  <a:lnTo>
                    <a:pt x="281" y="198"/>
                  </a:lnTo>
                  <a:lnTo>
                    <a:pt x="280" y="197"/>
                  </a:lnTo>
                  <a:lnTo>
                    <a:pt x="286" y="203"/>
                  </a:lnTo>
                  <a:lnTo>
                    <a:pt x="275" y="214"/>
                  </a:lnTo>
                  <a:lnTo>
                    <a:pt x="269" y="208"/>
                  </a:lnTo>
                  <a:cubicBezTo>
                    <a:pt x="268" y="208"/>
                    <a:pt x="268" y="207"/>
                    <a:pt x="268" y="207"/>
                  </a:cubicBezTo>
                  <a:lnTo>
                    <a:pt x="253" y="184"/>
                  </a:lnTo>
                  <a:lnTo>
                    <a:pt x="236" y="150"/>
                  </a:lnTo>
                  <a:lnTo>
                    <a:pt x="220" y="110"/>
                  </a:lnTo>
                  <a:lnTo>
                    <a:pt x="203" y="68"/>
                  </a:lnTo>
                  <a:lnTo>
                    <a:pt x="204" y="70"/>
                  </a:lnTo>
                  <a:lnTo>
                    <a:pt x="185" y="38"/>
                  </a:lnTo>
                  <a:lnTo>
                    <a:pt x="170" y="18"/>
                  </a:lnTo>
                  <a:lnTo>
                    <a:pt x="163" y="11"/>
                  </a:lnTo>
                  <a:lnTo>
                    <a:pt x="174" y="0"/>
                  </a:lnTo>
                  <a:close/>
                  <a:moveTo>
                    <a:pt x="32" y="192"/>
                  </a:moveTo>
                  <a:lnTo>
                    <a:pt x="35" y="189"/>
                  </a:lnTo>
                  <a:lnTo>
                    <a:pt x="41" y="181"/>
                  </a:lnTo>
                  <a:lnTo>
                    <a:pt x="40" y="185"/>
                  </a:lnTo>
                  <a:lnTo>
                    <a:pt x="43" y="172"/>
                  </a:lnTo>
                  <a:lnTo>
                    <a:pt x="43" y="177"/>
                  </a:lnTo>
                  <a:lnTo>
                    <a:pt x="36" y="161"/>
                  </a:lnTo>
                  <a:lnTo>
                    <a:pt x="40" y="165"/>
                  </a:lnTo>
                  <a:lnTo>
                    <a:pt x="35" y="163"/>
                  </a:lnTo>
                  <a:lnTo>
                    <a:pt x="37" y="163"/>
                  </a:lnTo>
                  <a:lnTo>
                    <a:pt x="27" y="161"/>
                  </a:lnTo>
                  <a:lnTo>
                    <a:pt x="31" y="161"/>
                  </a:lnTo>
                  <a:lnTo>
                    <a:pt x="21" y="165"/>
                  </a:lnTo>
                  <a:lnTo>
                    <a:pt x="26" y="160"/>
                  </a:lnTo>
                  <a:lnTo>
                    <a:pt x="21" y="177"/>
                  </a:lnTo>
                  <a:lnTo>
                    <a:pt x="6" y="172"/>
                  </a:lnTo>
                  <a:lnTo>
                    <a:pt x="11" y="155"/>
                  </a:lnTo>
                  <a:cubicBezTo>
                    <a:pt x="11" y="153"/>
                    <a:pt x="13" y="151"/>
                    <a:pt x="15" y="150"/>
                  </a:cubicBezTo>
                  <a:lnTo>
                    <a:pt x="25" y="146"/>
                  </a:lnTo>
                  <a:cubicBezTo>
                    <a:pt x="27" y="145"/>
                    <a:pt x="29" y="145"/>
                    <a:pt x="30" y="146"/>
                  </a:cubicBezTo>
                  <a:lnTo>
                    <a:pt x="40" y="148"/>
                  </a:lnTo>
                  <a:cubicBezTo>
                    <a:pt x="41" y="148"/>
                    <a:pt x="41" y="148"/>
                    <a:pt x="41" y="148"/>
                  </a:cubicBezTo>
                  <a:lnTo>
                    <a:pt x="46" y="150"/>
                  </a:lnTo>
                  <a:cubicBezTo>
                    <a:pt x="48" y="151"/>
                    <a:pt x="50" y="152"/>
                    <a:pt x="51" y="154"/>
                  </a:cubicBezTo>
                  <a:lnTo>
                    <a:pt x="58" y="170"/>
                  </a:lnTo>
                  <a:cubicBezTo>
                    <a:pt x="58" y="172"/>
                    <a:pt x="59" y="174"/>
                    <a:pt x="58" y="175"/>
                  </a:cubicBezTo>
                  <a:lnTo>
                    <a:pt x="55" y="188"/>
                  </a:lnTo>
                  <a:cubicBezTo>
                    <a:pt x="55" y="190"/>
                    <a:pt x="54" y="191"/>
                    <a:pt x="53" y="192"/>
                  </a:cubicBezTo>
                  <a:lnTo>
                    <a:pt x="46" y="200"/>
                  </a:lnTo>
                  <a:lnTo>
                    <a:pt x="43" y="203"/>
                  </a:lnTo>
                  <a:lnTo>
                    <a:pt x="32" y="192"/>
                  </a:lnTo>
                  <a:close/>
                  <a:moveTo>
                    <a:pt x="79" y="5"/>
                  </a:moveTo>
                  <a:lnTo>
                    <a:pt x="86" y="11"/>
                  </a:lnTo>
                  <a:cubicBezTo>
                    <a:pt x="86" y="12"/>
                    <a:pt x="86" y="12"/>
                    <a:pt x="87" y="12"/>
                  </a:cubicBezTo>
                  <a:lnTo>
                    <a:pt x="103" y="31"/>
                  </a:lnTo>
                  <a:lnTo>
                    <a:pt x="122" y="62"/>
                  </a:lnTo>
                  <a:cubicBezTo>
                    <a:pt x="122" y="63"/>
                    <a:pt x="123" y="63"/>
                    <a:pt x="123" y="63"/>
                  </a:cubicBezTo>
                  <a:lnTo>
                    <a:pt x="140" y="104"/>
                  </a:lnTo>
                  <a:lnTo>
                    <a:pt x="157" y="146"/>
                  </a:lnTo>
                  <a:lnTo>
                    <a:pt x="156" y="145"/>
                  </a:lnTo>
                  <a:lnTo>
                    <a:pt x="175" y="177"/>
                  </a:lnTo>
                  <a:lnTo>
                    <a:pt x="191" y="199"/>
                  </a:lnTo>
                  <a:lnTo>
                    <a:pt x="198" y="209"/>
                  </a:lnTo>
                  <a:lnTo>
                    <a:pt x="185" y="218"/>
                  </a:lnTo>
                  <a:lnTo>
                    <a:pt x="178" y="208"/>
                  </a:lnTo>
                  <a:lnTo>
                    <a:pt x="162" y="186"/>
                  </a:lnTo>
                  <a:lnTo>
                    <a:pt x="143" y="154"/>
                  </a:lnTo>
                  <a:cubicBezTo>
                    <a:pt x="142" y="153"/>
                    <a:pt x="142" y="153"/>
                    <a:pt x="142" y="152"/>
                  </a:cubicBezTo>
                  <a:lnTo>
                    <a:pt x="125" y="111"/>
                  </a:lnTo>
                  <a:lnTo>
                    <a:pt x="108" y="70"/>
                  </a:lnTo>
                  <a:lnTo>
                    <a:pt x="109" y="71"/>
                  </a:lnTo>
                  <a:lnTo>
                    <a:pt x="90" y="42"/>
                  </a:lnTo>
                  <a:lnTo>
                    <a:pt x="74" y="23"/>
                  </a:lnTo>
                  <a:lnTo>
                    <a:pt x="75" y="24"/>
                  </a:lnTo>
                  <a:lnTo>
                    <a:pt x="68" y="18"/>
                  </a:lnTo>
                  <a:lnTo>
                    <a:pt x="79" y="5"/>
                  </a:lnTo>
                  <a:close/>
                  <a:moveTo>
                    <a:pt x="342" y="26"/>
                  </a:moveTo>
                  <a:lnTo>
                    <a:pt x="340" y="30"/>
                  </a:lnTo>
                  <a:lnTo>
                    <a:pt x="340" y="28"/>
                  </a:lnTo>
                  <a:lnTo>
                    <a:pt x="338" y="39"/>
                  </a:lnTo>
                  <a:lnTo>
                    <a:pt x="337" y="49"/>
                  </a:lnTo>
                  <a:lnTo>
                    <a:pt x="336" y="44"/>
                  </a:lnTo>
                  <a:lnTo>
                    <a:pt x="341" y="52"/>
                  </a:lnTo>
                  <a:lnTo>
                    <a:pt x="337" y="49"/>
                  </a:lnTo>
                  <a:lnTo>
                    <a:pt x="342" y="51"/>
                  </a:lnTo>
                  <a:lnTo>
                    <a:pt x="341" y="51"/>
                  </a:lnTo>
                  <a:lnTo>
                    <a:pt x="353" y="53"/>
                  </a:lnTo>
                  <a:lnTo>
                    <a:pt x="347" y="54"/>
                  </a:lnTo>
                  <a:lnTo>
                    <a:pt x="357" y="48"/>
                  </a:lnTo>
                  <a:lnTo>
                    <a:pt x="354" y="53"/>
                  </a:lnTo>
                  <a:lnTo>
                    <a:pt x="357" y="33"/>
                  </a:lnTo>
                  <a:lnTo>
                    <a:pt x="372" y="36"/>
                  </a:lnTo>
                  <a:lnTo>
                    <a:pt x="369" y="56"/>
                  </a:lnTo>
                  <a:cubicBezTo>
                    <a:pt x="369" y="58"/>
                    <a:pt x="368" y="60"/>
                    <a:pt x="366" y="61"/>
                  </a:cubicBezTo>
                  <a:lnTo>
                    <a:pt x="356" y="67"/>
                  </a:lnTo>
                  <a:cubicBezTo>
                    <a:pt x="354" y="68"/>
                    <a:pt x="352" y="69"/>
                    <a:pt x="350" y="68"/>
                  </a:cubicBezTo>
                  <a:lnTo>
                    <a:pt x="338" y="66"/>
                  </a:lnTo>
                  <a:cubicBezTo>
                    <a:pt x="338" y="66"/>
                    <a:pt x="337" y="66"/>
                    <a:pt x="336" y="66"/>
                  </a:cubicBezTo>
                  <a:lnTo>
                    <a:pt x="331" y="64"/>
                  </a:lnTo>
                  <a:cubicBezTo>
                    <a:pt x="330" y="63"/>
                    <a:pt x="329" y="62"/>
                    <a:pt x="328" y="61"/>
                  </a:cubicBezTo>
                  <a:lnTo>
                    <a:pt x="323" y="53"/>
                  </a:lnTo>
                  <a:cubicBezTo>
                    <a:pt x="322" y="51"/>
                    <a:pt x="321" y="49"/>
                    <a:pt x="321" y="48"/>
                  </a:cubicBezTo>
                  <a:lnTo>
                    <a:pt x="323" y="36"/>
                  </a:lnTo>
                  <a:lnTo>
                    <a:pt x="325" y="25"/>
                  </a:lnTo>
                  <a:cubicBezTo>
                    <a:pt x="325" y="24"/>
                    <a:pt x="325" y="24"/>
                    <a:pt x="325" y="23"/>
                  </a:cubicBezTo>
                  <a:lnTo>
                    <a:pt x="327" y="19"/>
                  </a:lnTo>
                  <a:lnTo>
                    <a:pt x="342" y="26"/>
                  </a:lnTo>
                  <a:close/>
                  <a:moveTo>
                    <a:pt x="321" y="204"/>
                  </a:moveTo>
                  <a:lnTo>
                    <a:pt x="320" y="198"/>
                  </a:lnTo>
                  <a:lnTo>
                    <a:pt x="318" y="183"/>
                  </a:lnTo>
                  <a:cubicBezTo>
                    <a:pt x="318" y="182"/>
                    <a:pt x="319" y="181"/>
                    <a:pt x="319" y="180"/>
                  </a:cubicBezTo>
                  <a:lnTo>
                    <a:pt x="324" y="165"/>
                  </a:lnTo>
                  <a:cubicBezTo>
                    <a:pt x="324" y="163"/>
                    <a:pt x="326" y="162"/>
                    <a:pt x="327" y="161"/>
                  </a:cubicBezTo>
                  <a:lnTo>
                    <a:pt x="342" y="151"/>
                  </a:lnTo>
                  <a:cubicBezTo>
                    <a:pt x="343" y="150"/>
                    <a:pt x="345" y="149"/>
                    <a:pt x="346" y="149"/>
                  </a:cubicBezTo>
                  <a:lnTo>
                    <a:pt x="350" y="149"/>
                  </a:lnTo>
                  <a:cubicBezTo>
                    <a:pt x="352" y="149"/>
                    <a:pt x="353" y="150"/>
                    <a:pt x="354" y="150"/>
                  </a:cubicBezTo>
                  <a:lnTo>
                    <a:pt x="361" y="153"/>
                  </a:lnTo>
                  <a:cubicBezTo>
                    <a:pt x="362" y="154"/>
                    <a:pt x="363" y="154"/>
                    <a:pt x="364" y="155"/>
                  </a:cubicBezTo>
                  <a:lnTo>
                    <a:pt x="370" y="162"/>
                  </a:lnTo>
                  <a:cubicBezTo>
                    <a:pt x="371" y="164"/>
                    <a:pt x="371" y="165"/>
                    <a:pt x="371" y="167"/>
                  </a:cubicBezTo>
                  <a:lnTo>
                    <a:pt x="372" y="180"/>
                  </a:lnTo>
                  <a:lnTo>
                    <a:pt x="356" y="181"/>
                  </a:lnTo>
                  <a:lnTo>
                    <a:pt x="355" y="168"/>
                  </a:lnTo>
                  <a:lnTo>
                    <a:pt x="357" y="173"/>
                  </a:lnTo>
                  <a:lnTo>
                    <a:pt x="351" y="166"/>
                  </a:lnTo>
                  <a:lnTo>
                    <a:pt x="354" y="168"/>
                  </a:lnTo>
                  <a:lnTo>
                    <a:pt x="347" y="165"/>
                  </a:lnTo>
                  <a:lnTo>
                    <a:pt x="350" y="165"/>
                  </a:lnTo>
                  <a:lnTo>
                    <a:pt x="346" y="165"/>
                  </a:lnTo>
                  <a:lnTo>
                    <a:pt x="351" y="164"/>
                  </a:lnTo>
                  <a:lnTo>
                    <a:pt x="336" y="174"/>
                  </a:lnTo>
                  <a:lnTo>
                    <a:pt x="339" y="170"/>
                  </a:lnTo>
                  <a:lnTo>
                    <a:pt x="334" y="185"/>
                  </a:lnTo>
                  <a:lnTo>
                    <a:pt x="334" y="182"/>
                  </a:lnTo>
                  <a:lnTo>
                    <a:pt x="335" y="195"/>
                  </a:lnTo>
                  <a:lnTo>
                    <a:pt x="336" y="201"/>
                  </a:lnTo>
                  <a:lnTo>
                    <a:pt x="321" y="204"/>
                  </a:lnTo>
                  <a:close/>
                  <a:moveTo>
                    <a:pt x="3" y="43"/>
                  </a:moveTo>
                  <a:lnTo>
                    <a:pt x="8" y="44"/>
                  </a:lnTo>
                  <a:lnTo>
                    <a:pt x="6" y="43"/>
                  </a:lnTo>
                  <a:lnTo>
                    <a:pt x="17" y="43"/>
                  </a:lnTo>
                  <a:lnTo>
                    <a:pt x="16" y="44"/>
                  </a:lnTo>
                  <a:lnTo>
                    <a:pt x="28" y="41"/>
                  </a:lnTo>
                  <a:lnTo>
                    <a:pt x="23" y="43"/>
                  </a:lnTo>
                  <a:lnTo>
                    <a:pt x="31" y="34"/>
                  </a:lnTo>
                  <a:lnTo>
                    <a:pt x="30" y="41"/>
                  </a:lnTo>
                  <a:lnTo>
                    <a:pt x="29" y="35"/>
                  </a:lnTo>
                  <a:lnTo>
                    <a:pt x="31" y="39"/>
                  </a:lnTo>
                  <a:lnTo>
                    <a:pt x="20" y="28"/>
                  </a:lnTo>
                  <a:lnTo>
                    <a:pt x="31" y="17"/>
                  </a:lnTo>
                  <a:lnTo>
                    <a:pt x="42" y="28"/>
                  </a:lnTo>
                  <a:cubicBezTo>
                    <a:pt x="43" y="29"/>
                    <a:pt x="44" y="31"/>
                    <a:pt x="44" y="32"/>
                  </a:cubicBezTo>
                  <a:lnTo>
                    <a:pt x="45" y="38"/>
                  </a:lnTo>
                  <a:cubicBezTo>
                    <a:pt x="46" y="41"/>
                    <a:pt x="45" y="43"/>
                    <a:pt x="43" y="45"/>
                  </a:cubicBezTo>
                  <a:lnTo>
                    <a:pt x="35" y="54"/>
                  </a:lnTo>
                  <a:cubicBezTo>
                    <a:pt x="34" y="55"/>
                    <a:pt x="33" y="56"/>
                    <a:pt x="31" y="56"/>
                  </a:cubicBezTo>
                  <a:lnTo>
                    <a:pt x="19" y="59"/>
                  </a:lnTo>
                  <a:cubicBezTo>
                    <a:pt x="19" y="59"/>
                    <a:pt x="18" y="59"/>
                    <a:pt x="17" y="59"/>
                  </a:cubicBezTo>
                  <a:lnTo>
                    <a:pt x="6" y="59"/>
                  </a:lnTo>
                  <a:cubicBezTo>
                    <a:pt x="6" y="59"/>
                    <a:pt x="5" y="59"/>
                    <a:pt x="5" y="59"/>
                  </a:cubicBezTo>
                  <a:lnTo>
                    <a:pt x="0" y="58"/>
                  </a:lnTo>
                  <a:lnTo>
                    <a:pt x="3" y="43"/>
                  </a:lnTo>
                  <a:close/>
                  <a:moveTo>
                    <a:pt x="120" y="0"/>
                  </a:moveTo>
                  <a:lnTo>
                    <a:pt x="127" y="7"/>
                  </a:lnTo>
                  <a:lnTo>
                    <a:pt x="144" y="29"/>
                  </a:lnTo>
                  <a:lnTo>
                    <a:pt x="164" y="61"/>
                  </a:lnTo>
                  <a:cubicBezTo>
                    <a:pt x="165" y="62"/>
                    <a:pt x="165" y="62"/>
                    <a:pt x="165" y="62"/>
                  </a:cubicBezTo>
                  <a:lnTo>
                    <a:pt x="182" y="104"/>
                  </a:lnTo>
                  <a:lnTo>
                    <a:pt x="201" y="146"/>
                  </a:lnTo>
                  <a:lnTo>
                    <a:pt x="200" y="145"/>
                  </a:lnTo>
                  <a:lnTo>
                    <a:pt x="220" y="176"/>
                  </a:lnTo>
                  <a:lnTo>
                    <a:pt x="237" y="196"/>
                  </a:lnTo>
                  <a:lnTo>
                    <a:pt x="235" y="195"/>
                  </a:lnTo>
                  <a:lnTo>
                    <a:pt x="244" y="202"/>
                  </a:lnTo>
                  <a:lnTo>
                    <a:pt x="235" y="215"/>
                  </a:lnTo>
                  <a:lnTo>
                    <a:pt x="226" y="208"/>
                  </a:lnTo>
                  <a:cubicBezTo>
                    <a:pt x="225" y="207"/>
                    <a:pt x="225" y="207"/>
                    <a:pt x="224" y="207"/>
                  </a:cubicBezTo>
                  <a:lnTo>
                    <a:pt x="207" y="185"/>
                  </a:lnTo>
                  <a:lnTo>
                    <a:pt x="187" y="154"/>
                  </a:lnTo>
                  <a:cubicBezTo>
                    <a:pt x="187" y="153"/>
                    <a:pt x="186" y="153"/>
                    <a:pt x="186" y="153"/>
                  </a:cubicBezTo>
                  <a:lnTo>
                    <a:pt x="167" y="110"/>
                  </a:lnTo>
                  <a:lnTo>
                    <a:pt x="150" y="68"/>
                  </a:lnTo>
                  <a:lnTo>
                    <a:pt x="151" y="70"/>
                  </a:lnTo>
                  <a:lnTo>
                    <a:pt x="131" y="38"/>
                  </a:lnTo>
                  <a:lnTo>
                    <a:pt x="116" y="18"/>
                  </a:lnTo>
                  <a:lnTo>
                    <a:pt x="109" y="11"/>
                  </a:lnTo>
                  <a:lnTo>
                    <a:pt x="120" y="0"/>
                  </a:lnTo>
                  <a:close/>
                </a:path>
              </a:pathLst>
            </a:custGeom>
            <a:solidFill>
              <a:srgbClr val="705434"/>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1" name="Freeform 231"/>
            <p:cNvSpPr>
              <a:spLocks/>
            </p:cNvSpPr>
            <p:nvPr/>
          </p:nvSpPr>
          <p:spPr bwMode="auto">
            <a:xfrm>
              <a:off x="6648450" y="5662613"/>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32"/>
                    <a:pt x="32" y="26"/>
                  </a:cubicBezTo>
                  <a:cubicBezTo>
                    <a:pt x="32" y="26"/>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2" name="Freeform 232"/>
            <p:cNvSpPr>
              <a:spLocks noEditPoints="1"/>
            </p:cNvSpPr>
            <p:nvPr/>
          </p:nvSpPr>
          <p:spPr bwMode="auto">
            <a:xfrm>
              <a:off x="6648450" y="5662613"/>
              <a:ext cx="30163" cy="26988"/>
            </a:xfrm>
            <a:custGeom>
              <a:avLst/>
              <a:gdLst>
                <a:gd name="T0" fmla="*/ 2147483647 w 49"/>
                <a:gd name="T1" fmla="*/ 0 h 43"/>
                <a:gd name="T2" fmla="*/ 2147483647 w 49"/>
                <a:gd name="T3" fmla="*/ 2147483647 h 43"/>
                <a:gd name="T4" fmla="*/ 2147483647 w 49"/>
                <a:gd name="T5" fmla="*/ 2147483647 h 43"/>
                <a:gd name="T6" fmla="*/ 2147483647 w 49"/>
                <a:gd name="T7" fmla="*/ 2147483647 h 43"/>
                <a:gd name="T8" fmla="*/ 2147483647 w 49"/>
                <a:gd name="T9" fmla="*/ 2147483647 h 43"/>
                <a:gd name="T10" fmla="*/ 2147483647 w 49"/>
                <a:gd name="T11" fmla="*/ 2147483647 h 43"/>
                <a:gd name="T12" fmla="*/ 2147483647 w 49"/>
                <a:gd name="T13" fmla="*/ 2147483647 h 43"/>
                <a:gd name="T14" fmla="*/ 2147483647 w 49"/>
                <a:gd name="T15" fmla="*/ 2147483647 h 43"/>
                <a:gd name="T16" fmla="*/ 2147483647 w 49"/>
                <a:gd name="T17" fmla="*/ 2147483647 h 43"/>
                <a:gd name="T18" fmla="*/ 2147483647 w 49"/>
                <a:gd name="T19" fmla="*/ 2147483647 h 43"/>
                <a:gd name="T20" fmla="*/ 2147483647 w 49"/>
                <a:gd name="T21" fmla="*/ 2147483647 h 43"/>
                <a:gd name="T22" fmla="*/ 2147483647 w 49"/>
                <a:gd name="T23" fmla="*/ 2147483647 h 43"/>
                <a:gd name="T24" fmla="*/ 2147483647 w 49"/>
                <a:gd name="T25" fmla="*/ 2147483647 h 43"/>
                <a:gd name="T26" fmla="*/ 2147483647 w 49"/>
                <a:gd name="T27" fmla="*/ 2147483647 h 43"/>
                <a:gd name="T28" fmla="*/ 2147483647 w 49"/>
                <a:gd name="T29" fmla="*/ 2147483647 h 43"/>
                <a:gd name="T30" fmla="*/ 2147483647 w 49"/>
                <a:gd name="T31" fmla="*/ 2147483647 h 43"/>
                <a:gd name="T32" fmla="*/ 2147483647 w 49"/>
                <a:gd name="T33" fmla="*/ 2147483647 h 43"/>
                <a:gd name="T34" fmla="*/ 2147483647 w 49"/>
                <a:gd name="T35" fmla="*/ 0 h 43"/>
                <a:gd name="T36" fmla="*/ 2147483647 w 49"/>
                <a:gd name="T37" fmla="*/ 0 h 43"/>
                <a:gd name="T38" fmla="*/ 2147483647 w 49"/>
                <a:gd name="T39" fmla="*/ 0 h 43"/>
                <a:gd name="T40" fmla="*/ 2147483647 w 49"/>
                <a:gd name="T41" fmla="*/ 2147483647 h 43"/>
                <a:gd name="T42" fmla="*/ 2147483647 w 49"/>
                <a:gd name="T43" fmla="*/ 2147483647 h 43"/>
                <a:gd name="T44" fmla="*/ 2147483647 w 49"/>
                <a:gd name="T45" fmla="*/ 2147483647 h 43"/>
                <a:gd name="T46" fmla="*/ 2147483647 w 49"/>
                <a:gd name="T47" fmla="*/ 2147483647 h 43"/>
                <a:gd name="T48" fmla="*/ 2147483647 w 49"/>
                <a:gd name="T49" fmla="*/ 2147483647 h 43"/>
                <a:gd name="T50" fmla="*/ 2147483647 w 49"/>
                <a:gd name="T51" fmla="*/ 2147483647 h 43"/>
                <a:gd name="T52" fmla="*/ 2147483647 w 49"/>
                <a:gd name="T53" fmla="*/ 2147483647 h 43"/>
                <a:gd name="T54" fmla="*/ 2147483647 w 49"/>
                <a:gd name="T55" fmla="*/ 2147483647 h 43"/>
                <a:gd name="T56" fmla="*/ 2147483647 w 49"/>
                <a:gd name="T57" fmla="*/ 2147483647 h 43"/>
                <a:gd name="T58" fmla="*/ 2147483647 w 49"/>
                <a:gd name="T59" fmla="*/ 2147483647 h 43"/>
                <a:gd name="T60" fmla="*/ 2147483647 w 49"/>
                <a:gd name="T61" fmla="*/ 2147483647 h 43"/>
                <a:gd name="T62" fmla="*/ 2147483647 w 49"/>
                <a:gd name="T63" fmla="*/ 2147483647 h 43"/>
                <a:gd name="T64" fmla="*/ 2147483647 w 49"/>
                <a:gd name="T65" fmla="*/ 2147483647 h 43"/>
                <a:gd name="T66" fmla="*/ 2147483647 w 49"/>
                <a:gd name="T67" fmla="*/ 2147483647 h 43"/>
                <a:gd name="T68" fmla="*/ 2147483647 w 49"/>
                <a:gd name="T69" fmla="*/ 2147483647 h 43"/>
                <a:gd name="T70" fmla="*/ 2147483647 w 49"/>
                <a:gd name="T71" fmla="*/ 2147483647 h 43"/>
                <a:gd name="T72" fmla="*/ 2147483647 w 49"/>
                <a:gd name="T73" fmla="*/ 2147483647 h 43"/>
                <a:gd name="T74" fmla="*/ 2147483647 w 49"/>
                <a:gd name="T75" fmla="*/ 2147483647 h 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
                <a:gd name="T115" fmla="*/ 0 h 43"/>
                <a:gd name="T116" fmla="*/ 49 w 49"/>
                <a:gd name="T117" fmla="*/ 43 h 4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 h="43">
                  <a:moveTo>
                    <a:pt x="15" y="0"/>
                  </a:moveTo>
                  <a:cubicBezTo>
                    <a:pt x="19" y="0"/>
                    <a:pt x="22" y="2"/>
                    <a:pt x="23" y="5"/>
                  </a:cubicBezTo>
                  <a:lnTo>
                    <a:pt x="25" y="10"/>
                  </a:lnTo>
                  <a:lnTo>
                    <a:pt x="24" y="9"/>
                  </a:lnTo>
                  <a:lnTo>
                    <a:pt x="30" y="19"/>
                  </a:lnTo>
                  <a:lnTo>
                    <a:pt x="29" y="18"/>
                  </a:lnTo>
                  <a:lnTo>
                    <a:pt x="37" y="27"/>
                  </a:lnTo>
                  <a:lnTo>
                    <a:pt x="33" y="25"/>
                  </a:lnTo>
                  <a:lnTo>
                    <a:pt x="42" y="27"/>
                  </a:lnTo>
                  <a:cubicBezTo>
                    <a:pt x="46" y="28"/>
                    <a:pt x="49" y="32"/>
                    <a:pt x="48" y="36"/>
                  </a:cubicBezTo>
                  <a:cubicBezTo>
                    <a:pt x="48" y="40"/>
                    <a:pt x="44" y="43"/>
                    <a:pt x="39" y="42"/>
                  </a:cubicBezTo>
                  <a:lnTo>
                    <a:pt x="31" y="41"/>
                  </a:lnTo>
                  <a:cubicBezTo>
                    <a:pt x="30" y="41"/>
                    <a:pt x="29" y="41"/>
                    <a:pt x="28" y="40"/>
                  </a:cubicBezTo>
                  <a:lnTo>
                    <a:pt x="17" y="33"/>
                  </a:lnTo>
                  <a:cubicBezTo>
                    <a:pt x="16" y="33"/>
                    <a:pt x="16"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7"/>
                  </a:lnTo>
                  <a:lnTo>
                    <a:pt x="33" y="26"/>
                  </a:lnTo>
                  <a:lnTo>
                    <a:pt x="41" y="27"/>
                  </a:lnTo>
                  <a:lnTo>
                    <a:pt x="39" y="42"/>
                  </a:lnTo>
                  <a:lnTo>
                    <a:pt x="30" y="40"/>
                  </a:lnTo>
                  <a:cubicBezTo>
                    <a:pt x="28" y="40"/>
                    <a:pt x="27" y="39"/>
                    <a:pt x="25" y="38"/>
                  </a:cubicBezTo>
                  <a:lnTo>
                    <a:pt x="17" y="29"/>
                  </a:lnTo>
                  <a:cubicBezTo>
                    <a:pt x="17" y="28"/>
                    <a:pt x="17" y="28"/>
                    <a:pt x="17" y="28"/>
                  </a:cubicBezTo>
                  <a:lnTo>
                    <a:pt x="11" y="18"/>
                  </a:lnTo>
                  <a:cubicBezTo>
                    <a:pt x="10" y="17"/>
                    <a:pt x="10" y="17"/>
                    <a:pt x="10" y="16"/>
                  </a:cubicBezTo>
                  <a:lnTo>
                    <a:pt x="8" y="11"/>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3" name="Freeform 233"/>
            <p:cNvSpPr>
              <a:spLocks/>
            </p:cNvSpPr>
            <p:nvPr/>
          </p:nvSpPr>
          <p:spPr bwMode="auto">
            <a:xfrm>
              <a:off x="6508750" y="5548313"/>
              <a:ext cx="188913" cy="134938"/>
            </a:xfrm>
            <a:custGeom>
              <a:avLst/>
              <a:gdLst>
                <a:gd name="T0" fmla="*/ 2147483647 w 304"/>
                <a:gd name="T1" fmla="*/ 2147483647 h 208"/>
                <a:gd name="T2" fmla="*/ 2147483647 w 304"/>
                <a:gd name="T3" fmla="*/ 2147483647 h 208"/>
                <a:gd name="T4" fmla="*/ 2147483647 w 304"/>
                <a:gd name="T5" fmla="*/ 2147483647 h 208"/>
                <a:gd name="T6" fmla="*/ 2147483647 w 304"/>
                <a:gd name="T7" fmla="*/ 2147483647 h 208"/>
                <a:gd name="T8" fmla="*/ 2147483647 w 304"/>
                <a:gd name="T9" fmla="*/ 2147483647 h 208"/>
                <a:gd name="T10" fmla="*/ 2147483647 w 304"/>
                <a:gd name="T11" fmla="*/ 2147483647 h 208"/>
                <a:gd name="T12" fmla="*/ 2147483647 w 304"/>
                <a:gd name="T13" fmla="*/ 2147483647 h 208"/>
                <a:gd name="T14" fmla="*/ 0 w 304"/>
                <a:gd name="T15" fmla="*/ 2147483647 h 208"/>
                <a:gd name="T16" fmla="*/ 2147483647 w 304"/>
                <a:gd name="T17" fmla="*/ 2147483647 h 208"/>
                <a:gd name="T18" fmla="*/ 2147483647 w 30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208"/>
                <a:gd name="T32" fmla="*/ 304 w 30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208">
                  <a:moveTo>
                    <a:pt x="47" y="104"/>
                  </a:moveTo>
                  <a:cubicBezTo>
                    <a:pt x="76" y="104"/>
                    <a:pt x="112" y="117"/>
                    <a:pt x="129" y="91"/>
                  </a:cubicBezTo>
                  <a:cubicBezTo>
                    <a:pt x="147" y="72"/>
                    <a:pt x="152" y="59"/>
                    <a:pt x="170" y="39"/>
                  </a:cubicBezTo>
                  <a:cubicBezTo>
                    <a:pt x="193" y="20"/>
                    <a:pt x="223" y="0"/>
                    <a:pt x="252" y="7"/>
                  </a:cubicBezTo>
                  <a:cubicBezTo>
                    <a:pt x="287" y="26"/>
                    <a:pt x="304" y="59"/>
                    <a:pt x="304" y="98"/>
                  </a:cubicBezTo>
                  <a:cubicBezTo>
                    <a:pt x="304" y="124"/>
                    <a:pt x="293" y="163"/>
                    <a:pt x="264" y="176"/>
                  </a:cubicBezTo>
                  <a:cubicBezTo>
                    <a:pt x="240" y="189"/>
                    <a:pt x="228" y="189"/>
                    <a:pt x="205" y="202"/>
                  </a:cubicBezTo>
                  <a:cubicBezTo>
                    <a:pt x="176" y="208"/>
                    <a:pt x="41" y="202"/>
                    <a:pt x="0" y="137"/>
                  </a:cubicBezTo>
                  <a:cubicBezTo>
                    <a:pt x="0" y="130"/>
                    <a:pt x="36" y="124"/>
                    <a:pt x="47" y="104"/>
                  </a:cubicBezTo>
                  <a:cubicBezTo>
                    <a:pt x="47" y="104"/>
                    <a:pt x="47" y="104"/>
                    <a:pt x="47" y="10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4" name="Freeform 234"/>
            <p:cNvSpPr>
              <a:spLocks/>
            </p:cNvSpPr>
            <p:nvPr/>
          </p:nvSpPr>
          <p:spPr bwMode="auto">
            <a:xfrm>
              <a:off x="6557963" y="5662613"/>
              <a:ext cx="9525" cy="20638"/>
            </a:xfrm>
            <a:custGeom>
              <a:avLst/>
              <a:gdLst>
                <a:gd name="T0" fmla="*/ 2147483647 w 16"/>
                <a:gd name="T1" fmla="*/ 0 h 32"/>
                <a:gd name="T2" fmla="*/ 2147483647 w 16"/>
                <a:gd name="T3" fmla="*/ 2147483647 h 32"/>
                <a:gd name="T4" fmla="*/ 0 w 16"/>
                <a:gd name="T5" fmla="*/ 2147483647 h 32"/>
                <a:gd name="T6" fmla="*/ 2147483647 w 16"/>
                <a:gd name="T7" fmla="*/ 0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4" y="0"/>
                  </a:moveTo>
                  <a:cubicBezTo>
                    <a:pt x="4" y="0"/>
                    <a:pt x="10" y="32"/>
                    <a:pt x="16" y="27"/>
                  </a:cubicBezTo>
                  <a:cubicBezTo>
                    <a:pt x="16" y="27"/>
                    <a:pt x="10" y="32"/>
                    <a:pt x="0" y="6"/>
                  </a:cubicBezTo>
                  <a:cubicBezTo>
                    <a:pt x="0" y="6"/>
                    <a:pt x="4" y="0"/>
                    <a:pt x="4"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5" name="Freeform 235"/>
            <p:cNvSpPr>
              <a:spLocks noEditPoints="1"/>
            </p:cNvSpPr>
            <p:nvPr/>
          </p:nvSpPr>
          <p:spPr bwMode="auto">
            <a:xfrm>
              <a:off x="6557963" y="5662613"/>
              <a:ext cx="20638" cy="28575"/>
            </a:xfrm>
            <a:custGeom>
              <a:avLst/>
              <a:gdLst>
                <a:gd name="T0" fmla="*/ 2147483647 w 33"/>
                <a:gd name="T1" fmla="*/ 2147483647 h 44"/>
                <a:gd name="T2" fmla="*/ 2147483647 w 33"/>
                <a:gd name="T3" fmla="*/ 2147483647 h 44"/>
                <a:gd name="T4" fmla="*/ 2147483647 w 33"/>
                <a:gd name="T5" fmla="*/ 2147483647 h 44"/>
                <a:gd name="T6" fmla="*/ 2147483647 w 33"/>
                <a:gd name="T7" fmla="*/ 2147483647 h 44"/>
                <a:gd name="T8" fmla="*/ 2147483647 w 33"/>
                <a:gd name="T9" fmla="*/ 2147483647 h 44"/>
                <a:gd name="T10" fmla="*/ 2147483647 w 33"/>
                <a:gd name="T11" fmla="*/ 2147483647 h 44"/>
                <a:gd name="T12" fmla="*/ 2147483647 w 33"/>
                <a:gd name="T13" fmla="*/ 2147483647 h 44"/>
                <a:gd name="T14" fmla="*/ 2147483647 w 33"/>
                <a:gd name="T15" fmla="*/ 2147483647 h 44"/>
                <a:gd name="T16" fmla="*/ 2147483647 w 33"/>
                <a:gd name="T17" fmla="*/ 2147483647 h 44"/>
                <a:gd name="T18" fmla="*/ 2147483647 w 33"/>
                <a:gd name="T19" fmla="*/ 2147483647 h 44"/>
                <a:gd name="T20" fmla="*/ 2147483647 w 33"/>
                <a:gd name="T21" fmla="*/ 2147483647 h 44"/>
                <a:gd name="T22" fmla="*/ 2147483647 w 33"/>
                <a:gd name="T23" fmla="*/ 2147483647 h 44"/>
                <a:gd name="T24" fmla="*/ 2147483647 w 33"/>
                <a:gd name="T25" fmla="*/ 2147483647 h 44"/>
                <a:gd name="T26" fmla="*/ 2147483647 w 33"/>
                <a:gd name="T27" fmla="*/ 2147483647 h 44"/>
                <a:gd name="T28" fmla="*/ 2147483647 w 33"/>
                <a:gd name="T29" fmla="*/ 2147483647 h 44"/>
                <a:gd name="T30" fmla="*/ 2147483647 w 33"/>
                <a:gd name="T31" fmla="*/ 2147483647 h 44"/>
                <a:gd name="T32" fmla="*/ 2147483647 w 33"/>
                <a:gd name="T33" fmla="*/ 2147483647 h 44"/>
                <a:gd name="T34" fmla="*/ 2147483647 w 33"/>
                <a:gd name="T35" fmla="*/ 2147483647 h 44"/>
                <a:gd name="T36" fmla="*/ 2147483647 w 33"/>
                <a:gd name="T37" fmla="*/ 2147483647 h 44"/>
                <a:gd name="T38" fmla="*/ 2147483647 w 33"/>
                <a:gd name="T39" fmla="*/ 2147483647 h 44"/>
                <a:gd name="T40" fmla="*/ 2147483647 w 33"/>
                <a:gd name="T41" fmla="*/ 2147483647 h 44"/>
                <a:gd name="T42" fmla="*/ 2147483647 w 33"/>
                <a:gd name="T43" fmla="*/ 2147483647 h 44"/>
                <a:gd name="T44" fmla="*/ 2147483647 w 33"/>
                <a:gd name="T45" fmla="*/ 2147483647 h 44"/>
                <a:gd name="T46" fmla="*/ 2147483647 w 33"/>
                <a:gd name="T47" fmla="*/ 2147483647 h 44"/>
                <a:gd name="T48" fmla="*/ 2147483647 w 33"/>
                <a:gd name="T49" fmla="*/ 2147483647 h 44"/>
                <a:gd name="T50" fmla="*/ 2147483647 w 33"/>
                <a:gd name="T51" fmla="*/ 2147483647 h 44"/>
                <a:gd name="T52" fmla="*/ 2147483647 w 33"/>
                <a:gd name="T53" fmla="*/ 2147483647 h 44"/>
                <a:gd name="T54" fmla="*/ 2147483647 w 33"/>
                <a:gd name="T55" fmla="*/ 2147483647 h 44"/>
                <a:gd name="T56" fmla="*/ 2147483647 w 33"/>
                <a:gd name="T57" fmla="*/ 2147483647 h 44"/>
                <a:gd name="T58" fmla="*/ 2147483647 w 33"/>
                <a:gd name="T59" fmla="*/ 2147483647 h 44"/>
                <a:gd name="T60" fmla="*/ 2147483647 w 33"/>
                <a:gd name="T61" fmla="*/ 2147483647 h 44"/>
                <a:gd name="T62" fmla="*/ 2147483647 w 33"/>
                <a:gd name="T63" fmla="*/ 2147483647 h 44"/>
                <a:gd name="T64" fmla="*/ 2147483647 w 33"/>
                <a:gd name="T65" fmla="*/ 2147483647 h 44"/>
                <a:gd name="T66" fmla="*/ 2147483647 w 33"/>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4"/>
                <a:gd name="T104" fmla="*/ 33 w 33"/>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4">
                  <a:moveTo>
                    <a:pt x="6" y="4"/>
                  </a:moveTo>
                  <a:cubicBezTo>
                    <a:pt x="8" y="1"/>
                    <a:pt x="11" y="0"/>
                    <a:pt x="14" y="1"/>
                  </a:cubicBezTo>
                  <a:cubicBezTo>
                    <a:pt x="17" y="1"/>
                    <a:pt x="20" y="4"/>
                    <a:pt x="20" y="7"/>
                  </a:cubicBezTo>
                  <a:lnTo>
                    <a:pt x="21" y="12"/>
                  </a:lnTo>
                  <a:lnTo>
                    <a:pt x="24" y="21"/>
                  </a:lnTo>
                  <a:lnTo>
                    <a:pt x="28" y="30"/>
                  </a:lnTo>
                  <a:lnTo>
                    <a:pt x="24" y="26"/>
                  </a:lnTo>
                  <a:lnTo>
                    <a:pt x="28" y="28"/>
                  </a:lnTo>
                  <a:cubicBezTo>
                    <a:pt x="32" y="30"/>
                    <a:pt x="33" y="34"/>
                    <a:pt x="32" y="38"/>
                  </a:cubicBezTo>
                  <a:cubicBezTo>
                    <a:pt x="31" y="42"/>
                    <a:pt x="26" y="44"/>
                    <a:pt x="23" y="43"/>
                  </a:cubicBezTo>
                  <a:lnTo>
                    <a:pt x="19" y="42"/>
                  </a:lnTo>
                  <a:cubicBezTo>
                    <a:pt x="17" y="42"/>
                    <a:pt x="15" y="41"/>
                    <a:pt x="14" y="40"/>
                  </a:cubicBezTo>
                  <a:lnTo>
                    <a:pt x="9" y="34"/>
                  </a:lnTo>
                  <a:cubicBezTo>
                    <a:pt x="9" y="33"/>
                    <a:pt x="9" y="33"/>
                    <a:pt x="8" y="32"/>
                  </a:cubicBezTo>
                  <a:lnTo>
                    <a:pt x="1" y="18"/>
                  </a:lnTo>
                  <a:cubicBezTo>
                    <a:pt x="0" y="15"/>
                    <a:pt x="0" y="12"/>
                    <a:pt x="2" y="10"/>
                  </a:cubicBezTo>
                  <a:lnTo>
                    <a:pt x="4" y="7"/>
                  </a:lnTo>
                  <a:lnTo>
                    <a:pt x="6" y="4"/>
                  </a:lnTo>
                  <a:close/>
                  <a:moveTo>
                    <a:pt x="17" y="16"/>
                  </a:moveTo>
                  <a:lnTo>
                    <a:pt x="15" y="19"/>
                  </a:lnTo>
                  <a:lnTo>
                    <a:pt x="16" y="11"/>
                  </a:lnTo>
                  <a:lnTo>
                    <a:pt x="23" y="25"/>
                  </a:lnTo>
                  <a:lnTo>
                    <a:pt x="22" y="23"/>
                  </a:lnTo>
                  <a:lnTo>
                    <a:pt x="27" y="29"/>
                  </a:lnTo>
                  <a:lnTo>
                    <a:pt x="22" y="27"/>
                  </a:lnTo>
                  <a:lnTo>
                    <a:pt x="26" y="28"/>
                  </a:lnTo>
                  <a:lnTo>
                    <a:pt x="21" y="43"/>
                  </a:lnTo>
                  <a:lnTo>
                    <a:pt x="17" y="41"/>
                  </a:lnTo>
                  <a:cubicBezTo>
                    <a:pt x="15" y="40"/>
                    <a:pt x="14" y="38"/>
                    <a:pt x="13" y="36"/>
                  </a:cubicBezTo>
                  <a:lnTo>
                    <a:pt x="9" y="26"/>
                  </a:lnTo>
                  <a:lnTo>
                    <a:pt x="6" y="15"/>
                  </a:lnTo>
                  <a:lnTo>
                    <a:pt x="5" y="10"/>
                  </a:lnTo>
                  <a:lnTo>
                    <a:pt x="19" y="13"/>
                  </a:lnTo>
                  <a:lnTo>
                    <a:pt x="17"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6" name="Freeform 236"/>
            <p:cNvSpPr>
              <a:spLocks/>
            </p:cNvSpPr>
            <p:nvPr/>
          </p:nvSpPr>
          <p:spPr bwMode="auto">
            <a:xfrm>
              <a:off x="6688138" y="5630863"/>
              <a:ext cx="30163" cy="11113"/>
            </a:xfrm>
            <a:custGeom>
              <a:avLst/>
              <a:gdLst>
                <a:gd name="T0" fmla="*/ 2147483647 w 48"/>
                <a:gd name="T1" fmla="*/ 0 h 16"/>
                <a:gd name="T2" fmla="*/ 2147483647 w 48"/>
                <a:gd name="T3" fmla="*/ 2147483647 h 16"/>
                <a:gd name="T4" fmla="*/ 0 w 48"/>
                <a:gd name="T5" fmla="*/ 2147483647 h 16"/>
                <a:gd name="T6" fmla="*/ 2147483647 w 48"/>
                <a:gd name="T7" fmla="*/ 0 h 16"/>
                <a:gd name="T8" fmla="*/ 0 60000 65536"/>
                <a:gd name="T9" fmla="*/ 0 60000 65536"/>
                <a:gd name="T10" fmla="*/ 0 60000 65536"/>
                <a:gd name="T11" fmla="*/ 0 60000 65536"/>
                <a:gd name="T12" fmla="*/ 0 w 48"/>
                <a:gd name="T13" fmla="*/ 0 h 16"/>
                <a:gd name="T14" fmla="*/ 48 w 48"/>
                <a:gd name="T15" fmla="*/ 16 h 16"/>
              </a:gdLst>
              <a:ahLst/>
              <a:cxnLst>
                <a:cxn ang="T8">
                  <a:pos x="T0" y="T1"/>
                </a:cxn>
                <a:cxn ang="T9">
                  <a:pos x="T2" y="T3"/>
                </a:cxn>
                <a:cxn ang="T10">
                  <a:pos x="T4" y="T5"/>
                </a:cxn>
                <a:cxn ang="T11">
                  <a:pos x="T6" y="T7"/>
                </a:cxn>
              </a:cxnLst>
              <a:rect l="T12" t="T13" r="T14" b="T15"/>
              <a:pathLst>
                <a:path w="48" h="16">
                  <a:moveTo>
                    <a:pt x="7" y="0"/>
                  </a:moveTo>
                  <a:cubicBezTo>
                    <a:pt x="7" y="0"/>
                    <a:pt x="35" y="12"/>
                    <a:pt x="48" y="8"/>
                  </a:cubicBezTo>
                  <a:cubicBezTo>
                    <a:pt x="48" y="8"/>
                    <a:pt x="42" y="16"/>
                    <a:pt x="0" y="4"/>
                  </a:cubicBezTo>
                  <a:cubicBezTo>
                    <a:pt x="0" y="4"/>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7" name="Freeform 237"/>
            <p:cNvSpPr>
              <a:spLocks noEditPoints="1"/>
            </p:cNvSpPr>
            <p:nvPr/>
          </p:nvSpPr>
          <p:spPr bwMode="auto">
            <a:xfrm>
              <a:off x="6688138" y="5630863"/>
              <a:ext cx="39688" cy="19050"/>
            </a:xfrm>
            <a:custGeom>
              <a:avLst/>
              <a:gdLst>
                <a:gd name="T0" fmla="*/ 2147483647 w 65"/>
                <a:gd name="T1" fmla="*/ 2147483647 h 28"/>
                <a:gd name="T2" fmla="*/ 2147483647 w 65"/>
                <a:gd name="T3" fmla="*/ 2147483647 h 28"/>
                <a:gd name="T4" fmla="*/ 2147483647 w 65"/>
                <a:gd name="T5" fmla="*/ 2147483647 h 28"/>
                <a:gd name="T6" fmla="*/ 2147483647 w 65"/>
                <a:gd name="T7" fmla="*/ 2147483647 h 28"/>
                <a:gd name="T8" fmla="*/ 2147483647 w 65"/>
                <a:gd name="T9" fmla="*/ 2147483647 h 28"/>
                <a:gd name="T10" fmla="*/ 2147483647 w 65"/>
                <a:gd name="T11" fmla="*/ 2147483647 h 28"/>
                <a:gd name="T12" fmla="*/ 2147483647 w 65"/>
                <a:gd name="T13" fmla="*/ 2147483647 h 28"/>
                <a:gd name="T14" fmla="*/ 2147483647 w 65"/>
                <a:gd name="T15" fmla="*/ 2147483647 h 28"/>
                <a:gd name="T16" fmla="*/ 2147483647 w 65"/>
                <a:gd name="T17" fmla="*/ 2147483647 h 28"/>
                <a:gd name="T18" fmla="*/ 2147483647 w 65"/>
                <a:gd name="T19" fmla="*/ 2147483647 h 28"/>
                <a:gd name="T20" fmla="*/ 2147483647 w 65"/>
                <a:gd name="T21" fmla="*/ 2147483647 h 28"/>
                <a:gd name="T22" fmla="*/ 2147483647 w 65"/>
                <a:gd name="T23" fmla="*/ 2147483647 h 28"/>
                <a:gd name="T24" fmla="*/ 2147483647 w 65"/>
                <a:gd name="T25" fmla="*/ 2147483647 h 28"/>
                <a:gd name="T26" fmla="*/ 2147483647 w 65"/>
                <a:gd name="T27" fmla="*/ 2147483647 h 28"/>
                <a:gd name="T28" fmla="*/ 2147483647 w 65"/>
                <a:gd name="T29" fmla="*/ 2147483647 h 28"/>
                <a:gd name="T30" fmla="*/ 2147483647 w 65"/>
                <a:gd name="T31" fmla="*/ 2147483647 h 28"/>
                <a:gd name="T32" fmla="*/ 2147483647 w 65"/>
                <a:gd name="T33" fmla="*/ 2147483647 h 28"/>
                <a:gd name="T34" fmla="*/ 2147483647 w 65"/>
                <a:gd name="T35" fmla="*/ 2147483647 h 28"/>
                <a:gd name="T36" fmla="*/ 2147483647 w 65"/>
                <a:gd name="T37" fmla="*/ 2147483647 h 28"/>
                <a:gd name="T38" fmla="*/ 2147483647 w 65"/>
                <a:gd name="T39" fmla="*/ 2147483647 h 28"/>
                <a:gd name="T40" fmla="*/ 2147483647 w 65"/>
                <a:gd name="T41" fmla="*/ 2147483647 h 28"/>
                <a:gd name="T42" fmla="*/ 2147483647 w 65"/>
                <a:gd name="T43" fmla="*/ 2147483647 h 28"/>
                <a:gd name="T44" fmla="*/ 2147483647 w 65"/>
                <a:gd name="T45" fmla="*/ 2147483647 h 28"/>
                <a:gd name="T46" fmla="*/ 2147483647 w 65"/>
                <a:gd name="T47" fmla="*/ 2147483647 h 28"/>
                <a:gd name="T48" fmla="*/ 2147483647 w 65"/>
                <a:gd name="T49" fmla="*/ 2147483647 h 28"/>
                <a:gd name="T50" fmla="*/ 2147483647 w 65"/>
                <a:gd name="T51" fmla="*/ 2147483647 h 28"/>
                <a:gd name="T52" fmla="*/ 2147483647 w 65"/>
                <a:gd name="T53" fmla="*/ 2147483647 h 28"/>
                <a:gd name="T54" fmla="*/ 2147483647 w 65"/>
                <a:gd name="T55" fmla="*/ 2147483647 h 28"/>
                <a:gd name="T56" fmla="*/ 2147483647 w 65"/>
                <a:gd name="T57" fmla="*/ 2147483647 h 28"/>
                <a:gd name="T58" fmla="*/ 2147483647 w 65"/>
                <a:gd name="T59" fmla="*/ 2147483647 h 28"/>
                <a:gd name="T60" fmla="*/ 2147483647 w 65"/>
                <a:gd name="T61" fmla="*/ 2147483647 h 28"/>
                <a:gd name="T62" fmla="*/ 2147483647 w 65"/>
                <a:gd name="T63" fmla="*/ 2147483647 h 28"/>
                <a:gd name="T64" fmla="*/ 2147483647 w 65"/>
                <a:gd name="T65" fmla="*/ 2147483647 h 28"/>
                <a:gd name="T66" fmla="*/ 2147483647 w 65"/>
                <a:gd name="T67" fmla="*/ 2147483647 h 28"/>
                <a:gd name="T68" fmla="*/ 2147483647 w 65"/>
                <a:gd name="T69" fmla="*/ 2147483647 h 28"/>
                <a:gd name="T70" fmla="*/ 2147483647 w 65"/>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8"/>
                <a:gd name="T110" fmla="*/ 65 w 65"/>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8">
                  <a:moveTo>
                    <a:pt x="11" y="2"/>
                  </a:moveTo>
                  <a:cubicBezTo>
                    <a:pt x="13" y="0"/>
                    <a:pt x="16" y="0"/>
                    <a:pt x="18" y="1"/>
                  </a:cubicBezTo>
                  <a:lnTo>
                    <a:pt x="23" y="3"/>
                  </a:lnTo>
                  <a:lnTo>
                    <a:pt x="34" y="7"/>
                  </a:lnTo>
                  <a:lnTo>
                    <a:pt x="32" y="6"/>
                  </a:lnTo>
                  <a:lnTo>
                    <a:pt x="57" y="8"/>
                  </a:lnTo>
                  <a:cubicBezTo>
                    <a:pt x="61" y="9"/>
                    <a:pt x="64" y="11"/>
                    <a:pt x="64" y="15"/>
                  </a:cubicBezTo>
                  <a:cubicBezTo>
                    <a:pt x="65" y="18"/>
                    <a:pt x="63" y="22"/>
                    <a:pt x="60" y="24"/>
                  </a:cubicBezTo>
                  <a:lnTo>
                    <a:pt x="58" y="25"/>
                  </a:lnTo>
                  <a:cubicBezTo>
                    <a:pt x="58" y="25"/>
                    <a:pt x="57" y="25"/>
                    <a:pt x="57" y="25"/>
                  </a:cubicBezTo>
                  <a:lnTo>
                    <a:pt x="51" y="27"/>
                  </a:lnTo>
                  <a:cubicBezTo>
                    <a:pt x="50" y="27"/>
                    <a:pt x="49" y="28"/>
                    <a:pt x="48" y="27"/>
                  </a:cubicBezTo>
                  <a:lnTo>
                    <a:pt x="33" y="26"/>
                  </a:lnTo>
                  <a:cubicBezTo>
                    <a:pt x="32" y="26"/>
                    <a:pt x="32" y="26"/>
                    <a:pt x="32" y="26"/>
                  </a:cubicBezTo>
                  <a:lnTo>
                    <a:pt x="7" y="20"/>
                  </a:lnTo>
                  <a:cubicBezTo>
                    <a:pt x="3" y="19"/>
                    <a:pt x="1" y="17"/>
                    <a:pt x="1" y="13"/>
                  </a:cubicBezTo>
                  <a:cubicBezTo>
                    <a:pt x="0" y="10"/>
                    <a:pt x="2" y="7"/>
                    <a:pt x="5" y="5"/>
                  </a:cubicBezTo>
                  <a:lnTo>
                    <a:pt x="9" y="3"/>
                  </a:lnTo>
                  <a:lnTo>
                    <a:pt x="11" y="2"/>
                  </a:lnTo>
                  <a:close/>
                  <a:moveTo>
                    <a:pt x="16" y="18"/>
                  </a:moveTo>
                  <a:lnTo>
                    <a:pt x="12" y="20"/>
                  </a:lnTo>
                  <a:lnTo>
                    <a:pt x="10" y="5"/>
                  </a:lnTo>
                  <a:lnTo>
                    <a:pt x="35" y="11"/>
                  </a:lnTo>
                  <a:lnTo>
                    <a:pt x="34" y="10"/>
                  </a:lnTo>
                  <a:lnTo>
                    <a:pt x="49" y="11"/>
                  </a:lnTo>
                  <a:lnTo>
                    <a:pt x="46" y="12"/>
                  </a:lnTo>
                  <a:lnTo>
                    <a:pt x="52" y="10"/>
                  </a:lnTo>
                  <a:lnTo>
                    <a:pt x="51" y="10"/>
                  </a:lnTo>
                  <a:lnTo>
                    <a:pt x="53" y="9"/>
                  </a:lnTo>
                  <a:lnTo>
                    <a:pt x="56" y="24"/>
                  </a:lnTo>
                  <a:lnTo>
                    <a:pt x="31" y="22"/>
                  </a:lnTo>
                  <a:cubicBezTo>
                    <a:pt x="30" y="22"/>
                    <a:pt x="29" y="22"/>
                    <a:pt x="29" y="22"/>
                  </a:cubicBezTo>
                  <a:lnTo>
                    <a:pt x="17" y="18"/>
                  </a:lnTo>
                  <a:lnTo>
                    <a:pt x="12" y="16"/>
                  </a:lnTo>
                  <a:lnTo>
                    <a:pt x="20" y="15"/>
                  </a:lnTo>
                  <a:lnTo>
                    <a:pt x="16"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28" name="Freeform 238"/>
            <p:cNvSpPr>
              <a:spLocks/>
            </p:cNvSpPr>
            <p:nvPr/>
          </p:nvSpPr>
          <p:spPr bwMode="auto">
            <a:xfrm>
              <a:off x="6508750" y="5559426"/>
              <a:ext cx="188913" cy="123825"/>
            </a:xfrm>
            <a:custGeom>
              <a:avLst/>
              <a:gdLst>
                <a:gd name="T0" fmla="*/ 2147483647 w 304"/>
                <a:gd name="T1" fmla="*/ 2147483647 h 192"/>
                <a:gd name="T2" fmla="*/ 2147483647 w 304"/>
                <a:gd name="T3" fmla="*/ 2147483647 h 192"/>
                <a:gd name="T4" fmla="*/ 2147483647 w 304"/>
                <a:gd name="T5" fmla="*/ 2147483647 h 192"/>
                <a:gd name="T6" fmla="*/ 2147483647 w 304"/>
                <a:gd name="T7" fmla="*/ 2147483647 h 192"/>
                <a:gd name="T8" fmla="*/ 0 w 304"/>
                <a:gd name="T9" fmla="*/ 2147483647 h 192"/>
                <a:gd name="T10" fmla="*/ 2147483647 w 304"/>
                <a:gd name="T11" fmla="*/ 2147483647 h 192"/>
                <a:gd name="T12" fmla="*/ 2147483647 w 304"/>
                <a:gd name="T13" fmla="*/ 2147483647 h 192"/>
                <a:gd name="T14" fmla="*/ 2147483647 w 304"/>
                <a:gd name="T15" fmla="*/ 2147483647 h 192"/>
                <a:gd name="T16" fmla="*/ 2147483647 w 304"/>
                <a:gd name="T17" fmla="*/ 0 h 192"/>
                <a:gd name="T18" fmla="*/ 2147483647 w 304"/>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4"/>
                <a:gd name="T31" fmla="*/ 0 h 192"/>
                <a:gd name="T32" fmla="*/ 304 w 304"/>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4" h="192">
                  <a:moveTo>
                    <a:pt x="258" y="7"/>
                  </a:moveTo>
                  <a:cubicBezTo>
                    <a:pt x="287" y="19"/>
                    <a:pt x="304" y="50"/>
                    <a:pt x="304" y="87"/>
                  </a:cubicBezTo>
                  <a:cubicBezTo>
                    <a:pt x="304" y="112"/>
                    <a:pt x="293" y="149"/>
                    <a:pt x="264" y="162"/>
                  </a:cubicBezTo>
                  <a:cubicBezTo>
                    <a:pt x="240" y="174"/>
                    <a:pt x="228" y="174"/>
                    <a:pt x="205" y="186"/>
                  </a:cubicBezTo>
                  <a:cubicBezTo>
                    <a:pt x="176" y="192"/>
                    <a:pt x="41" y="186"/>
                    <a:pt x="0" y="124"/>
                  </a:cubicBezTo>
                  <a:cubicBezTo>
                    <a:pt x="6" y="131"/>
                    <a:pt x="18" y="137"/>
                    <a:pt x="30" y="143"/>
                  </a:cubicBezTo>
                  <a:cubicBezTo>
                    <a:pt x="94" y="180"/>
                    <a:pt x="170" y="186"/>
                    <a:pt x="240" y="162"/>
                  </a:cubicBezTo>
                  <a:cubicBezTo>
                    <a:pt x="269" y="149"/>
                    <a:pt x="304" y="106"/>
                    <a:pt x="293" y="69"/>
                  </a:cubicBezTo>
                  <a:cubicBezTo>
                    <a:pt x="287" y="50"/>
                    <a:pt x="281" y="44"/>
                    <a:pt x="258" y="0"/>
                  </a:cubicBezTo>
                  <a:cubicBezTo>
                    <a:pt x="258" y="0"/>
                    <a:pt x="258" y="7"/>
                    <a:pt x="258" y="7"/>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29" name="Freeform 239"/>
            <p:cNvSpPr>
              <a:spLocks/>
            </p:cNvSpPr>
            <p:nvPr/>
          </p:nvSpPr>
          <p:spPr bwMode="auto">
            <a:xfrm>
              <a:off x="6648450" y="5538788"/>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8" y="0"/>
                    <a:pt x="16" y="0"/>
                  </a:cubicBezTo>
                  <a:cubicBezTo>
                    <a:pt x="16" y="0"/>
                    <a:pt x="4" y="0"/>
                    <a:pt x="0" y="32"/>
                  </a:cubicBezTo>
                  <a:cubicBezTo>
                    <a:pt x="0"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0" name="Freeform 240"/>
            <p:cNvSpPr>
              <a:spLocks noEditPoints="1"/>
            </p:cNvSpPr>
            <p:nvPr/>
          </p:nvSpPr>
          <p:spPr bwMode="auto">
            <a:xfrm>
              <a:off x="6648450" y="5538788"/>
              <a:ext cx="20638" cy="30163"/>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
                <a:gd name="T103" fmla="*/ 0 h 48"/>
                <a:gd name="T104" fmla="*/ 33 w 33"/>
                <a:gd name="T105" fmla="*/ 48 h 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 h="48">
                  <a:moveTo>
                    <a:pt x="16" y="32"/>
                  </a:moveTo>
                  <a:lnTo>
                    <a:pt x="8" y="40"/>
                  </a:lnTo>
                  <a:lnTo>
                    <a:pt x="8" y="35"/>
                  </a:lnTo>
                  <a:lnTo>
                    <a:pt x="9" y="24"/>
                  </a:lnTo>
                  <a:lnTo>
                    <a:pt x="12" y="12"/>
                  </a:lnTo>
                  <a:cubicBezTo>
                    <a:pt x="12" y="10"/>
                    <a:pt x="13" y="9"/>
                    <a:pt x="14" y="8"/>
                  </a:cubicBezTo>
                  <a:lnTo>
                    <a:pt x="19" y="3"/>
                  </a:lnTo>
                  <a:lnTo>
                    <a:pt x="29" y="15"/>
                  </a:lnTo>
                  <a:lnTo>
                    <a:pt x="23" y="19"/>
                  </a:lnTo>
                  <a:lnTo>
                    <a:pt x="25" y="17"/>
                  </a:lnTo>
                  <a:lnTo>
                    <a:pt x="19" y="27"/>
                  </a:lnTo>
                  <a:lnTo>
                    <a:pt x="20" y="24"/>
                  </a:lnTo>
                  <a:lnTo>
                    <a:pt x="16" y="42"/>
                  </a:lnTo>
                  <a:lnTo>
                    <a:pt x="8" y="32"/>
                  </a:lnTo>
                  <a:lnTo>
                    <a:pt x="12" y="32"/>
                  </a:lnTo>
                  <a:lnTo>
                    <a:pt x="16" y="32"/>
                  </a:lnTo>
                  <a:close/>
                  <a:moveTo>
                    <a:pt x="12" y="48"/>
                  </a:moveTo>
                  <a:lnTo>
                    <a:pt x="8" y="48"/>
                  </a:lnTo>
                  <a:cubicBezTo>
                    <a:pt x="6" y="48"/>
                    <a:pt x="4" y="47"/>
                    <a:pt x="2" y="45"/>
                  </a:cubicBezTo>
                  <a:cubicBezTo>
                    <a:pt x="1" y="44"/>
                    <a:pt x="0" y="41"/>
                    <a:pt x="1" y="39"/>
                  </a:cubicBezTo>
                  <a:lnTo>
                    <a:pt x="5" y="21"/>
                  </a:lnTo>
                  <a:cubicBezTo>
                    <a:pt x="5" y="20"/>
                    <a:pt x="5" y="19"/>
                    <a:pt x="6" y="18"/>
                  </a:cubicBezTo>
                  <a:lnTo>
                    <a:pt x="12" y="8"/>
                  </a:lnTo>
                  <a:cubicBezTo>
                    <a:pt x="12" y="7"/>
                    <a:pt x="13" y="6"/>
                    <a:pt x="14" y="6"/>
                  </a:cubicBezTo>
                  <a:lnTo>
                    <a:pt x="20" y="2"/>
                  </a:lnTo>
                  <a:cubicBezTo>
                    <a:pt x="23" y="0"/>
                    <a:pt x="28" y="0"/>
                    <a:pt x="31" y="3"/>
                  </a:cubicBezTo>
                  <a:cubicBezTo>
                    <a:pt x="33" y="7"/>
                    <a:pt x="33" y="11"/>
                    <a:pt x="30" y="14"/>
                  </a:cubicBezTo>
                  <a:lnTo>
                    <a:pt x="25" y="19"/>
                  </a:lnTo>
                  <a:lnTo>
                    <a:pt x="27" y="15"/>
                  </a:lnTo>
                  <a:lnTo>
                    <a:pt x="25" y="25"/>
                  </a:lnTo>
                  <a:lnTo>
                    <a:pt x="24" y="35"/>
                  </a:lnTo>
                  <a:lnTo>
                    <a:pt x="24" y="40"/>
                  </a:lnTo>
                  <a:cubicBezTo>
                    <a:pt x="24" y="45"/>
                    <a:pt x="21" y="48"/>
                    <a:pt x="16" y="48"/>
                  </a:cubicBezTo>
                  <a:lnTo>
                    <a:pt x="12"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1" name="Freeform 241"/>
            <p:cNvSpPr>
              <a:spLocks/>
            </p:cNvSpPr>
            <p:nvPr/>
          </p:nvSpPr>
          <p:spPr bwMode="auto">
            <a:xfrm>
              <a:off x="6607175" y="5568951"/>
              <a:ext cx="11113"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6" y="0"/>
                    <a:pt x="16" y="0"/>
                  </a:cubicBezTo>
                  <a:cubicBezTo>
                    <a:pt x="16" y="0"/>
                    <a:pt x="6" y="0"/>
                    <a:pt x="0" y="32"/>
                  </a:cubicBezTo>
                  <a:cubicBezTo>
                    <a:pt x="0" y="32"/>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2" name="Freeform 242"/>
            <p:cNvSpPr>
              <a:spLocks noEditPoints="1"/>
            </p:cNvSpPr>
            <p:nvPr/>
          </p:nvSpPr>
          <p:spPr bwMode="auto">
            <a:xfrm>
              <a:off x="6607175" y="5568951"/>
              <a:ext cx="20638" cy="31750"/>
            </a:xfrm>
            <a:custGeom>
              <a:avLst/>
              <a:gdLst>
                <a:gd name="T0" fmla="*/ 2147483647 w 33"/>
                <a:gd name="T1" fmla="*/ 2147483647 h 48"/>
                <a:gd name="T2" fmla="*/ 2147483647 w 33"/>
                <a:gd name="T3" fmla="*/ 2147483647 h 48"/>
                <a:gd name="T4" fmla="*/ 2147483647 w 33"/>
                <a:gd name="T5" fmla="*/ 2147483647 h 48"/>
                <a:gd name="T6" fmla="*/ 2147483647 w 33"/>
                <a:gd name="T7" fmla="*/ 2147483647 h 48"/>
                <a:gd name="T8" fmla="*/ 2147483647 w 33"/>
                <a:gd name="T9" fmla="*/ 2147483647 h 48"/>
                <a:gd name="T10" fmla="*/ 2147483647 w 33"/>
                <a:gd name="T11" fmla="*/ 2147483647 h 48"/>
                <a:gd name="T12" fmla="*/ 2147483647 w 33"/>
                <a:gd name="T13" fmla="*/ 2147483647 h 48"/>
                <a:gd name="T14" fmla="*/ 2147483647 w 33"/>
                <a:gd name="T15" fmla="*/ 2147483647 h 48"/>
                <a:gd name="T16" fmla="*/ 2147483647 w 33"/>
                <a:gd name="T17" fmla="*/ 2147483647 h 48"/>
                <a:gd name="T18" fmla="*/ 2147483647 w 33"/>
                <a:gd name="T19" fmla="*/ 2147483647 h 48"/>
                <a:gd name="T20" fmla="*/ 2147483647 w 33"/>
                <a:gd name="T21" fmla="*/ 2147483647 h 48"/>
                <a:gd name="T22" fmla="*/ 2147483647 w 33"/>
                <a:gd name="T23" fmla="*/ 2147483647 h 48"/>
                <a:gd name="T24" fmla="*/ 2147483647 w 33"/>
                <a:gd name="T25" fmla="*/ 2147483647 h 48"/>
                <a:gd name="T26" fmla="*/ 2147483647 w 33"/>
                <a:gd name="T27" fmla="*/ 2147483647 h 48"/>
                <a:gd name="T28" fmla="*/ 2147483647 w 33"/>
                <a:gd name="T29" fmla="*/ 2147483647 h 48"/>
                <a:gd name="T30" fmla="*/ 2147483647 w 33"/>
                <a:gd name="T31" fmla="*/ 2147483647 h 48"/>
                <a:gd name="T32" fmla="*/ 2147483647 w 33"/>
                <a:gd name="T33" fmla="*/ 2147483647 h 48"/>
                <a:gd name="T34" fmla="*/ 2147483647 w 33"/>
                <a:gd name="T35" fmla="*/ 2147483647 h 48"/>
                <a:gd name="T36" fmla="*/ 2147483647 w 33"/>
                <a:gd name="T37" fmla="*/ 2147483647 h 48"/>
                <a:gd name="T38" fmla="*/ 2147483647 w 33"/>
                <a:gd name="T39" fmla="*/ 2147483647 h 48"/>
                <a:gd name="T40" fmla="*/ 2147483647 w 33"/>
                <a:gd name="T41" fmla="*/ 2147483647 h 48"/>
                <a:gd name="T42" fmla="*/ 2147483647 w 33"/>
                <a:gd name="T43" fmla="*/ 2147483647 h 48"/>
                <a:gd name="T44" fmla="*/ 2147483647 w 33"/>
                <a:gd name="T45" fmla="*/ 2147483647 h 48"/>
                <a:gd name="T46" fmla="*/ 2147483647 w 33"/>
                <a:gd name="T47" fmla="*/ 2147483647 h 48"/>
                <a:gd name="T48" fmla="*/ 2147483647 w 33"/>
                <a:gd name="T49" fmla="*/ 2147483647 h 48"/>
                <a:gd name="T50" fmla="*/ 2147483647 w 33"/>
                <a:gd name="T51" fmla="*/ 2147483647 h 48"/>
                <a:gd name="T52" fmla="*/ 2147483647 w 33"/>
                <a:gd name="T53" fmla="*/ 2147483647 h 48"/>
                <a:gd name="T54" fmla="*/ 2147483647 w 33"/>
                <a:gd name="T55" fmla="*/ 2147483647 h 48"/>
                <a:gd name="T56" fmla="*/ 2147483647 w 33"/>
                <a:gd name="T57" fmla="*/ 2147483647 h 48"/>
                <a:gd name="T58" fmla="*/ 2147483647 w 33"/>
                <a:gd name="T59" fmla="*/ 2147483647 h 48"/>
                <a:gd name="T60" fmla="*/ 2147483647 w 33"/>
                <a:gd name="T61" fmla="*/ 2147483647 h 48"/>
                <a:gd name="T62" fmla="*/ 2147483647 w 33"/>
                <a:gd name="T63" fmla="*/ 2147483647 h 48"/>
                <a:gd name="T64" fmla="*/ 2147483647 w 33"/>
                <a:gd name="T65" fmla="*/ 2147483647 h 48"/>
                <a:gd name="T66" fmla="*/ 2147483647 w 33"/>
                <a:gd name="T67" fmla="*/ 2147483647 h 48"/>
                <a:gd name="T68" fmla="*/ 2147483647 w 33"/>
                <a:gd name="T69" fmla="*/ 2147483647 h 48"/>
                <a:gd name="T70" fmla="*/ 2147483647 w 33"/>
                <a:gd name="T71" fmla="*/ 2147483647 h 48"/>
                <a:gd name="T72" fmla="*/ 2147483647 w 33"/>
                <a:gd name="T73" fmla="*/ 2147483647 h 4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
                <a:gd name="T112" fmla="*/ 0 h 48"/>
                <a:gd name="T113" fmla="*/ 33 w 33"/>
                <a:gd name="T114" fmla="*/ 48 h 4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 h="48">
                  <a:moveTo>
                    <a:pt x="19" y="32"/>
                  </a:moveTo>
                  <a:lnTo>
                    <a:pt x="12" y="42"/>
                  </a:lnTo>
                  <a:lnTo>
                    <a:pt x="11" y="37"/>
                  </a:lnTo>
                  <a:cubicBezTo>
                    <a:pt x="11" y="37"/>
                    <a:pt x="10" y="36"/>
                    <a:pt x="10" y="35"/>
                  </a:cubicBezTo>
                  <a:lnTo>
                    <a:pt x="10" y="24"/>
                  </a:lnTo>
                  <a:lnTo>
                    <a:pt x="11" y="13"/>
                  </a:lnTo>
                  <a:cubicBezTo>
                    <a:pt x="12" y="11"/>
                    <a:pt x="12" y="9"/>
                    <a:pt x="14" y="8"/>
                  </a:cubicBezTo>
                  <a:lnTo>
                    <a:pt x="19" y="3"/>
                  </a:lnTo>
                  <a:lnTo>
                    <a:pt x="29" y="15"/>
                  </a:lnTo>
                  <a:lnTo>
                    <a:pt x="23" y="19"/>
                  </a:lnTo>
                  <a:lnTo>
                    <a:pt x="26" y="16"/>
                  </a:lnTo>
                  <a:lnTo>
                    <a:pt x="21" y="26"/>
                  </a:lnTo>
                  <a:lnTo>
                    <a:pt x="21" y="25"/>
                  </a:lnTo>
                  <a:lnTo>
                    <a:pt x="16" y="43"/>
                  </a:lnTo>
                  <a:lnTo>
                    <a:pt x="8" y="32"/>
                  </a:lnTo>
                  <a:lnTo>
                    <a:pt x="14" y="32"/>
                  </a:lnTo>
                  <a:lnTo>
                    <a:pt x="19" y="32"/>
                  </a:lnTo>
                  <a:close/>
                  <a:moveTo>
                    <a:pt x="14" y="48"/>
                  </a:moveTo>
                  <a:lnTo>
                    <a:pt x="8" y="48"/>
                  </a:lnTo>
                  <a:cubicBezTo>
                    <a:pt x="6" y="48"/>
                    <a:pt x="4" y="47"/>
                    <a:pt x="2" y="45"/>
                  </a:cubicBezTo>
                  <a:cubicBezTo>
                    <a:pt x="1" y="43"/>
                    <a:pt x="0" y="41"/>
                    <a:pt x="1" y="38"/>
                  </a:cubicBezTo>
                  <a:lnTo>
                    <a:pt x="6" y="20"/>
                  </a:lnTo>
                  <a:cubicBezTo>
                    <a:pt x="6" y="20"/>
                    <a:pt x="6" y="19"/>
                    <a:pt x="6" y="19"/>
                  </a:cubicBezTo>
                  <a:lnTo>
                    <a:pt x="11" y="9"/>
                  </a:lnTo>
                  <a:cubicBezTo>
                    <a:pt x="12" y="8"/>
                    <a:pt x="13" y="7"/>
                    <a:pt x="14" y="6"/>
                  </a:cubicBezTo>
                  <a:lnTo>
                    <a:pt x="20" y="2"/>
                  </a:lnTo>
                  <a:cubicBezTo>
                    <a:pt x="23" y="0"/>
                    <a:pt x="28" y="0"/>
                    <a:pt x="31" y="3"/>
                  </a:cubicBezTo>
                  <a:cubicBezTo>
                    <a:pt x="33" y="7"/>
                    <a:pt x="33" y="11"/>
                    <a:pt x="30" y="14"/>
                  </a:cubicBezTo>
                  <a:lnTo>
                    <a:pt x="25" y="19"/>
                  </a:lnTo>
                  <a:lnTo>
                    <a:pt x="27" y="14"/>
                  </a:lnTo>
                  <a:lnTo>
                    <a:pt x="26" y="24"/>
                  </a:lnTo>
                  <a:lnTo>
                    <a:pt x="26" y="35"/>
                  </a:lnTo>
                  <a:lnTo>
                    <a:pt x="26" y="34"/>
                  </a:lnTo>
                  <a:lnTo>
                    <a:pt x="27" y="39"/>
                  </a:lnTo>
                  <a:cubicBezTo>
                    <a:pt x="28" y="41"/>
                    <a:pt x="27" y="44"/>
                    <a:pt x="26" y="46"/>
                  </a:cubicBezTo>
                  <a:cubicBezTo>
                    <a:pt x="24" y="47"/>
                    <a:pt x="22" y="48"/>
                    <a:pt x="19" y="48"/>
                  </a:cubicBezTo>
                  <a:lnTo>
                    <a:pt x="14" y="4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33" name="Freeform 243"/>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2147483647 w 192"/>
                <a:gd name="T5" fmla="*/ 2147483647 h 128"/>
                <a:gd name="T6" fmla="*/ 2147483647 w 192"/>
                <a:gd name="T7" fmla="*/ 2147483647 h 128"/>
                <a:gd name="T8" fmla="*/ 0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128"/>
                <a:gd name="T29" fmla="*/ 192 w 192"/>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128">
                  <a:moveTo>
                    <a:pt x="181" y="34"/>
                  </a:moveTo>
                  <a:cubicBezTo>
                    <a:pt x="181" y="28"/>
                    <a:pt x="181" y="23"/>
                    <a:pt x="181" y="23"/>
                  </a:cubicBezTo>
                  <a:cubicBezTo>
                    <a:pt x="125" y="0"/>
                    <a:pt x="74" y="73"/>
                    <a:pt x="68" y="90"/>
                  </a:cubicBezTo>
                  <a:cubicBezTo>
                    <a:pt x="63" y="117"/>
                    <a:pt x="29" y="112"/>
                    <a:pt x="6" y="112"/>
                  </a:cubicBezTo>
                  <a:cubicBezTo>
                    <a:pt x="6" y="112"/>
                    <a:pt x="0" y="112"/>
                    <a:pt x="0" y="112"/>
                  </a:cubicBezTo>
                  <a:cubicBezTo>
                    <a:pt x="0" y="117"/>
                    <a:pt x="0" y="123"/>
                    <a:pt x="6" y="123"/>
                  </a:cubicBezTo>
                  <a:cubicBezTo>
                    <a:pt x="23" y="128"/>
                    <a:pt x="34" y="128"/>
                    <a:pt x="51" y="128"/>
                  </a:cubicBezTo>
                  <a:cubicBezTo>
                    <a:pt x="102" y="128"/>
                    <a:pt x="125" y="90"/>
                    <a:pt x="159" y="62"/>
                  </a:cubicBezTo>
                  <a:cubicBezTo>
                    <a:pt x="164" y="51"/>
                    <a:pt x="192" y="39"/>
                    <a:pt x="181" y="3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4" name="Freeform 244"/>
            <p:cNvSpPr>
              <a:spLocks/>
            </p:cNvSpPr>
            <p:nvPr/>
          </p:nvSpPr>
          <p:spPr bwMode="auto">
            <a:xfrm>
              <a:off x="6557963" y="5548313"/>
              <a:ext cx="120650" cy="82550"/>
            </a:xfrm>
            <a:custGeom>
              <a:avLst/>
              <a:gdLst>
                <a:gd name="T0" fmla="*/ 2147483647 w 192"/>
                <a:gd name="T1" fmla="*/ 2147483647 h 128"/>
                <a:gd name="T2" fmla="*/ 2147483647 w 192"/>
                <a:gd name="T3" fmla="*/ 2147483647 h 128"/>
                <a:gd name="T4" fmla="*/ 0 w 192"/>
                <a:gd name="T5" fmla="*/ 2147483647 h 128"/>
                <a:gd name="T6" fmla="*/ 0 w 192"/>
                <a:gd name="T7" fmla="*/ 2147483647 h 128"/>
                <a:gd name="T8" fmla="*/ 2147483647 w 192"/>
                <a:gd name="T9" fmla="*/ 2147483647 h 128"/>
                <a:gd name="T10" fmla="*/ 2147483647 w 192"/>
                <a:gd name="T11" fmla="*/ 2147483647 h 128"/>
                <a:gd name="T12" fmla="*/ 2147483647 w 192"/>
                <a:gd name="T13" fmla="*/ 2147483647 h 128"/>
                <a:gd name="T14" fmla="*/ 2147483647 w 192"/>
                <a:gd name="T15" fmla="*/ 2147483647 h 128"/>
                <a:gd name="T16" fmla="*/ 2147483647 w 192"/>
                <a:gd name="T17" fmla="*/ 2147483647 h 128"/>
                <a:gd name="T18" fmla="*/ 2147483647 w 192"/>
                <a:gd name="T19" fmla="*/ 2147483647 h 128"/>
                <a:gd name="T20" fmla="*/ 2147483647 w 192"/>
                <a:gd name="T21" fmla="*/ 2147483647 h 128"/>
                <a:gd name="T22" fmla="*/ 2147483647 w 192"/>
                <a:gd name="T23" fmla="*/ 2147483647 h 128"/>
                <a:gd name="T24" fmla="*/ 2147483647 w 192"/>
                <a:gd name="T25" fmla="*/ 2147483647 h 128"/>
                <a:gd name="T26" fmla="*/ 2147483647 w 192"/>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28"/>
                <a:gd name="T44" fmla="*/ 192 w 192"/>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28">
                  <a:moveTo>
                    <a:pt x="48" y="122"/>
                  </a:moveTo>
                  <a:cubicBezTo>
                    <a:pt x="36" y="122"/>
                    <a:pt x="18" y="128"/>
                    <a:pt x="6" y="122"/>
                  </a:cubicBezTo>
                  <a:cubicBezTo>
                    <a:pt x="0" y="122"/>
                    <a:pt x="0" y="116"/>
                    <a:pt x="0" y="116"/>
                  </a:cubicBezTo>
                  <a:cubicBezTo>
                    <a:pt x="0" y="110"/>
                    <a:pt x="0" y="110"/>
                    <a:pt x="0" y="110"/>
                  </a:cubicBezTo>
                  <a:cubicBezTo>
                    <a:pt x="6" y="110"/>
                    <a:pt x="6" y="110"/>
                    <a:pt x="12" y="110"/>
                  </a:cubicBezTo>
                  <a:cubicBezTo>
                    <a:pt x="30" y="110"/>
                    <a:pt x="60" y="110"/>
                    <a:pt x="66" y="92"/>
                  </a:cubicBezTo>
                  <a:cubicBezTo>
                    <a:pt x="72" y="86"/>
                    <a:pt x="78" y="80"/>
                    <a:pt x="84" y="68"/>
                  </a:cubicBezTo>
                  <a:cubicBezTo>
                    <a:pt x="108" y="37"/>
                    <a:pt x="144" y="0"/>
                    <a:pt x="186" y="19"/>
                  </a:cubicBezTo>
                  <a:cubicBezTo>
                    <a:pt x="186" y="19"/>
                    <a:pt x="186" y="19"/>
                    <a:pt x="186" y="19"/>
                  </a:cubicBezTo>
                  <a:cubicBezTo>
                    <a:pt x="186" y="19"/>
                    <a:pt x="186" y="25"/>
                    <a:pt x="186" y="25"/>
                  </a:cubicBezTo>
                  <a:cubicBezTo>
                    <a:pt x="186" y="25"/>
                    <a:pt x="186" y="25"/>
                    <a:pt x="186" y="25"/>
                  </a:cubicBezTo>
                  <a:cubicBezTo>
                    <a:pt x="192" y="31"/>
                    <a:pt x="168" y="43"/>
                    <a:pt x="156" y="49"/>
                  </a:cubicBezTo>
                  <a:cubicBezTo>
                    <a:pt x="156" y="55"/>
                    <a:pt x="156" y="55"/>
                    <a:pt x="156" y="55"/>
                  </a:cubicBezTo>
                  <a:cubicBezTo>
                    <a:pt x="126" y="86"/>
                    <a:pt x="96" y="128"/>
                    <a:pt x="48" y="12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5" name="Freeform 245"/>
            <p:cNvSpPr>
              <a:spLocks/>
            </p:cNvSpPr>
            <p:nvPr/>
          </p:nvSpPr>
          <p:spPr bwMode="auto">
            <a:xfrm>
              <a:off x="6557963" y="5559426"/>
              <a:ext cx="120650" cy="71438"/>
            </a:xfrm>
            <a:custGeom>
              <a:avLst/>
              <a:gdLst>
                <a:gd name="T0" fmla="*/ 2147483647 w 192"/>
                <a:gd name="T1" fmla="*/ 2147483647 h 112"/>
                <a:gd name="T2" fmla="*/ 2147483647 w 192"/>
                <a:gd name="T3" fmla="*/ 2147483647 h 112"/>
                <a:gd name="T4" fmla="*/ 0 w 192"/>
                <a:gd name="T5" fmla="*/ 2147483647 h 112"/>
                <a:gd name="T6" fmla="*/ 0 w 192"/>
                <a:gd name="T7" fmla="*/ 2147483647 h 112"/>
                <a:gd name="T8" fmla="*/ 2147483647 w 192"/>
                <a:gd name="T9" fmla="*/ 2147483647 h 112"/>
                <a:gd name="T10" fmla="*/ 2147483647 w 192"/>
                <a:gd name="T11" fmla="*/ 2147483647 h 112"/>
                <a:gd name="T12" fmla="*/ 2147483647 w 192"/>
                <a:gd name="T13" fmla="*/ 2147483647 h 112"/>
                <a:gd name="T14" fmla="*/ 2147483647 w 192"/>
                <a:gd name="T15" fmla="*/ 2147483647 h 112"/>
                <a:gd name="T16" fmla="*/ 2147483647 w 192"/>
                <a:gd name="T17" fmla="*/ 2147483647 h 112"/>
                <a:gd name="T18" fmla="*/ 2147483647 w 192"/>
                <a:gd name="T19" fmla="*/ 2147483647 h 112"/>
                <a:gd name="T20" fmla="*/ 2147483647 w 192"/>
                <a:gd name="T21" fmla="*/ 2147483647 h 112"/>
                <a:gd name="T22" fmla="*/ 2147483647 w 192"/>
                <a:gd name="T23" fmla="*/ 2147483647 h 112"/>
                <a:gd name="T24" fmla="*/ 2147483647 w 192"/>
                <a:gd name="T25" fmla="*/ 2147483647 h 112"/>
                <a:gd name="T26" fmla="*/ 2147483647 w 192"/>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2"/>
                <a:gd name="T43" fmla="*/ 0 h 112"/>
                <a:gd name="T44" fmla="*/ 192 w 192"/>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2" h="112">
                  <a:moveTo>
                    <a:pt x="54" y="107"/>
                  </a:moveTo>
                  <a:cubicBezTo>
                    <a:pt x="36" y="107"/>
                    <a:pt x="24" y="112"/>
                    <a:pt x="6" y="107"/>
                  </a:cubicBezTo>
                  <a:cubicBezTo>
                    <a:pt x="0" y="107"/>
                    <a:pt x="0" y="101"/>
                    <a:pt x="0" y="101"/>
                  </a:cubicBezTo>
                  <a:cubicBezTo>
                    <a:pt x="0" y="101"/>
                    <a:pt x="0" y="96"/>
                    <a:pt x="0" y="96"/>
                  </a:cubicBezTo>
                  <a:cubicBezTo>
                    <a:pt x="6" y="96"/>
                    <a:pt x="12" y="96"/>
                    <a:pt x="12" y="96"/>
                  </a:cubicBezTo>
                  <a:cubicBezTo>
                    <a:pt x="30" y="96"/>
                    <a:pt x="54" y="96"/>
                    <a:pt x="66" y="84"/>
                  </a:cubicBezTo>
                  <a:cubicBezTo>
                    <a:pt x="72" y="79"/>
                    <a:pt x="78" y="73"/>
                    <a:pt x="84" y="62"/>
                  </a:cubicBezTo>
                  <a:cubicBezTo>
                    <a:pt x="108" y="34"/>
                    <a:pt x="144" y="0"/>
                    <a:pt x="180" y="12"/>
                  </a:cubicBezTo>
                  <a:cubicBezTo>
                    <a:pt x="180" y="12"/>
                    <a:pt x="180" y="12"/>
                    <a:pt x="180" y="12"/>
                  </a:cubicBezTo>
                  <a:cubicBezTo>
                    <a:pt x="180" y="12"/>
                    <a:pt x="180" y="17"/>
                    <a:pt x="180" y="17"/>
                  </a:cubicBezTo>
                  <a:cubicBezTo>
                    <a:pt x="186" y="17"/>
                    <a:pt x="186" y="17"/>
                    <a:pt x="186" y="17"/>
                  </a:cubicBezTo>
                  <a:cubicBezTo>
                    <a:pt x="192" y="23"/>
                    <a:pt x="162" y="34"/>
                    <a:pt x="156" y="40"/>
                  </a:cubicBezTo>
                  <a:cubicBezTo>
                    <a:pt x="156" y="40"/>
                    <a:pt x="156" y="45"/>
                    <a:pt x="150" y="45"/>
                  </a:cubicBezTo>
                  <a:cubicBezTo>
                    <a:pt x="126" y="73"/>
                    <a:pt x="96" y="112"/>
                    <a:pt x="54" y="107"/>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6" name="Freeform 246"/>
            <p:cNvSpPr>
              <a:spLocks/>
            </p:cNvSpPr>
            <p:nvPr/>
          </p:nvSpPr>
          <p:spPr bwMode="auto">
            <a:xfrm>
              <a:off x="6557963" y="5559426"/>
              <a:ext cx="109538" cy="71438"/>
            </a:xfrm>
            <a:custGeom>
              <a:avLst/>
              <a:gdLst>
                <a:gd name="T0" fmla="*/ 2147483647 w 176"/>
                <a:gd name="T1" fmla="*/ 2147483647 h 112"/>
                <a:gd name="T2" fmla="*/ 2147483647 w 176"/>
                <a:gd name="T3" fmla="*/ 2147483647 h 112"/>
                <a:gd name="T4" fmla="*/ 0 w 176"/>
                <a:gd name="T5" fmla="*/ 2147483647 h 112"/>
                <a:gd name="T6" fmla="*/ 0 w 176"/>
                <a:gd name="T7" fmla="*/ 2147483647 h 112"/>
                <a:gd name="T8" fmla="*/ 2147483647 w 176"/>
                <a:gd name="T9" fmla="*/ 2147483647 h 112"/>
                <a:gd name="T10" fmla="*/ 2147483647 w 176"/>
                <a:gd name="T11" fmla="*/ 2147483647 h 112"/>
                <a:gd name="T12" fmla="*/ 2147483647 w 176"/>
                <a:gd name="T13" fmla="*/ 2147483647 h 112"/>
                <a:gd name="T14" fmla="*/ 2147483647 w 176"/>
                <a:gd name="T15" fmla="*/ 2147483647 h 112"/>
                <a:gd name="T16" fmla="*/ 2147483647 w 176"/>
                <a:gd name="T17" fmla="*/ 2147483647 h 112"/>
                <a:gd name="T18" fmla="*/ 2147483647 w 176"/>
                <a:gd name="T19" fmla="*/ 2147483647 h 112"/>
                <a:gd name="T20" fmla="*/ 2147483647 w 176"/>
                <a:gd name="T21" fmla="*/ 2147483647 h 112"/>
                <a:gd name="T22" fmla="*/ 2147483647 w 176"/>
                <a:gd name="T23" fmla="*/ 2147483647 h 112"/>
                <a:gd name="T24" fmla="*/ 2147483647 w 176"/>
                <a:gd name="T25" fmla="*/ 2147483647 h 112"/>
                <a:gd name="T26" fmla="*/ 2147483647 w 176"/>
                <a:gd name="T27" fmla="*/ 2147483647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112"/>
                <a:gd name="T44" fmla="*/ 176 w 176"/>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112">
                  <a:moveTo>
                    <a:pt x="52" y="112"/>
                  </a:moveTo>
                  <a:cubicBezTo>
                    <a:pt x="40" y="112"/>
                    <a:pt x="23" y="112"/>
                    <a:pt x="12" y="112"/>
                  </a:cubicBezTo>
                  <a:cubicBezTo>
                    <a:pt x="6" y="112"/>
                    <a:pt x="0" y="106"/>
                    <a:pt x="0" y="106"/>
                  </a:cubicBezTo>
                  <a:cubicBezTo>
                    <a:pt x="0" y="106"/>
                    <a:pt x="0" y="100"/>
                    <a:pt x="0" y="100"/>
                  </a:cubicBezTo>
                  <a:cubicBezTo>
                    <a:pt x="6" y="100"/>
                    <a:pt x="12" y="100"/>
                    <a:pt x="12" y="100"/>
                  </a:cubicBezTo>
                  <a:cubicBezTo>
                    <a:pt x="29" y="100"/>
                    <a:pt x="52" y="100"/>
                    <a:pt x="63" y="88"/>
                  </a:cubicBezTo>
                  <a:cubicBezTo>
                    <a:pt x="69" y="88"/>
                    <a:pt x="74" y="81"/>
                    <a:pt x="86" y="69"/>
                  </a:cubicBezTo>
                  <a:cubicBezTo>
                    <a:pt x="103" y="38"/>
                    <a:pt x="142" y="0"/>
                    <a:pt x="165" y="7"/>
                  </a:cubicBezTo>
                  <a:cubicBezTo>
                    <a:pt x="165" y="7"/>
                    <a:pt x="171" y="7"/>
                    <a:pt x="171" y="7"/>
                  </a:cubicBezTo>
                  <a:cubicBezTo>
                    <a:pt x="171" y="7"/>
                    <a:pt x="171" y="13"/>
                    <a:pt x="171" y="13"/>
                  </a:cubicBezTo>
                  <a:cubicBezTo>
                    <a:pt x="171" y="13"/>
                    <a:pt x="171" y="13"/>
                    <a:pt x="171" y="13"/>
                  </a:cubicBezTo>
                  <a:cubicBezTo>
                    <a:pt x="176" y="19"/>
                    <a:pt x="154" y="32"/>
                    <a:pt x="148" y="38"/>
                  </a:cubicBezTo>
                  <a:cubicBezTo>
                    <a:pt x="142" y="38"/>
                    <a:pt x="142" y="44"/>
                    <a:pt x="142" y="44"/>
                  </a:cubicBezTo>
                  <a:cubicBezTo>
                    <a:pt x="114" y="69"/>
                    <a:pt x="97" y="112"/>
                    <a:pt x="52" y="1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7" name="Freeform 247"/>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0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2147483647 h 96"/>
                <a:gd name="T20" fmla="*/ 2147483647 w 176"/>
                <a:gd name="T21" fmla="*/ 2147483647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2" y="91"/>
                  </a:moveTo>
                  <a:cubicBezTo>
                    <a:pt x="46" y="91"/>
                    <a:pt x="29" y="96"/>
                    <a:pt x="12" y="96"/>
                  </a:cubicBezTo>
                  <a:cubicBezTo>
                    <a:pt x="6" y="96"/>
                    <a:pt x="6" y="96"/>
                    <a:pt x="6" y="91"/>
                  </a:cubicBezTo>
                  <a:cubicBezTo>
                    <a:pt x="0" y="91"/>
                    <a:pt x="0" y="91"/>
                    <a:pt x="0" y="85"/>
                  </a:cubicBezTo>
                  <a:cubicBezTo>
                    <a:pt x="6" y="85"/>
                    <a:pt x="12" y="91"/>
                    <a:pt x="12" y="91"/>
                  </a:cubicBezTo>
                  <a:cubicBezTo>
                    <a:pt x="29" y="91"/>
                    <a:pt x="52" y="91"/>
                    <a:pt x="63" y="80"/>
                  </a:cubicBezTo>
                  <a:cubicBezTo>
                    <a:pt x="69" y="74"/>
                    <a:pt x="80" y="68"/>
                    <a:pt x="86" y="63"/>
                  </a:cubicBezTo>
                  <a:cubicBezTo>
                    <a:pt x="103" y="34"/>
                    <a:pt x="142" y="0"/>
                    <a:pt x="165" y="0"/>
                  </a:cubicBezTo>
                  <a:cubicBezTo>
                    <a:pt x="165" y="0"/>
                    <a:pt x="165" y="0"/>
                    <a:pt x="165" y="0"/>
                  </a:cubicBezTo>
                  <a:cubicBezTo>
                    <a:pt x="165" y="6"/>
                    <a:pt x="165" y="6"/>
                    <a:pt x="171" y="6"/>
                  </a:cubicBezTo>
                  <a:cubicBezTo>
                    <a:pt x="171" y="6"/>
                    <a:pt x="171" y="6"/>
                    <a:pt x="171" y="6"/>
                  </a:cubicBezTo>
                  <a:cubicBezTo>
                    <a:pt x="176" y="12"/>
                    <a:pt x="154" y="23"/>
                    <a:pt x="142" y="29"/>
                  </a:cubicBezTo>
                  <a:cubicBezTo>
                    <a:pt x="142" y="29"/>
                    <a:pt x="142" y="29"/>
                    <a:pt x="142" y="34"/>
                  </a:cubicBezTo>
                  <a:cubicBezTo>
                    <a:pt x="114" y="51"/>
                    <a:pt x="97" y="96"/>
                    <a:pt x="52" y="91"/>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8" name="Freeform 248"/>
            <p:cNvSpPr>
              <a:spLocks/>
            </p:cNvSpPr>
            <p:nvPr/>
          </p:nvSpPr>
          <p:spPr bwMode="auto">
            <a:xfrm>
              <a:off x="6557963" y="5568951"/>
              <a:ext cx="109538" cy="61913"/>
            </a:xfrm>
            <a:custGeom>
              <a:avLst/>
              <a:gdLst>
                <a:gd name="T0" fmla="*/ 2147483647 w 176"/>
                <a:gd name="T1" fmla="*/ 2147483647 h 96"/>
                <a:gd name="T2" fmla="*/ 2147483647 w 176"/>
                <a:gd name="T3" fmla="*/ 2147483647 h 96"/>
                <a:gd name="T4" fmla="*/ 2147483647 w 176"/>
                <a:gd name="T5" fmla="*/ 2147483647 h 96"/>
                <a:gd name="T6" fmla="*/ 2147483647 w 176"/>
                <a:gd name="T7" fmla="*/ 2147483647 h 96"/>
                <a:gd name="T8" fmla="*/ 2147483647 w 176"/>
                <a:gd name="T9" fmla="*/ 2147483647 h 96"/>
                <a:gd name="T10" fmla="*/ 2147483647 w 176"/>
                <a:gd name="T11" fmla="*/ 2147483647 h 96"/>
                <a:gd name="T12" fmla="*/ 2147483647 w 176"/>
                <a:gd name="T13" fmla="*/ 2147483647 h 96"/>
                <a:gd name="T14" fmla="*/ 2147483647 w 176"/>
                <a:gd name="T15" fmla="*/ 0 h 96"/>
                <a:gd name="T16" fmla="*/ 2147483647 w 176"/>
                <a:gd name="T17" fmla="*/ 0 h 96"/>
                <a:gd name="T18" fmla="*/ 2147483647 w 176"/>
                <a:gd name="T19" fmla="*/ 0 h 96"/>
                <a:gd name="T20" fmla="*/ 2147483647 w 176"/>
                <a:gd name="T21" fmla="*/ 0 h 96"/>
                <a:gd name="T22" fmla="*/ 2147483647 w 176"/>
                <a:gd name="T23" fmla="*/ 2147483647 h 96"/>
                <a:gd name="T24" fmla="*/ 2147483647 w 176"/>
                <a:gd name="T25" fmla="*/ 2147483647 h 96"/>
                <a:gd name="T26" fmla="*/ 2147483647 w 176"/>
                <a:gd name="T27" fmla="*/ 2147483647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6"/>
                <a:gd name="T43" fmla="*/ 0 h 96"/>
                <a:gd name="T44" fmla="*/ 176 w 176"/>
                <a:gd name="T45" fmla="*/ 96 h 9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6" h="96">
                  <a:moveTo>
                    <a:pt x="59" y="90"/>
                  </a:moveTo>
                  <a:cubicBezTo>
                    <a:pt x="47" y="90"/>
                    <a:pt x="30" y="96"/>
                    <a:pt x="18" y="96"/>
                  </a:cubicBezTo>
                  <a:cubicBezTo>
                    <a:pt x="12" y="96"/>
                    <a:pt x="6" y="96"/>
                    <a:pt x="6" y="96"/>
                  </a:cubicBezTo>
                  <a:cubicBezTo>
                    <a:pt x="0" y="90"/>
                    <a:pt x="0" y="90"/>
                    <a:pt x="6" y="90"/>
                  </a:cubicBezTo>
                  <a:cubicBezTo>
                    <a:pt x="6" y="84"/>
                    <a:pt x="12" y="90"/>
                    <a:pt x="12" y="90"/>
                  </a:cubicBezTo>
                  <a:cubicBezTo>
                    <a:pt x="24" y="90"/>
                    <a:pt x="47" y="90"/>
                    <a:pt x="65" y="84"/>
                  </a:cubicBezTo>
                  <a:cubicBezTo>
                    <a:pt x="77" y="78"/>
                    <a:pt x="83" y="72"/>
                    <a:pt x="88" y="66"/>
                  </a:cubicBezTo>
                  <a:cubicBezTo>
                    <a:pt x="106" y="36"/>
                    <a:pt x="147" y="0"/>
                    <a:pt x="165" y="0"/>
                  </a:cubicBezTo>
                  <a:cubicBezTo>
                    <a:pt x="165" y="0"/>
                    <a:pt x="171" y="0"/>
                    <a:pt x="171" y="0"/>
                  </a:cubicBezTo>
                  <a:cubicBezTo>
                    <a:pt x="171" y="0"/>
                    <a:pt x="171" y="0"/>
                    <a:pt x="171" y="0"/>
                  </a:cubicBezTo>
                  <a:cubicBezTo>
                    <a:pt x="171" y="0"/>
                    <a:pt x="176" y="0"/>
                    <a:pt x="176" y="0"/>
                  </a:cubicBezTo>
                  <a:cubicBezTo>
                    <a:pt x="176" y="6"/>
                    <a:pt x="159" y="18"/>
                    <a:pt x="147" y="24"/>
                  </a:cubicBezTo>
                  <a:cubicBezTo>
                    <a:pt x="147" y="24"/>
                    <a:pt x="147" y="24"/>
                    <a:pt x="141" y="24"/>
                  </a:cubicBezTo>
                  <a:cubicBezTo>
                    <a:pt x="118" y="48"/>
                    <a:pt x="100" y="96"/>
                    <a:pt x="59" y="9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39" name="Freeform 249"/>
            <p:cNvSpPr>
              <a:spLocks/>
            </p:cNvSpPr>
            <p:nvPr/>
          </p:nvSpPr>
          <p:spPr bwMode="auto">
            <a:xfrm>
              <a:off x="6557963" y="5621338"/>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24" y="42"/>
                  </a:moveTo>
                  <a:cubicBezTo>
                    <a:pt x="48" y="35"/>
                    <a:pt x="32" y="21"/>
                    <a:pt x="16" y="14"/>
                  </a:cubicBezTo>
                  <a:cubicBezTo>
                    <a:pt x="24" y="7"/>
                    <a:pt x="24" y="7"/>
                    <a:pt x="16" y="7"/>
                  </a:cubicBezTo>
                  <a:cubicBezTo>
                    <a:pt x="16" y="0"/>
                    <a:pt x="8" y="7"/>
                    <a:pt x="8" y="7"/>
                  </a:cubicBezTo>
                  <a:cubicBezTo>
                    <a:pt x="0" y="21"/>
                    <a:pt x="0" y="14"/>
                    <a:pt x="0" y="28"/>
                  </a:cubicBezTo>
                  <a:cubicBezTo>
                    <a:pt x="0" y="48"/>
                    <a:pt x="8" y="48"/>
                    <a:pt x="2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0" name="Freeform 250"/>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7" y="0"/>
                  </a:cubicBezTo>
                  <a:cubicBezTo>
                    <a:pt x="13" y="0"/>
                    <a:pt x="13" y="0"/>
                    <a:pt x="13" y="0"/>
                  </a:cubicBezTo>
                  <a:cubicBezTo>
                    <a:pt x="13" y="0"/>
                    <a:pt x="20" y="0"/>
                    <a:pt x="20" y="7"/>
                  </a:cubicBezTo>
                  <a:cubicBezTo>
                    <a:pt x="20" y="7"/>
                    <a:pt x="20" y="7"/>
                    <a:pt x="13" y="7"/>
                  </a:cubicBezTo>
                  <a:cubicBezTo>
                    <a:pt x="20" y="7"/>
                    <a:pt x="20" y="13"/>
                    <a:pt x="20" y="13"/>
                  </a:cubicBezTo>
                  <a:cubicBezTo>
                    <a:pt x="26" y="20"/>
                    <a:pt x="32" y="26"/>
                    <a:pt x="20" y="32"/>
                  </a:cubicBezTo>
                  <a:cubicBezTo>
                    <a:pt x="13"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1" name="Freeform 251"/>
            <p:cNvSpPr>
              <a:spLocks/>
            </p:cNvSpPr>
            <p:nvPr/>
          </p:nvSpPr>
          <p:spPr bwMode="auto">
            <a:xfrm>
              <a:off x="6557963"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8" y="7"/>
                  </a:cubicBezTo>
                  <a:cubicBezTo>
                    <a:pt x="8" y="7"/>
                    <a:pt x="8" y="0"/>
                    <a:pt x="8" y="0"/>
                  </a:cubicBezTo>
                  <a:cubicBezTo>
                    <a:pt x="8" y="0"/>
                    <a:pt x="16" y="0"/>
                    <a:pt x="16" y="0"/>
                  </a:cubicBezTo>
                  <a:cubicBezTo>
                    <a:pt x="16" y="0"/>
                    <a:pt x="16" y="7"/>
                    <a:pt x="16" y="7"/>
                  </a:cubicBezTo>
                  <a:cubicBezTo>
                    <a:pt x="16" y="7"/>
                    <a:pt x="16" y="7"/>
                    <a:pt x="16" y="7"/>
                  </a:cubicBezTo>
                  <a:cubicBezTo>
                    <a:pt x="24" y="13"/>
                    <a:pt x="24" y="13"/>
                    <a:pt x="24" y="13"/>
                  </a:cubicBezTo>
                  <a:cubicBezTo>
                    <a:pt x="32" y="20"/>
                    <a:pt x="32" y="20"/>
                    <a:pt x="24" y="26"/>
                  </a:cubicBezTo>
                  <a:cubicBezTo>
                    <a:pt x="16" y="26"/>
                    <a:pt x="16" y="32"/>
                    <a:pt x="16" y="32"/>
                  </a:cubicBezTo>
                  <a:cubicBezTo>
                    <a:pt x="8"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2" name="Freeform 252"/>
            <p:cNvSpPr>
              <a:spLocks/>
            </p:cNvSpPr>
            <p:nvPr/>
          </p:nvSpPr>
          <p:spPr bwMode="auto">
            <a:xfrm>
              <a:off x="6557963"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0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8" y="0"/>
                  </a:cubicBezTo>
                  <a:cubicBezTo>
                    <a:pt x="8" y="0"/>
                    <a:pt x="8" y="0"/>
                    <a:pt x="8" y="0"/>
                  </a:cubicBezTo>
                  <a:cubicBezTo>
                    <a:pt x="8" y="0"/>
                    <a:pt x="16" y="0"/>
                    <a:pt x="16" y="0"/>
                  </a:cubicBezTo>
                  <a:cubicBezTo>
                    <a:pt x="16" y="0"/>
                    <a:pt x="16" y="0"/>
                    <a:pt x="16" y="0"/>
                  </a:cubicBezTo>
                  <a:cubicBezTo>
                    <a:pt x="16" y="0"/>
                    <a:pt x="16" y="0"/>
                    <a:pt x="16" y="0"/>
                  </a:cubicBezTo>
                  <a:cubicBezTo>
                    <a:pt x="16" y="8"/>
                    <a:pt x="16" y="8"/>
                    <a:pt x="24" y="8"/>
                  </a:cubicBezTo>
                  <a:cubicBezTo>
                    <a:pt x="24" y="16"/>
                    <a:pt x="32" y="16"/>
                    <a:pt x="24" y="24"/>
                  </a:cubicBezTo>
                  <a:cubicBezTo>
                    <a:pt x="16" y="24"/>
                    <a:pt x="16" y="24"/>
                    <a:pt x="16" y="24"/>
                  </a:cubicBezTo>
                  <a:cubicBezTo>
                    <a:pt x="8" y="32"/>
                    <a:pt x="0" y="24"/>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3" name="Freeform 253"/>
            <p:cNvSpPr>
              <a:spLocks/>
            </p:cNvSpPr>
            <p:nvPr/>
          </p:nvSpPr>
          <p:spPr bwMode="auto">
            <a:xfrm>
              <a:off x="6567488"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0" y="0"/>
                    <a:pt x="32" y="0"/>
                  </a:cubicBezTo>
                  <a:cubicBezTo>
                    <a:pt x="32" y="0"/>
                    <a:pt x="7"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4" name="Freeform 254"/>
            <p:cNvSpPr>
              <a:spLocks noEditPoints="1"/>
            </p:cNvSpPr>
            <p:nvPr/>
          </p:nvSpPr>
          <p:spPr bwMode="auto">
            <a:xfrm>
              <a:off x="6570663" y="5630863"/>
              <a:ext cx="28575" cy="17463"/>
            </a:xfrm>
            <a:custGeom>
              <a:avLst/>
              <a:gdLst>
                <a:gd name="T0" fmla="*/ 2147483647 w 45"/>
                <a:gd name="T1" fmla="*/ 2147483647 h 28"/>
                <a:gd name="T2" fmla="*/ 2147483647 w 45"/>
                <a:gd name="T3" fmla="*/ 2147483647 h 28"/>
                <a:gd name="T4" fmla="*/ 2147483647 w 45"/>
                <a:gd name="T5" fmla="*/ 2147483647 h 28"/>
                <a:gd name="T6" fmla="*/ 2147483647 w 45"/>
                <a:gd name="T7" fmla="*/ 2147483647 h 28"/>
                <a:gd name="T8" fmla="*/ 2147483647 w 45"/>
                <a:gd name="T9" fmla="*/ 2147483647 h 28"/>
                <a:gd name="T10" fmla="*/ 2147483647 w 45"/>
                <a:gd name="T11" fmla="*/ 2147483647 h 28"/>
                <a:gd name="T12" fmla="*/ 2147483647 w 45"/>
                <a:gd name="T13" fmla="*/ 2147483647 h 28"/>
                <a:gd name="T14" fmla="*/ 2147483647 w 45"/>
                <a:gd name="T15" fmla="*/ 2147483647 h 28"/>
                <a:gd name="T16" fmla="*/ 2147483647 w 45"/>
                <a:gd name="T17" fmla="*/ 2147483647 h 28"/>
                <a:gd name="T18" fmla="*/ 2147483647 w 45"/>
                <a:gd name="T19" fmla="*/ 2147483647 h 28"/>
                <a:gd name="T20" fmla="*/ 2147483647 w 45"/>
                <a:gd name="T21" fmla="*/ 2147483647 h 28"/>
                <a:gd name="T22" fmla="*/ 2147483647 w 45"/>
                <a:gd name="T23" fmla="*/ 2147483647 h 28"/>
                <a:gd name="T24" fmla="*/ 2147483647 w 45"/>
                <a:gd name="T25" fmla="*/ 2147483647 h 28"/>
                <a:gd name="T26" fmla="*/ 2147483647 w 45"/>
                <a:gd name="T27" fmla="*/ 2147483647 h 28"/>
                <a:gd name="T28" fmla="*/ 2147483647 w 45"/>
                <a:gd name="T29" fmla="*/ 2147483647 h 28"/>
                <a:gd name="T30" fmla="*/ 2147483647 w 45"/>
                <a:gd name="T31" fmla="*/ 2147483647 h 28"/>
                <a:gd name="T32" fmla="*/ 2147483647 w 45"/>
                <a:gd name="T33" fmla="*/ 2147483647 h 28"/>
                <a:gd name="T34" fmla="*/ 2147483647 w 45"/>
                <a:gd name="T35" fmla="*/ 2147483647 h 28"/>
                <a:gd name="T36" fmla="*/ 2147483647 w 45"/>
                <a:gd name="T37" fmla="*/ 2147483647 h 28"/>
                <a:gd name="T38" fmla="*/ 2147483647 w 45"/>
                <a:gd name="T39" fmla="*/ 2147483647 h 28"/>
                <a:gd name="T40" fmla="*/ 2147483647 w 45"/>
                <a:gd name="T41" fmla="*/ 2147483647 h 28"/>
                <a:gd name="T42" fmla="*/ 2147483647 w 45"/>
                <a:gd name="T43" fmla="*/ 2147483647 h 28"/>
                <a:gd name="T44" fmla="*/ 2147483647 w 45"/>
                <a:gd name="T45" fmla="*/ 2147483647 h 28"/>
                <a:gd name="T46" fmla="*/ 2147483647 w 45"/>
                <a:gd name="T47" fmla="*/ 2147483647 h 28"/>
                <a:gd name="T48" fmla="*/ 2147483647 w 45"/>
                <a:gd name="T49" fmla="*/ 2147483647 h 28"/>
                <a:gd name="T50" fmla="*/ 2147483647 w 45"/>
                <a:gd name="T51" fmla="*/ 2147483647 h 28"/>
                <a:gd name="T52" fmla="*/ 2147483647 w 45"/>
                <a:gd name="T53" fmla="*/ 2147483647 h 28"/>
                <a:gd name="T54" fmla="*/ 2147483647 w 45"/>
                <a:gd name="T55" fmla="*/ 2147483647 h 28"/>
                <a:gd name="T56" fmla="*/ 2147483647 w 45"/>
                <a:gd name="T57" fmla="*/ 2147483647 h 28"/>
                <a:gd name="T58" fmla="*/ 2147483647 w 45"/>
                <a:gd name="T59" fmla="*/ 2147483647 h 28"/>
                <a:gd name="T60" fmla="*/ 2147483647 w 45"/>
                <a:gd name="T61" fmla="*/ 2147483647 h 28"/>
                <a:gd name="T62" fmla="*/ 2147483647 w 45"/>
                <a:gd name="T63" fmla="*/ 2147483647 h 28"/>
                <a:gd name="T64" fmla="*/ 2147483647 w 45"/>
                <a:gd name="T65" fmla="*/ 2147483647 h 28"/>
                <a:gd name="T66" fmla="*/ 2147483647 w 45"/>
                <a:gd name="T67" fmla="*/ 2147483647 h 28"/>
                <a:gd name="T68" fmla="*/ 2147483647 w 45"/>
                <a:gd name="T69" fmla="*/ 2147483647 h 28"/>
                <a:gd name="T70" fmla="*/ 2147483647 w 45"/>
                <a:gd name="T71" fmla="*/ 2147483647 h 28"/>
                <a:gd name="T72" fmla="*/ 2147483647 w 45"/>
                <a:gd name="T73" fmla="*/ 2147483647 h 28"/>
                <a:gd name="T74" fmla="*/ 2147483647 w 45"/>
                <a:gd name="T75" fmla="*/ 2147483647 h 28"/>
                <a:gd name="T76" fmla="*/ 2147483647 w 45"/>
                <a:gd name="T77" fmla="*/ 2147483647 h 28"/>
                <a:gd name="T78" fmla="*/ 2147483647 w 45"/>
                <a:gd name="T79" fmla="*/ 2147483647 h 28"/>
                <a:gd name="T80" fmla="*/ 2147483647 w 45"/>
                <a:gd name="T81" fmla="*/ 2147483647 h 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5"/>
                <a:gd name="T124" fmla="*/ 0 h 28"/>
                <a:gd name="T125" fmla="*/ 45 w 45"/>
                <a:gd name="T126" fmla="*/ 28 h 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5" h="28">
                  <a:moveTo>
                    <a:pt x="18" y="13"/>
                  </a:moveTo>
                  <a:lnTo>
                    <a:pt x="13" y="10"/>
                  </a:lnTo>
                  <a:lnTo>
                    <a:pt x="23" y="12"/>
                  </a:lnTo>
                  <a:lnTo>
                    <a:pt x="17" y="13"/>
                  </a:lnTo>
                  <a:lnTo>
                    <a:pt x="22" y="10"/>
                  </a:lnTo>
                  <a:lnTo>
                    <a:pt x="20" y="11"/>
                  </a:lnTo>
                  <a:lnTo>
                    <a:pt x="24" y="6"/>
                  </a:lnTo>
                  <a:cubicBezTo>
                    <a:pt x="25" y="5"/>
                    <a:pt x="26" y="4"/>
                    <a:pt x="28" y="4"/>
                  </a:cubicBezTo>
                  <a:lnTo>
                    <a:pt x="34" y="2"/>
                  </a:lnTo>
                  <a:lnTo>
                    <a:pt x="38" y="17"/>
                  </a:lnTo>
                  <a:lnTo>
                    <a:pt x="34" y="18"/>
                  </a:lnTo>
                  <a:lnTo>
                    <a:pt x="26" y="20"/>
                  </a:lnTo>
                  <a:cubicBezTo>
                    <a:pt x="26" y="20"/>
                    <a:pt x="25" y="20"/>
                    <a:pt x="24" y="20"/>
                  </a:cubicBezTo>
                  <a:lnTo>
                    <a:pt x="15" y="20"/>
                  </a:lnTo>
                  <a:cubicBezTo>
                    <a:pt x="14" y="20"/>
                    <a:pt x="12" y="20"/>
                    <a:pt x="11" y="19"/>
                  </a:cubicBezTo>
                  <a:lnTo>
                    <a:pt x="7" y="16"/>
                  </a:lnTo>
                  <a:lnTo>
                    <a:pt x="18" y="14"/>
                  </a:lnTo>
                  <a:lnTo>
                    <a:pt x="15" y="18"/>
                  </a:lnTo>
                  <a:lnTo>
                    <a:pt x="15" y="9"/>
                  </a:lnTo>
                  <a:lnTo>
                    <a:pt x="18" y="13"/>
                  </a:lnTo>
                  <a:close/>
                  <a:moveTo>
                    <a:pt x="2" y="18"/>
                  </a:moveTo>
                  <a:cubicBezTo>
                    <a:pt x="0" y="15"/>
                    <a:pt x="0" y="12"/>
                    <a:pt x="2" y="9"/>
                  </a:cubicBezTo>
                  <a:lnTo>
                    <a:pt x="5" y="5"/>
                  </a:lnTo>
                  <a:cubicBezTo>
                    <a:pt x="8" y="1"/>
                    <a:pt x="13" y="0"/>
                    <a:pt x="16" y="3"/>
                  </a:cubicBezTo>
                  <a:lnTo>
                    <a:pt x="20" y="6"/>
                  </a:lnTo>
                  <a:lnTo>
                    <a:pt x="15" y="4"/>
                  </a:lnTo>
                  <a:lnTo>
                    <a:pt x="24" y="4"/>
                  </a:lnTo>
                  <a:lnTo>
                    <a:pt x="23" y="5"/>
                  </a:lnTo>
                  <a:lnTo>
                    <a:pt x="31" y="3"/>
                  </a:lnTo>
                  <a:lnTo>
                    <a:pt x="35" y="2"/>
                  </a:lnTo>
                  <a:cubicBezTo>
                    <a:pt x="39" y="1"/>
                    <a:pt x="43" y="3"/>
                    <a:pt x="44" y="7"/>
                  </a:cubicBezTo>
                  <a:cubicBezTo>
                    <a:pt x="45" y="11"/>
                    <a:pt x="43" y="16"/>
                    <a:pt x="39" y="17"/>
                  </a:cubicBezTo>
                  <a:lnTo>
                    <a:pt x="33" y="19"/>
                  </a:lnTo>
                  <a:lnTo>
                    <a:pt x="37" y="16"/>
                  </a:lnTo>
                  <a:lnTo>
                    <a:pt x="33" y="21"/>
                  </a:lnTo>
                  <a:cubicBezTo>
                    <a:pt x="32" y="22"/>
                    <a:pt x="31" y="23"/>
                    <a:pt x="31" y="23"/>
                  </a:cubicBezTo>
                  <a:lnTo>
                    <a:pt x="26" y="26"/>
                  </a:lnTo>
                  <a:cubicBezTo>
                    <a:pt x="24" y="27"/>
                    <a:pt x="22" y="28"/>
                    <a:pt x="20" y="27"/>
                  </a:cubicBezTo>
                  <a:lnTo>
                    <a:pt x="10" y="25"/>
                  </a:lnTo>
                  <a:cubicBezTo>
                    <a:pt x="8" y="25"/>
                    <a:pt x="6" y="24"/>
                    <a:pt x="5" y="22"/>
                  </a:cubicBezTo>
                  <a:lnTo>
                    <a:pt x="2"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45" name="Freeform 255"/>
            <p:cNvSpPr>
              <a:spLocks/>
            </p:cNvSpPr>
            <p:nvPr/>
          </p:nvSpPr>
          <p:spPr bwMode="auto">
            <a:xfrm>
              <a:off x="6607175" y="5621338"/>
              <a:ext cx="20638" cy="30163"/>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2"/>
                  </a:moveTo>
                  <a:cubicBezTo>
                    <a:pt x="32" y="28"/>
                    <a:pt x="22" y="21"/>
                    <a:pt x="16" y="14"/>
                  </a:cubicBezTo>
                  <a:cubicBezTo>
                    <a:pt x="16" y="7"/>
                    <a:pt x="16" y="7"/>
                    <a:pt x="11" y="0"/>
                  </a:cubicBezTo>
                  <a:cubicBezTo>
                    <a:pt x="11" y="0"/>
                    <a:pt x="6" y="0"/>
                    <a:pt x="6" y="7"/>
                  </a:cubicBezTo>
                  <a:cubicBezTo>
                    <a:pt x="0" y="14"/>
                    <a:pt x="0" y="14"/>
                    <a:pt x="0" y="28"/>
                  </a:cubicBezTo>
                  <a:cubicBezTo>
                    <a:pt x="0" y="48"/>
                    <a:pt x="6" y="48"/>
                    <a:pt x="16"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6" name="Freeform 256"/>
            <p:cNvSpPr>
              <a:spLocks/>
            </p:cNvSpPr>
            <p:nvPr/>
          </p:nvSpPr>
          <p:spPr bwMode="auto">
            <a:xfrm>
              <a:off x="6607175" y="5630863"/>
              <a:ext cx="20638"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7"/>
                    <a:pt x="0" y="13"/>
                    <a:pt x="7" y="0"/>
                  </a:cubicBezTo>
                  <a:cubicBezTo>
                    <a:pt x="7" y="0"/>
                    <a:pt x="7" y="0"/>
                    <a:pt x="13" y="0"/>
                  </a:cubicBezTo>
                  <a:cubicBezTo>
                    <a:pt x="13" y="0"/>
                    <a:pt x="13" y="0"/>
                    <a:pt x="13" y="0"/>
                  </a:cubicBezTo>
                  <a:cubicBezTo>
                    <a:pt x="20" y="0"/>
                    <a:pt x="20" y="0"/>
                    <a:pt x="20" y="0"/>
                  </a:cubicBezTo>
                  <a:cubicBezTo>
                    <a:pt x="20" y="7"/>
                    <a:pt x="20" y="7"/>
                    <a:pt x="20" y="7"/>
                  </a:cubicBezTo>
                  <a:cubicBezTo>
                    <a:pt x="20" y="7"/>
                    <a:pt x="20" y="13"/>
                    <a:pt x="20" y="13"/>
                  </a:cubicBezTo>
                  <a:cubicBezTo>
                    <a:pt x="26" y="20"/>
                    <a:pt x="32" y="26"/>
                    <a:pt x="20" y="26"/>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7" name="Freeform 257"/>
            <p:cNvSpPr>
              <a:spLocks/>
            </p:cNvSpPr>
            <p:nvPr/>
          </p:nvSpPr>
          <p:spPr bwMode="auto">
            <a:xfrm>
              <a:off x="6607175" y="5630863"/>
              <a:ext cx="20638"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7"/>
                  </a:cubicBezTo>
                  <a:cubicBezTo>
                    <a:pt x="7" y="0"/>
                    <a:pt x="7" y="0"/>
                    <a:pt x="13" y="0"/>
                  </a:cubicBezTo>
                  <a:cubicBezTo>
                    <a:pt x="13" y="0"/>
                    <a:pt x="13" y="0"/>
                    <a:pt x="13" y="0"/>
                  </a:cubicBezTo>
                  <a:cubicBezTo>
                    <a:pt x="20" y="0"/>
                    <a:pt x="20" y="0"/>
                    <a:pt x="20" y="7"/>
                  </a:cubicBezTo>
                  <a:cubicBezTo>
                    <a:pt x="20" y="7"/>
                    <a:pt x="20" y="7"/>
                    <a:pt x="20" y="7"/>
                  </a:cubicBezTo>
                  <a:cubicBezTo>
                    <a:pt x="20" y="7"/>
                    <a:pt x="20" y="13"/>
                    <a:pt x="20" y="13"/>
                  </a:cubicBezTo>
                  <a:cubicBezTo>
                    <a:pt x="26" y="20"/>
                    <a:pt x="32" y="20"/>
                    <a:pt x="20" y="26"/>
                  </a:cubicBezTo>
                  <a:cubicBezTo>
                    <a:pt x="20" y="26"/>
                    <a:pt x="13" y="26"/>
                    <a:pt x="13" y="32"/>
                  </a:cubicBezTo>
                  <a:cubicBezTo>
                    <a:pt x="7" y="32"/>
                    <a:pt x="0" y="26"/>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8" name="Freeform 258"/>
            <p:cNvSpPr>
              <a:spLocks/>
            </p:cNvSpPr>
            <p:nvPr/>
          </p:nvSpPr>
          <p:spPr bwMode="auto">
            <a:xfrm>
              <a:off x="6607175" y="5630863"/>
              <a:ext cx="11113" cy="11113"/>
            </a:xfrm>
            <a:custGeom>
              <a:avLst/>
              <a:gdLst>
                <a:gd name="T0" fmla="*/ 0 w 16"/>
                <a:gd name="T1" fmla="*/ 2147483647 h 16"/>
                <a:gd name="T2" fmla="*/ 0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6" y="4"/>
                  </a:cubicBezTo>
                  <a:cubicBezTo>
                    <a:pt x="6" y="4"/>
                    <a:pt x="6" y="0"/>
                    <a:pt x="6" y="4"/>
                  </a:cubicBezTo>
                  <a:cubicBezTo>
                    <a:pt x="6" y="4"/>
                    <a:pt x="6" y="4"/>
                    <a:pt x="11" y="4"/>
                  </a:cubicBezTo>
                  <a:cubicBezTo>
                    <a:pt x="11" y="4"/>
                    <a:pt x="11" y="4"/>
                    <a:pt x="11" y="4"/>
                  </a:cubicBezTo>
                  <a:cubicBezTo>
                    <a:pt x="11" y="4"/>
                    <a:pt x="11" y="8"/>
                    <a:pt x="11" y="8"/>
                  </a:cubicBezTo>
                  <a:cubicBezTo>
                    <a:pt x="16" y="12"/>
                    <a:pt x="16" y="12"/>
                    <a:pt x="11" y="16"/>
                  </a:cubicBezTo>
                  <a:cubicBezTo>
                    <a:pt x="11" y="16"/>
                    <a:pt x="6" y="16"/>
                    <a:pt x="6" y="16"/>
                  </a:cubicBezTo>
                  <a:cubicBezTo>
                    <a:pt x="0" y="16"/>
                    <a:pt x="0"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49" name="Freeform 259"/>
            <p:cNvSpPr>
              <a:spLocks/>
            </p:cNvSpPr>
            <p:nvPr/>
          </p:nvSpPr>
          <p:spPr bwMode="auto">
            <a:xfrm>
              <a:off x="6607175" y="5630863"/>
              <a:ext cx="20638" cy="11113"/>
            </a:xfrm>
            <a:custGeom>
              <a:avLst/>
              <a:gdLst>
                <a:gd name="T0" fmla="*/ 2147483647 w 32"/>
                <a:gd name="T1" fmla="*/ 2147483647 h 16"/>
                <a:gd name="T2" fmla="*/ 2147483647 w 32"/>
                <a:gd name="T3" fmla="*/ 0 h 16"/>
                <a:gd name="T4" fmla="*/ 2147483647 w 32"/>
                <a:gd name="T5" fmla="*/ 0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7" y="8"/>
                  </a:moveTo>
                  <a:cubicBezTo>
                    <a:pt x="26" y="16"/>
                    <a:pt x="26" y="0"/>
                    <a:pt x="32" y="0"/>
                  </a:cubicBezTo>
                  <a:cubicBezTo>
                    <a:pt x="32" y="0"/>
                    <a:pt x="13" y="8"/>
                    <a:pt x="7" y="0"/>
                  </a:cubicBezTo>
                  <a:cubicBezTo>
                    <a:pt x="7" y="0"/>
                    <a:pt x="0" y="8"/>
                    <a:pt x="7"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0" name="Freeform 260"/>
            <p:cNvSpPr>
              <a:spLocks noEditPoints="1"/>
            </p:cNvSpPr>
            <p:nvPr/>
          </p:nvSpPr>
          <p:spPr bwMode="auto">
            <a:xfrm>
              <a:off x="6610350" y="5630863"/>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2147483647 w 45"/>
                <a:gd name="T63" fmla="*/ 2147483647 h 27"/>
                <a:gd name="T64" fmla="*/ 2147483647 w 45"/>
                <a:gd name="T65" fmla="*/ 2147483647 h 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
                <a:gd name="T100" fmla="*/ 0 h 27"/>
                <a:gd name="T101" fmla="*/ 45 w 45"/>
                <a:gd name="T102" fmla="*/ 27 h 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 h="27">
                  <a:moveTo>
                    <a:pt x="18" y="12"/>
                  </a:moveTo>
                  <a:lnTo>
                    <a:pt x="13" y="9"/>
                  </a:lnTo>
                  <a:lnTo>
                    <a:pt x="24" y="11"/>
                  </a:lnTo>
                  <a:lnTo>
                    <a:pt x="19" y="11"/>
                  </a:lnTo>
                  <a:lnTo>
                    <a:pt x="25" y="8"/>
                  </a:lnTo>
                  <a:lnTo>
                    <a:pt x="23" y="9"/>
                  </a:lnTo>
                  <a:lnTo>
                    <a:pt x="31" y="2"/>
                  </a:lnTo>
                  <a:lnTo>
                    <a:pt x="39" y="16"/>
                  </a:lnTo>
                  <a:lnTo>
                    <a:pt x="36" y="17"/>
                  </a:lnTo>
                  <a:lnTo>
                    <a:pt x="29" y="19"/>
                  </a:lnTo>
                  <a:cubicBezTo>
                    <a:pt x="27" y="20"/>
                    <a:pt x="26" y="20"/>
                    <a:pt x="25" y="19"/>
                  </a:cubicBezTo>
                  <a:lnTo>
                    <a:pt x="10" y="16"/>
                  </a:lnTo>
                  <a:lnTo>
                    <a:pt x="18" y="13"/>
                  </a:lnTo>
                  <a:lnTo>
                    <a:pt x="15" y="17"/>
                  </a:lnTo>
                  <a:lnTo>
                    <a:pt x="15" y="8"/>
                  </a:lnTo>
                  <a:lnTo>
                    <a:pt x="18" y="12"/>
                  </a:lnTo>
                  <a:close/>
                  <a:moveTo>
                    <a:pt x="2" y="17"/>
                  </a:moveTo>
                  <a:cubicBezTo>
                    <a:pt x="0" y="14"/>
                    <a:pt x="0" y="11"/>
                    <a:pt x="2" y="8"/>
                  </a:cubicBezTo>
                  <a:lnTo>
                    <a:pt x="5" y="4"/>
                  </a:lnTo>
                  <a:cubicBezTo>
                    <a:pt x="7" y="1"/>
                    <a:pt x="10" y="0"/>
                    <a:pt x="13" y="1"/>
                  </a:cubicBezTo>
                  <a:lnTo>
                    <a:pt x="28" y="4"/>
                  </a:lnTo>
                  <a:lnTo>
                    <a:pt x="24" y="4"/>
                  </a:lnTo>
                  <a:lnTo>
                    <a:pt x="31" y="2"/>
                  </a:lnTo>
                  <a:lnTo>
                    <a:pt x="34" y="1"/>
                  </a:lnTo>
                  <a:cubicBezTo>
                    <a:pt x="38" y="0"/>
                    <a:pt x="42" y="1"/>
                    <a:pt x="43" y="4"/>
                  </a:cubicBezTo>
                  <a:cubicBezTo>
                    <a:pt x="45" y="8"/>
                    <a:pt x="45" y="12"/>
                    <a:pt x="42" y="14"/>
                  </a:cubicBezTo>
                  <a:lnTo>
                    <a:pt x="34" y="21"/>
                  </a:lnTo>
                  <a:cubicBezTo>
                    <a:pt x="33" y="22"/>
                    <a:pt x="33" y="22"/>
                    <a:pt x="32" y="23"/>
                  </a:cubicBezTo>
                  <a:lnTo>
                    <a:pt x="26" y="26"/>
                  </a:lnTo>
                  <a:cubicBezTo>
                    <a:pt x="24" y="26"/>
                    <a:pt x="23" y="27"/>
                    <a:pt x="21" y="26"/>
                  </a:cubicBezTo>
                  <a:lnTo>
                    <a:pt x="10" y="24"/>
                  </a:lnTo>
                  <a:cubicBezTo>
                    <a:pt x="8" y="24"/>
                    <a:pt x="6" y="23"/>
                    <a:pt x="5" y="21"/>
                  </a:cubicBezTo>
                  <a:lnTo>
                    <a:pt x="2" y="1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1" name="Freeform 261"/>
            <p:cNvSpPr>
              <a:spLocks/>
            </p:cNvSpPr>
            <p:nvPr/>
          </p:nvSpPr>
          <p:spPr bwMode="auto">
            <a:xfrm>
              <a:off x="6637338" y="5630863"/>
              <a:ext cx="30163" cy="20638"/>
            </a:xfrm>
            <a:custGeom>
              <a:avLst/>
              <a:gdLst>
                <a:gd name="T0" fmla="*/ 2147483647 w 48"/>
                <a:gd name="T1" fmla="*/ 2147483647 h 32"/>
                <a:gd name="T2" fmla="*/ 2147483647 w 48"/>
                <a:gd name="T3" fmla="*/ 2147483647 h 32"/>
                <a:gd name="T4" fmla="*/ 2147483647 w 48"/>
                <a:gd name="T5" fmla="*/ 0 h 32"/>
                <a:gd name="T6" fmla="*/ 0 w 48"/>
                <a:gd name="T7" fmla="*/ 2147483647 h 32"/>
                <a:gd name="T8" fmla="*/ 0 w 48"/>
                <a:gd name="T9" fmla="*/ 2147483647 h 32"/>
                <a:gd name="T10" fmla="*/ 2147483647 w 48"/>
                <a:gd name="T11" fmla="*/ 2147483647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32" y="23"/>
                  </a:moveTo>
                  <a:cubicBezTo>
                    <a:pt x="48" y="14"/>
                    <a:pt x="32" y="10"/>
                    <a:pt x="16" y="5"/>
                  </a:cubicBezTo>
                  <a:cubicBezTo>
                    <a:pt x="24" y="0"/>
                    <a:pt x="24" y="0"/>
                    <a:pt x="16" y="0"/>
                  </a:cubicBezTo>
                  <a:cubicBezTo>
                    <a:pt x="8" y="0"/>
                    <a:pt x="0" y="0"/>
                    <a:pt x="0" y="5"/>
                  </a:cubicBezTo>
                  <a:cubicBezTo>
                    <a:pt x="0" y="14"/>
                    <a:pt x="0" y="10"/>
                    <a:pt x="0" y="19"/>
                  </a:cubicBezTo>
                  <a:cubicBezTo>
                    <a:pt x="8" y="32"/>
                    <a:pt x="24" y="28"/>
                    <a:pt x="32" y="2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2" name="Freeform 262"/>
            <p:cNvSpPr>
              <a:spLocks/>
            </p:cNvSpPr>
            <p:nvPr/>
          </p:nvSpPr>
          <p:spPr bwMode="auto">
            <a:xfrm>
              <a:off x="6637338" y="5630863"/>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2"/>
                  </a:moveTo>
                  <a:cubicBezTo>
                    <a:pt x="0" y="16"/>
                    <a:pt x="0" y="16"/>
                    <a:pt x="7" y="6"/>
                  </a:cubicBezTo>
                  <a:cubicBezTo>
                    <a:pt x="7" y="6"/>
                    <a:pt x="7" y="6"/>
                    <a:pt x="7" y="0"/>
                  </a:cubicBezTo>
                  <a:cubicBezTo>
                    <a:pt x="7" y="0"/>
                    <a:pt x="7" y="0"/>
                    <a:pt x="13" y="0"/>
                  </a:cubicBezTo>
                  <a:cubicBezTo>
                    <a:pt x="13" y="0"/>
                    <a:pt x="13" y="6"/>
                    <a:pt x="13" y="6"/>
                  </a:cubicBezTo>
                  <a:cubicBezTo>
                    <a:pt x="20" y="6"/>
                    <a:pt x="13" y="6"/>
                    <a:pt x="13" y="6"/>
                  </a:cubicBezTo>
                  <a:cubicBezTo>
                    <a:pt x="20" y="11"/>
                    <a:pt x="20" y="11"/>
                    <a:pt x="20" y="11"/>
                  </a:cubicBezTo>
                  <a:cubicBezTo>
                    <a:pt x="32" y="11"/>
                    <a:pt x="32" y="16"/>
                    <a:pt x="26" y="22"/>
                  </a:cubicBezTo>
                  <a:cubicBezTo>
                    <a:pt x="20" y="27"/>
                    <a:pt x="20" y="27"/>
                    <a:pt x="20" y="27"/>
                  </a:cubicBezTo>
                  <a:cubicBezTo>
                    <a:pt x="13" y="32"/>
                    <a:pt x="7" y="32"/>
                    <a:pt x="7"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3" name="Freeform 263"/>
            <p:cNvSpPr>
              <a:spLocks/>
            </p:cNvSpPr>
            <p:nvPr/>
          </p:nvSpPr>
          <p:spPr bwMode="auto">
            <a:xfrm>
              <a:off x="6637338" y="5630863"/>
              <a:ext cx="20638" cy="20638"/>
            </a:xfrm>
            <a:custGeom>
              <a:avLst/>
              <a:gdLst>
                <a:gd name="T0" fmla="*/ 2147483647 w 32"/>
                <a:gd name="T1" fmla="*/ 2147483647 h 32"/>
                <a:gd name="T2" fmla="*/ 2147483647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4"/>
                  </a:moveTo>
                  <a:cubicBezTo>
                    <a:pt x="0" y="16"/>
                    <a:pt x="0" y="16"/>
                    <a:pt x="7" y="0"/>
                  </a:cubicBezTo>
                  <a:cubicBezTo>
                    <a:pt x="7" y="0"/>
                    <a:pt x="7" y="0"/>
                    <a:pt x="7" y="0"/>
                  </a:cubicBezTo>
                  <a:cubicBezTo>
                    <a:pt x="7" y="0"/>
                    <a:pt x="7" y="0"/>
                    <a:pt x="13" y="0"/>
                  </a:cubicBezTo>
                  <a:cubicBezTo>
                    <a:pt x="13" y="0"/>
                    <a:pt x="13" y="0"/>
                    <a:pt x="13" y="0"/>
                  </a:cubicBezTo>
                  <a:cubicBezTo>
                    <a:pt x="13" y="0"/>
                    <a:pt x="13" y="0"/>
                    <a:pt x="13" y="8"/>
                  </a:cubicBezTo>
                  <a:cubicBezTo>
                    <a:pt x="20" y="8"/>
                    <a:pt x="20" y="8"/>
                    <a:pt x="20" y="8"/>
                  </a:cubicBezTo>
                  <a:cubicBezTo>
                    <a:pt x="26" y="8"/>
                    <a:pt x="32" y="16"/>
                    <a:pt x="26" y="24"/>
                  </a:cubicBezTo>
                  <a:cubicBezTo>
                    <a:pt x="20" y="24"/>
                    <a:pt x="20" y="32"/>
                    <a:pt x="20" y="32"/>
                  </a:cubicBezTo>
                  <a:cubicBezTo>
                    <a:pt x="13" y="32"/>
                    <a:pt x="7" y="32"/>
                    <a:pt x="7"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4" name="Freeform 264"/>
            <p:cNvSpPr>
              <a:spLocks/>
            </p:cNvSpPr>
            <p:nvPr/>
          </p:nvSpPr>
          <p:spPr bwMode="auto">
            <a:xfrm>
              <a:off x="6648450" y="5630863"/>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0"/>
                    <a:pt x="0" y="0"/>
                  </a:cubicBezTo>
                  <a:cubicBezTo>
                    <a:pt x="0" y="0"/>
                    <a:pt x="0" y="0"/>
                    <a:pt x="6" y="0"/>
                  </a:cubicBezTo>
                  <a:cubicBezTo>
                    <a:pt x="6" y="0"/>
                    <a:pt x="6" y="0"/>
                    <a:pt x="6" y="0"/>
                  </a:cubicBezTo>
                  <a:cubicBezTo>
                    <a:pt x="6" y="0"/>
                    <a:pt x="6" y="8"/>
                    <a:pt x="6" y="8"/>
                  </a:cubicBezTo>
                  <a:cubicBezTo>
                    <a:pt x="11" y="8"/>
                    <a:pt x="11" y="8"/>
                    <a:pt x="11" y="8"/>
                  </a:cubicBezTo>
                  <a:cubicBezTo>
                    <a:pt x="16" y="16"/>
                    <a:pt x="16" y="16"/>
                    <a:pt x="11" y="24"/>
                  </a:cubicBezTo>
                  <a:cubicBezTo>
                    <a:pt x="11" y="24"/>
                    <a:pt x="11" y="24"/>
                    <a:pt x="11" y="32"/>
                  </a:cubicBezTo>
                  <a:cubicBezTo>
                    <a:pt x="6" y="32"/>
                    <a:pt x="0"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5" name="Freeform 265"/>
            <p:cNvSpPr>
              <a:spLocks/>
            </p:cNvSpPr>
            <p:nvPr/>
          </p:nvSpPr>
          <p:spPr bwMode="auto">
            <a:xfrm>
              <a:off x="6648450" y="5630863"/>
              <a:ext cx="19050" cy="11113"/>
            </a:xfrm>
            <a:custGeom>
              <a:avLst/>
              <a:gdLst>
                <a:gd name="T0" fmla="*/ 0 w 32"/>
                <a:gd name="T1" fmla="*/ 2147483647 h 16"/>
                <a:gd name="T2" fmla="*/ 2147483647 w 32"/>
                <a:gd name="T3" fmla="*/ 0 h 16"/>
                <a:gd name="T4" fmla="*/ 0 w 32"/>
                <a:gd name="T5" fmla="*/ 2147483647 h 16"/>
                <a:gd name="T6" fmla="*/ 0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0" y="16"/>
                  </a:moveTo>
                  <a:cubicBezTo>
                    <a:pt x="24" y="11"/>
                    <a:pt x="24" y="6"/>
                    <a:pt x="32" y="0"/>
                  </a:cubicBezTo>
                  <a:cubicBezTo>
                    <a:pt x="32" y="0"/>
                    <a:pt x="8"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6" name="Freeform 266"/>
            <p:cNvSpPr>
              <a:spLocks noEditPoints="1"/>
            </p:cNvSpPr>
            <p:nvPr/>
          </p:nvSpPr>
          <p:spPr bwMode="auto">
            <a:xfrm>
              <a:off x="6648450" y="5630863"/>
              <a:ext cx="30163" cy="22225"/>
            </a:xfrm>
            <a:custGeom>
              <a:avLst/>
              <a:gdLst>
                <a:gd name="T0" fmla="*/ 2147483647 w 49"/>
                <a:gd name="T1" fmla="*/ 2147483647 h 34"/>
                <a:gd name="T2" fmla="*/ 2147483647 w 49"/>
                <a:gd name="T3" fmla="*/ 2147483647 h 34"/>
                <a:gd name="T4" fmla="*/ 2147483647 w 49"/>
                <a:gd name="T5" fmla="*/ 2147483647 h 34"/>
                <a:gd name="T6" fmla="*/ 2147483647 w 49"/>
                <a:gd name="T7" fmla="*/ 2147483647 h 34"/>
                <a:gd name="T8" fmla="*/ 2147483647 w 49"/>
                <a:gd name="T9" fmla="*/ 2147483647 h 34"/>
                <a:gd name="T10" fmla="*/ 2147483647 w 49"/>
                <a:gd name="T11" fmla="*/ 2147483647 h 34"/>
                <a:gd name="T12" fmla="*/ 2147483647 w 49"/>
                <a:gd name="T13" fmla="*/ 2147483647 h 34"/>
                <a:gd name="T14" fmla="*/ 2147483647 w 49"/>
                <a:gd name="T15" fmla="*/ 2147483647 h 34"/>
                <a:gd name="T16" fmla="*/ 2147483647 w 49"/>
                <a:gd name="T17" fmla="*/ 2147483647 h 34"/>
                <a:gd name="T18" fmla="*/ 2147483647 w 49"/>
                <a:gd name="T19" fmla="*/ 2147483647 h 34"/>
                <a:gd name="T20" fmla="*/ 2147483647 w 49"/>
                <a:gd name="T21" fmla="*/ 2147483647 h 34"/>
                <a:gd name="T22" fmla="*/ 2147483647 w 49"/>
                <a:gd name="T23" fmla="*/ 2147483647 h 34"/>
                <a:gd name="T24" fmla="*/ 2147483647 w 49"/>
                <a:gd name="T25" fmla="*/ 2147483647 h 34"/>
                <a:gd name="T26" fmla="*/ 2147483647 w 49"/>
                <a:gd name="T27" fmla="*/ 2147483647 h 34"/>
                <a:gd name="T28" fmla="*/ 2147483647 w 49"/>
                <a:gd name="T29" fmla="*/ 2147483647 h 34"/>
                <a:gd name="T30" fmla="*/ 0 w 49"/>
                <a:gd name="T31" fmla="*/ 2147483647 h 34"/>
                <a:gd name="T32" fmla="*/ 0 w 49"/>
                <a:gd name="T33" fmla="*/ 2147483647 h 34"/>
                <a:gd name="T34" fmla="*/ 2147483647 w 49"/>
                <a:gd name="T35" fmla="*/ 2147483647 h 34"/>
                <a:gd name="T36" fmla="*/ 2147483647 w 49"/>
                <a:gd name="T37" fmla="*/ 2147483647 h 34"/>
                <a:gd name="T38" fmla="*/ 2147483647 w 49"/>
                <a:gd name="T39" fmla="*/ 2147483647 h 34"/>
                <a:gd name="T40" fmla="*/ 2147483647 w 49"/>
                <a:gd name="T41" fmla="*/ 2147483647 h 34"/>
                <a:gd name="T42" fmla="*/ 2147483647 w 49"/>
                <a:gd name="T43" fmla="*/ 2147483647 h 34"/>
                <a:gd name="T44" fmla="*/ 2147483647 w 49"/>
                <a:gd name="T45" fmla="*/ 2147483647 h 34"/>
                <a:gd name="T46" fmla="*/ 2147483647 w 49"/>
                <a:gd name="T47" fmla="*/ 2147483647 h 34"/>
                <a:gd name="T48" fmla="*/ 2147483647 w 49"/>
                <a:gd name="T49" fmla="*/ 2147483647 h 34"/>
                <a:gd name="T50" fmla="*/ 2147483647 w 49"/>
                <a:gd name="T51" fmla="*/ 2147483647 h 34"/>
                <a:gd name="T52" fmla="*/ 2147483647 w 49"/>
                <a:gd name="T53" fmla="*/ 2147483647 h 34"/>
                <a:gd name="T54" fmla="*/ 2147483647 w 49"/>
                <a:gd name="T55" fmla="*/ 2147483647 h 34"/>
                <a:gd name="T56" fmla="*/ 2147483647 w 49"/>
                <a:gd name="T57" fmla="*/ 2147483647 h 34"/>
                <a:gd name="T58" fmla="*/ 2147483647 w 49"/>
                <a:gd name="T59" fmla="*/ 2147483647 h 34"/>
                <a:gd name="T60" fmla="*/ 0 w 49"/>
                <a:gd name="T61" fmla="*/ 2147483647 h 34"/>
                <a:gd name="T62" fmla="*/ 0 w 49"/>
                <a:gd name="T63" fmla="*/ 2147483647 h 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9"/>
                <a:gd name="T97" fmla="*/ 0 h 34"/>
                <a:gd name="T98" fmla="*/ 49 w 49"/>
                <a:gd name="T99" fmla="*/ 34 h 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9" h="34">
                  <a:moveTo>
                    <a:pt x="16" y="25"/>
                  </a:moveTo>
                  <a:lnTo>
                    <a:pt x="6" y="18"/>
                  </a:lnTo>
                  <a:lnTo>
                    <a:pt x="20" y="14"/>
                  </a:lnTo>
                  <a:lnTo>
                    <a:pt x="19" y="14"/>
                  </a:lnTo>
                  <a:lnTo>
                    <a:pt x="27" y="10"/>
                  </a:lnTo>
                  <a:lnTo>
                    <a:pt x="25" y="11"/>
                  </a:lnTo>
                  <a:lnTo>
                    <a:pt x="35" y="3"/>
                  </a:lnTo>
                  <a:lnTo>
                    <a:pt x="44" y="17"/>
                  </a:lnTo>
                  <a:lnTo>
                    <a:pt x="40" y="19"/>
                  </a:lnTo>
                  <a:lnTo>
                    <a:pt x="31" y="23"/>
                  </a:lnTo>
                  <a:cubicBezTo>
                    <a:pt x="30" y="23"/>
                    <a:pt x="30" y="23"/>
                    <a:pt x="30" y="23"/>
                  </a:cubicBezTo>
                  <a:lnTo>
                    <a:pt x="11" y="28"/>
                  </a:lnTo>
                  <a:lnTo>
                    <a:pt x="16" y="20"/>
                  </a:lnTo>
                  <a:lnTo>
                    <a:pt x="16" y="23"/>
                  </a:lnTo>
                  <a:lnTo>
                    <a:pt x="16" y="25"/>
                  </a:lnTo>
                  <a:close/>
                  <a:moveTo>
                    <a:pt x="0" y="23"/>
                  </a:moveTo>
                  <a:lnTo>
                    <a:pt x="0" y="20"/>
                  </a:lnTo>
                  <a:cubicBezTo>
                    <a:pt x="0" y="17"/>
                    <a:pt x="3" y="14"/>
                    <a:pt x="6" y="13"/>
                  </a:cubicBezTo>
                  <a:lnTo>
                    <a:pt x="25" y="8"/>
                  </a:lnTo>
                  <a:lnTo>
                    <a:pt x="24" y="8"/>
                  </a:lnTo>
                  <a:lnTo>
                    <a:pt x="33" y="4"/>
                  </a:lnTo>
                  <a:lnTo>
                    <a:pt x="37" y="2"/>
                  </a:lnTo>
                  <a:cubicBezTo>
                    <a:pt x="41" y="0"/>
                    <a:pt x="45" y="2"/>
                    <a:pt x="47" y="5"/>
                  </a:cubicBezTo>
                  <a:cubicBezTo>
                    <a:pt x="49" y="9"/>
                    <a:pt x="49" y="13"/>
                    <a:pt x="45" y="16"/>
                  </a:cubicBezTo>
                  <a:lnTo>
                    <a:pt x="35" y="24"/>
                  </a:lnTo>
                  <a:cubicBezTo>
                    <a:pt x="35" y="24"/>
                    <a:pt x="35" y="24"/>
                    <a:pt x="34" y="25"/>
                  </a:cubicBezTo>
                  <a:lnTo>
                    <a:pt x="26" y="29"/>
                  </a:lnTo>
                  <a:cubicBezTo>
                    <a:pt x="26" y="29"/>
                    <a:pt x="25" y="29"/>
                    <a:pt x="25" y="29"/>
                  </a:cubicBezTo>
                  <a:lnTo>
                    <a:pt x="11" y="33"/>
                  </a:lnTo>
                  <a:cubicBezTo>
                    <a:pt x="8" y="34"/>
                    <a:pt x="6" y="33"/>
                    <a:pt x="4" y="32"/>
                  </a:cubicBezTo>
                  <a:cubicBezTo>
                    <a:pt x="2" y="30"/>
                    <a:pt x="0" y="28"/>
                    <a:pt x="0" y="25"/>
                  </a:cubicBezTo>
                  <a:lnTo>
                    <a:pt x="0"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57" name="Freeform 267"/>
            <p:cNvSpPr>
              <a:spLocks/>
            </p:cNvSpPr>
            <p:nvPr/>
          </p:nvSpPr>
          <p:spPr bwMode="auto">
            <a:xfrm>
              <a:off x="6637338" y="5600701"/>
              <a:ext cx="20638"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0"/>
                  </a:cubicBezTo>
                  <a:cubicBezTo>
                    <a:pt x="0" y="0"/>
                    <a:pt x="7" y="0"/>
                    <a:pt x="7" y="0"/>
                  </a:cubicBezTo>
                  <a:cubicBezTo>
                    <a:pt x="7" y="0"/>
                    <a:pt x="7" y="0"/>
                    <a:pt x="13" y="0"/>
                  </a:cubicBezTo>
                  <a:cubicBezTo>
                    <a:pt x="13" y="0"/>
                    <a:pt x="13" y="0"/>
                    <a:pt x="13" y="0"/>
                  </a:cubicBezTo>
                  <a:cubicBezTo>
                    <a:pt x="13" y="0"/>
                    <a:pt x="13" y="7"/>
                    <a:pt x="13" y="7"/>
                  </a:cubicBezTo>
                  <a:cubicBezTo>
                    <a:pt x="20" y="7"/>
                    <a:pt x="20" y="7"/>
                    <a:pt x="20" y="7"/>
                  </a:cubicBezTo>
                  <a:cubicBezTo>
                    <a:pt x="26" y="13"/>
                    <a:pt x="32" y="20"/>
                    <a:pt x="26" y="26"/>
                  </a:cubicBezTo>
                  <a:cubicBezTo>
                    <a:pt x="20" y="26"/>
                    <a:pt x="20" y="32"/>
                    <a:pt x="20" y="32"/>
                  </a:cubicBezTo>
                  <a:cubicBezTo>
                    <a:pt x="13" y="32"/>
                    <a:pt x="7"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8" name="Freeform 268"/>
            <p:cNvSpPr>
              <a:spLocks/>
            </p:cNvSpPr>
            <p:nvPr/>
          </p:nvSpPr>
          <p:spPr bwMode="auto">
            <a:xfrm>
              <a:off x="6637338" y="5600701"/>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7" y="7"/>
                  </a:cubicBezTo>
                  <a:cubicBezTo>
                    <a:pt x="7" y="7"/>
                    <a:pt x="7" y="0"/>
                    <a:pt x="7" y="0"/>
                  </a:cubicBezTo>
                  <a:cubicBezTo>
                    <a:pt x="7" y="0"/>
                    <a:pt x="7" y="0"/>
                    <a:pt x="13" y="0"/>
                  </a:cubicBezTo>
                  <a:cubicBezTo>
                    <a:pt x="13" y="0"/>
                    <a:pt x="13" y="0"/>
                    <a:pt x="13" y="7"/>
                  </a:cubicBezTo>
                  <a:cubicBezTo>
                    <a:pt x="13" y="7"/>
                    <a:pt x="13" y="7"/>
                    <a:pt x="13" y="7"/>
                  </a:cubicBezTo>
                  <a:cubicBezTo>
                    <a:pt x="20" y="7"/>
                    <a:pt x="20" y="7"/>
                    <a:pt x="20" y="7"/>
                  </a:cubicBezTo>
                  <a:cubicBezTo>
                    <a:pt x="26" y="13"/>
                    <a:pt x="32" y="13"/>
                    <a:pt x="26" y="26"/>
                  </a:cubicBezTo>
                  <a:cubicBezTo>
                    <a:pt x="20" y="26"/>
                    <a:pt x="20" y="26"/>
                    <a:pt x="20" y="26"/>
                  </a:cubicBezTo>
                  <a:cubicBezTo>
                    <a:pt x="13" y="32"/>
                    <a:pt x="7"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59" name="Freeform 269"/>
            <p:cNvSpPr>
              <a:spLocks/>
            </p:cNvSpPr>
            <p:nvPr/>
          </p:nvSpPr>
          <p:spPr bwMode="auto">
            <a:xfrm>
              <a:off x="6637338" y="5600701"/>
              <a:ext cx="20638" cy="9525"/>
            </a:xfrm>
            <a:custGeom>
              <a:avLst/>
              <a:gdLst>
                <a:gd name="T0" fmla="*/ 2147483647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0 h 16"/>
                <a:gd name="T12" fmla="*/ 2147483647 w 32"/>
                <a:gd name="T13" fmla="*/ 2147483647 h 16"/>
                <a:gd name="T14" fmla="*/ 2147483647 w 32"/>
                <a:gd name="T15" fmla="*/ 2147483647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8" y="11"/>
                  </a:moveTo>
                  <a:cubicBezTo>
                    <a:pt x="0" y="6"/>
                    <a:pt x="8" y="6"/>
                    <a:pt x="8" y="0"/>
                  </a:cubicBezTo>
                  <a:cubicBezTo>
                    <a:pt x="8" y="0"/>
                    <a:pt x="8" y="0"/>
                    <a:pt x="8" y="0"/>
                  </a:cubicBezTo>
                  <a:cubicBezTo>
                    <a:pt x="8" y="0"/>
                    <a:pt x="8" y="0"/>
                    <a:pt x="16" y="0"/>
                  </a:cubicBezTo>
                  <a:cubicBezTo>
                    <a:pt x="16" y="0"/>
                    <a:pt x="16" y="0"/>
                    <a:pt x="16" y="0"/>
                  </a:cubicBezTo>
                  <a:cubicBezTo>
                    <a:pt x="16" y="0"/>
                    <a:pt x="16" y="0"/>
                    <a:pt x="16" y="0"/>
                  </a:cubicBezTo>
                  <a:cubicBezTo>
                    <a:pt x="16" y="0"/>
                    <a:pt x="24" y="0"/>
                    <a:pt x="24" y="6"/>
                  </a:cubicBezTo>
                  <a:cubicBezTo>
                    <a:pt x="32" y="6"/>
                    <a:pt x="32" y="6"/>
                    <a:pt x="24" y="11"/>
                  </a:cubicBezTo>
                  <a:cubicBezTo>
                    <a:pt x="24" y="16"/>
                    <a:pt x="24" y="16"/>
                    <a:pt x="24" y="16"/>
                  </a:cubicBezTo>
                  <a:cubicBezTo>
                    <a:pt x="16" y="16"/>
                    <a:pt x="8" y="16"/>
                    <a:pt x="8"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0" name="Freeform 270"/>
            <p:cNvSpPr>
              <a:spLocks/>
            </p:cNvSpPr>
            <p:nvPr/>
          </p:nvSpPr>
          <p:spPr bwMode="auto">
            <a:xfrm>
              <a:off x="6648450" y="5600701"/>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6" y="6"/>
                    <a:pt x="16" y="0"/>
                  </a:cubicBezTo>
                  <a:cubicBezTo>
                    <a:pt x="16" y="0"/>
                    <a:pt x="6" y="11"/>
                    <a:pt x="0" y="11"/>
                  </a:cubicBezTo>
                  <a:cubicBezTo>
                    <a:pt x="0" y="11"/>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1" name="Freeform 271"/>
            <p:cNvSpPr>
              <a:spLocks noEditPoints="1"/>
            </p:cNvSpPr>
            <p:nvPr/>
          </p:nvSpPr>
          <p:spPr bwMode="auto">
            <a:xfrm>
              <a:off x="6648450"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0 w 33"/>
                <a:gd name="T49" fmla="*/ 2147483647 h 33"/>
                <a:gd name="T50" fmla="*/ 0 w 33"/>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3"/>
                <a:gd name="T80" fmla="*/ 33 w 33"/>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3">
                  <a:moveTo>
                    <a:pt x="16" y="24"/>
                  </a:moveTo>
                  <a:lnTo>
                    <a:pt x="5" y="17"/>
                  </a:lnTo>
                  <a:lnTo>
                    <a:pt x="19" y="11"/>
                  </a:lnTo>
                  <a:lnTo>
                    <a:pt x="15" y="17"/>
                  </a:lnTo>
                  <a:lnTo>
                    <a:pt x="17" y="7"/>
                  </a:lnTo>
                  <a:lnTo>
                    <a:pt x="30" y="14"/>
                  </a:lnTo>
                  <a:lnTo>
                    <a:pt x="24" y="20"/>
                  </a:lnTo>
                  <a:cubicBezTo>
                    <a:pt x="24" y="21"/>
                    <a:pt x="23" y="21"/>
                    <a:pt x="22" y="22"/>
                  </a:cubicBezTo>
                  <a:lnTo>
                    <a:pt x="12" y="27"/>
                  </a:lnTo>
                  <a:lnTo>
                    <a:pt x="16" y="19"/>
                  </a:lnTo>
                  <a:lnTo>
                    <a:pt x="16" y="22"/>
                  </a:lnTo>
                  <a:lnTo>
                    <a:pt x="16" y="24"/>
                  </a:lnTo>
                  <a:close/>
                  <a:moveTo>
                    <a:pt x="0" y="22"/>
                  </a:moveTo>
                  <a:lnTo>
                    <a:pt x="0" y="19"/>
                  </a:lnTo>
                  <a:cubicBezTo>
                    <a:pt x="0" y="16"/>
                    <a:pt x="2" y="14"/>
                    <a:pt x="5" y="12"/>
                  </a:cubicBezTo>
                  <a:lnTo>
                    <a:pt x="15" y="7"/>
                  </a:lnTo>
                  <a:lnTo>
                    <a:pt x="13" y="9"/>
                  </a:lnTo>
                  <a:lnTo>
                    <a:pt x="19" y="3"/>
                  </a:lnTo>
                  <a:cubicBezTo>
                    <a:pt x="21" y="0"/>
                    <a:pt x="25" y="0"/>
                    <a:pt x="28" y="1"/>
                  </a:cubicBezTo>
                  <a:cubicBezTo>
                    <a:pt x="31" y="3"/>
                    <a:pt x="33" y="7"/>
                    <a:pt x="32" y="10"/>
                  </a:cubicBezTo>
                  <a:lnTo>
                    <a:pt x="30" y="20"/>
                  </a:lnTo>
                  <a:cubicBezTo>
                    <a:pt x="30" y="23"/>
                    <a:pt x="28" y="25"/>
                    <a:pt x="26" y="26"/>
                  </a:cubicBezTo>
                  <a:lnTo>
                    <a:pt x="12" y="32"/>
                  </a:lnTo>
                  <a:cubicBezTo>
                    <a:pt x="9" y="33"/>
                    <a:pt x="6" y="33"/>
                    <a:pt x="4" y="31"/>
                  </a:cubicBezTo>
                  <a:cubicBezTo>
                    <a:pt x="2" y="30"/>
                    <a:pt x="0" y="27"/>
                    <a:pt x="0" y="24"/>
                  </a:cubicBezTo>
                  <a:lnTo>
                    <a:pt x="0" y="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2" name="Freeform 272"/>
            <p:cNvSpPr>
              <a:spLocks/>
            </p:cNvSpPr>
            <p:nvPr/>
          </p:nvSpPr>
          <p:spPr bwMode="auto">
            <a:xfrm>
              <a:off x="6618288" y="5580063"/>
              <a:ext cx="19050" cy="20638"/>
            </a:xfrm>
            <a:custGeom>
              <a:avLst/>
              <a:gdLst>
                <a:gd name="T0" fmla="*/ 2147483647 w 32"/>
                <a:gd name="T1" fmla="*/ 2147483647 h 32"/>
                <a:gd name="T2" fmla="*/ 2147483647 w 32"/>
                <a:gd name="T3" fmla="*/ 2147483647 h 32"/>
                <a:gd name="T4" fmla="*/ 2147483647 w 32"/>
                <a:gd name="T5" fmla="*/ 0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2" y="19"/>
                  </a:moveTo>
                  <a:cubicBezTo>
                    <a:pt x="32" y="10"/>
                    <a:pt x="22" y="10"/>
                    <a:pt x="11" y="5"/>
                  </a:cubicBezTo>
                  <a:cubicBezTo>
                    <a:pt x="11" y="0"/>
                    <a:pt x="11" y="0"/>
                    <a:pt x="6" y="0"/>
                  </a:cubicBezTo>
                  <a:cubicBezTo>
                    <a:pt x="0" y="0"/>
                    <a:pt x="0" y="5"/>
                    <a:pt x="0" y="5"/>
                  </a:cubicBezTo>
                  <a:cubicBezTo>
                    <a:pt x="0" y="14"/>
                    <a:pt x="0" y="14"/>
                    <a:pt x="6" y="23"/>
                  </a:cubicBezTo>
                  <a:cubicBezTo>
                    <a:pt x="11" y="32"/>
                    <a:pt x="16" y="28"/>
                    <a:pt x="22" y="1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3" name="Freeform 273"/>
            <p:cNvSpPr>
              <a:spLocks/>
            </p:cNvSpPr>
            <p:nvPr/>
          </p:nvSpPr>
          <p:spPr bwMode="auto">
            <a:xfrm>
              <a:off x="6618288" y="5580063"/>
              <a:ext cx="19050" cy="20638"/>
            </a:xfrm>
            <a:custGeom>
              <a:avLst/>
              <a:gdLst>
                <a:gd name="T0" fmla="*/ 2147483647 w 32"/>
                <a:gd name="T1" fmla="*/ 2147483647 h 32"/>
                <a:gd name="T2" fmla="*/ 0 w 32"/>
                <a:gd name="T3" fmla="*/ 0 h 32"/>
                <a:gd name="T4" fmla="*/ 0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0"/>
                  </a:cubicBezTo>
                  <a:cubicBezTo>
                    <a:pt x="0" y="0"/>
                    <a:pt x="0" y="0"/>
                    <a:pt x="0" y="0"/>
                  </a:cubicBezTo>
                  <a:cubicBezTo>
                    <a:pt x="0" y="0"/>
                    <a:pt x="7" y="0"/>
                    <a:pt x="7" y="0"/>
                  </a:cubicBezTo>
                  <a:cubicBezTo>
                    <a:pt x="13" y="0"/>
                    <a:pt x="13" y="0"/>
                    <a:pt x="13" y="0"/>
                  </a:cubicBezTo>
                  <a:cubicBezTo>
                    <a:pt x="13" y="0"/>
                    <a:pt x="13" y="0"/>
                    <a:pt x="13" y="7"/>
                  </a:cubicBezTo>
                  <a:cubicBezTo>
                    <a:pt x="13" y="7"/>
                    <a:pt x="20" y="7"/>
                    <a:pt x="20" y="7"/>
                  </a:cubicBezTo>
                  <a:cubicBezTo>
                    <a:pt x="26" y="7"/>
                    <a:pt x="32" y="13"/>
                    <a:pt x="26" y="20"/>
                  </a:cubicBezTo>
                  <a:cubicBezTo>
                    <a:pt x="26" y="26"/>
                    <a:pt x="20" y="26"/>
                    <a:pt x="20" y="26"/>
                  </a:cubicBezTo>
                  <a:cubicBezTo>
                    <a:pt x="13" y="32"/>
                    <a:pt x="13" y="32"/>
                    <a:pt x="7"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4" name="Freeform 274"/>
            <p:cNvSpPr>
              <a:spLocks/>
            </p:cNvSpPr>
            <p:nvPr/>
          </p:nvSpPr>
          <p:spPr bwMode="auto">
            <a:xfrm>
              <a:off x="6618288" y="5580063"/>
              <a:ext cx="19050"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0"/>
                  </a:moveTo>
                  <a:cubicBezTo>
                    <a:pt x="0" y="13"/>
                    <a:pt x="0" y="13"/>
                    <a:pt x="0" y="7"/>
                  </a:cubicBezTo>
                  <a:cubicBezTo>
                    <a:pt x="0" y="7"/>
                    <a:pt x="0" y="0"/>
                    <a:pt x="7" y="0"/>
                  </a:cubicBezTo>
                  <a:cubicBezTo>
                    <a:pt x="7" y="0"/>
                    <a:pt x="7" y="0"/>
                    <a:pt x="7" y="0"/>
                  </a:cubicBezTo>
                  <a:cubicBezTo>
                    <a:pt x="7" y="0"/>
                    <a:pt x="13" y="0"/>
                    <a:pt x="13" y="0"/>
                  </a:cubicBezTo>
                  <a:cubicBezTo>
                    <a:pt x="13" y="0"/>
                    <a:pt x="13" y="0"/>
                    <a:pt x="13" y="7"/>
                  </a:cubicBezTo>
                  <a:cubicBezTo>
                    <a:pt x="13" y="7"/>
                    <a:pt x="20" y="7"/>
                    <a:pt x="20" y="7"/>
                  </a:cubicBezTo>
                  <a:cubicBezTo>
                    <a:pt x="26" y="7"/>
                    <a:pt x="32" y="13"/>
                    <a:pt x="26" y="20"/>
                  </a:cubicBezTo>
                  <a:cubicBezTo>
                    <a:pt x="26" y="20"/>
                    <a:pt x="20" y="26"/>
                    <a:pt x="20" y="26"/>
                  </a:cubicBezTo>
                  <a:cubicBezTo>
                    <a:pt x="13" y="32"/>
                    <a:pt x="13" y="32"/>
                    <a:pt x="7"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5" name="Freeform 275"/>
            <p:cNvSpPr>
              <a:spLocks/>
            </p:cNvSpPr>
            <p:nvPr/>
          </p:nvSpPr>
          <p:spPr bwMode="auto">
            <a:xfrm>
              <a:off x="6618288" y="5580063"/>
              <a:ext cx="9525" cy="20638"/>
            </a:xfrm>
            <a:custGeom>
              <a:avLst/>
              <a:gdLst>
                <a:gd name="T0" fmla="*/ 0 w 16"/>
                <a:gd name="T1" fmla="*/ 2147483647 h 32"/>
                <a:gd name="T2" fmla="*/ 0 w 16"/>
                <a:gd name="T3" fmla="*/ 2147483647 h 32"/>
                <a:gd name="T4" fmla="*/ 0 w 16"/>
                <a:gd name="T5" fmla="*/ 2147483647 h 32"/>
                <a:gd name="T6" fmla="*/ 0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4"/>
                  </a:moveTo>
                  <a:cubicBezTo>
                    <a:pt x="0" y="16"/>
                    <a:pt x="0" y="16"/>
                    <a:pt x="0" y="8"/>
                  </a:cubicBezTo>
                  <a:cubicBezTo>
                    <a:pt x="0" y="8"/>
                    <a:pt x="0" y="8"/>
                    <a:pt x="0" y="8"/>
                  </a:cubicBezTo>
                  <a:cubicBezTo>
                    <a:pt x="0" y="8"/>
                    <a:pt x="0" y="0"/>
                    <a:pt x="0" y="0"/>
                  </a:cubicBezTo>
                  <a:cubicBezTo>
                    <a:pt x="0" y="0"/>
                    <a:pt x="6" y="0"/>
                    <a:pt x="6" y="0"/>
                  </a:cubicBezTo>
                  <a:cubicBezTo>
                    <a:pt x="6" y="8"/>
                    <a:pt x="6" y="8"/>
                    <a:pt x="6" y="8"/>
                  </a:cubicBezTo>
                  <a:cubicBezTo>
                    <a:pt x="6" y="8"/>
                    <a:pt x="6" y="8"/>
                    <a:pt x="6" y="8"/>
                  </a:cubicBezTo>
                  <a:cubicBezTo>
                    <a:pt x="11" y="8"/>
                    <a:pt x="16" y="16"/>
                    <a:pt x="16" y="24"/>
                  </a:cubicBezTo>
                  <a:cubicBezTo>
                    <a:pt x="11" y="24"/>
                    <a:pt x="11" y="24"/>
                    <a:pt x="11" y="24"/>
                  </a:cubicBezTo>
                  <a:cubicBezTo>
                    <a:pt x="6" y="32"/>
                    <a:pt x="6" y="32"/>
                    <a:pt x="0"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6" name="Freeform 276"/>
            <p:cNvSpPr>
              <a:spLocks/>
            </p:cNvSpPr>
            <p:nvPr/>
          </p:nvSpPr>
          <p:spPr bwMode="auto">
            <a:xfrm>
              <a:off x="6627813" y="5580063"/>
              <a:ext cx="9525" cy="9525"/>
            </a:xfrm>
            <a:custGeom>
              <a:avLst/>
              <a:gdLst>
                <a:gd name="T0" fmla="*/ 0 w 16"/>
                <a:gd name="T1" fmla="*/ 2147483647 h 16"/>
                <a:gd name="T2" fmla="*/ 2147483647 w 16"/>
                <a:gd name="T3" fmla="*/ 0 h 16"/>
                <a:gd name="T4" fmla="*/ 0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2"/>
                    <a:pt x="11" y="8"/>
                    <a:pt x="16" y="0"/>
                  </a:cubicBezTo>
                  <a:cubicBezTo>
                    <a:pt x="16" y="0"/>
                    <a:pt x="6" y="12"/>
                    <a:pt x="0" y="12"/>
                  </a:cubicBezTo>
                  <a:cubicBezTo>
                    <a:pt x="0" y="12"/>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7" name="Freeform 277"/>
            <p:cNvSpPr>
              <a:spLocks noEditPoints="1"/>
            </p:cNvSpPr>
            <p:nvPr/>
          </p:nvSpPr>
          <p:spPr bwMode="auto">
            <a:xfrm>
              <a:off x="6627813"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0 w 33"/>
                <a:gd name="T53" fmla="*/ 2147483647 h 33"/>
                <a:gd name="T54" fmla="*/ 0 w 33"/>
                <a:gd name="T55" fmla="*/ 2147483647 h 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3"/>
                <a:gd name="T85" fmla="*/ 0 h 33"/>
                <a:gd name="T86" fmla="*/ 33 w 33"/>
                <a:gd name="T87" fmla="*/ 33 h 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3" h="33">
                  <a:moveTo>
                    <a:pt x="16" y="24"/>
                  </a:moveTo>
                  <a:lnTo>
                    <a:pt x="6" y="17"/>
                  </a:lnTo>
                  <a:lnTo>
                    <a:pt x="15" y="14"/>
                  </a:lnTo>
                  <a:lnTo>
                    <a:pt x="12" y="16"/>
                  </a:lnTo>
                  <a:lnTo>
                    <a:pt x="15" y="13"/>
                  </a:lnTo>
                  <a:lnTo>
                    <a:pt x="13" y="15"/>
                  </a:lnTo>
                  <a:lnTo>
                    <a:pt x="17" y="5"/>
                  </a:lnTo>
                  <a:lnTo>
                    <a:pt x="30" y="14"/>
                  </a:lnTo>
                  <a:lnTo>
                    <a:pt x="24" y="20"/>
                  </a:lnTo>
                  <a:cubicBezTo>
                    <a:pt x="24" y="21"/>
                    <a:pt x="23" y="21"/>
                    <a:pt x="23" y="21"/>
                  </a:cubicBezTo>
                  <a:lnTo>
                    <a:pt x="13" y="27"/>
                  </a:lnTo>
                  <a:lnTo>
                    <a:pt x="16" y="20"/>
                  </a:lnTo>
                  <a:lnTo>
                    <a:pt x="16" y="24"/>
                  </a:lnTo>
                  <a:close/>
                  <a:moveTo>
                    <a:pt x="0" y="20"/>
                  </a:moveTo>
                  <a:cubicBezTo>
                    <a:pt x="0" y="18"/>
                    <a:pt x="2" y="15"/>
                    <a:pt x="4" y="14"/>
                  </a:cubicBezTo>
                  <a:lnTo>
                    <a:pt x="14" y="8"/>
                  </a:lnTo>
                  <a:lnTo>
                    <a:pt x="13" y="9"/>
                  </a:lnTo>
                  <a:lnTo>
                    <a:pt x="19" y="3"/>
                  </a:lnTo>
                  <a:cubicBezTo>
                    <a:pt x="21" y="0"/>
                    <a:pt x="26" y="0"/>
                    <a:pt x="29" y="2"/>
                  </a:cubicBezTo>
                  <a:cubicBezTo>
                    <a:pt x="32" y="4"/>
                    <a:pt x="33" y="8"/>
                    <a:pt x="32" y="11"/>
                  </a:cubicBezTo>
                  <a:lnTo>
                    <a:pt x="28" y="21"/>
                  </a:lnTo>
                  <a:cubicBezTo>
                    <a:pt x="27" y="22"/>
                    <a:pt x="27" y="23"/>
                    <a:pt x="26" y="24"/>
                  </a:cubicBezTo>
                  <a:lnTo>
                    <a:pt x="23" y="27"/>
                  </a:lnTo>
                  <a:cubicBezTo>
                    <a:pt x="22" y="28"/>
                    <a:pt x="21" y="29"/>
                    <a:pt x="20" y="29"/>
                  </a:cubicBezTo>
                  <a:lnTo>
                    <a:pt x="11" y="32"/>
                  </a:lnTo>
                  <a:cubicBezTo>
                    <a:pt x="9" y="33"/>
                    <a:pt x="6" y="32"/>
                    <a:pt x="4" y="31"/>
                  </a:cubicBezTo>
                  <a:cubicBezTo>
                    <a:pt x="2" y="29"/>
                    <a:pt x="0" y="27"/>
                    <a:pt x="0" y="24"/>
                  </a:cubicBezTo>
                  <a:lnTo>
                    <a:pt x="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68" name="Freeform 278"/>
            <p:cNvSpPr>
              <a:spLocks/>
            </p:cNvSpPr>
            <p:nvPr/>
          </p:nvSpPr>
          <p:spPr bwMode="auto">
            <a:xfrm>
              <a:off x="6048375" y="5456238"/>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0" y="16"/>
                    <a:pt x="11" y="4"/>
                    <a:pt x="6" y="0"/>
                  </a:cubicBezTo>
                  <a:cubicBezTo>
                    <a:pt x="6" y="0"/>
                    <a:pt x="16" y="4"/>
                    <a:pt x="6" y="16"/>
                  </a:cubicBezTo>
                  <a:cubicBezTo>
                    <a:pt x="6" y="16"/>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69" name="Freeform 279"/>
            <p:cNvSpPr>
              <a:spLocks noEditPoints="1"/>
            </p:cNvSpPr>
            <p:nvPr/>
          </p:nvSpPr>
          <p:spPr bwMode="auto">
            <a:xfrm>
              <a:off x="6048375" y="5456238"/>
              <a:ext cx="15875" cy="20638"/>
            </a:xfrm>
            <a:custGeom>
              <a:avLst/>
              <a:gdLst>
                <a:gd name="T0" fmla="*/ 2147483647 w 26"/>
                <a:gd name="T1" fmla="*/ 2147483647 h 32"/>
                <a:gd name="T2" fmla="*/ 2147483647 w 26"/>
                <a:gd name="T3" fmla="*/ 2147483647 h 32"/>
                <a:gd name="T4" fmla="*/ 2147483647 w 26"/>
                <a:gd name="T5" fmla="*/ 2147483647 h 32"/>
                <a:gd name="T6" fmla="*/ 2147483647 w 26"/>
                <a:gd name="T7" fmla="*/ 2147483647 h 32"/>
                <a:gd name="T8" fmla="*/ 2147483647 w 26"/>
                <a:gd name="T9" fmla="*/ 2147483647 h 32"/>
                <a:gd name="T10" fmla="*/ 2147483647 w 26"/>
                <a:gd name="T11" fmla="*/ 2147483647 h 32"/>
                <a:gd name="T12" fmla="*/ 2147483647 w 26"/>
                <a:gd name="T13" fmla="*/ 2147483647 h 32"/>
                <a:gd name="T14" fmla="*/ 2147483647 w 26"/>
                <a:gd name="T15" fmla="*/ 2147483647 h 32"/>
                <a:gd name="T16" fmla="*/ 2147483647 w 26"/>
                <a:gd name="T17" fmla="*/ 2147483647 h 32"/>
                <a:gd name="T18" fmla="*/ 2147483647 w 26"/>
                <a:gd name="T19" fmla="*/ 2147483647 h 32"/>
                <a:gd name="T20" fmla="*/ 2147483647 w 26"/>
                <a:gd name="T21" fmla="*/ 2147483647 h 32"/>
                <a:gd name="T22" fmla="*/ 2147483647 w 26"/>
                <a:gd name="T23" fmla="*/ 2147483647 h 32"/>
                <a:gd name="T24" fmla="*/ 2147483647 w 26"/>
                <a:gd name="T25" fmla="*/ 2147483647 h 32"/>
                <a:gd name="T26" fmla="*/ 2147483647 w 26"/>
                <a:gd name="T27" fmla="*/ 2147483647 h 32"/>
                <a:gd name="T28" fmla="*/ 2147483647 w 26"/>
                <a:gd name="T29" fmla="*/ 2147483647 h 32"/>
                <a:gd name="T30" fmla="*/ 2147483647 w 26"/>
                <a:gd name="T31" fmla="*/ 2147483647 h 32"/>
                <a:gd name="T32" fmla="*/ 2147483647 w 26"/>
                <a:gd name="T33" fmla="*/ 2147483647 h 32"/>
                <a:gd name="T34" fmla="*/ 2147483647 w 26"/>
                <a:gd name="T35" fmla="*/ 2147483647 h 32"/>
                <a:gd name="T36" fmla="*/ 2147483647 w 26"/>
                <a:gd name="T37" fmla="*/ 2147483647 h 32"/>
                <a:gd name="T38" fmla="*/ 2147483647 w 26"/>
                <a:gd name="T39" fmla="*/ 2147483647 h 32"/>
                <a:gd name="T40" fmla="*/ 2147483647 w 26"/>
                <a:gd name="T41" fmla="*/ 2147483647 h 32"/>
                <a:gd name="T42" fmla="*/ 2147483647 w 26"/>
                <a:gd name="T43" fmla="*/ 2147483647 h 32"/>
                <a:gd name="T44" fmla="*/ 2147483647 w 26"/>
                <a:gd name="T45" fmla="*/ 2147483647 h 32"/>
                <a:gd name="T46" fmla="*/ 2147483647 w 26"/>
                <a:gd name="T47" fmla="*/ 2147483647 h 32"/>
                <a:gd name="T48" fmla="*/ 2147483647 w 26"/>
                <a:gd name="T49" fmla="*/ 2147483647 h 32"/>
                <a:gd name="T50" fmla="*/ 2147483647 w 26"/>
                <a:gd name="T51" fmla="*/ 2147483647 h 32"/>
                <a:gd name="T52" fmla="*/ 2147483647 w 26"/>
                <a:gd name="T53" fmla="*/ 2147483647 h 32"/>
                <a:gd name="T54" fmla="*/ 2147483647 w 26"/>
                <a:gd name="T55" fmla="*/ 2147483647 h 32"/>
                <a:gd name="T56" fmla="*/ 2147483647 w 26"/>
                <a:gd name="T57" fmla="*/ 2147483647 h 32"/>
                <a:gd name="T58" fmla="*/ 2147483647 w 26"/>
                <a:gd name="T59" fmla="*/ 2147483647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32"/>
                <a:gd name="T92" fmla="*/ 26 w 26"/>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32">
                  <a:moveTo>
                    <a:pt x="8" y="32"/>
                  </a:moveTo>
                  <a:cubicBezTo>
                    <a:pt x="5" y="32"/>
                    <a:pt x="3" y="31"/>
                    <a:pt x="1" y="28"/>
                  </a:cubicBezTo>
                  <a:cubicBezTo>
                    <a:pt x="0" y="25"/>
                    <a:pt x="0" y="22"/>
                    <a:pt x="2" y="19"/>
                  </a:cubicBezTo>
                  <a:lnTo>
                    <a:pt x="7" y="13"/>
                  </a:lnTo>
                  <a:lnTo>
                    <a:pt x="5" y="18"/>
                  </a:lnTo>
                  <a:lnTo>
                    <a:pt x="6" y="8"/>
                  </a:lnTo>
                  <a:cubicBezTo>
                    <a:pt x="7" y="5"/>
                    <a:pt x="9" y="2"/>
                    <a:pt x="12" y="1"/>
                  </a:cubicBezTo>
                  <a:cubicBezTo>
                    <a:pt x="15" y="0"/>
                    <a:pt x="18" y="1"/>
                    <a:pt x="20" y="3"/>
                  </a:cubicBezTo>
                  <a:lnTo>
                    <a:pt x="24" y="7"/>
                  </a:lnTo>
                  <a:cubicBezTo>
                    <a:pt x="26" y="8"/>
                    <a:pt x="26" y="10"/>
                    <a:pt x="26" y="12"/>
                  </a:cubicBezTo>
                  <a:lnTo>
                    <a:pt x="26" y="16"/>
                  </a:lnTo>
                  <a:cubicBezTo>
                    <a:pt x="26" y="18"/>
                    <a:pt x="26" y="19"/>
                    <a:pt x="26" y="20"/>
                  </a:cubicBezTo>
                  <a:lnTo>
                    <a:pt x="22" y="28"/>
                  </a:lnTo>
                  <a:cubicBezTo>
                    <a:pt x="20" y="31"/>
                    <a:pt x="17" y="32"/>
                    <a:pt x="14" y="32"/>
                  </a:cubicBezTo>
                  <a:lnTo>
                    <a:pt x="11" y="32"/>
                  </a:lnTo>
                  <a:lnTo>
                    <a:pt x="8" y="32"/>
                  </a:lnTo>
                  <a:close/>
                  <a:moveTo>
                    <a:pt x="11" y="16"/>
                  </a:moveTo>
                  <a:lnTo>
                    <a:pt x="14" y="16"/>
                  </a:lnTo>
                  <a:lnTo>
                    <a:pt x="7" y="21"/>
                  </a:lnTo>
                  <a:lnTo>
                    <a:pt x="11" y="13"/>
                  </a:lnTo>
                  <a:lnTo>
                    <a:pt x="10" y="16"/>
                  </a:lnTo>
                  <a:lnTo>
                    <a:pt x="10" y="12"/>
                  </a:lnTo>
                  <a:lnTo>
                    <a:pt x="13" y="18"/>
                  </a:lnTo>
                  <a:lnTo>
                    <a:pt x="9" y="14"/>
                  </a:lnTo>
                  <a:lnTo>
                    <a:pt x="22" y="9"/>
                  </a:lnTo>
                  <a:lnTo>
                    <a:pt x="21" y="19"/>
                  </a:lnTo>
                  <a:cubicBezTo>
                    <a:pt x="21" y="21"/>
                    <a:pt x="21" y="22"/>
                    <a:pt x="20" y="24"/>
                  </a:cubicBezTo>
                  <a:lnTo>
                    <a:pt x="15" y="30"/>
                  </a:lnTo>
                  <a:lnTo>
                    <a:pt x="8" y="16"/>
                  </a:lnTo>
                  <a:lnTo>
                    <a:pt x="11"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0" name="Freeform 280"/>
            <p:cNvSpPr>
              <a:spLocks/>
            </p:cNvSpPr>
            <p:nvPr/>
          </p:nvSpPr>
          <p:spPr bwMode="auto">
            <a:xfrm>
              <a:off x="5999163" y="5394326"/>
              <a:ext cx="9525" cy="9525"/>
            </a:xfrm>
            <a:custGeom>
              <a:avLst/>
              <a:gdLst>
                <a:gd name="T0" fmla="*/ 0 w 16"/>
                <a:gd name="T1" fmla="*/ 2147483647 h 16"/>
                <a:gd name="T2" fmla="*/ 2147483647 w 16"/>
                <a:gd name="T3" fmla="*/ 0 h 16"/>
                <a:gd name="T4" fmla="*/ 2147483647 w 16"/>
                <a:gd name="T5" fmla="*/ 2147483647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3"/>
                  </a:moveTo>
                  <a:cubicBezTo>
                    <a:pt x="0" y="13"/>
                    <a:pt x="16" y="4"/>
                    <a:pt x="11" y="0"/>
                  </a:cubicBezTo>
                  <a:cubicBezTo>
                    <a:pt x="11" y="0"/>
                    <a:pt x="16" y="4"/>
                    <a:pt x="11" y="16"/>
                  </a:cubicBezTo>
                  <a:cubicBezTo>
                    <a:pt x="11" y="16"/>
                    <a:pt x="0" y="13"/>
                    <a:pt x="0" y="13"/>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1" name="Freeform 281"/>
            <p:cNvSpPr>
              <a:spLocks noEditPoints="1"/>
            </p:cNvSpPr>
            <p:nvPr/>
          </p:nvSpPr>
          <p:spPr bwMode="auto">
            <a:xfrm>
              <a:off x="5999163" y="5394326"/>
              <a:ext cx="17463"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2147483647 w 30"/>
                <a:gd name="T53" fmla="*/ 2147483647 h 33"/>
                <a:gd name="T54" fmla="*/ 2147483647 w 30"/>
                <a:gd name="T55" fmla="*/ 2147483647 h 33"/>
                <a:gd name="T56" fmla="*/ 2147483647 w 30"/>
                <a:gd name="T57" fmla="*/ 2147483647 h 33"/>
                <a:gd name="T58" fmla="*/ 2147483647 w 30"/>
                <a:gd name="T59" fmla="*/ 2147483647 h 33"/>
                <a:gd name="T60" fmla="*/ 2147483647 w 30"/>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
                <a:gd name="T94" fmla="*/ 0 h 33"/>
                <a:gd name="T95" fmla="*/ 30 w 30"/>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 h="33">
                  <a:moveTo>
                    <a:pt x="6" y="29"/>
                  </a:moveTo>
                  <a:cubicBezTo>
                    <a:pt x="3" y="28"/>
                    <a:pt x="1" y="26"/>
                    <a:pt x="1" y="23"/>
                  </a:cubicBezTo>
                  <a:cubicBezTo>
                    <a:pt x="0" y="20"/>
                    <a:pt x="1" y="17"/>
                    <a:pt x="4" y="15"/>
                  </a:cubicBezTo>
                  <a:lnTo>
                    <a:pt x="11" y="10"/>
                  </a:lnTo>
                  <a:lnTo>
                    <a:pt x="10" y="11"/>
                  </a:lnTo>
                  <a:lnTo>
                    <a:pt x="14" y="7"/>
                  </a:lnTo>
                  <a:lnTo>
                    <a:pt x="11" y="12"/>
                  </a:lnTo>
                  <a:lnTo>
                    <a:pt x="11" y="8"/>
                  </a:lnTo>
                  <a:cubicBezTo>
                    <a:pt x="11" y="5"/>
                    <a:pt x="14" y="2"/>
                    <a:pt x="18" y="1"/>
                  </a:cubicBezTo>
                  <a:cubicBezTo>
                    <a:pt x="21" y="0"/>
                    <a:pt x="25" y="2"/>
                    <a:pt x="27" y="5"/>
                  </a:cubicBezTo>
                  <a:lnTo>
                    <a:pt x="29" y="9"/>
                  </a:lnTo>
                  <a:cubicBezTo>
                    <a:pt x="29" y="10"/>
                    <a:pt x="30" y="12"/>
                    <a:pt x="29" y="14"/>
                  </a:cubicBezTo>
                  <a:lnTo>
                    <a:pt x="27" y="26"/>
                  </a:lnTo>
                  <a:cubicBezTo>
                    <a:pt x="27" y="28"/>
                    <a:pt x="26" y="30"/>
                    <a:pt x="24" y="31"/>
                  </a:cubicBezTo>
                  <a:cubicBezTo>
                    <a:pt x="22" y="32"/>
                    <a:pt x="20" y="33"/>
                    <a:pt x="18" y="32"/>
                  </a:cubicBezTo>
                  <a:lnTo>
                    <a:pt x="13" y="31"/>
                  </a:lnTo>
                  <a:lnTo>
                    <a:pt x="6" y="29"/>
                  </a:lnTo>
                  <a:close/>
                  <a:moveTo>
                    <a:pt x="16" y="16"/>
                  </a:moveTo>
                  <a:lnTo>
                    <a:pt x="21" y="17"/>
                  </a:lnTo>
                  <a:lnTo>
                    <a:pt x="12" y="23"/>
                  </a:lnTo>
                  <a:lnTo>
                    <a:pt x="14" y="11"/>
                  </a:lnTo>
                  <a:lnTo>
                    <a:pt x="14" y="16"/>
                  </a:lnTo>
                  <a:lnTo>
                    <a:pt x="12" y="12"/>
                  </a:lnTo>
                  <a:lnTo>
                    <a:pt x="27" y="8"/>
                  </a:lnTo>
                  <a:lnTo>
                    <a:pt x="27" y="12"/>
                  </a:lnTo>
                  <a:cubicBezTo>
                    <a:pt x="27" y="15"/>
                    <a:pt x="27" y="17"/>
                    <a:pt x="25" y="18"/>
                  </a:cubicBezTo>
                  <a:lnTo>
                    <a:pt x="21" y="22"/>
                  </a:lnTo>
                  <a:cubicBezTo>
                    <a:pt x="21" y="22"/>
                    <a:pt x="20" y="23"/>
                    <a:pt x="20" y="23"/>
                  </a:cubicBezTo>
                  <a:lnTo>
                    <a:pt x="13" y="28"/>
                  </a:lnTo>
                  <a:lnTo>
                    <a:pt x="11" y="14"/>
                  </a:lnTo>
                  <a:lnTo>
                    <a:pt x="16"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2" name="Freeform 282"/>
            <p:cNvSpPr>
              <a:spLocks/>
            </p:cNvSpPr>
            <p:nvPr/>
          </p:nvSpPr>
          <p:spPr bwMode="auto">
            <a:xfrm>
              <a:off x="6008688" y="5527676"/>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6"/>
                  </a:cubicBezTo>
                  <a:cubicBezTo>
                    <a:pt x="0" y="6"/>
                    <a:pt x="4" y="16"/>
                    <a:pt x="16" y="6"/>
                  </a:cubicBezTo>
                  <a:cubicBezTo>
                    <a:pt x="16" y="6"/>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3" name="Freeform 283"/>
            <p:cNvSpPr>
              <a:spLocks noEditPoints="1"/>
            </p:cNvSpPr>
            <p:nvPr/>
          </p:nvSpPr>
          <p:spPr bwMode="auto">
            <a:xfrm>
              <a:off x="6008688" y="5527676"/>
              <a:ext cx="20638" cy="17463"/>
            </a:xfrm>
            <a:custGeom>
              <a:avLst/>
              <a:gdLst>
                <a:gd name="T0" fmla="*/ 2147483647 w 33"/>
                <a:gd name="T1" fmla="*/ 2147483647 h 26"/>
                <a:gd name="T2" fmla="*/ 2147483647 w 33"/>
                <a:gd name="T3" fmla="*/ 2147483647 h 26"/>
                <a:gd name="T4" fmla="*/ 2147483647 w 33"/>
                <a:gd name="T5" fmla="*/ 2147483647 h 26"/>
                <a:gd name="T6" fmla="*/ 2147483647 w 33"/>
                <a:gd name="T7" fmla="*/ 2147483647 h 26"/>
                <a:gd name="T8" fmla="*/ 2147483647 w 33"/>
                <a:gd name="T9" fmla="*/ 2147483647 h 26"/>
                <a:gd name="T10" fmla="*/ 2147483647 w 33"/>
                <a:gd name="T11" fmla="*/ 2147483647 h 26"/>
                <a:gd name="T12" fmla="*/ 2147483647 w 33"/>
                <a:gd name="T13" fmla="*/ 2147483647 h 26"/>
                <a:gd name="T14" fmla="*/ 2147483647 w 33"/>
                <a:gd name="T15" fmla="*/ 2147483647 h 26"/>
                <a:gd name="T16" fmla="*/ 2147483647 w 33"/>
                <a:gd name="T17" fmla="*/ 2147483647 h 26"/>
                <a:gd name="T18" fmla="*/ 2147483647 w 33"/>
                <a:gd name="T19" fmla="*/ 2147483647 h 26"/>
                <a:gd name="T20" fmla="*/ 2147483647 w 33"/>
                <a:gd name="T21" fmla="*/ 2147483647 h 26"/>
                <a:gd name="T22" fmla="*/ 2147483647 w 33"/>
                <a:gd name="T23" fmla="*/ 2147483647 h 26"/>
                <a:gd name="T24" fmla="*/ 2147483647 w 33"/>
                <a:gd name="T25" fmla="*/ 2147483647 h 26"/>
                <a:gd name="T26" fmla="*/ 2147483647 w 33"/>
                <a:gd name="T27" fmla="*/ 2147483647 h 26"/>
                <a:gd name="T28" fmla="*/ 2147483647 w 33"/>
                <a:gd name="T29" fmla="*/ 2147483647 h 26"/>
                <a:gd name="T30" fmla="*/ 2147483647 w 33"/>
                <a:gd name="T31" fmla="*/ 2147483647 h 26"/>
                <a:gd name="T32" fmla="*/ 2147483647 w 33"/>
                <a:gd name="T33" fmla="*/ 2147483647 h 26"/>
                <a:gd name="T34" fmla="*/ 2147483647 w 33"/>
                <a:gd name="T35" fmla="*/ 2147483647 h 26"/>
                <a:gd name="T36" fmla="*/ 2147483647 w 33"/>
                <a:gd name="T37" fmla="*/ 2147483647 h 26"/>
                <a:gd name="T38" fmla="*/ 2147483647 w 33"/>
                <a:gd name="T39" fmla="*/ 2147483647 h 26"/>
                <a:gd name="T40" fmla="*/ 2147483647 w 33"/>
                <a:gd name="T41" fmla="*/ 2147483647 h 26"/>
                <a:gd name="T42" fmla="*/ 2147483647 w 33"/>
                <a:gd name="T43" fmla="*/ 2147483647 h 26"/>
                <a:gd name="T44" fmla="*/ 2147483647 w 33"/>
                <a:gd name="T45" fmla="*/ 2147483647 h 26"/>
                <a:gd name="T46" fmla="*/ 2147483647 w 33"/>
                <a:gd name="T47" fmla="*/ 2147483647 h 26"/>
                <a:gd name="T48" fmla="*/ 2147483647 w 33"/>
                <a:gd name="T49" fmla="*/ 2147483647 h 26"/>
                <a:gd name="T50" fmla="*/ 2147483647 w 33"/>
                <a:gd name="T51" fmla="*/ 2147483647 h 26"/>
                <a:gd name="T52" fmla="*/ 2147483647 w 33"/>
                <a:gd name="T53" fmla="*/ 2147483647 h 26"/>
                <a:gd name="T54" fmla="*/ 2147483647 w 33"/>
                <a:gd name="T55" fmla="*/ 2147483647 h 26"/>
                <a:gd name="T56" fmla="*/ 2147483647 w 33"/>
                <a:gd name="T57" fmla="*/ 2147483647 h 26"/>
                <a:gd name="T58" fmla="*/ 2147483647 w 33"/>
                <a:gd name="T59" fmla="*/ 2147483647 h 26"/>
                <a:gd name="T60" fmla="*/ 2147483647 w 33"/>
                <a:gd name="T61" fmla="*/ 2147483647 h 26"/>
                <a:gd name="T62" fmla="*/ 2147483647 w 33"/>
                <a:gd name="T63" fmla="*/ 2147483647 h 26"/>
                <a:gd name="T64" fmla="*/ 2147483647 w 33"/>
                <a:gd name="T65" fmla="*/ 2147483647 h 26"/>
                <a:gd name="T66" fmla="*/ 2147483647 w 33"/>
                <a:gd name="T67" fmla="*/ 0 h 26"/>
                <a:gd name="T68" fmla="*/ 2147483647 w 33"/>
                <a:gd name="T69" fmla="*/ 2147483647 h 26"/>
                <a:gd name="T70" fmla="*/ 2147483647 w 33"/>
                <a:gd name="T71" fmla="*/ 2147483647 h 2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3"/>
                <a:gd name="T109" fmla="*/ 0 h 26"/>
                <a:gd name="T110" fmla="*/ 33 w 33"/>
                <a:gd name="T111" fmla="*/ 26 h 2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3" h="26">
                  <a:moveTo>
                    <a:pt x="15" y="13"/>
                  </a:moveTo>
                  <a:lnTo>
                    <a:pt x="28" y="13"/>
                  </a:lnTo>
                  <a:lnTo>
                    <a:pt x="23" y="20"/>
                  </a:lnTo>
                  <a:cubicBezTo>
                    <a:pt x="22" y="21"/>
                    <a:pt x="21" y="22"/>
                    <a:pt x="20" y="23"/>
                  </a:cubicBezTo>
                  <a:lnTo>
                    <a:pt x="16" y="25"/>
                  </a:lnTo>
                  <a:cubicBezTo>
                    <a:pt x="13" y="26"/>
                    <a:pt x="10" y="26"/>
                    <a:pt x="8" y="24"/>
                  </a:cubicBezTo>
                  <a:lnTo>
                    <a:pt x="4" y="21"/>
                  </a:lnTo>
                  <a:lnTo>
                    <a:pt x="14" y="9"/>
                  </a:lnTo>
                  <a:lnTo>
                    <a:pt x="18" y="13"/>
                  </a:lnTo>
                  <a:lnTo>
                    <a:pt x="12" y="10"/>
                  </a:lnTo>
                  <a:lnTo>
                    <a:pt x="16" y="10"/>
                  </a:lnTo>
                  <a:lnTo>
                    <a:pt x="13" y="11"/>
                  </a:lnTo>
                  <a:lnTo>
                    <a:pt x="21" y="7"/>
                  </a:lnTo>
                  <a:lnTo>
                    <a:pt x="17" y="17"/>
                  </a:lnTo>
                  <a:lnTo>
                    <a:pt x="16" y="14"/>
                  </a:lnTo>
                  <a:lnTo>
                    <a:pt x="17" y="16"/>
                  </a:lnTo>
                  <a:lnTo>
                    <a:pt x="15" y="13"/>
                  </a:lnTo>
                  <a:close/>
                  <a:moveTo>
                    <a:pt x="30" y="7"/>
                  </a:moveTo>
                  <a:cubicBezTo>
                    <a:pt x="31" y="8"/>
                    <a:pt x="31" y="8"/>
                    <a:pt x="31" y="9"/>
                  </a:cubicBezTo>
                  <a:lnTo>
                    <a:pt x="32" y="12"/>
                  </a:lnTo>
                  <a:cubicBezTo>
                    <a:pt x="33" y="16"/>
                    <a:pt x="32" y="20"/>
                    <a:pt x="28" y="22"/>
                  </a:cubicBezTo>
                  <a:lnTo>
                    <a:pt x="20" y="26"/>
                  </a:lnTo>
                  <a:cubicBezTo>
                    <a:pt x="19" y="26"/>
                    <a:pt x="18" y="26"/>
                    <a:pt x="16" y="26"/>
                  </a:cubicBezTo>
                  <a:lnTo>
                    <a:pt x="12" y="26"/>
                  </a:lnTo>
                  <a:cubicBezTo>
                    <a:pt x="10" y="26"/>
                    <a:pt x="8" y="26"/>
                    <a:pt x="7" y="24"/>
                  </a:cubicBezTo>
                  <a:lnTo>
                    <a:pt x="3" y="20"/>
                  </a:lnTo>
                  <a:cubicBezTo>
                    <a:pt x="0" y="17"/>
                    <a:pt x="0" y="12"/>
                    <a:pt x="2" y="9"/>
                  </a:cubicBezTo>
                  <a:cubicBezTo>
                    <a:pt x="5" y="6"/>
                    <a:pt x="10" y="6"/>
                    <a:pt x="13" y="8"/>
                  </a:cubicBezTo>
                  <a:lnTo>
                    <a:pt x="17" y="11"/>
                  </a:lnTo>
                  <a:lnTo>
                    <a:pt x="9" y="10"/>
                  </a:lnTo>
                  <a:lnTo>
                    <a:pt x="13" y="8"/>
                  </a:lnTo>
                  <a:lnTo>
                    <a:pt x="10" y="11"/>
                  </a:lnTo>
                  <a:lnTo>
                    <a:pt x="15" y="4"/>
                  </a:lnTo>
                  <a:cubicBezTo>
                    <a:pt x="16" y="2"/>
                    <a:pt x="19" y="0"/>
                    <a:pt x="22" y="0"/>
                  </a:cubicBezTo>
                  <a:cubicBezTo>
                    <a:pt x="24" y="1"/>
                    <a:pt x="27" y="2"/>
                    <a:pt x="28" y="4"/>
                  </a:cubicBezTo>
                  <a:lnTo>
                    <a:pt x="30" y="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4" name="Freeform 284"/>
            <p:cNvSpPr>
              <a:spLocks/>
            </p:cNvSpPr>
            <p:nvPr/>
          </p:nvSpPr>
          <p:spPr bwMode="auto">
            <a:xfrm>
              <a:off x="5959475" y="5497513"/>
              <a:ext cx="19050" cy="9525"/>
            </a:xfrm>
            <a:custGeom>
              <a:avLst/>
              <a:gdLst>
                <a:gd name="T0" fmla="*/ 2147483647 w 32"/>
                <a:gd name="T1" fmla="*/ 0 h 16"/>
                <a:gd name="T2" fmla="*/ 0 w 32"/>
                <a:gd name="T3" fmla="*/ 0 h 16"/>
                <a:gd name="T4" fmla="*/ 2147483647 w 32"/>
                <a:gd name="T5" fmla="*/ 2147483647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0"/>
                  </a:moveTo>
                  <a:cubicBezTo>
                    <a:pt x="32" y="0"/>
                    <a:pt x="7" y="16"/>
                    <a:pt x="0" y="0"/>
                  </a:cubicBezTo>
                  <a:cubicBezTo>
                    <a:pt x="0" y="0"/>
                    <a:pt x="7" y="16"/>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5" name="Freeform 285"/>
            <p:cNvSpPr>
              <a:spLocks noEditPoints="1"/>
            </p:cNvSpPr>
            <p:nvPr/>
          </p:nvSpPr>
          <p:spPr bwMode="auto">
            <a:xfrm>
              <a:off x="5959475" y="54975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2147483647 w 48"/>
                <a:gd name="T61" fmla="*/ 2147483647 h 27"/>
                <a:gd name="T62" fmla="*/ 2147483647 w 48"/>
                <a:gd name="T63" fmla="*/ 2147483647 h 27"/>
                <a:gd name="T64" fmla="*/ 2147483647 w 48"/>
                <a:gd name="T65" fmla="*/ 2147483647 h 27"/>
                <a:gd name="T66" fmla="*/ 2147483647 w 48"/>
                <a:gd name="T67" fmla="*/ 2147483647 h 27"/>
                <a:gd name="T68" fmla="*/ 2147483647 w 48"/>
                <a:gd name="T69" fmla="*/ 2147483647 h 27"/>
                <a:gd name="T70" fmla="*/ 2147483647 w 48"/>
                <a:gd name="T71" fmla="*/ 2147483647 h 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
                <a:gd name="T109" fmla="*/ 0 h 27"/>
                <a:gd name="T110" fmla="*/ 48 w 48"/>
                <a:gd name="T111" fmla="*/ 27 h 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 h="27">
                  <a:moveTo>
                    <a:pt x="32" y="8"/>
                  </a:moveTo>
                  <a:lnTo>
                    <a:pt x="44" y="16"/>
                  </a:lnTo>
                  <a:lnTo>
                    <a:pt x="40" y="18"/>
                  </a:lnTo>
                  <a:lnTo>
                    <a:pt x="31" y="22"/>
                  </a:lnTo>
                  <a:cubicBezTo>
                    <a:pt x="30" y="22"/>
                    <a:pt x="29" y="22"/>
                    <a:pt x="28" y="22"/>
                  </a:cubicBezTo>
                  <a:lnTo>
                    <a:pt x="17" y="23"/>
                  </a:lnTo>
                  <a:cubicBezTo>
                    <a:pt x="15" y="24"/>
                    <a:pt x="13" y="23"/>
                    <a:pt x="11" y="21"/>
                  </a:cubicBezTo>
                  <a:lnTo>
                    <a:pt x="3" y="14"/>
                  </a:lnTo>
                  <a:lnTo>
                    <a:pt x="14" y="3"/>
                  </a:lnTo>
                  <a:lnTo>
                    <a:pt x="21" y="10"/>
                  </a:lnTo>
                  <a:lnTo>
                    <a:pt x="18" y="8"/>
                  </a:lnTo>
                  <a:lnTo>
                    <a:pt x="27" y="11"/>
                  </a:lnTo>
                  <a:lnTo>
                    <a:pt x="23" y="11"/>
                  </a:lnTo>
                  <a:lnTo>
                    <a:pt x="39" y="9"/>
                  </a:lnTo>
                  <a:lnTo>
                    <a:pt x="32" y="16"/>
                  </a:lnTo>
                  <a:lnTo>
                    <a:pt x="32" y="12"/>
                  </a:lnTo>
                  <a:lnTo>
                    <a:pt x="32" y="8"/>
                  </a:lnTo>
                  <a:close/>
                  <a:moveTo>
                    <a:pt x="48" y="12"/>
                  </a:moveTo>
                  <a:lnTo>
                    <a:pt x="48" y="16"/>
                  </a:lnTo>
                  <a:cubicBezTo>
                    <a:pt x="48" y="21"/>
                    <a:pt x="45" y="24"/>
                    <a:pt x="41" y="24"/>
                  </a:cubicBezTo>
                  <a:lnTo>
                    <a:pt x="25" y="26"/>
                  </a:lnTo>
                  <a:cubicBezTo>
                    <a:pt x="24" y="27"/>
                    <a:pt x="23" y="26"/>
                    <a:pt x="22" y="26"/>
                  </a:cubicBezTo>
                  <a:lnTo>
                    <a:pt x="13" y="23"/>
                  </a:lnTo>
                  <a:cubicBezTo>
                    <a:pt x="12" y="23"/>
                    <a:pt x="11" y="22"/>
                    <a:pt x="10" y="21"/>
                  </a:cubicBezTo>
                  <a:lnTo>
                    <a:pt x="3" y="14"/>
                  </a:lnTo>
                  <a:cubicBezTo>
                    <a:pt x="0" y="11"/>
                    <a:pt x="0" y="6"/>
                    <a:pt x="3" y="3"/>
                  </a:cubicBezTo>
                  <a:cubicBezTo>
                    <a:pt x="6" y="0"/>
                    <a:pt x="10" y="0"/>
                    <a:pt x="14" y="2"/>
                  </a:cubicBezTo>
                  <a:lnTo>
                    <a:pt x="22" y="9"/>
                  </a:lnTo>
                  <a:lnTo>
                    <a:pt x="16" y="7"/>
                  </a:lnTo>
                  <a:lnTo>
                    <a:pt x="27" y="6"/>
                  </a:lnTo>
                  <a:lnTo>
                    <a:pt x="24" y="7"/>
                  </a:lnTo>
                  <a:lnTo>
                    <a:pt x="33" y="3"/>
                  </a:lnTo>
                  <a:lnTo>
                    <a:pt x="37" y="1"/>
                  </a:lnTo>
                  <a:cubicBezTo>
                    <a:pt x="39" y="0"/>
                    <a:pt x="42" y="0"/>
                    <a:pt x="45" y="2"/>
                  </a:cubicBezTo>
                  <a:cubicBezTo>
                    <a:pt x="47" y="3"/>
                    <a:pt x="48" y="6"/>
                    <a:pt x="48" y="8"/>
                  </a:cubicBezTo>
                  <a:lnTo>
                    <a:pt x="48"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6" name="Freeform 286"/>
            <p:cNvSpPr>
              <a:spLocks/>
            </p:cNvSpPr>
            <p:nvPr/>
          </p:nvSpPr>
          <p:spPr bwMode="auto">
            <a:xfrm>
              <a:off x="5938838" y="5456238"/>
              <a:ext cx="9525" cy="9525"/>
            </a:xfrm>
            <a:custGeom>
              <a:avLst/>
              <a:gdLst>
                <a:gd name="T0" fmla="*/ 2147483647 w 16"/>
                <a:gd name="T1" fmla="*/ 0 h 16"/>
                <a:gd name="T2" fmla="*/ 0 w 16"/>
                <a:gd name="T3" fmla="*/ 0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0"/>
                  </a:moveTo>
                  <a:cubicBezTo>
                    <a:pt x="16" y="0"/>
                    <a:pt x="0" y="8"/>
                    <a:pt x="0" y="0"/>
                  </a:cubicBezTo>
                  <a:cubicBezTo>
                    <a:pt x="0" y="0"/>
                    <a:pt x="0" y="16"/>
                    <a:pt x="16" y="8"/>
                  </a:cubicBezTo>
                  <a:cubicBezTo>
                    <a:pt x="16" y="8"/>
                    <a:pt x="16" y="0"/>
                    <a:pt x="1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7" name="Freeform 287"/>
            <p:cNvSpPr>
              <a:spLocks noEditPoints="1"/>
            </p:cNvSpPr>
            <p:nvPr/>
          </p:nvSpPr>
          <p:spPr bwMode="auto">
            <a:xfrm>
              <a:off x="5938838" y="5456238"/>
              <a:ext cx="20638" cy="17463"/>
            </a:xfrm>
            <a:custGeom>
              <a:avLst/>
              <a:gdLst>
                <a:gd name="T0" fmla="*/ 2147483647 w 32"/>
                <a:gd name="T1" fmla="*/ 2147483647 h 27"/>
                <a:gd name="T2" fmla="*/ 2147483647 w 32"/>
                <a:gd name="T3" fmla="*/ 2147483647 h 27"/>
                <a:gd name="T4" fmla="*/ 2147483647 w 32"/>
                <a:gd name="T5" fmla="*/ 2147483647 h 27"/>
                <a:gd name="T6" fmla="*/ 2147483647 w 32"/>
                <a:gd name="T7" fmla="*/ 2147483647 h 27"/>
                <a:gd name="T8" fmla="*/ 2147483647 w 32"/>
                <a:gd name="T9" fmla="*/ 2147483647 h 27"/>
                <a:gd name="T10" fmla="*/ 2147483647 w 32"/>
                <a:gd name="T11" fmla="*/ 2147483647 h 27"/>
                <a:gd name="T12" fmla="*/ 2147483647 w 32"/>
                <a:gd name="T13" fmla="*/ 2147483647 h 27"/>
                <a:gd name="T14" fmla="*/ 2147483647 w 32"/>
                <a:gd name="T15" fmla="*/ 2147483647 h 27"/>
                <a:gd name="T16" fmla="*/ 2147483647 w 32"/>
                <a:gd name="T17" fmla="*/ 2147483647 h 27"/>
                <a:gd name="T18" fmla="*/ 2147483647 w 32"/>
                <a:gd name="T19" fmla="*/ 2147483647 h 27"/>
                <a:gd name="T20" fmla="*/ 2147483647 w 32"/>
                <a:gd name="T21" fmla="*/ 2147483647 h 27"/>
                <a:gd name="T22" fmla="*/ 2147483647 w 32"/>
                <a:gd name="T23" fmla="*/ 2147483647 h 27"/>
                <a:gd name="T24" fmla="*/ 2147483647 w 32"/>
                <a:gd name="T25" fmla="*/ 2147483647 h 27"/>
                <a:gd name="T26" fmla="*/ 2147483647 w 32"/>
                <a:gd name="T27" fmla="*/ 2147483647 h 27"/>
                <a:gd name="T28" fmla="*/ 2147483647 w 32"/>
                <a:gd name="T29" fmla="*/ 2147483647 h 27"/>
                <a:gd name="T30" fmla="*/ 2147483647 w 32"/>
                <a:gd name="T31" fmla="*/ 2147483647 h 27"/>
                <a:gd name="T32" fmla="*/ 2147483647 w 32"/>
                <a:gd name="T33" fmla="*/ 2147483647 h 27"/>
                <a:gd name="T34" fmla="*/ 2147483647 w 32"/>
                <a:gd name="T35" fmla="*/ 2147483647 h 27"/>
                <a:gd name="T36" fmla="*/ 2147483647 w 32"/>
                <a:gd name="T37" fmla="*/ 2147483647 h 27"/>
                <a:gd name="T38" fmla="*/ 2147483647 w 32"/>
                <a:gd name="T39" fmla="*/ 2147483647 h 27"/>
                <a:gd name="T40" fmla="*/ 2147483647 w 32"/>
                <a:gd name="T41" fmla="*/ 2147483647 h 27"/>
                <a:gd name="T42" fmla="*/ 2147483647 w 32"/>
                <a:gd name="T43" fmla="*/ 2147483647 h 27"/>
                <a:gd name="T44" fmla="*/ 2147483647 w 32"/>
                <a:gd name="T45" fmla="*/ 2147483647 h 27"/>
                <a:gd name="T46" fmla="*/ 2147483647 w 32"/>
                <a:gd name="T47" fmla="*/ 2147483647 h 27"/>
                <a:gd name="T48" fmla="*/ 2147483647 w 32"/>
                <a:gd name="T49" fmla="*/ 2147483647 h 27"/>
                <a:gd name="T50" fmla="*/ 2147483647 w 32"/>
                <a:gd name="T51" fmla="*/ 2147483647 h 27"/>
                <a:gd name="T52" fmla="*/ 2147483647 w 32"/>
                <a:gd name="T53" fmla="*/ 2147483647 h 27"/>
                <a:gd name="T54" fmla="*/ 2147483647 w 32"/>
                <a:gd name="T55" fmla="*/ 2147483647 h 27"/>
                <a:gd name="T56" fmla="*/ 2147483647 w 32"/>
                <a:gd name="T57" fmla="*/ 2147483647 h 27"/>
                <a:gd name="T58" fmla="*/ 2147483647 w 32"/>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2"/>
                <a:gd name="T91" fmla="*/ 0 h 27"/>
                <a:gd name="T92" fmla="*/ 32 w 32"/>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2" h="27">
                  <a:moveTo>
                    <a:pt x="16" y="8"/>
                  </a:moveTo>
                  <a:lnTo>
                    <a:pt x="27" y="16"/>
                  </a:lnTo>
                  <a:lnTo>
                    <a:pt x="19" y="19"/>
                  </a:lnTo>
                  <a:cubicBezTo>
                    <a:pt x="17" y="20"/>
                    <a:pt x="15" y="20"/>
                    <a:pt x="14" y="19"/>
                  </a:cubicBezTo>
                  <a:lnTo>
                    <a:pt x="6" y="16"/>
                  </a:lnTo>
                  <a:lnTo>
                    <a:pt x="16" y="6"/>
                  </a:lnTo>
                  <a:lnTo>
                    <a:pt x="18" y="13"/>
                  </a:lnTo>
                  <a:lnTo>
                    <a:pt x="15" y="9"/>
                  </a:lnTo>
                  <a:lnTo>
                    <a:pt x="20" y="12"/>
                  </a:lnTo>
                  <a:lnTo>
                    <a:pt x="14" y="11"/>
                  </a:lnTo>
                  <a:lnTo>
                    <a:pt x="23" y="9"/>
                  </a:lnTo>
                  <a:lnTo>
                    <a:pt x="16" y="16"/>
                  </a:lnTo>
                  <a:lnTo>
                    <a:pt x="16" y="12"/>
                  </a:lnTo>
                  <a:lnTo>
                    <a:pt x="16" y="8"/>
                  </a:lnTo>
                  <a:close/>
                  <a:moveTo>
                    <a:pt x="32" y="12"/>
                  </a:moveTo>
                  <a:lnTo>
                    <a:pt x="32" y="16"/>
                  </a:lnTo>
                  <a:cubicBezTo>
                    <a:pt x="32" y="20"/>
                    <a:pt x="30" y="23"/>
                    <a:pt x="26" y="24"/>
                  </a:cubicBezTo>
                  <a:lnTo>
                    <a:pt x="17" y="26"/>
                  </a:lnTo>
                  <a:cubicBezTo>
                    <a:pt x="15" y="27"/>
                    <a:pt x="13" y="26"/>
                    <a:pt x="11" y="25"/>
                  </a:cubicBezTo>
                  <a:lnTo>
                    <a:pt x="6" y="22"/>
                  </a:lnTo>
                  <a:cubicBezTo>
                    <a:pt x="5" y="21"/>
                    <a:pt x="3" y="20"/>
                    <a:pt x="3" y="18"/>
                  </a:cubicBezTo>
                  <a:lnTo>
                    <a:pt x="1" y="11"/>
                  </a:lnTo>
                  <a:cubicBezTo>
                    <a:pt x="0" y="8"/>
                    <a:pt x="1" y="5"/>
                    <a:pt x="3" y="3"/>
                  </a:cubicBezTo>
                  <a:cubicBezTo>
                    <a:pt x="5" y="1"/>
                    <a:pt x="8" y="0"/>
                    <a:pt x="11" y="1"/>
                  </a:cubicBezTo>
                  <a:lnTo>
                    <a:pt x="19" y="4"/>
                  </a:lnTo>
                  <a:lnTo>
                    <a:pt x="14" y="4"/>
                  </a:lnTo>
                  <a:lnTo>
                    <a:pt x="22" y="1"/>
                  </a:lnTo>
                  <a:cubicBezTo>
                    <a:pt x="24" y="0"/>
                    <a:pt x="27" y="0"/>
                    <a:pt x="29" y="2"/>
                  </a:cubicBezTo>
                  <a:cubicBezTo>
                    <a:pt x="31" y="3"/>
                    <a:pt x="32" y="6"/>
                    <a:pt x="32" y="8"/>
                  </a:cubicBezTo>
                  <a:lnTo>
                    <a:pt x="32"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78" name="Freeform 288"/>
            <p:cNvSpPr>
              <a:spLocks/>
            </p:cNvSpPr>
            <p:nvPr/>
          </p:nvSpPr>
          <p:spPr bwMode="auto">
            <a:xfrm>
              <a:off x="5918200" y="5373688"/>
              <a:ext cx="160338" cy="165100"/>
            </a:xfrm>
            <a:custGeom>
              <a:avLst/>
              <a:gdLst>
                <a:gd name="T0" fmla="*/ 2147483647 w 256"/>
                <a:gd name="T1" fmla="*/ 2147483647 h 256"/>
                <a:gd name="T2" fmla="*/ 2147483647 w 256"/>
                <a:gd name="T3" fmla="*/ 2147483647 h 256"/>
                <a:gd name="T4" fmla="*/ 2147483647 w 256"/>
                <a:gd name="T5" fmla="*/ 2147483647 h 256"/>
                <a:gd name="T6" fmla="*/ 2147483647 w 256"/>
                <a:gd name="T7" fmla="*/ 2147483647 h 256"/>
                <a:gd name="T8" fmla="*/ 2147483647 w 256"/>
                <a:gd name="T9" fmla="*/ 2147483647 h 256"/>
                <a:gd name="T10" fmla="*/ 2147483647 w 256"/>
                <a:gd name="T11" fmla="*/ 2147483647 h 256"/>
                <a:gd name="T12" fmla="*/ 2147483647 w 256"/>
                <a:gd name="T13" fmla="*/ 2147483647 h 256"/>
                <a:gd name="T14" fmla="*/ 0 60000 65536"/>
                <a:gd name="T15" fmla="*/ 0 60000 65536"/>
                <a:gd name="T16" fmla="*/ 0 60000 65536"/>
                <a:gd name="T17" fmla="*/ 0 60000 65536"/>
                <a:gd name="T18" fmla="*/ 0 60000 65536"/>
                <a:gd name="T19" fmla="*/ 0 60000 65536"/>
                <a:gd name="T20" fmla="*/ 0 60000 65536"/>
                <a:gd name="T21" fmla="*/ 0 w 256"/>
                <a:gd name="T22" fmla="*/ 0 h 256"/>
                <a:gd name="T23" fmla="*/ 256 w 256"/>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6" h="256">
                  <a:moveTo>
                    <a:pt x="84" y="55"/>
                  </a:moveTo>
                  <a:cubicBezTo>
                    <a:pt x="84" y="55"/>
                    <a:pt x="0" y="92"/>
                    <a:pt x="84" y="196"/>
                  </a:cubicBezTo>
                  <a:cubicBezTo>
                    <a:pt x="84" y="196"/>
                    <a:pt x="117" y="250"/>
                    <a:pt x="201" y="256"/>
                  </a:cubicBezTo>
                  <a:cubicBezTo>
                    <a:pt x="201" y="256"/>
                    <a:pt x="240" y="256"/>
                    <a:pt x="240" y="256"/>
                  </a:cubicBezTo>
                  <a:cubicBezTo>
                    <a:pt x="240" y="256"/>
                    <a:pt x="256" y="232"/>
                    <a:pt x="256" y="232"/>
                  </a:cubicBezTo>
                  <a:cubicBezTo>
                    <a:pt x="256" y="232"/>
                    <a:pt x="218" y="165"/>
                    <a:pt x="212" y="128"/>
                  </a:cubicBezTo>
                  <a:cubicBezTo>
                    <a:pt x="212" y="128"/>
                    <a:pt x="167" y="0"/>
                    <a:pt x="84" y="55"/>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79" name="Freeform 289"/>
            <p:cNvSpPr>
              <a:spLocks/>
            </p:cNvSpPr>
            <p:nvPr/>
          </p:nvSpPr>
          <p:spPr bwMode="auto">
            <a:xfrm>
              <a:off x="5978525" y="5403851"/>
              <a:ext cx="100013" cy="114300"/>
            </a:xfrm>
            <a:custGeom>
              <a:avLst/>
              <a:gdLst>
                <a:gd name="T0" fmla="*/ 2147483647 w 160"/>
                <a:gd name="T1" fmla="*/ 2147483647 h 176"/>
                <a:gd name="T2" fmla="*/ 0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0"/>
                <a:gd name="T43" fmla="*/ 0 h 176"/>
                <a:gd name="T44" fmla="*/ 160 w 160"/>
                <a:gd name="T45" fmla="*/ 176 h 17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0" h="176">
                  <a:moveTo>
                    <a:pt x="6" y="18"/>
                  </a:moveTo>
                  <a:cubicBezTo>
                    <a:pt x="6" y="18"/>
                    <a:pt x="0" y="18"/>
                    <a:pt x="0" y="18"/>
                  </a:cubicBezTo>
                  <a:cubicBezTo>
                    <a:pt x="6" y="12"/>
                    <a:pt x="12" y="6"/>
                    <a:pt x="18" y="6"/>
                  </a:cubicBezTo>
                  <a:cubicBezTo>
                    <a:pt x="35" y="0"/>
                    <a:pt x="52" y="6"/>
                    <a:pt x="63" y="12"/>
                  </a:cubicBezTo>
                  <a:cubicBezTo>
                    <a:pt x="92" y="30"/>
                    <a:pt x="103" y="53"/>
                    <a:pt x="115" y="77"/>
                  </a:cubicBezTo>
                  <a:cubicBezTo>
                    <a:pt x="115" y="83"/>
                    <a:pt x="120" y="88"/>
                    <a:pt x="120" y="94"/>
                  </a:cubicBezTo>
                  <a:cubicBezTo>
                    <a:pt x="132" y="118"/>
                    <a:pt x="138" y="141"/>
                    <a:pt x="155" y="159"/>
                  </a:cubicBezTo>
                  <a:cubicBezTo>
                    <a:pt x="155" y="165"/>
                    <a:pt x="155" y="171"/>
                    <a:pt x="160" y="171"/>
                  </a:cubicBezTo>
                  <a:cubicBezTo>
                    <a:pt x="149" y="176"/>
                    <a:pt x="138" y="171"/>
                    <a:pt x="132" y="165"/>
                  </a:cubicBezTo>
                  <a:cubicBezTo>
                    <a:pt x="126" y="147"/>
                    <a:pt x="120" y="141"/>
                    <a:pt x="109" y="130"/>
                  </a:cubicBezTo>
                  <a:cubicBezTo>
                    <a:pt x="103" y="118"/>
                    <a:pt x="103" y="106"/>
                    <a:pt x="92" y="94"/>
                  </a:cubicBezTo>
                  <a:cubicBezTo>
                    <a:pt x="80" y="77"/>
                    <a:pt x="75" y="65"/>
                    <a:pt x="69" y="47"/>
                  </a:cubicBezTo>
                  <a:cubicBezTo>
                    <a:pt x="63" y="42"/>
                    <a:pt x="40" y="24"/>
                    <a:pt x="29" y="24"/>
                  </a:cubicBezTo>
                  <a:cubicBezTo>
                    <a:pt x="18" y="24"/>
                    <a:pt x="6" y="24"/>
                    <a:pt x="6" y="1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0" name="Freeform 290"/>
            <p:cNvSpPr>
              <a:spLocks/>
            </p:cNvSpPr>
            <p:nvPr/>
          </p:nvSpPr>
          <p:spPr bwMode="auto">
            <a:xfrm>
              <a:off x="5978525" y="5403851"/>
              <a:ext cx="100013" cy="114300"/>
            </a:xfrm>
            <a:custGeom>
              <a:avLst/>
              <a:gdLst>
                <a:gd name="T0" fmla="*/ 2147483647 w 160"/>
                <a:gd name="T1" fmla="*/ 2147483647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0 w 160"/>
                <a:gd name="T37" fmla="*/ 2147483647 h 176"/>
                <a:gd name="T38" fmla="*/ 0 w 160"/>
                <a:gd name="T39" fmla="*/ 2147483647 h 176"/>
                <a:gd name="T40" fmla="*/ 0 w 160"/>
                <a:gd name="T41" fmla="*/ 2147483647 h 176"/>
                <a:gd name="T42" fmla="*/ 0 w 160"/>
                <a:gd name="T43" fmla="*/ 2147483647 h 176"/>
                <a:gd name="T44" fmla="*/ 2147483647 w 160"/>
                <a:gd name="T45" fmla="*/ 2147483647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3" y="6"/>
                  </a:moveTo>
                  <a:cubicBezTo>
                    <a:pt x="25" y="0"/>
                    <a:pt x="37" y="6"/>
                    <a:pt x="50" y="6"/>
                  </a:cubicBezTo>
                  <a:cubicBezTo>
                    <a:pt x="56" y="12"/>
                    <a:pt x="62" y="12"/>
                    <a:pt x="62" y="18"/>
                  </a:cubicBezTo>
                  <a:cubicBezTo>
                    <a:pt x="74" y="24"/>
                    <a:pt x="87" y="30"/>
                    <a:pt x="93" y="42"/>
                  </a:cubicBezTo>
                  <a:cubicBezTo>
                    <a:pt x="93" y="42"/>
                    <a:pt x="99" y="47"/>
                    <a:pt x="99" y="53"/>
                  </a:cubicBezTo>
                  <a:cubicBezTo>
                    <a:pt x="105" y="59"/>
                    <a:pt x="111" y="71"/>
                    <a:pt x="117" y="77"/>
                  </a:cubicBezTo>
                  <a:cubicBezTo>
                    <a:pt x="117" y="83"/>
                    <a:pt x="124" y="94"/>
                    <a:pt x="124" y="100"/>
                  </a:cubicBezTo>
                  <a:cubicBezTo>
                    <a:pt x="130" y="118"/>
                    <a:pt x="142" y="141"/>
                    <a:pt x="154" y="159"/>
                  </a:cubicBezTo>
                  <a:cubicBezTo>
                    <a:pt x="160" y="159"/>
                    <a:pt x="160" y="159"/>
                    <a:pt x="160" y="165"/>
                  </a:cubicBezTo>
                  <a:cubicBezTo>
                    <a:pt x="160" y="165"/>
                    <a:pt x="160" y="171"/>
                    <a:pt x="160" y="171"/>
                  </a:cubicBezTo>
                  <a:cubicBezTo>
                    <a:pt x="154" y="176"/>
                    <a:pt x="142" y="165"/>
                    <a:pt x="136" y="159"/>
                  </a:cubicBezTo>
                  <a:cubicBezTo>
                    <a:pt x="130" y="147"/>
                    <a:pt x="124" y="135"/>
                    <a:pt x="111" y="124"/>
                  </a:cubicBezTo>
                  <a:cubicBezTo>
                    <a:pt x="111" y="124"/>
                    <a:pt x="111" y="124"/>
                    <a:pt x="111" y="118"/>
                  </a:cubicBezTo>
                  <a:cubicBezTo>
                    <a:pt x="105" y="112"/>
                    <a:pt x="99" y="100"/>
                    <a:pt x="93" y="94"/>
                  </a:cubicBezTo>
                  <a:cubicBezTo>
                    <a:pt x="87" y="83"/>
                    <a:pt x="87" y="77"/>
                    <a:pt x="80" y="65"/>
                  </a:cubicBezTo>
                  <a:cubicBezTo>
                    <a:pt x="74" y="59"/>
                    <a:pt x="74" y="53"/>
                    <a:pt x="68" y="47"/>
                  </a:cubicBezTo>
                  <a:cubicBezTo>
                    <a:pt x="62" y="47"/>
                    <a:pt x="62" y="42"/>
                    <a:pt x="56" y="42"/>
                  </a:cubicBezTo>
                  <a:cubicBezTo>
                    <a:pt x="50" y="30"/>
                    <a:pt x="37" y="24"/>
                    <a:pt x="31" y="24"/>
                  </a:cubicBezTo>
                  <a:cubicBezTo>
                    <a:pt x="19" y="24"/>
                    <a:pt x="7" y="24"/>
                    <a:pt x="0" y="18"/>
                  </a:cubicBezTo>
                  <a:cubicBezTo>
                    <a:pt x="0" y="18"/>
                    <a:pt x="0" y="18"/>
                    <a:pt x="0" y="18"/>
                  </a:cubicBezTo>
                  <a:cubicBezTo>
                    <a:pt x="0" y="18"/>
                    <a:pt x="0" y="18"/>
                    <a:pt x="0" y="18"/>
                  </a:cubicBezTo>
                  <a:cubicBezTo>
                    <a:pt x="0" y="18"/>
                    <a:pt x="0" y="12"/>
                    <a:pt x="0" y="12"/>
                  </a:cubicBezTo>
                  <a:cubicBezTo>
                    <a:pt x="7" y="12"/>
                    <a:pt x="13" y="6"/>
                    <a:pt x="13" y="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1" name="Freeform 291"/>
            <p:cNvSpPr>
              <a:spLocks/>
            </p:cNvSpPr>
            <p:nvPr/>
          </p:nvSpPr>
          <p:spPr bwMode="auto">
            <a:xfrm>
              <a:off x="5978525" y="5403851"/>
              <a:ext cx="100013" cy="114300"/>
            </a:xfrm>
            <a:custGeom>
              <a:avLst/>
              <a:gdLst>
                <a:gd name="T0" fmla="*/ 2147483647 w 160"/>
                <a:gd name="T1" fmla="*/ 0 h 176"/>
                <a:gd name="T2" fmla="*/ 2147483647 w 160"/>
                <a:gd name="T3" fmla="*/ 2147483647 h 176"/>
                <a:gd name="T4" fmla="*/ 2147483647 w 160"/>
                <a:gd name="T5" fmla="*/ 2147483647 h 176"/>
                <a:gd name="T6" fmla="*/ 2147483647 w 160"/>
                <a:gd name="T7" fmla="*/ 2147483647 h 176"/>
                <a:gd name="T8" fmla="*/ 2147483647 w 160"/>
                <a:gd name="T9" fmla="*/ 2147483647 h 176"/>
                <a:gd name="T10" fmla="*/ 2147483647 w 160"/>
                <a:gd name="T11" fmla="*/ 2147483647 h 176"/>
                <a:gd name="T12" fmla="*/ 2147483647 w 160"/>
                <a:gd name="T13" fmla="*/ 2147483647 h 176"/>
                <a:gd name="T14" fmla="*/ 2147483647 w 160"/>
                <a:gd name="T15" fmla="*/ 2147483647 h 176"/>
                <a:gd name="T16" fmla="*/ 2147483647 w 160"/>
                <a:gd name="T17" fmla="*/ 2147483647 h 176"/>
                <a:gd name="T18" fmla="*/ 2147483647 w 160"/>
                <a:gd name="T19" fmla="*/ 2147483647 h 176"/>
                <a:gd name="T20" fmla="*/ 2147483647 w 160"/>
                <a:gd name="T21" fmla="*/ 2147483647 h 176"/>
                <a:gd name="T22" fmla="*/ 2147483647 w 160"/>
                <a:gd name="T23" fmla="*/ 2147483647 h 176"/>
                <a:gd name="T24" fmla="*/ 2147483647 w 160"/>
                <a:gd name="T25" fmla="*/ 2147483647 h 176"/>
                <a:gd name="T26" fmla="*/ 2147483647 w 160"/>
                <a:gd name="T27" fmla="*/ 2147483647 h 176"/>
                <a:gd name="T28" fmla="*/ 2147483647 w 160"/>
                <a:gd name="T29" fmla="*/ 2147483647 h 176"/>
                <a:gd name="T30" fmla="*/ 2147483647 w 160"/>
                <a:gd name="T31" fmla="*/ 2147483647 h 176"/>
                <a:gd name="T32" fmla="*/ 2147483647 w 160"/>
                <a:gd name="T33" fmla="*/ 2147483647 h 176"/>
                <a:gd name="T34" fmla="*/ 2147483647 w 160"/>
                <a:gd name="T35" fmla="*/ 2147483647 h 176"/>
                <a:gd name="T36" fmla="*/ 2147483647 w 160"/>
                <a:gd name="T37" fmla="*/ 2147483647 h 176"/>
                <a:gd name="T38" fmla="*/ 0 w 160"/>
                <a:gd name="T39" fmla="*/ 2147483647 h 176"/>
                <a:gd name="T40" fmla="*/ 0 w 160"/>
                <a:gd name="T41" fmla="*/ 2147483647 h 176"/>
                <a:gd name="T42" fmla="*/ 2147483647 w 160"/>
                <a:gd name="T43" fmla="*/ 2147483647 h 176"/>
                <a:gd name="T44" fmla="*/ 2147483647 w 160"/>
                <a:gd name="T45" fmla="*/ 0 h 1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76"/>
                <a:gd name="T71" fmla="*/ 160 w 160"/>
                <a:gd name="T72" fmla="*/ 176 h 1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76">
                  <a:moveTo>
                    <a:pt x="19" y="0"/>
                  </a:moveTo>
                  <a:cubicBezTo>
                    <a:pt x="25" y="0"/>
                    <a:pt x="44" y="0"/>
                    <a:pt x="50" y="7"/>
                  </a:cubicBezTo>
                  <a:cubicBezTo>
                    <a:pt x="56" y="7"/>
                    <a:pt x="62" y="13"/>
                    <a:pt x="68" y="19"/>
                  </a:cubicBezTo>
                  <a:cubicBezTo>
                    <a:pt x="74" y="26"/>
                    <a:pt x="87" y="32"/>
                    <a:pt x="93" y="38"/>
                  </a:cubicBezTo>
                  <a:cubicBezTo>
                    <a:pt x="93" y="44"/>
                    <a:pt x="99" y="44"/>
                    <a:pt x="99" y="51"/>
                  </a:cubicBezTo>
                  <a:cubicBezTo>
                    <a:pt x="105" y="63"/>
                    <a:pt x="111" y="70"/>
                    <a:pt x="111" y="82"/>
                  </a:cubicBezTo>
                  <a:cubicBezTo>
                    <a:pt x="117" y="88"/>
                    <a:pt x="117" y="95"/>
                    <a:pt x="124" y="101"/>
                  </a:cubicBezTo>
                  <a:cubicBezTo>
                    <a:pt x="130" y="120"/>
                    <a:pt x="142" y="151"/>
                    <a:pt x="154" y="164"/>
                  </a:cubicBezTo>
                  <a:cubicBezTo>
                    <a:pt x="154" y="164"/>
                    <a:pt x="154" y="170"/>
                    <a:pt x="154" y="170"/>
                  </a:cubicBezTo>
                  <a:cubicBezTo>
                    <a:pt x="160" y="170"/>
                    <a:pt x="154" y="176"/>
                    <a:pt x="160" y="176"/>
                  </a:cubicBezTo>
                  <a:cubicBezTo>
                    <a:pt x="148" y="176"/>
                    <a:pt x="142" y="170"/>
                    <a:pt x="136" y="164"/>
                  </a:cubicBezTo>
                  <a:cubicBezTo>
                    <a:pt x="130" y="145"/>
                    <a:pt x="117" y="132"/>
                    <a:pt x="111" y="126"/>
                  </a:cubicBezTo>
                  <a:cubicBezTo>
                    <a:pt x="111" y="120"/>
                    <a:pt x="111" y="120"/>
                    <a:pt x="111" y="120"/>
                  </a:cubicBezTo>
                  <a:cubicBezTo>
                    <a:pt x="105" y="107"/>
                    <a:pt x="99" y="101"/>
                    <a:pt x="93" y="88"/>
                  </a:cubicBezTo>
                  <a:cubicBezTo>
                    <a:pt x="87" y="82"/>
                    <a:pt x="87" y="70"/>
                    <a:pt x="80" y="63"/>
                  </a:cubicBezTo>
                  <a:cubicBezTo>
                    <a:pt x="74" y="57"/>
                    <a:pt x="74" y="51"/>
                    <a:pt x="68" y="44"/>
                  </a:cubicBezTo>
                  <a:cubicBezTo>
                    <a:pt x="68" y="44"/>
                    <a:pt x="62" y="38"/>
                    <a:pt x="56" y="38"/>
                  </a:cubicBezTo>
                  <a:cubicBezTo>
                    <a:pt x="50" y="26"/>
                    <a:pt x="37" y="19"/>
                    <a:pt x="31" y="19"/>
                  </a:cubicBezTo>
                  <a:cubicBezTo>
                    <a:pt x="19" y="19"/>
                    <a:pt x="7" y="19"/>
                    <a:pt x="7" y="13"/>
                  </a:cubicBezTo>
                  <a:cubicBezTo>
                    <a:pt x="7" y="13"/>
                    <a:pt x="0" y="13"/>
                    <a:pt x="0" y="13"/>
                  </a:cubicBezTo>
                  <a:cubicBezTo>
                    <a:pt x="0" y="13"/>
                    <a:pt x="0" y="13"/>
                    <a:pt x="0" y="13"/>
                  </a:cubicBezTo>
                  <a:cubicBezTo>
                    <a:pt x="7" y="13"/>
                    <a:pt x="0" y="13"/>
                    <a:pt x="7" y="7"/>
                  </a:cubicBezTo>
                  <a:cubicBezTo>
                    <a:pt x="7" y="7"/>
                    <a:pt x="13" y="0"/>
                    <a:pt x="19" y="0"/>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2" name="Freeform 292"/>
            <p:cNvSpPr>
              <a:spLocks/>
            </p:cNvSpPr>
            <p:nvPr/>
          </p:nvSpPr>
          <p:spPr bwMode="auto">
            <a:xfrm>
              <a:off x="5978525" y="5403851"/>
              <a:ext cx="90488" cy="114300"/>
            </a:xfrm>
            <a:custGeom>
              <a:avLst/>
              <a:gdLst>
                <a:gd name="T0" fmla="*/ 2147483647 w 144"/>
                <a:gd name="T1" fmla="*/ 0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2147483647 w 144"/>
                <a:gd name="T27" fmla="*/ 2147483647 h 176"/>
                <a:gd name="T28" fmla="*/ 2147483647 w 144"/>
                <a:gd name="T29" fmla="*/ 2147483647 h 176"/>
                <a:gd name="T30" fmla="*/ 2147483647 w 144"/>
                <a:gd name="T31" fmla="*/ 2147483647 h 176"/>
                <a:gd name="T32" fmla="*/ 2147483647 w 144"/>
                <a:gd name="T33" fmla="*/ 2147483647 h 176"/>
                <a:gd name="T34" fmla="*/ 2147483647 w 144"/>
                <a:gd name="T35" fmla="*/ 2147483647 h 176"/>
                <a:gd name="T36" fmla="*/ 0 w 144"/>
                <a:gd name="T37" fmla="*/ 2147483647 h 176"/>
                <a:gd name="T38" fmla="*/ 0 w 144"/>
                <a:gd name="T39" fmla="*/ 2147483647 h 176"/>
                <a:gd name="T40" fmla="*/ 0 w 144"/>
                <a:gd name="T41" fmla="*/ 2147483647 h 176"/>
                <a:gd name="T42" fmla="*/ 2147483647 w 144"/>
                <a:gd name="T43" fmla="*/ 0 h 17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4"/>
                <a:gd name="T67" fmla="*/ 0 h 176"/>
                <a:gd name="T68" fmla="*/ 144 w 144"/>
                <a:gd name="T69" fmla="*/ 176 h 17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4" h="176">
                  <a:moveTo>
                    <a:pt x="12" y="0"/>
                  </a:moveTo>
                  <a:cubicBezTo>
                    <a:pt x="24" y="0"/>
                    <a:pt x="36" y="7"/>
                    <a:pt x="42" y="7"/>
                  </a:cubicBezTo>
                  <a:cubicBezTo>
                    <a:pt x="48" y="13"/>
                    <a:pt x="54" y="19"/>
                    <a:pt x="60" y="19"/>
                  </a:cubicBezTo>
                  <a:cubicBezTo>
                    <a:pt x="66" y="26"/>
                    <a:pt x="72" y="32"/>
                    <a:pt x="78" y="44"/>
                  </a:cubicBezTo>
                  <a:cubicBezTo>
                    <a:pt x="84" y="44"/>
                    <a:pt x="84" y="51"/>
                    <a:pt x="90" y="57"/>
                  </a:cubicBezTo>
                  <a:cubicBezTo>
                    <a:pt x="96" y="63"/>
                    <a:pt x="96" y="76"/>
                    <a:pt x="102" y="82"/>
                  </a:cubicBezTo>
                  <a:cubicBezTo>
                    <a:pt x="108" y="88"/>
                    <a:pt x="108" y="95"/>
                    <a:pt x="108" y="101"/>
                  </a:cubicBezTo>
                  <a:cubicBezTo>
                    <a:pt x="120" y="120"/>
                    <a:pt x="132" y="151"/>
                    <a:pt x="144" y="164"/>
                  </a:cubicBezTo>
                  <a:cubicBezTo>
                    <a:pt x="144" y="170"/>
                    <a:pt x="144" y="170"/>
                    <a:pt x="144" y="170"/>
                  </a:cubicBezTo>
                  <a:cubicBezTo>
                    <a:pt x="144" y="170"/>
                    <a:pt x="144" y="176"/>
                    <a:pt x="144" y="176"/>
                  </a:cubicBezTo>
                  <a:cubicBezTo>
                    <a:pt x="138" y="176"/>
                    <a:pt x="132" y="164"/>
                    <a:pt x="126" y="158"/>
                  </a:cubicBezTo>
                  <a:cubicBezTo>
                    <a:pt x="120" y="145"/>
                    <a:pt x="108" y="132"/>
                    <a:pt x="102" y="120"/>
                  </a:cubicBezTo>
                  <a:cubicBezTo>
                    <a:pt x="102" y="120"/>
                    <a:pt x="102" y="120"/>
                    <a:pt x="102" y="114"/>
                  </a:cubicBezTo>
                  <a:cubicBezTo>
                    <a:pt x="96" y="107"/>
                    <a:pt x="90" y="95"/>
                    <a:pt x="84" y="88"/>
                  </a:cubicBezTo>
                  <a:cubicBezTo>
                    <a:pt x="78" y="76"/>
                    <a:pt x="78" y="70"/>
                    <a:pt x="72" y="63"/>
                  </a:cubicBezTo>
                  <a:cubicBezTo>
                    <a:pt x="72" y="57"/>
                    <a:pt x="66" y="51"/>
                    <a:pt x="60" y="44"/>
                  </a:cubicBezTo>
                  <a:cubicBezTo>
                    <a:pt x="60" y="44"/>
                    <a:pt x="54" y="38"/>
                    <a:pt x="54" y="32"/>
                  </a:cubicBezTo>
                  <a:cubicBezTo>
                    <a:pt x="42" y="26"/>
                    <a:pt x="36" y="19"/>
                    <a:pt x="30" y="19"/>
                  </a:cubicBezTo>
                  <a:cubicBezTo>
                    <a:pt x="18" y="19"/>
                    <a:pt x="6" y="19"/>
                    <a:pt x="0" y="13"/>
                  </a:cubicBezTo>
                  <a:cubicBezTo>
                    <a:pt x="0" y="13"/>
                    <a:pt x="0" y="13"/>
                    <a:pt x="0" y="13"/>
                  </a:cubicBezTo>
                  <a:cubicBezTo>
                    <a:pt x="0" y="13"/>
                    <a:pt x="0" y="13"/>
                    <a:pt x="0" y="7"/>
                  </a:cubicBezTo>
                  <a:cubicBezTo>
                    <a:pt x="6" y="7"/>
                    <a:pt x="6" y="7"/>
                    <a:pt x="12" y="0"/>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3" name="Freeform 293"/>
            <p:cNvSpPr>
              <a:spLocks/>
            </p:cNvSpPr>
            <p:nvPr/>
          </p:nvSpPr>
          <p:spPr bwMode="auto">
            <a:xfrm>
              <a:off x="5978525" y="5403851"/>
              <a:ext cx="90488" cy="103188"/>
            </a:xfrm>
            <a:custGeom>
              <a:avLst/>
              <a:gdLst>
                <a:gd name="T0" fmla="*/ 2147483647 w 144"/>
                <a:gd name="T1" fmla="*/ 2147483647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2147483647 h 160"/>
                <a:gd name="T16" fmla="*/ 2147483647 w 144"/>
                <a:gd name="T17" fmla="*/ 2147483647 h 160"/>
                <a:gd name="T18" fmla="*/ 2147483647 w 144"/>
                <a:gd name="T19" fmla="*/ 2147483647 h 160"/>
                <a:gd name="T20" fmla="*/ 2147483647 w 144"/>
                <a:gd name="T21" fmla="*/ 2147483647 h 160"/>
                <a:gd name="T22" fmla="*/ 2147483647 w 144"/>
                <a:gd name="T23" fmla="*/ 2147483647 h 160"/>
                <a:gd name="T24" fmla="*/ 2147483647 w 144"/>
                <a:gd name="T25" fmla="*/ 2147483647 h 160"/>
                <a:gd name="T26" fmla="*/ 2147483647 w 144"/>
                <a:gd name="T27" fmla="*/ 2147483647 h 160"/>
                <a:gd name="T28" fmla="*/ 2147483647 w 144"/>
                <a:gd name="T29" fmla="*/ 2147483647 h 160"/>
                <a:gd name="T30" fmla="*/ 2147483647 w 144"/>
                <a:gd name="T31" fmla="*/ 2147483647 h 160"/>
                <a:gd name="T32" fmla="*/ 2147483647 w 144"/>
                <a:gd name="T33" fmla="*/ 2147483647 h 160"/>
                <a:gd name="T34" fmla="*/ 2147483647 w 144"/>
                <a:gd name="T35" fmla="*/ 2147483647 h 160"/>
                <a:gd name="T36" fmla="*/ 2147483647 w 144"/>
                <a:gd name="T37" fmla="*/ 2147483647 h 160"/>
                <a:gd name="T38" fmla="*/ 2147483647 w 144"/>
                <a:gd name="T39" fmla="*/ 2147483647 h 160"/>
                <a:gd name="T40" fmla="*/ 2147483647 w 144"/>
                <a:gd name="T41" fmla="*/ 2147483647 h 160"/>
                <a:gd name="T42" fmla="*/ 2147483647 w 144"/>
                <a:gd name="T43" fmla="*/ 2147483647 h 160"/>
                <a:gd name="T44" fmla="*/ 2147483647 w 144"/>
                <a:gd name="T45" fmla="*/ 2147483647 h 1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160"/>
                <a:gd name="T71" fmla="*/ 144 w 144"/>
                <a:gd name="T72" fmla="*/ 160 h 1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160">
                  <a:moveTo>
                    <a:pt x="18" y="6"/>
                  </a:moveTo>
                  <a:cubicBezTo>
                    <a:pt x="24" y="0"/>
                    <a:pt x="42" y="12"/>
                    <a:pt x="42" y="12"/>
                  </a:cubicBezTo>
                  <a:cubicBezTo>
                    <a:pt x="48" y="18"/>
                    <a:pt x="54" y="18"/>
                    <a:pt x="60" y="24"/>
                  </a:cubicBezTo>
                  <a:cubicBezTo>
                    <a:pt x="66" y="30"/>
                    <a:pt x="72" y="36"/>
                    <a:pt x="78" y="48"/>
                  </a:cubicBezTo>
                  <a:cubicBezTo>
                    <a:pt x="84" y="48"/>
                    <a:pt x="84" y="54"/>
                    <a:pt x="90" y="54"/>
                  </a:cubicBezTo>
                  <a:cubicBezTo>
                    <a:pt x="90" y="66"/>
                    <a:pt x="96" y="72"/>
                    <a:pt x="102" y="83"/>
                  </a:cubicBezTo>
                  <a:cubicBezTo>
                    <a:pt x="102" y="89"/>
                    <a:pt x="108" y="95"/>
                    <a:pt x="108" y="101"/>
                  </a:cubicBezTo>
                  <a:cubicBezTo>
                    <a:pt x="114" y="113"/>
                    <a:pt x="132" y="149"/>
                    <a:pt x="144" y="160"/>
                  </a:cubicBezTo>
                  <a:cubicBezTo>
                    <a:pt x="144" y="160"/>
                    <a:pt x="144" y="160"/>
                    <a:pt x="144" y="160"/>
                  </a:cubicBezTo>
                  <a:cubicBezTo>
                    <a:pt x="144" y="160"/>
                    <a:pt x="144" y="160"/>
                    <a:pt x="144" y="160"/>
                  </a:cubicBezTo>
                  <a:cubicBezTo>
                    <a:pt x="138" y="160"/>
                    <a:pt x="132" y="155"/>
                    <a:pt x="126" y="149"/>
                  </a:cubicBezTo>
                  <a:cubicBezTo>
                    <a:pt x="114" y="137"/>
                    <a:pt x="108" y="119"/>
                    <a:pt x="102" y="113"/>
                  </a:cubicBezTo>
                  <a:cubicBezTo>
                    <a:pt x="102" y="107"/>
                    <a:pt x="102" y="107"/>
                    <a:pt x="102" y="107"/>
                  </a:cubicBezTo>
                  <a:cubicBezTo>
                    <a:pt x="96" y="95"/>
                    <a:pt x="90" y="89"/>
                    <a:pt x="84" y="78"/>
                  </a:cubicBezTo>
                  <a:cubicBezTo>
                    <a:pt x="84" y="72"/>
                    <a:pt x="78" y="66"/>
                    <a:pt x="72" y="60"/>
                  </a:cubicBezTo>
                  <a:cubicBezTo>
                    <a:pt x="72" y="54"/>
                    <a:pt x="66" y="48"/>
                    <a:pt x="60" y="42"/>
                  </a:cubicBezTo>
                  <a:cubicBezTo>
                    <a:pt x="60" y="42"/>
                    <a:pt x="54" y="36"/>
                    <a:pt x="54" y="30"/>
                  </a:cubicBezTo>
                  <a:cubicBezTo>
                    <a:pt x="48" y="24"/>
                    <a:pt x="36" y="18"/>
                    <a:pt x="30" y="18"/>
                  </a:cubicBezTo>
                  <a:cubicBezTo>
                    <a:pt x="24" y="12"/>
                    <a:pt x="12" y="18"/>
                    <a:pt x="6" y="12"/>
                  </a:cubicBezTo>
                  <a:cubicBezTo>
                    <a:pt x="6" y="12"/>
                    <a:pt x="6" y="12"/>
                    <a:pt x="6" y="12"/>
                  </a:cubicBezTo>
                  <a:cubicBezTo>
                    <a:pt x="6" y="12"/>
                    <a:pt x="6" y="12"/>
                    <a:pt x="6" y="12"/>
                  </a:cubicBezTo>
                  <a:cubicBezTo>
                    <a:pt x="6" y="12"/>
                    <a:pt x="0" y="12"/>
                    <a:pt x="6" y="12"/>
                  </a:cubicBezTo>
                  <a:cubicBezTo>
                    <a:pt x="6" y="6"/>
                    <a:pt x="12" y="6"/>
                    <a:pt x="18" y="6"/>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4" name="Freeform 294"/>
            <p:cNvSpPr>
              <a:spLocks/>
            </p:cNvSpPr>
            <p:nvPr/>
          </p:nvSpPr>
          <p:spPr bwMode="auto">
            <a:xfrm>
              <a:off x="5988050" y="5403851"/>
              <a:ext cx="80963"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2147483647 h 160"/>
                <a:gd name="T20" fmla="*/ 2147483647 w 128"/>
                <a:gd name="T21" fmla="*/ 2147483647 h 160"/>
                <a:gd name="T22" fmla="*/ 2147483647 w 128"/>
                <a:gd name="T23" fmla="*/ 2147483647 h 160"/>
                <a:gd name="T24" fmla="*/ 2147483647 w 128"/>
                <a:gd name="T25" fmla="*/ 2147483647 h 160"/>
                <a:gd name="T26" fmla="*/ 2147483647 w 128"/>
                <a:gd name="T27" fmla="*/ 2147483647 h 160"/>
                <a:gd name="T28" fmla="*/ 2147483647 w 128"/>
                <a:gd name="T29" fmla="*/ 2147483647 h 160"/>
                <a:gd name="T30" fmla="*/ 2147483647 w 128"/>
                <a:gd name="T31" fmla="*/ 2147483647 h 160"/>
                <a:gd name="T32" fmla="*/ 2147483647 w 128"/>
                <a:gd name="T33" fmla="*/ 2147483647 h 160"/>
                <a:gd name="T34" fmla="*/ 2147483647 w 128"/>
                <a:gd name="T35" fmla="*/ 2147483647 h 160"/>
                <a:gd name="T36" fmla="*/ 2147483647 w 128"/>
                <a:gd name="T37" fmla="*/ 2147483647 h 160"/>
                <a:gd name="T38" fmla="*/ 0 w 128"/>
                <a:gd name="T39" fmla="*/ 2147483647 h 160"/>
                <a:gd name="T40" fmla="*/ 0 w 128"/>
                <a:gd name="T41" fmla="*/ 2147483647 h 160"/>
                <a:gd name="T42" fmla="*/ 2147483647 w 128"/>
                <a:gd name="T43" fmla="*/ 0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8"/>
                <a:gd name="T67" fmla="*/ 0 h 160"/>
                <a:gd name="T68" fmla="*/ 128 w 128"/>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8" h="160">
                  <a:moveTo>
                    <a:pt x="12" y="0"/>
                  </a:moveTo>
                  <a:cubicBezTo>
                    <a:pt x="17" y="0"/>
                    <a:pt x="34" y="7"/>
                    <a:pt x="39" y="7"/>
                  </a:cubicBezTo>
                  <a:cubicBezTo>
                    <a:pt x="39" y="13"/>
                    <a:pt x="45" y="19"/>
                    <a:pt x="51" y="19"/>
                  </a:cubicBezTo>
                  <a:cubicBezTo>
                    <a:pt x="56" y="25"/>
                    <a:pt x="62" y="31"/>
                    <a:pt x="67" y="44"/>
                  </a:cubicBezTo>
                  <a:cubicBezTo>
                    <a:pt x="67" y="50"/>
                    <a:pt x="73" y="50"/>
                    <a:pt x="73" y="56"/>
                  </a:cubicBezTo>
                  <a:cubicBezTo>
                    <a:pt x="78" y="62"/>
                    <a:pt x="84" y="74"/>
                    <a:pt x="90" y="80"/>
                  </a:cubicBezTo>
                  <a:cubicBezTo>
                    <a:pt x="90" y="87"/>
                    <a:pt x="95" y="93"/>
                    <a:pt x="95" y="99"/>
                  </a:cubicBezTo>
                  <a:cubicBezTo>
                    <a:pt x="101" y="111"/>
                    <a:pt x="117" y="148"/>
                    <a:pt x="123" y="160"/>
                  </a:cubicBezTo>
                  <a:cubicBezTo>
                    <a:pt x="123" y="160"/>
                    <a:pt x="128" y="160"/>
                    <a:pt x="128" y="160"/>
                  </a:cubicBezTo>
                  <a:cubicBezTo>
                    <a:pt x="128" y="160"/>
                    <a:pt x="123" y="160"/>
                    <a:pt x="123" y="160"/>
                  </a:cubicBezTo>
                  <a:cubicBezTo>
                    <a:pt x="117" y="160"/>
                    <a:pt x="112" y="154"/>
                    <a:pt x="112" y="142"/>
                  </a:cubicBezTo>
                  <a:cubicBezTo>
                    <a:pt x="101" y="130"/>
                    <a:pt x="95" y="117"/>
                    <a:pt x="90" y="105"/>
                  </a:cubicBezTo>
                  <a:cubicBezTo>
                    <a:pt x="90" y="105"/>
                    <a:pt x="90" y="105"/>
                    <a:pt x="90" y="99"/>
                  </a:cubicBezTo>
                  <a:cubicBezTo>
                    <a:pt x="84" y="93"/>
                    <a:pt x="78" y="87"/>
                    <a:pt x="73" y="74"/>
                  </a:cubicBezTo>
                  <a:cubicBezTo>
                    <a:pt x="73" y="68"/>
                    <a:pt x="67" y="62"/>
                    <a:pt x="67" y="50"/>
                  </a:cubicBezTo>
                  <a:cubicBezTo>
                    <a:pt x="62" y="50"/>
                    <a:pt x="56" y="44"/>
                    <a:pt x="56" y="37"/>
                  </a:cubicBezTo>
                  <a:cubicBezTo>
                    <a:pt x="51" y="37"/>
                    <a:pt x="51" y="31"/>
                    <a:pt x="45" y="25"/>
                  </a:cubicBezTo>
                  <a:cubicBezTo>
                    <a:pt x="39" y="19"/>
                    <a:pt x="34" y="13"/>
                    <a:pt x="23" y="13"/>
                  </a:cubicBezTo>
                  <a:cubicBezTo>
                    <a:pt x="17" y="7"/>
                    <a:pt x="12" y="7"/>
                    <a:pt x="6" y="7"/>
                  </a:cubicBezTo>
                  <a:cubicBezTo>
                    <a:pt x="0" y="7"/>
                    <a:pt x="0" y="7"/>
                    <a:pt x="0" y="7"/>
                  </a:cubicBezTo>
                  <a:cubicBezTo>
                    <a:pt x="0" y="7"/>
                    <a:pt x="0" y="7"/>
                    <a:pt x="0" y="7"/>
                  </a:cubicBezTo>
                  <a:cubicBezTo>
                    <a:pt x="0" y="0"/>
                    <a:pt x="6" y="0"/>
                    <a:pt x="12" y="0"/>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5" name="Freeform 295"/>
            <p:cNvSpPr>
              <a:spLocks/>
            </p:cNvSpPr>
            <p:nvPr/>
          </p:nvSpPr>
          <p:spPr bwMode="auto">
            <a:xfrm>
              <a:off x="5999163" y="5456238"/>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0" y="32"/>
                    <a:pt x="7" y="32"/>
                  </a:cubicBezTo>
                  <a:cubicBezTo>
                    <a:pt x="13"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6" name="Freeform 296"/>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2"/>
                    <a:pt x="4" y="16"/>
                  </a:cubicBezTo>
                  <a:cubicBezTo>
                    <a:pt x="4" y="16"/>
                    <a:pt x="4" y="16"/>
                    <a:pt x="0" y="12"/>
                  </a:cubicBezTo>
                  <a:cubicBezTo>
                    <a:pt x="0" y="12"/>
                    <a:pt x="0" y="12"/>
                    <a:pt x="0" y="12"/>
                  </a:cubicBezTo>
                  <a:cubicBezTo>
                    <a:pt x="0" y="12"/>
                    <a:pt x="0" y="8"/>
                    <a:pt x="0" y="8"/>
                  </a:cubicBezTo>
                  <a:cubicBezTo>
                    <a:pt x="0" y="8"/>
                    <a:pt x="0" y="8"/>
                    <a:pt x="4" y="8"/>
                  </a:cubicBezTo>
                  <a:cubicBezTo>
                    <a:pt x="4" y="8"/>
                    <a:pt x="4" y="8"/>
                    <a:pt x="4" y="4"/>
                  </a:cubicBezTo>
                  <a:cubicBezTo>
                    <a:pt x="4" y="0"/>
                    <a:pt x="4" y="0"/>
                    <a:pt x="12" y="0"/>
                  </a:cubicBezTo>
                  <a:cubicBezTo>
                    <a:pt x="12" y="0"/>
                    <a:pt x="12" y="4"/>
                    <a:pt x="12"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7" name="Freeform 297"/>
            <p:cNvSpPr>
              <a:spLocks/>
            </p:cNvSpPr>
            <p:nvPr/>
          </p:nvSpPr>
          <p:spPr bwMode="auto">
            <a:xfrm>
              <a:off x="5999163" y="5465763"/>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4" y="16"/>
                    <a:pt x="0" y="16"/>
                    <a:pt x="0" y="16"/>
                  </a:cubicBezTo>
                  <a:cubicBezTo>
                    <a:pt x="0" y="16"/>
                    <a:pt x="0" y="11"/>
                    <a:pt x="0" y="11"/>
                  </a:cubicBezTo>
                  <a:cubicBezTo>
                    <a:pt x="4" y="11"/>
                    <a:pt x="4" y="11"/>
                    <a:pt x="4" y="11"/>
                  </a:cubicBezTo>
                  <a:cubicBezTo>
                    <a:pt x="4" y="11"/>
                    <a:pt x="4" y="11"/>
                    <a:pt x="4" y="6"/>
                  </a:cubicBezTo>
                  <a:cubicBezTo>
                    <a:pt x="4" y="6"/>
                    <a:pt x="4" y="0"/>
                    <a:pt x="8" y="0"/>
                  </a:cubicBezTo>
                  <a:cubicBezTo>
                    <a:pt x="12" y="6"/>
                    <a:pt x="12" y="6"/>
                    <a:pt x="12" y="6"/>
                  </a:cubicBezTo>
                  <a:cubicBezTo>
                    <a:pt x="16" y="6"/>
                    <a:pt x="16" y="11"/>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8" name="Freeform 298"/>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6"/>
                    <a:pt x="0" y="11"/>
                    <a:pt x="0" y="11"/>
                  </a:cubicBezTo>
                  <a:cubicBezTo>
                    <a:pt x="0" y="11"/>
                    <a:pt x="0" y="11"/>
                    <a:pt x="0" y="11"/>
                  </a:cubicBezTo>
                  <a:cubicBezTo>
                    <a:pt x="0" y="11"/>
                    <a:pt x="0" y="11"/>
                    <a:pt x="0" y="11"/>
                  </a:cubicBezTo>
                  <a:cubicBezTo>
                    <a:pt x="0" y="6"/>
                    <a:pt x="0" y="0"/>
                    <a:pt x="6" y="6"/>
                  </a:cubicBezTo>
                  <a:cubicBezTo>
                    <a:pt x="6" y="6"/>
                    <a:pt x="11" y="6"/>
                    <a:pt x="11" y="6"/>
                  </a:cubicBezTo>
                  <a:cubicBezTo>
                    <a:pt x="11"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89" name="Freeform 299"/>
            <p:cNvSpPr>
              <a:spLocks/>
            </p:cNvSpPr>
            <p:nvPr/>
          </p:nvSpPr>
          <p:spPr bwMode="auto">
            <a:xfrm>
              <a:off x="5999163" y="5465763"/>
              <a:ext cx="9525" cy="11113"/>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8" y="16"/>
                    <a:pt x="8" y="16"/>
                    <a:pt x="0" y="16"/>
                  </a:cubicBezTo>
                  <a:cubicBezTo>
                    <a:pt x="0" y="16"/>
                    <a:pt x="0" y="16"/>
                    <a:pt x="0" y="16"/>
                  </a:cubicBezTo>
                  <a:cubicBezTo>
                    <a:pt x="0" y="16"/>
                    <a:pt x="0" y="16"/>
                    <a:pt x="0" y="16"/>
                  </a:cubicBezTo>
                  <a:cubicBezTo>
                    <a:pt x="0" y="16"/>
                    <a:pt x="0" y="8"/>
                    <a:pt x="0" y="8"/>
                  </a:cubicBezTo>
                  <a:cubicBezTo>
                    <a:pt x="0" y="8"/>
                    <a:pt x="0" y="8"/>
                    <a:pt x="0" y="8"/>
                  </a:cubicBezTo>
                  <a:cubicBezTo>
                    <a:pt x="0" y="8"/>
                    <a:pt x="0" y="8"/>
                    <a:pt x="0" y="8"/>
                  </a:cubicBezTo>
                  <a:cubicBezTo>
                    <a:pt x="0" y="0"/>
                    <a:pt x="0" y="0"/>
                    <a:pt x="8" y="0"/>
                  </a:cubicBezTo>
                  <a:cubicBezTo>
                    <a:pt x="8" y="0"/>
                    <a:pt x="8" y="0"/>
                    <a:pt x="16" y="0"/>
                  </a:cubicBezTo>
                  <a:cubicBezTo>
                    <a:pt x="16" y="0"/>
                    <a:pt x="16" y="8"/>
                    <a:pt x="16"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0" name="Freeform 300"/>
            <p:cNvSpPr>
              <a:spLocks noEditPoints="1"/>
            </p:cNvSpPr>
            <p:nvPr/>
          </p:nvSpPr>
          <p:spPr bwMode="auto">
            <a:xfrm>
              <a:off x="5999163" y="5465763"/>
              <a:ext cx="17463" cy="11113"/>
            </a:xfrm>
            <a:custGeom>
              <a:avLst/>
              <a:gdLst>
                <a:gd name="T0" fmla="*/ 2147483647 w 29"/>
                <a:gd name="T1" fmla="*/ 2147483647 h 16"/>
                <a:gd name="T2" fmla="*/ 2147483647 w 29"/>
                <a:gd name="T3" fmla="*/ 2147483647 h 16"/>
                <a:gd name="T4" fmla="*/ 2147483647 w 29"/>
                <a:gd name="T5" fmla="*/ 2147483647 h 16"/>
                <a:gd name="T6" fmla="*/ 0 w 29"/>
                <a:gd name="T7" fmla="*/ 2147483647 h 16"/>
                <a:gd name="T8" fmla="*/ 2147483647 w 29"/>
                <a:gd name="T9" fmla="*/ 0 h 16"/>
                <a:gd name="T10" fmla="*/ 2147483647 w 29"/>
                <a:gd name="T11" fmla="*/ 0 h 16"/>
                <a:gd name="T12" fmla="*/ 2147483647 w 29"/>
                <a:gd name="T13" fmla="*/ 0 h 16"/>
                <a:gd name="T14" fmla="*/ 2147483647 w 29"/>
                <a:gd name="T15" fmla="*/ 0 h 16"/>
                <a:gd name="T16" fmla="*/ 2147483647 w 29"/>
                <a:gd name="T17" fmla="*/ 2147483647 h 16"/>
                <a:gd name="T18" fmla="*/ 2147483647 w 29"/>
                <a:gd name="T19" fmla="*/ 2147483647 h 16"/>
                <a:gd name="T20" fmla="*/ 2147483647 w 29"/>
                <a:gd name="T21" fmla="*/ 2147483647 h 16"/>
                <a:gd name="T22" fmla="*/ 2147483647 w 29"/>
                <a:gd name="T23" fmla="*/ 0 h 16"/>
                <a:gd name="T24" fmla="*/ 2147483647 w 29"/>
                <a:gd name="T25" fmla="*/ 2147483647 h 16"/>
                <a:gd name="T26" fmla="*/ 2147483647 w 29"/>
                <a:gd name="T27" fmla="*/ 2147483647 h 16"/>
                <a:gd name="T28" fmla="*/ 2147483647 w 29"/>
                <a:gd name="T29" fmla="*/ 2147483647 h 16"/>
                <a:gd name="T30" fmla="*/ 2147483647 w 29"/>
                <a:gd name="T31" fmla="*/ 2147483647 h 16"/>
                <a:gd name="T32" fmla="*/ 2147483647 w 29"/>
                <a:gd name="T33" fmla="*/ 0 h 16"/>
                <a:gd name="T34" fmla="*/ 2147483647 w 29"/>
                <a:gd name="T35" fmla="*/ 0 h 16"/>
                <a:gd name="T36" fmla="*/ 2147483647 w 29"/>
                <a:gd name="T37" fmla="*/ 0 h 16"/>
                <a:gd name="T38" fmla="*/ 2147483647 w 29"/>
                <a:gd name="T39" fmla="*/ 0 h 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16"/>
                <a:gd name="T62" fmla="*/ 29 w 29"/>
                <a:gd name="T63" fmla="*/ 16 h 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16">
                  <a:moveTo>
                    <a:pt x="19" y="16"/>
                  </a:moveTo>
                  <a:lnTo>
                    <a:pt x="14" y="16"/>
                  </a:lnTo>
                  <a:lnTo>
                    <a:pt x="8" y="16"/>
                  </a:lnTo>
                  <a:cubicBezTo>
                    <a:pt x="4" y="16"/>
                    <a:pt x="0" y="13"/>
                    <a:pt x="0" y="8"/>
                  </a:cubicBezTo>
                  <a:cubicBezTo>
                    <a:pt x="0" y="4"/>
                    <a:pt x="4" y="0"/>
                    <a:pt x="8" y="0"/>
                  </a:cubicBezTo>
                  <a:lnTo>
                    <a:pt x="14" y="0"/>
                  </a:lnTo>
                  <a:lnTo>
                    <a:pt x="19" y="0"/>
                  </a:lnTo>
                  <a:lnTo>
                    <a:pt x="21" y="0"/>
                  </a:lnTo>
                  <a:cubicBezTo>
                    <a:pt x="26" y="0"/>
                    <a:pt x="29" y="4"/>
                    <a:pt x="29" y="8"/>
                  </a:cubicBezTo>
                  <a:cubicBezTo>
                    <a:pt x="29" y="13"/>
                    <a:pt x="26" y="16"/>
                    <a:pt x="21" y="16"/>
                  </a:cubicBezTo>
                  <a:lnTo>
                    <a:pt x="19" y="16"/>
                  </a:lnTo>
                  <a:close/>
                  <a:moveTo>
                    <a:pt x="21" y="0"/>
                  </a:moveTo>
                  <a:lnTo>
                    <a:pt x="21" y="16"/>
                  </a:lnTo>
                  <a:lnTo>
                    <a:pt x="19" y="16"/>
                  </a:lnTo>
                  <a:lnTo>
                    <a:pt x="14" y="16"/>
                  </a:lnTo>
                  <a:lnTo>
                    <a:pt x="8" y="16"/>
                  </a:lnTo>
                  <a:lnTo>
                    <a:pt x="8" y="0"/>
                  </a:lnTo>
                  <a:lnTo>
                    <a:pt x="14" y="0"/>
                  </a:lnTo>
                  <a:lnTo>
                    <a:pt x="19" y="0"/>
                  </a:lnTo>
                  <a:lnTo>
                    <a:pt x="21"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1" name="Freeform 301"/>
            <p:cNvSpPr>
              <a:spLocks/>
            </p:cNvSpPr>
            <p:nvPr/>
          </p:nvSpPr>
          <p:spPr bwMode="auto">
            <a:xfrm>
              <a:off x="5929313" y="5414963"/>
              <a:ext cx="139700" cy="123825"/>
            </a:xfrm>
            <a:custGeom>
              <a:avLst/>
              <a:gdLst>
                <a:gd name="T0" fmla="*/ 2147483647 w 224"/>
                <a:gd name="T1" fmla="*/ 2147483647 h 192"/>
                <a:gd name="T2" fmla="*/ 2147483647 w 224"/>
                <a:gd name="T3" fmla="*/ 2147483647 h 192"/>
                <a:gd name="T4" fmla="*/ 2147483647 w 224"/>
                <a:gd name="T5" fmla="*/ 2147483647 h 192"/>
                <a:gd name="T6" fmla="*/ 2147483647 w 224"/>
                <a:gd name="T7" fmla="*/ 2147483647 h 192"/>
                <a:gd name="T8" fmla="*/ 2147483647 w 224"/>
                <a:gd name="T9" fmla="*/ 2147483647 h 192"/>
                <a:gd name="T10" fmla="*/ 2147483647 w 224"/>
                <a:gd name="T11" fmla="*/ 2147483647 h 192"/>
                <a:gd name="T12" fmla="*/ 2147483647 w 224"/>
                <a:gd name="T13" fmla="*/ 2147483647 h 192"/>
                <a:gd name="T14" fmla="*/ 2147483647 w 224"/>
                <a:gd name="T15" fmla="*/ 2147483647 h 192"/>
                <a:gd name="T16" fmla="*/ 2147483647 w 224"/>
                <a:gd name="T17" fmla="*/ 2147483647 h 1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92"/>
                <a:gd name="T29" fmla="*/ 224 w 224"/>
                <a:gd name="T30" fmla="*/ 192 h 1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92">
                  <a:moveTo>
                    <a:pt x="59" y="6"/>
                  </a:moveTo>
                  <a:cubicBezTo>
                    <a:pt x="59" y="6"/>
                    <a:pt x="0" y="30"/>
                    <a:pt x="54" y="108"/>
                  </a:cubicBezTo>
                  <a:cubicBezTo>
                    <a:pt x="54" y="108"/>
                    <a:pt x="101" y="180"/>
                    <a:pt x="166" y="186"/>
                  </a:cubicBezTo>
                  <a:cubicBezTo>
                    <a:pt x="166" y="186"/>
                    <a:pt x="224" y="192"/>
                    <a:pt x="224" y="192"/>
                  </a:cubicBezTo>
                  <a:cubicBezTo>
                    <a:pt x="224" y="192"/>
                    <a:pt x="224" y="186"/>
                    <a:pt x="219" y="186"/>
                  </a:cubicBezTo>
                  <a:cubicBezTo>
                    <a:pt x="213" y="186"/>
                    <a:pt x="148" y="180"/>
                    <a:pt x="118" y="168"/>
                  </a:cubicBezTo>
                  <a:cubicBezTo>
                    <a:pt x="118" y="168"/>
                    <a:pt x="71" y="132"/>
                    <a:pt x="54" y="102"/>
                  </a:cubicBezTo>
                  <a:cubicBezTo>
                    <a:pt x="54" y="102"/>
                    <a:pt x="12" y="48"/>
                    <a:pt x="59" y="12"/>
                  </a:cubicBezTo>
                  <a:cubicBezTo>
                    <a:pt x="59" y="12"/>
                    <a:pt x="71" y="0"/>
                    <a:pt x="59" y="6"/>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2" name="Freeform 302"/>
            <p:cNvSpPr>
              <a:spLocks/>
            </p:cNvSpPr>
            <p:nvPr/>
          </p:nvSpPr>
          <p:spPr bwMode="auto">
            <a:xfrm>
              <a:off x="5969000" y="5456238"/>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8" y="24"/>
                    <a:pt x="8" y="24"/>
                    <a:pt x="4" y="32"/>
                  </a:cubicBezTo>
                  <a:cubicBezTo>
                    <a:pt x="4" y="32"/>
                    <a:pt x="4" y="32"/>
                    <a:pt x="4" y="24"/>
                  </a:cubicBezTo>
                  <a:cubicBezTo>
                    <a:pt x="4" y="24"/>
                    <a:pt x="0" y="24"/>
                    <a:pt x="0" y="24"/>
                  </a:cubicBezTo>
                  <a:cubicBezTo>
                    <a:pt x="0" y="24"/>
                    <a:pt x="0" y="16"/>
                    <a:pt x="4" y="16"/>
                  </a:cubicBezTo>
                  <a:cubicBezTo>
                    <a:pt x="4" y="16"/>
                    <a:pt x="4" y="16"/>
                    <a:pt x="4" y="16"/>
                  </a:cubicBezTo>
                  <a:cubicBezTo>
                    <a:pt x="4" y="16"/>
                    <a:pt x="4" y="16"/>
                    <a:pt x="4" y="8"/>
                  </a:cubicBezTo>
                  <a:cubicBezTo>
                    <a:pt x="4" y="0"/>
                    <a:pt x="4" y="0"/>
                    <a:pt x="12" y="0"/>
                  </a:cubicBezTo>
                  <a:cubicBezTo>
                    <a:pt x="12" y="0"/>
                    <a:pt x="12" y="8"/>
                    <a:pt x="16" y="8"/>
                  </a:cubicBezTo>
                  <a:cubicBezTo>
                    <a:pt x="16" y="8"/>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3" name="Freeform 303"/>
            <p:cNvSpPr>
              <a:spLocks/>
            </p:cNvSpPr>
            <p:nvPr/>
          </p:nvSpPr>
          <p:spPr bwMode="auto">
            <a:xfrm>
              <a:off x="596900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6"/>
                    <a:pt x="0" y="16"/>
                  </a:cubicBezTo>
                  <a:cubicBezTo>
                    <a:pt x="0" y="16"/>
                    <a:pt x="0" y="16"/>
                    <a:pt x="0" y="16"/>
                  </a:cubicBezTo>
                  <a:cubicBezTo>
                    <a:pt x="0" y="11"/>
                    <a:pt x="0" y="11"/>
                    <a:pt x="0" y="11"/>
                  </a:cubicBezTo>
                  <a:cubicBezTo>
                    <a:pt x="0" y="11"/>
                    <a:pt x="0" y="11"/>
                    <a:pt x="0" y="11"/>
                  </a:cubicBezTo>
                  <a:cubicBezTo>
                    <a:pt x="0" y="11"/>
                    <a:pt x="0" y="11"/>
                    <a:pt x="0" y="6"/>
                  </a:cubicBezTo>
                  <a:cubicBezTo>
                    <a:pt x="0" y="6"/>
                    <a:pt x="0" y="0"/>
                    <a:pt x="11" y="0"/>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4" name="Freeform 304"/>
            <p:cNvSpPr>
              <a:spLocks/>
            </p:cNvSpPr>
            <p:nvPr/>
          </p:nvSpPr>
          <p:spPr bwMode="auto">
            <a:xfrm>
              <a:off x="596900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6"/>
                  </a:cubicBezTo>
                  <a:cubicBezTo>
                    <a:pt x="6" y="16"/>
                    <a:pt x="0" y="16"/>
                    <a:pt x="0" y="16"/>
                  </a:cubicBezTo>
                  <a:cubicBezTo>
                    <a:pt x="0" y="16"/>
                    <a:pt x="0" y="16"/>
                    <a:pt x="0" y="16"/>
                  </a:cubicBezTo>
                  <a:cubicBezTo>
                    <a:pt x="0" y="11"/>
                    <a:pt x="0" y="11"/>
                    <a:pt x="0" y="11"/>
                  </a:cubicBezTo>
                  <a:cubicBezTo>
                    <a:pt x="0" y="11"/>
                    <a:pt x="0" y="11"/>
                    <a:pt x="0" y="11"/>
                  </a:cubicBezTo>
                  <a:cubicBezTo>
                    <a:pt x="0" y="11"/>
                    <a:pt x="0" y="11"/>
                    <a:pt x="0" y="11"/>
                  </a:cubicBezTo>
                  <a:cubicBezTo>
                    <a:pt x="0" y="6"/>
                    <a:pt x="6" y="0"/>
                    <a:pt x="6" y="6"/>
                  </a:cubicBezTo>
                  <a:cubicBezTo>
                    <a:pt x="11" y="6"/>
                    <a:pt x="11" y="6"/>
                    <a:pt x="11" y="6"/>
                  </a:cubicBezTo>
                  <a:cubicBezTo>
                    <a:pt x="16" y="6"/>
                    <a:pt x="16" y="11"/>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5" name="Freeform 305"/>
            <p:cNvSpPr>
              <a:spLocks/>
            </p:cNvSpPr>
            <p:nvPr/>
          </p:nvSpPr>
          <p:spPr bwMode="auto">
            <a:xfrm>
              <a:off x="5969000" y="5456238"/>
              <a:ext cx="9525"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6" y="0"/>
                    <a:pt x="6" y="6"/>
                    <a:pt x="0" y="6"/>
                  </a:cubicBezTo>
                  <a:cubicBezTo>
                    <a:pt x="0" y="6"/>
                    <a:pt x="11" y="11"/>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6" name="Freeform 306"/>
            <p:cNvSpPr>
              <a:spLocks noEditPoints="1"/>
            </p:cNvSpPr>
            <p:nvPr/>
          </p:nvSpPr>
          <p:spPr bwMode="auto">
            <a:xfrm>
              <a:off x="5969000" y="5459413"/>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27"/>
                <a:gd name="T92" fmla="*/ 33 w 33"/>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27">
                  <a:moveTo>
                    <a:pt x="24" y="11"/>
                  </a:moveTo>
                  <a:lnTo>
                    <a:pt x="18" y="24"/>
                  </a:lnTo>
                  <a:lnTo>
                    <a:pt x="12" y="16"/>
                  </a:lnTo>
                  <a:lnTo>
                    <a:pt x="13" y="17"/>
                  </a:lnTo>
                  <a:lnTo>
                    <a:pt x="10" y="14"/>
                  </a:lnTo>
                  <a:lnTo>
                    <a:pt x="17" y="16"/>
                  </a:lnTo>
                  <a:lnTo>
                    <a:pt x="10" y="17"/>
                  </a:lnTo>
                  <a:lnTo>
                    <a:pt x="12" y="2"/>
                  </a:lnTo>
                  <a:lnTo>
                    <a:pt x="18" y="5"/>
                  </a:lnTo>
                  <a:cubicBezTo>
                    <a:pt x="19" y="6"/>
                    <a:pt x="20" y="7"/>
                    <a:pt x="21" y="8"/>
                  </a:cubicBezTo>
                  <a:lnTo>
                    <a:pt x="26" y="15"/>
                  </a:lnTo>
                  <a:lnTo>
                    <a:pt x="19" y="11"/>
                  </a:lnTo>
                  <a:lnTo>
                    <a:pt x="22" y="11"/>
                  </a:lnTo>
                  <a:lnTo>
                    <a:pt x="24" y="11"/>
                  </a:lnTo>
                  <a:close/>
                  <a:moveTo>
                    <a:pt x="22" y="27"/>
                  </a:moveTo>
                  <a:lnTo>
                    <a:pt x="19" y="27"/>
                  </a:lnTo>
                  <a:cubicBezTo>
                    <a:pt x="17" y="27"/>
                    <a:pt x="14" y="26"/>
                    <a:pt x="13" y="24"/>
                  </a:cubicBezTo>
                  <a:lnTo>
                    <a:pt x="8" y="17"/>
                  </a:lnTo>
                  <a:lnTo>
                    <a:pt x="11" y="20"/>
                  </a:lnTo>
                  <a:lnTo>
                    <a:pt x="5" y="17"/>
                  </a:lnTo>
                  <a:cubicBezTo>
                    <a:pt x="2" y="15"/>
                    <a:pt x="0" y="12"/>
                    <a:pt x="1" y="8"/>
                  </a:cubicBezTo>
                  <a:cubicBezTo>
                    <a:pt x="1" y="5"/>
                    <a:pt x="4" y="2"/>
                    <a:pt x="7" y="2"/>
                  </a:cubicBezTo>
                  <a:lnTo>
                    <a:pt x="14" y="1"/>
                  </a:lnTo>
                  <a:cubicBezTo>
                    <a:pt x="17" y="0"/>
                    <a:pt x="19" y="1"/>
                    <a:pt x="21" y="3"/>
                  </a:cubicBezTo>
                  <a:lnTo>
                    <a:pt x="24" y="6"/>
                  </a:lnTo>
                  <a:cubicBezTo>
                    <a:pt x="24" y="6"/>
                    <a:pt x="25" y="6"/>
                    <a:pt x="25" y="7"/>
                  </a:cubicBezTo>
                  <a:lnTo>
                    <a:pt x="31" y="15"/>
                  </a:lnTo>
                  <a:cubicBezTo>
                    <a:pt x="33" y="17"/>
                    <a:pt x="33" y="20"/>
                    <a:pt x="32" y="23"/>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297" name="Freeform 307"/>
            <p:cNvSpPr>
              <a:spLocks/>
            </p:cNvSpPr>
            <p:nvPr/>
          </p:nvSpPr>
          <p:spPr bwMode="auto">
            <a:xfrm>
              <a:off x="5978525"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4"/>
                  </a:moveTo>
                  <a:cubicBezTo>
                    <a:pt x="11" y="32"/>
                    <a:pt x="11" y="24"/>
                    <a:pt x="0" y="32"/>
                  </a:cubicBezTo>
                  <a:cubicBezTo>
                    <a:pt x="0" y="32"/>
                    <a:pt x="0" y="32"/>
                    <a:pt x="0" y="32"/>
                  </a:cubicBezTo>
                  <a:cubicBezTo>
                    <a:pt x="0" y="24"/>
                    <a:pt x="0" y="24"/>
                    <a:pt x="0" y="24"/>
                  </a:cubicBezTo>
                  <a:cubicBezTo>
                    <a:pt x="0" y="24"/>
                    <a:pt x="0" y="16"/>
                    <a:pt x="0" y="16"/>
                  </a:cubicBezTo>
                  <a:cubicBezTo>
                    <a:pt x="0" y="16"/>
                    <a:pt x="0" y="16"/>
                    <a:pt x="0" y="16"/>
                  </a:cubicBezTo>
                  <a:cubicBezTo>
                    <a:pt x="0" y="16"/>
                    <a:pt x="0" y="16"/>
                    <a:pt x="0" y="8"/>
                  </a:cubicBezTo>
                  <a:cubicBezTo>
                    <a:pt x="0" y="0"/>
                    <a:pt x="6" y="0"/>
                    <a:pt x="11" y="0"/>
                  </a:cubicBezTo>
                  <a:cubicBezTo>
                    <a:pt x="11" y="8"/>
                    <a:pt x="16" y="8"/>
                    <a:pt x="16" y="8"/>
                  </a:cubicBezTo>
                  <a:cubicBezTo>
                    <a:pt x="16" y="8"/>
                    <a:pt x="16" y="16"/>
                    <a:pt x="16"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8" name="Freeform 308"/>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6"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299" name="Freeform 309"/>
            <p:cNvSpPr>
              <a:spLocks/>
            </p:cNvSpPr>
            <p:nvPr/>
          </p:nvSpPr>
          <p:spPr bwMode="auto">
            <a:xfrm>
              <a:off x="5978525" y="5424488"/>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1"/>
                  </a:cubicBezTo>
                  <a:cubicBezTo>
                    <a:pt x="0" y="11"/>
                    <a:pt x="0" y="11"/>
                    <a:pt x="0" y="11"/>
                  </a:cubicBezTo>
                  <a:cubicBezTo>
                    <a:pt x="0" y="11"/>
                    <a:pt x="6" y="11"/>
                    <a:pt x="6" y="11"/>
                  </a:cubicBezTo>
                  <a:cubicBezTo>
                    <a:pt x="6" y="6"/>
                    <a:pt x="6" y="0"/>
                    <a:pt x="11" y="6"/>
                  </a:cubicBezTo>
                  <a:cubicBezTo>
                    <a:pt x="11" y="6"/>
                    <a:pt x="11" y="6"/>
                    <a:pt x="11" y="6"/>
                  </a:cubicBezTo>
                  <a:cubicBezTo>
                    <a:pt x="16" y="6"/>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0" name="Freeform 310"/>
            <p:cNvSpPr>
              <a:spLocks/>
            </p:cNvSpPr>
            <p:nvPr/>
          </p:nvSpPr>
          <p:spPr bwMode="auto">
            <a:xfrm>
              <a:off x="5969000" y="5424488"/>
              <a:ext cx="9525" cy="11113"/>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0"/>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1" name="Freeform 311"/>
            <p:cNvSpPr>
              <a:spLocks noEditPoints="1"/>
            </p:cNvSpPr>
            <p:nvPr/>
          </p:nvSpPr>
          <p:spPr bwMode="auto">
            <a:xfrm>
              <a:off x="5969000"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
                <a:gd name="T73" fmla="*/ 0 h 32"/>
                <a:gd name="T74" fmla="*/ 33 w 33"/>
                <a:gd name="T75" fmla="*/ 32 h 3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 h="32">
                  <a:moveTo>
                    <a:pt x="24" y="16"/>
                  </a:moveTo>
                  <a:lnTo>
                    <a:pt x="18" y="28"/>
                  </a:lnTo>
                  <a:lnTo>
                    <a:pt x="10" y="14"/>
                  </a:lnTo>
                  <a:lnTo>
                    <a:pt x="15" y="18"/>
                  </a:lnTo>
                  <a:lnTo>
                    <a:pt x="7" y="16"/>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1"/>
                    <a:pt x="0" y="7"/>
                    <a:pt x="2" y="4"/>
                  </a:cubicBezTo>
                  <a:cubicBezTo>
                    <a:pt x="4" y="1"/>
                    <a:pt x="7" y="0"/>
                    <a:pt x="10" y="1"/>
                  </a:cubicBezTo>
                  <a:lnTo>
                    <a:pt x="18" y="3"/>
                  </a:lnTo>
                  <a:cubicBezTo>
                    <a:pt x="21" y="3"/>
                    <a:pt x="22" y="5"/>
                    <a:pt x="23" y="6"/>
                  </a:cubicBezTo>
                  <a:lnTo>
                    <a:pt x="31" y="20"/>
                  </a:lnTo>
                  <a:cubicBezTo>
                    <a:pt x="33" y="23"/>
                    <a:pt x="33" y="26"/>
                    <a:pt x="31" y="28"/>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2" name="Freeform 312"/>
            <p:cNvSpPr>
              <a:spLocks/>
            </p:cNvSpPr>
            <p:nvPr/>
          </p:nvSpPr>
          <p:spPr bwMode="auto">
            <a:xfrm>
              <a:off x="6008688" y="5424488"/>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2147483647 w 16"/>
                <a:gd name="T11" fmla="*/ 2147483647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13" y="8"/>
                  </a:moveTo>
                  <a:cubicBezTo>
                    <a:pt x="10" y="0"/>
                    <a:pt x="7" y="8"/>
                    <a:pt x="7" y="16"/>
                  </a:cubicBezTo>
                  <a:cubicBezTo>
                    <a:pt x="4" y="16"/>
                    <a:pt x="4" y="16"/>
                    <a:pt x="0" y="24"/>
                  </a:cubicBezTo>
                  <a:cubicBezTo>
                    <a:pt x="0" y="24"/>
                    <a:pt x="4" y="32"/>
                    <a:pt x="4" y="32"/>
                  </a:cubicBezTo>
                  <a:cubicBezTo>
                    <a:pt x="7" y="32"/>
                    <a:pt x="7" y="32"/>
                    <a:pt x="10" y="32"/>
                  </a:cubicBezTo>
                  <a:cubicBezTo>
                    <a:pt x="16" y="32"/>
                    <a:pt x="16" y="24"/>
                    <a:pt x="13"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3" name="Freeform 313"/>
            <p:cNvSpPr>
              <a:spLocks/>
            </p:cNvSpPr>
            <p:nvPr/>
          </p:nvSpPr>
          <p:spPr bwMode="auto">
            <a:xfrm>
              <a:off x="6008688" y="5424488"/>
              <a:ext cx="9525" cy="20638"/>
            </a:xfrm>
            <a:custGeom>
              <a:avLst/>
              <a:gdLst>
                <a:gd name="T0" fmla="*/ 2147483647 w 16"/>
                <a:gd name="T1" fmla="*/ 2147483647 h 32"/>
                <a:gd name="T2" fmla="*/ 0 w 16"/>
                <a:gd name="T3" fmla="*/ 2147483647 h 32"/>
                <a:gd name="T4" fmla="*/ 0 w 16"/>
                <a:gd name="T5" fmla="*/ 2147483647 h 32"/>
                <a:gd name="T6" fmla="*/ 0 w 16"/>
                <a:gd name="T7" fmla="*/ 2147483647 h 32"/>
                <a:gd name="T8" fmla="*/ 0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4" y="32"/>
                    <a:pt x="4" y="32"/>
                    <a:pt x="0" y="32"/>
                  </a:cubicBezTo>
                  <a:cubicBezTo>
                    <a:pt x="0" y="32"/>
                    <a:pt x="0" y="24"/>
                    <a:pt x="0" y="24"/>
                  </a:cubicBezTo>
                  <a:cubicBezTo>
                    <a:pt x="0" y="24"/>
                    <a:pt x="0" y="24"/>
                    <a:pt x="0" y="24"/>
                  </a:cubicBezTo>
                  <a:cubicBezTo>
                    <a:pt x="0" y="16"/>
                    <a:pt x="0" y="16"/>
                    <a:pt x="0" y="16"/>
                  </a:cubicBezTo>
                  <a:cubicBezTo>
                    <a:pt x="0" y="16"/>
                    <a:pt x="4" y="16"/>
                    <a:pt x="4" y="16"/>
                  </a:cubicBezTo>
                  <a:cubicBezTo>
                    <a:pt x="4" y="16"/>
                    <a:pt x="4" y="16"/>
                    <a:pt x="4" y="16"/>
                  </a:cubicBezTo>
                  <a:cubicBezTo>
                    <a:pt x="8" y="8"/>
                    <a:pt x="8" y="0"/>
                    <a:pt x="12" y="16"/>
                  </a:cubicBezTo>
                  <a:cubicBezTo>
                    <a:pt x="12" y="16"/>
                    <a:pt x="16" y="16"/>
                    <a:pt x="16" y="24"/>
                  </a:cubicBezTo>
                  <a:cubicBezTo>
                    <a:pt x="16" y="24"/>
                    <a:pt x="16" y="32"/>
                    <a:pt x="8"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4" name="Freeform 314"/>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6"/>
                  </a:moveTo>
                  <a:cubicBezTo>
                    <a:pt x="4" y="16"/>
                    <a:pt x="4" y="16"/>
                    <a:pt x="0" y="16"/>
                  </a:cubicBezTo>
                  <a:cubicBezTo>
                    <a:pt x="0" y="11"/>
                    <a:pt x="0" y="11"/>
                    <a:pt x="0" y="11"/>
                  </a:cubicBezTo>
                  <a:cubicBezTo>
                    <a:pt x="0" y="11"/>
                    <a:pt x="0" y="11"/>
                    <a:pt x="0" y="11"/>
                  </a:cubicBezTo>
                  <a:cubicBezTo>
                    <a:pt x="0" y="11"/>
                    <a:pt x="0" y="6"/>
                    <a:pt x="0" y="6"/>
                  </a:cubicBezTo>
                  <a:cubicBezTo>
                    <a:pt x="4" y="6"/>
                    <a:pt x="4" y="6"/>
                    <a:pt x="4" y="6"/>
                  </a:cubicBezTo>
                  <a:cubicBezTo>
                    <a:pt x="4" y="6"/>
                    <a:pt x="4" y="6"/>
                    <a:pt x="4" y="6"/>
                  </a:cubicBezTo>
                  <a:cubicBezTo>
                    <a:pt x="8" y="0"/>
                    <a:pt x="8" y="0"/>
                    <a:pt x="12" y="6"/>
                  </a:cubicBezTo>
                  <a:cubicBezTo>
                    <a:pt x="12" y="6"/>
                    <a:pt x="12" y="6"/>
                    <a:pt x="12" y="6"/>
                  </a:cubicBezTo>
                  <a:cubicBezTo>
                    <a:pt x="16" y="11"/>
                    <a:pt x="12" y="16"/>
                    <a:pt x="8"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5" name="Freeform 315"/>
            <p:cNvSpPr>
              <a:spLocks/>
            </p:cNvSpPr>
            <p:nvPr/>
          </p:nvSpPr>
          <p:spPr bwMode="auto">
            <a:xfrm>
              <a:off x="6008688" y="5435601"/>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6" y="11"/>
                  </a:cubicBezTo>
                  <a:cubicBezTo>
                    <a:pt x="6" y="11"/>
                    <a:pt x="6" y="11"/>
                    <a:pt x="0" y="11"/>
                  </a:cubicBezTo>
                  <a:cubicBezTo>
                    <a:pt x="0" y="11"/>
                    <a:pt x="0" y="11"/>
                    <a:pt x="0" y="11"/>
                  </a:cubicBezTo>
                  <a:cubicBezTo>
                    <a:pt x="0" y="11"/>
                    <a:pt x="0" y="11"/>
                    <a:pt x="6" y="6"/>
                  </a:cubicBezTo>
                  <a:cubicBezTo>
                    <a:pt x="6" y="6"/>
                    <a:pt x="6" y="6"/>
                    <a:pt x="6" y="6"/>
                  </a:cubicBezTo>
                  <a:cubicBezTo>
                    <a:pt x="6" y="6"/>
                    <a:pt x="6" y="6"/>
                    <a:pt x="6" y="6"/>
                  </a:cubicBezTo>
                  <a:cubicBezTo>
                    <a:pt x="11" y="0"/>
                    <a:pt x="11" y="0"/>
                    <a:pt x="16" y="6"/>
                  </a:cubicBezTo>
                  <a:cubicBezTo>
                    <a:pt x="16" y="6"/>
                    <a:pt x="16" y="6"/>
                    <a:pt x="16"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6" name="Freeform 316"/>
            <p:cNvSpPr>
              <a:spLocks/>
            </p:cNvSpPr>
            <p:nvPr/>
          </p:nvSpPr>
          <p:spPr bwMode="auto">
            <a:xfrm>
              <a:off x="6008688" y="5435601"/>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8" y="11"/>
                  </a:moveTo>
                  <a:cubicBezTo>
                    <a:pt x="8" y="16"/>
                    <a:pt x="8" y="16"/>
                    <a:pt x="0" y="11"/>
                  </a:cubicBezTo>
                  <a:cubicBezTo>
                    <a:pt x="0" y="11"/>
                    <a:pt x="0" y="11"/>
                    <a:pt x="0" y="11"/>
                  </a:cubicBezTo>
                  <a:cubicBezTo>
                    <a:pt x="0" y="11"/>
                    <a:pt x="0" y="11"/>
                    <a:pt x="0" y="11"/>
                  </a:cubicBezTo>
                  <a:cubicBezTo>
                    <a:pt x="0" y="11"/>
                    <a:pt x="0" y="11"/>
                    <a:pt x="0" y="11"/>
                  </a:cubicBezTo>
                  <a:cubicBezTo>
                    <a:pt x="0" y="11"/>
                    <a:pt x="0" y="6"/>
                    <a:pt x="0" y="6"/>
                  </a:cubicBezTo>
                  <a:cubicBezTo>
                    <a:pt x="0" y="6"/>
                    <a:pt x="0" y="6"/>
                    <a:pt x="0" y="6"/>
                  </a:cubicBezTo>
                  <a:cubicBezTo>
                    <a:pt x="8" y="6"/>
                    <a:pt x="8" y="0"/>
                    <a:pt x="8" y="6"/>
                  </a:cubicBezTo>
                  <a:cubicBezTo>
                    <a:pt x="16" y="6"/>
                    <a:pt x="16" y="6"/>
                    <a:pt x="16" y="6"/>
                  </a:cubicBezTo>
                  <a:cubicBezTo>
                    <a:pt x="16" y="11"/>
                    <a:pt x="16" y="11"/>
                    <a:pt x="8"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7" name="Freeform 317"/>
            <p:cNvSpPr>
              <a:spLocks/>
            </p:cNvSpPr>
            <p:nvPr/>
          </p:nvSpPr>
          <p:spPr bwMode="auto">
            <a:xfrm>
              <a:off x="6008688" y="5424488"/>
              <a:ext cx="9525" cy="11113"/>
            </a:xfrm>
            <a:custGeom>
              <a:avLst/>
              <a:gdLst>
                <a:gd name="T0" fmla="*/ 2147483647 w 16"/>
                <a:gd name="T1" fmla="*/ 2147483647 h 16"/>
                <a:gd name="T2" fmla="*/ 0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6" y="0"/>
                    <a:pt x="0" y="6"/>
                    <a:pt x="0" y="0"/>
                  </a:cubicBezTo>
                  <a:cubicBezTo>
                    <a:pt x="0" y="0"/>
                    <a:pt x="16" y="11"/>
                    <a:pt x="0" y="16"/>
                  </a:cubicBezTo>
                  <a:cubicBezTo>
                    <a:pt x="0"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08" name="Freeform 318"/>
            <p:cNvSpPr>
              <a:spLocks noEditPoints="1"/>
            </p:cNvSpPr>
            <p:nvPr/>
          </p:nvSpPr>
          <p:spPr bwMode="auto">
            <a:xfrm>
              <a:off x="6008688" y="5424488"/>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2147483647 w 33"/>
                <a:gd name="T53" fmla="*/ 2147483647 h 32"/>
                <a:gd name="T54" fmla="*/ 2147483647 w 33"/>
                <a:gd name="T55" fmla="*/ 2147483647 h 32"/>
                <a:gd name="T56" fmla="*/ 2147483647 w 33"/>
                <a:gd name="T57" fmla="*/ 2147483647 h 32"/>
                <a:gd name="T58" fmla="*/ 2147483647 w 33"/>
                <a:gd name="T59" fmla="*/ 2147483647 h 32"/>
                <a:gd name="T60" fmla="*/ 2147483647 w 33"/>
                <a:gd name="T61" fmla="*/ 2147483647 h 32"/>
                <a:gd name="T62" fmla="*/ 2147483647 w 33"/>
                <a:gd name="T63" fmla="*/ 2147483647 h 32"/>
                <a:gd name="T64" fmla="*/ 2147483647 w 33"/>
                <a:gd name="T65" fmla="*/ 2147483647 h 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
                <a:gd name="T100" fmla="*/ 0 h 32"/>
                <a:gd name="T101" fmla="*/ 33 w 33"/>
                <a:gd name="T102" fmla="*/ 32 h 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 h="32">
                  <a:moveTo>
                    <a:pt x="24" y="16"/>
                  </a:moveTo>
                  <a:lnTo>
                    <a:pt x="17" y="26"/>
                  </a:lnTo>
                  <a:lnTo>
                    <a:pt x="15" y="18"/>
                  </a:lnTo>
                  <a:lnTo>
                    <a:pt x="18" y="23"/>
                  </a:lnTo>
                  <a:lnTo>
                    <a:pt x="12" y="19"/>
                  </a:lnTo>
                  <a:lnTo>
                    <a:pt x="5" y="16"/>
                  </a:lnTo>
                  <a:lnTo>
                    <a:pt x="14" y="3"/>
                  </a:lnTo>
                  <a:lnTo>
                    <a:pt x="20" y="9"/>
                  </a:lnTo>
                  <a:cubicBezTo>
                    <a:pt x="21" y="10"/>
                    <a:pt x="22" y="11"/>
                    <a:pt x="22" y="13"/>
                  </a:cubicBezTo>
                  <a:lnTo>
                    <a:pt x="23" y="18"/>
                  </a:lnTo>
                  <a:cubicBezTo>
                    <a:pt x="24" y="21"/>
                    <a:pt x="23" y="24"/>
                    <a:pt x="20" y="26"/>
                  </a:cubicBezTo>
                  <a:lnTo>
                    <a:pt x="13" y="31"/>
                  </a:lnTo>
                  <a:lnTo>
                    <a:pt x="8" y="16"/>
                  </a:lnTo>
                  <a:lnTo>
                    <a:pt x="16" y="16"/>
                  </a:lnTo>
                  <a:lnTo>
                    <a:pt x="24" y="16"/>
                  </a:lnTo>
                  <a:close/>
                  <a:moveTo>
                    <a:pt x="16" y="32"/>
                  </a:moveTo>
                  <a:lnTo>
                    <a:pt x="8" y="32"/>
                  </a:lnTo>
                  <a:cubicBezTo>
                    <a:pt x="5" y="32"/>
                    <a:pt x="2" y="30"/>
                    <a:pt x="1" y="27"/>
                  </a:cubicBezTo>
                  <a:cubicBezTo>
                    <a:pt x="0" y="24"/>
                    <a:pt x="1" y="20"/>
                    <a:pt x="4" y="18"/>
                  </a:cubicBezTo>
                  <a:lnTo>
                    <a:pt x="11" y="13"/>
                  </a:lnTo>
                  <a:lnTo>
                    <a:pt x="8" y="21"/>
                  </a:lnTo>
                  <a:lnTo>
                    <a:pt x="7" y="16"/>
                  </a:lnTo>
                  <a:lnTo>
                    <a:pt x="9" y="20"/>
                  </a:lnTo>
                  <a:lnTo>
                    <a:pt x="3" y="14"/>
                  </a:lnTo>
                  <a:cubicBezTo>
                    <a:pt x="0" y="11"/>
                    <a:pt x="0" y="7"/>
                    <a:pt x="2" y="4"/>
                  </a:cubicBezTo>
                  <a:cubicBezTo>
                    <a:pt x="4" y="1"/>
                    <a:pt x="9" y="0"/>
                    <a:pt x="12" y="1"/>
                  </a:cubicBezTo>
                  <a:lnTo>
                    <a:pt x="21" y="6"/>
                  </a:lnTo>
                  <a:lnTo>
                    <a:pt x="27" y="10"/>
                  </a:lnTo>
                  <a:cubicBezTo>
                    <a:pt x="29" y="11"/>
                    <a:pt x="30" y="13"/>
                    <a:pt x="30" y="15"/>
                  </a:cubicBezTo>
                  <a:lnTo>
                    <a:pt x="32" y="23"/>
                  </a:lnTo>
                  <a:cubicBezTo>
                    <a:pt x="33" y="25"/>
                    <a:pt x="32" y="27"/>
                    <a:pt x="31" y="29"/>
                  </a:cubicBezTo>
                  <a:cubicBezTo>
                    <a:pt x="29" y="31"/>
                    <a:pt x="27" y="32"/>
                    <a:pt x="24" y="32"/>
                  </a:cubicBezTo>
                  <a:lnTo>
                    <a:pt x="16"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09" name="Freeform 319"/>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6" y="16"/>
                  </a:moveTo>
                  <a:cubicBezTo>
                    <a:pt x="20" y="0"/>
                    <a:pt x="13" y="8"/>
                    <a:pt x="7" y="16"/>
                  </a:cubicBezTo>
                  <a:cubicBezTo>
                    <a:pt x="7" y="16"/>
                    <a:pt x="0" y="16"/>
                    <a:pt x="0" y="24"/>
                  </a:cubicBezTo>
                  <a:cubicBezTo>
                    <a:pt x="0" y="24"/>
                    <a:pt x="0" y="32"/>
                    <a:pt x="0" y="32"/>
                  </a:cubicBezTo>
                  <a:cubicBezTo>
                    <a:pt x="13" y="32"/>
                    <a:pt x="13" y="32"/>
                    <a:pt x="20" y="32"/>
                  </a:cubicBezTo>
                  <a:cubicBezTo>
                    <a:pt x="32" y="32"/>
                    <a:pt x="32" y="24"/>
                    <a:pt x="26"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0" name="Freeform 320"/>
            <p:cNvSpPr>
              <a:spLocks/>
            </p:cNvSpPr>
            <p:nvPr/>
          </p:nvSpPr>
          <p:spPr bwMode="auto">
            <a:xfrm>
              <a:off x="6029325" y="54451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32"/>
                  </a:moveTo>
                  <a:cubicBezTo>
                    <a:pt x="16" y="32"/>
                    <a:pt x="16" y="32"/>
                    <a:pt x="8" y="32"/>
                  </a:cubicBezTo>
                  <a:cubicBezTo>
                    <a:pt x="8" y="32"/>
                    <a:pt x="0" y="24"/>
                    <a:pt x="0" y="24"/>
                  </a:cubicBezTo>
                  <a:cubicBezTo>
                    <a:pt x="0" y="24"/>
                    <a:pt x="0" y="24"/>
                    <a:pt x="0" y="24"/>
                  </a:cubicBezTo>
                  <a:cubicBezTo>
                    <a:pt x="0" y="16"/>
                    <a:pt x="8" y="16"/>
                    <a:pt x="8" y="16"/>
                  </a:cubicBezTo>
                  <a:cubicBezTo>
                    <a:pt x="8" y="16"/>
                    <a:pt x="8" y="16"/>
                    <a:pt x="8" y="16"/>
                  </a:cubicBezTo>
                  <a:cubicBezTo>
                    <a:pt x="8" y="16"/>
                    <a:pt x="8" y="16"/>
                    <a:pt x="16" y="16"/>
                  </a:cubicBezTo>
                  <a:cubicBezTo>
                    <a:pt x="16" y="8"/>
                    <a:pt x="24" y="0"/>
                    <a:pt x="32" y="16"/>
                  </a:cubicBezTo>
                  <a:cubicBezTo>
                    <a:pt x="32" y="16"/>
                    <a:pt x="32" y="16"/>
                    <a:pt x="32" y="16"/>
                  </a:cubicBezTo>
                  <a:cubicBezTo>
                    <a:pt x="32" y="24"/>
                    <a:pt x="32" y="32"/>
                    <a:pt x="24"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1" name="Freeform 321"/>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6"/>
                  </a:cubicBezTo>
                  <a:cubicBezTo>
                    <a:pt x="0" y="16"/>
                    <a:pt x="0" y="11"/>
                    <a:pt x="0" y="11"/>
                  </a:cubicBezTo>
                  <a:cubicBezTo>
                    <a:pt x="0" y="11"/>
                    <a:pt x="0" y="11"/>
                    <a:pt x="0" y="11"/>
                  </a:cubicBezTo>
                  <a:cubicBezTo>
                    <a:pt x="0" y="6"/>
                    <a:pt x="0" y="6"/>
                    <a:pt x="0" y="6"/>
                  </a:cubicBezTo>
                  <a:cubicBezTo>
                    <a:pt x="0" y="6"/>
                    <a:pt x="0" y="6"/>
                    <a:pt x="0" y="6"/>
                  </a:cubicBezTo>
                  <a:cubicBezTo>
                    <a:pt x="0" y="6"/>
                    <a:pt x="6" y="6"/>
                    <a:pt x="6" y="6"/>
                  </a:cubicBezTo>
                  <a:cubicBezTo>
                    <a:pt x="6" y="0"/>
                    <a:pt x="11" y="0"/>
                    <a:pt x="11" y="6"/>
                  </a:cubicBezTo>
                  <a:cubicBezTo>
                    <a:pt x="16" y="6"/>
                    <a:pt x="16" y="6"/>
                    <a:pt x="16" y="6"/>
                  </a:cubicBezTo>
                  <a:cubicBezTo>
                    <a:pt x="16" y="11"/>
                    <a:pt x="16" y="16"/>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2" name="Freeform 322"/>
            <p:cNvSpPr>
              <a:spLocks/>
            </p:cNvSpPr>
            <p:nvPr/>
          </p:nvSpPr>
          <p:spPr bwMode="auto">
            <a:xfrm>
              <a:off x="6038850" y="5456238"/>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0" y="11"/>
                  </a:cubicBezTo>
                  <a:cubicBezTo>
                    <a:pt x="0" y="11"/>
                    <a:pt x="0" y="11"/>
                    <a:pt x="0" y="11"/>
                  </a:cubicBezTo>
                  <a:cubicBezTo>
                    <a:pt x="0" y="11"/>
                    <a:pt x="0" y="11"/>
                    <a:pt x="0" y="11"/>
                  </a:cubicBezTo>
                  <a:cubicBezTo>
                    <a:pt x="0" y="11"/>
                    <a:pt x="0" y="6"/>
                    <a:pt x="0" y="6"/>
                  </a:cubicBezTo>
                  <a:cubicBezTo>
                    <a:pt x="0" y="6"/>
                    <a:pt x="0" y="6"/>
                    <a:pt x="0" y="6"/>
                  </a:cubicBezTo>
                  <a:cubicBezTo>
                    <a:pt x="6" y="6"/>
                    <a:pt x="6" y="6"/>
                    <a:pt x="6" y="6"/>
                  </a:cubicBezTo>
                  <a:cubicBezTo>
                    <a:pt x="6" y="0"/>
                    <a:pt x="11" y="0"/>
                    <a:pt x="11" y="6"/>
                  </a:cubicBezTo>
                  <a:cubicBezTo>
                    <a:pt x="11" y="6"/>
                    <a:pt x="16" y="6"/>
                    <a:pt x="16" y="6"/>
                  </a:cubicBezTo>
                  <a:cubicBezTo>
                    <a:pt x="16" y="11"/>
                    <a:pt x="16" y="16"/>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3" name="Freeform 323"/>
            <p:cNvSpPr>
              <a:spLocks/>
            </p:cNvSpPr>
            <p:nvPr/>
          </p:nvSpPr>
          <p:spPr bwMode="auto">
            <a:xfrm>
              <a:off x="6038850" y="5456238"/>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6" y="16"/>
                    <a:pt x="6" y="16"/>
                    <a:pt x="6" y="11"/>
                  </a:cubicBezTo>
                  <a:cubicBezTo>
                    <a:pt x="0" y="11"/>
                    <a:pt x="0" y="11"/>
                    <a:pt x="0" y="11"/>
                  </a:cubicBezTo>
                  <a:cubicBezTo>
                    <a:pt x="0" y="11"/>
                    <a:pt x="0" y="11"/>
                    <a:pt x="0" y="11"/>
                  </a:cubicBezTo>
                  <a:cubicBezTo>
                    <a:pt x="0" y="11"/>
                    <a:pt x="0" y="11"/>
                    <a:pt x="0" y="11"/>
                  </a:cubicBezTo>
                  <a:cubicBezTo>
                    <a:pt x="0" y="6"/>
                    <a:pt x="0" y="6"/>
                    <a:pt x="6" y="6"/>
                  </a:cubicBezTo>
                  <a:cubicBezTo>
                    <a:pt x="6" y="6"/>
                    <a:pt x="6" y="6"/>
                    <a:pt x="6" y="6"/>
                  </a:cubicBezTo>
                  <a:cubicBezTo>
                    <a:pt x="6" y="6"/>
                    <a:pt x="6" y="0"/>
                    <a:pt x="11" y="6"/>
                  </a:cubicBezTo>
                  <a:cubicBezTo>
                    <a:pt x="11" y="6"/>
                    <a:pt x="11" y="6"/>
                    <a:pt x="11" y="6"/>
                  </a:cubicBezTo>
                  <a:cubicBezTo>
                    <a:pt x="16" y="11"/>
                    <a:pt x="16" y="11"/>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4" name="Freeform 324"/>
            <p:cNvSpPr>
              <a:spLocks noEditPoints="1"/>
            </p:cNvSpPr>
            <p:nvPr/>
          </p:nvSpPr>
          <p:spPr bwMode="auto">
            <a:xfrm>
              <a:off x="6038850" y="5445126"/>
              <a:ext cx="9525" cy="23813"/>
            </a:xfrm>
            <a:custGeom>
              <a:avLst/>
              <a:gdLst>
                <a:gd name="T0" fmla="*/ 2147483647 w 16"/>
                <a:gd name="T1" fmla="*/ 2147483647 h 35"/>
                <a:gd name="T2" fmla="*/ 2147483647 w 16"/>
                <a:gd name="T3" fmla="*/ 2147483647 h 35"/>
                <a:gd name="T4" fmla="*/ 0 w 16"/>
                <a:gd name="T5" fmla="*/ 2147483647 h 35"/>
                <a:gd name="T6" fmla="*/ 0 w 16"/>
                <a:gd name="T7" fmla="*/ 2147483647 h 35"/>
                <a:gd name="T8" fmla="*/ 0 w 16"/>
                <a:gd name="T9" fmla="*/ 2147483647 h 35"/>
                <a:gd name="T10" fmla="*/ 0 w 16"/>
                <a:gd name="T11" fmla="*/ 2147483647 h 35"/>
                <a:gd name="T12" fmla="*/ 2147483647 w 16"/>
                <a:gd name="T13" fmla="*/ 0 h 35"/>
                <a:gd name="T14" fmla="*/ 2147483647 w 16"/>
                <a:gd name="T15" fmla="*/ 2147483647 h 35"/>
                <a:gd name="T16" fmla="*/ 2147483647 w 16"/>
                <a:gd name="T17" fmla="*/ 2147483647 h 35"/>
                <a:gd name="T18" fmla="*/ 2147483647 w 16"/>
                <a:gd name="T19" fmla="*/ 2147483647 h 35"/>
                <a:gd name="T20" fmla="*/ 0 w 16"/>
                <a:gd name="T21" fmla="*/ 2147483647 h 35"/>
                <a:gd name="T22" fmla="*/ 0 w 16"/>
                <a:gd name="T23" fmla="*/ 2147483647 h 35"/>
                <a:gd name="T24" fmla="*/ 2147483647 w 16"/>
                <a:gd name="T25" fmla="*/ 2147483647 h 35"/>
                <a:gd name="T26" fmla="*/ 2147483647 w 16"/>
                <a:gd name="T27" fmla="*/ 2147483647 h 35"/>
                <a:gd name="T28" fmla="*/ 2147483647 w 16"/>
                <a:gd name="T29" fmla="*/ 2147483647 h 35"/>
                <a:gd name="T30" fmla="*/ 2147483647 w 16"/>
                <a:gd name="T31" fmla="*/ 2147483647 h 35"/>
                <a:gd name="T32" fmla="*/ 0 w 16"/>
                <a:gd name="T33" fmla="*/ 2147483647 h 35"/>
                <a:gd name="T34" fmla="*/ 0 w 16"/>
                <a:gd name="T35" fmla="*/ 214748364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35"/>
                <a:gd name="T56" fmla="*/ 16 w 16"/>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35">
                  <a:moveTo>
                    <a:pt x="16" y="24"/>
                  </a:moveTo>
                  <a:lnTo>
                    <a:pt x="16" y="35"/>
                  </a:lnTo>
                  <a:lnTo>
                    <a:pt x="0" y="35"/>
                  </a:lnTo>
                  <a:lnTo>
                    <a:pt x="0" y="16"/>
                  </a:lnTo>
                  <a:lnTo>
                    <a:pt x="0" y="12"/>
                  </a:lnTo>
                  <a:lnTo>
                    <a:pt x="0" y="8"/>
                  </a:lnTo>
                  <a:cubicBezTo>
                    <a:pt x="0" y="4"/>
                    <a:pt x="4" y="0"/>
                    <a:pt x="8" y="0"/>
                  </a:cubicBezTo>
                  <a:cubicBezTo>
                    <a:pt x="13" y="0"/>
                    <a:pt x="16" y="4"/>
                    <a:pt x="16" y="8"/>
                  </a:cubicBezTo>
                  <a:lnTo>
                    <a:pt x="16" y="14"/>
                  </a:lnTo>
                  <a:lnTo>
                    <a:pt x="16" y="24"/>
                  </a:lnTo>
                  <a:close/>
                  <a:moveTo>
                    <a:pt x="0" y="14"/>
                  </a:moveTo>
                  <a:lnTo>
                    <a:pt x="0" y="8"/>
                  </a:lnTo>
                  <a:lnTo>
                    <a:pt x="16" y="8"/>
                  </a:lnTo>
                  <a:lnTo>
                    <a:pt x="16" y="12"/>
                  </a:lnTo>
                  <a:lnTo>
                    <a:pt x="16" y="16"/>
                  </a:lnTo>
                  <a:lnTo>
                    <a:pt x="16" y="24"/>
                  </a:lnTo>
                  <a:lnTo>
                    <a:pt x="0" y="24"/>
                  </a:lnTo>
                  <a:lnTo>
                    <a:pt x="0" y="1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15" name="Freeform 325"/>
            <p:cNvSpPr>
              <a:spLocks/>
            </p:cNvSpPr>
            <p:nvPr/>
          </p:nvSpPr>
          <p:spPr bwMode="auto">
            <a:xfrm>
              <a:off x="5999163" y="5497513"/>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6"/>
                    <a:pt x="0" y="26"/>
                  </a:cubicBezTo>
                  <a:cubicBezTo>
                    <a:pt x="0" y="32"/>
                    <a:pt x="7" y="32"/>
                    <a:pt x="7" y="32"/>
                  </a:cubicBezTo>
                  <a:cubicBezTo>
                    <a:pt x="20" y="32"/>
                    <a:pt x="20" y="32"/>
                    <a:pt x="26"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6" name="Freeform 326"/>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4"/>
                  </a:moveTo>
                  <a:cubicBezTo>
                    <a:pt x="12" y="32"/>
                    <a:pt x="12" y="32"/>
                    <a:pt x="4" y="32"/>
                  </a:cubicBezTo>
                  <a:cubicBezTo>
                    <a:pt x="4" y="32"/>
                    <a:pt x="4" y="32"/>
                    <a:pt x="4" y="32"/>
                  </a:cubicBezTo>
                  <a:cubicBezTo>
                    <a:pt x="4" y="32"/>
                    <a:pt x="4" y="32"/>
                    <a:pt x="4" y="24"/>
                  </a:cubicBezTo>
                  <a:cubicBezTo>
                    <a:pt x="0" y="24"/>
                    <a:pt x="4" y="24"/>
                    <a:pt x="4" y="24"/>
                  </a:cubicBezTo>
                  <a:cubicBezTo>
                    <a:pt x="4" y="16"/>
                    <a:pt x="4" y="16"/>
                    <a:pt x="4" y="16"/>
                  </a:cubicBezTo>
                  <a:cubicBezTo>
                    <a:pt x="4" y="16"/>
                    <a:pt x="4" y="16"/>
                    <a:pt x="4" y="16"/>
                  </a:cubicBezTo>
                  <a:cubicBezTo>
                    <a:pt x="4" y="8"/>
                    <a:pt x="8" y="0"/>
                    <a:pt x="12" y="8"/>
                  </a:cubicBezTo>
                  <a:cubicBezTo>
                    <a:pt x="12" y="8"/>
                    <a:pt x="16" y="8"/>
                    <a:pt x="16" y="8"/>
                  </a:cubicBezTo>
                  <a:cubicBezTo>
                    <a:pt x="16" y="16"/>
                    <a:pt x="16" y="16"/>
                    <a:pt x="12"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7" name="Freeform 327"/>
            <p:cNvSpPr>
              <a:spLocks/>
            </p:cNvSpPr>
            <p:nvPr/>
          </p:nvSpPr>
          <p:spPr bwMode="auto">
            <a:xfrm>
              <a:off x="5999163" y="5497513"/>
              <a:ext cx="9525" cy="20638"/>
            </a:xfrm>
            <a:custGeom>
              <a:avLst/>
              <a:gdLst>
                <a:gd name="T0" fmla="*/ 2147483647 w 16"/>
                <a:gd name="T1" fmla="*/ 2147483647 h 32"/>
                <a:gd name="T2" fmla="*/ 2147483647 w 16"/>
                <a:gd name="T3" fmla="*/ 2147483647 h 32"/>
                <a:gd name="T4" fmla="*/ 0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24"/>
                  </a:moveTo>
                  <a:cubicBezTo>
                    <a:pt x="11" y="32"/>
                    <a:pt x="11" y="24"/>
                    <a:pt x="6" y="32"/>
                  </a:cubicBezTo>
                  <a:cubicBezTo>
                    <a:pt x="0" y="32"/>
                    <a:pt x="0" y="32"/>
                    <a:pt x="0" y="32"/>
                  </a:cubicBezTo>
                  <a:cubicBezTo>
                    <a:pt x="0" y="32"/>
                    <a:pt x="0" y="24"/>
                    <a:pt x="0" y="24"/>
                  </a:cubicBezTo>
                  <a:cubicBezTo>
                    <a:pt x="0" y="24"/>
                    <a:pt x="0" y="24"/>
                    <a:pt x="0" y="24"/>
                  </a:cubicBezTo>
                  <a:cubicBezTo>
                    <a:pt x="0" y="16"/>
                    <a:pt x="0" y="16"/>
                    <a:pt x="0" y="16"/>
                  </a:cubicBezTo>
                  <a:cubicBezTo>
                    <a:pt x="0" y="16"/>
                    <a:pt x="0" y="16"/>
                    <a:pt x="0" y="16"/>
                  </a:cubicBezTo>
                  <a:cubicBezTo>
                    <a:pt x="0" y="8"/>
                    <a:pt x="6" y="0"/>
                    <a:pt x="11" y="8"/>
                  </a:cubicBezTo>
                  <a:cubicBezTo>
                    <a:pt x="11" y="8"/>
                    <a:pt x="11" y="8"/>
                    <a:pt x="16" y="8"/>
                  </a:cubicBezTo>
                  <a:cubicBezTo>
                    <a:pt x="16" y="16"/>
                    <a:pt x="16" y="16"/>
                    <a:pt x="11"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8" name="Freeform 328"/>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0" y="16"/>
                  </a:cubicBezTo>
                  <a:cubicBezTo>
                    <a:pt x="0" y="16"/>
                    <a:pt x="0" y="16"/>
                    <a:pt x="0" y="16"/>
                  </a:cubicBezTo>
                  <a:cubicBezTo>
                    <a:pt x="0" y="16"/>
                    <a:pt x="0" y="16"/>
                    <a:pt x="0" y="16"/>
                  </a:cubicBezTo>
                  <a:cubicBezTo>
                    <a:pt x="0" y="16"/>
                    <a:pt x="0" y="8"/>
                    <a:pt x="0" y="8"/>
                  </a:cubicBezTo>
                  <a:cubicBezTo>
                    <a:pt x="0" y="8"/>
                    <a:pt x="0" y="8"/>
                    <a:pt x="6" y="8"/>
                  </a:cubicBezTo>
                  <a:cubicBezTo>
                    <a:pt x="6" y="0"/>
                    <a:pt x="6" y="0"/>
                    <a:pt x="11" y="0"/>
                  </a:cubicBezTo>
                  <a:cubicBezTo>
                    <a:pt x="11" y="0"/>
                    <a:pt x="11" y="0"/>
                    <a:pt x="11" y="0"/>
                  </a:cubicBezTo>
                  <a:cubicBezTo>
                    <a:pt x="16" y="8"/>
                    <a:pt x="16" y="8"/>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19" name="Freeform 329"/>
            <p:cNvSpPr>
              <a:spLocks/>
            </p:cNvSpPr>
            <p:nvPr/>
          </p:nvSpPr>
          <p:spPr bwMode="auto">
            <a:xfrm>
              <a:off x="5999163"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11" y="16"/>
                    <a:pt x="11" y="16"/>
                    <a:pt x="6" y="16"/>
                  </a:cubicBezTo>
                  <a:cubicBezTo>
                    <a:pt x="6" y="16"/>
                    <a:pt x="6" y="16"/>
                    <a:pt x="6" y="16"/>
                  </a:cubicBezTo>
                  <a:cubicBezTo>
                    <a:pt x="6" y="16"/>
                    <a:pt x="6" y="16"/>
                    <a:pt x="0" y="16"/>
                  </a:cubicBezTo>
                  <a:cubicBezTo>
                    <a:pt x="0" y="16"/>
                    <a:pt x="0" y="16"/>
                    <a:pt x="0" y="16"/>
                  </a:cubicBezTo>
                  <a:cubicBezTo>
                    <a:pt x="0" y="16"/>
                    <a:pt x="0" y="8"/>
                    <a:pt x="6" y="8"/>
                  </a:cubicBezTo>
                  <a:cubicBezTo>
                    <a:pt x="6" y="8"/>
                    <a:pt x="6" y="8"/>
                    <a:pt x="6" y="8"/>
                  </a:cubicBezTo>
                  <a:cubicBezTo>
                    <a:pt x="6" y="8"/>
                    <a:pt x="6" y="0"/>
                    <a:pt x="11" y="0"/>
                  </a:cubicBezTo>
                  <a:cubicBezTo>
                    <a:pt x="11" y="0"/>
                    <a:pt x="11" y="0"/>
                    <a:pt x="11" y="0"/>
                  </a:cubicBezTo>
                  <a:cubicBezTo>
                    <a:pt x="16" y="8"/>
                    <a:pt x="16" y="8"/>
                    <a:pt x="11"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0" name="Freeform 330"/>
            <p:cNvSpPr>
              <a:spLocks/>
            </p:cNvSpPr>
            <p:nvPr/>
          </p:nvSpPr>
          <p:spPr bwMode="auto">
            <a:xfrm>
              <a:off x="5999163" y="5497513"/>
              <a:ext cx="9525" cy="9525"/>
            </a:xfrm>
            <a:custGeom>
              <a:avLst/>
              <a:gdLst>
                <a:gd name="T0" fmla="*/ 2147483647 w 16"/>
                <a:gd name="T1" fmla="*/ 2147483647 h 16"/>
                <a:gd name="T2" fmla="*/ 0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8"/>
                    <a:pt x="0" y="0"/>
                  </a:cubicBezTo>
                  <a:cubicBezTo>
                    <a:pt x="0" y="0"/>
                    <a:pt x="11"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1" name="Freeform 331"/>
            <p:cNvSpPr>
              <a:spLocks noEditPoints="1"/>
            </p:cNvSpPr>
            <p:nvPr/>
          </p:nvSpPr>
          <p:spPr bwMode="auto">
            <a:xfrm>
              <a:off x="5999163" y="5497513"/>
              <a:ext cx="20638" cy="20638"/>
            </a:xfrm>
            <a:custGeom>
              <a:avLst/>
              <a:gdLst>
                <a:gd name="T0" fmla="*/ 2147483647 w 33"/>
                <a:gd name="T1" fmla="*/ 2147483647 h 32"/>
                <a:gd name="T2" fmla="*/ 2147483647 w 33"/>
                <a:gd name="T3" fmla="*/ 2147483647 h 32"/>
                <a:gd name="T4" fmla="*/ 2147483647 w 33"/>
                <a:gd name="T5" fmla="*/ 2147483647 h 32"/>
                <a:gd name="T6" fmla="*/ 2147483647 w 33"/>
                <a:gd name="T7" fmla="*/ 2147483647 h 32"/>
                <a:gd name="T8" fmla="*/ 2147483647 w 33"/>
                <a:gd name="T9" fmla="*/ 2147483647 h 32"/>
                <a:gd name="T10" fmla="*/ 2147483647 w 33"/>
                <a:gd name="T11" fmla="*/ 2147483647 h 32"/>
                <a:gd name="T12" fmla="*/ 2147483647 w 33"/>
                <a:gd name="T13" fmla="*/ 2147483647 h 32"/>
                <a:gd name="T14" fmla="*/ 2147483647 w 33"/>
                <a:gd name="T15" fmla="*/ 2147483647 h 32"/>
                <a:gd name="T16" fmla="*/ 2147483647 w 33"/>
                <a:gd name="T17" fmla="*/ 2147483647 h 32"/>
                <a:gd name="T18" fmla="*/ 2147483647 w 33"/>
                <a:gd name="T19" fmla="*/ 2147483647 h 32"/>
                <a:gd name="T20" fmla="*/ 2147483647 w 33"/>
                <a:gd name="T21" fmla="*/ 2147483647 h 32"/>
                <a:gd name="T22" fmla="*/ 2147483647 w 33"/>
                <a:gd name="T23" fmla="*/ 2147483647 h 32"/>
                <a:gd name="T24" fmla="*/ 2147483647 w 33"/>
                <a:gd name="T25" fmla="*/ 2147483647 h 32"/>
                <a:gd name="T26" fmla="*/ 2147483647 w 33"/>
                <a:gd name="T27" fmla="*/ 2147483647 h 32"/>
                <a:gd name="T28" fmla="*/ 2147483647 w 33"/>
                <a:gd name="T29" fmla="*/ 2147483647 h 32"/>
                <a:gd name="T30" fmla="*/ 2147483647 w 33"/>
                <a:gd name="T31" fmla="*/ 2147483647 h 32"/>
                <a:gd name="T32" fmla="*/ 2147483647 w 33"/>
                <a:gd name="T33" fmla="*/ 2147483647 h 32"/>
                <a:gd name="T34" fmla="*/ 2147483647 w 33"/>
                <a:gd name="T35" fmla="*/ 2147483647 h 32"/>
                <a:gd name="T36" fmla="*/ 2147483647 w 33"/>
                <a:gd name="T37" fmla="*/ 2147483647 h 32"/>
                <a:gd name="T38" fmla="*/ 2147483647 w 33"/>
                <a:gd name="T39" fmla="*/ 2147483647 h 32"/>
                <a:gd name="T40" fmla="*/ 2147483647 w 33"/>
                <a:gd name="T41" fmla="*/ 2147483647 h 32"/>
                <a:gd name="T42" fmla="*/ 2147483647 w 33"/>
                <a:gd name="T43" fmla="*/ 2147483647 h 32"/>
                <a:gd name="T44" fmla="*/ 2147483647 w 33"/>
                <a:gd name="T45" fmla="*/ 2147483647 h 32"/>
                <a:gd name="T46" fmla="*/ 2147483647 w 33"/>
                <a:gd name="T47" fmla="*/ 2147483647 h 32"/>
                <a:gd name="T48" fmla="*/ 2147483647 w 33"/>
                <a:gd name="T49" fmla="*/ 2147483647 h 32"/>
                <a:gd name="T50" fmla="*/ 2147483647 w 33"/>
                <a:gd name="T51" fmla="*/ 2147483647 h 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2"/>
                <a:gd name="T80" fmla="*/ 33 w 33"/>
                <a:gd name="T81" fmla="*/ 32 h 3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2">
                  <a:moveTo>
                    <a:pt x="24" y="16"/>
                  </a:moveTo>
                  <a:lnTo>
                    <a:pt x="17" y="28"/>
                  </a:lnTo>
                  <a:lnTo>
                    <a:pt x="13" y="20"/>
                  </a:lnTo>
                  <a:lnTo>
                    <a:pt x="16" y="23"/>
                  </a:lnTo>
                  <a:lnTo>
                    <a:pt x="12" y="20"/>
                  </a:lnTo>
                  <a:lnTo>
                    <a:pt x="4" y="15"/>
                  </a:lnTo>
                  <a:lnTo>
                    <a:pt x="15" y="4"/>
                  </a:lnTo>
                  <a:lnTo>
                    <a:pt x="21" y="12"/>
                  </a:lnTo>
                  <a:lnTo>
                    <a:pt x="26" y="20"/>
                  </a:lnTo>
                  <a:lnTo>
                    <a:pt x="19" y="16"/>
                  </a:lnTo>
                  <a:lnTo>
                    <a:pt x="22" y="16"/>
                  </a:lnTo>
                  <a:lnTo>
                    <a:pt x="24" y="16"/>
                  </a:lnTo>
                  <a:close/>
                  <a:moveTo>
                    <a:pt x="22" y="32"/>
                  </a:moveTo>
                  <a:lnTo>
                    <a:pt x="19" y="32"/>
                  </a:lnTo>
                  <a:cubicBezTo>
                    <a:pt x="17" y="32"/>
                    <a:pt x="14" y="31"/>
                    <a:pt x="13" y="29"/>
                  </a:cubicBezTo>
                  <a:lnTo>
                    <a:pt x="8" y="21"/>
                  </a:lnTo>
                  <a:lnTo>
                    <a:pt x="2" y="13"/>
                  </a:lnTo>
                  <a:cubicBezTo>
                    <a:pt x="0" y="10"/>
                    <a:pt x="0" y="6"/>
                    <a:pt x="3" y="3"/>
                  </a:cubicBezTo>
                  <a:cubicBezTo>
                    <a:pt x="5" y="0"/>
                    <a:pt x="9" y="0"/>
                    <a:pt x="13" y="2"/>
                  </a:cubicBezTo>
                  <a:lnTo>
                    <a:pt x="21" y="7"/>
                  </a:lnTo>
                  <a:lnTo>
                    <a:pt x="25" y="10"/>
                  </a:lnTo>
                  <a:cubicBezTo>
                    <a:pt x="26" y="11"/>
                    <a:pt x="27" y="12"/>
                    <a:pt x="28" y="13"/>
                  </a:cubicBezTo>
                  <a:lnTo>
                    <a:pt x="32" y="21"/>
                  </a:lnTo>
                  <a:cubicBezTo>
                    <a:pt x="33" y="23"/>
                    <a:pt x="33" y="26"/>
                    <a:pt x="31" y="29"/>
                  </a:cubicBezTo>
                  <a:cubicBezTo>
                    <a:pt x="30" y="31"/>
                    <a:pt x="27" y="32"/>
                    <a:pt x="24" y="32"/>
                  </a:cubicBezTo>
                  <a:lnTo>
                    <a:pt x="22"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2" name="Freeform 332"/>
            <p:cNvSpPr>
              <a:spLocks/>
            </p:cNvSpPr>
            <p:nvPr/>
          </p:nvSpPr>
          <p:spPr bwMode="auto">
            <a:xfrm>
              <a:off x="6029325" y="5486401"/>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20" y="7"/>
                  </a:moveTo>
                  <a:cubicBezTo>
                    <a:pt x="7" y="0"/>
                    <a:pt x="7" y="13"/>
                    <a:pt x="7" y="20"/>
                  </a:cubicBezTo>
                  <a:cubicBezTo>
                    <a:pt x="0" y="20"/>
                    <a:pt x="0" y="20"/>
                    <a:pt x="0" y="26"/>
                  </a:cubicBezTo>
                  <a:cubicBezTo>
                    <a:pt x="0" y="32"/>
                    <a:pt x="7" y="32"/>
                    <a:pt x="7" y="32"/>
                  </a:cubicBezTo>
                  <a:cubicBezTo>
                    <a:pt x="20" y="32"/>
                    <a:pt x="13" y="32"/>
                    <a:pt x="20" y="26"/>
                  </a:cubicBezTo>
                  <a:cubicBezTo>
                    <a:pt x="32" y="20"/>
                    <a:pt x="26" y="13"/>
                    <a:pt x="20"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3" name="Freeform 333"/>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12" y="12"/>
                    <a:pt x="4" y="16"/>
                  </a:cubicBezTo>
                  <a:cubicBezTo>
                    <a:pt x="4" y="16"/>
                    <a:pt x="4" y="16"/>
                    <a:pt x="4" y="16"/>
                  </a:cubicBezTo>
                  <a:cubicBezTo>
                    <a:pt x="4" y="12"/>
                    <a:pt x="0" y="12"/>
                    <a:pt x="0" y="12"/>
                  </a:cubicBezTo>
                  <a:cubicBezTo>
                    <a:pt x="0" y="12"/>
                    <a:pt x="0" y="8"/>
                    <a:pt x="4" y="8"/>
                  </a:cubicBezTo>
                  <a:cubicBezTo>
                    <a:pt x="4" y="8"/>
                    <a:pt x="4" y="8"/>
                    <a:pt x="4" y="8"/>
                  </a:cubicBezTo>
                  <a:cubicBezTo>
                    <a:pt x="4" y="8"/>
                    <a:pt x="4" y="8"/>
                    <a:pt x="4" y="4"/>
                  </a:cubicBezTo>
                  <a:cubicBezTo>
                    <a:pt x="4" y="0"/>
                    <a:pt x="4" y="0"/>
                    <a:pt x="12" y="0"/>
                  </a:cubicBezTo>
                  <a:cubicBezTo>
                    <a:pt x="12" y="4"/>
                    <a:pt x="12" y="4"/>
                    <a:pt x="16" y="4"/>
                  </a:cubicBezTo>
                  <a:cubicBezTo>
                    <a:pt x="16" y="4"/>
                    <a:pt x="16" y="8"/>
                    <a:pt x="12" y="1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4" name="Freeform 334"/>
            <p:cNvSpPr>
              <a:spLocks/>
            </p:cNvSpPr>
            <p:nvPr/>
          </p:nvSpPr>
          <p:spPr bwMode="auto">
            <a:xfrm>
              <a:off x="6029325" y="5497513"/>
              <a:ext cx="9525" cy="9525"/>
            </a:xfrm>
            <a:custGeom>
              <a:avLst/>
              <a:gdLst>
                <a:gd name="T0" fmla="*/ 2147483647 w 16"/>
                <a:gd name="T1" fmla="*/ 2147483647 h 16"/>
                <a:gd name="T2" fmla="*/ 0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11" y="16"/>
                    <a:pt x="0" y="16"/>
                  </a:cubicBezTo>
                  <a:cubicBezTo>
                    <a:pt x="0"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6"/>
                    <a:pt x="16" y="11"/>
                    <a:pt x="11"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5" name="Freeform 335"/>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6"/>
                  </a:moveTo>
                  <a:cubicBezTo>
                    <a:pt x="6" y="16"/>
                    <a:pt x="6" y="16"/>
                    <a:pt x="6" y="16"/>
                  </a:cubicBezTo>
                  <a:cubicBezTo>
                    <a:pt x="6" y="16"/>
                    <a:pt x="0" y="16"/>
                    <a:pt x="0" y="16"/>
                  </a:cubicBezTo>
                  <a:cubicBezTo>
                    <a:pt x="0" y="16"/>
                    <a:pt x="0" y="16"/>
                    <a:pt x="0" y="16"/>
                  </a:cubicBezTo>
                  <a:cubicBezTo>
                    <a:pt x="0" y="16"/>
                    <a:pt x="0" y="16"/>
                    <a:pt x="0" y="11"/>
                  </a:cubicBezTo>
                  <a:cubicBezTo>
                    <a:pt x="0" y="11"/>
                    <a:pt x="0" y="11"/>
                    <a:pt x="0" y="11"/>
                  </a:cubicBezTo>
                  <a:cubicBezTo>
                    <a:pt x="0" y="11"/>
                    <a:pt x="0" y="11"/>
                    <a:pt x="0" y="11"/>
                  </a:cubicBezTo>
                  <a:cubicBezTo>
                    <a:pt x="0" y="6"/>
                    <a:pt x="6" y="0"/>
                    <a:pt x="11" y="6"/>
                  </a:cubicBezTo>
                  <a:cubicBezTo>
                    <a:pt x="11" y="6"/>
                    <a:pt x="11" y="6"/>
                    <a:pt x="11" y="6"/>
                  </a:cubicBezTo>
                  <a:cubicBezTo>
                    <a:pt x="16" y="11"/>
                    <a:pt x="16" y="11"/>
                    <a:pt x="11"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6" name="Freeform 336"/>
            <p:cNvSpPr>
              <a:spLocks/>
            </p:cNvSpPr>
            <p:nvPr/>
          </p:nvSpPr>
          <p:spPr bwMode="auto">
            <a:xfrm>
              <a:off x="60293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8"/>
                  </a:moveTo>
                  <a:cubicBezTo>
                    <a:pt x="6" y="16"/>
                    <a:pt x="6" y="16"/>
                    <a:pt x="6" y="16"/>
                  </a:cubicBezTo>
                  <a:cubicBezTo>
                    <a:pt x="6" y="16"/>
                    <a:pt x="6" y="16"/>
                    <a:pt x="6" y="16"/>
                  </a:cubicBezTo>
                  <a:cubicBezTo>
                    <a:pt x="6" y="16"/>
                    <a:pt x="0" y="16"/>
                    <a:pt x="0" y="16"/>
                  </a:cubicBezTo>
                  <a:cubicBezTo>
                    <a:pt x="0" y="16"/>
                    <a:pt x="0" y="16"/>
                    <a:pt x="0" y="8"/>
                  </a:cubicBezTo>
                  <a:cubicBezTo>
                    <a:pt x="0" y="8"/>
                    <a:pt x="0" y="8"/>
                    <a:pt x="0" y="8"/>
                  </a:cubicBezTo>
                  <a:cubicBezTo>
                    <a:pt x="0" y="8"/>
                    <a:pt x="6" y="8"/>
                    <a:pt x="6" y="8"/>
                  </a:cubicBezTo>
                  <a:cubicBezTo>
                    <a:pt x="6" y="0"/>
                    <a:pt x="6" y="0"/>
                    <a:pt x="6" y="0"/>
                  </a:cubicBezTo>
                  <a:cubicBezTo>
                    <a:pt x="11" y="0"/>
                    <a:pt x="11" y="0"/>
                    <a:pt x="11" y="0"/>
                  </a:cubicBezTo>
                  <a:cubicBezTo>
                    <a:pt x="11" y="8"/>
                    <a:pt x="16" y="8"/>
                    <a:pt x="11"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7" name="Freeform 337"/>
            <p:cNvSpPr>
              <a:spLocks noEditPoints="1"/>
            </p:cNvSpPr>
            <p:nvPr/>
          </p:nvSpPr>
          <p:spPr bwMode="auto">
            <a:xfrm>
              <a:off x="6027738" y="5497513"/>
              <a:ext cx="22225" cy="9525"/>
            </a:xfrm>
            <a:custGeom>
              <a:avLst/>
              <a:gdLst>
                <a:gd name="T0" fmla="*/ 2147483647 w 37"/>
                <a:gd name="T1" fmla="*/ 0 h 16"/>
                <a:gd name="T2" fmla="*/ 2147483647 w 37"/>
                <a:gd name="T3" fmla="*/ 0 h 16"/>
                <a:gd name="T4" fmla="*/ 2147483647 w 37"/>
                <a:gd name="T5" fmla="*/ 2147483647 h 16"/>
                <a:gd name="T6" fmla="*/ 2147483647 w 37"/>
                <a:gd name="T7" fmla="*/ 2147483647 h 16"/>
                <a:gd name="T8" fmla="*/ 2147483647 w 37"/>
                <a:gd name="T9" fmla="*/ 2147483647 h 16"/>
                <a:gd name="T10" fmla="*/ 2147483647 w 37"/>
                <a:gd name="T11" fmla="*/ 0 h 16"/>
                <a:gd name="T12" fmla="*/ 2147483647 w 37"/>
                <a:gd name="T13" fmla="*/ 0 h 16"/>
                <a:gd name="T14" fmla="*/ 2147483647 w 37"/>
                <a:gd name="T15" fmla="*/ 0 h 16"/>
                <a:gd name="T16" fmla="*/ 2147483647 w 37"/>
                <a:gd name="T17" fmla="*/ 0 h 16"/>
                <a:gd name="T18" fmla="*/ 2147483647 w 37"/>
                <a:gd name="T19" fmla="*/ 0 h 16"/>
                <a:gd name="T20" fmla="*/ 2147483647 w 37"/>
                <a:gd name="T21" fmla="*/ 2147483647 h 16"/>
                <a:gd name="T22" fmla="*/ 2147483647 w 37"/>
                <a:gd name="T23" fmla="*/ 2147483647 h 16"/>
                <a:gd name="T24" fmla="*/ 2147483647 w 37"/>
                <a:gd name="T25" fmla="*/ 2147483647 h 16"/>
                <a:gd name="T26" fmla="*/ 2147483647 w 37"/>
                <a:gd name="T27" fmla="*/ 2147483647 h 16"/>
                <a:gd name="T28" fmla="*/ 2147483647 w 37"/>
                <a:gd name="T29" fmla="*/ 0 h 16"/>
                <a:gd name="T30" fmla="*/ 2147483647 w 37"/>
                <a:gd name="T31" fmla="*/ 0 h 16"/>
                <a:gd name="T32" fmla="*/ 2147483647 w 37"/>
                <a:gd name="T33" fmla="*/ 0 h 16"/>
                <a:gd name="T34" fmla="*/ 2147483647 w 37"/>
                <a:gd name="T35" fmla="*/ 2147483647 h 16"/>
                <a:gd name="T36" fmla="*/ 2147483647 w 37"/>
                <a:gd name="T37" fmla="*/ 214748364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16"/>
                <a:gd name="T59" fmla="*/ 37 w 3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16">
                  <a:moveTo>
                    <a:pt x="26" y="0"/>
                  </a:moveTo>
                  <a:lnTo>
                    <a:pt x="37" y="0"/>
                  </a:lnTo>
                  <a:lnTo>
                    <a:pt x="37" y="16"/>
                  </a:lnTo>
                  <a:lnTo>
                    <a:pt x="17" y="16"/>
                  </a:lnTo>
                  <a:lnTo>
                    <a:pt x="10" y="16"/>
                  </a:lnTo>
                  <a:cubicBezTo>
                    <a:pt x="0" y="16"/>
                    <a:pt x="0" y="0"/>
                    <a:pt x="10" y="0"/>
                  </a:cubicBezTo>
                  <a:lnTo>
                    <a:pt x="16" y="0"/>
                  </a:lnTo>
                  <a:lnTo>
                    <a:pt x="21" y="0"/>
                  </a:lnTo>
                  <a:lnTo>
                    <a:pt x="24" y="0"/>
                  </a:lnTo>
                  <a:lnTo>
                    <a:pt x="26" y="0"/>
                  </a:lnTo>
                  <a:close/>
                  <a:moveTo>
                    <a:pt x="24" y="16"/>
                  </a:moveTo>
                  <a:lnTo>
                    <a:pt x="21" y="16"/>
                  </a:lnTo>
                  <a:lnTo>
                    <a:pt x="16" y="16"/>
                  </a:lnTo>
                  <a:lnTo>
                    <a:pt x="10" y="16"/>
                  </a:lnTo>
                  <a:lnTo>
                    <a:pt x="10" y="0"/>
                  </a:lnTo>
                  <a:lnTo>
                    <a:pt x="17" y="0"/>
                  </a:lnTo>
                  <a:lnTo>
                    <a:pt x="26" y="0"/>
                  </a:lnTo>
                  <a:lnTo>
                    <a:pt x="26" y="16"/>
                  </a:lnTo>
                  <a:lnTo>
                    <a:pt x="24"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28" name="Freeform 338"/>
            <p:cNvSpPr>
              <a:spLocks/>
            </p:cNvSpPr>
            <p:nvPr/>
          </p:nvSpPr>
          <p:spPr bwMode="auto">
            <a:xfrm>
              <a:off x="6088063" y="5456238"/>
              <a:ext cx="11113"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8" y="32"/>
                  </a:moveTo>
                  <a:cubicBezTo>
                    <a:pt x="8" y="32"/>
                    <a:pt x="16" y="0"/>
                    <a:pt x="0" y="0"/>
                  </a:cubicBezTo>
                  <a:cubicBezTo>
                    <a:pt x="0" y="0"/>
                    <a:pt x="16" y="0"/>
                    <a:pt x="16" y="32"/>
                  </a:cubicBezTo>
                  <a:cubicBezTo>
                    <a:pt x="16" y="32"/>
                    <a:pt x="8" y="32"/>
                    <a:pt x="8"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29" name="Freeform 339"/>
            <p:cNvSpPr>
              <a:spLocks noEditPoints="1"/>
            </p:cNvSpPr>
            <p:nvPr/>
          </p:nvSpPr>
          <p:spPr bwMode="auto">
            <a:xfrm>
              <a:off x="6088063" y="5456238"/>
              <a:ext cx="20638" cy="30163"/>
            </a:xfrm>
            <a:custGeom>
              <a:avLst/>
              <a:gdLst>
                <a:gd name="T0" fmla="*/ 2147483647 w 34"/>
                <a:gd name="T1" fmla="*/ 2147483647 h 49"/>
                <a:gd name="T2" fmla="*/ 2147483647 w 34"/>
                <a:gd name="T3" fmla="*/ 2147483647 h 49"/>
                <a:gd name="T4" fmla="*/ 2147483647 w 34"/>
                <a:gd name="T5" fmla="*/ 2147483647 h 49"/>
                <a:gd name="T6" fmla="*/ 2147483647 w 34"/>
                <a:gd name="T7" fmla="*/ 2147483647 h 49"/>
                <a:gd name="T8" fmla="*/ 2147483647 w 34"/>
                <a:gd name="T9" fmla="*/ 2147483647 h 49"/>
                <a:gd name="T10" fmla="*/ 2147483647 w 34"/>
                <a:gd name="T11" fmla="*/ 2147483647 h 49"/>
                <a:gd name="T12" fmla="*/ 2147483647 w 34"/>
                <a:gd name="T13" fmla="*/ 2147483647 h 49"/>
                <a:gd name="T14" fmla="*/ 2147483647 w 34"/>
                <a:gd name="T15" fmla="*/ 2147483647 h 49"/>
                <a:gd name="T16" fmla="*/ 2147483647 w 34"/>
                <a:gd name="T17" fmla="*/ 2147483647 h 49"/>
                <a:gd name="T18" fmla="*/ 2147483647 w 34"/>
                <a:gd name="T19" fmla="*/ 2147483647 h 49"/>
                <a:gd name="T20" fmla="*/ 2147483647 w 34"/>
                <a:gd name="T21" fmla="*/ 2147483647 h 49"/>
                <a:gd name="T22" fmla="*/ 2147483647 w 34"/>
                <a:gd name="T23" fmla="*/ 2147483647 h 49"/>
                <a:gd name="T24" fmla="*/ 2147483647 w 34"/>
                <a:gd name="T25" fmla="*/ 2147483647 h 49"/>
                <a:gd name="T26" fmla="*/ 2147483647 w 34"/>
                <a:gd name="T27" fmla="*/ 2147483647 h 49"/>
                <a:gd name="T28" fmla="*/ 2147483647 w 34"/>
                <a:gd name="T29" fmla="*/ 2147483647 h 49"/>
                <a:gd name="T30" fmla="*/ 2147483647 w 34"/>
                <a:gd name="T31" fmla="*/ 2147483647 h 49"/>
                <a:gd name="T32" fmla="*/ 2147483647 w 34"/>
                <a:gd name="T33" fmla="*/ 2147483647 h 49"/>
                <a:gd name="T34" fmla="*/ 2147483647 w 34"/>
                <a:gd name="T35" fmla="*/ 2147483647 h 49"/>
                <a:gd name="T36" fmla="*/ 2147483647 w 34"/>
                <a:gd name="T37" fmla="*/ 2147483647 h 49"/>
                <a:gd name="T38" fmla="*/ 2147483647 w 34"/>
                <a:gd name="T39" fmla="*/ 2147483647 h 49"/>
                <a:gd name="T40" fmla="*/ 2147483647 w 34"/>
                <a:gd name="T41" fmla="*/ 2147483647 h 49"/>
                <a:gd name="T42" fmla="*/ 2147483647 w 34"/>
                <a:gd name="T43" fmla="*/ 2147483647 h 49"/>
                <a:gd name="T44" fmla="*/ 2147483647 w 34"/>
                <a:gd name="T45" fmla="*/ 2147483647 h 49"/>
                <a:gd name="T46" fmla="*/ 2147483647 w 34"/>
                <a:gd name="T47" fmla="*/ 2147483647 h 49"/>
                <a:gd name="T48" fmla="*/ 2147483647 w 34"/>
                <a:gd name="T49" fmla="*/ 2147483647 h 49"/>
                <a:gd name="T50" fmla="*/ 2147483647 w 34"/>
                <a:gd name="T51" fmla="*/ 2147483647 h 49"/>
                <a:gd name="T52" fmla="*/ 2147483647 w 34"/>
                <a:gd name="T53" fmla="*/ 2147483647 h 49"/>
                <a:gd name="T54" fmla="*/ 2147483647 w 34"/>
                <a:gd name="T55" fmla="*/ 2147483647 h 49"/>
                <a:gd name="T56" fmla="*/ 2147483647 w 34"/>
                <a:gd name="T57" fmla="*/ 2147483647 h 49"/>
                <a:gd name="T58" fmla="*/ 2147483647 w 34"/>
                <a:gd name="T59" fmla="*/ 2147483647 h 49"/>
                <a:gd name="T60" fmla="*/ 2147483647 w 34"/>
                <a:gd name="T61" fmla="*/ 2147483647 h 49"/>
                <a:gd name="T62" fmla="*/ 2147483647 w 34"/>
                <a:gd name="T63" fmla="*/ 2147483647 h 49"/>
                <a:gd name="T64" fmla="*/ 2147483647 w 34"/>
                <a:gd name="T65" fmla="*/ 2147483647 h 49"/>
                <a:gd name="T66" fmla="*/ 2147483647 w 34"/>
                <a:gd name="T67" fmla="*/ 2147483647 h 49"/>
                <a:gd name="T68" fmla="*/ 2147483647 w 34"/>
                <a:gd name="T69" fmla="*/ 2147483647 h 49"/>
                <a:gd name="T70" fmla="*/ 2147483647 w 34"/>
                <a:gd name="T71" fmla="*/ 2147483647 h 49"/>
                <a:gd name="T72" fmla="*/ 2147483647 w 34"/>
                <a:gd name="T73" fmla="*/ 2147483647 h 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9"/>
                <a:gd name="T113" fmla="*/ 34 w 34"/>
                <a:gd name="T114" fmla="*/ 49 h 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9">
                  <a:moveTo>
                    <a:pt x="17" y="49"/>
                  </a:moveTo>
                  <a:cubicBezTo>
                    <a:pt x="15" y="49"/>
                    <a:pt x="13" y="48"/>
                    <a:pt x="11" y="47"/>
                  </a:cubicBezTo>
                  <a:cubicBezTo>
                    <a:pt x="10" y="45"/>
                    <a:pt x="9" y="42"/>
                    <a:pt x="10" y="40"/>
                  </a:cubicBezTo>
                  <a:lnTo>
                    <a:pt x="11" y="35"/>
                  </a:lnTo>
                  <a:lnTo>
                    <a:pt x="11" y="25"/>
                  </a:lnTo>
                  <a:lnTo>
                    <a:pt x="12" y="27"/>
                  </a:lnTo>
                  <a:lnTo>
                    <a:pt x="10" y="16"/>
                  </a:lnTo>
                  <a:lnTo>
                    <a:pt x="13" y="21"/>
                  </a:lnTo>
                  <a:lnTo>
                    <a:pt x="5" y="16"/>
                  </a:lnTo>
                  <a:cubicBezTo>
                    <a:pt x="2" y="14"/>
                    <a:pt x="0" y="9"/>
                    <a:pt x="2" y="6"/>
                  </a:cubicBezTo>
                  <a:cubicBezTo>
                    <a:pt x="5" y="2"/>
                    <a:pt x="9" y="0"/>
                    <a:pt x="13" y="2"/>
                  </a:cubicBezTo>
                  <a:lnTo>
                    <a:pt x="21" y="6"/>
                  </a:lnTo>
                  <a:cubicBezTo>
                    <a:pt x="22" y="7"/>
                    <a:pt x="24" y="8"/>
                    <a:pt x="24" y="9"/>
                  </a:cubicBezTo>
                  <a:lnTo>
                    <a:pt x="30" y="19"/>
                  </a:lnTo>
                  <a:cubicBezTo>
                    <a:pt x="31" y="20"/>
                    <a:pt x="31" y="21"/>
                    <a:pt x="31" y="23"/>
                  </a:cubicBezTo>
                  <a:lnTo>
                    <a:pt x="33" y="41"/>
                  </a:lnTo>
                  <a:cubicBezTo>
                    <a:pt x="34" y="43"/>
                    <a:pt x="33" y="45"/>
                    <a:pt x="31" y="47"/>
                  </a:cubicBezTo>
                  <a:cubicBezTo>
                    <a:pt x="30" y="49"/>
                    <a:pt x="28" y="49"/>
                    <a:pt x="25" y="49"/>
                  </a:cubicBezTo>
                  <a:lnTo>
                    <a:pt x="21" y="49"/>
                  </a:lnTo>
                  <a:lnTo>
                    <a:pt x="17" y="49"/>
                  </a:lnTo>
                  <a:close/>
                  <a:moveTo>
                    <a:pt x="21" y="33"/>
                  </a:moveTo>
                  <a:lnTo>
                    <a:pt x="25" y="33"/>
                  </a:lnTo>
                  <a:lnTo>
                    <a:pt x="18" y="42"/>
                  </a:lnTo>
                  <a:lnTo>
                    <a:pt x="16" y="24"/>
                  </a:lnTo>
                  <a:lnTo>
                    <a:pt x="17" y="28"/>
                  </a:lnTo>
                  <a:lnTo>
                    <a:pt x="11" y="18"/>
                  </a:lnTo>
                  <a:lnTo>
                    <a:pt x="14" y="21"/>
                  </a:lnTo>
                  <a:lnTo>
                    <a:pt x="6" y="17"/>
                  </a:lnTo>
                  <a:lnTo>
                    <a:pt x="14" y="3"/>
                  </a:lnTo>
                  <a:lnTo>
                    <a:pt x="22" y="8"/>
                  </a:lnTo>
                  <a:cubicBezTo>
                    <a:pt x="24" y="9"/>
                    <a:pt x="25" y="11"/>
                    <a:pt x="25" y="13"/>
                  </a:cubicBezTo>
                  <a:lnTo>
                    <a:pt x="27" y="24"/>
                  </a:lnTo>
                  <a:cubicBezTo>
                    <a:pt x="27" y="25"/>
                    <a:pt x="28" y="25"/>
                    <a:pt x="27" y="26"/>
                  </a:cubicBezTo>
                  <a:lnTo>
                    <a:pt x="26" y="38"/>
                  </a:lnTo>
                  <a:lnTo>
                    <a:pt x="25" y="43"/>
                  </a:lnTo>
                  <a:lnTo>
                    <a:pt x="17" y="33"/>
                  </a:lnTo>
                  <a:lnTo>
                    <a:pt x="21"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0" name="Freeform 340"/>
            <p:cNvSpPr>
              <a:spLocks/>
            </p:cNvSpPr>
            <p:nvPr/>
          </p:nvSpPr>
          <p:spPr bwMode="auto">
            <a:xfrm>
              <a:off x="6157913" y="5600701"/>
              <a:ext cx="20638" cy="9525"/>
            </a:xfrm>
            <a:custGeom>
              <a:avLst/>
              <a:gdLst>
                <a:gd name="T0" fmla="*/ 2147483647 w 32"/>
                <a:gd name="T1" fmla="*/ 0 h 16"/>
                <a:gd name="T2" fmla="*/ 0 w 32"/>
                <a:gd name="T3" fmla="*/ 2147483647 h 16"/>
                <a:gd name="T4" fmla="*/ 2147483647 w 32"/>
                <a:gd name="T5" fmla="*/ 0 h 16"/>
                <a:gd name="T6" fmla="*/ 2147483647 w 32"/>
                <a:gd name="T7" fmla="*/ 0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0"/>
                  </a:moveTo>
                  <a:cubicBezTo>
                    <a:pt x="26" y="0"/>
                    <a:pt x="13" y="13"/>
                    <a:pt x="0" y="13"/>
                  </a:cubicBezTo>
                  <a:cubicBezTo>
                    <a:pt x="0" y="13"/>
                    <a:pt x="13" y="16"/>
                    <a:pt x="32" y="0"/>
                  </a:cubicBezTo>
                  <a:cubicBezTo>
                    <a:pt x="32" y="0"/>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1" name="Freeform 341"/>
            <p:cNvSpPr>
              <a:spLocks noEditPoints="1"/>
            </p:cNvSpPr>
            <p:nvPr/>
          </p:nvSpPr>
          <p:spPr bwMode="auto">
            <a:xfrm>
              <a:off x="6157913" y="5600701"/>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0 h 29"/>
                <a:gd name="T30" fmla="*/ 2147483647 w 49"/>
                <a:gd name="T31" fmla="*/ 0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2147483647 w 49"/>
                <a:gd name="T51" fmla="*/ 2147483647 h 29"/>
                <a:gd name="T52" fmla="*/ 2147483647 w 49"/>
                <a:gd name="T53" fmla="*/ 2147483647 h 29"/>
                <a:gd name="T54" fmla="*/ 2147483647 w 49"/>
                <a:gd name="T55" fmla="*/ 2147483647 h 29"/>
                <a:gd name="T56" fmla="*/ 2147483647 w 49"/>
                <a:gd name="T57" fmla="*/ 0 h 29"/>
                <a:gd name="T58" fmla="*/ 2147483647 w 49"/>
                <a:gd name="T59" fmla="*/ 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29"/>
                <a:gd name="T92" fmla="*/ 49 w 49"/>
                <a:gd name="T93" fmla="*/ 29 h 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29">
                  <a:moveTo>
                    <a:pt x="34" y="16"/>
                  </a:moveTo>
                  <a:lnTo>
                    <a:pt x="40" y="14"/>
                  </a:lnTo>
                  <a:lnTo>
                    <a:pt x="32" y="21"/>
                  </a:lnTo>
                  <a:cubicBezTo>
                    <a:pt x="31" y="22"/>
                    <a:pt x="30" y="23"/>
                    <a:pt x="29" y="23"/>
                  </a:cubicBezTo>
                  <a:lnTo>
                    <a:pt x="11" y="29"/>
                  </a:lnTo>
                  <a:lnTo>
                    <a:pt x="8" y="13"/>
                  </a:lnTo>
                  <a:lnTo>
                    <a:pt x="17" y="13"/>
                  </a:lnTo>
                  <a:lnTo>
                    <a:pt x="14" y="14"/>
                  </a:lnTo>
                  <a:lnTo>
                    <a:pt x="24" y="10"/>
                  </a:lnTo>
                  <a:lnTo>
                    <a:pt x="23" y="11"/>
                  </a:lnTo>
                  <a:lnTo>
                    <a:pt x="36" y="2"/>
                  </a:lnTo>
                  <a:lnTo>
                    <a:pt x="40" y="16"/>
                  </a:lnTo>
                  <a:lnTo>
                    <a:pt x="37" y="16"/>
                  </a:lnTo>
                  <a:lnTo>
                    <a:pt x="34" y="16"/>
                  </a:lnTo>
                  <a:close/>
                  <a:moveTo>
                    <a:pt x="37" y="0"/>
                  </a:moveTo>
                  <a:lnTo>
                    <a:pt x="40" y="0"/>
                  </a:lnTo>
                  <a:cubicBezTo>
                    <a:pt x="44" y="0"/>
                    <a:pt x="47" y="3"/>
                    <a:pt x="48" y="6"/>
                  </a:cubicBezTo>
                  <a:cubicBezTo>
                    <a:pt x="49" y="9"/>
                    <a:pt x="48" y="13"/>
                    <a:pt x="45" y="15"/>
                  </a:cubicBezTo>
                  <a:lnTo>
                    <a:pt x="32" y="24"/>
                  </a:lnTo>
                  <a:cubicBezTo>
                    <a:pt x="32" y="24"/>
                    <a:pt x="31" y="25"/>
                    <a:pt x="30" y="25"/>
                  </a:cubicBezTo>
                  <a:lnTo>
                    <a:pt x="20" y="29"/>
                  </a:lnTo>
                  <a:cubicBezTo>
                    <a:pt x="19" y="29"/>
                    <a:pt x="18" y="29"/>
                    <a:pt x="17" y="29"/>
                  </a:cubicBezTo>
                  <a:lnTo>
                    <a:pt x="8" y="29"/>
                  </a:lnTo>
                  <a:cubicBezTo>
                    <a:pt x="5" y="29"/>
                    <a:pt x="1" y="27"/>
                    <a:pt x="1" y="23"/>
                  </a:cubicBezTo>
                  <a:cubicBezTo>
                    <a:pt x="0" y="19"/>
                    <a:pt x="2" y="15"/>
                    <a:pt x="6" y="14"/>
                  </a:cubicBezTo>
                  <a:lnTo>
                    <a:pt x="24" y="8"/>
                  </a:lnTo>
                  <a:lnTo>
                    <a:pt x="21" y="9"/>
                  </a:lnTo>
                  <a:lnTo>
                    <a:pt x="29" y="2"/>
                  </a:lnTo>
                  <a:cubicBezTo>
                    <a:pt x="31" y="1"/>
                    <a:pt x="33" y="0"/>
                    <a:pt x="34" y="0"/>
                  </a:cubicBezTo>
                  <a:lnTo>
                    <a:pt x="37"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2" name="Freeform 342"/>
            <p:cNvSpPr>
              <a:spLocks/>
            </p:cNvSpPr>
            <p:nvPr/>
          </p:nvSpPr>
          <p:spPr bwMode="auto">
            <a:xfrm>
              <a:off x="6099175" y="5589588"/>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32" y="0"/>
                  </a:moveTo>
                  <a:cubicBezTo>
                    <a:pt x="32" y="0"/>
                    <a:pt x="7" y="32"/>
                    <a:pt x="0" y="16"/>
                  </a:cubicBezTo>
                  <a:cubicBezTo>
                    <a:pt x="0" y="16"/>
                    <a:pt x="7" y="32"/>
                    <a:pt x="32" y="8"/>
                  </a:cubicBezTo>
                  <a:cubicBezTo>
                    <a:pt x="32" y="8"/>
                    <a:pt x="32" y="0"/>
                    <a:pt x="32"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3" name="Freeform 343"/>
            <p:cNvSpPr>
              <a:spLocks noEditPoints="1"/>
            </p:cNvSpPr>
            <p:nvPr/>
          </p:nvSpPr>
          <p:spPr bwMode="auto">
            <a:xfrm>
              <a:off x="6097588" y="5589588"/>
              <a:ext cx="30163" cy="25400"/>
            </a:xfrm>
            <a:custGeom>
              <a:avLst/>
              <a:gdLst>
                <a:gd name="T0" fmla="*/ 2147483647 w 49"/>
                <a:gd name="T1" fmla="*/ 2147483647 h 38"/>
                <a:gd name="T2" fmla="*/ 2147483647 w 49"/>
                <a:gd name="T3" fmla="*/ 2147483647 h 38"/>
                <a:gd name="T4" fmla="*/ 2147483647 w 49"/>
                <a:gd name="T5" fmla="*/ 2147483647 h 38"/>
                <a:gd name="T6" fmla="*/ 2147483647 w 49"/>
                <a:gd name="T7" fmla="*/ 2147483647 h 38"/>
                <a:gd name="T8" fmla="*/ 2147483647 w 49"/>
                <a:gd name="T9" fmla="*/ 2147483647 h 38"/>
                <a:gd name="T10" fmla="*/ 2147483647 w 49"/>
                <a:gd name="T11" fmla="*/ 2147483647 h 38"/>
                <a:gd name="T12" fmla="*/ 2147483647 w 49"/>
                <a:gd name="T13" fmla="*/ 2147483647 h 38"/>
                <a:gd name="T14" fmla="*/ 2147483647 w 49"/>
                <a:gd name="T15" fmla="*/ 2147483647 h 38"/>
                <a:gd name="T16" fmla="*/ 2147483647 w 49"/>
                <a:gd name="T17" fmla="*/ 2147483647 h 38"/>
                <a:gd name="T18" fmla="*/ 2147483647 w 49"/>
                <a:gd name="T19" fmla="*/ 2147483647 h 38"/>
                <a:gd name="T20" fmla="*/ 2147483647 w 49"/>
                <a:gd name="T21" fmla="*/ 2147483647 h 38"/>
                <a:gd name="T22" fmla="*/ 2147483647 w 49"/>
                <a:gd name="T23" fmla="*/ 2147483647 h 38"/>
                <a:gd name="T24" fmla="*/ 2147483647 w 49"/>
                <a:gd name="T25" fmla="*/ 2147483647 h 38"/>
                <a:gd name="T26" fmla="*/ 2147483647 w 49"/>
                <a:gd name="T27" fmla="*/ 2147483647 h 38"/>
                <a:gd name="T28" fmla="*/ 2147483647 w 49"/>
                <a:gd name="T29" fmla="*/ 2147483647 h 38"/>
                <a:gd name="T30" fmla="*/ 2147483647 w 49"/>
                <a:gd name="T31" fmla="*/ 2147483647 h 38"/>
                <a:gd name="T32" fmla="*/ 2147483647 w 49"/>
                <a:gd name="T33" fmla="*/ 2147483647 h 38"/>
                <a:gd name="T34" fmla="*/ 2147483647 w 49"/>
                <a:gd name="T35" fmla="*/ 2147483647 h 38"/>
                <a:gd name="T36" fmla="*/ 2147483647 w 49"/>
                <a:gd name="T37" fmla="*/ 2147483647 h 38"/>
                <a:gd name="T38" fmla="*/ 2147483647 w 49"/>
                <a:gd name="T39" fmla="*/ 2147483647 h 38"/>
                <a:gd name="T40" fmla="*/ 2147483647 w 49"/>
                <a:gd name="T41" fmla="*/ 2147483647 h 38"/>
                <a:gd name="T42" fmla="*/ 2147483647 w 49"/>
                <a:gd name="T43" fmla="*/ 2147483647 h 38"/>
                <a:gd name="T44" fmla="*/ 2147483647 w 49"/>
                <a:gd name="T45" fmla="*/ 2147483647 h 38"/>
                <a:gd name="T46" fmla="*/ 2147483647 w 49"/>
                <a:gd name="T47" fmla="*/ 2147483647 h 38"/>
                <a:gd name="T48" fmla="*/ 2147483647 w 49"/>
                <a:gd name="T49" fmla="*/ 2147483647 h 38"/>
                <a:gd name="T50" fmla="*/ 2147483647 w 49"/>
                <a:gd name="T51" fmla="*/ 2147483647 h 38"/>
                <a:gd name="T52" fmla="*/ 2147483647 w 49"/>
                <a:gd name="T53" fmla="*/ 2147483647 h 38"/>
                <a:gd name="T54" fmla="*/ 2147483647 w 49"/>
                <a:gd name="T55" fmla="*/ 2147483647 h 38"/>
                <a:gd name="T56" fmla="*/ 2147483647 w 49"/>
                <a:gd name="T57" fmla="*/ 2147483647 h 38"/>
                <a:gd name="T58" fmla="*/ 2147483647 w 49"/>
                <a:gd name="T59" fmla="*/ 2147483647 h 38"/>
                <a:gd name="T60" fmla="*/ 2147483647 w 49"/>
                <a:gd name="T61" fmla="*/ 2147483647 h 38"/>
                <a:gd name="T62" fmla="*/ 2147483647 w 49"/>
                <a:gd name="T63" fmla="*/ 2147483647 h 38"/>
                <a:gd name="T64" fmla="*/ 2147483647 w 49"/>
                <a:gd name="T65" fmla="*/ 2147483647 h 38"/>
                <a:gd name="T66" fmla="*/ 2147483647 w 49"/>
                <a:gd name="T67" fmla="*/ 2147483647 h 38"/>
                <a:gd name="T68" fmla="*/ 2147483647 w 49"/>
                <a:gd name="T69" fmla="*/ 2147483647 h 38"/>
                <a:gd name="T70" fmla="*/ 2147483647 w 49"/>
                <a:gd name="T71" fmla="*/ 2147483647 h 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38"/>
                <a:gd name="T110" fmla="*/ 49 w 49"/>
                <a:gd name="T111" fmla="*/ 38 h 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38">
                  <a:moveTo>
                    <a:pt x="33" y="8"/>
                  </a:moveTo>
                  <a:lnTo>
                    <a:pt x="48" y="13"/>
                  </a:lnTo>
                  <a:lnTo>
                    <a:pt x="44" y="18"/>
                  </a:lnTo>
                  <a:lnTo>
                    <a:pt x="34" y="28"/>
                  </a:lnTo>
                  <a:cubicBezTo>
                    <a:pt x="34" y="29"/>
                    <a:pt x="33" y="29"/>
                    <a:pt x="32" y="29"/>
                  </a:cubicBezTo>
                  <a:lnTo>
                    <a:pt x="21" y="35"/>
                  </a:lnTo>
                  <a:cubicBezTo>
                    <a:pt x="19" y="37"/>
                    <a:pt x="16" y="37"/>
                    <a:pt x="14" y="36"/>
                  </a:cubicBezTo>
                  <a:lnTo>
                    <a:pt x="6" y="32"/>
                  </a:lnTo>
                  <a:lnTo>
                    <a:pt x="14" y="18"/>
                  </a:lnTo>
                  <a:lnTo>
                    <a:pt x="21" y="23"/>
                  </a:lnTo>
                  <a:lnTo>
                    <a:pt x="15" y="22"/>
                  </a:lnTo>
                  <a:lnTo>
                    <a:pt x="24" y="20"/>
                  </a:lnTo>
                  <a:lnTo>
                    <a:pt x="21" y="21"/>
                  </a:lnTo>
                  <a:lnTo>
                    <a:pt x="37" y="10"/>
                  </a:lnTo>
                  <a:lnTo>
                    <a:pt x="33" y="16"/>
                  </a:lnTo>
                  <a:lnTo>
                    <a:pt x="33" y="12"/>
                  </a:lnTo>
                  <a:lnTo>
                    <a:pt x="33" y="8"/>
                  </a:lnTo>
                  <a:close/>
                  <a:moveTo>
                    <a:pt x="49" y="12"/>
                  </a:moveTo>
                  <a:lnTo>
                    <a:pt x="49" y="16"/>
                  </a:lnTo>
                  <a:cubicBezTo>
                    <a:pt x="49" y="19"/>
                    <a:pt x="48" y="22"/>
                    <a:pt x="46" y="23"/>
                  </a:cubicBezTo>
                  <a:lnTo>
                    <a:pt x="30" y="34"/>
                  </a:lnTo>
                  <a:cubicBezTo>
                    <a:pt x="29" y="35"/>
                    <a:pt x="28" y="35"/>
                    <a:pt x="27" y="35"/>
                  </a:cubicBezTo>
                  <a:lnTo>
                    <a:pt x="18" y="37"/>
                  </a:lnTo>
                  <a:cubicBezTo>
                    <a:pt x="16" y="38"/>
                    <a:pt x="14" y="37"/>
                    <a:pt x="12" y="36"/>
                  </a:cubicBezTo>
                  <a:lnTo>
                    <a:pt x="5" y="31"/>
                  </a:lnTo>
                  <a:cubicBezTo>
                    <a:pt x="1" y="29"/>
                    <a:pt x="0" y="24"/>
                    <a:pt x="3" y="20"/>
                  </a:cubicBezTo>
                  <a:cubicBezTo>
                    <a:pt x="5" y="17"/>
                    <a:pt x="9" y="15"/>
                    <a:pt x="13" y="17"/>
                  </a:cubicBezTo>
                  <a:lnTo>
                    <a:pt x="21" y="21"/>
                  </a:lnTo>
                  <a:lnTo>
                    <a:pt x="14" y="21"/>
                  </a:lnTo>
                  <a:lnTo>
                    <a:pt x="25" y="15"/>
                  </a:lnTo>
                  <a:lnTo>
                    <a:pt x="23" y="17"/>
                  </a:lnTo>
                  <a:lnTo>
                    <a:pt x="31" y="8"/>
                  </a:lnTo>
                  <a:lnTo>
                    <a:pt x="35" y="3"/>
                  </a:lnTo>
                  <a:cubicBezTo>
                    <a:pt x="37" y="1"/>
                    <a:pt x="41" y="0"/>
                    <a:pt x="44" y="1"/>
                  </a:cubicBezTo>
                  <a:cubicBezTo>
                    <a:pt x="47" y="2"/>
                    <a:pt x="49" y="5"/>
                    <a:pt x="49" y="8"/>
                  </a:cubicBezTo>
                  <a:lnTo>
                    <a:pt x="49"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4" name="Freeform 344"/>
            <p:cNvSpPr>
              <a:spLocks/>
            </p:cNvSpPr>
            <p:nvPr/>
          </p:nvSpPr>
          <p:spPr bwMode="auto">
            <a:xfrm>
              <a:off x="6048375" y="5559426"/>
              <a:ext cx="9525" cy="9525"/>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3" y="0"/>
                  </a:moveTo>
                  <a:cubicBezTo>
                    <a:pt x="13" y="0"/>
                    <a:pt x="4" y="16"/>
                    <a:pt x="0" y="12"/>
                  </a:cubicBezTo>
                  <a:cubicBezTo>
                    <a:pt x="0" y="12"/>
                    <a:pt x="4" y="16"/>
                    <a:pt x="16" y="4"/>
                  </a:cubicBezTo>
                  <a:cubicBezTo>
                    <a:pt x="16" y="4"/>
                    <a:pt x="13" y="0"/>
                    <a:pt x="1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5" name="Freeform 345"/>
            <p:cNvSpPr>
              <a:spLocks noEditPoints="1"/>
            </p:cNvSpPr>
            <p:nvPr/>
          </p:nvSpPr>
          <p:spPr bwMode="auto">
            <a:xfrm>
              <a:off x="6048375" y="5559426"/>
              <a:ext cx="22225" cy="19050"/>
            </a:xfrm>
            <a:custGeom>
              <a:avLst/>
              <a:gdLst>
                <a:gd name="T0" fmla="*/ 2147483647 w 34"/>
                <a:gd name="T1" fmla="*/ 2147483647 h 30"/>
                <a:gd name="T2" fmla="*/ 2147483647 w 34"/>
                <a:gd name="T3" fmla="*/ 2147483647 h 30"/>
                <a:gd name="T4" fmla="*/ 2147483647 w 34"/>
                <a:gd name="T5" fmla="*/ 2147483647 h 30"/>
                <a:gd name="T6" fmla="*/ 2147483647 w 34"/>
                <a:gd name="T7" fmla="*/ 2147483647 h 30"/>
                <a:gd name="T8" fmla="*/ 2147483647 w 34"/>
                <a:gd name="T9" fmla="*/ 2147483647 h 30"/>
                <a:gd name="T10" fmla="*/ 2147483647 w 34"/>
                <a:gd name="T11" fmla="*/ 2147483647 h 30"/>
                <a:gd name="T12" fmla="*/ 2147483647 w 34"/>
                <a:gd name="T13" fmla="*/ 2147483647 h 30"/>
                <a:gd name="T14" fmla="*/ 2147483647 w 34"/>
                <a:gd name="T15" fmla="*/ 2147483647 h 30"/>
                <a:gd name="T16" fmla="*/ 2147483647 w 34"/>
                <a:gd name="T17" fmla="*/ 2147483647 h 30"/>
                <a:gd name="T18" fmla="*/ 2147483647 w 34"/>
                <a:gd name="T19" fmla="*/ 2147483647 h 30"/>
                <a:gd name="T20" fmla="*/ 2147483647 w 34"/>
                <a:gd name="T21" fmla="*/ 2147483647 h 30"/>
                <a:gd name="T22" fmla="*/ 2147483647 w 34"/>
                <a:gd name="T23" fmla="*/ 2147483647 h 30"/>
                <a:gd name="T24" fmla="*/ 2147483647 w 34"/>
                <a:gd name="T25" fmla="*/ 2147483647 h 30"/>
                <a:gd name="T26" fmla="*/ 2147483647 w 34"/>
                <a:gd name="T27" fmla="*/ 2147483647 h 30"/>
                <a:gd name="T28" fmla="*/ 2147483647 w 34"/>
                <a:gd name="T29" fmla="*/ 2147483647 h 30"/>
                <a:gd name="T30" fmla="*/ 2147483647 w 34"/>
                <a:gd name="T31" fmla="*/ 2147483647 h 30"/>
                <a:gd name="T32" fmla="*/ 2147483647 w 34"/>
                <a:gd name="T33" fmla="*/ 2147483647 h 30"/>
                <a:gd name="T34" fmla="*/ 2147483647 w 34"/>
                <a:gd name="T35" fmla="*/ 2147483647 h 30"/>
                <a:gd name="T36" fmla="*/ 2147483647 w 34"/>
                <a:gd name="T37" fmla="*/ 2147483647 h 30"/>
                <a:gd name="T38" fmla="*/ 2147483647 w 34"/>
                <a:gd name="T39" fmla="*/ 2147483647 h 30"/>
                <a:gd name="T40" fmla="*/ 2147483647 w 34"/>
                <a:gd name="T41" fmla="*/ 2147483647 h 30"/>
                <a:gd name="T42" fmla="*/ 2147483647 w 34"/>
                <a:gd name="T43" fmla="*/ 2147483647 h 30"/>
                <a:gd name="T44" fmla="*/ 2147483647 w 34"/>
                <a:gd name="T45" fmla="*/ 2147483647 h 30"/>
                <a:gd name="T46" fmla="*/ 2147483647 w 34"/>
                <a:gd name="T47" fmla="*/ 2147483647 h 30"/>
                <a:gd name="T48" fmla="*/ 2147483647 w 34"/>
                <a:gd name="T49" fmla="*/ 2147483647 h 30"/>
                <a:gd name="T50" fmla="*/ 2147483647 w 34"/>
                <a:gd name="T51" fmla="*/ 0 h 30"/>
                <a:gd name="T52" fmla="*/ 2147483647 w 34"/>
                <a:gd name="T53" fmla="*/ 2147483647 h 30"/>
                <a:gd name="T54" fmla="*/ 2147483647 w 34"/>
                <a:gd name="T55" fmla="*/ 2147483647 h 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30"/>
                <a:gd name="T86" fmla="*/ 34 w 34"/>
                <a:gd name="T87" fmla="*/ 30 h 3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30">
                  <a:moveTo>
                    <a:pt x="15" y="13"/>
                  </a:moveTo>
                  <a:lnTo>
                    <a:pt x="28" y="13"/>
                  </a:lnTo>
                  <a:lnTo>
                    <a:pt x="23" y="21"/>
                  </a:lnTo>
                  <a:cubicBezTo>
                    <a:pt x="23" y="21"/>
                    <a:pt x="23" y="22"/>
                    <a:pt x="22" y="22"/>
                  </a:cubicBezTo>
                  <a:lnTo>
                    <a:pt x="18" y="26"/>
                  </a:lnTo>
                  <a:cubicBezTo>
                    <a:pt x="17" y="28"/>
                    <a:pt x="15" y="28"/>
                    <a:pt x="12" y="28"/>
                  </a:cubicBezTo>
                  <a:lnTo>
                    <a:pt x="8" y="28"/>
                  </a:lnTo>
                  <a:lnTo>
                    <a:pt x="10" y="13"/>
                  </a:lnTo>
                  <a:lnTo>
                    <a:pt x="14" y="14"/>
                  </a:lnTo>
                  <a:lnTo>
                    <a:pt x="8" y="15"/>
                  </a:lnTo>
                  <a:lnTo>
                    <a:pt x="20" y="6"/>
                  </a:lnTo>
                  <a:lnTo>
                    <a:pt x="18" y="17"/>
                  </a:lnTo>
                  <a:lnTo>
                    <a:pt x="15" y="13"/>
                  </a:lnTo>
                  <a:close/>
                  <a:moveTo>
                    <a:pt x="31" y="8"/>
                  </a:moveTo>
                  <a:cubicBezTo>
                    <a:pt x="34" y="11"/>
                    <a:pt x="33" y="16"/>
                    <a:pt x="29" y="19"/>
                  </a:cubicBezTo>
                  <a:lnTo>
                    <a:pt x="17" y="28"/>
                  </a:lnTo>
                  <a:cubicBezTo>
                    <a:pt x="15" y="29"/>
                    <a:pt x="13" y="30"/>
                    <a:pt x="11" y="29"/>
                  </a:cubicBezTo>
                  <a:lnTo>
                    <a:pt x="7" y="28"/>
                  </a:lnTo>
                  <a:cubicBezTo>
                    <a:pt x="3" y="27"/>
                    <a:pt x="0" y="24"/>
                    <a:pt x="1" y="19"/>
                  </a:cubicBezTo>
                  <a:cubicBezTo>
                    <a:pt x="1" y="15"/>
                    <a:pt x="4" y="12"/>
                    <a:pt x="8" y="12"/>
                  </a:cubicBezTo>
                  <a:lnTo>
                    <a:pt x="12" y="12"/>
                  </a:lnTo>
                  <a:lnTo>
                    <a:pt x="7" y="15"/>
                  </a:lnTo>
                  <a:lnTo>
                    <a:pt x="11" y="11"/>
                  </a:lnTo>
                  <a:lnTo>
                    <a:pt x="10" y="12"/>
                  </a:lnTo>
                  <a:lnTo>
                    <a:pt x="15" y="4"/>
                  </a:lnTo>
                  <a:cubicBezTo>
                    <a:pt x="16" y="2"/>
                    <a:pt x="18" y="1"/>
                    <a:pt x="21" y="0"/>
                  </a:cubicBezTo>
                  <a:cubicBezTo>
                    <a:pt x="24" y="0"/>
                    <a:pt x="26" y="2"/>
                    <a:pt x="28" y="4"/>
                  </a:cubicBezTo>
                  <a:lnTo>
                    <a:pt x="31" y="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36" name="Freeform 346"/>
            <p:cNvSpPr>
              <a:spLocks/>
            </p:cNvSpPr>
            <p:nvPr/>
          </p:nvSpPr>
          <p:spPr bwMode="auto">
            <a:xfrm>
              <a:off x="6008688" y="5435601"/>
              <a:ext cx="219075" cy="185738"/>
            </a:xfrm>
            <a:custGeom>
              <a:avLst/>
              <a:gdLst>
                <a:gd name="T0" fmla="*/ 2147483647 w 352"/>
                <a:gd name="T1" fmla="*/ 2147483647 h 288"/>
                <a:gd name="T2" fmla="*/ 2147483647 w 352"/>
                <a:gd name="T3" fmla="*/ 2147483647 h 288"/>
                <a:gd name="T4" fmla="*/ 2147483647 w 352"/>
                <a:gd name="T5" fmla="*/ 2147483647 h 288"/>
                <a:gd name="T6" fmla="*/ 2147483647 w 352"/>
                <a:gd name="T7" fmla="*/ 2147483647 h 288"/>
                <a:gd name="T8" fmla="*/ 2147483647 w 352"/>
                <a:gd name="T9" fmla="*/ 2147483647 h 288"/>
                <a:gd name="T10" fmla="*/ 2147483647 w 352"/>
                <a:gd name="T11" fmla="*/ 2147483647 h 288"/>
                <a:gd name="T12" fmla="*/ 2147483647 w 352"/>
                <a:gd name="T13" fmla="*/ 2147483647 h 288"/>
                <a:gd name="T14" fmla="*/ 0 60000 65536"/>
                <a:gd name="T15" fmla="*/ 0 60000 65536"/>
                <a:gd name="T16" fmla="*/ 0 60000 65536"/>
                <a:gd name="T17" fmla="*/ 0 60000 65536"/>
                <a:gd name="T18" fmla="*/ 0 60000 65536"/>
                <a:gd name="T19" fmla="*/ 0 60000 65536"/>
                <a:gd name="T20" fmla="*/ 0 60000 65536"/>
                <a:gd name="T21" fmla="*/ 0 w 352"/>
                <a:gd name="T22" fmla="*/ 0 h 288"/>
                <a:gd name="T23" fmla="*/ 352 w 352"/>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2" h="288">
                  <a:moveTo>
                    <a:pt x="75" y="102"/>
                  </a:moveTo>
                  <a:cubicBezTo>
                    <a:pt x="75" y="102"/>
                    <a:pt x="0" y="192"/>
                    <a:pt x="139" y="246"/>
                  </a:cubicBezTo>
                  <a:cubicBezTo>
                    <a:pt x="139" y="246"/>
                    <a:pt x="208" y="288"/>
                    <a:pt x="301" y="240"/>
                  </a:cubicBezTo>
                  <a:cubicBezTo>
                    <a:pt x="301" y="240"/>
                    <a:pt x="347" y="222"/>
                    <a:pt x="347" y="222"/>
                  </a:cubicBezTo>
                  <a:cubicBezTo>
                    <a:pt x="347" y="222"/>
                    <a:pt x="352" y="180"/>
                    <a:pt x="352" y="180"/>
                  </a:cubicBezTo>
                  <a:cubicBezTo>
                    <a:pt x="352" y="180"/>
                    <a:pt x="272" y="138"/>
                    <a:pt x="249" y="102"/>
                  </a:cubicBezTo>
                  <a:cubicBezTo>
                    <a:pt x="249" y="102"/>
                    <a:pt x="133" y="0"/>
                    <a:pt x="75" y="10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7" name="Freeform 347"/>
            <p:cNvSpPr>
              <a:spLocks/>
            </p:cNvSpPr>
            <p:nvPr/>
          </p:nvSpPr>
          <p:spPr bwMode="auto">
            <a:xfrm>
              <a:off x="6069013" y="5465763"/>
              <a:ext cx="149225" cy="93663"/>
            </a:xfrm>
            <a:custGeom>
              <a:avLst/>
              <a:gdLst>
                <a:gd name="T0" fmla="*/ 2147483647 w 240"/>
                <a:gd name="T1" fmla="*/ 2147483647 h 144"/>
                <a:gd name="T2" fmla="*/ 0 w 240"/>
                <a:gd name="T3" fmla="*/ 2147483647 h 144"/>
                <a:gd name="T4" fmla="*/ 2147483647 w 240"/>
                <a:gd name="T5" fmla="*/ 2147483647 h 144"/>
                <a:gd name="T6" fmla="*/ 2147483647 w 240"/>
                <a:gd name="T7" fmla="*/ 0 h 144"/>
                <a:gd name="T8" fmla="*/ 2147483647 w 240"/>
                <a:gd name="T9" fmla="*/ 2147483647 h 144"/>
                <a:gd name="T10" fmla="*/ 2147483647 w 240"/>
                <a:gd name="T11" fmla="*/ 2147483647 h 144"/>
                <a:gd name="T12" fmla="*/ 2147483647 w 240"/>
                <a:gd name="T13" fmla="*/ 2147483647 h 144"/>
                <a:gd name="T14" fmla="*/ 2147483647 w 240"/>
                <a:gd name="T15" fmla="*/ 2147483647 h 144"/>
                <a:gd name="T16" fmla="*/ 2147483647 w 240"/>
                <a:gd name="T17" fmla="*/ 2147483647 h 144"/>
                <a:gd name="T18" fmla="*/ 2147483647 w 240"/>
                <a:gd name="T19" fmla="*/ 2147483647 h 144"/>
                <a:gd name="T20" fmla="*/ 2147483647 w 240"/>
                <a:gd name="T21" fmla="*/ 2147483647 h 144"/>
                <a:gd name="T22" fmla="*/ 2147483647 w 240"/>
                <a:gd name="T23" fmla="*/ 2147483647 h 144"/>
                <a:gd name="T24" fmla="*/ 2147483647 w 240"/>
                <a:gd name="T25" fmla="*/ 2147483647 h 144"/>
                <a:gd name="T26" fmla="*/ 2147483647 w 240"/>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0"/>
                <a:gd name="T43" fmla="*/ 0 h 144"/>
                <a:gd name="T44" fmla="*/ 240 w 240"/>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0" h="144">
                  <a:moveTo>
                    <a:pt x="6" y="46"/>
                  </a:moveTo>
                  <a:cubicBezTo>
                    <a:pt x="0" y="46"/>
                    <a:pt x="0" y="46"/>
                    <a:pt x="0" y="46"/>
                  </a:cubicBezTo>
                  <a:cubicBezTo>
                    <a:pt x="0" y="33"/>
                    <a:pt x="6" y="27"/>
                    <a:pt x="12" y="20"/>
                  </a:cubicBezTo>
                  <a:cubicBezTo>
                    <a:pt x="23" y="0"/>
                    <a:pt x="40" y="0"/>
                    <a:pt x="62" y="0"/>
                  </a:cubicBezTo>
                  <a:cubicBezTo>
                    <a:pt x="95" y="0"/>
                    <a:pt x="123" y="20"/>
                    <a:pt x="146" y="40"/>
                  </a:cubicBezTo>
                  <a:cubicBezTo>
                    <a:pt x="151" y="46"/>
                    <a:pt x="157" y="53"/>
                    <a:pt x="162" y="59"/>
                  </a:cubicBezTo>
                  <a:cubicBezTo>
                    <a:pt x="185" y="86"/>
                    <a:pt x="207" y="105"/>
                    <a:pt x="229" y="112"/>
                  </a:cubicBezTo>
                  <a:cubicBezTo>
                    <a:pt x="235" y="118"/>
                    <a:pt x="235" y="125"/>
                    <a:pt x="240" y="125"/>
                  </a:cubicBezTo>
                  <a:cubicBezTo>
                    <a:pt x="235" y="144"/>
                    <a:pt x="224" y="138"/>
                    <a:pt x="213" y="131"/>
                  </a:cubicBezTo>
                  <a:cubicBezTo>
                    <a:pt x="196" y="118"/>
                    <a:pt x="185" y="112"/>
                    <a:pt x="168" y="105"/>
                  </a:cubicBezTo>
                  <a:cubicBezTo>
                    <a:pt x="157" y="99"/>
                    <a:pt x="146" y="86"/>
                    <a:pt x="134" y="72"/>
                  </a:cubicBezTo>
                  <a:cubicBezTo>
                    <a:pt x="118" y="66"/>
                    <a:pt x="101" y="53"/>
                    <a:pt x="84" y="40"/>
                  </a:cubicBezTo>
                  <a:cubicBezTo>
                    <a:pt x="73" y="33"/>
                    <a:pt x="45" y="27"/>
                    <a:pt x="34" y="33"/>
                  </a:cubicBezTo>
                  <a:cubicBezTo>
                    <a:pt x="23" y="40"/>
                    <a:pt x="6" y="53"/>
                    <a:pt x="6" y="4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8" name="Freeform 348"/>
            <p:cNvSpPr>
              <a:spLocks/>
            </p:cNvSpPr>
            <p:nvPr/>
          </p:nvSpPr>
          <p:spPr bwMode="auto">
            <a:xfrm>
              <a:off x="6069013" y="5465763"/>
              <a:ext cx="149225" cy="82550"/>
            </a:xfrm>
            <a:custGeom>
              <a:avLst/>
              <a:gdLst>
                <a:gd name="T0" fmla="*/ 2147483647 w 240"/>
                <a:gd name="T1" fmla="*/ 2147483647 h 128"/>
                <a:gd name="T2" fmla="*/ 2147483647 w 240"/>
                <a:gd name="T3" fmla="*/ 2147483647 h 128"/>
                <a:gd name="T4" fmla="*/ 2147483647 w 240"/>
                <a:gd name="T5" fmla="*/ 2147483647 h 128"/>
                <a:gd name="T6" fmla="*/ 2147483647 w 240"/>
                <a:gd name="T7" fmla="*/ 2147483647 h 128"/>
                <a:gd name="T8" fmla="*/ 2147483647 w 240"/>
                <a:gd name="T9" fmla="*/ 2147483647 h 128"/>
                <a:gd name="T10" fmla="*/ 2147483647 w 240"/>
                <a:gd name="T11" fmla="*/ 2147483647 h 128"/>
                <a:gd name="T12" fmla="*/ 2147483647 w 240"/>
                <a:gd name="T13" fmla="*/ 2147483647 h 128"/>
                <a:gd name="T14" fmla="*/ 2147483647 w 240"/>
                <a:gd name="T15" fmla="*/ 2147483647 h 128"/>
                <a:gd name="T16" fmla="*/ 2147483647 w 240"/>
                <a:gd name="T17" fmla="*/ 2147483647 h 128"/>
                <a:gd name="T18" fmla="*/ 2147483647 w 240"/>
                <a:gd name="T19" fmla="*/ 2147483647 h 128"/>
                <a:gd name="T20" fmla="*/ 2147483647 w 240"/>
                <a:gd name="T21" fmla="*/ 2147483647 h 128"/>
                <a:gd name="T22" fmla="*/ 2147483647 w 240"/>
                <a:gd name="T23" fmla="*/ 2147483647 h 128"/>
                <a:gd name="T24" fmla="*/ 2147483647 w 240"/>
                <a:gd name="T25" fmla="*/ 2147483647 h 128"/>
                <a:gd name="T26" fmla="*/ 2147483647 w 240"/>
                <a:gd name="T27" fmla="*/ 2147483647 h 128"/>
                <a:gd name="T28" fmla="*/ 2147483647 w 240"/>
                <a:gd name="T29" fmla="*/ 2147483647 h 128"/>
                <a:gd name="T30" fmla="*/ 2147483647 w 240"/>
                <a:gd name="T31" fmla="*/ 2147483647 h 128"/>
                <a:gd name="T32" fmla="*/ 2147483647 w 240"/>
                <a:gd name="T33" fmla="*/ 2147483647 h 128"/>
                <a:gd name="T34" fmla="*/ 2147483647 w 240"/>
                <a:gd name="T35" fmla="*/ 2147483647 h 128"/>
                <a:gd name="T36" fmla="*/ 2147483647 w 240"/>
                <a:gd name="T37" fmla="*/ 2147483647 h 128"/>
                <a:gd name="T38" fmla="*/ 0 w 240"/>
                <a:gd name="T39" fmla="*/ 2147483647 h 128"/>
                <a:gd name="T40" fmla="*/ 0 w 240"/>
                <a:gd name="T41" fmla="*/ 2147483647 h 128"/>
                <a:gd name="T42" fmla="*/ 2147483647 w 240"/>
                <a:gd name="T43" fmla="*/ 2147483647 h 128"/>
                <a:gd name="T44" fmla="*/ 2147483647 w 240"/>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28"/>
                <a:gd name="T71" fmla="*/ 240 w 240"/>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28">
                  <a:moveTo>
                    <a:pt x="12" y="19"/>
                  </a:moveTo>
                  <a:cubicBezTo>
                    <a:pt x="23" y="13"/>
                    <a:pt x="34" y="7"/>
                    <a:pt x="45" y="7"/>
                  </a:cubicBezTo>
                  <a:cubicBezTo>
                    <a:pt x="51" y="0"/>
                    <a:pt x="56" y="0"/>
                    <a:pt x="67" y="7"/>
                  </a:cubicBezTo>
                  <a:cubicBezTo>
                    <a:pt x="79" y="7"/>
                    <a:pt x="90" y="7"/>
                    <a:pt x="101" y="13"/>
                  </a:cubicBezTo>
                  <a:cubicBezTo>
                    <a:pt x="107" y="19"/>
                    <a:pt x="112" y="19"/>
                    <a:pt x="118" y="19"/>
                  </a:cubicBezTo>
                  <a:cubicBezTo>
                    <a:pt x="129" y="25"/>
                    <a:pt x="134" y="37"/>
                    <a:pt x="146" y="43"/>
                  </a:cubicBezTo>
                  <a:cubicBezTo>
                    <a:pt x="151" y="49"/>
                    <a:pt x="157" y="55"/>
                    <a:pt x="162" y="61"/>
                  </a:cubicBezTo>
                  <a:cubicBezTo>
                    <a:pt x="185" y="80"/>
                    <a:pt x="207" y="98"/>
                    <a:pt x="229" y="110"/>
                  </a:cubicBezTo>
                  <a:cubicBezTo>
                    <a:pt x="229" y="110"/>
                    <a:pt x="229" y="110"/>
                    <a:pt x="229" y="110"/>
                  </a:cubicBezTo>
                  <a:cubicBezTo>
                    <a:pt x="235" y="116"/>
                    <a:pt x="235" y="116"/>
                    <a:pt x="240" y="122"/>
                  </a:cubicBezTo>
                  <a:cubicBezTo>
                    <a:pt x="229" y="128"/>
                    <a:pt x="218" y="122"/>
                    <a:pt x="213" y="116"/>
                  </a:cubicBezTo>
                  <a:cubicBezTo>
                    <a:pt x="196" y="110"/>
                    <a:pt x="179" y="104"/>
                    <a:pt x="168" y="92"/>
                  </a:cubicBezTo>
                  <a:cubicBezTo>
                    <a:pt x="168" y="92"/>
                    <a:pt x="162" y="92"/>
                    <a:pt x="162" y="92"/>
                  </a:cubicBezTo>
                  <a:cubicBezTo>
                    <a:pt x="151" y="86"/>
                    <a:pt x="146" y="74"/>
                    <a:pt x="134" y="68"/>
                  </a:cubicBezTo>
                  <a:cubicBezTo>
                    <a:pt x="123" y="61"/>
                    <a:pt x="112" y="55"/>
                    <a:pt x="107" y="49"/>
                  </a:cubicBezTo>
                  <a:cubicBezTo>
                    <a:pt x="101" y="43"/>
                    <a:pt x="90" y="43"/>
                    <a:pt x="84" y="37"/>
                  </a:cubicBezTo>
                  <a:cubicBezTo>
                    <a:pt x="79" y="37"/>
                    <a:pt x="73" y="31"/>
                    <a:pt x="67" y="31"/>
                  </a:cubicBezTo>
                  <a:cubicBezTo>
                    <a:pt x="56" y="31"/>
                    <a:pt x="40" y="25"/>
                    <a:pt x="34" y="31"/>
                  </a:cubicBezTo>
                  <a:cubicBezTo>
                    <a:pt x="23" y="37"/>
                    <a:pt x="12" y="43"/>
                    <a:pt x="6" y="43"/>
                  </a:cubicBezTo>
                  <a:cubicBezTo>
                    <a:pt x="6" y="37"/>
                    <a:pt x="0" y="37"/>
                    <a:pt x="0" y="37"/>
                  </a:cubicBezTo>
                  <a:cubicBezTo>
                    <a:pt x="0" y="37"/>
                    <a:pt x="0" y="37"/>
                    <a:pt x="0" y="37"/>
                  </a:cubicBezTo>
                  <a:cubicBezTo>
                    <a:pt x="0" y="37"/>
                    <a:pt x="0" y="37"/>
                    <a:pt x="6" y="37"/>
                  </a:cubicBezTo>
                  <a:cubicBezTo>
                    <a:pt x="6" y="31"/>
                    <a:pt x="6" y="25"/>
                    <a:pt x="12" y="19"/>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39" name="Freeform 349"/>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0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0 w 240"/>
                <a:gd name="T39" fmla="*/ 2147483647 h 112"/>
                <a:gd name="T40" fmla="*/ 0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36" y="0"/>
                    <a:pt x="41" y="0"/>
                  </a:cubicBezTo>
                  <a:cubicBezTo>
                    <a:pt x="53" y="0"/>
                    <a:pt x="59" y="0"/>
                    <a:pt x="65" y="0"/>
                  </a:cubicBezTo>
                  <a:cubicBezTo>
                    <a:pt x="77" y="0"/>
                    <a:pt x="88" y="6"/>
                    <a:pt x="100" y="12"/>
                  </a:cubicBezTo>
                  <a:cubicBezTo>
                    <a:pt x="106" y="12"/>
                    <a:pt x="112" y="17"/>
                    <a:pt x="118" y="17"/>
                  </a:cubicBezTo>
                  <a:cubicBezTo>
                    <a:pt x="129" y="23"/>
                    <a:pt x="135" y="28"/>
                    <a:pt x="147" y="40"/>
                  </a:cubicBezTo>
                  <a:cubicBezTo>
                    <a:pt x="153" y="40"/>
                    <a:pt x="159" y="45"/>
                    <a:pt x="164" y="51"/>
                  </a:cubicBezTo>
                  <a:cubicBezTo>
                    <a:pt x="182" y="68"/>
                    <a:pt x="211" y="90"/>
                    <a:pt x="235" y="96"/>
                  </a:cubicBezTo>
                  <a:cubicBezTo>
                    <a:pt x="235" y="96"/>
                    <a:pt x="235" y="96"/>
                    <a:pt x="235" y="96"/>
                  </a:cubicBezTo>
                  <a:cubicBezTo>
                    <a:pt x="240" y="101"/>
                    <a:pt x="240" y="101"/>
                    <a:pt x="240" y="107"/>
                  </a:cubicBezTo>
                  <a:cubicBezTo>
                    <a:pt x="235" y="112"/>
                    <a:pt x="223" y="107"/>
                    <a:pt x="211" y="101"/>
                  </a:cubicBezTo>
                  <a:cubicBezTo>
                    <a:pt x="194" y="96"/>
                    <a:pt x="182" y="84"/>
                    <a:pt x="170" y="79"/>
                  </a:cubicBezTo>
                  <a:cubicBezTo>
                    <a:pt x="164" y="79"/>
                    <a:pt x="164" y="73"/>
                    <a:pt x="164" y="73"/>
                  </a:cubicBezTo>
                  <a:cubicBezTo>
                    <a:pt x="153" y="68"/>
                    <a:pt x="141" y="62"/>
                    <a:pt x="135" y="56"/>
                  </a:cubicBezTo>
                  <a:cubicBezTo>
                    <a:pt x="123" y="51"/>
                    <a:pt x="112" y="45"/>
                    <a:pt x="106" y="40"/>
                  </a:cubicBezTo>
                  <a:cubicBezTo>
                    <a:pt x="100" y="34"/>
                    <a:pt x="94" y="28"/>
                    <a:pt x="82" y="28"/>
                  </a:cubicBezTo>
                  <a:cubicBezTo>
                    <a:pt x="82" y="28"/>
                    <a:pt x="77" y="23"/>
                    <a:pt x="65" y="23"/>
                  </a:cubicBezTo>
                  <a:cubicBezTo>
                    <a:pt x="53" y="17"/>
                    <a:pt x="41" y="17"/>
                    <a:pt x="36" y="23"/>
                  </a:cubicBezTo>
                  <a:cubicBezTo>
                    <a:pt x="24" y="23"/>
                    <a:pt x="12" y="34"/>
                    <a:pt x="6" y="28"/>
                  </a:cubicBezTo>
                  <a:cubicBezTo>
                    <a:pt x="6" y="28"/>
                    <a:pt x="0" y="28"/>
                    <a:pt x="0" y="28"/>
                  </a:cubicBezTo>
                  <a:cubicBezTo>
                    <a:pt x="0" y="28"/>
                    <a:pt x="0" y="28"/>
                    <a:pt x="0" y="28"/>
                  </a:cubicBezTo>
                  <a:cubicBezTo>
                    <a:pt x="0" y="28"/>
                    <a:pt x="0" y="28"/>
                    <a:pt x="0" y="23"/>
                  </a:cubicBezTo>
                  <a:cubicBezTo>
                    <a:pt x="0" y="23"/>
                    <a:pt x="6" y="17"/>
                    <a:pt x="12" y="12"/>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0" name="Freeform 350"/>
            <p:cNvSpPr>
              <a:spLocks/>
            </p:cNvSpPr>
            <p:nvPr/>
          </p:nvSpPr>
          <p:spPr bwMode="auto">
            <a:xfrm>
              <a:off x="6069013" y="5476876"/>
              <a:ext cx="149225" cy="71438"/>
            </a:xfrm>
            <a:custGeom>
              <a:avLst/>
              <a:gdLst>
                <a:gd name="T0" fmla="*/ 2147483647 w 240"/>
                <a:gd name="T1" fmla="*/ 2147483647 h 112"/>
                <a:gd name="T2" fmla="*/ 2147483647 w 240"/>
                <a:gd name="T3" fmla="*/ 0 h 112"/>
                <a:gd name="T4" fmla="*/ 2147483647 w 240"/>
                <a:gd name="T5" fmla="*/ 2147483647 h 112"/>
                <a:gd name="T6" fmla="*/ 2147483647 w 240"/>
                <a:gd name="T7" fmla="*/ 2147483647 h 112"/>
                <a:gd name="T8" fmla="*/ 2147483647 w 240"/>
                <a:gd name="T9" fmla="*/ 2147483647 h 112"/>
                <a:gd name="T10" fmla="*/ 2147483647 w 240"/>
                <a:gd name="T11" fmla="*/ 2147483647 h 112"/>
                <a:gd name="T12" fmla="*/ 2147483647 w 240"/>
                <a:gd name="T13" fmla="*/ 2147483647 h 112"/>
                <a:gd name="T14" fmla="*/ 2147483647 w 240"/>
                <a:gd name="T15" fmla="*/ 2147483647 h 112"/>
                <a:gd name="T16" fmla="*/ 2147483647 w 240"/>
                <a:gd name="T17" fmla="*/ 2147483647 h 112"/>
                <a:gd name="T18" fmla="*/ 2147483647 w 240"/>
                <a:gd name="T19" fmla="*/ 2147483647 h 112"/>
                <a:gd name="T20" fmla="*/ 2147483647 w 240"/>
                <a:gd name="T21" fmla="*/ 2147483647 h 112"/>
                <a:gd name="T22" fmla="*/ 2147483647 w 240"/>
                <a:gd name="T23" fmla="*/ 2147483647 h 112"/>
                <a:gd name="T24" fmla="*/ 2147483647 w 240"/>
                <a:gd name="T25" fmla="*/ 2147483647 h 112"/>
                <a:gd name="T26" fmla="*/ 2147483647 w 240"/>
                <a:gd name="T27" fmla="*/ 2147483647 h 112"/>
                <a:gd name="T28" fmla="*/ 2147483647 w 240"/>
                <a:gd name="T29" fmla="*/ 2147483647 h 112"/>
                <a:gd name="T30" fmla="*/ 2147483647 w 240"/>
                <a:gd name="T31" fmla="*/ 2147483647 h 112"/>
                <a:gd name="T32" fmla="*/ 2147483647 w 240"/>
                <a:gd name="T33" fmla="*/ 2147483647 h 112"/>
                <a:gd name="T34" fmla="*/ 2147483647 w 240"/>
                <a:gd name="T35" fmla="*/ 2147483647 h 112"/>
                <a:gd name="T36" fmla="*/ 2147483647 w 240"/>
                <a:gd name="T37" fmla="*/ 2147483647 h 112"/>
                <a:gd name="T38" fmla="*/ 2147483647 w 240"/>
                <a:gd name="T39" fmla="*/ 2147483647 h 112"/>
                <a:gd name="T40" fmla="*/ 2147483647 w 240"/>
                <a:gd name="T41" fmla="*/ 2147483647 h 112"/>
                <a:gd name="T42" fmla="*/ 0 w 240"/>
                <a:gd name="T43" fmla="*/ 2147483647 h 112"/>
                <a:gd name="T44" fmla="*/ 2147483647 w 240"/>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112"/>
                <a:gd name="T71" fmla="*/ 240 w 240"/>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112">
                  <a:moveTo>
                    <a:pt x="12" y="12"/>
                  </a:moveTo>
                  <a:cubicBezTo>
                    <a:pt x="18" y="6"/>
                    <a:pt x="42" y="0"/>
                    <a:pt x="48" y="0"/>
                  </a:cubicBezTo>
                  <a:cubicBezTo>
                    <a:pt x="54" y="0"/>
                    <a:pt x="60" y="6"/>
                    <a:pt x="72" y="6"/>
                  </a:cubicBezTo>
                  <a:cubicBezTo>
                    <a:pt x="84" y="6"/>
                    <a:pt x="96" y="6"/>
                    <a:pt x="108" y="18"/>
                  </a:cubicBezTo>
                  <a:cubicBezTo>
                    <a:pt x="108" y="18"/>
                    <a:pt x="114" y="18"/>
                    <a:pt x="120" y="24"/>
                  </a:cubicBezTo>
                  <a:cubicBezTo>
                    <a:pt x="132" y="30"/>
                    <a:pt x="138" y="36"/>
                    <a:pt x="150" y="42"/>
                  </a:cubicBezTo>
                  <a:cubicBezTo>
                    <a:pt x="156" y="48"/>
                    <a:pt x="162" y="54"/>
                    <a:pt x="168" y="59"/>
                  </a:cubicBezTo>
                  <a:cubicBezTo>
                    <a:pt x="186" y="71"/>
                    <a:pt x="216" y="95"/>
                    <a:pt x="240" y="101"/>
                  </a:cubicBezTo>
                  <a:cubicBezTo>
                    <a:pt x="240" y="101"/>
                    <a:pt x="240" y="107"/>
                    <a:pt x="240" y="107"/>
                  </a:cubicBezTo>
                  <a:cubicBezTo>
                    <a:pt x="240" y="107"/>
                    <a:pt x="240" y="107"/>
                    <a:pt x="240" y="112"/>
                  </a:cubicBezTo>
                  <a:cubicBezTo>
                    <a:pt x="234" y="112"/>
                    <a:pt x="222" y="112"/>
                    <a:pt x="216" y="107"/>
                  </a:cubicBezTo>
                  <a:cubicBezTo>
                    <a:pt x="198" y="95"/>
                    <a:pt x="180" y="89"/>
                    <a:pt x="168" y="77"/>
                  </a:cubicBezTo>
                  <a:cubicBezTo>
                    <a:pt x="168" y="77"/>
                    <a:pt x="168" y="77"/>
                    <a:pt x="162" y="77"/>
                  </a:cubicBezTo>
                  <a:cubicBezTo>
                    <a:pt x="156" y="71"/>
                    <a:pt x="144" y="59"/>
                    <a:pt x="132" y="54"/>
                  </a:cubicBezTo>
                  <a:cubicBezTo>
                    <a:pt x="126" y="48"/>
                    <a:pt x="120" y="42"/>
                    <a:pt x="108" y="36"/>
                  </a:cubicBezTo>
                  <a:cubicBezTo>
                    <a:pt x="102" y="36"/>
                    <a:pt x="96" y="30"/>
                    <a:pt x="84" y="30"/>
                  </a:cubicBezTo>
                  <a:cubicBezTo>
                    <a:pt x="84" y="24"/>
                    <a:pt x="78" y="24"/>
                    <a:pt x="72" y="24"/>
                  </a:cubicBezTo>
                  <a:cubicBezTo>
                    <a:pt x="60" y="18"/>
                    <a:pt x="42" y="18"/>
                    <a:pt x="36" y="18"/>
                  </a:cubicBezTo>
                  <a:cubicBezTo>
                    <a:pt x="24" y="24"/>
                    <a:pt x="12" y="30"/>
                    <a:pt x="6" y="30"/>
                  </a:cubicBezTo>
                  <a:cubicBezTo>
                    <a:pt x="6" y="30"/>
                    <a:pt x="6" y="30"/>
                    <a:pt x="6" y="30"/>
                  </a:cubicBezTo>
                  <a:cubicBezTo>
                    <a:pt x="6" y="30"/>
                    <a:pt x="6" y="30"/>
                    <a:pt x="6" y="30"/>
                  </a:cubicBezTo>
                  <a:cubicBezTo>
                    <a:pt x="6" y="30"/>
                    <a:pt x="0" y="24"/>
                    <a:pt x="0" y="24"/>
                  </a:cubicBezTo>
                  <a:cubicBezTo>
                    <a:pt x="6" y="18"/>
                    <a:pt x="12" y="18"/>
                    <a:pt x="12" y="12"/>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1" name="Freeform 351"/>
            <p:cNvSpPr>
              <a:spLocks/>
            </p:cNvSpPr>
            <p:nvPr/>
          </p:nvSpPr>
          <p:spPr bwMode="auto">
            <a:xfrm>
              <a:off x="6078538" y="5476876"/>
              <a:ext cx="139700" cy="71438"/>
            </a:xfrm>
            <a:custGeom>
              <a:avLst/>
              <a:gdLst>
                <a:gd name="T0" fmla="*/ 2147483647 w 224"/>
                <a:gd name="T1" fmla="*/ 2147483647 h 112"/>
                <a:gd name="T2" fmla="*/ 2147483647 w 224"/>
                <a:gd name="T3" fmla="*/ 0 h 112"/>
                <a:gd name="T4" fmla="*/ 2147483647 w 224"/>
                <a:gd name="T5" fmla="*/ 0 h 112"/>
                <a:gd name="T6" fmla="*/ 2147483647 w 224"/>
                <a:gd name="T7" fmla="*/ 2147483647 h 112"/>
                <a:gd name="T8" fmla="*/ 2147483647 w 224"/>
                <a:gd name="T9" fmla="*/ 2147483647 h 112"/>
                <a:gd name="T10" fmla="*/ 2147483647 w 224"/>
                <a:gd name="T11" fmla="*/ 2147483647 h 112"/>
                <a:gd name="T12" fmla="*/ 2147483647 w 224"/>
                <a:gd name="T13" fmla="*/ 2147483647 h 112"/>
                <a:gd name="T14" fmla="*/ 2147483647 w 224"/>
                <a:gd name="T15" fmla="*/ 2147483647 h 112"/>
                <a:gd name="T16" fmla="*/ 2147483647 w 224"/>
                <a:gd name="T17" fmla="*/ 2147483647 h 112"/>
                <a:gd name="T18" fmla="*/ 2147483647 w 224"/>
                <a:gd name="T19" fmla="*/ 2147483647 h 112"/>
                <a:gd name="T20" fmla="*/ 2147483647 w 224"/>
                <a:gd name="T21" fmla="*/ 2147483647 h 112"/>
                <a:gd name="T22" fmla="*/ 2147483647 w 224"/>
                <a:gd name="T23" fmla="*/ 2147483647 h 112"/>
                <a:gd name="T24" fmla="*/ 2147483647 w 224"/>
                <a:gd name="T25" fmla="*/ 2147483647 h 112"/>
                <a:gd name="T26" fmla="*/ 2147483647 w 224"/>
                <a:gd name="T27" fmla="*/ 2147483647 h 112"/>
                <a:gd name="T28" fmla="*/ 2147483647 w 224"/>
                <a:gd name="T29" fmla="*/ 2147483647 h 112"/>
                <a:gd name="T30" fmla="*/ 2147483647 w 224"/>
                <a:gd name="T31" fmla="*/ 2147483647 h 112"/>
                <a:gd name="T32" fmla="*/ 2147483647 w 224"/>
                <a:gd name="T33" fmla="*/ 2147483647 h 112"/>
                <a:gd name="T34" fmla="*/ 2147483647 w 224"/>
                <a:gd name="T35" fmla="*/ 2147483647 h 112"/>
                <a:gd name="T36" fmla="*/ 2147483647 w 224"/>
                <a:gd name="T37" fmla="*/ 2147483647 h 112"/>
                <a:gd name="T38" fmla="*/ 0 w 224"/>
                <a:gd name="T39" fmla="*/ 2147483647 h 112"/>
                <a:gd name="T40" fmla="*/ 0 w 224"/>
                <a:gd name="T41" fmla="*/ 2147483647 h 112"/>
                <a:gd name="T42" fmla="*/ 0 w 224"/>
                <a:gd name="T43" fmla="*/ 2147483647 h 112"/>
                <a:gd name="T44" fmla="*/ 2147483647 w 224"/>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112"/>
                <a:gd name="T71" fmla="*/ 224 w 224"/>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112">
                  <a:moveTo>
                    <a:pt x="12" y="7"/>
                  </a:moveTo>
                  <a:cubicBezTo>
                    <a:pt x="18" y="0"/>
                    <a:pt x="35" y="0"/>
                    <a:pt x="41" y="0"/>
                  </a:cubicBezTo>
                  <a:cubicBezTo>
                    <a:pt x="52" y="0"/>
                    <a:pt x="58" y="0"/>
                    <a:pt x="64" y="0"/>
                  </a:cubicBezTo>
                  <a:cubicBezTo>
                    <a:pt x="75" y="7"/>
                    <a:pt x="87" y="7"/>
                    <a:pt x="98" y="13"/>
                  </a:cubicBezTo>
                  <a:cubicBezTo>
                    <a:pt x="98" y="19"/>
                    <a:pt x="104" y="19"/>
                    <a:pt x="110" y="25"/>
                  </a:cubicBezTo>
                  <a:cubicBezTo>
                    <a:pt x="121" y="32"/>
                    <a:pt x="127" y="38"/>
                    <a:pt x="138" y="44"/>
                  </a:cubicBezTo>
                  <a:cubicBezTo>
                    <a:pt x="144" y="50"/>
                    <a:pt x="150" y="50"/>
                    <a:pt x="156" y="56"/>
                  </a:cubicBezTo>
                  <a:cubicBezTo>
                    <a:pt x="173" y="69"/>
                    <a:pt x="207" y="94"/>
                    <a:pt x="219" y="106"/>
                  </a:cubicBezTo>
                  <a:cubicBezTo>
                    <a:pt x="219" y="106"/>
                    <a:pt x="224" y="106"/>
                    <a:pt x="224" y="106"/>
                  </a:cubicBezTo>
                  <a:cubicBezTo>
                    <a:pt x="224" y="106"/>
                    <a:pt x="224" y="112"/>
                    <a:pt x="224" y="112"/>
                  </a:cubicBezTo>
                  <a:cubicBezTo>
                    <a:pt x="219" y="112"/>
                    <a:pt x="207" y="106"/>
                    <a:pt x="196" y="100"/>
                  </a:cubicBezTo>
                  <a:cubicBezTo>
                    <a:pt x="184" y="94"/>
                    <a:pt x="167" y="81"/>
                    <a:pt x="156" y="75"/>
                  </a:cubicBezTo>
                  <a:cubicBezTo>
                    <a:pt x="156" y="75"/>
                    <a:pt x="150" y="69"/>
                    <a:pt x="150" y="69"/>
                  </a:cubicBezTo>
                  <a:cubicBezTo>
                    <a:pt x="138" y="63"/>
                    <a:pt x="133" y="56"/>
                    <a:pt x="121" y="50"/>
                  </a:cubicBezTo>
                  <a:cubicBezTo>
                    <a:pt x="115" y="44"/>
                    <a:pt x="110" y="38"/>
                    <a:pt x="98" y="32"/>
                  </a:cubicBezTo>
                  <a:cubicBezTo>
                    <a:pt x="92" y="25"/>
                    <a:pt x="87" y="25"/>
                    <a:pt x="81" y="25"/>
                  </a:cubicBezTo>
                  <a:cubicBezTo>
                    <a:pt x="75" y="19"/>
                    <a:pt x="69" y="19"/>
                    <a:pt x="64" y="19"/>
                  </a:cubicBezTo>
                  <a:cubicBezTo>
                    <a:pt x="52" y="13"/>
                    <a:pt x="41" y="13"/>
                    <a:pt x="29" y="13"/>
                  </a:cubicBezTo>
                  <a:cubicBezTo>
                    <a:pt x="23" y="13"/>
                    <a:pt x="12" y="19"/>
                    <a:pt x="6" y="19"/>
                  </a:cubicBezTo>
                  <a:cubicBezTo>
                    <a:pt x="6" y="19"/>
                    <a:pt x="0" y="25"/>
                    <a:pt x="0" y="19"/>
                  </a:cubicBezTo>
                  <a:cubicBezTo>
                    <a:pt x="0" y="19"/>
                    <a:pt x="0" y="19"/>
                    <a:pt x="0" y="19"/>
                  </a:cubicBezTo>
                  <a:cubicBezTo>
                    <a:pt x="0" y="19"/>
                    <a:pt x="0" y="19"/>
                    <a:pt x="0" y="19"/>
                  </a:cubicBezTo>
                  <a:cubicBezTo>
                    <a:pt x="0" y="13"/>
                    <a:pt x="6" y="13"/>
                    <a:pt x="12" y="7"/>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2" name="Freeform 352"/>
            <p:cNvSpPr>
              <a:spLocks/>
            </p:cNvSpPr>
            <p:nvPr/>
          </p:nvSpPr>
          <p:spPr bwMode="auto">
            <a:xfrm>
              <a:off x="6078538" y="5476876"/>
              <a:ext cx="130175" cy="71438"/>
            </a:xfrm>
            <a:custGeom>
              <a:avLst/>
              <a:gdLst>
                <a:gd name="T0" fmla="*/ 2147483647 w 208"/>
                <a:gd name="T1" fmla="*/ 2147483647 h 112"/>
                <a:gd name="T2" fmla="*/ 2147483647 w 208"/>
                <a:gd name="T3" fmla="*/ 0 h 112"/>
                <a:gd name="T4" fmla="*/ 2147483647 w 208"/>
                <a:gd name="T5" fmla="*/ 2147483647 h 112"/>
                <a:gd name="T6" fmla="*/ 2147483647 w 208"/>
                <a:gd name="T7" fmla="*/ 2147483647 h 112"/>
                <a:gd name="T8" fmla="*/ 2147483647 w 208"/>
                <a:gd name="T9" fmla="*/ 2147483647 h 112"/>
                <a:gd name="T10" fmla="*/ 2147483647 w 208"/>
                <a:gd name="T11" fmla="*/ 2147483647 h 112"/>
                <a:gd name="T12" fmla="*/ 2147483647 w 208"/>
                <a:gd name="T13" fmla="*/ 2147483647 h 112"/>
                <a:gd name="T14" fmla="*/ 2147483647 w 208"/>
                <a:gd name="T15" fmla="*/ 2147483647 h 112"/>
                <a:gd name="T16" fmla="*/ 2147483647 w 208"/>
                <a:gd name="T17" fmla="*/ 2147483647 h 112"/>
                <a:gd name="T18" fmla="*/ 2147483647 w 208"/>
                <a:gd name="T19" fmla="*/ 2147483647 h 112"/>
                <a:gd name="T20" fmla="*/ 2147483647 w 208"/>
                <a:gd name="T21" fmla="*/ 2147483647 h 112"/>
                <a:gd name="T22" fmla="*/ 2147483647 w 208"/>
                <a:gd name="T23" fmla="*/ 2147483647 h 112"/>
                <a:gd name="T24" fmla="*/ 2147483647 w 208"/>
                <a:gd name="T25" fmla="*/ 2147483647 h 112"/>
                <a:gd name="T26" fmla="*/ 2147483647 w 208"/>
                <a:gd name="T27" fmla="*/ 2147483647 h 112"/>
                <a:gd name="T28" fmla="*/ 2147483647 w 208"/>
                <a:gd name="T29" fmla="*/ 2147483647 h 112"/>
                <a:gd name="T30" fmla="*/ 2147483647 w 208"/>
                <a:gd name="T31" fmla="*/ 2147483647 h 112"/>
                <a:gd name="T32" fmla="*/ 2147483647 w 208"/>
                <a:gd name="T33" fmla="*/ 2147483647 h 112"/>
                <a:gd name="T34" fmla="*/ 2147483647 w 208"/>
                <a:gd name="T35" fmla="*/ 2147483647 h 112"/>
                <a:gd name="T36" fmla="*/ 2147483647 w 208"/>
                <a:gd name="T37" fmla="*/ 2147483647 h 112"/>
                <a:gd name="T38" fmla="*/ 2147483647 w 208"/>
                <a:gd name="T39" fmla="*/ 2147483647 h 112"/>
                <a:gd name="T40" fmla="*/ 2147483647 w 208"/>
                <a:gd name="T41" fmla="*/ 2147483647 h 112"/>
                <a:gd name="T42" fmla="*/ 0 w 208"/>
                <a:gd name="T43" fmla="*/ 2147483647 h 112"/>
                <a:gd name="T44" fmla="*/ 2147483647 w 208"/>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12"/>
                <a:gd name="T71" fmla="*/ 208 w 208"/>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12">
                  <a:moveTo>
                    <a:pt x="11" y="7"/>
                  </a:moveTo>
                  <a:cubicBezTo>
                    <a:pt x="17" y="7"/>
                    <a:pt x="39" y="0"/>
                    <a:pt x="44" y="0"/>
                  </a:cubicBezTo>
                  <a:cubicBezTo>
                    <a:pt x="50" y="0"/>
                    <a:pt x="55" y="7"/>
                    <a:pt x="61" y="7"/>
                  </a:cubicBezTo>
                  <a:cubicBezTo>
                    <a:pt x="72" y="7"/>
                    <a:pt x="83" y="13"/>
                    <a:pt x="94" y="19"/>
                  </a:cubicBezTo>
                  <a:cubicBezTo>
                    <a:pt x="94" y="25"/>
                    <a:pt x="104" y="25"/>
                    <a:pt x="104" y="25"/>
                  </a:cubicBezTo>
                  <a:cubicBezTo>
                    <a:pt x="115" y="38"/>
                    <a:pt x="121" y="38"/>
                    <a:pt x="132" y="50"/>
                  </a:cubicBezTo>
                  <a:cubicBezTo>
                    <a:pt x="137" y="50"/>
                    <a:pt x="143" y="56"/>
                    <a:pt x="148" y="63"/>
                  </a:cubicBezTo>
                  <a:cubicBezTo>
                    <a:pt x="159" y="75"/>
                    <a:pt x="198" y="100"/>
                    <a:pt x="208" y="106"/>
                  </a:cubicBezTo>
                  <a:cubicBezTo>
                    <a:pt x="208" y="106"/>
                    <a:pt x="208" y="106"/>
                    <a:pt x="208" y="106"/>
                  </a:cubicBezTo>
                  <a:cubicBezTo>
                    <a:pt x="208" y="112"/>
                    <a:pt x="208" y="112"/>
                    <a:pt x="208" y="112"/>
                  </a:cubicBezTo>
                  <a:cubicBezTo>
                    <a:pt x="203" y="112"/>
                    <a:pt x="192" y="106"/>
                    <a:pt x="187" y="100"/>
                  </a:cubicBezTo>
                  <a:cubicBezTo>
                    <a:pt x="170" y="88"/>
                    <a:pt x="154" y="75"/>
                    <a:pt x="148" y="69"/>
                  </a:cubicBezTo>
                  <a:cubicBezTo>
                    <a:pt x="143" y="69"/>
                    <a:pt x="143" y="69"/>
                    <a:pt x="143" y="69"/>
                  </a:cubicBezTo>
                  <a:cubicBezTo>
                    <a:pt x="132" y="63"/>
                    <a:pt x="126" y="56"/>
                    <a:pt x="115" y="50"/>
                  </a:cubicBezTo>
                  <a:cubicBezTo>
                    <a:pt x="104" y="44"/>
                    <a:pt x="104" y="38"/>
                    <a:pt x="94" y="32"/>
                  </a:cubicBezTo>
                  <a:cubicBezTo>
                    <a:pt x="88" y="25"/>
                    <a:pt x="83" y="25"/>
                    <a:pt x="77" y="19"/>
                  </a:cubicBezTo>
                  <a:cubicBezTo>
                    <a:pt x="72" y="19"/>
                    <a:pt x="66" y="19"/>
                    <a:pt x="61" y="13"/>
                  </a:cubicBezTo>
                  <a:cubicBezTo>
                    <a:pt x="50" y="13"/>
                    <a:pt x="39" y="13"/>
                    <a:pt x="33" y="13"/>
                  </a:cubicBezTo>
                  <a:cubicBezTo>
                    <a:pt x="22" y="13"/>
                    <a:pt x="17" y="19"/>
                    <a:pt x="6" y="19"/>
                  </a:cubicBezTo>
                  <a:cubicBezTo>
                    <a:pt x="6" y="19"/>
                    <a:pt x="6" y="19"/>
                    <a:pt x="6" y="19"/>
                  </a:cubicBezTo>
                  <a:cubicBezTo>
                    <a:pt x="6" y="19"/>
                    <a:pt x="6" y="19"/>
                    <a:pt x="6" y="19"/>
                  </a:cubicBezTo>
                  <a:cubicBezTo>
                    <a:pt x="6" y="19"/>
                    <a:pt x="0" y="19"/>
                    <a:pt x="0" y="19"/>
                  </a:cubicBezTo>
                  <a:cubicBezTo>
                    <a:pt x="6" y="13"/>
                    <a:pt x="11" y="13"/>
                    <a:pt x="11" y="7"/>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3" name="Freeform 353"/>
            <p:cNvSpPr>
              <a:spLocks/>
            </p:cNvSpPr>
            <p:nvPr/>
          </p:nvSpPr>
          <p:spPr bwMode="auto">
            <a:xfrm>
              <a:off x="6118225" y="5527676"/>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6" y="26"/>
                    <a:pt x="6" y="26"/>
                    <a:pt x="11" y="32"/>
                  </a:cubicBezTo>
                  <a:cubicBezTo>
                    <a:pt x="11" y="32"/>
                    <a:pt x="16" y="32"/>
                    <a:pt x="16" y="32"/>
                  </a:cubicBezTo>
                  <a:cubicBezTo>
                    <a:pt x="22" y="26"/>
                    <a:pt x="22"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4" name="Freeform 354"/>
            <p:cNvSpPr>
              <a:spLocks/>
            </p:cNvSpPr>
            <p:nvPr/>
          </p:nvSpPr>
          <p:spPr bwMode="auto">
            <a:xfrm>
              <a:off x="6118225" y="552767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0"/>
                  </a:moveTo>
                  <a:cubicBezTo>
                    <a:pt x="12" y="26"/>
                    <a:pt x="12" y="26"/>
                    <a:pt x="8" y="32"/>
                  </a:cubicBezTo>
                  <a:cubicBezTo>
                    <a:pt x="8" y="32"/>
                    <a:pt x="8" y="32"/>
                    <a:pt x="4" y="32"/>
                  </a:cubicBezTo>
                  <a:cubicBezTo>
                    <a:pt x="4" y="32"/>
                    <a:pt x="4" y="32"/>
                    <a:pt x="4" y="32"/>
                  </a:cubicBezTo>
                  <a:cubicBezTo>
                    <a:pt x="4" y="26"/>
                    <a:pt x="0" y="26"/>
                    <a:pt x="4" y="26"/>
                  </a:cubicBezTo>
                  <a:cubicBezTo>
                    <a:pt x="4" y="26"/>
                    <a:pt x="4" y="20"/>
                    <a:pt x="4" y="20"/>
                  </a:cubicBezTo>
                  <a:cubicBezTo>
                    <a:pt x="4" y="20"/>
                    <a:pt x="4" y="20"/>
                    <a:pt x="4" y="13"/>
                  </a:cubicBezTo>
                  <a:cubicBezTo>
                    <a:pt x="0" y="7"/>
                    <a:pt x="0" y="0"/>
                    <a:pt x="8" y="0"/>
                  </a:cubicBezTo>
                  <a:cubicBezTo>
                    <a:pt x="8" y="0"/>
                    <a:pt x="12" y="0"/>
                    <a:pt x="12" y="0"/>
                  </a:cubicBezTo>
                  <a:cubicBezTo>
                    <a:pt x="16" y="7"/>
                    <a:pt x="16" y="7"/>
                    <a:pt x="16"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5" name="Freeform 355"/>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2" y="16"/>
                    <a:pt x="12" y="16"/>
                    <a:pt x="8" y="16"/>
                  </a:cubicBezTo>
                  <a:cubicBezTo>
                    <a:pt x="8" y="16"/>
                    <a:pt x="8" y="16"/>
                    <a:pt x="8" y="16"/>
                  </a:cubicBezTo>
                  <a:cubicBezTo>
                    <a:pt x="4" y="16"/>
                    <a:pt x="4" y="16"/>
                    <a:pt x="4" y="16"/>
                  </a:cubicBezTo>
                  <a:cubicBezTo>
                    <a:pt x="4" y="16"/>
                    <a:pt x="4" y="16"/>
                    <a:pt x="4" y="16"/>
                  </a:cubicBezTo>
                  <a:cubicBezTo>
                    <a:pt x="4" y="11"/>
                    <a:pt x="4" y="11"/>
                    <a:pt x="4" y="11"/>
                  </a:cubicBezTo>
                  <a:cubicBezTo>
                    <a:pt x="4" y="11"/>
                    <a:pt x="4" y="11"/>
                    <a:pt x="4" y="6"/>
                  </a:cubicBezTo>
                  <a:cubicBezTo>
                    <a:pt x="4" y="6"/>
                    <a:pt x="0" y="0"/>
                    <a:pt x="8" y="0"/>
                  </a:cubicBezTo>
                  <a:cubicBezTo>
                    <a:pt x="8" y="0"/>
                    <a:pt x="12" y="0"/>
                    <a:pt x="12" y="0"/>
                  </a:cubicBezTo>
                  <a:cubicBezTo>
                    <a:pt x="16" y="0"/>
                    <a:pt x="16" y="0"/>
                    <a:pt x="16" y="11"/>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6" name="Freeform 356"/>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6" y="16"/>
                    <a:pt x="6" y="16"/>
                    <a:pt x="0" y="16"/>
                  </a:cubicBezTo>
                  <a:cubicBezTo>
                    <a:pt x="0" y="16"/>
                    <a:pt x="0" y="16"/>
                    <a:pt x="0" y="16"/>
                  </a:cubicBezTo>
                  <a:cubicBezTo>
                    <a:pt x="0" y="11"/>
                    <a:pt x="0" y="11"/>
                    <a:pt x="0" y="11"/>
                  </a:cubicBezTo>
                  <a:cubicBezTo>
                    <a:pt x="0" y="11"/>
                    <a:pt x="0" y="11"/>
                    <a:pt x="0" y="11"/>
                  </a:cubicBezTo>
                  <a:cubicBezTo>
                    <a:pt x="0" y="6"/>
                    <a:pt x="0" y="0"/>
                    <a:pt x="6" y="0"/>
                  </a:cubicBezTo>
                  <a:cubicBezTo>
                    <a:pt x="6" y="0"/>
                    <a:pt x="6" y="0"/>
                    <a:pt x="11" y="0"/>
                  </a:cubicBezTo>
                  <a:cubicBezTo>
                    <a:pt x="11" y="0"/>
                    <a:pt x="16" y="0"/>
                    <a:pt x="11"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7" name="Freeform 357"/>
            <p:cNvSpPr>
              <a:spLocks/>
            </p:cNvSpPr>
            <p:nvPr/>
          </p:nvSpPr>
          <p:spPr bwMode="auto">
            <a:xfrm>
              <a:off x="6118225" y="5538788"/>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6"/>
                  </a:moveTo>
                  <a:cubicBezTo>
                    <a:pt x="11" y="11"/>
                    <a:pt x="11" y="11"/>
                    <a:pt x="6" y="16"/>
                  </a:cubicBezTo>
                  <a:cubicBezTo>
                    <a:pt x="6" y="16"/>
                    <a:pt x="6" y="16"/>
                    <a:pt x="6" y="16"/>
                  </a:cubicBezTo>
                  <a:cubicBezTo>
                    <a:pt x="6" y="16"/>
                    <a:pt x="6" y="16"/>
                    <a:pt x="6" y="16"/>
                  </a:cubicBezTo>
                  <a:cubicBezTo>
                    <a:pt x="0" y="16"/>
                    <a:pt x="0" y="16"/>
                    <a:pt x="0" y="11"/>
                  </a:cubicBezTo>
                  <a:cubicBezTo>
                    <a:pt x="0" y="11"/>
                    <a:pt x="0" y="11"/>
                    <a:pt x="0" y="11"/>
                  </a:cubicBezTo>
                  <a:cubicBezTo>
                    <a:pt x="0" y="11"/>
                    <a:pt x="0" y="11"/>
                    <a:pt x="0" y="11"/>
                  </a:cubicBezTo>
                  <a:cubicBezTo>
                    <a:pt x="0" y="6"/>
                    <a:pt x="0" y="0"/>
                    <a:pt x="6" y="0"/>
                  </a:cubicBezTo>
                  <a:cubicBezTo>
                    <a:pt x="6" y="0"/>
                    <a:pt x="6" y="0"/>
                    <a:pt x="6" y="0"/>
                  </a:cubicBezTo>
                  <a:cubicBezTo>
                    <a:pt x="11" y="0"/>
                    <a:pt x="16" y="6"/>
                    <a:pt x="11"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8" name="Freeform 358"/>
            <p:cNvSpPr>
              <a:spLocks/>
            </p:cNvSpPr>
            <p:nvPr/>
          </p:nvSpPr>
          <p:spPr bwMode="auto">
            <a:xfrm>
              <a:off x="6118225" y="5527676"/>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2" y="22"/>
                  </a:moveTo>
                  <a:cubicBezTo>
                    <a:pt x="4" y="0"/>
                    <a:pt x="4" y="22"/>
                    <a:pt x="0" y="22"/>
                  </a:cubicBezTo>
                  <a:cubicBezTo>
                    <a:pt x="0" y="22"/>
                    <a:pt x="12" y="22"/>
                    <a:pt x="12" y="32"/>
                  </a:cubicBezTo>
                  <a:cubicBezTo>
                    <a:pt x="12" y="32"/>
                    <a:pt x="16" y="22"/>
                    <a:pt x="12" y="2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49" name="Freeform 359"/>
            <p:cNvSpPr>
              <a:spLocks noEditPoints="1"/>
            </p:cNvSpPr>
            <p:nvPr/>
          </p:nvSpPr>
          <p:spPr bwMode="auto">
            <a:xfrm>
              <a:off x="6118225" y="5535613"/>
              <a:ext cx="19050" cy="23813"/>
            </a:xfrm>
            <a:custGeom>
              <a:avLst/>
              <a:gdLst>
                <a:gd name="T0" fmla="*/ 2147483647 w 31"/>
                <a:gd name="T1" fmla="*/ 2147483647 h 37"/>
                <a:gd name="T2" fmla="*/ 2147483647 w 31"/>
                <a:gd name="T3" fmla="*/ 2147483647 h 37"/>
                <a:gd name="T4" fmla="*/ 2147483647 w 31"/>
                <a:gd name="T5" fmla="*/ 2147483647 h 37"/>
                <a:gd name="T6" fmla="*/ 2147483647 w 31"/>
                <a:gd name="T7" fmla="*/ 2147483647 h 37"/>
                <a:gd name="T8" fmla="*/ 2147483647 w 31"/>
                <a:gd name="T9" fmla="*/ 2147483647 h 37"/>
                <a:gd name="T10" fmla="*/ 2147483647 w 31"/>
                <a:gd name="T11" fmla="*/ 2147483647 h 37"/>
                <a:gd name="T12" fmla="*/ 2147483647 w 31"/>
                <a:gd name="T13" fmla="*/ 2147483647 h 37"/>
                <a:gd name="T14" fmla="*/ 2147483647 w 31"/>
                <a:gd name="T15" fmla="*/ 2147483647 h 37"/>
                <a:gd name="T16" fmla="*/ 2147483647 w 31"/>
                <a:gd name="T17" fmla="*/ 2147483647 h 37"/>
                <a:gd name="T18" fmla="*/ 2147483647 w 31"/>
                <a:gd name="T19" fmla="*/ 2147483647 h 37"/>
                <a:gd name="T20" fmla="*/ 2147483647 w 31"/>
                <a:gd name="T21" fmla="*/ 2147483647 h 37"/>
                <a:gd name="T22" fmla="*/ 2147483647 w 31"/>
                <a:gd name="T23" fmla="*/ 2147483647 h 37"/>
                <a:gd name="T24" fmla="*/ 2147483647 w 31"/>
                <a:gd name="T25" fmla="*/ 2147483647 h 37"/>
                <a:gd name="T26" fmla="*/ 2147483647 w 31"/>
                <a:gd name="T27" fmla="*/ 2147483647 h 37"/>
                <a:gd name="T28" fmla="*/ 2147483647 w 31"/>
                <a:gd name="T29" fmla="*/ 2147483647 h 37"/>
                <a:gd name="T30" fmla="*/ 2147483647 w 31"/>
                <a:gd name="T31" fmla="*/ 2147483647 h 37"/>
                <a:gd name="T32" fmla="*/ 2147483647 w 31"/>
                <a:gd name="T33" fmla="*/ 2147483647 h 37"/>
                <a:gd name="T34" fmla="*/ 2147483647 w 31"/>
                <a:gd name="T35" fmla="*/ 2147483647 h 37"/>
                <a:gd name="T36" fmla="*/ 2147483647 w 31"/>
                <a:gd name="T37" fmla="*/ 2147483647 h 37"/>
                <a:gd name="T38" fmla="*/ 2147483647 w 31"/>
                <a:gd name="T39" fmla="*/ 2147483647 h 37"/>
                <a:gd name="T40" fmla="*/ 2147483647 w 31"/>
                <a:gd name="T41" fmla="*/ 2147483647 h 37"/>
                <a:gd name="T42" fmla="*/ 2147483647 w 31"/>
                <a:gd name="T43" fmla="*/ 2147483647 h 37"/>
                <a:gd name="T44" fmla="*/ 2147483647 w 31"/>
                <a:gd name="T45" fmla="*/ 2147483647 h 37"/>
                <a:gd name="T46" fmla="*/ 2147483647 w 31"/>
                <a:gd name="T47" fmla="*/ 2147483647 h 37"/>
                <a:gd name="T48" fmla="*/ 2147483647 w 31"/>
                <a:gd name="T49" fmla="*/ 2147483647 h 37"/>
                <a:gd name="T50" fmla="*/ 2147483647 w 31"/>
                <a:gd name="T51" fmla="*/ 2147483647 h 37"/>
                <a:gd name="T52" fmla="*/ 2147483647 w 31"/>
                <a:gd name="T53" fmla="*/ 2147483647 h 37"/>
                <a:gd name="T54" fmla="*/ 2147483647 w 31"/>
                <a:gd name="T55" fmla="*/ 2147483647 h 37"/>
                <a:gd name="T56" fmla="*/ 2147483647 w 31"/>
                <a:gd name="T57" fmla="*/ 2147483647 h 37"/>
                <a:gd name="T58" fmla="*/ 2147483647 w 31"/>
                <a:gd name="T59" fmla="*/ 2147483647 h 37"/>
                <a:gd name="T60" fmla="*/ 2147483647 w 31"/>
                <a:gd name="T61" fmla="*/ 2147483647 h 37"/>
                <a:gd name="T62" fmla="*/ 2147483647 w 31"/>
                <a:gd name="T63" fmla="*/ 2147483647 h 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1"/>
                <a:gd name="T97" fmla="*/ 0 h 37"/>
                <a:gd name="T98" fmla="*/ 31 w 31"/>
                <a:gd name="T99" fmla="*/ 37 h 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1" h="37">
                  <a:moveTo>
                    <a:pt x="13" y="21"/>
                  </a:moveTo>
                  <a:lnTo>
                    <a:pt x="8" y="13"/>
                  </a:lnTo>
                  <a:lnTo>
                    <a:pt x="19" y="17"/>
                  </a:lnTo>
                  <a:lnTo>
                    <a:pt x="17" y="18"/>
                  </a:lnTo>
                  <a:lnTo>
                    <a:pt x="20" y="15"/>
                  </a:lnTo>
                  <a:lnTo>
                    <a:pt x="17" y="20"/>
                  </a:lnTo>
                  <a:lnTo>
                    <a:pt x="15" y="23"/>
                  </a:lnTo>
                  <a:lnTo>
                    <a:pt x="10" y="11"/>
                  </a:lnTo>
                  <a:lnTo>
                    <a:pt x="16" y="12"/>
                  </a:lnTo>
                  <a:cubicBezTo>
                    <a:pt x="18" y="12"/>
                    <a:pt x="20" y="13"/>
                    <a:pt x="21" y="15"/>
                  </a:cubicBezTo>
                  <a:lnTo>
                    <a:pt x="27" y="24"/>
                  </a:lnTo>
                  <a:lnTo>
                    <a:pt x="13" y="25"/>
                  </a:lnTo>
                  <a:lnTo>
                    <a:pt x="15" y="20"/>
                  </a:lnTo>
                  <a:lnTo>
                    <a:pt x="15" y="26"/>
                  </a:lnTo>
                  <a:lnTo>
                    <a:pt x="13" y="21"/>
                  </a:lnTo>
                  <a:close/>
                  <a:moveTo>
                    <a:pt x="30" y="20"/>
                  </a:moveTo>
                  <a:cubicBezTo>
                    <a:pt x="31" y="22"/>
                    <a:pt x="31" y="25"/>
                    <a:pt x="30" y="26"/>
                  </a:cubicBezTo>
                  <a:lnTo>
                    <a:pt x="28" y="31"/>
                  </a:lnTo>
                  <a:cubicBezTo>
                    <a:pt x="27" y="34"/>
                    <a:pt x="24" y="36"/>
                    <a:pt x="21" y="36"/>
                  </a:cubicBezTo>
                  <a:cubicBezTo>
                    <a:pt x="18" y="37"/>
                    <a:pt x="15" y="35"/>
                    <a:pt x="14" y="33"/>
                  </a:cubicBezTo>
                  <a:lnTo>
                    <a:pt x="8" y="24"/>
                  </a:lnTo>
                  <a:lnTo>
                    <a:pt x="13" y="27"/>
                  </a:lnTo>
                  <a:lnTo>
                    <a:pt x="7" y="26"/>
                  </a:lnTo>
                  <a:cubicBezTo>
                    <a:pt x="4" y="26"/>
                    <a:pt x="2" y="24"/>
                    <a:pt x="1" y="22"/>
                  </a:cubicBezTo>
                  <a:cubicBezTo>
                    <a:pt x="0" y="19"/>
                    <a:pt x="0" y="16"/>
                    <a:pt x="2" y="14"/>
                  </a:cubicBezTo>
                  <a:lnTo>
                    <a:pt x="4" y="11"/>
                  </a:lnTo>
                  <a:lnTo>
                    <a:pt x="7" y="6"/>
                  </a:lnTo>
                  <a:cubicBezTo>
                    <a:pt x="7" y="5"/>
                    <a:pt x="9" y="4"/>
                    <a:pt x="10" y="3"/>
                  </a:cubicBezTo>
                  <a:lnTo>
                    <a:pt x="12" y="2"/>
                  </a:lnTo>
                  <a:cubicBezTo>
                    <a:pt x="16" y="0"/>
                    <a:pt x="20" y="2"/>
                    <a:pt x="22" y="6"/>
                  </a:cubicBezTo>
                  <a:lnTo>
                    <a:pt x="28" y="15"/>
                  </a:lnTo>
                  <a:lnTo>
                    <a:pt x="30" y="2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0" name="Freeform 360"/>
            <p:cNvSpPr>
              <a:spLocks/>
            </p:cNvSpPr>
            <p:nvPr/>
          </p:nvSpPr>
          <p:spPr bwMode="auto">
            <a:xfrm>
              <a:off x="6029325" y="5497513"/>
              <a:ext cx="188913" cy="112713"/>
            </a:xfrm>
            <a:custGeom>
              <a:avLst/>
              <a:gdLst>
                <a:gd name="T0" fmla="*/ 2147483647 w 304"/>
                <a:gd name="T1" fmla="*/ 2147483647 h 176"/>
                <a:gd name="T2" fmla="*/ 2147483647 w 304"/>
                <a:gd name="T3" fmla="*/ 2147483647 h 176"/>
                <a:gd name="T4" fmla="*/ 2147483647 w 304"/>
                <a:gd name="T5" fmla="*/ 2147483647 h 176"/>
                <a:gd name="T6" fmla="*/ 2147483647 w 304"/>
                <a:gd name="T7" fmla="*/ 2147483647 h 176"/>
                <a:gd name="T8" fmla="*/ 2147483647 w 304"/>
                <a:gd name="T9" fmla="*/ 2147483647 h 176"/>
                <a:gd name="T10" fmla="*/ 2147483647 w 304"/>
                <a:gd name="T11" fmla="*/ 2147483647 h 176"/>
                <a:gd name="T12" fmla="*/ 2147483647 w 304"/>
                <a:gd name="T13" fmla="*/ 2147483647 h 176"/>
                <a:gd name="T14" fmla="*/ 2147483647 w 304"/>
                <a:gd name="T15" fmla="*/ 2147483647 h 176"/>
                <a:gd name="T16" fmla="*/ 2147483647 w 30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176"/>
                <a:gd name="T29" fmla="*/ 304 w 30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176">
                  <a:moveTo>
                    <a:pt x="46" y="18"/>
                  </a:moveTo>
                  <a:cubicBezTo>
                    <a:pt x="46" y="18"/>
                    <a:pt x="0" y="77"/>
                    <a:pt x="91" y="130"/>
                  </a:cubicBezTo>
                  <a:cubicBezTo>
                    <a:pt x="91" y="130"/>
                    <a:pt x="181" y="176"/>
                    <a:pt x="248" y="141"/>
                  </a:cubicBezTo>
                  <a:cubicBezTo>
                    <a:pt x="248" y="141"/>
                    <a:pt x="304" y="118"/>
                    <a:pt x="304" y="118"/>
                  </a:cubicBezTo>
                  <a:cubicBezTo>
                    <a:pt x="304" y="118"/>
                    <a:pt x="304" y="112"/>
                    <a:pt x="299" y="112"/>
                  </a:cubicBezTo>
                  <a:cubicBezTo>
                    <a:pt x="293" y="112"/>
                    <a:pt x="226" y="147"/>
                    <a:pt x="192" y="147"/>
                  </a:cubicBezTo>
                  <a:cubicBezTo>
                    <a:pt x="192" y="147"/>
                    <a:pt x="119" y="141"/>
                    <a:pt x="91" y="118"/>
                  </a:cubicBezTo>
                  <a:cubicBezTo>
                    <a:pt x="91" y="118"/>
                    <a:pt x="17" y="88"/>
                    <a:pt x="51" y="24"/>
                  </a:cubicBezTo>
                  <a:cubicBezTo>
                    <a:pt x="51" y="24"/>
                    <a:pt x="57" y="0"/>
                    <a:pt x="46"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1" name="Freeform 361"/>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7" y="32"/>
                  </a:cubicBezTo>
                  <a:cubicBezTo>
                    <a:pt x="7" y="32"/>
                    <a:pt x="7" y="32"/>
                    <a:pt x="7" y="32"/>
                  </a:cubicBezTo>
                  <a:cubicBezTo>
                    <a:pt x="7" y="32"/>
                    <a:pt x="4" y="32"/>
                    <a:pt x="4" y="32"/>
                  </a:cubicBezTo>
                  <a:cubicBezTo>
                    <a:pt x="4" y="26"/>
                    <a:pt x="4" y="26"/>
                    <a:pt x="4" y="26"/>
                  </a:cubicBezTo>
                  <a:cubicBezTo>
                    <a:pt x="4" y="26"/>
                    <a:pt x="4" y="20"/>
                    <a:pt x="4" y="20"/>
                  </a:cubicBezTo>
                  <a:cubicBezTo>
                    <a:pt x="4" y="20"/>
                    <a:pt x="4" y="20"/>
                    <a:pt x="4" y="20"/>
                  </a:cubicBezTo>
                  <a:cubicBezTo>
                    <a:pt x="0" y="7"/>
                    <a:pt x="0" y="7"/>
                    <a:pt x="7" y="0"/>
                  </a:cubicBezTo>
                  <a:cubicBezTo>
                    <a:pt x="10" y="0"/>
                    <a:pt x="10" y="0"/>
                    <a:pt x="10" y="7"/>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2" name="Freeform 362"/>
            <p:cNvSpPr>
              <a:spLocks/>
            </p:cNvSpPr>
            <p:nvPr/>
          </p:nvSpPr>
          <p:spPr bwMode="auto">
            <a:xfrm>
              <a:off x="6088063" y="5548313"/>
              <a:ext cx="11113"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24"/>
                    <a:pt x="11" y="24"/>
                    <a:pt x="6" y="24"/>
                  </a:cubicBezTo>
                  <a:cubicBezTo>
                    <a:pt x="6" y="32"/>
                    <a:pt x="6" y="32"/>
                    <a:pt x="6" y="32"/>
                  </a:cubicBezTo>
                  <a:cubicBezTo>
                    <a:pt x="6" y="32"/>
                    <a:pt x="6" y="32"/>
                    <a:pt x="0" y="24"/>
                  </a:cubicBezTo>
                  <a:cubicBezTo>
                    <a:pt x="0" y="24"/>
                    <a:pt x="0" y="24"/>
                    <a:pt x="0" y="24"/>
                  </a:cubicBezTo>
                  <a:cubicBezTo>
                    <a:pt x="0" y="24"/>
                    <a:pt x="0" y="16"/>
                    <a:pt x="0" y="16"/>
                  </a:cubicBezTo>
                  <a:cubicBezTo>
                    <a:pt x="0" y="16"/>
                    <a:pt x="0" y="16"/>
                    <a:pt x="0" y="16"/>
                  </a:cubicBezTo>
                  <a:cubicBezTo>
                    <a:pt x="0" y="8"/>
                    <a:pt x="0" y="0"/>
                    <a:pt x="6" y="0"/>
                  </a:cubicBezTo>
                  <a:cubicBezTo>
                    <a:pt x="6" y="0"/>
                    <a:pt x="11" y="0"/>
                    <a:pt x="11" y="0"/>
                  </a:cubicBezTo>
                  <a:cubicBezTo>
                    <a:pt x="16" y="0"/>
                    <a:pt x="16" y="0"/>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3" name="Freeform 363"/>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1"/>
                    <a:pt x="11" y="16"/>
                  </a:cubicBezTo>
                  <a:cubicBezTo>
                    <a:pt x="6" y="16"/>
                    <a:pt x="6" y="16"/>
                    <a:pt x="6" y="16"/>
                  </a:cubicBezTo>
                  <a:cubicBezTo>
                    <a:pt x="6" y="16"/>
                    <a:pt x="6" y="16"/>
                    <a:pt x="6" y="16"/>
                  </a:cubicBezTo>
                  <a:cubicBezTo>
                    <a:pt x="6" y="16"/>
                    <a:pt x="0" y="16"/>
                    <a:pt x="0" y="16"/>
                  </a:cubicBezTo>
                  <a:cubicBezTo>
                    <a:pt x="0" y="11"/>
                    <a:pt x="6" y="11"/>
                    <a:pt x="6" y="11"/>
                  </a:cubicBezTo>
                  <a:cubicBezTo>
                    <a:pt x="6" y="11"/>
                    <a:pt x="6" y="11"/>
                    <a:pt x="6"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4" name="Freeform 364"/>
            <p:cNvSpPr>
              <a:spLocks/>
            </p:cNvSpPr>
            <p:nvPr/>
          </p:nvSpPr>
          <p:spPr bwMode="auto">
            <a:xfrm>
              <a:off x="6088063" y="5548313"/>
              <a:ext cx="11113"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11" y="16"/>
                    <a:pt x="6" y="16"/>
                    <a:pt x="6" y="16"/>
                  </a:cubicBezTo>
                  <a:cubicBezTo>
                    <a:pt x="6" y="16"/>
                    <a:pt x="6" y="16"/>
                    <a:pt x="6" y="16"/>
                  </a:cubicBezTo>
                  <a:cubicBezTo>
                    <a:pt x="6" y="16"/>
                    <a:pt x="6" y="16"/>
                    <a:pt x="6" y="11"/>
                  </a:cubicBezTo>
                  <a:cubicBezTo>
                    <a:pt x="6" y="11"/>
                    <a:pt x="6" y="11"/>
                    <a:pt x="6" y="11"/>
                  </a:cubicBezTo>
                  <a:cubicBezTo>
                    <a:pt x="6" y="11"/>
                    <a:pt x="6" y="11"/>
                    <a:pt x="6" y="11"/>
                  </a:cubicBezTo>
                  <a:cubicBezTo>
                    <a:pt x="6"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5" name="Freeform 365"/>
            <p:cNvSpPr>
              <a:spLocks/>
            </p:cNvSpPr>
            <p:nvPr/>
          </p:nvSpPr>
          <p:spPr bwMode="auto">
            <a:xfrm>
              <a:off x="60785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6" name="Freeform 366"/>
            <p:cNvSpPr>
              <a:spLocks noEditPoints="1"/>
            </p:cNvSpPr>
            <p:nvPr/>
          </p:nvSpPr>
          <p:spPr bwMode="auto">
            <a:xfrm>
              <a:off x="60785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57" name="Freeform 367"/>
            <p:cNvSpPr>
              <a:spLocks/>
            </p:cNvSpPr>
            <p:nvPr/>
          </p:nvSpPr>
          <p:spPr bwMode="auto">
            <a:xfrm>
              <a:off x="6069013" y="5507038"/>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6"/>
                  </a:cubicBezTo>
                  <a:cubicBezTo>
                    <a:pt x="6" y="26"/>
                    <a:pt x="6" y="26"/>
                    <a:pt x="11" y="32"/>
                  </a:cubicBezTo>
                  <a:cubicBezTo>
                    <a:pt x="11" y="32"/>
                    <a:pt x="16" y="32"/>
                    <a:pt x="16" y="32"/>
                  </a:cubicBezTo>
                  <a:cubicBezTo>
                    <a:pt x="27" y="26"/>
                    <a:pt x="27" y="26"/>
                    <a:pt x="27" y="20"/>
                  </a:cubicBezTo>
                  <a:cubicBezTo>
                    <a:pt x="32" y="7"/>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8" name="Freeform 368"/>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0" y="12"/>
                    <a:pt x="10" y="12"/>
                    <a:pt x="7" y="16"/>
                  </a:cubicBezTo>
                  <a:cubicBezTo>
                    <a:pt x="7" y="16"/>
                    <a:pt x="7" y="16"/>
                    <a:pt x="7" y="16"/>
                  </a:cubicBezTo>
                  <a:cubicBezTo>
                    <a:pt x="7" y="16"/>
                    <a:pt x="4" y="16"/>
                    <a:pt x="4" y="16"/>
                  </a:cubicBezTo>
                  <a:cubicBezTo>
                    <a:pt x="4" y="12"/>
                    <a:pt x="4" y="12"/>
                    <a:pt x="4" y="12"/>
                  </a:cubicBezTo>
                  <a:cubicBezTo>
                    <a:pt x="4" y="12"/>
                    <a:pt x="4" y="12"/>
                    <a:pt x="4" y="12"/>
                  </a:cubicBezTo>
                  <a:cubicBezTo>
                    <a:pt x="4" y="8"/>
                    <a:pt x="4" y="8"/>
                    <a:pt x="4" y="8"/>
                  </a:cubicBezTo>
                  <a:cubicBezTo>
                    <a:pt x="0" y="4"/>
                    <a:pt x="0" y="0"/>
                    <a:pt x="7" y="0"/>
                  </a:cubicBezTo>
                  <a:cubicBezTo>
                    <a:pt x="10" y="0"/>
                    <a:pt x="10" y="0"/>
                    <a:pt x="10" y="0"/>
                  </a:cubicBezTo>
                  <a:cubicBezTo>
                    <a:pt x="13" y="0"/>
                    <a:pt x="16" y="0"/>
                    <a:pt x="13" y="8"/>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59" name="Freeform 369"/>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1" y="12"/>
                    <a:pt x="11" y="12"/>
                    <a:pt x="6" y="16"/>
                  </a:cubicBezTo>
                  <a:cubicBezTo>
                    <a:pt x="6" y="16"/>
                    <a:pt x="6" y="16"/>
                    <a:pt x="6" y="16"/>
                  </a:cubicBezTo>
                  <a:cubicBezTo>
                    <a:pt x="6" y="16"/>
                    <a:pt x="6" y="16"/>
                    <a:pt x="0" y="12"/>
                  </a:cubicBezTo>
                  <a:cubicBezTo>
                    <a:pt x="0" y="12"/>
                    <a:pt x="0" y="12"/>
                    <a:pt x="0" y="12"/>
                  </a:cubicBezTo>
                  <a:cubicBezTo>
                    <a:pt x="0" y="12"/>
                    <a:pt x="0" y="12"/>
                    <a:pt x="0" y="8"/>
                  </a:cubicBezTo>
                  <a:cubicBezTo>
                    <a:pt x="0" y="8"/>
                    <a:pt x="0" y="8"/>
                    <a:pt x="0" y="8"/>
                  </a:cubicBezTo>
                  <a:cubicBezTo>
                    <a:pt x="0" y="4"/>
                    <a:pt x="0" y="0"/>
                    <a:pt x="6" y="0"/>
                  </a:cubicBezTo>
                  <a:cubicBezTo>
                    <a:pt x="6" y="0"/>
                    <a:pt x="11" y="0"/>
                    <a:pt x="11" y="0"/>
                  </a:cubicBezTo>
                  <a:cubicBezTo>
                    <a:pt x="16" y="0"/>
                    <a:pt x="16" y="4"/>
                    <a:pt x="16"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0" name="Freeform 370"/>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2147483647 w 16"/>
                <a:gd name="T11" fmla="*/ 2147483647 h 16"/>
                <a:gd name="T12" fmla="*/ 0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6" y="16"/>
                  </a:cubicBezTo>
                  <a:cubicBezTo>
                    <a:pt x="6" y="16"/>
                    <a:pt x="6" y="16"/>
                    <a:pt x="6" y="16"/>
                  </a:cubicBezTo>
                  <a:cubicBezTo>
                    <a:pt x="6" y="16"/>
                    <a:pt x="6" y="16"/>
                    <a:pt x="6" y="16"/>
                  </a:cubicBezTo>
                  <a:cubicBezTo>
                    <a:pt x="0" y="16"/>
                    <a:pt x="0" y="16"/>
                    <a:pt x="0" y="16"/>
                  </a:cubicBezTo>
                  <a:cubicBezTo>
                    <a:pt x="0" y="16"/>
                    <a:pt x="0" y="11"/>
                    <a:pt x="6" y="11"/>
                  </a:cubicBezTo>
                  <a:cubicBezTo>
                    <a:pt x="0" y="11"/>
                    <a:pt x="0" y="11"/>
                    <a:pt x="0" y="11"/>
                  </a:cubicBezTo>
                  <a:cubicBezTo>
                    <a:pt x="0" y="6"/>
                    <a:pt x="0" y="0"/>
                    <a:pt x="6" y="0"/>
                  </a:cubicBezTo>
                  <a:cubicBezTo>
                    <a:pt x="6" y="0"/>
                    <a:pt x="11" y="0"/>
                    <a:pt x="11" y="0"/>
                  </a:cubicBezTo>
                  <a:cubicBezTo>
                    <a:pt x="16" y="0"/>
                    <a:pt x="16" y="6"/>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1" name="Freeform 371"/>
            <p:cNvSpPr>
              <a:spLocks/>
            </p:cNvSpPr>
            <p:nvPr/>
          </p:nvSpPr>
          <p:spPr bwMode="auto">
            <a:xfrm>
              <a:off x="6078538" y="5518151"/>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11" y="16"/>
                  </a:cubicBezTo>
                  <a:cubicBezTo>
                    <a:pt x="6" y="16"/>
                    <a:pt x="6" y="16"/>
                    <a:pt x="6" y="16"/>
                  </a:cubicBezTo>
                  <a:cubicBezTo>
                    <a:pt x="6" y="16"/>
                    <a:pt x="6" y="16"/>
                    <a:pt x="6" y="16"/>
                  </a:cubicBezTo>
                  <a:cubicBezTo>
                    <a:pt x="6" y="16"/>
                    <a:pt x="6" y="16"/>
                    <a:pt x="6" y="16"/>
                  </a:cubicBezTo>
                  <a:cubicBezTo>
                    <a:pt x="6" y="11"/>
                    <a:pt x="6" y="11"/>
                    <a:pt x="6" y="11"/>
                  </a:cubicBezTo>
                  <a:cubicBezTo>
                    <a:pt x="6" y="11"/>
                    <a:pt x="6" y="11"/>
                    <a:pt x="6" y="11"/>
                  </a:cubicBezTo>
                  <a:cubicBezTo>
                    <a:pt x="0" y="6"/>
                    <a:pt x="0" y="6"/>
                    <a:pt x="6" y="0"/>
                  </a:cubicBezTo>
                  <a:cubicBezTo>
                    <a:pt x="6" y="0"/>
                    <a:pt x="6" y="0"/>
                    <a:pt x="11" y="0"/>
                  </a:cubicBezTo>
                  <a:cubicBezTo>
                    <a:pt x="11" y="0"/>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2" name="Freeform 372"/>
            <p:cNvSpPr>
              <a:spLocks noEditPoints="1"/>
            </p:cNvSpPr>
            <p:nvPr/>
          </p:nvSpPr>
          <p:spPr bwMode="auto">
            <a:xfrm>
              <a:off x="6067425" y="5518151"/>
              <a:ext cx="33338" cy="9525"/>
            </a:xfrm>
            <a:custGeom>
              <a:avLst/>
              <a:gdLst>
                <a:gd name="T0" fmla="*/ 2147483647 w 53"/>
                <a:gd name="T1" fmla="*/ 0 h 16"/>
                <a:gd name="T2" fmla="*/ 2147483647 w 53"/>
                <a:gd name="T3" fmla="*/ 0 h 16"/>
                <a:gd name="T4" fmla="*/ 2147483647 w 53"/>
                <a:gd name="T5" fmla="*/ 2147483647 h 16"/>
                <a:gd name="T6" fmla="*/ 2147483647 w 53"/>
                <a:gd name="T7" fmla="*/ 2147483647 h 16"/>
                <a:gd name="T8" fmla="*/ 2147483647 w 53"/>
                <a:gd name="T9" fmla="*/ 2147483647 h 16"/>
                <a:gd name="T10" fmla="*/ 2147483647 w 53"/>
                <a:gd name="T11" fmla="*/ 2147483647 h 16"/>
                <a:gd name="T12" fmla="*/ 2147483647 w 53"/>
                <a:gd name="T13" fmla="*/ 0 h 16"/>
                <a:gd name="T14" fmla="*/ 2147483647 w 53"/>
                <a:gd name="T15" fmla="*/ 0 h 16"/>
                <a:gd name="T16" fmla="*/ 2147483647 w 53"/>
                <a:gd name="T17" fmla="*/ 0 h 16"/>
                <a:gd name="T18" fmla="*/ 2147483647 w 53"/>
                <a:gd name="T19" fmla="*/ 0 h 16"/>
                <a:gd name="T20" fmla="*/ 2147483647 w 53"/>
                <a:gd name="T21" fmla="*/ 0 h 16"/>
                <a:gd name="T22" fmla="*/ 2147483647 w 53"/>
                <a:gd name="T23" fmla="*/ 0 h 16"/>
                <a:gd name="T24" fmla="*/ 2147483647 w 53"/>
                <a:gd name="T25" fmla="*/ 0 h 16"/>
                <a:gd name="T26" fmla="*/ 2147483647 w 53"/>
                <a:gd name="T27" fmla="*/ 2147483647 h 16"/>
                <a:gd name="T28" fmla="*/ 2147483647 w 53"/>
                <a:gd name="T29" fmla="*/ 2147483647 h 16"/>
                <a:gd name="T30" fmla="*/ 2147483647 w 53"/>
                <a:gd name="T31" fmla="*/ 2147483647 h 16"/>
                <a:gd name="T32" fmla="*/ 2147483647 w 53"/>
                <a:gd name="T33" fmla="*/ 2147483647 h 16"/>
                <a:gd name="T34" fmla="*/ 2147483647 w 53"/>
                <a:gd name="T35" fmla="*/ 2147483647 h 16"/>
                <a:gd name="T36" fmla="*/ 2147483647 w 53"/>
                <a:gd name="T37" fmla="*/ 2147483647 h 16"/>
                <a:gd name="T38" fmla="*/ 2147483647 w 53"/>
                <a:gd name="T39" fmla="*/ 0 h 16"/>
                <a:gd name="T40" fmla="*/ 2147483647 w 53"/>
                <a:gd name="T41" fmla="*/ 0 h 16"/>
                <a:gd name="T42" fmla="*/ 2147483647 w 53"/>
                <a:gd name="T43" fmla="*/ 0 h 16"/>
                <a:gd name="T44" fmla="*/ 2147483647 w 53"/>
                <a:gd name="T45" fmla="*/ 0 h 16"/>
                <a:gd name="T46" fmla="*/ 2147483647 w 53"/>
                <a:gd name="T47" fmla="*/ 2147483647 h 16"/>
                <a:gd name="T48" fmla="*/ 2147483647 w 53"/>
                <a:gd name="T49" fmla="*/ 2147483647 h 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6"/>
                <a:gd name="T77" fmla="*/ 53 w 53"/>
                <a:gd name="T78" fmla="*/ 16 h 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6">
                  <a:moveTo>
                    <a:pt x="42" y="0"/>
                  </a:moveTo>
                  <a:lnTo>
                    <a:pt x="53" y="0"/>
                  </a:lnTo>
                  <a:lnTo>
                    <a:pt x="53" y="16"/>
                  </a:lnTo>
                  <a:lnTo>
                    <a:pt x="28" y="16"/>
                  </a:lnTo>
                  <a:lnTo>
                    <a:pt x="20" y="16"/>
                  </a:lnTo>
                  <a:lnTo>
                    <a:pt x="10" y="16"/>
                  </a:lnTo>
                  <a:cubicBezTo>
                    <a:pt x="0" y="16"/>
                    <a:pt x="0" y="0"/>
                    <a:pt x="10" y="0"/>
                  </a:cubicBezTo>
                  <a:lnTo>
                    <a:pt x="14" y="0"/>
                  </a:lnTo>
                  <a:lnTo>
                    <a:pt x="22" y="0"/>
                  </a:lnTo>
                  <a:lnTo>
                    <a:pt x="30" y="0"/>
                  </a:lnTo>
                  <a:lnTo>
                    <a:pt x="34" y="0"/>
                  </a:lnTo>
                  <a:lnTo>
                    <a:pt x="38" y="0"/>
                  </a:lnTo>
                  <a:lnTo>
                    <a:pt x="42" y="0"/>
                  </a:lnTo>
                  <a:close/>
                  <a:moveTo>
                    <a:pt x="38" y="16"/>
                  </a:moveTo>
                  <a:lnTo>
                    <a:pt x="34" y="16"/>
                  </a:lnTo>
                  <a:lnTo>
                    <a:pt x="30" y="16"/>
                  </a:lnTo>
                  <a:lnTo>
                    <a:pt x="22" y="16"/>
                  </a:lnTo>
                  <a:lnTo>
                    <a:pt x="14" y="16"/>
                  </a:lnTo>
                  <a:lnTo>
                    <a:pt x="10" y="16"/>
                  </a:lnTo>
                  <a:lnTo>
                    <a:pt x="10" y="0"/>
                  </a:lnTo>
                  <a:lnTo>
                    <a:pt x="20" y="0"/>
                  </a:lnTo>
                  <a:lnTo>
                    <a:pt x="28" y="0"/>
                  </a:lnTo>
                  <a:lnTo>
                    <a:pt x="42" y="0"/>
                  </a:lnTo>
                  <a:lnTo>
                    <a:pt x="42" y="16"/>
                  </a:lnTo>
                  <a:lnTo>
                    <a:pt x="3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3" name="Freeform 373"/>
            <p:cNvSpPr>
              <a:spLocks/>
            </p:cNvSpPr>
            <p:nvPr/>
          </p:nvSpPr>
          <p:spPr bwMode="auto">
            <a:xfrm>
              <a:off x="6108700" y="548640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6"/>
                  </a:moveTo>
                  <a:cubicBezTo>
                    <a:pt x="20" y="32"/>
                    <a:pt x="20" y="32"/>
                    <a:pt x="7" y="32"/>
                  </a:cubicBezTo>
                  <a:cubicBezTo>
                    <a:pt x="7" y="32"/>
                    <a:pt x="7" y="32"/>
                    <a:pt x="7" y="32"/>
                  </a:cubicBezTo>
                  <a:cubicBezTo>
                    <a:pt x="7" y="32"/>
                    <a:pt x="7" y="26"/>
                    <a:pt x="7" y="26"/>
                  </a:cubicBezTo>
                  <a:cubicBezTo>
                    <a:pt x="0" y="26"/>
                    <a:pt x="0" y="26"/>
                    <a:pt x="7" y="20"/>
                  </a:cubicBezTo>
                  <a:cubicBezTo>
                    <a:pt x="7" y="20"/>
                    <a:pt x="7" y="20"/>
                    <a:pt x="7" y="20"/>
                  </a:cubicBezTo>
                  <a:cubicBezTo>
                    <a:pt x="7" y="20"/>
                    <a:pt x="7" y="20"/>
                    <a:pt x="7" y="13"/>
                  </a:cubicBezTo>
                  <a:cubicBezTo>
                    <a:pt x="7" y="7"/>
                    <a:pt x="13" y="0"/>
                    <a:pt x="26" y="7"/>
                  </a:cubicBezTo>
                  <a:cubicBezTo>
                    <a:pt x="26" y="7"/>
                    <a:pt x="26" y="13"/>
                    <a:pt x="32" y="13"/>
                  </a:cubicBezTo>
                  <a:cubicBezTo>
                    <a:pt x="32" y="13"/>
                    <a:pt x="32" y="20"/>
                    <a:pt x="26"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4" name="Freeform 374"/>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2"/>
                  </a:moveTo>
                  <a:cubicBezTo>
                    <a:pt x="8" y="16"/>
                    <a:pt x="8" y="16"/>
                    <a:pt x="4" y="16"/>
                  </a:cubicBezTo>
                  <a:cubicBezTo>
                    <a:pt x="4" y="16"/>
                    <a:pt x="0" y="16"/>
                    <a:pt x="0" y="16"/>
                  </a:cubicBezTo>
                  <a:cubicBezTo>
                    <a:pt x="0" y="12"/>
                    <a:pt x="0" y="12"/>
                    <a:pt x="0" y="12"/>
                  </a:cubicBezTo>
                  <a:cubicBezTo>
                    <a:pt x="0" y="12"/>
                    <a:pt x="0" y="12"/>
                    <a:pt x="0" y="8"/>
                  </a:cubicBezTo>
                  <a:cubicBezTo>
                    <a:pt x="0" y="8"/>
                    <a:pt x="0" y="8"/>
                    <a:pt x="0" y="8"/>
                  </a:cubicBezTo>
                  <a:cubicBezTo>
                    <a:pt x="0" y="8"/>
                    <a:pt x="0" y="8"/>
                    <a:pt x="4" y="8"/>
                  </a:cubicBezTo>
                  <a:cubicBezTo>
                    <a:pt x="4" y="0"/>
                    <a:pt x="4" y="0"/>
                    <a:pt x="8" y="0"/>
                  </a:cubicBezTo>
                  <a:cubicBezTo>
                    <a:pt x="12" y="0"/>
                    <a:pt x="12" y="4"/>
                    <a:pt x="12" y="4"/>
                  </a:cubicBezTo>
                  <a:cubicBezTo>
                    <a:pt x="16" y="4"/>
                    <a:pt x="16" y="8"/>
                    <a:pt x="12"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5" name="Freeform 375"/>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6"/>
                  </a:moveTo>
                  <a:cubicBezTo>
                    <a:pt x="8" y="16"/>
                    <a:pt x="8" y="16"/>
                    <a:pt x="4" y="16"/>
                  </a:cubicBezTo>
                  <a:cubicBezTo>
                    <a:pt x="4" y="16"/>
                    <a:pt x="4" y="16"/>
                    <a:pt x="4" y="16"/>
                  </a:cubicBezTo>
                  <a:cubicBezTo>
                    <a:pt x="0" y="16"/>
                    <a:pt x="0" y="16"/>
                    <a:pt x="0" y="16"/>
                  </a:cubicBezTo>
                  <a:cubicBezTo>
                    <a:pt x="0" y="16"/>
                    <a:pt x="0" y="16"/>
                    <a:pt x="0" y="11"/>
                  </a:cubicBezTo>
                  <a:cubicBezTo>
                    <a:pt x="0" y="11"/>
                    <a:pt x="0" y="11"/>
                    <a:pt x="4" y="11"/>
                  </a:cubicBezTo>
                  <a:cubicBezTo>
                    <a:pt x="4" y="11"/>
                    <a:pt x="4" y="11"/>
                    <a:pt x="4" y="11"/>
                  </a:cubicBezTo>
                  <a:cubicBezTo>
                    <a:pt x="4" y="6"/>
                    <a:pt x="4" y="0"/>
                    <a:pt x="8" y="6"/>
                  </a:cubicBezTo>
                  <a:cubicBezTo>
                    <a:pt x="8" y="6"/>
                    <a:pt x="12" y="6"/>
                    <a:pt x="12" y="6"/>
                  </a:cubicBezTo>
                  <a:cubicBezTo>
                    <a:pt x="16" y="11"/>
                    <a:pt x="16" y="11"/>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6" name="Freeform 376"/>
            <p:cNvSpPr>
              <a:spLocks/>
            </p:cNvSpPr>
            <p:nvPr/>
          </p:nvSpPr>
          <p:spPr bwMode="auto">
            <a:xfrm>
              <a:off x="6118225" y="5497513"/>
              <a:ext cx="9525" cy="9525"/>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6"/>
                  </a:moveTo>
                  <a:cubicBezTo>
                    <a:pt x="11" y="16"/>
                    <a:pt x="11" y="16"/>
                    <a:pt x="6" y="16"/>
                  </a:cubicBezTo>
                  <a:cubicBezTo>
                    <a:pt x="6" y="16"/>
                    <a:pt x="6" y="16"/>
                    <a:pt x="6" y="16"/>
                  </a:cubicBezTo>
                  <a:cubicBezTo>
                    <a:pt x="6" y="16"/>
                    <a:pt x="6" y="16"/>
                    <a:pt x="6" y="16"/>
                  </a:cubicBezTo>
                  <a:cubicBezTo>
                    <a:pt x="0" y="16"/>
                    <a:pt x="0" y="16"/>
                    <a:pt x="6" y="16"/>
                  </a:cubicBezTo>
                  <a:cubicBezTo>
                    <a:pt x="6" y="8"/>
                    <a:pt x="6" y="8"/>
                    <a:pt x="6" y="8"/>
                  </a:cubicBezTo>
                  <a:cubicBezTo>
                    <a:pt x="6" y="8"/>
                    <a:pt x="6" y="8"/>
                    <a:pt x="6" y="8"/>
                  </a:cubicBezTo>
                  <a:cubicBezTo>
                    <a:pt x="6" y="0"/>
                    <a:pt x="6" y="0"/>
                    <a:pt x="11" y="0"/>
                  </a:cubicBezTo>
                  <a:cubicBezTo>
                    <a:pt x="11" y="0"/>
                    <a:pt x="11" y="0"/>
                    <a:pt x="16" y="0"/>
                  </a:cubicBezTo>
                  <a:cubicBezTo>
                    <a:pt x="16" y="8"/>
                    <a:pt x="16" y="8"/>
                    <a:pt x="16"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7" name="Freeform 377"/>
            <p:cNvSpPr>
              <a:spLocks/>
            </p:cNvSpPr>
            <p:nvPr/>
          </p:nvSpPr>
          <p:spPr bwMode="auto">
            <a:xfrm>
              <a:off x="6108700" y="5486401"/>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16"/>
                  </a:moveTo>
                  <a:cubicBezTo>
                    <a:pt x="11" y="0"/>
                    <a:pt x="6" y="6"/>
                    <a:pt x="0" y="6"/>
                  </a:cubicBezTo>
                  <a:cubicBezTo>
                    <a:pt x="0" y="6"/>
                    <a:pt x="16" y="16"/>
                    <a:pt x="11" y="16"/>
                  </a:cubicBezTo>
                  <a:cubicBezTo>
                    <a:pt x="11" y="16"/>
                    <a:pt x="16" y="16"/>
                    <a:pt x="16"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68" name="Freeform 378"/>
            <p:cNvSpPr>
              <a:spLocks noEditPoints="1"/>
            </p:cNvSpPr>
            <p:nvPr/>
          </p:nvSpPr>
          <p:spPr bwMode="auto">
            <a:xfrm>
              <a:off x="6108700" y="5489576"/>
              <a:ext cx="20638" cy="17463"/>
            </a:xfrm>
            <a:custGeom>
              <a:avLst/>
              <a:gdLst>
                <a:gd name="T0" fmla="*/ 2147483647 w 33"/>
                <a:gd name="T1" fmla="*/ 2147483647 h 27"/>
                <a:gd name="T2" fmla="*/ 2147483647 w 33"/>
                <a:gd name="T3" fmla="*/ 2147483647 h 27"/>
                <a:gd name="T4" fmla="*/ 2147483647 w 33"/>
                <a:gd name="T5" fmla="*/ 2147483647 h 27"/>
                <a:gd name="T6" fmla="*/ 2147483647 w 33"/>
                <a:gd name="T7" fmla="*/ 2147483647 h 27"/>
                <a:gd name="T8" fmla="*/ 2147483647 w 33"/>
                <a:gd name="T9" fmla="*/ 2147483647 h 27"/>
                <a:gd name="T10" fmla="*/ 2147483647 w 33"/>
                <a:gd name="T11" fmla="*/ 2147483647 h 27"/>
                <a:gd name="T12" fmla="*/ 2147483647 w 33"/>
                <a:gd name="T13" fmla="*/ 2147483647 h 27"/>
                <a:gd name="T14" fmla="*/ 2147483647 w 33"/>
                <a:gd name="T15" fmla="*/ 2147483647 h 27"/>
                <a:gd name="T16" fmla="*/ 2147483647 w 33"/>
                <a:gd name="T17" fmla="*/ 2147483647 h 27"/>
                <a:gd name="T18" fmla="*/ 2147483647 w 33"/>
                <a:gd name="T19" fmla="*/ 2147483647 h 27"/>
                <a:gd name="T20" fmla="*/ 2147483647 w 33"/>
                <a:gd name="T21" fmla="*/ 2147483647 h 27"/>
                <a:gd name="T22" fmla="*/ 2147483647 w 33"/>
                <a:gd name="T23" fmla="*/ 2147483647 h 27"/>
                <a:gd name="T24" fmla="*/ 2147483647 w 33"/>
                <a:gd name="T25" fmla="*/ 2147483647 h 27"/>
                <a:gd name="T26" fmla="*/ 2147483647 w 33"/>
                <a:gd name="T27" fmla="*/ 2147483647 h 27"/>
                <a:gd name="T28" fmla="*/ 2147483647 w 33"/>
                <a:gd name="T29" fmla="*/ 2147483647 h 27"/>
                <a:gd name="T30" fmla="*/ 2147483647 w 33"/>
                <a:gd name="T31" fmla="*/ 2147483647 h 27"/>
                <a:gd name="T32" fmla="*/ 2147483647 w 33"/>
                <a:gd name="T33" fmla="*/ 2147483647 h 27"/>
                <a:gd name="T34" fmla="*/ 2147483647 w 33"/>
                <a:gd name="T35" fmla="*/ 2147483647 h 27"/>
                <a:gd name="T36" fmla="*/ 2147483647 w 33"/>
                <a:gd name="T37" fmla="*/ 2147483647 h 27"/>
                <a:gd name="T38" fmla="*/ 2147483647 w 33"/>
                <a:gd name="T39" fmla="*/ 2147483647 h 27"/>
                <a:gd name="T40" fmla="*/ 2147483647 w 33"/>
                <a:gd name="T41" fmla="*/ 2147483647 h 27"/>
                <a:gd name="T42" fmla="*/ 2147483647 w 33"/>
                <a:gd name="T43" fmla="*/ 2147483647 h 27"/>
                <a:gd name="T44" fmla="*/ 2147483647 w 33"/>
                <a:gd name="T45" fmla="*/ 2147483647 h 27"/>
                <a:gd name="T46" fmla="*/ 2147483647 w 33"/>
                <a:gd name="T47" fmla="*/ 2147483647 h 27"/>
                <a:gd name="T48" fmla="*/ 2147483647 w 33"/>
                <a:gd name="T49" fmla="*/ 2147483647 h 27"/>
                <a:gd name="T50" fmla="*/ 2147483647 w 33"/>
                <a:gd name="T51" fmla="*/ 2147483647 h 27"/>
                <a:gd name="T52" fmla="*/ 2147483647 w 33"/>
                <a:gd name="T53" fmla="*/ 2147483647 h 27"/>
                <a:gd name="T54" fmla="*/ 2147483647 w 33"/>
                <a:gd name="T55" fmla="*/ 2147483647 h 27"/>
                <a:gd name="T56" fmla="*/ 2147483647 w 33"/>
                <a:gd name="T57" fmla="*/ 2147483647 h 27"/>
                <a:gd name="T58" fmla="*/ 2147483647 w 33"/>
                <a:gd name="T59" fmla="*/ 2147483647 h 27"/>
                <a:gd name="T60" fmla="*/ 2147483647 w 33"/>
                <a:gd name="T61" fmla="*/ 2147483647 h 27"/>
                <a:gd name="T62" fmla="*/ 2147483647 w 33"/>
                <a:gd name="T63" fmla="*/ 2147483647 h 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27"/>
                <a:gd name="T98" fmla="*/ 33 w 33"/>
                <a:gd name="T99" fmla="*/ 27 h 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27">
                  <a:moveTo>
                    <a:pt x="24" y="11"/>
                  </a:moveTo>
                  <a:lnTo>
                    <a:pt x="17" y="23"/>
                  </a:lnTo>
                  <a:lnTo>
                    <a:pt x="13" y="15"/>
                  </a:lnTo>
                  <a:lnTo>
                    <a:pt x="16" y="18"/>
                  </a:lnTo>
                  <a:lnTo>
                    <a:pt x="12" y="15"/>
                  </a:lnTo>
                  <a:lnTo>
                    <a:pt x="17" y="16"/>
                  </a:lnTo>
                  <a:lnTo>
                    <a:pt x="9" y="17"/>
                  </a:lnTo>
                  <a:lnTo>
                    <a:pt x="13" y="3"/>
                  </a:lnTo>
                  <a:lnTo>
                    <a:pt x="20" y="8"/>
                  </a:lnTo>
                  <a:lnTo>
                    <a:pt x="24" y="11"/>
                  </a:lnTo>
                  <a:cubicBezTo>
                    <a:pt x="26" y="13"/>
                    <a:pt x="27" y="15"/>
                    <a:pt x="27" y="17"/>
                  </a:cubicBezTo>
                  <a:lnTo>
                    <a:pt x="27" y="19"/>
                  </a:lnTo>
                  <a:lnTo>
                    <a:pt x="19" y="11"/>
                  </a:lnTo>
                  <a:lnTo>
                    <a:pt x="22" y="11"/>
                  </a:lnTo>
                  <a:lnTo>
                    <a:pt x="24" y="11"/>
                  </a:lnTo>
                  <a:close/>
                  <a:moveTo>
                    <a:pt x="22" y="27"/>
                  </a:moveTo>
                  <a:lnTo>
                    <a:pt x="19" y="27"/>
                  </a:lnTo>
                  <a:cubicBezTo>
                    <a:pt x="15" y="27"/>
                    <a:pt x="11" y="24"/>
                    <a:pt x="11" y="19"/>
                  </a:cubicBezTo>
                  <a:lnTo>
                    <a:pt x="11" y="17"/>
                  </a:lnTo>
                  <a:lnTo>
                    <a:pt x="15" y="24"/>
                  </a:lnTo>
                  <a:lnTo>
                    <a:pt x="11" y="21"/>
                  </a:lnTo>
                  <a:lnTo>
                    <a:pt x="4" y="16"/>
                  </a:lnTo>
                  <a:cubicBezTo>
                    <a:pt x="1" y="14"/>
                    <a:pt x="0" y="11"/>
                    <a:pt x="1" y="7"/>
                  </a:cubicBezTo>
                  <a:cubicBezTo>
                    <a:pt x="2" y="4"/>
                    <a:pt x="4" y="2"/>
                    <a:pt x="7" y="2"/>
                  </a:cubicBezTo>
                  <a:lnTo>
                    <a:pt x="15" y="1"/>
                  </a:lnTo>
                  <a:cubicBezTo>
                    <a:pt x="18" y="0"/>
                    <a:pt x="20" y="1"/>
                    <a:pt x="21" y="2"/>
                  </a:cubicBezTo>
                  <a:lnTo>
                    <a:pt x="25" y="5"/>
                  </a:lnTo>
                  <a:cubicBezTo>
                    <a:pt x="26" y="6"/>
                    <a:pt x="27" y="7"/>
                    <a:pt x="28" y="8"/>
                  </a:cubicBezTo>
                  <a:lnTo>
                    <a:pt x="32" y="16"/>
                  </a:lnTo>
                  <a:cubicBezTo>
                    <a:pt x="33" y="18"/>
                    <a:pt x="33" y="21"/>
                    <a:pt x="31" y="24"/>
                  </a:cubicBezTo>
                  <a:cubicBezTo>
                    <a:pt x="30" y="26"/>
                    <a:pt x="27" y="27"/>
                    <a:pt x="24" y="27"/>
                  </a:cubicBezTo>
                  <a:lnTo>
                    <a:pt x="22" y="2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69" name="Freeform 379"/>
            <p:cNvSpPr>
              <a:spLocks/>
            </p:cNvSpPr>
            <p:nvPr/>
          </p:nvSpPr>
          <p:spPr bwMode="auto">
            <a:xfrm>
              <a:off x="61388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1"/>
                    <a:pt x="11" y="22"/>
                  </a:cubicBezTo>
                  <a:cubicBezTo>
                    <a:pt x="6" y="22"/>
                    <a:pt x="6" y="27"/>
                    <a:pt x="6" y="27"/>
                  </a:cubicBezTo>
                  <a:cubicBezTo>
                    <a:pt x="11" y="32"/>
                    <a:pt x="11" y="32"/>
                    <a:pt x="16" y="32"/>
                  </a:cubicBezTo>
                  <a:cubicBezTo>
                    <a:pt x="22" y="22"/>
                    <a:pt x="22" y="27"/>
                    <a:pt x="27" y="16"/>
                  </a:cubicBezTo>
                  <a:cubicBezTo>
                    <a:pt x="32" y="6"/>
                    <a:pt x="22"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0" name="Freeform 380"/>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2" y="24"/>
                    <a:pt x="12" y="24"/>
                    <a:pt x="8" y="32"/>
                  </a:cubicBezTo>
                  <a:cubicBezTo>
                    <a:pt x="8" y="32"/>
                    <a:pt x="4" y="32"/>
                    <a:pt x="4" y="32"/>
                  </a:cubicBezTo>
                  <a:cubicBezTo>
                    <a:pt x="4" y="32"/>
                    <a:pt x="4" y="32"/>
                    <a:pt x="4" y="32"/>
                  </a:cubicBezTo>
                  <a:cubicBezTo>
                    <a:pt x="0" y="32"/>
                    <a:pt x="0" y="24"/>
                    <a:pt x="0" y="24"/>
                  </a:cubicBezTo>
                  <a:cubicBezTo>
                    <a:pt x="0" y="24"/>
                    <a:pt x="4" y="24"/>
                    <a:pt x="4" y="24"/>
                  </a:cubicBezTo>
                  <a:cubicBezTo>
                    <a:pt x="4" y="16"/>
                    <a:pt x="4" y="16"/>
                    <a:pt x="0" y="16"/>
                  </a:cubicBezTo>
                  <a:cubicBezTo>
                    <a:pt x="0" y="8"/>
                    <a:pt x="0" y="0"/>
                    <a:pt x="8" y="0"/>
                  </a:cubicBezTo>
                  <a:cubicBezTo>
                    <a:pt x="8" y="0"/>
                    <a:pt x="8" y="0"/>
                    <a:pt x="12" y="0"/>
                  </a:cubicBezTo>
                  <a:cubicBezTo>
                    <a:pt x="16" y="0"/>
                    <a:pt x="16" y="8"/>
                    <a:pt x="16"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1" name="Freeform 381"/>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4" y="32"/>
                    <a:pt x="4" y="24"/>
                    <a:pt x="4" y="24"/>
                  </a:cubicBezTo>
                  <a:cubicBezTo>
                    <a:pt x="4" y="24"/>
                    <a:pt x="4" y="24"/>
                    <a:pt x="4" y="24"/>
                  </a:cubicBezTo>
                  <a:cubicBezTo>
                    <a:pt x="4" y="16"/>
                    <a:pt x="4" y="16"/>
                    <a:pt x="4" y="16"/>
                  </a:cubicBezTo>
                  <a:cubicBezTo>
                    <a:pt x="0" y="8"/>
                    <a:pt x="0" y="0"/>
                    <a:pt x="8" y="0"/>
                  </a:cubicBezTo>
                  <a:cubicBezTo>
                    <a:pt x="8" y="0"/>
                    <a:pt x="8" y="0"/>
                    <a:pt x="12" y="0"/>
                  </a:cubicBezTo>
                  <a:cubicBezTo>
                    <a:pt x="12" y="0"/>
                    <a:pt x="16" y="8"/>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2" name="Freeform 382"/>
            <p:cNvSpPr>
              <a:spLocks/>
            </p:cNvSpPr>
            <p:nvPr/>
          </p:nvSpPr>
          <p:spPr bwMode="auto">
            <a:xfrm>
              <a:off x="6138863" y="5568951"/>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32"/>
                    <a:pt x="8" y="32"/>
                    <a:pt x="8" y="32"/>
                  </a:cubicBezTo>
                  <a:cubicBezTo>
                    <a:pt x="4" y="32"/>
                    <a:pt x="4" y="32"/>
                    <a:pt x="4" y="32"/>
                  </a:cubicBezTo>
                  <a:cubicBezTo>
                    <a:pt x="4" y="24"/>
                    <a:pt x="4" y="24"/>
                    <a:pt x="4" y="24"/>
                  </a:cubicBezTo>
                  <a:cubicBezTo>
                    <a:pt x="4" y="24"/>
                    <a:pt x="4" y="24"/>
                    <a:pt x="4" y="24"/>
                  </a:cubicBezTo>
                  <a:cubicBezTo>
                    <a:pt x="4" y="16"/>
                    <a:pt x="4" y="16"/>
                    <a:pt x="4" y="16"/>
                  </a:cubicBezTo>
                  <a:cubicBezTo>
                    <a:pt x="4" y="8"/>
                    <a:pt x="0" y="8"/>
                    <a:pt x="8" y="0"/>
                  </a:cubicBezTo>
                  <a:cubicBezTo>
                    <a:pt x="8" y="0"/>
                    <a:pt x="8" y="0"/>
                    <a:pt x="8" y="0"/>
                  </a:cubicBezTo>
                  <a:cubicBezTo>
                    <a:pt x="12" y="8"/>
                    <a:pt x="16" y="8"/>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3" name="Freeform 383"/>
            <p:cNvSpPr>
              <a:spLocks/>
            </p:cNvSpPr>
            <p:nvPr/>
          </p:nvSpPr>
          <p:spPr bwMode="auto">
            <a:xfrm>
              <a:off x="6127750" y="5568951"/>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16" y="0"/>
                    <a:pt x="16" y="8"/>
                    <a:pt x="0" y="8"/>
                  </a:cubicBezTo>
                  <a:cubicBezTo>
                    <a:pt x="0" y="8"/>
                    <a:pt x="24" y="16"/>
                    <a:pt x="32" y="16"/>
                  </a:cubicBezTo>
                  <a:cubicBezTo>
                    <a:pt x="32" y="16"/>
                    <a:pt x="32" y="16"/>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4" name="Freeform 384"/>
            <p:cNvSpPr>
              <a:spLocks noEditPoints="1"/>
            </p:cNvSpPr>
            <p:nvPr/>
          </p:nvSpPr>
          <p:spPr bwMode="auto">
            <a:xfrm>
              <a:off x="6127750" y="5572126"/>
              <a:ext cx="30163" cy="19050"/>
            </a:xfrm>
            <a:custGeom>
              <a:avLst/>
              <a:gdLst>
                <a:gd name="T0" fmla="*/ 2147483647 w 48"/>
                <a:gd name="T1" fmla="*/ 2147483647 h 28"/>
                <a:gd name="T2" fmla="*/ 2147483647 w 48"/>
                <a:gd name="T3" fmla="*/ 2147483647 h 28"/>
                <a:gd name="T4" fmla="*/ 2147483647 w 48"/>
                <a:gd name="T5" fmla="*/ 2147483647 h 28"/>
                <a:gd name="T6" fmla="*/ 2147483647 w 48"/>
                <a:gd name="T7" fmla="*/ 2147483647 h 28"/>
                <a:gd name="T8" fmla="*/ 2147483647 w 48"/>
                <a:gd name="T9" fmla="*/ 2147483647 h 28"/>
                <a:gd name="T10" fmla="*/ 2147483647 w 48"/>
                <a:gd name="T11" fmla="*/ 2147483647 h 28"/>
                <a:gd name="T12" fmla="*/ 2147483647 w 48"/>
                <a:gd name="T13" fmla="*/ 2147483647 h 28"/>
                <a:gd name="T14" fmla="*/ 2147483647 w 48"/>
                <a:gd name="T15" fmla="*/ 2147483647 h 28"/>
                <a:gd name="T16" fmla="*/ 2147483647 w 48"/>
                <a:gd name="T17" fmla="*/ 2147483647 h 28"/>
                <a:gd name="T18" fmla="*/ 2147483647 w 48"/>
                <a:gd name="T19" fmla="*/ 2147483647 h 28"/>
                <a:gd name="T20" fmla="*/ 2147483647 w 48"/>
                <a:gd name="T21" fmla="*/ 2147483647 h 28"/>
                <a:gd name="T22" fmla="*/ 2147483647 w 48"/>
                <a:gd name="T23" fmla="*/ 2147483647 h 28"/>
                <a:gd name="T24" fmla="*/ 2147483647 w 48"/>
                <a:gd name="T25" fmla="*/ 2147483647 h 28"/>
                <a:gd name="T26" fmla="*/ 2147483647 w 48"/>
                <a:gd name="T27" fmla="*/ 2147483647 h 28"/>
                <a:gd name="T28" fmla="*/ 2147483647 w 48"/>
                <a:gd name="T29" fmla="*/ 2147483647 h 28"/>
                <a:gd name="T30" fmla="*/ 2147483647 w 48"/>
                <a:gd name="T31" fmla="*/ 2147483647 h 28"/>
                <a:gd name="T32" fmla="*/ 2147483647 w 48"/>
                <a:gd name="T33" fmla="*/ 2147483647 h 28"/>
                <a:gd name="T34" fmla="*/ 2147483647 w 48"/>
                <a:gd name="T35" fmla="*/ 2147483647 h 28"/>
                <a:gd name="T36" fmla="*/ 2147483647 w 48"/>
                <a:gd name="T37" fmla="*/ 2147483647 h 28"/>
                <a:gd name="T38" fmla="*/ 0 w 48"/>
                <a:gd name="T39" fmla="*/ 2147483647 h 28"/>
                <a:gd name="T40" fmla="*/ 2147483647 w 48"/>
                <a:gd name="T41" fmla="*/ 2147483647 h 28"/>
                <a:gd name="T42" fmla="*/ 2147483647 w 48"/>
                <a:gd name="T43" fmla="*/ 2147483647 h 28"/>
                <a:gd name="T44" fmla="*/ 2147483647 w 48"/>
                <a:gd name="T45" fmla="*/ 2147483647 h 28"/>
                <a:gd name="T46" fmla="*/ 2147483647 w 48"/>
                <a:gd name="T47" fmla="*/ 2147483647 h 28"/>
                <a:gd name="T48" fmla="*/ 2147483647 w 48"/>
                <a:gd name="T49" fmla="*/ 2147483647 h 28"/>
                <a:gd name="T50" fmla="*/ 2147483647 w 48"/>
                <a:gd name="T51" fmla="*/ 2147483647 h 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8"/>
                <a:gd name="T79" fmla="*/ 0 h 28"/>
                <a:gd name="T80" fmla="*/ 48 w 48"/>
                <a:gd name="T81" fmla="*/ 28 h 2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8" h="28">
                  <a:moveTo>
                    <a:pt x="32" y="11"/>
                  </a:moveTo>
                  <a:lnTo>
                    <a:pt x="39" y="19"/>
                  </a:lnTo>
                  <a:lnTo>
                    <a:pt x="23" y="16"/>
                  </a:lnTo>
                  <a:lnTo>
                    <a:pt x="26" y="16"/>
                  </a:lnTo>
                  <a:lnTo>
                    <a:pt x="10" y="19"/>
                  </a:lnTo>
                  <a:lnTo>
                    <a:pt x="10" y="4"/>
                  </a:lnTo>
                  <a:lnTo>
                    <a:pt x="14" y="5"/>
                  </a:lnTo>
                  <a:lnTo>
                    <a:pt x="24" y="8"/>
                  </a:lnTo>
                  <a:lnTo>
                    <a:pt x="42" y="12"/>
                  </a:lnTo>
                  <a:lnTo>
                    <a:pt x="32" y="19"/>
                  </a:lnTo>
                  <a:lnTo>
                    <a:pt x="32" y="18"/>
                  </a:lnTo>
                  <a:lnTo>
                    <a:pt x="32" y="11"/>
                  </a:lnTo>
                  <a:close/>
                  <a:moveTo>
                    <a:pt x="48" y="18"/>
                  </a:moveTo>
                  <a:lnTo>
                    <a:pt x="48" y="19"/>
                  </a:lnTo>
                  <a:cubicBezTo>
                    <a:pt x="48" y="22"/>
                    <a:pt x="47" y="24"/>
                    <a:pt x="46" y="26"/>
                  </a:cubicBezTo>
                  <a:cubicBezTo>
                    <a:pt x="44" y="27"/>
                    <a:pt x="41" y="28"/>
                    <a:pt x="39" y="27"/>
                  </a:cubicBezTo>
                  <a:lnTo>
                    <a:pt x="19" y="23"/>
                  </a:lnTo>
                  <a:lnTo>
                    <a:pt x="11" y="20"/>
                  </a:lnTo>
                  <a:lnTo>
                    <a:pt x="7" y="19"/>
                  </a:lnTo>
                  <a:cubicBezTo>
                    <a:pt x="3" y="18"/>
                    <a:pt x="0" y="15"/>
                    <a:pt x="0" y="11"/>
                  </a:cubicBezTo>
                  <a:cubicBezTo>
                    <a:pt x="1" y="7"/>
                    <a:pt x="3" y="4"/>
                    <a:pt x="7" y="4"/>
                  </a:cubicBezTo>
                  <a:lnTo>
                    <a:pt x="23" y="1"/>
                  </a:lnTo>
                  <a:cubicBezTo>
                    <a:pt x="24" y="0"/>
                    <a:pt x="25" y="0"/>
                    <a:pt x="26" y="1"/>
                  </a:cubicBezTo>
                  <a:lnTo>
                    <a:pt x="42" y="4"/>
                  </a:lnTo>
                  <a:cubicBezTo>
                    <a:pt x="46" y="4"/>
                    <a:pt x="48" y="8"/>
                    <a:pt x="48" y="11"/>
                  </a:cubicBezTo>
                  <a:lnTo>
                    <a:pt x="48" y="18"/>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75" name="Freeform 385"/>
            <p:cNvSpPr>
              <a:spLocks/>
            </p:cNvSpPr>
            <p:nvPr/>
          </p:nvSpPr>
          <p:spPr bwMode="auto">
            <a:xfrm>
              <a:off x="6157913" y="554831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0"/>
                  </a:moveTo>
                  <a:cubicBezTo>
                    <a:pt x="0" y="0"/>
                    <a:pt x="6" y="13"/>
                    <a:pt x="11" y="20"/>
                  </a:cubicBezTo>
                  <a:cubicBezTo>
                    <a:pt x="11" y="26"/>
                    <a:pt x="6" y="26"/>
                    <a:pt x="11" y="32"/>
                  </a:cubicBezTo>
                  <a:cubicBezTo>
                    <a:pt x="11" y="32"/>
                    <a:pt x="16" y="32"/>
                    <a:pt x="16" y="32"/>
                  </a:cubicBezTo>
                  <a:cubicBezTo>
                    <a:pt x="27" y="26"/>
                    <a:pt x="27" y="26"/>
                    <a:pt x="27" y="20"/>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6" name="Freeform 386"/>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13"/>
                  </a:moveTo>
                  <a:cubicBezTo>
                    <a:pt x="13" y="26"/>
                    <a:pt x="13" y="26"/>
                    <a:pt x="7" y="32"/>
                  </a:cubicBezTo>
                  <a:cubicBezTo>
                    <a:pt x="7" y="32"/>
                    <a:pt x="7" y="32"/>
                    <a:pt x="7" y="32"/>
                  </a:cubicBezTo>
                  <a:cubicBezTo>
                    <a:pt x="7" y="32"/>
                    <a:pt x="4" y="32"/>
                    <a:pt x="4" y="26"/>
                  </a:cubicBezTo>
                  <a:cubicBezTo>
                    <a:pt x="4" y="26"/>
                    <a:pt x="4" y="26"/>
                    <a:pt x="4" y="26"/>
                  </a:cubicBezTo>
                  <a:cubicBezTo>
                    <a:pt x="4" y="20"/>
                    <a:pt x="4" y="20"/>
                    <a:pt x="4" y="20"/>
                  </a:cubicBezTo>
                  <a:cubicBezTo>
                    <a:pt x="4" y="20"/>
                    <a:pt x="4" y="20"/>
                    <a:pt x="4" y="13"/>
                  </a:cubicBezTo>
                  <a:cubicBezTo>
                    <a:pt x="0" y="7"/>
                    <a:pt x="0" y="0"/>
                    <a:pt x="7" y="0"/>
                  </a:cubicBezTo>
                  <a:cubicBezTo>
                    <a:pt x="10" y="0"/>
                    <a:pt x="10" y="0"/>
                    <a:pt x="10" y="0"/>
                  </a:cubicBezTo>
                  <a:cubicBezTo>
                    <a:pt x="13" y="7"/>
                    <a:pt x="16" y="7"/>
                    <a:pt x="13"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7" name="Freeform 387"/>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0 w 16"/>
                <a:gd name="T7" fmla="*/ 2147483647 h 32"/>
                <a:gd name="T8" fmla="*/ 0 w 16"/>
                <a:gd name="T9" fmla="*/ 2147483647 h 32"/>
                <a:gd name="T10" fmla="*/ 0 w 16"/>
                <a:gd name="T11" fmla="*/ 2147483647 h 32"/>
                <a:gd name="T12" fmla="*/ 0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6"/>
                  </a:moveTo>
                  <a:cubicBezTo>
                    <a:pt x="11" y="32"/>
                    <a:pt x="11" y="24"/>
                    <a:pt x="6" y="32"/>
                  </a:cubicBezTo>
                  <a:cubicBezTo>
                    <a:pt x="6" y="32"/>
                    <a:pt x="6" y="32"/>
                    <a:pt x="6" y="32"/>
                  </a:cubicBezTo>
                  <a:cubicBezTo>
                    <a:pt x="6" y="32"/>
                    <a:pt x="6" y="32"/>
                    <a:pt x="0" y="32"/>
                  </a:cubicBezTo>
                  <a:cubicBezTo>
                    <a:pt x="0" y="32"/>
                    <a:pt x="0" y="32"/>
                    <a:pt x="0" y="24"/>
                  </a:cubicBezTo>
                  <a:cubicBezTo>
                    <a:pt x="0" y="24"/>
                    <a:pt x="0" y="24"/>
                    <a:pt x="0" y="24"/>
                  </a:cubicBezTo>
                  <a:cubicBezTo>
                    <a:pt x="0" y="24"/>
                    <a:pt x="0" y="24"/>
                    <a:pt x="0" y="16"/>
                  </a:cubicBezTo>
                  <a:cubicBezTo>
                    <a:pt x="0" y="8"/>
                    <a:pt x="0" y="8"/>
                    <a:pt x="6" y="8"/>
                  </a:cubicBezTo>
                  <a:cubicBezTo>
                    <a:pt x="6" y="0"/>
                    <a:pt x="11" y="0"/>
                    <a:pt x="11" y="8"/>
                  </a:cubicBezTo>
                  <a:cubicBezTo>
                    <a:pt x="16" y="8"/>
                    <a:pt x="16" y="8"/>
                    <a:pt x="16"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8" name="Freeform 388"/>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11"/>
                  </a:moveTo>
                  <a:cubicBezTo>
                    <a:pt x="11" y="22"/>
                    <a:pt x="11" y="22"/>
                    <a:pt x="6" y="32"/>
                  </a:cubicBezTo>
                  <a:cubicBezTo>
                    <a:pt x="6" y="32"/>
                    <a:pt x="6" y="32"/>
                    <a:pt x="6" y="32"/>
                  </a:cubicBezTo>
                  <a:cubicBezTo>
                    <a:pt x="6" y="32"/>
                    <a:pt x="6" y="32"/>
                    <a:pt x="6" y="32"/>
                  </a:cubicBezTo>
                  <a:cubicBezTo>
                    <a:pt x="0" y="32"/>
                    <a:pt x="0" y="32"/>
                    <a:pt x="0" y="22"/>
                  </a:cubicBezTo>
                  <a:cubicBezTo>
                    <a:pt x="0" y="22"/>
                    <a:pt x="0" y="22"/>
                    <a:pt x="6" y="22"/>
                  </a:cubicBezTo>
                  <a:cubicBezTo>
                    <a:pt x="0" y="22"/>
                    <a:pt x="0" y="22"/>
                    <a:pt x="0" y="11"/>
                  </a:cubicBezTo>
                  <a:cubicBezTo>
                    <a:pt x="0" y="11"/>
                    <a:pt x="0" y="0"/>
                    <a:pt x="6" y="0"/>
                  </a:cubicBezTo>
                  <a:cubicBezTo>
                    <a:pt x="6" y="0"/>
                    <a:pt x="11" y="0"/>
                    <a:pt x="11" y="0"/>
                  </a:cubicBezTo>
                  <a:cubicBezTo>
                    <a:pt x="16" y="0"/>
                    <a:pt x="16" y="0"/>
                    <a:pt x="16"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79" name="Freeform 389"/>
            <p:cNvSpPr>
              <a:spLocks/>
            </p:cNvSpPr>
            <p:nvPr/>
          </p:nvSpPr>
          <p:spPr bwMode="auto">
            <a:xfrm>
              <a:off x="6169025" y="554831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1" y="11"/>
                  </a:moveTo>
                  <a:cubicBezTo>
                    <a:pt x="11" y="22"/>
                    <a:pt x="11" y="22"/>
                    <a:pt x="11" y="22"/>
                  </a:cubicBezTo>
                  <a:cubicBezTo>
                    <a:pt x="6" y="32"/>
                    <a:pt x="6" y="32"/>
                    <a:pt x="6" y="32"/>
                  </a:cubicBezTo>
                  <a:cubicBezTo>
                    <a:pt x="6" y="32"/>
                    <a:pt x="6" y="32"/>
                    <a:pt x="6" y="32"/>
                  </a:cubicBezTo>
                  <a:cubicBezTo>
                    <a:pt x="6" y="22"/>
                    <a:pt x="6" y="22"/>
                    <a:pt x="6" y="22"/>
                  </a:cubicBezTo>
                  <a:cubicBezTo>
                    <a:pt x="6" y="22"/>
                    <a:pt x="6" y="22"/>
                    <a:pt x="6" y="22"/>
                  </a:cubicBezTo>
                  <a:cubicBezTo>
                    <a:pt x="6" y="22"/>
                    <a:pt x="6" y="22"/>
                    <a:pt x="6" y="11"/>
                  </a:cubicBezTo>
                  <a:cubicBezTo>
                    <a:pt x="0" y="11"/>
                    <a:pt x="0" y="0"/>
                    <a:pt x="6" y="0"/>
                  </a:cubicBezTo>
                  <a:cubicBezTo>
                    <a:pt x="6" y="0"/>
                    <a:pt x="6" y="0"/>
                    <a:pt x="11" y="0"/>
                  </a:cubicBezTo>
                  <a:cubicBezTo>
                    <a:pt x="11" y="0"/>
                    <a:pt x="16" y="0"/>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0" name="Freeform 390"/>
            <p:cNvSpPr>
              <a:spLocks/>
            </p:cNvSpPr>
            <p:nvPr/>
          </p:nvSpPr>
          <p:spPr bwMode="auto">
            <a:xfrm>
              <a:off x="6157913"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6"/>
                    <a:pt x="0" y="6"/>
                  </a:cubicBezTo>
                  <a:cubicBezTo>
                    <a:pt x="0" y="6"/>
                    <a:pt x="24" y="11"/>
                    <a:pt x="24" y="16"/>
                  </a:cubicBezTo>
                  <a:cubicBezTo>
                    <a:pt x="24"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1" name="Freeform 391"/>
            <p:cNvSpPr>
              <a:spLocks noEditPoints="1"/>
            </p:cNvSpPr>
            <p:nvPr/>
          </p:nvSpPr>
          <p:spPr bwMode="auto">
            <a:xfrm>
              <a:off x="6157913" y="5551488"/>
              <a:ext cx="31750" cy="19050"/>
            </a:xfrm>
            <a:custGeom>
              <a:avLst/>
              <a:gdLst>
                <a:gd name="T0" fmla="*/ 2147483647 w 49"/>
                <a:gd name="T1" fmla="*/ 2147483647 h 29"/>
                <a:gd name="T2" fmla="*/ 2147483647 w 49"/>
                <a:gd name="T3" fmla="*/ 2147483647 h 29"/>
                <a:gd name="T4" fmla="*/ 2147483647 w 49"/>
                <a:gd name="T5" fmla="*/ 2147483647 h 29"/>
                <a:gd name="T6" fmla="*/ 2147483647 w 49"/>
                <a:gd name="T7" fmla="*/ 2147483647 h 29"/>
                <a:gd name="T8" fmla="*/ 2147483647 w 49"/>
                <a:gd name="T9" fmla="*/ 2147483647 h 29"/>
                <a:gd name="T10" fmla="*/ 2147483647 w 49"/>
                <a:gd name="T11" fmla="*/ 2147483647 h 29"/>
                <a:gd name="T12" fmla="*/ 2147483647 w 49"/>
                <a:gd name="T13" fmla="*/ 2147483647 h 29"/>
                <a:gd name="T14" fmla="*/ 2147483647 w 49"/>
                <a:gd name="T15" fmla="*/ 2147483647 h 29"/>
                <a:gd name="T16" fmla="*/ 2147483647 w 49"/>
                <a:gd name="T17" fmla="*/ 2147483647 h 29"/>
                <a:gd name="T18" fmla="*/ 2147483647 w 49"/>
                <a:gd name="T19" fmla="*/ 2147483647 h 29"/>
                <a:gd name="T20" fmla="*/ 2147483647 w 49"/>
                <a:gd name="T21" fmla="*/ 2147483647 h 29"/>
                <a:gd name="T22" fmla="*/ 2147483647 w 49"/>
                <a:gd name="T23" fmla="*/ 2147483647 h 29"/>
                <a:gd name="T24" fmla="*/ 2147483647 w 49"/>
                <a:gd name="T25" fmla="*/ 2147483647 h 29"/>
                <a:gd name="T26" fmla="*/ 2147483647 w 49"/>
                <a:gd name="T27" fmla="*/ 2147483647 h 29"/>
                <a:gd name="T28" fmla="*/ 2147483647 w 49"/>
                <a:gd name="T29" fmla="*/ 2147483647 h 29"/>
                <a:gd name="T30" fmla="*/ 2147483647 w 49"/>
                <a:gd name="T31" fmla="*/ 2147483647 h 29"/>
                <a:gd name="T32" fmla="*/ 2147483647 w 49"/>
                <a:gd name="T33" fmla="*/ 2147483647 h 29"/>
                <a:gd name="T34" fmla="*/ 2147483647 w 49"/>
                <a:gd name="T35" fmla="*/ 2147483647 h 29"/>
                <a:gd name="T36" fmla="*/ 2147483647 w 49"/>
                <a:gd name="T37" fmla="*/ 2147483647 h 29"/>
                <a:gd name="T38" fmla="*/ 2147483647 w 49"/>
                <a:gd name="T39" fmla="*/ 2147483647 h 29"/>
                <a:gd name="T40" fmla="*/ 2147483647 w 49"/>
                <a:gd name="T41" fmla="*/ 2147483647 h 29"/>
                <a:gd name="T42" fmla="*/ 2147483647 w 49"/>
                <a:gd name="T43" fmla="*/ 2147483647 h 29"/>
                <a:gd name="T44" fmla="*/ 2147483647 w 49"/>
                <a:gd name="T45" fmla="*/ 2147483647 h 29"/>
                <a:gd name="T46" fmla="*/ 2147483647 w 49"/>
                <a:gd name="T47" fmla="*/ 2147483647 h 29"/>
                <a:gd name="T48" fmla="*/ 2147483647 w 49"/>
                <a:gd name="T49" fmla="*/ 2147483647 h 29"/>
                <a:gd name="T50" fmla="*/ 0 w 49"/>
                <a:gd name="T51" fmla="*/ 2147483647 h 29"/>
                <a:gd name="T52" fmla="*/ 2147483647 w 49"/>
                <a:gd name="T53" fmla="*/ 2147483647 h 29"/>
                <a:gd name="T54" fmla="*/ 2147483647 w 49"/>
                <a:gd name="T55" fmla="*/ 2147483647 h 29"/>
                <a:gd name="T56" fmla="*/ 2147483647 w 49"/>
                <a:gd name="T57" fmla="*/ 2147483647 h 29"/>
                <a:gd name="T58" fmla="*/ 2147483647 w 49"/>
                <a:gd name="T59" fmla="*/ 2147483647 h 29"/>
                <a:gd name="T60" fmla="*/ 2147483647 w 49"/>
                <a:gd name="T61" fmla="*/ 2147483647 h 29"/>
                <a:gd name="T62" fmla="*/ 2147483647 w 49"/>
                <a:gd name="T63" fmla="*/ 2147483647 h 29"/>
                <a:gd name="T64" fmla="*/ 2147483647 w 49"/>
                <a:gd name="T65" fmla="*/ 2147483647 h 29"/>
                <a:gd name="T66" fmla="*/ 2147483647 w 49"/>
                <a:gd name="T67" fmla="*/ 2147483647 h 2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29"/>
                <a:gd name="T104" fmla="*/ 49 w 49"/>
                <a:gd name="T105" fmla="*/ 29 h 2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29">
                  <a:moveTo>
                    <a:pt x="36" y="9"/>
                  </a:moveTo>
                  <a:lnTo>
                    <a:pt x="38" y="23"/>
                  </a:lnTo>
                  <a:lnTo>
                    <a:pt x="24" y="18"/>
                  </a:lnTo>
                  <a:lnTo>
                    <a:pt x="17" y="16"/>
                  </a:lnTo>
                  <a:lnTo>
                    <a:pt x="20" y="16"/>
                  </a:lnTo>
                  <a:lnTo>
                    <a:pt x="10" y="18"/>
                  </a:lnTo>
                  <a:lnTo>
                    <a:pt x="10" y="3"/>
                  </a:lnTo>
                  <a:lnTo>
                    <a:pt x="14" y="4"/>
                  </a:lnTo>
                  <a:lnTo>
                    <a:pt x="22" y="6"/>
                  </a:lnTo>
                  <a:lnTo>
                    <a:pt x="31" y="9"/>
                  </a:lnTo>
                  <a:cubicBezTo>
                    <a:pt x="32" y="9"/>
                    <a:pt x="33" y="10"/>
                    <a:pt x="34" y="11"/>
                  </a:cubicBezTo>
                  <a:lnTo>
                    <a:pt x="38" y="15"/>
                  </a:lnTo>
                  <a:lnTo>
                    <a:pt x="29" y="13"/>
                  </a:lnTo>
                  <a:lnTo>
                    <a:pt x="33" y="11"/>
                  </a:lnTo>
                  <a:lnTo>
                    <a:pt x="32" y="12"/>
                  </a:lnTo>
                  <a:lnTo>
                    <a:pt x="36" y="9"/>
                  </a:lnTo>
                  <a:close/>
                  <a:moveTo>
                    <a:pt x="41" y="25"/>
                  </a:moveTo>
                  <a:cubicBezTo>
                    <a:pt x="41" y="25"/>
                    <a:pt x="40" y="25"/>
                    <a:pt x="40" y="26"/>
                  </a:cubicBezTo>
                  <a:lnTo>
                    <a:pt x="36" y="28"/>
                  </a:lnTo>
                  <a:cubicBezTo>
                    <a:pt x="33" y="29"/>
                    <a:pt x="29" y="29"/>
                    <a:pt x="27" y="26"/>
                  </a:cubicBezTo>
                  <a:lnTo>
                    <a:pt x="23" y="22"/>
                  </a:lnTo>
                  <a:lnTo>
                    <a:pt x="26" y="24"/>
                  </a:lnTo>
                  <a:lnTo>
                    <a:pt x="19" y="21"/>
                  </a:lnTo>
                  <a:lnTo>
                    <a:pt x="11" y="19"/>
                  </a:lnTo>
                  <a:lnTo>
                    <a:pt x="7" y="18"/>
                  </a:lnTo>
                  <a:cubicBezTo>
                    <a:pt x="3" y="17"/>
                    <a:pt x="0" y="14"/>
                    <a:pt x="0" y="10"/>
                  </a:cubicBezTo>
                  <a:cubicBezTo>
                    <a:pt x="1" y="7"/>
                    <a:pt x="3" y="3"/>
                    <a:pt x="7" y="3"/>
                  </a:cubicBezTo>
                  <a:lnTo>
                    <a:pt x="17" y="1"/>
                  </a:lnTo>
                  <a:cubicBezTo>
                    <a:pt x="18" y="0"/>
                    <a:pt x="19" y="0"/>
                    <a:pt x="20" y="1"/>
                  </a:cubicBezTo>
                  <a:lnTo>
                    <a:pt x="29" y="3"/>
                  </a:lnTo>
                  <a:lnTo>
                    <a:pt x="43" y="8"/>
                  </a:lnTo>
                  <a:cubicBezTo>
                    <a:pt x="46" y="9"/>
                    <a:pt x="48" y="11"/>
                    <a:pt x="48" y="14"/>
                  </a:cubicBezTo>
                  <a:cubicBezTo>
                    <a:pt x="49" y="17"/>
                    <a:pt x="48" y="20"/>
                    <a:pt x="45" y="22"/>
                  </a:cubicBezTo>
                  <a:lnTo>
                    <a:pt x="41" y="2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2" name="Freeform 392"/>
            <p:cNvSpPr>
              <a:spLocks noEditPoints="1"/>
            </p:cNvSpPr>
            <p:nvPr/>
          </p:nvSpPr>
          <p:spPr bwMode="auto">
            <a:xfrm>
              <a:off x="6338888" y="5516563"/>
              <a:ext cx="9525" cy="31750"/>
            </a:xfrm>
            <a:custGeom>
              <a:avLst/>
              <a:gdLst>
                <a:gd name="T0" fmla="*/ 2147483647 w 16"/>
                <a:gd name="T1" fmla="*/ 2147483647 h 50"/>
                <a:gd name="T2" fmla="*/ 2147483647 w 16"/>
                <a:gd name="T3" fmla="*/ 2147483647 h 50"/>
                <a:gd name="T4" fmla="*/ 0 w 16"/>
                <a:gd name="T5" fmla="*/ 2147483647 h 50"/>
                <a:gd name="T6" fmla="*/ 0 w 16"/>
                <a:gd name="T7" fmla="*/ 2147483647 h 50"/>
                <a:gd name="T8" fmla="*/ 0 w 16"/>
                <a:gd name="T9" fmla="*/ 2147483647 h 50"/>
                <a:gd name="T10" fmla="*/ 0 w 16"/>
                <a:gd name="T11" fmla="*/ 2147483647 h 50"/>
                <a:gd name="T12" fmla="*/ 0 w 16"/>
                <a:gd name="T13" fmla="*/ 2147483647 h 50"/>
                <a:gd name="T14" fmla="*/ 2147483647 w 16"/>
                <a:gd name="T15" fmla="*/ 2147483647 h 50"/>
                <a:gd name="T16" fmla="*/ 2147483647 w 16"/>
                <a:gd name="T17" fmla="*/ 2147483647 h 50"/>
                <a:gd name="T18" fmla="*/ 2147483647 w 16"/>
                <a:gd name="T19" fmla="*/ 2147483647 h 50"/>
                <a:gd name="T20" fmla="*/ 2147483647 w 16"/>
                <a:gd name="T21" fmla="*/ 2147483647 h 50"/>
                <a:gd name="T22" fmla="*/ 0 w 16"/>
                <a:gd name="T23" fmla="*/ 2147483647 h 50"/>
                <a:gd name="T24" fmla="*/ 0 w 16"/>
                <a:gd name="T25" fmla="*/ 2147483647 h 50"/>
                <a:gd name="T26" fmla="*/ 0 w 16"/>
                <a:gd name="T27" fmla="*/ 2147483647 h 50"/>
                <a:gd name="T28" fmla="*/ 2147483647 w 16"/>
                <a:gd name="T29" fmla="*/ 2147483647 h 50"/>
                <a:gd name="T30" fmla="*/ 2147483647 w 16"/>
                <a:gd name="T31" fmla="*/ 2147483647 h 50"/>
                <a:gd name="T32" fmla="*/ 2147483647 w 16"/>
                <a:gd name="T33" fmla="*/ 2147483647 h 50"/>
                <a:gd name="T34" fmla="*/ 2147483647 w 16"/>
                <a:gd name="T35" fmla="*/ 2147483647 h 50"/>
                <a:gd name="T36" fmla="*/ 2147483647 w 16"/>
                <a:gd name="T37" fmla="*/ 2147483647 h 50"/>
                <a:gd name="T38" fmla="*/ 0 w 16"/>
                <a:gd name="T39" fmla="*/ 2147483647 h 50"/>
                <a:gd name="T40" fmla="*/ 0 w 16"/>
                <a:gd name="T41" fmla="*/ 2147483647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
                <a:gd name="T64" fmla="*/ 0 h 50"/>
                <a:gd name="T65" fmla="*/ 16 w 1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 h="50">
                  <a:moveTo>
                    <a:pt x="16" y="42"/>
                  </a:moveTo>
                  <a:cubicBezTo>
                    <a:pt x="16" y="47"/>
                    <a:pt x="13" y="50"/>
                    <a:pt x="8" y="50"/>
                  </a:cubicBezTo>
                  <a:cubicBezTo>
                    <a:pt x="4" y="50"/>
                    <a:pt x="0" y="47"/>
                    <a:pt x="0" y="42"/>
                  </a:cubicBezTo>
                  <a:lnTo>
                    <a:pt x="0" y="37"/>
                  </a:lnTo>
                  <a:lnTo>
                    <a:pt x="0" y="26"/>
                  </a:lnTo>
                  <a:lnTo>
                    <a:pt x="0" y="15"/>
                  </a:lnTo>
                  <a:lnTo>
                    <a:pt x="0" y="10"/>
                  </a:lnTo>
                  <a:cubicBezTo>
                    <a:pt x="0" y="0"/>
                    <a:pt x="16" y="0"/>
                    <a:pt x="16" y="10"/>
                  </a:cubicBezTo>
                  <a:lnTo>
                    <a:pt x="16" y="14"/>
                  </a:lnTo>
                  <a:lnTo>
                    <a:pt x="16" y="24"/>
                  </a:lnTo>
                  <a:lnTo>
                    <a:pt x="16" y="42"/>
                  </a:lnTo>
                  <a:close/>
                  <a:moveTo>
                    <a:pt x="0" y="24"/>
                  </a:moveTo>
                  <a:lnTo>
                    <a:pt x="0" y="14"/>
                  </a:lnTo>
                  <a:lnTo>
                    <a:pt x="0" y="10"/>
                  </a:lnTo>
                  <a:lnTo>
                    <a:pt x="16" y="10"/>
                  </a:lnTo>
                  <a:lnTo>
                    <a:pt x="16" y="15"/>
                  </a:lnTo>
                  <a:lnTo>
                    <a:pt x="16" y="26"/>
                  </a:lnTo>
                  <a:lnTo>
                    <a:pt x="16" y="37"/>
                  </a:lnTo>
                  <a:lnTo>
                    <a:pt x="16" y="42"/>
                  </a:lnTo>
                  <a:lnTo>
                    <a:pt x="0" y="42"/>
                  </a:lnTo>
                  <a:lnTo>
                    <a:pt x="0"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3" name="Freeform 393"/>
            <p:cNvSpPr>
              <a:spLocks/>
            </p:cNvSpPr>
            <p:nvPr/>
          </p:nvSpPr>
          <p:spPr bwMode="auto">
            <a:xfrm>
              <a:off x="6238875" y="5486401"/>
              <a:ext cx="9525" cy="20638"/>
            </a:xfrm>
            <a:custGeom>
              <a:avLst/>
              <a:gdLst>
                <a:gd name="T0" fmla="*/ 2147483647 w 16"/>
                <a:gd name="T1" fmla="*/ 2147483647 h 32"/>
                <a:gd name="T2" fmla="*/ 0 w 16"/>
                <a:gd name="T3" fmla="*/ 0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1" y="32"/>
                  </a:moveTo>
                  <a:cubicBezTo>
                    <a:pt x="11" y="32"/>
                    <a:pt x="11" y="0"/>
                    <a:pt x="0" y="0"/>
                  </a:cubicBezTo>
                  <a:cubicBezTo>
                    <a:pt x="0" y="0"/>
                    <a:pt x="16" y="0"/>
                    <a:pt x="16" y="27"/>
                  </a:cubicBezTo>
                  <a:cubicBezTo>
                    <a:pt x="16" y="27"/>
                    <a:pt x="11" y="32"/>
                    <a:pt x="11"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4" name="Freeform 394"/>
            <p:cNvSpPr>
              <a:spLocks noEditPoints="1"/>
            </p:cNvSpPr>
            <p:nvPr/>
          </p:nvSpPr>
          <p:spPr bwMode="auto">
            <a:xfrm>
              <a:off x="6238875" y="5486401"/>
              <a:ext cx="20638" cy="31750"/>
            </a:xfrm>
            <a:custGeom>
              <a:avLst/>
              <a:gdLst>
                <a:gd name="T0" fmla="*/ 2147483647 w 33"/>
                <a:gd name="T1" fmla="*/ 2147483647 h 49"/>
                <a:gd name="T2" fmla="*/ 2147483647 w 33"/>
                <a:gd name="T3" fmla="*/ 2147483647 h 49"/>
                <a:gd name="T4" fmla="*/ 2147483647 w 33"/>
                <a:gd name="T5" fmla="*/ 2147483647 h 49"/>
                <a:gd name="T6" fmla="*/ 2147483647 w 33"/>
                <a:gd name="T7" fmla="*/ 2147483647 h 49"/>
                <a:gd name="T8" fmla="*/ 2147483647 w 33"/>
                <a:gd name="T9" fmla="*/ 2147483647 h 49"/>
                <a:gd name="T10" fmla="*/ 2147483647 w 33"/>
                <a:gd name="T11" fmla="*/ 2147483647 h 49"/>
                <a:gd name="T12" fmla="*/ 2147483647 w 33"/>
                <a:gd name="T13" fmla="*/ 2147483647 h 49"/>
                <a:gd name="T14" fmla="*/ 2147483647 w 33"/>
                <a:gd name="T15" fmla="*/ 2147483647 h 49"/>
                <a:gd name="T16" fmla="*/ 2147483647 w 33"/>
                <a:gd name="T17" fmla="*/ 2147483647 h 49"/>
                <a:gd name="T18" fmla="*/ 2147483647 w 33"/>
                <a:gd name="T19" fmla="*/ 2147483647 h 49"/>
                <a:gd name="T20" fmla="*/ 2147483647 w 33"/>
                <a:gd name="T21" fmla="*/ 2147483647 h 49"/>
                <a:gd name="T22" fmla="*/ 2147483647 w 33"/>
                <a:gd name="T23" fmla="*/ 2147483647 h 49"/>
                <a:gd name="T24" fmla="*/ 2147483647 w 33"/>
                <a:gd name="T25" fmla="*/ 2147483647 h 49"/>
                <a:gd name="T26" fmla="*/ 2147483647 w 33"/>
                <a:gd name="T27" fmla="*/ 2147483647 h 49"/>
                <a:gd name="T28" fmla="*/ 2147483647 w 33"/>
                <a:gd name="T29" fmla="*/ 2147483647 h 49"/>
                <a:gd name="T30" fmla="*/ 2147483647 w 33"/>
                <a:gd name="T31" fmla="*/ 2147483647 h 49"/>
                <a:gd name="T32" fmla="*/ 2147483647 w 33"/>
                <a:gd name="T33" fmla="*/ 2147483647 h 49"/>
                <a:gd name="T34" fmla="*/ 2147483647 w 33"/>
                <a:gd name="T35" fmla="*/ 2147483647 h 49"/>
                <a:gd name="T36" fmla="*/ 2147483647 w 33"/>
                <a:gd name="T37" fmla="*/ 2147483647 h 49"/>
                <a:gd name="T38" fmla="*/ 2147483647 w 33"/>
                <a:gd name="T39" fmla="*/ 2147483647 h 49"/>
                <a:gd name="T40" fmla="*/ 2147483647 w 33"/>
                <a:gd name="T41" fmla="*/ 2147483647 h 49"/>
                <a:gd name="T42" fmla="*/ 2147483647 w 33"/>
                <a:gd name="T43" fmla="*/ 2147483647 h 49"/>
                <a:gd name="T44" fmla="*/ 2147483647 w 33"/>
                <a:gd name="T45" fmla="*/ 2147483647 h 49"/>
                <a:gd name="T46" fmla="*/ 2147483647 w 33"/>
                <a:gd name="T47" fmla="*/ 2147483647 h 49"/>
                <a:gd name="T48" fmla="*/ 2147483647 w 33"/>
                <a:gd name="T49" fmla="*/ 2147483647 h 49"/>
                <a:gd name="T50" fmla="*/ 2147483647 w 33"/>
                <a:gd name="T51" fmla="*/ 2147483647 h 49"/>
                <a:gd name="T52" fmla="*/ 2147483647 w 33"/>
                <a:gd name="T53" fmla="*/ 2147483647 h 49"/>
                <a:gd name="T54" fmla="*/ 2147483647 w 33"/>
                <a:gd name="T55" fmla="*/ 2147483647 h 49"/>
                <a:gd name="T56" fmla="*/ 2147483647 w 33"/>
                <a:gd name="T57" fmla="*/ 2147483647 h 49"/>
                <a:gd name="T58" fmla="*/ 2147483647 w 33"/>
                <a:gd name="T59" fmla="*/ 2147483647 h 49"/>
                <a:gd name="T60" fmla="*/ 2147483647 w 33"/>
                <a:gd name="T61" fmla="*/ 2147483647 h 49"/>
                <a:gd name="T62" fmla="*/ 2147483647 w 33"/>
                <a:gd name="T63" fmla="*/ 2147483647 h 49"/>
                <a:gd name="T64" fmla="*/ 2147483647 w 33"/>
                <a:gd name="T65" fmla="*/ 2147483647 h 49"/>
                <a:gd name="T66" fmla="*/ 2147483647 w 33"/>
                <a:gd name="T67" fmla="*/ 2147483647 h 49"/>
                <a:gd name="T68" fmla="*/ 2147483647 w 33"/>
                <a:gd name="T69" fmla="*/ 2147483647 h 49"/>
                <a:gd name="T70" fmla="*/ 2147483647 w 33"/>
                <a:gd name="T71" fmla="*/ 2147483647 h 49"/>
                <a:gd name="T72" fmla="*/ 2147483647 w 33"/>
                <a:gd name="T73" fmla="*/ 2147483647 h 49"/>
                <a:gd name="T74" fmla="*/ 2147483647 w 33"/>
                <a:gd name="T75" fmla="*/ 2147483647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3"/>
                <a:gd name="T115" fmla="*/ 0 h 49"/>
                <a:gd name="T116" fmla="*/ 33 w 33"/>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3" h="49">
                  <a:moveTo>
                    <a:pt x="24" y="47"/>
                  </a:moveTo>
                  <a:cubicBezTo>
                    <a:pt x="21" y="49"/>
                    <a:pt x="18" y="49"/>
                    <a:pt x="16" y="48"/>
                  </a:cubicBezTo>
                  <a:cubicBezTo>
                    <a:pt x="13" y="46"/>
                    <a:pt x="11" y="43"/>
                    <a:pt x="11" y="40"/>
                  </a:cubicBezTo>
                  <a:lnTo>
                    <a:pt x="11" y="35"/>
                  </a:lnTo>
                  <a:lnTo>
                    <a:pt x="10" y="25"/>
                  </a:lnTo>
                  <a:lnTo>
                    <a:pt x="11" y="27"/>
                  </a:lnTo>
                  <a:lnTo>
                    <a:pt x="7" y="16"/>
                  </a:lnTo>
                  <a:lnTo>
                    <a:pt x="9" y="20"/>
                  </a:lnTo>
                  <a:lnTo>
                    <a:pt x="3" y="15"/>
                  </a:lnTo>
                  <a:cubicBezTo>
                    <a:pt x="0" y="12"/>
                    <a:pt x="0" y="8"/>
                    <a:pt x="2" y="4"/>
                  </a:cubicBezTo>
                  <a:cubicBezTo>
                    <a:pt x="4" y="1"/>
                    <a:pt x="8" y="0"/>
                    <a:pt x="11" y="1"/>
                  </a:cubicBezTo>
                  <a:lnTo>
                    <a:pt x="19" y="4"/>
                  </a:lnTo>
                  <a:cubicBezTo>
                    <a:pt x="21" y="5"/>
                    <a:pt x="22" y="5"/>
                    <a:pt x="23" y="7"/>
                  </a:cubicBezTo>
                  <a:lnTo>
                    <a:pt x="29" y="15"/>
                  </a:lnTo>
                  <a:cubicBezTo>
                    <a:pt x="30" y="16"/>
                    <a:pt x="30" y="17"/>
                    <a:pt x="30" y="18"/>
                  </a:cubicBezTo>
                  <a:lnTo>
                    <a:pt x="32" y="34"/>
                  </a:lnTo>
                  <a:cubicBezTo>
                    <a:pt x="33" y="36"/>
                    <a:pt x="32" y="38"/>
                    <a:pt x="31" y="40"/>
                  </a:cubicBezTo>
                  <a:lnTo>
                    <a:pt x="29" y="43"/>
                  </a:lnTo>
                  <a:cubicBezTo>
                    <a:pt x="29" y="44"/>
                    <a:pt x="28" y="45"/>
                    <a:pt x="27" y="45"/>
                  </a:cubicBezTo>
                  <a:lnTo>
                    <a:pt x="24" y="47"/>
                  </a:lnTo>
                  <a:close/>
                  <a:moveTo>
                    <a:pt x="18" y="32"/>
                  </a:moveTo>
                  <a:lnTo>
                    <a:pt x="16" y="34"/>
                  </a:lnTo>
                  <a:lnTo>
                    <a:pt x="18" y="31"/>
                  </a:lnTo>
                  <a:lnTo>
                    <a:pt x="17" y="36"/>
                  </a:lnTo>
                  <a:lnTo>
                    <a:pt x="15" y="20"/>
                  </a:lnTo>
                  <a:lnTo>
                    <a:pt x="16" y="24"/>
                  </a:lnTo>
                  <a:lnTo>
                    <a:pt x="10" y="16"/>
                  </a:lnTo>
                  <a:lnTo>
                    <a:pt x="14" y="19"/>
                  </a:lnTo>
                  <a:lnTo>
                    <a:pt x="6" y="16"/>
                  </a:lnTo>
                  <a:lnTo>
                    <a:pt x="14" y="2"/>
                  </a:lnTo>
                  <a:lnTo>
                    <a:pt x="20" y="7"/>
                  </a:lnTo>
                  <a:cubicBezTo>
                    <a:pt x="21" y="8"/>
                    <a:pt x="22" y="9"/>
                    <a:pt x="22" y="11"/>
                  </a:cubicBezTo>
                  <a:lnTo>
                    <a:pt x="26" y="22"/>
                  </a:lnTo>
                  <a:cubicBezTo>
                    <a:pt x="26" y="22"/>
                    <a:pt x="26" y="23"/>
                    <a:pt x="26" y="24"/>
                  </a:cubicBezTo>
                  <a:lnTo>
                    <a:pt x="27" y="35"/>
                  </a:lnTo>
                  <a:lnTo>
                    <a:pt x="27" y="40"/>
                  </a:lnTo>
                  <a:lnTo>
                    <a:pt x="15" y="34"/>
                  </a:lnTo>
                  <a:lnTo>
                    <a:pt x="18" y="3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5" name="Freeform 395"/>
            <p:cNvSpPr>
              <a:spLocks/>
            </p:cNvSpPr>
            <p:nvPr/>
          </p:nvSpPr>
          <p:spPr bwMode="auto">
            <a:xfrm>
              <a:off x="632777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6" y="0"/>
                  </a:moveTo>
                  <a:cubicBezTo>
                    <a:pt x="26" y="0"/>
                    <a:pt x="13" y="27"/>
                    <a:pt x="0" y="27"/>
                  </a:cubicBezTo>
                  <a:cubicBezTo>
                    <a:pt x="0" y="27"/>
                    <a:pt x="13" y="32"/>
                    <a:pt x="32" y="6"/>
                  </a:cubicBezTo>
                  <a:cubicBezTo>
                    <a:pt x="32" y="6"/>
                    <a:pt x="26" y="0"/>
                    <a:pt x="2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6" name="Freeform 396"/>
            <p:cNvSpPr>
              <a:spLocks noEditPoints="1"/>
            </p:cNvSpPr>
            <p:nvPr/>
          </p:nvSpPr>
          <p:spPr bwMode="auto">
            <a:xfrm>
              <a:off x="632777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4"/>
                  </a:moveTo>
                  <a:lnTo>
                    <a:pt x="42" y="12"/>
                  </a:lnTo>
                  <a:lnTo>
                    <a:pt x="40" y="16"/>
                  </a:lnTo>
                  <a:lnTo>
                    <a:pt x="33" y="27"/>
                  </a:lnTo>
                  <a:cubicBezTo>
                    <a:pt x="33" y="27"/>
                    <a:pt x="33" y="27"/>
                    <a:pt x="32" y="28"/>
                  </a:cubicBezTo>
                  <a:lnTo>
                    <a:pt x="24" y="37"/>
                  </a:lnTo>
                  <a:cubicBezTo>
                    <a:pt x="24" y="38"/>
                    <a:pt x="23" y="38"/>
                    <a:pt x="21" y="39"/>
                  </a:cubicBezTo>
                  <a:lnTo>
                    <a:pt x="11" y="43"/>
                  </a:lnTo>
                  <a:lnTo>
                    <a:pt x="8" y="28"/>
                  </a:lnTo>
                  <a:lnTo>
                    <a:pt x="17" y="27"/>
                  </a:lnTo>
                  <a:lnTo>
                    <a:pt x="13" y="28"/>
                  </a:lnTo>
                  <a:lnTo>
                    <a:pt x="23" y="22"/>
                  </a:lnTo>
                  <a:lnTo>
                    <a:pt x="22" y="23"/>
                  </a:lnTo>
                  <a:lnTo>
                    <a:pt x="35" y="9"/>
                  </a:lnTo>
                  <a:lnTo>
                    <a:pt x="35" y="20"/>
                  </a:lnTo>
                  <a:lnTo>
                    <a:pt x="32" y="17"/>
                  </a:lnTo>
                  <a:lnTo>
                    <a:pt x="29" y="14"/>
                  </a:lnTo>
                  <a:close/>
                  <a:moveTo>
                    <a:pt x="43" y="6"/>
                  </a:moveTo>
                  <a:lnTo>
                    <a:pt x="46" y="9"/>
                  </a:lnTo>
                  <a:cubicBezTo>
                    <a:pt x="49" y="12"/>
                    <a:pt x="49" y="17"/>
                    <a:pt x="46" y="20"/>
                  </a:cubicBezTo>
                  <a:lnTo>
                    <a:pt x="33" y="34"/>
                  </a:lnTo>
                  <a:cubicBezTo>
                    <a:pt x="33" y="34"/>
                    <a:pt x="32" y="35"/>
                    <a:pt x="32" y="35"/>
                  </a:cubicBezTo>
                  <a:lnTo>
                    <a:pt x="22" y="41"/>
                  </a:lnTo>
                  <a:cubicBezTo>
                    <a:pt x="21" y="42"/>
                    <a:pt x="19" y="42"/>
                    <a:pt x="18" y="42"/>
                  </a:cubicBezTo>
                  <a:lnTo>
                    <a:pt x="9" y="43"/>
                  </a:lnTo>
                  <a:cubicBezTo>
                    <a:pt x="5" y="44"/>
                    <a:pt x="2" y="41"/>
                    <a:pt x="1" y="37"/>
                  </a:cubicBezTo>
                  <a:cubicBezTo>
                    <a:pt x="0" y="34"/>
                    <a:pt x="2" y="30"/>
                    <a:pt x="5" y="28"/>
                  </a:cubicBezTo>
                  <a:lnTo>
                    <a:pt x="15" y="24"/>
                  </a:lnTo>
                  <a:lnTo>
                    <a:pt x="12" y="26"/>
                  </a:lnTo>
                  <a:lnTo>
                    <a:pt x="20" y="17"/>
                  </a:lnTo>
                  <a:lnTo>
                    <a:pt x="20" y="18"/>
                  </a:lnTo>
                  <a:lnTo>
                    <a:pt x="25" y="9"/>
                  </a:lnTo>
                  <a:lnTo>
                    <a:pt x="27" y="5"/>
                  </a:lnTo>
                  <a:cubicBezTo>
                    <a:pt x="28" y="3"/>
                    <a:pt x="31" y="1"/>
                    <a:pt x="33" y="1"/>
                  </a:cubicBezTo>
                  <a:cubicBezTo>
                    <a:pt x="36" y="0"/>
                    <a:pt x="38" y="1"/>
                    <a:pt x="40" y="3"/>
                  </a:cubicBezTo>
                  <a:lnTo>
                    <a:pt x="43" y="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7" name="Freeform 397"/>
            <p:cNvSpPr>
              <a:spLocks/>
            </p:cNvSpPr>
            <p:nvPr/>
          </p:nvSpPr>
          <p:spPr bwMode="auto">
            <a:xfrm>
              <a:off x="6257925" y="5630863"/>
              <a:ext cx="20638"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7" y="0"/>
                  </a:moveTo>
                  <a:cubicBezTo>
                    <a:pt x="27" y="0"/>
                    <a:pt x="6" y="32"/>
                    <a:pt x="0" y="26"/>
                  </a:cubicBezTo>
                  <a:cubicBezTo>
                    <a:pt x="0" y="26"/>
                    <a:pt x="6" y="32"/>
                    <a:pt x="32" y="13"/>
                  </a:cubicBezTo>
                  <a:cubicBezTo>
                    <a:pt x="32" y="13"/>
                    <a:pt x="27" y="0"/>
                    <a:pt x="2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88" name="Freeform 398"/>
            <p:cNvSpPr>
              <a:spLocks noEditPoints="1"/>
            </p:cNvSpPr>
            <p:nvPr/>
          </p:nvSpPr>
          <p:spPr bwMode="auto">
            <a:xfrm>
              <a:off x="6257925" y="5630863"/>
              <a:ext cx="31750"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0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0 h 44"/>
                <a:gd name="T64" fmla="*/ 2147483647 w 49"/>
                <a:gd name="T65" fmla="*/ 2147483647 h 44"/>
                <a:gd name="T66" fmla="*/ 2147483647 w 49"/>
                <a:gd name="T67" fmla="*/ 2147483647 h 4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44"/>
                <a:gd name="T104" fmla="*/ 49 w 49"/>
                <a:gd name="T105" fmla="*/ 44 h 4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44">
                  <a:moveTo>
                    <a:pt x="28" y="12"/>
                  </a:moveTo>
                  <a:lnTo>
                    <a:pt x="42" y="13"/>
                  </a:lnTo>
                  <a:lnTo>
                    <a:pt x="39" y="18"/>
                  </a:lnTo>
                  <a:lnTo>
                    <a:pt x="31" y="28"/>
                  </a:lnTo>
                  <a:lnTo>
                    <a:pt x="21" y="38"/>
                  </a:lnTo>
                  <a:cubicBezTo>
                    <a:pt x="20" y="39"/>
                    <a:pt x="19" y="40"/>
                    <a:pt x="18" y="40"/>
                  </a:cubicBezTo>
                  <a:lnTo>
                    <a:pt x="11" y="42"/>
                  </a:lnTo>
                  <a:lnTo>
                    <a:pt x="10" y="27"/>
                  </a:lnTo>
                  <a:lnTo>
                    <a:pt x="16" y="28"/>
                  </a:lnTo>
                  <a:lnTo>
                    <a:pt x="11" y="28"/>
                  </a:lnTo>
                  <a:lnTo>
                    <a:pt x="21" y="24"/>
                  </a:lnTo>
                  <a:lnTo>
                    <a:pt x="20" y="25"/>
                  </a:lnTo>
                  <a:lnTo>
                    <a:pt x="36" y="15"/>
                  </a:lnTo>
                  <a:lnTo>
                    <a:pt x="33" y="24"/>
                  </a:lnTo>
                  <a:lnTo>
                    <a:pt x="31" y="18"/>
                  </a:lnTo>
                  <a:lnTo>
                    <a:pt x="28" y="12"/>
                  </a:lnTo>
                  <a:close/>
                  <a:moveTo>
                    <a:pt x="46" y="13"/>
                  </a:moveTo>
                  <a:lnTo>
                    <a:pt x="48" y="19"/>
                  </a:lnTo>
                  <a:cubicBezTo>
                    <a:pt x="49" y="22"/>
                    <a:pt x="48" y="26"/>
                    <a:pt x="45" y="28"/>
                  </a:cubicBezTo>
                  <a:lnTo>
                    <a:pt x="29" y="38"/>
                  </a:lnTo>
                  <a:cubicBezTo>
                    <a:pt x="28" y="39"/>
                    <a:pt x="28" y="39"/>
                    <a:pt x="27" y="39"/>
                  </a:cubicBezTo>
                  <a:lnTo>
                    <a:pt x="17" y="43"/>
                  </a:lnTo>
                  <a:cubicBezTo>
                    <a:pt x="16" y="43"/>
                    <a:pt x="15" y="44"/>
                    <a:pt x="13" y="43"/>
                  </a:cubicBezTo>
                  <a:lnTo>
                    <a:pt x="7" y="42"/>
                  </a:lnTo>
                  <a:cubicBezTo>
                    <a:pt x="3" y="42"/>
                    <a:pt x="1" y="39"/>
                    <a:pt x="0" y="35"/>
                  </a:cubicBezTo>
                  <a:cubicBezTo>
                    <a:pt x="0" y="31"/>
                    <a:pt x="3" y="28"/>
                    <a:pt x="6" y="27"/>
                  </a:cubicBezTo>
                  <a:lnTo>
                    <a:pt x="13" y="25"/>
                  </a:lnTo>
                  <a:lnTo>
                    <a:pt x="10" y="27"/>
                  </a:lnTo>
                  <a:lnTo>
                    <a:pt x="18" y="18"/>
                  </a:lnTo>
                  <a:lnTo>
                    <a:pt x="26" y="9"/>
                  </a:lnTo>
                  <a:lnTo>
                    <a:pt x="29" y="4"/>
                  </a:lnTo>
                  <a:cubicBezTo>
                    <a:pt x="30" y="2"/>
                    <a:pt x="33" y="0"/>
                    <a:pt x="36" y="0"/>
                  </a:cubicBezTo>
                  <a:cubicBezTo>
                    <a:pt x="39" y="1"/>
                    <a:pt x="42" y="3"/>
                    <a:pt x="43" y="5"/>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89" name="Freeform 399"/>
            <p:cNvSpPr>
              <a:spLocks/>
            </p:cNvSpPr>
            <p:nvPr/>
          </p:nvSpPr>
          <p:spPr bwMode="auto">
            <a:xfrm>
              <a:off x="6199188" y="5600701"/>
              <a:ext cx="19050" cy="20638"/>
            </a:xfrm>
            <a:custGeom>
              <a:avLst/>
              <a:gdLst>
                <a:gd name="T0" fmla="*/ 2147483647 w 32"/>
                <a:gd name="T1" fmla="*/ 0 h 32"/>
                <a:gd name="T2" fmla="*/ 0 w 32"/>
                <a:gd name="T3" fmla="*/ 2147483647 h 32"/>
                <a:gd name="T4" fmla="*/ 2147483647 w 32"/>
                <a:gd name="T5" fmla="*/ 2147483647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28" y="0"/>
                  </a:moveTo>
                  <a:cubicBezTo>
                    <a:pt x="28" y="0"/>
                    <a:pt x="10" y="32"/>
                    <a:pt x="0" y="26"/>
                  </a:cubicBezTo>
                  <a:cubicBezTo>
                    <a:pt x="0" y="26"/>
                    <a:pt x="10" y="32"/>
                    <a:pt x="32" y="13"/>
                  </a:cubicBezTo>
                  <a:cubicBezTo>
                    <a:pt x="32" y="13"/>
                    <a:pt x="28" y="0"/>
                    <a:pt x="28"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0" name="Freeform 400"/>
            <p:cNvSpPr>
              <a:spLocks noEditPoints="1"/>
            </p:cNvSpPr>
            <p:nvPr/>
          </p:nvSpPr>
          <p:spPr bwMode="auto">
            <a:xfrm>
              <a:off x="6199188" y="5600701"/>
              <a:ext cx="30163" cy="28575"/>
            </a:xfrm>
            <a:custGeom>
              <a:avLst/>
              <a:gdLst>
                <a:gd name="T0" fmla="*/ 2147483647 w 49"/>
                <a:gd name="T1" fmla="*/ 2147483647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2147483647 h 44"/>
                <a:gd name="T34" fmla="*/ 2147483647 w 49"/>
                <a:gd name="T35" fmla="*/ 2147483647 h 44"/>
                <a:gd name="T36" fmla="*/ 2147483647 w 49"/>
                <a:gd name="T37" fmla="*/ 2147483647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0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29" y="11"/>
                  </a:moveTo>
                  <a:lnTo>
                    <a:pt x="43" y="13"/>
                  </a:lnTo>
                  <a:lnTo>
                    <a:pt x="40" y="18"/>
                  </a:lnTo>
                  <a:lnTo>
                    <a:pt x="33" y="28"/>
                  </a:lnTo>
                  <a:cubicBezTo>
                    <a:pt x="33" y="28"/>
                    <a:pt x="32" y="29"/>
                    <a:pt x="32" y="29"/>
                  </a:cubicBezTo>
                  <a:lnTo>
                    <a:pt x="23" y="38"/>
                  </a:lnTo>
                  <a:cubicBezTo>
                    <a:pt x="22" y="39"/>
                    <a:pt x="21" y="40"/>
                    <a:pt x="19" y="40"/>
                  </a:cubicBezTo>
                  <a:lnTo>
                    <a:pt x="10" y="42"/>
                  </a:lnTo>
                  <a:lnTo>
                    <a:pt x="9" y="27"/>
                  </a:lnTo>
                  <a:lnTo>
                    <a:pt x="17" y="28"/>
                  </a:lnTo>
                  <a:lnTo>
                    <a:pt x="13" y="28"/>
                  </a:lnTo>
                  <a:lnTo>
                    <a:pt x="23" y="24"/>
                  </a:lnTo>
                  <a:lnTo>
                    <a:pt x="22" y="25"/>
                  </a:lnTo>
                  <a:lnTo>
                    <a:pt x="36" y="15"/>
                  </a:lnTo>
                  <a:lnTo>
                    <a:pt x="33" y="24"/>
                  </a:lnTo>
                  <a:lnTo>
                    <a:pt x="31" y="18"/>
                  </a:lnTo>
                  <a:lnTo>
                    <a:pt x="29" y="11"/>
                  </a:lnTo>
                  <a:close/>
                  <a:moveTo>
                    <a:pt x="46" y="13"/>
                  </a:moveTo>
                  <a:lnTo>
                    <a:pt x="48" y="19"/>
                  </a:lnTo>
                  <a:cubicBezTo>
                    <a:pt x="49" y="22"/>
                    <a:pt x="48" y="26"/>
                    <a:pt x="45" y="28"/>
                  </a:cubicBezTo>
                  <a:lnTo>
                    <a:pt x="31" y="38"/>
                  </a:lnTo>
                  <a:cubicBezTo>
                    <a:pt x="31" y="38"/>
                    <a:pt x="30" y="39"/>
                    <a:pt x="29" y="39"/>
                  </a:cubicBezTo>
                  <a:lnTo>
                    <a:pt x="19" y="43"/>
                  </a:lnTo>
                  <a:cubicBezTo>
                    <a:pt x="18" y="43"/>
                    <a:pt x="17" y="44"/>
                    <a:pt x="15" y="43"/>
                  </a:cubicBezTo>
                  <a:lnTo>
                    <a:pt x="7" y="42"/>
                  </a:lnTo>
                  <a:cubicBezTo>
                    <a:pt x="4" y="42"/>
                    <a:pt x="1" y="39"/>
                    <a:pt x="0" y="35"/>
                  </a:cubicBezTo>
                  <a:cubicBezTo>
                    <a:pt x="0" y="31"/>
                    <a:pt x="3" y="27"/>
                    <a:pt x="7" y="27"/>
                  </a:cubicBezTo>
                  <a:lnTo>
                    <a:pt x="16" y="25"/>
                  </a:lnTo>
                  <a:lnTo>
                    <a:pt x="12" y="27"/>
                  </a:lnTo>
                  <a:lnTo>
                    <a:pt x="21" y="18"/>
                  </a:lnTo>
                  <a:lnTo>
                    <a:pt x="20" y="19"/>
                  </a:lnTo>
                  <a:lnTo>
                    <a:pt x="27" y="9"/>
                  </a:lnTo>
                  <a:lnTo>
                    <a:pt x="30" y="4"/>
                  </a:lnTo>
                  <a:cubicBezTo>
                    <a:pt x="31" y="2"/>
                    <a:pt x="34" y="0"/>
                    <a:pt x="38" y="1"/>
                  </a:cubicBezTo>
                  <a:cubicBezTo>
                    <a:pt x="41" y="1"/>
                    <a:pt x="43" y="3"/>
                    <a:pt x="44" y="6"/>
                  </a:cubicBezTo>
                  <a:lnTo>
                    <a:pt x="46"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391" name="Freeform 401"/>
            <p:cNvSpPr>
              <a:spLocks/>
            </p:cNvSpPr>
            <p:nvPr/>
          </p:nvSpPr>
          <p:spPr bwMode="auto">
            <a:xfrm>
              <a:off x="6169025" y="5456238"/>
              <a:ext cx="239713" cy="206375"/>
            </a:xfrm>
            <a:custGeom>
              <a:avLst/>
              <a:gdLst>
                <a:gd name="T0" fmla="*/ 2147483647 w 384"/>
                <a:gd name="T1" fmla="*/ 2147483647 h 320"/>
                <a:gd name="T2" fmla="*/ 2147483647 w 384"/>
                <a:gd name="T3" fmla="*/ 2147483647 h 320"/>
                <a:gd name="T4" fmla="*/ 2147483647 w 384"/>
                <a:gd name="T5" fmla="*/ 2147483647 h 320"/>
                <a:gd name="T6" fmla="*/ 2147483647 w 384"/>
                <a:gd name="T7" fmla="*/ 2147483647 h 320"/>
                <a:gd name="T8" fmla="*/ 2147483647 w 384"/>
                <a:gd name="T9" fmla="*/ 2147483647 h 320"/>
                <a:gd name="T10" fmla="*/ 2147483647 w 384"/>
                <a:gd name="T11" fmla="*/ 2147483647 h 320"/>
                <a:gd name="T12" fmla="*/ 2147483647 w 384"/>
                <a:gd name="T13" fmla="*/ 2147483647 h 320"/>
                <a:gd name="T14" fmla="*/ 0 60000 65536"/>
                <a:gd name="T15" fmla="*/ 0 60000 65536"/>
                <a:gd name="T16" fmla="*/ 0 60000 65536"/>
                <a:gd name="T17" fmla="*/ 0 60000 65536"/>
                <a:gd name="T18" fmla="*/ 0 60000 65536"/>
                <a:gd name="T19" fmla="*/ 0 60000 65536"/>
                <a:gd name="T20" fmla="*/ 0 60000 65536"/>
                <a:gd name="T21" fmla="*/ 0 w 384"/>
                <a:gd name="T22" fmla="*/ 0 h 320"/>
                <a:gd name="T23" fmla="*/ 384 w 384"/>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4" h="320">
                  <a:moveTo>
                    <a:pt x="69" y="126"/>
                  </a:moveTo>
                  <a:cubicBezTo>
                    <a:pt x="69" y="126"/>
                    <a:pt x="0" y="233"/>
                    <a:pt x="155" y="283"/>
                  </a:cubicBezTo>
                  <a:cubicBezTo>
                    <a:pt x="155" y="283"/>
                    <a:pt x="235" y="320"/>
                    <a:pt x="333" y="258"/>
                  </a:cubicBezTo>
                  <a:cubicBezTo>
                    <a:pt x="333" y="258"/>
                    <a:pt x="379" y="233"/>
                    <a:pt x="379" y="233"/>
                  </a:cubicBezTo>
                  <a:cubicBezTo>
                    <a:pt x="379" y="233"/>
                    <a:pt x="384" y="189"/>
                    <a:pt x="384" y="189"/>
                  </a:cubicBezTo>
                  <a:cubicBezTo>
                    <a:pt x="384" y="189"/>
                    <a:pt x="287" y="145"/>
                    <a:pt x="258" y="107"/>
                  </a:cubicBezTo>
                  <a:cubicBezTo>
                    <a:pt x="258" y="107"/>
                    <a:pt x="127" y="0"/>
                    <a:pt x="69" y="12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2" name="Freeform 402"/>
            <p:cNvSpPr>
              <a:spLocks/>
            </p:cNvSpPr>
            <p:nvPr/>
          </p:nvSpPr>
          <p:spPr bwMode="auto">
            <a:xfrm>
              <a:off x="6218238" y="5497513"/>
              <a:ext cx="179388" cy="82550"/>
            </a:xfrm>
            <a:custGeom>
              <a:avLst/>
              <a:gdLst>
                <a:gd name="T0" fmla="*/ 2147483647 w 288"/>
                <a:gd name="T1" fmla="*/ 2147483647 h 128"/>
                <a:gd name="T2" fmla="*/ 0 w 288"/>
                <a:gd name="T3" fmla="*/ 2147483647 h 128"/>
                <a:gd name="T4" fmla="*/ 2147483647 w 288"/>
                <a:gd name="T5" fmla="*/ 2147483647 h 128"/>
                <a:gd name="T6" fmla="*/ 2147483647 w 288"/>
                <a:gd name="T7" fmla="*/ 0 h 128"/>
                <a:gd name="T8" fmla="*/ 2147483647 w 288"/>
                <a:gd name="T9" fmla="*/ 2147483647 h 128"/>
                <a:gd name="T10" fmla="*/ 2147483647 w 288"/>
                <a:gd name="T11" fmla="*/ 2147483647 h 128"/>
                <a:gd name="T12" fmla="*/ 2147483647 w 288"/>
                <a:gd name="T13" fmla="*/ 2147483647 h 128"/>
                <a:gd name="T14" fmla="*/ 2147483647 w 288"/>
                <a:gd name="T15" fmla="*/ 2147483647 h 128"/>
                <a:gd name="T16" fmla="*/ 2147483647 w 288"/>
                <a:gd name="T17" fmla="*/ 2147483647 h 128"/>
                <a:gd name="T18" fmla="*/ 2147483647 w 288"/>
                <a:gd name="T19" fmla="*/ 2147483647 h 128"/>
                <a:gd name="T20" fmla="*/ 2147483647 w 288"/>
                <a:gd name="T21" fmla="*/ 2147483647 h 128"/>
                <a:gd name="T22" fmla="*/ 2147483647 w 288"/>
                <a:gd name="T23" fmla="*/ 2147483647 h 128"/>
                <a:gd name="T24" fmla="*/ 2147483647 w 288"/>
                <a:gd name="T25" fmla="*/ 2147483647 h 128"/>
                <a:gd name="T26" fmla="*/ 2147483647 w 288"/>
                <a:gd name="T27" fmla="*/ 2147483647 h 1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8"/>
                <a:gd name="T43" fmla="*/ 0 h 128"/>
                <a:gd name="T44" fmla="*/ 288 w 288"/>
                <a:gd name="T45" fmla="*/ 128 h 1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8" h="128">
                  <a:moveTo>
                    <a:pt x="6" y="49"/>
                  </a:moveTo>
                  <a:cubicBezTo>
                    <a:pt x="0" y="49"/>
                    <a:pt x="0" y="49"/>
                    <a:pt x="0" y="49"/>
                  </a:cubicBezTo>
                  <a:cubicBezTo>
                    <a:pt x="0" y="43"/>
                    <a:pt x="0" y="31"/>
                    <a:pt x="6" y="25"/>
                  </a:cubicBezTo>
                  <a:cubicBezTo>
                    <a:pt x="24" y="7"/>
                    <a:pt x="47" y="0"/>
                    <a:pt x="71" y="0"/>
                  </a:cubicBezTo>
                  <a:cubicBezTo>
                    <a:pt x="106" y="0"/>
                    <a:pt x="142" y="13"/>
                    <a:pt x="171" y="31"/>
                  </a:cubicBezTo>
                  <a:cubicBezTo>
                    <a:pt x="177" y="37"/>
                    <a:pt x="183" y="43"/>
                    <a:pt x="189" y="49"/>
                  </a:cubicBezTo>
                  <a:cubicBezTo>
                    <a:pt x="218" y="74"/>
                    <a:pt x="241" y="92"/>
                    <a:pt x="271" y="98"/>
                  </a:cubicBezTo>
                  <a:cubicBezTo>
                    <a:pt x="277" y="104"/>
                    <a:pt x="283" y="110"/>
                    <a:pt x="288" y="110"/>
                  </a:cubicBezTo>
                  <a:cubicBezTo>
                    <a:pt x="277" y="128"/>
                    <a:pt x="265" y="122"/>
                    <a:pt x="253" y="116"/>
                  </a:cubicBezTo>
                  <a:cubicBezTo>
                    <a:pt x="236" y="110"/>
                    <a:pt x="218" y="104"/>
                    <a:pt x="200" y="92"/>
                  </a:cubicBezTo>
                  <a:cubicBezTo>
                    <a:pt x="189" y="86"/>
                    <a:pt x="171" y="74"/>
                    <a:pt x="159" y="68"/>
                  </a:cubicBezTo>
                  <a:cubicBezTo>
                    <a:pt x="136" y="61"/>
                    <a:pt x="118" y="43"/>
                    <a:pt x="95" y="37"/>
                  </a:cubicBezTo>
                  <a:cubicBezTo>
                    <a:pt x="83" y="37"/>
                    <a:pt x="47" y="31"/>
                    <a:pt x="36" y="37"/>
                  </a:cubicBezTo>
                  <a:cubicBezTo>
                    <a:pt x="24" y="43"/>
                    <a:pt x="12" y="55"/>
                    <a:pt x="6" y="49"/>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3" name="Freeform 403"/>
            <p:cNvSpPr>
              <a:spLocks/>
            </p:cNvSpPr>
            <p:nvPr/>
          </p:nvSpPr>
          <p:spPr bwMode="auto">
            <a:xfrm>
              <a:off x="6218238" y="5497513"/>
              <a:ext cx="169863" cy="82550"/>
            </a:xfrm>
            <a:custGeom>
              <a:avLst/>
              <a:gdLst>
                <a:gd name="T0" fmla="*/ 2147483647 w 272"/>
                <a:gd name="T1" fmla="*/ 2147483647 h 128"/>
                <a:gd name="T2" fmla="*/ 2147483647 w 272"/>
                <a:gd name="T3" fmla="*/ 2147483647 h 128"/>
                <a:gd name="T4" fmla="*/ 2147483647 w 272"/>
                <a:gd name="T5" fmla="*/ 0 h 128"/>
                <a:gd name="T6" fmla="*/ 2147483647 w 272"/>
                <a:gd name="T7" fmla="*/ 2147483647 h 128"/>
                <a:gd name="T8" fmla="*/ 2147483647 w 272"/>
                <a:gd name="T9" fmla="*/ 2147483647 h 128"/>
                <a:gd name="T10" fmla="*/ 2147483647 w 272"/>
                <a:gd name="T11" fmla="*/ 2147483647 h 128"/>
                <a:gd name="T12" fmla="*/ 2147483647 w 272"/>
                <a:gd name="T13" fmla="*/ 2147483647 h 128"/>
                <a:gd name="T14" fmla="*/ 2147483647 w 272"/>
                <a:gd name="T15" fmla="*/ 2147483647 h 128"/>
                <a:gd name="T16" fmla="*/ 2147483647 w 272"/>
                <a:gd name="T17" fmla="*/ 2147483647 h 128"/>
                <a:gd name="T18" fmla="*/ 2147483647 w 272"/>
                <a:gd name="T19" fmla="*/ 2147483647 h 128"/>
                <a:gd name="T20" fmla="*/ 2147483647 w 272"/>
                <a:gd name="T21" fmla="*/ 2147483647 h 128"/>
                <a:gd name="T22" fmla="*/ 2147483647 w 272"/>
                <a:gd name="T23" fmla="*/ 2147483647 h 128"/>
                <a:gd name="T24" fmla="*/ 2147483647 w 272"/>
                <a:gd name="T25" fmla="*/ 2147483647 h 128"/>
                <a:gd name="T26" fmla="*/ 2147483647 w 272"/>
                <a:gd name="T27" fmla="*/ 2147483647 h 128"/>
                <a:gd name="T28" fmla="*/ 2147483647 w 272"/>
                <a:gd name="T29" fmla="*/ 2147483647 h 128"/>
                <a:gd name="T30" fmla="*/ 2147483647 w 272"/>
                <a:gd name="T31" fmla="*/ 2147483647 h 128"/>
                <a:gd name="T32" fmla="*/ 2147483647 w 272"/>
                <a:gd name="T33" fmla="*/ 2147483647 h 128"/>
                <a:gd name="T34" fmla="*/ 2147483647 w 272"/>
                <a:gd name="T35" fmla="*/ 2147483647 h 128"/>
                <a:gd name="T36" fmla="*/ 2147483647 w 272"/>
                <a:gd name="T37" fmla="*/ 2147483647 h 128"/>
                <a:gd name="T38" fmla="*/ 0 w 272"/>
                <a:gd name="T39" fmla="*/ 2147483647 h 128"/>
                <a:gd name="T40" fmla="*/ 0 w 272"/>
                <a:gd name="T41" fmla="*/ 2147483647 h 128"/>
                <a:gd name="T42" fmla="*/ 0 w 272"/>
                <a:gd name="T43" fmla="*/ 2147483647 h 128"/>
                <a:gd name="T44" fmla="*/ 2147483647 w 272"/>
                <a:gd name="T45" fmla="*/ 2147483647 h 1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28"/>
                <a:gd name="T71" fmla="*/ 272 w 272"/>
                <a:gd name="T72" fmla="*/ 128 h 1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28">
                  <a:moveTo>
                    <a:pt x="12" y="26"/>
                  </a:moveTo>
                  <a:cubicBezTo>
                    <a:pt x="23" y="13"/>
                    <a:pt x="34" y="7"/>
                    <a:pt x="46" y="7"/>
                  </a:cubicBezTo>
                  <a:cubicBezTo>
                    <a:pt x="51" y="0"/>
                    <a:pt x="63" y="0"/>
                    <a:pt x="68" y="0"/>
                  </a:cubicBezTo>
                  <a:cubicBezTo>
                    <a:pt x="85" y="0"/>
                    <a:pt x="97" y="7"/>
                    <a:pt x="114" y="7"/>
                  </a:cubicBezTo>
                  <a:cubicBezTo>
                    <a:pt x="119" y="13"/>
                    <a:pt x="125" y="13"/>
                    <a:pt x="131" y="20"/>
                  </a:cubicBezTo>
                  <a:cubicBezTo>
                    <a:pt x="142" y="26"/>
                    <a:pt x="153" y="32"/>
                    <a:pt x="165" y="39"/>
                  </a:cubicBezTo>
                  <a:cubicBezTo>
                    <a:pt x="170" y="45"/>
                    <a:pt x="176" y="52"/>
                    <a:pt x="182" y="58"/>
                  </a:cubicBezTo>
                  <a:cubicBezTo>
                    <a:pt x="204" y="77"/>
                    <a:pt x="233" y="96"/>
                    <a:pt x="261" y="109"/>
                  </a:cubicBezTo>
                  <a:cubicBezTo>
                    <a:pt x="261" y="109"/>
                    <a:pt x="261" y="109"/>
                    <a:pt x="261" y="109"/>
                  </a:cubicBezTo>
                  <a:cubicBezTo>
                    <a:pt x="267" y="109"/>
                    <a:pt x="267" y="116"/>
                    <a:pt x="272" y="116"/>
                  </a:cubicBezTo>
                  <a:cubicBezTo>
                    <a:pt x="267" y="128"/>
                    <a:pt x="250" y="128"/>
                    <a:pt x="238" y="122"/>
                  </a:cubicBezTo>
                  <a:cubicBezTo>
                    <a:pt x="221" y="109"/>
                    <a:pt x="210" y="103"/>
                    <a:pt x="193" y="96"/>
                  </a:cubicBezTo>
                  <a:cubicBezTo>
                    <a:pt x="187" y="96"/>
                    <a:pt x="187" y="96"/>
                    <a:pt x="187" y="90"/>
                  </a:cubicBezTo>
                  <a:cubicBezTo>
                    <a:pt x="176" y="84"/>
                    <a:pt x="165" y="77"/>
                    <a:pt x="148" y="71"/>
                  </a:cubicBezTo>
                  <a:cubicBezTo>
                    <a:pt x="136" y="64"/>
                    <a:pt x="131" y="58"/>
                    <a:pt x="119" y="52"/>
                  </a:cubicBezTo>
                  <a:cubicBezTo>
                    <a:pt x="108" y="45"/>
                    <a:pt x="102" y="45"/>
                    <a:pt x="97" y="39"/>
                  </a:cubicBezTo>
                  <a:cubicBezTo>
                    <a:pt x="91" y="39"/>
                    <a:pt x="85" y="39"/>
                    <a:pt x="74" y="32"/>
                  </a:cubicBezTo>
                  <a:cubicBezTo>
                    <a:pt x="63" y="32"/>
                    <a:pt x="46" y="32"/>
                    <a:pt x="34" y="39"/>
                  </a:cubicBezTo>
                  <a:cubicBezTo>
                    <a:pt x="23" y="45"/>
                    <a:pt x="12" y="58"/>
                    <a:pt x="6" y="52"/>
                  </a:cubicBezTo>
                  <a:cubicBezTo>
                    <a:pt x="6" y="52"/>
                    <a:pt x="0" y="52"/>
                    <a:pt x="0" y="52"/>
                  </a:cubicBezTo>
                  <a:cubicBezTo>
                    <a:pt x="0" y="52"/>
                    <a:pt x="0" y="45"/>
                    <a:pt x="0" y="45"/>
                  </a:cubicBezTo>
                  <a:cubicBezTo>
                    <a:pt x="0" y="45"/>
                    <a:pt x="0" y="45"/>
                    <a:pt x="0" y="45"/>
                  </a:cubicBezTo>
                  <a:cubicBezTo>
                    <a:pt x="6" y="39"/>
                    <a:pt x="6" y="32"/>
                    <a:pt x="12" y="26"/>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4" name="Freeform 404"/>
            <p:cNvSpPr>
              <a:spLocks/>
            </p:cNvSpPr>
            <p:nvPr/>
          </p:nvSpPr>
          <p:spPr bwMode="auto">
            <a:xfrm>
              <a:off x="6218238" y="5507038"/>
              <a:ext cx="169863" cy="73025"/>
            </a:xfrm>
            <a:custGeom>
              <a:avLst/>
              <a:gdLst>
                <a:gd name="T0" fmla="*/ 2147483647 w 272"/>
                <a:gd name="T1" fmla="*/ 2147483647 h 112"/>
                <a:gd name="T2" fmla="*/ 2147483647 w 272"/>
                <a:gd name="T3" fmla="*/ 0 h 112"/>
                <a:gd name="T4" fmla="*/ 2147483647 w 272"/>
                <a:gd name="T5" fmla="*/ 0 h 112"/>
                <a:gd name="T6" fmla="*/ 2147483647 w 272"/>
                <a:gd name="T7" fmla="*/ 2147483647 h 112"/>
                <a:gd name="T8" fmla="*/ 2147483647 w 272"/>
                <a:gd name="T9" fmla="*/ 2147483647 h 112"/>
                <a:gd name="T10" fmla="*/ 2147483647 w 272"/>
                <a:gd name="T11" fmla="*/ 2147483647 h 112"/>
                <a:gd name="T12" fmla="*/ 2147483647 w 272"/>
                <a:gd name="T13" fmla="*/ 2147483647 h 112"/>
                <a:gd name="T14" fmla="*/ 2147483647 w 272"/>
                <a:gd name="T15" fmla="*/ 2147483647 h 112"/>
                <a:gd name="T16" fmla="*/ 2147483647 w 272"/>
                <a:gd name="T17" fmla="*/ 2147483647 h 112"/>
                <a:gd name="T18" fmla="*/ 2147483647 w 272"/>
                <a:gd name="T19" fmla="*/ 2147483647 h 112"/>
                <a:gd name="T20" fmla="*/ 2147483647 w 272"/>
                <a:gd name="T21" fmla="*/ 2147483647 h 112"/>
                <a:gd name="T22" fmla="*/ 2147483647 w 272"/>
                <a:gd name="T23" fmla="*/ 2147483647 h 112"/>
                <a:gd name="T24" fmla="*/ 2147483647 w 272"/>
                <a:gd name="T25" fmla="*/ 2147483647 h 112"/>
                <a:gd name="T26" fmla="*/ 2147483647 w 272"/>
                <a:gd name="T27" fmla="*/ 2147483647 h 112"/>
                <a:gd name="T28" fmla="*/ 2147483647 w 272"/>
                <a:gd name="T29" fmla="*/ 2147483647 h 112"/>
                <a:gd name="T30" fmla="*/ 2147483647 w 272"/>
                <a:gd name="T31" fmla="*/ 2147483647 h 112"/>
                <a:gd name="T32" fmla="*/ 2147483647 w 272"/>
                <a:gd name="T33" fmla="*/ 2147483647 h 112"/>
                <a:gd name="T34" fmla="*/ 2147483647 w 272"/>
                <a:gd name="T35" fmla="*/ 2147483647 h 112"/>
                <a:gd name="T36" fmla="*/ 2147483647 w 272"/>
                <a:gd name="T37" fmla="*/ 2147483647 h 112"/>
                <a:gd name="T38" fmla="*/ 0 w 272"/>
                <a:gd name="T39" fmla="*/ 2147483647 h 112"/>
                <a:gd name="T40" fmla="*/ 0 w 272"/>
                <a:gd name="T41" fmla="*/ 2147483647 h 112"/>
                <a:gd name="T42" fmla="*/ 0 w 272"/>
                <a:gd name="T43" fmla="*/ 2147483647 h 112"/>
                <a:gd name="T44" fmla="*/ 2147483647 w 272"/>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2"/>
                <a:gd name="T70" fmla="*/ 0 h 112"/>
                <a:gd name="T71" fmla="*/ 272 w 272"/>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2" h="112">
                  <a:moveTo>
                    <a:pt x="12" y="18"/>
                  </a:moveTo>
                  <a:cubicBezTo>
                    <a:pt x="18" y="6"/>
                    <a:pt x="36" y="0"/>
                    <a:pt x="48" y="0"/>
                  </a:cubicBezTo>
                  <a:cubicBezTo>
                    <a:pt x="54" y="0"/>
                    <a:pt x="60" y="0"/>
                    <a:pt x="71" y="0"/>
                  </a:cubicBezTo>
                  <a:cubicBezTo>
                    <a:pt x="83" y="0"/>
                    <a:pt x="101" y="0"/>
                    <a:pt x="113" y="6"/>
                  </a:cubicBezTo>
                  <a:cubicBezTo>
                    <a:pt x="119" y="12"/>
                    <a:pt x="125" y="12"/>
                    <a:pt x="131" y="12"/>
                  </a:cubicBezTo>
                  <a:cubicBezTo>
                    <a:pt x="142" y="18"/>
                    <a:pt x="154" y="30"/>
                    <a:pt x="166" y="36"/>
                  </a:cubicBezTo>
                  <a:cubicBezTo>
                    <a:pt x="172" y="36"/>
                    <a:pt x="178" y="48"/>
                    <a:pt x="184" y="48"/>
                  </a:cubicBezTo>
                  <a:cubicBezTo>
                    <a:pt x="207" y="65"/>
                    <a:pt x="243" y="89"/>
                    <a:pt x="267" y="95"/>
                  </a:cubicBezTo>
                  <a:cubicBezTo>
                    <a:pt x="267" y="95"/>
                    <a:pt x="267" y="95"/>
                    <a:pt x="267" y="95"/>
                  </a:cubicBezTo>
                  <a:cubicBezTo>
                    <a:pt x="272" y="101"/>
                    <a:pt x="272" y="101"/>
                    <a:pt x="272" y="101"/>
                  </a:cubicBezTo>
                  <a:cubicBezTo>
                    <a:pt x="267" y="112"/>
                    <a:pt x="255" y="107"/>
                    <a:pt x="243" y="101"/>
                  </a:cubicBezTo>
                  <a:cubicBezTo>
                    <a:pt x="225" y="95"/>
                    <a:pt x="207" y="89"/>
                    <a:pt x="190" y="77"/>
                  </a:cubicBezTo>
                  <a:cubicBezTo>
                    <a:pt x="190" y="77"/>
                    <a:pt x="190" y="77"/>
                    <a:pt x="184" y="77"/>
                  </a:cubicBezTo>
                  <a:cubicBezTo>
                    <a:pt x="172" y="71"/>
                    <a:pt x="160" y="59"/>
                    <a:pt x="148" y="54"/>
                  </a:cubicBezTo>
                  <a:cubicBezTo>
                    <a:pt x="136" y="54"/>
                    <a:pt x="131" y="42"/>
                    <a:pt x="119" y="42"/>
                  </a:cubicBezTo>
                  <a:cubicBezTo>
                    <a:pt x="113" y="36"/>
                    <a:pt x="101" y="30"/>
                    <a:pt x="95" y="30"/>
                  </a:cubicBezTo>
                  <a:cubicBezTo>
                    <a:pt x="89" y="30"/>
                    <a:pt x="83" y="24"/>
                    <a:pt x="77" y="24"/>
                  </a:cubicBezTo>
                  <a:cubicBezTo>
                    <a:pt x="60" y="24"/>
                    <a:pt x="48" y="18"/>
                    <a:pt x="36" y="24"/>
                  </a:cubicBezTo>
                  <a:cubicBezTo>
                    <a:pt x="24" y="30"/>
                    <a:pt x="12" y="42"/>
                    <a:pt x="6" y="36"/>
                  </a:cubicBezTo>
                  <a:cubicBezTo>
                    <a:pt x="6" y="36"/>
                    <a:pt x="0" y="36"/>
                    <a:pt x="0" y="36"/>
                  </a:cubicBezTo>
                  <a:cubicBezTo>
                    <a:pt x="0" y="36"/>
                    <a:pt x="0" y="36"/>
                    <a:pt x="0" y="36"/>
                  </a:cubicBezTo>
                  <a:cubicBezTo>
                    <a:pt x="0" y="36"/>
                    <a:pt x="0" y="36"/>
                    <a:pt x="0" y="36"/>
                  </a:cubicBezTo>
                  <a:cubicBezTo>
                    <a:pt x="0" y="30"/>
                    <a:pt x="6" y="24"/>
                    <a:pt x="12" y="1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5" name="Freeform 405"/>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0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8"/>
                  </a:moveTo>
                  <a:cubicBezTo>
                    <a:pt x="12" y="12"/>
                    <a:pt x="35" y="6"/>
                    <a:pt x="40" y="0"/>
                  </a:cubicBezTo>
                  <a:cubicBezTo>
                    <a:pt x="52" y="0"/>
                    <a:pt x="57" y="0"/>
                    <a:pt x="63" y="0"/>
                  </a:cubicBezTo>
                  <a:cubicBezTo>
                    <a:pt x="80" y="6"/>
                    <a:pt x="91" y="6"/>
                    <a:pt x="103" y="12"/>
                  </a:cubicBezTo>
                  <a:cubicBezTo>
                    <a:pt x="109" y="12"/>
                    <a:pt x="114" y="18"/>
                    <a:pt x="120" y="18"/>
                  </a:cubicBezTo>
                  <a:cubicBezTo>
                    <a:pt x="131" y="24"/>
                    <a:pt x="143" y="30"/>
                    <a:pt x="154" y="42"/>
                  </a:cubicBezTo>
                  <a:cubicBezTo>
                    <a:pt x="160" y="42"/>
                    <a:pt x="165" y="48"/>
                    <a:pt x="171" y="54"/>
                  </a:cubicBezTo>
                  <a:cubicBezTo>
                    <a:pt x="194" y="65"/>
                    <a:pt x="228" y="89"/>
                    <a:pt x="251" y="95"/>
                  </a:cubicBezTo>
                  <a:cubicBezTo>
                    <a:pt x="251" y="95"/>
                    <a:pt x="251" y="95"/>
                    <a:pt x="251" y="101"/>
                  </a:cubicBezTo>
                  <a:cubicBezTo>
                    <a:pt x="251" y="101"/>
                    <a:pt x="251" y="101"/>
                    <a:pt x="256" y="107"/>
                  </a:cubicBezTo>
                  <a:cubicBezTo>
                    <a:pt x="245" y="112"/>
                    <a:pt x="234" y="107"/>
                    <a:pt x="222" y="101"/>
                  </a:cubicBezTo>
                  <a:cubicBezTo>
                    <a:pt x="205" y="95"/>
                    <a:pt x="188" y="83"/>
                    <a:pt x="177" y="77"/>
                  </a:cubicBezTo>
                  <a:cubicBezTo>
                    <a:pt x="177" y="77"/>
                    <a:pt x="171" y="77"/>
                    <a:pt x="171" y="71"/>
                  </a:cubicBezTo>
                  <a:cubicBezTo>
                    <a:pt x="160" y="65"/>
                    <a:pt x="148" y="59"/>
                    <a:pt x="137" y="54"/>
                  </a:cubicBezTo>
                  <a:cubicBezTo>
                    <a:pt x="126" y="48"/>
                    <a:pt x="120" y="42"/>
                    <a:pt x="109" y="36"/>
                  </a:cubicBezTo>
                  <a:cubicBezTo>
                    <a:pt x="103" y="36"/>
                    <a:pt x="91" y="30"/>
                    <a:pt x="86" y="30"/>
                  </a:cubicBezTo>
                  <a:cubicBezTo>
                    <a:pt x="80" y="30"/>
                    <a:pt x="74" y="24"/>
                    <a:pt x="69" y="24"/>
                  </a:cubicBezTo>
                  <a:cubicBezTo>
                    <a:pt x="57" y="18"/>
                    <a:pt x="40" y="18"/>
                    <a:pt x="29" y="24"/>
                  </a:cubicBezTo>
                  <a:cubicBezTo>
                    <a:pt x="23" y="30"/>
                    <a:pt x="12" y="36"/>
                    <a:pt x="0" y="36"/>
                  </a:cubicBezTo>
                  <a:cubicBezTo>
                    <a:pt x="0" y="36"/>
                    <a:pt x="0" y="36"/>
                    <a:pt x="0" y="36"/>
                  </a:cubicBezTo>
                  <a:cubicBezTo>
                    <a:pt x="0" y="36"/>
                    <a:pt x="0" y="36"/>
                    <a:pt x="0" y="36"/>
                  </a:cubicBezTo>
                  <a:cubicBezTo>
                    <a:pt x="0" y="36"/>
                    <a:pt x="0" y="36"/>
                    <a:pt x="0" y="30"/>
                  </a:cubicBezTo>
                  <a:cubicBezTo>
                    <a:pt x="0" y="24"/>
                    <a:pt x="6" y="24"/>
                    <a:pt x="6" y="18"/>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6" name="Freeform 406"/>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0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12" y="14"/>
                  </a:moveTo>
                  <a:cubicBezTo>
                    <a:pt x="18" y="7"/>
                    <a:pt x="41" y="0"/>
                    <a:pt x="47" y="0"/>
                  </a:cubicBezTo>
                  <a:cubicBezTo>
                    <a:pt x="53" y="0"/>
                    <a:pt x="64" y="0"/>
                    <a:pt x="70" y="0"/>
                  </a:cubicBezTo>
                  <a:cubicBezTo>
                    <a:pt x="82" y="0"/>
                    <a:pt x="94" y="7"/>
                    <a:pt x="105" y="14"/>
                  </a:cubicBezTo>
                  <a:cubicBezTo>
                    <a:pt x="111" y="14"/>
                    <a:pt x="117" y="14"/>
                    <a:pt x="123" y="20"/>
                  </a:cubicBezTo>
                  <a:cubicBezTo>
                    <a:pt x="134" y="27"/>
                    <a:pt x="146" y="33"/>
                    <a:pt x="158" y="40"/>
                  </a:cubicBezTo>
                  <a:cubicBezTo>
                    <a:pt x="163" y="47"/>
                    <a:pt x="169" y="53"/>
                    <a:pt x="175" y="53"/>
                  </a:cubicBezTo>
                  <a:cubicBezTo>
                    <a:pt x="192" y="73"/>
                    <a:pt x="233" y="99"/>
                    <a:pt x="251" y="106"/>
                  </a:cubicBezTo>
                  <a:cubicBezTo>
                    <a:pt x="256" y="106"/>
                    <a:pt x="256" y="106"/>
                    <a:pt x="256" y="106"/>
                  </a:cubicBezTo>
                  <a:cubicBezTo>
                    <a:pt x="256" y="106"/>
                    <a:pt x="256" y="112"/>
                    <a:pt x="256" y="112"/>
                  </a:cubicBezTo>
                  <a:cubicBezTo>
                    <a:pt x="251" y="112"/>
                    <a:pt x="239" y="112"/>
                    <a:pt x="227" y="106"/>
                  </a:cubicBezTo>
                  <a:cubicBezTo>
                    <a:pt x="210" y="93"/>
                    <a:pt x="192" y="80"/>
                    <a:pt x="181" y="73"/>
                  </a:cubicBezTo>
                  <a:cubicBezTo>
                    <a:pt x="175" y="73"/>
                    <a:pt x="175" y="73"/>
                    <a:pt x="175" y="73"/>
                  </a:cubicBezTo>
                  <a:cubicBezTo>
                    <a:pt x="163" y="66"/>
                    <a:pt x="152" y="60"/>
                    <a:pt x="140" y="53"/>
                  </a:cubicBezTo>
                  <a:cubicBezTo>
                    <a:pt x="128" y="47"/>
                    <a:pt x="123" y="40"/>
                    <a:pt x="111" y="33"/>
                  </a:cubicBezTo>
                  <a:cubicBezTo>
                    <a:pt x="105" y="27"/>
                    <a:pt x="94" y="27"/>
                    <a:pt x="88" y="27"/>
                  </a:cubicBezTo>
                  <a:cubicBezTo>
                    <a:pt x="82" y="20"/>
                    <a:pt x="76" y="20"/>
                    <a:pt x="70" y="20"/>
                  </a:cubicBezTo>
                  <a:cubicBezTo>
                    <a:pt x="59" y="14"/>
                    <a:pt x="47" y="14"/>
                    <a:pt x="35" y="14"/>
                  </a:cubicBezTo>
                  <a:cubicBezTo>
                    <a:pt x="24" y="20"/>
                    <a:pt x="12" y="27"/>
                    <a:pt x="6" y="27"/>
                  </a:cubicBezTo>
                  <a:cubicBezTo>
                    <a:pt x="6" y="27"/>
                    <a:pt x="6" y="33"/>
                    <a:pt x="0" y="33"/>
                  </a:cubicBezTo>
                  <a:cubicBezTo>
                    <a:pt x="0" y="33"/>
                    <a:pt x="0" y="33"/>
                    <a:pt x="0" y="33"/>
                  </a:cubicBezTo>
                  <a:cubicBezTo>
                    <a:pt x="0" y="27"/>
                    <a:pt x="0" y="27"/>
                    <a:pt x="0" y="27"/>
                  </a:cubicBezTo>
                  <a:cubicBezTo>
                    <a:pt x="0" y="20"/>
                    <a:pt x="6" y="14"/>
                    <a:pt x="12" y="14"/>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7" name="Freeform 408"/>
            <p:cNvSpPr>
              <a:spLocks/>
            </p:cNvSpPr>
            <p:nvPr/>
          </p:nvSpPr>
          <p:spPr bwMode="auto">
            <a:xfrm>
              <a:off x="6227763" y="5507038"/>
              <a:ext cx="160338" cy="73025"/>
            </a:xfrm>
            <a:custGeom>
              <a:avLst/>
              <a:gdLst>
                <a:gd name="T0" fmla="*/ 2147483647 w 256"/>
                <a:gd name="T1" fmla="*/ 2147483647 h 112"/>
                <a:gd name="T2" fmla="*/ 2147483647 w 256"/>
                <a:gd name="T3" fmla="*/ 0 h 112"/>
                <a:gd name="T4" fmla="*/ 2147483647 w 256"/>
                <a:gd name="T5" fmla="*/ 2147483647 h 112"/>
                <a:gd name="T6" fmla="*/ 2147483647 w 256"/>
                <a:gd name="T7" fmla="*/ 2147483647 h 112"/>
                <a:gd name="T8" fmla="*/ 2147483647 w 256"/>
                <a:gd name="T9" fmla="*/ 2147483647 h 112"/>
                <a:gd name="T10" fmla="*/ 2147483647 w 256"/>
                <a:gd name="T11" fmla="*/ 2147483647 h 112"/>
                <a:gd name="T12" fmla="*/ 2147483647 w 256"/>
                <a:gd name="T13" fmla="*/ 2147483647 h 112"/>
                <a:gd name="T14" fmla="*/ 2147483647 w 256"/>
                <a:gd name="T15" fmla="*/ 2147483647 h 112"/>
                <a:gd name="T16" fmla="*/ 2147483647 w 256"/>
                <a:gd name="T17" fmla="*/ 2147483647 h 112"/>
                <a:gd name="T18" fmla="*/ 2147483647 w 256"/>
                <a:gd name="T19" fmla="*/ 2147483647 h 112"/>
                <a:gd name="T20" fmla="*/ 2147483647 w 256"/>
                <a:gd name="T21" fmla="*/ 2147483647 h 112"/>
                <a:gd name="T22" fmla="*/ 2147483647 w 256"/>
                <a:gd name="T23" fmla="*/ 2147483647 h 112"/>
                <a:gd name="T24" fmla="*/ 2147483647 w 256"/>
                <a:gd name="T25" fmla="*/ 2147483647 h 112"/>
                <a:gd name="T26" fmla="*/ 2147483647 w 256"/>
                <a:gd name="T27" fmla="*/ 2147483647 h 112"/>
                <a:gd name="T28" fmla="*/ 2147483647 w 256"/>
                <a:gd name="T29" fmla="*/ 2147483647 h 112"/>
                <a:gd name="T30" fmla="*/ 2147483647 w 256"/>
                <a:gd name="T31" fmla="*/ 2147483647 h 112"/>
                <a:gd name="T32" fmla="*/ 2147483647 w 256"/>
                <a:gd name="T33" fmla="*/ 2147483647 h 112"/>
                <a:gd name="T34" fmla="*/ 2147483647 w 256"/>
                <a:gd name="T35" fmla="*/ 2147483647 h 112"/>
                <a:gd name="T36" fmla="*/ 2147483647 w 256"/>
                <a:gd name="T37" fmla="*/ 2147483647 h 112"/>
                <a:gd name="T38" fmla="*/ 0 w 256"/>
                <a:gd name="T39" fmla="*/ 2147483647 h 112"/>
                <a:gd name="T40" fmla="*/ 0 w 256"/>
                <a:gd name="T41" fmla="*/ 2147483647 h 112"/>
                <a:gd name="T42" fmla="*/ 0 w 256"/>
                <a:gd name="T43" fmla="*/ 2147483647 h 112"/>
                <a:gd name="T44" fmla="*/ 2147483647 w 256"/>
                <a:gd name="T45" fmla="*/ 2147483647 h 11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56"/>
                <a:gd name="T70" fmla="*/ 0 h 112"/>
                <a:gd name="T71" fmla="*/ 256 w 256"/>
                <a:gd name="T72" fmla="*/ 112 h 11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56" h="112">
                  <a:moveTo>
                    <a:pt x="6" y="14"/>
                  </a:moveTo>
                  <a:cubicBezTo>
                    <a:pt x="12" y="7"/>
                    <a:pt x="42" y="0"/>
                    <a:pt x="48" y="0"/>
                  </a:cubicBezTo>
                  <a:cubicBezTo>
                    <a:pt x="54" y="0"/>
                    <a:pt x="60" y="7"/>
                    <a:pt x="66" y="7"/>
                  </a:cubicBezTo>
                  <a:cubicBezTo>
                    <a:pt x="84" y="7"/>
                    <a:pt x="96" y="7"/>
                    <a:pt x="108" y="20"/>
                  </a:cubicBezTo>
                  <a:cubicBezTo>
                    <a:pt x="108" y="20"/>
                    <a:pt x="120" y="20"/>
                    <a:pt x="120" y="27"/>
                  </a:cubicBezTo>
                  <a:cubicBezTo>
                    <a:pt x="131" y="33"/>
                    <a:pt x="143" y="40"/>
                    <a:pt x="155" y="47"/>
                  </a:cubicBezTo>
                  <a:cubicBezTo>
                    <a:pt x="161" y="53"/>
                    <a:pt x="167" y="53"/>
                    <a:pt x="173" y="60"/>
                  </a:cubicBezTo>
                  <a:cubicBezTo>
                    <a:pt x="191" y="73"/>
                    <a:pt x="239" y="99"/>
                    <a:pt x="251" y="106"/>
                  </a:cubicBezTo>
                  <a:cubicBezTo>
                    <a:pt x="251" y="106"/>
                    <a:pt x="251" y="106"/>
                    <a:pt x="256" y="106"/>
                  </a:cubicBezTo>
                  <a:cubicBezTo>
                    <a:pt x="256" y="112"/>
                    <a:pt x="251" y="112"/>
                    <a:pt x="251" y="112"/>
                  </a:cubicBezTo>
                  <a:cubicBezTo>
                    <a:pt x="245" y="112"/>
                    <a:pt x="233" y="106"/>
                    <a:pt x="221" y="99"/>
                  </a:cubicBezTo>
                  <a:cubicBezTo>
                    <a:pt x="203" y="93"/>
                    <a:pt x="185" y="80"/>
                    <a:pt x="173" y="73"/>
                  </a:cubicBezTo>
                  <a:cubicBezTo>
                    <a:pt x="173" y="73"/>
                    <a:pt x="167" y="66"/>
                    <a:pt x="167" y="66"/>
                  </a:cubicBezTo>
                  <a:cubicBezTo>
                    <a:pt x="155" y="66"/>
                    <a:pt x="149" y="53"/>
                    <a:pt x="137" y="47"/>
                  </a:cubicBezTo>
                  <a:cubicBezTo>
                    <a:pt x="125" y="47"/>
                    <a:pt x="120" y="33"/>
                    <a:pt x="108" y="33"/>
                  </a:cubicBezTo>
                  <a:cubicBezTo>
                    <a:pt x="102" y="27"/>
                    <a:pt x="90" y="27"/>
                    <a:pt x="84" y="20"/>
                  </a:cubicBezTo>
                  <a:cubicBezTo>
                    <a:pt x="78" y="20"/>
                    <a:pt x="72" y="20"/>
                    <a:pt x="66" y="14"/>
                  </a:cubicBezTo>
                  <a:cubicBezTo>
                    <a:pt x="54" y="14"/>
                    <a:pt x="42" y="14"/>
                    <a:pt x="30" y="14"/>
                  </a:cubicBezTo>
                  <a:cubicBezTo>
                    <a:pt x="24" y="20"/>
                    <a:pt x="12" y="27"/>
                    <a:pt x="6" y="27"/>
                  </a:cubicBezTo>
                  <a:cubicBezTo>
                    <a:pt x="0" y="27"/>
                    <a:pt x="0" y="27"/>
                    <a:pt x="0" y="27"/>
                  </a:cubicBezTo>
                  <a:cubicBezTo>
                    <a:pt x="0" y="27"/>
                    <a:pt x="0" y="27"/>
                    <a:pt x="0" y="27"/>
                  </a:cubicBezTo>
                  <a:cubicBezTo>
                    <a:pt x="0" y="27"/>
                    <a:pt x="0" y="27"/>
                    <a:pt x="0" y="27"/>
                  </a:cubicBezTo>
                  <a:cubicBezTo>
                    <a:pt x="0" y="20"/>
                    <a:pt x="6" y="14"/>
                    <a:pt x="6" y="14"/>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8" name="Freeform 409"/>
            <p:cNvSpPr>
              <a:spLocks/>
            </p:cNvSpPr>
            <p:nvPr/>
          </p:nvSpPr>
          <p:spPr bwMode="auto">
            <a:xfrm>
              <a:off x="6269038" y="5568951"/>
              <a:ext cx="28575"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1" y="0"/>
                  </a:moveTo>
                  <a:cubicBezTo>
                    <a:pt x="0" y="0"/>
                    <a:pt x="7" y="11"/>
                    <a:pt x="21" y="22"/>
                  </a:cubicBezTo>
                  <a:cubicBezTo>
                    <a:pt x="14" y="22"/>
                    <a:pt x="14" y="27"/>
                    <a:pt x="14" y="27"/>
                  </a:cubicBezTo>
                  <a:cubicBezTo>
                    <a:pt x="21" y="32"/>
                    <a:pt x="28" y="32"/>
                    <a:pt x="28" y="27"/>
                  </a:cubicBezTo>
                  <a:cubicBezTo>
                    <a:pt x="35" y="22"/>
                    <a:pt x="35" y="22"/>
                    <a:pt x="42" y="16"/>
                  </a:cubicBezTo>
                  <a:cubicBezTo>
                    <a:pt x="48" y="0"/>
                    <a:pt x="35" y="0"/>
                    <a:pt x="21"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399" name="Freeform 410"/>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0"/>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0" name="Freeform 411"/>
            <p:cNvSpPr>
              <a:spLocks/>
            </p:cNvSpPr>
            <p:nvPr/>
          </p:nvSpPr>
          <p:spPr bwMode="auto">
            <a:xfrm>
              <a:off x="6278563" y="5568951"/>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w 32"/>
                <a:gd name="T13" fmla="*/ 2147483647 h 32"/>
                <a:gd name="T14" fmla="*/ 2147483647 w 32"/>
                <a:gd name="T15" fmla="*/ 2147483647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0"/>
                  </a:moveTo>
                  <a:cubicBezTo>
                    <a:pt x="24" y="26"/>
                    <a:pt x="24" y="26"/>
                    <a:pt x="16" y="32"/>
                  </a:cubicBezTo>
                  <a:cubicBezTo>
                    <a:pt x="16" y="32"/>
                    <a:pt x="16" y="32"/>
                    <a:pt x="8" y="32"/>
                  </a:cubicBezTo>
                  <a:cubicBezTo>
                    <a:pt x="8" y="32"/>
                    <a:pt x="8" y="32"/>
                    <a:pt x="8" y="32"/>
                  </a:cubicBezTo>
                  <a:cubicBezTo>
                    <a:pt x="8" y="26"/>
                    <a:pt x="0" y="26"/>
                    <a:pt x="0" y="26"/>
                  </a:cubicBezTo>
                  <a:cubicBezTo>
                    <a:pt x="0" y="26"/>
                    <a:pt x="8" y="26"/>
                    <a:pt x="8" y="20"/>
                  </a:cubicBezTo>
                  <a:cubicBezTo>
                    <a:pt x="8" y="20"/>
                    <a:pt x="0" y="20"/>
                    <a:pt x="0" y="20"/>
                  </a:cubicBezTo>
                  <a:cubicBezTo>
                    <a:pt x="0" y="13"/>
                    <a:pt x="0" y="7"/>
                    <a:pt x="8" y="7"/>
                  </a:cubicBezTo>
                  <a:cubicBezTo>
                    <a:pt x="16" y="0"/>
                    <a:pt x="16" y="0"/>
                    <a:pt x="16" y="0"/>
                  </a:cubicBezTo>
                  <a:cubicBezTo>
                    <a:pt x="24" y="7"/>
                    <a:pt x="32" y="7"/>
                    <a:pt x="24"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1" name="Freeform 412"/>
            <p:cNvSpPr>
              <a:spLocks/>
            </p:cNvSpPr>
            <p:nvPr/>
          </p:nvSpPr>
          <p:spPr bwMode="auto">
            <a:xfrm>
              <a:off x="6278563" y="5568951"/>
              <a:ext cx="19050" cy="11113"/>
            </a:xfrm>
            <a:custGeom>
              <a:avLst/>
              <a:gdLst>
                <a:gd name="T0" fmla="*/ 2147483647 w 32"/>
                <a:gd name="T1" fmla="*/ 2147483647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4" y="11"/>
                  </a:moveTo>
                  <a:cubicBezTo>
                    <a:pt x="24" y="16"/>
                    <a:pt x="24" y="11"/>
                    <a:pt x="16" y="16"/>
                  </a:cubicBezTo>
                  <a:cubicBezTo>
                    <a:pt x="16" y="16"/>
                    <a:pt x="16" y="16"/>
                    <a:pt x="16" y="16"/>
                  </a:cubicBezTo>
                  <a:cubicBezTo>
                    <a:pt x="8" y="16"/>
                    <a:pt x="8" y="16"/>
                    <a:pt x="8" y="16"/>
                  </a:cubicBezTo>
                  <a:cubicBezTo>
                    <a:pt x="8" y="16"/>
                    <a:pt x="8" y="16"/>
                    <a:pt x="8" y="16"/>
                  </a:cubicBezTo>
                  <a:cubicBezTo>
                    <a:pt x="8" y="16"/>
                    <a:pt x="8" y="11"/>
                    <a:pt x="8" y="11"/>
                  </a:cubicBezTo>
                  <a:cubicBezTo>
                    <a:pt x="8" y="11"/>
                    <a:pt x="8" y="11"/>
                    <a:pt x="8" y="11"/>
                  </a:cubicBezTo>
                  <a:cubicBezTo>
                    <a:pt x="0" y="6"/>
                    <a:pt x="0" y="0"/>
                    <a:pt x="8" y="0"/>
                  </a:cubicBezTo>
                  <a:cubicBezTo>
                    <a:pt x="16" y="0"/>
                    <a:pt x="16" y="0"/>
                    <a:pt x="16" y="0"/>
                  </a:cubicBezTo>
                  <a:cubicBezTo>
                    <a:pt x="24" y="0"/>
                    <a:pt x="32" y="0"/>
                    <a:pt x="24"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2" name="Freeform 413"/>
            <p:cNvSpPr>
              <a:spLocks/>
            </p:cNvSpPr>
            <p:nvPr/>
          </p:nvSpPr>
          <p:spPr bwMode="auto">
            <a:xfrm>
              <a:off x="6278563" y="5568951"/>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6" y="11"/>
                    <a:pt x="16" y="11"/>
                    <a:pt x="11" y="16"/>
                  </a:cubicBezTo>
                  <a:cubicBezTo>
                    <a:pt x="11" y="16"/>
                    <a:pt x="11" y="16"/>
                    <a:pt x="11" y="16"/>
                  </a:cubicBezTo>
                  <a:cubicBezTo>
                    <a:pt x="11" y="16"/>
                    <a:pt x="6" y="16"/>
                    <a:pt x="6" y="16"/>
                  </a:cubicBezTo>
                  <a:cubicBezTo>
                    <a:pt x="6" y="16"/>
                    <a:pt x="6" y="16"/>
                    <a:pt x="6" y="16"/>
                  </a:cubicBezTo>
                  <a:cubicBezTo>
                    <a:pt x="6" y="16"/>
                    <a:pt x="6" y="11"/>
                    <a:pt x="6" y="11"/>
                  </a:cubicBezTo>
                  <a:cubicBezTo>
                    <a:pt x="6" y="11"/>
                    <a:pt x="6" y="11"/>
                    <a:pt x="6" y="11"/>
                  </a:cubicBezTo>
                  <a:cubicBezTo>
                    <a:pt x="6" y="6"/>
                    <a:pt x="0" y="6"/>
                    <a:pt x="6" y="0"/>
                  </a:cubicBezTo>
                  <a:cubicBezTo>
                    <a:pt x="6" y="0"/>
                    <a:pt x="11" y="0"/>
                    <a:pt x="11" y="0"/>
                  </a:cubicBezTo>
                  <a:cubicBezTo>
                    <a:pt x="16" y="0"/>
                    <a:pt x="16" y="0"/>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3" name="Freeform 414"/>
            <p:cNvSpPr>
              <a:spLocks/>
            </p:cNvSpPr>
            <p:nvPr/>
          </p:nvSpPr>
          <p:spPr bwMode="auto">
            <a:xfrm>
              <a:off x="6269038" y="5568951"/>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8" y="0"/>
                    <a:pt x="8" y="11"/>
                    <a:pt x="0" y="11"/>
                  </a:cubicBezTo>
                  <a:cubicBezTo>
                    <a:pt x="0" y="11"/>
                    <a:pt x="24" y="11"/>
                    <a:pt x="32" y="16"/>
                  </a:cubicBezTo>
                  <a:cubicBezTo>
                    <a:pt x="32"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4" name="Freeform 415"/>
            <p:cNvSpPr>
              <a:spLocks noEditPoints="1"/>
            </p:cNvSpPr>
            <p:nvPr/>
          </p:nvSpPr>
          <p:spPr bwMode="auto">
            <a:xfrm>
              <a:off x="6269038" y="5573713"/>
              <a:ext cx="28575" cy="17463"/>
            </a:xfrm>
            <a:custGeom>
              <a:avLst/>
              <a:gdLst>
                <a:gd name="T0" fmla="*/ 2147483647 w 48"/>
                <a:gd name="T1" fmla="*/ 2147483647 h 27"/>
                <a:gd name="T2" fmla="*/ 2147483647 w 48"/>
                <a:gd name="T3" fmla="*/ 2147483647 h 27"/>
                <a:gd name="T4" fmla="*/ 2147483647 w 48"/>
                <a:gd name="T5" fmla="*/ 2147483647 h 27"/>
                <a:gd name="T6" fmla="*/ 2147483647 w 48"/>
                <a:gd name="T7" fmla="*/ 2147483647 h 27"/>
                <a:gd name="T8" fmla="*/ 2147483647 w 48"/>
                <a:gd name="T9" fmla="*/ 2147483647 h 27"/>
                <a:gd name="T10" fmla="*/ 2147483647 w 48"/>
                <a:gd name="T11" fmla="*/ 2147483647 h 27"/>
                <a:gd name="T12" fmla="*/ 2147483647 w 48"/>
                <a:gd name="T13" fmla="*/ 2147483647 h 27"/>
                <a:gd name="T14" fmla="*/ 2147483647 w 48"/>
                <a:gd name="T15" fmla="*/ 2147483647 h 27"/>
                <a:gd name="T16" fmla="*/ 2147483647 w 48"/>
                <a:gd name="T17" fmla="*/ 2147483647 h 27"/>
                <a:gd name="T18" fmla="*/ 2147483647 w 48"/>
                <a:gd name="T19" fmla="*/ 2147483647 h 27"/>
                <a:gd name="T20" fmla="*/ 2147483647 w 48"/>
                <a:gd name="T21" fmla="*/ 2147483647 h 27"/>
                <a:gd name="T22" fmla="*/ 2147483647 w 48"/>
                <a:gd name="T23" fmla="*/ 2147483647 h 27"/>
                <a:gd name="T24" fmla="*/ 2147483647 w 48"/>
                <a:gd name="T25" fmla="*/ 2147483647 h 27"/>
                <a:gd name="T26" fmla="*/ 2147483647 w 48"/>
                <a:gd name="T27" fmla="*/ 2147483647 h 27"/>
                <a:gd name="T28" fmla="*/ 2147483647 w 48"/>
                <a:gd name="T29" fmla="*/ 2147483647 h 27"/>
                <a:gd name="T30" fmla="*/ 2147483647 w 48"/>
                <a:gd name="T31" fmla="*/ 2147483647 h 27"/>
                <a:gd name="T32" fmla="*/ 2147483647 w 48"/>
                <a:gd name="T33" fmla="*/ 2147483647 h 27"/>
                <a:gd name="T34" fmla="*/ 2147483647 w 48"/>
                <a:gd name="T35" fmla="*/ 2147483647 h 27"/>
                <a:gd name="T36" fmla="*/ 2147483647 w 48"/>
                <a:gd name="T37" fmla="*/ 2147483647 h 27"/>
                <a:gd name="T38" fmla="*/ 2147483647 w 48"/>
                <a:gd name="T39" fmla="*/ 2147483647 h 27"/>
                <a:gd name="T40" fmla="*/ 2147483647 w 48"/>
                <a:gd name="T41" fmla="*/ 2147483647 h 27"/>
                <a:gd name="T42" fmla="*/ 2147483647 w 48"/>
                <a:gd name="T43" fmla="*/ 2147483647 h 27"/>
                <a:gd name="T44" fmla="*/ 2147483647 w 48"/>
                <a:gd name="T45" fmla="*/ 2147483647 h 27"/>
                <a:gd name="T46" fmla="*/ 2147483647 w 48"/>
                <a:gd name="T47" fmla="*/ 2147483647 h 27"/>
                <a:gd name="T48" fmla="*/ 2147483647 w 48"/>
                <a:gd name="T49" fmla="*/ 2147483647 h 27"/>
                <a:gd name="T50" fmla="*/ 2147483647 w 48"/>
                <a:gd name="T51" fmla="*/ 2147483647 h 27"/>
                <a:gd name="T52" fmla="*/ 2147483647 w 48"/>
                <a:gd name="T53" fmla="*/ 2147483647 h 27"/>
                <a:gd name="T54" fmla="*/ 2147483647 w 48"/>
                <a:gd name="T55" fmla="*/ 2147483647 h 27"/>
                <a:gd name="T56" fmla="*/ 2147483647 w 48"/>
                <a:gd name="T57" fmla="*/ 2147483647 h 27"/>
                <a:gd name="T58" fmla="*/ 2147483647 w 48"/>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27"/>
                <a:gd name="T92" fmla="*/ 48 w 48"/>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27">
                  <a:moveTo>
                    <a:pt x="32" y="13"/>
                  </a:moveTo>
                  <a:lnTo>
                    <a:pt x="38" y="21"/>
                  </a:lnTo>
                  <a:lnTo>
                    <a:pt x="24" y="16"/>
                  </a:lnTo>
                  <a:lnTo>
                    <a:pt x="27" y="16"/>
                  </a:lnTo>
                  <a:lnTo>
                    <a:pt x="19" y="17"/>
                  </a:lnTo>
                  <a:lnTo>
                    <a:pt x="21" y="17"/>
                  </a:lnTo>
                  <a:lnTo>
                    <a:pt x="11" y="21"/>
                  </a:lnTo>
                  <a:lnTo>
                    <a:pt x="8" y="5"/>
                  </a:lnTo>
                  <a:lnTo>
                    <a:pt x="12" y="5"/>
                  </a:lnTo>
                  <a:lnTo>
                    <a:pt x="22" y="7"/>
                  </a:lnTo>
                  <a:lnTo>
                    <a:pt x="42" y="11"/>
                  </a:lnTo>
                  <a:lnTo>
                    <a:pt x="32" y="18"/>
                  </a:lnTo>
                  <a:lnTo>
                    <a:pt x="32" y="16"/>
                  </a:lnTo>
                  <a:lnTo>
                    <a:pt x="32" y="13"/>
                  </a:lnTo>
                  <a:close/>
                  <a:moveTo>
                    <a:pt x="48" y="16"/>
                  </a:moveTo>
                  <a:lnTo>
                    <a:pt x="48" y="18"/>
                  </a:lnTo>
                  <a:cubicBezTo>
                    <a:pt x="48" y="21"/>
                    <a:pt x="47" y="23"/>
                    <a:pt x="46" y="25"/>
                  </a:cubicBezTo>
                  <a:cubicBezTo>
                    <a:pt x="44" y="26"/>
                    <a:pt x="41" y="27"/>
                    <a:pt x="39" y="26"/>
                  </a:cubicBezTo>
                  <a:lnTo>
                    <a:pt x="21" y="22"/>
                  </a:lnTo>
                  <a:lnTo>
                    <a:pt x="12" y="21"/>
                  </a:lnTo>
                  <a:lnTo>
                    <a:pt x="8" y="21"/>
                  </a:lnTo>
                  <a:cubicBezTo>
                    <a:pt x="5" y="21"/>
                    <a:pt x="1" y="19"/>
                    <a:pt x="1" y="15"/>
                  </a:cubicBezTo>
                  <a:cubicBezTo>
                    <a:pt x="0" y="11"/>
                    <a:pt x="2" y="7"/>
                    <a:pt x="5" y="6"/>
                  </a:cubicBezTo>
                  <a:lnTo>
                    <a:pt x="15" y="2"/>
                  </a:lnTo>
                  <a:cubicBezTo>
                    <a:pt x="16" y="2"/>
                    <a:pt x="17" y="2"/>
                    <a:pt x="17" y="2"/>
                  </a:cubicBezTo>
                  <a:lnTo>
                    <a:pt x="25" y="1"/>
                  </a:lnTo>
                  <a:cubicBezTo>
                    <a:pt x="27" y="0"/>
                    <a:pt x="28" y="1"/>
                    <a:pt x="29" y="1"/>
                  </a:cubicBezTo>
                  <a:lnTo>
                    <a:pt x="43" y="6"/>
                  </a:lnTo>
                  <a:cubicBezTo>
                    <a:pt x="46" y="7"/>
                    <a:pt x="48" y="10"/>
                    <a:pt x="48" y="13"/>
                  </a:cubicBezTo>
                  <a:lnTo>
                    <a:pt x="48"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05" name="Freeform 416"/>
            <p:cNvSpPr>
              <a:spLocks/>
            </p:cNvSpPr>
            <p:nvPr/>
          </p:nvSpPr>
          <p:spPr bwMode="auto">
            <a:xfrm>
              <a:off x="6178550" y="5538788"/>
              <a:ext cx="219075" cy="112713"/>
            </a:xfrm>
            <a:custGeom>
              <a:avLst/>
              <a:gdLst>
                <a:gd name="T0" fmla="*/ 2147483647 w 352"/>
                <a:gd name="T1" fmla="*/ 2147483647 h 176"/>
                <a:gd name="T2" fmla="*/ 2147483647 w 352"/>
                <a:gd name="T3" fmla="*/ 2147483647 h 176"/>
                <a:gd name="T4" fmla="*/ 2147483647 w 352"/>
                <a:gd name="T5" fmla="*/ 2147483647 h 176"/>
                <a:gd name="T6" fmla="*/ 2147483647 w 352"/>
                <a:gd name="T7" fmla="*/ 2147483647 h 176"/>
                <a:gd name="T8" fmla="*/ 2147483647 w 352"/>
                <a:gd name="T9" fmla="*/ 2147483647 h 176"/>
                <a:gd name="T10" fmla="*/ 2147483647 w 352"/>
                <a:gd name="T11" fmla="*/ 2147483647 h 176"/>
                <a:gd name="T12" fmla="*/ 2147483647 w 352"/>
                <a:gd name="T13" fmla="*/ 2147483647 h 176"/>
                <a:gd name="T14" fmla="*/ 2147483647 w 352"/>
                <a:gd name="T15" fmla="*/ 2147483647 h 176"/>
                <a:gd name="T16" fmla="*/ 2147483647 w 352"/>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2"/>
                <a:gd name="T28" fmla="*/ 0 h 176"/>
                <a:gd name="T29" fmla="*/ 352 w 352"/>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2" h="176">
                  <a:moveTo>
                    <a:pt x="47" y="18"/>
                  </a:moveTo>
                  <a:cubicBezTo>
                    <a:pt x="47" y="18"/>
                    <a:pt x="0" y="88"/>
                    <a:pt x="112" y="135"/>
                  </a:cubicBezTo>
                  <a:cubicBezTo>
                    <a:pt x="112" y="135"/>
                    <a:pt x="218" y="176"/>
                    <a:pt x="288" y="135"/>
                  </a:cubicBezTo>
                  <a:cubicBezTo>
                    <a:pt x="288" y="135"/>
                    <a:pt x="352" y="100"/>
                    <a:pt x="352" y="100"/>
                  </a:cubicBezTo>
                  <a:cubicBezTo>
                    <a:pt x="352" y="100"/>
                    <a:pt x="352" y="94"/>
                    <a:pt x="347" y="100"/>
                  </a:cubicBezTo>
                  <a:cubicBezTo>
                    <a:pt x="341" y="100"/>
                    <a:pt x="264" y="147"/>
                    <a:pt x="223" y="147"/>
                  </a:cubicBezTo>
                  <a:cubicBezTo>
                    <a:pt x="223" y="147"/>
                    <a:pt x="141" y="147"/>
                    <a:pt x="112" y="124"/>
                  </a:cubicBezTo>
                  <a:cubicBezTo>
                    <a:pt x="112" y="124"/>
                    <a:pt x="18" y="94"/>
                    <a:pt x="53" y="24"/>
                  </a:cubicBezTo>
                  <a:cubicBezTo>
                    <a:pt x="53" y="24"/>
                    <a:pt x="59" y="0"/>
                    <a:pt x="4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6" name="Freeform 417"/>
            <p:cNvSpPr>
              <a:spLocks/>
            </p:cNvSpPr>
            <p:nvPr/>
          </p:nvSpPr>
          <p:spPr bwMode="auto">
            <a:xfrm>
              <a:off x="6238875" y="5580063"/>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0"/>
                  </a:moveTo>
                  <a:cubicBezTo>
                    <a:pt x="0" y="8"/>
                    <a:pt x="6" y="16"/>
                    <a:pt x="11" y="32"/>
                  </a:cubicBezTo>
                  <a:cubicBezTo>
                    <a:pt x="6" y="32"/>
                    <a:pt x="6" y="40"/>
                    <a:pt x="11" y="40"/>
                  </a:cubicBezTo>
                  <a:cubicBezTo>
                    <a:pt x="16" y="48"/>
                    <a:pt x="16" y="48"/>
                    <a:pt x="22" y="48"/>
                  </a:cubicBezTo>
                  <a:cubicBezTo>
                    <a:pt x="27" y="32"/>
                    <a:pt x="27" y="40"/>
                    <a:pt x="32" y="24"/>
                  </a:cubicBezTo>
                  <a:cubicBezTo>
                    <a:pt x="32" y="0"/>
                    <a:pt x="27" y="0"/>
                    <a:pt x="1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7" name="Freeform 418"/>
            <p:cNvSpPr>
              <a:spLocks/>
            </p:cNvSpPr>
            <p:nvPr/>
          </p:nvSpPr>
          <p:spPr bwMode="auto">
            <a:xfrm>
              <a:off x="6248400"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3" y="20"/>
                  </a:moveTo>
                  <a:cubicBezTo>
                    <a:pt x="13" y="26"/>
                    <a:pt x="13" y="26"/>
                    <a:pt x="10" y="32"/>
                  </a:cubicBezTo>
                  <a:cubicBezTo>
                    <a:pt x="7" y="32"/>
                    <a:pt x="7" y="32"/>
                    <a:pt x="7" y="32"/>
                  </a:cubicBezTo>
                  <a:cubicBezTo>
                    <a:pt x="7" y="32"/>
                    <a:pt x="7" y="32"/>
                    <a:pt x="4" y="32"/>
                  </a:cubicBezTo>
                  <a:cubicBezTo>
                    <a:pt x="4" y="32"/>
                    <a:pt x="4" y="32"/>
                    <a:pt x="4" y="26"/>
                  </a:cubicBezTo>
                  <a:cubicBezTo>
                    <a:pt x="4" y="26"/>
                    <a:pt x="4" y="26"/>
                    <a:pt x="4" y="26"/>
                  </a:cubicBezTo>
                  <a:cubicBezTo>
                    <a:pt x="4" y="26"/>
                    <a:pt x="4" y="20"/>
                    <a:pt x="4" y="20"/>
                  </a:cubicBezTo>
                  <a:cubicBezTo>
                    <a:pt x="0" y="13"/>
                    <a:pt x="0" y="7"/>
                    <a:pt x="7" y="7"/>
                  </a:cubicBezTo>
                  <a:cubicBezTo>
                    <a:pt x="10" y="0"/>
                    <a:pt x="10" y="0"/>
                    <a:pt x="10" y="0"/>
                  </a:cubicBezTo>
                  <a:cubicBezTo>
                    <a:pt x="13" y="7"/>
                    <a:pt x="16" y="7"/>
                    <a:pt x="13"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8" name="Freeform 419"/>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3" y="8"/>
                  </a:moveTo>
                  <a:cubicBezTo>
                    <a:pt x="13" y="12"/>
                    <a:pt x="13" y="12"/>
                    <a:pt x="10" y="16"/>
                  </a:cubicBezTo>
                  <a:cubicBezTo>
                    <a:pt x="10" y="16"/>
                    <a:pt x="7" y="16"/>
                    <a:pt x="7" y="16"/>
                  </a:cubicBezTo>
                  <a:cubicBezTo>
                    <a:pt x="7" y="16"/>
                    <a:pt x="7" y="16"/>
                    <a:pt x="7" y="16"/>
                  </a:cubicBezTo>
                  <a:cubicBezTo>
                    <a:pt x="4" y="16"/>
                    <a:pt x="4" y="12"/>
                    <a:pt x="4" y="12"/>
                  </a:cubicBezTo>
                  <a:cubicBezTo>
                    <a:pt x="4" y="12"/>
                    <a:pt x="4" y="12"/>
                    <a:pt x="7" y="12"/>
                  </a:cubicBezTo>
                  <a:cubicBezTo>
                    <a:pt x="4" y="8"/>
                    <a:pt x="4" y="8"/>
                    <a:pt x="4" y="8"/>
                  </a:cubicBezTo>
                  <a:cubicBezTo>
                    <a:pt x="4" y="4"/>
                    <a:pt x="0" y="0"/>
                    <a:pt x="7" y="0"/>
                  </a:cubicBezTo>
                  <a:cubicBezTo>
                    <a:pt x="7" y="0"/>
                    <a:pt x="10" y="0"/>
                    <a:pt x="10" y="0"/>
                  </a:cubicBezTo>
                  <a:cubicBezTo>
                    <a:pt x="13" y="0"/>
                    <a:pt x="16" y="0"/>
                    <a:pt x="13"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09" name="Freeform 420"/>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8"/>
                  </a:moveTo>
                  <a:cubicBezTo>
                    <a:pt x="16" y="12"/>
                    <a:pt x="16" y="12"/>
                    <a:pt x="11" y="12"/>
                  </a:cubicBezTo>
                  <a:cubicBezTo>
                    <a:pt x="11" y="16"/>
                    <a:pt x="6" y="16"/>
                    <a:pt x="6" y="16"/>
                  </a:cubicBezTo>
                  <a:cubicBezTo>
                    <a:pt x="6" y="16"/>
                    <a:pt x="6" y="16"/>
                    <a:pt x="6" y="16"/>
                  </a:cubicBezTo>
                  <a:cubicBezTo>
                    <a:pt x="6" y="12"/>
                    <a:pt x="0" y="12"/>
                    <a:pt x="6" y="12"/>
                  </a:cubicBezTo>
                  <a:cubicBezTo>
                    <a:pt x="0" y="12"/>
                    <a:pt x="6" y="12"/>
                    <a:pt x="6" y="12"/>
                  </a:cubicBezTo>
                  <a:cubicBezTo>
                    <a:pt x="6" y="8"/>
                    <a:pt x="6" y="8"/>
                    <a:pt x="6" y="8"/>
                  </a:cubicBezTo>
                  <a:cubicBezTo>
                    <a:pt x="0" y="4"/>
                    <a:pt x="0" y="0"/>
                    <a:pt x="6" y="0"/>
                  </a:cubicBezTo>
                  <a:cubicBezTo>
                    <a:pt x="6" y="0"/>
                    <a:pt x="11" y="0"/>
                    <a:pt x="11" y="0"/>
                  </a:cubicBezTo>
                  <a:cubicBezTo>
                    <a:pt x="16" y="0"/>
                    <a:pt x="16" y="4"/>
                    <a:pt x="16"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0" name="Freeform 421"/>
            <p:cNvSpPr>
              <a:spLocks/>
            </p:cNvSpPr>
            <p:nvPr/>
          </p:nvSpPr>
          <p:spPr bwMode="auto">
            <a:xfrm>
              <a:off x="6248400" y="5589588"/>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11"/>
                  </a:moveTo>
                  <a:cubicBezTo>
                    <a:pt x="11" y="16"/>
                    <a:pt x="11" y="16"/>
                    <a:pt x="11" y="16"/>
                  </a:cubicBezTo>
                  <a:cubicBezTo>
                    <a:pt x="11" y="16"/>
                    <a:pt x="11" y="16"/>
                    <a:pt x="6" y="16"/>
                  </a:cubicBezTo>
                  <a:cubicBezTo>
                    <a:pt x="6" y="16"/>
                    <a:pt x="6" y="16"/>
                    <a:pt x="6" y="16"/>
                  </a:cubicBezTo>
                  <a:cubicBezTo>
                    <a:pt x="6" y="16"/>
                    <a:pt x="6" y="16"/>
                    <a:pt x="6" y="16"/>
                  </a:cubicBezTo>
                  <a:cubicBezTo>
                    <a:pt x="6" y="16"/>
                    <a:pt x="6" y="16"/>
                    <a:pt x="6" y="16"/>
                  </a:cubicBezTo>
                  <a:cubicBezTo>
                    <a:pt x="6" y="11"/>
                    <a:pt x="6" y="11"/>
                    <a:pt x="6" y="11"/>
                  </a:cubicBezTo>
                  <a:cubicBezTo>
                    <a:pt x="0" y="6"/>
                    <a:pt x="0" y="6"/>
                    <a:pt x="6" y="0"/>
                  </a:cubicBezTo>
                  <a:cubicBezTo>
                    <a:pt x="6" y="0"/>
                    <a:pt x="6" y="0"/>
                    <a:pt x="11" y="0"/>
                  </a:cubicBezTo>
                  <a:cubicBezTo>
                    <a:pt x="11" y="0"/>
                    <a:pt x="16" y="6"/>
                    <a:pt x="16"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1" name="Freeform 422"/>
            <p:cNvSpPr>
              <a:spLocks/>
            </p:cNvSpPr>
            <p:nvPr/>
          </p:nvSpPr>
          <p:spPr bwMode="auto">
            <a:xfrm>
              <a:off x="6248400" y="5589588"/>
              <a:ext cx="9525" cy="11113"/>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6" y="0"/>
                  </a:moveTo>
                  <a:cubicBezTo>
                    <a:pt x="0" y="0"/>
                    <a:pt x="6" y="0"/>
                    <a:pt x="6" y="8"/>
                  </a:cubicBezTo>
                  <a:cubicBezTo>
                    <a:pt x="6" y="8"/>
                    <a:pt x="6" y="16"/>
                    <a:pt x="6" y="16"/>
                  </a:cubicBezTo>
                  <a:cubicBezTo>
                    <a:pt x="6" y="16"/>
                    <a:pt x="6" y="16"/>
                    <a:pt x="11" y="16"/>
                  </a:cubicBezTo>
                  <a:cubicBezTo>
                    <a:pt x="11" y="8"/>
                    <a:pt x="11" y="8"/>
                    <a:pt x="11" y="8"/>
                  </a:cubicBezTo>
                  <a:cubicBezTo>
                    <a:pt x="16" y="0"/>
                    <a:pt x="11" y="0"/>
                    <a:pt x="6"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2" name="Freeform 423"/>
            <p:cNvSpPr>
              <a:spLocks/>
            </p:cNvSpPr>
            <p:nvPr/>
          </p:nvSpPr>
          <p:spPr bwMode="auto">
            <a:xfrm>
              <a:off x="6238875" y="5589588"/>
              <a:ext cx="19050"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8"/>
                  </a:moveTo>
                  <a:cubicBezTo>
                    <a:pt x="8" y="0"/>
                    <a:pt x="8" y="8"/>
                    <a:pt x="0" y="8"/>
                  </a:cubicBezTo>
                  <a:cubicBezTo>
                    <a:pt x="0" y="8"/>
                    <a:pt x="24" y="8"/>
                    <a:pt x="24" y="16"/>
                  </a:cubicBezTo>
                  <a:cubicBezTo>
                    <a:pt x="24" y="16"/>
                    <a:pt x="32" y="8"/>
                    <a:pt x="32"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3" name="Freeform 424"/>
            <p:cNvSpPr>
              <a:spLocks noEditPoints="1"/>
            </p:cNvSpPr>
            <p:nvPr/>
          </p:nvSpPr>
          <p:spPr bwMode="auto">
            <a:xfrm>
              <a:off x="6238875" y="5592763"/>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0 h 28"/>
                <a:gd name="T58" fmla="*/ 2147483647 w 49"/>
                <a:gd name="T59" fmla="*/ 0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28"/>
                <a:gd name="T107" fmla="*/ 49 w 49"/>
                <a:gd name="T108" fmla="*/ 28 h 2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28">
                  <a:moveTo>
                    <a:pt x="35" y="6"/>
                  </a:moveTo>
                  <a:lnTo>
                    <a:pt x="39" y="19"/>
                  </a:lnTo>
                  <a:lnTo>
                    <a:pt x="25" y="16"/>
                  </a:lnTo>
                  <a:lnTo>
                    <a:pt x="26" y="16"/>
                  </a:lnTo>
                  <a:lnTo>
                    <a:pt x="18" y="16"/>
                  </a:lnTo>
                  <a:lnTo>
                    <a:pt x="21" y="16"/>
                  </a:lnTo>
                  <a:lnTo>
                    <a:pt x="11" y="19"/>
                  </a:lnTo>
                  <a:lnTo>
                    <a:pt x="8" y="3"/>
                  </a:lnTo>
                  <a:lnTo>
                    <a:pt x="12" y="3"/>
                  </a:lnTo>
                  <a:lnTo>
                    <a:pt x="21" y="5"/>
                  </a:lnTo>
                  <a:lnTo>
                    <a:pt x="30" y="7"/>
                  </a:lnTo>
                  <a:cubicBezTo>
                    <a:pt x="32" y="7"/>
                    <a:pt x="34" y="8"/>
                    <a:pt x="35" y="9"/>
                  </a:cubicBezTo>
                  <a:lnTo>
                    <a:pt x="39" y="14"/>
                  </a:lnTo>
                  <a:lnTo>
                    <a:pt x="27" y="14"/>
                  </a:lnTo>
                  <a:lnTo>
                    <a:pt x="31" y="10"/>
                  </a:lnTo>
                  <a:lnTo>
                    <a:pt x="35" y="6"/>
                  </a:lnTo>
                  <a:close/>
                  <a:moveTo>
                    <a:pt x="42" y="21"/>
                  </a:moveTo>
                  <a:lnTo>
                    <a:pt x="38" y="25"/>
                  </a:lnTo>
                  <a:cubicBezTo>
                    <a:pt x="37" y="27"/>
                    <a:pt x="34" y="28"/>
                    <a:pt x="32" y="27"/>
                  </a:cubicBezTo>
                  <a:cubicBezTo>
                    <a:pt x="30" y="27"/>
                    <a:pt x="28" y="26"/>
                    <a:pt x="26" y="24"/>
                  </a:cubicBezTo>
                  <a:lnTo>
                    <a:pt x="22" y="19"/>
                  </a:lnTo>
                  <a:lnTo>
                    <a:pt x="27" y="22"/>
                  </a:lnTo>
                  <a:lnTo>
                    <a:pt x="19" y="20"/>
                  </a:lnTo>
                  <a:lnTo>
                    <a:pt x="12" y="19"/>
                  </a:lnTo>
                  <a:lnTo>
                    <a:pt x="8" y="19"/>
                  </a:lnTo>
                  <a:cubicBezTo>
                    <a:pt x="4" y="19"/>
                    <a:pt x="1" y="17"/>
                    <a:pt x="1" y="13"/>
                  </a:cubicBezTo>
                  <a:cubicBezTo>
                    <a:pt x="0" y="9"/>
                    <a:pt x="2" y="5"/>
                    <a:pt x="6" y="4"/>
                  </a:cubicBezTo>
                  <a:lnTo>
                    <a:pt x="16" y="1"/>
                  </a:lnTo>
                  <a:cubicBezTo>
                    <a:pt x="17" y="1"/>
                    <a:pt x="18" y="0"/>
                    <a:pt x="18" y="0"/>
                  </a:cubicBezTo>
                  <a:lnTo>
                    <a:pt x="26" y="0"/>
                  </a:lnTo>
                  <a:cubicBezTo>
                    <a:pt x="27" y="0"/>
                    <a:pt x="28" y="1"/>
                    <a:pt x="28" y="1"/>
                  </a:cubicBezTo>
                  <a:lnTo>
                    <a:pt x="42" y="4"/>
                  </a:lnTo>
                  <a:cubicBezTo>
                    <a:pt x="45" y="4"/>
                    <a:pt x="47" y="6"/>
                    <a:pt x="48" y="9"/>
                  </a:cubicBezTo>
                  <a:cubicBezTo>
                    <a:pt x="49" y="12"/>
                    <a:pt x="48" y="15"/>
                    <a:pt x="46" y="17"/>
                  </a:cubicBezTo>
                  <a:lnTo>
                    <a:pt x="42" y="2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14" name="Freeform 425"/>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6"/>
                  </a:moveTo>
                  <a:cubicBezTo>
                    <a:pt x="0" y="6"/>
                    <a:pt x="6" y="16"/>
                    <a:pt x="11" y="22"/>
                  </a:cubicBezTo>
                  <a:cubicBezTo>
                    <a:pt x="6" y="27"/>
                    <a:pt x="6" y="27"/>
                    <a:pt x="11" y="32"/>
                  </a:cubicBezTo>
                  <a:cubicBezTo>
                    <a:pt x="11" y="32"/>
                    <a:pt x="16" y="32"/>
                    <a:pt x="16" y="32"/>
                  </a:cubicBezTo>
                  <a:cubicBezTo>
                    <a:pt x="27" y="27"/>
                    <a:pt x="27" y="27"/>
                    <a:pt x="27" y="16"/>
                  </a:cubicBezTo>
                  <a:cubicBezTo>
                    <a:pt x="32" y="6"/>
                    <a:pt x="27" y="0"/>
                    <a:pt x="16"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5" name="Freeform 426"/>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13"/>
                  </a:moveTo>
                  <a:cubicBezTo>
                    <a:pt x="26" y="26"/>
                    <a:pt x="26" y="26"/>
                    <a:pt x="13" y="32"/>
                  </a:cubicBezTo>
                  <a:cubicBezTo>
                    <a:pt x="13" y="32"/>
                    <a:pt x="13" y="32"/>
                    <a:pt x="13" y="32"/>
                  </a:cubicBezTo>
                  <a:cubicBezTo>
                    <a:pt x="13" y="32"/>
                    <a:pt x="7" y="32"/>
                    <a:pt x="7" y="32"/>
                  </a:cubicBezTo>
                  <a:cubicBezTo>
                    <a:pt x="7" y="26"/>
                    <a:pt x="7" y="26"/>
                    <a:pt x="7" y="26"/>
                  </a:cubicBezTo>
                  <a:cubicBezTo>
                    <a:pt x="7" y="26"/>
                    <a:pt x="7" y="20"/>
                    <a:pt x="7" y="20"/>
                  </a:cubicBezTo>
                  <a:cubicBezTo>
                    <a:pt x="7" y="20"/>
                    <a:pt x="7" y="20"/>
                    <a:pt x="7" y="13"/>
                  </a:cubicBezTo>
                  <a:cubicBezTo>
                    <a:pt x="0" y="7"/>
                    <a:pt x="0" y="0"/>
                    <a:pt x="13" y="0"/>
                  </a:cubicBezTo>
                  <a:cubicBezTo>
                    <a:pt x="13" y="0"/>
                    <a:pt x="20" y="0"/>
                    <a:pt x="20" y="0"/>
                  </a:cubicBezTo>
                  <a:cubicBezTo>
                    <a:pt x="26" y="0"/>
                    <a:pt x="32" y="7"/>
                    <a:pt x="26" y="13"/>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6" name="Freeform 427"/>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3"/>
                  </a:moveTo>
                  <a:cubicBezTo>
                    <a:pt x="32" y="26"/>
                    <a:pt x="32" y="20"/>
                    <a:pt x="24" y="26"/>
                  </a:cubicBezTo>
                  <a:cubicBezTo>
                    <a:pt x="16" y="26"/>
                    <a:pt x="16" y="26"/>
                    <a:pt x="16" y="26"/>
                  </a:cubicBezTo>
                  <a:cubicBezTo>
                    <a:pt x="16" y="32"/>
                    <a:pt x="16" y="26"/>
                    <a:pt x="8" y="26"/>
                  </a:cubicBezTo>
                  <a:cubicBezTo>
                    <a:pt x="8" y="26"/>
                    <a:pt x="8" y="26"/>
                    <a:pt x="8" y="26"/>
                  </a:cubicBezTo>
                  <a:cubicBezTo>
                    <a:pt x="8" y="20"/>
                    <a:pt x="8" y="20"/>
                    <a:pt x="8" y="20"/>
                  </a:cubicBezTo>
                  <a:cubicBezTo>
                    <a:pt x="8" y="20"/>
                    <a:pt x="8" y="20"/>
                    <a:pt x="8" y="13"/>
                  </a:cubicBezTo>
                  <a:cubicBezTo>
                    <a:pt x="0" y="7"/>
                    <a:pt x="0" y="7"/>
                    <a:pt x="16" y="0"/>
                  </a:cubicBezTo>
                  <a:cubicBezTo>
                    <a:pt x="16" y="0"/>
                    <a:pt x="24" y="0"/>
                    <a:pt x="24" y="0"/>
                  </a:cubicBezTo>
                  <a:cubicBezTo>
                    <a:pt x="32" y="0"/>
                    <a:pt x="32" y="7"/>
                    <a:pt x="32" y="13"/>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7" name="Freeform 428"/>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w 32"/>
                <a:gd name="T11" fmla="*/ 2147483647 h 32"/>
                <a:gd name="T12" fmla="*/ 0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11"/>
                  </a:moveTo>
                  <a:cubicBezTo>
                    <a:pt x="22" y="22"/>
                    <a:pt x="22" y="22"/>
                    <a:pt x="22" y="32"/>
                  </a:cubicBezTo>
                  <a:cubicBezTo>
                    <a:pt x="11" y="32"/>
                    <a:pt x="11" y="32"/>
                    <a:pt x="11" y="32"/>
                  </a:cubicBezTo>
                  <a:cubicBezTo>
                    <a:pt x="11" y="32"/>
                    <a:pt x="11" y="32"/>
                    <a:pt x="11" y="32"/>
                  </a:cubicBezTo>
                  <a:cubicBezTo>
                    <a:pt x="0" y="32"/>
                    <a:pt x="0" y="32"/>
                    <a:pt x="0" y="22"/>
                  </a:cubicBezTo>
                  <a:cubicBezTo>
                    <a:pt x="0" y="22"/>
                    <a:pt x="0" y="22"/>
                    <a:pt x="0" y="22"/>
                  </a:cubicBezTo>
                  <a:cubicBezTo>
                    <a:pt x="0" y="22"/>
                    <a:pt x="0" y="22"/>
                    <a:pt x="0" y="11"/>
                  </a:cubicBezTo>
                  <a:cubicBezTo>
                    <a:pt x="0" y="11"/>
                    <a:pt x="0" y="0"/>
                    <a:pt x="11" y="0"/>
                  </a:cubicBezTo>
                  <a:cubicBezTo>
                    <a:pt x="11" y="0"/>
                    <a:pt x="11" y="0"/>
                    <a:pt x="22" y="0"/>
                  </a:cubicBezTo>
                  <a:cubicBezTo>
                    <a:pt x="32" y="0"/>
                    <a:pt x="32" y="0"/>
                    <a:pt x="3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8" name="Freeform 429"/>
            <p:cNvSpPr>
              <a:spLocks/>
            </p:cNvSpPr>
            <p:nvPr/>
          </p:nvSpPr>
          <p:spPr bwMode="auto">
            <a:xfrm>
              <a:off x="6227763" y="554831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2" y="11"/>
                  </a:moveTo>
                  <a:cubicBezTo>
                    <a:pt x="22" y="22"/>
                    <a:pt x="22" y="22"/>
                    <a:pt x="22" y="22"/>
                  </a:cubicBezTo>
                  <a:cubicBezTo>
                    <a:pt x="22" y="32"/>
                    <a:pt x="11" y="32"/>
                    <a:pt x="11" y="32"/>
                  </a:cubicBezTo>
                  <a:cubicBezTo>
                    <a:pt x="11" y="32"/>
                    <a:pt x="11" y="32"/>
                    <a:pt x="11" y="32"/>
                  </a:cubicBezTo>
                  <a:cubicBezTo>
                    <a:pt x="11" y="32"/>
                    <a:pt x="11" y="22"/>
                    <a:pt x="11" y="22"/>
                  </a:cubicBezTo>
                  <a:cubicBezTo>
                    <a:pt x="0" y="22"/>
                    <a:pt x="0" y="22"/>
                    <a:pt x="11" y="22"/>
                  </a:cubicBezTo>
                  <a:cubicBezTo>
                    <a:pt x="0" y="22"/>
                    <a:pt x="0" y="22"/>
                    <a:pt x="11" y="11"/>
                  </a:cubicBezTo>
                  <a:cubicBezTo>
                    <a:pt x="0" y="11"/>
                    <a:pt x="0" y="0"/>
                    <a:pt x="11" y="0"/>
                  </a:cubicBezTo>
                  <a:cubicBezTo>
                    <a:pt x="11" y="0"/>
                    <a:pt x="11" y="0"/>
                    <a:pt x="22" y="0"/>
                  </a:cubicBezTo>
                  <a:cubicBezTo>
                    <a:pt x="22" y="0"/>
                    <a:pt x="32" y="0"/>
                    <a:pt x="22"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19" name="Freeform 430"/>
            <p:cNvSpPr>
              <a:spLocks/>
            </p:cNvSpPr>
            <p:nvPr/>
          </p:nvSpPr>
          <p:spPr bwMode="auto">
            <a:xfrm>
              <a:off x="6227763" y="5548313"/>
              <a:ext cx="20638" cy="11113"/>
            </a:xfrm>
            <a:custGeom>
              <a:avLst/>
              <a:gdLst>
                <a:gd name="T0" fmla="*/ 2147483647 w 32"/>
                <a:gd name="T1" fmla="*/ 0 h 16"/>
                <a:gd name="T2" fmla="*/ 2147483647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0" y="0"/>
                    <a:pt x="0" y="8"/>
                    <a:pt x="11" y="16"/>
                  </a:cubicBezTo>
                  <a:cubicBezTo>
                    <a:pt x="11" y="16"/>
                    <a:pt x="11" y="16"/>
                    <a:pt x="11" y="16"/>
                  </a:cubicBezTo>
                  <a:cubicBezTo>
                    <a:pt x="11" y="16"/>
                    <a:pt x="11" y="16"/>
                    <a:pt x="11" y="16"/>
                  </a:cubicBezTo>
                  <a:cubicBezTo>
                    <a:pt x="22" y="16"/>
                    <a:pt x="22" y="16"/>
                    <a:pt x="22" y="8"/>
                  </a:cubicBezTo>
                  <a:cubicBezTo>
                    <a:pt x="32" y="0"/>
                    <a:pt x="22"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0" name="Freeform 431"/>
            <p:cNvSpPr>
              <a:spLocks/>
            </p:cNvSpPr>
            <p:nvPr/>
          </p:nvSpPr>
          <p:spPr bwMode="auto">
            <a:xfrm>
              <a:off x="6218238" y="5548313"/>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11"/>
                  </a:moveTo>
                  <a:cubicBezTo>
                    <a:pt x="13" y="0"/>
                    <a:pt x="13" y="6"/>
                    <a:pt x="0" y="11"/>
                  </a:cubicBezTo>
                  <a:cubicBezTo>
                    <a:pt x="0" y="11"/>
                    <a:pt x="26" y="11"/>
                    <a:pt x="26" y="16"/>
                  </a:cubicBezTo>
                  <a:cubicBezTo>
                    <a:pt x="26" y="16"/>
                    <a:pt x="32" y="11"/>
                    <a:pt x="32"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1" name="Freeform 432"/>
            <p:cNvSpPr>
              <a:spLocks noEditPoints="1"/>
            </p:cNvSpPr>
            <p:nvPr/>
          </p:nvSpPr>
          <p:spPr bwMode="auto">
            <a:xfrm>
              <a:off x="6218238" y="5551488"/>
              <a:ext cx="30163" cy="19050"/>
            </a:xfrm>
            <a:custGeom>
              <a:avLst/>
              <a:gdLst>
                <a:gd name="T0" fmla="*/ 2147483647 w 49"/>
                <a:gd name="T1" fmla="*/ 2147483647 h 28"/>
                <a:gd name="T2" fmla="*/ 2147483647 w 49"/>
                <a:gd name="T3" fmla="*/ 2147483647 h 28"/>
                <a:gd name="T4" fmla="*/ 2147483647 w 49"/>
                <a:gd name="T5" fmla="*/ 2147483647 h 28"/>
                <a:gd name="T6" fmla="*/ 2147483647 w 49"/>
                <a:gd name="T7" fmla="*/ 2147483647 h 28"/>
                <a:gd name="T8" fmla="*/ 2147483647 w 49"/>
                <a:gd name="T9" fmla="*/ 2147483647 h 28"/>
                <a:gd name="T10" fmla="*/ 2147483647 w 49"/>
                <a:gd name="T11" fmla="*/ 2147483647 h 28"/>
                <a:gd name="T12" fmla="*/ 2147483647 w 49"/>
                <a:gd name="T13" fmla="*/ 2147483647 h 28"/>
                <a:gd name="T14" fmla="*/ 2147483647 w 49"/>
                <a:gd name="T15" fmla="*/ 2147483647 h 28"/>
                <a:gd name="T16" fmla="*/ 2147483647 w 49"/>
                <a:gd name="T17" fmla="*/ 2147483647 h 28"/>
                <a:gd name="T18" fmla="*/ 2147483647 w 49"/>
                <a:gd name="T19" fmla="*/ 2147483647 h 28"/>
                <a:gd name="T20" fmla="*/ 2147483647 w 49"/>
                <a:gd name="T21" fmla="*/ 2147483647 h 28"/>
                <a:gd name="T22" fmla="*/ 2147483647 w 49"/>
                <a:gd name="T23" fmla="*/ 2147483647 h 28"/>
                <a:gd name="T24" fmla="*/ 2147483647 w 49"/>
                <a:gd name="T25" fmla="*/ 2147483647 h 28"/>
                <a:gd name="T26" fmla="*/ 2147483647 w 49"/>
                <a:gd name="T27" fmla="*/ 2147483647 h 28"/>
                <a:gd name="T28" fmla="*/ 2147483647 w 49"/>
                <a:gd name="T29" fmla="*/ 2147483647 h 28"/>
                <a:gd name="T30" fmla="*/ 2147483647 w 49"/>
                <a:gd name="T31" fmla="*/ 2147483647 h 28"/>
                <a:gd name="T32" fmla="*/ 2147483647 w 49"/>
                <a:gd name="T33" fmla="*/ 2147483647 h 28"/>
                <a:gd name="T34" fmla="*/ 2147483647 w 49"/>
                <a:gd name="T35" fmla="*/ 2147483647 h 28"/>
                <a:gd name="T36" fmla="*/ 2147483647 w 49"/>
                <a:gd name="T37" fmla="*/ 2147483647 h 28"/>
                <a:gd name="T38" fmla="*/ 2147483647 w 49"/>
                <a:gd name="T39" fmla="*/ 2147483647 h 28"/>
                <a:gd name="T40" fmla="*/ 2147483647 w 49"/>
                <a:gd name="T41" fmla="*/ 2147483647 h 28"/>
                <a:gd name="T42" fmla="*/ 2147483647 w 49"/>
                <a:gd name="T43" fmla="*/ 2147483647 h 28"/>
                <a:gd name="T44" fmla="*/ 2147483647 w 49"/>
                <a:gd name="T45" fmla="*/ 2147483647 h 28"/>
                <a:gd name="T46" fmla="*/ 2147483647 w 49"/>
                <a:gd name="T47" fmla="*/ 2147483647 h 28"/>
                <a:gd name="T48" fmla="*/ 2147483647 w 49"/>
                <a:gd name="T49" fmla="*/ 2147483647 h 28"/>
                <a:gd name="T50" fmla="*/ 2147483647 w 49"/>
                <a:gd name="T51" fmla="*/ 2147483647 h 28"/>
                <a:gd name="T52" fmla="*/ 2147483647 w 49"/>
                <a:gd name="T53" fmla="*/ 2147483647 h 28"/>
                <a:gd name="T54" fmla="*/ 2147483647 w 49"/>
                <a:gd name="T55" fmla="*/ 2147483647 h 28"/>
                <a:gd name="T56" fmla="*/ 2147483647 w 49"/>
                <a:gd name="T57" fmla="*/ 2147483647 h 28"/>
                <a:gd name="T58" fmla="*/ 2147483647 w 49"/>
                <a:gd name="T59" fmla="*/ 2147483647 h 28"/>
                <a:gd name="T60" fmla="*/ 2147483647 w 49"/>
                <a:gd name="T61" fmla="*/ 2147483647 h 28"/>
                <a:gd name="T62" fmla="*/ 2147483647 w 49"/>
                <a:gd name="T63" fmla="*/ 2147483647 h 28"/>
                <a:gd name="T64" fmla="*/ 2147483647 w 49"/>
                <a:gd name="T65" fmla="*/ 2147483647 h 28"/>
                <a:gd name="T66" fmla="*/ 2147483647 w 49"/>
                <a:gd name="T67" fmla="*/ 2147483647 h 28"/>
                <a:gd name="T68" fmla="*/ 2147483647 w 49"/>
                <a:gd name="T69" fmla="*/ 2147483647 h 28"/>
                <a:gd name="T70" fmla="*/ 2147483647 w 49"/>
                <a:gd name="T71" fmla="*/ 2147483647 h 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28"/>
                <a:gd name="T110" fmla="*/ 49 w 49"/>
                <a:gd name="T111" fmla="*/ 28 h 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28">
                  <a:moveTo>
                    <a:pt x="35" y="9"/>
                  </a:moveTo>
                  <a:lnTo>
                    <a:pt x="37" y="22"/>
                  </a:lnTo>
                  <a:lnTo>
                    <a:pt x="26" y="17"/>
                  </a:lnTo>
                  <a:lnTo>
                    <a:pt x="28" y="17"/>
                  </a:lnTo>
                  <a:lnTo>
                    <a:pt x="21" y="16"/>
                  </a:lnTo>
                  <a:lnTo>
                    <a:pt x="26" y="16"/>
                  </a:lnTo>
                  <a:lnTo>
                    <a:pt x="12" y="22"/>
                  </a:lnTo>
                  <a:lnTo>
                    <a:pt x="8" y="6"/>
                  </a:lnTo>
                  <a:lnTo>
                    <a:pt x="12" y="6"/>
                  </a:lnTo>
                  <a:lnTo>
                    <a:pt x="22" y="8"/>
                  </a:lnTo>
                  <a:lnTo>
                    <a:pt x="31" y="9"/>
                  </a:lnTo>
                  <a:cubicBezTo>
                    <a:pt x="33" y="9"/>
                    <a:pt x="34" y="9"/>
                    <a:pt x="35" y="10"/>
                  </a:cubicBezTo>
                  <a:lnTo>
                    <a:pt x="39" y="13"/>
                  </a:lnTo>
                  <a:lnTo>
                    <a:pt x="30" y="13"/>
                  </a:lnTo>
                  <a:lnTo>
                    <a:pt x="33" y="11"/>
                  </a:lnTo>
                  <a:lnTo>
                    <a:pt x="32" y="12"/>
                  </a:lnTo>
                  <a:lnTo>
                    <a:pt x="35" y="9"/>
                  </a:lnTo>
                  <a:close/>
                  <a:moveTo>
                    <a:pt x="43" y="23"/>
                  </a:moveTo>
                  <a:cubicBezTo>
                    <a:pt x="43" y="23"/>
                    <a:pt x="42" y="24"/>
                    <a:pt x="42" y="24"/>
                  </a:cubicBezTo>
                  <a:lnTo>
                    <a:pt x="39" y="26"/>
                  </a:lnTo>
                  <a:cubicBezTo>
                    <a:pt x="36" y="28"/>
                    <a:pt x="32" y="28"/>
                    <a:pt x="30" y="26"/>
                  </a:cubicBezTo>
                  <a:lnTo>
                    <a:pt x="26" y="23"/>
                  </a:lnTo>
                  <a:lnTo>
                    <a:pt x="30" y="24"/>
                  </a:lnTo>
                  <a:lnTo>
                    <a:pt x="21" y="23"/>
                  </a:lnTo>
                  <a:lnTo>
                    <a:pt x="12" y="22"/>
                  </a:lnTo>
                  <a:lnTo>
                    <a:pt x="8" y="22"/>
                  </a:lnTo>
                  <a:cubicBezTo>
                    <a:pt x="5" y="22"/>
                    <a:pt x="1" y="20"/>
                    <a:pt x="1" y="16"/>
                  </a:cubicBezTo>
                  <a:cubicBezTo>
                    <a:pt x="0" y="12"/>
                    <a:pt x="2" y="9"/>
                    <a:pt x="5" y="7"/>
                  </a:cubicBezTo>
                  <a:lnTo>
                    <a:pt x="19" y="1"/>
                  </a:lnTo>
                  <a:cubicBezTo>
                    <a:pt x="21" y="1"/>
                    <a:pt x="22" y="0"/>
                    <a:pt x="24" y="1"/>
                  </a:cubicBezTo>
                  <a:lnTo>
                    <a:pt x="31" y="2"/>
                  </a:lnTo>
                  <a:cubicBezTo>
                    <a:pt x="31" y="2"/>
                    <a:pt x="32" y="2"/>
                    <a:pt x="33" y="2"/>
                  </a:cubicBezTo>
                  <a:lnTo>
                    <a:pt x="44" y="7"/>
                  </a:lnTo>
                  <a:cubicBezTo>
                    <a:pt x="46" y="8"/>
                    <a:pt x="48" y="10"/>
                    <a:pt x="48" y="13"/>
                  </a:cubicBezTo>
                  <a:cubicBezTo>
                    <a:pt x="49" y="16"/>
                    <a:pt x="48" y="18"/>
                    <a:pt x="46" y="20"/>
                  </a:cubicBezTo>
                  <a:lnTo>
                    <a:pt x="43" y="2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22" name="Freeform 433"/>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9" y="8"/>
                  </a:moveTo>
                  <a:cubicBezTo>
                    <a:pt x="5" y="0"/>
                    <a:pt x="10" y="16"/>
                    <a:pt x="10" y="32"/>
                  </a:cubicBezTo>
                  <a:cubicBezTo>
                    <a:pt x="5" y="32"/>
                    <a:pt x="0" y="32"/>
                    <a:pt x="5" y="40"/>
                  </a:cubicBezTo>
                  <a:cubicBezTo>
                    <a:pt x="5" y="48"/>
                    <a:pt x="5" y="48"/>
                    <a:pt x="10" y="48"/>
                  </a:cubicBezTo>
                  <a:cubicBezTo>
                    <a:pt x="19" y="40"/>
                    <a:pt x="19" y="48"/>
                    <a:pt x="23" y="32"/>
                  </a:cubicBezTo>
                  <a:cubicBezTo>
                    <a:pt x="32" y="24"/>
                    <a:pt x="28" y="16"/>
                    <a:pt x="19" y="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3" name="Freeform 434"/>
            <p:cNvSpPr>
              <a:spLocks/>
            </p:cNvSpPr>
            <p:nvPr/>
          </p:nvSpPr>
          <p:spPr bwMode="auto">
            <a:xfrm>
              <a:off x="6269038" y="5518151"/>
              <a:ext cx="19050" cy="30163"/>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26" y="32"/>
                  </a:moveTo>
                  <a:cubicBezTo>
                    <a:pt x="20" y="40"/>
                    <a:pt x="20" y="40"/>
                    <a:pt x="7" y="40"/>
                  </a:cubicBezTo>
                  <a:cubicBezTo>
                    <a:pt x="7" y="48"/>
                    <a:pt x="7" y="40"/>
                    <a:pt x="0" y="40"/>
                  </a:cubicBezTo>
                  <a:cubicBezTo>
                    <a:pt x="0" y="40"/>
                    <a:pt x="0" y="40"/>
                    <a:pt x="0" y="40"/>
                  </a:cubicBezTo>
                  <a:cubicBezTo>
                    <a:pt x="0" y="32"/>
                    <a:pt x="0" y="32"/>
                    <a:pt x="0" y="32"/>
                  </a:cubicBezTo>
                  <a:cubicBezTo>
                    <a:pt x="0" y="32"/>
                    <a:pt x="0" y="32"/>
                    <a:pt x="7" y="32"/>
                  </a:cubicBezTo>
                  <a:cubicBezTo>
                    <a:pt x="7" y="24"/>
                    <a:pt x="7" y="24"/>
                    <a:pt x="7" y="24"/>
                  </a:cubicBezTo>
                  <a:cubicBezTo>
                    <a:pt x="7" y="8"/>
                    <a:pt x="7" y="0"/>
                    <a:pt x="20" y="8"/>
                  </a:cubicBezTo>
                  <a:cubicBezTo>
                    <a:pt x="20" y="8"/>
                    <a:pt x="26" y="16"/>
                    <a:pt x="26" y="16"/>
                  </a:cubicBezTo>
                  <a:cubicBezTo>
                    <a:pt x="32" y="16"/>
                    <a:pt x="32" y="24"/>
                    <a:pt x="2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4" name="Freeform 435"/>
            <p:cNvSpPr>
              <a:spLocks/>
            </p:cNvSpPr>
            <p:nvPr/>
          </p:nvSpPr>
          <p:spPr bwMode="auto">
            <a:xfrm>
              <a:off x="6269038" y="5527676"/>
              <a:ext cx="19050" cy="11113"/>
            </a:xfrm>
            <a:custGeom>
              <a:avLst/>
              <a:gdLst>
                <a:gd name="T0" fmla="*/ 2147483647 w 32"/>
                <a:gd name="T1" fmla="*/ 2147483647 h 16"/>
                <a:gd name="T2" fmla="*/ 2147483647 w 32"/>
                <a:gd name="T3" fmla="*/ 2147483647 h 16"/>
                <a:gd name="T4" fmla="*/ 2147483647 w 32"/>
                <a:gd name="T5" fmla="*/ 2147483647 h 16"/>
                <a:gd name="T6" fmla="*/ 0 w 32"/>
                <a:gd name="T7" fmla="*/ 2147483647 h 16"/>
                <a:gd name="T8" fmla="*/ 0 w 32"/>
                <a:gd name="T9" fmla="*/ 2147483647 h 16"/>
                <a:gd name="T10" fmla="*/ 2147483647 w 32"/>
                <a:gd name="T11" fmla="*/ 2147483647 h 16"/>
                <a:gd name="T12" fmla="*/ 2147483647 w 32"/>
                <a:gd name="T13" fmla="*/ 2147483647 h 16"/>
                <a:gd name="T14" fmla="*/ 2147483647 w 32"/>
                <a:gd name="T15" fmla="*/ 0 h 16"/>
                <a:gd name="T16" fmla="*/ 2147483647 w 32"/>
                <a:gd name="T17" fmla="*/ 2147483647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6" y="12"/>
                  </a:moveTo>
                  <a:cubicBezTo>
                    <a:pt x="20" y="16"/>
                    <a:pt x="20" y="16"/>
                    <a:pt x="7" y="16"/>
                  </a:cubicBezTo>
                  <a:cubicBezTo>
                    <a:pt x="7" y="16"/>
                    <a:pt x="7" y="16"/>
                    <a:pt x="7" y="16"/>
                  </a:cubicBezTo>
                  <a:cubicBezTo>
                    <a:pt x="7" y="16"/>
                    <a:pt x="0" y="16"/>
                    <a:pt x="0" y="16"/>
                  </a:cubicBezTo>
                  <a:cubicBezTo>
                    <a:pt x="0" y="12"/>
                    <a:pt x="0" y="12"/>
                    <a:pt x="0" y="12"/>
                  </a:cubicBezTo>
                  <a:cubicBezTo>
                    <a:pt x="7" y="12"/>
                    <a:pt x="7" y="12"/>
                    <a:pt x="7" y="12"/>
                  </a:cubicBezTo>
                  <a:cubicBezTo>
                    <a:pt x="7" y="8"/>
                    <a:pt x="7" y="8"/>
                    <a:pt x="7" y="8"/>
                  </a:cubicBezTo>
                  <a:cubicBezTo>
                    <a:pt x="7" y="4"/>
                    <a:pt x="7" y="0"/>
                    <a:pt x="20" y="0"/>
                  </a:cubicBezTo>
                  <a:cubicBezTo>
                    <a:pt x="20" y="4"/>
                    <a:pt x="26" y="4"/>
                    <a:pt x="26" y="4"/>
                  </a:cubicBezTo>
                  <a:cubicBezTo>
                    <a:pt x="32" y="4"/>
                    <a:pt x="32" y="8"/>
                    <a:pt x="26"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5" name="Freeform 436"/>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0 w 16"/>
                <a:gd name="T5" fmla="*/ 2147483647 h 16"/>
                <a:gd name="T6" fmla="*/ 0 w 16"/>
                <a:gd name="T7" fmla="*/ 2147483647 h 16"/>
                <a:gd name="T8" fmla="*/ 0 w 16"/>
                <a:gd name="T9" fmla="*/ 2147483647 h 16"/>
                <a:gd name="T10" fmla="*/ 0 w 16"/>
                <a:gd name="T11" fmla="*/ 2147483647 h 16"/>
                <a:gd name="T12" fmla="*/ 0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2"/>
                  </a:moveTo>
                  <a:cubicBezTo>
                    <a:pt x="11" y="16"/>
                    <a:pt x="11" y="16"/>
                    <a:pt x="6" y="16"/>
                  </a:cubicBezTo>
                  <a:cubicBezTo>
                    <a:pt x="6" y="16"/>
                    <a:pt x="0" y="16"/>
                    <a:pt x="0" y="16"/>
                  </a:cubicBezTo>
                  <a:cubicBezTo>
                    <a:pt x="0" y="16"/>
                    <a:pt x="0" y="16"/>
                    <a:pt x="0" y="12"/>
                  </a:cubicBezTo>
                  <a:cubicBezTo>
                    <a:pt x="0" y="12"/>
                    <a:pt x="0" y="12"/>
                    <a:pt x="0" y="12"/>
                  </a:cubicBezTo>
                  <a:cubicBezTo>
                    <a:pt x="0" y="12"/>
                    <a:pt x="0" y="12"/>
                    <a:pt x="0" y="12"/>
                  </a:cubicBezTo>
                  <a:cubicBezTo>
                    <a:pt x="0" y="8"/>
                    <a:pt x="0" y="8"/>
                    <a:pt x="0" y="8"/>
                  </a:cubicBezTo>
                  <a:cubicBezTo>
                    <a:pt x="0" y="4"/>
                    <a:pt x="0" y="0"/>
                    <a:pt x="11" y="4"/>
                  </a:cubicBezTo>
                  <a:cubicBezTo>
                    <a:pt x="11" y="4"/>
                    <a:pt x="11" y="4"/>
                    <a:pt x="11" y="4"/>
                  </a:cubicBezTo>
                  <a:cubicBezTo>
                    <a:pt x="16" y="4"/>
                    <a:pt x="16" y="8"/>
                    <a:pt x="11"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6" name="Freeform 437"/>
            <p:cNvSpPr>
              <a:spLocks/>
            </p:cNvSpPr>
            <p:nvPr/>
          </p:nvSpPr>
          <p:spPr bwMode="auto">
            <a:xfrm>
              <a:off x="6269038" y="5527676"/>
              <a:ext cx="9525" cy="11113"/>
            </a:xfrm>
            <a:custGeom>
              <a:avLst/>
              <a:gdLst>
                <a:gd name="T0" fmla="*/ 2147483647 w 16"/>
                <a:gd name="T1" fmla="*/ 2147483647 h 16"/>
                <a:gd name="T2" fmla="*/ 2147483647 w 16"/>
                <a:gd name="T3" fmla="*/ 2147483647 h 16"/>
                <a:gd name="T4" fmla="*/ 2147483647 w 16"/>
                <a:gd name="T5" fmla="*/ 2147483647 h 16"/>
                <a:gd name="T6" fmla="*/ 0 w 16"/>
                <a:gd name="T7" fmla="*/ 2147483647 h 16"/>
                <a:gd name="T8" fmla="*/ 0 w 16"/>
                <a:gd name="T9" fmla="*/ 2147483647 h 16"/>
                <a:gd name="T10" fmla="*/ 0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1" y="11"/>
                  </a:moveTo>
                  <a:cubicBezTo>
                    <a:pt x="11" y="11"/>
                    <a:pt x="11" y="11"/>
                    <a:pt x="6" y="16"/>
                  </a:cubicBezTo>
                  <a:cubicBezTo>
                    <a:pt x="6" y="16"/>
                    <a:pt x="6" y="16"/>
                    <a:pt x="6" y="16"/>
                  </a:cubicBezTo>
                  <a:cubicBezTo>
                    <a:pt x="0" y="16"/>
                    <a:pt x="0" y="11"/>
                    <a:pt x="0" y="11"/>
                  </a:cubicBezTo>
                  <a:cubicBezTo>
                    <a:pt x="0" y="11"/>
                    <a:pt x="0" y="11"/>
                    <a:pt x="0" y="11"/>
                  </a:cubicBezTo>
                  <a:cubicBezTo>
                    <a:pt x="0" y="11"/>
                    <a:pt x="0" y="11"/>
                    <a:pt x="0" y="11"/>
                  </a:cubicBezTo>
                  <a:cubicBezTo>
                    <a:pt x="0" y="6"/>
                    <a:pt x="0" y="6"/>
                    <a:pt x="6" y="6"/>
                  </a:cubicBezTo>
                  <a:cubicBezTo>
                    <a:pt x="6" y="0"/>
                    <a:pt x="6" y="0"/>
                    <a:pt x="6" y="0"/>
                  </a:cubicBezTo>
                  <a:cubicBezTo>
                    <a:pt x="11" y="0"/>
                    <a:pt x="11" y="0"/>
                    <a:pt x="11" y="0"/>
                  </a:cubicBezTo>
                  <a:cubicBezTo>
                    <a:pt x="16" y="6"/>
                    <a:pt x="16" y="6"/>
                    <a:pt x="11"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7" name="Freeform 438"/>
            <p:cNvSpPr>
              <a:spLocks/>
            </p:cNvSpPr>
            <p:nvPr/>
          </p:nvSpPr>
          <p:spPr bwMode="auto">
            <a:xfrm>
              <a:off x="6269038" y="5527676"/>
              <a:ext cx="9525" cy="11113"/>
            </a:xfrm>
            <a:custGeom>
              <a:avLst/>
              <a:gdLst>
                <a:gd name="T0" fmla="*/ 2147483647 w 16"/>
                <a:gd name="T1" fmla="*/ 0 h 16"/>
                <a:gd name="T2" fmla="*/ 2147483647 w 16"/>
                <a:gd name="T3" fmla="*/ 2147483647 h 16"/>
                <a:gd name="T4" fmla="*/ 0 w 16"/>
                <a:gd name="T5" fmla="*/ 2147483647 h 16"/>
                <a:gd name="T6" fmla="*/ 2147483647 w 16"/>
                <a:gd name="T7" fmla="*/ 2147483647 h 16"/>
                <a:gd name="T8" fmla="*/ 2147483647 w 16"/>
                <a:gd name="T9" fmla="*/ 2147483647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1" y="0"/>
                  </a:moveTo>
                  <a:cubicBezTo>
                    <a:pt x="6" y="0"/>
                    <a:pt x="6" y="8"/>
                    <a:pt x="6" y="8"/>
                  </a:cubicBezTo>
                  <a:cubicBezTo>
                    <a:pt x="0" y="8"/>
                    <a:pt x="0" y="16"/>
                    <a:pt x="0" y="16"/>
                  </a:cubicBezTo>
                  <a:cubicBezTo>
                    <a:pt x="0" y="16"/>
                    <a:pt x="6" y="16"/>
                    <a:pt x="6" y="16"/>
                  </a:cubicBezTo>
                  <a:cubicBezTo>
                    <a:pt x="11" y="16"/>
                    <a:pt x="11" y="16"/>
                    <a:pt x="11" y="16"/>
                  </a:cubicBezTo>
                  <a:cubicBezTo>
                    <a:pt x="16" y="8"/>
                    <a:pt x="11" y="8"/>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8" name="Freeform 439"/>
            <p:cNvSpPr>
              <a:spLocks/>
            </p:cNvSpPr>
            <p:nvPr/>
          </p:nvSpPr>
          <p:spPr bwMode="auto">
            <a:xfrm>
              <a:off x="6269038" y="5518151"/>
              <a:ext cx="9525" cy="20638"/>
            </a:xfrm>
            <a:custGeom>
              <a:avLst/>
              <a:gdLst>
                <a:gd name="T0" fmla="*/ 2147483647 w 16"/>
                <a:gd name="T1" fmla="*/ 2147483647 h 32"/>
                <a:gd name="T2" fmla="*/ 0 w 16"/>
                <a:gd name="T3" fmla="*/ 2147483647 h 32"/>
                <a:gd name="T4" fmla="*/ 2147483647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16" y="24"/>
                  </a:moveTo>
                  <a:cubicBezTo>
                    <a:pt x="8" y="0"/>
                    <a:pt x="4" y="8"/>
                    <a:pt x="0" y="8"/>
                  </a:cubicBezTo>
                  <a:cubicBezTo>
                    <a:pt x="0" y="8"/>
                    <a:pt x="12" y="24"/>
                    <a:pt x="12" y="32"/>
                  </a:cubicBezTo>
                  <a:cubicBezTo>
                    <a:pt x="12" y="32"/>
                    <a:pt x="16" y="24"/>
                    <a:pt x="16" y="24"/>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29" name="Freeform 440"/>
            <p:cNvSpPr>
              <a:spLocks noEditPoints="1"/>
            </p:cNvSpPr>
            <p:nvPr/>
          </p:nvSpPr>
          <p:spPr bwMode="auto">
            <a:xfrm>
              <a:off x="6269038" y="5522913"/>
              <a:ext cx="20638" cy="26988"/>
            </a:xfrm>
            <a:custGeom>
              <a:avLst/>
              <a:gdLst>
                <a:gd name="T0" fmla="*/ 2147483647 w 33"/>
                <a:gd name="T1" fmla="*/ 2147483647 h 42"/>
                <a:gd name="T2" fmla="*/ 2147483647 w 33"/>
                <a:gd name="T3" fmla="*/ 2147483647 h 42"/>
                <a:gd name="T4" fmla="*/ 2147483647 w 33"/>
                <a:gd name="T5" fmla="*/ 2147483647 h 42"/>
                <a:gd name="T6" fmla="*/ 2147483647 w 33"/>
                <a:gd name="T7" fmla="*/ 2147483647 h 42"/>
                <a:gd name="T8" fmla="*/ 2147483647 w 33"/>
                <a:gd name="T9" fmla="*/ 2147483647 h 42"/>
                <a:gd name="T10" fmla="*/ 2147483647 w 33"/>
                <a:gd name="T11" fmla="*/ 2147483647 h 42"/>
                <a:gd name="T12" fmla="*/ 2147483647 w 33"/>
                <a:gd name="T13" fmla="*/ 2147483647 h 42"/>
                <a:gd name="T14" fmla="*/ 2147483647 w 33"/>
                <a:gd name="T15" fmla="*/ 2147483647 h 42"/>
                <a:gd name="T16" fmla="*/ 2147483647 w 33"/>
                <a:gd name="T17" fmla="*/ 2147483647 h 42"/>
                <a:gd name="T18" fmla="*/ 2147483647 w 33"/>
                <a:gd name="T19" fmla="*/ 2147483647 h 42"/>
                <a:gd name="T20" fmla="*/ 2147483647 w 33"/>
                <a:gd name="T21" fmla="*/ 2147483647 h 42"/>
                <a:gd name="T22" fmla="*/ 2147483647 w 33"/>
                <a:gd name="T23" fmla="*/ 2147483647 h 42"/>
                <a:gd name="T24" fmla="*/ 2147483647 w 33"/>
                <a:gd name="T25" fmla="*/ 2147483647 h 42"/>
                <a:gd name="T26" fmla="*/ 2147483647 w 33"/>
                <a:gd name="T27" fmla="*/ 2147483647 h 42"/>
                <a:gd name="T28" fmla="*/ 2147483647 w 33"/>
                <a:gd name="T29" fmla="*/ 2147483647 h 42"/>
                <a:gd name="T30" fmla="*/ 2147483647 w 33"/>
                <a:gd name="T31" fmla="*/ 2147483647 h 42"/>
                <a:gd name="T32" fmla="*/ 2147483647 w 33"/>
                <a:gd name="T33" fmla="*/ 2147483647 h 42"/>
                <a:gd name="T34" fmla="*/ 2147483647 w 33"/>
                <a:gd name="T35" fmla="*/ 2147483647 h 42"/>
                <a:gd name="T36" fmla="*/ 2147483647 w 33"/>
                <a:gd name="T37" fmla="*/ 2147483647 h 42"/>
                <a:gd name="T38" fmla="*/ 2147483647 w 33"/>
                <a:gd name="T39" fmla="*/ 2147483647 h 42"/>
                <a:gd name="T40" fmla="*/ 2147483647 w 33"/>
                <a:gd name="T41" fmla="*/ 2147483647 h 42"/>
                <a:gd name="T42" fmla="*/ 2147483647 w 33"/>
                <a:gd name="T43" fmla="*/ 2147483647 h 42"/>
                <a:gd name="T44" fmla="*/ 2147483647 w 33"/>
                <a:gd name="T45" fmla="*/ 2147483647 h 42"/>
                <a:gd name="T46" fmla="*/ 2147483647 w 33"/>
                <a:gd name="T47" fmla="*/ 2147483647 h 42"/>
                <a:gd name="T48" fmla="*/ 2147483647 w 33"/>
                <a:gd name="T49" fmla="*/ 2147483647 h 42"/>
                <a:gd name="T50" fmla="*/ 2147483647 w 33"/>
                <a:gd name="T51" fmla="*/ 2147483647 h 42"/>
                <a:gd name="T52" fmla="*/ 2147483647 w 33"/>
                <a:gd name="T53" fmla="*/ 2147483647 h 42"/>
                <a:gd name="T54" fmla="*/ 2147483647 w 33"/>
                <a:gd name="T55" fmla="*/ 2147483647 h 42"/>
                <a:gd name="T56" fmla="*/ 2147483647 w 33"/>
                <a:gd name="T57" fmla="*/ 2147483647 h 42"/>
                <a:gd name="T58" fmla="*/ 2147483647 w 33"/>
                <a:gd name="T59" fmla="*/ 2147483647 h 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
                <a:gd name="T91" fmla="*/ 0 h 42"/>
                <a:gd name="T92" fmla="*/ 33 w 33"/>
                <a:gd name="T93" fmla="*/ 42 h 4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 h="42">
                  <a:moveTo>
                    <a:pt x="17" y="22"/>
                  </a:moveTo>
                  <a:lnTo>
                    <a:pt x="17" y="28"/>
                  </a:lnTo>
                  <a:lnTo>
                    <a:pt x="12" y="15"/>
                  </a:lnTo>
                  <a:lnTo>
                    <a:pt x="14" y="18"/>
                  </a:lnTo>
                  <a:lnTo>
                    <a:pt x="10" y="14"/>
                  </a:lnTo>
                  <a:lnTo>
                    <a:pt x="17" y="16"/>
                  </a:lnTo>
                  <a:lnTo>
                    <a:pt x="10" y="17"/>
                  </a:lnTo>
                  <a:lnTo>
                    <a:pt x="15" y="5"/>
                  </a:lnTo>
                  <a:lnTo>
                    <a:pt x="21" y="14"/>
                  </a:lnTo>
                  <a:cubicBezTo>
                    <a:pt x="21" y="14"/>
                    <a:pt x="22" y="15"/>
                    <a:pt x="22" y="15"/>
                  </a:cubicBezTo>
                  <a:lnTo>
                    <a:pt x="28" y="30"/>
                  </a:lnTo>
                  <a:lnTo>
                    <a:pt x="13" y="30"/>
                  </a:lnTo>
                  <a:lnTo>
                    <a:pt x="15" y="26"/>
                  </a:lnTo>
                  <a:lnTo>
                    <a:pt x="17" y="22"/>
                  </a:lnTo>
                  <a:close/>
                  <a:moveTo>
                    <a:pt x="30" y="33"/>
                  </a:moveTo>
                  <a:lnTo>
                    <a:pt x="28" y="37"/>
                  </a:lnTo>
                  <a:cubicBezTo>
                    <a:pt x="26" y="40"/>
                    <a:pt x="23" y="42"/>
                    <a:pt x="20" y="41"/>
                  </a:cubicBezTo>
                  <a:cubicBezTo>
                    <a:pt x="17" y="41"/>
                    <a:pt x="14" y="39"/>
                    <a:pt x="13" y="36"/>
                  </a:cubicBezTo>
                  <a:lnTo>
                    <a:pt x="7" y="21"/>
                  </a:lnTo>
                  <a:lnTo>
                    <a:pt x="8" y="23"/>
                  </a:lnTo>
                  <a:lnTo>
                    <a:pt x="2" y="14"/>
                  </a:lnTo>
                  <a:cubicBezTo>
                    <a:pt x="0" y="12"/>
                    <a:pt x="0" y="9"/>
                    <a:pt x="1" y="6"/>
                  </a:cubicBezTo>
                  <a:cubicBezTo>
                    <a:pt x="2" y="4"/>
                    <a:pt x="5" y="2"/>
                    <a:pt x="7" y="2"/>
                  </a:cubicBezTo>
                  <a:lnTo>
                    <a:pt x="14" y="1"/>
                  </a:lnTo>
                  <a:cubicBezTo>
                    <a:pt x="17" y="0"/>
                    <a:pt x="19" y="1"/>
                    <a:pt x="21" y="3"/>
                  </a:cubicBezTo>
                  <a:lnTo>
                    <a:pt x="25" y="7"/>
                  </a:lnTo>
                  <a:cubicBezTo>
                    <a:pt x="26" y="8"/>
                    <a:pt x="27" y="9"/>
                    <a:pt x="27" y="10"/>
                  </a:cubicBezTo>
                  <a:lnTo>
                    <a:pt x="32" y="23"/>
                  </a:lnTo>
                  <a:cubicBezTo>
                    <a:pt x="33" y="25"/>
                    <a:pt x="33" y="27"/>
                    <a:pt x="32" y="29"/>
                  </a:cubicBezTo>
                  <a:lnTo>
                    <a:pt x="30" y="3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0" name="Freeform 441"/>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2147483647 w 32"/>
                <a:gd name="T7" fmla="*/ 2147483647 h 32"/>
                <a:gd name="T8" fmla="*/ 2147483647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6"/>
                  </a:moveTo>
                  <a:cubicBezTo>
                    <a:pt x="5" y="0"/>
                    <a:pt x="5" y="11"/>
                    <a:pt x="5" y="22"/>
                  </a:cubicBezTo>
                  <a:cubicBezTo>
                    <a:pt x="0" y="22"/>
                    <a:pt x="0" y="22"/>
                    <a:pt x="0" y="27"/>
                  </a:cubicBezTo>
                  <a:cubicBezTo>
                    <a:pt x="5" y="32"/>
                    <a:pt x="5" y="32"/>
                    <a:pt x="10" y="32"/>
                  </a:cubicBezTo>
                  <a:cubicBezTo>
                    <a:pt x="19" y="27"/>
                    <a:pt x="14" y="32"/>
                    <a:pt x="23" y="22"/>
                  </a:cubicBezTo>
                  <a:cubicBezTo>
                    <a:pt x="32" y="16"/>
                    <a:pt x="28" y="11"/>
                    <a:pt x="19" y="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1" name="Freeform 442"/>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6" y="22"/>
                  </a:moveTo>
                  <a:cubicBezTo>
                    <a:pt x="13" y="27"/>
                    <a:pt x="13" y="27"/>
                    <a:pt x="7" y="32"/>
                  </a:cubicBezTo>
                  <a:cubicBezTo>
                    <a:pt x="7" y="32"/>
                    <a:pt x="0" y="32"/>
                    <a:pt x="0" y="27"/>
                  </a:cubicBezTo>
                  <a:cubicBezTo>
                    <a:pt x="0" y="27"/>
                    <a:pt x="0" y="27"/>
                    <a:pt x="0" y="27"/>
                  </a:cubicBezTo>
                  <a:cubicBezTo>
                    <a:pt x="0" y="22"/>
                    <a:pt x="0" y="22"/>
                    <a:pt x="0" y="22"/>
                  </a:cubicBezTo>
                  <a:cubicBezTo>
                    <a:pt x="0" y="22"/>
                    <a:pt x="0" y="22"/>
                    <a:pt x="7" y="22"/>
                  </a:cubicBezTo>
                  <a:cubicBezTo>
                    <a:pt x="7" y="22"/>
                    <a:pt x="7" y="16"/>
                    <a:pt x="7" y="16"/>
                  </a:cubicBezTo>
                  <a:cubicBezTo>
                    <a:pt x="7" y="6"/>
                    <a:pt x="7" y="0"/>
                    <a:pt x="20" y="6"/>
                  </a:cubicBezTo>
                  <a:cubicBezTo>
                    <a:pt x="20" y="6"/>
                    <a:pt x="26" y="6"/>
                    <a:pt x="26" y="11"/>
                  </a:cubicBezTo>
                  <a:cubicBezTo>
                    <a:pt x="32" y="11"/>
                    <a:pt x="32" y="16"/>
                    <a:pt x="26" y="2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2" name="Freeform 443"/>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2147483647 w 32"/>
                <a:gd name="T11" fmla="*/ 2147483647 h 32"/>
                <a:gd name="T12" fmla="*/ 2147483647 w 32"/>
                <a:gd name="T13" fmla="*/ 2147483647 h 32"/>
                <a:gd name="T14" fmla="*/ 2147483647 w 32"/>
                <a:gd name="T15" fmla="*/ 0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0" y="32"/>
                    <a:pt x="0" y="32"/>
                    <a:pt x="0" y="32"/>
                  </a:cubicBezTo>
                  <a:cubicBezTo>
                    <a:pt x="0" y="24"/>
                    <a:pt x="0" y="24"/>
                    <a:pt x="0" y="24"/>
                  </a:cubicBezTo>
                  <a:cubicBezTo>
                    <a:pt x="0" y="24"/>
                    <a:pt x="0" y="24"/>
                    <a:pt x="8" y="24"/>
                  </a:cubicBezTo>
                  <a:cubicBezTo>
                    <a:pt x="8" y="16"/>
                    <a:pt x="8" y="16"/>
                    <a:pt x="8" y="16"/>
                  </a:cubicBezTo>
                  <a:cubicBezTo>
                    <a:pt x="8" y="8"/>
                    <a:pt x="8" y="0"/>
                    <a:pt x="24" y="0"/>
                  </a:cubicBezTo>
                  <a:cubicBezTo>
                    <a:pt x="24" y="0"/>
                    <a:pt x="24" y="8"/>
                    <a:pt x="32" y="8"/>
                  </a:cubicBezTo>
                  <a:cubicBezTo>
                    <a:pt x="32" y="8"/>
                    <a:pt x="32" y="16"/>
                    <a:pt x="24"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3" name="Freeform 444"/>
            <p:cNvSpPr>
              <a:spLocks/>
            </p:cNvSpPr>
            <p:nvPr/>
          </p:nvSpPr>
          <p:spPr bwMode="auto">
            <a:xfrm>
              <a:off x="6308725" y="552767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24" y="24"/>
                  </a:moveTo>
                  <a:cubicBezTo>
                    <a:pt x="16" y="32"/>
                    <a:pt x="16" y="32"/>
                    <a:pt x="8" y="32"/>
                  </a:cubicBezTo>
                  <a:cubicBezTo>
                    <a:pt x="8" y="32"/>
                    <a:pt x="8" y="32"/>
                    <a:pt x="8" y="32"/>
                  </a:cubicBezTo>
                  <a:cubicBezTo>
                    <a:pt x="8" y="32"/>
                    <a:pt x="8" y="32"/>
                    <a:pt x="8" y="24"/>
                  </a:cubicBezTo>
                  <a:cubicBezTo>
                    <a:pt x="0" y="24"/>
                    <a:pt x="0" y="24"/>
                    <a:pt x="0" y="24"/>
                  </a:cubicBezTo>
                  <a:cubicBezTo>
                    <a:pt x="8" y="24"/>
                    <a:pt x="8" y="24"/>
                    <a:pt x="8" y="24"/>
                  </a:cubicBezTo>
                  <a:cubicBezTo>
                    <a:pt x="8" y="16"/>
                    <a:pt x="8" y="16"/>
                    <a:pt x="8" y="16"/>
                  </a:cubicBezTo>
                  <a:cubicBezTo>
                    <a:pt x="8" y="8"/>
                    <a:pt x="8" y="0"/>
                    <a:pt x="16" y="8"/>
                  </a:cubicBezTo>
                  <a:cubicBezTo>
                    <a:pt x="24" y="8"/>
                    <a:pt x="24" y="8"/>
                    <a:pt x="24" y="8"/>
                  </a:cubicBezTo>
                  <a:cubicBezTo>
                    <a:pt x="32" y="16"/>
                    <a:pt x="32" y="16"/>
                    <a:pt x="24"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4" name="Freeform 445"/>
            <p:cNvSpPr>
              <a:spLocks/>
            </p:cNvSpPr>
            <p:nvPr/>
          </p:nvSpPr>
          <p:spPr bwMode="auto">
            <a:xfrm>
              <a:off x="6308725" y="5527676"/>
              <a:ext cx="19050" cy="11113"/>
            </a:xfrm>
            <a:custGeom>
              <a:avLst/>
              <a:gdLst>
                <a:gd name="T0" fmla="*/ 2147483647 w 32"/>
                <a:gd name="T1" fmla="*/ 2147483647 h 16"/>
                <a:gd name="T2" fmla="*/ 2147483647 w 32"/>
                <a:gd name="T3" fmla="*/ 2147483647 h 16"/>
                <a:gd name="T4" fmla="*/ 0 w 32"/>
                <a:gd name="T5" fmla="*/ 2147483647 h 16"/>
                <a:gd name="T6" fmla="*/ 0 w 32"/>
                <a:gd name="T7" fmla="*/ 2147483647 h 16"/>
                <a:gd name="T8" fmla="*/ 0 w 32"/>
                <a:gd name="T9" fmla="*/ 2147483647 h 16"/>
                <a:gd name="T10" fmla="*/ 0 w 32"/>
                <a:gd name="T11" fmla="*/ 2147483647 h 16"/>
                <a:gd name="T12" fmla="*/ 0 w 32"/>
                <a:gd name="T13" fmla="*/ 2147483647 h 16"/>
                <a:gd name="T14" fmla="*/ 2147483647 w 32"/>
                <a:gd name="T15" fmla="*/ 0 h 16"/>
                <a:gd name="T16" fmla="*/ 2147483647 w 32"/>
                <a:gd name="T17" fmla="*/ 0 h 16"/>
                <a:gd name="T18" fmla="*/ 2147483647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22" y="16"/>
                  </a:moveTo>
                  <a:cubicBezTo>
                    <a:pt x="11" y="16"/>
                    <a:pt x="11" y="16"/>
                    <a:pt x="11" y="16"/>
                  </a:cubicBezTo>
                  <a:cubicBezTo>
                    <a:pt x="11" y="16"/>
                    <a:pt x="0" y="16"/>
                    <a:pt x="0" y="16"/>
                  </a:cubicBezTo>
                  <a:cubicBezTo>
                    <a:pt x="0" y="16"/>
                    <a:pt x="0" y="16"/>
                    <a:pt x="0" y="16"/>
                  </a:cubicBezTo>
                  <a:cubicBezTo>
                    <a:pt x="0" y="16"/>
                    <a:pt x="0" y="16"/>
                    <a:pt x="0" y="16"/>
                  </a:cubicBezTo>
                  <a:cubicBezTo>
                    <a:pt x="0" y="16"/>
                    <a:pt x="0" y="16"/>
                    <a:pt x="0" y="16"/>
                  </a:cubicBezTo>
                  <a:cubicBezTo>
                    <a:pt x="0" y="8"/>
                    <a:pt x="0" y="8"/>
                    <a:pt x="0" y="8"/>
                  </a:cubicBezTo>
                  <a:cubicBezTo>
                    <a:pt x="0" y="0"/>
                    <a:pt x="0" y="0"/>
                    <a:pt x="11" y="0"/>
                  </a:cubicBezTo>
                  <a:cubicBezTo>
                    <a:pt x="11" y="0"/>
                    <a:pt x="22" y="0"/>
                    <a:pt x="22" y="0"/>
                  </a:cubicBezTo>
                  <a:cubicBezTo>
                    <a:pt x="32" y="8"/>
                    <a:pt x="32" y="8"/>
                    <a:pt x="22" y="1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5" name="Freeform 446"/>
            <p:cNvSpPr>
              <a:spLocks/>
            </p:cNvSpPr>
            <p:nvPr/>
          </p:nvSpPr>
          <p:spPr bwMode="auto">
            <a:xfrm>
              <a:off x="6308725" y="5527676"/>
              <a:ext cx="9525" cy="11113"/>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2" y="16"/>
                  </a:moveTo>
                  <a:cubicBezTo>
                    <a:pt x="8" y="0"/>
                    <a:pt x="4" y="6"/>
                    <a:pt x="0" y="6"/>
                  </a:cubicBezTo>
                  <a:cubicBezTo>
                    <a:pt x="0" y="6"/>
                    <a:pt x="12" y="16"/>
                    <a:pt x="12" y="16"/>
                  </a:cubicBezTo>
                  <a:cubicBezTo>
                    <a:pt x="12" y="16"/>
                    <a:pt x="16" y="16"/>
                    <a:pt x="12"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6" name="Freeform 447"/>
            <p:cNvSpPr>
              <a:spLocks noEditPoints="1"/>
            </p:cNvSpPr>
            <p:nvPr/>
          </p:nvSpPr>
          <p:spPr bwMode="auto">
            <a:xfrm>
              <a:off x="6308725" y="5530851"/>
              <a:ext cx="19050" cy="17463"/>
            </a:xfrm>
            <a:custGeom>
              <a:avLst/>
              <a:gdLst>
                <a:gd name="T0" fmla="*/ 2147483647 w 30"/>
                <a:gd name="T1" fmla="*/ 2147483647 h 27"/>
                <a:gd name="T2" fmla="*/ 2147483647 w 30"/>
                <a:gd name="T3" fmla="*/ 2147483647 h 27"/>
                <a:gd name="T4" fmla="*/ 2147483647 w 30"/>
                <a:gd name="T5" fmla="*/ 2147483647 h 27"/>
                <a:gd name="T6" fmla="*/ 2147483647 w 30"/>
                <a:gd name="T7" fmla="*/ 2147483647 h 27"/>
                <a:gd name="T8" fmla="*/ 2147483647 w 30"/>
                <a:gd name="T9" fmla="*/ 2147483647 h 27"/>
                <a:gd name="T10" fmla="*/ 2147483647 w 30"/>
                <a:gd name="T11" fmla="*/ 2147483647 h 27"/>
                <a:gd name="T12" fmla="*/ 2147483647 w 30"/>
                <a:gd name="T13" fmla="*/ 2147483647 h 27"/>
                <a:gd name="T14" fmla="*/ 2147483647 w 30"/>
                <a:gd name="T15" fmla="*/ 2147483647 h 27"/>
                <a:gd name="T16" fmla="*/ 2147483647 w 30"/>
                <a:gd name="T17" fmla="*/ 2147483647 h 27"/>
                <a:gd name="T18" fmla="*/ 2147483647 w 30"/>
                <a:gd name="T19" fmla="*/ 2147483647 h 27"/>
                <a:gd name="T20" fmla="*/ 2147483647 w 30"/>
                <a:gd name="T21" fmla="*/ 2147483647 h 27"/>
                <a:gd name="T22" fmla="*/ 2147483647 w 30"/>
                <a:gd name="T23" fmla="*/ 2147483647 h 27"/>
                <a:gd name="T24" fmla="*/ 2147483647 w 30"/>
                <a:gd name="T25" fmla="*/ 2147483647 h 27"/>
                <a:gd name="T26" fmla="*/ 2147483647 w 30"/>
                <a:gd name="T27" fmla="*/ 2147483647 h 27"/>
                <a:gd name="T28" fmla="*/ 2147483647 w 30"/>
                <a:gd name="T29" fmla="*/ 2147483647 h 27"/>
                <a:gd name="T30" fmla="*/ 2147483647 w 30"/>
                <a:gd name="T31" fmla="*/ 2147483647 h 27"/>
                <a:gd name="T32" fmla="*/ 2147483647 w 30"/>
                <a:gd name="T33" fmla="*/ 2147483647 h 27"/>
                <a:gd name="T34" fmla="*/ 2147483647 w 30"/>
                <a:gd name="T35" fmla="*/ 2147483647 h 27"/>
                <a:gd name="T36" fmla="*/ 2147483647 w 30"/>
                <a:gd name="T37" fmla="*/ 2147483647 h 27"/>
                <a:gd name="T38" fmla="*/ 2147483647 w 30"/>
                <a:gd name="T39" fmla="*/ 2147483647 h 27"/>
                <a:gd name="T40" fmla="*/ 2147483647 w 30"/>
                <a:gd name="T41" fmla="*/ 2147483647 h 27"/>
                <a:gd name="T42" fmla="*/ 2147483647 w 30"/>
                <a:gd name="T43" fmla="*/ 2147483647 h 27"/>
                <a:gd name="T44" fmla="*/ 2147483647 w 30"/>
                <a:gd name="T45" fmla="*/ 2147483647 h 27"/>
                <a:gd name="T46" fmla="*/ 2147483647 w 30"/>
                <a:gd name="T47" fmla="*/ 2147483647 h 27"/>
                <a:gd name="T48" fmla="*/ 2147483647 w 30"/>
                <a:gd name="T49" fmla="*/ 2147483647 h 27"/>
                <a:gd name="T50" fmla="*/ 2147483647 w 30"/>
                <a:gd name="T51" fmla="*/ 2147483647 h 27"/>
                <a:gd name="T52" fmla="*/ 2147483647 w 30"/>
                <a:gd name="T53" fmla="*/ 2147483647 h 27"/>
                <a:gd name="T54" fmla="*/ 2147483647 w 30"/>
                <a:gd name="T55" fmla="*/ 2147483647 h 27"/>
                <a:gd name="T56" fmla="*/ 2147483647 w 30"/>
                <a:gd name="T57" fmla="*/ 2147483647 h 27"/>
                <a:gd name="T58" fmla="*/ 2147483647 w 30"/>
                <a:gd name="T59" fmla="*/ 2147483647 h 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0"/>
                <a:gd name="T91" fmla="*/ 0 h 27"/>
                <a:gd name="T92" fmla="*/ 30 w 30"/>
                <a:gd name="T93" fmla="*/ 27 h 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0" h="27">
                  <a:moveTo>
                    <a:pt x="20" y="27"/>
                  </a:moveTo>
                  <a:cubicBezTo>
                    <a:pt x="17" y="27"/>
                    <a:pt x="14" y="25"/>
                    <a:pt x="13" y="22"/>
                  </a:cubicBezTo>
                  <a:lnTo>
                    <a:pt x="10" y="14"/>
                  </a:lnTo>
                  <a:lnTo>
                    <a:pt x="12" y="17"/>
                  </a:lnTo>
                  <a:lnTo>
                    <a:pt x="9" y="14"/>
                  </a:lnTo>
                  <a:lnTo>
                    <a:pt x="16" y="16"/>
                  </a:lnTo>
                  <a:lnTo>
                    <a:pt x="10" y="17"/>
                  </a:lnTo>
                  <a:lnTo>
                    <a:pt x="14" y="3"/>
                  </a:lnTo>
                  <a:lnTo>
                    <a:pt x="20" y="8"/>
                  </a:lnTo>
                  <a:lnTo>
                    <a:pt x="26" y="13"/>
                  </a:lnTo>
                  <a:lnTo>
                    <a:pt x="20" y="11"/>
                  </a:lnTo>
                  <a:lnTo>
                    <a:pt x="22" y="11"/>
                  </a:lnTo>
                  <a:cubicBezTo>
                    <a:pt x="27" y="11"/>
                    <a:pt x="30" y="15"/>
                    <a:pt x="30" y="19"/>
                  </a:cubicBezTo>
                  <a:cubicBezTo>
                    <a:pt x="30" y="24"/>
                    <a:pt x="27" y="27"/>
                    <a:pt x="22" y="27"/>
                  </a:cubicBezTo>
                  <a:lnTo>
                    <a:pt x="20" y="27"/>
                  </a:lnTo>
                  <a:close/>
                  <a:moveTo>
                    <a:pt x="22" y="11"/>
                  </a:moveTo>
                  <a:lnTo>
                    <a:pt x="22" y="27"/>
                  </a:lnTo>
                  <a:lnTo>
                    <a:pt x="20" y="27"/>
                  </a:lnTo>
                  <a:cubicBezTo>
                    <a:pt x="19" y="27"/>
                    <a:pt x="17" y="27"/>
                    <a:pt x="15" y="26"/>
                  </a:cubicBezTo>
                  <a:lnTo>
                    <a:pt x="9" y="21"/>
                  </a:lnTo>
                  <a:lnTo>
                    <a:pt x="3" y="16"/>
                  </a:lnTo>
                  <a:cubicBezTo>
                    <a:pt x="1" y="14"/>
                    <a:pt x="0" y="10"/>
                    <a:pt x="1" y="7"/>
                  </a:cubicBezTo>
                  <a:cubicBezTo>
                    <a:pt x="2" y="4"/>
                    <a:pt x="4" y="2"/>
                    <a:pt x="7" y="2"/>
                  </a:cubicBezTo>
                  <a:lnTo>
                    <a:pt x="13" y="1"/>
                  </a:lnTo>
                  <a:cubicBezTo>
                    <a:pt x="16" y="0"/>
                    <a:pt x="18" y="1"/>
                    <a:pt x="20" y="3"/>
                  </a:cubicBezTo>
                  <a:lnTo>
                    <a:pt x="23" y="6"/>
                  </a:lnTo>
                  <a:cubicBezTo>
                    <a:pt x="24" y="7"/>
                    <a:pt x="25" y="8"/>
                    <a:pt x="25" y="9"/>
                  </a:cubicBezTo>
                  <a:lnTo>
                    <a:pt x="28" y="17"/>
                  </a:lnTo>
                  <a:lnTo>
                    <a:pt x="20" y="11"/>
                  </a:lnTo>
                  <a:lnTo>
                    <a:pt x="22" y="1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37" name="Freeform 448"/>
            <p:cNvSpPr>
              <a:spLocks/>
            </p:cNvSpPr>
            <p:nvPr/>
          </p:nvSpPr>
          <p:spPr bwMode="auto">
            <a:xfrm>
              <a:off x="6297613" y="5610226"/>
              <a:ext cx="30163" cy="20638"/>
            </a:xfrm>
            <a:custGeom>
              <a:avLst/>
              <a:gdLst>
                <a:gd name="T0" fmla="*/ 2147483647 w 48"/>
                <a:gd name="T1" fmla="*/ 0 h 32"/>
                <a:gd name="T2" fmla="*/ 2147483647 w 48"/>
                <a:gd name="T3" fmla="*/ 2147483647 h 32"/>
                <a:gd name="T4" fmla="*/ 2147483647 w 48"/>
                <a:gd name="T5" fmla="*/ 2147483647 h 32"/>
                <a:gd name="T6" fmla="*/ 2147483647 w 48"/>
                <a:gd name="T7" fmla="*/ 2147483647 h 32"/>
                <a:gd name="T8" fmla="*/ 2147483647 w 48"/>
                <a:gd name="T9" fmla="*/ 2147483647 h 32"/>
                <a:gd name="T10" fmla="*/ 2147483647 w 48"/>
                <a:gd name="T11" fmla="*/ 0 h 32"/>
                <a:gd name="T12" fmla="*/ 0 60000 65536"/>
                <a:gd name="T13" fmla="*/ 0 60000 65536"/>
                <a:gd name="T14" fmla="*/ 0 60000 65536"/>
                <a:gd name="T15" fmla="*/ 0 60000 65536"/>
                <a:gd name="T16" fmla="*/ 0 60000 65536"/>
                <a:gd name="T17" fmla="*/ 0 60000 65536"/>
                <a:gd name="T18" fmla="*/ 0 w 48"/>
                <a:gd name="T19" fmla="*/ 0 h 32"/>
                <a:gd name="T20" fmla="*/ 48 w 48"/>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48" h="32">
                  <a:moveTo>
                    <a:pt x="28" y="0"/>
                  </a:moveTo>
                  <a:cubicBezTo>
                    <a:pt x="0" y="0"/>
                    <a:pt x="14" y="11"/>
                    <a:pt x="21" y="22"/>
                  </a:cubicBezTo>
                  <a:cubicBezTo>
                    <a:pt x="14" y="22"/>
                    <a:pt x="14" y="27"/>
                    <a:pt x="14" y="27"/>
                  </a:cubicBezTo>
                  <a:cubicBezTo>
                    <a:pt x="21" y="32"/>
                    <a:pt x="28" y="32"/>
                    <a:pt x="28" y="27"/>
                  </a:cubicBezTo>
                  <a:cubicBezTo>
                    <a:pt x="35" y="22"/>
                    <a:pt x="35" y="22"/>
                    <a:pt x="42" y="16"/>
                  </a:cubicBezTo>
                  <a:cubicBezTo>
                    <a:pt x="48" y="0"/>
                    <a:pt x="35" y="0"/>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8" name="Freeform 449"/>
            <p:cNvSpPr>
              <a:spLocks/>
            </p:cNvSpPr>
            <p:nvPr/>
          </p:nvSpPr>
          <p:spPr bwMode="auto">
            <a:xfrm>
              <a:off x="6297613" y="5610226"/>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20" y="32"/>
                    <a:pt x="13" y="32"/>
                  </a:cubicBezTo>
                  <a:cubicBezTo>
                    <a:pt x="13" y="32"/>
                    <a:pt x="13" y="32"/>
                    <a:pt x="13" y="32"/>
                  </a:cubicBezTo>
                  <a:cubicBezTo>
                    <a:pt x="7" y="32"/>
                    <a:pt x="7" y="26"/>
                    <a:pt x="7" y="26"/>
                  </a:cubicBezTo>
                  <a:cubicBezTo>
                    <a:pt x="7" y="26"/>
                    <a:pt x="13" y="26"/>
                    <a:pt x="13" y="20"/>
                  </a:cubicBezTo>
                  <a:cubicBezTo>
                    <a:pt x="13" y="20"/>
                    <a:pt x="7" y="20"/>
                    <a:pt x="7" y="20"/>
                  </a:cubicBezTo>
                  <a:cubicBezTo>
                    <a:pt x="7" y="13"/>
                    <a:pt x="0" y="7"/>
                    <a:pt x="20"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39" name="Freeform 450"/>
            <p:cNvSpPr>
              <a:spLocks/>
            </p:cNvSpPr>
            <p:nvPr/>
          </p:nvSpPr>
          <p:spPr bwMode="auto">
            <a:xfrm>
              <a:off x="6308725" y="5610226"/>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20"/>
                  </a:moveTo>
                  <a:cubicBezTo>
                    <a:pt x="12" y="26"/>
                    <a:pt x="12" y="26"/>
                    <a:pt x="8" y="32"/>
                  </a:cubicBezTo>
                  <a:cubicBezTo>
                    <a:pt x="8" y="32"/>
                    <a:pt x="8" y="32"/>
                    <a:pt x="8" y="32"/>
                  </a:cubicBezTo>
                  <a:cubicBezTo>
                    <a:pt x="4" y="32"/>
                    <a:pt x="4" y="32"/>
                    <a:pt x="4" y="32"/>
                  </a:cubicBezTo>
                  <a:cubicBezTo>
                    <a:pt x="4" y="26"/>
                    <a:pt x="4" y="26"/>
                    <a:pt x="4" y="26"/>
                  </a:cubicBezTo>
                  <a:cubicBezTo>
                    <a:pt x="4" y="26"/>
                    <a:pt x="4" y="26"/>
                    <a:pt x="4" y="20"/>
                  </a:cubicBezTo>
                  <a:cubicBezTo>
                    <a:pt x="4" y="20"/>
                    <a:pt x="4" y="20"/>
                    <a:pt x="4" y="20"/>
                  </a:cubicBezTo>
                  <a:cubicBezTo>
                    <a:pt x="0" y="13"/>
                    <a:pt x="0" y="7"/>
                    <a:pt x="4" y="7"/>
                  </a:cubicBezTo>
                  <a:cubicBezTo>
                    <a:pt x="8" y="7"/>
                    <a:pt x="8" y="0"/>
                    <a:pt x="12" y="7"/>
                  </a:cubicBezTo>
                  <a:cubicBezTo>
                    <a:pt x="12" y="7"/>
                    <a:pt x="16" y="7"/>
                    <a:pt x="12"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0" name="Freeform 451"/>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2147483647 w 16"/>
                <a:gd name="T13" fmla="*/ 2147483647 h 16"/>
                <a:gd name="T14" fmla="*/ 2147483647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2" y="11"/>
                  </a:moveTo>
                  <a:cubicBezTo>
                    <a:pt x="12" y="16"/>
                    <a:pt x="12" y="11"/>
                    <a:pt x="8" y="16"/>
                  </a:cubicBezTo>
                  <a:cubicBezTo>
                    <a:pt x="8" y="16"/>
                    <a:pt x="8" y="16"/>
                    <a:pt x="8" y="16"/>
                  </a:cubicBezTo>
                  <a:cubicBezTo>
                    <a:pt x="8" y="16"/>
                    <a:pt x="4" y="16"/>
                    <a:pt x="4" y="16"/>
                  </a:cubicBezTo>
                  <a:cubicBezTo>
                    <a:pt x="4" y="16"/>
                    <a:pt x="4" y="16"/>
                    <a:pt x="4" y="16"/>
                  </a:cubicBezTo>
                  <a:cubicBezTo>
                    <a:pt x="4" y="16"/>
                    <a:pt x="4" y="11"/>
                    <a:pt x="4" y="11"/>
                  </a:cubicBezTo>
                  <a:cubicBezTo>
                    <a:pt x="4" y="11"/>
                    <a:pt x="4" y="11"/>
                    <a:pt x="4" y="11"/>
                  </a:cubicBezTo>
                  <a:cubicBezTo>
                    <a:pt x="0" y="6"/>
                    <a:pt x="0" y="0"/>
                    <a:pt x="4" y="0"/>
                  </a:cubicBezTo>
                  <a:cubicBezTo>
                    <a:pt x="8" y="0"/>
                    <a:pt x="8" y="0"/>
                    <a:pt x="8" y="0"/>
                  </a:cubicBezTo>
                  <a:cubicBezTo>
                    <a:pt x="12" y="0"/>
                    <a:pt x="16" y="0"/>
                    <a:pt x="12" y="11"/>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1" name="Freeform 452"/>
            <p:cNvSpPr>
              <a:spLocks/>
            </p:cNvSpPr>
            <p:nvPr/>
          </p:nvSpPr>
          <p:spPr bwMode="auto">
            <a:xfrm>
              <a:off x="6308725" y="5610226"/>
              <a:ext cx="9525" cy="11113"/>
            </a:xfrm>
            <a:custGeom>
              <a:avLst/>
              <a:gdLst>
                <a:gd name="T0" fmla="*/ 2147483647 w 16"/>
                <a:gd name="T1" fmla="*/ 2147483647 h 16"/>
                <a:gd name="T2" fmla="*/ 2147483647 w 16"/>
                <a:gd name="T3" fmla="*/ 2147483647 h 16"/>
                <a:gd name="T4" fmla="*/ 2147483647 w 16"/>
                <a:gd name="T5" fmla="*/ 2147483647 h 16"/>
                <a:gd name="T6" fmla="*/ 2147483647 w 16"/>
                <a:gd name="T7" fmla="*/ 2147483647 h 16"/>
                <a:gd name="T8" fmla="*/ 0 w 16"/>
                <a:gd name="T9" fmla="*/ 2147483647 h 16"/>
                <a:gd name="T10" fmla="*/ 0 w 16"/>
                <a:gd name="T11" fmla="*/ 2147483647 h 16"/>
                <a:gd name="T12" fmla="*/ 0 w 16"/>
                <a:gd name="T13" fmla="*/ 2147483647 h 16"/>
                <a:gd name="T14" fmla="*/ 0 w 16"/>
                <a:gd name="T15" fmla="*/ 0 h 16"/>
                <a:gd name="T16" fmla="*/ 2147483647 w 16"/>
                <a:gd name="T17" fmla="*/ 0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16" y="6"/>
                  </a:moveTo>
                  <a:cubicBezTo>
                    <a:pt x="16" y="11"/>
                    <a:pt x="16" y="11"/>
                    <a:pt x="8" y="16"/>
                  </a:cubicBezTo>
                  <a:cubicBezTo>
                    <a:pt x="8" y="16"/>
                    <a:pt x="8" y="16"/>
                    <a:pt x="8" y="16"/>
                  </a:cubicBezTo>
                  <a:cubicBezTo>
                    <a:pt x="8" y="16"/>
                    <a:pt x="8" y="16"/>
                    <a:pt x="8" y="16"/>
                  </a:cubicBezTo>
                  <a:cubicBezTo>
                    <a:pt x="0" y="16"/>
                    <a:pt x="0" y="16"/>
                    <a:pt x="0" y="16"/>
                  </a:cubicBezTo>
                  <a:cubicBezTo>
                    <a:pt x="0" y="11"/>
                    <a:pt x="0" y="11"/>
                    <a:pt x="0" y="11"/>
                  </a:cubicBezTo>
                  <a:cubicBezTo>
                    <a:pt x="0" y="11"/>
                    <a:pt x="0" y="11"/>
                    <a:pt x="0" y="11"/>
                  </a:cubicBezTo>
                  <a:cubicBezTo>
                    <a:pt x="0" y="6"/>
                    <a:pt x="0" y="0"/>
                    <a:pt x="0" y="0"/>
                  </a:cubicBezTo>
                  <a:cubicBezTo>
                    <a:pt x="8" y="0"/>
                    <a:pt x="8" y="0"/>
                    <a:pt x="8" y="0"/>
                  </a:cubicBezTo>
                  <a:cubicBezTo>
                    <a:pt x="16" y="0"/>
                    <a:pt x="16" y="0"/>
                    <a:pt x="16"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2" name="Freeform 453"/>
            <p:cNvSpPr>
              <a:spLocks/>
            </p:cNvSpPr>
            <p:nvPr/>
          </p:nvSpPr>
          <p:spPr bwMode="auto">
            <a:xfrm>
              <a:off x="6297613" y="5610226"/>
              <a:ext cx="20638" cy="11113"/>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26" y="11"/>
                  </a:moveTo>
                  <a:cubicBezTo>
                    <a:pt x="7" y="0"/>
                    <a:pt x="7" y="11"/>
                    <a:pt x="0" y="11"/>
                  </a:cubicBezTo>
                  <a:cubicBezTo>
                    <a:pt x="0" y="11"/>
                    <a:pt x="20" y="11"/>
                    <a:pt x="26" y="16"/>
                  </a:cubicBezTo>
                  <a:cubicBezTo>
                    <a:pt x="26" y="16"/>
                    <a:pt x="32" y="11"/>
                    <a:pt x="26" y="11"/>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3" name="Freeform 454"/>
            <p:cNvSpPr>
              <a:spLocks noEditPoints="1"/>
            </p:cNvSpPr>
            <p:nvPr/>
          </p:nvSpPr>
          <p:spPr bwMode="auto">
            <a:xfrm>
              <a:off x="6297613" y="5614988"/>
              <a:ext cx="28575" cy="17463"/>
            </a:xfrm>
            <a:custGeom>
              <a:avLst/>
              <a:gdLst>
                <a:gd name="T0" fmla="*/ 2147483647 w 45"/>
                <a:gd name="T1" fmla="*/ 2147483647 h 27"/>
                <a:gd name="T2" fmla="*/ 2147483647 w 45"/>
                <a:gd name="T3" fmla="*/ 2147483647 h 27"/>
                <a:gd name="T4" fmla="*/ 2147483647 w 45"/>
                <a:gd name="T5" fmla="*/ 2147483647 h 27"/>
                <a:gd name="T6" fmla="*/ 2147483647 w 45"/>
                <a:gd name="T7" fmla="*/ 2147483647 h 27"/>
                <a:gd name="T8" fmla="*/ 2147483647 w 45"/>
                <a:gd name="T9" fmla="*/ 2147483647 h 27"/>
                <a:gd name="T10" fmla="*/ 2147483647 w 45"/>
                <a:gd name="T11" fmla="*/ 2147483647 h 27"/>
                <a:gd name="T12" fmla="*/ 2147483647 w 45"/>
                <a:gd name="T13" fmla="*/ 2147483647 h 27"/>
                <a:gd name="T14" fmla="*/ 2147483647 w 45"/>
                <a:gd name="T15" fmla="*/ 2147483647 h 27"/>
                <a:gd name="T16" fmla="*/ 2147483647 w 45"/>
                <a:gd name="T17" fmla="*/ 2147483647 h 27"/>
                <a:gd name="T18" fmla="*/ 2147483647 w 45"/>
                <a:gd name="T19" fmla="*/ 2147483647 h 27"/>
                <a:gd name="T20" fmla="*/ 2147483647 w 45"/>
                <a:gd name="T21" fmla="*/ 2147483647 h 27"/>
                <a:gd name="T22" fmla="*/ 2147483647 w 45"/>
                <a:gd name="T23" fmla="*/ 2147483647 h 27"/>
                <a:gd name="T24" fmla="*/ 2147483647 w 45"/>
                <a:gd name="T25" fmla="*/ 2147483647 h 27"/>
                <a:gd name="T26" fmla="*/ 2147483647 w 45"/>
                <a:gd name="T27" fmla="*/ 2147483647 h 27"/>
                <a:gd name="T28" fmla="*/ 2147483647 w 45"/>
                <a:gd name="T29" fmla="*/ 2147483647 h 27"/>
                <a:gd name="T30" fmla="*/ 2147483647 w 45"/>
                <a:gd name="T31" fmla="*/ 2147483647 h 27"/>
                <a:gd name="T32" fmla="*/ 2147483647 w 45"/>
                <a:gd name="T33" fmla="*/ 2147483647 h 27"/>
                <a:gd name="T34" fmla="*/ 2147483647 w 45"/>
                <a:gd name="T35" fmla="*/ 2147483647 h 27"/>
                <a:gd name="T36" fmla="*/ 2147483647 w 45"/>
                <a:gd name="T37" fmla="*/ 2147483647 h 27"/>
                <a:gd name="T38" fmla="*/ 2147483647 w 45"/>
                <a:gd name="T39" fmla="*/ 2147483647 h 27"/>
                <a:gd name="T40" fmla="*/ 2147483647 w 45"/>
                <a:gd name="T41" fmla="*/ 2147483647 h 27"/>
                <a:gd name="T42" fmla="*/ 2147483647 w 45"/>
                <a:gd name="T43" fmla="*/ 2147483647 h 27"/>
                <a:gd name="T44" fmla="*/ 2147483647 w 45"/>
                <a:gd name="T45" fmla="*/ 2147483647 h 27"/>
                <a:gd name="T46" fmla="*/ 2147483647 w 45"/>
                <a:gd name="T47" fmla="*/ 2147483647 h 27"/>
                <a:gd name="T48" fmla="*/ 2147483647 w 45"/>
                <a:gd name="T49" fmla="*/ 2147483647 h 27"/>
                <a:gd name="T50" fmla="*/ 2147483647 w 45"/>
                <a:gd name="T51" fmla="*/ 2147483647 h 27"/>
                <a:gd name="T52" fmla="*/ 2147483647 w 45"/>
                <a:gd name="T53" fmla="*/ 2147483647 h 27"/>
                <a:gd name="T54" fmla="*/ 2147483647 w 45"/>
                <a:gd name="T55" fmla="*/ 2147483647 h 27"/>
                <a:gd name="T56" fmla="*/ 2147483647 w 45"/>
                <a:gd name="T57" fmla="*/ 2147483647 h 27"/>
                <a:gd name="T58" fmla="*/ 2147483647 w 45"/>
                <a:gd name="T59" fmla="*/ 2147483647 h 27"/>
                <a:gd name="T60" fmla="*/ 2147483647 w 45"/>
                <a:gd name="T61" fmla="*/ 2147483647 h 2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7"/>
                <a:gd name="T95" fmla="*/ 45 w 45"/>
                <a:gd name="T96" fmla="*/ 27 h 2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7">
                  <a:moveTo>
                    <a:pt x="28" y="18"/>
                  </a:moveTo>
                  <a:lnTo>
                    <a:pt x="31" y="21"/>
                  </a:lnTo>
                  <a:lnTo>
                    <a:pt x="20" y="16"/>
                  </a:lnTo>
                  <a:lnTo>
                    <a:pt x="25" y="16"/>
                  </a:lnTo>
                  <a:lnTo>
                    <a:pt x="19" y="17"/>
                  </a:lnTo>
                  <a:lnTo>
                    <a:pt x="21" y="17"/>
                  </a:lnTo>
                  <a:lnTo>
                    <a:pt x="12" y="21"/>
                  </a:lnTo>
                  <a:lnTo>
                    <a:pt x="8" y="5"/>
                  </a:lnTo>
                  <a:lnTo>
                    <a:pt x="11" y="5"/>
                  </a:lnTo>
                  <a:lnTo>
                    <a:pt x="20" y="7"/>
                  </a:lnTo>
                  <a:lnTo>
                    <a:pt x="37" y="11"/>
                  </a:lnTo>
                  <a:lnTo>
                    <a:pt x="29" y="13"/>
                  </a:lnTo>
                  <a:lnTo>
                    <a:pt x="31" y="11"/>
                  </a:lnTo>
                  <a:lnTo>
                    <a:pt x="30" y="21"/>
                  </a:lnTo>
                  <a:lnTo>
                    <a:pt x="28" y="18"/>
                  </a:lnTo>
                  <a:close/>
                  <a:moveTo>
                    <a:pt x="43" y="12"/>
                  </a:moveTo>
                  <a:cubicBezTo>
                    <a:pt x="45" y="15"/>
                    <a:pt x="45" y="19"/>
                    <a:pt x="42" y="22"/>
                  </a:cubicBezTo>
                  <a:lnTo>
                    <a:pt x="40" y="24"/>
                  </a:lnTo>
                  <a:cubicBezTo>
                    <a:pt x="38" y="26"/>
                    <a:pt x="35" y="27"/>
                    <a:pt x="32" y="26"/>
                  </a:cubicBezTo>
                  <a:lnTo>
                    <a:pt x="18" y="22"/>
                  </a:lnTo>
                  <a:lnTo>
                    <a:pt x="11" y="21"/>
                  </a:lnTo>
                  <a:lnTo>
                    <a:pt x="8" y="21"/>
                  </a:lnTo>
                  <a:cubicBezTo>
                    <a:pt x="5" y="21"/>
                    <a:pt x="1" y="19"/>
                    <a:pt x="1" y="15"/>
                  </a:cubicBezTo>
                  <a:cubicBezTo>
                    <a:pt x="0" y="11"/>
                    <a:pt x="2" y="8"/>
                    <a:pt x="5" y="6"/>
                  </a:cubicBezTo>
                  <a:lnTo>
                    <a:pt x="14" y="2"/>
                  </a:lnTo>
                  <a:cubicBezTo>
                    <a:pt x="15" y="2"/>
                    <a:pt x="15" y="2"/>
                    <a:pt x="16" y="2"/>
                  </a:cubicBezTo>
                  <a:lnTo>
                    <a:pt x="22" y="1"/>
                  </a:lnTo>
                  <a:cubicBezTo>
                    <a:pt x="24" y="0"/>
                    <a:pt x="25" y="1"/>
                    <a:pt x="27" y="1"/>
                  </a:cubicBezTo>
                  <a:lnTo>
                    <a:pt x="38" y="6"/>
                  </a:lnTo>
                  <a:cubicBezTo>
                    <a:pt x="39" y="7"/>
                    <a:pt x="40" y="8"/>
                    <a:pt x="41" y="9"/>
                  </a:cubicBezTo>
                  <a:lnTo>
                    <a:pt x="43" y="1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44" name="Freeform 455"/>
            <p:cNvSpPr>
              <a:spLocks/>
            </p:cNvSpPr>
            <p:nvPr/>
          </p:nvSpPr>
          <p:spPr bwMode="auto">
            <a:xfrm>
              <a:off x="6327775" y="5580063"/>
              <a:ext cx="20638"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0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4" y="0"/>
                  </a:moveTo>
                  <a:cubicBezTo>
                    <a:pt x="0" y="0"/>
                    <a:pt x="5" y="11"/>
                    <a:pt x="10" y="22"/>
                  </a:cubicBezTo>
                  <a:cubicBezTo>
                    <a:pt x="10" y="22"/>
                    <a:pt x="10" y="27"/>
                    <a:pt x="10" y="27"/>
                  </a:cubicBezTo>
                  <a:cubicBezTo>
                    <a:pt x="14" y="32"/>
                    <a:pt x="14" y="32"/>
                    <a:pt x="19" y="32"/>
                  </a:cubicBezTo>
                  <a:cubicBezTo>
                    <a:pt x="23" y="22"/>
                    <a:pt x="23" y="22"/>
                    <a:pt x="28" y="16"/>
                  </a:cubicBezTo>
                  <a:cubicBezTo>
                    <a:pt x="32" y="0"/>
                    <a:pt x="23" y="0"/>
                    <a:pt x="14"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5" name="Freeform 456"/>
            <p:cNvSpPr>
              <a:spLocks/>
            </p:cNvSpPr>
            <p:nvPr/>
          </p:nvSpPr>
          <p:spPr bwMode="auto">
            <a:xfrm>
              <a:off x="6327775" y="5580063"/>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0 h 32"/>
                <a:gd name="T16" fmla="*/ 2147483647 w 32"/>
                <a:gd name="T17" fmla="*/ 0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32" y="20"/>
                  </a:moveTo>
                  <a:cubicBezTo>
                    <a:pt x="26" y="26"/>
                    <a:pt x="26" y="26"/>
                    <a:pt x="20" y="32"/>
                  </a:cubicBezTo>
                  <a:cubicBezTo>
                    <a:pt x="20" y="32"/>
                    <a:pt x="13" y="32"/>
                    <a:pt x="13" y="32"/>
                  </a:cubicBezTo>
                  <a:cubicBezTo>
                    <a:pt x="13" y="32"/>
                    <a:pt x="13" y="32"/>
                    <a:pt x="13" y="32"/>
                  </a:cubicBezTo>
                  <a:cubicBezTo>
                    <a:pt x="7" y="32"/>
                    <a:pt x="7" y="26"/>
                    <a:pt x="7" y="26"/>
                  </a:cubicBezTo>
                  <a:cubicBezTo>
                    <a:pt x="7" y="26"/>
                    <a:pt x="7" y="26"/>
                    <a:pt x="13" y="26"/>
                  </a:cubicBezTo>
                  <a:cubicBezTo>
                    <a:pt x="7" y="20"/>
                    <a:pt x="7" y="20"/>
                    <a:pt x="7" y="20"/>
                  </a:cubicBezTo>
                  <a:cubicBezTo>
                    <a:pt x="7" y="13"/>
                    <a:pt x="0" y="7"/>
                    <a:pt x="13" y="0"/>
                  </a:cubicBezTo>
                  <a:cubicBezTo>
                    <a:pt x="20" y="0"/>
                    <a:pt x="20" y="0"/>
                    <a:pt x="26" y="0"/>
                  </a:cubicBezTo>
                  <a:cubicBezTo>
                    <a:pt x="32" y="0"/>
                    <a:pt x="32" y="7"/>
                    <a:pt x="32"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6" name="Freeform 457"/>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0 w 16"/>
                <a:gd name="T9" fmla="*/ 2147483647 h 32"/>
                <a:gd name="T10" fmla="*/ 2147483647 w 16"/>
                <a:gd name="T11" fmla="*/ 2147483647 h 32"/>
                <a:gd name="T12" fmla="*/ 0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32"/>
                  </a:cubicBezTo>
                  <a:cubicBezTo>
                    <a:pt x="8" y="32"/>
                    <a:pt x="8" y="32"/>
                    <a:pt x="4" y="32"/>
                  </a:cubicBezTo>
                  <a:cubicBezTo>
                    <a:pt x="4" y="32"/>
                    <a:pt x="4" y="32"/>
                    <a:pt x="4" y="32"/>
                  </a:cubicBezTo>
                  <a:cubicBezTo>
                    <a:pt x="0" y="24"/>
                    <a:pt x="0" y="24"/>
                    <a:pt x="0" y="24"/>
                  </a:cubicBezTo>
                  <a:cubicBezTo>
                    <a:pt x="0" y="24"/>
                    <a:pt x="4" y="24"/>
                    <a:pt x="4" y="24"/>
                  </a:cubicBezTo>
                  <a:cubicBezTo>
                    <a:pt x="4" y="16"/>
                    <a:pt x="0" y="16"/>
                    <a:pt x="0" y="16"/>
                  </a:cubicBezTo>
                  <a:cubicBezTo>
                    <a:pt x="0" y="8"/>
                    <a:pt x="0" y="0"/>
                    <a:pt x="4" y="0"/>
                  </a:cubicBezTo>
                  <a:cubicBezTo>
                    <a:pt x="8" y="0"/>
                    <a:pt x="8" y="0"/>
                    <a:pt x="8" y="0"/>
                  </a:cubicBezTo>
                  <a:cubicBezTo>
                    <a:pt x="12" y="0"/>
                    <a:pt x="16" y="0"/>
                    <a:pt x="12" y="1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7" name="Freeform 458"/>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2" y="16"/>
                  </a:moveTo>
                  <a:cubicBezTo>
                    <a:pt x="12" y="24"/>
                    <a:pt x="12" y="24"/>
                    <a:pt x="8" y="24"/>
                  </a:cubicBezTo>
                  <a:cubicBezTo>
                    <a:pt x="8" y="24"/>
                    <a:pt x="8" y="24"/>
                    <a:pt x="8" y="32"/>
                  </a:cubicBezTo>
                  <a:cubicBezTo>
                    <a:pt x="4" y="32"/>
                    <a:pt x="4" y="32"/>
                    <a:pt x="4" y="24"/>
                  </a:cubicBezTo>
                  <a:cubicBezTo>
                    <a:pt x="4" y="24"/>
                    <a:pt x="4" y="24"/>
                    <a:pt x="4" y="24"/>
                  </a:cubicBezTo>
                  <a:cubicBezTo>
                    <a:pt x="4" y="24"/>
                    <a:pt x="4" y="24"/>
                    <a:pt x="4" y="16"/>
                  </a:cubicBezTo>
                  <a:cubicBezTo>
                    <a:pt x="4" y="16"/>
                    <a:pt x="4" y="16"/>
                    <a:pt x="4" y="16"/>
                  </a:cubicBezTo>
                  <a:cubicBezTo>
                    <a:pt x="0" y="8"/>
                    <a:pt x="0" y="0"/>
                    <a:pt x="4" y="0"/>
                  </a:cubicBezTo>
                  <a:cubicBezTo>
                    <a:pt x="4" y="0"/>
                    <a:pt x="8" y="0"/>
                    <a:pt x="8" y="0"/>
                  </a:cubicBezTo>
                  <a:cubicBezTo>
                    <a:pt x="12" y="0"/>
                    <a:pt x="16" y="0"/>
                    <a:pt x="12"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8" name="Freeform 459"/>
            <p:cNvSpPr>
              <a:spLocks/>
            </p:cNvSpPr>
            <p:nvPr/>
          </p:nvSpPr>
          <p:spPr bwMode="auto">
            <a:xfrm>
              <a:off x="6338888" y="5580063"/>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2147483647 h 32"/>
                <a:gd name="T8" fmla="*/ 2147483647 w 16"/>
                <a:gd name="T9" fmla="*/ 2147483647 h 32"/>
                <a:gd name="T10" fmla="*/ 2147483647 w 16"/>
                <a:gd name="T11" fmla="*/ 2147483647 h 32"/>
                <a:gd name="T12" fmla="*/ 2147483647 w 16"/>
                <a:gd name="T13" fmla="*/ 2147483647 h 32"/>
                <a:gd name="T14" fmla="*/ 2147483647 w 16"/>
                <a:gd name="T15" fmla="*/ 0 h 32"/>
                <a:gd name="T16" fmla="*/ 2147483647 w 16"/>
                <a:gd name="T17" fmla="*/ 0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16" y="22"/>
                  </a:moveTo>
                  <a:cubicBezTo>
                    <a:pt x="16" y="22"/>
                    <a:pt x="16" y="22"/>
                    <a:pt x="11" y="32"/>
                  </a:cubicBezTo>
                  <a:cubicBezTo>
                    <a:pt x="11" y="32"/>
                    <a:pt x="11" y="32"/>
                    <a:pt x="11" y="32"/>
                  </a:cubicBezTo>
                  <a:cubicBezTo>
                    <a:pt x="11" y="32"/>
                    <a:pt x="6" y="32"/>
                    <a:pt x="6" y="32"/>
                  </a:cubicBezTo>
                  <a:cubicBezTo>
                    <a:pt x="6" y="32"/>
                    <a:pt x="6" y="32"/>
                    <a:pt x="6" y="32"/>
                  </a:cubicBezTo>
                  <a:cubicBezTo>
                    <a:pt x="6" y="32"/>
                    <a:pt x="6" y="22"/>
                    <a:pt x="6" y="22"/>
                  </a:cubicBezTo>
                  <a:cubicBezTo>
                    <a:pt x="6" y="22"/>
                    <a:pt x="6" y="22"/>
                    <a:pt x="6" y="22"/>
                  </a:cubicBezTo>
                  <a:cubicBezTo>
                    <a:pt x="6" y="11"/>
                    <a:pt x="0" y="11"/>
                    <a:pt x="6" y="0"/>
                  </a:cubicBezTo>
                  <a:cubicBezTo>
                    <a:pt x="6" y="0"/>
                    <a:pt x="11" y="0"/>
                    <a:pt x="11" y="0"/>
                  </a:cubicBezTo>
                  <a:cubicBezTo>
                    <a:pt x="16" y="0"/>
                    <a:pt x="16" y="11"/>
                    <a:pt x="16"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49" name="Freeform 460"/>
            <p:cNvSpPr>
              <a:spLocks/>
            </p:cNvSpPr>
            <p:nvPr/>
          </p:nvSpPr>
          <p:spPr bwMode="auto">
            <a:xfrm>
              <a:off x="6327775" y="5580063"/>
              <a:ext cx="11113" cy="9525"/>
            </a:xfrm>
            <a:custGeom>
              <a:avLst/>
              <a:gdLst>
                <a:gd name="T0" fmla="*/ 2147483647 w 16"/>
                <a:gd name="T1" fmla="*/ 2147483647 h 16"/>
                <a:gd name="T2" fmla="*/ 0 w 16"/>
                <a:gd name="T3" fmla="*/ 2147483647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16" y="8"/>
                  </a:moveTo>
                  <a:cubicBezTo>
                    <a:pt x="4" y="0"/>
                    <a:pt x="4" y="8"/>
                    <a:pt x="0" y="8"/>
                  </a:cubicBezTo>
                  <a:cubicBezTo>
                    <a:pt x="0" y="8"/>
                    <a:pt x="12" y="8"/>
                    <a:pt x="12" y="16"/>
                  </a:cubicBezTo>
                  <a:cubicBezTo>
                    <a:pt x="12" y="16"/>
                    <a:pt x="16" y="8"/>
                    <a:pt x="16" y="8"/>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0" name="Freeform 461"/>
            <p:cNvSpPr>
              <a:spLocks noEditPoints="1"/>
            </p:cNvSpPr>
            <p:nvPr/>
          </p:nvSpPr>
          <p:spPr bwMode="auto">
            <a:xfrm>
              <a:off x="6327775" y="5583238"/>
              <a:ext cx="20638" cy="17463"/>
            </a:xfrm>
            <a:custGeom>
              <a:avLst/>
              <a:gdLst>
                <a:gd name="T0" fmla="*/ 2147483647 w 33"/>
                <a:gd name="T1" fmla="*/ 2147483647 h 28"/>
                <a:gd name="T2" fmla="*/ 2147483647 w 33"/>
                <a:gd name="T3" fmla="*/ 2147483647 h 28"/>
                <a:gd name="T4" fmla="*/ 2147483647 w 33"/>
                <a:gd name="T5" fmla="*/ 2147483647 h 28"/>
                <a:gd name="T6" fmla="*/ 2147483647 w 33"/>
                <a:gd name="T7" fmla="*/ 2147483647 h 28"/>
                <a:gd name="T8" fmla="*/ 2147483647 w 33"/>
                <a:gd name="T9" fmla="*/ 2147483647 h 28"/>
                <a:gd name="T10" fmla="*/ 2147483647 w 33"/>
                <a:gd name="T11" fmla="*/ 2147483647 h 28"/>
                <a:gd name="T12" fmla="*/ 2147483647 w 33"/>
                <a:gd name="T13" fmla="*/ 2147483647 h 28"/>
                <a:gd name="T14" fmla="*/ 2147483647 w 33"/>
                <a:gd name="T15" fmla="*/ 2147483647 h 28"/>
                <a:gd name="T16" fmla="*/ 2147483647 w 33"/>
                <a:gd name="T17" fmla="*/ 2147483647 h 28"/>
                <a:gd name="T18" fmla="*/ 2147483647 w 33"/>
                <a:gd name="T19" fmla="*/ 2147483647 h 28"/>
                <a:gd name="T20" fmla="*/ 2147483647 w 33"/>
                <a:gd name="T21" fmla="*/ 2147483647 h 28"/>
                <a:gd name="T22" fmla="*/ 2147483647 w 33"/>
                <a:gd name="T23" fmla="*/ 2147483647 h 28"/>
                <a:gd name="T24" fmla="*/ 2147483647 w 33"/>
                <a:gd name="T25" fmla="*/ 2147483647 h 28"/>
                <a:gd name="T26" fmla="*/ 2147483647 w 33"/>
                <a:gd name="T27" fmla="*/ 2147483647 h 28"/>
                <a:gd name="T28" fmla="*/ 2147483647 w 33"/>
                <a:gd name="T29" fmla="*/ 2147483647 h 28"/>
                <a:gd name="T30" fmla="*/ 2147483647 w 33"/>
                <a:gd name="T31" fmla="*/ 2147483647 h 28"/>
                <a:gd name="T32" fmla="*/ 2147483647 w 33"/>
                <a:gd name="T33" fmla="*/ 2147483647 h 28"/>
                <a:gd name="T34" fmla="*/ 2147483647 w 33"/>
                <a:gd name="T35" fmla="*/ 2147483647 h 28"/>
                <a:gd name="T36" fmla="*/ 2147483647 w 33"/>
                <a:gd name="T37" fmla="*/ 2147483647 h 28"/>
                <a:gd name="T38" fmla="*/ 2147483647 w 33"/>
                <a:gd name="T39" fmla="*/ 2147483647 h 28"/>
                <a:gd name="T40" fmla="*/ 2147483647 w 33"/>
                <a:gd name="T41" fmla="*/ 2147483647 h 28"/>
                <a:gd name="T42" fmla="*/ 2147483647 w 33"/>
                <a:gd name="T43" fmla="*/ 2147483647 h 28"/>
                <a:gd name="T44" fmla="*/ 2147483647 w 33"/>
                <a:gd name="T45" fmla="*/ 2147483647 h 28"/>
                <a:gd name="T46" fmla="*/ 2147483647 w 33"/>
                <a:gd name="T47" fmla="*/ 2147483647 h 28"/>
                <a:gd name="T48" fmla="*/ 2147483647 w 33"/>
                <a:gd name="T49" fmla="*/ 2147483647 h 28"/>
                <a:gd name="T50" fmla="*/ 2147483647 w 33"/>
                <a:gd name="T51" fmla="*/ 2147483647 h 28"/>
                <a:gd name="T52" fmla="*/ 2147483647 w 33"/>
                <a:gd name="T53" fmla="*/ 2147483647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28"/>
                <a:gd name="T83" fmla="*/ 33 w 33"/>
                <a:gd name="T84" fmla="*/ 28 h 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28">
                  <a:moveTo>
                    <a:pt x="17" y="8"/>
                  </a:moveTo>
                  <a:lnTo>
                    <a:pt x="22" y="19"/>
                  </a:lnTo>
                  <a:lnTo>
                    <a:pt x="11" y="16"/>
                  </a:lnTo>
                  <a:lnTo>
                    <a:pt x="18" y="15"/>
                  </a:lnTo>
                  <a:lnTo>
                    <a:pt x="13" y="18"/>
                  </a:lnTo>
                  <a:lnTo>
                    <a:pt x="10" y="4"/>
                  </a:lnTo>
                  <a:lnTo>
                    <a:pt x="16" y="5"/>
                  </a:lnTo>
                  <a:cubicBezTo>
                    <a:pt x="18" y="5"/>
                    <a:pt x="19" y="6"/>
                    <a:pt x="21" y="7"/>
                  </a:cubicBezTo>
                  <a:lnTo>
                    <a:pt x="27" y="14"/>
                  </a:lnTo>
                  <a:lnTo>
                    <a:pt x="13" y="16"/>
                  </a:lnTo>
                  <a:lnTo>
                    <a:pt x="15" y="12"/>
                  </a:lnTo>
                  <a:lnTo>
                    <a:pt x="17" y="8"/>
                  </a:lnTo>
                  <a:close/>
                  <a:moveTo>
                    <a:pt x="30" y="19"/>
                  </a:moveTo>
                  <a:lnTo>
                    <a:pt x="28" y="23"/>
                  </a:lnTo>
                  <a:cubicBezTo>
                    <a:pt x="26" y="25"/>
                    <a:pt x="24" y="27"/>
                    <a:pt x="21" y="27"/>
                  </a:cubicBezTo>
                  <a:cubicBezTo>
                    <a:pt x="19" y="28"/>
                    <a:pt x="16" y="27"/>
                    <a:pt x="14" y="25"/>
                  </a:cubicBezTo>
                  <a:lnTo>
                    <a:pt x="8" y="18"/>
                  </a:lnTo>
                  <a:lnTo>
                    <a:pt x="13" y="20"/>
                  </a:lnTo>
                  <a:lnTo>
                    <a:pt x="7" y="19"/>
                  </a:lnTo>
                  <a:cubicBezTo>
                    <a:pt x="4" y="19"/>
                    <a:pt x="1" y="16"/>
                    <a:pt x="1" y="13"/>
                  </a:cubicBezTo>
                  <a:cubicBezTo>
                    <a:pt x="0" y="10"/>
                    <a:pt x="1" y="6"/>
                    <a:pt x="4" y="5"/>
                  </a:cubicBezTo>
                  <a:lnTo>
                    <a:pt x="9" y="2"/>
                  </a:lnTo>
                  <a:cubicBezTo>
                    <a:pt x="11" y="0"/>
                    <a:pt x="13" y="0"/>
                    <a:pt x="16" y="1"/>
                  </a:cubicBezTo>
                  <a:lnTo>
                    <a:pt x="27" y="4"/>
                  </a:lnTo>
                  <a:cubicBezTo>
                    <a:pt x="29" y="4"/>
                    <a:pt x="31" y="6"/>
                    <a:pt x="32" y="8"/>
                  </a:cubicBezTo>
                  <a:cubicBezTo>
                    <a:pt x="33" y="10"/>
                    <a:pt x="33" y="13"/>
                    <a:pt x="32" y="15"/>
                  </a:cubicBezTo>
                  <a:lnTo>
                    <a:pt x="30" y="1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51" name="Freeform 462"/>
            <p:cNvSpPr>
              <a:spLocks/>
            </p:cNvSpPr>
            <p:nvPr/>
          </p:nvSpPr>
          <p:spPr bwMode="auto">
            <a:xfrm>
              <a:off x="6169025" y="5403851"/>
              <a:ext cx="39688" cy="61913"/>
            </a:xfrm>
            <a:custGeom>
              <a:avLst/>
              <a:gdLst>
                <a:gd name="T0" fmla="*/ 2147483647 w 64"/>
                <a:gd name="T1" fmla="*/ 2147483647 h 96"/>
                <a:gd name="T2" fmla="*/ 2147483647 w 64"/>
                <a:gd name="T3" fmla="*/ 2147483647 h 96"/>
                <a:gd name="T4" fmla="*/ 2147483647 w 64"/>
                <a:gd name="T5" fmla="*/ 2147483647 h 96"/>
                <a:gd name="T6" fmla="*/ 0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16" y="91"/>
                  </a:moveTo>
                  <a:cubicBezTo>
                    <a:pt x="22" y="75"/>
                    <a:pt x="32" y="59"/>
                    <a:pt x="43" y="48"/>
                  </a:cubicBezTo>
                  <a:cubicBezTo>
                    <a:pt x="64" y="32"/>
                    <a:pt x="16" y="0"/>
                    <a:pt x="16" y="59"/>
                  </a:cubicBezTo>
                  <a:cubicBezTo>
                    <a:pt x="16" y="70"/>
                    <a:pt x="0" y="75"/>
                    <a:pt x="0" y="86"/>
                  </a:cubicBezTo>
                  <a:cubicBezTo>
                    <a:pt x="0" y="91"/>
                    <a:pt x="16" y="96"/>
                    <a:pt x="16" y="9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2" name="Freeform 463"/>
            <p:cNvSpPr>
              <a:spLocks/>
            </p:cNvSpPr>
            <p:nvPr/>
          </p:nvSpPr>
          <p:spPr bwMode="auto">
            <a:xfrm>
              <a:off x="6169025" y="5414963"/>
              <a:ext cx="30163" cy="50800"/>
            </a:xfrm>
            <a:custGeom>
              <a:avLst/>
              <a:gdLst>
                <a:gd name="T0" fmla="*/ 2147483647 w 48"/>
                <a:gd name="T1" fmla="*/ 2147483647 h 80"/>
                <a:gd name="T2" fmla="*/ 2147483647 w 48"/>
                <a:gd name="T3" fmla="*/ 2147483647 h 80"/>
                <a:gd name="T4" fmla="*/ 0 w 48"/>
                <a:gd name="T5" fmla="*/ 2147483647 h 80"/>
                <a:gd name="T6" fmla="*/ 0 w 48"/>
                <a:gd name="T7" fmla="*/ 2147483647 h 80"/>
                <a:gd name="T8" fmla="*/ 0 w 48"/>
                <a:gd name="T9" fmla="*/ 2147483647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2" y="31"/>
                  </a:moveTo>
                  <a:cubicBezTo>
                    <a:pt x="30" y="44"/>
                    <a:pt x="18" y="56"/>
                    <a:pt x="12" y="74"/>
                  </a:cubicBezTo>
                  <a:cubicBezTo>
                    <a:pt x="12" y="80"/>
                    <a:pt x="0" y="80"/>
                    <a:pt x="0" y="74"/>
                  </a:cubicBezTo>
                  <a:cubicBezTo>
                    <a:pt x="0" y="74"/>
                    <a:pt x="0" y="74"/>
                    <a:pt x="0" y="74"/>
                  </a:cubicBezTo>
                  <a:cubicBezTo>
                    <a:pt x="0" y="68"/>
                    <a:pt x="0" y="68"/>
                    <a:pt x="0" y="68"/>
                  </a:cubicBezTo>
                  <a:cubicBezTo>
                    <a:pt x="0" y="62"/>
                    <a:pt x="12" y="56"/>
                    <a:pt x="12" y="50"/>
                  </a:cubicBezTo>
                  <a:cubicBezTo>
                    <a:pt x="12" y="7"/>
                    <a:pt x="36" y="0"/>
                    <a:pt x="42" y="13"/>
                  </a:cubicBezTo>
                  <a:cubicBezTo>
                    <a:pt x="48" y="13"/>
                    <a:pt x="48" y="19"/>
                    <a:pt x="42" y="31"/>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3" name="Freeform 464"/>
            <p:cNvSpPr>
              <a:spLocks/>
            </p:cNvSpPr>
            <p:nvPr/>
          </p:nvSpPr>
          <p:spPr bwMode="auto">
            <a:xfrm>
              <a:off x="6169025" y="5424488"/>
              <a:ext cx="30163" cy="41275"/>
            </a:xfrm>
            <a:custGeom>
              <a:avLst/>
              <a:gdLst>
                <a:gd name="T0" fmla="*/ 2147483647 w 48"/>
                <a:gd name="T1" fmla="*/ 2147483647 h 64"/>
                <a:gd name="T2" fmla="*/ 2147483647 w 48"/>
                <a:gd name="T3" fmla="*/ 2147483647 h 64"/>
                <a:gd name="T4" fmla="*/ 0 w 48"/>
                <a:gd name="T5" fmla="*/ 2147483647 h 64"/>
                <a:gd name="T6" fmla="*/ 0 w 48"/>
                <a:gd name="T7" fmla="*/ 2147483647 h 64"/>
                <a:gd name="T8" fmla="*/ 0 w 48"/>
                <a:gd name="T9" fmla="*/ 2147483647 h 64"/>
                <a:gd name="T10" fmla="*/ 2147483647 w 48"/>
                <a:gd name="T11" fmla="*/ 2147483647 h 64"/>
                <a:gd name="T12" fmla="*/ 2147483647 w 48"/>
                <a:gd name="T13" fmla="*/ 2147483647 h 64"/>
                <a:gd name="T14" fmla="*/ 2147483647 w 48"/>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64"/>
                <a:gd name="T26" fmla="*/ 48 w 48"/>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64">
                  <a:moveTo>
                    <a:pt x="42" y="18"/>
                  </a:moveTo>
                  <a:cubicBezTo>
                    <a:pt x="30" y="30"/>
                    <a:pt x="18" y="47"/>
                    <a:pt x="12" y="64"/>
                  </a:cubicBezTo>
                  <a:cubicBezTo>
                    <a:pt x="12" y="64"/>
                    <a:pt x="6" y="64"/>
                    <a:pt x="0" y="64"/>
                  </a:cubicBezTo>
                  <a:cubicBezTo>
                    <a:pt x="0" y="64"/>
                    <a:pt x="0" y="64"/>
                    <a:pt x="0" y="59"/>
                  </a:cubicBezTo>
                  <a:cubicBezTo>
                    <a:pt x="0" y="59"/>
                    <a:pt x="0" y="59"/>
                    <a:pt x="0" y="59"/>
                  </a:cubicBezTo>
                  <a:cubicBezTo>
                    <a:pt x="6" y="53"/>
                    <a:pt x="12" y="47"/>
                    <a:pt x="12" y="41"/>
                  </a:cubicBezTo>
                  <a:cubicBezTo>
                    <a:pt x="12" y="12"/>
                    <a:pt x="30" y="0"/>
                    <a:pt x="36" y="6"/>
                  </a:cubicBezTo>
                  <a:cubicBezTo>
                    <a:pt x="42" y="6"/>
                    <a:pt x="48" y="12"/>
                    <a:pt x="42"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4" name="Freeform 465"/>
            <p:cNvSpPr>
              <a:spLocks/>
            </p:cNvSpPr>
            <p:nvPr/>
          </p:nvSpPr>
          <p:spPr bwMode="auto">
            <a:xfrm>
              <a:off x="6169025" y="5424488"/>
              <a:ext cx="30163" cy="31750"/>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2147483647 h 48"/>
                <a:gd name="T12" fmla="*/ 2147483647 w 48"/>
                <a:gd name="T13" fmla="*/ 0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36" y="11"/>
                  </a:moveTo>
                  <a:cubicBezTo>
                    <a:pt x="30" y="16"/>
                    <a:pt x="18" y="32"/>
                    <a:pt x="12" y="48"/>
                  </a:cubicBezTo>
                  <a:cubicBezTo>
                    <a:pt x="12" y="48"/>
                    <a:pt x="6" y="48"/>
                    <a:pt x="6" y="48"/>
                  </a:cubicBezTo>
                  <a:cubicBezTo>
                    <a:pt x="6" y="48"/>
                    <a:pt x="6" y="48"/>
                    <a:pt x="6" y="48"/>
                  </a:cubicBezTo>
                  <a:cubicBezTo>
                    <a:pt x="6" y="48"/>
                    <a:pt x="0" y="48"/>
                    <a:pt x="0" y="48"/>
                  </a:cubicBezTo>
                  <a:cubicBezTo>
                    <a:pt x="6" y="43"/>
                    <a:pt x="12" y="38"/>
                    <a:pt x="12" y="32"/>
                  </a:cubicBezTo>
                  <a:cubicBezTo>
                    <a:pt x="18" y="11"/>
                    <a:pt x="30" y="0"/>
                    <a:pt x="36" y="0"/>
                  </a:cubicBezTo>
                  <a:cubicBezTo>
                    <a:pt x="36" y="0"/>
                    <a:pt x="48" y="6"/>
                    <a:pt x="36" y="11"/>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5" name="Freeform 466"/>
            <p:cNvSpPr>
              <a:spLocks/>
            </p:cNvSpPr>
            <p:nvPr/>
          </p:nvSpPr>
          <p:spPr bwMode="auto">
            <a:xfrm>
              <a:off x="6178550" y="5424488"/>
              <a:ext cx="20638" cy="31750"/>
            </a:xfrm>
            <a:custGeom>
              <a:avLst/>
              <a:gdLst>
                <a:gd name="T0" fmla="*/ 2147483647 w 32"/>
                <a:gd name="T1" fmla="*/ 2147483647 h 48"/>
                <a:gd name="T2" fmla="*/ 2147483647 w 32"/>
                <a:gd name="T3" fmla="*/ 2147483647 h 48"/>
                <a:gd name="T4" fmla="*/ 0 w 32"/>
                <a:gd name="T5" fmla="*/ 2147483647 h 48"/>
                <a:gd name="T6" fmla="*/ 0 w 32"/>
                <a:gd name="T7" fmla="*/ 2147483647 h 48"/>
                <a:gd name="T8" fmla="*/ 0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7" y="11"/>
                  </a:moveTo>
                  <a:cubicBezTo>
                    <a:pt x="22" y="16"/>
                    <a:pt x="11" y="32"/>
                    <a:pt x="6" y="43"/>
                  </a:cubicBezTo>
                  <a:cubicBezTo>
                    <a:pt x="6" y="43"/>
                    <a:pt x="0" y="48"/>
                    <a:pt x="0" y="48"/>
                  </a:cubicBezTo>
                  <a:cubicBezTo>
                    <a:pt x="0" y="48"/>
                    <a:pt x="0" y="48"/>
                    <a:pt x="0" y="48"/>
                  </a:cubicBezTo>
                  <a:cubicBezTo>
                    <a:pt x="0" y="48"/>
                    <a:pt x="0" y="48"/>
                    <a:pt x="0" y="48"/>
                  </a:cubicBezTo>
                  <a:cubicBezTo>
                    <a:pt x="0" y="43"/>
                    <a:pt x="6" y="38"/>
                    <a:pt x="6" y="32"/>
                  </a:cubicBezTo>
                  <a:cubicBezTo>
                    <a:pt x="11" y="16"/>
                    <a:pt x="22" y="6"/>
                    <a:pt x="22" y="6"/>
                  </a:cubicBezTo>
                  <a:cubicBezTo>
                    <a:pt x="22" y="0"/>
                    <a:pt x="32" y="6"/>
                    <a:pt x="27" y="11"/>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6" name="Freeform 467"/>
            <p:cNvSpPr>
              <a:spLocks/>
            </p:cNvSpPr>
            <p:nvPr/>
          </p:nvSpPr>
          <p:spPr bwMode="auto">
            <a:xfrm>
              <a:off x="6108700" y="5465763"/>
              <a:ext cx="69850" cy="82550"/>
            </a:xfrm>
            <a:custGeom>
              <a:avLst/>
              <a:gdLst>
                <a:gd name="T0" fmla="*/ 2147483647 w 112"/>
                <a:gd name="T1" fmla="*/ 2147483647 h 128"/>
                <a:gd name="T2" fmla="*/ 2147483647 w 112"/>
                <a:gd name="T3" fmla="*/ 2147483647 h 128"/>
                <a:gd name="T4" fmla="*/ 2147483647 w 112"/>
                <a:gd name="T5" fmla="*/ 2147483647 h 128"/>
                <a:gd name="T6" fmla="*/ 2147483647 w 112"/>
                <a:gd name="T7" fmla="*/ 2147483647 h 128"/>
                <a:gd name="T8" fmla="*/ 2147483647 w 112"/>
                <a:gd name="T9" fmla="*/ 2147483647 h 128"/>
                <a:gd name="T10" fmla="*/ 0 60000 65536"/>
                <a:gd name="T11" fmla="*/ 0 60000 65536"/>
                <a:gd name="T12" fmla="*/ 0 60000 65536"/>
                <a:gd name="T13" fmla="*/ 0 60000 65536"/>
                <a:gd name="T14" fmla="*/ 0 60000 65536"/>
                <a:gd name="T15" fmla="*/ 0 w 112"/>
                <a:gd name="T16" fmla="*/ 0 h 128"/>
                <a:gd name="T17" fmla="*/ 112 w 112"/>
                <a:gd name="T18" fmla="*/ 128 h 128"/>
              </a:gdLst>
              <a:ahLst/>
              <a:cxnLst>
                <a:cxn ang="T10">
                  <a:pos x="T0" y="T1"/>
                </a:cxn>
                <a:cxn ang="T11">
                  <a:pos x="T2" y="T3"/>
                </a:cxn>
                <a:cxn ang="T12">
                  <a:pos x="T4" y="T5"/>
                </a:cxn>
                <a:cxn ang="T13">
                  <a:pos x="T6" y="T7"/>
                </a:cxn>
                <a:cxn ang="T14">
                  <a:pos x="T8" y="T9"/>
                </a:cxn>
              </a:cxnLst>
              <a:rect l="T15" t="T16" r="T17" b="T18"/>
              <a:pathLst>
                <a:path w="112" h="128">
                  <a:moveTo>
                    <a:pt x="43" y="7"/>
                  </a:moveTo>
                  <a:cubicBezTo>
                    <a:pt x="43" y="7"/>
                    <a:pt x="0" y="31"/>
                    <a:pt x="32" y="110"/>
                  </a:cubicBezTo>
                  <a:cubicBezTo>
                    <a:pt x="32" y="110"/>
                    <a:pt x="54" y="128"/>
                    <a:pt x="75" y="116"/>
                  </a:cubicBezTo>
                  <a:cubicBezTo>
                    <a:pt x="75" y="116"/>
                    <a:pt x="112" y="80"/>
                    <a:pt x="107" y="37"/>
                  </a:cubicBezTo>
                  <a:cubicBezTo>
                    <a:pt x="107" y="37"/>
                    <a:pt x="107" y="0"/>
                    <a:pt x="43" y="7"/>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7" name="Freeform 468"/>
            <p:cNvSpPr>
              <a:spLocks/>
            </p:cNvSpPr>
            <p:nvPr/>
          </p:nvSpPr>
          <p:spPr bwMode="auto">
            <a:xfrm>
              <a:off x="6108700" y="54657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12"/>
                <a:gd name="T26" fmla="*/ 112 w 112"/>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12">
                  <a:moveTo>
                    <a:pt x="48" y="0"/>
                  </a:moveTo>
                  <a:cubicBezTo>
                    <a:pt x="65" y="6"/>
                    <a:pt x="77" y="12"/>
                    <a:pt x="83" y="18"/>
                  </a:cubicBezTo>
                  <a:cubicBezTo>
                    <a:pt x="101" y="24"/>
                    <a:pt x="107" y="36"/>
                    <a:pt x="107" y="36"/>
                  </a:cubicBezTo>
                  <a:cubicBezTo>
                    <a:pt x="112" y="65"/>
                    <a:pt x="83" y="95"/>
                    <a:pt x="77" y="101"/>
                  </a:cubicBezTo>
                  <a:cubicBezTo>
                    <a:pt x="71" y="107"/>
                    <a:pt x="71" y="107"/>
                    <a:pt x="71" y="107"/>
                  </a:cubicBezTo>
                  <a:cubicBezTo>
                    <a:pt x="54" y="112"/>
                    <a:pt x="42" y="107"/>
                    <a:pt x="36" y="101"/>
                  </a:cubicBezTo>
                  <a:cubicBezTo>
                    <a:pt x="36" y="101"/>
                    <a:pt x="36" y="101"/>
                    <a:pt x="36" y="101"/>
                  </a:cubicBezTo>
                  <a:cubicBezTo>
                    <a:pt x="0" y="24"/>
                    <a:pt x="48" y="0"/>
                    <a:pt x="48"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8" name="Freeform 469"/>
            <p:cNvSpPr>
              <a:spLocks/>
            </p:cNvSpPr>
            <p:nvPr/>
          </p:nvSpPr>
          <p:spPr bwMode="auto">
            <a:xfrm>
              <a:off x="6118225" y="5465763"/>
              <a:ext cx="50800" cy="73025"/>
            </a:xfrm>
            <a:custGeom>
              <a:avLst/>
              <a:gdLst>
                <a:gd name="T0" fmla="*/ 2147483647 w 80"/>
                <a:gd name="T1" fmla="*/ 0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12"/>
                <a:gd name="T26" fmla="*/ 80 w 80"/>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12">
                  <a:moveTo>
                    <a:pt x="38" y="0"/>
                  </a:moveTo>
                  <a:cubicBezTo>
                    <a:pt x="54" y="0"/>
                    <a:pt x="59" y="14"/>
                    <a:pt x="64" y="14"/>
                  </a:cubicBezTo>
                  <a:cubicBezTo>
                    <a:pt x="75" y="27"/>
                    <a:pt x="80" y="33"/>
                    <a:pt x="80" y="33"/>
                  </a:cubicBezTo>
                  <a:cubicBezTo>
                    <a:pt x="80" y="66"/>
                    <a:pt x="59" y="99"/>
                    <a:pt x="54" y="106"/>
                  </a:cubicBezTo>
                  <a:cubicBezTo>
                    <a:pt x="54" y="106"/>
                    <a:pt x="54" y="106"/>
                    <a:pt x="54" y="106"/>
                  </a:cubicBezTo>
                  <a:cubicBezTo>
                    <a:pt x="38" y="112"/>
                    <a:pt x="27" y="106"/>
                    <a:pt x="22" y="99"/>
                  </a:cubicBezTo>
                  <a:cubicBezTo>
                    <a:pt x="22" y="99"/>
                    <a:pt x="22" y="99"/>
                    <a:pt x="22" y="99"/>
                  </a:cubicBezTo>
                  <a:cubicBezTo>
                    <a:pt x="0" y="27"/>
                    <a:pt x="38" y="0"/>
                    <a:pt x="38"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59" name="Freeform 470"/>
            <p:cNvSpPr>
              <a:spLocks/>
            </p:cNvSpPr>
            <p:nvPr/>
          </p:nvSpPr>
          <p:spPr bwMode="auto">
            <a:xfrm>
              <a:off x="6118225" y="5476876"/>
              <a:ext cx="50800" cy="61913"/>
            </a:xfrm>
            <a:custGeom>
              <a:avLst/>
              <a:gdLst>
                <a:gd name="T0" fmla="*/ 2147483647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0 h 9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96"/>
                <a:gd name="T26" fmla="*/ 80 w 80"/>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96">
                  <a:moveTo>
                    <a:pt x="37" y="0"/>
                  </a:moveTo>
                  <a:cubicBezTo>
                    <a:pt x="68" y="0"/>
                    <a:pt x="68" y="6"/>
                    <a:pt x="68" y="12"/>
                  </a:cubicBezTo>
                  <a:cubicBezTo>
                    <a:pt x="80" y="18"/>
                    <a:pt x="80" y="24"/>
                    <a:pt x="80" y="30"/>
                  </a:cubicBezTo>
                  <a:cubicBezTo>
                    <a:pt x="80" y="54"/>
                    <a:pt x="56" y="84"/>
                    <a:pt x="56" y="84"/>
                  </a:cubicBezTo>
                  <a:cubicBezTo>
                    <a:pt x="50" y="90"/>
                    <a:pt x="50" y="90"/>
                    <a:pt x="50" y="90"/>
                  </a:cubicBezTo>
                  <a:cubicBezTo>
                    <a:pt x="37" y="96"/>
                    <a:pt x="25" y="84"/>
                    <a:pt x="19" y="84"/>
                  </a:cubicBezTo>
                  <a:cubicBezTo>
                    <a:pt x="19" y="84"/>
                    <a:pt x="19" y="78"/>
                    <a:pt x="19" y="78"/>
                  </a:cubicBezTo>
                  <a:cubicBezTo>
                    <a:pt x="0" y="18"/>
                    <a:pt x="37" y="0"/>
                    <a:pt x="37"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0" name="Freeform 471"/>
            <p:cNvSpPr>
              <a:spLocks/>
            </p:cNvSpPr>
            <p:nvPr/>
          </p:nvSpPr>
          <p:spPr bwMode="auto">
            <a:xfrm>
              <a:off x="6127750" y="5476876"/>
              <a:ext cx="41275" cy="50800"/>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2" y="0"/>
                  </a:moveTo>
                  <a:cubicBezTo>
                    <a:pt x="64" y="6"/>
                    <a:pt x="58" y="11"/>
                    <a:pt x="58" y="11"/>
                  </a:cubicBezTo>
                  <a:cubicBezTo>
                    <a:pt x="64" y="16"/>
                    <a:pt x="64" y="27"/>
                    <a:pt x="64" y="32"/>
                  </a:cubicBezTo>
                  <a:cubicBezTo>
                    <a:pt x="64" y="54"/>
                    <a:pt x="39" y="75"/>
                    <a:pt x="39" y="75"/>
                  </a:cubicBezTo>
                  <a:cubicBezTo>
                    <a:pt x="39" y="75"/>
                    <a:pt x="39" y="75"/>
                    <a:pt x="39" y="75"/>
                  </a:cubicBezTo>
                  <a:cubicBezTo>
                    <a:pt x="20" y="80"/>
                    <a:pt x="13" y="70"/>
                    <a:pt x="7" y="70"/>
                  </a:cubicBezTo>
                  <a:cubicBezTo>
                    <a:pt x="7" y="70"/>
                    <a:pt x="7" y="70"/>
                    <a:pt x="7" y="70"/>
                  </a:cubicBezTo>
                  <a:cubicBezTo>
                    <a:pt x="0" y="22"/>
                    <a:pt x="32" y="0"/>
                    <a:pt x="32"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1" name="Freeform 472"/>
            <p:cNvSpPr>
              <a:spLocks/>
            </p:cNvSpPr>
            <p:nvPr/>
          </p:nvSpPr>
          <p:spPr bwMode="auto">
            <a:xfrm>
              <a:off x="6127750" y="5476876"/>
              <a:ext cx="41275" cy="50800"/>
            </a:xfrm>
            <a:custGeom>
              <a:avLst/>
              <a:gdLst>
                <a:gd name="T0" fmla="*/ 2147483647 w 64"/>
                <a:gd name="T1" fmla="*/ 0 h 80"/>
                <a:gd name="T2" fmla="*/ 0 w 64"/>
                <a:gd name="T3" fmla="*/ 2147483647 h 80"/>
                <a:gd name="T4" fmla="*/ 2147483647 w 64"/>
                <a:gd name="T5" fmla="*/ 2147483647 h 80"/>
                <a:gd name="T6" fmla="*/ 2147483647 w 64"/>
                <a:gd name="T7" fmla="*/ 2147483647 h 80"/>
                <a:gd name="T8" fmla="*/ 2147483647 w 64"/>
                <a:gd name="T9" fmla="*/ 0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32" y="0"/>
                  </a:moveTo>
                  <a:cubicBezTo>
                    <a:pt x="32" y="0"/>
                    <a:pt x="0" y="23"/>
                    <a:pt x="0" y="63"/>
                  </a:cubicBezTo>
                  <a:cubicBezTo>
                    <a:pt x="0" y="63"/>
                    <a:pt x="13" y="80"/>
                    <a:pt x="32" y="75"/>
                  </a:cubicBezTo>
                  <a:cubicBezTo>
                    <a:pt x="32" y="75"/>
                    <a:pt x="58" y="35"/>
                    <a:pt x="52" y="12"/>
                  </a:cubicBezTo>
                  <a:cubicBezTo>
                    <a:pt x="52" y="12"/>
                    <a:pt x="64" y="0"/>
                    <a:pt x="3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2" name="Freeform 473"/>
            <p:cNvSpPr>
              <a:spLocks/>
            </p:cNvSpPr>
            <p:nvPr/>
          </p:nvSpPr>
          <p:spPr bwMode="auto">
            <a:xfrm>
              <a:off x="6127750" y="5435601"/>
              <a:ext cx="41275"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0" y="0"/>
                  </a:moveTo>
                  <a:cubicBezTo>
                    <a:pt x="20" y="0"/>
                    <a:pt x="0" y="22"/>
                    <a:pt x="26" y="57"/>
                  </a:cubicBezTo>
                  <a:cubicBezTo>
                    <a:pt x="26" y="57"/>
                    <a:pt x="39" y="64"/>
                    <a:pt x="52" y="57"/>
                  </a:cubicBezTo>
                  <a:cubicBezTo>
                    <a:pt x="52" y="57"/>
                    <a:pt x="64" y="36"/>
                    <a:pt x="58" y="8"/>
                  </a:cubicBezTo>
                  <a:cubicBezTo>
                    <a:pt x="58" y="8"/>
                    <a:pt x="39" y="0"/>
                    <a:pt x="20"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3" name="Freeform 474"/>
            <p:cNvSpPr>
              <a:spLocks/>
            </p:cNvSpPr>
            <p:nvPr/>
          </p:nvSpPr>
          <p:spPr bwMode="auto">
            <a:xfrm>
              <a:off x="6127750" y="5435601"/>
              <a:ext cx="41275" cy="41275"/>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2" y="8"/>
                  </a:moveTo>
                  <a:cubicBezTo>
                    <a:pt x="36" y="0"/>
                    <a:pt x="43" y="8"/>
                    <a:pt x="50" y="8"/>
                  </a:cubicBezTo>
                  <a:cubicBezTo>
                    <a:pt x="57" y="8"/>
                    <a:pt x="57" y="15"/>
                    <a:pt x="57" y="15"/>
                  </a:cubicBezTo>
                  <a:cubicBezTo>
                    <a:pt x="64" y="29"/>
                    <a:pt x="57" y="50"/>
                    <a:pt x="50" y="50"/>
                  </a:cubicBezTo>
                  <a:cubicBezTo>
                    <a:pt x="50" y="50"/>
                    <a:pt x="50" y="57"/>
                    <a:pt x="50" y="57"/>
                  </a:cubicBezTo>
                  <a:cubicBezTo>
                    <a:pt x="43" y="64"/>
                    <a:pt x="36" y="57"/>
                    <a:pt x="29" y="57"/>
                  </a:cubicBezTo>
                  <a:cubicBezTo>
                    <a:pt x="29" y="57"/>
                    <a:pt x="29" y="57"/>
                    <a:pt x="29" y="57"/>
                  </a:cubicBezTo>
                  <a:cubicBezTo>
                    <a:pt x="0" y="22"/>
                    <a:pt x="22" y="8"/>
                    <a:pt x="22" y="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4" name="Freeform 475"/>
            <p:cNvSpPr>
              <a:spLocks/>
            </p:cNvSpPr>
            <p:nvPr/>
          </p:nvSpPr>
          <p:spPr bwMode="auto">
            <a:xfrm>
              <a:off x="6138863" y="543560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12" y="6"/>
                  </a:moveTo>
                  <a:cubicBezTo>
                    <a:pt x="24" y="0"/>
                    <a:pt x="30" y="6"/>
                    <a:pt x="36" y="6"/>
                  </a:cubicBezTo>
                  <a:cubicBezTo>
                    <a:pt x="42" y="6"/>
                    <a:pt x="42" y="12"/>
                    <a:pt x="42" y="12"/>
                  </a:cubicBezTo>
                  <a:cubicBezTo>
                    <a:pt x="48" y="24"/>
                    <a:pt x="36" y="42"/>
                    <a:pt x="36" y="42"/>
                  </a:cubicBezTo>
                  <a:cubicBezTo>
                    <a:pt x="36" y="42"/>
                    <a:pt x="36" y="42"/>
                    <a:pt x="36" y="42"/>
                  </a:cubicBezTo>
                  <a:cubicBezTo>
                    <a:pt x="30" y="48"/>
                    <a:pt x="24" y="48"/>
                    <a:pt x="18" y="48"/>
                  </a:cubicBezTo>
                  <a:cubicBezTo>
                    <a:pt x="18" y="48"/>
                    <a:pt x="18" y="48"/>
                    <a:pt x="18" y="48"/>
                  </a:cubicBezTo>
                  <a:cubicBezTo>
                    <a:pt x="0" y="18"/>
                    <a:pt x="12" y="6"/>
                    <a:pt x="12" y="6"/>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5" name="Freeform 476"/>
            <p:cNvSpPr>
              <a:spLocks/>
            </p:cNvSpPr>
            <p:nvPr/>
          </p:nvSpPr>
          <p:spPr bwMode="auto">
            <a:xfrm>
              <a:off x="6138863" y="5435601"/>
              <a:ext cx="19050" cy="30163"/>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1" y="6"/>
                  </a:moveTo>
                  <a:cubicBezTo>
                    <a:pt x="22" y="0"/>
                    <a:pt x="27" y="6"/>
                    <a:pt x="27" y="6"/>
                  </a:cubicBezTo>
                  <a:cubicBezTo>
                    <a:pt x="27" y="12"/>
                    <a:pt x="32" y="12"/>
                    <a:pt x="32" y="18"/>
                  </a:cubicBezTo>
                  <a:cubicBezTo>
                    <a:pt x="32" y="30"/>
                    <a:pt x="27" y="42"/>
                    <a:pt x="27" y="42"/>
                  </a:cubicBezTo>
                  <a:cubicBezTo>
                    <a:pt x="27" y="42"/>
                    <a:pt x="27" y="42"/>
                    <a:pt x="27" y="42"/>
                  </a:cubicBezTo>
                  <a:cubicBezTo>
                    <a:pt x="22" y="48"/>
                    <a:pt x="11" y="42"/>
                    <a:pt x="11" y="42"/>
                  </a:cubicBezTo>
                  <a:cubicBezTo>
                    <a:pt x="11" y="42"/>
                    <a:pt x="11" y="42"/>
                    <a:pt x="11" y="42"/>
                  </a:cubicBezTo>
                  <a:cubicBezTo>
                    <a:pt x="0" y="18"/>
                    <a:pt x="11" y="6"/>
                    <a:pt x="11" y="6"/>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6" name="Freeform 477"/>
            <p:cNvSpPr>
              <a:spLocks/>
            </p:cNvSpPr>
            <p:nvPr/>
          </p:nvSpPr>
          <p:spPr bwMode="auto">
            <a:xfrm>
              <a:off x="6138863" y="5445126"/>
              <a:ext cx="19050" cy="20638"/>
            </a:xfrm>
            <a:custGeom>
              <a:avLst/>
              <a:gdLst>
                <a:gd name="T0" fmla="*/ 2147483647 w 32"/>
                <a:gd name="T1" fmla="*/ 0 h 32"/>
                <a:gd name="T2" fmla="*/ 2147483647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11" y="0"/>
                  </a:moveTo>
                  <a:cubicBezTo>
                    <a:pt x="27" y="0"/>
                    <a:pt x="27" y="5"/>
                    <a:pt x="27" y="5"/>
                  </a:cubicBezTo>
                  <a:cubicBezTo>
                    <a:pt x="32" y="10"/>
                    <a:pt x="27" y="28"/>
                    <a:pt x="27" y="28"/>
                  </a:cubicBezTo>
                  <a:cubicBezTo>
                    <a:pt x="22" y="32"/>
                    <a:pt x="11" y="28"/>
                    <a:pt x="11" y="28"/>
                  </a:cubicBezTo>
                  <a:cubicBezTo>
                    <a:pt x="0" y="10"/>
                    <a:pt x="11" y="0"/>
                    <a:pt x="1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7" name="Freeform 478"/>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2147483647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8" y="23"/>
                  </a:moveTo>
                  <a:cubicBezTo>
                    <a:pt x="36" y="32"/>
                    <a:pt x="12" y="32"/>
                    <a:pt x="12" y="32"/>
                  </a:cubicBezTo>
                  <a:cubicBezTo>
                    <a:pt x="6" y="32"/>
                    <a:pt x="6" y="32"/>
                    <a:pt x="6" y="32"/>
                  </a:cubicBezTo>
                  <a:cubicBezTo>
                    <a:pt x="0" y="28"/>
                    <a:pt x="0" y="23"/>
                    <a:pt x="0" y="23"/>
                  </a:cubicBezTo>
                  <a:cubicBezTo>
                    <a:pt x="0" y="23"/>
                    <a:pt x="0" y="23"/>
                    <a:pt x="0" y="23"/>
                  </a:cubicBezTo>
                  <a:cubicBezTo>
                    <a:pt x="12" y="0"/>
                    <a:pt x="30" y="5"/>
                    <a:pt x="36" y="5"/>
                  </a:cubicBezTo>
                  <a:cubicBezTo>
                    <a:pt x="42" y="5"/>
                    <a:pt x="42" y="10"/>
                    <a:pt x="42" y="14"/>
                  </a:cubicBezTo>
                  <a:cubicBezTo>
                    <a:pt x="48" y="19"/>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8" name="Freeform 479"/>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22"/>
                  </a:moveTo>
                  <a:cubicBezTo>
                    <a:pt x="36" y="32"/>
                    <a:pt x="18" y="32"/>
                    <a:pt x="12" y="32"/>
                  </a:cubicBezTo>
                  <a:cubicBezTo>
                    <a:pt x="12" y="32"/>
                    <a:pt x="6" y="32"/>
                    <a:pt x="6" y="32"/>
                  </a:cubicBezTo>
                  <a:cubicBezTo>
                    <a:pt x="0" y="27"/>
                    <a:pt x="0" y="22"/>
                    <a:pt x="0" y="22"/>
                  </a:cubicBezTo>
                  <a:cubicBezTo>
                    <a:pt x="0" y="22"/>
                    <a:pt x="0" y="22"/>
                    <a:pt x="0" y="22"/>
                  </a:cubicBezTo>
                  <a:cubicBezTo>
                    <a:pt x="12" y="0"/>
                    <a:pt x="30" y="0"/>
                    <a:pt x="30" y="0"/>
                  </a:cubicBezTo>
                  <a:cubicBezTo>
                    <a:pt x="36" y="6"/>
                    <a:pt x="42" y="6"/>
                    <a:pt x="42" y="11"/>
                  </a:cubicBezTo>
                  <a:cubicBezTo>
                    <a:pt x="48" y="16"/>
                    <a:pt x="42" y="22"/>
                    <a:pt x="42"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69" name="Freeform 480"/>
            <p:cNvSpPr>
              <a:spLocks/>
            </p:cNvSpPr>
            <p:nvPr/>
          </p:nvSpPr>
          <p:spPr bwMode="auto">
            <a:xfrm>
              <a:off x="6178550" y="5465763"/>
              <a:ext cx="30163" cy="20638"/>
            </a:xfrm>
            <a:custGeom>
              <a:avLst/>
              <a:gdLst>
                <a:gd name="T0" fmla="*/ 2147483647 w 48"/>
                <a:gd name="T1" fmla="*/ 2147483647 h 32"/>
                <a:gd name="T2" fmla="*/ 2147483647 w 48"/>
                <a:gd name="T3" fmla="*/ 2147483647 h 32"/>
                <a:gd name="T4" fmla="*/ 2147483647 w 48"/>
                <a:gd name="T5" fmla="*/ 2147483647 h 32"/>
                <a:gd name="T6" fmla="*/ 0 w 48"/>
                <a:gd name="T7" fmla="*/ 2147483647 h 32"/>
                <a:gd name="T8" fmla="*/ 0 w 48"/>
                <a:gd name="T9" fmla="*/ 2147483647 h 32"/>
                <a:gd name="T10" fmla="*/ 2147483647 w 48"/>
                <a:gd name="T11" fmla="*/ 0 h 32"/>
                <a:gd name="T12" fmla="*/ 2147483647 w 48"/>
                <a:gd name="T13" fmla="*/ 2147483647 h 32"/>
                <a:gd name="T14" fmla="*/ 2147483647 w 48"/>
                <a:gd name="T15" fmla="*/ 2147483647 h 32"/>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32"/>
                <a:gd name="T26" fmla="*/ 48 w 48"/>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32">
                  <a:moveTo>
                    <a:pt x="42" y="13"/>
                  </a:moveTo>
                  <a:cubicBezTo>
                    <a:pt x="35" y="26"/>
                    <a:pt x="14" y="26"/>
                    <a:pt x="7" y="26"/>
                  </a:cubicBezTo>
                  <a:cubicBezTo>
                    <a:pt x="7" y="32"/>
                    <a:pt x="7" y="26"/>
                    <a:pt x="7" y="26"/>
                  </a:cubicBezTo>
                  <a:cubicBezTo>
                    <a:pt x="0" y="26"/>
                    <a:pt x="0" y="20"/>
                    <a:pt x="0" y="20"/>
                  </a:cubicBezTo>
                  <a:cubicBezTo>
                    <a:pt x="0" y="20"/>
                    <a:pt x="0" y="20"/>
                    <a:pt x="0" y="20"/>
                  </a:cubicBezTo>
                  <a:cubicBezTo>
                    <a:pt x="7" y="0"/>
                    <a:pt x="21" y="0"/>
                    <a:pt x="28" y="0"/>
                  </a:cubicBezTo>
                  <a:cubicBezTo>
                    <a:pt x="35" y="0"/>
                    <a:pt x="42" y="0"/>
                    <a:pt x="42" y="7"/>
                  </a:cubicBezTo>
                  <a:cubicBezTo>
                    <a:pt x="48" y="13"/>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0" name="Freeform 481"/>
            <p:cNvSpPr>
              <a:spLocks/>
            </p:cNvSpPr>
            <p:nvPr/>
          </p:nvSpPr>
          <p:spPr bwMode="auto">
            <a:xfrm>
              <a:off x="6178550" y="5465763"/>
              <a:ext cx="30163" cy="20638"/>
            </a:xfrm>
            <a:custGeom>
              <a:avLst/>
              <a:gdLst>
                <a:gd name="T0" fmla="*/ 2147483647 w 48"/>
                <a:gd name="T1" fmla="*/ 0 h 32"/>
                <a:gd name="T2" fmla="*/ 0 w 48"/>
                <a:gd name="T3" fmla="*/ 2147483647 h 32"/>
                <a:gd name="T4" fmla="*/ 2147483647 w 48"/>
                <a:gd name="T5" fmla="*/ 2147483647 h 32"/>
                <a:gd name="T6" fmla="*/ 2147483647 w 48"/>
                <a:gd name="T7" fmla="*/ 2147483647 h 32"/>
                <a:gd name="T8" fmla="*/ 2147483647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35" y="0"/>
                  </a:moveTo>
                  <a:cubicBezTo>
                    <a:pt x="35" y="0"/>
                    <a:pt x="14" y="0"/>
                    <a:pt x="0" y="24"/>
                  </a:cubicBezTo>
                  <a:cubicBezTo>
                    <a:pt x="0" y="24"/>
                    <a:pt x="0" y="32"/>
                    <a:pt x="7" y="32"/>
                  </a:cubicBezTo>
                  <a:cubicBezTo>
                    <a:pt x="7" y="32"/>
                    <a:pt x="35" y="32"/>
                    <a:pt x="42" y="16"/>
                  </a:cubicBezTo>
                  <a:cubicBezTo>
                    <a:pt x="42" y="16"/>
                    <a:pt x="48" y="16"/>
                    <a:pt x="3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1" name="Freeform 482"/>
            <p:cNvSpPr>
              <a:spLocks/>
            </p:cNvSpPr>
            <p:nvPr/>
          </p:nvSpPr>
          <p:spPr bwMode="auto">
            <a:xfrm>
              <a:off x="6148388" y="5445126"/>
              <a:ext cx="39688" cy="41275"/>
            </a:xfrm>
            <a:custGeom>
              <a:avLst/>
              <a:gdLst>
                <a:gd name="T0" fmla="*/ 2147483647 w 64"/>
                <a:gd name="T1" fmla="*/ 0 h 64"/>
                <a:gd name="T2" fmla="*/ 2147483647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26" y="0"/>
                  </a:moveTo>
                  <a:cubicBezTo>
                    <a:pt x="26" y="0"/>
                    <a:pt x="0" y="39"/>
                    <a:pt x="20" y="52"/>
                  </a:cubicBezTo>
                  <a:cubicBezTo>
                    <a:pt x="20" y="52"/>
                    <a:pt x="32" y="64"/>
                    <a:pt x="45" y="58"/>
                  </a:cubicBezTo>
                  <a:cubicBezTo>
                    <a:pt x="45" y="58"/>
                    <a:pt x="64" y="39"/>
                    <a:pt x="64" y="20"/>
                  </a:cubicBezTo>
                  <a:cubicBezTo>
                    <a:pt x="64" y="20"/>
                    <a:pt x="45" y="7"/>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2" name="Freeform 483"/>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30" y="42"/>
                  </a:moveTo>
                  <a:cubicBezTo>
                    <a:pt x="24" y="48"/>
                    <a:pt x="12" y="42"/>
                    <a:pt x="12" y="42"/>
                  </a:cubicBezTo>
                  <a:cubicBezTo>
                    <a:pt x="0" y="12"/>
                    <a:pt x="18" y="0"/>
                    <a:pt x="18" y="0"/>
                  </a:cubicBezTo>
                  <a:cubicBezTo>
                    <a:pt x="18" y="0"/>
                    <a:pt x="24" y="0"/>
                    <a:pt x="24" y="0"/>
                  </a:cubicBezTo>
                  <a:cubicBezTo>
                    <a:pt x="36" y="0"/>
                    <a:pt x="36" y="6"/>
                    <a:pt x="42" y="6"/>
                  </a:cubicBezTo>
                  <a:cubicBezTo>
                    <a:pt x="48" y="12"/>
                    <a:pt x="48" y="12"/>
                    <a:pt x="48" y="12"/>
                  </a:cubicBezTo>
                  <a:cubicBezTo>
                    <a:pt x="48" y="30"/>
                    <a:pt x="30" y="42"/>
                    <a:pt x="30" y="42"/>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3" name="Freeform 484"/>
            <p:cNvSpPr>
              <a:spLocks/>
            </p:cNvSpPr>
            <p:nvPr/>
          </p:nvSpPr>
          <p:spPr bwMode="auto">
            <a:xfrm>
              <a:off x="6157913" y="5445126"/>
              <a:ext cx="30163" cy="31750"/>
            </a:xfrm>
            <a:custGeom>
              <a:avLst/>
              <a:gdLst>
                <a:gd name="T0" fmla="*/ 2147483647 w 48"/>
                <a:gd name="T1" fmla="*/ 2147483647 h 48"/>
                <a:gd name="T2" fmla="*/ 2147483647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28" y="42"/>
                  </a:moveTo>
                  <a:cubicBezTo>
                    <a:pt x="21" y="48"/>
                    <a:pt x="14" y="42"/>
                    <a:pt x="14" y="42"/>
                  </a:cubicBezTo>
                  <a:cubicBezTo>
                    <a:pt x="0" y="12"/>
                    <a:pt x="21" y="0"/>
                    <a:pt x="21" y="0"/>
                  </a:cubicBezTo>
                  <a:cubicBezTo>
                    <a:pt x="21" y="0"/>
                    <a:pt x="21" y="0"/>
                    <a:pt x="21" y="0"/>
                  </a:cubicBezTo>
                  <a:cubicBezTo>
                    <a:pt x="35" y="0"/>
                    <a:pt x="35" y="6"/>
                    <a:pt x="42" y="6"/>
                  </a:cubicBezTo>
                  <a:cubicBezTo>
                    <a:pt x="42" y="12"/>
                    <a:pt x="42" y="12"/>
                    <a:pt x="42" y="12"/>
                  </a:cubicBezTo>
                  <a:cubicBezTo>
                    <a:pt x="48" y="30"/>
                    <a:pt x="28" y="42"/>
                    <a:pt x="2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4" name="Freeform 485"/>
            <p:cNvSpPr>
              <a:spLocks/>
            </p:cNvSpPr>
            <p:nvPr/>
          </p:nvSpPr>
          <p:spPr bwMode="auto">
            <a:xfrm>
              <a:off x="6169025" y="5456238"/>
              <a:ext cx="9525" cy="20638"/>
            </a:xfrm>
            <a:custGeom>
              <a:avLst/>
              <a:gdLst>
                <a:gd name="T0" fmla="*/ 2147483647 w 16"/>
                <a:gd name="T1" fmla="*/ 2147483647 h 32"/>
                <a:gd name="T2" fmla="*/ 2147483647 w 16"/>
                <a:gd name="T3" fmla="*/ 2147483647 h 32"/>
                <a:gd name="T4" fmla="*/ 2147483647 w 16"/>
                <a:gd name="T5" fmla="*/ 0 h 32"/>
                <a:gd name="T6" fmla="*/ 2147483647 w 16"/>
                <a:gd name="T7" fmla="*/ 0 h 32"/>
                <a:gd name="T8" fmla="*/ 2147483647 w 16"/>
                <a:gd name="T9" fmla="*/ 2147483647 h 32"/>
                <a:gd name="T10" fmla="*/ 2147483647 w 16"/>
                <a:gd name="T11" fmla="*/ 2147483647 h 32"/>
                <a:gd name="T12" fmla="*/ 2147483647 w 16"/>
                <a:gd name="T13" fmla="*/ 2147483647 h 32"/>
                <a:gd name="T14" fmla="*/ 0 60000 65536"/>
                <a:gd name="T15" fmla="*/ 0 60000 65536"/>
                <a:gd name="T16" fmla="*/ 0 60000 65536"/>
                <a:gd name="T17" fmla="*/ 0 60000 65536"/>
                <a:gd name="T18" fmla="*/ 0 60000 65536"/>
                <a:gd name="T19" fmla="*/ 0 60000 65536"/>
                <a:gd name="T20" fmla="*/ 0 60000 65536"/>
                <a:gd name="T21" fmla="*/ 0 w 16"/>
                <a:gd name="T22" fmla="*/ 0 h 32"/>
                <a:gd name="T23" fmla="*/ 16 w 16"/>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32">
                  <a:moveTo>
                    <a:pt x="10" y="32"/>
                  </a:moveTo>
                  <a:cubicBezTo>
                    <a:pt x="7" y="32"/>
                    <a:pt x="4" y="27"/>
                    <a:pt x="4" y="27"/>
                  </a:cubicBezTo>
                  <a:cubicBezTo>
                    <a:pt x="0" y="11"/>
                    <a:pt x="7" y="0"/>
                    <a:pt x="7" y="0"/>
                  </a:cubicBezTo>
                  <a:cubicBezTo>
                    <a:pt x="7" y="0"/>
                    <a:pt x="7" y="0"/>
                    <a:pt x="7" y="0"/>
                  </a:cubicBezTo>
                  <a:cubicBezTo>
                    <a:pt x="16" y="0"/>
                    <a:pt x="13" y="0"/>
                    <a:pt x="16" y="6"/>
                  </a:cubicBezTo>
                  <a:cubicBezTo>
                    <a:pt x="16" y="6"/>
                    <a:pt x="16" y="6"/>
                    <a:pt x="16" y="11"/>
                  </a:cubicBezTo>
                  <a:cubicBezTo>
                    <a:pt x="16" y="22"/>
                    <a:pt x="10" y="32"/>
                    <a:pt x="10"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5" name="Freeform 486"/>
            <p:cNvSpPr>
              <a:spLocks/>
            </p:cNvSpPr>
            <p:nvPr/>
          </p:nvSpPr>
          <p:spPr bwMode="auto">
            <a:xfrm>
              <a:off x="6169025" y="5456238"/>
              <a:ext cx="9525" cy="20638"/>
            </a:xfrm>
            <a:custGeom>
              <a:avLst/>
              <a:gdLst>
                <a:gd name="T0" fmla="*/ 2147483647 w 16"/>
                <a:gd name="T1" fmla="*/ 0 h 32"/>
                <a:gd name="T2" fmla="*/ 2147483647 w 16"/>
                <a:gd name="T3" fmla="*/ 2147483647 h 32"/>
                <a:gd name="T4" fmla="*/ 2147483647 w 16"/>
                <a:gd name="T5" fmla="*/ 2147483647 h 32"/>
                <a:gd name="T6" fmla="*/ 2147483647 w 16"/>
                <a:gd name="T7" fmla="*/ 2147483647 h 32"/>
                <a:gd name="T8" fmla="*/ 2147483647 w 16"/>
                <a:gd name="T9" fmla="*/ 0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0" y="0"/>
                  </a:moveTo>
                  <a:cubicBezTo>
                    <a:pt x="10" y="0"/>
                    <a:pt x="0" y="11"/>
                    <a:pt x="4" y="27"/>
                  </a:cubicBezTo>
                  <a:cubicBezTo>
                    <a:pt x="4" y="27"/>
                    <a:pt x="4" y="32"/>
                    <a:pt x="10" y="32"/>
                  </a:cubicBezTo>
                  <a:cubicBezTo>
                    <a:pt x="10" y="32"/>
                    <a:pt x="16" y="16"/>
                    <a:pt x="13" y="6"/>
                  </a:cubicBezTo>
                  <a:cubicBezTo>
                    <a:pt x="13" y="6"/>
                    <a:pt x="16" y="0"/>
                    <a:pt x="1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6" name="Freeform 487"/>
            <p:cNvSpPr>
              <a:spLocks/>
            </p:cNvSpPr>
            <p:nvPr/>
          </p:nvSpPr>
          <p:spPr bwMode="auto">
            <a:xfrm>
              <a:off x="6367463" y="5538788"/>
              <a:ext cx="190500" cy="185738"/>
            </a:xfrm>
            <a:custGeom>
              <a:avLst/>
              <a:gdLst>
                <a:gd name="T0" fmla="*/ 2147483647 w 304"/>
                <a:gd name="T1" fmla="*/ 2147483647 h 288"/>
                <a:gd name="T2" fmla="*/ 2147483647 w 304"/>
                <a:gd name="T3" fmla="*/ 2147483647 h 288"/>
                <a:gd name="T4" fmla="*/ 2147483647 w 304"/>
                <a:gd name="T5" fmla="*/ 2147483647 h 288"/>
                <a:gd name="T6" fmla="*/ 2147483647 w 304"/>
                <a:gd name="T7" fmla="*/ 2147483647 h 288"/>
                <a:gd name="T8" fmla="*/ 2147483647 w 304"/>
                <a:gd name="T9" fmla="*/ 2147483647 h 288"/>
                <a:gd name="T10" fmla="*/ 0 w 304"/>
                <a:gd name="T11" fmla="*/ 2147483647 h 288"/>
                <a:gd name="T12" fmla="*/ 2147483647 w 304"/>
                <a:gd name="T13" fmla="*/ 2147483647 h 288"/>
                <a:gd name="T14" fmla="*/ 2147483647 w 304"/>
                <a:gd name="T15" fmla="*/ 2147483647 h 288"/>
                <a:gd name="T16" fmla="*/ 2147483647 w 304"/>
                <a:gd name="T17" fmla="*/ 214748364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4"/>
                <a:gd name="T28" fmla="*/ 0 h 288"/>
                <a:gd name="T29" fmla="*/ 304 w 304"/>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4" h="288">
                  <a:moveTo>
                    <a:pt x="293" y="138"/>
                  </a:moveTo>
                  <a:cubicBezTo>
                    <a:pt x="293" y="138"/>
                    <a:pt x="304" y="120"/>
                    <a:pt x="304" y="102"/>
                  </a:cubicBezTo>
                  <a:cubicBezTo>
                    <a:pt x="304" y="60"/>
                    <a:pt x="287" y="0"/>
                    <a:pt x="184" y="12"/>
                  </a:cubicBezTo>
                  <a:cubicBezTo>
                    <a:pt x="184" y="12"/>
                    <a:pt x="98" y="12"/>
                    <a:pt x="35" y="102"/>
                  </a:cubicBezTo>
                  <a:cubicBezTo>
                    <a:pt x="35" y="102"/>
                    <a:pt x="6" y="186"/>
                    <a:pt x="6" y="186"/>
                  </a:cubicBezTo>
                  <a:cubicBezTo>
                    <a:pt x="6" y="186"/>
                    <a:pt x="0" y="288"/>
                    <a:pt x="0" y="288"/>
                  </a:cubicBezTo>
                  <a:cubicBezTo>
                    <a:pt x="0" y="288"/>
                    <a:pt x="98" y="282"/>
                    <a:pt x="98" y="282"/>
                  </a:cubicBezTo>
                  <a:cubicBezTo>
                    <a:pt x="98" y="282"/>
                    <a:pt x="127" y="168"/>
                    <a:pt x="161" y="192"/>
                  </a:cubicBezTo>
                  <a:cubicBezTo>
                    <a:pt x="161" y="192"/>
                    <a:pt x="230" y="186"/>
                    <a:pt x="293" y="13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7" name="Freeform 488"/>
            <p:cNvSpPr>
              <a:spLocks/>
            </p:cNvSpPr>
            <p:nvPr/>
          </p:nvSpPr>
          <p:spPr bwMode="auto">
            <a:xfrm>
              <a:off x="6367463" y="5559426"/>
              <a:ext cx="150813" cy="153988"/>
            </a:xfrm>
            <a:custGeom>
              <a:avLst/>
              <a:gdLst>
                <a:gd name="T0" fmla="*/ 2147483647 w 240"/>
                <a:gd name="T1" fmla="*/ 2147483647 h 240"/>
                <a:gd name="T2" fmla="*/ 2147483647 w 240"/>
                <a:gd name="T3" fmla="*/ 2147483647 h 240"/>
                <a:gd name="T4" fmla="*/ 2147483647 w 240"/>
                <a:gd name="T5" fmla="*/ 2147483647 h 240"/>
                <a:gd name="T6" fmla="*/ 2147483647 w 240"/>
                <a:gd name="T7" fmla="*/ 2147483647 h 240"/>
                <a:gd name="T8" fmla="*/ 2147483647 w 240"/>
                <a:gd name="T9" fmla="*/ 2147483647 h 240"/>
                <a:gd name="T10" fmla="*/ 2147483647 w 240"/>
                <a:gd name="T11" fmla="*/ 2147483647 h 240"/>
                <a:gd name="T12" fmla="*/ 2147483647 w 240"/>
                <a:gd name="T13" fmla="*/ 2147483647 h 240"/>
                <a:gd name="T14" fmla="*/ 2147483647 w 240"/>
                <a:gd name="T15" fmla="*/ 2147483647 h 240"/>
                <a:gd name="T16" fmla="*/ 2147483647 w 240"/>
                <a:gd name="T17" fmla="*/ 2147483647 h 240"/>
                <a:gd name="T18" fmla="*/ 2147483647 w 240"/>
                <a:gd name="T19" fmla="*/ 2147483647 h 240"/>
                <a:gd name="T20" fmla="*/ 2147483647 w 240"/>
                <a:gd name="T21" fmla="*/ 2147483647 h 240"/>
                <a:gd name="T22" fmla="*/ 2147483647 w 240"/>
                <a:gd name="T23" fmla="*/ 2147483647 h 240"/>
                <a:gd name="T24" fmla="*/ 2147483647 w 240"/>
                <a:gd name="T25" fmla="*/ 2147483647 h 240"/>
                <a:gd name="T26" fmla="*/ 2147483647 w 240"/>
                <a:gd name="T27" fmla="*/ 2147483647 h 240"/>
                <a:gd name="T28" fmla="*/ 2147483647 w 240"/>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0"/>
                <a:gd name="T46" fmla="*/ 0 h 240"/>
                <a:gd name="T47" fmla="*/ 240 w 2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0" h="240">
                  <a:moveTo>
                    <a:pt x="223" y="7"/>
                  </a:moveTo>
                  <a:cubicBezTo>
                    <a:pt x="211" y="7"/>
                    <a:pt x="194" y="0"/>
                    <a:pt x="182" y="7"/>
                  </a:cubicBezTo>
                  <a:cubicBezTo>
                    <a:pt x="123" y="25"/>
                    <a:pt x="59" y="56"/>
                    <a:pt x="30" y="117"/>
                  </a:cubicBezTo>
                  <a:cubicBezTo>
                    <a:pt x="24" y="117"/>
                    <a:pt x="24" y="124"/>
                    <a:pt x="24" y="124"/>
                  </a:cubicBezTo>
                  <a:cubicBezTo>
                    <a:pt x="0" y="160"/>
                    <a:pt x="0" y="197"/>
                    <a:pt x="6" y="240"/>
                  </a:cubicBezTo>
                  <a:cubicBezTo>
                    <a:pt x="6" y="240"/>
                    <a:pt x="18" y="240"/>
                    <a:pt x="18" y="234"/>
                  </a:cubicBezTo>
                  <a:cubicBezTo>
                    <a:pt x="24" y="222"/>
                    <a:pt x="24" y="210"/>
                    <a:pt x="30" y="197"/>
                  </a:cubicBezTo>
                  <a:cubicBezTo>
                    <a:pt x="30" y="160"/>
                    <a:pt x="53" y="130"/>
                    <a:pt x="77" y="99"/>
                  </a:cubicBezTo>
                  <a:cubicBezTo>
                    <a:pt x="77" y="99"/>
                    <a:pt x="77" y="99"/>
                    <a:pt x="82" y="99"/>
                  </a:cubicBezTo>
                  <a:cubicBezTo>
                    <a:pt x="100" y="74"/>
                    <a:pt x="123" y="56"/>
                    <a:pt x="153" y="44"/>
                  </a:cubicBezTo>
                  <a:cubicBezTo>
                    <a:pt x="159" y="44"/>
                    <a:pt x="159" y="37"/>
                    <a:pt x="159" y="37"/>
                  </a:cubicBezTo>
                  <a:cubicBezTo>
                    <a:pt x="176" y="31"/>
                    <a:pt x="194" y="37"/>
                    <a:pt x="211" y="31"/>
                  </a:cubicBezTo>
                  <a:cubicBezTo>
                    <a:pt x="211" y="31"/>
                    <a:pt x="217" y="31"/>
                    <a:pt x="217" y="31"/>
                  </a:cubicBezTo>
                  <a:cubicBezTo>
                    <a:pt x="223" y="31"/>
                    <a:pt x="235" y="31"/>
                    <a:pt x="240" y="25"/>
                  </a:cubicBezTo>
                  <a:cubicBezTo>
                    <a:pt x="240" y="13"/>
                    <a:pt x="235" y="13"/>
                    <a:pt x="223" y="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8" name="Freeform 489"/>
            <p:cNvSpPr>
              <a:spLocks/>
            </p:cNvSpPr>
            <p:nvPr/>
          </p:nvSpPr>
          <p:spPr bwMode="auto">
            <a:xfrm>
              <a:off x="6367463" y="5568951"/>
              <a:ext cx="150813" cy="144463"/>
            </a:xfrm>
            <a:custGeom>
              <a:avLst/>
              <a:gdLst>
                <a:gd name="T0" fmla="*/ 2147483647 w 240"/>
                <a:gd name="T1" fmla="*/ 2147483647 h 224"/>
                <a:gd name="T2" fmla="*/ 2147483647 w 240"/>
                <a:gd name="T3" fmla="*/ 2147483647 h 224"/>
                <a:gd name="T4" fmla="*/ 2147483647 w 240"/>
                <a:gd name="T5" fmla="*/ 2147483647 h 224"/>
                <a:gd name="T6" fmla="*/ 2147483647 w 240"/>
                <a:gd name="T7" fmla="*/ 2147483647 h 224"/>
                <a:gd name="T8" fmla="*/ 2147483647 w 240"/>
                <a:gd name="T9" fmla="*/ 2147483647 h 224"/>
                <a:gd name="T10" fmla="*/ 2147483647 w 240"/>
                <a:gd name="T11" fmla="*/ 2147483647 h 224"/>
                <a:gd name="T12" fmla="*/ 2147483647 w 240"/>
                <a:gd name="T13" fmla="*/ 2147483647 h 224"/>
                <a:gd name="T14" fmla="*/ 2147483647 w 240"/>
                <a:gd name="T15" fmla="*/ 0 h 224"/>
                <a:gd name="T16" fmla="*/ 2147483647 w 240"/>
                <a:gd name="T17" fmla="*/ 0 h 224"/>
                <a:gd name="T18" fmla="*/ 2147483647 w 240"/>
                <a:gd name="T19" fmla="*/ 2147483647 h 224"/>
                <a:gd name="T20" fmla="*/ 2147483647 w 240"/>
                <a:gd name="T21" fmla="*/ 2147483647 h 224"/>
                <a:gd name="T22" fmla="*/ 2147483647 w 240"/>
                <a:gd name="T23" fmla="*/ 2147483647 h 224"/>
                <a:gd name="T24" fmla="*/ 2147483647 w 240"/>
                <a:gd name="T25" fmla="*/ 2147483647 h 224"/>
                <a:gd name="T26" fmla="*/ 2147483647 w 240"/>
                <a:gd name="T27" fmla="*/ 2147483647 h 224"/>
                <a:gd name="T28" fmla="*/ 2147483647 w 240"/>
                <a:gd name="T29" fmla="*/ 2147483647 h 224"/>
                <a:gd name="T30" fmla="*/ 2147483647 w 240"/>
                <a:gd name="T31" fmla="*/ 2147483647 h 224"/>
                <a:gd name="T32" fmla="*/ 2147483647 w 240"/>
                <a:gd name="T33" fmla="*/ 2147483647 h 224"/>
                <a:gd name="T34" fmla="*/ 2147483647 w 240"/>
                <a:gd name="T35" fmla="*/ 2147483647 h 224"/>
                <a:gd name="T36" fmla="*/ 2147483647 w 240"/>
                <a:gd name="T37" fmla="*/ 2147483647 h 224"/>
                <a:gd name="T38" fmla="*/ 2147483647 w 240"/>
                <a:gd name="T39" fmla="*/ 2147483647 h 224"/>
                <a:gd name="T40" fmla="*/ 2147483647 w 240"/>
                <a:gd name="T41" fmla="*/ 2147483647 h 224"/>
                <a:gd name="T42" fmla="*/ 2147483647 w 240"/>
                <a:gd name="T43" fmla="*/ 2147483647 h 224"/>
                <a:gd name="T44" fmla="*/ 2147483647 w 240"/>
                <a:gd name="T45" fmla="*/ 2147483647 h 2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0"/>
                <a:gd name="T70" fmla="*/ 0 h 224"/>
                <a:gd name="T71" fmla="*/ 240 w 240"/>
                <a:gd name="T72" fmla="*/ 224 h 22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0" h="224">
                  <a:moveTo>
                    <a:pt x="30" y="182"/>
                  </a:moveTo>
                  <a:cubicBezTo>
                    <a:pt x="24" y="194"/>
                    <a:pt x="24" y="206"/>
                    <a:pt x="18" y="218"/>
                  </a:cubicBezTo>
                  <a:cubicBezTo>
                    <a:pt x="18" y="224"/>
                    <a:pt x="12" y="224"/>
                    <a:pt x="6" y="224"/>
                  </a:cubicBezTo>
                  <a:cubicBezTo>
                    <a:pt x="6" y="224"/>
                    <a:pt x="6" y="224"/>
                    <a:pt x="6" y="218"/>
                  </a:cubicBezTo>
                  <a:cubicBezTo>
                    <a:pt x="6" y="188"/>
                    <a:pt x="0" y="152"/>
                    <a:pt x="24" y="115"/>
                  </a:cubicBezTo>
                  <a:cubicBezTo>
                    <a:pt x="24" y="115"/>
                    <a:pt x="30" y="109"/>
                    <a:pt x="30" y="109"/>
                  </a:cubicBezTo>
                  <a:cubicBezTo>
                    <a:pt x="47" y="73"/>
                    <a:pt x="77" y="49"/>
                    <a:pt x="112" y="31"/>
                  </a:cubicBezTo>
                  <a:cubicBezTo>
                    <a:pt x="135" y="19"/>
                    <a:pt x="164" y="7"/>
                    <a:pt x="182" y="0"/>
                  </a:cubicBezTo>
                  <a:cubicBezTo>
                    <a:pt x="194" y="0"/>
                    <a:pt x="211" y="0"/>
                    <a:pt x="223" y="0"/>
                  </a:cubicBezTo>
                  <a:cubicBezTo>
                    <a:pt x="223" y="7"/>
                    <a:pt x="229" y="7"/>
                    <a:pt x="235" y="7"/>
                  </a:cubicBezTo>
                  <a:cubicBezTo>
                    <a:pt x="235" y="7"/>
                    <a:pt x="240" y="13"/>
                    <a:pt x="235" y="19"/>
                  </a:cubicBezTo>
                  <a:cubicBezTo>
                    <a:pt x="235" y="25"/>
                    <a:pt x="223" y="25"/>
                    <a:pt x="211" y="25"/>
                  </a:cubicBezTo>
                  <a:cubicBezTo>
                    <a:pt x="211" y="25"/>
                    <a:pt x="211" y="25"/>
                    <a:pt x="205" y="25"/>
                  </a:cubicBezTo>
                  <a:cubicBezTo>
                    <a:pt x="199" y="25"/>
                    <a:pt x="188" y="25"/>
                    <a:pt x="182" y="25"/>
                  </a:cubicBezTo>
                  <a:cubicBezTo>
                    <a:pt x="176" y="25"/>
                    <a:pt x="164" y="25"/>
                    <a:pt x="159" y="31"/>
                  </a:cubicBezTo>
                  <a:cubicBezTo>
                    <a:pt x="153" y="31"/>
                    <a:pt x="153" y="37"/>
                    <a:pt x="153" y="37"/>
                  </a:cubicBezTo>
                  <a:cubicBezTo>
                    <a:pt x="135" y="43"/>
                    <a:pt x="118" y="49"/>
                    <a:pt x="106" y="61"/>
                  </a:cubicBezTo>
                  <a:cubicBezTo>
                    <a:pt x="106" y="61"/>
                    <a:pt x="106" y="61"/>
                    <a:pt x="106" y="61"/>
                  </a:cubicBezTo>
                  <a:cubicBezTo>
                    <a:pt x="94" y="73"/>
                    <a:pt x="88" y="79"/>
                    <a:pt x="77" y="85"/>
                  </a:cubicBezTo>
                  <a:cubicBezTo>
                    <a:pt x="77" y="91"/>
                    <a:pt x="77" y="91"/>
                    <a:pt x="77" y="91"/>
                  </a:cubicBezTo>
                  <a:cubicBezTo>
                    <a:pt x="71" y="97"/>
                    <a:pt x="65" y="103"/>
                    <a:pt x="59" y="109"/>
                  </a:cubicBezTo>
                  <a:cubicBezTo>
                    <a:pt x="59" y="109"/>
                    <a:pt x="59" y="109"/>
                    <a:pt x="59" y="115"/>
                  </a:cubicBezTo>
                  <a:cubicBezTo>
                    <a:pt x="41" y="134"/>
                    <a:pt x="30" y="152"/>
                    <a:pt x="30" y="182"/>
                  </a:cubicBezTo>
                </a:path>
              </a:pathLst>
            </a:custGeom>
            <a:solidFill>
              <a:srgbClr val="147C5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79" name="Freeform 490"/>
            <p:cNvSpPr>
              <a:spLocks/>
            </p:cNvSpPr>
            <p:nvPr/>
          </p:nvSpPr>
          <p:spPr bwMode="auto">
            <a:xfrm>
              <a:off x="6378575" y="5568951"/>
              <a:ext cx="139700" cy="134938"/>
            </a:xfrm>
            <a:custGeom>
              <a:avLst/>
              <a:gdLst>
                <a:gd name="T0" fmla="*/ 2147483647 w 224"/>
                <a:gd name="T1" fmla="*/ 2147483647 h 208"/>
                <a:gd name="T2" fmla="*/ 2147483647 w 224"/>
                <a:gd name="T3" fmla="*/ 2147483647 h 208"/>
                <a:gd name="T4" fmla="*/ 2147483647 w 224"/>
                <a:gd name="T5" fmla="*/ 2147483647 h 208"/>
                <a:gd name="T6" fmla="*/ 0 w 224"/>
                <a:gd name="T7" fmla="*/ 2147483647 h 208"/>
                <a:gd name="T8" fmla="*/ 2147483647 w 224"/>
                <a:gd name="T9" fmla="*/ 2147483647 h 208"/>
                <a:gd name="T10" fmla="*/ 2147483647 w 224"/>
                <a:gd name="T11" fmla="*/ 2147483647 h 208"/>
                <a:gd name="T12" fmla="*/ 2147483647 w 224"/>
                <a:gd name="T13" fmla="*/ 2147483647 h 208"/>
                <a:gd name="T14" fmla="*/ 2147483647 w 224"/>
                <a:gd name="T15" fmla="*/ 2147483647 h 208"/>
                <a:gd name="T16" fmla="*/ 2147483647 w 224"/>
                <a:gd name="T17" fmla="*/ 2147483647 h 208"/>
                <a:gd name="T18" fmla="*/ 2147483647 w 224"/>
                <a:gd name="T19" fmla="*/ 2147483647 h 208"/>
                <a:gd name="T20" fmla="*/ 2147483647 w 224"/>
                <a:gd name="T21" fmla="*/ 2147483647 h 208"/>
                <a:gd name="T22" fmla="*/ 2147483647 w 224"/>
                <a:gd name="T23" fmla="*/ 2147483647 h 208"/>
                <a:gd name="T24" fmla="*/ 2147483647 w 224"/>
                <a:gd name="T25" fmla="*/ 2147483647 h 208"/>
                <a:gd name="T26" fmla="*/ 2147483647 w 224"/>
                <a:gd name="T27" fmla="*/ 2147483647 h 208"/>
                <a:gd name="T28" fmla="*/ 2147483647 w 224"/>
                <a:gd name="T29" fmla="*/ 2147483647 h 208"/>
                <a:gd name="T30" fmla="*/ 2147483647 w 224"/>
                <a:gd name="T31" fmla="*/ 2147483647 h 208"/>
                <a:gd name="T32" fmla="*/ 2147483647 w 224"/>
                <a:gd name="T33" fmla="*/ 2147483647 h 208"/>
                <a:gd name="T34" fmla="*/ 2147483647 w 224"/>
                <a:gd name="T35" fmla="*/ 2147483647 h 208"/>
                <a:gd name="T36" fmla="*/ 2147483647 w 224"/>
                <a:gd name="T37" fmla="*/ 2147483647 h 208"/>
                <a:gd name="T38" fmla="*/ 2147483647 w 224"/>
                <a:gd name="T39" fmla="*/ 2147483647 h 208"/>
                <a:gd name="T40" fmla="*/ 2147483647 w 224"/>
                <a:gd name="T41" fmla="*/ 2147483647 h 208"/>
                <a:gd name="T42" fmla="*/ 2147483647 w 224"/>
                <a:gd name="T43" fmla="*/ 2147483647 h 208"/>
                <a:gd name="T44" fmla="*/ 2147483647 w 224"/>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24"/>
                <a:gd name="T70" fmla="*/ 0 h 208"/>
                <a:gd name="T71" fmla="*/ 224 w 224"/>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24" h="208">
                  <a:moveTo>
                    <a:pt x="23" y="168"/>
                  </a:moveTo>
                  <a:cubicBezTo>
                    <a:pt x="18" y="180"/>
                    <a:pt x="18" y="191"/>
                    <a:pt x="12" y="203"/>
                  </a:cubicBezTo>
                  <a:cubicBezTo>
                    <a:pt x="12" y="208"/>
                    <a:pt x="6" y="208"/>
                    <a:pt x="6" y="208"/>
                  </a:cubicBezTo>
                  <a:cubicBezTo>
                    <a:pt x="6" y="208"/>
                    <a:pt x="0" y="208"/>
                    <a:pt x="0" y="208"/>
                  </a:cubicBezTo>
                  <a:cubicBezTo>
                    <a:pt x="0" y="174"/>
                    <a:pt x="0" y="145"/>
                    <a:pt x="23" y="110"/>
                  </a:cubicBezTo>
                  <a:cubicBezTo>
                    <a:pt x="23" y="110"/>
                    <a:pt x="23" y="104"/>
                    <a:pt x="23" y="104"/>
                  </a:cubicBezTo>
                  <a:cubicBezTo>
                    <a:pt x="46" y="70"/>
                    <a:pt x="75" y="47"/>
                    <a:pt x="104" y="29"/>
                  </a:cubicBezTo>
                  <a:cubicBezTo>
                    <a:pt x="121" y="24"/>
                    <a:pt x="156" y="6"/>
                    <a:pt x="173" y="6"/>
                  </a:cubicBezTo>
                  <a:cubicBezTo>
                    <a:pt x="184" y="0"/>
                    <a:pt x="196" y="0"/>
                    <a:pt x="207" y="6"/>
                  </a:cubicBezTo>
                  <a:cubicBezTo>
                    <a:pt x="213" y="6"/>
                    <a:pt x="219" y="6"/>
                    <a:pt x="219" y="6"/>
                  </a:cubicBezTo>
                  <a:cubicBezTo>
                    <a:pt x="224" y="6"/>
                    <a:pt x="224" y="12"/>
                    <a:pt x="224" y="18"/>
                  </a:cubicBezTo>
                  <a:cubicBezTo>
                    <a:pt x="219" y="18"/>
                    <a:pt x="207" y="18"/>
                    <a:pt x="201" y="24"/>
                  </a:cubicBezTo>
                  <a:cubicBezTo>
                    <a:pt x="196" y="24"/>
                    <a:pt x="196" y="24"/>
                    <a:pt x="196" y="24"/>
                  </a:cubicBezTo>
                  <a:cubicBezTo>
                    <a:pt x="184" y="24"/>
                    <a:pt x="179" y="24"/>
                    <a:pt x="173" y="24"/>
                  </a:cubicBezTo>
                  <a:cubicBezTo>
                    <a:pt x="167" y="24"/>
                    <a:pt x="156" y="24"/>
                    <a:pt x="144" y="29"/>
                  </a:cubicBezTo>
                  <a:cubicBezTo>
                    <a:pt x="144" y="29"/>
                    <a:pt x="144" y="35"/>
                    <a:pt x="138" y="35"/>
                  </a:cubicBezTo>
                  <a:cubicBezTo>
                    <a:pt x="127" y="41"/>
                    <a:pt x="110" y="47"/>
                    <a:pt x="98" y="58"/>
                  </a:cubicBezTo>
                  <a:cubicBezTo>
                    <a:pt x="98" y="58"/>
                    <a:pt x="92" y="58"/>
                    <a:pt x="92" y="58"/>
                  </a:cubicBezTo>
                  <a:cubicBezTo>
                    <a:pt x="87" y="64"/>
                    <a:pt x="81" y="70"/>
                    <a:pt x="69" y="81"/>
                  </a:cubicBezTo>
                  <a:cubicBezTo>
                    <a:pt x="69" y="81"/>
                    <a:pt x="69" y="81"/>
                    <a:pt x="64" y="87"/>
                  </a:cubicBezTo>
                  <a:cubicBezTo>
                    <a:pt x="64" y="93"/>
                    <a:pt x="58" y="99"/>
                    <a:pt x="52" y="99"/>
                  </a:cubicBezTo>
                  <a:cubicBezTo>
                    <a:pt x="52" y="104"/>
                    <a:pt x="52" y="104"/>
                    <a:pt x="52" y="104"/>
                  </a:cubicBezTo>
                  <a:cubicBezTo>
                    <a:pt x="35" y="122"/>
                    <a:pt x="23" y="145"/>
                    <a:pt x="23" y="168"/>
                  </a:cubicBezTo>
                </a:path>
              </a:pathLst>
            </a:custGeom>
            <a:solidFill>
              <a:srgbClr val="488C6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0" name="Freeform 491"/>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1"/>
                  </a:moveTo>
                  <a:cubicBezTo>
                    <a:pt x="17" y="167"/>
                    <a:pt x="17" y="185"/>
                    <a:pt x="11" y="197"/>
                  </a:cubicBezTo>
                  <a:cubicBezTo>
                    <a:pt x="11" y="203"/>
                    <a:pt x="6" y="208"/>
                    <a:pt x="6" y="208"/>
                  </a:cubicBezTo>
                  <a:cubicBezTo>
                    <a:pt x="6" y="208"/>
                    <a:pt x="0" y="208"/>
                    <a:pt x="6" y="203"/>
                  </a:cubicBezTo>
                  <a:cubicBezTo>
                    <a:pt x="6" y="173"/>
                    <a:pt x="0" y="143"/>
                    <a:pt x="22" y="107"/>
                  </a:cubicBezTo>
                  <a:cubicBezTo>
                    <a:pt x="22" y="107"/>
                    <a:pt x="28" y="101"/>
                    <a:pt x="28" y="101"/>
                  </a:cubicBezTo>
                  <a:cubicBezTo>
                    <a:pt x="44" y="66"/>
                    <a:pt x="72" y="42"/>
                    <a:pt x="99" y="24"/>
                  </a:cubicBezTo>
                  <a:cubicBezTo>
                    <a:pt x="115" y="18"/>
                    <a:pt x="148" y="0"/>
                    <a:pt x="165" y="0"/>
                  </a:cubicBezTo>
                  <a:cubicBezTo>
                    <a:pt x="170" y="0"/>
                    <a:pt x="187" y="0"/>
                    <a:pt x="198" y="0"/>
                  </a:cubicBezTo>
                  <a:cubicBezTo>
                    <a:pt x="203" y="0"/>
                    <a:pt x="208" y="0"/>
                    <a:pt x="208" y="0"/>
                  </a:cubicBezTo>
                  <a:cubicBezTo>
                    <a:pt x="208" y="0"/>
                    <a:pt x="208" y="6"/>
                    <a:pt x="208" y="6"/>
                  </a:cubicBezTo>
                  <a:cubicBezTo>
                    <a:pt x="203" y="12"/>
                    <a:pt x="198" y="12"/>
                    <a:pt x="187" y="12"/>
                  </a:cubicBezTo>
                  <a:cubicBezTo>
                    <a:pt x="187" y="12"/>
                    <a:pt x="181" y="18"/>
                    <a:pt x="181" y="18"/>
                  </a:cubicBezTo>
                  <a:cubicBezTo>
                    <a:pt x="170" y="18"/>
                    <a:pt x="165" y="18"/>
                    <a:pt x="159" y="18"/>
                  </a:cubicBezTo>
                  <a:cubicBezTo>
                    <a:pt x="154" y="18"/>
                    <a:pt x="143" y="18"/>
                    <a:pt x="137" y="24"/>
                  </a:cubicBezTo>
                  <a:cubicBezTo>
                    <a:pt x="132" y="24"/>
                    <a:pt x="132" y="30"/>
                    <a:pt x="132" y="30"/>
                  </a:cubicBezTo>
                  <a:cubicBezTo>
                    <a:pt x="121" y="30"/>
                    <a:pt x="104" y="42"/>
                    <a:pt x="94" y="48"/>
                  </a:cubicBezTo>
                  <a:cubicBezTo>
                    <a:pt x="88" y="48"/>
                    <a:pt x="88" y="54"/>
                    <a:pt x="88" y="54"/>
                  </a:cubicBezTo>
                  <a:cubicBezTo>
                    <a:pt x="83" y="60"/>
                    <a:pt x="72" y="66"/>
                    <a:pt x="66" y="72"/>
                  </a:cubicBezTo>
                  <a:cubicBezTo>
                    <a:pt x="66" y="78"/>
                    <a:pt x="66" y="78"/>
                    <a:pt x="61" y="78"/>
                  </a:cubicBezTo>
                  <a:cubicBezTo>
                    <a:pt x="61" y="84"/>
                    <a:pt x="55" y="90"/>
                    <a:pt x="50" y="96"/>
                  </a:cubicBezTo>
                  <a:cubicBezTo>
                    <a:pt x="50" y="96"/>
                    <a:pt x="50" y="96"/>
                    <a:pt x="50" y="96"/>
                  </a:cubicBezTo>
                  <a:cubicBezTo>
                    <a:pt x="33" y="113"/>
                    <a:pt x="22" y="137"/>
                    <a:pt x="22" y="161"/>
                  </a:cubicBezTo>
                </a:path>
              </a:pathLst>
            </a:custGeom>
            <a:solidFill>
              <a:srgbClr val="6A9D6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1" name="Freeform 492"/>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2147483647 w 208"/>
                <a:gd name="T5" fmla="*/ 2147483647 h 208"/>
                <a:gd name="T6" fmla="*/ 2147483647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0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22" y="160"/>
                  </a:moveTo>
                  <a:cubicBezTo>
                    <a:pt x="22" y="166"/>
                    <a:pt x="17" y="184"/>
                    <a:pt x="11" y="196"/>
                  </a:cubicBezTo>
                  <a:cubicBezTo>
                    <a:pt x="11" y="202"/>
                    <a:pt x="6" y="208"/>
                    <a:pt x="6" y="208"/>
                  </a:cubicBezTo>
                  <a:cubicBezTo>
                    <a:pt x="6" y="208"/>
                    <a:pt x="6" y="208"/>
                    <a:pt x="6" y="208"/>
                  </a:cubicBezTo>
                  <a:cubicBezTo>
                    <a:pt x="6" y="178"/>
                    <a:pt x="0" y="147"/>
                    <a:pt x="28" y="111"/>
                  </a:cubicBezTo>
                  <a:cubicBezTo>
                    <a:pt x="28" y="104"/>
                    <a:pt x="28" y="104"/>
                    <a:pt x="28" y="104"/>
                  </a:cubicBezTo>
                  <a:cubicBezTo>
                    <a:pt x="44" y="68"/>
                    <a:pt x="72" y="43"/>
                    <a:pt x="99" y="31"/>
                  </a:cubicBezTo>
                  <a:cubicBezTo>
                    <a:pt x="110" y="25"/>
                    <a:pt x="148" y="7"/>
                    <a:pt x="165" y="0"/>
                  </a:cubicBezTo>
                  <a:cubicBezTo>
                    <a:pt x="170" y="0"/>
                    <a:pt x="187" y="0"/>
                    <a:pt x="198" y="0"/>
                  </a:cubicBezTo>
                  <a:cubicBezTo>
                    <a:pt x="203" y="0"/>
                    <a:pt x="208" y="0"/>
                    <a:pt x="208" y="0"/>
                  </a:cubicBezTo>
                  <a:cubicBezTo>
                    <a:pt x="208" y="0"/>
                    <a:pt x="208" y="7"/>
                    <a:pt x="203" y="7"/>
                  </a:cubicBezTo>
                  <a:cubicBezTo>
                    <a:pt x="203" y="13"/>
                    <a:pt x="192" y="13"/>
                    <a:pt x="187" y="13"/>
                  </a:cubicBezTo>
                  <a:cubicBezTo>
                    <a:pt x="181" y="13"/>
                    <a:pt x="181" y="13"/>
                    <a:pt x="176" y="13"/>
                  </a:cubicBezTo>
                  <a:cubicBezTo>
                    <a:pt x="170" y="19"/>
                    <a:pt x="159" y="19"/>
                    <a:pt x="159" y="19"/>
                  </a:cubicBezTo>
                  <a:cubicBezTo>
                    <a:pt x="154" y="19"/>
                    <a:pt x="143" y="19"/>
                    <a:pt x="137" y="25"/>
                  </a:cubicBezTo>
                  <a:cubicBezTo>
                    <a:pt x="132" y="25"/>
                    <a:pt x="132" y="31"/>
                    <a:pt x="126" y="31"/>
                  </a:cubicBezTo>
                  <a:cubicBezTo>
                    <a:pt x="121" y="31"/>
                    <a:pt x="99" y="43"/>
                    <a:pt x="88" y="49"/>
                  </a:cubicBezTo>
                  <a:cubicBezTo>
                    <a:pt x="88" y="49"/>
                    <a:pt x="88" y="49"/>
                    <a:pt x="88" y="49"/>
                  </a:cubicBezTo>
                  <a:cubicBezTo>
                    <a:pt x="77" y="56"/>
                    <a:pt x="72" y="68"/>
                    <a:pt x="66" y="74"/>
                  </a:cubicBezTo>
                  <a:cubicBezTo>
                    <a:pt x="66" y="74"/>
                    <a:pt x="61" y="74"/>
                    <a:pt x="61" y="80"/>
                  </a:cubicBezTo>
                  <a:cubicBezTo>
                    <a:pt x="55" y="86"/>
                    <a:pt x="55" y="92"/>
                    <a:pt x="50" y="92"/>
                  </a:cubicBezTo>
                  <a:cubicBezTo>
                    <a:pt x="50" y="98"/>
                    <a:pt x="50" y="98"/>
                    <a:pt x="50" y="98"/>
                  </a:cubicBezTo>
                  <a:cubicBezTo>
                    <a:pt x="39" y="117"/>
                    <a:pt x="28" y="135"/>
                    <a:pt x="22" y="160"/>
                  </a:cubicBezTo>
                </a:path>
              </a:pathLst>
            </a:custGeom>
            <a:solidFill>
              <a:srgbClr val="8DB26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2" name="Freeform 493"/>
            <p:cNvSpPr>
              <a:spLocks/>
            </p:cNvSpPr>
            <p:nvPr/>
          </p:nvSpPr>
          <p:spPr bwMode="auto">
            <a:xfrm>
              <a:off x="6378575" y="5568951"/>
              <a:ext cx="130175" cy="134938"/>
            </a:xfrm>
            <a:custGeom>
              <a:avLst/>
              <a:gdLst>
                <a:gd name="T0" fmla="*/ 2147483647 w 208"/>
                <a:gd name="T1" fmla="*/ 2147483647 h 208"/>
                <a:gd name="T2" fmla="*/ 2147483647 w 208"/>
                <a:gd name="T3" fmla="*/ 2147483647 h 208"/>
                <a:gd name="T4" fmla="*/ 0 w 208"/>
                <a:gd name="T5" fmla="*/ 2147483647 h 208"/>
                <a:gd name="T6" fmla="*/ 0 w 208"/>
                <a:gd name="T7" fmla="*/ 2147483647 h 208"/>
                <a:gd name="T8" fmla="*/ 2147483647 w 208"/>
                <a:gd name="T9" fmla="*/ 2147483647 h 208"/>
                <a:gd name="T10" fmla="*/ 2147483647 w 208"/>
                <a:gd name="T11" fmla="*/ 2147483647 h 208"/>
                <a:gd name="T12" fmla="*/ 2147483647 w 208"/>
                <a:gd name="T13" fmla="*/ 2147483647 h 208"/>
                <a:gd name="T14" fmla="*/ 2147483647 w 208"/>
                <a:gd name="T15" fmla="*/ 2147483647 h 208"/>
                <a:gd name="T16" fmla="*/ 2147483647 w 208"/>
                <a:gd name="T17" fmla="*/ 0 h 208"/>
                <a:gd name="T18" fmla="*/ 2147483647 w 208"/>
                <a:gd name="T19" fmla="*/ 0 h 208"/>
                <a:gd name="T20" fmla="*/ 2147483647 w 208"/>
                <a:gd name="T21" fmla="*/ 2147483647 h 208"/>
                <a:gd name="T22" fmla="*/ 2147483647 w 208"/>
                <a:gd name="T23" fmla="*/ 2147483647 h 208"/>
                <a:gd name="T24" fmla="*/ 2147483647 w 208"/>
                <a:gd name="T25" fmla="*/ 2147483647 h 208"/>
                <a:gd name="T26" fmla="*/ 2147483647 w 208"/>
                <a:gd name="T27" fmla="*/ 2147483647 h 208"/>
                <a:gd name="T28" fmla="*/ 2147483647 w 208"/>
                <a:gd name="T29" fmla="*/ 2147483647 h 208"/>
                <a:gd name="T30" fmla="*/ 2147483647 w 208"/>
                <a:gd name="T31" fmla="*/ 2147483647 h 208"/>
                <a:gd name="T32" fmla="*/ 2147483647 w 208"/>
                <a:gd name="T33" fmla="*/ 2147483647 h 208"/>
                <a:gd name="T34" fmla="*/ 2147483647 w 208"/>
                <a:gd name="T35" fmla="*/ 2147483647 h 208"/>
                <a:gd name="T36" fmla="*/ 2147483647 w 208"/>
                <a:gd name="T37" fmla="*/ 2147483647 h 208"/>
                <a:gd name="T38" fmla="*/ 2147483647 w 208"/>
                <a:gd name="T39" fmla="*/ 2147483647 h 208"/>
                <a:gd name="T40" fmla="*/ 2147483647 w 208"/>
                <a:gd name="T41" fmla="*/ 2147483647 h 208"/>
                <a:gd name="T42" fmla="*/ 2147483647 w 208"/>
                <a:gd name="T43" fmla="*/ 2147483647 h 208"/>
                <a:gd name="T44" fmla="*/ 2147483647 w 208"/>
                <a:gd name="T45" fmla="*/ 2147483647 h 20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208"/>
                <a:gd name="T71" fmla="*/ 208 w 208"/>
                <a:gd name="T72" fmla="*/ 208 h 20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208">
                  <a:moveTo>
                    <a:pt x="17" y="153"/>
                  </a:moveTo>
                  <a:cubicBezTo>
                    <a:pt x="17" y="160"/>
                    <a:pt x="12" y="178"/>
                    <a:pt x="6" y="190"/>
                  </a:cubicBezTo>
                  <a:cubicBezTo>
                    <a:pt x="6" y="196"/>
                    <a:pt x="0" y="202"/>
                    <a:pt x="0" y="202"/>
                  </a:cubicBezTo>
                  <a:cubicBezTo>
                    <a:pt x="0" y="208"/>
                    <a:pt x="0" y="202"/>
                    <a:pt x="0" y="202"/>
                  </a:cubicBezTo>
                  <a:cubicBezTo>
                    <a:pt x="0" y="178"/>
                    <a:pt x="0" y="147"/>
                    <a:pt x="23" y="111"/>
                  </a:cubicBezTo>
                  <a:cubicBezTo>
                    <a:pt x="23" y="104"/>
                    <a:pt x="29" y="104"/>
                    <a:pt x="29" y="98"/>
                  </a:cubicBezTo>
                  <a:cubicBezTo>
                    <a:pt x="45" y="68"/>
                    <a:pt x="68" y="43"/>
                    <a:pt x="96" y="31"/>
                  </a:cubicBezTo>
                  <a:cubicBezTo>
                    <a:pt x="107" y="25"/>
                    <a:pt x="152" y="7"/>
                    <a:pt x="158" y="7"/>
                  </a:cubicBezTo>
                  <a:cubicBezTo>
                    <a:pt x="163" y="7"/>
                    <a:pt x="180" y="0"/>
                    <a:pt x="197" y="0"/>
                  </a:cubicBezTo>
                  <a:cubicBezTo>
                    <a:pt x="203" y="0"/>
                    <a:pt x="203" y="0"/>
                    <a:pt x="203" y="0"/>
                  </a:cubicBezTo>
                  <a:cubicBezTo>
                    <a:pt x="208" y="0"/>
                    <a:pt x="203" y="7"/>
                    <a:pt x="203" y="7"/>
                  </a:cubicBezTo>
                  <a:cubicBezTo>
                    <a:pt x="197" y="7"/>
                    <a:pt x="192" y="13"/>
                    <a:pt x="180" y="13"/>
                  </a:cubicBezTo>
                  <a:cubicBezTo>
                    <a:pt x="180" y="13"/>
                    <a:pt x="175" y="13"/>
                    <a:pt x="175" y="13"/>
                  </a:cubicBezTo>
                  <a:cubicBezTo>
                    <a:pt x="163" y="13"/>
                    <a:pt x="158" y="19"/>
                    <a:pt x="152" y="13"/>
                  </a:cubicBezTo>
                  <a:cubicBezTo>
                    <a:pt x="152" y="13"/>
                    <a:pt x="141" y="19"/>
                    <a:pt x="130" y="25"/>
                  </a:cubicBezTo>
                  <a:cubicBezTo>
                    <a:pt x="130" y="25"/>
                    <a:pt x="124" y="31"/>
                    <a:pt x="124" y="31"/>
                  </a:cubicBezTo>
                  <a:cubicBezTo>
                    <a:pt x="113" y="31"/>
                    <a:pt x="96" y="43"/>
                    <a:pt x="85" y="49"/>
                  </a:cubicBezTo>
                  <a:cubicBezTo>
                    <a:pt x="85" y="49"/>
                    <a:pt x="85" y="49"/>
                    <a:pt x="79" y="49"/>
                  </a:cubicBezTo>
                  <a:cubicBezTo>
                    <a:pt x="74" y="56"/>
                    <a:pt x="68" y="62"/>
                    <a:pt x="62" y="74"/>
                  </a:cubicBezTo>
                  <a:cubicBezTo>
                    <a:pt x="62" y="74"/>
                    <a:pt x="57" y="74"/>
                    <a:pt x="57" y="74"/>
                  </a:cubicBezTo>
                  <a:cubicBezTo>
                    <a:pt x="51" y="80"/>
                    <a:pt x="51" y="86"/>
                    <a:pt x="45" y="92"/>
                  </a:cubicBezTo>
                  <a:cubicBezTo>
                    <a:pt x="45" y="92"/>
                    <a:pt x="45" y="92"/>
                    <a:pt x="45" y="92"/>
                  </a:cubicBezTo>
                  <a:cubicBezTo>
                    <a:pt x="34" y="111"/>
                    <a:pt x="23" y="135"/>
                    <a:pt x="17" y="153"/>
                  </a:cubicBezTo>
                </a:path>
              </a:pathLst>
            </a:custGeom>
            <a:solidFill>
              <a:srgbClr val="BFCF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3" name="Freeform 494"/>
            <p:cNvSpPr>
              <a:spLocks/>
            </p:cNvSpPr>
            <p:nvPr/>
          </p:nvSpPr>
          <p:spPr bwMode="auto">
            <a:xfrm>
              <a:off x="6418263" y="5568951"/>
              <a:ext cx="160338" cy="155575"/>
            </a:xfrm>
            <a:custGeom>
              <a:avLst/>
              <a:gdLst>
                <a:gd name="T0" fmla="*/ 2147483647 w 256"/>
                <a:gd name="T1" fmla="*/ 2147483647 h 240"/>
                <a:gd name="T2" fmla="*/ 2147483647 w 256"/>
                <a:gd name="T3" fmla="*/ 2147483647 h 240"/>
                <a:gd name="T4" fmla="*/ 2147483647 w 256"/>
                <a:gd name="T5" fmla="*/ 2147483647 h 240"/>
                <a:gd name="T6" fmla="*/ 2147483647 w 256"/>
                <a:gd name="T7" fmla="*/ 2147483647 h 240"/>
                <a:gd name="T8" fmla="*/ 2147483647 w 256"/>
                <a:gd name="T9" fmla="*/ 2147483647 h 240"/>
                <a:gd name="T10" fmla="*/ 2147483647 w 256"/>
                <a:gd name="T11" fmla="*/ 2147483647 h 240"/>
                <a:gd name="T12" fmla="*/ 2147483647 w 256"/>
                <a:gd name="T13" fmla="*/ 2147483647 h 240"/>
                <a:gd name="T14" fmla="*/ 2147483647 w 256"/>
                <a:gd name="T15" fmla="*/ 2147483647 h 240"/>
                <a:gd name="T16" fmla="*/ 2147483647 w 256"/>
                <a:gd name="T17" fmla="*/ 2147483647 h 240"/>
                <a:gd name="T18" fmla="*/ 2147483647 w 256"/>
                <a:gd name="T19" fmla="*/ 2147483647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6"/>
                <a:gd name="T31" fmla="*/ 0 h 240"/>
                <a:gd name="T32" fmla="*/ 256 w 256"/>
                <a:gd name="T33" fmla="*/ 240 h 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6" h="240">
                  <a:moveTo>
                    <a:pt x="217" y="18"/>
                  </a:moveTo>
                  <a:cubicBezTo>
                    <a:pt x="217" y="18"/>
                    <a:pt x="256" y="94"/>
                    <a:pt x="154" y="123"/>
                  </a:cubicBezTo>
                  <a:cubicBezTo>
                    <a:pt x="154" y="123"/>
                    <a:pt x="120" y="147"/>
                    <a:pt x="63" y="153"/>
                  </a:cubicBezTo>
                  <a:cubicBezTo>
                    <a:pt x="52" y="153"/>
                    <a:pt x="46" y="170"/>
                    <a:pt x="40" y="176"/>
                  </a:cubicBezTo>
                  <a:cubicBezTo>
                    <a:pt x="40" y="176"/>
                    <a:pt x="18" y="235"/>
                    <a:pt x="18" y="235"/>
                  </a:cubicBezTo>
                  <a:cubicBezTo>
                    <a:pt x="18" y="235"/>
                    <a:pt x="0" y="240"/>
                    <a:pt x="23" y="188"/>
                  </a:cubicBezTo>
                  <a:cubicBezTo>
                    <a:pt x="52" y="135"/>
                    <a:pt x="46" y="135"/>
                    <a:pt x="86" y="135"/>
                  </a:cubicBezTo>
                  <a:cubicBezTo>
                    <a:pt x="86" y="135"/>
                    <a:pt x="126" y="135"/>
                    <a:pt x="154" y="112"/>
                  </a:cubicBezTo>
                  <a:cubicBezTo>
                    <a:pt x="154" y="112"/>
                    <a:pt x="239" y="94"/>
                    <a:pt x="211" y="24"/>
                  </a:cubicBezTo>
                  <a:cubicBezTo>
                    <a:pt x="211" y="24"/>
                    <a:pt x="205" y="0"/>
                    <a:pt x="217" y="18"/>
                  </a:cubicBezTo>
                </a:path>
              </a:pathLst>
            </a:custGeom>
            <a:solidFill>
              <a:srgbClr val="09533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4" name="Freeform 495"/>
            <p:cNvSpPr>
              <a:spLocks/>
            </p:cNvSpPr>
            <p:nvPr/>
          </p:nvSpPr>
          <p:spPr bwMode="auto">
            <a:xfrm>
              <a:off x="6508750" y="5589588"/>
              <a:ext cx="19050" cy="20638"/>
            </a:xfrm>
            <a:custGeom>
              <a:avLst/>
              <a:gdLst>
                <a:gd name="T0" fmla="*/ 2147483647 w 32"/>
                <a:gd name="T1" fmla="*/ 2147483647 h 32"/>
                <a:gd name="T2" fmla="*/ 2147483647 w 32"/>
                <a:gd name="T3" fmla="*/ 2147483647 h 32"/>
                <a:gd name="T4" fmla="*/ 2147483647 w 32"/>
                <a:gd name="T5" fmla="*/ 0 h 32"/>
                <a:gd name="T6" fmla="*/ 2147483647 w 32"/>
                <a:gd name="T7" fmla="*/ 0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9" y="27"/>
                  </a:moveTo>
                  <a:cubicBezTo>
                    <a:pt x="32" y="22"/>
                    <a:pt x="23" y="16"/>
                    <a:pt x="14" y="6"/>
                  </a:cubicBezTo>
                  <a:cubicBezTo>
                    <a:pt x="19" y="6"/>
                    <a:pt x="19" y="0"/>
                    <a:pt x="14" y="0"/>
                  </a:cubicBezTo>
                  <a:cubicBezTo>
                    <a:pt x="10" y="0"/>
                    <a:pt x="10" y="0"/>
                    <a:pt x="10" y="0"/>
                  </a:cubicBezTo>
                  <a:cubicBezTo>
                    <a:pt x="0" y="11"/>
                    <a:pt x="0" y="11"/>
                    <a:pt x="0" y="16"/>
                  </a:cubicBezTo>
                  <a:cubicBezTo>
                    <a:pt x="0" y="32"/>
                    <a:pt x="10" y="32"/>
                    <a:pt x="19"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5" name="Freeform 496"/>
            <p:cNvSpPr>
              <a:spLocks/>
            </p:cNvSpPr>
            <p:nvPr/>
          </p:nvSpPr>
          <p:spPr bwMode="auto">
            <a:xfrm>
              <a:off x="6508750" y="5589588"/>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11"/>
                    <a:pt x="0" y="11"/>
                    <a:pt x="8" y="6"/>
                  </a:cubicBezTo>
                  <a:cubicBezTo>
                    <a:pt x="8" y="0"/>
                    <a:pt x="8" y="0"/>
                    <a:pt x="8" y="0"/>
                  </a:cubicBezTo>
                  <a:cubicBezTo>
                    <a:pt x="8" y="0"/>
                    <a:pt x="16" y="0"/>
                    <a:pt x="16" y="0"/>
                  </a:cubicBezTo>
                  <a:cubicBezTo>
                    <a:pt x="16" y="0"/>
                    <a:pt x="16" y="6"/>
                    <a:pt x="16" y="6"/>
                  </a:cubicBezTo>
                  <a:cubicBezTo>
                    <a:pt x="16" y="6"/>
                    <a:pt x="16" y="6"/>
                    <a:pt x="16" y="11"/>
                  </a:cubicBezTo>
                  <a:cubicBezTo>
                    <a:pt x="16" y="11"/>
                    <a:pt x="24" y="11"/>
                    <a:pt x="24" y="11"/>
                  </a:cubicBezTo>
                  <a:cubicBezTo>
                    <a:pt x="32" y="16"/>
                    <a:pt x="32" y="22"/>
                    <a:pt x="24" y="27"/>
                  </a:cubicBezTo>
                  <a:cubicBezTo>
                    <a:pt x="16" y="27"/>
                    <a:pt x="16" y="27"/>
                    <a:pt x="8" y="27"/>
                  </a:cubicBezTo>
                  <a:cubicBezTo>
                    <a:pt x="0" y="32"/>
                    <a:pt x="0" y="27"/>
                    <a:pt x="0" y="1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6" name="Freeform 497"/>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0"/>
                    <a:pt x="16" y="4"/>
                    <a:pt x="16" y="4"/>
                  </a:cubicBezTo>
                  <a:cubicBezTo>
                    <a:pt x="16" y="4"/>
                    <a:pt x="24" y="4"/>
                    <a:pt x="24" y="4"/>
                  </a:cubicBezTo>
                  <a:cubicBezTo>
                    <a:pt x="24" y="8"/>
                    <a:pt x="32" y="12"/>
                    <a:pt x="24" y="16"/>
                  </a:cubicBezTo>
                  <a:cubicBezTo>
                    <a:pt x="16" y="16"/>
                    <a:pt x="16" y="16"/>
                    <a:pt x="16" y="16"/>
                  </a:cubicBezTo>
                  <a:cubicBezTo>
                    <a:pt x="8"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7" name="Freeform 498"/>
            <p:cNvSpPr>
              <a:spLocks/>
            </p:cNvSpPr>
            <p:nvPr/>
          </p:nvSpPr>
          <p:spPr bwMode="auto">
            <a:xfrm>
              <a:off x="6508750" y="5600701"/>
              <a:ext cx="19050"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0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8" y="0"/>
                    <a:pt x="8" y="0"/>
                    <a:pt x="16" y="0"/>
                  </a:cubicBezTo>
                  <a:cubicBezTo>
                    <a:pt x="16" y="0"/>
                    <a:pt x="16" y="0"/>
                    <a:pt x="16" y="0"/>
                  </a:cubicBezTo>
                  <a:cubicBezTo>
                    <a:pt x="16" y="4"/>
                    <a:pt x="16" y="4"/>
                    <a:pt x="16" y="4"/>
                  </a:cubicBezTo>
                  <a:cubicBezTo>
                    <a:pt x="16" y="4"/>
                    <a:pt x="16" y="4"/>
                    <a:pt x="16" y="4"/>
                  </a:cubicBezTo>
                  <a:cubicBezTo>
                    <a:pt x="24" y="8"/>
                    <a:pt x="32" y="12"/>
                    <a:pt x="16" y="12"/>
                  </a:cubicBezTo>
                  <a:cubicBezTo>
                    <a:pt x="16" y="12"/>
                    <a:pt x="16" y="16"/>
                    <a:pt x="16" y="16"/>
                  </a:cubicBezTo>
                  <a:cubicBezTo>
                    <a:pt x="8"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8" name="Freeform 499"/>
            <p:cNvSpPr>
              <a:spLocks/>
            </p:cNvSpPr>
            <p:nvPr/>
          </p:nvSpPr>
          <p:spPr bwMode="auto">
            <a:xfrm>
              <a:off x="6508750" y="5600701"/>
              <a:ext cx="9525" cy="9525"/>
            </a:xfrm>
            <a:custGeom>
              <a:avLst/>
              <a:gdLst>
                <a:gd name="T0" fmla="*/ 0 w 16"/>
                <a:gd name="T1" fmla="*/ 2147483647 h 16"/>
                <a:gd name="T2" fmla="*/ 2147483647 w 16"/>
                <a:gd name="T3" fmla="*/ 2147483647 h 16"/>
                <a:gd name="T4" fmla="*/ 2147483647 w 16"/>
                <a:gd name="T5" fmla="*/ 2147483647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8"/>
                    <a:pt x="6" y="4"/>
                  </a:cubicBezTo>
                  <a:cubicBezTo>
                    <a:pt x="6" y="4"/>
                    <a:pt x="6" y="4"/>
                    <a:pt x="6" y="4"/>
                  </a:cubicBezTo>
                  <a:cubicBezTo>
                    <a:pt x="6" y="0"/>
                    <a:pt x="6" y="0"/>
                    <a:pt x="6" y="0"/>
                  </a:cubicBezTo>
                  <a:cubicBezTo>
                    <a:pt x="11" y="0"/>
                    <a:pt x="11" y="4"/>
                    <a:pt x="11" y="4"/>
                  </a:cubicBezTo>
                  <a:cubicBezTo>
                    <a:pt x="11" y="4"/>
                    <a:pt x="11" y="4"/>
                    <a:pt x="11" y="4"/>
                  </a:cubicBezTo>
                  <a:cubicBezTo>
                    <a:pt x="11" y="4"/>
                    <a:pt x="11" y="4"/>
                    <a:pt x="11" y="4"/>
                  </a:cubicBezTo>
                  <a:cubicBezTo>
                    <a:pt x="16" y="8"/>
                    <a:pt x="16" y="8"/>
                    <a:pt x="11" y="12"/>
                  </a:cubicBezTo>
                  <a:cubicBezTo>
                    <a:pt x="11" y="12"/>
                    <a:pt x="11" y="12"/>
                    <a:pt x="11" y="12"/>
                  </a:cubicBezTo>
                  <a:cubicBezTo>
                    <a:pt x="6" y="16"/>
                    <a:pt x="0" y="16"/>
                    <a:pt x="0" y="8"/>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89" name="Freeform 500"/>
            <p:cNvSpPr>
              <a:spLocks/>
            </p:cNvSpPr>
            <p:nvPr/>
          </p:nvSpPr>
          <p:spPr bwMode="auto">
            <a:xfrm>
              <a:off x="6518275" y="5600701"/>
              <a:ext cx="9525" cy="9525"/>
            </a:xfrm>
            <a:custGeom>
              <a:avLst/>
              <a:gdLst>
                <a:gd name="T0" fmla="*/ 0 w 16"/>
                <a:gd name="T1" fmla="*/ 2147483647 h 16"/>
                <a:gd name="T2" fmla="*/ 2147483647 w 16"/>
                <a:gd name="T3" fmla="*/ 0 h 16"/>
                <a:gd name="T4" fmla="*/ 2147483647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6" y="16"/>
                    <a:pt x="12" y="8"/>
                    <a:pt x="16" y="0"/>
                  </a:cubicBezTo>
                  <a:cubicBezTo>
                    <a:pt x="16" y="0"/>
                    <a:pt x="4" y="8"/>
                    <a:pt x="4" y="0"/>
                  </a:cubicBezTo>
                  <a:cubicBezTo>
                    <a:pt x="4" y="0"/>
                    <a:pt x="0" y="16"/>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0" name="Freeform 501"/>
            <p:cNvSpPr>
              <a:spLocks noEditPoints="1"/>
            </p:cNvSpPr>
            <p:nvPr/>
          </p:nvSpPr>
          <p:spPr bwMode="auto">
            <a:xfrm>
              <a:off x="6518275" y="5600701"/>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2147483647 w 33"/>
                <a:gd name="T59" fmla="*/ 2147483647 h 33"/>
                <a:gd name="T60" fmla="*/ 2147483647 w 33"/>
                <a:gd name="T61" fmla="*/ 2147483647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3"/>
                <a:gd name="T94" fmla="*/ 0 h 33"/>
                <a:gd name="T95" fmla="*/ 33 w 33"/>
                <a:gd name="T96" fmla="*/ 33 h 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3" h="33">
                  <a:moveTo>
                    <a:pt x="16" y="26"/>
                  </a:moveTo>
                  <a:lnTo>
                    <a:pt x="8" y="17"/>
                  </a:lnTo>
                  <a:lnTo>
                    <a:pt x="17" y="16"/>
                  </a:lnTo>
                  <a:lnTo>
                    <a:pt x="12" y="18"/>
                  </a:lnTo>
                  <a:lnTo>
                    <a:pt x="16" y="14"/>
                  </a:lnTo>
                  <a:lnTo>
                    <a:pt x="14" y="17"/>
                  </a:lnTo>
                  <a:lnTo>
                    <a:pt x="17" y="6"/>
                  </a:lnTo>
                  <a:lnTo>
                    <a:pt x="28" y="16"/>
                  </a:lnTo>
                  <a:lnTo>
                    <a:pt x="22" y="19"/>
                  </a:lnTo>
                  <a:cubicBezTo>
                    <a:pt x="20" y="20"/>
                    <a:pt x="17" y="20"/>
                    <a:pt x="15" y="19"/>
                  </a:cubicBezTo>
                  <a:lnTo>
                    <a:pt x="9" y="16"/>
                  </a:lnTo>
                  <a:lnTo>
                    <a:pt x="20" y="10"/>
                  </a:lnTo>
                  <a:lnTo>
                    <a:pt x="18" y="18"/>
                  </a:lnTo>
                  <a:lnTo>
                    <a:pt x="16" y="26"/>
                  </a:lnTo>
                  <a:close/>
                  <a:moveTo>
                    <a:pt x="3" y="15"/>
                  </a:moveTo>
                  <a:lnTo>
                    <a:pt x="5" y="7"/>
                  </a:lnTo>
                  <a:cubicBezTo>
                    <a:pt x="5" y="4"/>
                    <a:pt x="7" y="2"/>
                    <a:pt x="9" y="1"/>
                  </a:cubicBezTo>
                  <a:cubicBezTo>
                    <a:pt x="11" y="0"/>
                    <a:pt x="14" y="0"/>
                    <a:pt x="16" y="1"/>
                  </a:cubicBezTo>
                  <a:lnTo>
                    <a:pt x="22" y="4"/>
                  </a:lnTo>
                  <a:lnTo>
                    <a:pt x="15" y="4"/>
                  </a:lnTo>
                  <a:lnTo>
                    <a:pt x="21" y="1"/>
                  </a:lnTo>
                  <a:cubicBezTo>
                    <a:pt x="24" y="0"/>
                    <a:pt x="27" y="0"/>
                    <a:pt x="30" y="2"/>
                  </a:cubicBezTo>
                  <a:cubicBezTo>
                    <a:pt x="32" y="4"/>
                    <a:pt x="33" y="8"/>
                    <a:pt x="32" y="11"/>
                  </a:cubicBezTo>
                  <a:lnTo>
                    <a:pt x="29" y="22"/>
                  </a:lnTo>
                  <a:cubicBezTo>
                    <a:pt x="29" y="23"/>
                    <a:pt x="28" y="24"/>
                    <a:pt x="27" y="25"/>
                  </a:cubicBezTo>
                  <a:lnTo>
                    <a:pt x="23" y="29"/>
                  </a:lnTo>
                  <a:cubicBezTo>
                    <a:pt x="22" y="30"/>
                    <a:pt x="20" y="31"/>
                    <a:pt x="18" y="31"/>
                  </a:cubicBezTo>
                  <a:lnTo>
                    <a:pt x="9" y="32"/>
                  </a:lnTo>
                  <a:cubicBezTo>
                    <a:pt x="7" y="33"/>
                    <a:pt x="4" y="32"/>
                    <a:pt x="2" y="30"/>
                  </a:cubicBezTo>
                  <a:cubicBezTo>
                    <a:pt x="1" y="28"/>
                    <a:pt x="0" y="25"/>
                    <a:pt x="1" y="23"/>
                  </a:cubicBezTo>
                  <a:lnTo>
                    <a:pt x="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1" name="Freeform 502"/>
            <p:cNvSpPr>
              <a:spLocks/>
            </p:cNvSpPr>
            <p:nvPr/>
          </p:nvSpPr>
          <p:spPr bwMode="auto">
            <a:xfrm>
              <a:off x="6457950" y="5568951"/>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6" y="32"/>
                  </a:moveTo>
                  <a:cubicBezTo>
                    <a:pt x="0" y="24"/>
                    <a:pt x="0" y="24"/>
                    <a:pt x="6" y="8"/>
                  </a:cubicBezTo>
                  <a:cubicBezTo>
                    <a:pt x="6" y="8"/>
                    <a:pt x="6" y="8"/>
                    <a:pt x="6" y="0"/>
                  </a:cubicBezTo>
                  <a:cubicBezTo>
                    <a:pt x="6" y="0"/>
                    <a:pt x="6" y="0"/>
                    <a:pt x="11" y="0"/>
                  </a:cubicBezTo>
                  <a:cubicBezTo>
                    <a:pt x="11" y="0"/>
                    <a:pt x="11" y="0"/>
                    <a:pt x="11" y="8"/>
                  </a:cubicBezTo>
                  <a:cubicBezTo>
                    <a:pt x="16" y="8"/>
                    <a:pt x="16" y="8"/>
                    <a:pt x="11" y="8"/>
                  </a:cubicBezTo>
                  <a:cubicBezTo>
                    <a:pt x="16" y="8"/>
                    <a:pt x="16" y="16"/>
                    <a:pt x="16" y="16"/>
                  </a:cubicBezTo>
                  <a:cubicBezTo>
                    <a:pt x="27" y="16"/>
                    <a:pt x="32" y="24"/>
                    <a:pt x="22" y="32"/>
                  </a:cubicBezTo>
                  <a:cubicBezTo>
                    <a:pt x="22" y="40"/>
                    <a:pt x="16" y="40"/>
                    <a:pt x="16" y="40"/>
                  </a:cubicBezTo>
                  <a:cubicBezTo>
                    <a:pt x="11" y="48"/>
                    <a:pt x="11" y="40"/>
                    <a:pt x="6" y="32"/>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2" name="Freeform 503"/>
            <p:cNvSpPr>
              <a:spLocks/>
            </p:cNvSpPr>
            <p:nvPr/>
          </p:nvSpPr>
          <p:spPr bwMode="auto">
            <a:xfrm>
              <a:off x="6467475" y="5580063"/>
              <a:ext cx="11113" cy="9525"/>
            </a:xfrm>
            <a:custGeom>
              <a:avLst/>
              <a:gdLst>
                <a:gd name="T0" fmla="*/ 0 w 16"/>
                <a:gd name="T1" fmla="*/ 2147483647 h 16"/>
                <a:gd name="T2" fmla="*/ 0 w 16"/>
                <a:gd name="T3" fmla="*/ 0 h 16"/>
                <a:gd name="T4" fmla="*/ 0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0"/>
                  </a:cubicBezTo>
                  <a:cubicBezTo>
                    <a:pt x="0" y="0"/>
                    <a:pt x="0" y="0"/>
                    <a:pt x="0" y="0"/>
                  </a:cubicBezTo>
                  <a:cubicBezTo>
                    <a:pt x="0" y="0"/>
                    <a:pt x="0" y="0"/>
                    <a:pt x="4" y="0"/>
                  </a:cubicBezTo>
                  <a:cubicBezTo>
                    <a:pt x="4" y="0"/>
                    <a:pt x="4" y="0"/>
                    <a:pt x="4" y="0"/>
                  </a:cubicBezTo>
                  <a:cubicBezTo>
                    <a:pt x="4" y="0"/>
                    <a:pt x="4" y="0"/>
                    <a:pt x="4" y="0"/>
                  </a:cubicBezTo>
                  <a:cubicBezTo>
                    <a:pt x="8" y="4"/>
                    <a:pt x="8" y="4"/>
                    <a:pt x="8" y="4"/>
                  </a:cubicBezTo>
                  <a:cubicBezTo>
                    <a:pt x="12" y="4"/>
                    <a:pt x="16" y="8"/>
                    <a:pt x="12" y="12"/>
                  </a:cubicBezTo>
                  <a:cubicBezTo>
                    <a:pt x="12" y="12"/>
                    <a:pt x="8" y="16"/>
                    <a:pt x="8" y="16"/>
                  </a:cubicBezTo>
                  <a:cubicBezTo>
                    <a:pt x="4" y="16"/>
                    <a:pt x="4" y="16"/>
                    <a:pt x="0" y="12"/>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3" name="Freeform 504"/>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0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0"/>
                    <a:pt x="0" y="0"/>
                  </a:cubicBezTo>
                  <a:cubicBezTo>
                    <a:pt x="0" y="0"/>
                    <a:pt x="0" y="0"/>
                    <a:pt x="4" y="0"/>
                  </a:cubicBezTo>
                  <a:cubicBezTo>
                    <a:pt x="4" y="0"/>
                    <a:pt x="4" y="0"/>
                    <a:pt x="4" y="0"/>
                  </a:cubicBezTo>
                  <a:cubicBezTo>
                    <a:pt x="4" y="0"/>
                    <a:pt x="4" y="0"/>
                    <a:pt x="4" y="4"/>
                  </a:cubicBezTo>
                  <a:cubicBezTo>
                    <a:pt x="8" y="4"/>
                    <a:pt x="8" y="4"/>
                    <a:pt x="8" y="4"/>
                  </a:cubicBezTo>
                  <a:cubicBezTo>
                    <a:pt x="12" y="4"/>
                    <a:pt x="16" y="8"/>
                    <a:pt x="12" y="12"/>
                  </a:cubicBezTo>
                  <a:cubicBezTo>
                    <a:pt x="12" y="12"/>
                    <a:pt x="8" y="12"/>
                    <a:pt x="8" y="12"/>
                  </a:cubicBezTo>
                  <a:cubicBezTo>
                    <a:pt x="4" y="16"/>
                    <a:pt x="4" y="16"/>
                    <a:pt x="0" y="12"/>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4" name="Freeform 505"/>
            <p:cNvSpPr>
              <a:spLocks/>
            </p:cNvSpPr>
            <p:nvPr/>
          </p:nvSpPr>
          <p:spPr bwMode="auto">
            <a:xfrm>
              <a:off x="6467475" y="5580063"/>
              <a:ext cx="11113" cy="9525"/>
            </a:xfrm>
            <a:custGeom>
              <a:avLst/>
              <a:gdLst>
                <a:gd name="T0" fmla="*/ 0 w 16"/>
                <a:gd name="T1" fmla="*/ 2147483647 h 16"/>
                <a:gd name="T2" fmla="*/ 0 w 16"/>
                <a:gd name="T3" fmla="*/ 2147483647 h 16"/>
                <a:gd name="T4" fmla="*/ 0 w 16"/>
                <a:gd name="T5" fmla="*/ 2147483647 h 16"/>
                <a:gd name="T6" fmla="*/ 2147483647 w 16"/>
                <a:gd name="T7" fmla="*/ 0 h 16"/>
                <a:gd name="T8" fmla="*/ 2147483647 w 16"/>
                <a:gd name="T9" fmla="*/ 0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2"/>
                  </a:moveTo>
                  <a:cubicBezTo>
                    <a:pt x="0" y="8"/>
                    <a:pt x="0" y="8"/>
                    <a:pt x="0" y="4"/>
                  </a:cubicBezTo>
                  <a:cubicBezTo>
                    <a:pt x="0" y="4"/>
                    <a:pt x="0" y="4"/>
                    <a:pt x="0" y="4"/>
                  </a:cubicBezTo>
                  <a:cubicBezTo>
                    <a:pt x="0" y="4"/>
                    <a:pt x="6" y="0"/>
                    <a:pt x="6" y="0"/>
                  </a:cubicBezTo>
                  <a:cubicBezTo>
                    <a:pt x="6" y="0"/>
                    <a:pt x="6" y="0"/>
                    <a:pt x="6" y="0"/>
                  </a:cubicBezTo>
                  <a:cubicBezTo>
                    <a:pt x="6" y="4"/>
                    <a:pt x="6" y="4"/>
                    <a:pt x="6" y="4"/>
                  </a:cubicBezTo>
                  <a:cubicBezTo>
                    <a:pt x="11" y="4"/>
                    <a:pt x="11" y="4"/>
                    <a:pt x="11" y="4"/>
                  </a:cubicBezTo>
                  <a:cubicBezTo>
                    <a:pt x="11" y="4"/>
                    <a:pt x="16" y="8"/>
                    <a:pt x="16" y="8"/>
                  </a:cubicBezTo>
                  <a:cubicBezTo>
                    <a:pt x="11" y="12"/>
                    <a:pt x="11" y="12"/>
                    <a:pt x="11" y="12"/>
                  </a:cubicBezTo>
                  <a:cubicBezTo>
                    <a:pt x="11" y="16"/>
                    <a:pt x="6" y="16"/>
                    <a:pt x="0" y="1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5" name="Freeform 506"/>
            <p:cNvSpPr>
              <a:spLocks/>
            </p:cNvSpPr>
            <p:nvPr/>
          </p:nvSpPr>
          <p:spPr bwMode="auto">
            <a:xfrm>
              <a:off x="6467475" y="5580063"/>
              <a:ext cx="11113" cy="9525"/>
            </a:xfrm>
            <a:custGeom>
              <a:avLst/>
              <a:gdLst>
                <a:gd name="T0" fmla="*/ 2147483647 w 16"/>
                <a:gd name="T1" fmla="*/ 2147483647 h 16"/>
                <a:gd name="T2" fmla="*/ 2147483647 w 16"/>
                <a:gd name="T3" fmla="*/ 0 h 16"/>
                <a:gd name="T4" fmla="*/ 0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0" y="6"/>
                  </a:cubicBezTo>
                  <a:cubicBezTo>
                    <a:pt x="0" y="6"/>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6" name="Freeform 507"/>
            <p:cNvSpPr>
              <a:spLocks noEditPoints="1"/>
            </p:cNvSpPr>
            <p:nvPr/>
          </p:nvSpPr>
          <p:spPr bwMode="auto">
            <a:xfrm>
              <a:off x="6467475" y="5580063"/>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2147483647 w 33"/>
                <a:gd name="T25" fmla="*/ 2147483647 h 33"/>
                <a:gd name="T26" fmla="*/ 2147483647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2147483647 w 33"/>
                <a:gd name="T51" fmla="*/ 2147483647 h 33"/>
                <a:gd name="T52" fmla="*/ 2147483647 w 33"/>
                <a:gd name="T53" fmla="*/ 2147483647 h 33"/>
                <a:gd name="T54" fmla="*/ 2147483647 w 33"/>
                <a:gd name="T55" fmla="*/ 2147483647 h 33"/>
                <a:gd name="T56" fmla="*/ 2147483647 w 33"/>
                <a:gd name="T57" fmla="*/ 2147483647 h 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3"/>
                <a:gd name="T88" fmla="*/ 0 h 33"/>
                <a:gd name="T89" fmla="*/ 33 w 33"/>
                <a:gd name="T90" fmla="*/ 33 h 3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3" h="33">
                  <a:moveTo>
                    <a:pt x="19" y="20"/>
                  </a:moveTo>
                  <a:lnTo>
                    <a:pt x="7" y="18"/>
                  </a:lnTo>
                  <a:lnTo>
                    <a:pt x="16" y="10"/>
                  </a:lnTo>
                  <a:lnTo>
                    <a:pt x="14" y="14"/>
                  </a:lnTo>
                  <a:lnTo>
                    <a:pt x="17" y="6"/>
                  </a:lnTo>
                  <a:lnTo>
                    <a:pt x="30" y="15"/>
                  </a:lnTo>
                  <a:lnTo>
                    <a:pt x="24" y="20"/>
                  </a:lnTo>
                  <a:cubicBezTo>
                    <a:pt x="22" y="21"/>
                    <a:pt x="21" y="21"/>
                    <a:pt x="19" y="21"/>
                  </a:cubicBezTo>
                  <a:lnTo>
                    <a:pt x="9" y="22"/>
                  </a:lnTo>
                  <a:lnTo>
                    <a:pt x="16" y="13"/>
                  </a:lnTo>
                  <a:lnTo>
                    <a:pt x="17" y="18"/>
                  </a:lnTo>
                  <a:lnTo>
                    <a:pt x="16" y="15"/>
                  </a:lnTo>
                  <a:lnTo>
                    <a:pt x="19" y="20"/>
                  </a:lnTo>
                  <a:close/>
                  <a:moveTo>
                    <a:pt x="3" y="24"/>
                  </a:moveTo>
                  <a:cubicBezTo>
                    <a:pt x="2" y="23"/>
                    <a:pt x="2" y="22"/>
                    <a:pt x="2" y="21"/>
                  </a:cubicBezTo>
                  <a:lnTo>
                    <a:pt x="1" y="16"/>
                  </a:lnTo>
                  <a:cubicBezTo>
                    <a:pt x="0" y="14"/>
                    <a:pt x="1" y="12"/>
                    <a:pt x="2" y="10"/>
                  </a:cubicBezTo>
                  <a:cubicBezTo>
                    <a:pt x="3" y="8"/>
                    <a:pt x="5" y="7"/>
                    <a:pt x="8" y="6"/>
                  </a:cubicBezTo>
                  <a:lnTo>
                    <a:pt x="18" y="5"/>
                  </a:lnTo>
                  <a:lnTo>
                    <a:pt x="13" y="7"/>
                  </a:lnTo>
                  <a:lnTo>
                    <a:pt x="19" y="2"/>
                  </a:lnTo>
                  <a:cubicBezTo>
                    <a:pt x="22" y="0"/>
                    <a:pt x="26" y="0"/>
                    <a:pt x="29" y="2"/>
                  </a:cubicBezTo>
                  <a:cubicBezTo>
                    <a:pt x="32" y="4"/>
                    <a:pt x="33" y="8"/>
                    <a:pt x="32" y="11"/>
                  </a:cubicBezTo>
                  <a:lnTo>
                    <a:pt x="29" y="19"/>
                  </a:lnTo>
                  <a:cubicBezTo>
                    <a:pt x="29" y="20"/>
                    <a:pt x="28" y="22"/>
                    <a:pt x="27" y="22"/>
                  </a:cubicBezTo>
                  <a:lnTo>
                    <a:pt x="18" y="30"/>
                  </a:lnTo>
                  <a:cubicBezTo>
                    <a:pt x="16" y="32"/>
                    <a:pt x="14" y="33"/>
                    <a:pt x="11" y="32"/>
                  </a:cubicBezTo>
                  <a:cubicBezTo>
                    <a:pt x="9" y="32"/>
                    <a:pt x="7" y="31"/>
                    <a:pt x="6" y="29"/>
                  </a:cubicBezTo>
                  <a:lnTo>
                    <a:pt x="3" y="2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497" name="Freeform 508"/>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0 h 32"/>
                <a:gd name="T6" fmla="*/ 2147483647 w 16"/>
                <a:gd name="T7" fmla="*/ 0 h 32"/>
                <a:gd name="T8" fmla="*/ 2147483647 w 16"/>
                <a:gd name="T9" fmla="*/ 0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0"/>
                    <a:pt x="0" y="0"/>
                  </a:cubicBezTo>
                  <a:cubicBezTo>
                    <a:pt x="0" y="0"/>
                    <a:pt x="4" y="0"/>
                    <a:pt x="4" y="0"/>
                  </a:cubicBezTo>
                  <a:cubicBezTo>
                    <a:pt x="4" y="0"/>
                    <a:pt x="7" y="0"/>
                    <a:pt x="7" y="0"/>
                  </a:cubicBezTo>
                  <a:cubicBezTo>
                    <a:pt x="7" y="7"/>
                    <a:pt x="7" y="7"/>
                    <a:pt x="7" y="7"/>
                  </a:cubicBezTo>
                  <a:cubicBezTo>
                    <a:pt x="7" y="7"/>
                    <a:pt x="10" y="7"/>
                    <a:pt x="10" y="7"/>
                  </a:cubicBezTo>
                  <a:cubicBezTo>
                    <a:pt x="13" y="13"/>
                    <a:pt x="16" y="13"/>
                    <a:pt x="13" y="26"/>
                  </a:cubicBezTo>
                  <a:cubicBezTo>
                    <a:pt x="10" y="26"/>
                    <a:pt x="10" y="32"/>
                    <a:pt x="10" y="32"/>
                  </a:cubicBezTo>
                  <a:cubicBezTo>
                    <a:pt x="7" y="32"/>
                    <a:pt x="4" y="32"/>
                    <a:pt x="0"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8" name="Freeform 509"/>
            <p:cNvSpPr>
              <a:spLocks/>
            </p:cNvSpPr>
            <p:nvPr/>
          </p:nvSpPr>
          <p:spPr bwMode="auto">
            <a:xfrm>
              <a:off x="6388100" y="5621338"/>
              <a:ext cx="9525" cy="20638"/>
            </a:xfrm>
            <a:custGeom>
              <a:avLst/>
              <a:gdLst>
                <a:gd name="T0" fmla="*/ 0 w 16"/>
                <a:gd name="T1" fmla="*/ 2147483647 h 32"/>
                <a:gd name="T2" fmla="*/ 0 w 16"/>
                <a:gd name="T3" fmla="*/ 2147483647 h 32"/>
                <a:gd name="T4" fmla="*/ 0 w 16"/>
                <a:gd name="T5" fmla="*/ 2147483647 h 32"/>
                <a:gd name="T6" fmla="*/ 2147483647 w 16"/>
                <a:gd name="T7" fmla="*/ 0 h 32"/>
                <a:gd name="T8" fmla="*/ 2147483647 w 16"/>
                <a:gd name="T9" fmla="*/ 2147483647 h 32"/>
                <a:gd name="T10" fmla="*/ 2147483647 w 16"/>
                <a:gd name="T11" fmla="*/ 2147483647 h 32"/>
                <a:gd name="T12" fmla="*/ 2147483647 w 16"/>
                <a:gd name="T13" fmla="*/ 2147483647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6"/>
                  </a:moveTo>
                  <a:cubicBezTo>
                    <a:pt x="0" y="13"/>
                    <a:pt x="0" y="13"/>
                    <a:pt x="0" y="7"/>
                  </a:cubicBezTo>
                  <a:cubicBezTo>
                    <a:pt x="0" y="7"/>
                    <a:pt x="0" y="7"/>
                    <a:pt x="0" y="7"/>
                  </a:cubicBezTo>
                  <a:cubicBezTo>
                    <a:pt x="4" y="0"/>
                    <a:pt x="4" y="0"/>
                    <a:pt x="4" y="0"/>
                  </a:cubicBezTo>
                  <a:cubicBezTo>
                    <a:pt x="4" y="0"/>
                    <a:pt x="8" y="0"/>
                    <a:pt x="8" y="7"/>
                  </a:cubicBezTo>
                  <a:cubicBezTo>
                    <a:pt x="8" y="7"/>
                    <a:pt x="8" y="7"/>
                    <a:pt x="8" y="7"/>
                  </a:cubicBezTo>
                  <a:cubicBezTo>
                    <a:pt x="8" y="7"/>
                    <a:pt x="8" y="7"/>
                    <a:pt x="12" y="13"/>
                  </a:cubicBezTo>
                  <a:cubicBezTo>
                    <a:pt x="16" y="13"/>
                    <a:pt x="16" y="13"/>
                    <a:pt x="12" y="26"/>
                  </a:cubicBezTo>
                  <a:cubicBezTo>
                    <a:pt x="12" y="26"/>
                    <a:pt x="12" y="26"/>
                    <a:pt x="12" y="26"/>
                  </a:cubicBezTo>
                  <a:cubicBezTo>
                    <a:pt x="8" y="32"/>
                    <a:pt x="4" y="32"/>
                    <a:pt x="0" y="26"/>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499" name="Freeform 510"/>
            <p:cNvSpPr>
              <a:spLocks/>
            </p:cNvSpPr>
            <p:nvPr/>
          </p:nvSpPr>
          <p:spPr bwMode="auto">
            <a:xfrm>
              <a:off x="6388100" y="5630863"/>
              <a:ext cx="9525" cy="11113"/>
            </a:xfrm>
            <a:custGeom>
              <a:avLst/>
              <a:gdLst>
                <a:gd name="T0" fmla="*/ 2147483647 w 16"/>
                <a:gd name="T1" fmla="*/ 2147483647 h 16"/>
                <a:gd name="T2" fmla="*/ 0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2147483647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4" y="8"/>
                  </a:moveTo>
                  <a:cubicBezTo>
                    <a:pt x="0" y="4"/>
                    <a:pt x="0" y="4"/>
                    <a:pt x="0" y="0"/>
                  </a:cubicBezTo>
                  <a:cubicBezTo>
                    <a:pt x="0" y="0"/>
                    <a:pt x="4" y="0"/>
                    <a:pt x="4" y="0"/>
                  </a:cubicBezTo>
                  <a:cubicBezTo>
                    <a:pt x="4" y="0"/>
                    <a:pt x="4" y="0"/>
                    <a:pt x="4" y="0"/>
                  </a:cubicBezTo>
                  <a:cubicBezTo>
                    <a:pt x="4" y="0"/>
                    <a:pt x="8" y="0"/>
                    <a:pt x="8" y="0"/>
                  </a:cubicBezTo>
                  <a:cubicBezTo>
                    <a:pt x="8" y="0"/>
                    <a:pt x="8" y="0"/>
                    <a:pt x="8" y="0"/>
                  </a:cubicBezTo>
                  <a:cubicBezTo>
                    <a:pt x="8" y="0"/>
                    <a:pt x="8" y="4"/>
                    <a:pt x="8" y="4"/>
                  </a:cubicBezTo>
                  <a:cubicBezTo>
                    <a:pt x="12" y="4"/>
                    <a:pt x="16" y="4"/>
                    <a:pt x="12" y="8"/>
                  </a:cubicBezTo>
                  <a:cubicBezTo>
                    <a:pt x="12" y="12"/>
                    <a:pt x="12" y="12"/>
                    <a:pt x="12" y="12"/>
                  </a:cubicBezTo>
                  <a:cubicBezTo>
                    <a:pt x="8" y="16"/>
                    <a:pt x="4" y="16"/>
                    <a:pt x="4"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0" name="Freeform 511"/>
            <p:cNvSpPr>
              <a:spLocks/>
            </p:cNvSpPr>
            <p:nvPr/>
          </p:nvSpPr>
          <p:spPr bwMode="auto">
            <a:xfrm>
              <a:off x="6388100" y="5630863"/>
              <a:ext cx="9525" cy="11113"/>
            </a:xfrm>
            <a:custGeom>
              <a:avLst/>
              <a:gdLst>
                <a:gd name="T0" fmla="*/ 0 w 16"/>
                <a:gd name="T1" fmla="*/ 2147483647 h 16"/>
                <a:gd name="T2" fmla="*/ 0 w 16"/>
                <a:gd name="T3" fmla="*/ 2147483647 h 16"/>
                <a:gd name="T4" fmla="*/ 0 w 16"/>
                <a:gd name="T5" fmla="*/ 0 h 16"/>
                <a:gd name="T6" fmla="*/ 0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11"/>
                  </a:moveTo>
                  <a:cubicBezTo>
                    <a:pt x="0" y="6"/>
                    <a:pt x="0" y="11"/>
                    <a:pt x="0" y="6"/>
                  </a:cubicBezTo>
                  <a:cubicBezTo>
                    <a:pt x="0" y="6"/>
                    <a:pt x="0" y="6"/>
                    <a:pt x="0" y="0"/>
                  </a:cubicBezTo>
                  <a:cubicBezTo>
                    <a:pt x="0" y="0"/>
                    <a:pt x="0" y="0"/>
                    <a:pt x="0" y="0"/>
                  </a:cubicBezTo>
                  <a:cubicBezTo>
                    <a:pt x="0" y="0"/>
                    <a:pt x="0" y="0"/>
                    <a:pt x="8" y="0"/>
                  </a:cubicBezTo>
                  <a:cubicBezTo>
                    <a:pt x="8" y="0"/>
                    <a:pt x="8" y="0"/>
                    <a:pt x="8" y="0"/>
                  </a:cubicBezTo>
                  <a:cubicBezTo>
                    <a:pt x="8" y="6"/>
                    <a:pt x="8" y="6"/>
                    <a:pt x="8" y="6"/>
                  </a:cubicBezTo>
                  <a:cubicBezTo>
                    <a:pt x="16" y="6"/>
                    <a:pt x="16" y="6"/>
                    <a:pt x="16" y="11"/>
                  </a:cubicBezTo>
                  <a:cubicBezTo>
                    <a:pt x="16" y="11"/>
                    <a:pt x="16" y="16"/>
                    <a:pt x="16" y="16"/>
                  </a:cubicBezTo>
                  <a:cubicBezTo>
                    <a:pt x="8" y="16"/>
                    <a:pt x="0" y="16"/>
                    <a:pt x="0" y="11"/>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1" name="Freeform 512"/>
            <p:cNvSpPr>
              <a:spLocks/>
            </p:cNvSpPr>
            <p:nvPr/>
          </p:nvSpPr>
          <p:spPr bwMode="auto">
            <a:xfrm>
              <a:off x="6388100" y="5621338"/>
              <a:ext cx="9525" cy="9525"/>
            </a:xfrm>
            <a:custGeom>
              <a:avLst/>
              <a:gdLst>
                <a:gd name="T0" fmla="*/ 2147483647 w 16"/>
                <a:gd name="T1" fmla="*/ 2147483647 h 16"/>
                <a:gd name="T2" fmla="*/ 2147483647 w 16"/>
                <a:gd name="T3" fmla="*/ 0 h 16"/>
                <a:gd name="T4" fmla="*/ 2147483647 w 16"/>
                <a:gd name="T5" fmla="*/ 2147483647 h 16"/>
                <a:gd name="T6" fmla="*/ 2147483647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4" y="16"/>
                  </a:moveTo>
                  <a:cubicBezTo>
                    <a:pt x="16" y="11"/>
                    <a:pt x="12" y="6"/>
                    <a:pt x="16" y="0"/>
                  </a:cubicBezTo>
                  <a:cubicBezTo>
                    <a:pt x="16" y="0"/>
                    <a:pt x="4" y="11"/>
                    <a:pt x="4" y="11"/>
                  </a:cubicBezTo>
                  <a:cubicBezTo>
                    <a:pt x="4" y="11"/>
                    <a:pt x="0" y="16"/>
                    <a:pt x="4"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2" name="Freeform 513"/>
            <p:cNvSpPr>
              <a:spLocks noEditPoints="1"/>
            </p:cNvSpPr>
            <p:nvPr/>
          </p:nvSpPr>
          <p:spPr bwMode="auto">
            <a:xfrm>
              <a:off x="6389688" y="5621338"/>
              <a:ext cx="19050" cy="20638"/>
            </a:xfrm>
            <a:custGeom>
              <a:avLst/>
              <a:gdLst>
                <a:gd name="T0" fmla="*/ 2147483647 w 30"/>
                <a:gd name="T1" fmla="*/ 2147483647 h 33"/>
                <a:gd name="T2" fmla="*/ 2147483647 w 30"/>
                <a:gd name="T3" fmla="*/ 2147483647 h 33"/>
                <a:gd name="T4" fmla="*/ 2147483647 w 30"/>
                <a:gd name="T5" fmla="*/ 2147483647 h 33"/>
                <a:gd name="T6" fmla="*/ 2147483647 w 30"/>
                <a:gd name="T7" fmla="*/ 2147483647 h 33"/>
                <a:gd name="T8" fmla="*/ 2147483647 w 30"/>
                <a:gd name="T9" fmla="*/ 2147483647 h 33"/>
                <a:gd name="T10" fmla="*/ 2147483647 w 30"/>
                <a:gd name="T11" fmla="*/ 2147483647 h 33"/>
                <a:gd name="T12" fmla="*/ 2147483647 w 30"/>
                <a:gd name="T13" fmla="*/ 2147483647 h 33"/>
                <a:gd name="T14" fmla="*/ 2147483647 w 30"/>
                <a:gd name="T15" fmla="*/ 2147483647 h 33"/>
                <a:gd name="T16" fmla="*/ 2147483647 w 30"/>
                <a:gd name="T17" fmla="*/ 2147483647 h 33"/>
                <a:gd name="T18" fmla="*/ 2147483647 w 30"/>
                <a:gd name="T19" fmla="*/ 2147483647 h 33"/>
                <a:gd name="T20" fmla="*/ 2147483647 w 30"/>
                <a:gd name="T21" fmla="*/ 2147483647 h 33"/>
                <a:gd name="T22" fmla="*/ 2147483647 w 30"/>
                <a:gd name="T23" fmla="*/ 2147483647 h 33"/>
                <a:gd name="T24" fmla="*/ 2147483647 w 30"/>
                <a:gd name="T25" fmla="*/ 2147483647 h 33"/>
                <a:gd name="T26" fmla="*/ 2147483647 w 30"/>
                <a:gd name="T27" fmla="*/ 2147483647 h 33"/>
                <a:gd name="T28" fmla="*/ 2147483647 w 30"/>
                <a:gd name="T29" fmla="*/ 2147483647 h 33"/>
                <a:gd name="T30" fmla="*/ 2147483647 w 30"/>
                <a:gd name="T31" fmla="*/ 2147483647 h 33"/>
                <a:gd name="T32" fmla="*/ 2147483647 w 30"/>
                <a:gd name="T33" fmla="*/ 2147483647 h 33"/>
                <a:gd name="T34" fmla="*/ 2147483647 w 30"/>
                <a:gd name="T35" fmla="*/ 2147483647 h 33"/>
                <a:gd name="T36" fmla="*/ 2147483647 w 30"/>
                <a:gd name="T37" fmla="*/ 2147483647 h 33"/>
                <a:gd name="T38" fmla="*/ 2147483647 w 30"/>
                <a:gd name="T39" fmla="*/ 2147483647 h 33"/>
                <a:gd name="T40" fmla="*/ 2147483647 w 30"/>
                <a:gd name="T41" fmla="*/ 2147483647 h 33"/>
                <a:gd name="T42" fmla="*/ 2147483647 w 30"/>
                <a:gd name="T43" fmla="*/ 2147483647 h 33"/>
                <a:gd name="T44" fmla="*/ 2147483647 w 30"/>
                <a:gd name="T45" fmla="*/ 2147483647 h 33"/>
                <a:gd name="T46" fmla="*/ 2147483647 w 30"/>
                <a:gd name="T47" fmla="*/ 2147483647 h 33"/>
                <a:gd name="T48" fmla="*/ 2147483647 w 30"/>
                <a:gd name="T49" fmla="*/ 2147483647 h 33"/>
                <a:gd name="T50" fmla="*/ 2147483647 w 30"/>
                <a:gd name="T51" fmla="*/ 2147483647 h 3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0"/>
                <a:gd name="T79" fmla="*/ 0 h 33"/>
                <a:gd name="T80" fmla="*/ 30 w 30"/>
                <a:gd name="T81" fmla="*/ 33 h 3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0" h="33">
                  <a:moveTo>
                    <a:pt x="17" y="21"/>
                  </a:moveTo>
                  <a:lnTo>
                    <a:pt x="4" y="18"/>
                  </a:lnTo>
                  <a:lnTo>
                    <a:pt x="13" y="10"/>
                  </a:lnTo>
                  <a:lnTo>
                    <a:pt x="11" y="14"/>
                  </a:lnTo>
                  <a:lnTo>
                    <a:pt x="14" y="6"/>
                  </a:lnTo>
                  <a:lnTo>
                    <a:pt x="27" y="14"/>
                  </a:lnTo>
                  <a:lnTo>
                    <a:pt x="21" y="20"/>
                  </a:lnTo>
                  <a:lnTo>
                    <a:pt x="15" y="26"/>
                  </a:lnTo>
                  <a:lnTo>
                    <a:pt x="17" y="22"/>
                  </a:lnTo>
                  <a:lnTo>
                    <a:pt x="16" y="25"/>
                  </a:lnTo>
                  <a:lnTo>
                    <a:pt x="16" y="19"/>
                  </a:lnTo>
                  <a:lnTo>
                    <a:pt x="17" y="21"/>
                  </a:lnTo>
                  <a:close/>
                  <a:moveTo>
                    <a:pt x="1" y="26"/>
                  </a:moveTo>
                  <a:cubicBezTo>
                    <a:pt x="0" y="24"/>
                    <a:pt x="0" y="22"/>
                    <a:pt x="1" y="20"/>
                  </a:cubicBezTo>
                  <a:lnTo>
                    <a:pt x="2" y="17"/>
                  </a:lnTo>
                  <a:cubicBezTo>
                    <a:pt x="2" y="16"/>
                    <a:pt x="3" y="14"/>
                    <a:pt x="4" y="13"/>
                  </a:cubicBezTo>
                  <a:lnTo>
                    <a:pt x="10" y="9"/>
                  </a:lnTo>
                  <a:lnTo>
                    <a:pt x="16" y="3"/>
                  </a:lnTo>
                  <a:cubicBezTo>
                    <a:pt x="18" y="0"/>
                    <a:pt x="23" y="0"/>
                    <a:pt x="26" y="2"/>
                  </a:cubicBezTo>
                  <a:cubicBezTo>
                    <a:pt x="29" y="4"/>
                    <a:pt x="30" y="8"/>
                    <a:pt x="29" y="11"/>
                  </a:cubicBezTo>
                  <a:lnTo>
                    <a:pt x="26" y="19"/>
                  </a:lnTo>
                  <a:cubicBezTo>
                    <a:pt x="26" y="20"/>
                    <a:pt x="25" y="22"/>
                    <a:pt x="24" y="22"/>
                  </a:cubicBezTo>
                  <a:lnTo>
                    <a:pt x="15" y="30"/>
                  </a:lnTo>
                  <a:cubicBezTo>
                    <a:pt x="13" y="32"/>
                    <a:pt x="10" y="33"/>
                    <a:pt x="8" y="32"/>
                  </a:cubicBezTo>
                  <a:cubicBezTo>
                    <a:pt x="6" y="32"/>
                    <a:pt x="3" y="30"/>
                    <a:pt x="2" y="28"/>
                  </a:cubicBezTo>
                  <a:lnTo>
                    <a:pt x="1" y="2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3" name="Freeform 514"/>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0 h 32"/>
                <a:gd name="T6" fmla="*/ 0 w 32"/>
                <a:gd name="T7" fmla="*/ 0 h 32"/>
                <a:gd name="T8" fmla="*/ 2147483647 w 32"/>
                <a:gd name="T9" fmla="*/ 0 h 32"/>
                <a:gd name="T10" fmla="*/ 2147483647 w 32"/>
                <a:gd name="T11" fmla="*/ 0 h 32"/>
                <a:gd name="T12" fmla="*/ 2147483647 w 32"/>
                <a:gd name="T13" fmla="*/ 0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7" y="26"/>
                  </a:moveTo>
                  <a:cubicBezTo>
                    <a:pt x="0" y="20"/>
                    <a:pt x="0" y="20"/>
                    <a:pt x="0" y="7"/>
                  </a:cubicBezTo>
                  <a:cubicBezTo>
                    <a:pt x="0" y="7"/>
                    <a:pt x="0" y="7"/>
                    <a:pt x="0" y="0"/>
                  </a:cubicBezTo>
                  <a:cubicBezTo>
                    <a:pt x="0" y="0"/>
                    <a:pt x="0" y="0"/>
                    <a:pt x="0" y="0"/>
                  </a:cubicBezTo>
                  <a:cubicBezTo>
                    <a:pt x="7" y="0"/>
                    <a:pt x="7" y="0"/>
                    <a:pt x="7" y="0"/>
                  </a:cubicBezTo>
                  <a:cubicBezTo>
                    <a:pt x="7" y="0"/>
                    <a:pt x="7" y="0"/>
                    <a:pt x="13" y="0"/>
                  </a:cubicBezTo>
                  <a:cubicBezTo>
                    <a:pt x="13" y="0"/>
                    <a:pt x="13" y="0"/>
                    <a:pt x="20" y="0"/>
                  </a:cubicBezTo>
                  <a:cubicBezTo>
                    <a:pt x="26" y="0"/>
                    <a:pt x="32" y="7"/>
                    <a:pt x="26" y="20"/>
                  </a:cubicBezTo>
                  <a:cubicBezTo>
                    <a:pt x="26" y="20"/>
                    <a:pt x="26" y="20"/>
                    <a:pt x="26" y="26"/>
                  </a:cubicBezTo>
                  <a:cubicBezTo>
                    <a:pt x="20" y="26"/>
                    <a:pt x="13" y="32"/>
                    <a:pt x="7" y="26"/>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4" name="Freeform 515"/>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0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0" y="16"/>
                    <a:pt x="0" y="24"/>
                    <a:pt x="0" y="8"/>
                  </a:cubicBezTo>
                  <a:cubicBezTo>
                    <a:pt x="0" y="8"/>
                    <a:pt x="0" y="8"/>
                    <a:pt x="0" y="8"/>
                  </a:cubicBezTo>
                  <a:cubicBezTo>
                    <a:pt x="0" y="0"/>
                    <a:pt x="0" y="0"/>
                    <a:pt x="0" y="0"/>
                  </a:cubicBezTo>
                  <a:cubicBezTo>
                    <a:pt x="8" y="0"/>
                    <a:pt x="8" y="0"/>
                    <a:pt x="8" y="0"/>
                  </a:cubicBezTo>
                  <a:cubicBezTo>
                    <a:pt x="8" y="0"/>
                    <a:pt x="8" y="0"/>
                    <a:pt x="16" y="8"/>
                  </a:cubicBezTo>
                  <a:cubicBezTo>
                    <a:pt x="16" y="8"/>
                    <a:pt x="16" y="8"/>
                    <a:pt x="16" y="8"/>
                  </a:cubicBezTo>
                  <a:cubicBezTo>
                    <a:pt x="24" y="8"/>
                    <a:pt x="32" y="8"/>
                    <a:pt x="32" y="16"/>
                  </a:cubicBezTo>
                  <a:cubicBezTo>
                    <a:pt x="32" y="24"/>
                    <a:pt x="32" y="24"/>
                    <a:pt x="24" y="24"/>
                  </a:cubicBezTo>
                  <a:cubicBezTo>
                    <a:pt x="24" y="32"/>
                    <a:pt x="16" y="32"/>
                    <a:pt x="8" y="24"/>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5" name="Freeform 516"/>
            <p:cNvSpPr>
              <a:spLocks/>
            </p:cNvSpPr>
            <p:nvPr/>
          </p:nvSpPr>
          <p:spPr bwMode="auto">
            <a:xfrm>
              <a:off x="6397625" y="5662613"/>
              <a:ext cx="20638" cy="20638"/>
            </a:xfrm>
            <a:custGeom>
              <a:avLst/>
              <a:gdLst>
                <a:gd name="T0" fmla="*/ 2147483647 w 32"/>
                <a:gd name="T1" fmla="*/ 2147483647 h 32"/>
                <a:gd name="T2" fmla="*/ 0 w 32"/>
                <a:gd name="T3" fmla="*/ 2147483647 h 32"/>
                <a:gd name="T4" fmla="*/ 0 w 32"/>
                <a:gd name="T5" fmla="*/ 2147483647 h 32"/>
                <a:gd name="T6" fmla="*/ 2147483647 w 32"/>
                <a:gd name="T7" fmla="*/ 2147483647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2147483647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8" y="24"/>
                  </a:moveTo>
                  <a:cubicBezTo>
                    <a:pt x="8" y="16"/>
                    <a:pt x="8" y="24"/>
                    <a:pt x="0" y="8"/>
                  </a:cubicBezTo>
                  <a:cubicBezTo>
                    <a:pt x="0" y="8"/>
                    <a:pt x="0" y="8"/>
                    <a:pt x="0" y="8"/>
                  </a:cubicBezTo>
                  <a:cubicBezTo>
                    <a:pt x="0" y="8"/>
                    <a:pt x="0" y="8"/>
                    <a:pt x="8" y="8"/>
                  </a:cubicBezTo>
                  <a:cubicBezTo>
                    <a:pt x="8" y="0"/>
                    <a:pt x="8" y="0"/>
                    <a:pt x="8" y="0"/>
                  </a:cubicBezTo>
                  <a:cubicBezTo>
                    <a:pt x="8" y="8"/>
                    <a:pt x="16" y="8"/>
                    <a:pt x="16" y="8"/>
                  </a:cubicBezTo>
                  <a:cubicBezTo>
                    <a:pt x="16" y="8"/>
                    <a:pt x="16" y="8"/>
                    <a:pt x="16" y="8"/>
                  </a:cubicBezTo>
                  <a:cubicBezTo>
                    <a:pt x="24" y="8"/>
                    <a:pt x="32" y="8"/>
                    <a:pt x="32" y="16"/>
                  </a:cubicBezTo>
                  <a:cubicBezTo>
                    <a:pt x="32" y="16"/>
                    <a:pt x="24" y="24"/>
                    <a:pt x="24" y="24"/>
                  </a:cubicBezTo>
                  <a:cubicBezTo>
                    <a:pt x="24" y="32"/>
                    <a:pt x="16" y="32"/>
                    <a:pt x="8" y="24"/>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6" name="Freeform 517"/>
            <p:cNvSpPr>
              <a:spLocks/>
            </p:cNvSpPr>
            <p:nvPr/>
          </p:nvSpPr>
          <p:spPr bwMode="auto">
            <a:xfrm>
              <a:off x="6397625" y="5662613"/>
              <a:ext cx="11113" cy="20638"/>
            </a:xfrm>
            <a:custGeom>
              <a:avLst/>
              <a:gdLst>
                <a:gd name="T0" fmla="*/ 0 w 16"/>
                <a:gd name="T1" fmla="*/ 2147483647 h 32"/>
                <a:gd name="T2" fmla="*/ 0 w 16"/>
                <a:gd name="T3" fmla="*/ 2147483647 h 32"/>
                <a:gd name="T4" fmla="*/ 0 w 16"/>
                <a:gd name="T5" fmla="*/ 0 h 32"/>
                <a:gd name="T6" fmla="*/ 0 w 16"/>
                <a:gd name="T7" fmla="*/ 0 h 32"/>
                <a:gd name="T8" fmla="*/ 0 w 16"/>
                <a:gd name="T9" fmla="*/ 0 h 32"/>
                <a:gd name="T10" fmla="*/ 2147483647 w 16"/>
                <a:gd name="T11" fmla="*/ 0 h 32"/>
                <a:gd name="T12" fmla="*/ 2147483647 w 16"/>
                <a:gd name="T13" fmla="*/ 0 h 32"/>
                <a:gd name="T14" fmla="*/ 2147483647 w 16"/>
                <a:gd name="T15" fmla="*/ 2147483647 h 32"/>
                <a:gd name="T16" fmla="*/ 2147483647 w 16"/>
                <a:gd name="T17" fmla="*/ 2147483647 h 32"/>
                <a:gd name="T18" fmla="*/ 0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0" y="22"/>
                  </a:moveTo>
                  <a:cubicBezTo>
                    <a:pt x="0" y="11"/>
                    <a:pt x="0" y="11"/>
                    <a:pt x="0" y="11"/>
                  </a:cubicBezTo>
                  <a:cubicBezTo>
                    <a:pt x="0" y="11"/>
                    <a:pt x="0" y="0"/>
                    <a:pt x="0" y="0"/>
                  </a:cubicBezTo>
                  <a:cubicBezTo>
                    <a:pt x="0" y="0"/>
                    <a:pt x="0" y="0"/>
                    <a:pt x="0" y="0"/>
                  </a:cubicBezTo>
                  <a:cubicBezTo>
                    <a:pt x="0" y="0"/>
                    <a:pt x="0" y="0"/>
                    <a:pt x="0" y="0"/>
                  </a:cubicBezTo>
                  <a:cubicBezTo>
                    <a:pt x="0" y="0"/>
                    <a:pt x="8" y="0"/>
                    <a:pt x="8" y="0"/>
                  </a:cubicBezTo>
                  <a:cubicBezTo>
                    <a:pt x="8" y="0"/>
                    <a:pt x="8" y="0"/>
                    <a:pt x="8" y="0"/>
                  </a:cubicBezTo>
                  <a:cubicBezTo>
                    <a:pt x="16" y="0"/>
                    <a:pt x="16" y="0"/>
                    <a:pt x="16" y="11"/>
                  </a:cubicBezTo>
                  <a:cubicBezTo>
                    <a:pt x="16" y="11"/>
                    <a:pt x="16" y="11"/>
                    <a:pt x="16" y="22"/>
                  </a:cubicBezTo>
                  <a:cubicBezTo>
                    <a:pt x="16" y="22"/>
                    <a:pt x="8"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7" name="Freeform 518"/>
            <p:cNvSpPr>
              <a:spLocks/>
            </p:cNvSpPr>
            <p:nvPr/>
          </p:nvSpPr>
          <p:spPr bwMode="auto">
            <a:xfrm>
              <a:off x="6408738" y="5651501"/>
              <a:ext cx="9525" cy="20638"/>
            </a:xfrm>
            <a:custGeom>
              <a:avLst/>
              <a:gdLst>
                <a:gd name="T0" fmla="*/ 0 w 16"/>
                <a:gd name="T1" fmla="*/ 2147483647 h 32"/>
                <a:gd name="T2" fmla="*/ 2147483647 w 16"/>
                <a:gd name="T3" fmla="*/ 0 h 32"/>
                <a:gd name="T4" fmla="*/ 0 w 16"/>
                <a:gd name="T5" fmla="*/ 2147483647 h 32"/>
                <a:gd name="T6" fmla="*/ 0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0" y="27"/>
                  </a:moveTo>
                  <a:cubicBezTo>
                    <a:pt x="16" y="16"/>
                    <a:pt x="6" y="6"/>
                    <a:pt x="11" y="0"/>
                  </a:cubicBezTo>
                  <a:cubicBezTo>
                    <a:pt x="11" y="0"/>
                    <a:pt x="6" y="27"/>
                    <a:pt x="0" y="27"/>
                  </a:cubicBezTo>
                  <a:cubicBezTo>
                    <a:pt x="0" y="27"/>
                    <a:pt x="0" y="32"/>
                    <a:pt x="0" y="27"/>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08" name="Freeform 519"/>
            <p:cNvSpPr>
              <a:spLocks noEditPoints="1"/>
            </p:cNvSpPr>
            <p:nvPr/>
          </p:nvSpPr>
          <p:spPr bwMode="auto">
            <a:xfrm>
              <a:off x="6408738" y="5651501"/>
              <a:ext cx="17463" cy="30163"/>
            </a:xfrm>
            <a:custGeom>
              <a:avLst/>
              <a:gdLst>
                <a:gd name="T0" fmla="*/ 0 w 28"/>
                <a:gd name="T1" fmla="*/ 2147483647 h 45"/>
                <a:gd name="T2" fmla="*/ 2147483647 w 28"/>
                <a:gd name="T3" fmla="*/ 2147483647 h 45"/>
                <a:gd name="T4" fmla="*/ 2147483647 w 28"/>
                <a:gd name="T5" fmla="*/ 2147483647 h 45"/>
                <a:gd name="T6" fmla="*/ 2147483647 w 28"/>
                <a:gd name="T7" fmla="*/ 2147483647 h 45"/>
                <a:gd name="T8" fmla="*/ 2147483647 w 28"/>
                <a:gd name="T9" fmla="*/ 2147483647 h 45"/>
                <a:gd name="T10" fmla="*/ 2147483647 w 28"/>
                <a:gd name="T11" fmla="*/ 2147483647 h 45"/>
                <a:gd name="T12" fmla="*/ 2147483647 w 28"/>
                <a:gd name="T13" fmla="*/ 2147483647 h 45"/>
                <a:gd name="T14" fmla="*/ 2147483647 w 28"/>
                <a:gd name="T15" fmla="*/ 2147483647 h 45"/>
                <a:gd name="T16" fmla="*/ 2147483647 w 28"/>
                <a:gd name="T17" fmla="*/ 2147483647 h 45"/>
                <a:gd name="T18" fmla="*/ 2147483647 w 28"/>
                <a:gd name="T19" fmla="*/ 2147483647 h 45"/>
                <a:gd name="T20" fmla="*/ 2147483647 w 28"/>
                <a:gd name="T21" fmla="*/ 2147483647 h 45"/>
                <a:gd name="T22" fmla="*/ 2147483647 w 28"/>
                <a:gd name="T23" fmla="*/ 2147483647 h 45"/>
                <a:gd name="T24" fmla="*/ 2147483647 w 28"/>
                <a:gd name="T25" fmla="*/ 2147483647 h 45"/>
                <a:gd name="T26" fmla="*/ 2147483647 w 28"/>
                <a:gd name="T27" fmla="*/ 2147483647 h 45"/>
                <a:gd name="T28" fmla="*/ 2147483647 w 28"/>
                <a:gd name="T29" fmla="*/ 2147483647 h 45"/>
                <a:gd name="T30" fmla="*/ 2147483647 w 28"/>
                <a:gd name="T31" fmla="*/ 2147483647 h 45"/>
                <a:gd name="T32" fmla="*/ 2147483647 w 28"/>
                <a:gd name="T33" fmla="*/ 2147483647 h 45"/>
                <a:gd name="T34" fmla="*/ 0 w 28"/>
                <a:gd name="T35" fmla="*/ 2147483647 h 45"/>
                <a:gd name="T36" fmla="*/ 0 w 28"/>
                <a:gd name="T37" fmla="*/ 2147483647 h 45"/>
                <a:gd name="T38" fmla="*/ 2147483647 w 28"/>
                <a:gd name="T39" fmla="*/ 2147483647 h 45"/>
                <a:gd name="T40" fmla="*/ 0 w 28"/>
                <a:gd name="T41" fmla="*/ 2147483647 h 45"/>
                <a:gd name="T42" fmla="*/ 0 w 28"/>
                <a:gd name="T43" fmla="*/ 2147483647 h 45"/>
                <a:gd name="T44" fmla="*/ 2147483647 w 28"/>
                <a:gd name="T45" fmla="*/ 2147483647 h 45"/>
                <a:gd name="T46" fmla="*/ 2147483647 w 28"/>
                <a:gd name="T47" fmla="*/ 2147483647 h 45"/>
                <a:gd name="T48" fmla="*/ 2147483647 w 28"/>
                <a:gd name="T49" fmla="*/ 2147483647 h 45"/>
                <a:gd name="T50" fmla="*/ 2147483647 w 28"/>
                <a:gd name="T51" fmla="*/ 2147483647 h 45"/>
                <a:gd name="T52" fmla="*/ 2147483647 w 28"/>
                <a:gd name="T53" fmla="*/ 2147483647 h 45"/>
                <a:gd name="T54" fmla="*/ 2147483647 w 28"/>
                <a:gd name="T55" fmla="*/ 2147483647 h 45"/>
                <a:gd name="T56" fmla="*/ 2147483647 w 28"/>
                <a:gd name="T57" fmla="*/ 2147483647 h 45"/>
                <a:gd name="T58" fmla="*/ 2147483647 w 28"/>
                <a:gd name="T59" fmla="*/ 2147483647 h 45"/>
                <a:gd name="T60" fmla="*/ 2147483647 w 28"/>
                <a:gd name="T61" fmla="*/ 2147483647 h 45"/>
                <a:gd name="T62" fmla="*/ 2147483647 w 28"/>
                <a:gd name="T63" fmla="*/ 2147483647 h 45"/>
                <a:gd name="T64" fmla="*/ 2147483647 w 28"/>
                <a:gd name="T65" fmla="*/ 2147483647 h 45"/>
                <a:gd name="T66" fmla="*/ 2147483647 w 28"/>
                <a:gd name="T67" fmla="*/ 2147483647 h 45"/>
                <a:gd name="T68" fmla="*/ 2147483647 w 28"/>
                <a:gd name="T69" fmla="*/ 2147483647 h 45"/>
                <a:gd name="T70" fmla="*/ 2147483647 w 28"/>
                <a:gd name="T71" fmla="*/ 2147483647 h 45"/>
                <a:gd name="T72" fmla="*/ 2147483647 w 28"/>
                <a:gd name="T73" fmla="*/ 2147483647 h 45"/>
                <a:gd name="T74" fmla="*/ 2147483647 w 28"/>
                <a:gd name="T75" fmla="*/ 2147483647 h 4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8"/>
                <a:gd name="T115" fmla="*/ 0 h 45"/>
                <a:gd name="T116" fmla="*/ 28 w 28"/>
                <a:gd name="T117" fmla="*/ 45 h 4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8" h="45">
                  <a:moveTo>
                    <a:pt x="0" y="35"/>
                  </a:moveTo>
                  <a:cubicBezTo>
                    <a:pt x="0" y="33"/>
                    <a:pt x="1" y="31"/>
                    <a:pt x="3" y="30"/>
                  </a:cubicBezTo>
                  <a:lnTo>
                    <a:pt x="11" y="22"/>
                  </a:lnTo>
                  <a:lnTo>
                    <a:pt x="9" y="25"/>
                  </a:lnTo>
                  <a:lnTo>
                    <a:pt x="11" y="18"/>
                  </a:lnTo>
                  <a:lnTo>
                    <a:pt x="10" y="20"/>
                  </a:lnTo>
                  <a:lnTo>
                    <a:pt x="11" y="8"/>
                  </a:lnTo>
                  <a:lnTo>
                    <a:pt x="27" y="10"/>
                  </a:lnTo>
                  <a:lnTo>
                    <a:pt x="26" y="14"/>
                  </a:lnTo>
                  <a:lnTo>
                    <a:pt x="24" y="24"/>
                  </a:lnTo>
                  <a:cubicBezTo>
                    <a:pt x="24" y="25"/>
                    <a:pt x="24" y="25"/>
                    <a:pt x="24" y="26"/>
                  </a:cubicBezTo>
                  <a:lnTo>
                    <a:pt x="20" y="35"/>
                  </a:lnTo>
                  <a:cubicBezTo>
                    <a:pt x="19" y="36"/>
                    <a:pt x="19" y="36"/>
                    <a:pt x="18" y="37"/>
                  </a:cubicBezTo>
                  <a:lnTo>
                    <a:pt x="14" y="41"/>
                  </a:lnTo>
                  <a:lnTo>
                    <a:pt x="16" y="35"/>
                  </a:lnTo>
                  <a:lnTo>
                    <a:pt x="16" y="37"/>
                  </a:lnTo>
                  <a:cubicBezTo>
                    <a:pt x="16" y="42"/>
                    <a:pt x="13" y="45"/>
                    <a:pt x="8" y="45"/>
                  </a:cubicBezTo>
                  <a:cubicBezTo>
                    <a:pt x="4" y="45"/>
                    <a:pt x="0" y="42"/>
                    <a:pt x="0" y="37"/>
                  </a:cubicBezTo>
                  <a:lnTo>
                    <a:pt x="0" y="35"/>
                  </a:lnTo>
                  <a:close/>
                  <a:moveTo>
                    <a:pt x="16" y="37"/>
                  </a:moveTo>
                  <a:lnTo>
                    <a:pt x="0" y="37"/>
                  </a:lnTo>
                  <a:lnTo>
                    <a:pt x="0" y="35"/>
                  </a:lnTo>
                  <a:cubicBezTo>
                    <a:pt x="0" y="33"/>
                    <a:pt x="1" y="31"/>
                    <a:pt x="3" y="30"/>
                  </a:cubicBezTo>
                  <a:lnTo>
                    <a:pt x="7" y="26"/>
                  </a:lnTo>
                  <a:lnTo>
                    <a:pt x="5" y="28"/>
                  </a:lnTo>
                  <a:lnTo>
                    <a:pt x="9" y="19"/>
                  </a:lnTo>
                  <a:lnTo>
                    <a:pt x="9" y="21"/>
                  </a:lnTo>
                  <a:lnTo>
                    <a:pt x="11" y="11"/>
                  </a:lnTo>
                  <a:lnTo>
                    <a:pt x="12" y="7"/>
                  </a:lnTo>
                  <a:cubicBezTo>
                    <a:pt x="13" y="2"/>
                    <a:pt x="17" y="0"/>
                    <a:pt x="21" y="1"/>
                  </a:cubicBezTo>
                  <a:cubicBezTo>
                    <a:pt x="25" y="1"/>
                    <a:pt x="28" y="5"/>
                    <a:pt x="27" y="9"/>
                  </a:cubicBezTo>
                  <a:lnTo>
                    <a:pt x="26" y="21"/>
                  </a:lnTo>
                  <a:cubicBezTo>
                    <a:pt x="26" y="22"/>
                    <a:pt x="26" y="22"/>
                    <a:pt x="26" y="23"/>
                  </a:cubicBezTo>
                  <a:lnTo>
                    <a:pt x="24" y="30"/>
                  </a:lnTo>
                  <a:cubicBezTo>
                    <a:pt x="24" y="31"/>
                    <a:pt x="23" y="32"/>
                    <a:pt x="22" y="33"/>
                  </a:cubicBezTo>
                  <a:lnTo>
                    <a:pt x="14" y="41"/>
                  </a:lnTo>
                  <a:lnTo>
                    <a:pt x="16" y="35"/>
                  </a:lnTo>
                  <a:lnTo>
                    <a:pt x="16" y="37"/>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09" name="Freeform 520"/>
            <p:cNvSpPr>
              <a:spLocks/>
            </p:cNvSpPr>
            <p:nvPr/>
          </p:nvSpPr>
          <p:spPr bwMode="auto">
            <a:xfrm>
              <a:off x="6438900" y="5610226"/>
              <a:ext cx="19050"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2147483647 h 32"/>
                <a:gd name="T12" fmla="*/ 0 60000 65536"/>
                <a:gd name="T13" fmla="*/ 0 60000 65536"/>
                <a:gd name="T14" fmla="*/ 0 60000 65536"/>
                <a:gd name="T15" fmla="*/ 0 60000 65536"/>
                <a:gd name="T16" fmla="*/ 0 60000 65536"/>
                <a:gd name="T17" fmla="*/ 0 60000 65536"/>
                <a:gd name="T18" fmla="*/ 0 w 32"/>
                <a:gd name="T19" fmla="*/ 0 h 32"/>
                <a:gd name="T20" fmla="*/ 32 w 32"/>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32" h="32">
                  <a:moveTo>
                    <a:pt x="16" y="28"/>
                  </a:moveTo>
                  <a:cubicBezTo>
                    <a:pt x="32" y="23"/>
                    <a:pt x="27" y="14"/>
                    <a:pt x="16" y="10"/>
                  </a:cubicBezTo>
                  <a:cubicBezTo>
                    <a:pt x="22" y="10"/>
                    <a:pt x="22" y="5"/>
                    <a:pt x="16" y="5"/>
                  </a:cubicBezTo>
                  <a:cubicBezTo>
                    <a:pt x="11" y="0"/>
                    <a:pt x="6" y="5"/>
                    <a:pt x="6" y="5"/>
                  </a:cubicBezTo>
                  <a:cubicBezTo>
                    <a:pt x="0" y="14"/>
                    <a:pt x="0" y="14"/>
                    <a:pt x="0" y="19"/>
                  </a:cubicBezTo>
                  <a:cubicBezTo>
                    <a:pt x="0" y="32"/>
                    <a:pt x="11" y="32"/>
                    <a:pt x="16"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0" name="Freeform 521"/>
            <p:cNvSpPr>
              <a:spLocks/>
            </p:cNvSpPr>
            <p:nvPr/>
          </p:nvSpPr>
          <p:spPr bwMode="auto">
            <a:xfrm>
              <a:off x="6438900" y="5610226"/>
              <a:ext cx="19050" cy="20638"/>
            </a:xfrm>
            <a:custGeom>
              <a:avLst/>
              <a:gdLst>
                <a:gd name="T0" fmla="*/ 0 w 32"/>
                <a:gd name="T1" fmla="*/ 2147483647 h 32"/>
                <a:gd name="T2" fmla="*/ 2147483647 w 32"/>
                <a:gd name="T3" fmla="*/ 0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7" y="0"/>
                  </a:cubicBezTo>
                  <a:cubicBezTo>
                    <a:pt x="7" y="0"/>
                    <a:pt x="13" y="0"/>
                    <a:pt x="13" y="0"/>
                  </a:cubicBezTo>
                  <a:cubicBezTo>
                    <a:pt x="13" y="0"/>
                    <a:pt x="13" y="0"/>
                    <a:pt x="20" y="0"/>
                  </a:cubicBezTo>
                  <a:cubicBezTo>
                    <a:pt x="20" y="0"/>
                    <a:pt x="20" y="7"/>
                    <a:pt x="20" y="7"/>
                  </a:cubicBezTo>
                  <a:cubicBezTo>
                    <a:pt x="20" y="7"/>
                    <a:pt x="20" y="7"/>
                    <a:pt x="20" y="7"/>
                  </a:cubicBezTo>
                  <a:cubicBezTo>
                    <a:pt x="20" y="13"/>
                    <a:pt x="20" y="13"/>
                    <a:pt x="26" y="13"/>
                  </a:cubicBezTo>
                  <a:cubicBezTo>
                    <a:pt x="32" y="20"/>
                    <a:pt x="32" y="26"/>
                    <a:pt x="20" y="32"/>
                  </a:cubicBezTo>
                  <a:cubicBezTo>
                    <a:pt x="20" y="32"/>
                    <a:pt x="13" y="32"/>
                    <a:pt x="13" y="32"/>
                  </a:cubicBezTo>
                  <a:cubicBezTo>
                    <a:pt x="7" y="32"/>
                    <a:pt x="0" y="32"/>
                    <a:pt x="0" y="20"/>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1" name="Freeform 522"/>
            <p:cNvSpPr>
              <a:spLocks/>
            </p:cNvSpPr>
            <p:nvPr/>
          </p:nvSpPr>
          <p:spPr bwMode="auto">
            <a:xfrm>
              <a:off x="6438900" y="5610226"/>
              <a:ext cx="19050" cy="20638"/>
            </a:xfrm>
            <a:custGeom>
              <a:avLst/>
              <a:gdLst>
                <a:gd name="T0" fmla="*/ 0 w 32"/>
                <a:gd name="T1" fmla="*/ 2147483647 h 32"/>
                <a:gd name="T2" fmla="*/ 0 w 32"/>
                <a:gd name="T3" fmla="*/ 2147483647 h 32"/>
                <a:gd name="T4" fmla="*/ 2147483647 w 32"/>
                <a:gd name="T5" fmla="*/ 2147483647 h 32"/>
                <a:gd name="T6" fmla="*/ 2147483647 w 32"/>
                <a:gd name="T7" fmla="*/ 2147483647 h 32"/>
                <a:gd name="T8" fmla="*/ 2147483647 w 32"/>
                <a:gd name="T9" fmla="*/ 2147483647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0"/>
                  </a:moveTo>
                  <a:cubicBezTo>
                    <a:pt x="0" y="13"/>
                    <a:pt x="0" y="13"/>
                    <a:pt x="0" y="7"/>
                  </a:cubicBezTo>
                  <a:cubicBezTo>
                    <a:pt x="0" y="7"/>
                    <a:pt x="8" y="7"/>
                    <a:pt x="8" y="7"/>
                  </a:cubicBezTo>
                  <a:cubicBezTo>
                    <a:pt x="8" y="0"/>
                    <a:pt x="8" y="0"/>
                    <a:pt x="8" y="7"/>
                  </a:cubicBezTo>
                  <a:cubicBezTo>
                    <a:pt x="16" y="7"/>
                    <a:pt x="16" y="7"/>
                    <a:pt x="16" y="7"/>
                  </a:cubicBezTo>
                  <a:cubicBezTo>
                    <a:pt x="16" y="7"/>
                    <a:pt x="16" y="7"/>
                    <a:pt x="16" y="13"/>
                  </a:cubicBezTo>
                  <a:cubicBezTo>
                    <a:pt x="16" y="13"/>
                    <a:pt x="16" y="13"/>
                    <a:pt x="16" y="13"/>
                  </a:cubicBezTo>
                  <a:cubicBezTo>
                    <a:pt x="24" y="20"/>
                    <a:pt x="32" y="26"/>
                    <a:pt x="16" y="26"/>
                  </a:cubicBezTo>
                  <a:cubicBezTo>
                    <a:pt x="16" y="32"/>
                    <a:pt x="16" y="32"/>
                    <a:pt x="8" y="32"/>
                  </a:cubicBezTo>
                  <a:cubicBezTo>
                    <a:pt x="0" y="32"/>
                    <a:pt x="0" y="32"/>
                    <a:pt x="0" y="20"/>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2" name="Freeform 523"/>
            <p:cNvSpPr>
              <a:spLocks/>
            </p:cNvSpPr>
            <p:nvPr/>
          </p:nvSpPr>
          <p:spPr bwMode="auto">
            <a:xfrm>
              <a:off x="6438900" y="5610226"/>
              <a:ext cx="19050" cy="20638"/>
            </a:xfrm>
            <a:custGeom>
              <a:avLst/>
              <a:gdLst>
                <a:gd name="T0" fmla="*/ 0 w 32"/>
                <a:gd name="T1" fmla="*/ 2147483647 h 32"/>
                <a:gd name="T2" fmla="*/ 0 w 32"/>
                <a:gd name="T3" fmla="*/ 0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16"/>
                  </a:moveTo>
                  <a:cubicBezTo>
                    <a:pt x="0" y="8"/>
                    <a:pt x="0" y="8"/>
                    <a:pt x="0" y="0"/>
                  </a:cubicBezTo>
                  <a:cubicBezTo>
                    <a:pt x="11" y="0"/>
                    <a:pt x="11" y="0"/>
                    <a:pt x="11" y="0"/>
                  </a:cubicBezTo>
                  <a:cubicBezTo>
                    <a:pt x="11" y="0"/>
                    <a:pt x="11" y="0"/>
                    <a:pt x="11" y="0"/>
                  </a:cubicBezTo>
                  <a:cubicBezTo>
                    <a:pt x="22" y="0"/>
                    <a:pt x="22" y="0"/>
                    <a:pt x="22" y="0"/>
                  </a:cubicBezTo>
                  <a:cubicBezTo>
                    <a:pt x="22" y="0"/>
                    <a:pt x="22" y="8"/>
                    <a:pt x="22" y="8"/>
                  </a:cubicBezTo>
                  <a:cubicBezTo>
                    <a:pt x="22" y="8"/>
                    <a:pt x="22" y="8"/>
                    <a:pt x="22" y="8"/>
                  </a:cubicBezTo>
                  <a:cubicBezTo>
                    <a:pt x="32" y="16"/>
                    <a:pt x="32" y="16"/>
                    <a:pt x="22" y="24"/>
                  </a:cubicBezTo>
                  <a:cubicBezTo>
                    <a:pt x="22" y="24"/>
                    <a:pt x="22" y="24"/>
                    <a:pt x="11" y="32"/>
                  </a:cubicBezTo>
                  <a:cubicBezTo>
                    <a:pt x="11" y="32"/>
                    <a:pt x="0" y="32"/>
                    <a:pt x="0" y="16"/>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3" name="Freeform 524"/>
            <p:cNvSpPr>
              <a:spLocks/>
            </p:cNvSpPr>
            <p:nvPr/>
          </p:nvSpPr>
          <p:spPr bwMode="auto">
            <a:xfrm>
              <a:off x="6438900" y="5610226"/>
              <a:ext cx="19050" cy="20638"/>
            </a:xfrm>
            <a:custGeom>
              <a:avLst/>
              <a:gdLst>
                <a:gd name="T0" fmla="*/ 0 w 32"/>
                <a:gd name="T1" fmla="*/ 2147483647 h 32"/>
                <a:gd name="T2" fmla="*/ 2147483647 w 32"/>
                <a:gd name="T3" fmla="*/ 2147483647 h 32"/>
                <a:gd name="T4" fmla="*/ 2147483647 w 32"/>
                <a:gd name="T5" fmla="*/ 0 h 32"/>
                <a:gd name="T6" fmla="*/ 2147483647 w 32"/>
                <a:gd name="T7" fmla="*/ 0 h 32"/>
                <a:gd name="T8" fmla="*/ 2147483647 w 32"/>
                <a:gd name="T9" fmla="*/ 0 h 32"/>
                <a:gd name="T10" fmla="*/ 2147483647 w 32"/>
                <a:gd name="T11" fmla="*/ 2147483647 h 32"/>
                <a:gd name="T12" fmla="*/ 2147483647 w 32"/>
                <a:gd name="T13" fmla="*/ 2147483647 h 32"/>
                <a:gd name="T14" fmla="*/ 2147483647 w 32"/>
                <a:gd name="T15" fmla="*/ 2147483647 h 32"/>
                <a:gd name="T16" fmla="*/ 2147483647 w 32"/>
                <a:gd name="T17" fmla="*/ 2147483647 h 32"/>
                <a:gd name="T18" fmla="*/ 0 w 32"/>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32"/>
                <a:gd name="T32" fmla="*/ 32 w 32"/>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32">
                  <a:moveTo>
                    <a:pt x="0" y="22"/>
                  </a:moveTo>
                  <a:cubicBezTo>
                    <a:pt x="0" y="11"/>
                    <a:pt x="0" y="11"/>
                    <a:pt x="11" y="11"/>
                  </a:cubicBezTo>
                  <a:cubicBezTo>
                    <a:pt x="11" y="11"/>
                    <a:pt x="11" y="0"/>
                    <a:pt x="11" y="0"/>
                  </a:cubicBezTo>
                  <a:cubicBezTo>
                    <a:pt x="11" y="0"/>
                    <a:pt x="11" y="0"/>
                    <a:pt x="11" y="0"/>
                  </a:cubicBezTo>
                  <a:cubicBezTo>
                    <a:pt x="11" y="0"/>
                    <a:pt x="11" y="0"/>
                    <a:pt x="22" y="0"/>
                  </a:cubicBezTo>
                  <a:cubicBezTo>
                    <a:pt x="22" y="11"/>
                    <a:pt x="22" y="11"/>
                    <a:pt x="22" y="11"/>
                  </a:cubicBezTo>
                  <a:cubicBezTo>
                    <a:pt x="22" y="11"/>
                    <a:pt x="22" y="11"/>
                    <a:pt x="22" y="11"/>
                  </a:cubicBezTo>
                  <a:cubicBezTo>
                    <a:pt x="22" y="22"/>
                    <a:pt x="32" y="22"/>
                    <a:pt x="22" y="32"/>
                  </a:cubicBezTo>
                  <a:cubicBezTo>
                    <a:pt x="22" y="32"/>
                    <a:pt x="22" y="32"/>
                    <a:pt x="11" y="32"/>
                  </a:cubicBezTo>
                  <a:cubicBezTo>
                    <a:pt x="11" y="32"/>
                    <a:pt x="0" y="32"/>
                    <a:pt x="0" y="22"/>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4" name="Freeform 525"/>
            <p:cNvSpPr>
              <a:spLocks/>
            </p:cNvSpPr>
            <p:nvPr/>
          </p:nvSpPr>
          <p:spPr bwMode="auto">
            <a:xfrm>
              <a:off x="6448425" y="5621338"/>
              <a:ext cx="9525" cy="9525"/>
            </a:xfrm>
            <a:custGeom>
              <a:avLst/>
              <a:gdLst>
                <a:gd name="T0" fmla="*/ 0 w 16"/>
                <a:gd name="T1" fmla="*/ 2147483647 h 16"/>
                <a:gd name="T2" fmla="*/ 2147483647 w 16"/>
                <a:gd name="T3" fmla="*/ 0 h 16"/>
                <a:gd name="T4" fmla="*/ 0 w 16"/>
                <a:gd name="T5" fmla="*/ 0 h 16"/>
                <a:gd name="T6" fmla="*/ 0 w 16"/>
                <a:gd name="T7" fmla="*/ 2147483647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0" y="16"/>
                  </a:moveTo>
                  <a:cubicBezTo>
                    <a:pt x="12" y="16"/>
                    <a:pt x="12" y="8"/>
                    <a:pt x="16" y="0"/>
                  </a:cubicBezTo>
                  <a:cubicBezTo>
                    <a:pt x="16" y="0"/>
                    <a:pt x="4" y="8"/>
                    <a:pt x="0" y="0"/>
                  </a:cubicBezTo>
                  <a:cubicBezTo>
                    <a:pt x="0" y="0"/>
                    <a:pt x="0" y="8"/>
                    <a:pt x="0" y="1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5" name="Freeform 526"/>
            <p:cNvSpPr>
              <a:spLocks noEditPoints="1"/>
            </p:cNvSpPr>
            <p:nvPr/>
          </p:nvSpPr>
          <p:spPr bwMode="auto">
            <a:xfrm>
              <a:off x="6448425" y="5621338"/>
              <a:ext cx="20638" cy="20638"/>
            </a:xfrm>
            <a:custGeom>
              <a:avLst/>
              <a:gdLst>
                <a:gd name="T0" fmla="*/ 2147483647 w 33"/>
                <a:gd name="T1" fmla="*/ 2147483647 h 33"/>
                <a:gd name="T2" fmla="*/ 2147483647 w 33"/>
                <a:gd name="T3" fmla="*/ 2147483647 h 33"/>
                <a:gd name="T4" fmla="*/ 2147483647 w 33"/>
                <a:gd name="T5" fmla="*/ 2147483647 h 33"/>
                <a:gd name="T6" fmla="*/ 2147483647 w 33"/>
                <a:gd name="T7" fmla="*/ 2147483647 h 33"/>
                <a:gd name="T8" fmla="*/ 2147483647 w 33"/>
                <a:gd name="T9" fmla="*/ 2147483647 h 33"/>
                <a:gd name="T10" fmla="*/ 2147483647 w 33"/>
                <a:gd name="T11" fmla="*/ 2147483647 h 33"/>
                <a:gd name="T12" fmla="*/ 2147483647 w 33"/>
                <a:gd name="T13" fmla="*/ 2147483647 h 33"/>
                <a:gd name="T14" fmla="*/ 2147483647 w 33"/>
                <a:gd name="T15" fmla="*/ 2147483647 h 33"/>
                <a:gd name="T16" fmla="*/ 2147483647 w 33"/>
                <a:gd name="T17" fmla="*/ 2147483647 h 33"/>
                <a:gd name="T18" fmla="*/ 2147483647 w 33"/>
                <a:gd name="T19" fmla="*/ 2147483647 h 33"/>
                <a:gd name="T20" fmla="*/ 2147483647 w 33"/>
                <a:gd name="T21" fmla="*/ 2147483647 h 33"/>
                <a:gd name="T22" fmla="*/ 2147483647 w 33"/>
                <a:gd name="T23" fmla="*/ 2147483647 h 33"/>
                <a:gd name="T24" fmla="*/ 0 w 33"/>
                <a:gd name="T25" fmla="*/ 2147483647 h 33"/>
                <a:gd name="T26" fmla="*/ 0 w 33"/>
                <a:gd name="T27" fmla="*/ 2147483647 h 33"/>
                <a:gd name="T28" fmla="*/ 2147483647 w 33"/>
                <a:gd name="T29" fmla="*/ 2147483647 h 33"/>
                <a:gd name="T30" fmla="*/ 2147483647 w 33"/>
                <a:gd name="T31" fmla="*/ 2147483647 h 33"/>
                <a:gd name="T32" fmla="*/ 2147483647 w 33"/>
                <a:gd name="T33" fmla="*/ 2147483647 h 33"/>
                <a:gd name="T34" fmla="*/ 2147483647 w 33"/>
                <a:gd name="T35" fmla="*/ 2147483647 h 33"/>
                <a:gd name="T36" fmla="*/ 2147483647 w 33"/>
                <a:gd name="T37" fmla="*/ 2147483647 h 33"/>
                <a:gd name="T38" fmla="*/ 2147483647 w 33"/>
                <a:gd name="T39" fmla="*/ 2147483647 h 33"/>
                <a:gd name="T40" fmla="*/ 2147483647 w 33"/>
                <a:gd name="T41" fmla="*/ 2147483647 h 33"/>
                <a:gd name="T42" fmla="*/ 2147483647 w 33"/>
                <a:gd name="T43" fmla="*/ 2147483647 h 33"/>
                <a:gd name="T44" fmla="*/ 2147483647 w 33"/>
                <a:gd name="T45" fmla="*/ 2147483647 h 33"/>
                <a:gd name="T46" fmla="*/ 2147483647 w 33"/>
                <a:gd name="T47" fmla="*/ 2147483647 h 33"/>
                <a:gd name="T48" fmla="*/ 2147483647 w 33"/>
                <a:gd name="T49" fmla="*/ 2147483647 h 33"/>
                <a:gd name="T50" fmla="*/ 0 w 33"/>
                <a:gd name="T51" fmla="*/ 2147483647 h 33"/>
                <a:gd name="T52" fmla="*/ 0 w 33"/>
                <a:gd name="T53" fmla="*/ 2147483647 h 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3"/>
                <a:gd name="T82" fmla="*/ 0 h 33"/>
                <a:gd name="T83" fmla="*/ 33 w 33"/>
                <a:gd name="T84" fmla="*/ 33 h 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3" h="33">
                  <a:moveTo>
                    <a:pt x="16" y="24"/>
                  </a:moveTo>
                  <a:lnTo>
                    <a:pt x="5" y="17"/>
                  </a:lnTo>
                  <a:lnTo>
                    <a:pt x="16" y="12"/>
                  </a:lnTo>
                  <a:lnTo>
                    <a:pt x="12" y="16"/>
                  </a:lnTo>
                  <a:lnTo>
                    <a:pt x="17" y="5"/>
                  </a:lnTo>
                  <a:lnTo>
                    <a:pt x="28" y="16"/>
                  </a:lnTo>
                  <a:lnTo>
                    <a:pt x="22" y="19"/>
                  </a:lnTo>
                  <a:cubicBezTo>
                    <a:pt x="20" y="20"/>
                    <a:pt x="18" y="20"/>
                    <a:pt x="16" y="19"/>
                  </a:cubicBezTo>
                  <a:lnTo>
                    <a:pt x="6" y="16"/>
                  </a:lnTo>
                  <a:lnTo>
                    <a:pt x="16" y="8"/>
                  </a:lnTo>
                  <a:lnTo>
                    <a:pt x="16" y="13"/>
                  </a:lnTo>
                  <a:lnTo>
                    <a:pt x="16" y="24"/>
                  </a:lnTo>
                  <a:close/>
                  <a:moveTo>
                    <a:pt x="0" y="13"/>
                  </a:moveTo>
                  <a:lnTo>
                    <a:pt x="0" y="8"/>
                  </a:lnTo>
                  <a:cubicBezTo>
                    <a:pt x="0" y="6"/>
                    <a:pt x="2" y="4"/>
                    <a:pt x="4" y="2"/>
                  </a:cubicBezTo>
                  <a:cubicBezTo>
                    <a:pt x="6" y="1"/>
                    <a:pt x="8" y="0"/>
                    <a:pt x="11" y="1"/>
                  </a:cubicBezTo>
                  <a:lnTo>
                    <a:pt x="21" y="4"/>
                  </a:lnTo>
                  <a:lnTo>
                    <a:pt x="15" y="4"/>
                  </a:lnTo>
                  <a:lnTo>
                    <a:pt x="21" y="1"/>
                  </a:lnTo>
                  <a:cubicBezTo>
                    <a:pt x="24" y="0"/>
                    <a:pt x="28" y="0"/>
                    <a:pt x="30" y="3"/>
                  </a:cubicBezTo>
                  <a:cubicBezTo>
                    <a:pt x="32" y="5"/>
                    <a:pt x="33" y="9"/>
                    <a:pt x="32" y="12"/>
                  </a:cubicBezTo>
                  <a:lnTo>
                    <a:pt x="27" y="23"/>
                  </a:lnTo>
                  <a:cubicBezTo>
                    <a:pt x="26" y="25"/>
                    <a:pt x="25" y="26"/>
                    <a:pt x="23" y="27"/>
                  </a:cubicBezTo>
                  <a:lnTo>
                    <a:pt x="12" y="32"/>
                  </a:lnTo>
                  <a:cubicBezTo>
                    <a:pt x="9" y="33"/>
                    <a:pt x="6" y="33"/>
                    <a:pt x="4" y="31"/>
                  </a:cubicBezTo>
                  <a:cubicBezTo>
                    <a:pt x="2" y="30"/>
                    <a:pt x="0" y="27"/>
                    <a:pt x="0" y="24"/>
                  </a:cubicBezTo>
                  <a:lnTo>
                    <a:pt x="0" y="13"/>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16" name="Freeform 527"/>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0 h 48"/>
                <a:gd name="T8" fmla="*/ 0 w 32"/>
                <a:gd name="T9" fmla="*/ 2147483647 h 48"/>
                <a:gd name="T10" fmla="*/ 2147483647 w 32"/>
                <a:gd name="T11" fmla="*/ 2147483647 h 48"/>
                <a:gd name="T12" fmla="*/ 0 60000 65536"/>
                <a:gd name="T13" fmla="*/ 0 60000 65536"/>
                <a:gd name="T14" fmla="*/ 0 60000 65536"/>
                <a:gd name="T15" fmla="*/ 0 60000 65536"/>
                <a:gd name="T16" fmla="*/ 0 60000 65536"/>
                <a:gd name="T17" fmla="*/ 0 60000 65536"/>
                <a:gd name="T18" fmla="*/ 0 w 32"/>
                <a:gd name="T19" fmla="*/ 0 h 48"/>
                <a:gd name="T20" fmla="*/ 32 w 32"/>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32" h="48">
                  <a:moveTo>
                    <a:pt x="16" y="48"/>
                  </a:moveTo>
                  <a:cubicBezTo>
                    <a:pt x="32" y="40"/>
                    <a:pt x="27" y="24"/>
                    <a:pt x="22" y="16"/>
                  </a:cubicBezTo>
                  <a:cubicBezTo>
                    <a:pt x="22" y="8"/>
                    <a:pt x="22" y="8"/>
                    <a:pt x="16" y="0"/>
                  </a:cubicBezTo>
                  <a:cubicBezTo>
                    <a:pt x="16" y="0"/>
                    <a:pt x="11" y="0"/>
                    <a:pt x="11" y="0"/>
                  </a:cubicBezTo>
                  <a:cubicBezTo>
                    <a:pt x="6" y="16"/>
                    <a:pt x="6" y="16"/>
                    <a:pt x="0" y="24"/>
                  </a:cubicBezTo>
                  <a:cubicBezTo>
                    <a:pt x="0" y="48"/>
                    <a:pt x="6" y="48"/>
                    <a:pt x="16" y="4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7" name="Freeform 528"/>
            <p:cNvSpPr>
              <a:spLocks/>
            </p:cNvSpPr>
            <p:nvPr/>
          </p:nvSpPr>
          <p:spPr bwMode="auto">
            <a:xfrm>
              <a:off x="6488113" y="5610226"/>
              <a:ext cx="20638" cy="31750"/>
            </a:xfrm>
            <a:custGeom>
              <a:avLst/>
              <a:gdLst>
                <a:gd name="T0" fmla="*/ 2147483647 w 32"/>
                <a:gd name="T1" fmla="*/ 2147483647 h 48"/>
                <a:gd name="T2" fmla="*/ 2147483647 w 32"/>
                <a:gd name="T3" fmla="*/ 2147483647 h 48"/>
                <a:gd name="T4" fmla="*/ 2147483647 w 32"/>
                <a:gd name="T5" fmla="*/ 0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2147483647 h 48"/>
                <a:gd name="T16" fmla="*/ 2147483647 w 32"/>
                <a:gd name="T17" fmla="*/ 2147483647 h 48"/>
                <a:gd name="T18" fmla="*/ 2147483647 w 32"/>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48"/>
                <a:gd name="T32" fmla="*/ 32 w 32"/>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48">
                  <a:moveTo>
                    <a:pt x="7" y="24"/>
                  </a:moveTo>
                  <a:cubicBezTo>
                    <a:pt x="7" y="16"/>
                    <a:pt x="7" y="16"/>
                    <a:pt x="13" y="8"/>
                  </a:cubicBezTo>
                  <a:cubicBezTo>
                    <a:pt x="13" y="8"/>
                    <a:pt x="13" y="0"/>
                    <a:pt x="13" y="0"/>
                  </a:cubicBezTo>
                  <a:cubicBezTo>
                    <a:pt x="20" y="0"/>
                    <a:pt x="20" y="0"/>
                    <a:pt x="20" y="8"/>
                  </a:cubicBezTo>
                  <a:cubicBezTo>
                    <a:pt x="26" y="8"/>
                    <a:pt x="26" y="8"/>
                    <a:pt x="26" y="8"/>
                  </a:cubicBezTo>
                  <a:cubicBezTo>
                    <a:pt x="26" y="16"/>
                    <a:pt x="26" y="16"/>
                    <a:pt x="20" y="16"/>
                  </a:cubicBezTo>
                  <a:cubicBezTo>
                    <a:pt x="26" y="16"/>
                    <a:pt x="26" y="24"/>
                    <a:pt x="26" y="24"/>
                  </a:cubicBezTo>
                  <a:cubicBezTo>
                    <a:pt x="32" y="32"/>
                    <a:pt x="32" y="40"/>
                    <a:pt x="20" y="40"/>
                  </a:cubicBezTo>
                  <a:cubicBezTo>
                    <a:pt x="20" y="48"/>
                    <a:pt x="13" y="48"/>
                    <a:pt x="13" y="48"/>
                  </a:cubicBezTo>
                  <a:cubicBezTo>
                    <a:pt x="7" y="48"/>
                    <a:pt x="0" y="40"/>
                    <a:pt x="7" y="24"/>
                  </a:cubicBezTo>
                </a:path>
              </a:pathLst>
            </a:custGeom>
            <a:solidFill>
              <a:srgbClr val="2780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8" name="Freeform 529"/>
            <p:cNvSpPr>
              <a:spLocks/>
            </p:cNvSpPr>
            <p:nvPr/>
          </p:nvSpPr>
          <p:spPr bwMode="auto">
            <a:xfrm>
              <a:off x="6488113" y="5621338"/>
              <a:ext cx="20638" cy="9525"/>
            </a:xfrm>
            <a:custGeom>
              <a:avLst/>
              <a:gdLst>
                <a:gd name="T0" fmla="*/ 0 w 32"/>
                <a:gd name="T1" fmla="*/ 2147483647 h 16"/>
                <a:gd name="T2" fmla="*/ 2147483647 w 32"/>
                <a:gd name="T3" fmla="*/ 0 h 16"/>
                <a:gd name="T4" fmla="*/ 2147483647 w 32"/>
                <a:gd name="T5" fmla="*/ 0 h 16"/>
                <a:gd name="T6" fmla="*/ 2147483647 w 32"/>
                <a:gd name="T7" fmla="*/ 0 h 16"/>
                <a:gd name="T8" fmla="*/ 2147483647 w 32"/>
                <a:gd name="T9" fmla="*/ 2147483647 h 16"/>
                <a:gd name="T10" fmla="*/ 2147483647 w 32"/>
                <a:gd name="T11" fmla="*/ 2147483647 h 16"/>
                <a:gd name="T12" fmla="*/ 2147483647 w 32"/>
                <a:gd name="T13" fmla="*/ 2147483647 h 16"/>
                <a:gd name="T14" fmla="*/ 2147483647 w 32"/>
                <a:gd name="T15" fmla="*/ 2147483647 h 16"/>
                <a:gd name="T16" fmla="*/ 2147483647 w 32"/>
                <a:gd name="T17" fmla="*/ 2147483647 h 16"/>
                <a:gd name="T18" fmla="*/ 0 w 32"/>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
                <a:gd name="T31" fmla="*/ 0 h 16"/>
                <a:gd name="T32" fmla="*/ 32 w 32"/>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 h="16">
                  <a:moveTo>
                    <a:pt x="0" y="8"/>
                  </a:moveTo>
                  <a:cubicBezTo>
                    <a:pt x="0" y="4"/>
                    <a:pt x="0" y="4"/>
                    <a:pt x="8" y="0"/>
                  </a:cubicBezTo>
                  <a:cubicBezTo>
                    <a:pt x="8" y="0"/>
                    <a:pt x="8" y="0"/>
                    <a:pt x="8" y="0"/>
                  </a:cubicBezTo>
                  <a:cubicBezTo>
                    <a:pt x="16" y="0"/>
                    <a:pt x="16" y="0"/>
                    <a:pt x="16" y="0"/>
                  </a:cubicBezTo>
                  <a:cubicBezTo>
                    <a:pt x="16" y="0"/>
                    <a:pt x="24" y="0"/>
                    <a:pt x="24" y="4"/>
                  </a:cubicBezTo>
                  <a:cubicBezTo>
                    <a:pt x="24" y="4"/>
                    <a:pt x="16" y="4"/>
                    <a:pt x="16" y="4"/>
                  </a:cubicBezTo>
                  <a:cubicBezTo>
                    <a:pt x="24" y="4"/>
                    <a:pt x="24" y="8"/>
                    <a:pt x="24" y="8"/>
                  </a:cubicBezTo>
                  <a:cubicBezTo>
                    <a:pt x="24" y="12"/>
                    <a:pt x="32" y="12"/>
                    <a:pt x="16" y="16"/>
                  </a:cubicBezTo>
                  <a:cubicBezTo>
                    <a:pt x="16" y="16"/>
                    <a:pt x="8" y="16"/>
                    <a:pt x="8" y="16"/>
                  </a:cubicBezTo>
                  <a:cubicBezTo>
                    <a:pt x="0" y="16"/>
                    <a:pt x="0" y="16"/>
                    <a:pt x="0" y="8"/>
                  </a:cubicBezTo>
                </a:path>
              </a:pathLst>
            </a:custGeom>
            <a:solidFill>
              <a:srgbClr val="56936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19" name="Freeform 530"/>
            <p:cNvSpPr>
              <a:spLocks/>
            </p:cNvSpPr>
            <p:nvPr/>
          </p:nvSpPr>
          <p:spPr bwMode="auto">
            <a:xfrm>
              <a:off x="6488113" y="5621338"/>
              <a:ext cx="9525" cy="9525"/>
            </a:xfrm>
            <a:custGeom>
              <a:avLst/>
              <a:gdLst>
                <a:gd name="T0" fmla="*/ 0 w 16"/>
                <a:gd name="T1" fmla="*/ 2147483647 h 16"/>
                <a:gd name="T2" fmla="*/ 2147483647 w 16"/>
                <a:gd name="T3" fmla="*/ 2147483647 h 16"/>
                <a:gd name="T4" fmla="*/ 2147483647 w 16"/>
                <a:gd name="T5" fmla="*/ 0 h 16"/>
                <a:gd name="T6" fmla="*/ 2147483647 w 16"/>
                <a:gd name="T7" fmla="*/ 0 h 16"/>
                <a:gd name="T8" fmla="*/ 2147483647 w 16"/>
                <a:gd name="T9" fmla="*/ 2147483647 h 16"/>
                <a:gd name="T10" fmla="*/ 2147483647 w 16"/>
                <a:gd name="T11" fmla="*/ 2147483647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8"/>
                  </a:moveTo>
                  <a:cubicBezTo>
                    <a:pt x="0" y="4"/>
                    <a:pt x="0" y="4"/>
                    <a:pt x="6" y="4"/>
                  </a:cubicBezTo>
                  <a:cubicBezTo>
                    <a:pt x="6" y="0"/>
                    <a:pt x="6" y="0"/>
                    <a:pt x="6" y="0"/>
                  </a:cubicBezTo>
                  <a:cubicBezTo>
                    <a:pt x="6" y="0"/>
                    <a:pt x="11" y="0"/>
                    <a:pt x="11" y="0"/>
                  </a:cubicBezTo>
                  <a:cubicBezTo>
                    <a:pt x="11" y="0"/>
                    <a:pt x="11" y="4"/>
                    <a:pt x="11" y="4"/>
                  </a:cubicBezTo>
                  <a:cubicBezTo>
                    <a:pt x="11" y="4"/>
                    <a:pt x="11" y="4"/>
                    <a:pt x="11" y="4"/>
                  </a:cubicBezTo>
                  <a:cubicBezTo>
                    <a:pt x="11" y="4"/>
                    <a:pt x="11" y="8"/>
                    <a:pt x="11" y="8"/>
                  </a:cubicBezTo>
                  <a:cubicBezTo>
                    <a:pt x="16" y="8"/>
                    <a:pt x="16" y="12"/>
                    <a:pt x="11" y="16"/>
                  </a:cubicBezTo>
                  <a:cubicBezTo>
                    <a:pt x="11" y="16"/>
                    <a:pt x="11" y="16"/>
                    <a:pt x="6" y="16"/>
                  </a:cubicBezTo>
                  <a:cubicBezTo>
                    <a:pt x="6" y="16"/>
                    <a:pt x="0" y="16"/>
                    <a:pt x="0" y="8"/>
                  </a:cubicBezTo>
                </a:path>
              </a:pathLst>
            </a:custGeom>
            <a:solidFill>
              <a:srgbClr val="7FA96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0" name="Freeform 531"/>
            <p:cNvSpPr>
              <a:spLocks/>
            </p:cNvSpPr>
            <p:nvPr/>
          </p:nvSpPr>
          <p:spPr bwMode="auto">
            <a:xfrm>
              <a:off x="6488113" y="5621338"/>
              <a:ext cx="9525" cy="9525"/>
            </a:xfrm>
            <a:custGeom>
              <a:avLst/>
              <a:gdLst>
                <a:gd name="T0" fmla="*/ 0 w 16"/>
                <a:gd name="T1" fmla="*/ 2147483647 h 16"/>
                <a:gd name="T2" fmla="*/ 2147483647 w 16"/>
                <a:gd name="T3" fmla="*/ 0 h 16"/>
                <a:gd name="T4" fmla="*/ 2147483647 w 16"/>
                <a:gd name="T5" fmla="*/ 0 h 16"/>
                <a:gd name="T6" fmla="*/ 2147483647 w 16"/>
                <a:gd name="T7" fmla="*/ 0 h 16"/>
                <a:gd name="T8" fmla="*/ 2147483647 w 16"/>
                <a:gd name="T9" fmla="*/ 0 h 16"/>
                <a:gd name="T10" fmla="*/ 2147483647 w 16"/>
                <a:gd name="T11" fmla="*/ 0 h 16"/>
                <a:gd name="T12" fmla="*/ 2147483647 w 16"/>
                <a:gd name="T13" fmla="*/ 2147483647 h 16"/>
                <a:gd name="T14" fmla="*/ 2147483647 w 16"/>
                <a:gd name="T15" fmla="*/ 2147483647 h 16"/>
                <a:gd name="T16" fmla="*/ 2147483647 w 16"/>
                <a:gd name="T17" fmla="*/ 2147483647 h 16"/>
                <a:gd name="T18" fmla="*/ 0 w 16"/>
                <a:gd name="T19" fmla="*/ 2147483647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16"/>
                <a:gd name="T32" fmla="*/ 16 w 16"/>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16">
                  <a:moveTo>
                    <a:pt x="0" y="6"/>
                  </a:moveTo>
                  <a:cubicBezTo>
                    <a:pt x="0" y="6"/>
                    <a:pt x="0" y="6"/>
                    <a:pt x="6" y="0"/>
                  </a:cubicBezTo>
                  <a:cubicBezTo>
                    <a:pt x="6" y="0"/>
                    <a:pt x="6" y="0"/>
                    <a:pt x="6" y="0"/>
                  </a:cubicBezTo>
                  <a:cubicBezTo>
                    <a:pt x="6" y="0"/>
                    <a:pt x="6" y="0"/>
                    <a:pt x="11" y="0"/>
                  </a:cubicBezTo>
                  <a:cubicBezTo>
                    <a:pt x="11" y="0"/>
                    <a:pt x="11" y="0"/>
                    <a:pt x="11" y="0"/>
                  </a:cubicBezTo>
                  <a:cubicBezTo>
                    <a:pt x="11" y="0"/>
                    <a:pt x="11" y="0"/>
                    <a:pt x="11" y="0"/>
                  </a:cubicBezTo>
                  <a:cubicBezTo>
                    <a:pt x="11" y="0"/>
                    <a:pt x="11" y="6"/>
                    <a:pt x="11" y="6"/>
                  </a:cubicBezTo>
                  <a:cubicBezTo>
                    <a:pt x="16" y="6"/>
                    <a:pt x="16" y="11"/>
                    <a:pt x="11" y="11"/>
                  </a:cubicBezTo>
                  <a:cubicBezTo>
                    <a:pt x="11" y="11"/>
                    <a:pt x="11" y="16"/>
                    <a:pt x="11" y="16"/>
                  </a:cubicBezTo>
                  <a:cubicBezTo>
                    <a:pt x="6" y="16"/>
                    <a:pt x="0" y="16"/>
                    <a:pt x="0" y="6"/>
                  </a:cubicBezTo>
                </a:path>
              </a:pathLst>
            </a:custGeom>
            <a:solidFill>
              <a:srgbClr val="B4CA7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1" name="Freeform 532"/>
            <p:cNvSpPr>
              <a:spLocks noEditPoints="1"/>
            </p:cNvSpPr>
            <p:nvPr/>
          </p:nvSpPr>
          <p:spPr bwMode="auto">
            <a:xfrm>
              <a:off x="6496050" y="5630863"/>
              <a:ext cx="23813" cy="11113"/>
            </a:xfrm>
            <a:custGeom>
              <a:avLst/>
              <a:gdLst>
                <a:gd name="T0" fmla="*/ 2147483647 w 37"/>
                <a:gd name="T1" fmla="*/ 2147483647 h 16"/>
                <a:gd name="T2" fmla="*/ 2147483647 w 37"/>
                <a:gd name="T3" fmla="*/ 0 h 16"/>
                <a:gd name="T4" fmla="*/ 2147483647 w 37"/>
                <a:gd name="T5" fmla="*/ 0 h 16"/>
                <a:gd name="T6" fmla="*/ 2147483647 w 37"/>
                <a:gd name="T7" fmla="*/ 0 h 16"/>
                <a:gd name="T8" fmla="*/ 2147483647 w 37"/>
                <a:gd name="T9" fmla="*/ 0 h 16"/>
                <a:gd name="T10" fmla="*/ 2147483647 w 37"/>
                <a:gd name="T11" fmla="*/ 2147483647 h 16"/>
                <a:gd name="T12" fmla="*/ 2147483647 w 37"/>
                <a:gd name="T13" fmla="*/ 2147483647 h 16"/>
                <a:gd name="T14" fmla="*/ 2147483647 w 37"/>
                <a:gd name="T15" fmla="*/ 2147483647 h 16"/>
                <a:gd name="T16" fmla="*/ 2147483647 w 37"/>
                <a:gd name="T17" fmla="*/ 2147483647 h 16"/>
                <a:gd name="T18" fmla="*/ 2147483647 w 37"/>
                <a:gd name="T19" fmla="*/ 0 h 16"/>
                <a:gd name="T20" fmla="*/ 2147483647 w 37"/>
                <a:gd name="T21" fmla="*/ 0 h 16"/>
                <a:gd name="T22" fmla="*/ 2147483647 w 37"/>
                <a:gd name="T23" fmla="*/ 0 h 16"/>
                <a:gd name="T24" fmla="*/ 2147483647 w 37"/>
                <a:gd name="T25" fmla="*/ 2147483647 h 16"/>
                <a:gd name="T26" fmla="*/ 2147483647 w 37"/>
                <a:gd name="T27" fmla="*/ 2147483647 h 16"/>
                <a:gd name="T28" fmla="*/ 2147483647 w 37"/>
                <a:gd name="T29" fmla="*/ 2147483647 h 16"/>
                <a:gd name="T30" fmla="*/ 2147483647 w 37"/>
                <a:gd name="T31" fmla="*/ 0 h 16"/>
                <a:gd name="T32" fmla="*/ 2147483647 w 37"/>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7"/>
                <a:gd name="T52" fmla="*/ 0 h 16"/>
                <a:gd name="T53" fmla="*/ 37 w 3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7" h="16">
                  <a:moveTo>
                    <a:pt x="10" y="16"/>
                  </a:moveTo>
                  <a:cubicBezTo>
                    <a:pt x="0" y="16"/>
                    <a:pt x="0" y="0"/>
                    <a:pt x="10" y="0"/>
                  </a:cubicBezTo>
                  <a:lnTo>
                    <a:pt x="21" y="0"/>
                  </a:lnTo>
                  <a:lnTo>
                    <a:pt x="26" y="0"/>
                  </a:lnTo>
                  <a:lnTo>
                    <a:pt x="37" y="0"/>
                  </a:lnTo>
                  <a:lnTo>
                    <a:pt x="37" y="16"/>
                  </a:lnTo>
                  <a:lnTo>
                    <a:pt x="20" y="16"/>
                  </a:lnTo>
                  <a:lnTo>
                    <a:pt x="14" y="16"/>
                  </a:lnTo>
                  <a:lnTo>
                    <a:pt x="10" y="16"/>
                  </a:lnTo>
                  <a:close/>
                  <a:moveTo>
                    <a:pt x="14" y="0"/>
                  </a:moveTo>
                  <a:lnTo>
                    <a:pt x="20" y="0"/>
                  </a:lnTo>
                  <a:lnTo>
                    <a:pt x="26" y="0"/>
                  </a:lnTo>
                  <a:lnTo>
                    <a:pt x="26" y="16"/>
                  </a:lnTo>
                  <a:lnTo>
                    <a:pt x="21" y="16"/>
                  </a:lnTo>
                  <a:lnTo>
                    <a:pt x="10" y="16"/>
                  </a:lnTo>
                  <a:lnTo>
                    <a:pt x="10" y="0"/>
                  </a:lnTo>
                  <a:lnTo>
                    <a:pt x="14"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22" name="Freeform 533"/>
            <p:cNvSpPr>
              <a:spLocks/>
            </p:cNvSpPr>
            <p:nvPr/>
          </p:nvSpPr>
          <p:spPr bwMode="auto">
            <a:xfrm>
              <a:off x="5899150" y="5291138"/>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0 h 96"/>
                <a:gd name="T14" fmla="*/ 2147483647 w 64"/>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96"/>
                <a:gd name="T26" fmla="*/ 64 w 64"/>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96">
                  <a:moveTo>
                    <a:pt x="43" y="13"/>
                  </a:moveTo>
                  <a:cubicBezTo>
                    <a:pt x="43" y="39"/>
                    <a:pt x="48" y="64"/>
                    <a:pt x="59" y="84"/>
                  </a:cubicBezTo>
                  <a:cubicBezTo>
                    <a:pt x="64" y="90"/>
                    <a:pt x="54" y="96"/>
                    <a:pt x="48" y="96"/>
                  </a:cubicBezTo>
                  <a:cubicBezTo>
                    <a:pt x="48" y="96"/>
                    <a:pt x="48" y="96"/>
                    <a:pt x="43" y="96"/>
                  </a:cubicBezTo>
                  <a:cubicBezTo>
                    <a:pt x="43" y="96"/>
                    <a:pt x="43" y="90"/>
                    <a:pt x="43" y="90"/>
                  </a:cubicBezTo>
                  <a:cubicBezTo>
                    <a:pt x="38" y="84"/>
                    <a:pt x="38" y="64"/>
                    <a:pt x="32" y="64"/>
                  </a:cubicBezTo>
                  <a:cubicBezTo>
                    <a:pt x="0" y="32"/>
                    <a:pt x="11" y="7"/>
                    <a:pt x="27" y="0"/>
                  </a:cubicBezTo>
                  <a:cubicBezTo>
                    <a:pt x="32" y="0"/>
                    <a:pt x="43" y="0"/>
                    <a:pt x="43" y="13"/>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3" name="Freeform 534"/>
            <p:cNvSpPr>
              <a:spLocks/>
            </p:cNvSpPr>
            <p:nvPr/>
          </p:nvSpPr>
          <p:spPr bwMode="auto">
            <a:xfrm>
              <a:off x="5899150" y="5291138"/>
              <a:ext cx="39688" cy="52388"/>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39" y="18"/>
                  </a:moveTo>
                  <a:cubicBezTo>
                    <a:pt x="39" y="35"/>
                    <a:pt x="45" y="52"/>
                    <a:pt x="58" y="69"/>
                  </a:cubicBezTo>
                  <a:cubicBezTo>
                    <a:pt x="64" y="75"/>
                    <a:pt x="58" y="80"/>
                    <a:pt x="52" y="80"/>
                  </a:cubicBezTo>
                  <a:cubicBezTo>
                    <a:pt x="52" y="80"/>
                    <a:pt x="52" y="80"/>
                    <a:pt x="52" y="80"/>
                  </a:cubicBezTo>
                  <a:cubicBezTo>
                    <a:pt x="45" y="80"/>
                    <a:pt x="45" y="80"/>
                    <a:pt x="45" y="80"/>
                  </a:cubicBezTo>
                  <a:cubicBezTo>
                    <a:pt x="39" y="75"/>
                    <a:pt x="39" y="63"/>
                    <a:pt x="32" y="58"/>
                  </a:cubicBezTo>
                  <a:cubicBezTo>
                    <a:pt x="0" y="35"/>
                    <a:pt x="13" y="6"/>
                    <a:pt x="20" y="6"/>
                  </a:cubicBezTo>
                  <a:cubicBezTo>
                    <a:pt x="26" y="6"/>
                    <a:pt x="39" y="0"/>
                    <a:pt x="39" y="18"/>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4" name="Freeform 535"/>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4" y="18"/>
                  </a:moveTo>
                  <a:cubicBezTo>
                    <a:pt x="14" y="29"/>
                    <a:pt x="23" y="52"/>
                    <a:pt x="28" y="69"/>
                  </a:cubicBezTo>
                  <a:cubicBezTo>
                    <a:pt x="32" y="69"/>
                    <a:pt x="28" y="75"/>
                    <a:pt x="28" y="75"/>
                  </a:cubicBezTo>
                  <a:cubicBezTo>
                    <a:pt x="28" y="75"/>
                    <a:pt x="28" y="75"/>
                    <a:pt x="28" y="75"/>
                  </a:cubicBezTo>
                  <a:cubicBezTo>
                    <a:pt x="28" y="80"/>
                    <a:pt x="23" y="80"/>
                    <a:pt x="23" y="75"/>
                  </a:cubicBezTo>
                  <a:cubicBezTo>
                    <a:pt x="23" y="69"/>
                    <a:pt x="19" y="63"/>
                    <a:pt x="19" y="58"/>
                  </a:cubicBezTo>
                  <a:cubicBezTo>
                    <a:pt x="0" y="35"/>
                    <a:pt x="0" y="12"/>
                    <a:pt x="5" y="12"/>
                  </a:cubicBezTo>
                  <a:cubicBezTo>
                    <a:pt x="5" y="6"/>
                    <a:pt x="14" y="0"/>
                    <a:pt x="14"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5" name="Freeform 536"/>
            <p:cNvSpPr>
              <a:spLocks/>
            </p:cNvSpPr>
            <p:nvPr/>
          </p:nvSpPr>
          <p:spPr bwMode="auto">
            <a:xfrm>
              <a:off x="5908675" y="5291138"/>
              <a:ext cx="20638" cy="52388"/>
            </a:xfrm>
            <a:custGeom>
              <a:avLst/>
              <a:gdLst>
                <a:gd name="T0" fmla="*/ 2147483647 w 32"/>
                <a:gd name="T1" fmla="*/ 2147483647 h 80"/>
                <a:gd name="T2" fmla="*/ 2147483647 w 32"/>
                <a:gd name="T3" fmla="*/ 2147483647 h 80"/>
                <a:gd name="T4" fmla="*/ 2147483647 w 32"/>
                <a:gd name="T5" fmla="*/ 2147483647 h 80"/>
                <a:gd name="T6" fmla="*/ 2147483647 w 32"/>
                <a:gd name="T7" fmla="*/ 2147483647 h 80"/>
                <a:gd name="T8" fmla="*/ 2147483647 w 32"/>
                <a:gd name="T9" fmla="*/ 2147483647 h 80"/>
                <a:gd name="T10" fmla="*/ 2147483647 w 32"/>
                <a:gd name="T11" fmla="*/ 2147483647 h 80"/>
                <a:gd name="T12" fmla="*/ 2147483647 w 32"/>
                <a:gd name="T13" fmla="*/ 2147483647 h 80"/>
                <a:gd name="T14" fmla="*/ 2147483647 w 3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80"/>
                <a:gd name="T26" fmla="*/ 32 w 3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80">
                  <a:moveTo>
                    <a:pt x="16" y="19"/>
                  </a:moveTo>
                  <a:cubicBezTo>
                    <a:pt x="16" y="31"/>
                    <a:pt x="22" y="56"/>
                    <a:pt x="32" y="68"/>
                  </a:cubicBezTo>
                  <a:cubicBezTo>
                    <a:pt x="32" y="74"/>
                    <a:pt x="32" y="74"/>
                    <a:pt x="32" y="80"/>
                  </a:cubicBezTo>
                  <a:cubicBezTo>
                    <a:pt x="32" y="80"/>
                    <a:pt x="32" y="80"/>
                    <a:pt x="32" y="80"/>
                  </a:cubicBezTo>
                  <a:cubicBezTo>
                    <a:pt x="32" y="80"/>
                    <a:pt x="32" y="80"/>
                    <a:pt x="27" y="80"/>
                  </a:cubicBezTo>
                  <a:cubicBezTo>
                    <a:pt x="27" y="74"/>
                    <a:pt x="27" y="68"/>
                    <a:pt x="22" y="62"/>
                  </a:cubicBezTo>
                  <a:cubicBezTo>
                    <a:pt x="11" y="44"/>
                    <a:pt x="6" y="19"/>
                    <a:pt x="6" y="13"/>
                  </a:cubicBezTo>
                  <a:cubicBezTo>
                    <a:pt x="0" y="13"/>
                    <a:pt x="16" y="0"/>
                    <a:pt x="1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6" name="Freeform 537"/>
            <p:cNvSpPr>
              <a:spLocks/>
            </p:cNvSpPr>
            <p:nvPr/>
          </p:nvSpPr>
          <p:spPr bwMode="auto">
            <a:xfrm>
              <a:off x="5908675" y="5343526"/>
              <a:ext cx="79375" cy="80963"/>
            </a:xfrm>
            <a:custGeom>
              <a:avLst/>
              <a:gdLst>
                <a:gd name="T0" fmla="*/ 2147483647 w 128"/>
                <a:gd name="T1" fmla="*/ 2147483647 h 128"/>
                <a:gd name="T2" fmla="*/ 2147483647 w 128"/>
                <a:gd name="T3" fmla="*/ 2147483647 h 128"/>
                <a:gd name="T4" fmla="*/ 2147483647 w 128"/>
                <a:gd name="T5" fmla="*/ 2147483647 h 128"/>
                <a:gd name="T6" fmla="*/ 2147483647 w 128"/>
                <a:gd name="T7" fmla="*/ 2147483647 h 128"/>
                <a:gd name="T8" fmla="*/ 2147483647 w 128"/>
                <a:gd name="T9" fmla="*/ 2147483647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13" y="61"/>
                  </a:moveTo>
                  <a:cubicBezTo>
                    <a:pt x="13" y="61"/>
                    <a:pt x="0" y="110"/>
                    <a:pt x="92" y="128"/>
                  </a:cubicBezTo>
                  <a:cubicBezTo>
                    <a:pt x="92" y="128"/>
                    <a:pt x="116" y="122"/>
                    <a:pt x="122" y="98"/>
                  </a:cubicBezTo>
                  <a:cubicBezTo>
                    <a:pt x="122" y="98"/>
                    <a:pt x="128" y="37"/>
                    <a:pt x="86" y="25"/>
                  </a:cubicBezTo>
                  <a:cubicBezTo>
                    <a:pt x="86" y="25"/>
                    <a:pt x="55" y="0"/>
                    <a:pt x="13" y="61"/>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7" name="Freeform 538"/>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1" y="34"/>
                  </a:moveTo>
                  <a:cubicBezTo>
                    <a:pt x="22" y="17"/>
                    <a:pt x="38" y="17"/>
                    <a:pt x="43" y="12"/>
                  </a:cubicBezTo>
                  <a:cubicBezTo>
                    <a:pt x="59" y="6"/>
                    <a:pt x="70" y="0"/>
                    <a:pt x="70" y="6"/>
                  </a:cubicBezTo>
                  <a:cubicBezTo>
                    <a:pt x="96" y="17"/>
                    <a:pt x="96" y="57"/>
                    <a:pt x="96" y="68"/>
                  </a:cubicBezTo>
                  <a:cubicBezTo>
                    <a:pt x="96" y="68"/>
                    <a:pt x="96" y="68"/>
                    <a:pt x="96" y="68"/>
                  </a:cubicBezTo>
                  <a:cubicBezTo>
                    <a:pt x="96" y="85"/>
                    <a:pt x="80" y="91"/>
                    <a:pt x="75" y="91"/>
                  </a:cubicBezTo>
                  <a:cubicBezTo>
                    <a:pt x="75" y="96"/>
                    <a:pt x="70" y="96"/>
                    <a:pt x="70" y="96"/>
                  </a:cubicBezTo>
                  <a:cubicBezTo>
                    <a:pt x="0" y="80"/>
                    <a:pt x="11" y="34"/>
                    <a:pt x="11" y="34"/>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8" name="Freeform 539"/>
            <p:cNvSpPr>
              <a:spLocks/>
            </p:cNvSpPr>
            <p:nvPr/>
          </p:nvSpPr>
          <p:spPr bwMode="auto">
            <a:xfrm>
              <a:off x="5918200" y="5364163"/>
              <a:ext cx="60325" cy="60325"/>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2147483647 h 96"/>
                <a:gd name="T10" fmla="*/ 2147483647 w 96"/>
                <a:gd name="T11" fmla="*/ 2147483647 h 96"/>
                <a:gd name="T12" fmla="*/ 2147483647 w 96"/>
                <a:gd name="T13" fmla="*/ 2147483647 h 96"/>
                <a:gd name="T14" fmla="*/ 2147483647 w 96"/>
                <a:gd name="T15" fmla="*/ 2147483647 h 96"/>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96"/>
                <a:gd name="T26" fmla="*/ 96 w 96"/>
                <a:gd name="T27" fmla="*/ 96 h 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96">
                  <a:moveTo>
                    <a:pt x="12" y="26"/>
                  </a:moveTo>
                  <a:cubicBezTo>
                    <a:pt x="29" y="13"/>
                    <a:pt x="34" y="13"/>
                    <a:pt x="46" y="7"/>
                  </a:cubicBezTo>
                  <a:cubicBezTo>
                    <a:pt x="57" y="0"/>
                    <a:pt x="68" y="0"/>
                    <a:pt x="68" y="7"/>
                  </a:cubicBezTo>
                  <a:cubicBezTo>
                    <a:pt x="91" y="20"/>
                    <a:pt x="96" y="58"/>
                    <a:pt x="96" y="71"/>
                  </a:cubicBezTo>
                  <a:cubicBezTo>
                    <a:pt x="96" y="71"/>
                    <a:pt x="96" y="71"/>
                    <a:pt x="96" y="71"/>
                  </a:cubicBezTo>
                  <a:cubicBezTo>
                    <a:pt x="91" y="90"/>
                    <a:pt x="74" y="96"/>
                    <a:pt x="68" y="96"/>
                  </a:cubicBezTo>
                  <a:cubicBezTo>
                    <a:pt x="68" y="96"/>
                    <a:pt x="68" y="96"/>
                    <a:pt x="68" y="96"/>
                  </a:cubicBezTo>
                  <a:cubicBezTo>
                    <a:pt x="0" y="77"/>
                    <a:pt x="12" y="26"/>
                    <a:pt x="12" y="26"/>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29" name="Freeform 540"/>
            <p:cNvSpPr>
              <a:spLocks/>
            </p:cNvSpPr>
            <p:nvPr/>
          </p:nvSpPr>
          <p:spPr bwMode="auto">
            <a:xfrm>
              <a:off x="5929313" y="5373688"/>
              <a:ext cx="49213" cy="50800"/>
            </a:xfrm>
            <a:custGeom>
              <a:avLst/>
              <a:gdLst>
                <a:gd name="T0" fmla="*/ 2147483647 w 80"/>
                <a:gd name="T1" fmla="*/ 2147483647 h 80"/>
                <a:gd name="T2" fmla="*/ 2147483647 w 80"/>
                <a:gd name="T3" fmla="*/ 0 h 80"/>
                <a:gd name="T4" fmla="*/ 2147483647 w 80"/>
                <a:gd name="T5" fmla="*/ 2147483647 h 80"/>
                <a:gd name="T6" fmla="*/ 2147483647 w 80"/>
                <a:gd name="T7" fmla="*/ 2147483647 h 80"/>
                <a:gd name="T8" fmla="*/ 2147483647 w 80"/>
                <a:gd name="T9" fmla="*/ 2147483647 h 80"/>
                <a:gd name="T10" fmla="*/ 2147483647 w 80"/>
                <a:gd name="T11" fmla="*/ 2147483647 h 80"/>
                <a:gd name="T12" fmla="*/ 2147483647 w 80"/>
                <a:gd name="T13" fmla="*/ 2147483647 h 80"/>
                <a:gd name="T14" fmla="*/ 2147483647 w 80"/>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6" y="18"/>
                  </a:moveTo>
                  <a:cubicBezTo>
                    <a:pt x="23" y="0"/>
                    <a:pt x="29" y="6"/>
                    <a:pt x="35" y="0"/>
                  </a:cubicBezTo>
                  <a:cubicBezTo>
                    <a:pt x="46" y="0"/>
                    <a:pt x="52" y="0"/>
                    <a:pt x="58" y="6"/>
                  </a:cubicBezTo>
                  <a:cubicBezTo>
                    <a:pt x="75" y="23"/>
                    <a:pt x="80" y="52"/>
                    <a:pt x="80" y="58"/>
                  </a:cubicBezTo>
                  <a:cubicBezTo>
                    <a:pt x="80" y="58"/>
                    <a:pt x="80" y="58"/>
                    <a:pt x="80" y="58"/>
                  </a:cubicBezTo>
                  <a:cubicBezTo>
                    <a:pt x="75" y="75"/>
                    <a:pt x="63" y="75"/>
                    <a:pt x="58" y="75"/>
                  </a:cubicBezTo>
                  <a:cubicBezTo>
                    <a:pt x="58" y="80"/>
                    <a:pt x="58" y="75"/>
                    <a:pt x="58" y="75"/>
                  </a:cubicBezTo>
                  <a:cubicBezTo>
                    <a:pt x="0" y="58"/>
                    <a:pt x="6" y="18"/>
                    <a:pt x="6" y="18"/>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0" name="Freeform 541"/>
            <p:cNvSpPr>
              <a:spLocks/>
            </p:cNvSpPr>
            <p:nvPr/>
          </p:nvSpPr>
          <p:spPr bwMode="auto">
            <a:xfrm>
              <a:off x="5929313" y="5373688"/>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6" y="19"/>
                  </a:moveTo>
                  <a:cubicBezTo>
                    <a:pt x="22" y="0"/>
                    <a:pt x="27" y="7"/>
                    <a:pt x="32" y="7"/>
                  </a:cubicBezTo>
                  <a:cubicBezTo>
                    <a:pt x="38" y="7"/>
                    <a:pt x="43" y="7"/>
                    <a:pt x="48" y="13"/>
                  </a:cubicBezTo>
                  <a:cubicBezTo>
                    <a:pt x="59" y="31"/>
                    <a:pt x="64" y="62"/>
                    <a:pt x="64" y="62"/>
                  </a:cubicBezTo>
                  <a:cubicBezTo>
                    <a:pt x="64" y="62"/>
                    <a:pt x="64" y="62"/>
                    <a:pt x="64" y="68"/>
                  </a:cubicBezTo>
                  <a:cubicBezTo>
                    <a:pt x="59" y="80"/>
                    <a:pt x="48" y="80"/>
                    <a:pt x="48" y="80"/>
                  </a:cubicBezTo>
                  <a:cubicBezTo>
                    <a:pt x="43" y="80"/>
                    <a:pt x="43" y="80"/>
                    <a:pt x="43" y="80"/>
                  </a:cubicBezTo>
                  <a:cubicBezTo>
                    <a:pt x="0" y="56"/>
                    <a:pt x="6" y="19"/>
                    <a:pt x="6" y="19"/>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1" name="Freeform 542"/>
            <p:cNvSpPr>
              <a:spLocks/>
            </p:cNvSpPr>
            <p:nvPr/>
          </p:nvSpPr>
          <p:spPr bwMode="auto">
            <a:xfrm>
              <a:off x="5938838" y="5364163"/>
              <a:ext cx="30163" cy="60325"/>
            </a:xfrm>
            <a:custGeom>
              <a:avLst/>
              <a:gdLst>
                <a:gd name="T0" fmla="*/ 0 w 48"/>
                <a:gd name="T1" fmla="*/ 2147483647 h 96"/>
                <a:gd name="T2" fmla="*/ 2147483647 w 48"/>
                <a:gd name="T3" fmla="*/ 2147483647 h 96"/>
                <a:gd name="T4" fmla="*/ 2147483647 w 48"/>
                <a:gd name="T5" fmla="*/ 2147483647 h 96"/>
                <a:gd name="T6" fmla="*/ 2147483647 w 48"/>
                <a:gd name="T7" fmla="*/ 2147483647 h 96"/>
                <a:gd name="T8" fmla="*/ 0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0" y="28"/>
                  </a:moveTo>
                  <a:cubicBezTo>
                    <a:pt x="0" y="28"/>
                    <a:pt x="0" y="69"/>
                    <a:pt x="29" y="96"/>
                  </a:cubicBezTo>
                  <a:cubicBezTo>
                    <a:pt x="29" y="96"/>
                    <a:pt x="44" y="96"/>
                    <a:pt x="48" y="76"/>
                  </a:cubicBezTo>
                  <a:cubicBezTo>
                    <a:pt x="48" y="76"/>
                    <a:pt x="39" y="28"/>
                    <a:pt x="20" y="14"/>
                  </a:cubicBezTo>
                  <a:cubicBezTo>
                    <a:pt x="20" y="14"/>
                    <a:pt x="20" y="0"/>
                    <a:pt x="0" y="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2" name="Freeform 543"/>
            <p:cNvSpPr>
              <a:spLocks/>
            </p:cNvSpPr>
            <p:nvPr/>
          </p:nvSpPr>
          <p:spPr bwMode="auto">
            <a:xfrm>
              <a:off x="5899150" y="5353051"/>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0 h 48"/>
                <a:gd name="T10" fmla="*/ 2147483647 w 48"/>
                <a:gd name="T11" fmla="*/ 2147483647 h 48"/>
                <a:gd name="T12" fmla="*/ 0 w 48"/>
                <a:gd name="T13" fmla="*/ 2147483647 h 48"/>
                <a:gd name="T14" fmla="*/ 2147483647 w 48"/>
                <a:gd name="T15" fmla="*/ 2147483647 h 48"/>
                <a:gd name="T16" fmla="*/ 2147483647 w 48"/>
                <a:gd name="T17" fmla="*/ 2147483647 h 48"/>
                <a:gd name="T18" fmla="*/ 2147483647 w 48"/>
                <a:gd name="T19" fmla="*/ 214748364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48"/>
                <a:gd name="T32" fmla="*/ 48 w 48"/>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48">
                  <a:moveTo>
                    <a:pt x="32" y="48"/>
                  </a:moveTo>
                  <a:cubicBezTo>
                    <a:pt x="32" y="48"/>
                    <a:pt x="32" y="48"/>
                    <a:pt x="32" y="48"/>
                  </a:cubicBezTo>
                  <a:cubicBezTo>
                    <a:pt x="38" y="42"/>
                    <a:pt x="38" y="42"/>
                    <a:pt x="43" y="35"/>
                  </a:cubicBezTo>
                  <a:cubicBezTo>
                    <a:pt x="43" y="35"/>
                    <a:pt x="43" y="35"/>
                    <a:pt x="43" y="35"/>
                  </a:cubicBezTo>
                  <a:cubicBezTo>
                    <a:pt x="48" y="28"/>
                    <a:pt x="32" y="7"/>
                    <a:pt x="22" y="0"/>
                  </a:cubicBezTo>
                  <a:cubicBezTo>
                    <a:pt x="22" y="0"/>
                    <a:pt x="16" y="0"/>
                    <a:pt x="11" y="7"/>
                  </a:cubicBezTo>
                  <a:cubicBezTo>
                    <a:pt x="6" y="7"/>
                    <a:pt x="0" y="14"/>
                    <a:pt x="0" y="28"/>
                  </a:cubicBezTo>
                  <a:cubicBezTo>
                    <a:pt x="0" y="28"/>
                    <a:pt x="0" y="42"/>
                    <a:pt x="16" y="42"/>
                  </a:cubicBezTo>
                  <a:cubicBezTo>
                    <a:pt x="27" y="48"/>
                    <a:pt x="32" y="48"/>
                    <a:pt x="32" y="48"/>
                  </a:cubicBezTo>
                  <a:cubicBezTo>
                    <a:pt x="32" y="48"/>
                    <a:pt x="32" y="48"/>
                    <a:pt x="32"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3" name="Freeform 544"/>
            <p:cNvSpPr>
              <a:spLocks/>
            </p:cNvSpPr>
            <p:nvPr/>
          </p:nvSpPr>
          <p:spPr bwMode="auto">
            <a:xfrm>
              <a:off x="5899150" y="5353051"/>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0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0" y="21"/>
                  </a:moveTo>
                  <a:cubicBezTo>
                    <a:pt x="6" y="14"/>
                    <a:pt x="12" y="7"/>
                    <a:pt x="12" y="7"/>
                  </a:cubicBezTo>
                  <a:cubicBezTo>
                    <a:pt x="18" y="7"/>
                    <a:pt x="24" y="0"/>
                    <a:pt x="24" y="7"/>
                  </a:cubicBezTo>
                  <a:cubicBezTo>
                    <a:pt x="36" y="7"/>
                    <a:pt x="48" y="21"/>
                    <a:pt x="48" y="28"/>
                  </a:cubicBezTo>
                  <a:cubicBezTo>
                    <a:pt x="48" y="28"/>
                    <a:pt x="48" y="28"/>
                    <a:pt x="48" y="28"/>
                  </a:cubicBezTo>
                  <a:cubicBezTo>
                    <a:pt x="48" y="42"/>
                    <a:pt x="36" y="42"/>
                    <a:pt x="36" y="48"/>
                  </a:cubicBezTo>
                  <a:cubicBezTo>
                    <a:pt x="36" y="48"/>
                    <a:pt x="36" y="48"/>
                    <a:pt x="36" y="48"/>
                  </a:cubicBezTo>
                  <a:cubicBezTo>
                    <a:pt x="0" y="48"/>
                    <a:pt x="0" y="21"/>
                    <a:pt x="0" y="21"/>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4" name="Freeform 545"/>
            <p:cNvSpPr>
              <a:spLocks/>
            </p:cNvSpPr>
            <p:nvPr/>
          </p:nvSpPr>
          <p:spPr bwMode="auto">
            <a:xfrm>
              <a:off x="5899150" y="5364163"/>
              <a:ext cx="30163" cy="9525"/>
            </a:xfrm>
            <a:custGeom>
              <a:avLst/>
              <a:gdLst>
                <a:gd name="T0" fmla="*/ 0 w 48"/>
                <a:gd name="T1" fmla="*/ 2147483647 h 16"/>
                <a:gd name="T2" fmla="*/ 2147483647 w 48"/>
                <a:gd name="T3" fmla="*/ 0 h 16"/>
                <a:gd name="T4" fmla="*/ 2147483647 w 48"/>
                <a:gd name="T5" fmla="*/ 0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0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0" y="7"/>
                  </a:moveTo>
                  <a:cubicBezTo>
                    <a:pt x="7" y="0"/>
                    <a:pt x="14" y="0"/>
                    <a:pt x="21" y="0"/>
                  </a:cubicBezTo>
                  <a:cubicBezTo>
                    <a:pt x="21" y="0"/>
                    <a:pt x="28" y="0"/>
                    <a:pt x="35" y="0"/>
                  </a:cubicBezTo>
                  <a:cubicBezTo>
                    <a:pt x="42" y="4"/>
                    <a:pt x="48" y="10"/>
                    <a:pt x="48" y="10"/>
                  </a:cubicBezTo>
                  <a:cubicBezTo>
                    <a:pt x="48" y="10"/>
                    <a:pt x="48" y="13"/>
                    <a:pt x="48" y="13"/>
                  </a:cubicBezTo>
                  <a:cubicBezTo>
                    <a:pt x="48" y="16"/>
                    <a:pt x="42" y="16"/>
                    <a:pt x="42" y="16"/>
                  </a:cubicBezTo>
                  <a:cubicBezTo>
                    <a:pt x="42" y="16"/>
                    <a:pt x="42" y="16"/>
                    <a:pt x="42" y="16"/>
                  </a:cubicBezTo>
                  <a:cubicBezTo>
                    <a:pt x="7" y="16"/>
                    <a:pt x="0" y="7"/>
                    <a:pt x="0"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5" name="Freeform 546"/>
            <p:cNvSpPr>
              <a:spLocks/>
            </p:cNvSpPr>
            <p:nvPr/>
          </p:nvSpPr>
          <p:spPr bwMode="auto">
            <a:xfrm>
              <a:off x="5908675" y="5364163"/>
              <a:ext cx="20638" cy="9525"/>
            </a:xfrm>
            <a:custGeom>
              <a:avLst/>
              <a:gdLst>
                <a:gd name="T0" fmla="*/ 0 w 32"/>
                <a:gd name="T1" fmla="*/ 2147483647 h 16"/>
                <a:gd name="T2" fmla="*/ 2147483647 w 32"/>
                <a:gd name="T3" fmla="*/ 0 h 16"/>
                <a:gd name="T4" fmla="*/ 2147483647 w 32"/>
                <a:gd name="T5" fmla="*/ 2147483647 h 16"/>
                <a:gd name="T6" fmla="*/ 2147483647 w 32"/>
                <a:gd name="T7" fmla="*/ 2147483647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7"/>
                  </a:moveTo>
                  <a:cubicBezTo>
                    <a:pt x="6" y="0"/>
                    <a:pt x="11" y="0"/>
                    <a:pt x="11" y="0"/>
                  </a:cubicBezTo>
                  <a:cubicBezTo>
                    <a:pt x="22" y="4"/>
                    <a:pt x="32" y="10"/>
                    <a:pt x="32" y="10"/>
                  </a:cubicBezTo>
                  <a:cubicBezTo>
                    <a:pt x="32" y="16"/>
                    <a:pt x="27" y="16"/>
                    <a:pt x="27" y="16"/>
                  </a:cubicBezTo>
                  <a:cubicBezTo>
                    <a:pt x="0" y="16"/>
                    <a:pt x="0" y="7"/>
                    <a:pt x="0" y="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6" name="Freeform 547"/>
            <p:cNvSpPr>
              <a:spLocks/>
            </p:cNvSpPr>
            <p:nvPr/>
          </p:nvSpPr>
          <p:spPr bwMode="auto">
            <a:xfrm>
              <a:off x="5938838" y="5332413"/>
              <a:ext cx="39688" cy="31750"/>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2147483647 w 64"/>
                <a:gd name="T9" fmla="*/ 0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26" y="0"/>
                  </a:moveTo>
                  <a:cubicBezTo>
                    <a:pt x="26" y="0"/>
                    <a:pt x="0" y="16"/>
                    <a:pt x="20" y="43"/>
                  </a:cubicBezTo>
                  <a:cubicBezTo>
                    <a:pt x="20" y="43"/>
                    <a:pt x="32" y="48"/>
                    <a:pt x="45" y="43"/>
                  </a:cubicBezTo>
                  <a:cubicBezTo>
                    <a:pt x="45" y="43"/>
                    <a:pt x="64" y="27"/>
                    <a:pt x="58" y="11"/>
                  </a:cubicBezTo>
                  <a:cubicBezTo>
                    <a:pt x="58" y="11"/>
                    <a:pt x="45" y="0"/>
                    <a:pt x="26"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7" name="Freeform 548"/>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4" y="42"/>
                    <a:pt x="20" y="48"/>
                  </a:cubicBezTo>
                  <a:cubicBezTo>
                    <a:pt x="20" y="48"/>
                    <a:pt x="20" y="48"/>
                    <a:pt x="20" y="48"/>
                  </a:cubicBezTo>
                  <a:cubicBezTo>
                    <a:pt x="12" y="48"/>
                    <a:pt x="8" y="48"/>
                    <a:pt x="8" y="48"/>
                  </a:cubicBezTo>
                  <a:cubicBezTo>
                    <a:pt x="8" y="48"/>
                    <a:pt x="8" y="48"/>
                    <a:pt x="8" y="42"/>
                  </a:cubicBezTo>
                  <a:cubicBezTo>
                    <a:pt x="0" y="14"/>
                    <a:pt x="12" y="0"/>
                    <a:pt x="12" y="0"/>
                  </a:cubicBezTo>
                  <a:cubicBezTo>
                    <a:pt x="16" y="0"/>
                    <a:pt x="20" y="0"/>
                    <a:pt x="24" y="0"/>
                  </a:cubicBezTo>
                  <a:cubicBezTo>
                    <a:pt x="28" y="0"/>
                    <a:pt x="32" y="7"/>
                    <a:pt x="32" y="7"/>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8" name="Freeform 549"/>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0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28" y="7"/>
                  </a:moveTo>
                  <a:cubicBezTo>
                    <a:pt x="32" y="21"/>
                    <a:pt x="19" y="42"/>
                    <a:pt x="19" y="42"/>
                  </a:cubicBezTo>
                  <a:cubicBezTo>
                    <a:pt x="19" y="48"/>
                    <a:pt x="19" y="48"/>
                    <a:pt x="19" y="48"/>
                  </a:cubicBezTo>
                  <a:cubicBezTo>
                    <a:pt x="10" y="48"/>
                    <a:pt x="10" y="48"/>
                    <a:pt x="10" y="48"/>
                  </a:cubicBezTo>
                  <a:cubicBezTo>
                    <a:pt x="5" y="42"/>
                    <a:pt x="5" y="42"/>
                    <a:pt x="5" y="42"/>
                  </a:cubicBezTo>
                  <a:cubicBezTo>
                    <a:pt x="0" y="21"/>
                    <a:pt x="10" y="7"/>
                    <a:pt x="10" y="0"/>
                  </a:cubicBezTo>
                  <a:cubicBezTo>
                    <a:pt x="14" y="0"/>
                    <a:pt x="19" y="0"/>
                    <a:pt x="19" y="0"/>
                  </a:cubicBezTo>
                  <a:cubicBezTo>
                    <a:pt x="28" y="0"/>
                    <a:pt x="28" y="7"/>
                    <a:pt x="28" y="7"/>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39" name="Freeform 550"/>
            <p:cNvSpPr>
              <a:spLocks/>
            </p:cNvSpPr>
            <p:nvPr/>
          </p:nvSpPr>
          <p:spPr bwMode="auto">
            <a:xfrm>
              <a:off x="5948363" y="5332413"/>
              <a:ext cx="20638" cy="31750"/>
            </a:xfrm>
            <a:custGeom>
              <a:avLst/>
              <a:gdLst>
                <a:gd name="T0" fmla="*/ 2147483647 w 32"/>
                <a:gd name="T1" fmla="*/ 2147483647 h 48"/>
                <a:gd name="T2" fmla="*/ 2147483647 w 32"/>
                <a:gd name="T3" fmla="*/ 2147483647 h 48"/>
                <a:gd name="T4" fmla="*/ 2147483647 w 32"/>
                <a:gd name="T5" fmla="*/ 2147483647 h 48"/>
                <a:gd name="T6" fmla="*/ 2147483647 w 32"/>
                <a:gd name="T7" fmla="*/ 2147483647 h 48"/>
                <a:gd name="T8" fmla="*/ 0 w 32"/>
                <a:gd name="T9" fmla="*/ 2147483647 h 48"/>
                <a:gd name="T10" fmla="*/ 2147483647 w 32"/>
                <a:gd name="T11" fmla="*/ 2147483647 h 48"/>
                <a:gd name="T12" fmla="*/ 2147483647 w 32"/>
                <a:gd name="T13" fmla="*/ 0 h 48"/>
                <a:gd name="T14" fmla="*/ 2147483647 w 32"/>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32" y="7"/>
                  </a:moveTo>
                  <a:cubicBezTo>
                    <a:pt x="32" y="21"/>
                    <a:pt x="20" y="35"/>
                    <a:pt x="20" y="42"/>
                  </a:cubicBezTo>
                  <a:cubicBezTo>
                    <a:pt x="20" y="42"/>
                    <a:pt x="20" y="42"/>
                    <a:pt x="20" y="42"/>
                  </a:cubicBezTo>
                  <a:cubicBezTo>
                    <a:pt x="13" y="48"/>
                    <a:pt x="7" y="42"/>
                    <a:pt x="7" y="42"/>
                  </a:cubicBezTo>
                  <a:cubicBezTo>
                    <a:pt x="7" y="42"/>
                    <a:pt x="0" y="42"/>
                    <a:pt x="0" y="42"/>
                  </a:cubicBezTo>
                  <a:cubicBezTo>
                    <a:pt x="0" y="21"/>
                    <a:pt x="7" y="14"/>
                    <a:pt x="7" y="7"/>
                  </a:cubicBezTo>
                  <a:cubicBezTo>
                    <a:pt x="13" y="0"/>
                    <a:pt x="20" y="0"/>
                    <a:pt x="20" y="0"/>
                  </a:cubicBezTo>
                  <a:cubicBezTo>
                    <a:pt x="32" y="0"/>
                    <a:pt x="32" y="7"/>
                    <a:pt x="32" y="7"/>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0" name="Freeform 551"/>
            <p:cNvSpPr>
              <a:spLocks/>
            </p:cNvSpPr>
            <p:nvPr/>
          </p:nvSpPr>
          <p:spPr bwMode="auto">
            <a:xfrm>
              <a:off x="5948363" y="5332413"/>
              <a:ext cx="20638" cy="31750"/>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0" y="0"/>
                  </a:moveTo>
                  <a:cubicBezTo>
                    <a:pt x="20" y="0"/>
                    <a:pt x="0" y="21"/>
                    <a:pt x="7" y="42"/>
                  </a:cubicBezTo>
                  <a:cubicBezTo>
                    <a:pt x="7" y="42"/>
                    <a:pt x="7" y="48"/>
                    <a:pt x="20" y="42"/>
                  </a:cubicBezTo>
                  <a:cubicBezTo>
                    <a:pt x="20" y="42"/>
                    <a:pt x="32" y="21"/>
                    <a:pt x="26" y="7"/>
                  </a:cubicBezTo>
                  <a:cubicBezTo>
                    <a:pt x="26" y="7"/>
                    <a:pt x="32"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1" name="Freeform 552"/>
            <p:cNvSpPr>
              <a:spLocks/>
            </p:cNvSpPr>
            <p:nvPr/>
          </p:nvSpPr>
          <p:spPr bwMode="auto">
            <a:xfrm>
              <a:off x="5918200" y="5343526"/>
              <a:ext cx="30163" cy="30163"/>
            </a:xfrm>
            <a:custGeom>
              <a:avLst/>
              <a:gdLst>
                <a:gd name="T0" fmla="*/ 0 w 48"/>
                <a:gd name="T1" fmla="*/ 2147483647 h 48"/>
                <a:gd name="T2" fmla="*/ 2147483647 w 48"/>
                <a:gd name="T3" fmla="*/ 2147483647 h 48"/>
                <a:gd name="T4" fmla="*/ 2147483647 w 48"/>
                <a:gd name="T5" fmla="*/ 2147483647 h 48"/>
                <a:gd name="T6" fmla="*/ 2147483647 w 48"/>
                <a:gd name="T7" fmla="*/ 0 h 48"/>
                <a:gd name="T8" fmla="*/ 0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0" y="15"/>
                  </a:moveTo>
                  <a:cubicBezTo>
                    <a:pt x="0" y="15"/>
                    <a:pt x="6" y="48"/>
                    <a:pt x="27" y="34"/>
                  </a:cubicBezTo>
                  <a:cubicBezTo>
                    <a:pt x="27" y="34"/>
                    <a:pt x="43" y="34"/>
                    <a:pt x="48" y="29"/>
                  </a:cubicBezTo>
                  <a:cubicBezTo>
                    <a:pt x="48" y="29"/>
                    <a:pt x="43" y="5"/>
                    <a:pt x="32" y="0"/>
                  </a:cubicBezTo>
                  <a:cubicBezTo>
                    <a:pt x="32" y="0"/>
                    <a:pt x="11" y="0"/>
                    <a:pt x="0" y="15"/>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2" name="Freeform 553"/>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2147483647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3"/>
                  </a:moveTo>
                  <a:cubicBezTo>
                    <a:pt x="42" y="32"/>
                    <a:pt x="30" y="32"/>
                    <a:pt x="30" y="32"/>
                  </a:cubicBezTo>
                  <a:cubicBezTo>
                    <a:pt x="0" y="28"/>
                    <a:pt x="0" y="14"/>
                    <a:pt x="0" y="14"/>
                  </a:cubicBezTo>
                  <a:cubicBezTo>
                    <a:pt x="6" y="14"/>
                    <a:pt x="6" y="14"/>
                    <a:pt x="6" y="10"/>
                  </a:cubicBezTo>
                  <a:cubicBezTo>
                    <a:pt x="12" y="5"/>
                    <a:pt x="18" y="5"/>
                    <a:pt x="24" y="0"/>
                  </a:cubicBezTo>
                  <a:cubicBezTo>
                    <a:pt x="30" y="0"/>
                    <a:pt x="30" y="0"/>
                    <a:pt x="30" y="0"/>
                  </a:cubicBezTo>
                  <a:cubicBezTo>
                    <a:pt x="48" y="10"/>
                    <a:pt x="48" y="23"/>
                    <a:pt x="48" y="23"/>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3" name="Freeform 554"/>
            <p:cNvSpPr>
              <a:spLocks/>
            </p:cNvSpPr>
            <p:nvPr/>
          </p:nvSpPr>
          <p:spPr bwMode="auto">
            <a:xfrm>
              <a:off x="5918200" y="5343526"/>
              <a:ext cx="30163" cy="20638"/>
            </a:xfrm>
            <a:custGeom>
              <a:avLst/>
              <a:gdLst>
                <a:gd name="T0" fmla="*/ 2147483647 w 48"/>
                <a:gd name="T1" fmla="*/ 2147483647 h 32"/>
                <a:gd name="T2" fmla="*/ 2147483647 w 48"/>
                <a:gd name="T3" fmla="*/ 2147483647 h 32"/>
                <a:gd name="T4" fmla="*/ 0 w 48"/>
                <a:gd name="T5" fmla="*/ 2147483647 h 32"/>
                <a:gd name="T6" fmla="*/ 0 w 48"/>
                <a:gd name="T7" fmla="*/ 2147483647 h 32"/>
                <a:gd name="T8" fmla="*/ 2147483647 w 48"/>
                <a:gd name="T9" fmla="*/ 0 h 32"/>
                <a:gd name="T10" fmla="*/ 2147483647 w 48"/>
                <a:gd name="T11" fmla="*/ 0 h 32"/>
                <a:gd name="T12" fmla="*/ 2147483647 w 48"/>
                <a:gd name="T13" fmla="*/ 2147483647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22"/>
                  </a:moveTo>
                  <a:cubicBezTo>
                    <a:pt x="48" y="32"/>
                    <a:pt x="32" y="32"/>
                    <a:pt x="32" y="32"/>
                  </a:cubicBezTo>
                  <a:cubicBezTo>
                    <a:pt x="0" y="27"/>
                    <a:pt x="0" y="11"/>
                    <a:pt x="0" y="6"/>
                  </a:cubicBezTo>
                  <a:cubicBezTo>
                    <a:pt x="0" y="6"/>
                    <a:pt x="0" y="6"/>
                    <a:pt x="0" y="6"/>
                  </a:cubicBezTo>
                  <a:cubicBezTo>
                    <a:pt x="16" y="0"/>
                    <a:pt x="16" y="0"/>
                    <a:pt x="24" y="0"/>
                  </a:cubicBezTo>
                  <a:cubicBezTo>
                    <a:pt x="32" y="0"/>
                    <a:pt x="32" y="0"/>
                    <a:pt x="32" y="0"/>
                  </a:cubicBezTo>
                  <a:cubicBezTo>
                    <a:pt x="48" y="6"/>
                    <a:pt x="48" y="22"/>
                    <a:pt x="48" y="2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4" name="Freeform 555"/>
            <p:cNvSpPr>
              <a:spLocks/>
            </p:cNvSpPr>
            <p:nvPr/>
          </p:nvSpPr>
          <p:spPr bwMode="auto">
            <a:xfrm>
              <a:off x="5929313" y="5343526"/>
              <a:ext cx="19050" cy="20638"/>
            </a:xfrm>
            <a:custGeom>
              <a:avLst/>
              <a:gdLst>
                <a:gd name="T0" fmla="*/ 2147483647 w 32"/>
                <a:gd name="T1" fmla="*/ 2147483647 h 32"/>
                <a:gd name="T2" fmla="*/ 2147483647 w 32"/>
                <a:gd name="T3" fmla="*/ 2147483647 h 32"/>
                <a:gd name="T4" fmla="*/ 0 w 32"/>
                <a:gd name="T5" fmla="*/ 2147483647 h 32"/>
                <a:gd name="T6" fmla="*/ 0 w 32"/>
                <a:gd name="T7" fmla="*/ 2147483647 h 32"/>
                <a:gd name="T8" fmla="*/ 2147483647 w 32"/>
                <a:gd name="T9" fmla="*/ 0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22"/>
                  </a:moveTo>
                  <a:cubicBezTo>
                    <a:pt x="32" y="32"/>
                    <a:pt x="20" y="32"/>
                    <a:pt x="20" y="32"/>
                  </a:cubicBezTo>
                  <a:cubicBezTo>
                    <a:pt x="0" y="22"/>
                    <a:pt x="0" y="11"/>
                    <a:pt x="0" y="6"/>
                  </a:cubicBezTo>
                  <a:cubicBezTo>
                    <a:pt x="0" y="6"/>
                    <a:pt x="0" y="6"/>
                    <a:pt x="0" y="6"/>
                  </a:cubicBezTo>
                  <a:cubicBezTo>
                    <a:pt x="7" y="0"/>
                    <a:pt x="13" y="0"/>
                    <a:pt x="13" y="0"/>
                  </a:cubicBezTo>
                  <a:cubicBezTo>
                    <a:pt x="13" y="0"/>
                    <a:pt x="20" y="0"/>
                    <a:pt x="20" y="0"/>
                  </a:cubicBezTo>
                  <a:cubicBezTo>
                    <a:pt x="26" y="11"/>
                    <a:pt x="32" y="22"/>
                    <a:pt x="32" y="2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5" name="Freeform 556"/>
            <p:cNvSpPr>
              <a:spLocks/>
            </p:cNvSpPr>
            <p:nvPr/>
          </p:nvSpPr>
          <p:spPr bwMode="auto">
            <a:xfrm>
              <a:off x="5929313" y="5343526"/>
              <a:ext cx="19050" cy="20638"/>
            </a:xfrm>
            <a:custGeom>
              <a:avLst/>
              <a:gdLst>
                <a:gd name="T0" fmla="*/ 0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0"/>
                  </a:moveTo>
                  <a:cubicBezTo>
                    <a:pt x="0" y="10"/>
                    <a:pt x="0" y="23"/>
                    <a:pt x="20" y="32"/>
                  </a:cubicBezTo>
                  <a:cubicBezTo>
                    <a:pt x="20" y="32"/>
                    <a:pt x="26" y="32"/>
                    <a:pt x="32" y="28"/>
                  </a:cubicBezTo>
                  <a:cubicBezTo>
                    <a:pt x="32" y="28"/>
                    <a:pt x="26" y="10"/>
                    <a:pt x="13" y="5"/>
                  </a:cubicBezTo>
                  <a:cubicBezTo>
                    <a:pt x="13" y="5"/>
                    <a:pt x="13" y="0"/>
                    <a:pt x="0" y="1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6" name="Freeform 557"/>
            <p:cNvSpPr>
              <a:spLocks/>
            </p:cNvSpPr>
            <p:nvPr/>
          </p:nvSpPr>
          <p:spPr bwMode="auto">
            <a:xfrm>
              <a:off x="6737350" y="5486401"/>
              <a:ext cx="60325" cy="73025"/>
            </a:xfrm>
            <a:custGeom>
              <a:avLst/>
              <a:gdLst>
                <a:gd name="T0" fmla="*/ 2147483647 w 96"/>
                <a:gd name="T1" fmla="*/ 2147483647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60000 65536"/>
                <a:gd name="T11" fmla="*/ 0 60000 65536"/>
                <a:gd name="T12" fmla="*/ 0 60000 65536"/>
                <a:gd name="T13" fmla="*/ 0 60000 65536"/>
                <a:gd name="T14" fmla="*/ 0 60000 65536"/>
                <a:gd name="T15" fmla="*/ 0 w 96"/>
                <a:gd name="T16" fmla="*/ 0 h 112"/>
                <a:gd name="T17" fmla="*/ 96 w 96"/>
                <a:gd name="T18" fmla="*/ 112 h 112"/>
              </a:gdLst>
              <a:ahLst/>
              <a:cxnLst>
                <a:cxn ang="T10">
                  <a:pos x="T0" y="T1"/>
                </a:cxn>
                <a:cxn ang="T11">
                  <a:pos x="T2" y="T3"/>
                </a:cxn>
                <a:cxn ang="T12">
                  <a:pos x="T4" y="T5"/>
                </a:cxn>
                <a:cxn ang="T13">
                  <a:pos x="T6" y="T7"/>
                </a:cxn>
                <a:cxn ang="T14">
                  <a:pos x="T8" y="T9"/>
                </a:cxn>
              </a:cxnLst>
              <a:rect l="T15" t="T16" r="T17" b="T18"/>
              <a:pathLst>
                <a:path w="96" h="112">
                  <a:moveTo>
                    <a:pt x="12" y="106"/>
                  </a:moveTo>
                  <a:cubicBezTo>
                    <a:pt x="29" y="94"/>
                    <a:pt x="46" y="81"/>
                    <a:pt x="68" y="75"/>
                  </a:cubicBezTo>
                  <a:cubicBezTo>
                    <a:pt x="96" y="63"/>
                    <a:pt x="63" y="0"/>
                    <a:pt x="29" y="69"/>
                  </a:cubicBezTo>
                  <a:cubicBezTo>
                    <a:pt x="29" y="81"/>
                    <a:pt x="12" y="81"/>
                    <a:pt x="6" y="94"/>
                  </a:cubicBezTo>
                  <a:cubicBezTo>
                    <a:pt x="0" y="100"/>
                    <a:pt x="6" y="112"/>
                    <a:pt x="12" y="106"/>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7" name="Freeform 558"/>
            <p:cNvSpPr>
              <a:spLocks/>
            </p:cNvSpPr>
            <p:nvPr/>
          </p:nvSpPr>
          <p:spPr bwMode="auto">
            <a:xfrm>
              <a:off x="6737350" y="5507038"/>
              <a:ext cx="50800" cy="41275"/>
            </a:xfrm>
            <a:custGeom>
              <a:avLst/>
              <a:gdLst>
                <a:gd name="T0" fmla="*/ 2147483647 w 80"/>
                <a:gd name="T1" fmla="*/ 2147483647 h 64"/>
                <a:gd name="T2" fmla="*/ 2147483647 w 80"/>
                <a:gd name="T3" fmla="*/ 2147483647 h 64"/>
                <a:gd name="T4" fmla="*/ 0 w 80"/>
                <a:gd name="T5" fmla="*/ 2147483647 h 64"/>
                <a:gd name="T6" fmla="*/ 0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8" y="32"/>
                  </a:moveTo>
                  <a:cubicBezTo>
                    <a:pt x="44" y="38"/>
                    <a:pt x="31" y="48"/>
                    <a:pt x="13" y="59"/>
                  </a:cubicBezTo>
                  <a:cubicBezTo>
                    <a:pt x="7" y="64"/>
                    <a:pt x="0" y="59"/>
                    <a:pt x="0" y="54"/>
                  </a:cubicBezTo>
                  <a:cubicBezTo>
                    <a:pt x="0" y="54"/>
                    <a:pt x="0" y="54"/>
                    <a:pt x="0" y="54"/>
                  </a:cubicBezTo>
                  <a:cubicBezTo>
                    <a:pt x="0" y="48"/>
                    <a:pt x="0" y="48"/>
                    <a:pt x="7" y="48"/>
                  </a:cubicBezTo>
                  <a:cubicBezTo>
                    <a:pt x="13" y="43"/>
                    <a:pt x="25" y="43"/>
                    <a:pt x="25" y="38"/>
                  </a:cubicBezTo>
                  <a:cubicBezTo>
                    <a:pt x="50" y="0"/>
                    <a:pt x="74" y="6"/>
                    <a:pt x="74" y="16"/>
                  </a:cubicBezTo>
                  <a:cubicBezTo>
                    <a:pt x="80" y="22"/>
                    <a:pt x="80" y="32"/>
                    <a:pt x="68" y="32"/>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8" name="Freeform 559"/>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2147483647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73" y="22"/>
                  </a:moveTo>
                  <a:cubicBezTo>
                    <a:pt x="51" y="22"/>
                    <a:pt x="30" y="32"/>
                    <a:pt x="8" y="48"/>
                  </a:cubicBezTo>
                  <a:cubicBezTo>
                    <a:pt x="8" y="48"/>
                    <a:pt x="0" y="43"/>
                    <a:pt x="0" y="43"/>
                  </a:cubicBezTo>
                  <a:cubicBezTo>
                    <a:pt x="0" y="43"/>
                    <a:pt x="0" y="43"/>
                    <a:pt x="0" y="43"/>
                  </a:cubicBezTo>
                  <a:cubicBezTo>
                    <a:pt x="0" y="38"/>
                    <a:pt x="0" y="38"/>
                    <a:pt x="0" y="38"/>
                  </a:cubicBezTo>
                  <a:cubicBezTo>
                    <a:pt x="8" y="32"/>
                    <a:pt x="22" y="32"/>
                    <a:pt x="22" y="27"/>
                  </a:cubicBezTo>
                  <a:cubicBezTo>
                    <a:pt x="44" y="0"/>
                    <a:pt x="73" y="0"/>
                    <a:pt x="80" y="6"/>
                  </a:cubicBezTo>
                  <a:cubicBezTo>
                    <a:pt x="80" y="11"/>
                    <a:pt x="80" y="16"/>
                    <a:pt x="73" y="22"/>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49" name="Freeform 560"/>
            <p:cNvSpPr>
              <a:spLocks/>
            </p:cNvSpPr>
            <p:nvPr/>
          </p:nvSpPr>
          <p:spPr bwMode="auto">
            <a:xfrm>
              <a:off x="6737350" y="5518151"/>
              <a:ext cx="50800" cy="30163"/>
            </a:xfrm>
            <a:custGeom>
              <a:avLst/>
              <a:gdLst>
                <a:gd name="T0" fmla="*/ 2147483647 w 80"/>
                <a:gd name="T1" fmla="*/ 2147483647 h 48"/>
                <a:gd name="T2" fmla="*/ 2147483647 w 80"/>
                <a:gd name="T3" fmla="*/ 2147483647 h 48"/>
                <a:gd name="T4" fmla="*/ 0 w 80"/>
                <a:gd name="T5" fmla="*/ 2147483647 h 48"/>
                <a:gd name="T6" fmla="*/ 0 w 80"/>
                <a:gd name="T7" fmla="*/ 2147483647 h 48"/>
                <a:gd name="T8" fmla="*/ 0 w 80"/>
                <a:gd name="T9" fmla="*/ 2147483647 h 48"/>
                <a:gd name="T10" fmla="*/ 2147483647 w 80"/>
                <a:gd name="T11" fmla="*/ 2147483647 h 48"/>
                <a:gd name="T12" fmla="*/ 2147483647 w 80"/>
                <a:gd name="T13" fmla="*/ 0 h 48"/>
                <a:gd name="T14" fmla="*/ 2147483647 w 80"/>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48"/>
                <a:gd name="T26" fmla="*/ 80 w 80"/>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48">
                  <a:moveTo>
                    <a:pt x="66" y="14"/>
                  </a:moveTo>
                  <a:cubicBezTo>
                    <a:pt x="51" y="21"/>
                    <a:pt x="30" y="35"/>
                    <a:pt x="15" y="48"/>
                  </a:cubicBezTo>
                  <a:cubicBezTo>
                    <a:pt x="8" y="48"/>
                    <a:pt x="0" y="48"/>
                    <a:pt x="0" y="48"/>
                  </a:cubicBezTo>
                  <a:cubicBezTo>
                    <a:pt x="0" y="48"/>
                    <a:pt x="0" y="48"/>
                    <a:pt x="0" y="48"/>
                  </a:cubicBezTo>
                  <a:cubicBezTo>
                    <a:pt x="0" y="42"/>
                    <a:pt x="0" y="42"/>
                    <a:pt x="0" y="42"/>
                  </a:cubicBezTo>
                  <a:cubicBezTo>
                    <a:pt x="8" y="35"/>
                    <a:pt x="15" y="35"/>
                    <a:pt x="22" y="28"/>
                  </a:cubicBezTo>
                  <a:cubicBezTo>
                    <a:pt x="44" y="0"/>
                    <a:pt x="73" y="0"/>
                    <a:pt x="73" y="0"/>
                  </a:cubicBezTo>
                  <a:cubicBezTo>
                    <a:pt x="73" y="0"/>
                    <a:pt x="80" y="14"/>
                    <a:pt x="66" y="14"/>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0" name="Freeform 561"/>
            <p:cNvSpPr>
              <a:spLocks/>
            </p:cNvSpPr>
            <p:nvPr/>
          </p:nvSpPr>
          <p:spPr bwMode="auto">
            <a:xfrm>
              <a:off x="6748463" y="5518151"/>
              <a:ext cx="39688" cy="30163"/>
            </a:xfrm>
            <a:custGeom>
              <a:avLst/>
              <a:gdLst>
                <a:gd name="T0" fmla="*/ 2147483647 w 64"/>
                <a:gd name="T1" fmla="*/ 2147483647 h 48"/>
                <a:gd name="T2" fmla="*/ 2147483647 w 64"/>
                <a:gd name="T3" fmla="*/ 2147483647 h 48"/>
                <a:gd name="T4" fmla="*/ 0 w 64"/>
                <a:gd name="T5" fmla="*/ 2147483647 h 48"/>
                <a:gd name="T6" fmla="*/ 0 w 64"/>
                <a:gd name="T7" fmla="*/ 2147483647 h 48"/>
                <a:gd name="T8" fmla="*/ 0 w 64"/>
                <a:gd name="T9" fmla="*/ 2147483647 h 48"/>
                <a:gd name="T10" fmla="*/ 2147483647 w 64"/>
                <a:gd name="T11" fmla="*/ 2147483647 h 48"/>
                <a:gd name="T12" fmla="*/ 2147483647 w 64"/>
                <a:gd name="T13" fmla="*/ 0 h 48"/>
                <a:gd name="T14" fmla="*/ 2147483647 w 64"/>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52" y="14"/>
                  </a:moveTo>
                  <a:cubicBezTo>
                    <a:pt x="39" y="14"/>
                    <a:pt x="20" y="28"/>
                    <a:pt x="7" y="42"/>
                  </a:cubicBezTo>
                  <a:cubicBezTo>
                    <a:pt x="7" y="42"/>
                    <a:pt x="0" y="48"/>
                    <a:pt x="0" y="48"/>
                  </a:cubicBezTo>
                  <a:cubicBezTo>
                    <a:pt x="0" y="48"/>
                    <a:pt x="0" y="48"/>
                    <a:pt x="0" y="48"/>
                  </a:cubicBezTo>
                  <a:cubicBezTo>
                    <a:pt x="0" y="48"/>
                    <a:pt x="0" y="42"/>
                    <a:pt x="0" y="42"/>
                  </a:cubicBezTo>
                  <a:cubicBezTo>
                    <a:pt x="0" y="42"/>
                    <a:pt x="7" y="35"/>
                    <a:pt x="13" y="28"/>
                  </a:cubicBezTo>
                  <a:cubicBezTo>
                    <a:pt x="26" y="14"/>
                    <a:pt x="52" y="0"/>
                    <a:pt x="52" y="0"/>
                  </a:cubicBezTo>
                  <a:cubicBezTo>
                    <a:pt x="58" y="0"/>
                    <a:pt x="64" y="7"/>
                    <a:pt x="52" y="14"/>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1" name="Freeform 562"/>
            <p:cNvSpPr>
              <a:spLocks/>
            </p:cNvSpPr>
            <p:nvPr/>
          </p:nvSpPr>
          <p:spPr bwMode="auto">
            <a:xfrm>
              <a:off x="6667500" y="5538788"/>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51" y="0"/>
                  </a:moveTo>
                  <a:cubicBezTo>
                    <a:pt x="51" y="0"/>
                    <a:pt x="6" y="0"/>
                    <a:pt x="0" y="89"/>
                  </a:cubicBezTo>
                  <a:cubicBezTo>
                    <a:pt x="0" y="89"/>
                    <a:pt x="6" y="107"/>
                    <a:pt x="28" y="112"/>
                  </a:cubicBezTo>
                  <a:cubicBezTo>
                    <a:pt x="28" y="112"/>
                    <a:pt x="84" y="95"/>
                    <a:pt x="96" y="59"/>
                  </a:cubicBezTo>
                  <a:cubicBezTo>
                    <a:pt x="96" y="59"/>
                    <a:pt x="112" y="30"/>
                    <a:pt x="51"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2" name="Freeform 563"/>
            <p:cNvSpPr>
              <a:spLocks/>
            </p:cNvSpPr>
            <p:nvPr/>
          </p:nvSpPr>
          <p:spPr bwMode="auto">
            <a:xfrm>
              <a:off x="6667500" y="5538788"/>
              <a:ext cx="60325" cy="71438"/>
            </a:xfrm>
            <a:custGeom>
              <a:avLst/>
              <a:gdLst>
                <a:gd name="T0" fmla="*/ 2147483647 w 96"/>
                <a:gd name="T1" fmla="*/ 0 h 112"/>
                <a:gd name="T2" fmla="*/ 2147483647 w 96"/>
                <a:gd name="T3" fmla="*/ 2147483647 h 112"/>
                <a:gd name="T4" fmla="*/ 2147483647 w 96"/>
                <a:gd name="T5" fmla="*/ 2147483647 h 112"/>
                <a:gd name="T6" fmla="*/ 2147483647 w 96"/>
                <a:gd name="T7" fmla="*/ 2147483647 h 112"/>
                <a:gd name="T8" fmla="*/ 2147483647 w 96"/>
                <a:gd name="T9" fmla="*/ 2147483647 h 112"/>
                <a:gd name="T10" fmla="*/ 0 w 96"/>
                <a:gd name="T11" fmla="*/ 2147483647 h 112"/>
                <a:gd name="T12" fmla="*/ 0 w 96"/>
                <a:gd name="T13" fmla="*/ 2147483647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60" y="0"/>
                  </a:moveTo>
                  <a:cubicBezTo>
                    <a:pt x="72" y="14"/>
                    <a:pt x="78" y="20"/>
                    <a:pt x="84" y="33"/>
                  </a:cubicBezTo>
                  <a:cubicBezTo>
                    <a:pt x="96" y="47"/>
                    <a:pt x="96" y="60"/>
                    <a:pt x="96" y="60"/>
                  </a:cubicBezTo>
                  <a:cubicBezTo>
                    <a:pt x="84" y="93"/>
                    <a:pt x="42" y="106"/>
                    <a:pt x="36" y="112"/>
                  </a:cubicBezTo>
                  <a:cubicBezTo>
                    <a:pt x="30" y="112"/>
                    <a:pt x="30" y="112"/>
                    <a:pt x="30" y="112"/>
                  </a:cubicBezTo>
                  <a:cubicBezTo>
                    <a:pt x="12" y="112"/>
                    <a:pt x="6" y="99"/>
                    <a:pt x="0" y="93"/>
                  </a:cubicBezTo>
                  <a:cubicBezTo>
                    <a:pt x="0" y="86"/>
                    <a:pt x="0" y="86"/>
                    <a:pt x="0" y="86"/>
                  </a:cubicBezTo>
                  <a:cubicBezTo>
                    <a:pt x="12" y="0"/>
                    <a:pt x="60" y="0"/>
                    <a:pt x="60" y="0"/>
                  </a:cubicBezTo>
                </a:path>
              </a:pathLst>
            </a:custGeom>
            <a:solidFill>
              <a:srgbClr val="F05E33"/>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3" name="Freeform 564"/>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2" y="0"/>
                  </a:moveTo>
                  <a:cubicBezTo>
                    <a:pt x="69" y="11"/>
                    <a:pt x="69" y="16"/>
                    <a:pt x="75" y="22"/>
                  </a:cubicBezTo>
                  <a:cubicBezTo>
                    <a:pt x="80" y="32"/>
                    <a:pt x="80" y="43"/>
                    <a:pt x="80" y="43"/>
                  </a:cubicBezTo>
                  <a:cubicBezTo>
                    <a:pt x="69" y="70"/>
                    <a:pt x="35" y="80"/>
                    <a:pt x="23" y="80"/>
                  </a:cubicBezTo>
                  <a:cubicBezTo>
                    <a:pt x="23" y="80"/>
                    <a:pt x="23" y="80"/>
                    <a:pt x="23" y="80"/>
                  </a:cubicBezTo>
                  <a:cubicBezTo>
                    <a:pt x="6" y="80"/>
                    <a:pt x="0" y="70"/>
                    <a:pt x="0" y="64"/>
                  </a:cubicBezTo>
                  <a:cubicBezTo>
                    <a:pt x="0" y="64"/>
                    <a:pt x="0" y="64"/>
                    <a:pt x="0" y="64"/>
                  </a:cubicBezTo>
                  <a:cubicBezTo>
                    <a:pt x="12" y="0"/>
                    <a:pt x="52" y="0"/>
                    <a:pt x="52" y="0"/>
                  </a:cubicBezTo>
                </a:path>
              </a:pathLst>
            </a:custGeom>
            <a:solidFill>
              <a:srgbClr val="F47B4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4" name="Freeform 565"/>
            <p:cNvSpPr>
              <a:spLocks/>
            </p:cNvSpPr>
            <p:nvPr/>
          </p:nvSpPr>
          <p:spPr bwMode="auto">
            <a:xfrm>
              <a:off x="6667500" y="5548313"/>
              <a:ext cx="50800" cy="52388"/>
            </a:xfrm>
            <a:custGeom>
              <a:avLst/>
              <a:gdLst>
                <a:gd name="T0" fmla="*/ 2147483647 w 80"/>
                <a:gd name="T1" fmla="*/ 0 h 80"/>
                <a:gd name="T2" fmla="*/ 2147483647 w 80"/>
                <a:gd name="T3" fmla="*/ 2147483647 h 80"/>
                <a:gd name="T4" fmla="*/ 2147483647 w 80"/>
                <a:gd name="T5" fmla="*/ 2147483647 h 80"/>
                <a:gd name="T6" fmla="*/ 2147483647 w 80"/>
                <a:gd name="T7" fmla="*/ 2147483647 h 80"/>
                <a:gd name="T8" fmla="*/ 2147483647 w 80"/>
                <a:gd name="T9" fmla="*/ 2147483647 h 80"/>
                <a:gd name="T10" fmla="*/ 0 w 80"/>
                <a:gd name="T11" fmla="*/ 2147483647 h 80"/>
                <a:gd name="T12" fmla="*/ 0 w 80"/>
                <a:gd name="T13" fmla="*/ 2147483647 h 80"/>
                <a:gd name="T14" fmla="*/ 2147483647 w 80"/>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80"/>
                <a:gd name="T26" fmla="*/ 80 w 80"/>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80">
                  <a:moveTo>
                    <a:pt x="56" y="0"/>
                  </a:moveTo>
                  <a:cubicBezTo>
                    <a:pt x="80" y="12"/>
                    <a:pt x="74" y="18"/>
                    <a:pt x="80" y="23"/>
                  </a:cubicBezTo>
                  <a:cubicBezTo>
                    <a:pt x="80" y="29"/>
                    <a:pt x="80" y="40"/>
                    <a:pt x="80" y="40"/>
                  </a:cubicBezTo>
                  <a:cubicBezTo>
                    <a:pt x="62" y="63"/>
                    <a:pt x="31" y="75"/>
                    <a:pt x="25" y="80"/>
                  </a:cubicBezTo>
                  <a:cubicBezTo>
                    <a:pt x="25" y="80"/>
                    <a:pt x="25" y="80"/>
                    <a:pt x="25" y="80"/>
                  </a:cubicBezTo>
                  <a:cubicBezTo>
                    <a:pt x="7" y="75"/>
                    <a:pt x="0" y="63"/>
                    <a:pt x="0" y="63"/>
                  </a:cubicBezTo>
                  <a:cubicBezTo>
                    <a:pt x="0" y="63"/>
                    <a:pt x="0" y="58"/>
                    <a:pt x="0" y="58"/>
                  </a:cubicBezTo>
                  <a:cubicBezTo>
                    <a:pt x="13" y="0"/>
                    <a:pt x="56" y="0"/>
                    <a:pt x="56" y="0"/>
                  </a:cubicBezTo>
                </a:path>
              </a:pathLst>
            </a:custGeom>
            <a:solidFill>
              <a:srgbClr val="F89A54"/>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5" name="Freeform 566"/>
            <p:cNvSpPr>
              <a:spLocks/>
            </p:cNvSpPr>
            <p:nvPr/>
          </p:nvSpPr>
          <p:spPr bwMode="auto">
            <a:xfrm>
              <a:off x="6678613" y="5548313"/>
              <a:ext cx="39688" cy="52388"/>
            </a:xfrm>
            <a:custGeom>
              <a:avLst/>
              <a:gdLst>
                <a:gd name="T0" fmla="*/ 2147483647 w 64"/>
                <a:gd name="T1" fmla="*/ 0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w 64"/>
                <a:gd name="T11" fmla="*/ 2147483647 h 80"/>
                <a:gd name="T12" fmla="*/ 0 w 64"/>
                <a:gd name="T13" fmla="*/ 2147483647 h 80"/>
                <a:gd name="T14" fmla="*/ 2147483647 w 64"/>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48" y="0"/>
                  </a:moveTo>
                  <a:cubicBezTo>
                    <a:pt x="64" y="14"/>
                    <a:pt x="59" y="20"/>
                    <a:pt x="59" y="20"/>
                  </a:cubicBezTo>
                  <a:cubicBezTo>
                    <a:pt x="59" y="27"/>
                    <a:pt x="59" y="40"/>
                    <a:pt x="54" y="40"/>
                  </a:cubicBezTo>
                  <a:cubicBezTo>
                    <a:pt x="43" y="67"/>
                    <a:pt x="16" y="80"/>
                    <a:pt x="16" y="80"/>
                  </a:cubicBezTo>
                  <a:cubicBezTo>
                    <a:pt x="16" y="80"/>
                    <a:pt x="16" y="80"/>
                    <a:pt x="16" y="80"/>
                  </a:cubicBezTo>
                  <a:cubicBezTo>
                    <a:pt x="0" y="80"/>
                    <a:pt x="0" y="60"/>
                    <a:pt x="0" y="60"/>
                  </a:cubicBezTo>
                  <a:cubicBezTo>
                    <a:pt x="0" y="60"/>
                    <a:pt x="0" y="60"/>
                    <a:pt x="0" y="60"/>
                  </a:cubicBezTo>
                  <a:cubicBezTo>
                    <a:pt x="11" y="7"/>
                    <a:pt x="48" y="0"/>
                    <a:pt x="48" y="0"/>
                  </a:cubicBezTo>
                </a:path>
              </a:pathLst>
            </a:custGeom>
            <a:solidFill>
              <a:srgbClr val="FCBF62"/>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6" name="Freeform 567"/>
            <p:cNvSpPr>
              <a:spLocks/>
            </p:cNvSpPr>
            <p:nvPr/>
          </p:nvSpPr>
          <p:spPr bwMode="auto">
            <a:xfrm>
              <a:off x="6678613" y="5559426"/>
              <a:ext cx="39688"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0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45" y="0"/>
                  </a:moveTo>
                  <a:cubicBezTo>
                    <a:pt x="45" y="0"/>
                    <a:pt x="15" y="7"/>
                    <a:pt x="0" y="52"/>
                  </a:cubicBezTo>
                  <a:cubicBezTo>
                    <a:pt x="0" y="52"/>
                    <a:pt x="0" y="64"/>
                    <a:pt x="15" y="64"/>
                  </a:cubicBezTo>
                  <a:cubicBezTo>
                    <a:pt x="15" y="64"/>
                    <a:pt x="50" y="39"/>
                    <a:pt x="55" y="20"/>
                  </a:cubicBezTo>
                  <a:cubicBezTo>
                    <a:pt x="55" y="20"/>
                    <a:pt x="64" y="13"/>
                    <a:pt x="45"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7" name="Freeform 568"/>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0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24" y="0"/>
                  </a:moveTo>
                  <a:cubicBezTo>
                    <a:pt x="24" y="0"/>
                    <a:pt x="0" y="6"/>
                    <a:pt x="6" y="43"/>
                  </a:cubicBezTo>
                  <a:cubicBezTo>
                    <a:pt x="6" y="43"/>
                    <a:pt x="18" y="48"/>
                    <a:pt x="24" y="48"/>
                  </a:cubicBezTo>
                  <a:cubicBezTo>
                    <a:pt x="24" y="48"/>
                    <a:pt x="48" y="38"/>
                    <a:pt x="48" y="16"/>
                  </a:cubicBezTo>
                  <a:cubicBezTo>
                    <a:pt x="48" y="16"/>
                    <a:pt x="42" y="6"/>
                    <a:pt x="24"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8" name="Freeform 569"/>
            <p:cNvSpPr>
              <a:spLocks/>
            </p:cNvSpPr>
            <p:nvPr/>
          </p:nvSpPr>
          <p:spPr bwMode="auto">
            <a:xfrm>
              <a:off x="6697663" y="5518151"/>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24" y="0"/>
                  </a:moveTo>
                  <a:cubicBezTo>
                    <a:pt x="30" y="0"/>
                    <a:pt x="36" y="6"/>
                    <a:pt x="42" y="6"/>
                  </a:cubicBezTo>
                  <a:cubicBezTo>
                    <a:pt x="48" y="12"/>
                    <a:pt x="48" y="18"/>
                    <a:pt x="48" y="18"/>
                  </a:cubicBezTo>
                  <a:cubicBezTo>
                    <a:pt x="42" y="30"/>
                    <a:pt x="30" y="42"/>
                    <a:pt x="24" y="42"/>
                  </a:cubicBezTo>
                  <a:cubicBezTo>
                    <a:pt x="24" y="42"/>
                    <a:pt x="24" y="42"/>
                    <a:pt x="24" y="42"/>
                  </a:cubicBezTo>
                  <a:cubicBezTo>
                    <a:pt x="18" y="48"/>
                    <a:pt x="12" y="42"/>
                    <a:pt x="12" y="42"/>
                  </a:cubicBezTo>
                  <a:cubicBezTo>
                    <a:pt x="12" y="42"/>
                    <a:pt x="6" y="42"/>
                    <a:pt x="6" y="42"/>
                  </a:cubicBezTo>
                  <a:cubicBezTo>
                    <a:pt x="0" y="6"/>
                    <a:pt x="24" y="0"/>
                    <a:pt x="24" y="0"/>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59" name="Freeform 570"/>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2147483647 w 32"/>
                <a:gd name="T11" fmla="*/ 2147483647 h 48"/>
                <a:gd name="T12" fmla="*/ 2147483647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6" y="0"/>
                  </a:moveTo>
                  <a:cubicBezTo>
                    <a:pt x="27" y="0"/>
                    <a:pt x="27" y="7"/>
                    <a:pt x="32" y="14"/>
                  </a:cubicBezTo>
                  <a:cubicBezTo>
                    <a:pt x="32" y="14"/>
                    <a:pt x="32" y="21"/>
                    <a:pt x="32" y="21"/>
                  </a:cubicBezTo>
                  <a:cubicBezTo>
                    <a:pt x="32" y="35"/>
                    <a:pt x="22" y="48"/>
                    <a:pt x="16" y="48"/>
                  </a:cubicBezTo>
                  <a:cubicBezTo>
                    <a:pt x="16" y="48"/>
                    <a:pt x="16" y="48"/>
                    <a:pt x="16" y="48"/>
                  </a:cubicBezTo>
                  <a:cubicBezTo>
                    <a:pt x="11" y="48"/>
                    <a:pt x="6" y="48"/>
                    <a:pt x="6" y="42"/>
                  </a:cubicBezTo>
                  <a:cubicBezTo>
                    <a:pt x="6" y="42"/>
                    <a:pt x="6" y="42"/>
                    <a:pt x="6" y="42"/>
                  </a:cubicBezTo>
                  <a:cubicBezTo>
                    <a:pt x="0" y="7"/>
                    <a:pt x="16" y="0"/>
                    <a:pt x="16" y="0"/>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0" name="Freeform 571"/>
            <p:cNvSpPr>
              <a:spLocks/>
            </p:cNvSpPr>
            <p:nvPr/>
          </p:nvSpPr>
          <p:spPr bwMode="auto">
            <a:xfrm>
              <a:off x="6707188" y="5518151"/>
              <a:ext cx="20638"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0 w 32"/>
                <a:gd name="T13" fmla="*/ 2147483647 h 48"/>
                <a:gd name="T14" fmla="*/ 2147483647 w 32"/>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32"/>
                <a:gd name="T25" fmla="*/ 0 h 48"/>
                <a:gd name="T26" fmla="*/ 32 w 32"/>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 h="48">
                  <a:moveTo>
                    <a:pt x="13" y="0"/>
                  </a:moveTo>
                  <a:cubicBezTo>
                    <a:pt x="26" y="7"/>
                    <a:pt x="26" y="14"/>
                    <a:pt x="32" y="14"/>
                  </a:cubicBezTo>
                  <a:cubicBezTo>
                    <a:pt x="32" y="14"/>
                    <a:pt x="32" y="21"/>
                    <a:pt x="32" y="28"/>
                  </a:cubicBezTo>
                  <a:cubicBezTo>
                    <a:pt x="26" y="35"/>
                    <a:pt x="13" y="48"/>
                    <a:pt x="13" y="48"/>
                  </a:cubicBezTo>
                  <a:cubicBezTo>
                    <a:pt x="13" y="48"/>
                    <a:pt x="13" y="48"/>
                    <a:pt x="13" y="48"/>
                  </a:cubicBezTo>
                  <a:cubicBezTo>
                    <a:pt x="0" y="48"/>
                    <a:pt x="0" y="42"/>
                    <a:pt x="0" y="42"/>
                  </a:cubicBezTo>
                  <a:cubicBezTo>
                    <a:pt x="0" y="42"/>
                    <a:pt x="0" y="42"/>
                    <a:pt x="0" y="42"/>
                  </a:cubicBezTo>
                  <a:cubicBezTo>
                    <a:pt x="0" y="7"/>
                    <a:pt x="13" y="0"/>
                    <a:pt x="13" y="0"/>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1" name="Freeform 572"/>
            <p:cNvSpPr>
              <a:spLocks/>
            </p:cNvSpPr>
            <p:nvPr/>
          </p:nvSpPr>
          <p:spPr bwMode="auto">
            <a:xfrm>
              <a:off x="6707188" y="5527676"/>
              <a:ext cx="20638" cy="20638"/>
            </a:xfrm>
            <a:custGeom>
              <a:avLst/>
              <a:gdLst>
                <a:gd name="T0" fmla="*/ 2147483647 w 32"/>
                <a:gd name="T1" fmla="*/ 0 h 32"/>
                <a:gd name="T2" fmla="*/ 2147483647 w 32"/>
                <a:gd name="T3" fmla="*/ 2147483647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0" y="0"/>
                  </a:moveTo>
                  <a:cubicBezTo>
                    <a:pt x="32" y="0"/>
                    <a:pt x="32" y="6"/>
                    <a:pt x="32" y="6"/>
                  </a:cubicBezTo>
                  <a:cubicBezTo>
                    <a:pt x="32" y="16"/>
                    <a:pt x="13" y="32"/>
                    <a:pt x="13" y="32"/>
                  </a:cubicBezTo>
                  <a:cubicBezTo>
                    <a:pt x="0" y="32"/>
                    <a:pt x="0" y="27"/>
                    <a:pt x="0" y="27"/>
                  </a:cubicBezTo>
                  <a:cubicBezTo>
                    <a:pt x="0" y="6"/>
                    <a:pt x="20" y="0"/>
                    <a:pt x="2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2" name="Freeform 573"/>
            <p:cNvSpPr>
              <a:spLocks/>
            </p:cNvSpPr>
            <p:nvPr/>
          </p:nvSpPr>
          <p:spPr bwMode="auto">
            <a:xfrm>
              <a:off x="6727825" y="5548313"/>
              <a:ext cx="30163" cy="41275"/>
            </a:xfrm>
            <a:custGeom>
              <a:avLst/>
              <a:gdLst>
                <a:gd name="T0" fmla="*/ 2147483647 w 48"/>
                <a:gd name="T1" fmla="*/ 2147483647 h 64"/>
                <a:gd name="T2" fmla="*/ 2147483647 w 48"/>
                <a:gd name="T3" fmla="*/ 2147483647 h 64"/>
                <a:gd name="T4" fmla="*/ 2147483647 w 48"/>
                <a:gd name="T5" fmla="*/ 2147483647 h 64"/>
                <a:gd name="T6" fmla="*/ 2147483647 w 48"/>
                <a:gd name="T7" fmla="*/ 2147483647 h 64"/>
                <a:gd name="T8" fmla="*/ 2147483647 w 48"/>
                <a:gd name="T9" fmla="*/ 2147483647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20"/>
                  </a:moveTo>
                  <a:cubicBezTo>
                    <a:pt x="48" y="20"/>
                    <a:pt x="32" y="0"/>
                    <a:pt x="6" y="32"/>
                  </a:cubicBezTo>
                  <a:cubicBezTo>
                    <a:pt x="6" y="32"/>
                    <a:pt x="0" y="45"/>
                    <a:pt x="6" y="52"/>
                  </a:cubicBezTo>
                  <a:cubicBezTo>
                    <a:pt x="6" y="52"/>
                    <a:pt x="27" y="64"/>
                    <a:pt x="43" y="58"/>
                  </a:cubicBezTo>
                  <a:cubicBezTo>
                    <a:pt x="43" y="58"/>
                    <a:pt x="48" y="39"/>
                    <a:pt x="48" y="2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3" name="Freeform 574"/>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0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2" y="36"/>
                  </a:moveTo>
                  <a:cubicBezTo>
                    <a:pt x="24" y="48"/>
                    <a:pt x="6" y="36"/>
                    <a:pt x="6" y="36"/>
                  </a:cubicBezTo>
                  <a:cubicBezTo>
                    <a:pt x="0" y="30"/>
                    <a:pt x="0" y="30"/>
                    <a:pt x="0" y="30"/>
                  </a:cubicBezTo>
                  <a:cubicBezTo>
                    <a:pt x="0" y="24"/>
                    <a:pt x="0" y="18"/>
                    <a:pt x="0" y="18"/>
                  </a:cubicBezTo>
                  <a:cubicBezTo>
                    <a:pt x="0" y="18"/>
                    <a:pt x="0" y="18"/>
                    <a:pt x="6" y="18"/>
                  </a:cubicBezTo>
                  <a:cubicBezTo>
                    <a:pt x="30" y="0"/>
                    <a:pt x="42" y="12"/>
                    <a:pt x="42" y="12"/>
                  </a:cubicBezTo>
                  <a:cubicBezTo>
                    <a:pt x="42" y="18"/>
                    <a:pt x="48" y="24"/>
                    <a:pt x="42" y="24"/>
                  </a:cubicBezTo>
                  <a:cubicBezTo>
                    <a:pt x="42" y="36"/>
                    <a:pt x="42" y="36"/>
                    <a:pt x="42" y="36"/>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4" name="Freeform 575"/>
            <p:cNvSpPr>
              <a:spLocks/>
            </p:cNvSpPr>
            <p:nvPr/>
          </p:nvSpPr>
          <p:spPr bwMode="auto">
            <a:xfrm>
              <a:off x="6727825" y="5559426"/>
              <a:ext cx="30163" cy="30163"/>
            </a:xfrm>
            <a:custGeom>
              <a:avLst/>
              <a:gdLst>
                <a:gd name="T0" fmla="*/ 2147483647 w 48"/>
                <a:gd name="T1" fmla="*/ 2147483647 h 48"/>
                <a:gd name="T2" fmla="*/ 2147483647 w 48"/>
                <a:gd name="T3" fmla="*/ 2147483647 h 48"/>
                <a:gd name="T4" fmla="*/ 2147483647 w 48"/>
                <a:gd name="T5" fmla="*/ 2147483647 h 48"/>
                <a:gd name="T6" fmla="*/ 0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48"/>
                <a:gd name="T26" fmla="*/ 48 w 48"/>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48">
                  <a:moveTo>
                    <a:pt x="48" y="42"/>
                  </a:moveTo>
                  <a:cubicBezTo>
                    <a:pt x="35" y="48"/>
                    <a:pt x="14" y="35"/>
                    <a:pt x="7" y="35"/>
                  </a:cubicBezTo>
                  <a:cubicBezTo>
                    <a:pt x="7" y="35"/>
                    <a:pt x="7" y="35"/>
                    <a:pt x="7" y="35"/>
                  </a:cubicBezTo>
                  <a:cubicBezTo>
                    <a:pt x="0" y="28"/>
                    <a:pt x="0" y="21"/>
                    <a:pt x="0" y="21"/>
                  </a:cubicBezTo>
                  <a:cubicBezTo>
                    <a:pt x="7" y="21"/>
                    <a:pt x="7" y="21"/>
                    <a:pt x="7" y="21"/>
                  </a:cubicBezTo>
                  <a:cubicBezTo>
                    <a:pt x="28" y="0"/>
                    <a:pt x="42" y="14"/>
                    <a:pt x="48" y="14"/>
                  </a:cubicBezTo>
                  <a:cubicBezTo>
                    <a:pt x="48" y="21"/>
                    <a:pt x="48" y="28"/>
                    <a:pt x="48" y="28"/>
                  </a:cubicBezTo>
                  <a:cubicBezTo>
                    <a:pt x="48" y="42"/>
                    <a:pt x="48" y="42"/>
                    <a:pt x="48" y="42"/>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5" name="Freeform 576"/>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2147483647 w 48"/>
                <a:gd name="T11" fmla="*/ 2147483647 h 16"/>
                <a:gd name="T12" fmla="*/ 2147483647 w 48"/>
                <a:gd name="T13" fmla="*/ 2147483647 h 16"/>
                <a:gd name="T14" fmla="*/ 2147483647 w 48"/>
                <a:gd name="T15" fmla="*/ 2147483647 h 16"/>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16"/>
                <a:gd name="T26" fmla="*/ 48 w 48"/>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16">
                  <a:moveTo>
                    <a:pt x="42" y="13"/>
                  </a:moveTo>
                  <a:cubicBezTo>
                    <a:pt x="35" y="16"/>
                    <a:pt x="14" y="13"/>
                    <a:pt x="7" y="13"/>
                  </a:cubicBezTo>
                  <a:cubicBezTo>
                    <a:pt x="7" y="13"/>
                    <a:pt x="7" y="13"/>
                    <a:pt x="7" y="13"/>
                  </a:cubicBezTo>
                  <a:cubicBezTo>
                    <a:pt x="0" y="10"/>
                    <a:pt x="7" y="7"/>
                    <a:pt x="7" y="7"/>
                  </a:cubicBezTo>
                  <a:cubicBezTo>
                    <a:pt x="7" y="7"/>
                    <a:pt x="7" y="7"/>
                    <a:pt x="7" y="7"/>
                  </a:cubicBezTo>
                  <a:cubicBezTo>
                    <a:pt x="28" y="0"/>
                    <a:pt x="35" y="4"/>
                    <a:pt x="42" y="4"/>
                  </a:cubicBezTo>
                  <a:cubicBezTo>
                    <a:pt x="48" y="7"/>
                    <a:pt x="48" y="7"/>
                    <a:pt x="48" y="10"/>
                  </a:cubicBezTo>
                  <a:cubicBezTo>
                    <a:pt x="48" y="16"/>
                    <a:pt x="42" y="13"/>
                    <a:pt x="42" y="13"/>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6" name="Freeform 577"/>
            <p:cNvSpPr>
              <a:spLocks/>
            </p:cNvSpPr>
            <p:nvPr/>
          </p:nvSpPr>
          <p:spPr bwMode="auto">
            <a:xfrm>
              <a:off x="6727825" y="5568951"/>
              <a:ext cx="30163" cy="11113"/>
            </a:xfrm>
            <a:custGeom>
              <a:avLst/>
              <a:gdLst>
                <a:gd name="T0" fmla="*/ 2147483647 w 48"/>
                <a:gd name="T1" fmla="*/ 2147483647 h 16"/>
                <a:gd name="T2" fmla="*/ 2147483647 w 48"/>
                <a:gd name="T3" fmla="*/ 2147483647 h 16"/>
                <a:gd name="T4" fmla="*/ 2147483647 w 48"/>
                <a:gd name="T5" fmla="*/ 2147483647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28" y="0"/>
                    <a:pt x="7" y="4"/>
                  </a:cubicBezTo>
                  <a:cubicBezTo>
                    <a:pt x="7" y="4"/>
                    <a:pt x="0" y="8"/>
                    <a:pt x="7" y="12"/>
                  </a:cubicBezTo>
                  <a:cubicBezTo>
                    <a:pt x="7" y="12"/>
                    <a:pt x="35" y="16"/>
                    <a:pt x="42" y="12"/>
                  </a:cubicBezTo>
                  <a:cubicBezTo>
                    <a:pt x="42" y="12"/>
                    <a:pt x="48" y="12"/>
                    <a:pt x="48" y="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7" name="Freeform 578"/>
            <p:cNvSpPr>
              <a:spLocks/>
            </p:cNvSpPr>
            <p:nvPr/>
          </p:nvSpPr>
          <p:spPr bwMode="auto">
            <a:xfrm>
              <a:off x="6718300" y="5527676"/>
              <a:ext cx="30163" cy="41275"/>
            </a:xfrm>
            <a:custGeom>
              <a:avLst/>
              <a:gdLst>
                <a:gd name="T0" fmla="*/ 2147483647 w 48"/>
                <a:gd name="T1" fmla="*/ 0 h 64"/>
                <a:gd name="T2" fmla="*/ 2147483647 w 48"/>
                <a:gd name="T3" fmla="*/ 2147483647 h 64"/>
                <a:gd name="T4" fmla="*/ 2147483647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29" y="0"/>
                  </a:moveTo>
                  <a:cubicBezTo>
                    <a:pt x="29" y="0"/>
                    <a:pt x="0" y="22"/>
                    <a:pt x="10" y="50"/>
                  </a:cubicBezTo>
                  <a:cubicBezTo>
                    <a:pt x="10" y="50"/>
                    <a:pt x="10" y="64"/>
                    <a:pt x="20" y="64"/>
                  </a:cubicBezTo>
                  <a:cubicBezTo>
                    <a:pt x="20" y="64"/>
                    <a:pt x="44" y="57"/>
                    <a:pt x="48" y="36"/>
                  </a:cubicBezTo>
                  <a:cubicBezTo>
                    <a:pt x="48" y="36"/>
                    <a:pt x="44" y="15"/>
                    <a:pt x="29" y="0"/>
                  </a:cubicBezTo>
                </a:path>
              </a:pathLst>
            </a:custGeom>
            <a:solidFill>
              <a:srgbClr val="EB3C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8" name="Freeform 579"/>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0"/>
                    <a:pt x="28" y="0"/>
                    <a:pt x="28" y="0"/>
                  </a:cubicBezTo>
                  <a:cubicBezTo>
                    <a:pt x="28" y="0"/>
                    <a:pt x="28" y="0"/>
                    <a:pt x="28" y="0"/>
                  </a:cubicBezTo>
                  <a:cubicBezTo>
                    <a:pt x="42" y="7"/>
                    <a:pt x="42" y="14"/>
                    <a:pt x="48" y="14"/>
                  </a:cubicBezTo>
                  <a:cubicBezTo>
                    <a:pt x="48" y="21"/>
                    <a:pt x="48" y="28"/>
                    <a:pt x="48" y="28"/>
                  </a:cubicBezTo>
                  <a:cubicBezTo>
                    <a:pt x="42" y="42"/>
                    <a:pt x="14" y="48"/>
                    <a:pt x="14" y="48"/>
                  </a:cubicBezTo>
                </a:path>
              </a:pathLst>
            </a:custGeom>
            <a:solidFill>
              <a:srgbClr val="F16638"/>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69" name="Freeform 580"/>
            <p:cNvSpPr>
              <a:spLocks/>
            </p:cNvSpPr>
            <p:nvPr/>
          </p:nvSpPr>
          <p:spPr bwMode="auto">
            <a:xfrm>
              <a:off x="6718300" y="5538788"/>
              <a:ext cx="30163" cy="30163"/>
            </a:xfrm>
            <a:custGeom>
              <a:avLst/>
              <a:gdLst>
                <a:gd name="T0" fmla="*/ 2147483647 w 48"/>
                <a:gd name="T1" fmla="*/ 2147483647 h 48"/>
                <a:gd name="T2" fmla="*/ 0 w 48"/>
                <a:gd name="T3" fmla="*/ 2147483647 h 48"/>
                <a:gd name="T4" fmla="*/ 2147483647 w 48"/>
                <a:gd name="T5" fmla="*/ 0 h 48"/>
                <a:gd name="T6" fmla="*/ 2147483647 w 48"/>
                <a:gd name="T7" fmla="*/ 0 h 48"/>
                <a:gd name="T8" fmla="*/ 2147483647 w 48"/>
                <a:gd name="T9" fmla="*/ 2147483647 h 48"/>
                <a:gd name="T10" fmla="*/ 2147483647 w 48"/>
                <a:gd name="T11" fmla="*/ 2147483647 h 48"/>
                <a:gd name="T12" fmla="*/ 2147483647 w 48"/>
                <a:gd name="T13" fmla="*/ 2147483647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14" y="48"/>
                  </a:moveTo>
                  <a:cubicBezTo>
                    <a:pt x="7" y="48"/>
                    <a:pt x="0" y="35"/>
                    <a:pt x="0" y="35"/>
                  </a:cubicBezTo>
                  <a:cubicBezTo>
                    <a:pt x="7" y="7"/>
                    <a:pt x="28" y="0"/>
                    <a:pt x="28" y="0"/>
                  </a:cubicBezTo>
                  <a:cubicBezTo>
                    <a:pt x="35" y="0"/>
                    <a:pt x="35" y="0"/>
                    <a:pt x="35" y="0"/>
                  </a:cubicBezTo>
                  <a:cubicBezTo>
                    <a:pt x="42" y="7"/>
                    <a:pt x="42" y="14"/>
                    <a:pt x="42" y="21"/>
                  </a:cubicBezTo>
                  <a:cubicBezTo>
                    <a:pt x="48" y="21"/>
                    <a:pt x="48" y="21"/>
                    <a:pt x="42" y="28"/>
                  </a:cubicBezTo>
                  <a:cubicBezTo>
                    <a:pt x="35" y="42"/>
                    <a:pt x="14" y="48"/>
                    <a:pt x="14" y="48"/>
                  </a:cubicBezTo>
                </a:path>
              </a:pathLst>
            </a:custGeom>
            <a:solidFill>
              <a:srgbClr val="F68B4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0" name="Freeform 581"/>
            <p:cNvSpPr>
              <a:spLocks/>
            </p:cNvSpPr>
            <p:nvPr/>
          </p:nvSpPr>
          <p:spPr bwMode="auto">
            <a:xfrm>
              <a:off x="6727825" y="5538788"/>
              <a:ext cx="20638" cy="20638"/>
            </a:xfrm>
            <a:custGeom>
              <a:avLst/>
              <a:gdLst>
                <a:gd name="T0" fmla="*/ 2147483647 w 32"/>
                <a:gd name="T1" fmla="*/ 2147483647 h 32"/>
                <a:gd name="T2" fmla="*/ 0 w 32"/>
                <a:gd name="T3" fmla="*/ 2147483647 h 32"/>
                <a:gd name="T4" fmla="*/ 2147483647 w 32"/>
                <a:gd name="T5" fmla="*/ 0 h 32"/>
                <a:gd name="T6" fmla="*/ 2147483647 w 32"/>
                <a:gd name="T7" fmla="*/ 0 h 32"/>
                <a:gd name="T8" fmla="*/ 2147483647 w 32"/>
                <a:gd name="T9" fmla="*/ 2147483647 h 32"/>
                <a:gd name="T10" fmla="*/ 2147483647 w 32"/>
                <a:gd name="T11" fmla="*/ 2147483647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6" y="32"/>
                  </a:moveTo>
                  <a:cubicBezTo>
                    <a:pt x="0" y="32"/>
                    <a:pt x="0" y="26"/>
                    <a:pt x="0" y="26"/>
                  </a:cubicBezTo>
                  <a:cubicBezTo>
                    <a:pt x="6" y="0"/>
                    <a:pt x="16" y="0"/>
                    <a:pt x="22" y="0"/>
                  </a:cubicBezTo>
                  <a:cubicBezTo>
                    <a:pt x="22" y="0"/>
                    <a:pt x="22" y="0"/>
                    <a:pt x="22" y="0"/>
                  </a:cubicBezTo>
                  <a:cubicBezTo>
                    <a:pt x="32" y="7"/>
                    <a:pt x="27" y="7"/>
                    <a:pt x="27" y="13"/>
                  </a:cubicBezTo>
                  <a:cubicBezTo>
                    <a:pt x="27" y="13"/>
                    <a:pt x="27" y="13"/>
                    <a:pt x="27" y="20"/>
                  </a:cubicBezTo>
                  <a:cubicBezTo>
                    <a:pt x="22" y="26"/>
                    <a:pt x="6" y="32"/>
                    <a:pt x="6" y="32"/>
                  </a:cubicBezTo>
                </a:path>
              </a:pathLst>
            </a:custGeom>
            <a:solidFill>
              <a:srgbClr val="FBB45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1" name="Freeform 582"/>
            <p:cNvSpPr>
              <a:spLocks/>
            </p:cNvSpPr>
            <p:nvPr/>
          </p:nvSpPr>
          <p:spPr bwMode="auto">
            <a:xfrm>
              <a:off x="6727825" y="5538788"/>
              <a:ext cx="20638" cy="20638"/>
            </a:xfrm>
            <a:custGeom>
              <a:avLst/>
              <a:gdLst>
                <a:gd name="T0" fmla="*/ 2147483647 w 32"/>
                <a:gd name="T1" fmla="*/ 0 h 32"/>
                <a:gd name="T2" fmla="*/ 0 w 32"/>
                <a:gd name="T3" fmla="*/ 2147483647 h 32"/>
                <a:gd name="T4" fmla="*/ 2147483647 w 32"/>
                <a:gd name="T5" fmla="*/ 2147483647 h 32"/>
                <a:gd name="T6" fmla="*/ 2147483647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22" y="0"/>
                  </a:moveTo>
                  <a:cubicBezTo>
                    <a:pt x="22" y="0"/>
                    <a:pt x="6" y="7"/>
                    <a:pt x="0" y="26"/>
                  </a:cubicBezTo>
                  <a:cubicBezTo>
                    <a:pt x="0" y="26"/>
                    <a:pt x="0" y="32"/>
                    <a:pt x="6" y="32"/>
                  </a:cubicBezTo>
                  <a:cubicBezTo>
                    <a:pt x="6" y="32"/>
                    <a:pt x="22" y="20"/>
                    <a:pt x="27" y="13"/>
                  </a:cubicBezTo>
                  <a:cubicBezTo>
                    <a:pt x="27" y="13"/>
                    <a:pt x="32" y="7"/>
                    <a:pt x="22"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2" name="Freeform 583"/>
            <p:cNvSpPr>
              <a:spLocks/>
            </p:cNvSpPr>
            <p:nvPr/>
          </p:nvSpPr>
          <p:spPr bwMode="auto">
            <a:xfrm>
              <a:off x="6478588" y="5651501"/>
              <a:ext cx="19050" cy="20638"/>
            </a:xfrm>
            <a:custGeom>
              <a:avLst/>
              <a:gdLst>
                <a:gd name="T0" fmla="*/ 2147483647 w 32"/>
                <a:gd name="T1" fmla="*/ 0 h 32"/>
                <a:gd name="T2" fmla="*/ 2147483647 w 32"/>
                <a:gd name="T3" fmla="*/ 2147483647 h 32"/>
                <a:gd name="T4" fmla="*/ 0 w 32"/>
                <a:gd name="T5" fmla="*/ 0 h 32"/>
                <a:gd name="T6" fmla="*/ 2147483647 w 32"/>
                <a:gd name="T7" fmla="*/ 0 h 32"/>
                <a:gd name="T8" fmla="*/ 0 60000 65536"/>
                <a:gd name="T9" fmla="*/ 0 60000 65536"/>
                <a:gd name="T10" fmla="*/ 0 60000 65536"/>
                <a:gd name="T11" fmla="*/ 0 60000 65536"/>
                <a:gd name="T12" fmla="*/ 0 w 32"/>
                <a:gd name="T13" fmla="*/ 0 h 32"/>
                <a:gd name="T14" fmla="*/ 32 w 32"/>
                <a:gd name="T15" fmla="*/ 32 h 32"/>
              </a:gdLst>
              <a:ahLst/>
              <a:cxnLst>
                <a:cxn ang="T8">
                  <a:pos x="T0" y="T1"/>
                </a:cxn>
                <a:cxn ang="T9">
                  <a:pos x="T2" y="T3"/>
                </a:cxn>
                <a:cxn ang="T10">
                  <a:pos x="T4" y="T5"/>
                </a:cxn>
                <a:cxn ang="T11">
                  <a:pos x="T6" y="T7"/>
                </a:cxn>
              </a:cxnLst>
              <a:rect l="T12" t="T13" r="T14" b="T15"/>
              <a:pathLst>
                <a:path w="32" h="32">
                  <a:moveTo>
                    <a:pt x="7" y="0"/>
                  </a:moveTo>
                  <a:cubicBezTo>
                    <a:pt x="7" y="0"/>
                    <a:pt x="20" y="27"/>
                    <a:pt x="32" y="27"/>
                  </a:cubicBezTo>
                  <a:cubicBezTo>
                    <a:pt x="32" y="27"/>
                    <a:pt x="20" y="32"/>
                    <a:pt x="0" y="0"/>
                  </a:cubicBezTo>
                  <a:cubicBezTo>
                    <a:pt x="0" y="0"/>
                    <a:pt x="7" y="0"/>
                    <a:pt x="7"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3" name="Freeform 584"/>
            <p:cNvSpPr>
              <a:spLocks noEditPoints="1"/>
            </p:cNvSpPr>
            <p:nvPr/>
          </p:nvSpPr>
          <p:spPr bwMode="auto">
            <a:xfrm>
              <a:off x="6478588" y="5651501"/>
              <a:ext cx="30163" cy="28575"/>
            </a:xfrm>
            <a:custGeom>
              <a:avLst/>
              <a:gdLst>
                <a:gd name="T0" fmla="*/ 2147483647 w 49"/>
                <a:gd name="T1" fmla="*/ 0 h 44"/>
                <a:gd name="T2" fmla="*/ 2147483647 w 49"/>
                <a:gd name="T3" fmla="*/ 2147483647 h 44"/>
                <a:gd name="T4" fmla="*/ 2147483647 w 49"/>
                <a:gd name="T5" fmla="*/ 2147483647 h 44"/>
                <a:gd name="T6" fmla="*/ 2147483647 w 49"/>
                <a:gd name="T7" fmla="*/ 2147483647 h 44"/>
                <a:gd name="T8" fmla="*/ 2147483647 w 49"/>
                <a:gd name="T9" fmla="*/ 2147483647 h 44"/>
                <a:gd name="T10" fmla="*/ 2147483647 w 49"/>
                <a:gd name="T11" fmla="*/ 2147483647 h 44"/>
                <a:gd name="T12" fmla="*/ 2147483647 w 49"/>
                <a:gd name="T13" fmla="*/ 2147483647 h 44"/>
                <a:gd name="T14" fmla="*/ 2147483647 w 49"/>
                <a:gd name="T15" fmla="*/ 2147483647 h 44"/>
                <a:gd name="T16" fmla="*/ 2147483647 w 49"/>
                <a:gd name="T17" fmla="*/ 2147483647 h 44"/>
                <a:gd name="T18" fmla="*/ 2147483647 w 49"/>
                <a:gd name="T19" fmla="*/ 2147483647 h 44"/>
                <a:gd name="T20" fmla="*/ 2147483647 w 49"/>
                <a:gd name="T21" fmla="*/ 2147483647 h 44"/>
                <a:gd name="T22" fmla="*/ 2147483647 w 49"/>
                <a:gd name="T23" fmla="*/ 2147483647 h 44"/>
                <a:gd name="T24" fmla="*/ 2147483647 w 49"/>
                <a:gd name="T25" fmla="*/ 2147483647 h 44"/>
                <a:gd name="T26" fmla="*/ 2147483647 w 49"/>
                <a:gd name="T27" fmla="*/ 2147483647 h 44"/>
                <a:gd name="T28" fmla="*/ 2147483647 w 49"/>
                <a:gd name="T29" fmla="*/ 2147483647 h 44"/>
                <a:gd name="T30" fmla="*/ 2147483647 w 49"/>
                <a:gd name="T31" fmla="*/ 2147483647 h 44"/>
                <a:gd name="T32" fmla="*/ 2147483647 w 49"/>
                <a:gd name="T33" fmla="*/ 0 h 44"/>
                <a:gd name="T34" fmla="*/ 2147483647 w 49"/>
                <a:gd name="T35" fmla="*/ 0 h 44"/>
                <a:gd name="T36" fmla="*/ 2147483647 w 49"/>
                <a:gd name="T37" fmla="*/ 0 h 44"/>
                <a:gd name="T38" fmla="*/ 2147483647 w 49"/>
                <a:gd name="T39" fmla="*/ 2147483647 h 44"/>
                <a:gd name="T40" fmla="*/ 2147483647 w 49"/>
                <a:gd name="T41" fmla="*/ 2147483647 h 44"/>
                <a:gd name="T42" fmla="*/ 2147483647 w 49"/>
                <a:gd name="T43" fmla="*/ 2147483647 h 44"/>
                <a:gd name="T44" fmla="*/ 2147483647 w 49"/>
                <a:gd name="T45" fmla="*/ 2147483647 h 44"/>
                <a:gd name="T46" fmla="*/ 2147483647 w 49"/>
                <a:gd name="T47" fmla="*/ 2147483647 h 44"/>
                <a:gd name="T48" fmla="*/ 2147483647 w 49"/>
                <a:gd name="T49" fmla="*/ 2147483647 h 44"/>
                <a:gd name="T50" fmla="*/ 2147483647 w 49"/>
                <a:gd name="T51" fmla="*/ 2147483647 h 44"/>
                <a:gd name="T52" fmla="*/ 2147483647 w 49"/>
                <a:gd name="T53" fmla="*/ 2147483647 h 44"/>
                <a:gd name="T54" fmla="*/ 2147483647 w 49"/>
                <a:gd name="T55" fmla="*/ 2147483647 h 44"/>
                <a:gd name="T56" fmla="*/ 2147483647 w 49"/>
                <a:gd name="T57" fmla="*/ 2147483647 h 44"/>
                <a:gd name="T58" fmla="*/ 2147483647 w 49"/>
                <a:gd name="T59" fmla="*/ 2147483647 h 44"/>
                <a:gd name="T60" fmla="*/ 2147483647 w 49"/>
                <a:gd name="T61" fmla="*/ 2147483647 h 44"/>
                <a:gd name="T62" fmla="*/ 2147483647 w 49"/>
                <a:gd name="T63" fmla="*/ 2147483647 h 44"/>
                <a:gd name="T64" fmla="*/ 2147483647 w 49"/>
                <a:gd name="T65" fmla="*/ 2147483647 h 44"/>
                <a:gd name="T66" fmla="*/ 2147483647 w 49"/>
                <a:gd name="T67" fmla="*/ 2147483647 h 44"/>
                <a:gd name="T68" fmla="*/ 2147483647 w 49"/>
                <a:gd name="T69" fmla="*/ 2147483647 h 44"/>
                <a:gd name="T70" fmla="*/ 2147483647 w 49"/>
                <a:gd name="T71" fmla="*/ 2147483647 h 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9"/>
                <a:gd name="T109" fmla="*/ 0 h 44"/>
                <a:gd name="T110" fmla="*/ 49 w 49"/>
                <a:gd name="T111" fmla="*/ 44 h 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9" h="44">
                  <a:moveTo>
                    <a:pt x="15" y="0"/>
                  </a:moveTo>
                  <a:cubicBezTo>
                    <a:pt x="18" y="0"/>
                    <a:pt x="21" y="2"/>
                    <a:pt x="23" y="5"/>
                  </a:cubicBezTo>
                  <a:lnTo>
                    <a:pt x="25" y="9"/>
                  </a:lnTo>
                  <a:lnTo>
                    <a:pt x="30" y="18"/>
                  </a:lnTo>
                  <a:lnTo>
                    <a:pt x="29" y="17"/>
                  </a:lnTo>
                  <a:lnTo>
                    <a:pt x="37" y="26"/>
                  </a:lnTo>
                  <a:lnTo>
                    <a:pt x="35" y="24"/>
                  </a:lnTo>
                  <a:lnTo>
                    <a:pt x="44" y="28"/>
                  </a:lnTo>
                  <a:cubicBezTo>
                    <a:pt x="47" y="30"/>
                    <a:pt x="49" y="34"/>
                    <a:pt x="48" y="38"/>
                  </a:cubicBezTo>
                  <a:cubicBezTo>
                    <a:pt x="47" y="41"/>
                    <a:pt x="43" y="44"/>
                    <a:pt x="39" y="43"/>
                  </a:cubicBezTo>
                  <a:lnTo>
                    <a:pt x="31" y="42"/>
                  </a:lnTo>
                  <a:cubicBezTo>
                    <a:pt x="30" y="42"/>
                    <a:pt x="29" y="42"/>
                    <a:pt x="28" y="41"/>
                  </a:cubicBezTo>
                  <a:lnTo>
                    <a:pt x="17" y="33"/>
                  </a:lnTo>
                  <a:cubicBezTo>
                    <a:pt x="16" y="32"/>
                    <a:pt x="15" y="32"/>
                    <a:pt x="15" y="31"/>
                  </a:cubicBezTo>
                  <a:lnTo>
                    <a:pt x="2" y="13"/>
                  </a:lnTo>
                  <a:cubicBezTo>
                    <a:pt x="0" y="11"/>
                    <a:pt x="0" y="7"/>
                    <a:pt x="1" y="5"/>
                  </a:cubicBezTo>
                  <a:cubicBezTo>
                    <a:pt x="3" y="2"/>
                    <a:pt x="5" y="0"/>
                    <a:pt x="8" y="0"/>
                  </a:cubicBezTo>
                  <a:lnTo>
                    <a:pt x="12" y="0"/>
                  </a:lnTo>
                  <a:lnTo>
                    <a:pt x="15" y="0"/>
                  </a:lnTo>
                  <a:close/>
                  <a:moveTo>
                    <a:pt x="12" y="16"/>
                  </a:moveTo>
                  <a:lnTo>
                    <a:pt x="8" y="16"/>
                  </a:lnTo>
                  <a:lnTo>
                    <a:pt x="15" y="4"/>
                  </a:lnTo>
                  <a:lnTo>
                    <a:pt x="28" y="22"/>
                  </a:lnTo>
                  <a:lnTo>
                    <a:pt x="26" y="20"/>
                  </a:lnTo>
                  <a:lnTo>
                    <a:pt x="37" y="28"/>
                  </a:lnTo>
                  <a:lnTo>
                    <a:pt x="33" y="27"/>
                  </a:lnTo>
                  <a:lnTo>
                    <a:pt x="41" y="28"/>
                  </a:lnTo>
                  <a:lnTo>
                    <a:pt x="37" y="43"/>
                  </a:lnTo>
                  <a:lnTo>
                    <a:pt x="28" y="39"/>
                  </a:lnTo>
                  <a:cubicBezTo>
                    <a:pt x="27" y="38"/>
                    <a:pt x="26" y="38"/>
                    <a:pt x="25" y="37"/>
                  </a:cubicBezTo>
                  <a:lnTo>
                    <a:pt x="17" y="28"/>
                  </a:lnTo>
                  <a:cubicBezTo>
                    <a:pt x="17" y="27"/>
                    <a:pt x="17" y="27"/>
                    <a:pt x="17" y="27"/>
                  </a:cubicBezTo>
                  <a:lnTo>
                    <a:pt x="10" y="16"/>
                  </a:lnTo>
                  <a:lnTo>
                    <a:pt x="8" y="12"/>
                  </a:lnTo>
                  <a:lnTo>
                    <a:pt x="15" y="16"/>
                  </a:lnTo>
                  <a:lnTo>
                    <a:pt x="12" y="1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74" name="Freeform 585"/>
            <p:cNvSpPr>
              <a:spLocks/>
            </p:cNvSpPr>
            <p:nvPr/>
          </p:nvSpPr>
          <p:spPr bwMode="auto">
            <a:xfrm>
              <a:off x="6378575" y="5476876"/>
              <a:ext cx="179388" cy="123825"/>
            </a:xfrm>
            <a:custGeom>
              <a:avLst/>
              <a:gdLst>
                <a:gd name="T0" fmla="*/ 2147483647 w 288"/>
                <a:gd name="T1" fmla="*/ 0 h 192"/>
                <a:gd name="T2" fmla="*/ 2147483647 w 288"/>
                <a:gd name="T3" fmla="*/ 2147483647 h 192"/>
                <a:gd name="T4" fmla="*/ 0 w 288"/>
                <a:gd name="T5" fmla="*/ 2147483647 h 192"/>
                <a:gd name="T6" fmla="*/ 2147483647 w 288"/>
                <a:gd name="T7" fmla="*/ 2147483647 h 192"/>
                <a:gd name="T8" fmla="*/ 2147483647 w 288"/>
                <a:gd name="T9" fmla="*/ 2147483647 h 192"/>
                <a:gd name="T10" fmla="*/ 2147483647 w 288"/>
                <a:gd name="T11" fmla="*/ 2147483647 h 192"/>
                <a:gd name="T12" fmla="*/ 2147483647 w 288"/>
                <a:gd name="T13" fmla="*/ 2147483647 h 192"/>
                <a:gd name="T14" fmla="*/ 2147483647 w 288"/>
                <a:gd name="T15" fmla="*/ 2147483647 h 192"/>
                <a:gd name="T16" fmla="*/ 2147483647 w 288"/>
                <a:gd name="T17" fmla="*/ 2147483647 h 192"/>
                <a:gd name="T18" fmla="*/ 2147483647 w 288"/>
                <a:gd name="T19" fmla="*/ 2147483647 h 192"/>
                <a:gd name="T20" fmla="*/ 2147483647 w 288"/>
                <a:gd name="T21" fmla="*/ 2147483647 h 192"/>
                <a:gd name="T22" fmla="*/ 2147483647 w 288"/>
                <a:gd name="T23" fmla="*/ 2147483647 h 192"/>
                <a:gd name="T24" fmla="*/ 2147483647 w 288"/>
                <a:gd name="T25" fmla="*/ 2147483647 h 192"/>
                <a:gd name="T26" fmla="*/ 2147483647 w 288"/>
                <a:gd name="T27" fmla="*/ 2147483647 h 192"/>
                <a:gd name="T28" fmla="*/ 2147483647 w 288"/>
                <a:gd name="T29" fmla="*/ 2147483647 h 192"/>
                <a:gd name="T30" fmla="*/ 2147483647 w 288"/>
                <a:gd name="T31" fmla="*/ 2147483647 h 192"/>
                <a:gd name="T32" fmla="*/ 2147483647 w 288"/>
                <a:gd name="T33" fmla="*/ 2147483647 h 192"/>
                <a:gd name="T34" fmla="*/ 2147483647 w 288"/>
                <a:gd name="T35" fmla="*/ 2147483647 h 192"/>
                <a:gd name="T36" fmla="*/ 2147483647 w 288"/>
                <a:gd name="T37" fmla="*/ 2147483647 h 192"/>
                <a:gd name="T38" fmla="*/ 2147483647 w 288"/>
                <a:gd name="T39" fmla="*/ 2147483647 h 192"/>
                <a:gd name="T40" fmla="*/ 2147483647 w 288"/>
                <a:gd name="T41" fmla="*/ 2147483647 h 192"/>
                <a:gd name="T42" fmla="*/ 2147483647 w 288"/>
                <a:gd name="T43" fmla="*/ 0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88"/>
                <a:gd name="T67" fmla="*/ 0 h 192"/>
                <a:gd name="T68" fmla="*/ 288 w 288"/>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88" h="192">
                  <a:moveTo>
                    <a:pt x="93" y="0"/>
                  </a:moveTo>
                  <a:cubicBezTo>
                    <a:pt x="93" y="58"/>
                    <a:pt x="70" y="64"/>
                    <a:pt x="58" y="58"/>
                  </a:cubicBezTo>
                  <a:cubicBezTo>
                    <a:pt x="35" y="58"/>
                    <a:pt x="6" y="45"/>
                    <a:pt x="0" y="77"/>
                  </a:cubicBezTo>
                  <a:cubicBezTo>
                    <a:pt x="12" y="77"/>
                    <a:pt x="18" y="84"/>
                    <a:pt x="18" y="96"/>
                  </a:cubicBezTo>
                  <a:cubicBezTo>
                    <a:pt x="18" y="109"/>
                    <a:pt x="12" y="116"/>
                    <a:pt x="12" y="128"/>
                  </a:cubicBezTo>
                  <a:cubicBezTo>
                    <a:pt x="6" y="135"/>
                    <a:pt x="12" y="135"/>
                    <a:pt x="18" y="135"/>
                  </a:cubicBezTo>
                  <a:cubicBezTo>
                    <a:pt x="24" y="141"/>
                    <a:pt x="47" y="122"/>
                    <a:pt x="47" y="128"/>
                  </a:cubicBezTo>
                  <a:cubicBezTo>
                    <a:pt x="41" y="135"/>
                    <a:pt x="47" y="160"/>
                    <a:pt x="47" y="173"/>
                  </a:cubicBezTo>
                  <a:cubicBezTo>
                    <a:pt x="58" y="192"/>
                    <a:pt x="93" y="186"/>
                    <a:pt x="98" y="173"/>
                  </a:cubicBezTo>
                  <a:cubicBezTo>
                    <a:pt x="98" y="167"/>
                    <a:pt x="98" y="160"/>
                    <a:pt x="104" y="154"/>
                  </a:cubicBezTo>
                  <a:cubicBezTo>
                    <a:pt x="110" y="148"/>
                    <a:pt x="116" y="148"/>
                    <a:pt x="121" y="148"/>
                  </a:cubicBezTo>
                  <a:cubicBezTo>
                    <a:pt x="127" y="141"/>
                    <a:pt x="127" y="135"/>
                    <a:pt x="133" y="135"/>
                  </a:cubicBezTo>
                  <a:cubicBezTo>
                    <a:pt x="139" y="135"/>
                    <a:pt x="139" y="135"/>
                    <a:pt x="144" y="135"/>
                  </a:cubicBezTo>
                  <a:cubicBezTo>
                    <a:pt x="150" y="135"/>
                    <a:pt x="156" y="128"/>
                    <a:pt x="162" y="128"/>
                  </a:cubicBezTo>
                  <a:cubicBezTo>
                    <a:pt x="173" y="128"/>
                    <a:pt x="196" y="135"/>
                    <a:pt x="202" y="135"/>
                  </a:cubicBezTo>
                  <a:cubicBezTo>
                    <a:pt x="208" y="135"/>
                    <a:pt x="208" y="141"/>
                    <a:pt x="214" y="148"/>
                  </a:cubicBezTo>
                  <a:cubicBezTo>
                    <a:pt x="225" y="167"/>
                    <a:pt x="248" y="167"/>
                    <a:pt x="260" y="154"/>
                  </a:cubicBezTo>
                  <a:cubicBezTo>
                    <a:pt x="265" y="141"/>
                    <a:pt x="271" y="122"/>
                    <a:pt x="288" y="116"/>
                  </a:cubicBezTo>
                  <a:cubicBezTo>
                    <a:pt x="288" y="109"/>
                    <a:pt x="288" y="96"/>
                    <a:pt x="283" y="84"/>
                  </a:cubicBezTo>
                  <a:cubicBezTo>
                    <a:pt x="271" y="71"/>
                    <a:pt x="254" y="77"/>
                    <a:pt x="237" y="77"/>
                  </a:cubicBezTo>
                  <a:cubicBezTo>
                    <a:pt x="214" y="77"/>
                    <a:pt x="179" y="32"/>
                    <a:pt x="168" y="7"/>
                  </a:cubicBezTo>
                  <a:cubicBezTo>
                    <a:pt x="168" y="7"/>
                    <a:pt x="93" y="0"/>
                    <a:pt x="93"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5" name="Freeform 586"/>
            <p:cNvSpPr>
              <a:spLocks/>
            </p:cNvSpPr>
            <p:nvPr/>
          </p:nvSpPr>
          <p:spPr bwMode="auto">
            <a:xfrm>
              <a:off x="6078538" y="4754563"/>
              <a:ext cx="758825" cy="773113"/>
            </a:xfrm>
            <a:custGeom>
              <a:avLst/>
              <a:gdLst>
                <a:gd name="T0" fmla="*/ 2147483647 w 1216"/>
                <a:gd name="T1" fmla="*/ 2147483647 h 1200"/>
                <a:gd name="T2" fmla="*/ 2147483647 w 1216"/>
                <a:gd name="T3" fmla="*/ 2147483647 h 1200"/>
                <a:gd name="T4" fmla="*/ 2147483647 w 1216"/>
                <a:gd name="T5" fmla="*/ 2147483647 h 1200"/>
                <a:gd name="T6" fmla="*/ 2147483647 w 1216"/>
                <a:gd name="T7" fmla="*/ 2147483647 h 1200"/>
                <a:gd name="T8" fmla="*/ 2147483647 w 1216"/>
                <a:gd name="T9" fmla="*/ 2147483647 h 1200"/>
                <a:gd name="T10" fmla="*/ 2147483647 w 1216"/>
                <a:gd name="T11" fmla="*/ 2147483647 h 1200"/>
                <a:gd name="T12" fmla="*/ 2147483647 w 1216"/>
                <a:gd name="T13" fmla="*/ 2147483647 h 1200"/>
                <a:gd name="T14" fmla="*/ 2147483647 w 1216"/>
                <a:gd name="T15" fmla="*/ 2147483647 h 1200"/>
                <a:gd name="T16" fmla="*/ 2147483647 w 1216"/>
                <a:gd name="T17" fmla="*/ 2147483647 h 1200"/>
                <a:gd name="T18" fmla="*/ 2147483647 w 1216"/>
                <a:gd name="T19" fmla="*/ 2147483647 h 1200"/>
                <a:gd name="T20" fmla="*/ 2147483647 w 1216"/>
                <a:gd name="T21" fmla="*/ 2147483647 h 1200"/>
                <a:gd name="T22" fmla="*/ 2147483647 w 1216"/>
                <a:gd name="T23" fmla="*/ 2147483647 h 1200"/>
                <a:gd name="T24" fmla="*/ 2147483647 w 1216"/>
                <a:gd name="T25" fmla="*/ 2147483647 h 1200"/>
                <a:gd name="T26" fmla="*/ 2147483647 w 1216"/>
                <a:gd name="T27" fmla="*/ 2147483647 h 1200"/>
                <a:gd name="T28" fmla="*/ 2147483647 w 1216"/>
                <a:gd name="T29" fmla="*/ 2147483647 h 1200"/>
                <a:gd name="T30" fmla="*/ 2147483647 w 1216"/>
                <a:gd name="T31" fmla="*/ 2147483647 h 1200"/>
                <a:gd name="T32" fmla="*/ 2147483647 w 1216"/>
                <a:gd name="T33" fmla="*/ 2147483647 h 1200"/>
                <a:gd name="T34" fmla="*/ 2147483647 w 1216"/>
                <a:gd name="T35" fmla="*/ 2147483647 h 1200"/>
                <a:gd name="T36" fmla="*/ 2147483647 w 1216"/>
                <a:gd name="T37" fmla="*/ 2147483647 h 1200"/>
                <a:gd name="T38" fmla="*/ 2147483647 w 1216"/>
                <a:gd name="T39" fmla="*/ 2147483647 h 1200"/>
                <a:gd name="T40" fmla="*/ 2147483647 w 1216"/>
                <a:gd name="T41" fmla="*/ 2147483647 h 1200"/>
                <a:gd name="T42" fmla="*/ 2147483647 w 1216"/>
                <a:gd name="T43" fmla="*/ 2147483647 h 1200"/>
                <a:gd name="T44" fmla="*/ 2147483647 w 1216"/>
                <a:gd name="T45" fmla="*/ 2147483647 h 1200"/>
                <a:gd name="T46" fmla="*/ 2147483647 w 1216"/>
                <a:gd name="T47" fmla="*/ 2147483647 h 1200"/>
                <a:gd name="T48" fmla="*/ 2147483647 w 1216"/>
                <a:gd name="T49" fmla="*/ 2147483647 h 1200"/>
                <a:gd name="T50" fmla="*/ 2147483647 w 1216"/>
                <a:gd name="T51" fmla="*/ 2147483647 h 1200"/>
                <a:gd name="T52" fmla="*/ 2147483647 w 1216"/>
                <a:gd name="T53" fmla="*/ 2147483647 h 1200"/>
                <a:gd name="T54" fmla="*/ 2147483647 w 1216"/>
                <a:gd name="T55" fmla="*/ 2147483647 h 1200"/>
                <a:gd name="T56" fmla="*/ 2147483647 w 1216"/>
                <a:gd name="T57" fmla="*/ 2147483647 h 1200"/>
                <a:gd name="T58" fmla="*/ 2147483647 w 1216"/>
                <a:gd name="T59" fmla="*/ 2147483647 h 1200"/>
                <a:gd name="T60" fmla="*/ 2147483647 w 1216"/>
                <a:gd name="T61" fmla="*/ 2147483647 h 1200"/>
                <a:gd name="T62" fmla="*/ 2147483647 w 1216"/>
                <a:gd name="T63" fmla="*/ 2147483647 h 1200"/>
                <a:gd name="T64" fmla="*/ 2147483647 w 1216"/>
                <a:gd name="T65" fmla="*/ 2147483647 h 1200"/>
                <a:gd name="T66" fmla="*/ 2147483647 w 1216"/>
                <a:gd name="T67" fmla="*/ 2147483647 h 1200"/>
                <a:gd name="T68" fmla="*/ 2147483647 w 1216"/>
                <a:gd name="T69" fmla="*/ 2147483647 h 1200"/>
                <a:gd name="T70" fmla="*/ 2147483647 w 1216"/>
                <a:gd name="T71" fmla="*/ 2147483647 h 1200"/>
                <a:gd name="T72" fmla="*/ 2147483647 w 1216"/>
                <a:gd name="T73" fmla="*/ 2147483647 h 1200"/>
                <a:gd name="T74" fmla="*/ 2147483647 w 1216"/>
                <a:gd name="T75" fmla="*/ 2147483647 h 1200"/>
                <a:gd name="T76" fmla="*/ 2147483647 w 1216"/>
                <a:gd name="T77" fmla="*/ 2147483647 h 1200"/>
                <a:gd name="T78" fmla="*/ 2147483647 w 1216"/>
                <a:gd name="T79" fmla="*/ 2147483647 h 1200"/>
                <a:gd name="T80" fmla="*/ 2147483647 w 1216"/>
                <a:gd name="T81" fmla="*/ 2147483647 h 1200"/>
                <a:gd name="T82" fmla="*/ 2147483647 w 1216"/>
                <a:gd name="T83" fmla="*/ 2147483647 h 1200"/>
                <a:gd name="T84" fmla="*/ 2147483647 w 1216"/>
                <a:gd name="T85" fmla="*/ 2147483647 h 12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6"/>
                <a:gd name="T130" fmla="*/ 0 h 1200"/>
                <a:gd name="T131" fmla="*/ 1216 w 1216"/>
                <a:gd name="T132" fmla="*/ 1200 h 120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6" h="1200">
                  <a:moveTo>
                    <a:pt x="76" y="326"/>
                  </a:moveTo>
                  <a:cubicBezTo>
                    <a:pt x="82" y="320"/>
                    <a:pt x="76" y="302"/>
                    <a:pt x="82" y="296"/>
                  </a:cubicBezTo>
                  <a:cubicBezTo>
                    <a:pt x="93" y="284"/>
                    <a:pt x="99" y="290"/>
                    <a:pt x="105" y="272"/>
                  </a:cubicBezTo>
                  <a:cubicBezTo>
                    <a:pt x="116" y="266"/>
                    <a:pt x="134" y="248"/>
                    <a:pt x="145" y="242"/>
                  </a:cubicBezTo>
                  <a:cubicBezTo>
                    <a:pt x="157" y="224"/>
                    <a:pt x="168" y="193"/>
                    <a:pt x="151" y="169"/>
                  </a:cubicBezTo>
                  <a:cubicBezTo>
                    <a:pt x="168" y="169"/>
                    <a:pt x="174" y="187"/>
                    <a:pt x="186" y="205"/>
                  </a:cubicBezTo>
                  <a:cubicBezTo>
                    <a:pt x="192" y="181"/>
                    <a:pt x="197" y="157"/>
                    <a:pt x="197" y="133"/>
                  </a:cubicBezTo>
                  <a:cubicBezTo>
                    <a:pt x="215" y="151"/>
                    <a:pt x="221" y="175"/>
                    <a:pt x="221" y="199"/>
                  </a:cubicBezTo>
                  <a:cubicBezTo>
                    <a:pt x="249" y="187"/>
                    <a:pt x="226" y="133"/>
                    <a:pt x="249" y="121"/>
                  </a:cubicBezTo>
                  <a:cubicBezTo>
                    <a:pt x="261" y="109"/>
                    <a:pt x="249" y="151"/>
                    <a:pt x="255" y="169"/>
                  </a:cubicBezTo>
                  <a:cubicBezTo>
                    <a:pt x="273" y="157"/>
                    <a:pt x="290" y="145"/>
                    <a:pt x="284" y="121"/>
                  </a:cubicBezTo>
                  <a:cubicBezTo>
                    <a:pt x="284" y="133"/>
                    <a:pt x="319" y="151"/>
                    <a:pt x="313" y="169"/>
                  </a:cubicBezTo>
                  <a:cubicBezTo>
                    <a:pt x="325" y="169"/>
                    <a:pt x="336" y="169"/>
                    <a:pt x="342" y="169"/>
                  </a:cubicBezTo>
                  <a:cubicBezTo>
                    <a:pt x="377" y="193"/>
                    <a:pt x="388" y="187"/>
                    <a:pt x="423" y="193"/>
                  </a:cubicBezTo>
                  <a:cubicBezTo>
                    <a:pt x="435" y="199"/>
                    <a:pt x="452" y="187"/>
                    <a:pt x="452" y="193"/>
                  </a:cubicBezTo>
                  <a:cubicBezTo>
                    <a:pt x="452" y="199"/>
                    <a:pt x="446" y="218"/>
                    <a:pt x="441" y="218"/>
                  </a:cubicBezTo>
                  <a:cubicBezTo>
                    <a:pt x="464" y="236"/>
                    <a:pt x="481" y="242"/>
                    <a:pt x="493" y="266"/>
                  </a:cubicBezTo>
                  <a:cubicBezTo>
                    <a:pt x="493" y="272"/>
                    <a:pt x="498" y="266"/>
                    <a:pt x="498" y="266"/>
                  </a:cubicBezTo>
                  <a:cubicBezTo>
                    <a:pt x="498" y="260"/>
                    <a:pt x="493" y="248"/>
                    <a:pt x="493" y="242"/>
                  </a:cubicBezTo>
                  <a:cubicBezTo>
                    <a:pt x="493" y="242"/>
                    <a:pt x="487" y="236"/>
                    <a:pt x="487" y="236"/>
                  </a:cubicBezTo>
                  <a:cubicBezTo>
                    <a:pt x="475" y="193"/>
                    <a:pt x="441" y="187"/>
                    <a:pt x="406" y="175"/>
                  </a:cubicBezTo>
                  <a:cubicBezTo>
                    <a:pt x="400" y="175"/>
                    <a:pt x="400" y="169"/>
                    <a:pt x="394" y="169"/>
                  </a:cubicBezTo>
                  <a:cubicBezTo>
                    <a:pt x="388" y="169"/>
                    <a:pt x="383" y="169"/>
                    <a:pt x="377" y="163"/>
                  </a:cubicBezTo>
                  <a:cubicBezTo>
                    <a:pt x="371" y="163"/>
                    <a:pt x="365" y="157"/>
                    <a:pt x="359" y="145"/>
                  </a:cubicBezTo>
                  <a:cubicBezTo>
                    <a:pt x="359" y="133"/>
                    <a:pt x="359" y="115"/>
                    <a:pt x="365" y="97"/>
                  </a:cubicBezTo>
                  <a:cubicBezTo>
                    <a:pt x="365" y="91"/>
                    <a:pt x="371" y="79"/>
                    <a:pt x="377" y="73"/>
                  </a:cubicBezTo>
                  <a:cubicBezTo>
                    <a:pt x="377" y="67"/>
                    <a:pt x="383" y="67"/>
                    <a:pt x="388" y="61"/>
                  </a:cubicBezTo>
                  <a:cubicBezTo>
                    <a:pt x="388" y="61"/>
                    <a:pt x="394" y="61"/>
                    <a:pt x="394" y="61"/>
                  </a:cubicBezTo>
                  <a:cubicBezTo>
                    <a:pt x="412" y="55"/>
                    <a:pt x="423" y="49"/>
                    <a:pt x="441" y="49"/>
                  </a:cubicBezTo>
                  <a:cubicBezTo>
                    <a:pt x="446" y="49"/>
                    <a:pt x="452" y="37"/>
                    <a:pt x="458" y="31"/>
                  </a:cubicBezTo>
                  <a:cubicBezTo>
                    <a:pt x="458" y="31"/>
                    <a:pt x="464" y="31"/>
                    <a:pt x="464" y="31"/>
                  </a:cubicBezTo>
                  <a:cubicBezTo>
                    <a:pt x="464" y="31"/>
                    <a:pt x="475" y="0"/>
                    <a:pt x="678" y="49"/>
                  </a:cubicBezTo>
                  <a:cubicBezTo>
                    <a:pt x="678" y="49"/>
                    <a:pt x="753" y="73"/>
                    <a:pt x="857" y="145"/>
                  </a:cubicBezTo>
                  <a:cubicBezTo>
                    <a:pt x="857" y="145"/>
                    <a:pt x="869" y="163"/>
                    <a:pt x="933" y="145"/>
                  </a:cubicBezTo>
                  <a:cubicBezTo>
                    <a:pt x="933" y="145"/>
                    <a:pt x="939" y="169"/>
                    <a:pt x="921" y="187"/>
                  </a:cubicBezTo>
                  <a:cubicBezTo>
                    <a:pt x="921" y="187"/>
                    <a:pt x="1089" y="314"/>
                    <a:pt x="1159" y="537"/>
                  </a:cubicBezTo>
                  <a:cubicBezTo>
                    <a:pt x="1159" y="537"/>
                    <a:pt x="1164" y="579"/>
                    <a:pt x="1216" y="610"/>
                  </a:cubicBezTo>
                  <a:cubicBezTo>
                    <a:pt x="1216" y="610"/>
                    <a:pt x="1205" y="628"/>
                    <a:pt x="1193" y="628"/>
                  </a:cubicBezTo>
                  <a:cubicBezTo>
                    <a:pt x="1193" y="628"/>
                    <a:pt x="1216" y="839"/>
                    <a:pt x="1176" y="893"/>
                  </a:cubicBezTo>
                  <a:cubicBezTo>
                    <a:pt x="1176" y="893"/>
                    <a:pt x="1182" y="1008"/>
                    <a:pt x="1176" y="1044"/>
                  </a:cubicBezTo>
                  <a:cubicBezTo>
                    <a:pt x="1176" y="1044"/>
                    <a:pt x="1164" y="1080"/>
                    <a:pt x="1135" y="1152"/>
                  </a:cubicBezTo>
                  <a:cubicBezTo>
                    <a:pt x="1135" y="1152"/>
                    <a:pt x="1124" y="1176"/>
                    <a:pt x="1135" y="1032"/>
                  </a:cubicBezTo>
                  <a:cubicBezTo>
                    <a:pt x="1135" y="1026"/>
                    <a:pt x="1135" y="1020"/>
                    <a:pt x="1135" y="1014"/>
                  </a:cubicBezTo>
                  <a:cubicBezTo>
                    <a:pt x="1130" y="989"/>
                    <a:pt x="1124" y="959"/>
                    <a:pt x="1124" y="935"/>
                  </a:cubicBezTo>
                  <a:cubicBezTo>
                    <a:pt x="1124" y="935"/>
                    <a:pt x="1135" y="778"/>
                    <a:pt x="1095" y="754"/>
                  </a:cubicBezTo>
                  <a:cubicBezTo>
                    <a:pt x="1095" y="772"/>
                    <a:pt x="1089" y="790"/>
                    <a:pt x="1095" y="815"/>
                  </a:cubicBezTo>
                  <a:cubicBezTo>
                    <a:pt x="1118" y="923"/>
                    <a:pt x="1089" y="1110"/>
                    <a:pt x="1089" y="1110"/>
                  </a:cubicBezTo>
                  <a:cubicBezTo>
                    <a:pt x="1083" y="1098"/>
                    <a:pt x="1072" y="1122"/>
                    <a:pt x="1066" y="971"/>
                  </a:cubicBezTo>
                  <a:cubicBezTo>
                    <a:pt x="1066" y="959"/>
                    <a:pt x="1060" y="947"/>
                    <a:pt x="1054" y="935"/>
                  </a:cubicBezTo>
                  <a:cubicBezTo>
                    <a:pt x="1054" y="923"/>
                    <a:pt x="1054" y="917"/>
                    <a:pt x="1054" y="911"/>
                  </a:cubicBezTo>
                  <a:cubicBezTo>
                    <a:pt x="1049" y="905"/>
                    <a:pt x="1049" y="899"/>
                    <a:pt x="1049" y="893"/>
                  </a:cubicBezTo>
                  <a:cubicBezTo>
                    <a:pt x="1049" y="881"/>
                    <a:pt x="1049" y="869"/>
                    <a:pt x="1049" y="857"/>
                  </a:cubicBezTo>
                  <a:cubicBezTo>
                    <a:pt x="1049" y="863"/>
                    <a:pt x="1043" y="857"/>
                    <a:pt x="1043" y="863"/>
                  </a:cubicBezTo>
                  <a:cubicBezTo>
                    <a:pt x="1037" y="929"/>
                    <a:pt x="1037" y="1074"/>
                    <a:pt x="1037" y="1074"/>
                  </a:cubicBezTo>
                  <a:cubicBezTo>
                    <a:pt x="1031" y="1068"/>
                    <a:pt x="1025" y="1056"/>
                    <a:pt x="1020" y="1026"/>
                  </a:cubicBezTo>
                  <a:cubicBezTo>
                    <a:pt x="1020" y="1026"/>
                    <a:pt x="1014" y="977"/>
                    <a:pt x="1014" y="977"/>
                  </a:cubicBezTo>
                  <a:cubicBezTo>
                    <a:pt x="1014" y="947"/>
                    <a:pt x="1002" y="923"/>
                    <a:pt x="996" y="893"/>
                  </a:cubicBezTo>
                  <a:cubicBezTo>
                    <a:pt x="991" y="887"/>
                    <a:pt x="991" y="881"/>
                    <a:pt x="991" y="869"/>
                  </a:cubicBezTo>
                  <a:cubicBezTo>
                    <a:pt x="991" y="869"/>
                    <a:pt x="991" y="863"/>
                    <a:pt x="985" y="857"/>
                  </a:cubicBezTo>
                  <a:cubicBezTo>
                    <a:pt x="979" y="851"/>
                    <a:pt x="979" y="827"/>
                    <a:pt x="979" y="809"/>
                  </a:cubicBezTo>
                  <a:cubicBezTo>
                    <a:pt x="973" y="809"/>
                    <a:pt x="967" y="809"/>
                    <a:pt x="967" y="815"/>
                  </a:cubicBezTo>
                  <a:cubicBezTo>
                    <a:pt x="962" y="833"/>
                    <a:pt x="973" y="857"/>
                    <a:pt x="973" y="875"/>
                  </a:cubicBezTo>
                  <a:cubicBezTo>
                    <a:pt x="979" y="893"/>
                    <a:pt x="979" y="917"/>
                    <a:pt x="979" y="941"/>
                  </a:cubicBezTo>
                  <a:cubicBezTo>
                    <a:pt x="973" y="935"/>
                    <a:pt x="967" y="935"/>
                    <a:pt x="967" y="929"/>
                  </a:cubicBezTo>
                  <a:cubicBezTo>
                    <a:pt x="962" y="923"/>
                    <a:pt x="962" y="911"/>
                    <a:pt x="956" y="905"/>
                  </a:cubicBezTo>
                  <a:cubicBezTo>
                    <a:pt x="939" y="881"/>
                    <a:pt x="944" y="857"/>
                    <a:pt x="933" y="833"/>
                  </a:cubicBezTo>
                  <a:cubicBezTo>
                    <a:pt x="933" y="815"/>
                    <a:pt x="927" y="802"/>
                    <a:pt x="921" y="784"/>
                  </a:cubicBezTo>
                  <a:cubicBezTo>
                    <a:pt x="921" y="778"/>
                    <a:pt x="915" y="778"/>
                    <a:pt x="910" y="778"/>
                  </a:cubicBezTo>
                  <a:cubicBezTo>
                    <a:pt x="904" y="821"/>
                    <a:pt x="921" y="863"/>
                    <a:pt x="939" y="905"/>
                  </a:cubicBezTo>
                  <a:cubicBezTo>
                    <a:pt x="910" y="899"/>
                    <a:pt x="904" y="875"/>
                    <a:pt x="892" y="851"/>
                  </a:cubicBezTo>
                  <a:cubicBezTo>
                    <a:pt x="892" y="845"/>
                    <a:pt x="886" y="833"/>
                    <a:pt x="886" y="833"/>
                  </a:cubicBezTo>
                  <a:cubicBezTo>
                    <a:pt x="881" y="815"/>
                    <a:pt x="881" y="802"/>
                    <a:pt x="869" y="784"/>
                  </a:cubicBezTo>
                  <a:cubicBezTo>
                    <a:pt x="863" y="760"/>
                    <a:pt x="840" y="742"/>
                    <a:pt x="811" y="736"/>
                  </a:cubicBezTo>
                  <a:cubicBezTo>
                    <a:pt x="817" y="748"/>
                    <a:pt x="817" y="760"/>
                    <a:pt x="823" y="766"/>
                  </a:cubicBezTo>
                  <a:cubicBezTo>
                    <a:pt x="829" y="790"/>
                    <a:pt x="840" y="809"/>
                    <a:pt x="852" y="827"/>
                  </a:cubicBezTo>
                  <a:cubicBezTo>
                    <a:pt x="852" y="839"/>
                    <a:pt x="852" y="851"/>
                    <a:pt x="857" y="857"/>
                  </a:cubicBezTo>
                  <a:cubicBezTo>
                    <a:pt x="852" y="863"/>
                    <a:pt x="811" y="815"/>
                    <a:pt x="805" y="796"/>
                  </a:cubicBezTo>
                  <a:cubicBezTo>
                    <a:pt x="794" y="778"/>
                    <a:pt x="788" y="772"/>
                    <a:pt x="776" y="754"/>
                  </a:cubicBezTo>
                  <a:cubicBezTo>
                    <a:pt x="776" y="754"/>
                    <a:pt x="771" y="754"/>
                    <a:pt x="771" y="748"/>
                  </a:cubicBezTo>
                  <a:cubicBezTo>
                    <a:pt x="759" y="742"/>
                    <a:pt x="753" y="742"/>
                    <a:pt x="742" y="742"/>
                  </a:cubicBezTo>
                  <a:cubicBezTo>
                    <a:pt x="724" y="742"/>
                    <a:pt x="718" y="706"/>
                    <a:pt x="701" y="700"/>
                  </a:cubicBezTo>
                  <a:cubicBezTo>
                    <a:pt x="690" y="700"/>
                    <a:pt x="684" y="712"/>
                    <a:pt x="672" y="712"/>
                  </a:cubicBezTo>
                  <a:cubicBezTo>
                    <a:pt x="672" y="712"/>
                    <a:pt x="707" y="778"/>
                    <a:pt x="707" y="863"/>
                  </a:cubicBezTo>
                  <a:cubicBezTo>
                    <a:pt x="707" y="863"/>
                    <a:pt x="1049" y="1116"/>
                    <a:pt x="1049" y="1116"/>
                  </a:cubicBezTo>
                  <a:cubicBezTo>
                    <a:pt x="1049" y="1116"/>
                    <a:pt x="1060" y="1128"/>
                    <a:pt x="1043" y="1146"/>
                  </a:cubicBezTo>
                  <a:cubicBezTo>
                    <a:pt x="1043" y="1146"/>
                    <a:pt x="991" y="1176"/>
                    <a:pt x="956" y="1152"/>
                  </a:cubicBezTo>
                  <a:cubicBezTo>
                    <a:pt x="956" y="1152"/>
                    <a:pt x="927" y="1194"/>
                    <a:pt x="886" y="1176"/>
                  </a:cubicBezTo>
                  <a:cubicBezTo>
                    <a:pt x="886" y="1176"/>
                    <a:pt x="817" y="1200"/>
                    <a:pt x="805" y="1170"/>
                  </a:cubicBezTo>
                  <a:cubicBezTo>
                    <a:pt x="805" y="1170"/>
                    <a:pt x="788" y="1200"/>
                    <a:pt x="747" y="1158"/>
                  </a:cubicBezTo>
                  <a:cubicBezTo>
                    <a:pt x="747" y="1158"/>
                    <a:pt x="690" y="1098"/>
                    <a:pt x="690" y="1098"/>
                  </a:cubicBezTo>
                  <a:cubicBezTo>
                    <a:pt x="690" y="1098"/>
                    <a:pt x="690" y="1110"/>
                    <a:pt x="695" y="1146"/>
                  </a:cubicBezTo>
                  <a:cubicBezTo>
                    <a:pt x="695" y="1146"/>
                    <a:pt x="684" y="1146"/>
                    <a:pt x="672" y="1128"/>
                  </a:cubicBezTo>
                  <a:cubicBezTo>
                    <a:pt x="672" y="1128"/>
                    <a:pt x="672" y="1146"/>
                    <a:pt x="666" y="1158"/>
                  </a:cubicBezTo>
                  <a:cubicBezTo>
                    <a:pt x="666" y="1158"/>
                    <a:pt x="655" y="1158"/>
                    <a:pt x="637" y="1140"/>
                  </a:cubicBezTo>
                  <a:cubicBezTo>
                    <a:pt x="637" y="1140"/>
                    <a:pt x="637" y="1158"/>
                    <a:pt x="626" y="1182"/>
                  </a:cubicBezTo>
                  <a:cubicBezTo>
                    <a:pt x="626" y="1182"/>
                    <a:pt x="603" y="1164"/>
                    <a:pt x="585" y="1140"/>
                  </a:cubicBezTo>
                  <a:cubicBezTo>
                    <a:pt x="585" y="1140"/>
                    <a:pt x="585" y="1158"/>
                    <a:pt x="568" y="1176"/>
                  </a:cubicBezTo>
                  <a:cubicBezTo>
                    <a:pt x="568" y="1176"/>
                    <a:pt x="516" y="1092"/>
                    <a:pt x="504" y="1080"/>
                  </a:cubicBezTo>
                  <a:cubicBezTo>
                    <a:pt x="504" y="1080"/>
                    <a:pt x="498" y="1086"/>
                    <a:pt x="498" y="1086"/>
                  </a:cubicBezTo>
                  <a:cubicBezTo>
                    <a:pt x="498" y="1086"/>
                    <a:pt x="458" y="1044"/>
                    <a:pt x="446" y="1008"/>
                  </a:cubicBezTo>
                  <a:cubicBezTo>
                    <a:pt x="446" y="1008"/>
                    <a:pt x="452" y="1140"/>
                    <a:pt x="406" y="1056"/>
                  </a:cubicBezTo>
                  <a:cubicBezTo>
                    <a:pt x="406" y="1056"/>
                    <a:pt x="255" y="1110"/>
                    <a:pt x="296" y="1056"/>
                  </a:cubicBezTo>
                  <a:cubicBezTo>
                    <a:pt x="296" y="1056"/>
                    <a:pt x="226" y="1044"/>
                    <a:pt x="203" y="1020"/>
                  </a:cubicBezTo>
                  <a:cubicBezTo>
                    <a:pt x="203" y="1020"/>
                    <a:pt x="209" y="1008"/>
                    <a:pt x="221" y="1001"/>
                  </a:cubicBezTo>
                  <a:cubicBezTo>
                    <a:pt x="221" y="1001"/>
                    <a:pt x="203" y="1001"/>
                    <a:pt x="203" y="1001"/>
                  </a:cubicBezTo>
                  <a:cubicBezTo>
                    <a:pt x="203" y="1001"/>
                    <a:pt x="180" y="1038"/>
                    <a:pt x="168" y="1014"/>
                  </a:cubicBezTo>
                  <a:cubicBezTo>
                    <a:pt x="168" y="1014"/>
                    <a:pt x="139" y="1020"/>
                    <a:pt x="128" y="1014"/>
                  </a:cubicBezTo>
                  <a:cubicBezTo>
                    <a:pt x="128" y="1014"/>
                    <a:pt x="128" y="1032"/>
                    <a:pt x="53" y="1026"/>
                  </a:cubicBezTo>
                  <a:cubicBezTo>
                    <a:pt x="53" y="1026"/>
                    <a:pt x="0" y="923"/>
                    <a:pt x="47" y="929"/>
                  </a:cubicBezTo>
                  <a:cubicBezTo>
                    <a:pt x="47" y="929"/>
                    <a:pt x="53" y="881"/>
                    <a:pt x="76" y="899"/>
                  </a:cubicBezTo>
                  <a:cubicBezTo>
                    <a:pt x="76" y="899"/>
                    <a:pt x="82" y="851"/>
                    <a:pt x="128" y="875"/>
                  </a:cubicBezTo>
                  <a:cubicBezTo>
                    <a:pt x="128" y="875"/>
                    <a:pt x="192" y="839"/>
                    <a:pt x="244" y="887"/>
                  </a:cubicBezTo>
                  <a:cubicBezTo>
                    <a:pt x="244" y="887"/>
                    <a:pt x="267" y="923"/>
                    <a:pt x="267" y="923"/>
                  </a:cubicBezTo>
                  <a:cubicBezTo>
                    <a:pt x="267" y="923"/>
                    <a:pt x="278" y="941"/>
                    <a:pt x="267" y="947"/>
                  </a:cubicBezTo>
                  <a:cubicBezTo>
                    <a:pt x="267" y="947"/>
                    <a:pt x="278" y="947"/>
                    <a:pt x="278" y="947"/>
                  </a:cubicBezTo>
                  <a:cubicBezTo>
                    <a:pt x="278" y="947"/>
                    <a:pt x="278" y="947"/>
                    <a:pt x="296" y="941"/>
                  </a:cubicBezTo>
                  <a:cubicBezTo>
                    <a:pt x="296" y="941"/>
                    <a:pt x="255" y="911"/>
                    <a:pt x="267" y="881"/>
                  </a:cubicBezTo>
                  <a:cubicBezTo>
                    <a:pt x="267" y="881"/>
                    <a:pt x="284" y="875"/>
                    <a:pt x="290" y="881"/>
                  </a:cubicBezTo>
                  <a:cubicBezTo>
                    <a:pt x="290" y="881"/>
                    <a:pt x="249" y="833"/>
                    <a:pt x="261" y="784"/>
                  </a:cubicBezTo>
                  <a:cubicBezTo>
                    <a:pt x="261" y="784"/>
                    <a:pt x="249" y="778"/>
                    <a:pt x="249" y="760"/>
                  </a:cubicBezTo>
                  <a:cubicBezTo>
                    <a:pt x="249" y="760"/>
                    <a:pt x="238" y="772"/>
                    <a:pt x="226" y="778"/>
                  </a:cubicBezTo>
                  <a:cubicBezTo>
                    <a:pt x="226" y="778"/>
                    <a:pt x="215" y="712"/>
                    <a:pt x="197" y="670"/>
                  </a:cubicBezTo>
                  <a:cubicBezTo>
                    <a:pt x="197" y="670"/>
                    <a:pt x="174" y="597"/>
                    <a:pt x="221" y="561"/>
                  </a:cubicBezTo>
                  <a:cubicBezTo>
                    <a:pt x="221" y="561"/>
                    <a:pt x="221" y="567"/>
                    <a:pt x="226" y="543"/>
                  </a:cubicBezTo>
                  <a:cubicBezTo>
                    <a:pt x="226" y="543"/>
                    <a:pt x="197" y="549"/>
                    <a:pt x="226" y="513"/>
                  </a:cubicBezTo>
                  <a:cubicBezTo>
                    <a:pt x="226" y="513"/>
                    <a:pt x="255" y="471"/>
                    <a:pt x="267" y="453"/>
                  </a:cubicBezTo>
                  <a:cubicBezTo>
                    <a:pt x="267" y="453"/>
                    <a:pt x="261" y="453"/>
                    <a:pt x="249" y="447"/>
                  </a:cubicBezTo>
                  <a:cubicBezTo>
                    <a:pt x="249" y="447"/>
                    <a:pt x="278" y="417"/>
                    <a:pt x="284" y="392"/>
                  </a:cubicBezTo>
                  <a:cubicBezTo>
                    <a:pt x="284" y="386"/>
                    <a:pt x="278" y="392"/>
                    <a:pt x="273" y="386"/>
                  </a:cubicBezTo>
                  <a:cubicBezTo>
                    <a:pt x="273" y="386"/>
                    <a:pt x="273" y="380"/>
                    <a:pt x="273" y="368"/>
                  </a:cubicBezTo>
                  <a:cubicBezTo>
                    <a:pt x="273" y="368"/>
                    <a:pt x="76" y="326"/>
                    <a:pt x="76" y="326"/>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6" name="Freeform 587"/>
            <p:cNvSpPr>
              <a:spLocks/>
            </p:cNvSpPr>
            <p:nvPr/>
          </p:nvSpPr>
          <p:spPr bwMode="auto">
            <a:xfrm>
              <a:off x="6408738" y="5559426"/>
              <a:ext cx="9525" cy="20638"/>
            </a:xfrm>
            <a:custGeom>
              <a:avLst/>
              <a:gdLst>
                <a:gd name="T0" fmla="*/ 2147483647 w 16"/>
                <a:gd name="T1" fmla="*/ 2147483647 h 32"/>
                <a:gd name="T2" fmla="*/ 2147483647 w 16"/>
                <a:gd name="T3" fmla="*/ 0 h 32"/>
                <a:gd name="T4" fmla="*/ 0 w 16"/>
                <a:gd name="T5" fmla="*/ 2147483647 h 32"/>
                <a:gd name="T6" fmla="*/ 2147483647 w 16"/>
                <a:gd name="T7" fmla="*/ 2147483647 h 32"/>
                <a:gd name="T8" fmla="*/ 0 60000 65536"/>
                <a:gd name="T9" fmla="*/ 0 60000 65536"/>
                <a:gd name="T10" fmla="*/ 0 60000 65536"/>
                <a:gd name="T11" fmla="*/ 0 60000 65536"/>
                <a:gd name="T12" fmla="*/ 0 w 16"/>
                <a:gd name="T13" fmla="*/ 0 h 32"/>
                <a:gd name="T14" fmla="*/ 16 w 16"/>
                <a:gd name="T15" fmla="*/ 32 h 32"/>
              </a:gdLst>
              <a:ahLst/>
              <a:cxnLst>
                <a:cxn ang="T8">
                  <a:pos x="T0" y="T1"/>
                </a:cxn>
                <a:cxn ang="T9">
                  <a:pos x="T2" y="T3"/>
                </a:cxn>
                <a:cxn ang="T10">
                  <a:pos x="T4" y="T5"/>
                </a:cxn>
                <a:cxn ang="T11">
                  <a:pos x="T6" y="T7"/>
                </a:cxn>
              </a:cxnLst>
              <a:rect l="T12" t="T13" r="T14" b="T15"/>
              <a:pathLst>
                <a:path w="16" h="32">
                  <a:moveTo>
                    <a:pt x="6" y="32"/>
                  </a:moveTo>
                  <a:cubicBezTo>
                    <a:pt x="6" y="32"/>
                    <a:pt x="6" y="0"/>
                    <a:pt x="16" y="0"/>
                  </a:cubicBezTo>
                  <a:cubicBezTo>
                    <a:pt x="16" y="0"/>
                    <a:pt x="0" y="0"/>
                    <a:pt x="0" y="27"/>
                  </a:cubicBezTo>
                  <a:cubicBezTo>
                    <a:pt x="0" y="27"/>
                    <a:pt x="6" y="32"/>
                    <a:pt x="6" y="32"/>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7" name="Freeform 588"/>
            <p:cNvSpPr>
              <a:spLocks/>
            </p:cNvSpPr>
            <p:nvPr/>
          </p:nvSpPr>
          <p:spPr bwMode="auto">
            <a:xfrm>
              <a:off x="6008688" y="4868863"/>
              <a:ext cx="219075" cy="463550"/>
            </a:xfrm>
            <a:custGeom>
              <a:avLst/>
              <a:gdLst>
                <a:gd name="T0" fmla="*/ 2147483647 w 352"/>
                <a:gd name="T1" fmla="*/ 2147483647 h 720"/>
                <a:gd name="T2" fmla="*/ 2147483647 w 352"/>
                <a:gd name="T3" fmla="*/ 2147483647 h 720"/>
                <a:gd name="T4" fmla="*/ 2147483647 w 352"/>
                <a:gd name="T5" fmla="*/ 2147483647 h 720"/>
                <a:gd name="T6" fmla="*/ 2147483647 w 352"/>
                <a:gd name="T7" fmla="*/ 2147483647 h 720"/>
                <a:gd name="T8" fmla="*/ 2147483647 w 352"/>
                <a:gd name="T9" fmla="*/ 2147483647 h 720"/>
                <a:gd name="T10" fmla="*/ 2147483647 w 352"/>
                <a:gd name="T11" fmla="*/ 2147483647 h 720"/>
                <a:gd name="T12" fmla="*/ 2147483647 w 352"/>
                <a:gd name="T13" fmla="*/ 2147483647 h 720"/>
                <a:gd name="T14" fmla="*/ 2147483647 w 352"/>
                <a:gd name="T15" fmla="*/ 2147483647 h 720"/>
                <a:gd name="T16" fmla="*/ 2147483647 w 352"/>
                <a:gd name="T17" fmla="*/ 2147483647 h 720"/>
                <a:gd name="T18" fmla="*/ 2147483647 w 352"/>
                <a:gd name="T19" fmla="*/ 2147483647 h 720"/>
                <a:gd name="T20" fmla="*/ 2147483647 w 352"/>
                <a:gd name="T21" fmla="*/ 2147483647 h 720"/>
                <a:gd name="T22" fmla="*/ 2147483647 w 352"/>
                <a:gd name="T23" fmla="*/ 2147483647 h 720"/>
                <a:gd name="T24" fmla="*/ 2147483647 w 352"/>
                <a:gd name="T25" fmla="*/ 2147483647 h 720"/>
                <a:gd name="T26" fmla="*/ 2147483647 w 352"/>
                <a:gd name="T27" fmla="*/ 2147483647 h 720"/>
                <a:gd name="T28" fmla="*/ 2147483647 w 352"/>
                <a:gd name="T29" fmla="*/ 2147483647 h 720"/>
                <a:gd name="T30" fmla="*/ 2147483647 w 352"/>
                <a:gd name="T31" fmla="*/ 2147483647 h 720"/>
                <a:gd name="T32" fmla="*/ 2147483647 w 352"/>
                <a:gd name="T33" fmla="*/ 2147483647 h 720"/>
                <a:gd name="T34" fmla="*/ 2147483647 w 352"/>
                <a:gd name="T35" fmla="*/ 2147483647 h 720"/>
                <a:gd name="T36" fmla="*/ 2147483647 w 352"/>
                <a:gd name="T37" fmla="*/ 2147483647 h 720"/>
                <a:gd name="T38" fmla="*/ 2147483647 w 352"/>
                <a:gd name="T39" fmla="*/ 2147483647 h 720"/>
                <a:gd name="T40" fmla="*/ 2147483647 w 352"/>
                <a:gd name="T41" fmla="*/ 2147483647 h 7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2"/>
                <a:gd name="T64" fmla="*/ 0 h 720"/>
                <a:gd name="T65" fmla="*/ 352 w 352"/>
                <a:gd name="T66" fmla="*/ 720 h 7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2" h="720">
                  <a:moveTo>
                    <a:pt x="132" y="61"/>
                  </a:moveTo>
                  <a:cubicBezTo>
                    <a:pt x="132" y="61"/>
                    <a:pt x="132" y="97"/>
                    <a:pt x="114" y="109"/>
                  </a:cubicBezTo>
                  <a:cubicBezTo>
                    <a:pt x="114" y="109"/>
                    <a:pt x="66" y="152"/>
                    <a:pt x="132" y="134"/>
                  </a:cubicBezTo>
                  <a:cubicBezTo>
                    <a:pt x="132" y="134"/>
                    <a:pt x="168" y="121"/>
                    <a:pt x="173" y="109"/>
                  </a:cubicBezTo>
                  <a:cubicBezTo>
                    <a:pt x="173" y="109"/>
                    <a:pt x="185" y="103"/>
                    <a:pt x="168" y="134"/>
                  </a:cubicBezTo>
                  <a:cubicBezTo>
                    <a:pt x="168" y="134"/>
                    <a:pt x="138" y="158"/>
                    <a:pt x="102" y="164"/>
                  </a:cubicBezTo>
                  <a:cubicBezTo>
                    <a:pt x="102" y="164"/>
                    <a:pt x="84" y="194"/>
                    <a:pt x="132" y="182"/>
                  </a:cubicBezTo>
                  <a:cubicBezTo>
                    <a:pt x="132" y="182"/>
                    <a:pt x="257" y="158"/>
                    <a:pt x="299" y="255"/>
                  </a:cubicBezTo>
                  <a:cubicBezTo>
                    <a:pt x="299" y="255"/>
                    <a:pt x="352" y="339"/>
                    <a:pt x="251" y="412"/>
                  </a:cubicBezTo>
                  <a:cubicBezTo>
                    <a:pt x="251" y="412"/>
                    <a:pt x="108" y="503"/>
                    <a:pt x="120" y="569"/>
                  </a:cubicBezTo>
                  <a:cubicBezTo>
                    <a:pt x="120" y="569"/>
                    <a:pt x="102" y="678"/>
                    <a:pt x="227" y="678"/>
                  </a:cubicBezTo>
                  <a:cubicBezTo>
                    <a:pt x="227" y="678"/>
                    <a:pt x="12" y="720"/>
                    <a:pt x="66" y="497"/>
                  </a:cubicBezTo>
                  <a:cubicBezTo>
                    <a:pt x="66" y="497"/>
                    <a:pt x="90" y="412"/>
                    <a:pt x="215" y="327"/>
                  </a:cubicBezTo>
                  <a:cubicBezTo>
                    <a:pt x="215" y="327"/>
                    <a:pt x="257" y="291"/>
                    <a:pt x="203" y="255"/>
                  </a:cubicBezTo>
                  <a:cubicBezTo>
                    <a:pt x="203" y="255"/>
                    <a:pt x="78" y="273"/>
                    <a:pt x="66" y="261"/>
                  </a:cubicBezTo>
                  <a:cubicBezTo>
                    <a:pt x="48" y="242"/>
                    <a:pt x="36" y="242"/>
                    <a:pt x="36" y="182"/>
                  </a:cubicBezTo>
                  <a:cubicBezTo>
                    <a:pt x="36" y="182"/>
                    <a:pt x="30" y="176"/>
                    <a:pt x="18" y="134"/>
                  </a:cubicBezTo>
                  <a:cubicBezTo>
                    <a:pt x="0" y="97"/>
                    <a:pt x="84" y="43"/>
                    <a:pt x="84" y="43"/>
                  </a:cubicBezTo>
                  <a:cubicBezTo>
                    <a:pt x="108" y="43"/>
                    <a:pt x="126" y="19"/>
                    <a:pt x="126" y="19"/>
                  </a:cubicBezTo>
                  <a:cubicBezTo>
                    <a:pt x="168" y="0"/>
                    <a:pt x="150" y="55"/>
                    <a:pt x="150" y="55"/>
                  </a:cubicBezTo>
                  <a:cubicBezTo>
                    <a:pt x="150" y="55"/>
                    <a:pt x="132" y="61"/>
                    <a:pt x="132" y="61"/>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8" name="Freeform 589"/>
            <p:cNvSpPr>
              <a:spLocks/>
            </p:cNvSpPr>
            <p:nvPr/>
          </p:nvSpPr>
          <p:spPr bwMode="auto">
            <a:xfrm>
              <a:off x="6088063" y="4910138"/>
              <a:ext cx="30163" cy="30163"/>
            </a:xfrm>
            <a:custGeom>
              <a:avLst/>
              <a:gdLst>
                <a:gd name="T0" fmla="*/ 2147483647 w 48"/>
                <a:gd name="T1" fmla="*/ 0 h 48"/>
                <a:gd name="T2" fmla="*/ 2147483647 w 48"/>
                <a:gd name="T3" fmla="*/ 2147483647 h 48"/>
                <a:gd name="T4" fmla="*/ 0 w 48"/>
                <a:gd name="T5" fmla="*/ 2147483647 h 48"/>
                <a:gd name="T6" fmla="*/ 2147483647 w 48"/>
                <a:gd name="T7" fmla="*/ 0 h 48"/>
                <a:gd name="T8" fmla="*/ 0 60000 65536"/>
                <a:gd name="T9" fmla="*/ 0 60000 65536"/>
                <a:gd name="T10" fmla="*/ 0 60000 65536"/>
                <a:gd name="T11" fmla="*/ 0 60000 65536"/>
                <a:gd name="T12" fmla="*/ 0 w 48"/>
                <a:gd name="T13" fmla="*/ 0 h 48"/>
                <a:gd name="T14" fmla="*/ 48 w 48"/>
                <a:gd name="T15" fmla="*/ 48 h 48"/>
              </a:gdLst>
              <a:ahLst/>
              <a:cxnLst>
                <a:cxn ang="T8">
                  <a:pos x="T0" y="T1"/>
                </a:cxn>
                <a:cxn ang="T9">
                  <a:pos x="T2" y="T3"/>
                </a:cxn>
                <a:cxn ang="T10">
                  <a:pos x="T4" y="T5"/>
                </a:cxn>
                <a:cxn ang="T11">
                  <a:pos x="T6" y="T7"/>
                </a:cxn>
              </a:cxnLst>
              <a:rect l="T12" t="T13" r="T14" b="T15"/>
              <a:pathLst>
                <a:path w="48" h="48">
                  <a:moveTo>
                    <a:pt x="24" y="0"/>
                  </a:moveTo>
                  <a:cubicBezTo>
                    <a:pt x="48" y="29"/>
                    <a:pt x="16" y="48"/>
                    <a:pt x="16" y="48"/>
                  </a:cubicBezTo>
                  <a:cubicBezTo>
                    <a:pt x="16" y="48"/>
                    <a:pt x="40" y="10"/>
                    <a:pt x="0" y="5"/>
                  </a:cubicBezTo>
                  <a:cubicBezTo>
                    <a:pt x="0" y="5"/>
                    <a:pt x="24" y="0"/>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79" name="Freeform 590"/>
            <p:cNvSpPr>
              <a:spLocks noEditPoints="1"/>
            </p:cNvSpPr>
            <p:nvPr/>
          </p:nvSpPr>
          <p:spPr bwMode="auto">
            <a:xfrm>
              <a:off x="6088063" y="4910138"/>
              <a:ext cx="31750" cy="41275"/>
            </a:xfrm>
            <a:custGeom>
              <a:avLst/>
              <a:gdLst>
                <a:gd name="T0" fmla="*/ 2147483647 w 50"/>
                <a:gd name="T1" fmla="*/ 2147483647 h 65"/>
                <a:gd name="T2" fmla="*/ 2147483647 w 50"/>
                <a:gd name="T3" fmla="*/ 2147483647 h 65"/>
                <a:gd name="T4" fmla="*/ 2147483647 w 50"/>
                <a:gd name="T5" fmla="*/ 2147483647 h 65"/>
                <a:gd name="T6" fmla="*/ 2147483647 w 50"/>
                <a:gd name="T7" fmla="*/ 2147483647 h 65"/>
                <a:gd name="T8" fmla="*/ 2147483647 w 50"/>
                <a:gd name="T9" fmla="*/ 2147483647 h 65"/>
                <a:gd name="T10" fmla="*/ 2147483647 w 50"/>
                <a:gd name="T11" fmla="*/ 2147483647 h 65"/>
                <a:gd name="T12" fmla="*/ 2147483647 w 50"/>
                <a:gd name="T13" fmla="*/ 2147483647 h 65"/>
                <a:gd name="T14" fmla="*/ 2147483647 w 50"/>
                <a:gd name="T15" fmla="*/ 2147483647 h 65"/>
                <a:gd name="T16" fmla="*/ 2147483647 w 50"/>
                <a:gd name="T17" fmla="*/ 2147483647 h 65"/>
                <a:gd name="T18" fmla="*/ 2147483647 w 50"/>
                <a:gd name="T19" fmla="*/ 2147483647 h 65"/>
                <a:gd name="T20" fmla="*/ 2147483647 w 50"/>
                <a:gd name="T21" fmla="*/ 2147483647 h 65"/>
                <a:gd name="T22" fmla="*/ 2147483647 w 50"/>
                <a:gd name="T23" fmla="*/ 2147483647 h 65"/>
                <a:gd name="T24" fmla="*/ 2147483647 w 50"/>
                <a:gd name="T25" fmla="*/ 2147483647 h 65"/>
                <a:gd name="T26" fmla="*/ 2147483647 w 50"/>
                <a:gd name="T27" fmla="*/ 2147483647 h 65"/>
                <a:gd name="T28" fmla="*/ 2147483647 w 50"/>
                <a:gd name="T29" fmla="*/ 2147483647 h 65"/>
                <a:gd name="T30" fmla="*/ 2147483647 w 50"/>
                <a:gd name="T31" fmla="*/ 2147483647 h 65"/>
                <a:gd name="T32" fmla="*/ 2147483647 w 50"/>
                <a:gd name="T33" fmla="*/ 2147483647 h 65"/>
                <a:gd name="T34" fmla="*/ 2147483647 w 50"/>
                <a:gd name="T35" fmla="*/ 2147483647 h 65"/>
                <a:gd name="T36" fmla="*/ 0 w 50"/>
                <a:gd name="T37" fmla="*/ 2147483647 h 65"/>
                <a:gd name="T38" fmla="*/ 2147483647 w 50"/>
                <a:gd name="T39" fmla="*/ 2147483647 h 65"/>
                <a:gd name="T40" fmla="*/ 2147483647 w 50"/>
                <a:gd name="T41" fmla="*/ 2147483647 h 65"/>
                <a:gd name="T42" fmla="*/ 2147483647 w 50"/>
                <a:gd name="T43" fmla="*/ 2147483647 h 65"/>
                <a:gd name="T44" fmla="*/ 2147483647 w 50"/>
                <a:gd name="T45" fmla="*/ 2147483647 h 65"/>
                <a:gd name="T46" fmla="*/ 2147483647 w 50"/>
                <a:gd name="T47" fmla="*/ 2147483647 h 65"/>
                <a:gd name="T48" fmla="*/ 2147483647 w 50"/>
                <a:gd name="T49" fmla="*/ 2147483647 h 65"/>
                <a:gd name="T50" fmla="*/ 2147483647 w 50"/>
                <a:gd name="T51" fmla="*/ 2147483647 h 65"/>
                <a:gd name="T52" fmla="*/ 2147483647 w 50"/>
                <a:gd name="T53" fmla="*/ 2147483647 h 65"/>
                <a:gd name="T54" fmla="*/ 2147483647 w 50"/>
                <a:gd name="T55" fmla="*/ 2147483647 h 65"/>
                <a:gd name="T56" fmla="*/ 2147483647 w 50"/>
                <a:gd name="T57" fmla="*/ 2147483647 h 65"/>
                <a:gd name="T58" fmla="*/ 2147483647 w 50"/>
                <a:gd name="T59" fmla="*/ 2147483647 h 65"/>
                <a:gd name="T60" fmla="*/ 2147483647 w 50"/>
                <a:gd name="T61" fmla="*/ 2147483647 h 65"/>
                <a:gd name="T62" fmla="*/ 2147483647 w 50"/>
                <a:gd name="T63" fmla="*/ 2147483647 h 65"/>
                <a:gd name="T64" fmla="*/ 2147483647 w 50"/>
                <a:gd name="T65" fmla="*/ 2147483647 h 65"/>
                <a:gd name="T66" fmla="*/ 2147483647 w 50"/>
                <a:gd name="T67" fmla="*/ 2147483647 h 65"/>
                <a:gd name="T68" fmla="*/ 2147483647 w 50"/>
                <a:gd name="T69" fmla="*/ 2147483647 h 65"/>
                <a:gd name="T70" fmla="*/ 2147483647 w 50"/>
                <a:gd name="T71" fmla="*/ 2147483647 h 65"/>
                <a:gd name="T72" fmla="*/ 2147483647 w 50"/>
                <a:gd name="T73" fmla="*/ 2147483647 h 65"/>
                <a:gd name="T74" fmla="*/ 2147483647 w 50"/>
                <a:gd name="T75" fmla="*/ 2147483647 h 65"/>
                <a:gd name="T76" fmla="*/ 2147483647 w 50"/>
                <a:gd name="T77" fmla="*/ 2147483647 h 65"/>
                <a:gd name="T78" fmla="*/ 2147483647 w 50"/>
                <a:gd name="T79" fmla="*/ 2147483647 h 65"/>
                <a:gd name="T80" fmla="*/ 2147483647 w 50"/>
                <a:gd name="T81" fmla="*/ 2147483647 h 65"/>
                <a:gd name="T82" fmla="*/ 2147483647 w 50"/>
                <a:gd name="T83" fmla="*/ 2147483647 h 65"/>
                <a:gd name="T84" fmla="*/ 2147483647 w 50"/>
                <a:gd name="T85" fmla="*/ 2147483647 h 65"/>
                <a:gd name="T86" fmla="*/ 2147483647 w 50"/>
                <a:gd name="T87" fmla="*/ 2147483647 h 65"/>
                <a:gd name="T88" fmla="*/ 2147483647 w 50"/>
                <a:gd name="T89" fmla="*/ 2147483647 h 65"/>
                <a:gd name="T90" fmla="*/ 2147483647 w 50"/>
                <a:gd name="T91" fmla="*/ 2147483647 h 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0"/>
                <a:gd name="T139" fmla="*/ 0 h 65"/>
                <a:gd name="T140" fmla="*/ 50 w 50"/>
                <a:gd name="T141" fmla="*/ 65 h 6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0" h="65">
                  <a:moveTo>
                    <a:pt x="31" y="1"/>
                  </a:moveTo>
                  <a:cubicBezTo>
                    <a:pt x="34" y="0"/>
                    <a:pt x="38" y="2"/>
                    <a:pt x="40" y="5"/>
                  </a:cubicBezTo>
                  <a:lnTo>
                    <a:pt x="49" y="25"/>
                  </a:lnTo>
                  <a:cubicBezTo>
                    <a:pt x="50" y="27"/>
                    <a:pt x="50" y="29"/>
                    <a:pt x="49" y="31"/>
                  </a:cubicBezTo>
                  <a:lnTo>
                    <a:pt x="45" y="46"/>
                  </a:lnTo>
                  <a:cubicBezTo>
                    <a:pt x="45" y="47"/>
                    <a:pt x="44" y="48"/>
                    <a:pt x="44" y="48"/>
                  </a:cubicBezTo>
                  <a:lnTo>
                    <a:pt x="36" y="58"/>
                  </a:lnTo>
                  <a:cubicBezTo>
                    <a:pt x="35" y="59"/>
                    <a:pt x="34" y="60"/>
                    <a:pt x="34" y="60"/>
                  </a:cubicBezTo>
                  <a:lnTo>
                    <a:pt x="29" y="63"/>
                  </a:lnTo>
                  <a:cubicBezTo>
                    <a:pt x="26" y="65"/>
                    <a:pt x="22" y="65"/>
                    <a:pt x="19" y="62"/>
                  </a:cubicBezTo>
                  <a:cubicBezTo>
                    <a:pt x="16" y="60"/>
                    <a:pt x="16" y="56"/>
                    <a:pt x="17" y="53"/>
                  </a:cubicBezTo>
                  <a:lnTo>
                    <a:pt x="20" y="47"/>
                  </a:lnTo>
                  <a:lnTo>
                    <a:pt x="20" y="48"/>
                  </a:lnTo>
                  <a:lnTo>
                    <a:pt x="24" y="34"/>
                  </a:lnTo>
                  <a:lnTo>
                    <a:pt x="24" y="39"/>
                  </a:lnTo>
                  <a:lnTo>
                    <a:pt x="20" y="25"/>
                  </a:lnTo>
                  <a:lnTo>
                    <a:pt x="24" y="30"/>
                  </a:lnTo>
                  <a:lnTo>
                    <a:pt x="5" y="21"/>
                  </a:lnTo>
                  <a:cubicBezTo>
                    <a:pt x="2" y="19"/>
                    <a:pt x="0" y="16"/>
                    <a:pt x="0" y="13"/>
                  </a:cubicBezTo>
                  <a:cubicBezTo>
                    <a:pt x="1" y="9"/>
                    <a:pt x="3" y="7"/>
                    <a:pt x="7" y="6"/>
                  </a:cubicBezTo>
                  <a:lnTo>
                    <a:pt x="11" y="5"/>
                  </a:lnTo>
                  <a:lnTo>
                    <a:pt x="19" y="4"/>
                  </a:lnTo>
                  <a:lnTo>
                    <a:pt x="27" y="2"/>
                  </a:lnTo>
                  <a:lnTo>
                    <a:pt x="31" y="1"/>
                  </a:lnTo>
                  <a:close/>
                  <a:moveTo>
                    <a:pt x="30" y="17"/>
                  </a:moveTo>
                  <a:lnTo>
                    <a:pt x="21" y="19"/>
                  </a:lnTo>
                  <a:lnTo>
                    <a:pt x="14" y="20"/>
                  </a:lnTo>
                  <a:lnTo>
                    <a:pt x="10" y="21"/>
                  </a:lnTo>
                  <a:lnTo>
                    <a:pt x="12" y="6"/>
                  </a:lnTo>
                  <a:lnTo>
                    <a:pt x="31" y="15"/>
                  </a:lnTo>
                  <a:cubicBezTo>
                    <a:pt x="33" y="16"/>
                    <a:pt x="35" y="18"/>
                    <a:pt x="35" y="20"/>
                  </a:cubicBezTo>
                  <a:lnTo>
                    <a:pt x="39" y="34"/>
                  </a:lnTo>
                  <a:cubicBezTo>
                    <a:pt x="40" y="36"/>
                    <a:pt x="40" y="37"/>
                    <a:pt x="39" y="39"/>
                  </a:cubicBezTo>
                  <a:lnTo>
                    <a:pt x="35" y="53"/>
                  </a:lnTo>
                  <a:cubicBezTo>
                    <a:pt x="35" y="53"/>
                    <a:pt x="35" y="54"/>
                    <a:pt x="35" y="54"/>
                  </a:cubicBezTo>
                  <a:lnTo>
                    <a:pt x="32" y="60"/>
                  </a:lnTo>
                  <a:lnTo>
                    <a:pt x="20" y="50"/>
                  </a:lnTo>
                  <a:lnTo>
                    <a:pt x="25" y="47"/>
                  </a:lnTo>
                  <a:lnTo>
                    <a:pt x="23" y="48"/>
                  </a:lnTo>
                  <a:lnTo>
                    <a:pt x="31" y="38"/>
                  </a:lnTo>
                  <a:lnTo>
                    <a:pt x="30" y="41"/>
                  </a:lnTo>
                  <a:lnTo>
                    <a:pt x="34" y="26"/>
                  </a:lnTo>
                  <a:lnTo>
                    <a:pt x="34" y="32"/>
                  </a:lnTo>
                  <a:lnTo>
                    <a:pt x="25" y="12"/>
                  </a:lnTo>
                  <a:lnTo>
                    <a:pt x="34" y="16"/>
                  </a:lnTo>
                  <a:lnTo>
                    <a:pt x="30" y="17"/>
                  </a:lnTo>
                  <a:close/>
                </a:path>
              </a:pathLst>
            </a:custGeom>
            <a:solidFill>
              <a:srgbClr val="B36E10"/>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0" name="Freeform 591"/>
            <p:cNvSpPr>
              <a:spLocks/>
            </p:cNvSpPr>
            <p:nvPr/>
          </p:nvSpPr>
          <p:spPr bwMode="auto">
            <a:xfrm>
              <a:off x="6057900" y="4972051"/>
              <a:ext cx="169863" cy="277813"/>
            </a:xfrm>
            <a:custGeom>
              <a:avLst/>
              <a:gdLst>
                <a:gd name="T0" fmla="*/ 2147483647 w 272"/>
                <a:gd name="T1" fmla="*/ 2147483647 h 432"/>
                <a:gd name="T2" fmla="*/ 2147483647 w 272"/>
                <a:gd name="T3" fmla="*/ 2147483647 h 432"/>
                <a:gd name="T4" fmla="*/ 2147483647 w 272"/>
                <a:gd name="T5" fmla="*/ 2147483647 h 432"/>
                <a:gd name="T6" fmla="*/ 2147483647 w 272"/>
                <a:gd name="T7" fmla="*/ 2147483647 h 432"/>
                <a:gd name="T8" fmla="*/ 2147483647 w 272"/>
                <a:gd name="T9" fmla="*/ 2147483647 h 432"/>
                <a:gd name="T10" fmla="*/ 2147483647 w 272"/>
                <a:gd name="T11" fmla="*/ 2147483647 h 432"/>
                <a:gd name="T12" fmla="*/ 2147483647 w 272"/>
                <a:gd name="T13" fmla="*/ 2147483647 h 432"/>
                <a:gd name="T14" fmla="*/ 2147483647 w 272"/>
                <a:gd name="T15" fmla="*/ 2147483647 h 432"/>
                <a:gd name="T16" fmla="*/ 2147483647 w 272"/>
                <a:gd name="T17" fmla="*/ 2147483647 h 4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2"/>
                <a:gd name="T28" fmla="*/ 0 h 432"/>
                <a:gd name="T29" fmla="*/ 272 w 272"/>
                <a:gd name="T30" fmla="*/ 432 h 4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2" h="432">
                  <a:moveTo>
                    <a:pt x="36" y="432"/>
                  </a:moveTo>
                  <a:cubicBezTo>
                    <a:pt x="30" y="365"/>
                    <a:pt x="154" y="266"/>
                    <a:pt x="154" y="266"/>
                  </a:cubicBezTo>
                  <a:cubicBezTo>
                    <a:pt x="255" y="186"/>
                    <a:pt x="207" y="93"/>
                    <a:pt x="207" y="93"/>
                  </a:cubicBezTo>
                  <a:cubicBezTo>
                    <a:pt x="178" y="19"/>
                    <a:pt x="48" y="37"/>
                    <a:pt x="48" y="37"/>
                  </a:cubicBezTo>
                  <a:cubicBezTo>
                    <a:pt x="0" y="44"/>
                    <a:pt x="24" y="7"/>
                    <a:pt x="24" y="7"/>
                  </a:cubicBezTo>
                  <a:cubicBezTo>
                    <a:pt x="24" y="7"/>
                    <a:pt x="6" y="37"/>
                    <a:pt x="60" y="25"/>
                  </a:cubicBezTo>
                  <a:cubicBezTo>
                    <a:pt x="60" y="25"/>
                    <a:pt x="184" y="0"/>
                    <a:pt x="219" y="93"/>
                  </a:cubicBezTo>
                  <a:cubicBezTo>
                    <a:pt x="219" y="93"/>
                    <a:pt x="272" y="186"/>
                    <a:pt x="172" y="260"/>
                  </a:cubicBezTo>
                  <a:cubicBezTo>
                    <a:pt x="172" y="260"/>
                    <a:pt x="30" y="365"/>
                    <a:pt x="36" y="432"/>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1" name="Freeform 592"/>
            <p:cNvSpPr>
              <a:spLocks/>
            </p:cNvSpPr>
            <p:nvPr/>
          </p:nvSpPr>
          <p:spPr bwMode="auto">
            <a:xfrm>
              <a:off x="6018213" y="4992688"/>
              <a:ext cx="150813" cy="339725"/>
            </a:xfrm>
            <a:custGeom>
              <a:avLst/>
              <a:gdLst>
                <a:gd name="T0" fmla="*/ 2147483647 w 240"/>
                <a:gd name="T1" fmla="*/ 2147483647 h 528"/>
                <a:gd name="T2" fmla="*/ 2147483647 w 240"/>
                <a:gd name="T3" fmla="*/ 2147483647 h 528"/>
                <a:gd name="T4" fmla="*/ 2147483647 w 240"/>
                <a:gd name="T5" fmla="*/ 2147483647 h 528"/>
                <a:gd name="T6" fmla="*/ 2147483647 w 240"/>
                <a:gd name="T7" fmla="*/ 2147483647 h 528"/>
                <a:gd name="T8" fmla="*/ 2147483647 w 240"/>
                <a:gd name="T9" fmla="*/ 2147483647 h 528"/>
                <a:gd name="T10" fmla="*/ 2147483647 w 240"/>
                <a:gd name="T11" fmla="*/ 0 h 528"/>
                <a:gd name="T12" fmla="*/ 2147483647 w 240"/>
                <a:gd name="T13" fmla="*/ 2147483647 h 528"/>
                <a:gd name="T14" fmla="*/ 2147483647 w 240"/>
                <a:gd name="T15" fmla="*/ 2147483647 h 528"/>
                <a:gd name="T16" fmla="*/ 2147483647 w 240"/>
                <a:gd name="T17" fmla="*/ 2147483647 h 528"/>
                <a:gd name="T18" fmla="*/ 2147483647 w 240"/>
                <a:gd name="T19" fmla="*/ 2147483647 h 528"/>
                <a:gd name="T20" fmla="*/ 2147483647 w 240"/>
                <a:gd name="T21" fmla="*/ 2147483647 h 5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0"/>
                <a:gd name="T34" fmla="*/ 0 h 528"/>
                <a:gd name="T35" fmla="*/ 240 w 240"/>
                <a:gd name="T36" fmla="*/ 528 h 5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0" h="528">
                  <a:moveTo>
                    <a:pt x="218" y="487"/>
                  </a:moveTo>
                  <a:cubicBezTo>
                    <a:pt x="218" y="487"/>
                    <a:pt x="23" y="517"/>
                    <a:pt x="75" y="297"/>
                  </a:cubicBezTo>
                  <a:cubicBezTo>
                    <a:pt x="75" y="297"/>
                    <a:pt x="98" y="220"/>
                    <a:pt x="218" y="137"/>
                  </a:cubicBezTo>
                  <a:cubicBezTo>
                    <a:pt x="218" y="137"/>
                    <a:pt x="240" y="101"/>
                    <a:pt x="189" y="60"/>
                  </a:cubicBezTo>
                  <a:cubicBezTo>
                    <a:pt x="189" y="60"/>
                    <a:pt x="86" y="84"/>
                    <a:pt x="69" y="66"/>
                  </a:cubicBezTo>
                  <a:cubicBezTo>
                    <a:pt x="58" y="54"/>
                    <a:pt x="23" y="60"/>
                    <a:pt x="23" y="0"/>
                  </a:cubicBezTo>
                  <a:cubicBezTo>
                    <a:pt x="23" y="60"/>
                    <a:pt x="35" y="60"/>
                    <a:pt x="52" y="72"/>
                  </a:cubicBezTo>
                  <a:cubicBezTo>
                    <a:pt x="69" y="89"/>
                    <a:pt x="183" y="72"/>
                    <a:pt x="183" y="72"/>
                  </a:cubicBezTo>
                  <a:cubicBezTo>
                    <a:pt x="235" y="107"/>
                    <a:pt x="195" y="143"/>
                    <a:pt x="195" y="143"/>
                  </a:cubicBezTo>
                  <a:cubicBezTo>
                    <a:pt x="75" y="226"/>
                    <a:pt x="52" y="303"/>
                    <a:pt x="52" y="303"/>
                  </a:cubicBezTo>
                  <a:cubicBezTo>
                    <a:pt x="0" y="528"/>
                    <a:pt x="218" y="487"/>
                    <a:pt x="218" y="487"/>
                  </a:cubicBezTo>
                </a:path>
              </a:pathLst>
            </a:custGeom>
            <a:solidFill>
              <a:srgbClr val="00503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2" name="Freeform 593"/>
            <p:cNvSpPr>
              <a:spLocks/>
            </p:cNvSpPr>
            <p:nvPr/>
          </p:nvSpPr>
          <p:spPr bwMode="auto">
            <a:xfrm>
              <a:off x="6078538"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1" y="0"/>
                  </a:moveTo>
                  <a:cubicBezTo>
                    <a:pt x="21" y="0"/>
                    <a:pt x="7" y="20"/>
                    <a:pt x="0" y="40"/>
                  </a:cubicBezTo>
                  <a:cubicBezTo>
                    <a:pt x="0" y="40"/>
                    <a:pt x="14" y="74"/>
                    <a:pt x="35" y="80"/>
                  </a:cubicBezTo>
                  <a:cubicBezTo>
                    <a:pt x="35" y="80"/>
                    <a:pt x="48" y="54"/>
                    <a:pt x="48" y="34"/>
                  </a:cubicBezTo>
                  <a:cubicBezTo>
                    <a:pt x="48" y="34"/>
                    <a:pt x="48" y="7"/>
                    <a:pt x="21"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3" name="Freeform 594"/>
            <p:cNvSpPr>
              <a:spLocks/>
            </p:cNvSpPr>
            <p:nvPr/>
          </p:nvSpPr>
          <p:spPr bwMode="auto">
            <a:xfrm>
              <a:off x="6088063" y="4992688"/>
              <a:ext cx="11113" cy="41275"/>
            </a:xfrm>
            <a:custGeom>
              <a:avLst/>
              <a:gdLst>
                <a:gd name="T0" fmla="*/ 2147483647 w 16"/>
                <a:gd name="T1" fmla="*/ 0 h 64"/>
                <a:gd name="T2" fmla="*/ 0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10" y="0"/>
                  </a:moveTo>
                  <a:cubicBezTo>
                    <a:pt x="10" y="0"/>
                    <a:pt x="0" y="29"/>
                    <a:pt x="0" y="43"/>
                  </a:cubicBezTo>
                  <a:cubicBezTo>
                    <a:pt x="0" y="43"/>
                    <a:pt x="7" y="64"/>
                    <a:pt x="13" y="64"/>
                  </a:cubicBezTo>
                  <a:cubicBezTo>
                    <a:pt x="13" y="64"/>
                    <a:pt x="16" y="43"/>
                    <a:pt x="16" y="29"/>
                  </a:cubicBezTo>
                  <a:cubicBezTo>
                    <a:pt x="16" y="29"/>
                    <a:pt x="13" y="22"/>
                    <a:pt x="10"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4" name="Freeform 595"/>
            <p:cNvSpPr>
              <a:spLocks/>
            </p:cNvSpPr>
            <p:nvPr/>
          </p:nvSpPr>
          <p:spPr bwMode="auto">
            <a:xfrm>
              <a:off x="6127750" y="5002213"/>
              <a:ext cx="90488" cy="134938"/>
            </a:xfrm>
            <a:custGeom>
              <a:avLst/>
              <a:gdLst>
                <a:gd name="T0" fmla="*/ 0 w 144"/>
                <a:gd name="T1" fmla="*/ 2147483647 h 208"/>
                <a:gd name="T2" fmla="*/ 2147483647 w 144"/>
                <a:gd name="T3" fmla="*/ 2147483647 h 208"/>
                <a:gd name="T4" fmla="*/ 2147483647 w 144"/>
                <a:gd name="T5" fmla="*/ 2147483647 h 208"/>
                <a:gd name="T6" fmla="*/ 2147483647 w 144"/>
                <a:gd name="T7" fmla="*/ 2147483647 h 208"/>
                <a:gd name="T8" fmla="*/ 2147483647 w 144"/>
                <a:gd name="T9" fmla="*/ 0 h 208"/>
                <a:gd name="T10" fmla="*/ 2147483647 w 144"/>
                <a:gd name="T11" fmla="*/ 0 h 208"/>
                <a:gd name="T12" fmla="*/ 2147483647 w 144"/>
                <a:gd name="T13" fmla="*/ 0 h 208"/>
                <a:gd name="T14" fmla="*/ 2147483647 w 144"/>
                <a:gd name="T15" fmla="*/ 2147483647 h 208"/>
                <a:gd name="T16" fmla="*/ 0 w 144"/>
                <a:gd name="T17" fmla="*/ 2147483647 h 208"/>
                <a:gd name="T18" fmla="*/ 0 w 144"/>
                <a:gd name="T19" fmla="*/ 2147483647 h 20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4"/>
                <a:gd name="T31" fmla="*/ 0 h 208"/>
                <a:gd name="T32" fmla="*/ 144 w 144"/>
                <a:gd name="T33" fmla="*/ 208 h 20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4" h="208">
                  <a:moveTo>
                    <a:pt x="0" y="31"/>
                  </a:moveTo>
                  <a:cubicBezTo>
                    <a:pt x="0" y="31"/>
                    <a:pt x="133" y="92"/>
                    <a:pt x="64" y="202"/>
                  </a:cubicBezTo>
                  <a:cubicBezTo>
                    <a:pt x="64" y="202"/>
                    <a:pt x="64" y="208"/>
                    <a:pt x="64" y="208"/>
                  </a:cubicBezTo>
                  <a:cubicBezTo>
                    <a:pt x="144" y="135"/>
                    <a:pt x="98" y="56"/>
                    <a:pt x="98" y="56"/>
                  </a:cubicBezTo>
                  <a:cubicBezTo>
                    <a:pt x="87" y="25"/>
                    <a:pt x="75" y="13"/>
                    <a:pt x="52" y="0"/>
                  </a:cubicBezTo>
                  <a:cubicBezTo>
                    <a:pt x="52" y="0"/>
                    <a:pt x="41" y="0"/>
                    <a:pt x="41" y="0"/>
                  </a:cubicBezTo>
                  <a:cubicBezTo>
                    <a:pt x="35" y="0"/>
                    <a:pt x="29" y="0"/>
                    <a:pt x="18" y="0"/>
                  </a:cubicBezTo>
                  <a:cubicBezTo>
                    <a:pt x="18" y="7"/>
                    <a:pt x="6" y="7"/>
                    <a:pt x="6" y="13"/>
                  </a:cubicBezTo>
                  <a:cubicBezTo>
                    <a:pt x="6" y="19"/>
                    <a:pt x="0" y="19"/>
                    <a:pt x="0" y="31"/>
                  </a:cubicBezTo>
                  <a:cubicBezTo>
                    <a:pt x="0" y="31"/>
                    <a:pt x="0" y="31"/>
                    <a:pt x="0" y="3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5" name="Freeform 596"/>
            <p:cNvSpPr>
              <a:spLocks/>
            </p:cNvSpPr>
            <p:nvPr/>
          </p:nvSpPr>
          <p:spPr bwMode="auto">
            <a:xfrm>
              <a:off x="6038850" y="5199063"/>
              <a:ext cx="209550" cy="184150"/>
            </a:xfrm>
            <a:custGeom>
              <a:avLst/>
              <a:gdLst>
                <a:gd name="T0" fmla="*/ 2147483647 w 336"/>
                <a:gd name="T1" fmla="*/ 0 h 288"/>
                <a:gd name="T2" fmla="*/ 2147483647 w 336"/>
                <a:gd name="T3" fmla="*/ 2147483647 h 288"/>
                <a:gd name="T4" fmla="*/ 2147483647 w 336"/>
                <a:gd name="T5" fmla="*/ 2147483647 h 288"/>
                <a:gd name="T6" fmla="*/ 2147483647 w 336"/>
                <a:gd name="T7" fmla="*/ 2147483647 h 288"/>
                <a:gd name="T8" fmla="*/ 2147483647 w 336"/>
                <a:gd name="T9" fmla="*/ 2147483647 h 288"/>
                <a:gd name="T10" fmla="*/ 2147483647 w 336"/>
                <a:gd name="T11" fmla="*/ 2147483647 h 288"/>
                <a:gd name="T12" fmla="*/ 2147483647 w 336"/>
                <a:gd name="T13" fmla="*/ 2147483647 h 288"/>
                <a:gd name="T14" fmla="*/ 2147483647 w 336"/>
                <a:gd name="T15" fmla="*/ 2147483647 h 288"/>
                <a:gd name="T16" fmla="*/ 2147483647 w 336"/>
                <a:gd name="T17" fmla="*/ 2147483647 h 288"/>
                <a:gd name="T18" fmla="*/ 2147483647 w 336"/>
                <a:gd name="T19" fmla="*/ 2147483647 h 288"/>
                <a:gd name="T20" fmla="*/ 2147483647 w 336"/>
                <a:gd name="T21" fmla="*/ 0 h 2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6"/>
                <a:gd name="T34" fmla="*/ 0 h 288"/>
                <a:gd name="T35" fmla="*/ 336 w 336"/>
                <a:gd name="T36" fmla="*/ 288 h 2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6" h="288">
                  <a:moveTo>
                    <a:pt x="95" y="0"/>
                  </a:moveTo>
                  <a:cubicBezTo>
                    <a:pt x="95" y="0"/>
                    <a:pt x="65" y="102"/>
                    <a:pt x="166" y="96"/>
                  </a:cubicBezTo>
                  <a:cubicBezTo>
                    <a:pt x="166" y="96"/>
                    <a:pt x="278" y="66"/>
                    <a:pt x="301" y="150"/>
                  </a:cubicBezTo>
                  <a:cubicBezTo>
                    <a:pt x="301" y="150"/>
                    <a:pt x="336" y="234"/>
                    <a:pt x="260" y="276"/>
                  </a:cubicBezTo>
                  <a:cubicBezTo>
                    <a:pt x="260" y="276"/>
                    <a:pt x="230" y="288"/>
                    <a:pt x="236" y="258"/>
                  </a:cubicBezTo>
                  <a:cubicBezTo>
                    <a:pt x="236" y="258"/>
                    <a:pt x="230" y="240"/>
                    <a:pt x="207" y="258"/>
                  </a:cubicBezTo>
                  <a:cubicBezTo>
                    <a:pt x="207" y="258"/>
                    <a:pt x="201" y="252"/>
                    <a:pt x="201" y="252"/>
                  </a:cubicBezTo>
                  <a:cubicBezTo>
                    <a:pt x="201" y="252"/>
                    <a:pt x="213" y="246"/>
                    <a:pt x="213" y="222"/>
                  </a:cubicBezTo>
                  <a:cubicBezTo>
                    <a:pt x="213" y="222"/>
                    <a:pt x="195" y="216"/>
                    <a:pt x="224" y="198"/>
                  </a:cubicBezTo>
                  <a:cubicBezTo>
                    <a:pt x="224" y="198"/>
                    <a:pt x="219" y="174"/>
                    <a:pt x="183" y="174"/>
                  </a:cubicBezTo>
                  <a:cubicBezTo>
                    <a:pt x="148" y="180"/>
                    <a:pt x="0" y="150"/>
                    <a:pt x="95" y="0"/>
                  </a:cubicBezTo>
                </a:path>
              </a:pathLst>
            </a:custGeom>
            <a:solidFill>
              <a:srgbClr val="573A1C"/>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6" name="Freeform 597"/>
            <p:cNvSpPr>
              <a:spLocks/>
            </p:cNvSpPr>
            <p:nvPr/>
          </p:nvSpPr>
          <p:spPr bwMode="auto">
            <a:xfrm>
              <a:off x="6118225" y="5249863"/>
              <a:ext cx="109538" cy="93663"/>
            </a:xfrm>
            <a:custGeom>
              <a:avLst/>
              <a:gdLst>
                <a:gd name="T0" fmla="*/ 2147483647 w 176"/>
                <a:gd name="T1" fmla="*/ 2147483647 h 144"/>
                <a:gd name="T2" fmla="*/ 2147483647 w 176"/>
                <a:gd name="T3" fmla="*/ 2147483647 h 144"/>
                <a:gd name="T4" fmla="*/ 2147483647 w 176"/>
                <a:gd name="T5" fmla="*/ 2147483647 h 144"/>
                <a:gd name="T6" fmla="*/ 2147483647 w 176"/>
                <a:gd name="T7" fmla="*/ 2147483647 h 144"/>
                <a:gd name="T8" fmla="*/ 2147483647 w 176"/>
                <a:gd name="T9" fmla="*/ 2147483647 h 144"/>
                <a:gd name="T10" fmla="*/ 2147483647 w 176"/>
                <a:gd name="T11" fmla="*/ 2147483647 h 144"/>
                <a:gd name="T12" fmla="*/ 2147483647 w 176"/>
                <a:gd name="T13" fmla="*/ 2147483647 h 144"/>
                <a:gd name="T14" fmla="*/ 2147483647 w 176"/>
                <a:gd name="T15" fmla="*/ 2147483647 h 144"/>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144"/>
                <a:gd name="T26" fmla="*/ 176 w 176"/>
                <a:gd name="T27" fmla="*/ 144 h 1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144">
                  <a:moveTo>
                    <a:pt x="154" y="120"/>
                  </a:moveTo>
                  <a:cubicBezTo>
                    <a:pt x="171" y="78"/>
                    <a:pt x="176" y="72"/>
                    <a:pt x="148" y="48"/>
                  </a:cubicBezTo>
                  <a:cubicBezTo>
                    <a:pt x="120" y="30"/>
                    <a:pt x="131" y="12"/>
                    <a:pt x="80" y="18"/>
                  </a:cubicBezTo>
                  <a:cubicBezTo>
                    <a:pt x="23" y="24"/>
                    <a:pt x="0" y="0"/>
                    <a:pt x="6" y="24"/>
                  </a:cubicBezTo>
                  <a:cubicBezTo>
                    <a:pt x="6" y="42"/>
                    <a:pt x="0" y="60"/>
                    <a:pt x="40" y="66"/>
                  </a:cubicBezTo>
                  <a:cubicBezTo>
                    <a:pt x="52" y="66"/>
                    <a:pt x="91" y="66"/>
                    <a:pt x="103" y="78"/>
                  </a:cubicBezTo>
                  <a:cubicBezTo>
                    <a:pt x="137" y="120"/>
                    <a:pt x="120" y="126"/>
                    <a:pt x="120" y="126"/>
                  </a:cubicBezTo>
                  <a:cubicBezTo>
                    <a:pt x="120" y="126"/>
                    <a:pt x="142" y="144"/>
                    <a:pt x="154" y="12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7" name="Freeform 598"/>
            <p:cNvSpPr>
              <a:spLocks noEditPoints="1"/>
            </p:cNvSpPr>
            <p:nvPr/>
          </p:nvSpPr>
          <p:spPr bwMode="auto">
            <a:xfrm>
              <a:off x="6091238" y="5213351"/>
              <a:ext cx="153988" cy="152400"/>
            </a:xfrm>
            <a:custGeom>
              <a:avLst/>
              <a:gdLst>
                <a:gd name="T0" fmla="*/ 2147483647 w 247"/>
                <a:gd name="T1" fmla="*/ 2147483647 h 237"/>
                <a:gd name="T2" fmla="*/ 2147483647 w 247"/>
                <a:gd name="T3" fmla="*/ 2147483647 h 237"/>
                <a:gd name="T4" fmla="*/ 2147483647 w 247"/>
                <a:gd name="T5" fmla="*/ 2147483647 h 237"/>
                <a:gd name="T6" fmla="*/ 2147483647 w 247"/>
                <a:gd name="T7" fmla="*/ 2147483647 h 237"/>
                <a:gd name="T8" fmla="*/ 2147483647 w 247"/>
                <a:gd name="T9" fmla="*/ 2147483647 h 237"/>
                <a:gd name="T10" fmla="*/ 2147483647 w 247"/>
                <a:gd name="T11" fmla="*/ 2147483647 h 237"/>
                <a:gd name="T12" fmla="*/ 2147483647 w 247"/>
                <a:gd name="T13" fmla="*/ 2147483647 h 237"/>
                <a:gd name="T14" fmla="*/ 2147483647 w 247"/>
                <a:gd name="T15" fmla="*/ 2147483647 h 237"/>
                <a:gd name="T16" fmla="*/ 2147483647 w 247"/>
                <a:gd name="T17" fmla="*/ 2147483647 h 237"/>
                <a:gd name="T18" fmla="*/ 2147483647 w 247"/>
                <a:gd name="T19" fmla="*/ 2147483647 h 237"/>
                <a:gd name="T20" fmla="*/ 2147483647 w 247"/>
                <a:gd name="T21" fmla="*/ 2147483647 h 237"/>
                <a:gd name="T22" fmla="*/ 2147483647 w 247"/>
                <a:gd name="T23" fmla="*/ 2147483647 h 237"/>
                <a:gd name="T24" fmla="*/ 2147483647 w 247"/>
                <a:gd name="T25" fmla="*/ 2147483647 h 237"/>
                <a:gd name="T26" fmla="*/ 2147483647 w 247"/>
                <a:gd name="T27" fmla="*/ 2147483647 h 237"/>
                <a:gd name="T28" fmla="*/ 2147483647 w 247"/>
                <a:gd name="T29" fmla="*/ 2147483647 h 237"/>
                <a:gd name="T30" fmla="*/ 2147483647 w 247"/>
                <a:gd name="T31" fmla="*/ 2147483647 h 237"/>
                <a:gd name="T32" fmla="*/ 2147483647 w 247"/>
                <a:gd name="T33" fmla="*/ 2147483647 h 237"/>
                <a:gd name="T34" fmla="*/ 2147483647 w 247"/>
                <a:gd name="T35" fmla="*/ 2147483647 h 237"/>
                <a:gd name="T36" fmla="*/ 2147483647 w 247"/>
                <a:gd name="T37" fmla="*/ 2147483647 h 237"/>
                <a:gd name="T38" fmla="*/ 2147483647 w 247"/>
                <a:gd name="T39" fmla="*/ 2147483647 h 237"/>
                <a:gd name="T40" fmla="*/ 2147483647 w 247"/>
                <a:gd name="T41" fmla="*/ 2147483647 h 237"/>
                <a:gd name="T42" fmla="*/ 2147483647 w 247"/>
                <a:gd name="T43" fmla="*/ 2147483647 h 237"/>
                <a:gd name="T44" fmla="*/ 2147483647 w 247"/>
                <a:gd name="T45" fmla="*/ 2147483647 h 237"/>
                <a:gd name="T46" fmla="*/ 2147483647 w 247"/>
                <a:gd name="T47" fmla="*/ 2147483647 h 237"/>
                <a:gd name="T48" fmla="*/ 2147483647 w 247"/>
                <a:gd name="T49" fmla="*/ 2147483647 h 237"/>
                <a:gd name="T50" fmla="*/ 2147483647 w 247"/>
                <a:gd name="T51" fmla="*/ 2147483647 h 237"/>
                <a:gd name="T52" fmla="*/ 2147483647 w 247"/>
                <a:gd name="T53" fmla="*/ 2147483647 h 237"/>
                <a:gd name="T54" fmla="*/ 2147483647 w 247"/>
                <a:gd name="T55" fmla="*/ 2147483647 h 237"/>
                <a:gd name="T56" fmla="*/ 2147483647 w 247"/>
                <a:gd name="T57" fmla="*/ 2147483647 h 237"/>
                <a:gd name="T58" fmla="*/ 2147483647 w 247"/>
                <a:gd name="T59" fmla="*/ 2147483647 h 237"/>
                <a:gd name="T60" fmla="*/ 2147483647 w 247"/>
                <a:gd name="T61" fmla="*/ 2147483647 h 237"/>
                <a:gd name="T62" fmla="*/ 2147483647 w 247"/>
                <a:gd name="T63" fmla="*/ 2147483647 h 237"/>
                <a:gd name="T64" fmla="*/ 2147483647 w 247"/>
                <a:gd name="T65" fmla="*/ 2147483647 h 237"/>
                <a:gd name="T66" fmla="*/ 2147483647 w 247"/>
                <a:gd name="T67" fmla="*/ 2147483647 h 237"/>
                <a:gd name="T68" fmla="*/ 2147483647 w 247"/>
                <a:gd name="T69" fmla="*/ 2147483647 h 237"/>
                <a:gd name="T70" fmla="*/ 2147483647 w 247"/>
                <a:gd name="T71" fmla="*/ 2147483647 h 237"/>
                <a:gd name="T72" fmla="*/ 2147483647 w 247"/>
                <a:gd name="T73" fmla="*/ 2147483647 h 237"/>
                <a:gd name="T74" fmla="*/ 2147483647 w 247"/>
                <a:gd name="T75" fmla="*/ 2147483647 h 237"/>
                <a:gd name="T76" fmla="*/ 2147483647 w 247"/>
                <a:gd name="T77" fmla="*/ 2147483647 h 237"/>
                <a:gd name="T78" fmla="*/ 2147483647 w 247"/>
                <a:gd name="T79" fmla="*/ 2147483647 h 237"/>
                <a:gd name="T80" fmla="*/ 2147483647 w 247"/>
                <a:gd name="T81" fmla="*/ 2147483647 h 237"/>
                <a:gd name="T82" fmla="*/ 2147483647 w 247"/>
                <a:gd name="T83" fmla="*/ 2147483647 h 237"/>
                <a:gd name="T84" fmla="*/ 2147483647 w 247"/>
                <a:gd name="T85" fmla="*/ 2147483647 h 237"/>
                <a:gd name="T86" fmla="*/ 2147483647 w 247"/>
                <a:gd name="T87" fmla="*/ 2147483647 h 237"/>
                <a:gd name="T88" fmla="*/ 2147483647 w 247"/>
                <a:gd name="T89" fmla="*/ 2147483647 h 237"/>
                <a:gd name="T90" fmla="*/ 2147483647 w 247"/>
                <a:gd name="T91" fmla="*/ 2147483647 h 237"/>
                <a:gd name="T92" fmla="*/ 2147483647 w 247"/>
                <a:gd name="T93" fmla="*/ 2147483647 h 237"/>
                <a:gd name="T94" fmla="*/ 2147483647 w 247"/>
                <a:gd name="T95" fmla="*/ 2147483647 h 237"/>
                <a:gd name="T96" fmla="*/ 2147483647 w 247"/>
                <a:gd name="T97" fmla="*/ 2147483647 h 237"/>
                <a:gd name="T98" fmla="*/ 2147483647 w 247"/>
                <a:gd name="T99" fmla="*/ 2147483647 h 237"/>
                <a:gd name="T100" fmla="*/ 2147483647 w 247"/>
                <a:gd name="T101" fmla="*/ 2147483647 h 237"/>
                <a:gd name="T102" fmla="*/ 2147483647 w 247"/>
                <a:gd name="T103" fmla="*/ 2147483647 h 237"/>
                <a:gd name="T104" fmla="*/ 2147483647 w 247"/>
                <a:gd name="T105" fmla="*/ 2147483647 h 237"/>
                <a:gd name="T106" fmla="*/ 2147483647 w 247"/>
                <a:gd name="T107" fmla="*/ 2147483647 h 237"/>
                <a:gd name="T108" fmla="*/ 2147483647 w 247"/>
                <a:gd name="T109" fmla="*/ 2147483647 h 237"/>
                <a:gd name="T110" fmla="*/ 2147483647 w 247"/>
                <a:gd name="T111" fmla="*/ 2147483647 h 237"/>
                <a:gd name="T112" fmla="*/ 2147483647 w 247"/>
                <a:gd name="T113" fmla="*/ 2147483647 h 237"/>
                <a:gd name="T114" fmla="*/ 2147483647 w 247"/>
                <a:gd name="T115" fmla="*/ 0 h 23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7"/>
                <a:gd name="T175" fmla="*/ 0 h 237"/>
                <a:gd name="T176" fmla="*/ 247 w 247"/>
                <a:gd name="T177" fmla="*/ 237 h 23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7" h="237">
                  <a:moveTo>
                    <a:pt x="144" y="213"/>
                  </a:moveTo>
                  <a:lnTo>
                    <a:pt x="148" y="214"/>
                  </a:lnTo>
                  <a:lnTo>
                    <a:pt x="160" y="218"/>
                  </a:lnTo>
                  <a:lnTo>
                    <a:pt x="158" y="217"/>
                  </a:lnTo>
                  <a:lnTo>
                    <a:pt x="192" y="220"/>
                  </a:lnTo>
                  <a:lnTo>
                    <a:pt x="190" y="221"/>
                  </a:lnTo>
                  <a:lnTo>
                    <a:pt x="207" y="217"/>
                  </a:lnTo>
                  <a:lnTo>
                    <a:pt x="205" y="217"/>
                  </a:lnTo>
                  <a:lnTo>
                    <a:pt x="221" y="208"/>
                  </a:lnTo>
                  <a:lnTo>
                    <a:pt x="218" y="211"/>
                  </a:lnTo>
                  <a:lnTo>
                    <a:pt x="229" y="193"/>
                  </a:lnTo>
                  <a:lnTo>
                    <a:pt x="228" y="196"/>
                  </a:lnTo>
                  <a:lnTo>
                    <a:pt x="232" y="168"/>
                  </a:lnTo>
                  <a:lnTo>
                    <a:pt x="247" y="171"/>
                  </a:lnTo>
                  <a:lnTo>
                    <a:pt x="243" y="199"/>
                  </a:lnTo>
                  <a:cubicBezTo>
                    <a:pt x="243" y="200"/>
                    <a:pt x="243" y="201"/>
                    <a:pt x="242" y="202"/>
                  </a:cubicBezTo>
                  <a:lnTo>
                    <a:pt x="231" y="220"/>
                  </a:lnTo>
                  <a:cubicBezTo>
                    <a:pt x="231" y="221"/>
                    <a:pt x="230" y="222"/>
                    <a:pt x="228" y="222"/>
                  </a:cubicBezTo>
                  <a:lnTo>
                    <a:pt x="212" y="231"/>
                  </a:lnTo>
                  <a:cubicBezTo>
                    <a:pt x="212" y="232"/>
                    <a:pt x="211" y="232"/>
                    <a:pt x="210" y="232"/>
                  </a:cubicBezTo>
                  <a:lnTo>
                    <a:pt x="193" y="236"/>
                  </a:lnTo>
                  <a:cubicBezTo>
                    <a:pt x="192" y="236"/>
                    <a:pt x="192" y="237"/>
                    <a:pt x="191" y="236"/>
                  </a:cubicBezTo>
                  <a:lnTo>
                    <a:pt x="157" y="233"/>
                  </a:lnTo>
                  <a:cubicBezTo>
                    <a:pt x="156" y="233"/>
                    <a:pt x="155" y="233"/>
                    <a:pt x="155" y="233"/>
                  </a:cubicBezTo>
                  <a:lnTo>
                    <a:pt x="145" y="229"/>
                  </a:lnTo>
                  <a:lnTo>
                    <a:pt x="141" y="228"/>
                  </a:lnTo>
                  <a:lnTo>
                    <a:pt x="144" y="213"/>
                  </a:lnTo>
                  <a:close/>
                  <a:moveTo>
                    <a:pt x="235" y="129"/>
                  </a:moveTo>
                  <a:lnTo>
                    <a:pt x="236" y="134"/>
                  </a:lnTo>
                  <a:lnTo>
                    <a:pt x="238" y="146"/>
                  </a:lnTo>
                  <a:cubicBezTo>
                    <a:pt x="238" y="147"/>
                    <a:pt x="238" y="147"/>
                    <a:pt x="238" y="148"/>
                  </a:cubicBezTo>
                  <a:lnTo>
                    <a:pt x="237" y="182"/>
                  </a:lnTo>
                  <a:cubicBezTo>
                    <a:pt x="237" y="183"/>
                    <a:pt x="237" y="184"/>
                    <a:pt x="237" y="185"/>
                  </a:cubicBezTo>
                  <a:lnTo>
                    <a:pt x="229" y="201"/>
                  </a:lnTo>
                  <a:cubicBezTo>
                    <a:pt x="228" y="202"/>
                    <a:pt x="227" y="203"/>
                    <a:pt x="226" y="204"/>
                  </a:cubicBezTo>
                  <a:lnTo>
                    <a:pt x="210" y="215"/>
                  </a:lnTo>
                  <a:cubicBezTo>
                    <a:pt x="209" y="216"/>
                    <a:pt x="208" y="216"/>
                    <a:pt x="207" y="216"/>
                  </a:cubicBezTo>
                  <a:lnTo>
                    <a:pt x="182" y="221"/>
                  </a:lnTo>
                  <a:cubicBezTo>
                    <a:pt x="181" y="222"/>
                    <a:pt x="180" y="222"/>
                    <a:pt x="179" y="221"/>
                  </a:cubicBezTo>
                  <a:lnTo>
                    <a:pt x="141" y="215"/>
                  </a:lnTo>
                  <a:lnTo>
                    <a:pt x="144" y="200"/>
                  </a:lnTo>
                  <a:lnTo>
                    <a:pt x="182" y="206"/>
                  </a:lnTo>
                  <a:lnTo>
                    <a:pt x="179" y="206"/>
                  </a:lnTo>
                  <a:lnTo>
                    <a:pt x="204" y="201"/>
                  </a:lnTo>
                  <a:lnTo>
                    <a:pt x="201" y="202"/>
                  </a:lnTo>
                  <a:lnTo>
                    <a:pt x="217" y="191"/>
                  </a:lnTo>
                  <a:lnTo>
                    <a:pt x="214" y="194"/>
                  </a:lnTo>
                  <a:lnTo>
                    <a:pt x="222" y="178"/>
                  </a:lnTo>
                  <a:lnTo>
                    <a:pt x="221" y="181"/>
                  </a:lnTo>
                  <a:lnTo>
                    <a:pt x="222" y="147"/>
                  </a:lnTo>
                  <a:lnTo>
                    <a:pt x="223" y="149"/>
                  </a:lnTo>
                  <a:lnTo>
                    <a:pt x="221" y="137"/>
                  </a:lnTo>
                  <a:lnTo>
                    <a:pt x="220" y="132"/>
                  </a:lnTo>
                  <a:lnTo>
                    <a:pt x="235" y="129"/>
                  </a:lnTo>
                  <a:close/>
                  <a:moveTo>
                    <a:pt x="200" y="82"/>
                  </a:moveTo>
                  <a:lnTo>
                    <a:pt x="203" y="87"/>
                  </a:lnTo>
                  <a:lnTo>
                    <a:pt x="210" y="101"/>
                  </a:lnTo>
                  <a:cubicBezTo>
                    <a:pt x="210" y="102"/>
                    <a:pt x="210" y="102"/>
                    <a:pt x="210" y="102"/>
                  </a:cubicBezTo>
                  <a:lnTo>
                    <a:pt x="220" y="140"/>
                  </a:lnTo>
                  <a:cubicBezTo>
                    <a:pt x="220" y="141"/>
                    <a:pt x="221" y="142"/>
                    <a:pt x="220" y="143"/>
                  </a:cubicBezTo>
                  <a:lnTo>
                    <a:pt x="218" y="162"/>
                  </a:lnTo>
                  <a:cubicBezTo>
                    <a:pt x="218" y="163"/>
                    <a:pt x="218" y="165"/>
                    <a:pt x="217" y="166"/>
                  </a:cubicBezTo>
                  <a:lnTo>
                    <a:pt x="207" y="183"/>
                  </a:lnTo>
                  <a:cubicBezTo>
                    <a:pt x="206" y="184"/>
                    <a:pt x="205" y="185"/>
                    <a:pt x="203" y="186"/>
                  </a:cubicBezTo>
                  <a:lnTo>
                    <a:pt x="181" y="195"/>
                  </a:lnTo>
                  <a:cubicBezTo>
                    <a:pt x="181" y="195"/>
                    <a:pt x="180" y="195"/>
                    <a:pt x="179" y="195"/>
                  </a:cubicBezTo>
                  <a:lnTo>
                    <a:pt x="143" y="196"/>
                  </a:lnTo>
                  <a:lnTo>
                    <a:pt x="142" y="180"/>
                  </a:lnTo>
                  <a:lnTo>
                    <a:pt x="178" y="179"/>
                  </a:lnTo>
                  <a:lnTo>
                    <a:pt x="175" y="180"/>
                  </a:lnTo>
                  <a:lnTo>
                    <a:pt x="197" y="171"/>
                  </a:lnTo>
                  <a:lnTo>
                    <a:pt x="194" y="174"/>
                  </a:lnTo>
                  <a:lnTo>
                    <a:pt x="204" y="157"/>
                  </a:lnTo>
                  <a:lnTo>
                    <a:pt x="202" y="161"/>
                  </a:lnTo>
                  <a:lnTo>
                    <a:pt x="205" y="142"/>
                  </a:lnTo>
                  <a:lnTo>
                    <a:pt x="205" y="145"/>
                  </a:lnTo>
                  <a:lnTo>
                    <a:pt x="195" y="107"/>
                  </a:lnTo>
                  <a:lnTo>
                    <a:pt x="195" y="108"/>
                  </a:lnTo>
                  <a:lnTo>
                    <a:pt x="190" y="96"/>
                  </a:lnTo>
                  <a:lnTo>
                    <a:pt x="187" y="91"/>
                  </a:lnTo>
                  <a:lnTo>
                    <a:pt x="200" y="82"/>
                  </a:lnTo>
                  <a:close/>
                  <a:moveTo>
                    <a:pt x="184" y="70"/>
                  </a:moveTo>
                  <a:lnTo>
                    <a:pt x="186" y="74"/>
                  </a:lnTo>
                  <a:lnTo>
                    <a:pt x="190" y="83"/>
                  </a:lnTo>
                  <a:cubicBezTo>
                    <a:pt x="191" y="83"/>
                    <a:pt x="191" y="84"/>
                    <a:pt x="191" y="84"/>
                  </a:cubicBezTo>
                  <a:lnTo>
                    <a:pt x="200" y="116"/>
                  </a:lnTo>
                  <a:cubicBezTo>
                    <a:pt x="200" y="117"/>
                    <a:pt x="200" y="117"/>
                    <a:pt x="200" y="118"/>
                  </a:cubicBezTo>
                  <a:lnTo>
                    <a:pt x="201" y="136"/>
                  </a:lnTo>
                  <a:cubicBezTo>
                    <a:pt x="202" y="137"/>
                    <a:pt x="201" y="138"/>
                    <a:pt x="201" y="139"/>
                  </a:cubicBezTo>
                  <a:lnTo>
                    <a:pt x="196" y="157"/>
                  </a:lnTo>
                  <a:cubicBezTo>
                    <a:pt x="196" y="158"/>
                    <a:pt x="195" y="159"/>
                    <a:pt x="195" y="160"/>
                  </a:cubicBezTo>
                  <a:lnTo>
                    <a:pt x="182" y="176"/>
                  </a:lnTo>
                  <a:cubicBezTo>
                    <a:pt x="181" y="176"/>
                    <a:pt x="180" y="177"/>
                    <a:pt x="179" y="177"/>
                  </a:cubicBezTo>
                  <a:lnTo>
                    <a:pt x="157" y="189"/>
                  </a:lnTo>
                  <a:lnTo>
                    <a:pt x="150" y="175"/>
                  </a:lnTo>
                  <a:lnTo>
                    <a:pt x="172" y="163"/>
                  </a:lnTo>
                  <a:lnTo>
                    <a:pt x="169" y="165"/>
                  </a:lnTo>
                  <a:lnTo>
                    <a:pt x="182" y="149"/>
                  </a:lnTo>
                  <a:lnTo>
                    <a:pt x="181" y="152"/>
                  </a:lnTo>
                  <a:lnTo>
                    <a:pt x="186" y="134"/>
                  </a:lnTo>
                  <a:lnTo>
                    <a:pt x="185" y="137"/>
                  </a:lnTo>
                  <a:lnTo>
                    <a:pt x="184" y="119"/>
                  </a:lnTo>
                  <a:lnTo>
                    <a:pt x="185" y="121"/>
                  </a:lnTo>
                  <a:lnTo>
                    <a:pt x="176" y="89"/>
                  </a:lnTo>
                  <a:lnTo>
                    <a:pt x="176" y="90"/>
                  </a:lnTo>
                  <a:lnTo>
                    <a:pt x="171" y="81"/>
                  </a:lnTo>
                  <a:lnTo>
                    <a:pt x="169" y="77"/>
                  </a:lnTo>
                  <a:lnTo>
                    <a:pt x="184" y="70"/>
                  </a:lnTo>
                  <a:close/>
                  <a:moveTo>
                    <a:pt x="167" y="70"/>
                  </a:moveTo>
                  <a:lnTo>
                    <a:pt x="172" y="80"/>
                  </a:lnTo>
                  <a:cubicBezTo>
                    <a:pt x="172" y="80"/>
                    <a:pt x="172" y="81"/>
                    <a:pt x="172" y="81"/>
                  </a:cubicBezTo>
                  <a:lnTo>
                    <a:pt x="178" y="104"/>
                  </a:lnTo>
                  <a:cubicBezTo>
                    <a:pt x="178" y="105"/>
                    <a:pt x="178" y="106"/>
                    <a:pt x="178" y="107"/>
                  </a:cubicBezTo>
                  <a:lnTo>
                    <a:pt x="177" y="139"/>
                  </a:lnTo>
                  <a:cubicBezTo>
                    <a:pt x="177" y="140"/>
                    <a:pt x="177" y="141"/>
                    <a:pt x="177" y="142"/>
                  </a:cubicBezTo>
                  <a:lnTo>
                    <a:pt x="169" y="158"/>
                  </a:lnTo>
                  <a:cubicBezTo>
                    <a:pt x="168" y="159"/>
                    <a:pt x="168" y="159"/>
                    <a:pt x="168" y="160"/>
                  </a:cubicBezTo>
                  <a:lnTo>
                    <a:pt x="155" y="175"/>
                  </a:lnTo>
                  <a:lnTo>
                    <a:pt x="142" y="164"/>
                  </a:lnTo>
                  <a:lnTo>
                    <a:pt x="155" y="149"/>
                  </a:lnTo>
                  <a:lnTo>
                    <a:pt x="154" y="151"/>
                  </a:lnTo>
                  <a:lnTo>
                    <a:pt x="162" y="135"/>
                  </a:lnTo>
                  <a:lnTo>
                    <a:pt x="161" y="138"/>
                  </a:lnTo>
                  <a:lnTo>
                    <a:pt x="162" y="106"/>
                  </a:lnTo>
                  <a:lnTo>
                    <a:pt x="163" y="108"/>
                  </a:lnTo>
                  <a:lnTo>
                    <a:pt x="157" y="85"/>
                  </a:lnTo>
                  <a:lnTo>
                    <a:pt x="157" y="87"/>
                  </a:lnTo>
                  <a:lnTo>
                    <a:pt x="152" y="77"/>
                  </a:lnTo>
                  <a:lnTo>
                    <a:pt x="167" y="70"/>
                  </a:lnTo>
                  <a:close/>
                  <a:moveTo>
                    <a:pt x="125" y="68"/>
                  </a:moveTo>
                  <a:lnTo>
                    <a:pt x="132" y="76"/>
                  </a:lnTo>
                  <a:cubicBezTo>
                    <a:pt x="133" y="76"/>
                    <a:pt x="133" y="77"/>
                    <a:pt x="133" y="77"/>
                  </a:cubicBezTo>
                  <a:lnTo>
                    <a:pt x="146" y="97"/>
                  </a:lnTo>
                  <a:cubicBezTo>
                    <a:pt x="147" y="98"/>
                    <a:pt x="147" y="98"/>
                    <a:pt x="147" y="99"/>
                  </a:cubicBezTo>
                  <a:lnTo>
                    <a:pt x="156" y="128"/>
                  </a:lnTo>
                  <a:cubicBezTo>
                    <a:pt x="156" y="129"/>
                    <a:pt x="156" y="130"/>
                    <a:pt x="156" y="130"/>
                  </a:cubicBezTo>
                  <a:lnTo>
                    <a:pt x="156" y="146"/>
                  </a:lnTo>
                  <a:cubicBezTo>
                    <a:pt x="156" y="147"/>
                    <a:pt x="156" y="148"/>
                    <a:pt x="156" y="149"/>
                  </a:cubicBezTo>
                  <a:lnTo>
                    <a:pt x="150" y="165"/>
                  </a:lnTo>
                  <a:lnTo>
                    <a:pt x="135" y="160"/>
                  </a:lnTo>
                  <a:lnTo>
                    <a:pt x="141" y="144"/>
                  </a:lnTo>
                  <a:lnTo>
                    <a:pt x="140" y="146"/>
                  </a:lnTo>
                  <a:lnTo>
                    <a:pt x="140" y="130"/>
                  </a:lnTo>
                  <a:lnTo>
                    <a:pt x="141" y="133"/>
                  </a:lnTo>
                  <a:lnTo>
                    <a:pt x="132" y="104"/>
                  </a:lnTo>
                  <a:lnTo>
                    <a:pt x="133" y="106"/>
                  </a:lnTo>
                  <a:lnTo>
                    <a:pt x="120" y="86"/>
                  </a:lnTo>
                  <a:lnTo>
                    <a:pt x="120" y="87"/>
                  </a:lnTo>
                  <a:lnTo>
                    <a:pt x="113" y="79"/>
                  </a:lnTo>
                  <a:lnTo>
                    <a:pt x="125" y="68"/>
                  </a:lnTo>
                  <a:close/>
                  <a:moveTo>
                    <a:pt x="103" y="69"/>
                  </a:moveTo>
                  <a:lnTo>
                    <a:pt x="105" y="72"/>
                  </a:lnTo>
                  <a:lnTo>
                    <a:pt x="110" y="82"/>
                  </a:lnTo>
                  <a:lnTo>
                    <a:pt x="124" y="109"/>
                  </a:lnTo>
                  <a:cubicBezTo>
                    <a:pt x="124" y="109"/>
                    <a:pt x="124" y="110"/>
                    <a:pt x="124" y="110"/>
                  </a:cubicBezTo>
                  <a:lnTo>
                    <a:pt x="133" y="139"/>
                  </a:lnTo>
                  <a:cubicBezTo>
                    <a:pt x="133" y="140"/>
                    <a:pt x="133" y="141"/>
                    <a:pt x="133" y="141"/>
                  </a:cubicBezTo>
                  <a:lnTo>
                    <a:pt x="133" y="151"/>
                  </a:lnTo>
                  <a:cubicBezTo>
                    <a:pt x="133" y="154"/>
                    <a:pt x="132" y="156"/>
                    <a:pt x="131" y="158"/>
                  </a:cubicBezTo>
                  <a:lnTo>
                    <a:pt x="125" y="163"/>
                  </a:lnTo>
                  <a:lnTo>
                    <a:pt x="114" y="150"/>
                  </a:lnTo>
                  <a:lnTo>
                    <a:pt x="120" y="145"/>
                  </a:lnTo>
                  <a:lnTo>
                    <a:pt x="117" y="151"/>
                  </a:lnTo>
                  <a:lnTo>
                    <a:pt x="117" y="141"/>
                  </a:lnTo>
                  <a:lnTo>
                    <a:pt x="118" y="144"/>
                  </a:lnTo>
                  <a:lnTo>
                    <a:pt x="109" y="115"/>
                  </a:lnTo>
                  <a:lnTo>
                    <a:pt x="109" y="116"/>
                  </a:lnTo>
                  <a:lnTo>
                    <a:pt x="96" y="89"/>
                  </a:lnTo>
                  <a:lnTo>
                    <a:pt x="92" y="81"/>
                  </a:lnTo>
                  <a:lnTo>
                    <a:pt x="90" y="78"/>
                  </a:lnTo>
                  <a:lnTo>
                    <a:pt x="103" y="69"/>
                  </a:lnTo>
                  <a:close/>
                  <a:moveTo>
                    <a:pt x="82" y="70"/>
                  </a:moveTo>
                  <a:lnTo>
                    <a:pt x="86" y="78"/>
                  </a:lnTo>
                  <a:lnTo>
                    <a:pt x="95" y="97"/>
                  </a:lnTo>
                  <a:lnTo>
                    <a:pt x="103" y="122"/>
                  </a:lnTo>
                  <a:cubicBezTo>
                    <a:pt x="103" y="123"/>
                    <a:pt x="103" y="123"/>
                    <a:pt x="103" y="124"/>
                  </a:cubicBezTo>
                  <a:lnTo>
                    <a:pt x="104" y="150"/>
                  </a:lnTo>
                  <a:lnTo>
                    <a:pt x="88" y="151"/>
                  </a:lnTo>
                  <a:lnTo>
                    <a:pt x="87" y="125"/>
                  </a:lnTo>
                  <a:lnTo>
                    <a:pt x="88" y="127"/>
                  </a:lnTo>
                  <a:lnTo>
                    <a:pt x="80" y="104"/>
                  </a:lnTo>
                  <a:lnTo>
                    <a:pt x="71" y="85"/>
                  </a:lnTo>
                  <a:lnTo>
                    <a:pt x="67" y="77"/>
                  </a:lnTo>
                  <a:lnTo>
                    <a:pt x="82" y="70"/>
                  </a:lnTo>
                  <a:close/>
                  <a:moveTo>
                    <a:pt x="65" y="64"/>
                  </a:moveTo>
                  <a:lnTo>
                    <a:pt x="66" y="67"/>
                  </a:lnTo>
                  <a:lnTo>
                    <a:pt x="68" y="77"/>
                  </a:lnTo>
                  <a:lnTo>
                    <a:pt x="74" y="104"/>
                  </a:lnTo>
                  <a:cubicBezTo>
                    <a:pt x="74" y="104"/>
                    <a:pt x="74" y="104"/>
                    <a:pt x="74" y="105"/>
                  </a:cubicBezTo>
                  <a:lnTo>
                    <a:pt x="76" y="131"/>
                  </a:lnTo>
                  <a:cubicBezTo>
                    <a:pt x="76" y="131"/>
                    <a:pt x="76" y="132"/>
                    <a:pt x="76" y="132"/>
                  </a:cubicBezTo>
                  <a:lnTo>
                    <a:pt x="75" y="141"/>
                  </a:lnTo>
                  <a:cubicBezTo>
                    <a:pt x="75" y="144"/>
                    <a:pt x="74" y="146"/>
                    <a:pt x="72" y="147"/>
                  </a:cubicBezTo>
                  <a:lnTo>
                    <a:pt x="67" y="150"/>
                  </a:lnTo>
                  <a:lnTo>
                    <a:pt x="58" y="137"/>
                  </a:lnTo>
                  <a:lnTo>
                    <a:pt x="63" y="134"/>
                  </a:lnTo>
                  <a:lnTo>
                    <a:pt x="60" y="140"/>
                  </a:lnTo>
                  <a:lnTo>
                    <a:pt x="61" y="131"/>
                  </a:lnTo>
                  <a:lnTo>
                    <a:pt x="60" y="132"/>
                  </a:lnTo>
                  <a:lnTo>
                    <a:pt x="58" y="106"/>
                  </a:lnTo>
                  <a:lnTo>
                    <a:pt x="59" y="107"/>
                  </a:lnTo>
                  <a:lnTo>
                    <a:pt x="53" y="80"/>
                  </a:lnTo>
                  <a:lnTo>
                    <a:pt x="51" y="72"/>
                  </a:lnTo>
                  <a:lnTo>
                    <a:pt x="50" y="69"/>
                  </a:lnTo>
                  <a:lnTo>
                    <a:pt x="65" y="64"/>
                  </a:lnTo>
                  <a:close/>
                  <a:moveTo>
                    <a:pt x="59" y="66"/>
                  </a:moveTo>
                  <a:lnTo>
                    <a:pt x="60" y="76"/>
                  </a:lnTo>
                  <a:lnTo>
                    <a:pt x="62" y="99"/>
                  </a:lnTo>
                  <a:cubicBezTo>
                    <a:pt x="62" y="99"/>
                    <a:pt x="62" y="100"/>
                    <a:pt x="62" y="100"/>
                  </a:cubicBezTo>
                  <a:lnTo>
                    <a:pt x="59" y="124"/>
                  </a:lnTo>
                  <a:cubicBezTo>
                    <a:pt x="59" y="126"/>
                    <a:pt x="59" y="127"/>
                    <a:pt x="58" y="128"/>
                  </a:cubicBezTo>
                  <a:lnTo>
                    <a:pt x="47" y="142"/>
                  </a:lnTo>
                  <a:lnTo>
                    <a:pt x="34" y="133"/>
                  </a:lnTo>
                  <a:lnTo>
                    <a:pt x="45" y="119"/>
                  </a:lnTo>
                  <a:lnTo>
                    <a:pt x="44" y="122"/>
                  </a:lnTo>
                  <a:lnTo>
                    <a:pt x="47" y="98"/>
                  </a:lnTo>
                  <a:lnTo>
                    <a:pt x="46" y="100"/>
                  </a:lnTo>
                  <a:lnTo>
                    <a:pt x="44" y="77"/>
                  </a:lnTo>
                  <a:lnTo>
                    <a:pt x="43" y="67"/>
                  </a:lnTo>
                  <a:lnTo>
                    <a:pt x="59" y="66"/>
                  </a:lnTo>
                  <a:close/>
                  <a:moveTo>
                    <a:pt x="48" y="60"/>
                  </a:moveTo>
                  <a:lnTo>
                    <a:pt x="48" y="68"/>
                  </a:lnTo>
                  <a:lnTo>
                    <a:pt x="46" y="87"/>
                  </a:lnTo>
                  <a:cubicBezTo>
                    <a:pt x="46" y="88"/>
                    <a:pt x="46" y="88"/>
                    <a:pt x="46" y="89"/>
                  </a:cubicBezTo>
                  <a:lnTo>
                    <a:pt x="41" y="106"/>
                  </a:lnTo>
                  <a:cubicBezTo>
                    <a:pt x="41" y="107"/>
                    <a:pt x="40" y="109"/>
                    <a:pt x="38" y="110"/>
                  </a:cubicBezTo>
                  <a:lnTo>
                    <a:pt x="28" y="118"/>
                  </a:lnTo>
                  <a:lnTo>
                    <a:pt x="18" y="105"/>
                  </a:lnTo>
                  <a:lnTo>
                    <a:pt x="28" y="97"/>
                  </a:lnTo>
                  <a:lnTo>
                    <a:pt x="26" y="101"/>
                  </a:lnTo>
                  <a:lnTo>
                    <a:pt x="31" y="84"/>
                  </a:lnTo>
                  <a:lnTo>
                    <a:pt x="31" y="86"/>
                  </a:lnTo>
                  <a:lnTo>
                    <a:pt x="32" y="68"/>
                  </a:lnTo>
                  <a:lnTo>
                    <a:pt x="32" y="60"/>
                  </a:lnTo>
                  <a:lnTo>
                    <a:pt x="48" y="60"/>
                  </a:lnTo>
                  <a:close/>
                  <a:moveTo>
                    <a:pt x="42" y="50"/>
                  </a:moveTo>
                  <a:lnTo>
                    <a:pt x="40" y="56"/>
                  </a:lnTo>
                  <a:lnTo>
                    <a:pt x="34" y="71"/>
                  </a:lnTo>
                  <a:lnTo>
                    <a:pt x="24" y="87"/>
                  </a:lnTo>
                  <a:cubicBezTo>
                    <a:pt x="24" y="87"/>
                    <a:pt x="23" y="88"/>
                    <a:pt x="23" y="89"/>
                  </a:cubicBezTo>
                  <a:lnTo>
                    <a:pt x="11" y="99"/>
                  </a:lnTo>
                  <a:lnTo>
                    <a:pt x="0" y="86"/>
                  </a:lnTo>
                  <a:lnTo>
                    <a:pt x="12" y="76"/>
                  </a:lnTo>
                  <a:lnTo>
                    <a:pt x="11" y="78"/>
                  </a:lnTo>
                  <a:lnTo>
                    <a:pt x="19" y="64"/>
                  </a:lnTo>
                  <a:lnTo>
                    <a:pt x="25" y="51"/>
                  </a:lnTo>
                  <a:lnTo>
                    <a:pt x="27" y="45"/>
                  </a:lnTo>
                  <a:lnTo>
                    <a:pt x="42" y="50"/>
                  </a:lnTo>
                  <a:close/>
                  <a:moveTo>
                    <a:pt x="36" y="36"/>
                  </a:moveTo>
                  <a:lnTo>
                    <a:pt x="35" y="41"/>
                  </a:lnTo>
                  <a:cubicBezTo>
                    <a:pt x="35" y="41"/>
                    <a:pt x="35" y="42"/>
                    <a:pt x="35" y="42"/>
                  </a:cubicBezTo>
                  <a:lnTo>
                    <a:pt x="31" y="53"/>
                  </a:lnTo>
                  <a:cubicBezTo>
                    <a:pt x="31" y="54"/>
                    <a:pt x="31" y="54"/>
                    <a:pt x="30" y="55"/>
                  </a:cubicBezTo>
                  <a:lnTo>
                    <a:pt x="23" y="66"/>
                  </a:lnTo>
                  <a:cubicBezTo>
                    <a:pt x="22" y="67"/>
                    <a:pt x="21" y="68"/>
                    <a:pt x="20" y="69"/>
                  </a:cubicBezTo>
                  <a:lnTo>
                    <a:pt x="9" y="74"/>
                  </a:lnTo>
                  <a:lnTo>
                    <a:pt x="2" y="59"/>
                  </a:lnTo>
                  <a:lnTo>
                    <a:pt x="13" y="54"/>
                  </a:lnTo>
                  <a:lnTo>
                    <a:pt x="10" y="57"/>
                  </a:lnTo>
                  <a:lnTo>
                    <a:pt x="17" y="46"/>
                  </a:lnTo>
                  <a:lnTo>
                    <a:pt x="16" y="48"/>
                  </a:lnTo>
                  <a:lnTo>
                    <a:pt x="20" y="37"/>
                  </a:lnTo>
                  <a:lnTo>
                    <a:pt x="20" y="38"/>
                  </a:lnTo>
                  <a:lnTo>
                    <a:pt x="21" y="33"/>
                  </a:lnTo>
                  <a:lnTo>
                    <a:pt x="36" y="36"/>
                  </a:lnTo>
                  <a:close/>
                  <a:moveTo>
                    <a:pt x="36" y="26"/>
                  </a:moveTo>
                  <a:lnTo>
                    <a:pt x="34" y="30"/>
                  </a:lnTo>
                  <a:lnTo>
                    <a:pt x="28" y="39"/>
                  </a:lnTo>
                  <a:cubicBezTo>
                    <a:pt x="28" y="40"/>
                    <a:pt x="28" y="40"/>
                    <a:pt x="27" y="41"/>
                  </a:cubicBezTo>
                  <a:lnTo>
                    <a:pt x="20" y="49"/>
                  </a:lnTo>
                  <a:cubicBezTo>
                    <a:pt x="20" y="50"/>
                    <a:pt x="19" y="50"/>
                    <a:pt x="18" y="51"/>
                  </a:cubicBezTo>
                  <a:lnTo>
                    <a:pt x="9" y="55"/>
                  </a:lnTo>
                  <a:lnTo>
                    <a:pt x="2" y="40"/>
                  </a:lnTo>
                  <a:lnTo>
                    <a:pt x="11" y="36"/>
                  </a:lnTo>
                  <a:lnTo>
                    <a:pt x="8" y="38"/>
                  </a:lnTo>
                  <a:lnTo>
                    <a:pt x="15" y="30"/>
                  </a:lnTo>
                  <a:lnTo>
                    <a:pt x="14" y="32"/>
                  </a:lnTo>
                  <a:lnTo>
                    <a:pt x="19" y="23"/>
                  </a:lnTo>
                  <a:lnTo>
                    <a:pt x="21" y="19"/>
                  </a:lnTo>
                  <a:lnTo>
                    <a:pt x="36" y="26"/>
                  </a:lnTo>
                  <a:close/>
                  <a:moveTo>
                    <a:pt x="31" y="5"/>
                  </a:moveTo>
                  <a:lnTo>
                    <a:pt x="30" y="8"/>
                  </a:lnTo>
                  <a:lnTo>
                    <a:pt x="27" y="16"/>
                  </a:lnTo>
                  <a:cubicBezTo>
                    <a:pt x="27" y="17"/>
                    <a:pt x="26" y="18"/>
                    <a:pt x="25" y="19"/>
                  </a:cubicBezTo>
                  <a:lnTo>
                    <a:pt x="11" y="34"/>
                  </a:lnTo>
                  <a:lnTo>
                    <a:pt x="0" y="23"/>
                  </a:lnTo>
                  <a:lnTo>
                    <a:pt x="14" y="8"/>
                  </a:lnTo>
                  <a:lnTo>
                    <a:pt x="12" y="11"/>
                  </a:lnTo>
                  <a:lnTo>
                    <a:pt x="15" y="3"/>
                  </a:lnTo>
                  <a:lnTo>
                    <a:pt x="16" y="0"/>
                  </a:lnTo>
                  <a:lnTo>
                    <a:pt x="31" y="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588" name="Freeform 599"/>
            <p:cNvSpPr>
              <a:spLocks/>
            </p:cNvSpPr>
            <p:nvPr/>
          </p:nvSpPr>
          <p:spPr bwMode="auto">
            <a:xfrm>
              <a:off x="6069013" y="5146676"/>
              <a:ext cx="49213" cy="31750"/>
            </a:xfrm>
            <a:custGeom>
              <a:avLst/>
              <a:gdLst>
                <a:gd name="T0" fmla="*/ 2147483647 w 80"/>
                <a:gd name="T1" fmla="*/ 2147483647 h 48"/>
                <a:gd name="T2" fmla="*/ 2147483647 w 80"/>
                <a:gd name="T3" fmla="*/ 2147483647 h 48"/>
                <a:gd name="T4" fmla="*/ 2147483647 w 80"/>
                <a:gd name="T5" fmla="*/ 0 h 48"/>
                <a:gd name="T6" fmla="*/ 2147483647 w 80"/>
                <a:gd name="T7" fmla="*/ 2147483647 h 48"/>
                <a:gd name="T8" fmla="*/ 2147483647 w 80"/>
                <a:gd name="T9" fmla="*/ 2147483647 h 48"/>
                <a:gd name="T10" fmla="*/ 0 60000 65536"/>
                <a:gd name="T11" fmla="*/ 0 60000 65536"/>
                <a:gd name="T12" fmla="*/ 0 60000 65536"/>
                <a:gd name="T13" fmla="*/ 0 60000 65536"/>
                <a:gd name="T14" fmla="*/ 0 60000 65536"/>
                <a:gd name="T15" fmla="*/ 0 w 80"/>
                <a:gd name="T16" fmla="*/ 0 h 48"/>
                <a:gd name="T17" fmla="*/ 80 w 80"/>
                <a:gd name="T18" fmla="*/ 48 h 48"/>
              </a:gdLst>
              <a:ahLst/>
              <a:cxnLst>
                <a:cxn ang="T10">
                  <a:pos x="T0" y="T1"/>
                </a:cxn>
                <a:cxn ang="T11">
                  <a:pos x="T2" y="T3"/>
                </a:cxn>
                <a:cxn ang="T12">
                  <a:pos x="T4" y="T5"/>
                </a:cxn>
                <a:cxn ang="T13">
                  <a:pos x="T6" y="T7"/>
                </a:cxn>
                <a:cxn ang="T14">
                  <a:pos x="T8" y="T9"/>
                </a:cxn>
              </a:cxnLst>
              <a:rect l="T15" t="T16" r="T17" b="T18"/>
              <a:pathLst>
                <a:path w="80" h="48">
                  <a:moveTo>
                    <a:pt x="80" y="42"/>
                  </a:moveTo>
                  <a:cubicBezTo>
                    <a:pt x="80" y="42"/>
                    <a:pt x="47" y="48"/>
                    <a:pt x="27" y="42"/>
                  </a:cubicBezTo>
                  <a:cubicBezTo>
                    <a:pt x="27" y="42"/>
                    <a:pt x="0" y="18"/>
                    <a:pt x="7" y="0"/>
                  </a:cubicBezTo>
                  <a:cubicBezTo>
                    <a:pt x="7" y="0"/>
                    <a:pt x="40" y="0"/>
                    <a:pt x="54" y="6"/>
                  </a:cubicBezTo>
                  <a:cubicBezTo>
                    <a:pt x="54" y="6"/>
                    <a:pt x="80" y="24"/>
                    <a:pt x="80" y="4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89" name="Freeform 600"/>
            <p:cNvSpPr>
              <a:spLocks/>
            </p:cNvSpPr>
            <p:nvPr/>
          </p:nvSpPr>
          <p:spPr bwMode="auto">
            <a:xfrm>
              <a:off x="6078538" y="51577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27"/>
                  </a:moveTo>
                  <a:cubicBezTo>
                    <a:pt x="48" y="27"/>
                    <a:pt x="22" y="32"/>
                    <a:pt x="11" y="27"/>
                  </a:cubicBezTo>
                  <a:cubicBezTo>
                    <a:pt x="11" y="27"/>
                    <a:pt x="0" y="11"/>
                    <a:pt x="6" y="0"/>
                  </a:cubicBezTo>
                  <a:cubicBezTo>
                    <a:pt x="6" y="0"/>
                    <a:pt x="22" y="0"/>
                    <a:pt x="32" y="11"/>
                  </a:cubicBezTo>
                  <a:cubicBezTo>
                    <a:pt x="32" y="11"/>
                    <a:pt x="38" y="16"/>
                    <a:pt x="48" y="27"/>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0" name="Freeform 601"/>
            <p:cNvSpPr>
              <a:spLocks/>
            </p:cNvSpPr>
            <p:nvPr/>
          </p:nvSpPr>
          <p:spPr bwMode="auto">
            <a:xfrm>
              <a:off x="6057900" y="5167313"/>
              <a:ext cx="41275" cy="31750"/>
            </a:xfrm>
            <a:custGeom>
              <a:avLst/>
              <a:gdLst>
                <a:gd name="T0" fmla="*/ 2147483647 w 64"/>
                <a:gd name="T1" fmla="*/ 2147483647 h 48"/>
                <a:gd name="T2" fmla="*/ 2147483647 w 64"/>
                <a:gd name="T3" fmla="*/ 2147483647 h 48"/>
                <a:gd name="T4" fmla="*/ 2147483647 w 64"/>
                <a:gd name="T5" fmla="*/ 2147483647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8"/>
                  </a:moveTo>
                  <a:cubicBezTo>
                    <a:pt x="64" y="48"/>
                    <a:pt x="38" y="48"/>
                    <a:pt x="16" y="42"/>
                  </a:cubicBezTo>
                  <a:cubicBezTo>
                    <a:pt x="16" y="42"/>
                    <a:pt x="0" y="18"/>
                    <a:pt x="6" y="6"/>
                  </a:cubicBezTo>
                  <a:cubicBezTo>
                    <a:pt x="6" y="6"/>
                    <a:pt x="27" y="0"/>
                    <a:pt x="43" y="12"/>
                  </a:cubicBezTo>
                  <a:cubicBezTo>
                    <a:pt x="43" y="12"/>
                    <a:pt x="59" y="24"/>
                    <a:pt x="64" y="4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1" name="Freeform 602"/>
            <p:cNvSpPr>
              <a:spLocks/>
            </p:cNvSpPr>
            <p:nvPr/>
          </p:nvSpPr>
          <p:spPr bwMode="auto">
            <a:xfrm>
              <a:off x="6069013" y="5167313"/>
              <a:ext cx="30163" cy="31750"/>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2"/>
                  </a:moveTo>
                  <a:cubicBezTo>
                    <a:pt x="48" y="42"/>
                    <a:pt x="24" y="48"/>
                    <a:pt x="12" y="35"/>
                  </a:cubicBezTo>
                  <a:cubicBezTo>
                    <a:pt x="12" y="35"/>
                    <a:pt x="0" y="14"/>
                    <a:pt x="0" y="0"/>
                  </a:cubicBezTo>
                  <a:cubicBezTo>
                    <a:pt x="0" y="0"/>
                    <a:pt x="24" y="7"/>
                    <a:pt x="36" y="14"/>
                  </a:cubicBezTo>
                  <a:cubicBezTo>
                    <a:pt x="36" y="14"/>
                    <a:pt x="42" y="21"/>
                    <a:pt x="48"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2" name="Freeform 603"/>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3"/>
                  </a:moveTo>
                  <a:cubicBezTo>
                    <a:pt x="64" y="43"/>
                    <a:pt x="40" y="48"/>
                    <a:pt x="20" y="43"/>
                  </a:cubicBezTo>
                  <a:cubicBezTo>
                    <a:pt x="20" y="43"/>
                    <a:pt x="0" y="16"/>
                    <a:pt x="5" y="0"/>
                  </a:cubicBezTo>
                  <a:cubicBezTo>
                    <a:pt x="5" y="0"/>
                    <a:pt x="30" y="0"/>
                    <a:pt x="45" y="11"/>
                  </a:cubicBezTo>
                  <a:cubicBezTo>
                    <a:pt x="45" y="11"/>
                    <a:pt x="64" y="22"/>
                    <a:pt x="64" y="43"/>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3" name="Freeform 604"/>
            <p:cNvSpPr>
              <a:spLocks/>
            </p:cNvSpPr>
            <p:nvPr/>
          </p:nvSpPr>
          <p:spPr bwMode="auto">
            <a:xfrm>
              <a:off x="6088063" y="5137151"/>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26" y="48"/>
                    <a:pt x="20" y="35"/>
                  </a:cubicBezTo>
                  <a:cubicBezTo>
                    <a:pt x="20" y="35"/>
                    <a:pt x="0" y="14"/>
                    <a:pt x="7" y="0"/>
                  </a:cubicBezTo>
                  <a:cubicBezTo>
                    <a:pt x="7" y="0"/>
                    <a:pt x="32" y="7"/>
                    <a:pt x="45" y="14"/>
                  </a:cubicBezTo>
                  <a:cubicBezTo>
                    <a:pt x="45" y="14"/>
                    <a:pt x="52" y="21"/>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4" name="Freeform 605"/>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0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4"/>
                  </a:moveTo>
                  <a:cubicBezTo>
                    <a:pt x="64" y="44"/>
                    <a:pt x="38" y="48"/>
                    <a:pt x="16" y="39"/>
                  </a:cubicBezTo>
                  <a:cubicBezTo>
                    <a:pt x="16" y="39"/>
                    <a:pt x="0" y="15"/>
                    <a:pt x="0" y="0"/>
                  </a:cubicBezTo>
                  <a:cubicBezTo>
                    <a:pt x="0" y="0"/>
                    <a:pt x="27" y="0"/>
                    <a:pt x="43" y="10"/>
                  </a:cubicBezTo>
                  <a:cubicBezTo>
                    <a:pt x="43" y="10"/>
                    <a:pt x="64" y="20"/>
                    <a:pt x="64" y="44"/>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5" name="Freeform 606"/>
            <p:cNvSpPr>
              <a:spLocks/>
            </p:cNvSpPr>
            <p:nvPr/>
          </p:nvSpPr>
          <p:spPr bwMode="auto">
            <a:xfrm>
              <a:off x="6108700" y="5116513"/>
              <a:ext cx="39688" cy="30163"/>
            </a:xfrm>
            <a:custGeom>
              <a:avLst/>
              <a:gdLst>
                <a:gd name="T0" fmla="*/ 2147483647 w 64"/>
                <a:gd name="T1" fmla="*/ 2147483647 h 48"/>
                <a:gd name="T2" fmla="*/ 2147483647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64" y="42"/>
                  </a:moveTo>
                  <a:cubicBezTo>
                    <a:pt x="64" y="42"/>
                    <a:pt x="32" y="48"/>
                    <a:pt x="20" y="36"/>
                  </a:cubicBezTo>
                  <a:cubicBezTo>
                    <a:pt x="20" y="36"/>
                    <a:pt x="0" y="12"/>
                    <a:pt x="7" y="0"/>
                  </a:cubicBezTo>
                  <a:cubicBezTo>
                    <a:pt x="7" y="0"/>
                    <a:pt x="32" y="6"/>
                    <a:pt x="45" y="12"/>
                  </a:cubicBezTo>
                  <a:cubicBezTo>
                    <a:pt x="45" y="12"/>
                    <a:pt x="52" y="18"/>
                    <a:pt x="64" y="4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6" name="Freeform 607"/>
            <p:cNvSpPr>
              <a:spLocks/>
            </p:cNvSpPr>
            <p:nvPr/>
          </p:nvSpPr>
          <p:spPr bwMode="auto">
            <a:xfrm>
              <a:off x="6048375" y="5187951"/>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38" y="32"/>
                    <a:pt x="22" y="26"/>
                  </a:cubicBezTo>
                  <a:cubicBezTo>
                    <a:pt x="22" y="26"/>
                    <a:pt x="0" y="13"/>
                    <a:pt x="6" y="0"/>
                  </a:cubicBezTo>
                  <a:cubicBezTo>
                    <a:pt x="6" y="0"/>
                    <a:pt x="32" y="0"/>
                    <a:pt x="43" y="7"/>
                  </a:cubicBezTo>
                  <a:cubicBezTo>
                    <a:pt x="43" y="7"/>
                    <a:pt x="64" y="20"/>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7" name="Freeform 609"/>
            <p:cNvSpPr>
              <a:spLocks/>
            </p:cNvSpPr>
            <p:nvPr/>
          </p:nvSpPr>
          <p:spPr bwMode="auto">
            <a:xfrm>
              <a:off x="6057901" y="519906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2" y="16"/>
                    <a:pt x="11" y="12"/>
                  </a:cubicBezTo>
                  <a:cubicBezTo>
                    <a:pt x="11" y="12"/>
                    <a:pt x="0" y="4"/>
                    <a:pt x="0" y="0"/>
                  </a:cubicBezTo>
                  <a:cubicBezTo>
                    <a:pt x="0" y="0"/>
                    <a:pt x="22" y="0"/>
                    <a:pt x="32" y="4"/>
                  </a:cubicBezTo>
                  <a:cubicBezTo>
                    <a:pt x="32" y="4"/>
                    <a:pt x="38" y="4"/>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8" name="Freeform 610"/>
            <p:cNvSpPr>
              <a:spLocks/>
            </p:cNvSpPr>
            <p:nvPr/>
          </p:nvSpPr>
          <p:spPr bwMode="auto">
            <a:xfrm>
              <a:off x="6048376" y="5208588"/>
              <a:ext cx="39688" cy="20638"/>
            </a:xfrm>
            <a:custGeom>
              <a:avLst/>
              <a:gdLst>
                <a:gd name="T0" fmla="*/ 2147483647 w 64"/>
                <a:gd name="T1" fmla="*/ 2147483647 h 32"/>
                <a:gd name="T2" fmla="*/ 2147483647 w 64"/>
                <a:gd name="T3" fmla="*/ 2147483647 h 32"/>
                <a:gd name="T4" fmla="*/ 2147483647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7"/>
                  </a:moveTo>
                  <a:cubicBezTo>
                    <a:pt x="64" y="27"/>
                    <a:pt x="39" y="32"/>
                    <a:pt x="20" y="27"/>
                  </a:cubicBezTo>
                  <a:cubicBezTo>
                    <a:pt x="20" y="27"/>
                    <a:pt x="0" y="11"/>
                    <a:pt x="7" y="0"/>
                  </a:cubicBezTo>
                  <a:cubicBezTo>
                    <a:pt x="7" y="0"/>
                    <a:pt x="32" y="0"/>
                    <a:pt x="45" y="6"/>
                  </a:cubicBezTo>
                  <a:cubicBezTo>
                    <a:pt x="45" y="6"/>
                    <a:pt x="64" y="16"/>
                    <a:pt x="64" y="27"/>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599" name="Freeform 611"/>
            <p:cNvSpPr>
              <a:spLocks/>
            </p:cNvSpPr>
            <p:nvPr/>
          </p:nvSpPr>
          <p:spPr bwMode="auto">
            <a:xfrm>
              <a:off x="6048376" y="520858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4" y="32"/>
                    <a:pt x="12" y="24"/>
                  </a:cubicBezTo>
                  <a:cubicBezTo>
                    <a:pt x="12" y="24"/>
                    <a:pt x="0" y="8"/>
                    <a:pt x="6" y="0"/>
                  </a:cubicBezTo>
                  <a:cubicBezTo>
                    <a:pt x="6" y="0"/>
                    <a:pt x="24" y="0"/>
                    <a:pt x="36" y="8"/>
                  </a:cubicBezTo>
                  <a:cubicBezTo>
                    <a:pt x="36" y="8"/>
                    <a:pt x="36" y="16"/>
                    <a:pt x="48"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0" name="Freeform 612"/>
            <p:cNvSpPr>
              <a:spLocks/>
            </p:cNvSpPr>
            <p:nvPr/>
          </p:nvSpPr>
          <p:spPr bwMode="auto">
            <a:xfrm>
              <a:off x="6048376" y="5219701"/>
              <a:ext cx="30163" cy="30163"/>
            </a:xfrm>
            <a:custGeom>
              <a:avLst/>
              <a:gdLst>
                <a:gd name="T0" fmla="*/ 2147483647 w 48"/>
                <a:gd name="T1" fmla="*/ 2147483647 h 48"/>
                <a:gd name="T2" fmla="*/ 2147483647 w 48"/>
                <a:gd name="T3" fmla="*/ 2147483647 h 48"/>
                <a:gd name="T4" fmla="*/ 0 w 48"/>
                <a:gd name="T5" fmla="*/ 0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40"/>
                  </a:moveTo>
                  <a:cubicBezTo>
                    <a:pt x="48" y="40"/>
                    <a:pt x="32" y="48"/>
                    <a:pt x="11" y="40"/>
                  </a:cubicBezTo>
                  <a:cubicBezTo>
                    <a:pt x="11" y="40"/>
                    <a:pt x="0" y="16"/>
                    <a:pt x="0" y="0"/>
                  </a:cubicBezTo>
                  <a:cubicBezTo>
                    <a:pt x="0" y="0"/>
                    <a:pt x="22" y="0"/>
                    <a:pt x="32" y="8"/>
                  </a:cubicBezTo>
                  <a:cubicBezTo>
                    <a:pt x="32" y="8"/>
                    <a:pt x="48" y="24"/>
                    <a:pt x="48" y="4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1" name="Freeform 613"/>
            <p:cNvSpPr>
              <a:spLocks/>
            </p:cNvSpPr>
            <p:nvPr/>
          </p:nvSpPr>
          <p:spPr bwMode="auto">
            <a:xfrm>
              <a:off x="6048376" y="5229226"/>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6"/>
                  </a:moveTo>
                  <a:cubicBezTo>
                    <a:pt x="48" y="16"/>
                    <a:pt x="21" y="16"/>
                    <a:pt x="14" y="12"/>
                  </a:cubicBezTo>
                  <a:cubicBezTo>
                    <a:pt x="14" y="12"/>
                    <a:pt x="0" y="4"/>
                    <a:pt x="0" y="0"/>
                  </a:cubicBezTo>
                  <a:cubicBezTo>
                    <a:pt x="0" y="0"/>
                    <a:pt x="28" y="0"/>
                    <a:pt x="35" y="4"/>
                  </a:cubicBezTo>
                  <a:cubicBezTo>
                    <a:pt x="35" y="4"/>
                    <a:pt x="42" y="8"/>
                    <a:pt x="48" y="16"/>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2" name="Freeform 614"/>
            <p:cNvSpPr>
              <a:spLocks/>
            </p:cNvSpPr>
            <p:nvPr/>
          </p:nvSpPr>
          <p:spPr bwMode="auto">
            <a:xfrm>
              <a:off x="6048376" y="5240338"/>
              <a:ext cx="30163" cy="20638"/>
            </a:xfrm>
            <a:custGeom>
              <a:avLst/>
              <a:gdLst>
                <a:gd name="T0" fmla="*/ 2147483647 w 48"/>
                <a:gd name="T1" fmla="*/ 2147483647 h 32"/>
                <a:gd name="T2" fmla="*/ 2147483647 w 48"/>
                <a:gd name="T3" fmla="*/ 2147483647 h 32"/>
                <a:gd name="T4" fmla="*/ 2147483647 w 48"/>
                <a:gd name="T5" fmla="*/ 0 h 32"/>
                <a:gd name="T6" fmla="*/ 2147483647 w 48"/>
                <a:gd name="T7" fmla="*/ 2147483647 h 32"/>
                <a:gd name="T8" fmla="*/ 2147483647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48" y="32"/>
                  </a:moveTo>
                  <a:cubicBezTo>
                    <a:pt x="48" y="32"/>
                    <a:pt x="29" y="32"/>
                    <a:pt x="15" y="32"/>
                  </a:cubicBezTo>
                  <a:cubicBezTo>
                    <a:pt x="15" y="32"/>
                    <a:pt x="0" y="13"/>
                    <a:pt x="5" y="0"/>
                  </a:cubicBezTo>
                  <a:cubicBezTo>
                    <a:pt x="5" y="0"/>
                    <a:pt x="24" y="0"/>
                    <a:pt x="34" y="7"/>
                  </a:cubicBezTo>
                  <a:cubicBezTo>
                    <a:pt x="34" y="7"/>
                    <a:pt x="48" y="13"/>
                    <a:pt x="48"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3" name="Freeform 615"/>
            <p:cNvSpPr>
              <a:spLocks/>
            </p:cNvSpPr>
            <p:nvPr/>
          </p:nvSpPr>
          <p:spPr bwMode="auto">
            <a:xfrm>
              <a:off x="6048376" y="5249863"/>
              <a:ext cx="30163" cy="11113"/>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2"/>
                  </a:moveTo>
                  <a:cubicBezTo>
                    <a:pt x="48" y="12"/>
                    <a:pt x="21" y="16"/>
                    <a:pt x="14" y="12"/>
                  </a:cubicBezTo>
                  <a:cubicBezTo>
                    <a:pt x="14" y="12"/>
                    <a:pt x="0" y="4"/>
                    <a:pt x="0" y="0"/>
                  </a:cubicBezTo>
                  <a:cubicBezTo>
                    <a:pt x="0" y="0"/>
                    <a:pt x="21" y="0"/>
                    <a:pt x="35" y="4"/>
                  </a:cubicBezTo>
                  <a:cubicBezTo>
                    <a:pt x="35" y="4"/>
                    <a:pt x="35" y="8"/>
                    <a:pt x="48" y="1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4" name="Freeform 616"/>
            <p:cNvSpPr>
              <a:spLocks/>
            </p:cNvSpPr>
            <p:nvPr/>
          </p:nvSpPr>
          <p:spPr bwMode="auto">
            <a:xfrm>
              <a:off x="6048376" y="5260976"/>
              <a:ext cx="39688"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32"/>
                  </a:moveTo>
                  <a:cubicBezTo>
                    <a:pt x="64" y="32"/>
                    <a:pt x="43" y="32"/>
                    <a:pt x="15" y="27"/>
                  </a:cubicBezTo>
                  <a:cubicBezTo>
                    <a:pt x="15" y="27"/>
                    <a:pt x="0" y="11"/>
                    <a:pt x="0" y="0"/>
                  </a:cubicBezTo>
                  <a:cubicBezTo>
                    <a:pt x="0" y="0"/>
                    <a:pt x="29" y="0"/>
                    <a:pt x="50" y="11"/>
                  </a:cubicBezTo>
                  <a:cubicBezTo>
                    <a:pt x="50" y="11"/>
                    <a:pt x="64" y="16"/>
                    <a:pt x="64" y="32"/>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5" name="Freeform 617"/>
            <p:cNvSpPr>
              <a:spLocks/>
            </p:cNvSpPr>
            <p:nvPr/>
          </p:nvSpPr>
          <p:spPr bwMode="auto">
            <a:xfrm>
              <a:off x="6057901" y="5260976"/>
              <a:ext cx="20638" cy="20638"/>
            </a:xfrm>
            <a:custGeom>
              <a:avLst/>
              <a:gdLst>
                <a:gd name="T0" fmla="*/ 2147483647 w 32"/>
                <a:gd name="T1" fmla="*/ 2147483647 h 32"/>
                <a:gd name="T2" fmla="*/ 2147483647 w 32"/>
                <a:gd name="T3" fmla="*/ 2147483647 h 32"/>
                <a:gd name="T4" fmla="*/ 2147483647 w 32"/>
                <a:gd name="T5" fmla="*/ 0 h 32"/>
                <a:gd name="T6" fmla="*/ 2147483647 w 32"/>
                <a:gd name="T7" fmla="*/ 2147483647 h 32"/>
                <a:gd name="T8" fmla="*/ 2147483647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32" y="32"/>
                  </a:moveTo>
                  <a:cubicBezTo>
                    <a:pt x="32" y="32"/>
                    <a:pt x="14" y="32"/>
                    <a:pt x="10" y="24"/>
                  </a:cubicBezTo>
                  <a:cubicBezTo>
                    <a:pt x="10" y="24"/>
                    <a:pt x="0" y="8"/>
                    <a:pt x="5" y="0"/>
                  </a:cubicBezTo>
                  <a:cubicBezTo>
                    <a:pt x="5" y="0"/>
                    <a:pt x="19" y="8"/>
                    <a:pt x="23" y="8"/>
                  </a:cubicBezTo>
                  <a:cubicBezTo>
                    <a:pt x="23" y="8"/>
                    <a:pt x="28" y="16"/>
                    <a:pt x="32" y="32"/>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6" name="Freeform 618"/>
            <p:cNvSpPr>
              <a:spLocks/>
            </p:cNvSpPr>
            <p:nvPr/>
          </p:nvSpPr>
          <p:spPr bwMode="auto">
            <a:xfrm>
              <a:off x="6057901" y="5281613"/>
              <a:ext cx="41275" cy="9525"/>
            </a:xfrm>
            <a:custGeom>
              <a:avLst/>
              <a:gdLst>
                <a:gd name="T0" fmla="*/ 2147483647 w 64"/>
                <a:gd name="T1" fmla="*/ 2147483647 h 16"/>
                <a:gd name="T2" fmla="*/ 2147483647 w 64"/>
                <a:gd name="T3" fmla="*/ 2147483647 h 16"/>
                <a:gd name="T4" fmla="*/ 2147483647 w 64"/>
                <a:gd name="T5" fmla="*/ 0 h 16"/>
                <a:gd name="T6" fmla="*/ 2147483647 w 64"/>
                <a:gd name="T7" fmla="*/ 2147483647 h 16"/>
                <a:gd name="T8" fmla="*/ 2147483647 w 64"/>
                <a:gd name="T9" fmla="*/ 2147483647 h 16"/>
                <a:gd name="T10" fmla="*/ 0 60000 65536"/>
                <a:gd name="T11" fmla="*/ 0 60000 65536"/>
                <a:gd name="T12" fmla="*/ 0 60000 65536"/>
                <a:gd name="T13" fmla="*/ 0 60000 65536"/>
                <a:gd name="T14" fmla="*/ 0 60000 65536"/>
                <a:gd name="T15" fmla="*/ 0 w 64"/>
                <a:gd name="T16" fmla="*/ 0 h 16"/>
                <a:gd name="T17" fmla="*/ 64 w 64"/>
                <a:gd name="T18" fmla="*/ 16 h 16"/>
              </a:gdLst>
              <a:ahLst/>
              <a:cxnLst>
                <a:cxn ang="T10">
                  <a:pos x="T0" y="T1"/>
                </a:cxn>
                <a:cxn ang="T11">
                  <a:pos x="T2" y="T3"/>
                </a:cxn>
                <a:cxn ang="T12">
                  <a:pos x="T4" y="T5"/>
                </a:cxn>
                <a:cxn ang="T13">
                  <a:pos x="T6" y="T7"/>
                </a:cxn>
                <a:cxn ang="T14">
                  <a:pos x="T8" y="T9"/>
                </a:cxn>
              </a:cxnLst>
              <a:rect l="T15" t="T16" r="T17" b="T18"/>
              <a:pathLst>
                <a:path w="64" h="16">
                  <a:moveTo>
                    <a:pt x="64" y="16"/>
                  </a:moveTo>
                  <a:cubicBezTo>
                    <a:pt x="64" y="16"/>
                    <a:pt x="39" y="16"/>
                    <a:pt x="20" y="16"/>
                  </a:cubicBezTo>
                  <a:cubicBezTo>
                    <a:pt x="20" y="16"/>
                    <a:pt x="0" y="7"/>
                    <a:pt x="7" y="0"/>
                  </a:cubicBezTo>
                  <a:cubicBezTo>
                    <a:pt x="7" y="0"/>
                    <a:pt x="32" y="0"/>
                    <a:pt x="45" y="4"/>
                  </a:cubicBezTo>
                  <a:cubicBezTo>
                    <a:pt x="45" y="4"/>
                    <a:pt x="64" y="7"/>
                    <a:pt x="64"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7" name="Freeform 619"/>
            <p:cNvSpPr>
              <a:spLocks/>
            </p:cNvSpPr>
            <p:nvPr/>
          </p:nvSpPr>
          <p:spPr bwMode="auto">
            <a:xfrm>
              <a:off x="6069013" y="5281613"/>
              <a:ext cx="30163" cy="9525"/>
            </a:xfrm>
            <a:custGeom>
              <a:avLst/>
              <a:gdLst>
                <a:gd name="T0" fmla="*/ 2147483647 w 48"/>
                <a:gd name="T1" fmla="*/ 2147483647 h 16"/>
                <a:gd name="T2" fmla="*/ 2147483647 w 48"/>
                <a:gd name="T3" fmla="*/ 2147483647 h 16"/>
                <a:gd name="T4" fmla="*/ 0 w 48"/>
                <a:gd name="T5" fmla="*/ 0 h 16"/>
                <a:gd name="T6" fmla="*/ 2147483647 w 48"/>
                <a:gd name="T7" fmla="*/ 2147483647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13"/>
                  </a:moveTo>
                  <a:cubicBezTo>
                    <a:pt x="48" y="13"/>
                    <a:pt x="21" y="16"/>
                    <a:pt x="7" y="13"/>
                  </a:cubicBezTo>
                  <a:cubicBezTo>
                    <a:pt x="7" y="13"/>
                    <a:pt x="0" y="7"/>
                    <a:pt x="0" y="0"/>
                  </a:cubicBezTo>
                  <a:cubicBezTo>
                    <a:pt x="0" y="0"/>
                    <a:pt x="21" y="4"/>
                    <a:pt x="35" y="7"/>
                  </a:cubicBezTo>
                  <a:cubicBezTo>
                    <a:pt x="35" y="7"/>
                    <a:pt x="35" y="7"/>
                    <a:pt x="48" y="13"/>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8" name="Freeform 620"/>
            <p:cNvSpPr>
              <a:spLocks/>
            </p:cNvSpPr>
            <p:nvPr/>
          </p:nvSpPr>
          <p:spPr bwMode="auto">
            <a:xfrm>
              <a:off x="6127751" y="5095876"/>
              <a:ext cx="41275" cy="41275"/>
            </a:xfrm>
            <a:custGeom>
              <a:avLst/>
              <a:gdLst>
                <a:gd name="T0" fmla="*/ 2147483647 w 64"/>
                <a:gd name="T1" fmla="*/ 2147483647 h 64"/>
                <a:gd name="T2" fmla="*/ 2147483647 w 64"/>
                <a:gd name="T3" fmla="*/ 2147483647 h 64"/>
                <a:gd name="T4" fmla="*/ 2147483647 w 64"/>
                <a:gd name="T5" fmla="*/ 0 h 64"/>
                <a:gd name="T6" fmla="*/ 2147483647 w 64"/>
                <a:gd name="T7" fmla="*/ 2147483647 h 64"/>
                <a:gd name="T8" fmla="*/ 2147483647 w 64"/>
                <a:gd name="T9" fmla="*/ 2147483647 h 64"/>
                <a:gd name="T10" fmla="*/ 0 60000 65536"/>
                <a:gd name="T11" fmla="*/ 0 60000 65536"/>
                <a:gd name="T12" fmla="*/ 0 60000 65536"/>
                <a:gd name="T13" fmla="*/ 0 60000 65536"/>
                <a:gd name="T14" fmla="*/ 0 60000 65536"/>
                <a:gd name="T15" fmla="*/ 0 w 64"/>
                <a:gd name="T16" fmla="*/ 0 h 64"/>
                <a:gd name="T17" fmla="*/ 64 w 64"/>
                <a:gd name="T18" fmla="*/ 64 h 64"/>
              </a:gdLst>
              <a:ahLst/>
              <a:cxnLst>
                <a:cxn ang="T10">
                  <a:pos x="T0" y="T1"/>
                </a:cxn>
                <a:cxn ang="T11">
                  <a:pos x="T2" y="T3"/>
                </a:cxn>
                <a:cxn ang="T12">
                  <a:pos x="T4" y="T5"/>
                </a:cxn>
                <a:cxn ang="T13">
                  <a:pos x="T6" y="T7"/>
                </a:cxn>
                <a:cxn ang="T14">
                  <a:pos x="T8" y="T9"/>
                </a:cxn>
              </a:cxnLst>
              <a:rect l="T15" t="T16" r="T17" b="T18"/>
              <a:pathLst>
                <a:path w="64" h="64">
                  <a:moveTo>
                    <a:pt x="64" y="58"/>
                  </a:moveTo>
                  <a:cubicBezTo>
                    <a:pt x="64" y="58"/>
                    <a:pt x="38" y="64"/>
                    <a:pt x="16" y="52"/>
                  </a:cubicBezTo>
                  <a:cubicBezTo>
                    <a:pt x="16" y="52"/>
                    <a:pt x="0" y="26"/>
                    <a:pt x="6" y="0"/>
                  </a:cubicBezTo>
                  <a:cubicBezTo>
                    <a:pt x="6" y="0"/>
                    <a:pt x="32" y="0"/>
                    <a:pt x="43" y="13"/>
                  </a:cubicBezTo>
                  <a:cubicBezTo>
                    <a:pt x="43" y="13"/>
                    <a:pt x="64" y="32"/>
                    <a:pt x="64" y="5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09" name="Freeform 621"/>
            <p:cNvSpPr>
              <a:spLocks/>
            </p:cNvSpPr>
            <p:nvPr/>
          </p:nvSpPr>
          <p:spPr bwMode="auto">
            <a:xfrm>
              <a:off x="6127751" y="5105401"/>
              <a:ext cx="41275" cy="20638"/>
            </a:xfrm>
            <a:custGeom>
              <a:avLst/>
              <a:gdLst>
                <a:gd name="T0" fmla="*/ 2147483647 w 64"/>
                <a:gd name="T1" fmla="*/ 2147483647 h 32"/>
                <a:gd name="T2" fmla="*/ 2147483647 w 64"/>
                <a:gd name="T3" fmla="*/ 2147483647 h 32"/>
                <a:gd name="T4" fmla="*/ 0 w 64"/>
                <a:gd name="T5" fmla="*/ 0 h 32"/>
                <a:gd name="T6" fmla="*/ 2147483647 w 64"/>
                <a:gd name="T7" fmla="*/ 2147483647 h 32"/>
                <a:gd name="T8" fmla="*/ 2147483647 w 64"/>
                <a:gd name="T9" fmla="*/ 2147483647 h 32"/>
                <a:gd name="T10" fmla="*/ 0 60000 65536"/>
                <a:gd name="T11" fmla="*/ 0 60000 65536"/>
                <a:gd name="T12" fmla="*/ 0 60000 65536"/>
                <a:gd name="T13" fmla="*/ 0 60000 65536"/>
                <a:gd name="T14" fmla="*/ 0 60000 65536"/>
                <a:gd name="T15" fmla="*/ 0 w 64"/>
                <a:gd name="T16" fmla="*/ 0 h 32"/>
                <a:gd name="T17" fmla="*/ 64 w 64"/>
                <a:gd name="T18" fmla="*/ 32 h 32"/>
              </a:gdLst>
              <a:ahLst/>
              <a:cxnLst>
                <a:cxn ang="T10">
                  <a:pos x="T0" y="T1"/>
                </a:cxn>
                <a:cxn ang="T11">
                  <a:pos x="T2" y="T3"/>
                </a:cxn>
                <a:cxn ang="T12">
                  <a:pos x="T4" y="T5"/>
                </a:cxn>
                <a:cxn ang="T13">
                  <a:pos x="T6" y="T7"/>
                </a:cxn>
                <a:cxn ang="T14">
                  <a:pos x="T8" y="T9"/>
                </a:cxn>
              </a:cxnLst>
              <a:rect l="T15" t="T16" r="T17" b="T18"/>
              <a:pathLst>
                <a:path w="64" h="32">
                  <a:moveTo>
                    <a:pt x="64" y="28"/>
                  </a:moveTo>
                  <a:cubicBezTo>
                    <a:pt x="64" y="28"/>
                    <a:pt x="29" y="32"/>
                    <a:pt x="15" y="23"/>
                  </a:cubicBezTo>
                  <a:cubicBezTo>
                    <a:pt x="15" y="23"/>
                    <a:pt x="0" y="5"/>
                    <a:pt x="0" y="0"/>
                  </a:cubicBezTo>
                  <a:cubicBezTo>
                    <a:pt x="0" y="0"/>
                    <a:pt x="29" y="0"/>
                    <a:pt x="43" y="5"/>
                  </a:cubicBezTo>
                  <a:cubicBezTo>
                    <a:pt x="43" y="5"/>
                    <a:pt x="50" y="14"/>
                    <a:pt x="64" y="28"/>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0" name="Freeform 622"/>
            <p:cNvSpPr>
              <a:spLocks/>
            </p:cNvSpPr>
            <p:nvPr/>
          </p:nvSpPr>
          <p:spPr bwMode="auto">
            <a:xfrm>
              <a:off x="6138863" y="5075238"/>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2147483647 w 64"/>
                <a:gd name="T11" fmla="*/ 0 h 48"/>
                <a:gd name="T12" fmla="*/ 0 60000 65536"/>
                <a:gd name="T13" fmla="*/ 0 60000 65536"/>
                <a:gd name="T14" fmla="*/ 0 60000 65536"/>
                <a:gd name="T15" fmla="*/ 0 60000 65536"/>
                <a:gd name="T16" fmla="*/ 0 60000 65536"/>
                <a:gd name="T17" fmla="*/ 0 60000 65536"/>
                <a:gd name="T18" fmla="*/ 0 w 64"/>
                <a:gd name="T19" fmla="*/ 0 h 48"/>
                <a:gd name="T20" fmla="*/ 64 w 64"/>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64" h="48">
                  <a:moveTo>
                    <a:pt x="18" y="0"/>
                  </a:moveTo>
                  <a:cubicBezTo>
                    <a:pt x="30" y="0"/>
                    <a:pt x="41" y="5"/>
                    <a:pt x="47" y="10"/>
                  </a:cubicBezTo>
                  <a:cubicBezTo>
                    <a:pt x="47" y="10"/>
                    <a:pt x="64" y="20"/>
                    <a:pt x="64" y="44"/>
                  </a:cubicBezTo>
                  <a:cubicBezTo>
                    <a:pt x="64" y="44"/>
                    <a:pt x="41" y="48"/>
                    <a:pt x="18" y="39"/>
                  </a:cubicBezTo>
                  <a:cubicBezTo>
                    <a:pt x="18" y="39"/>
                    <a:pt x="6" y="29"/>
                    <a:pt x="0" y="20"/>
                  </a:cubicBezTo>
                  <a:cubicBezTo>
                    <a:pt x="0" y="20"/>
                    <a:pt x="18" y="0"/>
                    <a:pt x="1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1" name="Freeform 623"/>
            <p:cNvSpPr>
              <a:spLocks/>
            </p:cNvSpPr>
            <p:nvPr/>
          </p:nvSpPr>
          <p:spPr bwMode="auto">
            <a:xfrm>
              <a:off x="6148388" y="5075238"/>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0 w 48"/>
                <a:gd name="T9" fmla="*/ 2147483647 h 48"/>
                <a:gd name="T10" fmla="*/ 2147483647 w 48"/>
                <a:gd name="T11" fmla="*/ 0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6" y="0"/>
                  </a:moveTo>
                  <a:cubicBezTo>
                    <a:pt x="12" y="6"/>
                    <a:pt x="24" y="6"/>
                    <a:pt x="30" y="12"/>
                  </a:cubicBezTo>
                  <a:cubicBezTo>
                    <a:pt x="30" y="12"/>
                    <a:pt x="36" y="18"/>
                    <a:pt x="48" y="42"/>
                  </a:cubicBezTo>
                  <a:cubicBezTo>
                    <a:pt x="48" y="42"/>
                    <a:pt x="18" y="48"/>
                    <a:pt x="6" y="36"/>
                  </a:cubicBezTo>
                  <a:cubicBezTo>
                    <a:pt x="6" y="36"/>
                    <a:pt x="0" y="24"/>
                    <a:pt x="0" y="12"/>
                  </a:cubicBezTo>
                  <a:cubicBezTo>
                    <a:pt x="0" y="1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2" name="Freeform 624"/>
            <p:cNvSpPr>
              <a:spLocks/>
            </p:cNvSpPr>
            <p:nvPr/>
          </p:nvSpPr>
          <p:spPr bwMode="auto">
            <a:xfrm>
              <a:off x="6148388" y="5054601"/>
              <a:ext cx="30163" cy="20638"/>
            </a:xfrm>
            <a:custGeom>
              <a:avLst/>
              <a:gdLst>
                <a:gd name="T0" fmla="*/ 0 w 48"/>
                <a:gd name="T1" fmla="*/ 0 h 32"/>
                <a:gd name="T2" fmla="*/ 2147483647 w 48"/>
                <a:gd name="T3" fmla="*/ 0 h 32"/>
                <a:gd name="T4" fmla="*/ 2147483647 w 48"/>
                <a:gd name="T5" fmla="*/ 2147483647 h 32"/>
                <a:gd name="T6" fmla="*/ 0 w 48"/>
                <a:gd name="T7" fmla="*/ 2147483647 h 32"/>
                <a:gd name="T8" fmla="*/ 0 w 48"/>
                <a:gd name="T9" fmla="*/ 0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0"/>
                  </a:moveTo>
                  <a:cubicBezTo>
                    <a:pt x="7" y="0"/>
                    <a:pt x="7" y="0"/>
                    <a:pt x="14" y="0"/>
                  </a:cubicBezTo>
                  <a:cubicBezTo>
                    <a:pt x="14" y="0"/>
                    <a:pt x="42" y="5"/>
                    <a:pt x="48" y="19"/>
                  </a:cubicBezTo>
                  <a:cubicBezTo>
                    <a:pt x="48" y="19"/>
                    <a:pt x="28" y="28"/>
                    <a:pt x="0" y="32"/>
                  </a:cubicBezTo>
                  <a:cubicBezTo>
                    <a:pt x="0" y="32"/>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3" name="Freeform 625"/>
            <p:cNvSpPr>
              <a:spLocks/>
            </p:cNvSpPr>
            <p:nvPr/>
          </p:nvSpPr>
          <p:spPr bwMode="auto">
            <a:xfrm>
              <a:off x="6148388" y="5054601"/>
              <a:ext cx="20638" cy="20638"/>
            </a:xfrm>
            <a:custGeom>
              <a:avLst/>
              <a:gdLst>
                <a:gd name="T0" fmla="*/ 2147483647 w 32"/>
                <a:gd name="T1" fmla="*/ 0 h 32"/>
                <a:gd name="T2" fmla="*/ 2147483647 w 32"/>
                <a:gd name="T3" fmla="*/ 0 h 32"/>
                <a:gd name="T4" fmla="*/ 2147483647 w 32"/>
                <a:gd name="T5" fmla="*/ 2147483647 h 32"/>
                <a:gd name="T6" fmla="*/ 0 w 32"/>
                <a:gd name="T7" fmla="*/ 2147483647 h 32"/>
                <a:gd name="T8" fmla="*/ 2147483647 w 32"/>
                <a:gd name="T9" fmla="*/ 0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6" y="0"/>
                  </a:moveTo>
                  <a:cubicBezTo>
                    <a:pt x="6" y="0"/>
                    <a:pt x="6" y="0"/>
                    <a:pt x="6" y="0"/>
                  </a:cubicBezTo>
                  <a:cubicBezTo>
                    <a:pt x="6" y="0"/>
                    <a:pt x="16" y="7"/>
                    <a:pt x="32" y="20"/>
                  </a:cubicBezTo>
                  <a:cubicBezTo>
                    <a:pt x="32" y="20"/>
                    <a:pt x="16" y="26"/>
                    <a:pt x="0" y="32"/>
                  </a:cubicBezTo>
                  <a:cubicBezTo>
                    <a:pt x="0" y="32"/>
                    <a:pt x="6" y="0"/>
                    <a:pt x="6"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4" name="Freeform 626"/>
            <p:cNvSpPr>
              <a:spLocks noEditPoints="1"/>
            </p:cNvSpPr>
            <p:nvPr/>
          </p:nvSpPr>
          <p:spPr bwMode="auto">
            <a:xfrm>
              <a:off x="6138863" y="5003801"/>
              <a:ext cx="68263" cy="133350"/>
            </a:xfrm>
            <a:custGeom>
              <a:avLst/>
              <a:gdLst>
                <a:gd name="T0" fmla="*/ 2147483647 w 108"/>
                <a:gd name="T1" fmla="*/ 2147483647 h 207"/>
                <a:gd name="T2" fmla="*/ 2147483647 w 108"/>
                <a:gd name="T3" fmla="*/ 2147483647 h 207"/>
                <a:gd name="T4" fmla="*/ 2147483647 w 108"/>
                <a:gd name="T5" fmla="*/ 2147483647 h 207"/>
                <a:gd name="T6" fmla="*/ 2147483647 w 108"/>
                <a:gd name="T7" fmla="*/ 2147483647 h 207"/>
                <a:gd name="T8" fmla="*/ 2147483647 w 108"/>
                <a:gd name="T9" fmla="*/ 2147483647 h 207"/>
                <a:gd name="T10" fmla="*/ 2147483647 w 108"/>
                <a:gd name="T11" fmla="*/ 2147483647 h 207"/>
                <a:gd name="T12" fmla="*/ 2147483647 w 108"/>
                <a:gd name="T13" fmla="*/ 2147483647 h 207"/>
                <a:gd name="T14" fmla="*/ 2147483647 w 108"/>
                <a:gd name="T15" fmla="*/ 2147483647 h 207"/>
                <a:gd name="T16" fmla="*/ 2147483647 w 108"/>
                <a:gd name="T17" fmla="*/ 2147483647 h 207"/>
                <a:gd name="T18" fmla="*/ 2147483647 w 108"/>
                <a:gd name="T19" fmla="*/ 2147483647 h 207"/>
                <a:gd name="T20" fmla="*/ 2147483647 w 108"/>
                <a:gd name="T21" fmla="*/ 2147483647 h 207"/>
                <a:gd name="T22" fmla="*/ 2147483647 w 108"/>
                <a:gd name="T23" fmla="*/ 2147483647 h 207"/>
                <a:gd name="T24" fmla="*/ 2147483647 w 108"/>
                <a:gd name="T25" fmla="*/ 2147483647 h 207"/>
                <a:gd name="T26" fmla="*/ 2147483647 w 108"/>
                <a:gd name="T27" fmla="*/ 2147483647 h 207"/>
                <a:gd name="T28" fmla="*/ 2147483647 w 108"/>
                <a:gd name="T29" fmla="*/ 2147483647 h 207"/>
                <a:gd name="T30" fmla="*/ 2147483647 w 108"/>
                <a:gd name="T31" fmla="*/ 2147483647 h 207"/>
                <a:gd name="T32" fmla="*/ 2147483647 w 108"/>
                <a:gd name="T33" fmla="*/ 2147483647 h 207"/>
                <a:gd name="T34" fmla="*/ 2147483647 w 108"/>
                <a:gd name="T35" fmla="*/ 2147483647 h 207"/>
                <a:gd name="T36" fmla="*/ 2147483647 w 108"/>
                <a:gd name="T37" fmla="*/ 2147483647 h 207"/>
                <a:gd name="T38" fmla="*/ 2147483647 w 108"/>
                <a:gd name="T39" fmla="*/ 2147483647 h 207"/>
                <a:gd name="T40" fmla="*/ 2147483647 w 108"/>
                <a:gd name="T41" fmla="*/ 2147483647 h 207"/>
                <a:gd name="T42" fmla="*/ 2147483647 w 108"/>
                <a:gd name="T43" fmla="*/ 2147483647 h 207"/>
                <a:gd name="T44" fmla="*/ 2147483647 w 108"/>
                <a:gd name="T45" fmla="*/ 2147483647 h 207"/>
                <a:gd name="T46" fmla="*/ 2147483647 w 108"/>
                <a:gd name="T47" fmla="*/ 2147483647 h 207"/>
                <a:gd name="T48" fmla="*/ 2147483647 w 108"/>
                <a:gd name="T49" fmla="*/ 2147483647 h 207"/>
                <a:gd name="T50" fmla="*/ 2147483647 w 108"/>
                <a:gd name="T51" fmla="*/ 2147483647 h 207"/>
                <a:gd name="T52" fmla="*/ 2147483647 w 108"/>
                <a:gd name="T53" fmla="*/ 2147483647 h 207"/>
                <a:gd name="T54" fmla="*/ 2147483647 w 108"/>
                <a:gd name="T55" fmla="*/ 2147483647 h 207"/>
                <a:gd name="T56" fmla="*/ 2147483647 w 108"/>
                <a:gd name="T57" fmla="*/ 2147483647 h 207"/>
                <a:gd name="T58" fmla="*/ 2147483647 w 108"/>
                <a:gd name="T59" fmla="*/ 2147483647 h 207"/>
                <a:gd name="T60" fmla="*/ 2147483647 w 108"/>
                <a:gd name="T61" fmla="*/ 2147483647 h 207"/>
                <a:gd name="T62" fmla="*/ 2147483647 w 108"/>
                <a:gd name="T63" fmla="*/ 2147483647 h 207"/>
                <a:gd name="T64" fmla="*/ 2147483647 w 108"/>
                <a:gd name="T65" fmla="*/ 2147483647 h 207"/>
                <a:gd name="T66" fmla="*/ 2147483647 w 108"/>
                <a:gd name="T67" fmla="*/ 2147483647 h 207"/>
                <a:gd name="T68" fmla="*/ 2147483647 w 108"/>
                <a:gd name="T69" fmla="*/ 2147483647 h 207"/>
                <a:gd name="T70" fmla="*/ 2147483647 w 108"/>
                <a:gd name="T71" fmla="*/ 2147483647 h 207"/>
                <a:gd name="T72" fmla="*/ 2147483647 w 108"/>
                <a:gd name="T73" fmla="*/ 2147483647 h 207"/>
                <a:gd name="T74" fmla="*/ 2147483647 w 108"/>
                <a:gd name="T75" fmla="*/ 2147483647 h 207"/>
                <a:gd name="T76" fmla="*/ 2147483647 w 108"/>
                <a:gd name="T77" fmla="*/ 2147483647 h 207"/>
                <a:gd name="T78" fmla="*/ 2147483647 w 108"/>
                <a:gd name="T79" fmla="*/ 2147483647 h 207"/>
                <a:gd name="T80" fmla="*/ 2147483647 w 108"/>
                <a:gd name="T81" fmla="*/ 2147483647 h 207"/>
                <a:gd name="T82" fmla="*/ 2147483647 w 108"/>
                <a:gd name="T83" fmla="*/ 2147483647 h 207"/>
                <a:gd name="T84" fmla="*/ 2147483647 w 108"/>
                <a:gd name="T85" fmla="*/ 2147483647 h 207"/>
                <a:gd name="T86" fmla="*/ 2147483647 w 108"/>
                <a:gd name="T87" fmla="*/ 2147483647 h 207"/>
                <a:gd name="T88" fmla="*/ 2147483647 w 108"/>
                <a:gd name="T89" fmla="*/ 2147483647 h 207"/>
                <a:gd name="T90" fmla="*/ 2147483647 w 108"/>
                <a:gd name="T91" fmla="*/ 2147483647 h 207"/>
                <a:gd name="T92" fmla="*/ 2147483647 w 108"/>
                <a:gd name="T93" fmla="*/ 2147483647 h 207"/>
                <a:gd name="T94" fmla="*/ 2147483647 w 108"/>
                <a:gd name="T95" fmla="*/ 2147483647 h 207"/>
                <a:gd name="T96" fmla="*/ 2147483647 w 108"/>
                <a:gd name="T97" fmla="*/ 2147483647 h 207"/>
                <a:gd name="T98" fmla="*/ 2147483647 w 108"/>
                <a:gd name="T99" fmla="*/ 2147483647 h 207"/>
                <a:gd name="T100" fmla="*/ 2147483647 w 108"/>
                <a:gd name="T101" fmla="*/ 2147483647 h 207"/>
                <a:gd name="T102" fmla="*/ 0 w 108"/>
                <a:gd name="T103" fmla="*/ 2147483647 h 207"/>
                <a:gd name="T104" fmla="*/ 2147483647 w 108"/>
                <a:gd name="T105" fmla="*/ 2147483647 h 207"/>
                <a:gd name="T106" fmla="*/ 2147483647 w 108"/>
                <a:gd name="T107" fmla="*/ 2147483647 h 207"/>
                <a:gd name="T108" fmla="*/ 2147483647 w 108"/>
                <a:gd name="T109" fmla="*/ 2147483647 h 207"/>
                <a:gd name="T110" fmla="*/ 2147483647 w 108"/>
                <a:gd name="T111" fmla="*/ 2147483647 h 207"/>
                <a:gd name="T112" fmla="*/ 2147483647 w 108"/>
                <a:gd name="T113" fmla="*/ 2147483647 h 20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
                <a:gd name="T172" fmla="*/ 0 h 207"/>
                <a:gd name="T173" fmla="*/ 108 w 108"/>
                <a:gd name="T174" fmla="*/ 207 h 20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 h="207">
                  <a:moveTo>
                    <a:pt x="55" y="192"/>
                  </a:moveTo>
                  <a:lnTo>
                    <a:pt x="57" y="191"/>
                  </a:lnTo>
                  <a:lnTo>
                    <a:pt x="67" y="186"/>
                  </a:lnTo>
                  <a:lnTo>
                    <a:pt x="74" y="201"/>
                  </a:lnTo>
                  <a:lnTo>
                    <a:pt x="64" y="206"/>
                  </a:lnTo>
                  <a:lnTo>
                    <a:pt x="62" y="207"/>
                  </a:lnTo>
                  <a:lnTo>
                    <a:pt x="55" y="192"/>
                  </a:lnTo>
                  <a:close/>
                  <a:moveTo>
                    <a:pt x="75" y="169"/>
                  </a:moveTo>
                  <a:lnTo>
                    <a:pt x="78" y="171"/>
                  </a:lnTo>
                  <a:lnTo>
                    <a:pt x="72" y="170"/>
                  </a:lnTo>
                  <a:lnTo>
                    <a:pt x="80" y="168"/>
                  </a:lnTo>
                  <a:lnTo>
                    <a:pt x="83" y="183"/>
                  </a:lnTo>
                  <a:lnTo>
                    <a:pt x="75" y="185"/>
                  </a:lnTo>
                  <a:cubicBezTo>
                    <a:pt x="73" y="186"/>
                    <a:pt x="71" y="185"/>
                    <a:pt x="69" y="184"/>
                  </a:cubicBezTo>
                  <a:lnTo>
                    <a:pt x="66" y="182"/>
                  </a:lnTo>
                  <a:lnTo>
                    <a:pt x="75" y="169"/>
                  </a:lnTo>
                  <a:close/>
                  <a:moveTo>
                    <a:pt x="70" y="161"/>
                  </a:moveTo>
                  <a:lnTo>
                    <a:pt x="76" y="161"/>
                  </a:lnTo>
                  <a:lnTo>
                    <a:pt x="87" y="161"/>
                  </a:lnTo>
                  <a:lnTo>
                    <a:pt x="87" y="177"/>
                  </a:lnTo>
                  <a:lnTo>
                    <a:pt x="76" y="177"/>
                  </a:lnTo>
                  <a:lnTo>
                    <a:pt x="70" y="177"/>
                  </a:lnTo>
                  <a:lnTo>
                    <a:pt x="70" y="161"/>
                  </a:lnTo>
                  <a:close/>
                  <a:moveTo>
                    <a:pt x="78" y="149"/>
                  </a:moveTo>
                  <a:lnTo>
                    <a:pt x="85" y="151"/>
                  </a:lnTo>
                  <a:lnTo>
                    <a:pt x="81" y="151"/>
                  </a:lnTo>
                  <a:lnTo>
                    <a:pt x="91" y="149"/>
                  </a:lnTo>
                  <a:lnTo>
                    <a:pt x="94" y="164"/>
                  </a:lnTo>
                  <a:lnTo>
                    <a:pt x="84" y="166"/>
                  </a:lnTo>
                  <a:cubicBezTo>
                    <a:pt x="83" y="167"/>
                    <a:pt x="81" y="167"/>
                    <a:pt x="80" y="166"/>
                  </a:cubicBezTo>
                  <a:lnTo>
                    <a:pt x="73" y="164"/>
                  </a:lnTo>
                  <a:lnTo>
                    <a:pt x="78" y="149"/>
                  </a:lnTo>
                  <a:close/>
                  <a:moveTo>
                    <a:pt x="77" y="137"/>
                  </a:moveTo>
                  <a:lnTo>
                    <a:pt x="81" y="138"/>
                  </a:lnTo>
                  <a:lnTo>
                    <a:pt x="89" y="140"/>
                  </a:lnTo>
                  <a:lnTo>
                    <a:pt x="97" y="142"/>
                  </a:lnTo>
                  <a:lnTo>
                    <a:pt x="100" y="143"/>
                  </a:lnTo>
                  <a:lnTo>
                    <a:pt x="97" y="158"/>
                  </a:lnTo>
                  <a:lnTo>
                    <a:pt x="92" y="157"/>
                  </a:lnTo>
                  <a:lnTo>
                    <a:pt x="86" y="155"/>
                  </a:lnTo>
                  <a:lnTo>
                    <a:pt x="78" y="153"/>
                  </a:lnTo>
                  <a:lnTo>
                    <a:pt x="74" y="152"/>
                  </a:lnTo>
                  <a:lnTo>
                    <a:pt x="77" y="137"/>
                  </a:lnTo>
                  <a:close/>
                  <a:moveTo>
                    <a:pt x="75" y="123"/>
                  </a:moveTo>
                  <a:lnTo>
                    <a:pt x="78" y="123"/>
                  </a:lnTo>
                  <a:lnTo>
                    <a:pt x="85" y="123"/>
                  </a:lnTo>
                  <a:lnTo>
                    <a:pt x="103" y="123"/>
                  </a:lnTo>
                  <a:lnTo>
                    <a:pt x="103" y="139"/>
                  </a:lnTo>
                  <a:lnTo>
                    <a:pt x="85" y="139"/>
                  </a:lnTo>
                  <a:lnTo>
                    <a:pt x="78" y="139"/>
                  </a:lnTo>
                  <a:lnTo>
                    <a:pt x="75" y="139"/>
                  </a:lnTo>
                  <a:lnTo>
                    <a:pt x="75" y="123"/>
                  </a:lnTo>
                  <a:close/>
                  <a:moveTo>
                    <a:pt x="73" y="106"/>
                  </a:moveTo>
                  <a:lnTo>
                    <a:pt x="76" y="105"/>
                  </a:lnTo>
                  <a:cubicBezTo>
                    <a:pt x="77" y="105"/>
                    <a:pt x="78" y="104"/>
                    <a:pt x="78" y="104"/>
                  </a:cubicBezTo>
                  <a:lnTo>
                    <a:pt x="85" y="104"/>
                  </a:lnTo>
                  <a:lnTo>
                    <a:pt x="95" y="106"/>
                  </a:lnTo>
                  <a:cubicBezTo>
                    <a:pt x="97" y="106"/>
                    <a:pt x="98" y="106"/>
                    <a:pt x="99" y="107"/>
                  </a:cubicBezTo>
                  <a:lnTo>
                    <a:pt x="108" y="113"/>
                  </a:lnTo>
                  <a:lnTo>
                    <a:pt x="99" y="126"/>
                  </a:lnTo>
                  <a:lnTo>
                    <a:pt x="90" y="120"/>
                  </a:lnTo>
                  <a:lnTo>
                    <a:pt x="94" y="121"/>
                  </a:lnTo>
                  <a:lnTo>
                    <a:pt x="85" y="120"/>
                  </a:lnTo>
                  <a:lnTo>
                    <a:pt x="78" y="120"/>
                  </a:lnTo>
                  <a:lnTo>
                    <a:pt x="81" y="120"/>
                  </a:lnTo>
                  <a:lnTo>
                    <a:pt x="78" y="121"/>
                  </a:lnTo>
                  <a:lnTo>
                    <a:pt x="73" y="106"/>
                  </a:lnTo>
                  <a:close/>
                  <a:moveTo>
                    <a:pt x="69" y="93"/>
                  </a:moveTo>
                  <a:lnTo>
                    <a:pt x="73" y="92"/>
                  </a:lnTo>
                  <a:lnTo>
                    <a:pt x="81" y="91"/>
                  </a:lnTo>
                  <a:cubicBezTo>
                    <a:pt x="82" y="90"/>
                    <a:pt x="83" y="90"/>
                    <a:pt x="83" y="90"/>
                  </a:cubicBezTo>
                  <a:lnTo>
                    <a:pt x="104" y="92"/>
                  </a:lnTo>
                  <a:lnTo>
                    <a:pt x="103" y="108"/>
                  </a:lnTo>
                  <a:lnTo>
                    <a:pt x="82" y="106"/>
                  </a:lnTo>
                  <a:lnTo>
                    <a:pt x="83" y="106"/>
                  </a:lnTo>
                  <a:lnTo>
                    <a:pt x="76" y="107"/>
                  </a:lnTo>
                  <a:lnTo>
                    <a:pt x="72" y="108"/>
                  </a:lnTo>
                  <a:lnTo>
                    <a:pt x="69" y="93"/>
                  </a:lnTo>
                  <a:close/>
                  <a:moveTo>
                    <a:pt x="59" y="89"/>
                  </a:moveTo>
                  <a:lnTo>
                    <a:pt x="60" y="88"/>
                  </a:lnTo>
                  <a:cubicBezTo>
                    <a:pt x="60" y="87"/>
                    <a:pt x="61" y="87"/>
                    <a:pt x="62" y="86"/>
                  </a:cubicBezTo>
                  <a:lnTo>
                    <a:pt x="68" y="83"/>
                  </a:lnTo>
                  <a:lnTo>
                    <a:pt x="80" y="77"/>
                  </a:lnTo>
                  <a:lnTo>
                    <a:pt x="100" y="69"/>
                  </a:lnTo>
                  <a:lnTo>
                    <a:pt x="106" y="84"/>
                  </a:lnTo>
                  <a:lnTo>
                    <a:pt x="87" y="92"/>
                  </a:lnTo>
                  <a:lnTo>
                    <a:pt x="75" y="98"/>
                  </a:lnTo>
                  <a:lnTo>
                    <a:pt x="69" y="101"/>
                  </a:lnTo>
                  <a:lnTo>
                    <a:pt x="71" y="99"/>
                  </a:lnTo>
                  <a:lnTo>
                    <a:pt x="70" y="100"/>
                  </a:lnTo>
                  <a:lnTo>
                    <a:pt x="59" y="89"/>
                  </a:lnTo>
                  <a:close/>
                  <a:moveTo>
                    <a:pt x="52" y="78"/>
                  </a:moveTo>
                  <a:lnTo>
                    <a:pt x="54" y="75"/>
                  </a:lnTo>
                  <a:cubicBezTo>
                    <a:pt x="54" y="74"/>
                    <a:pt x="55" y="74"/>
                    <a:pt x="55" y="73"/>
                  </a:cubicBezTo>
                  <a:lnTo>
                    <a:pt x="63" y="66"/>
                  </a:lnTo>
                  <a:cubicBezTo>
                    <a:pt x="64" y="66"/>
                    <a:pt x="64" y="66"/>
                    <a:pt x="65" y="65"/>
                  </a:cubicBezTo>
                  <a:lnTo>
                    <a:pt x="95" y="50"/>
                  </a:lnTo>
                  <a:lnTo>
                    <a:pt x="102" y="65"/>
                  </a:lnTo>
                  <a:lnTo>
                    <a:pt x="72" y="80"/>
                  </a:lnTo>
                  <a:lnTo>
                    <a:pt x="74" y="78"/>
                  </a:lnTo>
                  <a:lnTo>
                    <a:pt x="66" y="85"/>
                  </a:lnTo>
                  <a:lnTo>
                    <a:pt x="67" y="84"/>
                  </a:lnTo>
                  <a:lnTo>
                    <a:pt x="65" y="87"/>
                  </a:lnTo>
                  <a:lnTo>
                    <a:pt x="52" y="78"/>
                  </a:lnTo>
                  <a:close/>
                  <a:moveTo>
                    <a:pt x="46" y="67"/>
                  </a:moveTo>
                  <a:lnTo>
                    <a:pt x="47" y="64"/>
                  </a:lnTo>
                  <a:cubicBezTo>
                    <a:pt x="47" y="63"/>
                    <a:pt x="48" y="62"/>
                    <a:pt x="48" y="62"/>
                  </a:cubicBezTo>
                  <a:lnTo>
                    <a:pt x="54" y="54"/>
                  </a:lnTo>
                  <a:cubicBezTo>
                    <a:pt x="54" y="53"/>
                    <a:pt x="55" y="53"/>
                    <a:pt x="55" y="52"/>
                  </a:cubicBezTo>
                  <a:lnTo>
                    <a:pt x="67" y="42"/>
                  </a:lnTo>
                  <a:cubicBezTo>
                    <a:pt x="68" y="42"/>
                    <a:pt x="68" y="42"/>
                    <a:pt x="69" y="41"/>
                  </a:cubicBezTo>
                  <a:lnTo>
                    <a:pt x="89" y="31"/>
                  </a:lnTo>
                  <a:lnTo>
                    <a:pt x="96" y="46"/>
                  </a:lnTo>
                  <a:lnTo>
                    <a:pt x="76" y="56"/>
                  </a:lnTo>
                  <a:lnTo>
                    <a:pt x="78" y="55"/>
                  </a:lnTo>
                  <a:lnTo>
                    <a:pt x="66" y="65"/>
                  </a:lnTo>
                  <a:lnTo>
                    <a:pt x="67" y="63"/>
                  </a:lnTo>
                  <a:lnTo>
                    <a:pt x="61" y="71"/>
                  </a:lnTo>
                  <a:lnTo>
                    <a:pt x="62" y="69"/>
                  </a:lnTo>
                  <a:lnTo>
                    <a:pt x="61" y="72"/>
                  </a:lnTo>
                  <a:lnTo>
                    <a:pt x="46" y="67"/>
                  </a:lnTo>
                  <a:close/>
                  <a:moveTo>
                    <a:pt x="34" y="55"/>
                  </a:moveTo>
                  <a:lnTo>
                    <a:pt x="35" y="52"/>
                  </a:lnTo>
                  <a:cubicBezTo>
                    <a:pt x="35" y="51"/>
                    <a:pt x="36" y="50"/>
                    <a:pt x="36" y="50"/>
                  </a:cubicBezTo>
                  <a:lnTo>
                    <a:pt x="42" y="42"/>
                  </a:lnTo>
                  <a:cubicBezTo>
                    <a:pt x="42" y="41"/>
                    <a:pt x="43" y="41"/>
                    <a:pt x="43" y="40"/>
                  </a:cubicBezTo>
                  <a:lnTo>
                    <a:pt x="55" y="30"/>
                  </a:lnTo>
                  <a:cubicBezTo>
                    <a:pt x="56" y="30"/>
                    <a:pt x="56" y="30"/>
                    <a:pt x="57" y="29"/>
                  </a:cubicBezTo>
                  <a:lnTo>
                    <a:pt x="78" y="19"/>
                  </a:lnTo>
                  <a:lnTo>
                    <a:pt x="85" y="34"/>
                  </a:lnTo>
                  <a:lnTo>
                    <a:pt x="64" y="44"/>
                  </a:lnTo>
                  <a:lnTo>
                    <a:pt x="66" y="43"/>
                  </a:lnTo>
                  <a:lnTo>
                    <a:pt x="54" y="53"/>
                  </a:lnTo>
                  <a:lnTo>
                    <a:pt x="55" y="51"/>
                  </a:lnTo>
                  <a:lnTo>
                    <a:pt x="49" y="59"/>
                  </a:lnTo>
                  <a:lnTo>
                    <a:pt x="50" y="57"/>
                  </a:lnTo>
                  <a:lnTo>
                    <a:pt x="49" y="60"/>
                  </a:lnTo>
                  <a:lnTo>
                    <a:pt x="34" y="55"/>
                  </a:lnTo>
                  <a:close/>
                  <a:moveTo>
                    <a:pt x="17" y="42"/>
                  </a:moveTo>
                  <a:lnTo>
                    <a:pt x="19" y="38"/>
                  </a:lnTo>
                  <a:cubicBezTo>
                    <a:pt x="20" y="37"/>
                    <a:pt x="20" y="36"/>
                    <a:pt x="21" y="35"/>
                  </a:cubicBezTo>
                  <a:lnTo>
                    <a:pt x="30" y="27"/>
                  </a:lnTo>
                  <a:cubicBezTo>
                    <a:pt x="31" y="27"/>
                    <a:pt x="31" y="27"/>
                    <a:pt x="32" y="26"/>
                  </a:cubicBezTo>
                  <a:lnTo>
                    <a:pt x="48" y="17"/>
                  </a:lnTo>
                  <a:cubicBezTo>
                    <a:pt x="48" y="17"/>
                    <a:pt x="49" y="17"/>
                    <a:pt x="50" y="17"/>
                  </a:cubicBezTo>
                  <a:lnTo>
                    <a:pt x="74" y="13"/>
                  </a:lnTo>
                  <a:lnTo>
                    <a:pt x="77" y="28"/>
                  </a:lnTo>
                  <a:lnTo>
                    <a:pt x="53" y="32"/>
                  </a:lnTo>
                  <a:lnTo>
                    <a:pt x="55" y="31"/>
                  </a:lnTo>
                  <a:lnTo>
                    <a:pt x="39" y="40"/>
                  </a:lnTo>
                  <a:lnTo>
                    <a:pt x="41" y="39"/>
                  </a:lnTo>
                  <a:lnTo>
                    <a:pt x="32" y="47"/>
                  </a:lnTo>
                  <a:lnTo>
                    <a:pt x="34" y="45"/>
                  </a:lnTo>
                  <a:lnTo>
                    <a:pt x="32" y="49"/>
                  </a:lnTo>
                  <a:lnTo>
                    <a:pt x="17" y="42"/>
                  </a:lnTo>
                  <a:close/>
                  <a:moveTo>
                    <a:pt x="0" y="29"/>
                  </a:moveTo>
                  <a:lnTo>
                    <a:pt x="2" y="25"/>
                  </a:lnTo>
                  <a:cubicBezTo>
                    <a:pt x="3" y="24"/>
                    <a:pt x="3" y="24"/>
                    <a:pt x="3" y="23"/>
                  </a:cubicBezTo>
                  <a:lnTo>
                    <a:pt x="10" y="15"/>
                  </a:lnTo>
                  <a:cubicBezTo>
                    <a:pt x="11" y="14"/>
                    <a:pt x="12" y="14"/>
                    <a:pt x="13" y="13"/>
                  </a:cubicBezTo>
                  <a:lnTo>
                    <a:pt x="31" y="4"/>
                  </a:lnTo>
                  <a:cubicBezTo>
                    <a:pt x="32" y="4"/>
                    <a:pt x="33" y="4"/>
                    <a:pt x="33" y="4"/>
                  </a:cubicBezTo>
                  <a:lnTo>
                    <a:pt x="63" y="0"/>
                  </a:lnTo>
                  <a:lnTo>
                    <a:pt x="66" y="15"/>
                  </a:lnTo>
                  <a:lnTo>
                    <a:pt x="36" y="19"/>
                  </a:lnTo>
                  <a:lnTo>
                    <a:pt x="38" y="19"/>
                  </a:lnTo>
                  <a:lnTo>
                    <a:pt x="20" y="28"/>
                  </a:lnTo>
                  <a:lnTo>
                    <a:pt x="22" y="26"/>
                  </a:lnTo>
                  <a:lnTo>
                    <a:pt x="15" y="34"/>
                  </a:lnTo>
                  <a:lnTo>
                    <a:pt x="17" y="32"/>
                  </a:lnTo>
                  <a:lnTo>
                    <a:pt x="15" y="36"/>
                  </a:lnTo>
                  <a:lnTo>
                    <a:pt x="0" y="29"/>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15" name="Freeform 627"/>
            <p:cNvSpPr>
              <a:spLocks/>
            </p:cNvSpPr>
            <p:nvPr/>
          </p:nvSpPr>
          <p:spPr bwMode="auto">
            <a:xfrm>
              <a:off x="6057901" y="4992688"/>
              <a:ext cx="30163" cy="50800"/>
            </a:xfrm>
            <a:custGeom>
              <a:avLst/>
              <a:gdLst>
                <a:gd name="T0" fmla="*/ 2147483647 w 48"/>
                <a:gd name="T1" fmla="*/ 0 h 80"/>
                <a:gd name="T2" fmla="*/ 0 w 48"/>
                <a:gd name="T3" fmla="*/ 2147483647 h 80"/>
                <a:gd name="T4" fmla="*/ 2147483647 w 48"/>
                <a:gd name="T5" fmla="*/ 2147483647 h 80"/>
                <a:gd name="T6" fmla="*/ 2147483647 w 48"/>
                <a:gd name="T7" fmla="*/ 2147483647 h 80"/>
                <a:gd name="T8" fmla="*/ 2147483647 w 48"/>
                <a:gd name="T9" fmla="*/ 0 h 80"/>
                <a:gd name="T10" fmla="*/ 0 60000 65536"/>
                <a:gd name="T11" fmla="*/ 0 60000 65536"/>
                <a:gd name="T12" fmla="*/ 0 60000 65536"/>
                <a:gd name="T13" fmla="*/ 0 60000 65536"/>
                <a:gd name="T14" fmla="*/ 0 60000 65536"/>
                <a:gd name="T15" fmla="*/ 0 w 48"/>
                <a:gd name="T16" fmla="*/ 0 h 80"/>
                <a:gd name="T17" fmla="*/ 48 w 48"/>
                <a:gd name="T18" fmla="*/ 80 h 80"/>
              </a:gdLst>
              <a:ahLst/>
              <a:cxnLst>
                <a:cxn ang="T10">
                  <a:pos x="T0" y="T1"/>
                </a:cxn>
                <a:cxn ang="T11">
                  <a:pos x="T2" y="T3"/>
                </a:cxn>
                <a:cxn ang="T12">
                  <a:pos x="T4" y="T5"/>
                </a:cxn>
                <a:cxn ang="T13">
                  <a:pos x="T6" y="T7"/>
                </a:cxn>
                <a:cxn ang="T14">
                  <a:pos x="T8" y="T9"/>
                </a:cxn>
              </a:cxnLst>
              <a:rect l="T15" t="T16" r="T17" b="T18"/>
              <a:pathLst>
                <a:path w="48" h="80">
                  <a:moveTo>
                    <a:pt x="24" y="0"/>
                  </a:moveTo>
                  <a:cubicBezTo>
                    <a:pt x="24" y="0"/>
                    <a:pt x="8" y="25"/>
                    <a:pt x="0" y="50"/>
                  </a:cubicBezTo>
                  <a:cubicBezTo>
                    <a:pt x="0" y="50"/>
                    <a:pt x="16" y="80"/>
                    <a:pt x="40" y="80"/>
                  </a:cubicBezTo>
                  <a:cubicBezTo>
                    <a:pt x="40" y="80"/>
                    <a:pt x="48" y="56"/>
                    <a:pt x="48" y="37"/>
                  </a:cubicBezTo>
                  <a:cubicBezTo>
                    <a:pt x="48" y="37"/>
                    <a:pt x="48" y="13"/>
                    <a:pt x="24"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6" name="Freeform 628"/>
            <p:cNvSpPr>
              <a:spLocks/>
            </p:cNvSpPr>
            <p:nvPr/>
          </p:nvSpPr>
          <p:spPr bwMode="auto">
            <a:xfrm>
              <a:off x="6069013" y="4992688"/>
              <a:ext cx="9525" cy="41275"/>
            </a:xfrm>
            <a:custGeom>
              <a:avLst/>
              <a:gdLst>
                <a:gd name="T0" fmla="*/ 2147483647 w 16"/>
                <a:gd name="T1" fmla="*/ 0 h 64"/>
                <a:gd name="T2" fmla="*/ 2147483647 w 16"/>
                <a:gd name="T3" fmla="*/ 2147483647 h 64"/>
                <a:gd name="T4" fmla="*/ 2147483647 w 16"/>
                <a:gd name="T5" fmla="*/ 2147483647 h 64"/>
                <a:gd name="T6" fmla="*/ 2147483647 w 16"/>
                <a:gd name="T7" fmla="*/ 2147483647 h 64"/>
                <a:gd name="T8" fmla="*/ 2147483647 w 16"/>
                <a:gd name="T9" fmla="*/ 0 h 64"/>
                <a:gd name="T10" fmla="*/ 0 60000 65536"/>
                <a:gd name="T11" fmla="*/ 0 60000 65536"/>
                <a:gd name="T12" fmla="*/ 0 60000 65536"/>
                <a:gd name="T13" fmla="*/ 0 60000 65536"/>
                <a:gd name="T14" fmla="*/ 0 60000 65536"/>
                <a:gd name="T15" fmla="*/ 0 w 16"/>
                <a:gd name="T16" fmla="*/ 0 h 64"/>
                <a:gd name="T17" fmla="*/ 16 w 16"/>
                <a:gd name="T18" fmla="*/ 64 h 64"/>
              </a:gdLst>
              <a:ahLst/>
              <a:cxnLst>
                <a:cxn ang="T10">
                  <a:pos x="T0" y="T1"/>
                </a:cxn>
                <a:cxn ang="T11">
                  <a:pos x="T2" y="T3"/>
                </a:cxn>
                <a:cxn ang="T12">
                  <a:pos x="T4" y="T5"/>
                </a:cxn>
                <a:cxn ang="T13">
                  <a:pos x="T6" y="T7"/>
                </a:cxn>
                <a:cxn ang="T14">
                  <a:pos x="T8" y="T9"/>
                </a:cxn>
              </a:cxnLst>
              <a:rect l="T15" t="T16" r="T17" b="T18"/>
              <a:pathLst>
                <a:path w="16" h="64">
                  <a:moveTo>
                    <a:pt x="8" y="0"/>
                  </a:moveTo>
                  <a:cubicBezTo>
                    <a:pt x="8" y="0"/>
                    <a:pt x="0" y="26"/>
                    <a:pt x="4" y="39"/>
                  </a:cubicBezTo>
                  <a:cubicBezTo>
                    <a:pt x="4" y="39"/>
                    <a:pt x="8" y="58"/>
                    <a:pt x="16" y="64"/>
                  </a:cubicBezTo>
                  <a:cubicBezTo>
                    <a:pt x="16" y="64"/>
                    <a:pt x="16" y="39"/>
                    <a:pt x="16" y="26"/>
                  </a:cubicBezTo>
                  <a:cubicBezTo>
                    <a:pt x="16" y="26"/>
                    <a:pt x="16" y="20"/>
                    <a:pt x="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7" name="Freeform 629"/>
            <p:cNvSpPr>
              <a:spLocks/>
            </p:cNvSpPr>
            <p:nvPr/>
          </p:nvSpPr>
          <p:spPr bwMode="auto">
            <a:xfrm>
              <a:off x="6038851" y="4981576"/>
              <a:ext cx="30163" cy="41275"/>
            </a:xfrm>
            <a:custGeom>
              <a:avLst/>
              <a:gdLst>
                <a:gd name="T0" fmla="*/ 2147483647 w 48"/>
                <a:gd name="T1" fmla="*/ 0 h 64"/>
                <a:gd name="T2" fmla="*/ 2147483647 w 48"/>
                <a:gd name="T3" fmla="*/ 2147483647 h 64"/>
                <a:gd name="T4" fmla="*/ 0 w 48"/>
                <a:gd name="T5" fmla="*/ 2147483647 h 64"/>
                <a:gd name="T6" fmla="*/ 2147483647 w 48"/>
                <a:gd name="T7" fmla="*/ 2147483647 h 64"/>
                <a:gd name="T8" fmla="*/ 2147483647 w 48"/>
                <a:gd name="T9" fmla="*/ 0 h 64"/>
                <a:gd name="T10" fmla="*/ 0 60000 65536"/>
                <a:gd name="T11" fmla="*/ 0 60000 65536"/>
                <a:gd name="T12" fmla="*/ 0 60000 65536"/>
                <a:gd name="T13" fmla="*/ 0 60000 65536"/>
                <a:gd name="T14" fmla="*/ 0 60000 65536"/>
                <a:gd name="T15" fmla="*/ 0 w 48"/>
                <a:gd name="T16" fmla="*/ 0 h 64"/>
                <a:gd name="T17" fmla="*/ 48 w 48"/>
                <a:gd name="T18" fmla="*/ 64 h 64"/>
              </a:gdLst>
              <a:ahLst/>
              <a:cxnLst>
                <a:cxn ang="T10">
                  <a:pos x="T0" y="T1"/>
                </a:cxn>
                <a:cxn ang="T11">
                  <a:pos x="T2" y="T3"/>
                </a:cxn>
                <a:cxn ang="T12">
                  <a:pos x="T4" y="T5"/>
                </a:cxn>
                <a:cxn ang="T13">
                  <a:pos x="T6" y="T7"/>
                </a:cxn>
                <a:cxn ang="T14">
                  <a:pos x="T8" y="T9"/>
                </a:cxn>
              </a:cxnLst>
              <a:rect l="T15" t="T16" r="T17" b="T18"/>
              <a:pathLst>
                <a:path w="48" h="64">
                  <a:moveTo>
                    <a:pt x="48" y="0"/>
                  </a:moveTo>
                  <a:cubicBezTo>
                    <a:pt x="48" y="0"/>
                    <a:pt x="48" y="30"/>
                    <a:pt x="42" y="47"/>
                  </a:cubicBezTo>
                  <a:cubicBezTo>
                    <a:pt x="42" y="47"/>
                    <a:pt x="18" y="64"/>
                    <a:pt x="0" y="64"/>
                  </a:cubicBezTo>
                  <a:cubicBezTo>
                    <a:pt x="0" y="64"/>
                    <a:pt x="6" y="41"/>
                    <a:pt x="12" y="24"/>
                  </a:cubicBezTo>
                  <a:cubicBezTo>
                    <a:pt x="12" y="24"/>
                    <a:pt x="30" y="6"/>
                    <a:pt x="48"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8" name="Freeform 630"/>
            <p:cNvSpPr>
              <a:spLocks/>
            </p:cNvSpPr>
            <p:nvPr/>
          </p:nvSpPr>
          <p:spPr bwMode="auto">
            <a:xfrm>
              <a:off x="6048376" y="4992688"/>
              <a:ext cx="20638" cy="30163"/>
            </a:xfrm>
            <a:custGeom>
              <a:avLst/>
              <a:gdLst>
                <a:gd name="T0" fmla="*/ 2147483647 w 32"/>
                <a:gd name="T1" fmla="*/ 0 h 48"/>
                <a:gd name="T2" fmla="*/ 2147483647 w 32"/>
                <a:gd name="T3" fmla="*/ 2147483647 h 48"/>
                <a:gd name="T4" fmla="*/ 0 w 32"/>
                <a:gd name="T5" fmla="*/ 2147483647 h 48"/>
                <a:gd name="T6" fmla="*/ 2147483647 w 32"/>
                <a:gd name="T7" fmla="*/ 2147483647 h 48"/>
                <a:gd name="T8" fmla="*/ 2147483647 w 32"/>
                <a:gd name="T9" fmla="*/ 0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28" y="0"/>
                  </a:moveTo>
                  <a:cubicBezTo>
                    <a:pt x="28" y="0"/>
                    <a:pt x="32" y="24"/>
                    <a:pt x="23" y="36"/>
                  </a:cubicBezTo>
                  <a:cubicBezTo>
                    <a:pt x="23" y="36"/>
                    <a:pt x="10" y="48"/>
                    <a:pt x="0" y="42"/>
                  </a:cubicBezTo>
                  <a:cubicBezTo>
                    <a:pt x="0" y="42"/>
                    <a:pt x="5" y="24"/>
                    <a:pt x="10" y="12"/>
                  </a:cubicBezTo>
                  <a:cubicBezTo>
                    <a:pt x="10" y="12"/>
                    <a:pt x="14" y="6"/>
                    <a:pt x="28" y="0"/>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19" name="Freeform 631"/>
            <p:cNvSpPr>
              <a:spLocks/>
            </p:cNvSpPr>
            <p:nvPr/>
          </p:nvSpPr>
          <p:spPr bwMode="auto">
            <a:xfrm>
              <a:off x="6038851" y="49720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48" y="8"/>
                  </a:moveTo>
                  <a:cubicBezTo>
                    <a:pt x="48" y="8"/>
                    <a:pt x="39" y="32"/>
                    <a:pt x="29" y="48"/>
                  </a:cubicBezTo>
                  <a:cubicBezTo>
                    <a:pt x="29" y="48"/>
                    <a:pt x="5" y="48"/>
                    <a:pt x="0" y="32"/>
                  </a:cubicBezTo>
                  <a:cubicBezTo>
                    <a:pt x="0" y="32"/>
                    <a:pt x="10" y="8"/>
                    <a:pt x="24" y="8"/>
                  </a:cubicBezTo>
                  <a:cubicBezTo>
                    <a:pt x="24" y="8"/>
                    <a:pt x="39" y="0"/>
                    <a:pt x="48" y="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0" name="Freeform 632"/>
            <p:cNvSpPr>
              <a:spLocks/>
            </p:cNvSpPr>
            <p:nvPr/>
          </p:nvSpPr>
          <p:spPr bwMode="auto">
            <a:xfrm>
              <a:off x="6038851" y="4981576"/>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0 h 16"/>
                <a:gd name="T8" fmla="*/ 2147483647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48" y="4"/>
                  </a:moveTo>
                  <a:cubicBezTo>
                    <a:pt x="48" y="4"/>
                    <a:pt x="36" y="16"/>
                    <a:pt x="24" y="16"/>
                  </a:cubicBezTo>
                  <a:cubicBezTo>
                    <a:pt x="24" y="16"/>
                    <a:pt x="6" y="16"/>
                    <a:pt x="0" y="12"/>
                  </a:cubicBezTo>
                  <a:cubicBezTo>
                    <a:pt x="0" y="12"/>
                    <a:pt x="18" y="4"/>
                    <a:pt x="24" y="0"/>
                  </a:cubicBezTo>
                  <a:cubicBezTo>
                    <a:pt x="24" y="0"/>
                    <a:pt x="30" y="0"/>
                    <a:pt x="48" y="4"/>
                  </a:cubicBezTo>
                </a:path>
              </a:pathLst>
            </a:custGeom>
            <a:solidFill>
              <a:srgbClr val="006E57"/>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1" name="Freeform 633"/>
            <p:cNvSpPr>
              <a:spLocks/>
            </p:cNvSpPr>
            <p:nvPr/>
          </p:nvSpPr>
          <p:spPr bwMode="auto">
            <a:xfrm>
              <a:off x="6069013" y="4960938"/>
              <a:ext cx="9525" cy="11113"/>
            </a:xfrm>
            <a:custGeom>
              <a:avLst/>
              <a:gdLst>
                <a:gd name="T0" fmla="*/ 2147483647 w 16"/>
                <a:gd name="T1" fmla="*/ 0 h 16"/>
                <a:gd name="T2" fmla="*/ 0 w 16"/>
                <a:gd name="T3" fmla="*/ 2147483647 h 16"/>
                <a:gd name="T4" fmla="*/ 2147483647 w 16"/>
                <a:gd name="T5" fmla="*/ 2147483647 h 16"/>
                <a:gd name="T6" fmla="*/ 2147483647 w 16"/>
                <a:gd name="T7" fmla="*/ 0 h 16"/>
                <a:gd name="T8" fmla="*/ 0 60000 65536"/>
                <a:gd name="T9" fmla="*/ 0 60000 65536"/>
                <a:gd name="T10" fmla="*/ 0 60000 65536"/>
                <a:gd name="T11" fmla="*/ 0 60000 65536"/>
                <a:gd name="T12" fmla="*/ 0 w 16"/>
                <a:gd name="T13" fmla="*/ 0 h 16"/>
                <a:gd name="T14" fmla="*/ 16 w 16"/>
                <a:gd name="T15" fmla="*/ 16 h 16"/>
              </a:gdLst>
              <a:ahLst/>
              <a:cxnLst>
                <a:cxn ang="T8">
                  <a:pos x="T0" y="T1"/>
                </a:cxn>
                <a:cxn ang="T9">
                  <a:pos x="T2" y="T3"/>
                </a:cxn>
                <a:cxn ang="T10">
                  <a:pos x="T4" y="T5"/>
                </a:cxn>
                <a:cxn ang="T11">
                  <a:pos x="T6" y="T7"/>
                </a:cxn>
              </a:cxnLst>
              <a:rect l="T12" t="T13" r="T14" b="T15"/>
              <a:pathLst>
                <a:path w="16" h="16">
                  <a:moveTo>
                    <a:pt x="6" y="0"/>
                  </a:moveTo>
                  <a:cubicBezTo>
                    <a:pt x="6" y="4"/>
                    <a:pt x="6" y="8"/>
                    <a:pt x="0" y="8"/>
                  </a:cubicBezTo>
                  <a:cubicBezTo>
                    <a:pt x="0" y="12"/>
                    <a:pt x="6" y="16"/>
                    <a:pt x="6" y="16"/>
                  </a:cubicBezTo>
                  <a:cubicBezTo>
                    <a:pt x="16" y="16"/>
                    <a:pt x="6" y="4"/>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2" name="Freeform 634"/>
            <p:cNvSpPr>
              <a:spLocks/>
            </p:cNvSpPr>
            <p:nvPr/>
          </p:nvSpPr>
          <p:spPr bwMode="auto">
            <a:xfrm>
              <a:off x="6057901" y="4878388"/>
              <a:ext cx="41275"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2147483647 w 64"/>
                <a:gd name="T19" fmla="*/ 2147483647 h 144"/>
                <a:gd name="T20" fmla="*/ 2147483647 w 64"/>
                <a:gd name="T21" fmla="*/ 2147483647 h 144"/>
                <a:gd name="T22" fmla="*/ 2147483647 w 64"/>
                <a:gd name="T23" fmla="*/ 2147483647 h 144"/>
                <a:gd name="T24" fmla="*/ 2147483647 w 64"/>
                <a:gd name="T25" fmla="*/ 2147483647 h 144"/>
                <a:gd name="T26" fmla="*/ 2147483647 w 64"/>
                <a:gd name="T27" fmla="*/ 2147483647 h 144"/>
                <a:gd name="T28" fmla="*/ 2147483647 w 64"/>
                <a:gd name="T29" fmla="*/ 2147483647 h 14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144"/>
                <a:gd name="T47" fmla="*/ 64 w 64"/>
                <a:gd name="T48" fmla="*/ 144 h 14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144">
                  <a:moveTo>
                    <a:pt x="64" y="13"/>
                  </a:moveTo>
                  <a:cubicBezTo>
                    <a:pt x="64" y="7"/>
                    <a:pt x="60" y="7"/>
                    <a:pt x="55" y="7"/>
                  </a:cubicBezTo>
                  <a:cubicBezTo>
                    <a:pt x="50" y="0"/>
                    <a:pt x="45" y="13"/>
                    <a:pt x="45" y="19"/>
                  </a:cubicBezTo>
                  <a:cubicBezTo>
                    <a:pt x="35" y="51"/>
                    <a:pt x="30" y="88"/>
                    <a:pt x="5" y="113"/>
                  </a:cubicBezTo>
                  <a:cubicBezTo>
                    <a:pt x="0" y="119"/>
                    <a:pt x="0" y="132"/>
                    <a:pt x="5" y="138"/>
                  </a:cubicBezTo>
                  <a:cubicBezTo>
                    <a:pt x="5" y="144"/>
                    <a:pt x="15" y="144"/>
                    <a:pt x="15" y="138"/>
                  </a:cubicBezTo>
                  <a:cubicBezTo>
                    <a:pt x="20" y="138"/>
                    <a:pt x="15" y="132"/>
                    <a:pt x="20" y="126"/>
                  </a:cubicBezTo>
                  <a:cubicBezTo>
                    <a:pt x="20" y="113"/>
                    <a:pt x="25" y="107"/>
                    <a:pt x="30" y="101"/>
                  </a:cubicBezTo>
                  <a:cubicBezTo>
                    <a:pt x="35" y="88"/>
                    <a:pt x="40" y="69"/>
                    <a:pt x="40" y="51"/>
                  </a:cubicBezTo>
                  <a:cubicBezTo>
                    <a:pt x="40" y="38"/>
                    <a:pt x="55" y="38"/>
                    <a:pt x="64" y="32"/>
                  </a:cubicBezTo>
                  <a:cubicBezTo>
                    <a:pt x="64" y="26"/>
                    <a:pt x="64" y="19"/>
                    <a:pt x="64" y="19"/>
                  </a:cubicBezTo>
                  <a:cubicBezTo>
                    <a:pt x="64" y="19"/>
                    <a:pt x="60" y="26"/>
                    <a:pt x="55" y="19"/>
                  </a:cubicBezTo>
                  <a:cubicBezTo>
                    <a:pt x="55" y="19"/>
                    <a:pt x="55" y="13"/>
                    <a:pt x="55" y="13"/>
                  </a:cubicBezTo>
                  <a:cubicBezTo>
                    <a:pt x="60" y="13"/>
                    <a:pt x="60" y="13"/>
                    <a:pt x="60" y="13"/>
                  </a:cubicBezTo>
                  <a:cubicBezTo>
                    <a:pt x="60" y="13"/>
                    <a:pt x="64" y="19"/>
                    <a:pt x="64" y="13"/>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3" name="Freeform 635"/>
            <p:cNvSpPr>
              <a:spLocks/>
            </p:cNvSpPr>
            <p:nvPr/>
          </p:nvSpPr>
          <p:spPr bwMode="auto">
            <a:xfrm>
              <a:off x="6048376" y="4951413"/>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0 h 16"/>
                <a:gd name="T10" fmla="*/ 2147483647 w 16"/>
                <a:gd name="T11" fmla="*/ 0 h 16"/>
                <a:gd name="T12" fmla="*/ 0 60000 65536"/>
                <a:gd name="T13" fmla="*/ 0 60000 65536"/>
                <a:gd name="T14" fmla="*/ 0 60000 65536"/>
                <a:gd name="T15" fmla="*/ 0 60000 65536"/>
                <a:gd name="T16" fmla="*/ 0 60000 65536"/>
                <a:gd name="T17" fmla="*/ 0 60000 65536"/>
                <a:gd name="T18" fmla="*/ 0 w 16"/>
                <a:gd name="T19" fmla="*/ 0 h 16"/>
                <a:gd name="T20" fmla="*/ 16 w 1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6" h="16">
                  <a:moveTo>
                    <a:pt x="12" y="0"/>
                  </a:moveTo>
                  <a:cubicBezTo>
                    <a:pt x="8" y="6"/>
                    <a:pt x="4" y="6"/>
                    <a:pt x="4" y="6"/>
                  </a:cubicBezTo>
                  <a:cubicBezTo>
                    <a:pt x="0" y="6"/>
                    <a:pt x="4" y="11"/>
                    <a:pt x="4" y="11"/>
                  </a:cubicBezTo>
                  <a:cubicBezTo>
                    <a:pt x="8" y="11"/>
                    <a:pt x="8" y="16"/>
                    <a:pt x="12" y="11"/>
                  </a:cubicBezTo>
                  <a:cubicBezTo>
                    <a:pt x="12" y="11"/>
                    <a:pt x="16" y="6"/>
                    <a:pt x="12" y="0"/>
                  </a:cubicBezTo>
                  <a:cubicBezTo>
                    <a:pt x="12" y="0"/>
                    <a:pt x="12" y="0"/>
                    <a:pt x="12"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4" name="Freeform 636"/>
            <p:cNvSpPr>
              <a:spLocks/>
            </p:cNvSpPr>
            <p:nvPr/>
          </p:nvSpPr>
          <p:spPr bwMode="auto">
            <a:xfrm>
              <a:off x="6057901" y="4919663"/>
              <a:ext cx="11113" cy="31750"/>
            </a:xfrm>
            <a:custGeom>
              <a:avLst/>
              <a:gdLst>
                <a:gd name="T0" fmla="*/ 2147483647 w 16"/>
                <a:gd name="T1" fmla="*/ 2147483647 h 48"/>
                <a:gd name="T2" fmla="*/ 0 w 16"/>
                <a:gd name="T3" fmla="*/ 2147483647 h 48"/>
                <a:gd name="T4" fmla="*/ 2147483647 w 16"/>
                <a:gd name="T5" fmla="*/ 2147483647 h 48"/>
                <a:gd name="T6" fmla="*/ 2147483647 w 16"/>
                <a:gd name="T7" fmla="*/ 0 h 48"/>
                <a:gd name="T8" fmla="*/ 2147483647 w 16"/>
                <a:gd name="T9" fmla="*/ 2147483647 h 48"/>
                <a:gd name="T10" fmla="*/ 2147483647 w 16"/>
                <a:gd name="T11" fmla="*/ 2147483647 h 48"/>
                <a:gd name="T12" fmla="*/ 0 60000 65536"/>
                <a:gd name="T13" fmla="*/ 0 60000 65536"/>
                <a:gd name="T14" fmla="*/ 0 60000 65536"/>
                <a:gd name="T15" fmla="*/ 0 60000 65536"/>
                <a:gd name="T16" fmla="*/ 0 60000 65536"/>
                <a:gd name="T17" fmla="*/ 0 60000 65536"/>
                <a:gd name="T18" fmla="*/ 0 w 16"/>
                <a:gd name="T19" fmla="*/ 0 h 48"/>
                <a:gd name="T20" fmla="*/ 16 w 16"/>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6" h="48">
                  <a:moveTo>
                    <a:pt x="8" y="21"/>
                  </a:moveTo>
                  <a:cubicBezTo>
                    <a:pt x="4" y="28"/>
                    <a:pt x="4" y="35"/>
                    <a:pt x="0" y="42"/>
                  </a:cubicBezTo>
                  <a:cubicBezTo>
                    <a:pt x="0" y="42"/>
                    <a:pt x="4" y="48"/>
                    <a:pt x="4" y="42"/>
                  </a:cubicBezTo>
                  <a:cubicBezTo>
                    <a:pt x="8" y="35"/>
                    <a:pt x="16" y="21"/>
                    <a:pt x="16" y="0"/>
                  </a:cubicBezTo>
                  <a:cubicBezTo>
                    <a:pt x="12" y="7"/>
                    <a:pt x="12" y="14"/>
                    <a:pt x="8" y="21"/>
                  </a:cubicBezTo>
                  <a:cubicBezTo>
                    <a:pt x="8" y="21"/>
                    <a:pt x="8" y="21"/>
                    <a:pt x="8" y="21"/>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5" name="Freeform 637"/>
            <p:cNvSpPr>
              <a:spLocks/>
            </p:cNvSpPr>
            <p:nvPr/>
          </p:nvSpPr>
          <p:spPr bwMode="auto">
            <a:xfrm>
              <a:off x="6029326" y="4951413"/>
              <a:ext cx="19050" cy="9525"/>
            </a:xfrm>
            <a:custGeom>
              <a:avLst/>
              <a:gdLst>
                <a:gd name="T0" fmla="*/ 2147483647 w 32"/>
                <a:gd name="T1" fmla="*/ 2147483647 h 16"/>
                <a:gd name="T2" fmla="*/ 0 w 32"/>
                <a:gd name="T3" fmla="*/ 2147483647 h 16"/>
                <a:gd name="T4" fmla="*/ 2147483647 w 32"/>
                <a:gd name="T5" fmla="*/ 2147483647 h 16"/>
                <a:gd name="T6" fmla="*/ 2147483647 w 32"/>
                <a:gd name="T7" fmla="*/ 2147483647 h 16"/>
                <a:gd name="T8" fmla="*/ 0 60000 65536"/>
                <a:gd name="T9" fmla="*/ 0 60000 65536"/>
                <a:gd name="T10" fmla="*/ 0 60000 65536"/>
                <a:gd name="T11" fmla="*/ 0 60000 65536"/>
                <a:gd name="T12" fmla="*/ 0 w 32"/>
                <a:gd name="T13" fmla="*/ 0 h 16"/>
                <a:gd name="T14" fmla="*/ 32 w 32"/>
                <a:gd name="T15" fmla="*/ 16 h 16"/>
              </a:gdLst>
              <a:ahLst/>
              <a:cxnLst>
                <a:cxn ang="T8">
                  <a:pos x="T0" y="T1"/>
                </a:cxn>
                <a:cxn ang="T9">
                  <a:pos x="T2" y="T3"/>
                </a:cxn>
                <a:cxn ang="T10">
                  <a:pos x="T4" y="T5"/>
                </a:cxn>
                <a:cxn ang="T11">
                  <a:pos x="T6" y="T7"/>
                </a:cxn>
              </a:cxnLst>
              <a:rect l="T12" t="T13" r="T14" b="T15"/>
              <a:pathLst>
                <a:path w="32" h="16">
                  <a:moveTo>
                    <a:pt x="32" y="6"/>
                  </a:moveTo>
                  <a:cubicBezTo>
                    <a:pt x="24" y="0"/>
                    <a:pt x="8" y="0"/>
                    <a:pt x="0" y="6"/>
                  </a:cubicBezTo>
                  <a:cubicBezTo>
                    <a:pt x="0" y="11"/>
                    <a:pt x="16" y="16"/>
                    <a:pt x="24" y="11"/>
                  </a:cubicBezTo>
                  <a:cubicBezTo>
                    <a:pt x="32" y="11"/>
                    <a:pt x="32" y="6"/>
                    <a:pt x="32" y="6"/>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6" name="Freeform 638"/>
            <p:cNvSpPr>
              <a:spLocks/>
            </p:cNvSpPr>
            <p:nvPr/>
          </p:nvSpPr>
          <p:spPr bwMode="auto">
            <a:xfrm>
              <a:off x="6048376" y="4960938"/>
              <a:ext cx="9525" cy="11113"/>
            </a:xfrm>
            <a:custGeom>
              <a:avLst/>
              <a:gdLst>
                <a:gd name="T0" fmla="*/ 2147483647 w 16"/>
                <a:gd name="T1" fmla="*/ 0 h 16"/>
                <a:gd name="T2" fmla="*/ 2147483647 w 16"/>
                <a:gd name="T3" fmla="*/ 2147483647 h 16"/>
                <a:gd name="T4" fmla="*/ 2147483647 w 16"/>
                <a:gd name="T5" fmla="*/ 2147483647 h 16"/>
                <a:gd name="T6" fmla="*/ 0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6" y="0"/>
                  </a:moveTo>
                  <a:cubicBezTo>
                    <a:pt x="6" y="4"/>
                    <a:pt x="11" y="4"/>
                    <a:pt x="16" y="4"/>
                  </a:cubicBezTo>
                  <a:cubicBezTo>
                    <a:pt x="11" y="8"/>
                    <a:pt x="16" y="16"/>
                    <a:pt x="6" y="12"/>
                  </a:cubicBezTo>
                  <a:cubicBezTo>
                    <a:pt x="0" y="12"/>
                    <a:pt x="0" y="8"/>
                    <a:pt x="0" y="8"/>
                  </a:cubicBezTo>
                  <a:cubicBezTo>
                    <a:pt x="0" y="8"/>
                    <a:pt x="6"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7" name="Freeform 639"/>
            <p:cNvSpPr>
              <a:spLocks/>
            </p:cNvSpPr>
            <p:nvPr/>
          </p:nvSpPr>
          <p:spPr bwMode="auto">
            <a:xfrm>
              <a:off x="6018213" y="4951413"/>
              <a:ext cx="20638" cy="20638"/>
            </a:xfrm>
            <a:custGeom>
              <a:avLst/>
              <a:gdLst>
                <a:gd name="T0" fmla="*/ 2147483647 w 32"/>
                <a:gd name="T1" fmla="*/ 2147483647 h 32"/>
                <a:gd name="T2" fmla="*/ 2147483647 w 32"/>
                <a:gd name="T3" fmla="*/ 2147483647 h 32"/>
                <a:gd name="T4" fmla="*/ 2147483647 w 32"/>
                <a:gd name="T5" fmla="*/ 2147483647 h 32"/>
                <a:gd name="T6" fmla="*/ 0 w 32"/>
                <a:gd name="T7" fmla="*/ 2147483647 h 32"/>
                <a:gd name="T8" fmla="*/ 0 w 32"/>
                <a:gd name="T9" fmla="*/ 2147483647 h 32"/>
                <a:gd name="T10" fmla="*/ 0 w 32"/>
                <a:gd name="T11" fmla="*/ 0 h 32"/>
                <a:gd name="T12" fmla="*/ 0 w 32"/>
                <a:gd name="T13" fmla="*/ 0 h 32"/>
                <a:gd name="T14" fmla="*/ 2147483647 w 32"/>
                <a:gd name="T15" fmla="*/ 2147483647 h 32"/>
                <a:gd name="T16" fmla="*/ 2147483647 w 32"/>
                <a:gd name="T17" fmla="*/ 2147483647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22" y="7"/>
                  </a:moveTo>
                  <a:cubicBezTo>
                    <a:pt x="11" y="13"/>
                    <a:pt x="22" y="20"/>
                    <a:pt x="22" y="26"/>
                  </a:cubicBezTo>
                  <a:cubicBezTo>
                    <a:pt x="32" y="26"/>
                    <a:pt x="22" y="32"/>
                    <a:pt x="22" y="32"/>
                  </a:cubicBezTo>
                  <a:cubicBezTo>
                    <a:pt x="11" y="26"/>
                    <a:pt x="0" y="20"/>
                    <a:pt x="0" y="13"/>
                  </a:cubicBezTo>
                  <a:cubicBezTo>
                    <a:pt x="0" y="13"/>
                    <a:pt x="0" y="13"/>
                    <a:pt x="0" y="13"/>
                  </a:cubicBezTo>
                  <a:cubicBezTo>
                    <a:pt x="0" y="7"/>
                    <a:pt x="0" y="7"/>
                    <a:pt x="0" y="0"/>
                  </a:cubicBezTo>
                  <a:cubicBezTo>
                    <a:pt x="0" y="0"/>
                    <a:pt x="0" y="0"/>
                    <a:pt x="0" y="0"/>
                  </a:cubicBezTo>
                  <a:cubicBezTo>
                    <a:pt x="0" y="7"/>
                    <a:pt x="0" y="7"/>
                    <a:pt x="11" y="13"/>
                  </a:cubicBezTo>
                  <a:cubicBezTo>
                    <a:pt x="11" y="13"/>
                    <a:pt x="22" y="7"/>
                    <a:pt x="22"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8" name="Freeform 640"/>
            <p:cNvSpPr>
              <a:spLocks/>
            </p:cNvSpPr>
            <p:nvPr/>
          </p:nvSpPr>
          <p:spPr bwMode="auto">
            <a:xfrm>
              <a:off x="6038851" y="4960938"/>
              <a:ext cx="9525" cy="11113"/>
            </a:xfrm>
            <a:custGeom>
              <a:avLst/>
              <a:gdLst>
                <a:gd name="T0" fmla="*/ 2147483647 w 16"/>
                <a:gd name="T1" fmla="*/ 0 h 16"/>
                <a:gd name="T2" fmla="*/ 0 w 16"/>
                <a:gd name="T3" fmla="*/ 0 h 16"/>
                <a:gd name="T4" fmla="*/ 2147483647 w 16"/>
                <a:gd name="T5" fmla="*/ 2147483647 h 16"/>
                <a:gd name="T6" fmla="*/ 2147483647 w 16"/>
                <a:gd name="T7" fmla="*/ 2147483647 h 16"/>
                <a:gd name="T8" fmla="*/ 2147483647 w 16"/>
                <a:gd name="T9" fmla="*/ 0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1" y="0"/>
                  </a:moveTo>
                  <a:cubicBezTo>
                    <a:pt x="11" y="0"/>
                    <a:pt x="6" y="0"/>
                    <a:pt x="0" y="0"/>
                  </a:cubicBezTo>
                  <a:cubicBezTo>
                    <a:pt x="0" y="8"/>
                    <a:pt x="0" y="8"/>
                    <a:pt x="6" y="16"/>
                  </a:cubicBezTo>
                  <a:cubicBezTo>
                    <a:pt x="6" y="16"/>
                    <a:pt x="16" y="16"/>
                    <a:pt x="16" y="8"/>
                  </a:cubicBezTo>
                  <a:cubicBezTo>
                    <a:pt x="16" y="8"/>
                    <a:pt x="11" y="0"/>
                    <a:pt x="11"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29" name="Freeform 641"/>
            <p:cNvSpPr>
              <a:spLocks/>
            </p:cNvSpPr>
            <p:nvPr/>
          </p:nvSpPr>
          <p:spPr bwMode="auto">
            <a:xfrm>
              <a:off x="6029326" y="4972051"/>
              <a:ext cx="9525" cy="9525"/>
            </a:xfrm>
            <a:custGeom>
              <a:avLst/>
              <a:gdLst>
                <a:gd name="T0" fmla="*/ 2147483647 w 16"/>
                <a:gd name="T1" fmla="*/ 0 h 16"/>
                <a:gd name="T2" fmla="*/ 2147483647 w 16"/>
                <a:gd name="T3" fmla="*/ 2147483647 h 16"/>
                <a:gd name="T4" fmla="*/ 2147483647 w 16"/>
                <a:gd name="T5" fmla="*/ 2147483647 h 16"/>
                <a:gd name="T6" fmla="*/ 2147483647 w 16"/>
                <a:gd name="T7" fmla="*/ 2147483647 h 16"/>
                <a:gd name="T8" fmla="*/ 2147483647 w 16"/>
                <a:gd name="T9" fmla="*/ 2147483647 h 16"/>
                <a:gd name="T10" fmla="*/ 2147483647 w 16"/>
                <a:gd name="T11" fmla="*/ 2147483647 h 16"/>
                <a:gd name="T12" fmla="*/ 0 w 16"/>
                <a:gd name="T13" fmla="*/ 2147483647 h 16"/>
                <a:gd name="T14" fmla="*/ 2147483647 w 16"/>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6"/>
                <a:gd name="T26" fmla="*/ 16 w 1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6">
                  <a:moveTo>
                    <a:pt x="6" y="0"/>
                  </a:moveTo>
                  <a:cubicBezTo>
                    <a:pt x="6" y="4"/>
                    <a:pt x="11" y="4"/>
                    <a:pt x="11" y="4"/>
                  </a:cubicBezTo>
                  <a:cubicBezTo>
                    <a:pt x="11" y="4"/>
                    <a:pt x="11" y="4"/>
                    <a:pt x="11" y="4"/>
                  </a:cubicBezTo>
                  <a:cubicBezTo>
                    <a:pt x="16" y="4"/>
                    <a:pt x="16" y="8"/>
                    <a:pt x="16" y="12"/>
                  </a:cubicBezTo>
                  <a:cubicBezTo>
                    <a:pt x="16" y="16"/>
                    <a:pt x="11" y="16"/>
                    <a:pt x="6" y="16"/>
                  </a:cubicBezTo>
                  <a:cubicBezTo>
                    <a:pt x="6" y="16"/>
                    <a:pt x="6" y="16"/>
                    <a:pt x="6" y="12"/>
                  </a:cubicBezTo>
                  <a:cubicBezTo>
                    <a:pt x="6" y="8"/>
                    <a:pt x="0" y="8"/>
                    <a:pt x="0" y="4"/>
                  </a:cubicBezTo>
                  <a:cubicBezTo>
                    <a:pt x="0" y="0"/>
                    <a:pt x="0" y="0"/>
                    <a:pt x="6" y="0"/>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0" name="Freeform 642"/>
            <p:cNvSpPr>
              <a:spLocks/>
            </p:cNvSpPr>
            <p:nvPr/>
          </p:nvSpPr>
          <p:spPr bwMode="auto">
            <a:xfrm>
              <a:off x="6018213" y="4899026"/>
              <a:ext cx="60325" cy="61913"/>
            </a:xfrm>
            <a:custGeom>
              <a:avLst/>
              <a:gdLst>
                <a:gd name="T0" fmla="*/ 2147483647 w 96"/>
                <a:gd name="T1" fmla="*/ 2147483647 h 96"/>
                <a:gd name="T2" fmla="*/ 2147483647 w 96"/>
                <a:gd name="T3" fmla="*/ 2147483647 h 96"/>
                <a:gd name="T4" fmla="*/ 2147483647 w 96"/>
                <a:gd name="T5" fmla="*/ 2147483647 h 96"/>
                <a:gd name="T6" fmla="*/ 2147483647 w 96"/>
                <a:gd name="T7" fmla="*/ 2147483647 h 96"/>
                <a:gd name="T8" fmla="*/ 2147483647 w 96"/>
                <a:gd name="T9" fmla="*/ 0 h 96"/>
                <a:gd name="T10" fmla="*/ 2147483647 w 96"/>
                <a:gd name="T11" fmla="*/ 2147483647 h 96"/>
                <a:gd name="T12" fmla="*/ 2147483647 w 96"/>
                <a:gd name="T13" fmla="*/ 2147483647 h 96"/>
                <a:gd name="T14" fmla="*/ 2147483647 w 96"/>
                <a:gd name="T15" fmla="*/ 0 h 96"/>
                <a:gd name="T16" fmla="*/ 2147483647 w 96"/>
                <a:gd name="T17" fmla="*/ 2147483647 h 96"/>
                <a:gd name="T18" fmla="*/ 2147483647 w 96"/>
                <a:gd name="T19" fmla="*/ 2147483647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96"/>
                <a:gd name="T32" fmla="*/ 96 w 96"/>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96">
                  <a:moveTo>
                    <a:pt x="78" y="7"/>
                  </a:moveTo>
                  <a:cubicBezTo>
                    <a:pt x="48" y="26"/>
                    <a:pt x="0" y="52"/>
                    <a:pt x="6" y="90"/>
                  </a:cubicBezTo>
                  <a:cubicBezTo>
                    <a:pt x="24" y="77"/>
                    <a:pt x="48" y="96"/>
                    <a:pt x="48" y="77"/>
                  </a:cubicBezTo>
                  <a:cubicBezTo>
                    <a:pt x="54" y="58"/>
                    <a:pt x="66" y="45"/>
                    <a:pt x="84" y="26"/>
                  </a:cubicBezTo>
                  <a:cubicBezTo>
                    <a:pt x="90" y="20"/>
                    <a:pt x="96" y="13"/>
                    <a:pt x="96" y="0"/>
                  </a:cubicBezTo>
                  <a:cubicBezTo>
                    <a:pt x="90" y="13"/>
                    <a:pt x="78" y="32"/>
                    <a:pt x="66" y="32"/>
                  </a:cubicBezTo>
                  <a:cubicBezTo>
                    <a:pt x="66" y="32"/>
                    <a:pt x="66" y="26"/>
                    <a:pt x="66" y="26"/>
                  </a:cubicBezTo>
                  <a:cubicBezTo>
                    <a:pt x="72" y="20"/>
                    <a:pt x="84" y="13"/>
                    <a:pt x="84" y="0"/>
                  </a:cubicBezTo>
                  <a:cubicBezTo>
                    <a:pt x="78" y="0"/>
                    <a:pt x="78" y="7"/>
                    <a:pt x="72" y="7"/>
                  </a:cubicBezTo>
                  <a:cubicBezTo>
                    <a:pt x="72" y="7"/>
                    <a:pt x="78" y="7"/>
                    <a:pt x="78" y="7"/>
                  </a:cubicBezTo>
                </a:path>
              </a:pathLst>
            </a:custGeom>
            <a:solidFill>
              <a:srgbClr val="79A529"/>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1" name="Freeform 643"/>
            <p:cNvSpPr>
              <a:spLocks/>
            </p:cNvSpPr>
            <p:nvPr/>
          </p:nvSpPr>
          <p:spPr bwMode="auto">
            <a:xfrm>
              <a:off x="6029326" y="4972051"/>
              <a:ext cx="9525" cy="9525"/>
            </a:xfrm>
            <a:custGeom>
              <a:avLst/>
              <a:gdLst>
                <a:gd name="T0" fmla="*/ 2147483647 w 16"/>
                <a:gd name="T1" fmla="*/ 2147483647 h 16"/>
                <a:gd name="T2" fmla="*/ 2147483647 w 16"/>
                <a:gd name="T3" fmla="*/ 2147483647 h 16"/>
                <a:gd name="T4" fmla="*/ 0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8" y="16"/>
                  </a:moveTo>
                  <a:cubicBezTo>
                    <a:pt x="8" y="16"/>
                    <a:pt x="8" y="12"/>
                    <a:pt x="8" y="12"/>
                  </a:cubicBezTo>
                  <a:cubicBezTo>
                    <a:pt x="0" y="8"/>
                    <a:pt x="0" y="4"/>
                    <a:pt x="0" y="0"/>
                  </a:cubicBezTo>
                  <a:cubicBezTo>
                    <a:pt x="0" y="0"/>
                    <a:pt x="16" y="0"/>
                    <a:pt x="8" y="4"/>
                  </a:cubicBezTo>
                  <a:cubicBezTo>
                    <a:pt x="0" y="8"/>
                    <a:pt x="8" y="16"/>
                    <a:pt x="8" y="16"/>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2" name="Freeform 644"/>
            <p:cNvSpPr>
              <a:spLocks/>
            </p:cNvSpPr>
            <p:nvPr/>
          </p:nvSpPr>
          <p:spPr bwMode="auto">
            <a:xfrm>
              <a:off x="6018213" y="4951413"/>
              <a:ext cx="20638" cy="20638"/>
            </a:xfrm>
            <a:custGeom>
              <a:avLst/>
              <a:gdLst>
                <a:gd name="T0" fmla="*/ 0 w 32"/>
                <a:gd name="T1" fmla="*/ 0 h 32"/>
                <a:gd name="T2" fmla="*/ 0 w 32"/>
                <a:gd name="T3" fmla="*/ 0 h 32"/>
                <a:gd name="T4" fmla="*/ 0 w 32"/>
                <a:gd name="T5" fmla="*/ 2147483647 h 32"/>
                <a:gd name="T6" fmla="*/ 0 w 32"/>
                <a:gd name="T7" fmla="*/ 2147483647 h 32"/>
                <a:gd name="T8" fmla="*/ 2147483647 w 32"/>
                <a:gd name="T9" fmla="*/ 2147483647 h 32"/>
                <a:gd name="T10" fmla="*/ 2147483647 w 32"/>
                <a:gd name="T11" fmla="*/ 2147483647 h 32"/>
                <a:gd name="T12" fmla="*/ 2147483647 w 32"/>
                <a:gd name="T13" fmla="*/ 2147483647 h 32"/>
                <a:gd name="T14" fmla="*/ 0 w 32"/>
                <a:gd name="T15" fmla="*/ 2147483647 h 32"/>
                <a:gd name="T16" fmla="*/ 0 w 32"/>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32"/>
                <a:gd name="T29" fmla="*/ 32 w 3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32">
                  <a:moveTo>
                    <a:pt x="0" y="0"/>
                  </a:moveTo>
                  <a:cubicBezTo>
                    <a:pt x="0" y="0"/>
                    <a:pt x="0" y="0"/>
                    <a:pt x="0" y="0"/>
                  </a:cubicBezTo>
                  <a:cubicBezTo>
                    <a:pt x="0" y="7"/>
                    <a:pt x="0" y="7"/>
                    <a:pt x="0" y="13"/>
                  </a:cubicBezTo>
                  <a:cubicBezTo>
                    <a:pt x="0" y="13"/>
                    <a:pt x="0" y="13"/>
                    <a:pt x="0" y="13"/>
                  </a:cubicBezTo>
                  <a:cubicBezTo>
                    <a:pt x="11" y="26"/>
                    <a:pt x="11" y="32"/>
                    <a:pt x="22" y="32"/>
                  </a:cubicBezTo>
                  <a:cubicBezTo>
                    <a:pt x="22" y="32"/>
                    <a:pt x="32" y="26"/>
                    <a:pt x="22" y="26"/>
                  </a:cubicBezTo>
                  <a:cubicBezTo>
                    <a:pt x="22" y="26"/>
                    <a:pt x="22" y="32"/>
                    <a:pt x="11" y="26"/>
                  </a:cubicBezTo>
                  <a:cubicBezTo>
                    <a:pt x="11" y="20"/>
                    <a:pt x="0" y="13"/>
                    <a:pt x="0" y="13"/>
                  </a:cubicBezTo>
                  <a:cubicBezTo>
                    <a:pt x="0" y="13"/>
                    <a:pt x="0" y="0"/>
                    <a:pt x="0" y="0"/>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3" name="Freeform 645"/>
            <p:cNvSpPr>
              <a:spLocks/>
            </p:cNvSpPr>
            <p:nvPr/>
          </p:nvSpPr>
          <p:spPr bwMode="auto">
            <a:xfrm>
              <a:off x="6029326" y="4951413"/>
              <a:ext cx="9525" cy="9525"/>
            </a:xfrm>
            <a:custGeom>
              <a:avLst/>
              <a:gdLst>
                <a:gd name="T0" fmla="*/ 2147483647 w 16"/>
                <a:gd name="T1" fmla="*/ 2147483647 h 16"/>
                <a:gd name="T2" fmla="*/ 0 w 16"/>
                <a:gd name="T3" fmla="*/ 2147483647 h 16"/>
                <a:gd name="T4" fmla="*/ 2147483647 w 16"/>
                <a:gd name="T5" fmla="*/ 0 h 16"/>
                <a:gd name="T6" fmla="*/ 2147483647 w 16"/>
                <a:gd name="T7" fmla="*/ 2147483647 h 16"/>
                <a:gd name="T8" fmla="*/ 2147483647 w 16"/>
                <a:gd name="T9" fmla="*/ 2147483647 h 16"/>
                <a:gd name="T10" fmla="*/ 0 60000 65536"/>
                <a:gd name="T11" fmla="*/ 0 60000 65536"/>
                <a:gd name="T12" fmla="*/ 0 60000 65536"/>
                <a:gd name="T13" fmla="*/ 0 60000 65536"/>
                <a:gd name="T14" fmla="*/ 0 60000 65536"/>
                <a:gd name="T15" fmla="*/ 0 w 16"/>
                <a:gd name="T16" fmla="*/ 0 h 16"/>
                <a:gd name="T17" fmla="*/ 16 w 16"/>
                <a:gd name="T18" fmla="*/ 16 h 16"/>
              </a:gdLst>
              <a:ahLst/>
              <a:cxnLst>
                <a:cxn ang="T10">
                  <a:pos x="T0" y="T1"/>
                </a:cxn>
                <a:cxn ang="T11">
                  <a:pos x="T2" y="T3"/>
                </a:cxn>
                <a:cxn ang="T12">
                  <a:pos x="T4" y="T5"/>
                </a:cxn>
                <a:cxn ang="T13">
                  <a:pos x="T6" y="T7"/>
                </a:cxn>
                <a:cxn ang="T14">
                  <a:pos x="T8" y="T9"/>
                </a:cxn>
              </a:cxnLst>
              <a:rect l="T15" t="T16" r="T17" b="T18"/>
              <a:pathLst>
                <a:path w="16" h="16">
                  <a:moveTo>
                    <a:pt x="16" y="11"/>
                  </a:moveTo>
                  <a:cubicBezTo>
                    <a:pt x="11" y="16"/>
                    <a:pt x="0" y="11"/>
                    <a:pt x="0" y="6"/>
                  </a:cubicBezTo>
                  <a:cubicBezTo>
                    <a:pt x="6" y="0"/>
                    <a:pt x="6" y="0"/>
                    <a:pt x="11" y="0"/>
                  </a:cubicBezTo>
                  <a:cubicBezTo>
                    <a:pt x="11" y="0"/>
                    <a:pt x="0" y="6"/>
                    <a:pt x="6" y="11"/>
                  </a:cubicBezTo>
                  <a:cubicBezTo>
                    <a:pt x="11" y="16"/>
                    <a:pt x="16" y="11"/>
                    <a:pt x="16" y="11"/>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4" name="Freeform 646"/>
            <p:cNvSpPr>
              <a:spLocks/>
            </p:cNvSpPr>
            <p:nvPr/>
          </p:nvSpPr>
          <p:spPr bwMode="auto">
            <a:xfrm>
              <a:off x="6018213" y="4899026"/>
              <a:ext cx="60325" cy="52388"/>
            </a:xfrm>
            <a:custGeom>
              <a:avLst/>
              <a:gdLst>
                <a:gd name="T0" fmla="*/ 2147483647 w 96"/>
                <a:gd name="T1" fmla="*/ 2147483647 h 80"/>
                <a:gd name="T2" fmla="*/ 2147483647 w 96"/>
                <a:gd name="T3" fmla="*/ 0 h 80"/>
                <a:gd name="T4" fmla="*/ 2147483647 w 96"/>
                <a:gd name="T5" fmla="*/ 2147483647 h 80"/>
                <a:gd name="T6" fmla="*/ 2147483647 w 96"/>
                <a:gd name="T7" fmla="*/ 2147483647 h 80"/>
                <a:gd name="T8" fmla="*/ 2147483647 w 96"/>
                <a:gd name="T9" fmla="*/ 2147483647 h 80"/>
                <a:gd name="T10" fmla="*/ 2147483647 w 96"/>
                <a:gd name="T11" fmla="*/ 2147483647 h 80"/>
                <a:gd name="T12" fmla="*/ 2147483647 w 96"/>
                <a:gd name="T13" fmla="*/ 2147483647 h 80"/>
                <a:gd name="T14" fmla="*/ 0 60000 65536"/>
                <a:gd name="T15" fmla="*/ 0 60000 65536"/>
                <a:gd name="T16" fmla="*/ 0 60000 65536"/>
                <a:gd name="T17" fmla="*/ 0 60000 65536"/>
                <a:gd name="T18" fmla="*/ 0 60000 65536"/>
                <a:gd name="T19" fmla="*/ 0 60000 65536"/>
                <a:gd name="T20" fmla="*/ 0 60000 65536"/>
                <a:gd name="T21" fmla="*/ 0 w 96"/>
                <a:gd name="T22" fmla="*/ 0 h 80"/>
                <a:gd name="T23" fmla="*/ 96 w 96"/>
                <a:gd name="T24" fmla="*/ 80 h 8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0">
                  <a:moveTo>
                    <a:pt x="83" y="6"/>
                  </a:moveTo>
                  <a:cubicBezTo>
                    <a:pt x="90" y="6"/>
                    <a:pt x="90" y="0"/>
                    <a:pt x="96" y="0"/>
                  </a:cubicBezTo>
                  <a:cubicBezTo>
                    <a:pt x="96" y="0"/>
                    <a:pt x="90" y="6"/>
                    <a:pt x="76" y="12"/>
                  </a:cubicBezTo>
                  <a:cubicBezTo>
                    <a:pt x="76" y="12"/>
                    <a:pt x="7" y="46"/>
                    <a:pt x="7" y="75"/>
                  </a:cubicBezTo>
                  <a:cubicBezTo>
                    <a:pt x="7" y="75"/>
                    <a:pt x="7" y="80"/>
                    <a:pt x="7" y="80"/>
                  </a:cubicBezTo>
                  <a:cubicBezTo>
                    <a:pt x="0" y="46"/>
                    <a:pt x="55" y="23"/>
                    <a:pt x="90" y="6"/>
                  </a:cubicBezTo>
                  <a:cubicBezTo>
                    <a:pt x="90" y="6"/>
                    <a:pt x="83" y="6"/>
                    <a:pt x="83" y="6"/>
                  </a:cubicBezTo>
                </a:path>
              </a:pathLst>
            </a:custGeom>
            <a:solidFill>
              <a:srgbClr val="FCFD85"/>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5" name="Freeform 647"/>
            <p:cNvSpPr>
              <a:spLocks/>
            </p:cNvSpPr>
            <p:nvPr/>
          </p:nvSpPr>
          <p:spPr bwMode="auto">
            <a:xfrm>
              <a:off x="6057901" y="4878388"/>
              <a:ext cx="41275" cy="82550"/>
            </a:xfrm>
            <a:custGeom>
              <a:avLst/>
              <a:gdLst>
                <a:gd name="T0" fmla="*/ 2147483647 w 64"/>
                <a:gd name="T1" fmla="*/ 2147483647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2147483647 w 64"/>
                <a:gd name="T15" fmla="*/ 2147483647 h 128"/>
                <a:gd name="T16" fmla="*/ 2147483647 w 64"/>
                <a:gd name="T17" fmla="*/ 2147483647 h 128"/>
                <a:gd name="T18" fmla="*/ 2147483647 w 64"/>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4"/>
                <a:gd name="T31" fmla="*/ 0 h 128"/>
                <a:gd name="T32" fmla="*/ 64 w 64"/>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4" h="128">
                  <a:moveTo>
                    <a:pt x="5" y="128"/>
                  </a:moveTo>
                  <a:cubicBezTo>
                    <a:pt x="0" y="123"/>
                    <a:pt x="0" y="111"/>
                    <a:pt x="5" y="105"/>
                  </a:cubicBezTo>
                  <a:cubicBezTo>
                    <a:pt x="30" y="82"/>
                    <a:pt x="35" y="47"/>
                    <a:pt x="45" y="18"/>
                  </a:cubicBezTo>
                  <a:cubicBezTo>
                    <a:pt x="45" y="12"/>
                    <a:pt x="50" y="0"/>
                    <a:pt x="55" y="6"/>
                  </a:cubicBezTo>
                  <a:cubicBezTo>
                    <a:pt x="60" y="6"/>
                    <a:pt x="64" y="6"/>
                    <a:pt x="64" y="12"/>
                  </a:cubicBezTo>
                  <a:cubicBezTo>
                    <a:pt x="64" y="12"/>
                    <a:pt x="60" y="6"/>
                    <a:pt x="55" y="6"/>
                  </a:cubicBezTo>
                  <a:cubicBezTo>
                    <a:pt x="55" y="6"/>
                    <a:pt x="50" y="6"/>
                    <a:pt x="45" y="18"/>
                  </a:cubicBezTo>
                  <a:cubicBezTo>
                    <a:pt x="45" y="18"/>
                    <a:pt x="25" y="94"/>
                    <a:pt x="10" y="105"/>
                  </a:cubicBezTo>
                  <a:cubicBezTo>
                    <a:pt x="10" y="105"/>
                    <a:pt x="0" y="111"/>
                    <a:pt x="5" y="128"/>
                  </a:cubicBezTo>
                  <a:cubicBezTo>
                    <a:pt x="5" y="128"/>
                    <a:pt x="5" y="128"/>
                    <a:pt x="5" y="128"/>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6" name="Freeform 648"/>
            <p:cNvSpPr>
              <a:spLocks/>
            </p:cNvSpPr>
            <p:nvPr/>
          </p:nvSpPr>
          <p:spPr bwMode="auto">
            <a:xfrm>
              <a:off x="6130926" y="5024438"/>
              <a:ext cx="58738" cy="117475"/>
            </a:xfrm>
            <a:custGeom>
              <a:avLst/>
              <a:gdLst>
                <a:gd name="T0" fmla="*/ 2147483647 w 93"/>
                <a:gd name="T1" fmla="*/ 0 h 182"/>
                <a:gd name="T2" fmla="*/ 2147483647 w 93"/>
                <a:gd name="T3" fmla="*/ 2147483647 h 182"/>
                <a:gd name="T4" fmla="*/ 2147483647 w 93"/>
                <a:gd name="T5" fmla="*/ 2147483647 h 182"/>
                <a:gd name="T6" fmla="*/ 2147483647 w 93"/>
                <a:gd name="T7" fmla="*/ 2147483647 h 182"/>
                <a:gd name="T8" fmla="*/ 2147483647 w 93"/>
                <a:gd name="T9" fmla="*/ 2147483647 h 182"/>
                <a:gd name="T10" fmla="*/ 2147483647 w 93"/>
                <a:gd name="T11" fmla="*/ 2147483647 h 182"/>
                <a:gd name="T12" fmla="*/ 2147483647 w 93"/>
                <a:gd name="T13" fmla="*/ 2147483647 h 182"/>
                <a:gd name="T14" fmla="*/ 2147483647 w 93"/>
                <a:gd name="T15" fmla="*/ 2147483647 h 182"/>
                <a:gd name="T16" fmla="*/ 2147483647 w 93"/>
                <a:gd name="T17" fmla="*/ 2147483647 h 182"/>
                <a:gd name="T18" fmla="*/ 2147483647 w 93"/>
                <a:gd name="T19" fmla="*/ 2147483647 h 182"/>
                <a:gd name="T20" fmla="*/ 2147483647 w 93"/>
                <a:gd name="T21" fmla="*/ 2147483647 h 182"/>
                <a:gd name="T22" fmla="*/ 2147483647 w 93"/>
                <a:gd name="T23" fmla="*/ 2147483647 h 182"/>
                <a:gd name="T24" fmla="*/ 2147483647 w 93"/>
                <a:gd name="T25" fmla="*/ 2147483647 h 182"/>
                <a:gd name="T26" fmla="*/ 2147483647 w 93"/>
                <a:gd name="T27" fmla="*/ 2147483647 h 182"/>
                <a:gd name="T28" fmla="*/ 2147483647 w 93"/>
                <a:gd name="T29" fmla="*/ 2147483647 h 182"/>
                <a:gd name="T30" fmla="*/ 2147483647 w 93"/>
                <a:gd name="T31" fmla="*/ 2147483647 h 182"/>
                <a:gd name="T32" fmla="*/ 2147483647 w 93"/>
                <a:gd name="T33" fmla="*/ 2147483647 h 182"/>
                <a:gd name="T34" fmla="*/ 2147483647 w 93"/>
                <a:gd name="T35" fmla="*/ 2147483647 h 182"/>
                <a:gd name="T36" fmla="*/ 2147483647 w 93"/>
                <a:gd name="T37" fmla="*/ 2147483647 h 182"/>
                <a:gd name="T38" fmla="*/ 2147483647 w 93"/>
                <a:gd name="T39" fmla="*/ 2147483647 h 182"/>
                <a:gd name="T40" fmla="*/ 2147483647 w 93"/>
                <a:gd name="T41" fmla="*/ 2147483647 h 182"/>
                <a:gd name="T42" fmla="*/ 2147483647 w 93"/>
                <a:gd name="T43" fmla="*/ 2147483647 h 182"/>
                <a:gd name="T44" fmla="*/ 2147483647 w 93"/>
                <a:gd name="T45" fmla="*/ 2147483647 h 182"/>
                <a:gd name="T46" fmla="*/ 2147483647 w 93"/>
                <a:gd name="T47" fmla="*/ 2147483647 h 182"/>
                <a:gd name="T48" fmla="*/ 2147483647 w 93"/>
                <a:gd name="T49" fmla="*/ 2147483647 h 182"/>
                <a:gd name="T50" fmla="*/ 2147483647 w 93"/>
                <a:gd name="T51" fmla="*/ 2147483647 h 182"/>
                <a:gd name="T52" fmla="*/ 2147483647 w 93"/>
                <a:gd name="T53" fmla="*/ 2147483647 h 182"/>
                <a:gd name="T54" fmla="*/ 2147483647 w 93"/>
                <a:gd name="T55" fmla="*/ 2147483647 h 182"/>
                <a:gd name="T56" fmla="*/ 2147483647 w 93"/>
                <a:gd name="T57" fmla="*/ 2147483647 h 182"/>
                <a:gd name="T58" fmla="*/ 2147483647 w 93"/>
                <a:gd name="T59" fmla="*/ 2147483647 h 182"/>
                <a:gd name="T60" fmla="*/ 2147483647 w 93"/>
                <a:gd name="T61" fmla="*/ 2147483647 h 182"/>
                <a:gd name="T62" fmla="*/ 0 w 93"/>
                <a:gd name="T63" fmla="*/ 2147483647 h 182"/>
                <a:gd name="T64" fmla="*/ 2147483647 w 93"/>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182"/>
                <a:gd name="T101" fmla="*/ 93 w 93"/>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182">
                  <a:moveTo>
                    <a:pt x="9" y="0"/>
                  </a:moveTo>
                  <a:lnTo>
                    <a:pt x="14" y="3"/>
                  </a:lnTo>
                  <a:lnTo>
                    <a:pt x="27" y="11"/>
                  </a:lnTo>
                  <a:cubicBezTo>
                    <a:pt x="28" y="11"/>
                    <a:pt x="28" y="11"/>
                    <a:pt x="29" y="11"/>
                  </a:cubicBezTo>
                  <a:lnTo>
                    <a:pt x="66" y="44"/>
                  </a:lnTo>
                  <a:cubicBezTo>
                    <a:pt x="66" y="45"/>
                    <a:pt x="67" y="45"/>
                    <a:pt x="67" y="46"/>
                  </a:cubicBezTo>
                  <a:lnTo>
                    <a:pt x="83" y="70"/>
                  </a:lnTo>
                  <a:cubicBezTo>
                    <a:pt x="84" y="71"/>
                    <a:pt x="84" y="71"/>
                    <a:pt x="84" y="72"/>
                  </a:cubicBezTo>
                  <a:lnTo>
                    <a:pt x="93" y="101"/>
                  </a:lnTo>
                  <a:cubicBezTo>
                    <a:pt x="93" y="102"/>
                    <a:pt x="93" y="103"/>
                    <a:pt x="93" y="104"/>
                  </a:cubicBezTo>
                  <a:lnTo>
                    <a:pt x="92" y="138"/>
                  </a:lnTo>
                  <a:cubicBezTo>
                    <a:pt x="92" y="139"/>
                    <a:pt x="92" y="140"/>
                    <a:pt x="92" y="141"/>
                  </a:cubicBezTo>
                  <a:lnTo>
                    <a:pt x="76" y="180"/>
                  </a:lnTo>
                  <a:lnTo>
                    <a:pt x="76" y="176"/>
                  </a:lnTo>
                  <a:lnTo>
                    <a:pt x="76" y="179"/>
                  </a:lnTo>
                  <a:lnTo>
                    <a:pt x="76" y="182"/>
                  </a:lnTo>
                  <a:lnTo>
                    <a:pt x="60" y="182"/>
                  </a:lnTo>
                  <a:lnTo>
                    <a:pt x="60" y="179"/>
                  </a:lnTo>
                  <a:lnTo>
                    <a:pt x="60" y="176"/>
                  </a:lnTo>
                  <a:cubicBezTo>
                    <a:pt x="60" y="175"/>
                    <a:pt x="61" y="174"/>
                    <a:pt x="61" y="173"/>
                  </a:cubicBezTo>
                  <a:lnTo>
                    <a:pt x="77" y="134"/>
                  </a:lnTo>
                  <a:lnTo>
                    <a:pt x="76" y="137"/>
                  </a:lnTo>
                  <a:lnTo>
                    <a:pt x="77" y="103"/>
                  </a:lnTo>
                  <a:lnTo>
                    <a:pt x="78" y="106"/>
                  </a:lnTo>
                  <a:lnTo>
                    <a:pt x="69" y="77"/>
                  </a:lnTo>
                  <a:lnTo>
                    <a:pt x="70" y="79"/>
                  </a:lnTo>
                  <a:lnTo>
                    <a:pt x="54" y="55"/>
                  </a:lnTo>
                  <a:lnTo>
                    <a:pt x="55" y="56"/>
                  </a:lnTo>
                  <a:lnTo>
                    <a:pt x="18" y="23"/>
                  </a:lnTo>
                  <a:lnTo>
                    <a:pt x="19" y="24"/>
                  </a:lnTo>
                  <a:lnTo>
                    <a:pt x="5" y="16"/>
                  </a:lnTo>
                  <a:lnTo>
                    <a:pt x="0" y="13"/>
                  </a:lnTo>
                  <a:lnTo>
                    <a:pt x="9" y="0"/>
                  </a:lnTo>
                  <a:close/>
                </a:path>
              </a:pathLst>
            </a:custGeom>
            <a:solidFill>
              <a:srgbClr val="79501A"/>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37" name="Freeform 649"/>
            <p:cNvSpPr>
              <a:spLocks/>
            </p:cNvSpPr>
            <p:nvPr/>
          </p:nvSpPr>
          <p:spPr bwMode="auto">
            <a:xfrm>
              <a:off x="6169026" y="4930776"/>
              <a:ext cx="9525" cy="20638"/>
            </a:xfrm>
            <a:custGeom>
              <a:avLst/>
              <a:gdLst>
                <a:gd name="T0" fmla="*/ 2147483647 w 16"/>
                <a:gd name="T1" fmla="*/ 0 h 32"/>
                <a:gd name="T2" fmla="*/ 0 w 16"/>
                <a:gd name="T3" fmla="*/ 2147483647 h 32"/>
                <a:gd name="T4" fmla="*/ 2147483647 w 16"/>
                <a:gd name="T5" fmla="*/ 2147483647 h 32"/>
                <a:gd name="T6" fmla="*/ 2147483647 w 16"/>
                <a:gd name="T7" fmla="*/ 2147483647 h 32"/>
                <a:gd name="T8" fmla="*/ 2147483647 w 16"/>
                <a:gd name="T9" fmla="*/ 0 h 32"/>
                <a:gd name="T10" fmla="*/ 2147483647 w 16"/>
                <a:gd name="T11" fmla="*/ 0 h 32"/>
                <a:gd name="T12" fmla="*/ 0 60000 65536"/>
                <a:gd name="T13" fmla="*/ 0 60000 65536"/>
                <a:gd name="T14" fmla="*/ 0 60000 65536"/>
                <a:gd name="T15" fmla="*/ 0 60000 65536"/>
                <a:gd name="T16" fmla="*/ 0 60000 65536"/>
                <a:gd name="T17" fmla="*/ 0 60000 65536"/>
                <a:gd name="T18" fmla="*/ 0 w 16"/>
                <a:gd name="T19" fmla="*/ 0 h 32"/>
                <a:gd name="T20" fmla="*/ 16 w 1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6" h="32">
                  <a:moveTo>
                    <a:pt x="6" y="0"/>
                  </a:moveTo>
                  <a:cubicBezTo>
                    <a:pt x="6" y="8"/>
                    <a:pt x="0" y="16"/>
                    <a:pt x="0" y="24"/>
                  </a:cubicBezTo>
                  <a:cubicBezTo>
                    <a:pt x="0" y="32"/>
                    <a:pt x="11" y="32"/>
                    <a:pt x="11" y="24"/>
                  </a:cubicBezTo>
                  <a:cubicBezTo>
                    <a:pt x="16" y="24"/>
                    <a:pt x="16" y="24"/>
                    <a:pt x="16" y="16"/>
                  </a:cubicBezTo>
                  <a:cubicBezTo>
                    <a:pt x="16" y="8"/>
                    <a:pt x="16" y="0"/>
                    <a:pt x="11" y="0"/>
                  </a:cubicBezTo>
                  <a:cubicBezTo>
                    <a:pt x="11" y="0"/>
                    <a:pt x="6" y="0"/>
                    <a:pt x="6" y="0"/>
                  </a:cubicBezTo>
                </a:path>
              </a:pathLst>
            </a:custGeom>
            <a:solidFill>
              <a:srgbClr val="D776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8" name="Freeform 650"/>
            <p:cNvSpPr>
              <a:spLocks/>
            </p:cNvSpPr>
            <p:nvPr/>
          </p:nvSpPr>
          <p:spPr bwMode="auto">
            <a:xfrm>
              <a:off x="6777038" y="5146676"/>
              <a:ext cx="50800" cy="144463"/>
            </a:xfrm>
            <a:custGeom>
              <a:avLst/>
              <a:gdLst>
                <a:gd name="T0" fmla="*/ 2147483647 w 80"/>
                <a:gd name="T1" fmla="*/ 0 h 224"/>
                <a:gd name="T2" fmla="*/ 2147483647 w 80"/>
                <a:gd name="T3" fmla="*/ 2147483647 h 224"/>
                <a:gd name="T4" fmla="*/ 2147483647 w 80"/>
                <a:gd name="T5" fmla="*/ 2147483647 h 224"/>
                <a:gd name="T6" fmla="*/ 2147483647 w 80"/>
                <a:gd name="T7" fmla="*/ 0 h 224"/>
                <a:gd name="T8" fmla="*/ 0 60000 65536"/>
                <a:gd name="T9" fmla="*/ 0 60000 65536"/>
                <a:gd name="T10" fmla="*/ 0 60000 65536"/>
                <a:gd name="T11" fmla="*/ 0 60000 65536"/>
                <a:gd name="T12" fmla="*/ 0 w 80"/>
                <a:gd name="T13" fmla="*/ 0 h 224"/>
                <a:gd name="T14" fmla="*/ 80 w 80"/>
                <a:gd name="T15" fmla="*/ 224 h 224"/>
              </a:gdLst>
              <a:ahLst/>
              <a:cxnLst>
                <a:cxn ang="T8">
                  <a:pos x="T0" y="T1"/>
                </a:cxn>
                <a:cxn ang="T9">
                  <a:pos x="T2" y="T3"/>
                </a:cxn>
                <a:cxn ang="T10">
                  <a:pos x="T4" y="T5"/>
                </a:cxn>
                <a:cxn ang="T11">
                  <a:pos x="T6" y="T7"/>
                </a:cxn>
              </a:cxnLst>
              <a:rect l="T12" t="T13" r="T14" b="T15"/>
              <a:pathLst>
                <a:path w="80" h="224">
                  <a:moveTo>
                    <a:pt x="11" y="0"/>
                  </a:moveTo>
                  <a:cubicBezTo>
                    <a:pt x="11" y="0"/>
                    <a:pt x="38" y="7"/>
                    <a:pt x="38" y="7"/>
                  </a:cubicBezTo>
                  <a:cubicBezTo>
                    <a:pt x="38" y="7"/>
                    <a:pt x="80" y="158"/>
                    <a:pt x="48" y="224"/>
                  </a:cubicBezTo>
                  <a:cubicBezTo>
                    <a:pt x="48" y="224"/>
                    <a:pt x="0" y="128"/>
                    <a:pt x="11"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39" name="Freeform 651"/>
            <p:cNvSpPr>
              <a:spLocks/>
            </p:cNvSpPr>
            <p:nvPr/>
          </p:nvSpPr>
          <p:spPr bwMode="auto">
            <a:xfrm>
              <a:off x="6327776" y="4745038"/>
              <a:ext cx="330200" cy="153988"/>
            </a:xfrm>
            <a:custGeom>
              <a:avLst/>
              <a:gdLst>
                <a:gd name="T0" fmla="*/ 2147483647 w 528"/>
                <a:gd name="T1" fmla="*/ 2147483647 h 240"/>
                <a:gd name="T2" fmla="*/ 2147483647 w 528"/>
                <a:gd name="T3" fmla="*/ 2147483647 h 240"/>
                <a:gd name="T4" fmla="*/ 2147483647 w 528"/>
                <a:gd name="T5" fmla="*/ 2147483647 h 240"/>
                <a:gd name="T6" fmla="*/ 2147483647 w 528"/>
                <a:gd name="T7" fmla="*/ 2147483647 h 240"/>
                <a:gd name="T8" fmla="*/ 2147483647 w 528"/>
                <a:gd name="T9" fmla="*/ 2147483647 h 240"/>
                <a:gd name="T10" fmla="*/ 2147483647 w 528"/>
                <a:gd name="T11" fmla="*/ 2147483647 h 240"/>
                <a:gd name="T12" fmla="*/ 2147483647 w 528"/>
                <a:gd name="T13" fmla="*/ 2147483647 h 240"/>
                <a:gd name="T14" fmla="*/ 2147483647 w 528"/>
                <a:gd name="T15" fmla="*/ 2147483647 h 240"/>
                <a:gd name="T16" fmla="*/ 2147483647 w 528"/>
                <a:gd name="T17" fmla="*/ 2147483647 h 240"/>
                <a:gd name="T18" fmla="*/ 2147483647 w 528"/>
                <a:gd name="T19" fmla="*/ 2147483647 h 240"/>
                <a:gd name="T20" fmla="*/ 2147483647 w 528"/>
                <a:gd name="T21" fmla="*/ 2147483647 h 240"/>
                <a:gd name="T22" fmla="*/ 2147483647 w 528"/>
                <a:gd name="T23" fmla="*/ 2147483647 h 240"/>
                <a:gd name="T24" fmla="*/ 2147483647 w 528"/>
                <a:gd name="T25" fmla="*/ 2147483647 h 240"/>
                <a:gd name="T26" fmla="*/ 2147483647 w 528"/>
                <a:gd name="T27" fmla="*/ 2147483647 h 240"/>
                <a:gd name="T28" fmla="*/ 2147483647 w 528"/>
                <a:gd name="T29" fmla="*/ 2147483647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8"/>
                <a:gd name="T46" fmla="*/ 0 h 240"/>
                <a:gd name="T47" fmla="*/ 528 w 528"/>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8" h="240">
                  <a:moveTo>
                    <a:pt x="259" y="68"/>
                  </a:moveTo>
                  <a:cubicBezTo>
                    <a:pt x="259" y="68"/>
                    <a:pt x="0" y="0"/>
                    <a:pt x="81" y="105"/>
                  </a:cubicBezTo>
                  <a:cubicBezTo>
                    <a:pt x="81" y="105"/>
                    <a:pt x="115" y="117"/>
                    <a:pt x="190" y="136"/>
                  </a:cubicBezTo>
                  <a:cubicBezTo>
                    <a:pt x="190" y="136"/>
                    <a:pt x="190" y="111"/>
                    <a:pt x="236" y="167"/>
                  </a:cubicBezTo>
                  <a:cubicBezTo>
                    <a:pt x="236" y="167"/>
                    <a:pt x="247" y="124"/>
                    <a:pt x="184" y="99"/>
                  </a:cubicBezTo>
                  <a:cubicBezTo>
                    <a:pt x="184" y="99"/>
                    <a:pt x="230" y="80"/>
                    <a:pt x="293" y="173"/>
                  </a:cubicBezTo>
                  <a:cubicBezTo>
                    <a:pt x="293" y="173"/>
                    <a:pt x="299" y="124"/>
                    <a:pt x="270" y="93"/>
                  </a:cubicBezTo>
                  <a:cubicBezTo>
                    <a:pt x="270" y="93"/>
                    <a:pt x="276" y="68"/>
                    <a:pt x="339" y="185"/>
                  </a:cubicBezTo>
                  <a:cubicBezTo>
                    <a:pt x="339" y="185"/>
                    <a:pt x="374" y="228"/>
                    <a:pt x="396" y="228"/>
                  </a:cubicBezTo>
                  <a:cubicBezTo>
                    <a:pt x="396" y="228"/>
                    <a:pt x="408" y="173"/>
                    <a:pt x="374" y="142"/>
                  </a:cubicBezTo>
                  <a:cubicBezTo>
                    <a:pt x="374" y="142"/>
                    <a:pt x="414" y="148"/>
                    <a:pt x="419" y="234"/>
                  </a:cubicBezTo>
                  <a:cubicBezTo>
                    <a:pt x="419" y="234"/>
                    <a:pt x="477" y="240"/>
                    <a:pt x="506" y="216"/>
                  </a:cubicBezTo>
                  <a:cubicBezTo>
                    <a:pt x="506" y="216"/>
                    <a:pt x="528" y="191"/>
                    <a:pt x="528" y="179"/>
                  </a:cubicBezTo>
                  <a:cubicBezTo>
                    <a:pt x="528" y="160"/>
                    <a:pt x="494" y="197"/>
                    <a:pt x="431" y="148"/>
                  </a:cubicBezTo>
                  <a:cubicBezTo>
                    <a:pt x="431" y="148"/>
                    <a:pt x="310" y="74"/>
                    <a:pt x="259" y="6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0" name="Freeform 652"/>
            <p:cNvSpPr>
              <a:spLocks/>
            </p:cNvSpPr>
            <p:nvPr/>
          </p:nvSpPr>
          <p:spPr bwMode="auto">
            <a:xfrm>
              <a:off x="6397626" y="4837113"/>
              <a:ext cx="69850" cy="206375"/>
            </a:xfrm>
            <a:custGeom>
              <a:avLst/>
              <a:gdLst>
                <a:gd name="T0" fmla="*/ 2147483647 w 112"/>
                <a:gd name="T1" fmla="*/ 2147483647 h 320"/>
                <a:gd name="T2" fmla="*/ 0 w 112"/>
                <a:gd name="T3" fmla="*/ 2147483647 h 320"/>
                <a:gd name="T4" fmla="*/ 2147483647 w 112"/>
                <a:gd name="T5" fmla="*/ 2147483647 h 320"/>
                <a:gd name="T6" fmla="*/ 2147483647 w 112"/>
                <a:gd name="T7" fmla="*/ 2147483647 h 320"/>
                <a:gd name="T8" fmla="*/ 2147483647 w 112"/>
                <a:gd name="T9" fmla="*/ 2147483647 h 320"/>
                <a:gd name="T10" fmla="*/ 0 60000 65536"/>
                <a:gd name="T11" fmla="*/ 0 60000 65536"/>
                <a:gd name="T12" fmla="*/ 0 60000 65536"/>
                <a:gd name="T13" fmla="*/ 0 60000 65536"/>
                <a:gd name="T14" fmla="*/ 0 60000 65536"/>
                <a:gd name="T15" fmla="*/ 0 w 112"/>
                <a:gd name="T16" fmla="*/ 0 h 320"/>
                <a:gd name="T17" fmla="*/ 112 w 112"/>
                <a:gd name="T18" fmla="*/ 320 h 320"/>
              </a:gdLst>
              <a:ahLst/>
              <a:cxnLst>
                <a:cxn ang="T10">
                  <a:pos x="T0" y="T1"/>
                </a:cxn>
                <a:cxn ang="T11">
                  <a:pos x="T2" y="T3"/>
                </a:cxn>
                <a:cxn ang="T12">
                  <a:pos x="T4" y="T5"/>
                </a:cxn>
                <a:cxn ang="T13">
                  <a:pos x="T6" y="T7"/>
                </a:cxn>
                <a:cxn ang="T14">
                  <a:pos x="T8" y="T9"/>
                </a:cxn>
              </a:cxnLst>
              <a:rect l="T15" t="T16" r="T17" b="T18"/>
              <a:pathLst>
                <a:path w="112" h="320">
                  <a:moveTo>
                    <a:pt x="107" y="196"/>
                  </a:moveTo>
                  <a:cubicBezTo>
                    <a:pt x="102" y="89"/>
                    <a:pt x="22" y="0"/>
                    <a:pt x="0" y="12"/>
                  </a:cubicBezTo>
                  <a:cubicBezTo>
                    <a:pt x="0" y="12"/>
                    <a:pt x="91" y="72"/>
                    <a:pt x="91" y="196"/>
                  </a:cubicBezTo>
                  <a:cubicBezTo>
                    <a:pt x="91" y="196"/>
                    <a:pt x="96" y="279"/>
                    <a:pt x="54" y="320"/>
                  </a:cubicBezTo>
                  <a:cubicBezTo>
                    <a:pt x="54" y="320"/>
                    <a:pt x="112" y="315"/>
                    <a:pt x="107" y="1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1" name="Freeform 653"/>
            <p:cNvSpPr>
              <a:spLocks/>
            </p:cNvSpPr>
            <p:nvPr/>
          </p:nvSpPr>
          <p:spPr bwMode="auto">
            <a:xfrm>
              <a:off x="6297613" y="4786313"/>
              <a:ext cx="160338" cy="247650"/>
            </a:xfrm>
            <a:custGeom>
              <a:avLst/>
              <a:gdLst>
                <a:gd name="T0" fmla="*/ 2147483647 w 256"/>
                <a:gd name="T1" fmla="*/ 2147483647 h 384"/>
                <a:gd name="T2" fmla="*/ 2147483647 w 256"/>
                <a:gd name="T3" fmla="*/ 2147483647 h 384"/>
                <a:gd name="T4" fmla="*/ 2147483647 w 256"/>
                <a:gd name="T5" fmla="*/ 2147483647 h 384"/>
                <a:gd name="T6" fmla="*/ 2147483647 w 256"/>
                <a:gd name="T7" fmla="*/ 2147483647 h 384"/>
                <a:gd name="T8" fmla="*/ 2147483647 w 256"/>
                <a:gd name="T9" fmla="*/ 2147483647 h 384"/>
                <a:gd name="T10" fmla="*/ 2147483647 w 256"/>
                <a:gd name="T11" fmla="*/ 2147483647 h 384"/>
                <a:gd name="T12" fmla="*/ 2147483647 w 256"/>
                <a:gd name="T13" fmla="*/ 2147483647 h 384"/>
                <a:gd name="T14" fmla="*/ 2147483647 w 256"/>
                <a:gd name="T15" fmla="*/ 2147483647 h 384"/>
                <a:gd name="T16" fmla="*/ 2147483647 w 256"/>
                <a:gd name="T17" fmla="*/ 2147483647 h 384"/>
                <a:gd name="T18" fmla="*/ 2147483647 w 256"/>
                <a:gd name="T19" fmla="*/ 2147483647 h 384"/>
                <a:gd name="T20" fmla="*/ 2147483647 w 256"/>
                <a:gd name="T21" fmla="*/ 2147483647 h 384"/>
                <a:gd name="T22" fmla="*/ 2147483647 w 256"/>
                <a:gd name="T23" fmla="*/ 2147483647 h 384"/>
                <a:gd name="T24" fmla="*/ 2147483647 w 256"/>
                <a:gd name="T25" fmla="*/ 2147483647 h 384"/>
                <a:gd name="T26" fmla="*/ 2147483647 w 256"/>
                <a:gd name="T27" fmla="*/ 2147483647 h 384"/>
                <a:gd name="T28" fmla="*/ 2147483647 w 256"/>
                <a:gd name="T29" fmla="*/ 2147483647 h 384"/>
                <a:gd name="T30" fmla="*/ 2147483647 w 256"/>
                <a:gd name="T31" fmla="*/ 2147483647 h 384"/>
                <a:gd name="T32" fmla="*/ 2147483647 w 256"/>
                <a:gd name="T33" fmla="*/ 2147483647 h 384"/>
                <a:gd name="T34" fmla="*/ 2147483647 w 256"/>
                <a:gd name="T35" fmla="*/ 2147483647 h 384"/>
                <a:gd name="T36" fmla="*/ 2147483647 w 256"/>
                <a:gd name="T37" fmla="*/ 2147483647 h 384"/>
                <a:gd name="T38" fmla="*/ 2147483647 w 256"/>
                <a:gd name="T39" fmla="*/ 2147483647 h 3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6"/>
                <a:gd name="T61" fmla="*/ 0 h 384"/>
                <a:gd name="T62" fmla="*/ 256 w 256"/>
                <a:gd name="T63" fmla="*/ 384 h 38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6" h="384">
                  <a:moveTo>
                    <a:pt x="76" y="7"/>
                  </a:moveTo>
                  <a:cubicBezTo>
                    <a:pt x="64" y="0"/>
                    <a:pt x="53" y="7"/>
                    <a:pt x="47" y="7"/>
                  </a:cubicBezTo>
                  <a:cubicBezTo>
                    <a:pt x="18" y="19"/>
                    <a:pt x="0" y="68"/>
                    <a:pt x="24" y="86"/>
                  </a:cubicBezTo>
                  <a:cubicBezTo>
                    <a:pt x="76" y="128"/>
                    <a:pt x="140" y="110"/>
                    <a:pt x="146" y="226"/>
                  </a:cubicBezTo>
                  <a:cubicBezTo>
                    <a:pt x="146" y="226"/>
                    <a:pt x="146" y="226"/>
                    <a:pt x="146" y="226"/>
                  </a:cubicBezTo>
                  <a:cubicBezTo>
                    <a:pt x="169" y="281"/>
                    <a:pt x="198" y="330"/>
                    <a:pt x="204" y="384"/>
                  </a:cubicBezTo>
                  <a:cubicBezTo>
                    <a:pt x="256" y="348"/>
                    <a:pt x="222" y="269"/>
                    <a:pt x="175" y="244"/>
                  </a:cubicBezTo>
                  <a:cubicBezTo>
                    <a:pt x="187" y="250"/>
                    <a:pt x="216" y="269"/>
                    <a:pt x="222" y="281"/>
                  </a:cubicBezTo>
                  <a:cubicBezTo>
                    <a:pt x="227" y="287"/>
                    <a:pt x="233" y="287"/>
                    <a:pt x="233" y="281"/>
                  </a:cubicBezTo>
                  <a:cubicBezTo>
                    <a:pt x="239" y="220"/>
                    <a:pt x="204" y="214"/>
                    <a:pt x="175" y="189"/>
                  </a:cubicBezTo>
                  <a:cubicBezTo>
                    <a:pt x="198" y="196"/>
                    <a:pt x="216" y="202"/>
                    <a:pt x="233" y="226"/>
                  </a:cubicBezTo>
                  <a:cubicBezTo>
                    <a:pt x="227" y="189"/>
                    <a:pt x="192" y="147"/>
                    <a:pt x="158" y="147"/>
                  </a:cubicBezTo>
                  <a:cubicBezTo>
                    <a:pt x="169" y="128"/>
                    <a:pt x="187" y="147"/>
                    <a:pt x="204" y="147"/>
                  </a:cubicBezTo>
                  <a:cubicBezTo>
                    <a:pt x="181" y="104"/>
                    <a:pt x="140" y="86"/>
                    <a:pt x="94" y="110"/>
                  </a:cubicBezTo>
                  <a:cubicBezTo>
                    <a:pt x="99" y="86"/>
                    <a:pt x="128" y="98"/>
                    <a:pt x="140" y="98"/>
                  </a:cubicBezTo>
                  <a:cubicBezTo>
                    <a:pt x="111" y="74"/>
                    <a:pt x="76" y="55"/>
                    <a:pt x="41" y="68"/>
                  </a:cubicBezTo>
                  <a:cubicBezTo>
                    <a:pt x="59" y="55"/>
                    <a:pt x="82" y="68"/>
                    <a:pt x="99" y="61"/>
                  </a:cubicBezTo>
                  <a:cubicBezTo>
                    <a:pt x="88" y="43"/>
                    <a:pt x="70" y="31"/>
                    <a:pt x="47" y="37"/>
                  </a:cubicBezTo>
                  <a:cubicBezTo>
                    <a:pt x="59" y="25"/>
                    <a:pt x="70" y="31"/>
                    <a:pt x="82" y="31"/>
                  </a:cubicBezTo>
                  <a:cubicBezTo>
                    <a:pt x="70" y="25"/>
                    <a:pt x="99" y="7"/>
                    <a:pt x="7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2" name="Freeform 654"/>
            <p:cNvSpPr>
              <a:spLocks/>
            </p:cNvSpPr>
            <p:nvPr/>
          </p:nvSpPr>
          <p:spPr bwMode="auto">
            <a:xfrm>
              <a:off x="6488113" y="5146676"/>
              <a:ext cx="30163" cy="61913"/>
            </a:xfrm>
            <a:custGeom>
              <a:avLst/>
              <a:gdLst>
                <a:gd name="T0" fmla="*/ 2147483647 w 48"/>
                <a:gd name="T1" fmla="*/ 0 h 96"/>
                <a:gd name="T2" fmla="*/ 0 w 48"/>
                <a:gd name="T3" fmla="*/ 2147483647 h 96"/>
                <a:gd name="T4" fmla="*/ 2147483647 w 48"/>
                <a:gd name="T5" fmla="*/ 2147483647 h 96"/>
                <a:gd name="T6" fmla="*/ 2147483647 w 48"/>
                <a:gd name="T7" fmla="*/ 2147483647 h 96"/>
                <a:gd name="T8" fmla="*/ 2147483647 w 48"/>
                <a:gd name="T9" fmla="*/ 0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6" y="0"/>
                  </a:moveTo>
                  <a:cubicBezTo>
                    <a:pt x="6" y="0"/>
                    <a:pt x="6" y="6"/>
                    <a:pt x="0" y="6"/>
                  </a:cubicBezTo>
                  <a:cubicBezTo>
                    <a:pt x="27" y="23"/>
                    <a:pt x="48" y="51"/>
                    <a:pt x="32" y="80"/>
                  </a:cubicBezTo>
                  <a:cubicBezTo>
                    <a:pt x="27" y="91"/>
                    <a:pt x="11" y="96"/>
                    <a:pt x="11" y="85"/>
                  </a:cubicBezTo>
                  <a:cubicBezTo>
                    <a:pt x="11" y="57"/>
                    <a:pt x="32" y="23"/>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3" name="Freeform 655"/>
            <p:cNvSpPr>
              <a:spLocks/>
            </p:cNvSpPr>
            <p:nvPr/>
          </p:nvSpPr>
          <p:spPr bwMode="auto">
            <a:xfrm>
              <a:off x="6508751" y="5105401"/>
              <a:ext cx="58738" cy="82550"/>
            </a:xfrm>
            <a:custGeom>
              <a:avLst/>
              <a:gdLst>
                <a:gd name="T0" fmla="*/ 2147483647 w 96"/>
                <a:gd name="T1" fmla="*/ 0 h 128"/>
                <a:gd name="T2" fmla="*/ 2147483647 w 96"/>
                <a:gd name="T3" fmla="*/ 2147483647 h 128"/>
                <a:gd name="T4" fmla="*/ 0 w 96"/>
                <a:gd name="T5" fmla="*/ 2147483647 h 128"/>
                <a:gd name="T6" fmla="*/ 2147483647 w 96"/>
                <a:gd name="T7" fmla="*/ 2147483647 h 128"/>
                <a:gd name="T8" fmla="*/ 2147483647 w 96"/>
                <a:gd name="T9" fmla="*/ 2147483647 h 128"/>
                <a:gd name="T10" fmla="*/ 2147483647 w 96"/>
                <a:gd name="T11" fmla="*/ 2147483647 h 128"/>
                <a:gd name="T12" fmla="*/ 2147483647 w 96"/>
                <a:gd name="T13" fmla="*/ 0 h 128"/>
                <a:gd name="T14" fmla="*/ 0 60000 65536"/>
                <a:gd name="T15" fmla="*/ 0 60000 65536"/>
                <a:gd name="T16" fmla="*/ 0 60000 65536"/>
                <a:gd name="T17" fmla="*/ 0 60000 65536"/>
                <a:gd name="T18" fmla="*/ 0 60000 65536"/>
                <a:gd name="T19" fmla="*/ 0 60000 65536"/>
                <a:gd name="T20" fmla="*/ 0 60000 65536"/>
                <a:gd name="T21" fmla="*/ 0 w 96"/>
                <a:gd name="T22" fmla="*/ 0 h 128"/>
                <a:gd name="T23" fmla="*/ 96 w 96"/>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28">
                  <a:moveTo>
                    <a:pt x="26" y="0"/>
                  </a:moveTo>
                  <a:cubicBezTo>
                    <a:pt x="64" y="20"/>
                    <a:pt x="96" y="84"/>
                    <a:pt x="64" y="116"/>
                  </a:cubicBezTo>
                  <a:cubicBezTo>
                    <a:pt x="58" y="128"/>
                    <a:pt x="26" y="122"/>
                    <a:pt x="0" y="116"/>
                  </a:cubicBezTo>
                  <a:cubicBezTo>
                    <a:pt x="20" y="103"/>
                    <a:pt x="45" y="116"/>
                    <a:pt x="52" y="103"/>
                  </a:cubicBezTo>
                  <a:cubicBezTo>
                    <a:pt x="52" y="90"/>
                    <a:pt x="26" y="84"/>
                    <a:pt x="26" y="71"/>
                  </a:cubicBezTo>
                  <a:cubicBezTo>
                    <a:pt x="32" y="71"/>
                    <a:pt x="45" y="71"/>
                    <a:pt x="45" y="71"/>
                  </a:cubicBezTo>
                  <a:cubicBezTo>
                    <a:pt x="58" y="45"/>
                    <a:pt x="39" y="20"/>
                    <a:pt x="2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4" name="Freeform 656"/>
            <p:cNvSpPr>
              <a:spLocks/>
            </p:cNvSpPr>
            <p:nvPr/>
          </p:nvSpPr>
          <p:spPr bwMode="auto">
            <a:xfrm>
              <a:off x="6557963" y="5064126"/>
              <a:ext cx="49213" cy="103188"/>
            </a:xfrm>
            <a:custGeom>
              <a:avLst/>
              <a:gdLst>
                <a:gd name="T0" fmla="*/ 0 w 80"/>
                <a:gd name="T1" fmla="*/ 0 h 160"/>
                <a:gd name="T2" fmla="*/ 2147483647 w 80"/>
                <a:gd name="T3" fmla="*/ 2147483647 h 160"/>
                <a:gd name="T4" fmla="*/ 0 w 80"/>
                <a:gd name="T5" fmla="*/ 2147483647 h 160"/>
                <a:gd name="T6" fmla="*/ 2147483647 w 80"/>
                <a:gd name="T7" fmla="*/ 2147483647 h 160"/>
                <a:gd name="T8" fmla="*/ 2147483647 w 80"/>
                <a:gd name="T9" fmla="*/ 2147483647 h 160"/>
                <a:gd name="T10" fmla="*/ 2147483647 w 80"/>
                <a:gd name="T11" fmla="*/ 2147483647 h 160"/>
                <a:gd name="T12" fmla="*/ 2147483647 w 80"/>
                <a:gd name="T13" fmla="*/ 2147483647 h 160"/>
                <a:gd name="T14" fmla="*/ 2147483647 w 80"/>
                <a:gd name="T15" fmla="*/ 2147483647 h 160"/>
                <a:gd name="T16" fmla="*/ 0 w 80"/>
                <a:gd name="T17" fmla="*/ 0 h 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160"/>
                <a:gd name="T29" fmla="*/ 80 w 80"/>
                <a:gd name="T30" fmla="*/ 160 h 1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160">
                  <a:moveTo>
                    <a:pt x="0" y="0"/>
                  </a:moveTo>
                  <a:cubicBezTo>
                    <a:pt x="58" y="23"/>
                    <a:pt x="80" y="86"/>
                    <a:pt x="58" y="138"/>
                  </a:cubicBezTo>
                  <a:cubicBezTo>
                    <a:pt x="52" y="160"/>
                    <a:pt x="23" y="138"/>
                    <a:pt x="0" y="132"/>
                  </a:cubicBezTo>
                  <a:cubicBezTo>
                    <a:pt x="18" y="126"/>
                    <a:pt x="40" y="138"/>
                    <a:pt x="46" y="126"/>
                  </a:cubicBezTo>
                  <a:cubicBezTo>
                    <a:pt x="46" y="109"/>
                    <a:pt x="23" y="98"/>
                    <a:pt x="12" y="86"/>
                  </a:cubicBezTo>
                  <a:cubicBezTo>
                    <a:pt x="23" y="69"/>
                    <a:pt x="46" y="98"/>
                    <a:pt x="52" y="69"/>
                  </a:cubicBezTo>
                  <a:cubicBezTo>
                    <a:pt x="23" y="75"/>
                    <a:pt x="23" y="52"/>
                    <a:pt x="6" y="35"/>
                  </a:cubicBezTo>
                  <a:cubicBezTo>
                    <a:pt x="12" y="35"/>
                    <a:pt x="12" y="40"/>
                    <a:pt x="18" y="35"/>
                  </a:cubicBezTo>
                  <a:cubicBezTo>
                    <a:pt x="18" y="18"/>
                    <a:pt x="0" y="12"/>
                    <a:pt x="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5" name="Freeform 657"/>
            <p:cNvSpPr>
              <a:spLocks/>
            </p:cNvSpPr>
            <p:nvPr/>
          </p:nvSpPr>
          <p:spPr bwMode="auto">
            <a:xfrm>
              <a:off x="6588126" y="5022851"/>
              <a:ext cx="60325" cy="114300"/>
            </a:xfrm>
            <a:custGeom>
              <a:avLst/>
              <a:gdLst>
                <a:gd name="T0" fmla="*/ 2147483647 w 96"/>
                <a:gd name="T1" fmla="*/ 2147483647 h 176"/>
                <a:gd name="T2" fmla="*/ 2147483647 w 96"/>
                <a:gd name="T3" fmla="*/ 2147483647 h 176"/>
                <a:gd name="T4" fmla="*/ 2147483647 w 96"/>
                <a:gd name="T5" fmla="*/ 2147483647 h 176"/>
                <a:gd name="T6" fmla="*/ 2147483647 w 96"/>
                <a:gd name="T7" fmla="*/ 2147483647 h 176"/>
                <a:gd name="T8" fmla="*/ 0 w 96"/>
                <a:gd name="T9" fmla="*/ 2147483647 h 176"/>
                <a:gd name="T10" fmla="*/ 2147483647 w 96"/>
                <a:gd name="T11" fmla="*/ 2147483647 h 176"/>
                <a:gd name="T12" fmla="*/ 2147483647 w 96"/>
                <a:gd name="T13" fmla="*/ 2147483647 h 176"/>
                <a:gd name="T14" fmla="*/ 2147483647 w 96"/>
                <a:gd name="T15" fmla="*/ 2147483647 h 176"/>
                <a:gd name="T16" fmla="*/ 2147483647 w 96"/>
                <a:gd name="T17" fmla="*/ 2147483647 h 176"/>
                <a:gd name="T18" fmla="*/ 2147483647 w 96"/>
                <a:gd name="T19" fmla="*/ 2147483647 h 1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176"/>
                <a:gd name="T32" fmla="*/ 96 w 96"/>
                <a:gd name="T33" fmla="*/ 176 h 17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176">
                  <a:moveTo>
                    <a:pt x="27" y="141"/>
                  </a:moveTo>
                  <a:cubicBezTo>
                    <a:pt x="43" y="159"/>
                    <a:pt x="70" y="176"/>
                    <a:pt x="75" y="165"/>
                  </a:cubicBezTo>
                  <a:cubicBezTo>
                    <a:pt x="96" y="112"/>
                    <a:pt x="54" y="59"/>
                    <a:pt x="11" y="24"/>
                  </a:cubicBezTo>
                  <a:cubicBezTo>
                    <a:pt x="11" y="18"/>
                    <a:pt x="6" y="12"/>
                    <a:pt x="6" y="6"/>
                  </a:cubicBezTo>
                  <a:cubicBezTo>
                    <a:pt x="0" y="0"/>
                    <a:pt x="0" y="18"/>
                    <a:pt x="0" y="12"/>
                  </a:cubicBezTo>
                  <a:cubicBezTo>
                    <a:pt x="11" y="53"/>
                    <a:pt x="48" y="77"/>
                    <a:pt x="64" y="118"/>
                  </a:cubicBezTo>
                  <a:cubicBezTo>
                    <a:pt x="54" y="118"/>
                    <a:pt x="48" y="106"/>
                    <a:pt x="38" y="118"/>
                  </a:cubicBezTo>
                  <a:cubicBezTo>
                    <a:pt x="54" y="124"/>
                    <a:pt x="59" y="135"/>
                    <a:pt x="64" y="141"/>
                  </a:cubicBezTo>
                  <a:cubicBezTo>
                    <a:pt x="64" y="153"/>
                    <a:pt x="48" y="153"/>
                    <a:pt x="38" y="153"/>
                  </a:cubicBezTo>
                  <a:cubicBezTo>
                    <a:pt x="38" y="153"/>
                    <a:pt x="27" y="141"/>
                    <a:pt x="27" y="14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6" name="Freeform 658"/>
            <p:cNvSpPr>
              <a:spLocks/>
            </p:cNvSpPr>
            <p:nvPr/>
          </p:nvSpPr>
          <p:spPr bwMode="auto">
            <a:xfrm>
              <a:off x="6607176" y="4972051"/>
              <a:ext cx="100013" cy="174625"/>
            </a:xfrm>
            <a:custGeom>
              <a:avLst/>
              <a:gdLst>
                <a:gd name="T0" fmla="*/ 2147483647 w 160"/>
                <a:gd name="T1" fmla="*/ 2147483647 h 272"/>
                <a:gd name="T2" fmla="*/ 2147483647 w 160"/>
                <a:gd name="T3" fmla="*/ 2147483647 h 272"/>
                <a:gd name="T4" fmla="*/ 2147483647 w 160"/>
                <a:gd name="T5" fmla="*/ 2147483647 h 272"/>
                <a:gd name="T6" fmla="*/ 2147483647 w 160"/>
                <a:gd name="T7" fmla="*/ 2147483647 h 272"/>
                <a:gd name="T8" fmla="*/ 2147483647 w 160"/>
                <a:gd name="T9" fmla="*/ 2147483647 h 272"/>
                <a:gd name="T10" fmla="*/ 2147483647 w 160"/>
                <a:gd name="T11" fmla="*/ 2147483647 h 272"/>
                <a:gd name="T12" fmla="*/ 0 w 160"/>
                <a:gd name="T13" fmla="*/ 0 h 272"/>
                <a:gd name="T14" fmla="*/ 2147483647 w 160"/>
                <a:gd name="T15" fmla="*/ 2147483647 h 272"/>
                <a:gd name="T16" fmla="*/ 2147483647 w 160"/>
                <a:gd name="T17" fmla="*/ 2147483647 h 272"/>
                <a:gd name="T18" fmla="*/ 2147483647 w 160"/>
                <a:gd name="T19" fmla="*/ 2147483647 h 272"/>
                <a:gd name="T20" fmla="*/ 2147483647 w 160"/>
                <a:gd name="T21" fmla="*/ 2147483647 h 272"/>
                <a:gd name="T22" fmla="*/ 2147483647 w 160"/>
                <a:gd name="T23" fmla="*/ 2147483647 h 2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0"/>
                <a:gd name="T37" fmla="*/ 0 h 272"/>
                <a:gd name="T38" fmla="*/ 160 w 160"/>
                <a:gd name="T39" fmla="*/ 272 h 2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0" h="272">
                  <a:moveTo>
                    <a:pt x="52" y="209"/>
                  </a:moveTo>
                  <a:cubicBezTo>
                    <a:pt x="69" y="209"/>
                    <a:pt x="92" y="235"/>
                    <a:pt x="109" y="235"/>
                  </a:cubicBezTo>
                  <a:cubicBezTo>
                    <a:pt x="126" y="228"/>
                    <a:pt x="120" y="203"/>
                    <a:pt x="109" y="197"/>
                  </a:cubicBezTo>
                  <a:cubicBezTo>
                    <a:pt x="103" y="190"/>
                    <a:pt x="92" y="190"/>
                    <a:pt x="86" y="184"/>
                  </a:cubicBezTo>
                  <a:cubicBezTo>
                    <a:pt x="98" y="184"/>
                    <a:pt x="103" y="178"/>
                    <a:pt x="103" y="165"/>
                  </a:cubicBezTo>
                  <a:cubicBezTo>
                    <a:pt x="103" y="152"/>
                    <a:pt x="92" y="140"/>
                    <a:pt x="86" y="133"/>
                  </a:cubicBezTo>
                  <a:cubicBezTo>
                    <a:pt x="58" y="102"/>
                    <a:pt x="35" y="26"/>
                    <a:pt x="0" y="0"/>
                  </a:cubicBezTo>
                  <a:cubicBezTo>
                    <a:pt x="35" y="26"/>
                    <a:pt x="75" y="95"/>
                    <a:pt x="98" y="133"/>
                  </a:cubicBezTo>
                  <a:cubicBezTo>
                    <a:pt x="103" y="146"/>
                    <a:pt x="115" y="152"/>
                    <a:pt x="120" y="165"/>
                  </a:cubicBezTo>
                  <a:cubicBezTo>
                    <a:pt x="132" y="197"/>
                    <a:pt x="160" y="247"/>
                    <a:pt x="132" y="260"/>
                  </a:cubicBezTo>
                  <a:cubicBezTo>
                    <a:pt x="109" y="272"/>
                    <a:pt x="69" y="260"/>
                    <a:pt x="58" y="228"/>
                  </a:cubicBezTo>
                  <a:cubicBezTo>
                    <a:pt x="58" y="228"/>
                    <a:pt x="52" y="216"/>
                    <a:pt x="52" y="20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7" name="Freeform 659"/>
            <p:cNvSpPr>
              <a:spLocks/>
            </p:cNvSpPr>
            <p:nvPr/>
          </p:nvSpPr>
          <p:spPr bwMode="auto">
            <a:xfrm>
              <a:off x="6467476" y="5084763"/>
              <a:ext cx="41275" cy="73025"/>
            </a:xfrm>
            <a:custGeom>
              <a:avLst/>
              <a:gdLst>
                <a:gd name="T0" fmla="*/ 2147483647 w 64"/>
                <a:gd name="T1" fmla="*/ 2147483647 h 112"/>
                <a:gd name="T2" fmla="*/ 2147483647 w 64"/>
                <a:gd name="T3" fmla="*/ 2147483647 h 112"/>
                <a:gd name="T4" fmla="*/ 2147483647 w 64"/>
                <a:gd name="T5" fmla="*/ 0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11" y="112"/>
                  </a:moveTo>
                  <a:cubicBezTo>
                    <a:pt x="16" y="107"/>
                    <a:pt x="32" y="107"/>
                    <a:pt x="38" y="101"/>
                  </a:cubicBezTo>
                  <a:cubicBezTo>
                    <a:pt x="64" y="62"/>
                    <a:pt x="38" y="23"/>
                    <a:pt x="6" y="0"/>
                  </a:cubicBezTo>
                  <a:cubicBezTo>
                    <a:pt x="0" y="23"/>
                    <a:pt x="16" y="40"/>
                    <a:pt x="27" y="56"/>
                  </a:cubicBezTo>
                  <a:cubicBezTo>
                    <a:pt x="32" y="79"/>
                    <a:pt x="11" y="84"/>
                    <a:pt x="6" y="101"/>
                  </a:cubicBezTo>
                  <a:cubicBezTo>
                    <a:pt x="6" y="101"/>
                    <a:pt x="11" y="112"/>
                    <a:pt x="11" y="1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8" name="Freeform 660"/>
            <p:cNvSpPr>
              <a:spLocks/>
            </p:cNvSpPr>
            <p:nvPr/>
          </p:nvSpPr>
          <p:spPr bwMode="auto">
            <a:xfrm>
              <a:off x="6497638" y="5043488"/>
              <a:ext cx="30163" cy="73025"/>
            </a:xfrm>
            <a:custGeom>
              <a:avLst/>
              <a:gdLst>
                <a:gd name="T0" fmla="*/ 2147483647 w 48"/>
                <a:gd name="T1" fmla="*/ 2147483647 h 112"/>
                <a:gd name="T2" fmla="*/ 2147483647 w 48"/>
                <a:gd name="T3" fmla="*/ 2147483647 h 112"/>
                <a:gd name="T4" fmla="*/ 0 w 48"/>
                <a:gd name="T5" fmla="*/ 0 h 112"/>
                <a:gd name="T6" fmla="*/ 2147483647 w 48"/>
                <a:gd name="T7" fmla="*/ 2147483647 h 112"/>
                <a:gd name="T8" fmla="*/ 2147483647 w 48"/>
                <a:gd name="T9" fmla="*/ 2147483647 h 112"/>
                <a:gd name="T10" fmla="*/ 0 60000 65536"/>
                <a:gd name="T11" fmla="*/ 0 60000 65536"/>
                <a:gd name="T12" fmla="*/ 0 60000 65536"/>
                <a:gd name="T13" fmla="*/ 0 60000 65536"/>
                <a:gd name="T14" fmla="*/ 0 60000 65536"/>
                <a:gd name="T15" fmla="*/ 0 w 48"/>
                <a:gd name="T16" fmla="*/ 0 h 112"/>
                <a:gd name="T17" fmla="*/ 48 w 48"/>
                <a:gd name="T18" fmla="*/ 112 h 112"/>
              </a:gdLst>
              <a:ahLst/>
              <a:cxnLst>
                <a:cxn ang="T10">
                  <a:pos x="T0" y="T1"/>
                </a:cxn>
                <a:cxn ang="T11">
                  <a:pos x="T2" y="T3"/>
                </a:cxn>
                <a:cxn ang="T12">
                  <a:pos x="T4" y="T5"/>
                </a:cxn>
                <a:cxn ang="T13">
                  <a:pos x="T6" y="T7"/>
                </a:cxn>
                <a:cxn ang="T14">
                  <a:pos x="T8" y="T9"/>
                </a:cxn>
              </a:cxnLst>
              <a:rect l="T15" t="T16" r="T17" b="T18"/>
              <a:pathLst>
                <a:path w="48" h="112">
                  <a:moveTo>
                    <a:pt x="6" y="101"/>
                  </a:moveTo>
                  <a:cubicBezTo>
                    <a:pt x="27" y="89"/>
                    <a:pt x="38" y="65"/>
                    <a:pt x="27" y="48"/>
                  </a:cubicBezTo>
                  <a:cubicBezTo>
                    <a:pt x="16" y="30"/>
                    <a:pt x="0" y="24"/>
                    <a:pt x="0" y="0"/>
                  </a:cubicBezTo>
                  <a:cubicBezTo>
                    <a:pt x="16" y="24"/>
                    <a:pt x="48" y="42"/>
                    <a:pt x="43" y="77"/>
                  </a:cubicBezTo>
                  <a:cubicBezTo>
                    <a:pt x="38" y="95"/>
                    <a:pt x="22" y="112"/>
                    <a:pt x="6" y="10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49" name="Freeform 661"/>
            <p:cNvSpPr>
              <a:spLocks/>
            </p:cNvSpPr>
            <p:nvPr/>
          </p:nvSpPr>
          <p:spPr bwMode="auto">
            <a:xfrm>
              <a:off x="6508751" y="5002213"/>
              <a:ext cx="49213"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0 60000 65536"/>
                <a:gd name="T11" fmla="*/ 0 60000 65536"/>
                <a:gd name="T12" fmla="*/ 0 60000 65536"/>
                <a:gd name="T13" fmla="*/ 0 60000 65536"/>
                <a:gd name="T14" fmla="*/ 0 60000 65536"/>
                <a:gd name="T15" fmla="*/ 0 w 80"/>
                <a:gd name="T16" fmla="*/ 0 h 128"/>
                <a:gd name="T17" fmla="*/ 80 w 80"/>
                <a:gd name="T18" fmla="*/ 128 h 128"/>
              </a:gdLst>
              <a:ahLst/>
              <a:cxnLst>
                <a:cxn ang="T10">
                  <a:pos x="T0" y="T1"/>
                </a:cxn>
                <a:cxn ang="T11">
                  <a:pos x="T2" y="T3"/>
                </a:cxn>
                <a:cxn ang="T12">
                  <a:pos x="T4" y="T5"/>
                </a:cxn>
                <a:cxn ang="T13">
                  <a:pos x="T6" y="T7"/>
                </a:cxn>
                <a:cxn ang="T14">
                  <a:pos x="T8" y="T9"/>
                </a:cxn>
              </a:cxnLst>
              <a:rect l="T15" t="T16" r="T17" b="T18"/>
              <a:pathLst>
                <a:path w="80" h="128">
                  <a:moveTo>
                    <a:pt x="19" y="104"/>
                  </a:moveTo>
                  <a:cubicBezTo>
                    <a:pt x="44" y="98"/>
                    <a:pt x="50" y="68"/>
                    <a:pt x="50" y="49"/>
                  </a:cubicBezTo>
                  <a:cubicBezTo>
                    <a:pt x="44" y="31"/>
                    <a:pt x="19" y="13"/>
                    <a:pt x="0" y="0"/>
                  </a:cubicBezTo>
                  <a:cubicBezTo>
                    <a:pt x="44" y="7"/>
                    <a:pt x="80" y="37"/>
                    <a:pt x="74" y="80"/>
                  </a:cubicBezTo>
                  <a:cubicBezTo>
                    <a:pt x="68" y="98"/>
                    <a:pt x="44" y="128"/>
                    <a:pt x="19" y="10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0" name="Freeform 662"/>
            <p:cNvSpPr>
              <a:spLocks/>
            </p:cNvSpPr>
            <p:nvPr/>
          </p:nvSpPr>
          <p:spPr bwMode="auto">
            <a:xfrm>
              <a:off x="6518276" y="4940301"/>
              <a:ext cx="69850" cy="93663"/>
            </a:xfrm>
            <a:custGeom>
              <a:avLst/>
              <a:gdLst>
                <a:gd name="T0" fmla="*/ 0 w 112"/>
                <a:gd name="T1" fmla="*/ 2147483647 h 144"/>
                <a:gd name="T2" fmla="*/ 2147483647 w 112"/>
                <a:gd name="T3" fmla="*/ 2147483647 h 144"/>
                <a:gd name="T4" fmla="*/ 2147483647 w 112"/>
                <a:gd name="T5" fmla="*/ 2147483647 h 144"/>
                <a:gd name="T6" fmla="*/ 2147483647 w 112"/>
                <a:gd name="T7" fmla="*/ 2147483647 h 144"/>
                <a:gd name="T8" fmla="*/ 0 w 112"/>
                <a:gd name="T9" fmla="*/ 2147483647 h 144"/>
                <a:gd name="T10" fmla="*/ 0 60000 65536"/>
                <a:gd name="T11" fmla="*/ 0 60000 65536"/>
                <a:gd name="T12" fmla="*/ 0 60000 65536"/>
                <a:gd name="T13" fmla="*/ 0 60000 65536"/>
                <a:gd name="T14" fmla="*/ 0 60000 65536"/>
                <a:gd name="T15" fmla="*/ 0 w 112"/>
                <a:gd name="T16" fmla="*/ 0 h 144"/>
                <a:gd name="T17" fmla="*/ 112 w 112"/>
                <a:gd name="T18" fmla="*/ 144 h 144"/>
              </a:gdLst>
              <a:ahLst/>
              <a:cxnLst>
                <a:cxn ang="T10">
                  <a:pos x="T0" y="T1"/>
                </a:cxn>
                <a:cxn ang="T11">
                  <a:pos x="T2" y="T3"/>
                </a:cxn>
                <a:cxn ang="T12">
                  <a:pos x="T4" y="T5"/>
                </a:cxn>
                <a:cxn ang="T13">
                  <a:pos x="T6" y="T7"/>
                </a:cxn>
                <a:cxn ang="T14">
                  <a:pos x="T8" y="T9"/>
                </a:cxn>
              </a:cxnLst>
              <a:rect l="T15" t="T16" r="T17" b="T18"/>
              <a:pathLst>
                <a:path w="112" h="144">
                  <a:moveTo>
                    <a:pt x="0" y="6"/>
                  </a:moveTo>
                  <a:cubicBezTo>
                    <a:pt x="54" y="6"/>
                    <a:pt x="112" y="42"/>
                    <a:pt x="95" y="102"/>
                  </a:cubicBezTo>
                  <a:cubicBezTo>
                    <a:pt x="89" y="120"/>
                    <a:pt x="77" y="144"/>
                    <a:pt x="54" y="138"/>
                  </a:cubicBezTo>
                  <a:cubicBezTo>
                    <a:pt x="71" y="114"/>
                    <a:pt x="77" y="90"/>
                    <a:pt x="71" y="60"/>
                  </a:cubicBezTo>
                  <a:cubicBezTo>
                    <a:pt x="65" y="36"/>
                    <a:pt x="24" y="0"/>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1" name="Freeform 663"/>
            <p:cNvSpPr>
              <a:spLocks/>
            </p:cNvSpPr>
            <p:nvPr/>
          </p:nvSpPr>
          <p:spPr bwMode="auto">
            <a:xfrm>
              <a:off x="6508751" y="4899026"/>
              <a:ext cx="88900" cy="82550"/>
            </a:xfrm>
            <a:custGeom>
              <a:avLst/>
              <a:gdLst>
                <a:gd name="T0" fmla="*/ 2147483647 w 144"/>
                <a:gd name="T1" fmla="*/ 0 h 128"/>
                <a:gd name="T2" fmla="*/ 2147483647 w 144"/>
                <a:gd name="T3" fmla="*/ 2147483647 h 128"/>
                <a:gd name="T4" fmla="*/ 2147483647 w 144"/>
                <a:gd name="T5" fmla="*/ 2147483647 h 128"/>
                <a:gd name="T6" fmla="*/ 2147483647 w 144"/>
                <a:gd name="T7" fmla="*/ 2147483647 h 128"/>
                <a:gd name="T8" fmla="*/ 0 w 144"/>
                <a:gd name="T9" fmla="*/ 2147483647 h 128"/>
                <a:gd name="T10" fmla="*/ 0 w 144"/>
                <a:gd name="T11" fmla="*/ 2147483647 h 128"/>
                <a:gd name="T12" fmla="*/ 2147483647 w 144"/>
                <a:gd name="T13" fmla="*/ 0 h 128"/>
                <a:gd name="T14" fmla="*/ 0 60000 65536"/>
                <a:gd name="T15" fmla="*/ 0 60000 65536"/>
                <a:gd name="T16" fmla="*/ 0 60000 65536"/>
                <a:gd name="T17" fmla="*/ 0 60000 65536"/>
                <a:gd name="T18" fmla="*/ 0 60000 65536"/>
                <a:gd name="T19" fmla="*/ 0 60000 65536"/>
                <a:gd name="T20" fmla="*/ 0 60000 65536"/>
                <a:gd name="T21" fmla="*/ 0 w 144"/>
                <a:gd name="T22" fmla="*/ 0 h 128"/>
                <a:gd name="T23" fmla="*/ 144 w 14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4" h="128">
                  <a:moveTo>
                    <a:pt x="18" y="0"/>
                  </a:moveTo>
                  <a:cubicBezTo>
                    <a:pt x="35" y="13"/>
                    <a:pt x="64" y="7"/>
                    <a:pt x="81" y="25"/>
                  </a:cubicBezTo>
                  <a:cubicBezTo>
                    <a:pt x="110" y="49"/>
                    <a:pt x="144" y="92"/>
                    <a:pt x="110" y="128"/>
                  </a:cubicBezTo>
                  <a:cubicBezTo>
                    <a:pt x="116" y="98"/>
                    <a:pt x="110" y="61"/>
                    <a:pt x="81" y="43"/>
                  </a:cubicBezTo>
                  <a:cubicBezTo>
                    <a:pt x="58" y="25"/>
                    <a:pt x="35" y="0"/>
                    <a:pt x="0" y="7"/>
                  </a:cubicBezTo>
                  <a:cubicBezTo>
                    <a:pt x="0" y="7"/>
                    <a:pt x="0" y="7"/>
                    <a:pt x="0" y="7"/>
                  </a:cubicBezTo>
                  <a:cubicBezTo>
                    <a:pt x="0" y="7"/>
                    <a:pt x="18" y="0"/>
                    <a:pt x="18"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2" name="Freeform 664"/>
            <p:cNvSpPr>
              <a:spLocks/>
            </p:cNvSpPr>
            <p:nvPr/>
          </p:nvSpPr>
          <p:spPr bwMode="auto">
            <a:xfrm>
              <a:off x="6667501" y="4972051"/>
              <a:ext cx="69850" cy="165100"/>
            </a:xfrm>
            <a:custGeom>
              <a:avLst/>
              <a:gdLst>
                <a:gd name="T0" fmla="*/ 2147483647 w 112"/>
                <a:gd name="T1" fmla="*/ 2147483647 h 256"/>
                <a:gd name="T2" fmla="*/ 2147483647 w 112"/>
                <a:gd name="T3" fmla="*/ 2147483647 h 256"/>
                <a:gd name="T4" fmla="*/ 2147483647 w 112"/>
                <a:gd name="T5" fmla="*/ 2147483647 h 256"/>
                <a:gd name="T6" fmla="*/ 0 w 112"/>
                <a:gd name="T7" fmla="*/ 0 h 256"/>
                <a:gd name="T8" fmla="*/ 2147483647 w 112"/>
                <a:gd name="T9" fmla="*/ 2147483647 h 256"/>
                <a:gd name="T10" fmla="*/ 2147483647 w 112"/>
                <a:gd name="T11" fmla="*/ 2147483647 h 256"/>
                <a:gd name="T12" fmla="*/ 2147483647 w 112"/>
                <a:gd name="T13" fmla="*/ 2147483647 h 256"/>
                <a:gd name="T14" fmla="*/ 0 60000 65536"/>
                <a:gd name="T15" fmla="*/ 0 60000 65536"/>
                <a:gd name="T16" fmla="*/ 0 60000 65536"/>
                <a:gd name="T17" fmla="*/ 0 60000 65536"/>
                <a:gd name="T18" fmla="*/ 0 60000 65536"/>
                <a:gd name="T19" fmla="*/ 0 60000 65536"/>
                <a:gd name="T20" fmla="*/ 0 60000 65536"/>
                <a:gd name="T21" fmla="*/ 0 w 112"/>
                <a:gd name="T22" fmla="*/ 0 h 256"/>
                <a:gd name="T23" fmla="*/ 112 w 112"/>
                <a:gd name="T24" fmla="*/ 256 h 25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256">
                  <a:moveTo>
                    <a:pt x="54" y="203"/>
                  </a:moveTo>
                  <a:cubicBezTo>
                    <a:pt x="59" y="203"/>
                    <a:pt x="70" y="203"/>
                    <a:pt x="80" y="209"/>
                  </a:cubicBezTo>
                  <a:cubicBezTo>
                    <a:pt x="64" y="149"/>
                    <a:pt x="38" y="96"/>
                    <a:pt x="11" y="42"/>
                  </a:cubicBezTo>
                  <a:cubicBezTo>
                    <a:pt x="6" y="30"/>
                    <a:pt x="0" y="18"/>
                    <a:pt x="0" y="0"/>
                  </a:cubicBezTo>
                  <a:cubicBezTo>
                    <a:pt x="32" y="78"/>
                    <a:pt x="112" y="143"/>
                    <a:pt x="102" y="239"/>
                  </a:cubicBezTo>
                  <a:cubicBezTo>
                    <a:pt x="102" y="239"/>
                    <a:pt x="91" y="256"/>
                    <a:pt x="86" y="256"/>
                  </a:cubicBezTo>
                  <a:cubicBezTo>
                    <a:pt x="70" y="251"/>
                    <a:pt x="48" y="227"/>
                    <a:pt x="54" y="20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3" name="Freeform 665"/>
            <p:cNvSpPr>
              <a:spLocks/>
            </p:cNvSpPr>
            <p:nvPr/>
          </p:nvSpPr>
          <p:spPr bwMode="auto">
            <a:xfrm>
              <a:off x="6618288" y="4878388"/>
              <a:ext cx="200025" cy="258763"/>
            </a:xfrm>
            <a:custGeom>
              <a:avLst/>
              <a:gdLst>
                <a:gd name="T0" fmla="*/ 2147483647 w 320"/>
                <a:gd name="T1" fmla="*/ 2147483647 h 400"/>
                <a:gd name="T2" fmla="*/ 0 w 320"/>
                <a:gd name="T3" fmla="*/ 2147483647 h 400"/>
                <a:gd name="T4" fmla="*/ 2147483647 w 320"/>
                <a:gd name="T5" fmla="*/ 2147483647 h 400"/>
                <a:gd name="T6" fmla="*/ 2147483647 w 320"/>
                <a:gd name="T7" fmla="*/ 2147483647 h 400"/>
                <a:gd name="T8" fmla="*/ 2147483647 w 320"/>
                <a:gd name="T9" fmla="*/ 2147483647 h 400"/>
                <a:gd name="T10" fmla="*/ 2147483647 w 320"/>
                <a:gd name="T11" fmla="*/ 2147483647 h 400"/>
                <a:gd name="T12" fmla="*/ 2147483647 w 320"/>
                <a:gd name="T13" fmla="*/ 2147483647 h 400"/>
                <a:gd name="T14" fmla="*/ 2147483647 w 320"/>
                <a:gd name="T15" fmla="*/ 2147483647 h 400"/>
                <a:gd name="T16" fmla="*/ 2147483647 w 320"/>
                <a:gd name="T17" fmla="*/ 2147483647 h 400"/>
                <a:gd name="T18" fmla="*/ 2147483647 w 320"/>
                <a:gd name="T19" fmla="*/ 2147483647 h 400"/>
                <a:gd name="T20" fmla="*/ 2147483647 w 320"/>
                <a:gd name="T21" fmla="*/ 2147483647 h 400"/>
                <a:gd name="T22" fmla="*/ 2147483647 w 320"/>
                <a:gd name="T23" fmla="*/ 2147483647 h 400"/>
                <a:gd name="T24" fmla="*/ 2147483647 w 320"/>
                <a:gd name="T25" fmla="*/ 2147483647 h 400"/>
                <a:gd name="T26" fmla="*/ 2147483647 w 320"/>
                <a:gd name="T27" fmla="*/ 2147483647 h 400"/>
                <a:gd name="T28" fmla="*/ 2147483647 w 320"/>
                <a:gd name="T29" fmla="*/ 2147483647 h 400"/>
                <a:gd name="T30" fmla="*/ 2147483647 w 320"/>
                <a:gd name="T31" fmla="*/ 2147483647 h 400"/>
                <a:gd name="T32" fmla="*/ 2147483647 w 320"/>
                <a:gd name="T33" fmla="*/ 2147483647 h 400"/>
                <a:gd name="T34" fmla="*/ 2147483647 w 320"/>
                <a:gd name="T35" fmla="*/ 0 h 400"/>
                <a:gd name="T36" fmla="*/ 2147483647 w 320"/>
                <a:gd name="T37" fmla="*/ 2147483647 h 4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0"/>
                <a:gd name="T58" fmla="*/ 0 h 400"/>
                <a:gd name="T59" fmla="*/ 320 w 320"/>
                <a:gd name="T60" fmla="*/ 400 h 4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0" h="400">
                  <a:moveTo>
                    <a:pt x="35" y="7"/>
                  </a:moveTo>
                  <a:cubicBezTo>
                    <a:pt x="6" y="7"/>
                    <a:pt x="23" y="13"/>
                    <a:pt x="0" y="25"/>
                  </a:cubicBezTo>
                  <a:cubicBezTo>
                    <a:pt x="23" y="55"/>
                    <a:pt x="63" y="67"/>
                    <a:pt x="98" y="67"/>
                  </a:cubicBezTo>
                  <a:cubicBezTo>
                    <a:pt x="86" y="73"/>
                    <a:pt x="75" y="73"/>
                    <a:pt x="63" y="73"/>
                  </a:cubicBezTo>
                  <a:cubicBezTo>
                    <a:pt x="80" y="91"/>
                    <a:pt x="92" y="116"/>
                    <a:pt x="120" y="110"/>
                  </a:cubicBezTo>
                  <a:cubicBezTo>
                    <a:pt x="115" y="110"/>
                    <a:pt x="109" y="116"/>
                    <a:pt x="98" y="116"/>
                  </a:cubicBezTo>
                  <a:cubicBezTo>
                    <a:pt x="115" y="146"/>
                    <a:pt x="143" y="170"/>
                    <a:pt x="178" y="164"/>
                  </a:cubicBezTo>
                  <a:cubicBezTo>
                    <a:pt x="166" y="170"/>
                    <a:pt x="155" y="176"/>
                    <a:pt x="143" y="176"/>
                  </a:cubicBezTo>
                  <a:cubicBezTo>
                    <a:pt x="155" y="213"/>
                    <a:pt x="183" y="231"/>
                    <a:pt x="212" y="243"/>
                  </a:cubicBezTo>
                  <a:cubicBezTo>
                    <a:pt x="206" y="243"/>
                    <a:pt x="195" y="255"/>
                    <a:pt x="189" y="237"/>
                  </a:cubicBezTo>
                  <a:cubicBezTo>
                    <a:pt x="183" y="243"/>
                    <a:pt x="189" y="255"/>
                    <a:pt x="189" y="255"/>
                  </a:cubicBezTo>
                  <a:cubicBezTo>
                    <a:pt x="195" y="267"/>
                    <a:pt x="206" y="279"/>
                    <a:pt x="212" y="285"/>
                  </a:cubicBezTo>
                  <a:cubicBezTo>
                    <a:pt x="229" y="322"/>
                    <a:pt x="235" y="364"/>
                    <a:pt x="275" y="382"/>
                  </a:cubicBezTo>
                  <a:cubicBezTo>
                    <a:pt x="252" y="388"/>
                    <a:pt x="229" y="376"/>
                    <a:pt x="212" y="394"/>
                  </a:cubicBezTo>
                  <a:cubicBezTo>
                    <a:pt x="218" y="382"/>
                    <a:pt x="229" y="394"/>
                    <a:pt x="229" y="388"/>
                  </a:cubicBezTo>
                  <a:cubicBezTo>
                    <a:pt x="258" y="400"/>
                    <a:pt x="292" y="400"/>
                    <a:pt x="320" y="394"/>
                  </a:cubicBezTo>
                  <a:cubicBezTo>
                    <a:pt x="280" y="364"/>
                    <a:pt x="275" y="310"/>
                    <a:pt x="252" y="261"/>
                  </a:cubicBezTo>
                  <a:cubicBezTo>
                    <a:pt x="200" y="158"/>
                    <a:pt x="143" y="49"/>
                    <a:pt x="40" y="0"/>
                  </a:cubicBezTo>
                  <a:cubicBezTo>
                    <a:pt x="35" y="7"/>
                    <a:pt x="35" y="0"/>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4" name="Freeform 666"/>
            <p:cNvSpPr>
              <a:spLocks/>
            </p:cNvSpPr>
            <p:nvPr/>
          </p:nvSpPr>
          <p:spPr bwMode="auto">
            <a:xfrm>
              <a:off x="6548438" y="5178426"/>
              <a:ext cx="49213" cy="50800"/>
            </a:xfrm>
            <a:custGeom>
              <a:avLst/>
              <a:gdLst>
                <a:gd name="T0" fmla="*/ 2147483647 w 80"/>
                <a:gd name="T1" fmla="*/ 0 h 80"/>
                <a:gd name="T2" fmla="*/ 0 w 80"/>
                <a:gd name="T3" fmla="*/ 2147483647 h 80"/>
                <a:gd name="T4" fmla="*/ 2147483647 w 80"/>
                <a:gd name="T5" fmla="*/ 2147483647 h 80"/>
                <a:gd name="T6" fmla="*/ 2147483647 w 80"/>
                <a:gd name="T7" fmla="*/ 0 h 80"/>
                <a:gd name="T8" fmla="*/ 2147483647 w 80"/>
                <a:gd name="T9" fmla="*/ 0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2" y="0"/>
                  </a:moveTo>
                  <a:cubicBezTo>
                    <a:pt x="16" y="6"/>
                    <a:pt x="6" y="12"/>
                    <a:pt x="0" y="12"/>
                  </a:cubicBezTo>
                  <a:cubicBezTo>
                    <a:pt x="22" y="35"/>
                    <a:pt x="43" y="80"/>
                    <a:pt x="80" y="69"/>
                  </a:cubicBezTo>
                  <a:cubicBezTo>
                    <a:pt x="43" y="69"/>
                    <a:pt x="48" y="12"/>
                    <a:pt x="11" y="0"/>
                  </a:cubicBezTo>
                  <a:cubicBezTo>
                    <a:pt x="11" y="0"/>
                    <a:pt x="22" y="0"/>
                    <a:pt x="2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5" name="Freeform 667"/>
            <p:cNvSpPr>
              <a:spLocks/>
            </p:cNvSpPr>
            <p:nvPr/>
          </p:nvSpPr>
          <p:spPr bwMode="auto">
            <a:xfrm>
              <a:off x="6588126" y="5167313"/>
              <a:ext cx="60325" cy="82550"/>
            </a:xfrm>
            <a:custGeom>
              <a:avLst/>
              <a:gdLst>
                <a:gd name="T0" fmla="*/ 2147483647 w 96"/>
                <a:gd name="T1" fmla="*/ 0 h 128"/>
                <a:gd name="T2" fmla="*/ 0 w 96"/>
                <a:gd name="T3" fmla="*/ 2147483647 h 128"/>
                <a:gd name="T4" fmla="*/ 2147483647 w 96"/>
                <a:gd name="T5" fmla="*/ 2147483647 h 128"/>
                <a:gd name="T6" fmla="*/ 2147483647 w 96"/>
                <a:gd name="T7" fmla="*/ 0 h 128"/>
                <a:gd name="T8" fmla="*/ 0 60000 65536"/>
                <a:gd name="T9" fmla="*/ 0 60000 65536"/>
                <a:gd name="T10" fmla="*/ 0 60000 65536"/>
                <a:gd name="T11" fmla="*/ 0 60000 65536"/>
                <a:gd name="T12" fmla="*/ 0 w 96"/>
                <a:gd name="T13" fmla="*/ 0 h 128"/>
                <a:gd name="T14" fmla="*/ 96 w 96"/>
                <a:gd name="T15" fmla="*/ 128 h 128"/>
              </a:gdLst>
              <a:ahLst/>
              <a:cxnLst>
                <a:cxn ang="T8">
                  <a:pos x="T0" y="T1"/>
                </a:cxn>
                <a:cxn ang="T9">
                  <a:pos x="T2" y="T3"/>
                </a:cxn>
                <a:cxn ang="T10">
                  <a:pos x="T4" y="T5"/>
                </a:cxn>
                <a:cxn ang="T11">
                  <a:pos x="T6" y="T7"/>
                </a:cxn>
              </a:cxnLst>
              <a:rect l="T12" t="T13" r="T14" b="T15"/>
              <a:pathLst>
                <a:path w="96" h="128">
                  <a:moveTo>
                    <a:pt x="32" y="0"/>
                  </a:moveTo>
                  <a:cubicBezTo>
                    <a:pt x="22" y="6"/>
                    <a:pt x="11" y="6"/>
                    <a:pt x="0" y="6"/>
                  </a:cubicBezTo>
                  <a:cubicBezTo>
                    <a:pt x="16" y="56"/>
                    <a:pt x="59" y="90"/>
                    <a:pt x="96" y="128"/>
                  </a:cubicBezTo>
                  <a:cubicBezTo>
                    <a:pt x="70" y="90"/>
                    <a:pt x="38" y="5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6" name="Freeform 668"/>
            <p:cNvSpPr>
              <a:spLocks/>
            </p:cNvSpPr>
            <p:nvPr/>
          </p:nvSpPr>
          <p:spPr bwMode="auto">
            <a:xfrm>
              <a:off x="6627813" y="5146676"/>
              <a:ext cx="60325" cy="114300"/>
            </a:xfrm>
            <a:custGeom>
              <a:avLst/>
              <a:gdLst>
                <a:gd name="T0" fmla="*/ 2147483647 w 96"/>
                <a:gd name="T1" fmla="*/ 0 h 176"/>
                <a:gd name="T2" fmla="*/ 0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32" y="0"/>
                  </a:moveTo>
                  <a:cubicBezTo>
                    <a:pt x="26" y="7"/>
                    <a:pt x="13" y="7"/>
                    <a:pt x="0" y="7"/>
                  </a:cubicBezTo>
                  <a:cubicBezTo>
                    <a:pt x="26" y="55"/>
                    <a:pt x="20" y="110"/>
                    <a:pt x="77" y="146"/>
                  </a:cubicBezTo>
                  <a:cubicBezTo>
                    <a:pt x="84" y="152"/>
                    <a:pt x="84" y="164"/>
                    <a:pt x="90" y="176"/>
                  </a:cubicBezTo>
                  <a:cubicBezTo>
                    <a:pt x="90" y="170"/>
                    <a:pt x="96" y="164"/>
                    <a:pt x="96" y="164"/>
                  </a:cubicBezTo>
                  <a:cubicBezTo>
                    <a:pt x="58" y="116"/>
                    <a:pt x="39" y="61"/>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7" name="Freeform 669"/>
            <p:cNvSpPr>
              <a:spLocks/>
            </p:cNvSpPr>
            <p:nvPr/>
          </p:nvSpPr>
          <p:spPr bwMode="auto">
            <a:xfrm>
              <a:off x="6678613" y="5146676"/>
              <a:ext cx="49213" cy="144463"/>
            </a:xfrm>
            <a:custGeom>
              <a:avLst/>
              <a:gdLst>
                <a:gd name="T0" fmla="*/ 2147483647 w 80"/>
                <a:gd name="T1" fmla="*/ 2147483647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0 60000 65536"/>
                <a:gd name="T11" fmla="*/ 0 60000 65536"/>
                <a:gd name="T12" fmla="*/ 0 60000 65536"/>
                <a:gd name="T13" fmla="*/ 0 60000 65536"/>
                <a:gd name="T14" fmla="*/ 0 60000 65536"/>
                <a:gd name="T15" fmla="*/ 0 w 80"/>
                <a:gd name="T16" fmla="*/ 0 h 224"/>
                <a:gd name="T17" fmla="*/ 80 w 80"/>
                <a:gd name="T18" fmla="*/ 224 h 224"/>
              </a:gdLst>
              <a:ahLst/>
              <a:cxnLst>
                <a:cxn ang="T10">
                  <a:pos x="T0" y="T1"/>
                </a:cxn>
                <a:cxn ang="T11">
                  <a:pos x="T2" y="T3"/>
                </a:cxn>
                <a:cxn ang="T12">
                  <a:pos x="T4" y="T5"/>
                </a:cxn>
                <a:cxn ang="T13">
                  <a:pos x="T6" y="T7"/>
                </a:cxn>
                <a:cxn ang="T14">
                  <a:pos x="T8" y="T9"/>
                </a:cxn>
              </a:cxnLst>
              <a:rect l="T15" t="T16" r="T17" b="T18"/>
              <a:pathLst>
                <a:path w="80" h="224">
                  <a:moveTo>
                    <a:pt x="12" y="7"/>
                  </a:moveTo>
                  <a:cubicBezTo>
                    <a:pt x="12" y="0"/>
                    <a:pt x="29" y="0"/>
                    <a:pt x="29" y="7"/>
                  </a:cubicBezTo>
                  <a:cubicBezTo>
                    <a:pt x="40" y="26"/>
                    <a:pt x="29" y="58"/>
                    <a:pt x="40" y="84"/>
                  </a:cubicBezTo>
                  <a:cubicBezTo>
                    <a:pt x="58" y="128"/>
                    <a:pt x="80" y="167"/>
                    <a:pt x="75" y="224"/>
                  </a:cubicBezTo>
                  <a:cubicBezTo>
                    <a:pt x="58" y="148"/>
                    <a:pt x="0" y="84"/>
                    <a:pt x="1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8" name="Freeform 670"/>
            <p:cNvSpPr>
              <a:spLocks/>
            </p:cNvSpPr>
            <p:nvPr/>
          </p:nvSpPr>
          <p:spPr bwMode="auto">
            <a:xfrm>
              <a:off x="6727826" y="51371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0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14" y="0"/>
                  </a:moveTo>
                  <a:cubicBezTo>
                    <a:pt x="20" y="7"/>
                    <a:pt x="20" y="13"/>
                    <a:pt x="34" y="13"/>
                  </a:cubicBezTo>
                  <a:cubicBezTo>
                    <a:pt x="27" y="71"/>
                    <a:pt x="47" y="116"/>
                    <a:pt x="80" y="160"/>
                  </a:cubicBezTo>
                  <a:cubicBezTo>
                    <a:pt x="27" y="128"/>
                    <a:pt x="27" y="58"/>
                    <a:pt x="0" y="7"/>
                  </a:cubicBezTo>
                  <a:cubicBezTo>
                    <a:pt x="0" y="7"/>
                    <a:pt x="14" y="0"/>
                    <a:pt x="1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59" name="Freeform 671"/>
            <p:cNvSpPr>
              <a:spLocks/>
            </p:cNvSpPr>
            <p:nvPr/>
          </p:nvSpPr>
          <p:spPr bwMode="auto">
            <a:xfrm>
              <a:off x="6427788" y="4837113"/>
              <a:ext cx="80963" cy="279400"/>
            </a:xfrm>
            <a:custGeom>
              <a:avLst/>
              <a:gdLst>
                <a:gd name="T0" fmla="*/ 0 w 128"/>
                <a:gd name="T1" fmla="*/ 2147483647 h 432"/>
                <a:gd name="T2" fmla="*/ 2147483647 w 128"/>
                <a:gd name="T3" fmla="*/ 2147483647 h 432"/>
                <a:gd name="T4" fmla="*/ 2147483647 w 128"/>
                <a:gd name="T5" fmla="*/ 2147483647 h 432"/>
                <a:gd name="T6" fmla="*/ 2147483647 w 128"/>
                <a:gd name="T7" fmla="*/ 2147483647 h 432"/>
                <a:gd name="T8" fmla="*/ 2147483647 w 128"/>
                <a:gd name="T9" fmla="*/ 2147483647 h 432"/>
                <a:gd name="T10" fmla="*/ 2147483647 w 128"/>
                <a:gd name="T11" fmla="*/ 2147483647 h 432"/>
                <a:gd name="T12" fmla="*/ 2147483647 w 128"/>
                <a:gd name="T13" fmla="*/ 2147483647 h 432"/>
                <a:gd name="T14" fmla="*/ 2147483647 w 128"/>
                <a:gd name="T15" fmla="*/ 2147483647 h 432"/>
                <a:gd name="T16" fmla="*/ 2147483647 w 128"/>
                <a:gd name="T17" fmla="*/ 2147483647 h 432"/>
                <a:gd name="T18" fmla="*/ 2147483647 w 128"/>
                <a:gd name="T19" fmla="*/ 2147483647 h 432"/>
                <a:gd name="T20" fmla="*/ 2147483647 w 128"/>
                <a:gd name="T21" fmla="*/ 2147483647 h 432"/>
                <a:gd name="T22" fmla="*/ 2147483647 w 128"/>
                <a:gd name="T23" fmla="*/ 2147483647 h 432"/>
                <a:gd name="T24" fmla="*/ 2147483647 w 128"/>
                <a:gd name="T25" fmla="*/ 2147483647 h 432"/>
                <a:gd name="T26" fmla="*/ 2147483647 w 128"/>
                <a:gd name="T27" fmla="*/ 2147483647 h 432"/>
                <a:gd name="T28" fmla="*/ 2147483647 w 128"/>
                <a:gd name="T29" fmla="*/ 2147483647 h 432"/>
                <a:gd name="T30" fmla="*/ 2147483647 w 128"/>
                <a:gd name="T31" fmla="*/ 2147483647 h 432"/>
                <a:gd name="T32" fmla="*/ 2147483647 w 128"/>
                <a:gd name="T33" fmla="*/ 2147483647 h 432"/>
                <a:gd name="T34" fmla="*/ 2147483647 w 128"/>
                <a:gd name="T35" fmla="*/ 2147483647 h 432"/>
                <a:gd name="T36" fmla="*/ 2147483647 w 128"/>
                <a:gd name="T37" fmla="*/ 2147483647 h 432"/>
                <a:gd name="T38" fmla="*/ 2147483647 w 128"/>
                <a:gd name="T39" fmla="*/ 2147483647 h 432"/>
                <a:gd name="T40" fmla="*/ 0 w 128"/>
                <a:gd name="T41" fmla="*/ 2147483647 h 4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
                <a:gd name="T64" fmla="*/ 0 h 432"/>
                <a:gd name="T65" fmla="*/ 128 w 128"/>
                <a:gd name="T66" fmla="*/ 432 h 4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8" h="432">
                  <a:moveTo>
                    <a:pt x="0" y="7"/>
                  </a:moveTo>
                  <a:cubicBezTo>
                    <a:pt x="39" y="0"/>
                    <a:pt x="73" y="13"/>
                    <a:pt x="101" y="31"/>
                  </a:cubicBezTo>
                  <a:cubicBezTo>
                    <a:pt x="123" y="44"/>
                    <a:pt x="117" y="81"/>
                    <a:pt x="112" y="105"/>
                  </a:cubicBezTo>
                  <a:cubicBezTo>
                    <a:pt x="112" y="112"/>
                    <a:pt x="106" y="112"/>
                    <a:pt x="106" y="112"/>
                  </a:cubicBezTo>
                  <a:cubicBezTo>
                    <a:pt x="128" y="124"/>
                    <a:pt x="128" y="136"/>
                    <a:pt x="128" y="167"/>
                  </a:cubicBezTo>
                  <a:cubicBezTo>
                    <a:pt x="128" y="186"/>
                    <a:pt x="128" y="198"/>
                    <a:pt x="112" y="192"/>
                  </a:cubicBezTo>
                  <a:cubicBezTo>
                    <a:pt x="123" y="216"/>
                    <a:pt x="128" y="241"/>
                    <a:pt x="128" y="266"/>
                  </a:cubicBezTo>
                  <a:cubicBezTo>
                    <a:pt x="123" y="272"/>
                    <a:pt x="117" y="272"/>
                    <a:pt x="112" y="272"/>
                  </a:cubicBezTo>
                  <a:cubicBezTo>
                    <a:pt x="128" y="291"/>
                    <a:pt x="117" y="321"/>
                    <a:pt x="106" y="340"/>
                  </a:cubicBezTo>
                  <a:cubicBezTo>
                    <a:pt x="106" y="340"/>
                    <a:pt x="101" y="340"/>
                    <a:pt x="95" y="340"/>
                  </a:cubicBezTo>
                  <a:cubicBezTo>
                    <a:pt x="78" y="365"/>
                    <a:pt x="78" y="395"/>
                    <a:pt x="51" y="408"/>
                  </a:cubicBezTo>
                  <a:cubicBezTo>
                    <a:pt x="39" y="408"/>
                    <a:pt x="28" y="432"/>
                    <a:pt x="17" y="414"/>
                  </a:cubicBezTo>
                  <a:cubicBezTo>
                    <a:pt x="17" y="414"/>
                    <a:pt x="23" y="402"/>
                    <a:pt x="17" y="389"/>
                  </a:cubicBezTo>
                  <a:cubicBezTo>
                    <a:pt x="12" y="371"/>
                    <a:pt x="0" y="352"/>
                    <a:pt x="12" y="340"/>
                  </a:cubicBezTo>
                  <a:cubicBezTo>
                    <a:pt x="17" y="328"/>
                    <a:pt x="39" y="334"/>
                    <a:pt x="51" y="334"/>
                  </a:cubicBezTo>
                  <a:cubicBezTo>
                    <a:pt x="34" y="297"/>
                    <a:pt x="84" y="284"/>
                    <a:pt x="73" y="253"/>
                  </a:cubicBezTo>
                  <a:cubicBezTo>
                    <a:pt x="73" y="235"/>
                    <a:pt x="73" y="210"/>
                    <a:pt x="90" y="204"/>
                  </a:cubicBezTo>
                  <a:cubicBezTo>
                    <a:pt x="62" y="179"/>
                    <a:pt x="78" y="136"/>
                    <a:pt x="73" y="105"/>
                  </a:cubicBezTo>
                  <a:cubicBezTo>
                    <a:pt x="73" y="105"/>
                    <a:pt x="84" y="99"/>
                    <a:pt x="90" y="99"/>
                  </a:cubicBezTo>
                  <a:cubicBezTo>
                    <a:pt x="73" y="105"/>
                    <a:pt x="56" y="99"/>
                    <a:pt x="51" y="93"/>
                  </a:cubicBezTo>
                  <a:cubicBezTo>
                    <a:pt x="28" y="68"/>
                    <a:pt x="23" y="31"/>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0" name="Freeform 672"/>
            <p:cNvSpPr>
              <a:spLocks/>
            </p:cNvSpPr>
            <p:nvPr/>
          </p:nvSpPr>
          <p:spPr bwMode="auto">
            <a:xfrm>
              <a:off x="6527801" y="4878388"/>
              <a:ext cx="69850" cy="52388"/>
            </a:xfrm>
            <a:custGeom>
              <a:avLst/>
              <a:gdLst>
                <a:gd name="T0" fmla="*/ 2147483647 w 112"/>
                <a:gd name="T1" fmla="*/ 2147483647 h 80"/>
                <a:gd name="T2" fmla="*/ 2147483647 w 112"/>
                <a:gd name="T3" fmla="*/ 2147483647 h 80"/>
                <a:gd name="T4" fmla="*/ 2147483647 w 112"/>
                <a:gd name="T5" fmla="*/ 2147483647 h 80"/>
                <a:gd name="T6" fmla="*/ 2147483647 w 112"/>
                <a:gd name="T7" fmla="*/ 2147483647 h 80"/>
                <a:gd name="T8" fmla="*/ 2147483647 w 112"/>
                <a:gd name="T9" fmla="*/ 2147483647 h 80"/>
                <a:gd name="T10" fmla="*/ 0 w 112"/>
                <a:gd name="T11" fmla="*/ 2147483647 h 80"/>
                <a:gd name="T12" fmla="*/ 2147483647 w 112"/>
                <a:gd name="T13" fmla="*/ 2147483647 h 80"/>
                <a:gd name="T14" fmla="*/ 2147483647 w 112"/>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71" y="80"/>
                  </a:moveTo>
                  <a:cubicBezTo>
                    <a:pt x="83" y="80"/>
                    <a:pt x="95" y="80"/>
                    <a:pt x="101" y="74"/>
                  </a:cubicBezTo>
                  <a:cubicBezTo>
                    <a:pt x="112" y="54"/>
                    <a:pt x="107" y="40"/>
                    <a:pt x="101" y="27"/>
                  </a:cubicBezTo>
                  <a:cubicBezTo>
                    <a:pt x="95" y="20"/>
                    <a:pt x="59" y="27"/>
                    <a:pt x="42" y="7"/>
                  </a:cubicBezTo>
                  <a:cubicBezTo>
                    <a:pt x="36" y="0"/>
                    <a:pt x="30" y="14"/>
                    <a:pt x="24" y="20"/>
                  </a:cubicBezTo>
                  <a:cubicBezTo>
                    <a:pt x="18" y="27"/>
                    <a:pt x="12" y="27"/>
                    <a:pt x="0" y="27"/>
                  </a:cubicBezTo>
                  <a:cubicBezTo>
                    <a:pt x="12" y="40"/>
                    <a:pt x="30" y="40"/>
                    <a:pt x="42" y="47"/>
                  </a:cubicBezTo>
                  <a:cubicBezTo>
                    <a:pt x="59" y="54"/>
                    <a:pt x="65" y="80"/>
                    <a:pt x="71" y="8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1" name="Freeform 673"/>
            <p:cNvSpPr>
              <a:spLocks/>
            </p:cNvSpPr>
            <p:nvPr/>
          </p:nvSpPr>
          <p:spPr bwMode="auto">
            <a:xfrm>
              <a:off x="6737351" y="5105401"/>
              <a:ext cx="30163" cy="20638"/>
            </a:xfrm>
            <a:custGeom>
              <a:avLst/>
              <a:gdLst>
                <a:gd name="T0" fmla="*/ 0 w 48"/>
                <a:gd name="T1" fmla="*/ 0 h 32"/>
                <a:gd name="T2" fmla="*/ 2147483647 w 48"/>
                <a:gd name="T3" fmla="*/ 2147483647 h 32"/>
                <a:gd name="T4" fmla="*/ 0 w 48"/>
                <a:gd name="T5" fmla="*/ 0 h 32"/>
                <a:gd name="T6" fmla="*/ 0 60000 65536"/>
                <a:gd name="T7" fmla="*/ 0 60000 65536"/>
                <a:gd name="T8" fmla="*/ 0 60000 65536"/>
                <a:gd name="T9" fmla="*/ 0 w 48"/>
                <a:gd name="T10" fmla="*/ 0 h 32"/>
                <a:gd name="T11" fmla="*/ 48 w 48"/>
                <a:gd name="T12" fmla="*/ 32 h 32"/>
              </a:gdLst>
              <a:ahLst/>
              <a:cxnLst>
                <a:cxn ang="T6">
                  <a:pos x="T0" y="T1"/>
                </a:cxn>
                <a:cxn ang="T7">
                  <a:pos x="T2" y="T3"/>
                </a:cxn>
                <a:cxn ang="T8">
                  <a:pos x="T4" y="T5"/>
                </a:cxn>
              </a:cxnLst>
              <a:rect l="T9" t="T10" r="T11" b="T12"/>
              <a:pathLst>
                <a:path w="48" h="32">
                  <a:moveTo>
                    <a:pt x="0" y="0"/>
                  </a:moveTo>
                  <a:cubicBezTo>
                    <a:pt x="12" y="11"/>
                    <a:pt x="24" y="32"/>
                    <a:pt x="48" y="32"/>
                  </a:cubicBezTo>
                  <a:cubicBezTo>
                    <a:pt x="48" y="3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2" name="Freeform 674"/>
            <p:cNvSpPr>
              <a:spLocks/>
            </p:cNvSpPr>
            <p:nvPr/>
          </p:nvSpPr>
          <p:spPr bwMode="auto">
            <a:xfrm>
              <a:off x="6597651" y="4910138"/>
              <a:ext cx="120650" cy="185738"/>
            </a:xfrm>
            <a:custGeom>
              <a:avLst/>
              <a:gdLst>
                <a:gd name="T0" fmla="*/ 2147483647 w 192"/>
                <a:gd name="T1" fmla="*/ 2147483647 h 288"/>
                <a:gd name="T2" fmla="*/ 2147483647 w 192"/>
                <a:gd name="T3" fmla="*/ 2147483647 h 288"/>
                <a:gd name="T4" fmla="*/ 2147483647 w 192"/>
                <a:gd name="T5" fmla="*/ 2147483647 h 288"/>
                <a:gd name="T6" fmla="*/ 2147483647 w 192"/>
                <a:gd name="T7" fmla="*/ 2147483647 h 288"/>
                <a:gd name="T8" fmla="*/ 2147483647 w 192"/>
                <a:gd name="T9" fmla="*/ 2147483647 h 288"/>
                <a:gd name="T10" fmla="*/ 2147483647 w 192"/>
                <a:gd name="T11" fmla="*/ 2147483647 h 288"/>
                <a:gd name="T12" fmla="*/ 2147483647 w 192"/>
                <a:gd name="T13" fmla="*/ 2147483647 h 288"/>
                <a:gd name="T14" fmla="*/ 2147483647 w 192"/>
                <a:gd name="T15" fmla="*/ 2147483647 h 288"/>
                <a:gd name="T16" fmla="*/ 0 60000 65536"/>
                <a:gd name="T17" fmla="*/ 0 60000 65536"/>
                <a:gd name="T18" fmla="*/ 0 60000 65536"/>
                <a:gd name="T19" fmla="*/ 0 60000 65536"/>
                <a:gd name="T20" fmla="*/ 0 60000 65536"/>
                <a:gd name="T21" fmla="*/ 0 60000 65536"/>
                <a:gd name="T22" fmla="*/ 0 60000 65536"/>
                <a:gd name="T23" fmla="*/ 0 60000 65536"/>
                <a:gd name="T24" fmla="*/ 0 w 192"/>
                <a:gd name="T25" fmla="*/ 0 h 288"/>
                <a:gd name="T26" fmla="*/ 192 w 192"/>
                <a:gd name="T27" fmla="*/ 288 h 2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2" h="288">
                  <a:moveTo>
                    <a:pt x="113" y="100"/>
                  </a:moveTo>
                  <a:cubicBezTo>
                    <a:pt x="96" y="59"/>
                    <a:pt x="51" y="36"/>
                    <a:pt x="17" y="12"/>
                  </a:cubicBezTo>
                  <a:cubicBezTo>
                    <a:pt x="0" y="0"/>
                    <a:pt x="0" y="36"/>
                    <a:pt x="6" y="47"/>
                  </a:cubicBezTo>
                  <a:cubicBezTo>
                    <a:pt x="34" y="77"/>
                    <a:pt x="74" y="95"/>
                    <a:pt x="102" y="124"/>
                  </a:cubicBezTo>
                  <a:cubicBezTo>
                    <a:pt x="119" y="147"/>
                    <a:pt x="130" y="189"/>
                    <a:pt x="147" y="218"/>
                  </a:cubicBezTo>
                  <a:cubicBezTo>
                    <a:pt x="159" y="241"/>
                    <a:pt x="176" y="265"/>
                    <a:pt x="192" y="288"/>
                  </a:cubicBezTo>
                  <a:cubicBezTo>
                    <a:pt x="164" y="218"/>
                    <a:pt x="136" y="136"/>
                    <a:pt x="96" y="83"/>
                  </a:cubicBezTo>
                  <a:cubicBezTo>
                    <a:pt x="96" y="83"/>
                    <a:pt x="113" y="100"/>
                    <a:pt x="113" y="10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3" name="Freeform 675"/>
            <p:cNvSpPr>
              <a:spLocks/>
            </p:cNvSpPr>
            <p:nvPr/>
          </p:nvSpPr>
          <p:spPr bwMode="auto">
            <a:xfrm>
              <a:off x="6588126" y="4960938"/>
              <a:ext cx="90488" cy="144463"/>
            </a:xfrm>
            <a:custGeom>
              <a:avLst/>
              <a:gdLst>
                <a:gd name="T0" fmla="*/ 2147483647 w 144"/>
                <a:gd name="T1" fmla="*/ 2147483647 h 224"/>
                <a:gd name="T2" fmla="*/ 0 w 144"/>
                <a:gd name="T3" fmla="*/ 2147483647 h 224"/>
                <a:gd name="T4" fmla="*/ 2147483647 w 144"/>
                <a:gd name="T5" fmla="*/ 2147483647 h 224"/>
                <a:gd name="T6" fmla="*/ 2147483647 w 144"/>
                <a:gd name="T7" fmla="*/ 2147483647 h 224"/>
                <a:gd name="T8" fmla="*/ 2147483647 w 144"/>
                <a:gd name="T9" fmla="*/ 0 h 224"/>
                <a:gd name="T10" fmla="*/ 2147483647 w 144"/>
                <a:gd name="T11" fmla="*/ 2147483647 h 224"/>
                <a:gd name="T12" fmla="*/ 0 60000 65536"/>
                <a:gd name="T13" fmla="*/ 0 60000 65536"/>
                <a:gd name="T14" fmla="*/ 0 60000 65536"/>
                <a:gd name="T15" fmla="*/ 0 60000 65536"/>
                <a:gd name="T16" fmla="*/ 0 60000 65536"/>
                <a:gd name="T17" fmla="*/ 0 60000 65536"/>
                <a:gd name="T18" fmla="*/ 0 w 144"/>
                <a:gd name="T19" fmla="*/ 0 h 224"/>
                <a:gd name="T20" fmla="*/ 144 w 144"/>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144" h="224">
                  <a:moveTo>
                    <a:pt x="16" y="7"/>
                  </a:moveTo>
                  <a:cubicBezTo>
                    <a:pt x="6" y="13"/>
                    <a:pt x="11" y="32"/>
                    <a:pt x="0" y="39"/>
                  </a:cubicBezTo>
                  <a:cubicBezTo>
                    <a:pt x="16" y="84"/>
                    <a:pt x="48" y="116"/>
                    <a:pt x="64" y="167"/>
                  </a:cubicBezTo>
                  <a:cubicBezTo>
                    <a:pt x="75" y="186"/>
                    <a:pt x="123" y="224"/>
                    <a:pt x="128" y="205"/>
                  </a:cubicBezTo>
                  <a:cubicBezTo>
                    <a:pt x="144" y="167"/>
                    <a:pt x="91" y="84"/>
                    <a:pt x="27" y="0"/>
                  </a:cubicBezTo>
                  <a:cubicBezTo>
                    <a:pt x="27" y="0"/>
                    <a:pt x="16" y="0"/>
                    <a:pt x="16"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4" name="Freeform 676"/>
            <p:cNvSpPr>
              <a:spLocks/>
            </p:cNvSpPr>
            <p:nvPr/>
          </p:nvSpPr>
          <p:spPr bwMode="auto">
            <a:xfrm>
              <a:off x="6557963" y="5033963"/>
              <a:ext cx="69850" cy="71438"/>
            </a:xfrm>
            <a:custGeom>
              <a:avLst/>
              <a:gdLst>
                <a:gd name="T0" fmla="*/ 2147483647 w 112"/>
                <a:gd name="T1" fmla="*/ 0 h 112"/>
                <a:gd name="T2" fmla="*/ 0 w 112"/>
                <a:gd name="T3" fmla="*/ 2147483647 h 112"/>
                <a:gd name="T4" fmla="*/ 2147483647 w 112"/>
                <a:gd name="T5" fmla="*/ 2147483647 h 112"/>
                <a:gd name="T6" fmla="*/ 2147483647 w 112"/>
                <a:gd name="T7" fmla="*/ 2147483647 h 112"/>
                <a:gd name="T8" fmla="*/ 2147483647 w 112"/>
                <a:gd name="T9" fmla="*/ 0 h 112"/>
                <a:gd name="T10" fmla="*/ 0 60000 65536"/>
                <a:gd name="T11" fmla="*/ 0 60000 65536"/>
                <a:gd name="T12" fmla="*/ 0 60000 65536"/>
                <a:gd name="T13" fmla="*/ 0 60000 65536"/>
                <a:gd name="T14" fmla="*/ 0 60000 65536"/>
                <a:gd name="T15" fmla="*/ 0 w 112"/>
                <a:gd name="T16" fmla="*/ 0 h 112"/>
                <a:gd name="T17" fmla="*/ 112 w 112"/>
                <a:gd name="T18" fmla="*/ 112 h 112"/>
              </a:gdLst>
              <a:ahLst/>
              <a:cxnLst>
                <a:cxn ang="T10">
                  <a:pos x="T0" y="T1"/>
                </a:cxn>
                <a:cxn ang="T11">
                  <a:pos x="T2" y="T3"/>
                </a:cxn>
                <a:cxn ang="T12">
                  <a:pos x="T4" y="T5"/>
                </a:cxn>
                <a:cxn ang="T13">
                  <a:pos x="T6" y="T7"/>
                </a:cxn>
                <a:cxn ang="T14">
                  <a:pos x="T8" y="T9"/>
                </a:cxn>
              </a:cxnLst>
              <a:rect l="T15" t="T16" r="T17" b="T18"/>
              <a:pathLst>
                <a:path w="112" h="112">
                  <a:moveTo>
                    <a:pt x="25" y="0"/>
                  </a:moveTo>
                  <a:cubicBezTo>
                    <a:pt x="19" y="0"/>
                    <a:pt x="0" y="6"/>
                    <a:pt x="0" y="18"/>
                  </a:cubicBezTo>
                  <a:cubicBezTo>
                    <a:pt x="19" y="54"/>
                    <a:pt x="44" y="95"/>
                    <a:pt x="88" y="112"/>
                  </a:cubicBezTo>
                  <a:cubicBezTo>
                    <a:pt x="94" y="95"/>
                    <a:pt x="100" y="107"/>
                    <a:pt x="112" y="107"/>
                  </a:cubicBezTo>
                  <a:cubicBezTo>
                    <a:pt x="69" y="77"/>
                    <a:pt x="75" y="18"/>
                    <a:pt x="2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5" name="Freeform 677"/>
            <p:cNvSpPr>
              <a:spLocks/>
            </p:cNvSpPr>
            <p:nvPr/>
          </p:nvSpPr>
          <p:spPr bwMode="auto">
            <a:xfrm>
              <a:off x="6497638" y="4868863"/>
              <a:ext cx="50800" cy="30163"/>
            </a:xfrm>
            <a:custGeom>
              <a:avLst/>
              <a:gdLst>
                <a:gd name="T0" fmla="*/ 2147483647 w 80"/>
                <a:gd name="T1" fmla="*/ 0 h 48"/>
                <a:gd name="T2" fmla="*/ 2147483647 w 80"/>
                <a:gd name="T3" fmla="*/ 2147483647 h 48"/>
                <a:gd name="T4" fmla="*/ 2147483647 w 80"/>
                <a:gd name="T5" fmla="*/ 2147483647 h 48"/>
                <a:gd name="T6" fmla="*/ 2147483647 w 80"/>
                <a:gd name="T7" fmla="*/ 0 h 48"/>
                <a:gd name="T8" fmla="*/ 0 60000 65536"/>
                <a:gd name="T9" fmla="*/ 0 60000 65536"/>
                <a:gd name="T10" fmla="*/ 0 60000 65536"/>
                <a:gd name="T11" fmla="*/ 0 60000 65536"/>
                <a:gd name="T12" fmla="*/ 0 w 80"/>
                <a:gd name="T13" fmla="*/ 0 h 48"/>
                <a:gd name="T14" fmla="*/ 80 w 80"/>
                <a:gd name="T15" fmla="*/ 48 h 48"/>
              </a:gdLst>
              <a:ahLst/>
              <a:cxnLst>
                <a:cxn ang="T8">
                  <a:pos x="T0" y="T1"/>
                </a:cxn>
                <a:cxn ang="T9">
                  <a:pos x="T2" y="T3"/>
                </a:cxn>
                <a:cxn ang="T10">
                  <a:pos x="T4" y="T5"/>
                </a:cxn>
                <a:cxn ang="T11">
                  <a:pos x="T6" y="T7"/>
                </a:cxn>
              </a:cxnLst>
              <a:rect l="T12" t="T13" r="T14" b="T15"/>
              <a:pathLst>
                <a:path w="80" h="48">
                  <a:moveTo>
                    <a:pt x="35" y="0"/>
                  </a:moveTo>
                  <a:cubicBezTo>
                    <a:pt x="52" y="10"/>
                    <a:pt x="80" y="24"/>
                    <a:pt x="69" y="29"/>
                  </a:cubicBezTo>
                  <a:cubicBezTo>
                    <a:pt x="46" y="48"/>
                    <a:pt x="0" y="34"/>
                    <a:pt x="18" y="5"/>
                  </a:cubicBezTo>
                  <a:cubicBezTo>
                    <a:pt x="18" y="0"/>
                    <a:pt x="29" y="0"/>
                    <a:pt x="35"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6" name="Freeform 678"/>
            <p:cNvSpPr>
              <a:spLocks/>
            </p:cNvSpPr>
            <p:nvPr/>
          </p:nvSpPr>
          <p:spPr bwMode="auto">
            <a:xfrm>
              <a:off x="6508751" y="4930776"/>
              <a:ext cx="69850" cy="82550"/>
            </a:xfrm>
            <a:custGeom>
              <a:avLst/>
              <a:gdLst>
                <a:gd name="T0" fmla="*/ 0 w 112"/>
                <a:gd name="T1" fmla="*/ 2147483647 h 128"/>
                <a:gd name="T2" fmla="*/ 2147483647 w 112"/>
                <a:gd name="T3" fmla="*/ 2147483647 h 128"/>
                <a:gd name="T4" fmla="*/ 0 w 112"/>
                <a:gd name="T5" fmla="*/ 2147483647 h 128"/>
                <a:gd name="T6" fmla="*/ 0 60000 65536"/>
                <a:gd name="T7" fmla="*/ 0 60000 65536"/>
                <a:gd name="T8" fmla="*/ 0 60000 65536"/>
                <a:gd name="T9" fmla="*/ 0 w 112"/>
                <a:gd name="T10" fmla="*/ 0 h 128"/>
                <a:gd name="T11" fmla="*/ 112 w 112"/>
                <a:gd name="T12" fmla="*/ 128 h 128"/>
              </a:gdLst>
              <a:ahLst/>
              <a:cxnLst>
                <a:cxn ang="T6">
                  <a:pos x="T0" y="T1"/>
                </a:cxn>
                <a:cxn ang="T7">
                  <a:pos x="T2" y="T3"/>
                </a:cxn>
                <a:cxn ang="T8">
                  <a:pos x="T4" y="T5"/>
                </a:cxn>
              </a:cxnLst>
              <a:rect l="T9" t="T10" r="T11" b="T12"/>
              <a:pathLst>
                <a:path w="112" h="128">
                  <a:moveTo>
                    <a:pt x="0" y="34"/>
                  </a:moveTo>
                  <a:cubicBezTo>
                    <a:pt x="59" y="0"/>
                    <a:pt x="112" y="84"/>
                    <a:pt x="77" y="112"/>
                  </a:cubicBezTo>
                  <a:cubicBezTo>
                    <a:pt x="48" y="128"/>
                    <a:pt x="6" y="78"/>
                    <a:pt x="0" y="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7" name="Freeform 679"/>
            <p:cNvSpPr>
              <a:spLocks/>
            </p:cNvSpPr>
            <p:nvPr/>
          </p:nvSpPr>
          <p:spPr bwMode="auto">
            <a:xfrm>
              <a:off x="6508751" y="4899026"/>
              <a:ext cx="69850" cy="52388"/>
            </a:xfrm>
            <a:custGeom>
              <a:avLst/>
              <a:gdLst>
                <a:gd name="T0" fmla="*/ 2147483647 w 112"/>
                <a:gd name="T1" fmla="*/ 0 h 80"/>
                <a:gd name="T2" fmla="*/ 2147483647 w 112"/>
                <a:gd name="T3" fmla="*/ 2147483647 h 80"/>
                <a:gd name="T4" fmla="*/ 2147483647 w 112"/>
                <a:gd name="T5" fmla="*/ 2147483647 h 80"/>
                <a:gd name="T6" fmla="*/ 2147483647 w 112"/>
                <a:gd name="T7" fmla="*/ 0 h 80"/>
                <a:gd name="T8" fmla="*/ 0 60000 65536"/>
                <a:gd name="T9" fmla="*/ 0 60000 65536"/>
                <a:gd name="T10" fmla="*/ 0 60000 65536"/>
                <a:gd name="T11" fmla="*/ 0 60000 65536"/>
                <a:gd name="T12" fmla="*/ 0 w 112"/>
                <a:gd name="T13" fmla="*/ 0 h 80"/>
                <a:gd name="T14" fmla="*/ 112 w 112"/>
                <a:gd name="T15" fmla="*/ 80 h 80"/>
              </a:gdLst>
              <a:ahLst/>
              <a:cxnLst>
                <a:cxn ang="T8">
                  <a:pos x="T0" y="T1"/>
                </a:cxn>
                <a:cxn ang="T9">
                  <a:pos x="T2" y="T3"/>
                </a:cxn>
                <a:cxn ang="T10">
                  <a:pos x="T4" y="T5"/>
                </a:cxn>
                <a:cxn ang="T11">
                  <a:pos x="T6" y="T7"/>
                </a:cxn>
              </a:cxnLst>
              <a:rect l="T12" t="T13" r="T14" b="T15"/>
              <a:pathLst>
                <a:path w="112" h="80">
                  <a:moveTo>
                    <a:pt x="16" y="0"/>
                  </a:moveTo>
                  <a:cubicBezTo>
                    <a:pt x="48" y="0"/>
                    <a:pt x="102" y="40"/>
                    <a:pt x="112" y="80"/>
                  </a:cubicBezTo>
                  <a:cubicBezTo>
                    <a:pt x="86" y="80"/>
                    <a:pt x="32" y="54"/>
                    <a:pt x="6" y="40"/>
                  </a:cubicBezTo>
                  <a:cubicBezTo>
                    <a:pt x="0" y="34"/>
                    <a:pt x="6" y="0"/>
                    <a:pt x="1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8" name="Freeform 680"/>
            <p:cNvSpPr>
              <a:spLocks/>
            </p:cNvSpPr>
            <p:nvPr/>
          </p:nvSpPr>
          <p:spPr bwMode="auto">
            <a:xfrm>
              <a:off x="6518276" y="5187951"/>
              <a:ext cx="69850" cy="73025"/>
            </a:xfrm>
            <a:custGeom>
              <a:avLst/>
              <a:gdLst>
                <a:gd name="T0" fmla="*/ 2147483647 w 112"/>
                <a:gd name="T1" fmla="*/ 0 h 112"/>
                <a:gd name="T2" fmla="*/ 0 w 112"/>
                <a:gd name="T3" fmla="*/ 0 h 112"/>
                <a:gd name="T4" fmla="*/ 2147483647 w 112"/>
                <a:gd name="T5" fmla="*/ 2147483647 h 112"/>
                <a:gd name="T6" fmla="*/ 2147483647 w 112"/>
                <a:gd name="T7" fmla="*/ 2147483647 h 112"/>
                <a:gd name="T8" fmla="*/ 2147483647 w 112"/>
                <a:gd name="T9" fmla="*/ 2147483647 h 112"/>
                <a:gd name="T10" fmla="*/ 2147483647 w 112"/>
                <a:gd name="T11" fmla="*/ 0 h 112"/>
                <a:gd name="T12" fmla="*/ 0 60000 65536"/>
                <a:gd name="T13" fmla="*/ 0 60000 65536"/>
                <a:gd name="T14" fmla="*/ 0 60000 65536"/>
                <a:gd name="T15" fmla="*/ 0 60000 65536"/>
                <a:gd name="T16" fmla="*/ 0 60000 65536"/>
                <a:gd name="T17" fmla="*/ 0 60000 65536"/>
                <a:gd name="T18" fmla="*/ 0 w 112"/>
                <a:gd name="T19" fmla="*/ 0 h 112"/>
                <a:gd name="T20" fmla="*/ 112 w 112"/>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112" h="112">
                  <a:moveTo>
                    <a:pt x="34" y="0"/>
                  </a:moveTo>
                  <a:cubicBezTo>
                    <a:pt x="23" y="13"/>
                    <a:pt x="6" y="13"/>
                    <a:pt x="0" y="0"/>
                  </a:cubicBezTo>
                  <a:cubicBezTo>
                    <a:pt x="12" y="13"/>
                    <a:pt x="28" y="38"/>
                    <a:pt x="40" y="44"/>
                  </a:cubicBezTo>
                  <a:cubicBezTo>
                    <a:pt x="73" y="63"/>
                    <a:pt x="90" y="81"/>
                    <a:pt x="112" y="112"/>
                  </a:cubicBezTo>
                  <a:cubicBezTo>
                    <a:pt x="90" y="75"/>
                    <a:pt x="68" y="25"/>
                    <a:pt x="28" y="7"/>
                  </a:cubicBezTo>
                  <a:cubicBezTo>
                    <a:pt x="28" y="7"/>
                    <a:pt x="28" y="0"/>
                    <a:pt x="3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69" name="Freeform 681"/>
            <p:cNvSpPr>
              <a:spLocks/>
            </p:cNvSpPr>
            <p:nvPr/>
          </p:nvSpPr>
          <p:spPr bwMode="auto">
            <a:xfrm>
              <a:off x="6757988" y="5137151"/>
              <a:ext cx="30163" cy="61913"/>
            </a:xfrm>
            <a:custGeom>
              <a:avLst/>
              <a:gdLst>
                <a:gd name="T0" fmla="*/ 2147483647 w 48"/>
                <a:gd name="T1" fmla="*/ 2147483647 h 96"/>
                <a:gd name="T2" fmla="*/ 0 w 48"/>
                <a:gd name="T3" fmla="*/ 0 h 96"/>
                <a:gd name="T4" fmla="*/ 2147483647 w 48"/>
                <a:gd name="T5" fmla="*/ 2147483647 h 96"/>
                <a:gd name="T6" fmla="*/ 2147483647 w 48"/>
                <a:gd name="T7" fmla="*/ 2147483647 h 96"/>
                <a:gd name="T8" fmla="*/ 2147483647 w 48"/>
                <a:gd name="T9" fmla="*/ 2147483647 h 96"/>
                <a:gd name="T10" fmla="*/ 0 60000 65536"/>
                <a:gd name="T11" fmla="*/ 0 60000 65536"/>
                <a:gd name="T12" fmla="*/ 0 60000 65536"/>
                <a:gd name="T13" fmla="*/ 0 60000 65536"/>
                <a:gd name="T14" fmla="*/ 0 60000 65536"/>
                <a:gd name="T15" fmla="*/ 0 w 48"/>
                <a:gd name="T16" fmla="*/ 0 h 96"/>
                <a:gd name="T17" fmla="*/ 48 w 48"/>
                <a:gd name="T18" fmla="*/ 96 h 96"/>
              </a:gdLst>
              <a:ahLst/>
              <a:cxnLst>
                <a:cxn ang="T10">
                  <a:pos x="T0" y="T1"/>
                </a:cxn>
                <a:cxn ang="T11">
                  <a:pos x="T2" y="T3"/>
                </a:cxn>
                <a:cxn ang="T12">
                  <a:pos x="T4" y="T5"/>
                </a:cxn>
                <a:cxn ang="T13">
                  <a:pos x="T6" y="T7"/>
                </a:cxn>
                <a:cxn ang="T14">
                  <a:pos x="T8" y="T9"/>
                </a:cxn>
              </a:cxnLst>
              <a:rect l="T15" t="T16" r="T17" b="T18"/>
              <a:pathLst>
                <a:path w="48" h="96">
                  <a:moveTo>
                    <a:pt x="27" y="13"/>
                  </a:moveTo>
                  <a:cubicBezTo>
                    <a:pt x="16" y="13"/>
                    <a:pt x="11" y="7"/>
                    <a:pt x="0" y="0"/>
                  </a:cubicBezTo>
                  <a:cubicBezTo>
                    <a:pt x="11" y="39"/>
                    <a:pt x="6" y="90"/>
                    <a:pt x="32" y="96"/>
                  </a:cubicBezTo>
                  <a:cubicBezTo>
                    <a:pt x="48" y="96"/>
                    <a:pt x="27" y="52"/>
                    <a:pt x="27" y="26"/>
                  </a:cubicBezTo>
                  <a:cubicBezTo>
                    <a:pt x="27" y="26"/>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0" name="Freeform 682"/>
            <p:cNvSpPr>
              <a:spLocks/>
            </p:cNvSpPr>
            <p:nvPr/>
          </p:nvSpPr>
          <p:spPr bwMode="auto">
            <a:xfrm>
              <a:off x="6518276" y="5064126"/>
              <a:ext cx="100013" cy="82550"/>
            </a:xfrm>
            <a:custGeom>
              <a:avLst/>
              <a:gdLst>
                <a:gd name="T0" fmla="*/ 2147483647 w 160"/>
                <a:gd name="T1" fmla="*/ 0 h 128"/>
                <a:gd name="T2" fmla="*/ 2147483647 w 160"/>
                <a:gd name="T3" fmla="*/ 2147483647 h 128"/>
                <a:gd name="T4" fmla="*/ 2147483647 w 160"/>
                <a:gd name="T5" fmla="*/ 2147483647 h 128"/>
                <a:gd name="T6" fmla="*/ 2147483647 w 160"/>
                <a:gd name="T7" fmla="*/ 2147483647 h 128"/>
                <a:gd name="T8" fmla="*/ 2147483647 w 160"/>
                <a:gd name="T9" fmla="*/ 2147483647 h 128"/>
                <a:gd name="T10" fmla="*/ 2147483647 w 160"/>
                <a:gd name="T11" fmla="*/ 2147483647 h 128"/>
                <a:gd name="T12" fmla="*/ 2147483647 w 160"/>
                <a:gd name="T13" fmla="*/ 2147483647 h 128"/>
                <a:gd name="T14" fmla="*/ 2147483647 w 160"/>
                <a:gd name="T15" fmla="*/ 2147483647 h 128"/>
                <a:gd name="T16" fmla="*/ 2147483647 w 160"/>
                <a:gd name="T17" fmla="*/ 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0"/>
                <a:gd name="T28" fmla="*/ 0 h 128"/>
                <a:gd name="T29" fmla="*/ 160 w 160"/>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0" h="128">
                  <a:moveTo>
                    <a:pt x="62" y="0"/>
                  </a:moveTo>
                  <a:cubicBezTo>
                    <a:pt x="50" y="19"/>
                    <a:pt x="37" y="37"/>
                    <a:pt x="13" y="25"/>
                  </a:cubicBezTo>
                  <a:cubicBezTo>
                    <a:pt x="0" y="55"/>
                    <a:pt x="31" y="68"/>
                    <a:pt x="50" y="86"/>
                  </a:cubicBezTo>
                  <a:cubicBezTo>
                    <a:pt x="56" y="92"/>
                    <a:pt x="56" y="104"/>
                    <a:pt x="62" y="104"/>
                  </a:cubicBezTo>
                  <a:cubicBezTo>
                    <a:pt x="80" y="122"/>
                    <a:pt x="105" y="128"/>
                    <a:pt x="124" y="122"/>
                  </a:cubicBezTo>
                  <a:cubicBezTo>
                    <a:pt x="124" y="122"/>
                    <a:pt x="74" y="80"/>
                    <a:pt x="74" y="86"/>
                  </a:cubicBezTo>
                  <a:cubicBezTo>
                    <a:pt x="74" y="80"/>
                    <a:pt x="80" y="86"/>
                    <a:pt x="80" y="80"/>
                  </a:cubicBezTo>
                  <a:cubicBezTo>
                    <a:pt x="68" y="104"/>
                    <a:pt x="160" y="68"/>
                    <a:pt x="117" y="74"/>
                  </a:cubicBezTo>
                  <a:cubicBezTo>
                    <a:pt x="93" y="55"/>
                    <a:pt x="74" y="25"/>
                    <a:pt x="6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1" name="Freeform 683"/>
            <p:cNvSpPr>
              <a:spLocks/>
            </p:cNvSpPr>
            <p:nvPr/>
          </p:nvSpPr>
          <p:spPr bwMode="auto">
            <a:xfrm>
              <a:off x="6478588" y="5054601"/>
              <a:ext cx="49213" cy="50800"/>
            </a:xfrm>
            <a:custGeom>
              <a:avLst/>
              <a:gdLst>
                <a:gd name="T0" fmla="*/ 2147483647 w 80"/>
                <a:gd name="T1" fmla="*/ 2147483647 h 80"/>
                <a:gd name="T2" fmla="*/ 0 w 80"/>
                <a:gd name="T3" fmla="*/ 2147483647 h 80"/>
                <a:gd name="T4" fmla="*/ 2147483647 w 80"/>
                <a:gd name="T5" fmla="*/ 2147483647 h 80"/>
                <a:gd name="T6" fmla="*/ 2147483647 w 80"/>
                <a:gd name="T7" fmla="*/ 0 h 80"/>
                <a:gd name="T8" fmla="*/ 2147483647 w 80"/>
                <a:gd name="T9" fmla="*/ 2147483647 h 80"/>
                <a:gd name="T10" fmla="*/ 0 60000 65536"/>
                <a:gd name="T11" fmla="*/ 0 60000 65536"/>
                <a:gd name="T12" fmla="*/ 0 60000 65536"/>
                <a:gd name="T13" fmla="*/ 0 60000 65536"/>
                <a:gd name="T14" fmla="*/ 0 60000 65536"/>
                <a:gd name="T15" fmla="*/ 0 w 80"/>
                <a:gd name="T16" fmla="*/ 0 h 80"/>
                <a:gd name="T17" fmla="*/ 80 w 80"/>
                <a:gd name="T18" fmla="*/ 80 h 80"/>
              </a:gdLst>
              <a:ahLst/>
              <a:cxnLst>
                <a:cxn ang="T10">
                  <a:pos x="T0" y="T1"/>
                </a:cxn>
                <a:cxn ang="T11">
                  <a:pos x="T2" y="T3"/>
                </a:cxn>
                <a:cxn ang="T12">
                  <a:pos x="T4" y="T5"/>
                </a:cxn>
                <a:cxn ang="T13">
                  <a:pos x="T6" y="T7"/>
                </a:cxn>
                <a:cxn ang="T14">
                  <a:pos x="T8" y="T9"/>
                </a:cxn>
              </a:cxnLst>
              <a:rect l="T15" t="T16" r="T17" b="T18"/>
              <a:pathLst>
                <a:path w="80" h="80">
                  <a:moveTo>
                    <a:pt x="27" y="23"/>
                  </a:moveTo>
                  <a:cubicBezTo>
                    <a:pt x="16" y="23"/>
                    <a:pt x="11" y="40"/>
                    <a:pt x="0" y="40"/>
                  </a:cubicBezTo>
                  <a:cubicBezTo>
                    <a:pt x="16" y="52"/>
                    <a:pt x="38" y="80"/>
                    <a:pt x="59" y="69"/>
                  </a:cubicBezTo>
                  <a:cubicBezTo>
                    <a:pt x="80" y="52"/>
                    <a:pt x="43" y="12"/>
                    <a:pt x="32" y="0"/>
                  </a:cubicBezTo>
                  <a:cubicBezTo>
                    <a:pt x="32" y="0"/>
                    <a:pt x="38" y="18"/>
                    <a:pt x="27" y="2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2" name="Freeform 684"/>
            <p:cNvSpPr>
              <a:spLocks/>
            </p:cNvSpPr>
            <p:nvPr/>
          </p:nvSpPr>
          <p:spPr bwMode="auto">
            <a:xfrm>
              <a:off x="6497638" y="5105401"/>
              <a:ext cx="39688" cy="41275"/>
            </a:xfrm>
            <a:custGeom>
              <a:avLst/>
              <a:gdLst>
                <a:gd name="T0" fmla="*/ 2147483647 w 64"/>
                <a:gd name="T1" fmla="*/ 2147483647 h 64"/>
                <a:gd name="T2" fmla="*/ 0 w 64"/>
                <a:gd name="T3" fmla="*/ 2147483647 h 64"/>
                <a:gd name="T4" fmla="*/ 2147483647 w 64"/>
                <a:gd name="T5" fmla="*/ 2147483647 h 64"/>
                <a:gd name="T6" fmla="*/ 2147483647 w 64"/>
                <a:gd name="T7" fmla="*/ 2147483647 h 64"/>
                <a:gd name="T8" fmla="*/ 2147483647 w 64"/>
                <a:gd name="T9" fmla="*/ 0 h 64"/>
                <a:gd name="T10" fmla="*/ 2147483647 w 64"/>
                <a:gd name="T11" fmla="*/ 2147483647 h 64"/>
                <a:gd name="T12" fmla="*/ 0 60000 65536"/>
                <a:gd name="T13" fmla="*/ 0 60000 65536"/>
                <a:gd name="T14" fmla="*/ 0 60000 65536"/>
                <a:gd name="T15" fmla="*/ 0 60000 65536"/>
                <a:gd name="T16" fmla="*/ 0 60000 65536"/>
                <a:gd name="T17" fmla="*/ 0 60000 65536"/>
                <a:gd name="T18" fmla="*/ 0 w 64"/>
                <a:gd name="T19" fmla="*/ 0 h 64"/>
                <a:gd name="T20" fmla="*/ 64 w 6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4" h="64">
                  <a:moveTo>
                    <a:pt x="41" y="7"/>
                  </a:moveTo>
                  <a:cubicBezTo>
                    <a:pt x="24" y="13"/>
                    <a:pt x="0" y="13"/>
                    <a:pt x="0" y="32"/>
                  </a:cubicBezTo>
                  <a:cubicBezTo>
                    <a:pt x="6" y="52"/>
                    <a:pt x="30" y="64"/>
                    <a:pt x="47" y="58"/>
                  </a:cubicBezTo>
                  <a:cubicBezTo>
                    <a:pt x="47" y="58"/>
                    <a:pt x="64" y="52"/>
                    <a:pt x="59" y="39"/>
                  </a:cubicBezTo>
                  <a:cubicBezTo>
                    <a:pt x="53" y="26"/>
                    <a:pt x="30" y="20"/>
                    <a:pt x="35" y="0"/>
                  </a:cubicBezTo>
                  <a:cubicBezTo>
                    <a:pt x="35" y="0"/>
                    <a:pt x="35" y="7"/>
                    <a:pt x="41"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3" name="Freeform 685"/>
            <p:cNvSpPr>
              <a:spLocks/>
            </p:cNvSpPr>
            <p:nvPr/>
          </p:nvSpPr>
          <p:spPr bwMode="auto">
            <a:xfrm>
              <a:off x="6488113" y="5002213"/>
              <a:ext cx="69850" cy="73025"/>
            </a:xfrm>
            <a:custGeom>
              <a:avLst/>
              <a:gdLst>
                <a:gd name="T0" fmla="*/ 2147483647 w 112"/>
                <a:gd name="T1" fmla="*/ 2147483647 h 112"/>
                <a:gd name="T2" fmla="*/ 2147483647 w 112"/>
                <a:gd name="T3" fmla="*/ 2147483647 h 112"/>
                <a:gd name="T4" fmla="*/ 2147483647 w 112"/>
                <a:gd name="T5" fmla="*/ 2147483647 h 112"/>
                <a:gd name="T6" fmla="*/ 0 60000 65536"/>
                <a:gd name="T7" fmla="*/ 0 60000 65536"/>
                <a:gd name="T8" fmla="*/ 0 60000 65536"/>
                <a:gd name="T9" fmla="*/ 0 w 112"/>
                <a:gd name="T10" fmla="*/ 0 h 112"/>
                <a:gd name="T11" fmla="*/ 112 w 112"/>
                <a:gd name="T12" fmla="*/ 112 h 112"/>
              </a:gdLst>
              <a:ahLst/>
              <a:cxnLst>
                <a:cxn ang="T6">
                  <a:pos x="T0" y="T1"/>
                </a:cxn>
                <a:cxn ang="T7">
                  <a:pos x="T2" y="T3"/>
                </a:cxn>
                <a:cxn ang="T8">
                  <a:pos x="T4" y="T5"/>
                </a:cxn>
              </a:cxnLst>
              <a:rect l="T9" t="T10" r="T11" b="T12"/>
              <a:pathLst>
                <a:path w="112" h="112">
                  <a:moveTo>
                    <a:pt x="32" y="7"/>
                  </a:moveTo>
                  <a:cubicBezTo>
                    <a:pt x="63" y="0"/>
                    <a:pt x="112" y="60"/>
                    <a:pt x="75" y="86"/>
                  </a:cubicBezTo>
                  <a:cubicBezTo>
                    <a:pt x="44" y="112"/>
                    <a:pt x="0" y="14"/>
                    <a:pt x="32"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4" name="Freeform 686"/>
            <p:cNvSpPr>
              <a:spLocks/>
            </p:cNvSpPr>
            <p:nvPr/>
          </p:nvSpPr>
          <p:spPr bwMode="auto">
            <a:xfrm>
              <a:off x="6378576" y="4775201"/>
              <a:ext cx="60325" cy="41275"/>
            </a:xfrm>
            <a:custGeom>
              <a:avLst/>
              <a:gdLst>
                <a:gd name="T0" fmla="*/ 2147483647 w 96"/>
                <a:gd name="T1" fmla="*/ 2147483647 h 64"/>
                <a:gd name="T2" fmla="*/ 2147483647 w 96"/>
                <a:gd name="T3" fmla="*/ 2147483647 h 64"/>
                <a:gd name="T4" fmla="*/ 2147483647 w 96"/>
                <a:gd name="T5" fmla="*/ 2147483647 h 64"/>
                <a:gd name="T6" fmla="*/ 2147483647 w 96"/>
                <a:gd name="T7" fmla="*/ 2147483647 h 64"/>
                <a:gd name="T8" fmla="*/ 2147483647 w 96"/>
                <a:gd name="T9" fmla="*/ 2147483647 h 64"/>
                <a:gd name="T10" fmla="*/ 2147483647 w 96"/>
                <a:gd name="T11" fmla="*/ 2147483647 h 64"/>
                <a:gd name="T12" fmla="*/ 2147483647 w 96"/>
                <a:gd name="T13" fmla="*/ 2147483647 h 64"/>
                <a:gd name="T14" fmla="*/ 2147483647 w 96"/>
                <a:gd name="T15" fmla="*/ 2147483647 h 64"/>
                <a:gd name="T16" fmla="*/ 2147483647 w 96"/>
                <a:gd name="T17" fmla="*/ 2147483647 h 64"/>
                <a:gd name="T18" fmla="*/ 2147483647 w 96"/>
                <a:gd name="T19" fmla="*/ 2147483647 h 64"/>
                <a:gd name="T20" fmla="*/ 2147483647 w 96"/>
                <a:gd name="T21" fmla="*/ 2147483647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64"/>
                <a:gd name="T35" fmla="*/ 96 w 96"/>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64">
                  <a:moveTo>
                    <a:pt x="80" y="45"/>
                  </a:moveTo>
                  <a:cubicBezTo>
                    <a:pt x="57" y="64"/>
                    <a:pt x="34" y="45"/>
                    <a:pt x="17" y="32"/>
                  </a:cubicBezTo>
                  <a:cubicBezTo>
                    <a:pt x="17" y="32"/>
                    <a:pt x="17" y="32"/>
                    <a:pt x="12" y="32"/>
                  </a:cubicBezTo>
                  <a:cubicBezTo>
                    <a:pt x="12" y="32"/>
                    <a:pt x="0" y="20"/>
                    <a:pt x="6" y="13"/>
                  </a:cubicBezTo>
                  <a:cubicBezTo>
                    <a:pt x="17" y="0"/>
                    <a:pt x="34" y="7"/>
                    <a:pt x="51" y="7"/>
                  </a:cubicBezTo>
                  <a:cubicBezTo>
                    <a:pt x="51" y="7"/>
                    <a:pt x="57" y="7"/>
                    <a:pt x="57" y="7"/>
                  </a:cubicBezTo>
                  <a:cubicBezTo>
                    <a:pt x="68" y="7"/>
                    <a:pt x="85" y="7"/>
                    <a:pt x="91" y="13"/>
                  </a:cubicBezTo>
                  <a:cubicBezTo>
                    <a:pt x="96" y="20"/>
                    <a:pt x="96" y="20"/>
                    <a:pt x="96" y="20"/>
                  </a:cubicBezTo>
                  <a:cubicBezTo>
                    <a:pt x="96" y="26"/>
                    <a:pt x="85" y="20"/>
                    <a:pt x="80" y="26"/>
                  </a:cubicBezTo>
                  <a:cubicBezTo>
                    <a:pt x="74" y="26"/>
                    <a:pt x="74" y="26"/>
                    <a:pt x="74" y="26"/>
                  </a:cubicBezTo>
                  <a:cubicBezTo>
                    <a:pt x="68" y="32"/>
                    <a:pt x="80" y="45"/>
                    <a:pt x="80" y="4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5" name="Freeform 687"/>
            <p:cNvSpPr>
              <a:spLocks/>
            </p:cNvSpPr>
            <p:nvPr/>
          </p:nvSpPr>
          <p:spPr bwMode="auto">
            <a:xfrm>
              <a:off x="6508751" y="4951413"/>
              <a:ext cx="49213"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7" y="20"/>
                    <a:pt x="22" y="13"/>
                    <a:pt x="38" y="26"/>
                  </a:cubicBezTo>
                  <a:cubicBezTo>
                    <a:pt x="43" y="32"/>
                    <a:pt x="48" y="26"/>
                    <a:pt x="59" y="20"/>
                  </a:cubicBezTo>
                  <a:cubicBezTo>
                    <a:pt x="54" y="26"/>
                    <a:pt x="48" y="32"/>
                    <a:pt x="38" y="26"/>
                  </a:cubicBezTo>
                  <a:cubicBezTo>
                    <a:pt x="43" y="45"/>
                    <a:pt x="48" y="64"/>
                    <a:pt x="80" y="58"/>
                  </a:cubicBezTo>
                  <a:cubicBezTo>
                    <a:pt x="64" y="64"/>
                    <a:pt x="48" y="58"/>
                    <a:pt x="43" y="45"/>
                  </a:cubicBezTo>
                  <a:cubicBezTo>
                    <a:pt x="32" y="20"/>
                    <a:pt x="22" y="13"/>
                    <a:pt x="11"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6" name="Freeform 688"/>
            <p:cNvSpPr>
              <a:spLocks/>
            </p:cNvSpPr>
            <p:nvPr/>
          </p:nvSpPr>
          <p:spPr bwMode="auto">
            <a:xfrm>
              <a:off x="6497638" y="4910138"/>
              <a:ext cx="60325" cy="30163"/>
            </a:xfrm>
            <a:custGeom>
              <a:avLst/>
              <a:gdLst>
                <a:gd name="T0" fmla="*/ 2147483647 w 96"/>
                <a:gd name="T1" fmla="*/ 0 h 48"/>
                <a:gd name="T2" fmla="*/ 2147483647 w 96"/>
                <a:gd name="T3" fmla="*/ 2147483647 h 48"/>
                <a:gd name="T4" fmla="*/ 2147483647 w 96"/>
                <a:gd name="T5" fmla="*/ 2147483647 h 48"/>
                <a:gd name="T6" fmla="*/ 2147483647 w 96"/>
                <a:gd name="T7" fmla="*/ 2147483647 h 48"/>
                <a:gd name="T8" fmla="*/ 2147483647 w 96"/>
                <a:gd name="T9" fmla="*/ 2147483647 h 48"/>
                <a:gd name="T10" fmla="*/ 2147483647 w 96"/>
                <a:gd name="T11" fmla="*/ 2147483647 h 48"/>
                <a:gd name="T12" fmla="*/ 2147483647 w 96"/>
                <a:gd name="T13" fmla="*/ 2147483647 h 48"/>
                <a:gd name="T14" fmla="*/ 2147483647 w 9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48"/>
                <a:gd name="T26" fmla="*/ 96 w 9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48">
                  <a:moveTo>
                    <a:pt x="6" y="0"/>
                  </a:moveTo>
                  <a:cubicBezTo>
                    <a:pt x="30" y="11"/>
                    <a:pt x="24" y="11"/>
                    <a:pt x="42" y="16"/>
                  </a:cubicBezTo>
                  <a:cubicBezTo>
                    <a:pt x="42" y="16"/>
                    <a:pt x="54" y="16"/>
                    <a:pt x="72" y="11"/>
                  </a:cubicBezTo>
                  <a:cubicBezTo>
                    <a:pt x="66" y="16"/>
                    <a:pt x="54" y="16"/>
                    <a:pt x="42" y="22"/>
                  </a:cubicBezTo>
                  <a:cubicBezTo>
                    <a:pt x="54" y="32"/>
                    <a:pt x="60" y="48"/>
                    <a:pt x="96" y="32"/>
                  </a:cubicBezTo>
                  <a:cubicBezTo>
                    <a:pt x="78" y="43"/>
                    <a:pt x="60" y="43"/>
                    <a:pt x="48" y="27"/>
                  </a:cubicBezTo>
                  <a:cubicBezTo>
                    <a:pt x="36" y="16"/>
                    <a:pt x="24" y="11"/>
                    <a:pt x="6" y="6"/>
                  </a:cubicBezTo>
                  <a:cubicBezTo>
                    <a:pt x="0" y="0"/>
                    <a:pt x="6" y="6"/>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7" name="Freeform 689"/>
            <p:cNvSpPr>
              <a:spLocks/>
            </p:cNvSpPr>
            <p:nvPr/>
          </p:nvSpPr>
          <p:spPr bwMode="auto">
            <a:xfrm>
              <a:off x="6588126" y="4972051"/>
              <a:ext cx="79375" cy="103188"/>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160"/>
                <a:gd name="T26" fmla="*/ 128 w 128"/>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160">
                  <a:moveTo>
                    <a:pt x="6" y="0"/>
                  </a:moveTo>
                  <a:cubicBezTo>
                    <a:pt x="27" y="25"/>
                    <a:pt x="22" y="19"/>
                    <a:pt x="32" y="25"/>
                  </a:cubicBezTo>
                  <a:cubicBezTo>
                    <a:pt x="38" y="31"/>
                    <a:pt x="54" y="31"/>
                    <a:pt x="64" y="25"/>
                  </a:cubicBezTo>
                  <a:cubicBezTo>
                    <a:pt x="54" y="31"/>
                    <a:pt x="43" y="31"/>
                    <a:pt x="32" y="31"/>
                  </a:cubicBezTo>
                  <a:cubicBezTo>
                    <a:pt x="43" y="44"/>
                    <a:pt x="91" y="160"/>
                    <a:pt x="128" y="148"/>
                  </a:cubicBezTo>
                  <a:cubicBezTo>
                    <a:pt x="112" y="160"/>
                    <a:pt x="38" y="62"/>
                    <a:pt x="32" y="44"/>
                  </a:cubicBezTo>
                  <a:cubicBezTo>
                    <a:pt x="22" y="25"/>
                    <a:pt x="22" y="19"/>
                    <a:pt x="6" y="7"/>
                  </a:cubicBezTo>
                  <a:cubicBezTo>
                    <a:pt x="0" y="7"/>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8" name="Freeform 690"/>
            <p:cNvSpPr>
              <a:spLocks/>
            </p:cNvSpPr>
            <p:nvPr/>
          </p:nvSpPr>
          <p:spPr bwMode="auto">
            <a:xfrm>
              <a:off x="6497638" y="5013326"/>
              <a:ext cx="50800" cy="41275"/>
            </a:xfrm>
            <a:custGeom>
              <a:avLst/>
              <a:gdLst>
                <a:gd name="T0" fmla="*/ 2147483647 w 80"/>
                <a:gd name="T1" fmla="*/ 0 h 64"/>
                <a:gd name="T2" fmla="*/ 2147483647 w 80"/>
                <a:gd name="T3" fmla="*/ 2147483647 h 64"/>
                <a:gd name="T4" fmla="*/ 2147483647 w 80"/>
                <a:gd name="T5" fmla="*/ 2147483647 h 64"/>
                <a:gd name="T6" fmla="*/ 2147483647 w 80"/>
                <a:gd name="T7" fmla="*/ 2147483647 h 64"/>
                <a:gd name="T8" fmla="*/ 2147483647 w 80"/>
                <a:gd name="T9" fmla="*/ 2147483647 h 64"/>
                <a:gd name="T10" fmla="*/ 2147483647 w 80"/>
                <a:gd name="T11" fmla="*/ 2147483647 h 64"/>
                <a:gd name="T12" fmla="*/ 2147483647 w 80"/>
                <a:gd name="T13" fmla="*/ 2147483647 h 64"/>
                <a:gd name="T14" fmla="*/ 2147483647 w 80"/>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4"/>
                <a:gd name="T26" fmla="*/ 80 w 80"/>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4">
                  <a:moveTo>
                    <a:pt x="6" y="0"/>
                  </a:moveTo>
                  <a:cubicBezTo>
                    <a:pt x="29" y="20"/>
                    <a:pt x="23" y="13"/>
                    <a:pt x="35" y="26"/>
                  </a:cubicBezTo>
                  <a:cubicBezTo>
                    <a:pt x="40" y="32"/>
                    <a:pt x="58" y="26"/>
                    <a:pt x="69" y="20"/>
                  </a:cubicBezTo>
                  <a:cubicBezTo>
                    <a:pt x="58" y="26"/>
                    <a:pt x="46" y="26"/>
                    <a:pt x="35" y="26"/>
                  </a:cubicBezTo>
                  <a:cubicBezTo>
                    <a:pt x="52" y="58"/>
                    <a:pt x="46" y="64"/>
                    <a:pt x="80" y="58"/>
                  </a:cubicBezTo>
                  <a:cubicBezTo>
                    <a:pt x="63" y="64"/>
                    <a:pt x="40" y="58"/>
                    <a:pt x="35" y="39"/>
                  </a:cubicBezTo>
                  <a:cubicBezTo>
                    <a:pt x="23" y="20"/>
                    <a:pt x="23" y="13"/>
                    <a:pt x="6" y="7"/>
                  </a:cubicBezTo>
                  <a:cubicBezTo>
                    <a:pt x="0" y="0"/>
                    <a:pt x="6" y="0"/>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79" name="Freeform 691"/>
            <p:cNvSpPr>
              <a:spLocks/>
            </p:cNvSpPr>
            <p:nvPr/>
          </p:nvSpPr>
          <p:spPr bwMode="auto">
            <a:xfrm>
              <a:off x="6548438" y="5022851"/>
              <a:ext cx="88900" cy="103188"/>
            </a:xfrm>
            <a:custGeom>
              <a:avLst/>
              <a:gdLst>
                <a:gd name="T0" fmla="*/ 2147483647 w 144"/>
                <a:gd name="T1" fmla="*/ 0 h 160"/>
                <a:gd name="T2" fmla="*/ 2147483647 w 144"/>
                <a:gd name="T3" fmla="*/ 2147483647 h 160"/>
                <a:gd name="T4" fmla="*/ 2147483647 w 144"/>
                <a:gd name="T5" fmla="*/ 2147483647 h 160"/>
                <a:gd name="T6" fmla="*/ 2147483647 w 144"/>
                <a:gd name="T7" fmla="*/ 2147483647 h 160"/>
                <a:gd name="T8" fmla="*/ 2147483647 w 144"/>
                <a:gd name="T9" fmla="*/ 2147483647 h 160"/>
                <a:gd name="T10" fmla="*/ 2147483647 w 144"/>
                <a:gd name="T11" fmla="*/ 2147483647 h 160"/>
                <a:gd name="T12" fmla="*/ 2147483647 w 144"/>
                <a:gd name="T13" fmla="*/ 2147483647 h 160"/>
                <a:gd name="T14" fmla="*/ 2147483647 w 144"/>
                <a:gd name="T15" fmla="*/ 0 h 160"/>
                <a:gd name="T16" fmla="*/ 0 60000 65536"/>
                <a:gd name="T17" fmla="*/ 0 60000 65536"/>
                <a:gd name="T18" fmla="*/ 0 60000 65536"/>
                <a:gd name="T19" fmla="*/ 0 60000 65536"/>
                <a:gd name="T20" fmla="*/ 0 60000 65536"/>
                <a:gd name="T21" fmla="*/ 0 60000 65536"/>
                <a:gd name="T22" fmla="*/ 0 60000 65536"/>
                <a:gd name="T23" fmla="*/ 0 60000 65536"/>
                <a:gd name="T24" fmla="*/ 0 w 144"/>
                <a:gd name="T25" fmla="*/ 0 h 160"/>
                <a:gd name="T26" fmla="*/ 144 w 144"/>
                <a:gd name="T27" fmla="*/ 160 h 1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4" h="160">
                  <a:moveTo>
                    <a:pt x="6" y="0"/>
                  </a:moveTo>
                  <a:cubicBezTo>
                    <a:pt x="30" y="19"/>
                    <a:pt x="24" y="19"/>
                    <a:pt x="36" y="25"/>
                  </a:cubicBezTo>
                  <a:cubicBezTo>
                    <a:pt x="30" y="19"/>
                    <a:pt x="42" y="31"/>
                    <a:pt x="72" y="25"/>
                  </a:cubicBezTo>
                  <a:cubicBezTo>
                    <a:pt x="66" y="31"/>
                    <a:pt x="48" y="31"/>
                    <a:pt x="42" y="31"/>
                  </a:cubicBezTo>
                  <a:cubicBezTo>
                    <a:pt x="48" y="44"/>
                    <a:pt x="108" y="160"/>
                    <a:pt x="144" y="148"/>
                  </a:cubicBezTo>
                  <a:cubicBezTo>
                    <a:pt x="126" y="160"/>
                    <a:pt x="54" y="56"/>
                    <a:pt x="42" y="44"/>
                  </a:cubicBezTo>
                  <a:cubicBezTo>
                    <a:pt x="36" y="25"/>
                    <a:pt x="24" y="19"/>
                    <a:pt x="6" y="7"/>
                  </a:cubicBezTo>
                  <a:cubicBezTo>
                    <a:pt x="0" y="0"/>
                    <a:pt x="6" y="7"/>
                    <a:pt x="6" y="0"/>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0" name="Freeform 692"/>
            <p:cNvSpPr>
              <a:spLocks/>
            </p:cNvSpPr>
            <p:nvPr/>
          </p:nvSpPr>
          <p:spPr bwMode="auto">
            <a:xfrm>
              <a:off x="6423026" y="4838701"/>
              <a:ext cx="63500" cy="49213"/>
            </a:xfrm>
            <a:custGeom>
              <a:avLst/>
              <a:gdLst>
                <a:gd name="T0" fmla="*/ 2147483647 w 102"/>
                <a:gd name="T1" fmla="*/ 0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0 w 102"/>
                <a:gd name="T23" fmla="*/ 2147483647 h 78"/>
                <a:gd name="T24" fmla="*/ 2147483647 w 102"/>
                <a:gd name="T25" fmla="*/ 0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78"/>
                <a:gd name="T41" fmla="*/ 102 w 102"/>
                <a:gd name="T42" fmla="*/ 78 h 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78">
                  <a:moveTo>
                    <a:pt x="3" y="0"/>
                  </a:moveTo>
                  <a:lnTo>
                    <a:pt x="8" y="1"/>
                  </a:lnTo>
                  <a:cubicBezTo>
                    <a:pt x="9" y="1"/>
                    <a:pt x="9" y="1"/>
                    <a:pt x="10" y="1"/>
                  </a:cubicBezTo>
                  <a:lnTo>
                    <a:pt x="25" y="8"/>
                  </a:lnTo>
                  <a:lnTo>
                    <a:pt x="56" y="28"/>
                  </a:lnTo>
                  <a:lnTo>
                    <a:pt x="102" y="65"/>
                  </a:lnTo>
                  <a:lnTo>
                    <a:pt x="92" y="78"/>
                  </a:lnTo>
                  <a:lnTo>
                    <a:pt x="47" y="41"/>
                  </a:lnTo>
                  <a:lnTo>
                    <a:pt x="18" y="23"/>
                  </a:lnTo>
                  <a:lnTo>
                    <a:pt x="3" y="16"/>
                  </a:lnTo>
                  <a:lnTo>
                    <a:pt x="5" y="16"/>
                  </a:lnTo>
                  <a:lnTo>
                    <a:pt x="0" y="15"/>
                  </a:lnTo>
                  <a:lnTo>
                    <a:pt x="3" y="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81" name="Freeform 693"/>
            <p:cNvSpPr>
              <a:spLocks/>
            </p:cNvSpPr>
            <p:nvPr/>
          </p:nvSpPr>
          <p:spPr bwMode="auto">
            <a:xfrm>
              <a:off x="6088063" y="4960938"/>
              <a:ext cx="160338" cy="103188"/>
            </a:xfrm>
            <a:custGeom>
              <a:avLst/>
              <a:gdLst>
                <a:gd name="T0" fmla="*/ 2147483647 w 256"/>
                <a:gd name="T1" fmla="*/ 2147483647 h 160"/>
                <a:gd name="T2" fmla="*/ 2147483647 w 256"/>
                <a:gd name="T3" fmla="*/ 2147483647 h 160"/>
                <a:gd name="T4" fmla="*/ 2147483647 w 256"/>
                <a:gd name="T5" fmla="*/ 2147483647 h 160"/>
                <a:gd name="T6" fmla="*/ 2147483647 w 256"/>
                <a:gd name="T7" fmla="*/ 2147483647 h 160"/>
                <a:gd name="T8" fmla="*/ 2147483647 w 256"/>
                <a:gd name="T9" fmla="*/ 2147483647 h 160"/>
                <a:gd name="T10" fmla="*/ 2147483647 w 256"/>
                <a:gd name="T11" fmla="*/ 0 h 160"/>
                <a:gd name="T12" fmla="*/ 2147483647 w 256"/>
                <a:gd name="T13" fmla="*/ 2147483647 h 160"/>
                <a:gd name="T14" fmla="*/ 2147483647 w 256"/>
                <a:gd name="T15" fmla="*/ 2147483647 h 160"/>
                <a:gd name="T16" fmla="*/ 2147483647 w 256"/>
                <a:gd name="T17" fmla="*/ 2147483647 h 160"/>
                <a:gd name="T18" fmla="*/ 2147483647 w 256"/>
                <a:gd name="T19" fmla="*/ 2147483647 h 160"/>
                <a:gd name="T20" fmla="*/ 2147483647 w 256"/>
                <a:gd name="T21" fmla="*/ 2147483647 h 160"/>
                <a:gd name="T22" fmla="*/ 2147483647 w 256"/>
                <a:gd name="T23" fmla="*/ 2147483647 h 160"/>
                <a:gd name="T24" fmla="*/ 2147483647 w 256"/>
                <a:gd name="T25" fmla="*/ 2147483647 h 160"/>
                <a:gd name="T26" fmla="*/ 2147483647 w 256"/>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56"/>
                <a:gd name="T43" fmla="*/ 0 h 160"/>
                <a:gd name="T44" fmla="*/ 256 w 256"/>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56" h="160">
                  <a:moveTo>
                    <a:pt x="152" y="95"/>
                  </a:moveTo>
                  <a:cubicBezTo>
                    <a:pt x="192" y="101"/>
                    <a:pt x="245" y="54"/>
                    <a:pt x="245" y="54"/>
                  </a:cubicBezTo>
                  <a:cubicBezTo>
                    <a:pt x="256" y="36"/>
                    <a:pt x="233" y="24"/>
                    <a:pt x="227" y="24"/>
                  </a:cubicBezTo>
                  <a:cubicBezTo>
                    <a:pt x="204" y="6"/>
                    <a:pt x="158" y="30"/>
                    <a:pt x="128" y="18"/>
                  </a:cubicBezTo>
                  <a:cubicBezTo>
                    <a:pt x="111" y="12"/>
                    <a:pt x="94" y="0"/>
                    <a:pt x="70" y="6"/>
                  </a:cubicBezTo>
                  <a:cubicBezTo>
                    <a:pt x="64" y="6"/>
                    <a:pt x="53" y="0"/>
                    <a:pt x="53" y="0"/>
                  </a:cubicBezTo>
                  <a:cubicBezTo>
                    <a:pt x="41" y="6"/>
                    <a:pt x="35" y="24"/>
                    <a:pt x="24" y="30"/>
                  </a:cubicBezTo>
                  <a:cubicBezTo>
                    <a:pt x="24" y="36"/>
                    <a:pt x="24" y="48"/>
                    <a:pt x="24" y="54"/>
                  </a:cubicBezTo>
                  <a:cubicBezTo>
                    <a:pt x="0" y="60"/>
                    <a:pt x="0" y="95"/>
                    <a:pt x="12" y="113"/>
                  </a:cubicBezTo>
                  <a:cubicBezTo>
                    <a:pt x="24" y="149"/>
                    <a:pt x="64" y="160"/>
                    <a:pt x="94" y="149"/>
                  </a:cubicBezTo>
                  <a:cubicBezTo>
                    <a:pt x="70" y="137"/>
                    <a:pt x="59" y="113"/>
                    <a:pt x="64" y="89"/>
                  </a:cubicBezTo>
                  <a:cubicBezTo>
                    <a:pt x="70" y="60"/>
                    <a:pt x="99" y="66"/>
                    <a:pt x="117" y="66"/>
                  </a:cubicBezTo>
                  <a:cubicBezTo>
                    <a:pt x="128" y="66"/>
                    <a:pt x="140" y="89"/>
                    <a:pt x="152" y="95"/>
                  </a:cubicBezTo>
                  <a:cubicBezTo>
                    <a:pt x="152" y="95"/>
                    <a:pt x="152" y="95"/>
                    <a:pt x="152" y="95"/>
                  </a:cubicBezTo>
                </a:path>
              </a:pathLst>
            </a:custGeom>
            <a:solidFill>
              <a:srgbClr val="24211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2" name="Freeform 694"/>
            <p:cNvSpPr>
              <a:spLocks/>
            </p:cNvSpPr>
            <p:nvPr/>
          </p:nvSpPr>
          <p:spPr bwMode="auto">
            <a:xfrm>
              <a:off x="6178551" y="4981576"/>
              <a:ext cx="39688" cy="31750"/>
            </a:xfrm>
            <a:custGeom>
              <a:avLst/>
              <a:gdLst>
                <a:gd name="T0" fmla="*/ 2147483647 w 64"/>
                <a:gd name="T1" fmla="*/ 2147483647 h 48"/>
                <a:gd name="T2" fmla="*/ 0 w 64"/>
                <a:gd name="T3" fmla="*/ 2147483647 h 48"/>
                <a:gd name="T4" fmla="*/ 2147483647 w 64"/>
                <a:gd name="T5" fmla="*/ 2147483647 h 48"/>
                <a:gd name="T6" fmla="*/ 0 60000 65536"/>
                <a:gd name="T7" fmla="*/ 0 60000 65536"/>
                <a:gd name="T8" fmla="*/ 0 60000 65536"/>
                <a:gd name="T9" fmla="*/ 0 w 64"/>
                <a:gd name="T10" fmla="*/ 0 h 48"/>
                <a:gd name="T11" fmla="*/ 64 w 64"/>
                <a:gd name="T12" fmla="*/ 48 h 48"/>
              </a:gdLst>
              <a:ahLst/>
              <a:cxnLst>
                <a:cxn ang="T6">
                  <a:pos x="T0" y="T1"/>
                </a:cxn>
                <a:cxn ang="T7">
                  <a:pos x="T2" y="T3"/>
                </a:cxn>
                <a:cxn ang="T8">
                  <a:pos x="T4" y="T5"/>
                </a:cxn>
              </a:cxnLst>
              <a:rect l="T9" t="T10" r="T11" b="T12"/>
              <a:pathLst>
                <a:path w="64" h="48">
                  <a:moveTo>
                    <a:pt x="64" y="16"/>
                  </a:moveTo>
                  <a:cubicBezTo>
                    <a:pt x="27" y="11"/>
                    <a:pt x="38" y="0"/>
                    <a:pt x="0" y="38"/>
                  </a:cubicBezTo>
                  <a:cubicBezTo>
                    <a:pt x="16" y="48"/>
                    <a:pt x="32" y="32"/>
                    <a:pt x="64"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3" name="Freeform 695"/>
            <p:cNvSpPr>
              <a:spLocks/>
            </p:cNvSpPr>
            <p:nvPr/>
          </p:nvSpPr>
          <p:spPr bwMode="auto">
            <a:xfrm>
              <a:off x="6099176" y="4960938"/>
              <a:ext cx="139700" cy="93663"/>
            </a:xfrm>
            <a:custGeom>
              <a:avLst/>
              <a:gdLst>
                <a:gd name="T0" fmla="*/ 2147483647 w 224"/>
                <a:gd name="T1" fmla="*/ 2147483647 h 144"/>
                <a:gd name="T2" fmla="*/ 2147483647 w 224"/>
                <a:gd name="T3" fmla="*/ 2147483647 h 144"/>
                <a:gd name="T4" fmla="*/ 2147483647 w 224"/>
                <a:gd name="T5" fmla="*/ 2147483647 h 144"/>
                <a:gd name="T6" fmla="*/ 2147483647 w 224"/>
                <a:gd name="T7" fmla="*/ 2147483647 h 144"/>
                <a:gd name="T8" fmla="*/ 2147483647 w 224"/>
                <a:gd name="T9" fmla="*/ 2147483647 h 144"/>
                <a:gd name="T10" fmla="*/ 2147483647 w 224"/>
                <a:gd name="T11" fmla="*/ 2147483647 h 144"/>
                <a:gd name="T12" fmla="*/ 2147483647 w 224"/>
                <a:gd name="T13" fmla="*/ 2147483647 h 144"/>
                <a:gd name="T14" fmla="*/ 2147483647 w 224"/>
                <a:gd name="T15" fmla="*/ 2147483647 h 144"/>
                <a:gd name="T16" fmla="*/ 2147483647 w 224"/>
                <a:gd name="T17" fmla="*/ 2147483647 h 144"/>
                <a:gd name="T18" fmla="*/ 2147483647 w 224"/>
                <a:gd name="T19" fmla="*/ 2147483647 h 144"/>
                <a:gd name="T20" fmla="*/ 2147483647 w 224"/>
                <a:gd name="T21" fmla="*/ 2147483647 h 144"/>
                <a:gd name="T22" fmla="*/ 2147483647 w 224"/>
                <a:gd name="T23" fmla="*/ 2147483647 h 144"/>
                <a:gd name="T24" fmla="*/ 2147483647 w 224"/>
                <a:gd name="T25" fmla="*/ 2147483647 h 144"/>
                <a:gd name="T26" fmla="*/ 2147483647 w 224"/>
                <a:gd name="T27" fmla="*/ 2147483647 h 14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4"/>
                <a:gd name="T43" fmla="*/ 0 h 144"/>
                <a:gd name="T44" fmla="*/ 224 w 224"/>
                <a:gd name="T45" fmla="*/ 144 h 14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4" h="144">
                  <a:moveTo>
                    <a:pt x="152" y="87"/>
                  </a:moveTo>
                  <a:cubicBezTo>
                    <a:pt x="174" y="81"/>
                    <a:pt x="202" y="70"/>
                    <a:pt x="219" y="52"/>
                  </a:cubicBezTo>
                  <a:cubicBezTo>
                    <a:pt x="224" y="41"/>
                    <a:pt x="224" y="24"/>
                    <a:pt x="213" y="29"/>
                  </a:cubicBezTo>
                  <a:cubicBezTo>
                    <a:pt x="157" y="29"/>
                    <a:pt x="135" y="41"/>
                    <a:pt x="62" y="6"/>
                  </a:cubicBezTo>
                  <a:cubicBezTo>
                    <a:pt x="40" y="0"/>
                    <a:pt x="34" y="41"/>
                    <a:pt x="17" y="58"/>
                  </a:cubicBezTo>
                  <a:cubicBezTo>
                    <a:pt x="0" y="70"/>
                    <a:pt x="0" y="87"/>
                    <a:pt x="6" y="104"/>
                  </a:cubicBezTo>
                  <a:cubicBezTo>
                    <a:pt x="12" y="116"/>
                    <a:pt x="17" y="116"/>
                    <a:pt x="28" y="127"/>
                  </a:cubicBezTo>
                  <a:cubicBezTo>
                    <a:pt x="34" y="144"/>
                    <a:pt x="56" y="144"/>
                    <a:pt x="68" y="139"/>
                  </a:cubicBezTo>
                  <a:cubicBezTo>
                    <a:pt x="40" y="121"/>
                    <a:pt x="45" y="98"/>
                    <a:pt x="56" y="70"/>
                  </a:cubicBezTo>
                  <a:cubicBezTo>
                    <a:pt x="56" y="70"/>
                    <a:pt x="68" y="64"/>
                    <a:pt x="68" y="58"/>
                  </a:cubicBezTo>
                  <a:cubicBezTo>
                    <a:pt x="84" y="52"/>
                    <a:pt x="101" y="64"/>
                    <a:pt x="118" y="58"/>
                  </a:cubicBezTo>
                  <a:cubicBezTo>
                    <a:pt x="140" y="47"/>
                    <a:pt x="168" y="41"/>
                    <a:pt x="196" y="47"/>
                  </a:cubicBezTo>
                  <a:cubicBezTo>
                    <a:pt x="196" y="47"/>
                    <a:pt x="196" y="58"/>
                    <a:pt x="191" y="58"/>
                  </a:cubicBezTo>
                  <a:cubicBezTo>
                    <a:pt x="180" y="75"/>
                    <a:pt x="152" y="64"/>
                    <a:pt x="152" y="87"/>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4" name="Freeform 696"/>
            <p:cNvSpPr>
              <a:spLocks/>
            </p:cNvSpPr>
            <p:nvPr/>
          </p:nvSpPr>
          <p:spPr bwMode="auto">
            <a:xfrm>
              <a:off x="6108701" y="4972051"/>
              <a:ext cx="49213" cy="82550"/>
            </a:xfrm>
            <a:custGeom>
              <a:avLst/>
              <a:gdLst>
                <a:gd name="T0" fmla="*/ 2147483647 w 80"/>
                <a:gd name="T1" fmla="*/ 0 h 128"/>
                <a:gd name="T2" fmla="*/ 2147483647 w 80"/>
                <a:gd name="T3" fmla="*/ 0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0 w 80"/>
                <a:gd name="T13" fmla="*/ 2147483647 h 128"/>
                <a:gd name="T14" fmla="*/ 0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2147483647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54" y="0"/>
                  </a:moveTo>
                  <a:cubicBezTo>
                    <a:pt x="48" y="0"/>
                    <a:pt x="54" y="0"/>
                    <a:pt x="48" y="0"/>
                  </a:cubicBezTo>
                  <a:cubicBezTo>
                    <a:pt x="43" y="0"/>
                    <a:pt x="32" y="0"/>
                    <a:pt x="27" y="7"/>
                  </a:cubicBezTo>
                  <a:cubicBezTo>
                    <a:pt x="27" y="7"/>
                    <a:pt x="27" y="7"/>
                    <a:pt x="27" y="7"/>
                  </a:cubicBezTo>
                  <a:cubicBezTo>
                    <a:pt x="27" y="13"/>
                    <a:pt x="16" y="25"/>
                    <a:pt x="11" y="31"/>
                  </a:cubicBezTo>
                  <a:cubicBezTo>
                    <a:pt x="11" y="37"/>
                    <a:pt x="11" y="37"/>
                    <a:pt x="6" y="49"/>
                  </a:cubicBezTo>
                  <a:cubicBezTo>
                    <a:pt x="0" y="49"/>
                    <a:pt x="0" y="61"/>
                    <a:pt x="0" y="61"/>
                  </a:cubicBezTo>
                  <a:cubicBezTo>
                    <a:pt x="0" y="68"/>
                    <a:pt x="0" y="74"/>
                    <a:pt x="0" y="74"/>
                  </a:cubicBezTo>
                  <a:cubicBezTo>
                    <a:pt x="0" y="86"/>
                    <a:pt x="6" y="92"/>
                    <a:pt x="11" y="104"/>
                  </a:cubicBezTo>
                  <a:cubicBezTo>
                    <a:pt x="22" y="116"/>
                    <a:pt x="27" y="122"/>
                    <a:pt x="38" y="128"/>
                  </a:cubicBezTo>
                  <a:cubicBezTo>
                    <a:pt x="32" y="116"/>
                    <a:pt x="27" y="110"/>
                    <a:pt x="22" y="104"/>
                  </a:cubicBezTo>
                  <a:cubicBezTo>
                    <a:pt x="22" y="98"/>
                    <a:pt x="22" y="86"/>
                    <a:pt x="22" y="80"/>
                  </a:cubicBezTo>
                  <a:cubicBezTo>
                    <a:pt x="22" y="74"/>
                    <a:pt x="22" y="74"/>
                    <a:pt x="22" y="68"/>
                  </a:cubicBezTo>
                  <a:cubicBezTo>
                    <a:pt x="32" y="43"/>
                    <a:pt x="38" y="37"/>
                    <a:pt x="54" y="25"/>
                  </a:cubicBezTo>
                  <a:cubicBezTo>
                    <a:pt x="59" y="19"/>
                    <a:pt x="75" y="19"/>
                    <a:pt x="80" y="13"/>
                  </a:cubicBezTo>
                  <a:cubicBezTo>
                    <a:pt x="80" y="13"/>
                    <a:pt x="59" y="0"/>
                    <a:pt x="59" y="0"/>
                  </a:cubicBezTo>
                  <a:cubicBezTo>
                    <a:pt x="59" y="0"/>
                    <a:pt x="54" y="0"/>
                    <a:pt x="54" y="0"/>
                  </a:cubicBezTo>
                </a:path>
              </a:pathLst>
            </a:custGeom>
            <a:solidFill>
              <a:srgbClr val="F693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5" name="Freeform 697"/>
            <p:cNvSpPr>
              <a:spLocks/>
            </p:cNvSpPr>
            <p:nvPr/>
          </p:nvSpPr>
          <p:spPr bwMode="auto">
            <a:xfrm>
              <a:off x="6108701" y="4972051"/>
              <a:ext cx="49213"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2147483647 w 80"/>
                <a:gd name="T13" fmla="*/ 2147483647 h 112"/>
                <a:gd name="T14" fmla="*/ 2147483647 w 80"/>
                <a:gd name="T15" fmla="*/ 2147483647 h 112"/>
                <a:gd name="T16" fmla="*/ 2147483647 w 80"/>
                <a:gd name="T17" fmla="*/ 2147483647 h 112"/>
                <a:gd name="T18" fmla="*/ 2147483647 w 80"/>
                <a:gd name="T19" fmla="*/ 2147483647 h 112"/>
                <a:gd name="T20" fmla="*/ 0 w 80"/>
                <a:gd name="T21" fmla="*/ 2147483647 h 112"/>
                <a:gd name="T22" fmla="*/ 0 w 80"/>
                <a:gd name="T23" fmla="*/ 2147483647 h 112"/>
                <a:gd name="T24" fmla="*/ 0 w 80"/>
                <a:gd name="T25" fmla="*/ 2147483647 h 112"/>
                <a:gd name="T26" fmla="*/ 0 w 80"/>
                <a:gd name="T27" fmla="*/ 2147483647 h 112"/>
                <a:gd name="T28" fmla="*/ 2147483647 w 80"/>
                <a:gd name="T29" fmla="*/ 2147483647 h 112"/>
                <a:gd name="T30" fmla="*/ 2147483647 w 80"/>
                <a:gd name="T31" fmla="*/ 2147483647 h 112"/>
                <a:gd name="T32" fmla="*/ 2147483647 w 80"/>
                <a:gd name="T33" fmla="*/ 2147483647 h 112"/>
                <a:gd name="T34" fmla="*/ 2147483647 w 80"/>
                <a:gd name="T35" fmla="*/ 2147483647 h 112"/>
                <a:gd name="T36" fmla="*/ 2147483647 w 80"/>
                <a:gd name="T37" fmla="*/ 2147483647 h 112"/>
                <a:gd name="T38" fmla="*/ 2147483647 w 80"/>
                <a:gd name="T39" fmla="*/ 2147483647 h 112"/>
                <a:gd name="T40" fmla="*/ 2147483647 w 80"/>
                <a:gd name="T41" fmla="*/ 2147483647 h 112"/>
                <a:gd name="T42" fmla="*/ 2147483647 w 80"/>
                <a:gd name="T43" fmla="*/ 2147483647 h 112"/>
                <a:gd name="T44" fmla="*/ 2147483647 w 80"/>
                <a:gd name="T45" fmla="*/ 2147483647 h 112"/>
                <a:gd name="T46" fmla="*/ 2147483647 w 80"/>
                <a:gd name="T47" fmla="*/ 2147483647 h 112"/>
                <a:gd name="T48" fmla="*/ 2147483647 w 80"/>
                <a:gd name="T49" fmla="*/ 2147483647 h 112"/>
                <a:gd name="T50" fmla="*/ 2147483647 w 80"/>
                <a:gd name="T51" fmla="*/ 0 h 112"/>
                <a:gd name="T52" fmla="*/ 2147483647 w 80"/>
                <a:gd name="T53" fmla="*/ 0 h 112"/>
                <a:gd name="T54" fmla="*/ 2147483647 w 80"/>
                <a:gd name="T55" fmla="*/ 0 h 112"/>
                <a:gd name="T56" fmla="*/ 2147483647 w 80"/>
                <a:gd name="T57" fmla="*/ 0 h 112"/>
                <a:gd name="T58" fmla="*/ 2147483647 w 80"/>
                <a:gd name="T59" fmla="*/ 0 h 112"/>
                <a:gd name="T60" fmla="*/ 2147483647 w 80"/>
                <a:gd name="T61" fmla="*/ 0 h 112"/>
                <a:gd name="T62" fmla="*/ 2147483647 w 80"/>
                <a:gd name="T63" fmla="*/ 0 h 112"/>
                <a:gd name="T64" fmla="*/ 2147483647 w 80"/>
                <a:gd name="T65" fmla="*/ 0 h 112"/>
                <a:gd name="T66" fmla="*/ 2147483647 w 80"/>
                <a:gd name="T67" fmla="*/ 0 h 112"/>
                <a:gd name="T68" fmla="*/ 2147483647 w 80"/>
                <a:gd name="T69" fmla="*/ 2147483647 h 112"/>
                <a:gd name="T70" fmla="*/ 2147483647 w 80"/>
                <a:gd name="T71" fmla="*/ 2147483647 h 112"/>
                <a:gd name="T72" fmla="*/ 2147483647 w 80"/>
                <a:gd name="T73" fmla="*/ 2147483647 h 112"/>
                <a:gd name="T74" fmla="*/ 2147483647 w 80"/>
                <a:gd name="T75" fmla="*/ 2147483647 h 112"/>
                <a:gd name="T76" fmla="*/ 2147483647 w 80"/>
                <a:gd name="T77" fmla="*/ 2147483647 h 112"/>
                <a:gd name="T78" fmla="*/ 2147483647 w 80"/>
                <a:gd name="T79" fmla="*/ 2147483647 h 112"/>
                <a:gd name="T80" fmla="*/ 2147483647 w 80"/>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112"/>
                <a:gd name="T125" fmla="*/ 80 w 80"/>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112">
                  <a:moveTo>
                    <a:pt x="52" y="23"/>
                  </a:moveTo>
                  <a:cubicBezTo>
                    <a:pt x="52" y="23"/>
                    <a:pt x="46" y="28"/>
                    <a:pt x="40" y="34"/>
                  </a:cubicBezTo>
                  <a:cubicBezTo>
                    <a:pt x="40" y="34"/>
                    <a:pt x="35" y="40"/>
                    <a:pt x="35" y="45"/>
                  </a:cubicBezTo>
                  <a:cubicBezTo>
                    <a:pt x="29" y="51"/>
                    <a:pt x="23" y="56"/>
                    <a:pt x="23" y="62"/>
                  </a:cubicBezTo>
                  <a:cubicBezTo>
                    <a:pt x="23" y="68"/>
                    <a:pt x="23" y="68"/>
                    <a:pt x="23" y="73"/>
                  </a:cubicBezTo>
                  <a:cubicBezTo>
                    <a:pt x="18" y="79"/>
                    <a:pt x="23" y="84"/>
                    <a:pt x="23" y="90"/>
                  </a:cubicBezTo>
                  <a:cubicBezTo>
                    <a:pt x="23" y="101"/>
                    <a:pt x="35" y="107"/>
                    <a:pt x="40" y="112"/>
                  </a:cubicBezTo>
                  <a:cubicBezTo>
                    <a:pt x="40" y="112"/>
                    <a:pt x="35" y="112"/>
                    <a:pt x="35" y="112"/>
                  </a:cubicBezTo>
                  <a:cubicBezTo>
                    <a:pt x="35" y="112"/>
                    <a:pt x="35" y="112"/>
                    <a:pt x="35" y="112"/>
                  </a:cubicBezTo>
                  <a:cubicBezTo>
                    <a:pt x="23" y="112"/>
                    <a:pt x="23" y="107"/>
                    <a:pt x="12" y="96"/>
                  </a:cubicBezTo>
                  <a:cubicBezTo>
                    <a:pt x="12" y="90"/>
                    <a:pt x="6" y="79"/>
                    <a:pt x="0" y="73"/>
                  </a:cubicBezTo>
                  <a:cubicBezTo>
                    <a:pt x="0" y="73"/>
                    <a:pt x="0" y="68"/>
                    <a:pt x="0" y="68"/>
                  </a:cubicBezTo>
                  <a:cubicBezTo>
                    <a:pt x="0" y="68"/>
                    <a:pt x="0" y="62"/>
                    <a:pt x="0" y="56"/>
                  </a:cubicBezTo>
                  <a:cubicBezTo>
                    <a:pt x="0" y="56"/>
                    <a:pt x="0" y="56"/>
                    <a:pt x="0" y="56"/>
                  </a:cubicBezTo>
                  <a:cubicBezTo>
                    <a:pt x="0" y="51"/>
                    <a:pt x="6" y="45"/>
                    <a:pt x="6" y="45"/>
                  </a:cubicBezTo>
                  <a:cubicBezTo>
                    <a:pt x="6" y="40"/>
                    <a:pt x="12" y="40"/>
                    <a:pt x="12" y="40"/>
                  </a:cubicBezTo>
                  <a:cubicBezTo>
                    <a:pt x="12" y="34"/>
                    <a:pt x="12" y="34"/>
                    <a:pt x="12" y="34"/>
                  </a:cubicBezTo>
                  <a:cubicBezTo>
                    <a:pt x="12" y="34"/>
                    <a:pt x="18" y="34"/>
                    <a:pt x="18" y="28"/>
                  </a:cubicBezTo>
                  <a:cubicBezTo>
                    <a:pt x="18" y="28"/>
                    <a:pt x="18" y="28"/>
                    <a:pt x="18" y="28"/>
                  </a:cubicBezTo>
                  <a:cubicBezTo>
                    <a:pt x="18" y="28"/>
                    <a:pt x="18" y="28"/>
                    <a:pt x="18" y="23"/>
                  </a:cubicBezTo>
                  <a:cubicBezTo>
                    <a:pt x="18" y="23"/>
                    <a:pt x="18" y="23"/>
                    <a:pt x="18" y="23"/>
                  </a:cubicBezTo>
                  <a:cubicBezTo>
                    <a:pt x="23" y="17"/>
                    <a:pt x="29" y="12"/>
                    <a:pt x="29" y="12"/>
                  </a:cubicBezTo>
                  <a:cubicBezTo>
                    <a:pt x="29" y="12"/>
                    <a:pt x="29" y="6"/>
                    <a:pt x="29" y="6"/>
                  </a:cubicBezTo>
                  <a:cubicBezTo>
                    <a:pt x="29" y="6"/>
                    <a:pt x="29" y="6"/>
                    <a:pt x="35" y="6"/>
                  </a:cubicBezTo>
                  <a:cubicBezTo>
                    <a:pt x="35" y="6"/>
                    <a:pt x="35" y="6"/>
                    <a:pt x="35" y="6"/>
                  </a:cubicBezTo>
                  <a:cubicBezTo>
                    <a:pt x="35" y="0"/>
                    <a:pt x="40" y="0"/>
                    <a:pt x="40" y="0"/>
                  </a:cubicBezTo>
                  <a:cubicBezTo>
                    <a:pt x="40" y="0"/>
                    <a:pt x="46" y="0"/>
                    <a:pt x="46" y="0"/>
                  </a:cubicBezTo>
                  <a:cubicBezTo>
                    <a:pt x="46" y="0"/>
                    <a:pt x="46" y="0"/>
                    <a:pt x="46" y="0"/>
                  </a:cubicBezTo>
                  <a:cubicBezTo>
                    <a:pt x="52" y="0"/>
                    <a:pt x="52" y="0"/>
                    <a:pt x="52" y="0"/>
                  </a:cubicBezTo>
                  <a:cubicBezTo>
                    <a:pt x="52" y="0"/>
                    <a:pt x="58" y="0"/>
                    <a:pt x="58" y="0"/>
                  </a:cubicBezTo>
                  <a:cubicBezTo>
                    <a:pt x="58" y="0"/>
                    <a:pt x="58" y="0"/>
                    <a:pt x="58" y="0"/>
                  </a:cubicBezTo>
                  <a:cubicBezTo>
                    <a:pt x="58" y="0"/>
                    <a:pt x="58" y="0"/>
                    <a:pt x="58" y="0"/>
                  </a:cubicBezTo>
                  <a:cubicBezTo>
                    <a:pt x="58" y="0"/>
                    <a:pt x="63" y="0"/>
                    <a:pt x="63" y="0"/>
                  </a:cubicBezTo>
                  <a:cubicBezTo>
                    <a:pt x="63" y="0"/>
                    <a:pt x="63" y="0"/>
                    <a:pt x="63" y="0"/>
                  </a:cubicBezTo>
                  <a:cubicBezTo>
                    <a:pt x="63" y="6"/>
                    <a:pt x="63" y="6"/>
                    <a:pt x="63" y="6"/>
                  </a:cubicBezTo>
                  <a:cubicBezTo>
                    <a:pt x="63" y="6"/>
                    <a:pt x="69" y="6"/>
                    <a:pt x="69" y="6"/>
                  </a:cubicBezTo>
                  <a:cubicBezTo>
                    <a:pt x="69" y="6"/>
                    <a:pt x="75" y="6"/>
                    <a:pt x="75" y="12"/>
                  </a:cubicBezTo>
                  <a:cubicBezTo>
                    <a:pt x="80" y="12"/>
                    <a:pt x="80" y="12"/>
                    <a:pt x="80" y="12"/>
                  </a:cubicBezTo>
                  <a:cubicBezTo>
                    <a:pt x="80" y="12"/>
                    <a:pt x="80" y="12"/>
                    <a:pt x="75" y="12"/>
                  </a:cubicBezTo>
                  <a:cubicBezTo>
                    <a:pt x="75" y="12"/>
                    <a:pt x="75" y="12"/>
                    <a:pt x="69" y="17"/>
                  </a:cubicBezTo>
                  <a:cubicBezTo>
                    <a:pt x="63" y="17"/>
                    <a:pt x="58" y="17"/>
                    <a:pt x="52" y="23"/>
                  </a:cubicBezTo>
                </a:path>
              </a:pathLst>
            </a:custGeom>
            <a:solidFill>
              <a:srgbClr val="F9A221"/>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6" name="Freeform 698"/>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0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5" y="23"/>
                  </a:moveTo>
                  <a:cubicBezTo>
                    <a:pt x="40" y="23"/>
                    <a:pt x="35" y="28"/>
                    <a:pt x="35" y="34"/>
                  </a:cubicBezTo>
                  <a:cubicBezTo>
                    <a:pt x="30" y="34"/>
                    <a:pt x="30" y="40"/>
                    <a:pt x="25" y="45"/>
                  </a:cubicBezTo>
                  <a:cubicBezTo>
                    <a:pt x="25" y="51"/>
                    <a:pt x="20" y="56"/>
                    <a:pt x="20" y="62"/>
                  </a:cubicBezTo>
                  <a:cubicBezTo>
                    <a:pt x="20" y="68"/>
                    <a:pt x="15" y="68"/>
                    <a:pt x="15" y="73"/>
                  </a:cubicBezTo>
                  <a:cubicBezTo>
                    <a:pt x="15" y="79"/>
                    <a:pt x="20" y="84"/>
                    <a:pt x="20" y="90"/>
                  </a:cubicBezTo>
                  <a:cubicBezTo>
                    <a:pt x="20" y="101"/>
                    <a:pt x="30" y="107"/>
                    <a:pt x="30" y="112"/>
                  </a:cubicBezTo>
                  <a:cubicBezTo>
                    <a:pt x="30" y="112"/>
                    <a:pt x="30" y="112"/>
                    <a:pt x="30" y="112"/>
                  </a:cubicBezTo>
                  <a:cubicBezTo>
                    <a:pt x="30" y="112"/>
                    <a:pt x="30" y="112"/>
                    <a:pt x="30" y="112"/>
                  </a:cubicBezTo>
                  <a:cubicBezTo>
                    <a:pt x="20" y="107"/>
                    <a:pt x="20" y="107"/>
                    <a:pt x="10" y="96"/>
                  </a:cubicBezTo>
                  <a:cubicBezTo>
                    <a:pt x="10" y="90"/>
                    <a:pt x="5" y="79"/>
                    <a:pt x="5" y="73"/>
                  </a:cubicBezTo>
                  <a:cubicBezTo>
                    <a:pt x="0" y="73"/>
                    <a:pt x="0" y="68"/>
                    <a:pt x="0" y="68"/>
                  </a:cubicBezTo>
                  <a:cubicBezTo>
                    <a:pt x="0" y="68"/>
                    <a:pt x="0" y="62"/>
                    <a:pt x="0" y="56"/>
                  </a:cubicBezTo>
                  <a:cubicBezTo>
                    <a:pt x="0" y="56"/>
                    <a:pt x="0" y="56"/>
                    <a:pt x="5" y="56"/>
                  </a:cubicBezTo>
                  <a:cubicBezTo>
                    <a:pt x="5" y="51"/>
                    <a:pt x="5" y="51"/>
                    <a:pt x="5" y="45"/>
                  </a:cubicBezTo>
                  <a:cubicBezTo>
                    <a:pt x="10" y="45"/>
                    <a:pt x="10" y="40"/>
                    <a:pt x="10" y="40"/>
                  </a:cubicBezTo>
                  <a:cubicBezTo>
                    <a:pt x="10" y="40"/>
                    <a:pt x="10" y="34"/>
                    <a:pt x="15" y="34"/>
                  </a:cubicBezTo>
                  <a:cubicBezTo>
                    <a:pt x="15" y="34"/>
                    <a:pt x="15" y="34"/>
                    <a:pt x="15" y="34"/>
                  </a:cubicBezTo>
                  <a:cubicBezTo>
                    <a:pt x="15" y="34"/>
                    <a:pt x="15" y="34"/>
                    <a:pt x="15" y="34"/>
                  </a:cubicBezTo>
                  <a:cubicBezTo>
                    <a:pt x="15" y="28"/>
                    <a:pt x="15" y="28"/>
                    <a:pt x="15" y="28"/>
                  </a:cubicBezTo>
                  <a:cubicBezTo>
                    <a:pt x="15" y="28"/>
                    <a:pt x="15" y="28"/>
                    <a:pt x="15" y="23"/>
                  </a:cubicBezTo>
                  <a:cubicBezTo>
                    <a:pt x="20" y="17"/>
                    <a:pt x="25" y="17"/>
                    <a:pt x="25" y="12"/>
                  </a:cubicBezTo>
                  <a:cubicBezTo>
                    <a:pt x="25" y="12"/>
                    <a:pt x="25" y="12"/>
                    <a:pt x="25" y="12"/>
                  </a:cubicBezTo>
                  <a:cubicBezTo>
                    <a:pt x="25" y="12"/>
                    <a:pt x="25" y="12"/>
                    <a:pt x="25" y="6"/>
                  </a:cubicBezTo>
                  <a:cubicBezTo>
                    <a:pt x="30" y="6"/>
                    <a:pt x="30" y="6"/>
                    <a:pt x="30" y="6"/>
                  </a:cubicBezTo>
                  <a:cubicBezTo>
                    <a:pt x="30" y="6"/>
                    <a:pt x="30" y="6"/>
                    <a:pt x="35" y="0"/>
                  </a:cubicBezTo>
                  <a:cubicBezTo>
                    <a:pt x="35" y="0"/>
                    <a:pt x="35" y="0"/>
                    <a:pt x="40" y="0"/>
                  </a:cubicBezTo>
                  <a:cubicBezTo>
                    <a:pt x="40" y="0"/>
                    <a:pt x="40" y="0"/>
                    <a:pt x="40" y="0"/>
                  </a:cubicBezTo>
                  <a:cubicBezTo>
                    <a:pt x="40" y="0"/>
                    <a:pt x="45" y="0"/>
                    <a:pt x="45" y="0"/>
                  </a:cubicBezTo>
                  <a:cubicBezTo>
                    <a:pt x="45" y="0"/>
                    <a:pt x="45" y="0"/>
                    <a:pt x="45" y="0"/>
                  </a:cubicBezTo>
                  <a:cubicBezTo>
                    <a:pt x="45" y="0"/>
                    <a:pt x="45" y="0"/>
                    <a:pt x="50" y="0"/>
                  </a:cubicBezTo>
                  <a:cubicBezTo>
                    <a:pt x="50" y="0"/>
                    <a:pt x="50" y="0"/>
                    <a:pt x="50" y="0"/>
                  </a:cubicBezTo>
                  <a:cubicBezTo>
                    <a:pt x="50" y="0"/>
                    <a:pt x="50" y="0"/>
                    <a:pt x="50" y="0"/>
                  </a:cubicBezTo>
                  <a:cubicBezTo>
                    <a:pt x="50" y="0"/>
                    <a:pt x="50" y="0"/>
                    <a:pt x="50" y="6"/>
                  </a:cubicBezTo>
                  <a:cubicBezTo>
                    <a:pt x="55" y="6"/>
                    <a:pt x="55" y="6"/>
                    <a:pt x="55" y="6"/>
                  </a:cubicBezTo>
                  <a:cubicBezTo>
                    <a:pt x="55" y="6"/>
                    <a:pt x="55" y="6"/>
                    <a:pt x="55" y="6"/>
                  </a:cubicBezTo>
                  <a:cubicBezTo>
                    <a:pt x="60" y="6"/>
                    <a:pt x="64" y="6"/>
                    <a:pt x="64" y="6"/>
                  </a:cubicBezTo>
                  <a:cubicBezTo>
                    <a:pt x="64" y="12"/>
                    <a:pt x="64" y="12"/>
                    <a:pt x="64" y="12"/>
                  </a:cubicBezTo>
                  <a:cubicBezTo>
                    <a:pt x="64" y="12"/>
                    <a:pt x="64" y="12"/>
                    <a:pt x="64" y="12"/>
                  </a:cubicBezTo>
                  <a:cubicBezTo>
                    <a:pt x="60" y="12"/>
                    <a:pt x="60" y="12"/>
                    <a:pt x="55" y="12"/>
                  </a:cubicBezTo>
                  <a:cubicBezTo>
                    <a:pt x="55" y="17"/>
                    <a:pt x="45" y="17"/>
                    <a:pt x="45" y="23"/>
                  </a:cubicBezTo>
                </a:path>
              </a:pathLst>
            </a:custGeom>
            <a:solidFill>
              <a:srgbClr val="FBB13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7" name="Freeform 699"/>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2147483647 w 64"/>
                <a:gd name="T19" fmla="*/ 2147483647 h 112"/>
                <a:gd name="T20" fmla="*/ 0 w 64"/>
                <a:gd name="T21" fmla="*/ 2147483647 h 112"/>
                <a:gd name="T22" fmla="*/ 0 w 64"/>
                <a:gd name="T23" fmla="*/ 2147483647 h 112"/>
                <a:gd name="T24" fmla="*/ 0 w 64"/>
                <a:gd name="T25" fmla="*/ 2147483647 h 112"/>
                <a:gd name="T26" fmla="*/ 0 w 64"/>
                <a:gd name="T27" fmla="*/ 2147483647 h 112"/>
                <a:gd name="T28" fmla="*/ 0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0 h 112"/>
                <a:gd name="T54" fmla="*/ 2147483647 w 64"/>
                <a:gd name="T55" fmla="*/ 0 h 112"/>
                <a:gd name="T56" fmla="*/ 2147483647 w 64"/>
                <a:gd name="T57" fmla="*/ 0 h 112"/>
                <a:gd name="T58" fmla="*/ 2147483647 w 64"/>
                <a:gd name="T59" fmla="*/ 0 h 112"/>
                <a:gd name="T60" fmla="*/ 2147483647 w 64"/>
                <a:gd name="T61" fmla="*/ 0 h 112"/>
                <a:gd name="T62" fmla="*/ 2147483647 w 64"/>
                <a:gd name="T63" fmla="*/ 0 h 112"/>
                <a:gd name="T64" fmla="*/ 2147483647 w 64"/>
                <a:gd name="T65" fmla="*/ 0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2147483647 w 64"/>
                <a:gd name="T79" fmla="*/ 2147483647 h 112"/>
                <a:gd name="T80" fmla="*/ 2147483647 w 64"/>
                <a:gd name="T81" fmla="*/ 2147483647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112"/>
                <a:gd name="T125" fmla="*/ 64 w 64"/>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112">
                  <a:moveTo>
                    <a:pt x="41" y="23"/>
                  </a:moveTo>
                  <a:cubicBezTo>
                    <a:pt x="41" y="23"/>
                    <a:pt x="35" y="28"/>
                    <a:pt x="30" y="34"/>
                  </a:cubicBezTo>
                  <a:cubicBezTo>
                    <a:pt x="30" y="40"/>
                    <a:pt x="24" y="40"/>
                    <a:pt x="24" y="45"/>
                  </a:cubicBezTo>
                  <a:cubicBezTo>
                    <a:pt x="24" y="51"/>
                    <a:pt x="18" y="56"/>
                    <a:pt x="18" y="62"/>
                  </a:cubicBezTo>
                  <a:cubicBezTo>
                    <a:pt x="12" y="68"/>
                    <a:pt x="12" y="68"/>
                    <a:pt x="12" y="73"/>
                  </a:cubicBezTo>
                  <a:cubicBezTo>
                    <a:pt x="12" y="79"/>
                    <a:pt x="12" y="84"/>
                    <a:pt x="18" y="90"/>
                  </a:cubicBezTo>
                  <a:cubicBezTo>
                    <a:pt x="18" y="96"/>
                    <a:pt x="24" y="101"/>
                    <a:pt x="30" y="112"/>
                  </a:cubicBezTo>
                  <a:cubicBezTo>
                    <a:pt x="30" y="112"/>
                    <a:pt x="30" y="112"/>
                    <a:pt x="30" y="112"/>
                  </a:cubicBezTo>
                  <a:cubicBezTo>
                    <a:pt x="30" y="112"/>
                    <a:pt x="30" y="112"/>
                    <a:pt x="30" y="112"/>
                  </a:cubicBezTo>
                  <a:cubicBezTo>
                    <a:pt x="18" y="107"/>
                    <a:pt x="18" y="101"/>
                    <a:pt x="6" y="96"/>
                  </a:cubicBezTo>
                  <a:cubicBezTo>
                    <a:pt x="6" y="84"/>
                    <a:pt x="0" y="79"/>
                    <a:pt x="0" y="73"/>
                  </a:cubicBezTo>
                  <a:cubicBezTo>
                    <a:pt x="0" y="73"/>
                    <a:pt x="0" y="68"/>
                    <a:pt x="0" y="68"/>
                  </a:cubicBezTo>
                  <a:cubicBezTo>
                    <a:pt x="0" y="68"/>
                    <a:pt x="0" y="62"/>
                    <a:pt x="0" y="62"/>
                  </a:cubicBezTo>
                  <a:cubicBezTo>
                    <a:pt x="0" y="56"/>
                    <a:pt x="0" y="56"/>
                    <a:pt x="0" y="56"/>
                  </a:cubicBezTo>
                  <a:cubicBezTo>
                    <a:pt x="0" y="56"/>
                    <a:pt x="0" y="51"/>
                    <a:pt x="0" y="45"/>
                  </a:cubicBezTo>
                  <a:cubicBezTo>
                    <a:pt x="6" y="45"/>
                    <a:pt x="6" y="45"/>
                    <a:pt x="6" y="40"/>
                  </a:cubicBezTo>
                  <a:cubicBezTo>
                    <a:pt x="6" y="40"/>
                    <a:pt x="12" y="40"/>
                    <a:pt x="12" y="34"/>
                  </a:cubicBezTo>
                  <a:cubicBezTo>
                    <a:pt x="12" y="34"/>
                    <a:pt x="12" y="34"/>
                    <a:pt x="12" y="34"/>
                  </a:cubicBezTo>
                  <a:cubicBezTo>
                    <a:pt x="12" y="34"/>
                    <a:pt x="12" y="34"/>
                    <a:pt x="12" y="34"/>
                  </a:cubicBezTo>
                  <a:cubicBezTo>
                    <a:pt x="12" y="34"/>
                    <a:pt x="12" y="28"/>
                    <a:pt x="12" y="28"/>
                  </a:cubicBezTo>
                  <a:cubicBezTo>
                    <a:pt x="12" y="28"/>
                    <a:pt x="12" y="28"/>
                    <a:pt x="12" y="28"/>
                  </a:cubicBezTo>
                  <a:cubicBezTo>
                    <a:pt x="18" y="23"/>
                    <a:pt x="24" y="17"/>
                    <a:pt x="24" y="17"/>
                  </a:cubicBezTo>
                  <a:cubicBezTo>
                    <a:pt x="24" y="12"/>
                    <a:pt x="24" y="12"/>
                    <a:pt x="24" y="12"/>
                  </a:cubicBezTo>
                  <a:cubicBezTo>
                    <a:pt x="24" y="12"/>
                    <a:pt x="24" y="12"/>
                    <a:pt x="24" y="12"/>
                  </a:cubicBezTo>
                  <a:cubicBezTo>
                    <a:pt x="24" y="12"/>
                    <a:pt x="24" y="12"/>
                    <a:pt x="30" y="12"/>
                  </a:cubicBezTo>
                  <a:cubicBezTo>
                    <a:pt x="30" y="6"/>
                    <a:pt x="30" y="6"/>
                    <a:pt x="30" y="6"/>
                  </a:cubicBezTo>
                  <a:cubicBezTo>
                    <a:pt x="35" y="6"/>
                    <a:pt x="35" y="0"/>
                    <a:pt x="35" y="0"/>
                  </a:cubicBezTo>
                  <a:cubicBezTo>
                    <a:pt x="41" y="0"/>
                    <a:pt x="41" y="0"/>
                    <a:pt x="41" y="0"/>
                  </a:cubicBezTo>
                  <a:cubicBezTo>
                    <a:pt x="41" y="0"/>
                    <a:pt x="41" y="0"/>
                    <a:pt x="41" y="0"/>
                  </a:cubicBezTo>
                  <a:cubicBezTo>
                    <a:pt x="47" y="0"/>
                    <a:pt x="47" y="0"/>
                    <a:pt x="47" y="0"/>
                  </a:cubicBezTo>
                  <a:cubicBezTo>
                    <a:pt x="47" y="0"/>
                    <a:pt x="47" y="0"/>
                    <a:pt x="47" y="0"/>
                  </a:cubicBezTo>
                  <a:cubicBezTo>
                    <a:pt x="47" y="0"/>
                    <a:pt x="53" y="0"/>
                    <a:pt x="53" y="0"/>
                  </a:cubicBezTo>
                  <a:cubicBezTo>
                    <a:pt x="53" y="0"/>
                    <a:pt x="53" y="0"/>
                    <a:pt x="53" y="0"/>
                  </a:cubicBezTo>
                  <a:cubicBezTo>
                    <a:pt x="53" y="0"/>
                    <a:pt x="53" y="6"/>
                    <a:pt x="53" y="6"/>
                  </a:cubicBezTo>
                  <a:cubicBezTo>
                    <a:pt x="53" y="6"/>
                    <a:pt x="53" y="6"/>
                    <a:pt x="53" y="6"/>
                  </a:cubicBezTo>
                  <a:cubicBezTo>
                    <a:pt x="53" y="6"/>
                    <a:pt x="59" y="6"/>
                    <a:pt x="59" y="6"/>
                  </a:cubicBezTo>
                  <a:cubicBezTo>
                    <a:pt x="59" y="6"/>
                    <a:pt x="64" y="6"/>
                    <a:pt x="64" y="6"/>
                  </a:cubicBezTo>
                  <a:cubicBezTo>
                    <a:pt x="64" y="12"/>
                    <a:pt x="64" y="12"/>
                    <a:pt x="64" y="12"/>
                  </a:cubicBezTo>
                  <a:cubicBezTo>
                    <a:pt x="64" y="12"/>
                    <a:pt x="64" y="12"/>
                    <a:pt x="64" y="12"/>
                  </a:cubicBezTo>
                  <a:cubicBezTo>
                    <a:pt x="59" y="12"/>
                    <a:pt x="59" y="12"/>
                    <a:pt x="59" y="12"/>
                  </a:cubicBezTo>
                  <a:cubicBezTo>
                    <a:pt x="53" y="17"/>
                    <a:pt x="47" y="17"/>
                    <a:pt x="41" y="23"/>
                  </a:cubicBezTo>
                </a:path>
              </a:pathLst>
            </a:custGeom>
            <a:solidFill>
              <a:srgbClr val="FCC34D"/>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8" name="Freeform 700"/>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2147483647 h 112"/>
                <a:gd name="T16" fmla="*/ 2147483647 w 64"/>
                <a:gd name="T17" fmla="*/ 2147483647 h 112"/>
                <a:gd name="T18" fmla="*/ 0 w 64"/>
                <a:gd name="T19" fmla="*/ 2147483647 h 112"/>
                <a:gd name="T20" fmla="*/ 0 w 64"/>
                <a:gd name="T21" fmla="*/ 2147483647 h 112"/>
                <a:gd name="T22" fmla="*/ 0 w 64"/>
                <a:gd name="T23" fmla="*/ 2147483647 h 112"/>
                <a:gd name="T24" fmla="*/ 0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2147483647 h 112"/>
                <a:gd name="T36" fmla="*/ 2147483647 w 64"/>
                <a:gd name="T37" fmla="*/ 2147483647 h 112"/>
                <a:gd name="T38" fmla="*/ 2147483647 w 64"/>
                <a:gd name="T39" fmla="*/ 2147483647 h 112"/>
                <a:gd name="T40" fmla="*/ 2147483647 w 64"/>
                <a:gd name="T41" fmla="*/ 2147483647 h 112"/>
                <a:gd name="T42" fmla="*/ 2147483647 w 64"/>
                <a:gd name="T43" fmla="*/ 2147483647 h 112"/>
                <a:gd name="T44" fmla="*/ 2147483647 w 64"/>
                <a:gd name="T45" fmla="*/ 2147483647 h 112"/>
                <a:gd name="T46" fmla="*/ 2147483647 w 64"/>
                <a:gd name="T47" fmla="*/ 2147483647 h 112"/>
                <a:gd name="T48" fmla="*/ 2147483647 w 64"/>
                <a:gd name="T49" fmla="*/ 2147483647 h 112"/>
                <a:gd name="T50" fmla="*/ 2147483647 w 64"/>
                <a:gd name="T51" fmla="*/ 2147483647 h 112"/>
                <a:gd name="T52" fmla="*/ 2147483647 w 64"/>
                <a:gd name="T53" fmla="*/ 2147483647 h 112"/>
                <a:gd name="T54" fmla="*/ 2147483647 w 64"/>
                <a:gd name="T55" fmla="*/ 0 h 112"/>
                <a:gd name="T56" fmla="*/ 2147483647 w 64"/>
                <a:gd name="T57" fmla="*/ 0 h 112"/>
                <a:gd name="T58" fmla="*/ 2147483647 w 64"/>
                <a:gd name="T59" fmla="*/ 0 h 112"/>
                <a:gd name="T60" fmla="*/ 2147483647 w 64"/>
                <a:gd name="T61" fmla="*/ 2147483647 h 112"/>
                <a:gd name="T62" fmla="*/ 2147483647 w 64"/>
                <a:gd name="T63" fmla="*/ 2147483647 h 112"/>
                <a:gd name="T64" fmla="*/ 2147483647 w 64"/>
                <a:gd name="T65" fmla="*/ 2147483647 h 112"/>
                <a:gd name="T66" fmla="*/ 2147483647 w 64"/>
                <a:gd name="T67" fmla="*/ 2147483647 h 112"/>
                <a:gd name="T68" fmla="*/ 2147483647 w 64"/>
                <a:gd name="T69" fmla="*/ 2147483647 h 112"/>
                <a:gd name="T70" fmla="*/ 2147483647 w 64"/>
                <a:gd name="T71" fmla="*/ 2147483647 h 112"/>
                <a:gd name="T72" fmla="*/ 2147483647 w 64"/>
                <a:gd name="T73" fmla="*/ 2147483647 h 112"/>
                <a:gd name="T74" fmla="*/ 2147483647 w 64"/>
                <a:gd name="T75" fmla="*/ 2147483647 h 112"/>
                <a:gd name="T76" fmla="*/ 2147483647 w 64"/>
                <a:gd name="T77" fmla="*/ 2147483647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4"/>
                <a:gd name="T118" fmla="*/ 0 h 112"/>
                <a:gd name="T119" fmla="*/ 64 w 64"/>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4" h="112">
                  <a:moveTo>
                    <a:pt x="41" y="23"/>
                  </a:moveTo>
                  <a:cubicBezTo>
                    <a:pt x="35" y="23"/>
                    <a:pt x="35" y="28"/>
                    <a:pt x="30" y="34"/>
                  </a:cubicBezTo>
                  <a:cubicBezTo>
                    <a:pt x="30" y="40"/>
                    <a:pt x="24" y="40"/>
                    <a:pt x="24" y="45"/>
                  </a:cubicBezTo>
                  <a:cubicBezTo>
                    <a:pt x="24" y="45"/>
                    <a:pt x="18" y="56"/>
                    <a:pt x="18" y="62"/>
                  </a:cubicBezTo>
                  <a:cubicBezTo>
                    <a:pt x="12" y="68"/>
                    <a:pt x="12" y="68"/>
                    <a:pt x="12" y="73"/>
                  </a:cubicBezTo>
                  <a:cubicBezTo>
                    <a:pt x="12" y="73"/>
                    <a:pt x="12" y="84"/>
                    <a:pt x="12" y="90"/>
                  </a:cubicBezTo>
                  <a:cubicBezTo>
                    <a:pt x="18" y="96"/>
                    <a:pt x="24" y="101"/>
                    <a:pt x="24" y="107"/>
                  </a:cubicBezTo>
                  <a:cubicBezTo>
                    <a:pt x="24" y="107"/>
                    <a:pt x="24" y="112"/>
                    <a:pt x="24" y="112"/>
                  </a:cubicBezTo>
                  <a:cubicBezTo>
                    <a:pt x="18" y="107"/>
                    <a:pt x="18" y="101"/>
                    <a:pt x="12" y="90"/>
                  </a:cubicBezTo>
                  <a:cubicBezTo>
                    <a:pt x="6" y="84"/>
                    <a:pt x="0" y="79"/>
                    <a:pt x="0" y="73"/>
                  </a:cubicBezTo>
                  <a:cubicBezTo>
                    <a:pt x="0" y="73"/>
                    <a:pt x="0" y="73"/>
                    <a:pt x="0" y="68"/>
                  </a:cubicBezTo>
                  <a:cubicBezTo>
                    <a:pt x="0" y="68"/>
                    <a:pt x="0" y="62"/>
                    <a:pt x="0" y="62"/>
                  </a:cubicBezTo>
                  <a:cubicBezTo>
                    <a:pt x="0" y="62"/>
                    <a:pt x="0" y="56"/>
                    <a:pt x="0" y="56"/>
                  </a:cubicBezTo>
                  <a:cubicBezTo>
                    <a:pt x="0" y="56"/>
                    <a:pt x="6" y="51"/>
                    <a:pt x="6" y="51"/>
                  </a:cubicBezTo>
                  <a:cubicBezTo>
                    <a:pt x="6" y="45"/>
                    <a:pt x="6" y="45"/>
                    <a:pt x="6" y="45"/>
                  </a:cubicBezTo>
                  <a:cubicBezTo>
                    <a:pt x="12" y="40"/>
                    <a:pt x="12" y="40"/>
                    <a:pt x="12" y="40"/>
                  </a:cubicBezTo>
                  <a:cubicBezTo>
                    <a:pt x="12" y="40"/>
                    <a:pt x="12" y="34"/>
                    <a:pt x="12" y="34"/>
                  </a:cubicBezTo>
                  <a:cubicBezTo>
                    <a:pt x="12" y="34"/>
                    <a:pt x="12" y="34"/>
                    <a:pt x="12" y="34"/>
                  </a:cubicBezTo>
                  <a:cubicBezTo>
                    <a:pt x="12" y="34"/>
                    <a:pt x="12" y="34"/>
                    <a:pt x="12" y="28"/>
                  </a:cubicBezTo>
                  <a:cubicBezTo>
                    <a:pt x="12" y="28"/>
                    <a:pt x="12" y="28"/>
                    <a:pt x="18" y="28"/>
                  </a:cubicBezTo>
                  <a:cubicBezTo>
                    <a:pt x="18" y="23"/>
                    <a:pt x="18" y="23"/>
                    <a:pt x="24" y="17"/>
                  </a:cubicBezTo>
                  <a:cubicBezTo>
                    <a:pt x="24" y="17"/>
                    <a:pt x="24" y="17"/>
                    <a:pt x="24" y="17"/>
                  </a:cubicBezTo>
                  <a:cubicBezTo>
                    <a:pt x="24" y="12"/>
                    <a:pt x="24" y="12"/>
                    <a:pt x="24" y="12"/>
                  </a:cubicBezTo>
                  <a:cubicBezTo>
                    <a:pt x="24" y="12"/>
                    <a:pt x="24" y="12"/>
                    <a:pt x="24" y="12"/>
                  </a:cubicBezTo>
                  <a:cubicBezTo>
                    <a:pt x="30" y="12"/>
                    <a:pt x="30" y="12"/>
                    <a:pt x="30" y="6"/>
                  </a:cubicBezTo>
                  <a:cubicBezTo>
                    <a:pt x="30" y="6"/>
                    <a:pt x="35" y="6"/>
                    <a:pt x="35" y="6"/>
                  </a:cubicBezTo>
                  <a:cubicBezTo>
                    <a:pt x="35" y="6"/>
                    <a:pt x="35" y="6"/>
                    <a:pt x="35" y="6"/>
                  </a:cubicBezTo>
                  <a:cubicBezTo>
                    <a:pt x="41" y="0"/>
                    <a:pt x="41" y="0"/>
                    <a:pt x="41" y="0"/>
                  </a:cubicBezTo>
                  <a:cubicBezTo>
                    <a:pt x="41" y="0"/>
                    <a:pt x="41" y="0"/>
                    <a:pt x="41" y="0"/>
                  </a:cubicBezTo>
                  <a:cubicBezTo>
                    <a:pt x="41" y="0"/>
                    <a:pt x="47" y="0"/>
                    <a:pt x="47" y="0"/>
                  </a:cubicBezTo>
                  <a:cubicBezTo>
                    <a:pt x="47" y="0"/>
                    <a:pt x="47" y="6"/>
                    <a:pt x="47" y="6"/>
                  </a:cubicBezTo>
                  <a:cubicBezTo>
                    <a:pt x="47" y="6"/>
                    <a:pt x="53" y="6"/>
                    <a:pt x="53" y="6"/>
                  </a:cubicBezTo>
                  <a:cubicBezTo>
                    <a:pt x="53" y="6"/>
                    <a:pt x="53" y="6"/>
                    <a:pt x="53" y="6"/>
                  </a:cubicBezTo>
                  <a:cubicBezTo>
                    <a:pt x="53" y="6"/>
                    <a:pt x="53" y="6"/>
                    <a:pt x="59" y="6"/>
                  </a:cubicBezTo>
                  <a:cubicBezTo>
                    <a:pt x="59" y="6"/>
                    <a:pt x="59" y="6"/>
                    <a:pt x="59" y="6"/>
                  </a:cubicBezTo>
                  <a:cubicBezTo>
                    <a:pt x="64" y="12"/>
                    <a:pt x="59" y="12"/>
                    <a:pt x="59" y="12"/>
                  </a:cubicBezTo>
                  <a:cubicBezTo>
                    <a:pt x="59" y="12"/>
                    <a:pt x="59" y="12"/>
                    <a:pt x="59" y="12"/>
                  </a:cubicBezTo>
                  <a:cubicBezTo>
                    <a:pt x="59" y="12"/>
                    <a:pt x="53" y="12"/>
                    <a:pt x="53" y="12"/>
                  </a:cubicBezTo>
                  <a:cubicBezTo>
                    <a:pt x="47" y="17"/>
                    <a:pt x="41" y="17"/>
                    <a:pt x="41" y="23"/>
                  </a:cubicBezTo>
                </a:path>
              </a:pathLst>
            </a:custGeom>
            <a:solidFill>
              <a:srgbClr val="FDD55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89" name="Freeform 701"/>
            <p:cNvSpPr>
              <a:spLocks/>
            </p:cNvSpPr>
            <p:nvPr/>
          </p:nvSpPr>
          <p:spPr bwMode="auto">
            <a:xfrm>
              <a:off x="6108701" y="49720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0 w 64"/>
                <a:gd name="T11" fmla="*/ 2147483647 h 112"/>
                <a:gd name="T12" fmla="*/ 0 w 64"/>
                <a:gd name="T13" fmla="*/ 2147483647 h 112"/>
                <a:gd name="T14" fmla="*/ 2147483647 w 64"/>
                <a:gd name="T15" fmla="*/ 2147483647 h 112"/>
                <a:gd name="T16" fmla="*/ 2147483647 w 64"/>
                <a:gd name="T17" fmla="*/ 2147483647 h 112"/>
                <a:gd name="T18" fmla="*/ 2147483647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2147483647 w 64"/>
                <a:gd name="T33" fmla="*/ 2147483647 h 112"/>
                <a:gd name="T34" fmla="*/ 2147483647 w 64"/>
                <a:gd name="T35" fmla="*/ 0 h 112"/>
                <a:gd name="T36" fmla="*/ 2147483647 w 64"/>
                <a:gd name="T37" fmla="*/ 0 h 112"/>
                <a:gd name="T38" fmla="*/ 2147483647 w 64"/>
                <a:gd name="T39" fmla="*/ 0 h 112"/>
                <a:gd name="T40" fmla="*/ 2147483647 w 64"/>
                <a:gd name="T41" fmla="*/ 0 h 112"/>
                <a:gd name="T42" fmla="*/ 2147483647 w 64"/>
                <a:gd name="T43" fmla="*/ 0 h 112"/>
                <a:gd name="T44" fmla="*/ 2147483647 w 64"/>
                <a:gd name="T45" fmla="*/ 0 h 112"/>
                <a:gd name="T46" fmla="*/ 2147483647 w 64"/>
                <a:gd name="T47" fmla="*/ 0 h 112"/>
                <a:gd name="T48" fmla="*/ 2147483647 w 64"/>
                <a:gd name="T49" fmla="*/ 2147483647 h 112"/>
                <a:gd name="T50" fmla="*/ 2147483647 w 64"/>
                <a:gd name="T51" fmla="*/ 2147483647 h 112"/>
                <a:gd name="T52" fmla="*/ 2147483647 w 64"/>
                <a:gd name="T53" fmla="*/ 2147483647 h 112"/>
                <a:gd name="T54" fmla="*/ 2147483647 w 64"/>
                <a:gd name="T55" fmla="*/ 2147483647 h 112"/>
                <a:gd name="T56" fmla="*/ 2147483647 w 64"/>
                <a:gd name="T57" fmla="*/ 2147483647 h 112"/>
                <a:gd name="T58" fmla="*/ 2147483647 w 64"/>
                <a:gd name="T59" fmla="*/ 2147483647 h 112"/>
                <a:gd name="T60" fmla="*/ 2147483647 w 64"/>
                <a:gd name="T61" fmla="*/ 2147483647 h 11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4"/>
                <a:gd name="T94" fmla="*/ 0 h 112"/>
                <a:gd name="T95" fmla="*/ 64 w 64"/>
                <a:gd name="T96" fmla="*/ 112 h 11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4" h="112">
                  <a:moveTo>
                    <a:pt x="13" y="65"/>
                  </a:moveTo>
                  <a:cubicBezTo>
                    <a:pt x="13" y="71"/>
                    <a:pt x="13" y="77"/>
                    <a:pt x="13" y="83"/>
                  </a:cubicBezTo>
                  <a:cubicBezTo>
                    <a:pt x="20" y="95"/>
                    <a:pt x="26" y="101"/>
                    <a:pt x="26" y="107"/>
                  </a:cubicBezTo>
                  <a:cubicBezTo>
                    <a:pt x="26" y="107"/>
                    <a:pt x="26" y="112"/>
                    <a:pt x="26" y="112"/>
                  </a:cubicBezTo>
                  <a:cubicBezTo>
                    <a:pt x="20" y="107"/>
                    <a:pt x="13" y="101"/>
                    <a:pt x="13" y="89"/>
                  </a:cubicBezTo>
                  <a:cubicBezTo>
                    <a:pt x="7" y="83"/>
                    <a:pt x="7" y="77"/>
                    <a:pt x="0" y="71"/>
                  </a:cubicBezTo>
                  <a:cubicBezTo>
                    <a:pt x="0" y="71"/>
                    <a:pt x="0" y="71"/>
                    <a:pt x="0" y="65"/>
                  </a:cubicBezTo>
                  <a:cubicBezTo>
                    <a:pt x="0" y="65"/>
                    <a:pt x="0" y="59"/>
                    <a:pt x="7" y="54"/>
                  </a:cubicBezTo>
                  <a:cubicBezTo>
                    <a:pt x="7" y="54"/>
                    <a:pt x="7" y="48"/>
                    <a:pt x="7" y="42"/>
                  </a:cubicBezTo>
                  <a:cubicBezTo>
                    <a:pt x="13" y="36"/>
                    <a:pt x="13" y="36"/>
                    <a:pt x="13" y="36"/>
                  </a:cubicBezTo>
                  <a:cubicBezTo>
                    <a:pt x="13" y="36"/>
                    <a:pt x="13" y="36"/>
                    <a:pt x="13" y="36"/>
                  </a:cubicBezTo>
                  <a:cubicBezTo>
                    <a:pt x="13" y="30"/>
                    <a:pt x="13" y="30"/>
                    <a:pt x="20" y="30"/>
                  </a:cubicBezTo>
                  <a:cubicBezTo>
                    <a:pt x="20" y="30"/>
                    <a:pt x="20" y="30"/>
                    <a:pt x="20" y="30"/>
                  </a:cubicBezTo>
                  <a:cubicBezTo>
                    <a:pt x="20" y="18"/>
                    <a:pt x="20" y="18"/>
                    <a:pt x="26" y="12"/>
                  </a:cubicBezTo>
                  <a:cubicBezTo>
                    <a:pt x="26" y="12"/>
                    <a:pt x="26" y="12"/>
                    <a:pt x="26" y="12"/>
                  </a:cubicBezTo>
                  <a:cubicBezTo>
                    <a:pt x="26" y="12"/>
                    <a:pt x="26" y="6"/>
                    <a:pt x="26" y="6"/>
                  </a:cubicBezTo>
                  <a:cubicBezTo>
                    <a:pt x="26" y="6"/>
                    <a:pt x="32" y="6"/>
                    <a:pt x="32" y="6"/>
                  </a:cubicBezTo>
                  <a:cubicBezTo>
                    <a:pt x="32" y="6"/>
                    <a:pt x="39" y="0"/>
                    <a:pt x="39" y="0"/>
                  </a:cubicBezTo>
                  <a:cubicBezTo>
                    <a:pt x="39" y="0"/>
                    <a:pt x="39" y="0"/>
                    <a:pt x="45" y="0"/>
                  </a:cubicBezTo>
                  <a:cubicBezTo>
                    <a:pt x="45" y="0"/>
                    <a:pt x="52" y="0"/>
                    <a:pt x="52" y="0"/>
                  </a:cubicBezTo>
                  <a:cubicBezTo>
                    <a:pt x="52" y="0"/>
                    <a:pt x="52" y="0"/>
                    <a:pt x="52" y="0"/>
                  </a:cubicBezTo>
                  <a:cubicBezTo>
                    <a:pt x="52" y="0"/>
                    <a:pt x="52" y="0"/>
                    <a:pt x="52" y="0"/>
                  </a:cubicBezTo>
                  <a:cubicBezTo>
                    <a:pt x="52" y="0"/>
                    <a:pt x="58" y="0"/>
                    <a:pt x="58" y="0"/>
                  </a:cubicBezTo>
                  <a:cubicBezTo>
                    <a:pt x="58" y="0"/>
                    <a:pt x="64" y="0"/>
                    <a:pt x="64" y="0"/>
                  </a:cubicBezTo>
                  <a:cubicBezTo>
                    <a:pt x="64" y="6"/>
                    <a:pt x="64" y="6"/>
                    <a:pt x="58" y="6"/>
                  </a:cubicBezTo>
                  <a:cubicBezTo>
                    <a:pt x="58" y="6"/>
                    <a:pt x="52" y="6"/>
                    <a:pt x="52" y="6"/>
                  </a:cubicBezTo>
                  <a:cubicBezTo>
                    <a:pt x="45" y="12"/>
                    <a:pt x="45" y="12"/>
                    <a:pt x="39" y="18"/>
                  </a:cubicBezTo>
                  <a:cubicBezTo>
                    <a:pt x="39" y="18"/>
                    <a:pt x="32" y="24"/>
                    <a:pt x="32" y="30"/>
                  </a:cubicBezTo>
                  <a:cubicBezTo>
                    <a:pt x="32" y="36"/>
                    <a:pt x="26" y="36"/>
                    <a:pt x="26" y="42"/>
                  </a:cubicBezTo>
                  <a:cubicBezTo>
                    <a:pt x="20" y="42"/>
                    <a:pt x="20" y="54"/>
                    <a:pt x="13" y="59"/>
                  </a:cubicBezTo>
                  <a:cubicBezTo>
                    <a:pt x="13" y="59"/>
                    <a:pt x="13" y="65"/>
                    <a:pt x="13" y="65"/>
                  </a:cubicBezTo>
                </a:path>
              </a:pathLst>
            </a:custGeom>
            <a:solidFill>
              <a:srgbClr val="FDEE7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0" name="Freeform 702"/>
            <p:cNvSpPr>
              <a:spLocks/>
            </p:cNvSpPr>
            <p:nvPr/>
          </p:nvSpPr>
          <p:spPr bwMode="auto">
            <a:xfrm>
              <a:off x="6108701" y="4960938"/>
              <a:ext cx="9525" cy="31750"/>
            </a:xfrm>
            <a:custGeom>
              <a:avLst/>
              <a:gdLst>
                <a:gd name="T0" fmla="*/ 2147483647 w 16"/>
                <a:gd name="T1" fmla="*/ 0 h 48"/>
                <a:gd name="T2" fmla="*/ 2147483647 w 16"/>
                <a:gd name="T3" fmla="*/ 2147483647 h 48"/>
                <a:gd name="T4" fmla="*/ 0 w 16"/>
                <a:gd name="T5" fmla="*/ 2147483647 h 48"/>
                <a:gd name="T6" fmla="*/ 2147483647 w 16"/>
                <a:gd name="T7" fmla="*/ 2147483647 h 48"/>
                <a:gd name="T8" fmla="*/ 2147483647 w 16"/>
                <a:gd name="T9" fmla="*/ 2147483647 h 48"/>
                <a:gd name="T10" fmla="*/ 2147483647 w 16"/>
                <a:gd name="T11" fmla="*/ 0 h 48"/>
                <a:gd name="T12" fmla="*/ 2147483647 w 16"/>
                <a:gd name="T13" fmla="*/ 0 h 48"/>
                <a:gd name="T14" fmla="*/ 0 60000 65536"/>
                <a:gd name="T15" fmla="*/ 0 60000 65536"/>
                <a:gd name="T16" fmla="*/ 0 60000 65536"/>
                <a:gd name="T17" fmla="*/ 0 60000 65536"/>
                <a:gd name="T18" fmla="*/ 0 60000 65536"/>
                <a:gd name="T19" fmla="*/ 0 60000 65536"/>
                <a:gd name="T20" fmla="*/ 0 60000 65536"/>
                <a:gd name="T21" fmla="*/ 0 w 16"/>
                <a:gd name="T22" fmla="*/ 0 h 48"/>
                <a:gd name="T23" fmla="*/ 16 w 1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48">
                  <a:moveTo>
                    <a:pt x="16" y="0"/>
                  </a:moveTo>
                  <a:cubicBezTo>
                    <a:pt x="12" y="8"/>
                    <a:pt x="12" y="8"/>
                    <a:pt x="8" y="8"/>
                  </a:cubicBezTo>
                  <a:cubicBezTo>
                    <a:pt x="8" y="16"/>
                    <a:pt x="4" y="24"/>
                    <a:pt x="0" y="32"/>
                  </a:cubicBezTo>
                  <a:cubicBezTo>
                    <a:pt x="0" y="32"/>
                    <a:pt x="0" y="48"/>
                    <a:pt x="4" y="40"/>
                  </a:cubicBezTo>
                  <a:cubicBezTo>
                    <a:pt x="8" y="40"/>
                    <a:pt x="8" y="24"/>
                    <a:pt x="12" y="8"/>
                  </a:cubicBezTo>
                  <a:cubicBezTo>
                    <a:pt x="12" y="8"/>
                    <a:pt x="16" y="8"/>
                    <a:pt x="16" y="0"/>
                  </a:cubicBezTo>
                  <a:cubicBezTo>
                    <a:pt x="16" y="0"/>
                    <a:pt x="16" y="0"/>
                    <a:pt x="16" y="0"/>
                  </a:cubicBezTo>
                </a:path>
              </a:pathLst>
            </a:custGeom>
            <a:solidFill>
              <a:srgbClr val="F68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1" name="Freeform 703"/>
            <p:cNvSpPr>
              <a:spLocks/>
            </p:cNvSpPr>
            <p:nvPr/>
          </p:nvSpPr>
          <p:spPr bwMode="auto">
            <a:xfrm>
              <a:off x="6518276" y="5343526"/>
              <a:ext cx="179388" cy="153988"/>
            </a:xfrm>
            <a:custGeom>
              <a:avLst/>
              <a:gdLst>
                <a:gd name="T0" fmla="*/ 0 w 288"/>
                <a:gd name="T1" fmla="*/ 0 h 240"/>
                <a:gd name="T2" fmla="*/ 2147483647 w 288"/>
                <a:gd name="T3" fmla="*/ 2147483647 h 240"/>
                <a:gd name="T4" fmla="*/ 2147483647 w 288"/>
                <a:gd name="T5" fmla="*/ 2147483647 h 240"/>
                <a:gd name="T6" fmla="*/ 2147483647 w 288"/>
                <a:gd name="T7" fmla="*/ 2147483647 h 240"/>
                <a:gd name="T8" fmla="*/ 0 w 288"/>
                <a:gd name="T9" fmla="*/ 0 h 240"/>
                <a:gd name="T10" fmla="*/ 0 60000 65536"/>
                <a:gd name="T11" fmla="*/ 0 60000 65536"/>
                <a:gd name="T12" fmla="*/ 0 60000 65536"/>
                <a:gd name="T13" fmla="*/ 0 60000 65536"/>
                <a:gd name="T14" fmla="*/ 0 60000 65536"/>
                <a:gd name="T15" fmla="*/ 0 w 288"/>
                <a:gd name="T16" fmla="*/ 0 h 240"/>
                <a:gd name="T17" fmla="*/ 288 w 288"/>
                <a:gd name="T18" fmla="*/ 240 h 240"/>
              </a:gdLst>
              <a:ahLst/>
              <a:cxnLst>
                <a:cxn ang="T10">
                  <a:pos x="T0" y="T1"/>
                </a:cxn>
                <a:cxn ang="T11">
                  <a:pos x="T2" y="T3"/>
                </a:cxn>
                <a:cxn ang="T12">
                  <a:pos x="T4" y="T5"/>
                </a:cxn>
                <a:cxn ang="T13">
                  <a:pos x="T6" y="T7"/>
                </a:cxn>
                <a:cxn ang="T14">
                  <a:pos x="T8" y="T9"/>
                </a:cxn>
              </a:cxnLst>
              <a:rect l="T15" t="T16" r="T17" b="T18"/>
              <a:pathLst>
                <a:path w="288" h="240">
                  <a:moveTo>
                    <a:pt x="0" y="0"/>
                  </a:moveTo>
                  <a:cubicBezTo>
                    <a:pt x="0" y="0"/>
                    <a:pt x="271" y="205"/>
                    <a:pt x="283" y="229"/>
                  </a:cubicBezTo>
                  <a:cubicBezTo>
                    <a:pt x="283" y="229"/>
                    <a:pt x="288" y="240"/>
                    <a:pt x="259" y="235"/>
                  </a:cubicBezTo>
                  <a:cubicBezTo>
                    <a:pt x="259" y="235"/>
                    <a:pt x="6" y="36"/>
                    <a:pt x="6" y="24"/>
                  </a:cubicBezTo>
                  <a:cubicBezTo>
                    <a:pt x="0" y="12"/>
                    <a:pt x="0" y="0"/>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2" name="Freeform 704"/>
            <p:cNvSpPr>
              <a:spLocks/>
            </p:cNvSpPr>
            <p:nvPr/>
          </p:nvSpPr>
          <p:spPr bwMode="auto">
            <a:xfrm>
              <a:off x="6518276" y="5311776"/>
              <a:ext cx="209550" cy="174625"/>
            </a:xfrm>
            <a:custGeom>
              <a:avLst/>
              <a:gdLst>
                <a:gd name="T0" fmla="*/ 2147483647 w 336"/>
                <a:gd name="T1" fmla="*/ 0 h 272"/>
                <a:gd name="T2" fmla="*/ 2147483647 w 336"/>
                <a:gd name="T3" fmla="*/ 2147483647 h 272"/>
                <a:gd name="T4" fmla="*/ 2147483647 w 336"/>
                <a:gd name="T5" fmla="*/ 2147483647 h 272"/>
                <a:gd name="T6" fmla="*/ 2147483647 w 336"/>
                <a:gd name="T7" fmla="*/ 2147483647 h 272"/>
                <a:gd name="T8" fmla="*/ 2147483647 w 336"/>
                <a:gd name="T9" fmla="*/ 2147483647 h 272"/>
                <a:gd name="T10" fmla="*/ 2147483647 w 336"/>
                <a:gd name="T11" fmla="*/ 0 h 272"/>
                <a:gd name="T12" fmla="*/ 0 60000 65536"/>
                <a:gd name="T13" fmla="*/ 0 60000 65536"/>
                <a:gd name="T14" fmla="*/ 0 60000 65536"/>
                <a:gd name="T15" fmla="*/ 0 60000 65536"/>
                <a:gd name="T16" fmla="*/ 0 60000 65536"/>
                <a:gd name="T17" fmla="*/ 0 60000 65536"/>
                <a:gd name="T18" fmla="*/ 0 w 336"/>
                <a:gd name="T19" fmla="*/ 0 h 272"/>
                <a:gd name="T20" fmla="*/ 336 w 336"/>
                <a:gd name="T21" fmla="*/ 272 h 272"/>
              </a:gdLst>
              <a:ahLst/>
              <a:cxnLst>
                <a:cxn ang="T12">
                  <a:pos x="T0" y="T1"/>
                </a:cxn>
                <a:cxn ang="T13">
                  <a:pos x="T2" y="T3"/>
                </a:cxn>
                <a:cxn ang="T14">
                  <a:pos x="T4" y="T5"/>
                </a:cxn>
                <a:cxn ang="T15">
                  <a:pos x="T6" y="T7"/>
                </a:cxn>
                <a:cxn ang="T16">
                  <a:pos x="T8" y="T9"/>
                </a:cxn>
                <a:cxn ang="T17">
                  <a:pos x="T10" y="T11"/>
                </a:cxn>
              </a:cxnLst>
              <a:rect l="T18" t="T19" r="T20" b="T21"/>
              <a:pathLst>
                <a:path w="336" h="272">
                  <a:moveTo>
                    <a:pt x="6" y="0"/>
                  </a:moveTo>
                  <a:cubicBezTo>
                    <a:pt x="6" y="0"/>
                    <a:pt x="336" y="260"/>
                    <a:pt x="336" y="266"/>
                  </a:cubicBezTo>
                  <a:cubicBezTo>
                    <a:pt x="336" y="266"/>
                    <a:pt x="331" y="272"/>
                    <a:pt x="325" y="266"/>
                  </a:cubicBezTo>
                  <a:cubicBezTo>
                    <a:pt x="325" y="266"/>
                    <a:pt x="197" y="165"/>
                    <a:pt x="197" y="165"/>
                  </a:cubicBezTo>
                  <a:cubicBezTo>
                    <a:pt x="197" y="165"/>
                    <a:pt x="41" y="45"/>
                    <a:pt x="41" y="45"/>
                  </a:cubicBezTo>
                  <a:cubicBezTo>
                    <a:pt x="41" y="45"/>
                    <a:pt x="0" y="13"/>
                    <a:pt x="6"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3" name="Freeform 705"/>
            <p:cNvSpPr>
              <a:spLocks/>
            </p:cNvSpPr>
            <p:nvPr/>
          </p:nvSpPr>
          <p:spPr bwMode="auto">
            <a:xfrm>
              <a:off x="6518276" y="5383213"/>
              <a:ext cx="139700" cy="123825"/>
            </a:xfrm>
            <a:custGeom>
              <a:avLst/>
              <a:gdLst>
                <a:gd name="T0" fmla="*/ 0 w 224"/>
                <a:gd name="T1" fmla="*/ 0 h 192"/>
                <a:gd name="T2" fmla="*/ 2147483647 w 224"/>
                <a:gd name="T3" fmla="*/ 2147483647 h 192"/>
                <a:gd name="T4" fmla="*/ 2147483647 w 224"/>
                <a:gd name="T5" fmla="*/ 2147483647 h 192"/>
                <a:gd name="T6" fmla="*/ 2147483647 w 224"/>
                <a:gd name="T7" fmla="*/ 2147483647 h 192"/>
                <a:gd name="T8" fmla="*/ 0 w 224"/>
                <a:gd name="T9" fmla="*/ 2147483647 h 192"/>
                <a:gd name="T10" fmla="*/ 0 w 224"/>
                <a:gd name="T11" fmla="*/ 0 h 192"/>
                <a:gd name="T12" fmla="*/ 0 60000 65536"/>
                <a:gd name="T13" fmla="*/ 0 60000 65536"/>
                <a:gd name="T14" fmla="*/ 0 60000 65536"/>
                <a:gd name="T15" fmla="*/ 0 60000 65536"/>
                <a:gd name="T16" fmla="*/ 0 60000 65536"/>
                <a:gd name="T17" fmla="*/ 0 60000 65536"/>
                <a:gd name="T18" fmla="*/ 0 w 224"/>
                <a:gd name="T19" fmla="*/ 0 h 192"/>
                <a:gd name="T20" fmla="*/ 224 w 224"/>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224" h="192">
                  <a:moveTo>
                    <a:pt x="0" y="0"/>
                  </a:moveTo>
                  <a:cubicBezTo>
                    <a:pt x="0" y="0"/>
                    <a:pt x="224" y="187"/>
                    <a:pt x="224" y="187"/>
                  </a:cubicBezTo>
                  <a:cubicBezTo>
                    <a:pt x="224" y="187"/>
                    <a:pt x="213" y="192"/>
                    <a:pt x="201" y="192"/>
                  </a:cubicBezTo>
                  <a:cubicBezTo>
                    <a:pt x="189" y="187"/>
                    <a:pt x="201" y="192"/>
                    <a:pt x="201" y="192"/>
                  </a:cubicBezTo>
                  <a:cubicBezTo>
                    <a:pt x="201" y="192"/>
                    <a:pt x="0" y="18"/>
                    <a:pt x="0" y="18"/>
                  </a:cubicBezTo>
                  <a:cubicBezTo>
                    <a:pt x="0" y="18"/>
                    <a:pt x="0" y="12"/>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4" name="Freeform 706"/>
            <p:cNvSpPr>
              <a:spLocks/>
            </p:cNvSpPr>
            <p:nvPr/>
          </p:nvSpPr>
          <p:spPr bwMode="auto">
            <a:xfrm>
              <a:off x="6518276" y="5424488"/>
              <a:ext cx="79375" cy="82550"/>
            </a:xfrm>
            <a:custGeom>
              <a:avLst/>
              <a:gdLst>
                <a:gd name="T0" fmla="*/ 0 w 128"/>
                <a:gd name="T1" fmla="*/ 0 h 128"/>
                <a:gd name="T2" fmla="*/ 2147483647 w 128"/>
                <a:gd name="T3" fmla="*/ 2147483647 h 128"/>
                <a:gd name="T4" fmla="*/ 2147483647 w 128"/>
                <a:gd name="T5" fmla="*/ 2147483647 h 128"/>
                <a:gd name="T6" fmla="*/ 0 w 128"/>
                <a:gd name="T7" fmla="*/ 2147483647 h 128"/>
                <a:gd name="T8" fmla="*/ 0 w 128"/>
                <a:gd name="T9" fmla="*/ 0 h 128"/>
                <a:gd name="T10" fmla="*/ 0 60000 65536"/>
                <a:gd name="T11" fmla="*/ 0 60000 65536"/>
                <a:gd name="T12" fmla="*/ 0 60000 65536"/>
                <a:gd name="T13" fmla="*/ 0 60000 65536"/>
                <a:gd name="T14" fmla="*/ 0 60000 65536"/>
                <a:gd name="T15" fmla="*/ 0 w 128"/>
                <a:gd name="T16" fmla="*/ 0 h 128"/>
                <a:gd name="T17" fmla="*/ 128 w 128"/>
                <a:gd name="T18" fmla="*/ 128 h 128"/>
              </a:gdLst>
              <a:ahLst/>
              <a:cxnLst>
                <a:cxn ang="T10">
                  <a:pos x="T0" y="T1"/>
                </a:cxn>
                <a:cxn ang="T11">
                  <a:pos x="T2" y="T3"/>
                </a:cxn>
                <a:cxn ang="T12">
                  <a:pos x="T4" y="T5"/>
                </a:cxn>
                <a:cxn ang="T13">
                  <a:pos x="T6" y="T7"/>
                </a:cxn>
                <a:cxn ang="T14">
                  <a:pos x="T8" y="T9"/>
                </a:cxn>
              </a:cxnLst>
              <a:rect l="T15" t="T16" r="T17" b="T18"/>
              <a:pathLst>
                <a:path w="128" h="128">
                  <a:moveTo>
                    <a:pt x="0" y="0"/>
                  </a:moveTo>
                  <a:cubicBezTo>
                    <a:pt x="0" y="0"/>
                    <a:pt x="128" y="128"/>
                    <a:pt x="128" y="128"/>
                  </a:cubicBezTo>
                  <a:cubicBezTo>
                    <a:pt x="128" y="128"/>
                    <a:pt x="96" y="128"/>
                    <a:pt x="96" y="117"/>
                  </a:cubicBezTo>
                  <a:cubicBezTo>
                    <a:pt x="96" y="117"/>
                    <a:pt x="0" y="12"/>
                    <a:pt x="0" y="12"/>
                  </a:cubicBezTo>
                  <a:cubicBezTo>
                    <a:pt x="0" y="12"/>
                    <a:pt x="0" y="0"/>
                    <a:pt x="0" y="0"/>
                  </a:cubicBezTo>
                </a:path>
              </a:pathLst>
            </a:custGeom>
            <a:solidFill>
              <a:srgbClr val="5E3F26"/>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5" name="Freeform 707"/>
            <p:cNvSpPr>
              <a:spLocks/>
            </p:cNvSpPr>
            <p:nvPr/>
          </p:nvSpPr>
          <p:spPr bwMode="auto">
            <a:xfrm>
              <a:off x="6357938" y="5518151"/>
              <a:ext cx="39688" cy="50800"/>
            </a:xfrm>
            <a:custGeom>
              <a:avLst/>
              <a:gdLst>
                <a:gd name="T0" fmla="*/ 2147483647 w 64"/>
                <a:gd name="T1" fmla="*/ 2147483647 h 80"/>
                <a:gd name="T2" fmla="*/ 2147483647 w 64"/>
                <a:gd name="T3" fmla="*/ 2147483647 h 80"/>
                <a:gd name="T4" fmla="*/ 2147483647 w 64"/>
                <a:gd name="T5" fmla="*/ 2147483647 h 80"/>
                <a:gd name="T6" fmla="*/ 2147483647 w 64"/>
                <a:gd name="T7" fmla="*/ 2147483647 h 80"/>
                <a:gd name="T8" fmla="*/ 2147483647 w 64"/>
                <a:gd name="T9" fmla="*/ 2147483647 h 80"/>
                <a:gd name="T10" fmla="*/ 0 60000 65536"/>
                <a:gd name="T11" fmla="*/ 0 60000 65536"/>
                <a:gd name="T12" fmla="*/ 0 60000 65536"/>
                <a:gd name="T13" fmla="*/ 0 60000 65536"/>
                <a:gd name="T14" fmla="*/ 0 60000 65536"/>
                <a:gd name="T15" fmla="*/ 0 w 64"/>
                <a:gd name="T16" fmla="*/ 0 h 80"/>
                <a:gd name="T17" fmla="*/ 64 w 64"/>
                <a:gd name="T18" fmla="*/ 80 h 80"/>
              </a:gdLst>
              <a:ahLst/>
              <a:cxnLst>
                <a:cxn ang="T10">
                  <a:pos x="T0" y="T1"/>
                </a:cxn>
                <a:cxn ang="T11">
                  <a:pos x="T2" y="T3"/>
                </a:cxn>
                <a:cxn ang="T12">
                  <a:pos x="T4" y="T5"/>
                </a:cxn>
                <a:cxn ang="T13">
                  <a:pos x="T6" y="T7"/>
                </a:cxn>
                <a:cxn ang="T14">
                  <a:pos x="T8" y="T9"/>
                </a:cxn>
              </a:cxnLst>
              <a:rect l="T15" t="T16" r="T17" b="T18"/>
              <a:pathLst>
                <a:path w="64" h="80">
                  <a:moveTo>
                    <a:pt x="53" y="50"/>
                  </a:moveTo>
                  <a:cubicBezTo>
                    <a:pt x="64" y="50"/>
                    <a:pt x="59" y="13"/>
                    <a:pt x="47" y="7"/>
                  </a:cubicBezTo>
                  <a:cubicBezTo>
                    <a:pt x="30" y="0"/>
                    <a:pt x="6" y="25"/>
                    <a:pt x="6" y="44"/>
                  </a:cubicBezTo>
                  <a:cubicBezTo>
                    <a:pt x="0" y="56"/>
                    <a:pt x="0" y="74"/>
                    <a:pt x="18" y="80"/>
                  </a:cubicBezTo>
                  <a:cubicBezTo>
                    <a:pt x="18" y="68"/>
                    <a:pt x="30" y="56"/>
                    <a:pt x="53" y="5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6" name="Freeform 708"/>
            <p:cNvSpPr>
              <a:spLocks noEditPoints="1"/>
            </p:cNvSpPr>
            <p:nvPr/>
          </p:nvSpPr>
          <p:spPr bwMode="auto">
            <a:xfrm>
              <a:off x="6359526" y="5522913"/>
              <a:ext cx="46038" cy="57150"/>
            </a:xfrm>
            <a:custGeom>
              <a:avLst/>
              <a:gdLst>
                <a:gd name="T0" fmla="*/ 2147483647 w 73"/>
                <a:gd name="T1" fmla="*/ 2147483647 h 90"/>
                <a:gd name="T2" fmla="*/ 2147483647 w 73"/>
                <a:gd name="T3" fmla="*/ 2147483647 h 90"/>
                <a:gd name="T4" fmla="*/ 2147483647 w 73"/>
                <a:gd name="T5" fmla="*/ 2147483647 h 90"/>
                <a:gd name="T6" fmla="*/ 2147483647 w 73"/>
                <a:gd name="T7" fmla="*/ 2147483647 h 90"/>
                <a:gd name="T8" fmla="*/ 2147483647 w 73"/>
                <a:gd name="T9" fmla="*/ 2147483647 h 90"/>
                <a:gd name="T10" fmla="*/ 2147483647 w 73"/>
                <a:gd name="T11" fmla="*/ 2147483647 h 90"/>
                <a:gd name="T12" fmla="*/ 2147483647 w 73"/>
                <a:gd name="T13" fmla="*/ 2147483647 h 90"/>
                <a:gd name="T14" fmla="*/ 2147483647 w 73"/>
                <a:gd name="T15" fmla="*/ 2147483647 h 90"/>
                <a:gd name="T16" fmla="*/ 2147483647 w 73"/>
                <a:gd name="T17" fmla="*/ 2147483647 h 90"/>
                <a:gd name="T18" fmla="*/ 2147483647 w 73"/>
                <a:gd name="T19" fmla="*/ 2147483647 h 90"/>
                <a:gd name="T20" fmla="*/ 2147483647 w 73"/>
                <a:gd name="T21" fmla="*/ 2147483647 h 90"/>
                <a:gd name="T22" fmla="*/ 2147483647 w 73"/>
                <a:gd name="T23" fmla="*/ 2147483647 h 90"/>
                <a:gd name="T24" fmla="*/ 2147483647 w 73"/>
                <a:gd name="T25" fmla="*/ 2147483647 h 90"/>
                <a:gd name="T26" fmla="*/ 2147483647 w 73"/>
                <a:gd name="T27" fmla="*/ 2147483647 h 90"/>
                <a:gd name="T28" fmla="*/ 2147483647 w 73"/>
                <a:gd name="T29" fmla="*/ 2147483647 h 90"/>
                <a:gd name="T30" fmla="*/ 2147483647 w 73"/>
                <a:gd name="T31" fmla="*/ 2147483647 h 90"/>
                <a:gd name="T32" fmla="*/ 2147483647 w 73"/>
                <a:gd name="T33" fmla="*/ 2147483647 h 90"/>
                <a:gd name="T34" fmla="*/ 2147483647 w 73"/>
                <a:gd name="T35" fmla="*/ 2147483647 h 90"/>
                <a:gd name="T36" fmla="*/ 2147483647 w 73"/>
                <a:gd name="T37" fmla="*/ 2147483647 h 90"/>
                <a:gd name="T38" fmla="*/ 2147483647 w 73"/>
                <a:gd name="T39" fmla="*/ 2147483647 h 90"/>
                <a:gd name="T40" fmla="*/ 2147483647 w 73"/>
                <a:gd name="T41" fmla="*/ 2147483647 h 90"/>
                <a:gd name="T42" fmla="*/ 2147483647 w 73"/>
                <a:gd name="T43" fmla="*/ 2147483647 h 90"/>
                <a:gd name="T44" fmla="*/ 2147483647 w 73"/>
                <a:gd name="T45" fmla="*/ 2147483647 h 90"/>
                <a:gd name="T46" fmla="*/ 2147483647 w 73"/>
                <a:gd name="T47" fmla="*/ 2147483647 h 90"/>
                <a:gd name="T48" fmla="*/ 2147483647 w 73"/>
                <a:gd name="T49" fmla="*/ 2147483647 h 90"/>
                <a:gd name="T50" fmla="*/ 2147483647 w 73"/>
                <a:gd name="T51" fmla="*/ 2147483647 h 90"/>
                <a:gd name="T52" fmla="*/ 2147483647 w 73"/>
                <a:gd name="T53" fmla="*/ 2147483647 h 90"/>
                <a:gd name="T54" fmla="*/ 2147483647 w 73"/>
                <a:gd name="T55" fmla="*/ 2147483647 h 90"/>
                <a:gd name="T56" fmla="*/ 2147483647 w 73"/>
                <a:gd name="T57" fmla="*/ 2147483647 h 90"/>
                <a:gd name="T58" fmla="*/ 2147483647 w 73"/>
                <a:gd name="T59" fmla="*/ 2147483647 h 90"/>
                <a:gd name="T60" fmla="*/ 2147483647 w 73"/>
                <a:gd name="T61" fmla="*/ 2147483647 h 90"/>
                <a:gd name="T62" fmla="*/ 2147483647 w 73"/>
                <a:gd name="T63" fmla="*/ 2147483647 h 90"/>
                <a:gd name="T64" fmla="*/ 2147483647 w 73"/>
                <a:gd name="T65" fmla="*/ 2147483647 h 90"/>
                <a:gd name="T66" fmla="*/ 2147483647 w 73"/>
                <a:gd name="T67" fmla="*/ 2147483647 h 90"/>
                <a:gd name="T68" fmla="*/ 2147483647 w 73"/>
                <a:gd name="T69" fmla="*/ 2147483647 h 90"/>
                <a:gd name="T70" fmla="*/ 2147483647 w 73"/>
                <a:gd name="T71" fmla="*/ 2147483647 h 90"/>
                <a:gd name="T72" fmla="*/ 2147483647 w 73"/>
                <a:gd name="T73" fmla="*/ 2147483647 h 90"/>
                <a:gd name="T74" fmla="*/ 2147483647 w 73"/>
                <a:gd name="T75" fmla="*/ 2147483647 h 90"/>
                <a:gd name="T76" fmla="*/ 2147483647 w 73"/>
                <a:gd name="T77" fmla="*/ 2147483647 h 90"/>
                <a:gd name="T78" fmla="*/ 2147483647 w 73"/>
                <a:gd name="T79" fmla="*/ 2147483647 h 90"/>
                <a:gd name="T80" fmla="*/ 2147483647 w 73"/>
                <a:gd name="T81" fmla="*/ 2147483647 h 90"/>
                <a:gd name="T82" fmla="*/ 2147483647 w 73"/>
                <a:gd name="T83" fmla="*/ 0 h 90"/>
                <a:gd name="T84" fmla="*/ 2147483647 w 73"/>
                <a:gd name="T85" fmla="*/ 0 h 90"/>
                <a:gd name="T86" fmla="*/ 2147483647 w 73"/>
                <a:gd name="T87" fmla="*/ 2147483647 h 90"/>
                <a:gd name="T88" fmla="*/ 2147483647 w 73"/>
                <a:gd name="T89" fmla="*/ 2147483647 h 90"/>
                <a:gd name="T90" fmla="*/ 2147483647 w 73"/>
                <a:gd name="T91" fmla="*/ 2147483647 h 90"/>
                <a:gd name="T92" fmla="*/ 2147483647 w 73"/>
                <a:gd name="T93" fmla="*/ 2147483647 h 90"/>
                <a:gd name="T94" fmla="*/ 2147483647 w 73"/>
                <a:gd name="T95" fmla="*/ 2147483647 h 90"/>
                <a:gd name="T96" fmla="*/ 2147483647 w 73"/>
                <a:gd name="T97" fmla="*/ 2147483647 h 90"/>
                <a:gd name="T98" fmla="*/ 2147483647 w 73"/>
                <a:gd name="T99" fmla="*/ 2147483647 h 90"/>
                <a:gd name="T100" fmla="*/ 2147483647 w 73"/>
                <a:gd name="T101" fmla="*/ 2147483647 h 90"/>
                <a:gd name="T102" fmla="*/ 2147483647 w 73"/>
                <a:gd name="T103" fmla="*/ 2147483647 h 90"/>
                <a:gd name="T104" fmla="*/ 2147483647 w 73"/>
                <a:gd name="T105" fmla="*/ 2147483647 h 9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3"/>
                <a:gd name="T160" fmla="*/ 0 h 90"/>
                <a:gd name="T161" fmla="*/ 73 w 73"/>
                <a:gd name="T162" fmla="*/ 90 h 9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3" h="90">
                  <a:moveTo>
                    <a:pt x="55" y="44"/>
                  </a:moveTo>
                  <a:lnTo>
                    <a:pt x="52" y="46"/>
                  </a:lnTo>
                  <a:lnTo>
                    <a:pt x="57" y="40"/>
                  </a:lnTo>
                  <a:lnTo>
                    <a:pt x="55" y="45"/>
                  </a:lnTo>
                  <a:lnTo>
                    <a:pt x="56" y="32"/>
                  </a:lnTo>
                  <a:lnTo>
                    <a:pt x="57" y="35"/>
                  </a:lnTo>
                  <a:lnTo>
                    <a:pt x="53" y="20"/>
                  </a:lnTo>
                  <a:lnTo>
                    <a:pt x="54" y="23"/>
                  </a:lnTo>
                  <a:lnTo>
                    <a:pt x="46" y="14"/>
                  </a:lnTo>
                  <a:lnTo>
                    <a:pt x="52" y="16"/>
                  </a:lnTo>
                  <a:lnTo>
                    <a:pt x="38" y="16"/>
                  </a:lnTo>
                  <a:lnTo>
                    <a:pt x="43" y="15"/>
                  </a:lnTo>
                  <a:lnTo>
                    <a:pt x="30" y="24"/>
                  </a:lnTo>
                  <a:lnTo>
                    <a:pt x="32" y="22"/>
                  </a:lnTo>
                  <a:lnTo>
                    <a:pt x="22" y="35"/>
                  </a:lnTo>
                  <a:lnTo>
                    <a:pt x="23" y="33"/>
                  </a:lnTo>
                  <a:lnTo>
                    <a:pt x="19" y="48"/>
                  </a:lnTo>
                  <a:lnTo>
                    <a:pt x="16" y="67"/>
                  </a:lnTo>
                  <a:lnTo>
                    <a:pt x="16" y="62"/>
                  </a:lnTo>
                  <a:lnTo>
                    <a:pt x="21" y="72"/>
                  </a:lnTo>
                  <a:lnTo>
                    <a:pt x="18" y="69"/>
                  </a:lnTo>
                  <a:lnTo>
                    <a:pt x="28" y="75"/>
                  </a:lnTo>
                  <a:lnTo>
                    <a:pt x="16" y="78"/>
                  </a:lnTo>
                  <a:lnTo>
                    <a:pt x="25" y="61"/>
                  </a:lnTo>
                  <a:cubicBezTo>
                    <a:pt x="26" y="59"/>
                    <a:pt x="27" y="58"/>
                    <a:pt x="29" y="57"/>
                  </a:cubicBezTo>
                  <a:lnTo>
                    <a:pt x="55" y="44"/>
                  </a:lnTo>
                  <a:close/>
                  <a:moveTo>
                    <a:pt x="36" y="72"/>
                  </a:moveTo>
                  <a:lnTo>
                    <a:pt x="40" y="68"/>
                  </a:lnTo>
                  <a:lnTo>
                    <a:pt x="31" y="85"/>
                  </a:lnTo>
                  <a:cubicBezTo>
                    <a:pt x="30" y="87"/>
                    <a:pt x="28" y="89"/>
                    <a:pt x="26" y="89"/>
                  </a:cubicBezTo>
                  <a:cubicBezTo>
                    <a:pt x="23" y="90"/>
                    <a:pt x="21" y="89"/>
                    <a:pt x="19" y="88"/>
                  </a:cubicBezTo>
                  <a:lnTo>
                    <a:pt x="9" y="82"/>
                  </a:lnTo>
                  <a:cubicBezTo>
                    <a:pt x="8" y="82"/>
                    <a:pt x="7" y="80"/>
                    <a:pt x="6" y="79"/>
                  </a:cubicBezTo>
                  <a:lnTo>
                    <a:pt x="1" y="69"/>
                  </a:lnTo>
                  <a:cubicBezTo>
                    <a:pt x="1" y="68"/>
                    <a:pt x="0" y="66"/>
                    <a:pt x="1" y="64"/>
                  </a:cubicBezTo>
                  <a:lnTo>
                    <a:pt x="4" y="43"/>
                  </a:lnTo>
                  <a:lnTo>
                    <a:pt x="8" y="28"/>
                  </a:lnTo>
                  <a:cubicBezTo>
                    <a:pt x="8" y="27"/>
                    <a:pt x="8" y="26"/>
                    <a:pt x="9" y="26"/>
                  </a:cubicBezTo>
                  <a:lnTo>
                    <a:pt x="19" y="13"/>
                  </a:lnTo>
                  <a:cubicBezTo>
                    <a:pt x="20" y="12"/>
                    <a:pt x="20" y="11"/>
                    <a:pt x="21" y="11"/>
                  </a:cubicBezTo>
                  <a:lnTo>
                    <a:pt x="34" y="2"/>
                  </a:lnTo>
                  <a:cubicBezTo>
                    <a:pt x="35" y="1"/>
                    <a:pt x="37" y="0"/>
                    <a:pt x="38" y="0"/>
                  </a:cubicBezTo>
                  <a:lnTo>
                    <a:pt x="52" y="0"/>
                  </a:lnTo>
                  <a:cubicBezTo>
                    <a:pt x="55" y="0"/>
                    <a:pt x="57" y="1"/>
                    <a:pt x="58" y="3"/>
                  </a:cubicBezTo>
                  <a:lnTo>
                    <a:pt x="66" y="12"/>
                  </a:lnTo>
                  <a:cubicBezTo>
                    <a:pt x="67" y="13"/>
                    <a:pt x="68" y="14"/>
                    <a:pt x="68" y="15"/>
                  </a:cubicBezTo>
                  <a:lnTo>
                    <a:pt x="72" y="30"/>
                  </a:lnTo>
                  <a:cubicBezTo>
                    <a:pt x="72" y="31"/>
                    <a:pt x="73" y="32"/>
                    <a:pt x="72" y="33"/>
                  </a:cubicBezTo>
                  <a:lnTo>
                    <a:pt x="71" y="46"/>
                  </a:lnTo>
                  <a:cubicBezTo>
                    <a:pt x="71" y="48"/>
                    <a:pt x="71" y="49"/>
                    <a:pt x="70" y="51"/>
                  </a:cubicBezTo>
                  <a:lnTo>
                    <a:pt x="65" y="57"/>
                  </a:lnTo>
                  <a:cubicBezTo>
                    <a:pt x="64" y="57"/>
                    <a:pt x="63" y="58"/>
                    <a:pt x="62" y="59"/>
                  </a:cubicBezTo>
                  <a:lnTo>
                    <a:pt x="36" y="7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7" name="Freeform 709"/>
            <p:cNvSpPr>
              <a:spLocks/>
            </p:cNvSpPr>
            <p:nvPr/>
          </p:nvSpPr>
          <p:spPr bwMode="auto">
            <a:xfrm>
              <a:off x="6378576" y="5548313"/>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0 60000 65536"/>
                <a:gd name="T13" fmla="*/ 0 60000 65536"/>
                <a:gd name="T14" fmla="*/ 0 60000 65536"/>
                <a:gd name="T15" fmla="*/ 0 60000 65536"/>
                <a:gd name="T16" fmla="*/ 0 60000 65536"/>
                <a:gd name="T17" fmla="*/ 0 60000 65536"/>
                <a:gd name="T18" fmla="*/ 0 w 64"/>
                <a:gd name="T19" fmla="*/ 0 h 112"/>
                <a:gd name="T20" fmla="*/ 64 w 64"/>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64" h="112">
                  <a:moveTo>
                    <a:pt x="47" y="80"/>
                  </a:moveTo>
                  <a:cubicBezTo>
                    <a:pt x="59" y="60"/>
                    <a:pt x="64" y="66"/>
                    <a:pt x="59" y="60"/>
                  </a:cubicBezTo>
                  <a:cubicBezTo>
                    <a:pt x="47" y="53"/>
                    <a:pt x="41" y="27"/>
                    <a:pt x="47" y="27"/>
                  </a:cubicBezTo>
                  <a:cubicBezTo>
                    <a:pt x="53" y="0"/>
                    <a:pt x="0" y="40"/>
                    <a:pt x="12" y="86"/>
                  </a:cubicBezTo>
                  <a:cubicBezTo>
                    <a:pt x="18" y="99"/>
                    <a:pt x="30" y="112"/>
                    <a:pt x="41" y="106"/>
                  </a:cubicBezTo>
                  <a:cubicBezTo>
                    <a:pt x="41" y="99"/>
                    <a:pt x="41" y="86"/>
                    <a:pt x="47" y="8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698" name="Freeform 710"/>
            <p:cNvSpPr>
              <a:spLocks noEditPoints="1"/>
            </p:cNvSpPr>
            <p:nvPr/>
          </p:nvSpPr>
          <p:spPr bwMode="auto">
            <a:xfrm>
              <a:off x="6384926" y="5561013"/>
              <a:ext cx="39688" cy="68263"/>
            </a:xfrm>
            <a:custGeom>
              <a:avLst/>
              <a:gdLst>
                <a:gd name="T0" fmla="*/ 2147483647 w 65"/>
                <a:gd name="T1" fmla="*/ 2147483647 h 106"/>
                <a:gd name="T2" fmla="*/ 2147483647 w 65"/>
                <a:gd name="T3" fmla="*/ 2147483647 h 106"/>
                <a:gd name="T4" fmla="*/ 2147483647 w 65"/>
                <a:gd name="T5" fmla="*/ 2147483647 h 106"/>
                <a:gd name="T6" fmla="*/ 2147483647 w 65"/>
                <a:gd name="T7" fmla="*/ 2147483647 h 106"/>
                <a:gd name="T8" fmla="*/ 2147483647 w 65"/>
                <a:gd name="T9" fmla="*/ 2147483647 h 106"/>
                <a:gd name="T10" fmla="*/ 2147483647 w 65"/>
                <a:gd name="T11" fmla="*/ 2147483647 h 106"/>
                <a:gd name="T12" fmla="*/ 2147483647 w 65"/>
                <a:gd name="T13" fmla="*/ 2147483647 h 106"/>
                <a:gd name="T14" fmla="*/ 2147483647 w 65"/>
                <a:gd name="T15" fmla="*/ 2147483647 h 106"/>
                <a:gd name="T16" fmla="*/ 2147483647 w 65"/>
                <a:gd name="T17" fmla="*/ 2147483647 h 106"/>
                <a:gd name="T18" fmla="*/ 2147483647 w 65"/>
                <a:gd name="T19" fmla="*/ 2147483647 h 106"/>
                <a:gd name="T20" fmla="*/ 2147483647 w 65"/>
                <a:gd name="T21" fmla="*/ 2147483647 h 106"/>
                <a:gd name="T22" fmla="*/ 2147483647 w 65"/>
                <a:gd name="T23" fmla="*/ 2147483647 h 106"/>
                <a:gd name="T24" fmla="*/ 2147483647 w 65"/>
                <a:gd name="T25" fmla="*/ 2147483647 h 106"/>
                <a:gd name="T26" fmla="*/ 2147483647 w 65"/>
                <a:gd name="T27" fmla="*/ 2147483647 h 106"/>
                <a:gd name="T28" fmla="*/ 2147483647 w 65"/>
                <a:gd name="T29" fmla="*/ 2147483647 h 106"/>
                <a:gd name="T30" fmla="*/ 2147483647 w 65"/>
                <a:gd name="T31" fmla="*/ 2147483647 h 106"/>
                <a:gd name="T32" fmla="*/ 2147483647 w 65"/>
                <a:gd name="T33" fmla="*/ 2147483647 h 106"/>
                <a:gd name="T34" fmla="*/ 2147483647 w 65"/>
                <a:gd name="T35" fmla="*/ 2147483647 h 106"/>
                <a:gd name="T36" fmla="*/ 2147483647 w 65"/>
                <a:gd name="T37" fmla="*/ 2147483647 h 106"/>
                <a:gd name="T38" fmla="*/ 2147483647 w 65"/>
                <a:gd name="T39" fmla="*/ 2147483647 h 106"/>
                <a:gd name="T40" fmla="*/ 2147483647 w 65"/>
                <a:gd name="T41" fmla="*/ 2147483647 h 106"/>
                <a:gd name="T42" fmla="*/ 2147483647 w 65"/>
                <a:gd name="T43" fmla="*/ 2147483647 h 106"/>
                <a:gd name="T44" fmla="*/ 2147483647 w 65"/>
                <a:gd name="T45" fmla="*/ 2147483647 h 106"/>
                <a:gd name="T46" fmla="*/ 2147483647 w 65"/>
                <a:gd name="T47" fmla="*/ 2147483647 h 106"/>
                <a:gd name="T48" fmla="*/ 2147483647 w 65"/>
                <a:gd name="T49" fmla="*/ 2147483647 h 106"/>
                <a:gd name="T50" fmla="*/ 2147483647 w 65"/>
                <a:gd name="T51" fmla="*/ 2147483647 h 106"/>
                <a:gd name="T52" fmla="*/ 2147483647 w 65"/>
                <a:gd name="T53" fmla="*/ 2147483647 h 106"/>
                <a:gd name="T54" fmla="*/ 2147483647 w 65"/>
                <a:gd name="T55" fmla="*/ 2147483647 h 106"/>
                <a:gd name="T56" fmla="*/ 2147483647 w 65"/>
                <a:gd name="T57" fmla="*/ 2147483647 h 106"/>
                <a:gd name="T58" fmla="*/ 2147483647 w 65"/>
                <a:gd name="T59" fmla="*/ 2147483647 h 106"/>
                <a:gd name="T60" fmla="*/ 2147483647 w 65"/>
                <a:gd name="T61" fmla="*/ 2147483647 h 106"/>
                <a:gd name="T62" fmla="*/ 2147483647 w 65"/>
                <a:gd name="T63" fmla="*/ 2147483647 h 106"/>
                <a:gd name="T64" fmla="*/ 2147483647 w 65"/>
                <a:gd name="T65" fmla="*/ 2147483647 h 106"/>
                <a:gd name="T66" fmla="*/ 2147483647 w 65"/>
                <a:gd name="T67" fmla="*/ 2147483647 h 106"/>
                <a:gd name="T68" fmla="*/ 2147483647 w 65"/>
                <a:gd name="T69" fmla="*/ 2147483647 h 106"/>
                <a:gd name="T70" fmla="*/ 2147483647 w 65"/>
                <a:gd name="T71" fmla="*/ 2147483647 h 106"/>
                <a:gd name="T72" fmla="*/ 2147483647 w 65"/>
                <a:gd name="T73" fmla="*/ 214748364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38" y="68"/>
                  </a:moveTo>
                  <a:cubicBezTo>
                    <a:pt x="38" y="67"/>
                    <a:pt x="39" y="66"/>
                    <a:pt x="39" y="66"/>
                  </a:cubicBezTo>
                  <a:lnTo>
                    <a:pt x="47" y="55"/>
                  </a:lnTo>
                  <a:cubicBezTo>
                    <a:pt x="47" y="54"/>
                    <a:pt x="48" y="54"/>
                    <a:pt x="48" y="54"/>
                  </a:cubicBezTo>
                  <a:lnTo>
                    <a:pt x="52" y="50"/>
                  </a:lnTo>
                  <a:lnTo>
                    <a:pt x="49" y="55"/>
                  </a:lnTo>
                  <a:lnTo>
                    <a:pt x="49" y="50"/>
                  </a:lnTo>
                  <a:lnTo>
                    <a:pt x="52" y="56"/>
                  </a:lnTo>
                  <a:lnTo>
                    <a:pt x="44" y="48"/>
                  </a:lnTo>
                  <a:cubicBezTo>
                    <a:pt x="43" y="47"/>
                    <a:pt x="43" y="47"/>
                    <a:pt x="42" y="46"/>
                  </a:cubicBezTo>
                  <a:lnTo>
                    <a:pt x="37" y="35"/>
                  </a:lnTo>
                  <a:cubicBezTo>
                    <a:pt x="37" y="34"/>
                    <a:pt x="37" y="33"/>
                    <a:pt x="36" y="32"/>
                  </a:cubicBezTo>
                  <a:lnTo>
                    <a:pt x="35" y="22"/>
                  </a:lnTo>
                  <a:cubicBezTo>
                    <a:pt x="35" y="21"/>
                    <a:pt x="36" y="19"/>
                    <a:pt x="36" y="18"/>
                  </a:cubicBezTo>
                  <a:lnTo>
                    <a:pt x="38" y="14"/>
                  </a:lnTo>
                  <a:lnTo>
                    <a:pt x="37" y="17"/>
                  </a:lnTo>
                  <a:lnTo>
                    <a:pt x="37" y="10"/>
                  </a:lnTo>
                  <a:lnTo>
                    <a:pt x="42" y="18"/>
                  </a:lnTo>
                  <a:lnTo>
                    <a:pt x="37" y="16"/>
                  </a:lnTo>
                  <a:lnTo>
                    <a:pt x="45" y="15"/>
                  </a:lnTo>
                  <a:lnTo>
                    <a:pt x="30" y="26"/>
                  </a:lnTo>
                  <a:lnTo>
                    <a:pt x="32" y="23"/>
                  </a:lnTo>
                  <a:lnTo>
                    <a:pt x="18" y="48"/>
                  </a:lnTo>
                  <a:lnTo>
                    <a:pt x="19" y="46"/>
                  </a:lnTo>
                  <a:lnTo>
                    <a:pt x="16" y="61"/>
                  </a:lnTo>
                  <a:lnTo>
                    <a:pt x="16" y="59"/>
                  </a:lnTo>
                  <a:lnTo>
                    <a:pt x="18" y="76"/>
                  </a:lnTo>
                  <a:lnTo>
                    <a:pt x="17" y="72"/>
                  </a:lnTo>
                  <a:lnTo>
                    <a:pt x="30" y="89"/>
                  </a:lnTo>
                  <a:lnTo>
                    <a:pt x="27" y="86"/>
                  </a:lnTo>
                  <a:lnTo>
                    <a:pt x="35" y="90"/>
                  </a:lnTo>
                  <a:lnTo>
                    <a:pt x="30" y="90"/>
                  </a:lnTo>
                  <a:lnTo>
                    <a:pt x="38" y="89"/>
                  </a:lnTo>
                  <a:lnTo>
                    <a:pt x="31" y="96"/>
                  </a:lnTo>
                  <a:lnTo>
                    <a:pt x="32" y="83"/>
                  </a:lnTo>
                  <a:cubicBezTo>
                    <a:pt x="33" y="82"/>
                    <a:pt x="33" y="81"/>
                    <a:pt x="33" y="81"/>
                  </a:cubicBezTo>
                  <a:lnTo>
                    <a:pt x="38" y="68"/>
                  </a:lnTo>
                  <a:close/>
                  <a:moveTo>
                    <a:pt x="48" y="86"/>
                  </a:moveTo>
                  <a:lnTo>
                    <a:pt x="48" y="84"/>
                  </a:lnTo>
                  <a:lnTo>
                    <a:pt x="47" y="97"/>
                  </a:lnTo>
                  <a:cubicBezTo>
                    <a:pt x="47" y="101"/>
                    <a:pt x="44" y="104"/>
                    <a:pt x="40" y="104"/>
                  </a:cubicBezTo>
                  <a:lnTo>
                    <a:pt x="32" y="105"/>
                  </a:lnTo>
                  <a:cubicBezTo>
                    <a:pt x="31" y="106"/>
                    <a:pt x="29" y="105"/>
                    <a:pt x="28" y="105"/>
                  </a:cubicBezTo>
                  <a:lnTo>
                    <a:pt x="20" y="101"/>
                  </a:lnTo>
                  <a:cubicBezTo>
                    <a:pt x="19" y="100"/>
                    <a:pt x="18" y="99"/>
                    <a:pt x="17" y="98"/>
                  </a:cubicBezTo>
                  <a:lnTo>
                    <a:pt x="4" y="81"/>
                  </a:lnTo>
                  <a:cubicBezTo>
                    <a:pt x="3" y="80"/>
                    <a:pt x="3" y="79"/>
                    <a:pt x="3" y="77"/>
                  </a:cubicBezTo>
                  <a:lnTo>
                    <a:pt x="1" y="60"/>
                  </a:lnTo>
                  <a:cubicBezTo>
                    <a:pt x="0" y="60"/>
                    <a:pt x="0" y="59"/>
                    <a:pt x="1" y="58"/>
                  </a:cubicBezTo>
                  <a:lnTo>
                    <a:pt x="4" y="43"/>
                  </a:lnTo>
                  <a:cubicBezTo>
                    <a:pt x="4" y="42"/>
                    <a:pt x="4" y="41"/>
                    <a:pt x="4" y="41"/>
                  </a:cubicBezTo>
                  <a:lnTo>
                    <a:pt x="18" y="16"/>
                  </a:lnTo>
                  <a:cubicBezTo>
                    <a:pt x="19" y="15"/>
                    <a:pt x="20" y="14"/>
                    <a:pt x="21" y="13"/>
                  </a:cubicBezTo>
                  <a:lnTo>
                    <a:pt x="36" y="2"/>
                  </a:lnTo>
                  <a:cubicBezTo>
                    <a:pt x="38" y="0"/>
                    <a:pt x="41" y="0"/>
                    <a:pt x="43" y="1"/>
                  </a:cubicBezTo>
                  <a:lnTo>
                    <a:pt x="48" y="3"/>
                  </a:lnTo>
                  <a:cubicBezTo>
                    <a:pt x="51" y="4"/>
                    <a:pt x="53" y="7"/>
                    <a:pt x="53" y="10"/>
                  </a:cubicBezTo>
                  <a:lnTo>
                    <a:pt x="53" y="17"/>
                  </a:lnTo>
                  <a:cubicBezTo>
                    <a:pt x="53" y="19"/>
                    <a:pt x="53" y="20"/>
                    <a:pt x="53" y="21"/>
                  </a:cubicBezTo>
                  <a:lnTo>
                    <a:pt x="51" y="25"/>
                  </a:lnTo>
                  <a:lnTo>
                    <a:pt x="51" y="21"/>
                  </a:lnTo>
                  <a:lnTo>
                    <a:pt x="52" y="31"/>
                  </a:lnTo>
                  <a:lnTo>
                    <a:pt x="52" y="28"/>
                  </a:lnTo>
                  <a:lnTo>
                    <a:pt x="57" y="39"/>
                  </a:lnTo>
                  <a:lnTo>
                    <a:pt x="55" y="37"/>
                  </a:lnTo>
                  <a:lnTo>
                    <a:pt x="63" y="45"/>
                  </a:lnTo>
                  <a:cubicBezTo>
                    <a:pt x="65" y="46"/>
                    <a:pt x="65" y="48"/>
                    <a:pt x="65" y="50"/>
                  </a:cubicBezTo>
                  <a:lnTo>
                    <a:pt x="65" y="55"/>
                  </a:lnTo>
                  <a:cubicBezTo>
                    <a:pt x="65" y="58"/>
                    <a:pt x="65" y="60"/>
                    <a:pt x="63" y="61"/>
                  </a:cubicBezTo>
                  <a:lnTo>
                    <a:pt x="59" y="65"/>
                  </a:lnTo>
                  <a:lnTo>
                    <a:pt x="60" y="64"/>
                  </a:lnTo>
                  <a:lnTo>
                    <a:pt x="52" y="75"/>
                  </a:lnTo>
                  <a:lnTo>
                    <a:pt x="53" y="73"/>
                  </a:lnTo>
                  <a:lnTo>
                    <a:pt x="48" y="86"/>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699" name="Freeform 711"/>
            <p:cNvSpPr>
              <a:spLocks/>
            </p:cNvSpPr>
            <p:nvPr/>
          </p:nvSpPr>
          <p:spPr bwMode="auto">
            <a:xfrm>
              <a:off x="6537326" y="5538788"/>
              <a:ext cx="50800" cy="71438"/>
            </a:xfrm>
            <a:custGeom>
              <a:avLst/>
              <a:gdLst>
                <a:gd name="T0" fmla="*/ 2147483647 w 80"/>
                <a:gd name="T1" fmla="*/ 2147483647 h 112"/>
                <a:gd name="T2" fmla="*/ 2147483647 w 80"/>
                <a:gd name="T3" fmla="*/ 2147483647 h 112"/>
                <a:gd name="T4" fmla="*/ 2147483647 w 80"/>
                <a:gd name="T5" fmla="*/ 2147483647 h 112"/>
                <a:gd name="T6" fmla="*/ 2147483647 w 80"/>
                <a:gd name="T7" fmla="*/ 2147483647 h 112"/>
                <a:gd name="T8" fmla="*/ 2147483647 w 80"/>
                <a:gd name="T9" fmla="*/ 2147483647 h 112"/>
                <a:gd name="T10" fmla="*/ 2147483647 w 80"/>
                <a:gd name="T11" fmla="*/ 2147483647 h 112"/>
                <a:gd name="T12" fmla="*/ 0 60000 65536"/>
                <a:gd name="T13" fmla="*/ 0 60000 65536"/>
                <a:gd name="T14" fmla="*/ 0 60000 65536"/>
                <a:gd name="T15" fmla="*/ 0 60000 65536"/>
                <a:gd name="T16" fmla="*/ 0 60000 65536"/>
                <a:gd name="T17" fmla="*/ 0 60000 65536"/>
                <a:gd name="T18" fmla="*/ 0 w 80"/>
                <a:gd name="T19" fmla="*/ 0 h 112"/>
                <a:gd name="T20" fmla="*/ 80 w 80"/>
                <a:gd name="T21" fmla="*/ 112 h 112"/>
              </a:gdLst>
              <a:ahLst/>
              <a:cxnLst>
                <a:cxn ang="T12">
                  <a:pos x="T0" y="T1"/>
                </a:cxn>
                <a:cxn ang="T13">
                  <a:pos x="T2" y="T3"/>
                </a:cxn>
                <a:cxn ang="T14">
                  <a:pos x="T4" y="T5"/>
                </a:cxn>
                <a:cxn ang="T15">
                  <a:pos x="T6" y="T7"/>
                </a:cxn>
                <a:cxn ang="T16">
                  <a:pos x="T8" y="T9"/>
                </a:cxn>
                <a:cxn ang="T17">
                  <a:pos x="T10" y="T11"/>
                </a:cxn>
              </a:cxnLst>
              <a:rect l="T18" t="T19" r="T20" b="T21"/>
              <a:pathLst>
                <a:path w="80" h="112">
                  <a:moveTo>
                    <a:pt x="37" y="73"/>
                  </a:moveTo>
                  <a:cubicBezTo>
                    <a:pt x="19" y="60"/>
                    <a:pt x="0" y="60"/>
                    <a:pt x="7" y="53"/>
                  </a:cubicBezTo>
                  <a:cubicBezTo>
                    <a:pt x="19" y="33"/>
                    <a:pt x="31" y="20"/>
                    <a:pt x="31" y="20"/>
                  </a:cubicBezTo>
                  <a:cubicBezTo>
                    <a:pt x="37" y="0"/>
                    <a:pt x="80" y="40"/>
                    <a:pt x="68" y="80"/>
                  </a:cubicBezTo>
                  <a:cubicBezTo>
                    <a:pt x="62" y="93"/>
                    <a:pt x="44" y="112"/>
                    <a:pt x="25" y="106"/>
                  </a:cubicBezTo>
                  <a:cubicBezTo>
                    <a:pt x="31" y="99"/>
                    <a:pt x="44" y="80"/>
                    <a:pt x="37" y="73"/>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0" name="Freeform 712"/>
            <p:cNvSpPr>
              <a:spLocks noEditPoints="1"/>
            </p:cNvSpPr>
            <p:nvPr/>
          </p:nvSpPr>
          <p:spPr bwMode="auto">
            <a:xfrm>
              <a:off x="6542088" y="5548313"/>
              <a:ext cx="47625" cy="68263"/>
            </a:xfrm>
            <a:custGeom>
              <a:avLst/>
              <a:gdLst>
                <a:gd name="T0" fmla="*/ 2147483647 w 78"/>
                <a:gd name="T1" fmla="*/ 2147483647 h 107"/>
                <a:gd name="T2" fmla="*/ 2147483647 w 78"/>
                <a:gd name="T3" fmla="*/ 2147483647 h 107"/>
                <a:gd name="T4" fmla="*/ 2147483647 w 78"/>
                <a:gd name="T5" fmla="*/ 2147483647 h 107"/>
                <a:gd name="T6" fmla="*/ 2147483647 w 78"/>
                <a:gd name="T7" fmla="*/ 2147483647 h 107"/>
                <a:gd name="T8" fmla="*/ 2147483647 w 78"/>
                <a:gd name="T9" fmla="*/ 2147483647 h 107"/>
                <a:gd name="T10" fmla="*/ 2147483647 w 78"/>
                <a:gd name="T11" fmla="*/ 2147483647 h 107"/>
                <a:gd name="T12" fmla="*/ 2147483647 w 78"/>
                <a:gd name="T13" fmla="*/ 2147483647 h 107"/>
                <a:gd name="T14" fmla="*/ 2147483647 w 78"/>
                <a:gd name="T15" fmla="*/ 2147483647 h 107"/>
                <a:gd name="T16" fmla="*/ 2147483647 w 78"/>
                <a:gd name="T17" fmla="*/ 2147483647 h 107"/>
                <a:gd name="T18" fmla="*/ 2147483647 w 78"/>
                <a:gd name="T19" fmla="*/ 2147483647 h 107"/>
                <a:gd name="T20" fmla="*/ 2147483647 w 78"/>
                <a:gd name="T21" fmla="*/ 2147483647 h 107"/>
                <a:gd name="T22" fmla="*/ 2147483647 w 78"/>
                <a:gd name="T23" fmla="*/ 2147483647 h 107"/>
                <a:gd name="T24" fmla="*/ 2147483647 w 78"/>
                <a:gd name="T25" fmla="*/ 2147483647 h 107"/>
                <a:gd name="T26" fmla="*/ 2147483647 w 78"/>
                <a:gd name="T27" fmla="*/ 2147483647 h 107"/>
                <a:gd name="T28" fmla="*/ 2147483647 w 78"/>
                <a:gd name="T29" fmla="*/ 2147483647 h 107"/>
                <a:gd name="T30" fmla="*/ 2147483647 w 78"/>
                <a:gd name="T31" fmla="*/ 2147483647 h 107"/>
                <a:gd name="T32" fmla="*/ 2147483647 w 78"/>
                <a:gd name="T33" fmla="*/ 2147483647 h 107"/>
                <a:gd name="T34" fmla="*/ 2147483647 w 78"/>
                <a:gd name="T35" fmla="*/ 2147483647 h 107"/>
                <a:gd name="T36" fmla="*/ 2147483647 w 78"/>
                <a:gd name="T37" fmla="*/ 2147483647 h 107"/>
                <a:gd name="T38" fmla="*/ 2147483647 w 78"/>
                <a:gd name="T39" fmla="*/ 2147483647 h 107"/>
                <a:gd name="T40" fmla="*/ 2147483647 w 78"/>
                <a:gd name="T41" fmla="*/ 2147483647 h 107"/>
                <a:gd name="T42" fmla="*/ 2147483647 w 78"/>
                <a:gd name="T43" fmla="*/ 2147483647 h 107"/>
                <a:gd name="T44" fmla="*/ 2147483647 w 78"/>
                <a:gd name="T45" fmla="*/ 2147483647 h 107"/>
                <a:gd name="T46" fmla="*/ 2147483647 w 78"/>
                <a:gd name="T47" fmla="*/ 2147483647 h 107"/>
                <a:gd name="T48" fmla="*/ 2147483647 w 78"/>
                <a:gd name="T49" fmla="*/ 2147483647 h 107"/>
                <a:gd name="T50" fmla="*/ 2147483647 w 78"/>
                <a:gd name="T51" fmla="*/ 2147483647 h 107"/>
                <a:gd name="T52" fmla="*/ 2147483647 w 78"/>
                <a:gd name="T53" fmla="*/ 2147483647 h 107"/>
                <a:gd name="T54" fmla="*/ 2147483647 w 78"/>
                <a:gd name="T55" fmla="*/ 2147483647 h 107"/>
                <a:gd name="T56" fmla="*/ 2147483647 w 78"/>
                <a:gd name="T57" fmla="*/ 2147483647 h 107"/>
                <a:gd name="T58" fmla="*/ 2147483647 w 78"/>
                <a:gd name="T59" fmla="*/ 2147483647 h 107"/>
                <a:gd name="T60" fmla="*/ 2147483647 w 78"/>
                <a:gd name="T61" fmla="*/ 2147483647 h 107"/>
                <a:gd name="T62" fmla="*/ 2147483647 w 78"/>
                <a:gd name="T63" fmla="*/ 2147483647 h 107"/>
                <a:gd name="T64" fmla="*/ 2147483647 w 78"/>
                <a:gd name="T65" fmla="*/ 2147483647 h 107"/>
                <a:gd name="T66" fmla="*/ 2147483647 w 78"/>
                <a:gd name="T67" fmla="*/ 2147483647 h 107"/>
                <a:gd name="T68" fmla="*/ 2147483647 w 78"/>
                <a:gd name="T69" fmla="*/ 2147483647 h 107"/>
                <a:gd name="T70" fmla="*/ 2147483647 w 78"/>
                <a:gd name="T71" fmla="*/ 2147483647 h 107"/>
                <a:gd name="T72" fmla="*/ 2147483647 w 78"/>
                <a:gd name="T73" fmla="*/ 2147483647 h 107"/>
                <a:gd name="T74" fmla="*/ 2147483647 w 78"/>
                <a:gd name="T75" fmla="*/ 2147483647 h 107"/>
                <a:gd name="T76" fmla="*/ 2147483647 w 78"/>
                <a:gd name="T77" fmla="*/ 2147483647 h 107"/>
                <a:gd name="T78" fmla="*/ 2147483647 w 78"/>
                <a:gd name="T79" fmla="*/ 2147483647 h 107"/>
                <a:gd name="T80" fmla="*/ 2147483647 w 78"/>
                <a:gd name="T81" fmla="*/ 2147483647 h 107"/>
                <a:gd name="T82" fmla="*/ 2147483647 w 78"/>
                <a:gd name="T83" fmla="*/ 2147483647 h 107"/>
                <a:gd name="T84" fmla="*/ 2147483647 w 78"/>
                <a:gd name="T85" fmla="*/ 2147483647 h 107"/>
                <a:gd name="T86" fmla="*/ 2147483647 w 78"/>
                <a:gd name="T87" fmla="*/ 2147483647 h 107"/>
                <a:gd name="T88" fmla="*/ 2147483647 w 78"/>
                <a:gd name="T89" fmla="*/ 2147483647 h 107"/>
                <a:gd name="T90" fmla="*/ 2147483647 w 78"/>
                <a:gd name="T91" fmla="*/ 2147483647 h 107"/>
                <a:gd name="T92" fmla="*/ 2147483647 w 78"/>
                <a:gd name="T93" fmla="*/ 2147483647 h 107"/>
                <a:gd name="T94" fmla="*/ 2147483647 w 78"/>
                <a:gd name="T95" fmla="*/ 2147483647 h 107"/>
                <a:gd name="T96" fmla="*/ 2147483647 w 78"/>
                <a:gd name="T97" fmla="*/ 2147483647 h 107"/>
                <a:gd name="T98" fmla="*/ 2147483647 w 78"/>
                <a:gd name="T99" fmla="*/ 2147483647 h 107"/>
                <a:gd name="T100" fmla="*/ 2147483647 w 78"/>
                <a:gd name="T101" fmla="*/ 2147483647 h 107"/>
                <a:gd name="T102" fmla="*/ 2147483647 w 78"/>
                <a:gd name="T103" fmla="*/ 2147483647 h 107"/>
                <a:gd name="T104" fmla="*/ 2147483647 w 78"/>
                <a:gd name="T105" fmla="*/ 2147483647 h 107"/>
                <a:gd name="T106" fmla="*/ 2147483647 w 78"/>
                <a:gd name="T107" fmla="*/ 2147483647 h 107"/>
                <a:gd name="T108" fmla="*/ 2147483647 w 78"/>
                <a:gd name="T109" fmla="*/ 2147483647 h 107"/>
                <a:gd name="T110" fmla="*/ 2147483647 w 78"/>
                <a:gd name="T111" fmla="*/ 2147483647 h 107"/>
                <a:gd name="T112" fmla="*/ 2147483647 w 78"/>
                <a:gd name="T113" fmla="*/ 2147483647 h 107"/>
                <a:gd name="T114" fmla="*/ 2147483647 w 78"/>
                <a:gd name="T115" fmla="*/ 2147483647 h 107"/>
                <a:gd name="T116" fmla="*/ 2147483647 w 78"/>
                <a:gd name="T117" fmla="*/ 2147483647 h 10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
                <a:gd name="T178" fmla="*/ 0 h 107"/>
                <a:gd name="T179" fmla="*/ 78 w 78"/>
                <a:gd name="T180" fmla="*/ 107 h 10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 h="107">
                  <a:moveTo>
                    <a:pt x="32" y="69"/>
                  </a:moveTo>
                  <a:lnTo>
                    <a:pt x="36" y="74"/>
                  </a:lnTo>
                  <a:lnTo>
                    <a:pt x="12" y="62"/>
                  </a:lnTo>
                  <a:lnTo>
                    <a:pt x="4" y="57"/>
                  </a:lnTo>
                  <a:cubicBezTo>
                    <a:pt x="1" y="56"/>
                    <a:pt x="0" y="52"/>
                    <a:pt x="1" y="49"/>
                  </a:cubicBezTo>
                  <a:lnTo>
                    <a:pt x="2" y="45"/>
                  </a:lnTo>
                  <a:cubicBezTo>
                    <a:pt x="2" y="44"/>
                    <a:pt x="2" y="43"/>
                    <a:pt x="3" y="42"/>
                  </a:cubicBezTo>
                  <a:lnTo>
                    <a:pt x="20" y="18"/>
                  </a:lnTo>
                  <a:lnTo>
                    <a:pt x="27" y="9"/>
                  </a:lnTo>
                  <a:cubicBezTo>
                    <a:pt x="28" y="8"/>
                    <a:pt x="29" y="7"/>
                    <a:pt x="30" y="6"/>
                  </a:cubicBezTo>
                  <a:lnTo>
                    <a:pt x="40" y="1"/>
                  </a:lnTo>
                  <a:cubicBezTo>
                    <a:pt x="43" y="0"/>
                    <a:pt x="46" y="0"/>
                    <a:pt x="49" y="2"/>
                  </a:cubicBezTo>
                  <a:lnTo>
                    <a:pt x="64" y="15"/>
                  </a:lnTo>
                  <a:cubicBezTo>
                    <a:pt x="64" y="16"/>
                    <a:pt x="65" y="17"/>
                    <a:pt x="66" y="18"/>
                  </a:cubicBezTo>
                  <a:lnTo>
                    <a:pt x="78" y="41"/>
                  </a:lnTo>
                  <a:cubicBezTo>
                    <a:pt x="78" y="42"/>
                    <a:pt x="78" y="43"/>
                    <a:pt x="78" y="44"/>
                  </a:cubicBezTo>
                  <a:lnTo>
                    <a:pt x="78" y="73"/>
                  </a:lnTo>
                  <a:cubicBezTo>
                    <a:pt x="78" y="75"/>
                    <a:pt x="78" y="77"/>
                    <a:pt x="77" y="79"/>
                  </a:cubicBezTo>
                  <a:lnTo>
                    <a:pt x="60" y="99"/>
                  </a:lnTo>
                  <a:cubicBezTo>
                    <a:pt x="59" y="99"/>
                    <a:pt x="58" y="100"/>
                    <a:pt x="57" y="101"/>
                  </a:cubicBezTo>
                  <a:lnTo>
                    <a:pt x="45" y="107"/>
                  </a:lnTo>
                  <a:cubicBezTo>
                    <a:pt x="44" y="107"/>
                    <a:pt x="43" y="107"/>
                    <a:pt x="41" y="107"/>
                  </a:cubicBezTo>
                  <a:lnTo>
                    <a:pt x="27" y="107"/>
                  </a:lnTo>
                  <a:cubicBezTo>
                    <a:pt x="24" y="107"/>
                    <a:pt x="22" y="106"/>
                    <a:pt x="20" y="103"/>
                  </a:cubicBezTo>
                  <a:cubicBezTo>
                    <a:pt x="19" y="101"/>
                    <a:pt x="19" y="97"/>
                    <a:pt x="21" y="95"/>
                  </a:cubicBezTo>
                  <a:lnTo>
                    <a:pt x="32" y="79"/>
                  </a:lnTo>
                  <a:lnTo>
                    <a:pt x="31" y="81"/>
                  </a:lnTo>
                  <a:lnTo>
                    <a:pt x="34" y="71"/>
                  </a:lnTo>
                  <a:lnTo>
                    <a:pt x="34" y="76"/>
                  </a:lnTo>
                  <a:lnTo>
                    <a:pt x="32" y="69"/>
                  </a:lnTo>
                  <a:close/>
                  <a:moveTo>
                    <a:pt x="49" y="71"/>
                  </a:moveTo>
                  <a:cubicBezTo>
                    <a:pt x="50" y="73"/>
                    <a:pt x="50" y="74"/>
                    <a:pt x="49" y="76"/>
                  </a:cubicBezTo>
                  <a:lnTo>
                    <a:pt x="46" y="86"/>
                  </a:lnTo>
                  <a:cubicBezTo>
                    <a:pt x="46" y="87"/>
                    <a:pt x="46" y="87"/>
                    <a:pt x="45" y="88"/>
                  </a:cubicBezTo>
                  <a:lnTo>
                    <a:pt x="34" y="104"/>
                  </a:lnTo>
                  <a:lnTo>
                    <a:pt x="27" y="91"/>
                  </a:lnTo>
                  <a:lnTo>
                    <a:pt x="41" y="91"/>
                  </a:lnTo>
                  <a:lnTo>
                    <a:pt x="38" y="92"/>
                  </a:lnTo>
                  <a:lnTo>
                    <a:pt x="50" y="86"/>
                  </a:lnTo>
                  <a:lnTo>
                    <a:pt x="47" y="88"/>
                  </a:lnTo>
                  <a:lnTo>
                    <a:pt x="64" y="68"/>
                  </a:lnTo>
                  <a:lnTo>
                    <a:pt x="62" y="73"/>
                  </a:lnTo>
                  <a:lnTo>
                    <a:pt x="62" y="44"/>
                  </a:lnTo>
                  <a:lnTo>
                    <a:pt x="63" y="48"/>
                  </a:lnTo>
                  <a:lnTo>
                    <a:pt x="51" y="25"/>
                  </a:lnTo>
                  <a:lnTo>
                    <a:pt x="53" y="28"/>
                  </a:lnTo>
                  <a:lnTo>
                    <a:pt x="38" y="15"/>
                  </a:lnTo>
                  <a:lnTo>
                    <a:pt x="47" y="16"/>
                  </a:lnTo>
                  <a:lnTo>
                    <a:pt x="37" y="21"/>
                  </a:lnTo>
                  <a:lnTo>
                    <a:pt x="40" y="18"/>
                  </a:lnTo>
                  <a:lnTo>
                    <a:pt x="33" y="27"/>
                  </a:lnTo>
                  <a:lnTo>
                    <a:pt x="16" y="51"/>
                  </a:lnTo>
                  <a:lnTo>
                    <a:pt x="17" y="48"/>
                  </a:lnTo>
                  <a:lnTo>
                    <a:pt x="16" y="52"/>
                  </a:lnTo>
                  <a:lnTo>
                    <a:pt x="12" y="44"/>
                  </a:lnTo>
                  <a:lnTo>
                    <a:pt x="19" y="47"/>
                  </a:lnTo>
                  <a:lnTo>
                    <a:pt x="43" y="59"/>
                  </a:lnTo>
                  <a:cubicBezTo>
                    <a:pt x="45" y="60"/>
                    <a:pt x="47" y="62"/>
                    <a:pt x="47" y="64"/>
                  </a:cubicBezTo>
                  <a:lnTo>
                    <a:pt x="49" y="71"/>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01" name="Freeform 713"/>
            <p:cNvSpPr>
              <a:spLocks/>
            </p:cNvSpPr>
            <p:nvPr/>
          </p:nvSpPr>
          <p:spPr bwMode="auto">
            <a:xfrm>
              <a:off x="6297613" y="5208588"/>
              <a:ext cx="80963" cy="134938"/>
            </a:xfrm>
            <a:custGeom>
              <a:avLst/>
              <a:gdLst>
                <a:gd name="T0" fmla="*/ 2147483647 w 128"/>
                <a:gd name="T1" fmla="*/ 0 h 208"/>
                <a:gd name="T2" fmla="*/ 2147483647 w 128"/>
                <a:gd name="T3" fmla="*/ 2147483647 h 208"/>
                <a:gd name="T4" fmla="*/ 2147483647 w 128"/>
                <a:gd name="T5" fmla="*/ 2147483647 h 208"/>
                <a:gd name="T6" fmla="*/ 2147483647 w 128"/>
                <a:gd name="T7" fmla="*/ 2147483647 h 208"/>
                <a:gd name="T8" fmla="*/ 2147483647 w 128"/>
                <a:gd name="T9" fmla="*/ 0 h 208"/>
                <a:gd name="T10" fmla="*/ 0 60000 65536"/>
                <a:gd name="T11" fmla="*/ 0 60000 65536"/>
                <a:gd name="T12" fmla="*/ 0 60000 65536"/>
                <a:gd name="T13" fmla="*/ 0 60000 65536"/>
                <a:gd name="T14" fmla="*/ 0 60000 65536"/>
                <a:gd name="T15" fmla="*/ 0 w 128"/>
                <a:gd name="T16" fmla="*/ 0 h 208"/>
                <a:gd name="T17" fmla="*/ 128 w 128"/>
                <a:gd name="T18" fmla="*/ 208 h 208"/>
              </a:gdLst>
              <a:ahLst/>
              <a:cxnLst>
                <a:cxn ang="T10">
                  <a:pos x="T0" y="T1"/>
                </a:cxn>
                <a:cxn ang="T11">
                  <a:pos x="T2" y="T3"/>
                </a:cxn>
                <a:cxn ang="T12">
                  <a:pos x="T4" y="T5"/>
                </a:cxn>
                <a:cxn ang="T13">
                  <a:pos x="T6" y="T7"/>
                </a:cxn>
                <a:cxn ang="T14">
                  <a:pos x="T8" y="T9"/>
                </a:cxn>
              </a:cxnLst>
              <a:rect l="T15" t="T16" r="T17" b="T18"/>
              <a:pathLst>
                <a:path w="128" h="208">
                  <a:moveTo>
                    <a:pt x="12" y="0"/>
                  </a:moveTo>
                  <a:cubicBezTo>
                    <a:pt x="12" y="25"/>
                    <a:pt x="0" y="56"/>
                    <a:pt x="6" y="68"/>
                  </a:cubicBezTo>
                  <a:cubicBezTo>
                    <a:pt x="34" y="123"/>
                    <a:pt x="62" y="190"/>
                    <a:pt x="128" y="208"/>
                  </a:cubicBezTo>
                  <a:cubicBezTo>
                    <a:pt x="123" y="153"/>
                    <a:pt x="106" y="74"/>
                    <a:pt x="56" y="56"/>
                  </a:cubicBezTo>
                  <a:cubicBezTo>
                    <a:pt x="34" y="49"/>
                    <a:pt x="23" y="25"/>
                    <a:pt x="12"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2" name="Freeform 714"/>
            <p:cNvSpPr>
              <a:spLocks/>
            </p:cNvSpPr>
            <p:nvPr/>
          </p:nvSpPr>
          <p:spPr bwMode="auto">
            <a:xfrm>
              <a:off x="6169026" y="4940301"/>
              <a:ext cx="100013" cy="61913"/>
            </a:xfrm>
            <a:custGeom>
              <a:avLst/>
              <a:gdLst>
                <a:gd name="T0" fmla="*/ 2147483647 w 160"/>
                <a:gd name="T1" fmla="*/ 0 h 96"/>
                <a:gd name="T2" fmla="*/ 2147483647 w 160"/>
                <a:gd name="T3" fmla="*/ 2147483647 h 96"/>
                <a:gd name="T4" fmla="*/ 0 w 160"/>
                <a:gd name="T5" fmla="*/ 2147483647 h 96"/>
                <a:gd name="T6" fmla="*/ 2147483647 w 160"/>
                <a:gd name="T7" fmla="*/ 2147483647 h 96"/>
                <a:gd name="T8" fmla="*/ 2147483647 w 160"/>
                <a:gd name="T9" fmla="*/ 2147483647 h 96"/>
                <a:gd name="T10" fmla="*/ 2147483647 w 160"/>
                <a:gd name="T11" fmla="*/ 2147483647 h 96"/>
                <a:gd name="T12" fmla="*/ 2147483647 w 160"/>
                <a:gd name="T13" fmla="*/ 2147483647 h 96"/>
                <a:gd name="T14" fmla="*/ 2147483647 w 160"/>
                <a:gd name="T15" fmla="*/ 2147483647 h 96"/>
                <a:gd name="T16" fmla="*/ 2147483647 w 160"/>
                <a:gd name="T17" fmla="*/ 2147483647 h 96"/>
                <a:gd name="T18" fmla="*/ 2147483647 w 160"/>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96"/>
                <a:gd name="T32" fmla="*/ 160 w 160"/>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96">
                  <a:moveTo>
                    <a:pt x="48" y="0"/>
                  </a:moveTo>
                  <a:cubicBezTo>
                    <a:pt x="48" y="6"/>
                    <a:pt x="48" y="6"/>
                    <a:pt x="48" y="12"/>
                  </a:cubicBezTo>
                  <a:cubicBezTo>
                    <a:pt x="36" y="24"/>
                    <a:pt x="18" y="48"/>
                    <a:pt x="0" y="42"/>
                  </a:cubicBezTo>
                  <a:cubicBezTo>
                    <a:pt x="30" y="60"/>
                    <a:pt x="66" y="36"/>
                    <a:pt x="95" y="48"/>
                  </a:cubicBezTo>
                  <a:cubicBezTo>
                    <a:pt x="113" y="48"/>
                    <a:pt x="137" y="54"/>
                    <a:pt x="131" y="72"/>
                  </a:cubicBezTo>
                  <a:cubicBezTo>
                    <a:pt x="125" y="96"/>
                    <a:pt x="149" y="72"/>
                    <a:pt x="155" y="72"/>
                  </a:cubicBezTo>
                  <a:cubicBezTo>
                    <a:pt x="160" y="66"/>
                    <a:pt x="160" y="60"/>
                    <a:pt x="155" y="54"/>
                  </a:cubicBezTo>
                  <a:cubicBezTo>
                    <a:pt x="155" y="48"/>
                    <a:pt x="143" y="42"/>
                    <a:pt x="137" y="42"/>
                  </a:cubicBezTo>
                  <a:cubicBezTo>
                    <a:pt x="107" y="36"/>
                    <a:pt x="72" y="30"/>
                    <a:pt x="54" y="6"/>
                  </a:cubicBezTo>
                  <a:cubicBezTo>
                    <a:pt x="54" y="6"/>
                    <a:pt x="48" y="0"/>
                    <a:pt x="48"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3" name="Freeform 715"/>
            <p:cNvSpPr>
              <a:spLocks/>
            </p:cNvSpPr>
            <p:nvPr/>
          </p:nvSpPr>
          <p:spPr bwMode="auto">
            <a:xfrm>
              <a:off x="6327776" y="4899026"/>
              <a:ext cx="90488" cy="114300"/>
            </a:xfrm>
            <a:custGeom>
              <a:avLst/>
              <a:gdLst>
                <a:gd name="T0" fmla="*/ 2147483647 w 144"/>
                <a:gd name="T1" fmla="*/ 2147483647 h 176"/>
                <a:gd name="T2" fmla="*/ 2147483647 w 144"/>
                <a:gd name="T3" fmla="*/ 2147483647 h 176"/>
                <a:gd name="T4" fmla="*/ 0 w 144"/>
                <a:gd name="T5" fmla="*/ 0 h 176"/>
                <a:gd name="T6" fmla="*/ 0 w 144"/>
                <a:gd name="T7" fmla="*/ 0 h 176"/>
                <a:gd name="T8" fmla="*/ 0 w 144"/>
                <a:gd name="T9" fmla="*/ 0 h 176"/>
                <a:gd name="T10" fmla="*/ 2147483647 w 144"/>
                <a:gd name="T11" fmla="*/ 2147483647 h 176"/>
                <a:gd name="T12" fmla="*/ 2147483647 w 144"/>
                <a:gd name="T13" fmla="*/ 2147483647 h 176"/>
                <a:gd name="T14" fmla="*/ 2147483647 w 144"/>
                <a:gd name="T15" fmla="*/ 2147483647 h 176"/>
                <a:gd name="T16" fmla="*/ 2147483647 w 144"/>
                <a:gd name="T17" fmla="*/ 2147483647 h 176"/>
                <a:gd name="T18" fmla="*/ 2147483647 w 144"/>
                <a:gd name="T19" fmla="*/ 2147483647 h 176"/>
                <a:gd name="T20" fmla="*/ 2147483647 w 144"/>
                <a:gd name="T21" fmla="*/ 2147483647 h 176"/>
                <a:gd name="T22" fmla="*/ 2147483647 w 144"/>
                <a:gd name="T23" fmla="*/ 2147483647 h 176"/>
                <a:gd name="T24" fmla="*/ 2147483647 w 144"/>
                <a:gd name="T25" fmla="*/ 2147483647 h 1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176"/>
                <a:gd name="T41" fmla="*/ 144 w 144"/>
                <a:gd name="T42" fmla="*/ 176 h 1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176">
                  <a:moveTo>
                    <a:pt x="96" y="165"/>
                  </a:moveTo>
                  <a:cubicBezTo>
                    <a:pt x="144" y="108"/>
                    <a:pt x="86" y="35"/>
                    <a:pt x="38" y="6"/>
                  </a:cubicBezTo>
                  <a:cubicBezTo>
                    <a:pt x="27" y="0"/>
                    <a:pt x="11" y="6"/>
                    <a:pt x="0" y="0"/>
                  </a:cubicBezTo>
                  <a:cubicBezTo>
                    <a:pt x="0" y="0"/>
                    <a:pt x="0" y="0"/>
                    <a:pt x="0" y="0"/>
                  </a:cubicBezTo>
                  <a:cubicBezTo>
                    <a:pt x="0" y="0"/>
                    <a:pt x="0" y="0"/>
                    <a:pt x="0" y="0"/>
                  </a:cubicBezTo>
                  <a:cubicBezTo>
                    <a:pt x="6" y="6"/>
                    <a:pt x="6" y="12"/>
                    <a:pt x="11" y="12"/>
                  </a:cubicBezTo>
                  <a:cubicBezTo>
                    <a:pt x="22" y="23"/>
                    <a:pt x="27" y="40"/>
                    <a:pt x="32" y="57"/>
                  </a:cubicBezTo>
                  <a:cubicBezTo>
                    <a:pt x="32" y="63"/>
                    <a:pt x="38" y="63"/>
                    <a:pt x="38" y="69"/>
                  </a:cubicBezTo>
                  <a:cubicBezTo>
                    <a:pt x="38" y="80"/>
                    <a:pt x="43" y="91"/>
                    <a:pt x="43" y="103"/>
                  </a:cubicBezTo>
                  <a:cubicBezTo>
                    <a:pt x="48" y="125"/>
                    <a:pt x="54" y="148"/>
                    <a:pt x="70" y="159"/>
                  </a:cubicBezTo>
                  <a:cubicBezTo>
                    <a:pt x="75" y="159"/>
                    <a:pt x="80" y="159"/>
                    <a:pt x="80" y="165"/>
                  </a:cubicBezTo>
                  <a:cubicBezTo>
                    <a:pt x="86" y="165"/>
                    <a:pt x="86" y="176"/>
                    <a:pt x="91" y="176"/>
                  </a:cubicBezTo>
                  <a:cubicBezTo>
                    <a:pt x="91" y="176"/>
                    <a:pt x="96" y="165"/>
                    <a:pt x="96" y="16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4" name="Freeform 716"/>
            <p:cNvSpPr>
              <a:spLocks/>
            </p:cNvSpPr>
            <p:nvPr/>
          </p:nvSpPr>
          <p:spPr bwMode="auto">
            <a:xfrm>
              <a:off x="6248401" y="5022851"/>
              <a:ext cx="49213" cy="103188"/>
            </a:xfrm>
            <a:custGeom>
              <a:avLst/>
              <a:gdLst>
                <a:gd name="T0" fmla="*/ 2147483647 w 80"/>
                <a:gd name="T1" fmla="*/ 0 h 160"/>
                <a:gd name="T2" fmla="*/ 2147483647 w 80"/>
                <a:gd name="T3" fmla="*/ 2147483647 h 160"/>
                <a:gd name="T4" fmla="*/ 2147483647 w 80"/>
                <a:gd name="T5" fmla="*/ 2147483647 h 160"/>
                <a:gd name="T6" fmla="*/ 0 w 80"/>
                <a:gd name="T7" fmla="*/ 2147483647 h 160"/>
                <a:gd name="T8" fmla="*/ 2147483647 w 80"/>
                <a:gd name="T9" fmla="*/ 2147483647 h 160"/>
                <a:gd name="T10" fmla="*/ 2147483647 w 80"/>
                <a:gd name="T11" fmla="*/ 0 h 160"/>
                <a:gd name="T12" fmla="*/ 0 60000 65536"/>
                <a:gd name="T13" fmla="*/ 0 60000 65536"/>
                <a:gd name="T14" fmla="*/ 0 60000 65536"/>
                <a:gd name="T15" fmla="*/ 0 60000 65536"/>
                <a:gd name="T16" fmla="*/ 0 60000 65536"/>
                <a:gd name="T17" fmla="*/ 0 60000 65536"/>
                <a:gd name="T18" fmla="*/ 0 w 80"/>
                <a:gd name="T19" fmla="*/ 0 h 160"/>
                <a:gd name="T20" fmla="*/ 80 w 80"/>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80" h="160">
                  <a:moveTo>
                    <a:pt x="60" y="0"/>
                  </a:moveTo>
                  <a:cubicBezTo>
                    <a:pt x="50" y="20"/>
                    <a:pt x="35" y="20"/>
                    <a:pt x="25" y="26"/>
                  </a:cubicBezTo>
                  <a:cubicBezTo>
                    <a:pt x="20" y="32"/>
                    <a:pt x="20" y="39"/>
                    <a:pt x="20" y="45"/>
                  </a:cubicBezTo>
                  <a:cubicBezTo>
                    <a:pt x="10" y="84"/>
                    <a:pt x="15" y="122"/>
                    <a:pt x="0" y="160"/>
                  </a:cubicBezTo>
                  <a:cubicBezTo>
                    <a:pt x="50" y="160"/>
                    <a:pt x="80" y="103"/>
                    <a:pt x="75" y="39"/>
                  </a:cubicBezTo>
                  <a:cubicBezTo>
                    <a:pt x="75" y="26"/>
                    <a:pt x="60" y="13"/>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5" name="Freeform 717"/>
            <p:cNvSpPr>
              <a:spLocks/>
            </p:cNvSpPr>
            <p:nvPr/>
          </p:nvSpPr>
          <p:spPr bwMode="auto">
            <a:xfrm>
              <a:off x="6218238" y="5043488"/>
              <a:ext cx="39688" cy="61913"/>
            </a:xfrm>
            <a:custGeom>
              <a:avLst/>
              <a:gdLst>
                <a:gd name="T0" fmla="*/ 2147483647 w 64"/>
                <a:gd name="T1" fmla="*/ 2147483647 h 96"/>
                <a:gd name="T2" fmla="*/ 0 w 64"/>
                <a:gd name="T3" fmla="*/ 2147483647 h 96"/>
                <a:gd name="T4" fmla="*/ 2147483647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48" y="6"/>
                  </a:moveTo>
                  <a:cubicBezTo>
                    <a:pt x="32" y="36"/>
                    <a:pt x="16" y="60"/>
                    <a:pt x="0" y="84"/>
                  </a:cubicBezTo>
                  <a:cubicBezTo>
                    <a:pt x="16" y="84"/>
                    <a:pt x="32" y="96"/>
                    <a:pt x="43" y="84"/>
                  </a:cubicBezTo>
                  <a:cubicBezTo>
                    <a:pt x="64" y="66"/>
                    <a:pt x="48" y="30"/>
                    <a:pt x="59" y="6"/>
                  </a:cubicBezTo>
                  <a:cubicBezTo>
                    <a:pt x="59" y="6"/>
                    <a:pt x="54" y="0"/>
                    <a:pt x="48"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6" name="Freeform 718"/>
            <p:cNvSpPr>
              <a:spLocks/>
            </p:cNvSpPr>
            <p:nvPr/>
          </p:nvSpPr>
          <p:spPr bwMode="auto">
            <a:xfrm>
              <a:off x="6199188" y="5095876"/>
              <a:ext cx="49213" cy="153988"/>
            </a:xfrm>
            <a:custGeom>
              <a:avLst/>
              <a:gdLst>
                <a:gd name="T0" fmla="*/ 2147483647 w 80"/>
                <a:gd name="T1" fmla="*/ 2147483647 h 240"/>
                <a:gd name="T2" fmla="*/ 2147483647 w 80"/>
                <a:gd name="T3" fmla="*/ 2147483647 h 240"/>
                <a:gd name="T4" fmla="*/ 2147483647 w 80"/>
                <a:gd name="T5" fmla="*/ 2147483647 h 240"/>
                <a:gd name="T6" fmla="*/ 2147483647 w 80"/>
                <a:gd name="T7" fmla="*/ 2147483647 h 240"/>
                <a:gd name="T8" fmla="*/ 2147483647 w 80"/>
                <a:gd name="T9" fmla="*/ 2147483647 h 240"/>
                <a:gd name="T10" fmla="*/ 2147483647 w 80"/>
                <a:gd name="T11" fmla="*/ 0 h 240"/>
                <a:gd name="T12" fmla="*/ 2147483647 w 80"/>
                <a:gd name="T13" fmla="*/ 2147483647 h 240"/>
                <a:gd name="T14" fmla="*/ 2147483647 w 80"/>
                <a:gd name="T15" fmla="*/ 2147483647 h 240"/>
                <a:gd name="T16" fmla="*/ 2147483647 w 80"/>
                <a:gd name="T17" fmla="*/ 2147483647 h 2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240"/>
                <a:gd name="T29" fmla="*/ 80 w 80"/>
                <a:gd name="T30" fmla="*/ 240 h 2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240">
                  <a:moveTo>
                    <a:pt x="52" y="209"/>
                  </a:moveTo>
                  <a:cubicBezTo>
                    <a:pt x="46" y="222"/>
                    <a:pt x="40" y="240"/>
                    <a:pt x="35" y="234"/>
                  </a:cubicBezTo>
                  <a:cubicBezTo>
                    <a:pt x="18" y="215"/>
                    <a:pt x="35" y="184"/>
                    <a:pt x="23" y="158"/>
                  </a:cubicBezTo>
                  <a:cubicBezTo>
                    <a:pt x="0" y="114"/>
                    <a:pt x="6" y="57"/>
                    <a:pt x="35" y="26"/>
                  </a:cubicBezTo>
                  <a:cubicBezTo>
                    <a:pt x="35" y="19"/>
                    <a:pt x="40" y="13"/>
                    <a:pt x="40" y="13"/>
                  </a:cubicBezTo>
                  <a:cubicBezTo>
                    <a:pt x="52" y="13"/>
                    <a:pt x="69" y="13"/>
                    <a:pt x="80" y="0"/>
                  </a:cubicBezTo>
                  <a:cubicBezTo>
                    <a:pt x="40" y="45"/>
                    <a:pt x="58" y="133"/>
                    <a:pt x="58" y="196"/>
                  </a:cubicBezTo>
                  <a:cubicBezTo>
                    <a:pt x="58" y="203"/>
                    <a:pt x="52" y="209"/>
                    <a:pt x="52" y="215"/>
                  </a:cubicBezTo>
                  <a:cubicBezTo>
                    <a:pt x="52" y="215"/>
                    <a:pt x="52" y="209"/>
                    <a:pt x="52" y="20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7" name="Freeform 719"/>
            <p:cNvSpPr>
              <a:spLocks/>
            </p:cNvSpPr>
            <p:nvPr/>
          </p:nvSpPr>
          <p:spPr bwMode="auto">
            <a:xfrm>
              <a:off x="6227763" y="5105401"/>
              <a:ext cx="80963" cy="144463"/>
            </a:xfrm>
            <a:custGeom>
              <a:avLst/>
              <a:gdLst>
                <a:gd name="T0" fmla="*/ 2147483647 w 128"/>
                <a:gd name="T1" fmla="*/ 2147483647 h 224"/>
                <a:gd name="T2" fmla="*/ 2147483647 w 128"/>
                <a:gd name="T3" fmla="*/ 0 h 224"/>
                <a:gd name="T4" fmla="*/ 2147483647 w 128"/>
                <a:gd name="T5" fmla="*/ 2147483647 h 224"/>
                <a:gd name="T6" fmla="*/ 2147483647 w 128"/>
                <a:gd name="T7" fmla="*/ 2147483647 h 224"/>
                <a:gd name="T8" fmla="*/ 2147483647 w 128"/>
                <a:gd name="T9" fmla="*/ 2147483647 h 224"/>
                <a:gd name="T10" fmla="*/ 2147483647 w 128"/>
                <a:gd name="T11" fmla="*/ 2147483647 h 224"/>
                <a:gd name="T12" fmla="*/ 2147483647 w 128"/>
                <a:gd name="T13" fmla="*/ 2147483647 h 224"/>
                <a:gd name="T14" fmla="*/ 2147483647 w 128"/>
                <a:gd name="T15" fmla="*/ 2147483647 h 224"/>
                <a:gd name="T16" fmla="*/ 0 60000 65536"/>
                <a:gd name="T17" fmla="*/ 0 60000 65536"/>
                <a:gd name="T18" fmla="*/ 0 60000 65536"/>
                <a:gd name="T19" fmla="*/ 0 60000 65536"/>
                <a:gd name="T20" fmla="*/ 0 60000 65536"/>
                <a:gd name="T21" fmla="*/ 0 60000 65536"/>
                <a:gd name="T22" fmla="*/ 0 60000 65536"/>
                <a:gd name="T23" fmla="*/ 0 60000 65536"/>
                <a:gd name="T24" fmla="*/ 0 w 128"/>
                <a:gd name="T25" fmla="*/ 0 h 224"/>
                <a:gd name="T26" fmla="*/ 128 w 128"/>
                <a:gd name="T27" fmla="*/ 224 h 2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8" h="224">
                  <a:moveTo>
                    <a:pt x="92" y="224"/>
                  </a:moveTo>
                  <a:cubicBezTo>
                    <a:pt x="128" y="158"/>
                    <a:pt x="92" y="67"/>
                    <a:pt x="104" y="0"/>
                  </a:cubicBezTo>
                  <a:cubicBezTo>
                    <a:pt x="55" y="37"/>
                    <a:pt x="49" y="25"/>
                    <a:pt x="19" y="37"/>
                  </a:cubicBezTo>
                  <a:cubicBezTo>
                    <a:pt x="19" y="25"/>
                    <a:pt x="25" y="13"/>
                    <a:pt x="25" y="7"/>
                  </a:cubicBezTo>
                  <a:cubicBezTo>
                    <a:pt x="25" y="0"/>
                    <a:pt x="19" y="7"/>
                    <a:pt x="19" y="13"/>
                  </a:cubicBezTo>
                  <a:cubicBezTo>
                    <a:pt x="7" y="61"/>
                    <a:pt x="0" y="109"/>
                    <a:pt x="19" y="158"/>
                  </a:cubicBezTo>
                  <a:cubicBezTo>
                    <a:pt x="25" y="182"/>
                    <a:pt x="55" y="200"/>
                    <a:pt x="80" y="212"/>
                  </a:cubicBezTo>
                  <a:cubicBezTo>
                    <a:pt x="86" y="218"/>
                    <a:pt x="86" y="218"/>
                    <a:pt x="92" y="2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8" name="Freeform 720"/>
            <p:cNvSpPr>
              <a:spLocks/>
            </p:cNvSpPr>
            <p:nvPr/>
          </p:nvSpPr>
          <p:spPr bwMode="auto">
            <a:xfrm>
              <a:off x="6297613" y="5022851"/>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43" y="12"/>
                  </a:moveTo>
                  <a:cubicBezTo>
                    <a:pt x="38" y="30"/>
                    <a:pt x="22" y="42"/>
                    <a:pt x="16" y="60"/>
                  </a:cubicBezTo>
                  <a:cubicBezTo>
                    <a:pt x="11" y="78"/>
                    <a:pt x="11" y="96"/>
                    <a:pt x="6" y="114"/>
                  </a:cubicBezTo>
                  <a:cubicBezTo>
                    <a:pt x="0" y="144"/>
                    <a:pt x="22" y="192"/>
                    <a:pt x="48" y="186"/>
                  </a:cubicBezTo>
                  <a:cubicBezTo>
                    <a:pt x="102" y="174"/>
                    <a:pt x="112" y="96"/>
                    <a:pt x="91" y="42"/>
                  </a:cubicBezTo>
                  <a:cubicBezTo>
                    <a:pt x="86" y="30"/>
                    <a:pt x="59" y="24"/>
                    <a:pt x="48" y="6"/>
                  </a:cubicBezTo>
                  <a:cubicBezTo>
                    <a:pt x="48" y="0"/>
                    <a:pt x="48" y="6"/>
                    <a:pt x="43"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09" name="Freeform 721"/>
            <p:cNvSpPr>
              <a:spLocks/>
            </p:cNvSpPr>
            <p:nvPr/>
          </p:nvSpPr>
          <p:spPr bwMode="auto">
            <a:xfrm>
              <a:off x="6357938" y="499268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0 w 112"/>
                <a:gd name="T21" fmla="*/ 2147483647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92"/>
                <a:gd name="T35" fmla="*/ 112 w 11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92">
                  <a:moveTo>
                    <a:pt x="0" y="24"/>
                  </a:moveTo>
                  <a:cubicBezTo>
                    <a:pt x="12" y="41"/>
                    <a:pt x="0" y="59"/>
                    <a:pt x="6" y="70"/>
                  </a:cubicBezTo>
                  <a:cubicBezTo>
                    <a:pt x="12" y="99"/>
                    <a:pt x="18" y="128"/>
                    <a:pt x="24" y="158"/>
                  </a:cubicBezTo>
                  <a:cubicBezTo>
                    <a:pt x="30" y="169"/>
                    <a:pt x="54" y="175"/>
                    <a:pt x="71" y="181"/>
                  </a:cubicBezTo>
                  <a:cubicBezTo>
                    <a:pt x="71" y="181"/>
                    <a:pt x="77" y="192"/>
                    <a:pt x="77" y="187"/>
                  </a:cubicBezTo>
                  <a:cubicBezTo>
                    <a:pt x="83" y="175"/>
                    <a:pt x="83" y="175"/>
                    <a:pt x="95" y="163"/>
                  </a:cubicBezTo>
                  <a:cubicBezTo>
                    <a:pt x="95" y="163"/>
                    <a:pt x="101" y="152"/>
                    <a:pt x="107" y="146"/>
                  </a:cubicBezTo>
                  <a:cubicBezTo>
                    <a:pt x="112" y="140"/>
                    <a:pt x="112" y="134"/>
                    <a:pt x="112" y="123"/>
                  </a:cubicBezTo>
                  <a:cubicBezTo>
                    <a:pt x="101" y="82"/>
                    <a:pt x="89" y="41"/>
                    <a:pt x="77" y="0"/>
                  </a:cubicBezTo>
                  <a:cubicBezTo>
                    <a:pt x="59" y="18"/>
                    <a:pt x="54" y="41"/>
                    <a:pt x="42" y="59"/>
                  </a:cubicBezTo>
                  <a:cubicBezTo>
                    <a:pt x="30" y="47"/>
                    <a:pt x="18" y="30"/>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0" name="Freeform 722"/>
            <p:cNvSpPr>
              <a:spLocks/>
            </p:cNvSpPr>
            <p:nvPr/>
          </p:nvSpPr>
          <p:spPr bwMode="auto">
            <a:xfrm>
              <a:off x="6397626" y="5105401"/>
              <a:ext cx="41275" cy="82550"/>
            </a:xfrm>
            <a:custGeom>
              <a:avLst/>
              <a:gdLst>
                <a:gd name="T0" fmla="*/ 0 w 64"/>
                <a:gd name="T1" fmla="*/ 2147483647 h 128"/>
                <a:gd name="T2" fmla="*/ 2147483647 w 64"/>
                <a:gd name="T3" fmla="*/ 0 h 128"/>
                <a:gd name="T4" fmla="*/ 2147483647 w 64"/>
                <a:gd name="T5" fmla="*/ 2147483647 h 128"/>
                <a:gd name="T6" fmla="*/ 2147483647 w 64"/>
                <a:gd name="T7" fmla="*/ 2147483647 h 128"/>
                <a:gd name="T8" fmla="*/ 2147483647 w 64"/>
                <a:gd name="T9" fmla="*/ 2147483647 h 128"/>
                <a:gd name="T10" fmla="*/ 0 w 64"/>
                <a:gd name="T11" fmla="*/ 2147483647 h 128"/>
                <a:gd name="T12" fmla="*/ 0 w 64"/>
                <a:gd name="T13" fmla="*/ 2147483647 h 128"/>
                <a:gd name="T14" fmla="*/ 0 60000 65536"/>
                <a:gd name="T15" fmla="*/ 0 60000 65536"/>
                <a:gd name="T16" fmla="*/ 0 60000 65536"/>
                <a:gd name="T17" fmla="*/ 0 60000 65536"/>
                <a:gd name="T18" fmla="*/ 0 60000 65536"/>
                <a:gd name="T19" fmla="*/ 0 60000 65536"/>
                <a:gd name="T20" fmla="*/ 0 60000 65536"/>
                <a:gd name="T21" fmla="*/ 0 w 64"/>
                <a:gd name="T22" fmla="*/ 0 h 128"/>
                <a:gd name="T23" fmla="*/ 64 w 64"/>
                <a:gd name="T24" fmla="*/ 128 h 1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28">
                  <a:moveTo>
                    <a:pt x="0" y="7"/>
                  </a:moveTo>
                  <a:cubicBezTo>
                    <a:pt x="18" y="19"/>
                    <a:pt x="30" y="7"/>
                    <a:pt x="41" y="0"/>
                  </a:cubicBezTo>
                  <a:cubicBezTo>
                    <a:pt x="59" y="37"/>
                    <a:pt x="64" y="86"/>
                    <a:pt x="47" y="128"/>
                  </a:cubicBezTo>
                  <a:cubicBezTo>
                    <a:pt x="24" y="116"/>
                    <a:pt x="18" y="86"/>
                    <a:pt x="12" y="55"/>
                  </a:cubicBezTo>
                  <a:cubicBezTo>
                    <a:pt x="12" y="55"/>
                    <a:pt x="12" y="49"/>
                    <a:pt x="12" y="43"/>
                  </a:cubicBezTo>
                  <a:cubicBezTo>
                    <a:pt x="6" y="31"/>
                    <a:pt x="6" y="19"/>
                    <a:pt x="0" y="7"/>
                  </a:cubicBezTo>
                  <a:cubicBezTo>
                    <a:pt x="0" y="7"/>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1" name="Freeform 723"/>
            <p:cNvSpPr>
              <a:spLocks/>
            </p:cNvSpPr>
            <p:nvPr/>
          </p:nvSpPr>
          <p:spPr bwMode="auto">
            <a:xfrm>
              <a:off x="6227763" y="5208588"/>
              <a:ext cx="111125" cy="144463"/>
            </a:xfrm>
            <a:custGeom>
              <a:avLst/>
              <a:gdLst>
                <a:gd name="T0" fmla="*/ 2147483647 w 176"/>
                <a:gd name="T1" fmla="*/ 0 h 224"/>
                <a:gd name="T2" fmla="*/ 2147483647 w 176"/>
                <a:gd name="T3" fmla="*/ 2147483647 h 224"/>
                <a:gd name="T4" fmla="*/ 2147483647 w 176"/>
                <a:gd name="T5" fmla="*/ 2147483647 h 224"/>
                <a:gd name="T6" fmla="*/ 2147483647 w 176"/>
                <a:gd name="T7" fmla="*/ 2147483647 h 224"/>
                <a:gd name="T8" fmla="*/ 2147483647 w 176"/>
                <a:gd name="T9" fmla="*/ 2147483647 h 224"/>
                <a:gd name="T10" fmla="*/ 2147483647 w 176"/>
                <a:gd name="T11" fmla="*/ 2147483647 h 224"/>
                <a:gd name="T12" fmla="*/ 2147483647 w 176"/>
                <a:gd name="T13" fmla="*/ 2147483647 h 224"/>
                <a:gd name="T14" fmla="*/ 2147483647 w 176"/>
                <a:gd name="T15" fmla="*/ 2147483647 h 224"/>
                <a:gd name="T16" fmla="*/ 2147483647 w 176"/>
                <a:gd name="T17" fmla="*/ 2147483647 h 224"/>
                <a:gd name="T18" fmla="*/ 2147483647 w 176"/>
                <a:gd name="T19" fmla="*/ 2147483647 h 224"/>
                <a:gd name="T20" fmla="*/ 2147483647 w 176"/>
                <a:gd name="T21" fmla="*/ 2147483647 h 224"/>
                <a:gd name="T22" fmla="*/ 2147483647 w 176"/>
                <a:gd name="T23" fmla="*/ 0 h 2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224"/>
                <a:gd name="T38" fmla="*/ 176 w 176"/>
                <a:gd name="T39" fmla="*/ 224 h 2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224">
                  <a:moveTo>
                    <a:pt x="7" y="0"/>
                  </a:moveTo>
                  <a:cubicBezTo>
                    <a:pt x="7" y="13"/>
                    <a:pt x="0" y="32"/>
                    <a:pt x="7" y="39"/>
                  </a:cubicBezTo>
                  <a:cubicBezTo>
                    <a:pt x="7" y="58"/>
                    <a:pt x="37" y="64"/>
                    <a:pt x="43" y="90"/>
                  </a:cubicBezTo>
                  <a:cubicBezTo>
                    <a:pt x="43" y="90"/>
                    <a:pt x="49" y="90"/>
                    <a:pt x="49" y="96"/>
                  </a:cubicBezTo>
                  <a:cubicBezTo>
                    <a:pt x="67" y="141"/>
                    <a:pt x="98" y="180"/>
                    <a:pt x="140" y="212"/>
                  </a:cubicBezTo>
                  <a:cubicBezTo>
                    <a:pt x="146" y="218"/>
                    <a:pt x="164" y="218"/>
                    <a:pt x="170" y="224"/>
                  </a:cubicBezTo>
                  <a:cubicBezTo>
                    <a:pt x="176" y="192"/>
                    <a:pt x="170" y="173"/>
                    <a:pt x="152" y="148"/>
                  </a:cubicBezTo>
                  <a:cubicBezTo>
                    <a:pt x="146" y="148"/>
                    <a:pt x="140" y="135"/>
                    <a:pt x="140" y="135"/>
                  </a:cubicBezTo>
                  <a:cubicBezTo>
                    <a:pt x="134" y="128"/>
                    <a:pt x="128" y="116"/>
                    <a:pt x="122" y="109"/>
                  </a:cubicBezTo>
                  <a:cubicBezTo>
                    <a:pt x="116" y="96"/>
                    <a:pt x="104" y="71"/>
                    <a:pt x="85" y="71"/>
                  </a:cubicBezTo>
                  <a:cubicBezTo>
                    <a:pt x="73" y="64"/>
                    <a:pt x="61" y="58"/>
                    <a:pt x="49" y="45"/>
                  </a:cubicBezTo>
                  <a:cubicBezTo>
                    <a:pt x="31" y="39"/>
                    <a:pt x="13" y="2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2" name="Freeform 724"/>
            <p:cNvSpPr>
              <a:spLocks/>
            </p:cNvSpPr>
            <p:nvPr/>
          </p:nvSpPr>
          <p:spPr bwMode="auto">
            <a:xfrm>
              <a:off x="6297613" y="5126038"/>
              <a:ext cx="69850" cy="123825"/>
            </a:xfrm>
            <a:custGeom>
              <a:avLst/>
              <a:gdLst>
                <a:gd name="T0" fmla="*/ 0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0 w 112"/>
                <a:gd name="T11" fmla="*/ 0 h 192"/>
                <a:gd name="T12" fmla="*/ 0 w 112"/>
                <a:gd name="T13" fmla="*/ 2147483647 h 192"/>
                <a:gd name="T14" fmla="*/ 0 60000 65536"/>
                <a:gd name="T15" fmla="*/ 0 60000 65536"/>
                <a:gd name="T16" fmla="*/ 0 60000 65536"/>
                <a:gd name="T17" fmla="*/ 0 60000 65536"/>
                <a:gd name="T18" fmla="*/ 0 60000 65536"/>
                <a:gd name="T19" fmla="*/ 0 60000 65536"/>
                <a:gd name="T20" fmla="*/ 0 60000 65536"/>
                <a:gd name="T21" fmla="*/ 0 w 112"/>
                <a:gd name="T22" fmla="*/ 0 h 192"/>
                <a:gd name="T23" fmla="*/ 112 w 112"/>
                <a:gd name="T24" fmla="*/ 192 h 1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192">
                  <a:moveTo>
                    <a:pt x="0" y="7"/>
                  </a:moveTo>
                  <a:cubicBezTo>
                    <a:pt x="0" y="50"/>
                    <a:pt x="0" y="100"/>
                    <a:pt x="25" y="137"/>
                  </a:cubicBezTo>
                  <a:cubicBezTo>
                    <a:pt x="38" y="162"/>
                    <a:pt x="56" y="174"/>
                    <a:pt x="75" y="192"/>
                  </a:cubicBezTo>
                  <a:cubicBezTo>
                    <a:pt x="112" y="137"/>
                    <a:pt x="94" y="69"/>
                    <a:pt x="100" y="7"/>
                  </a:cubicBezTo>
                  <a:cubicBezTo>
                    <a:pt x="88" y="19"/>
                    <a:pt x="75" y="31"/>
                    <a:pt x="56" y="31"/>
                  </a:cubicBezTo>
                  <a:cubicBezTo>
                    <a:pt x="32" y="38"/>
                    <a:pt x="7" y="25"/>
                    <a:pt x="0" y="0"/>
                  </a:cubicBezTo>
                  <a:cubicBezTo>
                    <a:pt x="0" y="0"/>
                    <a:pt x="0" y="7"/>
                    <a:pt x="0" y="7"/>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3" name="Freeform 725"/>
            <p:cNvSpPr>
              <a:spLocks/>
            </p:cNvSpPr>
            <p:nvPr/>
          </p:nvSpPr>
          <p:spPr bwMode="auto">
            <a:xfrm>
              <a:off x="6348413" y="5095876"/>
              <a:ext cx="49213" cy="112713"/>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2147483647 w 80"/>
                <a:gd name="T9" fmla="*/ 2147483647 h 176"/>
                <a:gd name="T10" fmla="*/ 2147483647 w 80"/>
                <a:gd name="T11" fmla="*/ 2147483647 h 176"/>
                <a:gd name="T12" fmla="*/ 0 60000 65536"/>
                <a:gd name="T13" fmla="*/ 0 60000 65536"/>
                <a:gd name="T14" fmla="*/ 0 60000 65536"/>
                <a:gd name="T15" fmla="*/ 0 60000 65536"/>
                <a:gd name="T16" fmla="*/ 0 60000 65536"/>
                <a:gd name="T17" fmla="*/ 0 60000 65536"/>
                <a:gd name="T18" fmla="*/ 0 w 80"/>
                <a:gd name="T19" fmla="*/ 0 h 176"/>
                <a:gd name="T20" fmla="*/ 80 w 80"/>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80" h="176">
                  <a:moveTo>
                    <a:pt x="60" y="176"/>
                  </a:moveTo>
                  <a:cubicBezTo>
                    <a:pt x="50" y="165"/>
                    <a:pt x="25" y="165"/>
                    <a:pt x="25" y="147"/>
                  </a:cubicBezTo>
                  <a:cubicBezTo>
                    <a:pt x="20" y="100"/>
                    <a:pt x="0" y="36"/>
                    <a:pt x="40" y="6"/>
                  </a:cubicBezTo>
                  <a:cubicBezTo>
                    <a:pt x="45" y="0"/>
                    <a:pt x="60" y="18"/>
                    <a:pt x="65" y="30"/>
                  </a:cubicBezTo>
                  <a:cubicBezTo>
                    <a:pt x="75" y="59"/>
                    <a:pt x="75" y="88"/>
                    <a:pt x="80" y="124"/>
                  </a:cubicBezTo>
                  <a:cubicBezTo>
                    <a:pt x="80" y="141"/>
                    <a:pt x="60" y="176"/>
                    <a:pt x="6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4" name="Freeform 726"/>
            <p:cNvSpPr>
              <a:spLocks/>
            </p:cNvSpPr>
            <p:nvPr/>
          </p:nvSpPr>
          <p:spPr bwMode="auto">
            <a:xfrm>
              <a:off x="6348413" y="5199063"/>
              <a:ext cx="69850" cy="123825"/>
            </a:xfrm>
            <a:custGeom>
              <a:avLst/>
              <a:gdLst>
                <a:gd name="T0" fmla="*/ 2147483647 w 112"/>
                <a:gd name="T1" fmla="*/ 2147483647 h 192"/>
                <a:gd name="T2" fmla="*/ 2147483647 w 112"/>
                <a:gd name="T3" fmla="*/ 2147483647 h 192"/>
                <a:gd name="T4" fmla="*/ 2147483647 w 112"/>
                <a:gd name="T5" fmla="*/ 2147483647 h 192"/>
                <a:gd name="T6" fmla="*/ 2147483647 w 112"/>
                <a:gd name="T7" fmla="*/ 2147483647 h 192"/>
                <a:gd name="T8" fmla="*/ 2147483647 w 112"/>
                <a:gd name="T9" fmla="*/ 2147483647 h 192"/>
                <a:gd name="T10" fmla="*/ 2147483647 w 112"/>
                <a:gd name="T11" fmla="*/ 2147483647 h 192"/>
                <a:gd name="T12" fmla="*/ 2147483647 w 112"/>
                <a:gd name="T13" fmla="*/ 2147483647 h 192"/>
                <a:gd name="T14" fmla="*/ 2147483647 w 112"/>
                <a:gd name="T15" fmla="*/ 2147483647 h 192"/>
                <a:gd name="T16" fmla="*/ 2147483647 w 112"/>
                <a:gd name="T17" fmla="*/ 0 h 192"/>
                <a:gd name="T18" fmla="*/ 2147483647 w 112"/>
                <a:gd name="T19" fmla="*/ 2147483647 h 192"/>
                <a:gd name="T20" fmla="*/ 2147483647 w 112"/>
                <a:gd name="T21" fmla="*/ 2147483647 h 192"/>
                <a:gd name="T22" fmla="*/ 2147483647 w 112"/>
                <a:gd name="T23" fmla="*/ 2147483647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92"/>
                <a:gd name="T38" fmla="*/ 112 w 112"/>
                <a:gd name="T39" fmla="*/ 192 h 19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92">
                  <a:moveTo>
                    <a:pt x="73" y="30"/>
                  </a:moveTo>
                  <a:cubicBezTo>
                    <a:pt x="79" y="54"/>
                    <a:pt x="84" y="72"/>
                    <a:pt x="96" y="90"/>
                  </a:cubicBezTo>
                  <a:cubicBezTo>
                    <a:pt x="84" y="72"/>
                    <a:pt x="107" y="132"/>
                    <a:pt x="107" y="120"/>
                  </a:cubicBezTo>
                  <a:cubicBezTo>
                    <a:pt x="107" y="150"/>
                    <a:pt x="112" y="192"/>
                    <a:pt x="107" y="186"/>
                  </a:cubicBezTo>
                  <a:cubicBezTo>
                    <a:pt x="84" y="180"/>
                    <a:pt x="62" y="180"/>
                    <a:pt x="51" y="156"/>
                  </a:cubicBezTo>
                  <a:cubicBezTo>
                    <a:pt x="45" y="144"/>
                    <a:pt x="40" y="126"/>
                    <a:pt x="34" y="114"/>
                  </a:cubicBezTo>
                  <a:cubicBezTo>
                    <a:pt x="28" y="108"/>
                    <a:pt x="28" y="102"/>
                    <a:pt x="28" y="96"/>
                  </a:cubicBezTo>
                  <a:cubicBezTo>
                    <a:pt x="23" y="84"/>
                    <a:pt x="0" y="78"/>
                    <a:pt x="6" y="66"/>
                  </a:cubicBezTo>
                  <a:cubicBezTo>
                    <a:pt x="17" y="48"/>
                    <a:pt x="23" y="24"/>
                    <a:pt x="17" y="0"/>
                  </a:cubicBezTo>
                  <a:cubicBezTo>
                    <a:pt x="17" y="6"/>
                    <a:pt x="23" y="12"/>
                    <a:pt x="28" y="12"/>
                  </a:cubicBezTo>
                  <a:cubicBezTo>
                    <a:pt x="40" y="18"/>
                    <a:pt x="51" y="24"/>
                    <a:pt x="62" y="24"/>
                  </a:cubicBezTo>
                  <a:cubicBezTo>
                    <a:pt x="68" y="30"/>
                    <a:pt x="73" y="30"/>
                    <a:pt x="73" y="3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5" name="Freeform 727"/>
            <p:cNvSpPr>
              <a:spLocks/>
            </p:cNvSpPr>
            <p:nvPr/>
          </p:nvSpPr>
          <p:spPr bwMode="auto">
            <a:xfrm>
              <a:off x="6397626" y="5178426"/>
              <a:ext cx="60325" cy="112713"/>
            </a:xfrm>
            <a:custGeom>
              <a:avLst/>
              <a:gdLst>
                <a:gd name="T0" fmla="*/ 2147483647 w 96"/>
                <a:gd name="T1" fmla="*/ 2147483647 h 176"/>
                <a:gd name="T2" fmla="*/ 2147483647 w 96"/>
                <a:gd name="T3" fmla="*/ 2147483647 h 176"/>
                <a:gd name="T4" fmla="*/ 2147483647 w 96"/>
                <a:gd name="T5" fmla="*/ 0 h 176"/>
                <a:gd name="T6" fmla="*/ 2147483647 w 96"/>
                <a:gd name="T7" fmla="*/ 2147483647 h 176"/>
                <a:gd name="T8" fmla="*/ 2147483647 w 96"/>
                <a:gd name="T9" fmla="*/ 2147483647 h 176"/>
                <a:gd name="T10" fmla="*/ 2147483647 w 96"/>
                <a:gd name="T11" fmla="*/ 2147483647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90" y="176"/>
                  </a:moveTo>
                  <a:cubicBezTo>
                    <a:pt x="39" y="176"/>
                    <a:pt x="13" y="101"/>
                    <a:pt x="7" y="57"/>
                  </a:cubicBezTo>
                  <a:cubicBezTo>
                    <a:pt x="0" y="44"/>
                    <a:pt x="20" y="19"/>
                    <a:pt x="20" y="0"/>
                  </a:cubicBezTo>
                  <a:cubicBezTo>
                    <a:pt x="20" y="19"/>
                    <a:pt x="45" y="26"/>
                    <a:pt x="58" y="19"/>
                  </a:cubicBezTo>
                  <a:cubicBezTo>
                    <a:pt x="64" y="32"/>
                    <a:pt x="71" y="51"/>
                    <a:pt x="77" y="63"/>
                  </a:cubicBezTo>
                  <a:cubicBezTo>
                    <a:pt x="96" y="101"/>
                    <a:pt x="90" y="176"/>
                    <a:pt x="90"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6" name="Freeform 728"/>
            <p:cNvSpPr>
              <a:spLocks/>
            </p:cNvSpPr>
            <p:nvPr/>
          </p:nvSpPr>
          <p:spPr bwMode="auto">
            <a:xfrm>
              <a:off x="6427788" y="5116513"/>
              <a:ext cx="69850" cy="153988"/>
            </a:xfrm>
            <a:custGeom>
              <a:avLst/>
              <a:gdLst>
                <a:gd name="T0" fmla="*/ 2147483647 w 112"/>
                <a:gd name="T1" fmla="*/ 2147483647 h 240"/>
                <a:gd name="T2" fmla="*/ 2147483647 w 112"/>
                <a:gd name="T3" fmla="*/ 2147483647 h 240"/>
                <a:gd name="T4" fmla="*/ 2147483647 w 112"/>
                <a:gd name="T5" fmla="*/ 2147483647 h 240"/>
                <a:gd name="T6" fmla="*/ 2147483647 w 112"/>
                <a:gd name="T7" fmla="*/ 2147483647 h 240"/>
                <a:gd name="T8" fmla="*/ 2147483647 w 112"/>
                <a:gd name="T9" fmla="*/ 2147483647 h 240"/>
                <a:gd name="T10" fmla="*/ 2147483647 w 112"/>
                <a:gd name="T11" fmla="*/ 2147483647 h 240"/>
                <a:gd name="T12" fmla="*/ 2147483647 w 112"/>
                <a:gd name="T13" fmla="*/ 2147483647 h 240"/>
                <a:gd name="T14" fmla="*/ 2147483647 w 112"/>
                <a:gd name="T15" fmla="*/ 2147483647 h 240"/>
                <a:gd name="T16" fmla="*/ 2147483647 w 112"/>
                <a:gd name="T17" fmla="*/ 2147483647 h 240"/>
                <a:gd name="T18" fmla="*/ 2147483647 w 112"/>
                <a:gd name="T19" fmla="*/ 2147483647 h 240"/>
                <a:gd name="T20" fmla="*/ 0 w 112"/>
                <a:gd name="T21" fmla="*/ 0 h 240"/>
                <a:gd name="T22" fmla="*/ 2147483647 w 112"/>
                <a:gd name="T23" fmla="*/ 2147483647 h 2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240"/>
                <a:gd name="T38" fmla="*/ 112 w 112"/>
                <a:gd name="T39" fmla="*/ 240 h 2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240">
                  <a:moveTo>
                    <a:pt x="7" y="6"/>
                  </a:moveTo>
                  <a:cubicBezTo>
                    <a:pt x="25" y="12"/>
                    <a:pt x="38" y="30"/>
                    <a:pt x="50" y="47"/>
                  </a:cubicBezTo>
                  <a:cubicBezTo>
                    <a:pt x="63" y="65"/>
                    <a:pt x="75" y="82"/>
                    <a:pt x="88" y="100"/>
                  </a:cubicBezTo>
                  <a:cubicBezTo>
                    <a:pt x="94" y="112"/>
                    <a:pt x="94" y="123"/>
                    <a:pt x="100" y="135"/>
                  </a:cubicBezTo>
                  <a:cubicBezTo>
                    <a:pt x="100" y="141"/>
                    <a:pt x="112" y="147"/>
                    <a:pt x="112" y="153"/>
                  </a:cubicBezTo>
                  <a:cubicBezTo>
                    <a:pt x="112" y="182"/>
                    <a:pt x="100" y="211"/>
                    <a:pt x="94" y="240"/>
                  </a:cubicBezTo>
                  <a:cubicBezTo>
                    <a:pt x="75" y="235"/>
                    <a:pt x="50" y="229"/>
                    <a:pt x="50" y="211"/>
                  </a:cubicBezTo>
                  <a:cubicBezTo>
                    <a:pt x="50" y="199"/>
                    <a:pt x="50" y="176"/>
                    <a:pt x="38" y="164"/>
                  </a:cubicBezTo>
                  <a:cubicBezTo>
                    <a:pt x="25" y="147"/>
                    <a:pt x="25" y="123"/>
                    <a:pt x="13" y="112"/>
                  </a:cubicBezTo>
                  <a:cubicBezTo>
                    <a:pt x="13" y="112"/>
                    <a:pt x="13" y="106"/>
                    <a:pt x="13" y="106"/>
                  </a:cubicBezTo>
                  <a:cubicBezTo>
                    <a:pt x="25" y="71"/>
                    <a:pt x="13" y="36"/>
                    <a:pt x="0" y="0"/>
                  </a:cubicBezTo>
                  <a:cubicBezTo>
                    <a:pt x="0" y="0"/>
                    <a:pt x="7" y="6"/>
                    <a:pt x="7" y="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7" name="Freeform 729"/>
            <p:cNvSpPr>
              <a:spLocks/>
            </p:cNvSpPr>
            <p:nvPr/>
          </p:nvSpPr>
          <p:spPr bwMode="auto">
            <a:xfrm>
              <a:off x="6338888" y="5332413"/>
              <a:ext cx="88900" cy="112713"/>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0 h 176"/>
                <a:gd name="T12" fmla="*/ 2147483647 w 144"/>
                <a:gd name="T13" fmla="*/ 2147483647 h 176"/>
                <a:gd name="T14" fmla="*/ 2147483647 w 144"/>
                <a:gd name="T15" fmla="*/ 2147483647 h 176"/>
                <a:gd name="T16" fmla="*/ 2147483647 w 144"/>
                <a:gd name="T17" fmla="*/ 2147483647 h 1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4"/>
                <a:gd name="T28" fmla="*/ 0 h 176"/>
                <a:gd name="T29" fmla="*/ 144 w 144"/>
                <a:gd name="T30" fmla="*/ 176 h 1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4" h="176">
                  <a:moveTo>
                    <a:pt x="144" y="176"/>
                  </a:moveTo>
                  <a:cubicBezTo>
                    <a:pt x="98" y="164"/>
                    <a:pt x="70" y="128"/>
                    <a:pt x="41" y="98"/>
                  </a:cubicBezTo>
                  <a:cubicBezTo>
                    <a:pt x="24" y="79"/>
                    <a:pt x="24" y="67"/>
                    <a:pt x="12" y="55"/>
                  </a:cubicBezTo>
                  <a:cubicBezTo>
                    <a:pt x="12" y="55"/>
                    <a:pt x="12" y="43"/>
                    <a:pt x="12" y="43"/>
                  </a:cubicBezTo>
                  <a:cubicBezTo>
                    <a:pt x="0" y="37"/>
                    <a:pt x="24" y="31"/>
                    <a:pt x="12" y="13"/>
                  </a:cubicBezTo>
                  <a:cubicBezTo>
                    <a:pt x="12" y="13"/>
                    <a:pt x="12" y="0"/>
                    <a:pt x="12" y="0"/>
                  </a:cubicBezTo>
                  <a:cubicBezTo>
                    <a:pt x="24" y="13"/>
                    <a:pt x="35" y="13"/>
                    <a:pt x="52" y="19"/>
                  </a:cubicBezTo>
                  <a:cubicBezTo>
                    <a:pt x="87" y="25"/>
                    <a:pt x="133" y="110"/>
                    <a:pt x="139" y="170"/>
                  </a:cubicBezTo>
                  <a:cubicBezTo>
                    <a:pt x="139" y="170"/>
                    <a:pt x="144" y="176"/>
                    <a:pt x="144" y="17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8" name="Freeform 730"/>
            <p:cNvSpPr>
              <a:spLocks/>
            </p:cNvSpPr>
            <p:nvPr/>
          </p:nvSpPr>
          <p:spPr bwMode="auto">
            <a:xfrm>
              <a:off x="6318251" y="5343526"/>
              <a:ext cx="69850" cy="101600"/>
            </a:xfrm>
            <a:custGeom>
              <a:avLst/>
              <a:gdLst>
                <a:gd name="T0" fmla="*/ 2147483647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0 w 112"/>
                <a:gd name="T19" fmla="*/ 2147483647 h 160"/>
                <a:gd name="T20" fmla="*/ 0 w 112"/>
                <a:gd name="T21" fmla="*/ 0 h 160"/>
                <a:gd name="T22" fmla="*/ 0 w 112"/>
                <a:gd name="T23" fmla="*/ 0 h 160"/>
                <a:gd name="T24" fmla="*/ 2147483647 w 112"/>
                <a:gd name="T25" fmla="*/ 2147483647 h 160"/>
                <a:gd name="T26" fmla="*/ 2147483647 w 112"/>
                <a:gd name="T27" fmla="*/ 2147483647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160"/>
                <a:gd name="T44" fmla="*/ 112 w 112"/>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160">
                  <a:moveTo>
                    <a:pt x="27" y="13"/>
                  </a:moveTo>
                  <a:cubicBezTo>
                    <a:pt x="32" y="31"/>
                    <a:pt x="38" y="50"/>
                    <a:pt x="54" y="62"/>
                  </a:cubicBezTo>
                  <a:cubicBezTo>
                    <a:pt x="64" y="80"/>
                    <a:pt x="80" y="93"/>
                    <a:pt x="91" y="111"/>
                  </a:cubicBezTo>
                  <a:cubicBezTo>
                    <a:pt x="102" y="124"/>
                    <a:pt x="107" y="130"/>
                    <a:pt x="112" y="148"/>
                  </a:cubicBezTo>
                  <a:cubicBezTo>
                    <a:pt x="107" y="148"/>
                    <a:pt x="107" y="154"/>
                    <a:pt x="107" y="160"/>
                  </a:cubicBezTo>
                  <a:cubicBezTo>
                    <a:pt x="112" y="154"/>
                    <a:pt x="80" y="117"/>
                    <a:pt x="70" y="99"/>
                  </a:cubicBezTo>
                  <a:cubicBezTo>
                    <a:pt x="64" y="93"/>
                    <a:pt x="59" y="87"/>
                    <a:pt x="54" y="80"/>
                  </a:cubicBezTo>
                  <a:cubicBezTo>
                    <a:pt x="38" y="62"/>
                    <a:pt x="27" y="44"/>
                    <a:pt x="16" y="25"/>
                  </a:cubicBezTo>
                  <a:cubicBezTo>
                    <a:pt x="11" y="25"/>
                    <a:pt x="11" y="19"/>
                    <a:pt x="6" y="13"/>
                  </a:cubicBezTo>
                  <a:cubicBezTo>
                    <a:pt x="6" y="13"/>
                    <a:pt x="6" y="7"/>
                    <a:pt x="0" y="7"/>
                  </a:cubicBezTo>
                  <a:cubicBezTo>
                    <a:pt x="0" y="7"/>
                    <a:pt x="0" y="0"/>
                    <a:pt x="0" y="0"/>
                  </a:cubicBezTo>
                  <a:cubicBezTo>
                    <a:pt x="0" y="0"/>
                    <a:pt x="0" y="0"/>
                    <a:pt x="0" y="0"/>
                  </a:cubicBezTo>
                  <a:cubicBezTo>
                    <a:pt x="11" y="7"/>
                    <a:pt x="16" y="13"/>
                    <a:pt x="27" y="13"/>
                  </a:cubicBezTo>
                  <a:cubicBezTo>
                    <a:pt x="27" y="13"/>
                    <a:pt x="27" y="13"/>
                    <a:pt x="27" y="1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19" name="Freeform 731"/>
            <p:cNvSpPr>
              <a:spLocks/>
            </p:cNvSpPr>
            <p:nvPr/>
          </p:nvSpPr>
          <p:spPr bwMode="auto">
            <a:xfrm>
              <a:off x="6378576" y="5311776"/>
              <a:ext cx="79375" cy="123825"/>
            </a:xfrm>
            <a:custGeom>
              <a:avLst/>
              <a:gdLst>
                <a:gd name="T0" fmla="*/ 2147483647 w 128"/>
                <a:gd name="T1" fmla="*/ 2147483647 h 192"/>
                <a:gd name="T2" fmla="*/ 2147483647 w 128"/>
                <a:gd name="T3" fmla="*/ 2147483647 h 192"/>
                <a:gd name="T4" fmla="*/ 2147483647 w 128"/>
                <a:gd name="T5" fmla="*/ 2147483647 h 192"/>
                <a:gd name="T6" fmla="*/ 2147483647 w 128"/>
                <a:gd name="T7" fmla="*/ 2147483647 h 192"/>
                <a:gd name="T8" fmla="*/ 2147483647 w 128"/>
                <a:gd name="T9" fmla="*/ 2147483647 h 192"/>
                <a:gd name="T10" fmla="*/ 0 w 128"/>
                <a:gd name="T11" fmla="*/ 2147483647 h 192"/>
                <a:gd name="T12" fmla="*/ 0 w 128"/>
                <a:gd name="T13" fmla="*/ 2147483647 h 192"/>
                <a:gd name="T14" fmla="*/ 0 w 128"/>
                <a:gd name="T15" fmla="*/ 0 h 192"/>
                <a:gd name="T16" fmla="*/ 2147483647 w 128"/>
                <a:gd name="T17" fmla="*/ 2147483647 h 192"/>
                <a:gd name="T18" fmla="*/ 2147483647 w 128"/>
                <a:gd name="T19" fmla="*/ 2147483647 h 192"/>
                <a:gd name="T20" fmla="*/ 2147483647 w 128"/>
                <a:gd name="T21" fmla="*/ 2147483647 h 192"/>
                <a:gd name="T22" fmla="*/ 2147483647 w 128"/>
                <a:gd name="T23" fmla="*/ 2147483647 h 192"/>
                <a:gd name="T24" fmla="*/ 2147483647 w 128"/>
                <a:gd name="T25" fmla="*/ 2147483647 h 192"/>
                <a:gd name="T26" fmla="*/ 2147483647 w 128"/>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8"/>
                <a:gd name="T43" fmla="*/ 0 h 192"/>
                <a:gd name="T44" fmla="*/ 128 w 128"/>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8" h="192">
                  <a:moveTo>
                    <a:pt x="116" y="192"/>
                  </a:moveTo>
                  <a:cubicBezTo>
                    <a:pt x="104" y="181"/>
                    <a:pt x="92" y="170"/>
                    <a:pt x="86" y="159"/>
                  </a:cubicBezTo>
                  <a:cubicBezTo>
                    <a:pt x="80" y="147"/>
                    <a:pt x="68" y="136"/>
                    <a:pt x="68" y="130"/>
                  </a:cubicBezTo>
                  <a:cubicBezTo>
                    <a:pt x="61" y="108"/>
                    <a:pt x="49" y="96"/>
                    <a:pt x="37" y="80"/>
                  </a:cubicBezTo>
                  <a:cubicBezTo>
                    <a:pt x="37" y="74"/>
                    <a:pt x="31" y="74"/>
                    <a:pt x="31" y="68"/>
                  </a:cubicBezTo>
                  <a:cubicBezTo>
                    <a:pt x="19" y="57"/>
                    <a:pt x="7" y="57"/>
                    <a:pt x="0" y="46"/>
                  </a:cubicBezTo>
                  <a:cubicBezTo>
                    <a:pt x="0" y="34"/>
                    <a:pt x="0" y="23"/>
                    <a:pt x="0" y="12"/>
                  </a:cubicBezTo>
                  <a:cubicBezTo>
                    <a:pt x="0" y="6"/>
                    <a:pt x="0" y="6"/>
                    <a:pt x="0" y="0"/>
                  </a:cubicBezTo>
                  <a:cubicBezTo>
                    <a:pt x="0" y="6"/>
                    <a:pt x="7" y="17"/>
                    <a:pt x="13" y="17"/>
                  </a:cubicBezTo>
                  <a:cubicBezTo>
                    <a:pt x="31" y="23"/>
                    <a:pt x="55" y="29"/>
                    <a:pt x="68" y="46"/>
                  </a:cubicBezTo>
                  <a:cubicBezTo>
                    <a:pt x="74" y="57"/>
                    <a:pt x="80" y="68"/>
                    <a:pt x="86" y="85"/>
                  </a:cubicBezTo>
                  <a:cubicBezTo>
                    <a:pt x="98" y="108"/>
                    <a:pt x="104" y="136"/>
                    <a:pt x="122" y="159"/>
                  </a:cubicBezTo>
                  <a:cubicBezTo>
                    <a:pt x="128" y="170"/>
                    <a:pt x="128" y="181"/>
                    <a:pt x="122" y="192"/>
                  </a:cubicBezTo>
                  <a:cubicBezTo>
                    <a:pt x="122" y="192"/>
                    <a:pt x="116" y="192"/>
                    <a:pt x="116" y="19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0" name="Freeform 732"/>
            <p:cNvSpPr>
              <a:spLocks/>
            </p:cNvSpPr>
            <p:nvPr/>
          </p:nvSpPr>
          <p:spPr bwMode="auto">
            <a:xfrm>
              <a:off x="6418263" y="5281613"/>
              <a:ext cx="69850" cy="142875"/>
            </a:xfrm>
            <a:custGeom>
              <a:avLst/>
              <a:gdLst>
                <a:gd name="T0" fmla="*/ 2147483647 w 112"/>
                <a:gd name="T1" fmla="*/ 2147483647 h 224"/>
                <a:gd name="T2" fmla="*/ 2147483647 w 112"/>
                <a:gd name="T3" fmla="*/ 2147483647 h 224"/>
                <a:gd name="T4" fmla="*/ 2147483647 w 112"/>
                <a:gd name="T5" fmla="*/ 2147483647 h 224"/>
                <a:gd name="T6" fmla="*/ 2147483647 w 112"/>
                <a:gd name="T7" fmla="*/ 2147483647 h 224"/>
                <a:gd name="T8" fmla="*/ 2147483647 w 112"/>
                <a:gd name="T9" fmla="*/ 2147483647 h 224"/>
                <a:gd name="T10" fmla="*/ 2147483647 w 112"/>
                <a:gd name="T11" fmla="*/ 2147483647 h 224"/>
                <a:gd name="T12" fmla="*/ 2147483647 w 112"/>
                <a:gd name="T13" fmla="*/ 2147483647 h 224"/>
                <a:gd name="T14" fmla="*/ 0 w 112"/>
                <a:gd name="T15" fmla="*/ 2147483647 h 224"/>
                <a:gd name="T16" fmla="*/ 0 w 112"/>
                <a:gd name="T17" fmla="*/ 2147483647 h 224"/>
                <a:gd name="T18" fmla="*/ 0 w 112"/>
                <a:gd name="T19" fmla="*/ 0 h 224"/>
                <a:gd name="T20" fmla="*/ 2147483647 w 112"/>
                <a:gd name="T21" fmla="*/ 2147483647 h 224"/>
                <a:gd name="T22" fmla="*/ 2147483647 w 112"/>
                <a:gd name="T23" fmla="*/ 2147483647 h 224"/>
                <a:gd name="T24" fmla="*/ 2147483647 w 112"/>
                <a:gd name="T25" fmla="*/ 2147483647 h 224"/>
                <a:gd name="T26" fmla="*/ 2147483647 w 112"/>
                <a:gd name="T27" fmla="*/ 2147483647 h 2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2"/>
                <a:gd name="T43" fmla="*/ 0 h 224"/>
                <a:gd name="T44" fmla="*/ 112 w 112"/>
                <a:gd name="T45" fmla="*/ 224 h 2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2" h="224">
                  <a:moveTo>
                    <a:pt x="88" y="219"/>
                  </a:moveTo>
                  <a:cubicBezTo>
                    <a:pt x="88" y="219"/>
                    <a:pt x="88" y="219"/>
                    <a:pt x="88" y="219"/>
                  </a:cubicBezTo>
                  <a:cubicBezTo>
                    <a:pt x="75" y="213"/>
                    <a:pt x="63" y="201"/>
                    <a:pt x="56" y="189"/>
                  </a:cubicBezTo>
                  <a:cubicBezTo>
                    <a:pt x="56" y="189"/>
                    <a:pt x="56" y="183"/>
                    <a:pt x="56" y="183"/>
                  </a:cubicBezTo>
                  <a:cubicBezTo>
                    <a:pt x="50" y="171"/>
                    <a:pt x="50" y="171"/>
                    <a:pt x="50" y="160"/>
                  </a:cubicBezTo>
                  <a:cubicBezTo>
                    <a:pt x="50" y="160"/>
                    <a:pt x="44" y="154"/>
                    <a:pt x="44" y="154"/>
                  </a:cubicBezTo>
                  <a:cubicBezTo>
                    <a:pt x="32" y="130"/>
                    <a:pt x="19" y="118"/>
                    <a:pt x="13" y="95"/>
                  </a:cubicBezTo>
                  <a:cubicBezTo>
                    <a:pt x="7" y="89"/>
                    <a:pt x="7" y="83"/>
                    <a:pt x="0" y="83"/>
                  </a:cubicBezTo>
                  <a:cubicBezTo>
                    <a:pt x="0" y="77"/>
                    <a:pt x="0" y="71"/>
                    <a:pt x="0" y="71"/>
                  </a:cubicBezTo>
                  <a:cubicBezTo>
                    <a:pt x="0" y="48"/>
                    <a:pt x="7" y="24"/>
                    <a:pt x="0" y="0"/>
                  </a:cubicBezTo>
                  <a:cubicBezTo>
                    <a:pt x="7" y="18"/>
                    <a:pt x="32" y="24"/>
                    <a:pt x="44" y="36"/>
                  </a:cubicBezTo>
                  <a:cubicBezTo>
                    <a:pt x="63" y="48"/>
                    <a:pt x="69" y="77"/>
                    <a:pt x="75" y="101"/>
                  </a:cubicBezTo>
                  <a:cubicBezTo>
                    <a:pt x="88" y="142"/>
                    <a:pt x="112" y="183"/>
                    <a:pt x="88" y="224"/>
                  </a:cubicBezTo>
                  <a:cubicBezTo>
                    <a:pt x="88" y="224"/>
                    <a:pt x="88" y="219"/>
                    <a:pt x="88" y="219"/>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1" name="Freeform 733"/>
            <p:cNvSpPr>
              <a:spLocks/>
            </p:cNvSpPr>
            <p:nvPr/>
          </p:nvSpPr>
          <p:spPr bwMode="auto">
            <a:xfrm>
              <a:off x="6457951" y="5260976"/>
              <a:ext cx="39688" cy="153988"/>
            </a:xfrm>
            <a:custGeom>
              <a:avLst/>
              <a:gdLst>
                <a:gd name="T0" fmla="*/ 2147483647 w 64"/>
                <a:gd name="T1" fmla="*/ 2147483647 h 240"/>
                <a:gd name="T2" fmla="*/ 2147483647 w 64"/>
                <a:gd name="T3" fmla="*/ 2147483647 h 240"/>
                <a:gd name="T4" fmla="*/ 2147483647 w 64"/>
                <a:gd name="T5" fmla="*/ 2147483647 h 240"/>
                <a:gd name="T6" fmla="*/ 2147483647 w 64"/>
                <a:gd name="T7" fmla="*/ 2147483647 h 240"/>
                <a:gd name="T8" fmla="*/ 2147483647 w 64"/>
                <a:gd name="T9" fmla="*/ 2147483647 h 240"/>
                <a:gd name="T10" fmla="*/ 0 w 64"/>
                <a:gd name="T11" fmla="*/ 0 h 240"/>
                <a:gd name="T12" fmla="*/ 2147483647 w 64"/>
                <a:gd name="T13" fmla="*/ 2147483647 h 240"/>
                <a:gd name="T14" fmla="*/ 2147483647 w 64"/>
                <a:gd name="T15" fmla="*/ 2147483647 h 240"/>
                <a:gd name="T16" fmla="*/ 2147483647 w 64"/>
                <a:gd name="T17" fmla="*/ 2147483647 h 240"/>
                <a:gd name="T18" fmla="*/ 2147483647 w 64"/>
                <a:gd name="T19" fmla="*/ 2147483647 h 240"/>
                <a:gd name="T20" fmla="*/ 2147483647 w 64"/>
                <a:gd name="T21" fmla="*/ 2147483647 h 240"/>
                <a:gd name="T22" fmla="*/ 2147483647 w 64"/>
                <a:gd name="T23" fmla="*/ 2147483647 h 240"/>
                <a:gd name="T24" fmla="*/ 2147483647 w 64"/>
                <a:gd name="T25" fmla="*/ 2147483647 h 2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240"/>
                <a:gd name="T41" fmla="*/ 64 w 64"/>
                <a:gd name="T42" fmla="*/ 240 h 2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240">
                  <a:moveTo>
                    <a:pt x="60" y="234"/>
                  </a:moveTo>
                  <a:cubicBezTo>
                    <a:pt x="60" y="234"/>
                    <a:pt x="60" y="234"/>
                    <a:pt x="55" y="228"/>
                  </a:cubicBezTo>
                  <a:cubicBezTo>
                    <a:pt x="30" y="216"/>
                    <a:pt x="30" y="173"/>
                    <a:pt x="25" y="148"/>
                  </a:cubicBezTo>
                  <a:cubicBezTo>
                    <a:pt x="20" y="136"/>
                    <a:pt x="15" y="130"/>
                    <a:pt x="15" y="117"/>
                  </a:cubicBezTo>
                  <a:cubicBezTo>
                    <a:pt x="10" y="99"/>
                    <a:pt x="5" y="87"/>
                    <a:pt x="5" y="68"/>
                  </a:cubicBezTo>
                  <a:cubicBezTo>
                    <a:pt x="5" y="44"/>
                    <a:pt x="0" y="25"/>
                    <a:pt x="0" y="0"/>
                  </a:cubicBezTo>
                  <a:cubicBezTo>
                    <a:pt x="0" y="7"/>
                    <a:pt x="15" y="19"/>
                    <a:pt x="20" y="25"/>
                  </a:cubicBezTo>
                  <a:cubicBezTo>
                    <a:pt x="25" y="31"/>
                    <a:pt x="25" y="31"/>
                    <a:pt x="35" y="31"/>
                  </a:cubicBezTo>
                  <a:cubicBezTo>
                    <a:pt x="35" y="37"/>
                    <a:pt x="40" y="31"/>
                    <a:pt x="40" y="37"/>
                  </a:cubicBezTo>
                  <a:cubicBezTo>
                    <a:pt x="45" y="50"/>
                    <a:pt x="45" y="62"/>
                    <a:pt x="50" y="80"/>
                  </a:cubicBezTo>
                  <a:cubicBezTo>
                    <a:pt x="55" y="99"/>
                    <a:pt x="60" y="124"/>
                    <a:pt x="60" y="148"/>
                  </a:cubicBezTo>
                  <a:cubicBezTo>
                    <a:pt x="64" y="179"/>
                    <a:pt x="64" y="210"/>
                    <a:pt x="64" y="240"/>
                  </a:cubicBezTo>
                  <a:cubicBezTo>
                    <a:pt x="64" y="240"/>
                    <a:pt x="60" y="234"/>
                    <a:pt x="60" y="23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2" name="Freeform 734"/>
            <p:cNvSpPr>
              <a:spLocks/>
            </p:cNvSpPr>
            <p:nvPr/>
          </p:nvSpPr>
          <p:spPr bwMode="auto">
            <a:xfrm>
              <a:off x="6488113" y="5219701"/>
              <a:ext cx="30163" cy="184150"/>
            </a:xfrm>
            <a:custGeom>
              <a:avLst/>
              <a:gdLst>
                <a:gd name="T0" fmla="*/ 2147483647 w 48"/>
                <a:gd name="T1" fmla="*/ 2147483647 h 288"/>
                <a:gd name="T2" fmla="*/ 2147483647 w 48"/>
                <a:gd name="T3" fmla="*/ 2147483647 h 288"/>
                <a:gd name="T4" fmla="*/ 2147483647 w 48"/>
                <a:gd name="T5" fmla="*/ 2147483647 h 288"/>
                <a:gd name="T6" fmla="*/ 2147483647 w 48"/>
                <a:gd name="T7" fmla="*/ 2147483647 h 288"/>
                <a:gd name="T8" fmla="*/ 2147483647 w 48"/>
                <a:gd name="T9" fmla="*/ 0 h 288"/>
                <a:gd name="T10" fmla="*/ 0 w 48"/>
                <a:gd name="T11" fmla="*/ 2147483647 h 288"/>
                <a:gd name="T12" fmla="*/ 2147483647 w 48"/>
                <a:gd name="T13" fmla="*/ 2147483647 h 288"/>
                <a:gd name="T14" fmla="*/ 2147483647 w 48"/>
                <a:gd name="T15" fmla="*/ 2147483647 h 288"/>
                <a:gd name="T16" fmla="*/ 2147483647 w 48"/>
                <a:gd name="T17" fmla="*/ 2147483647 h 288"/>
                <a:gd name="T18" fmla="*/ 2147483647 w 48"/>
                <a:gd name="T19" fmla="*/ 2147483647 h 288"/>
                <a:gd name="T20" fmla="*/ 2147483647 w 48"/>
                <a:gd name="T21" fmla="*/ 2147483647 h 288"/>
                <a:gd name="T22" fmla="*/ 2147483647 w 48"/>
                <a:gd name="T23" fmla="*/ 2147483647 h 2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288"/>
                <a:gd name="T38" fmla="*/ 48 w 48"/>
                <a:gd name="T39" fmla="*/ 288 h 2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288">
                  <a:moveTo>
                    <a:pt x="38" y="288"/>
                  </a:moveTo>
                  <a:cubicBezTo>
                    <a:pt x="43" y="263"/>
                    <a:pt x="43" y="232"/>
                    <a:pt x="48" y="207"/>
                  </a:cubicBezTo>
                  <a:cubicBezTo>
                    <a:pt x="48" y="188"/>
                    <a:pt x="48" y="163"/>
                    <a:pt x="43" y="138"/>
                  </a:cubicBezTo>
                  <a:cubicBezTo>
                    <a:pt x="43" y="132"/>
                    <a:pt x="43" y="132"/>
                    <a:pt x="43" y="126"/>
                  </a:cubicBezTo>
                  <a:cubicBezTo>
                    <a:pt x="38" y="88"/>
                    <a:pt x="32" y="44"/>
                    <a:pt x="16" y="0"/>
                  </a:cubicBezTo>
                  <a:cubicBezTo>
                    <a:pt x="22" y="32"/>
                    <a:pt x="0" y="57"/>
                    <a:pt x="0" y="82"/>
                  </a:cubicBezTo>
                  <a:cubicBezTo>
                    <a:pt x="0" y="94"/>
                    <a:pt x="6" y="113"/>
                    <a:pt x="6" y="132"/>
                  </a:cubicBezTo>
                  <a:cubicBezTo>
                    <a:pt x="6" y="132"/>
                    <a:pt x="11" y="132"/>
                    <a:pt x="11" y="132"/>
                  </a:cubicBezTo>
                  <a:cubicBezTo>
                    <a:pt x="11" y="138"/>
                    <a:pt x="11" y="144"/>
                    <a:pt x="11" y="144"/>
                  </a:cubicBezTo>
                  <a:cubicBezTo>
                    <a:pt x="22" y="176"/>
                    <a:pt x="22" y="213"/>
                    <a:pt x="27" y="245"/>
                  </a:cubicBezTo>
                  <a:cubicBezTo>
                    <a:pt x="27" y="263"/>
                    <a:pt x="32" y="276"/>
                    <a:pt x="38" y="288"/>
                  </a:cubicBezTo>
                  <a:cubicBezTo>
                    <a:pt x="38" y="288"/>
                    <a:pt x="38" y="288"/>
                    <a:pt x="38" y="288"/>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3" name="Freeform 735"/>
            <p:cNvSpPr>
              <a:spLocks/>
            </p:cNvSpPr>
            <p:nvPr/>
          </p:nvSpPr>
          <p:spPr bwMode="auto">
            <a:xfrm>
              <a:off x="6397626" y="5435601"/>
              <a:ext cx="50800" cy="61913"/>
            </a:xfrm>
            <a:custGeom>
              <a:avLst/>
              <a:gdLst>
                <a:gd name="T0" fmla="*/ 0 w 80"/>
                <a:gd name="T1" fmla="*/ 0 h 96"/>
                <a:gd name="T2" fmla="*/ 2147483647 w 80"/>
                <a:gd name="T3" fmla="*/ 2147483647 h 96"/>
                <a:gd name="T4" fmla="*/ 2147483647 w 80"/>
                <a:gd name="T5" fmla="*/ 2147483647 h 96"/>
                <a:gd name="T6" fmla="*/ 2147483647 w 80"/>
                <a:gd name="T7" fmla="*/ 2147483647 h 96"/>
                <a:gd name="T8" fmla="*/ 2147483647 w 80"/>
                <a:gd name="T9" fmla="*/ 2147483647 h 96"/>
                <a:gd name="T10" fmla="*/ 2147483647 w 80"/>
                <a:gd name="T11" fmla="*/ 2147483647 h 96"/>
                <a:gd name="T12" fmla="*/ 2147483647 w 80"/>
                <a:gd name="T13" fmla="*/ 2147483647 h 96"/>
                <a:gd name="T14" fmla="*/ 2147483647 w 80"/>
                <a:gd name="T15" fmla="*/ 2147483647 h 96"/>
                <a:gd name="T16" fmla="*/ 0 w 80"/>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0"/>
                <a:gd name="T28" fmla="*/ 0 h 96"/>
                <a:gd name="T29" fmla="*/ 80 w 8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0" h="96">
                  <a:moveTo>
                    <a:pt x="0" y="0"/>
                  </a:moveTo>
                  <a:cubicBezTo>
                    <a:pt x="6" y="17"/>
                    <a:pt x="6" y="29"/>
                    <a:pt x="16" y="40"/>
                  </a:cubicBezTo>
                  <a:cubicBezTo>
                    <a:pt x="16" y="46"/>
                    <a:pt x="22" y="46"/>
                    <a:pt x="22" y="46"/>
                  </a:cubicBezTo>
                  <a:cubicBezTo>
                    <a:pt x="22" y="51"/>
                    <a:pt x="27" y="51"/>
                    <a:pt x="27" y="51"/>
                  </a:cubicBezTo>
                  <a:cubicBezTo>
                    <a:pt x="27" y="57"/>
                    <a:pt x="27" y="63"/>
                    <a:pt x="32" y="68"/>
                  </a:cubicBezTo>
                  <a:cubicBezTo>
                    <a:pt x="38" y="80"/>
                    <a:pt x="48" y="85"/>
                    <a:pt x="54" y="96"/>
                  </a:cubicBezTo>
                  <a:cubicBezTo>
                    <a:pt x="43" y="80"/>
                    <a:pt x="80" y="63"/>
                    <a:pt x="32" y="12"/>
                  </a:cubicBezTo>
                  <a:cubicBezTo>
                    <a:pt x="32" y="12"/>
                    <a:pt x="32" y="12"/>
                    <a:pt x="32" y="12"/>
                  </a:cubicBezTo>
                  <a:cubicBezTo>
                    <a:pt x="22" y="6"/>
                    <a:pt x="11" y="6"/>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4" name="Freeform 736"/>
            <p:cNvSpPr>
              <a:spLocks/>
            </p:cNvSpPr>
            <p:nvPr/>
          </p:nvSpPr>
          <p:spPr bwMode="auto">
            <a:xfrm>
              <a:off x="6427788" y="5424488"/>
              <a:ext cx="50800" cy="82550"/>
            </a:xfrm>
            <a:custGeom>
              <a:avLst/>
              <a:gdLst>
                <a:gd name="T0" fmla="*/ 0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2147483647 h 128"/>
                <a:gd name="T24" fmla="*/ 2147483647 w 80"/>
                <a:gd name="T25" fmla="*/ 2147483647 h 128"/>
                <a:gd name="T26" fmla="*/ 2147483647 w 80"/>
                <a:gd name="T27" fmla="*/ 2147483647 h 128"/>
                <a:gd name="T28" fmla="*/ 2147483647 w 80"/>
                <a:gd name="T29" fmla="*/ 2147483647 h 128"/>
                <a:gd name="T30" fmla="*/ 2147483647 w 80"/>
                <a:gd name="T31" fmla="*/ 0 h 128"/>
                <a:gd name="T32" fmla="*/ 0 w 80"/>
                <a:gd name="T33" fmla="*/ 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128"/>
                <a:gd name="T53" fmla="*/ 80 w 80"/>
                <a:gd name="T54" fmla="*/ 128 h 1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128">
                  <a:moveTo>
                    <a:pt x="0" y="0"/>
                  </a:moveTo>
                  <a:cubicBezTo>
                    <a:pt x="7" y="20"/>
                    <a:pt x="7" y="26"/>
                    <a:pt x="7" y="32"/>
                  </a:cubicBezTo>
                  <a:cubicBezTo>
                    <a:pt x="13" y="39"/>
                    <a:pt x="7" y="45"/>
                    <a:pt x="13" y="52"/>
                  </a:cubicBezTo>
                  <a:cubicBezTo>
                    <a:pt x="13" y="52"/>
                    <a:pt x="13" y="58"/>
                    <a:pt x="13" y="58"/>
                  </a:cubicBezTo>
                  <a:cubicBezTo>
                    <a:pt x="19" y="64"/>
                    <a:pt x="19" y="71"/>
                    <a:pt x="25" y="84"/>
                  </a:cubicBezTo>
                  <a:cubicBezTo>
                    <a:pt x="25" y="84"/>
                    <a:pt x="31" y="90"/>
                    <a:pt x="31" y="90"/>
                  </a:cubicBezTo>
                  <a:cubicBezTo>
                    <a:pt x="37" y="96"/>
                    <a:pt x="37" y="96"/>
                    <a:pt x="37" y="103"/>
                  </a:cubicBezTo>
                  <a:cubicBezTo>
                    <a:pt x="50" y="109"/>
                    <a:pt x="50" y="122"/>
                    <a:pt x="62" y="128"/>
                  </a:cubicBezTo>
                  <a:cubicBezTo>
                    <a:pt x="62" y="128"/>
                    <a:pt x="62" y="128"/>
                    <a:pt x="62" y="128"/>
                  </a:cubicBezTo>
                  <a:cubicBezTo>
                    <a:pt x="62" y="128"/>
                    <a:pt x="68" y="128"/>
                    <a:pt x="68" y="128"/>
                  </a:cubicBezTo>
                  <a:cubicBezTo>
                    <a:pt x="68" y="122"/>
                    <a:pt x="74" y="109"/>
                    <a:pt x="74" y="103"/>
                  </a:cubicBezTo>
                  <a:cubicBezTo>
                    <a:pt x="80" y="90"/>
                    <a:pt x="68" y="77"/>
                    <a:pt x="68" y="64"/>
                  </a:cubicBezTo>
                  <a:cubicBezTo>
                    <a:pt x="62" y="64"/>
                    <a:pt x="68" y="64"/>
                    <a:pt x="62" y="58"/>
                  </a:cubicBezTo>
                  <a:cubicBezTo>
                    <a:pt x="56" y="45"/>
                    <a:pt x="50" y="39"/>
                    <a:pt x="37" y="32"/>
                  </a:cubicBezTo>
                  <a:cubicBezTo>
                    <a:pt x="31" y="26"/>
                    <a:pt x="19" y="13"/>
                    <a:pt x="13" y="7"/>
                  </a:cubicBezTo>
                  <a:cubicBezTo>
                    <a:pt x="13" y="7"/>
                    <a:pt x="7" y="0"/>
                    <a:pt x="7" y="0"/>
                  </a:cubicBezTo>
                  <a:cubicBezTo>
                    <a:pt x="7" y="0"/>
                    <a:pt x="7"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5" name="Freeform 737"/>
            <p:cNvSpPr>
              <a:spLocks/>
            </p:cNvSpPr>
            <p:nvPr/>
          </p:nvSpPr>
          <p:spPr bwMode="auto">
            <a:xfrm>
              <a:off x="6457951" y="5424488"/>
              <a:ext cx="39688" cy="73025"/>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2147483647 w 64"/>
                <a:gd name="T9" fmla="*/ 2147483647 h 112"/>
                <a:gd name="T10" fmla="*/ 2147483647 w 64"/>
                <a:gd name="T11" fmla="*/ 2147483647 h 112"/>
                <a:gd name="T12" fmla="*/ 2147483647 w 64"/>
                <a:gd name="T13" fmla="*/ 2147483647 h 112"/>
                <a:gd name="T14" fmla="*/ 2147483647 w 64"/>
                <a:gd name="T15" fmla="*/ 0 h 112"/>
                <a:gd name="T16" fmla="*/ 0 w 64"/>
                <a:gd name="T17" fmla="*/ 2147483647 h 112"/>
                <a:gd name="T18" fmla="*/ 0 w 64"/>
                <a:gd name="T19" fmla="*/ 2147483647 h 112"/>
                <a:gd name="T20" fmla="*/ 2147483647 w 64"/>
                <a:gd name="T21" fmla="*/ 2147483647 h 112"/>
                <a:gd name="T22" fmla="*/ 2147483647 w 64"/>
                <a:gd name="T23" fmla="*/ 2147483647 h 112"/>
                <a:gd name="T24" fmla="*/ 2147483647 w 64"/>
                <a:gd name="T25" fmla="*/ 2147483647 h 112"/>
                <a:gd name="T26" fmla="*/ 2147483647 w 64"/>
                <a:gd name="T27" fmla="*/ 2147483647 h 112"/>
                <a:gd name="T28" fmla="*/ 2147483647 w 64"/>
                <a:gd name="T29" fmla="*/ 2147483647 h 112"/>
                <a:gd name="T30" fmla="*/ 2147483647 w 64"/>
                <a:gd name="T31" fmla="*/ 2147483647 h 1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4"/>
                <a:gd name="T49" fmla="*/ 0 h 112"/>
                <a:gd name="T50" fmla="*/ 64 w 64"/>
                <a:gd name="T51" fmla="*/ 112 h 1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4" h="112">
                  <a:moveTo>
                    <a:pt x="58" y="112"/>
                  </a:moveTo>
                  <a:cubicBezTo>
                    <a:pt x="64" y="101"/>
                    <a:pt x="64" y="83"/>
                    <a:pt x="64" y="71"/>
                  </a:cubicBezTo>
                  <a:cubicBezTo>
                    <a:pt x="58" y="65"/>
                    <a:pt x="58" y="54"/>
                    <a:pt x="58" y="48"/>
                  </a:cubicBezTo>
                  <a:cubicBezTo>
                    <a:pt x="52" y="42"/>
                    <a:pt x="45" y="36"/>
                    <a:pt x="39" y="24"/>
                  </a:cubicBezTo>
                  <a:cubicBezTo>
                    <a:pt x="39" y="18"/>
                    <a:pt x="32" y="18"/>
                    <a:pt x="32" y="12"/>
                  </a:cubicBezTo>
                  <a:cubicBezTo>
                    <a:pt x="32" y="12"/>
                    <a:pt x="32" y="24"/>
                    <a:pt x="32" y="24"/>
                  </a:cubicBezTo>
                  <a:cubicBezTo>
                    <a:pt x="32" y="30"/>
                    <a:pt x="20" y="18"/>
                    <a:pt x="20" y="18"/>
                  </a:cubicBezTo>
                  <a:cubicBezTo>
                    <a:pt x="13" y="18"/>
                    <a:pt x="7" y="6"/>
                    <a:pt x="7" y="0"/>
                  </a:cubicBezTo>
                  <a:cubicBezTo>
                    <a:pt x="13" y="6"/>
                    <a:pt x="7" y="18"/>
                    <a:pt x="0" y="30"/>
                  </a:cubicBezTo>
                  <a:cubicBezTo>
                    <a:pt x="0" y="30"/>
                    <a:pt x="7" y="42"/>
                    <a:pt x="0" y="30"/>
                  </a:cubicBezTo>
                  <a:cubicBezTo>
                    <a:pt x="7" y="48"/>
                    <a:pt x="13" y="59"/>
                    <a:pt x="20" y="71"/>
                  </a:cubicBezTo>
                  <a:cubicBezTo>
                    <a:pt x="26" y="77"/>
                    <a:pt x="32" y="83"/>
                    <a:pt x="32" y="89"/>
                  </a:cubicBezTo>
                  <a:cubicBezTo>
                    <a:pt x="39" y="95"/>
                    <a:pt x="39" y="95"/>
                    <a:pt x="39" y="95"/>
                  </a:cubicBezTo>
                  <a:cubicBezTo>
                    <a:pt x="45" y="101"/>
                    <a:pt x="45" y="107"/>
                    <a:pt x="52" y="107"/>
                  </a:cubicBezTo>
                  <a:cubicBezTo>
                    <a:pt x="52" y="107"/>
                    <a:pt x="58" y="107"/>
                    <a:pt x="58" y="112"/>
                  </a:cubicBezTo>
                  <a:cubicBezTo>
                    <a:pt x="58" y="112"/>
                    <a:pt x="58" y="112"/>
                    <a:pt x="58" y="1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6" name="Freeform 738"/>
            <p:cNvSpPr>
              <a:spLocks/>
            </p:cNvSpPr>
            <p:nvPr/>
          </p:nvSpPr>
          <p:spPr bwMode="auto">
            <a:xfrm>
              <a:off x="6478588" y="5394326"/>
              <a:ext cx="39688" cy="92075"/>
            </a:xfrm>
            <a:custGeom>
              <a:avLst/>
              <a:gdLst>
                <a:gd name="T0" fmla="*/ 2147483647 w 64"/>
                <a:gd name="T1" fmla="*/ 2147483647 h 144"/>
                <a:gd name="T2" fmla="*/ 2147483647 w 64"/>
                <a:gd name="T3" fmla="*/ 0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0 w 64"/>
                <a:gd name="T17" fmla="*/ 2147483647 h 144"/>
                <a:gd name="T18" fmla="*/ 0 w 64"/>
                <a:gd name="T19" fmla="*/ 2147483647 h 144"/>
                <a:gd name="T20" fmla="*/ 0 w 64"/>
                <a:gd name="T21" fmla="*/ 2147483647 h 144"/>
                <a:gd name="T22" fmla="*/ 2147483647 w 64"/>
                <a:gd name="T23" fmla="*/ 2147483647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144"/>
                <a:gd name="T38" fmla="*/ 64 w 64"/>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144">
                  <a:moveTo>
                    <a:pt x="36" y="44"/>
                  </a:moveTo>
                  <a:cubicBezTo>
                    <a:pt x="43" y="32"/>
                    <a:pt x="36" y="13"/>
                    <a:pt x="36" y="0"/>
                  </a:cubicBezTo>
                  <a:cubicBezTo>
                    <a:pt x="36" y="0"/>
                    <a:pt x="36" y="7"/>
                    <a:pt x="43" y="7"/>
                  </a:cubicBezTo>
                  <a:cubicBezTo>
                    <a:pt x="64" y="38"/>
                    <a:pt x="50" y="69"/>
                    <a:pt x="50" y="94"/>
                  </a:cubicBezTo>
                  <a:cubicBezTo>
                    <a:pt x="50" y="113"/>
                    <a:pt x="36" y="138"/>
                    <a:pt x="43" y="144"/>
                  </a:cubicBezTo>
                  <a:cubicBezTo>
                    <a:pt x="36" y="138"/>
                    <a:pt x="29" y="132"/>
                    <a:pt x="22" y="119"/>
                  </a:cubicBezTo>
                  <a:cubicBezTo>
                    <a:pt x="22" y="113"/>
                    <a:pt x="22" y="101"/>
                    <a:pt x="15" y="94"/>
                  </a:cubicBezTo>
                  <a:cubicBezTo>
                    <a:pt x="8" y="82"/>
                    <a:pt x="15" y="69"/>
                    <a:pt x="8" y="57"/>
                  </a:cubicBezTo>
                  <a:cubicBezTo>
                    <a:pt x="8" y="57"/>
                    <a:pt x="0" y="57"/>
                    <a:pt x="0" y="51"/>
                  </a:cubicBezTo>
                  <a:cubicBezTo>
                    <a:pt x="8" y="38"/>
                    <a:pt x="8" y="32"/>
                    <a:pt x="0" y="13"/>
                  </a:cubicBezTo>
                  <a:cubicBezTo>
                    <a:pt x="0" y="13"/>
                    <a:pt x="0" y="13"/>
                    <a:pt x="0" y="13"/>
                  </a:cubicBezTo>
                  <a:cubicBezTo>
                    <a:pt x="15" y="26"/>
                    <a:pt x="22" y="44"/>
                    <a:pt x="36" y="4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7" name="Freeform 739"/>
            <p:cNvSpPr>
              <a:spLocks/>
            </p:cNvSpPr>
            <p:nvPr/>
          </p:nvSpPr>
          <p:spPr bwMode="auto">
            <a:xfrm>
              <a:off x="6278563" y="5311776"/>
              <a:ext cx="39688" cy="92075"/>
            </a:xfrm>
            <a:custGeom>
              <a:avLst/>
              <a:gdLst>
                <a:gd name="T0" fmla="*/ 2147483647 w 64"/>
                <a:gd name="T1" fmla="*/ 2147483647 h 144"/>
                <a:gd name="T2" fmla="*/ 2147483647 w 64"/>
                <a:gd name="T3" fmla="*/ 2147483647 h 144"/>
                <a:gd name="T4" fmla="*/ 0 w 64"/>
                <a:gd name="T5" fmla="*/ 0 h 144"/>
                <a:gd name="T6" fmla="*/ 0 w 64"/>
                <a:gd name="T7" fmla="*/ 2147483647 h 144"/>
                <a:gd name="T8" fmla="*/ 2147483647 w 64"/>
                <a:gd name="T9" fmla="*/ 2147483647 h 144"/>
                <a:gd name="T10" fmla="*/ 2147483647 w 64"/>
                <a:gd name="T11" fmla="*/ 2147483647 h 144"/>
                <a:gd name="T12" fmla="*/ 2147483647 w 64"/>
                <a:gd name="T13" fmla="*/ 2147483647 h 144"/>
                <a:gd name="T14" fmla="*/ 2147483647 w 64"/>
                <a:gd name="T15" fmla="*/ 2147483647 h 144"/>
                <a:gd name="T16" fmla="*/ 2147483647 w 64"/>
                <a:gd name="T17" fmla="*/ 2147483647 h 1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144"/>
                <a:gd name="T29" fmla="*/ 64 w 64"/>
                <a:gd name="T30" fmla="*/ 144 h 1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144">
                  <a:moveTo>
                    <a:pt x="59" y="60"/>
                  </a:moveTo>
                  <a:cubicBezTo>
                    <a:pt x="53" y="60"/>
                    <a:pt x="53" y="54"/>
                    <a:pt x="53" y="54"/>
                  </a:cubicBezTo>
                  <a:cubicBezTo>
                    <a:pt x="30" y="42"/>
                    <a:pt x="12" y="24"/>
                    <a:pt x="0" y="0"/>
                  </a:cubicBezTo>
                  <a:cubicBezTo>
                    <a:pt x="6" y="6"/>
                    <a:pt x="0" y="18"/>
                    <a:pt x="0" y="30"/>
                  </a:cubicBezTo>
                  <a:cubicBezTo>
                    <a:pt x="0" y="30"/>
                    <a:pt x="6" y="30"/>
                    <a:pt x="6" y="36"/>
                  </a:cubicBezTo>
                  <a:cubicBezTo>
                    <a:pt x="6" y="48"/>
                    <a:pt x="6" y="66"/>
                    <a:pt x="6" y="84"/>
                  </a:cubicBezTo>
                  <a:cubicBezTo>
                    <a:pt x="6" y="84"/>
                    <a:pt x="6" y="84"/>
                    <a:pt x="6" y="84"/>
                  </a:cubicBezTo>
                  <a:cubicBezTo>
                    <a:pt x="12" y="96"/>
                    <a:pt x="18" y="108"/>
                    <a:pt x="24" y="120"/>
                  </a:cubicBezTo>
                  <a:cubicBezTo>
                    <a:pt x="41" y="144"/>
                    <a:pt x="64" y="66"/>
                    <a:pt x="59" y="6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8" name="Freeform 740"/>
            <p:cNvSpPr>
              <a:spLocks/>
            </p:cNvSpPr>
            <p:nvPr/>
          </p:nvSpPr>
          <p:spPr bwMode="auto">
            <a:xfrm>
              <a:off x="6248401" y="5322888"/>
              <a:ext cx="30163" cy="41275"/>
            </a:xfrm>
            <a:custGeom>
              <a:avLst/>
              <a:gdLst>
                <a:gd name="T0" fmla="*/ 2147483647 w 48"/>
                <a:gd name="T1" fmla="*/ 2147483647 h 64"/>
                <a:gd name="T2" fmla="*/ 2147483647 w 48"/>
                <a:gd name="T3" fmla="*/ 0 h 64"/>
                <a:gd name="T4" fmla="*/ 2147483647 w 48"/>
                <a:gd name="T5" fmla="*/ 2147483647 h 64"/>
                <a:gd name="T6" fmla="*/ 2147483647 w 48"/>
                <a:gd name="T7" fmla="*/ 2147483647 h 64"/>
                <a:gd name="T8" fmla="*/ 0 60000 65536"/>
                <a:gd name="T9" fmla="*/ 0 60000 65536"/>
                <a:gd name="T10" fmla="*/ 0 60000 65536"/>
                <a:gd name="T11" fmla="*/ 0 60000 65536"/>
                <a:gd name="T12" fmla="*/ 0 w 48"/>
                <a:gd name="T13" fmla="*/ 0 h 64"/>
                <a:gd name="T14" fmla="*/ 48 w 48"/>
                <a:gd name="T15" fmla="*/ 64 h 64"/>
              </a:gdLst>
              <a:ahLst/>
              <a:cxnLst>
                <a:cxn ang="T8">
                  <a:pos x="T0" y="T1"/>
                </a:cxn>
                <a:cxn ang="T9">
                  <a:pos x="T2" y="T3"/>
                </a:cxn>
                <a:cxn ang="T10">
                  <a:pos x="T4" y="T5"/>
                </a:cxn>
                <a:cxn ang="T11">
                  <a:pos x="T6" y="T7"/>
                </a:cxn>
              </a:cxnLst>
              <a:rect l="T12" t="T13" r="T14" b="T15"/>
              <a:pathLst>
                <a:path w="48" h="64">
                  <a:moveTo>
                    <a:pt x="44" y="24"/>
                  </a:moveTo>
                  <a:cubicBezTo>
                    <a:pt x="35" y="6"/>
                    <a:pt x="14" y="6"/>
                    <a:pt x="5" y="0"/>
                  </a:cubicBezTo>
                  <a:cubicBezTo>
                    <a:pt x="0" y="30"/>
                    <a:pt x="22" y="53"/>
                    <a:pt x="44" y="64"/>
                  </a:cubicBezTo>
                  <a:cubicBezTo>
                    <a:pt x="40" y="59"/>
                    <a:pt x="48" y="35"/>
                    <a:pt x="44"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29" name="Freeform 741"/>
            <p:cNvSpPr>
              <a:spLocks/>
            </p:cNvSpPr>
            <p:nvPr/>
          </p:nvSpPr>
          <p:spPr bwMode="auto">
            <a:xfrm>
              <a:off x="6238876" y="5260976"/>
              <a:ext cx="39688" cy="61913"/>
            </a:xfrm>
            <a:custGeom>
              <a:avLst/>
              <a:gdLst>
                <a:gd name="T0" fmla="*/ 2147483647 w 64"/>
                <a:gd name="T1" fmla="*/ 0 h 96"/>
                <a:gd name="T2" fmla="*/ 2147483647 w 64"/>
                <a:gd name="T3" fmla="*/ 2147483647 h 96"/>
                <a:gd name="T4" fmla="*/ 2147483647 w 64"/>
                <a:gd name="T5" fmla="*/ 2147483647 h 96"/>
                <a:gd name="T6" fmla="*/ 2147483647 w 64"/>
                <a:gd name="T7" fmla="*/ 2147483647 h 96"/>
                <a:gd name="T8" fmla="*/ 2147483647 w 64"/>
                <a:gd name="T9" fmla="*/ 2147483647 h 96"/>
                <a:gd name="T10" fmla="*/ 2147483647 w 64"/>
                <a:gd name="T11" fmla="*/ 2147483647 h 96"/>
                <a:gd name="T12" fmla="*/ 2147483647 w 64"/>
                <a:gd name="T13" fmla="*/ 2147483647 h 96"/>
                <a:gd name="T14" fmla="*/ 2147483647 w 64"/>
                <a:gd name="T15" fmla="*/ 0 h 96"/>
                <a:gd name="T16" fmla="*/ 2147483647 w 64"/>
                <a:gd name="T17" fmla="*/ 0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
                <a:gd name="T28" fmla="*/ 0 h 96"/>
                <a:gd name="T29" fmla="*/ 64 w 64"/>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 h="96">
                  <a:moveTo>
                    <a:pt x="7" y="0"/>
                  </a:moveTo>
                  <a:cubicBezTo>
                    <a:pt x="0" y="12"/>
                    <a:pt x="0" y="23"/>
                    <a:pt x="7" y="34"/>
                  </a:cubicBezTo>
                  <a:cubicBezTo>
                    <a:pt x="13" y="46"/>
                    <a:pt x="20" y="57"/>
                    <a:pt x="26" y="74"/>
                  </a:cubicBezTo>
                  <a:cubicBezTo>
                    <a:pt x="26" y="80"/>
                    <a:pt x="39" y="85"/>
                    <a:pt x="52" y="91"/>
                  </a:cubicBezTo>
                  <a:cubicBezTo>
                    <a:pt x="52" y="91"/>
                    <a:pt x="58" y="96"/>
                    <a:pt x="64" y="96"/>
                  </a:cubicBezTo>
                  <a:cubicBezTo>
                    <a:pt x="58" y="96"/>
                    <a:pt x="64" y="74"/>
                    <a:pt x="64" y="68"/>
                  </a:cubicBezTo>
                  <a:cubicBezTo>
                    <a:pt x="64" y="63"/>
                    <a:pt x="58" y="63"/>
                    <a:pt x="58" y="57"/>
                  </a:cubicBezTo>
                  <a:cubicBezTo>
                    <a:pt x="39" y="40"/>
                    <a:pt x="20" y="23"/>
                    <a:pt x="7" y="0"/>
                  </a:cubicBezTo>
                  <a:cubicBezTo>
                    <a:pt x="7" y="0"/>
                    <a:pt x="7" y="0"/>
                    <a:pt x="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0" name="Freeform 742"/>
            <p:cNvSpPr>
              <a:spLocks/>
            </p:cNvSpPr>
            <p:nvPr/>
          </p:nvSpPr>
          <p:spPr bwMode="auto">
            <a:xfrm>
              <a:off x="6318251" y="5364163"/>
              <a:ext cx="39688" cy="80963"/>
            </a:xfrm>
            <a:custGeom>
              <a:avLst/>
              <a:gdLst>
                <a:gd name="T0" fmla="*/ 0 w 64"/>
                <a:gd name="T1" fmla="*/ 0 h 128"/>
                <a:gd name="T2" fmla="*/ 2147483647 w 64"/>
                <a:gd name="T3" fmla="*/ 2147483647 h 128"/>
                <a:gd name="T4" fmla="*/ 2147483647 w 64"/>
                <a:gd name="T5" fmla="*/ 2147483647 h 128"/>
                <a:gd name="T6" fmla="*/ 2147483647 w 64"/>
                <a:gd name="T7" fmla="*/ 2147483647 h 128"/>
                <a:gd name="T8" fmla="*/ 2147483647 w 64"/>
                <a:gd name="T9" fmla="*/ 2147483647 h 128"/>
                <a:gd name="T10" fmla="*/ 2147483647 w 64"/>
                <a:gd name="T11" fmla="*/ 2147483647 h 128"/>
                <a:gd name="T12" fmla="*/ 2147483647 w 64"/>
                <a:gd name="T13" fmla="*/ 2147483647 h 128"/>
                <a:gd name="T14" fmla="*/ 0 w 64"/>
                <a:gd name="T15" fmla="*/ 0 h 12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28"/>
                <a:gd name="T26" fmla="*/ 64 w 64"/>
                <a:gd name="T27" fmla="*/ 128 h 1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28">
                  <a:moveTo>
                    <a:pt x="0" y="0"/>
                  </a:moveTo>
                  <a:cubicBezTo>
                    <a:pt x="0" y="7"/>
                    <a:pt x="0" y="7"/>
                    <a:pt x="7" y="7"/>
                  </a:cubicBezTo>
                  <a:cubicBezTo>
                    <a:pt x="7" y="13"/>
                    <a:pt x="13" y="13"/>
                    <a:pt x="13" y="20"/>
                  </a:cubicBezTo>
                  <a:cubicBezTo>
                    <a:pt x="26" y="32"/>
                    <a:pt x="39" y="45"/>
                    <a:pt x="52" y="58"/>
                  </a:cubicBezTo>
                  <a:cubicBezTo>
                    <a:pt x="64" y="71"/>
                    <a:pt x="58" y="109"/>
                    <a:pt x="45" y="128"/>
                  </a:cubicBezTo>
                  <a:cubicBezTo>
                    <a:pt x="45" y="128"/>
                    <a:pt x="26" y="96"/>
                    <a:pt x="13" y="77"/>
                  </a:cubicBezTo>
                  <a:cubicBezTo>
                    <a:pt x="7" y="58"/>
                    <a:pt x="13" y="45"/>
                    <a:pt x="7" y="26"/>
                  </a:cubicBezTo>
                  <a:cubicBezTo>
                    <a:pt x="0" y="20"/>
                    <a:pt x="0" y="7"/>
                    <a:pt x="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1" name="Freeform 743"/>
            <p:cNvSpPr>
              <a:spLocks/>
            </p:cNvSpPr>
            <p:nvPr/>
          </p:nvSpPr>
          <p:spPr bwMode="auto">
            <a:xfrm>
              <a:off x="6257926" y="5383213"/>
              <a:ext cx="69850" cy="52388"/>
            </a:xfrm>
            <a:custGeom>
              <a:avLst/>
              <a:gdLst>
                <a:gd name="T0" fmla="*/ 2147483647 w 112"/>
                <a:gd name="T1" fmla="*/ 0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2147483647 w 112"/>
                <a:gd name="T13" fmla="*/ 2147483647 h 80"/>
                <a:gd name="T14" fmla="*/ 2147483647 w 112"/>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80"/>
                <a:gd name="T26" fmla="*/ 112 w 112"/>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80">
                  <a:moveTo>
                    <a:pt x="94" y="0"/>
                  </a:moveTo>
                  <a:cubicBezTo>
                    <a:pt x="81" y="16"/>
                    <a:pt x="75" y="38"/>
                    <a:pt x="50" y="43"/>
                  </a:cubicBezTo>
                  <a:cubicBezTo>
                    <a:pt x="38" y="48"/>
                    <a:pt x="19" y="54"/>
                    <a:pt x="7" y="70"/>
                  </a:cubicBezTo>
                  <a:cubicBezTo>
                    <a:pt x="7" y="75"/>
                    <a:pt x="0" y="75"/>
                    <a:pt x="0" y="80"/>
                  </a:cubicBezTo>
                  <a:cubicBezTo>
                    <a:pt x="0" y="80"/>
                    <a:pt x="50" y="80"/>
                    <a:pt x="75" y="75"/>
                  </a:cubicBezTo>
                  <a:cubicBezTo>
                    <a:pt x="88" y="70"/>
                    <a:pt x="100" y="70"/>
                    <a:pt x="112" y="64"/>
                  </a:cubicBezTo>
                  <a:cubicBezTo>
                    <a:pt x="112" y="64"/>
                    <a:pt x="100" y="22"/>
                    <a:pt x="94" y="6"/>
                  </a:cubicBezTo>
                  <a:cubicBezTo>
                    <a:pt x="94" y="6"/>
                    <a:pt x="94" y="0"/>
                    <a:pt x="94"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2" name="Freeform 744"/>
            <p:cNvSpPr>
              <a:spLocks/>
            </p:cNvSpPr>
            <p:nvPr/>
          </p:nvSpPr>
          <p:spPr bwMode="auto">
            <a:xfrm>
              <a:off x="6208713" y="5394326"/>
              <a:ext cx="69850" cy="30163"/>
            </a:xfrm>
            <a:custGeom>
              <a:avLst/>
              <a:gdLst>
                <a:gd name="T0" fmla="*/ 0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0 w 112"/>
                <a:gd name="T11" fmla="*/ 2147483647 h 48"/>
                <a:gd name="T12" fmla="*/ 0 w 112"/>
                <a:gd name="T13" fmla="*/ 2147483647 h 48"/>
                <a:gd name="T14" fmla="*/ 0 60000 65536"/>
                <a:gd name="T15" fmla="*/ 0 60000 65536"/>
                <a:gd name="T16" fmla="*/ 0 60000 65536"/>
                <a:gd name="T17" fmla="*/ 0 60000 65536"/>
                <a:gd name="T18" fmla="*/ 0 60000 65536"/>
                <a:gd name="T19" fmla="*/ 0 60000 65536"/>
                <a:gd name="T20" fmla="*/ 0 60000 65536"/>
                <a:gd name="T21" fmla="*/ 0 w 112"/>
                <a:gd name="T22" fmla="*/ 0 h 48"/>
                <a:gd name="T23" fmla="*/ 112 w 11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48">
                  <a:moveTo>
                    <a:pt x="0" y="24"/>
                  </a:moveTo>
                  <a:cubicBezTo>
                    <a:pt x="6" y="29"/>
                    <a:pt x="11" y="29"/>
                    <a:pt x="16" y="29"/>
                  </a:cubicBezTo>
                  <a:cubicBezTo>
                    <a:pt x="38" y="39"/>
                    <a:pt x="59" y="44"/>
                    <a:pt x="86" y="44"/>
                  </a:cubicBezTo>
                  <a:cubicBezTo>
                    <a:pt x="91" y="48"/>
                    <a:pt x="91" y="39"/>
                    <a:pt x="96" y="34"/>
                  </a:cubicBezTo>
                  <a:cubicBezTo>
                    <a:pt x="102" y="34"/>
                    <a:pt x="112" y="29"/>
                    <a:pt x="112" y="29"/>
                  </a:cubicBezTo>
                  <a:cubicBezTo>
                    <a:pt x="80" y="15"/>
                    <a:pt x="32" y="0"/>
                    <a:pt x="0" y="20"/>
                  </a:cubicBezTo>
                  <a:cubicBezTo>
                    <a:pt x="0" y="20"/>
                    <a:pt x="0" y="24"/>
                    <a:pt x="0"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3" name="Freeform 745"/>
            <p:cNvSpPr>
              <a:spLocks/>
            </p:cNvSpPr>
            <p:nvPr/>
          </p:nvSpPr>
          <p:spPr bwMode="auto">
            <a:xfrm>
              <a:off x="6227763" y="5364163"/>
              <a:ext cx="69850" cy="39688"/>
            </a:xfrm>
            <a:custGeom>
              <a:avLst/>
              <a:gdLst>
                <a:gd name="T0" fmla="*/ 2147483647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2147483647 h 64"/>
                <a:gd name="T10" fmla="*/ 2147483647 w 112"/>
                <a:gd name="T11" fmla="*/ 2147483647 h 64"/>
                <a:gd name="T12" fmla="*/ 2147483647 w 112"/>
                <a:gd name="T13" fmla="*/ 2147483647 h 64"/>
                <a:gd name="T14" fmla="*/ 2147483647 w 112"/>
                <a:gd name="T15" fmla="*/ 2147483647 h 64"/>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64"/>
                <a:gd name="T26" fmla="*/ 112 w 112"/>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64">
                  <a:moveTo>
                    <a:pt x="107" y="55"/>
                  </a:moveTo>
                  <a:cubicBezTo>
                    <a:pt x="89" y="50"/>
                    <a:pt x="95" y="25"/>
                    <a:pt x="77" y="15"/>
                  </a:cubicBezTo>
                  <a:cubicBezTo>
                    <a:pt x="59" y="0"/>
                    <a:pt x="18" y="10"/>
                    <a:pt x="6" y="25"/>
                  </a:cubicBezTo>
                  <a:cubicBezTo>
                    <a:pt x="0" y="30"/>
                    <a:pt x="24" y="45"/>
                    <a:pt x="36" y="50"/>
                  </a:cubicBezTo>
                  <a:cubicBezTo>
                    <a:pt x="54" y="55"/>
                    <a:pt x="65" y="60"/>
                    <a:pt x="83" y="64"/>
                  </a:cubicBezTo>
                  <a:cubicBezTo>
                    <a:pt x="89" y="64"/>
                    <a:pt x="89" y="64"/>
                    <a:pt x="95" y="64"/>
                  </a:cubicBezTo>
                  <a:cubicBezTo>
                    <a:pt x="95" y="64"/>
                    <a:pt x="107" y="60"/>
                    <a:pt x="112" y="55"/>
                  </a:cubicBezTo>
                  <a:cubicBezTo>
                    <a:pt x="112" y="55"/>
                    <a:pt x="107" y="55"/>
                    <a:pt x="107" y="55"/>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4" name="Freeform 746"/>
            <p:cNvSpPr>
              <a:spLocks/>
            </p:cNvSpPr>
            <p:nvPr/>
          </p:nvSpPr>
          <p:spPr bwMode="auto">
            <a:xfrm>
              <a:off x="61785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27" y="0"/>
                  </a:moveTo>
                  <a:cubicBezTo>
                    <a:pt x="16" y="0"/>
                    <a:pt x="0" y="0"/>
                    <a:pt x="0" y="8"/>
                  </a:cubicBezTo>
                  <a:cubicBezTo>
                    <a:pt x="0" y="12"/>
                    <a:pt x="6" y="16"/>
                    <a:pt x="11" y="16"/>
                  </a:cubicBezTo>
                  <a:cubicBezTo>
                    <a:pt x="16" y="16"/>
                    <a:pt x="22" y="16"/>
                    <a:pt x="27" y="8"/>
                  </a:cubicBezTo>
                  <a:cubicBezTo>
                    <a:pt x="27" y="8"/>
                    <a:pt x="27" y="8"/>
                    <a:pt x="27" y="8"/>
                  </a:cubicBezTo>
                  <a:cubicBezTo>
                    <a:pt x="32" y="4"/>
                    <a:pt x="27" y="0"/>
                    <a:pt x="27"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5" name="Freeform 747"/>
            <p:cNvSpPr>
              <a:spLocks/>
            </p:cNvSpPr>
            <p:nvPr/>
          </p:nvSpPr>
          <p:spPr bwMode="auto">
            <a:xfrm>
              <a:off x="6148388" y="5364163"/>
              <a:ext cx="39688" cy="39688"/>
            </a:xfrm>
            <a:custGeom>
              <a:avLst/>
              <a:gdLst>
                <a:gd name="T0" fmla="*/ 2147483647 w 64"/>
                <a:gd name="T1" fmla="*/ 2147483647 h 64"/>
                <a:gd name="T2" fmla="*/ 2147483647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0 60000 65536"/>
                <a:gd name="T15" fmla="*/ 0 60000 65536"/>
                <a:gd name="T16" fmla="*/ 0 60000 65536"/>
                <a:gd name="T17" fmla="*/ 0 60000 65536"/>
                <a:gd name="T18" fmla="*/ 0 60000 65536"/>
                <a:gd name="T19" fmla="*/ 0 60000 65536"/>
                <a:gd name="T20" fmla="*/ 0 60000 65536"/>
                <a:gd name="T21" fmla="*/ 0 w 64"/>
                <a:gd name="T22" fmla="*/ 0 h 64"/>
                <a:gd name="T23" fmla="*/ 64 w 64"/>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64">
                  <a:moveTo>
                    <a:pt x="59" y="24"/>
                  </a:moveTo>
                  <a:cubicBezTo>
                    <a:pt x="53" y="24"/>
                    <a:pt x="53" y="12"/>
                    <a:pt x="53" y="6"/>
                  </a:cubicBezTo>
                  <a:cubicBezTo>
                    <a:pt x="41" y="0"/>
                    <a:pt x="12" y="12"/>
                    <a:pt x="6" y="24"/>
                  </a:cubicBezTo>
                  <a:cubicBezTo>
                    <a:pt x="0" y="30"/>
                    <a:pt x="6" y="53"/>
                    <a:pt x="18" y="59"/>
                  </a:cubicBezTo>
                  <a:cubicBezTo>
                    <a:pt x="30" y="64"/>
                    <a:pt x="47" y="47"/>
                    <a:pt x="59" y="41"/>
                  </a:cubicBezTo>
                  <a:cubicBezTo>
                    <a:pt x="59" y="35"/>
                    <a:pt x="64" y="30"/>
                    <a:pt x="64" y="30"/>
                  </a:cubicBezTo>
                  <a:cubicBezTo>
                    <a:pt x="64" y="24"/>
                    <a:pt x="59" y="30"/>
                    <a:pt x="59" y="24"/>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6" name="Freeform 748"/>
            <p:cNvSpPr>
              <a:spLocks/>
            </p:cNvSpPr>
            <p:nvPr/>
          </p:nvSpPr>
          <p:spPr bwMode="auto">
            <a:xfrm>
              <a:off x="6218238" y="5383213"/>
              <a:ext cx="30163" cy="11113"/>
            </a:xfrm>
            <a:custGeom>
              <a:avLst/>
              <a:gdLst>
                <a:gd name="T0" fmla="*/ 2147483647 w 48"/>
                <a:gd name="T1" fmla="*/ 2147483647 h 16"/>
                <a:gd name="T2" fmla="*/ 2147483647 w 48"/>
                <a:gd name="T3" fmla="*/ 2147483647 h 16"/>
                <a:gd name="T4" fmla="*/ 0 w 48"/>
                <a:gd name="T5" fmla="*/ 2147483647 h 16"/>
                <a:gd name="T6" fmla="*/ 2147483647 w 48"/>
                <a:gd name="T7" fmla="*/ 2147483647 h 16"/>
                <a:gd name="T8" fmla="*/ 2147483647 w 48"/>
                <a:gd name="T9" fmla="*/ 2147483647 h 16"/>
                <a:gd name="T10" fmla="*/ 2147483647 w 48"/>
                <a:gd name="T11" fmla="*/ 2147483647 h 16"/>
                <a:gd name="T12" fmla="*/ 0 60000 65536"/>
                <a:gd name="T13" fmla="*/ 0 60000 65536"/>
                <a:gd name="T14" fmla="*/ 0 60000 65536"/>
                <a:gd name="T15" fmla="*/ 0 60000 65536"/>
                <a:gd name="T16" fmla="*/ 0 60000 65536"/>
                <a:gd name="T17" fmla="*/ 0 60000 65536"/>
                <a:gd name="T18" fmla="*/ 0 w 48"/>
                <a:gd name="T19" fmla="*/ 0 h 16"/>
                <a:gd name="T20" fmla="*/ 48 w 48"/>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8" h="16">
                  <a:moveTo>
                    <a:pt x="48" y="12"/>
                  </a:moveTo>
                  <a:cubicBezTo>
                    <a:pt x="48" y="12"/>
                    <a:pt x="42" y="12"/>
                    <a:pt x="35" y="8"/>
                  </a:cubicBezTo>
                  <a:cubicBezTo>
                    <a:pt x="28" y="0"/>
                    <a:pt x="14" y="8"/>
                    <a:pt x="0" y="16"/>
                  </a:cubicBezTo>
                  <a:cubicBezTo>
                    <a:pt x="21" y="16"/>
                    <a:pt x="35" y="16"/>
                    <a:pt x="48" y="16"/>
                  </a:cubicBezTo>
                  <a:cubicBezTo>
                    <a:pt x="48" y="16"/>
                    <a:pt x="48" y="16"/>
                    <a:pt x="48" y="16"/>
                  </a:cubicBezTo>
                  <a:cubicBezTo>
                    <a:pt x="48" y="16"/>
                    <a:pt x="48" y="16"/>
                    <a:pt x="48" y="12"/>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7" name="Freeform 749"/>
            <p:cNvSpPr>
              <a:spLocks/>
            </p:cNvSpPr>
            <p:nvPr/>
          </p:nvSpPr>
          <p:spPr bwMode="auto">
            <a:xfrm>
              <a:off x="6218238" y="5343526"/>
              <a:ext cx="30163" cy="30163"/>
            </a:xfrm>
            <a:custGeom>
              <a:avLst/>
              <a:gdLst>
                <a:gd name="T0" fmla="*/ 2147483647 w 48"/>
                <a:gd name="T1" fmla="*/ 0 h 48"/>
                <a:gd name="T2" fmla="*/ 2147483647 w 48"/>
                <a:gd name="T3" fmla="*/ 2147483647 h 48"/>
                <a:gd name="T4" fmla="*/ 2147483647 w 48"/>
                <a:gd name="T5" fmla="*/ 2147483647 h 48"/>
                <a:gd name="T6" fmla="*/ 2147483647 w 48"/>
                <a:gd name="T7" fmla="*/ 2147483647 h 48"/>
                <a:gd name="T8" fmla="*/ 2147483647 w 48"/>
                <a:gd name="T9" fmla="*/ 2147483647 h 48"/>
                <a:gd name="T10" fmla="*/ 2147483647 w 48"/>
                <a:gd name="T11" fmla="*/ 2147483647 h 48"/>
                <a:gd name="T12" fmla="*/ 2147483647 w 48"/>
                <a:gd name="T13" fmla="*/ 2147483647 h 48"/>
                <a:gd name="T14" fmla="*/ 2147483647 w 48"/>
                <a:gd name="T15" fmla="*/ 2147483647 h 48"/>
                <a:gd name="T16" fmla="*/ 2147483647 w 48"/>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48"/>
                <a:gd name="T29" fmla="*/ 48 w 48"/>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48">
                  <a:moveTo>
                    <a:pt x="21" y="0"/>
                  </a:moveTo>
                  <a:cubicBezTo>
                    <a:pt x="14" y="5"/>
                    <a:pt x="0" y="15"/>
                    <a:pt x="14" y="20"/>
                  </a:cubicBezTo>
                  <a:cubicBezTo>
                    <a:pt x="21" y="20"/>
                    <a:pt x="21" y="24"/>
                    <a:pt x="21" y="24"/>
                  </a:cubicBezTo>
                  <a:cubicBezTo>
                    <a:pt x="21" y="24"/>
                    <a:pt x="21" y="29"/>
                    <a:pt x="21" y="29"/>
                  </a:cubicBezTo>
                  <a:cubicBezTo>
                    <a:pt x="21" y="34"/>
                    <a:pt x="7" y="39"/>
                    <a:pt x="7" y="44"/>
                  </a:cubicBezTo>
                  <a:cubicBezTo>
                    <a:pt x="14" y="48"/>
                    <a:pt x="21" y="44"/>
                    <a:pt x="28" y="39"/>
                  </a:cubicBezTo>
                  <a:cubicBezTo>
                    <a:pt x="28" y="39"/>
                    <a:pt x="28" y="34"/>
                    <a:pt x="28" y="34"/>
                  </a:cubicBezTo>
                  <a:cubicBezTo>
                    <a:pt x="35" y="34"/>
                    <a:pt x="35" y="34"/>
                    <a:pt x="35" y="34"/>
                  </a:cubicBezTo>
                  <a:cubicBezTo>
                    <a:pt x="48" y="20"/>
                    <a:pt x="35" y="5"/>
                    <a:pt x="21"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8" name="Freeform 750"/>
            <p:cNvSpPr>
              <a:spLocks/>
            </p:cNvSpPr>
            <p:nvPr/>
          </p:nvSpPr>
          <p:spPr bwMode="auto">
            <a:xfrm>
              <a:off x="6218238" y="5353051"/>
              <a:ext cx="9525" cy="20638"/>
            </a:xfrm>
            <a:custGeom>
              <a:avLst/>
              <a:gdLst>
                <a:gd name="T0" fmla="*/ 2147483647 w 16"/>
                <a:gd name="T1" fmla="*/ 2147483647 h 32"/>
                <a:gd name="T2" fmla="*/ 2147483647 w 16"/>
                <a:gd name="T3" fmla="*/ 2147483647 h 32"/>
                <a:gd name="T4" fmla="*/ 0 w 16"/>
                <a:gd name="T5" fmla="*/ 2147483647 h 32"/>
                <a:gd name="T6" fmla="*/ 2147483647 w 16"/>
                <a:gd name="T7" fmla="*/ 2147483647 h 32"/>
                <a:gd name="T8" fmla="*/ 2147483647 w 16"/>
                <a:gd name="T9" fmla="*/ 2147483647 h 32"/>
                <a:gd name="T10" fmla="*/ 0 60000 65536"/>
                <a:gd name="T11" fmla="*/ 0 60000 65536"/>
                <a:gd name="T12" fmla="*/ 0 60000 65536"/>
                <a:gd name="T13" fmla="*/ 0 60000 65536"/>
                <a:gd name="T14" fmla="*/ 0 60000 65536"/>
                <a:gd name="T15" fmla="*/ 0 w 16"/>
                <a:gd name="T16" fmla="*/ 0 h 32"/>
                <a:gd name="T17" fmla="*/ 16 w 16"/>
                <a:gd name="T18" fmla="*/ 32 h 32"/>
              </a:gdLst>
              <a:ahLst/>
              <a:cxnLst>
                <a:cxn ang="T10">
                  <a:pos x="T0" y="T1"/>
                </a:cxn>
                <a:cxn ang="T11">
                  <a:pos x="T2" y="T3"/>
                </a:cxn>
                <a:cxn ang="T12">
                  <a:pos x="T4" y="T5"/>
                </a:cxn>
                <a:cxn ang="T13">
                  <a:pos x="T6" y="T7"/>
                </a:cxn>
                <a:cxn ang="T14">
                  <a:pos x="T8" y="T9"/>
                </a:cxn>
              </a:cxnLst>
              <a:rect l="T15" t="T16" r="T17" b="T18"/>
              <a:pathLst>
                <a:path w="16" h="32">
                  <a:moveTo>
                    <a:pt x="16" y="16"/>
                  </a:moveTo>
                  <a:cubicBezTo>
                    <a:pt x="16" y="8"/>
                    <a:pt x="12" y="0"/>
                    <a:pt x="8" y="8"/>
                  </a:cubicBezTo>
                  <a:cubicBezTo>
                    <a:pt x="8" y="8"/>
                    <a:pt x="4" y="16"/>
                    <a:pt x="0" y="24"/>
                  </a:cubicBezTo>
                  <a:cubicBezTo>
                    <a:pt x="0" y="24"/>
                    <a:pt x="4" y="24"/>
                    <a:pt x="4" y="32"/>
                  </a:cubicBezTo>
                  <a:cubicBezTo>
                    <a:pt x="8" y="32"/>
                    <a:pt x="16" y="24"/>
                    <a:pt x="16" y="16"/>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39" name="Freeform 751"/>
            <p:cNvSpPr>
              <a:spLocks/>
            </p:cNvSpPr>
            <p:nvPr/>
          </p:nvSpPr>
          <p:spPr bwMode="auto">
            <a:xfrm>
              <a:off x="6188076" y="5364163"/>
              <a:ext cx="39688" cy="30163"/>
            </a:xfrm>
            <a:custGeom>
              <a:avLst/>
              <a:gdLst>
                <a:gd name="T0" fmla="*/ 2147483647 w 64"/>
                <a:gd name="T1" fmla="*/ 0 h 48"/>
                <a:gd name="T2" fmla="*/ 2147483647 w 64"/>
                <a:gd name="T3" fmla="*/ 2147483647 h 48"/>
                <a:gd name="T4" fmla="*/ 2147483647 w 64"/>
                <a:gd name="T5" fmla="*/ 2147483647 h 48"/>
                <a:gd name="T6" fmla="*/ 2147483647 w 64"/>
                <a:gd name="T7" fmla="*/ 2147483647 h 48"/>
                <a:gd name="T8" fmla="*/ 0 w 64"/>
                <a:gd name="T9" fmla="*/ 2147483647 h 48"/>
                <a:gd name="T10" fmla="*/ 0 w 64"/>
                <a:gd name="T11" fmla="*/ 2147483647 h 48"/>
                <a:gd name="T12" fmla="*/ 2147483647 w 64"/>
                <a:gd name="T13" fmla="*/ 0 h 48"/>
                <a:gd name="T14" fmla="*/ 2147483647 w 6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48"/>
                <a:gd name="T26" fmla="*/ 64 w 6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48">
                  <a:moveTo>
                    <a:pt x="43" y="0"/>
                  </a:moveTo>
                  <a:cubicBezTo>
                    <a:pt x="43" y="7"/>
                    <a:pt x="64" y="14"/>
                    <a:pt x="64" y="21"/>
                  </a:cubicBezTo>
                  <a:cubicBezTo>
                    <a:pt x="57" y="28"/>
                    <a:pt x="36" y="42"/>
                    <a:pt x="22" y="48"/>
                  </a:cubicBezTo>
                  <a:cubicBezTo>
                    <a:pt x="22" y="42"/>
                    <a:pt x="15" y="35"/>
                    <a:pt x="15" y="35"/>
                  </a:cubicBezTo>
                  <a:cubicBezTo>
                    <a:pt x="8" y="28"/>
                    <a:pt x="0" y="35"/>
                    <a:pt x="0" y="28"/>
                  </a:cubicBezTo>
                  <a:cubicBezTo>
                    <a:pt x="0" y="28"/>
                    <a:pt x="0" y="21"/>
                    <a:pt x="0" y="21"/>
                  </a:cubicBezTo>
                  <a:cubicBezTo>
                    <a:pt x="15" y="21"/>
                    <a:pt x="22" y="7"/>
                    <a:pt x="36" y="0"/>
                  </a:cubicBezTo>
                  <a:cubicBezTo>
                    <a:pt x="36" y="0"/>
                    <a:pt x="36" y="0"/>
                    <a:pt x="43"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0" name="Freeform 752"/>
            <p:cNvSpPr>
              <a:spLocks/>
            </p:cNvSpPr>
            <p:nvPr/>
          </p:nvSpPr>
          <p:spPr bwMode="auto">
            <a:xfrm>
              <a:off x="6227763" y="4972051"/>
              <a:ext cx="69850" cy="71438"/>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0 h 112"/>
                <a:gd name="T14" fmla="*/ 2147483647 w 112"/>
                <a:gd name="T15" fmla="*/ 0 h 112"/>
                <a:gd name="T16" fmla="*/ 2147483647 w 112"/>
                <a:gd name="T17" fmla="*/ 0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12"/>
                <a:gd name="T29" fmla="*/ 112 w 112"/>
                <a:gd name="T30" fmla="*/ 112 h 1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12">
                  <a:moveTo>
                    <a:pt x="60" y="0"/>
                  </a:moveTo>
                  <a:cubicBezTo>
                    <a:pt x="60" y="0"/>
                    <a:pt x="106" y="44"/>
                    <a:pt x="86" y="69"/>
                  </a:cubicBezTo>
                  <a:cubicBezTo>
                    <a:pt x="86" y="69"/>
                    <a:pt x="60" y="106"/>
                    <a:pt x="20" y="94"/>
                  </a:cubicBezTo>
                  <a:cubicBezTo>
                    <a:pt x="20" y="94"/>
                    <a:pt x="20" y="112"/>
                    <a:pt x="14" y="100"/>
                  </a:cubicBezTo>
                  <a:cubicBezTo>
                    <a:pt x="0" y="100"/>
                    <a:pt x="86" y="94"/>
                    <a:pt x="66" y="100"/>
                  </a:cubicBezTo>
                  <a:cubicBezTo>
                    <a:pt x="99" y="88"/>
                    <a:pt x="112" y="44"/>
                    <a:pt x="99" y="19"/>
                  </a:cubicBezTo>
                  <a:cubicBezTo>
                    <a:pt x="93" y="13"/>
                    <a:pt x="73" y="7"/>
                    <a:pt x="60" y="0"/>
                  </a:cubicBezTo>
                  <a:cubicBezTo>
                    <a:pt x="60" y="0"/>
                    <a:pt x="66" y="0"/>
                    <a:pt x="66" y="0"/>
                  </a:cubicBezTo>
                  <a:cubicBezTo>
                    <a:pt x="66" y="0"/>
                    <a:pt x="60" y="0"/>
                    <a:pt x="60" y="0"/>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1" name="Freeform 753"/>
            <p:cNvSpPr>
              <a:spLocks/>
            </p:cNvSpPr>
            <p:nvPr/>
          </p:nvSpPr>
          <p:spPr bwMode="auto">
            <a:xfrm>
              <a:off x="6108701" y="5332413"/>
              <a:ext cx="30163" cy="61913"/>
            </a:xfrm>
            <a:custGeom>
              <a:avLst/>
              <a:gdLst>
                <a:gd name="T0" fmla="*/ 2147483647 w 48"/>
                <a:gd name="T1" fmla="*/ 2147483647 h 96"/>
                <a:gd name="T2" fmla="*/ 2147483647 w 48"/>
                <a:gd name="T3" fmla="*/ 0 h 96"/>
                <a:gd name="T4" fmla="*/ 0 w 48"/>
                <a:gd name="T5" fmla="*/ 2147483647 h 96"/>
                <a:gd name="T6" fmla="*/ 0 w 48"/>
                <a:gd name="T7" fmla="*/ 2147483647 h 96"/>
                <a:gd name="T8" fmla="*/ 2147483647 w 48"/>
                <a:gd name="T9" fmla="*/ 2147483647 h 96"/>
                <a:gd name="T10" fmla="*/ 2147483647 w 48"/>
                <a:gd name="T11" fmla="*/ 2147483647 h 96"/>
                <a:gd name="T12" fmla="*/ 2147483647 w 48"/>
                <a:gd name="T13" fmla="*/ 2147483647 h 96"/>
                <a:gd name="T14" fmla="*/ 2147483647 w 48"/>
                <a:gd name="T15" fmla="*/ 2147483647 h 96"/>
                <a:gd name="T16" fmla="*/ 2147483647 w 48"/>
                <a:gd name="T17" fmla="*/ 2147483647 h 96"/>
                <a:gd name="T18" fmla="*/ 2147483647 w 48"/>
                <a:gd name="T19" fmla="*/ 2147483647 h 96"/>
                <a:gd name="T20" fmla="*/ 2147483647 w 48"/>
                <a:gd name="T21" fmla="*/ 2147483647 h 96"/>
                <a:gd name="T22" fmla="*/ 2147483647 w 48"/>
                <a:gd name="T23" fmla="*/ 2147483647 h 96"/>
                <a:gd name="T24" fmla="*/ 2147483647 w 48"/>
                <a:gd name="T25" fmla="*/ 2147483647 h 96"/>
                <a:gd name="T26" fmla="*/ 2147483647 w 48"/>
                <a:gd name="T27" fmla="*/ 2147483647 h 96"/>
                <a:gd name="T28" fmla="*/ 2147483647 w 48"/>
                <a:gd name="T29" fmla="*/ 2147483647 h 96"/>
                <a:gd name="T30" fmla="*/ 2147483647 w 48"/>
                <a:gd name="T31" fmla="*/ 2147483647 h 96"/>
                <a:gd name="T32" fmla="*/ 2147483647 w 48"/>
                <a:gd name="T33" fmla="*/ 2147483647 h 96"/>
                <a:gd name="T34" fmla="*/ 2147483647 w 48"/>
                <a:gd name="T35" fmla="*/ 2147483647 h 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96"/>
                <a:gd name="T56" fmla="*/ 48 w 48"/>
                <a:gd name="T57" fmla="*/ 96 h 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96">
                  <a:moveTo>
                    <a:pt x="16" y="7"/>
                  </a:moveTo>
                  <a:cubicBezTo>
                    <a:pt x="16" y="0"/>
                    <a:pt x="11" y="0"/>
                    <a:pt x="6" y="0"/>
                  </a:cubicBezTo>
                  <a:cubicBezTo>
                    <a:pt x="0" y="7"/>
                    <a:pt x="0" y="13"/>
                    <a:pt x="0" y="20"/>
                  </a:cubicBezTo>
                  <a:cubicBezTo>
                    <a:pt x="0" y="20"/>
                    <a:pt x="0" y="20"/>
                    <a:pt x="0" y="20"/>
                  </a:cubicBezTo>
                  <a:cubicBezTo>
                    <a:pt x="0" y="32"/>
                    <a:pt x="11" y="39"/>
                    <a:pt x="11" y="45"/>
                  </a:cubicBezTo>
                  <a:cubicBezTo>
                    <a:pt x="16" y="52"/>
                    <a:pt x="16" y="64"/>
                    <a:pt x="16" y="71"/>
                  </a:cubicBezTo>
                  <a:cubicBezTo>
                    <a:pt x="16" y="77"/>
                    <a:pt x="16" y="71"/>
                    <a:pt x="22" y="77"/>
                  </a:cubicBezTo>
                  <a:cubicBezTo>
                    <a:pt x="22" y="77"/>
                    <a:pt x="22" y="77"/>
                    <a:pt x="27" y="77"/>
                  </a:cubicBezTo>
                  <a:cubicBezTo>
                    <a:pt x="22" y="84"/>
                    <a:pt x="27" y="90"/>
                    <a:pt x="32" y="96"/>
                  </a:cubicBezTo>
                  <a:cubicBezTo>
                    <a:pt x="38" y="96"/>
                    <a:pt x="38" y="96"/>
                    <a:pt x="43" y="90"/>
                  </a:cubicBezTo>
                  <a:cubicBezTo>
                    <a:pt x="43" y="90"/>
                    <a:pt x="43" y="90"/>
                    <a:pt x="43" y="90"/>
                  </a:cubicBezTo>
                  <a:cubicBezTo>
                    <a:pt x="48" y="84"/>
                    <a:pt x="43" y="84"/>
                    <a:pt x="43" y="84"/>
                  </a:cubicBezTo>
                  <a:cubicBezTo>
                    <a:pt x="43" y="77"/>
                    <a:pt x="43" y="84"/>
                    <a:pt x="43" y="77"/>
                  </a:cubicBezTo>
                  <a:cubicBezTo>
                    <a:pt x="43" y="71"/>
                    <a:pt x="38" y="71"/>
                    <a:pt x="32" y="77"/>
                  </a:cubicBezTo>
                  <a:cubicBezTo>
                    <a:pt x="38" y="58"/>
                    <a:pt x="38" y="52"/>
                    <a:pt x="27" y="45"/>
                  </a:cubicBezTo>
                  <a:cubicBezTo>
                    <a:pt x="27" y="45"/>
                    <a:pt x="27" y="39"/>
                    <a:pt x="27" y="39"/>
                  </a:cubicBezTo>
                  <a:cubicBezTo>
                    <a:pt x="27" y="26"/>
                    <a:pt x="22" y="20"/>
                    <a:pt x="22" y="13"/>
                  </a:cubicBezTo>
                  <a:cubicBezTo>
                    <a:pt x="16" y="13"/>
                    <a:pt x="16" y="7"/>
                    <a:pt x="16"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2" name="Freeform 754"/>
            <p:cNvSpPr>
              <a:spLocks/>
            </p:cNvSpPr>
            <p:nvPr/>
          </p:nvSpPr>
          <p:spPr bwMode="auto">
            <a:xfrm>
              <a:off x="6099176" y="5353051"/>
              <a:ext cx="28575" cy="50800"/>
            </a:xfrm>
            <a:custGeom>
              <a:avLst/>
              <a:gdLst>
                <a:gd name="T0" fmla="*/ 2147483647 w 48"/>
                <a:gd name="T1" fmla="*/ 2147483647 h 80"/>
                <a:gd name="T2" fmla="*/ 2147483647 w 48"/>
                <a:gd name="T3" fmla="*/ 0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2147483647 w 48"/>
                <a:gd name="T27" fmla="*/ 2147483647 h 80"/>
                <a:gd name="T28" fmla="*/ 2147483647 w 48"/>
                <a:gd name="T29" fmla="*/ 2147483647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80"/>
                <a:gd name="T47" fmla="*/ 48 w 48"/>
                <a:gd name="T48" fmla="*/ 80 h 8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80">
                  <a:moveTo>
                    <a:pt x="20" y="6"/>
                  </a:moveTo>
                  <a:cubicBezTo>
                    <a:pt x="15" y="6"/>
                    <a:pt x="15" y="6"/>
                    <a:pt x="15" y="0"/>
                  </a:cubicBezTo>
                  <a:cubicBezTo>
                    <a:pt x="10" y="0"/>
                    <a:pt x="0" y="6"/>
                    <a:pt x="0" y="11"/>
                  </a:cubicBezTo>
                  <a:cubicBezTo>
                    <a:pt x="0" y="22"/>
                    <a:pt x="0" y="43"/>
                    <a:pt x="15" y="38"/>
                  </a:cubicBezTo>
                  <a:cubicBezTo>
                    <a:pt x="10" y="48"/>
                    <a:pt x="10" y="54"/>
                    <a:pt x="15" y="64"/>
                  </a:cubicBezTo>
                  <a:cubicBezTo>
                    <a:pt x="20" y="64"/>
                    <a:pt x="20" y="64"/>
                    <a:pt x="24" y="64"/>
                  </a:cubicBezTo>
                  <a:cubicBezTo>
                    <a:pt x="20" y="64"/>
                    <a:pt x="20" y="70"/>
                    <a:pt x="20" y="75"/>
                  </a:cubicBezTo>
                  <a:cubicBezTo>
                    <a:pt x="24" y="75"/>
                    <a:pt x="24" y="80"/>
                    <a:pt x="29" y="80"/>
                  </a:cubicBezTo>
                  <a:cubicBezTo>
                    <a:pt x="34" y="80"/>
                    <a:pt x="39" y="75"/>
                    <a:pt x="44" y="75"/>
                  </a:cubicBezTo>
                  <a:cubicBezTo>
                    <a:pt x="48" y="70"/>
                    <a:pt x="48" y="70"/>
                    <a:pt x="44" y="64"/>
                  </a:cubicBezTo>
                  <a:cubicBezTo>
                    <a:pt x="44" y="59"/>
                    <a:pt x="39" y="59"/>
                    <a:pt x="34" y="59"/>
                  </a:cubicBezTo>
                  <a:cubicBezTo>
                    <a:pt x="39" y="54"/>
                    <a:pt x="34" y="43"/>
                    <a:pt x="34" y="38"/>
                  </a:cubicBezTo>
                  <a:cubicBezTo>
                    <a:pt x="34" y="32"/>
                    <a:pt x="29" y="32"/>
                    <a:pt x="24" y="38"/>
                  </a:cubicBezTo>
                  <a:cubicBezTo>
                    <a:pt x="24" y="32"/>
                    <a:pt x="29" y="32"/>
                    <a:pt x="29" y="27"/>
                  </a:cubicBezTo>
                  <a:cubicBezTo>
                    <a:pt x="29" y="22"/>
                    <a:pt x="24" y="16"/>
                    <a:pt x="2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3" name="Freeform 755"/>
            <p:cNvSpPr>
              <a:spLocks/>
            </p:cNvSpPr>
            <p:nvPr/>
          </p:nvSpPr>
          <p:spPr bwMode="auto">
            <a:xfrm>
              <a:off x="6127751" y="5311776"/>
              <a:ext cx="30163" cy="82550"/>
            </a:xfrm>
            <a:custGeom>
              <a:avLst/>
              <a:gdLst>
                <a:gd name="T0" fmla="*/ 2147483647 w 48"/>
                <a:gd name="T1" fmla="*/ 2147483647 h 128"/>
                <a:gd name="T2" fmla="*/ 2147483647 w 48"/>
                <a:gd name="T3" fmla="*/ 2147483647 h 128"/>
                <a:gd name="T4" fmla="*/ 0 w 48"/>
                <a:gd name="T5" fmla="*/ 2147483647 h 128"/>
                <a:gd name="T6" fmla="*/ 2147483647 w 48"/>
                <a:gd name="T7" fmla="*/ 2147483647 h 128"/>
                <a:gd name="T8" fmla="*/ 2147483647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2147483647 h 128"/>
                <a:gd name="T20" fmla="*/ 2147483647 w 48"/>
                <a:gd name="T21" fmla="*/ 2147483647 h 128"/>
                <a:gd name="T22" fmla="*/ 2147483647 w 48"/>
                <a:gd name="T23" fmla="*/ 2147483647 h 128"/>
                <a:gd name="T24" fmla="*/ 2147483647 w 48"/>
                <a:gd name="T25" fmla="*/ 2147483647 h 128"/>
                <a:gd name="T26" fmla="*/ 2147483647 w 48"/>
                <a:gd name="T27" fmla="*/ 2147483647 h 128"/>
                <a:gd name="T28" fmla="*/ 2147483647 w 48"/>
                <a:gd name="T29" fmla="*/ 2147483647 h 128"/>
                <a:gd name="T30" fmla="*/ 2147483647 w 48"/>
                <a:gd name="T31" fmla="*/ 2147483647 h 128"/>
                <a:gd name="T32" fmla="*/ 2147483647 w 48"/>
                <a:gd name="T33" fmla="*/ 2147483647 h 128"/>
                <a:gd name="T34" fmla="*/ 2147483647 w 48"/>
                <a:gd name="T35" fmla="*/ 2147483647 h 128"/>
                <a:gd name="T36" fmla="*/ 2147483647 w 48"/>
                <a:gd name="T37" fmla="*/ 2147483647 h 1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128"/>
                <a:gd name="T59" fmla="*/ 48 w 48"/>
                <a:gd name="T60" fmla="*/ 128 h 1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128">
                  <a:moveTo>
                    <a:pt x="42" y="7"/>
                  </a:moveTo>
                  <a:cubicBezTo>
                    <a:pt x="30" y="0"/>
                    <a:pt x="18" y="0"/>
                    <a:pt x="6" y="7"/>
                  </a:cubicBezTo>
                  <a:cubicBezTo>
                    <a:pt x="0" y="14"/>
                    <a:pt x="0" y="27"/>
                    <a:pt x="0" y="34"/>
                  </a:cubicBezTo>
                  <a:cubicBezTo>
                    <a:pt x="0" y="41"/>
                    <a:pt x="0" y="48"/>
                    <a:pt x="6" y="54"/>
                  </a:cubicBezTo>
                  <a:cubicBezTo>
                    <a:pt x="6" y="61"/>
                    <a:pt x="12" y="61"/>
                    <a:pt x="18" y="61"/>
                  </a:cubicBezTo>
                  <a:cubicBezTo>
                    <a:pt x="6" y="68"/>
                    <a:pt x="12" y="81"/>
                    <a:pt x="12" y="88"/>
                  </a:cubicBezTo>
                  <a:cubicBezTo>
                    <a:pt x="12" y="95"/>
                    <a:pt x="18" y="95"/>
                    <a:pt x="24" y="95"/>
                  </a:cubicBezTo>
                  <a:cubicBezTo>
                    <a:pt x="18" y="102"/>
                    <a:pt x="18" y="115"/>
                    <a:pt x="24" y="122"/>
                  </a:cubicBezTo>
                  <a:cubicBezTo>
                    <a:pt x="24" y="122"/>
                    <a:pt x="24" y="122"/>
                    <a:pt x="24" y="122"/>
                  </a:cubicBezTo>
                  <a:cubicBezTo>
                    <a:pt x="24" y="122"/>
                    <a:pt x="24" y="122"/>
                    <a:pt x="24" y="128"/>
                  </a:cubicBezTo>
                  <a:cubicBezTo>
                    <a:pt x="30" y="128"/>
                    <a:pt x="36" y="128"/>
                    <a:pt x="36" y="122"/>
                  </a:cubicBezTo>
                  <a:cubicBezTo>
                    <a:pt x="42" y="115"/>
                    <a:pt x="36" y="108"/>
                    <a:pt x="36" y="102"/>
                  </a:cubicBezTo>
                  <a:cubicBezTo>
                    <a:pt x="36" y="95"/>
                    <a:pt x="42" y="95"/>
                    <a:pt x="42" y="95"/>
                  </a:cubicBezTo>
                  <a:cubicBezTo>
                    <a:pt x="36" y="81"/>
                    <a:pt x="36" y="75"/>
                    <a:pt x="36" y="61"/>
                  </a:cubicBezTo>
                  <a:cubicBezTo>
                    <a:pt x="36" y="61"/>
                    <a:pt x="30" y="61"/>
                    <a:pt x="24" y="61"/>
                  </a:cubicBezTo>
                  <a:cubicBezTo>
                    <a:pt x="36" y="54"/>
                    <a:pt x="42" y="41"/>
                    <a:pt x="48" y="34"/>
                  </a:cubicBezTo>
                  <a:cubicBezTo>
                    <a:pt x="48" y="27"/>
                    <a:pt x="48" y="21"/>
                    <a:pt x="42" y="14"/>
                  </a:cubicBezTo>
                  <a:cubicBezTo>
                    <a:pt x="42" y="14"/>
                    <a:pt x="42" y="14"/>
                    <a:pt x="42" y="7"/>
                  </a:cubicBezTo>
                  <a:cubicBezTo>
                    <a:pt x="42" y="7"/>
                    <a:pt x="42" y="7"/>
                    <a:pt x="42"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4" name="Freeform 756"/>
            <p:cNvSpPr>
              <a:spLocks/>
            </p:cNvSpPr>
            <p:nvPr/>
          </p:nvSpPr>
          <p:spPr bwMode="auto">
            <a:xfrm>
              <a:off x="6148388" y="5364163"/>
              <a:ext cx="30163" cy="30163"/>
            </a:xfrm>
            <a:custGeom>
              <a:avLst/>
              <a:gdLst>
                <a:gd name="T0" fmla="*/ 2147483647 w 48"/>
                <a:gd name="T1" fmla="*/ 2147483647 h 48"/>
                <a:gd name="T2" fmla="*/ 2147483647 w 48"/>
                <a:gd name="T3" fmla="*/ 2147483647 h 48"/>
                <a:gd name="T4" fmla="*/ 2147483647 w 48"/>
                <a:gd name="T5" fmla="*/ 2147483647 h 48"/>
                <a:gd name="T6" fmla="*/ 2147483647 w 48"/>
                <a:gd name="T7" fmla="*/ 2147483647 h 48"/>
                <a:gd name="T8" fmla="*/ 2147483647 w 48"/>
                <a:gd name="T9" fmla="*/ 2147483647 h 48"/>
                <a:gd name="T10" fmla="*/ 0 60000 65536"/>
                <a:gd name="T11" fmla="*/ 0 60000 65536"/>
                <a:gd name="T12" fmla="*/ 0 60000 65536"/>
                <a:gd name="T13" fmla="*/ 0 60000 65536"/>
                <a:gd name="T14" fmla="*/ 0 60000 65536"/>
                <a:gd name="T15" fmla="*/ 0 w 48"/>
                <a:gd name="T16" fmla="*/ 0 h 48"/>
                <a:gd name="T17" fmla="*/ 48 w 48"/>
                <a:gd name="T18" fmla="*/ 48 h 48"/>
              </a:gdLst>
              <a:ahLst/>
              <a:cxnLst>
                <a:cxn ang="T10">
                  <a:pos x="T0" y="T1"/>
                </a:cxn>
                <a:cxn ang="T11">
                  <a:pos x="T2" y="T3"/>
                </a:cxn>
                <a:cxn ang="T12">
                  <a:pos x="T4" y="T5"/>
                </a:cxn>
                <a:cxn ang="T13">
                  <a:pos x="T6" y="T7"/>
                </a:cxn>
                <a:cxn ang="T14">
                  <a:pos x="T8" y="T9"/>
                </a:cxn>
              </a:cxnLst>
              <a:rect l="T15" t="T16" r="T17" b="T18"/>
              <a:pathLst>
                <a:path w="48" h="48">
                  <a:moveTo>
                    <a:pt x="16" y="48"/>
                  </a:moveTo>
                  <a:cubicBezTo>
                    <a:pt x="6" y="44"/>
                    <a:pt x="0" y="24"/>
                    <a:pt x="6" y="20"/>
                  </a:cubicBezTo>
                  <a:cubicBezTo>
                    <a:pt x="11" y="10"/>
                    <a:pt x="38" y="0"/>
                    <a:pt x="48" y="5"/>
                  </a:cubicBezTo>
                  <a:cubicBezTo>
                    <a:pt x="48" y="5"/>
                    <a:pt x="11" y="10"/>
                    <a:pt x="11" y="24"/>
                  </a:cubicBezTo>
                  <a:cubicBezTo>
                    <a:pt x="11" y="24"/>
                    <a:pt x="16" y="48"/>
                    <a:pt x="16"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5" name="Freeform 757"/>
            <p:cNvSpPr>
              <a:spLocks/>
            </p:cNvSpPr>
            <p:nvPr/>
          </p:nvSpPr>
          <p:spPr bwMode="auto">
            <a:xfrm>
              <a:off x="6148388" y="5394326"/>
              <a:ext cx="20638" cy="9525"/>
            </a:xfrm>
            <a:custGeom>
              <a:avLst/>
              <a:gdLst>
                <a:gd name="T0" fmla="*/ 2147483647 w 32"/>
                <a:gd name="T1" fmla="*/ 0 h 16"/>
                <a:gd name="T2" fmla="*/ 0 w 32"/>
                <a:gd name="T3" fmla="*/ 0 h 16"/>
                <a:gd name="T4" fmla="*/ 2147483647 w 32"/>
                <a:gd name="T5" fmla="*/ 2147483647 h 16"/>
                <a:gd name="T6" fmla="*/ 2147483647 w 32"/>
                <a:gd name="T7" fmla="*/ 2147483647 h 16"/>
                <a:gd name="T8" fmla="*/ 2147483647 w 32"/>
                <a:gd name="T9" fmla="*/ 0 h 16"/>
                <a:gd name="T10" fmla="*/ 2147483647 w 32"/>
                <a:gd name="T11" fmla="*/ 0 h 16"/>
                <a:gd name="T12" fmla="*/ 0 60000 65536"/>
                <a:gd name="T13" fmla="*/ 0 60000 65536"/>
                <a:gd name="T14" fmla="*/ 0 60000 65536"/>
                <a:gd name="T15" fmla="*/ 0 60000 65536"/>
                <a:gd name="T16" fmla="*/ 0 60000 65536"/>
                <a:gd name="T17" fmla="*/ 0 60000 65536"/>
                <a:gd name="T18" fmla="*/ 0 w 32"/>
                <a:gd name="T19" fmla="*/ 0 h 16"/>
                <a:gd name="T20" fmla="*/ 32 w 32"/>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32" h="16">
                  <a:moveTo>
                    <a:pt x="11" y="0"/>
                  </a:moveTo>
                  <a:cubicBezTo>
                    <a:pt x="6" y="0"/>
                    <a:pt x="6" y="0"/>
                    <a:pt x="0" y="0"/>
                  </a:cubicBezTo>
                  <a:cubicBezTo>
                    <a:pt x="0" y="8"/>
                    <a:pt x="11" y="12"/>
                    <a:pt x="22" y="16"/>
                  </a:cubicBezTo>
                  <a:cubicBezTo>
                    <a:pt x="22" y="16"/>
                    <a:pt x="27" y="12"/>
                    <a:pt x="32" y="12"/>
                  </a:cubicBezTo>
                  <a:cubicBezTo>
                    <a:pt x="22" y="12"/>
                    <a:pt x="16" y="4"/>
                    <a:pt x="11" y="0"/>
                  </a:cubicBezTo>
                  <a:cubicBezTo>
                    <a:pt x="11" y="0"/>
                    <a:pt x="11" y="0"/>
                    <a:pt x="1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6" name="Freeform 758"/>
            <p:cNvSpPr>
              <a:spLocks noEditPoints="1"/>
            </p:cNvSpPr>
            <p:nvPr/>
          </p:nvSpPr>
          <p:spPr bwMode="auto">
            <a:xfrm>
              <a:off x="6148388" y="5394326"/>
              <a:ext cx="30163" cy="20638"/>
            </a:xfrm>
            <a:custGeom>
              <a:avLst/>
              <a:gdLst>
                <a:gd name="T0" fmla="*/ 2147483647 w 49"/>
                <a:gd name="T1" fmla="*/ 2147483647 h 33"/>
                <a:gd name="T2" fmla="*/ 2147483647 w 49"/>
                <a:gd name="T3" fmla="*/ 2147483647 h 33"/>
                <a:gd name="T4" fmla="*/ 2147483647 w 49"/>
                <a:gd name="T5" fmla="*/ 2147483647 h 33"/>
                <a:gd name="T6" fmla="*/ 2147483647 w 49"/>
                <a:gd name="T7" fmla="*/ 2147483647 h 33"/>
                <a:gd name="T8" fmla="*/ 2147483647 w 49"/>
                <a:gd name="T9" fmla="*/ 2147483647 h 33"/>
                <a:gd name="T10" fmla="*/ 2147483647 w 49"/>
                <a:gd name="T11" fmla="*/ 2147483647 h 33"/>
                <a:gd name="T12" fmla="*/ 2147483647 w 49"/>
                <a:gd name="T13" fmla="*/ 2147483647 h 33"/>
                <a:gd name="T14" fmla="*/ 2147483647 w 49"/>
                <a:gd name="T15" fmla="*/ 2147483647 h 33"/>
                <a:gd name="T16" fmla="*/ 2147483647 w 49"/>
                <a:gd name="T17" fmla="*/ 2147483647 h 33"/>
                <a:gd name="T18" fmla="*/ 2147483647 w 49"/>
                <a:gd name="T19" fmla="*/ 2147483647 h 33"/>
                <a:gd name="T20" fmla="*/ 2147483647 w 49"/>
                <a:gd name="T21" fmla="*/ 2147483647 h 33"/>
                <a:gd name="T22" fmla="*/ 2147483647 w 49"/>
                <a:gd name="T23" fmla="*/ 2147483647 h 33"/>
                <a:gd name="T24" fmla="*/ 2147483647 w 49"/>
                <a:gd name="T25" fmla="*/ 2147483647 h 33"/>
                <a:gd name="T26" fmla="*/ 2147483647 w 49"/>
                <a:gd name="T27" fmla="*/ 2147483647 h 33"/>
                <a:gd name="T28" fmla="*/ 2147483647 w 49"/>
                <a:gd name="T29" fmla="*/ 2147483647 h 33"/>
                <a:gd name="T30" fmla="*/ 2147483647 w 49"/>
                <a:gd name="T31" fmla="*/ 2147483647 h 33"/>
                <a:gd name="T32" fmla="*/ 2147483647 w 49"/>
                <a:gd name="T33" fmla="*/ 2147483647 h 33"/>
                <a:gd name="T34" fmla="*/ 2147483647 w 49"/>
                <a:gd name="T35" fmla="*/ 2147483647 h 33"/>
                <a:gd name="T36" fmla="*/ 2147483647 w 49"/>
                <a:gd name="T37" fmla="*/ 2147483647 h 33"/>
                <a:gd name="T38" fmla="*/ 2147483647 w 49"/>
                <a:gd name="T39" fmla="*/ 2147483647 h 33"/>
                <a:gd name="T40" fmla="*/ 2147483647 w 49"/>
                <a:gd name="T41" fmla="*/ 2147483647 h 33"/>
                <a:gd name="T42" fmla="*/ 2147483647 w 49"/>
                <a:gd name="T43" fmla="*/ 2147483647 h 33"/>
                <a:gd name="T44" fmla="*/ 2147483647 w 49"/>
                <a:gd name="T45" fmla="*/ 2147483647 h 33"/>
                <a:gd name="T46" fmla="*/ 2147483647 w 49"/>
                <a:gd name="T47" fmla="*/ 2147483647 h 33"/>
                <a:gd name="T48" fmla="*/ 2147483647 w 49"/>
                <a:gd name="T49" fmla="*/ 2147483647 h 33"/>
                <a:gd name="T50" fmla="*/ 2147483647 w 49"/>
                <a:gd name="T51" fmla="*/ 2147483647 h 33"/>
                <a:gd name="T52" fmla="*/ 2147483647 w 49"/>
                <a:gd name="T53" fmla="*/ 2147483647 h 33"/>
                <a:gd name="T54" fmla="*/ 2147483647 w 49"/>
                <a:gd name="T55" fmla="*/ 2147483647 h 33"/>
                <a:gd name="T56" fmla="*/ 2147483647 w 49"/>
                <a:gd name="T57" fmla="*/ 2147483647 h 33"/>
                <a:gd name="T58" fmla="*/ 2147483647 w 49"/>
                <a:gd name="T59" fmla="*/ 0 h 33"/>
                <a:gd name="T60" fmla="*/ 2147483647 w 49"/>
                <a:gd name="T61" fmla="*/ 0 h 33"/>
                <a:gd name="T62" fmla="*/ 2147483647 w 49"/>
                <a:gd name="T63" fmla="*/ 0 h 33"/>
                <a:gd name="T64" fmla="*/ 2147483647 w 49"/>
                <a:gd name="T65" fmla="*/ 2147483647 h 33"/>
                <a:gd name="T66" fmla="*/ 2147483647 w 49"/>
                <a:gd name="T67" fmla="*/ 2147483647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9"/>
                <a:gd name="T103" fmla="*/ 0 h 33"/>
                <a:gd name="T104" fmla="*/ 49 w 49"/>
                <a:gd name="T105" fmla="*/ 33 h 3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9" h="33">
                  <a:moveTo>
                    <a:pt x="14" y="14"/>
                  </a:moveTo>
                  <a:lnTo>
                    <a:pt x="19" y="16"/>
                  </a:lnTo>
                  <a:lnTo>
                    <a:pt x="14" y="16"/>
                  </a:lnTo>
                  <a:lnTo>
                    <a:pt x="8" y="16"/>
                  </a:lnTo>
                  <a:lnTo>
                    <a:pt x="15" y="4"/>
                  </a:lnTo>
                  <a:lnTo>
                    <a:pt x="22" y="14"/>
                  </a:lnTo>
                  <a:lnTo>
                    <a:pt x="18" y="11"/>
                  </a:lnTo>
                  <a:lnTo>
                    <a:pt x="33" y="17"/>
                  </a:lnTo>
                  <a:lnTo>
                    <a:pt x="26" y="18"/>
                  </a:lnTo>
                  <a:lnTo>
                    <a:pt x="29" y="16"/>
                  </a:lnTo>
                  <a:cubicBezTo>
                    <a:pt x="30" y="15"/>
                    <a:pt x="30" y="15"/>
                    <a:pt x="31" y="15"/>
                  </a:cubicBezTo>
                  <a:lnTo>
                    <a:pt x="38" y="13"/>
                  </a:lnTo>
                  <a:lnTo>
                    <a:pt x="38" y="28"/>
                  </a:lnTo>
                  <a:lnTo>
                    <a:pt x="26" y="24"/>
                  </a:lnTo>
                  <a:cubicBezTo>
                    <a:pt x="25" y="24"/>
                    <a:pt x="24" y="23"/>
                    <a:pt x="23" y="22"/>
                  </a:cubicBezTo>
                  <a:lnTo>
                    <a:pt x="14" y="14"/>
                  </a:lnTo>
                  <a:close/>
                  <a:moveTo>
                    <a:pt x="34" y="10"/>
                  </a:moveTo>
                  <a:lnTo>
                    <a:pt x="31" y="9"/>
                  </a:lnTo>
                  <a:lnTo>
                    <a:pt x="43" y="13"/>
                  </a:lnTo>
                  <a:cubicBezTo>
                    <a:pt x="46" y="14"/>
                    <a:pt x="49" y="17"/>
                    <a:pt x="48" y="21"/>
                  </a:cubicBezTo>
                  <a:cubicBezTo>
                    <a:pt x="48" y="24"/>
                    <a:pt x="46" y="27"/>
                    <a:pt x="43" y="28"/>
                  </a:cubicBezTo>
                  <a:lnTo>
                    <a:pt x="36" y="30"/>
                  </a:lnTo>
                  <a:lnTo>
                    <a:pt x="38" y="29"/>
                  </a:lnTo>
                  <a:lnTo>
                    <a:pt x="35" y="31"/>
                  </a:lnTo>
                  <a:cubicBezTo>
                    <a:pt x="33" y="33"/>
                    <a:pt x="30" y="33"/>
                    <a:pt x="27" y="32"/>
                  </a:cubicBezTo>
                  <a:lnTo>
                    <a:pt x="12" y="26"/>
                  </a:lnTo>
                  <a:cubicBezTo>
                    <a:pt x="11" y="25"/>
                    <a:pt x="10" y="24"/>
                    <a:pt x="9" y="23"/>
                  </a:cubicBezTo>
                  <a:lnTo>
                    <a:pt x="2" y="13"/>
                  </a:lnTo>
                  <a:cubicBezTo>
                    <a:pt x="0" y="11"/>
                    <a:pt x="0" y="7"/>
                    <a:pt x="1" y="5"/>
                  </a:cubicBezTo>
                  <a:cubicBezTo>
                    <a:pt x="3" y="2"/>
                    <a:pt x="5" y="0"/>
                    <a:pt x="8" y="0"/>
                  </a:cubicBezTo>
                  <a:lnTo>
                    <a:pt x="14" y="0"/>
                  </a:lnTo>
                  <a:lnTo>
                    <a:pt x="19" y="0"/>
                  </a:lnTo>
                  <a:cubicBezTo>
                    <a:pt x="21" y="0"/>
                    <a:pt x="23" y="1"/>
                    <a:pt x="25" y="2"/>
                  </a:cubicBezTo>
                  <a:lnTo>
                    <a:pt x="34" y="10"/>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7" name="Freeform 759"/>
            <p:cNvSpPr>
              <a:spLocks/>
            </p:cNvSpPr>
            <p:nvPr/>
          </p:nvSpPr>
          <p:spPr bwMode="auto">
            <a:xfrm>
              <a:off x="6127751" y="5394326"/>
              <a:ext cx="20638" cy="9525"/>
            </a:xfrm>
            <a:custGeom>
              <a:avLst/>
              <a:gdLst>
                <a:gd name="T0" fmla="*/ 2147483647 w 32"/>
                <a:gd name="T1" fmla="*/ 0 h 16"/>
                <a:gd name="T2" fmla="*/ 0 w 32"/>
                <a:gd name="T3" fmla="*/ 2147483647 h 16"/>
                <a:gd name="T4" fmla="*/ 2147483647 w 32"/>
                <a:gd name="T5" fmla="*/ 2147483647 h 16"/>
                <a:gd name="T6" fmla="*/ 2147483647 w 32"/>
                <a:gd name="T7" fmla="*/ 2147483647 h 16"/>
                <a:gd name="T8" fmla="*/ 2147483647 w 32"/>
                <a:gd name="T9" fmla="*/ 2147483647 h 16"/>
                <a:gd name="T10" fmla="*/ 2147483647 w 32"/>
                <a:gd name="T11" fmla="*/ 2147483647 h 16"/>
                <a:gd name="T12" fmla="*/ 2147483647 w 32"/>
                <a:gd name="T13" fmla="*/ 0 h 16"/>
                <a:gd name="T14" fmla="*/ 0 60000 65536"/>
                <a:gd name="T15" fmla="*/ 0 60000 65536"/>
                <a:gd name="T16" fmla="*/ 0 60000 65536"/>
                <a:gd name="T17" fmla="*/ 0 60000 65536"/>
                <a:gd name="T18" fmla="*/ 0 60000 65536"/>
                <a:gd name="T19" fmla="*/ 0 60000 65536"/>
                <a:gd name="T20" fmla="*/ 0 60000 65536"/>
                <a:gd name="T21" fmla="*/ 0 w 32"/>
                <a:gd name="T22" fmla="*/ 0 h 16"/>
                <a:gd name="T23" fmla="*/ 32 w 32"/>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6">
                  <a:moveTo>
                    <a:pt x="16" y="0"/>
                  </a:moveTo>
                  <a:cubicBezTo>
                    <a:pt x="16" y="4"/>
                    <a:pt x="6" y="4"/>
                    <a:pt x="0" y="4"/>
                  </a:cubicBezTo>
                  <a:cubicBezTo>
                    <a:pt x="0" y="10"/>
                    <a:pt x="11" y="10"/>
                    <a:pt x="16" y="13"/>
                  </a:cubicBezTo>
                  <a:cubicBezTo>
                    <a:pt x="22" y="16"/>
                    <a:pt x="27" y="16"/>
                    <a:pt x="32" y="13"/>
                  </a:cubicBezTo>
                  <a:cubicBezTo>
                    <a:pt x="32" y="13"/>
                    <a:pt x="32" y="13"/>
                    <a:pt x="27" y="13"/>
                  </a:cubicBezTo>
                  <a:cubicBezTo>
                    <a:pt x="27" y="13"/>
                    <a:pt x="27" y="13"/>
                    <a:pt x="27" y="13"/>
                  </a:cubicBezTo>
                  <a:cubicBezTo>
                    <a:pt x="16" y="10"/>
                    <a:pt x="16" y="7"/>
                    <a:pt x="16"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48" name="Freeform 760"/>
            <p:cNvSpPr>
              <a:spLocks noEditPoints="1"/>
            </p:cNvSpPr>
            <p:nvPr/>
          </p:nvSpPr>
          <p:spPr bwMode="auto">
            <a:xfrm>
              <a:off x="6127751" y="5394326"/>
              <a:ext cx="30163" cy="19050"/>
            </a:xfrm>
            <a:custGeom>
              <a:avLst/>
              <a:gdLst>
                <a:gd name="T0" fmla="*/ 2147483647 w 48"/>
                <a:gd name="T1" fmla="*/ 2147483647 h 29"/>
                <a:gd name="T2" fmla="*/ 2147483647 w 48"/>
                <a:gd name="T3" fmla="*/ 2147483647 h 29"/>
                <a:gd name="T4" fmla="*/ 2147483647 w 48"/>
                <a:gd name="T5" fmla="*/ 2147483647 h 29"/>
                <a:gd name="T6" fmla="*/ 2147483647 w 48"/>
                <a:gd name="T7" fmla="*/ 2147483647 h 29"/>
                <a:gd name="T8" fmla="*/ 2147483647 w 48"/>
                <a:gd name="T9" fmla="*/ 2147483647 h 29"/>
                <a:gd name="T10" fmla="*/ 2147483647 w 48"/>
                <a:gd name="T11" fmla="*/ 2147483647 h 29"/>
                <a:gd name="T12" fmla="*/ 2147483647 w 48"/>
                <a:gd name="T13" fmla="*/ 2147483647 h 29"/>
                <a:gd name="T14" fmla="*/ 2147483647 w 48"/>
                <a:gd name="T15" fmla="*/ 2147483647 h 29"/>
                <a:gd name="T16" fmla="*/ 2147483647 w 48"/>
                <a:gd name="T17" fmla="*/ 2147483647 h 29"/>
                <a:gd name="T18" fmla="*/ 2147483647 w 48"/>
                <a:gd name="T19" fmla="*/ 2147483647 h 29"/>
                <a:gd name="T20" fmla="*/ 2147483647 w 48"/>
                <a:gd name="T21" fmla="*/ 2147483647 h 29"/>
                <a:gd name="T22" fmla="*/ 2147483647 w 48"/>
                <a:gd name="T23" fmla="*/ 2147483647 h 29"/>
                <a:gd name="T24" fmla="*/ 2147483647 w 48"/>
                <a:gd name="T25" fmla="*/ 2147483647 h 29"/>
                <a:gd name="T26" fmla="*/ 2147483647 w 48"/>
                <a:gd name="T27" fmla="*/ 2147483647 h 29"/>
                <a:gd name="T28" fmla="*/ 2147483647 w 48"/>
                <a:gd name="T29" fmla="*/ 2147483647 h 29"/>
                <a:gd name="T30" fmla="*/ 2147483647 w 48"/>
                <a:gd name="T31" fmla="*/ 2147483647 h 29"/>
                <a:gd name="T32" fmla="*/ 2147483647 w 48"/>
                <a:gd name="T33" fmla="*/ 2147483647 h 29"/>
                <a:gd name="T34" fmla="*/ 2147483647 w 48"/>
                <a:gd name="T35" fmla="*/ 2147483647 h 29"/>
                <a:gd name="T36" fmla="*/ 2147483647 w 48"/>
                <a:gd name="T37" fmla="*/ 2147483647 h 29"/>
                <a:gd name="T38" fmla="*/ 2147483647 w 48"/>
                <a:gd name="T39" fmla="*/ 2147483647 h 29"/>
                <a:gd name="T40" fmla="*/ 2147483647 w 48"/>
                <a:gd name="T41" fmla="*/ 2147483647 h 29"/>
                <a:gd name="T42" fmla="*/ 2147483647 w 48"/>
                <a:gd name="T43" fmla="*/ 2147483647 h 29"/>
                <a:gd name="T44" fmla="*/ 2147483647 w 48"/>
                <a:gd name="T45" fmla="*/ 2147483647 h 29"/>
                <a:gd name="T46" fmla="*/ 2147483647 w 48"/>
                <a:gd name="T47" fmla="*/ 2147483647 h 29"/>
                <a:gd name="T48" fmla="*/ 2147483647 w 48"/>
                <a:gd name="T49" fmla="*/ 2147483647 h 29"/>
                <a:gd name="T50" fmla="*/ 2147483647 w 48"/>
                <a:gd name="T51" fmla="*/ 2147483647 h 29"/>
                <a:gd name="T52" fmla="*/ 2147483647 w 48"/>
                <a:gd name="T53" fmla="*/ 2147483647 h 29"/>
                <a:gd name="T54" fmla="*/ 2147483647 w 48"/>
                <a:gd name="T55" fmla="*/ 2147483647 h 29"/>
                <a:gd name="T56" fmla="*/ 2147483647 w 48"/>
                <a:gd name="T57" fmla="*/ 2147483647 h 29"/>
                <a:gd name="T58" fmla="*/ 2147483647 w 48"/>
                <a:gd name="T59" fmla="*/ 2147483647 h 29"/>
                <a:gd name="T60" fmla="*/ 2147483647 w 48"/>
                <a:gd name="T61" fmla="*/ 2147483647 h 29"/>
                <a:gd name="T62" fmla="*/ 2147483647 w 48"/>
                <a:gd name="T63" fmla="*/ 2147483647 h 29"/>
                <a:gd name="T64" fmla="*/ 2147483647 w 48"/>
                <a:gd name="T65" fmla="*/ 2147483647 h 29"/>
                <a:gd name="T66" fmla="*/ 2147483647 w 48"/>
                <a:gd name="T67" fmla="*/ 2147483647 h 29"/>
                <a:gd name="T68" fmla="*/ 2147483647 w 48"/>
                <a:gd name="T69" fmla="*/ 2147483647 h 29"/>
                <a:gd name="T70" fmla="*/ 2147483647 w 48"/>
                <a:gd name="T71" fmla="*/ 2147483647 h 29"/>
                <a:gd name="T72" fmla="*/ 2147483647 w 48"/>
                <a:gd name="T73" fmla="*/ 2147483647 h 29"/>
                <a:gd name="T74" fmla="*/ 2147483647 w 48"/>
                <a:gd name="T75" fmla="*/ 2147483647 h 29"/>
                <a:gd name="T76" fmla="*/ 2147483647 w 48"/>
                <a:gd name="T77" fmla="*/ 2147483647 h 2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
                <a:gd name="T118" fmla="*/ 0 h 29"/>
                <a:gd name="T119" fmla="*/ 48 w 48"/>
                <a:gd name="T120" fmla="*/ 29 h 2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 h="29">
                  <a:moveTo>
                    <a:pt x="17" y="9"/>
                  </a:moveTo>
                  <a:lnTo>
                    <a:pt x="29" y="15"/>
                  </a:lnTo>
                  <a:lnTo>
                    <a:pt x="23" y="19"/>
                  </a:lnTo>
                  <a:cubicBezTo>
                    <a:pt x="22" y="20"/>
                    <a:pt x="20" y="20"/>
                    <a:pt x="18" y="20"/>
                  </a:cubicBezTo>
                  <a:lnTo>
                    <a:pt x="8" y="20"/>
                  </a:lnTo>
                  <a:lnTo>
                    <a:pt x="14" y="7"/>
                  </a:lnTo>
                  <a:lnTo>
                    <a:pt x="20" y="13"/>
                  </a:lnTo>
                  <a:lnTo>
                    <a:pt x="17" y="11"/>
                  </a:lnTo>
                  <a:lnTo>
                    <a:pt x="27" y="14"/>
                  </a:lnTo>
                  <a:lnTo>
                    <a:pt x="24" y="13"/>
                  </a:lnTo>
                  <a:lnTo>
                    <a:pt x="40" y="13"/>
                  </a:lnTo>
                  <a:cubicBezTo>
                    <a:pt x="45" y="13"/>
                    <a:pt x="48" y="17"/>
                    <a:pt x="48" y="21"/>
                  </a:cubicBezTo>
                  <a:cubicBezTo>
                    <a:pt x="48" y="26"/>
                    <a:pt x="45" y="29"/>
                    <a:pt x="40" y="29"/>
                  </a:cubicBezTo>
                  <a:lnTo>
                    <a:pt x="39" y="29"/>
                  </a:lnTo>
                  <a:lnTo>
                    <a:pt x="35" y="29"/>
                  </a:lnTo>
                  <a:cubicBezTo>
                    <a:pt x="34" y="29"/>
                    <a:pt x="33" y="29"/>
                    <a:pt x="32" y="29"/>
                  </a:cubicBezTo>
                  <a:lnTo>
                    <a:pt x="22" y="24"/>
                  </a:lnTo>
                  <a:cubicBezTo>
                    <a:pt x="19" y="22"/>
                    <a:pt x="18" y="20"/>
                    <a:pt x="18" y="17"/>
                  </a:cubicBezTo>
                  <a:lnTo>
                    <a:pt x="17" y="9"/>
                  </a:lnTo>
                  <a:close/>
                  <a:moveTo>
                    <a:pt x="33" y="15"/>
                  </a:moveTo>
                  <a:lnTo>
                    <a:pt x="29" y="9"/>
                  </a:lnTo>
                  <a:lnTo>
                    <a:pt x="39" y="14"/>
                  </a:lnTo>
                  <a:lnTo>
                    <a:pt x="35" y="13"/>
                  </a:lnTo>
                  <a:lnTo>
                    <a:pt x="39" y="13"/>
                  </a:lnTo>
                  <a:lnTo>
                    <a:pt x="40" y="13"/>
                  </a:lnTo>
                  <a:lnTo>
                    <a:pt x="40" y="29"/>
                  </a:lnTo>
                  <a:lnTo>
                    <a:pt x="24" y="29"/>
                  </a:lnTo>
                  <a:cubicBezTo>
                    <a:pt x="24" y="29"/>
                    <a:pt x="23" y="29"/>
                    <a:pt x="22" y="29"/>
                  </a:cubicBezTo>
                  <a:lnTo>
                    <a:pt x="12" y="26"/>
                  </a:lnTo>
                  <a:cubicBezTo>
                    <a:pt x="11" y="26"/>
                    <a:pt x="10" y="25"/>
                    <a:pt x="9" y="24"/>
                  </a:cubicBezTo>
                  <a:lnTo>
                    <a:pt x="3" y="18"/>
                  </a:lnTo>
                  <a:cubicBezTo>
                    <a:pt x="1" y="16"/>
                    <a:pt x="0" y="12"/>
                    <a:pt x="1" y="9"/>
                  </a:cubicBezTo>
                  <a:cubicBezTo>
                    <a:pt x="2" y="6"/>
                    <a:pt x="5" y="4"/>
                    <a:pt x="8" y="4"/>
                  </a:cubicBezTo>
                  <a:lnTo>
                    <a:pt x="18" y="4"/>
                  </a:lnTo>
                  <a:lnTo>
                    <a:pt x="14" y="6"/>
                  </a:lnTo>
                  <a:lnTo>
                    <a:pt x="20" y="2"/>
                  </a:lnTo>
                  <a:cubicBezTo>
                    <a:pt x="22" y="0"/>
                    <a:pt x="25" y="0"/>
                    <a:pt x="28" y="1"/>
                  </a:cubicBezTo>
                  <a:cubicBezTo>
                    <a:pt x="30" y="2"/>
                    <a:pt x="32" y="5"/>
                    <a:pt x="32" y="7"/>
                  </a:cubicBezTo>
                  <a:lnTo>
                    <a:pt x="33" y="15"/>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49" name="Freeform 761"/>
            <p:cNvSpPr>
              <a:spLocks/>
            </p:cNvSpPr>
            <p:nvPr/>
          </p:nvSpPr>
          <p:spPr bwMode="auto">
            <a:xfrm>
              <a:off x="6118226" y="5403851"/>
              <a:ext cx="30163" cy="11113"/>
            </a:xfrm>
            <a:custGeom>
              <a:avLst/>
              <a:gdLst>
                <a:gd name="T0" fmla="*/ 2147483647 w 48"/>
                <a:gd name="T1" fmla="*/ 0 h 16"/>
                <a:gd name="T2" fmla="*/ 0 w 48"/>
                <a:gd name="T3" fmla="*/ 2147483647 h 16"/>
                <a:gd name="T4" fmla="*/ 2147483647 w 48"/>
                <a:gd name="T5" fmla="*/ 2147483647 h 16"/>
                <a:gd name="T6" fmla="*/ 2147483647 w 48"/>
                <a:gd name="T7" fmla="*/ 2147483647 h 16"/>
                <a:gd name="T8" fmla="*/ 2147483647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21" y="0"/>
                  </a:moveTo>
                  <a:cubicBezTo>
                    <a:pt x="21" y="6"/>
                    <a:pt x="7" y="6"/>
                    <a:pt x="0" y="6"/>
                  </a:cubicBezTo>
                  <a:cubicBezTo>
                    <a:pt x="0" y="6"/>
                    <a:pt x="0" y="11"/>
                    <a:pt x="7" y="11"/>
                  </a:cubicBezTo>
                  <a:cubicBezTo>
                    <a:pt x="21" y="11"/>
                    <a:pt x="42" y="16"/>
                    <a:pt x="48" y="6"/>
                  </a:cubicBezTo>
                  <a:cubicBezTo>
                    <a:pt x="35" y="11"/>
                    <a:pt x="28" y="6"/>
                    <a:pt x="21" y="0"/>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0" name="Freeform 762"/>
            <p:cNvSpPr>
              <a:spLocks noEditPoints="1"/>
            </p:cNvSpPr>
            <p:nvPr/>
          </p:nvSpPr>
          <p:spPr bwMode="auto">
            <a:xfrm>
              <a:off x="6118226" y="5403851"/>
              <a:ext cx="41275" cy="19050"/>
            </a:xfrm>
            <a:custGeom>
              <a:avLst/>
              <a:gdLst>
                <a:gd name="T0" fmla="*/ 2147483647 w 65"/>
                <a:gd name="T1" fmla="*/ 2147483647 h 29"/>
                <a:gd name="T2" fmla="*/ 2147483647 w 65"/>
                <a:gd name="T3" fmla="*/ 2147483647 h 29"/>
                <a:gd name="T4" fmla="*/ 2147483647 w 65"/>
                <a:gd name="T5" fmla="*/ 2147483647 h 29"/>
                <a:gd name="T6" fmla="*/ 2147483647 w 65"/>
                <a:gd name="T7" fmla="*/ 2147483647 h 29"/>
                <a:gd name="T8" fmla="*/ 2147483647 w 65"/>
                <a:gd name="T9" fmla="*/ 2147483647 h 29"/>
                <a:gd name="T10" fmla="*/ 2147483647 w 65"/>
                <a:gd name="T11" fmla="*/ 2147483647 h 29"/>
                <a:gd name="T12" fmla="*/ 2147483647 w 65"/>
                <a:gd name="T13" fmla="*/ 2147483647 h 29"/>
                <a:gd name="T14" fmla="*/ 2147483647 w 65"/>
                <a:gd name="T15" fmla="*/ 2147483647 h 29"/>
                <a:gd name="T16" fmla="*/ 2147483647 w 65"/>
                <a:gd name="T17" fmla="*/ 2147483647 h 29"/>
                <a:gd name="T18" fmla="*/ 2147483647 w 65"/>
                <a:gd name="T19" fmla="*/ 2147483647 h 29"/>
                <a:gd name="T20" fmla="*/ 2147483647 w 65"/>
                <a:gd name="T21" fmla="*/ 2147483647 h 29"/>
                <a:gd name="T22" fmla="*/ 2147483647 w 65"/>
                <a:gd name="T23" fmla="*/ 2147483647 h 29"/>
                <a:gd name="T24" fmla="*/ 2147483647 w 65"/>
                <a:gd name="T25" fmla="*/ 2147483647 h 29"/>
                <a:gd name="T26" fmla="*/ 2147483647 w 65"/>
                <a:gd name="T27" fmla="*/ 2147483647 h 29"/>
                <a:gd name="T28" fmla="*/ 2147483647 w 65"/>
                <a:gd name="T29" fmla="*/ 2147483647 h 29"/>
                <a:gd name="T30" fmla="*/ 2147483647 w 65"/>
                <a:gd name="T31" fmla="*/ 2147483647 h 29"/>
                <a:gd name="T32" fmla="*/ 2147483647 w 65"/>
                <a:gd name="T33" fmla="*/ 2147483647 h 29"/>
                <a:gd name="T34" fmla="*/ 2147483647 w 65"/>
                <a:gd name="T35" fmla="*/ 2147483647 h 29"/>
                <a:gd name="T36" fmla="*/ 2147483647 w 65"/>
                <a:gd name="T37" fmla="*/ 2147483647 h 29"/>
                <a:gd name="T38" fmla="*/ 2147483647 w 65"/>
                <a:gd name="T39" fmla="*/ 2147483647 h 29"/>
                <a:gd name="T40" fmla="*/ 2147483647 w 65"/>
                <a:gd name="T41" fmla="*/ 2147483647 h 29"/>
                <a:gd name="T42" fmla="*/ 2147483647 w 65"/>
                <a:gd name="T43" fmla="*/ 2147483647 h 29"/>
                <a:gd name="T44" fmla="*/ 2147483647 w 65"/>
                <a:gd name="T45" fmla="*/ 2147483647 h 29"/>
                <a:gd name="T46" fmla="*/ 2147483647 w 65"/>
                <a:gd name="T47" fmla="*/ 2147483647 h 29"/>
                <a:gd name="T48" fmla="*/ 2147483647 w 65"/>
                <a:gd name="T49" fmla="*/ 2147483647 h 29"/>
                <a:gd name="T50" fmla="*/ 2147483647 w 65"/>
                <a:gd name="T51" fmla="*/ 2147483647 h 29"/>
                <a:gd name="T52" fmla="*/ 2147483647 w 65"/>
                <a:gd name="T53" fmla="*/ 2147483647 h 29"/>
                <a:gd name="T54" fmla="*/ 2147483647 w 65"/>
                <a:gd name="T55" fmla="*/ 2147483647 h 29"/>
                <a:gd name="T56" fmla="*/ 2147483647 w 65"/>
                <a:gd name="T57" fmla="*/ 2147483647 h 29"/>
                <a:gd name="T58" fmla="*/ 2147483647 w 65"/>
                <a:gd name="T59" fmla="*/ 2147483647 h 29"/>
                <a:gd name="T60" fmla="*/ 2147483647 w 65"/>
                <a:gd name="T61" fmla="*/ 2147483647 h 29"/>
                <a:gd name="T62" fmla="*/ 2147483647 w 65"/>
                <a:gd name="T63" fmla="*/ 2147483647 h 29"/>
                <a:gd name="T64" fmla="*/ 2147483647 w 65"/>
                <a:gd name="T65" fmla="*/ 2147483647 h 29"/>
                <a:gd name="T66" fmla="*/ 2147483647 w 65"/>
                <a:gd name="T67" fmla="*/ 2147483647 h 29"/>
                <a:gd name="T68" fmla="*/ 2147483647 w 65"/>
                <a:gd name="T69" fmla="*/ 2147483647 h 29"/>
                <a:gd name="T70" fmla="*/ 2147483647 w 65"/>
                <a:gd name="T71" fmla="*/ 2147483647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5"/>
                <a:gd name="T109" fmla="*/ 0 h 29"/>
                <a:gd name="T110" fmla="*/ 65 w 65"/>
                <a:gd name="T111" fmla="*/ 29 h 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5" h="29">
                  <a:moveTo>
                    <a:pt x="25" y="15"/>
                  </a:moveTo>
                  <a:lnTo>
                    <a:pt x="34" y="15"/>
                  </a:lnTo>
                  <a:lnTo>
                    <a:pt x="26" y="20"/>
                  </a:lnTo>
                  <a:cubicBezTo>
                    <a:pt x="25" y="21"/>
                    <a:pt x="23" y="21"/>
                    <a:pt x="22" y="21"/>
                  </a:cubicBezTo>
                  <a:lnTo>
                    <a:pt x="9" y="22"/>
                  </a:lnTo>
                  <a:lnTo>
                    <a:pt x="16" y="12"/>
                  </a:lnTo>
                  <a:lnTo>
                    <a:pt x="17" y="15"/>
                  </a:lnTo>
                  <a:lnTo>
                    <a:pt x="12" y="10"/>
                  </a:lnTo>
                  <a:lnTo>
                    <a:pt x="18" y="12"/>
                  </a:lnTo>
                  <a:lnTo>
                    <a:pt x="16" y="11"/>
                  </a:lnTo>
                  <a:lnTo>
                    <a:pt x="40" y="12"/>
                  </a:lnTo>
                  <a:lnTo>
                    <a:pt x="37" y="13"/>
                  </a:lnTo>
                  <a:lnTo>
                    <a:pt x="54" y="7"/>
                  </a:lnTo>
                  <a:lnTo>
                    <a:pt x="57" y="22"/>
                  </a:lnTo>
                  <a:lnTo>
                    <a:pt x="41" y="23"/>
                  </a:lnTo>
                  <a:cubicBezTo>
                    <a:pt x="39" y="24"/>
                    <a:pt x="38" y="23"/>
                    <a:pt x="36" y="22"/>
                  </a:cubicBezTo>
                  <a:lnTo>
                    <a:pt x="25" y="15"/>
                  </a:lnTo>
                  <a:close/>
                  <a:moveTo>
                    <a:pt x="45" y="9"/>
                  </a:moveTo>
                  <a:lnTo>
                    <a:pt x="40" y="7"/>
                  </a:lnTo>
                  <a:lnTo>
                    <a:pt x="56" y="6"/>
                  </a:lnTo>
                  <a:cubicBezTo>
                    <a:pt x="60" y="6"/>
                    <a:pt x="64" y="9"/>
                    <a:pt x="64" y="13"/>
                  </a:cubicBezTo>
                  <a:cubicBezTo>
                    <a:pt x="65" y="17"/>
                    <a:pt x="63" y="21"/>
                    <a:pt x="59" y="22"/>
                  </a:cubicBezTo>
                  <a:lnTo>
                    <a:pt x="42" y="28"/>
                  </a:lnTo>
                  <a:cubicBezTo>
                    <a:pt x="41" y="28"/>
                    <a:pt x="40" y="29"/>
                    <a:pt x="39" y="28"/>
                  </a:cubicBezTo>
                  <a:lnTo>
                    <a:pt x="15" y="27"/>
                  </a:lnTo>
                  <a:cubicBezTo>
                    <a:pt x="14" y="27"/>
                    <a:pt x="14" y="27"/>
                    <a:pt x="13" y="27"/>
                  </a:cubicBezTo>
                  <a:lnTo>
                    <a:pt x="7" y="25"/>
                  </a:lnTo>
                  <a:cubicBezTo>
                    <a:pt x="5" y="24"/>
                    <a:pt x="3" y="22"/>
                    <a:pt x="2" y="20"/>
                  </a:cubicBezTo>
                  <a:lnTo>
                    <a:pt x="1" y="17"/>
                  </a:lnTo>
                  <a:cubicBezTo>
                    <a:pt x="0" y="15"/>
                    <a:pt x="0" y="12"/>
                    <a:pt x="2" y="10"/>
                  </a:cubicBezTo>
                  <a:cubicBezTo>
                    <a:pt x="3" y="8"/>
                    <a:pt x="5" y="7"/>
                    <a:pt x="8" y="6"/>
                  </a:cubicBezTo>
                  <a:lnTo>
                    <a:pt x="21" y="5"/>
                  </a:lnTo>
                  <a:lnTo>
                    <a:pt x="17" y="7"/>
                  </a:lnTo>
                  <a:lnTo>
                    <a:pt x="25" y="2"/>
                  </a:lnTo>
                  <a:cubicBezTo>
                    <a:pt x="28" y="0"/>
                    <a:pt x="31" y="0"/>
                    <a:pt x="34" y="2"/>
                  </a:cubicBezTo>
                  <a:lnTo>
                    <a:pt x="45" y="9"/>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1" name="Freeform 763"/>
            <p:cNvSpPr>
              <a:spLocks/>
            </p:cNvSpPr>
            <p:nvPr/>
          </p:nvSpPr>
          <p:spPr bwMode="auto">
            <a:xfrm>
              <a:off x="6148388" y="53228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0 h 80"/>
                <a:gd name="T14" fmla="*/ 2147483647 w 48"/>
                <a:gd name="T15" fmla="*/ 0 h 80"/>
                <a:gd name="T16" fmla="*/ 2147483647 w 48"/>
                <a:gd name="T17" fmla="*/ 2147483647 h 80"/>
                <a:gd name="T18" fmla="*/ 2147483647 w 48"/>
                <a:gd name="T19" fmla="*/ 2147483647 h 80"/>
                <a:gd name="T20" fmla="*/ 2147483647 w 48"/>
                <a:gd name="T21" fmla="*/ 2147483647 h 80"/>
                <a:gd name="T22" fmla="*/ 2147483647 w 48"/>
                <a:gd name="T23" fmla="*/ 2147483647 h 80"/>
                <a:gd name="T24" fmla="*/ 2147483647 w 48"/>
                <a:gd name="T25" fmla="*/ 2147483647 h 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80"/>
                <a:gd name="T41" fmla="*/ 48 w 48"/>
                <a:gd name="T42" fmla="*/ 80 h 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80">
                  <a:moveTo>
                    <a:pt x="36" y="62"/>
                  </a:moveTo>
                  <a:cubicBezTo>
                    <a:pt x="36" y="62"/>
                    <a:pt x="36" y="62"/>
                    <a:pt x="36" y="62"/>
                  </a:cubicBezTo>
                  <a:cubicBezTo>
                    <a:pt x="36" y="74"/>
                    <a:pt x="12" y="80"/>
                    <a:pt x="12" y="74"/>
                  </a:cubicBezTo>
                  <a:cubicBezTo>
                    <a:pt x="0" y="56"/>
                    <a:pt x="6" y="44"/>
                    <a:pt x="12" y="25"/>
                  </a:cubicBezTo>
                  <a:cubicBezTo>
                    <a:pt x="12" y="25"/>
                    <a:pt x="18" y="19"/>
                    <a:pt x="18" y="19"/>
                  </a:cubicBezTo>
                  <a:cubicBezTo>
                    <a:pt x="18" y="13"/>
                    <a:pt x="18" y="13"/>
                    <a:pt x="24" y="13"/>
                  </a:cubicBezTo>
                  <a:cubicBezTo>
                    <a:pt x="30" y="7"/>
                    <a:pt x="42" y="7"/>
                    <a:pt x="48" y="0"/>
                  </a:cubicBezTo>
                  <a:cubicBezTo>
                    <a:pt x="48" y="0"/>
                    <a:pt x="48" y="0"/>
                    <a:pt x="48" y="0"/>
                  </a:cubicBezTo>
                  <a:cubicBezTo>
                    <a:pt x="48" y="7"/>
                    <a:pt x="42" y="7"/>
                    <a:pt x="42" y="13"/>
                  </a:cubicBezTo>
                  <a:cubicBezTo>
                    <a:pt x="36" y="19"/>
                    <a:pt x="36" y="31"/>
                    <a:pt x="30" y="37"/>
                  </a:cubicBezTo>
                  <a:cubicBezTo>
                    <a:pt x="30" y="44"/>
                    <a:pt x="30" y="56"/>
                    <a:pt x="36" y="62"/>
                  </a:cubicBezTo>
                  <a:cubicBezTo>
                    <a:pt x="42" y="62"/>
                    <a:pt x="42" y="62"/>
                    <a:pt x="36" y="68"/>
                  </a:cubicBezTo>
                  <a:cubicBezTo>
                    <a:pt x="36" y="68"/>
                    <a:pt x="36" y="62"/>
                    <a:pt x="36" y="62"/>
                  </a:cubicBezTo>
                </a:path>
              </a:pathLst>
            </a:custGeom>
            <a:solidFill>
              <a:srgbClr val="FFFFF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2" name="Freeform 764"/>
            <p:cNvSpPr>
              <a:spLocks/>
            </p:cNvSpPr>
            <p:nvPr/>
          </p:nvSpPr>
          <p:spPr bwMode="auto">
            <a:xfrm>
              <a:off x="6151563" y="5322888"/>
              <a:ext cx="38100" cy="58738"/>
            </a:xfrm>
            <a:custGeom>
              <a:avLst/>
              <a:gdLst>
                <a:gd name="T0" fmla="*/ 2147483647 w 60"/>
                <a:gd name="T1" fmla="*/ 2147483647 h 93"/>
                <a:gd name="T2" fmla="*/ 2147483647 w 60"/>
                <a:gd name="T3" fmla="*/ 2147483647 h 93"/>
                <a:gd name="T4" fmla="*/ 2147483647 w 60"/>
                <a:gd name="T5" fmla="*/ 2147483647 h 93"/>
                <a:gd name="T6" fmla="*/ 2147483647 w 60"/>
                <a:gd name="T7" fmla="*/ 2147483647 h 93"/>
                <a:gd name="T8" fmla="*/ 2147483647 w 60"/>
                <a:gd name="T9" fmla="*/ 2147483647 h 93"/>
                <a:gd name="T10" fmla="*/ 0 w 60"/>
                <a:gd name="T11" fmla="*/ 2147483647 h 93"/>
                <a:gd name="T12" fmla="*/ 2147483647 w 60"/>
                <a:gd name="T13" fmla="*/ 2147483647 h 93"/>
                <a:gd name="T14" fmla="*/ 2147483647 w 60"/>
                <a:gd name="T15" fmla="*/ 2147483647 h 93"/>
                <a:gd name="T16" fmla="*/ 2147483647 w 60"/>
                <a:gd name="T17" fmla="*/ 2147483647 h 93"/>
                <a:gd name="T18" fmla="*/ 2147483647 w 60"/>
                <a:gd name="T19" fmla="*/ 2147483647 h 93"/>
                <a:gd name="T20" fmla="*/ 2147483647 w 60"/>
                <a:gd name="T21" fmla="*/ 2147483647 h 93"/>
                <a:gd name="T22" fmla="*/ 2147483647 w 60"/>
                <a:gd name="T23" fmla="*/ 2147483647 h 93"/>
                <a:gd name="T24" fmla="*/ 2147483647 w 60"/>
                <a:gd name="T25" fmla="*/ 2147483647 h 93"/>
                <a:gd name="T26" fmla="*/ 2147483647 w 60"/>
                <a:gd name="T27" fmla="*/ 2147483647 h 93"/>
                <a:gd name="T28" fmla="*/ 2147483647 w 60"/>
                <a:gd name="T29" fmla="*/ 2147483647 h 93"/>
                <a:gd name="T30" fmla="*/ 2147483647 w 60"/>
                <a:gd name="T31" fmla="*/ 2147483647 h 93"/>
                <a:gd name="T32" fmla="*/ 2147483647 w 60"/>
                <a:gd name="T33" fmla="*/ 2147483647 h 93"/>
                <a:gd name="T34" fmla="*/ 2147483647 w 60"/>
                <a:gd name="T35" fmla="*/ 2147483647 h 93"/>
                <a:gd name="T36" fmla="*/ 2147483647 w 60"/>
                <a:gd name="T37" fmla="*/ 2147483647 h 93"/>
                <a:gd name="T38" fmla="*/ 2147483647 w 60"/>
                <a:gd name="T39" fmla="*/ 2147483647 h 93"/>
                <a:gd name="T40" fmla="*/ 2147483647 w 60"/>
                <a:gd name="T41" fmla="*/ 2147483647 h 93"/>
                <a:gd name="T42" fmla="*/ 2147483647 w 60"/>
                <a:gd name="T43" fmla="*/ 2147483647 h 93"/>
                <a:gd name="T44" fmla="*/ 2147483647 w 60"/>
                <a:gd name="T45" fmla="*/ 2147483647 h 93"/>
                <a:gd name="T46" fmla="*/ 2147483647 w 60"/>
                <a:gd name="T47" fmla="*/ 2147483647 h 93"/>
                <a:gd name="T48" fmla="*/ 2147483647 w 60"/>
                <a:gd name="T49" fmla="*/ 2147483647 h 93"/>
                <a:gd name="T50" fmla="*/ 2147483647 w 60"/>
                <a:gd name="T51" fmla="*/ 2147483647 h 93"/>
                <a:gd name="T52" fmla="*/ 2147483647 w 60"/>
                <a:gd name="T53" fmla="*/ 2147483647 h 93"/>
                <a:gd name="T54" fmla="*/ 2147483647 w 60"/>
                <a:gd name="T55" fmla="*/ 2147483647 h 93"/>
                <a:gd name="T56" fmla="*/ 2147483647 w 60"/>
                <a:gd name="T57" fmla="*/ 2147483647 h 93"/>
                <a:gd name="T58" fmla="*/ 2147483647 w 60"/>
                <a:gd name="T59" fmla="*/ 2147483647 h 93"/>
                <a:gd name="T60" fmla="*/ 2147483647 w 60"/>
                <a:gd name="T61" fmla="*/ 2147483647 h 93"/>
                <a:gd name="T62" fmla="*/ 2147483647 w 60"/>
                <a:gd name="T63" fmla="*/ 2147483647 h 93"/>
                <a:gd name="T64" fmla="*/ 2147483647 w 60"/>
                <a:gd name="T65" fmla="*/ 2147483647 h 93"/>
                <a:gd name="T66" fmla="*/ 2147483647 w 60"/>
                <a:gd name="T67" fmla="*/ 2147483647 h 93"/>
                <a:gd name="T68" fmla="*/ 2147483647 w 60"/>
                <a:gd name="T69" fmla="*/ 2147483647 h 93"/>
                <a:gd name="T70" fmla="*/ 2147483647 w 60"/>
                <a:gd name="T71" fmla="*/ 2147483647 h 93"/>
                <a:gd name="T72" fmla="*/ 2147483647 w 60"/>
                <a:gd name="T73" fmla="*/ 2147483647 h 93"/>
                <a:gd name="T74" fmla="*/ 2147483647 w 60"/>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93"/>
                <a:gd name="T116" fmla="*/ 60 w 60"/>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93">
                  <a:moveTo>
                    <a:pt x="47" y="74"/>
                  </a:moveTo>
                  <a:lnTo>
                    <a:pt x="43" y="82"/>
                  </a:lnTo>
                  <a:cubicBezTo>
                    <a:pt x="42" y="83"/>
                    <a:pt x="41" y="84"/>
                    <a:pt x="40" y="85"/>
                  </a:cubicBezTo>
                  <a:lnTo>
                    <a:pt x="32" y="90"/>
                  </a:lnTo>
                  <a:cubicBezTo>
                    <a:pt x="31" y="91"/>
                    <a:pt x="30" y="91"/>
                    <a:pt x="28" y="91"/>
                  </a:cubicBezTo>
                  <a:lnTo>
                    <a:pt x="20" y="92"/>
                  </a:lnTo>
                  <a:cubicBezTo>
                    <a:pt x="19" y="93"/>
                    <a:pt x="17" y="92"/>
                    <a:pt x="16" y="92"/>
                  </a:cubicBezTo>
                  <a:lnTo>
                    <a:pt x="12" y="90"/>
                  </a:lnTo>
                  <a:cubicBezTo>
                    <a:pt x="10" y="89"/>
                    <a:pt x="9" y="87"/>
                    <a:pt x="8" y="86"/>
                  </a:cubicBezTo>
                  <a:lnTo>
                    <a:pt x="2" y="73"/>
                  </a:lnTo>
                  <a:cubicBezTo>
                    <a:pt x="2" y="72"/>
                    <a:pt x="2" y="71"/>
                    <a:pt x="1" y="70"/>
                  </a:cubicBezTo>
                  <a:lnTo>
                    <a:pt x="0" y="59"/>
                  </a:lnTo>
                  <a:cubicBezTo>
                    <a:pt x="0" y="58"/>
                    <a:pt x="0" y="57"/>
                    <a:pt x="1" y="56"/>
                  </a:cubicBezTo>
                  <a:lnTo>
                    <a:pt x="8" y="31"/>
                  </a:lnTo>
                  <a:cubicBezTo>
                    <a:pt x="8" y="30"/>
                    <a:pt x="9" y="29"/>
                    <a:pt x="10" y="28"/>
                  </a:cubicBezTo>
                  <a:lnTo>
                    <a:pt x="13" y="25"/>
                  </a:lnTo>
                  <a:lnTo>
                    <a:pt x="16" y="22"/>
                  </a:lnTo>
                  <a:lnTo>
                    <a:pt x="14" y="26"/>
                  </a:lnTo>
                  <a:lnTo>
                    <a:pt x="15" y="21"/>
                  </a:lnTo>
                  <a:cubicBezTo>
                    <a:pt x="15" y="18"/>
                    <a:pt x="18" y="15"/>
                    <a:pt x="21" y="15"/>
                  </a:cubicBezTo>
                  <a:lnTo>
                    <a:pt x="26" y="14"/>
                  </a:lnTo>
                  <a:lnTo>
                    <a:pt x="24" y="14"/>
                  </a:lnTo>
                  <a:lnTo>
                    <a:pt x="36" y="8"/>
                  </a:lnTo>
                  <a:lnTo>
                    <a:pt x="47" y="2"/>
                  </a:lnTo>
                  <a:cubicBezTo>
                    <a:pt x="50" y="0"/>
                    <a:pt x="54" y="0"/>
                    <a:pt x="57" y="2"/>
                  </a:cubicBezTo>
                  <a:cubicBezTo>
                    <a:pt x="59" y="5"/>
                    <a:pt x="60" y="8"/>
                    <a:pt x="59" y="12"/>
                  </a:cubicBezTo>
                  <a:lnTo>
                    <a:pt x="56" y="19"/>
                  </a:lnTo>
                  <a:lnTo>
                    <a:pt x="53" y="25"/>
                  </a:lnTo>
                  <a:lnTo>
                    <a:pt x="47" y="37"/>
                  </a:lnTo>
                  <a:lnTo>
                    <a:pt x="41" y="49"/>
                  </a:lnTo>
                  <a:lnTo>
                    <a:pt x="41" y="45"/>
                  </a:lnTo>
                  <a:lnTo>
                    <a:pt x="42" y="58"/>
                  </a:lnTo>
                  <a:lnTo>
                    <a:pt x="42" y="55"/>
                  </a:lnTo>
                  <a:lnTo>
                    <a:pt x="47" y="67"/>
                  </a:lnTo>
                  <a:lnTo>
                    <a:pt x="41" y="63"/>
                  </a:lnTo>
                  <a:lnTo>
                    <a:pt x="46" y="64"/>
                  </a:lnTo>
                  <a:cubicBezTo>
                    <a:pt x="49" y="64"/>
                    <a:pt x="51" y="66"/>
                    <a:pt x="52" y="69"/>
                  </a:cubicBezTo>
                  <a:cubicBezTo>
                    <a:pt x="53" y="72"/>
                    <a:pt x="52" y="75"/>
                    <a:pt x="50" y="77"/>
                  </a:cubicBezTo>
                  <a:lnTo>
                    <a:pt x="45" y="82"/>
                  </a:lnTo>
                  <a:lnTo>
                    <a:pt x="34" y="71"/>
                  </a:lnTo>
                  <a:lnTo>
                    <a:pt x="39" y="66"/>
                  </a:lnTo>
                  <a:lnTo>
                    <a:pt x="43" y="79"/>
                  </a:lnTo>
                  <a:lnTo>
                    <a:pt x="38" y="78"/>
                  </a:lnTo>
                  <a:cubicBezTo>
                    <a:pt x="35" y="78"/>
                    <a:pt x="33" y="76"/>
                    <a:pt x="32" y="74"/>
                  </a:cubicBezTo>
                  <a:lnTo>
                    <a:pt x="27" y="62"/>
                  </a:lnTo>
                  <a:cubicBezTo>
                    <a:pt x="27" y="61"/>
                    <a:pt x="27" y="60"/>
                    <a:pt x="26" y="59"/>
                  </a:cubicBezTo>
                  <a:lnTo>
                    <a:pt x="25" y="46"/>
                  </a:lnTo>
                  <a:cubicBezTo>
                    <a:pt x="25" y="45"/>
                    <a:pt x="26" y="43"/>
                    <a:pt x="26" y="42"/>
                  </a:cubicBezTo>
                  <a:lnTo>
                    <a:pt x="32" y="30"/>
                  </a:lnTo>
                  <a:lnTo>
                    <a:pt x="38" y="18"/>
                  </a:lnTo>
                  <a:lnTo>
                    <a:pt x="41" y="12"/>
                  </a:lnTo>
                  <a:lnTo>
                    <a:pt x="44" y="5"/>
                  </a:lnTo>
                  <a:lnTo>
                    <a:pt x="55" y="15"/>
                  </a:lnTo>
                  <a:lnTo>
                    <a:pt x="43" y="23"/>
                  </a:lnTo>
                  <a:lnTo>
                    <a:pt x="31" y="29"/>
                  </a:lnTo>
                  <a:cubicBezTo>
                    <a:pt x="30" y="29"/>
                    <a:pt x="30" y="29"/>
                    <a:pt x="29" y="29"/>
                  </a:cubicBezTo>
                  <a:lnTo>
                    <a:pt x="24" y="30"/>
                  </a:lnTo>
                  <a:lnTo>
                    <a:pt x="30" y="24"/>
                  </a:lnTo>
                  <a:lnTo>
                    <a:pt x="29" y="29"/>
                  </a:lnTo>
                  <a:cubicBezTo>
                    <a:pt x="29" y="31"/>
                    <a:pt x="28" y="32"/>
                    <a:pt x="27" y="33"/>
                  </a:cubicBezTo>
                  <a:lnTo>
                    <a:pt x="24" y="36"/>
                  </a:lnTo>
                  <a:lnTo>
                    <a:pt x="21" y="39"/>
                  </a:lnTo>
                  <a:lnTo>
                    <a:pt x="23" y="36"/>
                  </a:lnTo>
                  <a:lnTo>
                    <a:pt x="16" y="61"/>
                  </a:lnTo>
                  <a:lnTo>
                    <a:pt x="16" y="58"/>
                  </a:lnTo>
                  <a:lnTo>
                    <a:pt x="17" y="69"/>
                  </a:lnTo>
                  <a:lnTo>
                    <a:pt x="17" y="66"/>
                  </a:lnTo>
                  <a:lnTo>
                    <a:pt x="23" y="79"/>
                  </a:lnTo>
                  <a:lnTo>
                    <a:pt x="19" y="75"/>
                  </a:lnTo>
                  <a:lnTo>
                    <a:pt x="23" y="77"/>
                  </a:lnTo>
                  <a:lnTo>
                    <a:pt x="18" y="77"/>
                  </a:lnTo>
                  <a:lnTo>
                    <a:pt x="26" y="76"/>
                  </a:lnTo>
                  <a:lnTo>
                    <a:pt x="23" y="77"/>
                  </a:lnTo>
                  <a:lnTo>
                    <a:pt x="31" y="72"/>
                  </a:lnTo>
                  <a:lnTo>
                    <a:pt x="28" y="75"/>
                  </a:lnTo>
                  <a:lnTo>
                    <a:pt x="32" y="67"/>
                  </a:lnTo>
                  <a:lnTo>
                    <a:pt x="47" y="74"/>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753" name="Freeform 765"/>
            <p:cNvSpPr>
              <a:spLocks/>
            </p:cNvSpPr>
            <p:nvPr/>
          </p:nvSpPr>
          <p:spPr bwMode="auto">
            <a:xfrm>
              <a:off x="6357938" y="5137151"/>
              <a:ext cx="39688" cy="71438"/>
            </a:xfrm>
            <a:custGeom>
              <a:avLst/>
              <a:gdLst>
                <a:gd name="T0" fmla="*/ 2147483647 w 64"/>
                <a:gd name="T1" fmla="*/ 2147483647 h 112"/>
                <a:gd name="T2" fmla="*/ 2147483647 w 64"/>
                <a:gd name="T3" fmla="*/ 2147483647 h 112"/>
                <a:gd name="T4" fmla="*/ 2147483647 w 64"/>
                <a:gd name="T5" fmla="*/ 2147483647 h 112"/>
                <a:gd name="T6" fmla="*/ 2147483647 w 64"/>
                <a:gd name="T7" fmla="*/ 2147483647 h 112"/>
                <a:gd name="T8" fmla="*/ 0 w 64"/>
                <a:gd name="T9" fmla="*/ 0 h 112"/>
                <a:gd name="T10" fmla="*/ 2147483647 w 64"/>
                <a:gd name="T11" fmla="*/ 2147483647 h 112"/>
                <a:gd name="T12" fmla="*/ 2147483647 w 64"/>
                <a:gd name="T13" fmla="*/ 2147483647 h 112"/>
                <a:gd name="T14" fmla="*/ 2147483647 w 64"/>
                <a:gd name="T15" fmla="*/ 2147483647 h 112"/>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112"/>
                <a:gd name="T26" fmla="*/ 64 w 64"/>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112">
                  <a:moveTo>
                    <a:pt x="55" y="83"/>
                  </a:moveTo>
                  <a:cubicBezTo>
                    <a:pt x="55" y="83"/>
                    <a:pt x="64" y="59"/>
                    <a:pt x="64" y="59"/>
                  </a:cubicBezTo>
                  <a:cubicBezTo>
                    <a:pt x="64" y="77"/>
                    <a:pt x="45" y="112"/>
                    <a:pt x="45" y="112"/>
                  </a:cubicBezTo>
                  <a:cubicBezTo>
                    <a:pt x="35" y="101"/>
                    <a:pt x="10" y="101"/>
                    <a:pt x="10" y="83"/>
                  </a:cubicBezTo>
                  <a:cubicBezTo>
                    <a:pt x="10" y="59"/>
                    <a:pt x="0" y="24"/>
                    <a:pt x="0" y="0"/>
                  </a:cubicBezTo>
                  <a:cubicBezTo>
                    <a:pt x="0" y="0"/>
                    <a:pt x="10" y="83"/>
                    <a:pt x="25" y="83"/>
                  </a:cubicBezTo>
                  <a:cubicBezTo>
                    <a:pt x="25" y="83"/>
                    <a:pt x="40" y="101"/>
                    <a:pt x="45" y="95"/>
                  </a:cubicBezTo>
                  <a:cubicBezTo>
                    <a:pt x="45" y="95"/>
                    <a:pt x="55" y="83"/>
                    <a:pt x="55" y="83"/>
                  </a:cubicBezTo>
                </a:path>
              </a:pathLst>
            </a:custGeom>
            <a:solidFill>
              <a:srgbClr val="79501A"/>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4" name="Freeform 766"/>
            <p:cNvSpPr>
              <a:spLocks/>
            </p:cNvSpPr>
            <p:nvPr/>
          </p:nvSpPr>
          <p:spPr bwMode="auto">
            <a:xfrm>
              <a:off x="6218238" y="4910138"/>
              <a:ext cx="69850" cy="20638"/>
            </a:xfrm>
            <a:custGeom>
              <a:avLst/>
              <a:gdLst>
                <a:gd name="T0" fmla="*/ 0 w 112"/>
                <a:gd name="T1" fmla="*/ 2147483647 h 32"/>
                <a:gd name="T2" fmla="*/ 2147483647 w 112"/>
                <a:gd name="T3" fmla="*/ 2147483647 h 32"/>
                <a:gd name="T4" fmla="*/ 2147483647 w 112"/>
                <a:gd name="T5" fmla="*/ 2147483647 h 32"/>
                <a:gd name="T6" fmla="*/ 2147483647 w 112"/>
                <a:gd name="T7" fmla="*/ 2147483647 h 32"/>
                <a:gd name="T8" fmla="*/ 2147483647 w 112"/>
                <a:gd name="T9" fmla="*/ 2147483647 h 32"/>
                <a:gd name="T10" fmla="*/ 2147483647 w 112"/>
                <a:gd name="T11" fmla="*/ 2147483647 h 32"/>
                <a:gd name="T12" fmla="*/ 0 w 112"/>
                <a:gd name="T13" fmla="*/ 2147483647 h 32"/>
                <a:gd name="T14" fmla="*/ 0 60000 65536"/>
                <a:gd name="T15" fmla="*/ 0 60000 65536"/>
                <a:gd name="T16" fmla="*/ 0 60000 65536"/>
                <a:gd name="T17" fmla="*/ 0 60000 65536"/>
                <a:gd name="T18" fmla="*/ 0 60000 65536"/>
                <a:gd name="T19" fmla="*/ 0 60000 65536"/>
                <a:gd name="T20" fmla="*/ 0 60000 65536"/>
                <a:gd name="T21" fmla="*/ 0 w 112"/>
                <a:gd name="T22" fmla="*/ 0 h 32"/>
                <a:gd name="T23" fmla="*/ 112 w 11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2">
                  <a:moveTo>
                    <a:pt x="0" y="32"/>
                  </a:moveTo>
                  <a:cubicBezTo>
                    <a:pt x="19" y="32"/>
                    <a:pt x="32" y="26"/>
                    <a:pt x="44" y="13"/>
                  </a:cubicBezTo>
                  <a:cubicBezTo>
                    <a:pt x="44" y="13"/>
                    <a:pt x="44" y="7"/>
                    <a:pt x="50" y="7"/>
                  </a:cubicBezTo>
                  <a:cubicBezTo>
                    <a:pt x="69" y="0"/>
                    <a:pt x="81" y="7"/>
                    <a:pt x="100" y="20"/>
                  </a:cubicBezTo>
                  <a:cubicBezTo>
                    <a:pt x="106" y="26"/>
                    <a:pt x="106" y="26"/>
                    <a:pt x="112" y="26"/>
                  </a:cubicBezTo>
                  <a:cubicBezTo>
                    <a:pt x="106" y="26"/>
                    <a:pt x="13" y="32"/>
                    <a:pt x="7" y="32"/>
                  </a:cubicBezTo>
                  <a:cubicBezTo>
                    <a:pt x="7" y="32"/>
                    <a:pt x="0" y="32"/>
                    <a:pt x="0" y="3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5" name="Freeform 767"/>
            <p:cNvSpPr>
              <a:spLocks/>
            </p:cNvSpPr>
            <p:nvPr/>
          </p:nvSpPr>
          <p:spPr bwMode="auto">
            <a:xfrm>
              <a:off x="6238876" y="4972051"/>
              <a:ext cx="58738" cy="71438"/>
            </a:xfrm>
            <a:custGeom>
              <a:avLst/>
              <a:gdLst>
                <a:gd name="T0" fmla="*/ 2147483647 w 96"/>
                <a:gd name="T1" fmla="*/ 0 h 112"/>
                <a:gd name="T2" fmla="*/ 2147483647 w 96"/>
                <a:gd name="T3" fmla="*/ 2147483647 h 112"/>
                <a:gd name="T4" fmla="*/ 2147483647 w 96"/>
                <a:gd name="T5" fmla="*/ 2147483647 h 112"/>
                <a:gd name="T6" fmla="*/ 0 w 96"/>
                <a:gd name="T7" fmla="*/ 2147483647 h 112"/>
                <a:gd name="T8" fmla="*/ 2147483647 w 96"/>
                <a:gd name="T9" fmla="*/ 2147483647 h 112"/>
                <a:gd name="T10" fmla="*/ 2147483647 w 96"/>
                <a:gd name="T11" fmla="*/ 2147483647 h 112"/>
                <a:gd name="T12" fmla="*/ 2147483647 w 96"/>
                <a:gd name="T13" fmla="*/ 0 h 112"/>
                <a:gd name="T14" fmla="*/ 2147483647 w 96"/>
                <a:gd name="T15" fmla="*/ 0 h 11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12"/>
                <a:gd name="T26" fmla="*/ 96 w 96"/>
                <a:gd name="T27" fmla="*/ 112 h 1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12">
                  <a:moveTo>
                    <a:pt x="52" y="0"/>
                  </a:moveTo>
                  <a:cubicBezTo>
                    <a:pt x="58" y="20"/>
                    <a:pt x="39" y="40"/>
                    <a:pt x="20" y="66"/>
                  </a:cubicBezTo>
                  <a:cubicBezTo>
                    <a:pt x="13" y="80"/>
                    <a:pt x="13" y="93"/>
                    <a:pt x="7" y="99"/>
                  </a:cubicBezTo>
                  <a:cubicBezTo>
                    <a:pt x="7" y="106"/>
                    <a:pt x="0" y="106"/>
                    <a:pt x="0" y="106"/>
                  </a:cubicBezTo>
                  <a:cubicBezTo>
                    <a:pt x="20" y="112"/>
                    <a:pt x="39" y="112"/>
                    <a:pt x="52" y="106"/>
                  </a:cubicBezTo>
                  <a:cubicBezTo>
                    <a:pt x="84" y="93"/>
                    <a:pt x="96" y="47"/>
                    <a:pt x="84" y="20"/>
                  </a:cubicBezTo>
                  <a:cubicBezTo>
                    <a:pt x="77" y="14"/>
                    <a:pt x="58" y="7"/>
                    <a:pt x="45" y="0"/>
                  </a:cubicBezTo>
                  <a:cubicBezTo>
                    <a:pt x="45" y="0"/>
                    <a:pt x="52" y="0"/>
                    <a:pt x="5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6" name="Freeform 768"/>
            <p:cNvSpPr>
              <a:spLocks/>
            </p:cNvSpPr>
            <p:nvPr/>
          </p:nvSpPr>
          <p:spPr bwMode="auto">
            <a:xfrm>
              <a:off x="6448426" y="5518151"/>
              <a:ext cx="30163" cy="30163"/>
            </a:xfrm>
            <a:custGeom>
              <a:avLst/>
              <a:gdLst>
                <a:gd name="T0" fmla="*/ 2147483647 w 48"/>
                <a:gd name="T1" fmla="*/ 2147483647 h 48"/>
                <a:gd name="T2" fmla="*/ 2147483647 w 48"/>
                <a:gd name="T3" fmla="*/ 2147483647 h 48"/>
                <a:gd name="T4" fmla="*/ 0 w 48"/>
                <a:gd name="T5" fmla="*/ 2147483647 h 48"/>
                <a:gd name="T6" fmla="*/ 2147483647 w 48"/>
                <a:gd name="T7" fmla="*/ 0 h 48"/>
                <a:gd name="T8" fmla="*/ 2147483647 w 48"/>
                <a:gd name="T9" fmla="*/ 2147483647 h 48"/>
                <a:gd name="T10" fmla="*/ 2147483647 w 48"/>
                <a:gd name="T11" fmla="*/ 2147483647 h 48"/>
                <a:gd name="T12" fmla="*/ 0 60000 65536"/>
                <a:gd name="T13" fmla="*/ 0 60000 65536"/>
                <a:gd name="T14" fmla="*/ 0 60000 65536"/>
                <a:gd name="T15" fmla="*/ 0 60000 65536"/>
                <a:gd name="T16" fmla="*/ 0 60000 65536"/>
                <a:gd name="T17" fmla="*/ 0 60000 65536"/>
                <a:gd name="T18" fmla="*/ 0 w 48"/>
                <a:gd name="T19" fmla="*/ 0 h 48"/>
                <a:gd name="T20" fmla="*/ 48 w 4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48" h="48">
                  <a:moveTo>
                    <a:pt x="48" y="28"/>
                  </a:moveTo>
                  <a:cubicBezTo>
                    <a:pt x="42" y="42"/>
                    <a:pt x="30" y="48"/>
                    <a:pt x="18" y="48"/>
                  </a:cubicBezTo>
                  <a:cubicBezTo>
                    <a:pt x="6" y="42"/>
                    <a:pt x="6" y="21"/>
                    <a:pt x="0" y="21"/>
                  </a:cubicBezTo>
                  <a:cubicBezTo>
                    <a:pt x="12" y="14"/>
                    <a:pt x="18" y="7"/>
                    <a:pt x="24" y="0"/>
                  </a:cubicBezTo>
                  <a:cubicBezTo>
                    <a:pt x="18" y="7"/>
                    <a:pt x="42" y="14"/>
                    <a:pt x="48" y="28"/>
                  </a:cubicBezTo>
                  <a:cubicBezTo>
                    <a:pt x="48" y="28"/>
                    <a:pt x="48" y="28"/>
                    <a:pt x="48" y="2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7" name="Freeform 769"/>
            <p:cNvSpPr>
              <a:spLocks/>
            </p:cNvSpPr>
            <p:nvPr/>
          </p:nvSpPr>
          <p:spPr bwMode="auto">
            <a:xfrm>
              <a:off x="6227763" y="5364163"/>
              <a:ext cx="69850" cy="50800"/>
            </a:xfrm>
            <a:custGeom>
              <a:avLst/>
              <a:gdLst>
                <a:gd name="T0" fmla="*/ 2147483647 w 112"/>
                <a:gd name="T1" fmla="*/ 2147483647 h 80"/>
                <a:gd name="T2" fmla="*/ 2147483647 w 112"/>
                <a:gd name="T3" fmla="*/ 2147483647 h 80"/>
                <a:gd name="T4" fmla="*/ 2147483647 w 112"/>
                <a:gd name="T5" fmla="*/ 2147483647 h 80"/>
                <a:gd name="T6" fmla="*/ 0 w 112"/>
                <a:gd name="T7" fmla="*/ 2147483647 h 80"/>
                <a:gd name="T8" fmla="*/ 2147483647 w 112"/>
                <a:gd name="T9" fmla="*/ 2147483647 h 80"/>
                <a:gd name="T10" fmla="*/ 2147483647 w 112"/>
                <a:gd name="T11" fmla="*/ 2147483647 h 80"/>
                <a:gd name="T12" fmla="*/ 0 60000 65536"/>
                <a:gd name="T13" fmla="*/ 0 60000 65536"/>
                <a:gd name="T14" fmla="*/ 0 60000 65536"/>
                <a:gd name="T15" fmla="*/ 0 60000 65536"/>
                <a:gd name="T16" fmla="*/ 0 60000 65536"/>
                <a:gd name="T17" fmla="*/ 0 60000 65536"/>
                <a:gd name="T18" fmla="*/ 0 w 112"/>
                <a:gd name="T19" fmla="*/ 0 h 80"/>
                <a:gd name="T20" fmla="*/ 112 w 112"/>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12" h="80">
                  <a:moveTo>
                    <a:pt x="112" y="63"/>
                  </a:moveTo>
                  <a:cubicBezTo>
                    <a:pt x="112" y="63"/>
                    <a:pt x="106" y="63"/>
                    <a:pt x="106" y="63"/>
                  </a:cubicBezTo>
                  <a:cubicBezTo>
                    <a:pt x="88" y="58"/>
                    <a:pt x="94" y="29"/>
                    <a:pt x="75" y="18"/>
                  </a:cubicBezTo>
                  <a:cubicBezTo>
                    <a:pt x="56" y="0"/>
                    <a:pt x="13" y="12"/>
                    <a:pt x="0" y="29"/>
                  </a:cubicBezTo>
                  <a:cubicBezTo>
                    <a:pt x="0" y="29"/>
                    <a:pt x="56" y="6"/>
                    <a:pt x="69" y="40"/>
                  </a:cubicBezTo>
                  <a:cubicBezTo>
                    <a:pt x="88" y="80"/>
                    <a:pt x="112" y="63"/>
                    <a:pt x="112" y="6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8" name="Freeform 770"/>
            <p:cNvSpPr>
              <a:spLocks/>
            </p:cNvSpPr>
            <p:nvPr/>
          </p:nvSpPr>
          <p:spPr bwMode="auto">
            <a:xfrm>
              <a:off x="6127751" y="4837113"/>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60000 65536"/>
                <a:gd name="T17" fmla="*/ 0 60000 65536"/>
                <a:gd name="T18" fmla="*/ 0 60000 65536"/>
                <a:gd name="T19" fmla="*/ 0 60000 65536"/>
                <a:gd name="T20" fmla="*/ 0 60000 65536"/>
                <a:gd name="T21" fmla="*/ 0 60000 65536"/>
                <a:gd name="T22" fmla="*/ 0 60000 65536"/>
                <a:gd name="T23" fmla="*/ 0 60000 65536"/>
                <a:gd name="T24" fmla="*/ 0 w 96"/>
                <a:gd name="T25" fmla="*/ 0 h 192"/>
                <a:gd name="T26" fmla="*/ 96 w 96"/>
                <a:gd name="T27" fmla="*/ 192 h 1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6" h="192">
                  <a:moveTo>
                    <a:pt x="17" y="186"/>
                  </a:moveTo>
                  <a:cubicBezTo>
                    <a:pt x="29" y="186"/>
                    <a:pt x="46" y="192"/>
                    <a:pt x="46" y="186"/>
                  </a:cubicBezTo>
                  <a:cubicBezTo>
                    <a:pt x="96" y="131"/>
                    <a:pt x="85" y="0"/>
                    <a:pt x="85" y="50"/>
                  </a:cubicBezTo>
                  <a:cubicBezTo>
                    <a:pt x="85" y="87"/>
                    <a:pt x="51" y="118"/>
                    <a:pt x="23" y="149"/>
                  </a:cubicBezTo>
                  <a:cubicBezTo>
                    <a:pt x="23" y="149"/>
                    <a:pt x="12" y="155"/>
                    <a:pt x="6" y="168"/>
                  </a:cubicBezTo>
                  <a:cubicBezTo>
                    <a:pt x="6" y="168"/>
                    <a:pt x="0" y="174"/>
                    <a:pt x="6" y="174"/>
                  </a:cubicBezTo>
                  <a:cubicBezTo>
                    <a:pt x="6" y="180"/>
                    <a:pt x="6" y="186"/>
                    <a:pt x="12" y="186"/>
                  </a:cubicBezTo>
                  <a:cubicBezTo>
                    <a:pt x="12" y="186"/>
                    <a:pt x="17" y="186"/>
                    <a:pt x="17" y="18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59" name="Freeform 771"/>
            <p:cNvSpPr>
              <a:spLocks/>
            </p:cNvSpPr>
            <p:nvPr/>
          </p:nvSpPr>
          <p:spPr bwMode="auto">
            <a:xfrm>
              <a:off x="6169026" y="4910138"/>
              <a:ext cx="30163" cy="50800"/>
            </a:xfrm>
            <a:custGeom>
              <a:avLst/>
              <a:gdLst>
                <a:gd name="T0" fmla="*/ 2147483647 w 48"/>
                <a:gd name="T1" fmla="*/ 2147483647 h 80"/>
                <a:gd name="T2" fmla="*/ 0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6" y="67"/>
                  </a:moveTo>
                  <a:cubicBezTo>
                    <a:pt x="6" y="60"/>
                    <a:pt x="0" y="67"/>
                    <a:pt x="0" y="74"/>
                  </a:cubicBezTo>
                  <a:cubicBezTo>
                    <a:pt x="6" y="80"/>
                    <a:pt x="11" y="74"/>
                    <a:pt x="22" y="67"/>
                  </a:cubicBezTo>
                  <a:cubicBezTo>
                    <a:pt x="32" y="60"/>
                    <a:pt x="43" y="54"/>
                    <a:pt x="43" y="47"/>
                  </a:cubicBezTo>
                  <a:cubicBezTo>
                    <a:pt x="48" y="27"/>
                    <a:pt x="32" y="14"/>
                    <a:pt x="22" y="0"/>
                  </a:cubicBezTo>
                  <a:cubicBezTo>
                    <a:pt x="22" y="0"/>
                    <a:pt x="22" y="7"/>
                    <a:pt x="22" y="7"/>
                  </a:cubicBezTo>
                  <a:cubicBezTo>
                    <a:pt x="27" y="20"/>
                    <a:pt x="38" y="34"/>
                    <a:pt x="32" y="54"/>
                  </a:cubicBezTo>
                  <a:cubicBezTo>
                    <a:pt x="32" y="60"/>
                    <a:pt x="16" y="67"/>
                    <a:pt x="6" y="67"/>
                  </a:cubicBezTo>
                </a:path>
              </a:pathLst>
            </a:custGeom>
            <a:solidFill>
              <a:srgbClr val="FEDF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0" name="Freeform 772"/>
            <p:cNvSpPr>
              <a:spLocks/>
            </p:cNvSpPr>
            <p:nvPr/>
          </p:nvSpPr>
          <p:spPr bwMode="auto">
            <a:xfrm>
              <a:off x="6178551" y="4837113"/>
              <a:ext cx="30163" cy="93663"/>
            </a:xfrm>
            <a:custGeom>
              <a:avLst/>
              <a:gdLst>
                <a:gd name="T0" fmla="*/ 2147483647 w 48"/>
                <a:gd name="T1" fmla="*/ 0 h 144"/>
                <a:gd name="T2" fmla="*/ 2147483647 w 48"/>
                <a:gd name="T3" fmla="*/ 2147483647 h 144"/>
                <a:gd name="T4" fmla="*/ 2147483647 w 48"/>
                <a:gd name="T5" fmla="*/ 2147483647 h 144"/>
                <a:gd name="T6" fmla="*/ 2147483647 w 48"/>
                <a:gd name="T7" fmla="*/ 2147483647 h 144"/>
                <a:gd name="T8" fmla="*/ 2147483647 w 48"/>
                <a:gd name="T9" fmla="*/ 2147483647 h 144"/>
                <a:gd name="T10" fmla="*/ 2147483647 w 48"/>
                <a:gd name="T11" fmla="*/ 2147483647 h 144"/>
                <a:gd name="T12" fmla="*/ 2147483647 w 48"/>
                <a:gd name="T13" fmla="*/ 2147483647 h 144"/>
                <a:gd name="T14" fmla="*/ 2147483647 w 48"/>
                <a:gd name="T15" fmla="*/ 2147483647 h 144"/>
                <a:gd name="T16" fmla="*/ 2147483647 w 48"/>
                <a:gd name="T17" fmla="*/ 2147483647 h 144"/>
                <a:gd name="T18" fmla="*/ 2147483647 w 48"/>
                <a:gd name="T19" fmla="*/ 2147483647 h 144"/>
                <a:gd name="T20" fmla="*/ 2147483647 w 48"/>
                <a:gd name="T21" fmla="*/ 2147483647 h 144"/>
                <a:gd name="T22" fmla="*/ 2147483647 w 48"/>
                <a:gd name="T23" fmla="*/ 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44"/>
                <a:gd name="T38" fmla="*/ 48 w 48"/>
                <a:gd name="T39" fmla="*/ 144 h 14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44">
                  <a:moveTo>
                    <a:pt x="32" y="0"/>
                  </a:moveTo>
                  <a:cubicBezTo>
                    <a:pt x="32" y="14"/>
                    <a:pt x="32" y="27"/>
                    <a:pt x="32" y="40"/>
                  </a:cubicBezTo>
                  <a:cubicBezTo>
                    <a:pt x="32" y="46"/>
                    <a:pt x="32" y="53"/>
                    <a:pt x="27" y="59"/>
                  </a:cubicBezTo>
                  <a:cubicBezTo>
                    <a:pt x="27" y="72"/>
                    <a:pt x="27" y="66"/>
                    <a:pt x="16" y="72"/>
                  </a:cubicBezTo>
                  <a:cubicBezTo>
                    <a:pt x="0" y="92"/>
                    <a:pt x="11" y="86"/>
                    <a:pt x="11" y="105"/>
                  </a:cubicBezTo>
                  <a:cubicBezTo>
                    <a:pt x="11" y="112"/>
                    <a:pt x="6" y="118"/>
                    <a:pt x="6" y="125"/>
                  </a:cubicBezTo>
                  <a:cubicBezTo>
                    <a:pt x="11" y="125"/>
                    <a:pt x="16" y="144"/>
                    <a:pt x="27" y="144"/>
                  </a:cubicBezTo>
                  <a:cubicBezTo>
                    <a:pt x="27" y="144"/>
                    <a:pt x="32" y="138"/>
                    <a:pt x="32" y="131"/>
                  </a:cubicBezTo>
                  <a:cubicBezTo>
                    <a:pt x="38" y="118"/>
                    <a:pt x="43" y="118"/>
                    <a:pt x="43" y="105"/>
                  </a:cubicBezTo>
                  <a:cubicBezTo>
                    <a:pt x="43" y="105"/>
                    <a:pt x="43" y="92"/>
                    <a:pt x="48" y="79"/>
                  </a:cubicBezTo>
                  <a:cubicBezTo>
                    <a:pt x="48" y="79"/>
                    <a:pt x="48" y="66"/>
                    <a:pt x="48" y="66"/>
                  </a:cubicBezTo>
                  <a:cubicBezTo>
                    <a:pt x="38" y="46"/>
                    <a:pt x="43" y="20"/>
                    <a:pt x="32"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1" name="Freeform 773"/>
            <p:cNvSpPr>
              <a:spLocks/>
            </p:cNvSpPr>
            <p:nvPr/>
          </p:nvSpPr>
          <p:spPr bwMode="auto">
            <a:xfrm>
              <a:off x="6208713" y="4827588"/>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2147483647 h 128"/>
                <a:gd name="T8" fmla="*/ 0 w 48"/>
                <a:gd name="T9" fmla="*/ 2147483647 h 128"/>
                <a:gd name="T10" fmla="*/ 2147483647 w 48"/>
                <a:gd name="T11" fmla="*/ 2147483647 h 128"/>
                <a:gd name="T12" fmla="*/ 2147483647 w 48"/>
                <a:gd name="T13" fmla="*/ 2147483647 h 128"/>
                <a:gd name="T14" fmla="*/ 2147483647 w 48"/>
                <a:gd name="T15" fmla="*/ 2147483647 h 128"/>
                <a:gd name="T16" fmla="*/ 2147483647 w 48"/>
                <a:gd name="T17" fmla="*/ 2147483647 h 128"/>
                <a:gd name="T18" fmla="*/ 2147483647 w 48"/>
                <a:gd name="T19" fmla="*/ 0 h 128"/>
                <a:gd name="T20" fmla="*/ 2147483647 w 4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
                <a:gd name="T34" fmla="*/ 0 h 128"/>
                <a:gd name="T35" fmla="*/ 48 w 4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 h="128">
                  <a:moveTo>
                    <a:pt x="35" y="7"/>
                  </a:moveTo>
                  <a:cubicBezTo>
                    <a:pt x="28" y="13"/>
                    <a:pt x="35" y="19"/>
                    <a:pt x="28" y="25"/>
                  </a:cubicBezTo>
                  <a:cubicBezTo>
                    <a:pt x="28" y="37"/>
                    <a:pt x="28" y="43"/>
                    <a:pt x="28" y="49"/>
                  </a:cubicBezTo>
                  <a:cubicBezTo>
                    <a:pt x="28" y="61"/>
                    <a:pt x="21" y="74"/>
                    <a:pt x="14" y="86"/>
                  </a:cubicBezTo>
                  <a:cubicBezTo>
                    <a:pt x="7" y="98"/>
                    <a:pt x="7" y="116"/>
                    <a:pt x="0" y="128"/>
                  </a:cubicBezTo>
                  <a:cubicBezTo>
                    <a:pt x="7" y="128"/>
                    <a:pt x="14" y="128"/>
                    <a:pt x="14" y="122"/>
                  </a:cubicBezTo>
                  <a:cubicBezTo>
                    <a:pt x="21" y="122"/>
                    <a:pt x="21" y="110"/>
                    <a:pt x="21" y="110"/>
                  </a:cubicBezTo>
                  <a:cubicBezTo>
                    <a:pt x="35" y="104"/>
                    <a:pt x="42" y="98"/>
                    <a:pt x="42" y="86"/>
                  </a:cubicBezTo>
                  <a:cubicBezTo>
                    <a:pt x="48" y="68"/>
                    <a:pt x="42" y="49"/>
                    <a:pt x="42" y="37"/>
                  </a:cubicBezTo>
                  <a:cubicBezTo>
                    <a:pt x="35" y="25"/>
                    <a:pt x="35" y="13"/>
                    <a:pt x="35" y="0"/>
                  </a:cubicBezTo>
                  <a:cubicBezTo>
                    <a:pt x="35" y="0"/>
                    <a:pt x="35" y="7"/>
                    <a:pt x="35"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2" name="Freeform 774"/>
            <p:cNvSpPr>
              <a:spLocks/>
            </p:cNvSpPr>
            <p:nvPr/>
          </p:nvSpPr>
          <p:spPr bwMode="auto">
            <a:xfrm>
              <a:off x="6199188" y="4889501"/>
              <a:ext cx="69850" cy="41275"/>
            </a:xfrm>
            <a:custGeom>
              <a:avLst/>
              <a:gdLst>
                <a:gd name="T0" fmla="*/ 0 w 112"/>
                <a:gd name="T1" fmla="*/ 2147483647 h 64"/>
                <a:gd name="T2" fmla="*/ 2147483647 w 112"/>
                <a:gd name="T3" fmla="*/ 2147483647 h 64"/>
                <a:gd name="T4" fmla="*/ 2147483647 w 112"/>
                <a:gd name="T5" fmla="*/ 2147483647 h 64"/>
                <a:gd name="T6" fmla="*/ 2147483647 w 112"/>
                <a:gd name="T7" fmla="*/ 2147483647 h 64"/>
                <a:gd name="T8" fmla="*/ 2147483647 w 112"/>
                <a:gd name="T9" fmla="*/ 0 h 64"/>
                <a:gd name="T10" fmla="*/ 2147483647 w 112"/>
                <a:gd name="T11" fmla="*/ 0 h 64"/>
                <a:gd name="T12" fmla="*/ 2147483647 w 112"/>
                <a:gd name="T13" fmla="*/ 0 h 64"/>
                <a:gd name="T14" fmla="*/ 2147483647 w 112"/>
                <a:gd name="T15" fmla="*/ 2147483647 h 64"/>
                <a:gd name="T16" fmla="*/ 2147483647 w 112"/>
                <a:gd name="T17" fmla="*/ 2147483647 h 64"/>
                <a:gd name="T18" fmla="*/ 2147483647 w 112"/>
                <a:gd name="T19" fmla="*/ 2147483647 h 64"/>
                <a:gd name="T20" fmla="*/ 2147483647 w 112"/>
                <a:gd name="T21" fmla="*/ 2147483647 h 64"/>
                <a:gd name="T22" fmla="*/ 0 w 112"/>
                <a:gd name="T23" fmla="*/ 2147483647 h 64"/>
                <a:gd name="T24" fmla="*/ 0 w 112"/>
                <a:gd name="T25" fmla="*/ 2147483647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2"/>
                <a:gd name="T40" fmla="*/ 0 h 64"/>
                <a:gd name="T41" fmla="*/ 112 w 112"/>
                <a:gd name="T42" fmla="*/ 64 h 6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2" h="64">
                  <a:moveTo>
                    <a:pt x="0" y="59"/>
                  </a:moveTo>
                  <a:cubicBezTo>
                    <a:pt x="11" y="48"/>
                    <a:pt x="22" y="43"/>
                    <a:pt x="32" y="32"/>
                  </a:cubicBezTo>
                  <a:cubicBezTo>
                    <a:pt x="38" y="32"/>
                    <a:pt x="43" y="27"/>
                    <a:pt x="48" y="22"/>
                  </a:cubicBezTo>
                  <a:cubicBezTo>
                    <a:pt x="48" y="22"/>
                    <a:pt x="54" y="22"/>
                    <a:pt x="54" y="16"/>
                  </a:cubicBezTo>
                  <a:cubicBezTo>
                    <a:pt x="59" y="6"/>
                    <a:pt x="70" y="6"/>
                    <a:pt x="80" y="0"/>
                  </a:cubicBezTo>
                  <a:cubicBezTo>
                    <a:pt x="86" y="0"/>
                    <a:pt x="86" y="0"/>
                    <a:pt x="91" y="0"/>
                  </a:cubicBezTo>
                  <a:cubicBezTo>
                    <a:pt x="96" y="0"/>
                    <a:pt x="107" y="0"/>
                    <a:pt x="112" y="0"/>
                  </a:cubicBezTo>
                  <a:cubicBezTo>
                    <a:pt x="102" y="11"/>
                    <a:pt x="91" y="22"/>
                    <a:pt x="75" y="32"/>
                  </a:cubicBezTo>
                  <a:cubicBezTo>
                    <a:pt x="75" y="38"/>
                    <a:pt x="70" y="38"/>
                    <a:pt x="70" y="43"/>
                  </a:cubicBezTo>
                  <a:cubicBezTo>
                    <a:pt x="59" y="48"/>
                    <a:pt x="48" y="54"/>
                    <a:pt x="38" y="59"/>
                  </a:cubicBezTo>
                  <a:cubicBezTo>
                    <a:pt x="38" y="59"/>
                    <a:pt x="32" y="59"/>
                    <a:pt x="32" y="59"/>
                  </a:cubicBezTo>
                  <a:cubicBezTo>
                    <a:pt x="22" y="64"/>
                    <a:pt x="11" y="64"/>
                    <a:pt x="0" y="59"/>
                  </a:cubicBezTo>
                  <a:cubicBezTo>
                    <a:pt x="0" y="59"/>
                    <a:pt x="0" y="59"/>
                    <a:pt x="0" y="59"/>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3" name="Freeform 775"/>
            <p:cNvSpPr>
              <a:spLocks/>
            </p:cNvSpPr>
            <p:nvPr/>
          </p:nvSpPr>
          <p:spPr bwMode="auto">
            <a:xfrm>
              <a:off x="6238876" y="4837113"/>
              <a:ext cx="30163" cy="52388"/>
            </a:xfrm>
            <a:custGeom>
              <a:avLst/>
              <a:gdLst>
                <a:gd name="T0" fmla="*/ 2147483647 w 48"/>
                <a:gd name="T1" fmla="*/ 0 h 80"/>
                <a:gd name="T2" fmla="*/ 2147483647 w 48"/>
                <a:gd name="T3" fmla="*/ 2147483647 h 80"/>
                <a:gd name="T4" fmla="*/ 0 w 48"/>
                <a:gd name="T5" fmla="*/ 2147483647 h 80"/>
                <a:gd name="T6" fmla="*/ 2147483647 w 48"/>
                <a:gd name="T7" fmla="*/ 2147483647 h 80"/>
                <a:gd name="T8" fmla="*/ 2147483647 w 48"/>
                <a:gd name="T9" fmla="*/ 2147483647 h 80"/>
                <a:gd name="T10" fmla="*/ 2147483647 w 48"/>
                <a:gd name="T11" fmla="*/ 2147483647 h 80"/>
                <a:gd name="T12" fmla="*/ 2147483647 w 48"/>
                <a:gd name="T13" fmla="*/ 2147483647 h 80"/>
                <a:gd name="T14" fmla="*/ 2147483647 w 48"/>
                <a:gd name="T15" fmla="*/ 2147483647 h 80"/>
                <a:gd name="T16" fmla="*/ 2147483647 w 48"/>
                <a:gd name="T17" fmla="*/ 0 h 80"/>
                <a:gd name="T18" fmla="*/ 2147483647 w 48"/>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80"/>
                <a:gd name="T32" fmla="*/ 48 w 48"/>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80">
                  <a:moveTo>
                    <a:pt x="24" y="0"/>
                  </a:moveTo>
                  <a:cubicBezTo>
                    <a:pt x="29" y="18"/>
                    <a:pt x="15" y="29"/>
                    <a:pt x="5" y="40"/>
                  </a:cubicBezTo>
                  <a:cubicBezTo>
                    <a:pt x="0" y="52"/>
                    <a:pt x="5" y="69"/>
                    <a:pt x="0" y="80"/>
                  </a:cubicBezTo>
                  <a:cubicBezTo>
                    <a:pt x="10" y="75"/>
                    <a:pt x="20" y="75"/>
                    <a:pt x="34" y="75"/>
                  </a:cubicBezTo>
                  <a:cubicBezTo>
                    <a:pt x="34" y="75"/>
                    <a:pt x="34" y="63"/>
                    <a:pt x="34" y="58"/>
                  </a:cubicBezTo>
                  <a:cubicBezTo>
                    <a:pt x="39" y="58"/>
                    <a:pt x="48" y="52"/>
                    <a:pt x="44" y="40"/>
                  </a:cubicBezTo>
                  <a:cubicBezTo>
                    <a:pt x="44" y="40"/>
                    <a:pt x="44" y="35"/>
                    <a:pt x="44" y="35"/>
                  </a:cubicBezTo>
                  <a:cubicBezTo>
                    <a:pt x="44" y="23"/>
                    <a:pt x="34" y="12"/>
                    <a:pt x="29" y="6"/>
                  </a:cubicBezTo>
                  <a:cubicBezTo>
                    <a:pt x="24" y="6"/>
                    <a:pt x="24" y="6"/>
                    <a:pt x="24" y="0"/>
                  </a:cubicBezTo>
                  <a:cubicBezTo>
                    <a:pt x="24" y="0"/>
                    <a:pt x="24" y="0"/>
                    <a:pt x="24"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4" name="Freeform 776"/>
            <p:cNvSpPr>
              <a:spLocks/>
            </p:cNvSpPr>
            <p:nvPr/>
          </p:nvSpPr>
          <p:spPr bwMode="auto">
            <a:xfrm>
              <a:off x="6269038" y="4857751"/>
              <a:ext cx="88900" cy="31750"/>
            </a:xfrm>
            <a:custGeom>
              <a:avLst/>
              <a:gdLst>
                <a:gd name="T0" fmla="*/ 2147483647 w 144"/>
                <a:gd name="T1" fmla="*/ 2147483647 h 48"/>
                <a:gd name="T2" fmla="*/ 2147483647 w 144"/>
                <a:gd name="T3" fmla="*/ 0 h 48"/>
                <a:gd name="T4" fmla="*/ 2147483647 w 144"/>
                <a:gd name="T5" fmla="*/ 2147483647 h 48"/>
                <a:gd name="T6" fmla="*/ 2147483647 w 144"/>
                <a:gd name="T7" fmla="*/ 2147483647 h 48"/>
                <a:gd name="T8" fmla="*/ 2147483647 w 144"/>
                <a:gd name="T9" fmla="*/ 2147483647 h 48"/>
                <a:gd name="T10" fmla="*/ 0 60000 65536"/>
                <a:gd name="T11" fmla="*/ 0 60000 65536"/>
                <a:gd name="T12" fmla="*/ 0 60000 65536"/>
                <a:gd name="T13" fmla="*/ 0 60000 65536"/>
                <a:gd name="T14" fmla="*/ 0 60000 65536"/>
                <a:gd name="T15" fmla="*/ 0 w 144"/>
                <a:gd name="T16" fmla="*/ 0 h 48"/>
                <a:gd name="T17" fmla="*/ 144 w 144"/>
                <a:gd name="T18" fmla="*/ 48 h 48"/>
              </a:gdLst>
              <a:ahLst/>
              <a:cxnLst>
                <a:cxn ang="T10">
                  <a:pos x="T0" y="T1"/>
                </a:cxn>
                <a:cxn ang="T11">
                  <a:pos x="T2" y="T3"/>
                </a:cxn>
                <a:cxn ang="T12">
                  <a:pos x="T4" y="T5"/>
                </a:cxn>
                <a:cxn ang="T13">
                  <a:pos x="T6" y="T7"/>
                </a:cxn>
                <a:cxn ang="T14">
                  <a:pos x="T8" y="T9"/>
                </a:cxn>
              </a:cxnLst>
              <a:rect l="T15" t="T16" r="T17" b="T18"/>
              <a:pathLst>
                <a:path w="144" h="48">
                  <a:moveTo>
                    <a:pt x="7" y="35"/>
                  </a:moveTo>
                  <a:cubicBezTo>
                    <a:pt x="0" y="35"/>
                    <a:pt x="7" y="14"/>
                    <a:pt x="7" y="0"/>
                  </a:cubicBezTo>
                  <a:cubicBezTo>
                    <a:pt x="32" y="0"/>
                    <a:pt x="38" y="14"/>
                    <a:pt x="51" y="21"/>
                  </a:cubicBezTo>
                  <a:cubicBezTo>
                    <a:pt x="82" y="28"/>
                    <a:pt x="113" y="35"/>
                    <a:pt x="144" y="28"/>
                  </a:cubicBezTo>
                  <a:cubicBezTo>
                    <a:pt x="119" y="48"/>
                    <a:pt x="13" y="42"/>
                    <a:pt x="7" y="3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5" name="Freeform 777"/>
            <p:cNvSpPr>
              <a:spLocks/>
            </p:cNvSpPr>
            <p:nvPr/>
          </p:nvSpPr>
          <p:spPr bwMode="auto">
            <a:xfrm>
              <a:off x="6199188" y="4930776"/>
              <a:ext cx="69850" cy="30163"/>
            </a:xfrm>
            <a:custGeom>
              <a:avLst/>
              <a:gdLst>
                <a:gd name="T0" fmla="*/ 2147483647 w 112"/>
                <a:gd name="T1" fmla="*/ 2147483647 h 48"/>
                <a:gd name="T2" fmla="*/ 2147483647 w 112"/>
                <a:gd name="T3" fmla="*/ 2147483647 h 48"/>
                <a:gd name="T4" fmla="*/ 2147483647 w 112"/>
                <a:gd name="T5" fmla="*/ 2147483647 h 48"/>
                <a:gd name="T6" fmla="*/ 2147483647 w 112"/>
                <a:gd name="T7" fmla="*/ 2147483647 h 48"/>
                <a:gd name="T8" fmla="*/ 2147483647 w 112"/>
                <a:gd name="T9" fmla="*/ 2147483647 h 48"/>
                <a:gd name="T10" fmla="*/ 2147483647 w 112"/>
                <a:gd name="T11" fmla="*/ 2147483647 h 48"/>
                <a:gd name="T12" fmla="*/ 2147483647 w 112"/>
                <a:gd name="T13" fmla="*/ 2147483647 h 48"/>
                <a:gd name="T14" fmla="*/ 2147483647 w 112"/>
                <a:gd name="T15" fmla="*/ 2147483647 h 48"/>
                <a:gd name="T16" fmla="*/ 2147483647 w 112"/>
                <a:gd name="T17" fmla="*/ 2147483647 h 48"/>
                <a:gd name="T18" fmla="*/ 2147483647 w 112"/>
                <a:gd name="T19" fmla="*/ 2147483647 h 48"/>
                <a:gd name="T20" fmla="*/ 0 w 112"/>
                <a:gd name="T21" fmla="*/ 0 h 48"/>
                <a:gd name="T22" fmla="*/ 2147483647 w 11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48"/>
                <a:gd name="T38" fmla="*/ 112 w 11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48">
                  <a:moveTo>
                    <a:pt x="6" y="6"/>
                  </a:moveTo>
                  <a:cubicBezTo>
                    <a:pt x="11" y="6"/>
                    <a:pt x="16" y="11"/>
                    <a:pt x="27" y="11"/>
                  </a:cubicBezTo>
                  <a:cubicBezTo>
                    <a:pt x="27" y="11"/>
                    <a:pt x="27" y="16"/>
                    <a:pt x="27" y="16"/>
                  </a:cubicBezTo>
                  <a:cubicBezTo>
                    <a:pt x="32" y="16"/>
                    <a:pt x="38" y="16"/>
                    <a:pt x="38" y="16"/>
                  </a:cubicBezTo>
                  <a:cubicBezTo>
                    <a:pt x="48" y="11"/>
                    <a:pt x="91" y="6"/>
                    <a:pt x="107" y="32"/>
                  </a:cubicBezTo>
                  <a:cubicBezTo>
                    <a:pt x="107" y="38"/>
                    <a:pt x="107" y="38"/>
                    <a:pt x="112" y="43"/>
                  </a:cubicBezTo>
                  <a:cubicBezTo>
                    <a:pt x="112" y="43"/>
                    <a:pt x="112" y="43"/>
                    <a:pt x="112" y="48"/>
                  </a:cubicBezTo>
                  <a:cubicBezTo>
                    <a:pt x="102" y="48"/>
                    <a:pt x="96" y="43"/>
                    <a:pt x="86" y="48"/>
                  </a:cubicBezTo>
                  <a:cubicBezTo>
                    <a:pt x="75" y="48"/>
                    <a:pt x="80" y="48"/>
                    <a:pt x="64" y="43"/>
                  </a:cubicBezTo>
                  <a:cubicBezTo>
                    <a:pt x="43" y="38"/>
                    <a:pt x="48" y="38"/>
                    <a:pt x="48" y="38"/>
                  </a:cubicBezTo>
                  <a:cubicBezTo>
                    <a:pt x="22" y="38"/>
                    <a:pt x="16" y="16"/>
                    <a:pt x="0" y="0"/>
                  </a:cubicBezTo>
                  <a:cubicBezTo>
                    <a:pt x="0" y="0"/>
                    <a:pt x="6" y="6"/>
                    <a:pt x="6"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6" name="Freeform 778"/>
            <p:cNvSpPr>
              <a:spLocks/>
            </p:cNvSpPr>
            <p:nvPr/>
          </p:nvSpPr>
          <p:spPr bwMode="auto">
            <a:xfrm>
              <a:off x="6257926" y="4910138"/>
              <a:ext cx="50800" cy="71438"/>
            </a:xfrm>
            <a:custGeom>
              <a:avLst/>
              <a:gdLst>
                <a:gd name="T0" fmla="*/ 0 w 80"/>
                <a:gd name="T1" fmla="*/ 2147483647 h 112"/>
                <a:gd name="T2" fmla="*/ 2147483647 w 80"/>
                <a:gd name="T3" fmla="*/ 2147483647 h 112"/>
                <a:gd name="T4" fmla="*/ 2147483647 w 80"/>
                <a:gd name="T5" fmla="*/ 2147483647 h 112"/>
                <a:gd name="T6" fmla="*/ 2147483647 w 80"/>
                <a:gd name="T7" fmla="*/ 2147483647 h 112"/>
                <a:gd name="T8" fmla="*/ 0 w 80"/>
                <a:gd name="T9" fmla="*/ 2147483647 h 112"/>
                <a:gd name="T10" fmla="*/ 0 w 80"/>
                <a:gd name="T11" fmla="*/ 2147483647 h 112"/>
                <a:gd name="T12" fmla="*/ 0 w 80"/>
                <a:gd name="T13" fmla="*/ 2147483647 h 112"/>
                <a:gd name="T14" fmla="*/ 0 60000 65536"/>
                <a:gd name="T15" fmla="*/ 0 60000 65536"/>
                <a:gd name="T16" fmla="*/ 0 60000 65536"/>
                <a:gd name="T17" fmla="*/ 0 60000 65536"/>
                <a:gd name="T18" fmla="*/ 0 60000 65536"/>
                <a:gd name="T19" fmla="*/ 0 60000 65536"/>
                <a:gd name="T20" fmla="*/ 0 60000 65536"/>
                <a:gd name="T21" fmla="*/ 0 w 80"/>
                <a:gd name="T22" fmla="*/ 0 h 112"/>
                <a:gd name="T23" fmla="*/ 80 w 80"/>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12">
                  <a:moveTo>
                    <a:pt x="0" y="47"/>
                  </a:moveTo>
                  <a:cubicBezTo>
                    <a:pt x="19" y="53"/>
                    <a:pt x="25" y="80"/>
                    <a:pt x="31" y="99"/>
                  </a:cubicBezTo>
                  <a:cubicBezTo>
                    <a:pt x="37" y="106"/>
                    <a:pt x="56" y="112"/>
                    <a:pt x="62" y="99"/>
                  </a:cubicBezTo>
                  <a:cubicBezTo>
                    <a:pt x="80" y="86"/>
                    <a:pt x="80" y="53"/>
                    <a:pt x="62" y="40"/>
                  </a:cubicBezTo>
                  <a:cubicBezTo>
                    <a:pt x="13" y="0"/>
                    <a:pt x="31" y="47"/>
                    <a:pt x="0" y="40"/>
                  </a:cubicBezTo>
                  <a:cubicBezTo>
                    <a:pt x="0" y="40"/>
                    <a:pt x="0" y="47"/>
                    <a:pt x="0" y="47"/>
                  </a:cubicBezTo>
                  <a:cubicBezTo>
                    <a:pt x="0" y="47"/>
                    <a:pt x="0" y="47"/>
                    <a:pt x="0"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7" name="Freeform 779"/>
            <p:cNvSpPr>
              <a:spLocks/>
            </p:cNvSpPr>
            <p:nvPr/>
          </p:nvSpPr>
          <p:spPr bwMode="auto">
            <a:xfrm>
              <a:off x="6278563" y="4972051"/>
              <a:ext cx="49213" cy="82550"/>
            </a:xfrm>
            <a:custGeom>
              <a:avLst/>
              <a:gdLst>
                <a:gd name="T0" fmla="*/ 2147483647 w 80"/>
                <a:gd name="T1" fmla="*/ 0 h 128"/>
                <a:gd name="T2" fmla="*/ 2147483647 w 80"/>
                <a:gd name="T3" fmla="*/ 2147483647 h 128"/>
                <a:gd name="T4" fmla="*/ 2147483647 w 80"/>
                <a:gd name="T5" fmla="*/ 2147483647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2147483647 w 80"/>
                <a:gd name="T21" fmla="*/ 2147483647 h 128"/>
                <a:gd name="T22" fmla="*/ 2147483647 w 80"/>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8"/>
                <a:gd name="T38" fmla="*/ 80 w 80"/>
                <a:gd name="T39" fmla="*/ 128 h 12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8">
                  <a:moveTo>
                    <a:pt x="47" y="0"/>
                  </a:moveTo>
                  <a:cubicBezTo>
                    <a:pt x="47" y="12"/>
                    <a:pt x="27" y="17"/>
                    <a:pt x="14" y="17"/>
                  </a:cubicBezTo>
                  <a:cubicBezTo>
                    <a:pt x="14" y="17"/>
                    <a:pt x="14" y="17"/>
                    <a:pt x="14" y="17"/>
                  </a:cubicBezTo>
                  <a:cubicBezTo>
                    <a:pt x="20" y="28"/>
                    <a:pt x="20" y="34"/>
                    <a:pt x="20" y="39"/>
                  </a:cubicBezTo>
                  <a:cubicBezTo>
                    <a:pt x="14" y="56"/>
                    <a:pt x="0" y="73"/>
                    <a:pt x="14" y="84"/>
                  </a:cubicBezTo>
                  <a:cubicBezTo>
                    <a:pt x="20" y="84"/>
                    <a:pt x="20" y="90"/>
                    <a:pt x="34" y="101"/>
                  </a:cubicBezTo>
                  <a:cubicBezTo>
                    <a:pt x="34" y="101"/>
                    <a:pt x="34" y="101"/>
                    <a:pt x="34" y="106"/>
                  </a:cubicBezTo>
                  <a:cubicBezTo>
                    <a:pt x="34" y="128"/>
                    <a:pt x="60" y="84"/>
                    <a:pt x="67" y="73"/>
                  </a:cubicBezTo>
                  <a:cubicBezTo>
                    <a:pt x="74" y="67"/>
                    <a:pt x="74" y="62"/>
                    <a:pt x="74" y="56"/>
                  </a:cubicBezTo>
                  <a:cubicBezTo>
                    <a:pt x="74" y="45"/>
                    <a:pt x="80" y="28"/>
                    <a:pt x="67" y="17"/>
                  </a:cubicBezTo>
                  <a:cubicBezTo>
                    <a:pt x="67" y="17"/>
                    <a:pt x="60" y="23"/>
                    <a:pt x="60" y="17"/>
                  </a:cubicBezTo>
                  <a:cubicBezTo>
                    <a:pt x="54" y="12"/>
                    <a:pt x="54" y="6"/>
                    <a:pt x="47"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8" name="Freeform 780"/>
            <p:cNvSpPr>
              <a:spLocks/>
            </p:cNvSpPr>
            <p:nvPr/>
          </p:nvSpPr>
          <p:spPr bwMode="auto">
            <a:xfrm>
              <a:off x="6257926" y="4889501"/>
              <a:ext cx="80963" cy="41275"/>
            </a:xfrm>
            <a:custGeom>
              <a:avLst/>
              <a:gdLst>
                <a:gd name="T0" fmla="*/ 2147483647 w 128"/>
                <a:gd name="T1" fmla="*/ 2147483647 h 64"/>
                <a:gd name="T2" fmla="*/ 0 w 128"/>
                <a:gd name="T3" fmla="*/ 2147483647 h 64"/>
                <a:gd name="T4" fmla="*/ 2147483647 w 128"/>
                <a:gd name="T5" fmla="*/ 2147483647 h 64"/>
                <a:gd name="T6" fmla="*/ 2147483647 w 128"/>
                <a:gd name="T7" fmla="*/ 2147483647 h 64"/>
                <a:gd name="T8" fmla="*/ 2147483647 w 128"/>
                <a:gd name="T9" fmla="*/ 2147483647 h 64"/>
                <a:gd name="T10" fmla="*/ 2147483647 w 128"/>
                <a:gd name="T11" fmla="*/ 2147483647 h 64"/>
                <a:gd name="T12" fmla="*/ 2147483647 w 128"/>
                <a:gd name="T13" fmla="*/ 0 h 64"/>
                <a:gd name="T14" fmla="*/ 2147483647 w 128"/>
                <a:gd name="T15" fmla="*/ 2147483647 h 64"/>
                <a:gd name="T16" fmla="*/ 2147483647 w 128"/>
                <a:gd name="T17" fmla="*/ 2147483647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8"/>
                <a:gd name="T28" fmla="*/ 0 h 64"/>
                <a:gd name="T29" fmla="*/ 128 w 12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8" h="64">
                  <a:moveTo>
                    <a:pt x="30" y="6"/>
                  </a:moveTo>
                  <a:cubicBezTo>
                    <a:pt x="18" y="12"/>
                    <a:pt x="12" y="24"/>
                    <a:pt x="0" y="30"/>
                  </a:cubicBezTo>
                  <a:cubicBezTo>
                    <a:pt x="6" y="30"/>
                    <a:pt x="6" y="30"/>
                    <a:pt x="12" y="30"/>
                  </a:cubicBezTo>
                  <a:cubicBezTo>
                    <a:pt x="30" y="47"/>
                    <a:pt x="59" y="64"/>
                    <a:pt x="105" y="59"/>
                  </a:cubicBezTo>
                  <a:cubicBezTo>
                    <a:pt x="111" y="59"/>
                    <a:pt x="123" y="53"/>
                    <a:pt x="128" y="53"/>
                  </a:cubicBezTo>
                  <a:cubicBezTo>
                    <a:pt x="99" y="6"/>
                    <a:pt x="88" y="6"/>
                    <a:pt x="35" y="6"/>
                  </a:cubicBezTo>
                  <a:cubicBezTo>
                    <a:pt x="35" y="6"/>
                    <a:pt x="30" y="6"/>
                    <a:pt x="30" y="0"/>
                  </a:cubicBezTo>
                  <a:cubicBezTo>
                    <a:pt x="30" y="0"/>
                    <a:pt x="30" y="6"/>
                    <a:pt x="30" y="6"/>
                  </a:cubicBezTo>
                  <a:cubicBezTo>
                    <a:pt x="30" y="6"/>
                    <a:pt x="30" y="6"/>
                    <a:pt x="3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69" name="Freeform 781"/>
            <p:cNvSpPr>
              <a:spLocks/>
            </p:cNvSpPr>
            <p:nvPr/>
          </p:nvSpPr>
          <p:spPr bwMode="auto">
            <a:xfrm>
              <a:off x="6297613" y="4930776"/>
              <a:ext cx="69850" cy="103188"/>
            </a:xfrm>
            <a:custGeom>
              <a:avLst/>
              <a:gdLst>
                <a:gd name="T0" fmla="*/ 0 w 112"/>
                <a:gd name="T1" fmla="*/ 2147483647 h 160"/>
                <a:gd name="T2" fmla="*/ 2147483647 w 112"/>
                <a:gd name="T3" fmla="*/ 2147483647 h 160"/>
                <a:gd name="T4" fmla="*/ 2147483647 w 112"/>
                <a:gd name="T5" fmla="*/ 2147483647 h 160"/>
                <a:gd name="T6" fmla="*/ 2147483647 w 112"/>
                <a:gd name="T7" fmla="*/ 2147483647 h 160"/>
                <a:gd name="T8" fmla="*/ 2147483647 w 112"/>
                <a:gd name="T9" fmla="*/ 2147483647 h 160"/>
                <a:gd name="T10" fmla="*/ 2147483647 w 112"/>
                <a:gd name="T11" fmla="*/ 2147483647 h 160"/>
                <a:gd name="T12" fmla="*/ 2147483647 w 112"/>
                <a:gd name="T13" fmla="*/ 2147483647 h 160"/>
                <a:gd name="T14" fmla="*/ 2147483647 w 112"/>
                <a:gd name="T15" fmla="*/ 2147483647 h 160"/>
                <a:gd name="T16" fmla="*/ 2147483647 w 112"/>
                <a:gd name="T17" fmla="*/ 2147483647 h 160"/>
                <a:gd name="T18" fmla="*/ 2147483647 w 112"/>
                <a:gd name="T19" fmla="*/ 2147483647 h 160"/>
                <a:gd name="T20" fmla="*/ 0 w 112"/>
                <a:gd name="T21" fmla="*/ 0 h 160"/>
                <a:gd name="T22" fmla="*/ 0 w 112"/>
                <a:gd name="T23" fmla="*/ 2147483647 h 16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2"/>
                <a:gd name="T37" fmla="*/ 0 h 160"/>
                <a:gd name="T38" fmla="*/ 112 w 112"/>
                <a:gd name="T39" fmla="*/ 160 h 16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2" h="160">
                  <a:moveTo>
                    <a:pt x="0" y="6"/>
                  </a:moveTo>
                  <a:cubicBezTo>
                    <a:pt x="18" y="12"/>
                    <a:pt x="24" y="29"/>
                    <a:pt x="24" y="52"/>
                  </a:cubicBezTo>
                  <a:cubicBezTo>
                    <a:pt x="24" y="58"/>
                    <a:pt x="30" y="58"/>
                    <a:pt x="30" y="58"/>
                  </a:cubicBezTo>
                  <a:cubicBezTo>
                    <a:pt x="36" y="63"/>
                    <a:pt x="36" y="63"/>
                    <a:pt x="42" y="69"/>
                  </a:cubicBezTo>
                  <a:cubicBezTo>
                    <a:pt x="42" y="69"/>
                    <a:pt x="42" y="69"/>
                    <a:pt x="48" y="75"/>
                  </a:cubicBezTo>
                  <a:cubicBezTo>
                    <a:pt x="54" y="86"/>
                    <a:pt x="54" y="109"/>
                    <a:pt x="54" y="120"/>
                  </a:cubicBezTo>
                  <a:cubicBezTo>
                    <a:pt x="54" y="126"/>
                    <a:pt x="59" y="132"/>
                    <a:pt x="59" y="138"/>
                  </a:cubicBezTo>
                  <a:cubicBezTo>
                    <a:pt x="65" y="155"/>
                    <a:pt x="89" y="149"/>
                    <a:pt x="95" y="160"/>
                  </a:cubicBezTo>
                  <a:cubicBezTo>
                    <a:pt x="112" y="132"/>
                    <a:pt x="101" y="86"/>
                    <a:pt x="89" y="63"/>
                  </a:cubicBezTo>
                  <a:cubicBezTo>
                    <a:pt x="83" y="40"/>
                    <a:pt x="77" y="18"/>
                    <a:pt x="59" y="12"/>
                  </a:cubicBezTo>
                  <a:cubicBezTo>
                    <a:pt x="42" y="0"/>
                    <a:pt x="24" y="12"/>
                    <a:pt x="0" y="0"/>
                  </a:cubicBezTo>
                  <a:cubicBezTo>
                    <a:pt x="0" y="0"/>
                    <a:pt x="0" y="6"/>
                    <a:pt x="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0" name="Freeform 782"/>
            <p:cNvSpPr>
              <a:spLocks/>
            </p:cNvSpPr>
            <p:nvPr/>
          </p:nvSpPr>
          <p:spPr bwMode="auto">
            <a:xfrm>
              <a:off x="6227763" y="5105401"/>
              <a:ext cx="60325" cy="144463"/>
            </a:xfrm>
            <a:custGeom>
              <a:avLst/>
              <a:gdLst>
                <a:gd name="T0" fmla="*/ 2147483647 w 96"/>
                <a:gd name="T1" fmla="*/ 2147483647 h 224"/>
                <a:gd name="T2" fmla="*/ 2147483647 w 96"/>
                <a:gd name="T3" fmla="*/ 2147483647 h 224"/>
                <a:gd name="T4" fmla="*/ 2147483647 w 96"/>
                <a:gd name="T5" fmla="*/ 2147483647 h 224"/>
                <a:gd name="T6" fmla="*/ 2147483647 w 96"/>
                <a:gd name="T7" fmla="*/ 2147483647 h 224"/>
                <a:gd name="T8" fmla="*/ 2147483647 w 96"/>
                <a:gd name="T9" fmla="*/ 2147483647 h 224"/>
                <a:gd name="T10" fmla="*/ 2147483647 w 96"/>
                <a:gd name="T11" fmla="*/ 2147483647 h 224"/>
                <a:gd name="T12" fmla="*/ 2147483647 w 96"/>
                <a:gd name="T13" fmla="*/ 2147483647 h 224"/>
                <a:gd name="T14" fmla="*/ 2147483647 w 96"/>
                <a:gd name="T15" fmla="*/ 2147483647 h 224"/>
                <a:gd name="T16" fmla="*/ 2147483647 w 96"/>
                <a:gd name="T17" fmla="*/ 2147483647 h 224"/>
                <a:gd name="T18" fmla="*/ 2147483647 w 96"/>
                <a:gd name="T19" fmla="*/ 2147483647 h 2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
                <a:gd name="T31" fmla="*/ 0 h 224"/>
                <a:gd name="T32" fmla="*/ 96 w 96"/>
                <a:gd name="T33" fmla="*/ 224 h 2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 h="224">
                  <a:moveTo>
                    <a:pt x="84" y="224"/>
                  </a:moveTo>
                  <a:cubicBezTo>
                    <a:pt x="84" y="218"/>
                    <a:pt x="84" y="218"/>
                    <a:pt x="78" y="212"/>
                  </a:cubicBezTo>
                  <a:cubicBezTo>
                    <a:pt x="36" y="194"/>
                    <a:pt x="30" y="182"/>
                    <a:pt x="18" y="158"/>
                  </a:cubicBezTo>
                  <a:cubicBezTo>
                    <a:pt x="0" y="109"/>
                    <a:pt x="6" y="61"/>
                    <a:pt x="18" y="13"/>
                  </a:cubicBezTo>
                  <a:cubicBezTo>
                    <a:pt x="18" y="7"/>
                    <a:pt x="24" y="0"/>
                    <a:pt x="24" y="7"/>
                  </a:cubicBezTo>
                  <a:cubicBezTo>
                    <a:pt x="24" y="13"/>
                    <a:pt x="18" y="25"/>
                    <a:pt x="18" y="37"/>
                  </a:cubicBezTo>
                  <a:cubicBezTo>
                    <a:pt x="36" y="31"/>
                    <a:pt x="54" y="37"/>
                    <a:pt x="54" y="25"/>
                  </a:cubicBezTo>
                  <a:cubicBezTo>
                    <a:pt x="54" y="109"/>
                    <a:pt x="48" y="140"/>
                    <a:pt x="90" y="200"/>
                  </a:cubicBezTo>
                  <a:cubicBezTo>
                    <a:pt x="90" y="200"/>
                    <a:pt x="96" y="212"/>
                    <a:pt x="90" y="218"/>
                  </a:cubicBezTo>
                  <a:cubicBezTo>
                    <a:pt x="90" y="218"/>
                    <a:pt x="90" y="224"/>
                    <a:pt x="84" y="22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1" name="Freeform 783"/>
            <p:cNvSpPr>
              <a:spLocks/>
            </p:cNvSpPr>
            <p:nvPr/>
          </p:nvSpPr>
          <p:spPr bwMode="auto">
            <a:xfrm>
              <a:off x="6199188" y="5105401"/>
              <a:ext cx="28575" cy="144463"/>
            </a:xfrm>
            <a:custGeom>
              <a:avLst/>
              <a:gdLst>
                <a:gd name="T0" fmla="*/ 2147483647 w 48"/>
                <a:gd name="T1" fmla="*/ 2147483647 h 224"/>
                <a:gd name="T2" fmla="*/ 2147483647 w 48"/>
                <a:gd name="T3" fmla="*/ 2147483647 h 224"/>
                <a:gd name="T4" fmla="*/ 2147483647 w 48"/>
                <a:gd name="T5" fmla="*/ 2147483647 h 224"/>
                <a:gd name="T6" fmla="*/ 2147483647 w 48"/>
                <a:gd name="T7" fmla="*/ 2147483647 h 224"/>
                <a:gd name="T8" fmla="*/ 2147483647 w 48"/>
                <a:gd name="T9" fmla="*/ 2147483647 h 224"/>
                <a:gd name="T10" fmla="*/ 2147483647 w 48"/>
                <a:gd name="T11" fmla="*/ 0 h 224"/>
                <a:gd name="T12" fmla="*/ 2147483647 w 48"/>
                <a:gd name="T13" fmla="*/ 2147483647 h 224"/>
                <a:gd name="T14" fmla="*/ 0 60000 65536"/>
                <a:gd name="T15" fmla="*/ 0 60000 65536"/>
                <a:gd name="T16" fmla="*/ 0 60000 65536"/>
                <a:gd name="T17" fmla="*/ 0 60000 65536"/>
                <a:gd name="T18" fmla="*/ 0 60000 65536"/>
                <a:gd name="T19" fmla="*/ 0 60000 65536"/>
                <a:gd name="T20" fmla="*/ 0 60000 65536"/>
                <a:gd name="T21" fmla="*/ 0 w 48"/>
                <a:gd name="T22" fmla="*/ 0 h 224"/>
                <a:gd name="T23" fmla="*/ 48 w 48"/>
                <a:gd name="T24" fmla="*/ 224 h 2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224">
                  <a:moveTo>
                    <a:pt x="34" y="212"/>
                  </a:moveTo>
                  <a:cubicBezTo>
                    <a:pt x="34" y="224"/>
                    <a:pt x="24" y="224"/>
                    <a:pt x="24" y="206"/>
                  </a:cubicBezTo>
                  <a:cubicBezTo>
                    <a:pt x="20" y="194"/>
                    <a:pt x="24" y="164"/>
                    <a:pt x="20" y="146"/>
                  </a:cubicBezTo>
                  <a:cubicBezTo>
                    <a:pt x="0" y="103"/>
                    <a:pt x="5" y="49"/>
                    <a:pt x="29" y="13"/>
                  </a:cubicBezTo>
                  <a:cubicBezTo>
                    <a:pt x="29" y="13"/>
                    <a:pt x="34" y="7"/>
                    <a:pt x="34" y="7"/>
                  </a:cubicBezTo>
                  <a:cubicBezTo>
                    <a:pt x="34" y="7"/>
                    <a:pt x="39" y="7"/>
                    <a:pt x="48" y="0"/>
                  </a:cubicBezTo>
                  <a:cubicBezTo>
                    <a:pt x="48" y="0"/>
                    <a:pt x="24" y="61"/>
                    <a:pt x="34" y="21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2" name="Freeform 784"/>
            <p:cNvSpPr>
              <a:spLocks/>
            </p:cNvSpPr>
            <p:nvPr/>
          </p:nvSpPr>
          <p:spPr bwMode="auto">
            <a:xfrm>
              <a:off x="6297613" y="5126038"/>
              <a:ext cx="69850" cy="114300"/>
            </a:xfrm>
            <a:custGeom>
              <a:avLst/>
              <a:gdLst>
                <a:gd name="T0" fmla="*/ 2147483647 w 112"/>
                <a:gd name="T1" fmla="*/ 0 h 176"/>
                <a:gd name="T2" fmla="*/ 2147483647 w 112"/>
                <a:gd name="T3" fmla="*/ 2147483647 h 176"/>
                <a:gd name="T4" fmla="*/ 2147483647 w 112"/>
                <a:gd name="T5" fmla="*/ 2147483647 h 176"/>
                <a:gd name="T6" fmla="*/ 0 w 112"/>
                <a:gd name="T7" fmla="*/ 2147483647 h 176"/>
                <a:gd name="T8" fmla="*/ 2147483647 w 112"/>
                <a:gd name="T9" fmla="*/ 2147483647 h 176"/>
                <a:gd name="T10" fmla="*/ 2147483647 w 112"/>
                <a:gd name="T11" fmla="*/ 2147483647 h 176"/>
                <a:gd name="T12" fmla="*/ 2147483647 w 112"/>
                <a:gd name="T13" fmla="*/ 2147483647 h 176"/>
                <a:gd name="T14" fmla="*/ 2147483647 w 112"/>
                <a:gd name="T15" fmla="*/ 0 h 176"/>
                <a:gd name="T16" fmla="*/ 0 60000 65536"/>
                <a:gd name="T17" fmla="*/ 0 60000 65536"/>
                <a:gd name="T18" fmla="*/ 0 60000 65536"/>
                <a:gd name="T19" fmla="*/ 0 60000 65536"/>
                <a:gd name="T20" fmla="*/ 0 60000 65536"/>
                <a:gd name="T21" fmla="*/ 0 60000 65536"/>
                <a:gd name="T22" fmla="*/ 0 60000 65536"/>
                <a:gd name="T23" fmla="*/ 0 60000 65536"/>
                <a:gd name="T24" fmla="*/ 0 w 112"/>
                <a:gd name="T25" fmla="*/ 0 h 176"/>
                <a:gd name="T26" fmla="*/ 112 w 112"/>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2" h="176">
                  <a:moveTo>
                    <a:pt x="100" y="0"/>
                  </a:moveTo>
                  <a:cubicBezTo>
                    <a:pt x="94" y="65"/>
                    <a:pt x="112" y="130"/>
                    <a:pt x="75" y="176"/>
                  </a:cubicBezTo>
                  <a:cubicBezTo>
                    <a:pt x="56" y="165"/>
                    <a:pt x="38" y="147"/>
                    <a:pt x="25" y="130"/>
                  </a:cubicBezTo>
                  <a:cubicBezTo>
                    <a:pt x="0" y="94"/>
                    <a:pt x="0" y="47"/>
                    <a:pt x="0" y="6"/>
                  </a:cubicBezTo>
                  <a:cubicBezTo>
                    <a:pt x="0" y="6"/>
                    <a:pt x="7" y="83"/>
                    <a:pt x="25" y="100"/>
                  </a:cubicBezTo>
                  <a:cubicBezTo>
                    <a:pt x="44" y="112"/>
                    <a:pt x="32" y="135"/>
                    <a:pt x="75" y="159"/>
                  </a:cubicBezTo>
                  <a:cubicBezTo>
                    <a:pt x="75" y="159"/>
                    <a:pt x="94" y="112"/>
                    <a:pt x="88" y="100"/>
                  </a:cubicBezTo>
                  <a:cubicBezTo>
                    <a:pt x="88" y="83"/>
                    <a:pt x="94" y="65"/>
                    <a:pt x="10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3" name="Freeform 785"/>
            <p:cNvSpPr>
              <a:spLocks/>
            </p:cNvSpPr>
            <p:nvPr/>
          </p:nvSpPr>
          <p:spPr bwMode="auto">
            <a:xfrm>
              <a:off x="6327776" y="4899026"/>
              <a:ext cx="60325" cy="123825"/>
            </a:xfrm>
            <a:custGeom>
              <a:avLst/>
              <a:gdLst>
                <a:gd name="T0" fmla="*/ 2147483647 w 96"/>
                <a:gd name="T1" fmla="*/ 2147483647 h 192"/>
                <a:gd name="T2" fmla="*/ 2147483647 w 96"/>
                <a:gd name="T3" fmla="*/ 2147483647 h 192"/>
                <a:gd name="T4" fmla="*/ 2147483647 w 96"/>
                <a:gd name="T5" fmla="*/ 2147483647 h 192"/>
                <a:gd name="T6" fmla="*/ 2147483647 w 96"/>
                <a:gd name="T7" fmla="*/ 2147483647 h 192"/>
                <a:gd name="T8" fmla="*/ 2147483647 w 96"/>
                <a:gd name="T9" fmla="*/ 2147483647 h 192"/>
                <a:gd name="T10" fmla="*/ 2147483647 w 96"/>
                <a:gd name="T11" fmla="*/ 2147483647 h 192"/>
                <a:gd name="T12" fmla="*/ 2147483647 w 96"/>
                <a:gd name="T13" fmla="*/ 2147483647 h 192"/>
                <a:gd name="T14" fmla="*/ 2147483647 w 96"/>
                <a:gd name="T15" fmla="*/ 2147483647 h 192"/>
                <a:gd name="T16" fmla="*/ 0 w 96"/>
                <a:gd name="T17" fmla="*/ 0 h 192"/>
                <a:gd name="T18" fmla="*/ 0 w 96"/>
                <a:gd name="T19" fmla="*/ 0 h 192"/>
                <a:gd name="T20" fmla="*/ 0 w 96"/>
                <a:gd name="T21" fmla="*/ 0 h 192"/>
                <a:gd name="T22" fmla="*/ 0 w 96"/>
                <a:gd name="T23" fmla="*/ 0 h 192"/>
                <a:gd name="T24" fmla="*/ 2147483647 w 96"/>
                <a:gd name="T25" fmla="*/ 2147483647 h 192"/>
                <a:gd name="T26" fmla="*/ 2147483647 w 96"/>
                <a:gd name="T27" fmla="*/ 2147483647 h 1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192"/>
                <a:gd name="T44" fmla="*/ 96 w 96"/>
                <a:gd name="T45" fmla="*/ 192 h 19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192">
                  <a:moveTo>
                    <a:pt x="96" y="174"/>
                  </a:moveTo>
                  <a:cubicBezTo>
                    <a:pt x="96" y="174"/>
                    <a:pt x="91" y="186"/>
                    <a:pt x="91" y="186"/>
                  </a:cubicBezTo>
                  <a:cubicBezTo>
                    <a:pt x="86" y="186"/>
                    <a:pt x="86" y="174"/>
                    <a:pt x="80" y="174"/>
                  </a:cubicBezTo>
                  <a:cubicBezTo>
                    <a:pt x="80" y="168"/>
                    <a:pt x="75" y="168"/>
                    <a:pt x="70" y="162"/>
                  </a:cubicBezTo>
                  <a:cubicBezTo>
                    <a:pt x="54" y="150"/>
                    <a:pt x="48" y="132"/>
                    <a:pt x="43" y="108"/>
                  </a:cubicBezTo>
                  <a:cubicBezTo>
                    <a:pt x="43" y="90"/>
                    <a:pt x="38" y="78"/>
                    <a:pt x="38" y="72"/>
                  </a:cubicBezTo>
                  <a:cubicBezTo>
                    <a:pt x="38" y="66"/>
                    <a:pt x="27" y="60"/>
                    <a:pt x="27" y="60"/>
                  </a:cubicBezTo>
                  <a:cubicBezTo>
                    <a:pt x="22" y="42"/>
                    <a:pt x="22" y="24"/>
                    <a:pt x="11" y="12"/>
                  </a:cubicBezTo>
                  <a:cubicBezTo>
                    <a:pt x="6" y="12"/>
                    <a:pt x="6" y="6"/>
                    <a:pt x="0" y="0"/>
                  </a:cubicBezTo>
                  <a:cubicBezTo>
                    <a:pt x="0" y="0"/>
                    <a:pt x="0" y="0"/>
                    <a:pt x="0" y="0"/>
                  </a:cubicBezTo>
                  <a:cubicBezTo>
                    <a:pt x="0" y="0"/>
                    <a:pt x="0" y="0"/>
                    <a:pt x="0" y="0"/>
                  </a:cubicBezTo>
                  <a:cubicBezTo>
                    <a:pt x="0" y="0"/>
                    <a:pt x="0" y="0"/>
                    <a:pt x="0" y="0"/>
                  </a:cubicBezTo>
                  <a:cubicBezTo>
                    <a:pt x="0" y="0"/>
                    <a:pt x="70" y="24"/>
                    <a:pt x="75" y="96"/>
                  </a:cubicBezTo>
                  <a:cubicBezTo>
                    <a:pt x="86" y="192"/>
                    <a:pt x="80" y="132"/>
                    <a:pt x="96" y="1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4" name="Freeform 786"/>
            <p:cNvSpPr>
              <a:spLocks/>
            </p:cNvSpPr>
            <p:nvPr/>
          </p:nvSpPr>
          <p:spPr bwMode="auto">
            <a:xfrm>
              <a:off x="6297613" y="5022851"/>
              <a:ext cx="30163" cy="134938"/>
            </a:xfrm>
            <a:custGeom>
              <a:avLst/>
              <a:gdLst>
                <a:gd name="T0" fmla="*/ 2147483647 w 48"/>
                <a:gd name="T1" fmla="*/ 2147483647 h 208"/>
                <a:gd name="T2" fmla="*/ 2147483647 w 48"/>
                <a:gd name="T3" fmla="*/ 2147483647 h 208"/>
                <a:gd name="T4" fmla="*/ 2147483647 w 48"/>
                <a:gd name="T5" fmla="*/ 2147483647 h 208"/>
                <a:gd name="T6" fmla="*/ 2147483647 w 48"/>
                <a:gd name="T7" fmla="*/ 2147483647 h 208"/>
                <a:gd name="T8" fmla="*/ 2147483647 w 48"/>
                <a:gd name="T9" fmla="*/ 0 h 208"/>
                <a:gd name="T10" fmla="*/ 2147483647 w 48"/>
                <a:gd name="T11" fmla="*/ 2147483647 h 208"/>
                <a:gd name="T12" fmla="*/ 2147483647 w 48"/>
                <a:gd name="T13" fmla="*/ 2147483647 h 208"/>
                <a:gd name="T14" fmla="*/ 2147483647 w 48"/>
                <a:gd name="T15" fmla="*/ 2147483647 h 208"/>
                <a:gd name="T16" fmla="*/ 2147483647 w 48"/>
                <a:gd name="T17" fmla="*/ 2147483647 h 2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208"/>
                <a:gd name="T29" fmla="*/ 48 w 48"/>
                <a:gd name="T30" fmla="*/ 208 h 2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208">
                  <a:moveTo>
                    <a:pt x="44" y="185"/>
                  </a:moveTo>
                  <a:cubicBezTo>
                    <a:pt x="34" y="208"/>
                    <a:pt x="0" y="143"/>
                    <a:pt x="5" y="113"/>
                  </a:cubicBezTo>
                  <a:cubicBezTo>
                    <a:pt x="10" y="96"/>
                    <a:pt x="10" y="78"/>
                    <a:pt x="15" y="60"/>
                  </a:cubicBezTo>
                  <a:cubicBezTo>
                    <a:pt x="20" y="42"/>
                    <a:pt x="34" y="30"/>
                    <a:pt x="39" y="6"/>
                  </a:cubicBezTo>
                  <a:cubicBezTo>
                    <a:pt x="44" y="6"/>
                    <a:pt x="44" y="0"/>
                    <a:pt x="44" y="0"/>
                  </a:cubicBezTo>
                  <a:cubicBezTo>
                    <a:pt x="44" y="0"/>
                    <a:pt x="5" y="90"/>
                    <a:pt x="24" y="113"/>
                  </a:cubicBezTo>
                  <a:cubicBezTo>
                    <a:pt x="39" y="143"/>
                    <a:pt x="39" y="119"/>
                    <a:pt x="39" y="119"/>
                  </a:cubicBezTo>
                  <a:cubicBezTo>
                    <a:pt x="39" y="119"/>
                    <a:pt x="24" y="125"/>
                    <a:pt x="24" y="125"/>
                  </a:cubicBezTo>
                  <a:cubicBezTo>
                    <a:pt x="24" y="125"/>
                    <a:pt x="48" y="167"/>
                    <a:pt x="44" y="185"/>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5" name="Freeform 787"/>
            <p:cNvSpPr>
              <a:spLocks/>
            </p:cNvSpPr>
            <p:nvPr/>
          </p:nvSpPr>
          <p:spPr bwMode="auto">
            <a:xfrm>
              <a:off x="6218238" y="5033963"/>
              <a:ext cx="39688" cy="61913"/>
            </a:xfrm>
            <a:custGeom>
              <a:avLst/>
              <a:gdLst>
                <a:gd name="T0" fmla="*/ 2147483647 w 64"/>
                <a:gd name="T1" fmla="*/ 2147483647 h 96"/>
                <a:gd name="T2" fmla="*/ 2147483647 w 64"/>
                <a:gd name="T3" fmla="*/ 2147483647 h 96"/>
                <a:gd name="T4" fmla="*/ 0 w 64"/>
                <a:gd name="T5" fmla="*/ 2147483647 h 96"/>
                <a:gd name="T6" fmla="*/ 2147483647 w 64"/>
                <a:gd name="T7" fmla="*/ 2147483647 h 96"/>
                <a:gd name="T8" fmla="*/ 2147483647 w 64"/>
                <a:gd name="T9" fmla="*/ 2147483647 h 96"/>
                <a:gd name="T10" fmla="*/ 0 60000 65536"/>
                <a:gd name="T11" fmla="*/ 0 60000 65536"/>
                <a:gd name="T12" fmla="*/ 0 60000 65536"/>
                <a:gd name="T13" fmla="*/ 0 60000 65536"/>
                <a:gd name="T14" fmla="*/ 0 60000 65536"/>
                <a:gd name="T15" fmla="*/ 0 w 64"/>
                <a:gd name="T16" fmla="*/ 0 h 96"/>
                <a:gd name="T17" fmla="*/ 64 w 64"/>
                <a:gd name="T18" fmla="*/ 96 h 96"/>
              </a:gdLst>
              <a:ahLst/>
              <a:cxnLst>
                <a:cxn ang="T10">
                  <a:pos x="T0" y="T1"/>
                </a:cxn>
                <a:cxn ang="T11">
                  <a:pos x="T2" y="T3"/>
                </a:cxn>
                <a:cxn ang="T12">
                  <a:pos x="T4" y="T5"/>
                </a:cxn>
                <a:cxn ang="T13">
                  <a:pos x="T6" y="T7"/>
                </a:cxn>
                <a:cxn ang="T14">
                  <a:pos x="T8" y="T9"/>
                </a:cxn>
              </a:cxnLst>
              <a:rect l="T15" t="T16" r="T17" b="T18"/>
              <a:pathLst>
                <a:path w="64" h="96">
                  <a:moveTo>
                    <a:pt x="55" y="13"/>
                  </a:moveTo>
                  <a:cubicBezTo>
                    <a:pt x="55" y="13"/>
                    <a:pt x="50" y="7"/>
                    <a:pt x="45" y="13"/>
                  </a:cubicBezTo>
                  <a:cubicBezTo>
                    <a:pt x="30" y="45"/>
                    <a:pt x="15" y="71"/>
                    <a:pt x="0" y="96"/>
                  </a:cubicBezTo>
                  <a:cubicBezTo>
                    <a:pt x="0" y="96"/>
                    <a:pt x="40" y="39"/>
                    <a:pt x="55" y="20"/>
                  </a:cubicBezTo>
                  <a:cubicBezTo>
                    <a:pt x="64" y="0"/>
                    <a:pt x="55" y="13"/>
                    <a:pt x="55" y="1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6" name="Freeform 788"/>
            <p:cNvSpPr>
              <a:spLocks/>
            </p:cNvSpPr>
            <p:nvPr/>
          </p:nvSpPr>
          <p:spPr bwMode="auto">
            <a:xfrm>
              <a:off x="6357938" y="5002213"/>
              <a:ext cx="50800" cy="114300"/>
            </a:xfrm>
            <a:custGeom>
              <a:avLst/>
              <a:gdLst>
                <a:gd name="T0" fmla="*/ 2147483647 w 80"/>
                <a:gd name="T1" fmla="*/ 2147483647 h 176"/>
                <a:gd name="T2" fmla="*/ 2147483647 w 80"/>
                <a:gd name="T3" fmla="*/ 2147483647 h 176"/>
                <a:gd name="T4" fmla="*/ 2147483647 w 80"/>
                <a:gd name="T5" fmla="*/ 2147483647 h 176"/>
                <a:gd name="T6" fmla="*/ 2147483647 w 80"/>
                <a:gd name="T7" fmla="*/ 2147483647 h 176"/>
                <a:gd name="T8" fmla="*/ 0 w 80"/>
                <a:gd name="T9" fmla="*/ 0 h 176"/>
                <a:gd name="T10" fmla="*/ 2147483647 w 80"/>
                <a:gd name="T11" fmla="*/ 2147483647 h 176"/>
                <a:gd name="T12" fmla="*/ 2147483647 w 80"/>
                <a:gd name="T13" fmla="*/ 2147483647 h 176"/>
                <a:gd name="T14" fmla="*/ 2147483647 w 80"/>
                <a:gd name="T15" fmla="*/ 2147483647 h 17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76"/>
                <a:gd name="T26" fmla="*/ 80 w 80"/>
                <a:gd name="T27" fmla="*/ 176 h 17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76">
                  <a:moveTo>
                    <a:pt x="80" y="176"/>
                  </a:moveTo>
                  <a:cubicBezTo>
                    <a:pt x="80" y="176"/>
                    <a:pt x="74" y="170"/>
                    <a:pt x="74" y="170"/>
                  </a:cubicBezTo>
                  <a:cubicBezTo>
                    <a:pt x="56" y="158"/>
                    <a:pt x="31" y="158"/>
                    <a:pt x="25" y="140"/>
                  </a:cubicBezTo>
                  <a:cubicBezTo>
                    <a:pt x="19" y="110"/>
                    <a:pt x="13" y="79"/>
                    <a:pt x="7" y="55"/>
                  </a:cubicBezTo>
                  <a:cubicBezTo>
                    <a:pt x="0" y="37"/>
                    <a:pt x="13" y="19"/>
                    <a:pt x="0" y="0"/>
                  </a:cubicBezTo>
                  <a:cubicBezTo>
                    <a:pt x="19" y="7"/>
                    <a:pt x="31" y="25"/>
                    <a:pt x="44" y="43"/>
                  </a:cubicBezTo>
                  <a:cubicBezTo>
                    <a:pt x="44" y="43"/>
                    <a:pt x="13" y="92"/>
                    <a:pt x="80" y="158"/>
                  </a:cubicBezTo>
                  <a:cubicBezTo>
                    <a:pt x="80" y="158"/>
                    <a:pt x="80" y="176"/>
                    <a:pt x="80" y="17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7" name="Freeform 789"/>
            <p:cNvSpPr>
              <a:spLocks/>
            </p:cNvSpPr>
            <p:nvPr/>
          </p:nvSpPr>
          <p:spPr bwMode="auto">
            <a:xfrm>
              <a:off x="6348413" y="5249863"/>
              <a:ext cx="69850" cy="73025"/>
            </a:xfrm>
            <a:custGeom>
              <a:avLst/>
              <a:gdLst>
                <a:gd name="T0" fmla="*/ 2147483647 w 112"/>
                <a:gd name="T1" fmla="*/ 0 h 112"/>
                <a:gd name="T2" fmla="*/ 2147483647 w 112"/>
                <a:gd name="T3" fmla="*/ 2147483647 h 112"/>
                <a:gd name="T4" fmla="*/ 2147483647 w 112"/>
                <a:gd name="T5" fmla="*/ 2147483647 h 112"/>
                <a:gd name="T6" fmla="*/ 2147483647 w 112"/>
                <a:gd name="T7" fmla="*/ 2147483647 h 112"/>
                <a:gd name="T8" fmla="*/ 2147483647 w 112"/>
                <a:gd name="T9" fmla="*/ 2147483647 h 112"/>
                <a:gd name="T10" fmla="*/ 2147483647 w 112"/>
                <a:gd name="T11" fmla="*/ 2147483647 h 112"/>
                <a:gd name="T12" fmla="*/ 2147483647 w 112"/>
                <a:gd name="T13" fmla="*/ 2147483647 h 112"/>
                <a:gd name="T14" fmla="*/ 2147483647 w 112"/>
                <a:gd name="T15" fmla="*/ 2147483647 h 112"/>
                <a:gd name="T16" fmla="*/ 2147483647 w 112"/>
                <a:gd name="T17" fmla="*/ 2147483647 h 112"/>
                <a:gd name="T18" fmla="*/ 2147483647 w 112"/>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2"/>
                <a:gd name="T31" fmla="*/ 0 h 112"/>
                <a:gd name="T32" fmla="*/ 112 w 112"/>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2" h="112">
                  <a:moveTo>
                    <a:pt x="6" y="0"/>
                  </a:moveTo>
                  <a:cubicBezTo>
                    <a:pt x="0" y="6"/>
                    <a:pt x="23" y="17"/>
                    <a:pt x="28" y="28"/>
                  </a:cubicBezTo>
                  <a:cubicBezTo>
                    <a:pt x="28" y="34"/>
                    <a:pt x="28" y="40"/>
                    <a:pt x="34" y="45"/>
                  </a:cubicBezTo>
                  <a:cubicBezTo>
                    <a:pt x="40" y="56"/>
                    <a:pt x="45" y="68"/>
                    <a:pt x="51" y="84"/>
                  </a:cubicBezTo>
                  <a:cubicBezTo>
                    <a:pt x="62" y="107"/>
                    <a:pt x="84" y="107"/>
                    <a:pt x="107" y="112"/>
                  </a:cubicBezTo>
                  <a:cubicBezTo>
                    <a:pt x="112" y="112"/>
                    <a:pt x="107" y="73"/>
                    <a:pt x="107" y="51"/>
                  </a:cubicBezTo>
                  <a:cubicBezTo>
                    <a:pt x="107" y="51"/>
                    <a:pt x="101" y="101"/>
                    <a:pt x="101" y="101"/>
                  </a:cubicBezTo>
                  <a:cubicBezTo>
                    <a:pt x="101" y="101"/>
                    <a:pt x="56" y="96"/>
                    <a:pt x="56" y="73"/>
                  </a:cubicBezTo>
                  <a:cubicBezTo>
                    <a:pt x="56" y="45"/>
                    <a:pt x="23" y="6"/>
                    <a:pt x="23" y="6"/>
                  </a:cubicBezTo>
                  <a:cubicBezTo>
                    <a:pt x="23" y="6"/>
                    <a:pt x="6" y="0"/>
                    <a:pt x="6"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8" name="Freeform 790"/>
            <p:cNvSpPr>
              <a:spLocks/>
            </p:cNvSpPr>
            <p:nvPr/>
          </p:nvSpPr>
          <p:spPr bwMode="auto">
            <a:xfrm>
              <a:off x="6257926" y="5270501"/>
              <a:ext cx="80963" cy="82550"/>
            </a:xfrm>
            <a:custGeom>
              <a:avLst/>
              <a:gdLst>
                <a:gd name="T0" fmla="*/ 2147483647 w 128"/>
                <a:gd name="T1" fmla="*/ 2147483647 h 128"/>
                <a:gd name="T2" fmla="*/ 2147483647 w 128"/>
                <a:gd name="T3" fmla="*/ 2147483647 h 128"/>
                <a:gd name="T4" fmla="*/ 2147483647 w 128"/>
                <a:gd name="T5" fmla="*/ 2147483647 h 128"/>
                <a:gd name="T6" fmla="*/ 0 w 128"/>
                <a:gd name="T7" fmla="*/ 0 h 128"/>
                <a:gd name="T8" fmla="*/ 2147483647 w 128"/>
                <a:gd name="T9" fmla="*/ 2147483647 h 128"/>
                <a:gd name="T10" fmla="*/ 2147483647 w 128"/>
                <a:gd name="T11" fmla="*/ 2147483647 h 128"/>
                <a:gd name="T12" fmla="*/ 2147483647 w 128"/>
                <a:gd name="T13" fmla="*/ 2147483647 h 128"/>
                <a:gd name="T14" fmla="*/ 2147483647 w 128"/>
                <a:gd name="T15" fmla="*/ 2147483647 h 128"/>
                <a:gd name="T16" fmla="*/ 2147483647 w 128"/>
                <a:gd name="T17" fmla="*/ 2147483647 h 128"/>
                <a:gd name="T18" fmla="*/ 2147483647 w 128"/>
                <a:gd name="T19" fmla="*/ 2147483647 h 128"/>
                <a:gd name="T20" fmla="*/ 2147483647 w 128"/>
                <a:gd name="T21" fmla="*/ 2147483647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8"/>
                <a:gd name="T34" fmla="*/ 0 h 128"/>
                <a:gd name="T35" fmla="*/ 128 w 128"/>
                <a:gd name="T36" fmla="*/ 128 h 1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8" h="128">
                  <a:moveTo>
                    <a:pt x="104" y="52"/>
                  </a:moveTo>
                  <a:cubicBezTo>
                    <a:pt x="122" y="77"/>
                    <a:pt x="128" y="96"/>
                    <a:pt x="122" y="128"/>
                  </a:cubicBezTo>
                  <a:cubicBezTo>
                    <a:pt x="116" y="116"/>
                    <a:pt x="98" y="122"/>
                    <a:pt x="92" y="116"/>
                  </a:cubicBezTo>
                  <a:cubicBezTo>
                    <a:pt x="49" y="84"/>
                    <a:pt x="19" y="45"/>
                    <a:pt x="0" y="0"/>
                  </a:cubicBezTo>
                  <a:cubicBezTo>
                    <a:pt x="0" y="0"/>
                    <a:pt x="61" y="103"/>
                    <a:pt x="86" y="96"/>
                  </a:cubicBezTo>
                  <a:cubicBezTo>
                    <a:pt x="86" y="96"/>
                    <a:pt x="92" y="90"/>
                    <a:pt x="86" y="71"/>
                  </a:cubicBezTo>
                  <a:cubicBezTo>
                    <a:pt x="86" y="71"/>
                    <a:pt x="98" y="90"/>
                    <a:pt x="92" y="103"/>
                  </a:cubicBezTo>
                  <a:cubicBezTo>
                    <a:pt x="92" y="103"/>
                    <a:pt x="98" y="116"/>
                    <a:pt x="110" y="109"/>
                  </a:cubicBezTo>
                  <a:cubicBezTo>
                    <a:pt x="116" y="109"/>
                    <a:pt x="116" y="116"/>
                    <a:pt x="116" y="116"/>
                  </a:cubicBezTo>
                  <a:cubicBezTo>
                    <a:pt x="116" y="116"/>
                    <a:pt x="116" y="77"/>
                    <a:pt x="110" y="64"/>
                  </a:cubicBezTo>
                  <a:cubicBezTo>
                    <a:pt x="98" y="52"/>
                    <a:pt x="104" y="52"/>
                    <a:pt x="104" y="52"/>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79" name="Freeform 791"/>
            <p:cNvSpPr>
              <a:spLocks/>
            </p:cNvSpPr>
            <p:nvPr/>
          </p:nvSpPr>
          <p:spPr bwMode="auto">
            <a:xfrm>
              <a:off x="6297613" y="5240338"/>
              <a:ext cx="80963" cy="103188"/>
            </a:xfrm>
            <a:custGeom>
              <a:avLst/>
              <a:gdLst>
                <a:gd name="T0" fmla="*/ 2147483647 w 128"/>
                <a:gd name="T1" fmla="*/ 0 h 160"/>
                <a:gd name="T2" fmla="*/ 2147483647 w 128"/>
                <a:gd name="T3" fmla="*/ 2147483647 h 160"/>
                <a:gd name="T4" fmla="*/ 0 w 128"/>
                <a:gd name="T5" fmla="*/ 2147483647 h 160"/>
                <a:gd name="T6" fmla="*/ 2147483647 w 128"/>
                <a:gd name="T7" fmla="*/ 2147483647 h 160"/>
                <a:gd name="T8" fmla="*/ 2147483647 w 128"/>
                <a:gd name="T9" fmla="*/ 2147483647 h 160"/>
                <a:gd name="T10" fmla="*/ 2147483647 w 128"/>
                <a:gd name="T11" fmla="*/ 2147483647 h 160"/>
                <a:gd name="T12" fmla="*/ 2147483647 w 128"/>
                <a:gd name="T13" fmla="*/ 2147483647 h 160"/>
                <a:gd name="T14" fmla="*/ 2147483647 w 128"/>
                <a:gd name="T15" fmla="*/ 2147483647 h 160"/>
                <a:gd name="T16" fmla="*/ 2147483647 w 128"/>
                <a:gd name="T17" fmla="*/ 2147483647 h 160"/>
                <a:gd name="T18" fmla="*/ 2147483647 w 128"/>
                <a:gd name="T19" fmla="*/ 0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60"/>
                <a:gd name="T32" fmla="*/ 128 w 128"/>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60">
                  <a:moveTo>
                    <a:pt x="53" y="0"/>
                  </a:moveTo>
                  <a:cubicBezTo>
                    <a:pt x="105" y="20"/>
                    <a:pt x="123" y="103"/>
                    <a:pt x="128" y="160"/>
                  </a:cubicBezTo>
                  <a:cubicBezTo>
                    <a:pt x="59" y="141"/>
                    <a:pt x="30" y="71"/>
                    <a:pt x="0" y="13"/>
                  </a:cubicBezTo>
                  <a:cubicBezTo>
                    <a:pt x="0" y="13"/>
                    <a:pt x="59" y="122"/>
                    <a:pt x="111" y="141"/>
                  </a:cubicBezTo>
                  <a:cubicBezTo>
                    <a:pt x="111" y="141"/>
                    <a:pt x="111" y="103"/>
                    <a:pt x="105" y="90"/>
                  </a:cubicBezTo>
                  <a:cubicBezTo>
                    <a:pt x="105" y="90"/>
                    <a:pt x="99" y="84"/>
                    <a:pt x="88" y="84"/>
                  </a:cubicBezTo>
                  <a:cubicBezTo>
                    <a:pt x="88" y="84"/>
                    <a:pt x="94" y="84"/>
                    <a:pt x="105" y="84"/>
                  </a:cubicBezTo>
                  <a:cubicBezTo>
                    <a:pt x="105" y="84"/>
                    <a:pt x="94" y="32"/>
                    <a:pt x="70" y="26"/>
                  </a:cubicBezTo>
                  <a:cubicBezTo>
                    <a:pt x="47" y="13"/>
                    <a:pt x="47" y="7"/>
                    <a:pt x="47" y="7"/>
                  </a:cubicBezTo>
                  <a:cubicBezTo>
                    <a:pt x="47" y="7"/>
                    <a:pt x="53" y="0"/>
                    <a:pt x="5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0" name="Freeform 792"/>
            <p:cNvSpPr>
              <a:spLocks/>
            </p:cNvSpPr>
            <p:nvPr/>
          </p:nvSpPr>
          <p:spPr bwMode="auto">
            <a:xfrm>
              <a:off x="6397626" y="5208588"/>
              <a:ext cx="50800" cy="82550"/>
            </a:xfrm>
            <a:custGeom>
              <a:avLst/>
              <a:gdLst>
                <a:gd name="T0" fmla="*/ 2147483647 w 80"/>
                <a:gd name="T1" fmla="*/ 2147483647 h 128"/>
                <a:gd name="T2" fmla="*/ 2147483647 w 80"/>
                <a:gd name="T3" fmla="*/ 2147483647 h 128"/>
                <a:gd name="T4" fmla="*/ 0 w 80"/>
                <a:gd name="T5" fmla="*/ 0 h 128"/>
                <a:gd name="T6" fmla="*/ 2147483647 w 80"/>
                <a:gd name="T7" fmla="*/ 2147483647 h 128"/>
                <a:gd name="T8" fmla="*/ 2147483647 w 80"/>
                <a:gd name="T9" fmla="*/ 2147483647 h 128"/>
                <a:gd name="T10" fmla="*/ 2147483647 w 80"/>
                <a:gd name="T11" fmla="*/ 2147483647 h 128"/>
                <a:gd name="T12" fmla="*/ 2147483647 w 80"/>
                <a:gd name="T13" fmla="*/ 2147483647 h 128"/>
                <a:gd name="T14" fmla="*/ 2147483647 w 80"/>
                <a:gd name="T15" fmla="*/ 2147483647 h 128"/>
                <a:gd name="T16" fmla="*/ 2147483647 w 80"/>
                <a:gd name="T17" fmla="*/ 2147483647 h 128"/>
                <a:gd name="T18" fmla="*/ 2147483647 w 80"/>
                <a:gd name="T19" fmla="*/ 2147483647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28"/>
                <a:gd name="T32" fmla="*/ 80 w 80"/>
                <a:gd name="T33" fmla="*/ 128 h 1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28">
                  <a:moveTo>
                    <a:pt x="80" y="71"/>
                  </a:moveTo>
                  <a:cubicBezTo>
                    <a:pt x="80" y="103"/>
                    <a:pt x="80" y="128"/>
                    <a:pt x="80" y="128"/>
                  </a:cubicBezTo>
                  <a:cubicBezTo>
                    <a:pt x="31" y="128"/>
                    <a:pt x="7" y="52"/>
                    <a:pt x="0" y="0"/>
                  </a:cubicBezTo>
                  <a:cubicBezTo>
                    <a:pt x="0" y="0"/>
                    <a:pt x="19" y="71"/>
                    <a:pt x="31" y="71"/>
                  </a:cubicBezTo>
                  <a:cubicBezTo>
                    <a:pt x="31" y="71"/>
                    <a:pt x="50" y="109"/>
                    <a:pt x="74" y="122"/>
                  </a:cubicBezTo>
                  <a:cubicBezTo>
                    <a:pt x="74" y="122"/>
                    <a:pt x="74" y="90"/>
                    <a:pt x="74" y="90"/>
                  </a:cubicBezTo>
                  <a:cubicBezTo>
                    <a:pt x="74" y="90"/>
                    <a:pt x="74" y="84"/>
                    <a:pt x="56" y="90"/>
                  </a:cubicBezTo>
                  <a:cubicBezTo>
                    <a:pt x="56" y="90"/>
                    <a:pt x="62" y="77"/>
                    <a:pt x="74" y="77"/>
                  </a:cubicBezTo>
                  <a:cubicBezTo>
                    <a:pt x="74" y="77"/>
                    <a:pt x="74" y="71"/>
                    <a:pt x="74" y="71"/>
                  </a:cubicBezTo>
                  <a:cubicBezTo>
                    <a:pt x="74" y="71"/>
                    <a:pt x="80" y="52"/>
                    <a:pt x="80" y="71"/>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1" name="Freeform 793"/>
            <p:cNvSpPr>
              <a:spLocks/>
            </p:cNvSpPr>
            <p:nvPr/>
          </p:nvSpPr>
          <p:spPr bwMode="auto">
            <a:xfrm>
              <a:off x="6388101" y="5507038"/>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0 60000 65536"/>
                <a:gd name="T13" fmla="*/ 0 60000 65536"/>
                <a:gd name="T14" fmla="*/ 0 60000 65536"/>
                <a:gd name="T15" fmla="*/ 0 60000 65536"/>
                <a:gd name="T16" fmla="*/ 0 60000 65536"/>
                <a:gd name="T17" fmla="*/ 0 60000 65536"/>
                <a:gd name="T18" fmla="*/ 0 w 64"/>
                <a:gd name="T19" fmla="*/ 0 h 80"/>
                <a:gd name="T20" fmla="*/ 64 w 64"/>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64" h="80">
                  <a:moveTo>
                    <a:pt x="13" y="74"/>
                  </a:moveTo>
                  <a:cubicBezTo>
                    <a:pt x="20" y="74"/>
                    <a:pt x="26" y="80"/>
                    <a:pt x="26" y="74"/>
                  </a:cubicBezTo>
                  <a:cubicBezTo>
                    <a:pt x="32" y="67"/>
                    <a:pt x="45" y="60"/>
                    <a:pt x="52" y="54"/>
                  </a:cubicBezTo>
                  <a:cubicBezTo>
                    <a:pt x="64" y="20"/>
                    <a:pt x="26" y="0"/>
                    <a:pt x="0" y="14"/>
                  </a:cubicBezTo>
                  <a:cubicBezTo>
                    <a:pt x="13" y="7"/>
                    <a:pt x="13" y="54"/>
                    <a:pt x="13" y="74"/>
                  </a:cubicBezTo>
                  <a:cubicBezTo>
                    <a:pt x="13" y="74"/>
                    <a:pt x="13" y="74"/>
                    <a:pt x="13" y="7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2" name="Freeform 794"/>
            <p:cNvSpPr>
              <a:spLocks/>
            </p:cNvSpPr>
            <p:nvPr/>
          </p:nvSpPr>
          <p:spPr bwMode="auto">
            <a:xfrm>
              <a:off x="6418263" y="5518151"/>
              <a:ext cx="20638" cy="20638"/>
            </a:xfrm>
            <a:custGeom>
              <a:avLst/>
              <a:gdLst>
                <a:gd name="T0" fmla="*/ 2147483647 w 32"/>
                <a:gd name="T1" fmla="*/ 2147483647 h 32"/>
                <a:gd name="T2" fmla="*/ 2147483647 w 32"/>
                <a:gd name="T3" fmla="*/ 2147483647 h 32"/>
                <a:gd name="T4" fmla="*/ 2147483647 w 32"/>
                <a:gd name="T5" fmla="*/ 2147483647 h 32"/>
                <a:gd name="T6" fmla="*/ 2147483647 w 32"/>
                <a:gd name="T7" fmla="*/ 2147483647 h 32"/>
                <a:gd name="T8" fmla="*/ 0 w 32"/>
                <a:gd name="T9" fmla="*/ 2147483647 h 32"/>
                <a:gd name="T10" fmla="*/ 2147483647 w 32"/>
                <a:gd name="T11" fmla="*/ 0 h 32"/>
                <a:gd name="T12" fmla="*/ 2147483647 w 32"/>
                <a:gd name="T13" fmla="*/ 2147483647 h 32"/>
                <a:gd name="T14" fmla="*/ 0 60000 65536"/>
                <a:gd name="T15" fmla="*/ 0 60000 65536"/>
                <a:gd name="T16" fmla="*/ 0 60000 65536"/>
                <a:gd name="T17" fmla="*/ 0 60000 65536"/>
                <a:gd name="T18" fmla="*/ 0 60000 65536"/>
                <a:gd name="T19" fmla="*/ 0 60000 65536"/>
                <a:gd name="T20" fmla="*/ 0 60000 65536"/>
                <a:gd name="T21" fmla="*/ 0 w 32"/>
                <a:gd name="T22" fmla="*/ 0 h 32"/>
                <a:gd name="T23" fmla="*/ 32 w 32"/>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32">
                  <a:moveTo>
                    <a:pt x="32" y="16"/>
                  </a:moveTo>
                  <a:cubicBezTo>
                    <a:pt x="28" y="27"/>
                    <a:pt x="19" y="27"/>
                    <a:pt x="10" y="32"/>
                  </a:cubicBezTo>
                  <a:cubicBezTo>
                    <a:pt x="10" y="27"/>
                    <a:pt x="10" y="22"/>
                    <a:pt x="5" y="16"/>
                  </a:cubicBezTo>
                  <a:cubicBezTo>
                    <a:pt x="5" y="16"/>
                    <a:pt x="5" y="16"/>
                    <a:pt x="5" y="16"/>
                  </a:cubicBezTo>
                  <a:cubicBezTo>
                    <a:pt x="5" y="11"/>
                    <a:pt x="0" y="6"/>
                    <a:pt x="0" y="6"/>
                  </a:cubicBezTo>
                  <a:cubicBezTo>
                    <a:pt x="5" y="6"/>
                    <a:pt x="14" y="6"/>
                    <a:pt x="19" y="0"/>
                  </a:cubicBezTo>
                  <a:cubicBezTo>
                    <a:pt x="19" y="0"/>
                    <a:pt x="32" y="16"/>
                    <a:pt x="32" y="1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3" name="Freeform 795"/>
            <p:cNvSpPr>
              <a:spLocks/>
            </p:cNvSpPr>
            <p:nvPr/>
          </p:nvSpPr>
          <p:spPr bwMode="auto">
            <a:xfrm>
              <a:off x="6438901" y="5497513"/>
              <a:ext cx="39688" cy="30163"/>
            </a:xfrm>
            <a:custGeom>
              <a:avLst/>
              <a:gdLst>
                <a:gd name="T0" fmla="*/ 2147483647 w 64"/>
                <a:gd name="T1" fmla="*/ 2147483647 h 48"/>
                <a:gd name="T2" fmla="*/ 0 w 64"/>
                <a:gd name="T3" fmla="*/ 2147483647 h 48"/>
                <a:gd name="T4" fmla="*/ 2147483647 w 64"/>
                <a:gd name="T5" fmla="*/ 0 h 48"/>
                <a:gd name="T6" fmla="*/ 2147483647 w 64"/>
                <a:gd name="T7" fmla="*/ 2147483647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12" y="43"/>
                  </a:moveTo>
                  <a:cubicBezTo>
                    <a:pt x="12" y="32"/>
                    <a:pt x="0" y="27"/>
                    <a:pt x="0" y="22"/>
                  </a:cubicBezTo>
                  <a:cubicBezTo>
                    <a:pt x="0" y="16"/>
                    <a:pt x="12" y="11"/>
                    <a:pt x="12" y="0"/>
                  </a:cubicBezTo>
                  <a:cubicBezTo>
                    <a:pt x="12" y="0"/>
                    <a:pt x="24" y="11"/>
                    <a:pt x="30" y="16"/>
                  </a:cubicBezTo>
                  <a:cubicBezTo>
                    <a:pt x="64" y="27"/>
                    <a:pt x="12" y="48"/>
                    <a:pt x="12" y="43"/>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4" name="Freeform 796"/>
            <p:cNvSpPr>
              <a:spLocks/>
            </p:cNvSpPr>
            <p:nvPr/>
          </p:nvSpPr>
          <p:spPr bwMode="auto">
            <a:xfrm>
              <a:off x="6408738" y="5538788"/>
              <a:ext cx="30163" cy="50800"/>
            </a:xfrm>
            <a:custGeom>
              <a:avLst/>
              <a:gdLst>
                <a:gd name="T0" fmla="*/ 2147483647 w 48"/>
                <a:gd name="T1" fmla="*/ 2147483647 h 80"/>
                <a:gd name="T2" fmla="*/ 2147483647 w 48"/>
                <a:gd name="T3" fmla="*/ 2147483647 h 80"/>
                <a:gd name="T4" fmla="*/ 2147483647 w 48"/>
                <a:gd name="T5" fmla="*/ 2147483647 h 80"/>
                <a:gd name="T6" fmla="*/ 2147483647 w 48"/>
                <a:gd name="T7" fmla="*/ 2147483647 h 80"/>
                <a:gd name="T8" fmla="*/ 2147483647 w 48"/>
                <a:gd name="T9" fmla="*/ 0 h 80"/>
                <a:gd name="T10" fmla="*/ 2147483647 w 48"/>
                <a:gd name="T11" fmla="*/ 2147483647 h 80"/>
                <a:gd name="T12" fmla="*/ 2147483647 w 48"/>
                <a:gd name="T13" fmla="*/ 2147483647 h 80"/>
                <a:gd name="T14" fmla="*/ 2147483647 w 48"/>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48" y="47"/>
                  </a:moveTo>
                  <a:cubicBezTo>
                    <a:pt x="48" y="47"/>
                    <a:pt x="43" y="54"/>
                    <a:pt x="43" y="54"/>
                  </a:cubicBezTo>
                  <a:cubicBezTo>
                    <a:pt x="38" y="67"/>
                    <a:pt x="27" y="80"/>
                    <a:pt x="16" y="67"/>
                  </a:cubicBezTo>
                  <a:cubicBezTo>
                    <a:pt x="0" y="60"/>
                    <a:pt x="6" y="40"/>
                    <a:pt x="6" y="20"/>
                  </a:cubicBezTo>
                  <a:cubicBezTo>
                    <a:pt x="11" y="7"/>
                    <a:pt x="22" y="0"/>
                    <a:pt x="27" y="0"/>
                  </a:cubicBezTo>
                  <a:cubicBezTo>
                    <a:pt x="32" y="0"/>
                    <a:pt x="32" y="7"/>
                    <a:pt x="32" y="7"/>
                  </a:cubicBezTo>
                  <a:cubicBezTo>
                    <a:pt x="32" y="20"/>
                    <a:pt x="27" y="20"/>
                    <a:pt x="38" y="27"/>
                  </a:cubicBezTo>
                  <a:cubicBezTo>
                    <a:pt x="43" y="27"/>
                    <a:pt x="48" y="47"/>
                    <a:pt x="48" y="4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5" name="Freeform 797"/>
            <p:cNvSpPr>
              <a:spLocks/>
            </p:cNvSpPr>
            <p:nvPr/>
          </p:nvSpPr>
          <p:spPr bwMode="auto">
            <a:xfrm>
              <a:off x="6438901" y="5527676"/>
              <a:ext cx="19050" cy="41275"/>
            </a:xfrm>
            <a:custGeom>
              <a:avLst/>
              <a:gdLst>
                <a:gd name="T0" fmla="*/ 2147483647 w 32"/>
                <a:gd name="T1" fmla="*/ 2147483647 h 64"/>
                <a:gd name="T2" fmla="*/ 2147483647 w 32"/>
                <a:gd name="T3" fmla="*/ 2147483647 h 64"/>
                <a:gd name="T4" fmla="*/ 0 w 32"/>
                <a:gd name="T5" fmla="*/ 2147483647 h 64"/>
                <a:gd name="T6" fmla="*/ 2147483647 w 32"/>
                <a:gd name="T7" fmla="*/ 0 h 64"/>
                <a:gd name="T8" fmla="*/ 2147483647 w 32"/>
                <a:gd name="T9" fmla="*/ 2147483647 h 64"/>
                <a:gd name="T10" fmla="*/ 0 60000 65536"/>
                <a:gd name="T11" fmla="*/ 0 60000 65536"/>
                <a:gd name="T12" fmla="*/ 0 60000 65536"/>
                <a:gd name="T13" fmla="*/ 0 60000 65536"/>
                <a:gd name="T14" fmla="*/ 0 60000 65536"/>
                <a:gd name="T15" fmla="*/ 0 w 32"/>
                <a:gd name="T16" fmla="*/ 0 h 64"/>
                <a:gd name="T17" fmla="*/ 32 w 32"/>
                <a:gd name="T18" fmla="*/ 64 h 64"/>
              </a:gdLst>
              <a:ahLst/>
              <a:cxnLst>
                <a:cxn ang="T10">
                  <a:pos x="T0" y="T1"/>
                </a:cxn>
                <a:cxn ang="T11">
                  <a:pos x="T2" y="T3"/>
                </a:cxn>
                <a:cxn ang="T12">
                  <a:pos x="T4" y="T5"/>
                </a:cxn>
                <a:cxn ang="T13">
                  <a:pos x="T6" y="T7"/>
                </a:cxn>
                <a:cxn ang="T14">
                  <a:pos x="T8" y="T9"/>
                </a:cxn>
              </a:cxnLst>
              <a:rect l="T15" t="T16" r="T17" b="T18"/>
              <a:pathLst>
                <a:path w="32" h="64">
                  <a:moveTo>
                    <a:pt x="32" y="48"/>
                  </a:moveTo>
                  <a:cubicBezTo>
                    <a:pt x="32" y="56"/>
                    <a:pt x="27" y="56"/>
                    <a:pt x="22" y="56"/>
                  </a:cubicBezTo>
                  <a:cubicBezTo>
                    <a:pt x="6" y="64"/>
                    <a:pt x="0" y="32"/>
                    <a:pt x="0" y="16"/>
                  </a:cubicBezTo>
                  <a:cubicBezTo>
                    <a:pt x="6" y="8"/>
                    <a:pt x="11" y="8"/>
                    <a:pt x="16" y="0"/>
                  </a:cubicBezTo>
                  <a:cubicBezTo>
                    <a:pt x="16" y="0"/>
                    <a:pt x="32" y="32"/>
                    <a:pt x="32" y="48"/>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6" name="Freeform 798"/>
            <p:cNvSpPr>
              <a:spLocks/>
            </p:cNvSpPr>
            <p:nvPr/>
          </p:nvSpPr>
          <p:spPr bwMode="auto">
            <a:xfrm>
              <a:off x="6467476" y="5497513"/>
              <a:ext cx="41275" cy="41275"/>
            </a:xfrm>
            <a:custGeom>
              <a:avLst/>
              <a:gdLst>
                <a:gd name="T0" fmla="*/ 2147483647 w 64"/>
                <a:gd name="T1" fmla="*/ 0 h 64"/>
                <a:gd name="T2" fmla="*/ 0 w 64"/>
                <a:gd name="T3" fmla="*/ 2147483647 h 64"/>
                <a:gd name="T4" fmla="*/ 2147483647 w 64"/>
                <a:gd name="T5" fmla="*/ 2147483647 h 64"/>
                <a:gd name="T6" fmla="*/ 2147483647 w 64"/>
                <a:gd name="T7" fmla="*/ 2147483647 h 64"/>
                <a:gd name="T8" fmla="*/ 2147483647 w 64"/>
                <a:gd name="T9" fmla="*/ 2147483647 h 64"/>
                <a:gd name="T10" fmla="*/ 2147483647 w 64"/>
                <a:gd name="T11" fmla="*/ 2147483647 h 64"/>
                <a:gd name="T12" fmla="*/ 2147483647 w 64"/>
                <a:gd name="T13" fmla="*/ 2147483647 h 64"/>
                <a:gd name="T14" fmla="*/ 2147483647 w 64"/>
                <a:gd name="T15" fmla="*/ 0 h 64"/>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64"/>
                <a:gd name="T26" fmla="*/ 64 w 64"/>
                <a:gd name="T27" fmla="*/ 64 h 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64">
                  <a:moveTo>
                    <a:pt x="20" y="0"/>
                  </a:moveTo>
                  <a:cubicBezTo>
                    <a:pt x="20" y="6"/>
                    <a:pt x="10" y="30"/>
                    <a:pt x="0" y="35"/>
                  </a:cubicBezTo>
                  <a:cubicBezTo>
                    <a:pt x="5" y="47"/>
                    <a:pt x="15" y="53"/>
                    <a:pt x="25" y="59"/>
                  </a:cubicBezTo>
                  <a:cubicBezTo>
                    <a:pt x="30" y="64"/>
                    <a:pt x="35" y="53"/>
                    <a:pt x="45" y="59"/>
                  </a:cubicBezTo>
                  <a:cubicBezTo>
                    <a:pt x="45" y="59"/>
                    <a:pt x="50" y="59"/>
                    <a:pt x="50" y="59"/>
                  </a:cubicBezTo>
                  <a:cubicBezTo>
                    <a:pt x="55" y="53"/>
                    <a:pt x="64" y="47"/>
                    <a:pt x="64" y="41"/>
                  </a:cubicBezTo>
                  <a:cubicBezTo>
                    <a:pt x="55" y="30"/>
                    <a:pt x="50" y="18"/>
                    <a:pt x="40" y="12"/>
                  </a:cubicBezTo>
                  <a:cubicBezTo>
                    <a:pt x="35" y="12"/>
                    <a:pt x="25" y="12"/>
                    <a:pt x="20"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7" name="Freeform 799"/>
            <p:cNvSpPr>
              <a:spLocks/>
            </p:cNvSpPr>
            <p:nvPr/>
          </p:nvSpPr>
          <p:spPr bwMode="auto">
            <a:xfrm>
              <a:off x="6457951" y="5527676"/>
              <a:ext cx="50800" cy="20638"/>
            </a:xfrm>
            <a:custGeom>
              <a:avLst/>
              <a:gdLst>
                <a:gd name="T0" fmla="*/ 2147483647 w 80"/>
                <a:gd name="T1" fmla="*/ 2147483647 h 32"/>
                <a:gd name="T2" fmla="*/ 2147483647 w 80"/>
                <a:gd name="T3" fmla="*/ 2147483647 h 32"/>
                <a:gd name="T4" fmla="*/ 2147483647 w 80"/>
                <a:gd name="T5" fmla="*/ 2147483647 h 32"/>
                <a:gd name="T6" fmla="*/ 2147483647 w 80"/>
                <a:gd name="T7" fmla="*/ 2147483647 h 32"/>
                <a:gd name="T8" fmla="*/ 2147483647 w 80"/>
                <a:gd name="T9" fmla="*/ 2147483647 h 32"/>
                <a:gd name="T10" fmla="*/ 2147483647 w 80"/>
                <a:gd name="T11" fmla="*/ 2147483647 h 32"/>
                <a:gd name="T12" fmla="*/ 2147483647 w 80"/>
                <a:gd name="T13" fmla="*/ 2147483647 h 32"/>
                <a:gd name="T14" fmla="*/ 0 60000 65536"/>
                <a:gd name="T15" fmla="*/ 0 60000 65536"/>
                <a:gd name="T16" fmla="*/ 0 60000 65536"/>
                <a:gd name="T17" fmla="*/ 0 60000 65536"/>
                <a:gd name="T18" fmla="*/ 0 60000 65536"/>
                <a:gd name="T19" fmla="*/ 0 60000 65536"/>
                <a:gd name="T20" fmla="*/ 0 60000 65536"/>
                <a:gd name="T21" fmla="*/ 0 w 80"/>
                <a:gd name="T22" fmla="*/ 0 h 32"/>
                <a:gd name="T23" fmla="*/ 80 w 80"/>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32">
                  <a:moveTo>
                    <a:pt x="74" y="7"/>
                  </a:moveTo>
                  <a:cubicBezTo>
                    <a:pt x="62" y="7"/>
                    <a:pt x="50" y="0"/>
                    <a:pt x="37" y="7"/>
                  </a:cubicBezTo>
                  <a:cubicBezTo>
                    <a:pt x="25" y="13"/>
                    <a:pt x="19" y="32"/>
                    <a:pt x="7" y="32"/>
                  </a:cubicBezTo>
                  <a:cubicBezTo>
                    <a:pt x="0" y="32"/>
                    <a:pt x="0" y="32"/>
                    <a:pt x="7" y="32"/>
                  </a:cubicBezTo>
                  <a:cubicBezTo>
                    <a:pt x="7" y="32"/>
                    <a:pt x="13" y="32"/>
                    <a:pt x="13" y="32"/>
                  </a:cubicBezTo>
                  <a:cubicBezTo>
                    <a:pt x="37" y="26"/>
                    <a:pt x="68" y="26"/>
                    <a:pt x="80" y="32"/>
                  </a:cubicBezTo>
                  <a:cubicBezTo>
                    <a:pt x="80" y="26"/>
                    <a:pt x="80" y="13"/>
                    <a:pt x="74" y="7"/>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8" name="Freeform 800"/>
            <p:cNvSpPr>
              <a:spLocks/>
            </p:cNvSpPr>
            <p:nvPr/>
          </p:nvSpPr>
          <p:spPr bwMode="auto">
            <a:xfrm>
              <a:off x="6518276" y="5527676"/>
              <a:ext cx="39688" cy="52388"/>
            </a:xfrm>
            <a:custGeom>
              <a:avLst/>
              <a:gdLst>
                <a:gd name="T0" fmla="*/ 2147483647 w 64"/>
                <a:gd name="T1" fmla="*/ 2147483647 h 80"/>
                <a:gd name="T2" fmla="*/ 2147483647 w 64"/>
                <a:gd name="T3" fmla="*/ 2147483647 h 80"/>
                <a:gd name="T4" fmla="*/ 2147483647 w 64"/>
                <a:gd name="T5" fmla="*/ 2147483647 h 80"/>
                <a:gd name="T6" fmla="*/ 0 w 64"/>
                <a:gd name="T7" fmla="*/ 2147483647 h 80"/>
                <a:gd name="T8" fmla="*/ 2147483647 w 64"/>
                <a:gd name="T9" fmla="*/ 2147483647 h 80"/>
                <a:gd name="T10" fmla="*/ 2147483647 w 64"/>
                <a:gd name="T11" fmla="*/ 2147483647 h 80"/>
                <a:gd name="T12" fmla="*/ 2147483647 w 64"/>
                <a:gd name="T13" fmla="*/ 2147483647 h 80"/>
                <a:gd name="T14" fmla="*/ 2147483647 w 64"/>
                <a:gd name="T15" fmla="*/ 2147483647 h 80"/>
                <a:gd name="T16" fmla="*/ 0 60000 65536"/>
                <a:gd name="T17" fmla="*/ 0 60000 65536"/>
                <a:gd name="T18" fmla="*/ 0 60000 65536"/>
                <a:gd name="T19" fmla="*/ 0 60000 65536"/>
                <a:gd name="T20" fmla="*/ 0 60000 65536"/>
                <a:gd name="T21" fmla="*/ 0 60000 65536"/>
                <a:gd name="T22" fmla="*/ 0 60000 65536"/>
                <a:gd name="T23" fmla="*/ 0 60000 65536"/>
                <a:gd name="T24" fmla="*/ 0 w 64"/>
                <a:gd name="T25" fmla="*/ 0 h 80"/>
                <a:gd name="T26" fmla="*/ 64 w 64"/>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4" h="80">
                  <a:moveTo>
                    <a:pt x="59" y="34"/>
                  </a:moveTo>
                  <a:cubicBezTo>
                    <a:pt x="64" y="20"/>
                    <a:pt x="59" y="7"/>
                    <a:pt x="48" y="7"/>
                  </a:cubicBezTo>
                  <a:cubicBezTo>
                    <a:pt x="43" y="0"/>
                    <a:pt x="32" y="0"/>
                    <a:pt x="27" y="7"/>
                  </a:cubicBezTo>
                  <a:cubicBezTo>
                    <a:pt x="11" y="14"/>
                    <a:pt x="0" y="27"/>
                    <a:pt x="0" y="47"/>
                  </a:cubicBezTo>
                  <a:cubicBezTo>
                    <a:pt x="0" y="54"/>
                    <a:pt x="22" y="80"/>
                    <a:pt x="32" y="74"/>
                  </a:cubicBezTo>
                  <a:cubicBezTo>
                    <a:pt x="32" y="74"/>
                    <a:pt x="32" y="67"/>
                    <a:pt x="32" y="67"/>
                  </a:cubicBezTo>
                  <a:cubicBezTo>
                    <a:pt x="32" y="60"/>
                    <a:pt x="38" y="60"/>
                    <a:pt x="38" y="60"/>
                  </a:cubicBezTo>
                  <a:cubicBezTo>
                    <a:pt x="43" y="40"/>
                    <a:pt x="59" y="40"/>
                    <a:pt x="59" y="34"/>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89" name="Freeform 801"/>
            <p:cNvSpPr>
              <a:spLocks/>
            </p:cNvSpPr>
            <p:nvPr/>
          </p:nvSpPr>
          <p:spPr bwMode="auto">
            <a:xfrm>
              <a:off x="6508751" y="5518151"/>
              <a:ext cx="19050" cy="30163"/>
            </a:xfrm>
            <a:custGeom>
              <a:avLst/>
              <a:gdLst>
                <a:gd name="T0" fmla="*/ 2147483647 w 32"/>
                <a:gd name="T1" fmla="*/ 0 h 48"/>
                <a:gd name="T2" fmla="*/ 2147483647 w 32"/>
                <a:gd name="T3" fmla="*/ 2147483647 h 48"/>
                <a:gd name="T4" fmla="*/ 2147483647 w 32"/>
                <a:gd name="T5" fmla="*/ 2147483647 h 48"/>
                <a:gd name="T6" fmla="*/ 2147483647 w 32"/>
                <a:gd name="T7" fmla="*/ 2147483647 h 48"/>
                <a:gd name="T8" fmla="*/ 2147483647 w 32"/>
                <a:gd name="T9" fmla="*/ 2147483647 h 48"/>
                <a:gd name="T10" fmla="*/ 0 w 32"/>
                <a:gd name="T11" fmla="*/ 2147483647 h 48"/>
                <a:gd name="T12" fmla="*/ 2147483647 w 32"/>
                <a:gd name="T13" fmla="*/ 0 h 48"/>
                <a:gd name="T14" fmla="*/ 0 60000 65536"/>
                <a:gd name="T15" fmla="*/ 0 60000 65536"/>
                <a:gd name="T16" fmla="*/ 0 60000 65536"/>
                <a:gd name="T17" fmla="*/ 0 60000 65536"/>
                <a:gd name="T18" fmla="*/ 0 60000 65536"/>
                <a:gd name="T19" fmla="*/ 0 60000 65536"/>
                <a:gd name="T20" fmla="*/ 0 60000 65536"/>
                <a:gd name="T21" fmla="*/ 0 w 32"/>
                <a:gd name="T22" fmla="*/ 0 h 48"/>
                <a:gd name="T23" fmla="*/ 32 w 32"/>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48">
                  <a:moveTo>
                    <a:pt x="13" y="0"/>
                  </a:moveTo>
                  <a:cubicBezTo>
                    <a:pt x="20" y="12"/>
                    <a:pt x="32" y="12"/>
                    <a:pt x="32" y="12"/>
                  </a:cubicBezTo>
                  <a:cubicBezTo>
                    <a:pt x="32" y="24"/>
                    <a:pt x="20" y="36"/>
                    <a:pt x="13" y="48"/>
                  </a:cubicBezTo>
                  <a:cubicBezTo>
                    <a:pt x="13" y="42"/>
                    <a:pt x="13" y="42"/>
                    <a:pt x="13" y="42"/>
                  </a:cubicBezTo>
                  <a:cubicBezTo>
                    <a:pt x="7" y="36"/>
                    <a:pt x="7" y="36"/>
                    <a:pt x="7" y="30"/>
                  </a:cubicBezTo>
                  <a:cubicBezTo>
                    <a:pt x="7" y="24"/>
                    <a:pt x="0" y="24"/>
                    <a:pt x="0" y="18"/>
                  </a:cubicBezTo>
                  <a:cubicBezTo>
                    <a:pt x="7" y="12"/>
                    <a:pt x="13" y="12"/>
                    <a:pt x="13" y="0"/>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0" name="Freeform 802"/>
            <p:cNvSpPr>
              <a:spLocks/>
            </p:cNvSpPr>
            <p:nvPr/>
          </p:nvSpPr>
          <p:spPr bwMode="auto">
            <a:xfrm>
              <a:off x="6238876" y="5260976"/>
              <a:ext cx="39688" cy="61913"/>
            </a:xfrm>
            <a:custGeom>
              <a:avLst/>
              <a:gdLst>
                <a:gd name="T0" fmla="*/ 2147483647 w 64"/>
                <a:gd name="T1" fmla="*/ 2147483647 h 96"/>
                <a:gd name="T2" fmla="*/ 2147483647 w 64"/>
                <a:gd name="T3" fmla="*/ 2147483647 h 96"/>
                <a:gd name="T4" fmla="*/ 2147483647 w 64"/>
                <a:gd name="T5" fmla="*/ 2147483647 h 96"/>
                <a:gd name="T6" fmla="*/ 2147483647 w 64"/>
                <a:gd name="T7" fmla="*/ 2147483647 h 96"/>
                <a:gd name="T8" fmla="*/ 2147483647 w 64"/>
                <a:gd name="T9" fmla="*/ 0 h 96"/>
                <a:gd name="T10" fmla="*/ 2147483647 w 64"/>
                <a:gd name="T11" fmla="*/ 0 h 96"/>
                <a:gd name="T12" fmla="*/ 2147483647 w 64"/>
                <a:gd name="T13" fmla="*/ 2147483647 h 96"/>
                <a:gd name="T14" fmla="*/ 0 60000 65536"/>
                <a:gd name="T15" fmla="*/ 0 60000 65536"/>
                <a:gd name="T16" fmla="*/ 0 60000 65536"/>
                <a:gd name="T17" fmla="*/ 0 60000 65536"/>
                <a:gd name="T18" fmla="*/ 0 60000 65536"/>
                <a:gd name="T19" fmla="*/ 0 60000 65536"/>
                <a:gd name="T20" fmla="*/ 0 60000 65536"/>
                <a:gd name="T21" fmla="*/ 0 w 64"/>
                <a:gd name="T22" fmla="*/ 0 h 96"/>
                <a:gd name="T23" fmla="*/ 64 w 64"/>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96">
                  <a:moveTo>
                    <a:pt x="64" y="96"/>
                  </a:moveTo>
                  <a:cubicBezTo>
                    <a:pt x="58" y="91"/>
                    <a:pt x="52" y="91"/>
                    <a:pt x="52" y="91"/>
                  </a:cubicBezTo>
                  <a:cubicBezTo>
                    <a:pt x="39" y="85"/>
                    <a:pt x="26" y="80"/>
                    <a:pt x="26" y="68"/>
                  </a:cubicBezTo>
                  <a:cubicBezTo>
                    <a:pt x="20" y="57"/>
                    <a:pt x="13" y="46"/>
                    <a:pt x="7" y="34"/>
                  </a:cubicBezTo>
                  <a:cubicBezTo>
                    <a:pt x="0" y="23"/>
                    <a:pt x="0" y="12"/>
                    <a:pt x="7" y="0"/>
                  </a:cubicBezTo>
                  <a:cubicBezTo>
                    <a:pt x="7" y="0"/>
                    <a:pt x="7" y="0"/>
                    <a:pt x="7" y="0"/>
                  </a:cubicBezTo>
                  <a:cubicBezTo>
                    <a:pt x="7" y="0"/>
                    <a:pt x="20" y="63"/>
                    <a:pt x="64" y="9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1" name="Freeform 803"/>
            <p:cNvSpPr>
              <a:spLocks/>
            </p:cNvSpPr>
            <p:nvPr/>
          </p:nvSpPr>
          <p:spPr bwMode="auto">
            <a:xfrm>
              <a:off x="6297613"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11" y="0"/>
                  </a:moveTo>
                  <a:cubicBezTo>
                    <a:pt x="11" y="24"/>
                    <a:pt x="0" y="42"/>
                    <a:pt x="11" y="54"/>
                  </a:cubicBezTo>
                  <a:cubicBezTo>
                    <a:pt x="22" y="78"/>
                    <a:pt x="38" y="90"/>
                    <a:pt x="48" y="108"/>
                  </a:cubicBezTo>
                  <a:cubicBezTo>
                    <a:pt x="70" y="144"/>
                    <a:pt x="43" y="126"/>
                    <a:pt x="80" y="144"/>
                  </a:cubicBezTo>
                  <a:cubicBezTo>
                    <a:pt x="54" y="102"/>
                    <a:pt x="43" y="54"/>
                    <a:pt x="16" y="18"/>
                  </a:cubicBezTo>
                  <a:cubicBezTo>
                    <a:pt x="11" y="12"/>
                    <a:pt x="11" y="6"/>
                    <a:pt x="11"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2" name="Freeform 804"/>
            <p:cNvSpPr>
              <a:spLocks/>
            </p:cNvSpPr>
            <p:nvPr/>
          </p:nvSpPr>
          <p:spPr bwMode="auto">
            <a:xfrm>
              <a:off x="6357938" y="5199063"/>
              <a:ext cx="50800" cy="92075"/>
            </a:xfrm>
            <a:custGeom>
              <a:avLst/>
              <a:gdLst>
                <a:gd name="T0" fmla="*/ 2147483647 w 80"/>
                <a:gd name="T1" fmla="*/ 0 h 144"/>
                <a:gd name="T2" fmla="*/ 2147483647 w 80"/>
                <a:gd name="T3" fmla="*/ 2147483647 h 144"/>
                <a:gd name="T4" fmla="*/ 2147483647 w 80"/>
                <a:gd name="T5" fmla="*/ 2147483647 h 144"/>
                <a:gd name="T6" fmla="*/ 2147483647 w 80"/>
                <a:gd name="T7" fmla="*/ 2147483647 h 144"/>
                <a:gd name="T8" fmla="*/ 2147483647 w 80"/>
                <a:gd name="T9" fmla="*/ 2147483647 h 144"/>
                <a:gd name="T10" fmla="*/ 2147483647 w 80"/>
                <a:gd name="T11" fmla="*/ 0 h 144"/>
                <a:gd name="T12" fmla="*/ 0 60000 65536"/>
                <a:gd name="T13" fmla="*/ 0 60000 65536"/>
                <a:gd name="T14" fmla="*/ 0 60000 65536"/>
                <a:gd name="T15" fmla="*/ 0 60000 65536"/>
                <a:gd name="T16" fmla="*/ 0 60000 65536"/>
                <a:gd name="T17" fmla="*/ 0 60000 65536"/>
                <a:gd name="T18" fmla="*/ 0 w 80"/>
                <a:gd name="T19" fmla="*/ 0 h 144"/>
                <a:gd name="T20" fmla="*/ 80 w 80"/>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80" h="144">
                  <a:moveTo>
                    <a:pt x="6" y="0"/>
                  </a:moveTo>
                  <a:cubicBezTo>
                    <a:pt x="12" y="19"/>
                    <a:pt x="0" y="38"/>
                    <a:pt x="12" y="57"/>
                  </a:cubicBezTo>
                  <a:cubicBezTo>
                    <a:pt x="23" y="76"/>
                    <a:pt x="40" y="94"/>
                    <a:pt x="52" y="113"/>
                  </a:cubicBezTo>
                  <a:cubicBezTo>
                    <a:pt x="63" y="126"/>
                    <a:pt x="69" y="138"/>
                    <a:pt x="80" y="144"/>
                  </a:cubicBezTo>
                  <a:cubicBezTo>
                    <a:pt x="58" y="107"/>
                    <a:pt x="46" y="51"/>
                    <a:pt x="12" y="13"/>
                  </a:cubicBezTo>
                  <a:cubicBezTo>
                    <a:pt x="12" y="7"/>
                    <a:pt x="6" y="0"/>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3" name="Freeform 805"/>
            <p:cNvSpPr>
              <a:spLocks/>
            </p:cNvSpPr>
            <p:nvPr/>
          </p:nvSpPr>
          <p:spPr bwMode="auto">
            <a:xfrm>
              <a:off x="6397626" y="5178426"/>
              <a:ext cx="41275" cy="103188"/>
            </a:xfrm>
            <a:custGeom>
              <a:avLst/>
              <a:gdLst>
                <a:gd name="T0" fmla="*/ 2147483647 w 64"/>
                <a:gd name="T1" fmla="*/ 0 h 160"/>
                <a:gd name="T2" fmla="*/ 2147483647 w 64"/>
                <a:gd name="T3" fmla="*/ 2147483647 h 160"/>
                <a:gd name="T4" fmla="*/ 2147483647 w 64"/>
                <a:gd name="T5" fmla="*/ 2147483647 h 160"/>
                <a:gd name="T6" fmla="*/ 2147483647 w 64"/>
                <a:gd name="T7" fmla="*/ 2147483647 h 160"/>
                <a:gd name="T8" fmla="*/ 2147483647 w 64"/>
                <a:gd name="T9" fmla="*/ 2147483647 h 160"/>
                <a:gd name="T10" fmla="*/ 2147483647 w 64"/>
                <a:gd name="T11" fmla="*/ 0 h 160"/>
                <a:gd name="T12" fmla="*/ 0 60000 65536"/>
                <a:gd name="T13" fmla="*/ 0 60000 65536"/>
                <a:gd name="T14" fmla="*/ 0 60000 65536"/>
                <a:gd name="T15" fmla="*/ 0 60000 65536"/>
                <a:gd name="T16" fmla="*/ 0 60000 65536"/>
                <a:gd name="T17" fmla="*/ 0 60000 65536"/>
                <a:gd name="T18" fmla="*/ 0 w 64"/>
                <a:gd name="T19" fmla="*/ 0 h 160"/>
                <a:gd name="T20" fmla="*/ 64 w 64"/>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64" h="160">
                  <a:moveTo>
                    <a:pt x="16" y="0"/>
                  </a:moveTo>
                  <a:cubicBezTo>
                    <a:pt x="16" y="19"/>
                    <a:pt x="0" y="37"/>
                    <a:pt x="11" y="56"/>
                  </a:cubicBezTo>
                  <a:cubicBezTo>
                    <a:pt x="22" y="80"/>
                    <a:pt x="32" y="99"/>
                    <a:pt x="43" y="117"/>
                  </a:cubicBezTo>
                  <a:cubicBezTo>
                    <a:pt x="48" y="136"/>
                    <a:pt x="54" y="148"/>
                    <a:pt x="64" y="160"/>
                  </a:cubicBezTo>
                  <a:cubicBezTo>
                    <a:pt x="43" y="117"/>
                    <a:pt x="43" y="62"/>
                    <a:pt x="22" y="19"/>
                  </a:cubicBezTo>
                  <a:cubicBezTo>
                    <a:pt x="22" y="13"/>
                    <a:pt x="16" y="7"/>
                    <a:pt x="1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4" name="Freeform 806"/>
            <p:cNvSpPr>
              <a:spLocks/>
            </p:cNvSpPr>
            <p:nvPr/>
          </p:nvSpPr>
          <p:spPr bwMode="auto">
            <a:xfrm>
              <a:off x="6348413" y="5105401"/>
              <a:ext cx="39688" cy="93663"/>
            </a:xfrm>
            <a:custGeom>
              <a:avLst/>
              <a:gdLst>
                <a:gd name="T0" fmla="*/ 2147483647 w 64"/>
                <a:gd name="T1" fmla="*/ 2147483647 h 144"/>
                <a:gd name="T2" fmla="*/ 2147483647 w 64"/>
                <a:gd name="T3" fmla="*/ 2147483647 h 144"/>
                <a:gd name="T4" fmla="*/ 2147483647 w 64"/>
                <a:gd name="T5" fmla="*/ 2147483647 h 144"/>
                <a:gd name="T6" fmla="*/ 2147483647 w 64"/>
                <a:gd name="T7" fmla="*/ 2147483647 h 144"/>
                <a:gd name="T8" fmla="*/ 2147483647 w 64"/>
                <a:gd name="T9" fmla="*/ 2147483647 h 144"/>
                <a:gd name="T10" fmla="*/ 2147483647 w 64"/>
                <a:gd name="T11" fmla="*/ 2147483647 h 144"/>
                <a:gd name="T12" fmla="*/ 0 60000 65536"/>
                <a:gd name="T13" fmla="*/ 0 60000 65536"/>
                <a:gd name="T14" fmla="*/ 0 60000 65536"/>
                <a:gd name="T15" fmla="*/ 0 60000 65536"/>
                <a:gd name="T16" fmla="*/ 0 60000 65536"/>
                <a:gd name="T17" fmla="*/ 0 60000 65536"/>
                <a:gd name="T18" fmla="*/ 0 w 64"/>
                <a:gd name="T19" fmla="*/ 0 h 144"/>
                <a:gd name="T20" fmla="*/ 64 w 6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4" h="144">
                  <a:moveTo>
                    <a:pt x="50" y="6"/>
                  </a:moveTo>
                  <a:cubicBezTo>
                    <a:pt x="0" y="6"/>
                    <a:pt x="15" y="41"/>
                    <a:pt x="15" y="41"/>
                  </a:cubicBezTo>
                  <a:cubicBezTo>
                    <a:pt x="22" y="64"/>
                    <a:pt x="36" y="81"/>
                    <a:pt x="43" y="104"/>
                  </a:cubicBezTo>
                  <a:cubicBezTo>
                    <a:pt x="50" y="116"/>
                    <a:pt x="50" y="133"/>
                    <a:pt x="64" y="144"/>
                  </a:cubicBezTo>
                  <a:cubicBezTo>
                    <a:pt x="50" y="98"/>
                    <a:pt x="57" y="52"/>
                    <a:pt x="43" y="6"/>
                  </a:cubicBezTo>
                  <a:cubicBezTo>
                    <a:pt x="36" y="0"/>
                    <a:pt x="43" y="6"/>
                    <a:pt x="50" y="6"/>
                  </a:cubicBezTo>
                </a:path>
              </a:pathLst>
            </a:custGeom>
            <a:solidFill>
              <a:srgbClr val="B3680B"/>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5" name="Freeform 807"/>
            <p:cNvSpPr>
              <a:spLocks/>
            </p:cNvSpPr>
            <p:nvPr/>
          </p:nvSpPr>
          <p:spPr bwMode="auto">
            <a:xfrm>
              <a:off x="6257926" y="5116513"/>
              <a:ext cx="20638" cy="92075"/>
            </a:xfrm>
            <a:custGeom>
              <a:avLst/>
              <a:gdLst>
                <a:gd name="T0" fmla="*/ 2147483647 w 32"/>
                <a:gd name="T1" fmla="*/ 0 h 144"/>
                <a:gd name="T2" fmla="*/ 2147483647 w 32"/>
                <a:gd name="T3" fmla="*/ 2147483647 h 144"/>
                <a:gd name="T4" fmla="*/ 2147483647 w 32"/>
                <a:gd name="T5" fmla="*/ 2147483647 h 144"/>
                <a:gd name="T6" fmla="*/ 2147483647 w 32"/>
                <a:gd name="T7" fmla="*/ 2147483647 h 144"/>
                <a:gd name="T8" fmla="*/ 2147483647 w 32"/>
                <a:gd name="T9" fmla="*/ 0 h 144"/>
                <a:gd name="T10" fmla="*/ 2147483647 w 32"/>
                <a:gd name="T11" fmla="*/ 0 h 144"/>
                <a:gd name="T12" fmla="*/ 0 60000 65536"/>
                <a:gd name="T13" fmla="*/ 0 60000 65536"/>
                <a:gd name="T14" fmla="*/ 0 60000 65536"/>
                <a:gd name="T15" fmla="*/ 0 60000 65536"/>
                <a:gd name="T16" fmla="*/ 0 60000 65536"/>
                <a:gd name="T17" fmla="*/ 0 60000 65536"/>
                <a:gd name="T18" fmla="*/ 0 w 32"/>
                <a:gd name="T19" fmla="*/ 0 h 144"/>
                <a:gd name="T20" fmla="*/ 32 w 32"/>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32" h="144">
                  <a:moveTo>
                    <a:pt x="28" y="0"/>
                  </a:moveTo>
                  <a:cubicBezTo>
                    <a:pt x="0" y="0"/>
                    <a:pt x="5" y="35"/>
                    <a:pt x="5" y="35"/>
                  </a:cubicBezTo>
                  <a:cubicBezTo>
                    <a:pt x="10" y="58"/>
                    <a:pt x="10" y="81"/>
                    <a:pt x="14" y="98"/>
                  </a:cubicBezTo>
                  <a:cubicBezTo>
                    <a:pt x="14" y="116"/>
                    <a:pt x="14" y="133"/>
                    <a:pt x="23" y="144"/>
                  </a:cubicBezTo>
                  <a:cubicBezTo>
                    <a:pt x="19" y="98"/>
                    <a:pt x="32" y="52"/>
                    <a:pt x="23" y="0"/>
                  </a:cubicBezTo>
                  <a:cubicBezTo>
                    <a:pt x="23" y="0"/>
                    <a:pt x="28" y="6"/>
                    <a:pt x="28"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6" name="Freeform 808"/>
            <p:cNvSpPr>
              <a:spLocks/>
            </p:cNvSpPr>
            <p:nvPr/>
          </p:nvSpPr>
          <p:spPr bwMode="auto">
            <a:xfrm>
              <a:off x="6218238" y="5208588"/>
              <a:ext cx="90488" cy="114300"/>
            </a:xfrm>
            <a:custGeom>
              <a:avLst/>
              <a:gdLst>
                <a:gd name="T0" fmla="*/ 2147483647 w 144"/>
                <a:gd name="T1" fmla="*/ 2147483647 h 176"/>
                <a:gd name="T2" fmla="*/ 2147483647 w 144"/>
                <a:gd name="T3" fmla="*/ 2147483647 h 176"/>
                <a:gd name="T4" fmla="*/ 2147483647 w 144"/>
                <a:gd name="T5" fmla="*/ 2147483647 h 176"/>
                <a:gd name="T6" fmla="*/ 2147483647 w 144"/>
                <a:gd name="T7" fmla="*/ 2147483647 h 176"/>
                <a:gd name="T8" fmla="*/ 2147483647 w 144"/>
                <a:gd name="T9" fmla="*/ 2147483647 h 176"/>
                <a:gd name="T10" fmla="*/ 2147483647 w 144"/>
                <a:gd name="T11" fmla="*/ 2147483647 h 176"/>
                <a:gd name="T12" fmla="*/ 0 60000 65536"/>
                <a:gd name="T13" fmla="*/ 0 60000 65536"/>
                <a:gd name="T14" fmla="*/ 0 60000 65536"/>
                <a:gd name="T15" fmla="*/ 0 60000 65536"/>
                <a:gd name="T16" fmla="*/ 0 60000 65536"/>
                <a:gd name="T17" fmla="*/ 0 60000 65536"/>
                <a:gd name="T18" fmla="*/ 0 w 144"/>
                <a:gd name="T19" fmla="*/ 0 h 176"/>
                <a:gd name="T20" fmla="*/ 144 w 144"/>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144" h="176">
                  <a:moveTo>
                    <a:pt x="36" y="7"/>
                  </a:moveTo>
                  <a:cubicBezTo>
                    <a:pt x="0" y="27"/>
                    <a:pt x="36" y="53"/>
                    <a:pt x="30" y="53"/>
                  </a:cubicBezTo>
                  <a:cubicBezTo>
                    <a:pt x="48" y="72"/>
                    <a:pt x="66" y="85"/>
                    <a:pt x="78" y="105"/>
                  </a:cubicBezTo>
                  <a:cubicBezTo>
                    <a:pt x="90" y="118"/>
                    <a:pt x="132" y="170"/>
                    <a:pt x="144" y="176"/>
                  </a:cubicBezTo>
                  <a:cubicBezTo>
                    <a:pt x="96" y="111"/>
                    <a:pt x="54" y="79"/>
                    <a:pt x="36" y="7"/>
                  </a:cubicBezTo>
                  <a:cubicBezTo>
                    <a:pt x="30" y="0"/>
                    <a:pt x="36" y="14"/>
                    <a:pt x="36"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7" name="Freeform 810"/>
            <p:cNvSpPr>
              <a:spLocks/>
            </p:cNvSpPr>
            <p:nvPr/>
          </p:nvSpPr>
          <p:spPr bwMode="auto">
            <a:xfrm>
              <a:off x="6338888" y="5322888"/>
              <a:ext cx="79375" cy="101600"/>
            </a:xfrm>
            <a:custGeom>
              <a:avLst/>
              <a:gdLst>
                <a:gd name="T0" fmla="*/ 2147483647 w 128"/>
                <a:gd name="T1" fmla="*/ 0 h 160"/>
                <a:gd name="T2" fmla="*/ 2147483647 w 128"/>
                <a:gd name="T3" fmla="*/ 2147483647 h 160"/>
                <a:gd name="T4" fmla="*/ 2147483647 w 128"/>
                <a:gd name="T5" fmla="*/ 2147483647 h 160"/>
                <a:gd name="T6" fmla="*/ 2147483647 w 128"/>
                <a:gd name="T7" fmla="*/ 2147483647 h 160"/>
                <a:gd name="T8" fmla="*/ 2147483647 w 128"/>
                <a:gd name="T9" fmla="*/ 2147483647 h 160"/>
                <a:gd name="T10" fmla="*/ 2147483647 w 128"/>
                <a:gd name="T11" fmla="*/ 0 h 160"/>
                <a:gd name="T12" fmla="*/ 0 60000 65536"/>
                <a:gd name="T13" fmla="*/ 0 60000 65536"/>
                <a:gd name="T14" fmla="*/ 0 60000 65536"/>
                <a:gd name="T15" fmla="*/ 0 60000 65536"/>
                <a:gd name="T16" fmla="*/ 0 60000 65536"/>
                <a:gd name="T17" fmla="*/ 0 60000 65536"/>
                <a:gd name="T18" fmla="*/ 0 w 128"/>
                <a:gd name="T19" fmla="*/ 0 h 160"/>
                <a:gd name="T20" fmla="*/ 128 w 128"/>
                <a:gd name="T21" fmla="*/ 160 h 160"/>
              </a:gdLst>
              <a:ahLst/>
              <a:cxnLst>
                <a:cxn ang="T12">
                  <a:pos x="T0" y="T1"/>
                </a:cxn>
                <a:cxn ang="T13">
                  <a:pos x="T2" y="T3"/>
                </a:cxn>
                <a:cxn ang="T14">
                  <a:pos x="T4" y="T5"/>
                </a:cxn>
                <a:cxn ang="T15">
                  <a:pos x="T6" y="T7"/>
                </a:cxn>
                <a:cxn ang="T16">
                  <a:pos x="T8" y="T9"/>
                </a:cxn>
                <a:cxn ang="T17">
                  <a:pos x="T10" y="T11"/>
                </a:cxn>
              </a:cxnLst>
              <a:rect l="T18" t="T19" r="T20" b="T21"/>
              <a:pathLst>
                <a:path w="128" h="160">
                  <a:moveTo>
                    <a:pt x="7" y="0"/>
                  </a:moveTo>
                  <a:cubicBezTo>
                    <a:pt x="7" y="18"/>
                    <a:pt x="0" y="42"/>
                    <a:pt x="13" y="54"/>
                  </a:cubicBezTo>
                  <a:cubicBezTo>
                    <a:pt x="32" y="72"/>
                    <a:pt x="45" y="89"/>
                    <a:pt x="64" y="101"/>
                  </a:cubicBezTo>
                  <a:cubicBezTo>
                    <a:pt x="52" y="89"/>
                    <a:pt x="103" y="155"/>
                    <a:pt x="128" y="160"/>
                  </a:cubicBezTo>
                  <a:cubicBezTo>
                    <a:pt x="90" y="125"/>
                    <a:pt x="52" y="48"/>
                    <a:pt x="13" y="12"/>
                  </a:cubicBezTo>
                  <a:cubicBezTo>
                    <a:pt x="13" y="12"/>
                    <a:pt x="7" y="6"/>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8" name="Freeform 811"/>
            <p:cNvSpPr>
              <a:spLocks/>
            </p:cNvSpPr>
            <p:nvPr/>
          </p:nvSpPr>
          <p:spPr bwMode="auto">
            <a:xfrm>
              <a:off x="6378575" y="5302250"/>
              <a:ext cx="60325" cy="112713"/>
            </a:xfrm>
            <a:custGeom>
              <a:avLst/>
              <a:gdLst>
                <a:gd name="T0" fmla="*/ 2147483647 w 96"/>
                <a:gd name="T1" fmla="*/ 0 h 176"/>
                <a:gd name="T2" fmla="*/ 2147483647 w 96"/>
                <a:gd name="T3" fmla="*/ 2147483647 h 176"/>
                <a:gd name="T4" fmla="*/ 2147483647 w 96"/>
                <a:gd name="T5" fmla="*/ 2147483647 h 176"/>
                <a:gd name="T6" fmla="*/ 2147483647 w 96"/>
                <a:gd name="T7" fmla="*/ 2147483647 h 176"/>
                <a:gd name="T8" fmla="*/ 2147483647 w 96"/>
                <a:gd name="T9" fmla="*/ 2147483647 h 176"/>
                <a:gd name="T10" fmla="*/ 2147483647 w 96"/>
                <a:gd name="T11" fmla="*/ 0 h 176"/>
                <a:gd name="T12" fmla="*/ 0 60000 65536"/>
                <a:gd name="T13" fmla="*/ 0 60000 65536"/>
                <a:gd name="T14" fmla="*/ 0 60000 65536"/>
                <a:gd name="T15" fmla="*/ 0 60000 65536"/>
                <a:gd name="T16" fmla="*/ 0 60000 65536"/>
                <a:gd name="T17" fmla="*/ 0 60000 65536"/>
                <a:gd name="T18" fmla="*/ 0 w 96"/>
                <a:gd name="T19" fmla="*/ 0 h 176"/>
                <a:gd name="T20" fmla="*/ 96 w 96"/>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96" h="176">
                  <a:moveTo>
                    <a:pt x="6" y="0"/>
                  </a:moveTo>
                  <a:cubicBezTo>
                    <a:pt x="11" y="19"/>
                    <a:pt x="0" y="43"/>
                    <a:pt x="11" y="55"/>
                  </a:cubicBezTo>
                  <a:cubicBezTo>
                    <a:pt x="26" y="73"/>
                    <a:pt x="41" y="92"/>
                    <a:pt x="56" y="110"/>
                  </a:cubicBezTo>
                  <a:cubicBezTo>
                    <a:pt x="41" y="92"/>
                    <a:pt x="76" y="170"/>
                    <a:pt x="96" y="176"/>
                  </a:cubicBezTo>
                  <a:cubicBezTo>
                    <a:pt x="71" y="140"/>
                    <a:pt x="46" y="49"/>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799" name="Freeform 812"/>
            <p:cNvSpPr>
              <a:spLocks/>
            </p:cNvSpPr>
            <p:nvPr/>
          </p:nvSpPr>
          <p:spPr bwMode="auto">
            <a:xfrm>
              <a:off x="6418263" y="5281613"/>
              <a:ext cx="49213" cy="133350"/>
            </a:xfrm>
            <a:custGeom>
              <a:avLst/>
              <a:gdLst>
                <a:gd name="T0" fmla="*/ 2147483647 w 80"/>
                <a:gd name="T1" fmla="*/ 0 h 208"/>
                <a:gd name="T2" fmla="*/ 2147483647 w 80"/>
                <a:gd name="T3" fmla="*/ 2147483647 h 208"/>
                <a:gd name="T4" fmla="*/ 2147483647 w 80"/>
                <a:gd name="T5" fmla="*/ 2147483647 h 208"/>
                <a:gd name="T6" fmla="*/ 2147483647 w 80"/>
                <a:gd name="T7" fmla="*/ 2147483647 h 208"/>
                <a:gd name="T8" fmla="*/ 2147483647 w 80"/>
                <a:gd name="T9" fmla="*/ 2147483647 h 208"/>
                <a:gd name="T10" fmla="*/ 2147483647 w 80"/>
                <a:gd name="T11" fmla="*/ 0 h 208"/>
                <a:gd name="T12" fmla="*/ 0 60000 65536"/>
                <a:gd name="T13" fmla="*/ 0 60000 65536"/>
                <a:gd name="T14" fmla="*/ 0 60000 65536"/>
                <a:gd name="T15" fmla="*/ 0 60000 65536"/>
                <a:gd name="T16" fmla="*/ 0 60000 65536"/>
                <a:gd name="T17" fmla="*/ 0 60000 65536"/>
                <a:gd name="T18" fmla="*/ 0 w 80"/>
                <a:gd name="T19" fmla="*/ 0 h 208"/>
                <a:gd name="T20" fmla="*/ 80 w 80"/>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80" h="208">
                  <a:moveTo>
                    <a:pt x="6" y="0"/>
                  </a:moveTo>
                  <a:cubicBezTo>
                    <a:pt x="6" y="18"/>
                    <a:pt x="0" y="35"/>
                    <a:pt x="11" y="52"/>
                  </a:cubicBezTo>
                  <a:cubicBezTo>
                    <a:pt x="27" y="64"/>
                    <a:pt x="22" y="87"/>
                    <a:pt x="38" y="116"/>
                  </a:cubicBezTo>
                  <a:cubicBezTo>
                    <a:pt x="27" y="93"/>
                    <a:pt x="64" y="191"/>
                    <a:pt x="80" y="208"/>
                  </a:cubicBezTo>
                  <a:cubicBezTo>
                    <a:pt x="54" y="168"/>
                    <a:pt x="43" y="47"/>
                    <a:pt x="11" y="12"/>
                  </a:cubicBezTo>
                  <a:cubicBezTo>
                    <a:pt x="11" y="6"/>
                    <a:pt x="6" y="6"/>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0" name="Freeform 813"/>
            <p:cNvSpPr>
              <a:spLocks/>
            </p:cNvSpPr>
            <p:nvPr/>
          </p:nvSpPr>
          <p:spPr bwMode="auto">
            <a:xfrm>
              <a:off x="6448425" y="5260975"/>
              <a:ext cx="49213" cy="142875"/>
            </a:xfrm>
            <a:custGeom>
              <a:avLst/>
              <a:gdLst>
                <a:gd name="T0" fmla="*/ 2147483647 w 80"/>
                <a:gd name="T1" fmla="*/ 0 h 224"/>
                <a:gd name="T2" fmla="*/ 2147483647 w 80"/>
                <a:gd name="T3" fmla="*/ 2147483647 h 224"/>
                <a:gd name="T4" fmla="*/ 2147483647 w 80"/>
                <a:gd name="T5" fmla="*/ 2147483647 h 224"/>
                <a:gd name="T6" fmla="*/ 2147483647 w 80"/>
                <a:gd name="T7" fmla="*/ 2147483647 h 224"/>
                <a:gd name="T8" fmla="*/ 2147483647 w 80"/>
                <a:gd name="T9" fmla="*/ 2147483647 h 224"/>
                <a:gd name="T10" fmla="*/ 2147483647 w 80"/>
                <a:gd name="T11" fmla="*/ 0 h 224"/>
                <a:gd name="T12" fmla="*/ 0 60000 65536"/>
                <a:gd name="T13" fmla="*/ 0 60000 65536"/>
                <a:gd name="T14" fmla="*/ 0 60000 65536"/>
                <a:gd name="T15" fmla="*/ 0 60000 65536"/>
                <a:gd name="T16" fmla="*/ 0 60000 65536"/>
                <a:gd name="T17" fmla="*/ 0 60000 65536"/>
                <a:gd name="T18" fmla="*/ 0 w 80"/>
                <a:gd name="T19" fmla="*/ 0 h 224"/>
                <a:gd name="T20" fmla="*/ 80 w 80"/>
                <a:gd name="T21" fmla="*/ 224 h 224"/>
              </a:gdLst>
              <a:ahLst/>
              <a:cxnLst>
                <a:cxn ang="T12">
                  <a:pos x="T0" y="T1"/>
                </a:cxn>
                <a:cxn ang="T13">
                  <a:pos x="T2" y="T3"/>
                </a:cxn>
                <a:cxn ang="T14">
                  <a:pos x="T4" y="T5"/>
                </a:cxn>
                <a:cxn ang="T15">
                  <a:pos x="T6" y="T7"/>
                </a:cxn>
                <a:cxn ang="T16">
                  <a:pos x="T8" y="T9"/>
                </a:cxn>
                <a:cxn ang="T17">
                  <a:pos x="T10" y="T11"/>
                </a:cxn>
              </a:cxnLst>
              <a:rect l="T18" t="T19" r="T20" b="T21"/>
              <a:pathLst>
                <a:path w="80" h="224">
                  <a:moveTo>
                    <a:pt x="7" y="0"/>
                  </a:moveTo>
                  <a:cubicBezTo>
                    <a:pt x="14" y="25"/>
                    <a:pt x="0" y="43"/>
                    <a:pt x="14" y="55"/>
                  </a:cubicBezTo>
                  <a:cubicBezTo>
                    <a:pt x="34" y="73"/>
                    <a:pt x="27" y="91"/>
                    <a:pt x="54" y="122"/>
                  </a:cubicBezTo>
                  <a:cubicBezTo>
                    <a:pt x="40" y="103"/>
                    <a:pt x="60" y="206"/>
                    <a:pt x="80" y="224"/>
                  </a:cubicBezTo>
                  <a:cubicBezTo>
                    <a:pt x="47" y="182"/>
                    <a:pt x="60" y="49"/>
                    <a:pt x="20" y="13"/>
                  </a:cubicBezTo>
                  <a:cubicBezTo>
                    <a:pt x="14" y="13"/>
                    <a:pt x="7" y="7"/>
                    <a:pt x="7"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1" name="Freeform 814"/>
            <p:cNvSpPr>
              <a:spLocks/>
            </p:cNvSpPr>
            <p:nvPr/>
          </p:nvSpPr>
          <p:spPr bwMode="auto">
            <a:xfrm>
              <a:off x="6497638" y="5219700"/>
              <a:ext cx="20638" cy="163513"/>
            </a:xfrm>
            <a:custGeom>
              <a:avLst/>
              <a:gdLst>
                <a:gd name="T0" fmla="*/ 2147483647 w 32"/>
                <a:gd name="T1" fmla="*/ 0 h 256"/>
                <a:gd name="T2" fmla="*/ 2147483647 w 32"/>
                <a:gd name="T3" fmla="*/ 2147483647 h 256"/>
                <a:gd name="T4" fmla="*/ 2147483647 w 32"/>
                <a:gd name="T5" fmla="*/ 2147483647 h 256"/>
                <a:gd name="T6" fmla="*/ 2147483647 w 32"/>
                <a:gd name="T7" fmla="*/ 2147483647 h 256"/>
                <a:gd name="T8" fmla="*/ 2147483647 w 32"/>
                <a:gd name="T9" fmla="*/ 2147483647 h 256"/>
                <a:gd name="T10" fmla="*/ 2147483647 w 32"/>
                <a:gd name="T11" fmla="*/ 0 h 256"/>
                <a:gd name="T12" fmla="*/ 0 60000 65536"/>
                <a:gd name="T13" fmla="*/ 0 60000 65536"/>
                <a:gd name="T14" fmla="*/ 0 60000 65536"/>
                <a:gd name="T15" fmla="*/ 0 60000 65536"/>
                <a:gd name="T16" fmla="*/ 0 60000 65536"/>
                <a:gd name="T17" fmla="*/ 0 60000 65536"/>
                <a:gd name="T18" fmla="*/ 0 w 32"/>
                <a:gd name="T19" fmla="*/ 0 h 256"/>
                <a:gd name="T20" fmla="*/ 32 w 32"/>
                <a:gd name="T21" fmla="*/ 256 h 256"/>
              </a:gdLst>
              <a:ahLst/>
              <a:cxnLst>
                <a:cxn ang="T12">
                  <a:pos x="T0" y="T1"/>
                </a:cxn>
                <a:cxn ang="T13">
                  <a:pos x="T2" y="T3"/>
                </a:cxn>
                <a:cxn ang="T14">
                  <a:pos x="T4" y="T5"/>
                </a:cxn>
                <a:cxn ang="T15">
                  <a:pos x="T6" y="T7"/>
                </a:cxn>
                <a:cxn ang="T16">
                  <a:pos x="T8" y="T9"/>
                </a:cxn>
                <a:cxn ang="T17">
                  <a:pos x="T10" y="T11"/>
                </a:cxn>
              </a:cxnLst>
              <a:rect l="T18" t="T19" r="T20" b="T21"/>
              <a:pathLst>
                <a:path w="32" h="256">
                  <a:moveTo>
                    <a:pt x="6" y="0"/>
                  </a:moveTo>
                  <a:cubicBezTo>
                    <a:pt x="6" y="25"/>
                    <a:pt x="0" y="43"/>
                    <a:pt x="11" y="55"/>
                  </a:cubicBezTo>
                  <a:cubicBezTo>
                    <a:pt x="0" y="49"/>
                    <a:pt x="0" y="86"/>
                    <a:pt x="16" y="135"/>
                  </a:cubicBezTo>
                  <a:cubicBezTo>
                    <a:pt x="11" y="110"/>
                    <a:pt x="16" y="232"/>
                    <a:pt x="27" y="256"/>
                  </a:cubicBezTo>
                  <a:cubicBezTo>
                    <a:pt x="16" y="208"/>
                    <a:pt x="32" y="55"/>
                    <a:pt x="11" y="13"/>
                  </a:cubicBezTo>
                  <a:cubicBezTo>
                    <a:pt x="11" y="13"/>
                    <a:pt x="6" y="7"/>
                    <a:pt x="6"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2" name="Freeform 815"/>
            <p:cNvSpPr>
              <a:spLocks/>
            </p:cNvSpPr>
            <p:nvPr/>
          </p:nvSpPr>
          <p:spPr bwMode="auto">
            <a:xfrm>
              <a:off x="6427788" y="5116513"/>
              <a:ext cx="39688" cy="133350"/>
            </a:xfrm>
            <a:custGeom>
              <a:avLst/>
              <a:gdLst>
                <a:gd name="T0" fmla="*/ 0 w 64"/>
                <a:gd name="T1" fmla="*/ 0 h 208"/>
                <a:gd name="T2" fmla="*/ 2147483647 w 64"/>
                <a:gd name="T3" fmla="*/ 2147483647 h 208"/>
                <a:gd name="T4" fmla="*/ 2147483647 w 64"/>
                <a:gd name="T5" fmla="*/ 2147483647 h 208"/>
                <a:gd name="T6" fmla="*/ 2147483647 w 64"/>
                <a:gd name="T7" fmla="*/ 2147483647 h 208"/>
                <a:gd name="T8" fmla="*/ 2147483647 w 64"/>
                <a:gd name="T9" fmla="*/ 2147483647 h 208"/>
                <a:gd name="T10" fmla="*/ 0 w 64"/>
                <a:gd name="T11" fmla="*/ 0 h 208"/>
                <a:gd name="T12" fmla="*/ 0 60000 65536"/>
                <a:gd name="T13" fmla="*/ 0 60000 65536"/>
                <a:gd name="T14" fmla="*/ 0 60000 65536"/>
                <a:gd name="T15" fmla="*/ 0 60000 65536"/>
                <a:gd name="T16" fmla="*/ 0 60000 65536"/>
                <a:gd name="T17" fmla="*/ 0 60000 65536"/>
                <a:gd name="T18" fmla="*/ 0 w 64"/>
                <a:gd name="T19" fmla="*/ 0 h 208"/>
                <a:gd name="T20" fmla="*/ 64 w 64"/>
                <a:gd name="T21" fmla="*/ 208 h 208"/>
              </a:gdLst>
              <a:ahLst/>
              <a:cxnLst>
                <a:cxn ang="T12">
                  <a:pos x="T0" y="T1"/>
                </a:cxn>
                <a:cxn ang="T13">
                  <a:pos x="T2" y="T3"/>
                </a:cxn>
                <a:cxn ang="T14">
                  <a:pos x="T4" y="T5"/>
                </a:cxn>
                <a:cxn ang="T15">
                  <a:pos x="T6" y="T7"/>
                </a:cxn>
                <a:cxn ang="T16">
                  <a:pos x="T8" y="T9"/>
                </a:cxn>
                <a:cxn ang="T17">
                  <a:pos x="T10" y="T11"/>
                </a:cxn>
              </a:cxnLst>
              <a:rect l="T18" t="T19" r="T20" b="T21"/>
              <a:pathLst>
                <a:path w="64" h="208">
                  <a:moveTo>
                    <a:pt x="0" y="0"/>
                  </a:moveTo>
                  <a:cubicBezTo>
                    <a:pt x="12" y="13"/>
                    <a:pt x="35" y="19"/>
                    <a:pt x="41" y="37"/>
                  </a:cubicBezTo>
                  <a:cubicBezTo>
                    <a:pt x="41" y="62"/>
                    <a:pt x="59" y="62"/>
                    <a:pt x="59" y="86"/>
                  </a:cubicBezTo>
                  <a:cubicBezTo>
                    <a:pt x="59" y="86"/>
                    <a:pt x="59" y="208"/>
                    <a:pt x="64" y="202"/>
                  </a:cubicBezTo>
                  <a:cubicBezTo>
                    <a:pt x="53" y="153"/>
                    <a:pt x="6" y="98"/>
                    <a:pt x="6" y="13"/>
                  </a:cubicBezTo>
                  <a:cubicBezTo>
                    <a:pt x="6" y="7"/>
                    <a:pt x="6"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3" name="Freeform 816"/>
            <p:cNvSpPr>
              <a:spLocks/>
            </p:cNvSpPr>
            <p:nvPr/>
          </p:nvSpPr>
          <p:spPr bwMode="auto">
            <a:xfrm>
              <a:off x="6367463" y="5146675"/>
              <a:ext cx="30163" cy="20638"/>
            </a:xfrm>
            <a:custGeom>
              <a:avLst/>
              <a:gdLst>
                <a:gd name="T0" fmla="*/ 0 w 48"/>
                <a:gd name="T1" fmla="*/ 2147483647 h 32"/>
                <a:gd name="T2" fmla="*/ 2147483647 w 48"/>
                <a:gd name="T3" fmla="*/ 2147483647 h 32"/>
                <a:gd name="T4" fmla="*/ 2147483647 w 48"/>
                <a:gd name="T5" fmla="*/ 2147483647 h 32"/>
                <a:gd name="T6" fmla="*/ 0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8" y="22"/>
                    <a:pt x="30" y="22"/>
                  </a:cubicBezTo>
                  <a:cubicBezTo>
                    <a:pt x="42" y="32"/>
                    <a:pt x="36" y="22"/>
                    <a:pt x="48" y="22"/>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4" name="Freeform 817"/>
            <p:cNvSpPr>
              <a:spLocks/>
            </p:cNvSpPr>
            <p:nvPr/>
          </p:nvSpPr>
          <p:spPr bwMode="auto">
            <a:xfrm>
              <a:off x="6367463" y="512603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6"/>
                  </a:cubicBezTo>
                  <a:cubicBezTo>
                    <a:pt x="42" y="16"/>
                    <a:pt x="36" y="16"/>
                    <a:pt x="48" y="16"/>
                  </a:cubicBezTo>
                  <a:cubicBezTo>
                    <a:pt x="18" y="11"/>
                    <a:pt x="18"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5" name="Freeform 818"/>
            <p:cNvSpPr>
              <a:spLocks/>
            </p:cNvSpPr>
            <p:nvPr/>
          </p:nvSpPr>
          <p:spPr bwMode="auto">
            <a:xfrm>
              <a:off x="6457950" y="5187950"/>
              <a:ext cx="20638" cy="11113"/>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6"/>
                  </a:moveTo>
                  <a:cubicBezTo>
                    <a:pt x="8" y="11"/>
                    <a:pt x="12" y="11"/>
                    <a:pt x="16" y="16"/>
                  </a:cubicBezTo>
                  <a:cubicBezTo>
                    <a:pt x="24" y="16"/>
                    <a:pt x="24" y="16"/>
                    <a:pt x="32" y="11"/>
                  </a:cubicBezTo>
                  <a:cubicBezTo>
                    <a:pt x="12" y="11"/>
                    <a:pt x="16" y="6"/>
                    <a:pt x="4" y="0"/>
                  </a:cubicBezTo>
                  <a:cubicBezTo>
                    <a:pt x="4"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6" name="Freeform 819"/>
            <p:cNvSpPr>
              <a:spLocks/>
            </p:cNvSpPr>
            <p:nvPr/>
          </p:nvSpPr>
          <p:spPr bwMode="auto">
            <a:xfrm>
              <a:off x="6457950" y="5208588"/>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7"/>
                  </a:moveTo>
                  <a:cubicBezTo>
                    <a:pt x="14" y="13"/>
                    <a:pt x="21" y="20"/>
                    <a:pt x="28" y="26"/>
                  </a:cubicBezTo>
                  <a:cubicBezTo>
                    <a:pt x="42" y="32"/>
                    <a:pt x="35" y="26"/>
                    <a:pt x="48" y="32"/>
                  </a:cubicBezTo>
                  <a:cubicBezTo>
                    <a:pt x="21" y="13"/>
                    <a:pt x="21" y="20"/>
                    <a:pt x="7" y="0"/>
                  </a:cubicBezTo>
                  <a:cubicBezTo>
                    <a:pt x="7"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7" name="Freeform 820"/>
            <p:cNvSpPr>
              <a:spLocks/>
            </p:cNvSpPr>
            <p:nvPr/>
          </p:nvSpPr>
          <p:spPr bwMode="auto">
            <a:xfrm>
              <a:off x="6408738" y="5208588"/>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6"/>
                  </a:cubicBezTo>
                  <a:cubicBezTo>
                    <a:pt x="42" y="16"/>
                    <a:pt x="36" y="11"/>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8" name="Freeform 821"/>
            <p:cNvSpPr>
              <a:spLocks/>
            </p:cNvSpPr>
            <p:nvPr/>
          </p:nvSpPr>
          <p:spPr bwMode="auto">
            <a:xfrm>
              <a:off x="6418263" y="522922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8"/>
                  </a:moveTo>
                  <a:cubicBezTo>
                    <a:pt x="12" y="8"/>
                    <a:pt x="18" y="16"/>
                    <a:pt x="30" y="24"/>
                  </a:cubicBezTo>
                  <a:cubicBezTo>
                    <a:pt x="36" y="32"/>
                    <a:pt x="30" y="32"/>
                    <a:pt x="48" y="32"/>
                  </a:cubicBezTo>
                  <a:cubicBezTo>
                    <a:pt x="18" y="16"/>
                    <a:pt x="24" y="16"/>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09" name="Freeform 822"/>
            <p:cNvSpPr>
              <a:spLocks/>
            </p:cNvSpPr>
            <p:nvPr/>
          </p:nvSpPr>
          <p:spPr bwMode="auto">
            <a:xfrm>
              <a:off x="6367463" y="521970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6"/>
                    <a:pt x="30" y="16"/>
                  </a:cubicBezTo>
                  <a:cubicBezTo>
                    <a:pt x="42" y="16"/>
                    <a:pt x="36" y="16"/>
                    <a:pt x="48" y="11"/>
                  </a:cubicBezTo>
                  <a:cubicBezTo>
                    <a:pt x="18" y="11"/>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0" name="Freeform 823"/>
            <p:cNvSpPr>
              <a:spLocks/>
            </p:cNvSpPr>
            <p:nvPr/>
          </p:nvSpPr>
          <p:spPr bwMode="auto">
            <a:xfrm>
              <a:off x="6378575" y="524986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6" y="6"/>
                    <a:pt x="18" y="11"/>
                    <a:pt x="30" y="11"/>
                  </a:cubicBezTo>
                  <a:cubicBezTo>
                    <a:pt x="42" y="16"/>
                    <a:pt x="36" y="11"/>
                    <a:pt x="48" y="11"/>
                  </a:cubicBezTo>
                  <a:cubicBezTo>
                    <a:pt x="18" y="6"/>
                    <a:pt x="18"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1" name="Freeform 824"/>
            <p:cNvSpPr>
              <a:spLocks/>
            </p:cNvSpPr>
            <p:nvPr/>
          </p:nvSpPr>
          <p:spPr bwMode="auto">
            <a:xfrm>
              <a:off x="6257925" y="5137150"/>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12"/>
                    <a:pt x="28" y="16"/>
                  </a:cubicBezTo>
                  <a:cubicBezTo>
                    <a:pt x="42" y="16"/>
                    <a:pt x="35" y="16"/>
                    <a:pt x="48" y="16"/>
                  </a:cubicBezTo>
                  <a:cubicBezTo>
                    <a:pt x="14"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2" name="Freeform 825"/>
            <p:cNvSpPr>
              <a:spLocks/>
            </p:cNvSpPr>
            <p:nvPr/>
          </p:nvSpPr>
          <p:spPr bwMode="auto">
            <a:xfrm>
              <a:off x="6257925" y="5249863"/>
              <a:ext cx="30163" cy="11113"/>
            </a:xfrm>
            <a:custGeom>
              <a:avLst/>
              <a:gdLst>
                <a:gd name="T0" fmla="*/ 0 w 48"/>
                <a:gd name="T1" fmla="*/ 2147483647 h 16"/>
                <a:gd name="T2" fmla="*/ 2147483647 w 48"/>
                <a:gd name="T3" fmla="*/ 2147483647 h 16"/>
                <a:gd name="T4" fmla="*/ 2147483647 w 48"/>
                <a:gd name="T5" fmla="*/ 2147483647 h 16"/>
                <a:gd name="T6" fmla="*/ 0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6" y="11"/>
                    <a:pt x="18" y="11"/>
                    <a:pt x="30" y="11"/>
                  </a:cubicBezTo>
                  <a:cubicBezTo>
                    <a:pt x="48" y="16"/>
                    <a:pt x="12" y="16"/>
                    <a:pt x="48" y="11"/>
                  </a:cubicBezTo>
                  <a:cubicBezTo>
                    <a:pt x="18" y="11"/>
                    <a:pt x="18" y="11"/>
                    <a:pt x="0" y="0"/>
                  </a:cubicBezTo>
                  <a:cubicBezTo>
                    <a:pt x="0"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3" name="Freeform 826"/>
            <p:cNvSpPr>
              <a:spLocks/>
            </p:cNvSpPr>
            <p:nvPr/>
          </p:nvSpPr>
          <p:spPr bwMode="auto">
            <a:xfrm>
              <a:off x="6278563"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6"/>
                  </a:moveTo>
                  <a:cubicBezTo>
                    <a:pt x="12" y="11"/>
                    <a:pt x="18" y="11"/>
                    <a:pt x="30" y="11"/>
                  </a:cubicBezTo>
                  <a:cubicBezTo>
                    <a:pt x="42" y="16"/>
                    <a:pt x="36" y="11"/>
                    <a:pt x="48" y="11"/>
                  </a:cubicBezTo>
                  <a:cubicBezTo>
                    <a:pt x="18" y="6"/>
                    <a:pt x="24" y="6"/>
                    <a:pt x="6" y="0"/>
                  </a:cubicBezTo>
                  <a:cubicBezTo>
                    <a:pt x="6"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4" name="Freeform 827"/>
            <p:cNvSpPr>
              <a:spLocks/>
            </p:cNvSpPr>
            <p:nvPr/>
          </p:nvSpPr>
          <p:spPr bwMode="auto">
            <a:xfrm>
              <a:off x="6378575" y="5394325"/>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8"/>
                  </a:moveTo>
                  <a:cubicBezTo>
                    <a:pt x="12" y="8"/>
                    <a:pt x="18" y="16"/>
                    <a:pt x="30" y="16"/>
                  </a:cubicBezTo>
                  <a:cubicBezTo>
                    <a:pt x="42" y="16"/>
                    <a:pt x="36" y="16"/>
                    <a:pt x="48" y="16"/>
                  </a:cubicBezTo>
                  <a:cubicBezTo>
                    <a:pt x="24" y="8"/>
                    <a:pt x="24" y="8"/>
                    <a:pt x="6" y="0"/>
                  </a:cubicBezTo>
                  <a:cubicBezTo>
                    <a:pt x="6"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5" name="Freeform 828"/>
            <p:cNvSpPr>
              <a:spLocks/>
            </p:cNvSpPr>
            <p:nvPr/>
          </p:nvSpPr>
          <p:spPr bwMode="auto">
            <a:xfrm>
              <a:off x="6388100" y="5332413"/>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11"/>
                  </a:moveTo>
                  <a:cubicBezTo>
                    <a:pt x="12" y="11"/>
                    <a:pt x="18" y="16"/>
                    <a:pt x="30" y="16"/>
                  </a:cubicBezTo>
                  <a:cubicBezTo>
                    <a:pt x="42" y="16"/>
                    <a:pt x="36" y="16"/>
                    <a:pt x="48" y="11"/>
                  </a:cubicBezTo>
                  <a:cubicBezTo>
                    <a:pt x="18" y="11"/>
                    <a:pt x="24"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6" name="Freeform 829"/>
            <p:cNvSpPr>
              <a:spLocks/>
            </p:cNvSpPr>
            <p:nvPr/>
          </p:nvSpPr>
          <p:spPr bwMode="auto">
            <a:xfrm>
              <a:off x="6269038" y="51784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12"/>
                    <a:pt x="23" y="12"/>
                  </a:cubicBezTo>
                  <a:cubicBezTo>
                    <a:pt x="28" y="16"/>
                    <a:pt x="23" y="16"/>
                    <a:pt x="32" y="16"/>
                  </a:cubicBezTo>
                  <a:cubicBezTo>
                    <a:pt x="14"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7" name="Freeform 830"/>
            <p:cNvSpPr>
              <a:spLocks/>
            </p:cNvSpPr>
            <p:nvPr/>
          </p:nvSpPr>
          <p:spPr bwMode="auto">
            <a:xfrm>
              <a:off x="6327775" y="5199063"/>
              <a:ext cx="30163" cy="9525"/>
            </a:xfrm>
            <a:custGeom>
              <a:avLst/>
              <a:gdLst>
                <a:gd name="T0" fmla="*/ 0 w 48"/>
                <a:gd name="T1" fmla="*/ 0 h 16"/>
                <a:gd name="T2" fmla="*/ 2147483647 w 48"/>
                <a:gd name="T3" fmla="*/ 2147483647 h 16"/>
                <a:gd name="T4" fmla="*/ 2147483647 w 48"/>
                <a:gd name="T5" fmla="*/ 2147483647 h 16"/>
                <a:gd name="T6" fmla="*/ 0 w 48"/>
                <a:gd name="T7" fmla="*/ 0 h 16"/>
                <a:gd name="T8" fmla="*/ 0 w 48"/>
                <a:gd name="T9" fmla="*/ 0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0"/>
                  </a:moveTo>
                  <a:cubicBezTo>
                    <a:pt x="12" y="6"/>
                    <a:pt x="18" y="11"/>
                    <a:pt x="30" y="11"/>
                  </a:cubicBezTo>
                  <a:cubicBezTo>
                    <a:pt x="42" y="16"/>
                    <a:pt x="36" y="16"/>
                    <a:pt x="48" y="16"/>
                  </a:cubicBezTo>
                  <a:cubicBezTo>
                    <a:pt x="18" y="6"/>
                    <a:pt x="18" y="11"/>
                    <a:pt x="0" y="0"/>
                  </a:cubicBezTo>
                  <a:cubicBezTo>
                    <a:pt x="0" y="0"/>
                    <a:pt x="0" y="0"/>
                    <a:pt x="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8" name="Freeform 831"/>
            <p:cNvSpPr>
              <a:spLocks/>
            </p:cNvSpPr>
            <p:nvPr/>
          </p:nvSpPr>
          <p:spPr bwMode="auto">
            <a:xfrm>
              <a:off x="6318250" y="52498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11" y="11"/>
                    <a:pt x="16" y="16"/>
                    <a:pt x="27" y="22"/>
                  </a:cubicBezTo>
                  <a:cubicBezTo>
                    <a:pt x="48" y="32"/>
                    <a:pt x="11" y="22"/>
                    <a:pt x="43" y="22"/>
                  </a:cubicBezTo>
                  <a:cubicBezTo>
                    <a:pt x="16" y="16"/>
                    <a:pt x="22" y="11"/>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19" name="Freeform 832"/>
            <p:cNvSpPr>
              <a:spLocks/>
            </p:cNvSpPr>
            <p:nvPr/>
          </p:nvSpPr>
          <p:spPr bwMode="auto">
            <a:xfrm>
              <a:off x="6327775" y="5281613"/>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8"/>
                    <a:pt x="18" y="8"/>
                    <a:pt x="30" y="12"/>
                  </a:cubicBezTo>
                  <a:cubicBezTo>
                    <a:pt x="42" y="16"/>
                    <a:pt x="36" y="16"/>
                    <a:pt x="48" y="16"/>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0" name="Freeform 833"/>
            <p:cNvSpPr>
              <a:spLocks/>
            </p:cNvSpPr>
            <p:nvPr/>
          </p:nvSpPr>
          <p:spPr bwMode="auto">
            <a:xfrm>
              <a:off x="6457950" y="5281613"/>
              <a:ext cx="39688" cy="30163"/>
            </a:xfrm>
            <a:custGeom>
              <a:avLst/>
              <a:gdLst>
                <a:gd name="T0" fmla="*/ 0 w 64"/>
                <a:gd name="T1" fmla="*/ 2147483647 h 48"/>
                <a:gd name="T2" fmla="*/ 2147483647 w 64"/>
                <a:gd name="T3" fmla="*/ 2147483647 h 48"/>
                <a:gd name="T4" fmla="*/ 2147483647 w 64"/>
                <a:gd name="T5" fmla="*/ 2147483647 h 48"/>
                <a:gd name="T6" fmla="*/ 2147483647 w 64"/>
                <a:gd name="T7" fmla="*/ 0 h 48"/>
                <a:gd name="T8" fmla="*/ 0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0" y="8"/>
                  </a:moveTo>
                  <a:cubicBezTo>
                    <a:pt x="15" y="16"/>
                    <a:pt x="22" y="24"/>
                    <a:pt x="36" y="32"/>
                  </a:cubicBezTo>
                  <a:cubicBezTo>
                    <a:pt x="64" y="48"/>
                    <a:pt x="8" y="32"/>
                    <a:pt x="57" y="32"/>
                  </a:cubicBezTo>
                  <a:cubicBezTo>
                    <a:pt x="22" y="16"/>
                    <a:pt x="29" y="16"/>
                    <a:pt x="8" y="0"/>
                  </a:cubicBezTo>
                  <a:cubicBezTo>
                    <a:pt x="8"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1" name="Freeform 834"/>
            <p:cNvSpPr>
              <a:spLocks/>
            </p:cNvSpPr>
            <p:nvPr/>
          </p:nvSpPr>
          <p:spPr bwMode="auto">
            <a:xfrm>
              <a:off x="6478588" y="5343525"/>
              <a:ext cx="19050"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4"/>
                  </a:moveTo>
                  <a:cubicBezTo>
                    <a:pt x="5" y="8"/>
                    <a:pt x="14" y="8"/>
                    <a:pt x="19" y="12"/>
                  </a:cubicBezTo>
                  <a:cubicBezTo>
                    <a:pt x="28" y="16"/>
                    <a:pt x="23" y="16"/>
                    <a:pt x="32" y="16"/>
                  </a:cubicBezTo>
                  <a:cubicBezTo>
                    <a:pt x="10" y="8"/>
                    <a:pt x="14" y="8"/>
                    <a:pt x="5" y="0"/>
                  </a:cubicBezTo>
                  <a:cubicBezTo>
                    <a:pt x="5"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2" name="Freeform 835"/>
            <p:cNvSpPr>
              <a:spLocks/>
            </p:cNvSpPr>
            <p:nvPr/>
          </p:nvSpPr>
          <p:spPr bwMode="auto">
            <a:xfrm>
              <a:off x="6427788" y="5311775"/>
              <a:ext cx="30163"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7"/>
                  </a:moveTo>
                  <a:cubicBezTo>
                    <a:pt x="12" y="7"/>
                    <a:pt x="18" y="10"/>
                    <a:pt x="30" y="13"/>
                  </a:cubicBezTo>
                  <a:cubicBezTo>
                    <a:pt x="42" y="16"/>
                    <a:pt x="36" y="13"/>
                    <a:pt x="48" y="13"/>
                  </a:cubicBezTo>
                  <a:cubicBezTo>
                    <a:pt x="18" y="10"/>
                    <a:pt x="24" y="7"/>
                    <a:pt x="6" y="0"/>
                  </a:cubicBezTo>
                  <a:cubicBezTo>
                    <a:pt x="6"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3" name="Freeform 836"/>
            <p:cNvSpPr>
              <a:spLocks/>
            </p:cNvSpPr>
            <p:nvPr/>
          </p:nvSpPr>
          <p:spPr bwMode="auto">
            <a:xfrm>
              <a:off x="6448425" y="5373688"/>
              <a:ext cx="30163" cy="9525"/>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12" y="4"/>
                    <a:pt x="18" y="8"/>
                    <a:pt x="30" y="12"/>
                  </a:cubicBezTo>
                  <a:cubicBezTo>
                    <a:pt x="42" y="16"/>
                    <a:pt x="36" y="12"/>
                    <a:pt x="48" y="12"/>
                  </a:cubicBezTo>
                  <a:cubicBezTo>
                    <a:pt x="18" y="8"/>
                    <a:pt x="24" y="8"/>
                    <a:pt x="6" y="0"/>
                  </a:cubicBezTo>
                  <a:cubicBezTo>
                    <a:pt x="6"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4" name="Freeform 837"/>
            <p:cNvSpPr>
              <a:spLocks/>
            </p:cNvSpPr>
            <p:nvPr/>
          </p:nvSpPr>
          <p:spPr bwMode="auto">
            <a:xfrm>
              <a:off x="6497638" y="5281613"/>
              <a:ext cx="20638" cy="30163"/>
            </a:xfrm>
            <a:custGeom>
              <a:avLst/>
              <a:gdLst>
                <a:gd name="T0" fmla="*/ 0 w 32"/>
                <a:gd name="T1" fmla="*/ 2147483647 h 48"/>
                <a:gd name="T2" fmla="*/ 2147483647 w 32"/>
                <a:gd name="T3" fmla="*/ 2147483647 h 48"/>
                <a:gd name="T4" fmla="*/ 2147483647 w 32"/>
                <a:gd name="T5" fmla="*/ 2147483647 h 48"/>
                <a:gd name="T6" fmla="*/ 2147483647 w 32"/>
                <a:gd name="T7" fmla="*/ 0 h 48"/>
                <a:gd name="T8" fmla="*/ 0 w 32"/>
                <a:gd name="T9" fmla="*/ 2147483647 h 48"/>
                <a:gd name="T10" fmla="*/ 0 60000 65536"/>
                <a:gd name="T11" fmla="*/ 0 60000 65536"/>
                <a:gd name="T12" fmla="*/ 0 60000 65536"/>
                <a:gd name="T13" fmla="*/ 0 60000 65536"/>
                <a:gd name="T14" fmla="*/ 0 60000 65536"/>
                <a:gd name="T15" fmla="*/ 0 w 32"/>
                <a:gd name="T16" fmla="*/ 0 h 48"/>
                <a:gd name="T17" fmla="*/ 32 w 32"/>
                <a:gd name="T18" fmla="*/ 48 h 48"/>
              </a:gdLst>
              <a:ahLst/>
              <a:cxnLst>
                <a:cxn ang="T10">
                  <a:pos x="T0" y="T1"/>
                </a:cxn>
                <a:cxn ang="T11">
                  <a:pos x="T2" y="T3"/>
                </a:cxn>
                <a:cxn ang="T12">
                  <a:pos x="T4" y="T5"/>
                </a:cxn>
                <a:cxn ang="T13">
                  <a:pos x="T6" y="T7"/>
                </a:cxn>
                <a:cxn ang="T14">
                  <a:pos x="T8" y="T9"/>
                </a:cxn>
              </a:cxnLst>
              <a:rect l="T15" t="T16" r="T17" b="T18"/>
              <a:pathLst>
                <a:path w="32" h="48">
                  <a:moveTo>
                    <a:pt x="0" y="7"/>
                  </a:moveTo>
                  <a:cubicBezTo>
                    <a:pt x="8" y="14"/>
                    <a:pt x="8" y="28"/>
                    <a:pt x="16" y="35"/>
                  </a:cubicBezTo>
                  <a:cubicBezTo>
                    <a:pt x="24" y="48"/>
                    <a:pt x="16" y="42"/>
                    <a:pt x="32" y="48"/>
                  </a:cubicBezTo>
                  <a:cubicBezTo>
                    <a:pt x="8" y="21"/>
                    <a:pt x="16" y="21"/>
                    <a:pt x="8" y="0"/>
                  </a:cubicBezTo>
                  <a:cubicBezTo>
                    <a:pt x="8"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5" name="Freeform 838"/>
            <p:cNvSpPr>
              <a:spLocks/>
            </p:cNvSpPr>
            <p:nvPr/>
          </p:nvSpPr>
          <p:spPr bwMode="auto">
            <a:xfrm>
              <a:off x="6508750" y="5311775"/>
              <a:ext cx="9525" cy="31750"/>
            </a:xfrm>
            <a:custGeom>
              <a:avLst/>
              <a:gdLst>
                <a:gd name="T0" fmla="*/ 0 w 16"/>
                <a:gd name="T1" fmla="*/ 2147483647 h 48"/>
                <a:gd name="T2" fmla="*/ 2147483647 w 16"/>
                <a:gd name="T3" fmla="*/ 2147483647 h 48"/>
                <a:gd name="T4" fmla="*/ 2147483647 w 16"/>
                <a:gd name="T5" fmla="*/ 2147483647 h 48"/>
                <a:gd name="T6" fmla="*/ 2147483647 w 16"/>
                <a:gd name="T7" fmla="*/ 0 h 48"/>
                <a:gd name="T8" fmla="*/ 0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0" y="7"/>
                  </a:moveTo>
                  <a:cubicBezTo>
                    <a:pt x="4" y="14"/>
                    <a:pt x="4" y="28"/>
                    <a:pt x="8" y="35"/>
                  </a:cubicBezTo>
                  <a:cubicBezTo>
                    <a:pt x="12" y="48"/>
                    <a:pt x="12" y="42"/>
                    <a:pt x="16" y="48"/>
                  </a:cubicBezTo>
                  <a:cubicBezTo>
                    <a:pt x="8" y="28"/>
                    <a:pt x="8" y="28"/>
                    <a:pt x="4" y="0"/>
                  </a:cubicBezTo>
                  <a:cubicBezTo>
                    <a:pt x="4" y="0"/>
                    <a:pt x="0" y="7"/>
                    <a:pt x="0" y="7"/>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6" name="Freeform 839"/>
            <p:cNvSpPr>
              <a:spLocks/>
            </p:cNvSpPr>
            <p:nvPr/>
          </p:nvSpPr>
          <p:spPr bwMode="auto">
            <a:xfrm>
              <a:off x="6318250" y="5137150"/>
              <a:ext cx="20638" cy="112713"/>
            </a:xfrm>
            <a:custGeom>
              <a:avLst/>
              <a:gdLst>
                <a:gd name="T0" fmla="*/ 2147483647 w 32"/>
                <a:gd name="T1" fmla="*/ 0 h 176"/>
                <a:gd name="T2" fmla="*/ 2147483647 w 32"/>
                <a:gd name="T3" fmla="*/ 2147483647 h 176"/>
                <a:gd name="T4" fmla="*/ 2147483647 w 32"/>
                <a:gd name="T5" fmla="*/ 2147483647 h 176"/>
                <a:gd name="T6" fmla="*/ 2147483647 w 32"/>
                <a:gd name="T7" fmla="*/ 2147483647 h 176"/>
                <a:gd name="T8" fmla="*/ 2147483647 w 32"/>
                <a:gd name="T9" fmla="*/ 2147483647 h 176"/>
                <a:gd name="T10" fmla="*/ 2147483647 w 32"/>
                <a:gd name="T11" fmla="*/ 0 h 176"/>
                <a:gd name="T12" fmla="*/ 0 60000 65536"/>
                <a:gd name="T13" fmla="*/ 0 60000 65536"/>
                <a:gd name="T14" fmla="*/ 0 60000 65536"/>
                <a:gd name="T15" fmla="*/ 0 60000 65536"/>
                <a:gd name="T16" fmla="*/ 0 60000 65536"/>
                <a:gd name="T17" fmla="*/ 0 60000 65536"/>
                <a:gd name="T18" fmla="*/ 0 w 32"/>
                <a:gd name="T19" fmla="*/ 0 h 176"/>
                <a:gd name="T20" fmla="*/ 32 w 32"/>
                <a:gd name="T21" fmla="*/ 176 h 176"/>
              </a:gdLst>
              <a:ahLst/>
              <a:cxnLst>
                <a:cxn ang="T12">
                  <a:pos x="T0" y="T1"/>
                </a:cxn>
                <a:cxn ang="T13">
                  <a:pos x="T2" y="T3"/>
                </a:cxn>
                <a:cxn ang="T14">
                  <a:pos x="T4" y="T5"/>
                </a:cxn>
                <a:cxn ang="T15">
                  <a:pos x="T6" y="T7"/>
                </a:cxn>
                <a:cxn ang="T16">
                  <a:pos x="T8" y="T9"/>
                </a:cxn>
                <a:cxn ang="T17">
                  <a:pos x="T10" y="T11"/>
                </a:cxn>
              </a:cxnLst>
              <a:rect l="T18" t="T19" r="T20" b="T21"/>
              <a:pathLst>
                <a:path w="32" h="176">
                  <a:moveTo>
                    <a:pt x="10" y="0"/>
                  </a:moveTo>
                  <a:cubicBezTo>
                    <a:pt x="5" y="20"/>
                    <a:pt x="0" y="40"/>
                    <a:pt x="10" y="59"/>
                  </a:cubicBezTo>
                  <a:cubicBezTo>
                    <a:pt x="14" y="85"/>
                    <a:pt x="14" y="98"/>
                    <a:pt x="19" y="124"/>
                  </a:cubicBezTo>
                  <a:cubicBezTo>
                    <a:pt x="23" y="137"/>
                    <a:pt x="23" y="163"/>
                    <a:pt x="32" y="176"/>
                  </a:cubicBezTo>
                  <a:cubicBezTo>
                    <a:pt x="23" y="124"/>
                    <a:pt x="23" y="66"/>
                    <a:pt x="10" y="20"/>
                  </a:cubicBezTo>
                  <a:cubicBezTo>
                    <a:pt x="10" y="14"/>
                    <a:pt x="5" y="7"/>
                    <a:pt x="10" y="0"/>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7" name="Freeform 840"/>
            <p:cNvSpPr>
              <a:spLocks/>
            </p:cNvSpPr>
            <p:nvPr/>
          </p:nvSpPr>
          <p:spPr bwMode="auto">
            <a:xfrm>
              <a:off x="6318250" y="5146675"/>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3"/>
                  </a:moveTo>
                  <a:cubicBezTo>
                    <a:pt x="12" y="13"/>
                    <a:pt x="18" y="20"/>
                    <a:pt x="24" y="26"/>
                  </a:cubicBezTo>
                  <a:cubicBezTo>
                    <a:pt x="36" y="32"/>
                    <a:pt x="36" y="26"/>
                    <a:pt x="48" y="26"/>
                  </a:cubicBezTo>
                  <a:cubicBezTo>
                    <a:pt x="18" y="13"/>
                    <a:pt x="24" y="13"/>
                    <a:pt x="6" y="0"/>
                  </a:cubicBezTo>
                  <a:cubicBezTo>
                    <a:pt x="6"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8" name="Freeform 841"/>
            <p:cNvSpPr>
              <a:spLocks/>
            </p:cNvSpPr>
            <p:nvPr/>
          </p:nvSpPr>
          <p:spPr bwMode="auto">
            <a:xfrm>
              <a:off x="62579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6" y="49"/>
                  </a:moveTo>
                  <a:cubicBezTo>
                    <a:pt x="11" y="74"/>
                    <a:pt x="11" y="55"/>
                    <a:pt x="6" y="80"/>
                  </a:cubicBezTo>
                  <a:cubicBezTo>
                    <a:pt x="6" y="98"/>
                    <a:pt x="0" y="110"/>
                    <a:pt x="6" y="128"/>
                  </a:cubicBezTo>
                  <a:cubicBezTo>
                    <a:pt x="16" y="80"/>
                    <a:pt x="32" y="43"/>
                    <a:pt x="48" y="0"/>
                  </a:cubicBezTo>
                  <a:cubicBezTo>
                    <a:pt x="48" y="0"/>
                    <a:pt x="16" y="13"/>
                    <a:pt x="16" y="4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29" name="Freeform 842"/>
            <p:cNvSpPr>
              <a:spLocks/>
            </p:cNvSpPr>
            <p:nvPr/>
          </p:nvSpPr>
          <p:spPr bwMode="auto">
            <a:xfrm>
              <a:off x="6308725" y="5022850"/>
              <a:ext cx="30163" cy="82550"/>
            </a:xfrm>
            <a:custGeom>
              <a:avLst/>
              <a:gdLst>
                <a:gd name="T0" fmla="*/ 2147483647 w 48"/>
                <a:gd name="T1" fmla="*/ 2147483647 h 128"/>
                <a:gd name="T2" fmla="*/ 2147483647 w 48"/>
                <a:gd name="T3" fmla="*/ 2147483647 h 128"/>
                <a:gd name="T4" fmla="*/ 2147483647 w 48"/>
                <a:gd name="T5" fmla="*/ 2147483647 h 128"/>
                <a:gd name="T6" fmla="*/ 2147483647 w 48"/>
                <a:gd name="T7" fmla="*/ 0 h 128"/>
                <a:gd name="T8" fmla="*/ 2147483647 w 48"/>
                <a:gd name="T9" fmla="*/ 2147483647 h 128"/>
                <a:gd name="T10" fmla="*/ 0 60000 65536"/>
                <a:gd name="T11" fmla="*/ 0 60000 65536"/>
                <a:gd name="T12" fmla="*/ 0 60000 65536"/>
                <a:gd name="T13" fmla="*/ 0 60000 65536"/>
                <a:gd name="T14" fmla="*/ 0 60000 65536"/>
                <a:gd name="T15" fmla="*/ 0 w 48"/>
                <a:gd name="T16" fmla="*/ 0 h 128"/>
                <a:gd name="T17" fmla="*/ 48 w 48"/>
                <a:gd name="T18" fmla="*/ 128 h 128"/>
              </a:gdLst>
              <a:ahLst/>
              <a:cxnLst>
                <a:cxn ang="T10">
                  <a:pos x="T0" y="T1"/>
                </a:cxn>
                <a:cxn ang="T11">
                  <a:pos x="T2" y="T3"/>
                </a:cxn>
                <a:cxn ang="T12">
                  <a:pos x="T4" y="T5"/>
                </a:cxn>
                <a:cxn ang="T13">
                  <a:pos x="T6" y="T7"/>
                </a:cxn>
                <a:cxn ang="T14">
                  <a:pos x="T8" y="T9"/>
                </a:cxn>
              </a:cxnLst>
              <a:rect l="T15" t="T16" r="T17" b="T18"/>
              <a:pathLst>
                <a:path w="48" h="128">
                  <a:moveTo>
                    <a:pt x="18" y="59"/>
                  </a:moveTo>
                  <a:cubicBezTo>
                    <a:pt x="24" y="76"/>
                    <a:pt x="18" y="64"/>
                    <a:pt x="24" y="88"/>
                  </a:cubicBezTo>
                  <a:cubicBezTo>
                    <a:pt x="42" y="123"/>
                    <a:pt x="18" y="99"/>
                    <a:pt x="48" y="128"/>
                  </a:cubicBezTo>
                  <a:cubicBezTo>
                    <a:pt x="30" y="82"/>
                    <a:pt x="30" y="41"/>
                    <a:pt x="24" y="0"/>
                  </a:cubicBezTo>
                  <a:cubicBezTo>
                    <a:pt x="24" y="0"/>
                    <a:pt x="0" y="30"/>
                    <a:pt x="18" y="59"/>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0" name="Freeform 843"/>
            <p:cNvSpPr>
              <a:spLocks/>
            </p:cNvSpPr>
            <p:nvPr/>
          </p:nvSpPr>
          <p:spPr bwMode="auto">
            <a:xfrm>
              <a:off x="6269038" y="5043488"/>
              <a:ext cx="28575" cy="11113"/>
            </a:xfrm>
            <a:custGeom>
              <a:avLst/>
              <a:gdLst>
                <a:gd name="T0" fmla="*/ 0 w 48"/>
                <a:gd name="T1" fmla="*/ 2147483647 h 16"/>
                <a:gd name="T2" fmla="*/ 2147483647 w 48"/>
                <a:gd name="T3" fmla="*/ 2147483647 h 16"/>
                <a:gd name="T4" fmla="*/ 2147483647 w 48"/>
                <a:gd name="T5" fmla="*/ 2147483647 h 16"/>
                <a:gd name="T6" fmla="*/ 2147483647 w 48"/>
                <a:gd name="T7" fmla="*/ 0 h 16"/>
                <a:gd name="T8" fmla="*/ 0 w 48"/>
                <a:gd name="T9" fmla="*/ 2147483647 h 16"/>
                <a:gd name="T10" fmla="*/ 0 60000 65536"/>
                <a:gd name="T11" fmla="*/ 0 60000 65536"/>
                <a:gd name="T12" fmla="*/ 0 60000 65536"/>
                <a:gd name="T13" fmla="*/ 0 60000 65536"/>
                <a:gd name="T14" fmla="*/ 0 60000 65536"/>
                <a:gd name="T15" fmla="*/ 0 w 48"/>
                <a:gd name="T16" fmla="*/ 0 h 16"/>
                <a:gd name="T17" fmla="*/ 48 w 48"/>
                <a:gd name="T18" fmla="*/ 16 h 16"/>
              </a:gdLst>
              <a:ahLst/>
              <a:cxnLst>
                <a:cxn ang="T10">
                  <a:pos x="T0" y="T1"/>
                </a:cxn>
                <a:cxn ang="T11">
                  <a:pos x="T2" y="T3"/>
                </a:cxn>
                <a:cxn ang="T12">
                  <a:pos x="T4" y="T5"/>
                </a:cxn>
                <a:cxn ang="T13">
                  <a:pos x="T6" y="T7"/>
                </a:cxn>
                <a:cxn ang="T14">
                  <a:pos x="T8" y="T9"/>
                </a:cxn>
              </a:cxnLst>
              <a:rect l="T15" t="T16" r="T17" b="T18"/>
              <a:pathLst>
                <a:path w="48" h="16">
                  <a:moveTo>
                    <a:pt x="0" y="4"/>
                  </a:moveTo>
                  <a:cubicBezTo>
                    <a:pt x="7" y="8"/>
                    <a:pt x="14" y="8"/>
                    <a:pt x="28" y="12"/>
                  </a:cubicBezTo>
                  <a:cubicBezTo>
                    <a:pt x="42" y="16"/>
                    <a:pt x="35" y="16"/>
                    <a:pt x="48" y="16"/>
                  </a:cubicBezTo>
                  <a:cubicBezTo>
                    <a:pt x="21" y="8"/>
                    <a:pt x="21" y="8"/>
                    <a:pt x="7" y="0"/>
                  </a:cubicBezTo>
                  <a:cubicBezTo>
                    <a:pt x="7" y="0"/>
                    <a:pt x="0" y="4"/>
                    <a:pt x="0" y="4"/>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1" name="Freeform 844"/>
            <p:cNvSpPr>
              <a:spLocks/>
            </p:cNvSpPr>
            <p:nvPr/>
          </p:nvSpPr>
          <p:spPr bwMode="auto">
            <a:xfrm>
              <a:off x="6257925" y="5075238"/>
              <a:ext cx="20638" cy="20638"/>
            </a:xfrm>
            <a:custGeom>
              <a:avLst/>
              <a:gdLst>
                <a:gd name="T0" fmla="*/ 0 w 32"/>
                <a:gd name="T1" fmla="*/ 2147483647 h 32"/>
                <a:gd name="T2" fmla="*/ 2147483647 w 32"/>
                <a:gd name="T3" fmla="*/ 2147483647 h 32"/>
                <a:gd name="T4" fmla="*/ 2147483647 w 32"/>
                <a:gd name="T5" fmla="*/ 2147483647 h 32"/>
                <a:gd name="T6" fmla="*/ 2147483647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6"/>
                  </a:moveTo>
                  <a:cubicBezTo>
                    <a:pt x="5" y="11"/>
                    <a:pt x="14" y="16"/>
                    <a:pt x="19" y="22"/>
                  </a:cubicBezTo>
                  <a:cubicBezTo>
                    <a:pt x="23" y="32"/>
                    <a:pt x="23" y="27"/>
                    <a:pt x="32" y="32"/>
                  </a:cubicBezTo>
                  <a:cubicBezTo>
                    <a:pt x="14" y="16"/>
                    <a:pt x="14" y="16"/>
                    <a:pt x="5" y="0"/>
                  </a:cubicBezTo>
                  <a:cubicBezTo>
                    <a:pt x="5" y="0"/>
                    <a:pt x="0" y="6"/>
                    <a:pt x="0" y="6"/>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2" name="Freeform 845"/>
            <p:cNvSpPr>
              <a:spLocks/>
            </p:cNvSpPr>
            <p:nvPr/>
          </p:nvSpPr>
          <p:spPr bwMode="auto">
            <a:xfrm>
              <a:off x="6327775" y="5033963"/>
              <a:ext cx="30163" cy="20638"/>
            </a:xfrm>
            <a:custGeom>
              <a:avLst/>
              <a:gdLst>
                <a:gd name="T0" fmla="*/ 0 w 48"/>
                <a:gd name="T1" fmla="*/ 2147483647 h 32"/>
                <a:gd name="T2" fmla="*/ 2147483647 w 48"/>
                <a:gd name="T3" fmla="*/ 2147483647 h 32"/>
                <a:gd name="T4" fmla="*/ 2147483647 w 48"/>
                <a:gd name="T5" fmla="*/ 2147483647 h 32"/>
                <a:gd name="T6" fmla="*/ 2147483647 w 48"/>
                <a:gd name="T7" fmla="*/ 0 h 32"/>
                <a:gd name="T8" fmla="*/ 0 w 48"/>
                <a:gd name="T9" fmla="*/ 2147483647 h 32"/>
                <a:gd name="T10" fmla="*/ 0 60000 65536"/>
                <a:gd name="T11" fmla="*/ 0 60000 65536"/>
                <a:gd name="T12" fmla="*/ 0 60000 65536"/>
                <a:gd name="T13" fmla="*/ 0 60000 65536"/>
                <a:gd name="T14" fmla="*/ 0 60000 65536"/>
                <a:gd name="T15" fmla="*/ 0 w 48"/>
                <a:gd name="T16" fmla="*/ 0 h 32"/>
                <a:gd name="T17" fmla="*/ 48 w 48"/>
                <a:gd name="T18" fmla="*/ 32 h 32"/>
              </a:gdLst>
              <a:ahLst/>
              <a:cxnLst>
                <a:cxn ang="T10">
                  <a:pos x="T0" y="T1"/>
                </a:cxn>
                <a:cxn ang="T11">
                  <a:pos x="T2" y="T3"/>
                </a:cxn>
                <a:cxn ang="T12">
                  <a:pos x="T4" y="T5"/>
                </a:cxn>
                <a:cxn ang="T13">
                  <a:pos x="T6" y="T7"/>
                </a:cxn>
                <a:cxn ang="T14">
                  <a:pos x="T8" y="T9"/>
                </a:cxn>
              </a:cxnLst>
              <a:rect l="T15" t="T16" r="T17" b="T18"/>
              <a:pathLst>
                <a:path w="48" h="32">
                  <a:moveTo>
                    <a:pt x="0" y="11"/>
                  </a:moveTo>
                  <a:cubicBezTo>
                    <a:pt x="6" y="11"/>
                    <a:pt x="16" y="16"/>
                    <a:pt x="22" y="22"/>
                  </a:cubicBezTo>
                  <a:cubicBezTo>
                    <a:pt x="48" y="32"/>
                    <a:pt x="6" y="22"/>
                    <a:pt x="38" y="22"/>
                  </a:cubicBezTo>
                  <a:cubicBezTo>
                    <a:pt x="16" y="16"/>
                    <a:pt x="16" y="16"/>
                    <a:pt x="6" y="0"/>
                  </a:cubicBezTo>
                  <a:cubicBezTo>
                    <a:pt x="6" y="0"/>
                    <a:pt x="0" y="11"/>
                    <a:pt x="0" y="11"/>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3" name="Freeform 846"/>
            <p:cNvSpPr>
              <a:spLocks/>
            </p:cNvSpPr>
            <p:nvPr/>
          </p:nvSpPr>
          <p:spPr bwMode="auto">
            <a:xfrm>
              <a:off x="6327775" y="5054600"/>
              <a:ext cx="20638" cy="20638"/>
            </a:xfrm>
            <a:custGeom>
              <a:avLst/>
              <a:gdLst>
                <a:gd name="T0" fmla="*/ 0 w 32"/>
                <a:gd name="T1" fmla="*/ 2147483647 h 32"/>
                <a:gd name="T2" fmla="*/ 2147483647 w 32"/>
                <a:gd name="T3" fmla="*/ 2147483647 h 32"/>
                <a:gd name="T4" fmla="*/ 2147483647 w 32"/>
                <a:gd name="T5" fmla="*/ 2147483647 h 32"/>
                <a:gd name="T6" fmla="*/ 0 w 32"/>
                <a:gd name="T7" fmla="*/ 0 h 32"/>
                <a:gd name="T8" fmla="*/ 0 w 32"/>
                <a:gd name="T9" fmla="*/ 2147483647 h 32"/>
                <a:gd name="T10" fmla="*/ 0 60000 65536"/>
                <a:gd name="T11" fmla="*/ 0 60000 65536"/>
                <a:gd name="T12" fmla="*/ 0 60000 65536"/>
                <a:gd name="T13" fmla="*/ 0 60000 65536"/>
                <a:gd name="T14" fmla="*/ 0 60000 65536"/>
                <a:gd name="T15" fmla="*/ 0 w 32"/>
                <a:gd name="T16" fmla="*/ 0 h 32"/>
                <a:gd name="T17" fmla="*/ 32 w 32"/>
                <a:gd name="T18" fmla="*/ 32 h 32"/>
              </a:gdLst>
              <a:ahLst/>
              <a:cxnLst>
                <a:cxn ang="T10">
                  <a:pos x="T0" y="T1"/>
                </a:cxn>
                <a:cxn ang="T11">
                  <a:pos x="T2" y="T3"/>
                </a:cxn>
                <a:cxn ang="T12">
                  <a:pos x="T4" y="T5"/>
                </a:cxn>
                <a:cxn ang="T13">
                  <a:pos x="T6" y="T7"/>
                </a:cxn>
                <a:cxn ang="T14">
                  <a:pos x="T8" y="T9"/>
                </a:cxn>
              </a:cxnLst>
              <a:rect l="T15" t="T16" r="T17" b="T18"/>
              <a:pathLst>
                <a:path w="32" h="32">
                  <a:moveTo>
                    <a:pt x="0" y="13"/>
                  </a:moveTo>
                  <a:cubicBezTo>
                    <a:pt x="5" y="13"/>
                    <a:pt x="10" y="20"/>
                    <a:pt x="19" y="26"/>
                  </a:cubicBezTo>
                  <a:cubicBezTo>
                    <a:pt x="23" y="32"/>
                    <a:pt x="23" y="26"/>
                    <a:pt x="32" y="26"/>
                  </a:cubicBezTo>
                  <a:cubicBezTo>
                    <a:pt x="10" y="20"/>
                    <a:pt x="14" y="20"/>
                    <a:pt x="0" y="0"/>
                  </a:cubicBezTo>
                  <a:cubicBezTo>
                    <a:pt x="0" y="0"/>
                    <a:pt x="0" y="13"/>
                    <a:pt x="0" y="13"/>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4" name="Freeform 847"/>
            <p:cNvSpPr>
              <a:spLocks/>
            </p:cNvSpPr>
            <p:nvPr/>
          </p:nvSpPr>
          <p:spPr bwMode="auto">
            <a:xfrm>
              <a:off x="6367463" y="5364163"/>
              <a:ext cx="20638" cy="9525"/>
            </a:xfrm>
            <a:custGeom>
              <a:avLst/>
              <a:gdLst>
                <a:gd name="T0" fmla="*/ 0 w 32"/>
                <a:gd name="T1" fmla="*/ 2147483647 h 16"/>
                <a:gd name="T2" fmla="*/ 2147483647 w 32"/>
                <a:gd name="T3" fmla="*/ 2147483647 h 16"/>
                <a:gd name="T4" fmla="*/ 2147483647 w 32"/>
                <a:gd name="T5" fmla="*/ 2147483647 h 16"/>
                <a:gd name="T6" fmla="*/ 2147483647 w 32"/>
                <a:gd name="T7" fmla="*/ 0 h 16"/>
                <a:gd name="T8" fmla="*/ 0 w 32"/>
                <a:gd name="T9" fmla="*/ 2147483647 h 16"/>
                <a:gd name="T10" fmla="*/ 0 60000 65536"/>
                <a:gd name="T11" fmla="*/ 0 60000 65536"/>
                <a:gd name="T12" fmla="*/ 0 60000 65536"/>
                <a:gd name="T13" fmla="*/ 0 60000 65536"/>
                <a:gd name="T14" fmla="*/ 0 60000 65536"/>
                <a:gd name="T15" fmla="*/ 0 w 32"/>
                <a:gd name="T16" fmla="*/ 0 h 16"/>
                <a:gd name="T17" fmla="*/ 32 w 32"/>
                <a:gd name="T18" fmla="*/ 16 h 16"/>
              </a:gdLst>
              <a:ahLst/>
              <a:cxnLst>
                <a:cxn ang="T10">
                  <a:pos x="T0" y="T1"/>
                </a:cxn>
                <a:cxn ang="T11">
                  <a:pos x="T2" y="T3"/>
                </a:cxn>
                <a:cxn ang="T12">
                  <a:pos x="T4" y="T5"/>
                </a:cxn>
                <a:cxn ang="T13">
                  <a:pos x="T6" y="T7"/>
                </a:cxn>
                <a:cxn ang="T14">
                  <a:pos x="T8" y="T9"/>
                </a:cxn>
              </a:cxnLst>
              <a:rect l="T15" t="T16" r="T17" b="T18"/>
              <a:pathLst>
                <a:path w="32" h="16">
                  <a:moveTo>
                    <a:pt x="0" y="8"/>
                  </a:moveTo>
                  <a:cubicBezTo>
                    <a:pt x="8" y="8"/>
                    <a:pt x="16" y="16"/>
                    <a:pt x="20" y="16"/>
                  </a:cubicBezTo>
                  <a:cubicBezTo>
                    <a:pt x="28" y="16"/>
                    <a:pt x="24" y="16"/>
                    <a:pt x="32" y="16"/>
                  </a:cubicBezTo>
                  <a:cubicBezTo>
                    <a:pt x="12" y="8"/>
                    <a:pt x="16" y="8"/>
                    <a:pt x="4" y="0"/>
                  </a:cubicBezTo>
                  <a:cubicBezTo>
                    <a:pt x="4" y="0"/>
                    <a:pt x="0" y="8"/>
                    <a:pt x="0" y="8"/>
                  </a:cubicBezTo>
                </a:path>
              </a:pathLst>
            </a:custGeom>
            <a:solidFill>
              <a:srgbClr val="553C2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5" name="Freeform 848"/>
            <p:cNvSpPr>
              <a:spLocks/>
            </p:cNvSpPr>
            <p:nvPr/>
          </p:nvSpPr>
          <p:spPr bwMode="auto">
            <a:xfrm>
              <a:off x="6437313" y="4903788"/>
              <a:ext cx="85725" cy="207963"/>
            </a:xfrm>
            <a:custGeom>
              <a:avLst/>
              <a:gdLst>
                <a:gd name="T0" fmla="*/ 2147483647 w 138"/>
                <a:gd name="T1" fmla="*/ 2147483647 h 322"/>
                <a:gd name="T2" fmla="*/ 2147483647 w 138"/>
                <a:gd name="T3" fmla="*/ 2147483647 h 322"/>
                <a:gd name="T4" fmla="*/ 2147483647 w 138"/>
                <a:gd name="T5" fmla="*/ 2147483647 h 322"/>
                <a:gd name="T6" fmla="*/ 2147483647 w 138"/>
                <a:gd name="T7" fmla="*/ 2147483647 h 322"/>
                <a:gd name="T8" fmla="*/ 2147483647 w 138"/>
                <a:gd name="T9" fmla="*/ 2147483647 h 322"/>
                <a:gd name="T10" fmla="*/ 2147483647 w 138"/>
                <a:gd name="T11" fmla="*/ 2147483647 h 322"/>
                <a:gd name="T12" fmla="*/ 2147483647 w 138"/>
                <a:gd name="T13" fmla="*/ 2147483647 h 322"/>
                <a:gd name="T14" fmla="*/ 2147483647 w 138"/>
                <a:gd name="T15" fmla="*/ 2147483647 h 322"/>
                <a:gd name="T16" fmla="*/ 2147483647 w 138"/>
                <a:gd name="T17" fmla="*/ 2147483647 h 322"/>
                <a:gd name="T18" fmla="*/ 2147483647 w 138"/>
                <a:gd name="T19" fmla="*/ 2147483647 h 322"/>
                <a:gd name="T20" fmla="*/ 2147483647 w 138"/>
                <a:gd name="T21" fmla="*/ 2147483647 h 322"/>
                <a:gd name="T22" fmla="*/ 2147483647 w 138"/>
                <a:gd name="T23" fmla="*/ 2147483647 h 322"/>
                <a:gd name="T24" fmla="*/ 2147483647 w 138"/>
                <a:gd name="T25" fmla="*/ 2147483647 h 322"/>
                <a:gd name="T26" fmla="*/ 2147483647 w 138"/>
                <a:gd name="T27" fmla="*/ 2147483647 h 322"/>
                <a:gd name="T28" fmla="*/ 2147483647 w 138"/>
                <a:gd name="T29" fmla="*/ 2147483647 h 322"/>
                <a:gd name="T30" fmla="*/ 2147483647 w 138"/>
                <a:gd name="T31" fmla="*/ 2147483647 h 322"/>
                <a:gd name="T32" fmla="*/ 2147483647 w 138"/>
                <a:gd name="T33" fmla="*/ 2147483647 h 322"/>
                <a:gd name="T34" fmla="*/ 2147483647 w 138"/>
                <a:gd name="T35" fmla="*/ 2147483647 h 322"/>
                <a:gd name="T36" fmla="*/ 2147483647 w 138"/>
                <a:gd name="T37" fmla="*/ 2147483647 h 322"/>
                <a:gd name="T38" fmla="*/ 2147483647 w 138"/>
                <a:gd name="T39" fmla="*/ 2147483647 h 322"/>
                <a:gd name="T40" fmla="*/ 2147483647 w 138"/>
                <a:gd name="T41" fmla="*/ 2147483647 h 322"/>
                <a:gd name="T42" fmla="*/ 2147483647 w 138"/>
                <a:gd name="T43" fmla="*/ 2147483647 h 322"/>
                <a:gd name="T44" fmla="*/ 2147483647 w 138"/>
                <a:gd name="T45" fmla="*/ 2147483647 h 322"/>
                <a:gd name="T46" fmla="*/ 2147483647 w 138"/>
                <a:gd name="T47" fmla="*/ 2147483647 h 322"/>
                <a:gd name="T48" fmla="*/ 2147483647 w 138"/>
                <a:gd name="T49" fmla="*/ 2147483647 h 322"/>
                <a:gd name="T50" fmla="*/ 2147483647 w 138"/>
                <a:gd name="T51" fmla="*/ 2147483647 h 322"/>
                <a:gd name="T52" fmla="*/ 2147483647 w 138"/>
                <a:gd name="T53" fmla="*/ 2147483647 h 322"/>
                <a:gd name="T54" fmla="*/ 2147483647 w 138"/>
                <a:gd name="T55" fmla="*/ 2147483647 h 322"/>
                <a:gd name="T56" fmla="*/ 2147483647 w 138"/>
                <a:gd name="T57" fmla="*/ 2147483647 h 322"/>
                <a:gd name="T58" fmla="*/ 2147483647 w 138"/>
                <a:gd name="T59" fmla="*/ 2147483647 h 322"/>
                <a:gd name="T60" fmla="*/ 2147483647 w 138"/>
                <a:gd name="T61" fmla="*/ 2147483647 h 322"/>
                <a:gd name="T62" fmla="*/ 2147483647 w 138"/>
                <a:gd name="T63" fmla="*/ 2147483647 h 322"/>
                <a:gd name="T64" fmla="*/ 2147483647 w 138"/>
                <a:gd name="T65" fmla="*/ 2147483647 h 322"/>
                <a:gd name="T66" fmla="*/ 2147483647 w 138"/>
                <a:gd name="T67" fmla="*/ 2147483647 h 322"/>
                <a:gd name="T68" fmla="*/ 2147483647 w 138"/>
                <a:gd name="T69" fmla="*/ 2147483647 h 322"/>
                <a:gd name="T70" fmla="*/ 2147483647 w 138"/>
                <a:gd name="T71" fmla="*/ 2147483647 h 322"/>
                <a:gd name="T72" fmla="*/ 2147483647 w 138"/>
                <a:gd name="T73" fmla="*/ 2147483647 h 322"/>
                <a:gd name="T74" fmla="*/ 2147483647 w 138"/>
                <a:gd name="T75" fmla="*/ 2147483647 h 322"/>
                <a:gd name="T76" fmla="*/ 2147483647 w 138"/>
                <a:gd name="T77" fmla="*/ 2147483647 h 322"/>
                <a:gd name="T78" fmla="*/ 2147483647 w 138"/>
                <a:gd name="T79" fmla="*/ 2147483647 h 322"/>
                <a:gd name="T80" fmla="*/ 2147483647 w 138"/>
                <a:gd name="T81" fmla="*/ 2147483647 h 322"/>
                <a:gd name="T82" fmla="*/ 2147483647 w 138"/>
                <a:gd name="T83" fmla="*/ 2147483647 h 322"/>
                <a:gd name="T84" fmla="*/ 2147483647 w 138"/>
                <a:gd name="T85" fmla="*/ 2147483647 h 322"/>
                <a:gd name="T86" fmla="*/ 2147483647 w 138"/>
                <a:gd name="T87" fmla="*/ 2147483647 h 322"/>
                <a:gd name="T88" fmla="*/ 2147483647 w 138"/>
                <a:gd name="T89" fmla="*/ 2147483647 h 322"/>
                <a:gd name="T90" fmla="*/ 2147483647 w 138"/>
                <a:gd name="T91" fmla="*/ 2147483647 h 322"/>
                <a:gd name="T92" fmla="*/ 2147483647 w 138"/>
                <a:gd name="T93" fmla="*/ 2147483647 h 322"/>
                <a:gd name="T94" fmla="*/ 2147483647 w 138"/>
                <a:gd name="T95" fmla="*/ 2147483647 h 322"/>
                <a:gd name="T96" fmla="*/ 2147483647 w 138"/>
                <a:gd name="T97" fmla="*/ 2147483647 h 322"/>
                <a:gd name="T98" fmla="*/ 2147483647 w 138"/>
                <a:gd name="T99" fmla="*/ 2147483647 h 322"/>
                <a:gd name="T100" fmla="*/ 2147483647 w 138"/>
                <a:gd name="T101" fmla="*/ 2147483647 h 322"/>
                <a:gd name="T102" fmla="*/ 2147483647 w 138"/>
                <a:gd name="T103" fmla="*/ 2147483647 h 322"/>
                <a:gd name="T104" fmla="*/ 2147483647 w 138"/>
                <a:gd name="T105" fmla="*/ 2147483647 h 3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
                <a:gd name="T160" fmla="*/ 0 h 322"/>
                <a:gd name="T161" fmla="*/ 138 w 138"/>
                <a:gd name="T162" fmla="*/ 322 h 3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 h="322">
                  <a:moveTo>
                    <a:pt x="36" y="322"/>
                  </a:moveTo>
                  <a:lnTo>
                    <a:pt x="35" y="305"/>
                  </a:lnTo>
                  <a:lnTo>
                    <a:pt x="37" y="309"/>
                  </a:lnTo>
                  <a:lnTo>
                    <a:pt x="27" y="295"/>
                  </a:lnTo>
                  <a:lnTo>
                    <a:pt x="15" y="282"/>
                  </a:lnTo>
                  <a:cubicBezTo>
                    <a:pt x="14" y="282"/>
                    <a:pt x="14" y="281"/>
                    <a:pt x="14" y="281"/>
                  </a:cubicBezTo>
                  <a:lnTo>
                    <a:pt x="3" y="264"/>
                  </a:lnTo>
                  <a:lnTo>
                    <a:pt x="17" y="256"/>
                  </a:lnTo>
                  <a:lnTo>
                    <a:pt x="31" y="290"/>
                  </a:lnTo>
                  <a:lnTo>
                    <a:pt x="29" y="288"/>
                  </a:lnTo>
                  <a:lnTo>
                    <a:pt x="41" y="300"/>
                  </a:lnTo>
                  <a:lnTo>
                    <a:pt x="38" y="298"/>
                  </a:lnTo>
                  <a:lnTo>
                    <a:pt x="53" y="302"/>
                  </a:lnTo>
                  <a:lnTo>
                    <a:pt x="48" y="302"/>
                  </a:lnTo>
                  <a:lnTo>
                    <a:pt x="57" y="299"/>
                  </a:lnTo>
                  <a:lnTo>
                    <a:pt x="54" y="301"/>
                  </a:lnTo>
                  <a:lnTo>
                    <a:pt x="62" y="293"/>
                  </a:lnTo>
                  <a:lnTo>
                    <a:pt x="61" y="294"/>
                  </a:lnTo>
                  <a:lnTo>
                    <a:pt x="73" y="274"/>
                  </a:lnTo>
                  <a:lnTo>
                    <a:pt x="71" y="278"/>
                  </a:lnTo>
                  <a:lnTo>
                    <a:pt x="71" y="260"/>
                  </a:lnTo>
                  <a:lnTo>
                    <a:pt x="72" y="264"/>
                  </a:lnTo>
                  <a:lnTo>
                    <a:pt x="64" y="248"/>
                  </a:lnTo>
                  <a:lnTo>
                    <a:pt x="66" y="250"/>
                  </a:lnTo>
                  <a:lnTo>
                    <a:pt x="39" y="221"/>
                  </a:lnTo>
                  <a:lnTo>
                    <a:pt x="51" y="210"/>
                  </a:lnTo>
                  <a:lnTo>
                    <a:pt x="66" y="228"/>
                  </a:lnTo>
                  <a:lnTo>
                    <a:pt x="64" y="227"/>
                  </a:lnTo>
                  <a:lnTo>
                    <a:pt x="81" y="240"/>
                  </a:lnTo>
                  <a:lnTo>
                    <a:pt x="77" y="239"/>
                  </a:lnTo>
                  <a:lnTo>
                    <a:pt x="94" y="241"/>
                  </a:lnTo>
                  <a:lnTo>
                    <a:pt x="88" y="243"/>
                  </a:lnTo>
                  <a:lnTo>
                    <a:pt x="103" y="229"/>
                  </a:lnTo>
                  <a:lnTo>
                    <a:pt x="101" y="232"/>
                  </a:lnTo>
                  <a:lnTo>
                    <a:pt x="111" y="205"/>
                  </a:lnTo>
                  <a:lnTo>
                    <a:pt x="111" y="210"/>
                  </a:lnTo>
                  <a:lnTo>
                    <a:pt x="105" y="192"/>
                  </a:lnTo>
                  <a:lnTo>
                    <a:pt x="107" y="195"/>
                  </a:lnTo>
                  <a:lnTo>
                    <a:pt x="90" y="180"/>
                  </a:lnTo>
                  <a:lnTo>
                    <a:pt x="91" y="181"/>
                  </a:lnTo>
                  <a:lnTo>
                    <a:pt x="64" y="165"/>
                  </a:lnTo>
                  <a:lnTo>
                    <a:pt x="73" y="152"/>
                  </a:lnTo>
                  <a:lnTo>
                    <a:pt x="101" y="171"/>
                  </a:lnTo>
                  <a:lnTo>
                    <a:pt x="98" y="170"/>
                  </a:lnTo>
                  <a:lnTo>
                    <a:pt x="110" y="172"/>
                  </a:lnTo>
                  <a:lnTo>
                    <a:pt x="104" y="173"/>
                  </a:lnTo>
                  <a:lnTo>
                    <a:pt x="116" y="165"/>
                  </a:lnTo>
                  <a:lnTo>
                    <a:pt x="114" y="167"/>
                  </a:lnTo>
                  <a:lnTo>
                    <a:pt x="122" y="154"/>
                  </a:lnTo>
                  <a:lnTo>
                    <a:pt x="120" y="158"/>
                  </a:lnTo>
                  <a:lnTo>
                    <a:pt x="121" y="142"/>
                  </a:lnTo>
                  <a:lnTo>
                    <a:pt x="122" y="145"/>
                  </a:lnTo>
                  <a:lnTo>
                    <a:pt x="113" y="111"/>
                  </a:lnTo>
                  <a:lnTo>
                    <a:pt x="115" y="114"/>
                  </a:lnTo>
                  <a:lnTo>
                    <a:pt x="104" y="103"/>
                  </a:lnTo>
                  <a:lnTo>
                    <a:pt x="106" y="105"/>
                  </a:lnTo>
                  <a:lnTo>
                    <a:pt x="93" y="99"/>
                  </a:lnTo>
                  <a:lnTo>
                    <a:pt x="94" y="99"/>
                  </a:lnTo>
                  <a:lnTo>
                    <a:pt x="66" y="91"/>
                  </a:lnTo>
                  <a:cubicBezTo>
                    <a:pt x="62" y="90"/>
                    <a:pt x="60" y="86"/>
                    <a:pt x="61" y="82"/>
                  </a:cubicBezTo>
                  <a:cubicBezTo>
                    <a:pt x="62" y="77"/>
                    <a:pt x="66" y="75"/>
                    <a:pt x="70" y="76"/>
                  </a:cubicBezTo>
                  <a:lnTo>
                    <a:pt x="98" y="82"/>
                  </a:lnTo>
                  <a:lnTo>
                    <a:pt x="95" y="82"/>
                  </a:lnTo>
                  <a:lnTo>
                    <a:pt x="108" y="80"/>
                  </a:lnTo>
                  <a:lnTo>
                    <a:pt x="104" y="82"/>
                  </a:lnTo>
                  <a:lnTo>
                    <a:pt x="115" y="72"/>
                  </a:lnTo>
                  <a:lnTo>
                    <a:pt x="113" y="74"/>
                  </a:lnTo>
                  <a:lnTo>
                    <a:pt x="119" y="63"/>
                  </a:lnTo>
                  <a:lnTo>
                    <a:pt x="118" y="66"/>
                  </a:lnTo>
                  <a:lnTo>
                    <a:pt x="119" y="55"/>
                  </a:lnTo>
                  <a:lnTo>
                    <a:pt x="120" y="58"/>
                  </a:lnTo>
                  <a:lnTo>
                    <a:pt x="113" y="36"/>
                  </a:lnTo>
                  <a:lnTo>
                    <a:pt x="114" y="38"/>
                  </a:lnTo>
                  <a:lnTo>
                    <a:pt x="103" y="23"/>
                  </a:lnTo>
                  <a:lnTo>
                    <a:pt x="105" y="25"/>
                  </a:lnTo>
                  <a:lnTo>
                    <a:pt x="91" y="16"/>
                  </a:lnTo>
                  <a:lnTo>
                    <a:pt x="95" y="17"/>
                  </a:lnTo>
                  <a:lnTo>
                    <a:pt x="62" y="16"/>
                  </a:lnTo>
                  <a:lnTo>
                    <a:pt x="63" y="0"/>
                  </a:lnTo>
                  <a:lnTo>
                    <a:pt x="96" y="1"/>
                  </a:lnTo>
                  <a:cubicBezTo>
                    <a:pt x="97" y="2"/>
                    <a:pt x="99" y="2"/>
                    <a:pt x="100" y="3"/>
                  </a:cubicBezTo>
                  <a:lnTo>
                    <a:pt x="114" y="12"/>
                  </a:lnTo>
                  <a:cubicBezTo>
                    <a:pt x="115" y="12"/>
                    <a:pt x="115" y="13"/>
                    <a:pt x="116" y="14"/>
                  </a:cubicBezTo>
                  <a:lnTo>
                    <a:pt x="127" y="29"/>
                  </a:lnTo>
                  <a:cubicBezTo>
                    <a:pt x="127" y="29"/>
                    <a:pt x="128" y="30"/>
                    <a:pt x="128" y="31"/>
                  </a:cubicBezTo>
                  <a:lnTo>
                    <a:pt x="135" y="53"/>
                  </a:lnTo>
                  <a:cubicBezTo>
                    <a:pt x="135" y="54"/>
                    <a:pt x="136" y="55"/>
                    <a:pt x="135" y="56"/>
                  </a:cubicBezTo>
                  <a:lnTo>
                    <a:pt x="134" y="67"/>
                  </a:lnTo>
                  <a:cubicBezTo>
                    <a:pt x="134" y="68"/>
                    <a:pt x="134" y="69"/>
                    <a:pt x="133" y="70"/>
                  </a:cubicBezTo>
                  <a:lnTo>
                    <a:pt x="127" y="81"/>
                  </a:lnTo>
                  <a:cubicBezTo>
                    <a:pt x="127" y="82"/>
                    <a:pt x="127" y="83"/>
                    <a:pt x="126" y="83"/>
                  </a:cubicBezTo>
                  <a:lnTo>
                    <a:pt x="115" y="93"/>
                  </a:lnTo>
                  <a:cubicBezTo>
                    <a:pt x="114" y="94"/>
                    <a:pt x="112" y="95"/>
                    <a:pt x="111" y="95"/>
                  </a:cubicBezTo>
                  <a:lnTo>
                    <a:pt x="98" y="97"/>
                  </a:lnTo>
                  <a:cubicBezTo>
                    <a:pt x="97" y="98"/>
                    <a:pt x="96" y="97"/>
                    <a:pt x="95" y="97"/>
                  </a:cubicBezTo>
                  <a:lnTo>
                    <a:pt x="67" y="91"/>
                  </a:lnTo>
                  <a:lnTo>
                    <a:pt x="71" y="76"/>
                  </a:lnTo>
                  <a:lnTo>
                    <a:pt x="99" y="84"/>
                  </a:lnTo>
                  <a:cubicBezTo>
                    <a:pt x="99" y="84"/>
                    <a:pt x="99" y="84"/>
                    <a:pt x="100" y="84"/>
                  </a:cubicBezTo>
                  <a:lnTo>
                    <a:pt x="113" y="90"/>
                  </a:lnTo>
                  <a:cubicBezTo>
                    <a:pt x="114" y="91"/>
                    <a:pt x="114" y="91"/>
                    <a:pt x="115" y="92"/>
                  </a:cubicBezTo>
                  <a:lnTo>
                    <a:pt x="126" y="103"/>
                  </a:lnTo>
                  <a:cubicBezTo>
                    <a:pt x="127" y="104"/>
                    <a:pt x="128" y="105"/>
                    <a:pt x="128" y="106"/>
                  </a:cubicBezTo>
                  <a:lnTo>
                    <a:pt x="137" y="140"/>
                  </a:lnTo>
                  <a:cubicBezTo>
                    <a:pt x="137" y="141"/>
                    <a:pt x="138" y="142"/>
                    <a:pt x="137" y="143"/>
                  </a:cubicBezTo>
                  <a:lnTo>
                    <a:pt x="136" y="159"/>
                  </a:lnTo>
                  <a:cubicBezTo>
                    <a:pt x="136" y="160"/>
                    <a:pt x="136" y="162"/>
                    <a:pt x="135" y="163"/>
                  </a:cubicBezTo>
                  <a:lnTo>
                    <a:pt x="127" y="176"/>
                  </a:lnTo>
                  <a:cubicBezTo>
                    <a:pt x="127" y="177"/>
                    <a:pt x="126" y="177"/>
                    <a:pt x="125" y="178"/>
                  </a:cubicBezTo>
                  <a:lnTo>
                    <a:pt x="113" y="186"/>
                  </a:lnTo>
                  <a:cubicBezTo>
                    <a:pt x="111" y="187"/>
                    <a:pt x="109" y="188"/>
                    <a:pt x="107" y="187"/>
                  </a:cubicBezTo>
                  <a:lnTo>
                    <a:pt x="95" y="185"/>
                  </a:lnTo>
                  <a:cubicBezTo>
                    <a:pt x="94" y="185"/>
                    <a:pt x="93" y="185"/>
                    <a:pt x="92" y="184"/>
                  </a:cubicBezTo>
                  <a:lnTo>
                    <a:pt x="64" y="165"/>
                  </a:lnTo>
                  <a:cubicBezTo>
                    <a:pt x="60" y="163"/>
                    <a:pt x="59" y="158"/>
                    <a:pt x="62" y="154"/>
                  </a:cubicBezTo>
                  <a:cubicBezTo>
                    <a:pt x="64" y="151"/>
                    <a:pt x="69" y="149"/>
                    <a:pt x="73" y="152"/>
                  </a:cubicBezTo>
                  <a:lnTo>
                    <a:pt x="100" y="168"/>
                  </a:lnTo>
                  <a:cubicBezTo>
                    <a:pt x="100" y="168"/>
                    <a:pt x="100" y="168"/>
                    <a:pt x="101" y="168"/>
                  </a:cubicBezTo>
                  <a:lnTo>
                    <a:pt x="118" y="183"/>
                  </a:lnTo>
                  <a:cubicBezTo>
                    <a:pt x="119" y="184"/>
                    <a:pt x="120" y="186"/>
                    <a:pt x="120" y="187"/>
                  </a:cubicBezTo>
                  <a:lnTo>
                    <a:pt x="126" y="205"/>
                  </a:lnTo>
                  <a:cubicBezTo>
                    <a:pt x="127" y="207"/>
                    <a:pt x="127" y="209"/>
                    <a:pt x="126" y="210"/>
                  </a:cubicBezTo>
                  <a:lnTo>
                    <a:pt x="116" y="237"/>
                  </a:lnTo>
                  <a:cubicBezTo>
                    <a:pt x="116" y="238"/>
                    <a:pt x="115" y="239"/>
                    <a:pt x="114" y="240"/>
                  </a:cubicBezTo>
                  <a:lnTo>
                    <a:pt x="99" y="254"/>
                  </a:lnTo>
                  <a:cubicBezTo>
                    <a:pt x="97" y="256"/>
                    <a:pt x="95" y="257"/>
                    <a:pt x="93" y="256"/>
                  </a:cubicBezTo>
                  <a:lnTo>
                    <a:pt x="76" y="254"/>
                  </a:lnTo>
                  <a:cubicBezTo>
                    <a:pt x="74" y="254"/>
                    <a:pt x="73" y="254"/>
                    <a:pt x="72" y="253"/>
                  </a:cubicBezTo>
                  <a:lnTo>
                    <a:pt x="55" y="240"/>
                  </a:lnTo>
                  <a:cubicBezTo>
                    <a:pt x="54" y="239"/>
                    <a:pt x="54" y="239"/>
                    <a:pt x="53" y="239"/>
                  </a:cubicBezTo>
                  <a:lnTo>
                    <a:pt x="38" y="221"/>
                  </a:lnTo>
                  <a:cubicBezTo>
                    <a:pt x="36" y="217"/>
                    <a:pt x="36" y="212"/>
                    <a:pt x="39" y="209"/>
                  </a:cubicBezTo>
                  <a:cubicBezTo>
                    <a:pt x="42" y="207"/>
                    <a:pt x="47" y="207"/>
                    <a:pt x="50" y="210"/>
                  </a:cubicBezTo>
                  <a:lnTo>
                    <a:pt x="77" y="239"/>
                  </a:lnTo>
                  <a:cubicBezTo>
                    <a:pt x="78" y="240"/>
                    <a:pt x="78" y="240"/>
                    <a:pt x="79" y="241"/>
                  </a:cubicBezTo>
                  <a:lnTo>
                    <a:pt x="87" y="257"/>
                  </a:lnTo>
                  <a:cubicBezTo>
                    <a:pt x="87" y="258"/>
                    <a:pt x="87" y="259"/>
                    <a:pt x="87" y="260"/>
                  </a:cubicBezTo>
                  <a:lnTo>
                    <a:pt x="87" y="278"/>
                  </a:lnTo>
                  <a:cubicBezTo>
                    <a:pt x="87" y="280"/>
                    <a:pt x="87" y="281"/>
                    <a:pt x="86" y="283"/>
                  </a:cubicBezTo>
                  <a:lnTo>
                    <a:pt x="74" y="303"/>
                  </a:lnTo>
                  <a:cubicBezTo>
                    <a:pt x="74" y="303"/>
                    <a:pt x="74" y="304"/>
                    <a:pt x="73" y="304"/>
                  </a:cubicBezTo>
                  <a:lnTo>
                    <a:pt x="65" y="312"/>
                  </a:lnTo>
                  <a:cubicBezTo>
                    <a:pt x="64" y="313"/>
                    <a:pt x="63" y="314"/>
                    <a:pt x="62" y="314"/>
                  </a:cubicBezTo>
                  <a:lnTo>
                    <a:pt x="53" y="317"/>
                  </a:lnTo>
                  <a:cubicBezTo>
                    <a:pt x="52" y="318"/>
                    <a:pt x="50" y="318"/>
                    <a:pt x="48" y="317"/>
                  </a:cubicBezTo>
                  <a:lnTo>
                    <a:pt x="33" y="313"/>
                  </a:lnTo>
                  <a:cubicBezTo>
                    <a:pt x="32" y="313"/>
                    <a:pt x="31" y="312"/>
                    <a:pt x="30" y="311"/>
                  </a:cubicBezTo>
                  <a:lnTo>
                    <a:pt x="18" y="299"/>
                  </a:lnTo>
                  <a:cubicBezTo>
                    <a:pt x="17" y="298"/>
                    <a:pt x="16" y="297"/>
                    <a:pt x="16" y="297"/>
                  </a:cubicBezTo>
                  <a:lnTo>
                    <a:pt x="2" y="263"/>
                  </a:lnTo>
                  <a:cubicBezTo>
                    <a:pt x="0" y="259"/>
                    <a:pt x="2" y="254"/>
                    <a:pt x="6" y="252"/>
                  </a:cubicBezTo>
                  <a:cubicBezTo>
                    <a:pt x="9" y="250"/>
                    <a:pt x="14" y="252"/>
                    <a:pt x="16" y="255"/>
                  </a:cubicBezTo>
                  <a:lnTo>
                    <a:pt x="27" y="272"/>
                  </a:lnTo>
                  <a:lnTo>
                    <a:pt x="26" y="271"/>
                  </a:lnTo>
                  <a:lnTo>
                    <a:pt x="40" y="286"/>
                  </a:lnTo>
                  <a:lnTo>
                    <a:pt x="50" y="300"/>
                  </a:lnTo>
                  <a:cubicBezTo>
                    <a:pt x="51" y="301"/>
                    <a:pt x="51" y="302"/>
                    <a:pt x="51" y="304"/>
                  </a:cubicBezTo>
                  <a:lnTo>
                    <a:pt x="52" y="321"/>
                  </a:lnTo>
                  <a:lnTo>
                    <a:pt x="36" y="322"/>
                  </a:lnTo>
                  <a:close/>
                </a:path>
              </a:pathLst>
            </a:custGeom>
            <a:solidFill>
              <a:srgbClr val="24211D"/>
            </a:solidFill>
            <a:ln>
              <a:noFill/>
            </a:ln>
            <a:extLst>
              <a:ext uri="{91240B29-F687-4F45-9708-019B960494DF}">
                <a14:hiddenLine xmlns:a14="http://schemas.microsoft.com/office/drawing/2010/main" w="0" cap="flat">
                  <a:solidFill>
                    <a:srgbClr val="000000"/>
                  </a:solidFill>
                  <a:prstDash val="solid"/>
                  <a:round/>
                  <a:headEnd/>
                  <a:tailEnd/>
                </a14:hiddenLine>
              </a:ext>
            </a:extLst>
          </p:spPr>
          <p:txBody>
            <a:bodyPr/>
            <a:lstStyle/>
            <a:p>
              <a:endParaRPr lang="es-MX" dirty="0"/>
            </a:p>
          </p:txBody>
        </p:sp>
        <p:sp>
          <p:nvSpPr>
            <p:cNvPr id="836" name="Freeform 849"/>
            <p:cNvSpPr>
              <a:spLocks/>
            </p:cNvSpPr>
            <p:nvPr/>
          </p:nvSpPr>
          <p:spPr bwMode="auto">
            <a:xfrm>
              <a:off x="6388100" y="5518150"/>
              <a:ext cx="39688" cy="30163"/>
            </a:xfrm>
            <a:custGeom>
              <a:avLst/>
              <a:gdLst>
                <a:gd name="T0" fmla="*/ 2147483647 w 64"/>
                <a:gd name="T1" fmla="*/ 2147483647 h 48"/>
                <a:gd name="T2" fmla="*/ 0 w 64"/>
                <a:gd name="T3" fmla="*/ 2147483647 h 48"/>
                <a:gd name="T4" fmla="*/ 2147483647 w 64"/>
                <a:gd name="T5" fmla="*/ 2147483647 h 48"/>
                <a:gd name="T6" fmla="*/ 2147483647 w 64"/>
                <a:gd name="T7" fmla="*/ 2147483647 h 48"/>
                <a:gd name="T8" fmla="*/ 0 60000 65536"/>
                <a:gd name="T9" fmla="*/ 0 60000 65536"/>
                <a:gd name="T10" fmla="*/ 0 60000 65536"/>
                <a:gd name="T11" fmla="*/ 0 60000 65536"/>
                <a:gd name="T12" fmla="*/ 0 w 64"/>
                <a:gd name="T13" fmla="*/ 0 h 48"/>
                <a:gd name="T14" fmla="*/ 64 w 64"/>
                <a:gd name="T15" fmla="*/ 48 h 48"/>
              </a:gdLst>
              <a:ahLst/>
              <a:cxnLst>
                <a:cxn ang="T8">
                  <a:pos x="T0" y="T1"/>
                </a:cxn>
                <a:cxn ang="T9">
                  <a:pos x="T2" y="T3"/>
                </a:cxn>
                <a:cxn ang="T10">
                  <a:pos x="T4" y="T5"/>
                </a:cxn>
                <a:cxn ang="T11">
                  <a:pos x="T6" y="T7"/>
                </a:cxn>
              </a:cxnLst>
              <a:rect l="T12" t="T13" r="T14" b="T15"/>
              <a:pathLst>
                <a:path w="64" h="48">
                  <a:moveTo>
                    <a:pt x="52" y="42"/>
                  </a:moveTo>
                  <a:cubicBezTo>
                    <a:pt x="64" y="18"/>
                    <a:pt x="26" y="0"/>
                    <a:pt x="0" y="6"/>
                  </a:cubicBezTo>
                  <a:cubicBezTo>
                    <a:pt x="0" y="6"/>
                    <a:pt x="26" y="6"/>
                    <a:pt x="32" y="18"/>
                  </a:cubicBezTo>
                  <a:cubicBezTo>
                    <a:pt x="39" y="30"/>
                    <a:pt x="45" y="48"/>
                    <a:pt x="52" y="4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7" name="Freeform 850"/>
            <p:cNvSpPr>
              <a:spLocks/>
            </p:cNvSpPr>
            <p:nvPr/>
          </p:nvSpPr>
          <p:spPr bwMode="auto">
            <a:xfrm>
              <a:off x="6418263" y="5518150"/>
              <a:ext cx="9525" cy="20638"/>
            </a:xfrm>
            <a:custGeom>
              <a:avLst/>
              <a:gdLst>
                <a:gd name="T0" fmla="*/ 2147483647 w 16"/>
                <a:gd name="T1" fmla="*/ 2147483647 h 32"/>
                <a:gd name="T2" fmla="*/ 2147483647 w 16"/>
                <a:gd name="T3" fmla="*/ 2147483647 h 32"/>
                <a:gd name="T4" fmla="*/ 2147483647 w 16"/>
                <a:gd name="T5" fmla="*/ 2147483647 h 32"/>
                <a:gd name="T6" fmla="*/ 2147483647 w 16"/>
                <a:gd name="T7" fmla="*/ 0 h 32"/>
                <a:gd name="T8" fmla="*/ 2147483647 w 16"/>
                <a:gd name="T9" fmla="*/ 0 h 32"/>
                <a:gd name="T10" fmla="*/ 0 w 16"/>
                <a:gd name="T11" fmla="*/ 2147483647 h 32"/>
                <a:gd name="T12" fmla="*/ 2147483647 w 16"/>
                <a:gd name="T13" fmla="*/ 2147483647 h 32"/>
                <a:gd name="T14" fmla="*/ 2147483647 w 16"/>
                <a:gd name="T15" fmla="*/ 2147483647 h 32"/>
                <a:gd name="T16" fmla="*/ 2147483647 w 16"/>
                <a:gd name="T17" fmla="*/ 2147483647 h 32"/>
                <a:gd name="T18" fmla="*/ 2147483647 w 16"/>
                <a:gd name="T19" fmla="*/ 2147483647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32"/>
                <a:gd name="T32" fmla="*/ 16 w 16"/>
                <a:gd name="T33" fmla="*/ 32 h 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32">
                  <a:moveTo>
                    <a:pt x="8" y="32"/>
                  </a:moveTo>
                  <a:cubicBezTo>
                    <a:pt x="8" y="32"/>
                    <a:pt x="16" y="32"/>
                    <a:pt x="16" y="22"/>
                  </a:cubicBezTo>
                  <a:cubicBezTo>
                    <a:pt x="16" y="16"/>
                    <a:pt x="0" y="11"/>
                    <a:pt x="4" y="11"/>
                  </a:cubicBezTo>
                  <a:cubicBezTo>
                    <a:pt x="12" y="11"/>
                    <a:pt x="16" y="0"/>
                    <a:pt x="16" y="0"/>
                  </a:cubicBezTo>
                  <a:cubicBezTo>
                    <a:pt x="16" y="0"/>
                    <a:pt x="16" y="0"/>
                    <a:pt x="16" y="0"/>
                  </a:cubicBezTo>
                  <a:cubicBezTo>
                    <a:pt x="12" y="6"/>
                    <a:pt x="4" y="6"/>
                    <a:pt x="0" y="6"/>
                  </a:cubicBezTo>
                  <a:cubicBezTo>
                    <a:pt x="0" y="6"/>
                    <a:pt x="4" y="16"/>
                    <a:pt x="4" y="16"/>
                  </a:cubicBezTo>
                  <a:cubicBezTo>
                    <a:pt x="4" y="16"/>
                    <a:pt x="4" y="16"/>
                    <a:pt x="4" y="16"/>
                  </a:cubicBezTo>
                  <a:cubicBezTo>
                    <a:pt x="8" y="22"/>
                    <a:pt x="8" y="27"/>
                    <a:pt x="8" y="32"/>
                  </a:cubicBezTo>
                  <a:cubicBezTo>
                    <a:pt x="8" y="32"/>
                    <a:pt x="8" y="32"/>
                    <a:pt x="8" y="32"/>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sp>
          <p:nvSpPr>
            <p:cNvPr id="838" name="Freeform 851"/>
            <p:cNvSpPr>
              <a:spLocks/>
            </p:cNvSpPr>
            <p:nvPr/>
          </p:nvSpPr>
          <p:spPr bwMode="auto">
            <a:xfrm>
              <a:off x="6438900" y="5497513"/>
              <a:ext cx="9525" cy="30163"/>
            </a:xfrm>
            <a:custGeom>
              <a:avLst/>
              <a:gdLst>
                <a:gd name="T0" fmla="*/ 2147483647 w 16"/>
                <a:gd name="T1" fmla="*/ 2147483647 h 48"/>
                <a:gd name="T2" fmla="*/ 0 w 16"/>
                <a:gd name="T3" fmla="*/ 2147483647 h 48"/>
                <a:gd name="T4" fmla="*/ 2147483647 w 16"/>
                <a:gd name="T5" fmla="*/ 0 h 48"/>
                <a:gd name="T6" fmla="*/ 2147483647 w 16"/>
                <a:gd name="T7" fmla="*/ 2147483647 h 48"/>
                <a:gd name="T8" fmla="*/ 2147483647 w 16"/>
                <a:gd name="T9" fmla="*/ 2147483647 h 48"/>
                <a:gd name="T10" fmla="*/ 0 60000 65536"/>
                <a:gd name="T11" fmla="*/ 0 60000 65536"/>
                <a:gd name="T12" fmla="*/ 0 60000 65536"/>
                <a:gd name="T13" fmla="*/ 0 60000 65536"/>
                <a:gd name="T14" fmla="*/ 0 60000 65536"/>
                <a:gd name="T15" fmla="*/ 0 w 16"/>
                <a:gd name="T16" fmla="*/ 0 h 48"/>
                <a:gd name="T17" fmla="*/ 16 w 16"/>
                <a:gd name="T18" fmla="*/ 48 h 48"/>
              </a:gdLst>
              <a:ahLst/>
              <a:cxnLst>
                <a:cxn ang="T10">
                  <a:pos x="T0" y="T1"/>
                </a:cxn>
                <a:cxn ang="T11">
                  <a:pos x="T2" y="T3"/>
                </a:cxn>
                <a:cxn ang="T12">
                  <a:pos x="T4" y="T5"/>
                </a:cxn>
                <a:cxn ang="T13">
                  <a:pos x="T6" y="T7"/>
                </a:cxn>
                <a:cxn ang="T14">
                  <a:pos x="T8" y="T9"/>
                </a:cxn>
              </a:cxnLst>
              <a:rect l="T15" t="T16" r="T17" b="T18"/>
              <a:pathLst>
                <a:path w="16" h="48">
                  <a:moveTo>
                    <a:pt x="11" y="43"/>
                  </a:moveTo>
                  <a:cubicBezTo>
                    <a:pt x="11" y="38"/>
                    <a:pt x="0" y="32"/>
                    <a:pt x="0" y="27"/>
                  </a:cubicBezTo>
                  <a:cubicBezTo>
                    <a:pt x="0" y="16"/>
                    <a:pt x="11" y="11"/>
                    <a:pt x="11" y="0"/>
                  </a:cubicBezTo>
                  <a:cubicBezTo>
                    <a:pt x="11" y="0"/>
                    <a:pt x="11" y="16"/>
                    <a:pt x="6" y="22"/>
                  </a:cubicBezTo>
                  <a:cubicBezTo>
                    <a:pt x="6" y="22"/>
                    <a:pt x="16" y="48"/>
                    <a:pt x="11" y="43"/>
                  </a:cubicBezTo>
                </a:path>
              </a:pathLst>
            </a:custGeom>
            <a:solidFill>
              <a:srgbClr val="E99A00"/>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a:lstStyle/>
            <a:p>
              <a:endParaRPr lang="es-MX" dirty="0"/>
            </a:p>
          </p:txBody>
        </p:sp>
      </p:grpSp>
      <p:pic>
        <p:nvPicPr>
          <p:cNvPr id="839"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0" y="0"/>
            <a:ext cx="792162" cy="655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random/>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oleObject" Target="../embeddings/oleObject1.bin"/><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vmlDrawing" Target="../drawings/vmlDrawing1.v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2" name="Freeform 8"/>
          <p:cNvSpPr>
            <a:spLocks/>
          </p:cNvSpPr>
          <p:nvPr userDrawn="1"/>
        </p:nvSpPr>
        <p:spPr bwMode="auto">
          <a:xfrm>
            <a:off x="8072438" y="0"/>
            <a:ext cx="1071562" cy="663575"/>
          </a:xfrm>
          <a:custGeom>
            <a:avLst/>
            <a:gdLst/>
            <a:ahLst/>
            <a:cxnLst>
              <a:cxn ang="0">
                <a:pos x="0" y="195"/>
              </a:cxn>
              <a:cxn ang="0">
                <a:pos x="195" y="195"/>
              </a:cxn>
              <a:cxn ang="0">
                <a:pos x="195" y="0"/>
              </a:cxn>
              <a:cxn ang="0">
                <a:pos x="0" y="0"/>
              </a:cxn>
              <a:cxn ang="0">
                <a:pos x="0" y="195"/>
              </a:cxn>
            </a:cxnLst>
            <a:rect l="0" t="0" r="r" b="b"/>
            <a:pathLst>
              <a:path w="195" h="195">
                <a:moveTo>
                  <a:pt x="0" y="195"/>
                </a:moveTo>
                <a:cubicBezTo>
                  <a:pt x="0" y="195"/>
                  <a:pt x="195" y="195"/>
                  <a:pt x="195" y="195"/>
                </a:cubicBezTo>
                <a:cubicBezTo>
                  <a:pt x="195" y="195"/>
                  <a:pt x="195" y="0"/>
                  <a:pt x="195" y="0"/>
                </a:cubicBezTo>
                <a:cubicBezTo>
                  <a:pt x="195" y="0"/>
                  <a:pt x="0" y="0"/>
                  <a:pt x="0" y="0"/>
                </a:cubicBezTo>
                <a:cubicBezTo>
                  <a:pt x="0" y="0"/>
                  <a:pt x="0" y="195"/>
                  <a:pt x="0" y="195"/>
                </a:cubicBezTo>
                <a:close/>
              </a:path>
            </a:pathLst>
          </a:custGeom>
          <a:solidFill>
            <a:srgbClr val="DDDDDC"/>
          </a:solidFill>
          <a:ln w="9525">
            <a:noFill/>
            <a:round/>
            <a:headEnd/>
            <a:tailEnd/>
          </a:ln>
        </p:spPr>
        <p:txBody>
          <a:bodyPr/>
          <a:lstStyle/>
          <a:p>
            <a:pPr>
              <a:defRPr/>
            </a:pPr>
            <a:endParaRPr lang="es-MX" dirty="0"/>
          </a:p>
        </p:txBody>
      </p:sp>
      <p:sp>
        <p:nvSpPr>
          <p:cNvPr id="1033" name="Freeform 9"/>
          <p:cNvSpPr>
            <a:spLocks/>
          </p:cNvSpPr>
          <p:nvPr userDrawn="1"/>
        </p:nvSpPr>
        <p:spPr bwMode="auto">
          <a:xfrm>
            <a:off x="0" y="2008188"/>
            <a:ext cx="684213" cy="4849812"/>
          </a:xfrm>
          <a:custGeom>
            <a:avLst/>
            <a:gdLst/>
            <a:ahLst/>
            <a:cxnLst>
              <a:cxn ang="0">
                <a:pos x="0" y="203"/>
              </a:cxn>
              <a:cxn ang="0">
                <a:pos x="195" y="203"/>
              </a:cxn>
              <a:cxn ang="0">
                <a:pos x="195" y="0"/>
              </a:cxn>
              <a:cxn ang="0">
                <a:pos x="0" y="0"/>
              </a:cxn>
              <a:cxn ang="0">
                <a:pos x="0" y="203"/>
              </a:cxn>
            </a:cxnLst>
            <a:rect l="0" t="0" r="r" b="b"/>
            <a:pathLst>
              <a:path w="195" h="203">
                <a:moveTo>
                  <a:pt x="0" y="203"/>
                </a:moveTo>
                <a:cubicBezTo>
                  <a:pt x="0" y="203"/>
                  <a:pt x="195" y="203"/>
                  <a:pt x="195" y="203"/>
                </a:cubicBezTo>
                <a:cubicBezTo>
                  <a:pt x="195" y="203"/>
                  <a:pt x="195" y="0"/>
                  <a:pt x="195" y="0"/>
                </a:cubicBezTo>
                <a:cubicBezTo>
                  <a:pt x="195" y="0"/>
                  <a:pt x="0" y="0"/>
                  <a:pt x="0" y="0"/>
                </a:cubicBezTo>
                <a:cubicBezTo>
                  <a:pt x="0" y="0"/>
                  <a:pt x="0" y="203"/>
                  <a:pt x="0" y="203"/>
                </a:cubicBezTo>
                <a:close/>
              </a:path>
            </a:pathLst>
          </a:custGeom>
          <a:solidFill>
            <a:srgbClr val="626A70"/>
          </a:solidFill>
          <a:ln w="9525">
            <a:noFill/>
            <a:round/>
            <a:headEnd/>
            <a:tailEnd/>
          </a:ln>
        </p:spPr>
        <p:txBody>
          <a:bodyPr/>
          <a:lstStyle/>
          <a:p>
            <a:pPr>
              <a:defRPr/>
            </a:pPr>
            <a:endParaRPr lang="es-MX" dirty="0"/>
          </a:p>
        </p:txBody>
      </p:sp>
      <p:sp>
        <p:nvSpPr>
          <p:cNvPr id="1034" name="Freeform 10"/>
          <p:cNvSpPr>
            <a:spLocks/>
          </p:cNvSpPr>
          <p:nvPr userDrawn="1"/>
        </p:nvSpPr>
        <p:spPr bwMode="auto">
          <a:xfrm>
            <a:off x="0" y="663575"/>
            <a:ext cx="684213" cy="1828800"/>
          </a:xfrm>
          <a:custGeom>
            <a:avLst/>
            <a:gdLst/>
            <a:ahLst/>
            <a:cxnLst>
              <a:cxn ang="0">
                <a:pos x="0" y="0"/>
              </a:cxn>
              <a:cxn ang="0">
                <a:pos x="0" y="97"/>
              </a:cxn>
              <a:cxn ang="0">
                <a:pos x="195" y="97"/>
              </a:cxn>
              <a:cxn ang="0">
                <a:pos x="195" y="0"/>
              </a:cxn>
              <a:cxn ang="0">
                <a:pos x="0" y="0"/>
              </a:cxn>
            </a:cxnLst>
            <a:rect l="0" t="0" r="r" b="b"/>
            <a:pathLst>
              <a:path w="195" h="97">
                <a:moveTo>
                  <a:pt x="0" y="0"/>
                </a:moveTo>
                <a:cubicBezTo>
                  <a:pt x="0" y="0"/>
                  <a:pt x="0" y="97"/>
                  <a:pt x="0" y="97"/>
                </a:cubicBezTo>
                <a:cubicBezTo>
                  <a:pt x="0" y="97"/>
                  <a:pt x="195" y="97"/>
                  <a:pt x="195" y="97"/>
                </a:cubicBezTo>
                <a:cubicBezTo>
                  <a:pt x="195" y="97"/>
                  <a:pt x="195" y="0"/>
                  <a:pt x="195" y="0"/>
                </a:cubicBezTo>
                <a:cubicBezTo>
                  <a:pt x="195" y="0"/>
                  <a:pt x="0" y="0"/>
                  <a:pt x="0" y="0"/>
                </a:cubicBezTo>
                <a:close/>
              </a:path>
            </a:pathLst>
          </a:custGeom>
          <a:solidFill>
            <a:srgbClr val="DDDDDC"/>
          </a:solidFill>
          <a:ln w="9525">
            <a:noFill/>
            <a:round/>
            <a:headEnd/>
            <a:tailEnd/>
          </a:ln>
        </p:spPr>
        <p:txBody>
          <a:bodyPr/>
          <a:lstStyle/>
          <a:p>
            <a:pPr>
              <a:defRPr/>
            </a:pPr>
            <a:endParaRPr lang="es-MX" dirty="0"/>
          </a:p>
        </p:txBody>
      </p:sp>
      <p:grpSp>
        <p:nvGrpSpPr>
          <p:cNvPr id="1031" name="Group 11"/>
          <p:cNvGrpSpPr>
            <a:grpSpLocks/>
          </p:cNvGrpSpPr>
          <p:nvPr userDrawn="1"/>
        </p:nvGrpSpPr>
        <p:grpSpPr bwMode="auto">
          <a:xfrm>
            <a:off x="50800" y="1436688"/>
            <a:ext cx="576263" cy="288925"/>
            <a:chOff x="1015" y="1885"/>
            <a:chExt cx="1270" cy="535"/>
          </a:xfrm>
        </p:grpSpPr>
        <p:sp>
          <p:nvSpPr>
            <p:cNvPr id="2" name="Freeform 12"/>
            <p:cNvSpPr>
              <a:spLocks noEditPoints="1"/>
            </p:cNvSpPr>
            <p:nvPr/>
          </p:nvSpPr>
          <p:spPr bwMode="auto">
            <a:xfrm>
              <a:off x="1015" y="2379"/>
              <a:ext cx="1270" cy="41"/>
            </a:xfrm>
            <a:custGeom>
              <a:avLst/>
              <a:gdLst/>
              <a:ahLst/>
              <a:cxnLst>
                <a:cxn ang="0">
                  <a:pos x="6" y="0"/>
                </a:cxn>
                <a:cxn ang="0">
                  <a:pos x="18" y="0"/>
                </a:cxn>
                <a:cxn ang="0">
                  <a:pos x="27" y="0"/>
                </a:cxn>
                <a:cxn ang="0">
                  <a:pos x="26" y="9"/>
                </a:cxn>
                <a:cxn ang="0">
                  <a:pos x="23" y="12"/>
                </a:cxn>
                <a:cxn ang="0">
                  <a:pos x="24" y="3"/>
                </a:cxn>
                <a:cxn ang="0">
                  <a:pos x="30" y="2"/>
                </a:cxn>
                <a:cxn ang="0">
                  <a:pos x="41" y="0"/>
                </a:cxn>
                <a:cxn ang="0">
                  <a:pos x="42" y="0"/>
                </a:cxn>
                <a:cxn ang="0">
                  <a:pos x="53" y="2"/>
                </a:cxn>
                <a:cxn ang="0">
                  <a:pos x="59" y="11"/>
                </a:cxn>
                <a:cxn ang="0">
                  <a:pos x="67" y="8"/>
                </a:cxn>
                <a:cxn ang="0">
                  <a:pos x="58" y="0"/>
                </a:cxn>
                <a:cxn ang="0">
                  <a:pos x="78" y="2"/>
                </a:cxn>
                <a:cxn ang="0">
                  <a:pos x="89" y="12"/>
                </a:cxn>
                <a:cxn ang="0">
                  <a:pos x="82" y="6"/>
                </a:cxn>
                <a:cxn ang="0">
                  <a:pos x="86" y="9"/>
                </a:cxn>
                <a:cxn ang="0">
                  <a:pos x="109" y="12"/>
                </a:cxn>
                <a:cxn ang="0">
                  <a:pos x="116" y="9"/>
                </a:cxn>
                <a:cxn ang="0">
                  <a:pos x="124" y="8"/>
                </a:cxn>
                <a:cxn ang="0">
                  <a:pos x="128" y="6"/>
                </a:cxn>
                <a:cxn ang="0">
                  <a:pos x="136" y="1"/>
                </a:cxn>
                <a:cxn ang="0">
                  <a:pos x="145" y="10"/>
                </a:cxn>
                <a:cxn ang="0">
                  <a:pos x="141" y="2"/>
                </a:cxn>
                <a:cxn ang="0">
                  <a:pos x="150" y="12"/>
                </a:cxn>
                <a:cxn ang="0">
                  <a:pos x="164" y="10"/>
                </a:cxn>
                <a:cxn ang="0">
                  <a:pos x="159" y="2"/>
                </a:cxn>
                <a:cxn ang="0">
                  <a:pos x="155" y="6"/>
                </a:cxn>
                <a:cxn ang="0">
                  <a:pos x="171" y="3"/>
                </a:cxn>
                <a:cxn ang="0">
                  <a:pos x="172" y="0"/>
                </a:cxn>
                <a:cxn ang="0">
                  <a:pos x="192" y="8"/>
                </a:cxn>
                <a:cxn ang="0">
                  <a:pos x="187" y="6"/>
                </a:cxn>
                <a:cxn ang="0">
                  <a:pos x="206" y="10"/>
                </a:cxn>
                <a:cxn ang="0">
                  <a:pos x="221" y="12"/>
                </a:cxn>
                <a:cxn ang="0">
                  <a:pos x="217" y="2"/>
                </a:cxn>
                <a:cxn ang="0">
                  <a:pos x="217" y="10"/>
                </a:cxn>
                <a:cxn ang="0">
                  <a:pos x="232" y="10"/>
                </a:cxn>
                <a:cxn ang="0">
                  <a:pos x="238" y="2"/>
                </a:cxn>
                <a:cxn ang="0">
                  <a:pos x="250" y="3"/>
                </a:cxn>
                <a:cxn ang="0">
                  <a:pos x="262" y="0"/>
                </a:cxn>
                <a:cxn ang="0">
                  <a:pos x="265" y="12"/>
                </a:cxn>
                <a:cxn ang="0">
                  <a:pos x="272" y="2"/>
                </a:cxn>
                <a:cxn ang="0">
                  <a:pos x="282" y="5"/>
                </a:cxn>
                <a:cxn ang="0">
                  <a:pos x="277" y="10"/>
                </a:cxn>
                <a:cxn ang="0">
                  <a:pos x="282" y="0"/>
                </a:cxn>
                <a:cxn ang="0">
                  <a:pos x="292" y="2"/>
                </a:cxn>
                <a:cxn ang="0">
                  <a:pos x="292" y="12"/>
                </a:cxn>
                <a:cxn ang="0">
                  <a:pos x="291" y="0"/>
                </a:cxn>
                <a:cxn ang="0">
                  <a:pos x="305" y="8"/>
                </a:cxn>
                <a:cxn ang="0">
                  <a:pos x="301" y="6"/>
                </a:cxn>
                <a:cxn ang="0">
                  <a:pos x="309" y="6"/>
                </a:cxn>
                <a:cxn ang="0">
                  <a:pos x="319" y="10"/>
                </a:cxn>
                <a:cxn ang="0">
                  <a:pos x="319" y="2"/>
                </a:cxn>
                <a:cxn ang="0">
                  <a:pos x="326" y="0"/>
                </a:cxn>
                <a:cxn ang="0">
                  <a:pos x="342" y="6"/>
                </a:cxn>
                <a:cxn ang="0">
                  <a:pos x="338" y="3"/>
                </a:cxn>
                <a:cxn ang="0">
                  <a:pos x="332" y="3"/>
                </a:cxn>
                <a:cxn ang="0">
                  <a:pos x="353" y="12"/>
                </a:cxn>
                <a:cxn ang="0">
                  <a:pos x="344" y="0"/>
                </a:cxn>
              </a:cxnLst>
              <a:rect l="0" t="0" r="r" b="b"/>
              <a:pathLst>
                <a:path w="357" h="12">
                  <a:moveTo>
                    <a:pt x="0" y="0"/>
                  </a:moveTo>
                  <a:lnTo>
                    <a:pt x="0" y="12"/>
                  </a:lnTo>
                  <a:lnTo>
                    <a:pt x="3" y="12"/>
                  </a:lnTo>
                  <a:lnTo>
                    <a:pt x="3" y="0"/>
                  </a:lnTo>
                  <a:lnTo>
                    <a:pt x="0" y="0"/>
                  </a:lnTo>
                  <a:close/>
                  <a:moveTo>
                    <a:pt x="6" y="0"/>
                  </a:moveTo>
                  <a:lnTo>
                    <a:pt x="6" y="12"/>
                  </a:lnTo>
                  <a:lnTo>
                    <a:pt x="9" y="12"/>
                  </a:lnTo>
                  <a:lnTo>
                    <a:pt x="9" y="3"/>
                  </a:lnTo>
                  <a:lnTo>
                    <a:pt x="15" y="12"/>
                  </a:lnTo>
                  <a:lnTo>
                    <a:pt x="18" y="12"/>
                  </a:lnTo>
                  <a:lnTo>
                    <a:pt x="18" y="0"/>
                  </a:lnTo>
                  <a:lnTo>
                    <a:pt x="16" y="0"/>
                  </a:lnTo>
                  <a:lnTo>
                    <a:pt x="16" y="9"/>
                  </a:lnTo>
                  <a:lnTo>
                    <a:pt x="10" y="0"/>
                  </a:lnTo>
                  <a:lnTo>
                    <a:pt x="6" y="0"/>
                  </a:lnTo>
                  <a:close/>
                  <a:moveTo>
                    <a:pt x="28" y="0"/>
                  </a:moveTo>
                  <a:cubicBezTo>
                    <a:pt x="27" y="0"/>
                    <a:pt x="27" y="0"/>
                    <a:pt x="27" y="0"/>
                  </a:cubicBezTo>
                  <a:cubicBezTo>
                    <a:pt x="26" y="0"/>
                    <a:pt x="26" y="0"/>
                    <a:pt x="25" y="0"/>
                  </a:cubicBezTo>
                  <a:cubicBezTo>
                    <a:pt x="24" y="0"/>
                    <a:pt x="23" y="0"/>
                    <a:pt x="22" y="1"/>
                  </a:cubicBezTo>
                  <a:cubicBezTo>
                    <a:pt x="21" y="1"/>
                    <a:pt x="21" y="2"/>
                    <a:pt x="21" y="3"/>
                  </a:cubicBezTo>
                  <a:cubicBezTo>
                    <a:pt x="21" y="4"/>
                    <a:pt x="21" y="4"/>
                    <a:pt x="21" y="5"/>
                  </a:cubicBezTo>
                  <a:cubicBezTo>
                    <a:pt x="22" y="5"/>
                    <a:pt x="23" y="6"/>
                    <a:pt x="24" y="7"/>
                  </a:cubicBezTo>
                  <a:cubicBezTo>
                    <a:pt x="25" y="8"/>
                    <a:pt x="26" y="8"/>
                    <a:pt x="26" y="9"/>
                  </a:cubicBezTo>
                  <a:cubicBezTo>
                    <a:pt x="26" y="9"/>
                    <a:pt x="26" y="10"/>
                    <a:pt x="25" y="10"/>
                  </a:cubicBezTo>
                  <a:cubicBezTo>
                    <a:pt x="25" y="10"/>
                    <a:pt x="24" y="10"/>
                    <a:pt x="24" y="10"/>
                  </a:cubicBezTo>
                  <a:cubicBezTo>
                    <a:pt x="23" y="10"/>
                    <a:pt x="22" y="10"/>
                    <a:pt x="22" y="10"/>
                  </a:cubicBezTo>
                  <a:cubicBezTo>
                    <a:pt x="21" y="10"/>
                    <a:pt x="21" y="10"/>
                    <a:pt x="20" y="9"/>
                  </a:cubicBezTo>
                  <a:lnTo>
                    <a:pt x="21" y="12"/>
                  </a:lnTo>
                  <a:cubicBezTo>
                    <a:pt x="21" y="12"/>
                    <a:pt x="22" y="12"/>
                    <a:pt x="23" y="12"/>
                  </a:cubicBezTo>
                  <a:cubicBezTo>
                    <a:pt x="23" y="12"/>
                    <a:pt x="24" y="12"/>
                    <a:pt x="24" y="12"/>
                  </a:cubicBezTo>
                  <a:cubicBezTo>
                    <a:pt x="26" y="12"/>
                    <a:pt x="27" y="12"/>
                    <a:pt x="28" y="11"/>
                  </a:cubicBezTo>
                  <a:cubicBezTo>
                    <a:pt x="28" y="11"/>
                    <a:pt x="29" y="10"/>
                    <a:pt x="29" y="9"/>
                  </a:cubicBezTo>
                  <a:cubicBezTo>
                    <a:pt x="29" y="8"/>
                    <a:pt x="29" y="8"/>
                    <a:pt x="28" y="7"/>
                  </a:cubicBezTo>
                  <a:cubicBezTo>
                    <a:pt x="28" y="7"/>
                    <a:pt x="27" y="6"/>
                    <a:pt x="25" y="5"/>
                  </a:cubicBezTo>
                  <a:cubicBezTo>
                    <a:pt x="24" y="4"/>
                    <a:pt x="24" y="4"/>
                    <a:pt x="24" y="3"/>
                  </a:cubicBezTo>
                  <a:cubicBezTo>
                    <a:pt x="24" y="3"/>
                    <a:pt x="24" y="2"/>
                    <a:pt x="24" y="2"/>
                  </a:cubicBezTo>
                  <a:cubicBezTo>
                    <a:pt x="25" y="2"/>
                    <a:pt x="25" y="2"/>
                    <a:pt x="26" y="2"/>
                  </a:cubicBezTo>
                  <a:cubicBezTo>
                    <a:pt x="27" y="2"/>
                    <a:pt x="27" y="2"/>
                    <a:pt x="28" y="2"/>
                  </a:cubicBezTo>
                  <a:lnTo>
                    <a:pt x="28" y="0"/>
                  </a:lnTo>
                  <a:close/>
                  <a:moveTo>
                    <a:pt x="30" y="0"/>
                  </a:moveTo>
                  <a:lnTo>
                    <a:pt x="30" y="2"/>
                  </a:lnTo>
                  <a:lnTo>
                    <a:pt x="34" y="2"/>
                  </a:lnTo>
                  <a:lnTo>
                    <a:pt x="34" y="12"/>
                  </a:lnTo>
                  <a:lnTo>
                    <a:pt x="36" y="12"/>
                  </a:lnTo>
                  <a:lnTo>
                    <a:pt x="36" y="2"/>
                  </a:lnTo>
                  <a:lnTo>
                    <a:pt x="41" y="2"/>
                  </a:lnTo>
                  <a:lnTo>
                    <a:pt x="41" y="0"/>
                  </a:lnTo>
                  <a:lnTo>
                    <a:pt x="30" y="0"/>
                  </a:lnTo>
                  <a:close/>
                  <a:moveTo>
                    <a:pt x="42" y="0"/>
                  </a:moveTo>
                  <a:lnTo>
                    <a:pt x="42" y="12"/>
                  </a:lnTo>
                  <a:lnTo>
                    <a:pt x="45" y="12"/>
                  </a:lnTo>
                  <a:lnTo>
                    <a:pt x="45" y="0"/>
                  </a:lnTo>
                  <a:lnTo>
                    <a:pt x="42" y="0"/>
                  </a:lnTo>
                  <a:close/>
                  <a:moveTo>
                    <a:pt x="46" y="0"/>
                  </a:moveTo>
                  <a:lnTo>
                    <a:pt x="46" y="2"/>
                  </a:lnTo>
                  <a:lnTo>
                    <a:pt x="50" y="2"/>
                  </a:lnTo>
                  <a:lnTo>
                    <a:pt x="50" y="12"/>
                  </a:lnTo>
                  <a:lnTo>
                    <a:pt x="53" y="12"/>
                  </a:lnTo>
                  <a:lnTo>
                    <a:pt x="53" y="2"/>
                  </a:lnTo>
                  <a:lnTo>
                    <a:pt x="57" y="2"/>
                  </a:lnTo>
                  <a:lnTo>
                    <a:pt x="57" y="0"/>
                  </a:lnTo>
                  <a:lnTo>
                    <a:pt x="46" y="0"/>
                  </a:lnTo>
                  <a:close/>
                  <a:moveTo>
                    <a:pt x="58" y="0"/>
                  </a:moveTo>
                  <a:lnTo>
                    <a:pt x="58" y="8"/>
                  </a:lnTo>
                  <a:cubicBezTo>
                    <a:pt x="58" y="10"/>
                    <a:pt x="58" y="11"/>
                    <a:pt x="59" y="11"/>
                  </a:cubicBezTo>
                  <a:cubicBezTo>
                    <a:pt x="61" y="12"/>
                    <a:pt x="62" y="12"/>
                    <a:pt x="64" y="12"/>
                  </a:cubicBezTo>
                  <a:cubicBezTo>
                    <a:pt x="65" y="12"/>
                    <a:pt x="67" y="12"/>
                    <a:pt x="68" y="11"/>
                  </a:cubicBezTo>
                  <a:cubicBezTo>
                    <a:pt x="69" y="11"/>
                    <a:pt x="70" y="10"/>
                    <a:pt x="70" y="9"/>
                  </a:cubicBezTo>
                  <a:lnTo>
                    <a:pt x="70" y="0"/>
                  </a:lnTo>
                  <a:lnTo>
                    <a:pt x="67" y="0"/>
                  </a:lnTo>
                  <a:lnTo>
                    <a:pt x="67" y="8"/>
                  </a:lnTo>
                  <a:cubicBezTo>
                    <a:pt x="67" y="9"/>
                    <a:pt x="66" y="9"/>
                    <a:pt x="66" y="10"/>
                  </a:cubicBezTo>
                  <a:cubicBezTo>
                    <a:pt x="65" y="10"/>
                    <a:pt x="65" y="10"/>
                    <a:pt x="64" y="10"/>
                  </a:cubicBezTo>
                  <a:cubicBezTo>
                    <a:pt x="63" y="10"/>
                    <a:pt x="62" y="10"/>
                    <a:pt x="62" y="10"/>
                  </a:cubicBezTo>
                  <a:cubicBezTo>
                    <a:pt x="61" y="9"/>
                    <a:pt x="61" y="8"/>
                    <a:pt x="61" y="8"/>
                  </a:cubicBezTo>
                  <a:lnTo>
                    <a:pt x="61" y="0"/>
                  </a:lnTo>
                  <a:lnTo>
                    <a:pt x="58" y="0"/>
                  </a:lnTo>
                  <a:close/>
                  <a:moveTo>
                    <a:pt x="71" y="0"/>
                  </a:moveTo>
                  <a:lnTo>
                    <a:pt x="71" y="2"/>
                  </a:lnTo>
                  <a:lnTo>
                    <a:pt x="75" y="2"/>
                  </a:lnTo>
                  <a:lnTo>
                    <a:pt x="75" y="12"/>
                  </a:lnTo>
                  <a:lnTo>
                    <a:pt x="78" y="12"/>
                  </a:lnTo>
                  <a:lnTo>
                    <a:pt x="78" y="2"/>
                  </a:lnTo>
                  <a:lnTo>
                    <a:pt x="82" y="2"/>
                  </a:lnTo>
                  <a:lnTo>
                    <a:pt x="82" y="0"/>
                  </a:lnTo>
                  <a:lnTo>
                    <a:pt x="71" y="0"/>
                  </a:lnTo>
                  <a:close/>
                  <a:moveTo>
                    <a:pt x="82" y="6"/>
                  </a:moveTo>
                  <a:cubicBezTo>
                    <a:pt x="82" y="8"/>
                    <a:pt x="83" y="9"/>
                    <a:pt x="84" y="10"/>
                  </a:cubicBezTo>
                  <a:cubicBezTo>
                    <a:pt x="85" y="12"/>
                    <a:pt x="87" y="12"/>
                    <a:pt x="89" y="12"/>
                  </a:cubicBezTo>
                  <a:cubicBezTo>
                    <a:pt x="92" y="12"/>
                    <a:pt x="93" y="12"/>
                    <a:pt x="95" y="10"/>
                  </a:cubicBezTo>
                  <a:cubicBezTo>
                    <a:pt x="96" y="9"/>
                    <a:pt x="97" y="8"/>
                    <a:pt x="97" y="6"/>
                  </a:cubicBezTo>
                  <a:cubicBezTo>
                    <a:pt x="97" y="4"/>
                    <a:pt x="96" y="3"/>
                    <a:pt x="95" y="2"/>
                  </a:cubicBezTo>
                  <a:cubicBezTo>
                    <a:pt x="93" y="1"/>
                    <a:pt x="92" y="0"/>
                    <a:pt x="89" y="0"/>
                  </a:cubicBezTo>
                  <a:cubicBezTo>
                    <a:pt x="87" y="0"/>
                    <a:pt x="85" y="1"/>
                    <a:pt x="84" y="2"/>
                  </a:cubicBezTo>
                  <a:cubicBezTo>
                    <a:pt x="83" y="3"/>
                    <a:pt x="82" y="4"/>
                    <a:pt x="82" y="6"/>
                  </a:cubicBezTo>
                  <a:close/>
                  <a:moveTo>
                    <a:pt x="89" y="2"/>
                  </a:moveTo>
                  <a:cubicBezTo>
                    <a:pt x="91" y="2"/>
                    <a:pt x="92" y="2"/>
                    <a:pt x="93" y="3"/>
                  </a:cubicBezTo>
                  <a:cubicBezTo>
                    <a:pt x="93" y="4"/>
                    <a:pt x="94" y="5"/>
                    <a:pt x="94" y="6"/>
                  </a:cubicBezTo>
                  <a:cubicBezTo>
                    <a:pt x="94" y="7"/>
                    <a:pt x="93" y="8"/>
                    <a:pt x="93" y="9"/>
                  </a:cubicBezTo>
                  <a:cubicBezTo>
                    <a:pt x="92" y="10"/>
                    <a:pt x="91" y="10"/>
                    <a:pt x="89" y="10"/>
                  </a:cubicBezTo>
                  <a:cubicBezTo>
                    <a:pt x="88" y="10"/>
                    <a:pt x="87" y="10"/>
                    <a:pt x="86" y="9"/>
                  </a:cubicBezTo>
                  <a:cubicBezTo>
                    <a:pt x="85" y="8"/>
                    <a:pt x="85" y="7"/>
                    <a:pt x="85" y="6"/>
                  </a:cubicBezTo>
                  <a:cubicBezTo>
                    <a:pt x="85" y="5"/>
                    <a:pt x="85" y="4"/>
                    <a:pt x="86" y="3"/>
                  </a:cubicBezTo>
                  <a:cubicBezTo>
                    <a:pt x="87" y="2"/>
                    <a:pt x="88" y="2"/>
                    <a:pt x="89" y="2"/>
                  </a:cubicBezTo>
                  <a:close/>
                  <a:moveTo>
                    <a:pt x="106" y="0"/>
                  </a:moveTo>
                  <a:lnTo>
                    <a:pt x="106" y="12"/>
                  </a:lnTo>
                  <a:lnTo>
                    <a:pt x="109" y="12"/>
                  </a:lnTo>
                  <a:lnTo>
                    <a:pt x="109" y="3"/>
                  </a:lnTo>
                  <a:lnTo>
                    <a:pt x="115" y="12"/>
                  </a:lnTo>
                  <a:lnTo>
                    <a:pt x="119" y="12"/>
                  </a:lnTo>
                  <a:lnTo>
                    <a:pt x="119" y="0"/>
                  </a:lnTo>
                  <a:lnTo>
                    <a:pt x="116" y="0"/>
                  </a:lnTo>
                  <a:lnTo>
                    <a:pt x="116" y="9"/>
                  </a:lnTo>
                  <a:lnTo>
                    <a:pt x="110" y="0"/>
                  </a:lnTo>
                  <a:lnTo>
                    <a:pt x="106" y="0"/>
                  </a:lnTo>
                  <a:close/>
                  <a:moveTo>
                    <a:pt x="125" y="0"/>
                  </a:moveTo>
                  <a:lnTo>
                    <a:pt x="119" y="12"/>
                  </a:lnTo>
                  <a:lnTo>
                    <a:pt x="122" y="12"/>
                  </a:lnTo>
                  <a:lnTo>
                    <a:pt x="124" y="8"/>
                  </a:lnTo>
                  <a:lnTo>
                    <a:pt x="129" y="8"/>
                  </a:lnTo>
                  <a:lnTo>
                    <a:pt x="131" y="12"/>
                  </a:lnTo>
                  <a:lnTo>
                    <a:pt x="134" y="12"/>
                  </a:lnTo>
                  <a:lnTo>
                    <a:pt x="129" y="0"/>
                  </a:lnTo>
                  <a:lnTo>
                    <a:pt x="125" y="0"/>
                  </a:lnTo>
                  <a:close/>
                  <a:moveTo>
                    <a:pt x="128" y="6"/>
                  </a:moveTo>
                  <a:lnTo>
                    <a:pt x="125" y="6"/>
                  </a:lnTo>
                  <a:lnTo>
                    <a:pt x="127" y="2"/>
                  </a:lnTo>
                  <a:lnTo>
                    <a:pt x="128" y="6"/>
                  </a:lnTo>
                  <a:close/>
                  <a:moveTo>
                    <a:pt x="144" y="0"/>
                  </a:moveTo>
                  <a:cubicBezTo>
                    <a:pt x="144" y="0"/>
                    <a:pt x="143" y="0"/>
                    <a:pt x="141" y="0"/>
                  </a:cubicBezTo>
                  <a:cubicBezTo>
                    <a:pt x="139" y="0"/>
                    <a:pt x="138" y="0"/>
                    <a:pt x="136" y="1"/>
                  </a:cubicBezTo>
                  <a:cubicBezTo>
                    <a:pt x="135" y="2"/>
                    <a:pt x="134" y="4"/>
                    <a:pt x="134" y="6"/>
                  </a:cubicBezTo>
                  <a:cubicBezTo>
                    <a:pt x="134" y="8"/>
                    <a:pt x="134" y="9"/>
                    <a:pt x="136" y="10"/>
                  </a:cubicBezTo>
                  <a:cubicBezTo>
                    <a:pt x="137" y="12"/>
                    <a:pt x="139" y="12"/>
                    <a:pt x="141" y="12"/>
                  </a:cubicBezTo>
                  <a:cubicBezTo>
                    <a:pt x="142" y="12"/>
                    <a:pt x="142" y="12"/>
                    <a:pt x="143" y="12"/>
                  </a:cubicBezTo>
                  <a:cubicBezTo>
                    <a:pt x="143" y="12"/>
                    <a:pt x="144" y="12"/>
                    <a:pt x="145" y="12"/>
                  </a:cubicBezTo>
                  <a:lnTo>
                    <a:pt x="145" y="10"/>
                  </a:lnTo>
                  <a:cubicBezTo>
                    <a:pt x="144" y="10"/>
                    <a:pt x="144" y="10"/>
                    <a:pt x="143" y="10"/>
                  </a:cubicBezTo>
                  <a:cubicBezTo>
                    <a:pt x="143" y="10"/>
                    <a:pt x="142" y="10"/>
                    <a:pt x="142" y="10"/>
                  </a:cubicBezTo>
                  <a:cubicBezTo>
                    <a:pt x="140" y="10"/>
                    <a:pt x="139" y="10"/>
                    <a:pt x="138" y="9"/>
                  </a:cubicBezTo>
                  <a:cubicBezTo>
                    <a:pt x="137" y="8"/>
                    <a:pt x="137" y="7"/>
                    <a:pt x="137" y="6"/>
                  </a:cubicBezTo>
                  <a:cubicBezTo>
                    <a:pt x="137" y="5"/>
                    <a:pt x="137" y="4"/>
                    <a:pt x="138" y="3"/>
                  </a:cubicBezTo>
                  <a:cubicBezTo>
                    <a:pt x="139" y="2"/>
                    <a:pt x="140" y="2"/>
                    <a:pt x="141" y="2"/>
                  </a:cubicBezTo>
                  <a:cubicBezTo>
                    <a:pt x="142" y="2"/>
                    <a:pt x="142" y="2"/>
                    <a:pt x="143" y="2"/>
                  </a:cubicBezTo>
                  <a:cubicBezTo>
                    <a:pt x="144" y="2"/>
                    <a:pt x="144" y="2"/>
                    <a:pt x="145" y="3"/>
                  </a:cubicBezTo>
                  <a:lnTo>
                    <a:pt x="144" y="0"/>
                  </a:lnTo>
                  <a:close/>
                  <a:moveTo>
                    <a:pt x="147" y="0"/>
                  </a:moveTo>
                  <a:lnTo>
                    <a:pt x="147" y="12"/>
                  </a:lnTo>
                  <a:lnTo>
                    <a:pt x="150" y="12"/>
                  </a:lnTo>
                  <a:lnTo>
                    <a:pt x="150" y="0"/>
                  </a:lnTo>
                  <a:lnTo>
                    <a:pt x="147" y="0"/>
                  </a:lnTo>
                  <a:close/>
                  <a:moveTo>
                    <a:pt x="152" y="6"/>
                  </a:moveTo>
                  <a:cubicBezTo>
                    <a:pt x="152" y="8"/>
                    <a:pt x="152" y="9"/>
                    <a:pt x="154" y="10"/>
                  </a:cubicBezTo>
                  <a:cubicBezTo>
                    <a:pt x="155" y="12"/>
                    <a:pt x="157" y="12"/>
                    <a:pt x="159" y="12"/>
                  </a:cubicBezTo>
                  <a:cubicBezTo>
                    <a:pt x="161" y="12"/>
                    <a:pt x="163" y="12"/>
                    <a:pt x="164" y="10"/>
                  </a:cubicBezTo>
                  <a:cubicBezTo>
                    <a:pt x="166" y="9"/>
                    <a:pt x="166" y="8"/>
                    <a:pt x="166" y="6"/>
                  </a:cubicBezTo>
                  <a:cubicBezTo>
                    <a:pt x="166" y="4"/>
                    <a:pt x="166" y="3"/>
                    <a:pt x="165" y="2"/>
                  </a:cubicBezTo>
                  <a:cubicBezTo>
                    <a:pt x="163" y="1"/>
                    <a:pt x="161" y="0"/>
                    <a:pt x="159" y="0"/>
                  </a:cubicBezTo>
                  <a:cubicBezTo>
                    <a:pt x="157" y="0"/>
                    <a:pt x="155" y="1"/>
                    <a:pt x="154" y="2"/>
                  </a:cubicBezTo>
                  <a:cubicBezTo>
                    <a:pt x="152" y="3"/>
                    <a:pt x="152" y="4"/>
                    <a:pt x="152" y="6"/>
                  </a:cubicBezTo>
                  <a:close/>
                  <a:moveTo>
                    <a:pt x="159" y="2"/>
                  </a:moveTo>
                  <a:cubicBezTo>
                    <a:pt x="161" y="2"/>
                    <a:pt x="162" y="2"/>
                    <a:pt x="162" y="3"/>
                  </a:cubicBezTo>
                  <a:cubicBezTo>
                    <a:pt x="163" y="4"/>
                    <a:pt x="163" y="5"/>
                    <a:pt x="163" y="6"/>
                  </a:cubicBezTo>
                  <a:cubicBezTo>
                    <a:pt x="163" y="7"/>
                    <a:pt x="163" y="8"/>
                    <a:pt x="162" y="9"/>
                  </a:cubicBezTo>
                  <a:cubicBezTo>
                    <a:pt x="162" y="10"/>
                    <a:pt x="160" y="10"/>
                    <a:pt x="159" y="10"/>
                  </a:cubicBezTo>
                  <a:cubicBezTo>
                    <a:pt x="158" y="10"/>
                    <a:pt x="157" y="10"/>
                    <a:pt x="156" y="9"/>
                  </a:cubicBezTo>
                  <a:cubicBezTo>
                    <a:pt x="155" y="8"/>
                    <a:pt x="155" y="7"/>
                    <a:pt x="155" y="6"/>
                  </a:cubicBezTo>
                  <a:cubicBezTo>
                    <a:pt x="155" y="5"/>
                    <a:pt x="155" y="4"/>
                    <a:pt x="156" y="3"/>
                  </a:cubicBezTo>
                  <a:cubicBezTo>
                    <a:pt x="157" y="2"/>
                    <a:pt x="158" y="2"/>
                    <a:pt x="159" y="2"/>
                  </a:cubicBezTo>
                  <a:close/>
                  <a:moveTo>
                    <a:pt x="169" y="0"/>
                  </a:moveTo>
                  <a:lnTo>
                    <a:pt x="169" y="12"/>
                  </a:lnTo>
                  <a:lnTo>
                    <a:pt x="171" y="12"/>
                  </a:lnTo>
                  <a:lnTo>
                    <a:pt x="171" y="3"/>
                  </a:lnTo>
                  <a:lnTo>
                    <a:pt x="178" y="12"/>
                  </a:lnTo>
                  <a:lnTo>
                    <a:pt x="181" y="12"/>
                  </a:lnTo>
                  <a:lnTo>
                    <a:pt x="181" y="0"/>
                  </a:lnTo>
                  <a:lnTo>
                    <a:pt x="179" y="0"/>
                  </a:lnTo>
                  <a:lnTo>
                    <a:pt x="179" y="9"/>
                  </a:lnTo>
                  <a:lnTo>
                    <a:pt x="172" y="0"/>
                  </a:lnTo>
                  <a:lnTo>
                    <a:pt x="169" y="0"/>
                  </a:lnTo>
                  <a:close/>
                  <a:moveTo>
                    <a:pt x="188" y="0"/>
                  </a:moveTo>
                  <a:lnTo>
                    <a:pt x="182" y="12"/>
                  </a:lnTo>
                  <a:lnTo>
                    <a:pt x="185" y="12"/>
                  </a:lnTo>
                  <a:lnTo>
                    <a:pt x="187" y="8"/>
                  </a:lnTo>
                  <a:lnTo>
                    <a:pt x="192" y="8"/>
                  </a:lnTo>
                  <a:lnTo>
                    <a:pt x="193" y="12"/>
                  </a:lnTo>
                  <a:lnTo>
                    <a:pt x="196" y="12"/>
                  </a:lnTo>
                  <a:lnTo>
                    <a:pt x="191" y="0"/>
                  </a:lnTo>
                  <a:lnTo>
                    <a:pt x="188" y="0"/>
                  </a:lnTo>
                  <a:close/>
                  <a:moveTo>
                    <a:pt x="191" y="6"/>
                  </a:moveTo>
                  <a:lnTo>
                    <a:pt x="187" y="6"/>
                  </a:lnTo>
                  <a:lnTo>
                    <a:pt x="189" y="2"/>
                  </a:lnTo>
                  <a:lnTo>
                    <a:pt x="191" y="6"/>
                  </a:lnTo>
                  <a:close/>
                  <a:moveTo>
                    <a:pt x="197" y="0"/>
                  </a:moveTo>
                  <a:lnTo>
                    <a:pt x="197" y="12"/>
                  </a:lnTo>
                  <a:lnTo>
                    <a:pt x="206" y="12"/>
                  </a:lnTo>
                  <a:lnTo>
                    <a:pt x="206" y="10"/>
                  </a:lnTo>
                  <a:lnTo>
                    <a:pt x="200" y="10"/>
                  </a:lnTo>
                  <a:lnTo>
                    <a:pt x="200" y="0"/>
                  </a:lnTo>
                  <a:lnTo>
                    <a:pt x="197" y="0"/>
                  </a:lnTo>
                  <a:close/>
                  <a:moveTo>
                    <a:pt x="215" y="0"/>
                  </a:moveTo>
                  <a:lnTo>
                    <a:pt x="215" y="12"/>
                  </a:lnTo>
                  <a:lnTo>
                    <a:pt x="221" y="12"/>
                  </a:lnTo>
                  <a:cubicBezTo>
                    <a:pt x="223" y="12"/>
                    <a:pt x="224" y="11"/>
                    <a:pt x="225" y="10"/>
                  </a:cubicBezTo>
                  <a:cubicBezTo>
                    <a:pt x="226" y="9"/>
                    <a:pt x="227" y="7"/>
                    <a:pt x="227" y="6"/>
                  </a:cubicBezTo>
                  <a:cubicBezTo>
                    <a:pt x="227" y="4"/>
                    <a:pt x="226" y="3"/>
                    <a:pt x="225" y="2"/>
                  </a:cubicBezTo>
                  <a:cubicBezTo>
                    <a:pt x="224" y="1"/>
                    <a:pt x="223" y="0"/>
                    <a:pt x="221" y="0"/>
                  </a:cubicBezTo>
                  <a:lnTo>
                    <a:pt x="215" y="0"/>
                  </a:lnTo>
                  <a:close/>
                  <a:moveTo>
                    <a:pt x="217" y="2"/>
                  </a:moveTo>
                  <a:lnTo>
                    <a:pt x="220" y="2"/>
                  </a:lnTo>
                  <a:cubicBezTo>
                    <a:pt x="221" y="2"/>
                    <a:pt x="222" y="3"/>
                    <a:pt x="223" y="3"/>
                  </a:cubicBezTo>
                  <a:cubicBezTo>
                    <a:pt x="224" y="4"/>
                    <a:pt x="224" y="5"/>
                    <a:pt x="224" y="6"/>
                  </a:cubicBezTo>
                  <a:cubicBezTo>
                    <a:pt x="224" y="7"/>
                    <a:pt x="224" y="8"/>
                    <a:pt x="223" y="9"/>
                  </a:cubicBezTo>
                  <a:cubicBezTo>
                    <a:pt x="222" y="10"/>
                    <a:pt x="221" y="10"/>
                    <a:pt x="220" y="10"/>
                  </a:cubicBezTo>
                  <a:lnTo>
                    <a:pt x="217" y="10"/>
                  </a:lnTo>
                  <a:lnTo>
                    <a:pt x="217" y="2"/>
                  </a:lnTo>
                  <a:close/>
                  <a:moveTo>
                    <a:pt x="229" y="0"/>
                  </a:moveTo>
                  <a:lnTo>
                    <a:pt x="229" y="12"/>
                  </a:lnTo>
                  <a:lnTo>
                    <a:pt x="238" y="12"/>
                  </a:lnTo>
                  <a:lnTo>
                    <a:pt x="238" y="10"/>
                  </a:lnTo>
                  <a:lnTo>
                    <a:pt x="232" y="10"/>
                  </a:lnTo>
                  <a:lnTo>
                    <a:pt x="232" y="7"/>
                  </a:lnTo>
                  <a:lnTo>
                    <a:pt x="237" y="7"/>
                  </a:lnTo>
                  <a:lnTo>
                    <a:pt x="237" y="5"/>
                  </a:lnTo>
                  <a:lnTo>
                    <a:pt x="232" y="5"/>
                  </a:lnTo>
                  <a:lnTo>
                    <a:pt x="232" y="2"/>
                  </a:lnTo>
                  <a:lnTo>
                    <a:pt x="238" y="2"/>
                  </a:lnTo>
                  <a:lnTo>
                    <a:pt x="238" y="0"/>
                  </a:lnTo>
                  <a:lnTo>
                    <a:pt x="229" y="0"/>
                  </a:lnTo>
                  <a:close/>
                  <a:moveTo>
                    <a:pt x="248" y="0"/>
                  </a:moveTo>
                  <a:lnTo>
                    <a:pt x="248" y="12"/>
                  </a:lnTo>
                  <a:lnTo>
                    <a:pt x="250" y="12"/>
                  </a:lnTo>
                  <a:lnTo>
                    <a:pt x="250" y="3"/>
                  </a:lnTo>
                  <a:lnTo>
                    <a:pt x="253" y="12"/>
                  </a:lnTo>
                  <a:lnTo>
                    <a:pt x="256" y="12"/>
                  </a:lnTo>
                  <a:lnTo>
                    <a:pt x="259" y="3"/>
                  </a:lnTo>
                  <a:lnTo>
                    <a:pt x="259" y="12"/>
                  </a:lnTo>
                  <a:lnTo>
                    <a:pt x="262" y="12"/>
                  </a:lnTo>
                  <a:lnTo>
                    <a:pt x="262" y="0"/>
                  </a:lnTo>
                  <a:lnTo>
                    <a:pt x="258" y="0"/>
                  </a:lnTo>
                  <a:lnTo>
                    <a:pt x="255" y="9"/>
                  </a:lnTo>
                  <a:lnTo>
                    <a:pt x="252" y="0"/>
                  </a:lnTo>
                  <a:lnTo>
                    <a:pt x="248" y="0"/>
                  </a:lnTo>
                  <a:close/>
                  <a:moveTo>
                    <a:pt x="265" y="0"/>
                  </a:moveTo>
                  <a:lnTo>
                    <a:pt x="265" y="12"/>
                  </a:lnTo>
                  <a:lnTo>
                    <a:pt x="268" y="12"/>
                  </a:lnTo>
                  <a:lnTo>
                    <a:pt x="268" y="0"/>
                  </a:lnTo>
                  <a:lnTo>
                    <a:pt x="265" y="0"/>
                  </a:lnTo>
                  <a:close/>
                  <a:moveTo>
                    <a:pt x="282" y="0"/>
                  </a:moveTo>
                  <a:cubicBezTo>
                    <a:pt x="280" y="0"/>
                    <a:pt x="279" y="0"/>
                    <a:pt x="277" y="0"/>
                  </a:cubicBezTo>
                  <a:cubicBezTo>
                    <a:pt x="275" y="0"/>
                    <a:pt x="273" y="1"/>
                    <a:pt x="272" y="2"/>
                  </a:cubicBezTo>
                  <a:cubicBezTo>
                    <a:pt x="270" y="3"/>
                    <a:pt x="270" y="4"/>
                    <a:pt x="270" y="6"/>
                  </a:cubicBezTo>
                  <a:cubicBezTo>
                    <a:pt x="270" y="8"/>
                    <a:pt x="270" y="10"/>
                    <a:pt x="272" y="11"/>
                  </a:cubicBezTo>
                  <a:cubicBezTo>
                    <a:pt x="273" y="12"/>
                    <a:pt x="275" y="12"/>
                    <a:pt x="277" y="12"/>
                  </a:cubicBezTo>
                  <a:cubicBezTo>
                    <a:pt x="278" y="12"/>
                    <a:pt x="279" y="12"/>
                    <a:pt x="280" y="12"/>
                  </a:cubicBezTo>
                  <a:cubicBezTo>
                    <a:pt x="280" y="12"/>
                    <a:pt x="281" y="12"/>
                    <a:pt x="282" y="12"/>
                  </a:cubicBezTo>
                  <a:lnTo>
                    <a:pt x="282" y="5"/>
                  </a:lnTo>
                  <a:lnTo>
                    <a:pt x="277" y="5"/>
                  </a:lnTo>
                  <a:lnTo>
                    <a:pt x="277" y="7"/>
                  </a:lnTo>
                  <a:lnTo>
                    <a:pt x="279" y="7"/>
                  </a:lnTo>
                  <a:lnTo>
                    <a:pt x="279" y="10"/>
                  </a:lnTo>
                  <a:cubicBezTo>
                    <a:pt x="279" y="10"/>
                    <a:pt x="279" y="10"/>
                    <a:pt x="278" y="10"/>
                  </a:cubicBezTo>
                  <a:cubicBezTo>
                    <a:pt x="278" y="10"/>
                    <a:pt x="278" y="10"/>
                    <a:pt x="277" y="10"/>
                  </a:cubicBezTo>
                  <a:cubicBezTo>
                    <a:pt x="276" y="10"/>
                    <a:pt x="275" y="10"/>
                    <a:pt x="274" y="9"/>
                  </a:cubicBezTo>
                  <a:cubicBezTo>
                    <a:pt x="273" y="9"/>
                    <a:pt x="272" y="8"/>
                    <a:pt x="272" y="6"/>
                  </a:cubicBezTo>
                  <a:cubicBezTo>
                    <a:pt x="272" y="5"/>
                    <a:pt x="273" y="4"/>
                    <a:pt x="274" y="3"/>
                  </a:cubicBezTo>
                  <a:cubicBezTo>
                    <a:pt x="275" y="2"/>
                    <a:pt x="276" y="2"/>
                    <a:pt x="278" y="2"/>
                  </a:cubicBezTo>
                  <a:cubicBezTo>
                    <a:pt x="279" y="2"/>
                    <a:pt x="280" y="2"/>
                    <a:pt x="282" y="3"/>
                  </a:cubicBezTo>
                  <a:lnTo>
                    <a:pt x="282" y="0"/>
                  </a:lnTo>
                  <a:close/>
                  <a:moveTo>
                    <a:pt x="285" y="0"/>
                  </a:moveTo>
                  <a:lnTo>
                    <a:pt x="285" y="12"/>
                  </a:lnTo>
                  <a:lnTo>
                    <a:pt x="288" y="12"/>
                  </a:lnTo>
                  <a:lnTo>
                    <a:pt x="288" y="2"/>
                  </a:lnTo>
                  <a:lnTo>
                    <a:pt x="290" y="2"/>
                  </a:lnTo>
                  <a:cubicBezTo>
                    <a:pt x="291" y="2"/>
                    <a:pt x="291" y="2"/>
                    <a:pt x="292" y="2"/>
                  </a:cubicBezTo>
                  <a:cubicBezTo>
                    <a:pt x="292" y="3"/>
                    <a:pt x="292" y="3"/>
                    <a:pt x="292" y="4"/>
                  </a:cubicBezTo>
                  <a:cubicBezTo>
                    <a:pt x="292" y="4"/>
                    <a:pt x="292" y="5"/>
                    <a:pt x="291" y="5"/>
                  </a:cubicBezTo>
                  <a:cubicBezTo>
                    <a:pt x="291" y="5"/>
                    <a:pt x="290" y="6"/>
                    <a:pt x="289" y="6"/>
                  </a:cubicBezTo>
                  <a:cubicBezTo>
                    <a:pt x="289" y="6"/>
                    <a:pt x="289" y="6"/>
                    <a:pt x="289" y="6"/>
                  </a:cubicBezTo>
                  <a:cubicBezTo>
                    <a:pt x="289" y="6"/>
                    <a:pt x="288" y="6"/>
                    <a:pt x="288" y="5"/>
                  </a:cubicBezTo>
                  <a:lnTo>
                    <a:pt x="292" y="12"/>
                  </a:lnTo>
                  <a:lnTo>
                    <a:pt x="295" y="12"/>
                  </a:lnTo>
                  <a:lnTo>
                    <a:pt x="291" y="7"/>
                  </a:lnTo>
                  <a:cubicBezTo>
                    <a:pt x="292" y="7"/>
                    <a:pt x="293" y="6"/>
                    <a:pt x="294" y="6"/>
                  </a:cubicBezTo>
                  <a:cubicBezTo>
                    <a:pt x="295" y="5"/>
                    <a:pt x="295" y="4"/>
                    <a:pt x="295" y="3"/>
                  </a:cubicBezTo>
                  <a:cubicBezTo>
                    <a:pt x="295" y="2"/>
                    <a:pt x="295" y="2"/>
                    <a:pt x="294" y="1"/>
                  </a:cubicBezTo>
                  <a:cubicBezTo>
                    <a:pt x="293" y="1"/>
                    <a:pt x="292" y="0"/>
                    <a:pt x="291" y="0"/>
                  </a:cubicBezTo>
                  <a:lnTo>
                    <a:pt x="285" y="0"/>
                  </a:lnTo>
                  <a:close/>
                  <a:moveTo>
                    <a:pt x="301" y="0"/>
                  </a:moveTo>
                  <a:lnTo>
                    <a:pt x="295" y="12"/>
                  </a:lnTo>
                  <a:lnTo>
                    <a:pt x="298" y="12"/>
                  </a:lnTo>
                  <a:lnTo>
                    <a:pt x="300" y="8"/>
                  </a:lnTo>
                  <a:lnTo>
                    <a:pt x="305" y="8"/>
                  </a:lnTo>
                  <a:lnTo>
                    <a:pt x="306" y="12"/>
                  </a:lnTo>
                  <a:lnTo>
                    <a:pt x="310" y="12"/>
                  </a:lnTo>
                  <a:lnTo>
                    <a:pt x="304" y="0"/>
                  </a:lnTo>
                  <a:lnTo>
                    <a:pt x="301" y="0"/>
                  </a:lnTo>
                  <a:close/>
                  <a:moveTo>
                    <a:pt x="304" y="6"/>
                  </a:moveTo>
                  <a:lnTo>
                    <a:pt x="301" y="6"/>
                  </a:lnTo>
                  <a:lnTo>
                    <a:pt x="303" y="2"/>
                  </a:lnTo>
                  <a:lnTo>
                    <a:pt x="304" y="6"/>
                  </a:lnTo>
                  <a:close/>
                  <a:moveTo>
                    <a:pt x="320" y="0"/>
                  </a:moveTo>
                  <a:cubicBezTo>
                    <a:pt x="319" y="0"/>
                    <a:pt x="318" y="0"/>
                    <a:pt x="317" y="0"/>
                  </a:cubicBezTo>
                  <a:cubicBezTo>
                    <a:pt x="315" y="0"/>
                    <a:pt x="313" y="0"/>
                    <a:pt x="312" y="1"/>
                  </a:cubicBezTo>
                  <a:cubicBezTo>
                    <a:pt x="310" y="2"/>
                    <a:pt x="309" y="4"/>
                    <a:pt x="309" y="6"/>
                  </a:cubicBezTo>
                  <a:cubicBezTo>
                    <a:pt x="309" y="8"/>
                    <a:pt x="310" y="9"/>
                    <a:pt x="311" y="10"/>
                  </a:cubicBezTo>
                  <a:cubicBezTo>
                    <a:pt x="313" y="12"/>
                    <a:pt x="314" y="12"/>
                    <a:pt x="317" y="12"/>
                  </a:cubicBezTo>
                  <a:cubicBezTo>
                    <a:pt x="317" y="12"/>
                    <a:pt x="318" y="12"/>
                    <a:pt x="318" y="12"/>
                  </a:cubicBezTo>
                  <a:cubicBezTo>
                    <a:pt x="319" y="12"/>
                    <a:pt x="320" y="12"/>
                    <a:pt x="320" y="12"/>
                  </a:cubicBezTo>
                  <a:lnTo>
                    <a:pt x="321" y="10"/>
                  </a:lnTo>
                  <a:cubicBezTo>
                    <a:pt x="320" y="10"/>
                    <a:pt x="319" y="10"/>
                    <a:pt x="319" y="10"/>
                  </a:cubicBezTo>
                  <a:cubicBezTo>
                    <a:pt x="318" y="10"/>
                    <a:pt x="318" y="10"/>
                    <a:pt x="317" y="10"/>
                  </a:cubicBezTo>
                  <a:cubicBezTo>
                    <a:pt x="316" y="10"/>
                    <a:pt x="314" y="10"/>
                    <a:pt x="314" y="9"/>
                  </a:cubicBezTo>
                  <a:cubicBezTo>
                    <a:pt x="313" y="8"/>
                    <a:pt x="312" y="7"/>
                    <a:pt x="312" y="6"/>
                  </a:cubicBezTo>
                  <a:cubicBezTo>
                    <a:pt x="312" y="5"/>
                    <a:pt x="313" y="4"/>
                    <a:pt x="314" y="3"/>
                  </a:cubicBezTo>
                  <a:cubicBezTo>
                    <a:pt x="314" y="2"/>
                    <a:pt x="316" y="2"/>
                    <a:pt x="317" y="2"/>
                  </a:cubicBezTo>
                  <a:cubicBezTo>
                    <a:pt x="318" y="2"/>
                    <a:pt x="318" y="2"/>
                    <a:pt x="319" y="2"/>
                  </a:cubicBezTo>
                  <a:cubicBezTo>
                    <a:pt x="319" y="2"/>
                    <a:pt x="320" y="2"/>
                    <a:pt x="320" y="3"/>
                  </a:cubicBezTo>
                  <a:lnTo>
                    <a:pt x="320" y="0"/>
                  </a:lnTo>
                  <a:close/>
                  <a:moveTo>
                    <a:pt x="323" y="0"/>
                  </a:moveTo>
                  <a:lnTo>
                    <a:pt x="323" y="12"/>
                  </a:lnTo>
                  <a:lnTo>
                    <a:pt x="326" y="12"/>
                  </a:lnTo>
                  <a:lnTo>
                    <a:pt x="326" y="0"/>
                  </a:lnTo>
                  <a:lnTo>
                    <a:pt x="323" y="0"/>
                  </a:lnTo>
                  <a:close/>
                  <a:moveTo>
                    <a:pt x="327" y="6"/>
                  </a:moveTo>
                  <a:cubicBezTo>
                    <a:pt x="327" y="8"/>
                    <a:pt x="328" y="9"/>
                    <a:pt x="329" y="10"/>
                  </a:cubicBezTo>
                  <a:cubicBezTo>
                    <a:pt x="330" y="12"/>
                    <a:pt x="332" y="12"/>
                    <a:pt x="334" y="12"/>
                  </a:cubicBezTo>
                  <a:cubicBezTo>
                    <a:pt x="337" y="12"/>
                    <a:pt x="339" y="12"/>
                    <a:pt x="340" y="10"/>
                  </a:cubicBezTo>
                  <a:cubicBezTo>
                    <a:pt x="341" y="9"/>
                    <a:pt x="342" y="8"/>
                    <a:pt x="342" y="6"/>
                  </a:cubicBezTo>
                  <a:cubicBezTo>
                    <a:pt x="342" y="4"/>
                    <a:pt x="341" y="3"/>
                    <a:pt x="340" y="2"/>
                  </a:cubicBezTo>
                  <a:cubicBezTo>
                    <a:pt x="339" y="1"/>
                    <a:pt x="337" y="0"/>
                    <a:pt x="335" y="0"/>
                  </a:cubicBezTo>
                  <a:cubicBezTo>
                    <a:pt x="332" y="0"/>
                    <a:pt x="331" y="1"/>
                    <a:pt x="329" y="2"/>
                  </a:cubicBezTo>
                  <a:cubicBezTo>
                    <a:pt x="328" y="3"/>
                    <a:pt x="327" y="4"/>
                    <a:pt x="327" y="6"/>
                  </a:cubicBezTo>
                  <a:close/>
                  <a:moveTo>
                    <a:pt x="335" y="2"/>
                  </a:moveTo>
                  <a:cubicBezTo>
                    <a:pt x="336" y="2"/>
                    <a:pt x="337" y="2"/>
                    <a:pt x="338" y="3"/>
                  </a:cubicBezTo>
                  <a:cubicBezTo>
                    <a:pt x="339" y="4"/>
                    <a:pt x="339" y="5"/>
                    <a:pt x="339" y="6"/>
                  </a:cubicBezTo>
                  <a:cubicBezTo>
                    <a:pt x="339" y="7"/>
                    <a:pt x="339" y="8"/>
                    <a:pt x="338" y="9"/>
                  </a:cubicBezTo>
                  <a:cubicBezTo>
                    <a:pt x="337" y="10"/>
                    <a:pt x="336" y="10"/>
                    <a:pt x="335" y="10"/>
                  </a:cubicBezTo>
                  <a:cubicBezTo>
                    <a:pt x="333" y="10"/>
                    <a:pt x="332" y="10"/>
                    <a:pt x="331" y="9"/>
                  </a:cubicBezTo>
                  <a:cubicBezTo>
                    <a:pt x="331" y="8"/>
                    <a:pt x="330" y="7"/>
                    <a:pt x="330" y="6"/>
                  </a:cubicBezTo>
                  <a:cubicBezTo>
                    <a:pt x="330" y="5"/>
                    <a:pt x="331" y="4"/>
                    <a:pt x="332" y="3"/>
                  </a:cubicBezTo>
                  <a:cubicBezTo>
                    <a:pt x="332" y="2"/>
                    <a:pt x="333" y="2"/>
                    <a:pt x="335" y="2"/>
                  </a:cubicBezTo>
                  <a:close/>
                  <a:moveTo>
                    <a:pt x="344" y="0"/>
                  </a:moveTo>
                  <a:lnTo>
                    <a:pt x="344" y="12"/>
                  </a:lnTo>
                  <a:lnTo>
                    <a:pt x="347" y="12"/>
                  </a:lnTo>
                  <a:lnTo>
                    <a:pt x="347" y="3"/>
                  </a:lnTo>
                  <a:lnTo>
                    <a:pt x="353" y="12"/>
                  </a:lnTo>
                  <a:lnTo>
                    <a:pt x="357" y="12"/>
                  </a:lnTo>
                  <a:lnTo>
                    <a:pt x="357" y="0"/>
                  </a:lnTo>
                  <a:lnTo>
                    <a:pt x="354" y="0"/>
                  </a:lnTo>
                  <a:lnTo>
                    <a:pt x="354" y="9"/>
                  </a:lnTo>
                  <a:lnTo>
                    <a:pt x="348" y="0"/>
                  </a:lnTo>
                  <a:lnTo>
                    <a:pt x="344" y="0"/>
                  </a:lnTo>
                  <a:close/>
                </a:path>
              </a:pathLst>
            </a:custGeom>
            <a:solidFill>
              <a:srgbClr val="24211D"/>
            </a:solidFill>
            <a:ln w="9525">
              <a:noFill/>
              <a:round/>
              <a:headEnd/>
              <a:tailEnd/>
            </a:ln>
          </p:spPr>
          <p:txBody>
            <a:bodyPr/>
            <a:lstStyle/>
            <a:p>
              <a:pPr>
                <a:defRPr/>
              </a:pPr>
              <a:endParaRPr lang="es-MX" dirty="0"/>
            </a:p>
          </p:txBody>
        </p:sp>
        <p:sp>
          <p:nvSpPr>
            <p:cNvPr id="1037" name="Freeform 13"/>
            <p:cNvSpPr>
              <a:spLocks noEditPoints="1"/>
            </p:cNvSpPr>
            <p:nvPr/>
          </p:nvSpPr>
          <p:spPr bwMode="auto">
            <a:xfrm>
              <a:off x="1123" y="1885"/>
              <a:ext cx="1046" cy="41"/>
            </a:xfrm>
            <a:custGeom>
              <a:avLst/>
              <a:gdLst/>
              <a:ahLst/>
              <a:cxnLst>
                <a:cxn ang="0">
                  <a:pos x="1" y="5"/>
                </a:cxn>
                <a:cxn ang="0">
                  <a:pos x="0" y="10"/>
                </a:cxn>
                <a:cxn ang="0">
                  <a:pos x="8" y="7"/>
                </a:cxn>
                <a:cxn ang="0">
                  <a:pos x="8" y="1"/>
                </a:cxn>
                <a:cxn ang="0">
                  <a:pos x="14" y="7"/>
                </a:cxn>
                <a:cxn ang="0">
                  <a:pos x="20" y="0"/>
                </a:cxn>
                <a:cxn ang="0">
                  <a:pos x="24" y="11"/>
                </a:cxn>
                <a:cxn ang="0">
                  <a:pos x="30" y="11"/>
                </a:cxn>
                <a:cxn ang="0">
                  <a:pos x="33" y="3"/>
                </a:cxn>
                <a:cxn ang="0">
                  <a:pos x="41" y="2"/>
                </a:cxn>
                <a:cxn ang="0">
                  <a:pos x="39" y="6"/>
                </a:cxn>
                <a:cxn ang="0">
                  <a:pos x="45" y="1"/>
                </a:cxn>
                <a:cxn ang="0">
                  <a:pos x="57" y="10"/>
                </a:cxn>
                <a:cxn ang="0">
                  <a:pos x="50" y="2"/>
                </a:cxn>
                <a:cxn ang="0">
                  <a:pos x="62" y="2"/>
                </a:cxn>
                <a:cxn ang="0">
                  <a:pos x="58" y="0"/>
                </a:cxn>
                <a:cxn ang="0">
                  <a:pos x="77" y="12"/>
                </a:cxn>
                <a:cxn ang="0">
                  <a:pos x="73" y="2"/>
                </a:cxn>
                <a:cxn ang="0">
                  <a:pos x="87" y="2"/>
                </a:cxn>
                <a:cxn ang="0">
                  <a:pos x="84" y="6"/>
                </a:cxn>
                <a:cxn ang="0">
                  <a:pos x="90" y="1"/>
                </a:cxn>
                <a:cxn ang="0">
                  <a:pos x="96" y="0"/>
                </a:cxn>
                <a:cxn ang="0">
                  <a:pos x="107" y="8"/>
                </a:cxn>
                <a:cxn ang="0">
                  <a:pos x="102" y="6"/>
                </a:cxn>
                <a:cxn ang="0">
                  <a:pos x="130" y="10"/>
                </a:cxn>
                <a:cxn ang="0">
                  <a:pos x="125" y="2"/>
                </a:cxn>
                <a:cxn ang="0">
                  <a:pos x="122" y="2"/>
                </a:cxn>
                <a:cxn ang="0">
                  <a:pos x="137" y="7"/>
                </a:cxn>
                <a:cxn ang="0">
                  <a:pos x="143" y="0"/>
                </a:cxn>
                <a:cxn ang="0">
                  <a:pos x="154" y="11"/>
                </a:cxn>
                <a:cxn ang="0">
                  <a:pos x="160" y="7"/>
                </a:cxn>
                <a:cxn ang="0">
                  <a:pos x="155" y="6"/>
                </a:cxn>
                <a:cxn ang="0">
                  <a:pos x="168" y="11"/>
                </a:cxn>
                <a:cxn ang="0">
                  <a:pos x="168" y="2"/>
                </a:cxn>
                <a:cxn ang="0">
                  <a:pos x="174" y="11"/>
                </a:cxn>
                <a:cxn ang="0">
                  <a:pos x="183" y="12"/>
                </a:cxn>
                <a:cxn ang="0">
                  <a:pos x="193" y="5"/>
                </a:cxn>
                <a:cxn ang="0">
                  <a:pos x="186" y="2"/>
                </a:cxn>
                <a:cxn ang="0">
                  <a:pos x="186" y="5"/>
                </a:cxn>
                <a:cxn ang="0">
                  <a:pos x="190" y="10"/>
                </a:cxn>
                <a:cxn ang="0">
                  <a:pos x="205" y="10"/>
                </a:cxn>
                <a:cxn ang="0">
                  <a:pos x="199" y="2"/>
                </a:cxn>
                <a:cxn ang="0">
                  <a:pos x="210" y="12"/>
                </a:cxn>
                <a:cxn ang="0">
                  <a:pos x="212" y="6"/>
                </a:cxn>
                <a:cxn ang="0">
                  <a:pos x="217" y="6"/>
                </a:cxn>
                <a:cxn ang="0">
                  <a:pos x="219" y="12"/>
                </a:cxn>
                <a:cxn ang="0">
                  <a:pos x="229" y="0"/>
                </a:cxn>
                <a:cxn ang="0">
                  <a:pos x="236" y="12"/>
                </a:cxn>
                <a:cxn ang="0">
                  <a:pos x="239" y="0"/>
                </a:cxn>
                <a:cxn ang="0">
                  <a:pos x="255" y="0"/>
                </a:cxn>
                <a:cxn ang="0">
                  <a:pos x="258" y="12"/>
                </a:cxn>
                <a:cxn ang="0">
                  <a:pos x="251" y="3"/>
                </a:cxn>
                <a:cxn ang="0">
                  <a:pos x="260" y="12"/>
                </a:cxn>
                <a:cxn ang="0">
                  <a:pos x="272" y="12"/>
                </a:cxn>
                <a:cxn ang="0">
                  <a:pos x="265" y="6"/>
                </a:cxn>
                <a:cxn ang="0">
                  <a:pos x="269" y="9"/>
                </a:cxn>
                <a:cxn ang="0">
                  <a:pos x="285" y="12"/>
                </a:cxn>
                <a:cxn ang="0">
                  <a:pos x="292" y="9"/>
                </a:cxn>
              </a:cxnLst>
              <a:rect l="0" t="0" r="r" b="b"/>
              <a:pathLst>
                <a:path w="294" h="12">
                  <a:moveTo>
                    <a:pt x="8" y="1"/>
                  </a:moveTo>
                  <a:cubicBezTo>
                    <a:pt x="7" y="1"/>
                    <a:pt x="7" y="0"/>
                    <a:pt x="7" y="0"/>
                  </a:cubicBezTo>
                  <a:cubicBezTo>
                    <a:pt x="6" y="0"/>
                    <a:pt x="6" y="0"/>
                    <a:pt x="5" y="0"/>
                  </a:cubicBezTo>
                  <a:cubicBezTo>
                    <a:pt x="4" y="0"/>
                    <a:pt x="3" y="1"/>
                    <a:pt x="2" y="1"/>
                  </a:cubicBezTo>
                  <a:cubicBezTo>
                    <a:pt x="1" y="1"/>
                    <a:pt x="1" y="2"/>
                    <a:pt x="1" y="3"/>
                  </a:cubicBezTo>
                  <a:cubicBezTo>
                    <a:pt x="1" y="4"/>
                    <a:pt x="1" y="5"/>
                    <a:pt x="1" y="5"/>
                  </a:cubicBezTo>
                  <a:cubicBezTo>
                    <a:pt x="2" y="6"/>
                    <a:pt x="3" y="6"/>
                    <a:pt x="4" y="7"/>
                  </a:cubicBezTo>
                  <a:cubicBezTo>
                    <a:pt x="5" y="8"/>
                    <a:pt x="6" y="9"/>
                    <a:pt x="6" y="9"/>
                  </a:cubicBezTo>
                  <a:cubicBezTo>
                    <a:pt x="6" y="10"/>
                    <a:pt x="6" y="10"/>
                    <a:pt x="5" y="10"/>
                  </a:cubicBezTo>
                  <a:cubicBezTo>
                    <a:pt x="5" y="10"/>
                    <a:pt x="4" y="10"/>
                    <a:pt x="4" y="10"/>
                  </a:cubicBezTo>
                  <a:cubicBezTo>
                    <a:pt x="3" y="10"/>
                    <a:pt x="2" y="10"/>
                    <a:pt x="2" y="10"/>
                  </a:cubicBezTo>
                  <a:cubicBezTo>
                    <a:pt x="1" y="10"/>
                    <a:pt x="1" y="10"/>
                    <a:pt x="0" y="10"/>
                  </a:cubicBezTo>
                  <a:lnTo>
                    <a:pt x="1" y="12"/>
                  </a:lnTo>
                  <a:cubicBezTo>
                    <a:pt x="1" y="12"/>
                    <a:pt x="2" y="12"/>
                    <a:pt x="3" y="12"/>
                  </a:cubicBezTo>
                  <a:cubicBezTo>
                    <a:pt x="3" y="12"/>
                    <a:pt x="4" y="12"/>
                    <a:pt x="4" y="12"/>
                  </a:cubicBezTo>
                  <a:cubicBezTo>
                    <a:pt x="6" y="12"/>
                    <a:pt x="7" y="12"/>
                    <a:pt x="8" y="11"/>
                  </a:cubicBezTo>
                  <a:cubicBezTo>
                    <a:pt x="8" y="11"/>
                    <a:pt x="9" y="10"/>
                    <a:pt x="9" y="9"/>
                  </a:cubicBezTo>
                  <a:cubicBezTo>
                    <a:pt x="9" y="9"/>
                    <a:pt x="9" y="8"/>
                    <a:pt x="8" y="7"/>
                  </a:cubicBezTo>
                  <a:cubicBezTo>
                    <a:pt x="8" y="7"/>
                    <a:pt x="7" y="6"/>
                    <a:pt x="5" y="5"/>
                  </a:cubicBezTo>
                  <a:cubicBezTo>
                    <a:pt x="4" y="4"/>
                    <a:pt x="4" y="4"/>
                    <a:pt x="4" y="3"/>
                  </a:cubicBezTo>
                  <a:cubicBezTo>
                    <a:pt x="4" y="3"/>
                    <a:pt x="4" y="3"/>
                    <a:pt x="4" y="2"/>
                  </a:cubicBezTo>
                  <a:cubicBezTo>
                    <a:pt x="5" y="2"/>
                    <a:pt x="5" y="2"/>
                    <a:pt x="6" y="2"/>
                  </a:cubicBezTo>
                  <a:cubicBezTo>
                    <a:pt x="7" y="2"/>
                    <a:pt x="7" y="2"/>
                    <a:pt x="8" y="3"/>
                  </a:cubicBezTo>
                  <a:lnTo>
                    <a:pt x="8" y="1"/>
                  </a:lnTo>
                  <a:close/>
                  <a:moveTo>
                    <a:pt x="11" y="0"/>
                  </a:moveTo>
                  <a:lnTo>
                    <a:pt x="11" y="12"/>
                  </a:lnTo>
                  <a:lnTo>
                    <a:pt x="20" y="12"/>
                  </a:lnTo>
                  <a:lnTo>
                    <a:pt x="20" y="10"/>
                  </a:lnTo>
                  <a:lnTo>
                    <a:pt x="14" y="10"/>
                  </a:lnTo>
                  <a:lnTo>
                    <a:pt x="14" y="7"/>
                  </a:lnTo>
                  <a:lnTo>
                    <a:pt x="20" y="7"/>
                  </a:lnTo>
                  <a:lnTo>
                    <a:pt x="20" y="5"/>
                  </a:lnTo>
                  <a:lnTo>
                    <a:pt x="14" y="5"/>
                  </a:lnTo>
                  <a:lnTo>
                    <a:pt x="14" y="2"/>
                  </a:lnTo>
                  <a:lnTo>
                    <a:pt x="20" y="2"/>
                  </a:lnTo>
                  <a:lnTo>
                    <a:pt x="20" y="0"/>
                  </a:lnTo>
                  <a:lnTo>
                    <a:pt x="11" y="0"/>
                  </a:lnTo>
                  <a:close/>
                  <a:moveTo>
                    <a:pt x="33" y="1"/>
                  </a:moveTo>
                  <a:cubicBezTo>
                    <a:pt x="32" y="0"/>
                    <a:pt x="31" y="0"/>
                    <a:pt x="30" y="0"/>
                  </a:cubicBezTo>
                  <a:cubicBezTo>
                    <a:pt x="28" y="0"/>
                    <a:pt x="26" y="1"/>
                    <a:pt x="24" y="2"/>
                  </a:cubicBezTo>
                  <a:cubicBezTo>
                    <a:pt x="23" y="3"/>
                    <a:pt x="22" y="4"/>
                    <a:pt x="22" y="6"/>
                  </a:cubicBezTo>
                  <a:cubicBezTo>
                    <a:pt x="22" y="8"/>
                    <a:pt x="23" y="9"/>
                    <a:pt x="24" y="11"/>
                  </a:cubicBezTo>
                  <a:cubicBezTo>
                    <a:pt x="25" y="12"/>
                    <a:pt x="27" y="12"/>
                    <a:pt x="29" y="12"/>
                  </a:cubicBezTo>
                  <a:cubicBezTo>
                    <a:pt x="30" y="12"/>
                    <a:pt x="31" y="12"/>
                    <a:pt x="31" y="12"/>
                  </a:cubicBezTo>
                  <a:cubicBezTo>
                    <a:pt x="32" y="12"/>
                    <a:pt x="32" y="12"/>
                    <a:pt x="33" y="12"/>
                  </a:cubicBezTo>
                  <a:lnTo>
                    <a:pt x="33" y="10"/>
                  </a:lnTo>
                  <a:cubicBezTo>
                    <a:pt x="33" y="10"/>
                    <a:pt x="32" y="10"/>
                    <a:pt x="31" y="10"/>
                  </a:cubicBezTo>
                  <a:cubicBezTo>
                    <a:pt x="31" y="10"/>
                    <a:pt x="30" y="11"/>
                    <a:pt x="30" y="11"/>
                  </a:cubicBezTo>
                  <a:cubicBezTo>
                    <a:pt x="28" y="11"/>
                    <a:pt x="27" y="10"/>
                    <a:pt x="26" y="9"/>
                  </a:cubicBezTo>
                  <a:cubicBezTo>
                    <a:pt x="25" y="8"/>
                    <a:pt x="25" y="8"/>
                    <a:pt x="25" y="6"/>
                  </a:cubicBezTo>
                  <a:cubicBezTo>
                    <a:pt x="25" y="5"/>
                    <a:pt x="25" y="4"/>
                    <a:pt x="26" y="3"/>
                  </a:cubicBezTo>
                  <a:cubicBezTo>
                    <a:pt x="27" y="3"/>
                    <a:pt x="28" y="2"/>
                    <a:pt x="30" y="2"/>
                  </a:cubicBezTo>
                  <a:cubicBezTo>
                    <a:pt x="30" y="2"/>
                    <a:pt x="31" y="2"/>
                    <a:pt x="31" y="2"/>
                  </a:cubicBezTo>
                  <a:cubicBezTo>
                    <a:pt x="32" y="2"/>
                    <a:pt x="32" y="3"/>
                    <a:pt x="33" y="3"/>
                  </a:cubicBezTo>
                  <a:lnTo>
                    <a:pt x="33" y="1"/>
                  </a:lnTo>
                  <a:close/>
                  <a:moveTo>
                    <a:pt x="35" y="0"/>
                  </a:moveTo>
                  <a:lnTo>
                    <a:pt x="35" y="12"/>
                  </a:lnTo>
                  <a:lnTo>
                    <a:pt x="38" y="12"/>
                  </a:lnTo>
                  <a:lnTo>
                    <a:pt x="38" y="2"/>
                  </a:lnTo>
                  <a:lnTo>
                    <a:pt x="41" y="2"/>
                  </a:lnTo>
                  <a:cubicBezTo>
                    <a:pt x="41" y="2"/>
                    <a:pt x="42" y="2"/>
                    <a:pt x="42" y="3"/>
                  </a:cubicBezTo>
                  <a:cubicBezTo>
                    <a:pt x="42" y="3"/>
                    <a:pt x="43" y="3"/>
                    <a:pt x="43" y="4"/>
                  </a:cubicBezTo>
                  <a:cubicBezTo>
                    <a:pt x="43" y="4"/>
                    <a:pt x="42" y="5"/>
                    <a:pt x="42" y="5"/>
                  </a:cubicBezTo>
                  <a:cubicBezTo>
                    <a:pt x="41" y="6"/>
                    <a:pt x="41" y="6"/>
                    <a:pt x="40" y="6"/>
                  </a:cubicBezTo>
                  <a:cubicBezTo>
                    <a:pt x="40" y="6"/>
                    <a:pt x="39" y="6"/>
                    <a:pt x="39" y="6"/>
                  </a:cubicBezTo>
                  <a:cubicBezTo>
                    <a:pt x="39" y="6"/>
                    <a:pt x="39" y="6"/>
                    <a:pt x="39" y="6"/>
                  </a:cubicBezTo>
                  <a:lnTo>
                    <a:pt x="42" y="12"/>
                  </a:lnTo>
                  <a:lnTo>
                    <a:pt x="45" y="12"/>
                  </a:lnTo>
                  <a:lnTo>
                    <a:pt x="42" y="7"/>
                  </a:lnTo>
                  <a:cubicBezTo>
                    <a:pt x="43" y="7"/>
                    <a:pt x="44" y="6"/>
                    <a:pt x="45" y="6"/>
                  </a:cubicBezTo>
                  <a:cubicBezTo>
                    <a:pt x="45" y="5"/>
                    <a:pt x="46" y="4"/>
                    <a:pt x="46" y="3"/>
                  </a:cubicBezTo>
                  <a:cubicBezTo>
                    <a:pt x="46" y="3"/>
                    <a:pt x="45" y="2"/>
                    <a:pt x="45" y="1"/>
                  </a:cubicBezTo>
                  <a:cubicBezTo>
                    <a:pt x="44" y="1"/>
                    <a:pt x="43" y="0"/>
                    <a:pt x="41" y="0"/>
                  </a:cubicBezTo>
                  <a:lnTo>
                    <a:pt x="35" y="0"/>
                  </a:lnTo>
                  <a:close/>
                  <a:moveTo>
                    <a:pt x="47" y="0"/>
                  </a:moveTo>
                  <a:lnTo>
                    <a:pt x="47" y="12"/>
                  </a:lnTo>
                  <a:lnTo>
                    <a:pt x="57" y="12"/>
                  </a:lnTo>
                  <a:lnTo>
                    <a:pt x="57" y="10"/>
                  </a:lnTo>
                  <a:lnTo>
                    <a:pt x="50" y="10"/>
                  </a:lnTo>
                  <a:lnTo>
                    <a:pt x="50" y="7"/>
                  </a:lnTo>
                  <a:lnTo>
                    <a:pt x="56" y="7"/>
                  </a:lnTo>
                  <a:lnTo>
                    <a:pt x="56" y="5"/>
                  </a:lnTo>
                  <a:lnTo>
                    <a:pt x="50" y="5"/>
                  </a:lnTo>
                  <a:lnTo>
                    <a:pt x="50" y="2"/>
                  </a:lnTo>
                  <a:lnTo>
                    <a:pt x="57" y="2"/>
                  </a:lnTo>
                  <a:lnTo>
                    <a:pt x="57" y="0"/>
                  </a:lnTo>
                  <a:lnTo>
                    <a:pt x="47" y="0"/>
                  </a:lnTo>
                  <a:close/>
                  <a:moveTo>
                    <a:pt x="58" y="0"/>
                  </a:moveTo>
                  <a:lnTo>
                    <a:pt x="58" y="2"/>
                  </a:lnTo>
                  <a:lnTo>
                    <a:pt x="62" y="2"/>
                  </a:lnTo>
                  <a:lnTo>
                    <a:pt x="62" y="12"/>
                  </a:lnTo>
                  <a:lnTo>
                    <a:pt x="65" y="12"/>
                  </a:lnTo>
                  <a:lnTo>
                    <a:pt x="65" y="2"/>
                  </a:lnTo>
                  <a:lnTo>
                    <a:pt x="69" y="2"/>
                  </a:lnTo>
                  <a:lnTo>
                    <a:pt x="69" y="0"/>
                  </a:lnTo>
                  <a:lnTo>
                    <a:pt x="58" y="0"/>
                  </a:lnTo>
                  <a:close/>
                  <a:moveTo>
                    <a:pt x="72" y="0"/>
                  </a:moveTo>
                  <a:lnTo>
                    <a:pt x="66" y="12"/>
                  </a:lnTo>
                  <a:lnTo>
                    <a:pt x="69" y="12"/>
                  </a:lnTo>
                  <a:lnTo>
                    <a:pt x="71" y="8"/>
                  </a:lnTo>
                  <a:lnTo>
                    <a:pt x="76" y="8"/>
                  </a:lnTo>
                  <a:lnTo>
                    <a:pt x="77" y="12"/>
                  </a:lnTo>
                  <a:lnTo>
                    <a:pt x="80" y="12"/>
                  </a:lnTo>
                  <a:lnTo>
                    <a:pt x="75" y="0"/>
                  </a:lnTo>
                  <a:lnTo>
                    <a:pt x="72" y="0"/>
                  </a:lnTo>
                  <a:close/>
                  <a:moveTo>
                    <a:pt x="75" y="6"/>
                  </a:moveTo>
                  <a:lnTo>
                    <a:pt x="71" y="6"/>
                  </a:lnTo>
                  <a:lnTo>
                    <a:pt x="73" y="2"/>
                  </a:lnTo>
                  <a:lnTo>
                    <a:pt x="75" y="6"/>
                  </a:lnTo>
                  <a:close/>
                  <a:moveTo>
                    <a:pt x="81" y="0"/>
                  </a:moveTo>
                  <a:lnTo>
                    <a:pt x="81" y="12"/>
                  </a:lnTo>
                  <a:lnTo>
                    <a:pt x="84" y="12"/>
                  </a:lnTo>
                  <a:lnTo>
                    <a:pt x="84" y="2"/>
                  </a:lnTo>
                  <a:lnTo>
                    <a:pt x="87" y="2"/>
                  </a:lnTo>
                  <a:cubicBezTo>
                    <a:pt x="87" y="2"/>
                    <a:pt x="87" y="2"/>
                    <a:pt x="88" y="3"/>
                  </a:cubicBezTo>
                  <a:cubicBezTo>
                    <a:pt x="88" y="3"/>
                    <a:pt x="88" y="3"/>
                    <a:pt x="88" y="4"/>
                  </a:cubicBezTo>
                  <a:cubicBezTo>
                    <a:pt x="88" y="4"/>
                    <a:pt x="88" y="5"/>
                    <a:pt x="88" y="5"/>
                  </a:cubicBezTo>
                  <a:cubicBezTo>
                    <a:pt x="87" y="6"/>
                    <a:pt x="86" y="6"/>
                    <a:pt x="86" y="6"/>
                  </a:cubicBezTo>
                  <a:cubicBezTo>
                    <a:pt x="85" y="6"/>
                    <a:pt x="85" y="6"/>
                    <a:pt x="85" y="6"/>
                  </a:cubicBezTo>
                  <a:cubicBezTo>
                    <a:pt x="85" y="6"/>
                    <a:pt x="85" y="6"/>
                    <a:pt x="84" y="6"/>
                  </a:cubicBezTo>
                  <a:lnTo>
                    <a:pt x="88" y="12"/>
                  </a:lnTo>
                  <a:lnTo>
                    <a:pt x="91" y="12"/>
                  </a:lnTo>
                  <a:lnTo>
                    <a:pt x="88" y="7"/>
                  </a:lnTo>
                  <a:cubicBezTo>
                    <a:pt x="89" y="7"/>
                    <a:pt x="89" y="6"/>
                    <a:pt x="90" y="6"/>
                  </a:cubicBezTo>
                  <a:cubicBezTo>
                    <a:pt x="91" y="5"/>
                    <a:pt x="91" y="4"/>
                    <a:pt x="91" y="3"/>
                  </a:cubicBezTo>
                  <a:cubicBezTo>
                    <a:pt x="91" y="3"/>
                    <a:pt x="91" y="2"/>
                    <a:pt x="90" y="1"/>
                  </a:cubicBezTo>
                  <a:cubicBezTo>
                    <a:pt x="90" y="1"/>
                    <a:pt x="88" y="0"/>
                    <a:pt x="87" y="0"/>
                  </a:cubicBezTo>
                  <a:lnTo>
                    <a:pt x="81" y="0"/>
                  </a:lnTo>
                  <a:close/>
                  <a:moveTo>
                    <a:pt x="93" y="0"/>
                  </a:moveTo>
                  <a:lnTo>
                    <a:pt x="93" y="12"/>
                  </a:lnTo>
                  <a:lnTo>
                    <a:pt x="96" y="12"/>
                  </a:lnTo>
                  <a:lnTo>
                    <a:pt x="96" y="0"/>
                  </a:lnTo>
                  <a:lnTo>
                    <a:pt x="93" y="0"/>
                  </a:lnTo>
                  <a:close/>
                  <a:moveTo>
                    <a:pt x="103" y="0"/>
                  </a:moveTo>
                  <a:lnTo>
                    <a:pt x="97" y="12"/>
                  </a:lnTo>
                  <a:lnTo>
                    <a:pt x="100" y="12"/>
                  </a:lnTo>
                  <a:lnTo>
                    <a:pt x="102" y="8"/>
                  </a:lnTo>
                  <a:lnTo>
                    <a:pt x="107" y="8"/>
                  </a:lnTo>
                  <a:lnTo>
                    <a:pt x="108" y="12"/>
                  </a:lnTo>
                  <a:lnTo>
                    <a:pt x="111" y="12"/>
                  </a:lnTo>
                  <a:lnTo>
                    <a:pt x="106" y="0"/>
                  </a:lnTo>
                  <a:lnTo>
                    <a:pt x="103" y="0"/>
                  </a:lnTo>
                  <a:close/>
                  <a:moveTo>
                    <a:pt x="106" y="6"/>
                  </a:moveTo>
                  <a:lnTo>
                    <a:pt x="102" y="6"/>
                  </a:lnTo>
                  <a:lnTo>
                    <a:pt x="104" y="2"/>
                  </a:lnTo>
                  <a:lnTo>
                    <a:pt x="106" y="6"/>
                  </a:lnTo>
                  <a:close/>
                  <a:moveTo>
                    <a:pt x="119" y="0"/>
                  </a:moveTo>
                  <a:lnTo>
                    <a:pt x="119" y="12"/>
                  </a:lnTo>
                  <a:lnTo>
                    <a:pt x="126" y="12"/>
                  </a:lnTo>
                  <a:cubicBezTo>
                    <a:pt x="128" y="12"/>
                    <a:pt x="129" y="12"/>
                    <a:pt x="130" y="10"/>
                  </a:cubicBezTo>
                  <a:cubicBezTo>
                    <a:pt x="131" y="9"/>
                    <a:pt x="132" y="8"/>
                    <a:pt x="132" y="6"/>
                  </a:cubicBezTo>
                  <a:cubicBezTo>
                    <a:pt x="132" y="5"/>
                    <a:pt x="131" y="3"/>
                    <a:pt x="130" y="2"/>
                  </a:cubicBezTo>
                  <a:cubicBezTo>
                    <a:pt x="129" y="1"/>
                    <a:pt x="128" y="0"/>
                    <a:pt x="126" y="0"/>
                  </a:cubicBezTo>
                  <a:lnTo>
                    <a:pt x="119" y="0"/>
                  </a:lnTo>
                  <a:close/>
                  <a:moveTo>
                    <a:pt x="122" y="2"/>
                  </a:moveTo>
                  <a:lnTo>
                    <a:pt x="125" y="2"/>
                  </a:lnTo>
                  <a:cubicBezTo>
                    <a:pt x="126" y="2"/>
                    <a:pt x="127" y="3"/>
                    <a:pt x="128" y="3"/>
                  </a:cubicBezTo>
                  <a:cubicBezTo>
                    <a:pt x="129" y="4"/>
                    <a:pt x="129" y="5"/>
                    <a:pt x="129" y="6"/>
                  </a:cubicBezTo>
                  <a:cubicBezTo>
                    <a:pt x="129" y="7"/>
                    <a:pt x="129" y="8"/>
                    <a:pt x="128" y="9"/>
                  </a:cubicBezTo>
                  <a:cubicBezTo>
                    <a:pt x="127" y="10"/>
                    <a:pt x="126" y="10"/>
                    <a:pt x="125" y="10"/>
                  </a:cubicBezTo>
                  <a:lnTo>
                    <a:pt x="122" y="10"/>
                  </a:lnTo>
                  <a:lnTo>
                    <a:pt x="122" y="2"/>
                  </a:lnTo>
                  <a:close/>
                  <a:moveTo>
                    <a:pt x="134" y="0"/>
                  </a:moveTo>
                  <a:lnTo>
                    <a:pt x="134" y="12"/>
                  </a:lnTo>
                  <a:lnTo>
                    <a:pt x="143" y="12"/>
                  </a:lnTo>
                  <a:lnTo>
                    <a:pt x="143" y="10"/>
                  </a:lnTo>
                  <a:lnTo>
                    <a:pt x="137" y="10"/>
                  </a:lnTo>
                  <a:lnTo>
                    <a:pt x="137" y="7"/>
                  </a:lnTo>
                  <a:lnTo>
                    <a:pt x="142" y="7"/>
                  </a:lnTo>
                  <a:lnTo>
                    <a:pt x="142" y="5"/>
                  </a:lnTo>
                  <a:lnTo>
                    <a:pt x="137" y="5"/>
                  </a:lnTo>
                  <a:lnTo>
                    <a:pt x="137" y="2"/>
                  </a:lnTo>
                  <a:lnTo>
                    <a:pt x="143" y="2"/>
                  </a:lnTo>
                  <a:lnTo>
                    <a:pt x="143" y="0"/>
                  </a:lnTo>
                  <a:lnTo>
                    <a:pt x="134" y="0"/>
                  </a:lnTo>
                  <a:close/>
                  <a:moveTo>
                    <a:pt x="164" y="1"/>
                  </a:moveTo>
                  <a:cubicBezTo>
                    <a:pt x="163" y="0"/>
                    <a:pt x="161" y="0"/>
                    <a:pt x="160" y="0"/>
                  </a:cubicBezTo>
                  <a:cubicBezTo>
                    <a:pt x="158" y="0"/>
                    <a:pt x="156" y="1"/>
                    <a:pt x="154" y="2"/>
                  </a:cubicBezTo>
                  <a:cubicBezTo>
                    <a:pt x="153" y="3"/>
                    <a:pt x="152" y="4"/>
                    <a:pt x="152" y="6"/>
                  </a:cubicBezTo>
                  <a:cubicBezTo>
                    <a:pt x="152" y="8"/>
                    <a:pt x="153" y="10"/>
                    <a:pt x="154" y="11"/>
                  </a:cubicBezTo>
                  <a:cubicBezTo>
                    <a:pt x="156" y="12"/>
                    <a:pt x="157" y="12"/>
                    <a:pt x="160" y="12"/>
                  </a:cubicBezTo>
                  <a:cubicBezTo>
                    <a:pt x="160" y="12"/>
                    <a:pt x="161" y="12"/>
                    <a:pt x="162" y="12"/>
                  </a:cubicBezTo>
                  <a:cubicBezTo>
                    <a:pt x="163" y="12"/>
                    <a:pt x="164" y="12"/>
                    <a:pt x="165" y="12"/>
                  </a:cubicBezTo>
                  <a:lnTo>
                    <a:pt x="165" y="6"/>
                  </a:lnTo>
                  <a:lnTo>
                    <a:pt x="160" y="6"/>
                  </a:lnTo>
                  <a:lnTo>
                    <a:pt x="160" y="7"/>
                  </a:lnTo>
                  <a:lnTo>
                    <a:pt x="162" y="7"/>
                  </a:lnTo>
                  <a:lnTo>
                    <a:pt x="162" y="10"/>
                  </a:lnTo>
                  <a:cubicBezTo>
                    <a:pt x="161" y="10"/>
                    <a:pt x="161" y="10"/>
                    <a:pt x="161" y="11"/>
                  </a:cubicBezTo>
                  <a:cubicBezTo>
                    <a:pt x="160" y="11"/>
                    <a:pt x="160" y="11"/>
                    <a:pt x="159" y="11"/>
                  </a:cubicBezTo>
                  <a:cubicBezTo>
                    <a:pt x="158" y="11"/>
                    <a:pt x="157" y="10"/>
                    <a:pt x="156" y="10"/>
                  </a:cubicBezTo>
                  <a:cubicBezTo>
                    <a:pt x="155" y="9"/>
                    <a:pt x="155" y="8"/>
                    <a:pt x="155" y="6"/>
                  </a:cubicBezTo>
                  <a:cubicBezTo>
                    <a:pt x="155" y="5"/>
                    <a:pt x="155" y="4"/>
                    <a:pt x="156" y="3"/>
                  </a:cubicBezTo>
                  <a:cubicBezTo>
                    <a:pt x="158" y="3"/>
                    <a:pt x="159" y="2"/>
                    <a:pt x="160" y="2"/>
                  </a:cubicBezTo>
                  <a:cubicBezTo>
                    <a:pt x="162" y="2"/>
                    <a:pt x="163" y="2"/>
                    <a:pt x="164" y="3"/>
                  </a:cubicBezTo>
                  <a:lnTo>
                    <a:pt x="164" y="1"/>
                  </a:lnTo>
                  <a:close/>
                  <a:moveTo>
                    <a:pt x="166" y="6"/>
                  </a:moveTo>
                  <a:cubicBezTo>
                    <a:pt x="166" y="8"/>
                    <a:pt x="167" y="9"/>
                    <a:pt x="168" y="11"/>
                  </a:cubicBezTo>
                  <a:cubicBezTo>
                    <a:pt x="169" y="12"/>
                    <a:pt x="171" y="12"/>
                    <a:pt x="173" y="12"/>
                  </a:cubicBezTo>
                  <a:cubicBezTo>
                    <a:pt x="176" y="12"/>
                    <a:pt x="178" y="12"/>
                    <a:pt x="179" y="11"/>
                  </a:cubicBezTo>
                  <a:cubicBezTo>
                    <a:pt x="180" y="10"/>
                    <a:pt x="181" y="8"/>
                    <a:pt x="181" y="6"/>
                  </a:cubicBezTo>
                  <a:cubicBezTo>
                    <a:pt x="181" y="5"/>
                    <a:pt x="180" y="3"/>
                    <a:pt x="179" y="2"/>
                  </a:cubicBezTo>
                  <a:cubicBezTo>
                    <a:pt x="178" y="1"/>
                    <a:pt x="176" y="0"/>
                    <a:pt x="174" y="0"/>
                  </a:cubicBezTo>
                  <a:cubicBezTo>
                    <a:pt x="171" y="0"/>
                    <a:pt x="170" y="1"/>
                    <a:pt x="168" y="2"/>
                  </a:cubicBezTo>
                  <a:cubicBezTo>
                    <a:pt x="167" y="3"/>
                    <a:pt x="166" y="5"/>
                    <a:pt x="166" y="6"/>
                  </a:cubicBezTo>
                  <a:close/>
                  <a:moveTo>
                    <a:pt x="174" y="2"/>
                  </a:moveTo>
                  <a:cubicBezTo>
                    <a:pt x="175" y="2"/>
                    <a:pt x="176" y="2"/>
                    <a:pt x="177" y="3"/>
                  </a:cubicBezTo>
                  <a:cubicBezTo>
                    <a:pt x="178" y="4"/>
                    <a:pt x="178" y="5"/>
                    <a:pt x="178" y="6"/>
                  </a:cubicBezTo>
                  <a:cubicBezTo>
                    <a:pt x="178" y="7"/>
                    <a:pt x="178" y="9"/>
                    <a:pt x="177" y="9"/>
                  </a:cubicBezTo>
                  <a:cubicBezTo>
                    <a:pt x="176" y="10"/>
                    <a:pt x="175" y="11"/>
                    <a:pt x="174" y="11"/>
                  </a:cubicBezTo>
                  <a:cubicBezTo>
                    <a:pt x="172" y="11"/>
                    <a:pt x="171" y="10"/>
                    <a:pt x="170" y="9"/>
                  </a:cubicBezTo>
                  <a:cubicBezTo>
                    <a:pt x="170" y="8"/>
                    <a:pt x="169" y="7"/>
                    <a:pt x="169" y="6"/>
                  </a:cubicBezTo>
                  <a:cubicBezTo>
                    <a:pt x="169" y="5"/>
                    <a:pt x="170" y="4"/>
                    <a:pt x="171" y="3"/>
                  </a:cubicBezTo>
                  <a:cubicBezTo>
                    <a:pt x="171" y="2"/>
                    <a:pt x="172" y="2"/>
                    <a:pt x="174" y="2"/>
                  </a:cubicBezTo>
                  <a:close/>
                  <a:moveTo>
                    <a:pt x="183" y="0"/>
                  </a:moveTo>
                  <a:lnTo>
                    <a:pt x="183" y="12"/>
                  </a:lnTo>
                  <a:lnTo>
                    <a:pt x="190" y="12"/>
                  </a:lnTo>
                  <a:cubicBezTo>
                    <a:pt x="191" y="12"/>
                    <a:pt x="192" y="12"/>
                    <a:pt x="193" y="11"/>
                  </a:cubicBezTo>
                  <a:cubicBezTo>
                    <a:pt x="193" y="11"/>
                    <a:pt x="194" y="10"/>
                    <a:pt x="194" y="9"/>
                  </a:cubicBezTo>
                  <a:cubicBezTo>
                    <a:pt x="194" y="8"/>
                    <a:pt x="193" y="8"/>
                    <a:pt x="193" y="7"/>
                  </a:cubicBezTo>
                  <a:cubicBezTo>
                    <a:pt x="192" y="7"/>
                    <a:pt x="192" y="6"/>
                    <a:pt x="191" y="6"/>
                  </a:cubicBezTo>
                  <a:cubicBezTo>
                    <a:pt x="192" y="6"/>
                    <a:pt x="192" y="6"/>
                    <a:pt x="193" y="5"/>
                  </a:cubicBezTo>
                  <a:cubicBezTo>
                    <a:pt x="193" y="5"/>
                    <a:pt x="193" y="4"/>
                    <a:pt x="193" y="3"/>
                  </a:cubicBezTo>
                  <a:cubicBezTo>
                    <a:pt x="193" y="3"/>
                    <a:pt x="193" y="2"/>
                    <a:pt x="192" y="1"/>
                  </a:cubicBezTo>
                  <a:cubicBezTo>
                    <a:pt x="191" y="1"/>
                    <a:pt x="190" y="0"/>
                    <a:pt x="189" y="0"/>
                  </a:cubicBezTo>
                  <a:lnTo>
                    <a:pt x="183" y="0"/>
                  </a:lnTo>
                  <a:close/>
                  <a:moveTo>
                    <a:pt x="186" y="5"/>
                  </a:moveTo>
                  <a:lnTo>
                    <a:pt x="186" y="2"/>
                  </a:lnTo>
                  <a:lnTo>
                    <a:pt x="188" y="2"/>
                  </a:lnTo>
                  <a:cubicBezTo>
                    <a:pt x="189" y="2"/>
                    <a:pt x="189" y="2"/>
                    <a:pt x="190" y="3"/>
                  </a:cubicBezTo>
                  <a:cubicBezTo>
                    <a:pt x="190" y="3"/>
                    <a:pt x="190" y="3"/>
                    <a:pt x="190" y="4"/>
                  </a:cubicBezTo>
                  <a:cubicBezTo>
                    <a:pt x="190" y="4"/>
                    <a:pt x="190" y="4"/>
                    <a:pt x="190" y="5"/>
                  </a:cubicBezTo>
                  <a:cubicBezTo>
                    <a:pt x="189" y="5"/>
                    <a:pt x="189" y="5"/>
                    <a:pt x="188" y="5"/>
                  </a:cubicBezTo>
                  <a:lnTo>
                    <a:pt x="186" y="5"/>
                  </a:lnTo>
                  <a:close/>
                  <a:moveTo>
                    <a:pt x="186" y="11"/>
                  </a:moveTo>
                  <a:lnTo>
                    <a:pt x="186" y="7"/>
                  </a:lnTo>
                  <a:lnTo>
                    <a:pt x="189" y="7"/>
                  </a:lnTo>
                  <a:cubicBezTo>
                    <a:pt x="189" y="7"/>
                    <a:pt x="190" y="7"/>
                    <a:pt x="190" y="8"/>
                  </a:cubicBezTo>
                  <a:cubicBezTo>
                    <a:pt x="191" y="8"/>
                    <a:pt x="191" y="8"/>
                    <a:pt x="191" y="9"/>
                  </a:cubicBezTo>
                  <a:cubicBezTo>
                    <a:pt x="191" y="9"/>
                    <a:pt x="191" y="10"/>
                    <a:pt x="190" y="10"/>
                  </a:cubicBezTo>
                  <a:cubicBezTo>
                    <a:pt x="190" y="10"/>
                    <a:pt x="189" y="11"/>
                    <a:pt x="189" y="11"/>
                  </a:cubicBezTo>
                  <a:lnTo>
                    <a:pt x="186" y="11"/>
                  </a:lnTo>
                  <a:close/>
                  <a:moveTo>
                    <a:pt x="196" y="0"/>
                  </a:moveTo>
                  <a:lnTo>
                    <a:pt x="196" y="12"/>
                  </a:lnTo>
                  <a:lnTo>
                    <a:pt x="205" y="12"/>
                  </a:lnTo>
                  <a:lnTo>
                    <a:pt x="205" y="10"/>
                  </a:lnTo>
                  <a:lnTo>
                    <a:pt x="199" y="10"/>
                  </a:lnTo>
                  <a:lnTo>
                    <a:pt x="199" y="7"/>
                  </a:lnTo>
                  <a:lnTo>
                    <a:pt x="204" y="7"/>
                  </a:lnTo>
                  <a:lnTo>
                    <a:pt x="204" y="5"/>
                  </a:lnTo>
                  <a:lnTo>
                    <a:pt x="199" y="5"/>
                  </a:lnTo>
                  <a:lnTo>
                    <a:pt x="199" y="2"/>
                  </a:lnTo>
                  <a:lnTo>
                    <a:pt x="205" y="2"/>
                  </a:lnTo>
                  <a:lnTo>
                    <a:pt x="205" y="0"/>
                  </a:lnTo>
                  <a:lnTo>
                    <a:pt x="196" y="0"/>
                  </a:lnTo>
                  <a:close/>
                  <a:moveTo>
                    <a:pt x="208" y="0"/>
                  </a:moveTo>
                  <a:lnTo>
                    <a:pt x="208" y="12"/>
                  </a:lnTo>
                  <a:lnTo>
                    <a:pt x="210" y="12"/>
                  </a:lnTo>
                  <a:lnTo>
                    <a:pt x="210" y="2"/>
                  </a:lnTo>
                  <a:lnTo>
                    <a:pt x="213" y="2"/>
                  </a:lnTo>
                  <a:cubicBezTo>
                    <a:pt x="214" y="2"/>
                    <a:pt x="214" y="2"/>
                    <a:pt x="214" y="3"/>
                  </a:cubicBezTo>
                  <a:cubicBezTo>
                    <a:pt x="215" y="3"/>
                    <a:pt x="215" y="3"/>
                    <a:pt x="215" y="4"/>
                  </a:cubicBezTo>
                  <a:cubicBezTo>
                    <a:pt x="215" y="4"/>
                    <a:pt x="215" y="5"/>
                    <a:pt x="214" y="5"/>
                  </a:cubicBezTo>
                  <a:cubicBezTo>
                    <a:pt x="214" y="6"/>
                    <a:pt x="213" y="6"/>
                    <a:pt x="212" y="6"/>
                  </a:cubicBezTo>
                  <a:cubicBezTo>
                    <a:pt x="212" y="6"/>
                    <a:pt x="212" y="6"/>
                    <a:pt x="211" y="6"/>
                  </a:cubicBezTo>
                  <a:cubicBezTo>
                    <a:pt x="211" y="6"/>
                    <a:pt x="211" y="6"/>
                    <a:pt x="211" y="6"/>
                  </a:cubicBezTo>
                  <a:lnTo>
                    <a:pt x="214" y="12"/>
                  </a:lnTo>
                  <a:lnTo>
                    <a:pt x="217" y="12"/>
                  </a:lnTo>
                  <a:lnTo>
                    <a:pt x="214" y="7"/>
                  </a:lnTo>
                  <a:cubicBezTo>
                    <a:pt x="215" y="7"/>
                    <a:pt x="216" y="6"/>
                    <a:pt x="217" y="6"/>
                  </a:cubicBezTo>
                  <a:cubicBezTo>
                    <a:pt x="217" y="5"/>
                    <a:pt x="218" y="4"/>
                    <a:pt x="218" y="3"/>
                  </a:cubicBezTo>
                  <a:cubicBezTo>
                    <a:pt x="218" y="3"/>
                    <a:pt x="217" y="2"/>
                    <a:pt x="217" y="1"/>
                  </a:cubicBezTo>
                  <a:cubicBezTo>
                    <a:pt x="216" y="1"/>
                    <a:pt x="215" y="0"/>
                    <a:pt x="214" y="0"/>
                  </a:cubicBezTo>
                  <a:lnTo>
                    <a:pt x="208" y="0"/>
                  </a:lnTo>
                  <a:close/>
                  <a:moveTo>
                    <a:pt x="219" y="0"/>
                  </a:moveTo>
                  <a:lnTo>
                    <a:pt x="219" y="12"/>
                  </a:lnTo>
                  <a:lnTo>
                    <a:pt x="222" y="12"/>
                  </a:lnTo>
                  <a:lnTo>
                    <a:pt x="222" y="3"/>
                  </a:lnTo>
                  <a:lnTo>
                    <a:pt x="229" y="12"/>
                  </a:lnTo>
                  <a:lnTo>
                    <a:pt x="232" y="12"/>
                  </a:lnTo>
                  <a:lnTo>
                    <a:pt x="232" y="0"/>
                  </a:lnTo>
                  <a:lnTo>
                    <a:pt x="229" y="0"/>
                  </a:lnTo>
                  <a:lnTo>
                    <a:pt x="229" y="9"/>
                  </a:lnTo>
                  <a:lnTo>
                    <a:pt x="223" y="0"/>
                  </a:lnTo>
                  <a:lnTo>
                    <a:pt x="219" y="0"/>
                  </a:lnTo>
                  <a:close/>
                  <a:moveTo>
                    <a:pt x="239" y="0"/>
                  </a:moveTo>
                  <a:lnTo>
                    <a:pt x="233" y="12"/>
                  </a:lnTo>
                  <a:lnTo>
                    <a:pt x="236" y="12"/>
                  </a:lnTo>
                  <a:lnTo>
                    <a:pt x="238" y="8"/>
                  </a:lnTo>
                  <a:lnTo>
                    <a:pt x="243" y="8"/>
                  </a:lnTo>
                  <a:lnTo>
                    <a:pt x="244" y="12"/>
                  </a:lnTo>
                  <a:lnTo>
                    <a:pt x="247" y="12"/>
                  </a:lnTo>
                  <a:lnTo>
                    <a:pt x="242" y="0"/>
                  </a:lnTo>
                  <a:lnTo>
                    <a:pt x="239" y="0"/>
                  </a:lnTo>
                  <a:close/>
                  <a:moveTo>
                    <a:pt x="242" y="6"/>
                  </a:moveTo>
                  <a:lnTo>
                    <a:pt x="238" y="6"/>
                  </a:lnTo>
                  <a:lnTo>
                    <a:pt x="240" y="2"/>
                  </a:lnTo>
                  <a:lnTo>
                    <a:pt x="242" y="6"/>
                  </a:lnTo>
                  <a:close/>
                  <a:moveTo>
                    <a:pt x="258" y="1"/>
                  </a:moveTo>
                  <a:cubicBezTo>
                    <a:pt x="257" y="0"/>
                    <a:pt x="256" y="0"/>
                    <a:pt x="255" y="0"/>
                  </a:cubicBezTo>
                  <a:cubicBezTo>
                    <a:pt x="253" y="0"/>
                    <a:pt x="251" y="1"/>
                    <a:pt x="250" y="2"/>
                  </a:cubicBezTo>
                  <a:cubicBezTo>
                    <a:pt x="248" y="3"/>
                    <a:pt x="247" y="4"/>
                    <a:pt x="247" y="6"/>
                  </a:cubicBezTo>
                  <a:cubicBezTo>
                    <a:pt x="247" y="8"/>
                    <a:pt x="248" y="9"/>
                    <a:pt x="249" y="11"/>
                  </a:cubicBezTo>
                  <a:cubicBezTo>
                    <a:pt x="250" y="12"/>
                    <a:pt x="252" y="12"/>
                    <a:pt x="255" y="12"/>
                  </a:cubicBezTo>
                  <a:cubicBezTo>
                    <a:pt x="255" y="12"/>
                    <a:pt x="256" y="12"/>
                    <a:pt x="256" y="12"/>
                  </a:cubicBezTo>
                  <a:cubicBezTo>
                    <a:pt x="257" y="12"/>
                    <a:pt x="257" y="12"/>
                    <a:pt x="258" y="12"/>
                  </a:cubicBezTo>
                  <a:lnTo>
                    <a:pt x="258" y="10"/>
                  </a:lnTo>
                  <a:cubicBezTo>
                    <a:pt x="258" y="10"/>
                    <a:pt x="257" y="10"/>
                    <a:pt x="257" y="10"/>
                  </a:cubicBezTo>
                  <a:cubicBezTo>
                    <a:pt x="256" y="10"/>
                    <a:pt x="255" y="11"/>
                    <a:pt x="255" y="11"/>
                  </a:cubicBezTo>
                  <a:cubicBezTo>
                    <a:pt x="253" y="11"/>
                    <a:pt x="252" y="10"/>
                    <a:pt x="251" y="9"/>
                  </a:cubicBezTo>
                  <a:cubicBezTo>
                    <a:pt x="251" y="8"/>
                    <a:pt x="250" y="8"/>
                    <a:pt x="250" y="6"/>
                  </a:cubicBezTo>
                  <a:cubicBezTo>
                    <a:pt x="250" y="5"/>
                    <a:pt x="251" y="4"/>
                    <a:pt x="251" y="3"/>
                  </a:cubicBezTo>
                  <a:cubicBezTo>
                    <a:pt x="252" y="3"/>
                    <a:pt x="253" y="2"/>
                    <a:pt x="255" y="2"/>
                  </a:cubicBezTo>
                  <a:cubicBezTo>
                    <a:pt x="255" y="2"/>
                    <a:pt x="256" y="2"/>
                    <a:pt x="256" y="2"/>
                  </a:cubicBezTo>
                  <a:cubicBezTo>
                    <a:pt x="257" y="2"/>
                    <a:pt x="258" y="3"/>
                    <a:pt x="258" y="3"/>
                  </a:cubicBezTo>
                  <a:lnTo>
                    <a:pt x="258" y="1"/>
                  </a:lnTo>
                  <a:close/>
                  <a:moveTo>
                    <a:pt x="260" y="0"/>
                  </a:moveTo>
                  <a:lnTo>
                    <a:pt x="260" y="12"/>
                  </a:lnTo>
                  <a:lnTo>
                    <a:pt x="263" y="12"/>
                  </a:lnTo>
                  <a:lnTo>
                    <a:pt x="263" y="0"/>
                  </a:lnTo>
                  <a:lnTo>
                    <a:pt x="260" y="0"/>
                  </a:lnTo>
                  <a:close/>
                  <a:moveTo>
                    <a:pt x="265" y="6"/>
                  </a:moveTo>
                  <a:cubicBezTo>
                    <a:pt x="265" y="8"/>
                    <a:pt x="266" y="9"/>
                    <a:pt x="267" y="11"/>
                  </a:cubicBezTo>
                  <a:cubicBezTo>
                    <a:pt x="268" y="12"/>
                    <a:pt x="270" y="12"/>
                    <a:pt x="272" y="12"/>
                  </a:cubicBezTo>
                  <a:cubicBezTo>
                    <a:pt x="275" y="12"/>
                    <a:pt x="277" y="12"/>
                    <a:pt x="278" y="11"/>
                  </a:cubicBezTo>
                  <a:cubicBezTo>
                    <a:pt x="279" y="10"/>
                    <a:pt x="280" y="8"/>
                    <a:pt x="280" y="6"/>
                  </a:cubicBezTo>
                  <a:cubicBezTo>
                    <a:pt x="280" y="5"/>
                    <a:pt x="279" y="3"/>
                    <a:pt x="278" y="2"/>
                  </a:cubicBezTo>
                  <a:cubicBezTo>
                    <a:pt x="277" y="1"/>
                    <a:pt x="275" y="0"/>
                    <a:pt x="272" y="0"/>
                  </a:cubicBezTo>
                  <a:cubicBezTo>
                    <a:pt x="270" y="0"/>
                    <a:pt x="268" y="1"/>
                    <a:pt x="267" y="2"/>
                  </a:cubicBezTo>
                  <a:cubicBezTo>
                    <a:pt x="266" y="3"/>
                    <a:pt x="265" y="5"/>
                    <a:pt x="265" y="6"/>
                  </a:cubicBezTo>
                  <a:close/>
                  <a:moveTo>
                    <a:pt x="273" y="2"/>
                  </a:moveTo>
                  <a:cubicBezTo>
                    <a:pt x="274" y="2"/>
                    <a:pt x="275" y="2"/>
                    <a:pt x="276" y="3"/>
                  </a:cubicBezTo>
                  <a:cubicBezTo>
                    <a:pt x="276" y="4"/>
                    <a:pt x="277" y="5"/>
                    <a:pt x="277" y="6"/>
                  </a:cubicBezTo>
                  <a:cubicBezTo>
                    <a:pt x="277" y="7"/>
                    <a:pt x="276" y="9"/>
                    <a:pt x="276" y="9"/>
                  </a:cubicBezTo>
                  <a:cubicBezTo>
                    <a:pt x="275" y="10"/>
                    <a:pt x="274" y="11"/>
                    <a:pt x="272" y="11"/>
                  </a:cubicBezTo>
                  <a:cubicBezTo>
                    <a:pt x="271" y="11"/>
                    <a:pt x="270" y="10"/>
                    <a:pt x="269" y="9"/>
                  </a:cubicBezTo>
                  <a:cubicBezTo>
                    <a:pt x="269" y="8"/>
                    <a:pt x="268" y="7"/>
                    <a:pt x="268" y="6"/>
                  </a:cubicBezTo>
                  <a:cubicBezTo>
                    <a:pt x="268" y="5"/>
                    <a:pt x="269" y="4"/>
                    <a:pt x="269" y="3"/>
                  </a:cubicBezTo>
                  <a:cubicBezTo>
                    <a:pt x="270" y="2"/>
                    <a:pt x="271" y="2"/>
                    <a:pt x="273" y="2"/>
                  </a:cubicBezTo>
                  <a:close/>
                  <a:moveTo>
                    <a:pt x="282" y="0"/>
                  </a:moveTo>
                  <a:lnTo>
                    <a:pt x="282" y="12"/>
                  </a:lnTo>
                  <a:lnTo>
                    <a:pt x="285" y="12"/>
                  </a:lnTo>
                  <a:lnTo>
                    <a:pt x="285" y="3"/>
                  </a:lnTo>
                  <a:lnTo>
                    <a:pt x="291" y="12"/>
                  </a:lnTo>
                  <a:lnTo>
                    <a:pt x="294" y="12"/>
                  </a:lnTo>
                  <a:lnTo>
                    <a:pt x="294" y="0"/>
                  </a:lnTo>
                  <a:lnTo>
                    <a:pt x="292" y="0"/>
                  </a:lnTo>
                  <a:lnTo>
                    <a:pt x="292" y="9"/>
                  </a:lnTo>
                  <a:lnTo>
                    <a:pt x="286" y="0"/>
                  </a:lnTo>
                  <a:lnTo>
                    <a:pt x="282" y="0"/>
                  </a:lnTo>
                  <a:close/>
                </a:path>
              </a:pathLst>
            </a:custGeom>
            <a:solidFill>
              <a:srgbClr val="24211D"/>
            </a:solidFill>
            <a:ln w="9525">
              <a:noFill/>
              <a:round/>
              <a:headEnd/>
              <a:tailEnd/>
            </a:ln>
          </p:spPr>
          <p:txBody>
            <a:bodyPr/>
            <a:lstStyle/>
            <a:p>
              <a:pPr>
                <a:defRPr/>
              </a:pPr>
              <a:endParaRPr lang="es-MX" dirty="0"/>
            </a:p>
          </p:txBody>
        </p:sp>
        <p:sp>
          <p:nvSpPr>
            <p:cNvPr id="1038" name="Rectangle 14"/>
            <p:cNvSpPr>
              <a:spLocks noChangeArrowheads="1"/>
            </p:cNvSpPr>
            <p:nvPr/>
          </p:nvSpPr>
          <p:spPr bwMode="auto">
            <a:xfrm>
              <a:off x="1599" y="2020"/>
              <a:ext cx="63" cy="103"/>
            </a:xfrm>
            <a:prstGeom prst="rect">
              <a:avLst/>
            </a:prstGeom>
            <a:solidFill>
              <a:srgbClr val="EB3D00"/>
            </a:solidFill>
            <a:ln w="9525">
              <a:noFill/>
              <a:miter lim="800000"/>
              <a:headEnd/>
              <a:tailEnd/>
            </a:ln>
          </p:spPr>
          <p:txBody>
            <a:bodyPr/>
            <a:lstStyle/>
            <a:p>
              <a:pPr>
                <a:defRPr/>
              </a:pPr>
              <a:endParaRPr lang="es-MX" dirty="0"/>
            </a:p>
          </p:txBody>
        </p:sp>
        <p:sp>
          <p:nvSpPr>
            <p:cNvPr id="1039" name="Freeform 15"/>
            <p:cNvSpPr>
              <a:spLocks/>
            </p:cNvSpPr>
            <p:nvPr/>
          </p:nvSpPr>
          <p:spPr bwMode="auto">
            <a:xfrm>
              <a:off x="1312" y="2026"/>
              <a:ext cx="346" cy="270"/>
            </a:xfrm>
            <a:custGeom>
              <a:avLst/>
              <a:gdLst/>
              <a:ahLst/>
              <a:cxnLst>
                <a:cxn ang="0">
                  <a:pos x="97" y="51"/>
                </a:cxn>
                <a:cxn ang="0">
                  <a:pos x="97" y="67"/>
                </a:cxn>
                <a:cxn ang="0">
                  <a:pos x="93" y="75"/>
                </a:cxn>
                <a:cxn ang="0">
                  <a:pos x="84" y="78"/>
                </a:cxn>
                <a:cxn ang="0">
                  <a:pos x="55" y="78"/>
                </a:cxn>
                <a:cxn ang="0">
                  <a:pos x="45" y="73"/>
                </a:cxn>
                <a:cxn ang="0">
                  <a:pos x="19" y="12"/>
                </a:cxn>
                <a:cxn ang="0">
                  <a:pos x="16" y="12"/>
                </a:cxn>
                <a:cxn ang="0">
                  <a:pos x="16" y="27"/>
                </a:cxn>
                <a:cxn ang="0">
                  <a:pos x="0" y="27"/>
                </a:cxn>
                <a:cxn ang="0">
                  <a:pos x="0" y="10"/>
                </a:cxn>
                <a:cxn ang="0">
                  <a:pos x="3" y="3"/>
                </a:cxn>
                <a:cxn ang="0">
                  <a:pos x="12" y="0"/>
                </a:cxn>
                <a:cxn ang="0">
                  <a:pos x="44" y="0"/>
                </a:cxn>
                <a:cxn ang="0">
                  <a:pos x="54" y="5"/>
                </a:cxn>
                <a:cxn ang="0">
                  <a:pos x="79" y="64"/>
                </a:cxn>
                <a:cxn ang="0">
                  <a:pos x="81" y="64"/>
                </a:cxn>
                <a:cxn ang="0">
                  <a:pos x="81" y="51"/>
                </a:cxn>
                <a:cxn ang="0">
                  <a:pos x="97" y="51"/>
                </a:cxn>
              </a:cxnLst>
              <a:rect l="0" t="0" r="r" b="b"/>
              <a:pathLst>
                <a:path w="97" h="78">
                  <a:moveTo>
                    <a:pt x="97" y="51"/>
                  </a:moveTo>
                  <a:lnTo>
                    <a:pt x="97" y="67"/>
                  </a:lnTo>
                  <a:cubicBezTo>
                    <a:pt x="97" y="71"/>
                    <a:pt x="95" y="73"/>
                    <a:pt x="93" y="75"/>
                  </a:cubicBezTo>
                  <a:cubicBezTo>
                    <a:pt x="91" y="76"/>
                    <a:pt x="88" y="78"/>
                    <a:pt x="84" y="78"/>
                  </a:cubicBezTo>
                  <a:lnTo>
                    <a:pt x="55" y="78"/>
                  </a:lnTo>
                  <a:cubicBezTo>
                    <a:pt x="52" y="78"/>
                    <a:pt x="47" y="77"/>
                    <a:pt x="45" y="73"/>
                  </a:cubicBezTo>
                  <a:cubicBezTo>
                    <a:pt x="36" y="53"/>
                    <a:pt x="27" y="32"/>
                    <a:pt x="19" y="12"/>
                  </a:cubicBezTo>
                  <a:cubicBezTo>
                    <a:pt x="18" y="10"/>
                    <a:pt x="16" y="11"/>
                    <a:pt x="16" y="12"/>
                  </a:cubicBezTo>
                  <a:lnTo>
                    <a:pt x="16" y="27"/>
                  </a:lnTo>
                  <a:lnTo>
                    <a:pt x="0" y="27"/>
                  </a:lnTo>
                  <a:lnTo>
                    <a:pt x="0" y="10"/>
                  </a:lnTo>
                  <a:cubicBezTo>
                    <a:pt x="0" y="7"/>
                    <a:pt x="2" y="4"/>
                    <a:pt x="3" y="3"/>
                  </a:cubicBezTo>
                  <a:cubicBezTo>
                    <a:pt x="5" y="2"/>
                    <a:pt x="8" y="0"/>
                    <a:pt x="12" y="0"/>
                  </a:cubicBezTo>
                  <a:lnTo>
                    <a:pt x="44" y="0"/>
                  </a:lnTo>
                  <a:cubicBezTo>
                    <a:pt x="47" y="0"/>
                    <a:pt x="52" y="1"/>
                    <a:pt x="54" y="5"/>
                  </a:cubicBezTo>
                  <a:lnTo>
                    <a:pt x="79" y="64"/>
                  </a:lnTo>
                  <a:cubicBezTo>
                    <a:pt x="79" y="65"/>
                    <a:pt x="81" y="64"/>
                    <a:pt x="81" y="64"/>
                  </a:cubicBezTo>
                  <a:lnTo>
                    <a:pt x="81" y="51"/>
                  </a:lnTo>
                  <a:lnTo>
                    <a:pt x="97" y="51"/>
                  </a:lnTo>
                  <a:close/>
                </a:path>
              </a:pathLst>
            </a:custGeom>
            <a:solidFill>
              <a:srgbClr val="FFFFFF"/>
            </a:solidFill>
            <a:ln w="9525">
              <a:noFill/>
              <a:round/>
              <a:headEnd/>
              <a:tailEnd/>
            </a:ln>
          </p:spPr>
          <p:txBody>
            <a:bodyPr/>
            <a:lstStyle/>
            <a:p>
              <a:pPr>
                <a:defRPr/>
              </a:pPr>
              <a:endParaRPr lang="es-MX" dirty="0"/>
            </a:p>
          </p:txBody>
        </p:sp>
        <p:sp>
          <p:nvSpPr>
            <p:cNvPr id="1040" name="Freeform 16"/>
            <p:cNvSpPr>
              <a:spLocks noEditPoints="1"/>
            </p:cNvSpPr>
            <p:nvPr/>
          </p:nvSpPr>
          <p:spPr bwMode="auto">
            <a:xfrm>
              <a:off x="1309" y="2020"/>
              <a:ext cx="353" cy="282"/>
            </a:xfrm>
            <a:custGeom>
              <a:avLst/>
              <a:gdLst/>
              <a:ahLst/>
              <a:cxnLst>
                <a:cxn ang="0">
                  <a:pos x="99" y="52"/>
                </a:cxn>
                <a:cxn ang="0">
                  <a:pos x="99" y="68"/>
                </a:cxn>
                <a:cxn ang="0">
                  <a:pos x="99" y="68"/>
                </a:cxn>
                <a:cxn ang="0">
                  <a:pos x="98" y="72"/>
                </a:cxn>
                <a:cxn ang="0">
                  <a:pos x="98" y="73"/>
                </a:cxn>
                <a:cxn ang="0">
                  <a:pos x="93" y="75"/>
                </a:cxn>
                <a:cxn ang="0">
                  <a:pos x="95" y="77"/>
                </a:cxn>
                <a:cxn ang="0">
                  <a:pos x="93" y="75"/>
                </a:cxn>
                <a:cxn ang="0">
                  <a:pos x="93" y="76"/>
                </a:cxn>
                <a:cxn ang="0">
                  <a:pos x="93" y="76"/>
                </a:cxn>
                <a:cxn ang="0">
                  <a:pos x="94" y="77"/>
                </a:cxn>
                <a:cxn ang="0">
                  <a:pos x="93" y="78"/>
                </a:cxn>
                <a:cxn ang="0">
                  <a:pos x="85" y="80"/>
                </a:cxn>
                <a:cxn ang="0">
                  <a:pos x="56" y="80"/>
                </a:cxn>
                <a:cxn ang="0">
                  <a:pos x="56" y="80"/>
                </a:cxn>
                <a:cxn ang="0">
                  <a:pos x="50" y="79"/>
                </a:cxn>
                <a:cxn ang="0">
                  <a:pos x="49" y="78"/>
                </a:cxn>
                <a:cxn ang="0">
                  <a:pos x="45" y="74"/>
                </a:cxn>
                <a:cxn ang="0">
                  <a:pos x="19" y="14"/>
                </a:cxn>
                <a:cxn ang="0">
                  <a:pos x="19" y="14"/>
                </a:cxn>
                <a:cxn ang="0">
                  <a:pos x="18" y="13"/>
                </a:cxn>
                <a:cxn ang="0">
                  <a:pos x="18" y="13"/>
                </a:cxn>
                <a:cxn ang="0">
                  <a:pos x="18" y="11"/>
                </a:cxn>
                <a:cxn ang="0">
                  <a:pos x="18" y="12"/>
                </a:cxn>
                <a:cxn ang="0">
                  <a:pos x="18" y="11"/>
                </a:cxn>
                <a:cxn ang="0">
                  <a:pos x="18" y="13"/>
                </a:cxn>
                <a:cxn ang="0">
                  <a:pos x="18" y="13"/>
                </a:cxn>
                <a:cxn ang="0">
                  <a:pos x="18" y="13"/>
                </a:cxn>
                <a:cxn ang="0">
                  <a:pos x="18" y="28"/>
                </a:cxn>
                <a:cxn ang="0">
                  <a:pos x="17" y="29"/>
                </a:cxn>
                <a:cxn ang="0">
                  <a:pos x="1" y="29"/>
                </a:cxn>
                <a:cxn ang="0">
                  <a:pos x="0" y="28"/>
                </a:cxn>
                <a:cxn ang="0">
                  <a:pos x="0" y="11"/>
                </a:cxn>
                <a:cxn ang="0">
                  <a:pos x="0" y="11"/>
                </a:cxn>
                <a:cxn ang="0">
                  <a:pos x="1" y="8"/>
                </a:cxn>
                <a:cxn ang="0">
                  <a:pos x="1" y="7"/>
                </a:cxn>
                <a:cxn ang="0">
                  <a:pos x="5" y="5"/>
                </a:cxn>
                <a:cxn ang="0">
                  <a:pos x="4" y="3"/>
                </a:cxn>
                <a:cxn ang="0">
                  <a:pos x="5" y="5"/>
                </a:cxn>
                <a:cxn ang="0">
                  <a:pos x="6" y="4"/>
                </a:cxn>
                <a:cxn ang="0">
                  <a:pos x="5" y="3"/>
                </a:cxn>
                <a:cxn ang="0">
                  <a:pos x="6" y="4"/>
                </a:cxn>
                <a:cxn ang="0">
                  <a:pos x="7" y="4"/>
                </a:cxn>
                <a:cxn ang="0">
                  <a:pos x="13" y="2"/>
                </a:cxn>
                <a:cxn ang="0">
                  <a:pos x="45" y="2"/>
                </a:cxn>
                <a:cxn ang="0">
                  <a:pos x="45" y="2"/>
                </a:cxn>
                <a:cxn ang="0">
                  <a:pos x="50" y="3"/>
                </a:cxn>
                <a:cxn ang="0">
                  <a:pos x="51" y="3"/>
                </a:cxn>
                <a:cxn ang="0">
                  <a:pos x="56" y="6"/>
                </a:cxn>
                <a:cxn ang="0">
                  <a:pos x="56" y="6"/>
                </a:cxn>
                <a:cxn ang="0">
                  <a:pos x="79" y="65"/>
                </a:cxn>
                <a:cxn ang="0">
                  <a:pos x="81" y="64"/>
                </a:cxn>
                <a:cxn ang="0">
                  <a:pos x="81" y="64"/>
                </a:cxn>
                <a:cxn ang="0">
                  <a:pos x="81" y="64"/>
                </a:cxn>
                <a:cxn ang="0">
                  <a:pos x="81" y="64"/>
                </a:cxn>
                <a:cxn ang="0">
                  <a:pos x="81" y="65"/>
                </a:cxn>
                <a:cxn ang="0">
                  <a:pos x="81" y="52"/>
                </a:cxn>
                <a:cxn ang="0">
                  <a:pos x="82" y="51"/>
                </a:cxn>
                <a:cxn ang="0">
                  <a:pos x="98" y="51"/>
                </a:cxn>
              </a:cxnLst>
              <a:rect l="0" t="0" r="r" b="b"/>
              <a:pathLst>
                <a:path w="99" h="80">
                  <a:moveTo>
                    <a:pt x="99" y="52"/>
                  </a:moveTo>
                  <a:lnTo>
                    <a:pt x="99" y="68"/>
                  </a:lnTo>
                  <a:lnTo>
                    <a:pt x="97" y="68"/>
                  </a:lnTo>
                  <a:lnTo>
                    <a:pt x="97" y="52"/>
                  </a:lnTo>
                  <a:lnTo>
                    <a:pt x="99" y="52"/>
                  </a:lnTo>
                  <a:close/>
                  <a:moveTo>
                    <a:pt x="99" y="68"/>
                  </a:moveTo>
                  <a:lnTo>
                    <a:pt x="99" y="68"/>
                  </a:lnTo>
                  <a:lnTo>
                    <a:pt x="97" y="68"/>
                  </a:lnTo>
                  <a:lnTo>
                    <a:pt x="97" y="68"/>
                  </a:lnTo>
                  <a:lnTo>
                    <a:pt x="99" y="68"/>
                  </a:lnTo>
                  <a:close/>
                  <a:moveTo>
                    <a:pt x="99" y="68"/>
                  </a:moveTo>
                  <a:cubicBezTo>
                    <a:pt x="99" y="70"/>
                    <a:pt x="98" y="71"/>
                    <a:pt x="98" y="72"/>
                  </a:cubicBezTo>
                  <a:lnTo>
                    <a:pt x="96" y="72"/>
                  </a:lnTo>
                  <a:cubicBezTo>
                    <a:pt x="96" y="71"/>
                    <a:pt x="97" y="70"/>
                    <a:pt x="97" y="68"/>
                  </a:cubicBezTo>
                  <a:lnTo>
                    <a:pt x="99" y="68"/>
                  </a:lnTo>
                  <a:close/>
                  <a:moveTo>
                    <a:pt x="96" y="72"/>
                  </a:moveTo>
                  <a:lnTo>
                    <a:pt x="96" y="72"/>
                  </a:lnTo>
                  <a:lnTo>
                    <a:pt x="97" y="72"/>
                  </a:lnTo>
                  <a:lnTo>
                    <a:pt x="96" y="72"/>
                  </a:lnTo>
                  <a:close/>
                  <a:moveTo>
                    <a:pt x="98" y="72"/>
                  </a:moveTo>
                  <a:cubicBezTo>
                    <a:pt x="98" y="73"/>
                    <a:pt x="98" y="73"/>
                    <a:pt x="98" y="73"/>
                  </a:cubicBezTo>
                  <a:lnTo>
                    <a:pt x="96" y="72"/>
                  </a:lnTo>
                  <a:cubicBezTo>
                    <a:pt x="96" y="72"/>
                    <a:pt x="96" y="72"/>
                    <a:pt x="96" y="72"/>
                  </a:cubicBezTo>
                  <a:lnTo>
                    <a:pt x="98" y="72"/>
                  </a:lnTo>
                  <a:close/>
                  <a:moveTo>
                    <a:pt x="98" y="73"/>
                  </a:moveTo>
                  <a:cubicBezTo>
                    <a:pt x="97" y="75"/>
                    <a:pt x="96" y="76"/>
                    <a:pt x="95" y="77"/>
                  </a:cubicBezTo>
                  <a:lnTo>
                    <a:pt x="93" y="75"/>
                  </a:lnTo>
                  <a:cubicBezTo>
                    <a:pt x="94" y="74"/>
                    <a:pt x="95" y="73"/>
                    <a:pt x="96" y="72"/>
                  </a:cubicBezTo>
                  <a:lnTo>
                    <a:pt x="98" y="73"/>
                  </a:lnTo>
                  <a:close/>
                  <a:moveTo>
                    <a:pt x="93" y="75"/>
                  </a:moveTo>
                  <a:lnTo>
                    <a:pt x="93" y="75"/>
                  </a:lnTo>
                  <a:lnTo>
                    <a:pt x="94" y="76"/>
                  </a:lnTo>
                  <a:lnTo>
                    <a:pt x="93" y="75"/>
                  </a:lnTo>
                  <a:close/>
                  <a:moveTo>
                    <a:pt x="95" y="77"/>
                  </a:moveTo>
                  <a:lnTo>
                    <a:pt x="95" y="77"/>
                  </a:lnTo>
                  <a:lnTo>
                    <a:pt x="93" y="75"/>
                  </a:lnTo>
                  <a:lnTo>
                    <a:pt x="93" y="75"/>
                  </a:lnTo>
                  <a:lnTo>
                    <a:pt x="95" y="77"/>
                  </a:lnTo>
                  <a:close/>
                  <a:moveTo>
                    <a:pt x="93" y="75"/>
                  </a:moveTo>
                  <a:lnTo>
                    <a:pt x="93" y="75"/>
                  </a:lnTo>
                  <a:lnTo>
                    <a:pt x="94" y="76"/>
                  </a:lnTo>
                  <a:lnTo>
                    <a:pt x="93" y="75"/>
                  </a:lnTo>
                  <a:close/>
                  <a:moveTo>
                    <a:pt x="95" y="77"/>
                  </a:moveTo>
                  <a:cubicBezTo>
                    <a:pt x="94" y="77"/>
                    <a:pt x="94" y="77"/>
                    <a:pt x="94" y="77"/>
                  </a:cubicBezTo>
                  <a:lnTo>
                    <a:pt x="93" y="76"/>
                  </a:lnTo>
                  <a:cubicBezTo>
                    <a:pt x="93" y="75"/>
                    <a:pt x="93" y="75"/>
                    <a:pt x="93" y="75"/>
                  </a:cubicBezTo>
                  <a:lnTo>
                    <a:pt x="95" y="77"/>
                  </a:lnTo>
                  <a:close/>
                  <a:moveTo>
                    <a:pt x="93" y="76"/>
                  </a:moveTo>
                  <a:lnTo>
                    <a:pt x="93" y="76"/>
                  </a:lnTo>
                  <a:lnTo>
                    <a:pt x="93" y="76"/>
                  </a:lnTo>
                  <a:close/>
                  <a:moveTo>
                    <a:pt x="94" y="77"/>
                  </a:moveTo>
                  <a:cubicBezTo>
                    <a:pt x="93" y="77"/>
                    <a:pt x="93" y="78"/>
                    <a:pt x="93" y="78"/>
                  </a:cubicBezTo>
                  <a:lnTo>
                    <a:pt x="92" y="76"/>
                  </a:lnTo>
                  <a:cubicBezTo>
                    <a:pt x="92" y="76"/>
                    <a:pt x="92" y="76"/>
                    <a:pt x="93" y="76"/>
                  </a:cubicBezTo>
                  <a:lnTo>
                    <a:pt x="94" y="77"/>
                  </a:lnTo>
                  <a:close/>
                  <a:moveTo>
                    <a:pt x="93" y="78"/>
                  </a:moveTo>
                  <a:lnTo>
                    <a:pt x="93" y="78"/>
                  </a:lnTo>
                  <a:lnTo>
                    <a:pt x="92" y="77"/>
                  </a:lnTo>
                  <a:lnTo>
                    <a:pt x="93" y="78"/>
                  </a:lnTo>
                  <a:close/>
                  <a:moveTo>
                    <a:pt x="93" y="78"/>
                  </a:moveTo>
                  <a:cubicBezTo>
                    <a:pt x="91" y="79"/>
                    <a:pt x="88" y="80"/>
                    <a:pt x="85" y="80"/>
                  </a:cubicBezTo>
                  <a:lnTo>
                    <a:pt x="85" y="78"/>
                  </a:lnTo>
                  <a:cubicBezTo>
                    <a:pt x="88" y="78"/>
                    <a:pt x="90" y="77"/>
                    <a:pt x="92" y="76"/>
                  </a:cubicBezTo>
                  <a:lnTo>
                    <a:pt x="93" y="78"/>
                  </a:lnTo>
                  <a:close/>
                  <a:moveTo>
                    <a:pt x="85" y="80"/>
                  </a:moveTo>
                  <a:lnTo>
                    <a:pt x="56" y="80"/>
                  </a:lnTo>
                  <a:lnTo>
                    <a:pt x="56" y="78"/>
                  </a:lnTo>
                  <a:lnTo>
                    <a:pt x="85" y="78"/>
                  </a:lnTo>
                  <a:lnTo>
                    <a:pt x="85" y="80"/>
                  </a:lnTo>
                  <a:close/>
                  <a:moveTo>
                    <a:pt x="56" y="80"/>
                  </a:moveTo>
                  <a:lnTo>
                    <a:pt x="56" y="80"/>
                  </a:lnTo>
                  <a:lnTo>
                    <a:pt x="56" y="78"/>
                  </a:lnTo>
                  <a:lnTo>
                    <a:pt x="56" y="78"/>
                  </a:lnTo>
                  <a:lnTo>
                    <a:pt x="56" y="80"/>
                  </a:lnTo>
                  <a:close/>
                  <a:moveTo>
                    <a:pt x="56" y="80"/>
                  </a:moveTo>
                  <a:cubicBezTo>
                    <a:pt x="54" y="80"/>
                    <a:pt x="52" y="80"/>
                    <a:pt x="50" y="79"/>
                  </a:cubicBezTo>
                  <a:lnTo>
                    <a:pt x="51" y="77"/>
                  </a:lnTo>
                  <a:cubicBezTo>
                    <a:pt x="53" y="78"/>
                    <a:pt x="54" y="78"/>
                    <a:pt x="56" y="78"/>
                  </a:cubicBezTo>
                  <a:lnTo>
                    <a:pt x="56" y="80"/>
                  </a:lnTo>
                  <a:close/>
                  <a:moveTo>
                    <a:pt x="50" y="79"/>
                  </a:moveTo>
                  <a:cubicBezTo>
                    <a:pt x="50" y="79"/>
                    <a:pt x="49" y="79"/>
                    <a:pt x="49" y="78"/>
                  </a:cubicBezTo>
                  <a:lnTo>
                    <a:pt x="50" y="77"/>
                  </a:lnTo>
                  <a:cubicBezTo>
                    <a:pt x="50" y="77"/>
                    <a:pt x="50" y="77"/>
                    <a:pt x="51" y="77"/>
                  </a:cubicBezTo>
                  <a:lnTo>
                    <a:pt x="50" y="79"/>
                  </a:lnTo>
                  <a:close/>
                  <a:moveTo>
                    <a:pt x="49" y="78"/>
                  </a:moveTo>
                  <a:cubicBezTo>
                    <a:pt x="47" y="78"/>
                    <a:pt x="46" y="76"/>
                    <a:pt x="45" y="74"/>
                  </a:cubicBezTo>
                  <a:lnTo>
                    <a:pt x="47" y="74"/>
                  </a:lnTo>
                  <a:cubicBezTo>
                    <a:pt x="47" y="75"/>
                    <a:pt x="49" y="76"/>
                    <a:pt x="50" y="77"/>
                  </a:cubicBezTo>
                  <a:lnTo>
                    <a:pt x="49" y="78"/>
                  </a:lnTo>
                  <a:close/>
                  <a:moveTo>
                    <a:pt x="45" y="74"/>
                  </a:moveTo>
                  <a:lnTo>
                    <a:pt x="45" y="74"/>
                  </a:lnTo>
                  <a:lnTo>
                    <a:pt x="46" y="74"/>
                  </a:lnTo>
                  <a:lnTo>
                    <a:pt x="45" y="74"/>
                  </a:lnTo>
                  <a:close/>
                  <a:moveTo>
                    <a:pt x="45" y="74"/>
                  </a:moveTo>
                  <a:lnTo>
                    <a:pt x="19" y="14"/>
                  </a:lnTo>
                  <a:lnTo>
                    <a:pt x="21" y="13"/>
                  </a:lnTo>
                  <a:lnTo>
                    <a:pt x="47" y="74"/>
                  </a:lnTo>
                  <a:lnTo>
                    <a:pt x="45" y="74"/>
                  </a:lnTo>
                  <a:close/>
                  <a:moveTo>
                    <a:pt x="19" y="14"/>
                  </a:moveTo>
                  <a:lnTo>
                    <a:pt x="19" y="14"/>
                  </a:lnTo>
                  <a:lnTo>
                    <a:pt x="19" y="14"/>
                  </a:lnTo>
                  <a:lnTo>
                    <a:pt x="20" y="13"/>
                  </a:lnTo>
                  <a:lnTo>
                    <a:pt x="19" y="14"/>
                  </a:lnTo>
                  <a:close/>
                  <a:moveTo>
                    <a:pt x="19" y="14"/>
                  </a:moveTo>
                  <a:cubicBezTo>
                    <a:pt x="19" y="13"/>
                    <a:pt x="19" y="13"/>
                    <a:pt x="18" y="13"/>
                  </a:cubicBezTo>
                  <a:lnTo>
                    <a:pt x="19" y="11"/>
                  </a:lnTo>
                  <a:cubicBezTo>
                    <a:pt x="20" y="11"/>
                    <a:pt x="21" y="12"/>
                    <a:pt x="21" y="13"/>
                  </a:cubicBezTo>
                  <a:lnTo>
                    <a:pt x="19" y="14"/>
                  </a:lnTo>
                  <a:close/>
                  <a:moveTo>
                    <a:pt x="18" y="13"/>
                  </a:moveTo>
                  <a:lnTo>
                    <a:pt x="18" y="13"/>
                  </a:lnTo>
                  <a:lnTo>
                    <a:pt x="19" y="12"/>
                  </a:lnTo>
                  <a:lnTo>
                    <a:pt x="18" y="13"/>
                  </a:lnTo>
                  <a:close/>
                  <a:moveTo>
                    <a:pt x="18" y="13"/>
                  </a:moveTo>
                  <a:cubicBezTo>
                    <a:pt x="18" y="13"/>
                    <a:pt x="18" y="13"/>
                    <a:pt x="18" y="13"/>
                  </a:cubicBezTo>
                  <a:lnTo>
                    <a:pt x="18" y="11"/>
                  </a:lnTo>
                  <a:cubicBezTo>
                    <a:pt x="18" y="11"/>
                    <a:pt x="19" y="11"/>
                    <a:pt x="19" y="11"/>
                  </a:cubicBezTo>
                  <a:lnTo>
                    <a:pt x="18" y="13"/>
                  </a:lnTo>
                  <a:close/>
                  <a:moveTo>
                    <a:pt x="18" y="11"/>
                  </a:moveTo>
                  <a:lnTo>
                    <a:pt x="18" y="11"/>
                  </a:lnTo>
                  <a:lnTo>
                    <a:pt x="18" y="12"/>
                  </a:lnTo>
                  <a:lnTo>
                    <a:pt x="18" y="11"/>
                  </a:lnTo>
                  <a:close/>
                  <a:moveTo>
                    <a:pt x="18" y="13"/>
                  </a:moveTo>
                  <a:cubicBezTo>
                    <a:pt x="18" y="13"/>
                    <a:pt x="18" y="13"/>
                    <a:pt x="18" y="13"/>
                  </a:cubicBezTo>
                  <a:lnTo>
                    <a:pt x="17" y="12"/>
                  </a:lnTo>
                  <a:cubicBezTo>
                    <a:pt x="17" y="11"/>
                    <a:pt x="17" y="11"/>
                    <a:pt x="18" y="11"/>
                  </a:cubicBezTo>
                  <a:lnTo>
                    <a:pt x="18" y="13"/>
                  </a:lnTo>
                  <a:close/>
                  <a:moveTo>
                    <a:pt x="18" y="13"/>
                  </a:moveTo>
                  <a:lnTo>
                    <a:pt x="18" y="13"/>
                  </a:lnTo>
                  <a:lnTo>
                    <a:pt x="17" y="12"/>
                  </a:lnTo>
                  <a:lnTo>
                    <a:pt x="18" y="13"/>
                  </a:lnTo>
                  <a:close/>
                  <a:moveTo>
                    <a:pt x="18" y="13"/>
                  </a:moveTo>
                  <a:cubicBezTo>
                    <a:pt x="18" y="13"/>
                    <a:pt x="18" y="13"/>
                    <a:pt x="18" y="13"/>
                  </a:cubicBezTo>
                  <a:lnTo>
                    <a:pt x="16" y="13"/>
                  </a:lnTo>
                  <a:cubicBezTo>
                    <a:pt x="16" y="13"/>
                    <a:pt x="16" y="12"/>
                    <a:pt x="17" y="12"/>
                  </a:cubicBezTo>
                  <a:lnTo>
                    <a:pt x="18" y="13"/>
                  </a:lnTo>
                  <a:close/>
                  <a:moveTo>
                    <a:pt x="18" y="13"/>
                  </a:moveTo>
                  <a:lnTo>
                    <a:pt x="18" y="28"/>
                  </a:lnTo>
                  <a:lnTo>
                    <a:pt x="16" y="28"/>
                  </a:lnTo>
                  <a:lnTo>
                    <a:pt x="16" y="13"/>
                  </a:lnTo>
                  <a:lnTo>
                    <a:pt x="18" y="13"/>
                  </a:lnTo>
                  <a:close/>
                  <a:moveTo>
                    <a:pt x="18" y="28"/>
                  </a:moveTo>
                  <a:lnTo>
                    <a:pt x="18" y="29"/>
                  </a:lnTo>
                  <a:lnTo>
                    <a:pt x="17" y="29"/>
                  </a:lnTo>
                  <a:lnTo>
                    <a:pt x="17" y="28"/>
                  </a:lnTo>
                  <a:lnTo>
                    <a:pt x="18" y="28"/>
                  </a:lnTo>
                  <a:close/>
                  <a:moveTo>
                    <a:pt x="17" y="29"/>
                  </a:moveTo>
                  <a:lnTo>
                    <a:pt x="1" y="29"/>
                  </a:lnTo>
                  <a:lnTo>
                    <a:pt x="1" y="27"/>
                  </a:lnTo>
                  <a:lnTo>
                    <a:pt x="17" y="27"/>
                  </a:lnTo>
                  <a:lnTo>
                    <a:pt x="17" y="29"/>
                  </a:lnTo>
                  <a:close/>
                  <a:moveTo>
                    <a:pt x="1" y="29"/>
                  </a:moveTo>
                  <a:lnTo>
                    <a:pt x="0" y="29"/>
                  </a:lnTo>
                  <a:lnTo>
                    <a:pt x="0" y="28"/>
                  </a:lnTo>
                  <a:lnTo>
                    <a:pt x="1" y="28"/>
                  </a:lnTo>
                  <a:lnTo>
                    <a:pt x="1" y="29"/>
                  </a:lnTo>
                  <a:close/>
                  <a:moveTo>
                    <a:pt x="0" y="28"/>
                  </a:moveTo>
                  <a:lnTo>
                    <a:pt x="0" y="11"/>
                  </a:lnTo>
                  <a:lnTo>
                    <a:pt x="2" y="11"/>
                  </a:lnTo>
                  <a:lnTo>
                    <a:pt x="2" y="28"/>
                  </a:lnTo>
                  <a:lnTo>
                    <a:pt x="0" y="28"/>
                  </a:lnTo>
                  <a:close/>
                  <a:moveTo>
                    <a:pt x="0" y="11"/>
                  </a:moveTo>
                  <a:lnTo>
                    <a:pt x="0" y="11"/>
                  </a:lnTo>
                  <a:lnTo>
                    <a:pt x="2" y="11"/>
                  </a:lnTo>
                  <a:lnTo>
                    <a:pt x="2" y="11"/>
                  </a:lnTo>
                  <a:lnTo>
                    <a:pt x="0" y="11"/>
                  </a:lnTo>
                  <a:close/>
                  <a:moveTo>
                    <a:pt x="0" y="11"/>
                  </a:moveTo>
                  <a:cubicBezTo>
                    <a:pt x="0" y="10"/>
                    <a:pt x="0" y="9"/>
                    <a:pt x="1" y="8"/>
                  </a:cubicBezTo>
                  <a:lnTo>
                    <a:pt x="3" y="8"/>
                  </a:lnTo>
                  <a:cubicBezTo>
                    <a:pt x="2" y="9"/>
                    <a:pt x="2" y="10"/>
                    <a:pt x="2" y="11"/>
                  </a:cubicBezTo>
                  <a:lnTo>
                    <a:pt x="0" y="11"/>
                  </a:lnTo>
                  <a:close/>
                  <a:moveTo>
                    <a:pt x="1" y="8"/>
                  </a:moveTo>
                  <a:lnTo>
                    <a:pt x="1" y="8"/>
                  </a:lnTo>
                  <a:lnTo>
                    <a:pt x="2" y="8"/>
                  </a:lnTo>
                  <a:lnTo>
                    <a:pt x="1" y="8"/>
                  </a:lnTo>
                  <a:close/>
                  <a:moveTo>
                    <a:pt x="1" y="8"/>
                  </a:moveTo>
                  <a:cubicBezTo>
                    <a:pt x="1" y="7"/>
                    <a:pt x="1" y="7"/>
                    <a:pt x="1" y="7"/>
                  </a:cubicBezTo>
                  <a:lnTo>
                    <a:pt x="3" y="8"/>
                  </a:lnTo>
                  <a:cubicBezTo>
                    <a:pt x="3" y="8"/>
                    <a:pt x="3" y="8"/>
                    <a:pt x="3" y="8"/>
                  </a:cubicBezTo>
                  <a:lnTo>
                    <a:pt x="1" y="8"/>
                  </a:lnTo>
                  <a:close/>
                  <a:moveTo>
                    <a:pt x="1" y="7"/>
                  </a:moveTo>
                  <a:cubicBezTo>
                    <a:pt x="2" y="5"/>
                    <a:pt x="3" y="4"/>
                    <a:pt x="4" y="3"/>
                  </a:cubicBezTo>
                  <a:lnTo>
                    <a:pt x="5" y="5"/>
                  </a:lnTo>
                  <a:cubicBezTo>
                    <a:pt x="4" y="5"/>
                    <a:pt x="4" y="6"/>
                    <a:pt x="3" y="8"/>
                  </a:cubicBezTo>
                  <a:lnTo>
                    <a:pt x="1" y="7"/>
                  </a:lnTo>
                  <a:close/>
                  <a:moveTo>
                    <a:pt x="5" y="5"/>
                  </a:moveTo>
                  <a:lnTo>
                    <a:pt x="5" y="5"/>
                  </a:lnTo>
                  <a:lnTo>
                    <a:pt x="4" y="4"/>
                  </a:lnTo>
                  <a:lnTo>
                    <a:pt x="5" y="5"/>
                  </a:lnTo>
                  <a:close/>
                  <a:moveTo>
                    <a:pt x="4" y="3"/>
                  </a:moveTo>
                  <a:lnTo>
                    <a:pt x="4" y="3"/>
                  </a:lnTo>
                  <a:lnTo>
                    <a:pt x="5" y="5"/>
                  </a:lnTo>
                  <a:lnTo>
                    <a:pt x="5" y="5"/>
                  </a:lnTo>
                  <a:lnTo>
                    <a:pt x="4" y="3"/>
                  </a:lnTo>
                  <a:close/>
                  <a:moveTo>
                    <a:pt x="5" y="5"/>
                  </a:moveTo>
                  <a:lnTo>
                    <a:pt x="5" y="5"/>
                  </a:lnTo>
                  <a:lnTo>
                    <a:pt x="4" y="4"/>
                  </a:lnTo>
                  <a:lnTo>
                    <a:pt x="5" y="5"/>
                  </a:lnTo>
                  <a:close/>
                  <a:moveTo>
                    <a:pt x="4" y="3"/>
                  </a:moveTo>
                  <a:cubicBezTo>
                    <a:pt x="4" y="3"/>
                    <a:pt x="4" y="3"/>
                    <a:pt x="5" y="3"/>
                  </a:cubicBezTo>
                  <a:lnTo>
                    <a:pt x="6" y="4"/>
                  </a:lnTo>
                  <a:cubicBezTo>
                    <a:pt x="6" y="4"/>
                    <a:pt x="5" y="5"/>
                    <a:pt x="5" y="5"/>
                  </a:cubicBezTo>
                  <a:lnTo>
                    <a:pt x="4" y="3"/>
                  </a:lnTo>
                  <a:close/>
                  <a:moveTo>
                    <a:pt x="6" y="4"/>
                  </a:moveTo>
                  <a:lnTo>
                    <a:pt x="6" y="4"/>
                  </a:lnTo>
                  <a:lnTo>
                    <a:pt x="5" y="3"/>
                  </a:lnTo>
                  <a:lnTo>
                    <a:pt x="6" y="4"/>
                  </a:lnTo>
                  <a:close/>
                  <a:moveTo>
                    <a:pt x="5" y="3"/>
                  </a:moveTo>
                  <a:cubicBezTo>
                    <a:pt x="5" y="2"/>
                    <a:pt x="5" y="2"/>
                    <a:pt x="6" y="2"/>
                  </a:cubicBezTo>
                  <a:lnTo>
                    <a:pt x="7" y="4"/>
                  </a:lnTo>
                  <a:cubicBezTo>
                    <a:pt x="7" y="4"/>
                    <a:pt x="6" y="4"/>
                    <a:pt x="6" y="4"/>
                  </a:cubicBezTo>
                  <a:lnTo>
                    <a:pt x="5" y="3"/>
                  </a:lnTo>
                  <a:close/>
                  <a:moveTo>
                    <a:pt x="6" y="2"/>
                  </a:moveTo>
                  <a:cubicBezTo>
                    <a:pt x="8" y="1"/>
                    <a:pt x="10" y="0"/>
                    <a:pt x="13" y="0"/>
                  </a:cubicBezTo>
                  <a:lnTo>
                    <a:pt x="13" y="2"/>
                  </a:lnTo>
                  <a:cubicBezTo>
                    <a:pt x="11" y="2"/>
                    <a:pt x="9" y="3"/>
                    <a:pt x="7" y="4"/>
                  </a:cubicBezTo>
                  <a:lnTo>
                    <a:pt x="6" y="2"/>
                  </a:lnTo>
                  <a:close/>
                  <a:moveTo>
                    <a:pt x="13" y="0"/>
                  </a:moveTo>
                  <a:lnTo>
                    <a:pt x="45" y="0"/>
                  </a:lnTo>
                  <a:lnTo>
                    <a:pt x="45" y="2"/>
                  </a:lnTo>
                  <a:lnTo>
                    <a:pt x="13" y="2"/>
                  </a:lnTo>
                  <a:lnTo>
                    <a:pt x="13" y="0"/>
                  </a:lnTo>
                  <a:close/>
                  <a:moveTo>
                    <a:pt x="45" y="0"/>
                  </a:moveTo>
                  <a:lnTo>
                    <a:pt x="45" y="0"/>
                  </a:lnTo>
                  <a:lnTo>
                    <a:pt x="45" y="2"/>
                  </a:lnTo>
                  <a:lnTo>
                    <a:pt x="45" y="2"/>
                  </a:lnTo>
                  <a:lnTo>
                    <a:pt x="45" y="0"/>
                  </a:lnTo>
                  <a:close/>
                  <a:moveTo>
                    <a:pt x="45" y="0"/>
                  </a:moveTo>
                  <a:cubicBezTo>
                    <a:pt x="47" y="0"/>
                    <a:pt x="49" y="0"/>
                    <a:pt x="51" y="1"/>
                  </a:cubicBezTo>
                  <a:lnTo>
                    <a:pt x="50" y="3"/>
                  </a:lnTo>
                  <a:cubicBezTo>
                    <a:pt x="48" y="2"/>
                    <a:pt x="47" y="2"/>
                    <a:pt x="45" y="2"/>
                  </a:cubicBezTo>
                  <a:lnTo>
                    <a:pt x="45" y="0"/>
                  </a:lnTo>
                  <a:close/>
                  <a:moveTo>
                    <a:pt x="51" y="1"/>
                  </a:moveTo>
                  <a:cubicBezTo>
                    <a:pt x="51" y="1"/>
                    <a:pt x="52" y="1"/>
                    <a:pt x="52" y="1"/>
                  </a:cubicBezTo>
                  <a:lnTo>
                    <a:pt x="51" y="3"/>
                  </a:lnTo>
                  <a:cubicBezTo>
                    <a:pt x="51" y="3"/>
                    <a:pt x="50" y="3"/>
                    <a:pt x="50" y="3"/>
                  </a:cubicBezTo>
                  <a:lnTo>
                    <a:pt x="51" y="1"/>
                  </a:lnTo>
                  <a:close/>
                  <a:moveTo>
                    <a:pt x="52" y="1"/>
                  </a:moveTo>
                  <a:cubicBezTo>
                    <a:pt x="54" y="2"/>
                    <a:pt x="55" y="4"/>
                    <a:pt x="56" y="6"/>
                  </a:cubicBezTo>
                  <a:lnTo>
                    <a:pt x="54" y="6"/>
                  </a:lnTo>
                  <a:cubicBezTo>
                    <a:pt x="54" y="5"/>
                    <a:pt x="52" y="4"/>
                    <a:pt x="51" y="3"/>
                  </a:cubicBezTo>
                  <a:lnTo>
                    <a:pt x="52" y="1"/>
                  </a:lnTo>
                  <a:close/>
                  <a:moveTo>
                    <a:pt x="56" y="6"/>
                  </a:moveTo>
                  <a:lnTo>
                    <a:pt x="56" y="6"/>
                  </a:lnTo>
                  <a:lnTo>
                    <a:pt x="55" y="6"/>
                  </a:lnTo>
                  <a:lnTo>
                    <a:pt x="56" y="6"/>
                  </a:lnTo>
                  <a:close/>
                  <a:moveTo>
                    <a:pt x="56" y="6"/>
                  </a:moveTo>
                  <a:lnTo>
                    <a:pt x="81" y="64"/>
                  </a:lnTo>
                  <a:lnTo>
                    <a:pt x="79" y="65"/>
                  </a:lnTo>
                  <a:lnTo>
                    <a:pt x="54" y="6"/>
                  </a:lnTo>
                  <a:lnTo>
                    <a:pt x="56" y="6"/>
                  </a:lnTo>
                  <a:close/>
                  <a:moveTo>
                    <a:pt x="79" y="65"/>
                  </a:moveTo>
                  <a:lnTo>
                    <a:pt x="79" y="65"/>
                  </a:lnTo>
                  <a:lnTo>
                    <a:pt x="79" y="65"/>
                  </a:lnTo>
                  <a:lnTo>
                    <a:pt x="80" y="65"/>
                  </a:lnTo>
                  <a:lnTo>
                    <a:pt x="79" y="65"/>
                  </a:lnTo>
                  <a:close/>
                  <a:moveTo>
                    <a:pt x="81" y="64"/>
                  </a:moveTo>
                  <a:cubicBezTo>
                    <a:pt x="81" y="64"/>
                    <a:pt x="81" y="64"/>
                    <a:pt x="81" y="64"/>
                  </a:cubicBezTo>
                  <a:lnTo>
                    <a:pt x="81" y="66"/>
                  </a:lnTo>
                  <a:cubicBezTo>
                    <a:pt x="80" y="66"/>
                    <a:pt x="79" y="66"/>
                    <a:pt x="79" y="65"/>
                  </a:cubicBezTo>
                  <a:lnTo>
                    <a:pt x="81" y="64"/>
                  </a:lnTo>
                  <a:close/>
                  <a:moveTo>
                    <a:pt x="81" y="64"/>
                  </a:moveTo>
                  <a:cubicBezTo>
                    <a:pt x="81" y="64"/>
                    <a:pt x="81" y="64"/>
                    <a:pt x="81" y="64"/>
                  </a:cubicBezTo>
                  <a:lnTo>
                    <a:pt x="82" y="66"/>
                  </a:lnTo>
                  <a:cubicBezTo>
                    <a:pt x="81" y="66"/>
                    <a:pt x="81" y="66"/>
                    <a:pt x="81" y="66"/>
                  </a:cubicBezTo>
                  <a:lnTo>
                    <a:pt x="81" y="64"/>
                  </a:lnTo>
                  <a:close/>
                  <a:moveTo>
                    <a:pt x="81" y="64"/>
                  </a:moveTo>
                  <a:lnTo>
                    <a:pt x="81" y="64"/>
                  </a:lnTo>
                  <a:lnTo>
                    <a:pt x="81" y="65"/>
                  </a:lnTo>
                  <a:lnTo>
                    <a:pt x="81" y="64"/>
                  </a:lnTo>
                  <a:close/>
                  <a:moveTo>
                    <a:pt x="81" y="64"/>
                  </a:moveTo>
                  <a:cubicBezTo>
                    <a:pt x="81" y="64"/>
                    <a:pt x="81" y="64"/>
                    <a:pt x="81" y="64"/>
                  </a:cubicBezTo>
                  <a:lnTo>
                    <a:pt x="82" y="66"/>
                  </a:lnTo>
                  <a:cubicBezTo>
                    <a:pt x="82" y="66"/>
                    <a:pt x="82" y="66"/>
                    <a:pt x="82" y="66"/>
                  </a:cubicBezTo>
                  <a:lnTo>
                    <a:pt x="81" y="64"/>
                  </a:lnTo>
                  <a:close/>
                  <a:moveTo>
                    <a:pt x="81" y="64"/>
                  </a:moveTo>
                  <a:cubicBezTo>
                    <a:pt x="81" y="64"/>
                    <a:pt x="81" y="65"/>
                    <a:pt x="81" y="65"/>
                  </a:cubicBezTo>
                  <a:lnTo>
                    <a:pt x="83" y="65"/>
                  </a:lnTo>
                  <a:cubicBezTo>
                    <a:pt x="83" y="65"/>
                    <a:pt x="83" y="66"/>
                    <a:pt x="82" y="66"/>
                  </a:cubicBezTo>
                  <a:lnTo>
                    <a:pt x="81" y="64"/>
                  </a:lnTo>
                  <a:close/>
                  <a:moveTo>
                    <a:pt x="81" y="65"/>
                  </a:moveTo>
                  <a:lnTo>
                    <a:pt x="81" y="52"/>
                  </a:lnTo>
                  <a:lnTo>
                    <a:pt x="83" y="52"/>
                  </a:lnTo>
                  <a:lnTo>
                    <a:pt x="83" y="65"/>
                  </a:lnTo>
                  <a:lnTo>
                    <a:pt x="81" y="65"/>
                  </a:lnTo>
                  <a:close/>
                  <a:moveTo>
                    <a:pt x="81" y="52"/>
                  </a:moveTo>
                  <a:lnTo>
                    <a:pt x="81" y="51"/>
                  </a:lnTo>
                  <a:lnTo>
                    <a:pt x="82" y="51"/>
                  </a:lnTo>
                  <a:lnTo>
                    <a:pt x="82" y="52"/>
                  </a:lnTo>
                  <a:lnTo>
                    <a:pt x="81" y="52"/>
                  </a:lnTo>
                  <a:close/>
                  <a:moveTo>
                    <a:pt x="82" y="51"/>
                  </a:moveTo>
                  <a:lnTo>
                    <a:pt x="98" y="51"/>
                  </a:lnTo>
                  <a:lnTo>
                    <a:pt x="98" y="53"/>
                  </a:lnTo>
                  <a:lnTo>
                    <a:pt x="82" y="53"/>
                  </a:lnTo>
                  <a:lnTo>
                    <a:pt x="82" y="51"/>
                  </a:lnTo>
                  <a:close/>
                  <a:moveTo>
                    <a:pt x="98" y="51"/>
                  </a:moveTo>
                  <a:lnTo>
                    <a:pt x="99" y="51"/>
                  </a:lnTo>
                  <a:lnTo>
                    <a:pt x="99" y="52"/>
                  </a:lnTo>
                  <a:lnTo>
                    <a:pt x="98" y="52"/>
                  </a:lnTo>
                  <a:lnTo>
                    <a:pt x="98" y="51"/>
                  </a:lnTo>
                  <a:close/>
                </a:path>
              </a:pathLst>
            </a:custGeom>
            <a:solidFill>
              <a:srgbClr val="24211D"/>
            </a:solidFill>
            <a:ln w="9525">
              <a:noFill/>
              <a:round/>
              <a:headEnd/>
              <a:tailEnd/>
            </a:ln>
          </p:spPr>
          <p:txBody>
            <a:bodyPr/>
            <a:lstStyle/>
            <a:p>
              <a:pPr>
                <a:defRPr/>
              </a:pPr>
              <a:endParaRPr lang="es-MX" dirty="0"/>
            </a:p>
          </p:txBody>
        </p:sp>
        <p:sp>
          <p:nvSpPr>
            <p:cNvPr id="1041" name="Rectangle 17"/>
            <p:cNvSpPr>
              <a:spLocks noChangeArrowheads="1"/>
            </p:cNvSpPr>
            <p:nvPr/>
          </p:nvSpPr>
          <p:spPr bwMode="auto">
            <a:xfrm>
              <a:off x="1309" y="2200"/>
              <a:ext cx="66" cy="103"/>
            </a:xfrm>
            <a:prstGeom prst="rect">
              <a:avLst/>
            </a:prstGeom>
            <a:solidFill>
              <a:srgbClr val="006A45"/>
            </a:solidFill>
            <a:ln w="9525">
              <a:noFill/>
              <a:miter lim="800000"/>
              <a:headEnd/>
              <a:tailEnd/>
            </a:ln>
          </p:spPr>
          <p:txBody>
            <a:bodyPr/>
            <a:lstStyle/>
            <a:p>
              <a:pPr>
                <a:defRPr/>
              </a:pPr>
              <a:endParaRPr lang="es-MX" dirty="0"/>
            </a:p>
          </p:txBody>
        </p:sp>
        <p:sp>
          <p:nvSpPr>
            <p:cNvPr id="1042" name="Freeform 18"/>
            <p:cNvSpPr>
              <a:spLocks/>
            </p:cNvSpPr>
            <p:nvPr/>
          </p:nvSpPr>
          <p:spPr bwMode="auto">
            <a:xfrm>
              <a:off x="1711" y="2020"/>
              <a:ext cx="360" cy="282"/>
            </a:xfrm>
            <a:custGeom>
              <a:avLst/>
              <a:gdLst/>
              <a:ahLst/>
              <a:cxnLst>
                <a:cxn ang="0">
                  <a:pos x="0" y="80"/>
                </a:cxn>
                <a:cxn ang="0">
                  <a:pos x="0" y="10"/>
                </a:cxn>
                <a:cxn ang="0">
                  <a:pos x="5" y="3"/>
                </a:cxn>
                <a:cxn ang="0">
                  <a:pos x="13" y="0"/>
                </a:cxn>
                <a:cxn ang="0">
                  <a:pos x="21" y="2"/>
                </a:cxn>
                <a:cxn ang="0">
                  <a:pos x="26" y="9"/>
                </a:cxn>
                <a:cxn ang="0">
                  <a:pos x="50" y="62"/>
                </a:cxn>
                <a:cxn ang="0">
                  <a:pos x="73" y="10"/>
                </a:cxn>
                <a:cxn ang="0">
                  <a:pos x="79" y="3"/>
                </a:cxn>
                <a:cxn ang="0">
                  <a:pos x="87" y="1"/>
                </a:cxn>
                <a:cxn ang="0">
                  <a:pos x="96" y="3"/>
                </a:cxn>
                <a:cxn ang="0">
                  <a:pos x="101" y="9"/>
                </a:cxn>
                <a:cxn ang="0">
                  <a:pos x="101" y="80"/>
                </a:cxn>
                <a:cxn ang="0">
                  <a:pos x="87" y="80"/>
                </a:cxn>
                <a:cxn ang="0">
                  <a:pos x="87" y="16"/>
                </a:cxn>
                <a:cxn ang="0">
                  <a:pos x="61" y="74"/>
                </a:cxn>
                <a:cxn ang="0">
                  <a:pos x="56" y="78"/>
                </a:cxn>
                <a:cxn ang="0">
                  <a:pos x="50" y="80"/>
                </a:cxn>
                <a:cxn ang="0">
                  <a:pos x="40" y="74"/>
                </a:cxn>
                <a:cxn ang="0">
                  <a:pos x="14" y="16"/>
                </a:cxn>
                <a:cxn ang="0">
                  <a:pos x="14" y="80"/>
                </a:cxn>
                <a:cxn ang="0">
                  <a:pos x="0" y="80"/>
                </a:cxn>
              </a:cxnLst>
              <a:rect l="0" t="0" r="r" b="b"/>
              <a:pathLst>
                <a:path w="101" h="80">
                  <a:moveTo>
                    <a:pt x="0" y="80"/>
                  </a:moveTo>
                  <a:lnTo>
                    <a:pt x="0" y="10"/>
                  </a:lnTo>
                  <a:cubicBezTo>
                    <a:pt x="0" y="8"/>
                    <a:pt x="2" y="5"/>
                    <a:pt x="5" y="3"/>
                  </a:cubicBezTo>
                  <a:cubicBezTo>
                    <a:pt x="6" y="2"/>
                    <a:pt x="10" y="0"/>
                    <a:pt x="13" y="0"/>
                  </a:cubicBezTo>
                  <a:cubicBezTo>
                    <a:pt x="16" y="0"/>
                    <a:pt x="19" y="1"/>
                    <a:pt x="21" y="2"/>
                  </a:cubicBezTo>
                  <a:cubicBezTo>
                    <a:pt x="24" y="4"/>
                    <a:pt x="26" y="6"/>
                    <a:pt x="26" y="9"/>
                  </a:cubicBezTo>
                  <a:lnTo>
                    <a:pt x="50" y="62"/>
                  </a:lnTo>
                  <a:lnTo>
                    <a:pt x="73" y="10"/>
                  </a:lnTo>
                  <a:cubicBezTo>
                    <a:pt x="75" y="7"/>
                    <a:pt x="77" y="5"/>
                    <a:pt x="79" y="3"/>
                  </a:cubicBezTo>
                  <a:cubicBezTo>
                    <a:pt x="81" y="2"/>
                    <a:pt x="84" y="1"/>
                    <a:pt x="87" y="1"/>
                  </a:cubicBezTo>
                  <a:cubicBezTo>
                    <a:pt x="90" y="1"/>
                    <a:pt x="94" y="2"/>
                    <a:pt x="96" y="3"/>
                  </a:cubicBezTo>
                  <a:cubicBezTo>
                    <a:pt x="98" y="5"/>
                    <a:pt x="101" y="8"/>
                    <a:pt x="101" y="9"/>
                  </a:cubicBezTo>
                  <a:lnTo>
                    <a:pt x="101" y="80"/>
                  </a:lnTo>
                  <a:lnTo>
                    <a:pt x="87" y="80"/>
                  </a:lnTo>
                  <a:lnTo>
                    <a:pt x="87" y="16"/>
                  </a:lnTo>
                  <a:lnTo>
                    <a:pt x="61" y="74"/>
                  </a:lnTo>
                  <a:cubicBezTo>
                    <a:pt x="60" y="76"/>
                    <a:pt x="58" y="77"/>
                    <a:pt x="56" y="78"/>
                  </a:cubicBezTo>
                  <a:cubicBezTo>
                    <a:pt x="54" y="79"/>
                    <a:pt x="52" y="80"/>
                    <a:pt x="50" y="80"/>
                  </a:cubicBezTo>
                  <a:cubicBezTo>
                    <a:pt x="45" y="80"/>
                    <a:pt x="42" y="78"/>
                    <a:pt x="40" y="74"/>
                  </a:cubicBezTo>
                  <a:lnTo>
                    <a:pt x="14" y="16"/>
                  </a:lnTo>
                  <a:lnTo>
                    <a:pt x="14" y="80"/>
                  </a:lnTo>
                  <a:lnTo>
                    <a:pt x="0" y="80"/>
                  </a:lnTo>
                  <a:close/>
                </a:path>
              </a:pathLst>
            </a:custGeom>
            <a:solidFill>
              <a:srgbClr val="24211D"/>
            </a:solidFill>
            <a:ln w="9525">
              <a:noFill/>
              <a:round/>
              <a:headEnd/>
              <a:tailEnd/>
            </a:ln>
          </p:spPr>
          <p:txBody>
            <a:bodyPr/>
            <a:lstStyle/>
            <a:p>
              <a:pPr>
                <a:defRPr/>
              </a:pPr>
              <a:endParaRPr lang="es-MX" dirty="0"/>
            </a:p>
          </p:txBody>
        </p:sp>
        <p:sp>
          <p:nvSpPr>
            <p:cNvPr id="1043" name="Rectangle 19"/>
            <p:cNvSpPr>
              <a:spLocks noChangeArrowheads="1"/>
            </p:cNvSpPr>
            <p:nvPr/>
          </p:nvSpPr>
          <p:spPr bwMode="auto">
            <a:xfrm>
              <a:off x="1207" y="2020"/>
              <a:ext cx="52" cy="282"/>
            </a:xfrm>
            <a:prstGeom prst="rect">
              <a:avLst/>
            </a:prstGeom>
            <a:solidFill>
              <a:srgbClr val="24211D"/>
            </a:solidFill>
            <a:ln w="9525">
              <a:noFill/>
              <a:miter lim="800000"/>
              <a:headEnd/>
              <a:tailEnd/>
            </a:ln>
          </p:spPr>
          <p:txBody>
            <a:bodyPr/>
            <a:lstStyle/>
            <a:p>
              <a:pPr>
                <a:defRPr/>
              </a:pPr>
              <a:endParaRPr lang="es-MX" dirty="0"/>
            </a:p>
          </p:txBody>
        </p:sp>
        <p:sp>
          <p:nvSpPr>
            <p:cNvPr id="1044" name="Rectangle 20"/>
            <p:cNvSpPr>
              <a:spLocks noChangeArrowheads="1"/>
            </p:cNvSpPr>
            <p:nvPr/>
          </p:nvSpPr>
          <p:spPr bwMode="auto">
            <a:xfrm>
              <a:off x="1015" y="2344"/>
              <a:ext cx="1267" cy="6"/>
            </a:xfrm>
            <a:prstGeom prst="rect">
              <a:avLst/>
            </a:prstGeom>
            <a:solidFill>
              <a:srgbClr val="24211D"/>
            </a:solidFill>
            <a:ln w="9525">
              <a:noFill/>
              <a:miter lim="800000"/>
              <a:headEnd/>
              <a:tailEnd/>
            </a:ln>
          </p:spPr>
          <p:txBody>
            <a:bodyPr/>
            <a:lstStyle/>
            <a:p>
              <a:pPr>
                <a:defRPr/>
              </a:pPr>
              <a:endParaRPr lang="es-MX" dirty="0"/>
            </a:p>
          </p:txBody>
        </p:sp>
        <p:sp>
          <p:nvSpPr>
            <p:cNvPr id="1045" name="Rectangle 21"/>
            <p:cNvSpPr>
              <a:spLocks noChangeArrowheads="1"/>
            </p:cNvSpPr>
            <p:nvPr/>
          </p:nvSpPr>
          <p:spPr bwMode="auto">
            <a:xfrm>
              <a:off x="1015" y="1961"/>
              <a:ext cx="1267" cy="9"/>
            </a:xfrm>
            <a:prstGeom prst="rect">
              <a:avLst/>
            </a:prstGeom>
            <a:solidFill>
              <a:srgbClr val="24211D"/>
            </a:solidFill>
            <a:ln w="9525">
              <a:noFill/>
              <a:miter lim="800000"/>
              <a:headEnd/>
              <a:tailEnd/>
            </a:ln>
          </p:spPr>
          <p:txBody>
            <a:bodyPr/>
            <a:lstStyle/>
            <a:p>
              <a:pPr>
                <a:defRPr/>
              </a:pPr>
              <a:endParaRPr lang="es-MX" dirty="0"/>
            </a:p>
          </p:txBody>
        </p:sp>
      </p:grpSp>
      <p:sp>
        <p:nvSpPr>
          <p:cNvPr id="1046" name="Freeform 22"/>
          <p:cNvSpPr>
            <a:spLocks/>
          </p:cNvSpPr>
          <p:nvPr userDrawn="1"/>
        </p:nvSpPr>
        <p:spPr bwMode="auto">
          <a:xfrm>
            <a:off x="611188" y="304800"/>
            <a:ext cx="7532687" cy="358775"/>
          </a:xfrm>
          <a:custGeom>
            <a:avLst/>
            <a:gdLst/>
            <a:ahLst/>
            <a:cxnLst>
              <a:cxn ang="0">
                <a:pos x="254" y="97"/>
              </a:cxn>
              <a:cxn ang="0">
                <a:pos x="0" y="97"/>
              </a:cxn>
              <a:cxn ang="0">
                <a:pos x="0" y="0"/>
              </a:cxn>
              <a:cxn ang="0">
                <a:pos x="254" y="0"/>
              </a:cxn>
              <a:cxn ang="0">
                <a:pos x="254" y="97"/>
              </a:cxn>
            </a:cxnLst>
            <a:rect l="0" t="0" r="r" b="b"/>
            <a:pathLst>
              <a:path w="254" h="97">
                <a:moveTo>
                  <a:pt x="254" y="97"/>
                </a:moveTo>
                <a:cubicBezTo>
                  <a:pt x="254" y="97"/>
                  <a:pt x="0" y="97"/>
                  <a:pt x="0" y="97"/>
                </a:cubicBezTo>
                <a:cubicBezTo>
                  <a:pt x="0" y="97"/>
                  <a:pt x="0" y="0"/>
                  <a:pt x="0" y="0"/>
                </a:cubicBezTo>
                <a:cubicBezTo>
                  <a:pt x="0" y="0"/>
                  <a:pt x="254" y="0"/>
                  <a:pt x="254" y="0"/>
                </a:cubicBezTo>
                <a:cubicBezTo>
                  <a:pt x="254" y="0"/>
                  <a:pt x="254" y="97"/>
                  <a:pt x="254" y="97"/>
                </a:cubicBezTo>
                <a:close/>
              </a:path>
            </a:pathLst>
          </a:custGeom>
          <a:solidFill>
            <a:srgbClr val="71B9E7"/>
          </a:solidFill>
          <a:ln w="9525">
            <a:noFill/>
            <a:round/>
            <a:headEnd/>
            <a:tailEnd/>
          </a:ln>
        </p:spPr>
        <p:txBody>
          <a:bodyPr/>
          <a:lstStyle/>
          <a:p>
            <a:pPr>
              <a:defRPr/>
            </a:pPr>
            <a:endParaRPr lang="es-MX" dirty="0"/>
          </a:p>
        </p:txBody>
      </p:sp>
      <p:sp>
        <p:nvSpPr>
          <p:cNvPr id="1047" name="Freeform 23"/>
          <p:cNvSpPr>
            <a:spLocks/>
          </p:cNvSpPr>
          <p:nvPr userDrawn="1"/>
        </p:nvSpPr>
        <p:spPr bwMode="auto">
          <a:xfrm>
            <a:off x="0" y="325438"/>
            <a:ext cx="684213" cy="342900"/>
          </a:xfrm>
          <a:custGeom>
            <a:avLst/>
            <a:gdLst/>
            <a:ahLst/>
            <a:cxnLst>
              <a:cxn ang="0">
                <a:pos x="195" y="0"/>
              </a:cxn>
              <a:cxn ang="0">
                <a:pos x="0" y="0"/>
              </a:cxn>
              <a:cxn ang="0">
                <a:pos x="0" y="100"/>
              </a:cxn>
              <a:cxn ang="0">
                <a:pos x="195" y="100"/>
              </a:cxn>
              <a:cxn ang="0">
                <a:pos x="195" y="0"/>
              </a:cxn>
            </a:cxnLst>
            <a:rect l="0" t="0" r="r" b="b"/>
            <a:pathLst>
              <a:path w="195" h="100">
                <a:moveTo>
                  <a:pt x="195" y="0"/>
                </a:moveTo>
                <a:cubicBezTo>
                  <a:pt x="195" y="0"/>
                  <a:pt x="0" y="0"/>
                  <a:pt x="0" y="0"/>
                </a:cubicBezTo>
                <a:cubicBezTo>
                  <a:pt x="0" y="0"/>
                  <a:pt x="0" y="100"/>
                  <a:pt x="0" y="100"/>
                </a:cubicBezTo>
                <a:cubicBezTo>
                  <a:pt x="0" y="100"/>
                  <a:pt x="195" y="100"/>
                  <a:pt x="195" y="100"/>
                </a:cubicBezTo>
                <a:cubicBezTo>
                  <a:pt x="195" y="100"/>
                  <a:pt x="195" y="0"/>
                  <a:pt x="195" y="0"/>
                </a:cubicBezTo>
                <a:close/>
              </a:path>
            </a:pathLst>
          </a:custGeom>
          <a:solidFill>
            <a:srgbClr val="626A70"/>
          </a:solidFill>
          <a:ln w="9525">
            <a:noFill/>
            <a:round/>
            <a:headEnd/>
            <a:tailEnd/>
          </a:ln>
        </p:spPr>
        <p:txBody>
          <a:bodyPr/>
          <a:lstStyle/>
          <a:p>
            <a:pPr>
              <a:defRPr/>
            </a:pPr>
            <a:endParaRPr lang="es-MX" dirty="0"/>
          </a:p>
        </p:txBody>
      </p:sp>
      <p:sp>
        <p:nvSpPr>
          <p:cNvPr id="1048" name="Freeform 24"/>
          <p:cNvSpPr>
            <a:spLocks/>
          </p:cNvSpPr>
          <p:nvPr userDrawn="1"/>
        </p:nvSpPr>
        <p:spPr bwMode="auto">
          <a:xfrm>
            <a:off x="611188" y="0"/>
            <a:ext cx="7532687" cy="336550"/>
          </a:xfrm>
          <a:custGeom>
            <a:avLst/>
            <a:gdLst/>
            <a:ahLst/>
            <a:cxnLst>
              <a:cxn ang="0">
                <a:pos x="248" y="98"/>
              </a:cxn>
              <a:cxn ang="0">
                <a:pos x="0" y="98"/>
              </a:cxn>
              <a:cxn ang="0">
                <a:pos x="0" y="0"/>
              </a:cxn>
              <a:cxn ang="0">
                <a:pos x="248" y="0"/>
              </a:cxn>
              <a:cxn ang="0">
                <a:pos x="248" y="98"/>
              </a:cxn>
            </a:cxnLst>
            <a:rect l="0" t="0" r="r" b="b"/>
            <a:pathLst>
              <a:path w="248" h="98">
                <a:moveTo>
                  <a:pt x="248" y="98"/>
                </a:moveTo>
                <a:cubicBezTo>
                  <a:pt x="248" y="98"/>
                  <a:pt x="0" y="98"/>
                  <a:pt x="0" y="98"/>
                </a:cubicBezTo>
                <a:cubicBezTo>
                  <a:pt x="0" y="98"/>
                  <a:pt x="0" y="0"/>
                  <a:pt x="0" y="0"/>
                </a:cubicBezTo>
                <a:cubicBezTo>
                  <a:pt x="0" y="0"/>
                  <a:pt x="248" y="0"/>
                  <a:pt x="248" y="0"/>
                </a:cubicBezTo>
                <a:cubicBezTo>
                  <a:pt x="248" y="0"/>
                  <a:pt x="248" y="98"/>
                  <a:pt x="248" y="98"/>
                </a:cubicBezTo>
                <a:close/>
              </a:path>
            </a:pathLst>
          </a:custGeom>
          <a:solidFill>
            <a:srgbClr val="0090D8"/>
          </a:solidFill>
          <a:ln w="9525">
            <a:noFill/>
            <a:round/>
            <a:headEnd/>
            <a:tailEnd/>
          </a:ln>
        </p:spPr>
        <p:txBody>
          <a:bodyPr/>
          <a:lstStyle/>
          <a:p>
            <a:pPr>
              <a:defRPr/>
            </a:pPr>
            <a:endParaRPr lang="es-MX" dirty="0"/>
          </a:p>
        </p:txBody>
      </p:sp>
      <p:sp>
        <p:nvSpPr>
          <p:cNvPr id="1049" name="Text Box 25"/>
          <p:cNvSpPr txBox="1">
            <a:spLocks noChangeArrowheads="1"/>
          </p:cNvSpPr>
          <p:nvPr userDrawn="1"/>
        </p:nvSpPr>
        <p:spPr bwMode="auto">
          <a:xfrm>
            <a:off x="-33338" y="384175"/>
            <a:ext cx="860426" cy="222250"/>
          </a:xfrm>
          <a:prstGeom prst="rect">
            <a:avLst/>
          </a:prstGeom>
          <a:noFill/>
          <a:ln w="9525">
            <a:noFill/>
            <a:miter lim="800000"/>
            <a:headEnd/>
            <a:tailEnd/>
          </a:ln>
          <a:effectLst/>
        </p:spPr>
        <p:txBody>
          <a:bodyPr>
            <a:spAutoFit/>
          </a:bodyPr>
          <a:lstStyle/>
          <a:p>
            <a:pPr>
              <a:lnSpc>
                <a:spcPct val="60000"/>
              </a:lnSpc>
              <a:spcBef>
                <a:spcPct val="50000"/>
              </a:spcBef>
              <a:defRPr/>
            </a:pPr>
            <a:r>
              <a:rPr lang="es-MX" sz="500" dirty="0">
                <a:solidFill>
                  <a:schemeClr val="bg1"/>
                </a:solidFill>
                <a:effectLst/>
                <a:latin typeface="EurekaSans-MediumCaps" pitchFamily="50" charset="0"/>
              </a:rPr>
              <a:t>SECRETARÍA</a:t>
            </a:r>
          </a:p>
          <a:p>
            <a:pPr>
              <a:lnSpc>
                <a:spcPct val="60000"/>
              </a:lnSpc>
              <a:spcBef>
                <a:spcPct val="50000"/>
              </a:spcBef>
              <a:defRPr/>
            </a:pPr>
            <a:r>
              <a:rPr lang="es-MX" sz="500" dirty="0">
                <a:solidFill>
                  <a:schemeClr val="bg1"/>
                </a:solidFill>
                <a:effectLst/>
                <a:latin typeface="EurekaSans-MediumCaps" pitchFamily="50" charset="0"/>
              </a:rPr>
              <a:t>DE  GOBERNACIÓN</a:t>
            </a:r>
            <a:endParaRPr lang="es-ES" sz="500" dirty="0">
              <a:solidFill>
                <a:schemeClr val="bg1"/>
              </a:solidFill>
              <a:effectLst/>
              <a:latin typeface="EurekaSans-MediumCaps" pitchFamily="50" charset="0"/>
            </a:endParaRPr>
          </a:p>
        </p:txBody>
      </p:sp>
      <p:grpSp>
        <p:nvGrpSpPr>
          <p:cNvPr id="1036" name="Group 26"/>
          <p:cNvGrpSpPr>
            <a:grpSpLocks/>
          </p:cNvGrpSpPr>
          <p:nvPr userDrawn="1"/>
        </p:nvGrpSpPr>
        <p:grpSpPr bwMode="auto">
          <a:xfrm>
            <a:off x="8416925" y="115888"/>
            <a:ext cx="431800" cy="433387"/>
            <a:chOff x="4240" y="1122"/>
            <a:chExt cx="1249" cy="1245"/>
          </a:xfrm>
        </p:grpSpPr>
        <p:sp>
          <p:nvSpPr>
            <p:cNvPr id="1051" name="Freeform 27"/>
            <p:cNvSpPr>
              <a:spLocks/>
            </p:cNvSpPr>
            <p:nvPr/>
          </p:nvSpPr>
          <p:spPr bwMode="auto">
            <a:xfrm>
              <a:off x="5278" y="2034"/>
              <a:ext cx="32" cy="32"/>
            </a:xfrm>
            <a:custGeom>
              <a:avLst/>
              <a:gdLst/>
              <a:ahLst/>
              <a:cxnLst>
                <a:cxn ang="0">
                  <a:pos x="7" y="1"/>
                </a:cxn>
                <a:cxn ang="0">
                  <a:pos x="3" y="1"/>
                </a:cxn>
                <a:cxn ang="0">
                  <a:pos x="3" y="8"/>
                </a:cxn>
                <a:cxn ang="0">
                  <a:pos x="8" y="5"/>
                </a:cxn>
                <a:cxn ang="0">
                  <a:pos x="7" y="1"/>
                </a:cxn>
              </a:cxnLst>
              <a:rect l="0" t="0" r="r" b="b"/>
              <a:pathLst>
                <a:path w="8" h="9">
                  <a:moveTo>
                    <a:pt x="7" y="1"/>
                  </a:moveTo>
                  <a:cubicBezTo>
                    <a:pt x="5" y="1"/>
                    <a:pt x="4" y="0"/>
                    <a:pt x="3" y="1"/>
                  </a:cubicBezTo>
                  <a:cubicBezTo>
                    <a:pt x="1" y="2"/>
                    <a:pt x="0" y="6"/>
                    <a:pt x="3" y="8"/>
                  </a:cubicBezTo>
                  <a:cubicBezTo>
                    <a:pt x="6" y="9"/>
                    <a:pt x="8" y="7"/>
                    <a:pt x="8" y="5"/>
                  </a:cubicBezTo>
                  <a:cubicBezTo>
                    <a:pt x="8" y="4"/>
                    <a:pt x="8" y="2"/>
                    <a:pt x="7" y="1"/>
                  </a:cubicBezTo>
                  <a:close/>
                </a:path>
              </a:pathLst>
            </a:custGeom>
            <a:solidFill>
              <a:srgbClr val="F99F3D"/>
            </a:solidFill>
            <a:ln w="9525">
              <a:noFill/>
              <a:round/>
              <a:headEnd/>
              <a:tailEnd/>
            </a:ln>
          </p:spPr>
          <p:txBody>
            <a:bodyPr/>
            <a:lstStyle/>
            <a:p>
              <a:pPr>
                <a:defRPr/>
              </a:pPr>
              <a:endParaRPr lang="es-MX" dirty="0"/>
            </a:p>
          </p:txBody>
        </p:sp>
        <p:sp>
          <p:nvSpPr>
            <p:cNvPr id="1052" name="Freeform 28"/>
            <p:cNvSpPr>
              <a:spLocks/>
            </p:cNvSpPr>
            <p:nvPr/>
          </p:nvSpPr>
          <p:spPr bwMode="auto">
            <a:xfrm>
              <a:off x="5278" y="2034"/>
              <a:ext cx="32" cy="32"/>
            </a:xfrm>
            <a:custGeom>
              <a:avLst/>
              <a:gdLst/>
              <a:ahLst/>
              <a:cxnLst>
                <a:cxn ang="0">
                  <a:pos x="7" y="1"/>
                </a:cxn>
                <a:cxn ang="0">
                  <a:pos x="3" y="1"/>
                </a:cxn>
                <a:cxn ang="0">
                  <a:pos x="3" y="8"/>
                </a:cxn>
                <a:cxn ang="0">
                  <a:pos x="8" y="5"/>
                </a:cxn>
                <a:cxn ang="0">
                  <a:pos x="7" y="1"/>
                </a:cxn>
              </a:cxnLst>
              <a:rect l="0" t="0" r="r" b="b"/>
              <a:pathLst>
                <a:path w="8" h="9">
                  <a:moveTo>
                    <a:pt x="7" y="1"/>
                  </a:moveTo>
                  <a:cubicBezTo>
                    <a:pt x="5" y="1"/>
                    <a:pt x="4" y="0"/>
                    <a:pt x="3" y="1"/>
                  </a:cubicBezTo>
                  <a:cubicBezTo>
                    <a:pt x="1" y="2"/>
                    <a:pt x="0" y="6"/>
                    <a:pt x="3" y="8"/>
                  </a:cubicBezTo>
                  <a:cubicBezTo>
                    <a:pt x="6" y="9"/>
                    <a:pt x="8" y="7"/>
                    <a:pt x="8" y="5"/>
                  </a:cubicBezTo>
                  <a:cubicBezTo>
                    <a:pt x="8" y="4"/>
                    <a:pt x="8" y="2"/>
                    <a:pt x="7" y="1"/>
                  </a:cubicBezTo>
                  <a:close/>
                </a:path>
              </a:pathLst>
            </a:custGeom>
            <a:noFill/>
            <a:ln w="0">
              <a:solidFill>
                <a:srgbClr val="825838"/>
              </a:solidFill>
              <a:prstDash val="solid"/>
              <a:round/>
              <a:headEnd/>
              <a:tailEnd/>
            </a:ln>
          </p:spPr>
          <p:txBody>
            <a:bodyPr/>
            <a:lstStyle/>
            <a:p>
              <a:pPr>
                <a:defRPr/>
              </a:pPr>
              <a:endParaRPr lang="es-MX" dirty="0"/>
            </a:p>
          </p:txBody>
        </p:sp>
        <p:sp>
          <p:nvSpPr>
            <p:cNvPr id="1053" name="Freeform 29"/>
            <p:cNvSpPr>
              <a:spLocks/>
            </p:cNvSpPr>
            <p:nvPr/>
          </p:nvSpPr>
          <p:spPr bwMode="auto">
            <a:xfrm>
              <a:off x="5301" y="2061"/>
              <a:ext cx="46" cy="32"/>
            </a:xfrm>
            <a:custGeom>
              <a:avLst/>
              <a:gdLst/>
              <a:ahLst/>
              <a:cxnLst>
                <a:cxn ang="0">
                  <a:pos x="13" y="9"/>
                </a:cxn>
                <a:cxn ang="0">
                  <a:pos x="8" y="8"/>
                </a:cxn>
                <a:cxn ang="0">
                  <a:pos x="3" y="5"/>
                </a:cxn>
                <a:cxn ang="0">
                  <a:pos x="0" y="0"/>
                </a:cxn>
              </a:cxnLst>
              <a:rect l="0" t="0" r="r" b="b"/>
              <a:pathLst>
                <a:path w="13" h="9">
                  <a:moveTo>
                    <a:pt x="13" y="9"/>
                  </a:moveTo>
                  <a:cubicBezTo>
                    <a:pt x="13" y="9"/>
                    <a:pt x="8" y="8"/>
                    <a:pt x="8" y="8"/>
                  </a:cubicBezTo>
                  <a:cubicBezTo>
                    <a:pt x="8" y="8"/>
                    <a:pt x="2" y="8"/>
                    <a:pt x="3" y="5"/>
                  </a:cubicBezTo>
                  <a:cubicBezTo>
                    <a:pt x="3" y="5"/>
                    <a:pt x="0" y="3"/>
                    <a:pt x="0" y="0"/>
                  </a:cubicBezTo>
                </a:path>
              </a:pathLst>
            </a:custGeom>
            <a:noFill/>
            <a:ln w="0">
              <a:solidFill>
                <a:srgbClr val="825838"/>
              </a:solidFill>
              <a:prstDash val="solid"/>
              <a:round/>
              <a:headEnd/>
              <a:tailEnd/>
            </a:ln>
          </p:spPr>
          <p:txBody>
            <a:bodyPr/>
            <a:lstStyle/>
            <a:p>
              <a:pPr>
                <a:defRPr/>
              </a:pPr>
              <a:endParaRPr lang="es-MX" dirty="0"/>
            </a:p>
          </p:txBody>
        </p:sp>
        <p:sp>
          <p:nvSpPr>
            <p:cNvPr id="1054" name="Freeform 30"/>
            <p:cNvSpPr>
              <a:spLocks/>
            </p:cNvSpPr>
            <p:nvPr/>
          </p:nvSpPr>
          <p:spPr bwMode="auto">
            <a:xfrm>
              <a:off x="5342" y="2075"/>
              <a:ext cx="32" cy="32"/>
            </a:xfrm>
            <a:custGeom>
              <a:avLst/>
              <a:gdLst/>
              <a:ahLst/>
              <a:cxnLst>
                <a:cxn ang="0">
                  <a:pos x="9" y="6"/>
                </a:cxn>
                <a:cxn ang="0">
                  <a:pos x="9" y="3"/>
                </a:cxn>
                <a:cxn ang="0">
                  <a:pos x="1" y="4"/>
                </a:cxn>
                <a:cxn ang="0">
                  <a:pos x="6" y="9"/>
                </a:cxn>
                <a:cxn ang="0">
                  <a:pos x="9" y="6"/>
                </a:cxn>
              </a:cxnLst>
              <a:rect l="0" t="0" r="r" b="b"/>
              <a:pathLst>
                <a:path w="9" h="9">
                  <a:moveTo>
                    <a:pt x="9" y="6"/>
                  </a:moveTo>
                  <a:cubicBezTo>
                    <a:pt x="9" y="5"/>
                    <a:pt x="9" y="3"/>
                    <a:pt x="9" y="3"/>
                  </a:cubicBezTo>
                  <a:cubicBezTo>
                    <a:pt x="7" y="1"/>
                    <a:pt x="2" y="0"/>
                    <a:pt x="1" y="4"/>
                  </a:cubicBezTo>
                  <a:cubicBezTo>
                    <a:pt x="0" y="8"/>
                    <a:pt x="3" y="9"/>
                    <a:pt x="6" y="9"/>
                  </a:cubicBezTo>
                  <a:cubicBezTo>
                    <a:pt x="6" y="9"/>
                    <a:pt x="9" y="8"/>
                    <a:pt x="9" y="6"/>
                  </a:cubicBezTo>
                  <a:close/>
                </a:path>
              </a:pathLst>
            </a:custGeom>
            <a:solidFill>
              <a:srgbClr val="F99F3D"/>
            </a:solidFill>
            <a:ln w="9525">
              <a:noFill/>
              <a:round/>
              <a:headEnd/>
              <a:tailEnd/>
            </a:ln>
          </p:spPr>
          <p:txBody>
            <a:bodyPr/>
            <a:lstStyle/>
            <a:p>
              <a:pPr>
                <a:defRPr/>
              </a:pPr>
              <a:endParaRPr lang="es-MX" dirty="0"/>
            </a:p>
          </p:txBody>
        </p:sp>
        <p:sp>
          <p:nvSpPr>
            <p:cNvPr id="1055" name="Freeform 31"/>
            <p:cNvSpPr>
              <a:spLocks/>
            </p:cNvSpPr>
            <p:nvPr/>
          </p:nvSpPr>
          <p:spPr bwMode="auto">
            <a:xfrm>
              <a:off x="5342" y="2075"/>
              <a:ext cx="32" cy="32"/>
            </a:xfrm>
            <a:custGeom>
              <a:avLst/>
              <a:gdLst/>
              <a:ahLst/>
              <a:cxnLst>
                <a:cxn ang="0">
                  <a:pos x="9" y="6"/>
                </a:cxn>
                <a:cxn ang="0">
                  <a:pos x="9" y="3"/>
                </a:cxn>
                <a:cxn ang="0">
                  <a:pos x="1" y="4"/>
                </a:cxn>
                <a:cxn ang="0">
                  <a:pos x="6" y="9"/>
                </a:cxn>
                <a:cxn ang="0">
                  <a:pos x="9" y="6"/>
                </a:cxn>
              </a:cxnLst>
              <a:rect l="0" t="0" r="r" b="b"/>
              <a:pathLst>
                <a:path w="9" h="9">
                  <a:moveTo>
                    <a:pt x="9" y="6"/>
                  </a:moveTo>
                  <a:cubicBezTo>
                    <a:pt x="9" y="5"/>
                    <a:pt x="9" y="3"/>
                    <a:pt x="9" y="3"/>
                  </a:cubicBezTo>
                  <a:cubicBezTo>
                    <a:pt x="7" y="1"/>
                    <a:pt x="2" y="0"/>
                    <a:pt x="1" y="4"/>
                  </a:cubicBezTo>
                  <a:cubicBezTo>
                    <a:pt x="0" y="8"/>
                    <a:pt x="3" y="9"/>
                    <a:pt x="6" y="9"/>
                  </a:cubicBezTo>
                  <a:cubicBezTo>
                    <a:pt x="6" y="9"/>
                    <a:pt x="9" y="8"/>
                    <a:pt x="9" y="6"/>
                  </a:cubicBezTo>
                  <a:close/>
                </a:path>
              </a:pathLst>
            </a:custGeom>
            <a:noFill/>
            <a:ln w="0">
              <a:solidFill>
                <a:srgbClr val="825838"/>
              </a:solidFill>
              <a:prstDash val="solid"/>
              <a:round/>
              <a:headEnd/>
              <a:tailEnd/>
            </a:ln>
          </p:spPr>
          <p:txBody>
            <a:bodyPr/>
            <a:lstStyle/>
            <a:p>
              <a:pPr>
                <a:defRPr/>
              </a:pPr>
              <a:endParaRPr lang="es-MX" dirty="0"/>
            </a:p>
          </p:txBody>
        </p:sp>
        <p:sp>
          <p:nvSpPr>
            <p:cNvPr id="1056" name="Freeform 32"/>
            <p:cNvSpPr>
              <a:spLocks/>
            </p:cNvSpPr>
            <p:nvPr/>
          </p:nvSpPr>
          <p:spPr bwMode="auto">
            <a:xfrm>
              <a:off x="5360" y="1870"/>
              <a:ext cx="28" cy="27"/>
            </a:xfrm>
            <a:custGeom>
              <a:avLst/>
              <a:gdLst/>
              <a:ahLst/>
              <a:cxnLst>
                <a:cxn ang="0">
                  <a:pos x="4" y="0"/>
                </a:cxn>
                <a:cxn ang="0">
                  <a:pos x="1" y="1"/>
                </a:cxn>
                <a:cxn ang="0">
                  <a:pos x="3" y="8"/>
                </a:cxn>
                <a:cxn ang="0">
                  <a:pos x="7" y="3"/>
                </a:cxn>
                <a:cxn ang="0">
                  <a:pos x="4" y="0"/>
                </a:cxn>
              </a:cxnLst>
              <a:rect l="0" t="0" r="r" b="b"/>
              <a:pathLst>
                <a:path w="8" h="8">
                  <a:moveTo>
                    <a:pt x="4" y="0"/>
                  </a:moveTo>
                  <a:cubicBezTo>
                    <a:pt x="3" y="0"/>
                    <a:pt x="2" y="0"/>
                    <a:pt x="1" y="1"/>
                  </a:cubicBezTo>
                  <a:cubicBezTo>
                    <a:pt x="0" y="2"/>
                    <a:pt x="0" y="7"/>
                    <a:pt x="3" y="8"/>
                  </a:cubicBezTo>
                  <a:cubicBezTo>
                    <a:pt x="7" y="8"/>
                    <a:pt x="8" y="5"/>
                    <a:pt x="7" y="3"/>
                  </a:cubicBezTo>
                  <a:cubicBezTo>
                    <a:pt x="7" y="2"/>
                    <a:pt x="6" y="0"/>
                    <a:pt x="4" y="0"/>
                  </a:cubicBezTo>
                  <a:close/>
                </a:path>
              </a:pathLst>
            </a:custGeom>
            <a:solidFill>
              <a:srgbClr val="F99F3D"/>
            </a:solidFill>
            <a:ln w="9525">
              <a:noFill/>
              <a:round/>
              <a:headEnd/>
              <a:tailEnd/>
            </a:ln>
          </p:spPr>
          <p:txBody>
            <a:bodyPr/>
            <a:lstStyle/>
            <a:p>
              <a:pPr>
                <a:defRPr/>
              </a:pPr>
              <a:endParaRPr lang="es-MX" dirty="0"/>
            </a:p>
          </p:txBody>
        </p:sp>
        <p:sp>
          <p:nvSpPr>
            <p:cNvPr id="1057" name="Freeform 33"/>
            <p:cNvSpPr>
              <a:spLocks/>
            </p:cNvSpPr>
            <p:nvPr/>
          </p:nvSpPr>
          <p:spPr bwMode="auto">
            <a:xfrm>
              <a:off x="5360" y="1870"/>
              <a:ext cx="28" cy="27"/>
            </a:xfrm>
            <a:custGeom>
              <a:avLst/>
              <a:gdLst/>
              <a:ahLst/>
              <a:cxnLst>
                <a:cxn ang="0">
                  <a:pos x="4" y="0"/>
                </a:cxn>
                <a:cxn ang="0">
                  <a:pos x="1" y="1"/>
                </a:cxn>
                <a:cxn ang="0">
                  <a:pos x="3" y="8"/>
                </a:cxn>
                <a:cxn ang="0">
                  <a:pos x="7" y="3"/>
                </a:cxn>
                <a:cxn ang="0">
                  <a:pos x="4" y="0"/>
                </a:cxn>
              </a:cxnLst>
              <a:rect l="0" t="0" r="r" b="b"/>
              <a:pathLst>
                <a:path w="8" h="8">
                  <a:moveTo>
                    <a:pt x="4" y="0"/>
                  </a:moveTo>
                  <a:cubicBezTo>
                    <a:pt x="3" y="0"/>
                    <a:pt x="2" y="0"/>
                    <a:pt x="1" y="1"/>
                  </a:cubicBezTo>
                  <a:cubicBezTo>
                    <a:pt x="0" y="2"/>
                    <a:pt x="0" y="7"/>
                    <a:pt x="3" y="8"/>
                  </a:cubicBezTo>
                  <a:cubicBezTo>
                    <a:pt x="7" y="8"/>
                    <a:pt x="8" y="5"/>
                    <a:pt x="7" y="3"/>
                  </a:cubicBezTo>
                  <a:cubicBezTo>
                    <a:pt x="7" y="2"/>
                    <a:pt x="6" y="0"/>
                    <a:pt x="4" y="0"/>
                  </a:cubicBezTo>
                  <a:close/>
                </a:path>
              </a:pathLst>
            </a:custGeom>
            <a:noFill/>
            <a:ln w="0">
              <a:solidFill>
                <a:srgbClr val="825838"/>
              </a:solidFill>
              <a:prstDash val="solid"/>
              <a:round/>
              <a:headEnd/>
              <a:tailEnd/>
            </a:ln>
          </p:spPr>
          <p:txBody>
            <a:bodyPr/>
            <a:lstStyle/>
            <a:p>
              <a:pPr>
                <a:defRPr/>
              </a:pPr>
              <a:endParaRPr lang="es-MX" dirty="0"/>
            </a:p>
          </p:txBody>
        </p:sp>
        <p:sp>
          <p:nvSpPr>
            <p:cNvPr id="1058" name="Freeform 34"/>
            <p:cNvSpPr>
              <a:spLocks/>
            </p:cNvSpPr>
            <p:nvPr/>
          </p:nvSpPr>
          <p:spPr bwMode="auto">
            <a:xfrm>
              <a:off x="5383" y="1893"/>
              <a:ext cx="51" cy="27"/>
            </a:xfrm>
            <a:custGeom>
              <a:avLst/>
              <a:gdLst/>
              <a:ahLst/>
              <a:cxnLst>
                <a:cxn ang="0">
                  <a:pos x="15" y="5"/>
                </a:cxn>
                <a:cxn ang="0">
                  <a:pos x="11" y="5"/>
                </a:cxn>
                <a:cxn ang="0">
                  <a:pos x="5" y="5"/>
                </a:cxn>
                <a:cxn ang="0">
                  <a:pos x="0" y="0"/>
                </a:cxn>
              </a:cxnLst>
              <a:rect l="0" t="0" r="r" b="b"/>
              <a:pathLst>
                <a:path w="15" h="8">
                  <a:moveTo>
                    <a:pt x="15" y="5"/>
                  </a:moveTo>
                  <a:cubicBezTo>
                    <a:pt x="15" y="5"/>
                    <a:pt x="11" y="5"/>
                    <a:pt x="11" y="5"/>
                  </a:cubicBezTo>
                  <a:cubicBezTo>
                    <a:pt x="11" y="5"/>
                    <a:pt x="5" y="8"/>
                    <a:pt x="5" y="5"/>
                  </a:cubicBezTo>
                  <a:cubicBezTo>
                    <a:pt x="5" y="5"/>
                    <a:pt x="2" y="4"/>
                    <a:pt x="0" y="0"/>
                  </a:cubicBezTo>
                </a:path>
              </a:pathLst>
            </a:custGeom>
            <a:noFill/>
            <a:ln w="0">
              <a:solidFill>
                <a:srgbClr val="825838"/>
              </a:solidFill>
              <a:prstDash val="solid"/>
              <a:round/>
              <a:headEnd/>
              <a:tailEnd/>
            </a:ln>
          </p:spPr>
          <p:txBody>
            <a:bodyPr/>
            <a:lstStyle/>
            <a:p>
              <a:pPr>
                <a:defRPr/>
              </a:pPr>
              <a:endParaRPr lang="es-MX" dirty="0"/>
            </a:p>
          </p:txBody>
        </p:sp>
        <p:sp>
          <p:nvSpPr>
            <p:cNvPr id="1059" name="Freeform 35"/>
            <p:cNvSpPr>
              <a:spLocks/>
            </p:cNvSpPr>
            <p:nvPr/>
          </p:nvSpPr>
          <p:spPr bwMode="auto">
            <a:xfrm>
              <a:off x="5434" y="1888"/>
              <a:ext cx="32" cy="32"/>
            </a:xfrm>
            <a:custGeom>
              <a:avLst/>
              <a:gdLst/>
              <a:ahLst/>
              <a:cxnLst>
                <a:cxn ang="0">
                  <a:pos x="9" y="5"/>
                </a:cxn>
                <a:cxn ang="0">
                  <a:pos x="7" y="1"/>
                </a:cxn>
                <a:cxn ang="0">
                  <a:pos x="1" y="6"/>
                </a:cxn>
                <a:cxn ang="0">
                  <a:pos x="6" y="8"/>
                </a:cxn>
                <a:cxn ang="0">
                  <a:pos x="9" y="5"/>
                </a:cxn>
              </a:cxnLst>
              <a:rect l="0" t="0" r="r" b="b"/>
              <a:pathLst>
                <a:path w="9" h="9">
                  <a:moveTo>
                    <a:pt x="9" y="5"/>
                  </a:moveTo>
                  <a:cubicBezTo>
                    <a:pt x="8" y="3"/>
                    <a:pt x="8" y="2"/>
                    <a:pt x="7" y="1"/>
                  </a:cubicBezTo>
                  <a:cubicBezTo>
                    <a:pt x="5" y="0"/>
                    <a:pt x="0" y="1"/>
                    <a:pt x="1" y="6"/>
                  </a:cubicBezTo>
                  <a:cubicBezTo>
                    <a:pt x="1" y="9"/>
                    <a:pt x="4" y="9"/>
                    <a:pt x="6" y="8"/>
                  </a:cubicBezTo>
                  <a:cubicBezTo>
                    <a:pt x="7" y="8"/>
                    <a:pt x="9" y="6"/>
                    <a:pt x="9" y="5"/>
                  </a:cubicBezTo>
                  <a:close/>
                </a:path>
              </a:pathLst>
            </a:custGeom>
            <a:solidFill>
              <a:srgbClr val="F99F3D"/>
            </a:solidFill>
            <a:ln w="9525">
              <a:noFill/>
              <a:round/>
              <a:headEnd/>
              <a:tailEnd/>
            </a:ln>
          </p:spPr>
          <p:txBody>
            <a:bodyPr/>
            <a:lstStyle/>
            <a:p>
              <a:pPr>
                <a:defRPr/>
              </a:pPr>
              <a:endParaRPr lang="es-MX" dirty="0"/>
            </a:p>
          </p:txBody>
        </p:sp>
        <p:sp>
          <p:nvSpPr>
            <p:cNvPr id="1060" name="Freeform 36"/>
            <p:cNvSpPr>
              <a:spLocks/>
            </p:cNvSpPr>
            <p:nvPr/>
          </p:nvSpPr>
          <p:spPr bwMode="auto">
            <a:xfrm>
              <a:off x="5434" y="1888"/>
              <a:ext cx="32" cy="32"/>
            </a:xfrm>
            <a:custGeom>
              <a:avLst/>
              <a:gdLst/>
              <a:ahLst/>
              <a:cxnLst>
                <a:cxn ang="0">
                  <a:pos x="9" y="5"/>
                </a:cxn>
                <a:cxn ang="0">
                  <a:pos x="7" y="1"/>
                </a:cxn>
                <a:cxn ang="0">
                  <a:pos x="1" y="6"/>
                </a:cxn>
                <a:cxn ang="0">
                  <a:pos x="6" y="8"/>
                </a:cxn>
                <a:cxn ang="0">
                  <a:pos x="9" y="5"/>
                </a:cxn>
              </a:cxnLst>
              <a:rect l="0" t="0" r="r" b="b"/>
              <a:pathLst>
                <a:path w="9" h="9">
                  <a:moveTo>
                    <a:pt x="9" y="5"/>
                  </a:moveTo>
                  <a:cubicBezTo>
                    <a:pt x="8" y="3"/>
                    <a:pt x="8" y="2"/>
                    <a:pt x="7" y="1"/>
                  </a:cubicBezTo>
                  <a:cubicBezTo>
                    <a:pt x="5" y="0"/>
                    <a:pt x="0" y="1"/>
                    <a:pt x="1" y="6"/>
                  </a:cubicBezTo>
                  <a:cubicBezTo>
                    <a:pt x="1" y="9"/>
                    <a:pt x="4" y="9"/>
                    <a:pt x="6" y="8"/>
                  </a:cubicBezTo>
                  <a:cubicBezTo>
                    <a:pt x="7" y="8"/>
                    <a:pt x="9" y="6"/>
                    <a:pt x="9" y="5"/>
                  </a:cubicBezTo>
                  <a:close/>
                </a:path>
              </a:pathLst>
            </a:custGeom>
            <a:noFill/>
            <a:ln w="0">
              <a:solidFill>
                <a:srgbClr val="825838"/>
              </a:solidFill>
              <a:prstDash val="solid"/>
              <a:round/>
              <a:headEnd/>
              <a:tailEnd/>
            </a:ln>
          </p:spPr>
          <p:txBody>
            <a:bodyPr/>
            <a:lstStyle/>
            <a:p>
              <a:pPr>
                <a:defRPr/>
              </a:pPr>
              <a:endParaRPr lang="es-MX" dirty="0"/>
            </a:p>
          </p:txBody>
        </p:sp>
        <p:sp>
          <p:nvSpPr>
            <p:cNvPr id="1061" name="Freeform 37"/>
            <p:cNvSpPr>
              <a:spLocks/>
            </p:cNvSpPr>
            <p:nvPr/>
          </p:nvSpPr>
          <p:spPr bwMode="auto">
            <a:xfrm>
              <a:off x="5131" y="2166"/>
              <a:ext cx="32" cy="32"/>
            </a:xfrm>
            <a:custGeom>
              <a:avLst/>
              <a:gdLst/>
              <a:ahLst/>
              <a:cxnLst>
                <a:cxn ang="0">
                  <a:pos x="8" y="1"/>
                </a:cxn>
                <a:cxn ang="0">
                  <a:pos x="5" y="0"/>
                </a:cxn>
                <a:cxn ang="0">
                  <a:pos x="3" y="7"/>
                </a:cxn>
                <a:cxn ang="0">
                  <a:pos x="8" y="5"/>
                </a:cxn>
                <a:cxn ang="0">
                  <a:pos x="8" y="1"/>
                </a:cxn>
              </a:cxnLst>
              <a:rect l="0" t="0" r="r" b="b"/>
              <a:pathLst>
                <a:path w="9" h="9">
                  <a:moveTo>
                    <a:pt x="8" y="1"/>
                  </a:moveTo>
                  <a:cubicBezTo>
                    <a:pt x="7" y="1"/>
                    <a:pt x="6" y="0"/>
                    <a:pt x="5" y="0"/>
                  </a:cubicBezTo>
                  <a:cubicBezTo>
                    <a:pt x="3" y="0"/>
                    <a:pt x="0" y="4"/>
                    <a:pt x="3" y="7"/>
                  </a:cubicBezTo>
                  <a:cubicBezTo>
                    <a:pt x="5" y="9"/>
                    <a:pt x="7" y="7"/>
                    <a:pt x="8" y="5"/>
                  </a:cubicBezTo>
                  <a:cubicBezTo>
                    <a:pt x="9" y="5"/>
                    <a:pt x="9" y="2"/>
                    <a:pt x="8" y="1"/>
                  </a:cubicBezTo>
                  <a:close/>
                </a:path>
              </a:pathLst>
            </a:custGeom>
            <a:solidFill>
              <a:srgbClr val="F99F3D"/>
            </a:solidFill>
            <a:ln w="9525">
              <a:noFill/>
              <a:round/>
              <a:headEnd/>
              <a:tailEnd/>
            </a:ln>
          </p:spPr>
          <p:txBody>
            <a:bodyPr/>
            <a:lstStyle/>
            <a:p>
              <a:pPr>
                <a:defRPr/>
              </a:pPr>
              <a:endParaRPr lang="es-MX" dirty="0"/>
            </a:p>
          </p:txBody>
        </p:sp>
        <p:sp>
          <p:nvSpPr>
            <p:cNvPr id="1062" name="Freeform 38"/>
            <p:cNvSpPr>
              <a:spLocks/>
            </p:cNvSpPr>
            <p:nvPr/>
          </p:nvSpPr>
          <p:spPr bwMode="auto">
            <a:xfrm>
              <a:off x="5131" y="2166"/>
              <a:ext cx="32" cy="32"/>
            </a:xfrm>
            <a:custGeom>
              <a:avLst/>
              <a:gdLst/>
              <a:ahLst/>
              <a:cxnLst>
                <a:cxn ang="0">
                  <a:pos x="8" y="1"/>
                </a:cxn>
                <a:cxn ang="0">
                  <a:pos x="5" y="0"/>
                </a:cxn>
                <a:cxn ang="0">
                  <a:pos x="3" y="7"/>
                </a:cxn>
                <a:cxn ang="0">
                  <a:pos x="8" y="5"/>
                </a:cxn>
                <a:cxn ang="0">
                  <a:pos x="8" y="1"/>
                </a:cxn>
              </a:cxnLst>
              <a:rect l="0" t="0" r="r" b="b"/>
              <a:pathLst>
                <a:path w="9" h="9">
                  <a:moveTo>
                    <a:pt x="8" y="1"/>
                  </a:moveTo>
                  <a:cubicBezTo>
                    <a:pt x="7" y="1"/>
                    <a:pt x="6" y="0"/>
                    <a:pt x="5" y="0"/>
                  </a:cubicBezTo>
                  <a:cubicBezTo>
                    <a:pt x="3" y="0"/>
                    <a:pt x="0" y="4"/>
                    <a:pt x="3" y="7"/>
                  </a:cubicBezTo>
                  <a:cubicBezTo>
                    <a:pt x="5" y="9"/>
                    <a:pt x="7" y="7"/>
                    <a:pt x="8" y="5"/>
                  </a:cubicBezTo>
                  <a:cubicBezTo>
                    <a:pt x="9" y="5"/>
                    <a:pt x="9" y="2"/>
                    <a:pt x="8" y="1"/>
                  </a:cubicBezTo>
                  <a:close/>
                </a:path>
              </a:pathLst>
            </a:custGeom>
            <a:noFill/>
            <a:ln w="0">
              <a:solidFill>
                <a:srgbClr val="825838"/>
              </a:solidFill>
              <a:prstDash val="solid"/>
              <a:round/>
              <a:headEnd/>
              <a:tailEnd/>
            </a:ln>
          </p:spPr>
          <p:txBody>
            <a:bodyPr/>
            <a:lstStyle/>
            <a:p>
              <a:pPr>
                <a:defRPr/>
              </a:pPr>
              <a:endParaRPr lang="es-MX" dirty="0"/>
            </a:p>
          </p:txBody>
        </p:sp>
        <p:sp>
          <p:nvSpPr>
            <p:cNvPr id="1063" name="Freeform 39"/>
            <p:cNvSpPr>
              <a:spLocks/>
            </p:cNvSpPr>
            <p:nvPr/>
          </p:nvSpPr>
          <p:spPr bwMode="auto">
            <a:xfrm>
              <a:off x="5149" y="2194"/>
              <a:ext cx="32" cy="46"/>
            </a:xfrm>
            <a:custGeom>
              <a:avLst/>
              <a:gdLst/>
              <a:ahLst/>
              <a:cxnLst>
                <a:cxn ang="0">
                  <a:pos x="9" y="14"/>
                </a:cxn>
                <a:cxn ang="0">
                  <a:pos x="5" y="11"/>
                </a:cxn>
                <a:cxn ang="0">
                  <a:pos x="1" y="7"/>
                </a:cxn>
                <a:cxn ang="0">
                  <a:pos x="0" y="0"/>
                </a:cxn>
              </a:cxnLst>
              <a:rect l="0" t="0" r="r" b="b"/>
              <a:pathLst>
                <a:path w="9" h="14">
                  <a:moveTo>
                    <a:pt x="9" y="14"/>
                  </a:moveTo>
                  <a:cubicBezTo>
                    <a:pt x="9" y="14"/>
                    <a:pt x="5" y="11"/>
                    <a:pt x="5" y="11"/>
                  </a:cubicBezTo>
                  <a:cubicBezTo>
                    <a:pt x="5" y="11"/>
                    <a:pt x="0" y="9"/>
                    <a:pt x="1" y="7"/>
                  </a:cubicBezTo>
                  <a:cubicBezTo>
                    <a:pt x="1" y="7"/>
                    <a:pt x="0" y="4"/>
                    <a:pt x="0" y="0"/>
                  </a:cubicBezTo>
                </a:path>
              </a:pathLst>
            </a:custGeom>
            <a:noFill/>
            <a:ln w="0">
              <a:solidFill>
                <a:srgbClr val="825838"/>
              </a:solidFill>
              <a:prstDash val="solid"/>
              <a:round/>
              <a:headEnd/>
              <a:tailEnd/>
            </a:ln>
          </p:spPr>
          <p:txBody>
            <a:bodyPr/>
            <a:lstStyle/>
            <a:p>
              <a:pPr>
                <a:defRPr/>
              </a:pPr>
              <a:endParaRPr lang="es-MX" dirty="0"/>
            </a:p>
          </p:txBody>
        </p:sp>
        <p:sp>
          <p:nvSpPr>
            <p:cNvPr id="1064" name="Freeform 40"/>
            <p:cNvSpPr>
              <a:spLocks/>
            </p:cNvSpPr>
            <p:nvPr/>
          </p:nvSpPr>
          <p:spPr bwMode="auto">
            <a:xfrm>
              <a:off x="5172" y="2226"/>
              <a:ext cx="37" cy="32"/>
            </a:xfrm>
            <a:custGeom>
              <a:avLst/>
              <a:gdLst/>
              <a:ahLst/>
              <a:cxnLst>
                <a:cxn ang="0">
                  <a:pos x="9" y="8"/>
                </a:cxn>
                <a:cxn ang="0">
                  <a:pos x="10" y="5"/>
                </a:cxn>
                <a:cxn ang="0">
                  <a:pos x="2" y="4"/>
                </a:cxn>
                <a:cxn ang="0">
                  <a:pos x="5" y="9"/>
                </a:cxn>
                <a:cxn ang="0">
                  <a:pos x="9" y="8"/>
                </a:cxn>
              </a:cxnLst>
              <a:rect l="0" t="0" r="r" b="b"/>
              <a:pathLst>
                <a:path w="10" h="10">
                  <a:moveTo>
                    <a:pt x="9" y="8"/>
                  </a:moveTo>
                  <a:cubicBezTo>
                    <a:pt x="9" y="7"/>
                    <a:pt x="10" y="5"/>
                    <a:pt x="10" y="5"/>
                  </a:cubicBezTo>
                  <a:cubicBezTo>
                    <a:pt x="9" y="2"/>
                    <a:pt x="4" y="0"/>
                    <a:pt x="2" y="4"/>
                  </a:cubicBezTo>
                  <a:cubicBezTo>
                    <a:pt x="0" y="7"/>
                    <a:pt x="2" y="9"/>
                    <a:pt x="5" y="9"/>
                  </a:cubicBezTo>
                  <a:cubicBezTo>
                    <a:pt x="6" y="10"/>
                    <a:pt x="8" y="10"/>
                    <a:pt x="9" y="8"/>
                  </a:cubicBezTo>
                  <a:close/>
                </a:path>
              </a:pathLst>
            </a:custGeom>
            <a:solidFill>
              <a:srgbClr val="F99F3D"/>
            </a:solidFill>
            <a:ln w="9525">
              <a:noFill/>
              <a:round/>
              <a:headEnd/>
              <a:tailEnd/>
            </a:ln>
          </p:spPr>
          <p:txBody>
            <a:bodyPr/>
            <a:lstStyle/>
            <a:p>
              <a:pPr>
                <a:defRPr/>
              </a:pPr>
              <a:endParaRPr lang="es-MX" dirty="0"/>
            </a:p>
          </p:txBody>
        </p:sp>
        <p:sp>
          <p:nvSpPr>
            <p:cNvPr id="1065" name="Freeform 41"/>
            <p:cNvSpPr>
              <a:spLocks/>
            </p:cNvSpPr>
            <p:nvPr/>
          </p:nvSpPr>
          <p:spPr bwMode="auto">
            <a:xfrm>
              <a:off x="5172" y="2226"/>
              <a:ext cx="37" cy="32"/>
            </a:xfrm>
            <a:custGeom>
              <a:avLst/>
              <a:gdLst/>
              <a:ahLst/>
              <a:cxnLst>
                <a:cxn ang="0">
                  <a:pos x="9" y="8"/>
                </a:cxn>
                <a:cxn ang="0">
                  <a:pos x="10" y="5"/>
                </a:cxn>
                <a:cxn ang="0">
                  <a:pos x="2" y="4"/>
                </a:cxn>
                <a:cxn ang="0">
                  <a:pos x="5" y="9"/>
                </a:cxn>
                <a:cxn ang="0">
                  <a:pos x="9" y="8"/>
                </a:cxn>
              </a:cxnLst>
              <a:rect l="0" t="0" r="r" b="b"/>
              <a:pathLst>
                <a:path w="10" h="10">
                  <a:moveTo>
                    <a:pt x="9" y="8"/>
                  </a:moveTo>
                  <a:cubicBezTo>
                    <a:pt x="9" y="7"/>
                    <a:pt x="10" y="5"/>
                    <a:pt x="10" y="5"/>
                  </a:cubicBezTo>
                  <a:cubicBezTo>
                    <a:pt x="9" y="2"/>
                    <a:pt x="4" y="0"/>
                    <a:pt x="2" y="4"/>
                  </a:cubicBezTo>
                  <a:cubicBezTo>
                    <a:pt x="0" y="7"/>
                    <a:pt x="2" y="9"/>
                    <a:pt x="5" y="9"/>
                  </a:cubicBezTo>
                  <a:cubicBezTo>
                    <a:pt x="6" y="10"/>
                    <a:pt x="8" y="10"/>
                    <a:pt x="9" y="8"/>
                  </a:cubicBezTo>
                  <a:close/>
                </a:path>
              </a:pathLst>
            </a:custGeom>
            <a:noFill/>
            <a:ln w="0">
              <a:solidFill>
                <a:srgbClr val="825838"/>
              </a:solidFill>
              <a:prstDash val="solid"/>
              <a:round/>
              <a:headEnd/>
              <a:tailEnd/>
            </a:ln>
          </p:spPr>
          <p:txBody>
            <a:bodyPr/>
            <a:lstStyle/>
            <a:p>
              <a:pPr>
                <a:defRPr/>
              </a:pPr>
              <a:endParaRPr lang="es-MX" dirty="0"/>
            </a:p>
          </p:txBody>
        </p:sp>
        <p:sp>
          <p:nvSpPr>
            <p:cNvPr id="1066" name="Freeform 42"/>
            <p:cNvSpPr>
              <a:spLocks/>
            </p:cNvSpPr>
            <p:nvPr/>
          </p:nvSpPr>
          <p:spPr bwMode="auto">
            <a:xfrm>
              <a:off x="4561" y="2194"/>
              <a:ext cx="51" cy="50"/>
            </a:xfrm>
            <a:custGeom>
              <a:avLst/>
              <a:gdLst/>
              <a:ahLst/>
              <a:cxnLst>
                <a:cxn ang="0">
                  <a:pos x="7" y="0"/>
                </a:cxn>
                <a:cxn ang="0">
                  <a:pos x="12" y="9"/>
                </a:cxn>
                <a:cxn ang="0">
                  <a:pos x="12" y="13"/>
                </a:cxn>
                <a:cxn ang="0">
                  <a:pos x="0" y="15"/>
                </a:cxn>
              </a:cxnLst>
              <a:rect l="0" t="0" r="r" b="b"/>
              <a:pathLst>
                <a:path w="14" h="15">
                  <a:moveTo>
                    <a:pt x="7" y="0"/>
                  </a:moveTo>
                  <a:cubicBezTo>
                    <a:pt x="7" y="0"/>
                    <a:pt x="12" y="9"/>
                    <a:pt x="12" y="9"/>
                  </a:cubicBezTo>
                  <a:cubicBezTo>
                    <a:pt x="12" y="9"/>
                    <a:pt x="14" y="12"/>
                    <a:pt x="12" y="13"/>
                  </a:cubicBezTo>
                  <a:cubicBezTo>
                    <a:pt x="12" y="13"/>
                    <a:pt x="4" y="15"/>
                    <a:pt x="0" y="15"/>
                  </a:cubicBezTo>
                </a:path>
              </a:pathLst>
            </a:custGeom>
            <a:noFill/>
            <a:ln w="0">
              <a:solidFill>
                <a:srgbClr val="825838"/>
              </a:solidFill>
              <a:prstDash val="solid"/>
              <a:round/>
              <a:headEnd/>
              <a:tailEnd/>
            </a:ln>
          </p:spPr>
          <p:txBody>
            <a:bodyPr/>
            <a:lstStyle/>
            <a:p>
              <a:pPr>
                <a:defRPr/>
              </a:pPr>
              <a:endParaRPr lang="es-MX" dirty="0"/>
            </a:p>
          </p:txBody>
        </p:sp>
        <p:sp>
          <p:nvSpPr>
            <p:cNvPr id="1067" name="Freeform 43"/>
            <p:cNvSpPr>
              <a:spLocks/>
            </p:cNvSpPr>
            <p:nvPr/>
          </p:nvSpPr>
          <p:spPr bwMode="auto">
            <a:xfrm>
              <a:off x="4557" y="2189"/>
              <a:ext cx="51" cy="55"/>
            </a:xfrm>
            <a:custGeom>
              <a:avLst/>
              <a:gdLst/>
              <a:ahLst/>
              <a:cxnLst>
                <a:cxn ang="0">
                  <a:pos x="8" y="0"/>
                </a:cxn>
                <a:cxn ang="0">
                  <a:pos x="13" y="12"/>
                </a:cxn>
                <a:cxn ang="0">
                  <a:pos x="12" y="13"/>
                </a:cxn>
                <a:cxn ang="0">
                  <a:pos x="0" y="16"/>
                </a:cxn>
              </a:cxnLst>
              <a:rect l="0" t="0" r="r" b="b"/>
              <a:pathLst>
                <a:path w="14" h="16">
                  <a:moveTo>
                    <a:pt x="8" y="0"/>
                  </a:moveTo>
                  <a:cubicBezTo>
                    <a:pt x="8" y="0"/>
                    <a:pt x="13" y="12"/>
                    <a:pt x="13" y="12"/>
                  </a:cubicBezTo>
                  <a:cubicBezTo>
                    <a:pt x="13" y="12"/>
                    <a:pt x="14" y="12"/>
                    <a:pt x="12" y="13"/>
                  </a:cubicBezTo>
                  <a:cubicBezTo>
                    <a:pt x="12" y="13"/>
                    <a:pt x="5" y="15"/>
                    <a:pt x="0" y="16"/>
                  </a:cubicBezTo>
                </a:path>
              </a:pathLst>
            </a:custGeom>
            <a:noFill/>
            <a:ln w="0">
              <a:solidFill>
                <a:srgbClr val="DB923E"/>
              </a:solidFill>
              <a:prstDash val="solid"/>
              <a:round/>
              <a:headEnd/>
              <a:tailEnd/>
            </a:ln>
          </p:spPr>
          <p:txBody>
            <a:bodyPr/>
            <a:lstStyle/>
            <a:p>
              <a:pPr>
                <a:defRPr/>
              </a:pPr>
              <a:endParaRPr lang="es-MX" dirty="0"/>
            </a:p>
          </p:txBody>
        </p:sp>
        <p:sp>
          <p:nvSpPr>
            <p:cNvPr id="1068" name="Freeform 44"/>
            <p:cNvSpPr>
              <a:spLocks/>
            </p:cNvSpPr>
            <p:nvPr/>
          </p:nvSpPr>
          <p:spPr bwMode="auto">
            <a:xfrm>
              <a:off x="4557" y="2171"/>
              <a:ext cx="55" cy="41"/>
            </a:xfrm>
            <a:custGeom>
              <a:avLst/>
              <a:gdLst/>
              <a:ahLst/>
              <a:cxnLst>
                <a:cxn ang="0">
                  <a:pos x="14" y="3"/>
                </a:cxn>
                <a:cxn ang="0">
                  <a:pos x="11" y="1"/>
                </a:cxn>
                <a:cxn ang="0">
                  <a:pos x="2" y="8"/>
                </a:cxn>
                <a:cxn ang="0">
                  <a:pos x="12" y="8"/>
                </a:cxn>
                <a:cxn ang="0">
                  <a:pos x="14" y="3"/>
                </a:cxn>
              </a:cxnLst>
              <a:rect l="0" t="0" r="r" b="b"/>
              <a:pathLst>
                <a:path w="16" h="11">
                  <a:moveTo>
                    <a:pt x="14" y="3"/>
                  </a:moveTo>
                  <a:cubicBezTo>
                    <a:pt x="13" y="2"/>
                    <a:pt x="12" y="1"/>
                    <a:pt x="11" y="1"/>
                  </a:cubicBezTo>
                  <a:cubicBezTo>
                    <a:pt x="7" y="0"/>
                    <a:pt x="0" y="3"/>
                    <a:pt x="2" y="8"/>
                  </a:cubicBezTo>
                  <a:cubicBezTo>
                    <a:pt x="4" y="11"/>
                    <a:pt x="9" y="10"/>
                    <a:pt x="12" y="8"/>
                  </a:cubicBezTo>
                  <a:cubicBezTo>
                    <a:pt x="13" y="7"/>
                    <a:pt x="16" y="5"/>
                    <a:pt x="14" y="3"/>
                  </a:cubicBezTo>
                  <a:close/>
                </a:path>
              </a:pathLst>
            </a:custGeom>
            <a:solidFill>
              <a:srgbClr val="F99F3D"/>
            </a:solidFill>
            <a:ln w="9525">
              <a:noFill/>
              <a:round/>
              <a:headEnd/>
              <a:tailEnd/>
            </a:ln>
          </p:spPr>
          <p:txBody>
            <a:bodyPr/>
            <a:lstStyle/>
            <a:p>
              <a:pPr>
                <a:defRPr/>
              </a:pPr>
              <a:endParaRPr lang="es-MX" dirty="0"/>
            </a:p>
          </p:txBody>
        </p:sp>
        <p:sp>
          <p:nvSpPr>
            <p:cNvPr id="1069" name="Freeform 45"/>
            <p:cNvSpPr>
              <a:spLocks/>
            </p:cNvSpPr>
            <p:nvPr/>
          </p:nvSpPr>
          <p:spPr bwMode="auto">
            <a:xfrm>
              <a:off x="4557" y="2171"/>
              <a:ext cx="55" cy="41"/>
            </a:xfrm>
            <a:custGeom>
              <a:avLst/>
              <a:gdLst/>
              <a:ahLst/>
              <a:cxnLst>
                <a:cxn ang="0">
                  <a:pos x="14" y="3"/>
                </a:cxn>
                <a:cxn ang="0">
                  <a:pos x="11" y="1"/>
                </a:cxn>
                <a:cxn ang="0">
                  <a:pos x="2" y="8"/>
                </a:cxn>
                <a:cxn ang="0">
                  <a:pos x="12" y="8"/>
                </a:cxn>
                <a:cxn ang="0">
                  <a:pos x="14" y="3"/>
                </a:cxn>
              </a:cxnLst>
              <a:rect l="0" t="0" r="r" b="b"/>
              <a:pathLst>
                <a:path w="16" h="11">
                  <a:moveTo>
                    <a:pt x="14" y="3"/>
                  </a:moveTo>
                  <a:cubicBezTo>
                    <a:pt x="13" y="2"/>
                    <a:pt x="12" y="1"/>
                    <a:pt x="11" y="1"/>
                  </a:cubicBezTo>
                  <a:cubicBezTo>
                    <a:pt x="7" y="0"/>
                    <a:pt x="0" y="3"/>
                    <a:pt x="2" y="8"/>
                  </a:cubicBezTo>
                  <a:cubicBezTo>
                    <a:pt x="4" y="11"/>
                    <a:pt x="9" y="10"/>
                    <a:pt x="12" y="8"/>
                  </a:cubicBezTo>
                  <a:cubicBezTo>
                    <a:pt x="13" y="7"/>
                    <a:pt x="16" y="5"/>
                    <a:pt x="14" y="3"/>
                  </a:cubicBezTo>
                  <a:close/>
                </a:path>
              </a:pathLst>
            </a:custGeom>
            <a:noFill/>
            <a:ln w="0">
              <a:solidFill>
                <a:srgbClr val="825838"/>
              </a:solidFill>
              <a:prstDash val="solid"/>
              <a:round/>
              <a:headEnd/>
              <a:tailEnd/>
            </a:ln>
          </p:spPr>
          <p:txBody>
            <a:bodyPr/>
            <a:lstStyle/>
            <a:p>
              <a:pPr>
                <a:defRPr/>
              </a:pPr>
              <a:endParaRPr lang="es-MX" dirty="0"/>
            </a:p>
          </p:txBody>
        </p:sp>
        <p:sp>
          <p:nvSpPr>
            <p:cNvPr id="1070" name="Freeform 46"/>
            <p:cNvSpPr>
              <a:spLocks/>
            </p:cNvSpPr>
            <p:nvPr/>
          </p:nvSpPr>
          <p:spPr bwMode="auto">
            <a:xfrm>
              <a:off x="4575" y="2162"/>
              <a:ext cx="23" cy="18"/>
            </a:xfrm>
            <a:custGeom>
              <a:avLst/>
              <a:gdLst/>
              <a:ahLst/>
              <a:cxnLst>
                <a:cxn ang="0">
                  <a:pos x="5" y="4"/>
                </a:cxn>
                <a:cxn ang="0">
                  <a:pos x="3" y="1"/>
                </a:cxn>
                <a:cxn ang="0">
                  <a:pos x="0" y="2"/>
                </a:cxn>
                <a:cxn ang="0">
                  <a:pos x="2" y="5"/>
                </a:cxn>
                <a:cxn ang="0">
                  <a:pos x="5" y="4"/>
                </a:cxn>
              </a:cxnLst>
              <a:rect l="0" t="0" r="r" b="b"/>
              <a:pathLst>
                <a:path w="6" h="5">
                  <a:moveTo>
                    <a:pt x="5" y="4"/>
                  </a:moveTo>
                  <a:cubicBezTo>
                    <a:pt x="6" y="2"/>
                    <a:pt x="4" y="2"/>
                    <a:pt x="3" y="1"/>
                  </a:cubicBezTo>
                  <a:cubicBezTo>
                    <a:pt x="2" y="0"/>
                    <a:pt x="1" y="1"/>
                    <a:pt x="0" y="2"/>
                  </a:cubicBezTo>
                  <a:cubicBezTo>
                    <a:pt x="0" y="5"/>
                    <a:pt x="0" y="5"/>
                    <a:pt x="2" y="5"/>
                  </a:cubicBezTo>
                  <a:cubicBezTo>
                    <a:pt x="3" y="5"/>
                    <a:pt x="5" y="5"/>
                    <a:pt x="5" y="4"/>
                  </a:cubicBezTo>
                  <a:close/>
                </a:path>
              </a:pathLst>
            </a:custGeom>
            <a:solidFill>
              <a:srgbClr val="F99F3D"/>
            </a:solidFill>
            <a:ln w="9525">
              <a:noFill/>
              <a:round/>
              <a:headEnd/>
              <a:tailEnd/>
            </a:ln>
          </p:spPr>
          <p:txBody>
            <a:bodyPr/>
            <a:lstStyle/>
            <a:p>
              <a:pPr>
                <a:defRPr/>
              </a:pPr>
              <a:endParaRPr lang="es-MX" dirty="0"/>
            </a:p>
          </p:txBody>
        </p:sp>
        <p:sp>
          <p:nvSpPr>
            <p:cNvPr id="1071" name="Freeform 47"/>
            <p:cNvSpPr>
              <a:spLocks/>
            </p:cNvSpPr>
            <p:nvPr/>
          </p:nvSpPr>
          <p:spPr bwMode="auto">
            <a:xfrm>
              <a:off x="4575" y="2162"/>
              <a:ext cx="23" cy="18"/>
            </a:xfrm>
            <a:custGeom>
              <a:avLst/>
              <a:gdLst/>
              <a:ahLst/>
              <a:cxnLst>
                <a:cxn ang="0">
                  <a:pos x="5" y="4"/>
                </a:cxn>
                <a:cxn ang="0">
                  <a:pos x="3" y="1"/>
                </a:cxn>
                <a:cxn ang="0">
                  <a:pos x="0" y="2"/>
                </a:cxn>
                <a:cxn ang="0">
                  <a:pos x="2" y="5"/>
                </a:cxn>
                <a:cxn ang="0">
                  <a:pos x="5" y="4"/>
                </a:cxn>
              </a:cxnLst>
              <a:rect l="0" t="0" r="r" b="b"/>
              <a:pathLst>
                <a:path w="6" h="5">
                  <a:moveTo>
                    <a:pt x="5" y="4"/>
                  </a:moveTo>
                  <a:cubicBezTo>
                    <a:pt x="6" y="2"/>
                    <a:pt x="4" y="2"/>
                    <a:pt x="3" y="1"/>
                  </a:cubicBezTo>
                  <a:cubicBezTo>
                    <a:pt x="2" y="0"/>
                    <a:pt x="1" y="1"/>
                    <a:pt x="0" y="2"/>
                  </a:cubicBezTo>
                  <a:cubicBezTo>
                    <a:pt x="0" y="5"/>
                    <a:pt x="0" y="5"/>
                    <a:pt x="2" y="5"/>
                  </a:cubicBezTo>
                  <a:cubicBezTo>
                    <a:pt x="3" y="5"/>
                    <a:pt x="5" y="5"/>
                    <a:pt x="5" y="4"/>
                  </a:cubicBezTo>
                  <a:close/>
                </a:path>
              </a:pathLst>
            </a:custGeom>
            <a:noFill/>
            <a:ln w="0">
              <a:solidFill>
                <a:srgbClr val="825838"/>
              </a:solidFill>
              <a:prstDash val="solid"/>
              <a:round/>
              <a:headEnd/>
              <a:tailEnd/>
            </a:ln>
          </p:spPr>
          <p:txBody>
            <a:bodyPr/>
            <a:lstStyle/>
            <a:p>
              <a:pPr>
                <a:defRPr/>
              </a:pPr>
              <a:endParaRPr lang="es-MX" dirty="0"/>
            </a:p>
          </p:txBody>
        </p:sp>
        <p:sp>
          <p:nvSpPr>
            <p:cNvPr id="1072" name="Freeform 48"/>
            <p:cNvSpPr>
              <a:spLocks/>
            </p:cNvSpPr>
            <p:nvPr/>
          </p:nvSpPr>
          <p:spPr bwMode="auto">
            <a:xfrm>
              <a:off x="4534" y="2226"/>
              <a:ext cx="32" cy="46"/>
            </a:xfrm>
            <a:custGeom>
              <a:avLst/>
              <a:gdLst/>
              <a:ahLst/>
              <a:cxnLst>
                <a:cxn ang="0">
                  <a:pos x="4" y="1"/>
                </a:cxn>
                <a:cxn ang="0">
                  <a:pos x="1" y="3"/>
                </a:cxn>
                <a:cxn ang="0">
                  <a:pos x="5" y="12"/>
                </a:cxn>
                <a:cxn ang="0">
                  <a:pos x="8" y="4"/>
                </a:cxn>
                <a:cxn ang="0">
                  <a:pos x="4" y="1"/>
                </a:cxn>
              </a:cxnLst>
              <a:rect l="0" t="0" r="r" b="b"/>
              <a:pathLst>
                <a:path w="9" h="13">
                  <a:moveTo>
                    <a:pt x="4" y="1"/>
                  </a:moveTo>
                  <a:cubicBezTo>
                    <a:pt x="3" y="2"/>
                    <a:pt x="2" y="2"/>
                    <a:pt x="1" y="3"/>
                  </a:cubicBezTo>
                  <a:cubicBezTo>
                    <a:pt x="0" y="6"/>
                    <a:pt x="1" y="13"/>
                    <a:pt x="5" y="12"/>
                  </a:cubicBezTo>
                  <a:cubicBezTo>
                    <a:pt x="8" y="12"/>
                    <a:pt x="9" y="7"/>
                    <a:pt x="8" y="4"/>
                  </a:cubicBezTo>
                  <a:cubicBezTo>
                    <a:pt x="7" y="3"/>
                    <a:pt x="6" y="0"/>
                    <a:pt x="4" y="1"/>
                  </a:cubicBezTo>
                  <a:close/>
                </a:path>
              </a:pathLst>
            </a:custGeom>
            <a:solidFill>
              <a:srgbClr val="F99F3D"/>
            </a:solidFill>
            <a:ln w="9525">
              <a:noFill/>
              <a:round/>
              <a:headEnd/>
              <a:tailEnd/>
            </a:ln>
          </p:spPr>
          <p:txBody>
            <a:bodyPr/>
            <a:lstStyle/>
            <a:p>
              <a:pPr>
                <a:defRPr/>
              </a:pPr>
              <a:endParaRPr lang="es-MX" dirty="0"/>
            </a:p>
          </p:txBody>
        </p:sp>
        <p:sp>
          <p:nvSpPr>
            <p:cNvPr id="1073" name="Freeform 49"/>
            <p:cNvSpPr>
              <a:spLocks/>
            </p:cNvSpPr>
            <p:nvPr/>
          </p:nvSpPr>
          <p:spPr bwMode="auto">
            <a:xfrm>
              <a:off x="4534" y="2226"/>
              <a:ext cx="32" cy="46"/>
            </a:xfrm>
            <a:custGeom>
              <a:avLst/>
              <a:gdLst/>
              <a:ahLst/>
              <a:cxnLst>
                <a:cxn ang="0">
                  <a:pos x="4" y="1"/>
                </a:cxn>
                <a:cxn ang="0">
                  <a:pos x="1" y="3"/>
                </a:cxn>
                <a:cxn ang="0">
                  <a:pos x="5" y="12"/>
                </a:cxn>
                <a:cxn ang="0">
                  <a:pos x="8" y="4"/>
                </a:cxn>
                <a:cxn ang="0">
                  <a:pos x="4" y="1"/>
                </a:cxn>
              </a:cxnLst>
              <a:rect l="0" t="0" r="r" b="b"/>
              <a:pathLst>
                <a:path w="9" h="13">
                  <a:moveTo>
                    <a:pt x="4" y="1"/>
                  </a:moveTo>
                  <a:cubicBezTo>
                    <a:pt x="3" y="2"/>
                    <a:pt x="2" y="2"/>
                    <a:pt x="1" y="3"/>
                  </a:cubicBezTo>
                  <a:cubicBezTo>
                    <a:pt x="0" y="6"/>
                    <a:pt x="1" y="13"/>
                    <a:pt x="5" y="12"/>
                  </a:cubicBezTo>
                  <a:cubicBezTo>
                    <a:pt x="8" y="12"/>
                    <a:pt x="9" y="7"/>
                    <a:pt x="8" y="4"/>
                  </a:cubicBezTo>
                  <a:cubicBezTo>
                    <a:pt x="7" y="3"/>
                    <a:pt x="6" y="0"/>
                    <a:pt x="4" y="1"/>
                  </a:cubicBezTo>
                  <a:close/>
                </a:path>
              </a:pathLst>
            </a:custGeom>
            <a:noFill/>
            <a:ln w="0">
              <a:solidFill>
                <a:srgbClr val="825838"/>
              </a:solidFill>
              <a:prstDash val="solid"/>
              <a:round/>
              <a:headEnd/>
              <a:tailEnd/>
            </a:ln>
          </p:spPr>
          <p:txBody>
            <a:bodyPr/>
            <a:lstStyle/>
            <a:p>
              <a:pPr>
                <a:defRPr/>
              </a:pPr>
              <a:endParaRPr lang="es-MX" dirty="0"/>
            </a:p>
          </p:txBody>
        </p:sp>
        <p:sp>
          <p:nvSpPr>
            <p:cNvPr id="1074" name="Freeform 50"/>
            <p:cNvSpPr>
              <a:spLocks/>
            </p:cNvSpPr>
            <p:nvPr/>
          </p:nvSpPr>
          <p:spPr bwMode="auto">
            <a:xfrm>
              <a:off x="4525" y="2235"/>
              <a:ext cx="18" cy="18"/>
            </a:xfrm>
            <a:custGeom>
              <a:avLst/>
              <a:gdLst/>
              <a:ahLst/>
              <a:cxnLst>
                <a:cxn ang="0">
                  <a:pos x="4" y="1"/>
                </a:cxn>
                <a:cxn ang="0">
                  <a:pos x="1" y="2"/>
                </a:cxn>
                <a:cxn ang="0">
                  <a:pos x="2" y="4"/>
                </a:cxn>
                <a:cxn ang="0">
                  <a:pos x="4" y="4"/>
                </a:cxn>
                <a:cxn ang="0">
                  <a:pos x="4" y="1"/>
                </a:cxn>
              </a:cxnLst>
              <a:rect l="0" t="0" r="r" b="b"/>
              <a:pathLst>
                <a:path w="5" h="6">
                  <a:moveTo>
                    <a:pt x="4" y="1"/>
                  </a:moveTo>
                  <a:cubicBezTo>
                    <a:pt x="3" y="0"/>
                    <a:pt x="2" y="1"/>
                    <a:pt x="1" y="2"/>
                  </a:cubicBezTo>
                  <a:cubicBezTo>
                    <a:pt x="0" y="2"/>
                    <a:pt x="1" y="4"/>
                    <a:pt x="2" y="4"/>
                  </a:cubicBezTo>
                  <a:cubicBezTo>
                    <a:pt x="4" y="6"/>
                    <a:pt x="4" y="6"/>
                    <a:pt x="4" y="4"/>
                  </a:cubicBezTo>
                  <a:cubicBezTo>
                    <a:pt x="5" y="3"/>
                    <a:pt x="5" y="1"/>
                    <a:pt x="4" y="1"/>
                  </a:cubicBezTo>
                  <a:close/>
                </a:path>
              </a:pathLst>
            </a:custGeom>
            <a:solidFill>
              <a:srgbClr val="F99F3D"/>
            </a:solidFill>
            <a:ln w="9525">
              <a:noFill/>
              <a:round/>
              <a:headEnd/>
              <a:tailEnd/>
            </a:ln>
          </p:spPr>
          <p:txBody>
            <a:bodyPr/>
            <a:lstStyle/>
            <a:p>
              <a:pPr>
                <a:defRPr/>
              </a:pPr>
              <a:endParaRPr lang="es-MX" dirty="0"/>
            </a:p>
          </p:txBody>
        </p:sp>
        <p:sp>
          <p:nvSpPr>
            <p:cNvPr id="1075" name="Freeform 51"/>
            <p:cNvSpPr>
              <a:spLocks/>
            </p:cNvSpPr>
            <p:nvPr/>
          </p:nvSpPr>
          <p:spPr bwMode="auto">
            <a:xfrm>
              <a:off x="4525" y="2235"/>
              <a:ext cx="18" cy="18"/>
            </a:xfrm>
            <a:custGeom>
              <a:avLst/>
              <a:gdLst/>
              <a:ahLst/>
              <a:cxnLst>
                <a:cxn ang="0">
                  <a:pos x="4" y="1"/>
                </a:cxn>
                <a:cxn ang="0">
                  <a:pos x="1" y="2"/>
                </a:cxn>
                <a:cxn ang="0">
                  <a:pos x="2" y="4"/>
                </a:cxn>
                <a:cxn ang="0">
                  <a:pos x="4" y="4"/>
                </a:cxn>
                <a:cxn ang="0">
                  <a:pos x="4" y="1"/>
                </a:cxn>
              </a:cxnLst>
              <a:rect l="0" t="0" r="r" b="b"/>
              <a:pathLst>
                <a:path w="5" h="6">
                  <a:moveTo>
                    <a:pt x="4" y="1"/>
                  </a:moveTo>
                  <a:cubicBezTo>
                    <a:pt x="3" y="0"/>
                    <a:pt x="2" y="1"/>
                    <a:pt x="1" y="2"/>
                  </a:cubicBezTo>
                  <a:cubicBezTo>
                    <a:pt x="0" y="2"/>
                    <a:pt x="1" y="4"/>
                    <a:pt x="2" y="4"/>
                  </a:cubicBezTo>
                  <a:cubicBezTo>
                    <a:pt x="4" y="6"/>
                    <a:pt x="4" y="6"/>
                    <a:pt x="4" y="4"/>
                  </a:cubicBezTo>
                  <a:cubicBezTo>
                    <a:pt x="5" y="3"/>
                    <a:pt x="5" y="1"/>
                    <a:pt x="4" y="1"/>
                  </a:cubicBezTo>
                  <a:close/>
                </a:path>
              </a:pathLst>
            </a:custGeom>
            <a:noFill/>
            <a:ln w="0">
              <a:solidFill>
                <a:srgbClr val="825838"/>
              </a:solidFill>
              <a:prstDash val="solid"/>
              <a:round/>
              <a:headEnd/>
              <a:tailEnd/>
            </a:ln>
          </p:spPr>
          <p:txBody>
            <a:bodyPr/>
            <a:lstStyle/>
            <a:p>
              <a:pPr>
                <a:defRPr/>
              </a:pPr>
              <a:endParaRPr lang="es-MX" dirty="0"/>
            </a:p>
          </p:txBody>
        </p:sp>
        <p:sp>
          <p:nvSpPr>
            <p:cNvPr id="1076" name="Freeform 52"/>
            <p:cNvSpPr>
              <a:spLocks/>
            </p:cNvSpPr>
            <p:nvPr/>
          </p:nvSpPr>
          <p:spPr bwMode="auto">
            <a:xfrm>
              <a:off x="4382" y="2052"/>
              <a:ext cx="51" cy="50"/>
            </a:xfrm>
            <a:custGeom>
              <a:avLst/>
              <a:gdLst/>
              <a:ahLst/>
              <a:cxnLst>
                <a:cxn ang="0">
                  <a:pos x="14" y="0"/>
                </a:cxn>
                <a:cxn ang="0">
                  <a:pos x="14" y="10"/>
                </a:cxn>
                <a:cxn ang="0">
                  <a:pos x="12" y="14"/>
                </a:cxn>
                <a:cxn ang="0">
                  <a:pos x="0" y="11"/>
                </a:cxn>
              </a:cxnLst>
              <a:rect l="0" t="0" r="r" b="b"/>
              <a:pathLst>
                <a:path w="14" h="14">
                  <a:moveTo>
                    <a:pt x="14" y="0"/>
                  </a:moveTo>
                  <a:cubicBezTo>
                    <a:pt x="14" y="0"/>
                    <a:pt x="14" y="10"/>
                    <a:pt x="14" y="10"/>
                  </a:cubicBezTo>
                  <a:cubicBezTo>
                    <a:pt x="14" y="10"/>
                    <a:pt x="14" y="14"/>
                    <a:pt x="12" y="14"/>
                  </a:cubicBezTo>
                  <a:cubicBezTo>
                    <a:pt x="12" y="14"/>
                    <a:pt x="4" y="12"/>
                    <a:pt x="0" y="11"/>
                  </a:cubicBezTo>
                </a:path>
              </a:pathLst>
            </a:custGeom>
            <a:noFill/>
            <a:ln w="0">
              <a:solidFill>
                <a:srgbClr val="825838"/>
              </a:solidFill>
              <a:prstDash val="solid"/>
              <a:round/>
              <a:headEnd/>
              <a:tailEnd/>
            </a:ln>
          </p:spPr>
          <p:txBody>
            <a:bodyPr/>
            <a:lstStyle/>
            <a:p>
              <a:pPr>
                <a:defRPr/>
              </a:pPr>
              <a:endParaRPr lang="es-MX" dirty="0"/>
            </a:p>
          </p:txBody>
        </p:sp>
        <p:sp>
          <p:nvSpPr>
            <p:cNvPr id="1077" name="Freeform 53"/>
            <p:cNvSpPr>
              <a:spLocks/>
            </p:cNvSpPr>
            <p:nvPr/>
          </p:nvSpPr>
          <p:spPr bwMode="auto">
            <a:xfrm>
              <a:off x="4382" y="2052"/>
              <a:ext cx="51" cy="46"/>
            </a:xfrm>
            <a:custGeom>
              <a:avLst/>
              <a:gdLst/>
              <a:ahLst/>
              <a:cxnLst>
                <a:cxn ang="0">
                  <a:pos x="13" y="0"/>
                </a:cxn>
                <a:cxn ang="0">
                  <a:pos x="13" y="12"/>
                </a:cxn>
                <a:cxn ang="0">
                  <a:pos x="11" y="13"/>
                </a:cxn>
                <a:cxn ang="0">
                  <a:pos x="0" y="10"/>
                </a:cxn>
              </a:cxnLst>
              <a:rect l="0" t="0" r="r" b="b"/>
              <a:pathLst>
                <a:path w="14" h="13">
                  <a:moveTo>
                    <a:pt x="13" y="0"/>
                  </a:moveTo>
                  <a:cubicBezTo>
                    <a:pt x="13" y="0"/>
                    <a:pt x="13" y="12"/>
                    <a:pt x="13" y="12"/>
                  </a:cubicBezTo>
                  <a:cubicBezTo>
                    <a:pt x="13" y="12"/>
                    <a:pt x="14" y="13"/>
                    <a:pt x="11" y="13"/>
                  </a:cubicBezTo>
                  <a:cubicBezTo>
                    <a:pt x="11" y="13"/>
                    <a:pt x="4" y="12"/>
                    <a:pt x="0" y="10"/>
                  </a:cubicBezTo>
                </a:path>
              </a:pathLst>
            </a:custGeom>
            <a:noFill/>
            <a:ln w="0">
              <a:solidFill>
                <a:srgbClr val="DB923E"/>
              </a:solidFill>
              <a:prstDash val="solid"/>
              <a:round/>
              <a:headEnd/>
              <a:tailEnd/>
            </a:ln>
          </p:spPr>
          <p:txBody>
            <a:bodyPr/>
            <a:lstStyle/>
            <a:p>
              <a:pPr>
                <a:defRPr/>
              </a:pPr>
              <a:endParaRPr lang="es-MX" dirty="0"/>
            </a:p>
          </p:txBody>
        </p:sp>
        <p:sp>
          <p:nvSpPr>
            <p:cNvPr id="1078" name="Freeform 54"/>
            <p:cNvSpPr>
              <a:spLocks/>
            </p:cNvSpPr>
            <p:nvPr/>
          </p:nvSpPr>
          <p:spPr bwMode="auto">
            <a:xfrm>
              <a:off x="4405" y="2034"/>
              <a:ext cx="51" cy="32"/>
            </a:xfrm>
            <a:custGeom>
              <a:avLst/>
              <a:gdLst/>
              <a:ahLst/>
              <a:cxnLst>
                <a:cxn ang="0">
                  <a:pos x="13" y="7"/>
                </a:cxn>
                <a:cxn ang="0">
                  <a:pos x="11" y="3"/>
                </a:cxn>
                <a:cxn ang="0">
                  <a:pos x="0" y="5"/>
                </a:cxn>
                <a:cxn ang="0">
                  <a:pos x="9" y="10"/>
                </a:cxn>
                <a:cxn ang="0">
                  <a:pos x="13" y="7"/>
                </a:cxn>
              </a:cxnLst>
              <a:rect l="0" t="0" r="r" b="b"/>
              <a:pathLst>
                <a:path w="14" h="10">
                  <a:moveTo>
                    <a:pt x="13" y="7"/>
                  </a:moveTo>
                  <a:cubicBezTo>
                    <a:pt x="13" y="5"/>
                    <a:pt x="12" y="4"/>
                    <a:pt x="11" y="3"/>
                  </a:cubicBezTo>
                  <a:cubicBezTo>
                    <a:pt x="8" y="1"/>
                    <a:pt x="0" y="0"/>
                    <a:pt x="0" y="5"/>
                  </a:cubicBezTo>
                  <a:cubicBezTo>
                    <a:pt x="0" y="9"/>
                    <a:pt x="5" y="10"/>
                    <a:pt x="9" y="10"/>
                  </a:cubicBezTo>
                  <a:cubicBezTo>
                    <a:pt x="10" y="10"/>
                    <a:pt x="14" y="9"/>
                    <a:pt x="13" y="7"/>
                  </a:cubicBezTo>
                  <a:close/>
                </a:path>
              </a:pathLst>
            </a:custGeom>
            <a:solidFill>
              <a:srgbClr val="F99F3D"/>
            </a:solidFill>
            <a:ln w="9525">
              <a:noFill/>
              <a:round/>
              <a:headEnd/>
              <a:tailEnd/>
            </a:ln>
          </p:spPr>
          <p:txBody>
            <a:bodyPr/>
            <a:lstStyle/>
            <a:p>
              <a:pPr>
                <a:defRPr/>
              </a:pPr>
              <a:endParaRPr lang="es-MX" dirty="0"/>
            </a:p>
          </p:txBody>
        </p:sp>
        <p:sp>
          <p:nvSpPr>
            <p:cNvPr id="1079" name="Freeform 55"/>
            <p:cNvSpPr>
              <a:spLocks/>
            </p:cNvSpPr>
            <p:nvPr/>
          </p:nvSpPr>
          <p:spPr bwMode="auto">
            <a:xfrm>
              <a:off x="4405" y="2034"/>
              <a:ext cx="51" cy="32"/>
            </a:xfrm>
            <a:custGeom>
              <a:avLst/>
              <a:gdLst/>
              <a:ahLst/>
              <a:cxnLst>
                <a:cxn ang="0">
                  <a:pos x="13" y="7"/>
                </a:cxn>
                <a:cxn ang="0">
                  <a:pos x="11" y="3"/>
                </a:cxn>
                <a:cxn ang="0">
                  <a:pos x="0" y="5"/>
                </a:cxn>
                <a:cxn ang="0">
                  <a:pos x="9" y="10"/>
                </a:cxn>
                <a:cxn ang="0">
                  <a:pos x="13" y="7"/>
                </a:cxn>
              </a:cxnLst>
              <a:rect l="0" t="0" r="r" b="b"/>
              <a:pathLst>
                <a:path w="14" h="10">
                  <a:moveTo>
                    <a:pt x="13" y="7"/>
                  </a:moveTo>
                  <a:cubicBezTo>
                    <a:pt x="13" y="5"/>
                    <a:pt x="12" y="4"/>
                    <a:pt x="11" y="3"/>
                  </a:cubicBezTo>
                  <a:cubicBezTo>
                    <a:pt x="8" y="1"/>
                    <a:pt x="0" y="0"/>
                    <a:pt x="0" y="5"/>
                  </a:cubicBezTo>
                  <a:cubicBezTo>
                    <a:pt x="0" y="9"/>
                    <a:pt x="5" y="10"/>
                    <a:pt x="9" y="10"/>
                  </a:cubicBezTo>
                  <a:cubicBezTo>
                    <a:pt x="10" y="10"/>
                    <a:pt x="14" y="9"/>
                    <a:pt x="13" y="7"/>
                  </a:cubicBezTo>
                  <a:close/>
                </a:path>
              </a:pathLst>
            </a:custGeom>
            <a:noFill/>
            <a:ln w="0">
              <a:solidFill>
                <a:srgbClr val="825838"/>
              </a:solidFill>
              <a:prstDash val="solid"/>
              <a:round/>
              <a:headEnd/>
              <a:tailEnd/>
            </a:ln>
          </p:spPr>
          <p:txBody>
            <a:bodyPr/>
            <a:lstStyle/>
            <a:p>
              <a:pPr>
                <a:defRPr/>
              </a:pPr>
              <a:endParaRPr lang="es-MX" dirty="0"/>
            </a:p>
          </p:txBody>
        </p:sp>
        <p:sp>
          <p:nvSpPr>
            <p:cNvPr id="1080" name="Freeform 56"/>
            <p:cNvSpPr>
              <a:spLocks/>
            </p:cNvSpPr>
            <p:nvPr/>
          </p:nvSpPr>
          <p:spPr bwMode="auto">
            <a:xfrm>
              <a:off x="4424" y="2025"/>
              <a:ext cx="28" cy="23"/>
            </a:xfrm>
            <a:custGeom>
              <a:avLst/>
              <a:gdLst/>
              <a:ahLst/>
              <a:cxnLst>
                <a:cxn ang="0">
                  <a:pos x="6" y="5"/>
                </a:cxn>
                <a:cxn ang="0">
                  <a:pos x="5" y="1"/>
                </a:cxn>
                <a:cxn ang="0">
                  <a:pos x="2" y="1"/>
                </a:cxn>
                <a:cxn ang="0">
                  <a:pos x="2" y="4"/>
                </a:cxn>
                <a:cxn ang="0">
                  <a:pos x="6" y="5"/>
                </a:cxn>
              </a:cxnLst>
              <a:rect l="0" t="0" r="r" b="b"/>
              <a:pathLst>
                <a:path w="7" h="6">
                  <a:moveTo>
                    <a:pt x="6" y="5"/>
                  </a:moveTo>
                  <a:cubicBezTo>
                    <a:pt x="7" y="3"/>
                    <a:pt x="6" y="3"/>
                    <a:pt x="5" y="1"/>
                  </a:cubicBezTo>
                  <a:cubicBezTo>
                    <a:pt x="5" y="0"/>
                    <a:pt x="3" y="0"/>
                    <a:pt x="2" y="1"/>
                  </a:cubicBezTo>
                  <a:cubicBezTo>
                    <a:pt x="0" y="4"/>
                    <a:pt x="0" y="3"/>
                    <a:pt x="2" y="4"/>
                  </a:cubicBezTo>
                  <a:cubicBezTo>
                    <a:pt x="3" y="5"/>
                    <a:pt x="5" y="6"/>
                    <a:pt x="6" y="5"/>
                  </a:cubicBezTo>
                  <a:close/>
                </a:path>
              </a:pathLst>
            </a:custGeom>
            <a:solidFill>
              <a:srgbClr val="F99F3D"/>
            </a:solidFill>
            <a:ln w="9525">
              <a:noFill/>
              <a:round/>
              <a:headEnd/>
              <a:tailEnd/>
            </a:ln>
          </p:spPr>
          <p:txBody>
            <a:bodyPr/>
            <a:lstStyle/>
            <a:p>
              <a:pPr>
                <a:defRPr/>
              </a:pPr>
              <a:endParaRPr lang="es-MX" dirty="0"/>
            </a:p>
          </p:txBody>
        </p:sp>
        <p:sp>
          <p:nvSpPr>
            <p:cNvPr id="1081" name="Freeform 57"/>
            <p:cNvSpPr>
              <a:spLocks/>
            </p:cNvSpPr>
            <p:nvPr/>
          </p:nvSpPr>
          <p:spPr bwMode="auto">
            <a:xfrm>
              <a:off x="4424" y="2025"/>
              <a:ext cx="28" cy="23"/>
            </a:xfrm>
            <a:custGeom>
              <a:avLst/>
              <a:gdLst/>
              <a:ahLst/>
              <a:cxnLst>
                <a:cxn ang="0">
                  <a:pos x="6" y="5"/>
                </a:cxn>
                <a:cxn ang="0">
                  <a:pos x="5" y="1"/>
                </a:cxn>
                <a:cxn ang="0">
                  <a:pos x="2" y="1"/>
                </a:cxn>
                <a:cxn ang="0">
                  <a:pos x="2" y="4"/>
                </a:cxn>
                <a:cxn ang="0">
                  <a:pos x="6" y="5"/>
                </a:cxn>
              </a:cxnLst>
              <a:rect l="0" t="0" r="r" b="b"/>
              <a:pathLst>
                <a:path w="7" h="6">
                  <a:moveTo>
                    <a:pt x="6" y="5"/>
                  </a:moveTo>
                  <a:cubicBezTo>
                    <a:pt x="7" y="3"/>
                    <a:pt x="6" y="3"/>
                    <a:pt x="5" y="1"/>
                  </a:cubicBezTo>
                  <a:cubicBezTo>
                    <a:pt x="5" y="0"/>
                    <a:pt x="3" y="0"/>
                    <a:pt x="2" y="1"/>
                  </a:cubicBezTo>
                  <a:cubicBezTo>
                    <a:pt x="0" y="4"/>
                    <a:pt x="0" y="3"/>
                    <a:pt x="2" y="4"/>
                  </a:cubicBezTo>
                  <a:cubicBezTo>
                    <a:pt x="3" y="5"/>
                    <a:pt x="5" y="6"/>
                    <a:pt x="6" y="5"/>
                  </a:cubicBezTo>
                  <a:close/>
                </a:path>
              </a:pathLst>
            </a:custGeom>
            <a:noFill/>
            <a:ln w="0">
              <a:solidFill>
                <a:srgbClr val="825838"/>
              </a:solidFill>
              <a:prstDash val="solid"/>
              <a:round/>
              <a:headEnd/>
              <a:tailEnd/>
            </a:ln>
          </p:spPr>
          <p:txBody>
            <a:bodyPr/>
            <a:lstStyle/>
            <a:p>
              <a:pPr>
                <a:defRPr/>
              </a:pPr>
              <a:endParaRPr lang="es-MX" dirty="0"/>
            </a:p>
          </p:txBody>
        </p:sp>
        <p:sp>
          <p:nvSpPr>
            <p:cNvPr id="1082" name="Freeform 58"/>
            <p:cNvSpPr>
              <a:spLocks/>
            </p:cNvSpPr>
            <p:nvPr/>
          </p:nvSpPr>
          <p:spPr bwMode="auto">
            <a:xfrm>
              <a:off x="4355" y="2071"/>
              <a:ext cx="37" cy="36"/>
            </a:xfrm>
            <a:custGeom>
              <a:avLst/>
              <a:gdLst/>
              <a:ahLst/>
              <a:cxnLst>
                <a:cxn ang="0">
                  <a:pos x="9" y="0"/>
                </a:cxn>
                <a:cxn ang="0">
                  <a:pos x="5" y="1"/>
                </a:cxn>
                <a:cxn ang="0">
                  <a:pos x="3" y="10"/>
                </a:cxn>
                <a:cxn ang="0">
                  <a:pos x="10" y="4"/>
                </a:cxn>
                <a:cxn ang="0">
                  <a:pos x="9" y="0"/>
                </a:cxn>
              </a:cxnLst>
              <a:rect l="0" t="0" r="r" b="b"/>
              <a:pathLst>
                <a:path w="11" h="11">
                  <a:moveTo>
                    <a:pt x="9" y="0"/>
                  </a:moveTo>
                  <a:cubicBezTo>
                    <a:pt x="7" y="0"/>
                    <a:pt x="6" y="0"/>
                    <a:pt x="5" y="1"/>
                  </a:cubicBezTo>
                  <a:cubicBezTo>
                    <a:pt x="2" y="3"/>
                    <a:pt x="0" y="9"/>
                    <a:pt x="3" y="10"/>
                  </a:cubicBezTo>
                  <a:cubicBezTo>
                    <a:pt x="7" y="11"/>
                    <a:pt x="9" y="7"/>
                    <a:pt x="10" y="4"/>
                  </a:cubicBezTo>
                  <a:cubicBezTo>
                    <a:pt x="10" y="3"/>
                    <a:pt x="11" y="0"/>
                    <a:pt x="9" y="0"/>
                  </a:cubicBezTo>
                  <a:close/>
                </a:path>
              </a:pathLst>
            </a:custGeom>
            <a:solidFill>
              <a:srgbClr val="F99F3D"/>
            </a:solidFill>
            <a:ln w="9525">
              <a:noFill/>
              <a:round/>
              <a:headEnd/>
              <a:tailEnd/>
            </a:ln>
          </p:spPr>
          <p:txBody>
            <a:bodyPr/>
            <a:lstStyle/>
            <a:p>
              <a:pPr>
                <a:defRPr/>
              </a:pPr>
              <a:endParaRPr lang="es-MX" dirty="0"/>
            </a:p>
          </p:txBody>
        </p:sp>
        <p:sp>
          <p:nvSpPr>
            <p:cNvPr id="1083" name="Freeform 59"/>
            <p:cNvSpPr>
              <a:spLocks/>
            </p:cNvSpPr>
            <p:nvPr/>
          </p:nvSpPr>
          <p:spPr bwMode="auto">
            <a:xfrm>
              <a:off x="4355" y="2071"/>
              <a:ext cx="37" cy="36"/>
            </a:xfrm>
            <a:custGeom>
              <a:avLst/>
              <a:gdLst/>
              <a:ahLst/>
              <a:cxnLst>
                <a:cxn ang="0">
                  <a:pos x="9" y="0"/>
                </a:cxn>
                <a:cxn ang="0">
                  <a:pos x="5" y="1"/>
                </a:cxn>
                <a:cxn ang="0">
                  <a:pos x="3" y="10"/>
                </a:cxn>
                <a:cxn ang="0">
                  <a:pos x="10" y="4"/>
                </a:cxn>
                <a:cxn ang="0">
                  <a:pos x="9" y="0"/>
                </a:cxn>
              </a:cxnLst>
              <a:rect l="0" t="0" r="r" b="b"/>
              <a:pathLst>
                <a:path w="11" h="11">
                  <a:moveTo>
                    <a:pt x="9" y="0"/>
                  </a:moveTo>
                  <a:cubicBezTo>
                    <a:pt x="7" y="0"/>
                    <a:pt x="6" y="0"/>
                    <a:pt x="5" y="1"/>
                  </a:cubicBezTo>
                  <a:cubicBezTo>
                    <a:pt x="2" y="3"/>
                    <a:pt x="0" y="9"/>
                    <a:pt x="3" y="10"/>
                  </a:cubicBezTo>
                  <a:cubicBezTo>
                    <a:pt x="7" y="11"/>
                    <a:pt x="9" y="7"/>
                    <a:pt x="10" y="4"/>
                  </a:cubicBezTo>
                  <a:cubicBezTo>
                    <a:pt x="10" y="3"/>
                    <a:pt x="11" y="0"/>
                    <a:pt x="9" y="0"/>
                  </a:cubicBezTo>
                  <a:close/>
                </a:path>
              </a:pathLst>
            </a:custGeom>
            <a:noFill/>
            <a:ln w="0">
              <a:solidFill>
                <a:srgbClr val="825838"/>
              </a:solidFill>
              <a:prstDash val="solid"/>
              <a:round/>
              <a:headEnd/>
              <a:tailEnd/>
            </a:ln>
          </p:spPr>
          <p:txBody>
            <a:bodyPr/>
            <a:lstStyle/>
            <a:p>
              <a:pPr>
                <a:defRPr/>
              </a:pPr>
              <a:endParaRPr lang="es-MX" dirty="0"/>
            </a:p>
          </p:txBody>
        </p:sp>
        <p:sp>
          <p:nvSpPr>
            <p:cNvPr id="1084" name="Freeform 60"/>
            <p:cNvSpPr>
              <a:spLocks/>
            </p:cNvSpPr>
            <p:nvPr/>
          </p:nvSpPr>
          <p:spPr bwMode="auto">
            <a:xfrm>
              <a:off x="4355" y="2071"/>
              <a:ext cx="18" cy="18"/>
            </a:xfrm>
            <a:custGeom>
              <a:avLst/>
              <a:gdLst/>
              <a:ahLst/>
              <a:cxnLst>
                <a:cxn ang="0">
                  <a:pos x="4" y="1"/>
                </a:cxn>
                <a:cxn ang="0">
                  <a:pos x="1" y="0"/>
                </a:cxn>
                <a:cxn ang="0">
                  <a:pos x="0" y="3"/>
                </a:cxn>
                <a:cxn ang="0">
                  <a:pos x="3" y="4"/>
                </a:cxn>
                <a:cxn ang="0">
                  <a:pos x="4" y="1"/>
                </a:cxn>
              </a:cxnLst>
              <a:rect l="0" t="0" r="r" b="b"/>
              <a:pathLst>
                <a:path w="5" h="5">
                  <a:moveTo>
                    <a:pt x="4" y="1"/>
                  </a:moveTo>
                  <a:cubicBezTo>
                    <a:pt x="4" y="0"/>
                    <a:pt x="3" y="0"/>
                    <a:pt x="1" y="0"/>
                  </a:cubicBezTo>
                  <a:cubicBezTo>
                    <a:pt x="0" y="0"/>
                    <a:pt x="0" y="2"/>
                    <a:pt x="0" y="3"/>
                  </a:cubicBezTo>
                  <a:cubicBezTo>
                    <a:pt x="2" y="5"/>
                    <a:pt x="2" y="5"/>
                    <a:pt x="3" y="4"/>
                  </a:cubicBezTo>
                  <a:cubicBezTo>
                    <a:pt x="4" y="3"/>
                    <a:pt x="5" y="2"/>
                    <a:pt x="4" y="1"/>
                  </a:cubicBezTo>
                  <a:close/>
                </a:path>
              </a:pathLst>
            </a:custGeom>
            <a:solidFill>
              <a:srgbClr val="F99F3D"/>
            </a:solidFill>
            <a:ln w="9525">
              <a:noFill/>
              <a:round/>
              <a:headEnd/>
              <a:tailEnd/>
            </a:ln>
          </p:spPr>
          <p:txBody>
            <a:bodyPr/>
            <a:lstStyle/>
            <a:p>
              <a:pPr>
                <a:defRPr/>
              </a:pPr>
              <a:endParaRPr lang="es-MX" dirty="0"/>
            </a:p>
          </p:txBody>
        </p:sp>
        <p:sp>
          <p:nvSpPr>
            <p:cNvPr id="1085" name="Freeform 61"/>
            <p:cNvSpPr>
              <a:spLocks/>
            </p:cNvSpPr>
            <p:nvPr/>
          </p:nvSpPr>
          <p:spPr bwMode="auto">
            <a:xfrm>
              <a:off x="4355" y="2071"/>
              <a:ext cx="18" cy="18"/>
            </a:xfrm>
            <a:custGeom>
              <a:avLst/>
              <a:gdLst/>
              <a:ahLst/>
              <a:cxnLst>
                <a:cxn ang="0">
                  <a:pos x="4" y="1"/>
                </a:cxn>
                <a:cxn ang="0">
                  <a:pos x="1" y="0"/>
                </a:cxn>
                <a:cxn ang="0">
                  <a:pos x="0" y="3"/>
                </a:cxn>
                <a:cxn ang="0">
                  <a:pos x="3" y="4"/>
                </a:cxn>
                <a:cxn ang="0">
                  <a:pos x="4" y="1"/>
                </a:cxn>
              </a:cxnLst>
              <a:rect l="0" t="0" r="r" b="b"/>
              <a:pathLst>
                <a:path w="5" h="5">
                  <a:moveTo>
                    <a:pt x="4" y="1"/>
                  </a:moveTo>
                  <a:cubicBezTo>
                    <a:pt x="4" y="0"/>
                    <a:pt x="3" y="0"/>
                    <a:pt x="1" y="0"/>
                  </a:cubicBezTo>
                  <a:cubicBezTo>
                    <a:pt x="0" y="0"/>
                    <a:pt x="0" y="2"/>
                    <a:pt x="0" y="3"/>
                  </a:cubicBezTo>
                  <a:cubicBezTo>
                    <a:pt x="2" y="5"/>
                    <a:pt x="2" y="5"/>
                    <a:pt x="3" y="4"/>
                  </a:cubicBezTo>
                  <a:cubicBezTo>
                    <a:pt x="4" y="3"/>
                    <a:pt x="5" y="2"/>
                    <a:pt x="4" y="1"/>
                  </a:cubicBezTo>
                  <a:close/>
                </a:path>
              </a:pathLst>
            </a:custGeom>
            <a:noFill/>
            <a:ln w="0">
              <a:solidFill>
                <a:srgbClr val="825838"/>
              </a:solidFill>
              <a:prstDash val="solid"/>
              <a:round/>
              <a:headEnd/>
              <a:tailEnd/>
            </a:ln>
          </p:spPr>
          <p:txBody>
            <a:bodyPr/>
            <a:lstStyle/>
            <a:p>
              <a:pPr>
                <a:defRPr/>
              </a:pPr>
              <a:endParaRPr lang="es-MX" dirty="0"/>
            </a:p>
          </p:txBody>
        </p:sp>
        <p:sp>
          <p:nvSpPr>
            <p:cNvPr id="1086" name="Freeform 62"/>
            <p:cNvSpPr>
              <a:spLocks/>
            </p:cNvSpPr>
            <p:nvPr/>
          </p:nvSpPr>
          <p:spPr bwMode="auto">
            <a:xfrm>
              <a:off x="4291" y="1884"/>
              <a:ext cx="55" cy="50"/>
            </a:xfrm>
            <a:custGeom>
              <a:avLst/>
              <a:gdLst/>
              <a:ahLst/>
              <a:cxnLst>
                <a:cxn ang="0">
                  <a:pos x="16" y="0"/>
                </a:cxn>
                <a:cxn ang="0">
                  <a:pos x="13" y="9"/>
                </a:cxn>
                <a:cxn ang="0">
                  <a:pos x="10" y="13"/>
                </a:cxn>
                <a:cxn ang="0">
                  <a:pos x="0" y="6"/>
                </a:cxn>
              </a:cxnLst>
              <a:rect l="0" t="0" r="r" b="b"/>
              <a:pathLst>
                <a:path w="16" h="14">
                  <a:moveTo>
                    <a:pt x="16" y="0"/>
                  </a:moveTo>
                  <a:cubicBezTo>
                    <a:pt x="16" y="0"/>
                    <a:pt x="13" y="9"/>
                    <a:pt x="13" y="9"/>
                  </a:cubicBezTo>
                  <a:cubicBezTo>
                    <a:pt x="13" y="9"/>
                    <a:pt x="12" y="14"/>
                    <a:pt x="10" y="13"/>
                  </a:cubicBezTo>
                  <a:cubicBezTo>
                    <a:pt x="10" y="13"/>
                    <a:pt x="4" y="9"/>
                    <a:pt x="0" y="6"/>
                  </a:cubicBezTo>
                </a:path>
              </a:pathLst>
            </a:custGeom>
            <a:noFill/>
            <a:ln w="0">
              <a:solidFill>
                <a:srgbClr val="825838"/>
              </a:solidFill>
              <a:prstDash val="solid"/>
              <a:round/>
              <a:headEnd/>
              <a:tailEnd/>
            </a:ln>
          </p:spPr>
          <p:txBody>
            <a:bodyPr/>
            <a:lstStyle/>
            <a:p>
              <a:pPr>
                <a:defRPr/>
              </a:pPr>
              <a:endParaRPr lang="es-MX" dirty="0"/>
            </a:p>
          </p:txBody>
        </p:sp>
        <p:sp>
          <p:nvSpPr>
            <p:cNvPr id="1087" name="Freeform 63"/>
            <p:cNvSpPr>
              <a:spLocks/>
            </p:cNvSpPr>
            <p:nvPr/>
          </p:nvSpPr>
          <p:spPr bwMode="auto">
            <a:xfrm>
              <a:off x="4291" y="1879"/>
              <a:ext cx="55" cy="50"/>
            </a:xfrm>
            <a:custGeom>
              <a:avLst/>
              <a:gdLst/>
              <a:ahLst/>
              <a:cxnLst>
                <a:cxn ang="0">
                  <a:pos x="16" y="0"/>
                </a:cxn>
                <a:cxn ang="0">
                  <a:pos x="12" y="12"/>
                </a:cxn>
                <a:cxn ang="0">
                  <a:pos x="10" y="12"/>
                </a:cxn>
                <a:cxn ang="0">
                  <a:pos x="0" y="6"/>
                </a:cxn>
              </a:cxnLst>
              <a:rect l="0" t="0" r="r" b="b"/>
              <a:pathLst>
                <a:path w="16" h="13">
                  <a:moveTo>
                    <a:pt x="16" y="0"/>
                  </a:moveTo>
                  <a:cubicBezTo>
                    <a:pt x="16" y="0"/>
                    <a:pt x="12" y="12"/>
                    <a:pt x="12" y="12"/>
                  </a:cubicBezTo>
                  <a:cubicBezTo>
                    <a:pt x="12" y="12"/>
                    <a:pt x="12" y="13"/>
                    <a:pt x="10" y="12"/>
                  </a:cubicBezTo>
                  <a:cubicBezTo>
                    <a:pt x="10" y="12"/>
                    <a:pt x="4" y="9"/>
                    <a:pt x="0" y="6"/>
                  </a:cubicBezTo>
                </a:path>
              </a:pathLst>
            </a:custGeom>
            <a:noFill/>
            <a:ln w="0">
              <a:solidFill>
                <a:srgbClr val="DB923E"/>
              </a:solidFill>
              <a:prstDash val="solid"/>
              <a:round/>
              <a:headEnd/>
              <a:tailEnd/>
            </a:ln>
          </p:spPr>
          <p:txBody>
            <a:bodyPr/>
            <a:lstStyle/>
            <a:p>
              <a:pPr>
                <a:defRPr/>
              </a:pPr>
              <a:endParaRPr lang="es-MX" dirty="0"/>
            </a:p>
          </p:txBody>
        </p:sp>
        <p:sp>
          <p:nvSpPr>
            <p:cNvPr id="1088" name="Freeform 64"/>
            <p:cNvSpPr>
              <a:spLocks/>
            </p:cNvSpPr>
            <p:nvPr/>
          </p:nvSpPr>
          <p:spPr bwMode="auto">
            <a:xfrm>
              <a:off x="4323" y="1856"/>
              <a:ext cx="46" cy="46"/>
            </a:xfrm>
            <a:custGeom>
              <a:avLst/>
              <a:gdLst/>
              <a:ahLst/>
              <a:cxnLst>
                <a:cxn ang="0">
                  <a:pos x="13" y="10"/>
                </a:cxn>
                <a:cxn ang="0">
                  <a:pos x="12" y="6"/>
                </a:cxn>
                <a:cxn ang="0">
                  <a:pos x="1" y="5"/>
                </a:cxn>
                <a:cxn ang="0">
                  <a:pos x="8" y="12"/>
                </a:cxn>
                <a:cxn ang="0">
                  <a:pos x="13" y="10"/>
                </a:cxn>
              </a:cxnLst>
              <a:rect l="0" t="0" r="r" b="b"/>
              <a:pathLst>
                <a:path w="13" h="13">
                  <a:moveTo>
                    <a:pt x="13" y="10"/>
                  </a:moveTo>
                  <a:cubicBezTo>
                    <a:pt x="13" y="9"/>
                    <a:pt x="13" y="7"/>
                    <a:pt x="12" y="6"/>
                  </a:cubicBezTo>
                  <a:cubicBezTo>
                    <a:pt x="10" y="3"/>
                    <a:pt x="3" y="0"/>
                    <a:pt x="1" y="5"/>
                  </a:cubicBezTo>
                  <a:cubicBezTo>
                    <a:pt x="0" y="8"/>
                    <a:pt x="5" y="11"/>
                    <a:pt x="8" y="12"/>
                  </a:cubicBezTo>
                  <a:cubicBezTo>
                    <a:pt x="10" y="12"/>
                    <a:pt x="13" y="13"/>
                    <a:pt x="13" y="10"/>
                  </a:cubicBezTo>
                  <a:close/>
                </a:path>
              </a:pathLst>
            </a:custGeom>
            <a:solidFill>
              <a:srgbClr val="F99F3D"/>
            </a:solidFill>
            <a:ln w="9525">
              <a:noFill/>
              <a:round/>
              <a:headEnd/>
              <a:tailEnd/>
            </a:ln>
          </p:spPr>
          <p:txBody>
            <a:bodyPr/>
            <a:lstStyle/>
            <a:p>
              <a:pPr>
                <a:defRPr/>
              </a:pPr>
              <a:endParaRPr lang="es-MX" dirty="0"/>
            </a:p>
          </p:txBody>
        </p:sp>
        <p:sp>
          <p:nvSpPr>
            <p:cNvPr id="1089" name="Freeform 65"/>
            <p:cNvSpPr>
              <a:spLocks/>
            </p:cNvSpPr>
            <p:nvPr/>
          </p:nvSpPr>
          <p:spPr bwMode="auto">
            <a:xfrm>
              <a:off x="4323" y="1856"/>
              <a:ext cx="46" cy="46"/>
            </a:xfrm>
            <a:custGeom>
              <a:avLst/>
              <a:gdLst/>
              <a:ahLst/>
              <a:cxnLst>
                <a:cxn ang="0">
                  <a:pos x="13" y="10"/>
                </a:cxn>
                <a:cxn ang="0">
                  <a:pos x="12" y="6"/>
                </a:cxn>
                <a:cxn ang="0">
                  <a:pos x="1" y="5"/>
                </a:cxn>
                <a:cxn ang="0">
                  <a:pos x="8" y="12"/>
                </a:cxn>
                <a:cxn ang="0">
                  <a:pos x="13" y="10"/>
                </a:cxn>
              </a:cxnLst>
              <a:rect l="0" t="0" r="r" b="b"/>
              <a:pathLst>
                <a:path w="13" h="13">
                  <a:moveTo>
                    <a:pt x="13" y="10"/>
                  </a:moveTo>
                  <a:cubicBezTo>
                    <a:pt x="13" y="9"/>
                    <a:pt x="13" y="7"/>
                    <a:pt x="12" y="6"/>
                  </a:cubicBezTo>
                  <a:cubicBezTo>
                    <a:pt x="10" y="3"/>
                    <a:pt x="3" y="0"/>
                    <a:pt x="1" y="5"/>
                  </a:cubicBezTo>
                  <a:cubicBezTo>
                    <a:pt x="0" y="8"/>
                    <a:pt x="5" y="11"/>
                    <a:pt x="8" y="12"/>
                  </a:cubicBezTo>
                  <a:cubicBezTo>
                    <a:pt x="10" y="12"/>
                    <a:pt x="13" y="13"/>
                    <a:pt x="13" y="10"/>
                  </a:cubicBezTo>
                  <a:close/>
                </a:path>
              </a:pathLst>
            </a:custGeom>
            <a:noFill/>
            <a:ln w="0">
              <a:solidFill>
                <a:srgbClr val="825838"/>
              </a:solidFill>
              <a:prstDash val="solid"/>
              <a:round/>
              <a:headEnd/>
              <a:tailEnd/>
            </a:ln>
          </p:spPr>
          <p:txBody>
            <a:bodyPr/>
            <a:lstStyle/>
            <a:p>
              <a:pPr>
                <a:defRPr/>
              </a:pPr>
              <a:endParaRPr lang="es-MX" dirty="0"/>
            </a:p>
          </p:txBody>
        </p:sp>
        <p:sp>
          <p:nvSpPr>
            <p:cNvPr id="1090" name="Freeform 66"/>
            <p:cNvSpPr>
              <a:spLocks/>
            </p:cNvSpPr>
            <p:nvPr/>
          </p:nvSpPr>
          <p:spPr bwMode="auto">
            <a:xfrm>
              <a:off x="4346" y="1861"/>
              <a:ext cx="28" cy="18"/>
            </a:xfrm>
            <a:custGeom>
              <a:avLst/>
              <a:gdLst/>
              <a:ahLst/>
              <a:cxnLst>
                <a:cxn ang="0">
                  <a:pos x="5" y="5"/>
                </a:cxn>
                <a:cxn ang="0">
                  <a:pos x="6" y="1"/>
                </a:cxn>
                <a:cxn ang="0">
                  <a:pos x="2" y="0"/>
                </a:cxn>
                <a:cxn ang="0">
                  <a:pos x="2" y="3"/>
                </a:cxn>
                <a:cxn ang="0">
                  <a:pos x="5" y="5"/>
                </a:cxn>
              </a:cxnLst>
              <a:rect l="0" t="0" r="r" b="b"/>
              <a:pathLst>
                <a:path w="7" h="5">
                  <a:moveTo>
                    <a:pt x="5" y="5"/>
                  </a:moveTo>
                  <a:cubicBezTo>
                    <a:pt x="7" y="4"/>
                    <a:pt x="6" y="3"/>
                    <a:pt x="6" y="1"/>
                  </a:cubicBezTo>
                  <a:cubicBezTo>
                    <a:pt x="6" y="0"/>
                    <a:pt x="3" y="0"/>
                    <a:pt x="2" y="0"/>
                  </a:cubicBezTo>
                  <a:cubicBezTo>
                    <a:pt x="0" y="2"/>
                    <a:pt x="0" y="2"/>
                    <a:pt x="2" y="3"/>
                  </a:cubicBezTo>
                  <a:cubicBezTo>
                    <a:pt x="3" y="4"/>
                    <a:pt x="4" y="5"/>
                    <a:pt x="5" y="5"/>
                  </a:cubicBezTo>
                  <a:close/>
                </a:path>
              </a:pathLst>
            </a:custGeom>
            <a:solidFill>
              <a:srgbClr val="F99F3D"/>
            </a:solidFill>
            <a:ln w="9525">
              <a:noFill/>
              <a:round/>
              <a:headEnd/>
              <a:tailEnd/>
            </a:ln>
          </p:spPr>
          <p:txBody>
            <a:bodyPr/>
            <a:lstStyle/>
            <a:p>
              <a:pPr>
                <a:defRPr/>
              </a:pPr>
              <a:endParaRPr lang="es-MX" dirty="0"/>
            </a:p>
          </p:txBody>
        </p:sp>
        <p:sp>
          <p:nvSpPr>
            <p:cNvPr id="1091" name="Freeform 67"/>
            <p:cNvSpPr>
              <a:spLocks/>
            </p:cNvSpPr>
            <p:nvPr/>
          </p:nvSpPr>
          <p:spPr bwMode="auto">
            <a:xfrm>
              <a:off x="4346" y="1861"/>
              <a:ext cx="28" cy="18"/>
            </a:xfrm>
            <a:custGeom>
              <a:avLst/>
              <a:gdLst/>
              <a:ahLst/>
              <a:cxnLst>
                <a:cxn ang="0">
                  <a:pos x="5" y="5"/>
                </a:cxn>
                <a:cxn ang="0">
                  <a:pos x="6" y="1"/>
                </a:cxn>
                <a:cxn ang="0">
                  <a:pos x="2" y="0"/>
                </a:cxn>
                <a:cxn ang="0">
                  <a:pos x="2" y="3"/>
                </a:cxn>
                <a:cxn ang="0">
                  <a:pos x="5" y="5"/>
                </a:cxn>
              </a:cxnLst>
              <a:rect l="0" t="0" r="r" b="b"/>
              <a:pathLst>
                <a:path w="7" h="5">
                  <a:moveTo>
                    <a:pt x="5" y="5"/>
                  </a:moveTo>
                  <a:cubicBezTo>
                    <a:pt x="7" y="4"/>
                    <a:pt x="6" y="3"/>
                    <a:pt x="6" y="1"/>
                  </a:cubicBezTo>
                  <a:cubicBezTo>
                    <a:pt x="6" y="0"/>
                    <a:pt x="3" y="0"/>
                    <a:pt x="2" y="0"/>
                  </a:cubicBezTo>
                  <a:cubicBezTo>
                    <a:pt x="0" y="2"/>
                    <a:pt x="0" y="2"/>
                    <a:pt x="2" y="3"/>
                  </a:cubicBezTo>
                  <a:cubicBezTo>
                    <a:pt x="3" y="4"/>
                    <a:pt x="4" y="5"/>
                    <a:pt x="5" y="5"/>
                  </a:cubicBezTo>
                  <a:close/>
                </a:path>
              </a:pathLst>
            </a:custGeom>
            <a:noFill/>
            <a:ln w="0">
              <a:solidFill>
                <a:srgbClr val="825838"/>
              </a:solidFill>
              <a:prstDash val="solid"/>
              <a:round/>
              <a:headEnd/>
              <a:tailEnd/>
            </a:ln>
          </p:spPr>
          <p:txBody>
            <a:bodyPr/>
            <a:lstStyle/>
            <a:p>
              <a:pPr>
                <a:defRPr/>
              </a:pPr>
              <a:endParaRPr lang="es-MX" dirty="0"/>
            </a:p>
          </p:txBody>
        </p:sp>
        <p:sp>
          <p:nvSpPr>
            <p:cNvPr id="1092" name="Freeform 68"/>
            <p:cNvSpPr>
              <a:spLocks/>
            </p:cNvSpPr>
            <p:nvPr/>
          </p:nvSpPr>
          <p:spPr bwMode="auto">
            <a:xfrm>
              <a:off x="4258" y="1884"/>
              <a:ext cx="46" cy="41"/>
            </a:xfrm>
            <a:custGeom>
              <a:avLst/>
              <a:gdLst/>
              <a:ahLst/>
              <a:cxnLst>
                <a:cxn ang="0">
                  <a:pos x="11" y="1"/>
                </a:cxn>
                <a:cxn ang="0">
                  <a:pos x="7" y="0"/>
                </a:cxn>
                <a:cxn ang="0">
                  <a:pos x="3" y="9"/>
                </a:cxn>
                <a:cxn ang="0">
                  <a:pos x="11" y="5"/>
                </a:cxn>
                <a:cxn ang="0">
                  <a:pos x="11" y="1"/>
                </a:cxn>
              </a:cxnLst>
              <a:rect l="0" t="0" r="r" b="b"/>
              <a:pathLst>
                <a:path w="13" h="11">
                  <a:moveTo>
                    <a:pt x="11" y="1"/>
                  </a:moveTo>
                  <a:cubicBezTo>
                    <a:pt x="10" y="0"/>
                    <a:pt x="8" y="0"/>
                    <a:pt x="7" y="0"/>
                  </a:cubicBezTo>
                  <a:cubicBezTo>
                    <a:pt x="4" y="1"/>
                    <a:pt x="0" y="7"/>
                    <a:pt x="3" y="9"/>
                  </a:cubicBezTo>
                  <a:cubicBezTo>
                    <a:pt x="6" y="11"/>
                    <a:pt x="10" y="8"/>
                    <a:pt x="11" y="5"/>
                  </a:cubicBezTo>
                  <a:cubicBezTo>
                    <a:pt x="12" y="4"/>
                    <a:pt x="13" y="1"/>
                    <a:pt x="11" y="1"/>
                  </a:cubicBezTo>
                  <a:close/>
                </a:path>
              </a:pathLst>
            </a:custGeom>
            <a:solidFill>
              <a:srgbClr val="F99F3D"/>
            </a:solidFill>
            <a:ln w="9525">
              <a:noFill/>
              <a:round/>
              <a:headEnd/>
              <a:tailEnd/>
            </a:ln>
          </p:spPr>
          <p:txBody>
            <a:bodyPr/>
            <a:lstStyle/>
            <a:p>
              <a:pPr>
                <a:defRPr/>
              </a:pPr>
              <a:endParaRPr lang="es-MX" dirty="0"/>
            </a:p>
          </p:txBody>
        </p:sp>
        <p:sp>
          <p:nvSpPr>
            <p:cNvPr id="1093" name="Freeform 69"/>
            <p:cNvSpPr>
              <a:spLocks/>
            </p:cNvSpPr>
            <p:nvPr/>
          </p:nvSpPr>
          <p:spPr bwMode="auto">
            <a:xfrm>
              <a:off x="4258" y="1884"/>
              <a:ext cx="46" cy="41"/>
            </a:xfrm>
            <a:custGeom>
              <a:avLst/>
              <a:gdLst/>
              <a:ahLst/>
              <a:cxnLst>
                <a:cxn ang="0">
                  <a:pos x="11" y="1"/>
                </a:cxn>
                <a:cxn ang="0">
                  <a:pos x="7" y="0"/>
                </a:cxn>
                <a:cxn ang="0">
                  <a:pos x="3" y="9"/>
                </a:cxn>
                <a:cxn ang="0">
                  <a:pos x="11" y="5"/>
                </a:cxn>
                <a:cxn ang="0">
                  <a:pos x="11" y="1"/>
                </a:cxn>
              </a:cxnLst>
              <a:rect l="0" t="0" r="r" b="b"/>
              <a:pathLst>
                <a:path w="13" h="11">
                  <a:moveTo>
                    <a:pt x="11" y="1"/>
                  </a:moveTo>
                  <a:cubicBezTo>
                    <a:pt x="10" y="0"/>
                    <a:pt x="8" y="0"/>
                    <a:pt x="7" y="0"/>
                  </a:cubicBezTo>
                  <a:cubicBezTo>
                    <a:pt x="4" y="1"/>
                    <a:pt x="0" y="7"/>
                    <a:pt x="3" y="9"/>
                  </a:cubicBezTo>
                  <a:cubicBezTo>
                    <a:pt x="6" y="11"/>
                    <a:pt x="10" y="8"/>
                    <a:pt x="11" y="5"/>
                  </a:cubicBezTo>
                  <a:cubicBezTo>
                    <a:pt x="12" y="4"/>
                    <a:pt x="13" y="1"/>
                    <a:pt x="11" y="1"/>
                  </a:cubicBezTo>
                  <a:close/>
                </a:path>
              </a:pathLst>
            </a:custGeom>
            <a:noFill/>
            <a:ln w="0">
              <a:solidFill>
                <a:srgbClr val="825838"/>
              </a:solidFill>
              <a:prstDash val="solid"/>
              <a:round/>
              <a:headEnd/>
              <a:tailEnd/>
            </a:ln>
          </p:spPr>
          <p:txBody>
            <a:bodyPr/>
            <a:lstStyle/>
            <a:p>
              <a:pPr>
                <a:defRPr/>
              </a:pPr>
              <a:endParaRPr lang="es-MX" dirty="0"/>
            </a:p>
          </p:txBody>
        </p:sp>
        <p:sp>
          <p:nvSpPr>
            <p:cNvPr id="1094" name="Freeform 70"/>
            <p:cNvSpPr>
              <a:spLocks/>
            </p:cNvSpPr>
            <p:nvPr/>
          </p:nvSpPr>
          <p:spPr bwMode="auto">
            <a:xfrm>
              <a:off x="4263" y="1879"/>
              <a:ext cx="18" cy="18"/>
            </a:xfrm>
            <a:custGeom>
              <a:avLst/>
              <a:gdLst/>
              <a:ahLst/>
              <a:cxnLst>
                <a:cxn ang="0">
                  <a:pos x="5" y="2"/>
                </a:cxn>
                <a:cxn ang="0">
                  <a:pos x="2" y="1"/>
                </a:cxn>
                <a:cxn ang="0">
                  <a:pos x="0" y="3"/>
                </a:cxn>
                <a:cxn ang="0">
                  <a:pos x="3" y="5"/>
                </a:cxn>
                <a:cxn ang="0">
                  <a:pos x="5" y="2"/>
                </a:cxn>
              </a:cxnLst>
              <a:rect l="0" t="0" r="r" b="b"/>
              <a:pathLst>
                <a:path w="5" h="6">
                  <a:moveTo>
                    <a:pt x="5" y="2"/>
                  </a:moveTo>
                  <a:cubicBezTo>
                    <a:pt x="5" y="1"/>
                    <a:pt x="3" y="1"/>
                    <a:pt x="2" y="1"/>
                  </a:cubicBezTo>
                  <a:cubicBezTo>
                    <a:pt x="1" y="0"/>
                    <a:pt x="0" y="2"/>
                    <a:pt x="0" y="3"/>
                  </a:cubicBezTo>
                  <a:cubicBezTo>
                    <a:pt x="1" y="6"/>
                    <a:pt x="1" y="5"/>
                    <a:pt x="3" y="5"/>
                  </a:cubicBezTo>
                  <a:cubicBezTo>
                    <a:pt x="4" y="4"/>
                    <a:pt x="5" y="4"/>
                    <a:pt x="5" y="2"/>
                  </a:cubicBezTo>
                  <a:close/>
                </a:path>
              </a:pathLst>
            </a:custGeom>
            <a:solidFill>
              <a:srgbClr val="F99F3D"/>
            </a:solidFill>
            <a:ln w="9525">
              <a:noFill/>
              <a:round/>
              <a:headEnd/>
              <a:tailEnd/>
            </a:ln>
          </p:spPr>
          <p:txBody>
            <a:bodyPr/>
            <a:lstStyle/>
            <a:p>
              <a:pPr>
                <a:defRPr/>
              </a:pPr>
              <a:endParaRPr lang="es-MX" dirty="0"/>
            </a:p>
          </p:txBody>
        </p:sp>
        <p:sp>
          <p:nvSpPr>
            <p:cNvPr id="1095" name="Freeform 71"/>
            <p:cNvSpPr>
              <a:spLocks/>
            </p:cNvSpPr>
            <p:nvPr/>
          </p:nvSpPr>
          <p:spPr bwMode="auto">
            <a:xfrm>
              <a:off x="4263" y="1879"/>
              <a:ext cx="18" cy="18"/>
            </a:xfrm>
            <a:custGeom>
              <a:avLst/>
              <a:gdLst/>
              <a:ahLst/>
              <a:cxnLst>
                <a:cxn ang="0">
                  <a:pos x="5" y="2"/>
                </a:cxn>
                <a:cxn ang="0">
                  <a:pos x="2" y="1"/>
                </a:cxn>
                <a:cxn ang="0">
                  <a:pos x="0" y="3"/>
                </a:cxn>
                <a:cxn ang="0">
                  <a:pos x="3" y="5"/>
                </a:cxn>
                <a:cxn ang="0">
                  <a:pos x="5" y="2"/>
                </a:cxn>
              </a:cxnLst>
              <a:rect l="0" t="0" r="r" b="b"/>
              <a:pathLst>
                <a:path w="5" h="6">
                  <a:moveTo>
                    <a:pt x="5" y="2"/>
                  </a:moveTo>
                  <a:cubicBezTo>
                    <a:pt x="5" y="1"/>
                    <a:pt x="3" y="1"/>
                    <a:pt x="2" y="1"/>
                  </a:cubicBezTo>
                  <a:cubicBezTo>
                    <a:pt x="1" y="0"/>
                    <a:pt x="0" y="2"/>
                    <a:pt x="0" y="3"/>
                  </a:cubicBezTo>
                  <a:cubicBezTo>
                    <a:pt x="1" y="6"/>
                    <a:pt x="1" y="5"/>
                    <a:pt x="3" y="5"/>
                  </a:cubicBezTo>
                  <a:cubicBezTo>
                    <a:pt x="4" y="4"/>
                    <a:pt x="5" y="4"/>
                    <a:pt x="5" y="2"/>
                  </a:cubicBezTo>
                  <a:close/>
                </a:path>
              </a:pathLst>
            </a:custGeom>
            <a:noFill/>
            <a:ln w="0">
              <a:solidFill>
                <a:srgbClr val="825838"/>
              </a:solidFill>
              <a:prstDash val="solid"/>
              <a:round/>
              <a:headEnd/>
              <a:tailEnd/>
            </a:ln>
          </p:spPr>
          <p:txBody>
            <a:bodyPr/>
            <a:lstStyle/>
            <a:p>
              <a:pPr>
                <a:defRPr/>
              </a:pPr>
              <a:endParaRPr lang="es-MX" dirty="0"/>
            </a:p>
          </p:txBody>
        </p:sp>
        <p:sp>
          <p:nvSpPr>
            <p:cNvPr id="1096" name="Freeform 72"/>
            <p:cNvSpPr>
              <a:spLocks/>
            </p:cNvSpPr>
            <p:nvPr/>
          </p:nvSpPr>
          <p:spPr bwMode="auto">
            <a:xfrm>
              <a:off x="4897" y="1861"/>
              <a:ext cx="523" cy="433"/>
            </a:xfrm>
            <a:custGeom>
              <a:avLst/>
              <a:gdLst/>
              <a:ahLst/>
              <a:cxnLst>
                <a:cxn ang="0">
                  <a:pos x="147" y="0"/>
                </a:cxn>
                <a:cxn ang="0">
                  <a:pos x="4" y="118"/>
                </a:cxn>
                <a:cxn ang="0">
                  <a:pos x="0" y="117"/>
                </a:cxn>
              </a:cxnLst>
              <a:rect l="0" t="0" r="r" b="b"/>
              <a:pathLst>
                <a:path w="147" h="124">
                  <a:moveTo>
                    <a:pt x="147" y="0"/>
                  </a:moveTo>
                  <a:cubicBezTo>
                    <a:pt x="147" y="0"/>
                    <a:pt x="126" y="124"/>
                    <a:pt x="4" y="118"/>
                  </a:cubicBezTo>
                  <a:cubicBezTo>
                    <a:pt x="4" y="118"/>
                    <a:pt x="0" y="117"/>
                    <a:pt x="0" y="117"/>
                  </a:cubicBezTo>
                </a:path>
              </a:pathLst>
            </a:custGeom>
            <a:noFill/>
            <a:ln w="0">
              <a:solidFill>
                <a:srgbClr val="005531"/>
              </a:solidFill>
              <a:prstDash val="solid"/>
              <a:round/>
              <a:headEnd/>
              <a:tailEnd/>
            </a:ln>
          </p:spPr>
          <p:txBody>
            <a:bodyPr/>
            <a:lstStyle/>
            <a:p>
              <a:pPr>
                <a:defRPr/>
              </a:pPr>
              <a:endParaRPr lang="es-MX" dirty="0"/>
            </a:p>
          </p:txBody>
        </p:sp>
        <p:sp>
          <p:nvSpPr>
            <p:cNvPr id="1097" name="Freeform 73"/>
            <p:cNvSpPr>
              <a:spLocks/>
            </p:cNvSpPr>
            <p:nvPr/>
          </p:nvSpPr>
          <p:spPr bwMode="auto">
            <a:xfrm>
              <a:off x="4915" y="1852"/>
              <a:ext cx="505" cy="447"/>
            </a:xfrm>
            <a:custGeom>
              <a:avLst/>
              <a:gdLst/>
              <a:ahLst/>
              <a:cxnLst>
                <a:cxn ang="0">
                  <a:pos x="142" y="0"/>
                </a:cxn>
                <a:cxn ang="0">
                  <a:pos x="0" y="118"/>
                </a:cxn>
              </a:cxnLst>
              <a:rect l="0" t="0" r="r" b="b"/>
              <a:pathLst>
                <a:path w="142" h="127">
                  <a:moveTo>
                    <a:pt x="142" y="0"/>
                  </a:moveTo>
                  <a:cubicBezTo>
                    <a:pt x="142" y="0"/>
                    <a:pt x="118" y="127"/>
                    <a:pt x="0" y="118"/>
                  </a:cubicBezTo>
                </a:path>
              </a:pathLst>
            </a:custGeom>
            <a:noFill/>
            <a:ln w="0">
              <a:solidFill>
                <a:srgbClr val="69C34E"/>
              </a:solidFill>
              <a:prstDash val="solid"/>
              <a:round/>
              <a:headEnd/>
              <a:tailEnd/>
            </a:ln>
          </p:spPr>
          <p:txBody>
            <a:bodyPr/>
            <a:lstStyle/>
            <a:p>
              <a:pPr>
                <a:defRPr/>
              </a:pPr>
              <a:endParaRPr lang="es-MX" dirty="0"/>
            </a:p>
          </p:txBody>
        </p:sp>
        <p:sp>
          <p:nvSpPr>
            <p:cNvPr id="1098" name="Freeform 74"/>
            <p:cNvSpPr>
              <a:spLocks/>
            </p:cNvSpPr>
            <p:nvPr/>
          </p:nvSpPr>
          <p:spPr bwMode="auto">
            <a:xfrm>
              <a:off x="4309" y="1870"/>
              <a:ext cx="528" cy="433"/>
            </a:xfrm>
            <a:custGeom>
              <a:avLst/>
              <a:gdLst/>
              <a:ahLst/>
              <a:cxnLst>
                <a:cxn ang="0">
                  <a:pos x="0" y="0"/>
                </a:cxn>
                <a:cxn ang="0">
                  <a:pos x="148" y="114"/>
                </a:cxn>
              </a:cxnLst>
              <a:rect l="0" t="0" r="r" b="b"/>
              <a:pathLst>
                <a:path w="148" h="124">
                  <a:moveTo>
                    <a:pt x="0" y="0"/>
                  </a:moveTo>
                  <a:cubicBezTo>
                    <a:pt x="0" y="0"/>
                    <a:pt x="27" y="124"/>
                    <a:pt x="148" y="114"/>
                  </a:cubicBezTo>
                </a:path>
              </a:pathLst>
            </a:custGeom>
            <a:noFill/>
            <a:ln w="0">
              <a:solidFill>
                <a:srgbClr val="005531"/>
              </a:solidFill>
              <a:prstDash val="solid"/>
              <a:round/>
              <a:headEnd/>
              <a:tailEnd/>
            </a:ln>
          </p:spPr>
          <p:txBody>
            <a:bodyPr/>
            <a:lstStyle/>
            <a:p>
              <a:pPr>
                <a:defRPr/>
              </a:pPr>
              <a:endParaRPr lang="es-MX" dirty="0"/>
            </a:p>
          </p:txBody>
        </p:sp>
        <p:sp>
          <p:nvSpPr>
            <p:cNvPr id="1099" name="Freeform 75"/>
            <p:cNvSpPr>
              <a:spLocks/>
            </p:cNvSpPr>
            <p:nvPr/>
          </p:nvSpPr>
          <p:spPr bwMode="auto">
            <a:xfrm>
              <a:off x="4313" y="1865"/>
              <a:ext cx="523" cy="442"/>
            </a:xfrm>
            <a:custGeom>
              <a:avLst/>
              <a:gdLst/>
              <a:ahLst/>
              <a:cxnLst>
                <a:cxn ang="0">
                  <a:pos x="0" y="0"/>
                </a:cxn>
                <a:cxn ang="0">
                  <a:pos x="147" y="113"/>
                </a:cxn>
              </a:cxnLst>
              <a:rect l="0" t="0" r="r" b="b"/>
              <a:pathLst>
                <a:path w="147" h="126">
                  <a:moveTo>
                    <a:pt x="0" y="0"/>
                  </a:moveTo>
                  <a:cubicBezTo>
                    <a:pt x="0" y="0"/>
                    <a:pt x="29" y="126"/>
                    <a:pt x="147" y="113"/>
                  </a:cubicBezTo>
                </a:path>
              </a:pathLst>
            </a:custGeom>
            <a:noFill/>
            <a:ln w="0">
              <a:solidFill>
                <a:srgbClr val="69C34E"/>
              </a:solidFill>
              <a:prstDash val="solid"/>
              <a:round/>
              <a:headEnd/>
              <a:tailEnd/>
            </a:ln>
          </p:spPr>
          <p:txBody>
            <a:bodyPr/>
            <a:lstStyle/>
            <a:p>
              <a:pPr>
                <a:defRPr/>
              </a:pPr>
              <a:endParaRPr lang="es-MX" dirty="0"/>
            </a:p>
          </p:txBody>
        </p:sp>
        <p:sp>
          <p:nvSpPr>
            <p:cNvPr id="1100" name="Freeform 76"/>
            <p:cNvSpPr>
              <a:spLocks/>
            </p:cNvSpPr>
            <p:nvPr/>
          </p:nvSpPr>
          <p:spPr bwMode="auto">
            <a:xfrm>
              <a:off x="5374" y="1733"/>
              <a:ext cx="110" cy="178"/>
            </a:xfrm>
            <a:custGeom>
              <a:avLst/>
              <a:gdLst/>
              <a:ahLst/>
              <a:cxnLst>
                <a:cxn ang="0">
                  <a:pos x="3" y="11"/>
                </a:cxn>
                <a:cxn ang="0">
                  <a:pos x="4" y="21"/>
                </a:cxn>
                <a:cxn ang="0">
                  <a:pos x="3" y="25"/>
                </a:cxn>
                <a:cxn ang="0">
                  <a:pos x="6" y="33"/>
                </a:cxn>
                <a:cxn ang="0">
                  <a:pos x="6" y="35"/>
                </a:cxn>
                <a:cxn ang="0">
                  <a:pos x="9" y="50"/>
                </a:cxn>
                <a:cxn ang="0">
                  <a:pos x="11" y="52"/>
                </a:cxn>
                <a:cxn ang="0">
                  <a:pos x="13" y="45"/>
                </a:cxn>
                <a:cxn ang="0">
                  <a:pos x="31" y="23"/>
                </a:cxn>
                <a:cxn ang="0">
                  <a:pos x="27" y="9"/>
                </a:cxn>
                <a:cxn ang="0">
                  <a:pos x="22" y="13"/>
                </a:cxn>
                <a:cxn ang="0">
                  <a:pos x="20" y="6"/>
                </a:cxn>
                <a:cxn ang="0">
                  <a:pos x="18" y="0"/>
                </a:cxn>
                <a:cxn ang="0">
                  <a:pos x="12" y="20"/>
                </a:cxn>
                <a:cxn ang="0">
                  <a:pos x="4" y="11"/>
                </a:cxn>
                <a:cxn ang="0">
                  <a:pos x="3" y="11"/>
                </a:cxn>
              </a:cxnLst>
              <a:rect l="0" t="0" r="r" b="b"/>
              <a:pathLst>
                <a:path w="31" h="52">
                  <a:moveTo>
                    <a:pt x="3" y="11"/>
                  </a:moveTo>
                  <a:cubicBezTo>
                    <a:pt x="0" y="11"/>
                    <a:pt x="5" y="18"/>
                    <a:pt x="4" y="21"/>
                  </a:cubicBezTo>
                  <a:cubicBezTo>
                    <a:pt x="4" y="22"/>
                    <a:pt x="3" y="23"/>
                    <a:pt x="3" y="25"/>
                  </a:cubicBezTo>
                  <a:cubicBezTo>
                    <a:pt x="3" y="28"/>
                    <a:pt x="4" y="30"/>
                    <a:pt x="6" y="33"/>
                  </a:cubicBezTo>
                  <a:cubicBezTo>
                    <a:pt x="6" y="34"/>
                    <a:pt x="6" y="34"/>
                    <a:pt x="6" y="35"/>
                  </a:cubicBezTo>
                  <a:cubicBezTo>
                    <a:pt x="9" y="40"/>
                    <a:pt x="11" y="44"/>
                    <a:pt x="9" y="50"/>
                  </a:cubicBezTo>
                  <a:cubicBezTo>
                    <a:pt x="9" y="51"/>
                    <a:pt x="10" y="52"/>
                    <a:pt x="11" y="52"/>
                  </a:cubicBezTo>
                  <a:cubicBezTo>
                    <a:pt x="12" y="49"/>
                    <a:pt x="12" y="47"/>
                    <a:pt x="13" y="45"/>
                  </a:cubicBezTo>
                  <a:cubicBezTo>
                    <a:pt x="20" y="38"/>
                    <a:pt x="31" y="33"/>
                    <a:pt x="31" y="23"/>
                  </a:cubicBezTo>
                  <a:cubicBezTo>
                    <a:pt x="30" y="18"/>
                    <a:pt x="27" y="14"/>
                    <a:pt x="27" y="9"/>
                  </a:cubicBezTo>
                  <a:cubicBezTo>
                    <a:pt x="25" y="11"/>
                    <a:pt x="24" y="13"/>
                    <a:pt x="22" y="13"/>
                  </a:cubicBezTo>
                  <a:cubicBezTo>
                    <a:pt x="20" y="12"/>
                    <a:pt x="22" y="8"/>
                    <a:pt x="20" y="6"/>
                  </a:cubicBezTo>
                  <a:cubicBezTo>
                    <a:pt x="19" y="5"/>
                    <a:pt x="18" y="2"/>
                    <a:pt x="18" y="0"/>
                  </a:cubicBezTo>
                  <a:cubicBezTo>
                    <a:pt x="12" y="5"/>
                    <a:pt x="13" y="13"/>
                    <a:pt x="12" y="20"/>
                  </a:cubicBezTo>
                  <a:cubicBezTo>
                    <a:pt x="9" y="17"/>
                    <a:pt x="6" y="14"/>
                    <a:pt x="4" y="11"/>
                  </a:cubicBezTo>
                  <a:cubicBezTo>
                    <a:pt x="4" y="11"/>
                    <a:pt x="4" y="11"/>
                    <a:pt x="3" y="11"/>
                  </a:cubicBezTo>
                  <a:close/>
                </a:path>
              </a:pathLst>
            </a:custGeom>
            <a:solidFill>
              <a:srgbClr val="00643F"/>
            </a:solidFill>
            <a:ln w="9525">
              <a:noFill/>
              <a:round/>
              <a:headEnd/>
              <a:tailEnd/>
            </a:ln>
          </p:spPr>
          <p:txBody>
            <a:bodyPr/>
            <a:lstStyle/>
            <a:p>
              <a:pPr>
                <a:defRPr/>
              </a:pPr>
              <a:endParaRPr lang="es-MX" dirty="0"/>
            </a:p>
          </p:txBody>
        </p:sp>
        <p:sp>
          <p:nvSpPr>
            <p:cNvPr id="1101" name="Freeform 77"/>
            <p:cNvSpPr>
              <a:spLocks/>
            </p:cNvSpPr>
            <p:nvPr/>
          </p:nvSpPr>
          <p:spPr bwMode="auto">
            <a:xfrm>
              <a:off x="5416" y="1751"/>
              <a:ext cx="51" cy="141"/>
            </a:xfrm>
            <a:custGeom>
              <a:avLst/>
              <a:gdLst/>
              <a:ahLst/>
              <a:cxnLst>
                <a:cxn ang="0">
                  <a:pos x="0" y="38"/>
                </a:cxn>
                <a:cxn ang="0">
                  <a:pos x="0" y="38"/>
                </a:cxn>
                <a:cxn ang="0">
                  <a:pos x="1" y="36"/>
                </a:cxn>
                <a:cxn ang="0">
                  <a:pos x="2" y="25"/>
                </a:cxn>
                <a:cxn ang="0">
                  <a:pos x="3" y="22"/>
                </a:cxn>
                <a:cxn ang="0">
                  <a:pos x="6" y="11"/>
                </a:cxn>
                <a:cxn ang="0">
                  <a:pos x="8" y="2"/>
                </a:cxn>
                <a:cxn ang="0">
                  <a:pos x="9" y="0"/>
                </a:cxn>
                <a:cxn ang="0">
                  <a:pos x="11" y="7"/>
                </a:cxn>
                <a:cxn ang="0">
                  <a:pos x="11" y="15"/>
                </a:cxn>
                <a:cxn ang="0">
                  <a:pos x="10" y="22"/>
                </a:cxn>
                <a:cxn ang="0">
                  <a:pos x="3" y="36"/>
                </a:cxn>
                <a:cxn ang="0">
                  <a:pos x="0" y="40"/>
                </a:cxn>
                <a:cxn ang="0">
                  <a:pos x="0" y="38"/>
                </a:cxn>
                <a:cxn ang="0">
                  <a:pos x="0" y="38"/>
                </a:cxn>
              </a:cxnLst>
              <a:rect l="0" t="0" r="r" b="b"/>
              <a:pathLst>
                <a:path w="14" h="40">
                  <a:moveTo>
                    <a:pt x="0" y="38"/>
                  </a:moveTo>
                  <a:cubicBezTo>
                    <a:pt x="0" y="38"/>
                    <a:pt x="0" y="38"/>
                    <a:pt x="0" y="38"/>
                  </a:cubicBezTo>
                  <a:cubicBezTo>
                    <a:pt x="0" y="37"/>
                    <a:pt x="1" y="36"/>
                    <a:pt x="1" y="36"/>
                  </a:cubicBezTo>
                  <a:cubicBezTo>
                    <a:pt x="1" y="32"/>
                    <a:pt x="1" y="28"/>
                    <a:pt x="2" y="25"/>
                  </a:cubicBezTo>
                  <a:cubicBezTo>
                    <a:pt x="2" y="24"/>
                    <a:pt x="3" y="23"/>
                    <a:pt x="3" y="22"/>
                  </a:cubicBezTo>
                  <a:cubicBezTo>
                    <a:pt x="4" y="18"/>
                    <a:pt x="5" y="14"/>
                    <a:pt x="6" y="11"/>
                  </a:cubicBezTo>
                  <a:cubicBezTo>
                    <a:pt x="7" y="8"/>
                    <a:pt x="7" y="5"/>
                    <a:pt x="8" y="2"/>
                  </a:cubicBezTo>
                  <a:cubicBezTo>
                    <a:pt x="8" y="2"/>
                    <a:pt x="9" y="0"/>
                    <a:pt x="9" y="0"/>
                  </a:cubicBezTo>
                  <a:cubicBezTo>
                    <a:pt x="11" y="2"/>
                    <a:pt x="9" y="6"/>
                    <a:pt x="11" y="7"/>
                  </a:cubicBezTo>
                  <a:cubicBezTo>
                    <a:pt x="14" y="7"/>
                    <a:pt x="11" y="13"/>
                    <a:pt x="11" y="15"/>
                  </a:cubicBezTo>
                  <a:cubicBezTo>
                    <a:pt x="10" y="18"/>
                    <a:pt x="11" y="20"/>
                    <a:pt x="10" y="22"/>
                  </a:cubicBezTo>
                  <a:cubicBezTo>
                    <a:pt x="8" y="27"/>
                    <a:pt x="5" y="32"/>
                    <a:pt x="3" y="36"/>
                  </a:cubicBezTo>
                  <a:cubicBezTo>
                    <a:pt x="2" y="38"/>
                    <a:pt x="1" y="40"/>
                    <a:pt x="0" y="40"/>
                  </a:cubicBezTo>
                  <a:cubicBezTo>
                    <a:pt x="0" y="40"/>
                    <a:pt x="0" y="39"/>
                    <a:pt x="0" y="38"/>
                  </a:cubicBezTo>
                  <a:cubicBezTo>
                    <a:pt x="0" y="38"/>
                    <a:pt x="0" y="38"/>
                    <a:pt x="0" y="38"/>
                  </a:cubicBezTo>
                  <a:close/>
                </a:path>
              </a:pathLst>
            </a:custGeom>
            <a:solidFill>
              <a:srgbClr val="228F56"/>
            </a:solidFill>
            <a:ln w="9525">
              <a:noFill/>
              <a:round/>
              <a:headEnd/>
              <a:tailEnd/>
            </a:ln>
          </p:spPr>
          <p:txBody>
            <a:bodyPr/>
            <a:lstStyle/>
            <a:p>
              <a:pPr>
                <a:defRPr/>
              </a:pPr>
              <a:endParaRPr lang="es-MX" dirty="0"/>
            </a:p>
          </p:txBody>
        </p:sp>
        <p:sp>
          <p:nvSpPr>
            <p:cNvPr id="1102" name="Freeform 78"/>
            <p:cNvSpPr>
              <a:spLocks/>
            </p:cNvSpPr>
            <p:nvPr/>
          </p:nvSpPr>
          <p:spPr bwMode="auto">
            <a:xfrm>
              <a:off x="5388" y="1770"/>
              <a:ext cx="32" cy="109"/>
            </a:xfrm>
            <a:custGeom>
              <a:avLst/>
              <a:gdLst/>
              <a:ahLst/>
              <a:cxnLst>
                <a:cxn ang="0">
                  <a:pos x="6" y="32"/>
                </a:cxn>
                <a:cxn ang="0">
                  <a:pos x="5" y="27"/>
                </a:cxn>
                <a:cxn ang="0">
                  <a:pos x="5" y="24"/>
                </a:cxn>
                <a:cxn ang="0">
                  <a:pos x="4" y="22"/>
                </a:cxn>
                <a:cxn ang="0">
                  <a:pos x="3" y="20"/>
                </a:cxn>
                <a:cxn ang="0">
                  <a:pos x="3" y="18"/>
                </a:cxn>
                <a:cxn ang="0">
                  <a:pos x="2" y="16"/>
                </a:cxn>
                <a:cxn ang="0">
                  <a:pos x="0" y="0"/>
                </a:cxn>
                <a:cxn ang="0">
                  <a:pos x="8" y="9"/>
                </a:cxn>
                <a:cxn ang="0">
                  <a:pos x="6" y="20"/>
                </a:cxn>
                <a:cxn ang="0">
                  <a:pos x="6" y="32"/>
                </a:cxn>
              </a:cxnLst>
              <a:rect l="0" t="0" r="r" b="b"/>
              <a:pathLst>
                <a:path w="9" h="32">
                  <a:moveTo>
                    <a:pt x="6" y="32"/>
                  </a:moveTo>
                  <a:cubicBezTo>
                    <a:pt x="6" y="30"/>
                    <a:pt x="6" y="28"/>
                    <a:pt x="5" y="27"/>
                  </a:cubicBezTo>
                  <a:cubicBezTo>
                    <a:pt x="5" y="26"/>
                    <a:pt x="5" y="25"/>
                    <a:pt x="5" y="24"/>
                  </a:cubicBezTo>
                  <a:cubicBezTo>
                    <a:pt x="4" y="24"/>
                    <a:pt x="4" y="23"/>
                    <a:pt x="4" y="22"/>
                  </a:cubicBezTo>
                  <a:cubicBezTo>
                    <a:pt x="4" y="21"/>
                    <a:pt x="4" y="20"/>
                    <a:pt x="3" y="20"/>
                  </a:cubicBezTo>
                  <a:cubicBezTo>
                    <a:pt x="3" y="19"/>
                    <a:pt x="3" y="19"/>
                    <a:pt x="3" y="18"/>
                  </a:cubicBezTo>
                  <a:cubicBezTo>
                    <a:pt x="3" y="17"/>
                    <a:pt x="2" y="17"/>
                    <a:pt x="2" y="16"/>
                  </a:cubicBezTo>
                  <a:cubicBezTo>
                    <a:pt x="2" y="10"/>
                    <a:pt x="3" y="4"/>
                    <a:pt x="0" y="0"/>
                  </a:cubicBezTo>
                  <a:cubicBezTo>
                    <a:pt x="2" y="3"/>
                    <a:pt x="5" y="6"/>
                    <a:pt x="8" y="9"/>
                  </a:cubicBezTo>
                  <a:cubicBezTo>
                    <a:pt x="9" y="11"/>
                    <a:pt x="7" y="16"/>
                    <a:pt x="6" y="20"/>
                  </a:cubicBezTo>
                  <a:cubicBezTo>
                    <a:pt x="5" y="24"/>
                    <a:pt x="5" y="28"/>
                    <a:pt x="6" y="32"/>
                  </a:cubicBezTo>
                  <a:close/>
                </a:path>
              </a:pathLst>
            </a:custGeom>
            <a:solidFill>
              <a:srgbClr val="228F56"/>
            </a:solidFill>
            <a:ln w="9525">
              <a:noFill/>
              <a:round/>
              <a:headEnd/>
              <a:tailEnd/>
            </a:ln>
          </p:spPr>
          <p:txBody>
            <a:bodyPr/>
            <a:lstStyle/>
            <a:p>
              <a:pPr>
                <a:defRPr/>
              </a:pPr>
              <a:endParaRPr lang="es-MX" dirty="0"/>
            </a:p>
          </p:txBody>
        </p:sp>
        <p:sp>
          <p:nvSpPr>
            <p:cNvPr id="1103" name="Freeform 79"/>
            <p:cNvSpPr>
              <a:spLocks/>
            </p:cNvSpPr>
            <p:nvPr/>
          </p:nvSpPr>
          <p:spPr bwMode="auto">
            <a:xfrm>
              <a:off x="5416" y="1760"/>
              <a:ext cx="69" cy="150"/>
            </a:xfrm>
            <a:custGeom>
              <a:avLst/>
              <a:gdLst/>
              <a:ahLst/>
              <a:cxnLst>
                <a:cxn ang="0">
                  <a:pos x="0" y="42"/>
                </a:cxn>
                <a:cxn ang="0">
                  <a:pos x="4" y="33"/>
                </a:cxn>
                <a:cxn ang="0">
                  <a:pos x="13" y="17"/>
                </a:cxn>
                <a:cxn ang="0">
                  <a:pos x="14" y="15"/>
                </a:cxn>
                <a:cxn ang="0">
                  <a:pos x="16" y="0"/>
                </a:cxn>
                <a:cxn ang="0">
                  <a:pos x="20" y="14"/>
                </a:cxn>
                <a:cxn ang="0">
                  <a:pos x="2" y="36"/>
                </a:cxn>
                <a:cxn ang="0">
                  <a:pos x="0" y="43"/>
                </a:cxn>
                <a:cxn ang="0">
                  <a:pos x="0" y="42"/>
                </a:cxn>
              </a:cxnLst>
              <a:rect l="0" t="0" r="r" b="b"/>
              <a:pathLst>
                <a:path w="20" h="43">
                  <a:moveTo>
                    <a:pt x="0" y="42"/>
                  </a:moveTo>
                  <a:cubicBezTo>
                    <a:pt x="0" y="39"/>
                    <a:pt x="1" y="36"/>
                    <a:pt x="4" y="33"/>
                  </a:cubicBezTo>
                  <a:cubicBezTo>
                    <a:pt x="8" y="29"/>
                    <a:pt x="13" y="24"/>
                    <a:pt x="13" y="17"/>
                  </a:cubicBezTo>
                  <a:cubicBezTo>
                    <a:pt x="13" y="16"/>
                    <a:pt x="14" y="16"/>
                    <a:pt x="14" y="15"/>
                  </a:cubicBezTo>
                  <a:cubicBezTo>
                    <a:pt x="14" y="12"/>
                    <a:pt x="16" y="3"/>
                    <a:pt x="16" y="0"/>
                  </a:cubicBezTo>
                  <a:cubicBezTo>
                    <a:pt x="16" y="5"/>
                    <a:pt x="19" y="9"/>
                    <a:pt x="20" y="14"/>
                  </a:cubicBezTo>
                  <a:cubicBezTo>
                    <a:pt x="20" y="24"/>
                    <a:pt x="9" y="29"/>
                    <a:pt x="2" y="36"/>
                  </a:cubicBezTo>
                  <a:cubicBezTo>
                    <a:pt x="1" y="38"/>
                    <a:pt x="1" y="40"/>
                    <a:pt x="0" y="43"/>
                  </a:cubicBezTo>
                  <a:cubicBezTo>
                    <a:pt x="0" y="43"/>
                    <a:pt x="0" y="42"/>
                    <a:pt x="0" y="42"/>
                  </a:cubicBezTo>
                  <a:close/>
                </a:path>
              </a:pathLst>
            </a:custGeom>
            <a:solidFill>
              <a:srgbClr val="228F56"/>
            </a:solidFill>
            <a:ln w="9525">
              <a:noFill/>
              <a:round/>
              <a:headEnd/>
              <a:tailEnd/>
            </a:ln>
          </p:spPr>
          <p:txBody>
            <a:bodyPr/>
            <a:lstStyle/>
            <a:p>
              <a:pPr>
                <a:defRPr/>
              </a:pPr>
              <a:endParaRPr lang="es-MX" dirty="0"/>
            </a:p>
          </p:txBody>
        </p:sp>
        <p:sp>
          <p:nvSpPr>
            <p:cNvPr id="1104" name="Freeform 80"/>
            <p:cNvSpPr>
              <a:spLocks/>
            </p:cNvSpPr>
            <p:nvPr/>
          </p:nvSpPr>
          <p:spPr bwMode="auto">
            <a:xfrm>
              <a:off x="5319" y="1906"/>
              <a:ext cx="133" cy="182"/>
            </a:xfrm>
            <a:custGeom>
              <a:avLst/>
              <a:gdLst/>
              <a:ahLst/>
              <a:cxnLst>
                <a:cxn ang="0">
                  <a:pos x="14" y="7"/>
                </a:cxn>
                <a:cxn ang="0">
                  <a:pos x="4" y="17"/>
                </a:cxn>
                <a:cxn ang="0">
                  <a:pos x="2" y="21"/>
                </a:cxn>
                <a:cxn ang="0">
                  <a:pos x="1" y="33"/>
                </a:cxn>
                <a:cxn ang="0">
                  <a:pos x="1" y="39"/>
                </a:cxn>
                <a:cxn ang="0">
                  <a:pos x="0" y="50"/>
                </a:cxn>
                <a:cxn ang="0">
                  <a:pos x="1" y="53"/>
                </a:cxn>
                <a:cxn ang="0">
                  <a:pos x="6" y="47"/>
                </a:cxn>
                <a:cxn ang="0">
                  <a:pos x="31" y="29"/>
                </a:cxn>
                <a:cxn ang="0">
                  <a:pos x="37" y="12"/>
                </a:cxn>
                <a:cxn ang="0">
                  <a:pos x="26" y="15"/>
                </a:cxn>
                <a:cxn ang="0">
                  <a:pos x="26" y="8"/>
                </a:cxn>
                <a:cxn ang="0">
                  <a:pos x="26" y="0"/>
                </a:cxn>
                <a:cxn ang="0">
                  <a:pos x="13" y="20"/>
                </a:cxn>
                <a:cxn ang="0">
                  <a:pos x="15" y="7"/>
                </a:cxn>
                <a:cxn ang="0">
                  <a:pos x="14" y="7"/>
                </a:cxn>
              </a:cxnLst>
              <a:rect l="0" t="0" r="r" b="b"/>
              <a:pathLst>
                <a:path w="37" h="53">
                  <a:moveTo>
                    <a:pt x="14" y="7"/>
                  </a:moveTo>
                  <a:cubicBezTo>
                    <a:pt x="11" y="6"/>
                    <a:pt x="6" y="14"/>
                    <a:pt x="4" y="17"/>
                  </a:cubicBezTo>
                  <a:cubicBezTo>
                    <a:pt x="4" y="18"/>
                    <a:pt x="3" y="20"/>
                    <a:pt x="2" y="21"/>
                  </a:cubicBezTo>
                  <a:cubicBezTo>
                    <a:pt x="1" y="25"/>
                    <a:pt x="0" y="30"/>
                    <a:pt x="1" y="33"/>
                  </a:cubicBezTo>
                  <a:cubicBezTo>
                    <a:pt x="1" y="36"/>
                    <a:pt x="0" y="38"/>
                    <a:pt x="1" y="39"/>
                  </a:cubicBezTo>
                  <a:cubicBezTo>
                    <a:pt x="2" y="45"/>
                    <a:pt x="4" y="45"/>
                    <a:pt x="0" y="50"/>
                  </a:cubicBezTo>
                  <a:cubicBezTo>
                    <a:pt x="0" y="52"/>
                    <a:pt x="1" y="53"/>
                    <a:pt x="1" y="53"/>
                  </a:cubicBezTo>
                  <a:cubicBezTo>
                    <a:pt x="3" y="51"/>
                    <a:pt x="4" y="48"/>
                    <a:pt x="6" y="47"/>
                  </a:cubicBezTo>
                  <a:cubicBezTo>
                    <a:pt x="15" y="42"/>
                    <a:pt x="29" y="40"/>
                    <a:pt x="31" y="29"/>
                  </a:cubicBezTo>
                  <a:cubicBezTo>
                    <a:pt x="32" y="24"/>
                    <a:pt x="36" y="17"/>
                    <a:pt x="37" y="12"/>
                  </a:cubicBezTo>
                  <a:cubicBezTo>
                    <a:pt x="35" y="13"/>
                    <a:pt x="27" y="16"/>
                    <a:pt x="26" y="15"/>
                  </a:cubicBezTo>
                  <a:cubicBezTo>
                    <a:pt x="24" y="14"/>
                    <a:pt x="27" y="10"/>
                    <a:pt x="26" y="8"/>
                  </a:cubicBezTo>
                  <a:cubicBezTo>
                    <a:pt x="25" y="6"/>
                    <a:pt x="25" y="3"/>
                    <a:pt x="26" y="0"/>
                  </a:cubicBezTo>
                  <a:cubicBezTo>
                    <a:pt x="18" y="4"/>
                    <a:pt x="16" y="12"/>
                    <a:pt x="13" y="20"/>
                  </a:cubicBezTo>
                  <a:cubicBezTo>
                    <a:pt x="10" y="16"/>
                    <a:pt x="17" y="11"/>
                    <a:pt x="15" y="7"/>
                  </a:cubicBezTo>
                  <a:cubicBezTo>
                    <a:pt x="15" y="7"/>
                    <a:pt x="15" y="7"/>
                    <a:pt x="14" y="7"/>
                  </a:cubicBezTo>
                  <a:close/>
                </a:path>
              </a:pathLst>
            </a:custGeom>
            <a:solidFill>
              <a:srgbClr val="00643F"/>
            </a:solidFill>
            <a:ln w="9525">
              <a:noFill/>
              <a:round/>
              <a:headEnd/>
              <a:tailEnd/>
            </a:ln>
          </p:spPr>
          <p:txBody>
            <a:bodyPr/>
            <a:lstStyle/>
            <a:p>
              <a:pPr>
                <a:defRPr/>
              </a:pPr>
              <a:endParaRPr lang="es-MX" dirty="0"/>
            </a:p>
          </p:txBody>
        </p:sp>
        <p:sp>
          <p:nvSpPr>
            <p:cNvPr id="1105" name="Freeform 81"/>
            <p:cNvSpPr>
              <a:spLocks/>
            </p:cNvSpPr>
            <p:nvPr/>
          </p:nvSpPr>
          <p:spPr bwMode="auto">
            <a:xfrm>
              <a:off x="5328" y="1934"/>
              <a:ext cx="92" cy="137"/>
            </a:xfrm>
            <a:custGeom>
              <a:avLst/>
              <a:gdLst/>
              <a:ahLst/>
              <a:cxnLst>
                <a:cxn ang="0">
                  <a:pos x="1" y="36"/>
                </a:cxn>
                <a:cxn ang="0">
                  <a:pos x="1" y="37"/>
                </a:cxn>
                <a:cxn ang="0">
                  <a:pos x="2" y="35"/>
                </a:cxn>
                <a:cxn ang="0">
                  <a:pos x="7" y="23"/>
                </a:cxn>
                <a:cxn ang="0">
                  <a:pos x="10" y="20"/>
                </a:cxn>
                <a:cxn ang="0">
                  <a:pos x="16" y="10"/>
                </a:cxn>
                <a:cxn ang="0">
                  <a:pos x="21" y="2"/>
                </a:cxn>
                <a:cxn ang="0">
                  <a:pos x="23" y="0"/>
                </a:cxn>
                <a:cxn ang="0">
                  <a:pos x="23" y="7"/>
                </a:cxn>
                <a:cxn ang="0">
                  <a:pos x="19" y="16"/>
                </a:cxn>
                <a:cxn ang="0">
                  <a:pos x="16" y="24"/>
                </a:cxn>
                <a:cxn ang="0">
                  <a:pos x="5" y="36"/>
                </a:cxn>
                <a:cxn ang="0">
                  <a:pos x="0" y="39"/>
                </a:cxn>
                <a:cxn ang="0">
                  <a:pos x="1" y="37"/>
                </a:cxn>
                <a:cxn ang="0">
                  <a:pos x="1" y="36"/>
                </a:cxn>
              </a:cxnLst>
              <a:rect l="0" t="0" r="r" b="b"/>
              <a:pathLst>
                <a:path w="25" h="39">
                  <a:moveTo>
                    <a:pt x="1" y="36"/>
                  </a:moveTo>
                  <a:cubicBezTo>
                    <a:pt x="1" y="36"/>
                    <a:pt x="1" y="36"/>
                    <a:pt x="1" y="37"/>
                  </a:cubicBezTo>
                  <a:cubicBezTo>
                    <a:pt x="1" y="36"/>
                    <a:pt x="2" y="35"/>
                    <a:pt x="2" y="35"/>
                  </a:cubicBezTo>
                  <a:cubicBezTo>
                    <a:pt x="4" y="31"/>
                    <a:pt x="5" y="27"/>
                    <a:pt x="7" y="23"/>
                  </a:cubicBezTo>
                  <a:cubicBezTo>
                    <a:pt x="8" y="22"/>
                    <a:pt x="9" y="21"/>
                    <a:pt x="10" y="20"/>
                  </a:cubicBezTo>
                  <a:cubicBezTo>
                    <a:pt x="12" y="17"/>
                    <a:pt x="14" y="13"/>
                    <a:pt x="16" y="10"/>
                  </a:cubicBezTo>
                  <a:cubicBezTo>
                    <a:pt x="18" y="8"/>
                    <a:pt x="19" y="4"/>
                    <a:pt x="21" y="2"/>
                  </a:cubicBezTo>
                  <a:cubicBezTo>
                    <a:pt x="22" y="1"/>
                    <a:pt x="23" y="0"/>
                    <a:pt x="23" y="0"/>
                  </a:cubicBezTo>
                  <a:cubicBezTo>
                    <a:pt x="24" y="2"/>
                    <a:pt x="21" y="6"/>
                    <a:pt x="23" y="7"/>
                  </a:cubicBezTo>
                  <a:cubicBezTo>
                    <a:pt x="25" y="9"/>
                    <a:pt x="20" y="13"/>
                    <a:pt x="19" y="16"/>
                  </a:cubicBezTo>
                  <a:cubicBezTo>
                    <a:pt x="18" y="19"/>
                    <a:pt x="18" y="21"/>
                    <a:pt x="16" y="24"/>
                  </a:cubicBezTo>
                  <a:cubicBezTo>
                    <a:pt x="12" y="28"/>
                    <a:pt x="8" y="32"/>
                    <a:pt x="5" y="36"/>
                  </a:cubicBezTo>
                  <a:cubicBezTo>
                    <a:pt x="3" y="37"/>
                    <a:pt x="2" y="39"/>
                    <a:pt x="0" y="39"/>
                  </a:cubicBezTo>
                  <a:cubicBezTo>
                    <a:pt x="1" y="39"/>
                    <a:pt x="1" y="38"/>
                    <a:pt x="1" y="37"/>
                  </a:cubicBezTo>
                  <a:cubicBezTo>
                    <a:pt x="1" y="37"/>
                    <a:pt x="1" y="36"/>
                    <a:pt x="1" y="36"/>
                  </a:cubicBezTo>
                  <a:close/>
                </a:path>
              </a:pathLst>
            </a:custGeom>
            <a:solidFill>
              <a:srgbClr val="228F56"/>
            </a:solidFill>
            <a:ln w="9525">
              <a:noFill/>
              <a:round/>
              <a:headEnd/>
              <a:tailEnd/>
            </a:ln>
          </p:spPr>
          <p:txBody>
            <a:bodyPr/>
            <a:lstStyle/>
            <a:p>
              <a:pPr>
                <a:defRPr/>
              </a:pPr>
              <a:endParaRPr lang="es-MX" dirty="0"/>
            </a:p>
          </p:txBody>
        </p:sp>
        <p:sp>
          <p:nvSpPr>
            <p:cNvPr id="1106" name="Freeform 82"/>
            <p:cNvSpPr>
              <a:spLocks/>
            </p:cNvSpPr>
            <p:nvPr/>
          </p:nvSpPr>
          <p:spPr bwMode="auto">
            <a:xfrm>
              <a:off x="5333" y="1929"/>
              <a:ext cx="46" cy="128"/>
            </a:xfrm>
            <a:custGeom>
              <a:avLst/>
              <a:gdLst/>
              <a:ahLst/>
              <a:cxnLst>
                <a:cxn ang="0">
                  <a:pos x="0" y="36"/>
                </a:cxn>
                <a:cxn ang="0">
                  <a:pos x="0" y="30"/>
                </a:cxn>
                <a:cxn ang="0">
                  <a:pos x="0" y="28"/>
                </a:cxn>
                <a:cxn ang="0">
                  <a:pos x="0" y="25"/>
                </a:cxn>
                <a:cxn ang="0">
                  <a:pos x="1" y="22"/>
                </a:cxn>
                <a:cxn ang="0">
                  <a:pos x="1" y="20"/>
                </a:cxn>
                <a:cxn ang="0">
                  <a:pos x="1" y="18"/>
                </a:cxn>
                <a:cxn ang="0">
                  <a:pos x="11" y="0"/>
                </a:cxn>
                <a:cxn ang="0">
                  <a:pos x="9" y="13"/>
                </a:cxn>
                <a:cxn ang="0">
                  <a:pos x="3" y="23"/>
                </a:cxn>
                <a:cxn ang="0">
                  <a:pos x="0" y="36"/>
                </a:cxn>
              </a:cxnLst>
              <a:rect l="0" t="0" r="r" b="b"/>
              <a:pathLst>
                <a:path w="13" h="36">
                  <a:moveTo>
                    <a:pt x="0" y="36"/>
                  </a:moveTo>
                  <a:cubicBezTo>
                    <a:pt x="0" y="34"/>
                    <a:pt x="0" y="32"/>
                    <a:pt x="0" y="30"/>
                  </a:cubicBezTo>
                  <a:cubicBezTo>
                    <a:pt x="0" y="29"/>
                    <a:pt x="0" y="29"/>
                    <a:pt x="0" y="28"/>
                  </a:cubicBezTo>
                  <a:cubicBezTo>
                    <a:pt x="0" y="27"/>
                    <a:pt x="0" y="26"/>
                    <a:pt x="0" y="25"/>
                  </a:cubicBezTo>
                  <a:cubicBezTo>
                    <a:pt x="0" y="24"/>
                    <a:pt x="1" y="23"/>
                    <a:pt x="1" y="22"/>
                  </a:cubicBezTo>
                  <a:cubicBezTo>
                    <a:pt x="1" y="22"/>
                    <a:pt x="0" y="21"/>
                    <a:pt x="1" y="20"/>
                  </a:cubicBezTo>
                  <a:cubicBezTo>
                    <a:pt x="1" y="19"/>
                    <a:pt x="1" y="19"/>
                    <a:pt x="1" y="18"/>
                  </a:cubicBezTo>
                  <a:cubicBezTo>
                    <a:pt x="2" y="12"/>
                    <a:pt x="13" y="6"/>
                    <a:pt x="11" y="0"/>
                  </a:cubicBezTo>
                  <a:cubicBezTo>
                    <a:pt x="13" y="4"/>
                    <a:pt x="6" y="9"/>
                    <a:pt x="9" y="13"/>
                  </a:cubicBezTo>
                  <a:cubicBezTo>
                    <a:pt x="10" y="15"/>
                    <a:pt x="5" y="20"/>
                    <a:pt x="3" y="23"/>
                  </a:cubicBezTo>
                  <a:cubicBezTo>
                    <a:pt x="1" y="27"/>
                    <a:pt x="0" y="32"/>
                    <a:pt x="0" y="36"/>
                  </a:cubicBezTo>
                  <a:close/>
                </a:path>
              </a:pathLst>
            </a:custGeom>
            <a:solidFill>
              <a:srgbClr val="228F56"/>
            </a:solidFill>
            <a:ln w="9525">
              <a:noFill/>
              <a:round/>
              <a:headEnd/>
              <a:tailEnd/>
            </a:ln>
          </p:spPr>
          <p:txBody>
            <a:bodyPr/>
            <a:lstStyle/>
            <a:p>
              <a:pPr>
                <a:defRPr/>
              </a:pPr>
              <a:endParaRPr lang="es-MX" dirty="0"/>
            </a:p>
          </p:txBody>
        </p:sp>
        <p:sp>
          <p:nvSpPr>
            <p:cNvPr id="1107" name="Freeform 83"/>
            <p:cNvSpPr>
              <a:spLocks/>
            </p:cNvSpPr>
            <p:nvPr/>
          </p:nvSpPr>
          <p:spPr bwMode="auto">
            <a:xfrm>
              <a:off x="5324" y="1947"/>
              <a:ext cx="129" cy="141"/>
            </a:xfrm>
            <a:custGeom>
              <a:avLst/>
              <a:gdLst/>
              <a:ahLst/>
              <a:cxnLst>
                <a:cxn ang="0">
                  <a:pos x="1" y="40"/>
                </a:cxn>
                <a:cxn ang="0">
                  <a:pos x="7" y="32"/>
                </a:cxn>
                <a:cxn ang="0">
                  <a:pos x="23" y="18"/>
                </a:cxn>
                <a:cxn ang="0">
                  <a:pos x="24" y="16"/>
                </a:cxn>
                <a:cxn ang="0">
                  <a:pos x="36" y="0"/>
                </a:cxn>
                <a:cxn ang="0">
                  <a:pos x="30" y="17"/>
                </a:cxn>
                <a:cxn ang="0">
                  <a:pos x="5" y="35"/>
                </a:cxn>
                <a:cxn ang="0">
                  <a:pos x="0" y="41"/>
                </a:cxn>
                <a:cxn ang="0">
                  <a:pos x="1" y="40"/>
                </a:cxn>
              </a:cxnLst>
              <a:rect l="0" t="0" r="r" b="b"/>
              <a:pathLst>
                <a:path w="36" h="41">
                  <a:moveTo>
                    <a:pt x="1" y="40"/>
                  </a:moveTo>
                  <a:cubicBezTo>
                    <a:pt x="2" y="37"/>
                    <a:pt x="4" y="34"/>
                    <a:pt x="7" y="32"/>
                  </a:cubicBezTo>
                  <a:cubicBezTo>
                    <a:pt x="14" y="29"/>
                    <a:pt x="20" y="25"/>
                    <a:pt x="23" y="18"/>
                  </a:cubicBezTo>
                  <a:cubicBezTo>
                    <a:pt x="23" y="17"/>
                    <a:pt x="24" y="17"/>
                    <a:pt x="24" y="16"/>
                  </a:cubicBezTo>
                  <a:cubicBezTo>
                    <a:pt x="25" y="13"/>
                    <a:pt x="35" y="4"/>
                    <a:pt x="36" y="0"/>
                  </a:cubicBezTo>
                  <a:cubicBezTo>
                    <a:pt x="35" y="5"/>
                    <a:pt x="31" y="12"/>
                    <a:pt x="30" y="17"/>
                  </a:cubicBezTo>
                  <a:cubicBezTo>
                    <a:pt x="28" y="28"/>
                    <a:pt x="14" y="30"/>
                    <a:pt x="5" y="35"/>
                  </a:cubicBezTo>
                  <a:cubicBezTo>
                    <a:pt x="3" y="36"/>
                    <a:pt x="2" y="39"/>
                    <a:pt x="0" y="41"/>
                  </a:cubicBezTo>
                  <a:cubicBezTo>
                    <a:pt x="0" y="41"/>
                    <a:pt x="1" y="40"/>
                    <a:pt x="1" y="40"/>
                  </a:cubicBezTo>
                  <a:close/>
                </a:path>
              </a:pathLst>
            </a:custGeom>
            <a:solidFill>
              <a:srgbClr val="228F56"/>
            </a:solidFill>
            <a:ln w="9525">
              <a:noFill/>
              <a:round/>
              <a:headEnd/>
              <a:tailEnd/>
            </a:ln>
          </p:spPr>
          <p:txBody>
            <a:bodyPr/>
            <a:lstStyle/>
            <a:p>
              <a:pPr>
                <a:defRPr/>
              </a:pPr>
              <a:endParaRPr lang="es-MX" dirty="0"/>
            </a:p>
          </p:txBody>
        </p:sp>
        <p:sp>
          <p:nvSpPr>
            <p:cNvPr id="1108" name="Freeform 84"/>
            <p:cNvSpPr>
              <a:spLocks/>
            </p:cNvSpPr>
            <p:nvPr/>
          </p:nvSpPr>
          <p:spPr bwMode="auto">
            <a:xfrm>
              <a:off x="5158" y="2075"/>
              <a:ext cx="165" cy="146"/>
            </a:xfrm>
            <a:custGeom>
              <a:avLst/>
              <a:gdLst/>
              <a:ahLst/>
              <a:cxnLst>
                <a:cxn ang="0">
                  <a:pos x="27" y="3"/>
                </a:cxn>
                <a:cxn ang="0">
                  <a:pos x="19" y="13"/>
                </a:cxn>
                <a:cxn ang="0">
                  <a:pos x="15" y="15"/>
                </a:cxn>
                <a:cxn ang="0">
                  <a:pos x="11" y="23"/>
                </a:cxn>
                <a:cxn ang="0">
                  <a:pos x="10" y="25"/>
                </a:cxn>
                <a:cxn ang="0">
                  <a:pos x="2" y="39"/>
                </a:cxn>
                <a:cxn ang="0">
                  <a:pos x="2" y="42"/>
                </a:cxn>
                <a:cxn ang="0">
                  <a:pos x="8" y="39"/>
                </a:cxn>
                <a:cxn ang="0">
                  <a:pos x="39" y="33"/>
                </a:cxn>
                <a:cxn ang="0">
                  <a:pos x="45" y="16"/>
                </a:cxn>
                <a:cxn ang="0">
                  <a:pos x="40" y="19"/>
                </a:cxn>
                <a:cxn ang="0">
                  <a:pos x="43" y="13"/>
                </a:cxn>
                <a:cxn ang="0">
                  <a:pos x="46" y="6"/>
                </a:cxn>
                <a:cxn ang="0">
                  <a:pos x="26" y="18"/>
                </a:cxn>
                <a:cxn ang="0">
                  <a:pos x="28" y="2"/>
                </a:cxn>
                <a:cxn ang="0">
                  <a:pos x="27" y="3"/>
                </a:cxn>
              </a:cxnLst>
              <a:rect l="0" t="0" r="r" b="b"/>
              <a:pathLst>
                <a:path w="46" h="42">
                  <a:moveTo>
                    <a:pt x="27" y="3"/>
                  </a:moveTo>
                  <a:cubicBezTo>
                    <a:pt x="25" y="0"/>
                    <a:pt x="22" y="10"/>
                    <a:pt x="19" y="13"/>
                  </a:cubicBezTo>
                  <a:cubicBezTo>
                    <a:pt x="18" y="14"/>
                    <a:pt x="16" y="14"/>
                    <a:pt x="15" y="15"/>
                  </a:cubicBezTo>
                  <a:cubicBezTo>
                    <a:pt x="13" y="17"/>
                    <a:pt x="12" y="20"/>
                    <a:pt x="11" y="23"/>
                  </a:cubicBezTo>
                  <a:cubicBezTo>
                    <a:pt x="11" y="24"/>
                    <a:pt x="10" y="24"/>
                    <a:pt x="10" y="25"/>
                  </a:cubicBezTo>
                  <a:cubicBezTo>
                    <a:pt x="9" y="31"/>
                    <a:pt x="8" y="36"/>
                    <a:pt x="2" y="39"/>
                  </a:cubicBezTo>
                  <a:cubicBezTo>
                    <a:pt x="0" y="40"/>
                    <a:pt x="1" y="42"/>
                    <a:pt x="2" y="42"/>
                  </a:cubicBezTo>
                  <a:cubicBezTo>
                    <a:pt x="4" y="41"/>
                    <a:pt x="6" y="39"/>
                    <a:pt x="8" y="39"/>
                  </a:cubicBezTo>
                  <a:cubicBezTo>
                    <a:pt x="19" y="38"/>
                    <a:pt x="32" y="42"/>
                    <a:pt x="39" y="33"/>
                  </a:cubicBezTo>
                  <a:cubicBezTo>
                    <a:pt x="42" y="29"/>
                    <a:pt x="42" y="21"/>
                    <a:pt x="45" y="16"/>
                  </a:cubicBezTo>
                  <a:cubicBezTo>
                    <a:pt x="43" y="17"/>
                    <a:pt x="41" y="21"/>
                    <a:pt x="40" y="19"/>
                  </a:cubicBezTo>
                  <a:cubicBezTo>
                    <a:pt x="39" y="17"/>
                    <a:pt x="43" y="15"/>
                    <a:pt x="43" y="13"/>
                  </a:cubicBezTo>
                  <a:cubicBezTo>
                    <a:pt x="43" y="10"/>
                    <a:pt x="44" y="8"/>
                    <a:pt x="46" y="6"/>
                  </a:cubicBezTo>
                  <a:cubicBezTo>
                    <a:pt x="28" y="8"/>
                    <a:pt x="32" y="13"/>
                    <a:pt x="26" y="18"/>
                  </a:cubicBezTo>
                  <a:cubicBezTo>
                    <a:pt x="25" y="13"/>
                    <a:pt x="28" y="7"/>
                    <a:pt x="28" y="2"/>
                  </a:cubicBezTo>
                  <a:cubicBezTo>
                    <a:pt x="28" y="3"/>
                    <a:pt x="27" y="3"/>
                    <a:pt x="27" y="3"/>
                  </a:cubicBezTo>
                  <a:close/>
                </a:path>
              </a:pathLst>
            </a:custGeom>
            <a:solidFill>
              <a:srgbClr val="00643F"/>
            </a:solidFill>
            <a:ln w="9525">
              <a:noFill/>
              <a:round/>
              <a:headEnd/>
              <a:tailEnd/>
            </a:ln>
          </p:spPr>
          <p:txBody>
            <a:bodyPr/>
            <a:lstStyle/>
            <a:p>
              <a:pPr>
                <a:defRPr/>
              </a:pPr>
              <a:endParaRPr lang="es-MX" dirty="0"/>
            </a:p>
          </p:txBody>
        </p:sp>
        <p:sp>
          <p:nvSpPr>
            <p:cNvPr id="1109" name="Freeform 85"/>
            <p:cNvSpPr>
              <a:spLocks/>
            </p:cNvSpPr>
            <p:nvPr/>
          </p:nvSpPr>
          <p:spPr bwMode="auto">
            <a:xfrm>
              <a:off x="5177" y="2121"/>
              <a:ext cx="133" cy="87"/>
            </a:xfrm>
            <a:custGeom>
              <a:avLst/>
              <a:gdLst/>
              <a:ahLst/>
              <a:cxnLst>
                <a:cxn ang="0">
                  <a:pos x="3" y="23"/>
                </a:cxn>
                <a:cxn ang="0">
                  <a:pos x="3" y="23"/>
                </a:cxn>
                <a:cxn ang="0">
                  <a:pos x="4" y="22"/>
                </a:cxn>
                <a:cxn ang="0">
                  <a:pos x="14" y="13"/>
                </a:cxn>
                <a:cxn ang="0">
                  <a:pos x="17" y="12"/>
                </a:cxn>
                <a:cxn ang="0">
                  <a:pos x="28" y="6"/>
                </a:cxn>
                <a:cxn ang="0">
                  <a:pos x="36" y="1"/>
                </a:cxn>
                <a:cxn ang="0">
                  <a:pos x="38" y="0"/>
                </a:cxn>
                <a:cxn ang="0">
                  <a:pos x="35" y="6"/>
                </a:cxn>
                <a:cxn ang="0">
                  <a:pos x="28" y="13"/>
                </a:cxn>
                <a:cxn ang="0">
                  <a:pos x="22" y="18"/>
                </a:cxn>
                <a:cxn ang="0">
                  <a:pos x="6" y="24"/>
                </a:cxn>
                <a:cxn ang="0">
                  <a:pos x="0" y="25"/>
                </a:cxn>
                <a:cxn ang="0">
                  <a:pos x="2" y="23"/>
                </a:cxn>
                <a:cxn ang="0">
                  <a:pos x="3" y="23"/>
                </a:cxn>
              </a:cxnLst>
              <a:rect l="0" t="0" r="r" b="b"/>
              <a:pathLst>
                <a:path w="38" h="25">
                  <a:moveTo>
                    <a:pt x="3" y="23"/>
                  </a:moveTo>
                  <a:cubicBezTo>
                    <a:pt x="3" y="23"/>
                    <a:pt x="3" y="23"/>
                    <a:pt x="3" y="23"/>
                  </a:cubicBezTo>
                  <a:cubicBezTo>
                    <a:pt x="3" y="22"/>
                    <a:pt x="4" y="22"/>
                    <a:pt x="4" y="22"/>
                  </a:cubicBezTo>
                  <a:cubicBezTo>
                    <a:pt x="8" y="19"/>
                    <a:pt x="10" y="16"/>
                    <a:pt x="14" y="13"/>
                  </a:cubicBezTo>
                  <a:cubicBezTo>
                    <a:pt x="15" y="13"/>
                    <a:pt x="16" y="13"/>
                    <a:pt x="17" y="12"/>
                  </a:cubicBezTo>
                  <a:cubicBezTo>
                    <a:pt x="21" y="10"/>
                    <a:pt x="24" y="8"/>
                    <a:pt x="28" y="6"/>
                  </a:cubicBezTo>
                  <a:cubicBezTo>
                    <a:pt x="30" y="5"/>
                    <a:pt x="33" y="2"/>
                    <a:pt x="36" y="1"/>
                  </a:cubicBezTo>
                  <a:cubicBezTo>
                    <a:pt x="36" y="0"/>
                    <a:pt x="38" y="0"/>
                    <a:pt x="38" y="0"/>
                  </a:cubicBezTo>
                  <a:cubicBezTo>
                    <a:pt x="38" y="2"/>
                    <a:pt x="34" y="4"/>
                    <a:pt x="35" y="6"/>
                  </a:cubicBezTo>
                  <a:cubicBezTo>
                    <a:pt x="36" y="8"/>
                    <a:pt x="30" y="11"/>
                    <a:pt x="28" y="13"/>
                  </a:cubicBezTo>
                  <a:cubicBezTo>
                    <a:pt x="26" y="15"/>
                    <a:pt x="25" y="17"/>
                    <a:pt x="22" y="18"/>
                  </a:cubicBezTo>
                  <a:cubicBezTo>
                    <a:pt x="17" y="20"/>
                    <a:pt x="11" y="22"/>
                    <a:pt x="6" y="24"/>
                  </a:cubicBezTo>
                  <a:cubicBezTo>
                    <a:pt x="4" y="24"/>
                    <a:pt x="2" y="25"/>
                    <a:pt x="0" y="25"/>
                  </a:cubicBezTo>
                  <a:cubicBezTo>
                    <a:pt x="1" y="24"/>
                    <a:pt x="2" y="24"/>
                    <a:pt x="2" y="23"/>
                  </a:cubicBezTo>
                  <a:cubicBezTo>
                    <a:pt x="2" y="23"/>
                    <a:pt x="3" y="23"/>
                    <a:pt x="3" y="23"/>
                  </a:cubicBezTo>
                  <a:close/>
                </a:path>
              </a:pathLst>
            </a:custGeom>
            <a:solidFill>
              <a:srgbClr val="228F56"/>
            </a:solidFill>
            <a:ln w="9525">
              <a:noFill/>
              <a:round/>
              <a:headEnd/>
              <a:tailEnd/>
            </a:ln>
          </p:spPr>
          <p:txBody>
            <a:bodyPr/>
            <a:lstStyle/>
            <a:p>
              <a:pPr>
                <a:defRPr/>
              </a:pPr>
              <a:endParaRPr lang="es-MX" dirty="0"/>
            </a:p>
          </p:txBody>
        </p:sp>
        <p:sp>
          <p:nvSpPr>
            <p:cNvPr id="1110" name="Freeform 86"/>
            <p:cNvSpPr>
              <a:spLocks/>
            </p:cNvSpPr>
            <p:nvPr/>
          </p:nvSpPr>
          <p:spPr bwMode="auto">
            <a:xfrm>
              <a:off x="5186" y="2080"/>
              <a:ext cx="73" cy="114"/>
            </a:xfrm>
            <a:custGeom>
              <a:avLst/>
              <a:gdLst/>
              <a:ahLst/>
              <a:cxnLst>
                <a:cxn ang="0">
                  <a:pos x="0" y="32"/>
                </a:cxn>
                <a:cxn ang="0">
                  <a:pos x="3" y="27"/>
                </a:cxn>
                <a:cxn ang="0">
                  <a:pos x="4" y="25"/>
                </a:cxn>
                <a:cxn ang="0">
                  <a:pos x="5" y="23"/>
                </a:cxn>
                <a:cxn ang="0">
                  <a:pos x="6" y="21"/>
                </a:cxn>
                <a:cxn ang="0">
                  <a:pos x="7" y="19"/>
                </a:cxn>
                <a:cxn ang="0">
                  <a:pos x="8" y="17"/>
                </a:cxn>
                <a:cxn ang="0">
                  <a:pos x="20" y="0"/>
                </a:cxn>
                <a:cxn ang="0">
                  <a:pos x="18" y="16"/>
                </a:cxn>
                <a:cxn ang="0">
                  <a:pos x="8" y="23"/>
                </a:cxn>
                <a:cxn ang="0">
                  <a:pos x="0" y="32"/>
                </a:cxn>
              </a:cxnLst>
              <a:rect l="0" t="0" r="r" b="b"/>
              <a:pathLst>
                <a:path w="20" h="32">
                  <a:moveTo>
                    <a:pt x="0" y="32"/>
                  </a:moveTo>
                  <a:cubicBezTo>
                    <a:pt x="1" y="31"/>
                    <a:pt x="2" y="29"/>
                    <a:pt x="3" y="27"/>
                  </a:cubicBezTo>
                  <a:cubicBezTo>
                    <a:pt x="3" y="27"/>
                    <a:pt x="3" y="26"/>
                    <a:pt x="4" y="25"/>
                  </a:cubicBezTo>
                  <a:cubicBezTo>
                    <a:pt x="4" y="24"/>
                    <a:pt x="4" y="24"/>
                    <a:pt x="5" y="23"/>
                  </a:cubicBezTo>
                  <a:cubicBezTo>
                    <a:pt x="5" y="22"/>
                    <a:pt x="6" y="21"/>
                    <a:pt x="6" y="21"/>
                  </a:cubicBezTo>
                  <a:cubicBezTo>
                    <a:pt x="7" y="20"/>
                    <a:pt x="7" y="19"/>
                    <a:pt x="7" y="19"/>
                  </a:cubicBezTo>
                  <a:cubicBezTo>
                    <a:pt x="8" y="18"/>
                    <a:pt x="8" y="17"/>
                    <a:pt x="8" y="17"/>
                  </a:cubicBezTo>
                  <a:cubicBezTo>
                    <a:pt x="12" y="12"/>
                    <a:pt x="20" y="6"/>
                    <a:pt x="20" y="0"/>
                  </a:cubicBezTo>
                  <a:cubicBezTo>
                    <a:pt x="20" y="5"/>
                    <a:pt x="17" y="11"/>
                    <a:pt x="18" y="16"/>
                  </a:cubicBezTo>
                  <a:cubicBezTo>
                    <a:pt x="18" y="18"/>
                    <a:pt x="11" y="20"/>
                    <a:pt x="8" y="23"/>
                  </a:cubicBezTo>
                  <a:cubicBezTo>
                    <a:pt x="4" y="25"/>
                    <a:pt x="2" y="29"/>
                    <a:pt x="0" y="32"/>
                  </a:cubicBezTo>
                  <a:close/>
                </a:path>
              </a:pathLst>
            </a:custGeom>
            <a:solidFill>
              <a:srgbClr val="228F56"/>
            </a:solidFill>
            <a:ln w="9525">
              <a:noFill/>
              <a:round/>
              <a:headEnd/>
              <a:tailEnd/>
            </a:ln>
          </p:spPr>
          <p:txBody>
            <a:bodyPr/>
            <a:lstStyle/>
            <a:p>
              <a:pPr>
                <a:defRPr/>
              </a:pPr>
              <a:endParaRPr lang="es-MX" dirty="0"/>
            </a:p>
          </p:txBody>
        </p:sp>
        <p:sp>
          <p:nvSpPr>
            <p:cNvPr id="1111" name="Freeform 87"/>
            <p:cNvSpPr>
              <a:spLocks/>
            </p:cNvSpPr>
            <p:nvPr/>
          </p:nvSpPr>
          <p:spPr bwMode="auto">
            <a:xfrm>
              <a:off x="5163" y="2130"/>
              <a:ext cx="156" cy="91"/>
            </a:xfrm>
            <a:custGeom>
              <a:avLst/>
              <a:gdLst/>
              <a:ahLst/>
              <a:cxnLst>
                <a:cxn ang="0">
                  <a:pos x="0" y="25"/>
                </a:cxn>
                <a:cxn ang="0">
                  <a:pos x="10" y="21"/>
                </a:cxn>
                <a:cxn ang="0">
                  <a:pos x="30" y="15"/>
                </a:cxn>
                <a:cxn ang="0">
                  <a:pos x="32" y="14"/>
                </a:cxn>
                <a:cxn ang="0">
                  <a:pos x="43" y="0"/>
                </a:cxn>
                <a:cxn ang="0">
                  <a:pos x="37" y="17"/>
                </a:cxn>
                <a:cxn ang="0">
                  <a:pos x="6" y="23"/>
                </a:cxn>
                <a:cxn ang="0">
                  <a:pos x="0" y="26"/>
                </a:cxn>
                <a:cxn ang="0">
                  <a:pos x="0" y="25"/>
                </a:cxn>
              </a:cxnLst>
              <a:rect l="0" t="0" r="r" b="b"/>
              <a:pathLst>
                <a:path w="43" h="26">
                  <a:moveTo>
                    <a:pt x="0" y="25"/>
                  </a:moveTo>
                  <a:cubicBezTo>
                    <a:pt x="3" y="23"/>
                    <a:pt x="6" y="21"/>
                    <a:pt x="10" y="21"/>
                  </a:cubicBezTo>
                  <a:cubicBezTo>
                    <a:pt x="17" y="21"/>
                    <a:pt x="24" y="21"/>
                    <a:pt x="30" y="15"/>
                  </a:cubicBezTo>
                  <a:cubicBezTo>
                    <a:pt x="30" y="15"/>
                    <a:pt x="31" y="15"/>
                    <a:pt x="32" y="14"/>
                  </a:cubicBezTo>
                  <a:cubicBezTo>
                    <a:pt x="34" y="12"/>
                    <a:pt x="41" y="3"/>
                    <a:pt x="43" y="0"/>
                  </a:cubicBezTo>
                  <a:cubicBezTo>
                    <a:pt x="40" y="5"/>
                    <a:pt x="40" y="13"/>
                    <a:pt x="37" y="17"/>
                  </a:cubicBezTo>
                  <a:cubicBezTo>
                    <a:pt x="30" y="26"/>
                    <a:pt x="17" y="22"/>
                    <a:pt x="6" y="23"/>
                  </a:cubicBezTo>
                  <a:cubicBezTo>
                    <a:pt x="4" y="23"/>
                    <a:pt x="2" y="25"/>
                    <a:pt x="0" y="26"/>
                  </a:cubicBezTo>
                  <a:cubicBezTo>
                    <a:pt x="0" y="26"/>
                    <a:pt x="0" y="25"/>
                    <a:pt x="0" y="25"/>
                  </a:cubicBezTo>
                  <a:close/>
                </a:path>
              </a:pathLst>
            </a:custGeom>
            <a:solidFill>
              <a:srgbClr val="228F56"/>
            </a:solidFill>
            <a:ln w="9525">
              <a:noFill/>
              <a:round/>
              <a:headEnd/>
              <a:tailEnd/>
            </a:ln>
          </p:spPr>
          <p:txBody>
            <a:bodyPr/>
            <a:lstStyle/>
            <a:p>
              <a:pPr>
                <a:defRPr/>
              </a:pPr>
              <a:endParaRPr lang="es-MX" dirty="0"/>
            </a:p>
          </p:txBody>
        </p:sp>
        <p:sp>
          <p:nvSpPr>
            <p:cNvPr id="1112" name="Freeform 88"/>
            <p:cNvSpPr>
              <a:spLocks/>
            </p:cNvSpPr>
            <p:nvPr/>
          </p:nvSpPr>
          <p:spPr bwMode="auto">
            <a:xfrm>
              <a:off x="4897" y="2203"/>
              <a:ext cx="253" cy="123"/>
            </a:xfrm>
            <a:custGeom>
              <a:avLst/>
              <a:gdLst/>
              <a:ahLst/>
              <a:cxnLst>
                <a:cxn ang="0">
                  <a:pos x="59" y="3"/>
                </a:cxn>
                <a:cxn ang="0">
                  <a:pos x="39" y="5"/>
                </a:cxn>
                <a:cxn ang="0">
                  <a:pos x="28" y="13"/>
                </a:cxn>
                <a:cxn ang="0">
                  <a:pos x="23" y="15"/>
                </a:cxn>
                <a:cxn ang="0">
                  <a:pos x="16" y="15"/>
                </a:cxn>
                <a:cxn ang="0">
                  <a:pos x="2" y="16"/>
                </a:cxn>
                <a:cxn ang="0">
                  <a:pos x="1" y="18"/>
                </a:cxn>
                <a:cxn ang="0">
                  <a:pos x="8" y="19"/>
                </a:cxn>
                <a:cxn ang="0">
                  <a:pos x="46" y="32"/>
                </a:cxn>
                <a:cxn ang="0">
                  <a:pos x="67" y="22"/>
                </a:cxn>
                <a:cxn ang="0">
                  <a:pos x="55" y="20"/>
                </a:cxn>
                <a:cxn ang="0">
                  <a:pos x="64" y="15"/>
                </a:cxn>
                <a:cxn ang="0">
                  <a:pos x="71" y="9"/>
                </a:cxn>
                <a:cxn ang="0">
                  <a:pos x="34" y="13"/>
                </a:cxn>
                <a:cxn ang="0">
                  <a:pos x="60" y="4"/>
                </a:cxn>
                <a:cxn ang="0">
                  <a:pos x="59" y="3"/>
                </a:cxn>
              </a:cxnLst>
              <a:rect l="0" t="0" r="r" b="b"/>
              <a:pathLst>
                <a:path w="71" h="35">
                  <a:moveTo>
                    <a:pt x="59" y="3"/>
                  </a:moveTo>
                  <a:cubicBezTo>
                    <a:pt x="59" y="0"/>
                    <a:pt x="42" y="5"/>
                    <a:pt x="39" y="5"/>
                  </a:cubicBezTo>
                  <a:cubicBezTo>
                    <a:pt x="35" y="5"/>
                    <a:pt x="27" y="13"/>
                    <a:pt x="28" y="13"/>
                  </a:cubicBezTo>
                  <a:cubicBezTo>
                    <a:pt x="25" y="13"/>
                    <a:pt x="27" y="15"/>
                    <a:pt x="23" y="15"/>
                  </a:cubicBezTo>
                  <a:cubicBezTo>
                    <a:pt x="22" y="15"/>
                    <a:pt x="17" y="15"/>
                    <a:pt x="16" y="15"/>
                  </a:cubicBezTo>
                  <a:cubicBezTo>
                    <a:pt x="14" y="13"/>
                    <a:pt x="9" y="17"/>
                    <a:pt x="2" y="16"/>
                  </a:cubicBezTo>
                  <a:cubicBezTo>
                    <a:pt x="1" y="16"/>
                    <a:pt x="0" y="18"/>
                    <a:pt x="1" y="18"/>
                  </a:cubicBezTo>
                  <a:cubicBezTo>
                    <a:pt x="3" y="19"/>
                    <a:pt x="6" y="18"/>
                    <a:pt x="8" y="19"/>
                  </a:cubicBezTo>
                  <a:cubicBezTo>
                    <a:pt x="16" y="25"/>
                    <a:pt x="35" y="35"/>
                    <a:pt x="46" y="32"/>
                  </a:cubicBezTo>
                  <a:cubicBezTo>
                    <a:pt x="51" y="31"/>
                    <a:pt x="62" y="23"/>
                    <a:pt x="67" y="22"/>
                  </a:cubicBezTo>
                  <a:cubicBezTo>
                    <a:pt x="65" y="21"/>
                    <a:pt x="55" y="22"/>
                    <a:pt x="55" y="20"/>
                  </a:cubicBezTo>
                  <a:cubicBezTo>
                    <a:pt x="55" y="18"/>
                    <a:pt x="63" y="17"/>
                    <a:pt x="64" y="15"/>
                  </a:cubicBezTo>
                  <a:cubicBezTo>
                    <a:pt x="66" y="13"/>
                    <a:pt x="68" y="10"/>
                    <a:pt x="71" y="9"/>
                  </a:cubicBezTo>
                  <a:cubicBezTo>
                    <a:pt x="55" y="5"/>
                    <a:pt x="42" y="13"/>
                    <a:pt x="34" y="13"/>
                  </a:cubicBezTo>
                  <a:cubicBezTo>
                    <a:pt x="37" y="10"/>
                    <a:pt x="57" y="7"/>
                    <a:pt x="60" y="4"/>
                  </a:cubicBezTo>
                  <a:cubicBezTo>
                    <a:pt x="60" y="4"/>
                    <a:pt x="59" y="4"/>
                    <a:pt x="59" y="3"/>
                  </a:cubicBezTo>
                  <a:close/>
                </a:path>
              </a:pathLst>
            </a:custGeom>
            <a:solidFill>
              <a:srgbClr val="00643F"/>
            </a:solidFill>
            <a:ln w="9525">
              <a:noFill/>
              <a:round/>
              <a:headEnd/>
              <a:tailEnd/>
            </a:ln>
          </p:spPr>
          <p:txBody>
            <a:bodyPr/>
            <a:lstStyle/>
            <a:p>
              <a:pPr>
                <a:defRPr/>
              </a:pPr>
              <a:endParaRPr lang="es-MX" dirty="0"/>
            </a:p>
          </p:txBody>
        </p:sp>
        <p:sp>
          <p:nvSpPr>
            <p:cNvPr id="1113" name="Freeform 89"/>
            <p:cNvSpPr>
              <a:spLocks/>
            </p:cNvSpPr>
            <p:nvPr/>
          </p:nvSpPr>
          <p:spPr bwMode="auto">
            <a:xfrm>
              <a:off x="4920" y="2235"/>
              <a:ext cx="230" cy="55"/>
            </a:xfrm>
            <a:custGeom>
              <a:avLst/>
              <a:gdLst/>
              <a:ahLst/>
              <a:cxnLst>
                <a:cxn ang="0">
                  <a:pos x="3" y="8"/>
                </a:cxn>
                <a:cxn ang="0">
                  <a:pos x="3" y="8"/>
                </a:cxn>
                <a:cxn ang="0">
                  <a:pos x="5" y="8"/>
                </a:cxn>
                <a:cxn ang="0">
                  <a:pos x="18" y="12"/>
                </a:cxn>
                <a:cxn ang="0">
                  <a:pos x="22" y="13"/>
                </a:cxn>
                <a:cxn ang="0">
                  <a:pos x="32" y="13"/>
                </a:cxn>
                <a:cxn ang="0">
                  <a:pos x="56" y="1"/>
                </a:cxn>
                <a:cxn ang="0">
                  <a:pos x="65" y="0"/>
                </a:cxn>
                <a:cxn ang="0">
                  <a:pos x="49" y="11"/>
                </a:cxn>
                <a:cxn ang="0">
                  <a:pos x="29" y="15"/>
                </a:cxn>
                <a:cxn ang="0">
                  <a:pos x="21" y="15"/>
                </a:cxn>
                <a:cxn ang="0">
                  <a:pos x="5" y="10"/>
                </a:cxn>
                <a:cxn ang="0">
                  <a:pos x="0" y="8"/>
                </a:cxn>
                <a:cxn ang="0">
                  <a:pos x="3" y="8"/>
                </a:cxn>
                <a:cxn ang="0">
                  <a:pos x="3" y="8"/>
                </a:cxn>
              </a:cxnLst>
              <a:rect l="0" t="0" r="r" b="b"/>
              <a:pathLst>
                <a:path w="65" h="16">
                  <a:moveTo>
                    <a:pt x="3" y="8"/>
                  </a:moveTo>
                  <a:cubicBezTo>
                    <a:pt x="3" y="8"/>
                    <a:pt x="3" y="8"/>
                    <a:pt x="3" y="8"/>
                  </a:cubicBezTo>
                  <a:cubicBezTo>
                    <a:pt x="4" y="8"/>
                    <a:pt x="4" y="8"/>
                    <a:pt x="5" y="8"/>
                  </a:cubicBezTo>
                  <a:cubicBezTo>
                    <a:pt x="9" y="8"/>
                    <a:pt x="14" y="12"/>
                    <a:pt x="18" y="12"/>
                  </a:cubicBezTo>
                  <a:cubicBezTo>
                    <a:pt x="20" y="12"/>
                    <a:pt x="21" y="13"/>
                    <a:pt x="22" y="13"/>
                  </a:cubicBezTo>
                  <a:cubicBezTo>
                    <a:pt x="26" y="14"/>
                    <a:pt x="28" y="12"/>
                    <a:pt x="32" y="13"/>
                  </a:cubicBezTo>
                  <a:cubicBezTo>
                    <a:pt x="35" y="13"/>
                    <a:pt x="53" y="1"/>
                    <a:pt x="56" y="1"/>
                  </a:cubicBezTo>
                  <a:cubicBezTo>
                    <a:pt x="57" y="2"/>
                    <a:pt x="65" y="0"/>
                    <a:pt x="65" y="0"/>
                  </a:cubicBezTo>
                  <a:cubicBezTo>
                    <a:pt x="64" y="5"/>
                    <a:pt x="49" y="9"/>
                    <a:pt x="49" y="11"/>
                  </a:cubicBezTo>
                  <a:cubicBezTo>
                    <a:pt x="49" y="14"/>
                    <a:pt x="32" y="15"/>
                    <a:pt x="29" y="15"/>
                  </a:cubicBezTo>
                  <a:cubicBezTo>
                    <a:pt x="26" y="15"/>
                    <a:pt x="24" y="16"/>
                    <a:pt x="21" y="15"/>
                  </a:cubicBezTo>
                  <a:cubicBezTo>
                    <a:pt x="16" y="14"/>
                    <a:pt x="11" y="12"/>
                    <a:pt x="5" y="10"/>
                  </a:cubicBezTo>
                  <a:cubicBezTo>
                    <a:pt x="3" y="10"/>
                    <a:pt x="1" y="10"/>
                    <a:pt x="0" y="8"/>
                  </a:cubicBezTo>
                  <a:cubicBezTo>
                    <a:pt x="1" y="8"/>
                    <a:pt x="2" y="8"/>
                    <a:pt x="3" y="8"/>
                  </a:cubicBezTo>
                  <a:cubicBezTo>
                    <a:pt x="3" y="8"/>
                    <a:pt x="3" y="8"/>
                    <a:pt x="3" y="8"/>
                  </a:cubicBezTo>
                  <a:close/>
                </a:path>
              </a:pathLst>
            </a:custGeom>
            <a:solidFill>
              <a:srgbClr val="228F56"/>
            </a:solidFill>
            <a:ln w="9525">
              <a:noFill/>
              <a:round/>
              <a:headEnd/>
              <a:tailEnd/>
            </a:ln>
          </p:spPr>
          <p:txBody>
            <a:bodyPr/>
            <a:lstStyle/>
            <a:p>
              <a:pPr>
                <a:defRPr/>
              </a:pPr>
              <a:endParaRPr lang="es-MX" dirty="0"/>
            </a:p>
          </p:txBody>
        </p:sp>
        <p:sp>
          <p:nvSpPr>
            <p:cNvPr id="1114" name="Freeform 90"/>
            <p:cNvSpPr>
              <a:spLocks/>
            </p:cNvSpPr>
            <p:nvPr/>
          </p:nvSpPr>
          <p:spPr bwMode="auto">
            <a:xfrm>
              <a:off x="4933" y="2198"/>
              <a:ext cx="179" cy="73"/>
            </a:xfrm>
            <a:custGeom>
              <a:avLst/>
              <a:gdLst/>
              <a:ahLst/>
              <a:cxnLst>
                <a:cxn ang="0">
                  <a:pos x="0" y="16"/>
                </a:cxn>
                <a:cxn ang="0">
                  <a:pos x="6" y="16"/>
                </a:cxn>
                <a:cxn ang="0">
                  <a:pos x="9" y="17"/>
                </a:cxn>
                <a:cxn ang="0">
                  <a:pos x="11" y="17"/>
                </a:cxn>
                <a:cxn ang="0">
                  <a:pos x="14" y="17"/>
                </a:cxn>
                <a:cxn ang="0">
                  <a:pos x="16" y="17"/>
                </a:cxn>
                <a:cxn ang="0">
                  <a:pos x="19" y="14"/>
                </a:cxn>
                <a:cxn ang="0">
                  <a:pos x="50" y="5"/>
                </a:cxn>
                <a:cxn ang="0">
                  <a:pos x="24" y="14"/>
                </a:cxn>
                <a:cxn ang="0">
                  <a:pos x="11" y="19"/>
                </a:cxn>
                <a:cxn ang="0">
                  <a:pos x="0" y="16"/>
                </a:cxn>
              </a:cxnLst>
              <a:rect l="0" t="0" r="r" b="b"/>
              <a:pathLst>
                <a:path w="50" h="20">
                  <a:moveTo>
                    <a:pt x="0" y="16"/>
                  </a:moveTo>
                  <a:cubicBezTo>
                    <a:pt x="2" y="16"/>
                    <a:pt x="5" y="17"/>
                    <a:pt x="6" y="16"/>
                  </a:cubicBezTo>
                  <a:cubicBezTo>
                    <a:pt x="7" y="16"/>
                    <a:pt x="8" y="18"/>
                    <a:pt x="9" y="17"/>
                  </a:cubicBezTo>
                  <a:cubicBezTo>
                    <a:pt x="10" y="17"/>
                    <a:pt x="10" y="18"/>
                    <a:pt x="11" y="17"/>
                  </a:cubicBezTo>
                  <a:cubicBezTo>
                    <a:pt x="11" y="17"/>
                    <a:pt x="13" y="17"/>
                    <a:pt x="14" y="17"/>
                  </a:cubicBezTo>
                  <a:cubicBezTo>
                    <a:pt x="15" y="16"/>
                    <a:pt x="16" y="17"/>
                    <a:pt x="16" y="17"/>
                  </a:cubicBezTo>
                  <a:cubicBezTo>
                    <a:pt x="17" y="16"/>
                    <a:pt x="18" y="15"/>
                    <a:pt x="19" y="14"/>
                  </a:cubicBezTo>
                  <a:cubicBezTo>
                    <a:pt x="44" y="0"/>
                    <a:pt x="46" y="9"/>
                    <a:pt x="50" y="5"/>
                  </a:cubicBezTo>
                  <a:cubicBezTo>
                    <a:pt x="47" y="8"/>
                    <a:pt x="27" y="11"/>
                    <a:pt x="24" y="14"/>
                  </a:cubicBezTo>
                  <a:cubicBezTo>
                    <a:pt x="21" y="20"/>
                    <a:pt x="19" y="19"/>
                    <a:pt x="11" y="19"/>
                  </a:cubicBezTo>
                  <a:cubicBezTo>
                    <a:pt x="6" y="19"/>
                    <a:pt x="4" y="15"/>
                    <a:pt x="0" y="16"/>
                  </a:cubicBezTo>
                  <a:close/>
                </a:path>
              </a:pathLst>
            </a:custGeom>
            <a:solidFill>
              <a:srgbClr val="228F56"/>
            </a:solidFill>
            <a:ln w="9525">
              <a:noFill/>
              <a:round/>
              <a:headEnd/>
              <a:tailEnd/>
            </a:ln>
          </p:spPr>
          <p:txBody>
            <a:bodyPr/>
            <a:lstStyle/>
            <a:p>
              <a:pPr>
                <a:defRPr/>
              </a:pPr>
              <a:endParaRPr lang="es-MX" dirty="0"/>
            </a:p>
          </p:txBody>
        </p:sp>
        <p:sp>
          <p:nvSpPr>
            <p:cNvPr id="1115" name="Freeform 91"/>
            <p:cNvSpPr>
              <a:spLocks/>
            </p:cNvSpPr>
            <p:nvPr/>
          </p:nvSpPr>
          <p:spPr bwMode="auto">
            <a:xfrm>
              <a:off x="4901" y="2262"/>
              <a:ext cx="234" cy="64"/>
            </a:xfrm>
            <a:custGeom>
              <a:avLst/>
              <a:gdLst/>
              <a:ahLst/>
              <a:cxnLst>
                <a:cxn ang="0">
                  <a:pos x="0" y="1"/>
                </a:cxn>
                <a:cxn ang="0">
                  <a:pos x="10" y="3"/>
                </a:cxn>
                <a:cxn ang="0">
                  <a:pos x="30" y="11"/>
                </a:cxn>
                <a:cxn ang="0">
                  <a:pos x="32" y="11"/>
                </a:cxn>
                <a:cxn ang="0">
                  <a:pos x="66" y="5"/>
                </a:cxn>
                <a:cxn ang="0">
                  <a:pos x="45" y="15"/>
                </a:cxn>
                <a:cxn ang="0">
                  <a:pos x="7" y="2"/>
                </a:cxn>
                <a:cxn ang="0">
                  <a:pos x="0" y="1"/>
                </a:cxn>
                <a:cxn ang="0">
                  <a:pos x="0" y="1"/>
                </a:cxn>
              </a:cxnLst>
              <a:rect l="0" t="0" r="r" b="b"/>
              <a:pathLst>
                <a:path w="66" h="18">
                  <a:moveTo>
                    <a:pt x="0" y="1"/>
                  </a:moveTo>
                  <a:cubicBezTo>
                    <a:pt x="4" y="0"/>
                    <a:pt x="7" y="1"/>
                    <a:pt x="10" y="3"/>
                  </a:cubicBezTo>
                  <a:cubicBezTo>
                    <a:pt x="16" y="7"/>
                    <a:pt x="22" y="12"/>
                    <a:pt x="30" y="11"/>
                  </a:cubicBezTo>
                  <a:cubicBezTo>
                    <a:pt x="31" y="11"/>
                    <a:pt x="31" y="11"/>
                    <a:pt x="32" y="11"/>
                  </a:cubicBezTo>
                  <a:cubicBezTo>
                    <a:pt x="36" y="11"/>
                    <a:pt x="62" y="6"/>
                    <a:pt x="66" y="5"/>
                  </a:cubicBezTo>
                  <a:cubicBezTo>
                    <a:pt x="61" y="6"/>
                    <a:pt x="50" y="14"/>
                    <a:pt x="45" y="15"/>
                  </a:cubicBezTo>
                  <a:cubicBezTo>
                    <a:pt x="34" y="18"/>
                    <a:pt x="15" y="8"/>
                    <a:pt x="7" y="2"/>
                  </a:cubicBezTo>
                  <a:cubicBezTo>
                    <a:pt x="5" y="1"/>
                    <a:pt x="2" y="2"/>
                    <a:pt x="0" y="1"/>
                  </a:cubicBezTo>
                  <a:cubicBezTo>
                    <a:pt x="0" y="1"/>
                    <a:pt x="0" y="1"/>
                    <a:pt x="0" y="1"/>
                  </a:cubicBezTo>
                  <a:close/>
                </a:path>
              </a:pathLst>
            </a:custGeom>
            <a:solidFill>
              <a:srgbClr val="228F56"/>
            </a:solidFill>
            <a:ln w="9525">
              <a:noFill/>
              <a:round/>
              <a:headEnd/>
              <a:tailEnd/>
            </a:ln>
          </p:spPr>
          <p:txBody>
            <a:bodyPr/>
            <a:lstStyle/>
            <a:p>
              <a:pPr>
                <a:defRPr/>
              </a:pPr>
              <a:endParaRPr lang="es-MX" dirty="0"/>
            </a:p>
          </p:txBody>
        </p:sp>
        <p:sp>
          <p:nvSpPr>
            <p:cNvPr id="1116" name="Freeform 92"/>
            <p:cNvSpPr>
              <a:spLocks/>
            </p:cNvSpPr>
            <p:nvPr/>
          </p:nvSpPr>
          <p:spPr bwMode="auto">
            <a:xfrm>
              <a:off x="4249" y="1729"/>
              <a:ext cx="106" cy="150"/>
            </a:xfrm>
            <a:custGeom>
              <a:avLst/>
              <a:gdLst/>
              <a:ahLst/>
              <a:cxnLst>
                <a:cxn ang="0">
                  <a:pos x="20" y="42"/>
                </a:cxn>
                <a:cxn ang="0">
                  <a:pos x="21" y="36"/>
                </a:cxn>
                <a:cxn ang="0">
                  <a:pos x="22" y="35"/>
                </a:cxn>
                <a:cxn ang="0">
                  <a:pos x="28" y="24"/>
                </a:cxn>
                <a:cxn ang="0">
                  <a:pos x="21" y="22"/>
                </a:cxn>
                <a:cxn ang="0">
                  <a:pos x="20" y="21"/>
                </a:cxn>
                <a:cxn ang="0">
                  <a:pos x="28" y="9"/>
                </a:cxn>
                <a:cxn ang="0">
                  <a:pos x="23" y="10"/>
                </a:cxn>
                <a:cxn ang="0">
                  <a:pos x="26" y="4"/>
                </a:cxn>
                <a:cxn ang="0">
                  <a:pos x="27" y="3"/>
                </a:cxn>
                <a:cxn ang="0">
                  <a:pos x="25" y="1"/>
                </a:cxn>
                <a:cxn ang="0">
                  <a:pos x="15" y="3"/>
                </a:cxn>
                <a:cxn ang="0">
                  <a:pos x="13" y="13"/>
                </a:cxn>
                <a:cxn ang="0">
                  <a:pos x="8" y="9"/>
                </a:cxn>
                <a:cxn ang="0">
                  <a:pos x="5" y="17"/>
                </a:cxn>
                <a:cxn ang="0">
                  <a:pos x="8" y="22"/>
                </a:cxn>
                <a:cxn ang="0">
                  <a:pos x="8" y="23"/>
                </a:cxn>
                <a:cxn ang="0">
                  <a:pos x="6" y="23"/>
                </a:cxn>
                <a:cxn ang="0">
                  <a:pos x="1" y="23"/>
                </a:cxn>
                <a:cxn ang="0">
                  <a:pos x="9" y="33"/>
                </a:cxn>
                <a:cxn ang="0">
                  <a:pos x="12" y="37"/>
                </a:cxn>
                <a:cxn ang="0">
                  <a:pos x="17" y="42"/>
                </a:cxn>
                <a:cxn ang="0">
                  <a:pos x="18" y="42"/>
                </a:cxn>
                <a:cxn ang="0">
                  <a:pos x="19" y="44"/>
                </a:cxn>
                <a:cxn ang="0">
                  <a:pos x="20" y="42"/>
                </a:cxn>
              </a:cxnLst>
              <a:rect l="0" t="0" r="r" b="b"/>
              <a:pathLst>
                <a:path w="30" h="44">
                  <a:moveTo>
                    <a:pt x="20" y="42"/>
                  </a:moveTo>
                  <a:cubicBezTo>
                    <a:pt x="20" y="40"/>
                    <a:pt x="21" y="38"/>
                    <a:pt x="21" y="36"/>
                  </a:cubicBezTo>
                  <a:cubicBezTo>
                    <a:pt x="21" y="36"/>
                    <a:pt x="22" y="35"/>
                    <a:pt x="22" y="35"/>
                  </a:cubicBezTo>
                  <a:cubicBezTo>
                    <a:pt x="22" y="30"/>
                    <a:pt x="26" y="27"/>
                    <a:pt x="28" y="24"/>
                  </a:cubicBezTo>
                  <a:cubicBezTo>
                    <a:pt x="30" y="19"/>
                    <a:pt x="24" y="23"/>
                    <a:pt x="21" y="22"/>
                  </a:cubicBezTo>
                  <a:cubicBezTo>
                    <a:pt x="20" y="22"/>
                    <a:pt x="20" y="21"/>
                    <a:pt x="20" y="21"/>
                  </a:cubicBezTo>
                  <a:cubicBezTo>
                    <a:pt x="26" y="19"/>
                    <a:pt x="30" y="15"/>
                    <a:pt x="28" y="9"/>
                  </a:cubicBezTo>
                  <a:cubicBezTo>
                    <a:pt x="27" y="11"/>
                    <a:pt x="23" y="12"/>
                    <a:pt x="23" y="10"/>
                  </a:cubicBezTo>
                  <a:cubicBezTo>
                    <a:pt x="23" y="8"/>
                    <a:pt x="27" y="7"/>
                    <a:pt x="26" y="4"/>
                  </a:cubicBezTo>
                  <a:cubicBezTo>
                    <a:pt x="26" y="3"/>
                    <a:pt x="27" y="3"/>
                    <a:pt x="27" y="3"/>
                  </a:cubicBezTo>
                  <a:cubicBezTo>
                    <a:pt x="28" y="2"/>
                    <a:pt x="26" y="0"/>
                    <a:pt x="25" y="1"/>
                  </a:cubicBezTo>
                  <a:cubicBezTo>
                    <a:pt x="22" y="3"/>
                    <a:pt x="18" y="0"/>
                    <a:pt x="15" y="3"/>
                  </a:cubicBezTo>
                  <a:cubicBezTo>
                    <a:pt x="12" y="6"/>
                    <a:pt x="15" y="11"/>
                    <a:pt x="13" y="13"/>
                  </a:cubicBezTo>
                  <a:cubicBezTo>
                    <a:pt x="11" y="15"/>
                    <a:pt x="9" y="10"/>
                    <a:pt x="8" y="9"/>
                  </a:cubicBezTo>
                  <a:cubicBezTo>
                    <a:pt x="5" y="8"/>
                    <a:pt x="5" y="15"/>
                    <a:pt x="5" y="17"/>
                  </a:cubicBezTo>
                  <a:cubicBezTo>
                    <a:pt x="5" y="19"/>
                    <a:pt x="7" y="20"/>
                    <a:pt x="8" y="22"/>
                  </a:cubicBezTo>
                  <a:cubicBezTo>
                    <a:pt x="8" y="22"/>
                    <a:pt x="9" y="23"/>
                    <a:pt x="8" y="23"/>
                  </a:cubicBezTo>
                  <a:cubicBezTo>
                    <a:pt x="8" y="24"/>
                    <a:pt x="7" y="24"/>
                    <a:pt x="6" y="23"/>
                  </a:cubicBezTo>
                  <a:cubicBezTo>
                    <a:pt x="4" y="22"/>
                    <a:pt x="1" y="21"/>
                    <a:pt x="1" y="23"/>
                  </a:cubicBezTo>
                  <a:cubicBezTo>
                    <a:pt x="0" y="28"/>
                    <a:pt x="5" y="31"/>
                    <a:pt x="9" y="33"/>
                  </a:cubicBezTo>
                  <a:cubicBezTo>
                    <a:pt x="10" y="33"/>
                    <a:pt x="11" y="35"/>
                    <a:pt x="12" y="37"/>
                  </a:cubicBezTo>
                  <a:cubicBezTo>
                    <a:pt x="13" y="38"/>
                    <a:pt x="17" y="39"/>
                    <a:pt x="17" y="42"/>
                  </a:cubicBezTo>
                  <a:cubicBezTo>
                    <a:pt x="18" y="42"/>
                    <a:pt x="18" y="42"/>
                    <a:pt x="18" y="42"/>
                  </a:cubicBezTo>
                  <a:cubicBezTo>
                    <a:pt x="18" y="43"/>
                    <a:pt x="19" y="44"/>
                    <a:pt x="19" y="44"/>
                  </a:cubicBezTo>
                  <a:cubicBezTo>
                    <a:pt x="20" y="44"/>
                    <a:pt x="19" y="43"/>
                    <a:pt x="20" y="42"/>
                  </a:cubicBezTo>
                  <a:close/>
                </a:path>
              </a:pathLst>
            </a:custGeom>
            <a:solidFill>
              <a:srgbClr val="00893A"/>
            </a:solidFill>
            <a:ln w="9525">
              <a:noFill/>
              <a:round/>
              <a:headEnd/>
              <a:tailEnd/>
            </a:ln>
          </p:spPr>
          <p:txBody>
            <a:bodyPr/>
            <a:lstStyle/>
            <a:p>
              <a:pPr>
                <a:defRPr/>
              </a:pPr>
              <a:endParaRPr lang="es-MX" dirty="0"/>
            </a:p>
          </p:txBody>
        </p:sp>
        <p:sp>
          <p:nvSpPr>
            <p:cNvPr id="1117" name="Freeform 93"/>
            <p:cNvSpPr>
              <a:spLocks/>
            </p:cNvSpPr>
            <p:nvPr/>
          </p:nvSpPr>
          <p:spPr bwMode="auto">
            <a:xfrm>
              <a:off x="4249" y="1729"/>
              <a:ext cx="96" cy="150"/>
            </a:xfrm>
            <a:custGeom>
              <a:avLst/>
              <a:gdLst/>
              <a:ahLst/>
              <a:cxnLst>
                <a:cxn ang="0">
                  <a:pos x="19" y="44"/>
                </a:cxn>
                <a:cxn ang="0">
                  <a:pos x="18" y="42"/>
                </a:cxn>
                <a:cxn ang="0">
                  <a:pos x="17" y="42"/>
                </a:cxn>
                <a:cxn ang="0">
                  <a:pos x="12" y="37"/>
                </a:cxn>
                <a:cxn ang="0">
                  <a:pos x="9" y="33"/>
                </a:cxn>
                <a:cxn ang="0">
                  <a:pos x="1" y="23"/>
                </a:cxn>
                <a:cxn ang="0">
                  <a:pos x="6" y="23"/>
                </a:cxn>
                <a:cxn ang="0">
                  <a:pos x="8" y="23"/>
                </a:cxn>
                <a:cxn ang="0">
                  <a:pos x="8" y="22"/>
                </a:cxn>
                <a:cxn ang="0">
                  <a:pos x="5" y="17"/>
                </a:cxn>
                <a:cxn ang="0">
                  <a:pos x="8" y="9"/>
                </a:cxn>
                <a:cxn ang="0">
                  <a:pos x="13" y="13"/>
                </a:cxn>
                <a:cxn ang="0">
                  <a:pos x="15" y="3"/>
                </a:cxn>
                <a:cxn ang="0">
                  <a:pos x="25" y="1"/>
                </a:cxn>
                <a:cxn ang="0">
                  <a:pos x="27" y="3"/>
                </a:cxn>
                <a:cxn ang="0">
                  <a:pos x="22" y="9"/>
                </a:cxn>
                <a:cxn ang="0">
                  <a:pos x="17" y="4"/>
                </a:cxn>
                <a:cxn ang="0">
                  <a:pos x="15" y="19"/>
                </a:cxn>
                <a:cxn ang="0">
                  <a:pos x="14" y="18"/>
                </a:cxn>
                <a:cxn ang="0">
                  <a:pos x="13" y="16"/>
                </a:cxn>
                <a:cxn ang="0">
                  <a:pos x="8" y="14"/>
                </a:cxn>
                <a:cxn ang="0">
                  <a:pos x="7" y="16"/>
                </a:cxn>
                <a:cxn ang="0">
                  <a:pos x="14" y="28"/>
                </a:cxn>
                <a:cxn ang="0">
                  <a:pos x="2" y="23"/>
                </a:cxn>
                <a:cxn ang="0">
                  <a:pos x="9" y="30"/>
                </a:cxn>
                <a:cxn ang="0">
                  <a:pos x="15" y="33"/>
                </a:cxn>
                <a:cxn ang="0">
                  <a:pos x="13" y="36"/>
                </a:cxn>
                <a:cxn ang="0">
                  <a:pos x="16" y="36"/>
                </a:cxn>
                <a:cxn ang="0">
                  <a:pos x="14" y="38"/>
                </a:cxn>
                <a:cxn ang="0">
                  <a:pos x="19" y="44"/>
                </a:cxn>
              </a:cxnLst>
              <a:rect l="0" t="0" r="r" b="b"/>
              <a:pathLst>
                <a:path w="28" h="44">
                  <a:moveTo>
                    <a:pt x="19" y="44"/>
                  </a:moveTo>
                  <a:cubicBezTo>
                    <a:pt x="20" y="44"/>
                    <a:pt x="18" y="42"/>
                    <a:pt x="18" y="42"/>
                  </a:cubicBezTo>
                  <a:cubicBezTo>
                    <a:pt x="18" y="42"/>
                    <a:pt x="18" y="42"/>
                    <a:pt x="17" y="42"/>
                  </a:cubicBezTo>
                  <a:cubicBezTo>
                    <a:pt x="17" y="39"/>
                    <a:pt x="13" y="38"/>
                    <a:pt x="12" y="37"/>
                  </a:cubicBezTo>
                  <a:cubicBezTo>
                    <a:pt x="11" y="35"/>
                    <a:pt x="10" y="33"/>
                    <a:pt x="9" y="33"/>
                  </a:cubicBezTo>
                  <a:cubicBezTo>
                    <a:pt x="5" y="31"/>
                    <a:pt x="0" y="28"/>
                    <a:pt x="1" y="23"/>
                  </a:cubicBezTo>
                  <a:cubicBezTo>
                    <a:pt x="1" y="21"/>
                    <a:pt x="4" y="22"/>
                    <a:pt x="6" y="23"/>
                  </a:cubicBezTo>
                  <a:cubicBezTo>
                    <a:pt x="7" y="24"/>
                    <a:pt x="8" y="24"/>
                    <a:pt x="8" y="23"/>
                  </a:cubicBezTo>
                  <a:cubicBezTo>
                    <a:pt x="9" y="23"/>
                    <a:pt x="8" y="22"/>
                    <a:pt x="8" y="22"/>
                  </a:cubicBezTo>
                  <a:cubicBezTo>
                    <a:pt x="7" y="20"/>
                    <a:pt x="5" y="19"/>
                    <a:pt x="5" y="17"/>
                  </a:cubicBezTo>
                  <a:cubicBezTo>
                    <a:pt x="5" y="15"/>
                    <a:pt x="5" y="8"/>
                    <a:pt x="8" y="9"/>
                  </a:cubicBezTo>
                  <a:cubicBezTo>
                    <a:pt x="9" y="10"/>
                    <a:pt x="11" y="15"/>
                    <a:pt x="13" y="13"/>
                  </a:cubicBezTo>
                  <a:cubicBezTo>
                    <a:pt x="15" y="11"/>
                    <a:pt x="12" y="6"/>
                    <a:pt x="15" y="3"/>
                  </a:cubicBezTo>
                  <a:cubicBezTo>
                    <a:pt x="18" y="0"/>
                    <a:pt x="22" y="3"/>
                    <a:pt x="25" y="1"/>
                  </a:cubicBezTo>
                  <a:cubicBezTo>
                    <a:pt x="26" y="0"/>
                    <a:pt x="28" y="2"/>
                    <a:pt x="27" y="3"/>
                  </a:cubicBezTo>
                  <a:cubicBezTo>
                    <a:pt x="27" y="3"/>
                    <a:pt x="22" y="5"/>
                    <a:pt x="22" y="9"/>
                  </a:cubicBezTo>
                  <a:cubicBezTo>
                    <a:pt x="22" y="5"/>
                    <a:pt x="19" y="2"/>
                    <a:pt x="17" y="4"/>
                  </a:cubicBezTo>
                  <a:cubicBezTo>
                    <a:pt x="13" y="7"/>
                    <a:pt x="17" y="14"/>
                    <a:pt x="15" y="19"/>
                  </a:cubicBezTo>
                  <a:cubicBezTo>
                    <a:pt x="15" y="19"/>
                    <a:pt x="14" y="18"/>
                    <a:pt x="14" y="18"/>
                  </a:cubicBezTo>
                  <a:cubicBezTo>
                    <a:pt x="13" y="17"/>
                    <a:pt x="13" y="16"/>
                    <a:pt x="13" y="16"/>
                  </a:cubicBezTo>
                  <a:cubicBezTo>
                    <a:pt x="10" y="15"/>
                    <a:pt x="11" y="14"/>
                    <a:pt x="8" y="14"/>
                  </a:cubicBezTo>
                  <a:cubicBezTo>
                    <a:pt x="6" y="14"/>
                    <a:pt x="6" y="15"/>
                    <a:pt x="7" y="16"/>
                  </a:cubicBezTo>
                  <a:cubicBezTo>
                    <a:pt x="8" y="20"/>
                    <a:pt x="15" y="25"/>
                    <a:pt x="14" y="28"/>
                  </a:cubicBezTo>
                  <a:cubicBezTo>
                    <a:pt x="13" y="31"/>
                    <a:pt x="5" y="24"/>
                    <a:pt x="2" y="23"/>
                  </a:cubicBezTo>
                  <a:cubicBezTo>
                    <a:pt x="1" y="27"/>
                    <a:pt x="6" y="27"/>
                    <a:pt x="9" y="30"/>
                  </a:cubicBezTo>
                  <a:cubicBezTo>
                    <a:pt x="10" y="31"/>
                    <a:pt x="13" y="32"/>
                    <a:pt x="15" y="33"/>
                  </a:cubicBezTo>
                  <a:cubicBezTo>
                    <a:pt x="16" y="34"/>
                    <a:pt x="12" y="36"/>
                    <a:pt x="13" y="36"/>
                  </a:cubicBezTo>
                  <a:cubicBezTo>
                    <a:pt x="13" y="36"/>
                    <a:pt x="15" y="36"/>
                    <a:pt x="16" y="36"/>
                  </a:cubicBezTo>
                  <a:cubicBezTo>
                    <a:pt x="16" y="37"/>
                    <a:pt x="15" y="37"/>
                    <a:pt x="14" y="38"/>
                  </a:cubicBezTo>
                  <a:cubicBezTo>
                    <a:pt x="14" y="39"/>
                    <a:pt x="21" y="44"/>
                    <a:pt x="19" y="44"/>
                  </a:cubicBezTo>
                  <a:close/>
                </a:path>
              </a:pathLst>
            </a:custGeom>
            <a:solidFill>
              <a:srgbClr val="006D5A"/>
            </a:solidFill>
            <a:ln w="9525">
              <a:noFill/>
              <a:round/>
              <a:headEnd/>
              <a:tailEnd/>
            </a:ln>
          </p:spPr>
          <p:txBody>
            <a:bodyPr/>
            <a:lstStyle/>
            <a:p>
              <a:pPr>
                <a:defRPr/>
              </a:pPr>
              <a:endParaRPr lang="es-MX" dirty="0"/>
            </a:p>
          </p:txBody>
        </p:sp>
        <p:sp>
          <p:nvSpPr>
            <p:cNvPr id="1118" name="Freeform 94"/>
            <p:cNvSpPr>
              <a:spLocks/>
            </p:cNvSpPr>
            <p:nvPr/>
          </p:nvSpPr>
          <p:spPr bwMode="auto">
            <a:xfrm>
              <a:off x="4281" y="1733"/>
              <a:ext cx="73" cy="146"/>
            </a:xfrm>
            <a:custGeom>
              <a:avLst/>
              <a:gdLst/>
              <a:ahLst/>
              <a:cxnLst>
                <a:cxn ang="0">
                  <a:pos x="9" y="42"/>
                </a:cxn>
                <a:cxn ang="0">
                  <a:pos x="10" y="40"/>
                </a:cxn>
                <a:cxn ang="0">
                  <a:pos x="11" y="34"/>
                </a:cxn>
                <a:cxn ang="0">
                  <a:pos x="12" y="33"/>
                </a:cxn>
                <a:cxn ang="0">
                  <a:pos x="18" y="22"/>
                </a:cxn>
                <a:cxn ang="0">
                  <a:pos x="11" y="20"/>
                </a:cxn>
                <a:cxn ang="0">
                  <a:pos x="10" y="19"/>
                </a:cxn>
                <a:cxn ang="0">
                  <a:pos x="18" y="7"/>
                </a:cxn>
                <a:cxn ang="0">
                  <a:pos x="13" y="8"/>
                </a:cxn>
                <a:cxn ang="0">
                  <a:pos x="16" y="2"/>
                </a:cxn>
                <a:cxn ang="0">
                  <a:pos x="17" y="1"/>
                </a:cxn>
                <a:cxn ang="0">
                  <a:pos x="17" y="0"/>
                </a:cxn>
                <a:cxn ang="0">
                  <a:pos x="10" y="11"/>
                </a:cxn>
                <a:cxn ang="0">
                  <a:pos x="17" y="11"/>
                </a:cxn>
                <a:cxn ang="0">
                  <a:pos x="11" y="14"/>
                </a:cxn>
                <a:cxn ang="0">
                  <a:pos x="5" y="24"/>
                </a:cxn>
                <a:cxn ang="0">
                  <a:pos x="16" y="22"/>
                </a:cxn>
                <a:cxn ang="0">
                  <a:pos x="9" y="42"/>
                </a:cxn>
                <a:cxn ang="0">
                  <a:pos x="9" y="42"/>
                </a:cxn>
              </a:cxnLst>
              <a:rect l="0" t="0" r="r" b="b"/>
              <a:pathLst>
                <a:path w="20" h="42">
                  <a:moveTo>
                    <a:pt x="9" y="42"/>
                  </a:moveTo>
                  <a:cubicBezTo>
                    <a:pt x="10" y="42"/>
                    <a:pt x="9" y="41"/>
                    <a:pt x="10" y="40"/>
                  </a:cubicBezTo>
                  <a:cubicBezTo>
                    <a:pt x="10" y="38"/>
                    <a:pt x="11" y="36"/>
                    <a:pt x="11" y="34"/>
                  </a:cubicBezTo>
                  <a:cubicBezTo>
                    <a:pt x="11" y="34"/>
                    <a:pt x="12" y="33"/>
                    <a:pt x="12" y="33"/>
                  </a:cubicBezTo>
                  <a:cubicBezTo>
                    <a:pt x="12" y="28"/>
                    <a:pt x="16" y="25"/>
                    <a:pt x="18" y="22"/>
                  </a:cubicBezTo>
                  <a:cubicBezTo>
                    <a:pt x="20" y="17"/>
                    <a:pt x="14" y="21"/>
                    <a:pt x="11" y="20"/>
                  </a:cubicBezTo>
                  <a:cubicBezTo>
                    <a:pt x="10" y="20"/>
                    <a:pt x="10" y="19"/>
                    <a:pt x="10" y="19"/>
                  </a:cubicBezTo>
                  <a:cubicBezTo>
                    <a:pt x="16" y="17"/>
                    <a:pt x="20" y="13"/>
                    <a:pt x="18" y="7"/>
                  </a:cubicBezTo>
                  <a:cubicBezTo>
                    <a:pt x="17" y="9"/>
                    <a:pt x="13" y="10"/>
                    <a:pt x="13" y="8"/>
                  </a:cubicBezTo>
                  <a:cubicBezTo>
                    <a:pt x="13" y="6"/>
                    <a:pt x="17" y="5"/>
                    <a:pt x="16" y="2"/>
                  </a:cubicBezTo>
                  <a:cubicBezTo>
                    <a:pt x="16" y="1"/>
                    <a:pt x="17" y="1"/>
                    <a:pt x="17" y="1"/>
                  </a:cubicBezTo>
                  <a:cubicBezTo>
                    <a:pt x="17" y="0"/>
                    <a:pt x="17" y="0"/>
                    <a:pt x="17" y="0"/>
                  </a:cubicBezTo>
                  <a:cubicBezTo>
                    <a:pt x="13" y="3"/>
                    <a:pt x="10" y="7"/>
                    <a:pt x="10" y="11"/>
                  </a:cubicBezTo>
                  <a:cubicBezTo>
                    <a:pt x="9" y="13"/>
                    <a:pt x="16" y="9"/>
                    <a:pt x="17" y="11"/>
                  </a:cubicBezTo>
                  <a:cubicBezTo>
                    <a:pt x="18" y="13"/>
                    <a:pt x="14" y="13"/>
                    <a:pt x="11" y="14"/>
                  </a:cubicBezTo>
                  <a:cubicBezTo>
                    <a:pt x="0" y="16"/>
                    <a:pt x="4" y="23"/>
                    <a:pt x="5" y="24"/>
                  </a:cubicBezTo>
                  <a:cubicBezTo>
                    <a:pt x="7" y="25"/>
                    <a:pt x="13" y="23"/>
                    <a:pt x="16" y="22"/>
                  </a:cubicBezTo>
                  <a:cubicBezTo>
                    <a:pt x="5" y="29"/>
                    <a:pt x="7" y="35"/>
                    <a:pt x="9" y="42"/>
                  </a:cubicBezTo>
                  <a:cubicBezTo>
                    <a:pt x="9" y="42"/>
                    <a:pt x="9" y="42"/>
                    <a:pt x="9" y="42"/>
                  </a:cubicBezTo>
                  <a:close/>
                </a:path>
              </a:pathLst>
            </a:custGeom>
            <a:solidFill>
              <a:srgbClr val="69C34E"/>
            </a:solidFill>
            <a:ln w="9525">
              <a:noFill/>
              <a:round/>
              <a:headEnd/>
              <a:tailEnd/>
            </a:ln>
          </p:spPr>
          <p:txBody>
            <a:bodyPr/>
            <a:lstStyle/>
            <a:p>
              <a:pPr>
                <a:defRPr/>
              </a:pPr>
              <a:endParaRPr lang="es-MX" dirty="0"/>
            </a:p>
          </p:txBody>
        </p:sp>
        <p:sp>
          <p:nvSpPr>
            <p:cNvPr id="1119" name="Freeform 95"/>
            <p:cNvSpPr>
              <a:spLocks noEditPoints="1"/>
            </p:cNvSpPr>
            <p:nvPr/>
          </p:nvSpPr>
          <p:spPr bwMode="auto">
            <a:xfrm>
              <a:off x="4254" y="1738"/>
              <a:ext cx="92" cy="141"/>
            </a:xfrm>
            <a:custGeom>
              <a:avLst/>
              <a:gdLst/>
              <a:ahLst/>
              <a:cxnLst>
                <a:cxn ang="0">
                  <a:pos x="14" y="14"/>
                </a:cxn>
                <a:cxn ang="0">
                  <a:pos x="26" y="8"/>
                </a:cxn>
                <a:cxn ang="0">
                  <a:pos x="13" y="25"/>
                </a:cxn>
                <a:cxn ang="0">
                  <a:pos x="25" y="20"/>
                </a:cxn>
                <a:cxn ang="0">
                  <a:pos x="13" y="29"/>
                </a:cxn>
                <a:cxn ang="0">
                  <a:pos x="0" y="20"/>
                </a:cxn>
                <a:cxn ang="0">
                  <a:pos x="13" y="19"/>
                </a:cxn>
                <a:cxn ang="0">
                  <a:pos x="5" y="10"/>
                </a:cxn>
                <a:cxn ang="0">
                  <a:pos x="21" y="0"/>
                </a:cxn>
                <a:cxn ang="0">
                  <a:pos x="17" y="40"/>
                </a:cxn>
              </a:cxnLst>
              <a:rect l="0" t="0" r="r" b="b"/>
              <a:pathLst>
                <a:path w="26" h="40">
                  <a:moveTo>
                    <a:pt x="14" y="14"/>
                  </a:moveTo>
                  <a:cubicBezTo>
                    <a:pt x="14" y="14"/>
                    <a:pt x="19" y="16"/>
                    <a:pt x="26" y="8"/>
                  </a:cubicBezTo>
                  <a:moveTo>
                    <a:pt x="13" y="25"/>
                  </a:moveTo>
                  <a:cubicBezTo>
                    <a:pt x="13" y="25"/>
                    <a:pt x="22" y="23"/>
                    <a:pt x="25" y="20"/>
                  </a:cubicBezTo>
                  <a:moveTo>
                    <a:pt x="13" y="29"/>
                  </a:moveTo>
                  <a:cubicBezTo>
                    <a:pt x="13" y="29"/>
                    <a:pt x="2" y="26"/>
                    <a:pt x="0" y="20"/>
                  </a:cubicBezTo>
                  <a:moveTo>
                    <a:pt x="13" y="19"/>
                  </a:moveTo>
                  <a:cubicBezTo>
                    <a:pt x="13" y="19"/>
                    <a:pt x="5" y="13"/>
                    <a:pt x="5" y="10"/>
                  </a:cubicBezTo>
                  <a:moveTo>
                    <a:pt x="21" y="0"/>
                  </a:moveTo>
                  <a:cubicBezTo>
                    <a:pt x="21" y="0"/>
                    <a:pt x="6" y="15"/>
                    <a:pt x="17" y="40"/>
                  </a:cubicBezTo>
                </a:path>
              </a:pathLst>
            </a:custGeom>
            <a:noFill/>
            <a:ln w="0">
              <a:solidFill>
                <a:srgbClr val="004838"/>
              </a:solidFill>
              <a:prstDash val="solid"/>
              <a:round/>
              <a:headEnd/>
              <a:tailEnd/>
            </a:ln>
          </p:spPr>
          <p:txBody>
            <a:bodyPr/>
            <a:lstStyle/>
            <a:p>
              <a:pPr>
                <a:defRPr/>
              </a:pPr>
              <a:endParaRPr lang="es-MX" dirty="0"/>
            </a:p>
          </p:txBody>
        </p:sp>
        <p:sp>
          <p:nvSpPr>
            <p:cNvPr id="1120" name="Freeform 96"/>
            <p:cNvSpPr>
              <a:spLocks/>
            </p:cNvSpPr>
            <p:nvPr/>
          </p:nvSpPr>
          <p:spPr bwMode="auto">
            <a:xfrm>
              <a:off x="4295" y="1925"/>
              <a:ext cx="106" cy="146"/>
            </a:xfrm>
            <a:custGeom>
              <a:avLst/>
              <a:gdLst/>
              <a:ahLst/>
              <a:cxnLst>
                <a:cxn ang="0">
                  <a:pos x="30" y="39"/>
                </a:cxn>
                <a:cxn ang="0">
                  <a:pos x="29" y="34"/>
                </a:cxn>
                <a:cxn ang="0">
                  <a:pos x="29" y="32"/>
                </a:cxn>
                <a:cxn ang="0">
                  <a:pos x="27" y="19"/>
                </a:cxn>
                <a:cxn ang="0">
                  <a:pos x="20" y="22"/>
                </a:cxn>
                <a:cxn ang="0">
                  <a:pos x="20" y="21"/>
                </a:cxn>
                <a:cxn ang="0">
                  <a:pos x="20" y="7"/>
                </a:cxn>
                <a:cxn ang="0">
                  <a:pos x="16" y="11"/>
                </a:cxn>
                <a:cxn ang="0">
                  <a:pos x="15" y="4"/>
                </a:cxn>
                <a:cxn ang="0">
                  <a:pos x="16" y="2"/>
                </a:cxn>
                <a:cxn ang="0">
                  <a:pos x="13" y="2"/>
                </a:cxn>
                <a:cxn ang="0">
                  <a:pos x="6" y="8"/>
                </a:cxn>
                <a:cxn ang="0">
                  <a:pos x="9" y="19"/>
                </a:cxn>
                <a:cxn ang="0">
                  <a:pos x="3" y="18"/>
                </a:cxn>
                <a:cxn ang="0">
                  <a:pos x="5" y="26"/>
                </a:cxn>
                <a:cxn ang="0">
                  <a:pos x="10" y="28"/>
                </a:cxn>
                <a:cxn ang="0">
                  <a:pos x="11" y="29"/>
                </a:cxn>
                <a:cxn ang="0">
                  <a:pos x="9" y="31"/>
                </a:cxn>
                <a:cxn ang="0">
                  <a:pos x="4" y="33"/>
                </a:cxn>
                <a:cxn ang="0">
                  <a:pos x="16" y="37"/>
                </a:cxn>
                <a:cxn ang="0">
                  <a:pos x="21" y="39"/>
                </a:cxn>
                <a:cxn ang="0">
                  <a:pos x="28" y="40"/>
                </a:cxn>
                <a:cxn ang="0">
                  <a:pos x="29" y="40"/>
                </a:cxn>
                <a:cxn ang="0">
                  <a:pos x="31" y="41"/>
                </a:cxn>
                <a:cxn ang="0">
                  <a:pos x="30" y="39"/>
                </a:cxn>
              </a:cxnLst>
              <a:rect l="0" t="0" r="r" b="b"/>
              <a:pathLst>
                <a:path w="31" h="42">
                  <a:moveTo>
                    <a:pt x="30" y="39"/>
                  </a:moveTo>
                  <a:cubicBezTo>
                    <a:pt x="29" y="37"/>
                    <a:pt x="29" y="36"/>
                    <a:pt x="29" y="34"/>
                  </a:cubicBezTo>
                  <a:cubicBezTo>
                    <a:pt x="29" y="33"/>
                    <a:pt x="28" y="32"/>
                    <a:pt x="29" y="32"/>
                  </a:cubicBezTo>
                  <a:cubicBezTo>
                    <a:pt x="25" y="28"/>
                    <a:pt x="28" y="23"/>
                    <a:pt x="27" y="19"/>
                  </a:cubicBezTo>
                  <a:cubicBezTo>
                    <a:pt x="27" y="14"/>
                    <a:pt x="23" y="21"/>
                    <a:pt x="20" y="22"/>
                  </a:cubicBezTo>
                  <a:cubicBezTo>
                    <a:pt x="20" y="22"/>
                    <a:pt x="20" y="21"/>
                    <a:pt x="20" y="21"/>
                  </a:cubicBezTo>
                  <a:cubicBezTo>
                    <a:pt x="24" y="17"/>
                    <a:pt x="25" y="11"/>
                    <a:pt x="20" y="7"/>
                  </a:cubicBezTo>
                  <a:cubicBezTo>
                    <a:pt x="20" y="9"/>
                    <a:pt x="17" y="12"/>
                    <a:pt x="16" y="11"/>
                  </a:cubicBezTo>
                  <a:cubicBezTo>
                    <a:pt x="15" y="9"/>
                    <a:pt x="18" y="6"/>
                    <a:pt x="15" y="4"/>
                  </a:cubicBezTo>
                  <a:cubicBezTo>
                    <a:pt x="15" y="3"/>
                    <a:pt x="16" y="3"/>
                    <a:pt x="16" y="2"/>
                  </a:cubicBezTo>
                  <a:cubicBezTo>
                    <a:pt x="16" y="1"/>
                    <a:pt x="13" y="0"/>
                    <a:pt x="13" y="2"/>
                  </a:cubicBezTo>
                  <a:cubicBezTo>
                    <a:pt x="11" y="5"/>
                    <a:pt x="7" y="5"/>
                    <a:pt x="6" y="8"/>
                  </a:cubicBezTo>
                  <a:cubicBezTo>
                    <a:pt x="5" y="12"/>
                    <a:pt x="10" y="15"/>
                    <a:pt x="9" y="19"/>
                  </a:cubicBezTo>
                  <a:cubicBezTo>
                    <a:pt x="9" y="21"/>
                    <a:pt x="4" y="18"/>
                    <a:pt x="3" y="18"/>
                  </a:cubicBezTo>
                  <a:cubicBezTo>
                    <a:pt x="0" y="18"/>
                    <a:pt x="4" y="24"/>
                    <a:pt x="5" y="26"/>
                  </a:cubicBezTo>
                  <a:cubicBezTo>
                    <a:pt x="6" y="27"/>
                    <a:pt x="8" y="28"/>
                    <a:pt x="10" y="28"/>
                  </a:cubicBezTo>
                  <a:cubicBezTo>
                    <a:pt x="10" y="28"/>
                    <a:pt x="11" y="29"/>
                    <a:pt x="11" y="29"/>
                  </a:cubicBezTo>
                  <a:cubicBezTo>
                    <a:pt x="11" y="31"/>
                    <a:pt x="9" y="31"/>
                    <a:pt x="9" y="31"/>
                  </a:cubicBezTo>
                  <a:cubicBezTo>
                    <a:pt x="7" y="30"/>
                    <a:pt x="3" y="31"/>
                    <a:pt x="4" y="33"/>
                  </a:cubicBezTo>
                  <a:cubicBezTo>
                    <a:pt x="6" y="37"/>
                    <a:pt x="12" y="38"/>
                    <a:pt x="16" y="37"/>
                  </a:cubicBezTo>
                  <a:cubicBezTo>
                    <a:pt x="18" y="37"/>
                    <a:pt x="19" y="38"/>
                    <a:pt x="21" y="39"/>
                  </a:cubicBezTo>
                  <a:cubicBezTo>
                    <a:pt x="23" y="40"/>
                    <a:pt x="26" y="39"/>
                    <a:pt x="28" y="40"/>
                  </a:cubicBezTo>
                  <a:cubicBezTo>
                    <a:pt x="29" y="41"/>
                    <a:pt x="29" y="40"/>
                    <a:pt x="29" y="40"/>
                  </a:cubicBezTo>
                  <a:cubicBezTo>
                    <a:pt x="29" y="41"/>
                    <a:pt x="31" y="42"/>
                    <a:pt x="31" y="41"/>
                  </a:cubicBezTo>
                  <a:cubicBezTo>
                    <a:pt x="31" y="41"/>
                    <a:pt x="31" y="40"/>
                    <a:pt x="30" y="39"/>
                  </a:cubicBezTo>
                  <a:close/>
                </a:path>
              </a:pathLst>
            </a:custGeom>
            <a:solidFill>
              <a:srgbClr val="00893A"/>
            </a:solidFill>
            <a:ln w="9525">
              <a:noFill/>
              <a:round/>
              <a:headEnd/>
              <a:tailEnd/>
            </a:ln>
          </p:spPr>
          <p:txBody>
            <a:bodyPr/>
            <a:lstStyle/>
            <a:p>
              <a:pPr>
                <a:defRPr/>
              </a:pPr>
              <a:endParaRPr lang="es-MX" dirty="0"/>
            </a:p>
          </p:txBody>
        </p:sp>
        <p:sp>
          <p:nvSpPr>
            <p:cNvPr id="1121" name="Freeform 97"/>
            <p:cNvSpPr>
              <a:spLocks/>
            </p:cNvSpPr>
            <p:nvPr/>
          </p:nvSpPr>
          <p:spPr bwMode="auto">
            <a:xfrm>
              <a:off x="4295" y="1925"/>
              <a:ext cx="110" cy="141"/>
            </a:xfrm>
            <a:custGeom>
              <a:avLst/>
              <a:gdLst/>
              <a:ahLst/>
              <a:cxnLst>
                <a:cxn ang="0">
                  <a:pos x="31" y="41"/>
                </a:cxn>
                <a:cxn ang="0">
                  <a:pos x="29" y="40"/>
                </a:cxn>
                <a:cxn ang="0">
                  <a:pos x="28" y="40"/>
                </a:cxn>
                <a:cxn ang="0">
                  <a:pos x="21" y="39"/>
                </a:cxn>
                <a:cxn ang="0">
                  <a:pos x="16" y="37"/>
                </a:cxn>
                <a:cxn ang="0">
                  <a:pos x="4" y="33"/>
                </a:cxn>
                <a:cxn ang="0">
                  <a:pos x="9" y="31"/>
                </a:cxn>
                <a:cxn ang="0">
                  <a:pos x="11" y="29"/>
                </a:cxn>
                <a:cxn ang="0">
                  <a:pos x="10" y="28"/>
                </a:cxn>
                <a:cxn ang="0">
                  <a:pos x="5" y="26"/>
                </a:cxn>
                <a:cxn ang="0">
                  <a:pos x="3" y="18"/>
                </a:cxn>
                <a:cxn ang="0">
                  <a:pos x="9" y="19"/>
                </a:cxn>
                <a:cxn ang="0">
                  <a:pos x="6" y="8"/>
                </a:cxn>
                <a:cxn ang="0">
                  <a:pos x="13" y="2"/>
                </a:cxn>
                <a:cxn ang="0">
                  <a:pos x="16" y="2"/>
                </a:cxn>
                <a:cxn ang="0">
                  <a:pos x="15" y="10"/>
                </a:cxn>
                <a:cxn ang="0">
                  <a:pos x="8" y="8"/>
                </a:cxn>
                <a:cxn ang="0">
                  <a:pos x="14" y="22"/>
                </a:cxn>
                <a:cxn ang="0">
                  <a:pos x="13" y="22"/>
                </a:cxn>
                <a:cxn ang="0">
                  <a:pos x="10" y="21"/>
                </a:cxn>
                <a:cxn ang="0">
                  <a:pos x="6" y="21"/>
                </a:cxn>
                <a:cxn ang="0">
                  <a:pos x="6" y="24"/>
                </a:cxn>
                <a:cxn ang="0">
                  <a:pos x="18" y="30"/>
                </a:cxn>
                <a:cxn ang="0">
                  <a:pos x="5" y="32"/>
                </a:cxn>
                <a:cxn ang="0">
                  <a:pos x="15" y="35"/>
                </a:cxn>
                <a:cxn ang="0">
                  <a:pos x="22" y="34"/>
                </a:cxn>
                <a:cxn ang="0">
                  <a:pos x="21" y="38"/>
                </a:cxn>
                <a:cxn ang="0">
                  <a:pos x="24" y="37"/>
                </a:cxn>
                <a:cxn ang="0">
                  <a:pos x="23" y="39"/>
                </a:cxn>
                <a:cxn ang="0">
                  <a:pos x="31" y="41"/>
                </a:cxn>
              </a:cxnLst>
              <a:rect l="0" t="0" r="r" b="b"/>
              <a:pathLst>
                <a:path w="32" h="41">
                  <a:moveTo>
                    <a:pt x="31" y="41"/>
                  </a:moveTo>
                  <a:cubicBezTo>
                    <a:pt x="31" y="41"/>
                    <a:pt x="29" y="40"/>
                    <a:pt x="29" y="40"/>
                  </a:cubicBezTo>
                  <a:cubicBezTo>
                    <a:pt x="29" y="40"/>
                    <a:pt x="29" y="41"/>
                    <a:pt x="28" y="40"/>
                  </a:cubicBezTo>
                  <a:cubicBezTo>
                    <a:pt x="26" y="39"/>
                    <a:pt x="23" y="40"/>
                    <a:pt x="21" y="39"/>
                  </a:cubicBezTo>
                  <a:cubicBezTo>
                    <a:pt x="19" y="38"/>
                    <a:pt x="18" y="37"/>
                    <a:pt x="16" y="37"/>
                  </a:cubicBezTo>
                  <a:cubicBezTo>
                    <a:pt x="12" y="38"/>
                    <a:pt x="6" y="37"/>
                    <a:pt x="4" y="33"/>
                  </a:cubicBezTo>
                  <a:cubicBezTo>
                    <a:pt x="3" y="31"/>
                    <a:pt x="7" y="30"/>
                    <a:pt x="9" y="31"/>
                  </a:cubicBezTo>
                  <a:cubicBezTo>
                    <a:pt x="9" y="31"/>
                    <a:pt x="11" y="31"/>
                    <a:pt x="11" y="29"/>
                  </a:cubicBezTo>
                  <a:cubicBezTo>
                    <a:pt x="11" y="29"/>
                    <a:pt x="10" y="28"/>
                    <a:pt x="10" y="28"/>
                  </a:cubicBezTo>
                  <a:cubicBezTo>
                    <a:pt x="8" y="28"/>
                    <a:pt x="6" y="27"/>
                    <a:pt x="5" y="26"/>
                  </a:cubicBezTo>
                  <a:cubicBezTo>
                    <a:pt x="4" y="24"/>
                    <a:pt x="0" y="18"/>
                    <a:pt x="3" y="18"/>
                  </a:cubicBezTo>
                  <a:cubicBezTo>
                    <a:pt x="4" y="18"/>
                    <a:pt x="9" y="21"/>
                    <a:pt x="9" y="19"/>
                  </a:cubicBezTo>
                  <a:cubicBezTo>
                    <a:pt x="10" y="15"/>
                    <a:pt x="5" y="12"/>
                    <a:pt x="6" y="8"/>
                  </a:cubicBezTo>
                  <a:cubicBezTo>
                    <a:pt x="7" y="5"/>
                    <a:pt x="11" y="5"/>
                    <a:pt x="13" y="2"/>
                  </a:cubicBezTo>
                  <a:cubicBezTo>
                    <a:pt x="13" y="0"/>
                    <a:pt x="16" y="1"/>
                    <a:pt x="16" y="2"/>
                  </a:cubicBezTo>
                  <a:cubicBezTo>
                    <a:pt x="16" y="3"/>
                    <a:pt x="13" y="7"/>
                    <a:pt x="15" y="10"/>
                  </a:cubicBezTo>
                  <a:cubicBezTo>
                    <a:pt x="13" y="7"/>
                    <a:pt x="9" y="5"/>
                    <a:pt x="8" y="8"/>
                  </a:cubicBezTo>
                  <a:cubicBezTo>
                    <a:pt x="6" y="14"/>
                    <a:pt x="13" y="17"/>
                    <a:pt x="14" y="22"/>
                  </a:cubicBezTo>
                  <a:cubicBezTo>
                    <a:pt x="14" y="22"/>
                    <a:pt x="13" y="22"/>
                    <a:pt x="13" y="22"/>
                  </a:cubicBezTo>
                  <a:cubicBezTo>
                    <a:pt x="12" y="22"/>
                    <a:pt x="11" y="21"/>
                    <a:pt x="10" y="21"/>
                  </a:cubicBezTo>
                  <a:cubicBezTo>
                    <a:pt x="8" y="21"/>
                    <a:pt x="8" y="20"/>
                    <a:pt x="6" y="21"/>
                  </a:cubicBezTo>
                  <a:cubicBezTo>
                    <a:pt x="4" y="23"/>
                    <a:pt x="5" y="23"/>
                    <a:pt x="6" y="24"/>
                  </a:cubicBezTo>
                  <a:cubicBezTo>
                    <a:pt x="8" y="26"/>
                    <a:pt x="17" y="28"/>
                    <a:pt x="18" y="30"/>
                  </a:cubicBezTo>
                  <a:cubicBezTo>
                    <a:pt x="19" y="33"/>
                    <a:pt x="8" y="32"/>
                    <a:pt x="5" y="32"/>
                  </a:cubicBezTo>
                  <a:cubicBezTo>
                    <a:pt x="6" y="36"/>
                    <a:pt x="11" y="34"/>
                    <a:pt x="15" y="35"/>
                  </a:cubicBezTo>
                  <a:cubicBezTo>
                    <a:pt x="16" y="35"/>
                    <a:pt x="19" y="35"/>
                    <a:pt x="22" y="34"/>
                  </a:cubicBezTo>
                  <a:cubicBezTo>
                    <a:pt x="22" y="34"/>
                    <a:pt x="21" y="38"/>
                    <a:pt x="21" y="38"/>
                  </a:cubicBezTo>
                  <a:cubicBezTo>
                    <a:pt x="22" y="38"/>
                    <a:pt x="24" y="37"/>
                    <a:pt x="24" y="37"/>
                  </a:cubicBezTo>
                  <a:cubicBezTo>
                    <a:pt x="24" y="37"/>
                    <a:pt x="23" y="38"/>
                    <a:pt x="23" y="39"/>
                  </a:cubicBezTo>
                  <a:cubicBezTo>
                    <a:pt x="24" y="39"/>
                    <a:pt x="32" y="40"/>
                    <a:pt x="31" y="41"/>
                  </a:cubicBezTo>
                  <a:close/>
                </a:path>
              </a:pathLst>
            </a:custGeom>
            <a:solidFill>
              <a:srgbClr val="006D5A"/>
            </a:solidFill>
            <a:ln w="9525">
              <a:noFill/>
              <a:round/>
              <a:headEnd/>
              <a:tailEnd/>
            </a:ln>
          </p:spPr>
          <p:txBody>
            <a:bodyPr/>
            <a:lstStyle/>
            <a:p>
              <a:pPr>
                <a:defRPr/>
              </a:pPr>
              <a:endParaRPr lang="es-MX" dirty="0"/>
            </a:p>
          </p:txBody>
        </p:sp>
        <p:sp>
          <p:nvSpPr>
            <p:cNvPr id="1122" name="Freeform 98"/>
            <p:cNvSpPr>
              <a:spLocks/>
            </p:cNvSpPr>
            <p:nvPr/>
          </p:nvSpPr>
          <p:spPr bwMode="auto">
            <a:xfrm>
              <a:off x="4327" y="1929"/>
              <a:ext cx="73" cy="137"/>
            </a:xfrm>
            <a:custGeom>
              <a:avLst/>
              <a:gdLst/>
              <a:ahLst/>
              <a:cxnLst>
                <a:cxn ang="0">
                  <a:pos x="22" y="39"/>
                </a:cxn>
                <a:cxn ang="0">
                  <a:pos x="21" y="37"/>
                </a:cxn>
                <a:cxn ang="0">
                  <a:pos x="20" y="32"/>
                </a:cxn>
                <a:cxn ang="0">
                  <a:pos x="20" y="30"/>
                </a:cxn>
                <a:cxn ang="0">
                  <a:pos x="18" y="17"/>
                </a:cxn>
                <a:cxn ang="0">
                  <a:pos x="11" y="20"/>
                </a:cxn>
                <a:cxn ang="0">
                  <a:pos x="11" y="19"/>
                </a:cxn>
                <a:cxn ang="0">
                  <a:pos x="11" y="5"/>
                </a:cxn>
                <a:cxn ang="0">
                  <a:pos x="7" y="9"/>
                </a:cxn>
                <a:cxn ang="0">
                  <a:pos x="6" y="2"/>
                </a:cxn>
                <a:cxn ang="0">
                  <a:pos x="7" y="0"/>
                </a:cxn>
                <a:cxn ang="0">
                  <a:pos x="7" y="0"/>
                </a:cxn>
                <a:cxn ang="0">
                  <a:pos x="6" y="12"/>
                </a:cxn>
                <a:cxn ang="0">
                  <a:pos x="12" y="9"/>
                </a:cxn>
                <a:cxn ang="0">
                  <a:pos x="8" y="14"/>
                </a:cxn>
                <a:cxn ang="0">
                  <a:pos x="9" y="26"/>
                </a:cxn>
                <a:cxn ang="0">
                  <a:pos x="17" y="19"/>
                </a:cxn>
                <a:cxn ang="0">
                  <a:pos x="22" y="39"/>
                </a:cxn>
                <a:cxn ang="0">
                  <a:pos x="22" y="39"/>
                </a:cxn>
              </a:cxnLst>
              <a:rect l="0" t="0" r="r" b="b"/>
              <a:pathLst>
                <a:path w="22" h="39">
                  <a:moveTo>
                    <a:pt x="22" y="39"/>
                  </a:moveTo>
                  <a:cubicBezTo>
                    <a:pt x="22" y="39"/>
                    <a:pt x="22" y="38"/>
                    <a:pt x="21" y="37"/>
                  </a:cubicBezTo>
                  <a:cubicBezTo>
                    <a:pt x="20" y="35"/>
                    <a:pt x="20" y="34"/>
                    <a:pt x="20" y="32"/>
                  </a:cubicBezTo>
                  <a:cubicBezTo>
                    <a:pt x="20" y="31"/>
                    <a:pt x="19" y="30"/>
                    <a:pt x="20" y="30"/>
                  </a:cubicBezTo>
                  <a:cubicBezTo>
                    <a:pt x="16" y="26"/>
                    <a:pt x="19" y="21"/>
                    <a:pt x="18" y="17"/>
                  </a:cubicBezTo>
                  <a:cubicBezTo>
                    <a:pt x="18" y="12"/>
                    <a:pt x="14" y="19"/>
                    <a:pt x="11" y="20"/>
                  </a:cubicBezTo>
                  <a:cubicBezTo>
                    <a:pt x="11" y="20"/>
                    <a:pt x="11" y="19"/>
                    <a:pt x="11" y="19"/>
                  </a:cubicBezTo>
                  <a:cubicBezTo>
                    <a:pt x="15" y="15"/>
                    <a:pt x="16" y="9"/>
                    <a:pt x="11" y="5"/>
                  </a:cubicBezTo>
                  <a:cubicBezTo>
                    <a:pt x="11" y="7"/>
                    <a:pt x="8" y="10"/>
                    <a:pt x="7" y="9"/>
                  </a:cubicBezTo>
                  <a:cubicBezTo>
                    <a:pt x="6" y="7"/>
                    <a:pt x="9" y="4"/>
                    <a:pt x="6" y="2"/>
                  </a:cubicBezTo>
                  <a:cubicBezTo>
                    <a:pt x="6" y="1"/>
                    <a:pt x="7" y="1"/>
                    <a:pt x="7" y="0"/>
                  </a:cubicBezTo>
                  <a:cubicBezTo>
                    <a:pt x="7" y="0"/>
                    <a:pt x="7" y="0"/>
                    <a:pt x="7" y="0"/>
                  </a:cubicBezTo>
                  <a:cubicBezTo>
                    <a:pt x="5" y="4"/>
                    <a:pt x="4" y="9"/>
                    <a:pt x="6" y="12"/>
                  </a:cubicBezTo>
                  <a:cubicBezTo>
                    <a:pt x="7" y="15"/>
                    <a:pt x="10" y="8"/>
                    <a:pt x="12" y="9"/>
                  </a:cubicBezTo>
                  <a:cubicBezTo>
                    <a:pt x="14" y="10"/>
                    <a:pt x="10" y="13"/>
                    <a:pt x="8" y="14"/>
                  </a:cubicBezTo>
                  <a:cubicBezTo>
                    <a:pt x="0" y="22"/>
                    <a:pt x="7" y="26"/>
                    <a:pt x="9" y="26"/>
                  </a:cubicBezTo>
                  <a:cubicBezTo>
                    <a:pt x="11" y="26"/>
                    <a:pt x="15" y="21"/>
                    <a:pt x="17" y="19"/>
                  </a:cubicBezTo>
                  <a:cubicBezTo>
                    <a:pt x="12" y="30"/>
                    <a:pt x="16" y="35"/>
                    <a:pt x="22" y="39"/>
                  </a:cubicBezTo>
                  <a:cubicBezTo>
                    <a:pt x="22" y="39"/>
                    <a:pt x="22" y="39"/>
                    <a:pt x="22" y="39"/>
                  </a:cubicBezTo>
                  <a:close/>
                </a:path>
              </a:pathLst>
            </a:custGeom>
            <a:solidFill>
              <a:srgbClr val="69C34E"/>
            </a:solidFill>
            <a:ln w="9525">
              <a:noFill/>
              <a:round/>
              <a:headEnd/>
              <a:tailEnd/>
            </a:ln>
          </p:spPr>
          <p:txBody>
            <a:bodyPr/>
            <a:lstStyle/>
            <a:p>
              <a:pPr>
                <a:defRPr/>
              </a:pPr>
              <a:endParaRPr lang="es-MX" dirty="0"/>
            </a:p>
          </p:txBody>
        </p:sp>
        <p:sp>
          <p:nvSpPr>
            <p:cNvPr id="1123" name="Freeform 99"/>
            <p:cNvSpPr>
              <a:spLocks noEditPoints="1"/>
            </p:cNvSpPr>
            <p:nvPr/>
          </p:nvSpPr>
          <p:spPr bwMode="auto">
            <a:xfrm>
              <a:off x="4309" y="1943"/>
              <a:ext cx="92" cy="123"/>
            </a:xfrm>
            <a:custGeom>
              <a:avLst/>
              <a:gdLst/>
              <a:ahLst/>
              <a:cxnLst>
                <a:cxn ang="0">
                  <a:pos x="10" y="15"/>
                </a:cxn>
                <a:cxn ang="0">
                  <a:pos x="16" y="4"/>
                </a:cxn>
                <a:cxn ang="0">
                  <a:pos x="15" y="25"/>
                </a:cxn>
                <a:cxn ang="0">
                  <a:pos x="22" y="14"/>
                </a:cxn>
                <a:cxn ang="0">
                  <a:pos x="17" y="28"/>
                </a:cxn>
                <a:cxn ang="0">
                  <a:pos x="1" y="27"/>
                </a:cxn>
                <a:cxn ang="0">
                  <a:pos x="12" y="20"/>
                </a:cxn>
                <a:cxn ang="0">
                  <a:pos x="0" y="16"/>
                </a:cxn>
                <a:cxn ang="0">
                  <a:pos x="9" y="0"/>
                </a:cxn>
                <a:cxn ang="0">
                  <a:pos x="26" y="36"/>
                </a:cxn>
              </a:cxnLst>
              <a:rect l="0" t="0" r="r" b="b"/>
              <a:pathLst>
                <a:path w="26" h="36">
                  <a:moveTo>
                    <a:pt x="10" y="15"/>
                  </a:moveTo>
                  <a:cubicBezTo>
                    <a:pt x="10" y="15"/>
                    <a:pt x="15" y="14"/>
                    <a:pt x="16" y="4"/>
                  </a:cubicBezTo>
                  <a:moveTo>
                    <a:pt x="15" y="25"/>
                  </a:moveTo>
                  <a:cubicBezTo>
                    <a:pt x="15" y="25"/>
                    <a:pt x="21" y="18"/>
                    <a:pt x="22" y="14"/>
                  </a:cubicBezTo>
                  <a:moveTo>
                    <a:pt x="17" y="28"/>
                  </a:moveTo>
                  <a:cubicBezTo>
                    <a:pt x="17" y="28"/>
                    <a:pt x="5" y="32"/>
                    <a:pt x="1" y="27"/>
                  </a:cubicBezTo>
                  <a:moveTo>
                    <a:pt x="12" y="20"/>
                  </a:moveTo>
                  <a:cubicBezTo>
                    <a:pt x="12" y="20"/>
                    <a:pt x="2" y="19"/>
                    <a:pt x="0" y="16"/>
                  </a:cubicBezTo>
                  <a:moveTo>
                    <a:pt x="9" y="0"/>
                  </a:moveTo>
                  <a:cubicBezTo>
                    <a:pt x="9" y="0"/>
                    <a:pt x="3" y="21"/>
                    <a:pt x="26" y="36"/>
                  </a:cubicBezTo>
                </a:path>
              </a:pathLst>
            </a:custGeom>
            <a:noFill/>
            <a:ln w="0">
              <a:solidFill>
                <a:srgbClr val="004838"/>
              </a:solidFill>
              <a:prstDash val="solid"/>
              <a:round/>
              <a:headEnd/>
              <a:tailEnd/>
            </a:ln>
          </p:spPr>
          <p:txBody>
            <a:bodyPr/>
            <a:lstStyle/>
            <a:p>
              <a:pPr>
                <a:defRPr/>
              </a:pPr>
              <a:endParaRPr lang="es-MX" dirty="0"/>
            </a:p>
          </p:txBody>
        </p:sp>
        <p:sp>
          <p:nvSpPr>
            <p:cNvPr id="1124" name="Freeform 100"/>
            <p:cNvSpPr>
              <a:spLocks/>
            </p:cNvSpPr>
            <p:nvPr/>
          </p:nvSpPr>
          <p:spPr bwMode="auto">
            <a:xfrm>
              <a:off x="4414" y="2089"/>
              <a:ext cx="133" cy="137"/>
            </a:xfrm>
            <a:custGeom>
              <a:avLst/>
              <a:gdLst/>
              <a:ahLst/>
              <a:cxnLst>
                <a:cxn ang="0">
                  <a:pos x="36" y="31"/>
                </a:cxn>
                <a:cxn ang="0">
                  <a:pos x="32" y="26"/>
                </a:cxn>
                <a:cxn ang="0">
                  <a:pos x="32" y="24"/>
                </a:cxn>
                <a:cxn ang="0">
                  <a:pos x="26" y="13"/>
                </a:cxn>
                <a:cxn ang="0">
                  <a:pos x="20" y="18"/>
                </a:cxn>
                <a:cxn ang="0">
                  <a:pos x="20" y="18"/>
                </a:cxn>
                <a:cxn ang="0">
                  <a:pos x="14" y="4"/>
                </a:cxn>
                <a:cxn ang="0">
                  <a:pos x="13" y="9"/>
                </a:cxn>
                <a:cxn ang="0">
                  <a:pos x="9" y="3"/>
                </a:cxn>
                <a:cxn ang="0">
                  <a:pos x="9" y="1"/>
                </a:cxn>
                <a:cxn ang="0">
                  <a:pos x="6" y="2"/>
                </a:cxn>
                <a:cxn ang="0">
                  <a:pos x="2" y="11"/>
                </a:cxn>
                <a:cxn ang="0">
                  <a:pos x="9" y="19"/>
                </a:cxn>
                <a:cxn ang="0">
                  <a:pos x="3" y="21"/>
                </a:cxn>
                <a:cxn ang="0">
                  <a:pos x="8" y="27"/>
                </a:cxn>
                <a:cxn ang="0">
                  <a:pos x="13" y="28"/>
                </a:cxn>
                <a:cxn ang="0">
                  <a:pos x="14" y="29"/>
                </a:cxn>
                <a:cxn ang="0">
                  <a:pos x="13" y="31"/>
                </a:cxn>
                <a:cxn ang="0">
                  <a:pos x="10" y="34"/>
                </a:cxn>
                <a:cxn ang="0">
                  <a:pos x="22" y="34"/>
                </a:cxn>
                <a:cxn ang="0">
                  <a:pos x="27" y="34"/>
                </a:cxn>
                <a:cxn ang="0">
                  <a:pos x="35" y="33"/>
                </a:cxn>
                <a:cxn ang="0">
                  <a:pos x="35" y="32"/>
                </a:cxn>
                <a:cxn ang="0">
                  <a:pos x="37" y="33"/>
                </a:cxn>
                <a:cxn ang="0">
                  <a:pos x="36" y="31"/>
                </a:cxn>
              </a:cxnLst>
              <a:rect l="0" t="0" r="r" b="b"/>
              <a:pathLst>
                <a:path w="38" h="38">
                  <a:moveTo>
                    <a:pt x="36" y="31"/>
                  </a:moveTo>
                  <a:cubicBezTo>
                    <a:pt x="35" y="29"/>
                    <a:pt x="34" y="28"/>
                    <a:pt x="32" y="26"/>
                  </a:cubicBezTo>
                  <a:cubicBezTo>
                    <a:pt x="32" y="26"/>
                    <a:pt x="32" y="25"/>
                    <a:pt x="32" y="24"/>
                  </a:cubicBezTo>
                  <a:cubicBezTo>
                    <a:pt x="28" y="22"/>
                    <a:pt x="28" y="17"/>
                    <a:pt x="26" y="13"/>
                  </a:cubicBezTo>
                  <a:cubicBezTo>
                    <a:pt x="24" y="9"/>
                    <a:pt x="23" y="16"/>
                    <a:pt x="20" y="18"/>
                  </a:cubicBezTo>
                  <a:cubicBezTo>
                    <a:pt x="20" y="18"/>
                    <a:pt x="20" y="18"/>
                    <a:pt x="20" y="18"/>
                  </a:cubicBezTo>
                  <a:cubicBezTo>
                    <a:pt x="22" y="12"/>
                    <a:pt x="21" y="6"/>
                    <a:pt x="14" y="4"/>
                  </a:cubicBezTo>
                  <a:cubicBezTo>
                    <a:pt x="16" y="6"/>
                    <a:pt x="14" y="10"/>
                    <a:pt x="13" y="9"/>
                  </a:cubicBezTo>
                  <a:cubicBezTo>
                    <a:pt x="11" y="8"/>
                    <a:pt x="12" y="4"/>
                    <a:pt x="9" y="3"/>
                  </a:cubicBezTo>
                  <a:cubicBezTo>
                    <a:pt x="9" y="3"/>
                    <a:pt x="9" y="2"/>
                    <a:pt x="9" y="1"/>
                  </a:cubicBezTo>
                  <a:cubicBezTo>
                    <a:pt x="9" y="0"/>
                    <a:pt x="6" y="0"/>
                    <a:pt x="6" y="2"/>
                  </a:cubicBezTo>
                  <a:cubicBezTo>
                    <a:pt x="6" y="6"/>
                    <a:pt x="2" y="7"/>
                    <a:pt x="2" y="11"/>
                  </a:cubicBezTo>
                  <a:cubicBezTo>
                    <a:pt x="3" y="15"/>
                    <a:pt x="9" y="16"/>
                    <a:pt x="9" y="19"/>
                  </a:cubicBezTo>
                  <a:cubicBezTo>
                    <a:pt x="9" y="22"/>
                    <a:pt x="4" y="20"/>
                    <a:pt x="3" y="21"/>
                  </a:cubicBezTo>
                  <a:cubicBezTo>
                    <a:pt x="0" y="22"/>
                    <a:pt x="6" y="26"/>
                    <a:pt x="8" y="27"/>
                  </a:cubicBezTo>
                  <a:cubicBezTo>
                    <a:pt x="9" y="28"/>
                    <a:pt x="11" y="28"/>
                    <a:pt x="13" y="28"/>
                  </a:cubicBezTo>
                  <a:cubicBezTo>
                    <a:pt x="13" y="28"/>
                    <a:pt x="14" y="28"/>
                    <a:pt x="14" y="29"/>
                  </a:cubicBezTo>
                  <a:cubicBezTo>
                    <a:pt x="15" y="30"/>
                    <a:pt x="14" y="30"/>
                    <a:pt x="13" y="31"/>
                  </a:cubicBezTo>
                  <a:cubicBezTo>
                    <a:pt x="11" y="31"/>
                    <a:pt x="8" y="33"/>
                    <a:pt x="10" y="34"/>
                  </a:cubicBezTo>
                  <a:cubicBezTo>
                    <a:pt x="13" y="38"/>
                    <a:pt x="18" y="36"/>
                    <a:pt x="22" y="34"/>
                  </a:cubicBezTo>
                  <a:cubicBezTo>
                    <a:pt x="23" y="33"/>
                    <a:pt x="25" y="34"/>
                    <a:pt x="27" y="34"/>
                  </a:cubicBezTo>
                  <a:cubicBezTo>
                    <a:pt x="29" y="34"/>
                    <a:pt x="32" y="32"/>
                    <a:pt x="35" y="33"/>
                  </a:cubicBezTo>
                  <a:cubicBezTo>
                    <a:pt x="35" y="33"/>
                    <a:pt x="35" y="32"/>
                    <a:pt x="35" y="32"/>
                  </a:cubicBezTo>
                  <a:cubicBezTo>
                    <a:pt x="36" y="33"/>
                    <a:pt x="37" y="33"/>
                    <a:pt x="37" y="33"/>
                  </a:cubicBezTo>
                  <a:cubicBezTo>
                    <a:pt x="38" y="32"/>
                    <a:pt x="37" y="32"/>
                    <a:pt x="36" y="31"/>
                  </a:cubicBezTo>
                  <a:close/>
                </a:path>
              </a:pathLst>
            </a:custGeom>
            <a:solidFill>
              <a:srgbClr val="00893A"/>
            </a:solidFill>
            <a:ln w="9525">
              <a:noFill/>
              <a:round/>
              <a:headEnd/>
              <a:tailEnd/>
            </a:ln>
          </p:spPr>
          <p:txBody>
            <a:bodyPr/>
            <a:lstStyle/>
            <a:p>
              <a:pPr>
                <a:defRPr/>
              </a:pPr>
              <a:endParaRPr lang="es-MX" dirty="0"/>
            </a:p>
          </p:txBody>
        </p:sp>
        <p:sp>
          <p:nvSpPr>
            <p:cNvPr id="1125" name="Freeform 101"/>
            <p:cNvSpPr>
              <a:spLocks/>
            </p:cNvSpPr>
            <p:nvPr/>
          </p:nvSpPr>
          <p:spPr bwMode="auto">
            <a:xfrm>
              <a:off x="4414" y="2089"/>
              <a:ext cx="133" cy="137"/>
            </a:xfrm>
            <a:custGeom>
              <a:avLst/>
              <a:gdLst/>
              <a:ahLst/>
              <a:cxnLst>
                <a:cxn ang="0">
                  <a:pos x="37" y="33"/>
                </a:cxn>
                <a:cxn ang="0">
                  <a:pos x="35" y="32"/>
                </a:cxn>
                <a:cxn ang="0">
                  <a:pos x="35" y="33"/>
                </a:cxn>
                <a:cxn ang="0">
                  <a:pos x="27" y="34"/>
                </a:cxn>
                <a:cxn ang="0">
                  <a:pos x="22" y="34"/>
                </a:cxn>
                <a:cxn ang="0">
                  <a:pos x="10" y="34"/>
                </a:cxn>
                <a:cxn ang="0">
                  <a:pos x="13" y="31"/>
                </a:cxn>
                <a:cxn ang="0">
                  <a:pos x="14" y="29"/>
                </a:cxn>
                <a:cxn ang="0">
                  <a:pos x="13" y="28"/>
                </a:cxn>
                <a:cxn ang="0">
                  <a:pos x="8" y="27"/>
                </a:cxn>
                <a:cxn ang="0">
                  <a:pos x="3" y="21"/>
                </a:cxn>
                <a:cxn ang="0">
                  <a:pos x="9" y="19"/>
                </a:cxn>
                <a:cxn ang="0">
                  <a:pos x="2" y="11"/>
                </a:cxn>
                <a:cxn ang="0">
                  <a:pos x="6" y="2"/>
                </a:cxn>
                <a:cxn ang="0">
                  <a:pos x="9" y="1"/>
                </a:cxn>
                <a:cxn ang="0">
                  <a:pos x="11" y="9"/>
                </a:cxn>
                <a:cxn ang="0">
                  <a:pos x="4" y="10"/>
                </a:cxn>
                <a:cxn ang="0">
                  <a:pos x="15" y="21"/>
                </a:cxn>
                <a:cxn ang="0">
                  <a:pos x="13" y="21"/>
                </a:cxn>
                <a:cxn ang="0">
                  <a:pos x="11" y="21"/>
                </a:cxn>
                <a:cxn ang="0">
                  <a:pos x="7" y="23"/>
                </a:cxn>
                <a:cxn ang="0">
                  <a:pos x="8" y="26"/>
                </a:cxn>
                <a:cxn ang="0">
                  <a:pos x="21" y="27"/>
                </a:cxn>
                <a:cxn ang="0">
                  <a:pos x="10" y="33"/>
                </a:cxn>
                <a:cxn ang="0">
                  <a:pos x="20" y="32"/>
                </a:cxn>
                <a:cxn ang="0">
                  <a:pos x="26" y="29"/>
                </a:cxn>
                <a:cxn ang="0">
                  <a:pos x="27" y="33"/>
                </a:cxn>
                <a:cxn ang="0">
                  <a:pos x="29" y="31"/>
                </a:cxn>
                <a:cxn ang="0">
                  <a:pos x="30" y="33"/>
                </a:cxn>
                <a:cxn ang="0">
                  <a:pos x="37" y="33"/>
                </a:cxn>
              </a:cxnLst>
              <a:rect l="0" t="0" r="r" b="b"/>
              <a:pathLst>
                <a:path w="38" h="38">
                  <a:moveTo>
                    <a:pt x="37" y="33"/>
                  </a:moveTo>
                  <a:cubicBezTo>
                    <a:pt x="38" y="32"/>
                    <a:pt x="36" y="32"/>
                    <a:pt x="35" y="32"/>
                  </a:cubicBezTo>
                  <a:cubicBezTo>
                    <a:pt x="35" y="32"/>
                    <a:pt x="35" y="33"/>
                    <a:pt x="35" y="33"/>
                  </a:cubicBezTo>
                  <a:cubicBezTo>
                    <a:pt x="32" y="32"/>
                    <a:pt x="29" y="34"/>
                    <a:pt x="27" y="34"/>
                  </a:cubicBezTo>
                  <a:cubicBezTo>
                    <a:pt x="25" y="34"/>
                    <a:pt x="23" y="33"/>
                    <a:pt x="22" y="34"/>
                  </a:cubicBezTo>
                  <a:cubicBezTo>
                    <a:pt x="18" y="36"/>
                    <a:pt x="13" y="38"/>
                    <a:pt x="10" y="34"/>
                  </a:cubicBezTo>
                  <a:cubicBezTo>
                    <a:pt x="8" y="33"/>
                    <a:pt x="11" y="31"/>
                    <a:pt x="13" y="31"/>
                  </a:cubicBezTo>
                  <a:cubicBezTo>
                    <a:pt x="14" y="30"/>
                    <a:pt x="15" y="30"/>
                    <a:pt x="14" y="29"/>
                  </a:cubicBezTo>
                  <a:cubicBezTo>
                    <a:pt x="14" y="28"/>
                    <a:pt x="13" y="28"/>
                    <a:pt x="13" y="28"/>
                  </a:cubicBezTo>
                  <a:cubicBezTo>
                    <a:pt x="11" y="28"/>
                    <a:pt x="9" y="28"/>
                    <a:pt x="8" y="27"/>
                  </a:cubicBezTo>
                  <a:cubicBezTo>
                    <a:pt x="6" y="26"/>
                    <a:pt x="0" y="22"/>
                    <a:pt x="3" y="21"/>
                  </a:cubicBezTo>
                  <a:cubicBezTo>
                    <a:pt x="4" y="20"/>
                    <a:pt x="9" y="22"/>
                    <a:pt x="9" y="19"/>
                  </a:cubicBezTo>
                  <a:cubicBezTo>
                    <a:pt x="9" y="16"/>
                    <a:pt x="3" y="15"/>
                    <a:pt x="2" y="11"/>
                  </a:cubicBezTo>
                  <a:cubicBezTo>
                    <a:pt x="2" y="7"/>
                    <a:pt x="6" y="6"/>
                    <a:pt x="6" y="2"/>
                  </a:cubicBezTo>
                  <a:cubicBezTo>
                    <a:pt x="6" y="0"/>
                    <a:pt x="9" y="0"/>
                    <a:pt x="9" y="1"/>
                  </a:cubicBezTo>
                  <a:cubicBezTo>
                    <a:pt x="9" y="2"/>
                    <a:pt x="8" y="7"/>
                    <a:pt x="11" y="9"/>
                  </a:cubicBezTo>
                  <a:cubicBezTo>
                    <a:pt x="8" y="7"/>
                    <a:pt x="4" y="7"/>
                    <a:pt x="4" y="10"/>
                  </a:cubicBezTo>
                  <a:cubicBezTo>
                    <a:pt x="4" y="16"/>
                    <a:pt x="12" y="16"/>
                    <a:pt x="15" y="21"/>
                  </a:cubicBezTo>
                  <a:cubicBezTo>
                    <a:pt x="15" y="21"/>
                    <a:pt x="14" y="21"/>
                    <a:pt x="13" y="21"/>
                  </a:cubicBezTo>
                  <a:cubicBezTo>
                    <a:pt x="13" y="21"/>
                    <a:pt x="11" y="21"/>
                    <a:pt x="11" y="21"/>
                  </a:cubicBezTo>
                  <a:cubicBezTo>
                    <a:pt x="8" y="22"/>
                    <a:pt x="8" y="21"/>
                    <a:pt x="7" y="23"/>
                  </a:cubicBezTo>
                  <a:cubicBezTo>
                    <a:pt x="5" y="25"/>
                    <a:pt x="6" y="25"/>
                    <a:pt x="8" y="26"/>
                  </a:cubicBezTo>
                  <a:cubicBezTo>
                    <a:pt x="11" y="27"/>
                    <a:pt x="20" y="25"/>
                    <a:pt x="21" y="27"/>
                  </a:cubicBezTo>
                  <a:cubicBezTo>
                    <a:pt x="23" y="30"/>
                    <a:pt x="13" y="32"/>
                    <a:pt x="10" y="33"/>
                  </a:cubicBezTo>
                  <a:cubicBezTo>
                    <a:pt x="13" y="37"/>
                    <a:pt x="16" y="33"/>
                    <a:pt x="20" y="32"/>
                  </a:cubicBezTo>
                  <a:cubicBezTo>
                    <a:pt x="22" y="32"/>
                    <a:pt x="24" y="30"/>
                    <a:pt x="26" y="29"/>
                  </a:cubicBezTo>
                  <a:cubicBezTo>
                    <a:pt x="27" y="29"/>
                    <a:pt x="27" y="33"/>
                    <a:pt x="27" y="33"/>
                  </a:cubicBezTo>
                  <a:cubicBezTo>
                    <a:pt x="28" y="33"/>
                    <a:pt x="29" y="31"/>
                    <a:pt x="29" y="31"/>
                  </a:cubicBezTo>
                  <a:cubicBezTo>
                    <a:pt x="30" y="31"/>
                    <a:pt x="29" y="32"/>
                    <a:pt x="30" y="33"/>
                  </a:cubicBezTo>
                  <a:cubicBezTo>
                    <a:pt x="30" y="33"/>
                    <a:pt x="38" y="31"/>
                    <a:pt x="37" y="33"/>
                  </a:cubicBezTo>
                  <a:close/>
                </a:path>
              </a:pathLst>
            </a:custGeom>
            <a:solidFill>
              <a:srgbClr val="006D5A"/>
            </a:solidFill>
            <a:ln w="9525">
              <a:noFill/>
              <a:round/>
              <a:headEnd/>
              <a:tailEnd/>
            </a:ln>
          </p:spPr>
          <p:txBody>
            <a:bodyPr/>
            <a:lstStyle/>
            <a:p>
              <a:pPr>
                <a:defRPr/>
              </a:pPr>
              <a:endParaRPr lang="es-MX" dirty="0"/>
            </a:p>
          </p:txBody>
        </p:sp>
        <p:sp>
          <p:nvSpPr>
            <p:cNvPr id="1126" name="Freeform 102"/>
            <p:cNvSpPr>
              <a:spLocks/>
            </p:cNvSpPr>
            <p:nvPr/>
          </p:nvSpPr>
          <p:spPr bwMode="auto">
            <a:xfrm>
              <a:off x="4442" y="2093"/>
              <a:ext cx="106" cy="114"/>
            </a:xfrm>
            <a:custGeom>
              <a:avLst/>
              <a:gdLst/>
              <a:ahLst/>
              <a:cxnLst>
                <a:cxn ang="0">
                  <a:pos x="29" y="32"/>
                </a:cxn>
                <a:cxn ang="0">
                  <a:pos x="28" y="30"/>
                </a:cxn>
                <a:cxn ang="0">
                  <a:pos x="24" y="25"/>
                </a:cxn>
                <a:cxn ang="0">
                  <a:pos x="24" y="23"/>
                </a:cxn>
                <a:cxn ang="0">
                  <a:pos x="18" y="12"/>
                </a:cxn>
                <a:cxn ang="0">
                  <a:pos x="12" y="17"/>
                </a:cxn>
                <a:cxn ang="0">
                  <a:pos x="12" y="17"/>
                </a:cxn>
                <a:cxn ang="0">
                  <a:pos x="6" y="3"/>
                </a:cxn>
                <a:cxn ang="0">
                  <a:pos x="5" y="8"/>
                </a:cxn>
                <a:cxn ang="0">
                  <a:pos x="1" y="2"/>
                </a:cxn>
                <a:cxn ang="0">
                  <a:pos x="1" y="0"/>
                </a:cxn>
                <a:cxn ang="0">
                  <a:pos x="1" y="0"/>
                </a:cxn>
                <a:cxn ang="0">
                  <a:pos x="4" y="12"/>
                </a:cxn>
                <a:cxn ang="0">
                  <a:pos x="9" y="7"/>
                </a:cxn>
                <a:cxn ang="0">
                  <a:pos x="8" y="13"/>
                </a:cxn>
                <a:cxn ang="0">
                  <a:pos x="12" y="24"/>
                </a:cxn>
                <a:cxn ang="0">
                  <a:pos x="17" y="15"/>
                </a:cxn>
                <a:cxn ang="0">
                  <a:pos x="29" y="31"/>
                </a:cxn>
                <a:cxn ang="0">
                  <a:pos x="29" y="32"/>
                </a:cxn>
              </a:cxnLst>
              <a:rect l="0" t="0" r="r" b="b"/>
              <a:pathLst>
                <a:path w="30" h="32">
                  <a:moveTo>
                    <a:pt x="29" y="32"/>
                  </a:moveTo>
                  <a:cubicBezTo>
                    <a:pt x="30" y="31"/>
                    <a:pt x="29" y="31"/>
                    <a:pt x="28" y="30"/>
                  </a:cubicBezTo>
                  <a:cubicBezTo>
                    <a:pt x="27" y="28"/>
                    <a:pt x="26" y="27"/>
                    <a:pt x="24" y="25"/>
                  </a:cubicBezTo>
                  <a:cubicBezTo>
                    <a:pt x="24" y="25"/>
                    <a:pt x="24" y="24"/>
                    <a:pt x="24" y="23"/>
                  </a:cubicBezTo>
                  <a:cubicBezTo>
                    <a:pt x="20" y="21"/>
                    <a:pt x="20" y="16"/>
                    <a:pt x="18" y="12"/>
                  </a:cubicBezTo>
                  <a:cubicBezTo>
                    <a:pt x="16" y="8"/>
                    <a:pt x="15" y="15"/>
                    <a:pt x="12" y="17"/>
                  </a:cubicBezTo>
                  <a:cubicBezTo>
                    <a:pt x="12" y="17"/>
                    <a:pt x="12" y="17"/>
                    <a:pt x="12" y="17"/>
                  </a:cubicBezTo>
                  <a:cubicBezTo>
                    <a:pt x="14" y="11"/>
                    <a:pt x="13" y="5"/>
                    <a:pt x="6" y="3"/>
                  </a:cubicBezTo>
                  <a:cubicBezTo>
                    <a:pt x="8" y="5"/>
                    <a:pt x="6" y="9"/>
                    <a:pt x="5" y="8"/>
                  </a:cubicBezTo>
                  <a:cubicBezTo>
                    <a:pt x="3" y="7"/>
                    <a:pt x="4" y="3"/>
                    <a:pt x="1" y="2"/>
                  </a:cubicBezTo>
                  <a:cubicBezTo>
                    <a:pt x="1" y="2"/>
                    <a:pt x="1" y="1"/>
                    <a:pt x="1" y="0"/>
                  </a:cubicBezTo>
                  <a:cubicBezTo>
                    <a:pt x="1" y="0"/>
                    <a:pt x="1" y="0"/>
                    <a:pt x="1" y="0"/>
                  </a:cubicBezTo>
                  <a:cubicBezTo>
                    <a:pt x="0" y="4"/>
                    <a:pt x="2" y="10"/>
                    <a:pt x="4" y="12"/>
                  </a:cubicBezTo>
                  <a:cubicBezTo>
                    <a:pt x="6" y="14"/>
                    <a:pt x="7" y="6"/>
                    <a:pt x="9" y="7"/>
                  </a:cubicBezTo>
                  <a:cubicBezTo>
                    <a:pt x="11" y="7"/>
                    <a:pt x="9" y="11"/>
                    <a:pt x="8" y="13"/>
                  </a:cubicBezTo>
                  <a:cubicBezTo>
                    <a:pt x="3" y="23"/>
                    <a:pt x="11" y="25"/>
                    <a:pt x="12" y="24"/>
                  </a:cubicBezTo>
                  <a:cubicBezTo>
                    <a:pt x="15" y="23"/>
                    <a:pt x="16" y="17"/>
                    <a:pt x="17" y="15"/>
                  </a:cubicBezTo>
                  <a:cubicBezTo>
                    <a:pt x="16" y="27"/>
                    <a:pt x="22" y="30"/>
                    <a:pt x="29" y="31"/>
                  </a:cubicBezTo>
                  <a:cubicBezTo>
                    <a:pt x="29" y="31"/>
                    <a:pt x="29" y="32"/>
                    <a:pt x="29" y="32"/>
                  </a:cubicBezTo>
                  <a:close/>
                </a:path>
              </a:pathLst>
            </a:custGeom>
            <a:solidFill>
              <a:srgbClr val="69C34E"/>
            </a:solidFill>
            <a:ln w="9525">
              <a:noFill/>
              <a:round/>
              <a:headEnd/>
              <a:tailEnd/>
            </a:ln>
          </p:spPr>
          <p:txBody>
            <a:bodyPr/>
            <a:lstStyle/>
            <a:p>
              <a:pPr>
                <a:defRPr/>
              </a:pPr>
              <a:endParaRPr lang="es-MX" dirty="0"/>
            </a:p>
          </p:txBody>
        </p:sp>
        <p:sp>
          <p:nvSpPr>
            <p:cNvPr id="1127" name="Freeform 103"/>
            <p:cNvSpPr>
              <a:spLocks noEditPoints="1"/>
            </p:cNvSpPr>
            <p:nvPr/>
          </p:nvSpPr>
          <p:spPr bwMode="auto">
            <a:xfrm>
              <a:off x="4433" y="2107"/>
              <a:ext cx="110" cy="109"/>
            </a:xfrm>
            <a:custGeom>
              <a:avLst/>
              <a:gdLst/>
              <a:ahLst/>
              <a:cxnLst>
                <a:cxn ang="0">
                  <a:pos x="9" y="14"/>
                </a:cxn>
                <a:cxn ang="0">
                  <a:pos x="11" y="1"/>
                </a:cxn>
                <a:cxn ang="0">
                  <a:pos x="17" y="21"/>
                </a:cxn>
                <a:cxn ang="0">
                  <a:pos x="20" y="8"/>
                </a:cxn>
                <a:cxn ang="0">
                  <a:pos x="20" y="23"/>
                </a:cxn>
                <a:cxn ang="0">
                  <a:pos x="5" y="28"/>
                </a:cxn>
                <a:cxn ang="0">
                  <a:pos x="13" y="18"/>
                </a:cxn>
                <a:cxn ang="0">
                  <a:pos x="0" y="18"/>
                </a:cxn>
                <a:cxn ang="0">
                  <a:pos x="3" y="0"/>
                </a:cxn>
                <a:cxn ang="0">
                  <a:pos x="31" y="27"/>
                </a:cxn>
              </a:cxnLst>
              <a:rect l="0" t="0" r="r" b="b"/>
              <a:pathLst>
                <a:path w="31" h="31">
                  <a:moveTo>
                    <a:pt x="9" y="14"/>
                  </a:moveTo>
                  <a:cubicBezTo>
                    <a:pt x="9" y="14"/>
                    <a:pt x="13" y="11"/>
                    <a:pt x="11" y="1"/>
                  </a:cubicBezTo>
                  <a:moveTo>
                    <a:pt x="17" y="21"/>
                  </a:moveTo>
                  <a:cubicBezTo>
                    <a:pt x="17" y="21"/>
                    <a:pt x="21" y="13"/>
                    <a:pt x="20" y="8"/>
                  </a:cubicBezTo>
                  <a:moveTo>
                    <a:pt x="20" y="23"/>
                  </a:moveTo>
                  <a:cubicBezTo>
                    <a:pt x="20" y="23"/>
                    <a:pt x="11" y="31"/>
                    <a:pt x="5" y="28"/>
                  </a:cubicBezTo>
                  <a:moveTo>
                    <a:pt x="13" y="18"/>
                  </a:moveTo>
                  <a:cubicBezTo>
                    <a:pt x="13" y="18"/>
                    <a:pt x="3" y="21"/>
                    <a:pt x="0" y="18"/>
                  </a:cubicBezTo>
                  <a:moveTo>
                    <a:pt x="3" y="0"/>
                  </a:moveTo>
                  <a:cubicBezTo>
                    <a:pt x="3" y="0"/>
                    <a:pt x="5" y="21"/>
                    <a:pt x="31" y="27"/>
                  </a:cubicBezTo>
                </a:path>
              </a:pathLst>
            </a:custGeom>
            <a:noFill/>
            <a:ln w="0">
              <a:solidFill>
                <a:srgbClr val="004838"/>
              </a:solidFill>
              <a:prstDash val="solid"/>
              <a:round/>
              <a:headEnd/>
              <a:tailEnd/>
            </a:ln>
          </p:spPr>
          <p:txBody>
            <a:bodyPr/>
            <a:lstStyle/>
            <a:p>
              <a:pPr>
                <a:defRPr/>
              </a:pPr>
              <a:endParaRPr lang="es-MX" dirty="0"/>
            </a:p>
          </p:txBody>
        </p:sp>
        <p:sp>
          <p:nvSpPr>
            <p:cNvPr id="1128" name="Freeform 104"/>
            <p:cNvSpPr>
              <a:spLocks/>
            </p:cNvSpPr>
            <p:nvPr/>
          </p:nvSpPr>
          <p:spPr bwMode="auto">
            <a:xfrm>
              <a:off x="4594" y="2212"/>
              <a:ext cx="207" cy="137"/>
            </a:xfrm>
            <a:custGeom>
              <a:avLst/>
              <a:gdLst/>
              <a:ahLst/>
              <a:cxnLst>
                <a:cxn ang="0">
                  <a:pos x="55" y="16"/>
                </a:cxn>
                <a:cxn ang="0">
                  <a:pos x="48" y="13"/>
                </a:cxn>
                <a:cxn ang="0">
                  <a:pos x="46" y="12"/>
                </a:cxn>
                <a:cxn ang="0">
                  <a:pos x="31" y="3"/>
                </a:cxn>
                <a:cxn ang="0">
                  <a:pos x="29" y="13"/>
                </a:cxn>
                <a:cxn ang="0">
                  <a:pos x="28" y="13"/>
                </a:cxn>
                <a:cxn ang="0">
                  <a:pos x="12" y="2"/>
                </a:cxn>
                <a:cxn ang="0">
                  <a:pos x="14" y="9"/>
                </a:cxn>
                <a:cxn ang="0">
                  <a:pos x="5" y="4"/>
                </a:cxn>
                <a:cxn ang="0">
                  <a:pos x="4" y="3"/>
                </a:cxn>
                <a:cxn ang="0">
                  <a:pos x="1" y="6"/>
                </a:cxn>
                <a:cxn ang="0">
                  <a:pos x="3" y="18"/>
                </a:cxn>
                <a:cxn ang="0">
                  <a:pos x="17" y="23"/>
                </a:cxn>
                <a:cxn ang="0">
                  <a:pos x="11" y="29"/>
                </a:cxn>
                <a:cxn ang="0">
                  <a:pos x="21" y="33"/>
                </a:cxn>
                <a:cxn ang="0">
                  <a:pos x="27" y="30"/>
                </a:cxn>
                <a:cxn ang="0">
                  <a:pos x="30" y="29"/>
                </a:cxn>
                <a:cxn ang="0">
                  <a:pos x="29" y="32"/>
                </a:cxn>
                <a:cxn ang="0">
                  <a:pos x="28" y="39"/>
                </a:cxn>
                <a:cxn ang="0">
                  <a:pos x="42" y="29"/>
                </a:cxn>
                <a:cxn ang="0">
                  <a:pos x="48" y="26"/>
                </a:cxn>
                <a:cxn ang="0">
                  <a:pos x="55" y="19"/>
                </a:cxn>
                <a:cxn ang="0">
                  <a:pos x="56" y="18"/>
                </a:cxn>
                <a:cxn ang="0">
                  <a:pos x="58" y="17"/>
                </a:cxn>
                <a:cxn ang="0">
                  <a:pos x="55" y="16"/>
                </a:cxn>
              </a:cxnLst>
              <a:rect l="0" t="0" r="r" b="b"/>
              <a:pathLst>
                <a:path w="58" h="40">
                  <a:moveTo>
                    <a:pt x="55" y="16"/>
                  </a:moveTo>
                  <a:cubicBezTo>
                    <a:pt x="52" y="15"/>
                    <a:pt x="50" y="14"/>
                    <a:pt x="48" y="13"/>
                  </a:cubicBezTo>
                  <a:cubicBezTo>
                    <a:pt x="47" y="13"/>
                    <a:pt x="46" y="13"/>
                    <a:pt x="46" y="12"/>
                  </a:cubicBezTo>
                  <a:cubicBezTo>
                    <a:pt x="39" y="12"/>
                    <a:pt x="36" y="6"/>
                    <a:pt x="31" y="3"/>
                  </a:cubicBezTo>
                  <a:cubicBezTo>
                    <a:pt x="25" y="0"/>
                    <a:pt x="30" y="9"/>
                    <a:pt x="29" y="13"/>
                  </a:cubicBezTo>
                  <a:cubicBezTo>
                    <a:pt x="28" y="13"/>
                    <a:pt x="28" y="14"/>
                    <a:pt x="28" y="13"/>
                  </a:cubicBezTo>
                  <a:cubicBezTo>
                    <a:pt x="26" y="5"/>
                    <a:pt x="20" y="0"/>
                    <a:pt x="12" y="2"/>
                  </a:cubicBezTo>
                  <a:cubicBezTo>
                    <a:pt x="14" y="3"/>
                    <a:pt x="15" y="9"/>
                    <a:pt x="14" y="9"/>
                  </a:cubicBezTo>
                  <a:cubicBezTo>
                    <a:pt x="11" y="9"/>
                    <a:pt x="10" y="4"/>
                    <a:pt x="5" y="4"/>
                  </a:cubicBezTo>
                  <a:cubicBezTo>
                    <a:pt x="5" y="4"/>
                    <a:pt x="4" y="3"/>
                    <a:pt x="4" y="3"/>
                  </a:cubicBezTo>
                  <a:cubicBezTo>
                    <a:pt x="2" y="2"/>
                    <a:pt x="0" y="4"/>
                    <a:pt x="1" y="6"/>
                  </a:cubicBezTo>
                  <a:cubicBezTo>
                    <a:pt x="4" y="10"/>
                    <a:pt x="0" y="14"/>
                    <a:pt x="3" y="18"/>
                  </a:cubicBezTo>
                  <a:cubicBezTo>
                    <a:pt x="6" y="23"/>
                    <a:pt x="14" y="19"/>
                    <a:pt x="17" y="23"/>
                  </a:cubicBezTo>
                  <a:cubicBezTo>
                    <a:pt x="19" y="25"/>
                    <a:pt x="12" y="27"/>
                    <a:pt x="11" y="29"/>
                  </a:cubicBezTo>
                  <a:cubicBezTo>
                    <a:pt x="9" y="33"/>
                    <a:pt x="18" y="33"/>
                    <a:pt x="21" y="33"/>
                  </a:cubicBezTo>
                  <a:cubicBezTo>
                    <a:pt x="23" y="33"/>
                    <a:pt x="25" y="31"/>
                    <a:pt x="27" y="30"/>
                  </a:cubicBezTo>
                  <a:cubicBezTo>
                    <a:pt x="28" y="29"/>
                    <a:pt x="29" y="29"/>
                    <a:pt x="30" y="29"/>
                  </a:cubicBezTo>
                  <a:cubicBezTo>
                    <a:pt x="31" y="30"/>
                    <a:pt x="30" y="32"/>
                    <a:pt x="29" y="32"/>
                  </a:cubicBezTo>
                  <a:cubicBezTo>
                    <a:pt x="27" y="34"/>
                    <a:pt x="25" y="39"/>
                    <a:pt x="28" y="39"/>
                  </a:cubicBezTo>
                  <a:cubicBezTo>
                    <a:pt x="35" y="40"/>
                    <a:pt x="39" y="35"/>
                    <a:pt x="42" y="29"/>
                  </a:cubicBezTo>
                  <a:cubicBezTo>
                    <a:pt x="43" y="28"/>
                    <a:pt x="46" y="27"/>
                    <a:pt x="48" y="26"/>
                  </a:cubicBezTo>
                  <a:cubicBezTo>
                    <a:pt x="50" y="24"/>
                    <a:pt x="52" y="20"/>
                    <a:pt x="55" y="19"/>
                  </a:cubicBezTo>
                  <a:cubicBezTo>
                    <a:pt x="55" y="19"/>
                    <a:pt x="55" y="18"/>
                    <a:pt x="56" y="18"/>
                  </a:cubicBezTo>
                  <a:cubicBezTo>
                    <a:pt x="56" y="18"/>
                    <a:pt x="58" y="17"/>
                    <a:pt x="58" y="17"/>
                  </a:cubicBezTo>
                  <a:cubicBezTo>
                    <a:pt x="58" y="16"/>
                    <a:pt x="56" y="16"/>
                    <a:pt x="55" y="16"/>
                  </a:cubicBezTo>
                  <a:close/>
                </a:path>
              </a:pathLst>
            </a:custGeom>
            <a:solidFill>
              <a:srgbClr val="00893A"/>
            </a:solidFill>
            <a:ln w="9525">
              <a:noFill/>
              <a:round/>
              <a:headEnd/>
              <a:tailEnd/>
            </a:ln>
          </p:spPr>
          <p:txBody>
            <a:bodyPr/>
            <a:lstStyle/>
            <a:p>
              <a:pPr>
                <a:defRPr/>
              </a:pPr>
              <a:endParaRPr lang="es-MX" dirty="0"/>
            </a:p>
          </p:txBody>
        </p:sp>
        <p:sp>
          <p:nvSpPr>
            <p:cNvPr id="1129" name="Freeform 105"/>
            <p:cNvSpPr>
              <a:spLocks/>
            </p:cNvSpPr>
            <p:nvPr/>
          </p:nvSpPr>
          <p:spPr bwMode="auto">
            <a:xfrm>
              <a:off x="4594" y="2217"/>
              <a:ext cx="207" cy="132"/>
            </a:xfrm>
            <a:custGeom>
              <a:avLst/>
              <a:gdLst/>
              <a:ahLst/>
              <a:cxnLst>
                <a:cxn ang="0">
                  <a:pos x="58" y="15"/>
                </a:cxn>
                <a:cxn ang="0">
                  <a:pos x="56" y="16"/>
                </a:cxn>
                <a:cxn ang="0">
                  <a:pos x="55" y="17"/>
                </a:cxn>
                <a:cxn ang="0">
                  <a:pos x="48" y="24"/>
                </a:cxn>
                <a:cxn ang="0">
                  <a:pos x="42" y="27"/>
                </a:cxn>
                <a:cxn ang="0">
                  <a:pos x="28" y="37"/>
                </a:cxn>
                <a:cxn ang="0">
                  <a:pos x="29" y="30"/>
                </a:cxn>
                <a:cxn ang="0">
                  <a:pos x="30" y="27"/>
                </a:cxn>
                <a:cxn ang="0">
                  <a:pos x="27" y="28"/>
                </a:cxn>
                <a:cxn ang="0">
                  <a:pos x="21" y="31"/>
                </a:cxn>
                <a:cxn ang="0">
                  <a:pos x="11" y="27"/>
                </a:cxn>
                <a:cxn ang="0">
                  <a:pos x="17" y="21"/>
                </a:cxn>
                <a:cxn ang="0">
                  <a:pos x="3" y="16"/>
                </a:cxn>
                <a:cxn ang="0">
                  <a:pos x="1" y="4"/>
                </a:cxn>
                <a:cxn ang="0">
                  <a:pos x="4" y="1"/>
                </a:cxn>
                <a:cxn ang="0">
                  <a:pos x="11" y="8"/>
                </a:cxn>
                <a:cxn ang="0">
                  <a:pos x="4" y="14"/>
                </a:cxn>
                <a:cxn ang="0">
                  <a:pos x="24" y="18"/>
                </a:cxn>
                <a:cxn ang="0">
                  <a:pos x="23" y="19"/>
                </a:cxn>
                <a:cxn ang="0">
                  <a:pos x="20" y="21"/>
                </a:cxn>
                <a:cxn ang="0">
                  <a:pos x="17" y="27"/>
                </a:cxn>
                <a:cxn ang="0">
                  <a:pos x="20" y="29"/>
                </a:cxn>
                <a:cxn ang="0">
                  <a:pos x="36" y="20"/>
                </a:cxn>
                <a:cxn ang="0">
                  <a:pos x="28" y="36"/>
                </a:cxn>
                <a:cxn ang="0">
                  <a:pos x="38" y="27"/>
                </a:cxn>
                <a:cxn ang="0">
                  <a:pos x="43" y="19"/>
                </a:cxn>
                <a:cxn ang="0">
                  <a:pos x="47" y="23"/>
                </a:cxn>
                <a:cxn ang="0">
                  <a:pos x="48" y="18"/>
                </a:cxn>
                <a:cxn ang="0">
                  <a:pos x="49" y="21"/>
                </a:cxn>
                <a:cxn ang="0">
                  <a:pos x="58" y="15"/>
                </a:cxn>
              </a:cxnLst>
              <a:rect l="0" t="0" r="r" b="b"/>
              <a:pathLst>
                <a:path w="58" h="38">
                  <a:moveTo>
                    <a:pt x="58" y="15"/>
                  </a:moveTo>
                  <a:cubicBezTo>
                    <a:pt x="58" y="14"/>
                    <a:pt x="56" y="16"/>
                    <a:pt x="56" y="16"/>
                  </a:cubicBezTo>
                  <a:cubicBezTo>
                    <a:pt x="55" y="16"/>
                    <a:pt x="55" y="17"/>
                    <a:pt x="55" y="17"/>
                  </a:cubicBezTo>
                  <a:cubicBezTo>
                    <a:pt x="52" y="18"/>
                    <a:pt x="50" y="22"/>
                    <a:pt x="48" y="24"/>
                  </a:cubicBezTo>
                  <a:cubicBezTo>
                    <a:pt x="46" y="25"/>
                    <a:pt x="43" y="26"/>
                    <a:pt x="42" y="27"/>
                  </a:cubicBezTo>
                  <a:cubicBezTo>
                    <a:pt x="39" y="33"/>
                    <a:pt x="35" y="38"/>
                    <a:pt x="28" y="37"/>
                  </a:cubicBezTo>
                  <a:cubicBezTo>
                    <a:pt x="25" y="37"/>
                    <a:pt x="27" y="32"/>
                    <a:pt x="29" y="30"/>
                  </a:cubicBezTo>
                  <a:cubicBezTo>
                    <a:pt x="30" y="30"/>
                    <a:pt x="31" y="28"/>
                    <a:pt x="30" y="27"/>
                  </a:cubicBezTo>
                  <a:cubicBezTo>
                    <a:pt x="29" y="27"/>
                    <a:pt x="28" y="27"/>
                    <a:pt x="27" y="28"/>
                  </a:cubicBezTo>
                  <a:cubicBezTo>
                    <a:pt x="25" y="29"/>
                    <a:pt x="23" y="31"/>
                    <a:pt x="21" y="31"/>
                  </a:cubicBezTo>
                  <a:cubicBezTo>
                    <a:pt x="18" y="31"/>
                    <a:pt x="9" y="31"/>
                    <a:pt x="11" y="27"/>
                  </a:cubicBezTo>
                  <a:cubicBezTo>
                    <a:pt x="12" y="25"/>
                    <a:pt x="19" y="23"/>
                    <a:pt x="17" y="21"/>
                  </a:cubicBezTo>
                  <a:cubicBezTo>
                    <a:pt x="14" y="17"/>
                    <a:pt x="6" y="21"/>
                    <a:pt x="3" y="16"/>
                  </a:cubicBezTo>
                  <a:cubicBezTo>
                    <a:pt x="0" y="12"/>
                    <a:pt x="4" y="8"/>
                    <a:pt x="1" y="4"/>
                  </a:cubicBezTo>
                  <a:cubicBezTo>
                    <a:pt x="0" y="2"/>
                    <a:pt x="2" y="0"/>
                    <a:pt x="4" y="1"/>
                  </a:cubicBezTo>
                  <a:cubicBezTo>
                    <a:pt x="5" y="2"/>
                    <a:pt x="7" y="8"/>
                    <a:pt x="11" y="8"/>
                  </a:cubicBezTo>
                  <a:cubicBezTo>
                    <a:pt x="7" y="7"/>
                    <a:pt x="2" y="11"/>
                    <a:pt x="4" y="14"/>
                  </a:cubicBezTo>
                  <a:cubicBezTo>
                    <a:pt x="9" y="20"/>
                    <a:pt x="18" y="15"/>
                    <a:pt x="24" y="18"/>
                  </a:cubicBezTo>
                  <a:cubicBezTo>
                    <a:pt x="25" y="18"/>
                    <a:pt x="23" y="19"/>
                    <a:pt x="23" y="19"/>
                  </a:cubicBezTo>
                  <a:cubicBezTo>
                    <a:pt x="22" y="20"/>
                    <a:pt x="20" y="21"/>
                    <a:pt x="20" y="21"/>
                  </a:cubicBezTo>
                  <a:cubicBezTo>
                    <a:pt x="18" y="24"/>
                    <a:pt x="17" y="24"/>
                    <a:pt x="17" y="27"/>
                  </a:cubicBezTo>
                  <a:cubicBezTo>
                    <a:pt x="17" y="30"/>
                    <a:pt x="18" y="30"/>
                    <a:pt x="20" y="29"/>
                  </a:cubicBezTo>
                  <a:cubicBezTo>
                    <a:pt x="24" y="28"/>
                    <a:pt x="32" y="19"/>
                    <a:pt x="36" y="20"/>
                  </a:cubicBezTo>
                  <a:cubicBezTo>
                    <a:pt x="40" y="22"/>
                    <a:pt x="31" y="32"/>
                    <a:pt x="28" y="36"/>
                  </a:cubicBezTo>
                  <a:cubicBezTo>
                    <a:pt x="33" y="37"/>
                    <a:pt x="35" y="31"/>
                    <a:pt x="38" y="27"/>
                  </a:cubicBezTo>
                  <a:cubicBezTo>
                    <a:pt x="40" y="26"/>
                    <a:pt x="42" y="22"/>
                    <a:pt x="43" y="19"/>
                  </a:cubicBezTo>
                  <a:cubicBezTo>
                    <a:pt x="44" y="19"/>
                    <a:pt x="46" y="23"/>
                    <a:pt x="47" y="23"/>
                  </a:cubicBezTo>
                  <a:cubicBezTo>
                    <a:pt x="47" y="22"/>
                    <a:pt x="47" y="19"/>
                    <a:pt x="48" y="18"/>
                  </a:cubicBezTo>
                  <a:cubicBezTo>
                    <a:pt x="48" y="19"/>
                    <a:pt x="49" y="20"/>
                    <a:pt x="49" y="21"/>
                  </a:cubicBezTo>
                  <a:cubicBezTo>
                    <a:pt x="50" y="21"/>
                    <a:pt x="57" y="12"/>
                    <a:pt x="58" y="15"/>
                  </a:cubicBezTo>
                  <a:close/>
                </a:path>
              </a:pathLst>
            </a:custGeom>
            <a:solidFill>
              <a:srgbClr val="006D5A"/>
            </a:solidFill>
            <a:ln w="9525">
              <a:noFill/>
              <a:round/>
              <a:headEnd/>
              <a:tailEnd/>
            </a:ln>
          </p:spPr>
          <p:txBody>
            <a:bodyPr/>
            <a:lstStyle/>
            <a:p>
              <a:pPr>
                <a:defRPr/>
              </a:pPr>
              <a:endParaRPr lang="es-MX" dirty="0"/>
            </a:p>
          </p:txBody>
        </p:sp>
        <p:sp>
          <p:nvSpPr>
            <p:cNvPr id="1130" name="Freeform 106"/>
            <p:cNvSpPr>
              <a:spLocks/>
            </p:cNvSpPr>
            <p:nvPr/>
          </p:nvSpPr>
          <p:spPr bwMode="auto">
            <a:xfrm>
              <a:off x="4603" y="2212"/>
              <a:ext cx="197" cy="91"/>
            </a:xfrm>
            <a:custGeom>
              <a:avLst/>
              <a:gdLst/>
              <a:ahLst/>
              <a:cxnLst>
                <a:cxn ang="0">
                  <a:pos x="55" y="17"/>
                </a:cxn>
                <a:cxn ang="0">
                  <a:pos x="52" y="16"/>
                </a:cxn>
                <a:cxn ang="0">
                  <a:pos x="45" y="13"/>
                </a:cxn>
                <a:cxn ang="0">
                  <a:pos x="43" y="12"/>
                </a:cxn>
                <a:cxn ang="0">
                  <a:pos x="28" y="3"/>
                </a:cxn>
                <a:cxn ang="0">
                  <a:pos x="26" y="13"/>
                </a:cxn>
                <a:cxn ang="0">
                  <a:pos x="25" y="13"/>
                </a:cxn>
                <a:cxn ang="0">
                  <a:pos x="9" y="2"/>
                </a:cxn>
                <a:cxn ang="0">
                  <a:pos x="11" y="9"/>
                </a:cxn>
                <a:cxn ang="0">
                  <a:pos x="2" y="4"/>
                </a:cxn>
                <a:cxn ang="0">
                  <a:pos x="1" y="3"/>
                </a:cxn>
                <a:cxn ang="0">
                  <a:pos x="0" y="3"/>
                </a:cxn>
                <a:cxn ang="0">
                  <a:pos x="13" y="14"/>
                </a:cxn>
                <a:cxn ang="0">
                  <a:pos x="14" y="4"/>
                </a:cxn>
                <a:cxn ang="0">
                  <a:pos x="18" y="12"/>
                </a:cxn>
                <a:cxn ang="0">
                  <a:pos x="31" y="21"/>
                </a:cxn>
                <a:cxn ang="0">
                  <a:pos x="29" y="7"/>
                </a:cxn>
                <a:cxn ang="0">
                  <a:pos x="54" y="16"/>
                </a:cxn>
                <a:cxn ang="0">
                  <a:pos x="55" y="17"/>
                </a:cxn>
              </a:cxnLst>
              <a:rect l="0" t="0" r="r" b="b"/>
              <a:pathLst>
                <a:path w="55" h="26">
                  <a:moveTo>
                    <a:pt x="55" y="17"/>
                  </a:moveTo>
                  <a:cubicBezTo>
                    <a:pt x="55" y="16"/>
                    <a:pt x="53" y="16"/>
                    <a:pt x="52" y="16"/>
                  </a:cubicBezTo>
                  <a:cubicBezTo>
                    <a:pt x="49" y="15"/>
                    <a:pt x="47" y="14"/>
                    <a:pt x="45" y="13"/>
                  </a:cubicBezTo>
                  <a:cubicBezTo>
                    <a:pt x="44" y="13"/>
                    <a:pt x="43" y="13"/>
                    <a:pt x="43" y="12"/>
                  </a:cubicBezTo>
                  <a:cubicBezTo>
                    <a:pt x="36" y="12"/>
                    <a:pt x="33" y="6"/>
                    <a:pt x="28" y="3"/>
                  </a:cubicBezTo>
                  <a:cubicBezTo>
                    <a:pt x="22" y="0"/>
                    <a:pt x="27" y="9"/>
                    <a:pt x="26" y="13"/>
                  </a:cubicBezTo>
                  <a:cubicBezTo>
                    <a:pt x="25" y="13"/>
                    <a:pt x="25" y="14"/>
                    <a:pt x="25" y="13"/>
                  </a:cubicBezTo>
                  <a:cubicBezTo>
                    <a:pt x="23" y="5"/>
                    <a:pt x="17" y="0"/>
                    <a:pt x="9" y="2"/>
                  </a:cubicBezTo>
                  <a:cubicBezTo>
                    <a:pt x="11" y="3"/>
                    <a:pt x="12" y="9"/>
                    <a:pt x="11" y="9"/>
                  </a:cubicBezTo>
                  <a:cubicBezTo>
                    <a:pt x="8" y="9"/>
                    <a:pt x="7" y="4"/>
                    <a:pt x="2" y="4"/>
                  </a:cubicBezTo>
                  <a:cubicBezTo>
                    <a:pt x="2" y="4"/>
                    <a:pt x="1" y="3"/>
                    <a:pt x="1" y="3"/>
                  </a:cubicBezTo>
                  <a:cubicBezTo>
                    <a:pt x="0" y="3"/>
                    <a:pt x="0" y="3"/>
                    <a:pt x="0" y="3"/>
                  </a:cubicBezTo>
                  <a:cubicBezTo>
                    <a:pt x="3" y="8"/>
                    <a:pt x="8" y="13"/>
                    <a:pt x="13" y="14"/>
                  </a:cubicBezTo>
                  <a:cubicBezTo>
                    <a:pt x="17" y="14"/>
                    <a:pt x="11" y="5"/>
                    <a:pt x="14" y="4"/>
                  </a:cubicBezTo>
                  <a:cubicBezTo>
                    <a:pt x="17" y="3"/>
                    <a:pt x="17" y="9"/>
                    <a:pt x="18" y="12"/>
                  </a:cubicBezTo>
                  <a:cubicBezTo>
                    <a:pt x="19" y="26"/>
                    <a:pt x="29" y="23"/>
                    <a:pt x="31" y="21"/>
                  </a:cubicBezTo>
                  <a:cubicBezTo>
                    <a:pt x="32" y="18"/>
                    <a:pt x="29" y="10"/>
                    <a:pt x="29" y="7"/>
                  </a:cubicBezTo>
                  <a:cubicBezTo>
                    <a:pt x="37" y="21"/>
                    <a:pt x="46" y="20"/>
                    <a:pt x="54" y="16"/>
                  </a:cubicBezTo>
                  <a:cubicBezTo>
                    <a:pt x="54" y="16"/>
                    <a:pt x="55" y="17"/>
                    <a:pt x="55" y="17"/>
                  </a:cubicBezTo>
                  <a:close/>
                </a:path>
              </a:pathLst>
            </a:custGeom>
            <a:solidFill>
              <a:srgbClr val="69C34E"/>
            </a:solidFill>
            <a:ln w="9525">
              <a:noFill/>
              <a:round/>
              <a:headEnd/>
              <a:tailEnd/>
            </a:ln>
          </p:spPr>
          <p:txBody>
            <a:bodyPr/>
            <a:lstStyle/>
            <a:p>
              <a:pPr>
                <a:defRPr/>
              </a:pPr>
              <a:endParaRPr lang="es-MX" dirty="0"/>
            </a:p>
          </p:txBody>
        </p:sp>
        <p:sp>
          <p:nvSpPr>
            <p:cNvPr id="1131" name="Freeform 107"/>
            <p:cNvSpPr>
              <a:spLocks noEditPoints="1"/>
            </p:cNvSpPr>
            <p:nvPr/>
          </p:nvSpPr>
          <p:spPr bwMode="auto">
            <a:xfrm>
              <a:off x="4607" y="2221"/>
              <a:ext cx="188" cy="123"/>
            </a:xfrm>
            <a:custGeom>
              <a:avLst/>
              <a:gdLst/>
              <a:ahLst/>
              <a:cxnLst>
                <a:cxn ang="0">
                  <a:pos x="18" y="16"/>
                </a:cxn>
                <a:cxn ang="0">
                  <a:pos x="10" y="0"/>
                </a:cxn>
                <a:cxn ang="0">
                  <a:pos x="32" y="18"/>
                </a:cxn>
                <a:cxn ang="0">
                  <a:pos x="26" y="1"/>
                </a:cxn>
                <a:cxn ang="0">
                  <a:pos x="37" y="18"/>
                </a:cxn>
                <a:cxn ang="0">
                  <a:pos x="24" y="35"/>
                </a:cxn>
                <a:cxn ang="0">
                  <a:pos x="25" y="18"/>
                </a:cxn>
                <a:cxn ang="0">
                  <a:pos x="11" y="27"/>
                </a:cxn>
                <a:cxn ang="0">
                  <a:pos x="0" y="5"/>
                </a:cxn>
                <a:cxn ang="0">
                  <a:pos x="53" y="14"/>
                </a:cxn>
              </a:cxnLst>
              <a:rect l="0" t="0" r="r" b="b"/>
              <a:pathLst>
                <a:path w="53" h="35">
                  <a:moveTo>
                    <a:pt x="18" y="16"/>
                  </a:moveTo>
                  <a:cubicBezTo>
                    <a:pt x="18" y="16"/>
                    <a:pt x="20" y="10"/>
                    <a:pt x="10" y="0"/>
                  </a:cubicBezTo>
                  <a:moveTo>
                    <a:pt x="32" y="18"/>
                  </a:moveTo>
                  <a:cubicBezTo>
                    <a:pt x="32" y="18"/>
                    <a:pt x="30" y="6"/>
                    <a:pt x="26" y="1"/>
                  </a:cubicBezTo>
                  <a:moveTo>
                    <a:pt x="37" y="18"/>
                  </a:moveTo>
                  <a:cubicBezTo>
                    <a:pt x="37" y="18"/>
                    <a:pt x="32" y="33"/>
                    <a:pt x="24" y="35"/>
                  </a:cubicBezTo>
                  <a:moveTo>
                    <a:pt x="25" y="18"/>
                  </a:moveTo>
                  <a:cubicBezTo>
                    <a:pt x="25" y="18"/>
                    <a:pt x="16" y="28"/>
                    <a:pt x="11" y="27"/>
                  </a:cubicBezTo>
                  <a:moveTo>
                    <a:pt x="0" y="5"/>
                  </a:moveTo>
                  <a:cubicBezTo>
                    <a:pt x="0" y="5"/>
                    <a:pt x="19" y="27"/>
                    <a:pt x="53" y="14"/>
                  </a:cubicBezTo>
                </a:path>
              </a:pathLst>
            </a:custGeom>
            <a:noFill/>
            <a:ln w="0">
              <a:solidFill>
                <a:srgbClr val="004838"/>
              </a:solidFill>
              <a:prstDash val="solid"/>
              <a:round/>
              <a:headEnd/>
              <a:tailEnd/>
            </a:ln>
          </p:spPr>
          <p:txBody>
            <a:bodyPr/>
            <a:lstStyle/>
            <a:p>
              <a:pPr>
                <a:defRPr/>
              </a:pPr>
              <a:endParaRPr lang="es-MX" dirty="0"/>
            </a:p>
          </p:txBody>
        </p:sp>
        <p:sp>
          <p:nvSpPr>
            <p:cNvPr id="1132" name="Freeform 108"/>
            <p:cNvSpPr>
              <a:spLocks/>
            </p:cNvSpPr>
            <p:nvPr/>
          </p:nvSpPr>
          <p:spPr bwMode="auto">
            <a:xfrm>
              <a:off x="4897" y="2271"/>
              <a:ext cx="73" cy="41"/>
            </a:xfrm>
            <a:custGeom>
              <a:avLst/>
              <a:gdLst/>
              <a:ahLst/>
              <a:cxnLst>
                <a:cxn ang="0">
                  <a:pos x="20" y="9"/>
                </a:cxn>
                <a:cxn ang="0">
                  <a:pos x="19" y="11"/>
                </a:cxn>
                <a:cxn ang="0">
                  <a:pos x="0" y="1"/>
                </a:cxn>
                <a:cxn ang="0">
                  <a:pos x="0" y="0"/>
                </a:cxn>
                <a:cxn ang="0">
                  <a:pos x="20" y="9"/>
                </a:cxn>
              </a:cxnLst>
              <a:rect l="0" t="0" r="r" b="b"/>
              <a:pathLst>
                <a:path w="20" h="11">
                  <a:moveTo>
                    <a:pt x="20" y="9"/>
                  </a:moveTo>
                  <a:cubicBezTo>
                    <a:pt x="20" y="9"/>
                    <a:pt x="19" y="11"/>
                    <a:pt x="19" y="11"/>
                  </a:cubicBezTo>
                  <a:cubicBezTo>
                    <a:pt x="10" y="5"/>
                    <a:pt x="9" y="5"/>
                    <a:pt x="0" y="1"/>
                  </a:cubicBezTo>
                  <a:cubicBezTo>
                    <a:pt x="0" y="1"/>
                    <a:pt x="0" y="0"/>
                    <a:pt x="0" y="0"/>
                  </a:cubicBezTo>
                  <a:cubicBezTo>
                    <a:pt x="5" y="1"/>
                    <a:pt x="13" y="4"/>
                    <a:pt x="20" y="9"/>
                  </a:cubicBezTo>
                  <a:close/>
                </a:path>
              </a:pathLst>
            </a:custGeom>
            <a:solidFill>
              <a:srgbClr val="69C34E"/>
            </a:solidFill>
            <a:ln w="9525">
              <a:noFill/>
              <a:round/>
              <a:headEnd/>
              <a:tailEnd/>
            </a:ln>
          </p:spPr>
          <p:txBody>
            <a:bodyPr/>
            <a:lstStyle/>
            <a:p>
              <a:pPr>
                <a:defRPr/>
              </a:pPr>
              <a:endParaRPr lang="es-MX" dirty="0"/>
            </a:p>
          </p:txBody>
        </p:sp>
        <p:sp>
          <p:nvSpPr>
            <p:cNvPr id="1133" name="Freeform 109"/>
            <p:cNvSpPr>
              <a:spLocks/>
            </p:cNvSpPr>
            <p:nvPr/>
          </p:nvSpPr>
          <p:spPr bwMode="auto">
            <a:xfrm>
              <a:off x="4897" y="2271"/>
              <a:ext cx="73" cy="41"/>
            </a:xfrm>
            <a:custGeom>
              <a:avLst/>
              <a:gdLst/>
              <a:ahLst/>
              <a:cxnLst>
                <a:cxn ang="0">
                  <a:pos x="20" y="9"/>
                </a:cxn>
                <a:cxn ang="0">
                  <a:pos x="19" y="11"/>
                </a:cxn>
                <a:cxn ang="0">
                  <a:pos x="0" y="1"/>
                </a:cxn>
                <a:cxn ang="0">
                  <a:pos x="0" y="0"/>
                </a:cxn>
                <a:cxn ang="0">
                  <a:pos x="20" y="9"/>
                </a:cxn>
              </a:cxnLst>
              <a:rect l="0" t="0" r="r" b="b"/>
              <a:pathLst>
                <a:path w="20" h="11">
                  <a:moveTo>
                    <a:pt x="20" y="9"/>
                  </a:moveTo>
                  <a:cubicBezTo>
                    <a:pt x="20" y="9"/>
                    <a:pt x="19" y="11"/>
                    <a:pt x="19" y="11"/>
                  </a:cubicBezTo>
                  <a:cubicBezTo>
                    <a:pt x="10" y="5"/>
                    <a:pt x="9" y="5"/>
                    <a:pt x="0" y="1"/>
                  </a:cubicBezTo>
                  <a:cubicBezTo>
                    <a:pt x="0" y="1"/>
                    <a:pt x="0" y="0"/>
                    <a:pt x="0" y="0"/>
                  </a:cubicBezTo>
                  <a:cubicBezTo>
                    <a:pt x="5" y="1"/>
                    <a:pt x="13" y="4"/>
                    <a:pt x="20" y="9"/>
                  </a:cubicBezTo>
                  <a:close/>
                </a:path>
              </a:pathLst>
            </a:custGeom>
            <a:noFill/>
            <a:ln w="0">
              <a:solidFill>
                <a:srgbClr val="69C34E"/>
              </a:solidFill>
              <a:prstDash val="solid"/>
              <a:round/>
              <a:headEnd/>
              <a:tailEnd/>
            </a:ln>
          </p:spPr>
          <p:txBody>
            <a:bodyPr/>
            <a:lstStyle/>
            <a:p>
              <a:pPr>
                <a:defRPr/>
              </a:pPr>
              <a:endParaRPr lang="es-MX" dirty="0"/>
            </a:p>
          </p:txBody>
        </p:sp>
        <p:sp>
          <p:nvSpPr>
            <p:cNvPr id="1134" name="Freeform 110"/>
            <p:cNvSpPr>
              <a:spLocks/>
            </p:cNvSpPr>
            <p:nvPr/>
          </p:nvSpPr>
          <p:spPr bwMode="auto">
            <a:xfrm>
              <a:off x="4897" y="2271"/>
              <a:ext cx="69" cy="36"/>
            </a:xfrm>
            <a:custGeom>
              <a:avLst/>
              <a:gdLst/>
              <a:ahLst/>
              <a:cxnLst>
                <a:cxn ang="0">
                  <a:pos x="0" y="0"/>
                </a:cxn>
                <a:cxn ang="0">
                  <a:pos x="19" y="10"/>
                </a:cxn>
              </a:cxnLst>
              <a:rect l="0" t="0" r="r" b="b"/>
              <a:pathLst>
                <a:path w="19" h="10">
                  <a:moveTo>
                    <a:pt x="0" y="0"/>
                  </a:moveTo>
                  <a:cubicBezTo>
                    <a:pt x="6" y="2"/>
                    <a:pt x="12" y="5"/>
                    <a:pt x="19" y="10"/>
                  </a:cubicBezTo>
                </a:path>
              </a:pathLst>
            </a:custGeom>
            <a:noFill/>
            <a:ln w="0">
              <a:solidFill>
                <a:srgbClr val="005531"/>
              </a:solidFill>
              <a:prstDash val="solid"/>
              <a:round/>
              <a:headEnd/>
              <a:tailEnd/>
            </a:ln>
          </p:spPr>
          <p:txBody>
            <a:bodyPr/>
            <a:lstStyle/>
            <a:p>
              <a:pPr>
                <a:defRPr/>
              </a:pPr>
              <a:endParaRPr lang="es-MX" dirty="0"/>
            </a:p>
          </p:txBody>
        </p:sp>
        <p:sp>
          <p:nvSpPr>
            <p:cNvPr id="1135" name="Freeform 111"/>
            <p:cNvSpPr>
              <a:spLocks/>
            </p:cNvSpPr>
            <p:nvPr/>
          </p:nvSpPr>
          <p:spPr bwMode="auto">
            <a:xfrm>
              <a:off x="4768" y="2276"/>
              <a:ext cx="69" cy="41"/>
            </a:xfrm>
            <a:custGeom>
              <a:avLst/>
              <a:gdLst/>
              <a:ahLst/>
              <a:cxnLst>
                <a:cxn ang="0">
                  <a:pos x="0" y="10"/>
                </a:cxn>
                <a:cxn ang="0">
                  <a:pos x="1" y="12"/>
                </a:cxn>
                <a:cxn ang="0">
                  <a:pos x="19" y="1"/>
                </a:cxn>
                <a:cxn ang="0">
                  <a:pos x="19" y="0"/>
                </a:cxn>
                <a:cxn ang="0">
                  <a:pos x="0" y="10"/>
                </a:cxn>
              </a:cxnLst>
              <a:rect l="0" t="0" r="r" b="b"/>
              <a:pathLst>
                <a:path w="19" h="12">
                  <a:moveTo>
                    <a:pt x="0" y="10"/>
                  </a:moveTo>
                  <a:cubicBezTo>
                    <a:pt x="0" y="10"/>
                    <a:pt x="1" y="12"/>
                    <a:pt x="1" y="12"/>
                  </a:cubicBezTo>
                  <a:cubicBezTo>
                    <a:pt x="10" y="5"/>
                    <a:pt x="10" y="5"/>
                    <a:pt x="19" y="1"/>
                  </a:cubicBezTo>
                  <a:cubicBezTo>
                    <a:pt x="19" y="1"/>
                    <a:pt x="19" y="0"/>
                    <a:pt x="19" y="0"/>
                  </a:cubicBezTo>
                  <a:cubicBezTo>
                    <a:pt x="13" y="1"/>
                    <a:pt x="7" y="5"/>
                    <a:pt x="0" y="10"/>
                  </a:cubicBezTo>
                  <a:close/>
                </a:path>
              </a:pathLst>
            </a:custGeom>
            <a:solidFill>
              <a:srgbClr val="69C34E"/>
            </a:solidFill>
            <a:ln w="9525">
              <a:noFill/>
              <a:round/>
              <a:headEnd/>
              <a:tailEnd/>
            </a:ln>
          </p:spPr>
          <p:txBody>
            <a:bodyPr/>
            <a:lstStyle/>
            <a:p>
              <a:pPr>
                <a:defRPr/>
              </a:pPr>
              <a:endParaRPr lang="es-MX" dirty="0"/>
            </a:p>
          </p:txBody>
        </p:sp>
        <p:sp>
          <p:nvSpPr>
            <p:cNvPr id="1136" name="Freeform 112"/>
            <p:cNvSpPr>
              <a:spLocks/>
            </p:cNvSpPr>
            <p:nvPr/>
          </p:nvSpPr>
          <p:spPr bwMode="auto">
            <a:xfrm>
              <a:off x="4768" y="2276"/>
              <a:ext cx="69" cy="41"/>
            </a:xfrm>
            <a:custGeom>
              <a:avLst/>
              <a:gdLst/>
              <a:ahLst/>
              <a:cxnLst>
                <a:cxn ang="0">
                  <a:pos x="0" y="10"/>
                </a:cxn>
                <a:cxn ang="0">
                  <a:pos x="1" y="12"/>
                </a:cxn>
                <a:cxn ang="0">
                  <a:pos x="19" y="1"/>
                </a:cxn>
                <a:cxn ang="0">
                  <a:pos x="19" y="0"/>
                </a:cxn>
                <a:cxn ang="0">
                  <a:pos x="0" y="10"/>
                </a:cxn>
              </a:cxnLst>
              <a:rect l="0" t="0" r="r" b="b"/>
              <a:pathLst>
                <a:path w="19" h="12">
                  <a:moveTo>
                    <a:pt x="0" y="10"/>
                  </a:moveTo>
                  <a:cubicBezTo>
                    <a:pt x="0" y="10"/>
                    <a:pt x="1" y="12"/>
                    <a:pt x="1" y="12"/>
                  </a:cubicBezTo>
                  <a:cubicBezTo>
                    <a:pt x="10" y="5"/>
                    <a:pt x="10" y="5"/>
                    <a:pt x="19" y="1"/>
                  </a:cubicBezTo>
                  <a:cubicBezTo>
                    <a:pt x="19" y="1"/>
                    <a:pt x="19" y="0"/>
                    <a:pt x="19" y="0"/>
                  </a:cubicBezTo>
                  <a:cubicBezTo>
                    <a:pt x="13" y="1"/>
                    <a:pt x="7" y="5"/>
                    <a:pt x="0" y="10"/>
                  </a:cubicBezTo>
                  <a:close/>
                </a:path>
              </a:pathLst>
            </a:custGeom>
            <a:noFill/>
            <a:ln w="0">
              <a:solidFill>
                <a:srgbClr val="69C34E"/>
              </a:solidFill>
              <a:prstDash val="solid"/>
              <a:round/>
              <a:headEnd/>
              <a:tailEnd/>
            </a:ln>
          </p:spPr>
          <p:txBody>
            <a:bodyPr/>
            <a:lstStyle/>
            <a:p>
              <a:pPr>
                <a:defRPr/>
              </a:pPr>
              <a:endParaRPr lang="es-MX" dirty="0"/>
            </a:p>
          </p:txBody>
        </p:sp>
        <p:sp>
          <p:nvSpPr>
            <p:cNvPr id="1137" name="Freeform 113"/>
            <p:cNvSpPr>
              <a:spLocks/>
            </p:cNvSpPr>
            <p:nvPr/>
          </p:nvSpPr>
          <p:spPr bwMode="auto">
            <a:xfrm>
              <a:off x="4773" y="2276"/>
              <a:ext cx="64" cy="36"/>
            </a:xfrm>
            <a:custGeom>
              <a:avLst/>
              <a:gdLst/>
              <a:ahLst/>
              <a:cxnLst>
                <a:cxn ang="0">
                  <a:pos x="18" y="0"/>
                </a:cxn>
                <a:cxn ang="0">
                  <a:pos x="0" y="10"/>
                </a:cxn>
              </a:cxnLst>
              <a:rect l="0" t="0" r="r" b="b"/>
              <a:pathLst>
                <a:path w="18" h="10">
                  <a:moveTo>
                    <a:pt x="18" y="0"/>
                  </a:moveTo>
                  <a:cubicBezTo>
                    <a:pt x="12" y="2"/>
                    <a:pt x="7" y="5"/>
                    <a:pt x="0" y="10"/>
                  </a:cubicBezTo>
                </a:path>
              </a:pathLst>
            </a:custGeom>
            <a:noFill/>
            <a:ln w="0">
              <a:solidFill>
                <a:srgbClr val="005531"/>
              </a:solidFill>
              <a:prstDash val="solid"/>
              <a:round/>
              <a:headEnd/>
              <a:tailEnd/>
            </a:ln>
          </p:spPr>
          <p:txBody>
            <a:bodyPr/>
            <a:lstStyle/>
            <a:p>
              <a:pPr>
                <a:defRPr/>
              </a:pPr>
              <a:endParaRPr lang="es-MX" dirty="0"/>
            </a:p>
          </p:txBody>
        </p:sp>
        <p:sp>
          <p:nvSpPr>
            <p:cNvPr id="1138" name="Freeform 114"/>
            <p:cNvSpPr>
              <a:spLocks/>
            </p:cNvSpPr>
            <p:nvPr/>
          </p:nvSpPr>
          <p:spPr bwMode="auto">
            <a:xfrm>
              <a:off x="4782" y="2285"/>
              <a:ext cx="83" cy="68"/>
            </a:xfrm>
            <a:custGeom>
              <a:avLst/>
              <a:gdLst/>
              <a:ahLst/>
              <a:cxnLst>
                <a:cxn ang="0">
                  <a:pos x="22" y="2"/>
                </a:cxn>
                <a:cxn ang="0">
                  <a:pos x="19" y="5"/>
                </a:cxn>
                <a:cxn ang="0">
                  <a:pos x="18" y="6"/>
                </a:cxn>
                <a:cxn ang="0">
                  <a:pos x="16" y="8"/>
                </a:cxn>
                <a:cxn ang="0">
                  <a:pos x="12" y="10"/>
                </a:cxn>
                <a:cxn ang="0">
                  <a:pos x="10" y="11"/>
                </a:cxn>
                <a:cxn ang="0">
                  <a:pos x="6" y="17"/>
                </a:cxn>
                <a:cxn ang="0">
                  <a:pos x="1" y="19"/>
                </a:cxn>
                <a:cxn ang="0">
                  <a:pos x="0" y="19"/>
                </a:cxn>
                <a:cxn ang="0">
                  <a:pos x="2" y="15"/>
                </a:cxn>
                <a:cxn ang="0">
                  <a:pos x="15" y="3"/>
                </a:cxn>
                <a:cxn ang="0">
                  <a:pos x="18" y="0"/>
                </a:cxn>
                <a:cxn ang="0">
                  <a:pos x="22" y="2"/>
                </a:cxn>
              </a:cxnLst>
              <a:rect l="0" t="0" r="r" b="b"/>
              <a:pathLst>
                <a:path w="22" h="19">
                  <a:moveTo>
                    <a:pt x="22" y="2"/>
                  </a:moveTo>
                  <a:cubicBezTo>
                    <a:pt x="21" y="3"/>
                    <a:pt x="20" y="4"/>
                    <a:pt x="19" y="5"/>
                  </a:cubicBezTo>
                  <a:cubicBezTo>
                    <a:pt x="19" y="6"/>
                    <a:pt x="18" y="6"/>
                    <a:pt x="18" y="6"/>
                  </a:cubicBezTo>
                  <a:cubicBezTo>
                    <a:pt x="17" y="7"/>
                    <a:pt x="17" y="7"/>
                    <a:pt x="16" y="8"/>
                  </a:cubicBezTo>
                  <a:cubicBezTo>
                    <a:pt x="15" y="8"/>
                    <a:pt x="13" y="9"/>
                    <a:pt x="12" y="10"/>
                  </a:cubicBezTo>
                  <a:cubicBezTo>
                    <a:pt x="11" y="11"/>
                    <a:pt x="10" y="11"/>
                    <a:pt x="10" y="11"/>
                  </a:cubicBezTo>
                  <a:cubicBezTo>
                    <a:pt x="8" y="13"/>
                    <a:pt x="8" y="16"/>
                    <a:pt x="6" y="17"/>
                  </a:cubicBezTo>
                  <a:cubicBezTo>
                    <a:pt x="5" y="18"/>
                    <a:pt x="3" y="18"/>
                    <a:pt x="1" y="19"/>
                  </a:cubicBezTo>
                  <a:cubicBezTo>
                    <a:pt x="1" y="19"/>
                    <a:pt x="0" y="19"/>
                    <a:pt x="0" y="19"/>
                  </a:cubicBezTo>
                  <a:cubicBezTo>
                    <a:pt x="1" y="18"/>
                    <a:pt x="1" y="16"/>
                    <a:pt x="2" y="15"/>
                  </a:cubicBezTo>
                  <a:cubicBezTo>
                    <a:pt x="4" y="9"/>
                    <a:pt x="10" y="6"/>
                    <a:pt x="15" y="3"/>
                  </a:cubicBezTo>
                  <a:cubicBezTo>
                    <a:pt x="16" y="3"/>
                    <a:pt x="17" y="1"/>
                    <a:pt x="18" y="0"/>
                  </a:cubicBezTo>
                  <a:cubicBezTo>
                    <a:pt x="19" y="0"/>
                    <a:pt x="20" y="2"/>
                    <a:pt x="22" y="2"/>
                  </a:cubicBezTo>
                  <a:close/>
                </a:path>
              </a:pathLst>
            </a:custGeom>
            <a:solidFill>
              <a:srgbClr val="00643F"/>
            </a:solidFill>
            <a:ln w="9525">
              <a:noFill/>
              <a:round/>
              <a:headEnd/>
              <a:tailEnd/>
            </a:ln>
          </p:spPr>
          <p:txBody>
            <a:bodyPr/>
            <a:lstStyle/>
            <a:p>
              <a:pPr>
                <a:defRPr/>
              </a:pPr>
              <a:endParaRPr lang="es-MX" dirty="0"/>
            </a:p>
          </p:txBody>
        </p:sp>
        <p:sp>
          <p:nvSpPr>
            <p:cNvPr id="1139" name="Freeform 115"/>
            <p:cNvSpPr>
              <a:spLocks/>
            </p:cNvSpPr>
            <p:nvPr/>
          </p:nvSpPr>
          <p:spPr bwMode="auto">
            <a:xfrm>
              <a:off x="4782" y="2285"/>
              <a:ext cx="83" cy="68"/>
            </a:xfrm>
            <a:custGeom>
              <a:avLst/>
              <a:gdLst/>
              <a:ahLst/>
              <a:cxnLst>
                <a:cxn ang="0">
                  <a:pos x="22" y="2"/>
                </a:cxn>
                <a:cxn ang="0">
                  <a:pos x="19" y="5"/>
                </a:cxn>
                <a:cxn ang="0">
                  <a:pos x="18" y="6"/>
                </a:cxn>
                <a:cxn ang="0">
                  <a:pos x="16" y="8"/>
                </a:cxn>
                <a:cxn ang="0">
                  <a:pos x="12" y="10"/>
                </a:cxn>
                <a:cxn ang="0">
                  <a:pos x="10" y="11"/>
                </a:cxn>
                <a:cxn ang="0">
                  <a:pos x="6" y="17"/>
                </a:cxn>
                <a:cxn ang="0">
                  <a:pos x="1" y="19"/>
                </a:cxn>
                <a:cxn ang="0">
                  <a:pos x="0" y="19"/>
                </a:cxn>
                <a:cxn ang="0">
                  <a:pos x="2" y="15"/>
                </a:cxn>
                <a:cxn ang="0">
                  <a:pos x="15" y="3"/>
                </a:cxn>
                <a:cxn ang="0">
                  <a:pos x="18" y="0"/>
                </a:cxn>
                <a:cxn ang="0">
                  <a:pos x="22" y="2"/>
                </a:cxn>
              </a:cxnLst>
              <a:rect l="0" t="0" r="r" b="b"/>
              <a:pathLst>
                <a:path w="22" h="19">
                  <a:moveTo>
                    <a:pt x="22" y="2"/>
                  </a:moveTo>
                  <a:cubicBezTo>
                    <a:pt x="21" y="3"/>
                    <a:pt x="20" y="4"/>
                    <a:pt x="19" y="5"/>
                  </a:cubicBezTo>
                  <a:cubicBezTo>
                    <a:pt x="19" y="6"/>
                    <a:pt x="18" y="6"/>
                    <a:pt x="18" y="6"/>
                  </a:cubicBezTo>
                  <a:cubicBezTo>
                    <a:pt x="17" y="7"/>
                    <a:pt x="17" y="7"/>
                    <a:pt x="16" y="8"/>
                  </a:cubicBezTo>
                  <a:cubicBezTo>
                    <a:pt x="15" y="8"/>
                    <a:pt x="13" y="9"/>
                    <a:pt x="12" y="10"/>
                  </a:cubicBezTo>
                  <a:cubicBezTo>
                    <a:pt x="11" y="11"/>
                    <a:pt x="10" y="11"/>
                    <a:pt x="10" y="11"/>
                  </a:cubicBezTo>
                  <a:cubicBezTo>
                    <a:pt x="8" y="13"/>
                    <a:pt x="8" y="16"/>
                    <a:pt x="6" y="17"/>
                  </a:cubicBezTo>
                  <a:cubicBezTo>
                    <a:pt x="5" y="18"/>
                    <a:pt x="3" y="18"/>
                    <a:pt x="1" y="19"/>
                  </a:cubicBezTo>
                  <a:cubicBezTo>
                    <a:pt x="1" y="19"/>
                    <a:pt x="0" y="19"/>
                    <a:pt x="0" y="19"/>
                  </a:cubicBezTo>
                  <a:cubicBezTo>
                    <a:pt x="1" y="18"/>
                    <a:pt x="1" y="16"/>
                    <a:pt x="2" y="15"/>
                  </a:cubicBezTo>
                  <a:cubicBezTo>
                    <a:pt x="4" y="9"/>
                    <a:pt x="10" y="6"/>
                    <a:pt x="15" y="3"/>
                  </a:cubicBezTo>
                  <a:cubicBezTo>
                    <a:pt x="16" y="3"/>
                    <a:pt x="17" y="1"/>
                    <a:pt x="18" y="0"/>
                  </a:cubicBezTo>
                  <a:cubicBezTo>
                    <a:pt x="19" y="0"/>
                    <a:pt x="20" y="2"/>
                    <a:pt x="22" y="2"/>
                  </a:cubicBezTo>
                  <a:close/>
                </a:path>
              </a:pathLst>
            </a:custGeom>
            <a:noFill/>
            <a:ln w="0">
              <a:solidFill>
                <a:srgbClr val="24211D"/>
              </a:solidFill>
              <a:prstDash val="solid"/>
              <a:round/>
              <a:headEnd/>
              <a:tailEnd/>
            </a:ln>
          </p:spPr>
          <p:txBody>
            <a:bodyPr/>
            <a:lstStyle/>
            <a:p>
              <a:pPr>
                <a:defRPr/>
              </a:pPr>
              <a:endParaRPr lang="es-MX" dirty="0"/>
            </a:p>
          </p:txBody>
        </p:sp>
        <p:sp>
          <p:nvSpPr>
            <p:cNvPr id="1140" name="Freeform 116"/>
            <p:cNvSpPr>
              <a:spLocks/>
            </p:cNvSpPr>
            <p:nvPr/>
          </p:nvSpPr>
          <p:spPr bwMode="auto">
            <a:xfrm>
              <a:off x="4832" y="2244"/>
              <a:ext cx="28" cy="46"/>
            </a:xfrm>
            <a:custGeom>
              <a:avLst/>
              <a:gdLst/>
              <a:ahLst/>
              <a:cxnLst>
                <a:cxn ang="0">
                  <a:pos x="7" y="13"/>
                </a:cxn>
                <a:cxn ang="0">
                  <a:pos x="1" y="7"/>
                </a:cxn>
                <a:cxn ang="0">
                  <a:pos x="6" y="0"/>
                </a:cxn>
                <a:cxn ang="0">
                  <a:pos x="7" y="13"/>
                </a:cxn>
              </a:cxnLst>
              <a:rect l="0" t="0" r="r" b="b"/>
              <a:pathLst>
                <a:path w="7" h="13">
                  <a:moveTo>
                    <a:pt x="7" y="13"/>
                  </a:moveTo>
                  <a:cubicBezTo>
                    <a:pt x="4" y="13"/>
                    <a:pt x="1" y="12"/>
                    <a:pt x="1" y="7"/>
                  </a:cubicBezTo>
                  <a:cubicBezTo>
                    <a:pt x="1" y="7"/>
                    <a:pt x="0" y="1"/>
                    <a:pt x="6" y="0"/>
                  </a:cubicBezTo>
                  <a:cubicBezTo>
                    <a:pt x="6" y="0"/>
                    <a:pt x="6" y="12"/>
                    <a:pt x="7" y="13"/>
                  </a:cubicBezTo>
                  <a:close/>
                </a:path>
              </a:pathLst>
            </a:custGeom>
            <a:solidFill>
              <a:srgbClr val="00643F"/>
            </a:solidFill>
            <a:ln w="9525">
              <a:noFill/>
              <a:round/>
              <a:headEnd/>
              <a:tailEnd/>
            </a:ln>
          </p:spPr>
          <p:txBody>
            <a:bodyPr/>
            <a:lstStyle/>
            <a:p>
              <a:pPr>
                <a:defRPr/>
              </a:pPr>
              <a:endParaRPr lang="es-MX" dirty="0"/>
            </a:p>
          </p:txBody>
        </p:sp>
        <p:sp>
          <p:nvSpPr>
            <p:cNvPr id="1141" name="Freeform 117"/>
            <p:cNvSpPr>
              <a:spLocks/>
            </p:cNvSpPr>
            <p:nvPr/>
          </p:nvSpPr>
          <p:spPr bwMode="auto">
            <a:xfrm>
              <a:off x="4832" y="2244"/>
              <a:ext cx="28" cy="46"/>
            </a:xfrm>
            <a:custGeom>
              <a:avLst/>
              <a:gdLst/>
              <a:ahLst/>
              <a:cxnLst>
                <a:cxn ang="0">
                  <a:pos x="7" y="13"/>
                </a:cxn>
                <a:cxn ang="0">
                  <a:pos x="1" y="7"/>
                </a:cxn>
                <a:cxn ang="0">
                  <a:pos x="6" y="0"/>
                </a:cxn>
                <a:cxn ang="0">
                  <a:pos x="7" y="13"/>
                </a:cxn>
              </a:cxnLst>
              <a:rect l="0" t="0" r="r" b="b"/>
              <a:pathLst>
                <a:path w="7" h="13">
                  <a:moveTo>
                    <a:pt x="7" y="13"/>
                  </a:moveTo>
                  <a:cubicBezTo>
                    <a:pt x="4" y="13"/>
                    <a:pt x="1" y="12"/>
                    <a:pt x="1" y="7"/>
                  </a:cubicBezTo>
                  <a:cubicBezTo>
                    <a:pt x="1" y="7"/>
                    <a:pt x="0" y="1"/>
                    <a:pt x="6" y="0"/>
                  </a:cubicBezTo>
                  <a:cubicBezTo>
                    <a:pt x="6" y="0"/>
                    <a:pt x="6" y="12"/>
                    <a:pt x="7" y="13"/>
                  </a:cubicBezTo>
                  <a:close/>
                </a:path>
              </a:pathLst>
            </a:custGeom>
            <a:noFill/>
            <a:ln w="0">
              <a:solidFill>
                <a:srgbClr val="24211D"/>
              </a:solidFill>
              <a:prstDash val="solid"/>
              <a:round/>
              <a:headEnd/>
              <a:tailEnd/>
            </a:ln>
          </p:spPr>
          <p:txBody>
            <a:bodyPr/>
            <a:lstStyle/>
            <a:p>
              <a:pPr>
                <a:defRPr/>
              </a:pPr>
              <a:endParaRPr lang="es-MX" dirty="0"/>
            </a:p>
          </p:txBody>
        </p:sp>
        <p:sp>
          <p:nvSpPr>
            <p:cNvPr id="1142" name="Freeform 118"/>
            <p:cNvSpPr>
              <a:spLocks/>
            </p:cNvSpPr>
            <p:nvPr/>
          </p:nvSpPr>
          <p:spPr bwMode="auto">
            <a:xfrm>
              <a:off x="4878" y="2244"/>
              <a:ext cx="23" cy="46"/>
            </a:xfrm>
            <a:custGeom>
              <a:avLst/>
              <a:gdLst/>
              <a:ahLst/>
              <a:cxnLst>
                <a:cxn ang="0">
                  <a:pos x="0" y="13"/>
                </a:cxn>
                <a:cxn ang="0">
                  <a:pos x="5" y="7"/>
                </a:cxn>
                <a:cxn ang="0">
                  <a:pos x="0" y="0"/>
                </a:cxn>
                <a:cxn ang="0">
                  <a:pos x="0" y="13"/>
                </a:cxn>
              </a:cxnLst>
              <a:rect l="0" t="0" r="r" b="b"/>
              <a:pathLst>
                <a:path w="6" h="13">
                  <a:moveTo>
                    <a:pt x="0" y="13"/>
                  </a:moveTo>
                  <a:cubicBezTo>
                    <a:pt x="2" y="13"/>
                    <a:pt x="6" y="11"/>
                    <a:pt x="5" y="7"/>
                  </a:cubicBezTo>
                  <a:cubicBezTo>
                    <a:pt x="5" y="7"/>
                    <a:pt x="6" y="1"/>
                    <a:pt x="0" y="0"/>
                  </a:cubicBezTo>
                  <a:cubicBezTo>
                    <a:pt x="0" y="0"/>
                    <a:pt x="0" y="11"/>
                    <a:pt x="0" y="13"/>
                  </a:cubicBezTo>
                  <a:close/>
                </a:path>
              </a:pathLst>
            </a:custGeom>
            <a:solidFill>
              <a:srgbClr val="C63900"/>
            </a:solidFill>
            <a:ln w="9525">
              <a:noFill/>
              <a:round/>
              <a:headEnd/>
              <a:tailEnd/>
            </a:ln>
          </p:spPr>
          <p:txBody>
            <a:bodyPr/>
            <a:lstStyle/>
            <a:p>
              <a:pPr>
                <a:defRPr/>
              </a:pPr>
              <a:endParaRPr lang="es-MX" dirty="0"/>
            </a:p>
          </p:txBody>
        </p:sp>
        <p:sp>
          <p:nvSpPr>
            <p:cNvPr id="1143" name="Freeform 119"/>
            <p:cNvSpPr>
              <a:spLocks/>
            </p:cNvSpPr>
            <p:nvPr/>
          </p:nvSpPr>
          <p:spPr bwMode="auto">
            <a:xfrm>
              <a:off x="4878" y="2244"/>
              <a:ext cx="23" cy="46"/>
            </a:xfrm>
            <a:custGeom>
              <a:avLst/>
              <a:gdLst/>
              <a:ahLst/>
              <a:cxnLst>
                <a:cxn ang="0">
                  <a:pos x="0" y="13"/>
                </a:cxn>
                <a:cxn ang="0">
                  <a:pos x="5" y="7"/>
                </a:cxn>
                <a:cxn ang="0">
                  <a:pos x="0" y="0"/>
                </a:cxn>
                <a:cxn ang="0">
                  <a:pos x="0" y="13"/>
                </a:cxn>
              </a:cxnLst>
              <a:rect l="0" t="0" r="r" b="b"/>
              <a:pathLst>
                <a:path w="6" h="13">
                  <a:moveTo>
                    <a:pt x="0" y="13"/>
                  </a:moveTo>
                  <a:cubicBezTo>
                    <a:pt x="2" y="13"/>
                    <a:pt x="6" y="11"/>
                    <a:pt x="5" y="7"/>
                  </a:cubicBezTo>
                  <a:cubicBezTo>
                    <a:pt x="5" y="7"/>
                    <a:pt x="6" y="1"/>
                    <a:pt x="0" y="0"/>
                  </a:cubicBezTo>
                  <a:cubicBezTo>
                    <a:pt x="0" y="0"/>
                    <a:pt x="0" y="11"/>
                    <a:pt x="0" y="13"/>
                  </a:cubicBezTo>
                  <a:close/>
                </a:path>
              </a:pathLst>
            </a:custGeom>
            <a:noFill/>
            <a:ln w="0">
              <a:solidFill>
                <a:srgbClr val="24211D"/>
              </a:solidFill>
              <a:prstDash val="solid"/>
              <a:round/>
              <a:headEnd/>
              <a:tailEnd/>
            </a:ln>
          </p:spPr>
          <p:txBody>
            <a:bodyPr/>
            <a:lstStyle/>
            <a:p>
              <a:pPr>
                <a:defRPr/>
              </a:pPr>
              <a:endParaRPr lang="es-MX" dirty="0"/>
            </a:p>
          </p:txBody>
        </p:sp>
        <p:sp>
          <p:nvSpPr>
            <p:cNvPr id="1144" name="Freeform 120"/>
            <p:cNvSpPr>
              <a:spLocks/>
            </p:cNvSpPr>
            <p:nvPr/>
          </p:nvSpPr>
          <p:spPr bwMode="auto">
            <a:xfrm>
              <a:off x="4823" y="2289"/>
              <a:ext cx="55" cy="55"/>
            </a:xfrm>
            <a:custGeom>
              <a:avLst/>
              <a:gdLst/>
              <a:ahLst/>
              <a:cxnLst>
                <a:cxn ang="0">
                  <a:pos x="0" y="16"/>
                </a:cxn>
                <a:cxn ang="0">
                  <a:pos x="4" y="13"/>
                </a:cxn>
                <a:cxn ang="0">
                  <a:pos x="15" y="0"/>
                </a:cxn>
                <a:cxn ang="0">
                  <a:pos x="0" y="16"/>
                </a:cxn>
              </a:cxnLst>
              <a:rect l="0" t="0" r="r" b="b"/>
              <a:pathLst>
                <a:path w="16" h="16">
                  <a:moveTo>
                    <a:pt x="0" y="16"/>
                  </a:moveTo>
                  <a:cubicBezTo>
                    <a:pt x="1" y="15"/>
                    <a:pt x="2" y="14"/>
                    <a:pt x="4" y="13"/>
                  </a:cubicBezTo>
                  <a:cubicBezTo>
                    <a:pt x="5" y="12"/>
                    <a:pt x="16" y="5"/>
                    <a:pt x="15" y="0"/>
                  </a:cubicBezTo>
                  <a:cubicBezTo>
                    <a:pt x="15" y="0"/>
                    <a:pt x="0" y="16"/>
                    <a:pt x="0" y="16"/>
                  </a:cubicBezTo>
                  <a:close/>
                </a:path>
              </a:pathLst>
            </a:custGeom>
            <a:solidFill>
              <a:srgbClr val="C63900"/>
            </a:solidFill>
            <a:ln w="9525">
              <a:noFill/>
              <a:round/>
              <a:headEnd/>
              <a:tailEnd/>
            </a:ln>
          </p:spPr>
          <p:txBody>
            <a:bodyPr/>
            <a:lstStyle/>
            <a:p>
              <a:pPr>
                <a:defRPr/>
              </a:pPr>
              <a:endParaRPr lang="es-MX" dirty="0"/>
            </a:p>
          </p:txBody>
        </p:sp>
        <p:sp>
          <p:nvSpPr>
            <p:cNvPr id="1145" name="Freeform 121"/>
            <p:cNvSpPr>
              <a:spLocks/>
            </p:cNvSpPr>
            <p:nvPr/>
          </p:nvSpPr>
          <p:spPr bwMode="auto">
            <a:xfrm>
              <a:off x="4823" y="2289"/>
              <a:ext cx="55" cy="55"/>
            </a:xfrm>
            <a:custGeom>
              <a:avLst/>
              <a:gdLst/>
              <a:ahLst/>
              <a:cxnLst>
                <a:cxn ang="0">
                  <a:pos x="0" y="16"/>
                </a:cxn>
                <a:cxn ang="0">
                  <a:pos x="4" y="13"/>
                </a:cxn>
                <a:cxn ang="0">
                  <a:pos x="15" y="0"/>
                </a:cxn>
              </a:cxnLst>
              <a:rect l="0" t="0" r="r" b="b"/>
              <a:pathLst>
                <a:path w="16" h="16">
                  <a:moveTo>
                    <a:pt x="0" y="16"/>
                  </a:moveTo>
                  <a:cubicBezTo>
                    <a:pt x="1" y="15"/>
                    <a:pt x="2" y="14"/>
                    <a:pt x="4" y="13"/>
                  </a:cubicBezTo>
                  <a:cubicBezTo>
                    <a:pt x="5" y="12"/>
                    <a:pt x="16" y="5"/>
                    <a:pt x="15" y="0"/>
                  </a:cubicBezTo>
                </a:path>
              </a:pathLst>
            </a:custGeom>
            <a:noFill/>
            <a:ln w="0">
              <a:solidFill>
                <a:srgbClr val="24211D"/>
              </a:solidFill>
              <a:prstDash val="solid"/>
              <a:round/>
              <a:headEnd/>
              <a:tailEnd/>
            </a:ln>
          </p:spPr>
          <p:txBody>
            <a:bodyPr/>
            <a:lstStyle/>
            <a:p>
              <a:pPr>
                <a:defRPr/>
              </a:pPr>
              <a:endParaRPr lang="es-MX" dirty="0"/>
            </a:p>
          </p:txBody>
        </p:sp>
        <p:sp>
          <p:nvSpPr>
            <p:cNvPr id="1146" name="Freeform 122"/>
            <p:cNvSpPr>
              <a:spLocks/>
            </p:cNvSpPr>
            <p:nvPr/>
          </p:nvSpPr>
          <p:spPr bwMode="auto">
            <a:xfrm>
              <a:off x="4855" y="2244"/>
              <a:ext cx="23" cy="50"/>
            </a:xfrm>
            <a:custGeom>
              <a:avLst/>
              <a:gdLst/>
              <a:ahLst/>
              <a:cxnLst>
                <a:cxn ang="0">
                  <a:pos x="7" y="13"/>
                </a:cxn>
                <a:cxn ang="0">
                  <a:pos x="7" y="0"/>
                </a:cxn>
                <a:cxn ang="0">
                  <a:pos x="3" y="0"/>
                </a:cxn>
                <a:cxn ang="0">
                  <a:pos x="0" y="0"/>
                </a:cxn>
                <a:cxn ang="0">
                  <a:pos x="1" y="13"/>
                </a:cxn>
                <a:cxn ang="0">
                  <a:pos x="4" y="14"/>
                </a:cxn>
                <a:cxn ang="0">
                  <a:pos x="7" y="13"/>
                </a:cxn>
              </a:cxnLst>
              <a:rect l="0" t="0" r="r" b="b"/>
              <a:pathLst>
                <a:path w="7" h="14">
                  <a:moveTo>
                    <a:pt x="7" y="13"/>
                  </a:moveTo>
                  <a:cubicBezTo>
                    <a:pt x="7" y="12"/>
                    <a:pt x="7" y="0"/>
                    <a:pt x="7" y="0"/>
                  </a:cubicBezTo>
                  <a:cubicBezTo>
                    <a:pt x="7" y="0"/>
                    <a:pt x="4" y="0"/>
                    <a:pt x="3" y="0"/>
                  </a:cubicBezTo>
                  <a:cubicBezTo>
                    <a:pt x="1" y="0"/>
                    <a:pt x="0" y="0"/>
                    <a:pt x="0" y="0"/>
                  </a:cubicBezTo>
                  <a:cubicBezTo>
                    <a:pt x="0" y="0"/>
                    <a:pt x="0" y="12"/>
                    <a:pt x="1" y="13"/>
                  </a:cubicBezTo>
                  <a:cubicBezTo>
                    <a:pt x="1" y="13"/>
                    <a:pt x="2" y="14"/>
                    <a:pt x="4" y="14"/>
                  </a:cubicBezTo>
                  <a:cubicBezTo>
                    <a:pt x="5" y="13"/>
                    <a:pt x="7" y="13"/>
                    <a:pt x="7" y="13"/>
                  </a:cubicBezTo>
                  <a:close/>
                </a:path>
              </a:pathLst>
            </a:custGeom>
            <a:solidFill>
              <a:srgbClr val="FFFFFF"/>
            </a:solidFill>
            <a:ln w="9525">
              <a:noFill/>
              <a:round/>
              <a:headEnd/>
              <a:tailEnd/>
            </a:ln>
          </p:spPr>
          <p:txBody>
            <a:bodyPr/>
            <a:lstStyle/>
            <a:p>
              <a:pPr>
                <a:defRPr/>
              </a:pPr>
              <a:endParaRPr lang="es-MX" dirty="0"/>
            </a:p>
          </p:txBody>
        </p:sp>
        <p:sp>
          <p:nvSpPr>
            <p:cNvPr id="1147" name="Freeform 123"/>
            <p:cNvSpPr>
              <a:spLocks/>
            </p:cNvSpPr>
            <p:nvPr/>
          </p:nvSpPr>
          <p:spPr bwMode="auto">
            <a:xfrm>
              <a:off x="4855" y="2244"/>
              <a:ext cx="23" cy="50"/>
            </a:xfrm>
            <a:custGeom>
              <a:avLst/>
              <a:gdLst/>
              <a:ahLst/>
              <a:cxnLst>
                <a:cxn ang="0">
                  <a:pos x="7" y="13"/>
                </a:cxn>
                <a:cxn ang="0">
                  <a:pos x="7" y="0"/>
                </a:cxn>
                <a:cxn ang="0">
                  <a:pos x="3" y="0"/>
                </a:cxn>
                <a:cxn ang="0">
                  <a:pos x="0" y="0"/>
                </a:cxn>
                <a:cxn ang="0">
                  <a:pos x="1" y="13"/>
                </a:cxn>
                <a:cxn ang="0">
                  <a:pos x="4" y="14"/>
                </a:cxn>
                <a:cxn ang="0">
                  <a:pos x="7" y="13"/>
                </a:cxn>
              </a:cxnLst>
              <a:rect l="0" t="0" r="r" b="b"/>
              <a:pathLst>
                <a:path w="7" h="14">
                  <a:moveTo>
                    <a:pt x="7" y="13"/>
                  </a:moveTo>
                  <a:cubicBezTo>
                    <a:pt x="7" y="12"/>
                    <a:pt x="7" y="0"/>
                    <a:pt x="7" y="0"/>
                  </a:cubicBezTo>
                  <a:cubicBezTo>
                    <a:pt x="7" y="0"/>
                    <a:pt x="4" y="0"/>
                    <a:pt x="3" y="0"/>
                  </a:cubicBezTo>
                  <a:cubicBezTo>
                    <a:pt x="1" y="0"/>
                    <a:pt x="0" y="0"/>
                    <a:pt x="0" y="0"/>
                  </a:cubicBezTo>
                  <a:cubicBezTo>
                    <a:pt x="0" y="0"/>
                    <a:pt x="0" y="12"/>
                    <a:pt x="1" y="13"/>
                  </a:cubicBezTo>
                  <a:cubicBezTo>
                    <a:pt x="1" y="13"/>
                    <a:pt x="2" y="14"/>
                    <a:pt x="4" y="14"/>
                  </a:cubicBezTo>
                  <a:cubicBezTo>
                    <a:pt x="5" y="13"/>
                    <a:pt x="7" y="13"/>
                    <a:pt x="7" y="13"/>
                  </a:cubicBezTo>
                  <a:close/>
                </a:path>
              </a:pathLst>
            </a:custGeom>
            <a:noFill/>
            <a:ln w="0">
              <a:solidFill>
                <a:srgbClr val="24211D"/>
              </a:solidFill>
              <a:prstDash val="solid"/>
              <a:round/>
              <a:headEnd/>
              <a:tailEnd/>
            </a:ln>
          </p:spPr>
          <p:txBody>
            <a:bodyPr/>
            <a:lstStyle/>
            <a:p>
              <a:pPr>
                <a:defRPr/>
              </a:pPr>
              <a:endParaRPr lang="es-MX" dirty="0"/>
            </a:p>
          </p:txBody>
        </p:sp>
        <p:sp>
          <p:nvSpPr>
            <p:cNvPr id="1148" name="Freeform 124"/>
            <p:cNvSpPr>
              <a:spLocks/>
            </p:cNvSpPr>
            <p:nvPr/>
          </p:nvSpPr>
          <p:spPr bwMode="auto">
            <a:xfrm>
              <a:off x="4869" y="2326"/>
              <a:ext cx="55" cy="36"/>
            </a:xfrm>
            <a:custGeom>
              <a:avLst/>
              <a:gdLst/>
              <a:ahLst/>
              <a:cxnLst>
                <a:cxn ang="0">
                  <a:pos x="3" y="0"/>
                </a:cxn>
                <a:cxn ang="0">
                  <a:pos x="15" y="6"/>
                </a:cxn>
                <a:cxn ang="0">
                  <a:pos x="13" y="11"/>
                </a:cxn>
                <a:cxn ang="0">
                  <a:pos x="5" y="8"/>
                </a:cxn>
                <a:cxn ang="0">
                  <a:pos x="0" y="3"/>
                </a:cxn>
                <a:cxn ang="0">
                  <a:pos x="3" y="0"/>
                </a:cxn>
              </a:cxnLst>
              <a:rect l="0" t="0" r="r" b="b"/>
              <a:pathLst>
                <a:path w="15" h="11">
                  <a:moveTo>
                    <a:pt x="3" y="0"/>
                  </a:moveTo>
                  <a:cubicBezTo>
                    <a:pt x="3" y="0"/>
                    <a:pt x="6" y="4"/>
                    <a:pt x="15" y="6"/>
                  </a:cubicBezTo>
                  <a:cubicBezTo>
                    <a:pt x="15" y="6"/>
                    <a:pt x="13" y="11"/>
                    <a:pt x="13" y="11"/>
                  </a:cubicBezTo>
                  <a:cubicBezTo>
                    <a:pt x="13" y="11"/>
                    <a:pt x="8" y="9"/>
                    <a:pt x="5" y="8"/>
                  </a:cubicBezTo>
                  <a:cubicBezTo>
                    <a:pt x="2" y="6"/>
                    <a:pt x="0" y="3"/>
                    <a:pt x="0" y="3"/>
                  </a:cubicBezTo>
                  <a:cubicBezTo>
                    <a:pt x="0" y="3"/>
                    <a:pt x="2" y="1"/>
                    <a:pt x="3" y="0"/>
                  </a:cubicBezTo>
                  <a:close/>
                </a:path>
              </a:pathLst>
            </a:custGeom>
            <a:solidFill>
              <a:srgbClr val="00643F"/>
            </a:solidFill>
            <a:ln w="9525">
              <a:noFill/>
              <a:round/>
              <a:headEnd/>
              <a:tailEnd/>
            </a:ln>
          </p:spPr>
          <p:txBody>
            <a:bodyPr/>
            <a:lstStyle/>
            <a:p>
              <a:pPr>
                <a:defRPr/>
              </a:pPr>
              <a:endParaRPr lang="es-MX" dirty="0"/>
            </a:p>
          </p:txBody>
        </p:sp>
        <p:sp>
          <p:nvSpPr>
            <p:cNvPr id="1149" name="Freeform 125"/>
            <p:cNvSpPr>
              <a:spLocks/>
            </p:cNvSpPr>
            <p:nvPr/>
          </p:nvSpPr>
          <p:spPr bwMode="auto">
            <a:xfrm>
              <a:off x="4869" y="2326"/>
              <a:ext cx="55" cy="36"/>
            </a:xfrm>
            <a:custGeom>
              <a:avLst/>
              <a:gdLst/>
              <a:ahLst/>
              <a:cxnLst>
                <a:cxn ang="0">
                  <a:pos x="3" y="0"/>
                </a:cxn>
                <a:cxn ang="0">
                  <a:pos x="15" y="6"/>
                </a:cxn>
                <a:cxn ang="0">
                  <a:pos x="13" y="11"/>
                </a:cxn>
                <a:cxn ang="0">
                  <a:pos x="5" y="8"/>
                </a:cxn>
                <a:cxn ang="0">
                  <a:pos x="0" y="3"/>
                </a:cxn>
                <a:cxn ang="0">
                  <a:pos x="3" y="0"/>
                </a:cxn>
              </a:cxnLst>
              <a:rect l="0" t="0" r="r" b="b"/>
              <a:pathLst>
                <a:path w="15" h="11">
                  <a:moveTo>
                    <a:pt x="3" y="0"/>
                  </a:moveTo>
                  <a:cubicBezTo>
                    <a:pt x="3" y="0"/>
                    <a:pt x="6" y="4"/>
                    <a:pt x="15" y="6"/>
                  </a:cubicBezTo>
                  <a:cubicBezTo>
                    <a:pt x="15" y="6"/>
                    <a:pt x="13" y="11"/>
                    <a:pt x="13" y="11"/>
                  </a:cubicBezTo>
                  <a:cubicBezTo>
                    <a:pt x="13" y="11"/>
                    <a:pt x="8" y="9"/>
                    <a:pt x="5" y="8"/>
                  </a:cubicBezTo>
                  <a:cubicBezTo>
                    <a:pt x="2" y="6"/>
                    <a:pt x="0" y="3"/>
                    <a:pt x="0" y="3"/>
                  </a:cubicBezTo>
                  <a:cubicBezTo>
                    <a:pt x="0" y="3"/>
                    <a:pt x="2" y="1"/>
                    <a:pt x="3" y="0"/>
                  </a:cubicBezTo>
                  <a:close/>
                </a:path>
              </a:pathLst>
            </a:custGeom>
            <a:noFill/>
            <a:ln w="0">
              <a:solidFill>
                <a:srgbClr val="24211D"/>
              </a:solidFill>
              <a:prstDash val="solid"/>
              <a:round/>
              <a:headEnd/>
              <a:tailEnd/>
            </a:ln>
          </p:spPr>
          <p:txBody>
            <a:bodyPr/>
            <a:lstStyle/>
            <a:p>
              <a:pPr>
                <a:defRPr/>
              </a:pPr>
              <a:endParaRPr lang="es-MX" dirty="0"/>
            </a:p>
          </p:txBody>
        </p:sp>
        <p:sp>
          <p:nvSpPr>
            <p:cNvPr id="1150" name="Freeform 126"/>
            <p:cNvSpPr>
              <a:spLocks/>
            </p:cNvSpPr>
            <p:nvPr/>
          </p:nvSpPr>
          <p:spPr bwMode="auto">
            <a:xfrm>
              <a:off x="4878" y="2312"/>
              <a:ext cx="69" cy="32"/>
            </a:xfrm>
            <a:custGeom>
              <a:avLst/>
              <a:gdLst/>
              <a:ahLst/>
              <a:cxnLst>
                <a:cxn ang="0">
                  <a:pos x="0" y="4"/>
                </a:cxn>
                <a:cxn ang="0">
                  <a:pos x="12" y="10"/>
                </a:cxn>
                <a:cxn ang="0">
                  <a:pos x="13" y="10"/>
                </a:cxn>
                <a:cxn ang="0">
                  <a:pos x="18" y="10"/>
                </a:cxn>
                <a:cxn ang="0">
                  <a:pos x="13" y="7"/>
                </a:cxn>
                <a:cxn ang="0">
                  <a:pos x="10" y="6"/>
                </a:cxn>
                <a:cxn ang="0">
                  <a:pos x="4" y="1"/>
                </a:cxn>
                <a:cxn ang="0">
                  <a:pos x="2" y="0"/>
                </a:cxn>
                <a:cxn ang="0">
                  <a:pos x="0" y="4"/>
                </a:cxn>
              </a:cxnLst>
              <a:rect l="0" t="0" r="r" b="b"/>
              <a:pathLst>
                <a:path w="18" h="10">
                  <a:moveTo>
                    <a:pt x="0" y="4"/>
                  </a:moveTo>
                  <a:cubicBezTo>
                    <a:pt x="0" y="4"/>
                    <a:pt x="3" y="8"/>
                    <a:pt x="12" y="10"/>
                  </a:cubicBezTo>
                  <a:cubicBezTo>
                    <a:pt x="12" y="10"/>
                    <a:pt x="13" y="10"/>
                    <a:pt x="13" y="10"/>
                  </a:cubicBezTo>
                  <a:cubicBezTo>
                    <a:pt x="13" y="10"/>
                    <a:pt x="18" y="10"/>
                    <a:pt x="18" y="10"/>
                  </a:cubicBezTo>
                  <a:cubicBezTo>
                    <a:pt x="17" y="10"/>
                    <a:pt x="15" y="8"/>
                    <a:pt x="13" y="7"/>
                  </a:cubicBezTo>
                  <a:cubicBezTo>
                    <a:pt x="12" y="7"/>
                    <a:pt x="11" y="6"/>
                    <a:pt x="10" y="6"/>
                  </a:cubicBezTo>
                  <a:cubicBezTo>
                    <a:pt x="10" y="6"/>
                    <a:pt x="6" y="4"/>
                    <a:pt x="4" y="1"/>
                  </a:cubicBezTo>
                  <a:cubicBezTo>
                    <a:pt x="3" y="1"/>
                    <a:pt x="3" y="0"/>
                    <a:pt x="2" y="0"/>
                  </a:cubicBezTo>
                  <a:cubicBezTo>
                    <a:pt x="1" y="0"/>
                    <a:pt x="1" y="2"/>
                    <a:pt x="0" y="4"/>
                  </a:cubicBezTo>
                  <a:close/>
                </a:path>
              </a:pathLst>
            </a:custGeom>
            <a:solidFill>
              <a:srgbClr val="FFFFFF"/>
            </a:solidFill>
            <a:ln w="9525">
              <a:noFill/>
              <a:round/>
              <a:headEnd/>
              <a:tailEnd/>
            </a:ln>
          </p:spPr>
          <p:txBody>
            <a:bodyPr/>
            <a:lstStyle/>
            <a:p>
              <a:pPr>
                <a:defRPr/>
              </a:pPr>
              <a:endParaRPr lang="es-MX" dirty="0"/>
            </a:p>
          </p:txBody>
        </p:sp>
        <p:sp>
          <p:nvSpPr>
            <p:cNvPr id="1151" name="Freeform 127"/>
            <p:cNvSpPr>
              <a:spLocks/>
            </p:cNvSpPr>
            <p:nvPr/>
          </p:nvSpPr>
          <p:spPr bwMode="auto">
            <a:xfrm>
              <a:off x="4878" y="2312"/>
              <a:ext cx="69" cy="32"/>
            </a:xfrm>
            <a:custGeom>
              <a:avLst/>
              <a:gdLst/>
              <a:ahLst/>
              <a:cxnLst>
                <a:cxn ang="0">
                  <a:pos x="0" y="4"/>
                </a:cxn>
                <a:cxn ang="0">
                  <a:pos x="12" y="10"/>
                </a:cxn>
                <a:cxn ang="0">
                  <a:pos x="13" y="10"/>
                </a:cxn>
                <a:cxn ang="0">
                  <a:pos x="18" y="10"/>
                </a:cxn>
                <a:cxn ang="0">
                  <a:pos x="13" y="7"/>
                </a:cxn>
                <a:cxn ang="0">
                  <a:pos x="10" y="6"/>
                </a:cxn>
                <a:cxn ang="0">
                  <a:pos x="4" y="1"/>
                </a:cxn>
                <a:cxn ang="0">
                  <a:pos x="2" y="0"/>
                </a:cxn>
                <a:cxn ang="0">
                  <a:pos x="0" y="4"/>
                </a:cxn>
              </a:cxnLst>
              <a:rect l="0" t="0" r="r" b="b"/>
              <a:pathLst>
                <a:path w="18" h="10">
                  <a:moveTo>
                    <a:pt x="0" y="4"/>
                  </a:moveTo>
                  <a:cubicBezTo>
                    <a:pt x="0" y="4"/>
                    <a:pt x="3" y="8"/>
                    <a:pt x="12" y="10"/>
                  </a:cubicBezTo>
                  <a:cubicBezTo>
                    <a:pt x="12" y="10"/>
                    <a:pt x="13" y="10"/>
                    <a:pt x="13" y="10"/>
                  </a:cubicBezTo>
                  <a:cubicBezTo>
                    <a:pt x="13" y="10"/>
                    <a:pt x="18" y="10"/>
                    <a:pt x="18" y="10"/>
                  </a:cubicBezTo>
                  <a:cubicBezTo>
                    <a:pt x="17" y="10"/>
                    <a:pt x="15" y="8"/>
                    <a:pt x="13" y="7"/>
                  </a:cubicBezTo>
                  <a:cubicBezTo>
                    <a:pt x="12" y="7"/>
                    <a:pt x="11" y="6"/>
                    <a:pt x="10" y="6"/>
                  </a:cubicBezTo>
                  <a:cubicBezTo>
                    <a:pt x="10" y="6"/>
                    <a:pt x="6" y="4"/>
                    <a:pt x="4" y="1"/>
                  </a:cubicBezTo>
                  <a:cubicBezTo>
                    <a:pt x="3" y="1"/>
                    <a:pt x="3" y="0"/>
                    <a:pt x="2" y="0"/>
                  </a:cubicBezTo>
                  <a:cubicBezTo>
                    <a:pt x="1" y="0"/>
                    <a:pt x="1" y="2"/>
                    <a:pt x="0" y="4"/>
                  </a:cubicBezTo>
                  <a:close/>
                </a:path>
              </a:pathLst>
            </a:custGeom>
            <a:noFill/>
            <a:ln w="0">
              <a:solidFill>
                <a:srgbClr val="24211D"/>
              </a:solidFill>
              <a:prstDash val="solid"/>
              <a:round/>
              <a:headEnd/>
              <a:tailEnd/>
            </a:ln>
          </p:spPr>
          <p:txBody>
            <a:bodyPr/>
            <a:lstStyle/>
            <a:p>
              <a:pPr>
                <a:defRPr/>
              </a:pPr>
              <a:endParaRPr lang="es-MX" dirty="0"/>
            </a:p>
          </p:txBody>
        </p:sp>
        <p:sp>
          <p:nvSpPr>
            <p:cNvPr id="1152" name="Freeform 128"/>
            <p:cNvSpPr>
              <a:spLocks/>
            </p:cNvSpPr>
            <p:nvPr/>
          </p:nvSpPr>
          <p:spPr bwMode="auto">
            <a:xfrm>
              <a:off x="4805" y="2289"/>
              <a:ext cx="73" cy="55"/>
            </a:xfrm>
            <a:custGeom>
              <a:avLst/>
              <a:gdLst/>
              <a:ahLst/>
              <a:cxnLst>
                <a:cxn ang="0">
                  <a:pos x="5" y="16"/>
                </a:cxn>
                <a:cxn ang="0">
                  <a:pos x="9" y="13"/>
                </a:cxn>
                <a:cxn ang="0">
                  <a:pos x="20" y="0"/>
                </a:cxn>
                <a:cxn ang="0">
                  <a:pos x="18" y="1"/>
                </a:cxn>
                <a:cxn ang="0">
                  <a:pos x="16" y="1"/>
                </a:cxn>
                <a:cxn ang="0">
                  <a:pos x="13" y="4"/>
                </a:cxn>
                <a:cxn ang="0">
                  <a:pos x="12" y="5"/>
                </a:cxn>
                <a:cxn ang="0">
                  <a:pos x="10" y="7"/>
                </a:cxn>
                <a:cxn ang="0">
                  <a:pos x="6" y="9"/>
                </a:cxn>
                <a:cxn ang="0">
                  <a:pos x="4" y="10"/>
                </a:cxn>
                <a:cxn ang="0">
                  <a:pos x="0" y="16"/>
                </a:cxn>
                <a:cxn ang="0">
                  <a:pos x="3" y="15"/>
                </a:cxn>
                <a:cxn ang="0">
                  <a:pos x="5" y="16"/>
                </a:cxn>
              </a:cxnLst>
              <a:rect l="0" t="0" r="r" b="b"/>
              <a:pathLst>
                <a:path w="21" h="16">
                  <a:moveTo>
                    <a:pt x="5" y="16"/>
                  </a:moveTo>
                  <a:cubicBezTo>
                    <a:pt x="6" y="15"/>
                    <a:pt x="7" y="14"/>
                    <a:pt x="9" y="13"/>
                  </a:cubicBezTo>
                  <a:cubicBezTo>
                    <a:pt x="10" y="12"/>
                    <a:pt x="21" y="5"/>
                    <a:pt x="20" y="0"/>
                  </a:cubicBezTo>
                  <a:cubicBezTo>
                    <a:pt x="20" y="0"/>
                    <a:pt x="19" y="1"/>
                    <a:pt x="18" y="1"/>
                  </a:cubicBezTo>
                  <a:cubicBezTo>
                    <a:pt x="17" y="1"/>
                    <a:pt x="16" y="1"/>
                    <a:pt x="16" y="1"/>
                  </a:cubicBezTo>
                  <a:cubicBezTo>
                    <a:pt x="15" y="2"/>
                    <a:pt x="14" y="3"/>
                    <a:pt x="13" y="4"/>
                  </a:cubicBezTo>
                  <a:cubicBezTo>
                    <a:pt x="13" y="5"/>
                    <a:pt x="12" y="5"/>
                    <a:pt x="12" y="5"/>
                  </a:cubicBezTo>
                  <a:cubicBezTo>
                    <a:pt x="11" y="6"/>
                    <a:pt x="11" y="6"/>
                    <a:pt x="10" y="7"/>
                  </a:cubicBezTo>
                  <a:cubicBezTo>
                    <a:pt x="9" y="7"/>
                    <a:pt x="7" y="8"/>
                    <a:pt x="6" y="9"/>
                  </a:cubicBezTo>
                  <a:cubicBezTo>
                    <a:pt x="5" y="10"/>
                    <a:pt x="4" y="10"/>
                    <a:pt x="4" y="10"/>
                  </a:cubicBezTo>
                  <a:cubicBezTo>
                    <a:pt x="2" y="12"/>
                    <a:pt x="2" y="15"/>
                    <a:pt x="0" y="16"/>
                  </a:cubicBezTo>
                  <a:cubicBezTo>
                    <a:pt x="0" y="16"/>
                    <a:pt x="3" y="15"/>
                    <a:pt x="3" y="15"/>
                  </a:cubicBezTo>
                  <a:cubicBezTo>
                    <a:pt x="3" y="15"/>
                    <a:pt x="5" y="16"/>
                    <a:pt x="5" y="16"/>
                  </a:cubicBezTo>
                  <a:close/>
                </a:path>
              </a:pathLst>
            </a:custGeom>
            <a:solidFill>
              <a:srgbClr val="FFFFFF"/>
            </a:solidFill>
            <a:ln w="9525">
              <a:noFill/>
              <a:round/>
              <a:headEnd/>
              <a:tailEnd/>
            </a:ln>
          </p:spPr>
          <p:txBody>
            <a:bodyPr/>
            <a:lstStyle/>
            <a:p>
              <a:pPr>
                <a:defRPr/>
              </a:pPr>
              <a:endParaRPr lang="es-MX" dirty="0"/>
            </a:p>
          </p:txBody>
        </p:sp>
        <p:sp>
          <p:nvSpPr>
            <p:cNvPr id="1153" name="Freeform 129"/>
            <p:cNvSpPr>
              <a:spLocks/>
            </p:cNvSpPr>
            <p:nvPr/>
          </p:nvSpPr>
          <p:spPr bwMode="auto">
            <a:xfrm>
              <a:off x="4805" y="2289"/>
              <a:ext cx="73" cy="55"/>
            </a:xfrm>
            <a:custGeom>
              <a:avLst/>
              <a:gdLst/>
              <a:ahLst/>
              <a:cxnLst>
                <a:cxn ang="0">
                  <a:pos x="5" y="16"/>
                </a:cxn>
                <a:cxn ang="0">
                  <a:pos x="9" y="13"/>
                </a:cxn>
                <a:cxn ang="0">
                  <a:pos x="20" y="0"/>
                </a:cxn>
                <a:cxn ang="0">
                  <a:pos x="18" y="1"/>
                </a:cxn>
                <a:cxn ang="0">
                  <a:pos x="16" y="1"/>
                </a:cxn>
                <a:cxn ang="0">
                  <a:pos x="13" y="4"/>
                </a:cxn>
                <a:cxn ang="0">
                  <a:pos x="12" y="5"/>
                </a:cxn>
                <a:cxn ang="0">
                  <a:pos x="10" y="7"/>
                </a:cxn>
                <a:cxn ang="0">
                  <a:pos x="6" y="9"/>
                </a:cxn>
                <a:cxn ang="0">
                  <a:pos x="4" y="10"/>
                </a:cxn>
                <a:cxn ang="0">
                  <a:pos x="0" y="16"/>
                </a:cxn>
                <a:cxn ang="0">
                  <a:pos x="3" y="15"/>
                </a:cxn>
                <a:cxn ang="0">
                  <a:pos x="5" y="16"/>
                </a:cxn>
              </a:cxnLst>
              <a:rect l="0" t="0" r="r" b="b"/>
              <a:pathLst>
                <a:path w="21" h="16">
                  <a:moveTo>
                    <a:pt x="5" y="16"/>
                  </a:moveTo>
                  <a:cubicBezTo>
                    <a:pt x="6" y="15"/>
                    <a:pt x="7" y="14"/>
                    <a:pt x="9" y="13"/>
                  </a:cubicBezTo>
                  <a:cubicBezTo>
                    <a:pt x="10" y="12"/>
                    <a:pt x="21" y="5"/>
                    <a:pt x="20" y="0"/>
                  </a:cubicBezTo>
                  <a:cubicBezTo>
                    <a:pt x="20" y="0"/>
                    <a:pt x="19" y="1"/>
                    <a:pt x="18" y="1"/>
                  </a:cubicBezTo>
                  <a:cubicBezTo>
                    <a:pt x="17" y="1"/>
                    <a:pt x="16" y="1"/>
                    <a:pt x="16" y="1"/>
                  </a:cubicBezTo>
                  <a:cubicBezTo>
                    <a:pt x="15" y="2"/>
                    <a:pt x="14" y="3"/>
                    <a:pt x="13" y="4"/>
                  </a:cubicBezTo>
                  <a:cubicBezTo>
                    <a:pt x="13" y="5"/>
                    <a:pt x="12" y="5"/>
                    <a:pt x="12" y="5"/>
                  </a:cubicBezTo>
                  <a:cubicBezTo>
                    <a:pt x="11" y="6"/>
                    <a:pt x="11" y="6"/>
                    <a:pt x="10" y="7"/>
                  </a:cubicBezTo>
                  <a:cubicBezTo>
                    <a:pt x="9" y="7"/>
                    <a:pt x="7" y="8"/>
                    <a:pt x="6" y="9"/>
                  </a:cubicBezTo>
                  <a:cubicBezTo>
                    <a:pt x="5" y="10"/>
                    <a:pt x="4" y="10"/>
                    <a:pt x="4" y="10"/>
                  </a:cubicBezTo>
                  <a:cubicBezTo>
                    <a:pt x="2" y="12"/>
                    <a:pt x="2" y="15"/>
                    <a:pt x="0" y="16"/>
                  </a:cubicBezTo>
                  <a:cubicBezTo>
                    <a:pt x="0" y="16"/>
                    <a:pt x="3" y="15"/>
                    <a:pt x="3" y="15"/>
                  </a:cubicBezTo>
                  <a:cubicBezTo>
                    <a:pt x="3" y="15"/>
                    <a:pt x="5" y="16"/>
                    <a:pt x="5" y="16"/>
                  </a:cubicBezTo>
                  <a:close/>
                </a:path>
              </a:pathLst>
            </a:custGeom>
            <a:noFill/>
            <a:ln w="0">
              <a:solidFill>
                <a:srgbClr val="24211D"/>
              </a:solidFill>
              <a:prstDash val="solid"/>
              <a:round/>
              <a:headEnd/>
              <a:tailEnd/>
            </a:ln>
          </p:spPr>
          <p:txBody>
            <a:bodyPr/>
            <a:lstStyle/>
            <a:p>
              <a:pPr>
                <a:defRPr/>
              </a:pPr>
              <a:endParaRPr lang="es-MX" dirty="0"/>
            </a:p>
          </p:txBody>
        </p:sp>
        <p:sp>
          <p:nvSpPr>
            <p:cNvPr id="1154" name="Freeform 130"/>
            <p:cNvSpPr>
              <a:spLocks/>
            </p:cNvSpPr>
            <p:nvPr/>
          </p:nvSpPr>
          <p:spPr bwMode="auto">
            <a:xfrm>
              <a:off x="4823" y="2285"/>
              <a:ext cx="142" cy="82"/>
            </a:xfrm>
            <a:custGeom>
              <a:avLst/>
              <a:gdLst/>
              <a:ahLst/>
              <a:cxnLst>
                <a:cxn ang="0">
                  <a:pos x="0" y="18"/>
                </a:cxn>
                <a:cxn ang="0">
                  <a:pos x="4" y="15"/>
                </a:cxn>
                <a:cxn ang="0">
                  <a:pos x="15" y="2"/>
                </a:cxn>
                <a:cxn ang="0">
                  <a:pos x="20" y="0"/>
                </a:cxn>
                <a:cxn ang="0">
                  <a:pos x="22" y="6"/>
                </a:cxn>
                <a:cxn ang="0">
                  <a:pos x="23" y="7"/>
                </a:cxn>
                <a:cxn ang="0">
                  <a:pos x="26" y="9"/>
                </a:cxn>
                <a:cxn ang="0">
                  <a:pos x="27" y="10"/>
                </a:cxn>
                <a:cxn ang="0">
                  <a:pos x="31" y="12"/>
                </a:cxn>
                <a:cxn ang="0">
                  <a:pos x="38" y="16"/>
                </a:cxn>
                <a:cxn ang="0">
                  <a:pos x="38" y="16"/>
                </a:cxn>
                <a:cxn ang="0">
                  <a:pos x="40" y="18"/>
                </a:cxn>
                <a:cxn ang="0">
                  <a:pos x="34" y="18"/>
                </a:cxn>
                <a:cxn ang="0">
                  <a:pos x="29" y="15"/>
                </a:cxn>
                <a:cxn ang="0">
                  <a:pos x="26" y="14"/>
                </a:cxn>
                <a:cxn ang="0">
                  <a:pos x="20" y="9"/>
                </a:cxn>
                <a:cxn ang="0">
                  <a:pos x="18" y="8"/>
                </a:cxn>
                <a:cxn ang="0">
                  <a:pos x="14" y="14"/>
                </a:cxn>
                <a:cxn ang="0">
                  <a:pos x="3" y="24"/>
                </a:cxn>
                <a:cxn ang="0">
                  <a:pos x="0" y="19"/>
                </a:cxn>
                <a:cxn ang="0">
                  <a:pos x="0" y="18"/>
                </a:cxn>
              </a:cxnLst>
              <a:rect l="0" t="0" r="r" b="b"/>
              <a:pathLst>
                <a:path w="40" h="24">
                  <a:moveTo>
                    <a:pt x="0" y="18"/>
                  </a:moveTo>
                  <a:cubicBezTo>
                    <a:pt x="1" y="17"/>
                    <a:pt x="2" y="16"/>
                    <a:pt x="4" y="15"/>
                  </a:cubicBezTo>
                  <a:cubicBezTo>
                    <a:pt x="5" y="14"/>
                    <a:pt x="16" y="7"/>
                    <a:pt x="15" y="2"/>
                  </a:cubicBezTo>
                  <a:cubicBezTo>
                    <a:pt x="18" y="2"/>
                    <a:pt x="18" y="2"/>
                    <a:pt x="20" y="0"/>
                  </a:cubicBezTo>
                  <a:cubicBezTo>
                    <a:pt x="20" y="2"/>
                    <a:pt x="21" y="5"/>
                    <a:pt x="22" y="6"/>
                  </a:cubicBezTo>
                  <a:cubicBezTo>
                    <a:pt x="22" y="6"/>
                    <a:pt x="23" y="7"/>
                    <a:pt x="23" y="7"/>
                  </a:cubicBezTo>
                  <a:cubicBezTo>
                    <a:pt x="24" y="8"/>
                    <a:pt x="25" y="8"/>
                    <a:pt x="26" y="9"/>
                  </a:cubicBezTo>
                  <a:cubicBezTo>
                    <a:pt x="26" y="9"/>
                    <a:pt x="26" y="9"/>
                    <a:pt x="27" y="10"/>
                  </a:cubicBezTo>
                  <a:cubicBezTo>
                    <a:pt x="28" y="11"/>
                    <a:pt x="30" y="11"/>
                    <a:pt x="31" y="12"/>
                  </a:cubicBezTo>
                  <a:cubicBezTo>
                    <a:pt x="33" y="13"/>
                    <a:pt x="36" y="15"/>
                    <a:pt x="38" y="16"/>
                  </a:cubicBezTo>
                  <a:cubicBezTo>
                    <a:pt x="38" y="16"/>
                    <a:pt x="38" y="16"/>
                    <a:pt x="38" y="16"/>
                  </a:cubicBezTo>
                  <a:cubicBezTo>
                    <a:pt x="39" y="16"/>
                    <a:pt x="39" y="18"/>
                    <a:pt x="40" y="18"/>
                  </a:cubicBezTo>
                  <a:cubicBezTo>
                    <a:pt x="38" y="18"/>
                    <a:pt x="36" y="19"/>
                    <a:pt x="34" y="18"/>
                  </a:cubicBezTo>
                  <a:cubicBezTo>
                    <a:pt x="33" y="18"/>
                    <a:pt x="31" y="16"/>
                    <a:pt x="29" y="15"/>
                  </a:cubicBezTo>
                  <a:cubicBezTo>
                    <a:pt x="28" y="15"/>
                    <a:pt x="27" y="14"/>
                    <a:pt x="26" y="14"/>
                  </a:cubicBezTo>
                  <a:cubicBezTo>
                    <a:pt x="26" y="14"/>
                    <a:pt x="22" y="12"/>
                    <a:pt x="20" y="9"/>
                  </a:cubicBezTo>
                  <a:cubicBezTo>
                    <a:pt x="19" y="9"/>
                    <a:pt x="19" y="8"/>
                    <a:pt x="18" y="8"/>
                  </a:cubicBezTo>
                  <a:cubicBezTo>
                    <a:pt x="17" y="8"/>
                    <a:pt x="16" y="13"/>
                    <a:pt x="14" y="14"/>
                  </a:cubicBezTo>
                  <a:cubicBezTo>
                    <a:pt x="10" y="17"/>
                    <a:pt x="6" y="20"/>
                    <a:pt x="3" y="24"/>
                  </a:cubicBezTo>
                  <a:cubicBezTo>
                    <a:pt x="2" y="22"/>
                    <a:pt x="1" y="21"/>
                    <a:pt x="0" y="19"/>
                  </a:cubicBezTo>
                  <a:cubicBezTo>
                    <a:pt x="0" y="19"/>
                    <a:pt x="0" y="18"/>
                    <a:pt x="0" y="18"/>
                  </a:cubicBezTo>
                  <a:close/>
                </a:path>
              </a:pathLst>
            </a:custGeom>
            <a:solidFill>
              <a:srgbClr val="C63900"/>
            </a:solidFill>
            <a:ln w="9525">
              <a:noFill/>
              <a:round/>
              <a:headEnd/>
              <a:tailEnd/>
            </a:ln>
          </p:spPr>
          <p:txBody>
            <a:bodyPr/>
            <a:lstStyle/>
            <a:p>
              <a:pPr>
                <a:defRPr/>
              </a:pPr>
              <a:endParaRPr lang="es-MX" dirty="0"/>
            </a:p>
          </p:txBody>
        </p:sp>
        <p:sp>
          <p:nvSpPr>
            <p:cNvPr id="1155" name="Freeform 131"/>
            <p:cNvSpPr>
              <a:spLocks noEditPoints="1"/>
            </p:cNvSpPr>
            <p:nvPr/>
          </p:nvSpPr>
          <p:spPr bwMode="auto">
            <a:xfrm>
              <a:off x="4823" y="2285"/>
              <a:ext cx="142" cy="82"/>
            </a:xfrm>
            <a:custGeom>
              <a:avLst/>
              <a:gdLst/>
              <a:ahLst/>
              <a:cxnLst>
                <a:cxn ang="0">
                  <a:pos x="0" y="18"/>
                </a:cxn>
                <a:cxn ang="0">
                  <a:pos x="4" y="15"/>
                </a:cxn>
                <a:cxn ang="0">
                  <a:pos x="15" y="2"/>
                </a:cxn>
                <a:cxn ang="0">
                  <a:pos x="20" y="0"/>
                </a:cxn>
                <a:cxn ang="0">
                  <a:pos x="22" y="6"/>
                </a:cxn>
                <a:cxn ang="0">
                  <a:pos x="23" y="7"/>
                </a:cxn>
                <a:cxn ang="0">
                  <a:pos x="26" y="9"/>
                </a:cxn>
                <a:cxn ang="0">
                  <a:pos x="27" y="10"/>
                </a:cxn>
                <a:cxn ang="0">
                  <a:pos x="31" y="12"/>
                </a:cxn>
                <a:cxn ang="0">
                  <a:pos x="38" y="16"/>
                </a:cxn>
                <a:cxn ang="0">
                  <a:pos x="38" y="16"/>
                </a:cxn>
                <a:cxn ang="0">
                  <a:pos x="40" y="18"/>
                </a:cxn>
                <a:cxn ang="0">
                  <a:pos x="34" y="18"/>
                </a:cxn>
                <a:cxn ang="0">
                  <a:pos x="29" y="15"/>
                </a:cxn>
                <a:cxn ang="0">
                  <a:pos x="26" y="14"/>
                </a:cxn>
                <a:cxn ang="0">
                  <a:pos x="20" y="9"/>
                </a:cxn>
                <a:cxn ang="0">
                  <a:pos x="18" y="8"/>
                </a:cxn>
                <a:cxn ang="0">
                  <a:pos x="14" y="14"/>
                </a:cxn>
                <a:cxn ang="0">
                  <a:pos x="3" y="24"/>
                </a:cxn>
                <a:cxn ang="0">
                  <a:pos x="0" y="19"/>
                </a:cxn>
                <a:cxn ang="0">
                  <a:pos x="0" y="18"/>
                </a:cxn>
                <a:cxn ang="0">
                  <a:pos x="20" y="1"/>
                </a:cxn>
                <a:cxn ang="0">
                  <a:pos x="18" y="8"/>
                </a:cxn>
              </a:cxnLst>
              <a:rect l="0" t="0" r="r" b="b"/>
              <a:pathLst>
                <a:path w="40" h="24">
                  <a:moveTo>
                    <a:pt x="0" y="18"/>
                  </a:moveTo>
                  <a:cubicBezTo>
                    <a:pt x="1" y="17"/>
                    <a:pt x="2" y="16"/>
                    <a:pt x="4" y="15"/>
                  </a:cubicBezTo>
                  <a:cubicBezTo>
                    <a:pt x="5" y="14"/>
                    <a:pt x="16" y="7"/>
                    <a:pt x="15" y="2"/>
                  </a:cubicBezTo>
                  <a:cubicBezTo>
                    <a:pt x="18" y="2"/>
                    <a:pt x="18" y="2"/>
                    <a:pt x="20" y="0"/>
                  </a:cubicBezTo>
                  <a:cubicBezTo>
                    <a:pt x="20" y="2"/>
                    <a:pt x="21" y="5"/>
                    <a:pt x="22" y="6"/>
                  </a:cubicBezTo>
                  <a:cubicBezTo>
                    <a:pt x="22" y="6"/>
                    <a:pt x="23" y="7"/>
                    <a:pt x="23" y="7"/>
                  </a:cubicBezTo>
                  <a:cubicBezTo>
                    <a:pt x="24" y="8"/>
                    <a:pt x="25" y="8"/>
                    <a:pt x="26" y="9"/>
                  </a:cubicBezTo>
                  <a:cubicBezTo>
                    <a:pt x="26" y="9"/>
                    <a:pt x="26" y="9"/>
                    <a:pt x="27" y="10"/>
                  </a:cubicBezTo>
                  <a:cubicBezTo>
                    <a:pt x="28" y="11"/>
                    <a:pt x="30" y="11"/>
                    <a:pt x="31" y="12"/>
                  </a:cubicBezTo>
                  <a:cubicBezTo>
                    <a:pt x="33" y="13"/>
                    <a:pt x="36" y="15"/>
                    <a:pt x="38" y="16"/>
                  </a:cubicBezTo>
                  <a:cubicBezTo>
                    <a:pt x="38" y="16"/>
                    <a:pt x="38" y="16"/>
                    <a:pt x="38" y="16"/>
                  </a:cubicBezTo>
                  <a:cubicBezTo>
                    <a:pt x="39" y="16"/>
                    <a:pt x="39" y="18"/>
                    <a:pt x="40" y="18"/>
                  </a:cubicBezTo>
                  <a:cubicBezTo>
                    <a:pt x="38" y="18"/>
                    <a:pt x="36" y="19"/>
                    <a:pt x="34" y="18"/>
                  </a:cubicBezTo>
                  <a:cubicBezTo>
                    <a:pt x="33" y="18"/>
                    <a:pt x="31" y="16"/>
                    <a:pt x="29" y="15"/>
                  </a:cubicBezTo>
                  <a:cubicBezTo>
                    <a:pt x="28" y="15"/>
                    <a:pt x="27" y="14"/>
                    <a:pt x="26" y="14"/>
                  </a:cubicBezTo>
                  <a:cubicBezTo>
                    <a:pt x="26" y="14"/>
                    <a:pt x="22" y="12"/>
                    <a:pt x="20" y="9"/>
                  </a:cubicBezTo>
                  <a:cubicBezTo>
                    <a:pt x="19" y="9"/>
                    <a:pt x="19" y="8"/>
                    <a:pt x="18" y="8"/>
                  </a:cubicBezTo>
                  <a:cubicBezTo>
                    <a:pt x="17" y="8"/>
                    <a:pt x="16" y="13"/>
                    <a:pt x="14" y="14"/>
                  </a:cubicBezTo>
                  <a:cubicBezTo>
                    <a:pt x="10" y="17"/>
                    <a:pt x="6" y="20"/>
                    <a:pt x="3" y="24"/>
                  </a:cubicBezTo>
                  <a:cubicBezTo>
                    <a:pt x="2" y="22"/>
                    <a:pt x="1" y="21"/>
                    <a:pt x="0" y="19"/>
                  </a:cubicBezTo>
                  <a:cubicBezTo>
                    <a:pt x="0" y="19"/>
                    <a:pt x="0" y="18"/>
                    <a:pt x="0" y="18"/>
                  </a:cubicBezTo>
                  <a:close/>
                  <a:moveTo>
                    <a:pt x="20" y="1"/>
                  </a:moveTo>
                  <a:cubicBezTo>
                    <a:pt x="20" y="1"/>
                    <a:pt x="20" y="6"/>
                    <a:pt x="18" y="8"/>
                  </a:cubicBezTo>
                </a:path>
              </a:pathLst>
            </a:custGeom>
            <a:noFill/>
            <a:ln w="0">
              <a:solidFill>
                <a:srgbClr val="24211D"/>
              </a:solidFill>
              <a:prstDash val="solid"/>
              <a:round/>
              <a:headEnd/>
              <a:tailEnd/>
            </a:ln>
          </p:spPr>
          <p:txBody>
            <a:bodyPr/>
            <a:lstStyle/>
            <a:p>
              <a:pPr>
                <a:defRPr/>
              </a:pPr>
              <a:endParaRPr lang="es-MX" dirty="0"/>
            </a:p>
          </p:txBody>
        </p:sp>
        <p:sp>
          <p:nvSpPr>
            <p:cNvPr id="1156" name="Freeform 132"/>
            <p:cNvSpPr>
              <a:spLocks noEditPoints="1"/>
            </p:cNvSpPr>
            <p:nvPr/>
          </p:nvSpPr>
          <p:spPr bwMode="auto">
            <a:xfrm>
              <a:off x="4864" y="1122"/>
              <a:ext cx="83" cy="91"/>
            </a:xfrm>
            <a:custGeom>
              <a:avLst/>
              <a:gdLst/>
              <a:ahLst/>
              <a:cxnLst>
                <a:cxn ang="0">
                  <a:pos x="9" y="0"/>
                </a:cxn>
                <a:cxn ang="0">
                  <a:pos x="15" y="0"/>
                </a:cxn>
                <a:cxn ang="0">
                  <a:pos x="19" y="3"/>
                </a:cxn>
                <a:cxn ang="0">
                  <a:pos x="19" y="5"/>
                </a:cxn>
                <a:cxn ang="0">
                  <a:pos x="21" y="11"/>
                </a:cxn>
                <a:cxn ang="0">
                  <a:pos x="19" y="20"/>
                </a:cxn>
                <a:cxn ang="0">
                  <a:pos x="18" y="22"/>
                </a:cxn>
                <a:cxn ang="0">
                  <a:pos x="11" y="26"/>
                </a:cxn>
                <a:cxn ang="0">
                  <a:pos x="9" y="26"/>
                </a:cxn>
                <a:cxn ang="0">
                  <a:pos x="4" y="24"/>
                </a:cxn>
                <a:cxn ang="0">
                  <a:pos x="4" y="23"/>
                </a:cxn>
                <a:cxn ang="0">
                  <a:pos x="1" y="18"/>
                </a:cxn>
                <a:cxn ang="0">
                  <a:pos x="0" y="16"/>
                </a:cxn>
                <a:cxn ang="0">
                  <a:pos x="0" y="10"/>
                </a:cxn>
                <a:cxn ang="0">
                  <a:pos x="1" y="8"/>
                </a:cxn>
                <a:cxn ang="0">
                  <a:pos x="1" y="7"/>
                </a:cxn>
                <a:cxn ang="0">
                  <a:pos x="7" y="0"/>
                </a:cxn>
                <a:cxn ang="0">
                  <a:pos x="9" y="0"/>
                </a:cxn>
                <a:cxn ang="0">
                  <a:pos x="10" y="2"/>
                </a:cxn>
                <a:cxn ang="0">
                  <a:pos x="9" y="3"/>
                </a:cxn>
                <a:cxn ang="0">
                  <a:pos x="6" y="6"/>
                </a:cxn>
                <a:cxn ang="0">
                  <a:pos x="5" y="12"/>
                </a:cxn>
                <a:cxn ang="0">
                  <a:pos x="5" y="16"/>
                </a:cxn>
                <a:cxn ang="0">
                  <a:pos x="6" y="19"/>
                </a:cxn>
                <a:cxn ang="0">
                  <a:pos x="10" y="23"/>
                </a:cxn>
                <a:cxn ang="0">
                  <a:pos x="15" y="18"/>
                </a:cxn>
                <a:cxn ang="0">
                  <a:pos x="16" y="17"/>
                </a:cxn>
                <a:cxn ang="0">
                  <a:pos x="16" y="8"/>
                </a:cxn>
                <a:cxn ang="0">
                  <a:pos x="14" y="4"/>
                </a:cxn>
                <a:cxn ang="0">
                  <a:pos x="13" y="3"/>
                </a:cxn>
                <a:cxn ang="0">
                  <a:pos x="10" y="2"/>
                </a:cxn>
              </a:cxnLst>
              <a:rect l="0" t="0" r="r" b="b"/>
              <a:pathLst>
                <a:path w="22" h="26">
                  <a:moveTo>
                    <a:pt x="9" y="0"/>
                  </a:moveTo>
                  <a:cubicBezTo>
                    <a:pt x="11" y="0"/>
                    <a:pt x="13" y="0"/>
                    <a:pt x="15" y="0"/>
                  </a:cubicBezTo>
                  <a:cubicBezTo>
                    <a:pt x="16" y="1"/>
                    <a:pt x="18" y="2"/>
                    <a:pt x="19" y="3"/>
                  </a:cubicBezTo>
                  <a:cubicBezTo>
                    <a:pt x="19" y="4"/>
                    <a:pt x="19" y="4"/>
                    <a:pt x="19" y="5"/>
                  </a:cubicBezTo>
                  <a:cubicBezTo>
                    <a:pt x="20" y="7"/>
                    <a:pt x="21" y="9"/>
                    <a:pt x="21" y="11"/>
                  </a:cubicBezTo>
                  <a:cubicBezTo>
                    <a:pt x="22" y="15"/>
                    <a:pt x="20" y="18"/>
                    <a:pt x="19" y="20"/>
                  </a:cubicBezTo>
                  <a:cubicBezTo>
                    <a:pt x="19" y="21"/>
                    <a:pt x="18" y="21"/>
                    <a:pt x="18" y="22"/>
                  </a:cubicBezTo>
                  <a:cubicBezTo>
                    <a:pt x="16" y="24"/>
                    <a:pt x="14" y="26"/>
                    <a:pt x="11" y="26"/>
                  </a:cubicBezTo>
                  <a:cubicBezTo>
                    <a:pt x="10" y="26"/>
                    <a:pt x="9" y="26"/>
                    <a:pt x="9" y="26"/>
                  </a:cubicBezTo>
                  <a:cubicBezTo>
                    <a:pt x="7" y="25"/>
                    <a:pt x="5" y="25"/>
                    <a:pt x="4" y="24"/>
                  </a:cubicBezTo>
                  <a:cubicBezTo>
                    <a:pt x="4" y="23"/>
                    <a:pt x="4" y="23"/>
                    <a:pt x="4" y="23"/>
                  </a:cubicBezTo>
                  <a:cubicBezTo>
                    <a:pt x="2" y="21"/>
                    <a:pt x="2" y="20"/>
                    <a:pt x="1" y="18"/>
                  </a:cubicBezTo>
                  <a:cubicBezTo>
                    <a:pt x="1" y="17"/>
                    <a:pt x="1" y="17"/>
                    <a:pt x="0" y="16"/>
                  </a:cubicBezTo>
                  <a:cubicBezTo>
                    <a:pt x="0" y="14"/>
                    <a:pt x="0" y="12"/>
                    <a:pt x="0" y="10"/>
                  </a:cubicBezTo>
                  <a:cubicBezTo>
                    <a:pt x="0" y="10"/>
                    <a:pt x="1" y="9"/>
                    <a:pt x="1" y="8"/>
                  </a:cubicBezTo>
                  <a:cubicBezTo>
                    <a:pt x="1" y="8"/>
                    <a:pt x="1" y="7"/>
                    <a:pt x="1" y="7"/>
                  </a:cubicBezTo>
                  <a:cubicBezTo>
                    <a:pt x="3" y="4"/>
                    <a:pt x="4" y="2"/>
                    <a:pt x="7" y="0"/>
                  </a:cubicBezTo>
                  <a:cubicBezTo>
                    <a:pt x="8" y="0"/>
                    <a:pt x="8" y="0"/>
                    <a:pt x="9" y="0"/>
                  </a:cubicBezTo>
                  <a:close/>
                  <a:moveTo>
                    <a:pt x="10" y="2"/>
                  </a:moveTo>
                  <a:cubicBezTo>
                    <a:pt x="10" y="2"/>
                    <a:pt x="10" y="2"/>
                    <a:pt x="9" y="3"/>
                  </a:cubicBezTo>
                  <a:cubicBezTo>
                    <a:pt x="8" y="3"/>
                    <a:pt x="7" y="5"/>
                    <a:pt x="6" y="6"/>
                  </a:cubicBezTo>
                  <a:cubicBezTo>
                    <a:pt x="6" y="6"/>
                    <a:pt x="5" y="12"/>
                    <a:pt x="5" y="12"/>
                  </a:cubicBezTo>
                  <a:cubicBezTo>
                    <a:pt x="5" y="14"/>
                    <a:pt x="5" y="15"/>
                    <a:pt x="5" y="16"/>
                  </a:cubicBezTo>
                  <a:cubicBezTo>
                    <a:pt x="5" y="17"/>
                    <a:pt x="6" y="18"/>
                    <a:pt x="6" y="19"/>
                  </a:cubicBezTo>
                  <a:cubicBezTo>
                    <a:pt x="6" y="21"/>
                    <a:pt x="8" y="23"/>
                    <a:pt x="10" y="23"/>
                  </a:cubicBezTo>
                  <a:cubicBezTo>
                    <a:pt x="13" y="23"/>
                    <a:pt x="14" y="20"/>
                    <a:pt x="15" y="18"/>
                  </a:cubicBezTo>
                  <a:cubicBezTo>
                    <a:pt x="15" y="18"/>
                    <a:pt x="16" y="17"/>
                    <a:pt x="16" y="17"/>
                  </a:cubicBezTo>
                  <a:cubicBezTo>
                    <a:pt x="16" y="14"/>
                    <a:pt x="16" y="11"/>
                    <a:pt x="16" y="8"/>
                  </a:cubicBezTo>
                  <a:cubicBezTo>
                    <a:pt x="16" y="7"/>
                    <a:pt x="15" y="5"/>
                    <a:pt x="14" y="4"/>
                  </a:cubicBezTo>
                  <a:cubicBezTo>
                    <a:pt x="14" y="3"/>
                    <a:pt x="13" y="3"/>
                    <a:pt x="13" y="3"/>
                  </a:cubicBezTo>
                  <a:cubicBezTo>
                    <a:pt x="12" y="2"/>
                    <a:pt x="11" y="2"/>
                    <a:pt x="10" y="2"/>
                  </a:cubicBezTo>
                  <a:close/>
                </a:path>
              </a:pathLst>
            </a:custGeom>
            <a:solidFill>
              <a:srgbClr val="716F6E"/>
            </a:solidFill>
            <a:ln w="9525">
              <a:noFill/>
              <a:round/>
              <a:headEnd/>
              <a:tailEnd/>
            </a:ln>
          </p:spPr>
          <p:txBody>
            <a:bodyPr/>
            <a:lstStyle/>
            <a:p>
              <a:pPr>
                <a:defRPr/>
              </a:pPr>
              <a:endParaRPr lang="es-MX" dirty="0"/>
            </a:p>
          </p:txBody>
        </p:sp>
        <p:sp>
          <p:nvSpPr>
            <p:cNvPr id="1157" name="Freeform 133"/>
            <p:cNvSpPr>
              <a:spLocks noEditPoints="1"/>
            </p:cNvSpPr>
            <p:nvPr/>
          </p:nvSpPr>
          <p:spPr bwMode="auto">
            <a:xfrm>
              <a:off x="4777" y="1122"/>
              <a:ext cx="83" cy="96"/>
            </a:xfrm>
            <a:custGeom>
              <a:avLst/>
              <a:gdLst/>
              <a:ahLst/>
              <a:cxnLst>
                <a:cxn ang="0">
                  <a:pos x="10" y="0"/>
                </a:cxn>
                <a:cxn ang="0">
                  <a:pos x="16" y="2"/>
                </a:cxn>
                <a:cxn ang="0">
                  <a:pos x="17" y="2"/>
                </a:cxn>
                <a:cxn ang="0">
                  <a:pos x="23" y="13"/>
                </a:cxn>
                <a:cxn ang="0">
                  <a:pos x="23" y="15"/>
                </a:cxn>
                <a:cxn ang="0">
                  <a:pos x="22" y="17"/>
                </a:cxn>
                <a:cxn ang="0">
                  <a:pos x="17" y="24"/>
                </a:cxn>
                <a:cxn ang="0">
                  <a:pos x="13" y="26"/>
                </a:cxn>
                <a:cxn ang="0">
                  <a:pos x="10" y="26"/>
                </a:cxn>
                <a:cxn ang="0">
                  <a:pos x="4" y="26"/>
                </a:cxn>
                <a:cxn ang="0">
                  <a:pos x="3" y="25"/>
                </a:cxn>
                <a:cxn ang="0">
                  <a:pos x="5" y="23"/>
                </a:cxn>
                <a:cxn ang="0">
                  <a:pos x="4" y="19"/>
                </a:cxn>
                <a:cxn ang="0">
                  <a:pos x="4" y="13"/>
                </a:cxn>
                <a:cxn ang="0">
                  <a:pos x="3" y="9"/>
                </a:cxn>
                <a:cxn ang="0">
                  <a:pos x="3" y="5"/>
                </a:cxn>
                <a:cxn ang="0">
                  <a:pos x="2" y="4"/>
                </a:cxn>
                <a:cxn ang="0">
                  <a:pos x="1" y="2"/>
                </a:cxn>
                <a:cxn ang="0">
                  <a:pos x="5" y="0"/>
                </a:cxn>
                <a:cxn ang="0">
                  <a:pos x="7" y="0"/>
                </a:cxn>
                <a:cxn ang="0">
                  <a:pos x="8" y="0"/>
                </a:cxn>
                <a:cxn ang="0">
                  <a:pos x="10" y="0"/>
                </a:cxn>
                <a:cxn ang="0">
                  <a:pos x="9" y="3"/>
                </a:cxn>
                <a:cxn ang="0">
                  <a:pos x="8" y="5"/>
                </a:cxn>
                <a:cxn ang="0">
                  <a:pos x="9" y="7"/>
                </a:cxn>
                <a:cxn ang="0">
                  <a:pos x="9" y="9"/>
                </a:cxn>
                <a:cxn ang="0">
                  <a:pos x="9" y="13"/>
                </a:cxn>
                <a:cxn ang="0">
                  <a:pos x="9" y="16"/>
                </a:cxn>
                <a:cxn ang="0">
                  <a:pos x="10" y="18"/>
                </a:cxn>
                <a:cxn ang="0">
                  <a:pos x="10" y="23"/>
                </a:cxn>
                <a:cxn ang="0">
                  <a:pos x="11" y="23"/>
                </a:cxn>
                <a:cxn ang="0">
                  <a:pos x="15" y="20"/>
                </a:cxn>
                <a:cxn ang="0">
                  <a:pos x="16" y="19"/>
                </a:cxn>
                <a:cxn ang="0">
                  <a:pos x="17" y="17"/>
                </a:cxn>
                <a:cxn ang="0">
                  <a:pos x="17" y="16"/>
                </a:cxn>
                <a:cxn ang="0">
                  <a:pos x="17" y="14"/>
                </a:cxn>
                <a:cxn ang="0">
                  <a:pos x="17" y="11"/>
                </a:cxn>
                <a:cxn ang="0">
                  <a:pos x="9" y="3"/>
                </a:cxn>
              </a:cxnLst>
              <a:rect l="0" t="0" r="r" b="b"/>
              <a:pathLst>
                <a:path w="23" h="27">
                  <a:moveTo>
                    <a:pt x="10" y="0"/>
                  </a:moveTo>
                  <a:cubicBezTo>
                    <a:pt x="12" y="0"/>
                    <a:pt x="14" y="1"/>
                    <a:pt x="16" y="2"/>
                  </a:cubicBezTo>
                  <a:cubicBezTo>
                    <a:pt x="17" y="2"/>
                    <a:pt x="17" y="2"/>
                    <a:pt x="17" y="2"/>
                  </a:cubicBezTo>
                  <a:cubicBezTo>
                    <a:pt x="21" y="5"/>
                    <a:pt x="23" y="9"/>
                    <a:pt x="23" y="13"/>
                  </a:cubicBezTo>
                  <a:cubicBezTo>
                    <a:pt x="23" y="13"/>
                    <a:pt x="23" y="15"/>
                    <a:pt x="23" y="15"/>
                  </a:cubicBezTo>
                  <a:cubicBezTo>
                    <a:pt x="23" y="15"/>
                    <a:pt x="22" y="17"/>
                    <a:pt x="22" y="17"/>
                  </a:cubicBezTo>
                  <a:cubicBezTo>
                    <a:pt x="21" y="19"/>
                    <a:pt x="19" y="22"/>
                    <a:pt x="17" y="24"/>
                  </a:cubicBezTo>
                  <a:cubicBezTo>
                    <a:pt x="16" y="25"/>
                    <a:pt x="14" y="25"/>
                    <a:pt x="13" y="26"/>
                  </a:cubicBezTo>
                  <a:cubicBezTo>
                    <a:pt x="12" y="26"/>
                    <a:pt x="11" y="26"/>
                    <a:pt x="10" y="26"/>
                  </a:cubicBezTo>
                  <a:cubicBezTo>
                    <a:pt x="8" y="26"/>
                    <a:pt x="6" y="27"/>
                    <a:pt x="4" y="26"/>
                  </a:cubicBezTo>
                  <a:cubicBezTo>
                    <a:pt x="3" y="26"/>
                    <a:pt x="2" y="26"/>
                    <a:pt x="3" y="25"/>
                  </a:cubicBezTo>
                  <a:cubicBezTo>
                    <a:pt x="4" y="24"/>
                    <a:pt x="5" y="24"/>
                    <a:pt x="5" y="23"/>
                  </a:cubicBezTo>
                  <a:cubicBezTo>
                    <a:pt x="5" y="22"/>
                    <a:pt x="4" y="20"/>
                    <a:pt x="4" y="19"/>
                  </a:cubicBezTo>
                  <a:cubicBezTo>
                    <a:pt x="4" y="17"/>
                    <a:pt x="4" y="15"/>
                    <a:pt x="4" y="13"/>
                  </a:cubicBezTo>
                  <a:cubicBezTo>
                    <a:pt x="4" y="13"/>
                    <a:pt x="3" y="9"/>
                    <a:pt x="3" y="9"/>
                  </a:cubicBezTo>
                  <a:cubicBezTo>
                    <a:pt x="3" y="8"/>
                    <a:pt x="3" y="6"/>
                    <a:pt x="3" y="5"/>
                  </a:cubicBezTo>
                  <a:cubicBezTo>
                    <a:pt x="3" y="4"/>
                    <a:pt x="3" y="4"/>
                    <a:pt x="2" y="4"/>
                  </a:cubicBezTo>
                  <a:cubicBezTo>
                    <a:pt x="2" y="3"/>
                    <a:pt x="0" y="3"/>
                    <a:pt x="1" y="2"/>
                  </a:cubicBezTo>
                  <a:cubicBezTo>
                    <a:pt x="1" y="0"/>
                    <a:pt x="4" y="0"/>
                    <a:pt x="5" y="0"/>
                  </a:cubicBezTo>
                  <a:cubicBezTo>
                    <a:pt x="6" y="0"/>
                    <a:pt x="6" y="0"/>
                    <a:pt x="7" y="0"/>
                  </a:cubicBezTo>
                  <a:cubicBezTo>
                    <a:pt x="7" y="0"/>
                    <a:pt x="8" y="0"/>
                    <a:pt x="8" y="0"/>
                  </a:cubicBezTo>
                  <a:cubicBezTo>
                    <a:pt x="9" y="0"/>
                    <a:pt x="9" y="0"/>
                    <a:pt x="10" y="0"/>
                  </a:cubicBezTo>
                  <a:close/>
                  <a:moveTo>
                    <a:pt x="9" y="3"/>
                  </a:moveTo>
                  <a:cubicBezTo>
                    <a:pt x="9" y="4"/>
                    <a:pt x="8" y="4"/>
                    <a:pt x="8" y="5"/>
                  </a:cubicBezTo>
                  <a:cubicBezTo>
                    <a:pt x="8" y="5"/>
                    <a:pt x="9" y="7"/>
                    <a:pt x="9" y="7"/>
                  </a:cubicBezTo>
                  <a:cubicBezTo>
                    <a:pt x="9" y="8"/>
                    <a:pt x="9" y="9"/>
                    <a:pt x="9" y="9"/>
                  </a:cubicBezTo>
                  <a:cubicBezTo>
                    <a:pt x="9" y="11"/>
                    <a:pt x="9" y="12"/>
                    <a:pt x="9" y="13"/>
                  </a:cubicBezTo>
                  <a:cubicBezTo>
                    <a:pt x="9" y="14"/>
                    <a:pt x="9" y="15"/>
                    <a:pt x="9" y="16"/>
                  </a:cubicBezTo>
                  <a:cubicBezTo>
                    <a:pt x="9" y="16"/>
                    <a:pt x="10" y="17"/>
                    <a:pt x="10" y="18"/>
                  </a:cubicBezTo>
                  <a:cubicBezTo>
                    <a:pt x="10" y="19"/>
                    <a:pt x="9" y="21"/>
                    <a:pt x="10" y="23"/>
                  </a:cubicBezTo>
                  <a:cubicBezTo>
                    <a:pt x="10" y="23"/>
                    <a:pt x="11" y="23"/>
                    <a:pt x="11" y="23"/>
                  </a:cubicBezTo>
                  <a:cubicBezTo>
                    <a:pt x="12" y="23"/>
                    <a:pt x="14" y="21"/>
                    <a:pt x="15" y="20"/>
                  </a:cubicBezTo>
                  <a:cubicBezTo>
                    <a:pt x="15" y="20"/>
                    <a:pt x="15" y="20"/>
                    <a:pt x="16" y="19"/>
                  </a:cubicBezTo>
                  <a:cubicBezTo>
                    <a:pt x="16" y="19"/>
                    <a:pt x="17" y="17"/>
                    <a:pt x="17" y="17"/>
                  </a:cubicBezTo>
                  <a:cubicBezTo>
                    <a:pt x="17" y="17"/>
                    <a:pt x="17" y="17"/>
                    <a:pt x="17" y="16"/>
                  </a:cubicBezTo>
                  <a:cubicBezTo>
                    <a:pt x="17" y="16"/>
                    <a:pt x="17" y="15"/>
                    <a:pt x="17" y="14"/>
                  </a:cubicBezTo>
                  <a:cubicBezTo>
                    <a:pt x="17" y="13"/>
                    <a:pt x="17" y="12"/>
                    <a:pt x="17" y="11"/>
                  </a:cubicBezTo>
                  <a:cubicBezTo>
                    <a:pt x="16" y="8"/>
                    <a:pt x="13" y="3"/>
                    <a:pt x="9" y="3"/>
                  </a:cubicBezTo>
                  <a:close/>
                </a:path>
              </a:pathLst>
            </a:custGeom>
            <a:solidFill>
              <a:srgbClr val="716F6E"/>
            </a:solidFill>
            <a:ln w="9525">
              <a:noFill/>
              <a:round/>
              <a:headEnd/>
              <a:tailEnd/>
            </a:ln>
          </p:spPr>
          <p:txBody>
            <a:bodyPr/>
            <a:lstStyle/>
            <a:p>
              <a:pPr>
                <a:defRPr/>
              </a:pPr>
              <a:endParaRPr lang="es-MX" dirty="0"/>
            </a:p>
          </p:txBody>
        </p:sp>
        <p:sp>
          <p:nvSpPr>
            <p:cNvPr id="1158" name="Freeform 134"/>
            <p:cNvSpPr>
              <a:spLocks/>
            </p:cNvSpPr>
            <p:nvPr/>
          </p:nvSpPr>
          <p:spPr bwMode="auto">
            <a:xfrm>
              <a:off x="4943" y="1131"/>
              <a:ext cx="69" cy="91"/>
            </a:xfrm>
            <a:custGeom>
              <a:avLst/>
              <a:gdLst/>
              <a:ahLst/>
              <a:cxnLst>
                <a:cxn ang="0">
                  <a:pos x="10" y="0"/>
                </a:cxn>
                <a:cxn ang="0">
                  <a:pos x="13" y="0"/>
                </a:cxn>
                <a:cxn ang="0">
                  <a:pos x="16" y="1"/>
                </a:cxn>
                <a:cxn ang="0">
                  <a:pos x="18" y="2"/>
                </a:cxn>
                <a:cxn ang="0">
                  <a:pos x="18" y="7"/>
                </a:cxn>
                <a:cxn ang="0">
                  <a:pos x="16" y="7"/>
                </a:cxn>
                <a:cxn ang="0">
                  <a:pos x="15" y="5"/>
                </a:cxn>
                <a:cxn ang="0">
                  <a:pos x="10" y="3"/>
                </a:cxn>
                <a:cxn ang="0">
                  <a:pos x="8" y="6"/>
                </a:cxn>
                <a:cxn ang="0">
                  <a:pos x="14" y="11"/>
                </a:cxn>
                <a:cxn ang="0">
                  <a:pos x="17" y="15"/>
                </a:cxn>
                <a:cxn ang="0">
                  <a:pos x="9" y="26"/>
                </a:cxn>
                <a:cxn ang="0">
                  <a:pos x="5" y="25"/>
                </a:cxn>
                <a:cxn ang="0">
                  <a:pos x="3" y="24"/>
                </a:cxn>
                <a:cxn ang="0">
                  <a:pos x="2" y="24"/>
                </a:cxn>
                <a:cxn ang="0">
                  <a:pos x="0" y="24"/>
                </a:cxn>
                <a:cxn ang="0">
                  <a:pos x="3" y="16"/>
                </a:cxn>
                <a:cxn ang="0">
                  <a:pos x="4" y="20"/>
                </a:cxn>
                <a:cxn ang="0">
                  <a:pos x="10" y="24"/>
                </a:cxn>
                <a:cxn ang="0">
                  <a:pos x="11" y="23"/>
                </a:cxn>
                <a:cxn ang="0">
                  <a:pos x="14" y="19"/>
                </a:cxn>
                <a:cxn ang="0">
                  <a:pos x="7" y="13"/>
                </a:cxn>
                <a:cxn ang="0">
                  <a:pos x="4" y="6"/>
                </a:cxn>
                <a:cxn ang="0">
                  <a:pos x="5" y="4"/>
                </a:cxn>
                <a:cxn ang="0">
                  <a:pos x="6" y="2"/>
                </a:cxn>
                <a:cxn ang="0">
                  <a:pos x="10" y="0"/>
                </a:cxn>
              </a:cxnLst>
              <a:rect l="0" t="0" r="r" b="b"/>
              <a:pathLst>
                <a:path w="20" h="26">
                  <a:moveTo>
                    <a:pt x="10" y="0"/>
                  </a:moveTo>
                  <a:cubicBezTo>
                    <a:pt x="11" y="0"/>
                    <a:pt x="12" y="0"/>
                    <a:pt x="13" y="0"/>
                  </a:cubicBezTo>
                  <a:cubicBezTo>
                    <a:pt x="14" y="1"/>
                    <a:pt x="15" y="1"/>
                    <a:pt x="16" y="1"/>
                  </a:cubicBezTo>
                  <a:cubicBezTo>
                    <a:pt x="17" y="2"/>
                    <a:pt x="18" y="1"/>
                    <a:pt x="18" y="2"/>
                  </a:cubicBezTo>
                  <a:cubicBezTo>
                    <a:pt x="20" y="2"/>
                    <a:pt x="19" y="6"/>
                    <a:pt x="18" y="7"/>
                  </a:cubicBezTo>
                  <a:cubicBezTo>
                    <a:pt x="18" y="7"/>
                    <a:pt x="17" y="7"/>
                    <a:pt x="16" y="7"/>
                  </a:cubicBezTo>
                  <a:cubicBezTo>
                    <a:pt x="16" y="7"/>
                    <a:pt x="15" y="6"/>
                    <a:pt x="15" y="5"/>
                  </a:cubicBezTo>
                  <a:cubicBezTo>
                    <a:pt x="14" y="3"/>
                    <a:pt x="12" y="2"/>
                    <a:pt x="10" y="3"/>
                  </a:cubicBezTo>
                  <a:cubicBezTo>
                    <a:pt x="9" y="4"/>
                    <a:pt x="9" y="5"/>
                    <a:pt x="8" y="6"/>
                  </a:cubicBezTo>
                  <a:cubicBezTo>
                    <a:pt x="8" y="9"/>
                    <a:pt x="12" y="10"/>
                    <a:pt x="14" y="11"/>
                  </a:cubicBezTo>
                  <a:cubicBezTo>
                    <a:pt x="16" y="12"/>
                    <a:pt x="17" y="14"/>
                    <a:pt x="17" y="15"/>
                  </a:cubicBezTo>
                  <a:cubicBezTo>
                    <a:pt x="19" y="22"/>
                    <a:pt x="15" y="26"/>
                    <a:pt x="9" y="26"/>
                  </a:cubicBezTo>
                  <a:cubicBezTo>
                    <a:pt x="7" y="26"/>
                    <a:pt x="6" y="25"/>
                    <a:pt x="5" y="25"/>
                  </a:cubicBezTo>
                  <a:cubicBezTo>
                    <a:pt x="4" y="24"/>
                    <a:pt x="4" y="24"/>
                    <a:pt x="3" y="24"/>
                  </a:cubicBezTo>
                  <a:cubicBezTo>
                    <a:pt x="3" y="24"/>
                    <a:pt x="2" y="24"/>
                    <a:pt x="2" y="24"/>
                  </a:cubicBezTo>
                  <a:cubicBezTo>
                    <a:pt x="1" y="24"/>
                    <a:pt x="1" y="24"/>
                    <a:pt x="0" y="24"/>
                  </a:cubicBezTo>
                  <a:cubicBezTo>
                    <a:pt x="0" y="22"/>
                    <a:pt x="0" y="15"/>
                    <a:pt x="3" y="16"/>
                  </a:cubicBezTo>
                  <a:cubicBezTo>
                    <a:pt x="4" y="16"/>
                    <a:pt x="4" y="19"/>
                    <a:pt x="4" y="20"/>
                  </a:cubicBezTo>
                  <a:cubicBezTo>
                    <a:pt x="5" y="22"/>
                    <a:pt x="7" y="24"/>
                    <a:pt x="10" y="24"/>
                  </a:cubicBezTo>
                  <a:cubicBezTo>
                    <a:pt x="10" y="24"/>
                    <a:pt x="11" y="24"/>
                    <a:pt x="11" y="23"/>
                  </a:cubicBezTo>
                  <a:cubicBezTo>
                    <a:pt x="13" y="23"/>
                    <a:pt x="14" y="21"/>
                    <a:pt x="14" y="19"/>
                  </a:cubicBezTo>
                  <a:cubicBezTo>
                    <a:pt x="13" y="15"/>
                    <a:pt x="9" y="15"/>
                    <a:pt x="7" y="13"/>
                  </a:cubicBezTo>
                  <a:cubicBezTo>
                    <a:pt x="5" y="12"/>
                    <a:pt x="4" y="9"/>
                    <a:pt x="4" y="6"/>
                  </a:cubicBezTo>
                  <a:cubicBezTo>
                    <a:pt x="4" y="5"/>
                    <a:pt x="5" y="5"/>
                    <a:pt x="5" y="4"/>
                  </a:cubicBezTo>
                  <a:cubicBezTo>
                    <a:pt x="5" y="3"/>
                    <a:pt x="6" y="3"/>
                    <a:pt x="6" y="2"/>
                  </a:cubicBezTo>
                  <a:cubicBezTo>
                    <a:pt x="7" y="1"/>
                    <a:pt x="9" y="1"/>
                    <a:pt x="10" y="0"/>
                  </a:cubicBezTo>
                  <a:close/>
                </a:path>
              </a:pathLst>
            </a:custGeom>
            <a:solidFill>
              <a:srgbClr val="716F6E"/>
            </a:solidFill>
            <a:ln w="9525">
              <a:noFill/>
              <a:round/>
              <a:headEnd/>
              <a:tailEnd/>
            </a:ln>
          </p:spPr>
          <p:txBody>
            <a:bodyPr/>
            <a:lstStyle/>
            <a:p>
              <a:pPr>
                <a:defRPr/>
              </a:pPr>
              <a:endParaRPr lang="es-MX" dirty="0"/>
            </a:p>
          </p:txBody>
        </p:sp>
        <p:sp>
          <p:nvSpPr>
            <p:cNvPr id="1159" name="Freeform 135"/>
            <p:cNvSpPr>
              <a:spLocks/>
            </p:cNvSpPr>
            <p:nvPr/>
          </p:nvSpPr>
          <p:spPr bwMode="auto">
            <a:xfrm>
              <a:off x="4731" y="1131"/>
              <a:ext cx="46" cy="91"/>
            </a:xfrm>
            <a:custGeom>
              <a:avLst/>
              <a:gdLst/>
              <a:ahLst/>
              <a:cxnLst>
                <a:cxn ang="0">
                  <a:pos x="6" y="0"/>
                </a:cxn>
                <a:cxn ang="0">
                  <a:pos x="8" y="0"/>
                </a:cxn>
                <a:cxn ang="0">
                  <a:pos x="7" y="4"/>
                </a:cxn>
                <a:cxn ang="0">
                  <a:pos x="8" y="6"/>
                </a:cxn>
                <a:cxn ang="0">
                  <a:pos x="9" y="11"/>
                </a:cxn>
                <a:cxn ang="0">
                  <a:pos x="9" y="12"/>
                </a:cxn>
                <a:cxn ang="0">
                  <a:pos x="10" y="17"/>
                </a:cxn>
                <a:cxn ang="0">
                  <a:pos x="10" y="18"/>
                </a:cxn>
                <a:cxn ang="0">
                  <a:pos x="11" y="22"/>
                </a:cxn>
                <a:cxn ang="0">
                  <a:pos x="12" y="23"/>
                </a:cxn>
                <a:cxn ang="0">
                  <a:pos x="13" y="25"/>
                </a:cxn>
                <a:cxn ang="0">
                  <a:pos x="8" y="26"/>
                </a:cxn>
                <a:cxn ang="0">
                  <a:pos x="6" y="27"/>
                </a:cxn>
                <a:cxn ang="0">
                  <a:pos x="5" y="26"/>
                </a:cxn>
                <a:cxn ang="0">
                  <a:pos x="6" y="24"/>
                </a:cxn>
                <a:cxn ang="0">
                  <a:pos x="6" y="23"/>
                </a:cxn>
                <a:cxn ang="0">
                  <a:pos x="5" y="17"/>
                </a:cxn>
                <a:cxn ang="0">
                  <a:pos x="4" y="16"/>
                </a:cxn>
                <a:cxn ang="0">
                  <a:pos x="4" y="12"/>
                </a:cxn>
                <a:cxn ang="0">
                  <a:pos x="3" y="10"/>
                </a:cxn>
                <a:cxn ang="0">
                  <a:pos x="2" y="6"/>
                </a:cxn>
                <a:cxn ang="0">
                  <a:pos x="1" y="4"/>
                </a:cxn>
                <a:cxn ang="0">
                  <a:pos x="0" y="2"/>
                </a:cxn>
                <a:cxn ang="0">
                  <a:pos x="0" y="2"/>
                </a:cxn>
                <a:cxn ang="0">
                  <a:pos x="2" y="1"/>
                </a:cxn>
                <a:cxn ang="0">
                  <a:pos x="5" y="0"/>
                </a:cxn>
                <a:cxn ang="0">
                  <a:pos x="6" y="0"/>
                </a:cxn>
              </a:cxnLst>
              <a:rect l="0" t="0" r="r" b="b"/>
              <a:pathLst>
                <a:path w="13" h="27">
                  <a:moveTo>
                    <a:pt x="6" y="0"/>
                  </a:moveTo>
                  <a:cubicBezTo>
                    <a:pt x="7" y="0"/>
                    <a:pt x="8" y="0"/>
                    <a:pt x="8" y="0"/>
                  </a:cubicBezTo>
                  <a:cubicBezTo>
                    <a:pt x="9" y="2"/>
                    <a:pt x="7" y="2"/>
                    <a:pt x="7" y="4"/>
                  </a:cubicBezTo>
                  <a:cubicBezTo>
                    <a:pt x="7" y="5"/>
                    <a:pt x="8" y="5"/>
                    <a:pt x="8" y="6"/>
                  </a:cubicBezTo>
                  <a:cubicBezTo>
                    <a:pt x="8" y="8"/>
                    <a:pt x="8" y="9"/>
                    <a:pt x="9" y="11"/>
                  </a:cubicBezTo>
                  <a:cubicBezTo>
                    <a:pt x="9" y="11"/>
                    <a:pt x="9" y="12"/>
                    <a:pt x="9" y="12"/>
                  </a:cubicBezTo>
                  <a:cubicBezTo>
                    <a:pt x="9" y="14"/>
                    <a:pt x="9" y="15"/>
                    <a:pt x="10" y="17"/>
                  </a:cubicBezTo>
                  <a:cubicBezTo>
                    <a:pt x="10" y="17"/>
                    <a:pt x="10" y="17"/>
                    <a:pt x="10" y="18"/>
                  </a:cubicBezTo>
                  <a:cubicBezTo>
                    <a:pt x="10" y="20"/>
                    <a:pt x="10" y="21"/>
                    <a:pt x="11" y="22"/>
                  </a:cubicBezTo>
                  <a:cubicBezTo>
                    <a:pt x="11" y="23"/>
                    <a:pt x="12" y="23"/>
                    <a:pt x="12" y="23"/>
                  </a:cubicBezTo>
                  <a:cubicBezTo>
                    <a:pt x="13" y="24"/>
                    <a:pt x="13" y="24"/>
                    <a:pt x="13" y="25"/>
                  </a:cubicBezTo>
                  <a:cubicBezTo>
                    <a:pt x="13" y="26"/>
                    <a:pt x="9" y="26"/>
                    <a:pt x="8" y="26"/>
                  </a:cubicBezTo>
                  <a:cubicBezTo>
                    <a:pt x="7" y="26"/>
                    <a:pt x="7" y="26"/>
                    <a:pt x="6" y="27"/>
                  </a:cubicBezTo>
                  <a:cubicBezTo>
                    <a:pt x="6" y="27"/>
                    <a:pt x="5" y="27"/>
                    <a:pt x="5" y="26"/>
                  </a:cubicBezTo>
                  <a:cubicBezTo>
                    <a:pt x="4" y="25"/>
                    <a:pt x="5" y="25"/>
                    <a:pt x="6" y="24"/>
                  </a:cubicBezTo>
                  <a:cubicBezTo>
                    <a:pt x="6" y="24"/>
                    <a:pt x="6" y="23"/>
                    <a:pt x="6" y="23"/>
                  </a:cubicBezTo>
                  <a:cubicBezTo>
                    <a:pt x="5" y="21"/>
                    <a:pt x="5" y="19"/>
                    <a:pt x="5" y="17"/>
                  </a:cubicBezTo>
                  <a:cubicBezTo>
                    <a:pt x="5" y="16"/>
                    <a:pt x="4" y="16"/>
                    <a:pt x="4" y="16"/>
                  </a:cubicBezTo>
                  <a:cubicBezTo>
                    <a:pt x="4" y="14"/>
                    <a:pt x="4" y="13"/>
                    <a:pt x="4" y="12"/>
                  </a:cubicBezTo>
                  <a:cubicBezTo>
                    <a:pt x="3" y="11"/>
                    <a:pt x="3" y="11"/>
                    <a:pt x="3" y="10"/>
                  </a:cubicBezTo>
                  <a:cubicBezTo>
                    <a:pt x="3" y="9"/>
                    <a:pt x="3" y="7"/>
                    <a:pt x="2" y="6"/>
                  </a:cubicBezTo>
                  <a:cubicBezTo>
                    <a:pt x="2" y="5"/>
                    <a:pt x="2" y="5"/>
                    <a:pt x="1" y="4"/>
                  </a:cubicBezTo>
                  <a:cubicBezTo>
                    <a:pt x="1" y="3"/>
                    <a:pt x="0" y="3"/>
                    <a:pt x="0" y="2"/>
                  </a:cubicBezTo>
                  <a:cubicBezTo>
                    <a:pt x="0" y="2"/>
                    <a:pt x="0" y="2"/>
                    <a:pt x="0" y="2"/>
                  </a:cubicBezTo>
                  <a:cubicBezTo>
                    <a:pt x="0" y="1"/>
                    <a:pt x="1" y="1"/>
                    <a:pt x="2" y="1"/>
                  </a:cubicBezTo>
                  <a:cubicBezTo>
                    <a:pt x="3" y="0"/>
                    <a:pt x="4" y="0"/>
                    <a:pt x="5" y="0"/>
                  </a:cubicBezTo>
                  <a:cubicBezTo>
                    <a:pt x="5" y="0"/>
                    <a:pt x="6" y="0"/>
                    <a:pt x="6" y="0"/>
                  </a:cubicBezTo>
                  <a:close/>
                </a:path>
              </a:pathLst>
            </a:custGeom>
            <a:solidFill>
              <a:srgbClr val="716F6E"/>
            </a:solidFill>
            <a:ln w="9525">
              <a:noFill/>
              <a:round/>
              <a:headEnd/>
              <a:tailEnd/>
            </a:ln>
          </p:spPr>
          <p:txBody>
            <a:bodyPr/>
            <a:lstStyle/>
            <a:p>
              <a:pPr>
                <a:defRPr/>
              </a:pPr>
              <a:endParaRPr lang="es-MX" dirty="0"/>
            </a:p>
          </p:txBody>
        </p:sp>
        <p:sp>
          <p:nvSpPr>
            <p:cNvPr id="1160" name="Freeform 136"/>
            <p:cNvSpPr>
              <a:spLocks/>
            </p:cNvSpPr>
            <p:nvPr/>
          </p:nvSpPr>
          <p:spPr bwMode="auto">
            <a:xfrm>
              <a:off x="4649" y="1136"/>
              <a:ext cx="87" cy="109"/>
            </a:xfrm>
            <a:custGeom>
              <a:avLst/>
              <a:gdLst/>
              <a:ahLst/>
              <a:cxnLst>
                <a:cxn ang="0">
                  <a:pos x="17" y="0"/>
                </a:cxn>
                <a:cxn ang="0">
                  <a:pos x="19" y="1"/>
                </a:cxn>
                <a:cxn ang="0">
                  <a:pos x="19" y="3"/>
                </a:cxn>
                <a:cxn ang="0">
                  <a:pos x="18" y="4"/>
                </a:cxn>
                <a:cxn ang="0">
                  <a:pos x="19" y="6"/>
                </a:cxn>
                <a:cxn ang="0">
                  <a:pos x="20" y="8"/>
                </a:cxn>
                <a:cxn ang="0">
                  <a:pos x="20" y="9"/>
                </a:cxn>
                <a:cxn ang="0">
                  <a:pos x="21" y="13"/>
                </a:cxn>
                <a:cxn ang="0">
                  <a:pos x="21" y="14"/>
                </a:cxn>
                <a:cxn ang="0">
                  <a:pos x="22" y="16"/>
                </a:cxn>
                <a:cxn ang="0">
                  <a:pos x="22" y="17"/>
                </a:cxn>
                <a:cxn ang="0">
                  <a:pos x="23" y="20"/>
                </a:cxn>
                <a:cxn ang="0">
                  <a:pos x="24" y="25"/>
                </a:cxn>
                <a:cxn ang="0">
                  <a:pos x="24" y="25"/>
                </a:cxn>
                <a:cxn ang="0">
                  <a:pos x="24" y="26"/>
                </a:cxn>
                <a:cxn ang="0">
                  <a:pos x="23" y="26"/>
                </a:cxn>
                <a:cxn ang="0">
                  <a:pos x="19" y="23"/>
                </a:cxn>
                <a:cxn ang="0">
                  <a:pos x="17" y="21"/>
                </a:cxn>
                <a:cxn ang="0">
                  <a:pos x="15" y="19"/>
                </a:cxn>
                <a:cxn ang="0">
                  <a:pos x="10" y="16"/>
                </a:cxn>
                <a:cxn ang="0">
                  <a:pos x="8" y="14"/>
                </a:cxn>
                <a:cxn ang="0">
                  <a:pos x="8" y="17"/>
                </a:cxn>
                <a:cxn ang="0">
                  <a:pos x="9" y="19"/>
                </a:cxn>
                <a:cxn ang="0">
                  <a:pos x="9" y="20"/>
                </a:cxn>
                <a:cxn ang="0">
                  <a:pos x="10" y="22"/>
                </a:cxn>
                <a:cxn ang="0">
                  <a:pos x="10" y="24"/>
                </a:cxn>
                <a:cxn ang="0">
                  <a:pos x="11" y="25"/>
                </a:cxn>
                <a:cxn ang="0">
                  <a:pos x="11" y="26"/>
                </a:cxn>
                <a:cxn ang="0">
                  <a:pos x="13" y="27"/>
                </a:cxn>
                <a:cxn ang="0">
                  <a:pos x="13" y="28"/>
                </a:cxn>
                <a:cxn ang="0">
                  <a:pos x="7" y="30"/>
                </a:cxn>
                <a:cxn ang="0">
                  <a:pos x="7" y="29"/>
                </a:cxn>
                <a:cxn ang="0">
                  <a:pos x="8" y="27"/>
                </a:cxn>
                <a:cxn ang="0">
                  <a:pos x="7" y="22"/>
                </a:cxn>
                <a:cxn ang="0">
                  <a:pos x="3" y="10"/>
                </a:cxn>
                <a:cxn ang="0">
                  <a:pos x="2" y="8"/>
                </a:cxn>
                <a:cxn ang="0">
                  <a:pos x="0" y="6"/>
                </a:cxn>
                <a:cxn ang="0">
                  <a:pos x="4" y="5"/>
                </a:cxn>
                <a:cxn ang="0">
                  <a:pos x="7" y="7"/>
                </a:cxn>
                <a:cxn ang="0">
                  <a:pos x="10" y="9"/>
                </a:cxn>
                <a:cxn ang="0">
                  <a:pos x="12" y="11"/>
                </a:cxn>
                <a:cxn ang="0">
                  <a:pos x="13" y="12"/>
                </a:cxn>
                <a:cxn ang="0">
                  <a:pos x="18" y="16"/>
                </a:cxn>
                <a:cxn ang="0">
                  <a:pos x="19" y="16"/>
                </a:cxn>
                <a:cxn ang="0">
                  <a:pos x="19" y="15"/>
                </a:cxn>
                <a:cxn ang="0">
                  <a:pos x="18" y="12"/>
                </a:cxn>
                <a:cxn ang="0">
                  <a:pos x="16" y="7"/>
                </a:cxn>
                <a:cxn ang="0">
                  <a:pos x="15" y="4"/>
                </a:cxn>
                <a:cxn ang="0">
                  <a:pos x="13" y="3"/>
                </a:cxn>
                <a:cxn ang="0">
                  <a:pos x="17" y="0"/>
                </a:cxn>
              </a:cxnLst>
              <a:rect l="0" t="0" r="r" b="b"/>
              <a:pathLst>
                <a:path w="25" h="31">
                  <a:moveTo>
                    <a:pt x="17" y="0"/>
                  </a:moveTo>
                  <a:cubicBezTo>
                    <a:pt x="18" y="0"/>
                    <a:pt x="19" y="0"/>
                    <a:pt x="19" y="1"/>
                  </a:cubicBezTo>
                  <a:cubicBezTo>
                    <a:pt x="20" y="1"/>
                    <a:pt x="20" y="2"/>
                    <a:pt x="19" y="3"/>
                  </a:cubicBezTo>
                  <a:cubicBezTo>
                    <a:pt x="19" y="3"/>
                    <a:pt x="18" y="4"/>
                    <a:pt x="18" y="4"/>
                  </a:cubicBezTo>
                  <a:cubicBezTo>
                    <a:pt x="19" y="5"/>
                    <a:pt x="19" y="5"/>
                    <a:pt x="19" y="6"/>
                  </a:cubicBezTo>
                  <a:cubicBezTo>
                    <a:pt x="19" y="6"/>
                    <a:pt x="19" y="7"/>
                    <a:pt x="20" y="8"/>
                  </a:cubicBezTo>
                  <a:cubicBezTo>
                    <a:pt x="20" y="8"/>
                    <a:pt x="20" y="9"/>
                    <a:pt x="20" y="9"/>
                  </a:cubicBezTo>
                  <a:cubicBezTo>
                    <a:pt x="20" y="10"/>
                    <a:pt x="21" y="11"/>
                    <a:pt x="21" y="13"/>
                  </a:cubicBezTo>
                  <a:cubicBezTo>
                    <a:pt x="21" y="13"/>
                    <a:pt x="21" y="14"/>
                    <a:pt x="21" y="14"/>
                  </a:cubicBezTo>
                  <a:cubicBezTo>
                    <a:pt x="22" y="15"/>
                    <a:pt x="22" y="15"/>
                    <a:pt x="22" y="16"/>
                  </a:cubicBezTo>
                  <a:cubicBezTo>
                    <a:pt x="22" y="17"/>
                    <a:pt x="22" y="17"/>
                    <a:pt x="22" y="17"/>
                  </a:cubicBezTo>
                  <a:cubicBezTo>
                    <a:pt x="23" y="18"/>
                    <a:pt x="23" y="19"/>
                    <a:pt x="23" y="20"/>
                  </a:cubicBezTo>
                  <a:cubicBezTo>
                    <a:pt x="24" y="21"/>
                    <a:pt x="25" y="23"/>
                    <a:pt x="24" y="25"/>
                  </a:cubicBezTo>
                  <a:cubicBezTo>
                    <a:pt x="24" y="25"/>
                    <a:pt x="24" y="25"/>
                    <a:pt x="24" y="25"/>
                  </a:cubicBezTo>
                  <a:cubicBezTo>
                    <a:pt x="24" y="25"/>
                    <a:pt x="24" y="25"/>
                    <a:pt x="24" y="26"/>
                  </a:cubicBezTo>
                  <a:cubicBezTo>
                    <a:pt x="23" y="26"/>
                    <a:pt x="23" y="26"/>
                    <a:pt x="23" y="26"/>
                  </a:cubicBezTo>
                  <a:cubicBezTo>
                    <a:pt x="21" y="25"/>
                    <a:pt x="20" y="24"/>
                    <a:pt x="19" y="23"/>
                  </a:cubicBezTo>
                  <a:cubicBezTo>
                    <a:pt x="18" y="22"/>
                    <a:pt x="18" y="22"/>
                    <a:pt x="17" y="21"/>
                  </a:cubicBezTo>
                  <a:cubicBezTo>
                    <a:pt x="16" y="21"/>
                    <a:pt x="15" y="20"/>
                    <a:pt x="15" y="19"/>
                  </a:cubicBezTo>
                  <a:cubicBezTo>
                    <a:pt x="13" y="18"/>
                    <a:pt x="12" y="17"/>
                    <a:pt x="10" y="16"/>
                  </a:cubicBezTo>
                  <a:cubicBezTo>
                    <a:pt x="10" y="15"/>
                    <a:pt x="9" y="14"/>
                    <a:pt x="8" y="14"/>
                  </a:cubicBezTo>
                  <a:cubicBezTo>
                    <a:pt x="8" y="15"/>
                    <a:pt x="8" y="16"/>
                    <a:pt x="8" y="17"/>
                  </a:cubicBezTo>
                  <a:cubicBezTo>
                    <a:pt x="8" y="18"/>
                    <a:pt x="9" y="18"/>
                    <a:pt x="9" y="19"/>
                  </a:cubicBezTo>
                  <a:cubicBezTo>
                    <a:pt x="9" y="19"/>
                    <a:pt x="9" y="20"/>
                    <a:pt x="9" y="20"/>
                  </a:cubicBezTo>
                  <a:cubicBezTo>
                    <a:pt x="9" y="21"/>
                    <a:pt x="10" y="22"/>
                    <a:pt x="10" y="22"/>
                  </a:cubicBezTo>
                  <a:cubicBezTo>
                    <a:pt x="10" y="23"/>
                    <a:pt x="10" y="23"/>
                    <a:pt x="10" y="24"/>
                  </a:cubicBezTo>
                  <a:cubicBezTo>
                    <a:pt x="10" y="24"/>
                    <a:pt x="11" y="25"/>
                    <a:pt x="11" y="25"/>
                  </a:cubicBezTo>
                  <a:cubicBezTo>
                    <a:pt x="11" y="26"/>
                    <a:pt x="11" y="26"/>
                    <a:pt x="11" y="26"/>
                  </a:cubicBezTo>
                  <a:cubicBezTo>
                    <a:pt x="12" y="27"/>
                    <a:pt x="13" y="26"/>
                    <a:pt x="13" y="27"/>
                  </a:cubicBezTo>
                  <a:cubicBezTo>
                    <a:pt x="13" y="27"/>
                    <a:pt x="14" y="28"/>
                    <a:pt x="13" y="28"/>
                  </a:cubicBezTo>
                  <a:cubicBezTo>
                    <a:pt x="13" y="29"/>
                    <a:pt x="8" y="31"/>
                    <a:pt x="7" y="30"/>
                  </a:cubicBezTo>
                  <a:cubicBezTo>
                    <a:pt x="7" y="29"/>
                    <a:pt x="7" y="29"/>
                    <a:pt x="7" y="29"/>
                  </a:cubicBezTo>
                  <a:cubicBezTo>
                    <a:pt x="8" y="28"/>
                    <a:pt x="8" y="28"/>
                    <a:pt x="8" y="27"/>
                  </a:cubicBezTo>
                  <a:cubicBezTo>
                    <a:pt x="8" y="25"/>
                    <a:pt x="7" y="24"/>
                    <a:pt x="7" y="22"/>
                  </a:cubicBezTo>
                  <a:cubicBezTo>
                    <a:pt x="6" y="18"/>
                    <a:pt x="4" y="14"/>
                    <a:pt x="3" y="10"/>
                  </a:cubicBezTo>
                  <a:cubicBezTo>
                    <a:pt x="3" y="9"/>
                    <a:pt x="2" y="8"/>
                    <a:pt x="2" y="8"/>
                  </a:cubicBezTo>
                  <a:cubicBezTo>
                    <a:pt x="1" y="7"/>
                    <a:pt x="0" y="8"/>
                    <a:pt x="0" y="6"/>
                  </a:cubicBezTo>
                  <a:cubicBezTo>
                    <a:pt x="1" y="5"/>
                    <a:pt x="3" y="4"/>
                    <a:pt x="4" y="5"/>
                  </a:cubicBezTo>
                  <a:cubicBezTo>
                    <a:pt x="5" y="5"/>
                    <a:pt x="6" y="6"/>
                    <a:pt x="7" y="7"/>
                  </a:cubicBezTo>
                  <a:cubicBezTo>
                    <a:pt x="8" y="8"/>
                    <a:pt x="9" y="8"/>
                    <a:pt x="10" y="9"/>
                  </a:cubicBezTo>
                  <a:cubicBezTo>
                    <a:pt x="10" y="9"/>
                    <a:pt x="11" y="10"/>
                    <a:pt x="12" y="11"/>
                  </a:cubicBezTo>
                  <a:cubicBezTo>
                    <a:pt x="12" y="11"/>
                    <a:pt x="13" y="12"/>
                    <a:pt x="13" y="12"/>
                  </a:cubicBezTo>
                  <a:cubicBezTo>
                    <a:pt x="15" y="13"/>
                    <a:pt x="16" y="15"/>
                    <a:pt x="18" y="16"/>
                  </a:cubicBezTo>
                  <a:cubicBezTo>
                    <a:pt x="18" y="16"/>
                    <a:pt x="18" y="16"/>
                    <a:pt x="19" y="16"/>
                  </a:cubicBezTo>
                  <a:cubicBezTo>
                    <a:pt x="19" y="16"/>
                    <a:pt x="19" y="15"/>
                    <a:pt x="19" y="15"/>
                  </a:cubicBezTo>
                  <a:cubicBezTo>
                    <a:pt x="19" y="14"/>
                    <a:pt x="18" y="13"/>
                    <a:pt x="18" y="12"/>
                  </a:cubicBezTo>
                  <a:cubicBezTo>
                    <a:pt x="17" y="10"/>
                    <a:pt x="17" y="9"/>
                    <a:pt x="16" y="7"/>
                  </a:cubicBezTo>
                  <a:cubicBezTo>
                    <a:pt x="16" y="6"/>
                    <a:pt x="16" y="5"/>
                    <a:pt x="15" y="4"/>
                  </a:cubicBezTo>
                  <a:cubicBezTo>
                    <a:pt x="14" y="4"/>
                    <a:pt x="13" y="4"/>
                    <a:pt x="13" y="3"/>
                  </a:cubicBezTo>
                  <a:cubicBezTo>
                    <a:pt x="12" y="1"/>
                    <a:pt x="16" y="1"/>
                    <a:pt x="17" y="0"/>
                  </a:cubicBezTo>
                  <a:close/>
                </a:path>
              </a:pathLst>
            </a:custGeom>
            <a:solidFill>
              <a:srgbClr val="716F6E"/>
            </a:solidFill>
            <a:ln w="9525">
              <a:noFill/>
              <a:round/>
              <a:headEnd/>
              <a:tailEnd/>
            </a:ln>
          </p:spPr>
          <p:txBody>
            <a:bodyPr/>
            <a:lstStyle/>
            <a:p>
              <a:pPr>
                <a:defRPr/>
              </a:pPr>
              <a:endParaRPr lang="es-MX" dirty="0"/>
            </a:p>
          </p:txBody>
        </p:sp>
        <p:sp>
          <p:nvSpPr>
            <p:cNvPr id="1161" name="Freeform 137"/>
            <p:cNvSpPr>
              <a:spLocks/>
            </p:cNvSpPr>
            <p:nvPr/>
          </p:nvSpPr>
          <p:spPr bwMode="auto">
            <a:xfrm>
              <a:off x="5044" y="1163"/>
              <a:ext cx="115" cy="114"/>
            </a:xfrm>
            <a:custGeom>
              <a:avLst/>
              <a:gdLst/>
              <a:ahLst/>
              <a:cxnLst>
                <a:cxn ang="0">
                  <a:pos x="11" y="0"/>
                </a:cxn>
                <a:cxn ang="0">
                  <a:pos x="16" y="2"/>
                </a:cxn>
                <a:cxn ang="0">
                  <a:pos x="16" y="12"/>
                </a:cxn>
                <a:cxn ang="0">
                  <a:pos x="16" y="18"/>
                </a:cxn>
                <a:cxn ang="0">
                  <a:pos x="16" y="18"/>
                </a:cxn>
                <a:cxn ang="0">
                  <a:pos x="16" y="18"/>
                </a:cxn>
                <a:cxn ang="0">
                  <a:pos x="19" y="15"/>
                </a:cxn>
                <a:cxn ang="0">
                  <a:pos x="24" y="10"/>
                </a:cxn>
                <a:cxn ang="0">
                  <a:pos x="27" y="7"/>
                </a:cxn>
                <a:cxn ang="0">
                  <a:pos x="31" y="9"/>
                </a:cxn>
                <a:cxn ang="0">
                  <a:pos x="30" y="10"/>
                </a:cxn>
                <a:cxn ang="0">
                  <a:pos x="28" y="11"/>
                </a:cxn>
                <a:cxn ang="0">
                  <a:pos x="27" y="16"/>
                </a:cxn>
                <a:cxn ang="0">
                  <a:pos x="24" y="22"/>
                </a:cxn>
                <a:cxn ang="0">
                  <a:pos x="23" y="27"/>
                </a:cxn>
                <a:cxn ang="0">
                  <a:pos x="22" y="30"/>
                </a:cxn>
                <a:cxn ang="0">
                  <a:pos x="23" y="33"/>
                </a:cxn>
                <a:cxn ang="0">
                  <a:pos x="19" y="31"/>
                </a:cxn>
                <a:cxn ang="0">
                  <a:pos x="16" y="29"/>
                </a:cxn>
                <a:cxn ang="0">
                  <a:pos x="16" y="28"/>
                </a:cxn>
                <a:cxn ang="0">
                  <a:pos x="18" y="27"/>
                </a:cxn>
                <a:cxn ang="0">
                  <a:pos x="19" y="23"/>
                </a:cxn>
                <a:cxn ang="0">
                  <a:pos x="20" y="22"/>
                </a:cxn>
                <a:cxn ang="0">
                  <a:pos x="21" y="19"/>
                </a:cxn>
                <a:cxn ang="0">
                  <a:pos x="21" y="18"/>
                </a:cxn>
                <a:cxn ang="0">
                  <a:pos x="21" y="18"/>
                </a:cxn>
                <a:cxn ang="0">
                  <a:pos x="21" y="18"/>
                </a:cxn>
                <a:cxn ang="0">
                  <a:pos x="20" y="18"/>
                </a:cxn>
                <a:cxn ang="0">
                  <a:pos x="17" y="21"/>
                </a:cxn>
                <a:cxn ang="0">
                  <a:pos x="17" y="22"/>
                </a:cxn>
                <a:cxn ang="0">
                  <a:pos x="16" y="23"/>
                </a:cxn>
                <a:cxn ang="0">
                  <a:pos x="14" y="25"/>
                </a:cxn>
                <a:cxn ang="0">
                  <a:pos x="12" y="27"/>
                </a:cxn>
                <a:cxn ang="0">
                  <a:pos x="12" y="27"/>
                </a:cxn>
                <a:cxn ang="0">
                  <a:pos x="11" y="27"/>
                </a:cxn>
                <a:cxn ang="0">
                  <a:pos x="11" y="20"/>
                </a:cxn>
                <a:cxn ang="0">
                  <a:pos x="11" y="13"/>
                </a:cxn>
                <a:cxn ang="0">
                  <a:pos x="11" y="12"/>
                </a:cxn>
                <a:cxn ang="0">
                  <a:pos x="9" y="15"/>
                </a:cxn>
                <a:cxn ang="0">
                  <a:pos x="8" y="16"/>
                </a:cxn>
                <a:cxn ang="0">
                  <a:pos x="6" y="21"/>
                </a:cxn>
                <a:cxn ang="0">
                  <a:pos x="6" y="24"/>
                </a:cxn>
                <a:cxn ang="0">
                  <a:pos x="6" y="25"/>
                </a:cxn>
                <a:cxn ang="0">
                  <a:pos x="4" y="24"/>
                </a:cxn>
                <a:cxn ang="0">
                  <a:pos x="3" y="24"/>
                </a:cxn>
                <a:cxn ang="0">
                  <a:pos x="0" y="22"/>
                </a:cxn>
                <a:cxn ang="0">
                  <a:pos x="0" y="21"/>
                </a:cxn>
                <a:cxn ang="0">
                  <a:pos x="0" y="21"/>
                </a:cxn>
                <a:cxn ang="0">
                  <a:pos x="2" y="21"/>
                </a:cxn>
                <a:cxn ang="0">
                  <a:pos x="2" y="21"/>
                </a:cxn>
                <a:cxn ang="0">
                  <a:pos x="4" y="19"/>
                </a:cxn>
                <a:cxn ang="0">
                  <a:pos x="4" y="18"/>
                </a:cxn>
                <a:cxn ang="0">
                  <a:pos x="6" y="14"/>
                </a:cxn>
                <a:cxn ang="0">
                  <a:pos x="8" y="11"/>
                </a:cxn>
                <a:cxn ang="0">
                  <a:pos x="10" y="8"/>
                </a:cxn>
                <a:cxn ang="0">
                  <a:pos x="11" y="5"/>
                </a:cxn>
                <a:cxn ang="0">
                  <a:pos x="11" y="2"/>
                </a:cxn>
                <a:cxn ang="0">
                  <a:pos x="11" y="2"/>
                </a:cxn>
                <a:cxn ang="0">
                  <a:pos x="11" y="0"/>
                </a:cxn>
              </a:cxnLst>
              <a:rect l="0" t="0" r="r" b="b"/>
              <a:pathLst>
                <a:path w="32" h="33">
                  <a:moveTo>
                    <a:pt x="11" y="0"/>
                  </a:moveTo>
                  <a:cubicBezTo>
                    <a:pt x="12" y="0"/>
                    <a:pt x="15" y="1"/>
                    <a:pt x="16" y="2"/>
                  </a:cubicBezTo>
                  <a:cubicBezTo>
                    <a:pt x="16" y="3"/>
                    <a:pt x="16" y="10"/>
                    <a:pt x="16" y="12"/>
                  </a:cubicBezTo>
                  <a:cubicBezTo>
                    <a:pt x="16" y="14"/>
                    <a:pt x="16" y="16"/>
                    <a:pt x="16" y="18"/>
                  </a:cubicBezTo>
                  <a:cubicBezTo>
                    <a:pt x="16" y="18"/>
                    <a:pt x="16" y="18"/>
                    <a:pt x="16" y="18"/>
                  </a:cubicBezTo>
                  <a:cubicBezTo>
                    <a:pt x="16" y="18"/>
                    <a:pt x="16" y="18"/>
                    <a:pt x="16" y="18"/>
                  </a:cubicBezTo>
                  <a:cubicBezTo>
                    <a:pt x="18" y="17"/>
                    <a:pt x="18" y="16"/>
                    <a:pt x="19" y="15"/>
                  </a:cubicBezTo>
                  <a:cubicBezTo>
                    <a:pt x="21" y="13"/>
                    <a:pt x="23" y="12"/>
                    <a:pt x="24" y="10"/>
                  </a:cubicBezTo>
                  <a:cubicBezTo>
                    <a:pt x="24" y="9"/>
                    <a:pt x="26" y="7"/>
                    <a:pt x="27" y="7"/>
                  </a:cubicBezTo>
                  <a:cubicBezTo>
                    <a:pt x="28" y="6"/>
                    <a:pt x="30" y="8"/>
                    <a:pt x="31" y="9"/>
                  </a:cubicBezTo>
                  <a:cubicBezTo>
                    <a:pt x="32" y="9"/>
                    <a:pt x="31" y="10"/>
                    <a:pt x="30" y="10"/>
                  </a:cubicBezTo>
                  <a:cubicBezTo>
                    <a:pt x="30" y="10"/>
                    <a:pt x="29" y="10"/>
                    <a:pt x="28" y="11"/>
                  </a:cubicBezTo>
                  <a:cubicBezTo>
                    <a:pt x="28" y="12"/>
                    <a:pt x="27" y="15"/>
                    <a:pt x="27" y="16"/>
                  </a:cubicBezTo>
                  <a:cubicBezTo>
                    <a:pt x="26" y="18"/>
                    <a:pt x="25" y="20"/>
                    <a:pt x="24" y="22"/>
                  </a:cubicBezTo>
                  <a:cubicBezTo>
                    <a:pt x="24" y="24"/>
                    <a:pt x="23" y="26"/>
                    <a:pt x="23" y="27"/>
                  </a:cubicBezTo>
                  <a:cubicBezTo>
                    <a:pt x="22" y="28"/>
                    <a:pt x="22" y="29"/>
                    <a:pt x="22" y="30"/>
                  </a:cubicBezTo>
                  <a:cubicBezTo>
                    <a:pt x="23" y="30"/>
                    <a:pt x="25" y="32"/>
                    <a:pt x="23" y="33"/>
                  </a:cubicBezTo>
                  <a:cubicBezTo>
                    <a:pt x="22" y="33"/>
                    <a:pt x="20" y="31"/>
                    <a:pt x="19" y="31"/>
                  </a:cubicBezTo>
                  <a:cubicBezTo>
                    <a:pt x="18" y="31"/>
                    <a:pt x="16" y="30"/>
                    <a:pt x="16" y="29"/>
                  </a:cubicBezTo>
                  <a:cubicBezTo>
                    <a:pt x="15" y="29"/>
                    <a:pt x="15" y="28"/>
                    <a:pt x="16" y="28"/>
                  </a:cubicBezTo>
                  <a:cubicBezTo>
                    <a:pt x="16" y="27"/>
                    <a:pt x="17" y="28"/>
                    <a:pt x="18" y="27"/>
                  </a:cubicBezTo>
                  <a:cubicBezTo>
                    <a:pt x="18" y="26"/>
                    <a:pt x="19" y="24"/>
                    <a:pt x="19" y="23"/>
                  </a:cubicBezTo>
                  <a:cubicBezTo>
                    <a:pt x="19" y="23"/>
                    <a:pt x="19" y="23"/>
                    <a:pt x="20" y="22"/>
                  </a:cubicBezTo>
                  <a:cubicBezTo>
                    <a:pt x="20" y="21"/>
                    <a:pt x="20" y="20"/>
                    <a:pt x="21" y="19"/>
                  </a:cubicBezTo>
                  <a:cubicBezTo>
                    <a:pt x="21" y="19"/>
                    <a:pt x="21" y="18"/>
                    <a:pt x="21" y="18"/>
                  </a:cubicBezTo>
                  <a:cubicBezTo>
                    <a:pt x="21" y="18"/>
                    <a:pt x="21" y="18"/>
                    <a:pt x="21" y="18"/>
                  </a:cubicBezTo>
                  <a:cubicBezTo>
                    <a:pt x="21" y="18"/>
                    <a:pt x="21" y="18"/>
                    <a:pt x="21" y="18"/>
                  </a:cubicBezTo>
                  <a:cubicBezTo>
                    <a:pt x="21" y="18"/>
                    <a:pt x="20" y="18"/>
                    <a:pt x="20" y="18"/>
                  </a:cubicBezTo>
                  <a:cubicBezTo>
                    <a:pt x="19" y="19"/>
                    <a:pt x="18" y="20"/>
                    <a:pt x="17" y="21"/>
                  </a:cubicBezTo>
                  <a:cubicBezTo>
                    <a:pt x="17" y="21"/>
                    <a:pt x="17" y="22"/>
                    <a:pt x="17" y="22"/>
                  </a:cubicBezTo>
                  <a:cubicBezTo>
                    <a:pt x="16" y="22"/>
                    <a:pt x="16" y="23"/>
                    <a:pt x="16" y="23"/>
                  </a:cubicBezTo>
                  <a:cubicBezTo>
                    <a:pt x="15" y="24"/>
                    <a:pt x="14" y="25"/>
                    <a:pt x="14" y="25"/>
                  </a:cubicBezTo>
                  <a:cubicBezTo>
                    <a:pt x="13" y="26"/>
                    <a:pt x="13" y="27"/>
                    <a:pt x="12" y="27"/>
                  </a:cubicBezTo>
                  <a:cubicBezTo>
                    <a:pt x="12" y="27"/>
                    <a:pt x="12" y="27"/>
                    <a:pt x="12" y="27"/>
                  </a:cubicBezTo>
                  <a:cubicBezTo>
                    <a:pt x="11" y="27"/>
                    <a:pt x="11" y="27"/>
                    <a:pt x="11" y="27"/>
                  </a:cubicBezTo>
                  <a:cubicBezTo>
                    <a:pt x="11" y="24"/>
                    <a:pt x="11" y="22"/>
                    <a:pt x="11" y="20"/>
                  </a:cubicBezTo>
                  <a:cubicBezTo>
                    <a:pt x="11" y="17"/>
                    <a:pt x="11" y="15"/>
                    <a:pt x="11" y="13"/>
                  </a:cubicBezTo>
                  <a:cubicBezTo>
                    <a:pt x="11" y="13"/>
                    <a:pt x="11" y="12"/>
                    <a:pt x="11" y="12"/>
                  </a:cubicBezTo>
                  <a:cubicBezTo>
                    <a:pt x="10" y="12"/>
                    <a:pt x="9" y="14"/>
                    <a:pt x="9" y="15"/>
                  </a:cubicBezTo>
                  <a:cubicBezTo>
                    <a:pt x="9" y="15"/>
                    <a:pt x="8" y="16"/>
                    <a:pt x="8" y="16"/>
                  </a:cubicBezTo>
                  <a:cubicBezTo>
                    <a:pt x="7" y="18"/>
                    <a:pt x="6" y="19"/>
                    <a:pt x="6" y="21"/>
                  </a:cubicBezTo>
                  <a:cubicBezTo>
                    <a:pt x="5" y="22"/>
                    <a:pt x="7" y="23"/>
                    <a:pt x="6" y="24"/>
                  </a:cubicBezTo>
                  <a:cubicBezTo>
                    <a:pt x="6" y="25"/>
                    <a:pt x="6" y="25"/>
                    <a:pt x="6" y="25"/>
                  </a:cubicBezTo>
                  <a:cubicBezTo>
                    <a:pt x="5" y="25"/>
                    <a:pt x="5" y="25"/>
                    <a:pt x="4" y="24"/>
                  </a:cubicBezTo>
                  <a:cubicBezTo>
                    <a:pt x="4" y="24"/>
                    <a:pt x="4" y="24"/>
                    <a:pt x="3" y="24"/>
                  </a:cubicBezTo>
                  <a:cubicBezTo>
                    <a:pt x="2" y="23"/>
                    <a:pt x="1" y="23"/>
                    <a:pt x="0" y="22"/>
                  </a:cubicBezTo>
                  <a:cubicBezTo>
                    <a:pt x="0" y="22"/>
                    <a:pt x="0" y="22"/>
                    <a:pt x="0" y="21"/>
                  </a:cubicBezTo>
                  <a:cubicBezTo>
                    <a:pt x="0" y="21"/>
                    <a:pt x="0" y="21"/>
                    <a:pt x="0" y="21"/>
                  </a:cubicBezTo>
                  <a:cubicBezTo>
                    <a:pt x="1" y="21"/>
                    <a:pt x="1" y="21"/>
                    <a:pt x="2" y="21"/>
                  </a:cubicBezTo>
                  <a:cubicBezTo>
                    <a:pt x="2" y="21"/>
                    <a:pt x="2" y="21"/>
                    <a:pt x="2" y="21"/>
                  </a:cubicBezTo>
                  <a:cubicBezTo>
                    <a:pt x="3" y="21"/>
                    <a:pt x="3" y="20"/>
                    <a:pt x="4" y="19"/>
                  </a:cubicBezTo>
                  <a:cubicBezTo>
                    <a:pt x="4" y="19"/>
                    <a:pt x="4" y="18"/>
                    <a:pt x="4" y="18"/>
                  </a:cubicBezTo>
                  <a:cubicBezTo>
                    <a:pt x="5" y="17"/>
                    <a:pt x="5" y="16"/>
                    <a:pt x="6" y="14"/>
                  </a:cubicBezTo>
                  <a:cubicBezTo>
                    <a:pt x="7" y="13"/>
                    <a:pt x="7" y="12"/>
                    <a:pt x="8" y="11"/>
                  </a:cubicBezTo>
                  <a:cubicBezTo>
                    <a:pt x="8" y="10"/>
                    <a:pt x="9" y="9"/>
                    <a:pt x="10" y="8"/>
                  </a:cubicBezTo>
                  <a:cubicBezTo>
                    <a:pt x="10" y="7"/>
                    <a:pt x="11" y="6"/>
                    <a:pt x="11" y="5"/>
                  </a:cubicBezTo>
                  <a:cubicBezTo>
                    <a:pt x="11" y="4"/>
                    <a:pt x="11" y="3"/>
                    <a:pt x="11" y="2"/>
                  </a:cubicBezTo>
                  <a:cubicBezTo>
                    <a:pt x="11" y="2"/>
                    <a:pt x="11" y="2"/>
                    <a:pt x="11" y="2"/>
                  </a:cubicBezTo>
                  <a:cubicBezTo>
                    <a:pt x="10" y="1"/>
                    <a:pt x="11" y="0"/>
                    <a:pt x="11" y="0"/>
                  </a:cubicBezTo>
                  <a:close/>
                </a:path>
              </a:pathLst>
            </a:custGeom>
            <a:solidFill>
              <a:srgbClr val="716F6E"/>
            </a:solidFill>
            <a:ln w="9525">
              <a:noFill/>
              <a:round/>
              <a:headEnd/>
              <a:tailEnd/>
            </a:ln>
          </p:spPr>
          <p:txBody>
            <a:bodyPr/>
            <a:lstStyle/>
            <a:p>
              <a:pPr>
                <a:defRPr/>
              </a:pPr>
              <a:endParaRPr lang="es-MX" dirty="0"/>
            </a:p>
          </p:txBody>
        </p:sp>
        <p:sp>
          <p:nvSpPr>
            <p:cNvPr id="1162" name="Freeform 138"/>
            <p:cNvSpPr>
              <a:spLocks/>
            </p:cNvSpPr>
            <p:nvPr/>
          </p:nvSpPr>
          <p:spPr bwMode="auto">
            <a:xfrm>
              <a:off x="4566" y="1163"/>
              <a:ext cx="87" cy="100"/>
            </a:xfrm>
            <a:custGeom>
              <a:avLst/>
              <a:gdLst/>
              <a:ahLst/>
              <a:cxnLst>
                <a:cxn ang="0">
                  <a:pos x="17" y="0"/>
                </a:cxn>
                <a:cxn ang="0">
                  <a:pos x="18" y="2"/>
                </a:cxn>
                <a:cxn ang="0">
                  <a:pos x="18" y="3"/>
                </a:cxn>
                <a:cxn ang="0">
                  <a:pos x="19" y="6"/>
                </a:cxn>
                <a:cxn ang="0">
                  <a:pos x="23" y="14"/>
                </a:cxn>
                <a:cxn ang="0">
                  <a:pos x="24" y="18"/>
                </a:cxn>
                <a:cxn ang="0">
                  <a:pos x="24" y="23"/>
                </a:cxn>
                <a:cxn ang="0">
                  <a:pos x="20" y="27"/>
                </a:cxn>
                <a:cxn ang="0">
                  <a:pos x="18" y="28"/>
                </a:cxn>
                <a:cxn ang="0">
                  <a:pos x="17" y="28"/>
                </a:cxn>
                <a:cxn ang="0">
                  <a:pos x="14" y="28"/>
                </a:cxn>
                <a:cxn ang="0">
                  <a:pos x="11" y="26"/>
                </a:cxn>
                <a:cxn ang="0">
                  <a:pos x="7" y="20"/>
                </a:cxn>
                <a:cxn ang="0">
                  <a:pos x="5" y="17"/>
                </a:cxn>
                <a:cxn ang="0">
                  <a:pos x="4" y="13"/>
                </a:cxn>
                <a:cxn ang="0">
                  <a:pos x="3" y="12"/>
                </a:cxn>
                <a:cxn ang="0">
                  <a:pos x="2" y="10"/>
                </a:cxn>
                <a:cxn ang="0">
                  <a:pos x="0" y="9"/>
                </a:cxn>
                <a:cxn ang="0">
                  <a:pos x="0" y="8"/>
                </a:cxn>
                <a:cxn ang="0">
                  <a:pos x="8" y="5"/>
                </a:cxn>
                <a:cxn ang="0">
                  <a:pos x="7" y="8"/>
                </a:cxn>
                <a:cxn ang="0">
                  <a:pos x="8" y="9"/>
                </a:cxn>
                <a:cxn ang="0">
                  <a:pos x="10" y="14"/>
                </a:cxn>
                <a:cxn ang="0">
                  <a:pos x="10" y="16"/>
                </a:cxn>
                <a:cxn ang="0">
                  <a:pos x="12" y="20"/>
                </a:cxn>
                <a:cxn ang="0">
                  <a:pos x="15" y="24"/>
                </a:cxn>
                <a:cxn ang="0">
                  <a:pos x="19" y="25"/>
                </a:cxn>
                <a:cxn ang="0">
                  <a:pos x="22" y="21"/>
                </a:cxn>
                <a:cxn ang="0">
                  <a:pos x="18" y="12"/>
                </a:cxn>
                <a:cxn ang="0">
                  <a:pos x="17" y="8"/>
                </a:cxn>
                <a:cxn ang="0">
                  <a:pos x="16" y="7"/>
                </a:cxn>
                <a:cxn ang="0">
                  <a:pos x="15" y="4"/>
                </a:cxn>
                <a:cxn ang="0">
                  <a:pos x="12" y="3"/>
                </a:cxn>
                <a:cxn ang="0">
                  <a:pos x="17" y="0"/>
                </a:cxn>
              </a:cxnLst>
              <a:rect l="0" t="0" r="r" b="b"/>
              <a:pathLst>
                <a:path w="24" h="28">
                  <a:moveTo>
                    <a:pt x="17" y="0"/>
                  </a:moveTo>
                  <a:cubicBezTo>
                    <a:pt x="18" y="0"/>
                    <a:pt x="19" y="1"/>
                    <a:pt x="18" y="2"/>
                  </a:cubicBezTo>
                  <a:cubicBezTo>
                    <a:pt x="18" y="2"/>
                    <a:pt x="18" y="2"/>
                    <a:pt x="18" y="3"/>
                  </a:cubicBezTo>
                  <a:cubicBezTo>
                    <a:pt x="18" y="4"/>
                    <a:pt x="18" y="5"/>
                    <a:pt x="19" y="6"/>
                  </a:cubicBezTo>
                  <a:cubicBezTo>
                    <a:pt x="20" y="9"/>
                    <a:pt x="21" y="12"/>
                    <a:pt x="23" y="14"/>
                  </a:cubicBezTo>
                  <a:cubicBezTo>
                    <a:pt x="23" y="16"/>
                    <a:pt x="24" y="17"/>
                    <a:pt x="24" y="18"/>
                  </a:cubicBezTo>
                  <a:cubicBezTo>
                    <a:pt x="24" y="19"/>
                    <a:pt x="24" y="22"/>
                    <a:pt x="24" y="23"/>
                  </a:cubicBezTo>
                  <a:cubicBezTo>
                    <a:pt x="23" y="24"/>
                    <a:pt x="22" y="26"/>
                    <a:pt x="20" y="27"/>
                  </a:cubicBezTo>
                  <a:cubicBezTo>
                    <a:pt x="20" y="27"/>
                    <a:pt x="19" y="27"/>
                    <a:pt x="18" y="28"/>
                  </a:cubicBezTo>
                  <a:cubicBezTo>
                    <a:pt x="18" y="28"/>
                    <a:pt x="17" y="28"/>
                    <a:pt x="17" y="28"/>
                  </a:cubicBezTo>
                  <a:cubicBezTo>
                    <a:pt x="16" y="28"/>
                    <a:pt x="15" y="28"/>
                    <a:pt x="14" y="28"/>
                  </a:cubicBezTo>
                  <a:cubicBezTo>
                    <a:pt x="13" y="27"/>
                    <a:pt x="12" y="27"/>
                    <a:pt x="11" y="26"/>
                  </a:cubicBezTo>
                  <a:cubicBezTo>
                    <a:pt x="9" y="25"/>
                    <a:pt x="8" y="22"/>
                    <a:pt x="7" y="20"/>
                  </a:cubicBezTo>
                  <a:cubicBezTo>
                    <a:pt x="7" y="19"/>
                    <a:pt x="6" y="18"/>
                    <a:pt x="5" y="17"/>
                  </a:cubicBezTo>
                  <a:cubicBezTo>
                    <a:pt x="5" y="16"/>
                    <a:pt x="4" y="15"/>
                    <a:pt x="4" y="13"/>
                  </a:cubicBezTo>
                  <a:cubicBezTo>
                    <a:pt x="4" y="13"/>
                    <a:pt x="3" y="12"/>
                    <a:pt x="3" y="12"/>
                  </a:cubicBezTo>
                  <a:cubicBezTo>
                    <a:pt x="3" y="11"/>
                    <a:pt x="3" y="11"/>
                    <a:pt x="2" y="10"/>
                  </a:cubicBezTo>
                  <a:cubicBezTo>
                    <a:pt x="1" y="10"/>
                    <a:pt x="0" y="10"/>
                    <a:pt x="0" y="9"/>
                  </a:cubicBezTo>
                  <a:cubicBezTo>
                    <a:pt x="0" y="8"/>
                    <a:pt x="0" y="8"/>
                    <a:pt x="0" y="8"/>
                  </a:cubicBezTo>
                  <a:cubicBezTo>
                    <a:pt x="1" y="7"/>
                    <a:pt x="7" y="4"/>
                    <a:pt x="8" y="5"/>
                  </a:cubicBezTo>
                  <a:cubicBezTo>
                    <a:pt x="9" y="6"/>
                    <a:pt x="7" y="7"/>
                    <a:pt x="7" y="8"/>
                  </a:cubicBezTo>
                  <a:cubicBezTo>
                    <a:pt x="7" y="8"/>
                    <a:pt x="7" y="9"/>
                    <a:pt x="8" y="9"/>
                  </a:cubicBezTo>
                  <a:cubicBezTo>
                    <a:pt x="8" y="11"/>
                    <a:pt x="9" y="13"/>
                    <a:pt x="10" y="14"/>
                  </a:cubicBezTo>
                  <a:cubicBezTo>
                    <a:pt x="10" y="15"/>
                    <a:pt x="10" y="15"/>
                    <a:pt x="10" y="16"/>
                  </a:cubicBezTo>
                  <a:cubicBezTo>
                    <a:pt x="11" y="17"/>
                    <a:pt x="12" y="18"/>
                    <a:pt x="12" y="20"/>
                  </a:cubicBezTo>
                  <a:cubicBezTo>
                    <a:pt x="13" y="21"/>
                    <a:pt x="14" y="23"/>
                    <a:pt x="15" y="24"/>
                  </a:cubicBezTo>
                  <a:cubicBezTo>
                    <a:pt x="16" y="25"/>
                    <a:pt x="17" y="25"/>
                    <a:pt x="19" y="25"/>
                  </a:cubicBezTo>
                  <a:cubicBezTo>
                    <a:pt x="20" y="24"/>
                    <a:pt x="22" y="23"/>
                    <a:pt x="22" y="21"/>
                  </a:cubicBezTo>
                  <a:cubicBezTo>
                    <a:pt x="22" y="19"/>
                    <a:pt x="19" y="15"/>
                    <a:pt x="18" y="12"/>
                  </a:cubicBezTo>
                  <a:cubicBezTo>
                    <a:pt x="18" y="11"/>
                    <a:pt x="17" y="10"/>
                    <a:pt x="17" y="8"/>
                  </a:cubicBezTo>
                  <a:cubicBezTo>
                    <a:pt x="16" y="8"/>
                    <a:pt x="16" y="7"/>
                    <a:pt x="16" y="7"/>
                  </a:cubicBezTo>
                  <a:cubicBezTo>
                    <a:pt x="15" y="6"/>
                    <a:pt x="15" y="5"/>
                    <a:pt x="15" y="4"/>
                  </a:cubicBezTo>
                  <a:cubicBezTo>
                    <a:pt x="14" y="4"/>
                    <a:pt x="11" y="4"/>
                    <a:pt x="12" y="3"/>
                  </a:cubicBezTo>
                  <a:cubicBezTo>
                    <a:pt x="12" y="1"/>
                    <a:pt x="16" y="0"/>
                    <a:pt x="17" y="0"/>
                  </a:cubicBezTo>
                  <a:close/>
                </a:path>
              </a:pathLst>
            </a:custGeom>
            <a:solidFill>
              <a:srgbClr val="716F6E"/>
            </a:solidFill>
            <a:ln w="9525">
              <a:noFill/>
              <a:round/>
              <a:headEnd/>
              <a:tailEnd/>
            </a:ln>
          </p:spPr>
          <p:txBody>
            <a:bodyPr/>
            <a:lstStyle/>
            <a:p>
              <a:pPr>
                <a:defRPr/>
              </a:pPr>
              <a:endParaRPr lang="es-MX" dirty="0"/>
            </a:p>
          </p:txBody>
        </p:sp>
        <p:sp>
          <p:nvSpPr>
            <p:cNvPr id="1163" name="Freeform 139"/>
            <p:cNvSpPr>
              <a:spLocks/>
            </p:cNvSpPr>
            <p:nvPr/>
          </p:nvSpPr>
          <p:spPr bwMode="auto">
            <a:xfrm>
              <a:off x="5131" y="1204"/>
              <a:ext cx="92" cy="105"/>
            </a:xfrm>
            <a:custGeom>
              <a:avLst/>
              <a:gdLst/>
              <a:ahLst/>
              <a:cxnLst>
                <a:cxn ang="0">
                  <a:pos x="13" y="0"/>
                </a:cxn>
                <a:cxn ang="0">
                  <a:pos x="16" y="2"/>
                </a:cxn>
                <a:cxn ang="0">
                  <a:pos x="17" y="2"/>
                </a:cxn>
                <a:cxn ang="0">
                  <a:pos x="19" y="4"/>
                </a:cxn>
                <a:cxn ang="0">
                  <a:pos x="20" y="4"/>
                </a:cxn>
                <a:cxn ang="0">
                  <a:pos x="25" y="7"/>
                </a:cxn>
                <a:cxn ang="0">
                  <a:pos x="26" y="8"/>
                </a:cxn>
                <a:cxn ang="0">
                  <a:pos x="25" y="11"/>
                </a:cxn>
                <a:cxn ang="0">
                  <a:pos x="24" y="12"/>
                </a:cxn>
                <a:cxn ang="0">
                  <a:pos x="23" y="9"/>
                </a:cxn>
                <a:cxn ang="0">
                  <a:pos x="18" y="6"/>
                </a:cxn>
                <a:cxn ang="0">
                  <a:pos x="14" y="13"/>
                </a:cxn>
                <a:cxn ang="0">
                  <a:pos x="17" y="16"/>
                </a:cxn>
                <a:cxn ang="0">
                  <a:pos x="20" y="15"/>
                </a:cxn>
                <a:cxn ang="0">
                  <a:pos x="16" y="20"/>
                </a:cxn>
                <a:cxn ang="0">
                  <a:pos x="15" y="18"/>
                </a:cxn>
                <a:cxn ang="0">
                  <a:pos x="13" y="16"/>
                </a:cxn>
                <a:cxn ang="0">
                  <a:pos x="12" y="16"/>
                </a:cxn>
                <a:cxn ang="0">
                  <a:pos x="9" y="21"/>
                </a:cxn>
                <a:cxn ang="0">
                  <a:pos x="7" y="23"/>
                </a:cxn>
                <a:cxn ang="0">
                  <a:pos x="8" y="23"/>
                </a:cxn>
                <a:cxn ang="0">
                  <a:pos x="10" y="25"/>
                </a:cxn>
                <a:cxn ang="0">
                  <a:pos x="14" y="28"/>
                </a:cxn>
                <a:cxn ang="0">
                  <a:pos x="17" y="28"/>
                </a:cxn>
                <a:cxn ang="0">
                  <a:pos x="17" y="30"/>
                </a:cxn>
                <a:cxn ang="0">
                  <a:pos x="16" y="31"/>
                </a:cxn>
                <a:cxn ang="0">
                  <a:pos x="9" y="27"/>
                </a:cxn>
                <a:cxn ang="0">
                  <a:pos x="7" y="26"/>
                </a:cxn>
                <a:cxn ang="0">
                  <a:pos x="4" y="24"/>
                </a:cxn>
                <a:cxn ang="0">
                  <a:pos x="0" y="22"/>
                </a:cxn>
                <a:cxn ang="0">
                  <a:pos x="0" y="21"/>
                </a:cxn>
                <a:cxn ang="0">
                  <a:pos x="2" y="20"/>
                </a:cxn>
                <a:cxn ang="0">
                  <a:pos x="4" y="19"/>
                </a:cxn>
                <a:cxn ang="0">
                  <a:pos x="5" y="17"/>
                </a:cxn>
                <a:cxn ang="0">
                  <a:pos x="8" y="13"/>
                </a:cxn>
                <a:cxn ang="0">
                  <a:pos x="13" y="6"/>
                </a:cxn>
                <a:cxn ang="0">
                  <a:pos x="14" y="3"/>
                </a:cxn>
                <a:cxn ang="0">
                  <a:pos x="13" y="0"/>
                </a:cxn>
              </a:cxnLst>
              <a:rect l="0" t="0" r="r" b="b"/>
              <a:pathLst>
                <a:path w="26" h="31">
                  <a:moveTo>
                    <a:pt x="13" y="0"/>
                  </a:moveTo>
                  <a:cubicBezTo>
                    <a:pt x="14" y="1"/>
                    <a:pt x="15" y="1"/>
                    <a:pt x="16" y="2"/>
                  </a:cubicBezTo>
                  <a:cubicBezTo>
                    <a:pt x="16" y="2"/>
                    <a:pt x="17" y="2"/>
                    <a:pt x="17" y="2"/>
                  </a:cubicBezTo>
                  <a:cubicBezTo>
                    <a:pt x="18" y="3"/>
                    <a:pt x="18" y="3"/>
                    <a:pt x="19" y="4"/>
                  </a:cubicBezTo>
                  <a:cubicBezTo>
                    <a:pt x="19" y="4"/>
                    <a:pt x="20" y="4"/>
                    <a:pt x="20" y="4"/>
                  </a:cubicBezTo>
                  <a:cubicBezTo>
                    <a:pt x="22" y="5"/>
                    <a:pt x="23" y="6"/>
                    <a:pt x="25" y="7"/>
                  </a:cubicBezTo>
                  <a:cubicBezTo>
                    <a:pt x="25" y="8"/>
                    <a:pt x="26" y="8"/>
                    <a:pt x="26" y="8"/>
                  </a:cubicBezTo>
                  <a:cubicBezTo>
                    <a:pt x="26" y="9"/>
                    <a:pt x="25" y="11"/>
                    <a:pt x="25" y="11"/>
                  </a:cubicBezTo>
                  <a:cubicBezTo>
                    <a:pt x="24" y="11"/>
                    <a:pt x="24" y="12"/>
                    <a:pt x="24" y="12"/>
                  </a:cubicBezTo>
                  <a:cubicBezTo>
                    <a:pt x="23" y="11"/>
                    <a:pt x="23" y="9"/>
                    <a:pt x="23" y="9"/>
                  </a:cubicBezTo>
                  <a:cubicBezTo>
                    <a:pt x="22" y="8"/>
                    <a:pt x="19" y="6"/>
                    <a:pt x="18" y="6"/>
                  </a:cubicBezTo>
                  <a:cubicBezTo>
                    <a:pt x="17" y="6"/>
                    <a:pt x="14" y="12"/>
                    <a:pt x="14" y="13"/>
                  </a:cubicBezTo>
                  <a:cubicBezTo>
                    <a:pt x="14" y="14"/>
                    <a:pt x="16" y="16"/>
                    <a:pt x="17" y="16"/>
                  </a:cubicBezTo>
                  <a:cubicBezTo>
                    <a:pt x="17" y="15"/>
                    <a:pt x="19" y="14"/>
                    <a:pt x="20" y="15"/>
                  </a:cubicBezTo>
                  <a:cubicBezTo>
                    <a:pt x="20" y="16"/>
                    <a:pt x="17" y="20"/>
                    <a:pt x="16" y="20"/>
                  </a:cubicBezTo>
                  <a:cubicBezTo>
                    <a:pt x="14" y="21"/>
                    <a:pt x="15" y="19"/>
                    <a:pt x="15" y="18"/>
                  </a:cubicBezTo>
                  <a:cubicBezTo>
                    <a:pt x="15" y="17"/>
                    <a:pt x="13" y="16"/>
                    <a:pt x="13" y="16"/>
                  </a:cubicBezTo>
                  <a:cubicBezTo>
                    <a:pt x="12" y="16"/>
                    <a:pt x="12" y="16"/>
                    <a:pt x="12" y="16"/>
                  </a:cubicBezTo>
                  <a:cubicBezTo>
                    <a:pt x="10" y="17"/>
                    <a:pt x="10" y="19"/>
                    <a:pt x="9" y="21"/>
                  </a:cubicBezTo>
                  <a:cubicBezTo>
                    <a:pt x="8" y="21"/>
                    <a:pt x="8" y="22"/>
                    <a:pt x="7" y="23"/>
                  </a:cubicBezTo>
                  <a:cubicBezTo>
                    <a:pt x="7" y="23"/>
                    <a:pt x="7" y="23"/>
                    <a:pt x="8" y="23"/>
                  </a:cubicBezTo>
                  <a:cubicBezTo>
                    <a:pt x="8" y="24"/>
                    <a:pt x="9" y="24"/>
                    <a:pt x="10" y="25"/>
                  </a:cubicBezTo>
                  <a:cubicBezTo>
                    <a:pt x="11" y="26"/>
                    <a:pt x="13" y="27"/>
                    <a:pt x="14" y="28"/>
                  </a:cubicBezTo>
                  <a:cubicBezTo>
                    <a:pt x="15" y="28"/>
                    <a:pt x="17" y="27"/>
                    <a:pt x="17" y="28"/>
                  </a:cubicBezTo>
                  <a:cubicBezTo>
                    <a:pt x="18" y="28"/>
                    <a:pt x="18" y="29"/>
                    <a:pt x="17" y="30"/>
                  </a:cubicBezTo>
                  <a:cubicBezTo>
                    <a:pt x="17" y="30"/>
                    <a:pt x="16" y="31"/>
                    <a:pt x="16" y="31"/>
                  </a:cubicBezTo>
                  <a:cubicBezTo>
                    <a:pt x="15" y="31"/>
                    <a:pt x="10" y="28"/>
                    <a:pt x="9" y="27"/>
                  </a:cubicBezTo>
                  <a:cubicBezTo>
                    <a:pt x="9" y="27"/>
                    <a:pt x="8" y="27"/>
                    <a:pt x="7" y="26"/>
                  </a:cubicBezTo>
                  <a:cubicBezTo>
                    <a:pt x="6" y="25"/>
                    <a:pt x="5" y="25"/>
                    <a:pt x="4" y="24"/>
                  </a:cubicBezTo>
                  <a:cubicBezTo>
                    <a:pt x="3" y="23"/>
                    <a:pt x="1" y="23"/>
                    <a:pt x="0" y="22"/>
                  </a:cubicBezTo>
                  <a:cubicBezTo>
                    <a:pt x="0" y="21"/>
                    <a:pt x="0" y="21"/>
                    <a:pt x="0" y="21"/>
                  </a:cubicBezTo>
                  <a:cubicBezTo>
                    <a:pt x="0" y="20"/>
                    <a:pt x="1" y="20"/>
                    <a:pt x="2" y="20"/>
                  </a:cubicBezTo>
                  <a:cubicBezTo>
                    <a:pt x="2" y="20"/>
                    <a:pt x="3" y="20"/>
                    <a:pt x="4" y="19"/>
                  </a:cubicBezTo>
                  <a:cubicBezTo>
                    <a:pt x="4" y="19"/>
                    <a:pt x="4" y="18"/>
                    <a:pt x="5" y="17"/>
                  </a:cubicBezTo>
                  <a:cubicBezTo>
                    <a:pt x="6" y="16"/>
                    <a:pt x="7" y="14"/>
                    <a:pt x="8" y="13"/>
                  </a:cubicBezTo>
                  <a:cubicBezTo>
                    <a:pt x="9" y="11"/>
                    <a:pt x="11" y="8"/>
                    <a:pt x="13" y="6"/>
                  </a:cubicBezTo>
                  <a:cubicBezTo>
                    <a:pt x="13" y="5"/>
                    <a:pt x="14" y="4"/>
                    <a:pt x="14" y="3"/>
                  </a:cubicBezTo>
                  <a:cubicBezTo>
                    <a:pt x="13" y="2"/>
                    <a:pt x="12" y="2"/>
                    <a:pt x="13" y="0"/>
                  </a:cubicBezTo>
                  <a:close/>
                </a:path>
              </a:pathLst>
            </a:custGeom>
            <a:solidFill>
              <a:srgbClr val="716F6E"/>
            </a:solidFill>
            <a:ln w="9525">
              <a:noFill/>
              <a:round/>
              <a:headEnd/>
              <a:tailEnd/>
            </a:ln>
          </p:spPr>
          <p:txBody>
            <a:bodyPr/>
            <a:lstStyle/>
            <a:p>
              <a:pPr>
                <a:defRPr/>
              </a:pPr>
              <a:endParaRPr lang="es-MX" dirty="0"/>
            </a:p>
          </p:txBody>
        </p:sp>
        <p:sp>
          <p:nvSpPr>
            <p:cNvPr id="1164" name="Freeform 140"/>
            <p:cNvSpPr>
              <a:spLocks/>
            </p:cNvSpPr>
            <p:nvPr/>
          </p:nvSpPr>
          <p:spPr bwMode="auto">
            <a:xfrm>
              <a:off x="4479" y="1236"/>
              <a:ext cx="83" cy="96"/>
            </a:xfrm>
            <a:custGeom>
              <a:avLst/>
              <a:gdLst/>
              <a:ahLst/>
              <a:cxnLst>
                <a:cxn ang="0">
                  <a:pos x="8" y="0"/>
                </a:cxn>
                <a:cxn ang="0">
                  <a:pos x="9" y="1"/>
                </a:cxn>
                <a:cxn ang="0">
                  <a:pos x="11" y="5"/>
                </a:cxn>
                <a:cxn ang="0">
                  <a:pos x="8" y="4"/>
                </a:cxn>
                <a:cxn ang="0">
                  <a:pos x="3" y="7"/>
                </a:cxn>
                <a:cxn ang="0">
                  <a:pos x="4" y="10"/>
                </a:cxn>
                <a:cxn ang="0">
                  <a:pos x="9" y="11"/>
                </a:cxn>
                <a:cxn ang="0">
                  <a:pos x="12" y="10"/>
                </a:cxn>
                <a:cxn ang="0">
                  <a:pos x="17" y="10"/>
                </a:cxn>
                <a:cxn ang="0">
                  <a:pos x="22" y="18"/>
                </a:cxn>
                <a:cxn ang="0">
                  <a:pos x="21" y="23"/>
                </a:cxn>
                <a:cxn ang="0">
                  <a:pos x="16" y="26"/>
                </a:cxn>
                <a:cxn ang="0">
                  <a:pos x="14" y="26"/>
                </a:cxn>
                <a:cxn ang="0">
                  <a:pos x="12" y="28"/>
                </a:cxn>
                <a:cxn ang="0">
                  <a:pos x="8" y="23"/>
                </a:cxn>
                <a:cxn ang="0">
                  <a:pos x="13" y="23"/>
                </a:cxn>
                <a:cxn ang="0">
                  <a:pos x="16" y="23"/>
                </a:cxn>
                <a:cxn ang="0">
                  <a:pos x="17" y="22"/>
                </a:cxn>
                <a:cxn ang="0">
                  <a:pos x="20" y="19"/>
                </a:cxn>
                <a:cxn ang="0">
                  <a:pos x="19" y="17"/>
                </a:cxn>
                <a:cxn ang="0">
                  <a:pos x="17" y="15"/>
                </a:cxn>
                <a:cxn ang="0">
                  <a:pos x="12" y="16"/>
                </a:cxn>
                <a:cxn ang="0">
                  <a:pos x="8" y="17"/>
                </a:cxn>
                <a:cxn ang="0">
                  <a:pos x="4" y="15"/>
                </a:cxn>
                <a:cxn ang="0">
                  <a:pos x="2" y="5"/>
                </a:cxn>
                <a:cxn ang="0">
                  <a:pos x="5" y="3"/>
                </a:cxn>
                <a:cxn ang="0">
                  <a:pos x="6" y="2"/>
                </a:cxn>
                <a:cxn ang="0">
                  <a:pos x="8" y="0"/>
                </a:cxn>
              </a:cxnLst>
              <a:rect l="0" t="0" r="r" b="b"/>
              <a:pathLst>
                <a:path w="23" h="28">
                  <a:moveTo>
                    <a:pt x="8" y="0"/>
                  </a:moveTo>
                  <a:cubicBezTo>
                    <a:pt x="8" y="0"/>
                    <a:pt x="9" y="0"/>
                    <a:pt x="9" y="1"/>
                  </a:cubicBezTo>
                  <a:cubicBezTo>
                    <a:pt x="10" y="1"/>
                    <a:pt x="12" y="4"/>
                    <a:pt x="11" y="5"/>
                  </a:cubicBezTo>
                  <a:cubicBezTo>
                    <a:pt x="10" y="6"/>
                    <a:pt x="9" y="5"/>
                    <a:pt x="8" y="4"/>
                  </a:cubicBezTo>
                  <a:cubicBezTo>
                    <a:pt x="6" y="4"/>
                    <a:pt x="4" y="5"/>
                    <a:pt x="3" y="7"/>
                  </a:cubicBezTo>
                  <a:cubicBezTo>
                    <a:pt x="3" y="8"/>
                    <a:pt x="4" y="10"/>
                    <a:pt x="4" y="10"/>
                  </a:cubicBezTo>
                  <a:cubicBezTo>
                    <a:pt x="6" y="12"/>
                    <a:pt x="8" y="12"/>
                    <a:pt x="9" y="11"/>
                  </a:cubicBezTo>
                  <a:cubicBezTo>
                    <a:pt x="10" y="11"/>
                    <a:pt x="11" y="10"/>
                    <a:pt x="12" y="10"/>
                  </a:cubicBezTo>
                  <a:cubicBezTo>
                    <a:pt x="14" y="9"/>
                    <a:pt x="15" y="10"/>
                    <a:pt x="17" y="10"/>
                  </a:cubicBezTo>
                  <a:cubicBezTo>
                    <a:pt x="20" y="12"/>
                    <a:pt x="23" y="14"/>
                    <a:pt x="22" y="18"/>
                  </a:cubicBezTo>
                  <a:cubicBezTo>
                    <a:pt x="22" y="20"/>
                    <a:pt x="22" y="21"/>
                    <a:pt x="21" y="23"/>
                  </a:cubicBezTo>
                  <a:cubicBezTo>
                    <a:pt x="20" y="24"/>
                    <a:pt x="18" y="25"/>
                    <a:pt x="16" y="26"/>
                  </a:cubicBezTo>
                  <a:cubicBezTo>
                    <a:pt x="15" y="26"/>
                    <a:pt x="15" y="26"/>
                    <a:pt x="14" y="26"/>
                  </a:cubicBezTo>
                  <a:cubicBezTo>
                    <a:pt x="13" y="26"/>
                    <a:pt x="14" y="28"/>
                    <a:pt x="12" y="28"/>
                  </a:cubicBezTo>
                  <a:cubicBezTo>
                    <a:pt x="11" y="28"/>
                    <a:pt x="8" y="24"/>
                    <a:pt x="8" y="23"/>
                  </a:cubicBezTo>
                  <a:cubicBezTo>
                    <a:pt x="8" y="19"/>
                    <a:pt x="12" y="22"/>
                    <a:pt x="13" y="23"/>
                  </a:cubicBezTo>
                  <a:cubicBezTo>
                    <a:pt x="14" y="23"/>
                    <a:pt x="15" y="23"/>
                    <a:pt x="16" y="23"/>
                  </a:cubicBezTo>
                  <a:cubicBezTo>
                    <a:pt x="16" y="23"/>
                    <a:pt x="17" y="23"/>
                    <a:pt x="17" y="22"/>
                  </a:cubicBezTo>
                  <a:cubicBezTo>
                    <a:pt x="18" y="22"/>
                    <a:pt x="20" y="20"/>
                    <a:pt x="20" y="19"/>
                  </a:cubicBezTo>
                  <a:cubicBezTo>
                    <a:pt x="20" y="18"/>
                    <a:pt x="19" y="17"/>
                    <a:pt x="19" y="17"/>
                  </a:cubicBezTo>
                  <a:cubicBezTo>
                    <a:pt x="19" y="16"/>
                    <a:pt x="18" y="15"/>
                    <a:pt x="17" y="15"/>
                  </a:cubicBezTo>
                  <a:cubicBezTo>
                    <a:pt x="15" y="14"/>
                    <a:pt x="13" y="15"/>
                    <a:pt x="12" y="16"/>
                  </a:cubicBezTo>
                  <a:cubicBezTo>
                    <a:pt x="11" y="16"/>
                    <a:pt x="9" y="16"/>
                    <a:pt x="8" y="17"/>
                  </a:cubicBezTo>
                  <a:cubicBezTo>
                    <a:pt x="7" y="17"/>
                    <a:pt x="5" y="16"/>
                    <a:pt x="4" y="15"/>
                  </a:cubicBezTo>
                  <a:cubicBezTo>
                    <a:pt x="1" y="13"/>
                    <a:pt x="0" y="8"/>
                    <a:pt x="2" y="5"/>
                  </a:cubicBezTo>
                  <a:cubicBezTo>
                    <a:pt x="2" y="4"/>
                    <a:pt x="3" y="3"/>
                    <a:pt x="5" y="3"/>
                  </a:cubicBezTo>
                  <a:cubicBezTo>
                    <a:pt x="5" y="2"/>
                    <a:pt x="6" y="2"/>
                    <a:pt x="6" y="2"/>
                  </a:cubicBezTo>
                  <a:cubicBezTo>
                    <a:pt x="7" y="1"/>
                    <a:pt x="7" y="1"/>
                    <a:pt x="8" y="0"/>
                  </a:cubicBezTo>
                  <a:close/>
                </a:path>
              </a:pathLst>
            </a:custGeom>
            <a:solidFill>
              <a:srgbClr val="716F6E"/>
            </a:solidFill>
            <a:ln w="9525">
              <a:noFill/>
              <a:round/>
              <a:headEnd/>
              <a:tailEnd/>
            </a:ln>
          </p:spPr>
          <p:txBody>
            <a:bodyPr/>
            <a:lstStyle/>
            <a:p>
              <a:pPr>
                <a:defRPr/>
              </a:pPr>
              <a:endParaRPr lang="es-MX" dirty="0"/>
            </a:p>
          </p:txBody>
        </p:sp>
        <p:sp>
          <p:nvSpPr>
            <p:cNvPr id="1165" name="Freeform 141"/>
            <p:cNvSpPr>
              <a:spLocks/>
            </p:cNvSpPr>
            <p:nvPr/>
          </p:nvSpPr>
          <p:spPr bwMode="auto">
            <a:xfrm>
              <a:off x="5191" y="1250"/>
              <a:ext cx="106" cy="109"/>
            </a:xfrm>
            <a:custGeom>
              <a:avLst/>
              <a:gdLst/>
              <a:ahLst/>
              <a:cxnLst>
                <a:cxn ang="0">
                  <a:pos x="16" y="0"/>
                </a:cxn>
                <a:cxn ang="0">
                  <a:pos x="19" y="2"/>
                </a:cxn>
                <a:cxn ang="0">
                  <a:pos x="22" y="5"/>
                </a:cxn>
                <a:cxn ang="0">
                  <a:pos x="22" y="6"/>
                </a:cxn>
                <a:cxn ang="0">
                  <a:pos x="20" y="7"/>
                </a:cxn>
                <a:cxn ang="0">
                  <a:pos x="19" y="13"/>
                </a:cxn>
                <a:cxn ang="0">
                  <a:pos x="19" y="13"/>
                </a:cxn>
                <a:cxn ang="0">
                  <a:pos x="24" y="10"/>
                </a:cxn>
                <a:cxn ang="0">
                  <a:pos x="24" y="8"/>
                </a:cxn>
                <a:cxn ang="0">
                  <a:pos x="28" y="11"/>
                </a:cxn>
                <a:cxn ang="0">
                  <a:pos x="30" y="13"/>
                </a:cxn>
                <a:cxn ang="0">
                  <a:pos x="29" y="13"/>
                </a:cxn>
                <a:cxn ang="0">
                  <a:pos x="26" y="13"/>
                </a:cxn>
                <a:cxn ang="0">
                  <a:pos x="25" y="13"/>
                </a:cxn>
                <a:cxn ang="0">
                  <a:pos x="21" y="15"/>
                </a:cxn>
                <a:cxn ang="0">
                  <a:pos x="17" y="17"/>
                </a:cxn>
                <a:cxn ang="0">
                  <a:pos x="16" y="21"/>
                </a:cxn>
                <a:cxn ang="0">
                  <a:pos x="14" y="27"/>
                </a:cxn>
                <a:cxn ang="0">
                  <a:pos x="14" y="28"/>
                </a:cxn>
                <a:cxn ang="0">
                  <a:pos x="15" y="30"/>
                </a:cxn>
                <a:cxn ang="0">
                  <a:pos x="14" y="31"/>
                </a:cxn>
                <a:cxn ang="0">
                  <a:pos x="12" y="29"/>
                </a:cxn>
                <a:cxn ang="0">
                  <a:pos x="8" y="26"/>
                </a:cxn>
                <a:cxn ang="0">
                  <a:pos x="8" y="25"/>
                </a:cxn>
                <a:cxn ang="0">
                  <a:pos x="10" y="24"/>
                </a:cxn>
                <a:cxn ang="0">
                  <a:pos x="11" y="20"/>
                </a:cxn>
                <a:cxn ang="0">
                  <a:pos x="12" y="19"/>
                </a:cxn>
                <a:cxn ang="0">
                  <a:pos x="11" y="19"/>
                </a:cxn>
                <a:cxn ang="0">
                  <a:pos x="6" y="21"/>
                </a:cxn>
                <a:cxn ang="0">
                  <a:pos x="5" y="23"/>
                </a:cxn>
                <a:cxn ang="0">
                  <a:pos x="3" y="21"/>
                </a:cxn>
                <a:cxn ang="0">
                  <a:pos x="0" y="19"/>
                </a:cxn>
                <a:cxn ang="0">
                  <a:pos x="4" y="19"/>
                </a:cxn>
                <a:cxn ang="0">
                  <a:pos x="13" y="15"/>
                </a:cxn>
                <a:cxn ang="0">
                  <a:pos x="14" y="11"/>
                </a:cxn>
                <a:cxn ang="0">
                  <a:pos x="14" y="9"/>
                </a:cxn>
                <a:cxn ang="0">
                  <a:pos x="15" y="8"/>
                </a:cxn>
                <a:cxn ang="0">
                  <a:pos x="15" y="6"/>
                </a:cxn>
                <a:cxn ang="0">
                  <a:pos x="16" y="4"/>
                </a:cxn>
                <a:cxn ang="0">
                  <a:pos x="15" y="1"/>
                </a:cxn>
                <a:cxn ang="0">
                  <a:pos x="16" y="0"/>
                </a:cxn>
              </a:cxnLst>
              <a:rect l="0" t="0" r="r" b="b"/>
              <a:pathLst>
                <a:path w="30" h="31">
                  <a:moveTo>
                    <a:pt x="16" y="0"/>
                  </a:moveTo>
                  <a:cubicBezTo>
                    <a:pt x="17" y="1"/>
                    <a:pt x="18" y="1"/>
                    <a:pt x="19" y="2"/>
                  </a:cubicBezTo>
                  <a:cubicBezTo>
                    <a:pt x="19" y="3"/>
                    <a:pt x="22" y="4"/>
                    <a:pt x="22" y="5"/>
                  </a:cubicBezTo>
                  <a:cubicBezTo>
                    <a:pt x="22" y="6"/>
                    <a:pt x="22" y="6"/>
                    <a:pt x="22" y="6"/>
                  </a:cubicBezTo>
                  <a:cubicBezTo>
                    <a:pt x="22" y="7"/>
                    <a:pt x="21" y="6"/>
                    <a:pt x="20" y="7"/>
                  </a:cubicBezTo>
                  <a:cubicBezTo>
                    <a:pt x="20" y="7"/>
                    <a:pt x="18" y="12"/>
                    <a:pt x="19" y="13"/>
                  </a:cubicBezTo>
                  <a:cubicBezTo>
                    <a:pt x="19" y="13"/>
                    <a:pt x="19" y="13"/>
                    <a:pt x="19" y="13"/>
                  </a:cubicBezTo>
                  <a:cubicBezTo>
                    <a:pt x="20" y="12"/>
                    <a:pt x="24" y="11"/>
                    <a:pt x="24" y="10"/>
                  </a:cubicBezTo>
                  <a:cubicBezTo>
                    <a:pt x="25" y="10"/>
                    <a:pt x="24" y="9"/>
                    <a:pt x="24" y="8"/>
                  </a:cubicBezTo>
                  <a:cubicBezTo>
                    <a:pt x="25" y="7"/>
                    <a:pt x="28" y="10"/>
                    <a:pt x="28" y="11"/>
                  </a:cubicBezTo>
                  <a:cubicBezTo>
                    <a:pt x="29" y="11"/>
                    <a:pt x="30" y="11"/>
                    <a:pt x="30" y="13"/>
                  </a:cubicBezTo>
                  <a:cubicBezTo>
                    <a:pt x="30" y="13"/>
                    <a:pt x="29" y="13"/>
                    <a:pt x="29" y="13"/>
                  </a:cubicBezTo>
                  <a:cubicBezTo>
                    <a:pt x="28" y="13"/>
                    <a:pt x="27" y="12"/>
                    <a:pt x="26" y="13"/>
                  </a:cubicBezTo>
                  <a:cubicBezTo>
                    <a:pt x="26" y="13"/>
                    <a:pt x="25" y="13"/>
                    <a:pt x="25" y="13"/>
                  </a:cubicBezTo>
                  <a:cubicBezTo>
                    <a:pt x="23" y="14"/>
                    <a:pt x="22" y="14"/>
                    <a:pt x="21" y="15"/>
                  </a:cubicBezTo>
                  <a:cubicBezTo>
                    <a:pt x="20" y="15"/>
                    <a:pt x="18" y="15"/>
                    <a:pt x="17" y="17"/>
                  </a:cubicBezTo>
                  <a:cubicBezTo>
                    <a:pt x="16" y="18"/>
                    <a:pt x="16" y="19"/>
                    <a:pt x="16" y="21"/>
                  </a:cubicBezTo>
                  <a:cubicBezTo>
                    <a:pt x="15" y="23"/>
                    <a:pt x="15" y="25"/>
                    <a:pt x="14" y="27"/>
                  </a:cubicBezTo>
                  <a:cubicBezTo>
                    <a:pt x="14" y="27"/>
                    <a:pt x="14" y="28"/>
                    <a:pt x="14" y="28"/>
                  </a:cubicBezTo>
                  <a:cubicBezTo>
                    <a:pt x="14" y="29"/>
                    <a:pt x="15" y="29"/>
                    <a:pt x="15" y="30"/>
                  </a:cubicBezTo>
                  <a:cubicBezTo>
                    <a:pt x="15" y="30"/>
                    <a:pt x="15" y="31"/>
                    <a:pt x="14" y="31"/>
                  </a:cubicBezTo>
                  <a:cubicBezTo>
                    <a:pt x="13" y="31"/>
                    <a:pt x="12" y="30"/>
                    <a:pt x="12" y="29"/>
                  </a:cubicBezTo>
                  <a:cubicBezTo>
                    <a:pt x="11" y="29"/>
                    <a:pt x="8" y="26"/>
                    <a:pt x="8" y="26"/>
                  </a:cubicBezTo>
                  <a:cubicBezTo>
                    <a:pt x="8" y="26"/>
                    <a:pt x="8" y="25"/>
                    <a:pt x="8" y="25"/>
                  </a:cubicBezTo>
                  <a:cubicBezTo>
                    <a:pt x="9" y="24"/>
                    <a:pt x="10" y="24"/>
                    <a:pt x="10" y="24"/>
                  </a:cubicBezTo>
                  <a:cubicBezTo>
                    <a:pt x="11" y="23"/>
                    <a:pt x="11" y="21"/>
                    <a:pt x="11" y="20"/>
                  </a:cubicBezTo>
                  <a:cubicBezTo>
                    <a:pt x="11" y="20"/>
                    <a:pt x="12" y="19"/>
                    <a:pt x="12" y="19"/>
                  </a:cubicBezTo>
                  <a:cubicBezTo>
                    <a:pt x="11" y="19"/>
                    <a:pt x="11" y="19"/>
                    <a:pt x="11" y="19"/>
                  </a:cubicBezTo>
                  <a:cubicBezTo>
                    <a:pt x="10" y="19"/>
                    <a:pt x="7" y="20"/>
                    <a:pt x="6" y="21"/>
                  </a:cubicBezTo>
                  <a:cubicBezTo>
                    <a:pt x="6" y="21"/>
                    <a:pt x="6" y="23"/>
                    <a:pt x="5" y="23"/>
                  </a:cubicBezTo>
                  <a:cubicBezTo>
                    <a:pt x="4" y="23"/>
                    <a:pt x="3" y="22"/>
                    <a:pt x="3" y="21"/>
                  </a:cubicBezTo>
                  <a:cubicBezTo>
                    <a:pt x="2" y="21"/>
                    <a:pt x="0" y="20"/>
                    <a:pt x="0" y="19"/>
                  </a:cubicBezTo>
                  <a:cubicBezTo>
                    <a:pt x="0" y="18"/>
                    <a:pt x="3" y="19"/>
                    <a:pt x="4" y="19"/>
                  </a:cubicBezTo>
                  <a:cubicBezTo>
                    <a:pt x="6" y="18"/>
                    <a:pt x="12" y="16"/>
                    <a:pt x="13" y="15"/>
                  </a:cubicBezTo>
                  <a:cubicBezTo>
                    <a:pt x="13" y="14"/>
                    <a:pt x="14" y="12"/>
                    <a:pt x="14" y="11"/>
                  </a:cubicBezTo>
                  <a:cubicBezTo>
                    <a:pt x="14" y="10"/>
                    <a:pt x="14" y="10"/>
                    <a:pt x="14" y="9"/>
                  </a:cubicBezTo>
                  <a:cubicBezTo>
                    <a:pt x="15" y="9"/>
                    <a:pt x="15" y="8"/>
                    <a:pt x="15" y="8"/>
                  </a:cubicBezTo>
                  <a:cubicBezTo>
                    <a:pt x="15" y="7"/>
                    <a:pt x="15" y="7"/>
                    <a:pt x="15" y="6"/>
                  </a:cubicBezTo>
                  <a:cubicBezTo>
                    <a:pt x="15" y="6"/>
                    <a:pt x="16" y="5"/>
                    <a:pt x="16" y="4"/>
                  </a:cubicBezTo>
                  <a:cubicBezTo>
                    <a:pt x="16" y="3"/>
                    <a:pt x="14" y="2"/>
                    <a:pt x="15" y="1"/>
                  </a:cubicBezTo>
                  <a:cubicBezTo>
                    <a:pt x="15" y="1"/>
                    <a:pt x="16" y="1"/>
                    <a:pt x="16" y="0"/>
                  </a:cubicBezTo>
                  <a:close/>
                </a:path>
              </a:pathLst>
            </a:custGeom>
            <a:solidFill>
              <a:srgbClr val="716F6E"/>
            </a:solidFill>
            <a:ln w="9525">
              <a:noFill/>
              <a:round/>
              <a:headEnd/>
              <a:tailEnd/>
            </a:ln>
          </p:spPr>
          <p:txBody>
            <a:bodyPr/>
            <a:lstStyle/>
            <a:p>
              <a:pPr>
                <a:defRPr/>
              </a:pPr>
              <a:endParaRPr lang="es-MX" dirty="0"/>
            </a:p>
          </p:txBody>
        </p:sp>
        <p:sp>
          <p:nvSpPr>
            <p:cNvPr id="1166" name="Freeform 142"/>
            <p:cNvSpPr>
              <a:spLocks/>
            </p:cNvSpPr>
            <p:nvPr/>
          </p:nvSpPr>
          <p:spPr bwMode="auto">
            <a:xfrm>
              <a:off x="5241" y="1304"/>
              <a:ext cx="87" cy="82"/>
            </a:xfrm>
            <a:custGeom>
              <a:avLst/>
              <a:gdLst/>
              <a:ahLst/>
              <a:cxnLst>
                <a:cxn ang="0">
                  <a:pos x="18" y="0"/>
                </a:cxn>
                <a:cxn ang="0">
                  <a:pos x="23" y="4"/>
                </a:cxn>
                <a:cxn ang="0">
                  <a:pos x="24" y="5"/>
                </a:cxn>
                <a:cxn ang="0">
                  <a:pos x="25" y="6"/>
                </a:cxn>
                <a:cxn ang="0">
                  <a:pos x="22" y="7"/>
                </a:cxn>
                <a:cxn ang="0">
                  <a:pos x="20" y="8"/>
                </a:cxn>
                <a:cxn ang="0">
                  <a:pos x="12" y="15"/>
                </a:cxn>
                <a:cxn ang="0">
                  <a:pos x="7" y="20"/>
                </a:cxn>
                <a:cxn ang="0">
                  <a:pos x="7" y="22"/>
                </a:cxn>
                <a:cxn ang="0">
                  <a:pos x="7" y="22"/>
                </a:cxn>
                <a:cxn ang="0">
                  <a:pos x="3" y="20"/>
                </a:cxn>
                <a:cxn ang="0">
                  <a:pos x="1" y="18"/>
                </a:cxn>
                <a:cxn ang="0">
                  <a:pos x="2" y="16"/>
                </a:cxn>
                <a:cxn ang="0">
                  <a:pos x="4" y="16"/>
                </a:cxn>
                <a:cxn ang="0">
                  <a:pos x="8" y="12"/>
                </a:cxn>
                <a:cxn ang="0">
                  <a:pos x="10" y="10"/>
                </a:cxn>
                <a:cxn ang="0">
                  <a:pos x="11" y="9"/>
                </a:cxn>
                <a:cxn ang="0">
                  <a:pos x="15" y="5"/>
                </a:cxn>
                <a:cxn ang="0">
                  <a:pos x="17" y="3"/>
                </a:cxn>
                <a:cxn ang="0">
                  <a:pos x="18" y="0"/>
                </a:cxn>
              </a:cxnLst>
              <a:rect l="0" t="0" r="r" b="b"/>
              <a:pathLst>
                <a:path w="25" h="23">
                  <a:moveTo>
                    <a:pt x="18" y="0"/>
                  </a:moveTo>
                  <a:cubicBezTo>
                    <a:pt x="20" y="0"/>
                    <a:pt x="22" y="2"/>
                    <a:pt x="23" y="4"/>
                  </a:cubicBezTo>
                  <a:cubicBezTo>
                    <a:pt x="23" y="4"/>
                    <a:pt x="24" y="5"/>
                    <a:pt x="24" y="5"/>
                  </a:cubicBezTo>
                  <a:cubicBezTo>
                    <a:pt x="24" y="6"/>
                    <a:pt x="24" y="6"/>
                    <a:pt x="25" y="6"/>
                  </a:cubicBezTo>
                  <a:cubicBezTo>
                    <a:pt x="24" y="7"/>
                    <a:pt x="23" y="6"/>
                    <a:pt x="22" y="7"/>
                  </a:cubicBezTo>
                  <a:cubicBezTo>
                    <a:pt x="21" y="7"/>
                    <a:pt x="20" y="7"/>
                    <a:pt x="20" y="8"/>
                  </a:cubicBezTo>
                  <a:cubicBezTo>
                    <a:pt x="17" y="10"/>
                    <a:pt x="15" y="13"/>
                    <a:pt x="12" y="15"/>
                  </a:cubicBezTo>
                  <a:cubicBezTo>
                    <a:pt x="11" y="17"/>
                    <a:pt x="8" y="18"/>
                    <a:pt x="7" y="20"/>
                  </a:cubicBezTo>
                  <a:cubicBezTo>
                    <a:pt x="7" y="20"/>
                    <a:pt x="8" y="21"/>
                    <a:pt x="7" y="22"/>
                  </a:cubicBezTo>
                  <a:cubicBezTo>
                    <a:pt x="7" y="22"/>
                    <a:pt x="7" y="22"/>
                    <a:pt x="7" y="22"/>
                  </a:cubicBezTo>
                  <a:cubicBezTo>
                    <a:pt x="5" y="23"/>
                    <a:pt x="4" y="21"/>
                    <a:pt x="3" y="20"/>
                  </a:cubicBezTo>
                  <a:cubicBezTo>
                    <a:pt x="3" y="19"/>
                    <a:pt x="1" y="18"/>
                    <a:pt x="1" y="18"/>
                  </a:cubicBezTo>
                  <a:cubicBezTo>
                    <a:pt x="0" y="17"/>
                    <a:pt x="1" y="15"/>
                    <a:pt x="2" y="16"/>
                  </a:cubicBezTo>
                  <a:cubicBezTo>
                    <a:pt x="3" y="16"/>
                    <a:pt x="3" y="16"/>
                    <a:pt x="4" y="16"/>
                  </a:cubicBezTo>
                  <a:cubicBezTo>
                    <a:pt x="5" y="15"/>
                    <a:pt x="7" y="13"/>
                    <a:pt x="8" y="12"/>
                  </a:cubicBezTo>
                  <a:cubicBezTo>
                    <a:pt x="8" y="11"/>
                    <a:pt x="9" y="11"/>
                    <a:pt x="10" y="10"/>
                  </a:cubicBezTo>
                  <a:cubicBezTo>
                    <a:pt x="10" y="10"/>
                    <a:pt x="11" y="9"/>
                    <a:pt x="11" y="9"/>
                  </a:cubicBezTo>
                  <a:cubicBezTo>
                    <a:pt x="12" y="7"/>
                    <a:pt x="14" y="6"/>
                    <a:pt x="15" y="5"/>
                  </a:cubicBezTo>
                  <a:cubicBezTo>
                    <a:pt x="16" y="4"/>
                    <a:pt x="17" y="4"/>
                    <a:pt x="17" y="3"/>
                  </a:cubicBezTo>
                  <a:cubicBezTo>
                    <a:pt x="18" y="2"/>
                    <a:pt x="17" y="1"/>
                    <a:pt x="18" y="0"/>
                  </a:cubicBezTo>
                  <a:close/>
                </a:path>
              </a:pathLst>
            </a:custGeom>
            <a:solidFill>
              <a:srgbClr val="716F6E"/>
            </a:solidFill>
            <a:ln w="9525">
              <a:noFill/>
              <a:round/>
              <a:headEnd/>
              <a:tailEnd/>
            </a:ln>
          </p:spPr>
          <p:txBody>
            <a:bodyPr/>
            <a:lstStyle/>
            <a:p>
              <a:pPr>
                <a:defRPr/>
              </a:pPr>
              <a:endParaRPr lang="es-MX" dirty="0"/>
            </a:p>
          </p:txBody>
        </p:sp>
        <p:sp>
          <p:nvSpPr>
            <p:cNvPr id="1167" name="Freeform 143"/>
            <p:cNvSpPr>
              <a:spLocks noEditPoints="1"/>
            </p:cNvSpPr>
            <p:nvPr/>
          </p:nvSpPr>
          <p:spPr bwMode="auto">
            <a:xfrm>
              <a:off x="4419" y="1286"/>
              <a:ext cx="87" cy="87"/>
            </a:xfrm>
            <a:custGeom>
              <a:avLst/>
              <a:gdLst/>
              <a:ahLst/>
              <a:cxnLst>
                <a:cxn ang="0">
                  <a:pos x="7" y="0"/>
                </a:cxn>
                <a:cxn ang="0">
                  <a:pos x="16" y="2"/>
                </a:cxn>
                <a:cxn ang="0">
                  <a:pos x="22" y="8"/>
                </a:cxn>
                <a:cxn ang="0">
                  <a:pos x="24" y="11"/>
                </a:cxn>
                <a:cxn ang="0">
                  <a:pos x="24" y="14"/>
                </a:cxn>
                <a:cxn ang="0">
                  <a:pos x="20" y="23"/>
                </a:cxn>
                <a:cxn ang="0">
                  <a:pos x="13" y="24"/>
                </a:cxn>
                <a:cxn ang="0">
                  <a:pos x="11" y="23"/>
                </a:cxn>
                <a:cxn ang="0">
                  <a:pos x="10" y="23"/>
                </a:cxn>
                <a:cxn ang="0">
                  <a:pos x="8" y="22"/>
                </a:cxn>
                <a:cxn ang="0">
                  <a:pos x="5" y="20"/>
                </a:cxn>
                <a:cxn ang="0">
                  <a:pos x="3" y="17"/>
                </a:cxn>
                <a:cxn ang="0">
                  <a:pos x="1" y="14"/>
                </a:cxn>
                <a:cxn ang="0">
                  <a:pos x="3" y="3"/>
                </a:cxn>
                <a:cxn ang="0">
                  <a:pos x="7" y="0"/>
                </a:cxn>
                <a:cxn ang="0">
                  <a:pos x="7" y="3"/>
                </a:cxn>
                <a:cxn ang="0">
                  <a:pos x="4" y="6"/>
                </a:cxn>
                <a:cxn ang="0">
                  <a:pos x="4" y="9"/>
                </a:cxn>
                <a:cxn ang="0">
                  <a:pos x="12" y="19"/>
                </a:cxn>
                <a:cxn ang="0">
                  <a:pos x="14" y="20"/>
                </a:cxn>
                <a:cxn ang="0">
                  <a:pos x="19" y="20"/>
                </a:cxn>
                <a:cxn ang="0">
                  <a:pos x="14" y="6"/>
                </a:cxn>
                <a:cxn ang="0">
                  <a:pos x="7" y="3"/>
                </a:cxn>
              </a:cxnLst>
              <a:rect l="0" t="0" r="r" b="b"/>
              <a:pathLst>
                <a:path w="25" h="25">
                  <a:moveTo>
                    <a:pt x="7" y="0"/>
                  </a:moveTo>
                  <a:cubicBezTo>
                    <a:pt x="10" y="0"/>
                    <a:pt x="13" y="0"/>
                    <a:pt x="16" y="2"/>
                  </a:cubicBezTo>
                  <a:cubicBezTo>
                    <a:pt x="18" y="3"/>
                    <a:pt x="21" y="5"/>
                    <a:pt x="22" y="8"/>
                  </a:cubicBezTo>
                  <a:cubicBezTo>
                    <a:pt x="23" y="9"/>
                    <a:pt x="23" y="10"/>
                    <a:pt x="24" y="11"/>
                  </a:cubicBezTo>
                  <a:cubicBezTo>
                    <a:pt x="24" y="12"/>
                    <a:pt x="24" y="13"/>
                    <a:pt x="24" y="14"/>
                  </a:cubicBezTo>
                  <a:cubicBezTo>
                    <a:pt x="25" y="18"/>
                    <a:pt x="23" y="21"/>
                    <a:pt x="20" y="23"/>
                  </a:cubicBezTo>
                  <a:cubicBezTo>
                    <a:pt x="18" y="24"/>
                    <a:pt x="16" y="25"/>
                    <a:pt x="13" y="24"/>
                  </a:cubicBezTo>
                  <a:cubicBezTo>
                    <a:pt x="12" y="24"/>
                    <a:pt x="12" y="24"/>
                    <a:pt x="11" y="23"/>
                  </a:cubicBezTo>
                  <a:cubicBezTo>
                    <a:pt x="11" y="23"/>
                    <a:pt x="10" y="23"/>
                    <a:pt x="10" y="23"/>
                  </a:cubicBezTo>
                  <a:cubicBezTo>
                    <a:pt x="9" y="23"/>
                    <a:pt x="9" y="22"/>
                    <a:pt x="8" y="22"/>
                  </a:cubicBezTo>
                  <a:cubicBezTo>
                    <a:pt x="7" y="21"/>
                    <a:pt x="6" y="21"/>
                    <a:pt x="5" y="20"/>
                  </a:cubicBezTo>
                  <a:cubicBezTo>
                    <a:pt x="4" y="19"/>
                    <a:pt x="4" y="18"/>
                    <a:pt x="3" y="17"/>
                  </a:cubicBezTo>
                  <a:cubicBezTo>
                    <a:pt x="3" y="16"/>
                    <a:pt x="2" y="15"/>
                    <a:pt x="1" y="14"/>
                  </a:cubicBezTo>
                  <a:cubicBezTo>
                    <a:pt x="0" y="10"/>
                    <a:pt x="0" y="6"/>
                    <a:pt x="3" y="3"/>
                  </a:cubicBezTo>
                  <a:cubicBezTo>
                    <a:pt x="4" y="1"/>
                    <a:pt x="6" y="1"/>
                    <a:pt x="7" y="0"/>
                  </a:cubicBezTo>
                  <a:close/>
                  <a:moveTo>
                    <a:pt x="7" y="3"/>
                  </a:moveTo>
                  <a:cubicBezTo>
                    <a:pt x="6" y="4"/>
                    <a:pt x="4" y="4"/>
                    <a:pt x="4" y="6"/>
                  </a:cubicBezTo>
                  <a:cubicBezTo>
                    <a:pt x="3" y="7"/>
                    <a:pt x="4" y="8"/>
                    <a:pt x="4" y="9"/>
                  </a:cubicBezTo>
                  <a:cubicBezTo>
                    <a:pt x="5" y="13"/>
                    <a:pt x="8" y="16"/>
                    <a:pt x="12" y="19"/>
                  </a:cubicBezTo>
                  <a:cubicBezTo>
                    <a:pt x="13" y="19"/>
                    <a:pt x="14" y="19"/>
                    <a:pt x="14" y="20"/>
                  </a:cubicBezTo>
                  <a:cubicBezTo>
                    <a:pt x="16" y="20"/>
                    <a:pt x="18" y="21"/>
                    <a:pt x="19" y="20"/>
                  </a:cubicBezTo>
                  <a:cubicBezTo>
                    <a:pt x="24" y="17"/>
                    <a:pt x="17" y="9"/>
                    <a:pt x="14" y="6"/>
                  </a:cubicBezTo>
                  <a:cubicBezTo>
                    <a:pt x="12" y="5"/>
                    <a:pt x="9" y="4"/>
                    <a:pt x="7" y="3"/>
                  </a:cubicBezTo>
                  <a:close/>
                </a:path>
              </a:pathLst>
            </a:custGeom>
            <a:solidFill>
              <a:srgbClr val="716F6E"/>
            </a:solidFill>
            <a:ln w="9525">
              <a:noFill/>
              <a:round/>
              <a:headEnd/>
              <a:tailEnd/>
            </a:ln>
          </p:spPr>
          <p:txBody>
            <a:bodyPr/>
            <a:lstStyle/>
            <a:p>
              <a:pPr>
                <a:defRPr/>
              </a:pPr>
              <a:endParaRPr lang="es-MX" dirty="0"/>
            </a:p>
          </p:txBody>
        </p:sp>
        <p:sp>
          <p:nvSpPr>
            <p:cNvPr id="1168" name="Freeform 144"/>
            <p:cNvSpPr>
              <a:spLocks/>
            </p:cNvSpPr>
            <p:nvPr/>
          </p:nvSpPr>
          <p:spPr bwMode="auto">
            <a:xfrm>
              <a:off x="5282" y="1350"/>
              <a:ext cx="101" cy="82"/>
            </a:xfrm>
            <a:custGeom>
              <a:avLst/>
              <a:gdLst/>
              <a:ahLst/>
              <a:cxnLst>
                <a:cxn ang="0">
                  <a:pos x="14" y="0"/>
                </a:cxn>
                <a:cxn ang="0">
                  <a:pos x="23" y="4"/>
                </a:cxn>
                <a:cxn ang="0">
                  <a:pos x="25" y="8"/>
                </a:cxn>
                <a:cxn ang="0">
                  <a:pos x="26" y="9"/>
                </a:cxn>
                <a:cxn ang="0">
                  <a:pos x="24" y="12"/>
                </a:cxn>
                <a:cxn ang="0">
                  <a:pos x="21" y="14"/>
                </a:cxn>
                <a:cxn ang="0">
                  <a:pos x="20" y="13"/>
                </a:cxn>
                <a:cxn ang="0">
                  <a:pos x="21" y="11"/>
                </a:cxn>
                <a:cxn ang="0">
                  <a:pos x="21" y="5"/>
                </a:cxn>
                <a:cxn ang="0">
                  <a:pos x="19" y="4"/>
                </a:cxn>
                <a:cxn ang="0">
                  <a:pos x="8" y="7"/>
                </a:cxn>
                <a:cxn ang="0">
                  <a:pos x="3" y="16"/>
                </a:cxn>
                <a:cxn ang="0">
                  <a:pos x="5" y="18"/>
                </a:cxn>
                <a:cxn ang="0">
                  <a:pos x="8" y="20"/>
                </a:cxn>
                <a:cxn ang="0">
                  <a:pos x="11" y="19"/>
                </a:cxn>
                <a:cxn ang="0">
                  <a:pos x="12" y="19"/>
                </a:cxn>
                <a:cxn ang="0">
                  <a:pos x="10" y="23"/>
                </a:cxn>
                <a:cxn ang="0">
                  <a:pos x="4" y="21"/>
                </a:cxn>
                <a:cxn ang="0">
                  <a:pos x="2" y="20"/>
                </a:cxn>
                <a:cxn ang="0">
                  <a:pos x="0" y="14"/>
                </a:cxn>
                <a:cxn ang="0">
                  <a:pos x="1" y="9"/>
                </a:cxn>
                <a:cxn ang="0">
                  <a:pos x="3" y="7"/>
                </a:cxn>
                <a:cxn ang="0">
                  <a:pos x="8" y="2"/>
                </a:cxn>
                <a:cxn ang="0">
                  <a:pos x="14" y="0"/>
                </a:cxn>
              </a:cxnLst>
              <a:rect l="0" t="0" r="r" b="b"/>
              <a:pathLst>
                <a:path w="28" h="23">
                  <a:moveTo>
                    <a:pt x="14" y="0"/>
                  </a:moveTo>
                  <a:cubicBezTo>
                    <a:pt x="18" y="0"/>
                    <a:pt x="21" y="1"/>
                    <a:pt x="23" y="4"/>
                  </a:cubicBezTo>
                  <a:cubicBezTo>
                    <a:pt x="24" y="5"/>
                    <a:pt x="24" y="7"/>
                    <a:pt x="25" y="8"/>
                  </a:cubicBezTo>
                  <a:cubicBezTo>
                    <a:pt x="25" y="8"/>
                    <a:pt x="26" y="8"/>
                    <a:pt x="26" y="9"/>
                  </a:cubicBezTo>
                  <a:cubicBezTo>
                    <a:pt x="28" y="11"/>
                    <a:pt x="25" y="12"/>
                    <a:pt x="24" y="12"/>
                  </a:cubicBezTo>
                  <a:cubicBezTo>
                    <a:pt x="23" y="13"/>
                    <a:pt x="22" y="14"/>
                    <a:pt x="21" y="14"/>
                  </a:cubicBezTo>
                  <a:cubicBezTo>
                    <a:pt x="20" y="14"/>
                    <a:pt x="20" y="13"/>
                    <a:pt x="20" y="13"/>
                  </a:cubicBezTo>
                  <a:cubicBezTo>
                    <a:pt x="20" y="12"/>
                    <a:pt x="20" y="11"/>
                    <a:pt x="21" y="11"/>
                  </a:cubicBezTo>
                  <a:cubicBezTo>
                    <a:pt x="22" y="9"/>
                    <a:pt x="22" y="7"/>
                    <a:pt x="21" y="5"/>
                  </a:cubicBezTo>
                  <a:cubicBezTo>
                    <a:pt x="20" y="4"/>
                    <a:pt x="20" y="4"/>
                    <a:pt x="19" y="4"/>
                  </a:cubicBezTo>
                  <a:cubicBezTo>
                    <a:pt x="15" y="3"/>
                    <a:pt x="11" y="5"/>
                    <a:pt x="8" y="7"/>
                  </a:cubicBezTo>
                  <a:cubicBezTo>
                    <a:pt x="7" y="9"/>
                    <a:pt x="3" y="14"/>
                    <a:pt x="3" y="16"/>
                  </a:cubicBezTo>
                  <a:cubicBezTo>
                    <a:pt x="3" y="17"/>
                    <a:pt x="4" y="18"/>
                    <a:pt x="5" y="18"/>
                  </a:cubicBezTo>
                  <a:cubicBezTo>
                    <a:pt x="6" y="20"/>
                    <a:pt x="7" y="20"/>
                    <a:pt x="8" y="20"/>
                  </a:cubicBezTo>
                  <a:cubicBezTo>
                    <a:pt x="9" y="20"/>
                    <a:pt x="11" y="19"/>
                    <a:pt x="11" y="19"/>
                  </a:cubicBezTo>
                  <a:cubicBezTo>
                    <a:pt x="12" y="19"/>
                    <a:pt x="12" y="19"/>
                    <a:pt x="12" y="19"/>
                  </a:cubicBezTo>
                  <a:cubicBezTo>
                    <a:pt x="14" y="21"/>
                    <a:pt x="12" y="23"/>
                    <a:pt x="10" y="23"/>
                  </a:cubicBezTo>
                  <a:cubicBezTo>
                    <a:pt x="7" y="23"/>
                    <a:pt x="6" y="23"/>
                    <a:pt x="4" y="21"/>
                  </a:cubicBezTo>
                  <a:cubicBezTo>
                    <a:pt x="4" y="21"/>
                    <a:pt x="3" y="21"/>
                    <a:pt x="2" y="20"/>
                  </a:cubicBezTo>
                  <a:cubicBezTo>
                    <a:pt x="1" y="18"/>
                    <a:pt x="0" y="16"/>
                    <a:pt x="0" y="14"/>
                  </a:cubicBezTo>
                  <a:cubicBezTo>
                    <a:pt x="0" y="12"/>
                    <a:pt x="1" y="11"/>
                    <a:pt x="1" y="9"/>
                  </a:cubicBezTo>
                  <a:cubicBezTo>
                    <a:pt x="2" y="8"/>
                    <a:pt x="2" y="7"/>
                    <a:pt x="3" y="7"/>
                  </a:cubicBezTo>
                  <a:cubicBezTo>
                    <a:pt x="4" y="4"/>
                    <a:pt x="6" y="3"/>
                    <a:pt x="8" y="2"/>
                  </a:cubicBezTo>
                  <a:cubicBezTo>
                    <a:pt x="10" y="1"/>
                    <a:pt x="12" y="1"/>
                    <a:pt x="14" y="0"/>
                  </a:cubicBezTo>
                  <a:close/>
                </a:path>
              </a:pathLst>
            </a:custGeom>
            <a:solidFill>
              <a:srgbClr val="716F6E"/>
            </a:solidFill>
            <a:ln w="9525">
              <a:noFill/>
              <a:round/>
              <a:headEnd/>
              <a:tailEnd/>
            </a:ln>
          </p:spPr>
          <p:txBody>
            <a:bodyPr/>
            <a:lstStyle/>
            <a:p>
              <a:pPr>
                <a:defRPr/>
              </a:pPr>
              <a:endParaRPr lang="es-MX" dirty="0"/>
            </a:p>
          </p:txBody>
        </p:sp>
        <p:sp>
          <p:nvSpPr>
            <p:cNvPr id="1169" name="Freeform 145"/>
            <p:cNvSpPr>
              <a:spLocks noEditPoints="1"/>
            </p:cNvSpPr>
            <p:nvPr/>
          </p:nvSpPr>
          <p:spPr bwMode="auto">
            <a:xfrm>
              <a:off x="4346" y="1355"/>
              <a:ext cx="106" cy="91"/>
            </a:xfrm>
            <a:custGeom>
              <a:avLst/>
              <a:gdLst/>
              <a:ahLst/>
              <a:cxnLst>
                <a:cxn ang="0">
                  <a:pos x="13" y="0"/>
                </a:cxn>
                <a:cxn ang="0">
                  <a:pos x="18" y="0"/>
                </a:cxn>
                <a:cxn ang="0">
                  <a:pos x="19" y="1"/>
                </a:cxn>
                <a:cxn ang="0">
                  <a:pos x="21" y="1"/>
                </a:cxn>
                <a:cxn ang="0">
                  <a:pos x="23" y="2"/>
                </a:cxn>
                <a:cxn ang="0">
                  <a:pos x="28" y="15"/>
                </a:cxn>
                <a:cxn ang="0">
                  <a:pos x="26" y="20"/>
                </a:cxn>
                <a:cxn ang="0">
                  <a:pos x="25" y="22"/>
                </a:cxn>
                <a:cxn ang="0">
                  <a:pos x="23" y="24"/>
                </a:cxn>
                <a:cxn ang="0">
                  <a:pos x="21" y="26"/>
                </a:cxn>
                <a:cxn ang="0">
                  <a:pos x="20" y="26"/>
                </a:cxn>
                <a:cxn ang="0">
                  <a:pos x="20" y="24"/>
                </a:cxn>
                <a:cxn ang="0">
                  <a:pos x="17" y="21"/>
                </a:cxn>
                <a:cxn ang="0">
                  <a:pos x="14" y="19"/>
                </a:cxn>
                <a:cxn ang="0">
                  <a:pos x="12" y="17"/>
                </a:cxn>
                <a:cxn ang="0">
                  <a:pos x="10" y="16"/>
                </a:cxn>
                <a:cxn ang="0">
                  <a:pos x="8" y="15"/>
                </a:cxn>
                <a:cxn ang="0">
                  <a:pos x="4" y="11"/>
                </a:cxn>
                <a:cxn ang="0">
                  <a:pos x="2" y="12"/>
                </a:cxn>
                <a:cxn ang="0">
                  <a:pos x="1" y="11"/>
                </a:cxn>
                <a:cxn ang="0">
                  <a:pos x="1" y="10"/>
                </a:cxn>
                <a:cxn ang="0">
                  <a:pos x="1" y="9"/>
                </a:cxn>
                <a:cxn ang="0">
                  <a:pos x="4" y="5"/>
                </a:cxn>
                <a:cxn ang="0">
                  <a:pos x="5" y="4"/>
                </a:cxn>
                <a:cxn ang="0">
                  <a:pos x="6" y="3"/>
                </a:cxn>
                <a:cxn ang="0">
                  <a:pos x="8" y="2"/>
                </a:cxn>
                <a:cxn ang="0">
                  <a:pos x="13" y="0"/>
                </a:cxn>
                <a:cxn ang="0">
                  <a:pos x="14" y="4"/>
                </a:cxn>
                <a:cxn ang="0">
                  <a:pos x="13" y="4"/>
                </a:cxn>
                <a:cxn ang="0">
                  <a:pos x="7" y="5"/>
                </a:cxn>
                <a:cxn ang="0">
                  <a:pos x="7" y="6"/>
                </a:cxn>
                <a:cxn ang="0">
                  <a:pos x="7" y="7"/>
                </a:cxn>
                <a:cxn ang="0">
                  <a:pos x="11" y="10"/>
                </a:cxn>
                <a:cxn ang="0">
                  <a:pos x="14" y="13"/>
                </a:cxn>
                <a:cxn ang="0">
                  <a:pos x="16" y="14"/>
                </a:cxn>
                <a:cxn ang="0">
                  <a:pos x="18" y="16"/>
                </a:cxn>
                <a:cxn ang="0">
                  <a:pos x="19" y="17"/>
                </a:cxn>
                <a:cxn ang="0">
                  <a:pos x="23" y="19"/>
                </a:cxn>
                <a:cxn ang="0">
                  <a:pos x="23" y="19"/>
                </a:cxn>
                <a:cxn ang="0">
                  <a:pos x="23" y="19"/>
                </a:cxn>
                <a:cxn ang="0">
                  <a:pos x="23" y="19"/>
                </a:cxn>
                <a:cxn ang="0">
                  <a:pos x="25" y="15"/>
                </a:cxn>
                <a:cxn ang="0">
                  <a:pos x="20" y="6"/>
                </a:cxn>
                <a:cxn ang="0">
                  <a:pos x="18" y="5"/>
                </a:cxn>
                <a:cxn ang="0">
                  <a:pos x="14" y="4"/>
                </a:cxn>
              </a:cxnLst>
              <a:rect l="0" t="0" r="r" b="b"/>
              <a:pathLst>
                <a:path w="29" h="27">
                  <a:moveTo>
                    <a:pt x="13" y="0"/>
                  </a:moveTo>
                  <a:cubicBezTo>
                    <a:pt x="15" y="0"/>
                    <a:pt x="16" y="0"/>
                    <a:pt x="18" y="0"/>
                  </a:cubicBezTo>
                  <a:cubicBezTo>
                    <a:pt x="18" y="0"/>
                    <a:pt x="19" y="0"/>
                    <a:pt x="19" y="1"/>
                  </a:cubicBezTo>
                  <a:cubicBezTo>
                    <a:pt x="20" y="1"/>
                    <a:pt x="21" y="1"/>
                    <a:pt x="21" y="1"/>
                  </a:cubicBezTo>
                  <a:cubicBezTo>
                    <a:pt x="22" y="1"/>
                    <a:pt x="22" y="2"/>
                    <a:pt x="23" y="2"/>
                  </a:cubicBezTo>
                  <a:cubicBezTo>
                    <a:pt x="27" y="5"/>
                    <a:pt x="29" y="10"/>
                    <a:pt x="28" y="15"/>
                  </a:cubicBezTo>
                  <a:cubicBezTo>
                    <a:pt x="28" y="17"/>
                    <a:pt x="27" y="19"/>
                    <a:pt x="26" y="20"/>
                  </a:cubicBezTo>
                  <a:cubicBezTo>
                    <a:pt x="26" y="20"/>
                    <a:pt x="25" y="21"/>
                    <a:pt x="25" y="22"/>
                  </a:cubicBezTo>
                  <a:cubicBezTo>
                    <a:pt x="24" y="22"/>
                    <a:pt x="24" y="23"/>
                    <a:pt x="23" y="24"/>
                  </a:cubicBezTo>
                  <a:cubicBezTo>
                    <a:pt x="23" y="25"/>
                    <a:pt x="22" y="26"/>
                    <a:pt x="21" y="26"/>
                  </a:cubicBezTo>
                  <a:cubicBezTo>
                    <a:pt x="21" y="27"/>
                    <a:pt x="20" y="27"/>
                    <a:pt x="20" y="26"/>
                  </a:cubicBezTo>
                  <a:cubicBezTo>
                    <a:pt x="19" y="26"/>
                    <a:pt x="20" y="25"/>
                    <a:pt x="20" y="24"/>
                  </a:cubicBezTo>
                  <a:cubicBezTo>
                    <a:pt x="20" y="23"/>
                    <a:pt x="18" y="22"/>
                    <a:pt x="17" y="21"/>
                  </a:cubicBezTo>
                  <a:cubicBezTo>
                    <a:pt x="16" y="21"/>
                    <a:pt x="15" y="20"/>
                    <a:pt x="14" y="19"/>
                  </a:cubicBezTo>
                  <a:cubicBezTo>
                    <a:pt x="13" y="18"/>
                    <a:pt x="12" y="18"/>
                    <a:pt x="12" y="17"/>
                  </a:cubicBezTo>
                  <a:cubicBezTo>
                    <a:pt x="11" y="17"/>
                    <a:pt x="10" y="16"/>
                    <a:pt x="10" y="16"/>
                  </a:cubicBezTo>
                  <a:cubicBezTo>
                    <a:pt x="9" y="15"/>
                    <a:pt x="9" y="15"/>
                    <a:pt x="8" y="15"/>
                  </a:cubicBezTo>
                  <a:cubicBezTo>
                    <a:pt x="7" y="13"/>
                    <a:pt x="5" y="12"/>
                    <a:pt x="4" y="11"/>
                  </a:cubicBezTo>
                  <a:cubicBezTo>
                    <a:pt x="3" y="11"/>
                    <a:pt x="2" y="12"/>
                    <a:pt x="2" y="12"/>
                  </a:cubicBezTo>
                  <a:cubicBezTo>
                    <a:pt x="1" y="12"/>
                    <a:pt x="1" y="12"/>
                    <a:pt x="1" y="11"/>
                  </a:cubicBezTo>
                  <a:cubicBezTo>
                    <a:pt x="0" y="11"/>
                    <a:pt x="0" y="10"/>
                    <a:pt x="1" y="10"/>
                  </a:cubicBezTo>
                  <a:cubicBezTo>
                    <a:pt x="1" y="10"/>
                    <a:pt x="1" y="9"/>
                    <a:pt x="1" y="9"/>
                  </a:cubicBezTo>
                  <a:cubicBezTo>
                    <a:pt x="2" y="8"/>
                    <a:pt x="3" y="6"/>
                    <a:pt x="4" y="5"/>
                  </a:cubicBezTo>
                  <a:cubicBezTo>
                    <a:pt x="4" y="5"/>
                    <a:pt x="5" y="4"/>
                    <a:pt x="5" y="4"/>
                  </a:cubicBezTo>
                  <a:cubicBezTo>
                    <a:pt x="5" y="4"/>
                    <a:pt x="6" y="3"/>
                    <a:pt x="6" y="3"/>
                  </a:cubicBezTo>
                  <a:cubicBezTo>
                    <a:pt x="6" y="2"/>
                    <a:pt x="7" y="2"/>
                    <a:pt x="8" y="2"/>
                  </a:cubicBezTo>
                  <a:cubicBezTo>
                    <a:pt x="9" y="0"/>
                    <a:pt x="12" y="0"/>
                    <a:pt x="13" y="0"/>
                  </a:cubicBezTo>
                  <a:close/>
                  <a:moveTo>
                    <a:pt x="14" y="4"/>
                  </a:moveTo>
                  <a:cubicBezTo>
                    <a:pt x="14" y="4"/>
                    <a:pt x="13" y="4"/>
                    <a:pt x="13" y="4"/>
                  </a:cubicBezTo>
                  <a:cubicBezTo>
                    <a:pt x="11" y="4"/>
                    <a:pt x="9" y="4"/>
                    <a:pt x="7" y="5"/>
                  </a:cubicBezTo>
                  <a:cubicBezTo>
                    <a:pt x="7" y="6"/>
                    <a:pt x="7" y="6"/>
                    <a:pt x="7" y="6"/>
                  </a:cubicBezTo>
                  <a:cubicBezTo>
                    <a:pt x="6" y="7"/>
                    <a:pt x="7" y="7"/>
                    <a:pt x="7" y="7"/>
                  </a:cubicBezTo>
                  <a:cubicBezTo>
                    <a:pt x="8" y="8"/>
                    <a:pt x="9" y="9"/>
                    <a:pt x="11" y="10"/>
                  </a:cubicBezTo>
                  <a:cubicBezTo>
                    <a:pt x="12" y="11"/>
                    <a:pt x="13" y="12"/>
                    <a:pt x="14" y="13"/>
                  </a:cubicBezTo>
                  <a:cubicBezTo>
                    <a:pt x="15" y="13"/>
                    <a:pt x="15" y="14"/>
                    <a:pt x="16" y="14"/>
                  </a:cubicBezTo>
                  <a:cubicBezTo>
                    <a:pt x="16" y="15"/>
                    <a:pt x="17" y="15"/>
                    <a:pt x="18" y="16"/>
                  </a:cubicBezTo>
                  <a:cubicBezTo>
                    <a:pt x="18" y="16"/>
                    <a:pt x="19" y="16"/>
                    <a:pt x="19" y="17"/>
                  </a:cubicBezTo>
                  <a:cubicBezTo>
                    <a:pt x="20" y="18"/>
                    <a:pt x="21" y="18"/>
                    <a:pt x="23" y="19"/>
                  </a:cubicBezTo>
                  <a:cubicBezTo>
                    <a:pt x="23" y="19"/>
                    <a:pt x="23" y="19"/>
                    <a:pt x="23" y="19"/>
                  </a:cubicBezTo>
                  <a:cubicBezTo>
                    <a:pt x="23" y="19"/>
                    <a:pt x="23" y="19"/>
                    <a:pt x="23" y="19"/>
                  </a:cubicBezTo>
                  <a:cubicBezTo>
                    <a:pt x="23" y="19"/>
                    <a:pt x="23" y="19"/>
                    <a:pt x="23" y="19"/>
                  </a:cubicBezTo>
                  <a:cubicBezTo>
                    <a:pt x="25" y="19"/>
                    <a:pt x="25" y="17"/>
                    <a:pt x="25" y="15"/>
                  </a:cubicBezTo>
                  <a:cubicBezTo>
                    <a:pt x="25" y="12"/>
                    <a:pt x="23" y="8"/>
                    <a:pt x="20" y="6"/>
                  </a:cubicBezTo>
                  <a:cubicBezTo>
                    <a:pt x="20" y="6"/>
                    <a:pt x="19" y="5"/>
                    <a:pt x="18" y="5"/>
                  </a:cubicBezTo>
                  <a:cubicBezTo>
                    <a:pt x="17" y="5"/>
                    <a:pt x="16" y="4"/>
                    <a:pt x="14" y="4"/>
                  </a:cubicBezTo>
                  <a:close/>
                </a:path>
              </a:pathLst>
            </a:custGeom>
            <a:solidFill>
              <a:srgbClr val="716F6E"/>
            </a:solidFill>
            <a:ln w="9525">
              <a:noFill/>
              <a:round/>
              <a:headEnd/>
              <a:tailEnd/>
            </a:ln>
          </p:spPr>
          <p:txBody>
            <a:bodyPr/>
            <a:lstStyle/>
            <a:p>
              <a:pPr>
                <a:defRPr/>
              </a:pPr>
              <a:endParaRPr lang="es-MX" dirty="0"/>
            </a:p>
          </p:txBody>
        </p:sp>
        <p:sp>
          <p:nvSpPr>
            <p:cNvPr id="1170" name="Freeform 146"/>
            <p:cNvSpPr>
              <a:spLocks noEditPoints="1"/>
            </p:cNvSpPr>
            <p:nvPr/>
          </p:nvSpPr>
          <p:spPr bwMode="auto">
            <a:xfrm>
              <a:off x="5310" y="1418"/>
              <a:ext cx="101" cy="82"/>
            </a:xfrm>
            <a:custGeom>
              <a:avLst/>
              <a:gdLst/>
              <a:ahLst/>
              <a:cxnLst>
                <a:cxn ang="0">
                  <a:pos x="26" y="0"/>
                </a:cxn>
                <a:cxn ang="0">
                  <a:pos x="29" y="4"/>
                </a:cxn>
                <a:cxn ang="0">
                  <a:pos x="22" y="11"/>
                </a:cxn>
                <a:cxn ang="0">
                  <a:pos x="21" y="12"/>
                </a:cxn>
                <a:cxn ang="0">
                  <a:pos x="17" y="16"/>
                </a:cxn>
                <a:cxn ang="0">
                  <a:pos x="16" y="17"/>
                </a:cxn>
                <a:cxn ang="0">
                  <a:pos x="14" y="18"/>
                </a:cxn>
                <a:cxn ang="0">
                  <a:pos x="12" y="21"/>
                </a:cxn>
                <a:cxn ang="0">
                  <a:pos x="12" y="23"/>
                </a:cxn>
                <a:cxn ang="0">
                  <a:pos x="11" y="23"/>
                </a:cxn>
                <a:cxn ang="0">
                  <a:pos x="11" y="23"/>
                </a:cxn>
                <a:cxn ang="0">
                  <a:pos x="9" y="21"/>
                </a:cxn>
                <a:cxn ang="0">
                  <a:pos x="8" y="19"/>
                </a:cxn>
                <a:cxn ang="0">
                  <a:pos x="8" y="18"/>
                </a:cxn>
                <a:cxn ang="0">
                  <a:pos x="7" y="16"/>
                </a:cxn>
                <a:cxn ang="0">
                  <a:pos x="8" y="15"/>
                </a:cxn>
                <a:cxn ang="0">
                  <a:pos x="10" y="16"/>
                </a:cxn>
                <a:cxn ang="0">
                  <a:pos x="11" y="15"/>
                </a:cxn>
                <a:cxn ang="0">
                  <a:pos x="13" y="10"/>
                </a:cxn>
                <a:cxn ang="0">
                  <a:pos x="11" y="8"/>
                </a:cxn>
                <a:cxn ang="0">
                  <a:pos x="8" y="8"/>
                </a:cxn>
                <a:cxn ang="0">
                  <a:pos x="6" y="9"/>
                </a:cxn>
                <a:cxn ang="0">
                  <a:pos x="5" y="11"/>
                </a:cxn>
                <a:cxn ang="0">
                  <a:pos x="4" y="11"/>
                </a:cxn>
                <a:cxn ang="0">
                  <a:pos x="0" y="6"/>
                </a:cxn>
                <a:cxn ang="0">
                  <a:pos x="2" y="5"/>
                </a:cxn>
                <a:cxn ang="0">
                  <a:pos x="5" y="7"/>
                </a:cxn>
                <a:cxn ang="0">
                  <a:pos x="6" y="6"/>
                </a:cxn>
                <a:cxn ang="0">
                  <a:pos x="9" y="6"/>
                </a:cxn>
                <a:cxn ang="0">
                  <a:pos x="10" y="5"/>
                </a:cxn>
                <a:cxn ang="0">
                  <a:pos x="22" y="1"/>
                </a:cxn>
                <a:cxn ang="0">
                  <a:pos x="24" y="1"/>
                </a:cxn>
                <a:cxn ang="0">
                  <a:pos x="26" y="0"/>
                </a:cxn>
                <a:cxn ang="0">
                  <a:pos x="19" y="5"/>
                </a:cxn>
                <a:cxn ang="0">
                  <a:pos x="16" y="6"/>
                </a:cxn>
                <a:cxn ang="0">
                  <a:pos x="14" y="6"/>
                </a:cxn>
                <a:cxn ang="0">
                  <a:pos x="14" y="7"/>
                </a:cxn>
                <a:cxn ang="0">
                  <a:pos x="14" y="8"/>
                </a:cxn>
                <a:cxn ang="0">
                  <a:pos x="15" y="10"/>
                </a:cxn>
                <a:cxn ang="0">
                  <a:pos x="19" y="7"/>
                </a:cxn>
                <a:cxn ang="0">
                  <a:pos x="20" y="6"/>
                </a:cxn>
                <a:cxn ang="0">
                  <a:pos x="21" y="5"/>
                </a:cxn>
                <a:cxn ang="0">
                  <a:pos x="21" y="5"/>
                </a:cxn>
                <a:cxn ang="0">
                  <a:pos x="19" y="5"/>
                </a:cxn>
              </a:cxnLst>
              <a:rect l="0" t="0" r="r" b="b"/>
              <a:pathLst>
                <a:path w="29" h="23">
                  <a:moveTo>
                    <a:pt x="26" y="0"/>
                  </a:moveTo>
                  <a:cubicBezTo>
                    <a:pt x="27" y="0"/>
                    <a:pt x="29" y="3"/>
                    <a:pt x="29" y="4"/>
                  </a:cubicBezTo>
                  <a:cubicBezTo>
                    <a:pt x="28" y="5"/>
                    <a:pt x="23" y="10"/>
                    <a:pt x="22" y="11"/>
                  </a:cubicBezTo>
                  <a:cubicBezTo>
                    <a:pt x="22" y="11"/>
                    <a:pt x="21" y="12"/>
                    <a:pt x="21" y="12"/>
                  </a:cubicBezTo>
                  <a:cubicBezTo>
                    <a:pt x="20" y="13"/>
                    <a:pt x="18" y="14"/>
                    <a:pt x="17" y="16"/>
                  </a:cubicBezTo>
                  <a:cubicBezTo>
                    <a:pt x="17" y="16"/>
                    <a:pt x="16" y="17"/>
                    <a:pt x="16" y="17"/>
                  </a:cubicBezTo>
                  <a:cubicBezTo>
                    <a:pt x="16" y="17"/>
                    <a:pt x="14" y="18"/>
                    <a:pt x="14" y="18"/>
                  </a:cubicBezTo>
                  <a:cubicBezTo>
                    <a:pt x="14" y="19"/>
                    <a:pt x="13" y="20"/>
                    <a:pt x="12" y="21"/>
                  </a:cubicBezTo>
                  <a:cubicBezTo>
                    <a:pt x="12" y="22"/>
                    <a:pt x="12" y="22"/>
                    <a:pt x="12" y="23"/>
                  </a:cubicBezTo>
                  <a:cubicBezTo>
                    <a:pt x="12" y="23"/>
                    <a:pt x="12" y="23"/>
                    <a:pt x="11" y="23"/>
                  </a:cubicBezTo>
                  <a:cubicBezTo>
                    <a:pt x="11" y="23"/>
                    <a:pt x="11" y="23"/>
                    <a:pt x="11" y="23"/>
                  </a:cubicBezTo>
                  <a:cubicBezTo>
                    <a:pt x="10" y="22"/>
                    <a:pt x="10" y="22"/>
                    <a:pt x="9" y="21"/>
                  </a:cubicBezTo>
                  <a:cubicBezTo>
                    <a:pt x="9" y="21"/>
                    <a:pt x="8" y="19"/>
                    <a:pt x="8" y="19"/>
                  </a:cubicBezTo>
                  <a:cubicBezTo>
                    <a:pt x="8" y="19"/>
                    <a:pt x="8" y="18"/>
                    <a:pt x="8" y="18"/>
                  </a:cubicBezTo>
                  <a:cubicBezTo>
                    <a:pt x="7" y="17"/>
                    <a:pt x="7" y="17"/>
                    <a:pt x="7" y="16"/>
                  </a:cubicBezTo>
                  <a:cubicBezTo>
                    <a:pt x="7" y="16"/>
                    <a:pt x="8" y="15"/>
                    <a:pt x="8" y="15"/>
                  </a:cubicBezTo>
                  <a:cubicBezTo>
                    <a:pt x="9" y="15"/>
                    <a:pt x="9" y="16"/>
                    <a:pt x="10" y="16"/>
                  </a:cubicBezTo>
                  <a:cubicBezTo>
                    <a:pt x="10" y="15"/>
                    <a:pt x="11" y="15"/>
                    <a:pt x="11" y="15"/>
                  </a:cubicBezTo>
                  <a:cubicBezTo>
                    <a:pt x="12" y="14"/>
                    <a:pt x="14" y="12"/>
                    <a:pt x="13" y="10"/>
                  </a:cubicBezTo>
                  <a:cubicBezTo>
                    <a:pt x="12" y="10"/>
                    <a:pt x="12" y="8"/>
                    <a:pt x="11" y="8"/>
                  </a:cubicBezTo>
                  <a:cubicBezTo>
                    <a:pt x="10" y="7"/>
                    <a:pt x="9" y="8"/>
                    <a:pt x="8" y="8"/>
                  </a:cubicBezTo>
                  <a:cubicBezTo>
                    <a:pt x="8" y="8"/>
                    <a:pt x="7" y="9"/>
                    <a:pt x="6" y="9"/>
                  </a:cubicBezTo>
                  <a:cubicBezTo>
                    <a:pt x="6" y="9"/>
                    <a:pt x="6" y="11"/>
                    <a:pt x="5" y="11"/>
                  </a:cubicBezTo>
                  <a:cubicBezTo>
                    <a:pt x="5" y="12"/>
                    <a:pt x="4" y="11"/>
                    <a:pt x="4" y="11"/>
                  </a:cubicBezTo>
                  <a:cubicBezTo>
                    <a:pt x="3" y="11"/>
                    <a:pt x="0" y="6"/>
                    <a:pt x="0" y="6"/>
                  </a:cubicBezTo>
                  <a:cubicBezTo>
                    <a:pt x="1" y="6"/>
                    <a:pt x="1" y="5"/>
                    <a:pt x="2" y="5"/>
                  </a:cubicBezTo>
                  <a:cubicBezTo>
                    <a:pt x="3" y="5"/>
                    <a:pt x="3" y="7"/>
                    <a:pt x="5" y="7"/>
                  </a:cubicBezTo>
                  <a:cubicBezTo>
                    <a:pt x="5" y="6"/>
                    <a:pt x="6" y="6"/>
                    <a:pt x="6" y="6"/>
                  </a:cubicBezTo>
                  <a:cubicBezTo>
                    <a:pt x="7" y="6"/>
                    <a:pt x="8" y="6"/>
                    <a:pt x="9" y="6"/>
                  </a:cubicBezTo>
                  <a:cubicBezTo>
                    <a:pt x="9" y="5"/>
                    <a:pt x="10" y="5"/>
                    <a:pt x="10" y="5"/>
                  </a:cubicBezTo>
                  <a:cubicBezTo>
                    <a:pt x="14" y="4"/>
                    <a:pt x="18" y="3"/>
                    <a:pt x="22" y="1"/>
                  </a:cubicBezTo>
                  <a:cubicBezTo>
                    <a:pt x="23" y="1"/>
                    <a:pt x="23" y="1"/>
                    <a:pt x="24" y="1"/>
                  </a:cubicBezTo>
                  <a:cubicBezTo>
                    <a:pt x="24" y="0"/>
                    <a:pt x="25" y="0"/>
                    <a:pt x="26" y="0"/>
                  </a:cubicBezTo>
                  <a:close/>
                  <a:moveTo>
                    <a:pt x="19" y="5"/>
                  </a:moveTo>
                  <a:cubicBezTo>
                    <a:pt x="18" y="5"/>
                    <a:pt x="17" y="5"/>
                    <a:pt x="16" y="6"/>
                  </a:cubicBezTo>
                  <a:cubicBezTo>
                    <a:pt x="15" y="6"/>
                    <a:pt x="15" y="6"/>
                    <a:pt x="14" y="6"/>
                  </a:cubicBezTo>
                  <a:cubicBezTo>
                    <a:pt x="14" y="6"/>
                    <a:pt x="14" y="7"/>
                    <a:pt x="14" y="7"/>
                  </a:cubicBezTo>
                  <a:cubicBezTo>
                    <a:pt x="14" y="7"/>
                    <a:pt x="14" y="8"/>
                    <a:pt x="14" y="8"/>
                  </a:cubicBezTo>
                  <a:cubicBezTo>
                    <a:pt x="14" y="9"/>
                    <a:pt x="15" y="9"/>
                    <a:pt x="15" y="10"/>
                  </a:cubicBezTo>
                  <a:cubicBezTo>
                    <a:pt x="16" y="10"/>
                    <a:pt x="18" y="7"/>
                    <a:pt x="19" y="7"/>
                  </a:cubicBezTo>
                  <a:cubicBezTo>
                    <a:pt x="19" y="6"/>
                    <a:pt x="20" y="6"/>
                    <a:pt x="20" y="6"/>
                  </a:cubicBezTo>
                  <a:cubicBezTo>
                    <a:pt x="20" y="5"/>
                    <a:pt x="20" y="5"/>
                    <a:pt x="21" y="5"/>
                  </a:cubicBezTo>
                  <a:cubicBezTo>
                    <a:pt x="21" y="5"/>
                    <a:pt x="21" y="5"/>
                    <a:pt x="21" y="5"/>
                  </a:cubicBezTo>
                  <a:cubicBezTo>
                    <a:pt x="21" y="5"/>
                    <a:pt x="19" y="5"/>
                    <a:pt x="19" y="5"/>
                  </a:cubicBezTo>
                  <a:close/>
                </a:path>
              </a:pathLst>
            </a:custGeom>
            <a:solidFill>
              <a:srgbClr val="716F6E"/>
            </a:solidFill>
            <a:ln w="9525">
              <a:noFill/>
              <a:round/>
              <a:headEnd/>
              <a:tailEnd/>
            </a:ln>
          </p:spPr>
          <p:txBody>
            <a:bodyPr/>
            <a:lstStyle/>
            <a:p>
              <a:pPr>
                <a:defRPr/>
              </a:pPr>
              <a:endParaRPr lang="es-MX" dirty="0"/>
            </a:p>
          </p:txBody>
        </p:sp>
        <p:sp>
          <p:nvSpPr>
            <p:cNvPr id="1171" name="Freeform 147"/>
            <p:cNvSpPr>
              <a:spLocks noEditPoints="1"/>
            </p:cNvSpPr>
            <p:nvPr/>
          </p:nvSpPr>
          <p:spPr bwMode="auto">
            <a:xfrm>
              <a:off x="4313" y="1432"/>
              <a:ext cx="106" cy="78"/>
            </a:xfrm>
            <a:custGeom>
              <a:avLst/>
              <a:gdLst/>
              <a:ahLst/>
              <a:cxnLst>
                <a:cxn ang="0">
                  <a:pos x="2" y="0"/>
                </a:cxn>
                <a:cxn ang="0">
                  <a:pos x="8" y="2"/>
                </a:cxn>
                <a:cxn ang="0">
                  <a:pos x="13" y="3"/>
                </a:cxn>
                <a:cxn ang="0">
                  <a:pos x="15" y="4"/>
                </a:cxn>
                <a:cxn ang="0">
                  <a:pos x="19" y="5"/>
                </a:cxn>
                <a:cxn ang="0">
                  <a:pos x="20" y="5"/>
                </a:cxn>
                <a:cxn ang="0">
                  <a:pos x="22" y="6"/>
                </a:cxn>
                <a:cxn ang="0">
                  <a:pos x="26" y="6"/>
                </a:cxn>
                <a:cxn ang="0">
                  <a:pos x="26" y="6"/>
                </a:cxn>
                <a:cxn ang="0">
                  <a:pos x="29" y="6"/>
                </a:cxn>
                <a:cxn ang="0">
                  <a:pos x="29" y="6"/>
                </a:cxn>
                <a:cxn ang="0">
                  <a:pos x="27" y="10"/>
                </a:cxn>
                <a:cxn ang="0">
                  <a:pos x="23" y="13"/>
                </a:cxn>
                <a:cxn ang="0">
                  <a:pos x="23" y="11"/>
                </a:cxn>
                <a:cxn ang="0">
                  <a:pos x="21" y="10"/>
                </a:cxn>
                <a:cxn ang="0">
                  <a:pos x="18" y="10"/>
                </a:cxn>
                <a:cxn ang="0">
                  <a:pos x="15" y="13"/>
                </a:cxn>
                <a:cxn ang="0">
                  <a:pos x="17" y="17"/>
                </a:cxn>
                <a:cxn ang="0">
                  <a:pos x="19" y="18"/>
                </a:cxn>
                <a:cxn ang="0">
                  <a:pos x="21" y="17"/>
                </a:cxn>
                <a:cxn ang="0">
                  <a:pos x="21" y="21"/>
                </a:cxn>
                <a:cxn ang="0">
                  <a:pos x="20" y="23"/>
                </a:cxn>
                <a:cxn ang="0">
                  <a:pos x="18" y="23"/>
                </a:cxn>
                <a:cxn ang="0">
                  <a:pos x="18" y="21"/>
                </a:cxn>
                <a:cxn ang="0">
                  <a:pos x="16" y="19"/>
                </a:cxn>
                <a:cxn ang="0">
                  <a:pos x="14" y="17"/>
                </a:cxn>
                <a:cxn ang="0">
                  <a:pos x="4" y="8"/>
                </a:cxn>
                <a:cxn ang="0">
                  <a:pos x="0" y="4"/>
                </a:cxn>
                <a:cxn ang="0">
                  <a:pos x="2" y="0"/>
                </a:cxn>
                <a:cxn ang="0">
                  <a:pos x="7" y="7"/>
                </a:cxn>
                <a:cxn ang="0">
                  <a:pos x="13" y="12"/>
                </a:cxn>
                <a:cxn ang="0">
                  <a:pos x="15" y="9"/>
                </a:cxn>
                <a:cxn ang="0">
                  <a:pos x="7" y="7"/>
                </a:cxn>
              </a:cxnLst>
              <a:rect l="0" t="0" r="r" b="b"/>
              <a:pathLst>
                <a:path w="29" h="23">
                  <a:moveTo>
                    <a:pt x="2" y="0"/>
                  </a:moveTo>
                  <a:cubicBezTo>
                    <a:pt x="4" y="1"/>
                    <a:pt x="6" y="1"/>
                    <a:pt x="8" y="2"/>
                  </a:cubicBezTo>
                  <a:cubicBezTo>
                    <a:pt x="10" y="2"/>
                    <a:pt x="11" y="3"/>
                    <a:pt x="13" y="3"/>
                  </a:cubicBezTo>
                  <a:cubicBezTo>
                    <a:pt x="14" y="3"/>
                    <a:pt x="14" y="3"/>
                    <a:pt x="15" y="4"/>
                  </a:cubicBezTo>
                  <a:cubicBezTo>
                    <a:pt x="16" y="4"/>
                    <a:pt x="17" y="4"/>
                    <a:pt x="19" y="5"/>
                  </a:cubicBezTo>
                  <a:cubicBezTo>
                    <a:pt x="19" y="5"/>
                    <a:pt x="20" y="5"/>
                    <a:pt x="20" y="5"/>
                  </a:cubicBezTo>
                  <a:cubicBezTo>
                    <a:pt x="21" y="5"/>
                    <a:pt x="22" y="6"/>
                    <a:pt x="22" y="6"/>
                  </a:cubicBezTo>
                  <a:cubicBezTo>
                    <a:pt x="24" y="6"/>
                    <a:pt x="25" y="6"/>
                    <a:pt x="26" y="6"/>
                  </a:cubicBezTo>
                  <a:cubicBezTo>
                    <a:pt x="26" y="6"/>
                    <a:pt x="26" y="6"/>
                    <a:pt x="26" y="6"/>
                  </a:cubicBezTo>
                  <a:cubicBezTo>
                    <a:pt x="27" y="6"/>
                    <a:pt x="28" y="5"/>
                    <a:pt x="29" y="6"/>
                  </a:cubicBezTo>
                  <a:cubicBezTo>
                    <a:pt x="29" y="6"/>
                    <a:pt x="29" y="6"/>
                    <a:pt x="29" y="6"/>
                  </a:cubicBezTo>
                  <a:cubicBezTo>
                    <a:pt x="29" y="8"/>
                    <a:pt x="27" y="9"/>
                    <a:pt x="27" y="10"/>
                  </a:cubicBezTo>
                  <a:cubicBezTo>
                    <a:pt x="27" y="11"/>
                    <a:pt x="25" y="14"/>
                    <a:pt x="23" y="13"/>
                  </a:cubicBezTo>
                  <a:cubicBezTo>
                    <a:pt x="23" y="12"/>
                    <a:pt x="23" y="12"/>
                    <a:pt x="23" y="11"/>
                  </a:cubicBezTo>
                  <a:cubicBezTo>
                    <a:pt x="22" y="11"/>
                    <a:pt x="21" y="10"/>
                    <a:pt x="21" y="10"/>
                  </a:cubicBezTo>
                  <a:cubicBezTo>
                    <a:pt x="20" y="10"/>
                    <a:pt x="19" y="9"/>
                    <a:pt x="18" y="10"/>
                  </a:cubicBezTo>
                  <a:cubicBezTo>
                    <a:pt x="17" y="10"/>
                    <a:pt x="16" y="13"/>
                    <a:pt x="15" y="13"/>
                  </a:cubicBezTo>
                  <a:cubicBezTo>
                    <a:pt x="15" y="15"/>
                    <a:pt x="16" y="16"/>
                    <a:pt x="17" y="17"/>
                  </a:cubicBezTo>
                  <a:cubicBezTo>
                    <a:pt x="18" y="17"/>
                    <a:pt x="18" y="18"/>
                    <a:pt x="19" y="18"/>
                  </a:cubicBezTo>
                  <a:cubicBezTo>
                    <a:pt x="20" y="18"/>
                    <a:pt x="20" y="17"/>
                    <a:pt x="21" y="17"/>
                  </a:cubicBezTo>
                  <a:cubicBezTo>
                    <a:pt x="23" y="18"/>
                    <a:pt x="21" y="20"/>
                    <a:pt x="21" y="21"/>
                  </a:cubicBezTo>
                  <a:cubicBezTo>
                    <a:pt x="21" y="21"/>
                    <a:pt x="20" y="22"/>
                    <a:pt x="20" y="23"/>
                  </a:cubicBezTo>
                  <a:cubicBezTo>
                    <a:pt x="19" y="23"/>
                    <a:pt x="19" y="23"/>
                    <a:pt x="18" y="23"/>
                  </a:cubicBezTo>
                  <a:cubicBezTo>
                    <a:pt x="18" y="23"/>
                    <a:pt x="18" y="21"/>
                    <a:pt x="18" y="21"/>
                  </a:cubicBezTo>
                  <a:cubicBezTo>
                    <a:pt x="17" y="20"/>
                    <a:pt x="16" y="19"/>
                    <a:pt x="16" y="19"/>
                  </a:cubicBezTo>
                  <a:cubicBezTo>
                    <a:pt x="15" y="18"/>
                    <a:pt x="15" y="18"/>
                    <a:pt x="14" y="17"/>
                  </a:cubicBezTo>
                  <a:cubicBezTo>
                    <a:pt x="11" y="14"/>
                    <a:pt x="7" y="11"/>
                    <a:pt x="4" y="8"/>
                  </a:cubicBezTo>
                  <a:cubicBezTo>
                    <a:pt x="3" y="7"/>
                    <a:pt x="1" y="6"/>
                    <a:pt x="0" y="4"/>
                  </a:cubicBezTo>
                  <a:cubicBezTo>
                    <a:pt x="0" y="3"/>
                    <a:pt x="1" y="1"/>
                    <a:pt x="2" y="0"/>
                  </a:cubicBezTo>
                  <a:close/>
                  <a:moveTo>
                    <a:pt x="7" y="7"/>
                  </a:moveTo>
                  <a:cubicBezTo>
                    <a:pt x="7" y="8"/>
                    <a:pt x="12" y="12"/>
                    <a:pt x="13" y="12"/>
                  </a:cubicBezTo>
                  <a:cubicBezTo>
                    <a:pt x="14" y="11"/>
                    <a:pt x="15" y="10"/>
                    <a:pt x="15" y="9"/>
                  </a:cubicBezTo>
                  <a:cubicBezTo>
                    <a:pt x="14" y="8"/>
                    <a:pt x="8" y="7"/>
                    <a:pt x="7" y="7"/>
                  </a:cubicBezTo>
                  <a:close/>
                </a:path>
              </a:pathLst>
            </a:custGeom>
            <a:solidFill>
              <a:srgbClr val="716F6E"/>
            </a:solidFill>
            <a:ln w="9525">
              <a:noFill/>
              <a:round/>
              <a:headEnd/>
              <a:tailEnd/>
            </a:ln>
          </p:spPr>
          <p:txBody>
            <a:bodyPr/>
            <a:lstStyle/>
            <a:p>
              <a:pPr>
                <a:defRPr/>
              </a:pPr>
              <a:endParaRPr lang="es-MX" dirty="0"/>
            </a:p>
          </p:txBody>
        </p:sp>
        <p:sp>
          <p:nvSpPr>
            <p:cNvPr id="1172" name="Freeform 148"/>
            <p:cNvSpPr>
              <a:spLocks/>
            </p:cNvSpPr>
            <p:nvPr/>
          </p:nvSpPr>
          <p:spPr bwMode="auto">
            <a:xfrm>
              <a:off x="5347" y="1473"/>
              <a:ext cx="115" cy="91"/>
            </a:xfrm>
            <a:custGeom>
              <a:avLst/>
              <a:gdLst/>
              <a:ahLst/>
              <a:cxnLst>
                <a:cxn ang="0">
                  <a:pos x="23" y="0"/>
                </a:cxn>
                <a:cxn ang="0">
                  <a:pos x="25" y="5"/>
                </a:cxn>
                <a:cxn ang="0">
                  <a:pos x="23" y="8"/>
                </a:cxn>
                <a:cxn ang="0">
                  <a:pos x="17" y="17"/>
                </a:cxn>
                <a:cxn ang="0">
                  <a:pos x="16" y="20"/>
                </a:cxn>
                <a:cxn ang="0">
                  <a:pos x="17" y="20"/>
                </a:cxn>
                <a:cxn ang="0">
                  <a:pos x="18" y="19"/>
                </a:cxn>
                <a:cxn ang="0">
                  <a:pos x="22" y="17"/>
                </a:cxn>
                <a:cxn ang="0">
                  <a:pos x="28" y="14"/>
                </a:cxn>
                <a:cxn ang="0">
                  <a:pos x="29" y="13"/>
                </a:cxn>
                <a:cxn ang="0">
                  <a:pos x="32" y="18"/>
                </a:cxn>
                <a:cxn ang="0">
                  <a:pos x="30" y="19"/>
                </a:cxn>
                <a:cxn ang="0">
                  <a:pos x="28" y="18"/>
                </a:cxn>
                <a:cxn ang="0">
                  <a:pos x="25" y="19"/>
                </a:cxn>
                <a:cxn ang="0">
                  <a:pos x="11" y="25"/>
                </a:cxn>
                <a:cxn ang="0">
                  <a:pos x="8" y="26"/>
                </a:cxn>
                <a:cxn ang="0">
                  <a:pos x="7" y="23"/>
                </a:cxn>
                <a:cxn ang="0">
                  <a:pos x="8" y="22"/>
                </a:cxn>
                <a:cxn ang="0">
                  <a:pos x="10" y="19"/>
                </a:cxn>
                <a:cxn ang="0">
                  <a:pos x="14" y="13"/>
                </a:cxn>
                <a:cxn ang="0">
                  <a:pos x="17" y="9"/>
                </a:cxn>
                <a:cxn ang="0">
                  <a:pos x="17" y="8"/>
                </a:cxn>
                <a:cxn ang="0">
                  <a:pos x="17" y="8"/>
                </a:cxn>
                <a:cxn ang="0">
                  <a:pos x="15" y="9"/>
                </a:cxn>
                <a:cxn ang="0">
                  <a:pos x="13" y="10"/>
                </a:cxn>
                <a:cxn ang="0">
                  <a:pos x="12" y="10"/>
                </a:cxn>
                <a:cxn ang="0">
                  <a:pos x="5" y="13"/>
                </a:cxn>
                <a:cxn ang="0">
                  <a:pos x="4" y="16"/>
                </a:cxn>
                <a:cxn ang="0">
                  <a:pos x="3" y="16"/>
                </a:cxn>
                <a:cxn ang="0">
                  <a:pos x="0" y="10"/>
                </a:cxn>
                <a:cxn ang="0">
                  <a:pos x="2" y="9"/>
                </a:cxn>
                <a:cxn ang="0">
                  <a:pos x="3" y="10"/>
                </a:cxn>
                <a:cxn ang="0">
                  <a:pos x="5" y="10"/>
                </a:cxn>
                <a:cxn ang="0">
                  <a:pos x="7" y="9"/>
                </a:cxn>
                <a:cxn ang="0">
                  <a:pos x="8" y="9"/>
                </a:cxn>
                <a:cxn ang="0">
                  <a:pos x="10" y="8"/>
                </a:cxn>
                <a:cxn ang="0">
                  <a:pos x="12" y="7"/>
                </a:cxn>
                <a:cxn ang="0">
                  <a:pos x="14" y="6"/>
                </a:cxn>
                <a:cxn ang="0">
                  <a:pos x="15" y="6"/>
                </a:cxn>
                <a:cxn ang="0">
                  <a:pos x="19" y="4"/>
                </a:cxn>
                <a:cxn ang="0">
                  <a:pos x="21" y="3"/>
                </a:cxn>
                <a:cxn ang="0">
                  <a:pos x="22" y="2"/>
                </a:cxn>
                <a:cxn ang="0">
                  <a:pos x="23" y="1"/>
                </a:cxn>
                <a:cxn ang="0">
                  <a:pos x="23" y="1"/>
                </a:cxn>
                <a:cxn ang="0">
                  <a:pos x="23" y="0"/>
                </a:cxn>
              </a:cxnLst>
              <a:rect l="0" t="0" r="r" b="b"/>
              <a:pathLst>
                <a:path w="32" h="26">
                  <a:moveTo>
                    <a:pt x="23" y="0"/>
                  </a:moveTo>
                  <a:cubicBezTo>
                    <a:pt x="25" y="1"/>
                    <a:pt x="26" y="3"/>
                    <a:pt x="25" y="5"/>
                  </a:cubicBezTo>
                  <a:cubicBezTo>
                    <a:pt x="25" y="6"/>
                    <a:pt x="24" y="7"/>
                    <a:pt x="23" y="8"/>
                  </a:cubicBezTo>
                  <a:cubicBezTo>
                    <a:pt x="21" y="11"/>
                    <a:pt x="19" y="14"/>
                    <a:pt x="17" y="17"/>
                  </a:cubicBezTo>
                  <a:cubicBezTo>
                    <a:pt x="17" y="18"/>
                    <a:pt x="16" y="19"/>
                    <a:pt x="16" y="20"/>
                  </a:cubicBezTo>
                  <a:cubicBezTo>
                    <a:pt x="16" y="20"/>
                    <a:pt x="16" y="20"/>
                    <a:pt x="17" y="20"/>
                  </a:cubicBezTo>
                  <a:cubicBezTo>
                    <a:pt x="17" y="20"/>
                    <a:pt x="18" y="20"/>
                    <a:pt x="18" y="19"/>
                  </a:cubicBezTo>
                  <a:cubicBezTo>
                    <a:pt x="20" y="19"/>
                    <a:pt x="21" y="18"/>
                    <a:pt x="22" y="17"/>
                  </a:cubicBezTo>
                  <a:cubicBezTo>
                    <a:pt x="25" y="16"/>
                    <a:pt x="27" y="16"/>
                    <a:pt x="28" y="14"/>
                  </a:cubicBezTo>
                  <a:cubicBezTo>
                    <a:pt x="28" y="13"/>
                    <a:pt x="28" y="13"/>
                    <a:pt x="29" y="13"/>
                  </a:cubicBezTo>
                  <a:cubicBezTo>
                    <a:pt x="30" y="13"/>
                    <a:pt x="32" y="17"/>
                    <a:pt x="32" y="18"/>
                  </a:cubicBezTo>
                  <a:cubicBezTo>
                    <a:pt x="32" y="20"/>
                    <a:pt x="30" y="19"/>
                    <a:pt x="30" y="19"/>
                  </a:cubicBezTo>
                  <a:cubicBezTo>
                    <a:pt x="29" y="18"/>
                    <a:pt x="29" y="18"/>
                    <a:pt x="28" y="18"/>
                  </a:cubicBezTo>
                  <a:cubicBezTo>
                    <a:pt x="27" y="18"/>
                    <a:pt x="26" y="19"/>
                    <a:pt x="25" y="19"/>
                  </a:cubicBezTo>
                  <a:cubicBezTo>
                    <a:pt x="20" y="21"/>
                    <a:pt x="16" y="23"/>
                    <a:pt x="11" y="25"/>
                  </a:cubicBezTo>
                  <a:cubicBezTo>
                    <a:pt x="10" y="25"/>
                    <a:pt x="8" y="26"/>
                    <a:pt x="8" y="26"/>
                  </a:cubicBezTo>
                  <a:cubicBezTo>
                    <a:pt x="7" y="25"/>
                    <a:pt x="7" y="24"/>
                    <a:pt x="7" y="23"/>
                  </a:cubicBezTo>
                  <a:cubicBezTo>
                    <a:pt x="7" y="23"/>
                    <a:pt x="8" y="23"/>
                    <a:pt x="8" y="22"/>
                  </a:cubicBezTo>
                  <a:cubicBezTo>
                    <a:pt x="9" y="21"/>
                    <a:pt x="9" y="20"/>
                    <a:pt x="10" y="19"/>
                  </a:cubicBezTo>
                  <a:cubicBezTo>
                    <a:pt x="11" y="17"/>
                    <a:pt x="13" y="15"/>
                    <a:pt x="14" y="13"/>
                  </a:cubicBezTo>
                  <a:cubicBezTo>
                    <a:pt x="15" y="11"/>
                    <a:pt x="16" y="10"/>
                    <a:pt x="17" y="9"/>
                  </a:cubicBezTo>
                  <a:cubicBezTo>
                    <a:pt x="17" y="9"/>
                    <a:pt x="17" y="8"/>
                    <a:pt x="17" y="8"/>
                  </a:cubicBezTo>
                  <a:cubicBezTo>
                    <a:pt x="17" y="8"/>
                    <a:pt x="17" y="8"/>
                    <a:pt x="17" y="8"/>
                  </a:cubicBezTo>
                  <a:cubicBezTo>
                    <a:pt x="16" y="8"/>
                    <a:pt x="15" y="9"/>
                    <a:pt x="15" y="9"/>
                  </a:cubicBezTo>
                  <a:cubicBezTo>
                    <a:pt x="14" y="9"/>
                    <a:pt x="13" y="9"/>
                    <a:pt x="13" y="10"/>
                  </a:cubicBezTo>
                  <a:cubicBezTo>
                    <a:pt x="12" y="10"/>
                    <a:pt x="12" y="10"/>
                    <a:pt x="12" y="10"/>
                  </a:cubicBezTo>
                  <a:cubicBezTo>
                    <a:pt x="10" y="11"/>
                    <a:pt x="7" y="12"/>
                    <a:pt x="5" y="13"/>
                  </a:cubicBezTo>
                  <a:cubicBezTo>
                    <a:pt x="4" y="14"/>
                    <a:pt x="6" y="16"/>
                    <a:pt x="4" y="16"/>
                  </a:cubicBezTo>
                  <a:cubicBezTo>
                    <a:pt x="4" y="16"/>
                    <a:pt x="3" y="16"/>
                    <a:pt x="3" y="16"/>
                  </a:cubicBezTo>
                  <a:cubicBezTo>
                    <a:pt x="3" y="15"/>
                    <a:pt x="0" y="10"/>
                    <a:pt x="0" y="10"/>
                  </a:cubicBezTo>
                  <a:cubicBezTo>
                    <a:pt x="1" y="9"/>
                    <a:pt x="2" y="9"/>
                    <a:pt x="2" y="9"/>
                  </a:cubicBezTo>
                  <a:cubicBezTo>
                    <a:pt x="3" y="10"/>
                    <a:pt x="3" y="10"/>
                    <a:pt x="3" y="10"/>
                  </a:cubicBezTo>
                  <a:cubicBezTo>
                    <a:pt x="4" y="10"/>
                    <a:pt x="4" y="10"/>
                    <a:pt x="5" y="10"/>
                  </a:cubicBezTo>
                  <a:cubicBezTo>
                    <a:pt x="5" y="10"/>
                    <a:pt x="6" y="9"/>
                    <a:pt x="7" y="9"/>
                  </a:cubicBezTo>
                  <a:cubicBezTo>
                    <a:pt x="7" y="9"/>
                    <a:pt x="8" y="9"/>
                    <a:pt x="8" y="9"/>
                  </a:cubicBezTo>
                  <a:cubicBezTo>
                    <a:pt x="9" y="9"/>
                    <a:pt x="9" y="8"/>
                    <a:pt x="10" y="8"/>
                  </a:cubicBezTo>
                  <a:cubicBezTo>
                    <a:pt x="10" y="8"/>
                    <a:pt x="11" y="8"/>
                    <a:pt x="12" y="7"/>
                  </a:cubicBezTo>
                  <a:cubicBezTo>
                    <a:pt x="12" y="7"/>
                    <a:pt x="13" y="7"/>
                    <a:pt x="14" y="6"/>
                  </a:cubicBezTo>
                  <a:cubicBezTo>
                    <a:pt x="14" y="6"/>
                    <a:pt x="15" y="6"/>
                    <a:pt x="15" y="6"/>
                  </a:cubicBezTo>
                  <a:cubicBezTo>
                    <a:pt x="17" y="5"/>
                    <a:pt x="18" y="5"/>
                    <a:pt x="19" y="4"/>
                  </a:cubicBezTo>
                  <a:cubicBezTo>
                    <a:pt x="20" y="4"/>
                    <a:pt x="21" y="4"/>
                    <a:pt x="21" y="3"/>
                  </a:cubicBezTo>
                  <a:cubicBezTo>
                    <a:pt x="22" y="3"/>
                    <a:pt x="22" y="3"/>
                    <a:pt x="22" y="2"/>
                  </a:cubicBezTo>
                  <a:cubicBezTo>
                    <a:pt x="22" y="2"/>
                    <a:pt x="22" y="1"/>
                    <a:pt x="23" y="1"/>
                  </a:cubicBezTo>
                  <a:cubicBezTo>
                    <a:pt x="23" y="1"/>
                    <a:pt x="23" y="1"/>
                    <a:pt x="23" y="1"/>
                  </a:cubicBezTo>
                  <a:cubicBezTo>
                    <a:pt x="23" y="0"/>
                    <a:pt x="23" y="0"/>
                    <a:pt x="23" y="0"/>
                  </a:cubicBezTo>
                  <a:close/>
                </a:path>
              </a:pathLst>
            </a:custGeom>
            <a:solidFill>
              <a:srgbClr val="716F6E"/>
            </a:solidFill>
            <a:ln w="9525">
              <a:noFill/>
              <a:round/>
              <a:headEnd/>
              <a:tailEnd/>
            </a:ln>
          </p:spPr>
          <p:txBody>
            <a:bodyPr/>
            <a:lstStyle/>
            <a:p>
              <a:pPr>
                <a:defRPr/>
              </a:pPr>
              <a:endParaRPr lang="es-MX" dirty="0"/>
            </a:p>
          </p:txBody>
        </p:sp>
        <p:sp>
          <p:nvSpPr>
            <p:cNvPr id="1173" name="Freeform 149"/>
            <p:cNvSpPr>
              <a:spLocks/>
            </p:cNvSpPr>
            <p:nvPr/>
          </p:nvSpPr>
          <p:spPr bwMode="auto">
            <a:xfrm>
              <a:off x="4272" y="1469"/>
              <a:ext cx="106" cy="87"/>
            </a:xfrm>
            <a:custGeom>
              <a:avLst/>
              <a:gdLst/>
              <a:ahLst/>
              <a:cxnLst>
                <a:cxn ang="0">
                  <a:pos x="8" y="0"/>
                </a:cxn>
                <a:cxn ang="0">
                  <a:pos x="12" y="2"/>
                </a:cxn>
                <a:cxn ang="0">
                  <a:pos x="12" y="3"/>
                </a:cxn>
                <a:cxn ang="0">
                  <a:pos x="12" y="3"/>
                </a:cxn>
                <a:cxn ang="0">
                  <a:pos x="11" y="3"/>
                </a:cxn>
                <a:cxn ang="0">
                  <a:pos x="10" y="3"/>
                </a:cxn>
                <a:cxn ang="0">
                  <a:pos x="8" y="7"/>
                </a:cxn>
                <a:cxn ang="0">
                  <a:pos x="7" y="8"/>
                </a:cxn>
                <a:cxn ang="0">
                  <a:pos x="8" y="9"/>
                </a:cxn>
                <a:cxn ang="0">
                  <a:pos x="10" y="10"/>
                </a:cxn>
                <a:cxn ang="0">
                  <a:pos x="11" y="10"/>
                </a:cxn>
                <a:cxn ang="0">
                  <a:pos x="15" y="11"/>
                </a:cxn>
                <a:cxn ang="0">
                  <a:pos x="16" y="12"/>
                </a:cxn>
                <a:cxn ang="0">
                  <a:pos x="19" y="13"/>
                </a:cxn>
                <a:cxn ang="0">
                  <a:pos x="22" y="14"/>
                </a:cxn>
                <a:cxn ang="0">
                  <a:pos x="26" y="16"/>
                </a:cxn>
                <a:cxn ang="0">
                  <a:pos x="29" y="16"/>
                </a:cxn>
                <a:cxn ang="0">
                  <a:pos x="27" y="22"/>
                </a:cxn>
                <a:cxn ang="0">
                  <a:pos x="27" y="24"/>
                </a:cxn>
                <a:cxn ang="0">
                  <a:pos x="26" y="24"/>
                </a:cxn>
                <a:cxn ang="0">
                  <a:pos x="26" y="24"/>
                </a:cxn>
                <a:cxn ang="0">
                  <a:pos x="24" y="21"/>
                </a:cxn>
                <a:cxn ang="0">
                  <a:pos x="20" y="19"/>
                </a:cxn>
                <a:cxn ang="0">
                  <a:pos x="18" y="18"/>
                </a:cxn>
                <a:cxn ang="0">
                  <a:pos x="16" y="17"/>
                </a:cxn>
                <a:cxn ang="0">
                  <a:pos x="14" y="17"/>
                </a:cxn>
                <a:cxn ang="0">
                  <a:pos x="8" y="14"/>
                </a:cxn>
                <a:cxn ang="0">
                  <a:pos x="6" y="13"/>
                </a:cxn>
                <a:cxn ang="0">
                  <a:pos x="5" y="13"/>
                </a:cxn>
                <a:cxn ang="0">
                  <a:pos x="4" y="18"/>
                </a:cxn>
                <a:cxn ang="0">
                  <a:pos x="4" y="19"/>
                </a:cxn>
                <a:cxn ang="0">
                  <a:pos x="3" y="20"/>
                </a:cxn>
                <a:cxn ang="0">
                  <a:pos x="1" y="20"/>
                </a:cxn>
                <a:cxn ang="0">
                  <a:pos x="0" y="19"/>
                </a:cxn>
                <a:cxn ang="0">
                  <a:pos x="2" y="15"/>
                </a:cxn>
                <a:cxn ang="0">
                  <a:pos x="4" y="9"/>
                </a:cxn>
                <a:cxn ang="0">
                  <a:pos x="5" y="6"/>
                </a:cxn>
                <a:cxn ang="0">
                  <a:pos x="7" y="2"/>
                </a:cxn>
                <a:cxn ang="0">
                  <a:pos x="8" y="0"/>
                </a:cxn>
              </a:cxnLst>
              <a:rect l="0" t="0" r="r" b="b"/>
              <a:pathLst>
                <a:path w="30" h="24">
                  <a:moveTo>
                    <a:pt x="8" y="0"/>
                  </a:moveTo>
                  <a:cubicBezTo>
                    <a:pt x="10" y="0"/>
                    <a:pt x="12" y="1"/>
                    <a:pt x="12" y="2"/>
                  </a:cubicBezTo>
                  <a:cubicBezTo>
                    <a:pt x="12" y="2"/>
                    <a:pt x="12" y="2"/>
                    <a:pt x="12" y="3"/>
                  </a:cubicBezTo>
                  <a:cubicBezTo>
                    <a:pt x="12" y="3"/>
                    <a:pt x="12" y="3"/>
                    <a:pt x="12" y="3"/>
                  </a:cubicBezTo>
                  <a:cubicBezTo>
                    <a:pt x="12" y="3"/>
                    <a:pt x="12" y="3"/>
                    <a:pt x="11" y="3"/>
                  </a:cubicBezTo>
                  <a:cubicBezTo>
                    <a:pt x="11" y="3"/>
                    <a:pt x="10" y="3"/>
                    <a:pt x="10" y="3"/>
                  </a:cubicBezTo>
                  <a:cubicBezTo>
                    <a:pt x="9" y="3"/>
                    <a:pt x="8" y="6"/>
                    <a:pt x="8" y="7"/>
                  </a:cubicBezTo>
                  <a:cubicBezTo>
                    <a:pt x="8" y="7"/>
                    <a:pt x="7" y="8"/>
                    <a:pt x="7" y="8"/>
                  </a:cubicBezTo>
                  <a:cubicBezTo>
                    <a:pt x="8" y="8"/>
                    <a:pt x="8" y="9"/>
                    <a:pt x="8" y="9"/>
                  </a:cubicBezTo>
                  <a:cubicBezTo>
                    <a:pt x="9" y="9"/>
                    <a:pt x="9" y="9"/>
                    <a:pt x="10" y="10"/>
                  </a:cubicBezTo>
                  <a:cubicBezTo>
                    <a:pt x="10" y="10"/>
                    <a:pt x="11" y="10"/>
                    <a:pt x="11" y="10"/>
                  </a:cubicBezTo>
                  <a:cubicBezTo>
                    <a:pt x="12" y="11"/>
                    <a:pt x="14" y="11"/>
                    <a:pt x="15" y="11"/>
                  </a:cubicBezTo>
                  <a:cubicBezTo>
                    <a:pt x="15" y="12"/>
                    <a:pt x="15" y="12"/>
                    <a:pt x="16" y="12"/>
                  </a:cubicBezTo>
                  <a:cubicBezTo>
                    <a:pt x="17" y="12"/>
                    <a:pt x="18" y="13"/>
                    <a:pt x="19" y="13"/>
                  </a:cubicBezTo>
                  <a:cubicBezTo>
                    <a:pt x="20" y="14"/>
                    <a:pt x="21" y="14"/>
                    <a:pt x="22" y="14"/>
                  </a:cubicBezTo>
                  <a:cubicBezTo>
                    <a:pt x="23" y="15"/>
                    <a:pt x="24" y="16"/>
                    <a:pt x="26" y="16"/>
                  </a:cubicBezTo>
                  <a:cubicBezTo>
                    <a:pt x="27" y="16"/>
                    <a:pt x="29" y="14"/>
                    <a:pt x="29" y="16"/>
                  </a:cubicBezTo>
                  <a:cubicBezTo>
                    <a:pt x="30" y="17"/>
                    <a:pt x="28" y="21"/>
                    <a:pt x="27" y="22"/>
                  </a:cubicBezTo>
                  <a:cubicBezTo>
                    <a:pt x="27" y="23"/>
                    <a:pt x="27" y="23"/>
                    <a:pt x="27" y="24"/>
                  </a:cubicBezTo>
                  <a:cubicBezTo>
                    <a:pt x="27" y="24"/>
                    <a:pt x="26" y="24"/>
                    <a:pt x="26" y="24"/>
                  </a:cubicBezTo>
                  <a:cubicBezTo>
                    <a:pt x="26" y="24"/>
                    <a:pt x="26" y="24"/>
                    <a:pt x="26" y="24"/>
                  </a:cubicBezTo>
                  <a:cubicBezTo>
                    <a:pt x="24" y="24"/>
                    <a:pt x="25" y="21"/>
                    <a:pt x="24" y="21"/>
                  </a:cubicBezTo>
                  <a:cubicBezTo>
                    <a:pt x="23" y="20"/>
                    <a:pt x="21" y="20"/>
                    <a:pt x="20" y="19"/>
                  </a:cubicBezTo>
                  <a:cubicBezTo>
                    <a:pt x="19" y="19"/>
                    <a:pt x="19" y="19"/>
                    <a:pt x="18" y="18"/>
                  </a:cubicBezTo>
                  <a:cubicBezTo>
                    <a:pt x="17" y="18"/>
                    <a:pt x="16" y="18"/>
                    <a:pt x="16" y="17"/>
                  </a:cubicBezTo>
                  <a:cubicBezTo>
                    <a:pt x="15" y="17"/>
                    <a:pt x="15" y="17"/>
                    <a:pt x="14" y="17"/>
                  </a:cubicBezTo>
                  <a:cubicBezTo>
                    <a:pt x="12" y="16"/>
                    <a:pt x="10" y="15"/>
                    <a:pt x="8" y="14"/>
                  </a:cubicBezTo>
                  <a:cubicBezTo>
                    <a:pt x="8" y="14"/>
                    <a:pt x="7" y="14"/>
                    <a:pt x="6" y="13"/>
                  </a:cubicBezTo>
                  <a:cubicBezTo>
                    <a:pt x="6" y="13"/>
                    <a:pt x="5" y="13"/>
                    <a:pt x="5" y="13"/>
                  </a:cubicBezTo>
                  <a:cubicBezTo>
                    <a:pt x="4" y="14"/>
                    <a:pt x="4" y="17"/>
                    <a:pt x="4" y="18"/>
                  </a:cubicBezTo>
                  <a:cubicBezTo>
                    <a:pt x="4" y="18"/>
                    <a:pt x="4" y="18"/>
                    <a:pt x="4" y="19"/>
                  </a:cubicBezTo>
                  <a:cubicBezTo>
                    <a:pt x="5" y="20"/>
                    <a:pt x="4" y="21"/>
                    <a:pt x="3" y="20"/>
                  </a:cubicBezTo>
                  <a:cubicBezTo>
                    <a:pt x="2" y="20"/>
                    <a:pt x="2" y="20"/>
                    <a:pt x="1" y="20"/>
                  </a:cubicBezTo>
                  <a:cubicBezTo>
                    <a:pt x="1" y="19"/>
                    <a:pt x="0" y="19"/>
                    <a:pt x="0" y="19"/>
                  </a:cubicBezTo>
                  <a:cubicBezTo>
                    <a:pt x="1" y="17"/>
                    <a:pt x="1" y="16"/>
                    <a:pt x="2" y="15"/>
                  </a:cubicBezTo>
                  <a:cubicBezTo>
                    <a:pt x="2" y="13"/>
                    <a:pt x="3" y="11"/>
                    <a:pt x="4" y="9"/>
                  </a:cubicBezTo>
                  <a:cubicBezTo>
                    <a:pt x="4" y="8"/>
                    <a:pt x="5" y="7"/>
                    <a:pt x="5" y="6"/>
                  </a:cubicBezTo>
                  <a:cubicBezTo>
                    <a:pt x="6" y="5"/>
                    <a:pt x="6" y="3"/>
                    <a:pt x="7" y="2"/>
                  </a:cubicBezTo>
                  <a:cubicBezTo>
                    <a:pt x="8" y="1"/>
                    <a:pt x="8" y="1"/>
                    <a:pt x="8" y="0"/>
                  </a:cubicBezTo>
                  <a:close/>
                </a:path>
              </a:pathLst>
            </a:custGeom>
            <a:solidFill>
              <a:srgbClr val="716F6E"/>
            </a:solidFill>
            <a:ln w="9525">
              <a:noFill/>
              <a:round/>
              <a:headEnd/>
              <a:tailEnd/>
            </a:ln>
          </p:spPr>
          <p:txBody>
            <a:bodyPr/>
            <a:lstStyle/>
            <a:p>
              <a:pPr>
                <a:defRPr/>
              </a:pPr>
              <a:endParaRPr lang="es-MX" dirty="0"/>
            </a:p>
          </p:txBody>
        </p:sp>
        <p:sp>
          <p:nvSpPr>
            <p:cNvPr id="1174" name="Freeform 150"/>
            <p:cNvSpPr>
              <a:spLocks noEditPoints="1"/>
            </p:cNvSpPr>
            <p:nvPr/>
          </p:nvSpPr>
          <p:spPr bwMode="auto">
            <a:xfrm>
              <a:off x="5379" y="1555"/>
              <a:ext cx="92" cy="73"/>
            </a:xfrm>
            <a:custGeom>
              <a:avLst/>
              <a:gdLst/>
              <a:ahLst/>
              <a:cxnLst>
                <a:cxn ang="0">
                  <a:pos x="13" y="0"/>
                </a:cxn>
                <a:cxn ang="0">
                  <a:pos x="25" y="4"/>
                </a:cxn>
                <a:cxn ang="0">
                  <a:pos x="26" y="9"/>
                </a:cxn>
                <a:cxn ang="0">
                  <a:pos x="26" y="13"/>
                </a:cxn>
                <a:cxn ang="0">
                  <a:pos x="22" y="18"/>
                </a:cxn>
                <a:cxn ang="0">
                  <a:pos x="21" y="19"/>
                </a:cxn>
                <a:cxn ang="0">
                  <a:pos x="17" y="20"/>
                </a:cxn>
                <a:cxn ang="0">
                  <a:pos x="13" y="21"/>
                </a:cxn>
                <a:cxn ang="0">
                  <a:pos x="8" y="21"/>
                </a:cxn>
                <a:cxn ang="0">
                  <a:pos x="7" y="20"/>
                </a:cxn>
                <a:cxn ang="0">
                  <a:pos x="3" y="18"/>
                </a:cxn>
                <a:cxn ang="0">
                  <a:pos x="0" y="12"/>
                </a:cxn>
                <a:cxn ang="0">
                  <a:pos x="5" y="3"/>
                </a:cxn>
                <a:cxn ang="0">
                  <a:pos x="6" y="2"/>
                </a:cxn>
                <a:cxn ang="0">
                  <a:pos x="10" y="1"/>
                </a:cxn>
                <a:cxn ang="0">
                  <a:pos x="13" y="0"/>
                </a:cxn>
                <a:cxn ang="0">
                  <a:pos x="14" y="4"/>
                </a:cxn>
                <a:cxn ang="0">
                  <a:pos x="11" y="5"/>
                </a:cxn>
                <a:cxn ang="0">
                  <a:pos x="6" y="8"/>
                </a:cxn>
                <a:cxn ang="0">
                  <a:pos x="4" y="9"/>
                </a:cxn>
                <a:cxn ang="0">
                  <a:pos x="6" y="16"/>
                </a:cxn>
                <a:cxn ang="0">
                  <a:pos x="9" y="16"/>
                </a:cxn>
                <a:cxn ang="0">
                  <a:pos x="14" y="16"/>
                </a:cxn>
                <a:cxn ang="0">
                  <a:pos x="22" y="12"/>
                </a:cxn>
                <a:cxn ang="0">
                  <a:pos x="24" y="11"/>
                </a:cxn>
                <a:cxn ang="0">
                  <a:pos x="24" y="9"/>
                </a:cxn>
                <a:cxn ang="0">
                  <a:pos x="14" y="4"/>
                </a:cxn>
              </a:cxnLst>
              <a:rect l="0" t="0" r="r" b="b"/>
              <a:pathLst>
                <a:path w="26" h="21">
                  <a:moveTo>
                    <a:pt x="13" y="0"/>
                  </a:moveTo>
                  <a:cubicBezTo>
                    <a:pt x="18" y="0"/>
                    <a:pt x="22" y="1"/>
                    <a:pt x="25" y="4"/>
                  </a:cubicBezTo>
                  <a:cubicBezTo>
                    <a:pt x="26" y="6"/>
                    <a:pt x="26" y="7"/>
                    <a:pt x="26" y="9"/>
                  </a:cubicBezTo>
                  <a:cubicBezTo>
                    <a:pt x="26" y="10"/>
                    <a:pt x="26" y="12"/>
                    <a:pt x="26" y="13"/>
                  </a:cubicBezTo>
                  <a:cubicBezTo>
                    <a:pt x="25" y="15"/>
                    <a:pt x="23" y="17"/>
                    <a:pt x="22" y="18"/>
                  </a:cubicBezTo>
                  <a:cubicBezTo>
                    <a:pt x="22" y="18"/>
                    <a:pt x="21" y="18"/>
                    <a:pt x="21" y="19"/>
                  </a:cubicBezTo>
                  <a:cubicBezTo>
                    <a:pt x="20" y="19"/>
                    <a:pt x="19" y="20"/>
                    <a:pt x="17" y="20"/>
                  </a:cubicBezTo>
                  <a:cubicBezTo>
                    <a:pt x="16" y="21"/>
                    <a:pt x="14" y="21"/>
                    <a:pt x="13" y="21"/>
                  </a:cubicBezTo>
                  <a:cubicBezTo>
                    <a:pt x="11" y="21"/>
                    <a:pt x="10" y="21"/>
                    <a:pt x="8" y="21"/>
                  </a:cubicBezTo>
                  <a:cubicBezTo>
                    <a:pt x="8" y="20"/>
                    <a:pt x="7" y="20"/>
                    <a:pt x="7" y="20"/>
                  </a:cubicBezTo>
                  <a:cubicBezTo>
                    <a:pt x="5" y="20"/>
                    <a:pt x="4" y="19"/>
                    <a:pt x="3" y="18"/>
                  </a:cubicBezTo>
                  <a:cubicBezTo>
                    <a:pt x="2" y="17"/>
                    <a:pt x="0" y="13"/>
                    <a:pt x="0" y="12"/>
                  </a:cubicBezTo>
                  <a:cubicBezTo>
                    <a:pt x="0" y="9"/>
                    <a:pt x="3" y="5"/>
                    <a:pt x="5" y="3"/>
                  </a:cubicBezTo>
                  <a:cubicBezTo>
                    <a:pt x="5" y="3"/>
                    <a:pt x="6" y="3"/>
                    <a:pt x="6" y="2"/>
                  </a:cubicBezTo>
                  <a:cubicBezTo>
                    <a:pt x="7" y="2"/>
                    <a:pt x="9" y="1"/>
                    <a:pt x="10" y="1"/>
                  </a:cubicBezTo>
                  <a:cubicBezTo>
                    <a:pt x="11" y="0"/>
                    <a:pt x="12" y="0"/>
                    <a:pt x="13" y="0"/>
                  </a:cubicBezTo>
                  <a:close/>
                  <a:moveTo>
                    <a:pt x="14" y="4"/>
                  </a:moveTo>
                  <a:cubicBezTo>
                    <a:pt x="13" y="5"/>
                    <a:pt x="12" y="5"/>
                    <a:pt x="11" y="5"/>
                  </a:cubicBezTo>
                  <a:cubicBezTo>
                    <a:pt x="9" y="6"/>
                    <a:pt x="7" y="7"/>
                    <a:pt x="6" y="8"/>
                  </a:cubicBezTo>
                  <a:cubicBezTo>
                    <a:pt x="5" y="8"/>
                    <a:pt x="5" y="9"/>
                    <a:pt x="4" y="9"/>
                  </a:cubicBezTo>
                  <a:cubicBezTo>
                    <a:pt x="2" y="12"/>
                    <a:pt x="3" y="15"/>
                    <a:pt x="6" y="16"/>
                  </a:cubicBezTo>
                  <a:cubicBezTo>
                    <a:pt x="7" y="16"/>
                    <a:pt x="9" y="16"/>
                    <a:pt x="9" y="16"/>
                  </a:cubicBezTo>
                  <a:cubicBezTo>
                    <a:pt x="10" y="16"/>
                    <a:pt x="13" y="16"/>
                    <a:pt x="14" y="16"/>
                  </a:cubicBezTo>
                  <a:cubicBezTo>
                    <a:pt x="18" y="16"/>
                    <a:pt x="20" y="15"/>
                    <a:pt x="22" y="12"/>
                  </a:cubicBezTo>
                  <a:cubicBezTo>
                    <a:pt x="23" y="12"/>
                    <a:pt x="23" y="12"/>
                    <a:pt x="24" y="11"/>
                  </a:cubicBezTo>
                  <a:cubicBezTo>
                    <a:pt x="24" y="11"/>
                    <a:pt x="24" y="10"/>
                    <a:pt x="24" y="9"/>
                  </a:cubicBezTo>
                  <a:cubicBezTo>
                    <a:pt x="24" y="5"/>
                    <a:pt x="18" y="4"/>
                    <a:pt x="14" y="4"/>
                  </a:cubicBezTo>
                  <a:close/>
                </a:path>
              </a:pathLst>
            </a:custGeom>
            <a:solidFill>
              <a:srgbClr val="716F6E"/>
            </a:solidFill>
            <a:ln w="9525">
              <a:noFill/>
              <a:round/>
              <a:headEnd/>
              <a:tailEnd/>
            </a:ln>
          </p:spPr>
          <p:txBody>
            <a:bodyPr/>
            <a:lstStyle/>
            <a:p>
              <a:pPr>
                <a:defRPr/>
              </a:pPr>
              <a:endParaRPr lang="es-MX" dirty="0"/>
            </a:p>
          </p:txBody>
        </p:sp>
        <p:sp>
          <p:nvSpPr>
            <p:cNvPr id="1175" name="Freeform 151"/>
            <p:cNvSpPr>
              <a:spLocks/>
            </p:cNvSpPr>
            <p:nvPr/>
          </p:nvSpPr>
          <p:spPr bwMode="auto">
            <a:xfrm>
              <a:off x="4258" y="1555"/>
              <a:ext cx="96" cy="73"/>
            </a:xfrm>
            <a:custGeom>
              <a:avLst/>
              <a:gdLst/>
              <a:ahLst/>
              <a:cxnLst>
                <a:cxn ang="0">
                  <a:pos x="2" y="0"/>
                </a:cxn>
                <a:cxn ang="0">
                  <a:pos x="8" y="3"/>
                </a:cxn>
                <a:cxn ang="0">
                  <a:pos x="7" y="4"/>
                </a:cxn>
                <a:cxn ang="0">
                  <a:pos x="4" y="5"/>
                </a:cxn>
                <a:cxn ang="0">
                  <a:pos x="4" y="10"/>
                </a:cxn>
                <a:cxn ang="0">
                  <a:pos x="7" y="12"/>
                </a:cxn>
                <a:cxn ang="0">
                  <a:pos x="7" y="11"/>
                </a:cxn>
                <a:cxn ang="0">
                  <a:pos x="9" y="10"/>
                </a:cxn>
                <a:cxn ang="0">
                  <a:pos x="11" y="7"/>
                </a:cxn>
                <a:cxn ang="0">
                  <a:pos x="17" y="3"/>
                </a:cxn>
                <a:cxn ang="0">
                  <a:pos x="21" y="3"/>
                </a:cxn>
                <a:cxn ang="0">
                  <a:pos x="22" y="4"/>
                </a:cxn>
                <a:cxn ang="0">
                  <a:pos x="25" y="6"/>
                </a:cxn>
                <a:cxn ang="0">
                  <a:pos x="26" y="8"/>
                </a:cxn>
                <a:cxn ang="0">
                  <a:pos x="26" y="14"/>
                </a:cxn>
                <a:cxn ang="0">
                  <a:pos x="24" y="18"/>
                </a:cxn>
                <a:cxn ang="0">
                  <a:pos x="24" y="21"/>
                </a:cxn>
                <a:cxn ang="0">
                  <a:pos x="16" y="19"/>
                </a:cxn>
                <a:cxn ang="0">
                  <a:pos x="16" y="18"/>
                </a:cxn>
                <a:cxn ang="0">
                  <a:pos x="19" y="17"/>
                </a:cxn>
                <a:cxn ang="0">
                  <a:pos x="20" y="17"/>
                </a:cxn>
                <a:cxn ang="0">
                  <a:pos x="22" y="15"/>
                </a:cxn>
                <a:cxn ang="0">
                  <a:pos x="20" y="7"/>
                </a:cxn>
                <a:cxn ang="0">
                  <a:pos x="14" y="13"/>
                </a:cxn>
                <a:cxn ang="0">
                  <a:pos x="13" y="14"/>
                </a:cxn>
                <a:cxn ang="0">
                  <a:pos x="11" y="15"/>
                </a:cxn>
                <a:cxn ang="0">
                  <a:pos x="6" y="16"/>
                </a:cxn>
                <a:cxn ang="0">
                  <a:pos x="1" y="11"/>
                </a:cxn>
                <a:cxn ang="0">
                  <a:pos x="0" y="6"/>
                </a:cxn>
                <a:cxn ang="0">
                  <a:pos x="1" y="4"/>
                </a:cxn>
                <a:cxn ang="0">
                  <a:pos x="2" y="3"/>
                </a:cxn>
                <a:cxn ang="0">
                  <a:pos x="2" y="2"/>
                </a:cxn>
                <a:cxn ang="0">
                  <a:pos x="2" y="0"/>
                </a:cxn>
              </a:cxnLst>
              <a:rect l="0" t="0" r="r" b="b"/>
              <a:pathLst>
                <a:path w="27" h="21">
                  <a:moveTo>
                    <a:pt x="2" y="0"/>
                  </a:moveTo>
                  <a:cubicBezTo>
                    <a:pt x="4" y="0"/>
                    <a:pt x="8" y="1"/>
                    <a:pt x="8" y="3"/>
                  </a:cubicBezTo>
                  <a:cubicBezTo>
                    <a:pt x="8" y="3"/>
                    <a:pt x="8" y="4"/>
                    <a:pt x="7" y="4"/>
                  </a:cubicBezTo>
                  <a:cubicBezTo>
                    <a:pt x="6" y="4"/>
                    <a:pt x="5" y="4"/>
                    <a:pt x="4" y="5"/>
                  </a:cubicBezTo>
                  <a:cubicBezTo>
                    <a:pt x="2" y="6"/>
                    <a:pt x="2" y="9"/>
                    <a:pt x="4" y="10"/>
                  </a:cubicBezTo>
                  <a:cubicBezTo>
                    <a:pt x="5" y="11"/>
                    <a:pt x="5" y="12"/>
                    <a:pt x="7" y="12"/>
                  </a:cubicBezTo>
                  <a:cubicBezTo>
                    <a:pt x="7" y="12"/>
                    <a:pt x="7" y="11"/>
                    <a:pt x="7" y="11"/>
                  </a:cubicBezTo>
                  <a:cubicBezTo>
                    <a:pt x="8" y="11"/>
                    <a:pt x="9" y="11"/>
                    <a:pt x="9" y="10"/>
                  </a:cubicBezTo>
                  <a:cubicBezTo>
                    <a:pt x="10" y="9"/>
                    <a:pt x="10" y="8"/>
                    <a:pt x="11" y="7"/>
                  </a:cubicBezTo>
                  <a:cubicBezTo>
                    <a:pt x="12" y="5"/>
                    <a:pt x="14" y="3"/>
                    <a:pt x="17" y="3"/>
                  </a:cubicBezTo>
                  <a:cubicBezTo>
                    <a:pt x="18" y="3"/>
                    <a:pt x="19" y="2"/>
                    <a:pt x="21" y="3"/>
                  </a:cubicBezTo>
                  <a:cubicBezTo>
                    <a:pt x="21" y="3"/>
                    <a:pt x="22" y="3"/>
                    <a:pt x="22" y="4"/>
                  </a:cubicBezTo>
                  <a:cubicBezTo>
                    <a:pt x="23" y="4"/>
                    <a:pt x="24" y="5"/>
                    <a:pt x="25" y="6"/>
                  </a:cubicBezTo>
                  <a:cubicBezTo>
                    <a:pt x="25" y="7"/>
                    <a:pt x="25" y="7"/>
                    <a:pt x="26" y="8"/>
                  </a:cubicBezTo>
                  <a:cubicBezTo>
                    <a:pt x="27" y="10"/>
                    <a:pt x="27" y="12"/>
                    <a:pt x="26" y="14"/>
                  </a:cubicBezTo>
                  <a:cubicBezTo>
                    <a:pt x="25" y="16"/>
                    <a:pt x="25" y="17"/>
                    <a:pt x="24" y="18"/>
                  </a:cubicBezTo>
                  <a:cubicBezTo>
                    <a:pt x="24" y="19"/>
                    <a:pt x="25" y="20"/>
                    <a:pt x="24" y="21"/>
                  </a:cubicBezTo>
                  <a:cubicBezTo>
                    <a:pt x="23" y="21"/>
                    <a:pt x="16" y="19"/>
                    <a:pt x="16" y="19"/>
                  </a:cubicBezTo>
                  <a:cubicBezTo>
                    <a:pt x="16" y="18"/>
                    <a:pt x="16" y="18"/>
                    <a:pt x="16" y="18"/>
                  </a:cubicBezTo>
                  <a:cubicBezTo>
                    <a:pt x="16" y="16"/>
                    <a:pt x="18" y="17"/>
                    <a:pt x="19" y="17"/>
                  </a:cubicBezTo>
                  <a:cubicBezTo>
                    <a:pt x="19" y="17"/>
                    <a:pt x="20" y="17"/>
                    <a:pt x="20" y="17"/>
                  </a:cubicBezTo>
                  <a:cubicBezTo>
                    <a:pt x="21" y="17"/>
                    <a:pt x="22" y="16"/>
                    <a:pt x="22" y="15"/>
                  </a:cubicBezTo>
                  <a:cubicBezTo>
                    <a:pt x="26" y="12"/>
                    <a:pt x="24" y="7"/>
                    <a:pt x="20" y="7"/>
                  </a:cubicBezTo>
                  <a:cubicBezTo>
                    <a:pt x="16" y="7"/>
                    <a:pt x="16" y="11"/>
                    <a:pt x="14" y="13"/>
                  </a:cubicBezTo>
                  <a:cubicBezTo>
                    <a:pt x="14" y="14"/>
                    <a:pt x="13" y="14"/>
                    <a:pt x="13" y="14"/>
                  </a:cubicBezTo>
                  <a:cubicBezTo>
                    <a:pt x="12" y="15"/>
                    <a:pt x="12" y="15"/>
                    <a:pt x="11" y="15"/>
                  </a:cubicBezTo>
                  <a:cubicBezTo>
                    <a:pt x="10" y="16"/>
                    <a:pt x="8" y="16"/>
                    <a:pt x="6" y="16"/>
                  </a:cubicBezTo>
                  <a:cubicBezTo>
                    <a:pt x="4" y="15"/>
                    <a:pt x="2" y="13"/>
                    <a:pt x="1" y="11"/>
                  </a:cubicBezTo>
                  <a:cubicBezTo>
                    <a:pt x="0" y="10"/>
                    <a:pt x="0" y="8"/>
                    <a:pt x="0" y="6"/>
                  </a:cubicBezTo>
                  <a:cubicBezTo>
                    <a:pt x="1" y="5"/>
                    <a:pt x="1" y="5"/>
                    <a:pt x="1" y="4"/>
                  </a:cubicBezTo>
                  <a:cubicBezTo>
                    <a:pt x="1" y="4"/>
                    <a:pt x="2" y="3"/>
                    <a:pt x="2" y="3"/>
                  </a:cubicBezTo>
                  <a:cubicBezTo>
                    <a:pt x="2" y="3"/>
                    <a:pt x="2" y="2"/>
                    <a:pt x="2" y="2"/>
                  </a:cubicBezTo>
                  <a:cubicBezTo>
                    <a:pt x="2" y="1"/>
                    <a:pt x="2" y="1"/>
                    <a:pt x="2" y="0"/>
                  </a:cubicBezTo>
                  <a:close/>
                </a:path>
              </a:pathLst>
            </a:custGeom>
            <a:solidFill>
              <a:srgbClr val="716F6E"/>
            </a:solidFill>
            <a:ln w="9525">
              <a:noFill/>
              <a:round/>
              <a:headEnd/>
              <a:tailEnd/>
            </a:ln>
          </p:spPr>
          <p:txBody>
            <a:bodyPr/>
            <a:lstStyle/>
            <a:p>
              <a:pPr>
                <a:defRPr/>
              </a:pPr>
              <a:endParaRPr lang="es-MX" dirty="0"/>
            </a:p>
          </p:txBody>
        </p:sp>
        <p:sp>
          <p:nvSpPr>
            <p:cNvPr id="1176" name="Freeform 152"/>
            <p:cNvSpPr>
              <a:spLocks/>
            </p:cNvSpPr>
            <p:nvPr/>
          </p:nvSpPr>
          <p:spPr bwMode="auto">
            <a:xfrm>
              <a:off x="5388" y="1637"/>
              <a:ext cx="101" cy="64"/>
            </a:xfrm>
            <a:custGeom>
              <a:avLst/>
              <a:gdLst/>
              <a:ahLst/>
              <a:cxnLst>
                <a:cxn ang="0">
                  <a:pos x="19" y="0"/>
                </a:cxn>
                <a:cxn ang="0">
                  <a:pos x="26" y="4"/>
                </a:cxn>
                <a:cxn ang="0">
                  <a:pos x="27" y="6"/>
                </a:cxn>
                <a:cxn ang="0">
                  <a:pos x="27" y="10"/>
                </a:cxn>
                <a:cxn ang="0">
                  <a:pos x="27" y="13"/>
                </a:cxn>
                <a:cxn ang="0">
                  <a:pos x="22" y="13"/>
                </a:cxn>
                <a:cxn ang="0">
                  <a:pos x="21" y="12"/>
                </a:cxn>
                <a:cxn ang="0">
                  <a:pos x="24" y="10"/>
                </a:cxn>
                <a:cxn ang="0">
                  <a:pos x="25" y="8"/>
                </a:cxn>
                <a:cxn ang="0">
                  <a:pos x="21" y="4"/>
                </a:cxn>
                <a:cxn ang="0">
                  <a:pos x="17" y="8"/>
                </a:cxn>
                <a:cxn ang="0">
                  <a:pos x="17" y="9"/>
                </a:cxn>
                <a:cxn ang="0">
                  <a:pos x="17" y="11"/>
                </a:cxn>
                <a:cxn ang="0">
                  <a:pos x="12" y="16"/>
                </a:cxn>
                <a:cxn ang="0">
                  <a:pos x="1" y="10"/>
                </a:cxn>
                <a:cxn ang="0">
                  <a:pos x="2" y="5"/>
                </a:cxn>
                <a:cxn ang="0">
                  <a:pos x="1" y="2"/>
                </a:cxn>
                <a:cxn ang="0">
                  <a:pos x="4" y="1"/>
                </a:cxn>
                <a:cxn ang="0">
                  <a:pos x="6" y="1"/>
                </a:cxn>
                <a:cxn ang="0">
                  <a:pos x="8" y="3"/>
                </a:cxn>
                <a:cxn ang="0">
                  <a:pos x="5" y="5"/>
                </a:cxn>
                <a:cxn ang="0">
                  <a:pos x="8" y="13"/>
                </a:cxn>
                <a:cxn ang="0">
                  <a:pos x="10" y="12"/>
                </a:cxn>
                <a:cxn ang="0">
                  <a:pos x="12" y="12"/>
                </a:cxn>
                <a:cxn ang="0">
                  <a:pos x="12" y="7"/>
                </a:cxn>
                <a:cxn ang="0">
                  <a:pos x="13" y="4"/>
                </a:cxn>
                <a:cxn ang="0">
                  <a:pos x="19" y="0"/>
                </a:cxn>
              </a:cxnLst>
              <a:rect l="0" t="0" r="r" b="b"/>
              <a:pathLst>
                <a:path w="28" h="18">
                  <a:moveTo>
                    <a:pt x="19" y="0"/>
                  </a:moveTo>
                  <a:cubicBezTo>
                    <a:pt x="22" y="0"/>
                    <a:pt x="24" y="1"/>
                    <a:pt x="26" y="4"/>
                  </a:cubicBezTo>
                  <a:cubicBezTo>
                    <a:pt x="26" y="4"/>
                    <a:pt x="27" y="5"/>
                    <a:pt x="27" y="6"/>
                  </a:cubicBezTo>
                  <a:cubicBezTo>
                    <a:pt x="27" y="7"/>
                    <a:pt x="27" y="9"/>
                    <a:pt x="27" y="10"/>
                  </a:cubicBezTo>
                  <a:cubicBezTo>
                    <a:pt x="27" y="11"/>
                    <a:pt x="28" y="12"/>
                    <a:pt x="27" y="13"/>
                  </a:cubicBezTo>
                  <a:cubicBezTo>
                    <a:pt x="26" y="13"/>
                    <a:pt x="23" y="14"/>
                    <a:pt x="22" y="13"/>
                  </a:cubicBezTo>
                  <a:cubicBezTo>
                    <a:pt x="21" y="13"/>
                    <a:pt x="21" y="12"/>
                    <a:pt x="21" y="12"/>
                  </a:cubicBezTo>
                  <a:cubicBezTo>
                    <a:pt x="22" y="11"/>
                    <a:pt x="23" y="11"/>
                    <a:pt x="24" y="10"/>
                  </a:cubicBezTo>
                  <a:cubicBezTo>
                    <a:pt x="24" y="9"/>
                    <a:pt x="25" y="9"/>
                    <a:pt x="25" y="8"/>
                  </a:cubicBezTo>
                  <a:cubicBezTo>
                    <a:pt x="26" y="6"/>
                    <a:pt x="23" y="4"/>
                    <a:pt x="21" y="4"/>
                  </a:cubicBezTo>
                  <a:cubicBezTo>
                    <a:pt x="18" y="4"/>
                    <a:pt x="18" y="5"/>
                    <a:pt x="17" y="8"/>
                  </a:cubicBezTo>
                  <a:cubicBezTo>
                    <a:pt x="17" y="8"/>
                    <a:pt x="17" y="8"/>
                    <a:pt x="17" y="9"/>
                  </a:cubicBezTo>
                  <a:cubicBezTo>
                    <a:pt x="17" y="9"/>
                    <a:pt x="17" y="10"/>
                    <a:pt x="17" y="11"/>
                  </a:cubicBezTo>
                  <a:cubicBezTo>
                    <a:pt x="16" y="13"/>
                    <a:pt x="14" y="16"/>
                    <a:pt x="12" y="16"/>
                  </a:cubicBezTo>
                  <a:cubicBezTo>
                    <a:pt x="7" y="18"/>
                    <a:pt x="2" y="15"/>
                    <a:pt x="1" y="10"/>
                  </a:cubicBezTo>
                  <a:cubicBezTo>
                    <a:pt x="1" y="8"/>
                    <a:pt x="1" y="7"/>
                    <a:pt x="2" y="5"/>
                  </a:cubicBezTo>
                  <a:cubicBezTo>
                    <a:pt x="2" y="4"/>
                    <a:pt x="0" y="3"/>
                    <a:pt x="1" y="2"/>
                  </a:cubicBezTo>
                  <a:cubicBezTo>
                    <a:pt x="2" y="1"/>
                    <a:pt x="3" y="1"/>
                    <a:pt x="4" y="1"/>
                  </a:cubicBezTo>
                  <a:cubicBezTo>
                    <a:pt x="4" y="1"/>
                    <a:pt x="5" y="1"/>
                    <a:pt x="6" y="1"/>
                  </a:cubicBezTo>
                  <a:cubicBezTo>
                    <a:pt x="7" y="0"/>
                    <a:pt x="9" y="1"/>
                    <a:pt x="8" y="3"/>
                  </a:cubicBezTo>
                  <a:cubicBezTo>
                    <a:pt x="8" y="3"/>
                    <a:pt x="6" y="4"/>
                    <a:pt x="5" y="5"/>
                  </a:cubicBezTo>
                  <a:cubicBezTo>
                    <a:pt x="2" y="8"/>
                    <a:pt x="4" y="13"/>
                    <a:pt x="8" y="13"/>
                  </a:cubicBezTo>
                  <a:cubicBezTo>
                    <a:pt x="9" y="13"/>
                    <a:pt x="10" y="13"/>
                    <a:pt x="10" y="12"/>
                  </a:cubicBezTo>
                  <a:cubicBezTo>
                    <a:pt x="11" y="12"/>
                    <a:pt x="11" y="12"/>
                    <a:pt x="12" y="12"/>
                  </a:cubicBezTo>
                  <a:cubicBezTo>
                    <a:pt x="12" y="10"/>
                    <a:pt x="12" y="9"/>
                    <a:pt x="12" y="7"/>
                  </a:cubicBezTo>
                  <a:cubicBezTo>
                    <a:pt x="12" y="6"/>
                    <a:pt x="13" y="5"/>
                    <a:pt x="13" y="4"/>
                  </a:cubicBezTo>
                  <a:cubicBezTo>
                    <a:pt x="15" y="1"/>
                    <a:pt x="16" y="1"/>
                    <a:pt x="19" y="0"/>
                  </a:cubicBezTo>
                  <a:close/>
                </a:path>
              </a:pathLst>
            </a:custGeom>
            <a:solidFill>
              <a:srgbClr val="716F6E"/>
            </a:solidFill>
            <a:ln w="9525">
              <a:noFill/>
              <a:round/>
              <a:headEnd/>
              <a:tailEnd/>
            </a:ln>
          </p:spPr>
          <p:txBody>
            <a:bodyPr/>
            <a:lstStyle/>
            <a:p>
              <a:pPr>
                <a:defRPr/>
              </a:pPr>
              <a:endParaRPr lang="es-MX" dirty="0"/>
            </a:p>
          </p:txBody>
        </p:sp>
        <p:sp>
          <p:nvSpPr>
            <p:cNvPr id="1177" name="Freeform 153"/>
            <p:cNvSpPr>
              <a:spLocks/>
            </p:cNvSpPr>
            <p:nvPr/>
          </p:nvSpPr>
          <p:spPr bwMode="auto">
            <a:xfrm>
              <a:off x="4240" y="1628"/>
              <a:ext cx="101" cy="73"/>
            </a:xfrm>
            <a:custGeom>
              <a:avLst/>
              <a:gdLst/>
              <a:ahLst/>
              <a:cxnLst>
                <a:cxn ang="0">
                  <a:pos x="26" y="0"/>
                </a:cxn>
                <a:cxn ang="0">
                  <a:pos x="29" y="1"/>
                </a:cxn>
                <a:cxn ang="0">
                  <a:pos x="29" y="3"/>
                </a:cxn>
                <a:cxn ang="0">
                  <a:pos x="28" y="6"/>
                </a:cxn>
                <a:cxn ang="0">
                  <a:pos x="28" y="9"/>
                </a:cxn>
                <a:cxn ang="0">
                  <a:pos x="27" y="12"/>
                </a:cxn>
                <a:cxn ang="0">
                  <a:pos x="27" y="17"/>
                </a:cxn>
                <a:cxn ang="0">
                  <a:pos x="26" y="19"/>
                </a:cxn>
                <a:cxn ang="0">
                  <a:pos x="26" y="19"/>
                </a:cxn>
                <a:cxn ang="0">
                  <a:pos x="26" y="20"/>
                </a:cxn>
                <a:cxn ang="0">
                  <a:pos x="25" y="20"/>
                </a:cxn>
                <a:cxn ang="0">
                  <a:pos x="23" y="17"/>
                </a:cxn>
                <a:cxn ang="0">
                  <a:pos x="18" y="16"/>
                </a:cxn>
                <a:cxn ang="0">
                  <a:pos x="16" y="16"/>
                </a:cxn>
                <a:cxn ang="0">
                  <a:pos x="11" y="15"/>
                </a:cxn>
                <a:cxn ang="0">
                  <a:pos x="8" y="15"/>
                </a:cxn>
                <a:cxn ang="0">
                  <a:pos x="3" y="15"/>
                </a:cxn>
                <a:cxn ang="0">
                  <a:pos x="2" y="16"/>
                </a:cxn>
                <a:cxn ang="0">
                  <a:pos x="1" y="17"/>
                </a:cxn>
                <a:cxn ang="0">
                  <a:pos x="0" y="16"/>
                </a:cxn>
                <a:cxn ang="0">
                  <a:pos x="1" y="9"/>
                </a:cxn>
                <a:cxn ang="0">
                  <a:pos x="1" y="7"/>
                </a:cxn>
                <a:cxn ang="0">
                  <a:pos x="2" y="2"/>
                </a:cxn>
                <a:cxn ang="0">
                  <a:pos x="3" y="2"/>
                </a:cxn>
                <a:cxn ang="0">
                  <a:pos x="6" y="3"/>
                </a:cxn>
                <a:cxn ang="0">
                  <a:pos x="4" y="4"/>
                </a:cxn>
                <a:cxn ang="0">
                  <a:pos x="3" y="9"/>
                </a:cxn>
                <a:cxn ang="0">
                  <a:pos x="4" y="9"/>
                </a:cxn>
                <a:cxn ang="0">
                  <a:pos x="7" y="10"/>
                </a:cxn>
                <a:cxn ang="0">
                  <a:pos x="10" y="10"/>
                </a:cxn>
                <a:cxn ang="0">
                  <a:pos x="12" y="11"/>
                </a:cxn>
                <a:cxn ang="0">
                  <a:pos x="13" y="9"/>
                </a:cxn>
                <a:cxn ang="0">
                  <a:pos x="13" y="7"/>
                </a:cxn>
                <a:cxn ang="0">
                  <a:pos x="12" y="4"/>
                </a:cxn>
                <a:cxn ang="0">
                  <a:pos x="13" y="4"/>
                </a:cxn>
                <a:cxn ang="0">
                  <a:pos x="14" y="5"/>
                </a:cxn>
                <a:cxn ang="0">
                  <a:pos x="18" y="5"/>
                </a:cxn>
                <a:cxn ang="0">
                  <a:pos x="18" y="5"/>
                </a:cxn>
                <a:cxn ang="0">
                  <a:pos x="16" y="8"/>
                </a:cxn>
                <a:cxn ang="0">
                  <a:pos x="15" y="10"/>
                </a:cxn>
                <a:cxn ang="0">
                  <a:pos x="16" y="11"/>
                </a:cxn>
                <a:cxn ang="0">
                  <a:pos x="22" y="12"/>
                </a:cxn>
                <a:cxn ang="0">
                  <a:pos x="24" y="12"/>
                </a:cxn>
                <a:cxn ang="0">
                  <a:pos x="25" y="12"/>
                </a:cxn>
                <a:cxn ang="0">
                  <a:pos x="25" y="7"/>
                </a:cxn>
                <a:cxn ang="0">
                  <a:pos x="26" y="4"/>
                </a:cxn>
                <a:cxn ang="0">
                  <a:pos x="24" y="1"/>
                </a:cxn>
                <a:cxn ang="0">
                  <a:pos x="26" y="0"/>
                </a:cxn>
              </a:cxnLst>
              <a:rect l="0" t="0" r="r" b="b"/>
              <a:pathLst>
                <a:path w="29" h="20">
                  <a:moveTo>
                    <a:pt x="26" y="0"/>
                  </a:moveTo>
                  <a:cubicBezTo>
                    <a:pt x="27" y="0"/>
                    <a:pt x="28" y="1"/>
                    <a:pt x="29" y="1"/>
                  </a:cubicBezTo>
                  <a:cubicBezTo>
                    <a:pt x="29" y="1"/>
                    <a:pt x="29" y="2"/>
                    <a:pt x="29" y="3"/>
                  </a:cubicBezTo>
                  <a:cubicBezTo>
                    <a:pt x="28" y="4"/>
                    <a:pt x="28" y="5"/>
                    <a:pt x="28" y="6"/>
                  </a:cubicBezTo>
                  <a:cubicBezTo>
                    <a:pt x="28" y="7"/>
                    <a:pt x="28" y="8"/>
                    <a:pt x="28" y="9"/>
                  </a:cubicBezTo>
                  <a:cubicBezTo>
                    <a:pt x="28" y="10"/>
                    <a:pt x="27" y="11"/>
                    <a:pt x="27" y="12"/>
                  </a:cubicBezTo>
                  <a:cubicBezTo>
                    <a:pt x="27" y="14"/>
                    <a:pt x="27" y="15"/>
                    <a:pt x="27" y="17"/>
                  </a:cubicBezTo>
                  <a:cubicBezTo>
                    <a:pt x="27" y="18"/>
                    <a:pt x="27" y="19"/>
                    <a:pt x="26" y="19"/>
                  </a:cubicBezTo>
                  <a:cubicBezTo>
                    <a:pt x="26" y="19"/>
                    <a:pt x="26" y="19"/>
                    <a:pt x="26" y="19"/>
                  </a:cubicBezTo>
                  <a:cubicBezTo>
                    <a:pt x="26" y="20"/>
                    <a:pt x="26" y="20"/>
                    <a:pt x="26" y="20"/>
                  </a:cubicBezTo>
                  <a:cubicBezTo>
                    <a:pt x="26" y="20"/>
                    <a:pt x="25" y="20"/>
                    <a:pt x="25" y="20"/>
                  </a:cubicBezTo>
                  <a:cubicBezTo>
                    <a:pt x="24" y="20"/>
                    <a:pt x="24" y="18"/>
                    <a:pt x="23" y="17"/>
                  </a:cubicBezTo>
                  <a:cubicBezTo>
                    <a:pt x="22" y="17"/>
                    <a:pt x="20" y="16"/>
                    <a:pt x="18" y="16"/>
                  </a:cubicBezTo>
                  <a:cubicBezTo>
                    <a:pt x="18" y="16"/>
                    <a:pt x="17" y="16"/>
                    <a:pt x="16" y="16"/>
                  </a:cubicBezTo>
                  <a:cubicBezTo>
                    <a:pt x="15" y="16"/>
                    <a:pt x="13" y="16"/>
                    <a:pt x="11" y="15"/>
                  </a:cubicBezTo>
                  <a:cubicBezTo>
                    <a:pt x="10" y="15"/>
                    <a:pt x="9" y="15"/>
                    <a:pt x="8" y="15"/>
                  </a:cubicBezTo>
                  <a:cubicBezTo>
                    <a:pt x="6" y="15"/>
                    <a:pt x="4" y="14"/>
                    <a:pt x="3" y="15"/>
                  </a:cubicBezTo>
                  <a:cubicBezTo>
                    <a:pt x="2" y="15"/>
                    <a:pt x="2" y="16"/>
                    <a:pt x="2" y="16"/>
                  </a:cubicBezTo>
                  <a:cubicBezTo>
                    <a:pt x="2" y="17"/>
                    <a:pt x="1" y="17"/>
                    <a:pt x="1" y="17"/>
                  </a:cubicBezTo>
                  <a:cubicBezTo>
                    <a:pt x="0" y="16"/>
                    <a:pt x="0" y="16"/>
                    <a:pt x="0" y="16"/>
                  </a:cubicBezTo>
                  <a:cubicBezTo>
                    <a:pt x="0" y="13"/>
                    <a:pt x="1" y="11"/>
                    <a:pt x="1" y="9"/>
                  </a:cubicBezTo>
                  <a:cubicBezTo>
                    <a:pt x="1" y="8"/>
                    <a:pt x="1" y="8"/>
                    <a:pt x="1" y="7"/>
                  </a:cubicBezTo>
                  <a:cubicBezTo>
                    <a:pt x="1" y="6"/>
                    <a:pt x="1" y="4"/>
                    <a:pt x="2" y="2"/>
                  </a:cubicBezTo>
                  <a:cubicBezTo>
                    <a:pt x="2" y="2"/>
                    <a:pt x="2" y="2"/>
                    <a:pt x="3" y="2"/>
                  </a:cubicBezTo>
                  <a:cubicBezTo>
                    <a:pt x="4" y="1"/>
                    <a:pt x="7" y="1"/>
                    <a:pt x="6" y="3"/>
                  </a:cubicBezTo>
                  <a:cubicBezTo>
                    <a:pt x="6" y="4"/>
                    <a:pt x="5" y="4"/>
                    <a:pt x="4" y="4"/>
                  </a:cubicBezTo>
                  <a:cubicBezTo>
                    <a:pt x="3" y="5"/>
                    <a:pt x="3" y="7"/>
                    <a:pt x="3" y="9"/>
                  </a:cubicBezTo>
                  <a:cubicBezTo>
                    <a:pt x="3" y="9"/>
                    <a:pt x="3" y="9"/>
                    <a:pt x="4" y="9"/>
                  </a:cubicBezTo>
                  <a:cubicBezTo>
                    <a:pt x="5" y="10"/>
                    <a:pt x="6" y="10"/>
                    <a:pt x="7" y="10"/>
                  </a:cubicBezTo>
                  <a:cubicBezTo>
                    <a:pt x="8" y="10"/>
                    <a:pt x="9" y="10"/>
                    <a:pt x="10" y="10"/>
                  </a:cubicBezTo>
                  <a:cubicBezTo>
                    <a:pt x="10" y="10"/>
                    <a:pt x="11" y="11"/>
                    <a:pt x="12" y="11"/>
                  </a:cubicBezTo>
                  <a:cubicBezTo>
                    <a:pt x="13" y="10"/>
                    <a:pt x="13" y="10"/>
                    <a:pt x="13" y="9"/>
                  </a:cubicBezTo>
                  <a:cubicBezTo>
                    <a:pt x="13" y="8"/>
                    <a:pt x="13" y="7"/>
                    <a:pt x="13" y="7"/>
                  </a:cubicBezTo>
                  <a:cubicBezTo>
                    <a:pt x="12" y="6"/>
                    <a:pt x="10" y="6"/>
                    <a:pt x="12" y="4"/>
                  </a:cubicBezTo>
                  <a:cubicBezTo>
                    <a:pt x="12" y="4"/>
                    <a:pt x="12" y="4"/>
                    <a:pt x="13" y="4"/>
                  </a:cubicBezTo>
                  <a:cubicBezTo>
                    <a:pt x="13" y="4"/>
                    <a:pt x="14" y="4"/>
                    <a:pt x="14" y="5"/>
                  </a:cubicBezTo>
                  <a:cubicBezTo>
                    <a:pt x="16" y="5"/>
                    <a:pt x="17" y="5"/>
                    <a:pt x="18" y="5"/>
                  </a:cubicBezTo>
                  <a:cubicBezTo>
                    <a:pt x="18" y="5"/>
                    <a:pt x="18" y="5"/>
                    <a:pt x="18" y="5"/>
                  </a:cubicBezTo>
                  <a:cubicBezTo>
                    <a:pt x="19" y="7"/>
                    <a:pt x="17" y="7"/>
                    <a:pt x="16" y="8"/>
                  </a:cubicBezTo>
                  <a:cubicBezTo>
                    <a:pt x="16" y="8"/>
                    <a:pt x="15" y="9"/>
                    <a:pt x="15" y="10"/>
                  </a:cubicBezTo>
                  <a:cubicBezTo>
                    <a:pt x="15" y="10"/>
                    <a:pt x="16" y="11"/>
                    <a:pt x="16" y="11"/>
                  </a:cubicBezTo>
                  <a:cubicBezTo>
                    <a:pt x="17" y="12"/>
                    <a:pt x="20" y="12"/>
                    <a:pt x="22" y="12"/>
                  </a:cubicBezTo>
                  <a:cubicBezTo>
                    <a:pt x="22" y="12"/>
                    <a:pt x="23" y="12"/>
                    <a:pt x="24" y="12"/>
                  </a:cubicBezTo>
                  <a:cubicBezTo>
                    <a:pt x="24" y="12"/>
                    <a:pt x="24" y="12"/>
                    <a:pt x="25" y="12"/>
                  </a:cubicBezTo>
                  <a:cubicBezTo>
                    <a:pt x="25" y="10"/>
                    <a:pt x="25" y="8"/>
                    <a:pt x="25" y="7"/>
                  </a:cubicBezTo>
                  <a:cubicBezTo>
                    <a:pt x="26" y="6"/>
                    <a:pt x="26" y="5"/>
                    <a:pt x="26" y="4"/>
                  </a:cubicBezTo>
                  <a:cubicBezTo>
                    <a:pt x="26" y="3"/>
                    <a:pt x="24" y="3"/>
                    <a:pt x="24" y="1"/>
                  </a:cubicBezTo>
                  <a:cubicBezTo>
                    <a:pt x="24" y="0"/>
                    <a:pt x="25" y="0"/>
                    <a:pt x="26" y="0"/>
                  </a:cubicBezTo>
                  <a:close/>
                </a:path>
              </a:pathLst>
            </a:custGeom>
            <a:solidFill>
              <a:srgbClr val="716F6E"/>
            </a:solidFill>
            <a:ln w="9525">
              <a:noFill/>
              <a:round/>
              <a:headEnd/>
              <a:tailEnd/>
            </a:ln>
          </p:spPr>
          <p:txBody>
            <a:bodyPr/>
            <a:lstStyle/>
            <a:p>
              <a:pPr>
                <a:defRPr/>
              </a:pPr>
              <a:endParaRPr lang="es-MX" dirty="0"/>
            </a:p>
          </p:txBody>
        </p:sp>
        <p:sp>
          <p:nvSpPr>
            <p:cNvPr id="1178" name="Freeform 154"/>
            <p:cNvSpPr>
              <a:spLocks/>
            </p:cNvSpPr>
            <p:nvPr/>
          </p:nvSpPr>
          <p:spPr bwMode="auto">
            <a:xfrm>
              <a:off x="4460" y="1605"/>
              <a:ext cx="165" cy="287"/>
            </a:xfrm>
            <a:custGeom>
              <a:avLst/>
              <a:gdLst/>
              <a:ahLst/>
              <a:cxnLst>
                <a:cxn ang="0">
                  <a:pos x="6" y="9"/>
                </a:cxn>
                <a:cxn ang="0">
                  <a:pos x="12" y="0"/>
                </a:cxn>
                <a:cxn ang="0">
                  <a:pos x="20" y="24"/>
                </a:cxn>
                <a:cxn ang="0">
                  <a:pos x="22" y="36"/>
                </a:cxn>
                <a:cxn ang="0">
                  <a:pos x="32" y="49"/>
                </a:cxn>
                <a:cxn ang="0">
                  <a:pos x="42" y="60"/>
                </a:cxn>
                <a:cxn ang="0">
                  <a:pos x="46" y="71"/>
                </a:cxn>
                <a:cxn ang="0">
                  <a:pos x="23" y="60"/>
                </a:cxn>
                <a:cxn ang="0">
                  <a:pos x="12" y="44"/>
                </a:cxn>
                <a:cxn ang="0">
                  <a:pos x="11" y="19"/>
                </a:cxn>
                <a:cxn ang="0">
                  <a:pos x="7" y="10"/>
                </a:cxn>
                <a:cxn ang="0">
                  <a:pos x="6" y="9"/>
                </a:cxn>
              </a:cxnLst>
              <a:rect l="0" t="0" r="r" b="b"/>
              <a:pathLst>
                <a:path w="46" h="82">
                  <a:moveTo>
                    <a:pt x="6" y="9"/>
                  </a:moveTo>
                  <a:cubicBezTo>
                    <a:pt x="2" y="0"/>
                    <a:pt x="12" y="0"/>
                    <a:pt x="12" y="0"/>
                  </a:cubicBezTo>
                  <a:cubicBezTo>
                    <a:pt x="27" y="5"/>
                    <a:pt x="20" y="24"/>
                    <a:pt x="20" y="24"/>
                  </a:cubicBezTo>
                  <a:cubicBezTo>
                    <a:pt x="15" y="35"/>
                    <a:pt x="22" y="36"/>
                    <a:pt x="22" y="36"/>
                  </a:cubicBezTo>
                  <a:cubicBezTo>
                    <a:pt x="29" y="41"/>
                    <a:pt x="31" y="43"/>
                    <a:pt x="32" y="49"/>
                  </a:cubicBezTo>
                  <a:cubicBezTo>
                    <a:pt x="34" y="62"/>
                    <a:pt x="42" y="60"/>
                    <a:pt x="42" y="60"/>
                  </a:cubicBezTo>
                  <a:cubicBezTo>
                    <a:pt x="42" y="60"/>
                    <a:pt x="46" y="71"/>
                    <a:pt x="46" y="71"/>
                  </a:cubicBezTo>
                  <a:cubicBezTo>
                    <a:pt x="25" y="82"/>
                    <a:pt x="23" y="60"/>
                    <a:pt x="23" y="60"/>
                  </a:cubicBezTo>
                  <a:cubicBezTo>
                    <a:pt x="24" y="52"/>
                    <a:pt x="12" y="44"/>
                    <a:pt x="12" y="44"/>
                  </a:cubicBezTo>
                  <a:cubicBezTo>
                    <a:pt x="0" y="35"/>
                    <a:pt x="11" y="19"/>
                    <a:pt x="11" y="19"/>
                  </a:cubicBezTo>
                  <a:cubicBezTo>
                    <a:pt x="15" y="13"/>
                    <a:pt x="7" y="10"/>
                    <a:pt x="7" y="10"/>
                  </a:cubicBezTo>
                  <a:cubicBezTo>
                    <a:pt x="7" y="10"/>
                    <a:pt x="6" y="9"/>
                    <a:pt x="6" y="9"/>
                  </a:cubicBezTo>
                  <a:close/>
                </a:path>
              </a:pathLst>
            </a:custGeom>
            <a:solidFill>
              <a:srgbClr val="006E57"/>
            </a:solidFill>
            <a:ln w="9525">
              <a:noFill/>
              <a:round/>
              <a:headEnd/>
              <a:tailEnd/>
            </a:ln>
          </p:spPr>
          <p:txBody>
            <a:bodyPr/>
            <a:lstStyle/>
            <a:p>
              <a:pPr>
                <a:defRPr/>
              </a:pPr>
              <a:endParaRPr lang="es-MX" dirty="0"/>
            </a:p>
          </p:txBody>
        </p:sp>
        <p:sp>
          <p:nvSpPr>
            <p:cNvPr id="1179" name="Freeform 155"/>
            <p:cNvSpPr>
              <a:spLocks/>
            </p:cNvSpPr>
            <p:nvPr/>
          </p:nvSpPr>
          <p:spPr bwMode="auto">
            <a:xfrm>
              <a:off x="4419" y="1583"/>
              <a:ext cx="51" cy="41"/>
            </a:xfrm>
            <a:custGeom>
              <a:avLst/>
              <a:gdLst/>
              <a:ahLst/>
              <a:cxnLst>
                <a:cxn ang="0">
                  <a:pos x="11" y="1"/>
                </a:cxn>
                <a:cxn ang="0">
                  <a:pos x="7" y="0"/>
                </a:cxn>
                <a:cxn ang="0">
                  <a:pos x="3" y="9"/>
                </a:cxn>
                <a:cxn ang="0">
                  <a:pos x="12" y="5"/>
                </a:cxn>
                <a:cxn ang="0">
                  <a:pos x="11" y="1"/>
                </a:cxn>
              </a:cxnLst>
              <a:rect l="0" t="0" r="r" b="b"/>
              <a:pathLst>
                <a:path w="14" h="11">
                  <a:moveTo>
                    <a:pt x="11" y="1"/>
                  </a:moveTo>
                  <a:cubicBezTo>
                    <a:pt x="10" y="0"/>
                    <a:pt x="8" y="0"/>
                    <a:pt x="7" y="0"/>
                  </a:cubicBezTo>
                  <a:cubicBezTo>
                    <a:pt x="4" y="2"/>
                    <a:pt x="0" y="7"/>
                    <a:pt x="3" y="9"/>
                  </a:cubicBezTo>
                  <a:cubicBezTo>
                    <a:pt x="7" y="11"/>
                    <a:pt x="10" y="8"/>
                    <a:pt x="12" y="5"/>
                  </a:cubicBezTo>
                  <a:cubicBezTo>
                    <a:pt x="12" y="4"/>
                    <a:pt x="14" y="1"/>
                    <a:pt x="11" y="1"/>
                  </a:cubicBezTo>
                  <a:close/>
                </a:path>
              </a:pathLst>
            </a:custGeom>
            <a:solidFill>
              <a:srgbClr val="F68F00"/>
            </a:solidFill>
            <a:ln w="9525">
              <a:noFill/>
              <a:round/>
              <a:headEnd/>
              <a:tailEnd/>
            </a:ln>
          </p:spPr>
          <p:txBody>
            <a:bodyPr/>
            <a:lstStyle/>
            <a:p>
              <a:pPr>
                <a:defRPr/>
              </a:pPr>
              <a:endParaRPr lang="es-MX" dirty="0"/>
            </a:p>
          </p:txBody>
        </p:sp>
        <p:sp>
          <p:nvSpPr>
            <p:cNvPr id="1180" name="Freeform 156"/>
            <p:cNvSpPr>
              <a:spLocks/>
            </p:cNvSpPr>
            <p:nvPr/>
          </p:nvSpPr>
          <p:spPr bwMode="auto">
            <a:xfrm>
              <a:off x="4419" y="1583"/>
              <a:ext cx="51" cy="41"/>
            </a:xfrm>
            <a:custGeom>
              <a:avLst/>
              <a:gdLst/>
              <a:ahLst/>
              <a:cxnLst>
                <a:cxn ang="0">
                  <a:pos x="11" y="1"/>
                </a:cxn>
                <a:cxn ang="0">
                  <a:pos x="7" y="0"/>
                </a:cxn>
                <a:cxn ang="0">
                  <a:pos x="3" y="9"/>
                </a:cxn>
                <a:cxn ang="0">
                  <a:pos x="12" y="5"/>
                </a:cxn>
                <a:cxn ang="0">
                  <a:pos x="11" y="1"/>
                </a:cxn>
              </a:cxnLst>
              <a:rect l="0" t="0" r="r" b="b"/>
              <a:pathLst>
                <a:path w="14" h="11">
                  <a:moveTo>
                    <a:pt x="11" y="1"/>
                  </a:moveTo>
                  <a:cubicBezTo>
                    <a:pt x="10" y="0"/>
                    <a:pt x="8" y="0"/>
                    <a:pt x="7" y="0"/>
                  </a:cubicBezTo>
                  <a:cubicBezTo>
                    <a:pt x="4" y="2"/>
                    <a:pt x="0" y="7"/>
                    <a:pt x="3" y="9"/>
                  </a:cubicBezTo>
                  <a:cubicBezTo>
                    <a:pt x="7" y="11"/>
                    <a:pt x="10" y="8"/>
                    <a:pt x="12" y="5"/>
                  </a:cubicBezTo>
                  <a:cubicBezTo>
                    <a:pt x="12" y="4"/>
                    <a:pt x="14" y="1"/>
                    <a:pt x="11" y="1"/>
                  </a:cubicBezTo>
                  <a:close/>
                </a:path>
              </a:pathLst>
            </a:custGeom>
            <a:noFill/>
            <a:ln w="0">
              <a:solidFill>
                <a:srgbClr val="704D1B"/>
              </a:solidFill>
              <a:prstDash val="solid"/>
              <a:round/>
              <a:headEnd/>
              <a:tailEnd/>
            </a:ln>
          </p:spPr>
          <p:txBody>
            <a:bodyPr/>
            <a:lstStyle/>
            <a:p>
              <a:pPr>
                <a:defRPr/>
              </a:pPr>
              <a:endParaRPr lang="es-MX" dirty="0"/>
            </a:p>
          </p:txBody>
        </p:sp>
        <p:sp>
          <p:nvSpPr>
            <p:cNvPr id="1181" name="Freeform 157"/>
            <p:cNvSpPr>
              <a:spLocks/>
            </p:cNvSpPr>
            <p:nvPr/>
          </p:nvSpPr>
          <p:spPr bwMode="auto">
            <a:xfrm>
              <a:off x="4433" y="1592"/>
              <a:ext cx="14" cy="14"/>
            </a:xfrm>
            <a:custGeom>
              <a:avLst/>
              <a:gdLst/>
              <a:ahLst/>
              <a:cxnLst>
                <a:cxn ang="0">
                  <a:pos x="3" y="0"/>
                </a:cxn>
                <a:cxn ang="0">
                  <a:pos x="2" y="0"/>
                </a:cxn>
                <a:cxn ang="0">
                  <a:pos x="1" y="3"/>
                </a:cxn>
                <a:cxn ang="0">
                  <a:pos x="3" y="2"/>
                </a:cxn>
                <a:cxn ang="0">
                  <a:pos x="3" y="0"/>
                </a:cxn>
              </a:cxnLst>
              <a:rect l="0" t="0" r="r" b="b"/>
              <a:pathLst>
                <a:path w="4" h="4">
                  <a:moveTo>
                    <a:pt x="3" y="0"/>
                  </a:moveTo>
                  <a:cubicBezTo>
                    <a:pt x="3" y="0"/>
                    <a:pt x="2" y="0"/>
                    <a:pt x="2" y="0"/>
                  </a:cubicBezTo>
                  <a:cubicBezTo>
                    <a:pt x="1" y="1"/>
                    <a:pt x="0" y="2"/>
                    <a:pt x="1" y="3"/>
                  </a:cubicBezTo>
                  <a:cubicBezTo>
                    <a:pt x="2" y="4"/>
                    <a:pt x="3" y="3"/>
                    <a:pt x="3" y="2"/>
                  </a:cubicBezTo>
                  <a:cubicBezTo>
                    <a:pt x="4" y="1"/>
                    <a:pt x="4" y="1"/>
                    <a:pt x="3" y="0"/>
                  </a:cubicBezTo>
                  <a:close/>
                </a:path>
              </a:pathLst>
            </a:custGeom>
            <a:solidFill>
              <a:srgbClr val="FDEE70"/>
            </a:solidFill>
            <a:ln w="9525">
              <a:noFill/>
              <a:round/>
              <a:headEnd/>
              <a:tailEnd/>
            </a:ln>
          </p:spPr>
          <p:txBody>
            <a:bodyPr/>
            <a:lstStyle/>
            <a:p>
              <a:pPr>
                <a:defRPr/>
              </a:pPr>
              <a:endParaRPr lang="es-MX" dirty="0"/>
            </a:p>
          </p:txBody>
        </p:sp>
        <p:sp>
          <p:nvSpPr>
            <p:cNvPr id="1182" name="Freeform 158"/>
            <p:cNvSpPr>
              <a:spLocks/>
            </p:cNvSpPr>
            <p:nvPr/>
          </p:nvSpPr>
          <p:spPr bwMode="auto">
            <a:xfrm>
              <a:off x="4424" y="1592"/>
              <a:ext cx="69" cy="50"/>
            </a:xfrm>
            <a:custGeom>
              <a:avLst/>
              <a:gdLst/>
              <a:ahLst/>
              <a:cxnLst>
                <a:cxn ang="0">
                  <a:pos x="16" y="1"/>
                </a:cxn>
                <a:cxn ang="0">
                  <a:pos x="10" y="0"/>
                </a:cxn>
                <a:cxn ang="0">
                  <a:pos x="6" y="12"/>
                </a:cxn>
                <a:cxn ang="0">
                  <a:pos x="17" y="7"/>
                </a:cxn>
                <a:cxn ang="0">
                  <a:pos x="16" y="1"/>
                </a:cxn>
              </a:cxnLst>
              <a:rect l="0" t="0" r="r" b="b"/>
              <a:pathLst>
                <a:path w="19" h="15">
                  <a:moveTo>
                    <a:pt x="16" y="1"/>
                  </a:moveTo>
                  <a:cubicBezTo>
                    <a:pt x="14" y="0"/>
                    <a:pt x="12" y="0"/>
                    <a:pt x="10" y="0"/>
                  </a:cubicBezTo>
                  <a:cubicBezTo>
                    <a:pt x="6" y="2"/>
                    <a:pt x="0" y="9"/>
                    <a:pt x="6" y="12"/>
                  </a:cubicBezTo>
                  <a:cubicBezTo>
                    <a:pt x="10" y="15"/>
                    <a:pt x="15" y="10"/>
                    <a:pt x="17" y="7"/>
                  </a:cubicBezTo>
                  <a:cubicBezTo>
                    <a:pt x="17" y="5"/>
                    <a:pt x="19" y="1"/>
                    <a:pt x="16" y="1"/>
                  </a:cubicBezTo>
                  <a:close/>
                </a:path>
              </a:pathLst>
            </a:custGeom>
            <a:solidFill>
              <a:srgbClr val="F68F00"/>
            </a:solidFill>
            <a:ln w="9525">
              <a:noFill/>
              <a:round/>
              <a:headEnd/>
              <a:tailEnd/>
            </a:ln>
          </p:spPr>
          <p:txBody>
            <a:bodyPr/>
            <a:lstStyle/>
            <a:p>
              <a:pPr>
                <a:defRPr/>
              </a:pPr>
              <a:endParaRPr lang="es-MX" dirty="0"/>
            </a:p>
          </p:txBody>
        </p:sp>
        <p:sp>
          <p:nvSpPr>
            <p:cNvPr id="1183" name="Freeform 159"/>
            <p:cNvSpPr>
              <a:spLocks/>
            </p:cNvSpPr>
            <p:nvPr/>
          </p:nvSpPr>
          <p:spPr bwMode="auto">
            <a:xfrm>
              <a:off x="4424" y="1592"/>
              <a:ext cx="69" cy="50"/>
            </a:xfrm>
            <a:custGeom>
              <a:avLst/>
              <a:gdLst/>
              <a:ahLst/>
              <a:cxnLst>
                <a:cxn ang="0">
                  <a:pos x="16" y="1"/>
                </a:cxn>
                <a:cxn ang="0">
                  <a:pos x="10" y="0"/>
                </a:cxn>
                <a:cxn ang="0">
                  <a:pos x="6" y="12"/>
                </a:cxn>
                <a:cxn ang="0">
                  <a:pos x="17" y="7"/>
                </a:cxn>
                <a:cxn ang="0">
                  <a:pos x="16" y="1"/>
                </a:cxn>
              </a:cxnLst>
              <a:rect l="0" t="0" r="r" b="b"/>
              <a:pathLst>
                <a:path w="19" h="15">
                  <a:moveTo>
                    <a:pt x="16" y="1"/>
                  </a:moveTo>
                  <a:cubicBezTo>
                    <a:pt x="14" y="0"/>
                    <a:pt x="12" y="0"/>
                    <a:pt x="10" y="0"/>
                  </a:cubicBezTo>
                  <a:cubicBezTo>
                    <a:pt x="6" y="2"/>
                    <a:pt x="0" y="9"/>
                    <a:pt x="6" y="12"/>
                  </a:cubicBezTo>
                  <a:cubicBezTo>
                    <a:pt x="10" y="15"/>
                    <a:pt x="15" y="10"/>
                    <a:pt x="17" y="7"/>
                  </a:cubicBezTo>
                  <a:cubicBezTo>
                    <a:pt x="17" y="5"/>
                    <a:pt x="19" y="1"/>
                    <a:pt x="16" y="1"/>
                  </a:cubicBezTo>
                  <a:close/>
                </a:path>
              </a:pathLst>
            </a:custGeom>
            <a:noFill/>
            <a:ln w="0">
              <a:solidFill>
                <a:srgbClr val="704D1B"/>
              </a:solidFill>
              <a:prstDash val="solid"/>
              <a:round/>
              <a:headEnd/>
              <a:tailEnd/>
            </a:ln>
          </p:spPr>
          <p:txBody>
            <a:bodyPr/>
            <a:lstStyle/>
            <a:p>
              <a:pPr>
                <a:defRPr/>
              </a:pPr>
              <a:endParaRPr lang="es-MX" dirty="0"/>
            </a:p>
          </p:txBody>
        </p:sp>
        <p:sp>
          <p:nvSpPr>
            <p:cNvPr id="1184" name="Freeform 160"/>
            <p:cNvSpPr>
              <a:spLocks/>
            </p:cNvSpPr>
            <p:nvPr/>
          </p:nvSpPr>
          <p:spPr bwMode="auto">
            <a:xfrm>
              <a:off x="4447" y="1601"/>
              <a:ext cx="23" cy="14"/>
            </a:xfrm>
            <a:custGeom>
              <a:avLst/>
              <a:gdLst/>
              <a:ahLst/>
              <a:cxnLst>
                <a:cxn ang="0">
                  <a:pos x="5" y="0"/>
                </a:cxn>
                <a:cxn ang="0">
                  <a:pos x="3" y="0"/>
                </a:cxn>
                <a:cxn ang="0">
                  <a:pos x="1" y="4"/>
                </a:cxn>
                <a:cxn ang="0">
                  <a:pos x="5" y="2"/>
                </a:cxn>
                <a:cxn ang="0">
                  <a:pos x="5" y="0"/>
                </a:cxn>
              </a:cxnLst>
              <a:rect l="0" t="0" r="r" b="b"/>
              <a:pathLst>
                <a:path w="6" h="4">
                  <a:moveTo>
                    <a:pt x="5" y="0"/>
                  </a:moveTo>
                  <a:cubicBezTo>
                    <a:pt x="4" y="0"/>
                    <a:pt x="3" y="0"/>
                    <a:pt x="3" y="0"/>
                  </a:cubicBezTo>
                  <a:cubicBezTo>
                    <a:pt x="1" y="1"/>
                    <a:pt x="0" y="3"/>
                    <a:pt x="1" y="4"/>
                  </a:cubicBezTo>
                  <a:cubicBezTo>
                    <a:pt x="3" y="4"/>
                    <a:pt x="4" y="3"/>
                    <a:pt x="5" y="2"/>
                  </a:cubicBezTo>
                  <a:cubicBezTo>
                    <a:pt x="5" y="2"/>
                    <a:pt x="6" y="0"/>
                    <a:pt x="5" y="0"/>
                  </a:cubicBezTo>
                  <a:close/>
                </a:path>
              </a:pathLst>
            </a:custGeom>
            <a:solidFill>
              <a:srgbClr val="FDEE70"/>
            </a:solidFill>
            <a:ln w="9525">
              <a:noFill/>
              <a:round/>
              <a:headEnd/>
              <a:tailEnd/>
            </a:ln>
          </p:spPr>
          <p:txBody>
            <a:bodyPr/>
            <a:lstStyle/>
            <a:p>
              <a:pPr>
                <a:defRPr/>
              </a:pPr>
              <a:endParaRPr lang="es-MX" dirty="0"/>
            </a:p>
          </p:txBody>
        </p:sp>
        <p:sp>
          <p:nvSpPr>
            <p:cNvPr id="1185" name="Freeform 161"/>
            <p:cNvSpPr>
              <a:spLocks/>
            </p:cNvSpPr>
            <p:nvPr/>
          </p:nvSpPr>
          <p:spPr bwMode="auto">
            <a:xfrm>
              <a:off x="4465" y="1642"/>
              <a:ext cx="165" cy="251"/>
            </a:xfrm>
            <a:custGeom>
              <a:avLst/>
              <a:gdLst/>
              <a:ahLst/>
              <a:cxnLst>
                <a:cxn ang="0">
                  <a:pos x="47" y="61"/>
                </a:cxn>
                <a:cxn ang="0">
                  <a:pos x="23" y="49"/>
                </a:cxn>
                <a:cxn ang="0">
                  <a:pos x="12" y="33"/>
                </a:cxn>
                <a:cxn ang="0">
                  <a:pos x="11" y="9"/>
                </a:cxn>
                <a:cxn ang="0">
                  <a:pos x="6" y="0"/>
                </a:cxn>
                <a:cxn ang="0">
                  <a:pos x="10" y="9"/>
                </a:cxn>
                <a:cxn ang="0">
                  <a:pos x="11" y="34"/>
                </a:cxn>
                <a:cxn ang="0">
                  <a:pos x="23" y="50"/>
                </a:cxn>
                <a:cxn ang="0">
                  <a:pos x="45" y="61"/>
                </a:cxn>
                <a:cxn ang="0">
                  <a:pos x="47" y="61"/>
                </a:cxn>
              </a:cxnLst>
              <a:rect l="0" t="0" r="r" b="b"/>
              <a:pathLst>
                <a:path w="47" h="72">
                  <a:moveTo>
                    <a:pt x="47" y="61"/>
                  </a:moveTo>
                  <a:cubicBezTo>
                    <a:pt x="26" y="71"/>
                    <a:pt x="23" y="49"/>
                    <a:pt x="23" y="49"/>
                  </a:cubicBezTo>
                  <a:cubicBezTo>
                    <a:pt x="24" y="41"/>
                    <a:pt x="12" y="33"/>
                    <a:pt x="12" y="33"/>
                  </a:cubicBezTo>
                  <a:cubicBezTo>
                    <a:pt x="2" y="25"/>
                    <a:pt x="11" y="9"/>
                    <a:pt x="11" y="9"/>
                  </a:cubicBezTo>
                  <a:cubicBezTo>
                    <a:pt x="15" y="3"/>
                    <a:pt x="6" y="0"/>
                    <a:pt x="6" y="0"/>
                  </a:cubicBezTo>
                  <a:cubicBezTo>
                    <a:pt x="6" y="0"/>
                    <a:pt x="13" y="3"/>
                    <a:pt x="10" y="9"/>
                  </a:cubicBezTo>
                  <a:cubicBezTo>
                    <a:pt x="10" y="9"/>
                    <a:pt x="0" y="25"/>
                    <a:pt x="11" y="34"/>
                  </a:cubicBezTo>
                  <a:cubicBezTo>
                    <a:pt x="11" y="34"/>
                    <a:pt x="23" y="42"/>
                    <a:pt x="23" y="50"/>
                  </a:cubicBezTo>
                  <a:cubicBezTo>
                    <a:pt x="23" y="50"/>
                    <a:pt x="23" y="72"/>
                    <a:pt x="45" y="61"/>
                  </a:cubicBezTo>
                  <a:cubicBezTo>
                    <a:pt x="45" y="61"/>
                    <a:pt x="47" y="61"/>
                    <a:pt x="47" y="61"/>
                  </a:cubicBezTo>
                  <a:close/>
                </a:path>
              </a:pathLst>
            </a:custGeom>
            <a:solidFill>
              <a:srgbClr val="005039"/>
            </a:solidFill>
            <a:ln w="9525">
              <a:noFill/>
              <a:round/>
              <a:headEnd/>
              <a:tailEnd/>
            </a:ln>
          </p:spPr>
          <p:txBody>
            <a:bodyPr/>
            <a:lstStyle/>
            <a:p>
              <a:pPr>
                <a:defRPr/>
              </a:pPr>
              <a:endParaRPr lang="es-MX" dirty="0"/>
            </a:p>
          </p:txBody>
        </p:sp>
        <p:sp>
          <p:nvSpPr>
            <p:cNvPr id="1186" name="Freeform 162"/>
            <p:cNvSpPr>
              <a:spLocks/>
            </p:cNvSpPr>
            <p:nvPr/>
          </p:nvSpPr>
          <p:spPr bwMode="auto">
            <a:xfrm>
              <a:off x="4520" y="1742"/>
              <a:ext cx="37" cy="32"/>
            </a:xfrm>
            <a:custGeom>
              <a:avLst/>
              <a:gdLst/>
              <a:ahLst/>
              <a:cxnLst>
                <a:cxn ang="0">
                  <a:pos x="10" y="1"/>
                </a:cxn>
                <a:cxn ang="0">
                  <a:pos x="3" y="1"/>
                </a:cxn>
                <a:cxn ang="0">
                  <a:pos x="0" y="8"/>
                </a:cxn>
                <a:cxn ang="0">
                  <a:pos x="7" y="7"/>
                </a:cxn>
                <a:cxn ang="0">
                  <a:pos x="10" y="1"/>
                </a:cxn>
              </a:cxnLst>
              <a:rect l="0" t="0" r="r" b="b"/>
              <a:pathLst>
                <a:path w="10" h="9">
                  <a:moveTo>
                    <a:pt x="10" y="1"/>
                  </a:moveTo>
                  <a:cubicBezTo>
                    <a:pt x="10" y="1"/>
                    <a:pt x="6" y="0"/>
                    <a:pt x="3" y="1"/>
                  </a:cubicBezTo>
                  <a:cubicBezTo>
                    <a:pt x="3" y="1"/>
                    <a:pt x="0" y="6"/>
                    <a:pt x="0" y="8"/>
                  </a:cubicBezTo>
                  <a:cubicBezTo>
                    <a:pt x="0" y="8"/>
                    <a:pt x="5" y="9"/>
                    <a:pt x="7" y="7"/>
                  </a:cubicBezTo>
                  <a:cubicBezTo>
                    <a:pt x="7" y="7"/>
                    <a:pt x="10" y="5"/>
                    <a:pt x="10" y="1"/>
                  </a:cubicBezTo>
                  <a:close/>
                </a:path>
              </a:pathLst>
            </a:custGeom>
            <a:solidFill>
              <a:srgbClr val="FDEE70"/>
            </a:solidFill>
            <a:ln w="9525">
              <a:noFill/>
              <a:round/>
              <a:headEnd/>
              <a:tailEnd/>
            </a:ln>
          </p:spPr>
          <p:txBody>
            <a:bodyPr/>
            <a:lstStyle/>
            <a:p>
              <a:pPr>
                <a:defRPr/>
              </a:pPr>
              <a:endParaRPr lang="es-MX" dirty="0"/>
            </a:p>
          </p:txBody>
        </p:sp>
        <p:sp>
          <p:nvSpPr>
            <p:cNvPr id="1187" name="Freeform 163"/>
            <p:cNvSpPr>
              <a:spLocks/>
            </p:cNvSpPr>
            <p:nvPr/>
          </p:nvSpPr>
          <p:spPr bwMode="auto">
            <a:xfrm>
              <a:off x="4525" y="1747"/>
              <a:ext cx="28" cy="18"/>
            </a:xfrm>
            <a:custGeom>
              <a:avLst/>
              <a:gdLst/>
              <a:ahLst/>
              <a:cxnLst>
                <a:cxn ang="0">
                  <a:pos x="8" y="1"/>
                </a:cxn>
                <a:cxn ang="0">
                  <a:pos x="2" y="2"/>
                </a:cxn>
                <a:cxn ang="0">
                  <a:pos x="1" y="6"/>
                </a:cxn>
                <a:cxn ang="0">
                  <a:pos x="6" y="5"/>
                </a:cxn>
                <a:cxn ang="0">
                  <a:pos x="8" y="1"/>
                </a:cxn>
              </a:cxnLst>
              <a:rect l="0" t="0" r="r" b="b"/>
              <a:pathLst>
                <a:path w="8" h="6">
                  <a:moveTo>
                    <a:pt x="8" y="1"/>
                  </a:moveTo>
                  <a:cubicBezTo>
                    <a:pt x="8" y="1"/>
                    <a:pt x="4" y="0"/>
                    <a:pt x="2" y="2"/>
                  </a:cubicBezTo>
                  <a:cubicBezTo>
                    <a:pt x="2" y="2"/>
                    <a:pt x="0" y="5"/>
                    <a:pt x="1" y="6"/>
                  </a:cubicBezTo>
                  <a:cubicBezTo>
                    <a:pt x="1" y="6"/>
                    <a:pt x="4" y="6"/>
                    <a:pt x="6" y="5"/>
                  </a:cubicBezTo>
                  <a:cubicBezTo>
                    <a:pt x="6" y="5"/>
                    <a:pt x="6" y="4"/>
                    <a:pt x="8" y="1"/>
                  </a:cubicBezTo>
                  <a:close/>
                </a:path>
              </a:pathLst>
            </a:custGeom>
            <a:solidFill>
              <a:srgbClr val="006E57"/>
            </a:solidFill>
            <a:ln w="9525">
              <a:noFill/>
              <a:round/>
              <a:headEnd/>
              <a:tailEnd/>
            </a:ln>
          </p:spPr>
          <p:txBody>
            <a:bodyPr/>
            <a:lstStyle/>
            <a:p>
              <a:pPr>
                <a:defRPr/>
              </a:pPr>
              <a:endParaRPr lang="es-MX" dirty="0"/>
            </a:p>
          </p:txBody>
        </p:sp>
        <p:sp>
          <p:nvSpPr>
            <p:cNvPr id="1188" name="Freeform 164"/>
            <p:cNvSpPr>
              <a:spLocks/>
            </p:cNvSpPr>
            <p:nvPr/>
          </p:nvSpPr>
          <p:spPr bwMode="auto">
            <a:xfrm>
              <a:off x="4534" y="1760"/>
              <a:ext cx="32" cy="27"/>
            </a:xfrm>
            <a:custGeom>
              <a:avLst/>
              <a:gdLst/>
              <a:ahLst/>
              <a:cxnLst>
                <a:cxn ang="0">
                  <a:pos x="9" y="1"/>
                </a:cxn>
                <a:cxn ang="0">
                  <a:pos x="3" y="1"/>
                </a:cxn>
                <a:cxn ang="0">
                  <a:pos x="0" y="8"/>
                </a:cxn>
                <a:cxn ang="0">
                  <a:pos x="7" y="6"/>
                </a:cxn>
                <a:cxn ang="0">
                  <a:pos x="9" y="1"/>
                </a:cxn>
              </a:cxnLst>
              <a:rect l="0" t="0" r="r" b="b"/>
              <a:pathLst>
                <a:path w="9" h="8">
                  <a:moveTo>
                    <a:pt x="9" y="1"/>
                  </a:moveTo>
                  <a:cubicBezTo>
                    <a:pt x="9" y="1"/>
                    <a:pt x="6" y="0"/>
                    <a:pt x="3" y="1"/>
                  </a:cubicBezTo>
                  <a:cubicBezTo>
                    <a:pt x="3" y="1"/>
                    <a:pt x="0" y="5"/>
                    <a:pt x="0" y="8"/>
                  </a:cubicBezTo>
                  <a:cubicBezTo>
                    <a:pt x="0" y="8"/>
                    <a:pt x="4" y="8"/>
                    <a:pt x="7" y="6"/>
                  </a:cubicBezTo>
                  <a:cubicBezTo>
                    <a:pt x="7" y="6"/>
                    <a:pt x="9" y="4"/>
                    <a:pt x="9" y="1"/>
                  </a:cubicBezTo>
                  <a:close/>
                </a:path>
              </a:pathLst>
            </a:custGeom>
            <a:solidFill>
              <a:srgbClr val="FDEE70"/>
            </a:solidFill>
            <a:ln w="9525">
              <a:noFill/>
              <a:round/>
              <a:headEnd/>
              <a:tailEnd/>
            </a:ln>
          </p:spPr>
          <p:txBody>
            <a:bodyPr/>
            <a:lstStyle/>
            <a:p>
              <a:pPr>
                <a:defRPr/>
              </a:pPr>
              <a:endParaRPr lang="es-MX" dirty="0"/>
            </a:p>
          </p:txBody>
        </p:sp>
        <p:sp>
          <p:nvSpPr>
            <p:cNvPr id="1189" name="Freeform 165"/>
            <p:cNvSpPr>
              <a:spLocks/>
            </p:cNvSpPr>
            <p:nvPr/>
          </p:nvSpPr>
          <p:spPr bwMode="auto">
            <a:xfrm>
              <a:off x="4538" y="1760"/>
              <a:ext cx="28" cy="23"/>
            </a:xfrm>
            <a:custGeom>
              <a:avLst/>
              <a:gdLst/>
              <a:ahLst/>
              <a:cxnLst>
                <a:cxn ang="0">
                  <a:pos x="7" y="1"/>
                </a:cxn>
                <a:cxn ang="0">
                  <a:pos x="2" y="1"/>
                </a:cxn>
                <a:cxn ang="0">
                  <a:pos x="1" y="6"/>
                </a:cxn>
                <a:cxn ang="0">
                  <a:pos x="5" y="4"/>
                </a:cxn>
                <a:cxn ang="0">
                  <a:pos x="7" y="1"/>
                </a:cxn>
              </a:cxnLst>
              <a:rect l="0" t="0" r="r" b="b"/>
              <a:pathLst>
                <a:path w="7" h="6">
                  <a:moveTo>
                    <a:pt x="7" y="1"/>
                  </a:moveTo>
                  <a:cubicBezTo>
                    <a:pt x="7" y="1"/>
                    <a:pt x="3" y="0"/>
                    <a:pt x="2" y="1"/>
                  </a:cubicBezTo>
                  <a:cubicBezTo>
                    <a:pt x="2" y="1"/>
                    <a:pt x="0" y="4"/>
                    <a:pt x="1" y="6"/>
                  </a:cubicBezTo>
                  <a:cubicBezTo>
                    <a:pt x="1" y="6"/>
                    <a:pt x="4" y="5"/>
                    <a:pt x="5" y="4"/>
                  </a:cubicBezTo>
                  <a:cubicBezTo>
                    <a:pt x="5" y="4"/>
                    <a:pt x="6" y="3"/>
                    <a:pt x="7" y="1"/>
                  </a:cubicBezTo>
                  <a:close/>
                </a:path>
              </a:pathLst>
            </a:custGeom>
            <a:solidFill>
              <a:srgbClr val="006E57"/>
            </a:solidFill>
            <a:ln w="9525">
              <a:noFill/>
              <a:round/>
              <a:headEnd/>
              <a:tailEnd/>
            </a:ln>
          </p:spPr>
          <p:txBody>
            <a:bodyPr/>
            <a:lstStyle/>
            <a:p>
              <a:pPr>
                <a:defRPr/>
              </a:pPr>
              <a:endParaRPr lang="es-MX" dirty="0"/>
            </a:p>
          </p:txBody>
        </p:sp>
        <p:sp>
          <p:nvSpPr>
            <p:cNvPr id="1190" name="Freeform 166"/>
            <p:cNvSpPr>
              <a:spLocks/>
            </p:cNvSpPr>
            <p:nvPr/>
          </p:nvSpPr>
          <p:spPr bwMode="auto">
            <a:xfrm>
              <a:off x="4543" y="1779"/>
              <a:ext cx="32" cy="23"/>
            </a:xfrm>
            <a:custGeom>
              <a:avLst/>
              <a:gdLst/>
              <a:ahLst/>
              <a:cxnLst>
                <a:cxn ang="0">
                  <a:pos x="9" y="1"/>
                </a:cxn>
                <a:cxn ang="0">
                  <a:pos x="3" y="1"/>
                </a:cxn>
                <a:cxn ang="0">
                  <a:pos x="0" y="6"/>
                </a:cxn>
                <a:cxn ang="0">
                  <a:pos x="6" y="5"/>
                </a:cxn>
                <a:cxn ang="0">
                  <a:pos x="9" y="1"/>
                </a:cxn>
              </a:cxnLst>
              <a:rect l="0" t="0" r="r" b="b"/>
              <a:pathLst>
                <a:path w="9" h="6">
                  <a:moveTo>
                    <a:pt x="9" y="1"/>
                  </a:moveTo>
                  <a:cubicBezTo>
                    <a:pt x="9" y="1"/>
                    <a:pt x="6" y="0"/>
                    <a:pt x="3" y="1"/>
                  </a:cubicBezTo>
                  <a:cubicBezTo>
                    <a:pt x="3" y="1"/>
                    <a:pt x="0" y="3"/>
                    <a:pt x="0" y="6"/>
                  </a:cubicBezTo>
                  <a:cubicBezTo>
                    <a:pt x="0" y="6"/>
                    <a:pt x="4" y="6"/>
                    <a:pt x="6" y="5"/>
                  </a:cubicBezTo>
                  <a:cubicBezTo>
                    <a:pt x="6" y="5"/>
                    <a:pt x="9" y="4"/>
                    <a:pt x="9" y="1"/>
                  </a:cubicBezTo>
                  <a:close/>
                </a:path>
              </a:pathLst>
            </a:custGeom>
            <a:solidFill>
              <a:srgbClr val="FDEE70"/>
            </a:solidFill>
            <a:ln w="9525">
              <a:noFill/>
              <a:round/>
              <a:headEnd/>
              <a:tailEnd/>
            </a:ln>
          </p:spPr>
          <p:txBody>
            <a:bodyPr/>
            <a:lstStyle/>
            <a:p>
              <a:pPr>
                <a:defRPr/>
              </a:pPr>
              <a:endParaRPr lang="es-MX" dirty="0"/>
            </a:p>
          </p:txBody>
        </p:sp>
        <p:sp>
          <p:nvSpPr>
            <p:cNvPr id="1191" name="Freeform 167"/>
            <p:cNvSpPr>
              <a:spLocks/>
            </p:cNvSpPr>
            <p:nvPr/>
          </p:nvSpPr>
          <p:spPr bwMode="auto">
            <a:xfrm>
              <a:off x="4548" y="1783"/>
              <a:ext cx="23" cy="14"/>
            </a:xfrm>
            <a:custGeom>
              <a:avLst/>
              <a:gdLst/>
              <a:ahLst/>
              <a:cxnLst>
                <a:cxn ang="0">
                  <a:pos x="7" y="1"/>
                </a:cxn>
                <a:cxn ang="0">
                  <a:pos x="2" y="1"/>
                </a:cxn>
                <a:cxn ang="0">
                  <a:pos x="0" y="4"/>
                </a:cxn>
                <a:cxn ang="0">
                  <a:pos x="5" y="4"/>
                </a:cxn>
                <a:cxn ang="0">
                  <a:pos x="7" y="1"/>
                </a:cxn>
              </a:cxnLst>
              <a:rect l="0" t="0" r="r" b="b"/>
              <a:pathLst>
                <a:path w="7" h="4">
                  <a:moveTo>
                    <a:pt x="7" y="1"/>
                  </a:moveTo>
                  <a:cubicBezTo>
                    <a:pt x="7" y="1"/>
                    <a:pt x="4" y="0"/>
                    <a:pt x="2" y="1"/>
                  </a:cubicBezTo>
                  <a:cubicBezTo>
                    <a:pt x="2" y="1"/>
                    <a:pt x="0" y="3"/>
                    <a:pt x="0" y="4"/>
                  </a:cubicBezTo>
                  <a:cubicBezTo>
                    <a:pt x="0" y="4"/>
                    <a:pt x="3" y="4"/>
                    <a:pt x="5" y="4"/>
                  </a:cubicBezTo>
                  <a:cubicBezTo>
                    <a:pt x="5" y="4"/>
                    <a:pt x="5" y="3"/>
                    <a:pt x="7" y="1"/>
                  </a:cubicBezTo>
                  <a:close/>
                </a:path>
              </a:pathLst>
            </a:custGeom>
            <a:solidFill>
              <a:srgbClr val="006E57"/>
            </a:solidFill>
            <a:ln w="9525">
              <a:noFill/>
              <a:round/>
              <a:headEnd/>
              <a:tailEnd/>
            </a:ln>
          </p:spPr>
          <p:txBody>
            <a:bodyPr/>
            <a:lstStyle/>
            <a:p>
              <a:pPr>
                <a:defRPr/>
              </a:pPr>
              <a:endParaRPr lang="es-MX" dirty="0"/>
            </a:p>
          </p:txBody>
        </p:sp>
        <p:sp>
          <p:nvSpPr>
            <p:cNvPr id="1192" name="Freeform 168"/>
            <p:cNvSpPr>
              <a:spLocks/>
            </p:cNvSpPr>
            <p:nvPr/>
          </p:nvSpPr>
          <p:spPr bwMode="auto">
            <a:xfrm>
              <a:off x="4548" y="1797"/>
              <a:ext cx="32" cy="23"/>
            </a:xfrm>
            <a:custGeom>
              <a:avLst/>
              <a:gdLst/>
              <a:ahLst/>
              <a:cxnLst>
                <a:cxn ang="0">
                  <a:pos x="10" y="0"/>
                </a:cxn>
                <a:cxn ang="0">
                  <a:pos x="3" y="0"/>
                </a:cxn>
                <a:cxn ang="0">
                  <a:pos x="0" y="6"/>
                </a:cxn>
                <a:cxn ang="0">
                  <a:pos x="6" y="5"/>
                </a:cxn>
                <a:cxn ang="0">
                  <a:pos x="10" y="0"/>
                </a:cxn>
              </a:cxnLst>
              <a:rect l="0" t="0" r="r" b="b"/>
              <a:pathLst>
                <a:path w="10" h="6">
                  <a:moveTo>
                    <a:pt x="10" y="0"/>
                  </a:moveTo>
                  <a:cubicBezTo>
                    <a:pt x="10" y="0"/>
                    <a:pt x="6" y="0"/>
                    <a:pt x="3" y="0"/>
                  </a:cubicBezTo>
                  <a:cubicBezTo>
                    <a:pt x="3" y="0"/>
                    <a:pt x="0" y="3"/>
                    <a:pt x="0" y="6"/>
                  </a:cubicBezTo>
                  <a:cubicBezTo>
                    <a:pt x="0" y="6"/>
                    <a:pt x="4" y="6"/>
                    <a:pt x="6" y="5"/>
                  </a:cubicBezTo>
                  <a:cubicBezTo>
                    <a:pt x="6" y="5"/>
                    <a:pt x="9" y="3"/>
                    <a:pt x="10" y="0"/>
                  </a:cubicBezTo>
                  <a:close/>
                </a:path>
              </a:pathLst>
            </a:custGeom>
            <a:solidFill>
              <a:srgbClr val="FDEE70"/>
            </a:solidFill>
            <a:ln w="9525">
              <a:noFill/>
              <a:round/>
              <a:headEnd/>
              <a:tailEnd/>
            </a:ln>
          </p:spPr>
          <p:txBody>
            <a:bodyPr/>
            <a:lstStyle/>
            <a:p>
              <a:pPr>
                <a:defRPr/>
              </a:pPr>
              <a:endParaRPr lang="es-MX" dirty="0"/>
            </a:p>
          </p:txBody>
        </p:sp>
        <p:sp>
          <p:nvSpPr>
            <p:cNvPr id="1193" name="Freeform 169"/>
            <p:cNvSpPr>
              <a:spLocks/>
            </p:cNvSpPr>
            <p:nvPr/>
          </p:nvSpPr>
          <p:spPr bwMode="auto">
            <a:xfrm>
              <a:off x="4548" y="1797"/>
              <a:ext cx="32" cy="18"/>
            </a:xfrm>
            <a:custGeom>
              <a:avLst/>
              <a:gdLst/>
              <a:ahLst/>
              <a:cxnLst>
                <a:cxn ang="0">
                  <a:pos x="8" y="1"/>
                </a:cxn>
                <a:cxn ang="0">
                  <a:pos x="2" y="1"/>
                </a:cxn>
                <a:cxn ang="0">
                  <a:pos x="0" y="5"/>
                </a:cxn>
                <a:cxn ang="0">
                  <a:pos x="5" y="4"/>
                </a:cxn>
                <a:cxn ang="0">
                  <a:pos x="8" y="1"/>
                </a:cxn>
              </a:cxnLst>
              <a:rect l="0" t="0" r="r" b="b"/>
              <a:pathLst>
                <a:path w="8" h="5">
                  <a:moveTo>
                    <a:pt x="8" y="1"/>
                  </a:moveTo>
                  <a:cubicBezTo>
                    <a:pt x="8" y="1"/>
                    <a:pt x="4" y="0"/>
                    <a:pt x="2" y="1"/>
                  </a:cubicBezTo>
                  <a:cubicBezTo>
                    <a:pt x="2" y="1"/>
                    <a:pt x="0" y="4"/>
                    <a:pt x="0" y="5"/>
                  </a:cubicBezTo>
                  <a:cubicBezTo>
                    <a:pt x="0" y="5"/>
                    <a:pt x="4" y="5"/>
                    <a:pt x="5" y="4"/>
                  </a:cubicBezTo>
                  <a:cubicBezTo>
                    <a:pt x="5" y="4"/>
                    <a:pt x="6" y="3"/>
                    <a:pt x="8" y="1"/>
                  </a:cubicBezTo>
                  <a:close/>
                </a:path>
              </a:pathLst>
            </a:custGeom>
            <a:solidFill>
              <a:srgbClr val="006E57"/>
            </a:solidFill>
            <a:ln w="9525">
              <a:noFill/>
              <a:round/>
              <a:headEnd/>
              <a:tailEnd/>
            </a:ln>
          </p:spPr>
          <p:txBody>
            <a:bodyPr/>
            <a:lstStyle/>
            <a:p>
              <a:pPr>
                <a:defRPr/>
              </a:pPr>
              <a:endParaRPr lang="es-MX" dirty="0"/>
            </a:p>
          </p:txBody>
        </p:sp>
        <p:sp>
          <p:nvSpPr>
            <p:cNvPr id="1194" name="Freeform 170"/>
            <p:cNvSpPr>
              <a:spLocks/>
            </p:cNvSpPr>
            <p:nvPr/>
          </p:nvSpPr>
          <p:spPr bwMode="auto">
            <a:xfrm>
              <a:off x="4502" y="1733"/>
              <a:ext cx="37" cy="27"/>
            </a:xfrm>
            <a:custGeom>
              <a:avLst/>
              <a:gdLst/>
              <a:ahLst/>
              <a:cxnLst>
                <a:cxn ang="0">
                  <a:pos x="10" y="0"/>
                </a:cxn>
                <a:cxn ang="0">
                  <a:pos x="3" y="1"/>
                </a:cxn>
                <a:cxn ang="0">
                  <a:pos x="0" y="8"/>
                </a:cxn>
                <a:cxn ang="0">
                  <a:pos x="7" y="6"/>
                </a:cxn>
                <a:cxn ang="0">
                  <a:pos x="10" y="0"/>
                </a:cxn>
              </a:cxnLst>
              <a:rect l="0" t="0" r="r" b="b"/>
              <a:pathLst>
                <a:path w="10" h="8">
                  <a:moveTo>
                    <a:pt x="10" y="0"/>
                  </a:moveTo>
                  <a:cubicBezTo>
                    <a:pt x="10" y="0"/>
                    <a:pt x="6" y="0"/>
                    <a:pt x="3" y="1"/>
                  </a:cubicBezTo>
                  <a:cubicBezTo>
                    <a:pt x="3" y="1"/>
                    <a:pt x="0" y="5"/>
                    <a:pt x="0" y="8"/>
                  </a:cubicBezTo>
                  <a:cubicBezTo>
                    <a:pt x="0" y="8"/>
                    <a:pt x="5" y="8"/>
                    <a:pt x="7" y="6"/>
                  </a:cubicBezTo>
                  <a:cubicBezTo>
                    <a:pt x="7" y="6"/>
                    <a:pt x="10" y="4"/>
                    <a:pt x="10" y="0"/>
                  </a:cubicBezTo>
                  <a:close/>
                </a:path>
              </a:pathLst>
            </a:custGeom>
            <a:solidFill>
              <a:srgbClr val="FDEE70"/>
            </a:solidFill>
            <a:ln w="9525">
              <a:noFill/>
              <a:round/>
              <a:headEnd/>
              <a:tailEnd/>
            </a:ln>
          </p:spPr>
          <p:txBody>
            <a:bodyPr/>
            <a:lstStyle/>
            <a:p>
              <a:pPr>
                <a:defRPr/>
              </a:pPr>
              <a:endParaRPr lang="es-MX" dirty="0"/>
            </a:p>
          </p:txBody>
        </p:sp>
        <p:sp>
          <p:nvSpPr>
            <p:cNvPr id="1195" name="Freeform 171"/>
            <p:cNvSpPr>
              <a:spLocks/>
            </p:cNvSpPr>
            <p:nvPr/>
          </p:nvSpPr>
          <p:spPr bwMode="auto">
            <a:xfrm>
              <a:off x="4506" y="1733"/>
              <a:ext cx="28" cy="23"/>
            </a:xfrm>
            <a:custGeom>
              <a:avLst/>
              <a:gdLst/>
              <a:ahLst/>
              <a:cxnLst>
                <a:cxn ang="0">
                  <a:pos x="8" y="0"/>
                </a:cxn>
                <a:cxn ang="0">
                  <a:pos x="2" y="1"/>
                </a:cxn>
                <a:cxn ang="0">
                  <a:pos x="1" y="6"/>
                </a:cxn>
                <a:cxn ang="0">
                  <a:pos x="6" y="4"/>
                </a:cxn>
                <a:cxn ang="0">
                  <a:pos x="8" y="0"/>
                </a:cxn>
              </a:cxnLst>
              <a:rect l="0" t="0" r="r" b="b"/>
              <a:pathLst>
                <a:path w="8" h="6">
                  <a:moveTo>
                    <a:pt x="8" y="0"/>
                  </a:moveTo>
                  <a:cubicBezTo>
                    <a:pt x="8" y="0"/>
                    <a:pt x="4" y="0"/>
                    <a:pt x="2" y="1"/>
                  </a:cubicBezTo>
                  <a:cubicBezTo>
                    <a:pt x="2" y="1"/>
                    <a:pt x="0" y="4"/>
                    <a:pt x="1" y="6"/>
                  </a:cubicBezTo>
                  <a:cubicBezTo>
                    <a:pt x="1" y="6"/>
                    <a:pt x="4" y="5"/>
                    <a:pt x="6" y="4"/>
                  </a:cubicBezTo>
                  <a:cubicBezTo>
                    <a:pt x="6" y="4"/>
                    <a:pt x="6" y="3"/>
                    <a:pt x="8" y="0"/>
                  </a:cubicBezTo>
                  <a:close/>
                </a:path>
              </a:pathLst>
            </a:custGeom>
            <a:solidFill>
              <a:srgbClr val="006E57"/>
            </a:solidFill>
            <a:ln w="9525">
              <a:noFill/>
              <a:round/>
              <a:headEnd/>
              <a:tailEnd/>
            </a:ln>
          </p:spPr>
          <p:txBody>
            <a:bodyPr/>
            <a:lstStyle/>
            <a:p>
              <a:pPr>
                <a:defRPr/>
              </a:pPr>
              <a:endParaRPr lang="es-MX" dirty="0"/>
            </a:p>
          </p:txBody>
        </p:sp>
        <p:sp>
          <p:nvSpPr>
            <p:cNvPr id="1196" name="Freeform 172"/>
            <p:cNvSpPr>
              <a:spLocks/>
            </p:cNvSpPr>
            <p:nvPr/>
          </p:nvSpPr>
          <p:spPr bwMode="auto">
            <a:xfrm>
              <a:off x="4488" y="1724"/>
              <a:ext cx="37" cy="18"/>
            </a:xfrm>
            <a:custGeom>
              <a:avLst/>
              <a:gdLst/>
              <a:ahLst/>
              <a:cxnLst>
                <a:cxn ang="0">
                  <a:pos x="10" y="0"/>
                </a:cxn>
                <a:cxn ang="0">
                  <a:pos x="3" y="0"/>
                </a:cxn>
                <a:cxn ang="0">
                  <a:pos x="0" y="5"/>
                </a:cxn>
                <a:cxn ang="0">
                  <a:pos x="7" y="4"/>
                </a:cxn>
                <a:cxn ang="0">
                  <a:pos x="10" y="0"/>
                </a:cxn>
              </a:cxnLst>
              <a:rect l="0" t="0" r="r" b="b"/>
              <a:pathLst>
                <a:path w="10" h="5">
                  <a:moveTo>
                    <a:pt x="10" y="0"/>
                  </a:moveTo>
                  <a:cubicBezTo>
                    <a:pt x="10" y="0"/>
                    <a:pt x="6" y="0"/>
                    <a:pt x="3" y="0"/>
                  </a:cubicBezTo>
                  <a:cubicBezTo>
                    <a:pt x="3" y="0"/>
                    <a:pt x="0" y="3"/>
                    <a:pt x="0" y="5"/>
                  </a:cubicBezTo>
                  <a:cubicBezTo>
                    <a:pt x="0" y="5"/>
                    <a:pt x="5" y="5"/>
                    <a:pt x="7" y="4"/>
                  </a:cubicBezTo>
                  <a:cubicBezTo>
                    <a:pt x="7" y="4"/>
                    <a:pt x="10" y="2"/>
                    <a:pt x="10" y="0"/>
                  </a:cubicBezTo>
                  <a:close/>
                </a:path>
              </a:pathLst>
            </a:custGeom>
            <a:solidFill>
              <a:srgbClr val="FDEE70"/>
            </a:solidFill>
            <a:ln w="9525">
              <a:noFill/>
              <a:round/>
              <a:headEnd/>
              <a:tailEnd/>
            </a:ln>
          </p:spPr>
          <p:txBody>
            <a:bodyPr/>
            <a:lstStyle/>
            <a:p>
              <a:pPr>
                <a:defRPr/>
              </a:pPr>
              <a:endParaRPr lang="es-MX" dirty="0"/>
            </a:p>
          </p:txBody>
        </p:sp>
        <p:sp>
          <p:nvSpPr>
            <p:cNvPr id="1197" name="Freeform 173"/>
            <p:cNvSpPr>
              <a:spLocks/>
            </p:cNvSpPr>
            <p:nvPr/>
          </p:nvSpPr>
          <p:spPr bwMode="auto">
            <a:xfrm>
              <a:off x="4493" y="1724"/>
              <a:ext cx="28" cy="14"/>
            </a:xfrm>
            <a:custGeom>
              <a:avLst/>
              <a:gdLst/>
              <a:ahLst/>
              <a:cxnLst>
                <a:cxn ang="0">
                  <a:pos x="8" y="1"/>
                </a:cxn>
                <a:cxn ang="0">
                  <a:pos x="2" y="1"/>
                </a:cxn>
                <a:cxn ang="0">
                  <a:pos x="1" y="4"/>
                </a:cxn>
                <a:cxn ang="0">
                  <a:pos x="6" y="3"/>
                </a:cxn>
                <a:cxn ang="0">
                  <a:pos x="8" y="1"/>
                </a:cxn>
              </a:cxnLst>
              <a:rect l="0" t="0" r="r" b="b"/>
              <a:pathLst>
                <a:path w="8" h="4">
                  <a:moveTo>
                    <a:pt x="8" y="1"/>
                  </a:moveTo>
                  <a:cubicBezTo>
                    <a:pt x="8" y="1"/>
                    <a:pt x="4" y="0"/>
                    <a:pt x="2" y="1"/>
                  </a:cubicBezTo>
                  <a:cubicBezTo>
                    <a:pt x="2" y="1"/>
                    <a:pt x="0" y="3"/>
                    <a:pt x="1" y="4"/>
                  </a:cubicBezTo>
                  <a:cubicBezTo>
                    <a:pt x="1" y="4"/>
                    <a:pt x="4" y="4"/>
                    <a:pt x="6" y="3"/>
                  </a:cubicBezTo>
                  <a:cubicBezTo>
                    <a:pt x="6" y="3"/>
                    <a:pt x="7" y="2"/>
                    <a:pt x="8" y="1"/>
                  </a:cubicBezTo>
                  <a:close/>
                </a:path>
              </a:pathLst>
            </a:custGeom>
            <a:solidFill>
              <a:srgbClr val="006E57"/>
            </a:solidFill>
            <a:ln w="9525">
              <a:noFill/>
              <a:round/>
              <a:headEnd/>
              <a:tailEnd/>
            </a:ln>
          </p:spPr>
          <p:txBody>
            <a:bodyPr/>
            <a:lstStyle/>
            <a:p>
              <a:pPr>
                <a:defRPr/>
              </a:pPr>
              <a:endParaRPr lang="es-MX" dirty="0"/>
            </a:p>
          </p:txBody>
        </p:sp>
        <p:sp>
          <p:nvSpPr>
            <p:cNvPr id="1198" name="Freeform 174"/>
            <p:cNvSpPr>
              <a:spLocks/>
            </p:cNvSpPr>
            <p:nvPr/>
          </p:nvSpPr>
          <p:spPr bwMode="auto">
            <a:xfrm>
              <a:off x="4483" y="1710"/>
              <a:ext cx="41" cy="18"/>
            </a:xfrm>
            <a:custGeom>
              <a:avLst/>
              <a:gdLst/>
              <a:ahLst/>
              <a:cxnLst>
                <a:cxn ang="0">
                  <a:pos x="11" y="1"/>
                </a:cxn>
                <a:cxn ang="0">
                  <a:pos x="3" y="0"/>
                </a:cxn>
                <a:cxn ang="0">
                  <a:pos x="0" y="4"/>
                </a:cxn>
                <a:cxn ang="0">
                  <a:pos x="7" y="4"/>
                </a:cxn>
                <a:cxn ang="0">
                  <a:pos x="11" y="1"/>
                </a:cxn>
              </a:cxnLst>
              <a:rect l="0" t="0" r="r" b="b"/>
              <a:pathLst>
                <a:path w="11" h="5">
                  <a:moveTo>
                    <a:pt x="11" y="1"/>
                  </a:moveTo>
                  <a:cubicBezTo>
                    <a:pt x="11" y="1"/>
                    <a:pt x="7" y="0"/>
                    <a:pt x="3" y="0"/>
                  </a:cubicBezTo>
                  <a:cubicBezTo>
                    <a:pt x="3" y="0"/>
                    <a:pt x="0" y="2"/>
                    <a:pt x="0" y="4"/>
                  </a:cubicBezTo>
                  <a:cubicBezTo>
                    <a:pt x="0" y="4"/>
                    <a:pt x="4" y="5"/>
                    <a:pt x="7" y="4"/>
                  </a:cubicBezTo>
                  <a:cubicBezTo>
                    <a:pt x="7" y="4"/>
                    <a:pt x="10" y="3"/>
                    <a:pt x="11" y="1"/>
                  </a:cubicBezTo>
                  <a:close/>
                </a:path>
              </a:pathLst>
            </a:custGeom>
            <a:solidFill>
              <a:srgbClr val="FDEE70"/>
            </a:solidFill>
            <a:ln w="9525">
              <a:noFill/>
              <a:round/>
              <a:headEnd/>
              <a:tailEnd/>
            </a:ln>
          </p:spPr>
          <p:txBody>
            <a:bodyPr/>
            <a:lstStyle/>
            <a:p>
              <a:pPr>
                <a:defRPr/>
              </a:pPr>
              <a:endParaRPr lang="es-MX" dirty="0"/>
            </a:p>
          </p:txBody>
        </p:sp>
        <p:sp>
          <p:nvSpPr>
            <p:cNvPr id="1199" name="Freeform 175"/>
            <p:cNvSpPr>
              <a:spLocks/>
            </p:cNvSpPr>
            <p:nvPr/>
          </p:nvSpPr>
          <p:spPr bwMode="auto">
            <a:xfrm>
              <a:off x="4488" y="1710"/>
              <a:ext cx="32" cy="14"/>
            </a:xfrm>
            <a:custGeom>
              <a:avLst/>
              <a:gdLst/>
              <a:ahLst/>
              <a:cxnLst>
                <a:cxn ang="0">
                  <a:pos x="9" y="2"/>
                </a:cxn>
                <a:cxn ang="0">
                  <a:pos x="3" y="1"/>
                </a:cxn>
                <a:cxn ang="0">
                  <a:pos x="1" y="4"/>
                </a:cxn>
                <a:cxn ang="0">
                  <a:pos x="6" y="4"/>
                </a:cxn>
                <a:cxn ang="0">
                  <a:pos x="9" y="2"/>
                </a:cxn>
              </a:cxnLst>
              <a:rect l="0" t="0" r="r" b="b"/>
              <a:pathLst>
                <a:path w="9" h="4">
                  <a:moveTo>
                    <a:pt x="9" y="2"/>
                  </a:moveTo>
                  <a:cubicBezTo>
                    <a:pt x="9" y="2"/>
                    <a:pt x="4" y="0"/>
                    <a:pt x="3" y="1"/>
                  </a:cubicBezTo>
                  <a:cubicBezTo>
                    <a:pt x="3" y="1"/>
                    <a:pt x="0" y="3"/>
                    <a:pt x="1" y="4"/>
                  </a:cubicBezTo>
                  <a:cubicBezTo>
                    <a:pt x="1" y="4"/>
                    <a:pt x="4" y="4"/>
                    <a:pt x="6" y="4"/>
                  </a:cubicBezTo>
                  <a:cubicBezTo>
                    <a:pt x="6" y="4"/>
                    <a:pt x="7" y="3"/>
                    <a:pt x="9" y="2"/>
                  </a:cubicBezTo>
                  <a:close/>
                </a:path>
              </a:pathLst>
            </a:custGeom>
            <a:solidFill>
              <a:srgbClr val="006E57"/>
            </a:solidFill>
            <a:ln w="9525">
              <a:noFill/>
              <a:round/>
              <a:headEnd/>
              <a:tailEnd/>
            </a:ln>
          </p:spPr>
          <p:txBody>
            <a:bodyPr/>
            <a:lstStyle/>
            <a:p>
              <a:pPr>
                <a:defRPr/>
              </a:pPr>
              <a:endParaRPr lang="es-MX" dirty="0"/>
            </a:p>
          </p:txBody>
        </p:sp>
        <p:sp>
          <p:nvSpPr>
            <p:cNvPr id="1200" name="Freeform 176"/>
            <p:cNvSpPr>
              <a:spLocks/>
            </p:cNvSpPr>
            <p:nvPr/>
          </p:nvSpPr>
          <p:spPr bwMode="auto">
            <a:xfrm>
              <a:off x="4483" y="1697"/>
              <a:ext cx="41" cy="18"/>
            </a:xfrm>
            <a:custGeom>
              <a:avLst/>
              <a:gdLst/>
              <a:ahLst/>
              <a:cxnLst>
                <a:cxn ang="0">
                  <a:pos x="11" y="2"/>
                </a:cxn>
                <a:cxn ang="0">
                  <a:pos x="4" y="0"/>
                </a:cxn>
                <a:cxn ang="0">
                  <a:pos x="0" y="3"/>
                </a:cxn>
                <a:cxn ang="0">
                  <a:pos x="7" y="5"/>
                </a:cxn>
                <a:cxn ang="0">
                  <a:pos x="11" y="2"/>
                </a:cxn>
              </a:cxnLst>
              <a:rect l="0" t="0" r="r" b="b"/>
              <a:pathLst>
                <a:path w="11" h="5">
                  <a:moveTo>
                    <a:pt x="11" y="2"/>
                  </a:moveTo>
                  <a:cubicBezTo>
                    <a:pt x="11" y="2"/>
                    <a:pt x="7" y="1"/>
                    <a:pt x="4" y="0"/>
                  </a:cubicBezTo>
                  <a:cubicBezTo>
                    <a:pt x="4" y="0"/>
                    <a:pt x="0" y="2"/>
                    <a:pt x="0" y="3"/>
                  </a:cubicBezTo>
                  <a:cubicBezTo>
                    <a:pt x="0" y="3"/>
                    <a:pt x="4" y="5"/>
                    <a:pt x="7" y="5"/>
                  </a:cubicBezTo>
                  <a:cubicBezTo>
                    <a:pt x="7" y="5"/>
                    <a:pt x="10" y="4"/>
                    <a:pt x="11" y="2"/>
                  </a:cubicBezTo>
                  <a:close/>
                </a:path>
              </a:pathLst>
            </a:custGeom>
            <a:solidFill>
              <a:srgbClr val="FDEE70"/>
            </a:solidFill>
            <a:ln w="9525">
              <a:noFill/>
              <a:round/>
              <a:headEnd/>
              <a:tailEnd/>
            </a:ln>
          </p:spPr>
          <p:txBody>
            <a:bodyPr/>
            <a:lstStyle/>
            <a:p>
              <a:pPr>
                <a:defRPr/>
              </a:pPr>
              <a:endParaRPr lang="es-MX" dirty="0"/>
            </a:p>
          </p:txBody>
        </p:sp>
        <p:sp>
          <p:nvSpPr>
            <p:cNvPr id="1201" name="Freeform 177"/>
            <p:cNvSpPr>
              <a:spLocks/>
            </p:cNvSpPr>
            <p:nvPr/>
          </p:nvSpPr>
          <p:spPr bwMode="auto">
            <a:xfrm>
              <a:off x="4493" y="1701"/>
              <a:ext cx="28" cy="9"/>
            </a:xfrm>
            <a:custGeom>
              <a:avLst/>
              <a:gdLst/>
              <a:ahLst/>
              <a:cxnLst>
                <a:cxn ang="0">
                  <a:pos x="8" y="2"/>
                </a:cxn>
                <a:cxn ang="0">
                  <a:pos x="2" y="0"/>
                </a:cxn>
                <a:cxn ang="0">
                  <a:pos x="0" y="2"/>
                </a:cxn>
                <a:cxn ang="0">
                  <a:pos x="5" y="3"/>
                </a:cxn>
                <a:cxn ang="0">
                  <a:pos x="8" y="2"/>
                </a:cxn>
              </a:cxnLst>
              <a:rect l="0" t="0" r="r" b="b"/>
              <a:pathLst>
                <a:path w="8" h="3">
                  <a:moveTo>
                    <a:pt x="8" y="2"/>
                  </a:moveTo>
                  <a:cubicBezTo>
                    <a:pt x="8" y="2"/>
                    <a:pt x="4" y="0"/>
                    <a:pt x="2" y="0"/>
                  </a:cubicBezTo>
                  <a:cubicBezTo>
                    <a:pt x="2" y="0"/>
                    <a:pt x="0" y="1"/>
                    <a:pt x="0" y="2"/>
                  </a:cubicBezTo>
                  <a:cubicBezTo>
                    <a:pt x="0" y="2"/>
                    <a:pt x="3" y="3"/>
                    <a:pt x="5" y="3"/>
                  </a:cubicBezTo>
                  <a:cubicBezTo>
                    <a:pt x="5" y="3"/>
                    <a:pt x="6" y="3"/>
                    <a:pt x="8" y="2"/>
                  </a:cubicBezTo>
                  <a:close/>
                </a:path>
              </a:pathLst>
            </a:custGeom>
            <a:solidFill>
              <a:srgbClr val="006E57"/>
            </a:solidFill>
            <a:ln w="9525">
              <a:noFill/>
              <a:round/>
              <a:headEnd/>
              <a:tailEnd/>
            </a:ln>
          </p:spPr>
          <p:txBody>
            <a:bodyPr/>
            <a:lstStyle/>
            <a:p>
              <a:pPr>
                <a:defRPr/>
              </a:pPr>
              <a:endParaRPr lang="es-MX" dirty="0"/>
            </a:p>
          </p:txBody>
        </p:sp>
        <p:sp>
          <p:nvSpPr>
            <p:cNvPr id="1202" name="Freeform 178"/>
            <p:cNvSpPr>
              <a:spLocks/>
            </p:cNvSpPr>
            <p:nvPr/>
          </p:nvSpPr>
          <p:spPr bwMode="auto">
            <a:xfrm>
              <a:off x="4493" y="1683"/>
              <a:ext cx="37" cy="18"/>
            </a:xfrm>
            <a:custGeom>
              <a:avLst/>
              <a:gdLst/>
              <a:ahLst/>
              <a:cxnLst>
                <a:cxn ang="0">
                  <a:pos x="10" y="3"/>
                </a:cxn>
                <a:cxn ang="0">
                  <a:pos x="4" y="0"/>
                </a:cxn>
                <a:cxn ang="0">
                  <a:pos x="0" y="2"/>
                </a:cxn>
                <a:cxn ang="0">
                  <a:pos x="6" y="4"/>
                </a:cxn>
                <a:cxn ang="0">
                  <a:pos x="10" y="3"/>
                </a:cxn>
              </a:cxnLst>
              <a:rect l="0" t="0" r="r" b="b"/>
              <a:pathLst>
                <a:path w="10" h="4">
                  <a:moveTo>
                    <a:pt x="10" y="3"/>
                  </a:moveTo>
                  <a:cubicBezTo>
                    <a:pt x="10" y="3"/>
                    <a:pt x="7" y="1"/>
                    <a:pt x="4" y="0"/>
                  </a:cubicBezTo>
                  <a:cubicBezTo>
                    <a:pt x="4" y="0"/>
                    <a:pt x="0" y="1"/>
                    <a:pt x="0" y="2"/>
                  </a:cubicBezTo>
                  <a:cubicBezTo>
                    <a:pt x="0" y="2"/>
                    <a:pt x="3" y="3"/>
                    <a:pt x="6" y="4"/>
                  </a:cubicBezTo>
                  <a:cubicBezTo>
                    <a:pt x="6" y="4"/>
                    <a:pt x="9" y="4"/>
                    <a:pt x="10" y="3"/>
                  </a:cubicBezTo>
                  <a:close/>
                </a:path>
              </a:pathLst>
            </a:custGeom>
            <a:solidFill>
              <a:srgbClr val="FDEE70"/>
            </a:solidFill>
            <a:ln w="9525">
              <a:noFill/>
              <a:round/>
              <a:headEnd/>
              <a:tailEnd/>
            </a:ln>
          </p:spPr>
          <p:txBody>
            <a:bodyPr/>
            <a:lstStyle/>
            <a:p>
              <a:pPr>
                <a:defRPr/>
              </a:pPr>
              <a:endParaRPr lang="es-MX" dirty="0"/>
            </a:p>
          </p:txBody>
        </p:sp>
        <p:sp>
          <p:nvSpPr>
            <p:cNvPr id="1203" name="Freeform 179"/>
            <p:cNvSpPr>
              <a:spLocks/>
            </p:cNvSpPr>
            <p:nvPr/>
          </p:nvSpPr>
          <p:spPr bwMode="auto">
            <a:xfrm>
              <a:off x="4497" y="1687"/>
              <a:ext cx="28" cy="9"/>
            </a:xfrm>
            <a:custGeom>
              <a:avLst/>
              <a:gdLst/>
              <a:ahLst/>
              <a:cxnLst>
                <a:cxn ang="0">
                  <a:pos x="8" y="2"/>
                </a:cxn>
                <a:cxn ang="0">
                  <a:pos x="3" y="0"/>
                </a:cxn>
                <a:cxn ang="0">
                  <a:pos x="0" y="1"/>
                </a:cxn>
                <a:cxn ang="0">
                  <a:pos x="5" y="2"/>
                </a:cxn>
                <a:cxn ang="0">
                  <a:pos x="8" y="2"/>
                </a:cxn>
              </a:cxnLst>
              <a:rect l="0" t="0" r="r" b="b"/>
              <a:pathLst>
                <a:path w="8" h="2">
                  <a:moveTo>
                    <a:pt x="8" y="2"/>
                  </a:moveTo>
                  <a:cubicBezTo>
                    <a:pt x="8" y="2"/>
                    <a:pt x="4" y="0"/>
                    <a:pt x="3" y="0"/>
                  </a:cubicBezTo>
                  <a:cubicBezTo>
                    <a:pt x="3" y="0"/>
                    <a:pt x="0" y="0"/>
                    <a:pt x="0" y="1"/>
                  </a:cubicBezTo>
                  <a:cubicBezTo>
                    <a:pt x="0" y="1"/>
                    <a:pt x="3" y="2"/>
                    <a:pt x="5" y="2"/>
                  </a:cubicBezTo>
                  <a:cubicBezTo>
                    <a:pt x="5" y="2"/>
                    <a:pt x="6" y="2"/>
                    <a:pt x="8" y="2"/>
                  </a:cubicBezTo>
                  <a:close/>
                </a:path>
              </a:pathLst>
            </a:custGeom>
            <a:solidFill>
              <a:srgbClr val="006E57"/>
            </a:solidFill>
            <a:ln w="9525">
              <a:noFill/>
              <a:round/>
              <a:headEnd/>
              <a:tailEnd/>
            </a:ln>
          </p:spPr>
          <p:txBody>
            <a:bodyPr/>
            <a:lstStyle/>
            <a:p>
              <a:pPr>
                <a:defRPr/>
              </a:pPr>
              <a:endParaRPr lang="es-MX" dirty="0"/>
            </a:p>
          </p:txBody>
        </p:sp>
        <p:sp>
          <p:nvSpPr>
            <p:cNvPr id="1204" name="Freeform 180"/>
            <p:cNvSpPr>
              <a:spLocks/>
            </p:cNvSpPr>
            <p:nvPr/>
          </p:nvSpPr>
          <p:spPr bwMode="auto">
            <a:xfrm>
              <a:off x="4493" y="1678"/>
              <a:ext cx="41" cy="14"/>
            </a:xfrm>
            <a:custGeom>
              <a:avLst/>
              <a:gdLst/>
              <a:ahLst/>
              <a:cxnLst>
                <a:cxn ang="0">
                  <a:pos x="11" y="3"/>
                </a:cxn>
                <a:cxn ang="0">
                  <a:pos x="4" y="0"/>
                </a:cxn>
                <a:cxn ang="0">
                  <a:pos x="0" y="1"/>
                </a:cxn>
                <a:cxn ang="0">
                  <a:pos x="7" y="3"/>
                </a:cxn>
                <a:cxn ang="0">
                  <a:pos x="11" y="3"/>
                </a:cxn>
              </a:cxnLst>
              <a:rect l="0" t="0" r="r" b="b"/>
              <a:pathLst>
                <a:path w="11" h="4">
                  <a:moveTo>
                    <a:pt x="11" y="3"/>
                  </a:moveTo>
                  <a:cubicBezTo>
                    <a:pt x="11" y="3"/>
                    <a:pt x="7" y="1"/>
                    <a:pt x="4" y="0"/>
                  </a:cubicBezTo>
                  <a:cubicBezTo>
                    <a:pt x="4" y="0"/>
                    <a:pt x="0" y="0"/>
                    <a:pt x="0" y="1"/>
                  </a:cubicBezTo>
                  <a:cubicBezTo>
                    <a:pt x="0" y="1"/>
                    <a:pt x="4" y="3"/>
                    <a:pt x="7" y="3"/>
                  </a:cubicBezTo>
                  <a:cubicBezTo>
                    <a:pt x="7" y="3"/>
                    <a:pt x="10" y="4"/>
                    <a:pt x="11" y="3"/>
                  </a:cubicBezTo>
                  <a:close/>
                </a:path>
              </a:pathLst>
            </a:custGeom>
            <a:solidFill>
              <a:srgbClr val="FDEE70"/>
            </a:solidFill>
            <a:ln w="9525">
              <a:noFill/>
              <a:round/>
              <a:headEnd/>
              <a:tailEnd/>
            </a:ln>
          </p:spPr>
          <p:txBody>
            <a:bodyPr/>
            <a:lstStyle/>
            <a:p>
              <a:pPr>
                <a:defRPr/>
              </a:pPr>
              <a:endParaRPr lang="es-MX" dirty="0"/>
            </a:p>
          </p:txBody>
        </p:sp>
        <p:sp>
          <p:nvSpPr>
            <p:cNvPr id="1205" name="Freeform 181"/>
            <p:cNvSpPr>
              <a:spLocks/>
            </p:cNvSpPr>
            <p:nvPr/>
          </p:nvSpPr>
          <p:spPr bwMode="auto">
            <a:xfrm>
              <a:off x="4502" y="1678"/>
              <a:ext cx="28" cy="9"/>
            </a:xfrm>
            <a:custGeom>
              <a:avLst/>
              <a:gdLst/>
              <a:ahLst/>
              <a:cxnLst>
                <a:cxn ang="0">
                  <a:pos x="8" y="2"/>
                </a:cxn>
                <a:cxn ang="0">
                  <a:pos x="2" y="0"/>
                </a:cxn>
                <a:cxn ang="0">
                  <a:pos x="0" y="2"/>
                </a:cxn>
                <a:cxn ang="0">
                  <a:pos x="4" y="3"/>
                </a:cxn>
                <a:cxn ang="0">
                  <a:pos x="8" y="2"/>
                </a:cxn>
              </a:cxnLst>
              <a:rect l="0" t="0" r="r" b="b"/>
              <a:pathLst>
                <a:path w="8" h="3">
                  <a:moveTo>
                    <a:pt x="8" y="2"/>
                  </a:moveTo>
                  <a:cubicBezTo>
                    <a:pt x="8" y="2"/>
                    <a:pt x="4" y="1"/>
                    <a:pt x="2" y="0"/>
                  </a:cubicBezTo>
                  <a:cubicBezTo>
                    <a:pt x="2" y="0"/>
                    <a:pt x="0" y="1"/>
                    <a:pt x="0" y="2"/>
                  </a:cubicBezTo>
                  <a:cubicBezTo>
                    <a:pt x="0" y="2"/>
                    <a:pt x="3" y="3"/>
                    <a:pt x="4" y="3"/>
                  </a:cubicBezTo>
                  <a:cubicBezTo>
                    <a:pt x="4" y="3"/>
                    <a:pt x="5" y="3"/>
                    <a:pt x="8" y="2"/>
                  </a:cubicBezTo>
                  <a:close/>
                </a:path>
              </a:pathLst>
            </a:custGeom>
            <a:solidFill>
              <a:srgbClr val="006E57"/>
            </a:solidFill>
            <a:ln w="9525">
              <a:noFill/>
              <a:round/>
              <a:headEnd/>
              <a:tailEnd/>
            </a:ln>
          </p:spPr>
          <p:txBody>
            <a:bodyPr/>
            <a:lstStyle/>
            <a:p>
              <a:pPr>
                <a:defRPr/>
              </a:pPr>
              <a:endParaRPr lang="es-MX" dirty="0"/>
            </a:p>
          </p:txBody>
        </p:sp>
        <p:sp>
          <p:nvSpPr>
            <p:cNvPr id="1206" name="Freeform 182"/>
            <p:cNvSpPr>
              <a:spLocks/>
            </p:cNvSpPr>
            <p:nvPr/>
          </p:nvSpPr>
          <p:spPr bwMode="auto">
            <a:xfrm>
              <a:off x="4497" y="1669"/>
              <a:ext cx="37" cy="14"/>
            </a:xfrm>
            <a:custGeom>
              <a:avLst/>
              <a:gdLst/>
              <a:ahLst/>
              <a:cxnLst>
                <a:cxn ang="0">
                  <a:pos x="10" y="2"/>
                </a:cxn>
                <a:cxn ang="0">
                  <a:pos x="4" y="0"/>
                </a:cxn>
                <a:cxn ang="0">
                  <a:pos x="0" y="1"/>
                </a:cxn>
                <a:cxn ang="0">
                  <a:pos x="6" y="3"/>
                </a:cxn>
                <a:cxn ang="0">
                  <a:pos x="10" y="2"/>
                </a:cxn>
              </a:cxnLst>
              <a:rect l="0" t="0" r="r" b="b"/>
              <a:pathLst>
                <a:path w="10" h="3">
                  <a:moveTo>
                    <a:pt x="10" y="2"/>
                  </a:moveTo>
                  <a:cubicBezTo>
                    <a:pt x="10" y="2"/>
                    <a:pt x="7" y="1"/>
                    <a:pt x="4" y="0"/>
                  </a:cubicBezTo>
                  <a:cubicBezTo>
                    <a:pt x="4" y="0"/>
                    <a:pt x="1" y="0"/>
                    <a:pt x="0" y="1"/>
                  </a:cubicBezTo>
                  <a:cubicBezTo>
                    <a:pt x="0" y="1"/>
                    <a:pt x="4" y="3"/>
                    <a:pt x="6" y="3"/>
                  </a:cubicBezTo>
                  <a:cubicBezTo>
                    <a:pt x="6" y="3"/>
                    <a:pt x="9" y="3"/>
                    <a:pt x="10" y="2"/>
                  </a:cubicBezTo>
                  <a:close/>
                </a:path>
              </a:pathLst>
            </a:custGeom>
            <a:solidFill>
              <a:srgbClr val="FDEE70"/>
            </a:solidFill>
            <a:ln w="9525">
              <a:noFill/>
              <a:round/>
              <a:headEnd/>
              <a:tailEnd/>
            </a:ln>
          </p:spPr>
          <p:txBody>
            <a:bodyPr/>
            <a:lstStyle/>
            <a:p>
              <a:pPr>
                <a:defRPr/>
              </a:pPr>
              <a:endParaRPr lang="es-MX" dirty="0"/>
            </a:p>
          </p:txBody>
        </p:sp>
        <p:sp>
          <p:nvSpPr>
            <p:cNvPr id="1207" name="Freeform 183"/>
            <p:cNvSpPr>
              <a:spLocks/>
            </p:cNvSpPr>
            <p:nvPr/>
          </p:nvSpPr>
          <p:spPr bwMode="auto">
            <a:xfrm>
              <a:off x="4502" y="1669"/>
              <a:ext cx="28" cy="9"/>
            </a:xfrm>
            <a:custGeom>
              <a:avLst/>
              <a:gdLst/>
              <a:ahLst/>
              <a:cxnLst>
                <a:cxn ang="0">
                  <a:pos x="7" y="2"/>
                </a:cxn>
                <a:cxn ang="0">
                  <a:pos x="2" y="0"/>
                </a:cxn>
                <a:cxn ang="0">
                  <a:pos x="0" y="1"/>
                </a:cxn>
                <a:cxn ang="0">
                  <a:pos x="4" y="2"/>
                </a:cxn>
                <a:cxn ang="0">
                  <a:pos x="7" y="2"/>
                </a:cxn>
              </a:cxnLst>
              <a:rect l="0" t="0" r="r" b="b"/>
              <a:pathLst>
                <a:path w="7" h="2">
                  <a:moveTo>
                    <a:pt x="7" y="2"/>
                  </a:moveTo>
                  <a:cubicBezTo>
                    <a:pt x="7" y="2"/>
                    <a:pt x="4" y="0"/>
                    <a:pt x="2" y="0"/>
                  </a:cubicBezTo>
                  <a:cubicBezTo>
                    <a:pt x="2" y="0"/>
                    <a:pt x="0" y="1"/>
                    <a:pt x="0" y="1"/>
                  </a:cubicBezTo>
                  <a:cubicBezTo>
                    <a:pt x="0" y="1"/>
                    <a:pt x="3" y="2"/>
                    <a:pt x="4" y="2"/>
                  </a:cubicBezTo>
                  <a:cubicBezTo>
                    <a:pt x="4" y="2"/>
                    <a:pt x="5" y="2"/>
                    <a:pt x="7" y="2"/>
                  </a:cubicBezTo>
                  <a:close/>
                </a:path>
              </a:pathLst>
            </a:custGeom>
            <a:solidFill>
              <a:srgbClr val="006E57"/>
            </a:solidFill>
            <a:ln w="9525">
              <a:noFill/>
              <a:round/>
              <a:headEnd/>
              <a:tailEnd/>
            </a:ln>
          </p:spPr>
          <p:txBody>
            <a:bodyPr/>
            <a:lstStyle/>
            <a:p>
              <a:pPr>
                <a:defRPr/>
              </a:pPr>
              <a:endParaRPr lang="es-MX" dirty="0"/>
            </a:p>
          </p:txBody>
        </p:sp>
        <p:sp>
          <p:nvSpPr>
            <p:cNvPr id="1208" name="Freeform 184"/>
            <p:cNvSpPr>
              <a:spLocks/>
            </p:cNvSpPr>
            <p:nvPr/>
          </p:nvSpPr>
          <p:spPr bwMode="auto">
            <a:xfrm>
              <a:off x="4502" y="1642"/>
              <a:ext cx="32" cy="14"/>
            </a:xfrm>
            <a:custGeom>
              <a:avLst/>
              <a:gdLst/>
              <a:ahLst/>
              <a:cxnLst>
                <a:cxn ang="0">
                  <a:pos x="9" y="1"/>
                </a:cxn>
                <a:cxn ang="0">
                  <a:pos x="3" y="1"/>
                </a:cxn>
                <a:cxn ang="0">
                  <a:pos x="0" y="4"/>
                </a:cxn>
                <a:cxn ang="0">
                  <a:pos x="6" y="3"/>
                </a:cxn>
                <a:cxn ang="0">
                  <a:pos x="9" y="1"/>
                </a:cxn>
              </a:cxnLst>
              <a:rect l="0" t="0" r="r" b="b"/>
              <a:pathLst>
                <a:path w="9" h="4">
                  <a:moveTo>
                    <a:pt x="9" y="1"/>
                  </a:moveTo>
                  <a:cubicBezTo>
                    <a:pt x="9" y="1"/>
                    <a:pt x="6" y="0"/>
                    <a:pt x="3" y="1"/>
                  </a:cubicBezTo>
                  <a:cubicBezTo>
                    <a:pt x="3" y="1"/>
                    <a:pt x="0" y="3"/>
                    <a:pt x="0" y="4"/>
                  </a:cubicBezTo>
                  <a:cubicBezTo>
                    <a:pt x="0" y="4"/>
                    <a:pt x="4" y="4"/>
                    <a:pt x="6" y="3"/>
                  </a:cubicBezTo>
                  <a:cubicBezTo>
                    <a:pt x="6" y="3"/>
                    <a:pt x="9" y="2"/>
                    <a:pt x="9" y="1"/>
                  </a:cubicBezTo>
                  <a:close/>
                </a:path>
              </a:pathLst>
            </a:custGeom>
            <a:solidFill>
              <a:srgbClr val="FDEE70"/>
            </a:solidFill>
            <a:ln w="9525">
              <a:noFill/>
              <a:round/>
              <a:headEnd/>
              <a:tailEnd/>
            </a:ln>
          </p:spPr>
          <p:txBody>
            <a:bodyPr/>
            <a:lstStyle/>
            <a:p>
              <a:pPr>
                <a:defRPr/>
              </a:pPr>
              <a:endParaRPr lang="es-MX" dirty="0"/>
            </a:p>
          </p:txBody>
        </p:sp>
        <p:sp>
          <p:nvSpPr>
            <p:cNvPr id="1209" name="Freeform 185"/>
            <p:cNvSpPr>
              <a:spLocks/>
            </p:cNvSpPr>
            <p:nvPr/>
          </p:nvSpPr>
          <p:spPr bwMode="auto">
            <a:xfrm>
              <a:off x="4502" y="1642"/>
              <a:ext cx="28" cy="9"/>
            </a:xfrm>
            <a:custGeom>
              <a:avLst/>
              <a:gdLst/>
              <a:ahLst/>
              <a:cxnLst>
                <a:cxn ang="0">
                  <a:pos x="7" y="0"/>
                </a:cxn>
                <a:cxn ang="0">
                  <a:pos x="2" y="0"/>
                </a:cxn>
                <a:cxn ang="0">
                  <a:pos x="1" y="2"/>
                </a:cxn>
                <a:cxn ang="0">
                  <a:pos x="5" y="1"/>
                </a:cxn>
                <a:cxn ang="0">
                  <a:pos x="7" y="0"/>
                </a:cxn>
              </a:cxnLst>
              <a:rect l="0" t="0" r="r" b="b"/>
              <a:pathLst>
                <a:path w="7" h="2">
                  <a:moveTo>
                    <a:pt x="7" y="0"/>
                  </a:moveTo>
                  <a:cubicBezTo>
                    <a:pt x="7" y="0"/>
                    <a:pt x="4" y="0"/>
                    <a:pt x="2" y="0"/>
                  </a:cubicBezTo>
                  <a:cubicBezTo>
                    <a:pt x="2" y="0"/>
                    <a:pt x="0" y="2"/>
                    <a:pt x="1" y="2"/>
                  </a:cubicBezTo>
                  <a:cubicBezTo>
                    <a:pt x="1" y="2"/>
                    <a:pt x="4" y="2"/>
                    <a:pt x="5" y="1"/>
                  </a:cubicBezTo>
                  <a:cubicBezTo>
                    <a:pt x="5" y="1"/>
                    <a:pt x="6" y="1"/>
                    <a:pt x="7" y="0"/>
                  </a:cubicBezTo>
                  <a:close/>
                </a:path>
              </a:pathLst>
            </a:custGeom>
            <a:solidFill>
              <a:srgbClr val="006E57"/>
            </a:solidFill>
            <a:ln w="9525">
              <a:noFill/>
              <a:round/>
              <a:headEnd/>
              <a:tailEnd/>
            </a:ln>
          </p:spPr>
          <p:txBody>
            <a:bodyPr/>
            <a:lstStyle/>
            <a:p>
              <a:pPr>
                <a:defRPr/>
              </a:pPr>
              <a:endParaRPr lang="es-MX" dirty="0"/>
            </a:p>
          </p:txBody>
        </p:sp>
        <p:sp>
          <p:nvSpPr>
            <p:cNvPr id="1210" name="Freeform 186"/>
            <p:cNvSpPr>
              <a:spLocks/>
            </p:cNvSpPr>
            <p:nvPr/>
          </p:nvSpPr>
          <p:spPr bwMode="auto">
            <a:xfrm>
              <a:off x="4497" y="1628"/>
              <a:ext cx="37" cy="18"/>
            </a:xfrm>
            <a:custGeom>
              <a:avLst/>
              <a:gdLst/>
              <a:ahLst/>
              <a:cxnLst>
                <a:cxn ang="0">
                  <a:pos x="10" y="0"/>
                </a:cxn>
                <a:cxn ang="0">
                  <a:pos x="3" y="2"/>
                </a:cxn>
                <a:cxn ang="0">
                  <a:pos x="0" y="5"/>
                </a:cxn>
                <a:cxn ang="0">
                  <a:pos x="7" y="3"/>
                </a:cxn>
                <a:cxn ang="0">
                  <a:pos x="10" y="0"/>
                </a:cxn>
              </a:cxnLst>
              <a:rect l="0" t="0" r="r" b="b"/>
              <a:pathLst>
                <a:path w="10" h="5">
                  <a:moveTo>
                    <a:pt x="10" y="0"/>
                  </a:moveTo>
                  <a:cubicBezTo>
                    <a:pt x="10" y="0"/>
                    <a:pt x="6" y="1"/>
                    <a:pt x="3" y="2"/>
                  </a:cubicBezTo>
                  <a:cubicBezTo>
                    <a:pt x="3" y="2"/>
                    <a:pt x="0" y="4"/>
                    <a:pt x="0" y="5"/>
                  </a:cubicBezTo>
                  <a:cubicBezTo>
                    <a:pt x="0" y="5"/>
                    <a:pt x="4" y="4"/>
                    <a:pt x="7" y="3"/>
                  </a:cubicBezTo>
                  <a:cubicBezTo>
                    <a:pt x="7" y="3"/>
                    <a:pt x="9" y="2"/>
                    <a:pt x="10" y="0"/>
                  </a:cubicBezTo>
                  <a:close/>
                </a:path>
              </a:pathLst>
            </a:custGeom>
            <a:solidFill>
              <a:srgbClr val="FDEE70"/>
            </a:solidFill>
            <a:ln w="9525">
              <a:noFill/>
              <a:round/>
              <a:headEnd/>
              <a:tailEnd/>
            </a:ln>
          </p:spPr>
          <p:txBody>
            <a:bodyPr/>
            <a:lstStyle/>
            <a:p>
              <a:pPr>
                <a:defRPr/>
              </a:pPr>
              <a:endParaRPr lang="es-MX" dirty="0"/>
            </a:p>
          </p:txBody>
        </p:sp>
        <p:sp>
          <p:nvSpPr>
            <p:cNvPr id="1211" name="Freeform 187"/>
            <p:cNvSpPr>
              <a:spLocks/>
            </p:cNvSpPr>
            <p:nvPr/>
          </p:nvSpPr>
          <p:spPr bwMode="auto">
            <a:xfrm>
              <a:off x="4502" y="1633"/>
              <a:ext cx="28" cy="14"/>
            </a:xfrm>
            <a:custGeom>
              <a:avLst/>
              <a:gdLst/>
              <a:ahLst/>
              <a:cxnLst>
                <a:cxn ang="0">
                  <a:pos x="8" y="0"/>
                </a:cxn>
                <a:cxn ang="0">
                  <a:pos x="2" y="1"/>
                </a:cxn>
                <a:cxn ang="0">
                  <a:pos x="1" y="4"/>
                </a:cxn>
                <a:cxn ang="0">
                  <a:pos x="5" y="2"/>
                </a:cxn>
                <a:cxn ang="0">
                  <a:pos x="8" y="0"/>
                </a:cxn>
              </a:cxnLst>
              <a:rect l="0" t="0" r="r" b="b"/>
              <a:pathLst>
                <a:path w="8" h="4">
                  <a:moveTo>
                    <a:pt x="8" y="0"/>
                  </a:moveTo>
                  <a:cubicBezTo>
                    <a:pt x="8" y="0"/>
                    <a:pt x="4" y="0"/>
                    <a:pt x="2" y="1"/>
                  </a:cubicBezTo>
                  <a:cubicBezTo>
                    <a:pt x="2" y="1"/>
                    <a:pt x="0" y="3"/>
                    <a:pt x="1" y="4"/>
                  </a:cubicBezTo>
                  <a:cubicBezTo>
                    <a:pt x="1" y="4"/>
                    <a:pt x="4" y="3"/>
                    <a:pt x="5" y="2"/>
                  </a:cubicBezTo>
                  <a:cubicBezTo>
                    <a:pt x="5" y="2"/>
                    <a:pt x="6" y="1"/>
                    <a:pt x="8" y="0"/>
                  </a:cubicBezTo>
                  <a:close/>
                </a:path>
              </a:pathLst>
            </a:custGeom>
            <a:solidFill>
              <a:srgbClr val="006E57"/>
            </a:solidFill>
            <a:ln w="9525">
              <a:noFill/>
              <a:round/>
              <a:headEnd/>
              <a:tailEnd/>
            </a:ln>
          </p:spPr>
          <p:txBody>
            <a:bodyPr/>
            <a:lstStyle/>
            <a:p>
              <a:pPr>
                <a:defRPr/>
              </a:pPr>
              <a:endParaRPr lang="es-MX" dirty="0"/>
            </a:p>
          </p:txBody>
        </p:sp>
        <p:sp>
          <p:nvSpPr>
            <p:cNvPr id="1212" name="Freeform 188"/>
            <p:cNvSpPr>
              <a:spLocks/>
            </p:cNvSpPr>
            <p:nvPr/>
          </p:nvSpPr>
          <p:spPr bwMode="auto">
            <a:xfrm>
              <a:off x="4488" y="1619"/>
              <a:ext cx="32" cy="23"/>
            </a:xfrm>
            <a:custGeom>
              <a:avLst/>
              <a:gdLst/>
              <a:ahLst/>
              <a:cxnLst>
                <a:cxn ang="0">
                  <a:pos x="9" y="0"/>
                </a:cxn>
                <a:cxn ang="0">
                  <a:pos x="3" y="3"/>
                </a:cxn>
                <a:cxn ang="0">
                  <a:pos x="1" y="7"/>
                </a:cxn>
                <a:cxn ang="0">
                  <a:pos x="7" y="4"/>
                </a:cxn>
                <a:cxn ang="0">
                  <a:pos x="9" y="0"/>
                </a:cxn>
              </a:cxnLst>
              <a:rect l="0" t="0" r="r" b="b"/>
              <a:pathLst>
                <a:path w="9" h="7">
                  <a:moveTo>
                    <a:pt x="9" y="0"/>
                  </a:moveTo>
                  <a:cubicBezTo>
                    <a:pt x="9" y="0"/>
                    <a:pt x="6" y="1"/>
                    <a:pt x="3" y="3"/>
                  </a:cubicBezTo>
                  <a:cubicBezTo>
                    <a:pt x="3" y="3"/>
                    <a:pt x="0" y="6"/>
                    <a:pt x="1" y="7"/>
                  </a:cubicBezTo>
                  <a:cubicBezTo>
                    <a:pt x="1" y="7"/>
                    <a:pt x="5" y="6"/>
                    <a:pt x="7" y="4"/>
                  </a:cubicBezTo>
                  <a:cubicBezTo>
                    <a:pt x="7" y="4"/>
                    <a:pt x="9" y="2"/>
                    <a:pt x="9" y="0"/>
                  </a:cubicBezTo>
                  <a:close/>
                </a:path>
              </a:pathLst>
            </a:custGeom>
            <a:solidFill>
              <a:srgbClr val="FDEE70"/>
            </a:solidFill>
            <a:ln w="9525">
              <a:noFill/>
              <a:round/>
              <a:headEnd/>
              <a:tailEnd/>
            </a:ln>
          </p:spPr>
          <p:txBody>
            <a:bodyPr/>
            <a:lstStyle/>
            <a:p>
              <a:pPr>
                <a:defRPr/>
              </a:pPr>
              <a:endParaRPr lang="es-MX" dirty="0"/>
            </a:p>
          </p:txBody>
        </p:sp>
        <p:sp>
          <p:nvSpPr>
            <p:cNvPr id="1213" name="Freeform 189"/>
            <p:cNvSpPr>
              <a:spLocks/>
            </p:cNvSpPr>
            <p:nvPr/>
          </p:nvSpPr>
          <p:spPr bwMode="auto">
            <a:xfrm>
              <a:off x="4497" y="1624"/>
              <a:ext cx="23" cy="18"/>
            </a:xfrm>
            <a:custGeom>
              <a:avLst/>
              <a:gdLst/>
              <a:ahLst/>
              <a:cxnLst>
                <a:cxn ang="0">
                  <a:pos x="7" y="0"/>
                </a:cxn>
                <a:cxn ang="0">
                  <a:pos x="1" y="2"/>
                </a:cxn>
                <a:cxn ang="0">
                  <a:pos x="0" y="5"/>
                </a:cxn>
                <a:cxn ang="0">
                  <a:pos x="4" y="3"/>
                </a:cxn>
                <a:cxn ang="0">
                  <a:pos x="7" y="0"/>
                </a:cxn>
              </a:cxnLst>
              <a:rect l="0" t="0" r="r" b="b"/>
              <a:pathLst>
                <a:path w="7" h="5">
                  <a:moveTo>
                    <a:pt x="7" y="0"/>
                  </a:moveTo>
                  <a:cubicBezTo>
                    <a:pt x="7" y="0"/>
                    <a:pt x="3" y="1"/>
                    <a:pt x="1" y="2"/>
                  </a:cubicBezTo>
                  <a:cubicBezTo>
                    <a:pt x="1" y="2"/>
                    <a:pt x="0" y="4"/>
                    <a:pt x="0" y="5"/>
                  </a:cubicBezTo>
                  <a:cubicBezTo>
                    <a:pt x="0" y="5"/>
                    <a:pt x="3" y="4"/>
                    <a:pt x="4" y="3"/>
                  </a:cubicBezTo>
                  <a:cubicBezTo>
                    <a:pt x="4" y="3"/>
                    <a:pt x="5" y="2"/>
                    <a:pt x="7" y="0"/>
                  </a:cubicBezTo>
                  <a:close/>
                </a:path>
              </a:pathLst>
            </a:custGeom>
            <a:solidFill>
              <a:srgbClr val="006E57"/>
            </a:solidFill>
            <a:ln w="9525">
              <a:noFill/>
              <a:round/>
              <a:headEnd/>
              <a:tailEnd/>
            </a:ln>
          </p:spPr>
          <p:txBody>
            <a:bodyPr/>
            <a:lstStyle/>
            <a:p>
              <a:pPr>
                <a:defRPr/>
              </a:pPr>
              <a:endParaRPr lang="es-MX" dirty="0"/>
            </a:p>
          </p:txBody>
        </p:sp>
        <p:sp>
          <p:nvSpPr>
            <p:cNvPr id="1214" name="Freeform 190"/>
            <p:cNvSpPr>
              <a:spLocks/>
            </p:cNvSpPr>
            <p:nvPr/>
          </p:nvSpPr>
          <p:spPr bwMode="auto">
            <a:xfrm>
              <a:off x="4483" y="1610"/>
              <a:ext cx="28" cy="32"/>
            </a:xfrm>
            <a:custGeom>
              <a:avLst/>
              <a:gdLst/>
              <a:ahLst/>
              <a:cxnLst>
                <a:cxn ang="0">
                  <a:pos x="7" y="0"/>
                </a:cxn>
                <a:cxn ang="0">
                  <a:pos x="2" y="3"/>
                </a:cxn>
                <a:cxn ang="0">
                  <a:pos x="0" y="9"/>
                </a:cxn>
                <a:cxn ang="0">
                  <a:pos x="5" y="5"/>
                </a:cxn>
                <a:cxn ang="0">
                  <a:pos x="7" y="0"/>
                </a:cxn>
              </a:cxnLst>
              <a:rect l="0" t="0" r="r" b="b"/>
              <a:pathLst>
                <a:path w="7" h="9">
                  <a:moveTo>
                    <a:pt x="7" y="0"/>
                  </a:moveTo>
                  <a:cubicBezTo>
                    <a:pt x="7" y="0"/>
                    <a:pt x="4" y="1"/>
                    <a:pt x="2" y="3"/>
                  </a:cubicBezTo>
                  <a:cubicBezTo>
                    <a:pt x="2" y="3"/>
                    <a:pt x="0" y="7"/>
                    <a:pt x="0" y="9"/>
                  </a:cubicBezTo>
                  <a:cubicBezTo>
                    <a:pt x="0" y="9"/>
                    <a:pt x="3" y="7"/>
                    <a:pt x="5" y="5"/>
                  </a:cubicBezTo>
                  <a:cubicBezTo>
                    <a:pt x="5" y="5"/>
                    <a:pt x="7" y="3"/>
                    <a:pt x="7" y="0"/>
                  </a:cubicBezTo>
                  <a:close/>
                </a:path>
              </a:pathLst>
            </a:custGeom>
            <a:solidFill>
              <a:srgbClr val="FDEE70"/>
            </a:solidFill>
            <a:ln w="9525">
              <a:noFill/>
              <a:round/>
              <a:headEnd/>
              <a:tailEnd/>
            </a:ln>
          </p:spPr>
          <p:txBody>
            <a:bodyPr/>
            <a:lstStyle/>
            <a:p>
              <a:pPr>
                <a:defRPr/>
              </a:pPr>
              <a:endParaRPr lang="es-MX" dirty="0"/>
            </a:p>
          </p:txBody>
        </p:sp>
        <p:sp>
          <p:nvSpPr>
            <p:cNvPr id="1215" name="Freeform 191"/>
            <p:cNvSpPr>
              <a:spLocks/>
            </p:cNvSpPr>
            <p:nvPr/>
          </p:nvSpPr>
          <p:spPr bwMode="auto">
            <a:xfrm>
              <a:off x="4488" y="1610"/>
              <a:ext cx="18" cy="27"/>
            </a:xfrm>
            <a:custGeom>
              <a:avLst/>
              <a:gdLst/>
              <a:ahLst/>
              <a:cxnLst>
                <a:cxn ang="0">
                  <a:pos x="5" y="0"/>
                </a:cxn>
                <a:cxn ang="0">
                  <a:pos x="1" y="3"/>
                </a:cxn>
                <a:cxn ang="0">
                  <a:pos x="0" y="7"/>
                </a:cxn>
                <a:cxn ang="0">
                  <a:pos x="3" y="4"/>
                </a:cxn>
                <a:cxn ang="0">
                  <a:pos x="5" y="0"/>
                </a:cxn>
              </a:cxnLst>
              <a:rect l="0" t="0" r="r" b="b"/>
              <a:pathLst>
                <a:path w="5" h="7">
                  <a:moveTo>
                    <a:pt x="5" y="0"/>
                  </a:moveTo>
                  <a:cubicBezTo>
                    <a:pt x="5" y="0"/>
                    <a:pt x="2" y="1"/>
                    <a:pt x="1" y="3"/>
                  </a:cubicBezTo>
                  <a:cubicBezTo>
                    <a:pt x="1" y="3"/>
                    <a:pt x="0" y="6"/>
                    <a:pt x="0" y="7"/>
                  </a:cubicBezTo>
                  <a:cubicBezTo>
                    <a:pt x="0" y="7"/>
                    <a:pt x="2" y="5"/>
                    <a:pt x="3" y="4"/>
                  </a:cubicBezTo>
                  <a:cubicBezTo>
                    <a:pt x="3" y="4"/>
                    <a:pt x="4" y="3"/>
                    <a:pt x="5" y="0"/>
                  </a:cubicBezTo>
                  <a:close/>
                </a:path>
              </a:pathLst>
            </a:custGeom>
            <a:solidFill>
              <a:srgbClr val="006E57"/>
            </a:solidFill>
            <a:ln w="9525">
              <a:noFill/>
              <a:round/>
              <a:headEnd/>
              <a:tailEnd/>
            </a:ln>
          </p:spPr>
          <p:txBody>
            <a:bodyPr/>
            <a:lstStyle/>
            <a:p>
              <a:pPr>
                <a:defRPr/>
              </a:pPr>
              <a:endParaRPr lang="es-MX" dirty="0"/>
            </a:p>
          </p:txBody>
        </p:sp>
        <p:sp>
          <p:nvSpPr>
            <p:cNvPr id="1216" name="Freeform 192"/>
            <p:cNvSpPr>
              <a:spLocks/>
            </p:cNvSpPr>
            <p:nvPr/>
          </p:nvSpPr>
          <p:spPr bwMode="auto">
            <a:xfrm>
              <a:off x="4548" y="1806"/>
              <a:ext cx="41" cy="32"/>
            </a:xfrm>
            <a:custGeom>
              <a:avLst/>
              <a:gdLst/>
              <a:ahLst/>
              <a:cxnLst>
                <a:cxn ang="0">
                  <a:pos x="11" y="1"/>
                </a:cxn>
                <a:cxn ang="0">
                  <a:pos x="3" y="1"/>
                </a:cxn>
                <a:cxn ang="0">
                  <a:pos x="0" y="7"/>
                </a:cxn>
                <a:cxn ang="0">
                  <a:pos x="7" y="6"/>
                </a:cxn>
                <a:cxn ang="0">
                  <a:pos x="11" y="1"/>
                </a:cxn>
              </a:cxnLst>
              <a:rect l="0" t="0" r="r" b="b"/>
              <a:pathLst>
                <a:path w="11" h="8">
                  <a:moveTo>
                    <a:pt x="11" y="1"/>
                  </a:moveTo>
                  <a:cubicBezTo>
                    <a:pt x="11" y="1"/>
                    <a:pt x="7" y="0"/>
                    <a:pt x="3" y="1"/>
                  </a:cubicBezTo>
                  <a:cubicBezTo>
                    <a:pt x="3" y="1"/>
                    <a:pt x="0" y="4"/>
                    <a:pt x="0" y="7"/>
                  </a:cubicBezTo>
                  <a:cubicBezTo>
                    <a:pt x="0" y="7"/>
                    <a:pt x="4" y="8"/>
                    <a:pt x="7" y="6"/>
                  </a:cubicBezTo>
                  <a:cubicBezTo>
                    <a:pt x="7" y="6"/>
                    <a:pt x="10" y="4"/>
                    <a:pt x="11" y="1"/>
                  </a:cubicBezTo>
                  <a:close/>
                </a:path>
              </a:pathLst>
            </a:custGeom>
            <a:solidFill>
              <a:srgbClr val="FDEE70"/>
            </a:solidFill>
            <a:ln w="9525">
              <a:noFill/>
              <a:round/>
              <a:headEnd/>
              <a:tailEnd/>
            </a:ln>
          </p:spPr>
          <p:txBody>
            <a:bodyPr/>
            <a:lstStyle/>
            <a:p>
              <a:pPr>
                <a:defRPr/>
              </a:pPr>
              <a:endParaRPr lang="es-MX" dirty="0"/>
            </a:p>
          </p:txBody>
        </p:sp>
        <p:sp>
          <p:nvSpPr>
            <p:cNvPr id="1217" name="Freeform 193"/>
            <p:cNvSpPr>
              <a:spLocks/>
            </p:cNvSpPr>
            <p:nvPr/>
          </p:nvSpPr>
          <p:spPr bwMode="auto">
            <a:xfrm>
              <a:off x="4552" y="1811"/>
              <a:ext cx="32" cy="18"/>
            </a:xfrm>
            <a:custGeom>
              <a:avLst/>
              <a:gdLst/>
              <a:ahLst/>
              <a:cxnLst>
                <a:cxn ang="0">
                  <a:pos x="9" y="1"/>
                </a:cxn>
                <a:cxn ang="0">
                  <a:pos x="3" y="1"/>
                </a:cxn>
                <a:cxn ang="0">
                  <a:pos x="1" y="5"/>
                </a:cxn>
                <a:cxn ang="0">
                  <a:pos x="6" y="4"/>
                </a:cxn>
                <a:cxn ang="0">
                  <a:pos x="9" y="1"/>
                </a:cxn>
              </a:cxnLst>
              <a:rect l="0" t="0" r="r" b="b"/>
              <a:pathLst>
                <a:path w="9" h="5">
                  <a:moveTo>
                    <a:pt x="9" y="1"/>
                  </a:moveTo>
                  <a:cubicBezTo>
                    <a:pt x="9" y="1"/>
                    <a:pt x="4" y="0"/>
                    <a:pt x="3" y="1"/>
                  </a:cubicBezTo>
                  <a:cubicBezTo>
                    <a:pt x="3" y="1"/>
                    <a:pt x="0" y="4"/>
                    <a:pt x="1" y="5"/>
                  </a:cubicBezTo>
                  <a:cubicBezTo>
                    <a:pt x="1" y="5"/>
                    <a:pt x="4" y="5"/>
                    <a:pt x="6" y="4"/>
                  </a:cubicBezTo>
                  <a:cubicBezTo>
                    <a:pt x="6" y="4"/>
                    <a:pt x="7" y="3"/>
                    <a:pt x="9" y="1"/>
                  </a:cubicBezTo>
                  <a:close/>
                </a:path>
              </a:pathLst>
            </a:custGeom>
            <a:solidFill>
              <a:srgbClr val="006E57"/>
            </a:solidFill>
            <a:ln w="9525">
              <a:noFill/>
              <a:round/>
              <a:headEnd/>
              <a:tailEnd/>
            </a:ln>
          </p:spPr>
          <p:txBody>
            <a:bodyPr/>
            <a:lstStyle/>
            <a:p>
              <a:pPr>
                <a:defRPr/>
              </a:pPr>
              <a:endParaRPr lang="es-MX" dirty="0"/>
            </a:p>
          </p:txBody>
        </p:sp>
        <p:sp>
          <p:nvSpPr>
            <p:cNvPr id="1218" name="Freeform 194"/>
            <p:cNvSpPr>
              <a:spLocks/>
            </p:cNvSpPr>
            <p:nvPr/>
          </p:nvSpPr>
          <p:spPr bwMode="auto">
            <a:xfrm>
              <a:off x="4557" y="1811"/>
              <a:ext cx="41" cy="41"/>
            </a:xfrm>
            <a:custGeom>
              <a:avLst/>
              <a:gdLst/>
              <a:ahLst/>
              <a:cxnLst>
                <a:cxn ang="0">
                  <a:pos x="12" y="1"/>
                </a:cxn>
                <a:cxn ang="0">
                  <a:pos x="4" y="1"/>
                </a:cxn>
                <a:cxn ang="0">
                  <a:pos x="1" y="11"/>
                </a:cxn>
                <a:cxn ang="0">
                  <a:pos x="8" y="10"/>
                </a:cxn>
                <a:cxn ang="0">
                  <a:pos x="12" y="1"/>
                </a:cxn>
              </a:cxnLst>
              <a:rect l="0" t="0" r="r" b="b"/>
              <a:pathLst>
                <a:path w="12" h="12">
                  <a:moveTo>
                    <a:pt x="12" y="1"/>
                  </a:moveTo>
                  <a:cubicBezTo>
                    <a:pt x="12" y="1"/>
                    <a:pt x="7" y="0"/>
                    <a:pt x="4" y="1"/>
                  </a:cubicBezTo>
                  <a:cubicBezTo>
                    <a:pt x="4" y="1"/>
                    <a:pt x="0" y="7"/>
                    <a:pt x="1" y="11"/>
                  </a:cubicBezTo>
                  <a:cubicBezTo>
                    <a:pt x="1" y="11"/>
                    <a:pt x="5" y="12"/>
                    <a:pt x="8" y="10"/>
                  </a:cubicBezTo>
                  <a:cubicBezTo>
                    <a:pt x="8" y="10"/>
                    <a:pt x="11" y="7"/>
                    <a:pt x="12" y="1"/>
                  </a:cubicBezTo>
                  <a:close/>
                </a:path>
              </a:pathLst>
            </a:custGeom>
            <a:solidFill>
              <a:srgbClr val="FDEE70"/>
            </a:solidFill>
            <a:ln w="9525">
              <a:noFill/>
              <a:round/>
              <a:headEnd/>
              <a:tailEnd/>
            </a:ln>
          </p:spPr>
          <p:txBody>
            <a:bodyPr/>
            <a:lstStyle/>
            <a:p>
              <a:pPr>
                <a:defRPr/>
              </a:pPr>
              <a:endParaRPr lang="es-MX" dirty="0"/>
            </a:p>
          </p:txBody>
        </p:sp>
        <p:sp>
          <p:nvSpPr>
            <p:cNvPr id="1219" name="Freeform 195"/>
            <p:cNvSpPr>
              <a:spLocks/>
            </p:cNvSpPr>
            <p:nvPr/>
          </p:nvSpPr>
          <p:spPr bwMode="auto">
            <a:xfrm>
              <a:off x="4566" y="1815"/>
              <a:ext cx="28" cy="32"/>
            </a:xfrm>
            <a:custGeom>
              <a:avLst/>
              <a:gdLst/>
              <a:ahLst/>
              <a:cxnLst>
                <a:cxn ang="0">
                  <a:pos x="8" y="2"/>
                </a:cxn>
                <a:cxn ang="0">
                  <a:pos x="2" y="2"/>
                </a:cxn>
                <a:cxn ang="0">
                  <a:pos x="0" y="9"/>
                </a:cxn>
                <a:cxn ang="0">
                  <a:pos x="6" y="7"/>
                </a:cxn>
                <a:cxn ang="0">
                  <a:pos x="8" y="2"/>
                </a:cxn>
              </a:cxnLst>
              <a:rect l="0" t="0" r="r" b="b"/>
              <a:pathLst>
                <a:path w="8" h="9">
                  <a:moveTo>
                    <a:pt x="8" y="2"/>
                  </a:moveTo>
                  <a:cubicBezTo>
                    <a:pt x="8" y="2"/>
                    <a:pt x="4" y="0"/>
                    <a:pt x="2" y="2"/>
                  </a:cubicBezTo>
                  <a:cubicBezTo>
                    <a:pt x="2" y="2"/>
                    <a:pt x="0" y="6"/>
                    <a:pt x="0" y="9"/>
                  </a:cubicBezTo>
                  <a:cubicBezTo>
                    <a:pt x="0" y="9"/>
                    <a:pt x="4" y="8"/>
                    <a:pt x="6" y="7"/>
                  </a:cubicBezTo>
                  <a:cubicBezTo>
                    <a:pt x="6" y="7"/>
                    <a:pt x="6" y="6"/>
                    <a:pt x="8" y="2"/>
                  </a:cubicBezTo>
                  <a:close/>
                </a:path>
              </a:pathLst>
            </a:custGeom>
            <a:solidFill>
              <a:srgbClr val="006E57"/>
            </a:solidFill>
            <a:ln w="9525">
              <a:noFill/>
              <a:round/>
              <a:headEnd/>
              <a:tailEnd/>
            </a:ln>
          </p:spPr>
          <p:txBody>
            <a:bodyPr/>
            <a:lstStyle/>
            <a:p>
              <a:pPr>
                <a:defRPr/>
              </a:pPr>
              <a:endParaRPr lang="es-MX" dirty="0"/>
            </a:p>
          </p:txBody>
        </p:sp>
        <p:sp>
          <p:nvSpPr>
            <p:cNvPr id="1220" name="Freeform 196"/>
            <p:cNvSpPr>
              <a:spLocks/>
            </p:cNvSpPr>
            <p:nvPr/>
          </p:nvSpPr>
          <p:spPr bwMode="auto">
            <a:xfrm>
              <a:off x="4580" y="1815"/>
              <a:ext cx="28" cy="50"/>
            </a:xfrm>
            <a:custGeom>
              <a:avLst/>
              <a:gdLst/>
              <a:ahLst/>
              <a:cxnLst>
                <a:cxn ang="0">
                  <a:pos x="8" y="1"/>
                </a:cxn>
                <a:cxn ang="0">
                  <a:pos x="3" y="1"/>
                </a:cxn>
                <a:cxn ang="0">
                  <a:pos x="0" y="14"/>
                </a:cxn>
                <a:cxn ang="0">
                  <a:pos x="6" y="12"/>
                </a:cxn>
                <a:cxn ang="0">
                  <a:pos x="8" y="1"/>
                </a:cxn>
              </a:cxnLst>
              <a:rect l="0" t="0" r="r" b="b"/>
              <a:pathLst>
                <a:path w="8" h="14">
                  <a:moveTo>
                    <a:pt x="8" y="1"/>
                  </a:moveTo>
                  <a:cubicBezTo>
                    <a:pt x="8" y="1"/>
                    <a:pt x="5" y="0"/>
                    <a:pt x="3" y="1"/>
                  </a:cubicBezTo>
                  <a:cubicBezTo>
                    <a:pt x="3" y="1"/>
                    <a:pt x="0" y="8"/>
                    <a:pt x="0" y="14"/>
                  </a:cubicBezTo>
                  <a:cubicBezTo>
                    <a:pt x="0" y="14"/>
                    <a:pt x="4" y="14"/>
                    <a:pt x="6" y="12"/>
                  </a:cubicBezTo>
                  <a:cubicBezTo>
                    <a:pt x="6" y="12"/>
                    <a:pt x="8" y="8"/>
                    <a:pt x="8" y="1"/>
                  </a:cubicBezTo>
                  <a:close/>
                </a:path>
              </a:pathLst>
            </a:custGeom>
            <a:solidFill>
              <a:srgbClr val="FDEE70"/>
            </a:solidFill>
            <a:ln w="9525">
              <a:noFill/>
              <a:round/>
              <a:headEnd/>
              <a:tailEnd/>
            </a:ln>
          </p:spPr>
          <p:txBody>
            <a:bodyPr/>
            <a:lstStyle/>
            <a:p>
              <a:pPr>
                <a:defRPr/>
              </a:pPr>
              <a:endParaRPr lang="es-MX" dirty="0"/>
            </a:p>
          </p:txBody>
        </p:sp>
        <p:sp>
          <p:nvSpPr>
            <p:cNvPr id="1221" name="Freeform 197"/>
            <p:cNvSpPr>
              <a:spLocks/>
            </p:cNvSpPr>
            <p:nvPr/>
          </p:nvSpPr>
          <p:spPr bwMode="auto">
            <a:xfrm>
              <a:off x="4580" y="1820"/>
              <a:ext cx="23" cy="36"/>
            </a:xfrm>
            <a:custGeom>
              <a:avLst/>
              <a:gdLst/>
              <a:ahLst/>
              <a:cxnLst>
                <a:cxn ang="0">
                  <a:pos x="6" y="2"/>
                </a:cxn>
                <a:cxn ang="0">
                  <a:pos x="2" y="3"/>
                </a:cxn>
                <a:cxn ang="0">
                  <a:pos x="1" y="11"/>
                </a:cxn>
                <a:cxn ang="0">
                  <a:pos x="4" y="9"/>
                </a:cxn>
                <a:cxn ang="0">
                  <a:pos x="6" y="2"/>
                </a:cxn>
              </a:cxnLst>
              <a:rect l="0" t="0" r="r" b="b"/>
              <a:pathLst>
                <a:path w="6" h="11">
                  <a:moveTo>
                    <a:pt x="6" y="2"/>
                  </a:moveTo>
                  <a:cubicBezTo>
                    <a:pt x="6" y="2"/>
                    <a:pt x="3" y="0"/>
                    <a:pt x="2" y="3"/>
                  </a:cubicBezTo>
                  <a:cubicBezTo>
                    <a:pt x="2" y="3"/>
                    <a:pt x="0" y="8"/>
                    <a:pt x="1" y="11"/>
                  </a:cubicBezTo>
                  <a:cubicBezTo>
                    <a:pt x="1" y="11"/>
                    <a:pt x="3" y="11"/>
                    <a:pt x="4" y="9"/>
                  </a:cubicBezTo>
                  <a:cubicBezTo>
                    <a:pt x="4" y="9"/>
                    <a:pt x="5" y="7"/>
                    <a:pt x="6" y="2"/>
                  </a:cubicBezTo>
                  <a:close/>
                </a:path>
              </a:pathLst>
            </a:custGeom>
            <a:solidFill>
              <a:srgbClr val="006E57"/>
            </a:solidFill>
            <a:ln w="9525">
              <a:noFill/>
              <a:round/>
              <a:headEnd/>
              <a:tailEnd/>
            </a:ln>
          </p:spPr>
          <p:txBody>
            <a:bodyPr/>
            <a:lstStyle/>
            <a:p>
              <a:pPr>
                <a:defRPr/>
              </a:pPr>
              <a:endParaRPr lang="es-MX" dirty="0"/>
            </a:p>
          </p:txBody>
        </p:sp>
        <p:sp>
          <p:nvSpPr>
            <p:cNvPr id="1222" name="Freeform 198"/>
            <p:cNvSpPr>
              <a:spLocks/>
            </p:cNvSpPr>
            <p:nvPr/>
          </p:nvSpPr>
          <p:spPr bwMode="auto">
            <a:xfrm>
              <a:off x="4502" y="1665"/>
              <a:ext cx="32" cy="9"/>
            </a:xfrm>
            <a:custGeom>
              <a:avLst/>
              <a:gdLst/>
              <a:ahLst/>
              <a:cxnLst>
                <a:cxn ang="0">
                  <a:pos x="10" y="2"/>
                </a:cxn>
                <a:cxn ang="0">
                  <a:pos x="4" y="0"/>
                </a:cxn>
                <a:cxn ang="0">
                  <a:pos x="0" y="1"/>
                </a:cxn>
                <a:cxn ang="0">
                  <a:pos x="6" y="3"/>
                </a:cxn>
                <a:cxn ang="0">
                  <a:pos x="10" y="2"/>
                </a:cxn>
              </a:cxnLst>
              <a:rect l="0" t="0" r="r" b="b"/>
              <a:pathLst>
                <a:path w="10" h="3">
                  <a:moveTo>
                    <a:pt x="10" y="2"/>
                  </a:moveTo>
                  <a:cubicBezTo>
                    <a:pt x="10" y="2"/>
                    <a:pt x="7" y="1"/>
                    <a:pt x="4" y="0"/>
                  </a:cubicBezTo>
                  <a:cubicBezTo>
                    <a:pt x="4" y="0"/>
                    <a:pt x="0" y="0"/>
                    <a:pt x="0" y="1"/>
                  </a:cubicBezTo>
                  <a:cubicBezTo>
                    <a:pt x="0" y="1"/>
                    <a:pt x="4" y="3"/>
                    <a:pt x="6" y="3"/>
                  </a:cubicBezTo>
                  <a:cubicBezTo>
                    <a:pt x="6" y="3"/>
                    <a:pt x="9" y="3"/>
                    <a:pt x="10" y="2"/>
                  </a:cubicBezTo>
                  <a:close/>
                </a:path>
              </a:pathLst>
            </a:custGeom>
            <a:solidFill>
              <a:srgbClr val="FDEE70"/>
            </a:solidFill>
            <a:ln w="9525">
              <a:noFill/>
              <a:round/>
              <a:headEnd/>
              <a:tailEnd/>
            </a:ln>
          </p:spPr>
          <p:txBody>
            <a:bodyPr/>
            <a:lstStyle/>
            <a:p>
              <a:pPr>
                <a:defRPr/>
              </a:pPr>
              <a:endParaRPr lang="es-MX" dirty="0"/>
            </a:p>
          </p:txBody>
        </p:sp>
        <p:sp>
          <p:nvSpPr>
            <p:cNvPr id="1223" name="Freeform 199"/>
            <p:cNvSpPr>
              <a:spLocks/>
            </p:cNvSpPr>
            <p:nvPr/>
          </p:nvSpPr>
          <p:spPr bwMode="auto">
            <a:xfrm>
              <a:off x="4502" y="1665"/>
              <a:ext cx="32" cy="9"/>
            </a:xfrm>
            <a:custGeom>
              <a:avLst/>
              <a:gdLst/>
              <a:ahLst/>
              <a:cxnLst>
                <a:cxn ang="0">
                  <a:pos x="8" y="2"/>
                </a:cxn>
                <a:cxn ang="0">
                  <a:pos x="3" y="0"/>
                </a:cxn>
                <a:cxn ang="0">
                  <a:pos x="0" y="1"/>
                </a:cxn>
                <a:cxn ang="0">
                  <a:pos x="5" y="3"/>
                </a:cxn>
                <a:cxn ang="0">
                  <a:pos x="8" y="2"/>
                </a:cxn>
              </a:cxnLst>
              <a:rect l="0" t="0" r="r" b="b"/>
              <a:pathLst>
                <a:path w="8" h="3">
                  <a:moveTo>
                    <a:pt x="8" y="2"/>
                  </a:moveTo>
                  <a:cubicBezTo>
                    <a:pt x="8" y="2"/>
                    <a:pt x="4" y="0"/>
                    <a:pt x="3" y="0"/>
                  </a:cubicBezTo>
                  <a:cubicBezTo>
                    <a:pt x="3" y="0"/>
                    <a:pt x="0" y="1"/>
                    <a:pt x="0" y="1"/>
                  </a:cubicBezTo>
                  <a:cubicBezTo>
                    <a:pt x="0" y="1"/>
                    <a:pt x="3" y="2"/>
                    <a:pt x="5" y="3"/>
                  </a:cubicBezTo>
                  <a:cubicBezTo>
                    <a:pt x="5" y="3"/>
                    <a:pt x="6" y="2"/>
                    <a:pt x="8" y="2"/>
                  </a:cubicBezTo>
                  <a:close/>
                </a:path>
              </a:pathLst>
            </a:custGeom>
            <a:solidFill>
              <a:srgbClr val="006E57"/>
            </a:solidFill>
            <a:ln w="9525">
              <a:noFill/>
              <a:round/>
              <a:headEnd/>
              <a:tailEnd/>
            </a:ln>
          </p:spPr>
          <p:txBody>
            <a:bodyPr/>
            <a:lstStyle/>
            <a:p>
              <a:pPr>
                <a:defRPr/>
              </a:pPr>
              <a:endParaRPr lang="es-MX" dirty="0"/>
            </a:p>
          </p:txBody>
        </p:sp>
        <p:sp>
          <p:nvSpPr>
            <p:cNvPr id="1224" name="Freeform 200"/>
            <p:cNvSpPr>
              <a:spLocks/>
            </p:cNvSpPr>
            <p:nvPr/>
          </p:nvSpPr>
          <p:spPr bwMode="auto">
            <a:xfrm>
              <a:off x="4502" y="1656"/>
              <a:ext cx="32" cy="14"/>
            </a:xfrm>
            <a:custGeom>
              <a:avLst/>
              <a:gdLst/>
              <a:ahLst/>
              <a:cxnLst>
                <a:cxn ang="0">
                  <a:pos x="9" y="1"/>
                </a:cxn>
                <a:cxn ang="0">
                  <a:pos x="3" y="0"/>
                </a:cxn>
                <a:cxn ang="0">
                  <a:pos x="0" y="2"/>
                </a:cxn>
                <a:cxn ang="0">
                  <a:pos x="5" y="3"/>
                </a:cxn>
                <a:cxn ang="0">
                  <a:pos x="9" y="1"/>
                </a:cxn>
              </a:cxnLst>
              <a:rect l="0" t="0" r="r" b="b"/>
              <a:pathLst>
                <a:path w="9" h="3">
                  <a:moveTo>
                    <a:pt x="9" y="1"/>
                  </a:moveTo>
                  <a:cubicBezTo>
                    <a:pt x="9" y="1"/>
                    <a:pt x="6" y="1"/>
                    <a:pt x="3" y="0"/>
                  </a:cubicBezTo>
                  <a:cubicBezTo>
                    <a:pt x="3" y="0"/>
                    <a:pt x="0" y="1"/>
                    <a:pt x="0" y="2"/>
                  </a:cubicBezTo>
                  <a:cubicBezTo>
                    <a:pt x="0" y="2"/>
                    <a:pt x="3" y="3"/>
                    <a:pt x="5" y="3"/>
                  </a:cubicBezTo>
                  <a:cubicBezTo>
                    <a:pt x="5" y="3"/>
                    <a:pt x="8" y="2"/>
                    <a:pt x="9" y="1"/>
                  </a:cubicBezTo>
                  <a:close/>
                </a:path>
              </a:pathLst>
            </a:custGeom>
            <a:solidFill>
              <a:srgbClr val="FDEE70"/>
            </a:solidFill>
            <a:ln w="9525">
              <a:noFill/>
              <a:round/>
              <a:headEnd/>
              <a:tailEnd/>
            </a:ln>
          </p:spPr>
          <p:txBody>
            <a:bodyPr/>
            <a:lstStyle/>
            <a:p>
              <a:pPr>
                <a:defRPr/>
              </a:pPr>
              <a:endParaRPr lang="es-MX" dirty="0"/>
            </a:p>
          </p:txBody>
        </p:sp>
        <p:sp>
          <p:nvSpPr>
            <p:cNvPr id="1225" name="Freeform 201"/>
            <p:cNvSpPr>
              <a:spLocks/>
            </p:cNvSpPr>
            <p:nvPr/>
          </p:nvSpPr>
          <p:spPr bwMode="auto">
            <a:xfrm>
              <a:off x="4506" y="1660"/>
              <a:ext cx="28" cy="5"/>
            </a:xfrm>
            <a:custGeom>
              <a:avLst/>
              <a:gdLst/>
              <a:ahLst/>
              <a:cxnLst>
                <a:cxn ang="0">
                  <a:pos x="7" y="0"/>
                </a:cxn>
                <a:cxn ang="0">
                  <a:pos x="2" y="0"/>
                </a:cxn>
                <a:cxn ang="0">
                  <a:pos x="0" y="1"/>
                </a:cxn>
                <a:cxn ang="0">
                  <a:pos x="4" y="1"/>
                </a:cxn>
                <a:cxn ang="0">
                  <a:pos x="7" y="0"/>
                </a:cxn>
              </a:cxnLst>
              <a:rect l="0" t="0" r="r" b="b"/>
              <a:pathLst>
                <a:path w="7" h="1">
                  <a:moveTo>
                    <a:pt x="7" y="0"/>
                  </a:moveTo>
                  <a:cubicBezTo>
                    <a:pt x="7" y="0"/>
                    <a:pt x="4" y="0"/>
                    <a:pt x="2" y="0"/>
                  </a:cubicBezTo>
                  <a:cubicBezTo>
                    <a:pt x="2" y="0"/>
                    <a:pt x="0" y="0"/>
                    <a:pt x="0" y="1"/>
                  </a:cubicBezTo>
                  <a:cubicBezTo>
                    <a:pt x="0" y="1"/>
                    <a:pt x="3" y="1"/>
                    <a:pt x="4" y="1"/>
                  </a:cubicBezTo>
                  <a:cubicBezTo>
                    <a:pt x="4" y="1"/>
                    <a:pt x="5" y="1"/>
                    <a:pt x="7" y="0"/>
                  </a:cubicBezTo>
                  <a:close/>
                </a:path>
              </a:pathLst>
            </a:custGeom>
            <a:solidFill>
              <a:srgbClr val="006E57"/>
            </a:solidFill>
            <a:ln w="9525">
              <a:noFill/>
              <a:round/>
              <a:headEnd/>
              <a:tailEnd/>
            </a:ln>
          </p:spPr>
          <p:txBody>
            <a:bodyPr/>
            <a:lstStyle/>
            <a:p>
              <a:pPr>
                <a:defRPr/>
              </a:pPr>
              <a:endParaRPr lang="es-MX" dirty="0"/>
            </a:p>
          </p:txBody>
        </p:sp>
        <p:sp>
          <p:nvSpPr>
            <p:cNvPr id="1226" name="Freeform 202"/>
            <p:cNvSpPr>
              <a:spLocks/>
            </p:cNvSpPr>
            <p:nvPr/>
          </p:nvSpPr>
          <p:spPr bwMode="auto">
            <a:xfrm>
              <a:off x="4502" y="1651"/>
              <a:ext cx="32" cy="9"/>
            </a:xfrm>
            <a:custGeom>
              <a:avLst/>
              <a:gdLst/>
              <a:ahLst/>
              <a:cxnLst>
                <a:cxn ang="0">
                  <a:pos x="9" y="0"/>
                </a:cxn>
                <a:cxn ang="0">
                  <a:pos x="3" y="0"/>
                </a:cxn>
                <a:cxn ang="0">
                  <a:pos x="0" y="3"/>
                </a:cxn>
                <a:cxn ang="0">
                  <a:pos x="6" y="2"/>
                </a:cxn>
                <a:cxn ang="0">
                  <a:pos x="9" y="0"/>
                </a:cxn>
              </a:cxnLst>
              <a:rect l="0" t="0" r="r" b="b"/>
              <a:pathLst>
                <a:path w="9" h="3">
                  <a:moveTo>
                    <a:pt x="9" y="0"/>
                  </a:moveTo>
                  <a:cubicBezTo>
                    <a:pt x="9" y="0"/>
                    <a:pt x="6" y="0"/>
                    <a:pt x="3" y="0"/>
                  </a:cubicBezTo>
                  <a:cubicBezTo>
                    <a:pt x="3" y="0"/>
                    <a:pt x="0" y="2"/>
                    <a:pt x="0" y="3"/>
                  </a:cubicBezTo>
                  <a:cubicBezTo>
                    <a:pt x="0" y="3"/>
                    <a:pt x="3" y="3"/>
                    <a:pt x="6" y="2"/>
                  </a:cubicBezTo>
                  <a:cubicBezTo>
                    <a:pt x="6" y="2"/>
                    <a:pt x="8" y="2"/>
                    <a:pt x="9" y="0"/>
                  </a:cubicBezTo>
                  <a:close/>
                </a:path>
              </a:pathLst>
            </a:custGeom>
            <a:solidFill>
              <a:srgbClr val="FDEE70"/>
            </a:solidFill>
            <a:ln w="9525">
              <a:noFill/>
              <a:round/>
              <a:headEnd/>
              <a:tailEnd/>
            </a:ln>
          </p:spPr>
          <p:txBody>
            <a:bodyPr/>
            <a:lstStyle/>
            <a:p>
              <a:pPr>
                <a:defRPr/>
              </a:pPr>
              <a:endParaRPr lang="es-MX" dirty="0"/>
            </a:p>
          </p:txBody>
        </p:sp>
        <p:sp>
          <p:nvSpPr>
            <p:cNvPr id="1227" name="Freeform 203"/>
            <p:cNvSpPr>
              <a:spLocks/>
            </p:cNvSpPr>
            <p:nvPr/>
          </p:nvSpPr>
          <p:spPr bwMode="auto">
            <a:xfrm>
              <a:off x="4506" y="1651"/>
              <a:ext cx="28" cy="5"/>
            </a:xfrm>
            <a:custGeom>
              <a:avLst/>
              <a:gdLst/>
              <a:ahLst/>
              <a:cxnLst>
                <a:cxn ang="0">
                  <a:pos x="7" y="1"/>
                </a:cxn>
                <a:cxn ang="0">
                  <a:pos x="2" y="1"/>
                </a:cxn>
                <a:cxn ang="0">
                  <a:pos x="0" y="2"/>
                </a:cxn>
                <a:cxn ang="0">
                  <a:pos x="4" y="2"/>
                </a:cxn>
                <a:cxn ang="0">
                  <a:pos x="7" y="1"/>
                </a:cxn>
              </a:cxnLst>
              <a:rect l="0" t="0" r="r" b="b"/>
              <a:pathLst>
                <a:path w="7" h="2">
                  <a:moveTo>
                    <a:pt x="7" y="1"/>
                  </a:moveTo>
                  <a:cubicBezTo>
                    <a:pt x="7" y="1"/>
                    <a:pt x="3" y="0"/>
                    <a:pt x="2" y="1"/>
                  </a:cubicBezTo>
                  <a:cubicBezTo>
                    <a:pt x="2" y="1"/>
                    <a:pt x="0" y="2"/>
                    <a:pt x="0" y="2"/>
                  </a:cubicBezTo>
                  <a:cubicBezTo>
                    <a:pt x="0" y="2"/>
                    <a:pt x="3" y="2"/>
                    <a:pt x="4" y="2"/>
                  </a:cubicBezTo>
                  <a:cubicBezTo>
                    <a:pt x="4" y="2"/>
                    <a:pt x="5" y="2"/>
                    <a:pt x="7" y="1"/>
                  </a:cubicBezTo>
                  <a:close/>
                </a:path>
              </a:pathLst>
            </a:custGeom>
            <a:solidFill>
              <a:srgbClr val="006E57"/>
            </a:solidFill>
            <a:ln w="9525">
              <a:noFill/>
              <a:round/>
              <a:headEnd/>
              <a:tailEnd/>
            </a:ln>
          </p:spPr>
          <p:txBody>
            <a:bodyPr/>
            <a:lstStyle/>
            <a:p>
              <a:pPr>
                <a:defRPr/>
              </a:pPr>
              <a:endParaRPr lang="es-MX" dirty="0"/>
            </a:p>
          </p:txBody>
        </p:sp>
        <p:sp>
          <p:nvSpPr>
            <p:cNvPr id="1228" name="Freeform 204"/>
            <p:cNvSpPr>
              <a:spLocks/>
            </p:cNvSpPr>
            <p:nvPr/>
          </p:nvSpPr>
          <p:spPr bwMode="auto">
            <a:xfrm>
              <a:off x="4451" y="1596"/>
              <a:ext cx="51" cy="55"/>
            </a:xfrm>
            <a:custGeom>
              <a:avLst/>
              <a:gdLst/>
              <a:ahLst/>
              <a:cxnLst>
                <a:cxn ang="0">
                  <a:pos x="12" y="0"/>
                </a:cxn>
                <a:cxn ang="0">
                  <a:pos x="8" y="0"/>
                </a:cxn>
                <a:cxn ang="0">
                  <a:pos x="4" y="13"/>
                </a:cxn>
                <a:cxn ang="0">
                  <a:pos x="13" y="7"/>
                </a:cxn>
                <a:cxn ang="0">
                  <a:pos x="12" y="0"/>
                </a:cxn>
              </a:cxnLst>
              <a:rect l="0" t="0" r="r" b="b"/>
              <a:pathLst>
                <a:path w="14" h="15">
                  <a:moveTo>
                    <a:pt x="12" y="0"/>
                  </a:moveTo>
                  <a:cubicBezTo>
                    <a:pt x="11" y="0"/>
                    <a:pt x="9" y="0"/>
                    <a:pt x="8" y="0"/>
                  </a:cubicBezTo>
                  <a:cubicBezTo>
                    <a:pt x="4" y="2"/>
                    <a:pt x="0" y="10"/>
                    <a:pt x="4" y="13"/>
                  </a:cubicBezTo>
                  <a:cubicBezTo>
                    <a:pt x="7" y="15"/>
                    <a:pt x="11" y="11"/>
                    <a:pt x="13" y="7"/>
                  </a:cubicBezTo>
                  <a:cubicBezTo>
                    <a:pt x="13" y="5"/>
                    <a:pt x="14" y="1"/>
                    <a:pt x="12" y="0"/>
                  </a:cubicBezTo>
                  <a:close/>
                </a:path>
              </a:pathLst>
            </a:custGeom>
            <a:solidFill>
              <a:srgbClr val="F68F00"/>
            </a:solidFill>
            <a:ln w="9525">
              <a:noFill/>
              <a:round/>
              <a:headEnd/>
              <a:tailEnd/>
            </a:ln>
          </p:spPr>
          <p:txBody>
            <a:bodyPr/>
            <a:lstStyle/>
            <a:p>
              <a:pPr>
                <a:defRPr/>
              </a:pPr>
              <a:endParaRPr lang="es-MX" dirty="0"/>
            </a:p>
          </p:txBody>
        </p:sp>
        <p:sp>
          <p:nvSpPr>
            <p:cNvPr id="1229" name="Freeform 205"/>
            <p:cNvSpPr>
              <a:spLocks/>
            </p:cNvSpPr>
            <p:nvPr/>
          </p:nvSpPr>
          <p:spPr bwMode="auto">
            <a:xfrm>
              <a:off x="4451" y="1596"/>
              <a:ext cx="51" cy="55"/>
            </a:xfrm>
            <a:custGeom>
              <a:avLst/>
              <a:gdLst/>
              <a:ahLst/>
              <a:cxnLst>
                <a:cxn ang="0">
                  <a:pos x="12" y="0"/>
                </a:cxn>
                <a:cxn ang="0">
                  <a:pos x="8" y="0"/>
                </a:cxn>
                <a:cxn ang="0">
                  <a:pos x="4" y="13"/>
                </a:cxn>
                <a:cxn ang="0">
                  <a:pos x="13" y="7"/>
                </a:cxn>
                <a:cxn ang="0">
                  <a:pos x="12" y="0"/>
                </a:cxn>
              </a:cxnLst>
              <a:rect l="0" t="0" r="r" b="b"/>
              <a:pathLst>
                <a:path w="14" h="15">
                  <a:moveTo>
                    <a:pt x="12" y="0"/>
                  </a:moveTo>
                  <a:cubicBezTo>
                    <a:pt x="11" y="0"/>
                    <a:pt x="9" y="0"/>
                    <a:pt x="8" y="0"/>
                  </a:cubicBezTo>
                  <a:cubicBezTo>
                    <a:pt x="4" y="2"/>
                    <a:pt x="0" y="10"/>
                    <a:pt x="4" y="13"/>
                  </a:cubicBezTo>
                  <a:cubicBezTo>
                    <a:pt x="7" y="15"/>
                    <a:pt x="11" y="11"/>
                    <a:pt x="13" y="7"/>
                  </a:cubicBezTo>
                  <a:cubicBezTo>
                    <a:pt x="13" y="5"/>
                    <a:pt x="14" y="1"/>
                    <a:pt x="12" y="0"/>
                  </a:cubicBezTo>
                  <a:close/>
                </a:path>
              </a:pathLst>
            </a:custGeom>
            <a:noFill/>
            <a:ln w="0">
              <a:solidFill>
                <a:srgbClr val="704D1B"/>
              </a:solidFill>
              <a:prstDash val="solid"/>
              <a:round/>
              <a:headEnd/>
              <a:tailEnd/>
            </a:ln>
          </p:spPr>
          <p:txBody>
            <a:bodyPr/>
            <a:lstStyle/>
            <a:p>
              <a:pPr>
                <a:defRPr/>
              </a:pPr>
              <a:endParaRPr lang="es-MX" dirty="0"/>
            </a:p>
          </p:txBody>
        </p:sp>
        <p:sp>
          <p:nvSpPr>
            <p:cNvPr id="1230" name="Freeform 206"/>
            <p:cNvSpPr>
              <a:spLocks/>
            </p:cNvSpPr>
            <p:nvPr/>
          </p:nvSpPr>
          <p:spPr bwMode="auto">
            <a:xfrm>
              <a:off x="4470" y="1610"/>
              <a:ext cx="14" cy="18"/>
            </a:xfrm>
            <a:custGeom>
              <a:avLst/>
              <a:gdLst/>
              <a:ahLst/>
              <a:cxnLst>
                <a:cxn ang="0">
                  <a:pos x="4" y="0"/>
                </a:cxn>
                <a:cxn ang="0">
                  <a:pos x="3" y="0"/>
                </a:cxn>
                <a:cxn ang="0">
                  <a:pos x="1" y="4"/>
                </a:cxn>
                <a:cxn ang="0">
                  <a:pos x="4" y="2"/>
                </a:cxn>
                <a:cxn ang="0">
                  <a:pos x="4" y="0"/>
                </a:cxn>
              </a:cxnLst>
              <a:rect l="0" t="0" r="r" b="b"/>
              <a:pathLst>
                <a:path w="4" h="5">
                  <a:moveTo>
                    <a:pt x="4" y="0"/>
                  </a:moveTo>
                  <a:cubicBezTo>
                    <a:pt x="3" y="0"/>
                    <a:pt x="3" y="0"/>
                    <a:pt x="3" y="0"/>
                  </a:cubicBezTo>
                  <a:cubicBezTo>
                    <a:pt x="2" y="1"/>
                    <a:pt x="0" y="3"/>
                    <a:pt x="1" y="4"/>
                  </a:cubicBezTo>
                  <a:cubicBezTo>
                    <a:pt x="2" y="5"/>
                    <a:pt x="3" y="3"/>
                    <a:pt x="4" y="2"/>
                  </a:cubicBezTo>
                  <a:cubicBezTo>
                    <a:pt x="4" y="2"/>
                    <a:pt x="4" y="0"/>
                    <a:pt x="4" y="0"/>
                  </a:cubicBezTo>
                  <a:close/>
                </a:path>
              </a:pathLst>
            </a:custGeom>
            <a:solidFill>
              <a:srgbClr val="FDEE70"/>
            </a:solidFill>
            <a:ln w="9525">
              <a:noFill/>
              <a:round/>
              <a:headEnd/>
              <a:tailEnd/>
            </a:ln>
          </p:spPr>
          <p:txBody>
            <a:bodyPr/>
            <a:lstStyle/>
            <a:p>
              <a:pPr>
                <a:defRPr/>
              </a:pPr>
              <a:endParaRPr lang="es-MX" dirty="0"/>
            </a:p>
          </p:txBody>
        </p:sp>
        <p:sp>
          <p:nvSpPr>
            <p:cNvPr id="1231" name="Freeform 207"/>
            <p:cNvSpPr>
              <a:spLocks/>
            </p:cNvSpPr>
            <p:nvPr/>
          </p:nvSpPr>
          <p:spPr bwMode="auto">
            <a:xfrm>
              <a:off x="4566" y="2039"/>
              <a:ext cx="528" cy="196"/>
            </a:xfrm>
            <a:custGeom>
              <a:avLst/>
              <a:gdLst/>
              <a:ahLst/>
              <a:cxnLst>
                <a:cxn ang="0">
                  <a:pos x="149" y="20"/>
                </a:cxn>
                <a:cxn ang="0">
                  <a:pos x="105" y="26"/>
                </a:cxn>
                <a:cxn ang="0">
                  <a:pos x="79" y="23"/>
                </a:cxn>
                <a:cxn ang="0">
                  <a:pos x="46" y="18"/>
                </a:cxn>
                <a:cxn ang="0">
                  <a:pos x="37" y="5"/>
                </a:cxn>
                <a:cxn ang="0">
                  <a:pos x="31" y="12"/>
                </a:cxn>
                <a:cxn ang="0">
                  <a:pos x="29" y="13"/>
                </a:cxn>
                <a:cxn ang="0">
                  <a:pos x="14" y="6"/>
                </a:cxn>
                <a:cxn ang="0">
                  <a:pos x="6" y="3"/>
                </a:cxn>
                <a:cxn ang="0">
                  <a:pos x="1" y="0"/>
                </a:cxn>
                <a:cxn ang="0">
                  <a:pos x="0" y="4"/>
                </a:cxn>
                <a:cxn ang="0">
                  <a:pos x="2" y="6"/>
                </a:cxn>
                <a:cxn ang="0">
                  <a:pos x="8" y="10"/>
                </a:cxn>
                <a:cxn ang="0">
                  <a:pos x="9" y="12"/>
                </a:cxn>
                <a:cxn ang="0">
                  <a:pos x="13" y="18"/>
                </a:cxn>
                <a:cxn ang="0">
                  <a:pos x="7" y="20"/>
                </a:cxn>
                <a:cxn ang="0">
                  <a:pos x="10" y="24"/>
                </a:cxn>
                <a:cxn ang="0">
                  <a:pos x="24" y="25"/>
                </a:cxn>
                <a:cxn ang="0">
                  <a:pos x="26" y="26"/>
                </a:cxn>
                <a:cxn ang="0">
                  <a:pos x="36" y="30"/>
                </a:cxn>
                <a:cxn ang="0">
                  <a:pos x="31" y="38"/>
                </a:cxn>
                <a:cxn ang="0">
                  <a:pos x="32" y="43"/>
                </a:cxn>
                <a:cxn ang="0">
                  <a:pos x="52" y="43"/>
                </a:cxn>
                <a:cxn ang="0">
                  <a:pos x="65" y="54"/>
                </a:cxn>
                <a:cxn ang="0">
                  <a:pos x="77" y="55"/>
                </a:cxn>
                <a:cxn ang="0">
                  <a:pos x="80" y="55"/>
                </a:cxn>
                <a:cxn ang="0">
                  <a:pos x="93" y="55"/>
                </a:cxn>
                <a:cxn ang="0">
                  <a:pos x="103" y="55"/>
                </a:cxn>
                <a:cxn ang="0">
                  <a:pos x="121" y="44"/>
                </a:cxn>
                <a:cxn ang="0">
                  <a:pos x="131" y="41"/>
                </a:cxn>
                <a:cxn ang="0">
                  <a:pos x="140" y="41"/>
                </a:cxn>
                <a:cxn ang="0">
                  <a:pos x="140" y="37"/>
                </a:cxn>
                <a:cxn ang="0">
                  <a:pos x="133" y="34"/>
                </a:cxn>
                <a:cxn ang="0">
                  <a:pos x="133" y="31"/>
                </a:cxn>
                <a:cxn ang="0">
                  <a:pos x="144" y="26"/>
                </a:cxn>
                <a:cxn ang="0">
                  <a:pos x="149" y="25"/>
                </a:cxn>
                <a:cxn ang="0">
                  <a:pos x="149" y="20"/>
                </a:cxn>
              </a:cxnLst>
              <a:rect l="0" t="0" r="r" b="b"/>
              <a:pathLst>
                <a:path w="149" h="56">
                  <a:moveTo>
                    <a:pt x="149" y="20"/>
                  </a:moveTo>
                  <a:cubicBezTo>
                    <a:pt x="138" y="24"/>
                    <a:pt x="120" y="24"/>
                    <a:pt x="105" y="26"/>
                  </a:cubicBezTo>
                  <a:cubicBezTo>
                    <a:pt x="95" y="28"/>
                    <a:pt x="88" y="23"/>
                    <a:pt x="79" y="23"/>
                  </a:cubicBezTo>
                  <a:cubicBezTo>
                    <a:pt x="67" y="23"/>
                    <a:pt x="56" y="22"/>
                    <a:pt x="46" y="18"/>
                  </a:cubicBezTo>
                  <a:cubicBezTo>
                    <a:pt x="41" y="17"/>
                    <a:pt x="36" y="10"/>
                    <a:pt x="37" y="5"/>
                  </a:cubicBezTo>
                  <a:cubicBezTo>
                    <a:pt x="31" y="4"/>
                    <a:pt x="31" y="7"/>
                    <a:pt x="31" y="12"/>
                  </a:cubicBezTo>
                  <a:cubicBezTo>
                    <a:pt x="30" y="12"/>
                    <a:pt x="31" y="13"/>
                    <a:pt x="29" y="13"/>
                  </a:cubicBezTo>
                  <a:cubicBezTo>
                    <a:pt x="24" y="12"/>
                    <a:pt x="20" y="8"/>
                    <a:pt x="14" y="6"/>
                  </a:cubicBezTo>
                  <a:cubicBezTo>
                    <a:pt x="14" y="6"/>
                    <a:pt x="5" y="2"/>
                    <a:pt x="6" y="3"/>
                  </a:cubicBezTo>
                  <a:cubicBezTo>
                    <a:pt x="4" y="1"/>
                    <a:pt x="3" y="1"/>
                    <a:pt x="1" y="0"/>
                  </a:cubicBezTo>
                  <a:cubicBezTo>
                    <a:pt x="2" y="1"/>
                    <a:pt x="0" y="3"/>
                    <a:pt x="0" y="4"/>
                  </a:cubicBezTo>
                  <a:cubicBezTo>
                    <a:pt x="0" y="5"/>
                    <a:pt x="1" y="5"/>
                    <a:pt x="2" y="6"/>
                  </a:cubicBezTo>
                  <a:cubicBezTo>
                    <a:pt x="4" y="7"/>
                    <a:pt x="6" y="9"/>
                    <a:pt x="8" y="10"/>
                  </a:cubicBezTo>
                  <a:cubicBezTo>
                    <a:pt x="8" y="11"/>
                    <a:pt x="8" y="11"/>
                    <a:pt x="9" y="12"/>
                  </a:cubicBezTo>
                  <a:cubicBezTo>
                    <a:pt x="11" y="13"/>
                    <a:pt x="15" y="15"/>
                    <a:pt x="13" y="18"/>
                  </a:cubicBezTo>
                  <a:cubicBezTo>
                    <a:pt x="12" y="21"/>
                    <a:pt x="9" y="20"/>
                    <a:pt x="7" y="20"/>
                  </a:cubicBezTo>
                  <a:cubicBezTo>
                    <a:pt x="8" y="21"/>
                    <a:pt x="9" y="23"/>
                    <a:pt x="10" y="24"/>
                  </a:cubicBezTo>
                  <a:cubicBezTo>
                    <a:pt x="15" y="24"/>
                    <a:pt x="19" y="24"/>
                    <a:pt x="24" y="25"/>
                  </a:cubicBezTo>
                  <a:cubicBezTo>
                    <a:pt x="25" y="25"/>
                    <a:pt x="25" y="26"/>
                    <a:pt x="26" y="26"/>
                  </a:cubicBezTo>
                  <a:cubicBezTo>
                    <a:pt x="30" y="27"/>
                    <a:pt x="33" y="27"/>
                    <a:pt x="36" y="30"/>
                  </a:cubicBezTo>
                  <a:cubicBezTo>
                    <a:pt x="38" y="33"/>
                    <a:pt x="35" y="39"/>
                    <a:pt x="31" y="38"/>
                  </a:cubicBezTo>
                  <a:cubicBezTo>
                    <a:pt x="31" y="39"/>
                    <a:pt x="32" y="41"/>
                    <a:pt x="32" y="43"/>
                  </a:cubicBezTo>
                  <a:cubicBezTo>
                    <a:pt x="38" y="42"/>
                    <a:pt x="45" y="42"/>
                    <a:pt x="52" y="43"/>
                  </a:cubicBezTo>
                  <a:cubicBezTo>
                    <a:pt x="60" y="45"/>
                    <a:pt x="57" y="52"/>
                    <a:pt x="65" y="54"/>
                  </a:cubicBezTo>
                  <a:cubicBezTo>
                    <a:pt x="67" y="54"/>
                    <a:pt x="76" y="54"/>
                    <a:pt x="77" y="55"/>
                  </a:cubicBezTo>
                  <a:cubicBezTo>
                    <a:pt x="78" y="55"/>
                    <a:pt x="79" y="55"/>
                    <a:pt x="80" y="55"/>
                  </a:cubicBezTo>
                  <a:cubicBezTo>
                    <a:pt x="83" y="55"/>
                    <a:pt x="90" y="56"/>
                    <a:pt x="93" y="55"/>
                  </a:cubicBezTo>
                  <a:cubicBezTo>
                    <a:pt x="96" y="55"/>
                    <a:pt x="101" y="56"/>
                    <a:pt x="103" y="55"/>
                  </a:cubicBezTo>
                  <a:cubicBezTo>
                    <a:pt x="110" y="54"/>
                    <a:pt x="115" y="47"/>
                    <a:pt x="121" y="44"/>
                  </a:cubicBezTo>
                  <a:cubicBezTo>
                    <a:pt x="124" y="43"/>
                    <a:pt x="128" y="44"/>
                    <a:pt x="131" y="41"/>
                  </a:cubicBezTo>
                  <a:cubicBezTo>
                    <a:pt x="134" y="39"/>
                    <a:pt x="137" y="41"/>
                    <a:pt x="140" y="41"/>
                  </a:cubicBezTo>
                  <a:cubicBezTo>
                    <a:pt x="139" y="40"/>
                    <a:pt x="140" y="38"/>
                    <a:pt x="140" y="37"/>
                  </a:cubicBezTo>
                  <a:cubicBezTo>
                    <a:pt x="138" y="38"/>
                    <a:pt x="136" y="36"/>
                    <a:pt x="133" y="34"/>
                  </a:cubicBezTo>
                  <a:cubicBezTo>
                    <a:pt x="132" y="34"/>
                    <a:pt x="132" y="31"/>
                    <a:pt x="133" y="31"/>
                  </a:cubicBezTo>
                  <a:cubicBezTo>
                    <a:pt x="137" y="29"/>
                    <a:pt x="141" y="28"/>
                    <a:pt x="144" y="26"/>
                  </a:cubicBezTo>
                  <a:cubicBezTo>
                    <a:pt x="146" y="24"/>
                    <a:pt x="148" y="25"/>
                    <a:pt x="149" y="25"/>
                  </a:cubicBezTo>
                  <a:cubicBezTo>
                    <a:pt x="149" y="25"/>
                    <a:pt x="149" y="20"/>
                    <a:pt x="149" y="20"/>
                  </a:cubicBezTo>
                  <a:close/>
                </a:path>
              </a:pathLst>
            </a:custGeom>
            <a:solidFill>
              <a:srgbClr val="008CCB"/>
            </a:solidFill>
            <a:ln w="9525">
              <a:noFill/>
              <a:round/>
              <a:headEnd/>
              <a:tailEnd/>
            </a:ln>
          </p:spPr>
          <p:txBody>
            <a:bodyPr/>
            <a:lstStyle/>
            <a:p>
              <a:pPr>
                <a:defRPr/>
              </a:pPr>
              <a:endParaRPr lang="es-MX" dirty="0"/>
            </a:p>
          </p:txBody>
        </p:sp>
        <p:sp>
          <p:nvSpPr>
            <p:cNvPr id="1232" name="Freeform 208"/>
            <p:cNvSpPr>
              <a:spLocks/>
            </p:cNvSpPr>
            <p:nvPr/>
          </p:nvSpPr>
          <p:spPr bwMode="auto">
            <a:xfrm>
              <a:off x="5025" y="2121"/>
              <a:ext cx="69" cy="36"/>
            </a:xfrm>
            <a:custGeom>
              <a:avLst/>
              <a:gdLst/>
              <a:ahLst/>
              <a:cxnLst>
                <a:cxn ang="0">
                  <a:pos x="19" y="2"/>
                </a:cxn>
                <a:cxn ang="0">
                  <a:pos x="14" y="3"/>
                </a:cxn>
                <a:cxn ang="0">
                  <a:pos x="3" y="8"/>
                </a:cxn>
                <a:cxn ang="0">
                  <a:pos x="3" y="11"/>
                </a:cxn>
                <a:cxn ang="0">
                  <a:pos x="3" y="7"/>
                </a:cxn>
                <a:cxn ang="0">
                  <a:pos x="14" y="2"/>
                </a:cxn>
                <a:cxn ang="0">
                  <a:pos x="19" y="2"/>
                </a:cxn>
              </a:cxnLst>
              <a:rect l="0" t="0" r="r" b="b"/>
              <a:pathLst>
                <a:path w="19" h="11">
                  <a:moveTo>
                    <a:pt x="19" y="2"/>
                  </a:moveTo>
                  <a:cubicBezTo>
                    <a:pt x="18" y="1"/>
                    <a:pt x="15" y="2"/>
                    <a:pt x="14" y="3"/>
                  </a:cubicBezTo>
                  <a:cubicBezTo>
                    <a:pt x="11" y="5"/>
                    <a:pt x="7" y="6"/>
                    <a:pt x="3" y="8"/>
                  </a:cubicBezTo>
                  <a:cubicBezTo>
                    <a:pt x="2" y="8"/>
                    <a:pt x="2" y="11"/>
                    <a:pt x="3" y="11"/>
                  </a:cubicBezTo>
                  <a:cubicBezTo>
                    <a:pt x="3" y="11"/>
                    <a:pt x="0" y="10"/>
                    <a:pt x="3" y="7"/>
                  </a:cubicBezTo>
                  <a:cubicBezTo>
                    <a:pt x="3" y="7"/>
                    <a:pt x="12" y="4"/>
                    <a:pt x="14" y="2"/>
                  </a:cubicBezTo>
                  <a:cubicBezTo>
                    <a:pt x="14" y="2"/>
                    <a:pt x="16" y="0"/>
                    <a:pt x="19" y="2"/>
                  </a:cubicBezTo>
                  <a:close/>
                </a:path>
              </a:pathLst>
            </a:custGeom>
            <a:solidFill>
              <a:srgbClr val="0067AB"/>
            </a:solidFill>
            <a:ln w="9525">
              <a:noFill/>
              <a:round/>
              <a:headEnd/>
              <a:tailEnd/>
            </a:ln>
          </p:spPr>
          <p:txBody>
            <a:bodyPr/>
            <a:lstStyle/>
            <a:p>
              <a:pPr>
                <a:defRPr/>
              </a:pPr>
              <a:endParaRPr lang="es-MX" dirty="0"/>
            </a:p>
          </p:txBody>
        </p:sp>
        <p:sp>
          <p:nvSpPr>
            <p:cNvPr id="1233" name="Freeform 209"/>
            <p:cNvSpPr>
              <a:spLocks/>
            </p:cNvSpPr>
            <p:nvPr/>
          </p:nvSpPr>
          <p:spPr bwMode="auto">
            <a:xfrm>
              <a:off x="4566" y="2052"/>
              <a:ext cx="51" cy="59"/>
            </a:xfrm>
            <a:custGeom>
              <a:avLst/>
              <a:gdLst/>
              <a:ahLst/>
              <a:cxnLst>
                <a:cxn ang="0">
                  <a:pos x="7" y="16"/>
                </a:cxn>
                <a:cxn ang="0">
                  <a:pos x="13" y="14"/>
                </a:cxn>
                <a:cxn ang="0">
                  <a:pos x="9" y="8"/>
                </a:cxn>
                <a:cxn ang="0">
                  <a:pos x="8" y="6"/>
                </a:cxn>
                <a:cxn ang="0">
                  <a:pos x="2" y="2"/>
                </a:cxn>
                <a:cxn ang="0">
                  <a:pos x="0" y="0"/>
                </a:cxn>
                <a:cxn ang="0">
                  <a:pos x="15" y="15"/>
                </a:cxn>
                <a:cxn ang="0">
                  <a:pos x="12" y="17"/>
                </a:cxn>
                <a:cxn ang="0">
                  <a:pos x="7" y="16"/>
                </a:cxn>
              </a:cxnLst>
              <a:rect l="0" t="0" r="r" b="b"/>
              <a:pathLst>
                <a:path w="15" h="17">
                  <a:moveTo>
                    <a:pt x="7" y="16"/>
                  </a:moveTo>
                  <a:cubicBezTo>
                    <a:pt x="9" y="16"/>
                    <a:pt x="12" y="17"/>
                    <a:pt x="13" y="14"/>
                  </a:cubicBezTo>
                  <a:cubicBezTo>
                    <a:pt x="15" y="11"/>
                    <a:pt x="11" y="9"/>
                    <a:pt x="9" y="8"/>
                  </a:cubicBezTo>
                  <a:cubicBezTo>
                    <a:pt x="8" y="7"/>
                    <a:pt x="8" y="7"/>
                    <a:pt x="8" y="6"/>
                  </a:cubicBezTo>
                  <a:cubicBezTo>
                    <a:pt x="6" y="5"/>
                    <a:pt x="4" y="3"/>
                    <a:pt x="2" y="2"/>
                  </a:cubicBezTo>
                  <a:cubicBezTo>
                    <a:pt x="1" y="1"/>
                    <a:pt x="0" y="1"/>
                    <a:pt x="0" y="0"/>
                  </a:cubicBezTo>
                  <a:cubicBezTo>
                    <a:pt x="0" y="1"/>
                    <a:pt x="15" y="6"/>
                    <a:pt x="15" y="15"/>
                  </a:cubicBezTo>
                  <a:cubicBezTo>
                    <a:pt x="15" y="16"/>
                    <a:pt x="13" y="17"/>
                    <a:pt x="12" y="17"/>
                  </a:cubicBezTo>
                  <a:cubicBezTo>
                    <a:pt x="10" y="17"/>
                    <a:pt x="8" y="16"/>
                    <a:pt x="7" y="16"/>
                  </a:cubicBezTo>
                  <a:close/>
                </a:path>
              </a:pathLst>
            </a:custGeom>
            <a:solidFill>
              <a:srgbClr val="00739E"/>
            </a:solidFill>
            <a:ln w="9525">
              <a:noFill/>
              <a:round/>
              <a:headEnd/>
              <a:tailEnd/>
            </a:ln>
          </p:spPr>
          <p:txBody>
            <a:bodyPr/>
            <a:lstStyle/>
            <a:p>
              <a:pPr>
                <a:defRPr/>
              </a:pPr>
              <a:endParaRPr lang="es-MX" dirty="0"/>
            </a:p>
          </p:txBody>
        </p:sp>
        <p:sp>
          <p:nvSpPr>
            <p:cNvPr id="1234" name="Freeform 210"/>
            <p:cNvSpPr>
              <a:spLocks/>
            </p:cNvSpPr>
            <p:nvPr/>
          </p:nvSpPr>
          <p:spPr bwMode="auto">
            <a:xfrm>
              <a:off x="4598" y="2116"/>
              <a:ext cx="101" cy="59"/>
            </a:xfrm>
            <a:custGeom>
              <a:avLst/>
              <a:gdLst/>
              <a:ahLst/>
              <a:cxnLst>
                <a:cxn ang="0">
                  <a:pos x="21" y="16"/>
                </a:cxn>
                <a:cxn ang="0">
                  <a:pos x="26" y="8"/>
                </a:cxn>
                <a:cxn ang="0">
                  <a:pos x="16" y="4"/>
                </a:cxn>
                <a:cxn ang="0">
                  <a:pos x="14" y="3"/>
                </a:cxn>
                <a:cxn ang="0">
                  <a:pos x="0" y="2"/>
                </a:cxn>
                <a:cxn ang="0">
                  <a:pos x="15" y="3"/>
                </a:cxn>
                <a:cxn ang="0">
                  <a:pos x="27" y="12"/>
                </a:cxn>
                <a:cxn ang="0">
                  <a:pos x="21" y="16"/>
                </a:cxn>
              </a:cxnLst>
              <a:rect l="0" t="0" r="r" b="b"/>
              <a:pathLst>
                <a:path w="28" h="17">
                  <a:moveTo>
                    <a:pt x="21" y="16"/>
                  </a:moveTo>
                  <a:cubicBezTo>
                    <a:pt x="25" y="17"/>
                    <a:pt x="28" y="11"/>
                    <a:pt x="26" y="8"/>
                  </a:cubicBezTo>
                  <a:cubicBezTo>
                    <a:pt x="23" y="5"/>
                    <a:pt x="20" y="5"/>
                    <a:pt x="16" y="4"/>
                  </a:cubicBezTo>
                  <a:cubicBezTo>
                    <a:pt x="15" y="4"/>
                    <a:pt x="15" y="3"/>
                    <a:pt x="14" y="3"/>
                  </a:cubicBezTo>
                  <a:cubicBezTo>
                    <a:pt x="9" y="2"/>
                    <a:pt x="5" y="2"/>
                    <a:pt x="0" y="2"/>
                  </a:cubicBezTo>
                  <a:cubicBezTo>
                    <a:pt x="0" y="2"/>
                    <a:pt x="10" y="0"/>
                    <a:pt x="15" y="3"/>
                  </a:cubicBezTo>
                  <a:cubicBezTo>
                    <a:pt x="15" y="3"/>
                    <a:pt x="28" y="4"/>
                    <a:pt x="27" y="12"/>
                  </a:cubicBezTo>
                  <a:cubicBezTo>
                    <a:pt x="27" y="12"/>
                    <a:pt x="26" y="17"/>
                    <a:pt x="21" y="16"/>
                  </a:cubicBezTo>
                  <a:close/>
                </a:path>
              </a:pathLst>
            </a:custGeom>
            <a:solidFill>
              <a:srgbClr val="00739E"/>
            </a:solidFill>
            <a:ln w="9525">
              <a:noFill/>
              <a:round/>
              <a:headEnd/>
              <a:tailEnd/>
            </a:ln>
          </p:spPr>
          <p:txBody>
            <a:bodyPr/>
            <a:lstStyle/>
            <a:p>
              <a:pPr>
                <a:defRPr/>
              </a:pPr>
              <a:endParaRPr lang="es-MX" dirty="0"/>
            </a:p>
          </p:txBody>
        </p:sp>
        <p:sp>
          <p:nvSpPr>
            <p:cNvPr id="1235" name="Freeform 211"/>
            <p:cNvSpPr>
              <a:spLocks/>
            </p:cNvSpPr>
            <p:nvPr/>
          </p:nvSpPr>
          <p:spPr bwMode="auto">
            <a:xfrm>
              <a:off x="4676" y="2175"/>
              <a:ext cx="386" cy="59"/>
            </a:xfrm>
            <a:custGeom>
              <a:avLst/>
              <a:gdLst/>
              <a:ahLst/>
              <a:cxnLst>
                <a:cxn ang="0">
                  <a:pos x="108" y="2"/>
                </a:cxn>
                <a:cxn ang="0">
                  <a:pos x="99" y="2"/>
                </a:cxn>
                <a:cxn ang="0">
                  <a:pos x="89" y="5"/>
                </a:cxn>
                <a:cxn ang="0">
                  <a:pos x="71" y="16"/>
                </a:cxn>
                <a:cxn ang="0">
                  <a:pos x="61" y="16"/>
                </a:cxn>
                <a:cxn ang="0">
                  <a:pos x="48" y="16"/>
                </a:cxn>
                <a:cxn ang="0">
                  <a:pos x="45" y="16"/>
                </a:cxn>
                <a:cxn ang="0">
                  <a:pos x="33" y="15"/>
                </a:cxn>
                <a:cxn ang="0">
                  <a:pos x="20" y="4"/>
                </a:cxn>
                <a:cxn ang="0">
                  <a:pos x="0" y="4"/>
                </a:cxn>
                <a:cxn ang="0">
                  <a:pos x="22" y="4"/>
                </a:cxn>
                <a:cxn ang="0">
                  <a:pos x="33" y="14"/>
                </a:cxn>
                <a:cxn ang="0">
                  <a:pos x="45" y="15"/>
                </a:cxn>
                <a:cxn ang="0">
                  <a:pos x="48" y="15"/>
                </a:cxn>
                <a:cxn ang="0">
                  <a:pos x="61" y="15"/>
                </a:cxn>
                <a:cxn ang="0">
                  <a:pos x="71" y="16"/>
                </a:cxn>
                <a:cxn ang="0">
                  <a:pos x="89" y="4"/>
                </a:cxn>
                <a:cxn ang="0">
                  <a:pos x="96" y="3"/>
                </a:cxn>
                <a:cxn ang="0">
                  <a:pos x="99" y="2"/>
                </a:cxn>
                <a:cxn ang="0">
                  <a:pos x="108" y="2"/>
                </a:cxn>
              </a:cxnLst>
              <a:rect l="0" t="0" r="r" b="b"/>
              <a:pathLst>
                <a:path w="108" h="17">
                  <a:moveTo>
                    <a:pt x="108" y="2"/>
                  </a:moveTo>
                  <a:cubicBezTo>
                    <a:pt x="105" y="2"/>
                    <a:pt x="102" y="0"/>
                    <a:pt x="99" y="2"/>
                  </a:cubicBezTo>
                  <a:cubicBezTo>
                    <a:pt x="96" y="5"/>
                    <a:pt x="92" y="4"/>
                    <a:pt x="89" y="5"/>
                  </a:cubicBezTo>
                  <a:cubicBezTo>
                    <a:pt x="83" y="8"/>
                    <a:pt x="78" y="15"/>
                    <a:pt x="71" y="16"/>
                  </a:cubicBezTo>
                  <a:cubicBezTo>
                    <a:pt x="69" y="17"/>
                    <a:pt x="64" y="15"/>
                    <a:pt x="61" y="16"/>
                  </a:cubicBezTo>
                  <a:cubicBezTo>
                    <a:pt x="58" y="17"/>
                    <a:pt x="51" y="16"/>
                    <a:pt x="48" y="16"/>
                  </a:cubicBezTo>
                  <a:cubicBezTo>
                    <a:pt x="47" y="16"/>
                    <a:pt x="46" y="16"/>
                    <a:pt x="45" y="16"/>
                  </a:cubicBezTo>
                  <a:cubicBezTo>
                    <a:pt x="44" y="15"/>
                    <a:pt x="35" y="15"/>
                    <a:pt x="33" y="15"/>
                  </a:cubicBezTo>
                  <a:cubicBezTo>
                    <a:pt x="25" y="13"/>
                    <a:pt x="28" y="6"/>
                    <a:pt x="20" y="4"/>
                  </a:cubicBezTo>
                  <a:cubicBezTo>
                    <a:pt x="13" y="3"/>
                    <a:pt x="6" y="3"/>
                    <a:pt x="0" y="4"/>
                  </a:cubicBezTo>
                  <a:cubicBezTo>
                    <a:pt x="0" y="4"/>
                    <a:pt x="5" y="1"/>
                    <a:pt x="22" y="4"/>
                  </a:cubicBezTo>
                  <a:cubicBezTo>
                    <a:pt x="22" y="4"/>
                    <a:pt x="32" y="14"/>
                    <a:pt x="33" y="14"/>
                  </a:cubicBezTo>
                  <a:cubicBezTo>
                    <a:pt x="35" y="14"/>
                    <a:pt x="45" y="15"/>
                    <a:pt x="45" y="15"/>
                  </a:cubicBezTo>
                  <a:cubicBezTo>
                    <a:pt x="46" y="15"/>
                    <a:pt x="48" y="15"/>
                    <a:pt x="48" y="15"/>
                  </a:cubicBezTo>
                  <a:cubicBezTo>
                    <a:pt x="48" y="15"/>
                    <a:pt x="59" y="16"/>
                    <a:pt x="61" y="15"/>
                  </a:cubicBezTo>
                  <a:cubicBezTo>
                    <a:pt x="63" y="14"/>
                    <a:pt x="71" y="16"/>
                    <a:pt x="71" y="16"/>
                  </a:cubicBezTo>
                  <a:cubicBezTo>
                    <a:pt x="71" y="16"/>
                    <a:pt x="84" y="7"/>
                    <a:pt x="89" y="4"/>
                  </a:cubicBezTo>
                  <a:cubicBezTo>
                    <a:pt x="89" y="4"/>
                    <a:pt x="90" y="4"/>
                    <a:pt x="96" y="3"/>
                  </a:cubicBezTo>
                  <a:cubicBezTo>
                    <a:pt x="96" y="3"/>
                    <a:pt x="97" y="2"/>
                    <a:pt x="99" y="2"/>
                  </a:cubicBezTo>
                  <a:cubicBezTo>
                    <a:pt x="99" y="2"/>
                    <a:pt x="101" y="0"/>
                    <a:pt x="108" y="2"/>
                  </a:cubicBezTo>
                  <a:close/>
                </a:path>
              </a:pathLst>
            </a:custGeom>
            <a:solidFill>
              <a:srgbClr val="00739E"/>
            </a:solidFill>
            <a:ln w="9525">
              <a:noFill/>
              <a:round/>
              <a:headEnd/>
              <a:tailEnd/>
            </a:ln>
          </p:spPr>
          <p:txBody>
            <a:bodyPr/>
            <a:lstStyle/>
            <a:p>
              <a:pPr>
                <a:defRPr/>
              </a:pPr>
              <a:endParaRPr lang="es-MX" dirty="0"/>
            </a:p>
          </p:txBody>
        </p:sp>
        <p:sp>
          <p:nvSpPr>
            <p:cNvPr id="1236" name="Oval 212"/>
            <p:cNvSpPr>
              <a:spLocks noChangeArrowheads="1"/>
            </p:cNvSpPr>
            <p:nvPr/>
          </p:nvSpPr>
          <p:spPr bwMode="auto">
            <a:xfrm>
              <a:off x="4662" y="2030"/>
              <a:ext cx="37" cy="32"/>
            </a:xfrm>
            <a:prstGeom prst="ellipse">
              <a:avLst/>
            </a:prstGeom>
            <a:solidFill>
              <a:srgbClr val="FFFFFF"/>
            </a:solidFill>
            <a:ln w="9525">
              <a:noFill/>
              <a:round/>
              <a:headEnd/>
              <a:tailEnd/>
            </a:ln>
          </p:spPr>
          <p:txBody>
            <a:bodyPr/>
            <a:lstStyle/>
            <a:p>
              <a:pPr>
                <a:defRPr/>
              </a:pPr>
              <a:endParaRPr lang="es-MX" dirty="0"/>
            </a:p>
          </p:txBody>
        </p:sp>
        <p:sp>
          <p:nvSpPr>
            <p:cNvPr id="1237" name="Oval 213"/>
            <p:cNvSpPr>
              <a:spLocks noChangeArrowheads="1"/>
            </p:cNvSpPr>
            <p:nvPr/>
          </p:nvSpPr>
          <p:spPr bwMode="auto">
            <a:xfrm>
              <a:off x="4662" y="2030"/>
              <a:ext cx="37" cy="32"/>
            </a:xfrm>
            <a:prstGeom prst="ellipse">
              <a:avLst/>
            </a:prstGeom>
            <a:noFill/>
            <a:ln w="0">
              <a:solidFill>
                <a:srgbClr val="2E3C79"/>
              </a:solidFill>
              <a:round/>
              <a:headEnd/>
              <a:tailEnd/>
            </a:ln>
          </p:spPr>
          <p:txBody>
            <a:bodyPr/>
            <a:lstStyle/>
            <a:p>
              <a:pPr>
                <a:defRPr/>
              </a:pPr>
              <a:endParaRPr lang="es-MX" dirty="0"/>
            </a:p>
          </p:txBody>
        </p:sp>
        <p:sp>
          <p:nvSpPr>
            <p:cNvPr id="1238" name="Oval 214"/>
            <p:cNvSpPr>
              <a:spLocks noChangeArrowheads="1"/>
            </p:cNvSpPr>
            <p:nvPr/>
          </p:nvSpPr>
          <p:spPr bwMode="auto">
            <a:xfrm>
              <a:off x="4571" y="2107"/>
              <a:ext cx="32" cy="27"/>
            </a:xfrm>
            <a:prstGeom prst="ellipse">
              <a:avLst/>
            </a:prstGeom>
            <a:solidFill>
              <a:srgbClr val="FFFFFF"/>
            </a:solidFill>
            <a:ln w="9525">
              <a:noFill/>
              <a:round/>
              <a:headEnd/>
              <a:tailEnd/>
            </a:ln>
          </p:spPr>
          <p:txBody>
            <a:bodyPr/>
            <a:lstStyle/>
            <a:p>
              <a:pPr>
                <a:defRPr/>
              </a:pPr>
              <a:endParaRPr lang="es-MX" dirty="0"/>
            </a:p>
          </p:txBody>
        </p:sp>
        <p:sp>
          <p:nvSpPr>
            <p:cNvPr id="1239" name="Oval 215"/>
            <p:cNvSpPr>
              <a:spLocks noChangeArrowheads="1"/>
            </p:cNvSpPr>
            <p:nvPr/>
          </p:nvSpPr>
          <p:spPr bwMode="auto">
            <a:xfrm>
              <a:off x="4571" y="2107"/>
              <a:ext cx="32" cy="27"/>
            </a:xfrm>
            <a:prstGeom prst="ellipse">
              <a:avLst/>
            </a:prstGeom>
            <a:noFill/>
            <a:ln w="0">
              <a:solidFill>
                <a:srgbClr val="2E3C79"/>
              </a:solidFill>
              <a:round/>
              <a:headEnd/>
              <a:tailEnd/>
            </a:ln>
          </p:spPr>
          <p:txBody>
            <a:bodyPr/>
            <a:lstStyle/>
            <a:p>
              <a:pPr>
                <a:defRPr/>
              </a:pPr>
              <a:endParaRPr lang="es-MX" dirty="0"/>
            </a:p>
          </p:txBody>
        </p:sp>
        <p:sp>
          <p:nvSpPr>
            <p:cNvPr id="1240" name="Oval 216"/>
            <p:cNvSpPr>
              <a:spLocks noChangeArrowheads="1"/>
            </p:cNvSpPr>
            <p:nvPr/>
          </p:nvSpPr>
          <p:spPr bwMode="auto">
            <a:xfrm>
              <a:off x="5053" y="2153"/>
              <a:ext cx="32" cy="36"/>
            </a:xfrm>
            <a:prstGeom prst="ellipse">
              <a:avLst/>
            </a:prstGeom>
            <a:solidFill>
              <a:srgbClr val="FFFFFF"/>
            </a:solidFill>
            <a:ln w="9525">
              <a:noFill/>
              <a:round/>
              <a:headEnd/>
              <a:tailEnd/>
            </a:ln>
          </p:spPr>
          <p:txBody>
            <a:bodyPr/>
            <a:lstStyle/>
            <a:p>
              <a:pPr>
                <a:defRPr/>
              </a:pPr>
              <a:endParaRPr lang="es-MX" dirty="0"/>
            </a:p>
          </p:txBody>
        </p:sp>
        <p:grpSp>
          <p:nvGrpSpPr>
            <p:cNvPr id="3" name="Group 217"/>
            <p:cNvGrpSpPr>
              <a:grpSpLocks/>
            </p:cNvGrpSpPr>
            <p:nvPr/>
          </p:nvGrpSpPr>
          <p:grpSpPr bwMode="auto">
            <a:xfrm>
              <a:off x="4421" y="1815"/>
              <a:ext cx="787" cy="412"/>
              <a:chOff x="4421" y="1815"/>
              <a:chExt cx="787" cy="412"/>
            </a:xfrm>
          </p:grpSpPr>
          <p:sp>
            <p:nvSpPr>
              <p:cNvPr id="1242" name="Oval 218"/>
              <p:cNvSpPr>
                <a:spLocks noChangeArrowheads="1"/>
              </p:cNvSpPr>
              <p:nvPr/>
            </p:nvSpPr>
            <p:spPr bwMode="auto">
              <a:xfrm>
                <a:off x="5053" y="2153"/>
                <a:ext cx="32" cy="36"/>
              </a:xfrm>
              <a:prstGeom prst="ellipse">
                <a:avLst/>
              </a:prstGeom>
              <a:noFill/>
              <a:ln w="0">
                <a:solidFill>
                  <a:srgbClr val="2E3C79"/>
                </a:solidFill>
                <a:round/>
                <a:headEnd/>
                <a:tailEnd/>
              </a:ln>
            </p:spPr>
            <p:txBody>
              <a:bodyPr/>
              <a:lstStyle/>
              <a:p>
                <a:pPr>
                  <a:defRPr/>
                </a:pPr>
                <a:endParaRPr lang="es-MX" dirty="0"/>
              </a:p>
            </p:txBody>
          </p:sp>
          <p:sp>
            <p:nvSpPr>
              <p:cNvPr id="1243" name="Freeform 219"/>
              <p:cNvSpPr>
                <a:spLocks/>
              </p:cNvSpPr>
              <p:nvPr/>
            </p:nvSpPr>
            <p:spPr bwMode="auto">
              <a:xfrm>
                <a:off x="4506" y="2011"/>
                <a:ext cx="73" cy="50"/>
              </a:xfrm>
              <a:custGeom>
                <a:avLst/>
                <a:gdLst/>
                <a:ahLst/>
                <a:cxnLst>
                  <a:cxn ang="0">
                    <a:pos x="18" y="11"/>
                  </a:cxn>
                  <a:cxn ang="0">
                    <a:pos x="14" y="14"/>
                  </a:cxn>
                  <a:cxn ang="0">
                    <a:pos x="1" y="4"/>
                  </a:cxn>
                  <a:cxn ang="0">
                    <a:pos x="4" y="0"/>
                  </a:cxn>
                  <a:cxn ang="0">
                    <a:pos x="8" y="0"/>
                  </a:cxn>
                  <a:cxn ang="0">
                    <a:pos x="18" y="11"/>
                  </a:cxn>
                </a:cxnLst>
                <a:rect l="0" t="0" r="r" b="b"/>
                <a:pathLst>
                  <a:path w="20" h="14">
                    <a:moveTo>
                      <a:pt x="18" y="11"/>
                    </a:moveTo>
                    <a:cubicBezTo>
                      <a:pt x="17" y="13"/>
                      <a:pt x="16" y="14"/>
                      <a:pt x="14" y="14"/>
                    </a:cubicBezTo>
                    <a:cubicBezTo>
                      <a:pt x="7" y="14"/>
                      <a:pt x="3" y="9"/>
                      <a:pt x="1" y="4"/>
                    </a:cubicBezTo>
                    <a:cubicBezTo>
                      <a:pt x="0" y="2"/>
                      <a:pt x="2" y="0"/>
                      <a:pt x="4" y="0"/>
                    </a:cubicBezTo>
                    <a:cubicBezTo>
                      <a:pt x="5" y="0"/>
                      <a:pt x="6" y="1"/>
                      <a:pt x="8" y="0"/>
                    </a:cubicBezTo>
                    <a:cubicBezTo>
                      <a:pt x="14" y="0"/>
                      <a:pt x="20" y="5"/>
                      <a:pt x="18" y="11"/>
                    </a:cubicBezTo>
                    <a:close/>
                  </a:path>
                </a:pathLst>
              </a:custGeom>
              <a:solidFill>
                <a:srgbClr val="A96E36"/>
              </a:solidFill>
              <a:ln w="9525">
                <a:noFill/>
                <a:round/>
                <a:headEnd/>
                <a:tailEnd/>
              </a:ln>
            </p:spPr>
            <p:txBody>
              <a:bodyPr/>
              <a:lstStyle/>
              <a:p>
                <a:pPr>
                  <a:defRPr/>
                </a:pPr>
                <a:endParaRPr lang="es-MX" dirty="0"/>
              </a:p>
            </p:txBody>
          </p:sp>
          <p:sp>
            <p:nvSpPr>
              <p:cNvPr id="1244" name="Freeform 220"/>
              <p:cNvSpPr>
                <a:spLocks/>
              </p:cNvSpPr>
              <p:nvPr/>
            </p:nvSpPr>
            <p:spPr bwMode="auto">
              <a:xfrm>
                <a:off x="4511" y="2016"/>
                <a:ext cx="64" cy="46"/>
              </a:xfrm>
              <a:custGeom>
                <a:avLst/>
                <a:gdLst/>
                <a:ahLst/>
                <a:cxnLst>
                  <a:cxn ang="0">
                    <a:pos x="12" y="12"/>
                  </a:cxn>
                  <a:cxn ang="0">
                    <a:pos x="0" y="3"/>
                  </a:cxn>
                  <a:cxn ang="0">
                    <a:pos x="0" y="2"/>
                  </a:cxn>
                  <a:cxn ang="0">
                    <a:pos x="3" y="0"/>
                  </a:cxn>
                  <a:cxn ang="0">
                    <a:pos x="6" y="0"/>
                  </a:cxn>
                  <a:cxn ang="0">
                    <a:pos x="7" y="0"/>
                  </a:cxn>
                  <a:cxn ang="0">
                    <a:pos x="9" y="0"/>
                  </a:cxn>
                  <a:cxn ang="0">
                    <a:pos x="16" y="10"/>
                  </a:cxn>
                  <a:cxn ang="0">
                    <a:pos x="12" y="12"/>
                  </a:cxn>
                </a:cxnLst>
                <a:rect l="0" t="0" r="r" b="b"/>
                <a:pathLst>
                  <a:path w="18" h="12">
                    <a:moveTo>
                      <a:pt x="12" y="12"/>
                    </a:moveTo>
                    <a:cubicBezTo>
                      <a:pt x="7" y="12"/>
                      <a:pt x="2" y="7"/>
                      <a:pt x="0" y="3"/>
                    </a:cubicBezTo>
                    <a:cubicBezTo>
                      <a:pt x="0" y="2"/>
                      <a:pt x="0" y="2"/>
                      <a:pt x="0" y="2"/>
                    </a:cubicBezTo>
                    <a:cubicBezTo>
                      <a:pt x="0" y="1"/>
                      <a:pt x="2" y="0"/>
                      <a:pt x="3" y="0"/>
                    </a:cubicBezTo>
                    <a:cubicBezTo>
                      <a:pt x="4" y="0"/>
                      <a:pt x="5" y="0"/>
                      <a:pt x="6" y="0"/>
                    </a:cubicBezTo>
                    <a:cubicBezTo>
                      <a:pt x="6" y="0"/>
                      <a:pt x="7" y="0"/>
                      <a:pt x="7" y="0"/>
                    </a:cubicBezTo>
                    <a:cubicBezTo>
                      <a:pt x="8" y="0"/>
                      <a:pt x="8" y="0"/>
                      <a:pt x="9" y="0"/>
                    </a:cubicBezTo>
                    <a:cubicBezTo>
                      <a:pt x="13" y="1"/>
                      <a:pt x="18" y="5"/>
                      <a:pt x="16" y="10"/>
                    </a:cubicBezTo>
                    <a:cubicBezTo>
                      <a:pt x="15" y="11"/>
                      <a:pt x="14" y="12"/>
                      <a:pt x="12" y="12"/>
                    </a:cubicBezTo>
                    <a:close/>
                  </a:path>
                </a:pathLst>
              </a:custGeom>
              <a:solidFill>
                <a:srgbClr val="C18D48"/>
              </a:solidFill>
              <a:ln w="9525">
                <a:noFill/>
                <a:round/>
                <a:headEnd/>
                <a:tailEnd/>
              </a:ln>
            </p:spPr>
            <p:txBody>
              <a:bodyPr/>
              <a:lstStyle/>
              <a:p>
                <a:pPr>
                  <a:defRPr/>
                </a:pPr>
                <a:endParaRPr lang="es-MX" dirty="0"/>
              </a:p>
            </p:txBody>
          </p:sp>
          <p:sp>
            <p:nvSpPr>
              <p:cNvPr id="1245" name="Freeform 221"/>
              <p:cNvSpPr>
                <a:spLocks/>
              </p:cNvSpPr>
              <p:nvPr/>
            </p:nvSpPr>
            <p:spPr bwMode="auto">
              <a:xfrm>
                <a:off x="4516" y="2016"/>
                <a:ext cx="55" cy="41"/>
              </a:xfrm>
              <a:custGeom>
                <a:avLst/>
                <a:gdLst/>
                <a:ahLst/>
                <a:cxnLst>
                  <a:cxn ang="0">
                    <a:pos x="11" y="11"/>
                  </a:cxn>
                  <a:cxn ang="0">
                    <a:pos x="0" y="3"/>
                  </a:cxn>
                  <a:cxn ang="0">
                    <a:pos x="0" y="2"/>
                  </a:cxn>
                  <a:cxn ang="0">
                    <a:pos x="3" y="1"/>
                  </a:cxn>
                  <a:cxn ang="0">
                    <a:pos x="5" y="1"/>
                  </a:cxn>
                  <a:cxn ang="0">
                    <a:pos x="6" y="1"/>
                  </a:cxn>
                  <a:cxn ang="0">
                    <a:pos x="8" y="1"/>
                  </a:cxn>
                  <a:cxn ang="0">
                    <a:pos x="14" y="9"/>
                  </a:cxn>
                  <a:cxn ang="0">
                    <a:pos x="11" y="11"/>
                  </a:cxn>
                </a:cxnLst>
                <a:rect l="0" t="0" r="r" b="b"/>
                <a:pathLst>
                  <a:path w="16" h="11">
                    <a:moveTo>
                      <a:pt x="11" y="11"/>
                    </a:moveTo>
                    <a:cubicBezTo>
                      <a:pt x="6" y="11"/>
                      <a:pt x="2" y="7"/>
                      <a:pt x="0" y="3"/>
                    </a:cubicBezTo>
                    <a:cubicBezTo>
                      <a:pt x="0" y="3"/>
                      <a:pt x="0" y="2"/>
                      <a:pt x="0" y="2"/>
                    </a:cubicBezTo>
                    <a:cubicBezTo>
                      <a:pt x="0" y="1"/>
                      <a:pt x="1" y="0"/>
                      <a:pt x="3" y="1"/>
                    </a:cubicBezTo>
                    <a:cubicBezTo>
                      <a:pt x="3" y="1"/>
                      <a:pt x="4" y="1"/>
                      <a:pt x="5" y="1"/>
                    </a:cubicBezTo>
                    <a:cubicBezTo>
                      <a:pt x="5" y="1"/>
                      <a:pt x="6" y="1"/>
                      <a:pt x="6" y="1"/>
                    </a:cubicBezTo>
                    <a:cubicBezTo>
                      <a:pt x="6" y="1"/>
                      <a:pt x="7" y="1"/>
                      <a:pt x="8" y="1"/>
                    </a:cubicBezTo>
                    <a:cubicBezTo>
                      <a:pt x="12" y="1"/>
                      <a:pt x="16" y="5"/>
                      <a:pt x="14" y="9"/>
                    </a:cubicBezTo>
                    <a:cubicBezTo>
                      <a:pt x="14" y="11"/>
                      <a:pt x="12" y="11"/>
                      <a:pt x="11" y="11"/>
                    </a:cubicBezTo>
                    <a:close/>
                  </a:path>
                </a:pathLst>
              </a:custGeom>
              <a:solidFill>
                <a:srgbClr val="DDB45B"/>
              </a:solidFill>
              <a:ln w="9525">
                <a:noFill/>
                <a:round/>
                <a:headEnd/>
                <a:tailEnd/>
              </a:ln>
            </p:spPr>
            <p:txBody>
              <a:bodyPr/>
              <a:lstStyle/>
              <a:p>
                <a:pPr>
                  <a:defRPr/>
                </a:pPr>
                <a:endParaRPr lang="es-MX" dirty="0"/>
              </a:p>
            </p:txBody>
          </p:sp>
          <p:sp>
            <p:nvSpPr>
              <p:cNvPr id="1246" name="Freeform 222"/>
              <p:cNvSpPr>
                <a:spLocks/>
              </p:cNvSpPr>
              <p:nvPr/>
            </p:nvSpPr>
            <p:spPr bwMode="auto">
              <a:xfrm>
                <a:off x="4520" y="2020"/>
                <a:ext cx="46" cy="32"/>
              </a:xfrm>
              <a:custGeom>
                <a:avLst/>
                <a:gdLst/>
                <a:ahLst/>
                <a:cxnLst>
                  <a:cxn ang="0">
                    <a:pos x="9" y="9"/>
                  </a:cxn>
                  <a:cxn ang="0">
                    <a:pos x="12" y="8"/>
                  </a:cxn>
                  <a:cxn ang="0">
                    <a:pos x="6" y="0"/>
                  </a:cxn>
                  <a:cxn ang="0">
                    <a:pos x="5" y="0"/>
                  </a:cxn>
                  <a:cxn ang="0">
                    <a:pos x="4" y="0"/>
                  </a:cxn>
                  <a:cxn ang="0">
                    <a:pos x="2" y="0"/>
                  </a:cxn>
                  <a:cxn ang="0">
                    <a:pos x="0" y="2"/>
                  </a:cxn>
                  <a:cxn ang="0">
                    <a:pos x="0" y="2"/>
                  </a:cxn>
                  <a:cxn ang="0">
                    <a:pos x="9" y="9"/>
                  </a:cxn>
                </a:cxnLst>
                <a:rect l="0" t="0" r="r" b="b"/>
                <a:pathLst>
                  <a:path w="13" h="9">
                    <a:moveTo>
                      <a:pt x="9" y="9"/>
                    </a:moveTo>
                    <a:cubicBezTo>
                      <a:pt x="10" y="9"/>
                      <a:pt x="12" y="9"/>
                      <a:pt x="12" y="8"/>
                    </a:cubicBezTo>
                    <a:cubicBezTo>
                      <a:pt x="13" y="4"/>
                      <a:pt x="10" y="1"/>
                      <a:pt x="6" y="0"/>
                    </a:cubicBezTo>
                    <a:cubicBezTo>
                      <a:pt x="6" y="0"/>
                      <a:pt x="5" y="0"/>
                      <a:pt x="5" y="0"/>
                    </a:cubicBezTo>
                    <a:cubicBezTo>
                      <a:pt x="5" y="0"/>
                      <a:pt x="4" y="0"/>
                      <a:pt x="4" y="0"/>
                    </a:cubicBezTo>
                    <a:cubicBezTo>
                      <a:pt x="3" y="0"/>
                      <a:pt x="3" y="0"/>
                      <a:pt x="2" y="0"/>
                    </a:cubicBezTo>
                    <a:cubicBezTo>
                      <a:pt x="1" y="0"/>
                      <a:pt x="0" y="1"/>
                      <a:pt x="0" y="2"/>
                    </a:cubicBezTo>
                    <a:cubicBezTo>
                      <a:pt x="0" y="2"/>
                      <a:pt x="0" y="2"/>
                      <a:pt x="0" y="2"/>
                    </a:cubicBezTo>
                    <a:cubicBezTo>
                      <a:pt x="1" y="6"/>
                      <a:pt x="5" y="9"/>
                      <a:pt x="9" y="9"/>
                    </a:cubicBezTo>
                    <a:close/>
                  </a:path>
                </a:pathLst>
              </a:custGeom>
              <a:solidFill>
                <a:srgbClr val="FDEE70"/>
              </a:solidFill>
              <a:ln w="9525">
                <a:noFill/>
                <a:round/>
                <a:headEnd/>
                <a:tailEnd/>
              </a:ln>
            </p:spPr>
            <p:txBody>
              <a:bodyPr/>
              <a:lstStyle/>
              <a:p>
                <a:pPr>
                  <a:defRPr/>
                </a:pPr>
                <a:endParaRPr lang="es-MX" dirty="0"/>
              </a:p>
            </p:txBody>
          </p:sp>
          <p:sp>
            <p:nvSpPr>
              <p:cNvPr id="1247" name="Freeform 223"/>
              <p:cNvSpPr>
                <a:spLocks/>
              </p:cNvSpPr>
              <p:nvPr/>
            </p:nvSpPr>
            <p:spPr bwMode="auto">
              <a:xfrm>
                <a:off x="4617" y="2153"/>
                <a:ext cx="69" cy="50"/>
              </a:xfrm>
              <a:custGeom>
                <a:avLst/>
                <a:gdLst/>
                <a:ahLst/>
                <a:cxnLst>
                  <a:cxn ang="0">
                    <a:pos x="18" y="5"/>
                  </a:cxn>
                  <a:cxn ang="0">
                    <a:pos x="18" y="10"/>
                  </a:cxn>
                  <a:cxn ang="0">
                    <a:pos x="2" y="14"/>
                  </a:cxn>
                  <a:cxn ang="0">
                    <a:pos x="1" y="9"/>
                  </a:cxn>
                  <a:cxn ang="0">
                    <a:pos x="4" y="6"/>
                  </a:cxn>
                  <a:cxn ang="0">
                    <a:pos x="18" y="5"/>
                  </a:cxn>
                </a:cxnLst>
                <a:rect l="0" t="0" r="r" b="b"/>
                <a:pathLst>
                  <a:path w="19" h="15">
                    <a:moveTo>
                      <a:pt x="18" y="5"/>
                    </a:moveTo>
                    <a:cubicBezTo>
                      <a:pt x="19" y="7"/>
                      <a:pt x="19" y="8"/>
                      <a:pt x="18" y="10"/>
                    </a:cubicBezTo>
                    <a:cubicBezTo>
                      <a:pt x="14" y="15"/>
                      <a:pt x="7" y="15"/>
                      <a:pt x="2" y="14"/>
                    </a:cubicBezTo>
                    <a:cubicBezTo>
                      <a:pt x="0" y="13"/>
                      <a:pt x="0" y="11"/>
                      <a:pt x="1" y="9"/>
                    </a:cubicBezTo>
                    <a:cubicBezTo>
                      <a:pt x="2" y="8"/>
                      <a:pt x="3" y="7"/>
                      <a:pt x="4" y="6"/>
                    </a:cubicBezTo>
                    <a:cubicBezTo>
                      <a:pt x="7" y="1"/>
                      <a:pt x="15" y="0"/>
                      <a:pt x="18" y="5"/>
                    </a:cubicBezTo>
                    <a:close/>
                  </a:path>
                </a:pathLst>
              </a:custGeom>
              <a:solidFill>
                <a:srgbClr val="A96E36"/>
              </a:solidFill>
              <a:ln w="9525">
                <a:noFill/>
                <a:round/>
                <a:headEnd/>
                <a:tailEnd/>
              </a:ln>
            </p:spPr>
            <p:txBody>
              <a:bodyPr/>
              <a:lstStyle/>
              <a:p>
                <a:pPr>
                  <a:defRPr/>
                </a:pPr>
                <a:endParaRPr lang="es-MX" dirty="0"/>
              </a:p>
            </p:txBody>
          </p:sp>
          <p:sp>
            <p:nvSpPr>
              <p:cNvPr id="1248" name="Freeform 224"/>
              <p:cNvSpPr>
                <a:spLocks/>
              </p:cNvSpPr>
              <p:nvPr/>
            </p:nvSpPr>
            <p:spPr bwMode="auto">
              <a:xfrm>
                <a:off x="4621" y="2157"/>
                <a:ext cx="60" cy="46"/>
              </a:xfrm>
              <a:custGeom>
                <a:avLst/>
                <a:gdLst/>
                <a:ahLst/>
                <a:cxnLst>
                  <a:cxn ang="0">
                    <a:pos x="16" y="9"/>
                  </a:cxn>
                  <a:cxn ang="0">
                    <a:pos x="1" y="12"/>
                  </a:cxn>
                  <a:cxn ang="0">
                    <a:pos x="1" y="12"/>
                  </a:cxn>
                  <a:cxn ang="0">
                    <a:pos x="1" y="8"/>
                  </a:cxn>
                  <a:cxn ang="0">
                    <a:pos x="3" y="6"/>
                  </a:cxn>
                  <a:cxn ang="0">
                    <a:pos x="3" y="6"/>
                  </a:cxn>
                  <a:cxn ang="0">
                    <a:pos x="4" y="4"/>
                  </a:cxn>
                  <a:cxn ang="0">
                    <a:pos x="16" y="5"/>
                  </a:cxn>
                  <a:cxn ang="0">
                    <a:pos x="16" y="9"/>
                  </a:cxn>
                </a:cxnLst>
                <a:rect l="0" t="0" r="r" b="b"/>
                <a:pathLst>
                  <a:path w="17" h="14">
                    <a:moveTo>
                      <a:pt x="16" y="9"/>
                    </a:moveTo>
                    <a:cubicBezTo>
                      <a:pt x="13" y="13"/>
                      <a:pt x="6" y="14"/>
                      <a:pt x="1" y="12"/>
                    </a:cubicBezTo>
                    <a:cubicBezTo>
                      <a:pt x="1" y="12"/>
                      <a:pt x="1" y="12"/>
                      <a:pt x="1" y="12"/>
                    </a:cubicBezTo>
                    <a:cubicBezTo>
                      <a:pt x="0" y="11"/>
                      <a:pt x="0" y="9"/>
                      <a:pt x="1" y="8"/>
                    </a:cubicBezTo>
                    <a:cubicBezTo>
                      <a:pt x="1" y="8"/>
                      <a:pt x="2" y="7"/>
                      <a:pt x="3" y="6"/>
                    </a:cubicBezTo>
                    <a:cubicBezTo>
                      <a:pt x="3" y="6"/>
                      <a:pt x="3" y="6"/>
                      <a:pt x="3" y="6"/>
                    </a:cubicBezTo>
                    <a:cubicBezTo>
                      <a:pt x="4" y="5"/>
                      <a:pt x="4" y="5"/>
                      <a:pt x="4" y="4"/>
                    </a:cubicBezTo>
                    <a:cubicBezTo>
                      <a:pt x="8" y="1"/>
                      <a:pt x="14" y="0"/>
                      <a:pt x="16" y="5"/>
                    </a:cubicBezTo>
                    <a:cubicBezTo>
                      <a:pt x="17" y="6"/>
                      <a:pt x="17" y="8"/>
                      <a:pt x="16" y="9"/>
                    </a:cubicBezTo>
                    <a:close/>
                  </a:path>
                </a:pathLst>
              </a:custGeom>
              <a:solidFill>
                <a:srgbClr val="C18D48"/>
              </a:solidFill>
              <a:ln w="9525">
                <a:noFill/>
                <a:round/>
                <a:headEnd/>
                <a:tailEnd/>
              </a:ln>
            </p:spPr>
            <p:txBody>
              <a:bodyPr/>
              <a:lstStyle/>
              <a:p>
                <a:pPr>
                  <a:defRPr/>
                </a:pPr>
                <a:endParaRPr lang="es-MX" dirty="0"/>
              </a:p>
            </p:txBody>
          </p:sp>
          <p:sp>
            <p:nvSpPr>
              <p:cNvPr id="1249" name="Freeform 225"/>
              <p:cNvSpPr>
                <a:spLocks/>
              </p:cNvSpPr>
              <p:nvPr/>
            </p:nvSpPr>
            <p:spPr bwMode="auto">
              <a:xfrm>
                <a:off x="4621" y="2162"/>
                <a:ext cx="55" cy="41"/>
              </a:xfrm>
              <a:custGeom>
                <a:avLst/>
                <a:gdLst/>
                <a:ahLst/>
                <a:cxnLst>
                  <a:cxn ang="0">
                    <a:pos x="15" y="8"/>
                  </a:cxn>
                  <a:cxn ang="0">
                    <a:pos x="2" y="11"/>
                  </a:cxn>
                  <a:cxn ang="0">
                    <a:pos x="1" y="11"/>
                  </a:cxn>
                  <a:cxn ang="0">
                    <a:pos x="1" y="8"/>
                  </a:cxn>
                  <a:cxn ang="0">
                    <a:pos x="3" y="6"/>
                  </a:cxn>
                  <a:cxn ang="0">
                    <a:pos x="4" y="5"/>
                  </a:cxn>
                  <a:cxn ang="0">
                    <a:pos x="5" y="4"/>
                  </a:cxn>
                  <a:cxn ang="0">
                    <a:pos x="15" y="4"/>
                  </a:cxn>
                  <a:cxn ang="0">
                    <a:pos x="15" y="8"/>
                  </a:cxn>
                </a:cxnLst>
                <a:rect l="0" t="0" r="r" b="b"/>
                <a:pathLst>
                  <a:path w="16" h="12">
                    <a:moveTo>
                      <a:pt x="15" y="8"/>
                    </a:moveTo>
                    <a:cubicBezTo>
                      <a:pt x="12" y="12"/>
                      <a:pt x="6" y="12"/>
                      <a:pt x="2" y="11"/>
                    </a:cubicBezTo>
                    <a:cubicBezTo>
                      <a:pt x="1" y="11"/>
                      <a:pt x="1" y="11"/>
                      <a:pt x="1" y="11"/>
                    </a:cubicBezTo>
                    <a:cubicBezTo>
                      <a:pt x="0" y="10"/>
                      <a:pt x="1" y="8"/>
                      <a:pt x="1" y="8"/>
                    </a:cubicBezTo>
                    <a:cubicBezTo>
                      <a:pt x="2" y="7"/>
                      <a:pt x="3" y="6"/>
                      <a:pt x="3" y="6"/>
                    </a:cubicBezTo>
                    <a:cubicBezTo>
                      <a:pt x="3" y="5"/>
                      <a:pt x="4" y="5"/>
                      <a:pt x="4" y="5"/>
                    </a:cubicBezTo>
                    <a:cubicBezTo>
                      <a:pt x="4" y="5"/>
                      <a:pt x="4" y="4"/>
                      <a:pt x="5" y="4"/>
                    </a:cubicBezTo>
                    <a:cubicBezTo>
                      <a:pt x="8" y="1"/>
                      <a:pt x="13" y="0"/>
                      <a:pt x="15" y="4"/>
                    </a:cubicBezTo>
                    <a:cubicBezTo>
                      <a:pt x="16" y="5"/>
                      <a:pt x="16" y="7"/>
                      <a:pt x="15" y="8"/>
                    </a:cubicBezTo>
                    <a:close/>
                  </a:path>
                </a:pathLst>
              </a:custGeom>
              <a:solidFill>
                <a:srgbClr val="DDB45B"/>
              </a:solidFill>
              <a:ln w="9525">
                <a:noFill/>
                <a:round/>
                <a:headEnd/>
                <a:tailEnd/>
              </a:ln>
            </p:spPr>
            <p:txBody>
              <a:bodyPr/>
              <a:lstStyle/>
              <a:p>
                <a:pPr>
                  <a:defRPr/>
                </a:pPr>
                <a:endParaRPr lang="es-MX" dirty="0"/>
              </a:p>
            </p:txBody>
          </p:sp>
          <p:sp>
            <p:nvSpPr>
              <p:cNvPr id="1250" name="Freeform 226"/>
              <p:cNvSpPr>
                <a:spLocks/>
              </p:cNvSpPr>
              <p:nvPr/>
            </p:nvSpPr>
            <p:spPr bwMode="auto">
              <a:xfrm>
                <a:off x="4621" y="2162"/>
                <a:ext cx="51" cy="36"/>
              </a:xfrm>
              <a:custGeom>
                <a:avLst/>
                <a:gdLst/>
                <a:ahLst/>
                <a:cxnLst>
                  <a:cxn ang="0">
                    <a:pos x="13" y="7"/>
                  </a:cxn>
                  <a:cxn ang="0">
                    <a:pos x="13" y="3"/>
                  </a:cxn>
                  <a:cxn ang="0">
                    <a:pos x="4" y="3"/>
                  </a:cxn>
                  <a:cxn ang="0">
                    <a:pos x="3" y="4"/>
                  </a:cxn>
                  <a:cxn ang="0">
                    <a:pos x="3" y="5"/>
                  </a:cxn>
                  <a:cxn ang="0">
                    <a:pos x="1" y="7"/>
                  </a:cxn>
                  <a:cxn ang="0">
                    <a:pos x="1" y="9"/>
                  </a:cxn>
                  <a:cxn ang="0">
                    <a:pos x="1" y="9"/>
                  </a:cxn>
                  <a:cxn ang="0">
                    <a:pos x="13" y="7"/>
                  </a:cxn>
                </a:cxnLst>
                <a:rect l="0" t="0" r="r" b="b"/>
                <a:pathLst>
                  <a:path w="14" h="10">
                    <a:moveTo>
                      <a:pt x="13" y="7"/>
                    </a:moveTo>
                    <a:cubicBezTo>
                      <a:pt x="13" y="6"/>
                      <a:pt x="14" y="4"/>
                      <a:pt x="13" y="3"/>
                    </a:cubicBezTo>
                    <a:cubicBezTo>
                      <a:pt x="11" y="0"/>
                      <a:pt x="7" y="1"/>
                      <a:pt x="4" y="3"/>
                    </a:cubicBezTo>
                    <a:cubicBezTo>
                      <a:pt x="4" y="4"/>
                      <a:pt x="3" y="4"/>
                      <a:pt x="3" y="4"/>
                    </a:cubicBezTo>
                    <a:cubicBezTo>
                      <a:pt x="3" y="5"/>
                      <a:pt x="3" y="5"/>
                      <a:pt x="3" y="5"/>
                    </a:cubicBezTo>
                    <a:cubicBezTo>
                      <a:pt x="2" y="6"/>
                      <a:pt x="2" y="6"/>
                      <a:pt x="1" y="7"/>
                    </a:cubicBezTo>
                    <a:cubicBezTo>
                      <a:pt x="0" y="7"/>
                      <a:pt x="0" y="9"/>
                      <a:pt x="1" y="9"/>
                    </a:cubicBezTo>
                    <a:cubicBezTo>
                      <a:pt x="1" y="9"/>
                      <a:pt x="1" y="9"/>
                      <a:pt x="1" y="9"/>
                    </a:cubicBezTo>
                    <a:cubicBezTo>
                      <a:pt x="5" y="10"/>
                      <a:pt x="10" y="10"/>
                      <a:pt x="13" y="7"/>
                    </a:cubicBezTo>
                    <a:close/>
                  </a:path>
                </a:pathLst>
              </a:custGeom>
              <a:solidFill>
                <a:srgbClr val="FDEE70"/>
              </a:solidFill>
              <a:ln w="9525">
                <a:noFill/>
                <a:round/>
                <a:headEnd/>
                <a:tailEnd/>
              </a:ln>
            </p:spPr>
            <p:txBody>
              <a:bodyPr/>
              <a:lstStyle/>
              <a:p>
                <a:pPr>
                  <a:defRPr/>
                </a:pPr>
                <a:endParaRPr lang="es-MX" dirty="0"/>
              </a:p>
            </p:txBody>
          </p:sp>
          <p:sp>
            <p:nvSpPr>
              <p:cNvPr id="1251" name="Freeform 227"/>
              <p:cNvSpPr>
                <a:spLocks/>
              </p:cNvSpPr>
              <p:nvPr/>
            </p:nvSpPr>
            <p:spPr bwMode="auto">
              <a:xfrm>
                <a:off x="5076" y="2089"/>
                <a:ext cx="73" cy="50"/>
              </a:xfrm>
              <a:custGeom>
                <a:avLst/>
                <a:gdLst/>
                <a:ahLst/>
                <a:cxnLst>
                  <a:cxn ang="0">
                    <a:pos x="1" y="10"/>
                  </a:cxn>
                  <a:cxn ang="0">
                    <a:pos x="2" y="5"/>
                  </a:cxn>
                  <a:cxn ang="0">
                    <a:pos x="19" y="4"/>
                  </a:cxn>
                  <a:cxn ang="0">
                    <a:pos x="19" y="8"/>
                  </a:cxn>
                  <a:cxn ang="0">
                    <a:pos x="15" y="11"/>
                  </a:cxn>
                  <a:cxn ang="0">
                    <a:pos x="1" y="10"/>
                  </a:cxn>
                </a:cxnLst>
                <a:rect l="0" t="0" r="r" b="b"/>
                <a:pathLst>
                  <a:path w="20" h="15">
                    <a:moveTo>
                      <a:pt x="1" y="10"/>
                    </a:moveTo>
                    <a:cubicBezTo>
                      <a:pt x="0" y="8"/>
                      <a:pt x="1" y="6"/>
                      <a:pt x="2" y="5"/>
                    </a:cubicBezTo>
                    <a:cubicBezTo>
                      <a:pt x="6" y="0"/>
                      <a:pt x="13" y="1"/>
                      <a:pt x="19" y="4"/>
                    </a:cubicBezTo>
                    <a:cubicBezTo>
                      <a:pt x="20" y="4"/>
                      <a:pt x="20" y="7"/>
                      <a:pt x="19" y="8"/>
                    </a:cubicBezTo>
                    <a:cubicBezTo>
                      <a:pt x="17" y="9"/>
                      <a:pt x="16" y="10"/>
                      <a:pt x="15" y="11"/>
                    </a:cubicBezTo>
                    <a:cubicBezTo>
                      <a:pt x="11" y="15"/>
                      <a:pt x="3" y="15"/>
                      <a:pt x="1" y="10"/>
                    </a:cubicBezTo>
                    <a:close/>
                  </a:path>
                </a:pathLst>
              </a:custGeom>
              <a:solidFill>
                <a:srgbClr val="A96E36"/>
              </a:solidFill>
              <a:ln w="9525">
                <a:noFill/>
                <a:round/>
                <a:headEnd/>
                <a:tailEnd/>
              </a:ln>
            </p:spPr>
            <p:txBody>
              <a:bodyPr/>
              <a:lstStyle/>
              <a:p>
                <a:pPr>
                  <a:defRPr/>
                </a:pPr>
                <a:endParaRPr lang="es-MX" dirty="0"/>
              </a:p>
            </p:txBody>
          </p:sp>
          <p:sp>
            <p:nvSpPr>
              <p:cNvPr id="1252" name="Freeform 228"/>
              <p:cNvSpPr>
                <a:spLocks/>
              </p:cNvSpPr>
              <p:nvPr/>
            </p:nvSpPr>
            <p:spPr bwMode="auto">
              <a:xfrm>
                <a:off x="5080" y="2089"/>
                <a:ext cx="64" cy="46"/>
              </a:xfrm>
              <a:custGeom>
                <a:avLst/>
                <a:gdLst/>
                <a:ahLst/>
                <a:cxnLst>
                  <a:cxn ang="0">
                    <a:pos x="2" y="4"/>
                  </a:cxn>
                  <a:cxn ang="0">
                    <a:pos x="17" y="3"/>
                  </a:cxn>
                  <a:cxn ang="0">
                    <a:pos x="17" y="3"/>
                  </a:cxn>
                  <a:cxn ang="0">
                    <a:pos x="17" y="7"/>
                  </a:cxn>
                  <a:cxn ang="0">
                    <a:pos x="15" y="9"/>
                  </a:cxn>
                  <a:cxn ang="0">
                    <a:pos x="14" y="9"/>
                  </a:cxn>
                  <a:cxn ang="0">
                    <a:pos x="12" y="11"/>
                  </a:cxn>
                  <a:cxn ang="0">
                    <a:pos x="1" y="8"/>
                  </a:cxn>
                  <a:cxn ang="0">
                    <a:pos x="2" y="4"/>
                  </a:cxn>
                </a:cxnLst>
                <a:rect l="0" t="0" r="r" b="b"/>
                <a:pathLst>
                  <a:path w="18" h="13">
                    <a:moveTo>
                      <a:pt x="2" y="4"/>
                    </a:moveTo>
                    <a:cubicBezTo>
                      <a:pt x="6" y="0"/>
                      <a:pt x="12" y="1"/>
                      <a:pt x="17" y="3"/>
                    </a:cubicBezTo>
                    <a:cubicBezTo>
                      <a:pt x="17" y="3"/>
                      <a:pt x="17" y="3"/>
                      <a:pt x="17" y="3"/>
                    </a:cubicBezTo>
                    <a:cubicBezTo>
                      <a:pt x="18" y="4"/>
                      <a:pt x="18" y="6"/>
                      <a:pt x="17" y="7"/>
                    </a:cubicBezTo>
                    <a:cubicBezTo>
                      <a:pt x="16" y="7"/>
                      <a:pt x="15" y="8"/>
                      <a:pt x="15" y="9"/>
                    </a:cubicBezTo>
                    <a:cubicBezTo>
                      <a:pt x="14" y="9"/>
                      <a:pt x="14" y="9"/>
                      <a:pt x="14" y="9"/>
                    </a:cubicBezTo>
                    <a:cubicBezTo>
                      <a:pt x="14" y="10"/>
                      <a:pt x="13" y="10"/>
                      <a:pt x="12" y="11"/>
                    </a:cubicBezTo>
                    <a:cubicBezTo>
                      <a:pt x="9" y="13"/>
                      <a:pt x="3" y="13"/>
                      <a:pt x="1" y="8"/>
                    </a:cubicBezTo>
                    <a:cubicBezTo>
                      <a:pt x="0" y="7"/>
                      <a:pt x="1" y="5"/>
                      <a:pt x="2" y="4"/>
                    </a:cubicBezTo>
                    <a:close/>
                  </a:path>
                </a:pathLst>
              </a:custGeom>
              <a:solidFill>
                <a:srgbClr val="C18D48"/>
              </a:solidFill>
              <a:ln w="9525">
                <a:noFill/>
                <a:round/>
                <a:headEnd/>
                <a:tailEnd/>
              </a:ln>
            </p:spPr>
            <p:txBody>
              <a:bodyPr/>
              <a:lstStyle/>
              <a:p>
                <a:pPr>
                  <a:defRPr/>
                </a:pPr>
                <a:endParaRPr lang="es-MX" dirty="0"/>
              </a:p>
            </p:txBody>
          </p:sp>
          <p:sp>
            <p:nvSpPr>
              <p:cNvPr id="1253" name="Freeform 229"/>
              <p:cNvSpPr>
                <a:spLocks/>
              </p:cNvSpPr>
              <p:nvPr/>
            </p:nvSpPr>
            <p:spPr bwMode="auto">
              <a:xfrm>
                <a:off x="5085" y="2093"/>
                <a:ext cx="60" cy="36"/>
              </a:xfrm>
              <a:custGeom>
                <a:avLst/>
                <a:gdLst/>
                <a:ahLst/>
                <a:cxnLst>
                  <a:cxn ang="0">
                    <a:pos x="2" y="4"/>
                  </a:cxn>
                  <a:cxn ang="0">
                    <a:pos x="15" y="2"/>
                  </a:cxn>
                  <a:cxn ang="0">
                    <a:pos x="16" y="3"/>
                  </a:cxn>
                  <a:cxn ang="0">
                    <a:pos x="15" y="6"/>
                  </a:cxn>
                  <a:cxn ang="0">
                    <a:pos x="13" y="7"/>
                  </a:cxn>
                  <a:cxn ang="0">
                    <a:pos x="13" y="8"/>
                  </a:cxn>
                  <a:cxn ang="0">
                    <a:pos x="11" y="9"/>
                  </a:cxn>
                  <a:cxn ang="0">
                    <a:pos x="1" y="7"/>
                  </a:cxn>
                  <a:cxn ang="0">
                    <a:pos x="2" y="4"/>
                  </a:cxn>
                </a:cxnLst>
                <a:rect l="0" t="0" r="r" b="b"/>
                <a:pathLst>
                  <a:path w="17" h="11">
                    <a:moveTo>
                      <a:pt x="2" y="4"/>
                    </a:moveTo>
                    <a:cubicBezTo>
                      <a:pt x="5" y="0"/>
                      <a:pt x="11" y="0"/>
                      <a:pt x="15" y="2"/>
                    </a:cubicBezTo>
                    <a:cubicBezTo>
                      <a:pt x="15" y="2"/>
                      <a:pt x="16" y="3"/>
                      <a:pt x="16" y="3"/>
                    </a:cubicBezTo>
                    <a:cubicBezTo>
                      <a:pt x="17" y="3"/>
                      <a:pt x="16" y="5"/>
                      <a:pt x="15" y="6"/>
                    </a:cubicBezTo>
                    <a:cubicBezTo>
                      <a:pt x="14" y="6"/>
                      <a:pt x="14" y="7"/>
                      <a:pt x="13" y="7"/>
                    </a:cubicBezTo>
                    <a:cubicBezTo>
                      <a:pt x="13" y="7"/>
                      <a:pt x="13" y="8"/>
                      <a:pt x="13" y="8"/>
                    </a:cubicBezTo>
                    <a:cubicBezTo>
                      <a:pt x="12" y="8"/>
                      <a:pt x="12" y="9"/>
                      <a:pt x="11" y="9"/>
                    </a:cubicBezTo>
                    <a:cubicBezTo>
                      <a:pt x="8" y="11"/>
                      <a:pt x="3" y="11"/>
                      <a:pt x="1" y="7"/>
                    </a:cubicBezTo>
                    <a:cubicBezTo>
                      <a:pt x="0" y="6"/>
                      <a:pt x="1" y="4"/>
                      <a:pt x="2" y="4"/>
                    </a:cubicBezTo>
                    <a:close/>
                  </a:path>
                </a:pathLst>
              </a:custGeom>
              <a:solidFill>
                <a:srgbClr val="DDB45B"/>
              </a:solidFill>
              <a:ln w="9525">
                <a:noFill/>
                <a:round/>
                <a:headEnd/>
                <a:tailEnd/>
              </a:ln>
            </p:spPr>
            <p:txBody>
              <a:bodyPr/>
              <a:lstStyle/>
              <a:p>
                <a:pPr>
                  <a:defRPr/>
                </a:pPr>
                <a:endParaRPr lang="es-MX" dirty="0"/>
              </a:p>
            </p:txBody>
          </p:sp>
          <p:sp>
            <p:nvSpPr>
              <p:cNvPr id="1254" name="Freeform 230"/>
              <p:cNvSpPr>
                <a:spLocks/>
              </p:cNvSpPr>
              <p:nvPr/>
            </p:nvSpPr>
            <p:spPr bwMode="auto">
              <a:xfrm>
                <a:off x="5090" y="2098"/>
                <a:ext cx="51" cy="32"/>
              </a:xfrm>
              <a:custGeom>
                <a:avLst/>
                <a:gdLst/>
                <a:ahLst/>
                <a:cxnLst>
                  <a:cxn ang="0">
                    <a:pos x="2" y="3"/>
                  </a:cxn>
                  <a:cxn ang="0">
                    <a:pos x="1" y="6"/>
                  </a:cxn>
                  <a:cxn ang="0">
                    <a:pos x="10" y="7"/>
                  </a:cxn>
                  <a:cxn ang="0">
                    <a:pos x="11" y="6"/>
                  </a:cxn>
                  <a:cxn ang="0">
                    <a:pos x="12" y="6"/>
                  </a:cxn>
                  <a:cxn ang="0">
                    <a:pos x="13" y="4"/>
                  </a:cxn>
                  <a:cxn ang="0">
                    <a:pos x="14" y="2"/>
                  </a:cxn>
                  <a:cxn ang="0">
                    <a:pos x="14" y="2"/>
                  </a:cxn>
                  <a:cxn ang="0">
                    <a:pos x="2" y="3"/>
                  </a:cxn>
                </a:cxnLst>
                <a:rect l="0" t="0" r="r" b="b"/>
                <a:pathLst>
                  <a:path w="15" h="9">
                    <a:moveTo>
                      <a:pt x="2" y="3"/>
                    </a:moveTo>
                    <a:cubicBezTo>
                      <a:pt x="1" y="4"/>
                      <a:pt x="0" y="5"/>
                      <a:pt x="1" y="6"/>
                    </a:cubicBezTo>
                    <a:cubicBezTo>
                      <a:pt x="2" y="9"/>
                      <a:pt x="7" y="9"/>
                      <a:pt x="10" y="7"/>
                    </a:cubicBezTo>
                    <a:cubicBezTo>
                      <a:pt x="10" y="7"/>
                      <a:pt x="11" y="7"/>
                      <a:pt x="11" y="6"/>
                    </a:cubicBezTo>
                    <a:cubicBezTo>
                      <a:pt x="11" y="6"/>
                      <a:pt x="12" y="6"/>
                      <a:pt x="12" y="6"/>
                    </a:cubicBezTo>
                    <a:cubicBezTo>
                      <a:pt x="12" y="5"/>
                      <a:pt x="13" y="5"/>
                      <a:pt x="13" y="4"/>
                    </a:cubicBezTo>
                    <a:cubicBezTo>
                      <a:pt x="14" y="4"/>
                      <a:pt x="15" y="3"/>
                      <a:pt x="14" y="2"/>
                    </a:cubicBezTo>
                    <a:cubicBezTo>
                      <a:pt x="14" y="2"/>
                      <a:pt x="14" y="2"/>
                      <a:pt x="14" y="2"/>
                    </a:cubicBezTo>
                    <a:cubicBezTo>
                      <a:pt x="10" y="0"/>
                      <a:pt x="5" y="0"/>
                      <a:pt x="2" y="3"/>
                    </a:cubicBezTo>
                    <a:close/>
                  </a:path>
                </a:pathLst>
              </a:custGeom>
              <a:solidFill>
                <a:srgbClr val="FDEE70"/>
              </a:solidFill>
              <a:ln w="9525">
                <a:noFill/>
                <a:round/>
                <a:headEnd/>
                <a:tailEnd/>
              </a:ln>
            </p:spPr>
            <p:txBody>
              <a:bodyPr/>
              <a:lstStyle/>
              <a:p>
                <a:pPr>
                  <a:defRPr/>
                </a:pPr>
                <a:endParaRPr lang="es-MX" dirty="0"/>
              </a:p>
            </p:txBody>
          </p:sp>
          <p:sp>
            <p:nvSpPr>
              <p:cNvPr id="1255" name="Freeform 231"/>
              <p:cNvSpPr>
                <a:spLocks/>
              </p:cNvSpPr>
              <p:nvPr/>
            </p:nvSpPr>
            <p:spPr bwMode="auto">
              <a:xfrm>
                <a:off x="4731" y="2066"/>
                <a:ext cx="266" cy="160"/>
              </a:xfrm>
              <a:custGeom>
                <a:avLst/>
                <a:gdLst/>
                <a:ahLst/>
                <a:cxnLst>
                  <a:cxn ang="0">
                    <a:pos x="62" y="9"/>
                  </a:cxn>
                  <a:cxn ang="0">
                    <a:pos x="17" y="7"/>
                  </a:cxn>
                  <a:cxn ang="0">
                    <a:pos x="4" y="8"/>
                  </a:cxn>
                  <a:cxn ang="0">
                    <a:pos x="6" y="14"/>
                  </a:cxn>
                  <a:cxn ang="0">
                    <a:pos x="7" y="30"/>
                  </a:cxn>
                  <a:cxn ang="0">
                    <a:pos x="4" y="37"/>
                  </a:cxn>
                  <a:cxn ang="0">
                    <a:pos x="14" y="39"/>
                  </a:cxn>
                  <a:cxn ang="0">
                    <a:pos x="61" y="41"/>
                  </a:cxn>
                  <a:cxn ang="0">
                    <a:pos x="71" y="38"/>
                  </a:cxn>
                  <a:cxn ang="0">
                    <a:pos x="68" y="31"/>
                  </a:cxn>
                  <a:cxn ang="0">
                    <a:pos x="69" y="19"/>
                  </a:cxn>
                  <a:cxn ang="0">
                    <a:pos x="69" y="8"/>
                  </a:cxn>
                  <a:cxn ang="0">
                    <a:pos x="62" y="9"/>
                  </a:cxn>
                </a:cxnLst>
                <a:rect l="0" t="0" r="r" b="b"/>
                <a:pathLst>
                  <a:path w="75" h="46">
                    <a:moveTo>
                      <a:pt x="62" y="9"/>
                    </a:moveTo>
                    <a:cubicBezTo>
                      <a:pt x="62" y="9"/>
                      <a:pt x="41" y="5"/>
                      <a:pt x="17" y="7"/>
                    </a:cubicBezTo>
                    <a:cubicBezTo>
                      <a:pt x="17" y="7"/>
                      <a:pt x="8" y="0"/>
                      <a:pt x="4" y="8"/>
                    </a:cubicBezTo>
                    <a:cubicBezTo>
                      <a:pt x="4" y="8"/>
                      <a:pt x="3" y="11"/>
                      <a:pt x="6" y="14"/>
                    </a:cubicBezTo>
                    <a:cubicBezTo>
                      <a:pt x="6" y="14"/>
                      <a:pt x="0" y="21"/>
                      <a:pt x="7" y="30"/>
                    </a:cubicBezTo>
                    <a:cubicBezTo>
                      <a:pt x="7" y="30"/>
                      <a:pt x="1" y="32"/>
                      <a:pt x="4" y="37"/>
                    </a:cubicBezTo>
                    <a:cubicBezTo>
                      <a:pt x="4" y="37"/>
                      <a:pt x="3" y="41"/>
                      <a:pt x="14" y="39"/>
                    </a:cubicBezTo>
                    <a:cubicBezTo>
                      <a:pt x="14" y="39"/>
                      <a:pt x="29" y="46"/>
                      <a:pt x="61" y="41"/>
                    </a:cubicBezTo>
                    <a:cubicBezTo>
                      <a:pt x="61" y="41"/>
                      <a:pt x="69" y="45"/>
                      <a:pt x="71" y="38"/>
                    </a:cubicBezTo>
                    <a:cubicBezTo>
                      <a:pt x="71" y="38"/>
                      <a:pt x="71" y="32"/>
                      <a:pt x="68" y="31"/>
                    </a:cubicBezTo>
                    <a:cubicBezTo>
                      <a:pt x="68" y="31"/>
                      <a:pt x="73" y="25"/>
                      <a:pt x="69" y="19"/>
                    </a:cubicBezTo>
                    <a:cubicBezTo>
                      <a:pt x="69" y="19"/>
                      <a:pt x="75" y="11"/>
                      <a:pt x="69" y="8"/>
                    </a:cubicBezTo>
                    <a:cubicBezTo>
                      <a:pt x="69" y="8"/>
                      <a:pt x="65" y="5"/>
                      <a:pt x="62" y="9"/>
                    </a:cubicBezTo>
                    <a:close/>
                  </a:path>
                </a:pathLst>
              </a:custGeom>
              <a:solidFill>
                <a:srgbClr val="D98500"/>
              </a:solidFill>
              <a:ln w="9525">
                <a:noFill/>
                <a:round/>
                <a:headEnd/>
                <a:tailEnd/>
              </a:ln>
            </p:spPr>
            <p:txBody>
              <a:bodyPr/>
              <a:lstStyle/>
              <a:p>
                <a:pPr>
                  <a:defRPr/>
                </a:pPr>
                <a:endParaRPr lang="es-MX" dirty="0"/>
              </a:p>
            </p:txBody>
          </p:sp>
          <p:sp>
            <p:nvSpPr>
              <p:cNvPr id="1256" name="Freeform 232"/>
              <p:cNvSpPr>
                <a:spLocks/>
              </p:cNvSpPr>
              <p:nvPr/>
            </p:nvSpPr>
            <p:spPr bwMode="auto">
              <a:xfrm>
                <a:off x="4745" y="2194"/>
                <a:ext cx="239" cy="27"/>
              </a:xfrm>
              <a:custGeom>
                <a:avLst/>
                <a:gdLst/>
                <a:ahLst/>
                <a:cxnLst>
                  <a:cxn ang="0">
                    <a:pos x="67" y="2"/>
                  </a:cxn>
                  <a:cxn ang="0">
                    <a:pos x="57" y="1"/>
                  </a:cxn>
                  <a:cxn ang="0">
                    <a:pos x="10" y="0"/>
                  </a:cxn>
                  <a:cxn ang="0">
                    <a:pos x="0" y="0"/>
                  </a:cxn>
                </a:cxnLst>
                <a:rect l="0" t="0" r="r" b="b"/>
                <a:pathLst>
                  <a:path w="67" h="8">
                    <a:moveTo>
                      <a:pt x="67" y="2"/>
                    </a:moveTo>
                    <a:cubicBezTo>
                      <a:pt x="61" y="8"/>
                      <a:pt x="57" y="1"/>
                      <a:pt x="57" y="1"/>
                    </a:cubicBezTo>
                    <a:cubicBezTo>
                      <a:pt x="30" y="5"/>
                      <a:pt x="10" y="0"/>
                      <a:pt x="10" y="0"/>
                    </a:cubicBezTo>
                    <a:cubicBezTo>
                      <a:pt x="4" y="6"/>
                      <a:pt x="0" y="0"/>
                      <a:pt x="0" y="0"/>
                    </a:cubicBezTo>
                  </a:path>
                </a:pathLst>
              </a:custGeom>
              <a:noFill/>
              <a:ln w="0">
                <a:solidFill>
                  <a:srgbClr val="C77E1B"/>
                </a:solidFill>
                <a:prstDash val="solid"/>
                <a:round/>
                <a:headEnd/>
                <a:tailEnd/>
              </a:ln>
            </p:spPr>
            <p:txBody>
              <a:bodyPr/>
              <a:lstStyle/>
              <a:p>
                <a:pPr>
                  <a:defRPr/>
                </a:pPr>
                <a:endParaRPr lang="es-MX" dirty="0"/>
              </a:p>
            </p:txBody>
          </p:sp>
          <p:sp>
            <p:nvSpPr>
              <p:cNvPr id="1257" name="Freeform 233"/>
              <p:cNvSpPr>
                <a:spLocks/>
              </p:cNvSpPr>
              <p:nvPr/>
            </p:nvSpPr>
            <p:spPr bwMode="auto">
              <a:xfrm>
                <a:off x="4745" y="2194"/>
                <a:ext cx="239" cy="32"/>
              </a:xfrm>
              <a:custGeom>
                <a:avLst/>
                <a:gdLst/>
                <a:ahLst/>
                <a:cxnLst>
                  <a:cxn ang="0">
                    <a:pos x="67" y="2"/>
                  </a:cxn>
                  <a:cxn ang="0">
                    <a:pos x="57" y="2"/>
                  </a:cxn>
                  <a:cxn ang="0">
                    <a:pos x="10" y="1"/>
                  </a:cxn>
                  <a:cxn ang="0">
                    <a:pos x="0" y="0"/>
                  </a:cxn>
                </a:cxnLst>
                <a:rect l="0" t="0" r="r" b="b"/>
                <a:pathLst>
                  <a:path w="67" h="9">
                    <a:moveTo>
                      <a:pt x="67" y="2"/>
                    </a:moveTo>
                    <a:cubicBezTo>
                      <a:pt x="62" y="9"/>
                      <a:pt x="57" y="2"/>
                      <a:pt x="57" y="2"/>
                    </a:cubicBezTo>
                    <a:cubicBezTo>
                      <a:pt x="29" y="6"/>
                      <a:pt x="10" y="1"/>
                      <a:pt x="10" y="1"/>
                    </a:cubicBezTo>
                    <a:cubicBezTo>
                      <a:pt x="3" y="6"/>
                      <a:pt x="0" y="0"/>
                      <a:pt x="0" y="0"/>
                    </a:cubicBezTo>
                  </a:path>
                </a:pathLst>
              </a:custGeom>
              <a:noFill/>
              <a:ln w="0">
                <a:solidFill>
                  <a:srgbClr val="B77828"/>
                </a:solidFill>
                <a:prstDash val="solid"/>
                <a:round/>
                <a:headEnd/>
                <a:tailEnd/>
              </a:ln>
            </p:spPr>
            <p:txBody>
              <a:bodyPr/>
              <a:lstStyle/>
              <a:p>
                <a:pPr>
                  <a:defRPr/>
                </a:pPr>
                <a:endParaRPr lang="es-MX" dirty="0"/>
              </a:p>
            </p:txBody>
          </p:sp>
          <p:sp>
            <p:nvSpPr>
              <p:cNvPr id="1258" name="Freeform 234"/>
              <p:cNvSpPr>
                <a:spLocks/>
              </p:cNvSpPr>
              <p:nvPr/>
            </p:nvSpPr>
            <p:spPr bwMode="auto">
              <a:xfrm>
                <a:off x="4745" y="2194"/>
                <a:ext cx="239" cy="32"/>
              </a:xfrm>
              <a:custGeom>
                <a:avLst/>
                <a:gdLst/>
                <a:ahLst/>
                <a:cxnLst>
                  <a:cxn ang="0">
                    <a:pos x="67" y="2"/>
                  </a:cxn>
                  <a:cxn ang="0">
                    <a:pos x="57" y="2"/>
                  </a:cxn>
                  <a:cxn ang="0">
                    <a:pos x="10" y="1"/>
                  </a:cxn>
                  <a:cxn ang="0">
                    <a:pos x="0" y="0"/>
                  </a:cxn>
                </a:cxnLst>
                <a:rect l="0" t="0" r="r" b="b"/>
                <a:pathLst>
                  <a:path w="67" h="9">
                    <a:moveTo>
                      <a:pt x="67" y="2"/>
                    </a:moveTo>
                    <a:cubicBezTo>
                      <a:pt x="62" y="9"/>
                      <a:pt x="57" y="2"/>
                      <a:pt x="57" y="2"/>
                    </a:cubicBezTo>
                    <a:cubicBezTo>
                      <a:pt x="29" y="8"/>
                      <a:pt x="10" y="1"/>
                      <a:pt x="10" y="1"/>
                    </a:cubicBezTo>
                    <a:cubicBezTo>
                      <a:pt x="2" y="6"/>
                      <a:pt x="0" y="0"/>
                      <a:pt x="0" y="0"/>
                    </a:cubicBezTo>
                  </a:path>
                </a:pathLst>
              </a:custGeom>
              <a:noFill/>
              <a:ln w="0">
                <a:solidFill>
                  <a:srgbClr val="A7722D"/>
                </a:solidFill>
                <a:prstDash val="solid"/>
                <a:round/>
                <a:headEnd/>
                <a:tailEnd/>
              </a:ln>
            </p:spPr>
            <p:txBody>
              <a:bodyPr/>
              <a:lstStyle/>
              <a:p>
                <a:pPr>
                  <a:defRPr/>
                </a:pPr>
                <a:endParaRPr lang="es-MX" dirty="0"/>
              </a:p>
            </p:txBody>
          </p:sp>
          <p:sp>
            <p:nvSpPr>
              <p:cNvPr id="1259" name="Freeform 235"/>
              <p:cNvSpPr>
                <a:spLocks/>
              </p:cNvSpPr>
              <p:nvPr/>
            </p:nvSpPr>
            <p:spPr bwMode="auto">
              <a:xfrm>
                <a:off x="4745" y="2194"/>
                <a:ext cx="239" cy="32"/>
              </a:xfrm>
              <a:custGeom>
                <a:avLst/>
                <a:gdLst/>
                <a:ahLst/>
                <a:cxnLst>
                  <a:cxn ang="0">
                    <a:pos x="67" y="2"/>
                  </a:cxn>
                  <a:cxn ang="0">
                    <a:pos x="57" y="3"/>
                  </a:cxn>
                  <a:cxn ang="0">
                    <a:pos x="10" y="2"/>
                  </a:cxn>
                  <a:cxn ang="0">
                    <a:pos x="0" y="0"/>
                  </a:cxn>
                </a:cxnLst>
                <a:rect l="0" t="0" r="r" b="b"/>
                <a:pathLst>
                  <a:path w="67" h="9">
                    <a:moveTo>
                      <a:pt x="67" y="2"/>
                    </a:moveTo>
                    <a:cubicBezTo>
                      <a:pt x="63" y="9"/>
                      <a:pt x="57" y="3"/>
                      <a:pt x="57" y="3"/>
                    </a:cubicBezTo>
                    <a:cubicBezTo>
                      <a:pt x="28" y="9"/>
                      <a:pt x="10" y="2"/>
                      <a:pt x="10" y="2"/>
                    </a:cubicBezTo>
                    <a:cubicBezTo>
                      <a:pt x="2" y="6"/>
                      <a:pt x="0" y="0"/>
                      <a:pt x="0" y="0"/>
                    </a:cubicBezTo>
                  </a:path>
                </a:pathLst>
              </a:custGeom>
              <a:noFill/>
              <a:ln w="0">
                <a:solidFill>
                  <a:srgbClr val="976B31"/>
                </a:solidFill>
                <a:prstDash val="solid"/>
                <a:round/>
                <a:headEnd/>
                <a:tailEnd/>
              </a:ln>
            </p:spPr>
            <p:txBody>
              <a:bodyPr/>
              <a:lstStyle/>
              <a:p>
                <a:pPr>
                  <a:defRPr/>
                </a:pPr>
                <a:endParaRPr lang="es-MX" dirty="0"/>
              </a:p>
            </p:txBody>
          </p:sp>
          <p:sp>
            <p:nvSpPr>
              <p:cNvPr id="1260" name="Freeform 236"/>
              <p:cNvSpPr>
                <a:spLocks/>
              </p:cNvSpPr>
              <p:nvPr/>
            </p:nvSpPr>
            <p:spPr bwMode="auto">
              <a:xfrm>
                <a:off x="4745" y="2194"/>
                <a:ext cx="239" cy="27"/>
              </a:xfrm>
              <a:custGeom>
                <a:avLst/>
                <a:gdLst/>
                <a:ahLst/>
                <a:cxnLst>
                  <a:cxn ang="0">
                    <a:pos x="0" y="0"/>
                  </a:cxn>
                  <a:cxn ang="0">
                    <a:pos x="10" y="0"/>
                  </a:cxn>
                  <a:cxn ang="0">
                    <a:pos x="57" y="0"/>
                  </a:cxn>
                  <a:cxn ang="0">
                    <a:pos x="67" y="2"/>
                  </a:cxn>
                </a:cxnLst>
                <a:rect l="0" t="0" r="r" b="b"/>
                <a:pathLst>
                  <a:path w="67" h="8">
                    <a:moveTo>
                      <a:pt x="0" y="0"/>
                    </a:moveTo>
                    <a:cubicBezTo>
                      <a:pt x="0" y="0"/>
                      <a:pt x="5" y="6"/>
                      <a:pt x="10" y="0"/>
                    </a:cubicBezTo>
                    <a:cubicBezTo>
                      <a:pt x="10" y="0"/>
                      <a:pt x="31" y="5"/>
                      <a:pt x="57" y="0"/>
                    </a:cubicBezTo>
                    <a:cubicBezTo>
                      <a:pt x="57" y="0"/>
                      <a:pt x="61" y="8"/>
                      <a:pt x="67" y="2"/>
                    </a:cubicBezTo>
                  </a:path>
                </a:pathLst>
              </a:custGeom>
              <a:noFill/>
              <a:ln w="0">
                <a:solidFill>
                  <a:srgbClr val="D98500"/>
                </a:solidFill>
                <a:prstDash val="solid"/>
                <a:round/>
                <a:headEnd/>
                <a:tailEnd/>
              </a:ln>
            </p:spPr>
            <p:txBody>
              <a:bodyPr/>
              <a:lstStyle/>
              <a:p>
                <a:pPr>
                  <a:defRPr/>
                </a:pPr>
                <a:endParaRPr lang="es-MX" dirty="0"/>
              </a:p>
            </p:txBody>
          </p:sp>
          <p:sp>
            <p:nvSpPr>
              <p:cNvPr id="1261" name="Freeform 237"/>
              <p:cNvSpPr>
                <a:spLocks noEditPoints="1"/>
              </p:cNvSpPr>
              <p:nvPr/>
            </p:nvSpPr>
            <p:spPr bwMode="auto">
              <a:xfrm>
                <a:off x="4750" y="2089"/>
                <a:ext cx="225" cy="128"/>
              </a:xfrm>
              <a:custGeom>
                <a:avLst/>
                <a:gdLst/>
                <a:ahLst/>
                <a:cxnLst>
                  <a:cxn ang="0">
                    <a:pos x="28" y="0"/>
                  </a:cxn>
                  <a:cxn ang="0">
                    <a:pos x="38" y="18"/>
                  </a:cxn>
                  <a:cxn ang="0">
                    <a:pos x="47" y="36"/>
                  </a:cxn>
                  <a:cxn ang="0">
                    <a:pos x="6" y="34"/>
                  </a:cxn>
                  <a:cxn ang="0">
                    <a:pos x="7" y="27"/>
                  </a:cxn>
                  <a:cxn ang="0">
                    <a:pos x="2" y="30"/>
                  </a:cxn>
                  <a:cxn ang="0">
                    <a:pos x="12" y="1"/>
                  </a:cxn>
                  <a:cxn ang="0">
                    <a:pos x="22" y="18"/>
                  </a:cxn>
                  <a:cxn ang="0">
                    <a:pos x="32" y="37"/>
                  </a:cxn>
                  <a:cxn ang="0">
                    <a:pos x="56" y="3"/>
                  </a:cxn>
                  <a:cxn ang="0">
                    <a:pos x="56" y="9"/>
                  </a:cxn>
                  <a:cxn ang="0">
                    <a:pos x="61" y="5"/>
                  </a:cxn>
                  <a:cxn ang="0">
                    <a:pos x="55" y="35"/>
                  </a:cxn>
                  <a:cxn ang="0">
                    <a:pos x="58" y="27"/>
                  </a:cxn>
                  <a:cxn ang="0">
                    <a:pos x="61" y="31"/>
                  </a:cxn>
                  <a:cxn ang="0">
                    <a:pos x="0" y="8"/>
                  </a:cxn>
                  <a:cxn ang="0">
                    <a:pos x="6" y="6"/>
                  </a:cxn>
                  <a:cxn ang="0">
                    <a:pos x="4" y="3"/>
                  </a:cxn>
                  <a:cxn ang="0">
                    <a:pos x="19" y="0"/>
                  </a:cxn>
                  <a:cxn ang="0">
                    <a:pos x="29" y="18"/>
                  </a:cxn>
                  <a:cxn ang="0">
                    <a:pos x="40" y="36"/>
                  </a:cxn>
                </a:cxnLst>
                <a:rect l="0" t="0" r="r" b="b"/>
                <a:pathLst>
                  <a:path w="62" h="37">
                    <a:moveTo>
                      <a:pt x="28" y="0"/>
                    </a:moveTo>
                    <a:cubicBezTo>
                      <a:pt x="28" y="0"/>
                      <a:pt x="35" y="7"/>
                      <a:pt x="38" y="18"/>
                    </a:cubicBezTo>
                    <a:cubicBezTo>
                      <a:pt x="41" y="28"/>
                      <a:pt x="47" y="37"/>
                      <a:pt x="47" y="36"/>
                    </a:cubicBezTo>
                    <a:moveTo>
                      <a:pt x="6" y="34"/>
                    </a:moveTo>
                    <a:cubicBezTo>
                      <a:pt x="6" y="34"/>
                      <a:pt x="10" y="31"/>
                      <a:pt x="7" y="27"/>
                    </a:cubicBezTo>
                    <a:cubicBezTo>
                      <a:pt x="7" y="27"/>
                      <a:pt x="2" y="24"/>
                      <a:pt x="2" y="30"/>
                    </a:cubicBezTo>
                    <a:moveTo>
                      <a:pt x="12" y="1"/>
                    </a:moveTo>
                    <a:cubicBezTo>
                      <a:pt x="12" y="1"/>
                      <a:pt x="19" y="7"/>
                      <a:pt x="22" y="18"/>
                    </a:cubicBezTo>
                    <a:cubicBezTo>
                      <a:pt x="25" y="29"/>
                      <a:pt x="32" y="36"/>
                      <a:pt x="32" y="37"/>
                    </a:cubicBezTo>
                    <a:moveTo>
                      <a:pt x="56" y="3"/>
                    </a:moveTo>
                    <a:cubicBezTo>
                      <a:pt x="56" y="3"/>
                      <a:pt x="54" y="8"/>
                      <a:pt x="56" y="9"/>
                    </a:cubicBezTo>
                    <a:cubicBezTo>
                      <a:pt x="56" y="9"/>
                      <a:pt x="62" y="12"/>
                      <a:pt x="61" y="5"/>
                    </a:cubicBezTo>
                    <a:moveTo>
                      <a:pt x="55" y="35"/>
                    </a:moveTo>
                    <a:cubicBezTo>
                      <a:pt x="55" y="35"/>
                      <a:pt x="53" y="28"/>
                      <a:pt x="58" y="27"/>
                    </a:cubicBezTo>
                    <a:cubicBezTo>
                      <a:pt x="58" y="27"/>
                      <a:pt x="62" y="27"/>
                      <a:pt x="61" y="31"/>
                    </a:cubicBezTo>
                    <a:moveTo>
                      <a:pt x="0" y="8"/>
                    </a:moveTo>
                    <a:cubicBezTo>
                      <a:pt x="0" y="8"/>
                      <a:pt x="5" y="9"/>
                      <a:pt x="6" y="6"/>
                    </a:cubicBezTo>
                    <a:cubicBezTo>
                      <a:pt x="6" y="6"/>
                      <a:pt x="6" y="4"/>
                      <a:pt x="4" y="3"/>
                    </a:cubicBezTo>
                    <a:moveTo>
                      <a:pt x="19" y="0"/>
                    </a:moveTo>
                    <a:cubicBezTo>
                      <a:pt x="19" y="0"/>
                      <a:pt x="26" y="7"/>
                      <a:pt x="29" y="18"/>
                    </a:cubicBezTo>
                    <a:cubicBezTo>
                      <a:pt x="33" y="29"/>
                      <a:pt x="39" y="36"/>
                      <a:pt x="40" y="36"/>
                    </a:cubicBezTo>
                  </a:path>
                </a:pathLst>
              </a:custGeom>
              <a:noFill/>
              <a:ln w="0">
                <a:solidFill>
                  <a:srgbClr val="705434"/>
                </a:solidFill>
                <a:prstDash val="solid"/>
                <a:round/>
                <a:headEnd/>
                <a:tailEnd/>
              </a:ln>
            </p:spPr>
            <p:txBody>
              <a:bodyPr/>
              <a:lstStyle/>
              <a:p>
                <a:pPr>
                  <a:defRPr/>
                </a:pPr>
                <a:endParaRPr lang="es-MX" dirty="0"/>
              </a:p>
            </p:txBody>
          </p:sp>
          <p:sp>
            <p:nvSpPr>
              <p:cNvPr id="1262" name="Freeform 238"/>
              <p:cNvSpPr>
                <a:spLocks/>
              </p:cNvSpPr>
              <p:nvPr/>
            </p:nvSpPr>
            <p:spPr bwMode="auto">
              <a:xfrm>
                <a:off x="5149" y="2071"/>
                <a:ext cx="18" cy="18"/>
              </a:xfrm>
              <a:custGeom>
                <a:avLst/>
                <a:gdLst/>
                <a:ahLst/>
                <a:cxnLst>
                  <a:cxn ang="0">
                    <a:pos x="1" y="0"/>
                  </a:cxn>
                  <a:cxn ang="0">
                    <a:pos x="5" y="4"/>
                  </a:cxn>
                  <a:cxn ang="0">
                    <a:pos x="0" y="0"/>
                  </a:cxn>
                  <a:cxn ang="0">
                    <a:pos x="1" y="0"/>
                  </a:cxn>
                </a:cxnLst>
                <a:rect l="0" t="0" r="r" b="b"/>
                <a:pathLst>
                  <a:path w="5" h="5">
                    <a:moveTo>
                      <a:pt x="1" y="0"/>
                    </a:moveTo>
                    <a:cubicBezTo>
                      <a:pt x="1" y="0"/>
                      <a:pt x="3" y="5"/>
                      <a:pt x="5" y="4"/>
                    </a:cubicBezTo>
                    <a:cubicBezTo>
                      <a:pt x="5" y="4"/>
                      <a:pt x="3" y="5"/>
                      <a:pt x="0" y="0"/>
                    </a:cubicBezTo>
                    <a:cubicBezTo>
                      <a:pt x="0" y="0"/>
                      <a:pt x="1" y="0"/>
                      <a:pt x="1" y="0"/>
                    </a:cubicBezTo>
                    <a:close/>
                  </a:path>
                </a:pathLst>
              </a:custGeom>
              <a:solidFill>
                <a:srgbClr val="24211D"/>
              </a:solidFill>
              <a:ln w="9525">
                <a:noFill/>
                <a:round/>
                <a:headEnd/>
                <a:tailEnd/>
              </a:ln>
            </p:spPr>
            <p:txBody>
              <a:bodyPr/>
              <a:lstStyle/>
              <a:p>
                <a:pPr>
                  <a:defRPr/>
                </a:pPr>
                <a:endParaRPr lang="es-MX" dirty="0"/>
              </a:p>
            </p:txBody>
          </p:sp>
          <p:sp>
            <p:nvSpPr>
              <p:cNvPr id="1263" name="Freeform 239"/>
              <p:cNvSpPr>
                <a:spLocks/>
              </p:cNvSpPr>
              <p:nvPr/>
            </p:nvSpPr>
            <p:spPr bwMode="auto">
              <a:xfrm>
                <a:off x="5149" y="2071"/>
                <a:ext cx="18" cy="18"/>
              </a:xfrm>
              <a:custGeom>
                <a:avLst/>
                <a:gdLst/>
                <a:ahLst/>
                <a:cxnLst>
                  <a:cxn ang="0">
                    <a:pos x="1" y="0"/>
                  </a:cxn>
                  <a:cxn ang="0">
                    <a:pos x="5" y="4"/>
                  </a:cxn>
                  <a:cxn ang="0">
                    <a:pos x="0" y="0"/>
                  </a:cxn>
                  <a:cxn ang="0">
                    <a:pos x="1" y="0"/>
                  </a:cxn>
                </a:cxnLst>
                <a:rect l="0" t="0" r="r" b="b"/>
                <a:pathLst>
                  <a:path w="5" h="5">
                    <a:moveTo>
                      <a:pt x="1" y="0"/>
                    </a:moveTo>
                    <a:cubicBezTo>
                      <a:pt x="1" y="0"/>
                      <a:pt x="3" y="5"/>
                      <a:pt x="5" y="4"/>
                    </a:cubicBezTo>
                    <a:cubicBezTo>
                      <a:pt x="5" y="4"/>
                      <a:pt x="3" y="5"/>
                      <a:pt x="0" y="0"/>
                    </a:cubicBezTo>
                    <a:cubicBezTo>
                      <a:pt x="0" y="0"/>
                      <a:pt x="1" y="0"/>
                      <a:pt x="1" y="0"/>
                    </a:cubicBezTo>
                    <a:close/>
                  </a:path>
                </a:pathLst>
              </a:custGeom>
              <a:noFill/>
              <a:ln w="0">
                <a:solidFill>
                  <a:srgbClr val="24211D"/>
                </a:solidFill>
                <a:prstDash val="solid"/>
                <a:round/>
                <a:headEnd/>
                <a:tailEnd/>
              </a:ln>
            </p:spPr>
            <p:txBody>
              <a:bodyPr/>
              <a:lstStyle/>
              <a:p>
                <a:pPr>
                  <a:defRPr/>
                </a:pPr>
                <a:endParaRPr lang="es-MX" dirty="0"/>
              </a:p>
            </p:txBody>
          </p:sp>
          <p:sp>
            <p:nvSpPr>
              <p:cNvPr id="1264" name="Freeform 240"/>
              <p:cNvSpPr>
                <a:spLocks/>
              </p:cNvSpPr>
              <p:nvPr/>
            </p:nvSpPr>
            <p:spPr bwMode="auto">
              <a:xfrm>
                <a:off x="5011" y="1975"/>
                <a:ext cx="184" cy="114"/>
              </a:xfrm>
              <a:custGeom>
                <a:avLst/>
                <a:gdLst/>
                <a:ahLst/>
                <a:cxnLst>
                  <a:cxn ang="0">
                    <a:pos x="8" y="16"/>
                  </a:cxn>
                  <a:cxn ang="0">
                    <a:pos x="22" y="14"/>
                  </a:cxn>
                  <a:cxn ang="0">
                    <a:pos x="29" y="6"/>
                  </a:cxn>
                  <a:cxn ang="0">
                    <a:pos x="43" y="1"/>
                  </a:cxn>
                  <a:cxn ang="0">
                    <a:pos x="52" y="15"/>
                  </a:cxn>
                  <a:cxn ang="0">
                    <a:pos x="45" y="27"/>
                  </a:cxn>
                  <a:cxn ang="0">
                    <a:pos x="35" y="31"/>
                  </a:cxn>
                  <a:cxn ang="0">
                    <a:pos x="0" y="21"/>
                  </a:cxn>
                  <a:cxn ang="0">
                    <a:pos x="8" y="16"/>
                  </a:cxn>
                  <a:cxn ang="0">
                    <a:pos x="8" y="16"/>
                  </a:cxn>
                </a:cxnLst>
                <a:rect l="0" t="0" r="r" b="b"/>
                <a:pathLst>
                  <a:path w="52" h="32">
                    <a:moveTo>
                      <a:pt x="8" y="16"/>
                    </a:moveTo>
                    <a:cubicBezTo>
                      <a:pt x="13" y="16"/>
                      <a:pt x="19" y="18"/>
                      <a:pt x="22" y="14"/>
                    </a:cubicBezTo>
                    <a:cubicBezTo>
                      <a:pt x="25" y="11"/>
                      <a:pt x="26" y="9"/>
                      <a:pt x="29" y="6"/>
                    </a:cubicBezTo>
                    <a:cubicBezTo>
                      <a:pt x="33" y="3"/>
                      <a:pt x="38" y="0"/>
                      <a:pt x="43" y="1"/>
                    </a:cubicBezTo>
                    <a:cubicBezTo>
                      <a:pt x="49" y="4"/>
                      <a:pt x="52" y="9"/>
                      <a:pt x="52" y="15"/>
                    </a:cubicBezTo>
                    <a:cubicBezTo>
                      <a:pt x="52" y="19"/>
                      <a:pt x="50" y="25"/>
                      <a:pt x="45" y="27"/>
                    </a:cubicBezTo>
                    <a:cubicBezTo>
                      <a:pt x="41" y="29"/>
                      <a:pt x="39" y="29"/>
                      <a:pt x="35" y="31"/>
                    </a:cubicBezTo>
                    <a:cubicBezTo>
                      <a:pt x="30" y="32"/>
                      <a:pt x="7" y="31"/>
                      <a:pt x="0" y="21"/>
                    </a:cubicBezTo>
                    <a:cubicBezTo>
                      <a:pt x="0" y="20"/>
                      <a:pt x="6" y="19"/>
                      <a:pt x="8" y="16"/>
                    </a:cubicBezTo>
                    <a:cubicBezTo>
                      <a:pt x="8" y="16"/>
                      <a:pt x="8" y="16"/>
                      <a:pt x="8" y="16"/>
                    </a:cubicBezTo>
                    <a:close/>
                  </a:path>
                </a:pathLst>
              </a:custGeom>
              <a:solidFill>
                <a:srgbClr val="006E57"/>
              </a:solidFill>
              <a:ln w="9525">
                <a:noFill/>
                <a:round/>
                <a:headEnd/>
                <a:tailEnd/>
              </a:ln>
            </p:spPr>
            <p:txBody>
              <a:bodyPr/>
              <a:lstStyle/>
              <a:p>
                <a:pPr>
                  <a:defRPr/>
                </a:pPr>
                <a:endParaRPr lang="es-MX" dirty="0"/>
              </a:p>
            </p:txBody>
          </p:sp>
          <p:sp>
            <p:nvSpPr>
              <p:cNvPr id="1265" name="Freeform 241"/>
              <p:cNvSpPr>
                <a:spLocks/>
              </p:cNvSpPr>
              <p:nvPr/>
            </p:nvSpPr>
            <p:spPr bwMode="auto">
              <a:xfrm>
                <a:off x="5053" y="2071"/>
                <a:ext cx="18" cy="18"/>
              </a:xfrm>
              <a:custGeom>
                <a:avLst/>
                <a:gdLst/>
                <a:ahLst/>
                <a:cxnLst>
                  <a:cxn ang="0">
                    <a:pos x="1" y="0"/>
                  </a:cxn>
                  <a:cxn ang="0">
                    <a:pos x="5" y="5"/>
                  </a:cxn>
                  <a:cxn ang="0">
                    <a:pos x="0" y="1"/>
                  </a:cxn>
                  <a:cxn ang="0">
                    <a:pos x="1" y="0"/>
                  </a:cxn>
                </a:cxnLst>
                <a:rect l="0" t="0" r="r" b="b"/>
                <a:pathLst>
                  <a:path w="5" h="6">
                    <a:moveTo>
                      <a:pt x="1" y="0"/>
                    </a:moveTo>
                    <a:cubicBezTo>
                      <a:pt x="1" y="0"/>
                      <a:pt x="3" y="6"/>
                      <a:pt x="5" y="5"/>
                    </a:cubicBezTo>
                    <a:cubicBezTo>
                      <a:pt x="5" y="5"/>
                      <a:pt x="3" y="6"/>
                      <a:pt x="0" y="1"/>
                    </a:cubicBezTo>
                    <a:cubicBezTo>
                      <a:pt x="0" y="1"/>
                      <a:pt x="1" y="0"/>
                      <a:pt x="1" y="0"/>
                    </a:cubicBezTo>
                    <a:close/>
                  </a:path>
                </a:pathLst>
              </a:custGeom>
              <a:solidFill>
                <a:srgbClr val="24211D"/>
              </a:solidFill>
              <a:ln w="9525">
                <a:noFill/>
                <a:round/>
                <a:headEnd/>
                <a:tailEnd/>
              </a:ln>
            </p:spPr>
            <p:txBody>
              <a:bodyPr/>
              <a:lstStyle/>
              <a:p>
                <a:pPr>
                  <a:defRPr/>
                </a:pPr>
                <a:endParaRPr lang="es-MX" dirty="0"/>
              </a:p>
            </p:txBody>
          </p:sp>
          <p:sp>
            <p:nvSpPr>
              <p:cNvPr id="1266" name="Freeform 242"/>
              <p:cNvSpPr>
                <a:spLocks/>
              </p:cNvSpPr>
              <p:nvPr/>
            </p:nvSpPr>
            <p:spPr bwMode="auto">
              <a:xfrm>
                <a:off x="5053" y="2071"/>
                <a:ext cx="18" cy="18"/>
              </a:xfrm>
              <a:custGeom>
                <a:avLst/>
                <a:gdLst/>
                <a:ahLst/>
                <a:cxnLst>
                  <a:cxn ang="0">
                    <a:pos x="1" y="0"/>
                  </a:cxn>
                  <a:cxn ang="0">
                    <a:pos x="5" y="5"/>
                  </a:cxn>
                  <a:cxn ang="0">
                    <a:pos x="0" y="1"/>
                  </a:cxn>
                  <a:cxn ang="0">
                    <a:pos x="1" y="0"/>
                  </a:cxn>
                </a:cxnLst>
                <a:rect l="0" t="0" r="r" b="b"/>
                <a:pathLst>
                  <a:path w="5" h="6">
                    <a:moveTo>
                      <a:pt x="1" y="0"/>
                    </a:moveTo>
                    <a:cubicBezTo>
                      <a:pt x="1" y="0"/>
                      <a:pt x="3" y="6"/>
                      <a:pt x="5" y="5"/>
                    </a:cubicBezTo>
                    <a:cubicBezTo>
                      <a:pt x="5" y="5"/>
                      <a:pt x="3" y="6"/>
                      <a:pt x="0" y="1"/>
                    </a:cubicBezTo>
                    <a:cubicBezTo>
                      <a:pt x="0" y="1"/>
                      <a:pt x="1" y="0"/>
                      <a:pt x="1" y="0"/>
                    </a:cubicBezTo>
                    <a:close/>
                  </a:path>
                </a:pathLst>
              </a:custGeom>
              <a:noFill/>
              <a:ln w="0">
                <a:solidFill>
                  <a:srgbClr val="24211D"/>
                </a:solidFill>
                <a:prstDash val="solid"/>
                <a:round/>
                <a:headEnd/>
                <a:tailEnd/>
              </a:ln>
            </p:spPr>
            <p:txBody>
              <a:bodyPr/>
              <a:lstStyle/>
              <a:p>
                <a:pPr>
                  <a:defRPr/>
                </a:pPr>
                <a:endParaRPr lang="es-MX" dirty="0"/>
              </a:p>
            </p:txBody>
          </p:sp>
          <p:sp>
            <p:nvSpPr>
              <p:cNvPr id="1267" name="Freeform 243"/>
              <p:cNvSpPr>
                <a:spLocks/>
              </p:cNvSpPr>
              <p:nvPr/>
            </p:nvSpPr>
            <p:spPr bwMode="auto">
              <a:xfrm>
                <a:off x="5186" y="2043"/>
                <a:ext cx="23" cy="14"/>
              </a:xfrm>
              <a:custGeom>
                <a:avLst/>
                <a:gdLst/>
                <a:ahLst/>
                <a:cxnLst>
                  <a:cxn ang="0">
                    <a:pos x="1" y="0"/>
                  </a:cxn>
                  <a:cxn ang="0">
                    <a:pos x="7" y="2"/>
                  </a:cxn>
                  <a:cxn ang="0">
                    <a:pos x="0" y="1"/>
                  </a:cxn>
                  <a:cxn ang="0">
                    <a:pos x="1" y="0"/>
                  </a:cxn>
                </a:cxnLst>
                <a:rect l="0" t="0" r="r" b="b"/>
                <a:pathLst>
                  <a:path w="7" h="4">
                    <a:moveTo>
                      <a:pt x="1" y="0"/>
                    </a:moveTo>
                    <a:cubicBezTo>
                      <a:pt x="1" y="0"/>
                      <a:pt x="5" y="3"/>
                      <a:pt x="7" y="2"/>
                    </a:cubicBezTo>
                    <a:cubicBezTo>
                      <a:pt x="7" y="2"/>
                      <a:pt x="6" y="4"/>
                      <a:pt x="0" y="1"/>
                    </a:cubicBezTo>
                    <a:cubicBezTo>
                      <a:pt x="0" y="1"/>
                      <a:pt x="1" y="0"/>
                      <a:pt x="1" y="0"/>
                    </a:cubicBezTo>
                    <a:close/>
                  </a:path>
                </a:pathLst>
              </a:custGeom>
              <a:solidFill>
                <a:srgbClr val="24211D"/>
              </a:solidFill>
              <a:ln w="9525">
                <a:noFill/>
                <a:round/>
                <a:headEnd/>
                <a:tailEnd/>
              </a:ln>
            </p:spPr>
            <p:txBody>
              <a:bodyPr/>
              <a:lstStyle/>
              <a:p>
                <a:pPr>
                  <a:defRPr/>
                </a:pPr>
                <a:endParaRPr lang="es-MX" dirty="0"/>
              </a:p>
            </p:txBody>
          </p:sp>
          <p:sp>
            <p:nvSpPr>
              <p:cNvPr id="1268" name="Freeform 244"/>
              <p:cNvSpPr>
                <a:spLocks/>
              </p:cNvSpPr>
              <p:nvPr/>
            </p:nvSpPr>
            <p:spPr bwMode="auto">
              <a:xfrm>
                <a:off x="5186" y="2043"/>
                <a:ext cx="23" cy="14"/>
              </a:xfrm>
              <a:custGeom>
                <a:avLst/>
                <a:gdLst/>
                <a:ahLst/>
                <a:cxnLst>
                  <a:cxn ang="0">
                    <a:pos x="1" y="0"/>
                  </a:cxn>
                  <a:cxn ang="0">
                    <a:pos x="7" y="2"/>
                  </a:cxn>
                  <a:cxn ang="0">
                    <a:pos x="0" y="1"/>
                  </a:cxn>
                  <a:cxn ang="0">
                    <a:pos x="1" y="0"/>
                  </a:cxn>
                </a:cxnLst>
                <a:rect l="0" t="0" r="r" b="b"/>
                <a:pathLst>
                  <a:path w="7" h="4">
                    <a:moveTo>
                      <a:pt x="1" y="0"/>
                    </a:moveTo>
                    <a:cubicBezTo>
                      <a:pt x="1" y="0"/>
                      <a:pt x="5" y="3"/>
                      <a:pt x="7" y="2"/>
                    </a:cubicBezTo>
                    <a:cubicBezTo>
                      <a:pt x="7" y="2"/>
                      <a:pt x="6" y="4"/>
                      <a:pt x="0" y="1"/>
                    </a:cubicBezTo>
                    <a:cubicBezTo>
                      <a:pt x="0" y="1"/>
                      <a:pt x="1" y="0"/>
                      <a:pt x="1" y="0"/>
                    </a:cubicBezTo>
                    <a:close/>
                  </a:path>
                </a:pathLst>
              </a:custGeom>
              <a:noFill/>
              <a:ln w="0">
                <a:solidFill>
                  <a:srgbClr val="24211D"/>
                </a:solidFill>
                <a:prstDash val="solid"/>
                <a:round/>
                <a:headEnd/>
                <a:tailEnd/>
              </a:ln>
            </p:spPr>
            <p:txBody>
              <a:bodyPr/>
              <a:lstStyle/>
              <a:p>
                <a:pPr>
                  <a:defRPr/>
                </a:pPr>
                <a:endParaRPr lang="es-MX" dirty="0"/>
              </a:p>
            </p:txBody>
          </p:sp>
          <p:sp>
            <p:nvSpPr>
              <p:cNvPr id="1269" name="Freeform 245"/>
              <p:cNvSpPr>
                <a:spLocks/>
              </p:cNvSpPr>
              <p:nvPr/>
            </p:nvSpPr>
            <p:spPr bwMode="auto">
              <a:xfrm>
                <a:off x="5011" y="1979"/>
                <a:ext cx="184" cy="109"/>
              </a:xfrm>
              <a:custGeom>
                <a:avLst/>
                <a:gdLst/>
                <a:ahLst/>
                <a:cxnLst>
                  <a:cxn ang="0">
                    <a:pos x="44" y="1"/>
                  </a:cxn>
                  <a:cxn ang="0">
                    <a:pos x="52" y="14"/>
                  </a:cxn>
                  <a:cxn ang="0">
                    <a:pos x="45" y="26"/>
                  </a:cxn>
                  <a:cxn ang="0">
                    <a:pos x="35" y="30"/>
                  </a:cxn>
                  <a:cxn ang="0">
                    <a:pos x="0" y="20"/>
                  </a:cxn>
                  <a:cxn ang="0">
                    <a:pos x="5" y="23"/>
                  </a:cxn>
                  <a:cxn ang="0">
                    <a:pos x="41" y="26"/>
                  </a:cxn>
                  <a:cxn ang="0">
                    <a:pos x="50" y="11"/>
                  </a:cxn>
                  <a:cxn ang="0">
                    <a:pos x="44" y="0"/>
                  </a:cxn>
                  <a:cxn ang="0">
                    <a:pos x="44" y="1"/>
                  </a:cxn>
                </a:cxnLst>
                <a:rect l="0" t="0" r="r" b="b"/>
                <a:pathLst>
                  <a:path w="52" h="31">
                    <a:moveTo>
                      <a:pt x="44" y="1"/>
                    </a:moveTo>
                    <a:cubicBezTo>
                      <a:pt x="49" y="3"/>
                      <a:pt x="52" y="8"/>
                      <a:pt x="52" y="14"/>
                    </a:cubicBezTo>
                    <a:cubicBezTo>
                      <a:pt x="52" y="18"/>
                      <a:pt x="50" y="24"/>
                      <a:pt x="45" y="26"/>
                    </a:cubicBezTo>
                    <a:cubicBezTo>
                      <a:pt x="41" y="28"/>
                      <a:pt x="39" y="28"/>
                      <a:pt x="35" y="30"/>
                    </a:cubicBezTo>
                    <a:cubicBezTo>
                      <a:pt x="30" y="31"/>
                      <a:pt x="7" y="30"/>
                      <a:pt x="0" y="20"/>
                    </a:cubicBezTo>
                    <a:cubicBezTo>
                      <a:pt x="1" y="21"/>
                      <a:pt x="3" y="22"/>
                      <a:pt x="5" y="23"/>
                    </a:cubicBezTo>
                    <a:cubicBezTo>
                      <a:pt x="16" y="29"/>
                      <a:pt x="29" y="30"/>
                      <a:pt x="41" y="26"/>
                    </a:cubicBezTo>
                    <a:cubicBezTo>
                      <a:pt x="46" y="24"/>
                      <a:pt x="52" y="17"/>
                      <a:pt x="50" y="11"/>
                    </a:cubicBezTo>
                    <a:cubicBezTo>
                      <a:pt x="49" y="8"/>
                      <a:pt x="48" y="7"/>
                      <a:pt x="44" y="0"/>
                    </a:cubicBezTo>
                    <a:cubicBezTo>
                      <a:pt x="44" y="0"/>
                      <a:pt x="44" y="1"/>
                      <a:pt x="44" y="1"/>
                    </a:cubicBezTo>
                    <a:close/>
                  </a:path>
                </a:pathLst>
              </a:custGeom>
              <a:solidFill>
                <a:srgbClr val="09533F"/>
              </a:solidFill>
              <a:ln w="9525">
                <a:noFill/>
                <a:round/>
                <a:headEnd/>
                <a:tailEnd/>
              </a:ln>
            </p:spPr>
            <p:txBody>
              <a:bodyPr/>
              <a:lstStyle/>
              <a:p>
                <a:pPr>
                  <a:defRPr/>
                </a:pPr>
                <a:endParaRPr lang="es-MX" dirty="0"/>
              </a:p>
            </p:txBody>
          </p:sp>
          <p:sp>
            <p:nvSpPr>
              <p:cNvPr id="1270" name="Freeform 246"/>
              <p:cNvSpPr>
                <a:spLocks/>
              </p:cNvSpPr>
              <p:nvPr/>
            </p:nvSpPr>
            <p:spPr bwMode="auto">
              <a:xfrm>
                <a:off x="5140" y="1961"/>
                <a:ext cx="14" cy="23"/>
              </a:xfrm>
              <a:custGeom>
                <a:avLst/>
                <a:gdLst/>
                <a:ahLst/>
                <a:cxnLst>
                  <a:cxn ang="0">
                    <a:pos x="2" y="6"/>
                  </a:cxn>
                  <a:cxn ang="0">
                    <a:pos x="4" y="0"/>
                  </a:cxn>
                  <a:cxn ang="0">
                    <a:pos x="0" y="6"/>
                  </a:cxn>
                  <a:cxn ang="0">
                    <a:pos x="2" y="6"/>
                  </a:cxn>
                </a:cxnLst>
                <a:rect l="0" t="0" r="r" b="b"/>
                <a:pathLst>
                  <a:path w="4" h="6">
                    <a:moveTo>
                      <a:pt x="2" y="6"/>
                    </a:moveTo>
                    <a:cubicBezTo>
                      <a:pt x="2" y="6"/>
                      <a:pt x="2" y="0"/>
                      <a:pt x="4" y="0"/>
                    </a:cubicBezTo>
                    <a:cubicBezTo>
                      <a:pt x="4" y="0"/>
                      <a:pt x="1" y="0"/>
                      <a:pt x="0" y="6"/>
                    </a:cubicBezTo>
                    <a:cubicBezTo>
                      <a:pt x="0" y="6"/>
                      <a:pt x="2" y="6"/>
                      <a:pt x="2" y="6"/>
                    </a:cubicBezTo>
                    <a:close/>
                  </a:path>
                </a:pathLst>
              </a:custGeom>
              <a:solidFill>
                <a:srgbClr val="24211D"/>
              </a:solidFill>
              <a:ln w="9525">
                <a:noFill/>
                <a:round/>
                <a:headEnd/>
                <a:tailEnd/>
              </a:ln>
            </p:spPr>
            <p:txBody>
              <a:bodyPr/>
              <a:lstStyle/>
              <a:p>
                <a:pPr>
                  <a:defRPr/>
                </a:pPr>
                <a:endParaRPr lang="es-MX" dirty="0"/>
              </a:p>
            </p:txBody>
          </p:sp>
          <p:sp>
            <p:nvSpPr>
              <p:cNvPr id="1271" name="Freeform 247"/>
              <p:cNvSpPr>
                <a:spLocks/>
              </p:cNvSpPr>
              <p:nvPr/>
            </p:nvSpPr>
            <p:spPr bwMode="auto">
              <a:xfrm>
                <a:off x="5140" y="1961"/>
                <a:ext cx="14" cy="23"/>
              </a:xfrm>
              <a:custGeom>
                <a:avLst/>
                <a:gdLst/>
                <a:ahLst/>
                <a:cxnLst>
                  <a:cxn ang="0">
                    <a:pos x="2" y="6"/>
                  </a:cxn>
                  <a:cxn ang="0">
                    <a:pos x="4" y="0"/>
                  </a:cxn>
                  <a:cxn ang="0">
                    <a:pos x="0" y="6"/>
                  </a:cxn>
                  <a:cxn ang="0">
                    <a:pos x="2" y="6"/>
                  </a:cxn>
                </a:cxnLst>
                <a:rect l="0" t="0" r="r" b="b"/>
                <a:pathLst>
                  <a:path w="4" h="6">
                    <a:moveTo>
                      <a:pt x="2" y="6"/>
                    </a:moveTo>
                    <a:cubicBezTo>
                      <a:pt x="2" y="6"/>
                      <a:pt x="2" y="0"/>
                      <a:pt x="4" y="0"/>
                    </a:cubicBezTo>
                    <a:cubicBezTo>
                      <a:pt x="4" y="0"/>
                      <a:pt x="1" y="0"/>
                      <a:pt x="0" y="6"/>
                    </a:cubicBezTo>
                    <a:cubicBezTo>
                      <a:pt x="0" y="6"/>
                      <a:pt x="2" y="6"/>
                      <a:pt x="2" y="6"/>
                    </a:cubicBezTo>
                    <a:close/>
                  </a:path>
                </a:pathLst>
              </a:custGeom>
              <a:noFill/>
              <a:ln w="0">
                <a:solidFill>
                  <a:srgbClr val="24211D"/>
                </a:solidFill>
                <a:prstDash val="solid"/>
                <a:round/>
                <a:headEnd/>
                <a:tailEnd/>
              </a:ln>
            </p:spPr>
            <p:txBody>
              <a:bodyPr/>
              <a:lstStyle/>
              <a:p>
                <a:pPr>
                  <a:defRPr/>
                </a:pPr>
                <a:endParaRPr lang="es-MX" dirty="0"/>
              </a:p>
            </p:txBody>
          </p:sp>
          <p:sp>
            <p:nvSpPr>
              <p:cNvPr id="1272" name="Freeform 248"/>
              <p:cNvSpPr>
                <a:spLocks/>
              </p:cNvSpPr>
              <p:nvPr/>
            </p:nvSpPr>
            <p:spPr bwMode="auto">
              <a:xfrm>
                <a:off x="5103" y="1984"/>
                <a:ext cx="14" cy="23"/>
              </a:xfrm>
              <a:custGeom>
                <a:avLst/>
                <a:gdLst/>
                <a:ahLst/>
                <a:cxnLst>
                  <a:cxn ang="0">
                    <a:pos x="2" y="6"/>
                  </a:cxn>
                  <a:cxn ang="0">
                    <a:pos x="3" y="0"/>
                  </a:cxn>
                  <a:cxn ang="0">
                    <a:pos x="0" y="6"/>
                  </a:cxn>
                  <a:cxn ang="0">
                    <a:pos x="2" y="6"/>
                  </a:cxn>
                </a:cxnLst>
                <a:rect l="0" t="0" r="r" b="b"/>
                <a:pathLst>
                  <a:path w="3" h="6">
                    <a:moveTo>
                      <a:pt x="2" y="6"/>
                    </a:moveTo>
                    <a:cubicBezTo>
                      <a:pt x="2" y="6"/>
                      <a:pt x="1" y="0"/>
                      <a:pt x="3" y="0"/>
                    </a:cubicBezTo>
                    <a:cubicBezTo>
                      <a:pt x="3" y="0"/>
                      <a:pt x="1" y="0"/>
                      <a:pt x="0" y="6"/>
                    </a:cubicBezTo>
                    <a:cubicBezTo>
                      <a:pt x="0" y="6"/>
                      <a:pt x="2" y="6"/>
                      <a:pt x="2" y="6"/>
                    </a:cubicBezTo>
                    <a:close/>
                  </a:path>
                </a:pathLst>
              </a:custGeom>
              <a:solidFill>
                <a:srgbClr val="24211D"/>
              </a:solidFill>
              <a:ln w="9525">
                <a:noFill/>
                <a:round/>
                <a:headEnd/>
                <a:tailEnd/>
              </a:ln>
            </p:spPr>
            <p:txBody>
              <a:bodyPr/>
              <a:lstStyle/>
              <a:p>
                <a:pPr>
                  <a:defRPr/>
                </a:pPr>
                <a:endParaRPr lang="es-MX" dirty="0"/>
              </a:p>
            </p:txBody>
          </p:sp>
          <p:sp>
            <p:nvSpPr>
              <p:cNvPr id="1273" name="Freeform 249"/>
              <p:cNvSpPr>
                <a:spLocks/>
              </p:cNvSpPr>
              <p:nvPr/>
            </p:nvSpPr>
            <p:spPr bwMode="auto">
              <a:xfrm>
                <a:off x="5103" y="1984"/>
                <a:ext cx="14" cy="23"/>
              </a:xfrm>
              <a:custGeom>
                <a:avLst/>
                <a:gdLst/>
                <a:ahLst/>
                <a:cxnLst>
                  <a:cxn ang="0">
                    <a:pos x="2" y="6"/>
                  </a:cxn>
                  <a:cxn ang="0">
                    <a:pos x="3" y="0"/>
                  </a:cxn>
                  <a:cxn ang="0">
                    <a:pos x="0" y="6"/>
                  </a:cxn>
                  <a:cxn ang="0">
                    <a:pos x="2" y="6"/>
                  </a:cxn>
                </a:cxnLst>
                <a:rect l="0" t="0" r="r" b="b"/>
                <a:pathLst>
                  <a:path w="3" h="6">
                    <a:moveTo>
                      <a:pt x="2" y="6"/>
                    </a:moveTo>
                    <a:cubicBezTo>
                      <a:pt x="2" y="6"/>
                      <a:pt x="1" y="0"/>
                      <a:pt x="3" y="0"/>
                    </a:cubicBezTo>
                    <a:cubicBezTo>
                      <a:pt x="3" y="0"/>
                      <a:pt x="1" y="0"/>
                      <a:pt x="0" y="6"/>
                    </a:cubicBezTo>
                    <a:cubicBezTo>
                      <a:pt x="0" y="6"/>
                      <a:pt x="2" y="6"/>
                      <a:pt x="2" y="6"/>
                    </a:cubicBezTo>
                    <a:close/>
                  </a:path>
                </a:pathLst>
              </a:custGeom>
              <a:noFill/>
              <a:ln w="0">
                <a:solidFill>
                  <a:srgbClr val="24211D"/>
                </a:solidFill>
                <a:prstDash val="solid"/>
                <a:round/>
                <a:headEnd/>
                <a:tailEnd/>
              </a:ln>
            </p:spPr>
            <p:txBody>
              <a:bodyPr/>
              <a:lstStyle/>
              <a:p>
                <a:pPr>
                  <a:defRPr/>
                </a:pPr>
                <a:endParaRPr lang="es-MX" dirty="0"/>
              </a:p>
            </p:txBody>
          </p:sp>
          <p:sp>
            <p:nvSpPr>
              <p:cNvPr id="1274" name="Freeform 250"/>
              <p:cNvSpPr>
                <a:spLocks/>
              </p:cNvSpPr>
              <p:nvPr/>
            </p:nvSpPr>
            <p:spPr bwMode="auto">
              <a:xfrm>
                <a:off x="5053" y="1970"/>
                <a:ext cx="119" cy="78"/>
              </a:xfrm>
              <a:custGeom>
                <a:avLst/>
                <a:gdLst/>
                <a:ahLst/>
                <a:cxnLst>
                  <a:cxn ang="0">
                    <a:pos x="32" y="6"/>
                  </a:cxn>
                  <a:cxn ang="0">
                    <a:pos x="32" y="4"/>
                  </a:cxn>
                  <a:cxn ang="0">
                    <a:pos x="12" y="16"/>
                  </a:cxn>
                  <a:cxn ang="0">
                    <a:pos x="1" y="20"/>
                  </a:cxn>
                  <a:cxn ang="0">
                    <a:pos x="0" y="20"/>
                  </a:cxn>
                  <a:cxn ang="0">
                    <a:pos x="1" y="22"/>
                  </a:cxn>
                  <a:cxn ang="0">
                    <a:pos x="9" y="23"/>
                  </a:cxn>
                  <a:cxn ang="0">
                    <a:pos x="28" y="11"/>
                  </a:cxn>
                  <a:cxn ang="0">
                    <a:pos x="32" y="6"/>
                  </a:cxn>
                </a:cxnLst>
                <a:rect l="0" t="0" r="r" b="b"/>
                <a:pathLst>
                  <a:path w="34" h="23">
                    <a:moveTo>
                      <a:pt x="32" y="6"/>
                    </a:moveTo>
                    <a:cubicBezTo>
                      <a:pt x="32" y="5"/>
                      <a:pt x="32" y="4"/>
                      <a:pt x="32" y="4"/>
                    </a:cubicBezTo>
                    <a:cubicBezTo>
                      <a:pt x="22" y="0"/>
                      <a:pt x="13" y="13"/>
                      <a:pt x="12" y="16"/>
                    </a:cubicBezTo>
                    <a:cubicBezTo>
                      <a:pt x="11" y="21"/>
                      <a:pt x="5" y="20"/>
                      <a:pt x="1" y="20"/>
                    </a:cubicBezTo>
                    <a:cubicBezTo>
                      <a:pt x="1" y="20"/>
                      <a:pt x="0" y="20"/>
                      <a:pt x="0" y="20"/>
                    </a:cubicBezTo>
                    <a:cubicBezTo>
                      <a:pt x="0" y="21"/>
                      <a:pt x="0" y="22"/>
                      <a:pt x="1" y="22"/>
                    </a:cubicBezTo>
                    <a:cubicBezTo>
                      <a:pt x="4" y="23"/>
                      <a:pt x="6" y="23"/>
                      <a:pt x="9" y="23"/>
                    </a:cubicBezTo>
                    <a:cubicBezTo>
                      <a:pt x="18" y="23"/>
                      <a:pt x="22" y="16"/>
                      <a:pt x="28" y="11"/>
                    </a:cubicBezTo>
                    <a:cubicBezTo>
                      <a:pt x="29" y="9"/>
                      <a:pt x="34" y="7"/>
                      <a:pt x="32" y="6"/>
                    </a:cubicBezTo>
                    <a:close/>
                  </a:path>
                </a:pathLst>
              </a:custGeom>
              <a:solidFill>
                <a:srgbClr val="006E57"/>
              </a:solidFill>
              <a:ln w="9525">
                <a:noFill/>
                <a:round/>
                <a:headEnd/>
                <a:tailEnd/>
              </a:ln>
            </p:spPr>
            <p:txBody>
              <a:bodyPr/>
              <a:lstStyle/>
              <a:p>
                <a:pPr>
                  <a:defRPr/>
                </a:pPr>
                <a:endParaRPr lang="es-MX" dirty="0"/>
              </a:p>
            </p:txBody>
          </p:sp>
          <p:sp>
            <p:nvSpPr>
              <p:cNvPr id="1275" name="Freeform 251"/>
              <p:cNvSpPr>
                <a:spLocks/>
              </p:cNvSpPr>
              <p:nvPr/>
            </p:nvSpPr>
            <p:spPr bwMode="auto">
              <a:xfrm>
                <a:off x="5057" y="1975"/>
                <a:ext cx="110" cy="73"/>
              </a:xfrm>
              <a:custGeom>
                <a:avLst/>
                <a:gdLst/>
                <a:ahLst/>
                <a:cxnLst>
                  <a:cxn ang="0">
                    <a:pos x="8" y="20"/>
                  </a:cxn>
                  <a:cxn ang="0">
                    <a:pos x="1" y="20"/>
                  </a:cxn>
                  <a:cxn ang="0">
                    <a:pos x="0" y="19"/>
                  </a:cxn>
                  <a:cxn ang="0">
                    <a:pos x="0" y="18"/>
                  </a:cxn>
                  <a:cxn ang="0">
                    <a:pos x="2" y="18"/>
                  </a:cxn>
                  <a:cxn ang="0">
                    <a:pos x="11" y="15"/>
                  </a:cxn>
                  <a:cxn ang="0">
                    <a:pos x="14" y="11"/>
                  </a:cxn>
                  <a:cxn ang="0">
                    <a:pos x="31" y="3"/>
                  </a:cxn>
                  <a:cxn ang="0">
                    <a:pos x="31" y="3"/>
                  </a:cxn>
                  <a:cxn ang="0">
                    <a:pos x="31" y="4"/>
                  </a:cxn>
                  <a:cxn ang="0">
                    <a:pos x="31" y="4"/>
                  </a:cxn>
                  <a:cxn ang="0">
                    <a:pos x="26" y="8"/>
                  </a:cxn>
                  <a:cxn ang="0">
                    <a:pos x="26" y="9"/>
                  </a:cxn>
                  <a:cxn ang="0">
                    <a:pos x="8" y="20"/>
                  </a:cxn>
                </a:cxnLst>
                <a:rect l="0" t="0" r="r" b="b"/>
                <a:pathLst>
                  <a:path w="32" h="21">
                    <a:moveTo>
                      <a:pt x="8" y="20"/>
                    </a:moveTo>
                    <a:cubicBezTo>
                      <a:pt x="6" y="20"/>
                      <a:pt x="3" y="21"/>
                      <a:pt x="1" y="20"/>
                    </a:cubicBezTo>
                    <a:cubicBezTo>
                      <a:pt x="0" y="20"/>
                      <a:pt x="0" y="19"/>
                      <a:pt x="0" y="19"/>
                    </a:cubicBezTo>
                    <a:cubicBezTo>
                      <a:pt x="0" y="18"/>
                      <a:pt x="0" y="18"/>
                      <a:pt x="0" y="18"/>
                    </a:cubicBezTo>
                    <a:cubicBezTo>
                      <a:pt x="1" y="18"/>
                      <a:pt x="1" y="18"/>
                      <a:pt x="2" y="18"/>
                    </a:cubicBezTo>
                    <a:cubicBezTo>
                      <a:pt x="5" y="18"/>
                      <a:pt x="10" y="18"/>
                      <a:pt x="11" y="15"/>
                    </a:cubicBezTo>
                    <a:cubicBezTo>
                      <a:pt x="12" y="14"/>
                      <a:pt x="13" y="13"/>
                      <a:pt x="14" y="11"/>
                    </a:cubicBezTo>
                    <a:cubicBezTo>
                      <a:pt x="18" y="6"/>
                      <a:pt x="24" y="0"/>
                      <a:pt x="31" y="3"/>
                    </a:cubicBezTo>
                    <a:cubicBezTo>
                      <a:pt x="31" y="3"/>
                      <a:pt x="31" y="3"/>
                      <a:pt x="31" y="3"/>
                    </a:cubicBezTo>
                    <a:cubicBezTo>
                      <a:pt x="31" y="3"/>
                      <a:pt x="31" y="4"/>
                      <a:pt x="31" y="4"/>
                    </a:cubicBezTo>
                    <a:cubicBezTo>
                      <a:pt x="31" y="4"/>
                      <a:pt x="31" y="4"/>
                      <a:pt x="31" y="4"/>
                    </a:cubicBezTo>
                    <a:cubicBezTo>
                      <a:pt x="32" y="5"/>
                      <a:pt x="28" y="7"/>
                      <a:pt x="26" y="8"/>
                    </a:cubicBezTo>
                    <a:cubicBezTo>
                      <a:pt x="26" y="9"/>
                      <a:pt x="26" y="9"/>
                      <a:pt x="26" y="9"/>
                    </a:cubicBezTo>
                    <a:cubicBezTo>
                      <a:pt x="21" y="14"/>
                      <a:pt x="16" y="21"/>
                      <a:pt x="8" y="20"/>
                    </a:cubicBezTo>
                    <a:close/>
                  </a:path>
                </a:pathLst>
              </a:custGeom>
              <a:solidFill>
                <a:srgbClr val="147C5D"/>
              </a:solidFill>
              <a:ln w="9525">
                <a:noFill/>
                <a:round/>
                <a:headEnd/>
                <a:tailEnd/>
              </a:ln>
            </p:spPr>
            <p:txBody>
              <a:bodyPr/>
              <a:lstStyle/>
              <a:p>
                <a:pPr>
                  <a:defRPr/>
                </a:pPr>
                <a:endParaRPr lang="es-MX" dirty="0"/>
              </a:p>
            </p:txBody>
          </p:sp>
          <p:sp>
            <p:nvSpPr>
              <p:cNvPr id="1276" name="Freeform 252"/>
              <p:cNvSpPr>
                <a:spLocks/>
              </p:cNvSpPr>
              <p:nvPr/>
            </p:nvSpPr>
            <p:spPr bwMode="auto">
              <a:xfrm>
                <a:off x="5057" y="1979"/>
                <a:ext cx="110" cy="68"/>
              </a:xfrm>
              <a:custGeom>
                <a:avLst/>
                <a:gdLst/>
                <a:ahLst/>
                <a:cxnLst>
                  <a:cxn ang="0">
                    <a:pos x="9" y="19"/>
                  </a:cxn>
                  <a:cxn ang="0">
                    <a:pos x="1" y="19"/>
                  </a:cxn>
                  <a:cxn ang="0">
                    <a:pos x="0" y="18"/>
                  </a:cxn>
                  <a:cxn ang="0">
                    <a:pos x="0" y="17"/>
                  </a:cxn>
                  <a:cxn ang="0">
                    <a:pos x="2" y="17"/>
                  </a:cxn>
                  <a:cxn ang="0">
                    <a:pos x="11" y="15"/>
                  </a:cxn>
                  <a:cxn ang="0">
                    <a:pos x="14" y="11"/>
                  </a:cxn>
                  <a:cxn ang="0">
                    <a:pos x="30" y="2"/>
                  </a:cxn>
                  <a:cxn ang="0">
                    <a:pos x="30" y="2"/>
                  </a:cxn>
                  <a:cxn ang="0">
                    <a:pos x="30" y="3"/>
                  </a:cxn>
                  <a:cxn ang="0">
                    <a:pos x="31" y="3"/>
                  </a:cxn>
                  <a:cxn ang="0">
                    <a:pos x="26" y="7"/>
                  </a:cxn>
                  <a:cxn ang="0">
                    <a:pos x="25" y="8"/>
                  </a:cxn>
                  <a:cxn ang="0">
                    <a:pos x="9" y="19"/>
                  </a:cxn>
                </a:cxnLst>
                <a:rect l="0" t="0" r="r" b="b"/>
                <a:pathLst>
                  <a:path w="32" h="20">
                    <a:moveTo>
                      <a:pt x="9" y="19"/>
                    </a:moveTo>
                    <a:cubicBezTo>
                      <a:pt x="6" y="19"/>
                      <a:pt x="4" y="20"/>
                      <a:pt x="1" y="19"/>
                    </a:cubicBezTo>
                    <a:cubicBezTo>
                      <a:pt x="0" y="19"/>
                      <a:pt x="0" y="18"/>
                      <a:pt x="0" y="18"/>
                    </a:cubicBezTo>
                    <a:cubicBezTo>
                      <a:pt x="0" y="18"/>
                      <a:pt x="0" y="17"/>
                      <a:pt x="0" y="17"/>
                    </a:cubicBezTo>
                    <a:cubicBezTo>
                      <a:pt x="1" y="17"/>
                      <a:pt x="2" y="17"/>
                      <a:pt x="2" y="17"/>
                    </a:cubicBezTo>
                    <a:cubicBezTo>
                      <a:pt x="5" y="17"/>
                      <a:pt x="9" y="17"/>
                      <a:pt x="11" y="15"/>
                    </a:cubicBezTo>
                    <a:cubicBezTo>
                      <a:pt x="12" y="14"/>
                      <a:pt x="13" y="13"/>
                      <a:pt x="14" y="11"/>
                    </a:cubicBezTo>
                    <a:cubicBezTo>
                      <a:pt x="18" y="6"/>
                      <a:pt x="24" y="0"/>
                      <a:pt x="30" y="2"/>
                    </a:cubicBezTo>
                    <a:cubicBezTo>
                      <a:pt x="30" y="2"/>
                      <a:pt x="30" y="2"/>
                      <a:pt x="30" y="2"/>
                    </a:cubicBezTo>
                    <a:cubicBezTo>
                      <a:pt x="30" y="2"/>
                      <a:pt x="30" y="3"/>
                      <a:pt x="30" y="3"/>
                    </a:cubicBezTo>
                    <a:cubicBezTo>
                      <a:pt x="31" y="3"/>
                      <a:pt x="31" y="3"/>
                      <a:pt x="31" y="3"/>
                    </a:cubicBezTo>
                    <a:cubicBezTo>
                      <a:pt x="32" y="4"/>
                      <a:pt x="27" y="6"/>
                      <a:pt x="26" y="7"/>
                    </a:cubicBezTo>
                    <a:cubicBezTo>
                      <a:pt x="26" y="7"/>
                      <a:pt x="26" y="8"/>
                      <a:pt x="25" y="8"/>
                    </a:cubicBezTo>
                    <a:cubicBezTo>
                      <a:pt x="21" y="13"/>
                      <a:pt x="16" y="20"/>
                      <a:pt x="9" y="19"/>
                    </a:cubicBezTo>
                    <a:close/>
                  </a:path>
                </a:pathLst>
              </a:custGeom>
              <a:solidFill>
                <a:srgbClr val="488C63"/>
              </a:solidFill>
              <a:ln w="9525">
                <a:noFill/>
                <a:round/>
                <a:headEnd/>
                <a:tailEnd/>
              </a:ln>
            </p:spPr>
            <p:txBody>
              <a:bodyPr/>
              <a:lstStyle/>
              <a:p>
                <a:pPr>
                  <a:defRPr/>
                </a:pPr>
                <a:endParaRPr lang="es-MX" dirty="0"/>
              </a:p>
            </p:txBody>
          </p:sp>
          <p:sp>
            <p:nvSpPr>
              <p:cNvPr id="1277" name="Freeform 253"/>
              <p:cNvSpPr>
                <a:spLocks/>
              </p:cNvSpPr>
              <p:nvPr/>
            </p:nvSpPr>
            <p:spPr bwMode="auto">
              <a:xfrm>
                <a:off x="5057" y="1984"/>
                <a:ext cx="110" cy="59"/>
              </a:xfrm>
              <a:custGeom>
                <a:avLst/>
                <a:gdLst/>
                <a:ahLst/>
                <a:cxnLst>
                  <a:cxn ang="0">
                    <a:pos x="9" y="18"/>
                  </a:cxn>
                  <a:cxn ang="0">
                    <a:pos x="2" y="18"/>
                  </a:cxn>
                  <a:cxn ang="0">
                    <a:pos x="0" y="17"/>
                  </a:cxn>
                  <a:cxn ang="0">
                    <a:pos x="0" y="16"/>
                  </a:cxn>
                  <a:cxn ang="0">
                    <a:pos x="2" y="16"/>
                  </a:cxn>
                  <a:cxn ang="0">
                    <a:pos x="11" y="14"/>
                  </a:cxn>
                  <a:cxn ang="0">
                    <a:pos x="15" y="11"/>
                  </a:cxn>
                  <a:cxn ang="0">
                    <a:pos x="29" y="1"/>
                  </a:cxn>
                  <a:cxn ang="0">
                    <a:pos x="30" y="1"/>
                  </a:cxn>
                  <a:cxn ang="0">
                    <a:pos x="30" y="2"/>
                  </a:cxn>
                  <a:cxn ang="0">
                    <a:pos x="30" y="2"/>
                  </a:cxn>
                  <a:cxn ang="0">
                    <a:pos x="26" y="6"/>
                  </a:cxn>
                  <a:cxn ang="0">
                    <a:pos x="25" y="7"/>
                  </a:cxn>
                  <a:cxn ang="0">
                    <a:pos x="9" y="18"/>
                  </a:cxn>
                </a:cxnLst>
                <a:rect l="0" t="0" r="r" b="b"/>
                <a:pathLst>
                  <a:path w="31" h="18">
                    <a:moveTo>
                      <a:pt x="9" y="18"/>
                    </a:moveTo>
                    <a:cubicBezTo>
                      <a:pt x="7" y="18"/>
                      <a:pt x="4" y="18"/>
                      <a:pt x="2" y="18"/>
                    </a:cubicBezTo>
                    <a:cubicBezTo>
                      <a:pt x="1" y="18"/>
                      <a:pt x="0" y="17"/>
                      <a:pt x="0" y="17"/>
                    </a:cubicBezTo>
                    <a:cubicBezTo>
                      <a:pt x="0" y="17"/>
                      <a:pt x="0" y="16"/>
                      <a:pt x="0" y="16"/>
                    </a:cubicBezTo>
                    <a:cubicBezTo>
                      <a:pt x="1" y="16"/>
                      <a:pt x="2" y="16"/>
                      <a:pt x="2" y="16"/>
                    </a:cubicBezTo>
                    <a:cubicBezTo>
                      <a:pt x="5" y="16"/>
                      <a:pt x="9" y="16"/>
                      <a:pt x="11" y="14"/>
                    </a:cubicBezTo>
                    <a:cubicBezTo>
                      <a:pt x="12" y="14"/>
                      <a:pt x="13" y="13"/>
                      <a:pt x="15" y="11"/>
                    </a:cubicBezTo>
                    <a:cubicBezTo>
                      <a:pt x="18" y="6"/>
                      <a:pt x="25" y="0"/>
                      <a:pt x="29" y="1"/>
                    </a:cubicBezTo>
                    <a:cubicBezTo>
                      <a:pt x="29" y="1"/>
                      <a:pt x="30" y="1"/>
                      <a:pt x="30" y="1"/>
                    </a:cubicBezTo>
                    <a:cubicBezTo>
                      <a:pt x="30" y="1"/>
                      <a:pt x="30" y="2"/>
                      <a:pt x="30" y="2"/>
                    </a:cubicBezTo>
                    <a:cubicBezTo>
                      <a:pt x="30" y="2"/>
                      <a:pt x="30" y="2"/>
                      <a:pt x="30" y="2"/>
                    </a:cubicBezTo>
                    <a:cubicBezTo>
                      <a:pt x="31" y="3"/>
                      <a:pt x="27" y="5"/>
                      <a:pt x="26" y="6"/>
                    </a:cubicBezTo>
                    <a:cubicBezTo>
                      <a:pt x="25" y="6"/>
                      <a:pt x="25" y="7"/>
                      <a:pt x="25" y="7"/>
                    </a:cubicBezTo>
                    <a:cubicBezTo>
                      <a:pt x="20" y="11"/>
                      <a:pt x="17" y="18"/>
                      <a:pt x="9" y="18"/>
                    </a:cubicBezTo>
                    <a:close/>
                  </a:path>
                </a:pathLst>
              </a:custGeom>
              <a:solidFill>
                <a:srgbClr val="6A9D69"/>
              </a:solidFill>
              <a:ln w="9525">
                <a:noFill/>
                <a:round/>
                <a:headEnd/>
                <a:tailEnd/>
              </a:ln>
            </p:spPr>
            <p:txBody>
              <a:bodyPr/>
              <a:lstStyle/>
              <a:p>
                <a:pPr>
                  <a:defRPr/>
                </a:pPr>
                <a:endParaRPr lang="es-MX" dirty="0"/>
              </a:p>
            </p:txBody>
          </p:sp>
          <p:sp>
            <p:nvSpPr>
              <p:cNvPr id="1278" name="Freeform 254"/>
              <p:cNvSpPr>
                <a:spLocks/>
              </p:cNvSpPr>
              <p:nvPr/>
            </p:nvSpPr>
            <p:spPr bwMode="auto">
              <a:xfrm>
                <a:off x="5057" y="1984"/>
                <a:ext cx="110" cy="59"/>
              </a:xfrm>
              <a:custGeom>
                <a:avLst/>
                <a:gdLst/>
                <a:ahLst/>
                <a:cxnLst>
                  <a:cxn ang="0">
                    <a:pos x="9" y="16"/>
                  </a:cxn>
                  <a:cxn ang="0">
                    <a:pos x="2" y="17"/>
                  </a:cxn>
                  <a:cxn ang="0">
                    <a:pos x="1" y="16"/>
                  </a:cxn>
                  <a:cxn ang="0">
                    <a:pos x="0" y="15"/>
                  </a:cxn>
                  <a:cxn ang="0">
                    <a:pos x="2" y="16"/>
                  </a:cxn>
                  <a:cxn ang="0">
                    <a:pos x="11" y="14"/>
                  </a:cxn>
                  <a:cxn ang="0">
                    <a:pos x="15" y="11"/>
                  </a:cxn>
                  <a:cxn ang="0">
                    <a:pos x="29" y="0"/>
                  </a:cxn>
                  <a:cxn ang="0">
                    <a:pos x="29" y="0"/>
                  </a:cxn>
                  <a:cxn ang="0">
                    <a:pos x="30" y="1"/>
                  </a:cxn>
                  <a:cxn ang="0">
                    <a:pos x="30" y="1"/>
                  </a:cxn>
                  <a:cxn ang="0">
                    <a:pos x="25" y="5"/>
                  </a:cxn>
                  <a:cxn ang="0">
                    <a:pos x="25" y="6"/>
                  </a:cxn>
                  <a:cxn ang="0">
                    <a:pos x="9" y="16"/>
                  </a:cxn>
                </a:cxnLst>
                <a:rect l="0" t="0" r="r" b="b"/>
                <a:pathLst>
                  <a:path w="31" h="17">
                    <a:moveTo>
                      <a:pt x="9" y="16"/>
                    </a:moveTo>
                    <a:cubicBezTo>
                      <a:pt x="8" y="16"/>
                      <a:pt x="5" y="17"/>
                      <a:pt x="2" y="17"/>
                    </a:cubicBezTo>
                    <a:cubicBezTo>
                      <a:pt x="1" y="17"/>
                      <a:pt x="1" y="17"/>
                      <a:pt x="1" y="16"/>
                    </a:cubicBezTo>
                    <a:cubicBezTo>
                      <a:pt x="0" y="16"/>
                      <a:pt x="0" y="16"/>
                      <a:pt x="0" y="15"/>
                    </a:cubicBezTo>
                    <a:cubicBezTo>
                      <a:pt x="1" y="15"/>
                      <a:pt x="2" y="16"/>
                      <a:pt x="2" y="16"/>
                    </a:cubicBezTo>
                    <a:cubicBezTo>
                      <a:pt x="5" y="16"/>
                      <a:pt x="9" y="16"/>
                      <a:pt x="11" y="14"/>
                    </a:cubicBezTo>
                    <a:cubicBezTo>
                      <a:pt x="12" y="13"/>
                      <a:pt x="14" y="12"/>
                      <a:pt x="15" y="11"/>
                    </a:cubicBezTo>
                    <a:cubicBezTo>
                      <a:pt x="18" y="6"/>
                      <a:pt x="25" y="0"/>
                      <a:pt x="29" y="0"/>
                    </a:cubicBezTo>
                    <a:cubicBezTo>
                      <a:pt x="29" y="0"/>
                      <a:pt x="29" y="0"/>
                      <a:pt x="29" y="0"/>
                    </a:cubicBezTo>
                    <a:cubicBezTo>
                      <a:pt x="29" y="1"/>
                      <a:pt x="29" y="1"/>
                      <a:pt x="30" y="1"/>
                    </a:cubicBezTo>
                    <a:cubicBezTo>
                      <a:pt x="30" y="1"/>
                      <a:pt x="30" y="1"/>
                      <a:pt x="30" y="1"/>
                    </a:cubicBezTo>
                    <a:cubicBezTo>
                      <a:pt x="31" y="2"/>
                      <a:pt x="27" y="4"/>
                      <a:pt x="25" y="5"/>
                    </a:cubicBezTo>
                    <a:cubicBezTo>
                      <a:pt x="25" y="5"/>
                      <a:pt x="25" y="5"/>
                      <a:pt x="25" y="6"/>
                    </a:cubicBezTo>
                    <a:cubicBezTo>
                      <a:pt x="20" y="9"/>
                      <a:pt x="17" y="17"/>
                      <a:pt x="9" y="16"/>
                    </a:cubicBezTo>
                    <a:close/>
                  </a:path>
                </a:pathLst>
              </a:custGeom>
              <a:solidFill>
                <a:srgbClr val="8DB26F"/>
              </a:solidFill>
              <a:ln w="9525">
                <a:noFill/>
                <a:round/>
                <a:headEnd/>
                <a:tailEnd/>
              </a:ln>
            </p:spPr>
            <p:txBody>
              <a:bodyPr/>
              <a:lstStyle/>
              <a:p>
                <a:pPr>
                  <a:defRPr/>
                </a:pPr>
                <a:endParaRPr lang="es-MX" dirty="0"/>
              </a:p>
            </p:txBody>
          </p:sp>
          <p:sp>
            <p:nvSpPr>
              <p:cNvPr id="1279" name="Freeform 255"/>
              <p:cNvSpPr>
                <a:spLocks/>
              </p:cNvSpPr>
              <p:nvPr/>
            </p:nvSpPr>
            <p:spPr bwMode="auto">
              <a:xfrm>
                <a:off x="5057" y="1988"/>
                <a:ext cx="106" cy="55"/>
              </a:xfrm>
              <a:custGeom>
                <a:avLst/>
                <a:gdLst/>
                <a:ahLst/>
                <a:cxnLst>
                  <a:cxn ang="0">
                    <a:pos x="10" y="15"/>
                  </a:cxn>
                  <a:cxn ang="0">
                    <a:pos x="3" y="16"/>
                  </a:cxn>
                  <a:cxn ang="0">
                    <a:pos x="1" y="16"/>
                  </a:cxn>
                  <a:cxn ang="0">
                    <a:pos x="1" y="15"/>
                  </a:cxn>
                  <a:cxn ang="0">
                    <a:pos x="2" y="15"/>
                  </a:cxn>
                  <a:cxn ang="0">
                    <a:pos x="11" y="14"/>
                  </a:cxn>
                  <a:cxn ang="0">
                    <a:pos x="15" y="11"/>
                  </a:cxn>
                  <a:cxn ang="0">
                    <a:pos x="28" y="0"/>
                  </a:cxn>
                  <a:cxn ang="0">
                    <a:pos x="29" y="0"/>
                  </a:cxn>
                  <a:cxn ang="0">
                    <a:pos x="29" y="0"/>
                  </a:cxn>
                  <a:cxn ang="0">
                    <a:pos x="30" y="0"/>
                  </a:cxn>
                  <a:cxn ang="0">
                    <a:pos x="25" y="4"/>
                  </a:cxn>
                  <a:cxn ang="0">
                    <a:pos x="24" y="4"/>
                  </a:cxn>
                  <a:cxn ang="0">
                    <a:pos x="10" y="15"/>
                  </a:cxn>
                </a:cxnLst>
                <a:rect l="0" t="0" r="r" b="b"/>
                <a:pathLst>
                  <a:path w="30" h="16">
                    <a:moveTo>
                      <a:pt x="10" y="15"/>
                    </a:moveTo>
                    <a:cubicBezTo>
                      <a:pt x="8" y="15"/>
                      <a:pt x="5" y="16"/>
                      <a:pt x="3" y="16"/>
                    </a:cubicBezTo>
                    <a:cubicBezTo>
                      <a:pt x="2" y="16"/>
                      <a:pt x="1" y="16"/>
                      <a:pt x="1" y="16"/>
                    </a:cubicBezTo>
                    <a:cubicBezTo>
                      <a:pt x="0" y="15"/>
                      <a:pt x="0" y="15"/>
                      <a:pt x="1" y="15"/>
                    </a:cubicBezTo>
                    <a:cubicBezTo>
                      <a:pt x="1" y="14"/>
                      <a:pt x="2" y="15"/>
                      <a:pt x="2" y="15"/>
                    </a:cubicBezTo>
                    <a:cubicBezTo>
                      <a:pt x="4" y="15"/>
                      <a:pt x="8" y="15"/>
                      <a:pt x="11" y="14"/>
                    </a:cubicBezTo>
                    <a:cubicBezTo>
                      <a:pt x="13" y="13"/>
                      <a:pt x="14" y="12"/>
                      <a:pt x="15" y="11"/>
                    </a:cubicBezTo>
                    <a:cubicBezTo>
                      <a:pt x="18" y="6"/>
                      <a:pt x="25" y="0"/>
                      <a:pt x="28" y="0"/>
                    </a:cubicBezTo>
                    <a:cubicBezTo>
                      <a:pt x="28" y="0"/>
                      <a:pt x="29" y="0"/>
                      <a:pt x="29" y="0"/>
                    </a:cubicBezTo>
                    <a:cubicBezTo>
                      <a:pt x="29" y="0"/>
                      <a:pt x="29" y="0"/>
                      <a:pt x="29" y="0"/>
                    </a:cubicBezTo>
                    <a:cubicBezTo>
                      <a:pt x="29" y="0"/>
                      <a:pt x="30" y="0"/>
                      <a:pt x="30" y="0"/>
                    </a:cubicBezTo>
                    <a:cubicBezTo>
                      <a:pt x="30" y="1"/>
                      <a:pt x="27" y="3"/>
                      <a:pt x="25" y="4"/>
                    </a:cubicBezTo>
                    <a:cubicBezTo>
                      <a:pt x="25" y="4"/>
                      <a:pt x="25" y="4"/>
                      <a:pt x="24" y="4"/>
                    </a:cubicBezTo>
                    <a:cubicBezTo>
                      <a:pt x="20" y="8"/>
                      <a:pt x="17" y="16"/>
                      <a:pt x="10" y="15"/>
                    </a:cubicBezTo>
                    <a:close/>
                  </a:path>
                </a:pathLst>
              </a:custGeom>
              <a:solidFill>
                <a:srgbClr val="BFCF71"/>
              </a:solidFill>
              <a:ln w="9525">
                <a:noFill/>
                <a:round/>
                <a:headEnd/>
                <a:tailEnd/>
              </a:ln>
            </p:spPr>
            <p:txBody>
              <a:bodyPr/>
              <a:lstStyle/>
              <a:p>
                <a:pPr>
                  <a:defRPr/>
                </a:pPr>
                <a:endParaRPr lang="es-MX" dirty="0"/>
              </a:p>
            </p:txBody>
          </p:sp>
          <p:sp>
            <p:nvSpPr>
              <p:cNvPr id="1280" name="Freeform 256"/>
              <p:cNvSpPr>
                <a:spLocks/>
              </p:cNvSpPr>
              <p:nvPr/>
            </p:nvSpPr>
            <p:spPr bwMode="auto">
              <a:xfrm>
                <a:off x="5057" y="2039"/>
                <a:ext cx="23" cy="23"/>
              </a:xfrm>
              <a:custGeom>
                <a:avLst/>
                <a:gdLst/>
                <a:ahLst/>
                <a:cxnLst>
                  <a:cxn ang="0">
                    <a:pos x="3" y="6"/>
                  </a:cxn>
                  <a:cxn ang="0">
                    <a:pos x="2" y="2"/>
                  </a:cxn>
                  <a:cxn ang="0">
                    <a:pos x="2" y="1"/>
                  </a:cxn>
                  <a:cxn ang="0">
                    <a:pos x="1" y="1"/>
                  </a:cxn>
                  <a:cxn ang="0">
                    <a:pos x="0" y="4"/>
                  </a:cxn>
                  <a:cxn ang="0">
                    <a:pos x="3" y="6"/>
                  </a:cxn>
                </a:cxnLst>
                <a:rect l="0" t="0" r="r" b="b"/>
                <a:pathLst>
                  <a:path w="6" h="7">
                    <a:moveTo>
                      <a:pt x="3" y="6"/>
                    </a:moveTo>
                    <a:cubicBezTo>
                      <a:pt x="6" y="5"/>
                      <a:pt x="4" y="3"/>
                      <a:pt x="2" y="2"/>
                    </a:cubicBezTo>
                    <a:cubicBezTo>
                      <a:pt x="3" y="1"/>
                      <a:pt x="3" y="1"/>
                      <a:pt x="2" y="1"/>
                    </a:cubicBezTo>
                    <a:cubicBezTo>
                      <a:pt x="2" y="0"/>
                      <a:pt x="1" y="1"/>
                      <a:pt x="1" y="1"/>
                    </a:cubicBezTo>
                    <a:cubicBezTo>
                      <a:pt x="0" y="3"/>
                      <a:pt x="0" y="2"/>
                      <a:pt x="0" y="4"/>
                    </a:cubicBezTo>
                    <a:cubicBezTo>
                      <a:pt x="0" y="7"/>
                      <a:pt x="1" y="7"/>
                      <a:pt x="3" y="6"/>
                    </a:cubicBezTo>
                    <a:close/>
                  </a:path>
                </a:pathLst>
              </a:custGeom>
              <a:solidFill>
                <a:srgbClr val="006E57"/>
              </a:solidFill>
              <a:ln w="9525">
                <a:noFill/>
                <a:round/>
                <a:headEnd/>
                <a:tailEnd/>
              </a:ln>
            </p:spPr>
            <p:txBody>
              <a:bodyPr/>
              <a:lstStyle/>
              <a:p>
                <a:pPr>
                  <a:defRPr/>
                </a:pPr>
                <a:endParaRPr lang="es-MX" dirty="0"/>
              </a:p>
            </p:txBody>
          </p:sp>
          <p:sp>
            <p:nvSpPr>
              <p:cNvPr id="1281" name="Freeform 257"/>
              <p:cNvSpPr>
                <a:spLocks/>
              </p:cNvSpPr>
              <p:nvPr/>
            </p:nvSpPr>
            <p:spPr bwMode="auto">
              <a:xfrm>
                <a:off x="5057" y="2043"/>
                <a:ext cx="18" cy="18"/>
              </a:xfrm>
              <a:custGeom>
                <a:avLst/>
                <a:gdLst/>
                <a:ahLst/>
                <a:cxnLst>
                  <a:cxn ang="0">
                    <a:pos x="0" y="3"/>
                  </a:cxn>
                  <a:cxn ang="0">
                    <a:pos x="1" y="0"/>
                  </a:cxn>
                  <a:cxn ang="0">
                    <a:pos x="1" y="0"/>
                  </a:cxn>
                  <a:cxn ang="0">
                    <a:pos x="2" y="0"/>
                  </a:cxn>
                  <a:cxn ang="0">
                    <a:pos x="3" y="1"/>
                  </a:cxn>
                  <a:cxn ang="0">
                    <a:pos x="2" y="1"/>
                  </a:cxn>
                  <a:cxn ang="0">
                    <a:pos x="3" y="2"/>
                  </a:cxn>
                  <a:cxn ang="0">
                    <a:pos x="3" y="5"/>
                  </a:cxn>
                  <a:cxn ang="0">
                    <a:pos x="2" y="5"/>
                  </a:cxn>
                  <a:cxn ang="0">
                    <a:pos x="0" y="3"/>
                  </a:cxn>
                </a:cxnLst>
                <a:rect l="0" t="0" r="r" b="b"/>
                <a:pathLst>
                  <a:path w="5" h="5">
                    <a:moveTo>
                      <a:pt x="0" y="3"/>
                    </a:moveTo>
                    <a:cubicBezTo>
                      <a:pt x="0" y="1"/>
                      <a:pt x="0" y="2"/>
                      <a:pt x="1" y="0"/>
                    </a:cubicBezTo>
                    <a:cubicBezTo>
                      <a:pt x="1" y="0"/>
                      <a:pt x="1" y="0"/>
                      <a:pt x="1" y="0"/>
                    </a:cubicBezTo>
                    <a:cubicBezTo>
                      <a:pt x="2" y="0"/>
                      <a:pt x="2" y="0"/>
                      <a:pt x="2" y="0"/>
                    </a:cubicBezTo>
                    <a:cubicBezTo>
                      <a:pt x="2" y="0"/>
                      <a:pt x="3" y="0"/>
                      <a:pt x="3" y="1"/>
                    </a:cubicBezTo>
                    <a:cubicBezTo>
                      <a:pt x="3" y="1"/>
                      <a:pt x="3" y="1"/>
                      <a:pt x="2" y="1"/>
                    </a:cubicBezTo>
                    <a:cubicBezTo>
                      <a:pt x="3" y="1"/>
                      <a:pt x="3" y="2"/>
                      <a:pt x="3" y="2"/>
                    </a:cubicBezTo>
                    <a:cubicBezTo>
                      <a:pt x="4" y="3"/>
                      <a:pt x="5" y="4"/>
                      <a:pt x="3" y="5"/>
                    </a:cubicBezTo>
                    <a:cubicBezTo>
                      <a:pt x="2" y="5"/>
                      <a:pt x="2" y="5"/>
                      <a:pt x="2" y="5"/>
                    </a:cubicBezTo>
                    <a:cubicBezTo>
                      <a:pt x="1" y="5"/>
                      <a:pt x="0" y="5"/>
                      <a:pt x="0" y="3"/>
                    </a:cubicBezTo>
                    <a:close/>
                  </a:path>
                </a:pathLst>
              </a:custGeom>
              <a:solidFill>
                <a:srgbClr val="27805E"/>
              </a:solidFill>
              <a:ln w="9525">
                <a:noFill/>
                <a:round/>
                <a:headEnd/>
                <a:tailEnd/>
              </a:ln>
            </p:spPr>
            <p:txBody>
              <a:bodyPr/>
              <a:lstStyle/>
              <a:p>
                <a:pPr>
                  <a:defRPr/>
                </a:pPr>
                <a:endParaRPr lang="es-MX" dirty="0"/>
              </a:p>
            </p:txBody>
          </p:sp>
          <p:sp>
            <p:nvSpPr>
              <p:cNvPr id="1282" name="Freeform 258"/>
              <p:cNvSpPr>
                <a:spLocks/>
              </p:cNvSpPr>
              <p:nvPr/>
            </p:nvSpPr>
            <p:spPr bwMode="auto">
              <a:xfrm>
                <a:off x="5057" y="2043"/>
                <a:ext cx="14" cy="18"/>
              </a:xfrm>
              <a:custGeom>
                <a:avLst/>
                <a:gdLst/>
                <a:ahLst/>
                <a:cxnLst>
                  <a:cxn ang="0">
                    <a:pos x="0" y="3"/>
                  </a:cxn>
                  <a:cxn ang="0">
                    <a:pos x="1" y="1"/>
                  </a:cxn>
                  <a:cxn ang="0">
                    <a:pos x="1" y="0"/>
                  </a:cxn>
                  <a:cxn ang="0">
                    <a:pos x="2" y="0"/>
                  </a:cxn>
                  <a:cxn ang="0">
                    <a:pos x="2" y="1"/>
                  </a:cxn>
                  <a:cxn ang="0">
                    <a:pos x="2" y="1"/>
                  </a:cxn>
                  <a:cxn ang="0">
                    <a:pos x="3" y="2"/>
                  </a:cxn>
                  <a:cxn ang="0">
                    <a:pos x="3" y="4"/>
                  </a:cxn>
                  <a:cxn ang="0">
                    <a:pos x="2" y="5"/>
                  </a:cxn>
                  <a:cxn ang="0">
                    <a:pos x="0" y="3"/>
                  </a:cxn>
                </a:cxnLst>
                <a:rect l="0" t="0" r="r" b="b"/>
                <a:pathLst>
                  <a:path w="4" h="5">
                    <a:moveTo>
                      <a:pt x="0" y="3"/>
                    </a:moveTo>
                    <a:cubicBezTo>
                      <a:pt x="0" y="2"/>
                      <a:pt x="0" y="2"/>
                      <a:pt x="1" y="1"/>
                    </a:cubicBezTo>
                    <a:cubicBezTo>
                      <a:pt x="1" y="1"/>
                      <a:pt x="1" y="0"/>
                      <a:pt x="1" y="0"/>
                    </a:cubicBezTo>
                    <a:cubicBezTo>
                      <a:pt x="1" y="0"/>
                      <a:pt x="2" y="0"/>
                      <a:pt x="2" y="0"/>
                    </a:cubicBezTo>
                    <a:cubicBezTo>
                      <a:pt x="2" y="0"/>
                      <a:pt x="2" y="1"/>
                      <a:pt x="2" y="1"/>
                    </a:cubicBezTo>
                    <a:cubicBezTo>
                      <a:pt x="2" y="1"/>
                      <a:pt x="2" y="1"/>
                      <a:pt x="2" y="1"/>
                    </a:cubicBezTo>
                    <a:cubicBezTo>
                      <a:pt x="3" y="2"/>
                      <a:pt x="3" y="2"/>
                      <a:pt x="3" y="2"/>
                    </a:cubicBezTo>
                    <a:cubicBezTo>
                      <a:pt x="4" y="3"/>
                      <a:pt x="4" y="3"/>
                      <a:pt x="3" y="4"/>
                    </a:cubicBezTo>
                    <a:cubicBezTo>
                      <a:pt x="2" y="4"/>
                      <a:pt x="2" y="5"/>
                      <a:pt x="2" y="5"/>
                    </a:cubicBezTo>
                    <a:cubicBezTo>
                      <a:pt x="1" y="5"/>
                      <a:pt x="0" y="5"/>
                      <a:pt x="0" y="3"/>
                    </a:cubicBezTo>
                    <a:close/>
                  </a:path>
                </a:pathLst>
              </a:custGeom>
              <a:solidFill>
                <a:srgbClr val="569365"/>
              </a:solidFill>
              <a:ln w="9525">
                <a:noFill/>
                <a:round/>
                <a:headEnd/>
                <a:tailEnd/>
              </a:ln>
            </p:spPr>
            <p:txBody>
              <a:bodyPr/>
              <a:lstStyle/>
              <a:p>
                <a:pPr>
                  <a:defRPr/>
                </a:pPr>
                <a:endParaRPr lang="es-MX" dirty="0"/>
              </a:p>
            </p:txBody>
          </p:sp>
          <p:sp>
            <p:nvSpPr>
              <p:cNvPr id="1283" name="Freeform 259"/>
              <p:cNvSpPr>
                <a:spLocks/>
              </p:cNvSpPr>
              <p:nvPr/>
            </p:nvSpPr>
            <p:spPr bwMode="auto">
              <a:xfrm>
                <a:off x="5057" y="2043"/>
                <a:ext cx="14" cy="18"/>
              </a:xfrm>
              <a:custGeom>
                <a:avLst/>
                <a:gdLst/>
                <a:ahLst/>
                <a:cxnLst>
                  <a:cxn ang="0">
                    <a:pos x="0" y="2"/>
                  </a:cxn>
                  <a:cxn ang="0">
                    <a:pos x="1" y="0"/>
                  </a:cxn>
                  <a:cxn ang="0">
                    <a:pos x="1" y="0"/>
                  </a:cxn>
                  <a:cxn ang="0">
                    <a:pos x="2" y="0"/>
                  </a:cxn>
                  <a:cxn ang="0">
                    <a:pos x="2" y="0"/>
                  </a:cxn>
                  <a:cxn ang="0">
                    <a:pos x="2" y="0"/>
                  </a:cxn>
                  <a:cxn ang="0">
                    <a:pos x="3" y="1"/>
                  </a:cxn>
                  <a:cxn ang="0">
                    <a:pos x="3" y="3"/>
                  </a:cxn>
                  <a:cxn ang="0">
                    <a:pos x="2" y="3"/>
                  </a:cxn>
                  <a:cxn ang="0">
                    <a:pos x="0" y="2"/>
                  </a:cxn>
                </a:cxnLst>
                <a:rect l="0" t="0" r="r" b="b"/>
                <a:pathLst>
                  <a:path w="4" h="4">
                    <a:moveTo>
                      <a:pt x="0" y="2"/>
                    </a:moveTo>
                    <a:cubicBezTo>
                      <a:pt x="0" y="1"/>
                      <a:pt x="0" y="1"/>
                      <a:pt x="1" y="0"/>
                    </a:cubicBezTo>
                    <a:cubicBezTo>
                      <a:pt x="1" y="0"/>
                      <a:pt x="1" y="0"/>
                      <a:pt x="1" y="0"/>
                    </a:cubicBezTo>
                    <a:cubicBezTo>
                      <a:pt x="1" y="0"/>
                      <a:pt x="2" y="0"/>
                      <a:pt x="2" y="0"/>
                    </a:cubicBezTo>
                    <a:cubicBezTo>
                      <a:pt x="2" y="0"/>
                      <a:pt x="2" y="0"/>
                      <a:pt x="2" y="0"/>
                    </a:cubicBezTo>
                    <a:cubicBezTo>
                      <a:pt x="2" y="0"/>
                      <a:pt x="2" y="0"/>
                      <a:pt x="2" y="0"/>
                    </a:cubicBezTo>
                    <a:cubicBezTo>
                      <a:pt x="2" y="1"/>
                      <a:pt x="2" y="1"/>
                      <a:pt x="3" y="1"/>
                    </a:cubicBezTo>
                    <a:cubicBezTo>
                      <a:pt x="3" y="2"/>
                      <a:pt x="4" y="2"/>
                      <a:pt x="3" y="3"/>
                    </a:cubicBezTo>
                    <a:cubicBezTo>
                      <a:pt x="2" y="3"/>
                      <a:pt x="2" y="3"/>
                      <a:pt x="2" y="3"/>
                    </a:cubicBezTo>
                    <a:cubicBezTo>
                      <a:pt x="1" y="4"/>
                      <a:pt x="0" y="3"/>
                      <a:pt x="0" y="2"/>
                    </a:cubicBezTo>
                    <a:close/>
                  </a:path>
                </a:pathLst>
              </a:custGeom>
              <a:solidFill>
                <a:srgbClr val="7FA96C"/>
              </a:solidFill>
              <a:ln w="9525">
                <a:noFill/>
                <a:round/>
                <a:headEnd/>
                <a:tailEnd/>
              </a:ln>
            </p:spPr>
            <p:txBody>
              <a:bodyPr/>
              <a:lstStyle/>
              <a:p>
                <a:pPr>
                  <a:defRPr/>
                </a:pPr>
                <a:endParaRPr lang="es-MX" dirty="0"/>
              </a:p>
            </p:txBody>
          </p:sp>
          <p:sp>
            <p:nvSpPr>
              <p:cNvPr id="1284" name="Freeform 260"/>
              <p:cNvSpPr>
                <a:spLocks/>
              </p:cNvSpPr>
              <p:nvPr/>
            </p:nvSpPr>
            <p:spPr bwMode="auto">
              <a:xfrm>
                <a:off x="5062" y="2048"/>
                <a:ext cx="18" cy="9"/>
              </a:xfrm>
              <a:custGeom>
                <a:avLst/>
                <a:gdLst/>
                <a:ahLst/>
                <a:cxnLst>
                  <a:cxn ang="0">
                    <a:pos x="1" y="1"/>
                  </a:cxn>
                  <a:cxn ang="0">
                    <a:pos x="5" y="0"/>
                  </a:cxn>
                  <a:cxn ang="0">
                    <a:pos x="1" y="0"/>
                  </a:cxn>
                  <a:cxn ang="0">
                    <a:pos x="1" y="1"/>
                  </a:cxn>
                </a:cxnLst>
                <a:rect l="0" t="0" r="r" b="b"/>
                <a:pathLst>
                  <a:path w="5" h="2">
                    <a:moveTo>
                      <a:pt x="1" y="1"/>
                    </a:moveTo>
                    <a:cubicBezTo>
                      <a:pt x="4" y="2"/>
                      <a:pt x="3" y="0"/>
                      <a:pt x="5" y="0"/>
                    </a:cubicBezTo>
                    <a:cubicBezTo>
                      <a:pt x="5" y="0"/>
                      <a:pt x="1" y="1"/>
                      <a:pt x="1" y="0"/>
                    </a:cubicBezTo>
                    <a:cubicBezTo>
                      <a:pt x="1" y="0"/>
                      <a:pt x="0" y="1"/>
                      <a:pt x="1" y="1"/>
                    </a:cubicBezTo>
                    <a:close/>
                  </a:path>
                </a:pathLst>
              </a:custGeom>
              <a:solidFill>
                <a:srgbClr val="24211D"/>
              </a:solidFill>
              <a:ln w="9525">
                <a:noFill/>
                <a:round/>
                <a:headEnd/>
                <a:tailEnd/>
              </a:ln>
            </p:spPr>
            <p:txBody>
              <a:bodyPr/>
              <a:lstStyle/>
              <a:p>
                <a:pPr>
                  <a:defRPr/>
                </a:pPr>
                <a:endParaRPr lang="es-MX" dirty="0"/>
              </a:p>
            </p:txBody>
          </p:sp>
          <p:sp>
            <p:nvSpPr>
              <p:cNvPr id="1285" name="Freeform 261"/>
              <p:cNvSpPr>
                <a:spLocks/>
              </p:cNvSpPr>
              <p:nvPr/>
            </p:nvSpPr>
            <p:spPr bwMode="auto">
              <a:xfrm>
                <a:off x="5062" y="2048"/>
                <a:ext cx="18" cy="9"/>
              </a:xfrm>
              <a:custGeom>
                <a:avLst/>
                <a:gdLst/>
                <a:ahLst/>
                <a:cxnLst>
                  <a:cxn ang="0">
                    <a:pos x="1" y="1"/>
                  </a:cxn>
                  <a:cxn ang="0">
                    <a:pos x="5" y="0"/>
                  </a:cxn>
                  <a:cxn ang="0">
                    <a:pos x="1" y="0"/>
                  </a:cxn>
                  <a:cxn ang="0">
                    <a:pos x="1" y="1"/>
                  </a:cxn>
                </a:cxnLst>
                <a:rect l="0" t="0" r="r" b="b"/>
                <a:pathLst>
                  <a:path w="5" h="2">
                    <a:moveTo>
                      <a:pt x="1" y="1"/>
                    </a:moveTo>
                    <a:cubicBezTo>
                      <a:pt x="4" y="2"/>
                      <a:pt x="3" y="0"/>
                      <a:pt x="5" y="0"/>
                    </a:cubicBezTo>
                    <a:cubicBezTo>
                      <a:pt x="5" y="0"/>
                      <a:pt x="1" y="1"/>
                      <a:pt x="1" y="0"/>
                    </a:cubicBezTo>
                    <a:cubicBezTo>
                      <a:pt x="1" y="0"/>
                      <a:pt x="0" y="1"/>
                      <a:pt x="1" y="1"/>
                    </a:cubicBezTo>
                    <a:close/>
                  </a:path>
                </a:pathLst>
              </a:custGeom>
              <a:noFill/>
              <a:ln w="0">
                <a:solidFill>
                  <a:srgbClr val="24211D"/>
                </a:solidFill>
                <a:prstDash val="solid"/>
                <a:round/>
                <a:headEnd/>
                <a:tailEnd/>
              </a:ln>
            </p:spPr>
            <p:txBody>
              <a:bodyPr/>
              <a:lstStyle/>
              <a:p>
                <a:pPr>
                  <a:defRPr/>
                </a:pPr>
                <a:endParaRPr lang="es-MX" dirty="0"/>
              </a:p>
            </p:txBody>
          </p:sp>
          <p:sp>
            <p:nvSpPr>
              <p:cNvPr id="1286" name="Freeform 262"/>
              <p:cNvSpPr>
                <a:spLocks/>
              </p:cNvSpPr>
              <p:nvPr/>
            </p:nvSpPr>
            <p:spPr bwMode="auto">
              <a:xfrm>
                <a:off x="5103" y="2039"/>
                <a:ext cx="18" cy="23"/>
              </a:xfrm>
              <a:custGeom>
                <a:avLst/>
                <a:gdLst/>
                <a:ahLst/>
                <a:cxnLst>
                  <a:cxn ang="0">
                    <a:pos x="3" y="6"/>
                  </a:cxn>
                  <a:cxn ang="0">
                    <a:pos x="3" y="2"/>
                  </a:cxn>
                  <a:cxn ang="0">
                    <a:pos x="2" y="0"/>
                  </a:cxn>
                  <a:cxn ang="0">
                    <a:pos x="1" y="1"/>
                  </a:cxn>
                  <a:cxn ang="0">
                    <a:pos x="0" y="4"/>
                  </a:cxn>
                  <a:cxn ang="0">
                    <a:pos x="3" y="6"/>
                  </a:cxn>
                </a:cxnLst>
                <a:rect l="0" t="0" r="r" b="b"/>
                <a:pathLst>
                  <a:path w="6" h="7">
                    <a:moveTo>
                      <a:pt x="3" y="6"/>
                    </a:moveTo>
                    <a:cubicBezTo>
                      <a:pt x="6" y="4"/>
                      <a:pt x="4" y="3"/>
                      <a:pt x="3" y="2"/>
                    </a:cubicBezTo>
                    <a:cubicBezTo>
                      <a:pt x="3" y="1"/>
                      <a:pt x="3" y="1"/>
                      <a:pt x="2" y="0"/>
                    </a:cubicBezTo>
                    <a:cubicBezTo>
                      <a:pt x="2" y="0"/>
                      <a:pt x="1" y="0"/>
                      <a:pt x="1" y="1"/>
                    </a:cubicBezTo>
                    <a:cubicBezTo>
                      <a:pt x="0" y="2"/>
                      <a:pt x="0" y="2"/>
                      <a:pt x="0" y="4"/>
                    </a:cubicBezTo>
                    <a:cubicBezTo>
                      <a:pt x="0" y="7"/>
                      <a:pt x="1" y="7"/>
                      <a:pt x="3" y="6"/>
                    </a:cubicBezTo>
                    <a:close/>
                  </a:path>
                </a:pathLst>
              </a:custGeom>
              <a:solidFill>
                <a:srgbClr val="006E57"/>
              </a:solidFill>
              <a:ln w="9525">
                <a:noFill/>
                <a:round/>
                <a:headEnd/>
                <a:tailEnd/>
              </a:ln>
            </p:spPr>
            <p:txBody>
              <a:bodyPr/>
              <a:lstStyle/>
              <a:p>
                <a:pPr>
                  <a:defRPr/>
                </a:pPr>
                <a:endParaRPr lang="es-MX" dirty="0"/>
              </a:p>
            </p:txBody>
          </p:sp>
          <p:sp>
            <p:nvSpPr>
              <p:cNvPr id="1287" name="Freeform 263"/>
              <p:cNvSpPr>
                <a:spLocks/>
              </p:cNvSpPr>
              <p:nvPr/>
            </p:nvSpPr>
            <p:spPr bwMode="auto">
              <a:xfrm>
                <a:off x="5103" y="2043"/>
                <a:ext cx="18" cy="18"/>
              </a:xfrm>
              <a:custGeom>
                <a:avLst/>
                <a:gdLst/>
                <a:ahLst/>
                <a:cxnLst>
                  <a:cxn ang="0">
                    <a:pos x="0" y="3"/>
                  </a:cxn>
                  <a:cxn ang="0">
                    <a:pos x="1" y="0"/>
                  </a:cxn>
                  <a:cxn ang="0">
                    <a:pos x="2" y="0"/>
                  </a:cxn>
                  <a:cxn ang="0">
                    <a:pos x="2" y="0"/>
                  </a:cxn>
                  <a:cxn ang="0">
                    <a:pos x="3" y="0"/>
                  </a:cxn>
                  <a:cxn ang="0">
                    <a:pos x="3" y="1"/>
                  </a:cxn>
                  <a:cxn ang="0">
                    <a:pos x="3" y="2"/>
                  </a:cxn>
                  <a:cxn ang="0">
                    <a:pos x="3" y="4"/>
                  </a:cxn>
                  <a:cxn ang="0">
                    <a:pos x="2" y="5"/>
                  </a:cxn>
                  <a:cxn ang="0">
                    <a:pos x="0" y="3"/>
                  </a:cxn>
                </a:cxnLst>
                <a:rect l="0" t="0" r="r" b="b"/>
                <a:pathLst>
                  <a:path w="5" h="5">
                    <a:moveTo>
                      <a:pt x="0" y="3"/>
                    </a:moveTo>
                    <a:cubicBezTo>
                      <a:pt x="0" y="1"/>
                      <a:pt x="0" y="2"/>
                      <a:pt x="1" y="0"/>
                    </a:cubicBezTo>
                    <a:cubicBezTo>
                      <a:pt x="1" y="0"/>
                      <a:pt x="1" y="0"/>
                      <a:pt x="2" y="0"/>
                    </a:cubicBezTo>
                    <a:cubicBezTo>
                      <a:pt x="2" y="0"/>
                      <a:pt x="2" y="0"/>
                      <a:pt x="2" y="0"/>
                    </a:cubicBezTo>
                    <a:cubicBezTo>
                      <a:pt x="3" y="0"/>
                      <a:pt x="3" y="0"/>
                      <a:pt x="3" y="0"/>
                    </a:cubicBezTo>
                    <a:cubicBezTo>
                      <a:pt x="3" y="1"/>
                      <a:pt x="3" y="1"/>
                      <a:pt x="3" y="1"/>
                    </a:cubicBezTo>
                    <a:cubicBezTo>
                      <a:pt x="3" y="1"/>
                      <a:pt x="3" y="2"/>
                      <a:pt x="3" y="2"/>
                    </a:cubicBezTo>
                    <a:cubicBezTo>
                      <a:pt x="4" y="3"/>
                      <a:pt x="5" y="4"/>
                      <a:pt x="3" y="4"/>
                    </a:cubicBezTo>
                    <a:cubicBezTo>
                      <a:pt x="3" y="5"/>
                      <a:pt x="2" y="5"/>
                      <a:pt x="2" y="5"/>
                    </a:cubicBezTo>
                    <a:cubicBezTo>
                      <a:pt x="1" y="5"/>
                      <a:pt x="0" y="5"/>
                      <a:pt x="0" y="3"/>
                    </a:cubicBezTo>
                    <a:close/>
                  </a:path>
                </a:pathLst>
              </a:custGeom>
              <a:solidFill>
                <a:srgbClr val="27805E"/>
              </a:solidFill>
              <a:ln w="9525">
                <a:noFill/>
                <a:round/>
                <a:headEnd/>
                <a:tailEnd/>
              </a:ln>
            </p:spPr>
            <p:txBody>
              <a:bodyPr/>
              <a:lstStyle/>
              <a:p>
                <a:pPr>
                  <a:defRPr/>
                </a:pPr>
                <a:endParaRPr lang="es-MX" dirty="0"/>
              </a:p>
            </p:txBody>
          </p:sp>
          <p:sp>
            <p:nvSpPr>
              <p:cNvPr id="1288" name="Freeform 264"/>
              <p:cNvSpPr>
                <a:spLocks/>
              </p:cNvSpPr>
              <p:nvPr/>
            </p:nvSpPr>
            <p:spPr bwMode="auto">
              <a:xfrm>
                <a:off x="5103" y="2043"/>
                <a:ext cx="18" cy="18"/>
              </a:xfrm>
              <a:custGeom>
                <a:avLst/>
                <a:gdLst/>
                <a:ahLst/>
                <a:cxnLst>
                  <a:cxn ang="0">
                    <a:pos x="0" y="3"/>
                  </a:cxn>
                  <a:cxn ang="0">
                    <a:pos x="1" y="1"/>
                  </a:cxn>
                  <a:cxn ang="0">
                    <a:pos x="2" y="0"/>
                  </a:cxn>
                  <a:cxn ang="0">
                    <a:pos x="2" y="0"/>
                  </a:cxn>
                  <a:cxn ang="0">
                    <a:pos x="3" y="1"/>
                  </a:cxn>
                  <a:cxn ang="0">
                    <a:pos x="3" y="1"/>
                  </a:cxn>
                  <a:cxn ang="0">
                    <a:pos x="3" y="2"/>
                  </a:cxn>
                  <a:cxn ang="0">
                    <a:pos x="3" y="4"/>
                  </a:cxn>
                  <a:cxn ang="0">
                    <a:pos x="2" y="5"/>
                  </a:cxn>
                  <a:cxn ang="0">
                    <a:pos x="0" y="3"/>
                  </a:cxn>
                </a:cxnLst>
                <a:rect l="0" t="0" r="r" b="b"/>
                <a:pathLst>
                  <a:path w="5" h="5">
                    <a:moveTo>
                      <a:pt x="0" y="3"/>
                    </a:moveTo>
                    <a:cubicBezTo>
                      <a:pt x="0" y="2"/>
                      <a:pt x="0" y="2"/>
                      <a:pt x="1" y="1"/>
                    </a:cubicBezTo>
                    <a:cubicBezTo>
                      <a:pt x="1" y="0"/>
                      <a:pt x="1" y="0"/>
                      <a:pt x="2" y="0"/>
                    </a:cubicBezTo>
                    <a:cubicBezTo>
                      <a:pt x="2" y="0"/>
                      <a:pt x="2" y="0"/>
                      <a:pt x="2" y="0"/>
                    </a:cubicBezTo>
                    <a:cubicBezTo>
                      <a:pt x="3" y="0"/>
                      <a:pt x="3" y="0"/>
                      <a:pt x="3" y="1"/>
                    </a:cubicBezTo>
                    <a:cubicBezTo>
                      <a:pt x="3" y="1"/>
                      <a:pt x="3" y="1"/>
                      <a:pt x="3" y="1"/>
                    </a:cubicBezTo>
                    <a:cubicBezTo>
                      <a:pt x="3" y="1"/>
                      <a:pt x="3" y="2"/>
                      <a:pt x="3" y="2"/>
                    </a:cubicBezTo>
                    <a:cubicBezTo>
                      <a:pt x="4" y="3"/>
                      <a:pt x="5" y="3"/>
                      <a:pt x="3" y="4"/>
                    </a:cubicBezTo>
                    <a:cubicBezTo>
                      <a:pt x="3" y="4"/>
                      <a:pt x="2" y="4"/>
                      <a:pt x="2" y="5"/>
                    </a:cubicBezTo>
                    <a:cubicBezTo>
                      <a:pt x="1" y="5"/>
                      <a:pt x="0" y="4"/>
                      <a:pt x="0" y="3"/>
                    </a:cubicBezTo>
                    <a:close/>
                  </a:path>
                </a:pathLst>
              </a:custGeom>
              <a:solidFill>
                <a:srgbClr val="569365"/>
              </a:solidFill>
              <a:ln w="9525">
                <a:noFill/>
                <a:round/>
                <a:headEnd/>
                <a:tailEnd/>
              </a:ln>
            </p:spPr>
            <p:txBody>
              <a:bodyPr/>
              <a:lstStyle/>
              <a:p>
                <a:pPr>
                  <a:defRPr/>
                </a:pPr>
                <a:endParaRPr lang="es-MX" dirty="0"/>
              </a:p>
            </p:txBody>
          </p:sp>
          <p:sp>
            <p:nvSpPr>
              <p:cNvPr id="1289" name="Freeform 265"/>
              <p:cNvSpPr>
                <a:spLocks/>
              </p:cNvSpPr>
              <p:nvPr/>
            </p:nvSpPr>
            <p:spPr bwMode="auto">
              <a:xfrm>
                <a:off x="5103" y="2043"/>
                <a:ext cx="14" cy="14"/>
              </a:xfrm>
              <a:custGeom>
                <a:avLst/>
                <a:gdLst/>
                <a:ahLst/>
                <a:cxnLst>
                  <a:cxn ang="0">
                    <a:pos x="0" y="3"/>
                  </a:cxn>
                  <a:cxn ang="0">
                    <a:pos x="0" y="1"/>
                  </a:cxn>
                  <a:cxn ang="0">
                    <a:pos x="1" y="1"/>
                  </a:cxn>
                  <a:cxn ang="0">
                    <a:pos x="1" y="1"/>
                  </a:cxn>
                  <a:cxn ang="0">
                    <a:pos x="2" y="1"/>
                  </a:cxn>
                  <a:cxn ang="0">
                    <a:pos x="2" y="1"/>
                  </a:cxn>
                  <a:cxn ang="0">
                    <a:pos x="2" y="2"/>
                  </a:cxn>
                  <a:cxn ang="0">
                    <a:pos x="2" y="4"/>
                  </a:cxn>
                  <a:cxn ang="0">
                    <a:pos x="1" y="4"/>
                  </a:cxn>
                  <a:cxn ang="0">
                    <a:pos x="0" y="3"/>
                  </a:cxn>
                </a:cxnLst>
                <a:rect l="0" t="0" r="r" b="b"/>
                <a:pathLst>
                  <a:path w="3" h="4">
                    <a:moveTo>
                      <a:pt x="0" y="3"/>
                    </a:moveTo>
                    <a:cubicBezTo>
                      <a:pt x="0" y="2"/>
                      <a:pt x="0" y="2"/>
                      <a:pt x="0" y="1"/>
                    </a:cubicBezTo>
                    <a:cubicBezTo>
                      <a:pt x="0" y="1"/>
                      <a:pt x="0" y="1"/>
                      <a:pt x="1" y="1"/>
                    </a:cubicBezTo>
                    <a:cubicBezTo>
                      <a:pt x="1" y="1"/>
                      <a:pt x="1" y="0"/>
                      <a:pt x="1" y="1"/>
                    </a:cubicBezTo>
                    <a:cubicBezTo>
                      <a:pt x="1" y="1"/>
                      <a:pt x="1" y="1"/>
                      <a:pt x="2" y="1"/>
                    </a:cubicBezTo>
                    <a:cubicBezTo>
                      <a:pt x="2" y="1"/>
                      <a:pt x="2" y="1"/>
                      <a:pt x="2" y="1"/>
                    </a:cubicBezTo>
                    <a:cubicBezTo>
                      <a:pt x="2" y="1"/>
                      <a:pt x="2" y="2"/>
                      <a:pt x="2" y="2"/>
                    </a:cubicBezTo>
                    <a:cubicBezTo>
                      <a:pt x="3" y="3"/>
                      <a:pt x="3" y="3"/>
                      <a:pt x="2" y="4"/>
                    </a:cubicBezTo>
                    <a:cubicBezTo>
                      <a:pt x="2" y="4"/>
                      <a:pt x="1" y="4"/>
                      <a:pt x="1" y="4"/>
                    </a:cubicBezTo>
                    <a:cubicBezTo>
                      <a:pt x="0" y="4"/>
                      <a:pt x="0" y="4"/>
                      <a:pt x="0" y="3"/>
                    </a:cubicBezTo>
                    <a:close/>
                  </a:path>
                </a:pathLst>
              </a:custGeom>
              <a:solidFill>
                <a:srgbClr val="7FA96C"/>
              </a:solidFill>
              <a:ln w="9525">
                <a:noFill/>
                <a:round/>
                <a:headEnd/>
                <a:tailEnd/>
              </a:ln>
            </p:spPr>
            <p:txBody>
              <a:bodyPr/>
              <a:lstStyle/>
              <a:p>
                <a:pPr>
                  <a:defRPr/>
                </a:pPr>
                <a:endParaRPr lang="es-MX" dirty="0"/>
              </a:p>
            </p:txBody>
          </p:sp>
          <p:sp>
            <p:nvSpPr>
              <p:cNvPr id="1290" name="Freeform 266"/>
              <p:cNvSpPr>
                <a:spLocks/>
              </p:cNvSpPr>
              <p:nvPr/>
            </p:nvSpPr>
            <p:spPr bwMode="auto">
              <a:xfrm>
                <a:off x="5103" y="2048"/>
                <a:ext cx="18" cy="9"/>
              </a:xfrm>
              <a:custGeom>
                <a:avLst/>
                <a:gdLst/>
                <a:ahLst/>
                <a:cxnLst>
                  <a:cxn ang="0">
                    <a:pos x="1" y="1"/>
                  </a:cxn>
                  <a:cxn ang="0">
                    <a:pos x="5" y="0"/>
                  </a:cxn>
                  <a:cxn ang="0">
                    <a:pos x="1" y="0"/>
                  </a:cxn>
                  <a:cxn ang="0">
                    <a:pos x="1" y="1"/>
                  </a:cxn>
                </a:cxnLst>
                <a:rect l="0" t="0" r="r" b="b"/>
                <a:pathLst>
                  <a:path w="5" h="2">
                    <a:moveTo>
                      <a:pt x="1" y="1"/>
                    </a:moveTo>
                    <a:cubicBezTo>
                      <a:pt x="4" y="2"/>
                      <a:pt x="4" y="0"/>
                      <a:pt x="5" y="0"/>
                    </a:cubicBezTo>
                    <a:cubicBezTo>
                      <a:pt x="5" y="0"/>
                      <a:pt x="2" y="1"/>
                      <a:pt x="1" y="0"/>
                    </a:cubicBezTo>
                    <a:cubicBezTo>
                      <a:pt x="1" y="0"/>
                      <a:pt x="0" y="1"/>
                      <a:pt x="1" y="1"/>
                    </a:cubicBezTo>
                    <a:close/>
                  </a:path>
                </a:pathLst>
              </a:custGeom>
              <a:solidFill>
                <a:srgbClr val="24211D"/>
              </a:solidFill>
              <a:ln w="9525">
                <a:noFill/>
                <a:round/>
                <a:headEnd/>
                <a:tailEnd/>
              </a:ln>
            </p:spPr>
            <p:txBody>
              <a:bodyPr/>
              <a:lstStyle/>
              <a:p>
                <a:pPr>
                  <a:defRPr/>
                </a:pPr>
                <a:endParaRPr lang="es-MX" dirty="0"/>
              </a:p>
            </p:txBody>
          </p:sp>
          <p:sp>
            <p:nvSpPr>
              <p:cNvPr id="1291" name="Freeform 267"/>
              <p:cNvSpPr>
                <a:spLocks/>
              </p:cNvSpPr>
              <p:nvPr/>
            </p:nvSpPr>
            <p:spPr bwMode="auto">
              <a:xfrm>
                <a:off x="5103" y="2048"/>
                <a:ext cx="18" cy="9"/>
              </a:xfrm>
              <a:custGeom>
                <a:avLst/>
                <a:gdLst/>
                <a:ahLst/>
                <a:cxnLst>
                  <a:cxn ang="0">
                    <a:pos x="1" y="1"/>
                  </a:cxn>
                  <a:cxn ang="0">
                    <a:pos x="5" y="0"/>
                  </a:cxn>
                  <a:cxn ang="0">
                    <a:pos x="1" y="0"/>
                  </a:cxn>
                  <a:cxn ang="0">
                    <a:pos x="1" y="1"/>
                  </a:cxn>
                </a:cxnLst>
                <a:rect l="0" t="0" r="r" b="b"/>
                <a:pathLst>
                  <a:path w="5" h="2">
                    <a:moveTo>
                      <a:pt x="1" y="1"/>
                    </a:moveTo>
                    <a:cubicBezTo>
                      <a:pt x="4" y="2"/>
                      <a:pt x="4" y="0"/>
                      <a:pt x="5" y="0"/>
                    </a:cubicBezTo>
                    <a:cubicBezTo>
                      <a:pt x="5" y="0"/>
                      <a:pt x="2" y="1"/>
                      <a:pt x="1" y="0"/>
                    </a:cubicBezTo>
                    <a:cubicBezTo>
                      <a:pt x="1" y="0"/>
                      <a:pt x="0" y="1"/>
                      <a:pt x="1" y="1"/>
                    </a:cubicBezTo>
                    <a:close/>
                  </a:path>
                </a:pathLst>
              </a:custGeom>
              <a:noFill/>
              <a:ln w="0">
                <a:solidFill>
                  <a:srgbClr val="24211D"/>
                </a:solidFill>
                <a:prstDash val="solid"/>
                <a:round/>
                <a:headEnd/>
                <a:tailEnd/>
              </a:ln>
            </p:spPr>
            <p:txBody>
              <a:bodyPr/>
              <a:lstStyle/>
              <a:p>
                <a:pPr>
                  <a:defRPr/>
                </a:pPr>
                <a:endParaRPr lang="es-MX" dirty="0"/>
              </a:p>
            </p:txBody>
          </p:sp>
          <p:sp>
            <p:nvSpPr>
              <p:cNvPr id="1292" name="Freeform 268"/>
              <p:cNvSpPr>
                <a:spLocks/>
              </p:cNvSpPr>
              <p:nvPr/>
            </p:nvSpPr>
            <p:spPr bwMode="auto">
              <a:xfrm>
                <a:off x="5135" y="2043"/>
                <a:ext cx="23" cy="23"/>
              </a:xfrm>
              <a:custGeom>
                <a:avLst/>
                <a:gdLst/>
                <a:ahLst/>
                <a:cxnLst>
                  <a:cxn ang="0">
                    <a:pos x="4" y="5"/>
                  </a:cxn>
                  <a:cxn ang="0">
                    <a:pos x="2" y="1"/>
                  </a:cxn>
                  <a:cxn ang="0">
                    <a:pos x="2" y="0"/>
                  </a:cxn>
                  <a:cxn ang="0">
                    <a:pos x="0" y="1"/>
                  </a:cxn>
                  <a:cxn ang="0">
                    <a:pos x="0" y="4"/>
                  </a:cxn>
                  <a:cxn ang="0">
                    <a:pos x="4" y="5"/>
                  </a:cxn>
                </a:cxnLst>
                <a:rect l="0" t="0" r="r" b="b"/>
                <a:pathLst>
                  <a:path w="6" h="7">
                    <a:moveTo>
                      <a:pt x="4" y="5"/>
                    </a:moveTo>
                    <a:cubicBezTo>
                      <a:pt x="6" y="3"/>
                      <a:pt x="4" y="2"/>
                      <a:pt x="2" y="1"/>
                    </a:cubicBezTo>
                    <a:cubicBezTo>
                      <a:pt x="3" y="0"/>
                      <a:pt x="3" y="0"/>
                      <a:pt x="2" y="0"/>
                    </a:cubicBezTo>
                    <a:cubicBezTo>
                      <a:pt x="1" y="0"/>
                      <a:pt x="0" y="0"/>
                      <a:pt x="0" y="1"/>
                    </a:cubicBezTo>
                    <a:cubicBezTo>
                      <a:pt x="0" y="3"/>
                      <a:pt x="0" y="2"/>
                      <a:pt x="0" y="4"/>
                    </a:cubicBezTo>
                    <a:cubicBezTo>
                      <a:pt x="1" y="7"/>
                      <a:pt x="3" y="6"/>
                      <a:pt x="4" y="5"/>
                    </a:cubicBezTo>
                    <a:close/>
                  </a:path>
                </a:pathLst>
              </a:custGeom>
              <a:solidFill>
                <a:srgbClr val="006E57"/>
              </a:solidFill>
              <a:ln w="9525">
                <a:noFill/>
                <a:round/>
                <a:headEnd/>
                <a:tailEnd/>
              </a:ln>
            </p:spPr>
            <p:txBody>
              <a:bodyPr/>
              <a:lstStyle/>
              <a:p>
                <a:pPr>
                  <a:defRPr/>
                </a:pPr>
                <a:endParaRPr lang="es-MX" dirty="0"/>
              </a:p>
            </p:txBody>
          </p:sp>
          <p:sp>
            <p:nvSpPr>
              <p:cNvPr id="1293" name="Freeform 269"/>
              <p:cNvSpPr>
                <a:spLocks/>
              </p:cNvSpPr>
              <p:nvPr/>
            </p:nvSpPr>
            <p:spPr bwMode="auto">
              <a:xfrm>
                <a:off x="5135" y="2043"/>
                <a:ext cx="18" cy="18"/>
              </a:xfrm>
              <a:custGeom>
                <a:avLst/>
                <a:gdLst/>
                <a:ahLst/>
                <a:cxnLst>
                  <a:cxn ang="0">
                    <a:pos x="1" y="4"/>
                  </a:cxn>
                  <a:cxn ang="0">
                    <a:pos x="1" y="1"/>
                  </a:cxn>
                  <a:cxn ang="0">
                    <a:pos x="1" y="0"/>
                  </a:cxn>
                  <a:cxn ang="0">
                    <a:pos x="2" y="0"/>
                  </a:cxn>
                  <a:cxn ang="0">
                    <a:pos x="2" y="1"/>
                  </a:cxn>
                  <a:cxn ang="0">
                    <a:pos x="2" y="1"/>
                  </a:cxn>
                  <a:cxn ang="0">
                    <a:pos x="3" y="2"/>
                  </a:cxn>
                  <a:cxn ang="0">
                    <a:pos x="4" y="4"/>
                  </a:cxn>
                  <a:cxn ang="0">
                    <a:pos x="3" y="5"/>
                  </a:cxn>
                  <a:cxn ang="0">
                    <a:pos x="1" y="4"/>
                  </a:cxn>
                </a:cxnLst>
                <a:rect l="0" t="0" r="r" b="b"/>
                <a:pathLst>
                  <a:path w="5" h="6">
                    <a:moveTo>
                      <a:pt x="1" y="4"/>
                    </a:moveTo>
                    <a:cubicBezTo>
                      <a:pt x="0" y="3"/>
                      <a:pt x="0" y="3"/>
                      <a:pt x="1" y="1"/>
                    </a:cubicBezTo>
                    <a:cubicBezTo>
                      <a:pt x="1" y="1"/>
                      <a:pt x="1" y="1"/>
                      <a:pt x="1" y="0"/>
                    </a:cubicBezTo>
                    <a:cubicBezTo>
                      <a:pt x="1" y="0"/>
                      <a:pt x="1" y="0"/>
                      <a:pt x="2" y="0"/>
                    </a:cubicBezTo>
                    <a:cubicBezTo>
                      <a:pt x="2" y="0"/>
                      <a:pt x="2" y="1"/>
                      <a:pt x="2" y="1"/>
                    </a:cubicBezTo>
                    <a:cubicBezTo>
                      <a:pt x="3" y="1"/>
                      <a:pt x="2" y="1"/>
                      <a:pt x="2" y="1"/>
                    </a:cubicBezTo>
                    <a:cubicBezTo>
                      <a:pt x="3" y="2"/>
                      <a:pt x="3" y="2"/>
                      <a:pt x="3" y="2"/>
                    </a:cubicBezTo>
                    <a:cubicBezTo>
                      <a:pt x="5" y="2"/>
                      <a:pt x="5" y="3"/>
                      <a:pt x="4" y="4"/>
                    </a:cubicBezTo>
                    <a:cubicBezTo>
                      <a:pt x="3" y="5"/>
                      <a:pt x="3" y="5"/>
                      <a:pt x="3" y="5"/>
                    </a:cubicBezTo>
                    <a:cubicBezTo>
                      <a:pt x="2" y="6"/>
                      <a:pt x="1" y="6"/>
                      <a:pt x="1" y="4"/>
                    </a:cubicBezTo>
                    <a:close/>
                  </a:path>
                </a:pathLst>
              </a:custGeom>
              <a:solidFill>
                <a:srgbClr val="27805E"/>
              </a:solidFill>
              <a:ln w="9525">
                <a:noFill/>
                <a:round/>
                <a:headEnd/>
                <a:tailEnd/>
              </a:ln>
            </p:spPr>
            <p:txBody>
              <a:bodyPr/>
              <a:lstStyle/>
              <a:p>
                <a:pPr>
                  <a:defRPr/>
                </a:pPr>
                <a:endParaRPr lang="es-MX" dirty="0"/>
              </a:p>
            </p:txBody>
          </p:sp>
          <p:sp>
            <p:nvSpPr>
              <p:cNvPr id="1294" name="Freeform 270"/>
              <p:cNvSpPr>
                <a:spLocks/>
              </p:cNvSpPr>
              <p:nvPr/>
            </p:nvSpPr>
            <p:spPr bwMode="auto">
              <a:xfrm>
                <a:off x="5135" y="2043"/>
                <a:ext cx="18" cy="18"/>
              </a:xfrm>
              <a:custGeom>
                <a:avLst/>
                <a:gdLst/>
                <a:ahLst/>
                <a:cxnLst>
                  <a:cxn ang="0">
                    <a:pos x="1" y="3"/>
                  </a:cxn>
                  <a:cxn ang="0">
                    <a:pos x="1" y="0"/>
                  </a:cxn>
                  <a:cxn ang="0">
                    <a:pos x="1" y="0"/>
                  </a:cxn>
                  <a:cxn ang="0">
                    <a:pos x="2" y="0"/>
                  </a:cxn>
                  <a:cxn ang="0">
                    <a:pos x="2" y="0"/>
                  </a:cxn>
                  <a:cxn ang="0">
                    <a:pos x="2" y="1"/>
                  </a:cxn>
                  <a:cxn ang="0">
                    <a:pos x="3" y="1"/>
                  </a:cxn>
                  <a:cxn ang="0">
                    <a:pos x="4" y="3"/>
                  </a:cxn>
                  <a:cxn ang="0">
                    <a:pos x="3" y="4"/>
                  </a:cxn>
                  <a:cxn ang="0">
                    <a:pos x="1" y="3"/>
                  </a:cxn>
                </a:cxnLst>
                <a:rect l="0" t="0" r="r" b="b"/>
                <a:pathLst>
                  <a:path w="5" h="4">
                    <a:moveTo>
                      <a:pt x="1" y="3"/>
                    </a:moveTo>
                    <a:cubicBezTo>
                      <a:pt x="0" y="2"/>
                      <a:pt x="0" y="2"/>
                      <a:pt x="1" y="0"/>
                    </a:cubicBezTo>
                    <a:cubicBezTo>
                      <a:pt x="1" y="0"/>
                      <a:pt x="1" y="0"/>
                      <a:pt x="1" y="0"/>
                    </a:cubicBezTo>
                    <a:cubicBezTo>
                      <a:pt x="1" y="0"/>
                      <a:pt x="1" y="0"/>
                      <a:pt x="2" y="0"/>
                    </a:cubicBezTo>
                    <a:cubicBezTo>
                      <a:pt x="2" y="0"/>
                      <a:pt x="2" y="0"/>
                      <a:pt x="2" y="0"/>
                    </a:cubicBezTo>
                    <a:cubicBezTo>
                      <a:pt x="2" y="0"/>
                      <a:pt x="2" y="0"/>
                      <a:pt x="2" y="1"/>
                    </a:cubicBezTo>
                    <a:cubicBezTo>
                      <a:pt x="3" y="1"/>
                      <a:pt x="3" y="1"/>
                      <a:pt x="3" y="1"/>
                    </a:cubicBezTo>
                    <a:cubicBezTo>
                      <a:pt x="4" y="1"/>
                      <a:pt x="5" y="2"/>
                      <a:pt x="4" y="3"/>
                    </a:cubicBezTo>
                    <a:cubicBezTo>
                      <a:pt x="3" y="3"/>
                      <a:pt x="3" y="4"/>
                      <a:pt x="3" y="4"/>
                    </a:cubicBezTo>
                    <a:cubicBezTo>
                      <a:pt x="2" y="4"/>
                      <a:pt x="1" y="4"/>
                      <a:pt x="1" y="3"/>
                    </a:cubicBezTo>
                    <a:close/>
                  </a:path>
                </a:pathLst>
              </a:custGeom>
              <a:solidFill>
                <a:srgbClr val="569365"/>
              </a:solidFill>
              <a:ln w="9525">
                <a:noFill/>
                <a:round/>
                <a:headEnd/>
                <a:tailEnd/>
              </a:ln>
            </p:spPr>
            <p:txBody>
              <a:bodyPr/>
              <a:lstStyle/>
              <a:p>
                <a:pPr>
                  <a:defRPr/>
                </a:pPr>
                <a:endParaRPr lang="es-MX" dirty="0"/>
              </a:p>
            </p:txBody>
          </p:sp>
          <p:sp>
            <p:nvSpPr>
              <p:cNvPr id="1295" name="Freeform 271"/>
              <p:cNvSpPr>
                <a:spLocks/>
              </p:cNvSpPr>
              <p:nvPr/>
            </p:nvSpPr>
            <p:spPr bwMode="auto">
              <a:xfrm>
                <a:off x="5140" y="2043"/>
                <a:ext cx="14" cy="18"/>
              </a:xfrm>
              <a:custGeom>
                <a:avLst/>
                <a:gdLst/>
                <a:ahLst/>
                <a:cxnLst>
                  <a:cxn ang="0">
                    <a:pos x="0" y="3"/>
                  </a:cxn>
                  <a:cxn ang="0">
                    <a:pos x="0" y="1"/>
                  </a:cxn>
                  <a:cxn ang="0">
                    <a:pos x="0" y="0"/>
                  </a:cxn>
                  <a:cxn ang="0">
                    <a:pos x="1" y="0"/>
                  </a:cxn>
                  <a:cxn ang="0">
                    <a:pos x="1" y="0"/>
                  </a:cxn>
                  <a:cxn ang="0">
                    <a:pos x="1" y="1"/>
                  </a:cxn>
                  <a:cxn ang="0">
                    <a:pos x="2" y="1"/>
                  </a:cxn>
                  <a:cxn ang="0">
                    <a:pos x="2" y="3"/>
                  </a:cxn>
                  <a:cxn ang="0">
                    <a:pos x="2" y="4"/>
                  </a:cxn>
                  <a:cxn ang="0">
                    <a:pos x="0" y="3"/>
                  </a:cxn>
                </a:cxnLst>
                <a:rect l="0" t="0" r="r" b="b"/>
                <a:pathLst>
                  <a:path w="3" h="4">
                    <a:moveTo>
                      <a:pt x="0" y="3"/>
                    </a:moveTo>
                    <a:cubicBezTo>
                      <a:pt x="0" y="2"/>
                      <a:pt x="0" y="2"/>
                      <a:pt x="0" y="1"/>
                    </a:cubicBezTo>
                    <a:cubicBezTo>
                      <a:pt x="0" y="1"/>
                      <a:pt x="0" y="0"/>
                      <a:pt x="0" y="0"/>
                    </a:cubicBezTo>
                    <a:cubicBezTo>
                      <a:pt x="0" y="0"/>
                      <a:pt x="0" y="0"/>
                      <a:pt x="1" y="0"/>
                    </a:cubicBezTo>
                    <a:cubicBezTo>
                      <a:pt x="1" y="0"/>
                      <a:pt x="1" y="0"/>
                      <a:pt x="1" y="0"/>
                    </a:cubicBezTo>
                    <a:cubicBezTo>
                      <a:pt x="1" y="0"/>
                      <a:pt x="1" y="1"/>
                      <a:pt x="1" y="1"/>
                    </a:cubicBezTo>
                    <a:cubicBezTo>
                      <a:pt x="2" y="1"/>
                      <a:pt x="2" y="1"/>
                      <a:pt x="2" y="1"/>
                    </a:cubicBezTo>
                    <a:cubicBezTo>
                      <a:pt x="3" y="2"/>
                      <a:pt x="3" y="2"/>
                      <a:pt x="2" y="3"/>
                    </a:cubicBezTo>
                    <a:cubicBezTo>
                      <a:pt x="2" y="3"/>
                      <a:pt x="2" y="3"/>
                      <a:pt x="2" y="4"/>
                    </a:cubicBezTo>
                    <a:cubicBezTo>
                      <a:pt x="1" y="4"/>
                      <a:pt x="0" y="4"/>
                      <a:pt x="0" y="3"/>
                    </a:cubicBezTo>
                    <a:close/>
                  </a:path>
                </a:pathLst>
              </a:custGeom>
              <a:solidFill>
                <a:srgbClr val="7FA96C"/>
              </a:solidFill>
              <a:ln w="9525">
                <a:noFill/>
                <a:round/>
                <a:headEnd/>
                <a:tailEnd/>
              </a:ln>
            </p:spPr>
            <p:txBody>
              <a:bodyPr/>
              <a:lstStyle/>
              <a:p>
                <a:pPr>
                  <a:defRPr/>
                </a:pPr>
                <a:endParaRPr lang="es-MX" dirty="0"/>
              </a:p>
            </p:txBody>
          </p:sp>
          <p:sp>
            <p:nvSpPr>
              <p:cNvPr id="1296" name="Freeform 272"/>
              <p:cNvSpPr>
                <a:spLocks/>
              </p:cNvSpPr>
              <p:nvPr/>
            </p:nvSpPr>
            <p:spPr bwMode="auto">
              <a:xfrm>
                <a:off x="5145" y="2043"/>
                <a:ext cx="14" cy="14"/>
              </a:xfrm>
              <a:custGeom>
                <a:avLst/>
                <a:gdLst/>
                <a:ahLst/>
                <a:cxnLst>
                  <a:cxn ang="0">
                    <a:pos x="0" y="3"/>
                  </a:cxn>
                  <a:cxn ang="0">
                    <a:pos x="4" y="0"/>
                  </a:cxn>
                  <a:cxn ang="0">
                    <a:pos x="0" y="2"/>
                  </a:cxn>
                  <a:cxn ang="0">
                    <a:pos x="0" y="3"/>
                  </a:cxn>
                </a:cxnLst>
                <a:rect l="0" t="0" r="r" b="b"/>
                <a:pathLst>
                  <a:path w="4" h="3">
                    <a:moveTo>
                      <a:pt x="0" y="3"/>
                    </a:moveTo>
                    <a:cubicBezTo>
                      <a:pt x="3" y="2"/>
                      <a:pt x="3" y="1"/>
                      <a:pt x="4" y="0"/>
                    </a:cubicBezTo>
                    <a:cubicBezTo>
                      <a:pt x="4" y="0"/>
                      <a:pt x="1" y="2"/>
                      <a:pt x="0" y="2"/>
                    </a:cubicBezTo>
                    <a:cubicBezTo>
                      <a:pt x="0" y="2"/>
                      <a:pt x="0" y="3"/>
                      <a:pt x="0" y="3"/>
                    </a:cubicBezTo>
                    <a:close/>
                  </a:path>
                </a:pathLst>
              </a:custGeom>
              <a:solidFill>
                <a:srgbClr val="24211D"/>
              </a:solidFill>
              <a:ln w="9525">
                <a:noFill/>
                <a:round/>
                <a:headEnd/>
                <a:tailEnd/>
              </a:ln>
            </p:spPr>
            <p:txBody>
              <a:bodyPr/>
              <a:lstStyle/>
              <a:p>
                <a:pPr>
                  <a:defRPr/>
                </a:pPr>
                <a:endParaRPr lang="es-MX" dirty="0"/>
              </a:p>
            </p:txBody>
          </p:sp>
          <p:sp>
            <p:nvSpPr>
              <p:cNvPr id="1297" name="Freeform 273"/>
              <p:cNvSpPr>
                <a:spLocks/>
              </p:cNvSpPr>
              <p:nvPr/>
            </p:nvSpPr>
            <p:spPr bwMode="auto">
              <a:xfrm>
                <a:off x="5145" y="2043"/>
                <a:ext cx="14" cy="14"/>
              </a:xfrm>
              <a:custGeom>
                <a:avLst/>
                <a:gdLst/>
                <a:ahLst/>
                <a:cxnLst>
                  <a:cxn ang="0">
                    <a:pos x="0" y="3"/>
                  </a:cxn>
                  <a:cxn ang="0">
                    <a:pos x="4" y="0"/>
                  </a:cxn>
                  <a:cxn ang="0">
                    <a:pos x="0" y="2"/>
                  </a:cxn>
                  <a:cxn ang="0">
                    <a:pos x="0" y="3"/>
                  </a:cxn>
                </a:cxnLst>
                <a:rect l="0" t="0" r="r" b="b"/>
                <a:pathLst>
                  <a:path w="4" h="3">
                    <a:moveTo>
                      <a:pt x="0" y="3"/>
                    </a:moveTo>
                    <a:cubicBezTo>
                      <a:pt x="3" y="2"/>
                      <a:pt x="3" y="1"/>
                      <a:pt x="4" y="0"/>
                    </a:cubicBezTo>
                    <a:cubicBezTo>
                      <a:pt x="4" y="0"/>
                      <a:pt x="1" y="2"/>
                      <a:pt x="0" y="2"/>
                    </a:cubicBezTo>
                    <a:cubicBezTo>
                      <a:pt x="0" y="2"/>
                      <a:pt x="0" y="3"/>
                      <a:pt x="0" y="3"/>
                    </a:cubicBezTo>
                    <a:close/>
                  </a:path>
                </a:pathLst>
              </a:custGeom>
              <a:noFill/>
              <a:ln w="0">
                <a:solidFill>
                  <a:srgbClr val="24211D"/>
                </a:solidFill>
                <a:prstDash val="solid"/>
                <a:round/>
                <a:headEnd/>
                <a:tailEnd/>
              </a:ln>
            </p:spPr>
            <p:txBody>
              <a:bodyPr/>
              <a:lstStyle/>
              <a:p>
                <a:pPr>
                  <a:defRPr/>
                </a:pPr>
                <a:endParaRPr lang="es-MX" dirty="0"/>
              </a:p>
            </p:txBody>
          </p:sp>
          <p:sp>
            <p:nvSpPr>
              <p:cNvPr id="1298" name="Freeform 274"/>
              <p:cNvSpPr>
                <a:spLocks/>
              </p:cNvSpPr>
              <p:nvPr/>
            </p:nvSpPr>
            <p:spPr bwMode="auto">
              <a:xfrm>
                <a:off x="5135" y="2016"/>
                <a:ext cx="18" cy="18"/>
              </a:xfrm>
              <a:custGeom>
                <a:avLst/>
                <a:gdLst/>
                <a:ahLst/>
                <a:cxnLst>
                  <a:cxn ang="0">
                    <a:pos x="0" y="3"/>
                  </a:cxn>
                  <a:cxn ang="0">
                    <a:pos x="0" y="0"/>
                  </a:cxn>
                  <a:cxn ang="0">
                    <a:pos x="1" y="0"/>
                  </a:cxn>
                  <a:cxn ang="0">
                    <a:pos x="2" y="0"/>
                  </a:cxn>
                  <a:cxn ang="0">
                    <a:pos x="2" y="0"/>
                  </a:cxn>
                  <a:cxn ang="0">
                    <a:pos x="2" y="1"/>
                  </a:cxn>
                  <a:cxn ang="0">
                    <a:pos x="3" y="1"/>
                  </a:cxn>
                  <a:cxn ang="0">
                    <a:pos x="4" y="4"/>
                  </a:cxn>
                  <a:cxn ang="0">
                    <a:pos x="3" y="5"/>
                  </a:cxn>
                  <a:cxn ang="0">
                    <a:pos x="0" y="3"/>
                  </a:cxn>
                </a:cxnLst>
                <a:rect l="0" t="0" r="r" b="b"/>
                <a:pathLst>
                  <a:path w="5" h="5">
                    <a:moveTo>
                      <a:pt x="0" y="3"/>
                    </a:moveTo>
                    <a:cubicBezTo>
                      <a:pt x="0" y="2"/>
                      <a:pt x="0" y="2"/>
                      <a:pt x="0" y="0"/>
                    </a:cubicBezTo>
                    <a:cubicBezTo>
                      <a:pt x="0" y="0"/>
                      <a:pt x="1" y="0"/>
                      <a:pt x="1" y="0"/>
                    </a:cubicBezTo>
                    <a:cubicBezTo>
                      <a:pt x="1" y="0"/>
                      <a:pt x="1" y="0"/>
                      <a:pt x="2" y="0"/>
                    </a:cubicBezTo>
                    <a:cubicBezTo>
                      <a:pt x="2" y="0"/>
                      <a:pt x="2" y="0"/>
                      <a:pt x="2" y="0"/>
                    </a:cubicBezTo>
                    <a:cubicBezTo>
                      <a:pt x="2" y="0"/>
                      <a:pt x="2" y="1"/>
                      <a:pt x="2" y="1"/>
                    </a:cubicBezTo>
                    <a:cubicBezTo>
                      <a:pt x="3" y="1"/>
                      <a:pt x="3" y="1"/>
                      <a:pt x="3" y="1"/>
                    </a:cubicBezTo>
                    <a:cubicBezTo>
                      <a:pt x="4" y="2"/>
                      <a:pt x="5" y="3"/>
                      <a:pt x="4" y="4"/>
                    </a:cubicBezTo>
                    <a:cubicBezTo>
                      <a:pt x="3" y="4"/>
                      <a:pt x="3" y="5"/>
                      <a:pt x="3" y="5"/>
                    </a:cubicBezTo>
                    <a:cubicBezTo>
                      <a:pt x="2" y="5"/>
                      <a:pt x="1" y="5"/>
                      <a:pt x="0" y="3"/>
                    </a:cubicBezTo>
                    <a:close/>
                  </a:path>
                </a:pathLst>
              </a:custGeom>
              <a:solidFill>
                <a:srgbClr val="27805E"/>
              </a:solidFill>
              <a:ln w="9525">
                <a:noFill/>
                <a:round/>
                <a:headEnd/>
                <a:tailEnd/>
              </a:ln>
            </p:spPr>
            <p:txBody>
              <a:bodyPr/>
              <a:lstStyle/>
              <a:p>
                <a:pPr>
                  <a:defRPr/>
                </a:pPr>
                <a:endParaRPr lang="es-MX" dirty="0"/>
              </a:p>
            </p:txBody>
          </p:sp>
          <p:sp>
            <p:nvSpPr>
              <p:cNvPr id="1299" name="Freeform 275"/>
              <p:cNvSpPr>
                <a:spLocks/>
              </p:cNvSpPr>
              <p:nvPr/>
            </p:nvSpPr>
            <p:spPr bwMode="auto">
              <a:xfrm>
                <a:off x="5135" y="2016"/>
                <a:ext cx="18" cy="18"/>
              </a:xfrm>
              <a:custGeom>
                <a:avLst/>
                <a:gdLst/>
                <a:ahLst/>
                <a:cxnLst>
                  <a:cxn ang="0">
                    <a:pos x="1" y="3"/>
                  </a:cxn>
                  <a:cxn ang="0">
                    <a:pos x="1" y="1"/>
                  </a:cxn>
                  <a:cxn ang="0">
                    <a:pos x="1" y="0"/>
                  </a:cxn>
                  <a:cxn ang="0">
                    <a:pos x="2" y="0"/>
                  </a:cxn>
                  <a:cxn ang="0">
                    <a:pos x="2" y="1"/>
                  </a:cxn>
                  <a:cxn ang="0">
                    <a:pos x="2" y="1"/>
                  </a:cxn>
                  <a:cxn ang="0">
                    <a:pos x="3" y="1"/>
                  </a:cxn>
                  <a:cxn ang="0">
                    <a:pos x="4" y="4"/>
                  </a:cxn>
                  <a:cxn ang="0">
                    <a:pos x="3" y="4"/>
                  </a:cxn>
                  <a:cxn ang="0">
                    <a:pos x="1" y="3"/>
                  </a:cxn>
                </a:cxnLst>
                <a:rect l="0" t="0" r="r" b="b"/>
                <a:pathLst>
                  <a:path w="5" h="5">
                    <a:moveTo>
                      <a:pt x="1" y="3"/>
                    </a:moveTo>
                    <a:cubicBezTo>
                      <a:pt x="0" y="2"/>
                      <a:pt x="0" y="2"/>
                      <a:pt x="1" y="1"/>
                    </a:cubicBezTo>
                    <a:cubicBezTo>
                      <a:pt x="1" y="1"/>
                      <a:pt x="1" y="0"/>
                      <a:pt x="1" y="0"/>
                    </a:cubicBezTo>
                    <a:cubicBezTo>
                      <a:pt x="1" y="0"/>
                      <a:pt x="1" y="0"/>
                      <a:pt x="2" y="0"/>
                    </a:cubicBezTo>
                    <a:cubicBezTo>
                      <a:pt x="2" y="0"/>
                      <a:pt x="2" y="0"/>
                      <a:pt x="2" y="1"/>
                    </a:cubicBezTo>
                    <a:cubicBezTo>
                      <a:pt x="2" y="1"/>
                      <a:pt x="2" y="1"/>
                      <a:pt x="2" y="1"/>
                    </a:cubicBezTo>
                    <a:cubicBezTo>
                      <a:pt x="3" y="1"/>
                      <a:pt x="3" y="1"/>
                      <a:pt x="3" y="1"/>
                    </a:cubicBezTo>
                    <a:cubicBezTo>
                      <a:pt x="4" y="2"/>
                      <a:pt x="5" y="2"/>
                      <a:pt x="4" y="4"/>
                    </a:cubicBezTo>
                    <a:cubicBezTo>
                      <a:pt x="3" y="4"/>
                      <a:pt x="3" y="4"/>
                      <a:pt x="3" y="4"/>
                    </a:cubicBezTo>
                    <a:cubicBezTo>
                      <a:pt x="2" y="5"/>
                      <a:pt x="1" y="5"/>
                      <a:pt x="1" y="3"/>
                    </a:cubicBezTo>
                    <a:close/>
                  </a:path>
                </a:pathLst>
              </a:custGeom>
              <a:solidFill>
                <a:srgbClr val="569365"/>
              </a:solidFill>
              <a:ln w="9525">
                <a:noFill/>
                <a:round/>
                <a:headEnd/>
                <a:tailEnd/>
              </a:ln>
            </p:spPr>
            <p:txBody>
              <a:bodyPr/>
              <a:lstStyle/>
              <a:p>
                <a:pPr>
                  <a:defRPr/>
                </a:pPr>
                <a:endParaRPr lang="es-MX" dirty="0"/>
              </a:p>
            </p:txBody>
          </p:sp>
          <p:sp>
            <p:nvSpPr>
              <p:cNvPr id="1300" name="Freeform 276"/>
              <p:cNvSpPr>
                <a:spLocks/>
              </p:cNvSpPr>
              <p:nvPr/>
            </p:nvSpPr>
            <p:spPr bwMode="auto">
              <a:xfrm>
                <a:off x="5135" y="2020"/>
                <a:ext cx="18" cy="9"/>
              </a:xfrm>
              <a:custGeom>
                <a:avLst/>
                <a:gdLst/>
                <a:ahLst/>
                <a:cxnLst>
                  <a:cxn ang="0">
                    <a:pos x="1" y="2"/>
                  </a:cxn>
                  <a:cxn ang="0">
                    <a:pos x="1" y="0"/>
                  </a:cxn>
                  <a:cxn ang="0">
                    <a:pos x="1" y="0"/>
                  </a:cxn>
                  <a:cxn ang="0">
                    <a:pos x="2" y="0"/>
                  </a:cxn>
                  <a:cxn ang="0">
                    <a:pos x="2" y="0"/>
                  </a:cxn>
                  <a:cxn ang="0">
                    <a:pos x="2" y="0"/>
                  </a:cxn>
                  <a:cxn ang="0">
                    <a:pos x="3" y="1"/>
                  </a:cxn>
                  <a:cxn ang="0">
                    <a:pos x="3" y="2"/>
                  </a:cxn>
                  <a:cxn ang="0">
                    <a:pos x="3" y="3"/>
                  </a:cxn>
                  <a:cxn ang="0">
                    <a:pos x="1" y="2"/>
                  </a:cxn>
                </a:cxnLst>
                <a:rect l="0" t="0" r="r" b="b"/>
                <a:pathLst>
                  <a:path w="4" h="3">
                    <a:moveTo>
                      <a:pt x="1" y="2"/>
                    </a:moveTo>
                    <a:cubicBezTo>
                      <a:pt x="0" y="1"/>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1"/>
                    </a:cubicBezTo>
                    <a:cubicBezTo>
                      <a:pt x="4" y="1"/>
                      <a:pt x="4" y="1"/>
                      <a:pt x="3" y="2"/>
                    </a:cubicBezTo>
                    <a:cubicBezTo>
                      <a:pt x="3" y="3"/>
                      <a:pt x="3" y="3"/>
                      <a:pt x="3" y="3"/>
                    </a:cubicBezTo>
                    <a:cubicBezTo>
                      <a:pt x="2" y="3"/>
                      <a:pt x="1" y="3"/>
                      <a:pt x="1" y="2"/>
                    </a:cubicBezTo>
                    <a:close/>
                  </a:path>
                </a:pathLst>
              </a:custGeom>
              <a:solidFill>
                <a:srgbClr val="7FA96C"/>
              </a:solidFill>
              <a:ln w="9525">
                <a:noFill/>
                <a:round/>
                <a:headEnd/>
                <a:tailEnd/>
              </a:ln>
            </p:spPr>
            <p:txBody>
              <a:bodyPr/>
              <a:lstStyle/>
              <a:p>
                <a:pPr>
                  <a:defRPr/>
                </a:pPr>
                <a:endParaRPr lang="es-MX" dirty="0"/>
              </a:p>
            </p:txBody>
          </p:sp>
          <p:sp>
            <p:nvSpPr>
              <p:cNvPr id="1301" name="Freeform 277"/>
              <p:cNvSpPr>
                <a:spLocks/>
              </p:cNvSpPr>
              <p:nvPr/>
            </p:nvSpPr>
            <p:spPr bwMode="auto">
              <a:xfrm>
                <a:off x="5145" y="2016"/>
                <a:ext cx="9" cy="14"/>
              </a:xfrm>
              <a:custGeom>
                <a:avLst/>
                <a:gdLst/>
                <a:ahLst/>
                <a:cxnLst>
                  <a:cxn ang="0">
                    <a:pos x="0" y="3"/>
                  </a:cxn>
                  <a:cxn ang="0">
                    <a:pos x="3" y="0"/>
                  </a:cxn>
                  <a:cxn ang="0">
                    <a:pos x="0" y="2"/>
                  </a:cxn>
                  <a:cxn ang="0">
                    <a:pos x="0" y="3"/>
                  </a:cxn>
                </a:cxnLst>
                <a:rect l="0" t="0" r="r" b="b"/>
                <a:pathLst>
                  <a:path w="3" h="3">
                    <a:moveTo>
                      <a:pt x="0" y="3"/>
                    </a:moveTo>
                    <a:cubicBezTo>
                      <a:pt x="3" y="3"/>
                      <a:pt x="3" y="1"/>
                      <a:pt x="3" y="0"/>
                    </a:cubicBezTo>
                    <a:cubicBezTo>
                      <a:pt x="3" y="0"/>
                      <a:pt x="1" y="2"/>
                      <a:pt x="0" y="2"/>
                    </a:cubicBezTo>
                    <a:cubicBezTo>
                      <a:pt x="0" y="2"/>
                      <a:pt x="0" y="3"/>
                      <a:pt x="0" y="3"/>
                    </a:cubicBezTo>
                    <a:close/>
                  </a:path>
                </a:pathLst>
              </a:custGeom>
              <a:solidFill>
                <a:srgbClr val="24211D"/>
              </a:solidFill>
              <a:ln w="9525">
                <a:noFill/>
                <a:round/>
                <a:headEnd/>
                <a:tailEnd/>
              </a:ln>
            </p:spPr>
            <p:txBody>
              <a:bodyPr/>
              <a:lstStyle/>
              <a:p>
                <a:pPr>
                  <a:defRPr/>
                </a:pPr>
                <a:endParaRPr lang="es-MX" dirty="0"/>
              </a:p>
            </p:txBody>
          </p:sp>
          <p:sp>
            <p:nvSpPr>
              <p:cNvPr id="1302" name="Freeform 278"/>
              <p:cNvSpPr>
                <a:spLocks/>
              </p:cNvSpPr>
              <p:nvPr/>
            </p:nvSpPr>
            <p:spPr bwMode="auto">
              <a:xfrm>
                <a:off x="5145" y="2016"/>
                <a:ext cx="9" cy="14"/>
              </a:xfrm>
              <a:custGeom>
                <a:avLst/>
                <a:gdLst/>
                <a:ahLst/>
                <a:cxnLst>
                  <a:cxn ang="0">
                    <a:pos x="0" y="3"/>
                  </a:cxn>
                  <a:cxn ang="0">
                    <a:pos x="3" y="0"/>
                  </a:cxn>
                  <a:cxn ang="0">
                    <a:pos x="0" y="2"/>
                  </a:cxn>
                  <a:cxn ang="0">
                    <a:pos x="0" y="3"/>
                  </a:cxn>
                </a:cxnLst>
                <a:rect l="0" t="0" r="r" b="b"/>
                <a:pathLst>
                  <a:path w="3" h="3">
                    <a:moveTo>
                      <a:pt x="0" y="3"/>
                    </a:moveTo>
                    <a:cubicBezTo>
                      <a:pt x="3" y="3"/>
                      <a:pt x="3" y="1"/>
                      <a:pt x="3" y="0"/>
                    </a:cubicBezTo>
                    <a:cubicBezTo>
                      <a:pt x="3" y="0"/>
                      <a:pt x="1" y="2"/>
                      <a:pt x="0" y="2"/>
                    </a:cubicBezTo>
                    <a:cubicBezTo>
                      <a:pt x="0" y="2"/>
                      <a:pt x="0" y="3"/>
                      <a:pt x="0" y="3"/>
                    </a:cubicBezTo>
                    <a:close/>
                  </a:path>
                </a:pathLst>
              </a:custGeom>
              <a:noFill/>
              <a:ln w="0">
                <a:solidFill>
                  <a:srgbClr val="24211D"/>
                </a:solidFill>
                <a:prstDash val="solid"/>
                <a:round/>
                <a:headEnd/>
                <a:tailEnd/>
              </a:ln>
            </p:spPr>
            <p:txBody>
              <a:bodyPr/>
              <a:lstStyle/>
              <a:p>
                <a:pPr>
                  <a:defRPr/>
                </a:pPr>
                <a:endParaRPr lang="es-MX" dirty="0"/>
              </a:p>
            </p:txBody>
          </p:sp>
          <p:sp>
            <p:nvSpPr>
              <p:cNvPr id="1303" name="Freeform 279"/>
              <p:cNvSpPr>
                <a:spLocks/>
              </p:cNvSpPr>
              <p:nvPr/>
            </p:nvSpPr>
            <p:spPr bwMode="auto">
              <a:xfrm>
                <a:off x="5112" y="1998"/>
                <a:ext cx="23" cy="23"/>
              </a:xfrm>
              <a:custGeom>
                <a:avLst/>
                <a:gdLst/>
                <a:ahLst/>
                <a:cxnLst>
                  <a:cxn ang="0">
                    <a:pos x="4" y="4"/>
                  </a:cxn>
                  <a:cxn ang="0">
                    <a:pos x="2" y="1"/>
                  </a:cxn>
                  <a:cxn ang="0">
                    <a:pos x="1" y="0"/>
                  </a:cxn>
                  <a:cxn ang="0">
                    <a:pos x="0" y="1"/>
                  </a:cxn>
                  <a:cxn ang="0">
                    <a:pos x="1" y="5"/>
                  </a:cxn>
                  <a:cxn ang="0">
                    <a:pos x="4" y="4"/>
                  </a:cxn>
                </a:cxnLst>
                <a:rect l="0" t="0" r="r" b="b"/>
                <a:pathLst>
                  <a:path w="6" h="7">
                    <a:moveTo>
                      <a:pt x="4" y="4"/>
                    </a:moveTo>
                    <a:cubicBezTo>
                      <a:pt x="6" y="2"/>
                      <a:pt x="4" y="2"/>
                      <a:pt x="2" y="1"/>
                    </a:cubicBezTo>
                    <a:cubicBezTo>
                      <a:pt x="2" y="0"/>
                      <a:pt x="2" y="0"/>
                      <a:pt x="1" y="0"/>
                    </a:cubicBezTo>
                    <a:cubicBezTo>
                      <a:pt x="0" y="0"/>
                      <a:pt x="0" y="1"/>
                      <a:pt x="0" y="1"/>
                    </a:cubicBezTo>
                    <a:cubicBezTo>
                      <a:pt x="0" y="3"/>
                      <a:pt x="0" y="3"/>
                      <a:pt x="1" y="5"/>
                    </a:cubicBezTo>
                    <a:cubicBezTo>
                      <a:pt x="2" y="7"/>
                      <a:pt x="3" y="6"/>
                      <a:pt x="4" y="4"/>
                    </a:cubicBezTo>
                    <a:close/>
                  </a:path>
                </a:pathLst>
              </a:custGeom>
              <a:solidFill>
                <a:srgbClr val="006E57"/>
              </a:solidFill>
              <a:ln w="9525">
                <a:noFill/>
                <a:round/>
                <a:headEnd/>
                <a:tailEnd/>
              </a:ln>
            </p:spPr>
            <p:txBody>
              <a:bodyPr/>
              <a:lstStyle/>
              <a:p>
                <a:pPr>
                  <a:defRPr/>
                </a:pPr>
                <a:endParaRPr lang="es-MX" dirty="0"/>
              </a:p>
            </p:txBody>
          </p:sp>
          <p:sp>
            <p:nvSpPr>
              <p:cNvPr id="1304" name="Freeform 280"/>
              <p:cNvSpPr>
                <a:spLocks/>
              </p:cNvSpPr>
              <p:nvPr/>
            </p:nvSpPr>
            <p:spPr bwMode="auto">
              <a:xfrm>
                <a:off x="5112" y="1998"/>
                <a:ext cx="18" cy="18"/>
              </a:xfrm>
              <a:custGeom>
                <a:avLst/>
                <a:gdLst/>
                <a:ahLst/>
                <a:cxnLst>
                  <a:cxn ang="0">
                    <a:pos x="1" y="3"/>
                  </a:cxn>
                  <a:cxn ang="0">
                    <a:pos x="0" y="0"/>
                  </a:cxn>
                  <a:cxn ang="0">
                    <a:pos x="0" y="0"/>
                  </a:cxn>
                  <a:cxn ang="0">
                    <a:pos x="1" y="0"/>
                  </a:cxn>
                  <a:cxn ang="0">
                    <a:pos x="2" y="0"/>
                  </a:cxn>
                  <a:cxn ang="0">
                    <a:pos x="2" y="1"/>
                  </a:cxn>
                  <a:cxn ang="0">
                    <a:pos x="3" y="1"/>
                  </a:cxn>
                  <a:cxn ang="0">
                    <a:pos x="4" y="3"/>
                  </a:cxn>
                  <a:cxn ang="0">
                    <a:pos x="3" y="4"/>
                  </a:cxn>
                  <a:cxn ang="0">
                    <a:pos x="1" y="3"/>
                  </a:cxn>
                </a:cxnLst>
                <a:rect l="0" t="0" r="r" b="b"/>
                <a:pathLst>
                  <a:path w="5" h="5">
                    <a:moveTo>
                      <a:pt x="1" y="3"/>
                    </a:moveTo>
                    <a:cubicBezTo>
                      <a:pt x="0" y="2"/>
                      <a:pt x="0" y="2"/>
                      <a:pt x="0" y="0"/>
                    </a:cubicBezTo>
                    <a:cubicBezTo>
                      <a:pt x="0" y="0"/>
                      <a:pt x="0" y="0"/>
                      <a:pt x="0" y="0"/>
                    </a:cubicBezTo>
                    <a:cubicBezTo>
                      <a:pt x="0" y="0"/>
                      <a:pt x="1" y="0"/>
                      <a:pt x="1" y="0"/>
                    </a:cubicBezTo>
                    <a:cubicBezTo>
                      <a:pt x="2" y="0"/>
                      <a:pt x="2" y="0"/>
                      <a:pt x="2" y="0"/>
                    </a:cubicBezTo>
                    <a:cubicBezTo>
                      <a:pt x="2" y="0"/>
                      <a:pt x="2" y="0"/>
                      <a:pt x="2" y="1"/>
                    </a:cubicBezTo>
                    <a:cubicBezTo>
                      <a:pt x="2" y="1"/>
                      <a:pt x="3" y="1"/>
                      <a:pt x="3" y="1"/>
                    </a:cubicBezTo>
                    <a:cubicBezTo>
                      <a:pt x="4" y="1"/>
                      <a:pt x="5" y="2"/>
                      <a:pt x="4" y="3"/>
                    </a:cubicBezTo>
                    <a:cubicBezTo>
                      <a:pt x="4" y="4"/>
                      <a:pt x="3" y="4"/>
                      <a:pt x="3" y="4"/>
                    </a:cubicBezTo>
                    <a:cubicBezTo>
                      <a:pt x="2" y="5"/>
                      <a:pt x="2" y="5"/>
                      <a:pt x="1" y="3"/>
                    </a:cubicBezTo>
                    <a:close/>
                  </a:path>
                </a:pathLst>
              </a:custGeom>
              <a:solidFill>
                <a:srgbClr val="27805E"/>
              </a:solidFill>
              <a:ln w="9525">
                <a:noFill/>
                <a:round/>
                <a:headEnd/>
                <a:tailEnd/>
              </a:ln>
            </p:spPr>
            <p:txBody>
              <a:bodyPr/>
              <a:lstStyle/>
              <a:p>
                <a:pPr>
                  <a:defRPr/>
                </a:pPr>
                <a:endParaRPr lang="es-MX" dirty="0"/>
              </a:p>
            </p:txBody>
          </p:sp>
          <p:sp>
            <p:nvSpPr>
              <p:cNvPr id="1305" name="Freeform 281"/>
              <p:cNvSpPr>
                <a:spLocks/>
              </p:cNvSpPr>
              <p:nvPr/>
            </p:nvSpPr>
            <p:spPr bwMode="auto">
              <a:xfrm>
                <a:off x="5112" y="1998"/>
                <a:ext cx="18" cy="18"/>
              </a:xfrm>
              <a:custGeom>
                <a:avLst/>
                <a:gdLst/>
                <a:ahLst/>
                <a:cxnLst>
                  <a:cxn ang="0">
                    <a:pos x="1" y="3"/>
                  </a:cxn>
                  <a:cxn ang="0">
                    <a:pos x="0" y="1"/>
                  </a:cxn>
                  <a:cxn ang="0">
                    <a:pos x="1" y="0"/>
                  </a:cxn>
                  <a:cxn ang="0">
                    <a:pos x="1" y="0"/>
                  </a:cxn>
                  <a:cxn ang="0">
                    <a:pos x="2" y="0"/>
                  </a:cxn>
                  <a:cxn ang="0">
                    <a:pos x="2" y="1"/>
                  </a:cxn>
                  <a:cxn ang="0">
                    <a:pos x="3" y="1"/>
                  </a:cxn>
                  <a:cxn ang="0">
                    <a:pos x="4" y="3"/>
                  </a:cxn>
                  <a:cxn ang="0">
                    <a:pos x="3" y="4"/>
                  </a:cxn>
                  <a:cxn ang="0">
                    <a:pos x="1" y="3"/>
                  </a:cxn>
                </a:cxnLst>
                <a:rect l="0" t="0" r="r" b="b"/>
                <a:pathLst>
                  <a:path w="5" h="5">
                    <a:moveTo>
                      <a:pt x="1" y="3"/>
                    </a:moveTo>
                    <a:cubicBezTo>
                      <a:pt x="0" y="2"/>
                      <a:pt x="0" y="2"/>
                      <a:pt x="0" y="1"/>
                    </a:cubicBezTo>
                    <a:cubicBezTo>
                      <a:pt x="0" y="1"/>
                      <a:pt x="0" y="0"/>
                      <a:pt x="1" y="0"/>
                    </a:cubicBezTo>
                    <a:cubicBezTo>
                      <a:pt x="1" y="0"/>
                      <a:pt x="1" y="0"/>
                      <a:pt x="1" y="0"/>
                    </a:cubicBezTo>
                    <a:cubicBezTo>
                      <a:pt x="1" y="0"/>
                      <a:pt x="2" y="0"/>
                      <a:pt x="2" y="0"/>
                    </a:cubicBezTo>
                    <a:cubicBezTo>
                      <a:pt x="2" y="0"/>
                      <a:pt x="2" y="0"/>
                      <a:pt x="2" y="1"/>
                    </a:cubicBezTo>
                    <a:cubicBezTo>
                      <a:pt x="2" y="1"/>
                      <a:pt x="3" y="1"/>
                      <a:pt x="3" y="1"/>
                    </a:cubicBezTo>
                    <a:cubicBezTo>
                      <a:pt x="4" y="1"/>
                      <a:pt x="5" y="2"/>
                      <a:pt x="4" y="3"/>
                    </a:cubicBezTo>
                    <a:cubicBezTo>
                      <a:pt x="4" y="3"/>
                      <a:pt x="3" y="4"/>
                      <a:pt x="3" y="4"/>
                    </a:cubicBezTo>
                    <a:cubicBezTo>
                      <a:pt x="2" y="5"/>
                      <a:pt x="2" y="5"/>
                      <a:pt x="1" y="3"/>
                    </a:cubicBezTo>
                    <a:close/>
                  </a:path>
                </a:pathLst>
              </a:custGeom>
              <a:solidFill>
                <a:srgbClr val="569365"/>
              </a:solidFill>
              <a:ln w="9525">
                <a:noFill/>
                <a:round/>
                <a:headEnd/>
                <a:tailEnd/>
              </a:ln>
            </p:spPr>
            <p:txBody>
              <a:bodyPr/>
              <a:lstStyle/>
              <a:p>
                <a:pPr>
                  <a:defRPr/>
                </a:pPr>
                <a:endParaRPr lang="es-MX" dirty="0"/>
              </a:p>
            </p:txBody>
          </p:sp>
          <p:sp>
            <p:nvSpPr>
              <p:cNvPr id="1306" name="Freeform 282"/>
              <p:cNvSpPr>
                <a:spLocks/>
              </p:cNvSpPr>
              <p:nvPr/>
            </p:nvSpPr>
            <p:spPr bwMode="auto">
              <a:xfrm>
                <a:off x="5117" y="1998"/>
                <a:ext cx="9" cy="14"/>
              </a:xfrm>
              <a:custGeom>
                <a:avLst/>
                <a:gdLst/>
                <a:ahLst/>
                <a:cxnLst>
                  <a:cxn ang="0">
                    <a:pos x="0" y="3"/>
                  </a:cxn>
                  <a:cxn ang="0">
                    <a:pos x="0" y="1"/>
                  </a:cxn>
                  <a:cxn ang="0">
                    <a:pos x="0" y="1"/>
                  </a:cxn>
                  <a:cxn ang="0">
                    <a:pos x="0" y="0"/>
                  </a:cxn>
                  <a:cxn ang="0">
                    <a:pos x="1" y="0"/>
                  </a:cxn>
                  <a:cxn ang="0">
                    <a:pos x="1" y="1"/>
                  </a:cxn>
                  <a:cxn ang="0">
                    <a:pos x="1" y="1"/>
                  </a:cxn>
                  <a:cxn ang="0">
                    <a:pos x="3" y="3"/>
                  </a:cxn>
                  <a:cxn ang="0">
                    <a:pos x="2" y="3"/>
                  </a:cxn>
                  <a:cxn ang="0">
                    <a:pos x="0" y="3"/>
                  </a:cxn>
                </a:cxnLst>
                <a:rect l="0" t="0" r="r" b="b"/>
                <a:pathLst>
                  <a:path w="3" h="4">
                    <a:moveTo>
                      <a:pt x="0" y="3"/>
                    </a:moveTo>
                    <a:cubicBezTo>
                      <a:pt x="0" y="2"/>
                      <a:pt x="0" y="2"/>
                      <a:pt x="0" y="1"/>
                    </a:cubicBezTo>
                    <a:cubicBezTo>
                      <a:pt x="0" y="1"/>
                      <a:pt x="0" y="1"/>
                      <a:pt x="0" y="1"/>
                    </a:cubicBezTo>
                    <a:cubicBezTo>
                      <a:pt x="0" y="1"/>
                      <a:pt x="0" y="0"/>
                      <a:pt x="0" y="0"/>
                    </a:cubicBezTo>
                    <a:cubicBezTo>
                      <a:pt x="0" y="0"/>
                      <a:pt x="1" y="0"/>
                      <a:pt x="1" y="0"/>
                    </a:cubicBezTo>
                    <a:cubicBezTo>
                      <a:pt x="1" y="1"/>
                      <a:pt x="1" y="1"/>
                      <a:pt x="1" y="1"/>
                    </a:cubicBezTo>
                    <a:cubicBezTo>
                      <a:pt x="1" y="1"/>
                      <a:pt x="1" y="1"/>
                      <a:pt x="1" y="1"/>
                    </a:cubicBezTo>
                    <a:cubicBezTo>
                      <a:pt x="2" y="1"/>
                      <a:pt x="3" y="2"/>
                      <a:pt x="3" y="3"/>
                    </a:cubicBezTo>
                    <a:cubicBezTo>
                      <a:pt x="2" y="3"/>
                      <a:pt x="2" y="3"/>
                      <a:pt x="2" y="3"/>
                    </a:cubicBezTo>
                    <a:cubicBezTo>
                      <a:pt x="1" y="4"/>
                      <a:pt x="1" y="4"/>
                      <a:pt x="0" y="3"/>
                    </a:cubicBezTo>
                    <a:close/>
                  </a:path>
                </a:pathLst>
              </a:custGeom>
              <a:solidFill>
                <a:srgbClr val="7FA96C"/>
              </a:solidFill>
              <a:ln w="9525">
                <a:noFill/>
                <a:round/>
                <a:headEnd/>
                <a:tailEnd/>
              </a:ln>
            </p:spPr>
            <p:txBody>
              <a:bodyPr/>
              <a:lstStyle/>
              <a:p>
                <a:pPr>
                  <a:defRPr/>
                </a:pPr>
                <a:endParaRPr lang="es-MX" dirty="0"/>
              </a:p>
            </p:txBody>
          </p:sp>
          <p:sp>
            <p:nvSpPr>
              <p:cNvPr id="1307" name="Freeform 283"/>
              <p:cNvSpPr>
                <a:spLocks/>
              </p:cNvSpPr>
              <p:nvPr/>
            </p:nvSpPr>
            <p:spPr bwMode="auto">
              <a:xfrm>
                <a:off x="5122" y="1998"/>
                <a:ext cx="9" cy="14"/>
              </a:xfrm>
              <a:custGeom>
                <a:avLst/>
                <a:gdLst/>
                <a:ahLst/>
                <a:cxnLst>
                  <a:cxn ang="0">
                    <a:pos x="0" y="4"/>
                  </a:cxn>
                  <a:cxn ang="0">
                    <a:pos x="3" y="0"/>
                  </a:cxn>
                  <a:cxn ang="0">
                    <a:pos x="0" y="3"/>
                  </a:cxn>
                  <a:cxn ang="0">
                    <a:pos x="0" y="4"/>
                  </a:cxn>
                </a:cxnLst>
                <a:rect l="0" t="0" r="r" b="b"/>
                <a:pathLst>
                  <a:path w="3" h="4">
                    <a:moveTo>
                      <a:pt x="0" y="4"/>
                    </a:moveTo>
                    <a:cubicBezTo>
                      <a:pt x="3" y="3"/>
                      <a:pt x="2" y="2"/>
                      <a:pt x="3" y="0"/>
                    </a:cubicBezTo>
                    <a:cubicBezTo>
                      <a:pt x="3" y="0"/>
                      <a:pt x="1" y="3"/>
                      <a:pt x="0" y="3"/>
                    </a:cubicBezTo>
                    <a:cubicBezTo>
                      <a:pt x="0" y="3"/>
                      <a:pt x="0" y="4"/>
                      <a:pt x="0" y="4"/>
                    </a:cubicBezTo>
                    <a:close/>
                  </a:path>
                </a:pathLst>
              </a:custGeom>
              <a:solidFill>
                <a:srgbClr val="24211D"/>
              </a:solidFill>
              <a:ln w="9525">
                <a:noFill/>
                <a:round/>
                <a:headEnd/>
                <a:tailEnd/>
              </a:ln>
            </p:spPr>
            <p:txBody>
              <a:bodyPr/>
              <a:lstStyle/>
              <a:p>
                <a:pPr>
                  <a:defRPr/>
                </a:pPr>
                <a:endParaRPr lang="es-MX" dirty="0"/>
              </a:p>
            </p:txBody>
          </p:sp>
          <p:sp>
            <p:nvSpPr>
              <p:cNvPr id="1308" name="Freeform 284"/>
              <p:cNvSpPr>
                <a:spLocks/>
              </p:cNvSpPr>
              <p:nvPr/>
            </p:nvSpPr>
            <p:spPr bwMode="auto">
              <a:xfrm>
                <a:off x="5122" y="1998"/>
                <a:ext cx="9" cy="14"/>
              </a:xfrm>
              <a:custGeom>
                <a:avLst/>
                <a:gdLst/>
                <a:ahLst/>
                <a:cxnLst>
                  <a:cxn ang="0">
                    <a:pos x="0" y="4"/>
                  </a:cxn>
                  <a:cxn ang="0">
                    <a:pos x="3" y="0"/>
                  </a:cxn>
                  <a:cxn ang="0">
                    <a:pos x="0" y="3"/>
                  </a:cxn>
                  <a:cxn ang="0">
                    <a:pos x="0" y="4"/>
                  </a:cxn>
                </a:cxnLst>
                <a:rect l="0" t="0" r="r" b="b"/>
                <a:pathLst>
                  <a:path w="3" h="4">
                    <a:moveTo>
                      <a:pt x="0" y="4"/>
                    </a:moveTo>
                    <a:cubicBezTo>
                      <a:pt x="3" y="3"/>
                      <a:pt x="2" y="2"/>
                      <a:pt x="3" y="0"/>
                    </a:cubicBezTo>
                    <a:cubicBezTo>
                      <a:pt x="3" y="0"/>
                      <a:pt x="1" y="3"/>
                      <a:pt x="0" y="3"/>
                    </a:cubicBezTo>
                    <a:cubicBezTo>
                      <a:pt x="0" y="3"/>
                      <a:pt x="0" y="4"/>
                      <a:pt x="0" y="4"/>
                    </a:cubicBezTo>
                    <a:close/>
                  </a:path>
                </a:pathLst>
              </a:custGeom>
              <a:noFill/>
              <a:ln w="0">
                <a:solidFill>
                  <a:srgbClr val="24211D"/>
                </a:solidFill>
                <a:prstDash val="solid"/>
                <a:round/>
                <a:headEnd/>
                <a:tailEnd/>
              </a:ln>
            </p:spPr>
            <p:txBody>
              <a:bodyPr/>
              <a:lstStyle/>
              <a:p>
                <a:pPr>
                  <a:defRPr/>
                </a:pPr>
                <a:endParaRPr lang="es-MX" dirty="0"/>
              </a:p>
            </p:txBody>
          </p:sp>
          <p:sp>
            <p:nvSpPr>
              <p:cNvPr id="1309" name="Freeform 285"/>
              <p:cNvSpPr>
                <a:spLocks/>
              </p:cNvSpPr>
              <p:nvPr/>
            </p:nvSpPr>
            <p:spPr bwMode="auto">
              <a:xfrm>
                <a:off x="4557" y="1884"/>
                <a:ext cx="9" cy="18"/>
              </a:xfrm>
              <a:custGeom>
                <a:avLst/>
                <a:gdLst/>
                <a:ahLst/>
                <a:cxnLst>
                  <a:cxn ang="0">
                    <a:pos x="0" y="5"/>
                  </a:cxn>
                  <a:cxn ang="0">
                    <a:pos x="1" y="0"/>
                  </a:cxn>
                  <a:cxn ang="0">
                    <a:pos x="1" y="5"/>
                  </a:cxn>
                  <a:cxn ang="0">
                    <a:pos x="0" y="5"/>
                  </a:cxn>
                </a:cxnLst>
                <a:rect l="0" t="0" r="r" b="b"/>
                <a:pathLst>
                  <a:path w="3" h="5">
                    <a:moveTo>
                      <a:pt x="0" y="5"/>
                    </a:moveTo>
                    <a:cubicBezTo>
                      <a:pt x="0" y="5"/>
                      <a:pt x="2" y="1"/>
                      <a:pt x="1" y="0"/>
                    </a:cubicBezTo>
                    <a:cubicBezTo>
                      <a:pt x="1" y="0"/>
                      <a:pt x="3" y="1"/>
                      <a:pt x="1" y="5"/>
                    </a:cubicBezTo>
                    <a:cubicBezTo>
                      <a:pt x="1" y="5"/>
                      <a:pt x="0" y="5"/>
                      <a:pt x="0" y="5"/>
                    </a:cubicBezTo>
                    <a:close/>
                  </a:path>
                </a:pathLst>
              </a:custGeom>
              <a:solidFill>
                <a:srgbClr val="24211D"/>
              </a:solidFill>
              <a:ln w="9525">
                <a:noFill/>
                <a:round/>
                <a:headEnd/>
                <a:tailEnd/>
              </a:ln>
            </p:spPr>
            <p:txBody>
              <a:bodyPr/>
              <a:lstStyle/>
              <a:p>
                <a:pPr>
                  <a:defRPr/>
                </a:pPr>
                <a:endParaRPr lang="es-MX" dirty="0"/>
              </a:p>
            </p:txBody>
          </p:sp>
          <p:sp>
            <p:nvSpPr>
              <p:cNvPr id="1310" name="Freeform 286"/>
              <p:cNvSpPr>
                <a:spLocks/>
              </p:cNvSpPr>
              <p:nvPr/>
            </p:nvSpPr>
            <p:spPr bwMode="auto">
              <a:xfrm>
                <a:off x="4557" y="1884"/>
                <a:ext cx="9" cy="18"/>
              </a:xfrm>
              <a:custGeom>
                <a:avLst/>
                <a:gdLst/>
                <a:ahLst/>
                <a:cxnLst>
                  <a:cxn ang="0">
                    <a:pos x="0" y="5"/>
                  </a:cxn>
                  <a:cxn ang="0">
                    <a:pos x="1" y="0"/>
                  </a:cxn>
                  <a:cxn ang="0">
                    <a:pos x="1" y="5"/>
                  </a:cxn>
                  <a:cxn ang="0">
                    <a:pos x="0" y="5"/>
                  </a:cxn>
                </a:cxnLst>
                <a:rect l="0" t="0" r="r" b="b"/>
                <a:pathLst>
                  <a:path w="3" h="5">
                    <a:moveTo>
                      <a:pt x="0" y="5"/>
                    </a:moveTo>
                    <a:cubicBezTo>
                      <a:pt x="0" y="5"/>
                      <a:pt x="2" y="1"/>
                      <a:pt x="1" y="0"/>
                    </a:cubicBezTo>
                    <a:cubicBezTo>
                      <a:pt x="1" y="0"/>
                      <a:pt x="3" y="1"/>
                      <a:pt x="1" y="5"/>
                    </a:cubicBezTo>
                    <a:cubicBezTo>
                      <a:pt x="1" y="5"/>
                      <a:pt x="0" y="5"/>
                      <a:pt x="0" y="5"/>
                    </a:cubicBezTo>
                    <a:close/>
                  </a:path>
                </a:pathLst>
              </a:custGeom>
              <a:noFill/>
              <a:ln w="0">
                <a:solidFill>
                  <a:srgbClr val="24211D"/>
                </a:solidFill>
                <a:prstDash val="solid"/>
                <a:round/>
                <a:headEnd/>
                <a:tailEnd/>
              </a:ln>
            </p:spPr>
            <p:txBody>
              <a:bodyPr/>
              <a:lstStyle/>
              <a:p>
                <a:pPr>
                  <a:defRPr/>
                </a:pPr>
                <a:endParaRPr lang="es-MX" dirty="0"/>
              </a:p>
            </p:txBody>
          </p:sp>
          <p:sp>
            <p:nvSpPr>
              <p:cNvPr id="1311" name="Freeform 287"/>
              <p:cNvSpPr>
                <a:spLocks/>
              </p:cNvSpPr>
              <p:nvPr/>
            </p:nvSpPr>
            <p:spPr bwMode="auto">
              <a:xfrm>
                <a:off x="4506" y="1829"/>
                <a:ext cx="9" cy="18"/>
              </a:xfrm>
              <a:custGeom>
                <a:avLst/>
                <a:gdLst/>
                <a:ahLst/>
                <a:cxnLst>
                  <a:cxn ang="0">
                    <a:pos x="0" y="4"/>
                  </a:cxn>
                  <a:cxn ang="0">
                    <a:pos x="2" y="0"/>
                  </a:cxn>
                  <a:cxn ang="0">
                    <a:pos x="2" y="5"/>
                  </a:cxn>
                  <a:cxn ang="0">
                    <a:pos x="0" y="4"/>
                  </a:cxn>
                </a:cxnLst>
                <a:rect l="0" t="0" r="r" b="b"/>
                <a:pathLst>
                  <a:path w="3" h="5">
                    <a:moveTo>
                      <a:pt x="0" y="4"/>
                    </a:moveTo>
                    <a:cubicBezTo>
                      <a:pt x="0" y="4"/>
                      <a:pt x="3" y="1"/>
                      <a:pt x="2" y="0"/>
                    </a:cubicBezTo>
                    <a:cubicBezTo>
                      <a:pt x="2" y="0"/>
                      <a:pt x="3" y="1"/>
                      <a:pt x="2" y="5"/>
                    </a:cubicBezTo>
                    <a:cubicBezTo>
                      <a:pt x="2" y="5"/>
                      <a:pt x="0" y="4"/>
                      <a:pt x="0" y="4"/>
                    </a:cubicBezTo>
                    <a:close/>
                  </a:path>
                </a:pathLst>
              </a:custGeom>
              <a:solidFill>
                <a:srgbClr val="24211D"/>
              </a:solidFill>
              <a:ln w="9525">
                <a:noFill/>
                <a:round/>
                <a:headEnd/>
                <a:tailEnd/>
              </a:ln>
            </p:spPr>
            <p:txBody>
              <a:bodyPr/>
              <a:lstStyle/>
              <a:p>
                <a:pPr>
                  <a:defRPr/>
                </a:pPr>
                <a:endParaRPr lang="es-MX" dirty="0"/>
              </a:p>
            </p:txBody>
          </p:sp>
          <p:sp>
            <p:nvSpPr>
              <p:cNvPr id="1312" name="Freeform 288"/>
              <p:cNvSpPr>
                <a:spLocks/>
              </p:cNvSpPr>
              <p:nvPr/>
            </p:nvSpPr>
            <p:spPr bwMode="auto">
              <a:xfrm>
                <a:off x="4506" y="1829"/>
                <a:ext cx="9" cy="18"/>
              </a:xfrm>
              <a:custGeom>
                <a:avLst/>
                <a:gdLst/>
                <a:ahLst/>
                <a:cxnLst>
                  <a:cxn ang="0">
                    <a:pos x="0" y="4"/>
                  </a:cxn>
                  <a:cxn ang="0">
                    <a:pos x="2" y="0"/>
                  </a:cxn>
                  <a:cxn ang="0">
                    <a:pos x="2" y="5"/>
                  </a:cxn>
                  <a:cxn ang="0">
                    <a:pos x="0" y="4"/>
                  </a:cxn>
                </a:cxnLst>
                <a:rect l="0" t="0" r="r" b="b"/>
                <a:pathLst>
                  <a:path w="3" h="5">
                    <a:moveTo>
                      <a:pt x="0" y="4"/>
                    </a:moveTo>
                    <a:cubicBezTo>
                      <a:pt x="0" y="4"/>
                      <a:pt x="3" y="1"/>
                      <a:pt x="2" y="0"/>
                    </a:cubicBezTo>
                    <a:cubicBezTo>
                      <a:pt x="2" y="0"/>
                      <a:pt x="3" y="1"/>
                      <a:pt x="2" y="5"/>
                    </a:cubicBezTo>
                    <a:cubicBezTo>
                      <a:pt x="2" y="5"/>
                      <a:pt x="0" y="4"/>
                      <a:pt x="0" y="4"/>
                    </a:cubicBezTo>
                    <a:close/>
                  </a:path>
                </a:pathLst>
              </a:custGeom>
              <a:noFill/>
              <a:ln w="0">
                <a:solidFill>
                  <a:srgbClr val="24211D"/>
                </a:solidFill>
                <a:prstDash val="solid"/>
                <a:round/>
                <a:headEnd/>
                <a:tailEnd/>
              </a:ln>
            </p:spPr>
            <p:txBody>
              <a:bodyPr/>
              <a:lstStyle/>
              <a:p>
                <a:pPr>
                  <a:defRPr/>
                </a:pPr>
                <a:endParaRPr lang="es-MX" dirty="0"/>
              </a:p>
            </p:txBody>
          </p:sp>
          <p:sp>
            <p:nvSpPr>
              <p:cNvPr id="1313" name="Freeform 289"/>
              <p:cNvSpPr>
                <a:spLocks/>
              </p:cNvSpPr>
              <p:nvPr/>
            </p:nvSpPr>
            <p:spPr bwMode="auto">
              <a:xfrm>
                <a:off x="4506" y="1957"/>
                <a:ext cx="18" cy="9"/>
              </a:xfrm>
              <a:custGeom>
                <a:avLst/>
                <a:gdLst/>
                <a:ahLst/>
                <a:cxnLst>
                  <a:cxn ang="0">
                    <a:pos x="4" y="0"/>
                  </a:cxn>
                  <a:cxn ang="0">
                    <a:pos x="0" y="1"/>
                  </a:cxn>
                  <a:cxn ang="0">
                    <a:pos x="5" y="1"/>
                  </a:cxn>
                  <a:cxn ang="0">
                    <a:pos x="4" y="0"/>
                  </a:cxn>
                </a:cxnLst>
                <a:rect l="0" t="0" r="r" b="b"/>
                <a:pathLst>
                  <a:path w="5" h="3">
                    <a:moveTo>
                      <a:pt x="4" y="0"/>
                    </a:moveTo>
                    <a:cubicBezTo>
                      <a:pt x="4" y="0"/>
                      <a:pt x="1" y="3"/>
                      <a:pt x="0" y="1"/>
                    </a:cubicBezTo>
                    <a:cubicBezTo>
                      <a:pt x="0" y="1"/>
                      <a:pt x="1" y="3"/>
                      <a:pt x="5" y="1"/>
                    </a:cubicBezTo>
                    <a:cubicBezTo>
                      <a:pt x="5" y="1"/>
                      <a:pt x="4" y="0"/>
                      <a:pt x="4" y="0"/>
                    </a:cubicBezTo>
                    <a:close/>
                  </a:path>
                </a:pathLst>
              </a:custGeom>
              <a:solidFill>
                <a:srgbClr val="24211D"/>
              </a:solidFill>
              <a:ln w="9525">
                <a:noFill/>
                <a:round/>
                <a:headEnd/>
                <a:tailEnd/>
              </a:ln>
            </p:spPr>
            <p:txBody>
              <a:bodyPr/>
              <a:lstStyle/>
              <a:p>
                <a:pPr>
                  <a:defRPr/>
                </a:pPr>
                <a:endParaRPr lang="es-MX" dirty="0"/>
              </a:p>
            </p:txBody>
          </p:sp>
          <p:sp>
            <p:nvSpPr>
              <p:cNvPr id="1314" name="Freeform 290"/>
              <p:cNvSpPr>
                <a:spLocks/>
              </p:cNvSpPr>
              <p:nvPr/>
            </p:nvSpPr>
            <p:spPr bwMode="auto">
              <a:xfrm>
                <a:off x="4506" y="1957"/>
                <a:ext cx="18" cy="9"/>
              </a:xfrm>
              <a:custGeom>
                <a:avLst/>
                <a:gdLst/>
                <a:ahLst/>
                <a:cxnLst>
                  <a:cxn ang="0">
                    <a:pos x="4" y="0"/>
                  </a:cxn>
                  <a:cxn ang="0">
                    <a:pos x="0" y="1"/>
                  </a:cxn>
                  <a:cxn ang="0">
                    <a:pos x="5" y="1"/>
                  </a:cxn>
                  <a:cxn ang="0">
                    <a:pos x="4" y="0"/>
                  </a:cxn>
                </a:cxnLst>
                <a:rect l="0" t="0" r="r" b="b"/>
                <a:pathLst>
                  <a:path w="5" h="3">
                    <a:moveTo>
                      <a:pt x="4" y="0"/>
                    </a:moveTo>
                    <a:cubicBezTo>
                      <a:pt x="4" y="0"/>
                      <a:pt x="1" y="3"/>
                      <a:pt x="0" y="1"/>
                    </a:cubicBezTo>
                    <a:cubicBezTo>
                      <a:pt x="0" y="1"/>
                      <a:pt x="1" y="3"/>
                      <a:pt x="5" y="1"/>
                    </a:cubicBezTo>
                    <a:cubicBezTo>
                      <a:pt x="5" y="1"/>
                      <a:pt x="4" y="0"/>
                      <a:pt x="4" y="0"/>
                    </a:cubicBezTo>
                    <a:close/>
                  </a:path>
                </a:pathLst>
              </a:custGeom>
              <a:noFill/>
              <a:ln w="0">
                <a:solidFill>
                  <a:srgbClr val="24211D"/>
                </a:solidFill>
                <a:prstDash val="solid"/>
                <a:round/>
                <a:headEnd/>
                <a:tailEnd/>
              </a:ln>
            </p:spPr>
            <p:txBody>
              <a:bodyPr/>
              <a:lstStyle/>
              <a:p>
                <a:pPr>
                  <a:defRPr/>
                </a:pPr>
                <a:endParaRPr lang="es-MX" dirty="0"/>
              </a:p>
            </p:txBody>
          </p:sp>
          <p:sp>
            <p:nvSpPr>
              <p:cNvPr id="1315" name="Freeform 291"/>
              <p:cNvSpPr>
                <a:spLocks/>
              </p:cNvSpPr>
              <p:nvPr/>
            </p:nvSpPr>
            <p:spPr bwMode="auto">
              <a:xfrm>
                <a:off x="4465" y="1929"/>
                <a:ext cx="18" cy="9"/>
              </a:xfrm>
              <a:custGeom>
                <a:avLst/>
                <a:gdLst/>
                <a:ahLst/>
                <a:cxnLst>
                  <a:cxn ang="0">
                    <a:pos x="5" y="0"/>
                  </a:cxn>
                  <a:cxn ang="0">
                    <a:pos x="0" y="0"/>
                  </a:cxn>
                  <a:cxn ang="0">
                    <a:pos x="5" y="1"/>
                  </a:cxn>
                  <a:cxn ang="0">
                    <a:pos x="5" y="0"/>
                  </a:cxn>
                </a:cxnLst>
                <a:rect l="0" t="0" r="r" b="b"/>
                <a:pathLst>
                  <a:path w="5" h="2">
                    <a:moveTo>
                      <a:pt x="5" y="0"/>
                    </a:moveTo>
                    <a:cubicBezTo>
                      <a:pt x="5" y="0"/>
                      <a:pt x="1" y="2"/>
                      <a:pt x="0" y="0"/>
                    </a:cubicBezTo>
                    <a:cubicBezTo>
                      <a:pt x="0" y="0"/>
                      <a:pt x="1" y="2"/>
                      <a:pt x="5" y="1"/>
                    </a:cubicBezTo>
                    <a:cubicBezTo>
                      <a:pt x="5" y="1"/>
                      <a:pt x="5" y="0"/>
                      <a:pt x="5" y="0"/>
                    </a:cubicBezTo>
                    <a:close/>
                  </a:path>
                </a:pathLst>
              </a:custGeom>
              <a:solidFill>
                <a:srgbClr val="24211D"/>
              </a:solidFill>
              <a:ln w="9525">
                <a:noFill/>
                <a:round/>
                <a:headEnd/>
                <a:tailEnd/>
              </a:ln>
            </p:spPr>
            <p:txBody>
              <a:bodyPr/>
              <a:lstStyle/>
              <a:p>
                <a:pPr>
                  <a:defRPr/>
                </a:pPr>
                <a:endParaRPr lang="es-MX" dirty="0"/>
              </a:p>
            </p:txBody>
          </p:sp>
          <p:sp>
            <p:nvSpPr>
              <p:cNvPr id="1316" name="Freeform 292"/>
              <p:cNvSpPr>
                <a:spLocks/>
              </p:cNvSpPr>
              <p:nvPr/>
            </p:nvSpPr>
            <p:spPr bwMode="auto">
              <a:xfrm>
                <a:off x="4465" y="1929"/>
                <a:ext cx="18" cy="9"/>
              </a:xfrm>
              <a:custGeom>
                <a:avLst/>
                <a:gdLst/>
                <a:ahLst/>
                <a:cxnLst>
                  <a:cxn ang="0">
                    <a:pos x="5" y="0"/>
                  </a:cxn>
                  <a:cxn ang="0">
                    <a:pos x="0" y="0"/>
                  </a:cxn>
                  <a:cxn ang="0">
                    <a:pos x="5" y="1"/>
                  </a:cxn>
                  <a:cxn ang="0">
                    <a:pos x="5" y="0"/>
                  </a:cxn>
                </a:cxnLst>
                <a:rect l="0" t="0" r="r" b="b"/>
                <a:pathLst>
                  <a:path w="5" h="2">
                    <a:moveTo>
                      <a:pt x="5" y="0"/>
                    </a:moveTo>
                    <a:cubicBezTo>
                      <a:pt x="5" y="0"/>
                      <a:pt x="1" y="2"/>
                      <a:pt x="0" y="0"/>
                    </a:cubicBezTo>
                    <a:cubicBezTo>
                      <a:pt x="0" y="0"/>
                      <a:pt x="1" y="2"/>
                      <a:pt x="5" y="1"/>
                    </a:cubicBezTo>
                    <a:cubicBezTo>
                      <a:pt x="5" y="1"/>
                      <a:pt x="5" y="0"/>
                      <a:pt x="5" y="0"/>
                    </a:cubicBezTo>
                    <a:close/>
                  </a:path>
                </a:pathLst>
              </a:custGeom>
              <a:noFill/>
              <a:ln w="0">
                <a:solidFill>
                  <a:srgbClr val="24211D"/>
                </a:solidFill>
                <a:prstDash val="solid"/>
                <a:round/>
                <a:headEnd/>
                <a:tailEnd/>
              </a:ln>
            </p:spPr>
            <p:txBody>
              <a:bodyPr/>
              <a:lstStyle/>
              <a:p>
                <a:pPr>
                  <a:defRPr/>
                </a:pPr>
                <a:endParaRPr lang="es-MX" dirty="0"/>
              </a:p>
            </p:txBody>
          </p:sp>
          <p:sp>
            <p:nvSpPr>
              <p:cNvPr id="1317" name="Freeform 293"/>
              <p:cNvSpPr>
                <a:spLocks/>
              </p:cNvSpPr>
              <p:nvPr/>
            </p:nvSpPr>
            <p:spPr bwMode="auto">
              <a:xfrm>
                <a:off x="4442" y="1888"/>
                <a:ext cx="14" cy="5"/>
              </a:xfrm>
              <a:custGeom>
                <a:avLst/>
                <a:gdLst/>
                <a:ahLst/>
                <a:cxnLst>
                  <a:cxn ang="0">
                    <a:pos x="4" y="0"/>
                  </a:cxn>
                  <a:cxn ang="0">
                    <a:pos x="0" y="0"/>
                  </a:cxn>
                  <a:cxn ang="0">
                    <a:pos x="4" y="1"/>
                  </a:cxn>
                  <a:cxn ang="0">
                    <a:pos x="4" y="0"/>
                  </a:cxn>
                </a:cxnLst>
                <a:rect l="0" t="0" r="r" b="b"/>
                <a:pathLst>
                  <a:path w="4" h="2">
                    <a:moveTo>
                      <a:pt x="4" y="0"/>
                    </a:moveTo>
                    <a:cubicBezTo>
                      <a:pt x="4" y="0"/>
                      <a:pt x="0" y="1"/>
                      <a:pt x="0" y="0"/>
                    </a:cubicBezTo>
                    <a:cubicBezTo>
                      <a:pt x="0" y="0"/>
                      <a:pt x="0" y="2"/>
                      <a:pt x="4" y="1"/>
                    </a:cubicBezTo>
                    <a:cubicBezTo>
                      <a:pt x="4" y="1"/>
                      <a:pt x="4" y="0"/>
                      <a:pt x="4" y="0"/>
                    </a:cubicBezTo>
                    <a:close/>
                  </a:path>
                </a:pathLst>
              </a:custGeom>
              <a:solidFill>
                <a:srgbClr val="24211D"/>
              </a:solidFill>
              <a:ln w="9525">
                <a:noFill/>
                <a:round/>
                <a:headEnd/>
                <a:tailEnd/>
              </a:ln>
            </p:spPr>
            <p:txBody>
              <a:bodyPr/>
              <a:lstStyle/>
              <a:p>
                <a:pPr>
                  <a:defRPr/>
                </a:pPr>
                <a:endParaRPr lang="es-MX" dirty="0"/>
              </a:p>
            </p:txBody>
          </p:sp>
          <p:sp>
            <p:nvSpPr>
              <p:cNvPr id="1318" name="Freeform 294"/>
              <p:cNvSpPr>
                <a:spLocks/>
              </p:cNvSpPr>
              <p:nvPr/>
            </p:nvSpPr>
            <p:spPr bwMode="auto">
              <a:xfrm>
                <a:off x="4442" y="1888"/>
                <a:ext cx="14" cy="5"/>
              </a:xfrm>
              <a:custGeom>
                <a:avLst/>
                <a:gdLst/>
                <a:ahLst/>
                <a:cxnLst>
                  <a:cxn ang="0">
                    <a:pos x="4" y="0"/>
                  </a:cxn>
                  <a:cxn ang="0">
                    <a:pos x="0" y="0"/>
                  </a:cxn>
                  <a:cxn ang="0">
                    <a:pos x="4" y="1"/>
                  </a:cxn>
                  <a:cxn ang="0">
                    <a:pos x="4" y="0"/>
                  </a:cxn>
                </a:cxnLst>
                <a:rect l="0" t="0" r="r" b="b"/>
                <a:pathLst>
                  <a:path w="4" h="2">
                    <a:moveTo>
                      <a:pt x="4" y="0"/>
                    </a:moveTo>
                    <a:cubicBezTo>
                      <a:pt x="4" y="0"/>
                      <a:pt x="0" y="1"/>
                      <a:pt x="0" y="0"/>
                    </a:cubicBezTo>
                    <a:cubicBezTo>
                      <a:pt x="0" y="0"/>
                      <a:pt x="0" y="2"/>
                      <a:pt x="4" y="1"/>
                    </a:cubicBezTo>
                    <a:cubicBezTo>
                      <a:pt x="4" y="1"/>
                      <a:pt x="4" y="0"/>
                      <a:pt x="4" y="0"/>
                    </a:cubicBezTo>
                    <a:close/>
                  </a:path>
                </a:pathLst>
              </a:custGeom>
              <a:noFill/>
              <a:ln w="0">
                <a:solidFill>
                  <a:srgbClr val="24211D"/>
                </a:solidFill>
                <a:prstDash val="solid"/>
                <a:round/>
                <a:headEnd/>
                <a:tailEnd/>
              </a:ln>
            </p:spPr>
            <p:txBody>
              <a:bodyPr/>
              <a:lstStyle/>
              <a:p>
                <a:pPr>
                  <a:defRPr/>
                </a:pPr>
                <a:endParaRPr lang="es-MX" dirty="0"/>
              </a:p>
            </p:txBody>
          </p:sp>
          <p:sp>
            <p:nvSpPr>
              <p:cNvPr id="1319" name="Freeform 295"/>
              <p:cNvSpPr>
                <a:spLocks/>
              </p:cNvSpPr>
              <p:nvPr/>
            </p:nvSpPr>
            <p:spPr bwMode="auto">
              <a:xfrm>
                <a:off x="4419" y="1815"/>
                <a:ext cx="165" cy="146"/>
              </a:xfrm>
              <a:custGeom>
                <a:avLst/>
                <a:gdLst/>
                <a:ahLst/>
                <a:cxnLst>
                  <a:cxn ang="0">
                    <a:pos x="15" y="9"/>
                  </a:cxn>
                  <a:cxn ang="0">
                    <a:pos x="15" y="32"/>
                  </a:cxn>
                  <a:cxn ang="0">
                    <a:pos x="36" y="42"/>
                  </a:cxn>
                  <a:cxn ang="0">
                    <a:pos x="43" y="42"/>
                  </a:cxn>
                  <a:cxn ang="0">
                    <a:pos x="46" y="38"/>
                  </a:cxn>
                  <a:cxn ang="0">
                    <a:pos x="38" y="21"/>
                  </a:cxn>
                  <a:cxn ang="0">
                    <a:pos x="15" y="9"/>
                  </a:cxn>
                </a:cxnLst>
                <a:rect l="0" t="0" r="r" b="b"/>
                <a:pathLst>
                  <a:path w="46" h="42">
                    <a:moveTo>
                      <a:pt x="15" y="9"/>
                    </a:moveTo>
                    <a:cubicBezTo>
                      <a:pt x="15" y="9"/>
                      <a:pt x="0" y="15"/>
                      <a:pt x="15" y="32"/>
                    </a:cubicBezTo>
                    <a:cubicBezTo>
                      <a:pt x="15" y="32"/>
                      <a:pt x="21" y="41"/>
                      <a:pt x="36" y="42"/>
                    </a:cubicBezTo>
                    <a:cubicBezTo>
                      <a:pt x="36" y="42"/>
                      <a:pt x="43" y="42"/>
                      <a:pt x="43" y="42"/>
                    </a:cubicBezTo>
                    <a:cubicBezTo>
                      <a:pt x="43" y="42"/>
                      <a:pt x="46" y="38"/>
                      <a:pt x="46" y="38"/>
                    </a:cubicBezTo>
                    <a:cubicBezTo>
                      <a:pt x="46" y="38"/>
                      <a:pt x="39" y="27"/>
                      <a:pt x="38" y="21"/>
                    </a:cubicBezTo>
                    <a:cubicBezTo>
                      <a:pt x="38" y="21"/>
                      <a:pt x="30" y="0"/>
                      <a:pt x="15" y="9"/>
                    </a:cubicBezTo>
                    <a:close/>
                  </a:path>
                </a:pathLst>
              </a:custGeom>
              <a:solidFill>
                <a:srgbClr val="006E57"/>
              </a:solidFill>
              <a:ln w="9525">
                <a:noFill/>
                <a:round/>
                <a:headEnd/>
                <a:tailEnd/>
              </a:ln>
            </p:spPr>
            <p:txBody>
              <a:bodyPr/>
              <a:lstStyle/>
              <a:p>
                <a:pPr>
                  <a:defRPr/>
                </a:pPr>
                <a:endParaRPr lang="es-MX" dirty="0"/>
              </a:p>
            </p:txBody>
          </p:sp>
          <p:sp>
            <p:nvSpPr>
              <p:cNvPr id="1320" name="Freeform 296"/>
              <p:cNvSpPr>
                <a:spLocks/>
              </p:cNvSpPr>
              <p:nvPr/>
            </p:nvSpPr>
            <p:spPr bwMode="auto">
              <a:xfrm>
                <a:off x="4479" y="1838"/>
                <a:ext cx="101" cy="105"/>
              </a:xfrm>
              <a:custGeom>
                <a:avLst/>
                <a:gdLst/>
                <a:ahLst/>
                <a:cxnLst>
                  <a:cxn ang="0">
                    <a:pos x="1" y="3"/>
                  </a:cxn>
                  <a:cxn ang="0">
                    <a:pos x="0" y="3"/>
                  </a:cxn>
                  <a:cxn ang="0">
                    <a:pos x="3" y="1"/>
                  </a:cxn>
                  <a:cxn ang="0">
                    <a:pos x="11" y="2"/>
                  </a:cxn>
                  <a:cxn ang="0">
                    <a:pos x="20" y="13"/>
                  </a:cxn>
                  <a:cxn ang="0">
                    <a:pos x="21" y="16"/>
                  </a:cxn>
                  <a:cxn ang="0">
                    <a:pos x="27" y="27"/>
                  </a:cxn>
                  <a:cxn ang="0">
                    <a:pos x="28" y="29"/>
                  </a:cxn>
                  <a:cxn ang="0">
                    <a:pos x="23" y="28"/>
                  </a:cxn>
                  <a:cxn ang="0">
                    <a:pos x="19" y="22"/>
                  </a:cxn>
                  <a:cxn ang="0">
                    <a:pos x="16" y="16"/>
                  </a:cxn>
                  <a:cxn ang="0">
                    <a:pos x="12" y="8"/>
                  </a:cxn>
                  <a:cxn ang="0">
                    <a:pos x="5" y="4"/>
                  </a:cxn>
                  <a:cxn ang="0">
                    <a:pos x="1" y="3"/>
                  </a:cxn>
                </a:cxnLst>
                <a:rect l="0" t="0" r="r" b="b"/>
                <a:pathLst>
                  <a:path w="28" h="30">
                    <a:moveTo>
                      <a:pt x="1" y="3"/>
                    </a:moveTo>
                    <a:cubicBezTo>
                      <a:pt x="1" y="3"/>
                      <a:pt x="0" y="3"/>
                      <a:pt x="0" y="3"/>
                    </a:cubicBezTo>
                    <a:cubicBezTo>
                      <a:pt x="1" y="2"/>
                      <a:pt x="2" y="1"/>
                      <a:pt x="3" y="1"/>
                    </a:cubicBezTo>
                    <a:cubicBezTo>
                      <a:pt x="6" y="0"/>
                      <a:pt x="9" y="1"/>
                      <a:pt x="11" y="2"/>
                    </a:cubicBezTo>
                    <a:cubicBezTo>
                      <a:pt x="16" y="5"/>
                      <a:pt x="18" y="9"/>
                      <a:pt x="20" y="13"/>
                    </a:cubicBezTo>
                    <a:cubicBezTo>
                      <a:pt x="20" y="14"/>
                      <a:pt x="21" y="15"/>
                      <a:pt x="21" y="16"/>
                    </a:cubicBezTo>
                    <a:cubicBezTo>
                      <a:pt x="23" y="20"/>
                      <a:pt x="24" y="24"/>
                      <a:pt x="27" y="27"/>
                    </a:cubicBezTo>
                    <a:cubicBezTo>
                      <a:pt x="27" y="28"/>
                      <a:pt x="27" y="29"/>
                      <a:pt x="28" y="29"/>
                    </a:cubicBezTo>
                    <a:cubicBezTo>
                      <a:pt x="26" y="30"/>
                      <a:pt x="24" y="29"/>
                      <a:pt x="23" y="28"/>
                    </a:cubicBezTo>
                    <a:cubicBezTo>
                      <a:pt x="22" y="25"/>
                      <a:pt x="21" y="24"/>
                      <a:pt x="19" y="22"/>
                    </a:cubicBezTo>
                    <a:cubicBezTo>
                      <a:pt x="18" y="20"/>
                      <a:pt x="18" y="18"/>
                      <a:pt x="16" y="16"/>
                    </a:cubicBezTo>
                    <a:cubicBezTo>
                      <a:pt x="14" y="13"/>
                      <a:pt x="13" y="11"/>
                      <a:pt x="12" y="8"/>
                    </a:cubicBezTo>
                    <a:cubicBezTo>
                      <a:pt x="11" y="7"/>
                      <a:pt x="7" y="4"/>
                      <a:pt x="5" y="4"/>
                    </a:cubicBezTo>
                    <a:cubicBezTo>
                      <a:pt x="3" y="4"/>
                      <a:pt x="1" y="4"/>
                      <a:pt x="1" y="3"/>
                    </a:cubicBezTo>
                    <a:close/>
                  </a:path>
                </a:pathLst>
              </a:custGeom>
              <a:solidFill>
                <a:srgbClr val="006E57"/>
              </a:solidFill>
              <a:ln w="9525">
                <a:noFill/>
                <a:round/>
                <a:headEnd/>
                <a:tailEnd/>
              </a:ln>
            </p:spPr>
            <p:txBody>
              <a:bodyPr/>
              <a:lstStyle/>
              <a:p>
                <a:pPr>
                  <a:defRPr/>
                </a:pPr>
                <a:endParaRPr lang="es-MX" dirty="0"/>
              </a:p>
            </p:txBody>
          </p:sp>
          <p:sp>
            <p:nvSpPr>
              <p:cNvPr id="1321" name="Freeform 297"/>
              <p:cNvSpPr>
                <a:spLocks/>
              </p:cNvSpPr>
              <p:nvPr/>
            </p:nvSpPr>
            <p:spPr bwMode="auto">
              <a:xfrm>
                <a:off x="4483" y="1838"/>
                <a:ext cx="92" cy="105"/>
              </a:xfrm>
              <a:custGeom>
                <a:avLst/>
                <a:gdLst/>
                <a:ahLst/>
                <a:cxnLst>
                  <a:cxn ang="0">
                    <a:pos x="2" y="1"/>
                  </a:cxn>
                  <a:cxn ang="0">
                    <a:pos x="8" y="1"/>
                  </a:cxn>
                  <a:cxn ang="0">
                    <a:pos x="10" y="3"/>
                  </a:cxn>
                  <a:cxn ang="0">
                    <a:pos x="15" y="7"/>
                  </a:cxn>
                  <a:cxn ang="0">
                    <a:pos x="16" y="9"/>
                  </a:cxn>
                  <a:cxn ang="0">
                    <a:pos x="19" y="13"/>
                  </a:cxn>
                  <a:cxn ang="0">
                    <a:pos x="20" y="17"/>
                  </a:cxn>
                  <a:cxn ang="0">
                    <a:pos x="25" y="27"/>
                  </a:cxn>
                  <a:cxn ang="0">
                    <a:pos x="26" y="28"/>
                  </a:cxn>
                  <a:cxn ang="0">
                    <a:pos x="26" y="29"/>
                  </a:cxn>
                  <a:cxn ang="0">
                    <a:pos x="22" y="27"/>
                  </a:cxn>
                  <a:cxn ang="0">
                    <a:pos x="18" y="21"/>
                  </a:cxn>
                  <a:cxn ang="0">
                    <a:pos x="18" y="20"/>
                  </a:cxn>
                  <a:cxn ang="0">
                    <a:pos x="15" y="16"/>
                  </a:cxn>
                  <a:cxn ang="0">
                    <a:pos x="13" y="11"/>
                  </a:cxn>
                  <a:cxn ang="0">
                    <a:pos x="11" y="8"/>
                  </a:cxn>
                  <a:cxn ang="0">
                    <a:pos x="9" y="7"/>
                  </a:cxn>
                  <a:cxn ang="0">
                    <a:pos x="5" y="4"/>
                  </a:cxn>
                  <a:cxn ang="0">
                    <a:pos x="0" y="3"/>
                  </a:cxn>
                  <a:cxn ang="0">
                    <a:pos x="0" y="3"/>
                  </a:cxn>
                  <a:cxn ang="0">
                    <a:pos x="0" y="3"/>
                  </a:cxn>
                  <a:cxn ang="0">
                    <a:pos x="0" y="2"/>
                  </a:cxn>
                  <a:cxn ang="0">
                    <a:pos x="2" y="1"/>
                  </a:cxn>
                </a:cxnLst>
                <a:rect l="0" t="0" r="r" b="b"/>
                <a:pathLst>
                  <a:path w="26" h="30">
                    <a:moveTo>
                      <a:pt x="2" y="1"/>
                    </a:moveTo>
                    <a:cubicBezTo>
                      <a:pt x="4" y="0"/>
                      <a:pt x="6" y="1"/>
                      <a:pt x="8" y="1"/>
                    </a:cubicBezTo>
                    <a:cubicBezTo>
                      <a:pt x="9" y="2"/>
                      <a:pt x="10" y="2"/>
                      <a:pt x="10" y="3"/>
                    </a:cubicBezTo>
                    <a:cubicBezTo>
                      <a:pt x="12" y="4"/>
                      <a:pt x="14" y="5"/>
                      <a:pt x="15" y="7"/>
                    </a:cubicBezTo>
                    <a:cubicBezTo>
                      <a:pt x="15" y="7"/>
                      <a:pt x="16" y="8"/>
                      <a:pt x="16" y="9"/>
                    </a:cubicBezTo>
                    <a:cubicBezTo>
                      <a:pt x="17" y="10"/>
                      <a:pt x="18" y="12"/>
                      <a:pt x="19" y="13"/>
                    </a:cubicBezTo>
                    <a:cubicBezTo>
                      <a:pt x="19" y="14"/>
                      <a:pt x="20" y="16"/>
                      <a:pt x="20" y="17"/>
                    </a:cubicBezTo>
                    <a:cubicBezTo>
                      <a:pt x="21" y="20"/>
                      <a:pt x="23" y="24"/>
                      <a:pt x="25" y="27"/>
                    </a:cubicBezTo>
                    <a:cubicBezTo>
                      <a:pt x="26" y="27"/>
                      <a:pt x="26" y="27"/>
                      <a:pt x="26" y="28"/>
                    </a:cubicBezTo>
                    <a:cubicBezTo>
                      <a:pt x="26" y="28"/>
                      <a:pt x="26" y="29"/>
                      <a:pt x="26" y="29"/>
                    </a:cubicBezTo>
                    <a:cubicBezTo>
                      <a:pt x="25" y="30"/>
                      <a:pt x="23" y="28"/>
                      <a:pt x="22" y="27"/>
                    </a:cubicBezTo>
                    <a:cubicBezTo>
                      <a:pt x="21" y="25"/>
                      <a:pt x="20" y="23"/>
                      <a:pt x="18" y="21"/>
                    </a:cubicBezTo>
                    <a:cubicBezTo>
                      <a:pt x="18" y="21"/>
                      <a:pt x="18" y="21"/>
                      <a:pt x="18" y="20"/>
                    </a:cubicBezTo>
                    <a:cubicBezTo>
                      <a:pt x="17" y="19"/>
                      <a:pt x="16" y="17"/>
                      <a:pt x="15" y="16"/>
                    </a:cubicBezTo>
                    <a:cubicBezTo>
                      <a:pt x="14" y="14"/>
                      <a:pt x="14" y="13"/>
                      <a:pt x="13" y="11"/>
                    </a:cubicBezTo>
                    <a:cubicBezTo>
                      <a:pt x="12" y="10"/>
                      <a:pt x="12" y="9"/>
                      <a:pt x="11" y="8"/>
                    </a:cubicBezTo>
                    <a:cubicBezTo>
                      <a:pt x="10" y="8"/>
                      <a:pt x="10" y="7"/>
                      <a:pt x="9" y="7"/>
                    </a:cubicBezTo>
                    <a:cubicBezTo>
                      <a:pt x="8" y="5"/>
                      <a:pt x="6" y="4"/>
                      <a:pt x="5" y="4"/>
                    </a:cubicBezTo>
                    <a:cubicBezTo>
                      <a:pt x="3" y="4"/>
                      <a:pt x="1" y="4"/>
                      <a:pt x="0" y="3"/>
                    </a:cubicBezTo>
                    <a:cubicBezTo>
                      <a:pt x="0" y="3"/>
                      <a:pt x="0" y="3"/>
                      <a:pt x="0" y="3"/>
                    </a:cubicBezTo>
                    <a:cubicBezTo>
                      <a:pt x="0" y="3"/>
                      <a:pt x="0" y="3"/>
                      <a:pt x="0" y="3"/>
                    </a:cubicBezTo>
                    <a:cubicBezTo>
                      <a:pt x="0" y="3"/>
                      <a:pt x="0" y="2"/>
                      <a:pt x="0" y="2"/>
                    </a:cubicBezTo>
                    <a:cubicBezTo>
                      <a:pt x="1" y="2"/>
                      <a:pt x="2" y="1"/>
                      <a:pt x="2" y="1"/>
                    </a:cubicBezTo>
                    <a:close/>
                  </a:path>
                </a:pathLst>
              </a:custGeom>
              <a:solidFill>
                <a:srgbClr val="147C5D"/>
              </a:solidFill>
              <a:ln w="9525">
                <a:noFill/>
                <a:round/>
                <a:headEnd/>
                <a:tailEnd/>
              </a:ln>
            </p:spPr>
            <p:txBody>
              <a:bodyPr/>
              <a:lstStyle/>
              <a:p>
                <a:pPr>
                  <a:defRPr/>
                </a:pPr>
                <a:endParaRPr lang="es-MX" dirty="0"/>
              </a:p>
            </p:txBody>
          </p:sp>
          <p:sp>
            <p:nvSpPr>
              <p:cNvPr id="1322" name="Freeform 298"/>
              <p:cNvSpPr>
                <a:spLocks/>
              </p:cNvSpPr>
              <p:nvPr/>
            </p:nvSpPr>
            <p:spPr bwMode="auto">
              <a:xfrm>
                <a:off x="4483" y="1843"/>
                <a:ext cx="92" cy="100"/>
              </a:xfrm>
              <a:custGeom>
                <a:avLst/>
                <a:gdLst/>
                <a:ahLst/>
                <a:cxnLst>
                  <a:cxn ang="0">
                    <a:pos x="3" y="0"/>
                  </a:cxn>
                  <a:cxn ang="0">
                    <a:pos x="8" y="1"/>
                  </a:cxn>
                  <a:cxn ang="0">
                    <a:pos x="11" y="3"/>
                  </a:cxn>
                  <a:cxn ang="0">
                    <a:pos x="15" y="6"/>
                  </a:cxn>
                  <a:cxn ang="0">
                    <a:pos x="16" y="8"/>
                  </a:cxn>
                  <a:cxn ang="0">
                    <a:pos x="18" y="13"/>
                  </a:cxn>
                  <a:cxn ang="0">
                    <a:pos x="20" y="16"/>
                  </a:cxn>
                  <a:cxn ang="0">
                    <a:pos x="25" y="26"/>
                  </a:cxn>
                  <a:cxn ang="0">
                    <a:pos x="25" y="27"/>
                  </a:cxn>
                  <a:cxn ang="0">
                    <a:pos x="26" y="28"/>
                  </a:cxn>
                  <a:cxn ang="0">
                    <a:pos x="22" y="26"/>
                  </a:cxn>
                  <a:cxn ang="0">
                    <a:pos x="18" y="20"/>
                  </a:cxn>
                  <a:cxn ang="0">
                    <a:pos x="18" y="19"/>
                  </a:cxn>
                  <a:cxn ang="0">
                    <a:pos x="15" y="14"/>
                  </a:cxn>
                  <a:cxn ang="0">
                    <a:pos x="13" y="10"/>
                  </a:cxn>
                  <a:cxn ang="0">
                    <a:pos x="11" y="7"/>
                  </a:cxn>
                  <a:cxn ang="0">
                    <a:pos x="9" y="6"/>
                  </a:cxn>
                  <a:cxn ang="0">
                    <a:pos x="5" y="3"/>
                  </a:cxn>
                  <a:cxn ang="0">
                    <a:pos x="1" y="2"/>
                  </a:cxn>
                  <a:cxn ang="0">
                    <a:pos x="0" y="2"/>
                  </a:cxn>
                  <a:cxn ang="0">
                    <a:pos x="0" y="2"/>
                  </a:cxn>
                  <a:cxn ang="0">
                    <a:pos x="1" y="1"/>
                  </a:cxn>
                  <a:cxn ang="0">
                    <a:pos x="3" y="0"/>
                  </a:cxn>
                </a:cxnLst>
                <a:rect l="0" t="0" r="r" b="b"/>
                <a:pathLst>
                  <a:path w="26" h="28">
                    <a:moveTo>
                      <a:pt x="3" y="0"/>
                    </a:moveTo>
                    <a:cubicBezTo>
                      <a:pt x="4" y="0"/>
                      <a:pt x="7" y="0"/>
                      <a:pt x="8" y="1"/>
                    </a:cubicBezTo>
                    <a:cubicBezTo>
                      <a:pt x="9" y="1"/>
                      <a:pt x="10" y="2"/>
                      <a:pt x="11" y="3"/>
                    </a:cubicBezTo>
                    <a:cubicBezTo>
                      <a:pt x="12" y="4"/>
                      <a:pt x="14" y="5"/>
                      <a:pt x="15" y="6"/>
                    </a:cubicBezTo>
                    <a:cubicBezTo>
                      <a:pt x="15" y="7"/>
                      <a:pt x="16" y="7"/>
                      <a:pt x="16" y="8"/>
                    </a:cubicBezTo>
                    <a:cubicBezTo>
                      <a:pt x="17" y="10"/>
                      <a:pt x="18" y="11"/>
                      <a:pt x="18" y="13"/>
                    </a:cubicBezTo>
                    <a:cubicBezTo>
                      <a:pt x="19" y="14"/>
                      <a:pt x="19" y="15"/>
                      <a:pt x="20" y="16"/>
                    </a:cubicBezTo>
                    <a:cubicBezTo>
                      <a:pt x="21" y="19"/>
                      <a:pt x="23" y="24"/>
                      <a:pt x="25" y="26"/>
                    </a:cubicBezTo>
                    <a:cubicBezTo>
                      <a:pt x="25" y="26"/>
                      <a:pt x="25" y="27"/>
                      <a:pt x="25" y="27"/>
                    </a:cubicBezTo>
                    <a:cubicBezTo>
                      <a:pt x="26" y="27"/>
                      <a:pt x="25" y="28"/>
                      <a:pt x="26" y="28"/>
                    </a:cubicBezTo>
                    <a:cubicBezTo>
                      <a:pt x="24" y="28"/>
                      <a:pt x="23" y="27"/>
                      <a:pt x="22" y="26"/>
                    </a:cubicBezTo>
                    <a:cubicBezTo>
                      <a:pt x="21" y="23"/>
                      <a:pt x="19" y="21"/>
                      <a:pt x="18" y="20"/>
                    </a:cubicBezTo>
                    <a:cubicBezTo>
                      <a:pt x="18" y="19"/>
                      <a:pt x="18" y="19"/>
                      <a:pt x="18" y="19"/>
                    </a:cubicBezTo>
                    <a:cubicBezTo>
                      <a:pt x="17" y="17"/>
                      <a:pt x="16" y="16"/>
                      <a:pt x="15" y="14"/>
                    </a:cubicBezTo>
                    <a:cubicBezTo>
                      <a:pt x="14" y="13"/>
                      <a:pt x="14" y="11"/>
                      <a:pt x="13" y="10"/>
                    </a:cubicBezTo>
                    <a:cubicBezTo>
                      <a:pt x="12" y="9"/>
                      <a:pt x="12" y="8"/>
                      <a:pt x="11" y="7"/>
                    </a:cubicBezTo>
                    <a:cubicBezTo>
                      <a:pt x="11" y="7"/>
                      <a:pt x="10" y="6"/>
                      <a:pt x="9" y="6"/>
                    </a:cubicBezTo>
                    <a:cubicBezTo>
                      <a:pt x="8" y="4"/>
                      <a:pt x="6" y="3"/>
                      <a:pt x="5" y="3"/>
                    </a:cubicBezTo>
                    <a:cubicBezTo>
                      <a:pt x="3" y="3"/>
                      <a:pt x="1" y="3"/>
                      <a:pt x="1" y="2"/>
                    </a:cubicBezTo>
                    <a:cubicBezTo>
                      <a:pt x="1" y="2"/>
                      <a:pt x="0" y="2"/>
                      <a:pt x="0" y="2"/>
                    </a:cubicBezTo>
                    <a:cubicBezTo>
                      <a:pt x="0" y="2"/>
                      <a:pt x="0" y="2"/>
                      <a:pt x="0" y="2"/>
                    </a:cubicBezTo>
                    <a:cubicBezTo>
                      <a:pt x="1" y="2"/>
                      <a:pt x="0" y="2"/>
                      <a:pt x="1" y="1"/>
                    </a:cubicBezTo>
                    <a:cubicBezTo>
                      <a:pt x="1" y="1"/>
                      <a:pt x="2" y="0"/>
                      <a:pt x="3" y="0"/>
                    </a:cubicBezTo>
                    <a:close/>
                  </a:path>
                </a:pathLst>
              </a:custGeom>
              <a:solidFill>
                <a:srgbClr val="488C63"/>
              </a:solidFill>
              <a:ln w="9525">
                <a:noFill/>
                <a:round/>
                <a:headEnd/>
                <a:tailEnd/>
              </a:ln>
            </p:spPr>
            <p:txBody>
              <a:bodyPr/>
              <a:lstStyle/>
              <a:p>
                <a:pPr>
                  <a:defRPr/>
                </a:pPr>
                <a:endParaRPr lang="es-MX" dirty="0"/>
              </a:p>
            </p:txBody>
          </p:sp>
          <p:sp>
            <p:nvSpPr>
              <p:cNvPr id="1323" name="Freeform 299"/>
              <p:cNvSpPr>
                <a:spLocks/>
              </p:cNvSpPr>
              <p:nvPr/>
            </p:nvSpPr>
            <p:spPr bwMode="auto">
              <a:xfrm>
                <a:off x="4488" y="1843"/>
                <a:ext cx="83" cy="100"/>
              </a:xfrm>
              <a:custGeom>
                <a:avLst/>
                <a:gdLst/>
                <a:ahLst/>
                <a:cxnLst>
                  <a:cxn ang="0">
                    <a:pos x="2" y="0"/>
                  </a:cxn>
                  <a:cxn ang="0">
                    <a:pos x="7" y="1"/>
                  </a:cxn>
                  <a:cxn ang="0">
                    <a:pos x="10" y="3"/>
                  </a:cxn>
                  <a:cxn ang="0">
                    <a:pos x="13" y="7"/>
                  </a:cxn>
                  <a:cxn ang="0">
                    <a:pos x="15" y="9"/>
                  </a:cxn>
                  <a:cxn ang="0">
                    <a:pos x="17" y="13"/>
                  </a:cxn>
                  <a:cxn ang="0">
                    <a:pos x="18" y="16"/>
                  </a:cxn>
                  <a:cxn ang="0">
                    <a:pos x="24" y="26"/>
                  </a:cxn>
                  <a:cxn ang="0">
                    <a:pos x="24" y="27"/>
                  </a:cxn>
                  <a:cxn ang="0">
                    <a:pos x="24" y="28"/>
                  </a:cxn>
                  <a:cxn ang="0">
                    <a:pos x="21" y="25"/>
                  </a:cxn>
                  <a:cxn ang="0">
                    <a:pos x="17" y="19"/>
                  </a:cxn>
                  <a:cxn ang="0">
                    <a:pos x="17" y="18"/>
                  </a:cxn>
                  <a:cxn ang="0">
                    <a:pos x="14" y="14"/>
                  </a:cxn>
                  <a:cxn ang="0">
                    <a:pos x="12" y="10"/>
                  </a:cxn>
                  <a:cxn ang="0">
                    <a:pos x="10" y="7"/>
                  </a:cxn>
                  <a:cxn ang="0">
                    <a:pos x="9" y="5"/>
                  </a:cxn>
                  <a:cxn ang="0">
                    <a:pos x="5" y="3"/>
                  </a:cxn>
                  <a:cxn ang="0">
                    <a:pos x="0" y="2"/>
                  </a:cxn>
                  <a:cxn ang="0">
                    <a:pos x="0" y="2"/>
                  </a:cxn>
                  <a:cxn ang="0">
                    <a:pos x="0" y="1"/>
                  </a:cxn>
                  <a:cxn ang="0">
                    <a:pos x="2" y="0"/>
                  </a:cxn>
                </a:cxnLst>
                <a:rect l="0" t="0" r="r" b="b"/>
                <a:pathLst>
                  <a:path w="24" h="28">
                    <a:moveTo>
                      <a:pt x="2" y="0"/>
                    </a:moveTo>
                    <a:cubicBezTo>
                      <a:pt x="4" y="0"/>
                      <a:pt x="6" y="1"/>
                      <a:pt x="7" y="1"/>
                    </a:cubicBezTo>
                    <a:cubicBezTo>
                      <a:pt x="8" y="2"/>
                      <a:pt x="9" y="3"/>
                      <a:pt x="10" y="3"/>
                    </a:cubicBezTo>
                    <a:cubicBezTo>
                      <a:pt x="11" y="4"/>
                      <a:pt x="12" y="5"/>
                      <a:pt x="13" y="7"/>
                    </a:cubicBezTo>
                    <a:cubicBezTo>
                      <a:pt x="14" y="7"/>
                      <a:pt x="14" y="8"/>
                      <a:pt x="15" y="9"/>
                    </a:cubicBezTo>
                    <a:cubicBezTo>
                      <a:pt x="16" y="10"/>
                      <a:pt x="16" y="12"/>
                      <a:pt x="17" y="13"/>
                    </a:cubicBezTo>
                    <a:cubicBezTo>
                      <a:pt x="18" y="14"/>
                      <a:pt x="18" y="15"/>
                      <a:pt x="18" y="16"/>
                    </a:cubicBezTo>
                    <a:cubicBezTo>
                      <a:pt x="20" y="19"/>
                      <a:pt x="22" y="24"/>
                      <a:pt x="24" y="26"/>
                    </a:cubicBezTo>
                    <a:cubicBezTo>
                      <a:pt x="24" y="27"/>
                      <a:pt x="24" y="27"/>
                      <a:pt x="24" y="27"/>
                    </a:cubicBezTo>
                    <a:cubicBezTo>
                      <a:pt x="24" y="27"/>
                      <a:pt x="24" y="28"/>
                      <a:pt x="24" y="28"/>
                    </a:cubicBezTo>
                    <a:cubicBezTo>
                      <a:pt x="23" y="28"/>
                      <a:pt x="22" y="26"/>
                      <a:pt x="21" y="25"/>
                    </a:cubicBezTo>
                    <a:cubicBezTo>
                      <a:pt x="20" y="23"/>
                      <a:pt x="18" y="21"/>
                      <a:pt x="17" y="19"/>
                    </a:cubicBezTo>
                    <a:cubicBezTo>
                      <a:pt x="17" y="19"/>
                      <a:pt x="17" y="19"/>
                      <a:pt x="17" y="18"/>
                    </a:cubicBezTo>
                    <a:cubicBezTo>
                      <a:pt x="16" y="17"/>
                      <a:pt x="15" y="15"/>
                      <a:pt x="14" y="14"/>
                    </a:cubicBezTo>
                    <a:cubicBezTo>
                      <a:pt x="13" y="12"/>
                      <a:pt x="13" y="11"/>
                      <a:pt x="12" y="10"/>
                    </a:cubicBezTo>
                    <a:cubicBezTo>
                      <a:pt x="12" y="9"/>
                      <a:pt x="11" y="8"/>
                      <a:pt x="10" y="7"/>
                    </a:cubicBezTo>
                    <a:cubicBezTo>
                      <a:pt x="10" y="7"/>
                      <a:pt x="9" y="6"/>
                      <a:pt x="9" y="5"/>
                    </a:cubicBezTo>
                    <a:cubicBezTo>
                      <a:pt x="7" y="4"/>
                      <a:pt x="6" y="3"/>
                      <a:pt x="5" y="3"/>
                    </a:cubicBezTo>
                    <a:cubicBezTo>
                      <a:pt x="3" y="3"/>
                      <a:pt x="1" y="3"/>
                      <a:pt x="0" y="2"/>
                    </a:cubicBezTo>
                    <a:cubicBezTo>
                      <a:pt x="0" y="2"/>
                      <a:pt x="0" y="2"/>
                      <a:pt x="0" y="2"/>
                    </a:cubicBezTo>
                    <a:cubicBezTo>
                      <a:pt x="0" y="2"/>
                      <a:pt x="0" y="2"/>
                      <a:pt x="0" y="1"/>
                    </a:cubicBezTo>
                    <a:cubicBezTo>
                      <a:pt x="1" y="1"/>
                      <a:pt x="1" y="1"/>
                      <a:pt x="2" y="0"/>
                    </a:cubicBezTo>
                    <a:close/>
                  </a:path>
                </a:pathLst>
              </a:custGeom>
              <a:solidFill>
                <a:srgbClr val="6A9D69"/>
              </a:solidFill>
              <a:ln w="9525">
                <a:noFill/>
                <a:round/>
                <a:headEnd/>
                <a:tailEnd/>
              </a:ln>
            </p:spPr>
            <p:txBody>
              <a:bodyPr/>
              <a:lstStyle/>
              <a:p>
                <a:pPr>
                  <a:defRPr/>
                </a:pPr>
                <a:endParaRPr lang="es-MX" dirty="0"/>
              </a:p>
            </p:txBody>
          </p:sp>
          <p:sp>
            <p:nvSpPr>
              <p:cNvPr id="1324" name="Freeform 300"/>
              <p:cNvSpPr>
                <a:spLocks/>
              </p:cNvSpPr>
              <p:nvPr/>
            </p:nvSpPr>
            <p:spPr bwMode="auto">
              <a:xfrm>
                <a:off x="4488" y="1843"/>
                <a:ext cx="83" cy="96"/>
              </a:xfrm>
              <a:custGeom>
                <a:avLst/>
                <a:gdLst/>
                <a:ahLst/>
                <a:cxnLst>
                  <a:cxn ang="0">
                    <a:pos x="3" y="1"/>
                  </a:cxn>
                  <a:cxn ang="0">
                    <a:pos x="7" y="2"/>
                  </a:cxn>
                  <a:cxn ang="0">
                    <a:pos x="10" y="4"/>
                  </a:cxn>
                  <a:cxn ang="0">
                    <a:pos x="13" y="8"/>
                  </a:cxn>
                  <a:cxn ang="0">
                    <a:pos x="15" y="9"/>
                  </a:cxn>
                  <a:cxn ang="0">
                    <a:pos x="17" y="14"/>
                  </a:cxn>
                  <a:cxn ang="0">
                    <a:pos x="18" y="17"/>
                  </a:cxn>
                  <a:cxn ang="0">
                    <a:pos x="24" y="27"/>
                  </a:cxn>
                  <a:cxn ang="0">
                    <a:pos x="24" y="27"/>
                  </a:cxn>
                  <a:cxn ang="0">
                    <a:pos x="24" y="27"/>
                  </a:cxn>
                  <a:cxn ang="0">
                    <a:pos x="21" y="25"/>
                  </a:cxn>
                  <a:cxn ang="0">
                    <a:pos x="17" y="19"/>
                  </a:cxn>
                  <a:cxn ang="0">
                    <a:pos x="17" y="18"/>
                  </a:cxn>
                  <a:cxn ang="0">
                    <a:pos x="14" y="13"/>
                  </a:cxn>
                  <a:cxn ang="0">
                    <a:pos x="12" y="10"/>
                  </a:cxn>
                  <a:cxn ang="0">
                    <a:pos x="10" y="7"/>
                  </a:cxn>
                  <a:cxn ang="0">
                    <a:pos x="9" y="5"/>
                  </a:cxn>
                  <a:cxn ang="0">
                    <a:pos x="5" y="3"/>
                  </a:cxn>
                  <a:cxn ang="0">
                    <a:pos x="1" y="2"/>
                  </a:cxn>
                  <a:cxn ang="0">
                    <a:pos x="1" y="2"/>
                  </a:cxn>
                  <a:cxn ang="0">
                    <a:pos x="1" y="2"/>
                  </a:cxn>
                  <a:cxn ang="0">
                    <a:pos x="1" y="2"/>
                  </a:cxn>
                  <a:cxn ang="0">
                    <a:pos x="3" y="1"/>
                  </a:cxn>
                </a:cxnLst>
                <a:rect l="0" t="0" r="r" b="b"/>
                <a:pathLst>
                  <a:path w="24" h="27">
                    <a:moveTo>
                      <a:pt x="3" y="1"/>
                    </a:moveTo>
                    <a:cubicBezTo>
                      <a:pt x="4" y="0"/>
                      <a:pt x="7" y="2"/>
                      <a:pt x="7" y="2"/>
                    </a:cubicBezTo>
                    <a:cubicBezTo>
                      <a:pt x="8" y="3"/>
                      <a:pt x="9" y="3"/>
                      <a:pt x="10" y="4"/>
                    </a:cubicBezTo>
                    <a:cubicBezTo>
                      <a:pt x="11" y="5"/>
                      <a:pt x="12" y="6"/>
                      <a:pt x="13" y="8"/>
                    </a:cubicBezTo>
                    <a:cubicBezTo>
                      <a:pt x="14" y="8"/>
                      <a:pt x="14" y="9"/>
                      <a:pt x="15" y="9"/>
                    </a:cubicBezTo>
                    <a:cubicBezTo>
                      <a:pt x="15" y="11"/>
                      <a:pt x="16" y="12"/>
                      <a:pt x="17" y="14"/>
                    </a:cubicBezTo>
                    <a:cubicBezTo>
                      <a:pt x="17" y="15"/>
                      <a:pt x="18" y="16"/>
                      <a:pt x="18" y="17"/>
                    </a:cubicBezTo>
                    <a:cubicBezTo>
                      <a:pt x="19" y="19"/>
                      <a:pt x="22" y="25"/>
                      <a:pt x="24" y="27"/>
                    </a:cubicBezTo>
                    <a:cubicBezTo>
                      <a:pt x="24" y="27"/>
                      <a:pt x="24" y="27"/>
                      <a:pt x="24" y="27"/>
                    </a:cubicBezTo>
                    <a:cubicBezTo>
                      <a:pt x="24" y="27"/>
                      <a:pt x="24" y="27"/>
                      <a:pt x="24" y="27"/>
                    </a:cubicBezTo>
                    <a:cubicBezTo>
                      <a:pt x="23" y="27"/>
                      <a:pt x="22" y="26"/>
                      <a:pt x="21" y="25"/>
                    </a:cubicBezTo>
                    <a:cubicBezTo>
                      <a:pt x="19" y="23"/>
                      <a:pt x="18" y="20"/>
                      <a:pt x="17" y="19"/>
                    </a:cubicBezTo>
                    <a:cubicBezTo>
                      <a:pt x="17" y="18"/>
                      <a:pt x="17" y="18"/>
                      <a:pt x="17" y="18"/>
                    </a:cubicBezTo>
                    <a:cubicBezTo>
                      <a:pt x="16" y="16"/>
                      <a:pt x="15" y="15"/>
                      <a:pt x="14" y="13"/>
                    </a:cubicBezTo>
                    <a:cubicBezTo>
                      <a:pt x="14" y="12"/>
                      <a:pt x="13" y="11"/>
                      <a:pt x="12" y="10"/>
                    </a:cubicBezTo>
                    <a:cubicBezTo>
                      <a:pt x="12" y="9"/>
                      <a:pt x="11" y="8"/>
                      <a:pt x="10" y="7"/>
                    </a:cubicBezTo>
                    <a:cubicBezTo>
                      <a:pt x="10" y="7"/>
                      <a:pt x="9" y="6"/>
                      <a:pt x="9" y="5"/>
                    </a:cubicBezTo>
                    <a:cubicBezTo>
                      <a:pt x="8" y="4"/>
                      <a:pt x="6" y="3"/>
                      <a:pt x="5" y="3"/>
                    </a:cubicBezTo>
                    <a:cubicBezTo>
                      <a:pt x="4" y="2"/>
                      <a:pt x="2" y="3"/>
                      <a:pt x="1" y="2"/>
                    </a:cubicBezTo>
                    <a:cubicBezTo>
                      <a:pt x="1" y="2"/>
                      <a:pt x="1" y="2"/>
                      <a:pt x="1" y="2"/>
                    </a:cubicBezTo>
                    <a:cubicBezTo>
                      <a:pt x="1" y="2"/>
                      <a:pt x="1" y="2"/>
                      <a:pt x="1" y="2"/>
                    </a:cubicBezTo>
                    <a:cubicBezTo>
                      <a:pt x="1" y="2"/>
                      <a:pt x="0" y="2"/>
                      <a:pt x="1" y="2"/>
                    </a:cubicBezTo>
                    <a:cubicBezTo>
                      <a:pt x="1" y="1"/>
                      <a:pt x="2" y="1"/>
                      <a:pt x="3" y="1"/>
                    </a:cubicBezTo>
                    <a:close/>
                  </a:path>
                </a:pathLst>
              </a:custGeom>
              <a:solidFill>
                <a:srgbClr val="8DB26F"/>
              </a:solidFill>
              <a:ln w="9525">
                <a:noFill/>
                <a:round/>
                <a:headEnd/>
                <a:tailEnd/>
              </a:ln>
            </p:spPr>
            <p:txBody>
              <a:bodyPr/>
              <a:lstStyle/>
              <a:p>
                <a:pPr>
                  <a:defRPr/>
                </a:pPr>
                <a:endParaRPr lang="es-MX" dirty="0"/>
              </a:p>
            </p:txBody>
          </p:sp>
          <p:sp>
            <p:nvSpPr>
              <p:cNvPr id="1325" name="Freeform 301"/>
              <p:cNvSpPr>
                <a:spLocks/>
              </p:cNvSpPr>
              <p:nvPr/>
            </p:nvSpPr>
            <p:spPr bwMode="auto">
              <a:xfrm>
                <a:off x="4493" y="1847"/>
                <a:ext cx="78" cy="91"/>
              </a:xfrm>
              <a:custGeom>
                <a:avLst/>
                <a:gdLst/>
                <a:ahLst/>
                <a:cxnLst>
                  <a:cxn ang="0">
                    <a:pos x="2" y="0"/>
                  </a:cxn>
                  <a:cxn ang="0">
                    <a:pos x="7" y="1"/>
                  </a:cxn>
                  <a:cxn ang="0">
                    <a:pos x="9" y="3"/>
                  </a:cxn>
                  <a:cxn ang="0">
                    <a:pos x="12" y="7"/>
                  </a:cxn>
                  <a:cxn ang="0">
                    <a:pos x="13" y="9"/>
                  </a:cxn>
                  <a:cxn ang="0">
                    <a:pos x="16" y="13"/>
                  </a:cxn>
                  <a:cxn ang="0">
                    <a:pos x="17" y="16"/>
                  </a:cxn>
                  <a:cxn ang="0">
                    <a:pos x="22" y="26"/>
                  </a:cxn>
                  <a:cxn ang="0">
                    <a:pos x="23" y="26"/>
                  </a:cxn>
                  <a:cxn ang="0">
                    <a:pos x="22" y="26"/>
                  </a:cxn>
                  <a:cxn ang="0">
                    <a:pos x="20" y="23"/>
                  </a:cxn>
                  <a:cxn ang="0">
                    <a:pos x="16" y="17"/>
                  </a:cxn>
                  <a:cxn ang="0">
                    <a:pos x="16" y="16"/>
                  </a:cxn>
                  <a:cxn ang="0">
                    <a:pos x="13" y="12"/>
                  </a:cxn>
                  <a:cxn ang="0">
                    <a:pos x="12" y="8"/>
                  </a:cxn>
                  <a:cxn ang="0">
                    <a:pos x="10" y="6"/>
                  </a:cxn>
                  <a:cxn ang="0">
                    <a:pos x="8" y="4"/>
                  </a:cxn>
                  <a:cxn ang="0">
                    <a:pos x="4" y="2"/>
                  </a:cxn>
                  <a:cxn ang="0">
                    <a:pos x="1" y="1"/>
                  </a:cxn>
                  <a:cxn ang="0">
                    <a:pos x="0" y="1"/>
                  </a:cxn>
                  <a:cxn ang="0">
                    <a:pos x="0" y="1"/>
                  </a:cxn>
                  <a:cxn ang="0">
                    <a:pos x="2" y="0"/>
                  </a:cxn>
                </a:cxnLst>
                <a:rect l="0" t="0" r="r" b="b"/>
                <a:pathLst>
                  <a:path w="23" h="26">
                    <a:moveTo>
                      <a:pt x="2" y="0"/>
                    </a:moveTo>
                    <a:cubicBezTo>
                      <a:pt x="3" y="0"/>
                      <a:pt x="6" y="1"/>
                      <a:pt x="7" y="1"/>
                    </a:cubicBezTo>
                    <a:cubicBezTo>
                      <a:pt x="7" y="2"/>
                      <a:pt x="8" y="3"/>
                      <a:pt x="9" y="3"/>
                    </a:cubicBezTo>
                    <a:cubicBezTo>
                      <a:pt x="10" y="4"/>
                      <a:pt x="11" y="5"/>
                      <a:pt x="12" y="7"/>
                    </a:cubicBezTo>
                    <a:cubicBezTo>
                      <a:pt x="12" y="8"/>
                      <a:pt x="13" y="8"/>
                      <a:pt x="13" y="9"/>
                    </a:cubicBezTo>
                    <a:cubicBezTo>
                      <a:pt x="14" y="10"/>
                      <a:pt x="15" y="12"/>
                      <a:pt x="16" y="13"/>
                    </a:cubicBezTo>
                    <a:cubicBezTo>
                      <a:pt x="16" y="14"/>
                      <a:pt x="17" y="15"/>
                      <a:pt x="17" y="16"/>
                    </a:cubicBezTo>
                    <a:cubicBezTo>
                      <a:pt x="18" y="18"/>
                      <a:pt x="21" y="24"/>
                      <a:pt x="22" y="26"/>
                    </a:cubicBezTo>
                    <a:cubicBezTo>
                      <a:pt x="22" y="26"/>
                      <a:pt x="23" y="26"/>
                      <a:pt x="23" y="26"/>
                    </a:cubicBezTo>
                    <a:cubicBezTo>
                      <a:pt x="23" y="26"/>
                      <a:pt x="22" y="26"/>
                      <a:pt x="22" y="26"/>
                    </a:cubicBezTo>
                    <a:cubicBezTo>
                      <a:pt x="21" y="26"/>
                      <a:pt x="20" y="25"/>
                      <a:pt x="20" y="23"/>
                    </a:cubicBezTo>
                    <a:cubicBezTo>
                      <a:pt x="18" y="21"/>
                      <a:pt x="17" y="19"/>
                      <a:pt x="16" y="17"/>
                    </a:cubicBezTo>
                    <a:cubicBezTo>
                      <a:pt x="16" y="17"/>
                      <a:pt x="16" y="17"/>
                      <a:pt x="16" y="16"/>
                    </a:cubicBezTo>
                    <a:cubicBezTo>
                      <a:pt x="15" y="15"/>
                      <a:pt x="14" y="14"/>
                      <a:pt x="13" y="12"/>
                    </a:cubicBezTo>
                    <a:cubicBezTo>
                      <a:pt x="13" y="11"/>
                      <a:pt x="12" y="10"/>
                      <a:pt x="12" y="8"/>
                    </a:cubicBezTo>
                    <a:cubicBezTo>
                      <a:pt x="11" y="8"/>
                      <a:pt x="10" y="7"/>
                      <a:pt x="10" y="6"/>
                    </a:cubicBezTo>
                    <a:cubicBezTo>
                      <a:pt x="9" y="6"/>
                      <a:pt x="9" y="5"/>
                      <a:pt x="8" y="4"/>
                    </a:cubicBezTo>
                    <a:cubicBezTo>
                      <a:pt x="7" y="3"/>
                      <a:pt x="6" y="2"/>
                      <a:pt x="4" y="2"/>
                    </a:cubicBezTo>
                    <a:cubicBezTo>
                      <a:pt x="3" y="1"/>
                      <a:pt x="2" y="1"/>
                      <a:pt x="1" y="1"/>
                    </a:cubicBezTo>
                    <a:cubicBezTo>
                      <a:pt x="0" y="1"/>
                      <a:pt x="0" y="1"/>
                      <a:pt x="0" y="1"/>
                    </a:cubicBezTo>
                    <a:cubicBezTo>
                      <a:pt x="0" y="1"/>
                      <a:pt x="0" y="1"/>
                      <a:pt x="0" y="1"/>
                    </a:cubicBezTo>
                    <a:cubicBezTo>
                      <a:pt x="0" y="0"/>
                      <a:pt x="1" y="0"/>
                      <a:pt x="2" y="0"/>
                    </a:cubicBezTo>
                    <a:close/>
                  </a:path>
                </a:pathLst>
              </a:custGeom>
              <a:solidFill>
                <a:srgbClr val="BFCF71"/>
              </a:solidFill>
              <a:ln w="9525">
                <a:noFill/>
                <a:round/>
                <a:headEnd/>
                <a:tailEnd/>
              </a:ln>
            </p:spPr>
            <p:txBody>
              <a:bodyPr/>
              <a:lstStyle/>
              <a:p>
                <a:pPr>
                  <a:defRPr/>
                </a:pPr>
                <a:endParaRPr lang="es-MX" dirty="0"/>
              </a:p>
            </p:txBody>
          </p:sp>
          <p:sp>
            <p:nvSpPr>
              <p:cNvPr id="1326" name="Freeform 302"/>
              <p:cNvSpPr>
                <a:spLocks/>
              </p:cNvSpPr>
              <p:nvPr/>
            </p:nvSpPr>
            <p:spPr bwMode="auto">
              <a:xfrm>
                <a:off x="4502" y="1893"/>
                <a:ext cx="18" cy="18"/>
              </a:xfrm>
              <a:custGeom>
                <a:avLst/>
                <a:gdLst/>
                <a:ahLst/>
                <a:cxnLst>
                  <a:cxn ang="0">
                    <a:pos x="3" y="1"/>
                  </a:cxn>
                  <a:cxn ang="0">
                    <a:pos x="1" y="3"/>
                  </a:cxn>
                  <a:cxn ang="0">
                    <a:pos x="0" y="4"/>
                  </a:cxn>
                  <a:cxn ang="0">
                    <a:pos x="1" y="5"/>
                  </a:cxn>
                  <a:cxn ang="0">
                    <a:pos x="3" y="4"/>
                  </a:cxn>
                  <a:cxn ang="0">
                    <a:pos x="3" y="1"/>
                  </a:cxn>
                </a:cxnLst>
                <a:rect l="0" t="0" r="r" b="b"/>
                <a:pathLst>
                  <a:path w="5" h="5">
                    <a:moveTo>
                      <a:pt x="3" y="1"/>
                    </a:moveTo>
                    <a:cubicBezTo>
                      <a:pt x="1" y="0"/>
                      <a:pt x="1" y="2"/>
                      <a:pt x="1" y="3"/>
                    </a:cubicBezTo>
                    <a:cubicBezTo>
                      <a:pt x="0" y="3"/>
                      <a:pt x="0" y="3"/>
                      <a:pt x="0" y="4"/>
                    </a:cubicBezTo>
                    <a:cubicBezTo>
                      <a:pt x="0" y="5"/>
                      <a:pt x="0" y="5"/>
                      <a:pt x="1" y="5"/>
                    </a:cubicBezTo>
                    <a:cubicBezTo>
                      <a:pt x="2" y="5"/>
                      <a:pt x="2" y="5"/>
                      <a:pt x="3" y="4"/>
                    </a:cubicBezTo>
                    <a:cubicBezTo>
                      <a:pt x="5" y="3"/>
                      <a:pt x="4" y="2"/>
                      <a:pt x="3" y="1"/>
                    </a:cubicBezTo>
                    <a:close/>
                  </a:path>
                </a:pathLst>
              </a:custGeom>
              <a:solidFill>
                <a:srgbClr val="006E57"/>
              </a:solidFill>
              <a:ln w="9525">
                <a:noFill/>
                <a:round/>
                <a:headEnd/>
                <a:tailEnd/>
              </a:ln>
            </p:spPr>
            <p:txBody>
              <a:bodyPr/>
              <a:lstStyle/>
              <a:p>
                <a:pPr>
                  <a:defRPr/>
                </a:pPr>
                <a:endParaRPr lang="es-MX" dirty="0"/>
              </a:p>
            </p:txBody>
          </p:sp>
          <p:sp>
            <p:nvSpPr>
              <p:cNvPr id="1327" name="Freeform 303"/>
              <p:cNvSpPr>
                <a:spLocks/>
              </p:cNvSpPr>
              <p:nvPr/>
            </p:nvSpPr>
            <p:spPr bwMode="auto">
              <a:xfrm>
                <a:off x="4502" y="1893"/>
                <a:ext cx="14" cy="18"/>
              </a:xfrm>
              <a:custGeom>
                <a:avLst/>
                <a:gdLst/>
                <a:ahLst/>
                <a:cxnLst>
                  <a:cxn ang="0">
                    <a:pos x="3" y="3"/>
                  </a:cxn>
                  <a:cxn ang="0">
                    <a:pos x="1" y="4"/>
                  </a:cxn>
                  <a:cxn ang="0">
                    <a:pos x="0" y="3"/>
                  </a:cxn>
                  <a:cxn ang="0">
                    <a:pos x="0" y="3"/>
                  </a:cxn>
                  <a:cxn ang="0">
                    <a:pos x="0" y="2"/>
                  </a:cxn>
                  <a:cxn ang="0">
                    <a:pos x="1" y="2"/>
                  </a:cxn>
                  <a:cxn ang="0">
                    <a:pos x="1" y="1"/>
                  </a:cxn>
                  <a:cxn ang="0">
                    <a:pos x="3" y="0"/>
                  </a:cxn>
                  <a:cxn ang="0">
                    <a:pos x="3" y="1"/>
                  </a:cxn>
                  <a:cxn ang="0">
                    <a:pos x="3" y="3"/>
                  </a:cxn>
                </a:cxnLst>
                <a:rect l="0" t="0" r="r" b="b"/>
                <a:pathLst>
                  <a:path w="4" h="4">
                    <a:moveTo>
                      <a:pt x="3" y="3"/>
                    </a:moveTo>
                    <a:cubicBezTo>
                      <a:pt x="2" y="4"/>
                      <a:pt x="2" y="3"/>
                      <a:pt x="1" y="4"/>
                    </a:cubicBezTo>
                    <a:cubicBezTo>
                      <a:pt x="1" y="4"/>
                      <a:pt x="1" y="4"/>
                      <a:pt x="0" y="3"/>
                    </a:cubicBezTo>
                    <a:cubicBezTo>
                      <a:pt x="0" y="3"/>
                      <a:pt x="0" y="3"/>
                      <a:pt x="0" y="3"/>
                    </a:cubicBezTo>
                    <a:cubicBezTo>
                      <a:pt x="0" y="3"/>
                      <a:pt x="0" y="2"/>
                      <a:pt x="0" y="2"/>
                    </a:cubicBezTo>
                    <a:cubicBezTo>
                      <a:pt x="0" y="2"/>
                      <a:pt x="0" y="2"/>
                      <a:pt x="1" y="2"/>
                    </a:cubicBezTo>
                    <a:cubicBezTo>
                      <a:pt x="1" y="2"/>
                      <a:pt x="1" y="2"/>
                      <a:pt x="1" y="1"/>
                    </a:cubicBezTo>
                    <a:cubicBezTo>
                      <a:pt x="1" y="0"/>
                      <a:pt x="1" y="0"/>
                      <a:pt x="3" y="0"/>
                    </a:cubicBezTo>
                    <a:cubicBezTo>
                      <a:pt x="3" y="0"/>
                      <a:pt x="3" y="1"/>
                      <a:pt x="3" y="1"/>
                    </a:cubicBezTo>
                    <a:cubicBezTo>
                      <a:pt x="4" y="1"/>
                      <a:pt x="4" y="2"/>
                      <a:pt x="3" y="3"/>
                    </a:cubicBezTo>
                    <a:close/>
                  </a:path>
                </a:pathLst>
              </a:custGeom>
              <a:solidFill>
                <a:srgbClr val="27805E"/>
              </a:solidFill>
              <a:ln w="9525">
                <a:noFill/>
                <a:round/>
                <a:headEnd/>
                <a:tailEnd/>
              </a:ln>
            </p:spPr>
            <p:txBody>
              <a:bodyPr/>
              <a:lstStyle/>
              <a:p>
                <a:pPr>
                  <a:defRPr/>
                </a:pPr>
                <a:endParaRPr lang="es-MX" dirty="0"/>
              </a:p>
            </p:txBody>
          </p:sp>
          <p:sp>
            <p:nvSpPr>
              <p:cNvPr id="1328" name="Freeform 304"/>
              <p:cNvSpPr>
                <a:spLocks/>
              </p:cNvSpPr>
              <p:nvPr/>
            </p:nvSpPr>
            <p:spPr bwMode="auto">
              <a:xfrm>
                <a:off x="4502" y="1893"/>
                <a:ext cx="14" cy="14"/>
              </a:xfrm>
              <a:custGeom>
                <a:avLst/>
                <a:gdLst/>
                <a:ahLst/>
                <a:cxnLst>
                  <a:cxn ang="0">
                    <a:pos x="3" y="3"/>
                  </a:cxn>
                  <a:cxn ang="0">
                    <a:pos x="1" y="3"/>
                  </a:cxn>
                  <a:cxn ang="0">
                    <a:pos x="1" y="3"/>
                  </a:cxn>
                  <a:cxn ang="0">
                    <a:pos x="0" y="3"/>
                  </a:cxn>
                  <a:cxn ang="0">
                    <a:pos x="0" y="2"/>
                  </a:cxn>
                  <a:cxn ang="0">
                    <a:pos x="1" y="2"/>
                  </a:cxn>
                  <a:cxn ang="0">
                    <a:pos x="1" y="1"/>
                  </a:cxn>
                  <a:cxn ang="0">
                    <a:pos x="2" y="0"/>
                  </a:cxn>
                  <a:cxn ang="0">
                    <a:pos x="3" y="1"/>
                  </a:cxn>
                  <a:cxn ang="0">
                    <a:pos x="3" y="3"/>
                  </a:cxn>
                </a:cxnLst>
                <a:rect l="0" t="0" r="r" b="b"/>
                <a:pathLst>
                  <a:path w="4" h="3">
                    <a:moveTo>
                      <a:pt x="3" y="3"/>
                    </a:moveTo>
                    <a:cubicBezTo>
                      <a:pt x="2" y="3"/>
                      <a:pt x="2" y="3"/>
                      <a:pt x="1" y="3"/>
                    </a:cubicBezTo>
                    <a:cubicBezTo>
                      <a:pt x="1" y="3"/>
                      <a:pt x="1" y="3"/>
                      <a:pt x="1" y="3"/>
                    </a:cubicBezTo>
                    <a:cubicBezTo>
                      <a:pt x="1" y="3"/>
                      <a:pt x="0" y="3"/>
                      <a:pt x="0" y="3"/>
                    </a:cubicBezTo>
                    <a:cubicBezTo>
                      <a:pt x="0" y="3"/>
                      <a:pt x="0" y="2"/>
                      <a:pt x="0" y="2"/>
                    </a:cubicBezTo>
                    <a:cubicBezTo>
                      <a:pt x="1" y="2"/>
                      <a:pt x="1" y="2"/>
                      <a:pt x="1" y="2"/>
                    </a:cubicBezTo>
                    <a:cubicBezTo>
                      <a:pt x="1" y="2"/>
                      <a:pt x="1" y="2"/>
                      <a:pt x="1" y="1"/>
                    </a:cubicBezTo>
                    <a:cubicBezTo>
                      <a:pt x="1" y="1"/>
                      <a:pt x="1" y="0"/>
                      <a:pt x="2" y="0"/>
                    </a:cubicBezTo>
                    <a:cubicBezTo>
                      <a:pt x="3" y="1"/>
                      <a:pt x="3" y="1"/>
                      <a:pt x="3" y="1"/>
                    </a:cubicBezTo>
                    <a:cubicBezTo>
                      <a:pt x="4" y="1"/>
                      <a:pt x="4" y="2"/>
                      <a:pt x="3" y="3"/>
                    </a:cubicBezTo>
                    <a:close/>
                  </a:path>
                </a:pathLst>
              </a:custGeom>
              <a:solidFill>
                <a:srgbClr val="569365"/>
              </a:solidFill>
              <a:ln w="9525">
                <a:noFill/>
                <a:round/>
                <a:headEnd/>
                <a:tailEnd/>
              </a:ln>
            </p:spPr>
            <p:txBody>
              <a:bodyPr/>
              <a:lstStyle/>
              <a:p>
                <a:pPr>
                  <a:defRPr/>
                </a:pPr>
                <a:endParaRPr lang="es-MX" dirty="0"/>
              </a:p>
            </p:txBody>
          </p:sp>
          <p:sp>
            <p:nvSpPr>
              <p:cNvPr id="1329" name="Freeform 305"/>
              <p:cNvSpPr>
                <a:spLocks/>
              </p:cNvSpPr>
              <p:nvPr/>
            </p:nvSpPr>
            <p:spPr bwMode="auto">
              <a:xfrm>
                <a:off x="4506" y="1893"/>
                <a:ext cx="9" cy="14"/>
              </a:xfrm>
              <a:custGeom>
                <a:avLst/>
                <a:gdLst/>
                <a:ahLst/>
                <a:cxnLst>
                  <a:cxn ang="0">
                    <a:pos x="2" y="3"/>
                  </a:cxn>
                  <a:cxn ang="0">
                    <a:pos x="0" y="3"/>
                  </a:cxn>
                  <a:cxn ang="0">
                    <a:pos x="0" y="3"/>
                  </a:cxn>
                  <a:cxn ang="0">
                    <a:pos x="0" y="3"/>
                  </a:cxn>
                  <a:cxn ang="0">
                    <a:pos x="0" y="2"/>
                  </a:cxn>
                  <a:cxn ang="0">
                    <a:pos x="0" y="2"/>
                  </a:cxn>
                  <a:cxn ang="0">
                    <a:pos x="0" y="2"/>
                  </a:cxn>
                  <a:cxn ang="0">
                    <a:pos x="1" y="1"/>
                  </a:cxn>
                  <a:cxn ang="0">
                    <a:pos x="2" y="1"/>
                  </a:cxn>
                  <a:cxn ang="0">
                    <a:pos x="2" y="3"/>
                  </a:cxn>
                </a:cxnLst>
                <a:rect l="0" t="0" r="r" b="b"/>
                <a:pathLst>
                  <a:path w="3" h="3">
                    <a:moveTo>
                      <a:pt x="2" y="3"/>
                    </a:moveTo>
                    <a:cubicBezTo>
                      <a:pt x="1" y="3"/>
                      <a:pt x="1" y="3"/>
                      <a:pt x="0" y="3"/>
                    </a:cubicBezTo>
                    <a:cubicBezTo>
                      <a:pt x="0" y="3"/>
                      <a:pt x="0" y="3"/>
                      <a:pt x="0" y="3"/>
                    </a:cubicBezTo>
                    <a:cubicBezTo>
                      <a:pt x="0" y="3"/>
                      <a:pt x="0" y="3"/>
                      <a:pt x="0" y="3"/>
                    </a:cubicBezTo>
                    <a:cubicBezTo>
                      <a:pt x="0" y="3"/>
                      <a:pt x="0" y="2"/>
                      <a:pt x="0" y="2"/>
                    </a:cubicBezTo>
                    <a:cubicBezTo>
                      <a:pt x="0" y="2"/>
                      <a:pt x="0" y="2"/>
                      <a:pt x="0" y="2"/>
                    </a:cubicBezTo>
                    <a:cubicBezTo>
                      <a:pt x="0" y="2"/>
                      <a:pt x="0" y="2"/>
                      <a:pt x="0" y="2"/>
                    </a:cubicBezTo>
                    <a:cubicBezTo>
                      <a:pt x="0" y="1"/>
                      <a:pt x="0" y="0"/>
                      <a:pt x="1" y="1"/>
                    </a:cubicBezTo>
                    <a:cubicBezTo>
                      <a:pt x="1" y="1"/>
                      <a:pt x="2" y="1"/>
                      <a:pt x="2" y="1"/>
                    </a:cubicBezTo>
                    <a:cubicBezTo>
                      <a:pt x="2" y="1"/>
                      <a:pt x="3" y="2"/>
                      <a:pt x="2" y="3"/>
                    </a:cubicBezTo>
                    <a:close/>
                  </a:path>
                </a:pathLst>
              </a:custGeom>
              <a:solidFill>
                <a:srgbClr val="7FA96C"/>
              </a:solidFill>
              <a:ln w="9525">
                <a:noFill/>
                <a:round/>
                <a:headEnd/>
                <a:tailEnd/>
              </a:ln>
            </p:spPr>
            <p:txBody>
              <a:bodyPr/>
              <a:lstStyle/>
              <a:p>
                <a:pPr>
                  <a:defRPr/>
                </a:pPr>
                <a:endParaRPr lang="es-MX" dirty="0"/>
              </a:p>
            </p:txBody>
          </p:sp>
          <p:sp>
            <p:nvSpPr>
              <p:cNvPr id="1330" name="Freeform 306"/>
              <p:cNvSpPr>
                <a:spLocks/>
              </p:cNvSpPr>
              <p:nvPr/>
            </p:nvSpPr>
            <p:spPr bwMode="auto">
              <a:xfrm>
                <a:off x="4506" y="1897"/>
                <a:ext cx="5" cy="9"/>
              </a:xfrm>
              <a:custGeom>
                <a:avLst/>
                <a:gdLst/>
                <a:ahLst/>
                <a:cxnLst>
                  <a:cxn ang="0">
                    <a:pos x="2" y="1"/>
                  </a:cxn>
                  <a:cxn ang="0">
                    <a:pos x="0" y="2"/>
                  </a:cxn>
                  <a:cxn ang="0">
                    <a:pos x="0" y="2"/>
                  </a:cxn>
                  <a:cxn ang="0">
                    <a:pos x="0" y="2"/>
                  </a:cxn>
                  <a:cxn ang="0">
                    <a:pos x="0" y="1"/>
                  </a:cxn>
                  <a:cxn ang="0">
                    <a:pos x="0" y="1"/>
                  </a:cxn>
                  <a:cxn ang="0">
                    <a:pos x="0" y="1"/>
                  </a:cxn>
                  <a:cxn ang="0">
                    <a:pos x="1" y="0"/>
                  </a:cxn>
                  <a:cxn ang="0">
                    <a:pos x="2" y="0"/>
                  </a:cxn>
                  <a:cxn ang="0">
                    <a:pos x="2" y="1"/>
                  </a:cxn>
                </a:cxnLst>
                <a:rect l="0" t="0" r="r" b="b"/>
                <a:pathLst>
                  <a:path w="2" h="2">
                    <a:moveTo>
                      <a:pt x="2" y="1"/>
                    </a:moveTo>
                    <a:cubicBezTo>
                      <a:pt x="1" y="2"/>
                      <a:pt x="1" y="2"/>
                      <a:pt x="0" y="2"/>
                    </a:cubicBezTo>
                    <a:cubicBezTo>
                      <a:pt x="0" y="2"/>
                      <a:pt x="0" y="2"/>
                      <a:pt x="0" y="2"/>
                    </a:cubicBezTo>
                    <a:cubicBezTo>
                      <a:pt x="0" y="2"/>
                      <a:pt x="0" y="2"/>
                      <a:pt x="0" y="2"/>
                    </a:cubicBezTo>
                    <a:cubicBezTo>
                      <a:pt x="0" y="2"/>
                      <a:pt x="0" y="1"/>
                      <a:pt x="0" y="1"/>
                    </a:cubicBezTo>
                    <a:cubicBezTo>
                      <a:pt x="0" y="1"/>
                      <a:pt x="0" y="1"/>
                      <a:pt x="0" y="1"/>
                    </a:cubicBezTo>
                    <a:cubicBezTo>
                      <a:pt x="0" y="1"/>
                      <a:pt x="0" y="1"/>
                      <a:pt x="0" y="1"/>
                    </a:cubicBezTo>
                    <a:cubicBezTo>
                      <a:pt x="0" y="0"/>
                      <a:pt x="0" y="0"/>
                      <a:pt x="1" y="0"/>
                    </a:cubicBezTo>
                    <a:cubicBezTo>
                      <a:pt x="1" y="0"/>
                      <a:pt x="1" y="0"/>
                      <a:pt x="2" y="0"/>
                    </a:cubicBezTo>
                    <a:cubicBezTo>
                      <a:pt x="2" y="0"/>
                      <a:pt x="2" y="1"/>
                      <a:pt x="2" y="1"/>
                    </a:cubicBezTo>
                    <a:close/>
                  </a:path>
                </a:pathLst>
              </a:custGeom>
              <a:solidFill>
                <a:srgbClr val="B4CA71"/>
              </a:solidFill>
              <a:ln w="9525">
                <a:noFill/>
                <a:round/>
                <a:headEnd/>
                <a:tailEnd/>
              </a:ln>
            </p:spPr>
            <p:txBody>
              <a:bodyPr/>
              <a:lstStyle/>
              <a:p>
                <a:pPr>
                  <a:defRPr/>
                </a:pPr>
                <a:endParaRPr lang="es-MX" dirty="0"/>
              </a:p>
            </p:txBody>
          </p:sp>
          <p:sp>
            <p:nvSpPr>
              <p:cNvPr id="1331" name="Freeform 307"/>
              <p:cNvSpPr>
                <a:spLocks/>
              </p:cNvSpPr>
              <p:nvPr/>
            </p:nvSpPr>
            <p:spPr bwMode="auto">
              <a:xfrm>
                <a:off x="4502" y="1893"/>
                <a:ext cx="9" cy="9"/>
              </a:xfrm>
              <a:custGeom>
                <a:avLst/>
                <a:gdLst/>
                <a:ahLst/>
                <a:cxnLst>
                  <a:cxn ang="0">
                    <a:pos x="2" y="2"/>
                  </a:cxn>
                  <a:cxn ang="0">
                    <a:pos x="0" y="0"/>
                  </a:cxn>
                  <a:cxn ang="0">
                    <a:pos x="2" y="2"/>
                  </a:cxn>
                  <a:cxn ang="0">
                    <a:pos x="2" y="2"/>
                  </a:cxn>
                </a:cxnLst>
                <a:rect l="0" t="0" r="r" b="b"/>
                <a:pathLst>
                  <a:path w="3" h="2">
                    <a:moveTo>
                      <a:pt x="2" y="2"/>
                    </a:moveTo>
                    <a:cubicBezTo>
                      <a:pt x="1" y="0"/>
                      <a:pt x="1" y="0"/>
                      <a:pt x="0" y="0"/>
                    </a:cubicBezTo>
                    <a:cubicBezTo>
                      <a:pt x="0" y="0"/>
                      <a:pt x="2" y="1"/>
                      <a:pt x="2" y="2"/>
                    </a:cubicBezTo>
                    <a:cubicBezTo>
                      <a:pt x="2" y="2"/>
                      <a:pt x="3" y="2"/>
                      <a:pt x="2" y="2"/>
                    </a:cubicBezTo>
                    <a:close/>
                  </a:path>
                </a:pathLst>
              </a:custGeom>
              <a:solidFill>
                <a:srgbClr val="24211D"/>
              </a:solidFill>
              <a:ln w="9525">
                <a:noFill/>
                <a:round/>
                <a:headEnd/>
                <a:tailEnd/>
              </a:ln>
            </p:spPr>
            <p:txBody>
              <a:bodyPr/>
              <a:lstStyle/>
              <a:p>
                <a:pPr>
                  <a:defRPr/>
                </a:pPr>
                <a:endParaRPr lang="es-MX" dirty="0"/>
              </a:p>
            </p:txBody>
          </p:sp>
          <p:sp>
            <p:nvSpPr>
              <p:cNvPr id="1332" name="Freeform 308"/>
              <p:cNvSpPr>
                <a:spLocks/>
              </p:cNvSpPr>
              <p:nvPr/>
            </p:nvSpPr>
            <p:spPr bwMode="auto">
              <a:xfrm>
                <a:off x="4502" y="1893"/>
                <a:ext cx="9" cy="9"/>
              </a:xfrm>
              <a:custGeom>
                <a:avLst/>
                <a:gdLst/>
                <a:ahLst/>
                <a:cxnLst>
                  <a:cxn ang="0">
                    <a:pos x="2" y="2"/>
                  </a:cxn>
                  <a:cxn ang="0">
                    <a:pos x="0" y="0"/>
                  </a:cxn>
                  <a:cxn ang="0">
                    <a:pos x="2" y="2"/>
                  </a:cxn>
                  <a:cxn ang="0">
                    <a:pos x="2" y="2"/>
                  </a:cxn>
                </a:cxnLst>
                <a:rect l="0" t="0" r="r" b="b"/>
                <a:pathLst>
                  <a:path w="3" h="2">
                    <a:moveTo>
                      <a:pt x="2" y="2"/>
                    </a:moveTo>
                    <a:cubicBezTo>
                      <a:pt x="1" y="0"/>
                      <a:pt x="1" y="0"/>
                      <a:pt x="0" y="0"/>
                    </a:cubicBezTo>
                    <a:cubicBezTo>
                      <a:pt x="0" y="0"/>
                      <a:pt x="2" y="1"/>
                      <a:pt x="2" y="2"/>
                    </a:cubicBezTo>
                    <a:cubicBezTo>
                      <a:pt x="2" y="2"/>
                      <a:pt x="3" y="2"/>
                      <a:pt x="2" y="2"/>
                    </a:cubicBezTo>
                    <a:close/>
                  </a:path>
                </a:pathLst>
              </a:custGeom>
              <a:noFill/>
              <a:ln w="0">
                <a:solidFill>
                  <a:srgbClr val="24211D"/>
                </a:solidFill>
                <a:prstDash val="solid"/>
                <a:round/>
                <a:headEnd/>
                <a:tailEnd/>
              </a:ln>
            </p:spPr>
            <p:txBody>
              <a:bodyPr/>
              <a:lstStyle/>
              <a:p>
                <a:pPr>
                  <a:defRPr/>
                </a:pPr>
                <a:endParaRPr lang="es-MX" dirty="0"/>
              </a:p>
            </p:txBody>
          </p:sp>
          <p:sp>
            <p:nvSpPr>
              <p:cNvPr id="1333" name="Freeform 309"/>
              <p:cNvSpPr>
                <a:spLocks/>
              </p:cNvSpPr>
              <p:nvPr/>
            </p:nvSpPr>
            <p:spPr bwMode="auto">
              <a:xfrm>
                <a:off x="4433" y="1852"/>
                <a:ext cx="138" cy="109"/>
              </a:xfrm>
              <a:custGeom>
                <a:avLst/>
                <a:gdLst/>
                <a:ahLst/>
                <a:cxnLst>
                  <a:cxn ang="0">
                    <a:pos x="10" y="1"/>
                  </a:cxn>
                  <a:cxn ang="0">
                    <a:pos x="9" y="18"/>
                  </a:cxn>
                  <a:cxn ang="0">
                    <a:pos x="28" y="31"/>
                  </a:cxn>
                  <a:cxn ang="0">
                    <a:pos x="38" y="32"/>
                  </a:cxn>
                  <a:cxn ang="0">
                    <a:pos x="37" y="31"/>
                  </a:cxn>
                  <a:cxn ang="0">
                    <a:pos x="20" y="28"/>
                  </a:cxn>
                  <a:cxn ang="0">
                    <a:pos x="9" y="17"/>
                  </a:cxn>
                  <a:cxn ang="0">
                    <a:pos x="10" y="2"/>
                  </a:cxn>
                  <a:cxn ang="0">
                    <a:pos x="10" y="1"/>
                  </a:cxn>
                </a:cxnLst>
                <a:rect l="0" t="0" r="r" b="b"/>
                <a:pathLst>
                  <a:path w="38" h="32">
                    <a:moveTo>
                      <a:pt x="10" y="1"/>
                    </a:moveTo>
                    <a:cubicBezTo>
                      <a:pt x="10" y="1"/>
                      <a:pt x="0" y="5"/>
                      <a:pt x="9" y="18"/>
                    </a:cubicBezTo>
                    <a:cubicBezTo>
                      <a:pt x="9" y="18"/>
                      <a:pt x="17" y="30"/>
                      <a:pt x="28" y="31"/>
                    </a:cubicBezTo>
                    <a:cubicBezTo>
                      <a:pt x="28" y="31"/>
                      <a:pt x="38" y="32"/>
                      <a:pt x="38" y="32"/>
                    </a:cubicBezTo>
                    <a:cubicBezTo>
                      <a:pt x="38" y="32"/>
                      <a:pt x="38" y="31"/>
                      <a:pt x="37" y="31"/>
                    </a:cubicBezTo>
                    <a:cubicBezTo>
                      <a:pt x="36" y="31"/>
                      <a:pt x="25" y="30"/>
                      <a:pt x="20" y="28"/>
                    </a:cubicBezTo>
                    <a:cubicBezTo>
                      <a:pt x="20" y="28"/>
                      <a:pt x="12" y="22"/>
                      <a:pt x="9" y="17"/>
                    </a:cubicBezTo>
                    <a:cubicBezTo>
                      <a:pt x="9" y="17"/>
                      <a:pt x="2" y="8"/>
                      <a:pt x="10" y="2"/>
                    </a:cubicBezTo>
                    <a:cubicBezTo>
                      <a:pt x="10" y="2"/>
                      <a:pt x="12" y="0"/>
                      <a:pt x="10" y="1"/>
                    </a:cubicBezTo>
                    <a:close/>
                  </a:path>
                </a:pathLst>
              </a:custGeom>
              <a:solidFill>
                <a:srgbClr val="09533F"/>
              </a:solidFill>
              <a:ln w="9525">
                <a:noFill/>
                <a:round/>
                <a:headEnd/>
                <a:tailEnd/>
              </a:ln>
            </p:spPr>
            <p:txBody>
              <a:bodyPr/>
              <a:lstStyle/>
              <a:p>
                <a:pPr>
                  <a:defRPr/>
                </a:pPr>
                <a:endParaRPr lang="es-MX" dirty="0"/>
              </a:p>
            </p:txBody>
          </p:sp>
          <p:sp>
            <p:nvSpPr>
              <p:cNvPr id="1334" name="Freeform 310"/>
              <p:cNvSpPr>
                <a:spLocks/>
              </p:cNvSpPr>
              <p:nvPr/>
            </p:nvSpPr>
            <p:spPr bwMode="auto">
              <a:xfrm>
                <a:off x="4474" y="1893"/>
                <a:ext cx="14" cy="14"/>
              </a:xfrm>
              <a:custGeom>
                <a:avLst/>
                <a:gdLst/>
                <a:ahLst/>
                <a:cxnLst>
                  <a:cxn ang="0">
                    <a:pos x="3" y="3"/>
                  </a:cxn>
                  <a:cxn ang="0">
                    <a:pos x="1" y="4"/>
                  </a:cxn>
                  <a:cxn ang="0">
                    <a:pos x="1" y="3"/>
                  </a:cxn>
                  <a:cxn ang="0">
                    <a:pos x="0" y="3"/>
                  </a:cxn>
                  <a:cxn ang="0">
                    <a:pos x="1" y="2"/>
                  </a:cxn>
                  <a:cxn ang="0">
                    <a:pos x="1" y="2"/>
                  </a:cxn>
                  <a:cxn ang="0">
                    <a:pos x="1" y="1"/>
                  </a:cxn>
                  <a:cxn ang="0">
                    <a:pos x="3" y="0"/>
                  </a:cxn>
                  <a:cxn ang="0">
                    <a:pos x="4" y="1"/>
                  </a:cxn>
                  <a:cxn ang="0">
                    <a:pos x="3" y="3"/>
                  </a:cxn>
                </a:cxnLst>
                <a:rect l="0" t="0" r="r" b="b"/>
                <a:pathLst>
                  <a:path w="4" h="4">
                    <a:moveTo>
                      <a:pt x="3" y="3"/>
                    </a:moveTo>
                    <a:cubicBezTo>
                      <a:pt x="2" y="3"/>
                      <a:pt x="2" y="3"/>
                      <a:pt x="1" y="4"/>
                    </a:cubicBezTo>
                    <a:cubicBezTo>
                      <a:pt x="1" y="4"/>
                      <a:pt x="1" y="4"/>
                      <a:pt x="1" y="3"/>
                    </a:cubicBezTo>
                    <a:cubicBezTo>
                      <a:pt x="1" y="3"/>
                      <a:pt x="0" y="3"/>
                      <a:pt x="0" y="3"/>
                    </a:cubicBezTo>
                    <a:cubicBezTo>
                      <a:pt x="0" y="3"/>
                      <a:pt x="0" y="2"/>
                      <a:pt x="1" y="2"/>
                    </a:cubicBezTo>
                    <a:cubicBezTo>
                      <a:pt x="1" y="2"/>
                      <a:pt x="1" y="2"/>
                      <a:pt x="1" y="2"/>
                    </a:cubicBezTo>
                    <a:cubicBezTo>
                      <a:pt x="1" y="2"/>
                      <a:pt x="1" y="2"/>
                      <a:pt x="1" y="1"/>
                    </a:cubicBezTo>
                    <a:cubicBezTo>
                      <a:pt x="1" y="0"/>
                      <a:pt x="1" y="0"/>
                      <a:pt x="3" y="0"/>
                    </a:cubicBezTo>
                    <a:cubicBezTo>
                      <a:pt x="3" y="0"/>
                      <a:pt x="3" y="1"/>
                      <a:pt x="4" y="1"/>
                    </a:cubicBezTo>
                    <a:cubicBezTo>
                      <a:pt x="4" y="1"/>
                      <a:pt x="4" y="2"/>
                      <a:pt x="3" y="3"/>
                    </a:cubicBezTo>
                    <a:close/>
                  </a:path>
                </a:pathLst>
              </a:custGeom>
              <a:solidFill>
                <a:srgbClr val="27805E"/>
              </a:solidFill>
              <a:ln w="9525">
                <a:noFill/>
                <a:round/>
                <a:headEnd/>
                <a:tailEnd/>
              </a:ln>
            </p:spPr>
            <p:txBody>
              <a:bodyPr/>
              <a:lstStyle/>
              <a:p>
                <a:pPr>
                  <a:defRPr/>
                </a:pPr>
                <a:endParaRPr lang="es-MX" dirty="0"/>
              </a:p>
            </p:txBody>
          </p:sp>
          <p:sp>
            <p:nvSpPr>
              <p:cNvPr id="1335" name="Freeform 311"/>
              <p:cNvSpPr>
                <a:spLocks/>
              </p:cNvSpPr>
              <p:nvPr/>
            </p:nvSpPr>
            <p:spPr bwMode="auto">
              <a:xfrm>
                <a:off x="4474" y="1893"/>
                <a:ext cx="14" cy="9"/>
              </a:xfrm>
              <a:custGeom>
                <a:avLst/>
                <a:gdLst/>
                <a:ahLst/>
                <a:cxnLst>
                  <a:cxn ang="0">
                    <a:pos x="2" y="3"/>
                  </a:cxn>
                  <a:cxn ang="0">
                    <a:pos x="0" y="3"/>
                  </a:cxn>
                  <a:cxn ang="0">
                    <a:pos x="0" y="3"/>
                  </a:cxn>
                  <a:cxn ang="0">
                    <a:pos x="0" y="3"/>
                  </a:cxn>
                  <a:cxn ang="0">
                    <a:pos x="0" y="2"/>
                  </a:cxn>
                  <a:cxn ang="0">
                    <a:pos x="0" y="2"/>
                  </a:cxn>
                  <a:cxn ang="0">
                    <a:pos x="0" y="1"/>
                  </a:cxn>
                  <a:cxn ang="0">
                    <a:pos x="2" y="0"/>
                  </a:cxn>
                  <a:cxn ang="0">
                    <a:pos x="2" y="1"/>
                  </a:cxn>
                  <a:cxn ang="0">
                    <a:pos x="2" y="3"/>
                  </a:cxn>
                </a:cxnLst>
                <a:rect l="0" t="0" r="r" b="b"/>
                <a:pathLst>
                  <a:path w="3" h="3">
                    <a:moveTo>
                      <a:pt x="2" y="3"/>
                    </a:moveTo>
                    <a:cubicBezTo>
                      <a:pt x="1" y="3"/>
                      <a:pt x="1" y="3"/>
                      <a:pt x="0" y="3"/>
                    </a:cubicBezTo>
                    <a:cubicBezTo>
                      <a:pt x="0" y="3"/>
                      <a:pt x="0" y="3"/>
                      <a:pt x="0" y="3"/>
                    </a:cubicBezTo>
                    <a:cubicBezTo>
                      <a:pt x="0" y="3"/>
                      <a:pt x="0" y="3"/>
                      <a:pt x="0" y="3"/>
                    </a:cubicBezTo>
                    <a:cubicBezTo>
                      <a:pt x="0" y="2"/>
                      <a:pt x="0" y="2"/>
                      <a:pt x="0" y="2"/>
                    </a:cubicBezTo>
                    <a:cubicBezTo>
                      <a:pt x="0" y="2"/>
                      <a:pt x="0" y="2"/>
                      <a:pt x="0" y="2"/>
                    </a:cubicBezTo>
                    <a:cubicBezTo>
                      <a:pt x="0" y="2"/>
                      <a:pt x="0" y="2"/>
                      <a:pt x="0" y="1"/>
                    </a:cubicBezTo>
                    <a:cubicBezTo>
                      <a:pt x="0" y="1"/>
                      <a:pt x="0" y="0"/>
                      <a:pt x="2" y="0"/>
                    </a:cubicBezTo>
                    <a:cubicBezTo>
                      <a:pt x="2" y="1"/>
                      <a:pt x="2" y="1"/>
                      <a:pt x="2" y="1"/>
                    </a:cubicBezTo>
                    <a:cubicBezTo>
                      <a:pt x="3" y="1"/>
                      <a:pt x="3" y="2"/>
                      <a:pt x="2" y="3"/>
                    </a:cubicBezTo>
                    <a:close/>
                  </a:path>
                </a:pathLst>
              </a:custGeom>
              <a:solidFill>
                <a:srgbClr val="569365"/>
              </a:solidFill>
              <a:ln w="9525">
                <a:noFill/>
                <a:round/>
                <a:headEnd/>
                <a:tailEnd/>
              </a:ln>
            </p:spPr>
            <p:txBody>
              <a:bodyPr/>
              <a:lstStyle/>
              <a:p>
                <a:pPr>
                  <a:defRPr/>
                </a:pPr>
                <a:endParaRPr lang="es-MX" dirty="0"/>
              </a:p>
            </p:txBody>
          </p:sp>
          <p:sp>
            <p:nvSpPr>
              <p:cNvPr id="1336" name="Freeform 312"/>
              <p:cNvSpPr>
                <a:spLocks/>
              </p:cNvSpPr>
              <p:nvPr/>
            </p:nvSpPr>
            <p:spPr bwMode="auto">
              <a:xfrm>
                <a:off x="4474" y="1893"/>
                <a:ext cx="14" cy="9"/>
              </a:xfrm>
              <a:custGeom>
                <a:avLst/>
                <a:gdLst/>
                <a:ahLst/>
                <a:cxnLst>
                  <a:cxn ang="0">
                    <a:pos x="2" y="2"/>
                  </a:cxn>
                  <a:cxn ang="0">
                    <a:pos x="1" y="3"/>
                  </a:cxn>
                  <a:cxn ang="0">
                    <a:pos x="0" y="3"/>
                  </a:cxn>
                  <a:cxn ang="0">
                    <a:pos x="0" y="3"/>
                  </a:cxn>
                  <a:cxn ang="0">
                    <a:pos x="0" y="2"/>
                  </a:cxn>
                  <a:cxn ang="0">
                    <a:pos x="0" y="2"/>
                  </a:cxn>
                  <a:cxn ang="0">
                    <a:pos x="0" y="2"/>
                  </a:cxn>
                  <a:cxn ang="0">
                    <a:pos x="1" y="1"/>
                  </a:cxn>
                  <a:cxn ang="0">
                    <a:pos x="2" y="1"/>
                  </a:cxn>
                  <a:cxn ang="0">
                    <a:pos x="2" y="2"/>
                  </a:cxn>
                </a:cxnLst>
                <a:rect l="0" t="0" r="r" b="b"/>
                <a:pathLst>
                  <a:path w="3" h="3">
                    <a:moveTo>
                      <a:pt x="2" y="2"/>
                    </a:moveTo>
                    <a:cubicBezTo>
                      <a:pt x="1" y="3"/>
                      <a:pt x="1" y="3"/>
                      <a:pt x="1" y="3"/>
                    </a:cubicBezTo>
                    <a:cubicBezTo>
                      <a:pt x="1" y="3"/>
                      <a:pt x="0" y="3"/>
                      <a:pt x="0" y="3"/>
                    </a:cubicBezTo>
                    <a:cubicBezTo>
                      <a:pt x="0" y="3"/>
                      <a:pt x="0" y="3"/>
                      <a:pt x="0" y="3"/>
                    </a:cubicBezTo>
                    <a:cubicBezTo>
                      <a:pt x="0" y="2"/>
                      <a:pt x="0" y="2"/>
                      <a:pt x="0" y="2"/>
                    </a:cubicBezTo>
                    <a:cubicBezTo>
                      <a:pt x="0" y="2"/>
                      <a:pt x="0" y="2"/>
                      <a:pt x="0" y="2"/>
                    </a:cubicBezTo>
                    <a:cubicBezTo>
                      <a:pt x="0" y="2"/>
                      <a:pt x="0" y="2"/>
                      <a:pt x="0" y="2"/>
                    </a:cubicBezTo>
                    <a:cubicBezTo>
                      <a:pt x="0" y="1"/>
                      <a:pt x="1" y="0"/>
                      <a:pt x="1" y="1"/>
                    </a:cubicBezTo>
                    <a:cubicBezTo>
                      <a:pt x="2" y="1"/>
                      <a:pt x="2" y="1"/>
                      <a:pt x="2" y="1"/>
                    </a:cubicBezTo>
                    <a:cubicBezTo>
                      <a:pt x="3" y="1"/>
                      <a:pt x="3" y="2"/>
                      <a:pt x="2" y="2"/>
                    </a:cubicBezTo>
                    <a:close/>
                  </a:path>
                </a:pathLst>
              </a:custGeom>
              <a:solidFill>
                <a:srgbClr val="7FA96C"/>
              </a:solidFill>
              <a:ln w="9525">
                <a:noFill/>
                <a:round/>
                <a:headEnd/>
                <a:tailEnd/>
              </a:ln>
            </p:spPr>
            <p:txBody>
              <a:bodyPr/>
              <a:lstStyle/>
              <a:p>
                <a:pPr>
                  <a:defRPr/>
                </a:pPr>
                <a:endParaRPr lang="es-MX" dirty="0"/>
              </a:p>
            </p:txBody>
          </p:sp>
          <p:sp>
            <p:nvSpPr>
              <p:cNvPr id="1337" name="Freeform 313"/>
              <p:cNvSpPr>
                <a:spLocks/>
              </p:cNvSpPr>
              <p:nvPr/>
            </p:nvSpPr>
            <p:spPr bwMode="auto">
              <a:xfrm>
                <a:off x="4474" y="1893"/>
                <a:ext cx="14" cy="9"/>
              </a:xfrm>
              <a:custGeom>
                <a:avLst/>
                <a:gdLst/>
                <a:ahLst/>
                <a:cxnLst>
                  <a:cxn ang="0">
                    <a:pos x="2" y="1"/>
                  </a:cxn>
                  <a:cxn ang="0">
                    <a:pos x="1" y="2"/>
                  </a:cxn>
                  <a:cxn ang="0">
                    <a:pos x="1" y="2"/>
                  </a:cxn>
                  <a:cxn ang="0">
                    <a:pos x="0" y="2"/>
                  </a:cxn>
                  <a:cxn ang="0">
                    <a:pos x="0" y="1"/>
                  </a:cxn>
                  <a:cxn ang="0">
                    <a:pos x="0" y="1"/>
                  </a:cxn>
                  <a:cxn ang="0">
                    <a:pos x="1" y="1"/>
                  </a:cxn>
                  <a:cxn ang="0">
                    <a:pos x="1" y="0"/>
                  </a:cxn>
                  <a:cxn ang="0">
                    <a:pos x="2" y="0"/>
                  </a:cxn>
                  <a:cxn ang="0">
                    <a:pos x="2" y="1"/>
                  </a:cxn>
                </a:cxnLst>
                <a:rect l="0" t="0" r="r" b="b"/>
                <a:pathLst>
                  <a:path w="3" h="2">
                    <a:moveTo>
                      <a:pt x="2" y="1"/>
                    </a:moveTo>
                    <a:cubicBezTo>
                      <a:pt x="1" y="2"/>
                      <a:pt x="1" y="2"/>
                      <a:pt x="1" y="2"/>
                    </a:cubicBezTo>
                    <a:cubicBezTo>
                      <a:pt x="1" y="2"/>
                      <a:pt x="1" y="2"/>
                      <a:pt x="1" y="2"/>
                    </a:cubicBezTo>
                    <a:cubicBezTo>
                      <a:pt x="0" y="2"/>
                      <a:pt x="0" y="2"/>
                      <a:pt x="0" y="2"/>
                    </a:cubicBezTo>
                    <a:cubicBezTo>
                      <a:pt x="0" y="1"/>
                      <a:pt x="0" y="1"/>
                      <a:pt x="0" y="1"/>
                    </a:cubicBezTo>
                    <a:cubicBezTo>
                      <a:pt x="0" y="1"/>
                      <a:pt x="0" y="1"/>
                      <a:pt x="0" y="1"/>
                    </a:cubicBezTo>
                    <a:cubicBezTo>
                      <a:pt x="0" y="1"/>
                      <a:pt x="0" y="1"/>
                      <a:pt x="1" y="1"/>
                    </a:cubicBezTo>
                    <a:cubicBezTo>
                      <a:pt x="1" y="0"/>
                      <a:pt x="1" y="0"/>
                      <a:pt x="1" y="0"/>
                    </a:cubicBezTo>
                    <a:cubicBezTo>
                      <a:pt x="1" y="0"/>
                      <a:pt x="2" y="0"/>
                      <a:pt x="2" y="0"/>
                    </a:cubicBezTo>
                    <a:cubicBezTo>
                      <a:pt x="2" y="0"/>
                      <a:pt x="3" y="1"/>
                      <a:pt x="2" y="1"/>
                    </a:cubicBezTo>
                    <a:close/>
                  </a:path>
                </a:pathLst>
              </a:custGeom>
              <a:solidFill>
                <a:srgbClr val="B4CA71"/>
              </a:solidFill>
              <a:ln w="9525">
                <a:noFill/>
                <a:round/>
                <a:headEnd/>
                <a:tailEnd/>
              </a:ln>
            </p:spPr>
            <p:txBody>
              <a:bodyPr/>
              <a:lstStyle/>
              <a:p>
                <a:pPr>
                  <a:defRPr/>
                </a:pPr>
                <a:endParaRPr lang="es-MX" dirty="0"/>
              </a:p>
            </p:txBody>
          </p:sp>
          <p:sp>
            <p:nvSpPr>
              <p:cNvPr id="1338" name="Freeform 314"/>
              <p:cNvSpPr>
                <a:spLocks/>
              </p:cNvSpPr>
              <p:nvPr/>
            </p:nvSpPr>
            <p:spPr bwMode="auto">
              <a:xfrm>
                <a:off x="4474" y="1888"/>
                <a:ext cx="9" cy="9"/>
              </a:xfrm>
              <a:custGeom>
                <a:avLst/>
                <a:gdLst/>
                <a:ahLst/>
                <a:cxnLst>
                  <a:cxn ang="0">
                    <a:pos x="3" y="3"/>
                  </a:cxn>
                  <a:cxn ang="0">
                    <a:pos x="0" y="1"/>
                  </a:cxn>
                  <a:cxn ang="0">
                    <a:pos x="2" y="3"/>
                  </a:cxn>
                  <a:cxn ang="0">
                    <a:pos x="3" y="3"/>
                  </a:cxn>
                </a:cxnLst>
                <a:rect l="0" t="0" r="r" b="b"/>
                <a:pathLst>
                  <a:path w="3" h="3">
                    <a:moveTo>
                      <a:pt x="3" y="3"/>
                    </a:moveTo>
                    <a:cubicBezTo>
                      <a:pt x="1" y="0"/>
                      <a:pt x="1" y="1"/>
                      <a:pt x="0" y="1"/>
                    </a:cubicBezTo>
                    <a:cubicBezTo>
                      <a:pt x="0" y="1"/>
                      <a:pt x="2" y="2"/>
                      <a:pt x="2" y="3"/>
                    </a:cubicBezTo>
                    <a:cubicBezTo>
                      <a:pt x="2" y="3"/>
                      <a:pt x="3" y="3"/>
                      <a:pt x="3" y="3"/>
                    </a:cubicBezTo>
                    <a:close/>
                  </a:path>
                </a:pathLst>
              </a:custGeom>
              <a:solidFill>
                <a:srgbClr val="24211D"/>
              </a:solidFill>
              <a:ln w="9525">
                <a:noFill/>
                <a:round/>
                <a:headEnd/>
                <a:tailEnd/>
              </a:ln>
            </p:spPr>
            <p:txBody>
              <a:bodyPr/>
              <a:lstStyle/>
              <a:p>
                <a:pPr>
                  <a:defRPr/>
                </a:pPr>
                <a:endParaRPr lang="es-MX" dirty="0"/>
              </a:p>
            </p:txBody>
          </p:sp>
          <p:sp>
            <p:nvSpPr>
              <p:cNvPr id="1339" name="Freeform 315"/>
              <p:cNvSpPr>
                <a:spLocks/>
              </p:cNvSpPr>
              <p:nvPr/>
            </p:nvSpPr>
            <p:spPr bwMode="auto">
              <a:xfrm>
                <a:off x="4474" y="1888"/>
                <a:ext cx="9" cy="9"/>
              </a:xfrm>
              <a:custGeom>
                <a:avLst/>
                <a:gdLst/>
                <a:ahLst/>
                <a:cxnLst>
                  <a:cxn ang="0">
                    <a:pos x="3" y="3"/>
                  </a:cxn>
                  <a:cxn ang="0">
                    <a:pos x="0" y="1"/>
                  </a:cxn>
                  <a:cxn ang="0">
                    <a:pos x="2" y="3"/>
                  </a:cxn>
                  <a:cxn ang="0">
                    <a:pos x="3" y="3"/>
                  </a:cxn>
                </a:cxnLst>
                <a:rect l="0" t="0" r="r" b="b"/>
                <a:pathLst>
                  <a:path w="3" h="3">
                    <a:moveTo>
                      <a:pt x="3" y="3"/>
                    </a:moveTo>
                    <a:cubicBezTo>
                      <a:pt x="1" y="0"/>
                      <a:pt x="1" y="1"/>
                      <a:pt x="0" y="1"/>
                    </a:cubicBezTo>
                    <a:cubicBezTo>
                      <a:pt x="0" y="1"/>
                      <a:pt x="2" y="2"/>
                      <a:pt x="2" y="3"/>
                    </a:cubicBezTo>
                    <a:cubicBezTo>
                      <a:pt x="2" y="3"/>
                      <a:pt x="3" y="3"/>
                      <a:pt x="3" y="3"/>
                    </a:cubicBezTo>
                    <a:close/>
                  </a:path>
                </a:pathLst>
              </a:custGeom>
              <a:noFill/>
              <a:ln w="0">
                <a:solidFill>
                  <a:srgbClr val="24211D"/>
                </a:solidFill>
                <a:prstDash val="solid"/>
                <a:round/>
                <a:headEnd/>
                <a:tailEnd/>
              </a:ln>
            </p:spPr>
            <p:txBody>
              <a:bodyPr/>
              <a:lstStyle/>
              <a:p>
                <a:pPr>
                  <a:defRPr/>
                </a:pPr>
                <a:endParaRPr lang="es-MX" dirty="0"/>
              </a:p>
            </p:txBody>
          </p:sp>
          <p:sp>
            <p:nvSpPr>
              <p:cNvPr id="1340" name="Freeform 316"/>
              <p:cNvSpPr>
                <a:spLocks/>
              </p:cNvSpPr>
              <p:nvPr/>
            </p:nvSpPr>
            <p:spPr bwMode="auto">
              <a:xfrm>
                <a:off x="4479" y="1865"/>
                <a:ext cx="14" cy="14"/>
              </a:xfrm>
              <a:custGeom>
                <a:avLst/>
                <a:gdLst/>
                <a:ahLst/>
                <a:cxnLst>
                  <a:cxn ang="0">
                    <a:pos x="3" y="3"/>
                  </a:cxn>
                  <a:cxn ang="0">
                    <a:pos x="0" y="4"/>
                  </a:cxn>
                  <a:cxn ang="0">
                    <a:pos x="0" y="4"/>
                  </a:cxn>
                  <a:cxn ang="0">
                    <a:pos x="0" y="3"/>
                  </a:cxn>
                  <a:cxn ang="0">
                    <a:pos x="0" y="2"/>
                  </a:cxn>
                  <a:cxn ang="0">
                    <a:pos x="0" y="2"/>
                  </a:cxn>
                  <a:cxn ang="0">
                    <a:pos x="0" y="1"/>
                  </a:cxn>
                  <a:cxn ang="0">
                    <a:pos x="2" y="0"/>
                  </a:cxn>
                  <a:cxn ang="0">
                    <a:pos x="3" y="1"/>
                  </a:cxn>
                  <a:cxn ang="0">
                    <a:pos x="3" y="3"/>
                  </a:cxn>
                </a:cxnLst>
                <a:rect l="0" t="0" r="r" b="b"/>
                <a:pathLst>
                  <a:path w="3" h="4">
                    <a:moveTo>
                      <a:pt x="3" y="3"/>
                    </a:moveTo>
                    <a:cubicBezTo>
                      <a:pt x="2" y="4"/>
                      <a:pt x="2" y="3"/>
                      <a:pt x="0" y="4"/>
                    </a:cubicBezTo>
                    <a:cubicBezTo>
                      <a:pt x="0" y="4"/>
                      <a:pt x="0" y="4"/>
                      <a:pt x="0" y="4"/>
                    </a:cubicBezTo>
                    <a:cubicBezTo>
                      <a:pt x="0" y="3"/>
                      <a:pt x="0" y="3"/>
                      <a:pt x="0" y="3"/>
                    </a:cubicBezTo>
                    <a:cubicBezTo>
                      <a:pt x="0" y="3"/>
                      <a:pt x="0" y="2"/>
                      <a:pt x="0" y="2"/>
                    </a:cubicBezTo>
                    <a:cubicBezTo>
                      <a:pt x="0" y="2"/>
                      <a:pt x="0" y="2"/>
                      <a:pt x="0" y="2"/>
                    </a:cubicBezTo>
                    <a:cubicBezTo>
                      <a:pt x="0" y="2"/>
                      <a:pt x="0" y="2"/>
                      <a:pt x="0" y="1"/>
                    </a:cubicBezTo>
                    <a:cubicBezTo>
                      <a:pt x="0" y="0"/>
                      <a:pt x="1" y="0"/>
                      <a:pt x="2" y="0"/>
                    </a:cubicBezTo>
                    <a:cubicBezTo>
                      <a:pt x="2" y="1"/>
                      <a:pt x="3" y="1"/>
                      <a:pt x="3" y="1"/>
                    </a:cubicBezTo>
                    <a:cubicBezTo>
                      <a:pt x="3" y="1"/>
                      <a:pt x="3" y="2"/>
                      <a:pt x="3" y="3"/>
                    </a:cubicBezTo>
                    <a:close/>
                  </a:path>
                </a:pathLst>
              </a:custGeom>
              <a:solidFill>
                <a:srgbClr val="27805E"/>
              </a:solidFill>
              <a:ln w="9525">
                <a:noFill/>
                <a:round/>
                <a:headEnd/>
                <a:tailEnd/>
              </a:ln>
            </p:spPr>
            <p:txBody>
              <a:bodyPr/>
              <a:lstStyle/>
              <a:p>
                <a:pPr>
                  <a:defRPr/>
                </a:pPr>
                <a:endParaRPr lang="es-MX" dirty="0"/>
              </a:p>
            </p:txBody>
          </p:sp>
          <p:sp>
            <p:nvSpPr>
              <p:cNvPr id="1341" name="Freeform 317"/>
              <p:cNvSpPr>
                <a:spLocks/>
              </p:cNvSpPr>
              <p:nvPr/>
            </p:nvSpPr>
            <p:spPr bwMode="auto">
              <a:xfrm>
                <a:off x="4479" y="1865"/>
                <a:ext cx="14" cy="9"/>
              </a:xfrm>
              <a:custGeom>
                <a:avLst/>
                <a:gdLst/>
                <a:ahLst/>
                <a:cxnLst>
                  <a:cxn ang="0">
                    <a:pos x="2" y="3"/>
                  </a:cxn>
                  <a:cxn ang="0">
                    <a:pos x="1" y="3"/>
                  </a:cxn>
                  <a:cxn ang="0">
                    <a:pos x="0" y="3"/>
                  </a:cxn>
                  <a:cxn ang="0">
                    <a:pos x="0" y="3"/>
                  </a:cxn>
                  <a:cxn ang="0">
                    <a:pos x="0" y="2"/>
                  </a:cxn>
                  <a:cxn ang="0">
                    <a:pos x="0" y="2"/>
                  </a:cxn>
                  <a:cxn ang="0">
                    <a:pos x="0" y="2"/>
                  </a:cxn>
                  <a:cxn ang="0">
                    <a:pos x="2" y="1"/>
                  </a:cxn>
                  <a:cxn ang="0">
                    <a:pos x="3" y="1"/>
                  </a:cxn>
                  <a:cxn ang="0">
                    <a:pos x="2" y="3"/>
                  </a:cxn>
                </a:cxnLst>
                <a:rect l="0" t="0" r="r" b="b"/>
                <a:pathLst>
                  <a:path w="3" h="3">
                    <a:moveTo>
                      <a:pt x="2" y="3"/>
                    </a:moveTo>
                    <a:cubicBezTo>
                      <a:pt x="2" y="3"/>
                      <a:pt x="2" y="3"/>
                      <a:pt x="1" y="3"/>
                    </a:cubicBezTo>
                    <a:cubicBezTo>
                      <a:pt x="0" y="3"/>
                      <a:pt x="0" y="3"/>
                      <a:pt x="0" y="3"/>
                    </a:cubicBezTo>
                    <a:cubicBezTo>
                      <a:pt x="0" y="3"/>
                      <a:pt x="0" y="3"/>
                      <a:pt x="0" y="3"/>
                    </a:cubicBezTo>
                    <a:cubicBezTo>
                      <a:pt x="0" y="3"/>
                      <a:pt x="0" y="3"/>
                      <a:pt x="0" y="2"/>
                    </a:cubicBezTo>
                    <a:cubicBezTo>
                      <a:pt x="0" y="2"/>
                      <a:pt x="0" y="2"/>
                      <a:pt x="0" y="2"/>
                    </a:cubicBezTo>
                    <a:cubicBezTo>
                      <a:pt x="0" y="2"/>
                      <a:pt x="0" y="2"/>
                      <a:pt x="0" y="2"/>
                    </a:cubicBezTo>
                    <a:cubicBezTo>
                      <a:pt x="0" y="1"/>
                      <a:pt x="1" y="0"/>
                      <a:pt x="2" y="1"/>
                    </a:cubicBezTo>
                    <a:cubicBezTo>
                      <a:pt x="2" y="1"/>
                      <a:pt x="2" y="1"/>
                      <a:pt x="3" y="1"/>
                    </a:cubicBezTo>
                    <a:cubicBezTo>
                      <a:pt x="3" y="1"/>
                      <a:pt x="3" y="2"/>
                      <a:pt x="2" y="3"/>
                    </a:cubicBezTo>
                    <a:close/>
                  </a:path>
                </a:pathLst>
              </a:custGeom>
              <a:solidFill>
                <a:srgbClr val="569365"/>
              </a:solidFill>
              <a:ln w="9525">
                <a:noFill/>
                <a:round/>
                <a:headEnd/>
                <a:tailEnd/>
              </a:ln>
            </p:spPr>
            <p:txBody>
              <a:bodyPr/>
              <a:lstStyle/>
              <a:p>
                <a:pPr>
                  <a:defRPr/>
                </a:pPr>
                <a:endParaRPr lang="es-MX" dirty="0"/>
              </a:p>
            </p:txBody>
          </p:sp>
          <p:sp>
            <p:nvSpPr>
              <p:cNvPr id="1342" name="Freeform 318"/>
              <p:cNvSpPr>
                <a:spLocks/>
              </p:cNvSpPr>
              <p:nvPr/>
            </p:nvSpPr>
            <p:spPr bwMode="auto">
              <a:xfrm>
                <a:off x="4479" y="1865"/>
                <a:ext cx="14" cy="9"/>
              </a:xfrm>
              <a:custGeom>
                <a:avLst/>
                <a:gdLst/>
                <a:ahLst/>
                <a:cxnLst>
                  <a:cxn ang="0">
                    <a:pos x="2" y="3"/>
                  </a:cxn>
                  <a:cxn ang="0">
                    <a:pos x="1" y="3"/>
                  </a:cxn>
                  <a:cxn ang="0">
                    <a:pos x="0" y="3"/>
                  </a:cxn>
                  <a:cxn ang="0">
                    <a:pos x="0" y="3"/>
                  </a:cxn>
                  <a:cxn ang="0">
                    <a:pos x="0" y="2"/>
                  </a:cxn>
                  <a:cxn ang="0">
                    <a:pos x="0" y="2"/>
                  </a:cxn>
                  <a:cxn ang="0">
                    <a:pos x="1" y="2"/>
                  </a:cxn>
                  <a:cxn ang="0">
                    <a:pos x="2" y="1"/>
                  </a:cxn>
                  <a:cxn ang="0">
                    <a:pos x="2" y="1"/>
                  </a:cxn>
                  <a:cxn ang="0">
                    <a:pos x="2" y="3"/>
                  </a:cxn>
                </a:cxnLst>
                <a:rect l="0" t="0" r="r" b="b"/>
                <a:pathLst>
                  <a:path w="3" h="3">
                    <a:moveTo>
                      <a:pt x="2" y="3"/>
                    </a:moveTo>
                    <a:cubicBezTo>
                      <a:pt x="2" y="3"/>
                      <a:pt x="2" y="3"/>
                      <a:pt x="1" y="3"/>
                    </a:cubicBezTo>
                    <a:cubicBezTo>
                      <a:pt x="1" y="3"/>
                      <a:pt x="1" y="3"/>
                      <a:pt x="0" y="3"/>
                    </a:cubicBezTo>
                    <a:cubicBezTo>
                      <a:pt x="0" y="3"/>
                      <a:pt x="0" y="3"/>
                      <a:pt x="0" y="3"/>
                    </a:cubicBezTo>
                    <a:cubicBezTo>
                      <a:pt x="0" y="3"/>
                      <a:pt x="0" y="3"/>
                      <a:pt x="0" y="2"/>
                    </a:cubicBezTo>
                    <a:cubicBezTo>
                      <a:pt x="0" y="2"/>
                      <a:pt x="0" y="2"/>
                      <a:pt x="0" y="2"/>
                    </a:cubicBezTo>
                    <a:cubicBezTo>
                      <a:pt x="0" y="2"/>
                      <a:pt x="1" y="2"/>
                      <a:pt x="1" y="2"/>
                    </a:cubicBezTo>
                    <a:cubicBezTo>
                      <a:pt x="1" y="1"/>
                      <a:pt x="1" y="0"/>
                      <a:pt x="2" y="1"/>
                    </a:cubicBezTo>
                    <a:cubicBezTo>
                      <a:pt x="2" y="1"/>
                      <a:pt x="2" y="1"/>
                      <a:pt x="2" y="1"/>
                    </a:cubicBezTo>
                    <a:cubicBezTo>
                      <a:pt x="3" y="1"/>
                      <a:pt x="3" y="2"/>
                      <a:pt x="2" y="3"/>
                    </a:cubicBezTo>
                    <a:close/>
                  </a:path>
                </a:pathLst>
              </a:custGeom>
              <a:solidFill>
                <a:srgbClr val="7FA96C"/>
              </a:solidFill>
              <a:ln w="9525">
                <a:noFill/>
                <a:round/>
                <a:headEnd/>
                <a:tailEnd/>
              </a:ln>
            </p:spPr>
            <p:txBody>
              <a:bodyPr/>
              <a:lstStyle/>
              <a:p>
                <a:pPr>
                  <a:defRPr/>
                </a:pPr>
                <a:endParaRPr lang="es-MX" dirty="0"/>
              </a:p>
            </p:txBody>
          </p:sp>
          <p:sp>
            <p:nvSpPr>
              <p:cNvPr id="1343" name="Freeform 319"/>
              <p:cNvSpPr>
                <a:spLocks/>
              </p:cNvSpPr>
              <p:nvPr/>
            </p:nvSpPr>
            <p:spPr bwMode="auto">
              <a:xfrm>
                <a:off x="4479" y="1865"/>
                <a:ext cx="14" cy="9"/>
              </a:xfrm>
              <a:custGeom>
                <a:avLst/>
                <a:gdLst/>
                <a:ahLst/>
                <a:cxnLst>
                  <a:cxn ang="0">
                    <a:pos x="2" y="2"/>
                  </a:cxn>
                  <a:cxn ang="0">
                    <a:pos x="1" y="2"/>
                  </a:cxn>
                  <a:cxn ang="0">
                    <a:pos x="1" y="2"/>
                  </a:cxn>
                  <a:cxn ang="0">
                    <a:pos x="0" y="2"/>
                  </a:cxn>
                  <a:cxn ang="0">
                    <a:pos x="0" y="1"/>
                  </a:cxn>
                  <a:cxn ang="0">
                    <a:pos x="1" y="1"/>
                  </a:cxn>
                  <a:cxn ang="0">
                    <a:pos x="1" y="1"/>
                  </a:cxn>
                  <a:cxn ang="0">
                    <a:pos x="1" y="0"/>
                  </a:cxn>
                  <a:cxn ang="0">
                    <a:pos x="2" y="0"/>
                  </a:cxn>
                  <a:cxn ang="0">
                    <a:pos x="2" y="2"/>
                  </a:cxn>
                </a:cxnLst>
                <a:rect l="0" t="0" r="r" b="b"/>
                <a:pathLst>
                  <a:path w="3" h="2">
                    <a:moveTo>
                      <a:pt x="2" y="2"/>
                    </a:moveTo>
                    <a:cubicBezTo>
                      <a:pt x="2" y="2"/>
                      <a:pt x="2" y="2"/>
                      <a:pt x="1" y="2"/>
                    </a:cubicBezTo>
                    <a:cubicBezTo>
                      <a:pt x="1" y="2"/>
                      <a:pt x="1" y="2"/>
                      <a:pt x="1" y="2"/>
                    </a:cubicBezTo>
                    <a:cubicBezTo>
                      <a:pt x="1" y="2"/>
                      <a:pt x="1" y="2"/>
                      <a:pt x="0" y="2"/>
                    </a:cubicBezTo>
                    <a:cubicBezTo>
                      <a:pt x="0" y="2"/>
                      <a:pt x="0" y="2"/>
                      <a:pt x="0" y="1"/>
                    </a:cubicBezTo>
                    <a:cubicBezTo>
                      <a:pt x="0" y="1"/>
                      <a:pt x="0" y="1"/>
                      <a:pt x="1" y="1"/>
                    </a:cubicBezTo>
                    <a:cubicBezTo>
                      <a:pt x="1" y="1"/>
                      <a:pt x="1" y="1"/>
                      <a:pt x="1" y="1"/>
                    </a:cubicBezTo>
                    <a:cubicBezTo>
                      <a:pt x="1" y="0"/>
                      <a:pt x="1" y="0"/>
                      <a:pt x="1" y="0"/>
                    </a:cubicBezTo>
                    <a:cubicBezTo>
                      <a:pt x="2" y="0"/>
                      <a:pt x="2" y="0"/>
                      <a:pt x="2" y="0"/>
                    </a:cubicBezTo>
                    <a:cubicBezTo>
                      <a:pt x="3" y="0"/>
                      <a:pt x="3" y="1"/>
                      <a:pt x="2" y="2"/>
                    </a:cubicBezTo>
                    <a:close/>
                  </a:path>
                </a:pathLst>
              </a:custGeom>
              <a:solidFill>
                <a:srgbClr val="B4CA71"/>
              </a:solidFill>
              <a:ln w="9525">
                <a:noFill/>
                <a:round/>
                <a:headEnd/>
                <a:tailEnd/>
              </a:ln>
            </p:spPr>
            <p:txBody>
              <a:bodyPr/>
              <a:lstStyle/>
              <a:p>
                <a:pPr>
                  <a:defRPr/>
                </a:pPr>
                <a:endParaRPr lang="es-MX" dirty="0"/>
              </a:p>
            </p:txBody>
          </p:sp>
          <p:sp>
            <p:nvSpPr>
              <p:cNvPr id="1344" name="Freeform 320"/>
              <p:cNvSpPr>
                <a:spLocks/>
              </p:cNvSpPr>
              <p:nvPr/>
            </p:nvSpPr>
            <p:spPr bwMode="auto">
              <a:xfrm>
                <a:off x="4474" y="1865"/>
                <a:ext cx="14" cy="5"/>
              </a:xfrm>
              <a:custGeom>
                <a:avLst/>
                <a:gdLst/>
                <a:ahLst/>
                <a:cxnLst>
                  <a:cxn ang="0">
                    <a:pos x="3" y="2"/>
                  </a:cxn>
                  <a:cxn ang="0">
                    <a:pos x="0" y="0"/>
                  </a:cxn>
                  <a:cxn ang="0">
                    <a:pos x="2" y="2"/>
                  </a:cxn>
                  <a:cxn ang="0">
                    <a:pos x="3" y="2"/>
                  </a:cxn>
                </a:cxnLst>
                <a:rect l="0" t="0" r="r" b="b"/>
                <a:pathLst>
                  <a:path w="3" h="2">
                    <a:moveTo>
                      <a:pt x="3" y="2"/>
                    </a:moveTo>
                    <a:cubicBezTo>
                      <a:pt x="2" y="0"/>
                      <a:pt x="1" y="0"/>
                      <a:pt x="0" y="0"/>
                    </a:cubicBezTo>
                    <a:cubicBezTo>
                      <a:pt x="0" y="0"/>
                      <a:pt x="2" y="2"/>
                      <a:pt x="2" y="2"/>
                    </a:cubicBezTo>
                    <a:cubicBezTo>
                      <a:pt x="2" y="2"/>
                      <a:pt x="3" y="2"/>
                      <a:pt x="3" y="2"/>
                    </a:cubicBezTo>
                    <a:close/>
                  </a:path>
                </a:pathLst>
              </a:custGeom>
              <a:solidFill>
                <a:srgbClr val="24211D"/>
              </a:solidFill>
              <a:ln w="9525">
                <a:noFill/>
                <a:round/>
                <a:headEnd/>
                <a:tailEnd/>
              </a:ln>
            </p:spPr>
            <p:txBody>
              <a:bodyPr/>
              <a:lstStyle/>
              <a:p>
                <a:pPr>
                  <a:defRPr/>
                </a:pPr>
                <a:endParaRPr lang="es-MX" dirty="0"/>
              </a:p>
            </p:txBody>
          </p:sp>
          <p:sp>
            <p:nvSpPr>
              <p:cNvPr id="1345" name="Freeform 321"/>
              <p:cNvSpPr>
                <a:spLocks/>
              </p:cNvSpPr>
              <p:nvPr/>
            </p:nvSpPr>
            <p:spPr bwMode="auto">
              <a:xfrm>
                <a:off x="4474" y="1865"/>
                <a:ext cx="14" cy="5"/>
              </a:xfrm>
              <a:custGeom>
                <a:avLst/>
                <a:gdLst/>
                <a:ahLst/>
                <a:cxnLst>
                  <a:cxn ang="0">
                    <a:pos x="3" y="2"/>
                  </a:cxn>
                  <a:cxn ang="0">
                    <a:pos x="0" y="0"/>
                  </a:cxn>
                  <a:cxn ang="0">
                    <a:pos x="2" y="2"/>
                  </a:cxn>
                  <a:cxn ang="0">
                    <a:pos x="3" y="2"/>
                  </a:cxn>
                </a:cxnLst>
                <a:rect l="0" t="0" r="r" b="b"/>
                <a:pathLst>
                  <a:path w="3" h="2">
                    <a:moveTo>
                      <a:pt x="3" y="2"/>
                    </a:moveTo>
                    <a:cubicBezTo>
                      <a:pt x="2" y="0"/>
                      <a:pt x="1" y="0"/>
                      <a:pt x="0" y="0"/>
                    </a:cubicBezTo>
                    <a:cubicBezTo>
                      <a:pt x="0" y="0"/>
                      <a:pt x="2" y="2"/>
                      <a:pt x="2" y="2"/>
                    </a:cubicBezTo>
                    <a:cubicBezTo>
                      <a:pt x="2" y="2"/>
                      <a:pt x="3" y="2"/>
                      <a:pt x="3" y="2"/>
                    </a:cubicBezTo>
                    <a:close/>
                  </a:path>
                </a:pathLst>
              </a:custGeom>
              <a:noFill/>
              <a:ln w="0">
                <a:solidFill>
                  <a:srgbClr val="24211D"/>
                </a:solidFill>
                <a:prstDash val="solid"/>
                <a:round/>
                <a:headEnd/>
                <a:tailEnd/>
              </a:ln>
            </p:spPr>
            <p:txBody>
              <a:bodyPr/>
              <a:lstStyle/>
              <a:p>
                <a:pPr>
                  <a:defRPr/>
                </a:pPr>
                <a:endParaRPr lang="es-MX" dirty="0"/>
              </a:p>
            </p:txBody>
          </p:sp>
          <p:sp>
            <p:nvSpPr>
              <p:cNvPr id="1346" name="Freeform 322"/>
              <p:cNvSpPr>
                <a:spLocks/>
              </p:cNvSpPr>
              <p:nvPr/>
            </p:nvSpPr>
            <p:spPr bwMode="auto">
              <a:xfrm>
                <a:off x="4506" y="1865"/>
                <a:ext cx="18" cy="14"/>
              </a:xfrm>
              <a:custGeom>
                <a:avLst/>
                <a:gdLst/>
                <a:ahLst/>
                <a:cxnLst>
                  <a:cxn ang="0">
                    <a:pos x="4" y="1"/>
                  </a:cxn>
                  <a:cxn ang="0">
                    <a:pos x="2" y="2"/>
                  </a:cxn>
                  <a:cxn ang="0">
                    <a:pos x="0" y="3"/>
                  </a:cxn>
                  <a:cxn ang="0">
                    <a:pos x="1" y="4"/>
                  </a:cxn>
                  <a:cxn ang="0">
                    <a:pos x="3" y="4"/>
                  </a:cxn>
                  <a:cxn ang="0">
                    <a:pos x="4" y="1"/>
                  </a:cxn>
                </a:cxnLst>
                <a:rect l="0" t="0" r="r" b="b"/>
                <a:pathLst>
                  <a:path w="5" h="4">
                    <a:moveTo>
                      <a:pt x="4" y="1"/>
                    </a:moveTo>
                    <a:cubicBezTo>
                      <a:pt x="3" y="0"/>
                      <a:pt x="2" y="1"/>
                      <a:pt x="2" y="2"/>
                    </a:cubicBezTo>
                    <a:cubicBezTo>
                      <a:pt x="1" y="2"/>
                      <a:pt x="1" y="2"/>
                      <a:pt x="0" y="3"/>
                    </a:cubicBezTo>
                    <a:cubicBezTo>
                      <a:pt x="0" y="3"/>
                      <a:pt x="1" y="4"/>
                      <a:pt x="1" y="4"/>
                    </a:cubicBezTo>
                    <a:cubicBezTo>
                      <a:pt x="2" y="4"/>
                      <a:pt x="2" y="4"/>
                      <a:pt x="3" y="4"/>
                    </a:cubicBezTo>
                    <a:cubicBezTo>
                      <a:pt x="5" y="4"/>
                      <a:pt x="5" y="3"/>
                      <a:pt x="4" y="1"/>
                    </a:cubicBezTo>
                    <a:close/>
                  </a:path>
                </a:pathLst>
              </a:custGeom>
              <a:solidFill>
                <a:srgbClr val="006E57"/>
              </a:solidFill>
              <a:ln w="9525">
                <a:noFill/>
                <a:round/>
                <a:headEnd/>
                <a:tailEnd/>
              </a:ln>
            </p:spPr>
            <p:txBody>
              <a:bodyPr/>
              <a:lstStyle/>
              <a:p>
                <a:pPr>
                  <a:defRPr/>
                </a:pPr>
                <a:endParaRPr lang="es-MX" dirty="0"/>
              </a:p>
            </p:txBody>
          </p:sp>
          <p:sp>
            <p:nvSpPr>
              <p:cNvPr id="1347" name="Freeform 323"/>
              <p:cNvSpPr>
                <a:spLocks/>
              </p:cNvSpPr>
              <p:nvPr/>
            </p:nvSpPr>
            <p:spPr bwMode="auto">
              <a:xfrm>
                <a:off x="4511" y="1865"/>
                <a:ext cx="14" cy="14"/>
              </a:xfrm>
              <a:custGeom>
                <a:avLst/>
                <a:gdLst/>
                <a:ahLst/>
                <a:cxnLst>
                  <a:cxn ang="0">
                    <a:pos x="2" y="4"/>
                  </a:cxn>
                  <a:cxn ang="0">
                    <a:pos x="0" y="4"/>
                  </a:cxn>
                  <a:cxn ang="0">
                    <a:pos x="0" y="3"/>
                  </a:cxn>
                  <a:cxn ang="0">
                    <a:pos x="0" y="3"/>
                  </a:cxn>
                  <a:cxn ang="0">
                    <a:pos x="0" y="2"/>
                  </a:cxn>
                  <a:cxn ang="0">
                    <a:pos x="1" y="2"/>
                  </a:cxn>
                  <a:cxn ang="0">
                    <a:pos x="1" y="2"/>
                  </a:cxn>
                  <a:cxn ang="0">
                    <a:pos x="3" y="2"/>
                  </a:cxn>
                  <a:cxn ang="0">
                    <a:pos x="4" y="3"/>
                  </a:cxn>
                  <a:cxn ang="0">
                    <a:pos x="2" y="4"/>
                  </a:cxn>
                </a:cxnLst>
                <a:rect l="0" t="0" r="r" b="b"/>
                <a:pathLst>
                  <a:path w="4" h="4">
                    <a:moveTo>
                      <a:pt x="2" y="4"/>
                    </a:moveTo>
                    <a:cubicBezTo>
                      <a:pt x="1" y="4"/>
                      <a:pt x="1" y="4"/>
                      <a:pt x="0" y="4"/>
                    </a:cubicBezTo>
                    <a:cubicBezTo>
                      <a:pt x="0" y="4"/>
                      <a:pt x="0" y="3"/>
                      <a:pt x="0" y="3"/>
                    </a:cubicBezTo>
                    <a:cubicBezTo>
                      <a:pt x="0" y="3"/>
                      <a:pt x="0" y="3"/>
                      <a:pt x="0" y="3"/>
                    </a:cubicBezTo>
                    <a:cubicBezTo>
                      <a:pt x="0" y="2"/>
                      <a:pt x="0" y="2"/>
                      <a:pt x="0" y="2"/>
                    </a:cubicBezTo>
                    <a:cubicBezTo>
                      <a:pt x="0" y="2"/>
                      <a:pt x="1" y="2"/>
                      <a:pt x="1" y="2"/>
                    </a:cubicBezTo>
                    <a:cubicBezTo>
                      <a:pt x="1" y="2"/>
                      <a:pt x="1" y="2"/>
                      <a:pt x="1" y="2"/>
                    </a:cubicBezTo>
                    <a:cubicBezTo>
                      <a:pt x="2" y="1"/>
                      <a:pt x="2" y="0"/>
                      <a:pt x="3" y="2"/>
                    </a:cubicBezTo>
                    <a:cubicBezTo>
                      <a:pt x="3" y="2"/>
                      <a:pt x="4" y="2"/>
                      <a:pt x="4" y="3"/>
                    </a:cubicBezTo>
                    <a:cubicBezTo>
                      <a:pt x="4" y="3"/>
                      <a:pt x="4" y="4"/>
                      <a:pt x="2" y="4"/>
                    </a:cubicBezTo>
                    <a:close/>
                  </a:path>
                </a:pathLst>
              </a:custGeom>
              <a:solidFill>
                <a:srgbClr val="27805E"/>
              </a:solidFill>
              <a:ln w="9525">
                <a:noFill/>
                <a:round/>
                <a:headEnd/>
                <a:tailEnd/>
              </a:ln>
            </p:spPr>
            <p:txBody>
              <a:bodyPr/>
              <a:lstStyle/>
              <a:p>
                <a:pPr>
                  <a:defRPr/>
                </a:pPr>
                <a:endParaRPr lang="es-MX" dirty="0"/>
              </a:p>
            </p:txBody>
          </p:sp>
          <p:sp>
            <p:nvSpPr>
              <p:cNvPr id="1348" name="Freeform 324"/>
              <p:cNvSpPr>
                <a:spLocks/>
              </p:cNvSpPr>
              <p:nvPr/>
            </p:nvSpPr>
            <p:spPr bwMode="auto">
              <a:xfrm>
                <a:off x="4511" y="1865"/>
                <a:ext cx="14" cy="14"/>
              </a:xfrm>
              <a:custGeom>
                <a:avLst/>
                <a:gdLst/>
                <a:ahLst/>
                <a:cxnLst>
                  <a:cxn ang="0">
                    <a:pos x="2" y="3"/>
                  </a:cxn>
                  <a:cxn ang="0">
                    <a:pos x="0" y="3"/>
                  </a:cxn>
                  <a:cxn ang="0">
                    <a:pos x="0" y="2"/>
                  </a:cxn>
                  <a:cxn ang="0">
                    <a:pos x="0" y="2"/>
                  </a:cxn>
                  <a:cxn ang="0">
                    <a:pos x="0" y="1"/>
                  </a:cxn>
                  <a:cxn ang="0">
                    <a:pos x="1" y="1"/>
                  </a:cxn>
                  <a:cxn ang="0">
                    <a:pos x="1" y="1"/>
                  </a:cxn>
                  <a:cxn ang="0">
                    <a:pos x="3" y="1"/>
                  </a:cxn>
                  <a:cxn ang="0">
                    <a:pos x="3" y="1"/>
                  </a:cxn>
                  <a:cxn ang="0">
                    <a:pos x="2" y="3"/>
                  </a:cxn>
                </a:cxnLst>
                <a:rect l="0" t="0" r="r" b="b"/>
                <a:pathLst>
                  <a:path w="4" h="3">
                    <a:moveTo>
                      <a:pt x="2" y="3"/>
                    </a:moveTo>
                    <a:cubicBezTo>
                      <a:pt x="1" y="3"/>
                      <a:pt x="1" y="3"/>
                      <a:pt x="0" y="3"/>
                    </a:cubicBezTo>
                    <a:cubicBezTo>
                      <a:pt x="0" y="2"/>
                      <a:pt x="0" y="2"/>
                      <a:pt x="0" y="2"/>
                    </a:cubicBezTo>
                    <a:cubicBezTo>
                      <a:pt x="0" y="2"/>
                      <a:pt x="0" y="2"/>
                      <a:pt x="0" y="2"/>
                    </a:cubicBezTo>
                    <a:cubicBezTo>
                      <a:pt x="0" y="2"/>
                      <a:pt x="0" y="1"/>
                      <a:pt x="0" y="1"/>
                    </a:cubicBezTo>
                    <a:cubicBezTo>
                      <a:pt x="1" y="1"/>
                      <a:pt x="1" y="1"/>
                      <a:pt x="1" y="1"/>
                    </a:cubicBezTo>
                    <a:cubicBezTo>
                      <a:pt x="1" y="1"/>
                      <a:pt x="1" y="1"/>
                      <a:pt x="1" y="1"/>
                    </a:cubicBezTo>
                    <a:cubicBezTo>
                      <a:pt x="2" y="0"/>
                      <a:pt x="2" y="0"/>
                      <a:pt x="3" y="1"/>
                    </a:cubicBezTo>
                    <a:cubicBezTo>
                      <a:pt x="3" y="1"/>
                      <a:pt x="3" y="1"/>
                      <a:pt x="3" y="1"/>
                    </a:cubicBezTo>
                    <a:cubicBezTo>
                      <a:pt x="4" y="2"/>
                      <a:pt x="3" y="3"/>
                      <a:pt x="2" y="3"/>
                    </a:cubicBezTo>
                    <a:close/>
                  </a:path>
                </a:pathLst>
              </a:custGeom>
              <a:solidFill>
                <a:srgbClr val="569365"/>
              </a:solidFill>
              <a:ln w="9525">
                <a:noFill/>
                <a:round/>
                <a:headEnd/>
                <a:tailEnd/>
              </a:ln>
            </p:spPr>
            <p:txBody>
              <a:bodyPr/>
              <a:lstStyle/>
              <a:p>
                <a:pPr>
                  <a:defRPr/>
                </a:pPr>
                <a:endParaRPr lang="es-MX" dirty="0"/>
              </a:p>
            </p:txBody>
          </p:sp>
          <p:sp>
            <p:nvSpPr>
              <p:cNvPr id="1349" name="Freeform 325"/>
              <p:cNvSpPr>
                <a:spLocks/>
              </p:cNvSpPr>
              <p:nvPr/>
            </p:nvSpPr>
            <p:spPr bwMode="auto">
              <a:xfrm>
                <a:off x="4511" y="1865"/>
                <a:ext cx="14" cy="14"/>
              </a:xfrm>
              <a:custGeom>
                <a:avLst/>
                <a:gdLst/>
                <a:ahLst/>
                <a:cxnLst>
                  <a:cxn ang="0">
                    <a:pos x="2" y="3"/>
                  </a:cxn>
                  <a:cxn ang="0">
                    <a:pos x="1" y="2"/>
                  </a:cxn>
                  <a:cxn ang="0">
                    <a:pos x="0" y="2"/>
                  </a:cxn>
                  <a:cxn ang="0">
                    <a:pos x="0" y="2"/>
                  </a:cxn>
                  <a:cxn ang="0">
                    <a:pos x="1" y="1"/>
                  </a:cxn>
                  <a:cxn ang="0">
                    <a:pos x="1" y="1"/>
                  </a:cxn>
                  <a:cxn ang="0">
                    <a:pos x="1" y="1"/>
                  </a:cxn>
                  <a:cxn ang="0">
                    <a:pos x="3" y="1"/>
                  </a:cxn>
                  <a:cxn ang="0">
                    <a:pos x="3" y="1"/>
                  </a:cxn>
                  <a:cxn ang="0">
                    <a:pos x="2" y="3"/>
                  </a:cxn>
                </a:cxnLst>
                <a:rect l="0" t="0" r="r" b="b"/>
                <a:pathLst>
                  <a:path w="3" h="3">
                    <a:moveTo>
                      <a:pt x="2" y="3"/>
                    </a:moveTo>
                    <a:cubicBezTo>
                      <a:pt x="1" y="3"/>
                      <a:pt x="2" y="3"/>
                      <a:pt x="1" y="2"/>
                    </a:cubicBezTo>
                    <a:cubicBezTo>
                      <a:pt x="1" y="2"/>
                      <a:pt x="1" y="2"/>
                      <a:pt x="0" y="2"/>
                    </a:cubicBezTo>
                    <a:cubicBezTo>
                      <a:pt x="0" y="2"/>
                      <a:pt x="0" y="2"/>
                      <a:pt x="0" y="2"/>
                    </a:cubicBezTo>
                    <a:cubicBezTo>
                      <a:pt x="0" y="2"/>
                      <a:pt x="0" y="2"/>
                      <a:pt x="1" y="1"/>
                    </a:cubicBezTo>
                    <a:cubicBezTo>
                      <a:pt x="1" y="1"/>
                      <a:pt x="1" y="1"/>
                      <a:pt x="1" y="1"/>
                    </a:cubicBezTo>
                    <a:cubicBezTo>
                      <a:pt x="1" y="1"/>
                      <a:pt x="1" y="1"/>
                      <a:pt x="1" y="1"/>
                    </a:cubicBezTo>
                    <a:cubicBezTo>
                      <a:pt x="2" y="0"/>
                      <a:pt x="2" y="0"/>
                      <a:pt x="3" y="1"/>
                    </a:cubicBezTo>
                    <a:cubicBezTo>
                      <a:pt x="3" y="1"/>
                      <a:pt x="3" y="1"/>
                      <a:pt x="3" y="1"/>
                    </a:cubicBezTo>
                    <a:cubicBezTo>
                      <a:pt x="3" y="2"/>
                      <a:pt x="3" y="2"/>
                      <a:pt x="2" y="3"/>
                    </a:cubicBezTo>
                    <a:close/>
                  </a:path>
                </a:pathLst>
              </a:custGeom>
              <a:solidFill>
                <a:srgbClr val="7FA96C"/>
              </a:solidFill>
              <a:ln w="9525">
                <a:noFill/>
                <a:round/>
                <a:headEnd/>
                <a:tailEnd/>
              </a:ln>
            </p:spPr>
            <p:txBody>
              <a:bodyPr/>
              <a:lstStyle/>
              <a:p>
                <a:pPr>
                  <a:defRPr/>
                </a:pPr>
                <a:endParaRPr lang="es-MX" dirty="0"/>
              </a:p>
            </p:txBody>
          </p:sp>
          <p:sp>
            <p:nvSpPr>
              <p:cNvPr id="1350" name="Freeform 326"/>
              <p:cNvSpPr>
                <a:spLocks/>
              </p:cNvSpPr>
              <p:nvPr/>
            </p:nvSpPr>
            <p:spPr bwMode="auto">
              <a:xfrm>
                <a:off x="4516" y="1865"/>
                <a:ext cx="9" cy="14"/>
              </a:xfrm>
              <a:custGeom>
                <a:avLst/>
                <a:gdLst/>
                <a:ahLst/>
                <a:cxnLst>
                  <a:cxn ang="0">
                    <a:pos x="1" y="2"/>
                  </a:cxn>
                  <a:cxn ang="0">
                    <a:pos x="0" y="2"/>
                  </a:cxn>
                  <a:cxn ang="0">
                    <a:pos x="0" y="2"/>
                  </a:cxn>
                  <a:cxn ang="0">
                    <a:pos x="0" y="2"/>
                  </a:cxn>
                  <a:cxn ang="0">
                    <a:pos x="0" y="2"/>
                  </a:cxn>
                  <a:cxn ang="0">
                    <a:pos x="0" y="1"/>
                  </a:cxn>
                  <a:cxn ang="0">
                    <a:pos x="0" y="1"/>
                  </a:cxn>
                  <a:cxn ang="0">
                    <a:pos x="1" y="1"/>
                  </a:cxn>
                  <a:cxn ang="0">
                    <a:pos x="2" y="1"/>
                  </a:cxn>
                  <a:cxn ang="0">
                    <a:pos x="1" y="2"/>
                  </a:cxn>
                </a:cxnLst>
                <a:rect l="0" t="0" r="r" b="b"/>
                <a:pathLst>
                  <a:path w="2" h="3">
                    <a:moveTo>
                      <a:pt x="1" y="2"/>
                    </a:moveTo>
                    <a:cubicBezTo>
                      <a:pt x="1" y="3"/>
                      <a:pt x="1" y="3"/>
                      <a:pt x="0" y="2"/>
                    </a:cubicBezTo>
                    <a:cubicBezTo>
                      <a:pt x="0" y="2"/>
                      <a:pt x="0" y="2"/>
                      <a:pt x="0" y="2"/>
                    </a:cubicBezTo>
                    <a:cubicBezTo>
                      <a:pt x="0" y="2"/>
                      <a:pt x="0" y="2"/>
                      <a:pt x="0" y="2"/>
                    </a:cubicBezTo>
                    <a:cubicBezTo>
                      <a:pt x="0" y="2"/>
                      <a:pt x="0" y="2"/>
                      <a:pt x="0" y="2"/>
                    </a:cubicBezTo>
                    <a:cubicBezTo>
                      <a:pt x="0" y="2"/>
                      <a:pt x="0" y="1"/>
                      <a:pt x="0" y="1"/>
                    </a:cubicBezTo>
                    <a:cubicBezTo>
                      <a:pt x="0" y="1"/>
                      <a:pt x="0" y="1"/>
                      <a:pt x="0" y="1"/>
                    </a:cubicBezTo>
                    <a:cubicBezTo>
                      <a:pt x="1" y="1"/>
                      <a:pt x="1" y="0"/>
                      <a:pt x="1" y="1"/>
                    </a:cubicBezTo>
                    <a:cubicBezTo>
                      <a:pt x="2" y="1"/>
                      <a:pt x="2" y="1"/>
                      <a:pt x="2" y="1"/>
                    </a:cubicBezTo>
                    <a:cubicBezTo>
                      <a:pt x="2" y="2"/>
                      <a:pt x="2" y="2"/>
                      <a:pt x="1" y="2"/>
                    </a:cubicBezTo>
                    <a:close/>
                  </a:path>
                </a:pathLst>
              </a:custGeom>
              <a:solidFill>
                <a:srgbClr val="B4CA71"/>
              </a:solidFill>
              <a:ln w="9525">
                <a:noFill/>
                <a:round/>
                <a:headEnd/>
                <a:tailEnd/>
              </a:ln>
            </p:spPr>
            <p:txBody>
              <a:bodyPr/>
              <a:lstStyle/>
              <a:p>
                <a:pPr>
                  <a:defRPr/>
                </a:pPr>
                <a:endParaRPr lang="es-MX" dirty="0"/>
              </a:p>
            </p:txBody>
          </p:sp>
          <p:sp>
            <p:nvSpPr>
              <p:cNvPr id="1351" name="Freeform 327"/>
              <p:cNvSpPr>
                <a:spLocks/>
              </p:cNvSpPr>
              <p:nvPr/>
            </p:nvSpPr>
            <p:spPr bwMode="auto">
              <a:xfrm>
                <a:off x="4516" y="1865"/>
                <a:ext cx="9" cy="9"/>
              </a:xfrm>
              <a:custGeom>
                <a:avLst/>
                <a:gdLst/>
                <a:ahLst/>
                <a:cxnLst>
                  <a:cxn ang="0">
                    <a:pos x="2" y="1"/>
                  </a:cxn>
                  <a:cxn ang="0">
                    <a:pos x="0" y="2"/>
                  </a:cxn>
                  <a:cxn ang="0">
                    <a:pos x="0" y="2"/>
                  </a:cxn>
                  <a:cxn ang="0">
                    <a:pos x="0" y="2"/>
                  </a:cxn>
                  <a:cxn ang="0">
                    <a:pos x="1" y="2"/>
                  </a:cxn>
                  <a:cxn ang="0">
                    <a:pos x="2" y="1"/>
                  </a:cxn>
                </a:cxnLst>
                <a:rect l="0" t="0" r="r" b="b"/>
                <a:pathLst>
                  <a:path w="2" h="2">
                    <a:moveTo>
                      <a:pt x="2" y="1"/>
                    </a:moveTo>
                    <a:cubicBezTo>
                      <a:pt x="1" y="0"/>
                      <a:pt x="1" y="1"/>
                      <a:pt x="0" y="2"/>
                    </a:cubicBezTo>
                    <a:cubicBezTo>
                      <a:pt x="0" y="1"/>
                      <a:pt x="0" y="1"/>
                      <a:pt x="0" y="2"/>
                    </a:cubicBezTo>
                    <a:cubicBezTo>
                      <a:pt x="0" y="2"/>
                      <a:pt x="0" y="2"/>
                      <a:pt x="0" y="2"/>
                    </a:cubicBezTo>
                    <a:cubicBezTo>
                      <a:pt x="1" y="2"/>
                      <a:pt x="1" y="2"/>
                      <a:pt x="1" y="2"/>
                    </a:cubicBezTo>
                    <a:cubicBezTo>
                      <a:pt x="2" y="2"/>
                      <a:pt x="2" y="2"/>
                      <a:pt x="2" y="1"/>
                    </a:cubicBezTo>
                    <a:close/>
                  </a:path>
                </a:pathLst>
              </a:custGeom>
              <a:solidFill>
                <a:srgbClr val="FDEE70"/>
              </a:solidFill>
              <a:ln w="9525">
                <a:noFill/>
                <a:round/>
                <a:headEnd/>
                <a:tailEnd/>
              </a:ln>
            </p:spPr>
            <p:txBody>
              <a:bodyPr/>
              <a:lstStyle/>
              <a:p>
                <a:pPr>
                  <a:defRPr/>
                </a:pPr>
                <a:endParaRPr lang="es-MX" dirty="0"/>
              </a:p>
            </p:txBody>
          </p:sp>
          <p:sp>
            <p:nvSpPr>
              <p:cNvPr id="1352" name="Freeform 328"/>
              <p:cNvSpPr>
                <a:spLocks/>
              </p:cNvSpPr>
              <p:nvPr/>
            </p:nvSpPr>
            <p:spPr bwMode="auto">
              <a:xfrm>
                <a:off x="4516" y="1865"/>
                <a:ext cx="5" cy="9"/>
              </a:xfrm>
              <a:custGeom>
                <a:avLst/>
                <a:gdLst/>
                <a:ahLst/>
                <a:cxnLst>
                  <a:cxn ang="0">
                    <a:pos x="1" y="3"/>
                  </a:cxn>
                  <a:cxn ang="0">
                    <a:pos x="0" y="0"/>
                  </a:cxn>
                  <a:cxn ang="0">
                    <a:pos x="0" y="3"/>
                  </a:cxn>
                  <a:cxn ang="0">
                    <a:pos x="1" y="3"/>
                  </a:cxn>
                </a:cxnLst>
                <a:rect l="0" t="0" r="r" b="b"/>
                <a:pathLst>
                  <a:path w="1" h="3">
                    <a:moveTo>
                      <a:pt x="1" y="3"/>
                    </a:moveTo>
                    <a:cubicBezTo>
                      <a:pt x="1" y="0"/>
                      <a:pt x="0" y="1"/>
                      <a:pt x="0" y="0"/>
                    </a:cubicBezTo>
                    <a:cubicBezTo>
                      <a:pt x="0" y="0"/>
                      <a:pt x="1" y="2"/>
                      <a:pt x="0" y="3"/>
                    </a:cubicBezTo>
                    <a:cubicBezTo>
                      <a:pt x="0" y="3"/>
                      <a:pt x="1" y="3"/>
                      <a:pt x="1" y="3"/>
                    </a:cubicBezTo>
                    <a:close/>
                  </a:path>
                </a:pathLst>
              </a:custGeom>
              <a:solidFill>
                <a:srgbClr val="24211D"/>
              </a:solidFill>
              <a:ln w="9525">
                <a:noFill/>
                <a:round/>
                <a:headEnd/>
                <a:tailEnd/>
              </a:ln>
            </p:spPr>
            <p:txBody>
              <a:bodyPr/>
              <a:lstStyle/>
              <a:p>
                <a:pPr>
                  <a:defRPr/>
                </a:pPr>
                <a:endParaRPr lang="es-MX" dirty="0"/>
              </a:p>
            </p:txBody>
          </p:sp>
          <p:sp>
            <p:nvSpPr>
              <p:cNvPr id="1353" name="Freeform 329"/>
              <p:cNvSpPr>
                <a:spLocks/>
              </p:cNvSpPr>
              <p:nvPr/>
            </p:nvSpPr>
            <p:spPr bwMode="auto">
              <a:xfrm>
                <a:off x="4516" y="1865"/>
                <a:ext cx="5" cy="9"/>
              </a:xfrm>
              <a:custGeom>
                <a:avLst/>
                <a:gdLst/>
                <a:ahLst/>
                <a:cxnLst>
                  <a:cxn ang="0">
                    <a:pos x="1" y="3"/>
                  </a:cxn>
                  <a:cxn ang="0">
                    <a:pos x="0" y="0"/>
                  </a:cxn>
                  <a:cxn ang="0">
                    <a:pos x="0" y="3"/>
                  </a:cxn>
                  <a:cxn ang="0">
                    <a:pos x="1" y="3"/>
                  </a:cxn>
                </a:cxnLst>
                <a:rect l="0" t="0" r="r" b="b"/>
                <a:pathLst>
                  <a:path w="1" h="3">
                    <a:moveTo>
                      <a:pt x="1" y="3"/>
                    </a:moveTo>
                    <a:cubicBezTo>
                      <a:pt x="1" y="0"/>
                      <a:pt x="0" y="1"/>
                      <a:pt x="0" y="0"/>
                    </a:cubicBezTo>
                    <a:cubicBezTo>
                      <a:pt x="0" y="0"/>
                      <a:pt x="1" y="2"/>
                      <a:pt x="0" y="3"/>
                    </a:cubicBezTo>
                    <a:cubicBezTo>
                      <a:pt x="0" y="3"/>
                      <a:pt x="1" y="3"/>
                      <a:pt x="1" y="3"/>
                    </a:cubicBezTo>
                    <a:close/>
                  </a:path>
                </a:pathLst>
              </a:custGeom>
              <a:noFill/>
              <a:ln w="0">
                <a:solidFill>
                  <a:srgbClr val="24211D"/>
                </a:solidFill>
                <a:prstDash val="solid"/>
                <a:round/>
                <a:headEnd/>
                <a:tailEnd/>
              </a:ln>
            </p:spPr>
            <p:txBody>
              <a:bodyPr/>
              <a:lstStyle/>
              <a:p>
                <a:pPr>
                  <a:defRPr/>
                </a:pPr>
                <a:endParaRPr lang="es-MX" dirty="0"/>
              </a:p>
            </p:txBody>
          </p:sp>
          <p:sp>
            <p:nvSpPr>
              <p:cNvPr id="1354" name="Freeform 330"/>
              <p:cNvSpPr>
                <a:spLocks/>
              </p:cNvSpPr>
              <p:nvPr/>
            </p:nvSpPr>
            <p:spPr bwMode="auto">
              <a:xfrm>
                <a:off x="4534" y="1879"/>
                <a:ext cx="18" cy="14"/>
              </a:xfrm>
              <a:custGeom>
                <a:avLst/>
                <a:gdLst/>
                <a:ahLst/>
                <a:cxnLst>
                  <a:cxn ang="0">
                    <a:pos x="4" y="2"/>
                  </a:cxn>
                  <a:cxn ang="0">
                    <a:pos x="1" y="2"/>
                  </a:cxn>
                  <a:cxn ang="0">
                    <a:pos x="0" y="3"/>
                  </a:cxn>
                  <a:cxn ang="0">
                    <a:pos x="0" y="4"/>
                  </a:cxn>
                  <a:cxn ang="0">
                    <a:pos x="3" y="4"/>
                  </a:cxn>
                  <a:cxn ang="0">
                    <a:pos x="4" y="2"/>
                  </a:cxn>
                </a:cxnLst>
                <a:rect l="0" t="0" r="r" b="b"/>
                <a:pathLst>
                  <a:path w="5" h="4">
                    <a:moveTo>
                      <a:pt x="4" y="2"/>
                    </a:moveTo>
                    <a:cubicBezTo>
                      <a:pt x="3" y="0"/>
                      <a:pt x="2" y="1"/>
                      <a:pt x="1" y="2"/>
                    </a:cubicBezTo>
                    <a:cubicBezTo>
                      <a:pt x="1" y="2"/>
                      <a:pt x="0" y="2"/>
                      <a:pt x="0" y="3"/>
                    </a:cubicBezTo>
                    <a:cubicBezTo>
                      <a:pt x="0" y="3"/>
                      <a:pt x="0" y="4"/>
                      <a:pt x="0" y="4"/>
                    </a:cubicBezTo>
                    <a:cubicBezTo>
                      <a:pt x="2" y="4"/>
                      <a:pt x="2" y="4"/>
                      <a:pt x="3" y="4"/>
                    </a:cubicBezTo>
                    <a:cubicBezTo>
                      <a:pt x="5" y="4"/>
                      <a:pt x="5" y="3"/>
                      <a:pt x="4" y="2"/>
                    </a:cubicBezTo>
                    <a:close/>
                  </a:path>
                </a:pathLst>
              </a:custGeom>
              <a:solidFill>
                <a:srgbClr val="006E57"/>
              </a:solidFill>
              <a:ln w="9525">
                <a:noFill/>
                <a:round/>
                <a:headEnd/>
                <a:tailEnd/>
              </a:ln>
            </p:spPr>
            <p:txBody>
              <a:bodyPr/>
              <a:lstStyle/>
              <a:p>
                <a:pPr>
                  <a:defRPr/>
                </a:pPr>
                <a:endParaRPr lang="es-MX" dirty="0"/>
              </a:p>
            </p:txBody>
          </p:sp>
          <p:sp>
            <p:nvSpPr>
              <p:cNvPr id="1355" name="Freeform 331"/>
              <p:cNvSpPr>
                <a:spLocks/>
              </p:cNvSpPr>
              <p:nvPr/>
            </p:nvSpPr>
            <p:spPr bwMode="auto">
              <a:xfrm>
                <a:off x="4534" y="1879"/>
                <a:ext cx="14" cy="14"/>
              </a:xfrm>
              <a:custGeom>
                <a:avLst/>
                <a:gdLst/>
                <a:ahLst/>
                <a:cxnLst>
                  <a:cxn ang="0">
                    <a:pos x="3" y="4"/>
                  </a:cxn>
                  <a:cxn ang="0">
                    <a:pos x="1" y="4"/>
                  </a:cxn>
                  <a:cxn ang="0">
                    <a:pos x="0" y="3"/>
                  </a:cxn>
                  <a:cxn ang="0">
                    <a:pos x="0" y="3"/>
                  </a:cxn>
                  <a:cxn ang="0">
                    <a:pos x="1" y="2"/>
                  </a:cxn>
                  <a:cxn ang="0">
                    <a:pos x="1" y="2"/>
                  </a:cxn>
                  <a:cxn ang="0">
                    <a:pos x="2" y="2"/>
                  </a:cxn>
                  <a:cxn ang="0">
                    <a:pos x="4" y="2"/>
                  </a:cxn>
                  <a:cxn ang="0">
                    <a:pos x="4" y="2"/>
                  </a:cxn>
                  <a:cxn ang="0">
                    <a:pos x="3" y="4"/>
                  </a:cxn>
                </a:cxnLst>
                <a:rect l="0" t="0" r="r" b="b"/>
                <a:pathLst>
                  <a:path w="4" h="4">
                    <a:moveTo>
                      <a:pt x="3" y="4"/>
                    </a:moveTo>
                    <a:cubicBezTo>
                      <a:pt x="2" y="4"/>
                      <a:pt x="2" y="4"/>
                      <a:pt x="1" y="4"/>
                    </a:cubicBezTo>
                    <a:cubicBezTo>
                      <a:pt x="1" y="4"/>
                      <a:pt x="0" y="3"/>
                      <a:pt x="0" y="3"/>
                    </a:cubicBezTo>
                    <a:cubicBezTo>
                      <a:pt x="0" y="3"/>
                      <a:pt x="0" y="3"/>
                      <a:pt x="0" y="3"/>
                    </a:cubicBezTo>
                    <a:cubicBezTo>
                      <a:pt x="0" y="2"/>
                      <a:pt x="1" y="2"/>
                      <a:pt x="1" y="2"/>
                    </a:cubicBezTo>
                    <a:cubicBezTo>
                      <a:pt x="1" y="2"/>
                      <a:pt x="1" y="2"/>
                      <a:pt x="1" y="2"/>
                    </a:cubicBezTo>
                    <a:cubicBezTo>
                      <a:pt x="1" y="2"/>
                      <a:pt x="1" y="2"/>
                      <a:pt x="2" y="2"/>
                    </a:cubicBezTo>
                    <a:cubicBezTo>
                      <a:pt x="2" y="1"/>
                      <a:pt x="3" y="0"/>
                      <a:pt x="4" y="2"/>
                    </a:cubicBezTo>
                    <a:cubicBezTo>
                      <a:pt x="4" y="2"/>
                      <a:pt x="4" y="2"/>
                      <a:pt x="4" y="2"/>
                    </a:cubicBezTo>
                    <a:cubicBezTo>
                      <a:pt x="4" y="3"/>
                      <a:pt x="4" y="4"/>
                      <a:pt x="3" y="4"/>
                    </a:cubicBezTo>
                    <a:close/>
                  </a:path>
                </a:pathLst>
              </a:custGeom>
              <a:solidFill>
                <a:srgbClr val="27805E"/>
              </a:solidFill>
              <a:ln w="9525">
                <a:noFill/>
                <a:round/>
                <a:headEnd/>
                <a:tailEnd/>
              </a:ln>
            </p:spPr>
            <p:txBody>
              <a:bodyPr/>
              <a:lstStyle/>
              <a:p>
                <a:pPr>
                  <a:defRPr/>
                </a:pPr>
                <a:endParaRPr lang="es-MX" dirty="0"/>
              </a:p>
            </p:txBody>
          </p:sp>
          <p:sp>
            <p:nvSpPr>
              <p:cNvPr id="1356" name="Freeform 332"/>
              <p:cNvSpPr>
                <a:spLocks/>
              </p:cNvSpPr>
              <p:nvPr/>
            </p:nvSpPr>
            <p:spPr bwMode="auto">
              <a:xfrm>
                <a:off x="4538" y="1884"/>
                <a:ext cx="9" cy="9"/>
              </a:xfrm>
              <a:custGeom>
                <a:avLst/>
                <a:gdLst/>
                <a:ahLst/>
                <a:cxnLst>
                  <a:cxn ang="0">
                    <a:pos x="2" y="3"/>
                  </a:cxn>
                  <a:cxn ang="0">
                    <a:pos x="0" y="3"/>
                  </a:cxn>
                  <a:cxn ang="0">
                    <a:pos x="0" y="2"/>
                  </a:cxn>
                  <a:cxn ang="0">
                    <a:pos x="0" y="2"/>
                  </a:cxn>
                  <a:cxn ang="0">
                    <a:pos x="0" y="1"/>
                  </a:cxn>
                  <a:cxn ang="0">
                    <a:pos x="0" y="1"/>
                  </a:cxn>
                  <a:cxn ang="0">
                    <a:pos x="1" y="1"/>
                  </a:cxn>
                  <a:cxn ang="0">
                    <a:pos x="2" y="1"/>
                  </a:cxn>
                  <a:cxn ang="0">
                    <a:pos x="3" y="1"/>
                  </a:cxn>
                  <a:cxn ang="0">
                    <a:pos x="2" y="3"/>
                  </a:cxn>
                </a:cxnLst>
                <a:rect l="0" t="0" r="r" b="b"/>
                <a:pathLst>
                  <a:path w="3" h="3">
                    <a:moveTo>
                      <a:pt x="2" y="3"/>
                    </a:moveTo>
                    <a:cubicBezTo>
                      <a:pt x="1" y="3"/>
                      <a:pt x="1" y="3"/>
                      <a:pt x="0" y="3"/>
                    </a:cubicBezTo>
                    <a:cubicBezTo>
                      <a:pt x="0" y="3"/>
                      <a:pt x="0" y="2"/>
                      <a:pt x="0" y="2"/>
                    </a:cubicBezTo>
                    <a:cubicBezTo>
                      <a:pt x="0" y="2"/>
                      <a:pt x="0" y="2"/>
                      <a:pt x="0" y="2"/>
                    </a:cubicBezTo>
                    <a:cubicBezTo>
                      <a:pt x="0" y="1"/>
                      <a:pt x="0" y="1"/>
                      <a:pt x="0" y="1"/>
                    </a:cubicBezTo>
                    <a:cubicBezTo>
                      <a:pt x="0" y="1"/>
                      <a:pt x="0" y="1"/>
                      <a:pt x="0" y="1"/>
                    </a:cubicBezTo>
                    <a:cubicBezTo>
                      <a:pt x="0" y="1"/>
                      <a:pt x="1" y="1"/>
                      <a:pt x="1" y="1"/>
                    </a:cubicBezTo>
                    <a:cubicBezTo>
                      <a:pt x="1" y="0"/>
                      <a:pt x="2" y="0"/>
                      <a:pt x="2" y="1"/>
                    </a:cubicBezTo>
                    <a:cubicBezTo>
                      <a:pt x="3" y="1"/>
                      <a:pt x="3" y="1"/>
                      <a:pt x="3" y="1"/>
                    </a:cubicBezTo>
                    <a:cubicBezTo>
                      <a:pt x="3" y="2"/>
                      <a:pt x="3" y="3"/>
                      <a:pt x="2" y="3"/>
                    </a:cubicBezTo>
                    <a:close/>
                  </a:path>
                </a:pathLst>
              </a:custGeom>
              <a:solidFill>
                <a:srgbClr val="569365"/>
              </a:solidFill>
              <a:ln w="9525">
                <a:noFill/>
                <a:round/>
                <a:headEnd/>
                <a:tailEnd/>
              </a:ln>
            </p:spPr>
            <p:txBody>
              <a:bodyPr/>
              <a:lstStyle/>
              <a:p>
                <a:pPr>
                  <a:defRPr/>
                </a:pPr>
                <a:endParaRPr lang="es-MX" dirty="0"/>
              </a:p>
            </p:txBody>
          </p:sp>
          <p:sp>
            <p:nvSpPr>
              <p:cNvPr id="1357" name="Freeform 333"/>
              <p:cNvSpPr>
                <a:spLocks/>
              </p:cNvSpPr>
              <p:nvPr/>
            </p:nvSpPr>
            <p:spPr bwMode="auto">
              <a:xfrm>
                <a:off x="4538" y="1884"/>
                <a:ext cx="9" cy="9"/>
              </a:xfrm>
              <a:custGeom>
                <a:avLst/>
                <a:gdLst/>
                <a:ahLst/>
                <a:cxnLst>
                  <a:cxn ang="0">
                    <a:pos x="2" y="3"/>
                  </a:cxn>
                  <a:cxn ang="0">
                    <a:pos x="0" y="2"/>
                  </a:cxn>
                  <a:cxn ang="0">
                    <a:pos x="0" y="2"/>
                  </a:cxn>
                  <a:cxn ang="0">
                    <a:pos x="0" y="2"/>
                  </a:cxn>
                  <a:cxn ang="0">
                    <a:pos x="0" y="1"/>
                  </a:cxn>
                  <a:cxn ang="0">
                    <a:pos x="0" y="1"/>
                  </a:cxn>
                  <a:cxn ang="0">
                    <a:pos x="1" y="1"/>
                  </a:cxn>
                  <a:cxn ang="0">
                    <a:pos x="2" y="1"/>
                  </a:cxn>
                  <a:cxn ang="0">
                    <a:pos x="3" y="1"/>
                  </a:cxn>
                  <a:cxn ang="0">
                    <a:pos x="2" y="3"/>
                  </a:cxn>
                </a:cxnLst>
                <a:rect l="0" t="0" r="r" b="b"/>
                <a:pathLst>
                  <a:path w="3" h="3">
                    <a:moveTo>
                      <a:pt x="2" y="3"/>
                    </a:moveTo>
                    <a:cubicBezTo>
                      <a:pt x="1" y="3"/>
                      <a:pt x="1" y="3"/>
                      <a:pt x="0" y="2"/>
                    </a:cubicBezTo>
                    <a:cubicBezTo>
                      <a:pt x="0" y="2"/>
                      <a:pt x="0" y="2"/>
                      <a:pt x="0" y="2"/>
                    </a:cubicBezTo>
                    <a:cubicBezTo>
                      <a:pt x="0" y="2"/>
                      <a:pt x="0" y="2"/>
                      <a:pt x="0" y="2"/>
                    </a:cubicBezTo>
                    <a:cubicBezTo>
                      <a:pt x="0" y="2"/>
                      <a:pt x="0" y="1"/>
                      <a:pt x="0" y="1"/>
                    </a:cubicBezTo>
                    <a:cubicBezTo>
                      <a:pt x="0" y="1"/>
                      <a:pt x="0" y="1"/>
                      <a:pt x="0" y="1"/>
                    </a:cubicBezTo>
                    <a:cubicBezTo>
                      <a:pt x="1" y="1"/>
                      <a:pt x="1" y="1"/>
                      <a:pt x="1" y="1"/>
                    </a:cubicBezTo>
                    <a:cubicBezTo>
                      <a:pt x="1" y="0"/>
                      <a:pt x="2" y="0"/>
                      <a:pt x="2" y="1"/>
                    </a:cubicBezTo>
                    <a:cubicBezTo>
                      <a:pt x="2" y="1"/>
                      <a:pt x="3" y="1"/>
                      <a:pt x="3" y="1"/>
                    </a:cubicBezTo>
                    <a:cubicBezTo>
                      <a:pt x="3" y="2"/>
                      <a:pt x="3" y="3"/>
                      <a:pt x="2" y="3"/>
                    </a:cubicBezTo>
                    <a:close/>
                  </a:path>
                </a:pathLst>
              </a:custGeom>
              <a:solidFill>
                <a:srgbClr val="7FA96C"/>
              </a:solidFill>
              <a:ln w="9525">
                <a:noFill/>
                <a:round/>
                <a:headEnd/>
                <a:tailEnd/>
              </a:ln>
            </p:spPr>
            <p:txBody>
              <a:bodyPr/>
              <a:lstStyle/>
              <a:p>
                <a:pPr>
                  <a:defRPr/>
                </a:pPr>
                <a:endParaRPr lang="es-MX" dirty="0"/>
              </a:p>
            </p:txBody>
          </p:sp>
          <p:sp>
            <p:nvSpPr>
              <p:cNvPr id="1358" name="Freeform 334"/>
              <p:cNvSpPr>
                <a:spLocks/>
              </p:cNvSpPr>
              <p:nvPr/>
            </p:nvSpPr>
            <p:spPr bwMode="auto">
              <a:xfrm>
                <a:off x="4538" y="1884"/>
                <a:ext cx="9" cy="9"/>
              </a:xfrm>
              <a:custGeom>
                <a:avLst/>
                <a:gdLst/>
                <a:ahLst/>
                <a:cxnLst>
                  <a:cxn ang="0">
                    <a:pos x="2" y="2"/>
                  </a:cxn>
                  <a:cxn ang="0">
                    <a:pos x="1" y="2"/>
                  </a:cxn>
                  <a:cxn ang="0">
                    <a:pos x="0" y="2"/>
                  </a:cxn>
                  <a:cxn ang="0">
                    <a:pos x="0" y="2"/>
                  </a:cxn>
                  <a:cxn ang="0">
                    <a:pos x="0" y="2"/>
                  </a:cxn>
                  <a:cxn ang="0">
                    <a:pos x="1" y="1"/>
                  </a:cxn>
                  <a:cxn ang="0">
                    <a:pos x="1" y="1"/>
                  </a:cxn>
                  <a:cxn ang="0">
                    <a:pos x="2" y="1"/>
                  </a:cxn>
                  <a:cxn ang="0">
                    <a:pos x="2" y="1"/>
                  </a:cxn>
                  <a:cxn ang="0">
                    <a:pos x="2" y="2"/>
                  </a:cxn>
                </a:cxnLst>
                <a:rect l="0" t="0" r="r" b="b"/>
                <a:pathLst>
                  <a:path w="3" h="3">
                    <a:moveTo>
                      <a:pt x="2" y="2"/>
                    </a:moveTo>
                    <a:cubicBezTo>
                      <a:pt x="1" y="3"/>
                      <a:pt x="1" y="3"/>
                      <a:pt x="1" y="2"/>
                    </a:cubicBezTo>
                    <a:cubicBezTo>
                      <a:pt x="0" y="2"/>
                      <a:pt x="0" y="2"/>
                      <a:pt x="0" y="2"/>
                    </a:cubicBezTo>
                    <a:cubicBezTo>
                      <a:pt x="0" y="2"/>
                      <a:pt x="0" y="2"/>
                      <a:pt x="0" y="2"/>
                    </a:cubicBezTo>
                    <a:cubicBezTo>
                      <a:pt x="0" y="2"/>
                      <a:pt x="0" y="2"/>
                      <a:pt x="0" y="2"/>
                    </a:cubicBezTo>
                    <a:cubicBezTo>
                      <a:pt x="0" y="1"/>
                      <a:pt x="0" y="1"/>
                      <a:pt x="1" y="1"/>
                    </a:cubicBezTo>
                    <a:cubicBezTo>
                      <a:pt x="1" y="1"/>
                      <a:pt x="1" y="1"/>
                      <a:pt x="1" y="1"/>
                    </a:cubicBezTo>
                    <a:cubicBezTo>
                      <a:pt x="1" y="1"/>
                      <a:pt x="1" y="0"/>
                      <a:pt x="2" y="1"/>
                    </a:cubicBezTo>
                    <a:cubicBezTo>
                      <a:pt x="2" y="1"/>
                      <a:pt x="2" y="1"/>
                      <a:pt x="2" y="1"/>
                    </a:cubicBezTo>
                    <a:cubicBezTo>
                      <a:pt x="3" y="2"/>
                      <a:pt x="3" y="2"/>
                      <a:pt x="2" y="2"/>
                    </a:cubicBezTo>
                    <a:close/>
                  </a:path>
                </a:pathLst>
              </a:custGeom>
              <a:solidFill>
                <a:srgbClr val="B4CA71"/>
              </a:solidFill>
              <a:ln w="9525">
                <a:noFill/>
                <a:round/>
                <a:headEnd/>
                <a:tailEnd/>
              </a:ln>
            </p:spPr>
            <p:txBody>
              <a:bodyPr/>
              <a:lstStyle/>
              <a:p>
                <a:pPr>
                  <a:defRPr/>
                </a:pPr>
                <a:endParaRPr lang="es-MX" dirty="0"/>
              </a:p>
            </p:txBody>
          </p:sp>
          <p:sp>
            <p:nvSpPr>
              <p:cNvPr id="1359" name="Freeform 335"/>
              <p:cNvSpPr>
                <a:spLocks/>
              </p:cNvSpPr>
              <p:nvPr/>
            </p:nvSpPr>
            <p:spPr bwMode="auto">
              <a:xfrm>
                <a:off x="4538" y="1879"/>
                <a:ext cx="5" cy="14"/>
              </a:xfrm>
              <a:custGeom>
                <a:avLst/>
                <a:gdLst/>
                <a:ahLst/>
                <a:cxnLst>
                  <a:cxn ang="0">
                    <a:pos x="2" y="3"/>
                  </a:cxn>
                  <a:cxn ang="0">
                    <a:pos x="0" y="0"/>
                  </a:cxn>
                  <a:cxn ang="0">
                    <a:pos x="1" y="3"/>
                  </a:cxn>
                  <a:cxn ang="0">
                    <a:pos x="2" y="3"/>
                  </a:cxn>
                </a:cxnLst>
                <a:rect l="0" t="0" r="r" b="b"/>
                <a:pathLst>
                  <a:path w="2" h="3">
                    <a:moveTo>
                      <a:pt x="2" y="3"/>
                    </a:moveTo>
                    <a:cubicBezTo>
                      <a:pt x="2" y="0"/>
                      <a:pt x="1" y="1"/>
                      <a:pt x="0" y="0"/>
                    </a:cubicBezTo>
                    <a:cubicBezTo>
                      <a:pt x="0" y="0"/>
                      <a:pt x="1" y="2"/>
                      <a:pt x="1" y="3"/>
                    </a:cubicBezTo>
                    <a:cubicBezTo>
                      <a:pt x="1" y="3"/>
                      <a:pt x="2" y="3"/>
                      <a:pt x="2" y="3"/>
                    </a:cubicBezTo>
                    <a:close/>
                  </a:path>
                </a:pathLst>
              </a:custGeom>
              <a:solidFill>
                <a:srgbClr val="24211D"/>
              </a:solidFill>
              <a:ln w="9525">
                <a:noFill/>
                <a:round/>
                <a:headEnd/>
                <a:tailEnd/>
              </a:ln>
            </p:spPr>
            <p:txBody>
              <a:bodyPr/>
              <a:lstStyle/>
              <a:p>
                <a:pPr>
                  <a:defRPr/>
                </a:pPr>
                <a:endParaRPr lang="es-MX" dirty="0"/>
              </a:p>
            </p:txBody>
          </p:sp>
          <p:sp>
            <p:nvSpPr>
              <p:cNvPr id="1360" name="Freeform 336"/>
              <p:cNvSpPr>
                <a:spLocks/>
              </p:cNvSpPr>
              <p:nvPr/>
            </p:nvSpPr>
            <p:spPr bwMode="auto">
              <a:xfrm>
                <a:off x="4538" y="1879"/>
                <a:ext cx="5" cy="14"/>
              </a:xfrm>
              <a:custGeom>
                <a:avLst/>
                <a:gdLst/>
                <a:ahLst/>
                <a:cxnLst>
                  <a:cxn ang="0">
                    <a:pos x="2" y="3"/>
                  </a:cxn>
                  <a:cxn ang="0">
                    <a:pos x="0" y="0"/>
                  </a:cxn>
                  <a:cxn ang="0">
                    <a:pos x="1" y="3"/>
                  </a:cxn>
                  <a:cxn ang="0">
                    <a:pos x="2" y="3"/>
                  </a:cxn>
                </a:cxnLst>
                <a:rect l="0" t="0" r="r" b="b"/>
                <a:pathLst>
                  <a:path w="2" h="3">
                    <a:moveTo>
                      <a:pt x="2" y="3"/>
                    </a:moveTo>
                    <a:cubicBezTo>
                      <a:pt x="2" y="0"/>
                      <a:pt x="1" y="1"/>
                      <a:pt x="0" y="0"/>
                    </a:cubicBezTo>
                    <a:cubicBezTo>
                      <a:pt x="0" y="0"/>
                      <a:pt x="1" y="2"/>
                      <a:pt x="1" y="3"/>
                    </a:cubicBezTo>
                    <a:cubicBezTo>
                      <a:pt x="1" y="3"/>
                      <a:pt x="2" y="3"/>
                      <a:pt x="2" y="3"/>
                    </a:cubicBezTo>
                    <a:close/>
                  </a:path>
                </a:pathLst>
              </a:custGeom>
              <a:noFill/>
              <a:ln w="0">
                <a:solidFill>
                  <a:srgbClr val="24211D"/>
                </a:solidFill>
                <a:prstDash val="solid"/>
                <a:round/>
                <a:headEnd/>
                <a:tailEnd/>
              </a:ln>
            </p:spPr>
            <p:txBody>
              <a:bodyPr/>
              <a:lstStyle/>
              <a:p>
                <a:pPr>
                  <a:defRPr/>
                </a:pPr>
                <a:endParaRPr lang="es-MX" dirty="0"/>
              </a:p>
            </p:txBody>
          </p:sp>
          <p:sp>
            <p:nvSpPr>
              <p:cNvPr id="1361" name="Freeform 337"/>
              <p:cNvSpPr>
                <a:spLocks/>
              </p:cNvSpPr>
              <p:nvPr/>
            </p:nvSpPr>
            <p:spPr bwMode="auto">
              <a:xfrm>
                <a:off x="4502" y="1925"/>
                <a:ext cx="18" cy="18"/>
              </a:xfrm>
              <a:custGeom>
                <a:avLst/>
                <a:gdLst/>
                <a:ahLst/>
                <a:cxnLst>
                  <a:cxn ang="0">
                    <a:pos x="3" y="1"/>
                  </a:cxn>
                  <a:cxn ang="0">
                    <a:pos x="1" y="3"/>
                  </a:cxn>
                  <a:cxn ang="0">
                    <a:pos x="0" y="4"/>
                  </a:cxn>
                  <a:cxn ang="0">
                    <a:pos x="1" y="5"/>
                  </a:cxn>
                  <a:cxn ang="0">
                    <a:pos x="4" y="4"/>
                  </a:cxn>
                  <a:cxn ang="0">
                    <a:pos x="3" y="1"/>
                  </a:cxn>
                </a:cxnLst>
                <a:rect l="0" t="0" r="r" b="b"/>
                <a:pathLst>
                  <a:path w="5" h="5">
                    <a:moveTo>
                      <a:pt x="3" y="1"/>
                    </a:moveTo>
                    <a:cubicBezTo>
                      <a:pt x="1" y="0"/>
                      <a:pt x="1" y="2"/>
                      <a:pt x="1" y="3"/>
                    </a:cubicBezTo>
                    <a:cubicBezTo>
                      <a:pt x="0" y="3"/>
                      <a:pt x="0" y="4"/>
                      <a:pt x="0" y="4"/>
                    </a:cubicBezTo>
                    <a:cubicBezTo>
                      <a:pt x="0" y="5"/>
                      <a:pt x="1" y="5"/>
                      <a:pt x="1" y="5"/>
                    </a:cubicBezTo>
                    <a:cubicBezTo>
                      <a:pt x="3" y="5"/>
                      <a:pt x="3" y="5"/>
                      <a:pt x="4" y="4"/>
                    </a:cubicBezTo>
                    <a:cubicBezTo>
                      <a:pt x="5" y="3"/>
                      <a:pt x="4" y="2"/>
                      <a:pt x="3" y="1"/>
                    </a:cubicBezTo>
                    <a:close/>
                  </a:path>
                </a:pathLst>
              </a:custGeom>
              <a:solidFill>
                <a:srgbClr val="006E57"/>
              </a:solidFill>
              <a:ln w="9525">
                <a:noFill/>
                <a:round/>
                <a:headEnd/>
                <a:tailEnd/>
              </a:ln>
            </p:spPr>
            <p:txBody>
              <a:bodyPr/>
              <a:lstStyle/>
              <a:p>
                <a:pPr>
                  <a:defRPr/>
                </a:pPr>
                <a:endParaRPr lang="es-MX" dirty="0"/>
              </a:p>
            </p:txBody>
          </p:sp>
          <p:sp>
            <p:nvSpPr>
              <p:cNvPr id="1362" name="Freeform 338"/>
              <p:cNvSpPr>
                <a:spLocks/>
              </p:cNvSpPr>
              <p:nvPr/>
            </p:nvSpPr>
            <p:spPr bwMode="auto">
              <a:xfrm>
                <a:off x="4502" y="1925"/>
                <a:ext cx="14" cy="18"/>
              </a:xfrm>
              <a:custGeom>
                <a:avLst/>
                <a:gdLst/>
                <a:ahLst/>
                <a:cxnLst>
                  <a:cxn ang="0">
                    <a:pos x="3" y="3"/>
                  </a:cxn>
                  <a:cxn ang="0">
                    <a:pos x="1" y="4"/>
                  </a:cxn>
                  <a:cxn ang="0">
                    <a:pos x="1" y="4"/>
                  </a:cxn>
                  <a:cxn ang="0">
                    <a:pos x="1" y="3"/>
                  </a:cxn>
                  <a:cxn ang="0">
                    <a:pos x="1" y="3"/>
                  </a:cxn>
                  <a:cxn ang="0">
                    <a:pos x="1" y="2"/>
                  </a:cxn>
                  <a:cxn ang="0">
                    <a:pos x="1" y="2"/>
                  </a:cxn>
                  <a:cxn ang="0">
                    <a:pos x="3" y="1"/>
                  </a:cxn>
                  <a:cxn ang="0">
                    <a:pos x="4" y="1"/>
                  </a:cxn>
                  <a:cxn ang="0">
                    <a:pos x="3" y="3"/>
                  </a:cxn>
                </a:cxnLst>
                <a:rect l="0" t="0" r="r" b="b"/>
                <a:pathLst>
                  <a:path w="4" h="4">
                    <a:moveTo>
                      <a:pt x="3" y="3"/>
                    </a:moveTo>
                    <a:cubicBezTo>
                      <a:pt x="3" y="4"/>
                      <a:pt x="3" y="4"/>
                      <a:pt x="1" y="4"/>
                    </a:cubicBezTo>
                    <a:cubicBezTo>
                      <a:pt x="1" y="4"/>
                      <a:pt x="1" y="4"/>
                      <a:pt x="1" y="4"/>
                    </a:cubicBezTo>
                    <a:cubicBezTo>
                      <a:pt x="1" y="4"/>
                      <a:pt x="1" y="4"/>
                      <a:pt x="1" y="3"/>
                    </a:cubicBezTo>
                    <a:cubicBezTo>
                      <a:pt x="0" y="3"/>
                      <a:pt x="1" y="3"/>
                      <a:pt x="1" y="3"/>
                    </a:cubicBezTo>
                    <a:cubicBezTo>
                      <a:pt x="1" y="2"/>
                      <a:pt x="1" y="2"/>
                      <a:pt x="1" y="2"/>
                    </a:cubicBezTo>
                    <a:cubicBezTo>
                      <a:pt x="1" y="2"/>
                      <a:pt x="1" y="2"/>
                      <a:pt x="1" y="2"/>
                    </a:cubicBezTo>
                    <a:cubicBezTo>
                      <a:pt x="1" y="1"/>
                      <a:pt x="2" y="0"/>
                      <a:pt x="3" y="1"/>
                    </a:cubicBezTo>
                    <a:cubicBezTo>
                      <a:pt x="3" y="1"/>
                      <a:pt x="4" y="1"/>
                      <a:pt x="4" y="1"/>
                    </a:cubicBezTo>
                    <a:cubicBezTo>
                      <a:pt x="4" y="2"/>
                      <a:pt x="4" y="2"/>
                      <a:pt x="3" y="3"/>
                    </a:cubicBezTo>
                    <a:close/>
                  </a:path>
                </a:pathLst>
              </a:custGeom>
              <a:solidFill>
                <a:srgbClr val="27805E"/>
              </a:solidFill>
              <a:ln w="9525">
                <a:noFill/>
                <a:round/>
                <a:headEnd/>
                <a:tailEnd/>
              </a:ln>
            </p:spPr>
            <p:txBody>
              <a:bodyPr/>
              <a:lstStyle/>
              <a:p>
                <a:pPr>
                  <a:defRPr/>
                </a:pPr>
                <a:endParaRPr lang="es-MX" dirty="0"/>
              </a:p>
            </p:txBody>
          </p:sp>
          <p:sp>
            <p:nvSpPr>
              <p:cNvPr id="1363" name="Freeform 339"/>
              <p:cNvSpPr>
                <a:spLocks/>
              </p:cNvSpPr>
              <p:nvPr/>
            </p:nvSpPr>
            <p:spPr bwMode="auto">
              <a:xfrm>
                <a:off x="4506" y="1925"/>
                <a:ext cx="9" cy="18"/>
              </a:xfrm>
              <a:custGeom>
                <a:avLst/>
                <a:gdLst/>
                <a:ahLst/>
                <a:cxnLst>
                  <a:cxn ang="0">
                    <a:pos x="2" y="3"/>
                  </a:cxn>
                  <a:cxn ang="0">
                    <a:pos x="1" y="4"/>
                  </a:cxn>
                  <a:cxn ang="0">
                    <a:pos x="0" y="4"/>
                  </a:cxn>
                  <a:cxn ang="0">
                    <a:pos x="0" y="3"/>
                  </a:cxn>
                  <a:cxn ang="0">
                    <a:pos x="0" y="3"/>
                  </a:cxn>
                  <a:cxn ang="0">
                    <a:pos x="0" y="2"/>
                  </a:cxn>
                  <a:cxn ang="0">
                    <a:pos x="0" y="2"/>
                  </a:cxn>
                  <a:cxn ang="0">
                    <a:pos x="2" y="1"/>
                  </a:cxn>
                  <a:cxn ang="0">
                    <a:pos x="3" y="1"/>
                  </a:cxn>
                  <a:cxn ang="0">
                    <a:pos x="2" y="3"/>
                  </a:cxn>
                </a:cxnLst>
                <a:rect l="0" t="0" r="r" b="b"/>
                <a:pathLst>
                  <a:path w="3" h="4">
                    <a:moveTo>
                      <a:pt x="2" y="3"/>
                    </a:moveTo>
                    <a:cubicBezTo>
                      <a:pt x="2" y="4"/>
                      <a:pt x="2" y="3"/>
                      <a:pt x="1" y="4"/>
                    </a:cubicBezTo>
                    <a:cubicBezTo>
                      <a:pt x="0" y="4"/>
                      <a:pt x="0" y="4"/>
                      <a:pt x="0" y="4"/>
                    </a:cubicBezTo>
                    <a:cubicBezTo>
                      <a:pt x="0" y="4"/>
                      <a:pt x="0" y="3"/>
                      <a:pt x="0" y="3"/>
                    </a:cubicBezTo>
                    <a:cubicBezTo>
                      <a:pt x="0" y="3"/>
                      <a:pt x="0" y="3"/>
                      <a:pt x="0" y="3"/>
                    </a:cubicBezTo>
                    <a:cubicBezTo>
                      <a:pt x="0" y="2"/>
                      <a:pt x="0" y="2"/>
                      <a:pt x="0" y="2"/>
                    </a:cubicBezTo>
                    <a:cubicBezTo>
                      <a:pt x="0" y="2"/>
                      <a:pt x="0" y="2"/>
                      <a:pt x="0" y="2"/>
                    </a:cubicBezTo>
                    <a:cubicBezTo>
                      <a:pt x="0" y="1"/>
                      <a:pt x="1" y="0"/>
                      <a:pt x="2" y="1"/>
                    </a:cubicBezTo>
                    <a:cubicBezTo>
                      <a:pt x="2" y="1"/>
                      <a:pt x="2" y="1"/>
                      <a:pt x="3" y="1"/>
                    </a:cubicBezTo>
                    <a:cubicBezTo>
                      <a:pt x="3" y="2"/>
                      <a:pt x="3" y="2"/>
                      <a:pt x="2" y="3"/>
                    </a:cubicBezTo>
                    <a:close/>
                  </a:path>
                </a:pathLst>
              </a:custGeom>
              <a:solidFill>
                <a:srgbClr val="569365"/>
              </a:solidFill>
              <a:ln w="9525">
                <a:noFill/>
                <a:round/>
                <a:headEnd/>
                <a:tailEnd/>
              </a:ln>
            </p:spPr>
            <p:txBody>
              <a:bodyPr/>
              <a:lstStyle/>
              <a:p>
                <a:pPr>
                  <a:defRPr/>
                </a:pPr>
                <a:endParaRPr lang="es-MX" dirty="0"/>
              </a:p>
            </p:txBody>
          </p:sp>
          <p:sp>
            <p:nvSpPr>
              <p:cNvPr id="1364" name="Freeform 340"/>
              <p:cNvSpPr>
                <a:spLocks/>
              </p:cNvSpPr>
              <p:nvPr/>
            </p:nvSpPr>
            <p:spPr bwMode="auto">
              <a:xfrm>
                <a:off x="4506" y="1929"/>
                <a:ext cx="9" cy="9"/>
              </a:xfrm>
              <a:custGeom>
                <a:avLst/>
                <a:gdLst/>
                <a:ahLst/>
                <a:cxnLst>
                  <a:cxn ang="0">
                    <a:pos x="2" y="2"/>
                  </a:cxn>
                  <a:cxn ang="0">
                    <a:pos x="1" y="2"/>
                  </a:cxn>
                  <a:cxn ang="0">
                    <a:pos x="0" y="2"/>
                  </a:cxn>
                  <a:cxn ang="0">
                    <a:pos x="0" y="2"/>
                  </a:cxn>
                  <a:cxn ang="0">
                    <a:pos x="0" y="2"/>
                  </a:cxn>
                  <a:cxn ang="0">
                    <a:pos x="0" y="1"/>
                  </a:cxn>
                  <a:cxn ang="0">
                    <a:pos x="1" y="1"/>
                  </a:cxn>
                  <a:cxn ang="0">
                    <a:pos x="2" y="0"/>
                  </a:cxn>
                  <a:cxn ang="0">
                    <a:pos x="2" y="0"/>
                  </a:cxn>
                  <a:cxn ang="0">
                    <a:pos x="2" y="2"/>
                  </a:cxn>
                </a:cxnLst>
                <a:rect l="0" t="0" r="r" b="b"/>
                <a:pathLst>
                  <a:path w="3" h="2">
                    <a:moveTo>
                      <a:pt x="2" y="2"/>
                    </a:moveTo>
                    <a:cubicBezTo>
                      <a:pt x="2" y="2"/>
                      <a:pt x="2" y="2"/>
                      <a:pt x="1" y="2"/>
                    </a:cubicBezTo>
                    <a:cubicBezTo>
                      <a:pt x="1" y="2"/>
                      <a:pt x="1" y="2"/>
                      <a:pt x="0" y="2"/>
                    </a:cubicBezTo>
                    <a:cubicBezTo>
                      <a:pt x="0" y="2"/>
                      <a:pt x="0" y="2"/>
                      <a:pt x="0" y="2"/>
                    </a:cubicBezTo>
                    <a:cubicBezTo>
                      <a:pt x="0" y="2"/>
                      <a:pt x="0" y="2"/>
                      <a:pt x="0" y="2"/>
                    </a:cubicBezTo>
                    <a:cubicBezTo>
                      <a:pt x="0" y="2"/>
                      <a:pt x="0" y="1"/>
                      <a:pt x="0" y="1"/>
                    </a:cubicBezTo>
                    <a:cubicBezTo>
                      <a:pt x="0" y="1"/>
                      <a:pt x="0" y="1"/>
                      <a:pt x="1" y="1"/>
                    </a:cubicBezTo>
                    <a:cubicBezTo>
                      <a:pt x="1" y="0"/>
                      <a:pt x="1" y="0"/>
                      <a:pt x="2" y="0"/>
                    </a:cubicBezTo>
                    <a:cubicBezTo>
                      <a:pt x="2" y="0"/>
                      <a:pt x="2" y="0"/>
                      <a:pt x="2" y="0"/>
                    </a:cubicBezTo>
                    <a:cubicBezTo>
                      <a:pt x="3" y="1"/>
                      <a:pt x="3" y="1"/>
                      <a:pt x="2" y="2"/>
                    </a:cubicBezTo>
                    <a:close/>
                  </a:path>
                </a:pathLst>
              </a:custGeom>
              <a:solidFill>
                <a:srgbClr val="7FA96C"/>
              </a:solidFill>
              <a:ln w="9525">
                <a:noFill/>
                <a:round/>
                <a:headEnd/>
                <a:tailEnd/>
              </a:ln>
            </p:spPr>
            <p:txBody>
              <a:bodyPr/>
              <a:lstStyle/>
              <a:p>
                <a:pPr>
                  <a:defRPr/>
                </a:pPr>
                <a:endParaRPr lang="es-MX" dirty="0"/>
              </a:p>
            </p:txBody>
          </p:sp>
          <p:sp>
            <p:nvSpPr>
              <p:cNvPr id="1365" name="Freeform 341"/>
              <p:cNvSpPr>
                <a:spLocks/>
              </p:cNvSpPr>
              <p:nvPr/>
            </p:nvSpPr>
            <p:spPr bwMode="auto">
              <a:xfrm>
                <a:off x="4506" y="1929"/>
                <a:ext cx="9" cy="9"/>
              </a:xfrm>
              <a:custGeom>
                <a:avLst/>
                <a:gdLst/>
                <a:ahLst/>
                <a:cxnLst>
                  <a:cxn ang="0">
                    <a:pos x="2" y="2"/>
                  </a:cxn>
                  <a:cxn ang="0">
                    <a:pos x="1" y="2"/>
                  </a:cxn>
                  <a:cxn ang="0">
                    <a:pos x="1" y="2"/>
                  </a:cxn>
                  <a:cxn ang="0">
                    <a:pos x="0" y="2"/>
                  </a:cxn>
                  <a:cxn ang="0">
                    <a:pos x="0" y="2"/>
                  </a:cxn>
                  <a:cxn ang="0">
                    <a:pos x="1" y="1"/>
                  </a:cxn>
                  <a:cxn ang="0">
                    <a:pos x="1" y="1"/>
                  </a:cxn>
                  <a:cxn ang="0">
                    <a:pos x="2" y="0"/>
                  </a:cxn>
                  <a:cxn ang="0">
                    <a:pos x="2" y="0"/>
                  </a:cxn>
                  <a:cxn ang="0">
                    <a:pos x="2" y="2"/>
                  </a:cxn>
                </a:cxnLst>
                <a:rect l="0" t="0" r="r" b="b"/>
                <a:pathLst>
                  <a:path w="3" h="2">
                    <a:moveTo>
                      <a:pt x="2" y="2"/>
                    </a:moveTo>
                    <a:cubicBezTo>
                      <a:pt x="2" y="2"/>
                      <a:pt x="2" y="2"/>
                      <a:pt x="1" y="2"/>
                    </a:cubicBezTo>
                    <a:cubicBezTo>
                      <a:pt x="1" y="2"/>
                      <a:pt x="1" y="2"/>
                      <a:pt x="1" y="2"/>
                    </a:cubicBezTo>
                    <a:cubicBezTo>
                      <a:pt x="1" y="2"/>
                      <a:pt x="1" y="2"/>
                      <a:pt x="0" y="2"/>
                    </a:cubicBezTo>
                    <a:cubicBezTo>
                      <a:pt x="0" y="2"/>
                      <a:pt x="0" y="2"/>
                      <a:pt x="0" y="2"/>
                    </a:cubicBezTo>
                    <a:cubicBezTo>
                      <a:pt x="0" y="2"/>
                      <a:pt x="0" y="1"/>
                      <a:pt x="1" y="1"/>
                    </a:cubicBezTo>
                    <a:cubicBezTo>
                      <a:pt x="1" y="1"/>
                      <a:pt x="1" y="1"/>
                      <a:pt x="1" y="1"/>
                    </a:cubicBezTo>
                    <a:cubicBezTo>
                      <a:pt x="1" y="1"/>
                      <a:pt x="1" y="0"/>
                      <a:pt x="2" y="0"/>
                    </a:cubicBezTo>
                    <a:cubicBezTo>
                      <a:pt x="2" y="0"/>
                      <a:pt x="2" y="0"/>
                      <a:pt x="2" y="0"/>
                    </a:cubicBezTo>
                    <a:cubicBezTo>
                      <a:pt x="3" y="1"/>
                      <a:pt x="3" y="1"/>
                      <a:pt x="2" y="2"/>
                    </a:cubicBezTo>
                    <a:close/>
                  </a:path>
                </a:pathLst>
              </a:custGeom>
              <a:solidFill>
                <a:srgbClr val="B4CA71"/>
              </a:solidFill>
              <a:ln w="9525">
                <a:noFill/>
                <a:round/>
                <a:headEnd/>
                <a:tailEnd/>
              </a:ln>
            </p:spPr>
            <p:txBody>
              <a:bodyPr/>
              <a:lstStyle/>
              <a:p>
                <a:pPr>
                  <a:defRPr/>
                </a:pPr>
                <a:endParaRPr lang="es-MX" dirty="0"/>
              </a:p>
            </p:txBody>
          </p:sp>
          <p:sp>
            <p:nvSpPr>
              <p:cNvPr id="1366" name="Freeform 342"/>
              <p:cNvSpPr>
                <a:spLocks/>
              </p:cNvSpPr>
              <p:nvPr/>
            </p:nvSpPr>
            <p:spPr bwMode="auto">
              <a:xfrm>
                <a:off x="4502" y="1925"/>
                <a:ext cx="9" cy="9"/>
              </a:xfrm>
              <a:custGeom>
                <a:avLst/>
                <a:gdLst/>
                <a:ahLst/>
                <a:cxnLst>
                  <a:cxn ang="0">
                    <a:pos x="3" y="2"/>
                  </a:cxn>
                  <a:cxn ang="0">
                    <a:pos x="0" y="0"/>
                  </a:cxn>
                  <a:cxn ang="0">
                    <a:pos x="2" y="2"/>
                  </a:cxn>
                  <a:cxn ang="0">
                    <a:pos x="3" y="2"/>
                  </a:cxn>
                </a:cxnLst>
                <a:rect l="0" t="0" r="r" b="b"/>
                <a:pathLst>
                  <a:path w="3" h="2">
                    <a:moveTo>
                      <a:pt x="3" y="2"/>
                    </a:moveTo>
                    <a:cubicBezTo>
                      <a:pt x="2" y="0"/>
                      <a:pt x="1" y="1"/>
                      <a:pt x="0" y="0"/>
                    </a:cubicBezTo>
                    <a:cubicBezTo>
                      <a:pt x="0" y="0"/>
                      <a:pt x="2" y="2"/>
                      <a:pt x="2" y="2"/>
                    </a:cubicBezTo>
                    <a:cubicBezTo>
                      <a:pt x="2" y="2"/>
                      <a:pt x="3" y="2"/>
                      <a:pt x="3" y="2"/>
                    </a:cubicBezTo>
                    <a:close/>
                  </a:path>
                </a:pathLst>
              </a:custGeom>
              <a:solidFill>
                <a:srgbClr val="24211D"/>
              </a:solidFill>
              <a:ln w="9525">
                <a:noFill/>
                <a:round/>
                <a:headEnd/>
                <a:tailEnd/>
              </a:ln>
            </p:spPr>
            <p:txBody>
              <a:bodyPr/>
              <a:lstStyle/>
              <a:p>
                <a:pPr>
                  <a:defRPr/>
                </a:pPr>
                <a:endParaRPr lang="es-MX" dirty="0"/>
              </a:p>
            </p:txBody>
          </p:sp>
          <p:sp>
            <p:nvSpPr>
              <p:cNvPr id="1367" name="Freeform 343"/>
              <p:cNvSpPr>
                <a:spLocks/>
              </p:cNvSpPr>
              <p:nvPr/>
            </p:nvSpPr>
            <p:spPr bwMode="auto">
              <a:xfrm>
                <a:off x="4502" y="1925"/>
                <a:ext cx="9" cy="9"/>
              </a:xfrm>
              <a:custGeom>
                <a:avLst/>
                <a:gdLst/>
                <a:ahLst/>
                <a:cxnLst>
                  <a:cxn ang="0">
                    <a:pos x="3" y="2"/>
                  </a:cxn>
                  <a:cxn ang="0">
                    <a:pos x="0" y="0"/>
                  </a:cxn>
                  <a:cxn ang="0">
                    <a:pos x="2" y="2"/>
                  </a:cxn>
                  <a:cxn ang="0">
                    <a:pos x="3" y="2"/>
                  </a:cxn>
                </a:cxnLst>
                <a:rect l="0" t="0" r="r" b="b"/>
                <a:pathLst>
                  <a:path w="3" h="2">
                    <a:moveTo>
                      <a:pt x="3" y="2"/>
                    </a:moveTo>
                    <a:cubicBezTo>
                      <a:pt x="2" y="0"/>
                      <a:pt x="1" y="1"/>
                      <a:pt x="0" y="0"/>
                    </a:cubicBezTo>
                    <a:cubicBezTo>
                      <a:pt x="0" y="0"/>
                      <a:pt x="2" y="2"/>
                      <a:pt x="2" y="2"/>
                    </a:cubicBezTo>
                    <a:cubicBezTo>
                      <a:pt x="2" y="2"/>
                      <a:pt x="3" y="2"/>
                      <a:pt x="3" y="2"/>
                    </a:cubicBezTo>
                    <a:close/>
                  </a:path>
                </a:pathLst>
              </a:custGeom>
              <a:noFill/>
              <a:ln w="0">
                <a:solidFill>
                  <a:srgbClr val="24211D"/>
                </a:solidFill>
                <a:prstDash val="solid"/>
                <a:round/>
                <a:headEnd/>
                <a:tailEnd/>
              </a:ln>
            </p:spPr>
            <p:txBody>
              <a:bodyPr/>
              <a:lstStyle/>
              <a:p>
                <a:pPr>
                  <a:defRPr/>
                </a:pPr>
                <a:endParaRPr lang="es-MX" dirty="0"/>
              </a:p>
            </p:txBody>
          </p:sp>
          <p:sp>
            <p:nvSpPr>
              <p:cNvPr id="1368" name="Freeform 344"/>
              <p:cNvSpPr>
                <a:spLocks/>
              </p:cNvSpPr>
              <p:nvPr/>
            </p:nvSpPr>
            <p:spPr bwMode="auto">
              <a:xfrm>
                <a:off x="4529" y="1920"/>
                <a:ext cx="18" cy="18"/>
              </a:xfrm>
              <a:custGeom>
                <a:avLst/>
                <a:gdLst/>
                <a:ahLst/>
                <a:cxnLst>
                  <a:cxn ang="0">
                    <a:pos x="3" y="1"/>
                  </a:cxn>
                  <a:cxn ang="0">
                    <a:pos x="1" y="3"/>
                  </a:cxn>
                  <a:cxn ang="0">
                    <a:pos x="0" y="4"/>
                  </a:cxn>
                  <a:cxn ang="0">
                    <a:pos x="1" y="5"/>
                  </a:cxn>
                  <a:cxn ang="0">
                    <a:pos x="3" y="4"/>
                  </a:cxn>
                  <a:cxn ang="0">
                    <a:pos x="3" y="1"/>
                  </a:cxn>
                </a:cxnLst>
                <a:rect l="0" t="0" r="r" b="b"/>
                <a:pathLst>
                  <a:path w="5" h="5">
                    <a:moveTo>
                      <a:pt x="3" y="1"/>
                    </a:moveTo>
                    <a:cubicBezTo>
                      <a:pt x="1" y="0"/>
                      <a:pt x="1" y="2"/>
                      <a:pt x="1" y="3"/>
                    </a:cubicBezTo>
                    <a:cubicBezTo>
                      <a:pt x="0" y="3"/>
                      <a:pt x="0" y="3"/>
                      <a:pt x="0" y="4"/>
                    </a:cubicBezTo>
                    <a:cubicBezTo>
                      <a:pt x="0" y="5"/>
                      <a:pt x="1" y="5"/>
                      <a:pt x="1" y="5"/>
                    </a:cubicBezTo>
                    <a:cubicBezTo>
                      <a:pt x="3" y="5"/>
                      <a:pt x="2" y="5"/>
                      <a:pt x="3" y="4"/>
                    </a:cubicBezTo>
                    <a:cubicBezTo>
                      <a:pt x="5" y="3"/>
                      <a:pt x="4" y="2"/>
                      <a:pt x="3" y="1"/>
                    </a:cubicBezTo>
                    <a:close/>
                  </a:path>
                </a:pathLst>
              </a:custGeom>
              <a:solidFill>
                <a:srgbClr val="006E57"/>
              </a:solidFill>
              <a:ln w="9525">
                <a:noFill/>
                <a:round/>
                <a:headEnd/>
                <a:tailEnd/>
              </a:ln>
            </p:spPr>
            <p:txBody>
              <a:bodyPr/>
              <a:lstStyle/>
              <a:p>
                <a:pPr>
                  <a:defRPr/>
                </a:pPr>
                <a:endParaRPr lang="es-MX" dirty="0"/>
              </a:p>
            </p:txBody>
          </p:sp>
          <p:sp>
            <p:nvSpPr>
              <p:cNvPr id="1369" name="Freeform 345"/>
              <p:cNvSpPr>
                <a:spLocks/>
              </p:cNvSpPr>
              <p:nvPr/>
            </p:nvSpPr>
            <p:spPr bwMode="auto">
              <a:xfrm>
                <a:off x="4529" y="1925"/>
                <a:ext cx="14" cy="14"/>
              </a:xfrm>
              <a:custGeom>
                <a:avLst/>
                <a:gdLst/>
                <a:ahLst/>
                <a:cxnLst>
                  <a:cxn ang="0">
                    <a:pos x="3" y="3"/>
                  </a:cxn>
                  <a:cxn ang="0">
                    <a:pos x="1" y="4"/>
                  </a:cxn>
                  <a:cxn ang="0">
                    <a:pos x="1" y="4"/>
                  </a:cxn>
                  <a:cxn ang="0">
                    <a:pos x="0" y="3"/>
                  </a:cxn>
                  <a:cxn ang="0">
                    <a:pos x="1" y="2"/>
                  </a:cxn>
                  <a:cxn ang="0">
                    <a:pos x="1" y="2"/>
                  </a:cxn>
                  <a:cxn ang="0">
                    <a:pos x="1" y="1"/>
                  </a:cxn>
                  <a:cxn ang="0">
                    <a:pos x="3" y="0"/>
                  </a:cxn>
                  <a:cxn ang="0">
                    <a:pos x="4" y="1"/>
                  </a:cxn>
                  <a:cxn ang="0">
                    <a:pos x="3" y="3"/>
                  </a:cxn>
                </a:cxnLst>
                <a:rect l="0" t="0" r="r" b="b"/>
                <a:pathLst>
                  <a:path w="4" h="4">
                    <a:moveTo>
                      <a:pt x="3" y="3"/>
                    </a:moveTo>
                    <a:cubicBezTo>
                      <a:pt x="2" y="4"/>
                      <a:pt x="3" y="3"/>
                      <a:pt x="1" y="4"/>
                    </a:cubicBezTo>
                    <a:cubicBezTo>
                      <a:pt x="1" y="4"/>
                      <a:pt x="1" y="4"/>
                      <a:pt x="1" y="4"/>
                    </a:cubicBezTo>
                    <a:cubicBezTo>
                      <a:pt x="1" y="3"/>
                      <a:pt x="0" y="3"/>
                      <a:pt x="0" y="3"/>
                    </a:cubicBezTo>
                    <a:cubicBezTo>
                      <a:pt x="0" y="3"/>
                      <a:pt x="0" y="2"/>
                      <a:pt x="1" y="2"/>
                    </a:cubicBezTo>
                    <a:cubicBezTo>
                      <a:pt x="1" y="2"/>
                      <a:pt x="1" y="2"/>
                      <a:pt x="1" y="2"/>
                    </a:cubicBezTo>
                    <a:cubicBezTo>
                      <a:pt x="1" y="2"/>
                      <a:pt x="1" y="2"/>
                      <a:pt x="1" y="1"/>
                    </a:cubicBezTo>
                    <a:cubicBezTo>
                      <a:pt x="1" y="0"/>
                      <a:pt x="1" y="0"/>
                      <a:pt x="3" y="0"/>
                    </a:cubicBezTo>
                    <a:cubicBezTo>
                      <a:pt x="3" y="1"/>
                      <a:pt x="3" y="1"/>
                      <a:pt x="4" y="1"/>
                    </a:cubicBezTo>
                    <a:cubicBezTo>
                      <a:pt x="4" y="1"/>
                      <a:pt x="4" y="2"/>
                      <a:pt x="3" y="3"/>
                    </a:cubicBezTo>
                    <a:close/>
                  </a:path>
                </a:pathLst>
              </a:custGeom>
              <a:solidFill>
                <a:srgbClr val="27805E"/>
              </a:solidFill>
              <a:ln w="9525">
                <a:noFill/>
                <a:round/>
                <a:headEnd/>
                <a:tailEnd/>
              </a:ln>
            </p:spPr>
            <p:txBody>
              <a:bodyPr/>
              <a:lstStyle/>
              <a:p>
                <a:pPr>
                  <a:defRPr/>
                </a:pPr>
                <a:endParaRPr lang="es-MX" dirty="0"/>
              </a:p>
            </p:txBody>
          </p:sp>
          <p:sp>
            <p:nvSpPr>
              <p:cNvPr id="1370" name="Freeform 346"/>
              <p:cNvSpPr>
                <a:spLocks/>
              </p:cNvSpPr>
              <p:nvPr/>
            </p:nvSpPr>
            <p:spPr bwMode="auto">
              <a:xfrm>
                <a:off x="4534" y="1925"/>
                <a:ext cx="9" cy="9"/>
              </a:xfrm>
              <a:custGeom>
                <a:avLst/>
                <a:gdLst/>
                <a:ahLst/>
                <a:cxnLst>
                  <a:cxn ang="0">
                    <a:pos x="2" y="3"/>
                  </a:cxn>
                  <a:cxn ang="0">
                    <a:pos x="0" y="3"/>
                  </a:cxn>
                  <a:cxn ang="0">
                    <a:pos x="0" y="3"/>
                  </a:cxn>
                  <a:cxn ang="0">
                    <a:pos x="0" y="3"/>
                  </a:cxn>
                  <a:cxn ang="0">
                    <a:pos x="0" y="2"/>
                  </a:cxn>
                  <a:cxn ang="0">
                    <a:pos x="0" y="2"/>
                  </a:cxn>
                  <a:cxn ang="0">
                    <a:pos x="0" y="2"/>
                  </a:cxn>
                  <a:cxn ang="0">
                    <a:pos x="2" y="1"/>
                  </a:cxn>
                  <a:cxn ang="0">
                    <a:pos x="2" y="1"/>
                  </a:cxn>
                  <a:cxn ang="0">
                    <a:pos x="2" y="3"/>
                  </a:cxn>
                </a:cxnLst>
                <a:rect l="0" t="0" r="r" b="b"/>
                <a:pathLst>
                  <a:path w="3" h="3">
                    <a:moveTo>
                      <a:pt x="2" y="3"/>
                    </a:moveTo>
                    <a:cubicBezTo>
                      <a:pt x="1" y="3"/>
                      <a:pt x="2" y="3"/>
                      <a:pt x="0" y="3"/>
                    </a:cubicBezTo>
                    <a:cubicBezTo>
                      <a:pt x="0" y="3"/>
                      <a:pt x="0" y="3"/>
                      <a:pt x="0" y="3"/>
                    </a:cubicBezTo>
                    <a:cubicBezTo>
                      <a:pt x="0" y="3"/>
                      <a:pt x="0" y="3"/>
                      <a:pt x="0" y="3"/>
                    </a:cubicBezTo>
                    <a:cubicBezTo>
                      <a:pt x="0" y="3"/>
                      <a:pt x="0" y="3"/>
                      <a:pt x="0" y="2"/>
                    </a:cubicBezTo>
                    <a:cubicBezTo>
                      <a:pt x="0" y="2"/>
                      <a:pt x="0" y="2"/>
                      <a:pt x="0" y="2"/>
                    </a:cubicBezTo>
                    <a:cubicBezTo>
                      <a:pt x="0" y="2"/>
                      <a:pt x="0" y="2"/>
                      <a:pt x="0" y="2"/>
                    </a:cubicBezTo>
                    <a:cubicBezTo>
                      <a:pt x="0" y="1"/>
                      <a:pt x="1" y="0"/>
                      <a:pt x="2" y="1"/>
                    </a:cubicBezTo>
                    <a:cubicBezTo>
                      <a:pt x="2" y="1"/>
                      <a:pt x="2" y="1"/>
                      <a:pt x="2" y="1"/>
                    </a:cubicBezTo>
                    <a:cubicBezTo>
                      <a:pt x="3" y="1"/>
                      <a:pt x="3" y="2"/>
                      <a:pt x="2" y="3"/>
                    </a:cubicBezTo>
                    <a:close/>
                  </a:path>
                </a:pathLst>
              </a:custGeom>
              <a:solidFill>
                <a:srgbClr val="569365"/>
              </a:solidFill>
              <a:ln w="9525">
                <a:noFill/>
                <a:round/>
                <a:headEnd/>
                <a:tailEnd/>
              </a:ln>
            </p:spPr>
            <p:txBody>
              <a:bodyPr/>
              <a:lstStyle/>
              <a:p>
                <a:pPr>
                  <a:defRPr/>
                </a:pPr>
                <a:endParaRPr lang="es-MX" dirty="0"/>
              </a:p>
            </p:txBody>
          </p:sp>
          <p:sp>
            <p:nvSpPr>
              <p:cNvPr id="1371" name="Freeform 347"/>
              <p:cNvSpPr>
                <a:spLocks/>
              </p:cNvSpPr>
              <p:nvPr/>
            </p:nvSpPr>
            <p:spPr bwMode="auto">
              <a:xfrm>
                <a:off x="4534" y="1925"/>
                <a:ext cx="9" cy="9"/>
              </a:xfrm>
              <a:custGeom>
                <a:avLst/>
                <a:gdLst/>
                <a:ahLst/>
                <a:cxnLst>
                  <a:cxn ang="0">
                    <a:pos x="2" y="3"/>
                  </a:cxn>
                  <a:cxn ang="0">
                    <a:pos x="1" y="3"/>
                  </a:cxn>
                  <a:cxn ang="0">
                    <a:pos x="0" y="3"/>
                  </a:cxn>
                  <a:cxn ang="0">
                    <a:pos x="0" y="3"/>
                  </a:cxn>
                  <a:cxn ang="0">
                    <a:pos x="0" y="2"/>
                  </a:cxn>
                  <a:cxn ang="0">
                    <a:pos x="0" y="2"/>
                  </a:cxn>
                  <a:cxn ang="0">
                    <a:pos x="0" y="2"/>
                  </a:cxn>
                  <a:cxn ang="0">
                    <a:pos x="2" y="1"/>
                  </a:cxn>
                  <a:cxn ang="0">
                    <a:pos x="2" y="1"/>
                  </a:cxn>
                  <a:cxn ang="0">
                    <a:pos x="2" y="3"/>
                  </a:cxn>
                </a:cxnLst>
                <a:rect l="0" t="0" r="r" b="b"/>
                <a:pathLst>
                  <a:path w="3" h="3">
                    <a:moveTo>
                      <a:pt x="2" y="3"/>
                    </a:moveTo>
                    <a:cubicBezTo>
                      <a:pt x="1" y="3"/>
                      <a:pt x="1" y="3"/>
                      <a:pt x="1" y="3"/>
                    </a:cubicBezTo>
                    <a:cubicBezTo>
                      <a:pt x="1" y="3"/>
                      <a:pt x="0" y="3"/>
                      <a:pt x="0" y="3"/>
                    </a:cubicBezTo>
                    <a:cubicBezTo>
                      <a:pt x="0" y="3"/>
                      <a:pt x="0" y="3"/>
                      <a:pt x="0" y="3"/>
                    </a:cubicBezTo>
                    <a:cubicBezTo>
                      <a:pt x="0" y="3"/>
                      <a:pt x="0" y="3"/>
                      <a:pt x="0" y="2"/>
                    </a:cubicBezTo>
                    <a:cubicBezTo>
                      <a:pt x="0" y="2"/>
                      <a:pt x="0" y="2"/>
                      <a:pt x="0" y="2"/>
                    </a:cubicBezTo>
                    <a:cubicBezTo>
                      <a:pt x="0" y="2"/>
                      <a:pt x="0" y="2"/>
                      <a:pt x="0" y="2"/>
                    </a:cubicBezTo>
                    <a:cubicBezTo>
                      <a:pt x="0" y="1"/>
                      <a:pt x="1" y="0"/>
                      <a:pt x="2" y="1"/>
                    </a:cubicBezTo>
                    <a:cubicBezTo>
                      <a:pt x="2" y="1"/>
                      <a:pt x="2" y="1"/>
                      <a:pt x="2" y="1"/>
                    </a:cubicBezTo>
                    <a:cubicBezTo>
                      <a:pt x="3" y="2"/>
                      <a:pt x="3" y="2"/>
                      <a:pt x="2" y="3"/>
                    </a:cubicBezTo>
                    <a:close/>
                  </a:path>
                </a:pathLst>
              </a:custGeom>
              <a:solidFill>
                <a:srgbClr val="7FA96C"/>
              </a:solidFill>
              <a:ln w="9525">
                <a:noFill/>
                <a:round/>
                <a:headEnd/>
                <a:tailEnd/>
              </a:ln>
            </p:spPr>
            <p:txBody>
              <a:bodyPr/>
              <a:lstStyle/>
              <a:p>
                <a:pPr>
                  <a:defRPr/>
                </a:pPr>
                <a:endParaRPr lang="es-MX" dirty="0"/>
              </a:p>
            </p:txBody>
          </p:sp>
          <p:sp>
            <p:nvSpPr>
              <p:cNvPr id="1372" name="Freeform 348"/>
              <p:cNvSpPr>
                <a:spLocks/>
              </p:cNvSpPr>
              <p:nvPr/>
            </p:nvSpPr>
            <p:spPr bwMode="auto">
              <a:xfrm>
                <a:off x="4534" y="1925"/>
                <a:ext cx="9" cy="9"/>
              </a:xfrm>
              <a:custGeom>
                <a:avLst/>
                <a:gdLst/>
                <a:ahLst/>
                <a:cxnLst>
                  <a:cxn ang="0">
                    <a:pos x="2" y="1"/>
                  </a:cxn>
                  <a:cxn ang="0">
                    <a:pos x="1" y="2"/>
                  </a:cxn>
                  <a:cxn ang="0">
                    <a:pos x="1" y="2"/>
                  </a:cxn>
                  <a:cxn ang="0">
                    <a:pos x="0" y="2"/>
                  </a:cxn>
                  <a:cxn ang="0">
                    <a:pos x="0" y="1"/>
                  </a:cxn>
                  <a:cxn ang="0">
                    <a:pos x="0" y="1"/>
                  </a:cxn>
                  <a:cxn ang="0">
                    <a:pos x="1" y="1"/>
                  </a:cxn>
                  <a:cxn ang="0">
                    <a:pos x="1" y="0"/>
                  </a:cxn>
                  <a:cxn ang="0">
                    <a:pos x="2" y="0"/>
                  </a:cxn>
                  <a:cxn ang="0">
                    <a:pos x="2" y="1"/>
                  </a:cxn>
                </a:cxnLst>
                <a:rect l="0" t="0" r="r" b="b"/>
                <a:pathLst>
                  <a:path w="3" h="2">
                    <a:moveTo>
                      <a:pt x="2" y="1"/>
                    </a:moveTo>
                    <a:cubicBezTo>
                      <a:pt x="1" y="2"/>
                      <a:pt x="1" y="2"/>
                      <a:pt x="1" y="2"/>
                    </a:cubicBezTo>
                    <a:cubicBezTo>
                      <a:pt x="1" y="2"/>
                      <a:pt x="1" y="2"/>
                      <a:pt x="1" y="2"/>
                    </a:cubicBezTo>
                    <a:cubicBezTo>
                      <a:pt x="1" y="2"/>
                      <a:pt x="0" y="2"/>
                      <a:pt x="0" y="2"/>
                    </a:cubicBezTo>
                    <a:cubicBezTo>
                      <a:pt x="0" y="2"/>
                      <a:pt x="0" y="2"/>
                      <a:pt x="0" y="1"/>
                    </a:cubicBezTo>
                    <a:cubicBezTo>
                      <a:pt x="0" y="1"/>
                      <a:pt x="0" y="1"/>
                      <a:pt x="0" y="1"/>
                    </a:cubicBezTo>
                    <a:cubicBezTo>
                      <a:pt x="0" y="1"/>
                      <a:pt x="1" y="1"/>
                      <a:pt x="1" y="1"/>
                    </a:cubicBezTo>
                    <a:cubicBezTo>
                      <a:pt x="1" y="0"/>
                      <a:pt x="1" y="0"/>
                      <a:pt x="1" y="0"/>
                    </a:cubicBezTo>
                    <a:cubicBezTo>
                      <a:pt x="2" y="0"/>
                      <a:pt x="2" y="0"/>
                      <a:pt x="2" y="0"/>
                    </a:cubicBezTo>
                    <a:cubicBezTo>
                      <a:pt x="2" y="1"/>
                      <a:pt x="3" y="1"/>
                      <a:pt x="2" y="1"/>
                    </a:cubicBezTo>
                    <a:close/>
                  </a:path>
                </a:pathLst>
              </a:custGeom>
              <a:solidFill>
                <a:srgbClr val="B4CA71"/>
              </a:solidFill>
              <a:ln w="9525">
                <a:noFill/>
                <a:round/>
                <a:headEnd/>
                <a:tailEnd/>
              </a:ln>
            </p:spPr>
            <p:txBody>
              <a:bodyPr/>
              <a:lstStyle/>
              <a:p>
                <a:pPr>
                  <a:defRPr/>
                </a:pPr>
                <a:endParaRPr lang="es-MX" dirty="0"/>
              </a:p>
            </p:txBody>
          </p:sp>
          <p:sp>
            <p:nvSpPr>
              <p:cNvPr id="1373" name="Freeform 349"/>
              <p:cNvSpPr>
                <a:spLocks/>
              </p:cNvSpPr>
              <p:nvPr/>
            </p:nvSpPr>
            <p:spPr bwMode="auto">
              <a:xfrm>
                <a:off x="4529" y="1925"/>
                <a:ext cx="9" cy="5"/>
              </a:xfrm>
              <a:custGeom>
                <a:avLst/>
                <a:gdLst/>
                <a:ahLst/>
                <a:cxnLst>
                  <a:cxn ang="0">
                    <a:pos x="3" y="2"/>
                  </a:cxn>
                  <a:cxn ang="0">
                    <a:pos x="0" y="0"/>
                  </a:cxn>
                  <a:cxn ang="0">
                    <a:pos x="2" y="2"/>
                  </a:cxn>
                  <a:cxn ang="0">
                    <a:pos x="3" y="2"/>
                  </a:cxn>
                </a:cxnLst>
                <a:rect l="0" t="0" r="r" b="b"/>
                <a:pathLst>
                  <a:path w="3" h="2">
                    <a:moveTo>
                      <a:pt x="3" y="2"/>
                    </a:moveTo>
                    <a:cubicBezTo>
                      <a:pt x="1" y="0"/>
                      <a:pt x="1" y="0"/>
                      <a:pt x="0" y="0"/>
                    </a:cubicBezTo>
                    <a:cubicBezTo>
                      <a:pt x="0" y="0"/>
                      <a:pt x="2" y="2"/>
                      <a:pt x="2" y="2"/>
                    </a:cubicBezTo>
                    <a:cubicBezTo>
                      <a:pt x="2" y="2"/>
                      <a:pt x="3" y="2"/>
                      <a:pt x="3" y="2"/>
                    </a:cubicBezTo>
                    <a:close/>
                  </a:path>
                </a:pathLst>
              </a:custGeom>
              <a:solidFill>
                <a:srgbClr val="24211D"/>
              </a:solidFill>
              <a:ln w="9525">
                <a:noFill/>
                <a:round/>
                <a:headEnd/>
                <a:tailEnd/>
              </a:ln>
            </p:spPr>
            <p:txBody>
              <a:bodyPr/>
              <a:lstStyle/>
              <a:p>
                <a:pPr>
                  <a:defRPr/>
                </a:pPr>
                <a:endParaRPr lang="es-MX" dirty="0"/>
              </a:p>
            </p:txBody>
          </p:sp>
          <p:sp>
            <p:nvSpPr>
              <p:cNvPr id="1374" name="Freeform 350"/>
              <p:cNvSpPr>
                <a:spLocks/>
              </p:cNvSpPr>
              <p:nvPr/>
            </p:nvSpPr>
            <p:spPr bwMode="auto">
              <a:xfrm>
                <a:off x="4529" y="1925"/>
                <a:ext cx="9" cy="5"/>
              </a:xfrm>
              <a:custGeom>
                <a:avLst/>
                <a:gdLst/>
                <a:ahLst/>
                <a:cxnLst>
                  <a:cxn ang="0">
                    <a:pos x="3" y="2"/>
                  </a:cxn>
                  <a:cxn ang="0">
                    <a:pos x="0" y="0"/>
                  </a:cxn>
                  <a:cxn ang="0">
                    <a:pos x="2" y="2"/>
                  </a:cxn>
                  <a:cxn ang="0">
                    <a:pos x="3" y="2"/>
                  </a:cxn>
                </a:cxnLst>
                <a:rect l="0" t="0" r="r" b="b"/>
                <a:pathLst>
                  <a:path w="3" h="2">
                    <a:moveTo>
                      <a:pt x="3" y="2"/>
                    </a:moveTo>
                    <a:cubicBezTo>
                      <a:pt x="1" y="0"/>
                      <a:pt x="1" y="0"/>
                      <a:pt x="0" y="0"/>
                    </a:cubicBezTo>
                    <a:cubicBezTo>
                      <a:pt x="0" y="0"/>
                      <a:pt x="2" y="2"/>
                      <a:pt x="2" y="2"/>
                    </a:cubicBezTo>
                    <a:cubicBezTo>
                      <a:pt x="2" y="2"/>
                      <a:pt x="3" y="2"/>
                      <a:pt x="3" y="2"/>
                    </a:cubicBezTo>
                    <a:close/>
                  </a:path>
                </a:pathLst>
              </a:custGeom>
              <a:noFill/>
              <a:ln w="0">
                <a:solidFill>
                  <a:srgbClr val="24211D"/>
                </a:solidFill>
                <a:prstDash val="solid"/>
                <a:round/>
                <a:headEnd/>
                <a:tailEnd/>
              </a:ln>
            </p:spPr>
            <p:txBody>
              <a:bodyPr/>
              <a:lstStyle/>
              <a:p>
                <a:pPr>
                  <a:defRPr/>
                </a:pPr>
                <a:endParaRPr lang="es-MX" dirty="0"/>
              </a:p>
            </p:txBody>
          </p:sp>
          <p:sp>
            <p:nvSpPr>
              <p:cNvPr id="1375" name="Freeform 351"/>
              <p:cNvSpPr>
                <a:spLocks/>
              </p:cNvSpPr>
              <p:nvPr/>
            </p:nvSpPr>
            <p:spPr bwMode="auto">
              <a:xfrm>
                <a:off x="4589" y="1888"/>
                <a:ext cx="9" cy="18"/>
              </a:xfrm>
              <a:custGeom>
                <a:avLst/>
                <a:gdLst/>
                <a:ahLst/>
                <a:cxnLst>
                  <a:cxn ang="0">
                    <a:pos x="1" y="5"/>
                  </a:cxn>
                  <a:cxn ang="0">
                    <a:pos x="0" y="0"/>
                  </a:cxn>
                  <a:cxn ang="0">
                    <a:pos x="2" y="5"/>
                  </a:cxn>
                  <a:cxn ang="0">
                    <a:pos x="1" y="5"/>
                  </a:cxn>
                </a:cxnLst>
                <a:rect l="0" t="0" r="r" b="b"/>
                <a:pathLst>
                  <a:path w="2" h="5">
                    <a:moveTo>
                      <a:pt x="1" y="5"/>
                    </a:moveTo>
                    <a:cubicBezTo>
                      <a:pt x="1" y="5"/>
                      <a:pt x="2" y="0"/>
                      <a:pt x="0" y="0"/>
                    </a:cubicBezTo>
                    <a:cubicBezTo>
                      <a:pt x="0" y="0"/>
                      <a:pt x="2" y="0"/>
                      <a:pt x="2" y="5"/>
                    </a:cubicBezTo>
                    <a:cubicBezTo>
                      <a:pt x="2" y="5"/>
                      <a:pt x="1" y="5"/>
                      <a:pt x="1" y="5"/>
                    </a:cubicBezTo>
                    <a:close/>
                  </a:path>
                </a:pathLst>
              </a:custGeom>
              <a:solidFill>
                <a:srgbClr val="24211D"/>
              </a:solidFill>
              <a:ln w="9525">
                <a:noFill/>
                <a:round/>
                <a:headEnd/>
                <a:tailEnd/>
              </a:ln>
            </p:spPr>
            <p:txBody>
              <a:bodyPr/>
              <a:lstStyle/>
              <a:p>
                <a:pPr>
                  <a:defRPr/>
                </a:pPr>
                <a:endParaRPr lang="es-MX" dirty="0"/>
              </a:p>
            </p:txBody>
          </p:sp>
          <p:sp>
            <p:nvSpPr>
              <p:cNvPr id="1376" name="Freeform 352"/>
              <p:cNvSpPr>
                <a:spLocks/>
              </p:cNvSpPr>
              <p:nvPr/>
            </p:nvSpPr>
            <p:spPr bwMode="auto">
              <a:xfrm>
                <a:off x="4589" y="1888"/>
                <a:ext cx="9" cy="18"/>
              </a:xfrm>
              <a:custGeom>
                <a:avLst/>
                <a:gdLst/>
                <a:ahLst/>
                <a:cxnLst>
                  <a:cxn ang="0">
                    <a:pos x="1" y="5"/>
                  </a:cxn>
                  <a:cxn ang="0">
                    <a:pos x="0" y="0"/>
                  </a:cxn>
                  <a:cxn ang="0">
                    <a:pos x="2" y="5"/>
                  </a:cxn>
                  <a:cxn ang="0">
                    <a:pos x="1" y="5"/>
                  </a:cxn>
                </a:cxnLst>
                <a:rect l="0" t="0" r="r" b="b"/>
                <a:pathLst>
                  <a:path w="2" h="5">
                    <a:moveTo>
                      <a:pt x="1" y="5"/>
                    </a:moveTo>
                    <a:cubicBezTo>
                      <a:pt x="1" y="5"/>
                      <a:pt x="2" y="0"/>
                      <a:pt x="0" y="0"/>
                    </a:cubicBezTo>
                    <a:cubicBezTo>
                      <a:pt x="0" y="0"/>
                      <a:pt x="2" y="0"/>
                      <a:pt x="2" y="5"/>
                    </a:cubicBezTo>
                    <a:cubicBezTo>
                      <a:pt x="2" y="5"/>
                      <a:pt x="1" y="5"/>
                      <a:pt x="1" y="5"/>
                    </a:cubicBezTo>
                    <a:close/>
                  </a:path>
                </a:pathLst>
              </a:custGeom>
              <a:noFill/>
              <a:ln w="0">
                <a:solidFill>
                  <a:srgbClr val="24211D"/>
                </a:solidFill>
                <a:prstDash val="solid"/>
                <a:round/>
                <a:headEnd/>
                <a:tailEnd/>
              </a:ln>
            </p:spPr>
            <p:txBody>
              <a:bodyPr/>
              <a:lstStyle/>
              <a:p>
                <a:pPr>
                  <a:defRPr/>
                </a:pPr>
                <a:endParaRPr lang="es-MX" dirty="0"/>
              </a:p>
            </p:txBody>
          </p:sp>
          <p:sp>
            <p:nvSpPr>
              <p:cNvPr id="1377" name="Freeform 353"/>
              <p:cNvSpPr>
                <a:spLocks/>
              </p:cNvSpPr>
              <p:nvPr/>
            </p:nvSpPr>
            <p:spPr bwMode="auto">
              <a:xfrm>
                <a:off x="4658" y="2011"/>
                <a:ext cx="18" cy="18"/>
              </a:xfrm>
              <a:custGeom>
                <a:avLst/>
                <a:gdLst/>
                <a:ahLst/>
                <a:cxnLst>
                  <a:cxn ang="0">
                    <a:pos x="4" y="0"/>
                  </a:cxn>
                  <a:cxn ang="0">
                    <a:pos x="0" y="4"/>
                  </a:cxn>
                  <a:cxn ang="0">
                    <a:pos x="5" y="0"/>
                  </a:cxn>
                  <a:cxn ang="0">
                    <a:pos x="4" y="0"/>
                  </a:cxn>
                </a:cxnLst>
                <a:rect l="0" t="0" r="r" b="b"/>
                <a:pathLst>
                  <a:path w="5" h="5">
                    <a:moveTo>
                      <a:pt x="4" y="0"/>
                    </a:moveTo>
                    <a:cubicBezTo>
                      <a:pt x="4" y="0"/>
                      <a:pt x="2" y="4"/>
                      <a:pt x="0" y="4"/>
                    </a:cubicBezTo>
                    <a:cubicBezTo>
                      <a:pt x="0" y="4"/>
                      <a:pt x="2" y="5"/>
                      <a:pt x="5" y="0"/>
                    </a:cubicBezTo>
                    <a:cubicBezTo>
                      <a:pt x="5" y="0"/>
                      <a:pt x="4" y="0"/>
                      <a:pt x="4" y="0"/>
                    </a:cubicBezTo>
                    <a:close/>
                  </a:path>
                </a:pathLst>
              </a:custGeom>
              <a:solidFill>
                <a:srgbClr val="24211D"/>
              </a:solidFill>
              <a:ln w="9525">
                <a:noFill/>
                <a:round/>
                <a:headEnd/>
                <a:tailEnd/>
              </a:ln>
            </p:spPr>
            <p:txBody>
              <a:bodyPr/>
              <a:lstStyle/>
              <a:p>
                <a:pPr>
                  <a:defRPr/>
                </a:pPr>
                <a:endParaRPr lang="es-MX" dirty="0"/>
              </a:p>
            </p:txBody>
          </p:sp>
          <p:sp>
            <p:nvSpPr>
              <p:cNvPr id="1378" name="Freeform 354"/>
              <p:cNvSpPr>
                <a:spLocks/>
              </p:cNvSpPr>
              <p:nvPr/>
            </p:nvSpPr>
            <p:spPr bwMode="auto">
              <a:xfrm>
                <a:off x="4658" y="2011"/>
                <a:ext cx="18" cy="18"/>
              </a:xfrm>
              <a:custGeom>
                <a:avLst/>
                <a:gdLst/>
                <a:ahLst/>
                <a:cxnLst>
                  <a:cxn ang="0">
                    <a:pos x="4" y="0"/>
                  </a:cxn>
                  <a:cxn ang="0">
                    <a:pos x="0" y="4"/>
                  </a:cxn>
                  <a:cxn ang="0">
                    <a:pos x="5" y="0"/>
                  </a:cxn>
                  <a:cxn ang="0">
                    <a:pos x="4" y="0"/>
                  </a:cxn>
                </a:cxnLst>
                <a:rect l="0" t="0" r="r" b="b"/>
                <a:pathLst>
                  <a:path w="5" h="5">
                    <a:moveTo>
                      <a:pt x="4" y="0"/>
                    </a:moveTo>
                    <a:cubicBezTo>
                      <a:pt x="4" y="0"/>
                      <a:pt x="2" y="4"/>
                      <a:pt x="0" y="4"/>
                    </a:cubicBezTo>
                    <a:cubicBezTo>
                      <a:pt x="0" y="4"/>
                      <a:pt x="2" y="5"/>
                      <a:pt x="5" y="0"/>
                    </a:cubicBezTo>
                    <a:cubicBezTo>
                      <a:pt x="5" y="0"/>
                      <a:pt x="4" y="0"/>
                      <a:pt x="4" y="0"/>
                    </a:cubicBezTo>
                    <a:close/>
                  </a:path>
                </a:pathLst>
              </a:custGeom>
              <a:noFill/>
              <a:ln w="0">
                <a:solidFill>
                  <a:srgbClr val="24211D"/>
                </a:solidFill>
                <a:prstDash val="solid"/>
                <a:round/>
                <a:headEnd/>
                <a:tailEnd/>
              </a:ln>
            </p:spPr>
            <p:txBody>
              <a:bodyPr/>
              <a:lstStyle/>
              <a:p>
                <a:pPr>
                  <a:defRPr/>
                </a:pPr>
                <a:endParaRPr lang="es-MX" dirty="0"/>
              </a:p>
            </p:txBody>
          </p:sp>
          <p:sp>
            <p:nvSpPr>
              <p:cNvPr id="1379" name="Freeform 355"/>
              <p:cNvSpPr>
                <a:spLocks/>
              </p:cNvSpPr>
              <p:nvPr/>
            </p:nvSpPr>
            <p:spPr bwMode="auto">
              <a:xfrm>
                <a:off x="4603" y="2011"/>
                <a:ext cx="18" cy="14"/>
              </a:xfrm>
              <a:custGeom>
                <a:avLst/>
                <a:gdLst/>
                <a:ahLst/>
                <a:cxnLst>
                  <a:cxn ang="0">
                    <a:pos x="5" y="0"/>
                  </a:cxn>
                  <a:cxn ang="0">
                    <a:pos x="0" y="2"/>
                  </a:cxn>
                  <a:cxn ang="0">
                    <a:pos x="5" y="1"/>
                  </a:cxn>
                  <a:cxn ang="0">
                    <a:pos x="5" y="0"/>
                  </a:cxn>
                </a:cxnLst>
                <a:rect l="0" t="0" r="r" b="b"/>
                <a:pathLst>
                  <a:path w="5" h="4">
                    <a:moveTo>
                      <a:pt x="5" y="0"/>
                    </a:moveTo>
                    <a:cubicBezTo>
                      <a:pt x="5" y="0"/>
                      <a:pt x="1" y="4"/>
                      <a:pt x="0" y="2"/>
                    </a:cubicBezTo>
                    <a:cubicBezTo>
                      <a:pt x="0" y="2"/>
                      <a:pt x="1" y="4"/>
                      <a:pt x="5" y="1"/>
                    </a:cubicBezTo>
                    <a:cubicBezTo>
                      <a:pt x="5" y="1"/>
                      <a:pt x="5" y="0"/>
                      <a:pt x="5" y="0"/>
                    </a:cubicBezTo>
                    <a:close/>
                  </a:path>
                </a:pathLst>
              </a:custGeom>
              <a:solidFill>
                <a:srgbClr val="24211D"/>
              </a:solidFill>
              <a:ln w="9525">
                <a:noFill/>
                <a:round/>
                <a:headEnd/>
                <a:tailEnd/>
              </a:ln>
            </p:spPr>
            <p:txBody>
              <a:bodyPr/>
              <a:lstStyle/>
              <a:p>
                <a:pPr>
                  <a:defRPr/>
                </a:pPr>
                <a:endParaRPr lang="es-MX" dirty="0"/>
              </a:p>
            </p:txBody>
          </p:sp>
          <p:sp>
            <p:nvSpPr>
              <p:cNvPr id="1380" name="Freeform 356"/>
              <p:cNvSpPr>
                <a:spLocks/>
              </p:cNvSpPr>
              <p:nvPr/>
            </p:nvSpPr>
            <p:spPr bwMode="auto">
              <a:xfrm>
                <a:off x="4603" y="2011"/>
                <a:ext cx="18" cy="14"/>
              </a:xfrm>
              <a:custGeom>
                <a:avLst/>
                <a:gdLst/>
                <a:ahLst/>
                <a:cxnLst>
                  <a:cxn ang="0">
                    <a:pos x="5" y="0"/>
                  </a:cxn>
                  <a:cxn ang="0">
                    <a:pos x="0" y="2"/>
                  </a:cxn>
                  <a:cxn ang="0">
                    <a:pos x="5" y="1"/>
                  </a:cxn>
                  <a:cxn ang="0">
                    <a:pos x="5" y="0"/>
                  </a:cxn>
                </a:cxnLst>
                <a:rect l="0" t="0" r="r" b="b"/>
                <a:pathLst>
                  <a:path w="5" h="4">
                    <a:moveTo>
                      <a:pt x="5" y="0"/>
                    </a:moveTo>
                    <a:cubicBezTo>
                      <a:pt x="5" y="0"/>
                      <a:pt x="1" y="4"/>
                      <a:pt x="0" y="2"/>
                    </a:cubicBezTo>
                    <a:cubicBezTo>
                      <a:pt x="0" y="2"/>
                      <a:pt x="1" y="4"/>
                      <a:pt x="5" y="1"/>
                    </a:cubicBezTo>
                    <a:cubicBezTo>
                      <a:pt x="5" y="1"/>
                      <a:pt x="5" y="0"/>
                      <a:pt x="5" y="0"/>
                    </a:cubicBezTo>
                    <a:close/>
                  </a:path>
                </a:pathLst>
              </a:custGeom>
              <a:noFill/>
              <a:ln w="0">
                <a:solidFill>
                  <a:srgbClr val="24211D"/>
                </a:solidFill>
                <a:prstDash val="solid"/>
                <a:round/>
                <a:headEnd/>
                <a:tailEnd/>
              </a:ln>
            </p:spPr>
            <p:txBody>
              <a:bodyPr/>
              <a:lstStyle/>
              <a:p>
                <a:pPr>
                  <a:defRPr/>
                </a:pPr>
                <a:endParaRPr lang="es-MX" dirty="0"/>
              </a:p>
            </p:txBody>
          </p:sp>
          <p:sp>
            <p:nvSpPr>
              <p:cNvPr id="1381" name="Freeform 357"/>
              <p:cNvSpPr>
                <a:spLocks/>
              </p:cNvSpPr>
              <p:nvPr/>
            </p:nvSpPr>
            <p:spPr bwMode="auto">
              <a:xfrm>
                <a:off x="4548" y="1979"/>
                <a:ext cx="18" cy="14"/>
              </a:xfrm>
              <a:custGeom>
                <a:avLst/>
                <a:gdLst/>
                <a:ahLst/>
                <a:cxnLst>
                  <a:cxn ang="0">
                    <a:pos x="4" y="0"/>
                  </a:cxn>
                  <a:cxn ang="0">
                    <a:pos x="0" y="3"/>
                  </a:cxn>
                  <a:cxn ang="0">
                    <a:pos x="5" y="1"/>
                  </a:cxn>
                  <a:cxn ang="0">
                    <a:pos x="4" y="0"/>
                  </a:cxn>
                </a:cxnLst>
                <a:rect l="0" t="0" r="r" b="b"/>
                <a:pathLst>
                  <a:path w="5" h="4">
                    <a:moveTo>
                      <a:pt x="4" y="0"/>
                    </a:moveTo>
                    <a:cubicBezTo>
                      <a:pt x="4" y="0"/>
                      <a:pt x="1" y="4"/>
                      <a:pt x="0" y="3"/>
                    </a:cubicBezTo>
                    <a:cubicBezTo>
                      <a:pt x="0" y="3"/>
                      <a:pt x="1" y="4"/>
                      <a:pt x="5" y="1"/>
                    </a:cubicBezTo>
                    <a:cubicBezTo>
                      <a:pt x="5" y="1"/>
                      <a:pt x="4" y="0"/>
                      <a:pt x="4" y="0"/>
                    </a:cubicBezTo>
                    <a:close/>
                  </a:path>
                </a:pathLst>
              </a:custGeom>
              <a:solidFill>
                <a:srgbClr val="24211D"/>
              </a:solidFill>
              <a:ln w="9525">
                <a:noFill/>
                <a:round/>
                <a:headEnd/>
                <a:tailEnd/>
              </a:ln>
            </p:spPr>
            <p:txBody>
              <a:bodyPr/>
              <a:lstStyle/>
              <a:p>
                <a:pPr>
                  <a:defRPr/>
                </a:pPr>
                <a:endParaRPr lang="es-MX" dirty="0"/>
              </a:p>
            </p:txBody>
          </p:sp>
          <p:sp>
            <p:nvSpPr>
              <p:cNvPr id="1382" name="Freeform 358"/>
              <p:cNvSpPr>
                <a:spLocks/>
              </p:cNvSpPr>
              <p:nvPr/>
            </p:nvSpPr>
            <p:spPr bwMode="auto">
              <a:xfrm>
                <a:off x="4548" y="1979"/>
                <a:ext cx="18" cy="14"/>
              </a:xfrm>
              <a:custGeom>
                <a:avLst/>
                <a:gdLst/>
                <a:ahLst/>
                <a:cxnLst>
                  <a:cxn ang="0">
                    <a:pos x="4" y="0"/>
                  </a:cxn>
                  <a:cxn ang="0">
                    <a:pos x="0" y="3"/>
                  </a:cxn>
                  <a:cxn ang="0">
                    <a:pos x="5" y="1"/>
                  </a:cxn>
                  <a:cxn ang="0">
                    <a:pos x="4" y="0"/>
                  </a:cxn>
                </a:cxnLst>
                <a:rect l="0" t="0" r="r" b="b"/>
                <a:pathLst>
                  <a:path w="5" h="4">
                    <a:moveTo>
                      <a:pt x="4" y="0"/>
                    </a:moveTo>
                    <a:cubicBezTo>
                      <a:pt x="4" y="0"/>
                      <a:pt x="1" y="4"/>
                      <a:pt x="0" y="3"/>
                    </a:cubicBezTo>
                    <a:cubicBezTo>
                      <a:pt x="0" y="3"/>
                      <a:pt x="1" y="4"/>
                      <a:pt x="5" y="1"/>
                    </a:cubicBezTo>
                    <a:cubicBezTo>
                      <a:pt x="5" y="1"/>
                      <a:pt x="4" y="0"/>
                      <a:pt x="4" y="0"/>
                    </a:cubicBezTo>
                    <a:close/>
                  </a:path>
                </a:pathLst>
              </a:custGeom>
              <a:noFill/>
              <a:ln w="0">
                <a:solidFill>
                  <a:srgbClr val="24211D"/>
                </a:solidFill>
                <a:prstDash val="solid"/>
                <a:round/>
                <a:headEnd/>
                <a:tailEnd/>
              </a:ln>
            </p:spPr>
            <p:txBody>
              <a:bodyPr/>
              <a:lstStyle/>
              <a:p>
                <a:pPr>
                  <a:defRPr/>
                </a:pPr>
                <a:endParaRPr lang="es-MX" dirty="0"/>
              </a:p>
            </p:txBody>
          </p:sp>
          <p:sp>
            <p:nvSpPr>
              <p:cNvPr id="1383" name="Freeform 359"/>
              <p:cNvSpPr>
                <a:spLocks/>
              </p:cNvSpPr>
              <p:nvPr/>
            </p:nvSpPr>
            <p:spPr bwMode="auto">
              <a:xfrm>
                <a:off x="4516" y="1865"/>
                <a:ext cx="220" cy="169"/>
              </a:xfrm>
              <a:custGeom>
                <a:avLst/>
                <a:gdLst/>
                <a:ahLst/>
                <a:cxnLst>
                  <a:cxn ang="0">
                    <a:pos x="13" y="17"/>
                  </a:cxn>
                  <a:cxn ang="0">
                    <a:pos x="24" y="41"/>
                  </a:cxn>
                  <a:cxn ang="0">
                    <a:pos x="52" y="40"/>
                  </a:cxn>
                  <a:cxn ang="0">
                    <a:pos x="60" y="37"/>
                  </a:cxn>
                  <a:cxn ang="0">
                    <a:pos x="61" y="30"/>
                  </a:cxn>
                  <a:cxn ang="0">
                    <a:pos x="43" y="17"/>
                  </a:cxn>
                  <a:cxn ang="0">
                    <a:pos x="13" y="17"/>
                  </a:cxn>
                </a:cxnLst>
                <a:rect l="0" t="0" r="r" b="b"/>
                <a:pathLst>
                  <a:path w="61" h="48">
                    <a:moveTo>
                      <a:pt x="13" y="17"/>
                    </a:moveTo>
                    <a:cubicBezTo>
                      <a:pt x="13" y="17"/>
                      <a:pt x="0" y="32"/>
                      <a:pt x="24" y="41"/>
                    </a:cubicBezTo>
                    <a:cubicBezTo>
                      <a:pt x="24" y="41"/>
                      <a:pt x="36" y="48"/>
                      <a:pt x="52" y="40"/>
                    </a:cubicBezTo>
                    <a:cubicBezTo>
                      <a:pt x="52" y="40"/>
                      <a:pt x="60" y="37"/>
                      <a:pt x="60" y="37"/>
                    </a:cubicBezTo>
                    <a:cubicBezTo>
                      <a:pt x="60" y="37"/>
                      <a:pt x="61" y="30"/>
                      <a:pt x="61" y="30"/>
                    </a:cubicBezTo>
                    <a:cubicBezTo>
                      <a:pt x="61" y="30"/>
                      <a:pt x="47" y="23"/>
                      <a:pt x="43" y="17"/>
                    </a:cubicBezTo>
                    <a:cubicBezTo>
                      <a:pt x="43" y="17"/>
                      <a:pt x="23" y="0"/>
                      <a:pt x="13" y="17"/>
                    </a:cubicBezTo>
                    <a:close/>
                  </a:path>
                </a:pathLst>
              </a:custGeom>
              <a:solidFill>
                <a:srgbClr val="006E57"/>
              </a:solidFill>
              <a:ln w="9525">
                <a:noFill/>
                <a:round/>
                <a:headEnd/>
                <a:tailEnd/>
              </a:ln>
            </p:spPr>
            <p:txBody>
              <a:bodyPr/>
              <a:lstStyle/>
              <a:p>
                <a:pPr>
                  <a:defRPr/>
                </a:pPr>
                <a:endParaRPr lang="es-MX" dirty="0"/>
              </a:p>
            </p:txBody>
          </p:sp>
          <p:sp>
            <p:nvSpPr>
              <p:cNvPr id="1384" name="Freeform 360"/>
              <p:cNvSpPr>
                <a:spLocks/>
              </p:cNvSpPr>
              <p:nvPr/>
            </p:nvSpPr>
            <p:spPr bwMode="auto">
              <a:xfrm>
                <a:off x="4571" y="1902"/>
                <a:ext cx="152" cy="78"/>
              </a:xfrm>
              <a:custGeom>
                <a:avLst/>
                <a:gdLst/>
                <a:ahLst/>
                <a:cxnLst>
                  <a:cxn ang="0">
                    <a:pos x="1" y="7"/>
                  </a:cxn>
                  <a:cxn ang="0">
                    <a:pos x="0" y="7"/>
                  </a:cxn>
                  <a:cxn ang="0">
                    <a:pos x="2" y="3"/>
                  </a:cxn>
                  <a:cxn ang="0">
                    <a:pos x="11" y="0"/>
                  </a:cxn>
                  <a:cxn ang="0">
                    <a:pos x="26" y="6"/>
                  </a:cxn>
                  <a:cxn ang="0">
                    <a:pos x="29" y="9"/>
                  </a:cxn>
                  <a:cxn ang="0">
                    <a:pos x="41" y="17"/>
                  </a:cxn>
                  <a:cxn ang="0">
                    <a:pos x="43" y="19"/>
                  </a:cxn>
                  <a:cxn ang="0">
                    <a:pos x="38" y="20"/>
                  </a:cxn>
                  <a:cxn ang="0">
                    <a:pos x="30" y="16"/>
                  </a:cxn>
                  <a:cxn ang="0">
                    <a:pos x="24" y="11"/>
                  </a:cxn>
                  <a:cxn ang="0">
                    <a:pos x="15" y="6"/>
                  </a:cxn>
                  <a:cxn ang="0">
                    <a:pos x="6" y="5"/>
                  </a:cxn>
                  <a:cxn ang="0">
                    <a:pos x="1" y="7"/>
                  </a:cxn>
                </a:cxnLst>
                <a:rect l="0" t="0" r="r" b="b"/>
                <a:pathLst>
                  <a:path w="43" h="22">
                    <a:moveTo>
                      <a:pt x="1" y="7"/>
                    </a:moveTo>
                    <a:cubicBezTo>
                      <a:pt x="0" y="7"/>
                      <a:pt x="0" y="7"/>
                      <a:pt x="0" y="7"/>
                    </a:cubicBezTo>
                    <a:cubicBezTo>
                      <a:pt x="0" y="5"/>
                      <a:pt x="1" y="4"/>
                      <a:pt x="2" y="3"/>
                    </a:cubicBezTo>
                    <a:cubicBezTo>
                      <a:pt x="4" y="0"/>
                      <a:pt x="7" y="0"/>
                      <a:pt x="11" y="0"/>
                    </a:cubicBezTo>
                    <a:cubicBezTo>
                      <a:pt x="17" y="0"/>
                      <a:pt x="22" y="3"/>
                      <a:pt x="26" y="6"/>
                    </a:cubicBezTo>
                    <a:cubicBezTo>
                      <a:pt x="27" y="7"/>
                      <a:pt x="28" y="8"/>
                      <a:pt x="29" y="9"/>
                    </a:cubicBezTo>
                    <a:cubicBezTo>
                      <a:pt x="33" y="13"/>
                      <a:pt x="37" y="16"/>
                      <a:pt x="41" y="17"/>
                    </a:cubicBezTo>
                    <a:cubicBezTo>
                      <a:pt x="42" y="18"/>
                      <a:pt x="42" y="19"/>
                      <a:pt x="43" y="19"/>
                    </a:cubicBezTo>
                    <a:cubicBezTo>
                      <a:pt x="42" y="22"/>
                      <a:pt x="40" y="21"/>
                      <a:pt x="38" y="20"/>
                    </a:cubicBezTo>
                    <a:cubicBezTo>
                      <a:pt x="35" y="18"/>
                      <a:pt x="33" y="17"/>
                      <a:pt x="30" y="16"/>
                    </a:cubicBezTo>
                    <a:cubicBezTo>
                      <a:pt x="28" y="15"/>
                      <a:pt x="26" y="13"/>
                      <a:pt x="24" y="11"/>
                    </a:cubicBezTo>
                    <a:cubicBezTo>
                      <a:pt x="21" y="10"/>
                      <a:pt x="18" y="8"/>
                      <a:pt x="15" y="6"/>
                    </a:cubicBezTo>
                    <a:cubicBezTo>
                      <a:pt x="13" y="5"/>
                      <a:pt x="8" y="4"/>
                      <a:pt x="6" y="5"/>
                    </a:cubicBezTo>
                    <a:cubicBezTo>
                      <a:pt x="4" y="6"/>
                      <a:pt x="1" y="8"/>
                      <a:pt x="1" y="7"/>
                    </a:cubicBezTo>
                    <a:close/>
                  </a:path>
                </a:pathLst>
              </a:custGeom>
              <a:solidFill>
                <a:srgbClr val="006E57"/>
              </a:solidFill>
              <a:ln w="9525">
                <a:noFill/>
                <a:round/>
                <a:headEnd/>
                <a:tailEnd/>
              </a:ln>
            </p:spPr>
            <p:txBody>
              <a:bodyPr/>
              <a:lstStyle/>
              <a:p>
                <a:pPr>
                  <a:defRPr/>
                </a:pPr>
                <a:endParaRPr lang="es-MX" dirty="0"/>
              </a:p>
            </p:txBody>
          </p:sp>
          <p:sp>
            <p:nvSpPr>
              <p:cNvPr id="1385" name="Freeform 361"/>
              <p:cNvSpPr>
                <a:spLocks/>
              </p:cNvSpPr>
              <p:nvPr/>
            </p:nvSpPr>
            <p:spPr bwMode="auto">
              <a:xfrm>
                <a:off x="4571" y="1902"/>
                <a:ext cx="152" cy="73"/>
              </a:xfrm>
              <a:custGeom>
                <a:avLst/>
                <a:gdLst/>
                <a:ahLst/>
                <a:cxnLst>
                  <a:cxn ang="0">
                    <a:pos x="2" y="3"/>
                  </a:cxn>
                  <a:cxn ang="0">
                    <a:pos x="8" y="1"/>
                  </a:cxn>
                  <a:cxn ang="0">
                    <a:pos x="12" y="1"/>
                  </a:cxn>
                  <a:cxn ang="0">
                    <a:pos x="18" y="2"/>
                  </a:cxn>
                  <a:cxn ang="0">
                    <a:pos x="21" y="3"/>
                  </a:cxn>
                  <a:cxn ang="0">
                    <a:pos x="26" y="7"/>
                  </a:cxn>
                  <a:cxn ang="0">
                    <a:pos x="29" y="10"/>
                  </a:cxn>
                  <a:cxn ang="0">
                    <a:pos x="41" y="18"/>
                  </a:cxn>
                  <a:cxn ang="0">
                    <a:pos x="41" y="18"/>
                  </a:cxn>
                  <a:cxn ang="0">
                    <a:pos x="43" y="20"/>
                  </a:cxn>
                  <a:cxn ang="0">
                    <a:pos x="38" y="19"/>
                  </a:cxn>
                  <a:cxn ang="0">
                    <a:pos x="30" y="15"/>
                  </a:cxn>
                  <a:cxn ang="0">
                    <a:pos x="29" y="15"/>
                  </a:cxn>
                  <a:cxn ang="0">
                    <a:pos x="24" y="11"/>
                  </a:cxn>
                  <a:cxn ang="0">
                    <a:pos x="19" y="8"/>
                  </a:cxn>
                  <a:cxn ang="0">
                    <a:pos x="15" y="6"/>
                  </a:cxn>
                  <a:cxn ang="0">
                    <a:pos x="12" y="5"/>
                  </a:cxn>
                  <a:cxn ang="0">
                    <a:pos x="6" y="5"/>
                  </a:cxn>
                  <a:cxn ang="0">
                    <a:pos x="1" y="7"/>
                  </a:cxn>
                  <a:cxn ang="0">
                    <a:pos x="0" y="6"/>
                  </a:cxn>
                  <a:cxn ang="0">
                    <a:pos x="0" y="6"/>
                  </a:cxn>
                  <a:cxn ang="0">
                    <a:pos x="1" y="6"/>
                  </a:cxn>
                  <a:cxn ang="0">
                    <a:pos x="2" y="3"/>
                  </a:cxn>
                </a:cxnLst>
                <a:rect l="0" t="0" r="r" b="b"/>
                <a:pathLst>
                  <a:path w="43" h="21">
                    <a:moveTo>
                      <a:pt x="2" y="3"/>
                    </a:moveTo>
                    <a:cubicBezTo>
                      <a:pt x="4" y="2"/>
                      <a:pt x="6" y="1"/>
                      <a:pt x="8" y="1"/>
                    </a:cubicBezTo>
                    <a:cubicBezTo>
                      <a:pt x="9" y="0"/>
                      <a:pt x="10" y="0"/>
                      <a:pt x="12" y="1"/>
                    </a:cubicBezTo>
                    <a:cubicBezTo>
                      <a:pt x="14" y="1"/>
                      <a:pt x="16" y="1"/>
                      <a:pt x="18" y="2"/>
                    </a:cubicBezTo>
                    <a:cubicBezTo>
                      <a:pt x="19" y="3"/>
                      <a:pt x="20" y="3"/>
                      <a:pt x="21" y="3"/>
                    </a:cubicBezTo>
                    <a:cubicBezTo>
                      <a:pt x="23" y="4"/>
                      <a:pt x="24" y="6"/>
                      <a:pt x="26" y="7"/>
                    </a:cubicBezTo>
                    <a:cubicBezTo>
                      <a:pt x="27" y="8"/>
                      <a:pt x="28" y="9"/>
                      <a:pt x="29" y="10"/>
                    </a:cubicBezTo>
                    <a:cubicBezTo>
                      <a:pt x="33" y="13"/>
                      <a:pt x="37" y="16"/>
                      <a:pt x="41" y="18"/>
                    </a:cubicBezTo>
                    <a:cubicBezTo>
                      <a:pt x="41" y="18"/>
                      <a:pt x="41" y="18"/>
                      <a:pt x="41" y="18"/>
                    </a:cubicBezTo>
                    <a:cubicBezTo>
                      <a:pt x="42" y="19"/>
                      <a:pt x="42" y="19"/>
                      <a:pt x="43" y="20"/>
                    </a:cubicBezTo>
                    <a:cubicBezTo>
                      <a:pt x="41" y="21"/>
                      <a:pt x="39" y="20"/>
                      <a:pt x="38" y="19"/>
                    </a:cubicBezTo>
                    <a:cubicBezTo>
                      <a:pt x="35" y="18"/>
                      <a:pt x="32" y="17"/>
                      <a:pt x="30" y="15"/>
                    </a:cubicBezTo>
                    <a:cubicBezTo>
                      <a:pt x="30" y="15"/>
                      <a:pt x="29" y="15"/>
                      <a:pt x="29" y="15"/>
                    </a:cubicBezTo>
                    <a:cubicBezTo>
                      <a:pt x="27" y="14"/>
                      <a:pt x="26" y="12"/>
                      <a:pt x="24" y="11"/>
                    </a:cubicBezTo>
                    <a:cubicBezTo>
                      <a:pt x="22" y="10"/>
                      <a:pt x="20" y="9"/>
                      <a:pt x="19" y="8"/>
                    </a:cubicBezTo>
                    <a:cubicBezTo>
                      <a:pt x="18" y="7"/>
                      <a:pt x="16" y="7"/>
                      <a:pt x="15" y="6"/>
                    </a:cubicBezTo>
                    <a:cubicBezTo>
                      <a:pt x="14" y="6"/>
                      <a:pt x="13" y="5"/>
                      <a:pt x="12" y="5"/>
                    </a:cubicBezTo>
                    <a:cubicBezTo>
                      <a:pt x="10" y="5"/>
                      <a:pt x="7" y="4"/>
                      <a:pt x="6" y="5"/>
                    </a:cubicBezTo>
                    <a:cubicBezTo>
                      <a:pt x="4" y="6"/>
                      <a:pt x="2" y="7"/>
                      <a:pt x="1" y="7"/>
                    </a:cubicBezTo>
                    <a:cubicBezTo>
                      <a:pt x="1" y="6"/>
                      <a:pt x="0" y="6"/>
                      <a:pt x="0" y="6"/>
                    </a:cubicBezTo>
                    <a:cubicBezTo>
                      <a:pt x="0" y="6"/>
                      <a:pt x="0" y="6"/>
                      <a:pt x="0" y="6"/>
                    </a:cubicBezTo>
                    <a:cubicBezTo>
                      <a:pt x="0" y="6"/>
                      <a:pt x="0" y="6"/>
                      <a:pt x="1" y="6"/>
                    </a:cubicBezTo>
                    <a:cubicBezTo>
                      <a:pt x="1" y="5"/>
                      <a:pt x="1" y="4"/>
                      <a:pt x="2" y="3"/>
                    </a:cubicBezTo>
                    <a:close/>
                  </a:path>
                </a:pathLst>
              </a:custGeom>
              <a:solidFill>
                <a:srgbClr val="147C5D"/>
              </a:solidFill>
              <a:ln w="9525">
                <a:noFill/>
                <a:round/>
                <a:headEnd/>
                <a:tailEnd/>
              </a:ln>
            </p:spPr>
            <p:txBody>
              <a:bodyPr/>
              <a:lstStyle/>
              <a:p>
                <a:pPr>
                  <a:defRPr/>
                </a:pPr>
                <a:endParaRPr lang="es-MX" dirty="0"/>
              </a:p>
            </p:txBody>
          </p:sp>
          <p:sp>
            <p:nvSpPr>
              <p:cNvPr id="1386" name="Freeform 362"/>
              <p:cNvSpPr>
                <a:spLocks/>
              </p:cNvSpPr>
              <p:nvPr/>
            </p:nvSpPr>
            <p:spPr bwMode="auto">
              <a:xfrm>
                <a:off x="4571" y="1906"/>
                <a:ext cx="147" cy="68"/>
              </a:xfrm>
              <a:custGeom>
                <a:avLst/>
                <a:gdLst/>
                <a:ahLst/>
                <a:cxnLst>
                  <a:cxn ang="0">
                    <a:pos x="2" y="2"/>
                  </a:cxn>
                  <a:cxn ang="0">
                    <a:pos x="7" y="0"/>
                  </a:cxn>
                  <a:cxn ang="0">
                    <a:pos x="11" y="0"/>
                  </a:cxn>
                  <a:cxn ang="0">
                    <a:pos x="17" y="2"/>
                  </a:cxn>
                  <a:cxn ang="0">
                    <a:pos x="20" y="3"/>
                  </a:cxn>
                  <a:cxn ang="0">
                    <a:pos x="25" y="7"/>
                  </a:cxn>
                  <a:cxn ang="0">
                    <a:pos x="28" y="9"/>
                  </a:cxn>
                  <a:cxn ang="0">
                    <a:pos x="40" y="17"/>
                  </a:cxn>
                  <a:cxn ang="0">
                    <a:pos x="40" y="17"/>
                  </a:cxn>
                  <a:cxn ang="0">
                    <a:pos x="41" y="19"/>
                  </a:cxn>
                  <a:cxn ang="0">
                    <a:pos x="36" y="18"/>
                  </a:cxn>
                  <a:cxn ang="0">
                    <a:pos x="29" y="14"/>
                  </a:cxn>
                  <a:cxn ang="0">
                    <a:pos x="28" y="13"/>
                  </a:cxn>
                  <a:cxn ang="0">
                    <a:pos x="23" y="10"/>
                  </a:cxn>
                  <a:cxn ang="0">
                    <a:pos x="18" y="7"/>
                  </a:cxn>
                  <a:cxn ang="0">
                    <a:pos x="14" y="5"/>
                  </a:cxn>
                  <a:cxn ang="0">
                    <a:pos x="11" y="4"/>
                  </a:cxn>
                  <a:cxn ang="0">
                    <a:pos x="6" y="4"/>
                  </a:cxn>
                  <a:cxn ang="0">
                    <a:pos x="1" y="5"/>
                  </a:cxn>
                  <a:cxn ang="0">
                    <a:pos x="0" y="5"/>
                  </a:cxn>
                  <a:cxn ang="0">
                    <a:pos x="0" y="5"/>
                  </a:cxn>
                  <a:cxn ang="0">
                    <a:pos x="0" y="4"/>
                  </a:cxn>
                  <a:cxn ang="0">
                    <a:pos x="2" y="2"/>
                  </a:cxn>
                </a:cxnLst>
                <a:rect l="0" t="0" r="r" b="b"/>
                <a:pathLst>
                  <a:path w="41" h="20">
                    <a:moveTo>
                      <a:pt x="2" y="2"/>
                    </a:moveTo>
                    <a:cubicBezTo>
                      <a:pt x="3" y="1"/>
                      <a:pt x="6" y="0"/>
                      <a:pt x="7" y="0"/>
                    </a:cubicBezTo>
                    <a:cubicBezTo>
                      <a:pt x="9" y="0"/>
                      <a:pt x="10" y="0"/>
                      <a:pt x="11" y="0"/>
                    </a:cubicBezTo>
                    <a:cubicBezTo>
                      <a:pt x="13" y="0"/>
                      <a:pt x="15" y="1"/>
                      <a:pt x="17" y="2"/>
                    </a:cubicBezTo>
                    <a:cubicBezTo>
                      <a:pt x="18" y="2"/>
                      <a:pt x="19" y="3"/>
                      <a:pt x="20" y="3"/>
                    </a:cubicBezTo>
                    <a:cubicBezTo>
                      <a:pt x="22" y="4"/>
                      <a:pt x="23" y="5"/>
                      <a:pt x="25" y="7"/>
                    </a:cubicBezTo>
                    <a:cubicBezTo>
                      <a:pt x="26" y="7"/>
                      <a:pt x="27" y="8"/>
                      <a:pt x="28" y="9"/>
                    </a:cubicBezTo>
                    <a:cubicBezTo>
                      <a:pt x="31" y="12"/>
                      <a:pt x="36" y="16"/>
                      <a:pt x="40" y="17"/>
                    </a:cubicBezTo>
                    <a:cubicBezTo>
                      <a:pt x="40" y="17"/>
                      <a:pt x="40" y="17"/>
                      <a:pt x="40" y="17"/>
                    </a:cubicBezTo>
                    <a:cubicBezTo>
                      <a:pt x="41" y="18"/>
                      <a:pt x="41" y="18"/>
                      <a:pt x="41" y="19"/>
                    </a:cubicBezTo>
                    <a:cubicBezTo>
                      <a:pt x="40" y="20"/>
                      <a:pt x="38" y="19"/>
                      <a:pt x="36" y="18"/>
                    </a:cubicBezTo>
                    <a:cubicBezTo>
                      <a:pt x="33" y="17"/>
                      <a:pt x="31" y="15"/>
                      <a:pt x="29" y="14"/>
                    </a:cubicBezTo>
                    <a:cubicBezTo>
                      <a:pt x="28" y="14"/>
                      <a:pt x="28" y="13"/>
                      <a:pt x="28" y="13"/>
                    </a:cubicBezTo>
                    <a:cubicBezTo>
                      <a:pt x="26" y="12"/>
                      <a:pt x="24" y="11"/>
                      <a:pt x="23" y="10"/>
                    </a:cubicBezTo>
                    <a:cubicBezTo>
                      <a:pt x="21" y="9"/>
                      <a:pt x="19" y="8"/>
                      <a:pt x="18" y="7"/>
                    </a:cubicBezTo>
                    <a:cubicBezTo>
                      <a:pt x="17" y="6"/>
                      <a:pt x="16" y="5"/>
                      <a:pt x="14" y="5"/>
                    </a:cubicBezTo>
                    <a:cubicBezTo>
                      <a:pt x="14" y="5"/>
                      <a:pt x="13" y="4"/>
                      <a:pt x="11" y="4"/>
                    </a:cubicBezTo>
                    <a:cubicBezTo>
                      <a:pt x="9" y="3"/>
                      <a:pt x="7" y="3"/>
                      <a:pt x="6" y="4"/>
                    </a:cubicBezTo>
                    <a:cubicBezTo>
                      <a:pt x="4" y="4"/>
                      <a:pt x="2" y="6"/>
                      <a:pt x="1" y="5"/>
                    </a:cubicBezTo>
                    <a:cubicBezTo>
                      <a:pt x="1" y="5"/>
                      <a:pt x="0" y="5"/>
                      <a:pt x="0" y="5"/>
                    </a:cubicBezTo>
                    <a:cubicBezTo>
                      <a:pt x="0" y="5"/>
                      <a:pt x="0" y="5"/>
                      <a:pt x="0" y="5"/>
                    </a:cubicBezTo>
                    <a:cubicBezTo>
                      <a:pt x="0" y="5"/>
                      <a:pt x="0" y="5"/>
                      <a:pt x="0" y="4"/>
                    </a:cubicBezTo>
                    <a:cubicBezTo>
                      <a:pt x="0" y="4"/>
                      <a:pt x="1" y="3"/>
                      <a:pt x="2" y="2"/>
                    </a:cubicBezTo>
                    <a:close/>
                  </a:path>
                </a:pathLst>
              </a:custGeom>
              <a:solidFill>
                <a:srgbClr val="488C63"/>
              </a:solidFill>
              <a:ln w="9525">
                <a:noFill/>
                <a:round/>
                <a:headEnd/>
                <a:tailEnd/>
              </a:ln>
            </p:spPr>
            <p:txBody>
              <a:bodyPr/>
              <a:lstStyle/>
              <a:p>
                <a:pPr>
                  <a:defRPr/>
                </a:pPr>
                <a:endParaRPr lang="es-MX" dirty="0"/>
              </a:p>
            </p:txBody>
          </p:sp>
          <p:sp>
            <p:nvSpPr>
              <p:cNvPr id="1387" name="Freeform 363"/>
              <p:cNvSpPr>
                <a:spLocks/>
              </p:cNvSpPr>
              <p:nvPr/>
            </p:nvSpPr>
            <p:spPr bwMode="auto">
              <a:xfrm>
                <a:off x="4571" y="1906"/>
                <a:ext cx="147" cy="64"/>
              </a:xfrm>
              <a:custGeom>
                <a:avLst/>
                <a:gdLst/>
                <a:ahLst/>
                <a:cxnLst>
                  <a:cxn ang="0">
                    <a:pos x="2" y="2"/>
                  </a:cxn>
                  <a:cxn ang="0">
                    <a:pos x="8" y="0"/>
                  </a:cxn>
                  <a:cxn ang="0">
                    <a:pos x="12" y="1"/>
                  </a:cxn>
                  <a:cxn ang="0">
                    <a:pos x="18" y="3"/>
                  </a:cxn>
                  <a:cxn ang="0">
                    <a:pos x="20" y="4"/>
                  </a:cxn>
                  <a:cxn ang="0">
                    <a:pos x="25" y="7"/>
                  </a:cxn>
                  <a:cxn ang="0">
                    <a:pos x="28" y="10"/>
                  </a:cxn>
                  <a:cxn ang="0">
                    <a:pos x="40" y="17"/>
                  </a:cxn>
                  <a:cxn ang="0">
                    <a:pos x="40" y="18"/>
                  </a:cxn>
                  <a:cxn ang="0">
                    <a:pos x="40" y="19"/>
                  </a:cxn>
                  <a:cxn ang="0">
                    <a:pos x="36" y="18"/>
                  </a:cxn>
                  <a:cxn ang="0">
                    <a:pos x="28" y="13"/>
                  </a:cxn>
                  <a:cxn ang="0">
                    <a:pos x="27" y="13"/>
                  </a:cxn>
                  <a:cxn ang="0">
                    <a:pos x="22" y="9"/>
                  </a:cxn>
                  <a:cxn ang="0">
                    <a:pos x="18" y="6"/>
                  </a:cxn>
                  <a:cxn ang="0">
                    <a:pos x="14" y="5"/>
                  </a:cxn>
                  <a:cxn ang="0">
                    <a:pos x="12" y="4"/>
                  </a:cxn>
                  <a:cxn ang="0">
                    <a:pos x="6" y="3"/>
                  </a:cxn>
                  <a:cxn ang="0">
                    <a:pos x="1" y="5"/>
                  </a:cxn>
                  <a:cxn ang="0">
                    <a:pos x="1" y="5"/>
                  </a:cxn>
                  <a:cxn ang="0">
                    <a:pos x="1" y="5"/>
                  </a:cxn>
                  <a:cxn ang="0">
                    <a:pos x="0" y="4"/>
                  </a:cxn>
                  <a:cxn ang="0">
                    <a:pos x="2" y="2"/>
                  </a:cxn>
                </a:cxnLst>
                <a:rect l="0" t="0" r="r" b="b"/>
                <a:pathLst>
                  <a:path w="40" h="19">
                    <a:moveTo>
                      <a:pt x="2" y="2"/>
                    </a:moveTo>
                    <a:cubicBezTo>
                      <a:pt x="3" y="1"/>
                      <a:pt x="7" y="0"/>
                      <a:pt x="8" y="0"/>
                    </a:cubicBezTo>
                    <a:cubicBezTo>
                      <a:pt x="9" y="0"/>
                      <a:pt x="10" y="1"/>
                      <a:pt x="12" y="1"/>
                    </a:cubicBezTo>
                    <a:cubicBezTo>
                      <a:pt x="14" y="1"/>
                      <a:pt x="16" y="1"/>
                      <a:pt x="18" y="3"/>
                    </a:cubicBezTo>
                    <a:cubicBezTo>
                      <a:pt x="18" y="3"/>
                      <a:pt x="19" y="3"/>
                      <a:pt x="20" y="4"/>
                    </a:cubicBezTo>
                    <a:cubicBezTo>
                      <a:pt x="22" y="5"/>
                      <a:pt x="23" y="6"/>
                      <a:pt x="25" y="7"/>
                    </a:cubicBezTo>
                    <a:cubicBezTo>
                      <a:pt x="26" y="8"/>
                      <a:pt x="27" y="9"/>
                      <a:pt x="28" y="10"/>
                    </a:cubicBezTo>
                    <a:cubicBezTo>
                      <a:pt x="31" y="12"/>
                      <a:pt x="36" y="16"/>
                      <a:pt x="40" y="17"/>
                    </a:cubicBezTo>
                    <a:cubicBezTo>
                      <a:pt x="40" y="17"/>
                      <a:pt x="40" y="18"/>
                      <a:pt x="40" y="18"/>
                    </a:cubicBezTo>
                    <a:cubicBezTo>
                      <a:pt x="40" y="18"/>
                      <a:pt x="40" y="18"/>
                      <a:pt x="40" y="19"/>
                    </a:cubicBezTo>
                    <a:cubicBezTo>
                      <a:pt x="39" y="19"/>
                      <a:pt x="37" y="19"/>
                      <a:pt x="36" y="18"/>
                    </a:cubicBezTo>
                    <a:cubicBezTo>
                      <a:pt x="33" y="16"/>
                      <a:pt x="30" y="15"/>
                      <a:pt x="28" y="13"/>
                    </a:cubicBezTo>
                    <a:cubicBezTo>
                      <a:pt x="28" y="13"/>
                      <a:pt x="28" y="13"/>
                      <a:pt x="27" y="13"/>
                    </a:cubicBezTo>
                    <a:cubicBezTo>
                      <a:pt x="26" y="12"/>
                      <a:pt x="24" y="10"/>
                      <a:pt x="22" y="9"/>
                    </a:cubicBezTo>
                    <a:cubicBezTo>
                      <a:pt x="21" y="8"/>
                      <a:pt x="20" y="7"/>
                      <a:pt x="18" y="6"/>
                    </a:cubicBezTo>
                    <a:cubicBezTo>
                      <a:pt x="17" y="6"/>
                      <a:pt x="16" y="5"/>
                      <a:pt x="14" y="5"/>
                    </a:cubicBezTo>
                    <a:cubicBezTo>
                      <a:pt x="14" y="4"/>
                      <a:pt x="13" y="4"/>
                      <a:pt x="12" y="4"/>
                    </a:cubicBezTo>
                    <a:cubicBezTo>
                      <a:pt x="10" y="3"/>
                      <a:pt x="7" y="3"/>
                      <a:pt x="6" y="3"/>
                    </a:cubicBezTo>
                    <a:cubicBezTo>
                      <a:pt x="4" y="4"/>
                      <a:pt x="2" y="5"/>
                      <a:pt x="1" y="5"/>
                    </a:cubicBezTo>
                    <a:cubicBezTo>
                      <a:pt x="1" y="5"/>
                      <a:pt x="1" y="5"/>
                      <a:pt x="1" y="5"/>
                    </a:cubicBezTo>
                    <a:cubicBezTo>
                      <a:pt x="1" y="5"/>
                      <a:pt x="1" y="5"/>
                      <a:pt x="1" y="5"/>
                    </a:cubicBezTo>
                    <a:cubicBezTo>
                      <a:pt x="1" y="5"/>
                      <a:pt x="0" y="4"/>
                      <a:pt x="0" y="4"/>
                    </a:cubicBezTo>
                    <a:cubicBezTo>
                      <a:pt x="1" y="3"/>
                      <a:pt x="2" y="3"/>
                      <a:pt x="2" y="2"/>
                    </a:cubicBezTo>
                    <a:close/>
                  </a:path>
                </a:pathLst>
              </a:custGeom>
              <a:solidFill>
                <a:srgbClr val="6A9D69"/>
              </a:solidFill>
              <a:ln w="9525">
                <a:noFill/>
                <a:round/>
                <a:headEnd/>
                <a:tailEnd/>
              </a:ln>
            </p:spPr>
            <p:txBody>
              <a:bodyPr/>
              <a:lstStyle/>
              <a:p>
                <a:pPr>
                  <a:defRPr/>
                </a:pPr>
                <a:endParaRPr lang="es-MX" dirty="0"/>
              </a:p>
            </p:txBody>
          </p:sp>
          <p:sp>
            <p:nvSpPr>
              <p:cNvPr id="1388" name="Freeform 364"/>
              <p:cNvSpPr>
                <a:spLocks/>
              </p:cNvSpPr>
              <p:nvPr/>
            </p:nvSpPr>
            <p:spPr bwMode="auto">
              <a:xfrm>
                <a:off x="4575" y="1911"/>
                <a:ext cx="142" cy="59"/>
              </a:xfrm>
              <a:custGeom>
                <a:avLst/>
                <a:gdLst/>
                <a:ahLst/>
                <a:cxnLst>
                  <a:cxn ang="0">
                    <a:pos x="2" y="1"/>
                  </a:cxn>
                  <a:cxn ang="0">
                    <a:pos x="7" y="0"/>
                  </a:cxn>
                  <a:cxn ang="0">
                    <a:pos x="11" y="0"/>
                  </a:cxn>
                  <a:cxn ang="0">
                    <a:pos x="17" y="2"/>
                  </a:cxn>
                  <a:cxn ang="0">
                    <a:pos x="19" y="4"/>
                  </a:cxn>
                  <a:cxn ang="0">
                    <a:pos x="24" y="7"/>
                  </a:cxn>
                  <a:cxn ang="0">
                    <a:pos x="27" y="9"/>
                  </a:cxn>
                  <a:cxn ang="0">
                    <a:pos x="38" y="17"/>
                  </a:cxn>
                  <a:cxn ang="0">
                    <a:pos x="39" y="17"/>
                  </a:cxn>
                  <a:cxn ang="0">
                    <a:pos x="39" y="18"/>
                  </a:cxn>
                  <a:cxn ang="0">
                    <a:pos x="34" y="16"/>
                  </a:cxn>
                  <a:cxn ang="0">
                    <a:pos x="27" y="12"/>
                  </a:cxn>
                  <a:cxn ang="0">
                    <a:pos x="26" y="11"/>
                  </a:cxn>
                  <a:cxn ang="0">
                    <a:pos x="21" y="8"/>
                  </a:cxn>
                  <a:cxn ang="0">
                    <a:pos x="17" y="5"/>
                  </a:cxn>
                  <a:cxn ang="0">
                    <a:pos x="14" y="4"/>
                  </a:cxn>
                  <a:cxn ang="0">
                    <a:pos x="11" y="3"/>
                  </a:cxn>
                  <a:cxn ang="0">
                    <a:pos x="5" y="2"/>
                  </a:cxn>
                  <a:cxn ang="0">
                    <a:pos x="1" y="3"/>
                  </a:cxn>
                  <a:cxn ang="0">
                    <a:pos x="0" y="3"/>
                  </a:cxn>
                  <a:cxn ang="0">
                    <a:pos x="0" y="3"/>
                  </a:cxn>
                  <a:cxn ang="0">
                    <a:pos x="0" y="3"/>
                  </a:cxn>
                  <a:cxn ang="0">
                    <a:pos x="2" y="1"/>
                  </a:cxn>
                </a:cxnLst>
                <a:rect l="0" t="0" r="r" b="b"/>
                <a:pathLst>
                  <a:path w="39" h="18">
                    <a:moveTo>
                      <a:pt x="2" y="1"/>
                    </a:moveTo>
                    <a:cubicBezTo>
                      <a:pt x="3" y="0"/>
                      <a:pt x="6" y="0"/>
                      <a:pt x="7" y="0"/>
                    </a:cubicBezTo>
                    <a:cubicBezTo>
                      <a:pt x="9" y="0"/>
                      <a:pt x="10" y="0"/>
                      <a:pt x="11" y="0"/>
                    </a:cubicBezTo>
                    <a:cubicBezTo>
                      <a:pt x="13" y="1"/>
                      <a:pt x="15" y="1"/>
                      <a:pt x="17" y="2"/>
                    </a:cubicBezTo>
                    <a:cubicBezTo>
                      <a:pt x="17" y="3"/>
                      <a:pt x="18" y="3"/>
                      <a:pt x="19" y="4"/>
                    </a:cubicBezTo>
                    <a:cubicBezTo>
                      <a:pt x="21" y="5"/>
                      <a:pt x="22" y="6"/>
                      <a:pt x="24" y="7"/>
                    </a:cubicBezTo>
                    <a:cubicBezTo>
                      <a:pt x="25" y="8"/>
                      <a:pt x="26" y="8"/>
                      <a:pt x="27" y="9"/>
                    </a:cubicBezTo>
                    <a:cubicBezTo>
                      <a:pt x="30" y="11"/>
                      <a:pt x="36" y="15"/>
                      <a:pt x="38" y="17"/>
                    </a:cubicBezTo>
                    <a:cubicBezTo>
                      <a:pt x="38" y="17"/>
                      <a:pt x="39" y="17"/>
                      <a:pt x="39" y="17"/>
                    </a:cubicBezTo>
                    <a:cubicBezTo>
                      <a:pt x="39" y="17"/>
                      <a:pt x="39" y="18"/>
                      <a:pt x="39" y="18"/>
                    </a:cubicBezTo>
                    <a:cubicBezTo>
                      <a:pt x="38" y="18"/>
                      <a:pt x="36" y="17"/>
                      <a:pt x="34" y="16"/>
                    </a:cubicBezTo>
                    <a:cubicBezTo>
                      <a:pt x="32" y="15"/>
                      <a:pt x="29" y="13"/>
                      <a:pt x="27" y="12"/>
                    </a:cubicBezTo>
                    <a:cubicBezTo>
                      <a:pt x="27" y="12"/>
                      <a:pt x="26" y="11"/>
                      <a:pt x="26" y="11"/>
                    </a:cubicBezTo>
                    <a:cubicBezTo>
                      <a:pt x="24" y="10"/>
                      <a:pt x="23" y="9"/>
                      <a:pt x="21" y="8"/>
                    </a:cubicBezTo>
                    <a:cubicBezTo>
                      <a:pt x="20" y="7"/>
                      <a:pt x="19" y="6"/>
                      <a:pt x="17" y="5"/>
                    </a:cubicBezTo>
                    <a:cubicBezTo>
                      <a:pt x="16" y="4"/>
                      <a:pt x="15" y="4"/>
                      <a:pt x="14" y="4"/>
                    </a:cubicBezTo>
                    <a:cubicBezTo>
                      <a:pt x="13" y="3"/>
                      <a:pt x="12" y="3"/>
                      <a:pt x="11" y="3"/>
                    </a:cubicBezTo>
                    <a:cubicBezTo>
                      <a:pt x="9" y="2"/>
                      <a:pt x="7" y="2"/>
                      <a:pt x="5" y="2"/>
                    </a:cubicBezTo>
                    <a:cubicBezTo>
                      <a:pt x="4" y="2"/>
                      <a:pt x="2" y="3"/>
                      <a:pt x="1" y="3"/>
                    </a:cubicBezTo>
                    <a:cubicBezTo>
                      <a:pt x="1" y="3"/>
                      <a:pt x="0" y="4"/>
                      <a:pt x="0" y="3"/>
                    </a:cubicBezTo>
                    <a:cubicBezTo>
                      <a:pt x="0" y="3"/>
                      <a:pt x="0" y="3"/>
                      <a:pt x="0" y="3"/>
                    </a:cubicBezTo>
                    <a:cubicBezTo>
                      <a:pt x="0" y="3"/>
                      <a:pt x="0" y="3"/>
                      <a:pt x="0" y="3"/>
                    </a:cubicBezTo>
                    <a:cubicBezTo>
                      <a:pt x="0" y="2"/>
                      <a:pt x="1" y="2"/>
                      <a:pt x="2" y="1"/>
                    </a:cubicBezTo>
                    <a:close/>
                  </a:path>
                </a:pathLst>
              </a:custGeom>
              <a:solidFill>
                <a:srgbClr val="8DB26F"/>
              </a:solidFill>
              <a:ln w="9525">
                <a:noFill/>
                <a:round/>
                <a:headEnd/>
                <a:tailEnd/>
              </a:ln>
            </p:spPr>
            <p:txBody>
              <a:bodyPr/>
              <a:lstStyle/>
              <a:p>
                <a:pPr>
                  <a:defRPr/>
                </a:pPr>
                <a:endParaRPr lang="es-MX" dirty="0"/>
              </a:p>
            </p:txBody>
          </p:sp>
          <p:sp>
            <p:nvSpPr>
              <p:cNvPr id="1389" name="Freeform 365"/>
              <p:cNvSpPr>
                <a:spLocks/>
              </p:cNvSpPr>
              <p:nvPr/>
            </p:nvSpPr>
            <p:spPr bwMode="auto">
              <a:xfrm>
                <a:off x="4575" y="1911"/>
                <a:ext cx="138" cy="59"/>
              </a:xfrm>
              <a:custGeom>
                <a:avLst/>
                <a:gdLst/>
                <a:ahLst/>
                <a:cxnLst>
                  <a:cxn ang="0">
                    <a:pos x="2" y="1"/>
                  </a:cxn>
                  <a:cxn ang="0">
                    <a:pos x="8" y="0"/>
                  </a:cxn>
                  <a:cxn ang="0">
                    <a:pos x="11" y="1"/>
                  </a:cxn>
                  <a:cxn ang="0">
                    <a:pos x="17" y="3"/>
                  </a:cxn>
                  <a:cxn ang="0">
                    <a:pos x="19" y="4"/>
                  </a:cxn>
                  <a:cxn ang="0">
                    <a:pos x="24" y="8"/>
                  </a:cxn>
                  <a:cxn ang="0">
                    <a:pos x="27" y="10"/>
                  </a:cxn>
                  <a:cxn ang="0">
                    <a:pos x="38" y="17"/>
                  </a:cxn>
                  <a:cxn ang="0">
                    <a:pos x="38" y="17"/>
                  </a:cxn>
                  <a:cxn ang="0">
                    <a:pos x="38" y="18"/>
                  </a:cxn>
                  <a:cxn ang="0">
                    <a:pos x="34" y="16"/>
                  </a:cxn>
                  <a:cxn ang="0">
                    <a:pos x="27" y="11"/>
                  </a:cxn>
                  <a:cxn ang="0">
                    <a:pos x="26" y="11"/>
                  </a:cxn>
                  <a:cxn ang="0">
                    <a:pos x="21" y="8"/>
                  </a:cxn>
                  <a:cxn ang="0">
                    <a:pos x="17" y="5"/>
                  </a:cxn>
                  <a:cxn ang="0">
                    <a:pos x="14" y="3"/>
                  </a:cxn>
                  <a:cxn ang="0">
                    <a:pos x="11" y="2"/>
                  </a:cxn>
                  <a:cxn ang="0">
                    <a:pos x="6" y="2"/>
                  </a:cxn>
                  <a:cxn ang="0">
                    <a:pos x="1" y="3"/>
                  </a:cxn>
                  <a:cxn ang="0">
                    <a:pos x="1" y="3"/>
                  </a:cxn>
                  <a:cxn ang="0">
                    <a:pos x="1" y="3"/>
                  </a:cxn>
                  <a:cxn ang="0">
                    <a:pos x="0" y="3"/>
                  </a:cxn>
                  <a:cxn ang="0">
                    <a:pos x="2" y="1"/>
                  </a:cxn>
                </a:cxnLst>
                <a:rect l="0" t="0" r="r" b="b"/>
                <a:pathLst>
                  <a:path w="38" h="18">
                    <a:moveTo>
                      <a:pt x="2" y="1"/>
                    </a:moveTo>
                    <a:cubicBezTo>
                      <a:pt x="3" y="1"/>
                      <a:pt x="7" y="0"/>
                      <a:pt x="8" y="0"/>
                    </a:cubicBezTo>
                    <a:cubicBezTo>
                      <a:pt x="9" y="0"/>
                      <a:pt x="10" y="1"/>
                      <a:pt x="11" y="1"/>
                    </a:cubicBezTo>
                    <a:cubicBezTo>
                      <a:pt x="13" y="1"/>
                      <a:pt x="15" y="2"/>
                      <a:pt x="17" y="3"/>
                    </a:cubicBezTo>
                    <a:cubicBezTo>
                      <a:pt x="17" y="4"/>
                      <a:pt x="19" y="4"/>
                      <a:pt x="19" y="4"/>
                    </a:cubicBezTo>
                    <a:cubicBezTo>
                      <a:pt x="21" y="6"/>
                      <a:pt x="22" y="6"/>
                      <a:pt x="24" y="8"/>
                    </a:cubicBezTo>
                    <a:cubicBezTo>
                      <a:pt x="25" y="8"/>
                      <a:pt x="26" y="9"/>
                      <a:pt x="27" y="10"/>
                    </a:cubicBezTo>
                    <a:cubicBezTo>
                      <a:pt x="29" y="12"/>
                      <a:pt x="36" y="16"/>
                      <a:pt x="38" y="17"/>
                    </a:cubicBezTo>
                    <a:cubicBezTo>
                      <a:pt x="38" y="17"/>
                      <a:pt x="38" y="17"/>
                      <a:pt x="38" y="17"/>
                    </a:cubicBezTo>
                    <a:cubicBezTo>
                      <a:pt x="38" y="18"/>
                      <a:pt x="38" y="18"/>
                      <a:pt x="38" y="18"/>
                    </a:cubicBezTo>
                    <a:cubicBezTo>
                      <a:pt x="37" y="18"/>
                      <a:pt x="35" y="17"/>
                      <a:pt x="34" y="16"/>
                    </a:cubicBezTo>
                    <a:cubicBezTo>
                      <a:pt x="31" y="14"/>
                      <a:pt x="28" y="12"/>
                      <a:pt x="27" y="11"/>
                    </a:cubicBezTo>
                    <a:cubicBezTo>
                      <a:pt x="26" y="11"/>
                      <a:pt x="26" y="11"/>
                      <a:pt x="26" y="11"/>
                    </a:cubicBezTo>
                    <a:cubicBezTo>
                      <a:pt x="24" y="10"/>
                      <a:pt x="23" y="9"/>
                      <a:pt x="21" y="8"/>
                    </a:cubicBezTo>
                    <a:cubicBezTo>
                      <a:pt x="19" y="7"/>
                      <a:pt x="19" y="6"/>
                      <a:pt x="17" y="5"/>
                    </a:cubicBezTo>
                    <a:cubicBezTo>
                      <a:pt x="16" y="4"/>
                      <a:pt x="15" y="4"/>
                      <a:pt x="14" y="3"/>
                    </a:cubicBezTo>
                    <a:cubicBezTo>
                      <a:pt x="13" y="3"/>
                      <a:pt x="12" y="3"/>
                      <a:pt x="11" y="2"/>
                    </a:cubicBezTo>
                    <a:cubicBezTo>
                      <a:pt x="9" y="2"/>
                      <a:pt x="7" y="2"/>
                      <a:pt x="6" y="2"/>
                    </a:cubicBezTo>
                    <a:cubicBezTo>
                      <a:pt x="4" y="2"/>
                      <a:pt x="3" y="3"/>
                      <a:pt x="1" y="3"/>
                    </a:cubicBezTo>
                    <a:cubicBezTo>
                      <a:pt x="1" y="3"/>
                      <a:pt x="1" y="3"/>
                      <a:pt x="1" y="3"/>
                    </a:cubicBezTo>
                    <a:cubicBezTo>
                      <a:pt x="1" y="3"/>
                      <a:pt x="1" y="3"/>
                      <a:pt x="1" y="3"/>
                    </a:cubicBezTo>
                    <a:cubicBezTo>
                      <a:pt x="1" y="3"/>
                      <a:pt x="0" y="3"/>
                      <a:pt x="0" y="3"/>
                    </a:cubicBezTo>
                    <a:cubicBezTo>
                      <a:pt x="1" y="2"/>
                      <a:pt x="2" y="2"/>
                      <a:pt x="2" y="1"/>
                    </a:cubicBezTo>
                    <a:close/>
                  </a:path>
                </a:pathLst>
              </a:custGeom>
              <a:solidFill>
                <a:srgbClr val="BFCF71"/>
              </a:solidFill>
              <a:ln w="9525">
                <a:noFill/>
                <a:round/>
                <a:headEnd/>
                <a:tailEnd/>
              </a:ln>
            </p:spPr>
            <p:txBody>
              <a:bodyPr/>
              <a:lstStyle/>
              <a:p>
                <a:pPr>
                  <a:defRPr/>
                </a:pPr>
                <a:endParaRPr lang="es-MX" dirty="0"/>
              </a:p>
            </p:txBody>
          </p:sp>
          <p:sp>
            <p:nvSpPr>
              <p:cNvPr id="1390" name="Freeform 366"/>
              <p:cNvSpPr>
                <a:spLocks/>
              </p:cNvSpPr>
              <p:nvPr/>
            </p:nvSpPr>
            <p:spPr bwMode="auto">
              <a:xfrm>
                <a:off x="4617" y="1957"/>
                <a:ext cx="18" cy="18"/>
              </a:xfrm>
              <a:custGeom>
                <a:avLst/>
                <a:gdLst/>
                <a:ahLst/>
                <a:cxnLst>
                  <a:cxn ang="0">
                    <a:pos x="3" y="0"/>
                  </a:cxn>
                  <a:cxn ang="0">
                    <a:pos x="2" y="3"/>
                  </a:cxn>
                  <a:cxn ang="0">
                    <a:pos x="2" y="5"/>
                  </a:cxn>
                  <a:cxn ang="0">
                    <a:pos x="3" y="5"/>
                  </a:cxn>
                  <a:cxn ang="0">
                    <a:pos x="5" y="3"/>
                  </a:cxn>
                  <a:cxn ang="0">
                    <a:pos x="3" y="0"/>
                  </a:cxn>
                </a:cxnLst>
                <a:rect l="0" t="0" r="r" b="b"/>
                <a:pathLst>
                  <a:path w="6" h="5">
                    <a:moveTo>
                      <a:pt x="3" y="0"/>
                    </a:moveTo>
                    <a:cubicBezTo>
                      <a:pt x="0" y="0"/>
                      <a:pt x="1" y="2"/>
                      <a:pt x="2" y="3"/>
                    </a:cubicBezTo>
                    <a:cubicBezTo>
                      <a:pt x="1" y="4"/>
                      <a:pt x="1" y="4"/>
                      <a:pt x="2" y="5"/>
                    </a:cubicBezTo>
                    <a:cubicBezTo>
                      <a:pt x="2" y="5"/>
                      <a:pt x="3" y="5"/>
                      <a:pt x="3" y="5"/>
                    </a:cubicBezTo>
                    <a:cubicBezTo>
                      <a:pt x="4" y="4"/>
                      <a:pt x="4" y="4"/>
                      <a:pt x="5" y="3"/>
                    </a:cubicBezTo>
                    <a:cubicBezTo>
                      <a:pt x="6" y="1"/>
                      <a:pt x="5" y="0"/>
                      <a:pt x="3" y="0"/>
                    </a:cubicBezTo>
                    <a:close/>
                  </a:path>
                </a:pathLst>
              </a:custGeom>
              <a:solidFill>
                <a:srgbClr val="006E57"/>
              </a:solidFill>
              <a:ln w="9525">
                <a:noFill/>
                <a:round/>
                <a:headEnd/>
                <a:tailEnd/>
              </a:ln>
            </p:spPr>
            <p:txBody>
              <a:bodyPr/>
              <a:lstStyle/>
              <a:p>
                <a:pPr>
                  <a:defRPr/>
                </a:pPr>
                <a:endParaRPr lang="es-MX" dirty="0"/>
              </a:p>
            </p:txBody>
          </p:sp>
          <p:sp>
            <p:nvSpPr>
              <p:cNvPr id="1391" name="Freeform 367"/>
              <p:cNvSpPr>
                <a:spLocks/>
              </p:cNvSpPr>
              <p:nvPr/>
            </p:nvSpPr>
            <p:spPr bwMode="auto">
              <a:xfrm>
                <a:off x="4621" y="1957"/>
                <a:ext cx="14" cy="18"/>
              </a:xfrm>
              <a:custGeom>
                <a:avLst/>
                <a:gdLst/>
                <a:ahLst/>
                <a:cxnLst>
                  <a:cxn ang="0">
                    <a:pos x="4" y="3"/>
                  </a:cxn>
                  <a:cxn ang="0">
                    <a:pos x="2" y="5"/>
                  </a:cxn>
                  <a:cxn ang="0">
                    <a:pos x="1" y="5"/>
                  </a:cxn>
                  <a:cxn ang="0">
                    <a:pos x="1" y="5"/>
                  </a:cxn>
                  <a:cxn ang="0">
                    <a:pos x="1" y="4"/>
                  </a:cxn>
                  <a:cxn ang="0">
                    <a:pos x="1" y="3"/>
                  </a:cxn>
                  <a:cxn ang="0">
                    <a:pos x="1" y="2"/>
                  </a:cxn>
                  <a:cxn ang="0">
                    <a:pos x="2" y="0"/>
                  </a:cxn>
                  <a:cxn ang="0">
                    <a:pos x="3" y="0"/>
                  </a:cxn>
                  <a:cxn ang="0">
                    <a:pos x="4" y="3"/>
                  </a:cxn>
                </a:cxnLst>
                <a:rect l="0" t="0" r="r" b="b"/>
                <a:pathLst>
                  <a:path w="4" h="5">
                    <a:moveTo>
                      <a:pt x="4" y="3"/>
                    </a:moveTo>
                    <a:cubicBezTo>
                      <a:pt x="3" y="4"/>
                      <a:pt x="3" y="4"/>
                      <a:pt x="2" y="5"/>
                    </a:cubicBezTo>
                    <a:cubicBezTo>
                      <a:pt x="2" y="5"/>
                      <a:pt x="2" y="5"/>
                      <a:pt x="1" y="5"/>
                    </a:cubicBezTo>
                    <a:cubicBezTo>
                      <a:pt x="1" y="5"/>
                      <a:pt x="1" y="5"/>
                      <a:pt x="1" y="5"/>
                    </a:cubicBezTo>
                    <a:cubicBezTo>
                      <a:pt x="1" y="4"/>
                      <a:pt x="0" y="4"/>
                      <a:pt x="1" y="4"/>
                    </a:cubicBezTo>
                    <a:cubicBezTo>
                      <a:pt x="1" y="4"/>
                      <a:pt x="1" y="3"/>
                      <a:pt x="1" y="3"/>
                    </a:cubicBezTo>
                    <a:cubicBezTo>
                      <a:pt x="1" y="3"/>
                      <a:pt x="1" y="3"/>
                      <a:pt x="1" y="2"/>
                    </a:cubicBezTo>
                    <a:cubicBezTo>
                      <a:pt x="0" y="1"/>
                      <a:pt x="0" y="0"/>
                      <a:pt x="2" y="0"/>
                    </a:cubicBezTo>
                    <a:cubicBezTo>
                      <a:pt x="2" y="0"/>
                      <a:pt x="3" y="0"/>
                      <a:pt x="3" y="0"/>
                    </a:cubicBezTo>
                    <a:cubicBezTo>
                      <a:pt x="4" y="1"/>
                      <a:pt x="4" y="1"/>
                      <a:pt x="4" y="3"/>
                    </a:cubicBezTo>
                    <a:close/>
                  </a:path>
                </a:pathLst>
              </a:custGeom>
              <a:solidFill>
                <a:srgbClr val="27805E"/>
              </a:solidFill>
              <a:ln w="9525">
                <a:noFill/>
                <a:round/>
                <a:headEnd/>
                <a:tailEnd/>
              </a:ln>
            </p:spPr>
            <p:txBody>
              <a:bodyPr/>
              <a:lstStyle/>
              <a:p>
                <a:pPr>
                  <a:defRPr/>
                </a:pPr>
                <a:endParaRPr lang="es-MX" dirty="0"/>
              </a:p>
            </p:txBody>
          </p:sp>
          <p:sp>
            <p:nvSpPr>
              <p:cNvPr id="1392" name="Freeform 368"/>
              <p:cNvSpPr>
                <a:spLocks/>
              </p:cNvSpPr>
              <p:nvPr/>
            </p:nvSpPr>
            <p:spPr bwMode="auto">
              <a:xfrm>
                <a:off x="4621" y="1961"/>
                <a:ext cx="14" cy="9"/>
              </a:xfrm>
              <a:custGeom>
                <a:avLst/>
                <a:gdLst/>
                <a:ahLst/>
                <a:cxnLst>
                  <a:cxn ang="0">
                    <a:pos x="4" y="2"/>
                  </a:cxn>
                  <a:cxn ang="0">
                    <a:pos x="2" y="3"/>
                  </a:cxn>
                  <a:cxn ang="0">
                    <a:pos x="2" y="3"/>
                  </a:cxn>
                  <a:cxn ang="0">
                    <a:pos x="1" y="3"/>
                  </a:cxn>
                  <a:cxn ang="0">
                    <a:pos x="1" y="3"/>
                  </a:cxn>
                  <a:cxn ang="0">
                    <a:pos x="1" y="2"/>
                  </a:cxn>
                  <a:cxn ang="0">
                    <a:pos x="1" y="1"/>
                  </a:cxn>
                  <a:cxn ang="0">
                    <a:pos x="2" y="0"/>
                  </a:cxn>
                  <a:cxn ang="0">
                    <a:pos x="3" y="0"/>
                  </a:cxn>
                  <a:cxn ang="0">
                    <a:pos x="4" y="2"/>
                  </a:cxn>
                </a:cxnLst>
                <a:rect l="0" t="0" r="r" b="b"/>
                <a:pathLst>
                  <a:path w="4" h="3">
                    <a:moveTo>
                      <a:pt x="4" y="2"/>
                    </a:moveTo>
                    <a:cubicBezTo>
                      <a:pt x="3" y="3"/>
                      <a:pt x="3" y="3"/>
                      <a:pt x="2" y="3"/>
                    </a:cubicBezTo>
                    <a:cubicBezTo>
                      <a:pt x="2" y="3"/>
                      <a:pt x="2" y="3"/>
                      <a:pt x="2" y="3"/>
                    </a:cubicBezTo>
                    <a:cubicBezTo>
                      <a:pt x="1" y="3"/>
                      <a:pt x="1" y="3"/>
                      <a:pt x="1" y="3"/>
                    </a:cubicBezTo>
                    <a:cubicBezTo>
                      <a:pt x="1" y="3"/>
                      <a:pt x="1" y="3"/>
                      <a:pt x="1" y="3"/>
                    </a:cubicBezTo>
                    <a:cubicBezTo>
                      <a:pt x="1" y="2"/>
                      <a:pt x="1" y="2"/>
                      <a:pt x="1" y="2"/>
                    </a:cubicBezTo>
                    <a:cubicBezTo>
                      <a:pt x="1" y="2"/>
                      <a:pt x="1" y="2"/>
                      <a:pt x="1" y="1"/>
                    </a:cubicBezTo>
                    <a:cubicBezTo>
                      <a:pt x="1" y="1"/>
                      <a:pt x="0" y="0"/>
                      <a:pt x="2" y="0"/>
                    </a:cubicBezTo>
                    <a:cubicBezTo>
                      <a:pt x="2" y="0"/>
                      <a:pt x="3" y="0"/>
                      <a:pt x="3" y="0"/>
                    </a:cubicBezTo>
                    <a:cubicBezTo>
                      <a:pt x="4" y="0"/>
                      <a:pt x="4" y="0"/>
                      <a:pt x="4" y="2"/>
                    </a:cubicBezTo>
                    <a:close/>
                  </a:path>
                </a:pathLst>
              </a:custGeom>
              <a:solidFill>
                <a:srgbClr val="569365"/>
              </a:solidFill>
              <a:ln w="9525">
                <a:noFill/>
                <a:round/>
                <a:headEnd/>
                <a:tailEnd/>
              </a:ln>
            </p:spPr>
            <p:txBody>
              <a:bodyPr/>
              <a:lstStyle/>
              <a:p>
                <a:pPr>
                  <a:defRPr/>
                </a:pPr>
                <a:endParaRPr lang="es-MX" dirty="0"/>
              </a:p>
            </p:txBody>
          </p:sp>
          <p:sp>
            <p:nvSpPr>
              <p:cNvPr id="1393" name="Freeform 369"/>
              <p:cNvSpPr>
                <a:spLocks/>
              </p:cNvSpPr>
              <p:nvPr/>
            </p:nvSpPr>
            <p:spPr bwMode="auto">
              <a:xfrm>
                <a:off x="4621" y="1961"/>
                <a:ext cx="14" cy="9"/>
              </a:xfrm>
              <a:custGeom>
                <a:avLst/>
                <a:gdLst/>
                <a:ahLst/>
                <a:cxnLst>
                  <a:cxn ang="0">
                    <a:pos x="2" y="2"/>
                  </a:cxn>
                  <a:cxn ang="0">
                    <a:pos x="1" y="3"/>
                  </a:cxn>
                  <a:cxn ang="0">
                    <a:pos x="1" y="3"/>
                  </a:cxn>
                  <a:cxn ang="0">
                    <a:pos x="0" y="3"/>
                  </a:cxn>
                  <a:cxn ang="0">
                    <a:pos x="0" y="3"/>
                  </a:cxn>
                  <a:cxn ang="0">
                    <a:pos x="0" y="2"/>
                  </a:cxn>
                  <a:cxn ang="0">
                    <a:pos x="0" y="2"/>
                  </a:cxn>
                  <a:cxn ang="0">
                    <a:pos x="1" y="0"/>
                  </a:cxn>
                  <a:cxn ang="0">
                    <a:pos x="2" y="0"/>
                  </a:cxn>
                  <a:cxn ang="0">
                    <a:pos x="2" y="2"/>
                  </a:cxn>
                </a:cxnLst>
                <a:rect l="0" t="0" r="r" b="b"/>
                <a:pathLst>
                  <a:path w="3" h="3">
                    <a:moveTo>
                      <a:pt x="2" y="2"/>
                    </a:moveTo>
                    <a:cubicBezTo>
                      <a:pt x="2" y="2"/>
                      <a:pt x="2" y="2"/>
                      <a:pt x="1" y="3"/>
                    </a:cubicBezTo>
                    <a:cubicBezTo>
                      <a:pt x="1" y="3"/>
                      <a:pt x="1" y="3"/>
                      <a:pt x="1" y="3"/>
                    </a:cubicBezTo>
                    <a:cubicBezTo>
                      <a:pt x="1" y="3"/>
                      <a:pt x="1" y="3"/>
                      <a:pt x="0" y="3"/>
                    </a:cubicBezTo>
                    <a:cubicBezTo>
                      <a:pt x="0" y="3"/>
                      <a:pt x="0" y="3"/>
                      <a:pt x="0" y="3"/>
                    </a:cubicBezTo>
                    <a:cubicBezTo>
                      <a:pt x="0" y="2"/>
                      <a:pt x="0" y="2"/>
                      <a:pt x="0" y="2"/>
                    </a:cubicBezTo>
                    <a:cubicBezTo>
                      <a:pt x="0" y="2"/>
                      <a:pt x="0" y="2"/>
                      <a:pt x="0" y="2"/>
                    </a:cubicBezTo>
                    <a:cubicBezTo>
                      <a:pt x="0" y="1"/>
                      <a:pt x="0" y="0"/>
                      <a:pt x="1" y="0"/>
                    </a:cubicBezTo>
                    <a:cubicBezTo>
                      <a:pt x="1" y="0"/>
                      <a:pt x="1" y="0"/>
                      <a:pt x="2" y="0"/>
                    </a:cubicBezTo>
                    <a:cubicBezTo>
                      <a:pt x="2" y="0"/>
                      <a:pt x="3" y="0"/>
                      <a:pt x="2" y="2"/>
                    </a:cubicBezTo>
                    <a:close/>
                  </a:path>
                </a:pathLst>
              </a:custGeom>
              <a:solidFill>
                <a:srgbClr val="7FA96C"/>
              </a:solidFill>
              <a:ln w="9525">
                <a:noFill/>
                <a:round/>
                <a:headEnd/>
                <a:tailEnd/>
              </a:ln>
            </p:spPr>
            <p:txBody>
              <a:bodyPr/>
              <a:lstStyle/>
              <a:p>
                <a:pPr>
                  <a:defRPr/>
                </a:pPr>
                <a:endParaRPr lang="es-MX" dirty="0"/>
              </a:p>
            </p:txBody>
          </p:sp>
          <p:sp>
            <p:nvSpPr>
              <p:cNvPr id="1394" name="Freeform 370"/>
              <p:cNvSpPr>
                <a:spLocks/>
              </p:cNvSpPr>
              <p:nvPr/>
            </p:nvSpPr>
            <p:spPr bwMode="auto">
              <a:xfrm>
                <a:off x="4621" y="1961"/>
                <a:ext cx="14" cy="9"/>
              </a:xfrm>
              <a:custGeom>
                <a:avLst/>
                <a:gdLst/>
                <a:ahLst/>
                <a:cxnLst>
                  <a:cxn ang="0">
                    <a:pos x="2" y="1"/>
                  </a:cxn>
                  <a:cxn ang="0">
                    <a:pos x="1" y="3"/>
                  </a:cxn>
                  <a:cxn ang="0">
                    <a:pos x="1" y="3"/>
                  </a:cxn>
                  <a:cxn ang="0">
                    <a:pos x="1" y="3"/>
                  </a:cxn>
                  <a:cxn ang="0">
                    <a:pos x="0" y="2"/>
                  </a:cxn>
                  <a:cxn ang="0">
                    <a:pos x="0" y="2"/>
                  </a:cxn>
                  <a:cxn ang="0">
                    <a:pos x="0" y="2"/>
                  </a:cxn>
                  <a:cxn ang="0">
                    <a:pos x="1" y="0"/>
                  </a:cxn>
                  <a:cxn ang="0">
                    <a:pos x="1" y="0"/>
                  </a:cxn>
                  <a:cxn ang="0">
                    <a:pos x="2" y="1"/>
                  </a:cxn>
                </a:cxnLst>
                <a:rect l="0" t="0" r="r" b="b"/>
                <a:pathLst>
                  <a:path w="3" h="3">
                    <a:moveTo>
                      <a:pt x="2" y="1"/>
                    </a:moveTo>
                    <a:cubicBezTo>
                      <a:pt x="2" y="2"/>
                      <a:pt x="2" y="2"/>
                      <a:pt x="1" y="3"/>
                    </a:cubicBezTo>
                    <a:cubicBezTo>
                      <a:pt x="1" y="3"/>
                      <a:pt x="1" y="3"/>
                      <a:pt x="1" y="3"/>
                    </a:cubicBezTo>
                    <a:cubicBezTo>
                      <a:pt x="1" y="3"/>
                      <a:pt x="1" y="3"/>
                      <a:pt x="1" y="3"/>
                    </a:cubicBezTo>
                    <a:cubicBezTo>
                      <a:pt x="0" y="3"/>
                      <a:pt x="0" y="3"/>
                      <a:pt x="0" y="2"/>
                    </a:cubicBezTo>
                    <a:cubicBezTo>
                      <a:pt x="0" y="2"/>
                      <a:pt x="0" y="2"/>
                      <a:pt x="0" y="2"/>
                    </a:cubicBezTo>
                    <a:cubicBezTo>
                      <a:pt x="0" y="2"/>
                      <a:pt x="0" y="2"/>
                      <a:pt x="0" y="2"/>
                    </a:cubicBezTo>
                    <a:cubicBezTo>
                      <a:pt x="0" y="1"/>
                      <a:pt x="0" y="0"/>
                      <a:pt x="1" y="0"/>
                    </a:cubicBezTo>
                    <a:cubicBezTo>
                      <a:pt x="1" y="0"/>
                      <a:pt x="1" y="0"/>
                      <a:pt x="1" y="0"/>
                    </a:cubicBezTo>
                    <a:cubicBezTo>
                      <a:pt x="2" y="0"/>
                      <a:pt x="3" y="1"/>
                      <a:pt x="2" y="1"/>
                    </a:cubicBezTo>
                    <a:close/>
                  </a:path>
                </a:pathLst>
              </a:custGeom>
              <a:solidFill>
                <a:srgbClr val="B4CA71"/>
              </a:solidFill>
              <a:ln w="9525">
                <a:noFill/>
                <a:round/>
                <a:headEnd/>
                <a:tailEnd/>
              </a:ln>
            </p:spPr>
            <p:txBody>
              <a:bodyPr/>
              <a:lstStyle/>
              <a:p>
                <a:pPr>
                  <a:defRPr/>
                </a:pPr>
                <a:endParaRPr lang="es-MX" dirty="0"/>
              </a:p>
            </p:txBody>
          </p:sp>
          <p:sp>
            <p:nvSpPr>
              <p:cNvPr id="1395" name="Freeform 371"/>
              <p:cNvSpPr>
                <a:spLocks/>
              </p:cNvSpPr>
              <p:nvPr/>
            </p:nvSpPr>
            <p:spPr bwMode="auto">
              <a:xfrm>
                <a:off x="4617" y="1957"/>
                <a:ext cx="14" cy="14"/>
              </a:xfrm>
              <a:custGeom>
                <a:avLst/>
                <a:gdLst/>
                <a:ahLst/>
                <a:cxnLst>
                  <a:cxn ang="0">
                    <a:pos x="3" y="2"/>
                  </a:cxn>
                  <a:cxn ang="0">
                    <a:pos x="0" y="2"/>
                  </a:cxn>
                  <a:cxn ang="0">
                    <a:pos x="3" y="3"/>
                  </a:cxn>
                  <a:cxn ang="0">
                    <a:pos x="3" y="2"/>
                  </a:cxn>
                </a:cxnLst>
                <a:rect l="0" t="0" r="r" b="b"/>
                <a:pathLst>
                  <a:path w="4" h="3">
                    <a:moveTo>
                      <a:pt x="3" y="2"/>
                    </a:moveTo>
                    <a:cubicBezTo>
                      <a:pt x="1" y="0"/>
                      <a:pt x="1" y="2"/>
                      <a:pt x="0" y="2"/>
                    </a:cubicBezTo>
                    <a:cubicBezTo>
                      <a:pt x="0" y="2"/>
                      <a:pt x="3" y="2"/>
                      <a:pt x="3" y="3"/>
                    </a:cubicBezTo>
                    <a:cubicBezTo>
                      <a:pt x="3" y="3"/>
                      <a:pt x="4" y="2"/>
                      <a:pt x="3" y="2"/>
                    </a:cubicBezTo>
                    <a:close/>
                  </a:path>
                </a:pathLst>
              </a:custGeom>
              <a:solidFill>
                <a:srgbClr val="24211D"/>
              </a:solidFill>
              <a:ln w="9525">
                <a:noFill/>
                <a:round/>
                <a:headEnd/>
                <a:tailEnd/>
              </a:ln>
            </p:spPr>
            <p:txBody>
              <a:bodyPr/>
              <a:lstStyle/>
              <a:p>
                <a:pPr>
                  <a:defRPr/>
                </a:pPr>
                <a:endParaRPr lang="es-MX" dirty="0"/>
              </a:p>
            </p:txBody>
          </p:sp>
          <p:sp>
            <p:nvSpPr>
              <p:cNvPr id="1396" name="Freeform 372"/>
              <p:cNvSpPr>
                <a:spLocks/>
              </p:cNvSpPr>
              <p:nvPr/>
            </p:nvSpPr>
            <p:spPr bwMode="auto">
              <a:xfrm>
                <a:off x="4617" y="1957"/>
                <a:ext cx="14" cy="14"/>
              </a:xfrm>
              <a:custGeom>
                <a:avLst/>
                <a:gdLst/>
                <a:ahLst/>
                <a:cxnLst>
                  <a:cxn ang="0">
                    <a:pos x="3" y="2"/>
                  </a:cxn>
                  <a:cxn ang="0">
                    <a:pos x="0" y="2"/>
                  </a:cxn>
                  <a:cxn ang="0">
                    <a:pos x="3" y="3"/>
                  </a:cxn>
                  <a:cxn ang="0">
                    <a:pos x="3" y="2"/>
                  </a:cxn>
                </a:cxnLst>
                <a:rect l="0" t="0" r="r" b="b"/>
                <a:pathLst>
                  <a:path w="4" h="3">
                    <a:moveTo>
                      <a:pt x="3" y="2"/>
                    </a:moveTo>
                    <a:cubicBezTo>
                      <a:pt x="1" y="0"/>
                      <a:pt x="1" y="2"/>
                      <a:pt x="0" y="2"/>
                    </a:cubicBezTo>
                    <a:cubicBezTo>
                      <a:pt x="0" y="2"/>
                      <a:pt x="3" y="2"/>
                      <a:pt x="3" y="3"/>
                    </a:cubicBezTo>
                    <a:cubicBezTo>
                      <a:pt x="3" y="3"/>
                      <a:pt x="4" y="2"/>
                      <a:pt x="3" y="2"/>
                    </a:cubicBezTo>
                    <a:close/>
                  </a:path>
                </a:pathLst>
              </a:custGeom>
              <a:noFill/>
              <a:ln w="0">
                <a:solidFill>
                  <a:srgbClr val="24211D"/>
                </a:solidFill>
                <a:prstDash val="solid"/>
                <a:round/>
                <a:headEnd/>
                <a:tailEnd/>
              </a:ln>
            </p:spPr>
            <p:txBody>
              <a:bodyPr/>
              <a:lstStyle/>
              <a:p>
                <a:pPr>
                  <a:defRPr/>
                </a:pPr>
                <a:endParaRPr lang="es-MX" dirty="0"/>
              </a:p>
            </p:txBody>
          </p:sp>
          <p:sp>
            <p:nvSpPr>
              <p:cNvPr id="1397" name="Freeform 373"/>
              <p:cNvSpPr>
                <a:spLocks/>
              </p:cNvSpPr>
              <p:nvPr/>
            </p:nvSpPr>
            <p:spPr bwMode="auto">
              <a:xfrm>
                <a:off x="4529" y="1925"/>
                <a:ext cx="193" cy="105"/>
              </a:xfrm>
              <a:custGeom>
                <a:avLst/>
                <a:gdLst/>
                <a:ahLst/>
                <a:cxnLst>
                  <a:cxn ang="0">
                    <a:pos x="8" y="3"/>
                  </a:cxn>
                  <a:cxn ang="0">
                    <a:pos x="16" y="22"/>
                  </a:cxn>
                  <a:cxn ang="0">
                    <a:pos x="44" y="24"/>
                  </a:cxn>
                  <a:cxn ang="0">
                    <a:pos x="54" y="20"/>
                  </a:cxn>
                  <a:cxn ang="0">
                    <a:pos x="53" y="19"/>
                  </a:cxn>
                  <a:cxn ang="0">
                    <a:pos x="34" y="25"/>
                  </a:cxn>
                  <a:cxn ang="0">
                    <a:pos x="16" y="20"/>
                  </a:cxn>
                  <a:cxn ang="0">
                    <a:pos x="9" y="4"/>
                  </a:cxn>
                  <a:cxn ang="0">
                    <a:pos x="8" y="3"/>
                  </a:cxn>
                </a:cxnLst>
                <a:rect l="0" t="0" r="r" b="b"/>
                <a:pathLst>
                  <a:path w="54" h="30">
                    <a:moveTo>
                      <a:pt x="8" y="3"/>
                    </a:moveTo>
                    <a:cubicBezTo>
                      <a:pt x="8" y="3"/>
                      <a:pt x="0" y="13"/>
                      <a:pt x="16" y="22"/>
                    </a:cubicBezTo>
                    <a:cubicBezTo>
                      <a:pt x="16" y="22"/>
                      <a:pt x="32" y="30"/>
                      <a:pt x="44" y="24"/>
                    </a:cubicBezTo>
                    <a:cubicBezTo>
                      <a:pt x="44" y="24"/>
                      <a:pt x="54" y="20"/>
                      <a:pt x="54" y="20"/>
                    </a:cubicBezTo>
                    <a:cubicBezTo>
                      <a:pt x="54" y="20"/>
                      <a:pt x="54" y="19"/>
                      <a:pt x="53" y="19"/>
                    </a:cubicBezTo>
                    <a:cubicBezTo>
                      <a:pt x="52" y="19"/>
                      <a:pt x="40" y="25"/>
                      <a:pt x="34" y="25"/>
                    </a:cubicBezTo>
                    <a:cubicBezTo>
                      <a:pt x="34" y="25"/>
                      <a:pt x="21" y="24"/>
                      <a:pt x="16" y="20"/>
                    </a:cubicBezTo>
                    <a:cubicBezTo>
                      <a:pt x="16" y="20"/>
                      <a:pt x="3" y="15"/>
                      <a:pt x="9" y="4"/>
                    </a:cubicBezTo>
                    <a:cubicBezTo>
                      <a:pt x="9" y="4"/>
                      <a:pt x="10" y="0"/>
                      <a:pt x="8" y="3"/>
                    </a:cubicBezTo>
                    <a:close/>
                  </a:path>
                </a:pathLst>
              </a:custGeom>
              <a:solidFill>
                <a:srgbClr val="09533F"/>
              </a:solidFill>
              <a:ln w="9525">
                <a:noFill/>
                <a:round/>
                <a:headEnd/>
                <a:tailEnd/>
              </a:ln>
            </p:spPr>
            <p:txBody>
              <a:bodyPr/>
              <a:lstStyle/>
              <a:p>
                <a:pPr>
                  <a:defRPr/>
                </a:pPr>
                <a:endParaRPr lang="es-MX" dirty="0"/>
              </a:p>
            </p:txBody>
          </p:sp>
          <p:sp>
            <p:nvSpPr>
              <p:cNvPr id="1398" name="Freeform 374"/>
              <p:cNvSpPr>
                <a:spLocks/>
              </p:cNvSpPr>
              <p:nvPr/>
            </p:nvSpPr>
            <p:spPr bwMode="auto">
              <a:xfrm>
                <a:off x="4589" y="1970"/>
                <a:ext cx="14" cy="14"/>
              </a:xfrm>
              <a:custGeom>
                <a:avLst/>
                <a:gdLst/>
                <a:ahLst/>
                <a:cxnLst>
                  <a:cxn ang="0">
                    <a:pos x="4" y="3"/>
                  </a:cxn>
                  <a:cxn ang="0">
                    <a:pos x="2" y="5"/>
                  </a:cxn>
                  <a:cxn ang="0">
                    <a:pos x="2" y="5"/>
                  </a:cxn>
                  <a:cxn ang="0">
                    <a:pos x="1" y="5"/>
                  </a:cxn>
                  <a:cxn ang="0">
                    <a:pos x="1" y="4"/>
                  </a:cxn>
                  <a:cxn ang="0">
                    <a:pos x="1" y="3"/>
                  </a:cxn>
                  <a:cxn ang="0">
                    <a:pos x="1" y="3"/>
                  </a:cxn>
                  <a:cxn ang="0">
                    <a:pos x="2" y="0"/>
                  </a:cxn>
                  <a:cxn ang="0">
                    <a:pos x="3" y="1"/>
                  </a:cxn>
                  <a:cxn ang="0">
                    <a:pos x="4" y="3"/>
                  </a:cxn>
                </a:cxnLst>
                <a:rect l="0" t="0" r="r" b="b"/>
                <a:pathLst>
                  <a:path w="5" h="5">
                    <a:moveTo>
                      <a:pt x="4" y="3"/>
                    </a:moveTo>
                    <a:cubicBezTo>
                      <a:pt x="4" y="4"/>
                      <a:pt x="4" y="4"/>
                      <a:pt x="2" y="5"/>
                    </a:cubicBezTo>
                    <a:cubicBezTo>
                      <a:pt x="2" y="5"/>
                      <a:pt x="2" y="5"/>
                      <a:pt x="2" y="5"/>
                    </a:cubicBezTo>
                    <a:cubicBezTo>
                      <a:pt x="2" y="5"/>
                      <a:pt x="1" y="5"/>
                      <a:pt x="1" y="5"/>
                    </a:cubicBezTo>
                    <a:cubicBezTo>
                      <a:pt x="1" y="4"/>
                      <a:pt x="1" y="4"/>
                      <a:pt x="1" y="4"/>
                    </a:cubicBezTo>
                    <a:cubicBezTo>
                      <a:pt x="1" y="4"/>
                      <a:pt x="1" y="3"/>
                      <a:pt x="1" y="3"/>
                    </a:cubicBezTo>
                    <a:cubicBezTo>
                      <a:pt x="1" y="3"/>
                      <a:pt x="1" y="3"/>
                      <a:pt x="1" y="3"/>
                    </a:cubicBezTo>
                    <a:cubicBezTo>
                      <a:pt x="0" y="1"/>
                      <a:pt x="0" y="1"/>
                      <a:pt x="2" y="0"/>
                    </a:cubicBezTo>
                    <a:cubicBezTo>
                      <a:pt x="3" y="0"/>
                      <a:pt x="3" y="0"/>
                      <a:pt x="3" y="1"/>
                    </a:cubicBezTo>
                    <a:cubicBezTo>
                      <a:pt x="4" y="1"/>
                      <a:pt x="5" y="1"/>
                      <a:pt x="4" y="3"/>
                    </a:cubicBezTo>
                    <a:close/>
                  </a:path>
                </a:pathLst>
              </a:custGeom>
              <a:solidFill>
                <a:srgbClr val="27805E"/>
              </a:solidFill>
              <a:ln w="9525">
                <a:noFill/>
                <a:round/>
                <a:headEnd/>
                <a:tailEnd/>
              </a:ln>
            </p:spPr>
            <p:txBody>
              <a:bodyPr/>
              <a:lstStyle/>
              <a:p>
                <a:pPr>
                  <a:defRPr/>
                </a:pPr>
                <a:endParaRPr lang="es-MX" dirty="0"/>
              </a:p>
            </p:txBody>
          </p:sp>
          <p:sp>
            <p:nvSpPr>
              <p:cNvPr id="1399" name="Freeform 375"/>
              <p:cNvSpPr>
                <a:spLocks/>
              </p:cNvSpPr>
              <p:nvPr/>
            </p:nvSpPr>
            <p:spPr bwMode="auto">
              <a:xfrm>
                <a:off x="4589" y="1970"/>
                <a:ext cx="14" cy="14"/>
              </a:xfrm>
              <a:custGeom>
                <a:avLst/>
                <a:gdLst/>
                <a:ahLst/>
                <a:cxnLst>
                  <a:cxn ang="0">
                    <a:pos x="3" y="2"/>
                  </a:cxn>
                  <a:cxn ang="0">
                    <a:pos x="1" y="3"/>
                  </a:cxn>
                  <a:cxn ang="0">
                    <a:pos x="1" y="4"/>
                  </a:cxn>
                  <a:cxn ang="0">
                    <a:pos x="0" y="3"/>
                  </a:cxn>
                  <a:cxn ang="0">
                    <a:pos x="0" y="3"/>
                  </a:cxn>
                  <a:cxn ang="0">
                    <a:pos x="0" y="2"/>
                  </a:cxn>
                  <a:cxn ang="0">
                    <a:pos x="0" y="2"/>
                  </a:cxn>
                  <a:cxn ang="0">
                    <a:pos x="1" y="0"/>
                  </a:cxn>
                  <a:cxn ang="0">
                    <a:pos x="2" y="0"/>
                  </a:cxn>
                  <a:cxn ang="0">
                    <a:pos x="3" y="2"/>
                  </a:cxn>
                </a:cxnLst>
                <a:rect l="0" t="0" r="r" b="b"/>
                <a:pathLst>
                  <a:path w="3" h="4">
                    <a:moveTo>
                      <a:pt x="3" y="2"/>
                    </a:moveTo>
                    <a:cubicBezTo>
                      <a:pt x="2" y="3"/>
                      <a:pt x="2" y="3"/>
                      <a:pt x="1" y="3"/>
                    </a:cubicBezTo>
                    <a:cubicBezTo>
                      <a:pt x="1" y="4"/>
                      <a:pt x="1" y="4"/>
                      <a:pt x="1" y="4"/>
                    </a:cubicBezTo>
                    <a:cubicBezTo>
                      <a:pt x="1" y="4"/>
                      <a:pt x="1" y="4"/>
                      <a:pt x="0" y="3"/>
                    </a:cubicBezTo>
                    <a:cubicBezTo>
                      <a:pt x="0" y="3"/>
                      <a:pt x="0" y="3"/>
                      <a:pt x="0" y="3"/>
                    </a:cubicBezTo>
                    <a:cubicBezTo>
                      <a:pt x="0" y="3"/>
                      <a:pt x="0" y="2"/>
                      <a:pt x="0" y="2"/>
                    </a:cubicBezTo>
                    <a:cubicBezTo>
                      <a:pt x="0" y="2"/>
                      <a:pt x="0" y="2"/>
                      <a:pt x="0" y="2"/>
                    </a:cubicBezTo>
                    <a:cubicBezTo>
                      <a:pt x="0" y="1"/>
                      <a:pt x="0" y="0"/>
                      <a:pt x="1" y="0"/>
                    </a:cubicBezTo>
                    <a:cubicBezTo>
                      <a:pt x="1" y="0"/>
                      <a:pt x="2" y="0"/>
                      <a:pt x="2" y="0"/>
                    </a:cubicBezTo>
                    <a:cubicBezTo>
                      <a:pt x="3" y="0"/>
                      <a:pt x="3" y="0"/>
                      <a:pt x="3" y="2"/>
                    </a:cubicBezTo>
                    <a:close/>
                  </a:path>
                </a:pathLst>
              </a:custGeom>
              <a:solidFill>
                <a:srgbClr val="569365"/>
              </a:solidFill>
              <a:ln w="9525">
                <a:noFill/>
                <a:round/>
                <a:headEnd/>
                <a:tailEnd/>
              </a:ln>
            </p:spPr>
            <p:txBody>
              <a:bodyPr/>
              <a:lstStyle/>
              <a:p>
                <a:pPr>
                  <a:defRPr/>
                </a:pPr>
                <a:endParaRPr lang="es-MX" dirty="0"/>
              </a:p>
            </p:txBody>
          </p:sp>
          <p:sp>
            <p:nvSpPr>
              <p:cNvPr id="1400" name="Freeform 376"/>
              <p:cNvSpPr>
                <a:spLocks/>
              </p:cNvSpPr>
              <p:nvPr/>
            </p:nvSpPr>
            <p:spPr bwMode="auto">
              <a:xfrm>
                <a:off x="4589" y="1970"/>
                <a:ext cx="14" cy="14"/>
              </a:xfrm>
              <a:custGeom>
                <a:avLst/>
                <a:gdLst/>
                <a:ahLst/>
                <a:cxnLst>
                  <a:cxn ang="0">
                    <a:pos x="3" y="2"/>
                  </a:cxn>
                  <a:cxn ang="0">
                    <a:pos x="2" y="3"/>
                  </a:cxn>
                  <a:cxn ang="0">
                    <a:pos x="1" y="3"/>
                  </a:cxn>
                  <a:cxn ang="0">
                    <a:pos x="1" y="3"/>
                  </a:cxn>
                  <a:cxn ang="0">
                    <a:pos x="0" y="3"/>
                  </a:cxn>
                  <a:cxn ang="0">
                    <a:pos x="1" y="2"/>
                  </a:cxn>
                  <a:cxn ang="0">
                    <a:pos x="1" y="2"/>
                  </a:cxn>
                  <a:cxn ang="0">
                    <a:pos x="1" y="0"/>
                  </a:cxn>
                  <a:cxn ang="0">
                    <a:pos x="2" y="0"/>
                  </a:cxn>
                  <a:cxn ang="0">
                    <a:pos x="3" y="2"/>
                  </a:cxn>
                </a:cxnLst>
                <a:rect l="0" t="0" r="r" b="b"/>
                <a:pathLst>
                  <a:path w="3" h="3">
                    <a:moveTo>
                      <a:pt x="3" y="2"/>
                    </a:moveTo>
                    <a:cubicBezTo>
                      <a:pt x="2" y="3"/>
                      <a:pt x="2" y="2"/>
                      <a:pt x="2" y="3"/>
                    </a:cubicBezTo>
                    <a:cubicBezTo>
                      <a:pt x="1" y="3"/>
                      <a:pt x="1" y="3"/>
                      <a:pt x="1" y="3"/>
                    </a:cubicBezTo>
                    <a:cubicBezTo>
                      <a:pt x="1" y="3"/>
                      <a:pt x="1" y="3"/>
                      <a:pt x="1" y="3"/>
                    </a:cubicBezTo>
                    <a:cubicBezTo>
                      <a:pt x="1" y="3"/>
                      <a:pt x="0" y="3"/>
                      <a:pt x="0" y="3"/>
                    </a:cubicBezTo>
                    <a:cubicBezTo>
                      <a:pt x="0" y="2"/>
                      <a:pt x="1" y="2"/>
                      <a:pt x="1" y="2"/>
                    </a:cubicBezTo>
                    <a:cubicBezTo>
                      <a:pt x="1" y="2"/>
                      <a:pt x="1" y="2"/>
                      <a:pt x="1" y="2"/>
                    </a:cubicBezTo>
                    <a:cubicBezTo>
                      <a:pt x="0" y="1"/>
                      <a:pt x="0" y="0"/>
                      <a:pt x="1" y="0"/>
                    </a:cubicBezTo>
                    <a:cubicBezTo>
                      <a:pt x="1" y="0"/>
                      <a:pt x="2" y="0"/>
                      <a:pt x="2" y="0"/>
                    </a:cubicBezTo>
                    <a:cubicBezTo>
                      <a:pt x="3" y="0"/>
                      <a:pt x="3" y="1"/>
                      <a:pt x="3" y="2"/>
                    </a:cubicBezTo>
                    <a:close/>
                  </a:path>
                </a:pathLst>
              </a:custGeom>
              <a:solidFill>
                <a:srgbClr val="7FA96C"/>
              </a:solidFill>
              <a:ln w="9525">
                <a:noFill/>
                <a:round/>
                <a:headEnd/>
                <a:tailEnd/>
              </a:ln>
            </p:spPr>
            <p:txBody>
              <a:bodyPr/>
              <a:lstStyle/>
              <a:p>
                <a:pPr>
                  <a:defRPr/>
                </a:pPr>
                <a:endParaRPr lang="es-MX" dirty="0"/>
              </a:p>
            </p:txBody>
          </p:sp>
          <p:sp>
            <p:nvSpPr>
              <p:cNvPr id="1401" name="Freeform 377"/>
              <p:cNvSpPr>
                <a:spLocks/>
              </p:cNvSpPr>
              <p:nvPr/>
            </p:nvSpPr>
            <p:spPr bwMode="auto">
              <a:xfrm>
                <a:off x="4589" y="1970"/>
                <a:ext cx="14" cy="14"/>
              </a:xfrm>
              <a:custGeom>
                <a:avLst/>
                <a:gdLst/>
                <a:ahLst/>
                <a:cxnLst>
                  <a:cxn ang="0">
                    <a:pos x="2" y="2"/>
                  </a:cxn>
                  <a:cxn ang="0">
                    <a:pos x="2" y="3"/>
                  </a:cxn>
                  <a:cxn ang="0">
                    <a:pos x="1" y="3"/>
                  </a:cxn>
                  <a:cxn ang="0">
                    <a:pos x="1" y="3"/>
                  </a:cxn>
                  <a:cxn ang="0">
                    <a:pos x="1" y="2"/>
                  </a:cxn>
                  <a:cxn ang="0">
                    <a:pos x="1" y="2"/>
                  </a:cxn>
                  <a:cxn ang="0">
                    <a:pos x="1" y="2"/>
                  </a:cxn>
                  <a:cxn ang="0">
                    <a:pos x="1" y="0"/>
                  </a:cxn>
                  <a:cxn ang="0">
                    <a:pos x="2" y="0"/>
                  </a:cxn>
                  <a:cxn ang="0">
                    <a:pos x="2" y="2"/>
                  </a:cxn>
                </a:cxnLst>
                <a:rect l="0" t="0" r="r" b="b"/>
                <a:pathLst>
                  <a:path w="3" h="3">
                    <a:moveTo>
                      <a:pt x="2" y="2"/>
                    </a:moveTo>
                    <a:cubicBezTo>
                      <a:pt x="2" y="2"/>
                      <a:pt x="2" y="2"/>
                      <a:pt x="2" y="3"/>
                    </a:cubicBezTo>
                    <a:cubicBezTo>
                      <a:pt x="2" y="3"/>
                      <a:pt x="1" y="3"/>
                      <a:pt x="1" y="3"/>
                    </a:cubicBezTo>
                    <a:cubicBezTo>
                      <a:pt x="1" y="3"/>
                      <a:pt x="1" y="3"/>
                      <a:pt x="1" y="3"/>
                    </a:cubicBezTo>
                    <a:cubicBezTo>
                      <a:pt x="1" y="3"/>
                      <a:pt x="1" y="3"/>
                      <a:pt x="1" y="2"/>
                    </a:cubicBezTo>
                    <a:cubicBezTo>
                      <a:pt x="1" y="2"/>
                      <a:pt x="1" y="2"/>
                      <a:pt x="1" y="2"/>
                    </a:cubicBezTo>
                    <a:cubicBezTo>
                      <a:pt x="1" y="2"/>
                      <a:pt x="1" y="2"/>
                      <a:pt x="1" y="2"/>
                    </a:cubicBezTo>
                    <a:cubicBezTo>
                      <a:pt x="1" y="1"/>
                      <a:pt x="0" y="1"/>
                      <a:pt x="1" y="0"/>
                    </a:cubicBezTo>
                    <a:cubicBezTo>
                      <a:pt x="1" y="0"/>
                      <a:pt x="1" y="0"/>
                      <a:pt x="2" y="0"/>
                    </a:cubicBezTo>
                    <a:cubicBezTo>
                      <a:pt x="2" y="0"/>
                      <a:pt x="3" y="1"/>
                      <a:pt x="2" y="2"/>
                    </a:cubicBezTo>
                    <a:close/>
                  </a:path>
                </a:pathLst>
              </a:custGeom>
              <a:solidFill>
                <a:srgbClr val="B4CA71"/>
              </a:solidFill>
              <a:ln w="9525">
                <a:noFill/>
                <a:round/>
                <a:headEnd/>
                <a:tailEnd/>
              </a:ln>
            </p:spPr>
            <p:txBody>
              <a:bodyPr/>
              <a:lstStyle/>
              <a:p>
                <a:pPr>
                  <a:defRPr/>
                </a:pPr>
                <a:endParaRPr lang="es-MX" dirty="0"/>
              </a:p>
            </p:txBody>
          </p:sp>
          <p:sp>
            <p:nvSpPr>
              <p:cNvPr id="1402" name="Freeform 378"/>
              <p:cNvSpPr>
                <a:spLocks/>
              </p:cNvSpPr>
              <p:nvPr/>
            </p:nvSpPr>
            <p:spPr bwMode="auto">
              <a:xfrm>
                <a:off x="4584" y="1970"/>
                <a:ext cx="14" cy="9"/>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solidFill>
                <a:srgbClr val="24211D"/>
              </a:solidFill>
              <a:ln w="9525">
                <a:noFill/>
                <a:round/>
                <a:headEnd/>
                <a:tailEnd/>
              </a:ln>
            </p:spPr>
            <p:txBody>
              <a:bodyPr/>
              <a:lstStyle/>
              <a:p>
                <a:pPr>
                  <a:defRPr/>
                </a:pPr>
                <a:endParaRPr lang="es-MX" dirty="0"/>
              </a:p>
            </p:txBody>
          </p:sp>
          <p:sp>
            <p:nvSpPr>
              <p:cNvPr id="1403" name="Freeform 379"/>
              <p:cNvSpPr>
                <a:spLocks/>
              </p:cNvSpPr>
              <p:nvPr/>
            </p:nvSpPr>
            <p:spPr bwMode="auto">
              <a:xfrm>
                <a:off x="4584" y="1970"/>
                <a:ext cx="14" cy="9"/>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noFill/>
              <a:ln w="0">
                <a:solidFill>
                  <a:srgbClr val="24211D"/>
                </a:solidFill>
                <a:prstDash val="solid"/>
                <a:round/>
                <a:headEnd/>
                <a:tailEnd/>
              </a:ln>
            </p:spPr>
            <p:txBody>
              <a:bodyPr/>
              <a:lstStyle/>
              <a:p>
                <a:pPr>
                  <a:defRPr/>
                </a:pPr>
                <a:endParaRPr lang="es-MX" dirty="0"/>
              </a:p>
            </p:txBody>
          </p:sp>
          <p:sp>
            <p:nvSpPr>
              <p:cNvPr id="1404" name="Freeform 380"/>
              <p:cNvSpPr>
                <a:spLocks/>
              </p:cNvSpPr>
              <p:nvPr/>
            </p:nvSpPr>
            <p:spPr bwMode="auto">
              <a:xfrm>
                <a:off x="4571" y="1938"/>
                <a:ext cx="23" cy="18"/>
              </a:xfrm>
              <a:custGeom>
                <a:avLst/>
                <a:gdLst/>
                <a:ahLst/>
                <a:cxnLst>
                  <a:cxn ang="0">
                    <a:pos x="3" y="0"/>
                  </a:cxn>
                  <a:cxn ang="0">
                    <a:pos x="2" y="4"/>
                  </a:cxn>
                  <a:cxn ang="0">
                    <a:pos x="2" y="5"/>
                  </a:cxn>
                  <a:cxn ang="0">
                    <a:pos x="3" y="5"/>
                  </a:cxn>
                  <a:cxn ang="0">
                    <a:pos x="5" y="3"/>
                  </a:cxn>
                  <a:cxn ang="0">
                    <a:pos x="3" y="0"/>
                  </a:cxn>
                </a:cxnLst>
                <a:rect l="0" t="0" r="r" b="b"/>
                <a:pathLst>
                  <a:path w="6" h="5">
                    <a:moveTo>
                      <a:pt x="3" y="0"/>
                    </a:moveTo>
                    <a:cubicBezTo>
                      <a:pt x="0" y="0"/>
                      <a:pt x="1" y="2"/>
                      <a:pt x="2" y="4"/>
                    </a:cubicBezTo>
                    <a:cubicBezTo>
                      <a:pt x="1" y="4"/>
                      <a:pt x="1" y="4"/>
                      <a:pt x="2" y="5"/>
                    </a:cubicBezTo>
                    <a:cubicBezTo>
                      <a:pt x="2" y="5"/>
                      <a:pt x="3" y="5"/>
                      <a:pt x="3" y="5"/>
                    </a:cubicBezTo>
                    <a:cubicBezTo>
                      <a:pt x="5" y="4"/>
                      <a:pt x="5" y="4"/>
                      <a:pt x="5" y="3"/>
                    </a:cubicBezTo>
                    <a:cubicBezTo>
                      <a:pt x="6" y="1"/>
                      <a:pt x="5" y="0"/>
                      <a:pt x="3" y="0"/>
                    </a:cubicBezTo>
                    <a:close/>
                  </a:path>
                </a:pathLst>
              </a:custGeom>
              <a:solidFill>
                <a:srgbClr val="006E57"/>
              </a:solidFill>
              <a:ln w="9525">
                <a:noFill/>
                <a:round/>
                <a:headEnd/>
                <a:tailEnd/>
              </a:ln>
            </p:spPr>
            <p:txBody>
              <a:bodyPr/>
              <a:lstStyle/>
              <a:p>
                <a:pPr>
                  <a:defRPr/>
                </a:pPr>
                <a:endParaRPr lang="es-MX" dirty="0"/>
              </a:p>
            </p:txBody>
          </p:sp>
          <p:sp>
            <p:nvSpPr>
              <p:cNvPr id="1405" name="Freeform 381"/>
              <p:cNvSpPr>
                <a:spLocks/>
              </p:cNvSpPr>
              <p:nvPr/>
            </p:nvSpPr>
            <p:spPr bwMode="auto">
              <a:xfrm>
                <a:off x="4575" y="1943"/>
                <a:ext cx="18" cy="14"/>
              </a:xfrm>
              <a:custGeom>
                <a:avLst/>
                <a:gdLst/>
                <a:ahLst/>
                <a:cxnLst>
                  <a:cxn ang="0">
                    <a:pos x="4" y="2"/>
                  </a:cxn>
                  <a:cxn ang="0">
                    <a:pos x="2" y="4"/>
                  </a:cxn>
                  <a:cxn ang="0">
                    <a:pos x="2" y="4"/>
                  </a:cxn>
                  <a:cxn ang="0">
                    <a:pos x="1" y="4"/>
                  </a:cxn>
                  <a:cxn ang="0">
                    <a:pos x="1" y="3"/>
                  </a:cxn>
                  <a:cxn ang="0">
                    <a:pos x="1" y="3"/>
                  </a:cxn>
                  <a:cxn ang="0">
                    <a:pos x="1" y="2"/>
                  </a:cxn>
                  <a:cxn ang="0">
                    <a:pos x="2" y="0"/>
                  </a:cxn>
                  <a:cxn ang="0">
                    <a:pos x="3" y="0"/>
                  </a:cxn>
                  <a:cxn ang="0">
                    <a:pos x="4" y="2"/>
                  </a:cxn>
                </a:cxnLst>
                <a:rect l="0" t="0" r="r" b="b"/>
                <a:pathLst>
                  <a:path w="5" h="4">
                    <a:moveTo>
                      <a:pt x="4" y="2"/>
                    </a:moveTo>
                    <a:cubicBezTo>
                      <a:pt x="3" y="3"/>
                      <a:pt x="3" y="3"/>
                      <a:pt x="2" y="4"/>
                    </a:cubicBezTo>
                    <a:cubicBezTo>
                      <a:pt x="2" y="4"/>
                      <a:pt x="2" y="4"/>
                      <a:pt x="2" y="4"/>
                    </a:cubicBezTo>
                    <a:cubicBezTo>
                      <a:pt x="2" y="4"/>
                      <a:pt x="1" y="4"/>
                      <a:pt x="1" y="4"/>
                    </a:cubicBezTo>
                    <a:cubicBezTo>
                      <a:pt x="1" y="3"/>
                      <a:pt x="1" y="3"/>
                      <a:pt x="1" y="3"/>
                    </a:cubicBezTo>
                    <a:cubicBezTo>
                      <a:pt x="1" y="3"/>
                      <a:pt x="1" y="3"/>
                      <a:pt x="1" y="3"/>
                    </a:cubicBezTo>
                    <a:cubicBezTo>
                      <a:pt x="1" y="2"/>
                      <a:pt x="1" y="2"/>
                      <a:pt x="1" y="2"/>
                    </a:cubicBezTo>
                    <a:cubicBezTo>
                      <a:pt x="0" y="1"/>
                      <a:pt x="0" y="0"/>
                      <a:pt x="2" y="0"/>
                    </a:cubicBezTo>
                    <a:cubicBezTo>
                      <a:pt x="3" y="0"/>
                      <a:pt x="3" y="0"/>
                      <a:pt x="3" y="0"/>
                    </a:cubicBezTo>
                    <a:cubicBezTo>
                      <a:pt x="4" y="0"/>
                      <a:pt x="5" y="0"/>
                      <a:pt x="4" y="2"/>
                    </a:cubicBezTo>
                    <a:close/>
                  </a:path>
                </a:pathLst>
              </a:custGeom>
              <a:solidFill>
                <a:srgbClr val="27805E"/>
              </a:solidFill>
              <a:ln w="9525">
                <a:noFill/>
                <a:round/>
                <a:headEnd/>
                <a:tailEnd/>
              </a:ln>
            </p:spPr>
            <p:txBody>
              <a:bodyPr/>
              <a:lstStyle/>
              <a:p>
                <a:pPr>
                  <a:defRPr/>
                </a:pPr>
                <a:endParaRPr lang="es-MX" dirty="0"/>
              </a:p>
            </p:txBody>
          </p:sp>
          <p:sp>
            <p:nvSpPr>
              <p:cNvPr id="1406" name="Freeform 382"/>
              <p:cNvSpPr>
                <a:spLocks/>
              </p:cNvSpPr>
              <p:nvPr/>
            </p:nvSpPr>
            <p:spPr bwMode="auto">
              <a:xfrm>
                <a:off x="4580" y="1943"/>
                <a:ext cx="9" cy="14"/>
              </a:xfrm>
              <a:custGeom>
                <a:avLst/>
                <a:gdLst/>
                <a:ahLst/>
                <a:cxnLst>
                  <a:cxn ang="0">
                    <a:pos x="3" y="2"/>
                  </a:cxn>
                  <a:cxn ang="0">
                    <a:pos x="1" y="4"/>
                  </a:cxn>
                  <a:cxn ang="0">
                    <a:pos x="1" y="4"/>
                  </a:cxn>
                  <a:cxn ang="0">
                    <a:pos x="0" y="3"/>
                  </a:cxn>
                  <a:cxn ang="0">
                    <a:pos x="0" y="3"/>
                  </a:cxn>
                  <a:cxn ang="0">
                    <a:pos x="0" y="2"/>
                  </a:cxn>
                  <a:cxn ang="0">
                    <a:pos x="0" y="2"/>
                  </a:cxn>
                  <a:cxn ang="0">
                    <a:pos x="1" y="0"/>
                  </a:cxn>
                  <a:cxn ang="0">
                    <a:pos x="2" y="0"/>
                  </a:cxn>
                  <a:cxn ang="0">
                    <a:pos x="3" y="2"/>
                  </a:cxn>
                </a:cxnLst>
                <a:rect l="0" t="0" r="r" b="b"/>
                <a:pathLst>
                  <a:path w="3" h="4">
                    <a:moveTo>
                      <a:pt x="3" y="2"/>
                    </a:moveTo>
                    <a:cubicBezTo>
                      <a:pt x="2" y="3"/>
                      <a:pt x="2" y="3"/>
                      <a:pt x="1" y="4"/>
                    </a:cubicBezTo>
                    <a:cubicBezTo>
                      <a:pt x="1" y="4"/>
                      <a:pt x="1" y="4"/>
                      <a:pt x="1" y="4"/>
                    </a:cubicBezTo>
                    <a:cubicBezTo>
                      <a:pt x="1" y="4"/>
                      <a:pt x="1" y="4"/>
                      <a:pt x="0" y="3"/>
                    </a:cubicBezTo>
                    <a:cubicBezTo>
                      <a:pt x="0" y="3"/>
                      <a:pt x="0" y="3"/>
                      <a:pt x="0" y="3"/>
                    </a:cubicBezTo>
                    <a:cubicBezTo>
                      <a:pt x="0" y="3"/>
                      <a:pt x="0" y="3"/>
                      <a:pt x="0" y="2"/>
                    </a:cubicBezTo>
                    <a:cubicBezTo>
                      <a:pt x="0" y="2"/>
                      <a:pt x="0" y="2"/>
                      <a:pt x="0" y="2"/>
                    </a:cubicBezTo>
                    <a:cubicBezTo>
                      <a:pt x="0" y="1"/>
                      <a:pt x="0" y="0"/>
                      <a:pt x="1" y="0"/>
                    </a:cubicBezTo>
                    <a:cubicBezTo>
                      <a:pt x="1" y="0"/>
                      <a:pt x="2" y="0"/>
                      <a:pt x="2" y="0"/>
                    </a:cubicBezTo>
                    <a:cubicBezTo>
                      <a:pt x="3" y="0"/>
                      <a:pt x="3" y="1"/>
                      <a:pt x="3" y="2"/>
                    </a:cubicBezTo>
                    <a:close/>
                  </a:path>
                </a:pathLst>
              </a:custGeom>
              <a:solidFill>
                <a:srgbClr val="569365"/>
              </a:solidFill>
              <a:ln w="9525">
                <a:noFill/>
                <a:round/>
                <a:headEnd/>
                <a:tailEnd/>
              </a:ln>
            </p:spPr>
            <p:txBody>
              <a:bodyPr/>
              <a:lstStyle/>
              <a:p>
                <a:pPr>
                  <a:defRPr/>
                </a:pPr>
                <a:endParaRPr lang="es-MX" dirty="0"/>
              </a:p>
            </p:txBody>
          </p:sp>
          <p:sp>
            <p:nvSpPr>
              <p:cNvPr id="1407" name="Freeform 383"/>
              <p:cNvSpPr>
                <a:spLocks/>
              </p:cNvSpPr>
              <p:nvPr/>
            </p:nvSpPr>
            <p:spPr bwMode="auto">
              <a:xfrm>
                <a:off x="4580" y="1943"/>
                <a:ext cx="9" cy="9"/>
              </a:xfrm>
              <a:custGeom>
                <a:avLst/>
                <a:gdLst/>
                <a:ahLst/>
                <a:cxnLst>
                  <a:cxn ang="0">
                    <a:pos x="3" y="2"/>
                  </a:cxn>
                  <a:cxn ang="0">
                    <a:pos x="1" y="3"/>
                  </a:cxn>
                  <a:cxn ang="0">
                    <a:pos x="1" y="3"/>
                  </a:cxn>
                  <a:cxn ang="0">
                    <a:pos x="1" y="3"/>
                  </a:cxn>
                  <a:cxn ang="0">
                    <a:pos x="0" y="3"/>
                  </a:cxn>
                  <a:cxn ang="0">
                    <a:pos x="1" y="2"/>
                  </a:cxn>
                  <a:cxn ang="0">
                    <a:pos x="0" y="2"/>
                  </a:cxn>
                  <a:cxn ang="0">
                    <a:pos x="1" y="0"/>
                  </a:cxn>
                  <a:cxn ang="0">
                    <a:pos x="2" y="0"/>
                  </a:cxn>
                  <a:cxn ang="0">
                    <a:pos x="3" y="2"/>
                  </a:cxn>
                </a:cxnLst>
                <a:rect l="0" t="0" r="r" b="b"/>
                <a:pathLst>
                  <a:path w="3" h="3">
                    <a:moveTo>
                      <a:pt x="3" y="2"/>
                    </a:moveTo>
                    <a:cubicBezTo>
                      <a:pt x="2" y="3"/>
                      <a:pt x="2" y="3"/>
                      <a:pt x="1" y="3"/>
                    </a:cubicBezTo>
                    <a:cubicBezTo>
                      <a:pt x="1" y="3"/>
                      <a:pt x="1" y="3"/>
                      <a:pt x="1" y="3"/>
                    </a:cubicBezTo>
                    <a:cubicBezTo>
                      <a:pt x="1" y="3"/>
                      <a:pt x="1" y="3"/>
                      <a:pt x="1" y="3"/>
                    </a:cubicBezTo>
                    <a:cubicBezTo>
                      <a:pt x="0" y="3"/>
                      <a:pt x="0" y="3"/>
                      <a:pt x="0" y="3"/>
                    </a:cubicBezTo>
                    <a:cubicBezTo>
                      <a:pt x="0" y="3"/>
                      <a:pt x="0" y="2"/>
                      <a:pt x="1" y="2"/>
                    </a:cubicBezTo>
                    <a:cubicBezTo>
                      <a:pt x="0" y="2"/>
                      <a:pt x="0" y="2"/>
                      <a:pt x="0" y="2"/>
                    </a:cubicBezTo>
                    <a:cubicBezTo>
                      <a:pt x="0" y="1"/>
                      <a:pt x="0" y="0"/>
                      <a:pt x="1" y="0"/>
                    </a:cubicBezTo>
                    <a:cubicBezTo>
                      <a:pt x="1" y="0"/>
                      <a:pt x="2" y="0"/>
                      <a:pt x="2" y="0"/>
                    </a:cubicBezTo>
                    <a:cubicBezTo>
                      <a:pt x="3" y="0"/>
                      <a:pt x="3" y="1"/>
                      <a:pt x="3" y="2"/>
                    </a:cubicBezTo>
                    <a:close/>
                  </a:path>
                </a:pathLst>
              </a:custGeom>
              <a:solidFill>
                <a:srgbClr val="7FA96C"/>
              </a:solidFill>
              <a:ln w="9525">
                <a:noFill/>
                <a:round/>
                <a:headEnd/>
                <a:tailEnd/>
              </a:ln>
            </p:spPr>
            <p:txBody>
              <a:bodyPr/>
              <a:lstStyle/>
              <a:p>
                <a:pPr>
                  <a:defRPr/>
                </a:pPr>
                <a:endParaRPr lang="es-MX" dirty="0"/>
              </a:p>
            </p:txBody>
          </p:sp>
          <p:sp>
            <p:nvSpPr>
              <p:cNvPr id="1408" name="Freeform 384"/>
              <p:cNvSpPr>
                <a:spLocks/>
              </p:cNvSpPr>
              <p:nvPr/>
            </p:nvSpPr>
            <p:spPr bwMode="auto">
              <a:xfrm>
                <a:off x="4580" y="1943"/>
                <a:ext cx="9" cy="9"/>
              </a:xfrm>
              <a:custGeom>
                <a:avLst/>
                <a:gdLst/>
                <a:ahLst/>
                <a:cxnLst>
                  <a:cxn ang="0">
                    <a:pos x="2" y="2"/>
                  </a:cxn>
                  <a:cxn ang="0">
                    <a:pos x="2" y="3"/>
                  </a:cxn>
                  <a:cxn ang="0">
                    <a:pos x="1" y="3"/>
                  </a:cxn>
                  <a:cxn ang="0">
                    <a:pos x="1" y="3"/>
                  </a:cxn>
                  <a:cxn ang="0">
                    <a:pos x="1" y="3"/>
                  </a:cxn>
                  <a:cxn ang="0">
                    <a:pos x="1" y="2"/>
                  </a:cxn>
                  <a:cxn ang="0">
                    <a:pos x="1" y="2"/>
                  </a:cxn>
                  <a:cxn ang="0">
                    <a:pos x="1" y="0"/>
                  </a:cxn>
                  <a:cxn ang="0">
                    <a:pos x="2" y="0"/>
                  </a:cxn>
                  <a:cxn ang="0">
                    <a:pos x="2" y="2"/>
                  </a:cxn>
                </a:cxnLst>
                <a:rect l="0" t="0" r="r" b="b"/>
                <a:pathLst>
                  <a:path w="3" h="3">
                    <a:moveTo>
                      <a:pt x="2" y="2"/>
                    </a:moveTo>
                    <a:cubicBezTo>
                      <a:pt x="2" y="2"/>
                      <a:pt x="2" y="2"/>
                      <a:pt x="2"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0" y="1"/>
                      <a:pt x="0" y="1"/>
                      <a:pt x="1" y="0"/>
                    </a:cubicBezTo>
                    <a:cubicBezTo>
                      <a:pt x="1" y="0"/>
                      <a:pt x="1" y="0"/>
                      <a:pt x="2" y="0"/>
                    </a:cubicBezTo>
                    <a:cubicBezTo>
                      <a:pt x="2" y="0"/>
                      <a:pt x="3" y="1"/>
                      <a:pt x="2" y="2"/>
                    </a:cubicBezTo>
                    <a:close/>
                  </a:path>
                </a:pathLst>
              </a:custGeom>
              <a:solidFill>
                <a:srgbClr val="B4CA71"/>
              </a:solidFill>
              <a:ln w="9525">
                <a:noFill/>
                <a:round/>
                <a:headEnd/>
                <a:tailEnd/>
              </a:ln>
            </p:spPr>
            <p:txBody>
              <a:bodyPr/>
              <a:lstStyle/>
              <a:p>
                <a:pPr>
                  <a:defRPr/>
                </a:pPr>
                <a:endParaRPr lang="es-MX" dirty="0"/>
              </a:p>
            </p:txBody>
          </p:sp>
          <p:sp>
            <p:nvSpPr>
              <p:cNvPr id="1409" name="Freeform 385"/>
              <p:cNvSpPr>
                <a:spLocks/>
              </p:cNvSpPr>
              <p:nvPr/>
            </p:nvSpPr>
            <p:spPr bwMode="auto">
              <a:xfrm>
                <a:off x="4571" y="1943"/>
                <a:ext cx="18" cy="5"/>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solidFill>
                <a:srgbClr val="24211D"/>
              </a:solidFill>
              <a:ln w="9525">
                <a:noFill/>
                <a:round/>
                <a:headEnd/>
                <a:tailEnd/>
              </a:ln>
            </p:spPr>
            <p:txBody>
              <a:bodyPr/>
              <a:lstStyle/>
              <a:p>
                <a:pPr>
                  <a:defRPr/>
                </a:pPr>
                <a:endParaRPr lang="es-MX" dirty="0"/>
              </a:p>
            </p:txBody>
          </p:sp>
          <p:sp>
            <p:nvSpPr>
              <p:cNvPr id="1410" name="Freeform 386"/>
              <p:cNvSpPr>
                <a:spLocks/>
              </p:cNvSpPr>
              <p:nvPr/>
            </p:nvSpPr>
            <p:spPr bwMode="auto">
              <a:xfrm>
                <a:off x="4571" y="1943"/>
                <a:ext cx="18" cy="5"/>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noFill/>
              <a:ln w="0">
                <a:solidFill>
                  <a:srgbClr val="24211D"/>
                </a:solidFill>
                <a:prstDash val="solid"/>
                <a:round/>
                <a:headEnd/>
                <a:tailEnd/>
              </a:ln>
            </p:spPr>
            <p:txBody>
              <a:bodyPr/>
              <a:lstStyle/>
              <a:p>
                <a:pPr>
                  <a:defRPr/>
                </a:pPr>
                <a:endParaRPr lang="es-MX" dirty="0"/>
              </a:p>
            </p:txBody>
          </p:sp>
          <p:sp>
            <p:nvSpPr>
              <p:cNvPr id="1411" name="Freeform 387"/>
              <p:cNvSpPr>
                <a:spLocks/>
              </p:cNvSpPr>
              <p:nvPr/>
            </p:nvSpPr>
            <p:spPr bwMode="auto">
              <a:xfrm>
                <a:off x="4612" y="1920"/>
                <a:ext cx="18" cy="18"/>
              </a:xfrm>
              <a:custGeom>
                <a:avLst/>
                <a:gdLst/>
                <a:ahLst/>
                <a:cxnLst>
                  <a:cxn ang="0">
                    <a:pos x="4" y="4"/>
                  </a:cxn>
                  <a:cxn ang="0">
                    <a:pos x="1" y="5"/>
                  </a:cxn>
                  <a:cxn ang="0">
                    <a:pos x="1" y="5"/>
                  </a:cxn>
                  <a:cxn ang="0">
                    <a:pos x="1" y="4"/>
                  </a:cxn>
                  <a:cxn ang="0">
                    <a:pos x="1" y="3"/>
                  </a:cxn>
                  <a:cxn ang="0">
                    <a:pos x="1" y="3"/>
                  </a:cxn>
                  <a:cxn ang="0">
                    <a:pos x="1" y="2"/>
                  </a:cxn>
                  <a:cxn ang="0">
                    <a:pos x="4" y="1"/>
                  </a:cxn>
                  <a:cxn ang="0">
                    <a:pos x="5" y="2"/>
                  </a:cxn>
                  <a:cxn ang="0">
                    <a:pos x="4" y="4"/>
                  </a:cxn>
                </a:cxnLst>
                <a:rect l="0" t="0" r="r" b="b"/>
                <a:pathLst>
                  <a:path w="5" h="5">
                    <a:moveTo>
                      <a:pt x="4" y="4"/>
                    </a:moveTo>
                    <a:cubicBezTo>
                      <a:pt x="3" y="5"/>
                      <a:pt x="3" y="5"/>
                      <a:pt x="1" y="5"/>
                    </a:cubicBezTo>
                    <a:cubicBezTo>
                      <a:pt x="1" y="5"/>
                      <a:pt x="1" y="5"/>
                      <a:pt x="1" y="5"/>
                    </a:cubicBezTo>
                    <a:cubicBezTo>
                      <a:pt x="1" y="5"/>
                      <a:pt x="1" y="4"/>
                      <a:pt x="1" y="4"/>
                    </a:cubicBezTo>
                    <a:cubicBezTo>
                      <a:pt x="0" y="4"/>
                      <a:pt x="0" y="4"/>
                      <a:pt x="1" y="3"/>
                    </a:cubicBezTo>
                    <a:cubicBezTo>
                      <a:pt x="1" y="3"/>
                      <a:pt x="1" y="3"/>
                      <a:pt x="1" y="3"/>
                    </a:cubicBezTo>
                    <a:cubicBezTo>
                      <a:pt x="1" y="3"/>
                      <a:pt x="1" y="3"/>
                      <a:pt x="1" y="2"/>
                    </a:cubicBezTo>
                    <a:cubicBezTo>
                      <a:pt x="1" y="1"/>
                      <a:pt x="2" y="0"/>
                      <a:pt x="4" y="1"/>
                    </a:cubicBezTo>
                    <a:cubicBezTo>
                      <a:pt x="4" y="1"/>
                      <a:pt x="4" y="2"/>
                      <a:pt x="5" y="2"/>
                    </a:cubicBezTo>
                    <a:cubicBezTo>
                      <a:pt x="5" y="2"/>
                      <a:pt x="5" y="3"/>
                      <a:pt x="4" y="4"/>
                    </a:cubicBezTo>
                    <a:close/>
                  </a:path>
                </a:pathLst>
              </a:custGeom>
              <a:solidFill>
                <a:srgbClr val="27805E"/>
              </a:solidFill>
              <a:ln w="9525">
                <a:noFill/>
                <a:round/>
                <a:headEnd/>
                <a:tailEnd/>
              </a:ln>
            </p:spPr>
            <p:txBody>
              <a:bodyPr/>
              <a:lstStyle/>
              <a:p>
                <a:pPr>
                  <a:defRPr/>
                </a:pPr>
                <a:endParaRPr lang="es-MX" dirty="0"/>
              </a:p>
            </p:txBody>
          </p:sp>
          <p:sp>
            <p:nvSpPr>
              <p:cNvPr id="1412" name="Freeform 388"/>
              <p:cNvSpPr>
                <a:spLocks/>
              </p:cNvSpPr>
              <p:nvPr/>
            </p:nvSpPr>
            <p:spPr bwMode="auto">
              <a:xfrm>
                <a:off x="4617" y="1925"/>
                <a:ext cx="14" cy="14"/>
              </a:xfrm>
              <a:custGeom>
                <a:avLst/>
                <a:gdLst/>
                <a:ahLst/>
                <a:cxnLst>
                  <a:cxn ang="0">
                    <a:pos x="3" y="3"/>
                  </a:cxn>
                  <a:cxn ang="0">
                    <a:pos x="1" y="4"/>
                  </a:cxn>
                  <a:cxn ang="0">
                    <a:pos x="0" y="4"/>
                  </a:cxn>
                  <a:cxn ang="0">
                    <a:pos x="0" y="3"/>
                  </a:cxn>
                  <a:cxn ang="0">
                    <a:pos x="0" y="2"/>
                  </a:cxn>
                  <a:cxn ang="0">
                    <a:pos x="0" y="2"/>
                  </a:cxn>
                  <a:cxn ang="0">
                    <a:pos x="1" y="2"/>
                  </a:cxn>
                  <a:cxn ang="0">
                    <a:pos x="2" y="0"/>
                  </a:cxn>
                  <a:cxn ang="0">
                    <a:pos x="3" y="1"/>
                  </a:cxn>
                  <a:cxn ang="0">
                    <a:pos x="3" y="3"/>
                  </a:cxn>
                </a:cxnLst>
                <a:rect l="0" t="0" r="r" b="b"/>
                <a:pathLst>
                  <a:path w="4" h="4">
                    <a:moveTo>
                      <a:pt x="3" y="3"/>
                    </a:moveTo>
                    <a:cubicBezTo>
                      <a:pt x="2" y="4"/>
                      <a:pt x="2" y="4"/>
                      <a:pt x="1" y="4"/>
                    </a:cubicBezTo>
                    <a:cubicBezTo>
                      <a:pt x="1" y="4"/>
                      <a:pt x="0" y="4"/>
                      <a:pt x="0" y="4"/>
                    </a:cubicBezTo>
                    <a:cubicBezTo>
                      <a:pt x="0" y="3"/>
                      <a:pt x="0" y="3"/>
                      <a:pt x="0" y="3"/>
                    </a:cubicBezTo>
                    <a:cubicBezTo>
                      <a:pt x="0" y="3"/>
                      <a:pt x="0" y="3"/>
                      <a:pt x="0" y="2"/>
                    </a:cubicBezTo>
                    <a:cubicBezTo>
                      <a:pt x="0" y="2"/>
                      <a:pt x="0" y="2"/>
                      <a:pt x="0" y="2"/>
                    </a:cubicBezTo>
                    <a:cubicBezTo>
                      <a:pt x="0" y="2"/>
                      <a:pt x="0" y="2"/>
                      <a:pt x="1" y="2"/>
                    </a:cubicBezTo>
                    <a:cubicBezTo>
                      <a:pt x="1" y="0"/>
                      <a:pt x="1" y="0"/>
                      <a:pt x="2" y="0"/>
                    </a:cubicBezTo>
                    <a:cubicBezTo>
                      <a:pt x="3" y="0"/>
                      <a:pt x="3" y="1"/>
                      <a:pt x="3" y="1"/>
                    </a:cubicBezTo>
                    <a:cubicBezTo>
                      <a:pt x="4" y="1"/>
                      <a:pt x="4" y="2"/>
                      <a:pt x="3" y="3"/>
                    </a:cubicBezTo>
                    <a:close/>
                  </a:path>
                </a:pathLst>
              </a:custGeom>
              <a:solidFill>
                <a:srgbClr val="569365"/>
              </a:solidFill>
              <a:ln w="9525">
                <a:noFill/>
                <a:round/>
                <a:headEnd/>
                <a:tailEnd/>
              </a:ln>
            </p:spPr>
            <p:txBody>
              <a:bodyPr/>
              <a:lstStyle/>
              <a:p>
                <a:pPr>
                  <a:defRPr/>
                </a:pPr>
                <a:endParaRPr lang="es-MX" dirty="0"/>
              </a:p>
            </p:txBody>
          </p:sp>
          <p:sp>
            <p:nvSpPr>
              <p:cNvPr id="1413" name="Freeform 389"/>
              <p:cNvSpPr>
                <a:spLocks/>
              </p:cNvSpPr>
              <p:nvPr/>
            </p:nvSpPr>
            <p:spPr bwMode="auto">
              <a:xfrm>
                <a:off x="4617" y="1925"/>
                <a:ext cx="14" cy="9"/>
              </a:xfrm>
              <a:custGeom>
                <a:avLst/>
                <a:gdLst/>
                <a:ahLst/>
                <a:cxnLst>
                  <a:cxn ang="0">
                    <a:pos x="3" y="3"/>
                  </a:cxn>
                  <a:cxn ang="0">
                    <a:pos x="1" y="3"/>
                  </a:cxn>
                  <a:cxn ang="0">
                    <a:pos x="1" y="3"/>
                  </a:cxn>
                  <a:cxn ang="0">
                    <a:pos x="0" y="3"/>
                  </a:cxn>
                  <a:cxn ang="0">
                    <a:pos x="0" y="2"/>
                  </a:cxn>
                  <a:cxn ang="0">
                    <a:pos x="1" y="2"/>
                  </a:cxn>
                  <a:cxn ang="0">
                    <a:pos x="1" y="2"/>
                  </a:cxn>
                  <a:cxn ang="0">
                    <a:pos x="2" y="1"/>
                  </a:cxn>
                  <a:cxn ang="0">
                    <a:pos x="3" y="1"/>
                  </a:cxn>
                  <a:cxn ang="0">
                    <a:pos x="3" y="3"/>
                  </a:cxn>
                </a:cxnLst>
                <a:rect l="0" t="0" r="r" b="b"/>
                <a:pathLst>
                  <a:path w="4" h="3">
                    <a:moveTo>
                      <a:pt x="3" y="3"/>
                    </a:moveTo>
                    <a:cubicBezTo>
                      <a:pt x="2" y="3"/>
                      <a:pt x="2" y="3"/>
                      <a:pt x="1" y="3"/>
                    </a:cubicBezTo>
                    <a:cubicBezTo>
                      <a:pt x="1" y="3"/>
                      <a:pt x="1" y="3"/>
                      <a:pt x="1" y="3"/>
                    </a:cubicBezTo>
                    <a:cubicBezTo>
                      <a:pt x="0" y="3"/>
                      <a:pt x="0" y="3"/>
                      <a:pt x="0" y="3"/>
                    </a:cubicBezTo>
                    <a:cubicBezTo>
                      <a:pt x="0" y="3"/>
                      <a:pt x="0" y="3"/>
                      <a:pt x="0" y="2"/>
                    </a:cubicBezTo>
                    <a:cubicBezTo>
                      <a:pt x="0" y="2"/>
                      <a:pt x="0" y="2"/>
                      <a:pt x="1" y="2"/>
                    </a:cubicBezTo>
                    <a:cubicBezTo>
                      <a:pt x="1" y="2"/>
                      <a:pt x="1" y="2"/>
                      <a:pt x="1" y="2"/>
                    </a:cubicBezTo>
                    <a:cubicBezTo>
                      <a:pt x="1" y="1"/>
                      <a:pt x="1" y="0"/>
                      <a:pt x="2" y="1"/>
                    </a:cubicBezTo>
                    <a:cubicBezTo>
                      <a:pt x="2" y="1"/>
                      <a:pt x="3" y="1"/>
                      <a:pt x="3" y="1"/>
                    </a:cubicBezTo>
                    <a:cubicBezTo>
                      <a:pt x="4" y="2"/>
                      <a:pt x="4" y="2"/>
                      <a:pt x="3" y="3"/>
                    </a:cubicBezTo>
                    <a:close/>
                  </a:path>
                </a:pathLst>
              </a:custGeom>
              <a:solidFill>
                <a:srgbClr val="7FA96C"/>
              </a:solidFill>
              <a:ln w="9525">
                <a:noFill/>
                <a:round/>
                <a:headEnd/>
                <a:tailEnd/>
              </a:ln>
            </p:spPr>
            <p:txBody>
              <a:bodyPr/>
              <a:lstStyle/>
              <a:p>
                <a:pPr>
                  <a:defRPr/>
                </a:pPr>
                <a:endParaRPr lang="es-MX" dirty="0"/>
              </a:p>
            </p:txBody>
          </p:sp>
          <p:sp>
            <p:nvSpPr>
              <p:cNvPr id="1414" name="Freeform 390"/>
              <p:cNvSpPr>
                <a:spLocks/>
              </p:cNvSpPr>
              <p:nvPr/>
            </p:nvSpPr>
            <p:spPr bwMode="auto">
              <a:xfrm>
                <a:off x="4617" y="1925"/>
                <a:ext cx="9" cy="9"/>
              </a:xfrm>
              <a:custGeom>
                <a:avLst/>
                <a:gdLst/>
                <a:ahLst/>
                <a:cxnLst>
                  <a:cxn ang="0">
                    <a:pos x="3" y="2"/>
                  </a:cxn>
                  <a:cxn ang="0">
                    <a:pos x="1" y="2"/>
                  </a:cxn>
                  <a:cxn ang="0">
                    <a:pos x="1" y="2"/>
                  </a:cxn>
                  <a:cxn ang="0">
                    <a:pos x="1" y="2"/>
                  </a:cxn>
                  <a:cxn ang="0">
                    <a:pos x="1" y="2"/>
                  </a:cxn>
                  <a:cxn ang="0">
                    <a:pos x="1" y="1"/>
                  </a:cxn>
                  <a:cxn ang="0">
                    <a:pos x="1" y="1"/>
                  </a:cxn>
                  <a:cxn ang="0">
                    <a:pos x="2" y="0"/>
                  </a:cxn>
                  <a:cxn ang="0">
                    <a:pos x="3" y="0"/>
                  </a:cxn>
                  <a:cxn ang="0">
                    <a:pos x="3" y="2"/>
                  </a:cxn>
                </a:cxnLst>
                <a:rect l="0" t="0" r="r" b="b"/>
                <a:pathLst>
                  <a:path w="3" h="2">
                    <a:moveTo>
                      <a:pt x="3" y="2"/>
                    </a:moveTo>
                    <a:cubicBezTo>
                      <a:pt x="2" y="2"/>
                      <a:pt x="2" y="2"/>
                      <a:pt x="1" y="2"/>
                    </a:cubicBezTo>
                    <a:cubicBezTo>
                      <a:pt x="1" y="2"/>
                      <a:pt x="1" y="2"/>
                      <a:pt x="1" y="2"/>
                    </a:cubicBezTo>
                    <a:cubicBezTo>
                      <a:pt x="1" y="2"/>
                      <a:pt x="1" y="2"/>
                      <a:pt x="1" y="2"/>
                    </a:cubicBezTo>
                    <a:cubicBezTo>
                      <a:pt x="0" y="2"/>
                      <a:pt x="0" y="2"/>
                      <a:pt x="1" y="2"/>
                    </a:cubicBezTo>
                    <a:cubicBezTo>
                      <a:pt x="1" y="1"/>
                      <a:pt x="1" y="1"/>
                      <a:pt x="1" y="1"/>
                    </a:cubicBezTo>
                    <a:cubicBezTo>
                      <a:pt x="1" y="1"/>
                      <a:pt x="1" y="1"/>
                      <a:pt x="1" y="1"/>
                    </a:cubicBezTo>
                    <a:cubicBezTo>
                      <a:pt x="1" y="0"/>
                      <a:pt x="1" y="0"/>
                      <a:pt x="2" y="0"/>
                    </a:cubicBezTo>
                    <a:cubicBezTo>
                      <a:pt x="2" y="0"/>
                      <a:pt x="2" y="0"/>
                      <a:pt x="3" y="0"/>
                    </a:cubicBezTo>
                    <a:cubicBezTo>
                      <a:pt x="3" y="1"/>
                      <a:pt x="3" y="1"/>
                      <a:pt x="3" y="2"/>
                    </a:cubicBezTo>
                    <a:close/>
                  </a:path>
                </a:pathLst>
              </a:custGeom>
              <a:solidFill>
                <a:srgbClr val="B4CA71"/>
              </a:solidFill>
              <a:ln w="9525">
                <a:noFill/>
                <a:round/>
                <a:headEnd/>
                <a:tailEnd/>
              </a:ln>
            </p:spPr>
            <p:txBody>
              <a:bodyPr/>
              <a:lstStyle/>
              <a:p>
                <a:pPr>
                  <a:defRPr/>
                </a:pPr>
                <a:endParaRPr lang="es-MX" dirty="0"/>
              </a:p>
            </p:txBody>
          </p:sp>
          <p:sp>
            <p:nvSpPr>
              <p:cNvPr id="1415" name="Freeform 391"/>
              <p:cNvSpPr>
                <a:spLocks/>
              </p:cNvSpPr>
              <p:nvPr/>
            </p:nvSpPr>
            <p:spPr bwMode="auto">
              <a:xfrm>
                <a:off x="4612" y="1920"/>
                <a:ext cx="9" cy="9"/>
              </a:xfrm>
              <a:custGeom>
                <a:avLst/>
                <a:gdLst/>
                <a:ahLst/>
                <a:cxnLst>
                  <a:cxn ang="0">
                    <a:pos x="3" y="3"/>
                  </a:cxn>
                  <a:cxn ang="0">
                    <a:pos x="0" y="1"/>
                  </a:cxn>
                  <a:cxn ang="0">
                    <a:pos x="2" y="3"/>
                  </a:cxn>
                  <a:cxn ang="0">
                    <a:pos x="3" y="3"/>
                  </a:cxn>
                </a:cxnLst>
                <a:rect l="0" t="0" r="r" b="b"/>
                <a:pathLst>
                  <a:path w="3" h="3">
                    <a:moveTo>
                      <a:pt x="3" y="3"/>
                    </a:moveTo>
                    <a:cubicBezTo>
                      <a:pt x="2" y="0"/>
                      <a:pt x="1" y="1"/>
                      <a:pt x="0" y="1"/>
                    </a:cubicBezTo>
                    <a:cubicBezTo>
                      <a:pt x="0" y="1"/>
                      <a:pt x="3" y="3"/>
                      <a:pt x="2" y="3"/>
                    </a:cubicBezTo>
                    <a:cubicBezTo>
                      <a:pt x="2" y="3"/>
                      <a:pt x="3" y="3"/>
                      <a:pt x="3" y="3"/>
                    </a:cubicBezTo>
                    <a:close/>
                  </a:path>
                </a:pathLst>
              </a:custGeom>
              <a:solidFill>
                <a:srgbClr val="24211D"/>
              </a:solidFill>
              <a:ln w="9525">
                <a:noFill/>
                <a:round/>
                <a:headEnd/>
                <a:tailEnd/>
              </a:ln>
            </p:spPr>
            <p:txBody>
              <a:bodyPr/>
              <a:lstStyle/>
              <a:p>
                <a:pPr>
                  <a:defRPr/>
                </a:pPr>
                <a:endParaRPr lang="es-MX" dirty="0"/>
              </a:p>
            </p:txBody>
          </p:sp>
          <p:sp>
            <p:nvSpPr>
              <p:cNvPr id="1416" name="Freeform 392"/>
              <p:cNvSpPr>
                <a:spLocks/>
              </p:cNvSpPr>
              <p:nvPr/>
            </p:nvSpPr>
            <p:spPr bwMode="auto">
              <a:xfrm>
                <a:off x="4612" y="1920"/>
                <a:ext cx="9" cy="9"/>
              </a:xfrm>
              <a:custGeom>
                <a:avLst/>
                <a:gdLst/>
                <a:ahLst/>
                <a:cxnLst>
                  <a:cxn ang="0">
                    <a:pos x="3" y="3"/>
                  </a:cxn>
                  <a:cxn ang="0">
                    <a:pos x="0" y="1"/>
                  </a:cxn>
                  <a:cxn ang="0">
                    <a:pos x="2" y="3"/>
                  </a:cxn>
                  <a:cxn ang="0">
                    <a:pos x="3" y="3"/>
                  </a:cxn>
                </a:cxnLst>
                <a:rect l="0" t="0" r="r" b="b"/>
                <a:pathLst>
                  <a:path w="3" h="3">
                    <a:moveTo>
                      <a:pt x="3" y="3"/>
                    </a:moveTo>
                    <a:cubicBezTo>
                      <a:pt x="2" y="0"/>
                      <a:pt x="1" y="1"/>
                      <a:pt x="0" y="1"/>
                    </a:cubicBezTo>
                    <a:cubicBezTo>
                      <a:pt x="0" y="1"/>
                      <a:pt x="3" y="3"/>
                      <a:pt x="2" y="3"/>
                    </a:cubicBezTo>
                    <a:cubicBezTo>
                      <a:pt x="2" y="3"/>
                      <a:pt x="3" y="3"/>
                      <a:pt x="3" y="3"/>
                    </a:cubicBezTo>
                    <a:close/>
                  </a:path>
                </a:pathLst>
              </a:custGeom>
              <a:noFill/>
              <a:ln w="0">
                <a:solidFill>
                  <a:srgbClr val="24211D"/>
                </a:solidFill>
                <a:prstDash val="solid"/>
                <a:round/>
                <a:headEnd/>
                <a:tailEnd/>
              </a:ln>
            </p:spPr>
            <p:txBody>
              <a:bodyPr/>
              <a:lstStyle/>
              <a:p>
                <a:pPr>
                  <a:defRPr/>
                </a:pPr>
                <a:endParaRPr lang="es-MX" dirty="0"/>
              </a:p>
            </p:txBody>
          </p:sp>
          <p:sp>
            <p:nvSpPr>
              <p:cNvPr id="1417" name="Freeform 393"/>
              <p:cNvSpPr>
                <a:spLocks/>
              </p:cNvSpPr>
              <p:nvPr/>
            </p:nvSpPr>
            <p:spPr bwMode="auto">
              <a:xfrm>
                <a:off x="4635" y="1988"/>
                <a:ext cx="23" cy="23"/>
              </a:xfrm>
              <a:custGeom>
                <a:avLst/>
                <a:gdLst/>
                <a:ahLst/>
                <a:cxnLst>
                  <a:cxn ang="0">
                    <a:pos x="3" y="1"/>
                  </a:cxn>
                  <a:cxn ang="0">
                    <a:pos x="2" y="4"/>
                  </a:cxn>
                  <a:cxn ang="0">
                    <a:pos x="1" y="5"/>
                  </a:cxn>
                  <a:cxn ang="0">
                    <a:pos x="3" y="6"/>
                  </a:cxn>
                  <a:cxn ang="0">
                    <a:pos x="5" y="3"/>
                  </a:cxn>
                  <a:cxn ang="0">
                    <a:pos x="3" y="1"/>
                  </a:cxn>
                </a:cxnLst>
                <a:rect l="0" t="0" r="r" b="b"/>
                <a:pathLst>
                  <a:path w="6" h="6">
                    <a:moveTo>
                      <a:pt x="3" y="1"/>
                    </a:moveTo>
                    <a:cubicBezTo>
                      <a:pt x="0" y="1"/>
                      <a:pt x="1" y="2"/>
                      <a:pt x="2" y="4"/>
                    </a:cubicBezTo>
                    <a:cubicBezTo>
                      <a:pt x="1" y="4"/>
                      <a:pt x="1" y="5"/>
                      <a:pt x="1" y="5"/>
                    </a:cubicBezTo>
                    <a:cubicBezTo>
                      <a:pt x="2" y="6"/>
                      <a:pt x="2" y="6"/>
                      <a:pt x="3" y="6"/>
                    </a:cubicBezTo>
                    <a:cubicBezTo>
                      <a:pt x="4" y="4"/>
                      <a:pt x="4" y="5"/>
                      <a:pt x="5" y="3"/>
                    </a:cubicBezTo>
                    <a:cubicBezTo>
                      <a:pt x="6" y="1"/>
                      <a:pt x="4" y="0"/>
                      <a:pt x="3" y="1"/>
                    </a:cubicBezTo>
                    <a:close/>
                  </a:path>
                </a:pathLst>
              </a:custGeom>
              <a:solidFill>
                <a:srgbClr val="006E57"/>
              </a:solidFill>
              <a:ln w="9525">
                <a:noFill/>
                <a:round/>
                <a:headEnd/>
                <a:tailEnd/>
              </a:ln>
            </p:spPr>
            <p:txBody>
              <a:bodyPr/>
              <a:lstStyle/>
              <a:p>
                <a:pPr>
                  <a:defRPr/>
                </a:pPr>
                <a:endParaRPr lang="es-MX" dirty="0"/>
              </a:p>
            </p:txBody>
          </p:sp>
          <p:sp>
            <p:nvSpPr>
              <p:cNvPr id="1418" name="Freeform 394"/>
              <p:cNvSpPr>
                <a:spLocks/>
              </p:cNvSpPr>
              <p:nvPr/>
            </p:nvSpPr>
            <p:spPr bwMode="auto">
              <a:xfrm>
                <a:off x="4639" y="1993"/>
                <a:ext cx="14" cy="14"/>
              </a:xfrm>
              <a:custGeom>
                <a:avLst/>
                <a:gdLst/>
                <a:ahLst/>
                <a:cxnLst>
                  <a:cxn ang="0">
                    <a:pos x="4" y="2"/>
                  </a:cxn>
                  <a:cxn ang="0">
                    <a:pos x="2" y="4"/>
                  </a:cxn>
                  <a:cxn ang="0">
                    <a:pos x="1" y="4"/>
                  </a:cxn>
                  <a:cxn ang="0">
                    <a:pos x="1" y="4"/>
                  </a:cxn>
                  <a:cxn ang="0">
                    <a:pos x="0" y="3"/>
                  </a:cxn>
                  <a:cxn ang="0">
                    <a:pos x="1" y="3"/>
                  </a:cxn>
                  <a:cxn ang="0">
                    <a:pos x="0" y="2"/>
                  </a:cxn>
                  <a:cxn ang="0">
                    <a:pos x="2" y="0"/>
                  </a:cxn>
                  <a:cxn ang="0">
                    <a:pos x="3" y="0"/>
                  </a:cxn>
                  <a:cxn ang="0">
                    <a:pos x="4" y="2"/>
                  </a:cxn>
                </a:cxnLst>
                <a:rect l="0" t="0" r="r" b="b"/>
                <a:pathLst>
                  <a:path w="4" h="4">
                    <a:moveTo>
                      <a:pt x="4" y="2"/>
                    </a:moveTo>
                    <a:cubicBezTo>
                      <a:pt x="3" y="3"/>
                      <a:pt x="3" y="3"/>
                      <a:pt x="2" y="4"/>
                    </a:cubicBezTo>
                    <a:cubicBezTo>
                      <a:pt x="2" y="4"/>
                      <a:pt x="1" y="4"/>
                      <a:pt x="1" y="4"/>
                    </a:cubicBezTo>
                    <a:cubicBezTo>
                      <a:pt x="1" y="4"/>
                      <a:pt x="1" y="4"/>
                      <a:pt x="1" y="4"/>
                    </a:cubicBezTo>
                    <a:cubicBezTo>
                      <a:pt x="0" y="4"/>
                      <a:pt x="0" y="3"/>
                      <a:pt x="0" y="3"/>
                    </a:cubicBezTo>
                    <a:cubicBezTo>
                      <a:pt x="0" y="3"/>
                      <a:pt x="1" y="3"/>
                      <a:pt x="1" y="3"/>
                    </a:cubicBezTo>
                    <a:cubicBezTo>
                      <a:pt x="1" y="2"/>
                      <a:pt x="1" y="2"/>
                      <a:pt x="0" y="2"/>
                    </a:cubicBezTo>
                    <a:cubicBezTo>
                      <a:pt x="0" y="1"/>
                      <a:pt x="0" y="0"/>
                      <a:pt x="2" y="0"/>
                    </a:cubicBezTo>
                    <a:cubicBezTo>
                      <a:pt x="2" y="0"/>
                      <a:pt x="2" y="0"/>
                      <a:pt x="3" y="0"/>
                    </a:cubicBezTo>
                    <a:cubicBezTo>
                      <a:pt x="4" y="0"/>
                      <a:pt x="4" y="1"/>
                      <a:pt x="4" y="2"/>
                    </a:cubicBezTo>
                    <a:close/>
                  </a:path>
                </a:pathLst>
              </a:custGeom>
              <a:solidFill>
                <a:srgbClr val="27805E"/>
              </a:solidFill>
              <a:ln w="9525">
                <a:noFill/>
                <a:round/>
                <a:headEnd/>
                <a:tailEnd/>
              </a:ln>
            </p:spPr>
            <p:txBody>
              <a:bodyPr/>
              <a:lstStyle/>
              <a:p>
                <a:pPr>
                  <a:defRPr/>
                </a:pPr>
                <a:endParaRPr lang="es-MX" dirty="0"/>
              </a:p>
            </p:txBody>
          </p:sp>
          <p:sp>
            <p:nvSpPr>
              <p:cNvPr id="1419" name="Freeform 395"/>
              <p:cNvSpPr>
                <a:spLocks/>
              </p:cNvSpPr>
              <p:nvPr/>
            </p:nvSpPr>
            <p:spPr bwMode="auto">
              <a:xfrm>
                <a:off x="4639" y="1993"/>
                <a:ext cx="14" cy="14"/>
              </a:xfrm>
              <a:custGeom>
                <a:avLst/>
                <a:gdLst/>
                <a:ahLst/>
                <a:cxnLst>
                  <a:cxn ang="0">
                    <a:pos x="3" y="2"/>
                  </a:cxn>
                  <a:cxn ang="0">
                    <a:pos x="2" y="4"/>
                  </a:cxn>
                  <a:cxn ang="0">
                    <a:pos x="1" y="4"/>
                  </a:cxn>
                  <a:cxn ang="0">
                    <a:pos x="1" y="4"/>
                  </a:cxn>
                  <a:cxn ang="0">
                    <a:pos x="1" y="3"/>
                  </a:cxn>
                  <a:cxn ang="0">
                    <a:pos x="1" y="3"/>
                  </a:cxn>
                  <a:cxn ang="0">
                    <a:pos x="1" y="2"/>
                  </a:cxn>
                  <a:cxn ang="0">
                    <a:pos x="2" y="0"/>
                  </a:cxn>
                  <a:cxn ang="0">
                    <a:pos x="3" y="0"/>
                  </a:cxn>
                  <a:cxn ang="0">
                    <a:pos x="3" y="2"/>
                  </a:cxn>
                </a:cxnLst>
                <a:rect l="0" t="0" r="r" b="b"/>
                <a:pathLst>
                  <a:path w="4" h="4">
                    <a:moveTo>
                      <a:pt x="3" y="2"/>
                    </a:moveTo>
                    <a:cubicBezTo>
                      <a:pt x="3" y="3"/>
                      <a:pt x="3" y="3"/>
                      <a:pt x="2" y="4"/>
                    </a:cubicBezTo>
                    <a:cubicBezTo>
                      <a:pt x="2" y="4"/>
                      <a:pt x="2" y="4"/>
                      <a:pt x="1" y="4"/>
                    </a:cubicBezTo>
                    <a:cubicBezTo>
                      <a:pt x="1" y="4"/>
                      <a:pt x="1" y="4"/>
                      <a:pt x="1" y="4"/>
                    </a:cubicBezTo>
                    <a:cubicBezTo>
                      <a:pt x="1" y="4"/>
                      <a:pt x="1" y="3"/>
                      <a:pt x="1" y="3"/>
                    </a:cubicBezTo>
                    <a:cubicBezTo>
                      <a:pt x="1" y="3"/>
                      <a:pt x="1" y="3"/>
                      <a:pt x="1" y="3"/>
                    </a:cubicBezTo>
                    <a:cubicBezTo>
                      <a:pt x="1" y="2"/>
                      <a:pt x="1" y="2"/>
                      <a:pt x="1" y="2"/>
                    </a:cubicBezTo>
                    <a:cubicBezTo>
                      <a:pt x="0" y="1"/>
                      <a:pt x="0" y="0"/>
                      <a:pt x="2" y="0"/>
                    </a:cubicBezTo>
                    <a:cubicBezTo>
                      <a:pt x="2" y="0"/>
                      <a:pt x="2" y="0"/>
                      <a:pt x="3" y="0"/>
                    </a:cubicBezTo>
                    <a:cubicBezTo>
                      <a:pt x="3" y="0"/>
                      <a:pt x="4" y="1"/>
                      <a:pt x="3" y="2"/>
                    </a:cubicBezTo>
                    <a:close/>
                  </a:path>
                </a:pathLst>
              </a:custGeom>
              <a:solidFill>
                <a:srgbClr val="569365"/>
              </a:solidFill>
              <a:ln w="9525">
                <a:noFill/>
                <a:round/>
                <a:headEnd/>
                <a:tailEnd/>
              </a:ln>
            </p:spPr>
            <p:txBody>
              <a:bodyPr/>
              <a:lstStyle/>
              <a:p>
                <a:pPr>
                  <a:defRPr/>
                </a:pPr>
                <a:endParaRPr lang="es-MX" dirty="0"/>
              </a:p>
            </p:txBody>
          </p:sp>
          <p:sp>
            <p:nvSpPr>
              <p:cNvPr id="1420" name="Freeform 396"/>
              <p:cNvSpPr>
                <a:spLocks/>
              </p:cNvSpPr>
              <p:nvPr/>
            </p:nvSpPr>
            <p:spPr bwMode="auto">
              <a:xfrm>
                <a:off x="4639" y="1993"/>
                <a:ext cx="14" cy="14"/>
              </a:xfrm>
              <a:custGeom>
                <a:avLst/>
                <a:gdLst/>
                <a:ahLst/>
                <a:cxnLst>
                  <a:cxn ang="0">
                    <a:pos x="3" y="2"/>
                  </a:cxn>
                  <a:cxn ang="0">
                    <a:pos x="2" y="3"/>
                  </a:cxn>
                  <a:cxn ang="0">
                    <a:pos x="2" y="4"/>
                  </a:cxn>
                  <a:cxn ang="0">
                    <a:pos x="1" y="4"/>
                  </a:cxn>
                  <a:cxn ang="0">
                    <a:pos x="1" y="3"/>
                  </a:cxn>
                  <a:cxn ang="0">
                    <a:pos x="1" y="3"/>
                  </a:cxn>
                  <a:cxn ang="0">
                    <a:pos x="1" y="2"/>
                  </a:cxn>
                  <a:cxn ang="0">
                    <a:pos x="2" y="0"/>
                  </a:cxn>
                  <a:cxn ang="0">
                    <a:pos x="2" y="0"/>
                  </a:cxn>
                  <a:cxn ang="0">
                    <a:pos x="3" y="2"/>
                  </a:cxn>
                </a:cxnLst>
                <a:rect l="0" t="0" r="r" b="b"/>
                <a:pathLst>
                  <a:path w="4" h="4">
                    <a:moveTo>
                      <a:pt x="3" y="2"/>
                    </a:moveTo>
                    <a:cubicBezTo>
                      <a:pt x="3" y="3"/>
                      <a:pt x="3" y="3"/>
                      <a:pt x="2" y="3"/>
                    </a:cubicBezTo>
                    <a:cubicBezTo>
                      <a:pt x="2" y="4"/>
                      <a:pt x="2" y="4"/>
                      <a:pt x="2" y="4"/>
                    </a:cubicBezTo>
                    <a:cubicBezTo>
                      <a:pt x="1" y="4"/>
                      <a:pt x="1" y="4"/>
                      <a:pt x="1" y="4"/>
                    </a:cubicBezTo>
                    <a:cubicBezTo>
                      <a:pt x="1" y="3"/>
                      <a:pt x="1" y="3"/>
                      <a:pt x="1" y="3"/>
                    </a:cubicBezTo>
                    <a:cubicBezTo>
                      <a:pt x="1" y="3"/>
                      <a:pt x="1" y="3"/>
                      <a:pt x="1" y="3"/>
                    </a:cubicBezTo>
                    <a:cubicBezTo>
                      <a:pt x="1" y="2"/>
                      <a:pt x="1" y="2"/>
                      <a:pt x="1" y="2"/>
                    </a:cubicBezTo>
                    <a:cubicBezTo>
                      <a:pt x="1" y="1"/>
                      <a:pt x="0" y="1"/>
                      <a:pt x="2" y="0"/>
                    </a:cubicBezTo>
                    <a:cubicBezTo>
                      <a:pt x="2" y="0"/>
                      <a:pt x="2" y="0"/>
                      <a:pt x="2" y="0"/>
                    </a:cubicBezTo>
                    <a:cubicBezTo>
                      <a:pt x="3" y="1"/>
                      <a:pt x="4" y="1"/>
                      <a:pt x="3" y="2"/>
                    </a:cubicBezTo>
                    <a:close/>
                  </a:path>
                </a:pathLst>
              </a:custGeom>
              <a:solidFill>
                <a:srgbClr val="7FA96C"/>
              </a:solidFill>
              <a:ln w="9525">
                <a:noFill/>
                <a:round/>
                <a:headEnd/>
                <a:tailEnd/>
              </a:ln>
            </p:spPr>
            <p:txBody>
              <a:bodyPr/>
              <a:lstStyle/>
              <a:p>
                <a:pPr>
                  <a:defRPr/>
                </a:pPr>
                <a:endParaRPr lang="es-MX" dirty="0"/>
              </a:p>
            </p:txBody>
          </p:sp>
          <p:sp>
            <p:nvSpPr>
              <p:cNvPr id="1421" name="Freeform 397"/>
              <p:cNvSpPr>
                <a:spLocks/>
              </p:cNvSpPr>
              <p:nvPr/>
            </p:nvSpPr>
            <p:spPr bwMode="auto">
              <a:xfrm>
                <a:off x="4644" y="1998"/>
                <a:ext cx="9" cy="5"/>
              </a:xfrm>
              <a:custGeom>
                <a:avLst/>
                <a:gdLst/>
                <a:ahLst/>
                <a:cxnLst>
                  <a:cxn ang="0">
                    <a:pos x="2" y="1"/>
                  </a:cxn>
                  <a:cxn ang="0">
                    <a:pos x="1" y="2"/>
                  </a:cxn>
                  <a:cxn ang="0">
                    <a:pos x="1" y="2"/>
                  </a:cxn>
                  <a:cxn ang="0">
                    <a:pos x="0" y="2"/>
                  </a:cxn>
                  <a:cxn ang="0">
                    <a:pos x="0" y="2"/>
                  </a:cxn>
                  <a:cxn ang="0">
                    <a:pos x="0" y="2"/>
                  </a:cxn>
                  <a:cxn ang="0">
                    <a:pos x="0" y="1"/>
                  </a:cxn>
                  <a:cxn ang="0">
                    <a:pos x="0" y="0"/>
                  </a:cxn>
                  <a:cxn ang="0">
                    <a:pos x="1" y="0"/>
                  </a:cxn>
                  <a:cxn ang="0">
                    <a:pos x="2" y="1"/>
                  </a:cxn>
                </a:cxnLst>
                <a:rect l="0" t="0" r="r" b="b"/>
                <a:pathLst>
                  <a:path w="2" h="2">
                    <a:moveTo>
                      <a:pt x="2" y="1"/>
                    </a:moveTo>
                    <a:cubicBezTo>
                      <a:pt x="2" y="2"/>
                      <a:pt x="2" y="2"/>
                      <a:pt x="1" y="2"/>
                    </a:cubicBezTo>
                    <a:cubicBezTo>
                      <a:pt x="1" y="2"/>
                      <a:pt x="1" y="2"/>
                      <a:pt x="1" y="2"/>
                    </a:cubicBezTo>
                    <a:cubicBezTo>
                      <a:pt x="1" y="2"/>
                      <a:pt x="0" y="2"/>
                      <a:pt x="0" y="2"/>
                    </a:cubicBezTo>
                    <a:cubicBezTo>
                      <a:pt x="0" y="2"/>
                      <a:pt x="0" y="2"/>
                      <a:pt x="0" y="2"/>
                    </a:cubicBezTo>
                    <a:cubicBezTo>
                      <a:pt x="0" y="2"/>
                      <a:pt x="0" y="2"/>
                      <a:pt x="0" y="2"/>
                    </a:cubicBezTo>
                    <a:cubicBezTo>
                      <a:pt x="0" y="1"/>
                      <a:pt x="0" y="1"/>
                      <a:pt x="0" y="1"/>
                    </a:cubicBezTo>
                    <a:cubicBezTo>
                      <a:pt x="0" y="1"/>
                      <a:pt x="0" y="0"/>
                      <a:pt x="0" y="0"/>
                    </a:cubicBezTo>
                    <a:cubicBezTo>
                      <a:pt x="1" y="0"/>
                      <a:pt x="1" y="0"/>
                      <a:pt x="1" y="0"/>
                    </a:cubicBezTo>
                    <a:cubicBezTo>
                      <a:pt x="2" y="0"/>
                      <a:pt x="2" y="0"/>
                      <a:pt x="2" y="1"/>
                    </a:cubicBezTo>
                    <a:close/>
                  </a:path>
                </a:pathLst>
              </a:custGeom>
              <a:solidFill>
                <a:srgbClr val="B4CA71"/>
              </a:solidFill>
              <a:ln w="9525">
                <a:noFill/>
                <a:round/>
                <a:headEnd/>
                <a:tailEnd/>
              </a:ln>
            </p:spPr>
            <p:txBody>
              <a:bodyPr/>
              <a:lstStyle/>
              <a:p>
                <a:pPr>
                  <a:defRPr/>
                </a:pPr>
                <a:endParaRPr lang="es-MX" dirty="0"/>
              </a:p>
            </p:txBody>
          </p:sp>
          <p:sp>
            <p:nvSpPr>
              <p:cNvPr id="1422" name="Freeform 398"/>
              <p:cNvSpPr>
                <a:spLocks/>
              </p:cNvSpPr>
              <p:nvPr/>
            </p:nvSpPr>
            <p:spPr bwMode="auto">
              <a:xfrm>
                <a:off x="4635" y="1993"/>
                <a:ext cx="14" cy="5"/>
              </a:xfrm>
              <a:custGeom>
                <a:avLst/>
                <a:gdLst/>
                <a:ahLst/>
                <a:cxnLst>
                  <a:cxn ang="0">
                    <a:pos x="4" y="1"/>
                  </a:cxn>
                  <a:cxn ang="0">
                    <a:pos x="0" y="1"/>
                  </a:cxn>
                  <a:cxn ang="0">
                    <a:pos x="4" y="2"/>
                  </a:cxn>
                  <a:cxn ang="0">
                    <a:pos x="4" y="1"/>
                  </a:cxn>
                </a:cxnLst>
                <a:rect l="0" t="0" r="r" b="b"/>
                <a:pathLst>
                  <a:path w="4" h="2">
                    <a:moveTo>
                      <a:pt x="4" y="1"/>
                    </a:moveTo>
                    <a:cubicBezTo>
                      <a:pt x="2" y="0"/>
                      <a:pt x="2" y="1"/>
                      <a:pt x="0" y="1"/>
                    </a:cubicBezTo>
                    <a:cubicBezTo>
                      <a:pt x="0" y="1"/>
                      <a:pt x="3" y="2"/>
                      <a:pt x="4" y="2"/>
                    </a:cubicBezTo>
                    <a:cubicBezTo>
                      <a:pt x="4" y="2"/>
                      <a:pt x="4" y="2"/>
                      <a:pt x="4" y="1"/>
                    </a:cubicBezTo>
                    <a:close/>
                  </a:path>
                </a:pathLst>
              </a:custGeom>
              <a:solidFill>
                <a:srgbClr val="24211D"/>
              </a:solidFill>
              <a:ln w="9525">
                <a:noFill/>
                <a:round/>
                <a:headEnd/>
                <a:tailEnd/>
              </a:ln>
            </p:spPr>
            <p:txBody>
              <a:bodyPr/>
              <a:lstStyle/>
              <a:p>
                <a:pPr>
                  <a:defRPr/>
                </a:pPr>
                <a:endParaRPr lang="es-MX" dirty="0"/>
              </a:p>
            </p:txBody>
          </p:sp>
          <p:sp>
            <p:nvSpPr>
              <p:cNvPr id="1423" name="Freeform 399"/>
              <p:cNvSpPr>
                <a:spLocks/>
              </p:cNvSpPr>
              <p:nvPr/>
            </p:nvSpPr>
            <p:spPr bwMode="auto">
              <a:xfrm>
                <a:off x="4635" y="1993"/>
                <a:ext cx="14" cy="5"/>
              </a:xfrm>
              <a:custGeom>
                <a:avLst/>
                <a:gdLst/>
                <a:ahLst/>
                <a:cxnLst>
                  <a:cxn ang="0">
                    <a:pos x="4" y="1"/>
                  </a:cxn>
                  <a:cxn ang="0">
                    <a:pos x="0" y="1"/>
                  </a:cxn>
                  <a:cxn ang="0">
                    <a:pos x="4" y="2"/>
                  </a:cxn>
                  <a:cxn ang="0">
                    <a:pos x="4" y="1"/>
                  </a:cxn>
                </a:cxnLst>
                <a:rect l="0" t="0" r="r" b="b"/>
                <a:pathLst>
                  <a:path w="4" h="2">
                    <a:moveTo>
                      <a:pt x="4" y="1"/>
                    </a:moveTo>
                    <a:cubicBezTo>
                      <a:pt x="2" y="0"/>
                      <a:pt x="2" y="1"/>
                      <a:pt x="0" y="1"/>
                    </a:cubicBezTo>
                    <a:cubicBezTo>
                      <a:pt x="0" y="1"/>
                      <a:pt x="3" y="2"/>
                      <a:pt x="4" y="2"/>
                    </a:cubicBezTo>
                    <a:cubicBezTo>
                      <a:pt x="4" y="2"/>
                      <a:pt x="4" y="2"/>
                      <a:pt x="4" y="1"/>
                    </a:cubicBezTo>
                    <a:close/>
                  </a:path>
                </a:pathLst>
              </a:custGeom>
              <a:noFill/>
              <a:ln w="0">
                <a:solidFill>
                  <a:srgbClr val="24211D"/>
                </a:solidFill>
                <a:prstDash val="solid"/>
                <a:round/>
                <a:headEnd/>
                <a:tailEnd/>
              </a:ln>
            </p:spPr>
            <p:txBody>
              <a:bodyPr/>
              <a:lstStyle/>
              <a:p>
                <a:pPr>
                  <a:defRPr/>
                </a:pPr>
                <a:endParaRPr lang="es-MX" dirty="0"/>
              </a:p>
            </p:txBody>
          </p:sp>
          <p:sp>
            <p:nvSpPr>
              <p:cNvPr id="1424" name="Freeform 400"/>
              <p:cNvSpPr>
                <a:spLocks/>
              </p:cNvSpPr>
              <p:nvPr/>
            </p:nvSpPr>
            <p:spPr bwMode="auto">
              <a:xfrm>
                <a:off x="4662" y="1970"/>
                <a:ext cx="23" cy="18"/>
              </a:xfrm>
              <a:custGeom>
                <a:avLst/>
                <a:gdLst/>
                <a:ahLst/>
                <a:cxnLst>
                  <a:cxn ang="0">
                    <a:pos x="3" y="0"/>
                  </a:cxn>
                  <a:cxn ang="0">
                    <a:pos x="2" y="3"/>
                  </a:cxn>
                  <a:cxn ang="0">
                    <a:pos x="2" y="5"/>
                  </a:cxn>
                  <a:cxn ang="0">
                    <a:pos x="3" y="5"/>
                  </a:cxn>
                  <a:cxn ang="0">
                    <a:pos x="5" y="3"/>
                  </a:cxn>
                  <a:cxn ang="0">
                    <a:pos x="3" y="0"/>
                  </a:cxn>
                </a:cxnLst>
                <a:rect l="0" t="0" r="r" b="b"/>
                <a:pathLst>
                  <a:path w="6" h="5">
                    <a:moveTo>
                      <a:pt x="3" y="0"/>
                    </a:moveTo>
                    <a:cubicBezTo>
                      <a:pt x="0" y="0"/>
                      <a:pt x="1" y="2"/>
                      <a:pt x="2" y="3"/>
                    </a:cubicBezTo>
                    <a:cubicBezTo>
                      <a:pt x="2" y="4"/>
                      <a:pt x="1" y="4"/>
                      <a:pt x="2" y="5"/>
                    </a:cubicBezTo>
                    <a:cubicBezTo>
                      <a:pt x="2" y="5"/>
                      <a:pt x="3" y="5"/>
                      <a:pt x="3" y="5"/>
                    </a:cubicBezTo>
                    <a:cubicBezTo>
                      <a:pt x="5" y="4"/>
                      <a:pt x="5" y="4"/>
                      <a:pt x="5" y="3"/>
                    </a:cubicBezTo>
                    <a:cubicBezTo>
                      <a:pt x="6" y="0"/>
                      <a:pt x="5" y="0"/>
                      <a:pt x="3" y="0"/>
                    </a:cubicBezTo>
                    <a:close/>
                  </a:path>
                </a:pathLst>
              </a:custGeom>
              <a:solidFill>
                <a:srgbClr val="006E57"/>
              </a:solidFill>
              <a:ln w="9525">
                <a:noFill/>
                <a:round/>
                <a:headEnd/>
                <a:tailEnd/>
              </a:ln>
            </p:spPr>
            <p:txBody>
              <a:bodyPr/>
              <a:lstStyle/>
              <a:p>
                <a:pPr>
                  <a:defRPr/>
                </a:pPr>
                <a:endParaRPr lang="es-MX" dirty="0"/>
              </a:p>
            </p:txBody>
          </p:sp>
          <p:sp>
            <p:nvSpPr>
              <p:cNvPr id="1425" name="Freeform 401"/>
              <p:cNvSpPr>
                <a:spLocks/>
              </p:cNvSpPr>
              <p:nvPr/>
            </p:nvSpPr>
            <p:spPr bwMode="auto">
              <a:xfrm>
                <a:off x="4667" y="1970"/>
                <a:ext cx="18" cy="18"/>
              </a:xfrm>
              <a:custGeom>
                <a:avLst/>
                <a:gdLst/>
                <a:ahLst/>
                <a:cxnLst>
                  <a:cxn ang="0">
                    <a:pos x="4" y="2"/>
                  </a:cxn>
                  <a:cxn ang="0">
                    <a:pos x="2" y="5"/>
                  </a:cxn>
                  <a:cxn ang="0">
                    <a:pos x="2" y="5"/>
                  </a:cxn>
                  <a:cxn ang="0">
                    <a:pos x="1" y="4"/>
                  </a:cxn>
                  <a:cxn ang="0">
                    <a:pos x="1" y="4"/>
                  </a:cxn>
                  <a:cxn ang="0">
                    <a:pos x="1" y="3"/>
                  </a:cxn>
                  <a:cxn ang="0">
                    <a:pos x="1" y="2"/>
                  </a:cxn>
                  <a:cxn ang="0">
                    <a:pos x="2" y="0"/>
                  </a:cxn>
                  <a:cxn ang="0">
                    <a:pos x="3" y="0"/>
                  </a:cxn>
                  <a:cxn ang="0">
                    <a:pos x="4" y="2"/>
                  </a:cxn>
                </a:cxnLst>
                <a:rect l="0" t="0" r="r" b="b"/>
                <a:pathLst>
                  <a:path w="5" h="5">
                    <a:moveTo>
                      <a:pt x="4" y="2"/>
                    </a:moveTo>
                    <a:cubicBezTo>
                      <a:pt x="4" y="4"/>
                      <a:pt x="4" y="4"/>
                      <a:pt x="2" y="5"/>
                    </a:cubicBezTo>
                    <a:cubicBezTo>
                      <a:pt x="2" y="5"/>
                      <a:pt x="2" y="5"/>
                      <a:pt x="2" y="5"/>
                    </a:cubicBezTo>
                    <a:cubicBezTo>
                      <a:pt x="2" y="5"/>
                      <a:pt x="1" y="5"/>
                      <a:pt x="1" y="4"/>
                    </a:cubicBezTo>
                    <a:cubicBezTo>
                      <a:pt x="1" y="4"/>
                      <a:pt x="1" y="4"/>
                      <a:pt x="1" y="4"/>
                    </a:cubicBezTo>
                    <a:cubicBezTo>
                      <a:pt x="1" y="3"/>
                      <a:pt x="1" y="3"/>
                      <a:pt x="1" y="3"/>
                    </a:cubicBezTo>
                    <a:cubicBezTo>
                      <a:pt x="1" y="3"/>
                      <a:pt x="1" y="3"/>
                      <a:pt x="1" y="2"/>
                    </a:cubicBezTo>
                    <a:cubicBezTo>
                      <a:pt x="0" y="1"/>
                      <a:pt x="0" y="0"/>
                      <a:pt x="2" y="0"/>
                    </a:cubicBezTo>
                    <a:cubicBezTo>
                      <a:pt x="3" y="0"/>
                      <a:pt x="3" y="0"/>
                      <a:pt x="3" y="0"/>
                    </a:cubicBezTo>
                    <a:cubicBezTo>
                      <a:pt x="4" y="1"/>
                      <a:pt x="5" y="1"/>
                      <a:pt x="4" y="2"/>
                    </a:cubicBezTo>
                    <a:close/>
                  </a:path>
                </a:pathLst>
              </a:custGeom>
              <a:solidFill>
                <a:srgbClr val="27805E"/>
              </a:solidFill>
              <a:ln w="9525">
                <a:noFill/>
                <a:round/>
                <a:headEnd/>
                <a:tailEnd/>
              </a:ln>
            </p:spPr>
            <p:txBody>
              <a:bodyPr/>
              <a:lstStyle/>
              <a:p>
                <a:pPr>
                  <a:defRPr/>
                </a:pPr>
                <a:endParaRPr lang="es-MX" dirty="0"/>
              </a:p>
            </p:txBody>
          </p:sp>
          <p:sp>
            <p:nvSpPr>
              <p:cNvPr id="1426" name="Freeform 402"/>
              <p:cNvSpPr>
                <a:spLocks/>
              </p:cNvSpPr>
              <p:nvPr/>
            </p:nvSpPr>
            <p:spPr bwMode="auto">
              <a:xfrm>
                <a:off x="4667" y="1970"/>
                <a:ext cx="14" cy="14"/>
              </a:xfrm>
              <a:custGeom>
                <a:avLst/>
                <a:gdLst/>
                <a:ahLst/>
                <a:cxnLst>
                  <a:cxn ang="0">
                    <a:pos x="3" y="2"/>
                  </a:cxn>
                  <a:cxn ang="0">
                    <a:pos x="1" y="4"/>
                  </a:cxn>
                  <a:cxn ang="0">
                    <a:pos x="1" y="4"/>
                  </a:cxn>
                  <a:cxn ang="0">
                    <a:pos x="0" y="4"/>
                  </a:cxn>
                  <a:cxn ang="0">
                    <a:pos x="0" y="3"/>
                  </a:cxn>
                  <a:cxn ang="0">
                    <a:pos x="0" y="3"/>
                  </a:cxn>
                  <a:cxn ang="0">
                    <a:pos x="0" y="2"/>
                  </a:cxn>
                  <a:cxn ang="0">
                    <a:pos x="1" y="1"/>
                  </a:cxn>
                  <a:cxn ang="0">
                    <a:pos x="2" y="1"/>
                  </a:cxn>
                  <a:cxn ang="0">
                    <a:pos x="3" y="2"/>
                  </a:cxn>
                </a:cxnLst>
                <a:rect l="0" t="0" r="r" b="b"/>
                <a:pathLst>
                  <a:path w="3" h="4">
                    <a:moveTo>
                      <a:pt x="3" y="2"/>
                    </a:moveTo>
                    <a:cubicBezTo>
                      <a:pt x="2" y="4"/>
                      <a:pt x="2" y="3"/>
                      <a:pt x="1" y="4"/>
                    </a:cubicBezTo>
                    <a:cubicBezTo>
                      <a:pt x="1" y="4"/>
                      <a:pt x="1" y="4"/>
                      <a:pt x="1" y="4"/>
                    </a:cubicBezTo>
                    <a:cubicBezTo>
                      <a:pt x="1" y="4"/>
                      <a:pt x="1" y="4"/>
                      <a:pt x="0" y="4"/>
                    </a:cubicBezTo>
                    <a:cubicBezTo>
                      <a:pt x="0" y="4"/>
                      <a:pt x="0" y="4"/>
                      <a:pt x="0" y="3"/>
                    </a:cubicBezTo>
                    <a:cubicBezTo>
                      <a:pt x="0" y="3"/>
                      <a:pt x="0" y="3"/>
                      <a:pt x="0" y="3"/>
                    </a:cubicBezTo>
                    <a:cubicBezTo>
                      <a:pt x="0" y="3"/>
                      <a:pt x="0" y="3"/>
                      <a:pt x="0" y="2"/>
                    </a:cubicBezTo>
                    <a:cubicBezTo>
                      <a:pt x="0" y="1"/>
                      <a:pt x="0" y="1"/>
                      <a:pt x="1" y="1"/>
                    </a:cubicBezTo>
                    <a:cubicBezTo>
                      <a:pt x="1" y="0"/>
                      <a:pt x="2" y="0"/>
                      <a:pt x="2" y="1"/>
                    </a:cubicBezTo>
                    <a:cubicBezTo>
                      <a:pt x="3" y="1"/>
                      <a:pt x="3" y="1"/>
                      <a:pt x="3" y="2"/>
                    </a:cubicBezTo>
                    <a:close/>
                  </a:path>
                </a:pathLst>
              </a:custGeom>
              <a:solidFill>
                <a:srgbClr val="569365"/>
              </a:solidFill>
              <a:ln w="9525">
                <a:noFill/>
                <a:round/>
                <a:headEnd/>
                <a:tailEnd/>
              </a:ln>
            </p:spPr>
            <p:txBody>
              <a:bodyPr/>
              <a:lstStyle/>
              <a:p>
                <a:pPr>
                  <a:defRPr/>
                </a:pPr>
                <a:endParaRPr lang="es-MX" dirty="0"/>
              </a:p>
            </p:txBody>
          </p:sp>
          <p:sp>
            <p:nvSpPr>
              <p:cNvPr id="1427" name="Freeform 403"/>
              <p:cNvSpPr>
                <a:spLocks/>
              </p:cNvSpPr>
              <p:nvPr/>
            </p:nvSpPr>
            <p:spPr bwMode="auto">
              <a:xfrm>
                <a:off x="4667" y="1975"/>
                <a:ext cx="14" cy="9"/>
              </a:xfrm>
              <a:custGeom>
                <a:avLst/>
                <a:gdLst/>
                <a:ahLst/>
                <a:cxnLst>
                  <a:cxn ang="0">
                    <a:pos x="3" y="1"/>
                  </a:cxn>
                  <a:cxn ang="0">
                    <a:pos x="1" y="3"/>
                  </a:cxn>
                  <a:cxn ang="0">
                    <a:pos x="1" y="3"/>
                  </a:cxn>
                  <a:cxn ang="0">
                    <a:pos x="1" y="3"/>
                  </a:cxn>
                  <a:cxn ang="0">
                    <a:pos x="0" y="2"/>
                  </a:cxn>
                  <a:cxn ang="0">
                    <a:pos x="1" y="2"/>
                  </a:cxn>
                  <a:cxn ang="0">
                    <a:pos x="0" y="1"/>
                  </a:cxn>
                  <a:cxn ang="0">
                    <a:pos x="1" y="0"/>
                  </a:cxn>
                  <a:cxn ang="0">
                    <a:pos x="2" y="0"/>
                  </a:cxn>
                  <a:cxn ang="0">
                    <a:pos x="3" y="1"/>
                  </a:cxn>
                </a:cxnLst>
                <a:rect l="0" t="0" r="r" b="b"/>
                <a:pathLst>
                  <a:path w="3" h="3">
                    <a:moveTo>
                      <a:pt x="3" y="1"/>
                    </a:moveTo>
                    <a:cubicBezTo>
                      <a:pt x="2" y="2"/>
                      <a:pt x="2" y="2"/>
                      <a:pt x="1" y="3"/>
                    </a:cubicBezTo>
                    <a:cubicBezTo>
                      <a:pt x="1" y="3"/>
                      <a:pt x="1" y="3"/>
                      <a:pt x="1" y="3"/>
                    </a:cubicBezTo>
                    <a:cubicBezTo>
                      <a:pt x="1" y="3"/>
                      <a:pt x="1" y="3"/>
                      <a:pt x="1" y="3"/>
                    </a:cubicBezTo>
                    <a:cubicBezTo>
                      <a:pt x="0" y="3"/>
                      <a:pt x="0" y="3"/>
                      <a:pt x="0" y="2"/>
                    </a:cubicBezTo>
                    <a:cubicBezTo>
                      <a:pt x="0" y="2"/>
                      <a:pt x="0" y="2"/>
                      <a:pt x="1" y="2"/>
                    </a:cubicBezTo>
                    <a:cubicBezTo>
                      <a:pt x="0" y="2"/>
                      <a:pt x="0" y="2"/>
                      <a:pt x="0" y="1"/>
                    </a:cubicBezTo>
                    <a:cubicBezTo>
                      <a:pt x="0" y="1"/>
                      <a:pt x="0" y="0"/>
                      <a:pt x="1" y="0"/>
                    </a:cubicBezTo>
                    <a:cubicBezTo>
                      <a:pt x="1" y="0"/>
                      <a:pt x="2" y="0"/>
                      <a:pt x="2" y="0"/>
                    </a:cubicBezTo>
                    <a:cubicBezTo>
                      <a:pt x="3" y="0"/>
                      <a:pt x="3" y="0"/>
                      <a:pt x="3" y="1"/>
                    </a:cubicBezTo>
                    <a:close/>
                  </a:path>
                </a:pathLst>
              </a:custGeom>
              <a:solidFill>
                <a:srgbClr val="7FA96C"/>
              </a:solidFill>
              <a:ln w="9525">
                <a:noFill/>
                <a:round/>
                <a:headEnd/>
                <a:tailEnd/>
              </a:ln>
            </p:spPr>
            <p:txBody>
              <a:bodyPr/>
              <a:lstStyle/>
              <a:p>
                <a:pPr>
                  <a:defRPr/>
                </a:pPr>
                <a:endParaRPr lang="es-MX" dirty="0"/>
              </a:p>
            </p:txBody>
          </p:sp>
          <p:sp>
            <p:nvSpPr>
              <p:cNvPr id="1428" name="Freeform 404"/>
              <p:cNvSpPr>
                <a:spLocks/>
              </p:cNvSpPr>
              <p:nvPr/>
            </p:nvSpPr>
            <p:spPr bwMode="auto">
              <a:xfrm>
                <a:off x="4667" y="1975"/>
                <a:ext cx="14" cy="9"/>
              </a:xfrm>
              <a:custGeom>
                <a:avLst/>
                <a:gdLst/>
                <a:ahLst/>
                <a:cxnLst>
                  <a:cxn ang="0">
                    <a:pos x="2" y="1"/>
                  </a:cxn>
                  <a:cxn ang="0">
                    <a:pos x="2" y="2"/>
                  </a:cxn>
                  <a:cxn ang="0">
                    <a:pos x="1" y="3"/>
                  </a:cxn>
                  <a:cxn ang="0">
                    <a:pos x="1" y="3"/>
                  </a:cxn>
                  <a:cxn ang="0">
                    <a:pos x="1" y="2"/>
                  </a:cxn>
                  <a:cxn ang="0">
                    <a:pos x="1" y="2"/>
                  </a:cxn>
                  <a:cxn ang="0">
                    <a:pos x="1" y="1"/>
                  </a:cxn>
                  <a:cxn ang="0">
                    <a:pos x="1" y="0"/>
                  </a:cxn>
                  <a:cxn ang="0">
                    <a:pos x="2" y="0"/>
                  </a:cxn>
                  <a:cxn ang="0">
                    <a:pos x="2" y="1"/>
                  </a:cxn>
                </a:cxnLst>
                <a:rect l="0" t="0" r="r" b="b"/>
                <a:pathLst>
                  <a:path w="3" h="3">
                    <a:moveTo>
                      <a:pt x="2" y="1"/>
                    </a:moveTo>
                    <a:cubicBezTo>
                      <a:pt x="2" y="2"/>
                      <a:pt x="2" y="2"/>
                      <a:pt x="2" y="2"/>
                    </a:cubicBezTo>
                    <a:cubicBezTo>
                      <a:pt x="1" y="3"/>
                      <a:pt x="1" y="3"/>
                      <a:pt x="1" y="3"/>
                    </a:cubicBezTo>
                    <a:cubicBezTo>
                      <a:pt x="1" y="3"/>
                      <a:pt x="1" y="3"/>
                      <a:pt x="1" y="3"/>
                    </a:cubicBezTo>
                    <a:cubicBezTo>
                      <a:pt x="1" y="2"/>
                      <a:pt x="1" y="2"/>
                      <a:pt x="1" y="2"/>
                    </a:cubicBezTo>
                    <a:cubicBezTo>
                      <a:pt x="1" y="2"/>
                      <a:pt x="1" y="2"/>
                      <a:pt x="1" y="2"/>
                    </a:cubicBezTo>
                    <a:cubicBezTo>
                      <a:pt x="1" y="2"/>
                      <a:pt x="1" y="2"/>
                      <a:pt x="1" y="1"/>
                    </a:cubicBezTo>
                    <a:cubicBezTo>
                      <a:pt x="0" y="1"/>
                      <a:pt x="0" y="0"/>
                      <a:pt x="1" y="0"/>
                    </a:cubicBezTo>
                    <a:cubicBezTo>
                      <a:pt x="1" y="0"/>
                      <a:pt x="1" y="0"/>
                      <a:pt x="2" y="0"/>
                    </a:cubicBezTo>
                    <a:cubicBezTo>
                      <a:pt x="2" y="0"/>
                      <a:pt x="3" y="0"/>
                      <a:pt x="2" y="1"/>
                    </a:cubicBezTo>
                    <a:close/>
                  </a:path>
                </a:pathLst>
              </a:custGeom>
              <a:solidFill>
                <a:srgbClr val="B4CA71"/>
              </a:solidFill>
              <a:ln w="9525">
                <a:noFill/>
                <a:round/>
                <a:headEnd/>
                <a:tailEnd/>
              </a:ln>
            </p:spPr>
            <p:txBody>
              <a:bodyPr/>
              <a:lstStyle/>
              <a:p>
                <a:pPr>
                  <a:defRPr/>
                </a:pPr>
                <a:endParaRPr lang="es-MX" dirty="0"/>
              </a:p>
            </p:txBody>
          </p:sp>
          <p:sp>
            <p:nvSpPr>
              <p:cNvPr id="1429" name="Freeform 405"/>
              <p:cNvSpPr>
                <a:spLocks/>
              </p:cNvSpPr>
              <p:nvPr/>
            </p:nvSpPr>
            <p:spPr bwMode="auto">
              <a:xfrm>
                <a:off x="4662" y="1970"/>
                <a:ext cx="14" cy="14"/>
              </a:xfrm>
              <a:custGeom>
                <a:avLst/>
                <a:gdLst/>
                <a:ahLst/>
                <a:cxnLst>
                  <a:cxn ang="0">
                    <a:pos x="4" y="2"/>
                  </a:cxn>
                  <a:cxn ang="0">
                    <a:pos x="0" y="1"/>
                  </a:cxn>
                  <a:cxn ang="0">
                    <a:pos x="3" y="3"/>
                  </a:cxn>
                  <a:cxn ang="0">
                    <a:pos x="4" y="2"/>
                  </a:cxn>
                </a:cxnLst>
                <a:rect l="0" t="0" r="r" b="b"/>
                <a:pathLst>
                  <a:path w="4" h="3">
                    <a:moveTo>
                      <a:pt x="4" y="2"/>
                    </a:moveTo>
                    <a:cubicBezTo>
                      <a:pt x="1" y="0"/>
                      <a:pt x="1" y="1"/>
                      <a:pt x="0" y="1"/>
                    </a:cubicBezTo>
                    <a:cubicBezTo>
                      <a:pt x="0" y="1"/>
                      <a:pt x="3" y="2"/>
                      <a:pt x="3" y="3"/>
                    </a:cubicBezTo>
                    <a:cubicBezTo>
                      <a:pt x="3" y="3"/>
                      <a:pt x="4" y="2"/>
                      <a:pt x="4" y="2"/>
                    </a:cubicBezTo>
                    <a:close/>
                  </a:path>
                </a:pathLst>
              </a:custGeom>
              <a:solidFill>
                <a:srgbClr val="24211D"/>
              </a:solidFill>
              <a:ln w="9525">
                <a:noFill/>
                <a:round/>
                <a:headEnd/>
                <a:tailEnd/>
              </a:ln>
            </p:spPr>
            <p:txBody>
              <a:bodyPr/>
              <a:lstStyle/>
              <a:p>
                <a:pPr>
                  <a:defRPr/>
                </a:pPr>
                <a:endParaRPr lang="es-MX" dirty="0"/>
              </a:p>
            </p:txBody>
          </p:sp>
          <p:sp>
            <p:nvSpPr>
              <p:cNvPr id="1430" name="Freeform 406"/>
              <p:cNvSpPr>
                <a:spLocks/>
              </p:cNvSpPr>
              <p:nvPr/>
            </p:nvSpPr>
            <p:spPr bwMode="auto">
              <a:xfrm>
                <a:off x="4662" y="1970"/>
                <a:ext cx="14" cy="14"/>
              </a:xfrm>
              <a:custGeom>
                <a:avLst/>
                <a:gdLst/>
                <a:ahLst/>
                <a:cxnLst>
                  <a:cxn ang="0">
                    <a:pos x="4" y="2"/>
                  </a:cxn>
                  <a:cxn ang="0">
                    <a:pos x="0" y="1"/>
                  </a:cxn>
                  <a:cxn ang="0">
                    <a:pos x="3" y="3"/>
                  </a:cxn>
                  <a:cxn ang="0">
                    <a:pos x="4" y="2"/>
                  </a:cxn>
                </a:cxnLst>
                <a:rect l="0" t="0" r="r" b="b"/>
                <a:pathLst>
                  <a:path w="4" h="3">
                    <a:moveTo>
                      <a:pt x="4" y="2"/>
                    </a:moveTo>
                    <a:cubicBezTo>
                      <a:pt x="1" y="0"/>
                      <a:pt x="1" y="1"/>
                      <a:pt x="0" y="1"/>
                    </a:cubicBezTo>
                    <a:cubicBezTo>
                      <a:pt x="0" y="1"/>
                      <a:pt x="3" y="2"/>
                      <a:pt x="3" y="3"/>
                    </a:cubicBezTo>
                    <a:cubicBezTo>
                      <a:pt x="3" y="3"/>
                      <a:pt x="4" y="2"/>
                      <a:pt x="4" y="2"/>
                    </a:cubicBezTo>
                    <a:close/>
                  </a:path>
                </a:pathLst>
              </a:custGeom>
              <a:noFill/>
              <a:ln w="0">
                <a:solidFill>
                  <a:srgbClr val="24211D"/>
                </a:solidFill>
                <a:prstDash val="solid"/>
                <a:round/>
                <a:headEnd/>
                <a:tailEnd/>
              </a:ln>
            </p:spPr>
            <p:txBody>
              <a:bodyPr/>
              <a:lstStyle/>
              <a:p>
                <a:pPr>
                  <a:defRPr/>
                </a:pPr>
                <a:endParaRPr lang="es-MX" dirty="0"/>
              </a:p>
            </p:txBody>
          </p:sp>
          <p:sp>
            <p:nvSpPr>
              <p:cNvPr id="1431" name="Freeform 407"/>
              <p:cNvSpPr>
                <a:spLocks/>
              </p:cNvSpPr>
              <p:nvPr/>
            </p:nvSpPr>
            <p:spPr bwMode="auto">
              <a:xfrm>
                <a:off x="4832" y="1943"/>
                <a:ext cx="9" cy="23"/>
              </a:xfrm>
              <a:custGeom>
                <a:avLst/>
                <a:gdLst/>
                <a:ahLst/>
                <a:cxnLst>
                  <a:cxn ang="0">
                    <a:pos x="1" y="6"/>
                  </a:cxn>
                  <a:cxn ang="0">
                    <a:pos x="0" y="0"/>
                  </a:cxn>
                  <a:cxn ang="0">
                    <a:pos x="2" y="6"/>
                  </a:cxn>
                  <a:cxn ang="0">
                    <a:pos x="1" y="6"/>
                  </a:cxn>
                </a:cxnLst>
                <a:rect l="0" t="0" r="r" b="b"/>
                <a:pathLst>
                  <a:path w="2" h="6">
                    <a:moveTo>
                      <a:pt x="1" y="6"/>
                    </a:moveTo>
                    <a:cubicBezTo>
                      <a:pt x="1" y="6"/>
                      <a:pt x="1" y="0"/>
                      <a:pt x="0" y="0"/>
                    </a:cubicBezTo>
                    <a:cubicBezTo>
                      <a:pt x="0" y="0"/>
                      <a:pt x="2" y="0"/>
                      <a:pt x="2" y="6"/>
                    </a:cubicBezTo>
                    <a:cubicBezTo>
                      <a:pt x="2" y="6"/>
                      <a:pt x="1" y="6"/>
                      <a:pt x="1" y="6"/>
                    </a:cubicBezTo>
                    <a:close/>
                  </a:path>
                </a:pathLst>
              </a:custGeom>
              <a:solidFill>
                <a:srgbClr val="24211D"/>
              </a:solidFill>
              <a:ln w="9525">
                <a:noFill/>
                <a:round/>
                <a:headEnd/>
                <a:tailEnd/>
              </a:ln>
            </p:spPr>
            <p:txBody>
              <a:bodyPr/>
              <a:lstStyle/>
              <a:p>
                <a:pPr>
                  <a:defRPr/>
                </a:pPr>
                <a:endParaRPr lang="es-MX" dirty="0"/>
              </a:p>
            </p:txBody>
          </p:sp>
          <p:sp>
            <p:nvSpPr>
              <p:cNvPr id="1432" name="Freeform 408"/>
              <p:cNvSpPr>
                <a:spLocks/>
              </p:cNvSpPr>
              <p:nvPr/>
            </p:nvSpPr>
            <p:spPr bwMode="auto">
              <a:xfrm>
                <a:off x="4832" y="1943"/>
                <a:ext cx="9" cy="23"/>
              </a:xfrm>
              <a:custGeom>
                <a:avLst/>
                <a:gdLst/>
                <a:ahLst/>
                <a:cxnLst>
                  <a:cxn ang="0">
                    <a:pos x="1" y="6"/>
                  </a:cxn>
                  <a:cxn ang="0">
                    <a:pos x="0" y="0"/>
                  </a:cxn>
                  <a:cxn ang="0">
                    <a:pos x="2" y="6"/>
                  </a:cxn>
                  <a:cxn ang="0">
                    <a:pos x="1" y="6"/>
                  </a:cxn>
                </a:cxnLst>
                <a:rect l="0" t="0" r="r" b="b"/>
                <a:pathLst>
                  <a:path w="2" h="6">
                    <a:moveTo>
                      <a:pt x="1" y="6"/>
                    </a:moveTo>
                    <a:cubicBezTo>
                      <a:pt x="1" y="6"/>
                      <a:pt x="1" y="0"/>
                      <a:pt x="0" y="0"/>
                    </a:cubicBezTo>
                    <a:cubicBezTo>
                      <a:pt x="0" y="0"/>
                      <a:pt x="2" y="0"/>
                      <a:pt x="2" y="6"/>
                    </a:cubicBezTo>
                    <a:cubicBezTo>
                      <a:pt x="2" y="6"/>
                      <a:pt x="1" y="6"/>
                      <a:pt x="1" y="6"/>
                    </a:cubicBezTo>
                    <a:close/>
                  </a:path>
                </a:pathLst>
              </a:custGeom>
              <a:noFill/>
              <a:ln w="0">
                <a:solidFill>
                  <a:srgbClr val="24211D"/>
                </a:solidFill>
                <a:prstDash val="solid"/>
                <a:round/>
                <a:headEnd/>
                <a:tailEnd/>
              </a:ln>
            </p:spPr>
            <p:txBody>
              <a:bodyPr/>
              <a:lstStyle/>
              <a:p>
                <a:pPr>
                  <a:defRPr/>
                </a:pPr>
                <a:endParaRPr lang="es-MX" dirty="0"/>
              </a:p>
            </p:txBody>
          </p:sp>
          <p:sp>
            <p:nvSpPr>
              <p:cNvPr id="1433" name="Freeform 409"/>
              <p:cNvSpPr>
                <a:spLocks/>
              </p:cNvSpPr>
              <p:nvPr/>
            </p:nvSpPr>
            <p:spPr bwMode="auto">
              <a:xfrm>
                <a:off x="4736" y="1916"/>
                <a:ext cx="14" cy="23"/>
              </a:xfrm>
              <a:custGeom>
                <a:avLst/>
                <a:gdLst/>
                <a:ahLst/>
                <a:cxnLst>
                  <a:cxn ang="0">
                    <a:pos x="2" y="6"/>
                  </a:cxn>
                  <a:cxn ang="0">
                    <a:pos x="0" y="0"/>
                  </a:cxn>
                  <a:cxn ang="0">
                    <a:pos x="3" y="5"/>
                  </a:cxn>
                  <a:cxn ang="0">
                    <a:pos x="2" y="6"/>
                  </a:cxn>
                </a:cxnLst>
                <a:rect l="0" t="0" r="r" b="b"/>
                <a:pathLst>
                  <a:path w="3" h="6">
                    <a:moveTo>
                      <a:pt x="2" y="6"/>
                    </a:moveTo>
                    <a:cubicBezTo>
                      <a:pt x="2" y="6"/>
                      <a:pt x="2" y="0"/>
                      <a:pt x="0" y="0"/>
                    </a:cubicBezTo>
                    <a:cubicBezTo>
                      <a:pt x="0" y="0"/>
                      <a:pt x="3" y="0"/>
                      <a:pt x="3" y="5"/>
                    </a:cubicBezTo>
                    <a:cubicBezTo>
                      <a:pt x="3" y="5"/>
                      <a:pt x="2" y="6"/>
                      <a:pt x="2" y="6"/>
                    </a:cubicBezTo>
                    <a:close/>
                  </a:path>
                </a:pathLst>
              </a:custGeom>
              <a:solidFill>
                <a:srgbClr val="24211D"/>
              </a:solidFill>
              <a:ln w="9525">
                <a:noFill/>
                <a:round/>
                <a:headEnd/>
                <a:tailEnd/>
              </a:ln>
            </p:spPr>
            <p:txBody>
              <a:bodyPr/>
              <a:lstStyle/>
              <a:p>
                <a:pPr>
                  <a:defRPr/>
                </a:pPr>
                <a:endParaRPr lang="es-MX" dirty="0"/>
              </a:p>
            </p:txBody>
          </p:sp>
          <p:sp>
            <p:nvSpPr>
              <p:cNvPr id="1434" name="Freeform 410"/>
              <p:cNvSpPr>
                <a:spLocks/>
              </p:cNvSpPr>
              <p:nvPr/>
            </p:nvSpPr>
            <p:spPr bwMode="auto">
              <a:xfrm>
                <a:off x="4736" y="1916"/>
                <a:ext cx="14" cy="23"/>
              </a:xfrm>
              <a:custGeom>
                <a:avLst/>
                <a:gdLst/>
                <a:ahLst/>
                <a:cxnLst>
                  <a:cxn ang="0">
                    <a:pos x="2" y="6"/>
                  </a:cxn>
                  <a:cxn ang="0">
                    <a:pos x="0" y="0"/>
                  </a:cxn>
                  <a:cxn ang="0">
                    <a:pos x="3" y="5"/>
                  </a:cxn>
                  <a:cxn ang="0">
                    <a:pos x="2" y="6"/>
                  </a:cxn>
                </a:cxnLst>
                <a:rect l="0" t="0" r="r" b="b"/>
                <a:pathLst>
                  <a:path w="3" h="6">
                    <a:moveTo>
                      <a:pt x="2" y="6"/>
                    </a:moveTo>
                    <a:cubicBezTo>
                      <a:pt x="2" y="6"/>
                      <a:pt x="2" y="0"/>
                      <a:pt x="0" y="0"/>
                    </a:cubicBezTo>
                    <a:cubicBezTo>
                      <a:pt x="0" y="0"/>
                      <a:pt x="3" y="0"/>
                      <a:pt x="3" y="5"/>
                    </a:cubicBezTo>
                    <a:cubicBezTo>
                      <a:pt x="3" y="5"/>
                      <a:pt x="2" y="6"/>
                      <a:pt x="2" y="6"/>
                    </a:cubicBezTo>
                    <a:close/>
                  </a:path>
                </a:pathLst>
              </a:custGeom>
              <a:noFill/>
              <a:ln w="0">
                <a:solidFill>
                  <a:srgbClr val="24211D"/>
                </a:solidFill>
                <a:prstDash val="solid"/>
                <a:round/>
                <a:headEnd/>
                <a:tailEnd/>
              </a:ln>
            </p:spPr>
            <p:txBody>
              <a:bodyPr/>
              <a:lstStyle/>
              <a:p>
                <a:pPr>
                  <a:defRPr/>
                </a:pPr>
                <a:endParaRPr lang="es-MX" dirty="0"/>
              </a:p>
            </p:txBody>
          </p:sp>
          <p:sp>
            <p:nvSpPr>
              <p:cNvPr id="1435" name="Freeform 411"/>
              <p:cNvSpPr>
                <a:spLocks/>
              </p:cNvSpPr>
              <p:nvPr/>
            </p:nvSpPr>
            <p:spPr bwMode="auto">
              <a:xfrm>
                <a:off x="4828" y="2043"/>
                <a:ext cx="18" cy="23"/>
              </a:xfrm>
              <a:custGeom>
                <a:avLst/>
                <a:gdLst/>
                <a:ahLst/>
                <a:cxnLst>
                  <a:cxn ang="0">
                    <a:pos x="4" y="0"/>
                  </a:cxn>
                  <a:cxn ang="0">
                    <a:pos x="0" y="5"/>
                  </a:cxn>
                  <a:cxn ang="0">
                    <a:pos x="5" y="1"/>
                  </a:cxn>
                  <a:cxn ang="0">
                    <a:pos x="4" y="0"/>
                  </a:cxn>
                </a:cxnLst>
                <a:rect l="0" t="0" r="r" b="b"/>
                <a:pathLst>
                  <a:path w="5" h="6">
                    <a:moveTo>
                      <a:pt x="4" y="0"/>
                    </a:moveTo>
                    <a:cubicBezTo>
                      <a:pt x="4" y="0"/>
                      <a:pt x="2" y="5"/>
                      <a:pt x="0" y="5"/>
                    </a:cubicBezTo>
                    <a:cubicBezTo>
                      <a:pt x="0" y="5"/>
                      <a:pt x="2" y="6"/>
                      <a:pt x="5" y="1"/>
                    </a:cubicBezTo>
                    <a:cubicBezTo>
                      <a:pt x="5" y="1"/>
                      <a:pt x="4" y="0"/>
                      <a:pt x="4" y="0"/>
                    </a:cubicBezTo>
                    <a:close/>
                  </a:path>
                </a:pathLst>
              </a:custGeom>
              <a:solidFill>
                <a:srgbClr val="24211D"/>
              </a:solidFill>
              <a:ln w="9525">
                <a:noFill/>
                <a:round/>
                <a:headEnd/>
                <a:tailEnd/>
              </a:ln>
            </p:spPr>
            <p:txBody>
              <a:bodyPr/>
              <a:lstStyle/>
              <a:p>
                <a:pPr>
                  <a:defRPr/>
                </a:pPr>
                <a:endParaRPr lang="es-MX" dirty="0"/>
              </a:p>
            </p:txBody>
          </p:sp>
          <p:sp>
            <p:nvSpPr>
              <p:cNvPr id="1436" name="Freeform 412"/>
              <p:cNvSpPr>
                <a:spLocks/>
              </p:cNvSpPr>
              <p:nvPr/>
            </p:nvSpPr>
            <p:spPr bwMode="auto">
              <a:xfrm>
                <a:off x="4828" y="2043"/>
                <a:ext cx="18" cy="23"/>
              </a:xfrm>
              <a:custGeom>
                <a:avLst/>
                <a:gdLst/>
                <a:ahLst/>
                <a:cxnLst>
                  <a:cxn ang="0">
                    <a:pos x="4" y="0"/>
                  </a:cxn>
                  <a:cxn ang="0">
                    <a:pos x="0" y="5"/>
                  </a:cxn>
                  <a:cxn ang="0">
                    <a:pos x="5" y="1"/>
                  </a:cxn>
                  <a:cxn ang="0">
                    <a:pos x="4" y="0"/>
                  </a:cxn>
                </a:cxnLst>
                <a:rect l="0" t="0" r="r" b="b"/>
                <a:pathLst>
                  <a:path w="5" h="6">
                    <a:moveTo>
                      <a:pt x="4" y="0"/>
                    </a:moveTo>
                    <a:cubicBezTo>
                      <a:pt x="4" y="0"/>
                      <a:pt x="2" y="5"/>
                      <a:pt x="0" y="5"/>
                    </a:cubicBezTo>
                    <a:cubicBezTo>
                      <a:pt x="0" y="5"/>
                      <a:pt x="2" y="6"/>
                      <a:pt x="5" y="1"/>
                    </a:cubicBezTo>
                    <a:cubicBezTo>
                      <a:pt x="5" y="1"/>
                      <a:pt x="4" y="0"/>
                      <a:pt x="4" y="0"/>
                    </a:cubicBezTo>
                    <a:close/>
                  </a:path>
                </a:pathLst>
              </a:custGeom>
              <a:noFill/>
              <a:ln w="0">
                <a:solidFill>
                  <a:srgbClr val="24211D"/>
                </a:solidFill>
                <a:prstDash val="solid"/>
                <a:round/>
                <a:headEnd/>
                <a:tailEnd/>
              </a:ln>
            </p:spPr>
            <p:txBody>
              <a:bodyPr/>
              <a:lstStyle/>
              <a:p>
                <a:pPr>
                  <a:defRPr/>
                </a:pPr>
                <a:endParaRPr lang="es-MX" dirty="0"/>
              </a:p>
            </p:txBody>
          </p:sp>
          <p:sp>
            <p:nvSpPr>
              <p:cNvPr id="1437" name="Freeform 413"/>
              <p:cNvSpPr>
                <a:spLocks/>
              </p:cNvSpPr>
              <p:nvPr/>
            </p:nvSpPr>
            <p:spPr bwMode="auto">
              <a:xfrm>
                <a:off x="4763" y="2043"/>
                <a:ext cx="18" cy="18"/>
              </a:xfrm>
              <a:custGeom>
                <a:avLst/>
                <a:gdLst/>
                <a:ahLst/>
                <a:cxnLst>
                  <a:cxn ang="0">
                    <a:pos x="5" y="0"/>
                  </a:cxn>
                  <a:cxn ang="0">
                    <a:pos x="0" y="4"/>
                  </a:cxn>
                  <a:cxn ang="0">
                    <a:pos x="6" y="2"/>
                  </a:cxn>
                  <a:cxn ang="0">
                    <a:pos x="5" y="0"/>
                  </a:cxn>
                </a:cxnLst>
                <a:rect l="0" t="0" r="r" b="b"/>
                <a:pathLst>
                  <a:path w="6" h="5">
                    <a:moveTo>
                      <a:pt x="5" y="0"/>
                    </a:moveTo>
                    <a:cubicBezTo>
                      <a:pt x="5" y="0"/>
                      <a:pt x="1" y="5"/>
                      <a:pt x="0" y="4"/>
                    </a:cubicBezTo>
                    <a:cubicBezTo>
                      <a:pt x="0" y="4"/>
                      <a:pt x="1" y="5"/>
                      <a:pt x="6" y="2"/>
                    </a:cubicBezTo>
                    <a:cubicBezTo>
                      <a:pt x="6" y="2"/>
                      <a:pt x="5" y="0"/>
                      <a:pt x="5" y="0"/>
                    </a:cubicBezTo>
                    <a:close/>
                  </a:path>
                </a:pathLst>
              </a:custGeom>
              <a:solidFill>
                <a:srgbClr val="24211D"/>
              </a:solidFill>
              <a:ln w="9525">
                <a:noFill/>
                <a:round/>
                <a:headEnd/>
                <a:tailEnd/>
              </a:ln>
            </p:spPr>
            <p:txBody>
              <a:bodyPr/>
              <a:lstStyle/>
              <a:p>
                <a:pPr>
                  <a:defRPr/>
                </a:pPr>
                <a:endParaRPr lang="es-MX" dirty="0"/>
              </a:p>
            </p:txBody>
          </p:sp>
          <p:sp>
            <p:nvSpPr>
              <p:cNvPr id="1438" name="Freeform 414"/>
              <p:cNvSpPr>
                <a:spLocks/>
              </p:cNvSpPr>
              <p:nvPr/>
            </p:nvSpPr>
            <p:spPr bwMode="auto">
              <a:xfrm>
                <a:off x="4763" y="2043"/>
                <a:ext cx="18" cy="18"/>
              </a:xfrm>
              <a:custGeom>
                <a:avLst/>
                <a:gdLst/>
                <a:ahLst/>
                <a:cxnLst>
                  <a:cxn ang="0">
                    <a:pos x="5" y="0"/>
                  </a:cxn>
                  <a:cxn ang="0">
                    <a:pos x="0" y="4"/>
                  </a:cxn>
                  <a:cxn ang="0">
                    <a:pos x="6" y="2"/>
                  </a:cxn>
                  <a:cxn ang="0">
                    <a:pos x="5" y="0"/>
                  </a:cxn>
                </a:cxnLst>
                <a:rect l="0" t="0" r="r" b="b"/>
                <a:pathLst>
                  <a:path w="6" h="5">
                    <a:moveTo>
                      <a:pt x="5" y="0"/>
                    </a:moveTo>
                    <a:cubicBezTo>
                      <a:pt x="5" y="0"/>
                      <a:pt x="1" y="5"/>
                      <a:pt x="0" y="4"/>
                    </a:cubicBezTo>
                    <a:cubicBezTo>
                      <a:pt x="0" y="4"/>
                      <a:pt x="1" y="5"/>
                      <a:pt x="6" y="2"/>
                    </a:cubicBezTo>
                    <a:cubicBezTo>
                      <a:pt x="6" y="2"/>
                      <a:pt x="5" y="0"/>
                      <a:pt x="5" y="0"/>
                    </a:cubicBezTo>
                    <a:close/>
                  </a:path>
                </a:pathLst>
              </a:custGeom>
              <a:noFill/>
              <a:ln w="0">
                <a:solidFill>
                  <a:srgbClr val="24211D"/>
                </a:solidFill>
                <a:prstDash val="solid"/>
                <a:round/>
                <a:headEnd/>
                <a:tailEnd/>
              </a:ln>
            </p:spPr>
            <p:txBody>
              <a:bodyPr/>
              <a:lstStyle/>
              <a:p>
                <a:pPr>
                  <a:defRPr/>
                </a:pPr>
                <a:endParaRPr lang="es-MX" dirty="0"/>
              </a:p>
            </p:txBody>
          </p:sp>
          <p:sp>
            <p:nvSpPr>
              <p:cNvPr id="1439" name="Freeform 415"/>
              <p:cNvSpPr>
                <a:spLocks/>
              </p:cNvSpPr>
              <p:nvPr/>
            </p:nvSpPr>
            <p:spPr bwMode="auto">
              <a:xfrm>
                <a:off x="4699" y="2016"/>
                <a:ext cx="23" cy="18"/>
              </a:xfrm>
              <a:custGeom>
                <a:avLst/>
                <a:gdLst/>
                <a:ahLst/>
                <a:cxnLst>
                  <a:cxn ang="0">
                    <a:pos x="6" y="0"/>
                  </a:cxn>
                  <a:cxn ang="0">
                    <a:pos x="0" y="4"/>
                  </a:cxn>
                  <a:cxn ang="0">
                    <a:pos x="7" y="2"/>
                  </a:cxn>
                  <a:cxn ang="0">
                    <a:pos x="6" y="0"/>
                  </a:cxn>
                </a:cxnLst>
                <a:rect l="0" t="0" r="r" b="b"/>
                <a:pathLst>
                  <a:path w="7" h="5">
                    <a:moveTo>
                      <a:pt x="6" y="0"/>
                    </a:moveTo>
                    <a:cubicBezTo>
                      <a:pt x="6" y="0"/>
                      <a:pt x="2" y="5"/>
                      <a:pt x="0" y="4"/>
                    </a:cubicBezTo>
                    <a:cubicBezTo>
                      <a:pt x="0" y="4"/>
                      <a:pt x="2" y="5"/>
                      <a:pt x="7" y="2"/>
                    </a:cubicBezTo>
                    <a:cubicBezTo>
                      <a:pt x="7" y="2"/>
                      <a:pt x="6" y="0"/>
                      <a:pt x="6" y="0"/>
                    </a:cubicBezTo>
                    <a:close/>
                  </a:path>
                </a:pathLst>
              </a:custGeom>
              <a:solidFill>
                <a:srgbClr val="24211D"/>
              </a:solidFill>
              <a:ln w="9525">
                <a:noFill/>
                <a:round/>
                <a:headEnd/>
                <a:tailEnd/>
              </a:ln>
            </p:spPr>
            <p:txBody>
              <a:bodyPr/>
              <a:lstStyle/>
              <a:p>
                <a:pPr>
                  <a:defRPr/>
                </a:pPr>
                <a:endParaRPr lang="es-MX" dirty="0"/>
              </a:p>
            </p:txBody>
          </p:sp>
          <p:sp>
            <p:nvSpPr>
              <p:cNvPr id="1440" name="Freeform 416"/>
              <p:cNvSpPr>
                <a:spLocks/>
              </p:cNvSpPr>
              <p:nvPr/>
            </p:nvSpPr>
            <p:spPr bwMode="auto">
              <a:xfrm>
                <a:off x="4699" y="2016"/>
                <a:ext cx="23" cy="18"/>
              </a:xfrm>
              <a:custGeom>
                <a:avLst/>
                <a:gdLst/>
                <a:ahLst/>
                <a:cxnLst>
                  <a:cxn ang="0">
                    <a:pos x="6" y="0"/>
                  </a:cxn>
                  <a:cxn ang="0">
                    <a:pos x="0" y="4"/>
                  </a:cxn>
                  <a:cxn ang="0">
                    <a:pos x="7" y="2"/>
                  </a:cxn>
                  <a:cxn ang="0">
                    <a:pos x="6" y="0"/>
                  </a:cxn>
                </a:cxnLst>
                <a:rect l="0" t="0" r="r" b="b"/>
                <a:pathLst>
                  <a:path w="7" h="5">
                    <a:moveTo>
                      <a:pt x="6" y="0"/>
                    </a:moveTo>
                    <a:cubicBezTo>
                      <a:pt x="6" y="0"/>
                      <a:pt x="2" y="5"/>
                      <a:pt x="0" y="4"/>
                    </a:cubicBezTo>
                    <a:cubicBezTo>
                      <a:pt x="0" y="4"/>
                      <a:pt x="2" y="5"/>
                      <a:pt x="7" y="2"/>
                    </a:cubicBezTo>
                    <a:cubicBezTo>
                      <a:pt x="7" y="2"/>
                      <a:pt x="6" y="0"/>
                      <a:pt x="6" y="0"/>
                    </a:cubicBezTo>
                    <a:close/>
                  </a:path>
                </a:pathLst>
              </a:custGeom>
              <a:noFill/>
              <a:ln w="0">
                <a:solidFill>
                  <a:srgbClr val="24211D"/>
                </a:solidFill>
                <a:prstDash val="solid"/>
                <a:round/>
                <a:headEnd/>
                <a:tailEnd/>
              </a:ln>
            </p:spPr>
            <p:txBody>
              <a:bodyPr/>
              <a:lstStyle/>
              <a:p>
                <a:pPr>
                  <a:defRPr/>
                </a:pPr>
                <a:endParaRPr lang="es-MX" dirty="0"/>
              </a:p>
            </p:txBody>
          </p:sp>
          <p:sp>
            <p:nvSpPr>
              <p:cNvPr id="1441" name="Freeform 417"/>
              <p:cNvSpPr>
                <a:spLocks/>
              </p:cNvSpPr>
              <p:nvPr/>
            </p:nvSpPr>
            <p:spPr bwMode="auto">
              <a:xfrm>
                <a:off x="4667" y="1893"/>
                <a:ext cx="239" cy="178"/>
              </a:xfrm>
              <a:custGeom>
                <a:avLst/>
                <a:gdLst/>
                <a:ahLst/>
                <a:cxnLst>
                  <a:cxn ang="0">
                    <a:pos x="12" y="20"/>
                  </a:cxn>
                  <a:cxn ang="0">
                    <a:pos x="27" y="45"/>
                  </a:cxn>
                  <a:cxn ang="0">
                    <a:pos x="58" y="41"/>
                  </a:cxn>
                  <a:cxn ang="0">
                    <a:pos x="66" y="37"/>
                  </a:cxn>
                  <a:cxn ang="0">
                    <a:pos x="67" y="30"/>
                  </a:cxn>
                  <a:cxn ang="0">
                    <a:pos x="45" y="17"/>
                  </a:cxn>
                  <a:cxn ang="0">
                    <a:pos x="12" y="20"/>
                  </a:cxn>
                </a:cxnLst>
                <a:rect l="0" t="0" r="r" b="b"/>
                <a:pathLst>
                  <a:path w="67" h="51">
                    <a:moveTo>
                      <a:pt x="12" y="20"/>
                    </a:moveTo>
                    <a:cubicBezTo>
                      <a:pt x="12" y="20"/>
                      <a:pt x="0" y="37"/>
                      <a:pt x="27" y="45"/>
                    </a:cubicBezTo>
                    <a:cubicBezTo>
                      <a:pt x="27" y="45"/>
                      <a:pt x="41" y="51"/>
                      <a:pt x="58" y="41"/>
                    </a:cubicBezTo>
                    <a:cubicBezTo>
                      <a:pt x="58" y="41"/>
                      <a:pt x="66" y="37"/>
                      <a:pt x="66" y="37"/>
                    </a:cubicBezTo>
                    <a:cubicBezTo>
                      <a:pt x="66" y="37"/>
                      <a:pt x="67" y="30"/>
                      <a:pt x="67" y="30"/>
                    </a:cubicBezTo>
                    <a:cubicBezTo>
                      <a:pt x="67" y="30"/>
                      <a:pt x="50" y="23"/>
                      <a:pt x="45" y="17"/>
                    </a:cubicBezTo>
                    <a:cubicBezTo>
                      <a:pt x="45" y="17"/>
                      <a:pt x="22" y="0"/>
                      <a:pt x="12" y="20"/>
                    </a:cubicBezTo>
                    <a:close/>
                  </a:path>
                </a:pathLst>
              </a:custGeom>
              <a:solidFill>
                <a:srgbClr val="006E57"/>
              </a:solidFill>
              <a:ln w="9525">
                <a:noFill/>
                <a:round/>
                <a:headEnd/>
                <a:tailEnd/>
              </a:ln>
            </p:spPr>
            <p:txBody>
              <a:bodyPr/>
              <a:lstStyle/>
              <a:p>
                <a:pPr>
                  <a:defRPr/>
                </a:pPr>
                <a:endParaRPr lang="es-MX" dirty="0"/>
              </a:p>
            </p:txBody>
          </p:sp>
        </p:grpSp>
        <p:grpSp>
          <p:nvGrpSpPr>
            <p:cNvPr id="4" name="Group 418"/>
            <p:cNvGrpSpPr>
              <a:grpSpLocks/>
            </p:cNvGrpSpPr>
            <p:nvPr/>
          </p:nvGrpSpPr>
          <p:grpSpPr bwMode="auto">
            <a:xfrm>
              <a:off x="4403" y="1255"/>
              <a:ext cx="926" cy="875"/>
              <a:chOff x="4403" y="1255"/>
              <a:chExt cx="926" cy="875"/>
            </a:xfrm>
          </p:grpSpPr>
          <p:sp>
            <p:nvSpPr>
              <p:cNvPr id="1443" name="Freeform 419"/>
              <p:cNvSpPr>
                <a:spLocks/>
              </p:cNvSpPr>
              <p:nvPr/>
            </p:nvSpPr>
            <p:spPr bwMode="auto">
              <a:xfrm>
                <a:off x="4718" y="1929"/>
                <a:ext cx="174" cy="73"/>
              </a:xfrm>
              <a:custGeom>
                <a:avLst/>
                <a:gdLst/>
                <a:ahLst/>
                <a:cxnLst>
                  <a:cxn ang="0">
                    <a:pos x="1" y="8"/>
                  </a:cxn>
                  <a:cxn ang="0">
                    <a:pos x="0" y="8"/>
                  </a:cxn>
                  <a:cxn ang="0">
                    <a:pos x="1" y="4"/>
                  </a:cxn>
                  <a:cxn ang="0">
                    <a:pos x="12" y="0"/>
                  </a:cxn>
                  <a:cxn ang="0">
                    <a:pos x="29" y="5"/>
                  </a:cxn>
                  <a:cxn ang="0">
                    <a:pos x="32" y="8"/>
                  </a:cxn>
                  <a:cxn ang="0">
                    <a:pos x="46" y="16"/>
                  </a:cxn>
                  <a:cxn ang="0">
                    <a:pos x="49" y="18"/>
                  </a:cxn>
                  <a:cxn ang="0">
                    <a:pos x="43" y="19"/>
                  </a:cxn>
                  <a:cxn ang="0">
                    <a:pos x="34" y="15"/>
                  </a:cxn>
                  <a:cxn ang="0">
                    <a:pos x="27" y="11"/>
                  </a:cxn>
                  <a:cxn ang="0">
                    <a:pos x="16" y="6"/>
                  </a:cxn>
                  <a:cxn ang="0">
                    <a:pos x="6" y="6"/>
                  </a:cxn>
                  <a:cxn ang="0">
                    <a:pos x="1" y="8"/>
                  </a:cxn>
                </a:cxnLst>
                <a:rect l="0" t="0" r="r" b="b"/>
                <a:pathLst>
                  <a:path w="49" h="21">
                    <a:moveTo>
                      <a:pt x="1" y="8"/>
                    </a:moveTo>
                    <a:cubicBezTo>
                      <a:pt x="0" y="8"/>
                      <a:pt x="0" y="8"/>
                      <a:pt x="0" y="8"/>
                    </a:cubicBezTo>
                    <a:cubicBezTo>
                      <a:pt x="0" y="7"/>
                      <a:pt x="0" y="5"/>
                      <a:pt x="1" y="4"/>
                    </a:cubicBezTo>
                    <a:cubicBezTo>
                      <a:pt x="4" y="1"/>
                      <a:pt x="8" y="0"/>
                      <a:pt x="12" y="0"/>
                    </a:cubicBezTo>
                    <a:cubicBezTo>
                      <a:pt x="18" y="0"/>
                      <a:pt x="24" y="2"/>
                      <a:pt x="29" y="5"/>
                    </a:cubicBezTo>
                    <a:cubicBezTo>
                      <a:pt x="30" y="6"/>
                      <a:pt x="31" y="7"/>
                      <a:pt x="32" y="8"/>
                    </a:cubicBezTo>
                    <a:cubicBezTo>
                      <a:pt x="37" y="12"/>
                      <a:pt x="41" y="15"/>
                      <a:pt x="46" y="16"/>
                    </a:cubicBezTo>
                    <a:cubicBezTo>
                      <a:pt x="47" y="17"/>
                      <a:pt x="48" y="18"/>
                      <a:pt x="49" y="18"/>
                    </a:cubicBezTo>
                    <a:cubicBezTo>
                      <a:pt x="47" y="21"/>
                      <a:pt x="45" y="20"/>
                      <a:pt x="43" y="19"/>
                    </a:cubicBezTo>
                    <a:cubicBezTo>
                      <a:pt x="40" y="18"/>
                      <a:pt x="37" y="17"/>
                      <a:pt x="34" y="15"/>
                    </a:cubicBezTo>
                    <a:cubicBezTo>
                      <a:pt x="32" y="14"/>
                      <a:pt x="29" y="12"/>
                      <a:pt x="27" y="11"/>
                    </a:cubicBezTo>
                    <a:cubicBezTo>
                      <a:pt x="23" y="10"/>
                      <a:pt x="20" y="7"/>
                      <a:pt x="16" y="6"/>
                    </a:cubicBezTo>
                    <a:cubicBezTo>
                      <a:pt x="14" y="6"/>
                      <a:pt x="8" y="5"/>
                      <a:pt x="6" y="6"/>
                    </a:cubicBezTo>
                    <a:cubicBezTo>
                      <a:pt x="4" y="7"/>
                      <a:pt x="2" y="9"/>
                      <a:pt x="1" y="8"/>
                    </a:cubicBezTo>
                    <a:close/>
                  </a:path>
                </a:pathLst>
              </a:custGeom>
              <a:solidFill>
                <a:srgbClr val="006E57"/>
              </a:solidFill>
              <a:ln w="9525">
                <a:noFill/>
                <a:round/>
                <a:headEnd/>
                <a:tailEnd/>
              </a:ln>
            </p:spPr>
            <p:txBody>
              <a:bodyPr/>
              <a:lstStyle/>
              <a:p>
                <a:pPr>
                  <a:defRPr/>
                </a:pPr>
                <a:endParaRPr lang="es-MX" dirty="0"/>
              </a:p>
            </p:txBody>
          </p:sp>
          <p:sp>
            <p:nvSpPr>
              <p:cNvPr id="1444" name="Freeform 420"/>
              <p:cNvSpPr>
                <a:spLocks/>
              </p:cNvSpPr>
              <p:nvPr/>
            </p:nvSpPr>
            <p:spPr bwMode="auto">
              <a:xfrm>
                <a:off x="4718" y="1929"/>
                <a:ext cx="170" cy="68"/>
              </a:xfrm>
              <a:custGeom>
                <a:avLst/>
                <a:gdLst/>
                <a:ahLst/>
                <a:cxnLst>
                  <a:cxn ang="0">
                    <a:pos x="2" y="4"/>
                  </a:cxn>
                  <a:cxn ang="0">
                    <a:pos x="8" y="1"/>
                  </a:cxn>
                  <a:cxn ang="0">
                    <a:pos x="12" y="0"/>
                  </a:cxn>
                  <a:cxn ang="0">
                    <a:pos x="20" y="1"/>
                  </a:cxn>
                  <a:cxn ang="0">
                    <a:pos x="23" y="3"/>
                  </a:cxn>
                  <a:cxn ang="0">
                    <a:pos x="29" y="6"/>
                  </a:cxn>
                  <a:cxn ang="0">
                    <a:pos x="32" y="9"/>
                  </a:cxn>
                  <a:cxn ang="0">
                    <a:pos x="46" y="17"/>
                  </a:cxn>
                  <a:cxn ang="0">
                    <a:pos x="46" y="17"/>
                  </a:cxn>
                  <a:cxn ang="0">
                    <a:pos x="48" y="18"/>
                  </a:cxn>
                  <a:cxn ang="0">
                    <a:pos x="42" y="19"/>
                  </a:cxn>
                  <a:cxn ang="0">
                    <a:pos x="34" y="15"/>
                  </a:cxn>
                  <a:cxn ang="0">
                    <a:pos x="33" y="14"/>
                  </a:cxn>
                  <a:cxn ang="0">
                    <a:pos x="26" y="11"/>
                  </a:cxn>
                  <a:cxn ang="0">
                    <a:pos x="21" y="8"/>
                  </a:cxn>
                  <a:cxn ang="0">
                    <a:pos x="17" y="6"/>
                  </a:cxn>
                  <a:cxn ang="0">
                    <a:pos x="13" y="5"/>
                  </a:cxn>
                  <a:cxn ang="0">
                    <a:pos x="6" y="6"/>
                  </a:cxn>
                  <a:cxn ang="0">
                    <a:pos x="1" y="8"/>
                  </a:cxn>
                  <a:cxn ang="0">
                    <a:pos x="0" y="8"/>
                  </a:cxn>
                  <a:cxn ang="0">
                    <a:pos x="0" y="7"/>
                  </a:cxn>
                  <a:cxn ang="0">
                    <a:pos x="0" y="7"/>
                  </a:cxn>
                  <a:cxn ang="0">
                    <a:pos x="2" y="4"/>
                  </a:cxn>
                </a:cxnLst>
                <a:rect l="0" t="0" r="r" b="b"/>
                <a:pathLst>
                  <a:path w="48" h="20">
                    <a:moveTo>
                      <a:pt x="2" y="4"/>
                    </a:moveTo>
                    <a:cubicBezTo>
                      <a:pt x="4" y="2"/>
                      <a:pt x="6" y="1"/>
                      <a:pt x="8" y="1"/>
                    </a:cubicBezTo>
                    <a:cubicBezTo>
                      <a:pt x="9" y="0"/>
                      <a:pt x="11" y="0"/>
                      <a:pt x="12" y="0"/>
                    </a:cubicBezTo>
                    <a:cubicBezTo>
                      <a:pt x="15" y="0"/>
                      <a:pt x="17" y="1"/>
                      <a:pt x="20" y="1"/>
                    </a:cubicBezTo>
                    <a:cubicBezTo>
                      <a:pt x="21" y="2"/>
                      <a:pt x="22" y="2"/>
                      <a:pt x="23" y="3"/>
                    </a:cubicBezTo>
                    <a:cubicBezTo>
                      <a:pt x="25" y="4"/>
                      <a:pt x="27" y="5"/>
                      <a:pt x="29" y="6"/>
                    </a:cubicBezTo>
                    <a:cubicBezTo>
                      <a:pt x="30" y="7"/>
                      <a:pt x="31" y="8"/>
                      <a:pt x="32" y="9"/>
                    </a:cubicBezTo>
                    <a:cubicBezTo>
                      <a:pt x="36" y="12"/>
                      <a:pt x="41" y="15"/>
                      <a:pt x="46" y="17"/>
                    </a:cubicBezTo>
                    <a:cubicBezTo>
                      <a:pt x="46" y="17"/>
                      <a:pt x="46" y="17"/>
                      <a:pt x="46" y="17"/>
                    </a:cubicBezTo>
                    <a:cubicBezTo>
                      <a:pt x="47" y="17"/>
                      <a:pt x="47" y="18"/>
                      <a:pt x="48" y="18"/>
                    </a:cubicBezTo>
                    <a:cubicBezTo>
                      <a:pt x="47" y="20"/>
                      <a:pt x="44" y="20"/>
                      <a:pt x="42" y="19"/>
                    </a:cubicBezTo>
                    <a:cubicBezTo>
                      <a:pt x="39" y="17"/>
                      <a:pt x="37" y="16"/>
                      <a:pt x="34" y="15"/>
                    </a:cubicBezTo>
                    <a:cubicBezTo>
                      <a:pt x="33" y="15"/>
                      <a:pt x="33" y="15"/>
                      <a:pt x="33" y="14"/>
                    </a:cubicBezTo>
                    <a:cubicBezTo>
                      <a:pt x="31" y="13"/>
                      <a:pt x="29" y="12"/>
                      <a:pt x="26" y="11"/>
                    </a:cubicBezTo>
                    <a:cubicBezTo>
                      <a:pt x="24" y="10"/>
                      <a:pt x="23" y="9"/>
                      <a:pt x="21" y="8"/>
                    </a:cubicBezTo>
                    <a:cubicBezTo>
                      <a:pt x="19" y="7"/>
                      <a:pt x="18" y="7"/>
                      <a:pt x="17" y="6"/>
                    </a:cubicBezTo>
                    <a:cubicBezTo>
                      <a:pt x="16" y="6"/>
                      <a:pt x="15" y="6"/>
                      <a:pt x="13" y="5"/>
                    </a:cubicBezTo>
                    <a:cubicBezTo>
                      <a:pt x="11" y="5"/>
                      <a:pt x="8" y="5"/>
                      <a:pt x="6" y="6"/>
                    </a:cubicBezTo>
                    <a:cubicBezTo>
                      <a:pt x="4" y="7"/>
                      <a:pt x="2" y="9"/>
                      <a:pt x="1" y="8"/>
                    </a:cubicBezTo>
                    <a:cubicBezTo>
                      <a:pt x="1" y="8"/>
                      <a:pt x="0" y="8"/>
                      <a:pt x="0" y="8"/>
                    </a:cubicBezTo>
                    <a:cubicBezTo>
                      <a:pt x="0" y="8"/>
                      <a:pt x="0" y="7"/>
                      <a:pt x="0" y="7"/>
                    </a:cubicBezTo>
                    <a:cubicBezTo>
                      <a:pt x="0" y="7"/>
                      <a:pt x="0" y="7"/>
                      <a:pt x="0" y="7"/>
                    </a:cubicBezTo>
                    <a:cubicBezTo>
                      <a:pt x="1" y="6"/>
                      <a:pt x="1" y="5"/>
                      <a:pt x="2" y="4"/>
                    </a:cubicBezTo>
                    <a:close/>
                  </a:path>
                </a:pathLst>
              </a:custGeom>
              <a:solidFill>
                <a:srgbClr val="147C5D"/>
              </a:solidFill>
              <a:ln w="9525">
                <a:noFill/>
                <a:round/>
                <a:headEnd/>
                <a:tailEnd/>
              </a:ln>
            </p:spPr>
            <p:txBody>
              <a:bodyPr/>
              <a:lstStyle/>
              <a:p>
                <a:pPr>
                  <a:defRPr/>
                </a:pPr>
                <a:endParaRPr lang="es-MX" dirty="0"/>
              </a:p>
            </p:txBody>
          </p:sp>
          <p:sp>
            <p:nvSpPr>
              <p:cNvPr id="1445" name="Freeform 421"/>
              <p:cNvSpPr>
                <a:spLocks/>
              </p:cNvSpPr>
              <p:nvPr/>
            </p:nvSpPr>
            <p:spPr bwMode="auto">
              <a:xfrm>
                <a:off x="4722" y="1934"/>
                <a:ext cx="165" cy="64"/>
              </a:xfrm>
              <a:custGeom>
                <a:avLst/>
                <a:gdLst/>
                <a:ahLst/>
                <a:cxnLst>
                  <a:cxn ang="0">
                    <a:pos x="2" y="3"/>
                  </a:cxn>
                  <a:cxn ang="0">
                    <a:pos x="8" y="0"/>
                  </a:cxn>
                  <a:cxn ang="0">
                    <a:pos x="12" y="0"/>
                  </a:cxn>
                  <a:cxn ang="0">
                    <a:pos x="19" y="1"/>
                  </a:cxn>
                  <a:cxn ang="0">
                    <a:pos x="22" y="2"/>
                  </a:cxn>
                  <a:cxn ang="0">
                    <a:pos x="28" y="6"/>
                  </a:cxn>
                  <a:cxn ang="0">
                    <a:pos x="31" y="8"/>
                  </a:cxn>
                  <a:cxn ang="0">
                    <a:pos x="45" y="16"/>
                  </a:cxn>
                  <a:cxn ang="0">
                    <a:pos x="45" y="16"/>
                  </a:cxn>
                  <a:cxn ang="0">
                    <a:pos x="46" y="17"/>
                  </a:cxn>
                  <a:cxn ang="0">
                    <a:pos x="41" y="17"/>
                  </a:cxn>
                  <a:cxn ang="0">
                    <a:pos x="32" y="13"/>
                  </a:cxn>
                  <a:cxn ang="0">
                    <a:pos x="31" y="13"/>
                  </a:cxn>
                  <a:cxn ang="0">
                    <a:pos x="25" y="9"/>
                  </a:cxn>
                  <a:cxn ang="0">
                    <a:pos x="20" y="7"/>
                  </a:cxn>
                  <a:cxn ang="0">
                    <a:pos x="16" y="5"/>
                  </a:cxn>
                  <a:cxn ang="0">
                    <a:pos x="13" y="4"/>
                  </a:cxn>
                  <a:cxn ang="0">
                    <a:pos x="6" y="4"/>
                  </a:cxn>
                  <a:cxn ang="0">
                    <a:pos x="1" y="6"/>
                  </a:cxn>
                  <a:cxn ang="0">
                    <a:pos x="0" y="6"/>
                  </a:cxn>
                  <a:cxn ang="0">
                    <a:pos x="0" y="6"/>
                  </a:cxn>
                  <a:cxn ang="0">
                    <a:pos x="0" y="6"/>
                  </a:cxn>
                  <a:cxn ang="0">
                    <a:pos x="2" y="3"/>
                  </a:cxn>
                </a:cxnLst>
                <a:rect l="0" t="0" r="r" b="b"/>
                <a:pathLst>
                  <a:path w="46" h="19">
                    <a:moveTo>
                      <a:pt x="2" y="3"/>
                    </a:moveTo>
                    <a:cubicBezTo>
                      <a:pt x="3" y="1"/>
                      <a:pt x="6" y="0"/>
                      <a:pt x="8" y="0"/>
                    </a:cubicBezTo>
                    <a:cubicBezTo>
                      <a:pt x="9" y="0"/>
                      <a:pt x="10" y="0"/>
                      <a:pt x="12" y="0"/>
                    </a:cubicBezTo>
                    <a:cubicBezTo>
                      <a:pt x="14" y="0"/>
                      <a:pt x="17" y="0"/>
                      <a:pt x="19" y="1"/>
                    </a:cubicBezTo>
                    <a:cubicBezTo>
                      <a:pt x="20" y="2"/>
                      <a:pt x="21" y="2"/>
                      <a:pt x="22" y="2"/>
                    </a:cubicBezTo>
                    <a:cubicBezTo>
                      <a:pt x="24" y="3"/>
                      <a:pt x="26" y="5"/>
                      <a:pt x="28" y="6"/>
                    </a:cubicBezTo>
                    <a:cubicBezTo>
                      <a:pt x="29" y="6"/>
                      <a:pt x="30" y="8"/>
                      <a:pt x="31" y="8"/>
                    </a:cubicBezTo>
                    <a:cubicBezTo>
                      <a:pt x="35" y="11"/>
                      <a:pt x="41" y="15"/>
                      <a:pt x="45" y="16"/>
                    </a:cubicBezTo>
                    <a:cubicBezTo>
                      <a:pt x="45" y="16"/>
                      <a:pt x="45" y="16"/>
                      <a:pt x="45" y="16"/>
                    </a:cubicBezTo>
                    <a:cubicBezTo>
                      <a:pt x="46" y="17"/>
                      <a:pt x="46" y="17"/>
                      <a:pt x="46" y="17"/>
                    </a:cubicBezTo>
                    <a:cubicBezTo>
                      <a:pt x="45" y="19"/>
                      <a:pt x="43" y="18"/>
                      <a:pt x="41" y="17"/>
                    </a:cubicBezTo>
                    <a:cubicBezTo>
                      <a:pt x="38" y="16"/>
                      <a:pt x="35" y="15"/>
                      <a:pt x="32" y="13"/>
                    </a:cubicBezTo>
                    <a:cubicBezTo>
                      <a:pt x="32" y="13"/>
                      <a:pt x="32" y="13"/>
                      <a:pt x="31" y="13"/>
                    </a:cubicBezTo>
                    <a:cubicBezTo>
                      <a:pt x="29" y="12"/>
                      <a:pt x="27" y="10"/>
                      <a:pt x="25" y="9"/>
                    </a:cubicBezTo>
                    <a:cubicBezTo>
                      <a:pt x="23" y="9"/>
                      <a:pt x="22" y="7"/>
                      <a:pt x="20" y="7"/>
                    </a:cubicBezTo>
                    <a:cubicBezTo>
                      <a:pt x="19" y="6"/>
                      <a:pt x="17" y="5"/>
                      <a:pt x="16" y="5"/>
                    </a:cubicBezTo>
                    <a:cubicBezTo>
                      <a:pt x="15" y="5"/>
                      <a:pt x="14" y="4"/>
                      <a:pt x="13" y="4"/>
                    </a:cubicBezTo>
                    <a:cubicBezTo>
                      <a:pt x="10" y="4"/>
                      <a:pt x="8" y="3"/>
                      <a:pt x="6" y="4"/>
                    </a:cubicBezTo>
                    <a:cubicBezTo>
                      <a:pt x="4" y="5"/>
                      <a:pt x="2" y="7"/>
                      <a:pt x="1" y="6"/>
                    </a:cubicBezTo>
                    <a:cubicBezTo>
                      <a:pt x="1" y="6"/>
                      <a:pt x="0" y="6"/>
                      <a:pt x="0" y="6"/>
                    </a:cubicBezTo>
                    <a:cubicBezTo>
                      <a:pt x="0" y="6"/>
                      <a:pt x="0" y="6"/>
                      <a:pt x="0" y="6"/>
                    </a:cubicBezTo>
                    <a:cubicBezTo>
                      <a:pt x="0" y="6"/>
                      <a:pt x="0" y="6"/>
                      <a:pt x="0" y="6"/>
                    </a:cubicBezTo>
                    <a:cubicBezTo>
                      <a:pt x="0" y="5"/>
                      <a:pt x="1" y="4"/>
                      <a:pt x="2" y="3"/>
                    </a:cubicBezTo>
                    <a:close/>
                  </a:path>
                </a:pathLst>
              </a:custGeom>
              <a:solidFill>
                <a:srgbClr val="488C63"/>
              </a:solidFill>
              <a:ln w="9525">
                <a:noFill/>
                <a:round/>
                <a:headEnd/>
                <a:tailEnd/>
              </a:ln>
            </p:spPr>
            <p:txBody>
              <a:bodyPr/>
              <a:lstStyle/>
              <a:p>
                <a:pPr>
                  <a:defRPr/>
                </a:pPr>
                <a:endParaRPr lang="es-MX" dirty="0"/>
              </a:p>
            </p:txBody>
          </p:sp>
          <p:sp>
            <p:nvSpPr>
              <p:cNvPr id="1446" name="Freeform 422"/>
              <p:cNvSpPr>
                <a:spLocks/>
              </p:cNvSpPr>
              <p:nvPr/>
            </p:nvSpPr>
            <p:spPr bwMode="auto">
              <a:xfrm>
                <a:off x="4727" y="1934"/>
                <a:ext cx="161" cy="64"/>
              </a:xfrm>
              <a:custGeom>
                <a:avLst/>
                <a:gdLst/>
                <a:ahLst/>
                <a:cxnLst>
                  <a:cxn ang="0">
                    <a:pos x="1" y="3"/>
                  </a:cxn>
                  <a:cxn ang="0">
                    <a:pos x="7" y="0"/>
                  </a:cxn>
                  <a:cxn ang="0">
                    <a:pos x="11" y="0"/>
                  </a:cxn>
                  <a:cxn ang="0">
                    <a:pos x="18" y="2"/>
                  </a:cxn>
                  <a:cxn ang="0">
                    <a:pos x="21" y="3"/>
                  </a:cxn>
                  <a:cxn ang="0">
                    <a:pos x="27" y="7"/>
                  </a:cxn>
                  <a:cxn ang="0">
                    <a:pos x="30" y="9"/>
                  </a:cxn>
                  <a:cxn ang="0">
                    <a:pos x="44" y="16"/>
                  </a:cxn>
                  <a:cxn ang="0">
                    <a:pos x="44" y="17"/>
                  </a:cxn>
                  <a:cxn ang="0">
                    <a:pos x="45" y="18"/>
                  </a:cxn>
                  <a:cxn ang="0">
                    <a:pos x="39" y="17"/>
                  </a:cxn>
                  <a:cxn ang="0">
                    <a:pos x="31" y="13"/>
                  </a:cxn>
                  <a:cxn ang="0">
                    <a:pos x="30" y="12"/>
                  </a:cxn>
                  <a:cxn ang="0">
                    <a:pos x="24" y="9"/>
                  </a:cxn>
                  <a:cxn ang="0">
                    <a:pos x="19" y="6"/>
                  </a:cxn>
                  <a:cxn ang="0">
                    <a:pos x="15" y="5"/>
                  </a:cxn>
                  <a:cxn ang="0">
                    <a:pos x="12" y="4"/>
                  </a:cxn>
                  <a:cxn ang="0">
                    <a:pos x="5" y="4"/>
                  </a:cxn>
                  <a:cxn ang="0">
                    <a:pos x="0" y="6"/>
                  </a:cxn>
                  <a:cxn ang="0">
                    <a:pos x="0" y="6"/>
                  </a:cxn>
                  <a:cxn ang="0">
                    <a:pos x="0" y="6"/>
                  </a:cxn>
                  <a:cxn ang="0">
                    <a:pos x="0" y="5"/>
                  </a:cxn>
                  <a:cxn ang="0">
                    <a:pos x="1" y="3"/>
                  </a:cxn>
                </a:cxnLst>
                <a:rect l="0" t="0" r="r" b="b"/>
                <a:pathLst>
                  <a:path w="45" h="19">
                    <a:moveTo>
                      <a:pt x="1" y="3"/>
                    </a:moveTo>
                    <a:cubicBezTo>
                      <a:pt x="2" y="2"/>
                      <a:pt x="6" y="1"/>
                      <a:pt x="7" y="0"/>
                    </a:cubicBezTo>
                    <a:cubicBezTo>
                      <a:pt x="9" y="0"/>
                      <a:pt x="10" y="0"/>
                      <a:pt x="11" y="0"/>
                    </a:cubicBezTo>
                    <a:cubicBezTo>
                      <a:pt x="14" y="1"/>
                      <a:pt x="16" y="1"/>
                      <a:pt x="18" y="2"/>
                    </a:cubicBezTo>
                    <a:cubicBezTo>
                      <a:pt x="19" y="2"/>
                      <a:pt x="20" y="3"/>
                      <a:pt x="21" y="3"/>
                    </a:cubicBezTo>
                    <a:cubicBezTo>
                      <a:pt x="23" y="4"/>
                      <a:pt x="25" y="5"/>
                      <a:pt x="27" y="7"/>
                    </a:cubicBezTo>
                    <a:cubicBezTo>
                      <a:pt x="28" y="7"/>
                      <a:pt x="29" y="8"/>
                      <a:pt x="30" y="9"/>
                    </a:cubicBezTo>
                    <a:cubicBezTo>
                      <a:pt x="34" y="11"/>
                      <a:pt x="40" y="15"/>
                      <a:pt x="44" y="16"/>
                    </a:cubicBezTo>
                    <a:cubicBezTo>
                      <a:pt x="44" y="16"/>
                      <a:pt x="44" y="16"/>
                      <a:pt x="44" y="17"/>
                    </a:cubicBezTo>
                    <a:cubicBezTo>
                      <a:pt x="44" y="17"/>
                      <a:pt x="44" y="17"/>
                      <a:pt x="45" y="18"/>
                    </a:cubicBezTo>
                    <a:cubicBezTo>
                      <a:pt x="43" y="19"/>
                      <a:pt x="41" y="18"/>
                      <a:pt x="39" y="17"/>
                    </a:cubicBezTo>
                    <a:cubicBezTo>
                      <a:pt x="36" y="16"/>
                      <a:pt x="33" y="14"/>
                      <a:pt x="31" y="13"/>
                    </a:cubicBezTo>
                    <a:cubicBezTo>
                      <a:pt x="31" y="13"/>
                      <a:pt x="30" y="13"/>
                      <a:pt x="30" y="12"/>
                    </a:cubicBezTo>
                    <a:cubicBezTo>
                      <a:pt x="28" y="11"/>
                      <a:pt x="26" y="10"/>
                      <a:pt x="24" y="9"/>
                    </a:cubicBezTo>
                    <a:cubicBezTo>
                      <a:pt x="22" y="8"/>
                      <a:pt x="21" y="7"/>
                      <a:pt x="19" y="6"/>
                    </a:cubicBezTo>
                    <a:cubicBezTo>
                      <a:pt x="18" y="6"/>
                      <a:pt x="16" y="5"/>
                      <a:pt x="15" y="5"/>
                    </a:cubicBezTo>
                    <a:cubicBezTo>
                      <a:pt x="14" y="5"/>
                      <a:pt x="13" y="4"/>
                      <a:pt x="12" y="4"/>
                    </a:cubicBezTo>
                    <a:cubicBezTo>
                      <a:pt x="10" y="3"/>
                      <a:pt x="7" y="3"/>
                      <a:pt x="5" y="4"/>
                    </a:cubicBezTo>
                    <a:cubicBezTo>
                      <a:pt x="4" y="5"/>
                      <a:pt x="2" y="6"/>
                      <a:pt x="0" y="6"/>
                    </a:cubicBezTo>
                    <a:cubicBezTo>
                      <a:pt x="0" y="6"/>
                      <a:pt x="0" y="6"/>
                      <a:pt x="0" y="6"/>
                    </a:cubicBezTo>
                    <a:cubicBezTo>
                      <a:pt x="0" y="6"/>
                      <a:pt x="0" y="6"/>
                      <a:pt x="0" y="6"/>
                    </a:cubicBezTo>
                    <a:cubicBezTo>
                      <a:pt x="0" y="6"/>
                      <a:pt x="0" y="6"/>
                      <a:pt x="0" y="5"/>
                    </a:cubicBezTo>
                    <a:cubicBezTo>
                      <a:pt x="0" y="4"/>
                      <a:pt x="1" y="4"/>
                      <a:pt x="1" y="3"/>
                    </a:cubicBezTo>
                    <a:close/>
                  </a:path>
                </a:pathLst>
              </a:custGeom>
              <a:solidFill>
                <a:srgbClr val="6A9D69"/>
              </a:solidFill>
              <a:ln w="9525">
                <a:noFill/>
                <a:round/>
                <a:headEnd/>
                <a:tailEnd/>
              </a:ln>
            </p:spPr>
            <p:txBody>
              <a:bodyPr/>
              <a:lstStyle/>
              <a:p>
                <a:pPr>
                  <a:defRPr/>
                </a:pPr>
                <a:endParaRPr lang="es-MX" dirty="0"/>
              </a:p>
            </p:txBody>
          </p:sp>
          <p:sp>
            <p:nvSpPr>
              <p:cNvPr id="1447" name="Freeform 423"/>
              <p:cNvSpPr>
                <a:spLocks/>
              </p:cNvSpPr>
              <p:nvPr/>
            </p:nvSpPr>
            <p:spPr bwMode="auto">
              <a:xfrm>
                <a:off x="4727" y="1938"/>
                <a:ext cx="156" cy="59"/>
              </a:xfrm>
              <a:custGeom>
                <a:avLst/>
                <a:gdLst/>
                <a:ahLst/>
                <a:cxnLst>
                  <a:cxn ang="0">
                    <a:pos x="2" y="2"/>
                  </a:cxn>
                  <a:cxn ang="0">
                    <a:pos x="8" y="0"/>
                  </a:cxn>
                  <a:cxn ang="0">
                    <a:pos x="12" y="0"/>
                  </a:cxn>
                  <a:cxn ang="0">
                    <a:pos x="18" y="2"/>
                  </a:cxn>
                  <a:cxn ang="0">
                    <a:pos x="21" y="3"/>
                  </a:cxn>
                  <a:cxn ang="0">
                    <a:pos x="27" y="6"/>
                  </a:cxn>
                  <a:cxn ang="0">
                    <a:pos x="30" y="8"/>
                  </a:cxn>
                  <a:cxn ang="0">
                    <a:pos x="43" y="16"/>
                  </a:cxn>
                  <a:cxn ang="0">
                    <a:pos x="44" y="16"/>
                  </a:cxn>
                  <a:cxn ang="0">
                    <a:pos x="44" y="17"/>
                  </a:cxn>
                  <a:cxn ang="0">
                    <a:pos x="39" y="16"/>
                  </a:cxn>
                  <a:cxn ang="0">
                    <a:pos x="31" y="11"/>
                  </a:cxn>
                  <a:cxn ang="0">
                    <a:pos x="30" y="11"/>
                  </a:cxn>
                  <a:cxn ang="0">
                    <a:pos x="24" y="8"/>
                  </a:cxn>
                  <a:cxn ang="0">
                    <a:pos x="19" y="5"/>
                  </a:cxn>
                  <a:cxn ang="0">
                    <a:pos x="15" y="4"/>
                  </a:cxn>
                  <a:cxn ang="0">
                    <a:pos x="12" y="3"/>
                  </a:cxn>
                  <a:cxn ang="0">
                    <a:pos x="6" y="2"/>
                  </a:cxn>
                  <a:cxn ang="0">
                    <a:pos x="1" y="4"/>
                  </a:cxn>
                  <a:cxn ang="0">
                    <a:pos x="0" y="5"/>
                  </a:cxn>
                  <a:cxn ang="0">
                    <a:pos x="0" y="5"/>
                  </a:cxn>
                  <a:cxn ang="0">
                    <a:pos x="0" y="4"/>
                  </a:cxn>
                  <a:cxn ang="0">
                    <a:pos x="2" y="2"/>
                  </a:cxn>
                </a:cxnLst>
                <a:rect l="0" t="0" r="r" b="b"/>
                <a:pathLst>
                  <a:path w="44" h="17">
                    <a:moveTo>
                      <a:pt x="2" y="2"/>
                    </a:moveTo>
                    <a:cubicBezTo>
                      <a:pt x="3" y="1"/>
                      <a:pt x="7" y="0"/>
                      <a:pt x="8" y="0"/>
                    </a:cubicBezTo>
                    <a:cubicBezTo>
                      <a:pt x="9" y="0"/>
                      <a:pt x="11" y="0"/>
                      <a:pt x="12" y="0"/>
                    </a:cubicBezTo>
                    <a:cubicBezTo>
                      <a:pt x="14" y="0"/>
                      <a:pt x="16" y="1"/>
                      <a:pt x="18" y="2"/>
                    </a:cubicBezTo>
                    <a:cubicBezTo>
                      <a:pt x="19" y="2"/>
                      <a:pt x="20" y="2"/>
                      <a:pt x="21" y="3"/>
                    </a:cubicBezTo>
                    <a:cubicBezTo>
                      <a:pt x="23" y="4"/>
                      <a:pt x="25" y="5"/>
                      <a:pt x="27" y="6"/>
                    </a:cubicBezTo>
                    <a:cubicBezTo>
                      <a:pt x="28" y="7"/>
                      <a:pt x="29" y="8"/>
                      <a:pt x="30" y="8"/>
                    </a:cubicBezTo>
                    <a:cubicBezTo>
                      <a:pt x="33" y="11"/>
                      <a:pt x="40" y="15"/>
                      <a:pt x="43" y="16"/>
                    </a:cubicBezTo>
                    <a:cubicBezTo>
                      <a:pt x="44" y="16"/>
                      <a:pt x="44" y="16"/>
                      <a:pt x="44" y="16"/>
                    </a:cubicBezTo>
                    <a:cubicBezTo>
                      <a:pt x="44" y="16"/>
                      <a:pt x="44" y="17"/>
                      <a:pt x="44" y="17"/>
                    </a:cubicBezTo>
                    <a:cubicBezTo>
                      <a:pt x="43" y="17"/>
                      <a:pt x="41" y="17"/>
                      <a:pt x="39" y="16"/>
                    </a:cubicBezTo>
                    <a:cubicBezTo>
                      <a:pt x="36" y="14"/>
                      <a:pt x="33" y="12"/>
                      <a:pt x="31" y="11"/>
                    </a:cubicBezTo>
                    <a:cubicBezTo>
                      <a:pt x="30" y="11"/>
                      <a:pt x="30" y="11"/>
                      <a:pt x="30" y="11"/>
                    </a:cubicBezTo>
                    <a:cubicBezTo>
                      <a:pt x="28" y="10"/>
                      <a:pt x="26" y="9"/>
                      <a:pt x="24" y="8"/>
                    </a:cubicBezTo>
                    <a:cubicBezTo>
                      <a:pt x="22" y="7"/>
                      <a:pt x="21" y="6"/>
                      <a:pt x="19" y="5"/>
                    </a:cubicBezTo>
                    <a:cubicBezTo>
                      <a:pt x="18" y="4"/>
                      <a:pt x="16" y="4"/>
                      <a:pt x="15" y="4"/>
                    </a:cubicBezTo>
                    <a:cubicBezTo>
                      <a:pt x="14" y="3"/>
                      <a:pt x="13" y="3"/>
                      <a:pt x="12" y="3"/>
                    </a:cubicBezTo>
                    <a:cubicBezTo>
                      <a:pt x="10" y="2"/>
                      <a:pt x="8" y="2"/>
                      <a:pt x="6" y="2"/>
                    </a:cubicBezTo>
                    <a:cubicBezTo>
                      <a:pt x="4" y="3"/>
                      <a:pt x="2" y="4"/>
                      <a:pt x="1" y="4"/>
                    </a:cubicBezTo>
                    <a:cubicBezTo>
                      <a:pt x="1" y="4"/>
                      <a:pt x="1" y="5"/>
                      <a:pt x="0" y="5"/>
                    </a:cubicBezTo>
                    <a:cubicBezTo>
                      <a:pt x="0" y="5"/>
                      <a:pt x="0" y="5"/>
                      <a:pt x="0" y="5"/>
                    </a:cubicBezTo>
                    <a:cubicBezTo>
                      <a:pt x="0" y="4"/>
                      <a:pt x="0" y="4"/>
                      <a:pt x="0" y="4"/>
                    </a:cubicBezTo>
                    <a:cubicBezTo>
                      <a:pt x="0" y="3"/>
                      <a:pt x="1" y="2"/>
                      <a:pt x="2" y="2"/>
                    </a:cubicBezTo>
                    <a:close/>
                  </a:path>
                </a:pathLst>
              </a:custGeom>
              <a:solidFill>
                <a:srgbClr val="8DB26F"/>
              </a:solidFill>
              <a:ln w="9525">
                <a:noFill/>
                <a:round/>
                <a:headEnd/>
                <a:tailEnd/>
              </a:ln>
            </p:spPr>
            <p:txBody>
              <a:bodyPr/>
              <a:lstStyle/>
              <a:p>
                <a:pPr>
                  <a:defRPr/>
                </a:pPr>
                <a:endParaRPr lang="es-MX" dirty="0"/>
              </a:p>
            </p:txBody>
          </p:sp>
          <p:sp>
            <p:nvSpPr>
              <p:cNvPr id="1448" name="Freeform 424"/>
              <p:cNvSpPr>
                <a:spLocks/>
              </p:cNvSpPr>
              <p:nvPr/>
            </p:nvSpPr>
            <p:spPr bwMode="auto">
              <a:xfrm>
                <a:off x="4731" y="1938"/>
                <a:ext cx="152" cy="59"/>
              </a:xfrm>
              <a:custGeom>
                <a:avLst/>
                <a:gdLst/>
                <a:ahLst/>
                <a:cxnLst>
                  <a:cxn ang="0">
                    <a:pos x="1" y="2"/>
                  </a:cxn>
                  <a:cxn ang="0">
                    <a:pos x="8" y="0"/>
                  </a:cxn>
                  <a:cxn ang="0">
                    <a:pos x="11" y="1"/>
                  </a:cxn>
                  <a:cxn ang="0">
                    <a:pos x="18" y="3"/>
                  </a:cxn>
                  <a:cxn ang="0">
                    <a:pos x="20" y="4"/>
                  </a:cxn>
                  <a:cxn ang="0">
                    <a:pos x="26" y="7"/>
                  </a:cxn>
                  <a:cxn ang="0">
                    <a:pos x="29" y="9"/>
                  </a:cxn>
                  <a:cxn ang="0">
                    <a:pos x="42" y="16"/>
                  </a:cxn>
                  <a:cxn ang="0">
                    <a:pos x="43" y="16"/>
                  </a:cxn>
                  <a:cxn ang="0">
                    <a:pos x="42" y="17"/>
                  </a:cxn>
                  <a:cxn ang="0">
                    <a:pos x="37" y="15"/>
                  </a:cxn>
                  <a:cxn ang="0">
                    <a:pos x="29" y="11"/>
                  </a:cxn>
                  <a:cxn ang="0">
                    <a:pos x="28" y="10"/>
                  </a:cxn>
                  <a:cxn ang="0">
                    <a:pos x="23" y="7"/>
                  </a:cxn>
                  <a:cxn ang="0">
                    <a:pos x="18" y="5"/>
                  </a:cxn>
                  <a:cxn ang="0">
                    <a:pos x="14" y="3"/>
                  </a:cxn>
                  <a:cxn ang="0">
                    <a:pos x="11" y="2"/>
                  </a:cxn>
                  <a:cxn ang="0">
                    <a:pos x="5" y="2"/>
                  </a:cxn>
                  <a:cxn ang="0">
                    <a:pos x="1" y="4"/>
                  </a:cxn>
                  <a:cxn ang="0">
                    <a:pos x="0" y="4"/>
                  </a:cxn>
                  <a:cxn ang="0">
                    <a:pos x="0" y="4"/>
                  </a:cxn>
                  <a:cxn ang="0">
                    <a:pos x="0" y="4"/>
                  </a:cxn>
                  <a:cxn ang="0">
                    <a:pos x="1" y="2"/>
                  </a:cxn>
                </a:cxnLst>
                <a:rect l="0" t="0" r="r" b="b"/>
                <a:pathLst>
                  <a:path w="43" h="17">
                    <a:moveTo>
                      <a:pt x="1" y="2"/>
                    </a:moveTo>
                    <a:cubicBezTo>
                      <a:pt x="2" y="1"/>
                      <a:pt x="7" y="0"/>
                      <a:pt x="8" y="0"/>
                    </a:cubicBezTo>
                    <a:cubicBezTo>
                      <a:pt x="9" y="0"/>
                      <a:pt x="10" y="1"/>
                      <a:pt x="11" y="1"/>
                    </a:cubicBezTo>
                    <a:cubicBezTo>
                      <a:pt x="14" y="1"/>
                      <a:pt x="16" y="1"/>
                      <a:pt x="18" y="3"/>
                    </a:cubicBezTo>
                    <a:cubicBezTo>
                      <a:pt x="18" y="3"/>
                      <a:pt x="20" y="3"/>
                      <a:pt x="20" y="4"/>
                    </a:cubicBezTo>
                    <a:cubicBezTo>
                      <a:pt x="22" y="5"/>
                      <a:pt x="24" y="6"/>
                      <a:pt x="26" y="7"/>
                    </a:cubicBezTo>
                    <a:cubicBezTo>
                      <a:pt x="27" y="8"/>
                      <a:pt x="28" y="8"/>
                      <a:pt x="29" y="9"/>
                    </a:cubicBezTo>
                    <a:cubicBezTo>
                      <a:pt x="32" y="11"/>
                      <a:pt x="40" y="15"/>
                      <a:pt x="42" y="16"/>
                    </a:cubicBezTo>
                    <a:cubicBezTo>
                      <a:pt x="42" y="16"/>
                      <a:pt x="42" y="16"/>
                      <a:pt x="43" y="16"/>
                    </a:cubicBezTo>
                    <a:cubicBezTo>
                      <a:pt x="43" y="17"/>
                      <a:pt x="42" y="17"/>
                      <a:pt x="42" y="17"/>
                    </a:cubicBezTo>
                    <a:cubicBezTo>
                      <a:pt x="41" y="17"/>
                      <a:pt x="39" y="16"/>
                      <a:pt x="37" y="15"/>
                    </a:cubicBezTo>
                    <a:cubicBezTo>
                      <a:pt x="34" y="14"/>
                      <a:pt x="31" y="12"/>
                      <a:pt x="29" y="11"/>
                    </a:cubicBezTo>
                    <a:cubicBezTo>
                      <a:pt x="29" y="11"/>
                      <a:pt x="28" y="10"/>
                      <a:pt x="28" y="10"/>
                    </a:cubicBezTo>
                    <a:cubicBezTo>
                      <a:pt x="26" y="10"/>
                      <a:pt x="25" y="8"/>
                      <a:pt x="23" y="7"/>
                    </a:cubicBezTo>
                    <a:cubicBezTo>
                      <a:pt x="21" y="7"/>
                      <a:pt x="20" y="5"/>
                      <a:pt x="18" y="5"/>
                    </a:cubicBezTo>
                    <a:cubicBezTo>
                      <a:pt x="17" y="4"/>
                      <a:pt x="15" y="4"/>
                      <a:pt x="14" y="3"/>
                    </a:cubicBezTo>
                    <a:cubicBezTo>
                      <a:pt x="13" y="3"/>
                      <a:pt x="12" y="3"/>
                      <a:pt x="11" y="2"/>
                    </a:cubicBezTo>
                    <a:cubicBezTo>
                      <a:pt x="9" y="2"/>
                      <a:pt x="7" y="2"/>
                      <a:pt x="5" y="2"/>
                    </a:cubicBezTo>
                    <a:cubicBezTo>
                      <a:pt x="4" y="3"/>
                      <a:pt x="2" y="4"/>
                      <a:pt x="1" y="4"/>
                    </a:cubicBezTo>
                    <a:cubicBezTo>
                      <a:pt x="0" y="4"/>
                      <a:pt x="0" y="4"/>
                      <a:pt x="0" y="4"/>
                    </a:cubicBezTo>
                    <a:cubicBezTo>
                      <a:pt x="0" y="4"/>
                      <a:pt x="0" y="4"/>
                      <a:pt x="0" y="4"/>
                    </a:cubicBezTo>
                    <a:cubicBezTo>
                      <a:pt x="0" y="4"/>
                      <a:pt x="0" y="4"/>
                      <a:pt x="0" y="4"/>
                    </a:cubicBezTo>
                    <a:cubicBezTo>
                      <a:pt x="0" y="3"/>
                      <a:pt x="1" y="2"/>
                      <a:pt x="1" y="2"/>
                    </a:cubicBezTo>
                    <a:close/>
                  </a:path>
                </a:pathLst>
              </a:custGeom>
              <a:solidFill>
                <a:srgbClr val="BFCF71"/>
              </a:solidFill>
              <a:ln w="9525">
                <a:noFill/>
                <a:round/>
                <a:headEnd/>
                <a:tailEnd/>
              </a:ln>
            </p:spPr>
            <p:txBody>
              <a:bodyPr/>
              <a:lstStyle/>
              <a:p>
                <a:pPr>
                  <a:defRPr/>
                </a:pPr>
                <a:endParaRPr lang="es-MX" dirty="0"/>
              </a:p>
            </p:txBody>
          </p:sp>
          <p:sp>
            <p:nvSpPr>
              <p:cNvPr id="1449" name="Freeform 425"/>
              <p:cNvSpPr>
                <a:spLocks/>
              </p:cNvSpPr>
              <p:nvPr/>
            </p:nvSpPr>
            <p:spPr bwMode="auto">
              <a:xfrm>
                <a:off x="4773" y="1988"/>
                <a:ext cx="23" cy="23"/>
              </a:xfrm>
              <a:custGeom>
                <a:avLst/>
                <a:gdLst/>
                <a:ahLst/>
                <a:cxnLst>
                  <a:cxn ang="0">
                    <a:pos x="3" y="0"/>
                  </a:cxn>
                  <a:cxn ang="0">
                    <a:pos x="3" y="4"/>
                  </a:cxn>
                  <a:cxn ang="0">
                    <a:pos x="2" y="5"/>
                  </a:cxn>
                  <a:cxn ang="0">
                    <a:pos x="4" y="5"/>
                  </a:cxn>
                  <a:cxn ang="0">
                    <a:pos x="6" y="3"/>
                  </a:cxn>
                  <a:cxn ang="0">
                    <a:pos x="3" y="0"/>
                  </a:cxn>
                </a:cxnLst>
                <a:rect l="0" t="0" r="r" b="b"/>
                <a:pathLst>
                  <a:path w="7" h="6">
                    <a:moveTo>
                      <a:pt x="3" y="0"/>
                    </a:moveTo>
                    <a:cubicBezTo>
                      <a:pt x="0" y="0"/>
                      <a:pt x="1" y="2"/>
                      <a:pt x="3" y="4"/>
                    </a:cubicBezTo>
                    <a:cubicBezTo>
                      <a:pt x="2" y="4"/>
                      <a:pt x="2" y="5"/>
                      <a:pt x="2" y="5"/>
                    </a:cubicBezTo>
                    <a:cubicBezTo>
                      <a:pt x="3" y="6"/>
                      <a:pt x="4" y="6"/>
                      <a:pt x="4" y="5"/>
                    </a:cubicBezTo>
                    <a:cubicBezTo>
                      <a:pt x="5" y="4"/>
                      <a:pt x="5" y="4"/>
                      <a:pt x="6" y="3"/>
                    </a:cubicBezTo>
                    <a:cubicBezTo>
                      <a:pt x="7" y="0"/>
                      <a:pt x="5" y="0"/>
                      <a:pt x="3" y="0"/>
                    </a:cubicBezTo>
                    <a:close/>
                  </a:path>
                </a:pathLst>
              </a:custGeom>
              <a:solidFill>
                <a:srgbClr val="006E57"/>
              </a:solidFill>
              <a:ln w="9525">
                <a:noFill/>
                <a:round/>
                <a:headEnd/>
                <a:tailEnd/>
              </a:ln>
            </p:spPr>
            <p:txBody>
              <a:bodyPr/>
              <a:lstStyle/>
              <a:p>
                <a:pPr>
                  <a:defRPr/>
                </a:pPr>
                <a:endParaRPr lang="es-MX" dirty="0"/>
              </a:p>
            </p:txBody>
          </p:sp>
          <p:sp>
            <p:nvSpPr>
              <p:cNvPr id="1450" name="Freeform 426"/>
              <p:cNvSpPr>
                <a:spLocks/>
              </p:cNvSpPr>
              <p:nvPr/>
            </p:nvSpPr>
            <p:spPr bwMode="auto">
              <a:xfrm>
                <a:off x="4777" y="1988"/>
                <a:ext cx="18" cy="18"/>
              </a:xfrm>
              <a:custGeom>
                <a:avLst/>
                <a:gdLst/>
                <a:ahLst/>
                <a:cxnLst>
                  <a:cxn ang="0">
                    <a:pos x="5" y="3"/>
                  </a:cxn>
                  <a:cxn ang="0">
                    <a:pos x="3" y="5"/>
                  </a:cxn>
                  <a:cxn ang="0">
                    <a:pos x="2" y="5"/>
                  </a:cxn>
                  <a:cxn ang="0">
                    <a:pos x="2" y="5"/>
                  </a:cxn>
                  <a:cxn ang="0">
                    <a:pos x="1" y="4"/>
                  </a:cxn>
                  <a:cxn ang="0">
                    <a:pos x="2" y="4"/>
                  </a:cxn>
                  <a:cxn ang="0">
                    <a:pos x="1" y="3"/>
                  </a:cxn>
                  <a:cxn ang="0">
                    <a:pos x="2" y="0"/>
                  </a:cxn>
                  <a:cxn ang="0">
                    <a:pos x="4" y="0"/>
                  </a:cxn>
                  <a:cxn ang="0">
                    <a:pos x="5" y="3"/>
                  </a:cxn>
                </a:cxnLst>
                <a:rect l="0" t="0" r="r" b="b"/>
                <a:pathLst>
                  <a:path w="5" h="5">
                    <a:moveTo>
                      <a:pt x="5" y="3"/>
                    </a:moveTo>
                    <a:cubicBezTo>
                      <a:pt x="4" y="4"/>
                      <a:pt x="4" y="4"/>
                      <a:pt x="3" y="5"/>
                    </a:cubicBezTo>
                    <a:cubicBezTo>
                      <a:pt x="3" y="5"/>
                      <a:pt x="3" y="5"/>
                      <a:pt x="2" y="5"/>
                    </a:cubicBezTo>
                    <a:cubicBezTo>
                      <a:pt x="2" y="5"/>
                      <a:pt x="2" y="5"/>
                      <a:pt x="2" y="5"/>
                    </a:cubicBezTo>
                    <a:cubicBezTo>
                      <a:pt x="1" y="5"/>
                      <a:pt x="1" y="4"/>
                      <a:pt x="1" y="4"/>
                    </a:cubicBezTo>
                    <a:cubicBezTo>
                      <a:pt x="1" y="4"/>
                      <a:pt x="1" y="4"/>
                      <a:pt x="2" y="4"/>
                    </a:cubicBezTo>
                    <a:cubicBezTo>
                      <a:pt x="1" y="3"/>
                      <a:pt x="1" y="3"/>
                      <a:pt x="1" y="3"/>
                    </a:cubicBezTo>
                    <a:cubicBezTo>
                      <a:pt x="1" y="2"/>
                      <a:pt x="0" y="0"/>
                      <a:pt x="2" y="0"/>
                    </a:cubicBezTo>
                    <a:cubicBezTo>
                      <a:pt x="3" y="0"/>
                      <a:pt x="3" y="0"/>
                      <a:pt x="4" y="0"/>
                    </a:cubicBezTo>
                    <a:cubicBezTo>
                      <a:pt x="5" y="0"/>
                      <a:pt x="5" y="1"/>
                      <a:pt x="5" y="3"/>
                    </a:cubicBezTo>
                    <a:close/>
                  </a:path>
                </a:pathLst>
              </a:custGeom>
              <a:solidFill>
                <a:srgbClr val="27805E"/>
              </a:solidFill>
              <a:ln w="9525">
                <a:noFill/>
                <a:round/>
                <a:headEnd/>
                <a:tailEnd/>
              </a:ln>
            </p:spPr>
            <p:txBody>
              <a:bodyPr/>
              <a:lstStyle/>
              <a:p>
                <a:pPr>
                  <a:defRPr/>
                </a:pPr>
                <a:endParaRPr lang="es-MX" dirty="0"/>
              </a:p>
            </p:txBody>
          </p:sp>
          <p:sp>
            <p:nvSpPr>
              <p:cNvPr id="1451" name="Freeform 427"/>
              <p:cNvSpPr>
                <a:spLocks/>
              </p:cNvSpPr>
              <p:nvPr/>
            </p:nvSpPr>
            <p:spPr bwMode="auto">
              <a:xfrm>
                <a:off x="4777" y="1988"/>
                <a:ext cx="18" cy="18"/>
              </a:xfrm>
              <a:custGeom>
                <a:avLst/>
                <a:gdLst/>
                <a:ahLst/>
                <a:cxnLst>
                  <a:cxn ang="0">
                    <a:pos x="3" y="3"/>
                  </a:cxn>
                  <a:cxn ang="0">
                    <a:pos x="2" y="5"/>
                  </a:cxn>
                  <a:cxn ang="0">
                    <a:pos x="1" y="5"/>
                  </a:cxn>
                  <a:cxn ang="0">
                    <a:pos x="1" y="5"/>
                  </a:cxn>
                  <a:cxn ang="0">
                    <a:pos x="0" y="4"/>
                  </a:cxn>
                  <a:cxn ang="0">
                    <a:pos x="1" y="3"/>
                  </a:cxn>
                  <a:cxn ang="0">
                    <a:pos x="0" y="3"/>
                  </a:cxn>
                  <a:cxn ang="0">
                    <a:pos x="1" y="1"/>
                  </a:cxn>
                  <a:cxn ang="0">
                    <a:pos x="2" y="0"/>
                  </a:cxn>
                  <a:cxn ang="0">
                    <a:pos x="3" y="3"/>
                  </a:cxn>
                </a:cxnLst>
                <a:rect l="0" t="0" r="r" b="b"/>
                <a:pathLst>
                  <a:path w="4" h="5">
                    <a:moveTo>
                      <a:pt x="3" y="3"/>
                    </a:moveTo>
                    <a:cubicBezTo>
                      <a:pt x="3" y="4"/>
                      <a:pt x="3" y="4"/>
                      <a:pt x="2" y="5"/>
                    </a:cubicBezTo>
                    <a:cubicBezTo>
                      <a:pt x="2" y="5"/>
                      <a:pt x="2" y="5"/>
                      <a:pt x="1" y="5"/>
                    </a:cubicBezTo>
                    <a:cubicBezTo>
                      <a:pt x="1" y="5"/>
                      <a:pt x="1" y="5"/>
                      <a:pt x="1" y="5"/>
                    </a:cubicBezTo>
                    <a:cubicBezTo>
                      <a:pt x="1" y="4"/>
                      <a:pt x="0" y="4"/>
                      <a:pt x="0" y="4"/>
                    </a:cubicBezTo>
                    <a:cubicBezTo>
                      <a:pt x="0" y="4"/>
                      <a:pt x="1" y="4"/>
                      <a:pt x="1" y="3"/>
                    </a:cubicBezTo>
                    <a:cubicBezTo>
                      <a:pt x="1" y="3"/>
                      <a:pt x="0" y="3"/>
                      <a:pt x="0" y="3"/>
                    </a:cubicBezTo>
                    <a:cubicBezTo>
                      <a:pt x="0" y="2"/>
                      <a:pt x="0" y="1"/>
                      <a:pt x="1" y="1"/>
                    </a:cubicBezTo>
                    <a:cubicBezTo>
                      <a:pt x="2" y="0"/>
                      <a:pt x="2" y="0"/>
                      <a:pt x="2" y="0"/>
                    </a:cubicBezTo>
                    <a:cubicBezTo>
                      <a:pt x="3" y="1"/>
                      <a:pt x="4" y="1"/>
                      <a:pt x="3" y="3"/>
                    </a:cubicBezTo>
                    <a:close/>
                  </a:path>
                </a:pathLst>
              </a:custGeom>
              <a:solidFill>
                <a:srgbClr val="569365"/>
              </a:solidFill>
              <a:ln w="9525">
                <a:noFill/>
                <a:round/>
                <a:headEnd/>
                <a:tailEnd/>
              </a:ln>
            </p:spPr>
            <p:txBody>
              <a:bodyPr/>
              <a:lstStyle/>
              <a:p>
                <a:pPr>
                  <a:defRPr/>
                </a:pPr>
                <a:endParaRPr lang="es-MX" dirty="0"/>
              </a:p>
            </p:txBody>
          </p:sp>
          <p:sp>
            <p:nvSpPr>
              <p:cNvPr id="1452" name="Freeform 428"/>
              <p:cNvSpPr>
                <a:spLocks/>
              </p:cNvSpPr>
              <p:nvPr/>
            </p:nvSpPr>
            <p:spPr bwMode="auto">
              <a:xfrm>
                <a:off x="4777" y="1993"/>
                <a:ext cx="18" cy="9"/>
              </a:xfrm>
              <a:custGeom>
                <a:avLst/>
                <a:gdLst/>
                <a:ahLst/>
                <a:cxnLst>
                  <a:cxn ang="0">
                    <a:pos x="3" y="2"/>
                  </a:cxn>
                  <a:cxn ang="0">
                    <a:pos x="2" y="3"/>
                  </a:cxn>
                  <a:cxn ang="0">
                    <a:pos x="2" y="3"/>
                  </a:cxn>
                  <a:cxn ang="0">
                    <a:pos x="1" y="3"/>
                  </a:cxn>
                  <a:cxn ang="0">
                    <a:pos x="1" y="3"/>
                  </a:cxn>
                  <a:cxn ang="0">
                    <a:pos x="1" y="2"/>
                  </a:cxn>
                  <a:cxn ang="0">
                    <a:pos x="1" y="2"/>
                  </a:cxn>
                  <a:cxn ang="0">
                    <a:pos x="1" y="0"/>
                  </a:cxn>
                  <a:cxn ang="0">
                    <a:pos x="2" y="0"/>
                  </a:cxn>
                  <a:cxn ang="0">
                    <a:pos x="3" y="2"/>
                  </a:cxn>
                </a:cxnLst>
                <a:rect l="0" t="0" r="r" b="b"/>
                <a:pathLst>
                  <a:path w="4" h="3">
                    <a:moveTo>
                      <a:pt x="3" y="2"/>
                    </a:moveTo>
                    <a:cubicBezTo>
                      <a:pt x="3" y="3"/>
                      <a:pt x="3" y="2"/>
                      <a:pt x="2" y="3"/>
                    </a:cubicBezTo>
                    <a:cubicBezTo>
                      <a:pt x="2" y="3"/>
                      <a:pt x="2" y="3"/>
                      <a:pt x="2" y="3"/>
                    </a:cubicBezTo>
                    <a:cubicBezTo>
                      <a:pt x="1" y="3"/>
                      <a:pt x="1" y="3"/>
                      <a:pt x="1" y="3"/>
                    </a:cubicBezTo>
                    <a:cubicBezTo>
                      <a:pt x="1" y="3"/>
                      <a:pt x="1" y="3"/>
                      <a:pt x="1" y="3"/>
                    </a:cubicBezTo>
                    <a:cubicBezTo>
                      <a:pt x="1" y="3"/>
                      <a:pt x="1" y="2"/>
                      <a:pt x="1" y="2"/>
                    </a:cubicBezTo>
                    <a:cubicBezTo>
                      <a:pt x="1" y="2"/>
                      <a:pt x="1" y="2"/>
                      <a:pt x="1" y="2"/>
                    </a:cubicBezTo>
                    <a:cubicBezTo>
                      <a:pt x="0" y="1"/>
                      <a:pt x="0" y="0"/>
                      <a:pt x="1" y="0"/>
                    </a:cubicBezTo>
                    <a:cubicBezTo>
                      <a:pt x="2" y="0"/>
                      <a:pt x="2" y="0"/>
                      <a:pt x="2" y="0"/>
                    </a:cubicBezTo>
                    <a:cubicBezTo>
                      <a:pt x="3" y="0"/>
                      <a:pt x="4" y="0"/>
                      <a:pt x="3" y="2"/>
                    </a:cubicBezTo>
                    <a:close/>
                  </a:path>
                </a:pathLst>
              </a:custGeom>
              <a:solidFill>
                <a:srgbClr val="7FA96C"/>
              </a:solidFill>
              <a:ln w="9525">
                <a:noFill/>
                <a:round/>
                <a:headEnd/>
                <a:tailEnd/>
              </a:ln>
            </p:spPr>
            <p:txBody>
              <a:bodyPr/>
              <a:lstStyle/>
              <a:p>
                <a:pPr>
                  <a:defRPr/>
                </a:pPr>
                <a:endParaRPr lang="es-MX" dirty="0"/>
              </a:p>
            </p:txBody>
          </p:sp>
          <p:sp>
            <p:nvSpPr>
              <p:cNvPr id="1453" name="Freeform 429"/>
              <p:cNvSpPr>
                <a:spLocks/>
              </p:cNvSpPr>
              <p:nvPr/>
            </p:nvSpPr>
            <p:spPr bwMode="auto">
              <a:xfrm>
                <a:off x="4777" y="1993"/>
                <a:ext cx="14" cy="9"/>
              </a:xfrm>
              <a:custGeom>
                <a:avLst/>
                <a:gdLst/>
                <a:ahLst/>
                <a:cxnLst>
                  <a:cxn ang="0">
                    <a:pos x="3" y="2"/>
                  </a:cxn>
                  <a:cxn ang="0">
                    <a:pos x="2" y="3"/>
                  </a:cxn>
                  <a:cxn ang="0">
                    <a:pos x="2" y="3"/>
                  </a:cxn>
                  <a:cxn ang="0">
                    <a:pos x="1" y="3"/>
                  </a:cxn>
                  <a:cxn ang="0">
                    <a:pos x="1" y="3"/>
                  </a:cxn>
                  <a:cxn ang="0">
                    <a:pos x="1" y="2"/>
                  </a:cxn>
                  <a:cxn ang="0">
                    <a:pos x="1" y="2"/>
                  </a:cxn>
                  <a:cxn ang="0">
                    <a:pos x="1" y="0"/>
                  </a:cxn>
                  <a:cxn ang="0">
                    <a:pos x="2" y="0"/>
                  </a:cxn>
                  <a:cxn ang="0">
                    <a:pos x="3" y="2"/>
                  </a:cxn>
                </a:cxnLst>
                <a:rect l="0" t="0" r="r" b="b"/>
                <a:pathLst>
                  <a:path w="3" h="3">
                    <a:moveTo>
                      <a:pt x="3" y="2"/>
                    </a:moveTo>
                    <a:cubicBezTo>
                      <a:pt x="3" y="2"/>
                      <a:pt x="3" y="2"/>
                      <a:pt x="2" y="3"/>
                    </a:cubicBezTo>
                    <a:cubicBezTo>
                      <a:pt x="2" y="3"/>
                      <a:pt x="2" y="3"/>
                      <a:pt x="2" y="3"/>
                    </a:cubicBezTo>
                    <a:cubicBezTo>
                      <a:pt x="2" y="3"/>
                      <a:pt x="1" y="3"/>
                      <a:pt x="1" y="3"/>
                    </a:cubicBezTo>
                    <a:cubicBezTo>
                      <a:pt x="1" y="3"/>
                      <a:pt x="1" y="3"/>
                      <a:pt x="1" y="3"/>
                    </a:cubicBezTo>
                    <a:cubicBezTo>
                      <a:pt x="1" y="3"/>
                      <a:pt x="1" y="2"/>
                      <a:pt x="1" y="2"/>
                    </a:cubicBezTo>
                    <a:cubicBezTo>
                      <a:pt x="1" y="2"/>
                      <a:pt x="1" y="2"/>
                      <a:pt x="1" y="2"/>
                    </a:cubicBezTo>
                    <a:cubicBezTo>
                      <a:pt x="1" y="1"/>
                      <a:pt x="0" y="1"/>
                      <a:pt x="1" y="0"/>
                    </a:cubicBezTo>
                    <a:cubicBezTo>
                      <a:pt x="1" y="0"/>
                      <a:pt x="2" y="0"/>
                      <a:pt x="2" y="0"/>
                    </a:cubicBezTo>
                    <a:cubicBezTo>
                      <a:pt x="3" y="0"/>
                      <a:pt x="3" y="0"/>
                      <a:pt x="3" y="2"/>
                    </a:cubicBezTo>
                    <a:close/>
                  </a:path>
                </a:pathLst>
              </a:custGeom>
              <a:solidFill>
                <a:srgbClr val="B4CA71"/>
              </a:solidFill>
              <a:ln w="9525">
                <a:noFill/>
                <a:round/>
                <a:headEnd/>
                <a:tailEnd/>
              </a:ln>
            </p:spPr>
            <p:txBody>
              <a:bodyPr/>
              <a:lstStyle/>
              <a:p>
                <a:pPr>
                  <a:defRPr/>
                </a:pPr>
                <a:endParaRPr lang="es-MX" dirty="0"/>
              </a:p>
            </p:txBody>
          </p:sp>
          <p:sp>
            <p:nvSpPr>
              <p:cNvPr id="1454" name="Freeform 430"/>
              <p:cNvSpPr>
                <a:spLocks/>
              </p:cNvSpPr>
              <p:nvPr/>
            </p:nvSpPr>
            <p:spPr bwMode="auto">
              <a:xfrm>
                <a:off x="4773" y="1988"/>
                <a:ext cx="14" cy="9"/>
              </a:xfrm>
              <a:custGeom>
                <a:avLst/>
                <a:gdLst/>
                <a:ahLst/>
                <a:cxnLst>
                  <a:cxn ang="0">
                    <a:pos x="4" y="2"/>
                  </a:cxn>
                  <a:cxn ang="0">
                    <a:pos x="0" y="2"/>
                  </a:cxn>
                  <a:cxn ang="0">
                    <a:pos x="4" y="3"/>
                  </a:cxn>
                  <a:cxn ang="0">
                    <a:pos x="4" y="2"/>
                  </a:cxn>
                </a:cxnLst>
                <a:rect l="0" t="0" r="r" b="b"/>
                <a:pathLst>
                  <a:path w="4" h="3">
                    <a:moveTo>
                      <a:pt x="4" y="2"/>
                    </a:moveTo>
                    <a:cubicBezTo>
                      <a:pt x="1" y="0"/>
                      <a:pt x="1" y="2"/>
                      <a:pt x="0" y="2"/>
                    </a:cubicBezTo>
                    <a:cubicBezTo>
                      <a:pt x="0" y="2"/>
                      <a:pt x="3" y="2"/>
                      <a:pt x="4" y="3"/>
                    </a:cubicBezTo>
                    <a:cubicBezTo>
                      <a:pt x="4" y="3"/>
                      <a:pt x="4" y="2"/>
                      <a:pt x="4" y="2"/>
                    </a:cubicBezTo>
                    <a:close/>
                  </a:path>
                </a:pathLst>
              </a:custGeom>
              <a:solidFill>
                <a:srgbClr val="24211D"/>
              </a:solidFill>
              <a:ln w="9525">
                <a:noFill/>
                <a:round/>
                <a:headEnd/>
                <a:tailEnd/>
              </a:ln>
            </p:spPr>
            <p:txBody>
              <a:bodyPr/>
              <a:lstStyle/>
              <a:p>
                <a:pPr>
                  <a:defRPr/>
                </a:pPr>
                <a:endParaRPr lang="es-MX" dirty="0"/>
              </a:p>
            </p:txBody>
          </p:sp>
          <p:sp>
            <p:nvSpPr>
              <p:cNvPr id="1455" name="Freeform 431"/>
              <p:cNvSpPr>
                <a:spLocks/>
              </p:cNvSpPr>
              <p:nvPr/>
            </p:nvSpPr>
            <p:spPr bwMode="auto">
              <a:xfrm>
                <a:off x="4773" y="1988"/>
                <a:ext cx="14" cy="9"/>
              </a:xfrm>
              <a:custGeom>
                <a:avLst/>
                <a:gdLst/>
                <a:ahLst/>
                <a:cxnLst>
                  <a:cxn ang="0">
                    <a:pos x="4" y="2"/>
                  </a:cxn>
                  <a:cxn ang="0">
                    <a:pos x="0" y="2"/>
                  </a:cxn>
                  <a:cxn ang="0">
                    <a:pos x="4" y="3"/>
                  </a:cxn>
                  <a:cxn ang="0">
                    <a:pos x="4" y="2"/>
                  </a:cxn>
                </a:cxnLst>
                <a:rect l="0" t="0" r="r" b="b"/>
                <a:pathLst>
                  <a:path w="4" h="3">
                    <a:moveTo>
                      <a:pt x="4" y="2"/>
                    </a:moveTo>
                    <a:cubicBezTo>
                      <a:pt x="1" y="0"/>
                      <a:pt x="1" y="2"/>
                      <a:pt x="0" y="2"/>
                    </a:cubicBezTo>
                    <a:cubicBezTo>
                      <a:pt x="0" y="2"/>
                      <a:pt x="3" y="2"/>
                      <a:pt x="4" y="3"/>
                    </a:cubicBezTo>
                    <a:cubicBezTo>
                      <a:pt x="4" y="3"/>
                      <a:pt x="4" y="2"/>
                      <a:pt x="4" y="2"/>
                    </a:cubicBezTo>
                    <a:close/>
                  </a:path>
                </a:pathLst>
              </a:custGeom>
              <a:noFill/>
              <a:ln w="0">
                <a:solidFill>
                  <a:srgbClr val="24211D"/>
                </a:solidFill>
                <a:prstDash val="solid"/>
                <a:round/>
                <a:headEnd/>
                <a:tailEnd/>
              </a:ln>
            </p:spPr>
            <p:txBody>
              <a:bodyPr/>
              <a:lstStyle/>
              <a:p>
                <a:pPr>
                  <a:defRPr/>
                </a:pPr>
                <a:endParaRPr lang="es-MX" dirty="0"/>
              </a:p>
            </p:txBody>
          </p:sp>
          <p:sp>
            <p:nvSpPr>
              <p:cNvPr id="1456" name="Freeform 432"/>
              <p:cNvSpPr>
                <a:spLocks/>
              </p:cNvSpPr>
              <p:nvPr/>
            </p:nvSpPr>
            <p:spPr bwMode="auto">
              <a:xfrm>
                <a:off x="4681" y="1961"/>
                <a:ext cx="211" cy="105"/>
              </a:xfrm>
              <a:custGeom>
                <a:avLst/>
                <a:gdLst/>
                <a:ahLst/>
                <a:cxnLst>
                  <a:cxn ang="0">
                    <a:pos x="8" y="3"/>
                  </a:cxn>
                  <a:cxn ang="0">
                    <a:pos x="19" y="23"/>
                  </a:cxn>
                  <a:cxn ang="0">
                    <a:pos x="49" y="23"/>
                  </a:cxn>
                  <a:cxn ang="0">
                    <a:pos x="60" y="17"/>
                  </a:cxn>
                  <a:cxn ang="0">
                    <a:pos x="59" y="17"/>
                  </a:cxn>
                  <a:cxn ang="0">
                    <a:pos x="38" y="25"/>
                  </a:cxn>
                  <a:cxn ang="0">
                    <a:pos x="19" y="21"/>
                  </a:cxn>
                  <a:cxn ang="0">
                    <a:pos x="9" y="4"/>
                  </a:cxn>
                  <a:cxn ang="0">
                    <a:pos x="8" y="3"/>
                  </a:cxn>
                </a:cxnLst>
                <a:rect l="0" t="0" r="r" b="b"/>
                <a:pathLst>
                  <a:path w="60" h="30">
                    <a:moveTo>
                      <a:pt x="8" y="3"/>
                    </a:moveTo>
                    <a:cubicBezTo>
                      <a:pt x="8" y="3"/>
                      <a:pt x="0" y="15"/>
                      <a:pt x="19" y="23"/>
                    </a:cubicBezTo>
                    <a:cubicBezTo>
                      <a:pt x="19" y="23"/>
                      <a:pt x="37" y="30"/>
                      <a:pt x="49" y="23"/>
                    </a:cubicBezTo>
                    <a:cubicBezTo>
                      <a:pt x="49" y="23"/>
                      <a:pt x="60" y="17"/>
                      <a:pt x="60" y="17"/>
                    </a:cubicBezTo>
                    <a:cubicBezTo>
                      <a:pt x="60" y="17"/>
                      <a:pt x="60" y="16"/>
                      <a:pt x="59" y="17"/>
                    </a:cubicBezTo>
                    <a:cubicBezTo>
                      <a:pt x="58" y="17"/>
                      <a:pt x="45" y="25"/>
                      <a:pt x="38" y="25"/>
                    </a:cubicBezTo>
                    <a:cubicBezTo>
                      <a:pt x="38" y="25"/>
                      <a:pt x="24" y="25"/>
                      <a:pt x="19" y="21"/>
                    </a:cubicBezTo>
                    <a:cubicBezTo>
                      <a:pt x="19" y="21"/>
                      <a:pt x="3" y="16"/>
                      <a:pt x="9" y="4"/>
                    </a:cubicBezTo>
                    <a:cubicBezTo>
                      <a:pt x="9" y="4"/>
                      <a:pt x="10" y="0"/>
                      <a:pt x="8" y="3"/>
                    </a:cubicBezTo>
                    <a:close/>
                  </a:path>
                </a:pathLst>
              </a:custGeom>
              <a:solidFill>
                <a:srgbClr val="09533F"/>
              </a:solidFill>
              <a:ln w="9525">
                <a:noFill/>
                <a:round/>
                <a:headEnd/>
                <a:tailEnd/>
              </a:ln>
            </p:spPr>
            <p:txBody>
              <a:bodyPr/>
              <a:lstStyle/>
              <a:p>
                <a:pPr>
                  <a:defRPr/>
                </a:pPr>
                <a:endParaRPr lang="es-MX" dirty="0"/>
              </a:p>
            </p:txBody>
          </p:sp>
          <p:sp>
            <p:nvSpPr>
              <p:cNvPr id="1457" name="Freeform 433"/>
              <p:cNvSpPr>
                <a:spLocks/>
              </p:cNvSpPr>
              <p:nvPr/>
            </p:nvSpPr>
            <p:spPr bwMode="auto">
              <a:xfrm>
                <a:off x="4741" y="2002"/>
                <a:ext cx="23" cy="23"/>
              </a:xfrm>
              <a:custGeom>
                <a:avLst/>
                <a:gdLst/>
                <a:ahLst/>
                <a:cxnLst>
                  <a:cxn ang="0">
                    <a:pos x="3" y="0"/>
                  </a:cxn>
                  <a:cxn ang="0">
                    <a:pos x="2" y="4"/>
                  </a:cxn>
                  <a:cxn ang="0">
                    <a:pos x="2" y="5"/>
                  </a:cxn>
                  <a:cxn ang="0">
                    <a:pos x="4" y="6"/>
                  </a:cxn>
                  <a:cxn ang="0">
                    <a:pos x="6" y="3"/>
                  </a:cxn>
                  <a:cxn ang="0">
                    <a:pos x="3" y="0"/>
                  </a:cxn>
                </a:cxnLst>
                <a:rect l="0" t="0" r="r" b="b"/>
                <a:pathLst>
                  <a:path w="6" h="6">
                    <a:moveTo>
                      <a:pt x="3" y="0"/>
                    </a:moveTo>
                    <a:cubicBezTo>
                      <a:pt x="0" y="1"/>
                      <a:pt x="1" y="2"/>
                      <a:pt x="2" y="4"/>
                    </a:cubicBezTo>
                    <a:cubicBezTo>
                      <a:pt x="1" y="4"/>
                      <a:pt x="1" y="5"/>
                      <a:pt x="2" y="5"/>
                    </a:cubicBezTo>
                    <a:cubicBezTo>
                      <a:pt x="3" y="6"/>
                      <a:pt x="3" y="6"/>
                      <a:pt x="4" y="6"/>
                    </a:cubicBezTo>
                    <a:cubicBezTo>
                      <a:pt x="5" y="4"/>
                      <a:pt x="5" y="5"/>
                      <a:pt x="6" y="3"/>
                    </a:cubicBezTo>
                    <a:cubicBezTo>
                      <a:pt x="6" y="0"/>
                      <a:pt x="5" y="0"/>
                      <a:pt x="3" y="0"/>
                    </a:cubicBezTo>
                    <a:close/>
                  </a:path>
                </a:pathLst>
              </a:custGeom>
              <a:solidFill>
                <a:srgbClr val="006E57"/>
              </a:solidFill>
              <a:ln w="9525">
                <a:noFill/>
                <a:round/>
                <a:headEnd/>
                <a:tailEnd/>
              </a:ln>
            </p:spPr>
            <p:txBody>
              <a:bodyPr/>
              <a:lstStyle/>
              <a:p>
                <a:pPr>
                  <a:defRPr/>
                </a:pPr>
                <a:endParaRPr lang="es-MX" dirty="0"/>
              </a:p>
            </p:txBody>
          </p:sp>
          <p:sp>
            <p:nvSpPr>
              <p:cNvPr id="1458" name="Freeform 434"/>
              <p:cNvSpPr>
                <a:spLocks/>
              </p:cNvSpPr>
              <p:nvPr/>
            </p:nvSpPr>
            <p:spPr bwMode="auto">
              <a:xfrm>
                <a:off x="4745" y="2002"/>
                <a:ext cx="18" cy="18"/>
              </a:xfrm>
              <a:custGeom>
                <a:avLst/>
                <a:gdLst/>
                <a:ahLst/>
                <a:cxnLst>
                  <a:cxn ang="0">
                    <a:pos x="4" y="3"/>
                  </a:cxn>
                  <a:cxn ang="0">
                    <a:pos x="3" y="5"/>
                  </a:cxn>
                  <a:cxn ang="0">
                    <a:pos x="2" y="5"/>
                  </a:cxn>
                  <a:cxn ang="0">
                    <a:pos x="1" y="5"/>
                  </a:cxn>
                  <a:cxn ang="0">
                    <a:pos x="1" y="4"/>
                  </a:cxn>
                  <a:cxn ang="0">
                    <a:pos x="1" y="4"/>
                  </a:cxn>
                  <a:cxn ang="0">
                    <a:pos x="1" y="3"/>
                  </a:cxn>
                  <a:cxn ang="0">
                    <a:pos x="2" y="1"/>
                  </a:cxn>
                  <a:cxn ang="0">
                    <a:pos x="3" y="0"/>
                  </a:cxn>
                  <a:cxn ang="0">
                    <a:pos x="4" y="3"/>
                  </a:cxn>
                </a:cxnLst>
                <a:rect l="0" t="0" r="r" b="b"/>
                <a:pathLst>
                  <a:path w="5" h="5">
                    <a:moveTo>
                      <a:pt x="4" y="3"/>
                    </a:moveTo>
                    <a:cubicBezTo>
                      <a:pt x="4" y="4"/>
                      <a:pt x="4" y="4"/>
                      <a:pt x="3" y="5"/>
                    </a:cubicBezTo>
                    <a:cubicBezTo>
                      <a:pt x="2" y="5"/>
                      <a:pt x="2" y="5"/>
                      <a:pt x="2" y="5"/>
                    </a:cubicBezTo>
                    <a:cubicBezTo>
                      <a:pt x="2" y="5"/>
                      <a:pt x="2" y="5"/>
                      <a:pt x="1" y="5"/>
                    </a:cubicBezTo>
                    <a:cubicBezTo>
                      <a:pt x="1" y="5"/>
                      <a:pt x="1" y="5"/>
                      <a:pt x="1" y="4"/>
                    </a:cubicBezTo>
                    <a:cubicBezTo>
                      <a:pt x="1" y="4"/>
                      <a:pt x="1" y="4"/>
                      <a:pt x="1" y="4"/>
                    </a:cubicBezTo>
                    <a:cubicBezTo>
                      <a:pt x="1" y="4"/>
                      <a:pt x="1" y="3"/>
                      <a:pt x="1" y="3"/>
                    </a:cubicBezTo>
                    <a:cubicBezTo>
                      <a:pt x="0" y="2"/>
                      <a:pt x="0" y="1"/>
                      <a:pt x="2" y="1"/>
                    </a:cubicBezTo>
                    <a:cubicBezTo>
                      <a:pt x="3" y="0"/>
                      <a:pt x="3" y="0"/>
                      <a:pt x="3" y="0"/>
                    </a:cubicBezTo>
                    <a:cubicBezTo>
                      <a:pt x="4" y="1"/>
                      <a:pt x="5" y="1"/>
                      <a:pt x="4" y="3"/>
                    </a:cubicBezTo>
                    <a:close/>
                  </a:path>
                </a:pathLst>
              </a:custGeom>
              <a:solidFill>
                <a:srgbClr val="27805E"/>
              </a:solidFill>
              <a:ln w="9525">
                <a:noFill/>
                <a:round/>
                <a:headEnd/>
                <a:tailEnd/>
              </a:ln>
            </p:spPr>
            <p:txBody>
              <a:bodyPr/>
              <a:lstStyle/>
              <a:p>
                <a:pPr>
                  <a:defRPr/>
                </a:pPr>
                <a:endParaRPr lang="es-MX" dirty="0"/>
              </a:p>
            </p:txBody>
          </p:sp>
          <p:sp>
            <p:nvSpPr>
              <p:cNvPr id="1459" name="Freeform 435"/>
              <p:cNvSpPr>
                <a:spLocks/>
              </p:cNvSpPr>
              <p:nvPr/>
            </p:nvSpPr>
            <p:spPr bwMode="auto">
              <a:xfrm>
                <a:off x="4745" y="2007"/>
                <a:ext cx="18" cy="14"/>
              </a:xfrm>
              <a:custGeom>
                <a:avLst/>
                <a:gdLst/>
                <a:ahLst/>
                <a:cxnLst>
                  <a:cxn ang="0">
                    <a:pos x="4" y="2"/>
                  </a:cxn>
                  <a:cxn ang="0">
                    <a:pos x="3" y="4"/>
                  </a:cxn>
                  <a:cxn ang="0">
                    <a:pos x="2" y="4"/>
                  </a:cxn>
                  <a:cxn ang="0">
                    <a:pos x="2" y="4"/>
                  </a:cxn>
                  <a:cxn ang="0">
                    <a:pos x="1" y="3"/>
                  </a:cxn>
                  <a:cxn ang="0">
                    <a:pos x="2" y="3"/>
                  </a:cxn>
                  <a:cxn ang="0">
                    <a:pos x="1" y="2"/>
                  </a:cxn>
                  <a:cxn ang="0">
                    <a:pos x="2" y="0"/>
                  </a:cxn>
                  <a:cxn ang="0">
                    <a:pos x="3" y="0"/>
                  </a:cxn>
                  <a:cxn ang="0">
                    <a:pos x="4" y="2"/>
                  </a:cxn>
                </a:cxnLst>
                <a:rect l="0" t="0" r="r" b="b"/>
                <a:pathLst>
                  <a:path w="5" h="4">
                    <a:moveTo>
                      <a:pt x="4" y="2"/>
                    </a:moveTo>
                    <a:cubicBezTo>
                      <a:pt x="4" y="3"/>
                      <a:pt x="4" y="3"/>
                      <a:pt x="3" y="4"/>
                    </a:cubicBezTo>
                    <a:cubicBezTo>
                      <a:pt x="3" y="4"/>
                      <a:pt x="2" y="4"/>
                      <a:pt x="2" y="4"/>
                    </a:cubicBezTo>
                    <a:cubicBezTo>
                      <a:pt x="2" y="4"/>
                      <a:pt x="2" y="4"/>
                      <a:pt x="2" y="4"/>
                    </a:cubicBezTo>
                    <a:cubicBezTo>
                      <a:pt x="1" y="4"/>
                      <a:pt x="1" y="3"/>
                      <a:pt x="1" y="3"/>
                    </a:cubicBezTo>
                    <a:cubicBezTo>
                      <a:pt x="1" y="3"/>
                      <a:pt x="1" y="3"/>
                      <a:pt x="2" y="3"/>
                    </a:cubicBezTo>
                    <a:cubicBezTo>
                      <a:pt x="1" y="2"/>
                      <a:pt x="1" y="2"/>
                      <a:pt x="1" y="2"/>
                    </a:cubicBezTo>
                    <a:cubicBezTo>
                      <a:pt x="1" y="1"/>
                      <a:pt x="0" y="0"/>
                      <a:pt x="2" y="0"/>
                    </a:cubicBezTo>
                    <a:cubicBezTo>
                      <a:pt x="2" y="0"/>
                      <a:pt x="3" y="0"/>
                      <a:pt x="3" y="0"/>
                    </a:cubicBezTo>
                    <a:cubicBezTo>
                      <a:pt x="4" y="0"/>
                      <a:pt x="5" y="0"/>
                      <a:pt x="4" y="2"/>
                    </a:cubicBezTo>
                    <a:close/>
                  </a:path>
                </a:pathLst>
              </a:custGeom>
              <a:solidFill>
                <a:srgbClr val="569365"/>
              </a:solidFill>
              <a:ln w="9525">
                <a:noFill/>
                <a:round/>
                <a:headEnd/>
                <a:tailEnd/>
              </a:ln>
            </p:spPr>
            <p:txBody>
              <a:bodyPr/>
              <a:lstStyle/>
              <a:p>
                <a:pPr>
                  <a:defRPr/>
                </a:pPr>
                <a:endParaRPr lang="es-MX" dirty="0"/>
              </a:p>
            </p:txBody>
          </p:sp>
          <p:sp>
            <p:nvSpPr>
              <p:cNvPr id="1460" name="Freeform 436"/>
              <p:cNvSpPr>
                <a:spLocks/>
              </p:cNvSpPr>
              <p:nvPr/>
            </p:nvSpPr>
            <p:spPr bwMode="auto">
              <a:xfrm>
                <a:off x="4745" y="2007"/>
                <a:ext cx="14" cy="14"/>
              </a:xfrm>
              <a:custGeom>
                <a:avLst/>
                <a:gdLst/>
                <a:ahLst/>
                <a:cxnLst>
                  <a:cxn ang="0">
                    <a:pos x="3" y="2"/>
                  </a:cxn>
                  <a:cxn ang="0">
                    <a:pos x="2" y="3"/>
                  </a:cxn>
                  <a:cxn ang="0">
                    <a:pos x="1" y="4"/>
                  </a:cxn>
                  <a:cxn ang="0">
                    <a:pos x="1" y="4"/>
                  </a:cxn>
                  <a:cxn ang="0">
                    <a:pos x="1" y="3"/>
                  </a:cxn>
                  <a:cxn ang="0">
                    <a:pos x="1" y="3"/>
                  </a:cxn>
                  <a:cxn ang="0">
                    <a:pos x="1" y="2"/>
                  </a:cxn>
                  <a:cxn ang="0">
                    <a:pos x="1" y="0"/>
                  </a:cxn>
                  <a:cxn ang="0">
                    <a:pos x="2" y="0"/>
                  </a:cxn>
                  <a:cxn ang="0">
                    <a:pos x="3" y="2"/>
                  </a:cxn>
                </a:cxnLst>
                <a:rect l="0" t="0" r="r" b="b"/>
                <a:pathLst>
                  <a:path w="3" h="4">
                    <a:moveTo>
                      <a:pt x="3" y="2"/>
                    </a:moveTo>
                    <a:cubicBezTo>
                      <a:pt x="3" y="3"/>
                      <a:pt x="3" y="3"/>
                      <a:pt x="2" y="3"/>
                    </a:cubicBezTo>
                    <a:cubicBezTo>
                      <a:pt x="2" y="4"/>
                      <a:pt x="1" y="4"/>
                      <a:pt x="1" y="4"/>
                    </a:cubicBezTo>
                    <a:cubicBezTo>
                      <a:pt x="1" y="4"/>
                      <a:pt x="1" y="4"/>
                      <a:pt x="1" y="4"/>
                    </a:cubicBezTo>
                    <a:cubicBezTo>
                      <a:pt x="1" y="3"/>
                      <a:pt x="0" y="3"/>
                      <a:pt x="1" y="3"/>
                    </a:cubicBezTo>
                    <a:cubicBezTo>
                      <a:pt x="0" y="3"/>
                      <a:pt x="1" y="3"/>
                      <a:pt x="1" y="3"/>
                    </a:cubicBezTo>
                    <a:cubicBezTo>
                      <a:pt x="1" y="2"/>
                      <a:pt x="1" y="2"/>
                      <a:pt x="1" y="2"/>
                    </a:cubicBezTo>
                    <a:cubicBezTo>
                      <a:pt x="0" y="1"/>
                      <a:pt x="0" y="0"/>
                      <a:pt x="1" y="0"/>
                    </a:cubicBezTo>
                    <a:cubicBezTo>
                      <a:pt x="1" y="0"/>
                      <a:pt x="2" y="0"/>
                      <a:pt x="2" y="0"/>
                    </a:cubicBezTo>
                    <a:cubicBezTo>
                      <a:pt x="3" y="0"/>
                      <a:pt x="3" y="1"/>
                      <a:pt x="3" y="2"/>
                    </a:cubicBezTo>
                    <a:close/>
                  </a:path>
                </a:pathLst>
              </a:custGeom>
              <a:solidFill>
                <a:srgbClr val="7FA96C"/>
              </a:solidFill>
              <a:ln w="9525">
                <a:noFill/>
                <a:round/>
                <a:headEnd/>
                <a:tailEnd/>
              </a:ln>
            </p:spPr>
            <p:txBody>
              <a:bodyPr/>
              <a:lstStyle/>
              <a:p>
                <a:pPr>
                  <a:defRPr/>
                </a:pPr>
                <a:endParaRPr lang="es-MX" dirty="0"/>
              </a:p>
            </p:txBody>
          </p:sp>
          <p:sp>
            <p:nvSpPr>
              <p:cNvPr id="1461" name="Freeform 437"/>
              <p:cNvSpPr>
                <a:spLocks/>
              </p:cNvSpPr>
              <p:nvPr/>
            </p:nvSpPr>
            <p:spPr bwMode="auto">
              <a:xfrm>
                <a:off x="4745" y="2007"/>
                <a:ext cx="14" cy="9"/>
              </a:xfrm>
              <a:custGeom>
                <a:avLst/>
                <a:gdLst/>
                <a:ahLst/>
                <a:cxnLst>
                  <a:cxn ang="0">
                    <a:pos x="3" y="2"/>
                  </a:cxn>
                  <a:cxn ang="0">
                    <a:pos x="2" y="3"/>
                  </a:cxn>
                  <a:cxn ang="0">
                    <a:pos x="1" y="3"/>
                  </a:cxn>
                  <a:cxn ang="0">
                    <a:pos x="1" y="3"/>
                  </a:cxn>
                  <a:cxn ang="0">
                    <a:pos x="1" y="3"/>
                  </a:cxn>
                  <a:cxn ang="0">
                    <a:pos x="1" y="3"/>
                  </a:cxn>
                  <a:cxn ang="0">
                    <a:pos x="1" y="2"/>
                  </a:cxn>
                  <a:cxn ang="0">
                    <a:pos x="1" y="0"/>
                  </a:cxn>
                  <a:cxn ang="0">
                    <a:pos x="2" y="0"/>
                  </a:cxn>
                  <a:cxn ang="0">
                    <a:pos x="3" y="2"/>
                  </a:cxn>
                </a:cxnLst>
                <a:rect l="0" t="0" r="r" b="b"/>
                <a:pathLst>
                  <a:path w="3" h="3">
                    <a:moveTo>
                      <a:pt x="3" y="2"/>
                    </a:moveTo>
                    <a:cubicBezTo>
                      <a:pt x="2" y="3"/>
                      <a:pt x="2" y="3"/>
                      <a:pt x="2" y="3"/>
                    </a:cubicBezTo>
                    <a:cubicBezTo>
                      <a:pt x="2" y="3"/>
                      <a:pt x="2" y="3"/>
                      <a:pt x="1" y="3"/>
                    </a:cubicBezTo>
                    <a:cubicBezTo>
                      <a:pt x="1" y="3"/>
                      <a:pt x="1" y="3"/>
                      <a:pt x="1" y="3"/>
                    </a:cubicBezTo>
                    <a:cubicBezTo>
                      <a:pt x="1" y="3"/>
                      <a:pt x="1" y="3"/>
                      <a:pt x="1" y="3"/>
                    </a:cubicBezTo>
                    <a:cubicBezTo>
                      <a:pt x="1" y="3"/>
                      <a:pt x="1" y="3"/>
                      <a:pt x="1" y="3"/>
                    </a:cubicBezTo>
                    <a:cubicBezTo>
                      <a:pt x="1" y="2"/>
                      <a:pt x="1" y="2"/>
                      <a:pt x="1" y="2"/>
                    </a:cubicBezTo>
                    <a:cubicBezTo>
                      <a:pt x="0" y="1"/>
                      <a:pt x="0" y="1"/>
                      <a:pt x="1" y="0"/>
                    </a:cubicBezTo>
                    <a:cubicBezTo>
                      <a:pt x="1" y="0"/>
                      <a:pt x="1" y="0"/>
                      <a:pt x="2" y="0"/>
                    </a:cubicBezTo>
                    <a:cubicBezTo>
                      <a:pt x="2" y="0"/>
                      <a:pt x="3" y="1"/>
                      <a:pt x="3" y="2"/>
                    </a:cubicBezTo>
                    <a:close/>
                  </a:path>
                </a:pathLst>
              </a:custGeom>
              <a:solidFill>
                <a:srgbClr val="B4CA71"/>
              </a:solidFill>
              <a:ln w="9525">
                <a:noFill/>
                <a:round/>
                <a:headEnd/>
                <a:tailEnd/>
              </a:ln>
            </p:spPr>
            <p:txBody>
              <a:bodyPr/>
              <a:lstStyle/>
              <a:p>
                <a:pPr>
                  <a:defRPr/>
                </a:pPr>
                <a:endParaRPr lang="es-MX" dirty="0"/>
              </a:p>
            </p:txBody>
          </p:sp>
          <p:sp>
            <p:nvSpPr>
              <p:cNvPr id="1462" name="Freeform 438"/>
              <p:cNvSpPr>
                <a:spLocks/>
              </p:cNvSpPr>
              <p:nvPr/>
            </p:nvSpPr>
            <p:spPr bwMode="auto">
              <a:xfrm>
                <a:off x="4745" y="2011"/>
                <a:ext cx="14" cy="5"/>
              </a:xfrm>
              <a:custGeom>
                <a:avLst/>
                <a:gdLst/>
                <a:ahLst/>
                <a:cxnLst>
                  <a:cxn ang="0">
                    <a:pos x="1" y="0"/>
                  </a:cxn>
                  <a:cxn ang="0">
                    <a:pos x="1" y="1"/>
                  </a:cxn>
                  <a:cxn ang="0">
                    <a:pos x="1" y="2"/>
                  </a:cxn>
                  <a:cxn ang="0">
                    <a:pos x="2" y="2"/>
                  </a:cxn>
                  <a:cxn ang="0">
                    <a:pos x="2" y="1"/>
                  </a:cxn>
                  <a:cxn ang="0">
                    <a:pos x="1" y="0"/>
                  </a:cxn>
                </a:cxnLst>
                <a:rect l="0" t="0" r="r" b="b"/>
                <a:pathLst>
                  <a:path w="3" h="2">
                    <a:moveTo>
                      <a:pt x="1" y="0"/>
                    </a:moveTo>
                    <a:cubicBezTo>
                      <a:pt x="0" y="0"/>
                      <a:pt x="1" y="0"/>
                      <a:pt x="1" y="1"/>
                    </a:cubicBezTo>
                    <a:cubicBezTo>
                      <a:pt x="1" y="1"/>
                      <a:pt x="1" y="2"/>
                      <a:pt x="1" y="2"/>
                    </a:cubicBezTo>
                    <a:cubicBezTo>
                      <a:pt x="1" y="2"/>
                      <a:pt x="1" y="2"/>
                      <a:pt x="2" y="2"/>
                    </a:cubicBezTo>
                    <a:cubicBezTo>
                      <a:pt x="2" y="1"/>
                      <a:pt x="2" y="1"/>
                      <a:pt x="2" y="1"/>
                    </a:cubicBezTo>
                    <a:cubicBezTo>
                      <a:pt x="3" y="0"/>
                      <a:pt x="2" y="0"/>
                      <a:pt x="1" y="0"/>
                    </a:cubicBezTo>
                    <a:close/>
                  </a:path>
                </a:pathLst>
              </a:custGeom>
              <a:solidFill>
                <a:srgbClr val="FDEE70"/>
              </a:solidFill>
              <a:ln w="9525">
                <a:noFill/>
                <a:round/>
                <a:headEnd/>
                <a:tailEnd/>
              </a:ln>
            </p:spPr>
            <p:txBody>
              <a:bodyPr/>
              <a:lstStyle/>
              <a:p>
                <a:pPr>
                  <a:defRPr/>
                </a:pPr>
                <a:endParaRPr lang="es-MX" dirty="0"/>
              </a:p>
            </p:txBody>
          </p:sp>
          <p:sp>
            <p:nvSpPr>
              <p:cNvPr id="1463" name="Freeform 439"/>
              <p:cNvSpPr>
                <a:spLocks/>
              </p:cNvSpPr>
              <p:nvPr/>
            </p:nvSpPr>
            <p:spPr bwMode="auto">
              <a:xfrm>
                <a:off x="4741" y="2007"/>
                <a:ext cx="14" cy="9"/>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solidFill>
                <a:srgbClr val="24211D"/>
              </a:solidFill>
              <a:ln w="9525">
                <a:noFill/>
                <a:round/>
                <a:headEnd/>
                <a:tailEnd/>
              </a:ln>
            </p:spPr>
            <p:txBody>
              <a:bodyPr/>
              <a:lstStyle/>
              <a:p>
                <a:pPr>
                  <a:defRPr/>
                </a:pPr>
                <a:endParaRPr lang="es-MX" dirty="0"/>
              </a:p>
            </p:txBody>
          </p:sp>
          <p:sp>
            <p:nvSpPr>
              <p:cNvPr id="1464" name="Freeform 440"/>
              <p:cNvSpPr>
                <a:spLocks/>
              </p:cNvSpPr>
              <p:nvPr/>
            </p:nvSpPr>
            <p:spPr bwMode="auto">
              <a:xfrm>
                <a:off x="4741" y="2007"/>
                <a:ext cx="14" cy="9"/>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noFill/>
              <a:ln w="0">
                <a:solidFill>
                  <a:srgbClr val="24211D"/>
                </a:solidFill>
                <a:prstDash val="solid"/>
                <a:round/>
                <a:headEnd/>
                <a:tailEnd/>
              </a:ln>
            </p:spPr>
            <p:txBody>
              <a:bodyPr/>
              <a:lstStyle/>
              <a:p>
                <a:pPr>
                  <a:defRPr/>
                </a:pPr>
                <a:endParaRPr lang="es-MX" dirty="0"/>
              </a:p>
            </p:txBody>
          </p:sp>
          <p:sp>
            <p:nvSpPr>
              <p:cNvPr id="1465" name="Freeform 441"/>
              <p:cNvSpPr>
                <a:spLocks/>
              </p:cNvSpPr>
              <p:nvPr/>
            </p:nvSpPr>
            <p:spPr bwMode="auto">
              <a:xfrm>
                <a:off x="4727" y="1970"/>
                <a:ext cx="18" cy="18"/>
              </a:xfrm>
              <a:custGeom>
                <a:avLst/>
                <a:gdLst/>
                <a:ahLst/>
                <a:cxnLst>
                  <a:cxn ang="0">
                    <a:pos x="3" y="1"/>
                  </a:cxn>
                  <a:cxn ang="0">
                    <a:pos x="2" y="4"/>
                  </a:cxn>
                  <a:cxn ang="0">
                    <a:pos x="2" y="6"/>
                  </a:cxn>
                  <a:cxn ang="0">
                    <a:pos x="3" y="6"/>
                  </a:cxn>
                  <a:cxn ang="0">
                    <a:pos x="5" y="3"/>
                  </a:cxn>
                  <a:cxn ang="0">
                    <a:pos x="3" y="1"/>
                  </a:cxn>
                </a:cxnLst>
                <a:rect l="0" t="0" r="r" b="b"/>
                <a:pathLst>
                  <a:path w="6" h="6">
                    <a:moveTo>
                      <a:pt x="3" y="1"/>
                    </a:moveTo>
                    <a:cubicBezTo>
                      <a:pt x="0" y="1"/>
                      <a:pt x="1" y="3"/>
                      <a:pt x="2" y="4"/>
                    </a:cubicBezTo>
                    <a:cubicBezTo>
                      <a:pt x="1" y="5"/>
                      <a:pt x="1" y="5"/>
                      <a:pt x="2" y="6"/>
                    </a:cubicBezTo>
                    <a:cubicBezTo>
                      <a:pt x="2" y="6"/>
                      <a:pt x="3" y="6"/>
                      <a:pt x="3" y="6"/>
                    </a:cubicBezTo>
                    <a:cubicBezTo>
                      <a:pt x="5" y="5"/>
                      <a:pt x="5" y="5"/>
                      <a:pt x="5" y="3"/>
                    </a:cubicBezTo>
                    <a:cubicBezTo>
                      <a:pt x="6" y="1"/>
                      <a:pt x="5" y="0"/>
                      <a:pt x="3" y="1"/>
                    </a:cubicBezTo>
                    <a:close/>
                  </a:path>
                </a:pathLst>
              </a:custGeom>
              <a:solidFill>
                <a:srgbClr val="006E57"/>
              </a:solidFill>
              <a:ln w="9525">
                <a:noFill/>
                <a:round/>
                <a:headEnd/>
                <a:tailEnd/>
              </a:ln>
            </p:spPr>
            <p:txBody>
              <a:bodyPr/>
              <a:lstStyle/>
              <a:p>
                <a:pPr>
                  <a:defRPr/>
                </a:pPr>
                <a:endParaRPr lang="es-MX" dirty="0"/>
              </a:p>
            </p:txBody>
          </p:sp>
          <p:sp>
            <p:nvSpPr>
              <p:cNvPr id="1466" name="Freeform 442"/>
              <p:cNvSpPr>
                <a:spLocks/>
              </p:cNvSpPr>
              <p:nvPr/>
            </p:nvSpPr>
            <p:spPr bwMode="auto">
              <a:xfrm>
                <a:off x="4731" y="1970"/>
                <a:ext cx="14" cy="18"/>
              </a:xfrm>
              <a:custGeom>
                <a:avLst/>
                <a:gdLst/>
                <a:ahLst/>
                <a:cxnLst>
                  <a:cxn ang="0">
                    <a:pos x="4" y="2"/>
                  </a:cxn>
                  <a:cxn ang="0">
                    <a:pos x="2" y="5"/>
                  </a:cxn>
                  <a:cxn ang="0">
                    <a:pos x="2" y="5"/>
                  </a:cxn>
                  <a:cxn ang="0">
                    <a:pos x="1" y="5"/>
                  </a:cxn>
                  <a:cxn ang="0">
                    <a:pos x="1" y="4"/>
                  </a:cxn>
                  <a:cxn ang="0">
                    <a:pos x="1" y="3"/>
                  </a:cxn>
                  <a:cxn ang="0">
                    <a:pos x="1" y="2"/>
                  </a:cxn>
                  <a:cxn ang="0">
                    <a:pos x="2" y="0"/>
                  </a:cxn>
                  <a:cxn ang="0">
                    <a:pos x="3" y="0"/>
                  </a:cxn>
                  <a:cxn ang="0">
                    <a:pos x="4" y="2"/>
                  </a:cxn>
                </a:cxnLst>
                <a:rect l="0" t="0" r="r" b="b"/>
                <a:pathLst>
                  <a:path w="5" h="5">
                    <a:moveTo>
                      <a:pt x="4" y="2"/>
                    </a:moveTo>
                    <a:cubicBezTo>
                      <a:pt x="4" y="4"/>
                      <a:pt x="4" y="4"/>
                      <a:pt x="2" y="5"/>
                    </a:cubicBezTo>
                    <a:cubicBezTo>
                      <a:pt x="2" y="5"/>
                      <a:pt x="2" y="5"/>
                      <a:pt x="2" y="5"/>
                    </a:cubicBezTo>
                    <a:cubicBezTo>
                      <a:pt x="2" y="5"/>
                      <a:pt x="1" y="5"/>
                      <a:pt x="1" y="5"/>
                    </a:cubicBezTo>
                    <a:cubicBezTo>
                      <a:pt x="1" y="4"/>
                      <a:pt x="1" y="4"/>
                      <a:pt x="1" y="4"/>
                    </a:cubicBezTo>
                    <a:cubicBezTo>
                      <a:pt x="1" y="4"/>
                      <a:pt x="1" y="3"/>
                      <a:pt x="1" y="3"/>
                    </a:cubicBezTo>
                    <a:cubicBezTo>
                      <a:pt x="1" y="3"/>
                      <a:pt x="1" y="3"/>
                      <a:pt x="1" y="2"/>
                    </a:cubicBezTo>
                    <a:cubicBezTo>
                      <a:pt x="0" y="1"/>
                      <a:pt x="0" y="0"/>
                      <a:pt x="2" y="0"/>
                    </a:cubicBezTo>
                    <a:cubicBezTo>
                      <a:pt x="2" y="0"/>
                      <a:pt x="3" y="0"/>
                      <a:pt x="3" y="0"/>
                    </a:cubicBezTo>
                    <a:cubicBezTo>
                      <a:pt x="4" y="0"/>
                      <a:pt x="5" y="1"/>
                      <a:pt x="4" y="2"/>
                    </a:cubicBezTo>
                    <a:close/>
                  </a:path>
                </a:pathLst>
              </a:custGeom>
              <a:solidFill>
                <a:srgbClr val="27805E"/>
              </a:solidFill>
              <a:ln w="9525">
                <a:noFill/>
                <a:round/>
                <a:headEnd/>
                <a:tailEnd/>
              </a:ln>
            </p:spPr>
            <p:txBody>
              <a:bodyPr/>
              <a:lstStyle/>
              <a:p>
                <a:pPr>
                  <a:defRPr/>
                </a:pPr>
                <a:endParaRPr lang="es-MX" dirty="0"/>
              </a:p>
            </p:txBody>
          </p:sp>
          <p:sp>
            <p:nvSpPr>
              <p:cNvPr id="1467" name="Freeform 443"/>
              <p:cNvSpPr>
                <a:spLocks/>
              </p:cNvSpPr>
              <p:nvPr/>
            </p:nvSpPr>
            <p:spPr bwMode="auto">
              <a:xfrm>
                <a:off x="4731" y="1970"/>
                <a:ext cx="14" cy="18"/>
              </a:xfrm>
              <a:custGeom>
                <a:avLst/>
                <a:gdLst/>
                <a:ahLst/>
                <a:cxnLst>
                  <a:cxn ang="0">
                    <a:pos x="4" y="2"/>
                  </a:cxn>
                  <a:cxn ang="0">
                    <a:pos x="3" y="4"/>
                  </a:cxn>
                  <a:cxn ang="0">
                    <a:pos x="2" y="4"/>
                  </a:cxn>
                  <a:cxn ang="0">
                    <a:pos x="1" y="4"/>
                  </a:cxn>
                  <a:cxn ang="0">
                    <a:pos x="1" y="4"/>
                  </a:cxn>
                  <a:cxn ang="0">
                    <a:pos x="1" y="3"/>
                  </a:cxn>
                  <a:cxn ang="0">
                    <a:pos x="1" y="2"/>
                  </a:cxn>
                  <a:cxn ang="0">
                    <a:pos x="2" y="0"/>
                  </a:cxn>
                  <a:cxn ang="0">
                    <a:pos x="3" y="0"/>
                  </a:cxn>
                  <a:cxn ang="0">
                    <a:pos x="4" y="2"/>
                  </a:cxn>
                </a:cxnLst>
                <a:rect l="0" t="0" r="r" b="b"/>
                <a:pathLst>
                  <a:path w="4" h="5">
                    <a:moveTo>
                      <a:pt x="4" y="2"/>
                    </a:moveTo>
                    <a:cubicBezTo>
                      <a:pt x="4" y="4"/>
                      <a:pt x="4" y="3"/>
                      <a:pt x="3" y="4"/>
                    </a:cubicBezTo>
                    <a:cubicBezTo>
                      <a:pt x="2" y="4"/>
                      <a:pt x="2" y="4"/>
                      <a:pt x="2" y="4"/>
                    </a:cubicBezTo>
                    <a:cubicBezTo>
                      <a:pt x="2" y="5"/>
                      <a:pt x="2" y="4"/>
                      <a:pt x="1" y="4"/>
                    </a:cubicBezTo>
                    <a:cubicBezTo>
                      <a:pt x="1" y="4"/>
                      <a:pt x="1" y="4"/>
                      <a:pt x="1" y="4"/>
                    </a:cubicBezTo>
                    <a:cubicBezTo>
                      <a:pt x="1" y="3"/>
                      <a:pt x="1" y="3"/>
                      <a:pt x="1" y="3"/>
                    </a:cubicBezTo>
                    <a:cubicBezTo>
                      <a:pt x="1" y="3"/>
                      <a:pt x="1" y="3"/>
                      <a:pt x="1" y="2"/>
                    </a:cubicBezTo>
                    <a:cubicBezTo>
                      <a:pt x="0" y="1"/>
                      <a:pt x="0" y="1"/>
                      <a:pt x="2" y="0"/>
                    </a:cubicBezTo>
                    <a:cubicBezTo>
                      <a:pt x="2" y="0"/>
                      <a:pt x="3" y="0"/>
                      <a:pt x="3" y="0"/>
                    </a:cubicBezTo>
                    <a:cubicBezTo>
                      <a:pt x="4" y="0"/>
                      <a:pt x="4" y="1"/>
                      <a:pt x="4" y="2"/>
                    </a:cubicBezTo>
                    <a:close/>
                  </a:path>
                </a:pathLst>
              </a:custGeom>
              <a:solidFill>
                <a:srgbClr val="569365"/>
              </a:solidFill>
              <a:ln w="9525">
                <a:noFill/>
                <a:round/>
                <a:headEnd/>
                <a:tailEnd/>
              </a:ln>
            </p:spPr>
            <p:txBody>
              <a:bodyPr/>
              <a:lstStyle/>
              <a:p>
                <a:pPr>
                  <a:defRPr/>
                </a:pPr>
                <a:endParaRPr lang="es-MX" dirty="0"/>
              </a:p>
            </p:txBody>
          </p:sp>
          <p:sp>
            <p:nvSpPr>
              <p:cNvPr id="1468" name="Freeform 444"/>
              <p:cNvSpPr>
                <a:spLocks/>
              </p:cNvSpPr>
              <p:nvPr/>
            </p:nvSpPr>
            <p:spPr bwMode="auto">
              <a:xfrm>
                <a:off x="4731" y="1975"/>
                <a:ext cx="14" cy="9"/>
              </a:xfrm>
              <a:custGeom>
                <a:avLst/>
                <a:gdLst/>
                <a:ahLst/>
                <a:cxnLst>
                  <a:cxn ang="0">
                    <a:pos x="3" y="1"/>
                  </a:cxn>
                  <a:cxn ang="0">
                    <a:pos x="2" y="3"/>
                  </a:cxn>
                  <a:cxn ang="0">
                    <a:pos x="1" y="3"/>
                  </a:cxn>
                  <a:cxn ang="0">
                    <a:pos x="1" y="3"/>
                  </a:cxn>
                  <a:cxn ang="0">
                    <a:pos x="0" y="2"/>
                  </a:cxn>
                  <a:cxn ang="0">
                    <a:pos x="0" y="2"/>
                  </a:cxn>
                  <a:cxn ang="0">
                    <a:pos x="0" y="1"/>
                  </a:cxn>
                  <a:cxn ang="0">
                    <a:pos x="1" y="0"/>
                  </a:cxn>
                  <a:cxn ang="0">
                    <a:pos x="2" y="0"/>
                  </a:cxn>
                  <a:cxn ang="0">
                    <a:pos x="3" y="1"/>
                  </a:cxn>
                </a:cxnLst>
                <a:rect l="0" t="0" r="r" b="b"/>
                <a:pathLst>
                  <a:path w="3" h="3">
                    <a:moveTo>
                      <a:pt x="3" y="1"/>
                    </a:moveTo>
                    <a:cubicBezTo>
                      <a:pt x="2" y="2"/>
                      <a:pt x="2" y="2"/>
                      <a:pt x="2" y="3"/>
                    </a:cubicBezTo>
                    <a:cubicBezTo>
                      <a:pt x="1" y="3"/>
                      <a:pt x="1" y="3"/>
                      <a:pt x="1" y="3"/>
                    </a:cubicBezTo>
                    <a:cubicBezTo>
                      <a:pt x="1" y="3"/>
                      <a:pt x="1" y="3"/>
                      <a:pt x="1" y="3"/>
                    </a:cubicBezTo>
                    <a:cubicBezTo>
                      <a:pt x="0" y="3"/>
                      <a:pt x="0" y="3"/>
                      <a:pt x="0" y="2"/>
                    </a:cubicBezTo>
                    <a:cubicBezTo>
                      <a:pt x="0" y="2"/>
                      <a:pt x="0" y="2"/>
                      <a:pt x="0" y="2"/>
                    </a:cubicBezTo>
                    <a:cubicBezTo>
                      <a:pt x="0" y="2"/>
                      <a:pt x="0" y="2"/>
                      <a:pt x="0" y="1"/>
                    </a:cubicBezTo>
                    <a:cubicBezTo>
                      <a:pt x="0" y="1"/>
                      <a:pt x="0" y="0"/>
                      <a:pt x="1" y="0"/>
                    </a:cubicBezTo>
                    <a:cubicBezTo>
                      <a:pt x="1" y="0"/>
                      <a:pt x="1" y="0"/>
                      <a:pt x="2" y="0"/>
                    </a:cubicBezTo>
                    <a:cubicBezTo>
                      <a:pt x="3" y="0"/>
                      <a:pt x="3" y="0"/>
                      <a:pt x="3" y="1"/>
                    </a:cubicBezTo>
                    <a:close/>
                  </a:path>
                </a:pathLst>
              </a:custGeom>
              <a:solidFill>
                <a:srgbClr val="7FA96C"/>
              </a:solidFill>
              <a:ln w="9525">
                <a:noFill/>
                <a:round/>
                <a:headEnd/>
                <a:tailEnd/>
              </a:ln>
            </p:spPr>
            <p:txBody>
              <a:bodyPr/>
              <a:lstStyle/>
              <a:p>
                <a:pPr>
                  <a:defRPr/>
                </a:pPr>
                <a:endParaRPr lang="es-MX" dirty="0"/>
              </a:p>
            </p:txBody>
          </p:sp>
          <p:sp>
            <p:nvSpPr>
              <p:cNvPr id="1469" name="Freeform 445"/>
              <p:cNvSpPr>
                <a:spLocks/>
              </p:cNvSpPr>
              <p:nvPr/>
            </p:nvSpPr>
            <p:spPr bwMode="auto">
              <a:xfrm>
                <a:off x="4731" y="1975"/>
                <a:ext cx="14" cy="9"/>
              </a:xfrm>
              <a:custGeom>
                <a:avLst/>
                <a:gdLst/>
                <a:ahLst/>
                <a:cxnLst>
                  <a:cxn ang="0">
                    <a:pos x="2" y="1"/>
                  </a:cxn>
                  <a:cxn ang="0">
                    <a:pos x="2" y="2"/>
                  </a:cxn>
                  <a:cxn ang="0">
                    <a:pos x="1" y="3"/>
                  </a:cxn>
                  <a:cxn ang="0">
                    <a:pos x="1" y="3"/>
                  </a:cxn>
                  <a:cxn ang="0">
                    <a:pos x="1" y="2"/>
                  </a:cxn>
                  <a:cxn ang="0">
                    <a:pos x="1" y="2"/>
                  </a:cxn>
                  <a:cxn ang="0">
                    <a:pos x="1" y="1"/>
                  </a:cxn>
                  <a:cxn ang="0">
                    <a:pos x="1" y="0"/>
                  </a:cxn>
                  <a:cxn ang="0">
                    <a:pos x="2" y="0"/>
                  </a:cxn>
                  <a:cxn ang="0">
                    <a:pos x="2" y="1"/>
                  </a:cxn>
                </a:cxnLst>
                <a:rect l="0" t="0" r="r" b="b"/>
                <a:pathLst>
                  <a:path w="3" h="3">
                    <a:moveTo>
                      <a:pt x="2" y="1"/>
                    </a:moveTo>
                    <a:cubicBezTo>
                      <a:pt x="2" y="2"/>
                      <a:pt x="2" y="2"/>
                      <a:pt x="2" y="2"/>
                    </a:cubicBezTo>
                    <a:cubicBezTo>
                      <a:pt x="2" y="3"/>
                      <a:pt x="1" y="3"/>
                      <a:pt x="1" y="3"/>
                    </a:cubicBezTo>
                    <a:cubicBezTo>
                      <a:pt x="1" y="3"/>
                      <a:pt x="1" y="3"/>
                      <a:pt x="1" y="3"/>
                    </a:cubicBezTo>
                    <a:cubicBezTo>
                      <a:pt x="1" y="3"/>
                      <a:pt x="1" y="2"/>
                      <a:pt x="1" y="2"/>
                    </a:cubicBezTo>
                    <a:cubicBezTo>
                      <a:pt x="0" y="2"/>
                      <a:pt x="0" y="2"/>
                      <a:pt x="1" y="2"/>
                    </a:cubicBezTo>
                    <a:cubicBezTo>
                      <a:pt x="0" y="2"/>
                      <a:pt x="0" y="2"/>
                      <a:pt x="1" y="1"/>
                    </a:cubicBezTo>
                    <a:cubicBezTo>
                      <a:pt x="0" y="1"/>
                      <a:pt x="0" y="0"/>
                      <a:pt x="1" y="0"/>
                    </a:cubicBezTo>
                    <a:cubicBezTo>
                      <a:pt x="1" y="0"/>
                      <a:pt x="1" y="0"/>
                      <a:pt x="2" y="0"/>
                    </a:cubicBezTo>
                    <a:cubicBezTo>
                      <a:pt x="2" y="0"/>
                      <a:pt x="3" y="0"/>
                      <a:pt x="2" y="1"/>
                    </a:cubicBezTo>
                    <a:close/>
                  </a:path>
                </a:pathLst>
              </a:custGeom>
              <a:solidFill>
                <a:srgbClr val="B4CA71"/>
              </a:solidFill>
              <a:ln w="9525">
                <a:noFill/>
                <a:round/>
                <a:headEnd/>
                <a:tailEnd/>
              </a:ln>
            </p:spPr>
            <p:txBody>
              <a:bodyPr/>
              <a:lstStyle/>
              <a:p>
                <a:pPr>
                  <a:defRPr/>
                </a:pPr>
                <a:endParaRPr lang="es-MX" dirty="0"/>
              </a:p>
            </p:txBody>
          </p:sp>
          <p:sp>
            <p:nvSpPr>
              <p:cNvPr id="1470" name="Freeform 446"/>
              <p:cNvSpPr>
                <a:spLocks/>
              </p:cNvSpPr>
              <p:nvPr/>
            </p:nvSpPr>
            <p:spPr bwMode="auto">
              <a:xfrm>
                <a:off x="4731" y="1975"/>
                <a:ext cx="14" cy="9"/>
              </a:xfrm>
              <a:custGeom>
                <a:avLst/>
                <a:gdLst/>
                <a:ahLst/>
                <a:cxnLst>
                  <a:cxn ang="0">
                    <a:pos x="1" y="0"/>
                  </a:cxn>
                  <a:cxn ang="0">
                    <a:pos x="1" y="2"/>
                  </a:cxn>
                  <a:cxn ang="0">
                    <a:pos x="1" y="2"/>
                  </a:cxn>
                  <a:cxn ang="0">
                    <a:pos x="1" y="2"/>
                  </a:cxn>
                  <a:cxn ang="0">
                    <a:pos x="2" y="1"/>
                  </a:cxn>
                  <a:cxn ang="0">
                    <a:pos x="1" y="0"/>
                  </a:cxn>
                </a:cxnLst>
                <a:rect l="0" t="0" r="r" b="b"/>
                <a:pathLst>
                  <a:path w="3" h="2">
                    <a:moveTo>
                      <a:pt x="1" y="0"/>
                    </a:moveTo>
                    <a:cubicBezTo>
                      <a:pt x="0" y="0"/>
                      <a:pt x="0" y="1"/>
                      <a:pt x="1" y="2"/>
                    </a:cubicBezTo>
                    <a:cubicBezTo>
                      <a:pt x="1" y="2"/>
                      <a:pt x="1" y="2"/>
                      <a:pt x="1" y="2"/>
                    </a:cubicBezTo>
                    <a:cubicBezTo>
                      <a:pt x="1" y="2"/>
                      <a:pt x="1" y="2"/>
                      <a:pt x="1" y="2"/>
                    </a:cubicBezTo>
                    <a:cubicBezTo>
                      <a:pt x="2" y="2"/>
                      <a:pt x="2" y="2"/>
                      <a:pt x="2" y="1"/>
                    </a:cubicBezTo>
                    <a:cubicBezTo>
                      <a:pt x="3" y="0"/>
                      <a:pt x="2" y="0"/>
                      <a:pt x="1" y="0"/>
                    </a:cubicBezTo>
                    <a:close/>
                  </a:path>
                </a:pathLst>
              </a:custGeom>
              <a:solidFill>
                <a:srgbClr val="FDEE70"/>
              </a:solidFill>
              <a:ln w="9525">
                <a:noFill/>
                <a:round/>
                <a:headEnd/>
                <a:tailEnd/>
              </a:ln>
            </p:spPr>
            <p:txBody>
              <a:bodyPr/>
              <a:lstStyle/>
              <a:p>
                <a:pPr>
                  <a:defRPr/>
                </a:pPr>
                <a:endParaRPr lang="es-MX" dirty="0"/>
              </a:p>
            </p:txBody>
          </p:sp>
          <p:sp>
            <p:nvSpPr>
              <p:cNvPr id="1471" name="Freeform 447"/>
              <p:cNvSpPr>
                <a:spLocks/>
              </p:cNvSpPr>
              <p:nvPr/>
            </p:nvSpPr>
            <p:spPr bwMode="auto">
              <a:xfrm>
                <a:off x="4722" y="1970"/>
                <a:ext cx="18" cy="14"/>
              </a:xfrm>
              <a:custGeom>
                <a:avLst/>
                <a:gdLst/>
                <a:ahLst/>
                <a:cxnLst>
                  <a:cxn ang="0">
                    <a:pos x="5" y="2"/>
                  </a:cxn>
                  <a:cxn ang="0">
                    <a:pos x="0" y="2"/>
                  </a:cxn>
                  <a:cxn ang="0">
                    <a:pos x="4" y="3"/>
                  </a:cxn>
                  <a:cxn ang="0">
                    <a:pos x="5" y="2"/>
                  </a:cxn>
                </a:cxnLst>
                <a:rect l="0" t="0" r="r" b="b"/>
                <a:pathLst>
                  <a:path w="5" h="3">
                    <a:moveTo>
                      <a:pt x="5" y="2"/>
                    </a:moveTo>
                    <a:cubicBezTo>
                      <a:pt x="2" y="0"/>
                      <a:pt x="2" y="1"/>
                      <a:pt x="0" y="2"/>
                    </a:cubicBezTo>
                    <a:cubicBezTo>
                      <a:pt x="0" y="2"/>
                      <a:pt x="4" y="2"/>
                      <a:pt x="4" y="3"/>
                    </a:cubicBezTo>
                    <a:cubicBezTo>
                      <a:pt x="4" y="3"/>
                      <a:pt x="5" y="2"/>
                      <a:pt x="5" y="2"/>
                    </a:cubicBezTo>
                    <a:close/>
                  </a:path>
                </a:pathLst>
              </a:custGeom>
              <a:solidFill>
                <a:srgbClr val="24211D"/>
              </a:solidFill>
              <a:ln w="9525">
                <a:noFill/>
                <a:round/>
                <a:headEnd/>
                <a:tailEnd/>
              </a:ln>
            </p:spPr>
            <p:txBody>
              <a:bodyPr/>
              <a:lstStyle/>
              <a:p>
                <a:pPr>
                  <a:defRPr/>
                </a:pPr>
                <a:endParaRPr lang="es-MX" dirty="0"/>
              </a:p>
            </p:txBody>
          </p:sp>
          <p:sp>
            <p:nvSpPr>
              <p:cNvPr id="1472" name="Freeform 448"/>
              <p:cNvSpPr>
                <a:spLocks/>
              </p:cNvSpPr>
              <p:nvPr/>
            </p:nvSpPr>
            <p:spPr bwMode="auto">
              <a:xfrm>
                <a:off x="4722" y="1970"/>
                <a:ext cx="18" cy="14"/>
              </a:xfrm>
              <a:custGeom>
                <a:avLst/>
                <a:gdLst/>
                <a:ahLst/>
                <a:cxnLst>
                  <a:cxn ang="0">
                    <a:pos x="5" y="2"/>
                  </a:cxn>
                  <a:cxn ang="0">
                    <a:pos x="0" y="2"/>
                  </a:cxn>
                  <a:cxn ang="0">
                    <a:pos x="4" y="3"/>
                  </a:cxn>
                  <a:cxn ang="0">
                    <a:pos x="5" y="2"/>
                  </a:cxn>
                </a:cxnLst>
                <a:rect l="0" t="0" r="r" b="b"/>
                <a:pathLst>
                  <a:path w="5" h="3">
                    <a:moveTo>
                      <a:pt x="5" y="2"/>
                    </a:moveTo>
                    <a:cubicBezTo>
                      <a:pt x="2" y="0"/>
                      <a:pt x="2" y="1"/>
                      <a:pt x="0" y="2"/>
                    </a:cubicBezTo>
                    <a:cubicBezTo>
                      <a:pt x="0" y="2"/>
                      <a:pt x="4" y="2"/>
                      <a:pt x="4" y="3"/>
                    </a:cubicBezTo>
                    <a:cubicBezTo>
                      <a:pt x="4" y="3"/>
                      <a:pt x="5" y="2"/>
                      <a:pt x="5" y="2"/>
                    </a:cubicBezTo>
                    <a:close/>
                  </a:path>
                </a:pathLst>
              </a:custGeom>
              <a:noFill/>
              <a:ln w="0">
                <a:solidFill>
                  <a:srgbClr val="24211D"/>
                </a:solidFill>
                <a:prstDash val="solid"/>
                <a:round/>
                <a:headEnd/>
                <a:tailEnd/>
              </a:ln>
            </p:spPr>
            <p:txBody>
              <a:bodyPr/>
              <a:lstStyle/>
              <a:p>
                <a:pPr>
                  <a:defRPr/>
                </a:pPr>
                <a:endParaRPr lang="es-MX" dirty="0"/>
              </a:p>
            </p:txBody>
          </p:sp>
          <p:sp>
            <p:nvSpPr>
              <p:cNvPr id="1473" name="Freeform 449"/>
              <p:cNvSpPr>
                <a:spLocks/>
              </p:cNvSpPr>
              <p:nvPr/>
            </p:nvSpPr>
            <p:spPr bwMode="auto">
              <a:xfrm>
                <a:off x="4763" y="1947"/>
                <a:ext cx="28" cy="23"/>
              </a:xfrm>
              <a:custGeom>
                <a:avLst/>
                <a:gdLst/>
                <a:ahLst/>
                <a:cxnLst>
                  <a:cxn ang="0">
                    <a:pos x="4" y="1"/>
                  </a:cxn>
                  <a:cxn ang="0">
                    <a:pos x="2" y="4"/>
                  </a:cxn>
                  <a:cxn ang="0">
                    <a:pos x="1" y="5"/>
                  </a:cxn>
                  <a:cxn ang="0">
                    <a:pos x="2" y="6"/>
                  </a:cxn>
                  <a:cxn ang="0">
                    <a:pos x="5" y="4"/>
                  </a:cxn>
                  <a:cxn ang="0">
                    <a:pos x="4" y="1"/>
                  </a:cxn>
                </a:cxnLst>
                <a:rect l="0" t="0" r="r" b="b"/>
                <a:pathLst>
                  <a:path w="7" h="6">
                    <a:moveTo>
                      <a:pt x="4" y="1"/>
                    </a:moveTo>
                    <a:cubicBezTo>
                      <a:pt x="1" y="0"/>
                      <a:pt x="2" y="2"/>
                      <a:pt x="2" y="4"/>
                    </a:cubicBezTo>
                    <a:cubicBezTo>
                      <a:pt x="1" y="4"/>
                      <a:pt x="0" y="4"/>
                      <a:pt x="1" y="5"/>
                    </a:cubicBezTo>
                    <a:cubicBezTo>
                      <a:pt x="1" y="6"/>
                      <a:pt x="1" y="6"/>
                      <a:pt x="2" y="6"/>
                    </a:cubicBezTo>
                    <a:cubicBezTo>
                      <a:pt x="4" y="5"/>
                      <a:pt x="4" y="6"/>
                      <a:pt x="5" y="4"/>
                    </a:cubicBezTo>
                    <a:cubicBezTo>
                      <a:pt x="7" y="3"/>
                      <a:pt x="6" y="2"/>
                      <a:pt x="4" y="1"/>
                    </a:cubicBezTo>
                    <a:close/>
                  </a:path>
                </a:pathLst>
              </a:custGeom>
              <a:solidFill>
                <a:srgbClr val="006E57"/>
              </a:solidFill>
              <a:ln w="9525">
                <a:noFill/>
                <a:round/>
                <a:headEnd/>
                <a:tailEnd/>
              </a:ln>
            </p:spPr>
            <p:txBody>
              <a:bodyPr/>
              <a:lstStyle/>
              <a:p>
                <a:pPr>
                  <a:defRPr/>
                </a:pPr>
                <a:endParaRPr lang="es-MX" dirty="0"/>
              </a:p>
            </p:txBody>
          </p:sp>
          <p:sp>
            <p:nvSpPr>
              <p:cNvPr id="1474" name="Freeform 450"/>
              <p:cNvSpPr>
                <a:spLocks/>
              </p:cNvSpPr>
              <p:nvPr/>
            </p:nvSpPr>
            <p:spPr bwMode="auto">
              <a:xfrm>
                <a:off x="4768" y="1947"/>
                <a:ext cx="18" cy="23"/>
              </a:xfrm>
              <a:custGeom>
                <a:avLst/>
                <a:gdLst/>
                <a:ahLst/>
                <a:cxnLst>
                  <a:cxn ang="0">
                    <a:pos x="4" y="4"/>
                  </a:cxn>
                  <a:cxn ang="0">
                    <a:pos x="1" y="5"/>
                  </a:cxn>
                  <a:cxn ang="0">
                    <a:pos x="0" y="5"/>
                  </a:cxn>
                  <a:cxn ang="0">
                    <a:pos x="0" y="5"/>
                  </a:cxn>
                  <a:cxn ang="0">
                    <a:pos x="0" y="4"/>
                  </a:cxn>
                  <a:cxn ang="0">
                    <a:pos x="1" y="4"/>
                  </a:cxn>
                  <a:cxn ang="0">
                    <a:pos x="1" y="3"/>
                  </a:cxn>
                  <a:cxn ang="0">
                    <a:pos x="3" y="1"/>
                  </a:cxn>
                  <a:cxn ang="0">
                    <a:pos x="4" y="2"/>
                  </a:cxn>
                  <a:cxn ang="0">
                    <a:pos x="4" y="4"/>
                  </a:cxn>
                </a:cxnLst>
                <a:rect l="0" t="0" r="r" b="b"/>
                <a:pathLst>
                  <a:path w="5" h="6">
                    <a:moveTo>
                      <a:pt x="4" y="4"/>
                    </a:moveTo>
                    <a:cubicBezTo>
                      <a:pt x="3" y="5"/>
                      <a:pt x="3" y="5"/>
                      <a:pt x="1" y="5"/>
                    </a:cubicBezTo>
                    <a:cubicBezTo>
                      <a:pt x="1" y="6"/>
                      <a:pt x="1" y="5"/>
                      <a:pt x="0" y="5"/>
                    </a:cubicBezTo>
                    <a:cubicBezTo>
                      <a:pt x="0" y="5"/>
                      <a:pt x="0" y="5"/>
                      <a:pt x="0" y="5"/>
                    </a:cubicBezTo>
                    <a:cubicBezTo>
                      <a:pt x="0" y="4"/>
                      <a:pt x="0" y="4"/>
                      <a:pt x="0" y="4"/>
                    </a:cubicBezTo>
                    <a:cubicBezTo>
                      <a:pt x="0" y="4"/>
                      <a:pt x="0" y="4"/>
                      <a:pt x="1" y="4"/>
                    </a:cubicBezTo>
                    <a:cubicBezTo>
                      <a:pt x="1" y="3"/>
                      <a:pt x="1" y="3"/>
                      <a:pt x="1" y="3"/>
                    </a:cubicBezTo>
                    <a:cubicBezTo>
                      <a:pt x="1" y="1"/>
                      <a:pt x="1" y="0"/>
                      <a:pt x="3" y="1"/>
                    </a:cubicBezTo>
                    <a:cubicBezTo>
                      <a:pt x="3" y="1"/>
                      <a:pt x="4" y="2"/>
                      <a:pt x="4" y="2"/>
                    </a:cubicBezTo>
                    <a:cubicBezTo>
                      <a:pt x="5" y="2"/>
                      <a:pt x="5" y="3"/>
                      <a:pt x="4" y="4"/>
                    </a:cubicBezTo>
                    <a:close/>
                  </a:path>
                </a:pathLst>
              </a:custGeom>
              <a:solidFill>
                <a:srgbClr val="27805E"/>
              </a:solidFill>
              <a:ln w="9525">
                <a:noFill/>
                <a:round/>
                <a:headEnd/>
                <a:tailEnd/>
              </a:ln>
            </p:spPr>
            <p:txBody>
              <a:bodyPr/>
              <a:lstStyle/>
              <a:p>
                <a:pPr>
                  <a:defRPr/>
                </a:pPr>
                <a:endParaRPr lang="es-MX" dirty="0"/>
              </a:p>
            </p:txBody>
          </p:sp>
          <p:sp>
            <p:nvSpPr>
              <p:cNvPr id="1475" name="Freeform 451"/>
              <p:cNvSpPr>
                <a:spLocks/>
              </p:cNvSpPr>
              <p:nvPr/>
            </p:nvSpPr>
            <p:spPr bwMode="auto">
              <a:xfrm>
                <a:off x="4768" y="1952"/>
                <a:ext cx="18" cy="14"/>
              </a:xfrm>
              <a:custGeom>
                <a:avLst/>
                <a:gdLst/>
                <a:ahLst/>
                <a:cxnLst>
                  <a:cxn ang="0">
                    <a:pos x="4" y="3"/>
                  </a:cxn>
                  <a:cxn ang="0">
                    <a:pos x="1" y="4"/>
                  </a:cxn>
                  <a:cxn ang="0">
                    <a:pos x="1" y="4"/>
                  </a:cxn>
                  <a:cxn ang="0">
                    <a:pos x="0" y="4"/>
                  </a:cxn>
                  <a:cxn ang="0">
                    <a:pos x="0" y="3"/>
                  </a:cxn>
                  <a:cxn ang="0">
                    <a:pos x="1" y="3"/>
                  </a:cxn>
                  <a:cxn ang="0">
                    <a:pos x="1" y="2"/>
                  </a:cxn>
                  <a:cxn ang="0">
                    <a:pos x="3" y="0"/>
                  </a:cxn>
                  <a:cxn ang="0">
                    <a:pos x="4" y="1"/>
                  </a:cxn>
                  <a:cxn ang="0">
                    <a:pos x="4" y="3"/>
                  </a:cxn>
                </a:cxnLst>
                <a:rect l="0" t="0" r="r" b="b"/>
                <a:pathLst>
                  <a:path w="5" h="4">
                    <a:moveTo>
                      <a:pt x="4" y="3"/>
                    </a:moveTo>
                    <a:cubicBezTo>
                      <a:pt x="3" y="4"/>
                      <a:pt x="3" y="4"/>
                      <a:pt x="1" y="4"/>
                    </a:cubicBezTo>
                    <a:cubicBezTo>
                      <a:pt x="1" y="4"/>
                      <a:pt x="1" y="4"/>
                      <a:pt x="1" y="4"/>
                    </a:cubicBezTo>
                    <a:cubicBezTo>
                      <a:pt x="1" y="4"/>
                      <a:pt x="0" y="4"/>
                      <a:pt x="0" y="4"/>
                    </a:cubicBezTo>
                    <a:cubicBezTo>
                      <a:pt x="0" y="3"/>
                      <a:pt x="0" y="3"/>
                      <a:pt x="0" y="3"/>
                    </a:cubicBezTo>
                    <a:cubicBezTo>
                      <a:pt x="1" y="3"/>
                      <a:pt x="1" y="3"/>
                      <a:pt x="1" y="3"/>
                    </a:cubicBezTo>
                    <a:cubicBezTo>
                      <a:pt x="1" y="2"/>
                      <a:pt x="1" y="2"/>
                      <a:pt x="1" y="2"/>
                    </a:cubicBezTo>
                    <a:cubicBezTo>
                      <a:pt x="1" y="1"/>
                      <a:pt x="1" y="0"/>
                      <a:pt x="3" y="0"/>
                    </a:cubicBezTo>
                    <a:cubicBezTo>
                      <a:pt x="3" y="1"/>
                      <a:pt x="4" y="1"/>
                      <a:pt x="4" y="1"/>
                    </a:cubicBezTo>
                    <a:cubicBezTo>
                      <a:pt x="5" y="1"/>
                      <a:pt x="5" y="2"/>
                      <a:pt x="4" y="3"/>
                    </a:cubicBezTo>
                    <a:close/>
                  </a:path>
                </a:pathLst>
              </a:custGeom>
              <a:solidFill>
                <a:srgbClr val="569365"/>
              </a:solidFill>
              <a:ln w="9525">
                <a:noFill/>
                <a:round/>
                <a:headEnd/>
                <a:tailEnd/>
              </a:ln>
            </p:spPr>
            <p:txBody>
              <a:bodyPr/>
              <a:lstStyle/>
              <a:p>
                <a:pPr>
                  <a:defRPr/>
                </a:pPr>
                <a:endParaRPr lang="es-MX" dirty="0"/>
              </a:p>
            </p:txBody>
          </p:sp>
          <p:sp>
            <p:nvSpPr>
              <p:cNvPr id="1476" name="Freeform 452"/>
              <p:cNvSpPr>
                <a:spLocks/>
              </p:cNvSpPr>
              <p:nvPr/>
            </p:nvSpPr>
            <p:spPr bwMode="auto">
              <a:xfrm>
                <a:off x="4773" y="1952"/>
                <a:ext cx="9" cy="14"/>
              </a:xfrm>
              <a:custGeom>
                <a:avLst/>
                <a:gdLst/>
                <a:ahLst/>
                <a:cxnLst>
                  <a:cxn ang="0">
                    <a:pos x="2" y="3"/>
                  </a:cxn>
                  <a:cxn ang="0">
                    <a:pos x="1" y="4"/>
                  </a:cxn>
                  <a:cxn ang="0">
                    <a:pos x="0" y="4"/>
                  </a:cxn>
                  <a:cxn ang="0">
                    <a:pos x="0" y="3"/>
                  </a:cxn>
                  <a:cxn ang="0">
                    <a:pos x="0" y="3"/>
                  </a:cxn>
                  <a:cxn ang="0">
                    <a:pos x="0" y="3"/>
                  </a:cxn>
                  <a:cxn ang="0">
                    <a:pos x="0" y="2"/>
                  </a:cxn>
                  <a:cxn ang="0">
                    <a:pos x="2" y="1"/>
                  </a:cxn>
                  <a:cxn ang="0">
                    <a:pos x="2" y="1"/>
                  </a:cxn>
                  <a:cxn ang="0">
                    <a:pos x="2" y="3"/>
                  </a:cxn>
                </a:cxnLst>
                <a:rect l="0" t="0" r="r" b="b"/>
                <a:pathLst>
                  <a:path w="3" h="4">
                    <a:moveTo>
                      <a:pt x="2" y="3"/>
                    </a:moveTo>
                    <a:cubicBezTo>
                      <a:pt x="2" y="4"/>
                      <a:pt x="2" y="4"/>
                      <a:pt x="1" y="4"/>
                    </a:cubicBezTo>
                    <a:cubicBezTo>
                      <a:pt x="1" y="4"/>
                      <a:pt x="0" y="4"/>
                      <a:pt x="0" y="4"/>
                    </a:cubicBezTo>
                    <a:cubicBezTo>
                      <a:pt x="0" y="4"/>
                      <a:pt x="0" y="4"/>
                      <a:pt x="0" y="3"/>
                    </a:cubicBezTo>
                    <a:cubicBezTo>
                      <a:pt x="0" y="3"/>
                      <a:pt x="0" y="3"/>
                      <a:pt x="0" y="3"/>
                    </a:cubicBezTo>
                    <a:cubicBezTo>
                      <a:pt x="0" y="3"/>
                      <a:pt x="0" y="3"/>
                      <a:pt x="0" y="3"/>
                    </a:cubicBezTo>
                    <a:cubicBezTo>
                      <a:pt x="0" y="2"/>
                      <a:pt x="0" y="2"/>
                      <a:pt x="0" y="2"/>
                    </a:cubicBezTo>
                    <a:cubicBezTo>
                      <a:pt x="0" y="1"/>
                      <a:pt x="0" y="0"/>
                      <a:pt x="2" y="1"/>
                    </a:cubicBezTo>
                    <a:cubicBezTo>
                      <a:pt x="2" y="1"/>
                      <a:pt x="2" y="1"/>
                      <a:pt x="2" y="1"/>
                    </a:cubicBezTo>
                    <a:cubicBezTo>
                      <a:pt x="3" y="1"/>
                      <a:pt x="3" y="2"/>
                      <a:pt x="2" y="3"/>
                    </a:cubicBezTo>
                    <a:close/>
                  </a:path>
                </a:pathLst>
              </a:custGeom>
              <a:solidFill>
                <a:srgbClr val="7FA96C"/>
              </a:solidFill>
              <a:ln w="9525">
                <a:noFill/>
                <a:round/>
                <a:headEnd/>
                <a:tailEnd/>
              </a:ln>
            </p:spPr>
            <p:txBody>
              <a:bodyPr/>
              <a:lstStyle/>
              <a:p>
                <a:pPr>
                  <a:defRPr/>
                </a:pPr>
                <a:endParaRPr lang="es-MX" dirty="0"/>
              </a:p>
            </p:txBody>
          </p:sp>
          <p:sp>
            <p:nvSpPr>
              <p:cNvPr id="1477" name="Freeform 453"/>
              <p:cNvSpPr>
                <a:spLocks/>
              </p:cNvSpPr>
              <p:nvPr/>
            </p:nvSpPr>
            <p:spPr bwMode="auto">
              <a:xfrm>
                <a:off x="4773" y="1957"/>
                <a:ext cx="9" cy="9"/>
              </a:xfrm>
              <a:custGeom>
                <a:avLst/>
                <a:gdLst/>
                <a:ahLst/>
                <a:cxnLst>
                  <a:cxn ang="0">
                    <a:pos x="2" y="2"/>
                  </a:cxn>
                  <a:cxn ang="0">
                    <a:pos x="1" y="3"/>
                  </a:cxn>
                  <a:cxn ang="0">
                    <a:pos x="1" y="3"/>
                  </a:cxn>
                  <a:cxn ang="0">
                    <a:pos x="0" y="2"/>
                  </a:cxn>
                  <a:cxn ang="0">
                    <a:pos x="0" y="2"/>
                  </a:cxn>
                  <a:cxn ang="0">
                    <a:pos x="0" y="2"/>
                  </a:cxn>
                  <a:cxn ang="0">
                    <a:pos x="1" y="1"/>
                  </a:cxn>
                  <a:cxn ang="0">
                    <a:pos x="1" y="0"/>
                  </a:cxn>
                  <a:cxn ang="0">
                    <a:pos x="2" y="0"/>
                  </a:cxn>
                  <a:cxn ang="0">
                    <a:pos x="2" y="2"/>
                  </a:cxn>
                </a:cxnLst>
                <a:rect l="0" t="0" r="r" b="b"/>
                <a:pathLst>
                  <a:path w="3" h="3">
                    <a:moveTo>
                      <a:pt x="2" y="2"/>
                    </a:moveTo>
                    <a:cubicBezTo>
                      <a:pt x="2" y="2"/>
                      <a:pt x="2" y="2"/>
                      <a:pt x="1" y="3"/>
                    </a:cubicBezTo>
                    <a:cubicBezTo>
                      <a:pt x="1" y="3"/>
                      <a:pt x="1" y="3"/>
                      <a:pt x="1" y="3"/>
                    </a:cubicBezTo>
                    <a:cubicBezTo>
                      <a:pt x="0" y="3"/>
                      <a:pt x="0" y="2"/>
                      <a:pt x="0" y="2"/>
                    </a:cubicBezTo>
                    <a:cubicBezTo>
                      <a:pt x="0" y="2"/>
                      <a:pt x="0" y="2"/>
                      <a:pt x="0" y="2"/>
                    </a:cubicBezTo>
                    <a:cubicBezTo>
                      <a:pt x="0" y="2"/>
                      <a:pt x="0" y="2"/>
                      <a:pt x="0" y="2"/>
                    </a:cubicBezTo>
                    <a:cubicBezTo>
                      <a:pt x="0" y="1"/>
                      <a:pt x="0" y="1"/>
                      <a:pt x="1" y="1"/>
                    </a:cubicBezTo>
                    <a:cubicBezTo>
                      <a:pt x="1" y="0"/>
                      <a:pt x="1" y="0"/>
                      <a:pt x="1" y="0"/>
                    </a:cubicBezTo>
                    <a:cubicBezTo>
                      <a:pt x="2" y="0"/>
                      <a:pt x="2" y="0"/>
                      <a:pt x="2" y="0"/>
                    </a:cubicBezTo>
                    <a:cubicBezTo>
                      <a:pt x="3" y="1"/>
                      <a:pt x="3" y="1"/>
                      <a:pt x="2" y="2"/>
                    </a:cubicBezTo>
                    <a:close/>
                  </a:path>
                </a:pathLst>
              </a:custGeom>
              <a:solidFill>
                <a:srgbClr val="B4CA71"/>
              </a:solidFill>
              <a:ln w="9525">
                <a:noFill/>
                <a:round/>
                <a:headEnd/>
                <a:tailEnd/>
              </a:ln>
            </p:spPr>
            <p:txBody>
              <a:bodyPr/>
              <a:lstStyle/>
              <a:p>
                <a:pPr>
                  <a:defRPr/>
                </a:pPr>
                <a:endParaRPr lang="es-MX" dirty="0"/>
              </a:p>
            </p:txBody>
          </p:sp>
          <p:sp>
            <p:nvSpPr>
              <p:cNvPr id="1478" name="Freeform 454"/>
              <p:cNvSpPr>
                <a:spLocks/>
              </p:cNvSpPr>
              <p:nvPr/>
            </p:nvSpPr>
            <p:spPr bwMode="auto">
              <a:xfrm>
                <a:off x="4773" y="1957"/>
                <a:ext cx="9" cy="5"/>
              </a:xfrm>
              <a:custGeom>
                <a:avLst/>
                <a:gdLst/>
                <a:ahLst/>
                <a:cxnLst>
                  <a:cxn ang="0">
                    <a:pos x="2" y="0"/>
                  </a:cxn>
                  <a:cxn ang="0">
                    <a:pos x="1" y="1"/>
                  </a:cxn>
                  <a:cxn ang="0">
                    <a:pos x="0" y="2"/>
                  </a:cxn>
                  <a:cxn ang="0">
                    <a:pos x="1" y="2"/>
                  </a:cxn>
                  <a:cxn ang="0">
                    <a:pos x="2" y="2"/>
                  </a:cxn>
                  <a:cxn ang="0">
                    <a:pos x="2" y="0"/>
                  </a:cxn>
                </a:cxnLst>
                <a:rect l="0" t="0" r="r" b="b"/>
                <a:pathLst>
                  <a:path w="3" h="2">
                    <a:moveTo>
                      <a:pt x="2" y="0"/>
                    </a:moveTo>
                    <a:cubicBezTo>
                      <a:pt x="1" y="0"/>
                      <a:pt x="1" y="1"/>
                      <a:pt x="1" y="1"/>
                    </a:cubicBezTo>
                    <a:cubicBezTo>
                      <a:pt x="0" y="1"/>
                      <a:pt x="0" y="2"/>
                      <a:pt x="0" y="2"/>
                    </a:cubicBezTo>
                    <a:cubicBezTo>
                      <a:pt x="0" y="2"/>
                      <a:pt x="1" y="2"/>
                      <a:pt x="1" y="2"/>
                    </a:cubicBezTo>
                    <a:cubicBezTo>
                      <a:pt x="2" y="2"/>
                      <a:pt x="2" y="2"/>
                      <a:pt x="2" y="2"/>
                    </a:cubicBezTo>
                    <a:cubicBezTo>
                      <a:pt x="3" y="1"/>
                      <a:pt x="2" y="1"/>
                      <a:pt x="2" y="0"/>
                    </a:cubicBezTo>
                    <a:close/>
                  </a:path>
                </a:pathLst>
              </a:custGeom>
              <a:solidFill>
                <a:srgbClr val="FDEE70"/>
              </a:solidFill>
              <a:ln w="9525">
                <a:noFill/>
                <a:round/>
                <a:headEnd/>
                <a:tailEnd/>
              </a:ln>
            </p:spPr>
            <p:txBody>
              <a:bodyPr/>
              <a:lstStyle/>
              <a:p>
                <a:pPr>
                  <a:defRPr/>
                </a:pPr>
                <a:endParaRPr lang="es-MX" dirty="0"/>
              </a:p>
            </p:txBody>
          </p:sp>
          <p:sp>
            <p:nvSpPr>
              <p:cNvPr id="1479" name="Freeform 455"/>
              <p:cNvSpPr>
                <a:spLocks/>
              </p:cNvSpPr>
              <p:nvPr/>
            </p:nvSpPr>
            <p:spPr bwMode="auto">
              <a:xfrm>
                <a:off x="4763" y="1947"/>
                <a:ext cx="14" cy="14"/>
              </a:xfrm>
              <a:custGeom>
                <a:avLst/>
                <a:gdLst/>
                <a:ahLst/>
                <a:cxnLst>
                  <a:cxn ang="0">
                    <a:pos x="4" y="3"/>
                  </a:cxn>
                  <a:cxn ang="0">
                    <a:pos x="0" y="1"/>
                  </a:cxn>
                  <a:cxn ang="0">
                    <a:pos x="3" y="4"/>
                  </a:cxn>
                  <a:cxn ang="0">
                    <a:pos x="4" y="3"/>
                  </a:cxn>
                </a:cxnLst>
                <a:rect l="0" t="0" r="r" b="b"/>
                <a:pathLst>
                  <a:path w="4" h="4">
                    <a:moveTo>
                      <a:pt x="4" y="3"/>
                    </a:moveTo>
                    <a:cubicBezTo>
                      <a:pt x="2" y="0"/>
                      <a:pt x="1" y="1"/>
                      <a:pt x="0" y="1"/>
                    </a:cubicBezTo>
                    <a:cubicBezTo>
                      <a:pt x="0" y="1"/>
                      <a:pt x="3" y="3"/>
                      <a:pt x="3" y="4"/>
                    </a:cubicBezTo>
                    <a:cubicBezTo>
                      <a:pt x="3" y="4"/>
                      <a:pt x="4" y="3"/>
                      <a:pt x="4" y="3"/>
                    </a:cubicBezTo>
                    <a:close/>
                  </a:path>
                </a:pathLst>
              </a:custGeom>
              <a:solidFill>
                <a:srgbClr val="24211D"/>
              </a:solidFill>
              <a:ln w="9525">
                <a:noFill/>
                <a:round/>
                <a:headEnd/>
                <a:tailEnd/>
              </a:ln>
            </p:spPr>
            <p:txBody>
              <a:bodyPr/>
              <a:lstStyle/>
              <a:p>
                <a:pPr>
                  <a:defRPr/>
                </a:pPr>
                <a:endParaRPr lang="es-MX" dirty="0"/>
              </a:p>
            </p:txBody>
          </p:sp>
          <p:sp>
            <p:nvSpPr>
              <p:cNvPr id="1480" name="Freeform 456"/>
              <p:cNvSpPr>
                <a:spLocks/>
              </p:cNvSpPr>
              <p:nvPr/>
            </p:nvSpPr>
            <p:spPr bwMode="auto">
              <a:xfrm>
                <a:off x="4763" y="1947"/>
                <a:ext cx="14" cy="14"/>
              </a:xfrm>
              <a:custGeom>
                <a:avLst/>
                <a:gdLst/>
                <a:ahLst/>
                <a:cxnLst>
                  <a:cxn ang="0">
                    <a:pos x="4" y="3"/>
                  </a:cxn>
                  <a:cxn ang="0">
                    <a:pos x="0" y="1"/>
                  </a:cxn>
                  <a:cxn ang="0">
                    <a:pos x="3" y="4"/>
                  </a:cxn>
                  <a:cxn ang="0">
                    <a:pos x="4" y="3"/>
                  </a:cxn>
                </a:cxnLst>
                <a:rect l="0" t="0" r="r" b="b"/>
                <a:pathLst>
                  <a:path w="4" h="4">
                    <a:moveTo>
                      <a:pt x="4" y="3"/>
                    </a:moveTo>
                    <a:cubicBezTo>
                      <a:pt x="2" y="0"/>
                      <a:pt x="1" y="1"/>
                      <a:pt x="0" y="1"/>
                    </a:cubicBezTo>
                    <a:cubicBezTo>
                      <a:pt x="0" y="1"/>
                      <a:pt x="3" y="3"/>
                      <a:pt x="3" y="4"/>
                    </a:cubicBezTo>
                    <a:cubicBezTo>
                      <a:pt x="3" y="4"/>
                      <a:pt x="4" y="3"/>
                      <a:pt x="4" y="3"/>
                    </a:cubicBezTo>
                    <a:close/>
                  </a:path>
                </a:pathLst>
              </a:custGeom>
              <a:noFill/>
              <a:ln w="0">
                <a:solidFill>
                  <a:srgbClr val="24211D"/>
                </a:solidFill>
                <a:prstDash val="solid"/>
                <a:round/>
                <a:headEnd/>
                <a:tailEnd/>
              </a:ln>
            </p:spPr>
            <p:txBody>
              <a:bodyPr/>
              <a:lstStyle/>
              <a:p>
                <a:pPr>
                  <a:defRPr/>
                </a:pPr>
                <a:endParaRPr lang="es-MX" dirty="0"/>
              </a:p>
            </p:txBody>
          </p:sp>
          <p:sp>
            <p:nvSpPr>
              <p:cNvPr id="1481" name="Freeform 457"/>
              <p:cNvSpPr>
                <a:spLocks/>
              </p:cNvSpPr>
              <p:nvPr/>
            </p:nvSpPr>
            <p:spPr bwMode="auto">
              <a:xfrm>
                <a:off x="4805" y="1952"/>
                <a:ext cx="23" cy="18"/>
              </a:xfrm>
              <a:custGeom>
                <a:avLst/>
                <a:gdLst/>
                <a:ahLst/>
                <a:cxnLst>
                  <a:cxn ang="0">
                    <a:pos x="4" y="1"/>
                  </a:cxn>
                  <a:cxn ang="0">
                    <a:pos x="1" y="4"/>
                  </a:cxn>
                  <a:cxn ang="0">
                    <a:pos x="0" y="5"/>
                  </a:cxn>
                  <a:cxn ang="0">
                    <a:pos x="2" y="6"/>
                  </a:cxn>
                  <a:cxn ang="0">
                    <a:pos x="5" y="4"/>
                  </a:cxn>
                  <a:cxn ang="0">
                    <a:pos x="4" y="1"/>
                  </a:cxn>
                </a:cxnLst>
                <a:rect l="0" t="0" r="r" b="b"/>
                <a:pathLst>
                  <a:path w="7" h="6">
                    <a:moveTo>
                      <a:pt x="4" y="1"/>
                    </a:moveTo>
                    <a:cubicBezTo>
                      <a:pt x="1" y="0"/>
                      <a:pt x="1" y="2"/>
                      <a:pt x="1" y="4"/>
                    </a:cubicBezTo>
                    <a:cubicBezTo>
                      <a:pt x="0" y="4"/>
                      <a:pt x="0" y="4"/>
                      <a:pt x="0" y="5"/>
                    </a:cubicBezTo>
                    <a:cubicBezTo>
                      <a:pt x="1" y="6"/>
                      <a:pt x="1" y="6"/>
                      <a:pt x="2" y="6"/>
                    </a:cubicBezTo>
                    <a:cubicBezTo>
                      <a:pt x="4" y="5"/>
                      <a:pt x="3" y="6"/>
                      <a:pt x="5" y="4"/>
                    </a:cubicBezTo>
                    <a:cubicBezTo>
                      <a:pt x="7" y="3"/>
                      <a:pt x="6" y="2"/>
                      <a:pt x="4" y="1"/>
                    </a:cubicBezTo>
                    <a:close/>
                  </a:path>
                </a:pathLst>
              </a:custGeom>
              <a:solidFill>
                <a:srgbClr val="006E57"/>
              </a:solidFill>
              <a:ln w="9525">
                <a:noFill/>
                <a:round/>
                <a:headEnd/>
                <a:tailEnd/>
              </a:ln>
            </p:spPr>
            <p:txBody>
              <a:bodyPr/>
              <a:lstStyle/>
              <a:p>
                <a:pPr>
                  <a:defRPr/>
                </a:pPr>
                <a:endParaRPr lang="es-MX" dirty="0"/>
              </a:p>
            </p:txBody>
          </p:sp>
          <p:sp>
            <p:nvSpPr>
              <p:cNvPr id="1482" name="Freeform 458"/>
              <p:cNvSpPr>
                <a:spLocks/>
              </p:cNvSpPr>
              <p:nvPr/>
            </p:nvSpPr>
            <p:spPr bwMode="auto">
              <a:xfrm>
                <a:off x="4809" y="1952"/>
                <a:ext cx="14" cy="18"/>
              </a:xfrm>
              <a:custGeom>
                <a:avLst/>
                <a:gdLst/>
                <a:ahLst/>
                <a:cxnLst>
                  <a:cxn ang="0">
                    <a:pos x="4" y="4"/>
                  </a:cxn>
                  <a:cxn ang="0">
                    <a:pos x="1" y="6"/>
                  </a:cxn>
                  <a:cxn ang="0">
                    <a:pos x="0" y="5"/>
                  </a:cxn>
                  <a:cxn ang="0">
                    <a:pos x="0" y="5"/>
                  </a:cxn>
                  <a:cxn ang="0">
                    <a:pos x="0" y="4"/>
                  </a:cxn>
                  <a:cxn ang="0">
                    <a:pos x="1" y="4"/>
                  </a:cxn>
                  <a:cxn ang="0">
                    <a:pos x="1" y="3"/>
                  </a:cxn>
                  <a:cxn ang="0">
                    <a:pos x="3" y="1"/>
                  </a:cxn>
                  <a:cxn ang="0">
                    <a:pos x="4" y="2"/>
                  </a:cxn>
                  <a:cxn ang="0">
                    <a:pos x="4" y="4"/>
                  </a:cxn>
                </a:cxnLst>
                <a:rect l="0" t="0" r="r" b="b"/>
                <a:pathLst>
                  <a:path w="5" h="6">
                    <a:moveTo>
                      <a:pt x="4" y="4"/>
                    </a:moveTo>
                    <a:cubicBezTo>
                      <a:pt x="2" y="5"/>
                      <a:pt x="2" y="5"/>
                      <a:pt x="1" y="6"/>
                    </a:cubicBezTo>
                    <a:cubicBezTo>
                      <a:pt x="1" y="6"/>
                      <a:pt x="0" y="6"/>
                      <a:pt x="0" y="5"/>
                    </a:cubicBezTo>
                    <a:cubicBezTo>
                      <a:pt x="0" y="5"/>
                      <a:pt x="0" y="5"/>
                      <a:pt x="0" y="5"/>
                    </a:cubicBezTo>
                    <a:cubicBezTo>
                      <a:pt x="0" y="4"/>
                      <a:pt x="0" y="4"/>
                      <a:pt x="0" y="4"/>
                    </a:cubicBezTo>
                    <a:cubicBezTo>
                      <a:pt x="0" y="4"/>
                      <a:pt x="0" y="4"/>
                      <a:pt x="1" y="4"/>
                    </a:cubicBezTo>
                    <a:cubicBezTo>
                      <a:pt x="1" y="4"/>
                      <a:pt x="1" y="3"/>
                      <a:pt x="1" y="3"/>
                    </a:cubicBezTo>
                    <a:cubicBezTo>
                      <a:pt x="1" y="1"/>
                      <a:pt x="1" y="0"/>
                      <a:pt x="3" y="1"/>
                    </a:cubicBezTo>
                    <a:cubicBezTo>
                      <a:pt x="3" y="1"/>
                      <a:pt x="4" y="1"/>
                      <a:pt x="4" y="2"/>
                    </a:cubicBezTo>
                    <a:cubicBezTo>
                      <a:pt x="5" y="2"/>
                      <a:pt x="5" y="3"/>
                      <a:pt x="4" y="4"/>
                    </a:cubicBezTo>
                    <a:close/>
                  </a:path>
                </a:pathLst>
              </a:custGeom>
              <a:solidFill>
                <a:srgbClr val="27805E"/>
              </a:solidFill>
              <a:ln w="9525">
                <a:noFill/>
                <a:round/>
                <a:headEnd/>
                <a:tailEnd/>
              </a:ln>
            </p:spPr>
            <p:txBody>
              <a:bodyPr/>
              <a:lstStyle/>
              <a:p>
                <a:pPr>
                  <a:defRPr/>
                </a:pPr>
                <a:endParaRPr lang="es-MX" dirty="0"/>
              </a:p>
            </p:txBody>
          </p:sp>
          <p:sp>
            <p:nvSpPr>
              <p:cNvPr id="1483" name="Freeform 459"/>
              <p:cNvSpPr>
                <a:spLocks/>
              </p:cNvSpPr>
              <p:nvPr/>
            </p:nvSpPr>
            <p:spPr bwMode="auto">
              <a:xfrm>
                <a:off x="4809" y="1957"/>
                <a:ext cx="14" cy="14"/>
              </a:xfrm>
              <a:custGeom>
                <a:avLst/>
                <a:gdLst/>
                <a:ahLst/>
                <a:cxnLst>
                  <a:cxn ang="0">
                    <a:pos x="3" y="3"/>
                  </a:cxn>
                  <a:cxn ang="0">
                    <a:pos x="1" y="4"/>
                  </a:cxn>
                  <a:cxn ang="0">
                    <a:pos x="1" y="4"/>
                  </a:cxn>
                  <a:cxn ang="0">
                    <a:pos x="0" y="4"/>
                  </a:cxn>
                  <a:cxn ang="0">
                    <a:pos x="0" y="3"/>
                  </a:cxn>
                  <a:cxn ang="0">
                    <a:pos x="1" y="3"/>
                  </a:cxn>
                  <a:cxn ang="0">
                    <a:pos x="1" y="2"/>
                  </a:cxn>
                  <a:cxn ang="0">
                    <a:pos x="3" y="0"/>
                  </a:cxn>
                  <a:cxn ang="0">
                    <a:pos x="4" y="1"/>
                  </a:cxn>
                  <a:cxn ang="0">
                    <a:pos x="3" y="3"/>
                  </a:cxn>
                </a:cxnLst>
                <a:rect l="0" t="0" r="r" b="b"/>
                <a:pathLst>
                  <a:path w="4" h="4">
                    <a:moveTo>
                      <a:pt x="3" y="3"/>
                    </a:moveTo>
                    <a:cubicBezTo>
                      <a:pt x="2" y="4"/>
                      <a:pt x="2" y="4"/>
                      <a:pt x="1" y="4"/>
                    </a:cubicBezTo>
                    <a:cubicBezTo>
                      <a:pt x="1" y="4"/>
                      <a:pt x="1" y="4"/>
                      <a:pt x="1" y="4"/>
                    </a:cubicBezTo>
                    <a:cubicBezTo>
                      <a:pt x="0" y="4"/>
                      <a:pt x="0" y="4"/>
                      <a:pt x="0" y="4"/>
                    </a:cubicBezTo>
                    <a:cubicBezTo>
                      <a:pt x="0" y="3"/>
                      <a:pt x="0" y="3"/>
                      <a:pt x="0" y="3"/>
                    </a:cubicBezTo>
                    <a:cubicBezTo>
                      <a:pt x="0" y="3"/>
                      <a:pt x="0" y="3"/>
                      <a:pt x="1" y="3"/>
                    </a:cubicBezTo>
                    <a:cubicBezTo>
                      <a:pt x="1" y="2"/>
                      <a:pt x="1" y="2"/>
                      <a:pt x="1" y="2"/>
                    </a:cubicBezTo>
                    <a:cubicBezTo>
                      <a:pt x="1" y="1"/>
                      <a:pt x="1" y="0"/>
                      <a:pt x="3" y="0"/>
                    </a:cubicBezTo>
                    <a:cubicBezTo>
                      <a:pt x="3" y="0"/>
                      <a:pt x="3" y="1"/>
                      <a:pt x="4" y="1"/>
                    </a:cubicBezTo>
                    <a:cubicBezTo>
                      <a:pt x="4" y="1"/>
                      <a:pt x="4" y="2"/>
                      <a:pt x="3" y="3"/>
                    </a:cubicBezTo>
                    <a:close/>
                  </a:path>
                </a:pathLst>
              </a:custGeom>
              <a:solidFill>
                <a:srgbClr val="569365"/>
              </a:solidFill>
              <a:ln w="9525">
                <a:noFill/>
                <a:round/>
                <a:headEnd/>
                <a:tailEnd/>
              </a:ln>
            </p:spPr>
            <p:txBody>
              <a:bodyPr/>
              <a:lstStyle/>
              <a:p>
                <a:pPr>
                  <a:defRPr/>
                </a:pPr>
                <a:endParaRPr lang="es-MX" dirty="0"/>
              </a:p>
            </p:txBody>
          </p:sp>
          <p:sp>
            <p:nvSpPr>
              <p:cNvPr id="1484" name="Freeform 460"/>
              <p:cNvSpPr>
                <a:spLocks/>
              </p:cNvSpPr>
              <p:nvPr/>
            </p:nvSpPr>
            <p:spPr bwMode="auto">
              <a:xfrm>
                <a:off x="4809" y="1957"/>
                <a:ext cx="14" cy="14"/>
              </a:xfrm>
              <a:custGeom>
                <a:avLst/>
                <a:gdLst/>
                <a:ahLst/>
                <a:cxnLst>
                  <a:cxn ang="0">
                    <a:pos x="3" y="3"/>
                  </a:cxn>
                  <a:cxn ang="0">
                    <a:pos x="1" y="4"/>
                  </a:cxn>
                  <a:cxn ang="0">
                    <a:pos x="1" y="4"/>
                  </a:cxn>
                  <a:cxn ang="0">
                    <a:pos x="1" y="3"/>
                  </a:cxn>
                  <a:cxn ang="0">
                    <a:pos x="0" y="3"/>
                  </a:cxn>
                  <a:cxn ang="0">
                    <a:pos x="1" y="3"/>
                  </a:cxn>
                  <a:cxn ang="0">
                    <a:pos x="1" y="2"/>
                  </a:cxn>
                  <a:cxn ang="0">
                    <a:pos x="2" y="1"/>
                  </a:cxn>
                  <a:cxn ang="0">
                    <a:pos x="3" y="1"/>
                  </a:cxn>
                  <a:cxn ang="0">
                    <a:pos x="3" y="3"/>
                  </a:cxn>
                </a:cxnLst>
                <a:rect l="0" t="0" r="r" b="b"/>
                <a:pathLst>
                  <a:path w="4" h="4">
                    <a:moveTo>
                      <a:pt x="3" y="3"/>
                    </a:moveTo>
                    <a:cubicBezTo>
                      <a:pt x="2" y="4"/>
                      <a:pt x="2" y="4"/>
                      <a:pt x="1" y="4"/>
                    </a:cubicBezTo>
                    <a:cubicBezTo>
                      <a:pt x="1" y="4"/>
                      <a:pt x="1" y="4"/>
                      <a:pt x="1" y="4"/>
                    </a:cubicBezTo>
                    <a:cubicBezTo>
                      <a:pt x="1" y="4"/>
                      <a:pt x="1" y="4"/>
                      <a:pt x="1" y="3"/>
                    </a:cubicBezTo>
                    <a:cubicBezTo>
                      <a:pt x="0" y="3"/>
                      <a:pt x="0" y="3"/>
                      <a:pt x="0" y="3"/>
                    </a:cubicBezTo>
                    <a:cubicBezTo>
                      <a:pt x="1" y="3"/>
                      <a:pt x="1" y="3"/>
                      <a:pt x="1" y="3"/>
                    </a:cubicBezTo>
                    <a:cubicBezTo>
                      <a:pt x="1" y="2"/>
                      <a:pt x="1" y="2"/>
                      <a:pt x="1" y="2"/>
                    </a:cubicBezTo>
                    <a:cubicBezTo>
                      <a:pt x="1" y="1"/>
                      <a:pt x="1" y="0"/>
                      <a:pt x="2" y="1"/>
                    </a:cubicBezTo>
                    <a:cubicBezTo>
                      <a:pt x="3" y="1"/>
                      <a:pt x="3" y="1"/>
                      <a:pt x="3" y="1"/>
                    </a:cubicBezTo>
                    <a:cubicBezTo>
                      <a:pt x="4" y="2"/>
                      <a:pt x="4" y="2"/>
                      <a:pt x="3" y="3"/>
                    </a:cubicBezTo>
                    <a:close/>
                  </a:path>
                </a:pathLst>
              </a:custGeom>
              <a:solidFill>
                <a:srgbClr val="7FA96C"/>
              </a:solidFill>
              <a:ln w="9525">
                <a:noFill/>
                <a:round/>
                <a:headEnd/>
                <a:tailEnd/>
              </a:ln>
            </p:spPr>
            <p:txBody>
              <a:bodyPr/>
              <a:lstStyle/>
              <a:p>
                <a:pPr>
                  <a:defRPr/>
                </a:pPr>
                <a:endParaRPr lang="es-MX" dirty="0"/>
              </a:p>
            </p:txBody>
          </p:sp>
          <p:sp>
            <p:nvSpPr>
              <p:cNvPr id="1485" name="Freeform 461"/>
              <p:cNvSpPr>
                <a:spLocks/>
              </p:cNvSpPr>
              <p:nvPr/>
            </p:nvSpPr>
            <p:spPr bwMode="auto">
              <a:xfrm>
                <a:off x="4809" y="1957"/>
                <a:ext cx="14" cy="9"/>
              </a:xfrm>
              <a:custGeom>
                <a:avLst/>
                <a:gdLst/>
                <a:ahLst/>
                <a:cxnLst>
                  <a:cxn ang="0">
                    <a:pos x="2" y="2"/>
                  </a:cxn>
                  <a:cxn ang="0">
                    <a:pos x="1" y="2"/>
                  </a:cxn>
                  <a:cxn ang="0">
                    <a:pos x="0" y="2"/>
                  </a:cxn>
                  <a:cxn ang="0">
                    <a:pos x="0" y="2"/>
                  </a:cxn>
                  <a:cxn ang="0">
                    <a:pos x="0" y="2"/>
                  </a:cxn>
                  <a:cxn ang="0">
                    <a:pos x="0" y="2"/>
                  </a:cxn>
                  <a:cxn ang="0">
                    <a:pos x="0" y="1"/>
                  </a:cxn>
                  <a:cxn ang="0">
                    <a:pos x="1" y="0"/>
                  </a:cxn>
                  <a:cxn ang="0">
                    <a:pos x="2" y="0"/>
                  </a:cxn>
                  <a:cxn ang="0">
                    <a:pos x="2" y="2"/>
                  </a:cxn>
                </a:cxnLst>
                <a:rect l="0" t="0" r="r" b="b"/>
                <a:pathLst>
                  <a:path w="3" h="2">
                    <a:moveTo>
                      <a:pt x="2" y="2"/>
                    </a:move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1"/>
                      <a:pt x="0" y="1"/>
                      <a:pt x="0" y="1"/>
                    </a:cubicBezTo>
                    <a:cubicBezTo>
                      <a:pt x="0" y="0"/>
                      <a:pt x="0" y="0"/>
                      <a:pt x="1" y="0"/>
                    </a:cubicBezTo>
                    <a:cubicBezTo>
                      <a:pt x="1" y="0"/>
                      <a:pt x="2" y="0"/>
                      <a:pt x="2" y="0"/>
                    </a:cubicBezTo>
                    <a:cubicBezTo>
                      <a:pt x="3" y="1"/>
                      <a:pt x="3" y="1"/>
                      <a:pt x="2" y="2"/>
                    </a:cubicBezTo>
                    <a:close/>
                  </a:path>
                </a:pathLst>
              </a:custGeom>
              <a:solidFill>
                <a:srgbClr val="B4CA71"/>
              </a:solidFill>
              <a:ln w="9525">
                <a:noFill/>
                <a:round/>
                <a:headEnd/>
                <a:tailEnd/>
              </a:ln>
            </p:spPr>
            <p:txBody>
              <a:bodyPr/>
              <a:lstStyle/>
              <a:p>
                <a:pPr>
                  <a:defRPr/>
                </a:pPr>
                <a:endParaRPr lang="es-MX" dirty="0"/>
              </a:p>
            </p:txBody>
          </p:sp>
          <p:sp>
            <p:nvSpPr>
              <p:cNvPr id="1486" name="Freeform 462"/>
              <p:cNvSpPr>
                <a:spLocks/>
              </p:cNvSpPr>
              <p:nvPr/>
            </p:nvSpPr>
            <p:spPr bwMode="auto">
              <a:xfrm>
                <a:off x="4805" y="1952"/>
                <a:ext cx="14" cy="9"/>
              </a:xfrm>
              <a:custGeom>
                <a:avLst/>
                <a:gdLst/>
                <a:ahLst/>
                <a:cxnLst>
                  <a:cxn ang="0">
                    <a:pos x="3" y="3"/>
                  </a:cxn>
                  <a:cxn ang="0">
                    <a:pos x="0" y="1"/>
                  </a:cxn>
                  <a:cxn ang="0">
                    <a:pos x="3" y="3"/>
                  </a:cxn>
                  <a:cxn ang="0">
                    <a:pos x="3" y="3"/>
                  </a:cxn>
                </a:cxnLst>
                <a:rect l="0" t="0" r="r" b="b"/>
                <a:pathLst>
                  <a:path w="4" h="3">
                    <a:moveTo>
                      <a:pt x="3" y="3"/>
                    </a:moveTo>
                    <a:cubicBezTo>
                      <a:pt x="2" y="0"/>
                      <a:pt x="1" y="1"/>
                      <a:pt x="0" y="1"/>
                    </a:cubicBezTo>
                    <a:cubicBezTo>
                      <a:pt x="0" y="1"/>
                      <a:pt x="3" y="3"/>
                      <a:pt x="3" y="3"/>
                    </a:cubicBezTo>
                    <a:cubicBezTo>
                      <a:pt x="3" y="3"/>
                      <a:pt x="4" y="3"/>
                      <a:pt x="3" y="3"/>
                    </a:cubicBezTo>
                    <a:close/>
                  </a:path>
                </a:pathLst>
              </a:custGeom>
              <a:solidFill>
                <a:srgbClr val="24211D"/>
              </a:solidFill>
              <a:ln w="9525">
                <a:noFill/>
                <a:round/>
                <a:headEnd/>
                <a:tailEnd/>
              </a:ln>
            </p:spPr>
            <p:txBody>
              <a:bodyPr/>
              <a:lstStyle/>
              <a:p>
                <a:pPr>
                  <a:defRPr/>
                </a:pPr>
                <a:endParaRPr lang="es-MX" dirty="0"/>
              </a:p>
            </p:txBody>
          </p:sp>
          <p:sp>
            <p:nvSpPr>
              <p:cNvPr id="1487" name="Freeform 463"/>
              <p:cNvSpPr>
                <a:spLocks/>
              </p:cNvSpPr>
              <p:nvPr/>
            </p:nvSpPr>
            <p:spPr bwMode="auto">
              <a:xfrm>
                <a:off x="4805" y="1952"/>
                <a:ext cx="14" cy="9"/>
              </a:xfrm>
              <a:custGeom>
                <a:avLst/>
                <a:gdLst/>
                <a:ahLst/>
                <a:cxnLst>
                  <a:cxn ang="0">
                    <a:pos x="3" y="3"/>
                  </a:cxn>
                  <a:cxn ang="0">
                    <a:pos x="0" y="1"/>
                  </a:cxn>
                  <a:cxn ang="0">
                    <a:pos x="3" y="3"/>
                  </a:cxn>
                  <a:cxn ang="0">
                    <a:pos x="3" y="3"/>
                  </a:cxn>
                </a:cxnLst>
                <a:rect l="0" t="0" r="r" b="b"/>
                <a:pathLst>
                  <a:path w="4" h="3">
                    <a:moveTo>
                      <a:pt x="3" y="3"/>
                    </a:moveTo>
                    <a:cubicBezTo>
                      <a:pt x="2" y="0"/>
                      <a:pt x="1" y="1"/>
                      <a:pt x="0" y="1"/>
                    </a:cubicBezTo>
                    <a:cubicBezTo>
                      <a:pt x="0" y="1"/>
                      <a:pt x="3" y="3"/>
                      <a:pt x="3" y="3"/>
                    </a:cubicBezTo>
                    <a:cubicBezTo>
                      <a:pt x="3" y="3"/>
                      <a:pt x="4" y="3"/>
                      <a:pt x="3" y="3"/>
                    </a:cubicBezTo>
                    <a:close/>
                  </a:path>
                </a:pathLst>
              </a:custGeom>
              <a:noFill/>
              <a:ln w="0">
                <a:solidFill>
                  <a:srgbClr val="24211D"/>
                </a:solidFill>
                <a:prstDash val="solid"/>
                <a:round/>
                <a:headEnd/>
                <a:tailEnd/>
              </a:ln>
            </p:spPr>
            <p:txBody>
              <a:bodyPr/>
              <a:lstStyle/>
              <a:p>
                <a:pPr>
                  <a:defRPr/>
                </a:pPr>
                <a:endParaRPr lang="es-MX" dirty="0"/>
              </a:p>
            </p:txBody>
          </p:sp>
          <p:sp>
            <p:nvSpPr>
              <p:cNvPr id="1488" name="Freeform 464"/>
              <p:cNvSpPr>
                <a:spLocks/>
              </p:cNvSpPr>
              <p:nvPr/>
            </p:nvSpPr>
            <p:spPr bwMode="auto">
              <a:xfrm>
                <a:off x="4796" y="2025"/>
                <a:ext cx="28" cy="23"/>
              </a:xfrm>
              <a:custGeom>
                <a:avLst/>
                <a:gdLst/>
                <a:ahLst/>
                <a:cxnLst>
                  <a:cxn ang="0">
                    <a:pos x="4" y="0"/>
                  </a:cxn>
                  <a:cxn ang="0">
                    <a:pos x="3" y="4"/>
                  </a:cxn>
                  <a:cxn ang="0">
                    <a:pos x="2" y="5"/>
                  </a:cxn>
                  <a:cxn ang="0">
                    <a:pos x="4" y="5"/>
                  </a:cxn>
                  <a:cxn ang="0">
                    <a:pos x="6" y="3"/>
                  </a:cxn>
                  <a:cxn ang="0">
                    <a:pos x="4" y="0"/>
                  </a:cxn>
                </a:cxnLst>
                <a:rect l="0" t="0" r="r" b="b"/>
                <a:pathLst>
                  <a:path w="7" h="6">
                    <a:moveTo>
                      <a:pt x="4" y="0"/>
                    </a:moveTo>
                    <a:cubicBezTo>
                      <a:pt x="0" y="0"/>
                      <a:pt x="2" y="2"/>
                      <a:pt x="3" y="4"/>
                    </a:cubicBezTo>
                    <a:cubicBezTo>
                      <a:pt x="2" y="4"/>
                      <a:pt x="2" y="5"/>
                      <a:pt x="2" y="5"/>
                    </a:cubicBezTo>
                    <a:cubicBezTo>
                      <a:pt x="3" y="6"/>
                      <a:pt x="4" y="6"/>
                      <a:pt x="4" y="5"/>
                    </a:cubicBezTo>
                    <a:cubicBezTo>
                      <a:pt x="5" y="4"/>
                      <a:pt x="5" y="4"/>
                      <a:pt x="6" y="3"/>
                    </a:cubicBezTo>
                    <a:cubicBezTo>
                      <a:pt x="7" y="0"/>
                      <a:pt x="5" y="0"/>
                      <a:pt x="4" y="0"/>
                    </a:cubicBezTo>
                    <a:close/>
                  </a:path>
                </a:pathLst>
              </a:custGeom>
              <a:solidFill>
                <a:srgbClr val="006E57"/>
              </a:solidFill>
              <a:ln w="9525">
                <a:noFill/>
                <a:round/>
                <a:headEnd/>
                <a:tailEnd/>
              </a:ln>
            </p:spPr>
            <p:txBody>
              <a:bodyPr/>
              <a:lstStyle/>
              <a:p>
                <a:pPr>
                  <a:defRPr/>
                </a:pPr>
                <a:endParaRPr lang="es-MX" dirty="0"/>
              </a:p>
            </p:txBody>
          </p:sp>
          <p:sp>
            <p:nvSpPr>
              <p:cNvPr id="1489" name="Freeform 465"/>
              <p:cNvSpPr>
                <a:spLocks/>
              </p:cNvSpPr>
              <p:nvPr/>
            </p:nvSpPr>
            <p:spPr bwMode="auto">
              <a:xfrm>
                <a:off x="4800" y="2025"/>
                <a:ext cx="18" cy="18"/>
              </a:xfrm>
              <a:custGeom>
                <a:avLst/>
                <a:gdLst/>
                <a:ahLst/>
                <a:cxnLst>
                  <a:cxn ang="0">
                    <a:pos x="5" y="3"/>
                  </a:cxn>
                  <a:cxn ang="0">
                    <a:pos x="3" y="5"/>
                  </a:cxn>
                  <a:cxn ang="0">
                    <a:pos x="2" y="5"/>
                  </a:cxn>
                  <a:cxn ang="0">
                    <a:pos x="2" y="5"/>
                  </a:cxn>
                  <a:cxn ang="0">
                    <a:pos x="1" y="4"/>
                  </a:cxn>
                  <a:cxn ang="0">
                    <a:pos x="2" y="3"/>
                  </a:cxn>
                  <a:cxn ang="0">
                    <a:pos x="1" y="3"/>
                  </a:cxn>
                  <a:cxn ang="0">
                    <a:pos x="3" y="0"/>
                  </a:cxn>
                  <a:cxn ang="0">
                    <a:pos x="4" y="0"/>
                  </a:cxn>
                  <a:cxn ang="0">
                    <a:pos x="5" y="3"/>
                  </a:cxn>
                </a:cxnLst>
                <a:rect l="0" t="0" r="r" b="b"/>
                <a:pathLst>
                  <a:path w="5" h="5">
                    <a:moveTo>
                      <a:pt x="5" y="3"/>
                    </a:moveTo>
                    <a:cubicBezTo>
                      <a:pt x="4" y="4"/>
                      <a:pt x="4" y="4"/>
                      <a:pt x="3" y="5"/>
                    </a:cubicBezTo>
                    <a:cubicBezTo>
                      <a:pt x="3" y="5"/>
                      <a:pt x="3" y="5"/>
                      <a:pt x="2" y="5"/>
                    </a:cubicBezTo>
                    <a:cubicBezTo>
                      <a:pt x="2" y="5"/>
                      <a:pt x="2" y="5"/>
                      <a:pt x="2" y="5"/>
                    </a:cubicBezTo>
                    <a:cubicBezTo>
                      <a:pt x="1" y="5"/>
                      <a:pt x="1" y="4"/>
                      <a:pt x="1" y="4"/>
                    </a:cubicBezTo>
                    <a:cubicBezTo>
                      <a:pt x="1" y="4"/>
                      <a:pt x="2" y="4"/>
                      <a:pt x="2" y="3"/>
                    </a:cubicBezTo>
                    <a:cubicBezTo>
                      <a:pt x="2" y="3"/>
                      <a:pt x="1" y="3"/>
                      <a:pt x="1" y="3"/>
                    </a:cubicBezTo>
                    <a:cubicBezTo>
                      <a:pt x="1" y="2"/>
                      <a:pt x="0" y="1"/>
                      <a:pt x="3" y="0"/>
                    </a:cubicBezTo>
                    <a:cubicBezTo>
                      <a:pt x="3" y="0"/>
                      <a:pt x="3" y="0"/>
                      <a:pt x="4" y="0"/>
                    </a:cubicBezTo>
                    <a:cubicBezTo>
                      <a:pt x="5" y="0"/>
                      <a:pt x="5" y="1"/>
                      <a:pt x="5" y="3"/>
                    </a:cubicBezTo>
                    <a:close/>
                  </a:path>
                </a:pathLst>
              </a:custGeom>
              <a:solidFill>
                <a:srgbClr val="27805E"/>
              </a:solidFill>
              <a:ln w="9525">
                <a:noFill/>
                <a:round/>
                <a:headEnd/>
                <a:tailEnd/>
              </a:ln>
            </p:spPr>
            <p:txBody>
              <a:bodyPr/>
              <a:lstStyle/>
              <a:p>
                <a:pPr>
                  <a:defRPr/>
                </a:pPr>
                <a:endParaRPr lang="es-MX" dirty="0"/>
              </a:p>
            </p:txBody>
          </p:sp>
          <p:sp>
            <p:nvSpPr>
              <p:cNvPr id="1490" name="Freeform 466"/>
              <p:cNvSpPr>
                <a:spLocks/>
              </p:cNvSpPr>
              <p:nvPr/>
            </p:nvSpPr>
            <p:spPr bwMode="auto">
              <a:xfrm>
                <a:off x="4805" y="2025"/>
                <a:ext cx="14" cy="18"/>
              </a:xfrm>
              <a:custGeom>
                <a:avLst/>
                <a:gdLst/>
                <a:ahLst/>
                <a:cxnLst>
                  <a:cxn ang="0">
                    <a:pos x="3" y="3"/>
                  </a:cxn>
                  <a:cxn ang="0">
                    <a:pos x="2" y="5"/>
                  </a:cxn>
                  <a:cxn ang="0">
                    <a:pos x="2" y="5"/>
                  </a:cxn>
                  <a:cxn ang="0">
                    <a:pos x="1" y="5"/>
                  </a:cxn>
                  <a:cxn ang="0">
                    <a:pos x="1" y="4"/>
                  </a:cxn>
                  <a:cxn ang="0">
                    <a:pos x="1" y="3"/>
                  </a:cxn>
                  <a:cxn ang="0">
                    <a:pos x="1" y="3"/>
                  </a:cxn>
                  <a:cxn ang="0">
                    <a:pos x="1" y="1"/>
                  </a:cxn>
                  <a:cxn ang="0">
                    <a:pos x="3" y="1"/>
                  </a:cxn>
                  <a:cxn ang="0">
                    <a:pos x="3" y="3"/>
                  </a:cxn>
                </a:cxnLst>
                <a:rect l="0" t="0" r="r" b="b"/>
                <a:pathLst>
                  <a:path w="4" h="5">
                    <a:moveTo>
                      <a:pt x="3" y="3"/>
                    </a:moveTo>
                    <a:cubicBezTo>
                      <a:pt x="3" y="4"/>
                      <a:pt x="3" y="4"/>
                      <a:pt x="2" y="5"/>
                    </a:cubicBezTo>
                    <a:cubicBezTo>
                      <a:pt x="2" y="5"/>
                      <a:pt x="2" y="5"/>
                      <a:pt x="2" y="5"/>
                    </a:cubicBezTo>
                    <a:cubicBezTo>
                      <a:pt x="1" y="5"/>
                      <a:pt x="1" y="5"/>
                      <a:pt x="1" y="5"/>
                    </a:cubicBezTo>
                    <a:cubicBezTo>
                      <a:pt x="1" y="4"/>
                      <a:pt x="1" y="4"/>
                      <a:pt x="1" y="4"/>
                    </a:cubicBezTo>
                    <a:cubicBezTo>
                      <a:pt x="1" y="4"/>
                      <a:pt x="1" y="4"/>
                      <a:pt x="1" y="3"/>
                    </a:cubicBezTo>
                    <a:cubicBezTo>
                      <a:pt x="1" y="3"/>
                      <a:pt x="1" y="3"/>
                      <a:pt x="1" y="3"/>
                    </a:cubicBezTo>
                    <a:cubicBezTo>
                      <a:pt x="0" y="2"/>
                      <a:pt x="0" y="1"/>
                      <a:pt x="1" y="1"/>
                    </a:cubicBezTo>
                    <a:cubicBezTo>
                      <a:pt x="2" y="1"/>
                      <a:pt x="2" y="0"/>
                      <a:pt x="3" y="1"/>
                    </a:cubicBezTo>
                    <a:cubicBezTo>
                      <a:pt x="3" y="1"/>
                      <a:pt x="4" y="1"/>
                      <a:pt x="3" y="3"/>
                    </a:cubicBezTo>
                    <a:close/>
                  </a:path>
                </a:pathLst>
              </a:custGeom>
              <a:solidFill>
                <a:srgbClr val="569365"/>
              </a:solidFill>
              <a:ln w="9525">
                <a:noFill/>
                <a:round/>
                <a:headEnd/>
                <a:tailEnd/>
              </a:ln>
            </p:spPr>
            <p:txBody>
              <a:bodyPr/>
              <a:lstStyle/>
              <a:p>
                <a:pPr>
                  <a:defRPr/>
                </a:pPr>
                <a:endParaRPr lang="es-MX" dirty="0"/>
              </a:p>
            </p:txBody>
          </p:sp>
          <p:sp>
            <p:nvSpPr>
              <p:cNvPr id="1491" name="Freeform 467"/>
              <p:cNvSpPr>
                <a:spLocks/>
              </p:cNvSpPr>
              <p:nvPr/>
            </p:nvSpPr>
            <p:spPr bwMode="auto">
              <a:xfrm>
                <a:off x="4805" y="2030"/>
                <a:ext cx="14" cy="9"/>
              </a:xfrm>
              <a:custGeom>
                <a:avLst/>
                <a:gdLst/>
                <a:ahLst/>
                <a:cxnLst>
                  <a:cxn ang="0">
                    <a:pos x="3" y="2"/>
                  </a:cxn>
                  <a:cxn ang="0">
                    <a:pos x="2" y="3"/>
                  </a:cxn>
                  <a:cxn ang="0">
                    <a:pos x="2" y="3"/>
                  </a:cxn>
                  <a:cxn ang="0">
                    <a:pos x="1" y="3"/>
                  </a:cxn>
                  <a:cxn ang="0">
                    <a:pos x="1" y="3"/>
                  </a:cxn>
                  <a:cxn ang="0">
                    <a:pos x="1" y="2"/>
                  </a:cxn>
                  <a:cxn ang="0">
                    <a:pos x="1" y="2"/>
                  </a:cxn>
                  <a:cxn ang="0">
                    <a:pos x="1" y="0"/>
                  </a:cxn>
                  <a:cxn ang="0">
                    <a:pos x="2" y="0"/>
                  </a:cxn>
                  <a:cxn ang="0">
                    <a:pos x="3" y="2"/>
                  </a:cxn>
                </a:cxnLst>
                <a:rect l="0" t="0" r="r" b="b"/>
                <a:pathLst>
                  <a:path w="4" h="3">
                    <a:moveTo>
                      <a:pt x="3" y="2"/>
                    </a:moveTo>
                    <a:cubicBezTo>
                      <a:pt x="3" y="3"/>
                      <a:pt x="3" y="2"/>
                      <a:pt x="2" y="3"/>
                    </a:cubicBezTo>
                    <a:cubicBezTo>
                      <a:pt x="2" y="3"/>
                      <a:pt x="2" y="3"/>
                      <a:pt x="2" y="3"/>
                    </a:cubicBezTo>
                    <a:cubicBezTo>
                      <a:pt x="2" y="3"/>
                      <a:pt x="1" y="3"/>
                      <a:pt x="1" y="3"/>
                    </a:cubicBezTo>
                    <a:cubicBezTo>
                      <a:pt x="1" y="3"/>
                      <a:pt x="1" y="3"/>
                      <a:pt x="1" y="3"/>
                    </a:cubicBezTo>
                    <a:cubicBezTo>
                      <a:pt x="1" y="3"/>
                      <a:pt x="1" y="2"/>
                      <a:pt x="1" y="2"/>
                    </a:cubicBezTo>
                    <a:cubicBezTo>
                      <a:pt x="1" y="2"/>
                      <a:pt x="1" y="2"/>
                      <a:pt x="1" y="2"/>
                    </a:cubicBezTo>
                    <a:cubicBezTo>
                      <a:pt x="0" y="1"/>
                      <a:pt x="0" y="0"/>
                      <a:pt x="1" y="0"/>
                    </a:cubicBezTo>
                    <a:cubicBezTo>
                      <a:pt x="2" y="0"/>
                      <a:pt x="2" y="0"/>
                      <a:pt x="2" y="0"/>
                    </a:cubicBezTo>
                    <a:cubicBezTo>
                      <a:pt x="3" y="0"/>
                      <a:pt x="4" y="0"/>
                      <a:pt x="3" y="2"/>
                    </a:cubicBezTo>
                    <a:close/>
                  </a:path>
                </a:pathLst>
              </a:custGeom>
              <a:solidFill>
                <a:srgbClr val="7FA96C"/>
              </a:solidFill>
              <a:ln w="9525">
                <a:noFill/>
                <a:round/>
                <a:headEnd/>
                <a:tailEnd/>
              </a:ln>
            </p:spPr>
            <p:txBody>
              <a:bodyPr/>
              <a:lstStyle/>
              <a:p>
                <a:pPr>
                  <a:defRPr/>
                </a:pPr>
                <a:endParaRPr lang="es-MX" dirty="0"/>
              </a:p>
            </p:txBody>
          </p:sp>
          <p:sp>
            <p:nvSpPr>
              <p:cNvPr id="1492" name="Freeform 468"/>
              <p:cNvSpPr>
                <a:spLocks/>
              </p:cNvSpPr>
              <p:nvPr/>
            </p:nvSpPr>
            <p:spPr bwMode="auto">
              <a:xfrm>
                <a:off x="4809" y="2030"/>
                <a:ext cx="5" cy="9"/>
              </a:xfrm>
              <a:custGeom>
                <a:avLst/>
                <a:gdLst/>
                <a:ahLst/>
                <a:cxnLst>
                  <a:cxn ang="0">
                    <a:pos x="2" y="1"/>
                  </a:cxn>
                  <a:cxn ang="0">
                    <a:pos x="1" y="3"/>
                  </a:cxn>
                  <a:cxn ang="0">
                    <a:pos x="1" y="3"/>
                  </a:cxn>
                  <a:cxn ang="0">
                    <a:pos x="1" y="3"/>
                  </a:cxn>
                  <a:cxn ang="0">
                    <a:pos x="0" y="3"/>
                  </a:cxn>
                  <a:cxn ang="0">
                    <a:pos x="0" y="2"/>
                  </a:cxn>
                  <a:cxn ang="0">
                    <a:pos x="0" y="2"/>
                  </a:cxn>
                  <a:cxn ang="0">
                    <a:pos x="0" y="0"/>
                  </a:cxn>
                  <a:cxn ang="0">
                    <a:pos x="1" y="0"/>
                  </a:cxn>
                  <a:cxn ang="0">
                    <a:pos x="2" y="1"/>
                  </a:cxn>
                </a:cxnLst>
                <a:rect l="0" t="0" r="r" b="b"/>
                <a:pathLst>
                  <a:path w="2" h="3">
                    <a:moveTo>
                      <a:pt x="2" y="1"/>
                    </a:moveTo>
                    <a:cubicBezTo>
                      <a:pt x="2" y="2"/>
                      <a:pt x="2" y="2"/>
                      <a:pt x="1" y="3"/>
                    </a:cubicBezTo>
                    <a:cubicBezTo>
                      <a:pt x="1" y="3"/>
                      <a:pt x="1" y="3"/>
                      <a:pt x="1" y="3"/>
                    </a:cubicBezTo>
                    <a:cubicBezTo>
                      <a:pt x="1" y="3"/>
                      <a:pt x="1" y="3"/>
                      <a:pt x="1" y="3"/>
                    </a:cubicBezTo>
                    <a:cubicBezTo>
                      <a:pt x="0" y="3"/>
                      <a:pt x="0" y="3"/>
                      <a:pt x="0" y="3"/>
                    </a:cubicBezTo>
                    <a:cubicBezTo>
                      <a:pt x="0" y="2"/>
                      <a:pt x="0" y="2"/>
                      <a:pt x="0" y="2"/>
                    </a:cubicBezTo>
                    <a:cubicBezTo>
                      <a:pt x="0" y="2"/>
                      <a:pt x="0" y="2"/>
                      <a:pt x="0" y="2"/>
                    </a:cubicBezTo>
                    <a:cubicBezTo>
                      <a:pt x="0" y="1"/>
                      <a:pt x="0" y="0"/>
                      <a:pt x="0" y="0"/>
                    </a:cubicBezTo>
                    <a:cubicBezTo>
                      <a:pt x="1" y="0"/>
                      <a:pt x="1" y="0"/>
                      <a:pt x="1" y="0"/>
                    </a:cubicBezTo>
                    <a:cubicBezTo>
                      <a:pt x="2" y="0"/>
                      <a:pt x="2" y="0"/>
                      <a:pt x="2" y="1"/>
                    </a:cubicBezTo>
                    <a:close/>
                  </a:path>
                </a:pathLst>
              </a:custGeom>
              <a:solidFill>
                <a:srgbClr val="B4CA71"/>
              </a:solidFill>
              <a:ln w="9525">
                <a:noFill/>
                <a:round/>
                <a:headEnd/>
                <a:tailEnd/>
              </a:ln>
            </p:spPr>
            <p:txBody>
              <a:bodyPr/>
              <a:lstStyle/>
              <a:p>
                <a:pPr>
                  <a:defRPr/>
                </a:pPr>
                <a:endParaRPr lang="es-MX" dirty="0"/>
              </a:p>
            </p:txBody>
          </p:sp>
          <p:sp>
            <p:nvSpPr>
              <p:cNvPr id="1493" name="Freeform 469"/>
              <p:cNvSpPr>
                <a:spLocks/>
              </p:cNvSpPr>
              <p:nvPr/>
            </p:nvSpPr>
            <p:spPr bwMode="auto">
              <a:xfrm>
                <a:off x="4796" y="2025"/>
                <a:ext cx="18" cy="9"/>
              </a:xfrm>
              <a:custGeom>
                <a:avLst/>
                <a:gdLst/>
                <a:ahLst/>
                <a:cxnLst>
                  <a:cxn ang="0">
                    <a:pos x="4" y="2"/>
                  </a:cxn>
                  <a:cxn ang="0">
                    <a:pos x="0" y="2"/>
                  </a:cxn>
                  <a:cxn ang="0">
                    <a:pos x="4" y="3"/>
                  </a:cxn>
                  <a:cxn ang="0">
                    <a:pos x="4" y="2"/>
                  </a:cxn>
                </a:cxnLst>
                <a:rect l="0" t="0" r="r" b="b"/>
                <a:pathLst>
                  <a:path w="5" h="3">
                    <a:moveTo>
                      <a:pt x="4" y="2"/>
                    </a:moveTo>
                    <a:cubicBezTo>
                      <a:pt x="1" y="0"/>
                      <a:pt x="1" y="2"/>
                      <a:pt x="0" y="2"/>
                    </a:cubicBezTo>
                    <a:cubicBezTo>
                      <a:pt x="0" y="2"/>
                      <a:pt x="3" y="2"/>
                      <a:pt x="4" y="3"/>
                    </a:cubicBezTo>
                    <a:cubicBezTo>
                      <a:pt x="4" y="3"/>
                      <a:pt x="5" y="2"/>
                      <a:pt x="4" y="2"/>
                    </a:cubicBezTo>
                    <a:close/>
                  </a:path>
                </a:pathLst>
              </a:custGeom>
              <a:solidFill>
                <a:srgbClr val="24211D"/>
              </a:solidFill>
              <a:ln w="9525">
                <a:noFill/>
                <a:round/>
                <a:headEnd/>
                <a:tailEnd/>
              </a:ln>
            </p:spPr>
            <p:txBody>
              <a:bodyPr/>
              <a:lstStyle/>
              <a:p>
                <a:pPr>
                  <a:defRPr/>
                </a:pPr>
                <a:endParaRPr lang="es-MX" dirty="0"/>
              </a:p>
            </p:txBody>
          </p:sp>
          <p:sp>
            <p:nvSpPr>
              <p:cNvPr id="1494" name="Freeform 470"/>
              <p:cNvSpPr>
                <a:spLocks/>
              </p:cNvSpPr>
              <p:nvPr/>
            </p:nvSpPr>
            <p:spPr bwMode="auto">
              <a:xfrm>
                <a:off x="4796" y="2025"/>
                <a:ext cx="18" cy="9"/>
              </a:xfrm>
              <a:custGeom>
                <a:avLst/>
                <a:gdLst/>
                <a:ahLst/>
                <a:cxnLst>
                  <a:cxn ang="0">
                    <a:pos x="4" y="2"/>
                  </a:cxn>
                  <a:cxn ang="0">
                    <a:pos x="0" y="2"/>
                  </a:cxn>
                  <a:cxn ang="0">
                    <a:pos x="4" y="3"/>
                  </a:cxn>
                  <a:cxn ang="0">
                    <a:pos x="4" y="2"/>
                  </a:cxn>
                </a:cxnLst>
                <a:rect l="0" t="0" r="r" b="b"/>
                <a:pathLst>
                  <a:path w="5" h="3">
                    <a:moveTo>
                      <a:pt x="4" y="2"/>
                    </a:moveTo>
                    <a:cubicBezTo>
                      <a:pt x="1" y="0"/>
                      <a:pt x="1" y="2"/>
                      <a:pt x="0" y="2"/>
                    </a:cubicBezTo>
                    <a:cubicBezTo>
                      <a:pt x="0" y="2"/>
                      <a:pt x="3" y="2"/>
                      <a:pt x="4" y="3"/>
                    </a:cubicBezTo>
                    <a:cubicBezTo>
                      <a:pt x="4" y="3"/>
                      <a:pt x="5" y="2"/>
                      <a:pt x="4" y="2"/>
                    </a:cubicBezTo>
                    <a:close/>
                  </a:path>
                </a:pathLst>
              </a:custGeom>
              <a:noFill/>
              <a:ln w="0">
                <a:solidFill>
                  <a:srgbClr val="24211D"/>
                </a:solidFill>
                <a:prstDash val="solid"/>
                <a:round/>
                <a:headEnd/>
                <a:tailEnd/>
              </a:ln>
            </p:spPr>
            <p:txBody>
              <a:bodyPr/>
              <a:lstStyle/>
              <a:p>
                <a:pPr>
                  <a:defRPr/>
                </a:pPr>
                <a:endParaRPr lang="es-MX" dirty="0"/>
              </a:p>
            </p:txBody>
          </p:sp>
          <p:sp>
            <p:nvSpPr>
              <p:cNvPr id="1495" name="Freeform 471"/>
              <p:cNvSpPr>
                <a:spLocks/>
              </p:cNvSpPr>
              <p:nvPr/>
            </p:nvSpPr>
            <p:spPr bwMode="auto">
              <a:xfrm>
                <a:off x="4823" y="1998"/>
                <a:ext cx="28" cy="23"/>
              </a:xfrm>
              <a:custGeom>
                <a:avLst/>
                <a:gdLst/>
                <a:ahLst/>
                <a:cxnLst>
                  <a:cxn ang="0">
                    <a:pos x="3" y="0"/>
                  </a:cxn>
                  <a:cxn ang="0">
                    <a:pos x="2" y="4"/>
                  </a:cxn>
                  <a:cxn ang="0">
                    <a:pos x="2" y="5"/>
                  </a:cxn>
                  <a:cxn ang="0">
                    <a:pos x="4" y="6"/>
                  </a:cxn>
                  <a:cxn ang="0">
                    <a:pos x="6" y="3"/>
                  </a:cxn>
                  <a:cxn ang="0">
                    <a:pos x="3" y="0"/>
                  </a:cxn>
                </a:cxnLst>
                <a:rect l="0" t="0" r="r" b="b"/>
                <a:pathLst>
                  <a:path w="7" h="6">
                    <a:moveTo>
                      <a:pt x="3" y="0"/>
                    </a:moveTo>
                    <a:cubicBezTo>
                      <a:pt x="0" y="0"/>
                      <a:pt x="1" y="2"/>
                      <a:pt x="2" y="4"/>
                    </a:cubicBezTo>
                    <a:cubicBezTo>
                      <a:pt x="2" y="4"/>
                      <a:pt x="2" y="5"/>
                      <a:pt x="2" y="5"/>
                    </a:cubicBezTo>
                    <a:cubicBezTo>
                      <a:pt x="3" y="6"/>
                      <a:pt x="3" y="6"/>
                      <a:pt x="4" y="6"/>
                    </a:cubicBezTo>
                    <a:cubicBezTo>
                      <a:pt x="5" y="4"/>
                      <a:pt x="5" y="4"/>
                      <a:pt x="6" y="3"/>
                    </a:cubicBezTo>
                    <a:cubicBezTo>
                      <a:pt x="7" y="0"/>
                      <a:pt x="5" y="0"/>
                      <a:pt x="3" y="0"/>
                    </a:cubicBezTo>
                    <a:close/>
                  </a:path>
                </a:pathLst>
              </a:custGeom>
              <a:solidFill>
                <a:srgbClr val="006E57"/>
              </a:solidFill>
              <a:ln w="9525">
                <a:noFill/>
                <a:round/>
                <a:headEnd/>
                <a:tailEnd/>
              </a:ln>
            </p:spPr>
            <p:txBody>
              <a:bodyPr/>
              <a:lstStyle/>
              <a:p>
                <a:pPr>
                  <a:defRPr/>
                </a:pPr>
                <a:endParaRPr lang="es-MX" dirty="0"/>
              </a:p>
            </p:txBody>
          </p:sp>
          <p:sp>
            <p:nvSpPr>
              <p:cNvPr id="1496" name="Freeform 472"/>
              <p:cNvSpPr>
                <a:spLocks/>
              </p:cNvSpPr>
              <p:nvPr/>
            </p:nvSpPr>
            <p:spPr bwMode="auto">
              <a:xfrm>
                <a:off x="4828" y="1998"/>
                <a:ext cx="18" cy="18"/>
              </a:xfrm>
              <a:custGeom>
                <a:avLst/>
                <a:gdLst/>
                <a:ahLst/>
                <a:cxnLst>
                  <a:cxn ang="0">
                    <a:pos x="5" y="3"/>
                  </a:cxn>
                  <a:cxn ang="0">
                    <a:pos x="3" y="5"/>
                  </a:cxn>
                  <a:cxn ang="0">
                    <a:pos x="2" y="5"/>
                  </a:cxn>
                  <a:cxn ang="0">
                    <a:pos x="2" y="5"/>
                  </a:cxn>
                  <a:cxn ang="0">
                    <a:pos x="1" y="4"/>
                  </a:cxn>
                  <a:cxn ang="0">
                    <a:pos x="2" y="4"/>
                  </a:cxn>
                  <a:cxn ang="0">
                    <a:pos x="1" y="3"/>
                  </a:cxn>
                  <a:cxn ang="0">
                    <a:pos x="2" y="0"/>
                  </a:cxn>
                  <a:cxn ang="0">
                    <a:pos x="4" y="0"/>
                  </a:cxn>
                  <a:cxn ang="0">
                    <a:pos x="5" y="3"/>
                  </a:cxn>
                </a:cxnLst>
                <a:rect l="0" t="0" r="r" b="b"/>
                <a:pathLst>
                  <a:path w="5" h="5">
                    <a:moveTo>
                      <a:pt x="5" y="3"/>
                    </a:moveTo>
                    <a:cubicBezTo>
                      <a:pt x="4" y="4"/>
                      <a:pt x="4" y="4"/>
                      <a:pt x="3" y="5"/>
                    </a:cubicBezTo>
                    <a:cubicBezTo>
                      <a:pt x="3" y="5"/>
                      <a:pt x="2" y="5"/>
                      <a:pt x="2" y="5"/>
                    </a:cubicBezTo>
                    <a:cubicBezTo>
                      <a:pt x="2" y="5"/>
                      <a:pt x="2" y="5"/>
                      <a:pt x="2" y="5"/>
                    </a:cubicBezTo>
                    <a:cubicBezTo>
                      <a:pt x="1" y="5"/>
                      <a:pt x="1" y="4"/>
                      <a:pt x="1" y="4"/>
                    </a:cubicBezTo>
                    <a:cubicBezTo>
                      <a:pt x="1" y="4"/>
                      <a:pt x="1" y="4"/>
                      <a:pt x="2" y="4"/>
                    </a:cubicBezTo>
                    <a:cubicBezTo>
                      <a:pt x="1" y="3"/>
                      <a:pt x="1" y="3"/>
                      <a:pt x="1" y="3"/>
                    </a:cubicBezTo>
                    <a:cubicBezTo>
                      <a:pt x="1" y="2"/>
                      <a:pt x="0" y="1"/>
                      <a:pt x="2" y="0"/>
                    </a:cubicBezTo>
                    <a:cubicBezTo>
                      <a:pt x="3" y="0"/>
                      <a:pt x="3" y="0"/>
                      <a:pt x="4" y="0"/>
                    </a:cubicBezTo>
                    <a:cubicBezTo>
                      <a:pt x="5" y="0"/>
                      <a:pt x="5" y="1"/>
                      <a:pt x="5" y="3"/>
                    </a:cubicBezTo>
                    <a:close/>
                  </a:path>
                </a:pathLst>
              </a:custGeom>
              <a:solidFill>
                <a:srgbClr val="27805E"/>
              </a:solidFill>
              <a:ln w="9525">
                <a:noFill/>
                <a:round/>
                <a:headEnd/>
                <a:tailEnd/>
              </a:ln>
            </p:spPr>
            <p:txBody>
              <a:bodyPr/>
              <a:lstStyle/>
              <a:p>
                <a:pPr>
                  <a:defRPr/>
                </a:pPr>
                <a:endParaRPr lang="es-MX" dirty="0"/>
              </a:p>
            </p:txBody>
          </p:sp>
          <p:sp>
            <p:nvSpPr>
              <p:cNvPr id="1497" name="Freeform 473"/>
              <p:cNvSpPr>
                <a:spLocks/>
              </p:cNvSpPr>
              <p:nvPr/>
            </p:nvSpPr>
            <p:spPr bwMode="auto">
              <a:xfrm>
                <a:off x="4832" y="2002"/>
                <a:ext cx="14" cy="14"/>
              </a:xfrm>
              <a:custGeom>
                <a:avLst/>
                <a:gdLst/>
                <a:ahLst/>
                <a:cxnLst>
                  <a:cxn ang="0">
                    <a:pos x="3" y="2"/>
                  </a:cxn>
                  <a:cxn ang="0">
                    <a:pos x="2" y="4"/>
                  </a:cxn>
                  <a:cxn ang="0">
                    <a:pos x="1" y="4"/>
                  </a:cxn>
                  <a:cxn ang="0">
                    <a:pos x="1" y="4"/>
                  </a:cxn>
                  <a:cxn ang="0">
                    <a:pos x="0" y="3"/>
                  </a:cxn>
                  <a:cxn ang="0">
                    <a:pos x="1" y="3"/>
                  </a:cxn>
                  <a:cxn ang="0">
                    <a:pos x="0" y="2"/>
                  </a:cxn>
                  <a:cxn ang="0">
                    <a:pos x="1" y="0"/>
                  </a:cxn>
                  <a:cxn ang="0">
                    <a:pos x="2" y="0"/>
                  </a:cxn>
                  <a:cxn ang="0">
                    <a:pos x="3" y="2"/>
                  </a:cxn>
                </a:cxnLst>
                <a:rect l="0" t="0" r="r" b="b"/>
                <a:pathLst>
                  <a:path w="4" h="4">
                    <a:moveTo>
                      <a:pt x="3" y="2"/>
                    </a:moveTo>
                    <a:cubicBezTo>
                      <a:pt x="3" y="3"/>
                      <a:pt x="3" y="3"/>
                      <a:pt x="2" y="4"/>
                    </a:cubicBezTo>
                    <a:cubicBezTo>
                      <a:pt x="2" y="4"/>
                      <a:pt x="2" y="4"/>
                      <a:pt x="1" y="4"/>
                    </a:cubicBezTo>
                    <a:cubicBezTo>
                      <a:pt x="1" y="4"/>
                      <a:pt x="1" y="4"/>
                      <a:pt x="1" y="4"/>
                    </a:cubicBezTo>
                    <a:cubicBezTo>
                      <a:pt x="0" y="3"/>
                      <a:pt x="0" y="3"/>
                      <a:pt x="0" y="3"/>
                    </a:cubicBezTo>
                    <a:cubicBezTo>
                      <a:pt x="0" y="3"/>
                      <a:pt x="1" y="3"/>
                      <a:pt x="1" y="3"/>
                    </a:cubicBezTo>
                    <a:cubicBezTo>
                      <a:pt x="1" y="2"/>
                      <a:pt x="0" y="2"/>
                      <a:pt x="0" y="2"/>
                    </a:cubicBezTo>
                    <a:cubicBezTo>
                      <a:pt x="0" y="1"/>
                      <a:pt x="0" y="0"/>
                      <a:pt x="1" y="0"/>
                    </a:cubicBezTo>
                    <a:cubicBezTo>
                      <a:pt x="2" y="0"/>
                      <a:pt x="2" y="0"/>
                      <a:pt x="2" y="0"/>
                    </a:cubicBezTo>
                    <a:cubicBezTo>
                      <a:pt x="3" y="0"/>
                      <a:pt x="4" y="0"/>
                      <a:pt x="3" y="2"/>
                    </a:cubicBezTo>
                    <a:close/>
                  </a:path>
                </a:pathLst>
              </a:custGeom>
              <a:solidFill>
                <a:srgbClr val="569365"/>
              </a:solidFill>
              <a:ln w="9525">
                <a:noFill/>
                <a:round/>
                <a:headEnd/>
                <a:tailEnd/>
              </a:ln>
            </p:spPr>
            <p:txBody>
              <a:bodyPr/>
              <a:lstStyle/>
              <a:p>
                <a:pPr>
                  <a:defRPr/>
                </a:pPr>
                <a:endParaRPr lang="es-MX" dirty="0"/>
              </a:p>
            </p:txBody>
          </p:sp>
          <p:sp>
            <p:nvSpPr>
              <p:cNvPr id="1498" name="Freeform 474"/>
              <p:cNvSpPr>
                <a:spLocks/>
              </p:cNvSpPr>
              <p:nvPr/>
            </p:nvSpPr>
            <p:spPr bwMode="auto">
              <a:xfrm>
                <a:off x="4832" y="2002"/>
                <a:ext cx="14" cy="14"/>
              </a:xfrm>
              <a:custGeom>
                <a:avLst/>
                <a:gdLst/>
                <a:ahLst/>
                <a:cxnLst>
                  <a:cxn ang="0">
                    <a:pos x="3" y="2"/>
                  </a:cxn>
                  <a:cxn ang="0">
                    <a:pos x="2" y="3"/>
                  </a:cxn>
                  <a:cxn ang="0">
                    <a:pos x="2" y="4"/>
                  </a:cxn>
                  <a:cxn ang="0">
                    <a:pos x="1" y="3"/>
                  </a:cxn>
                  <a:cxn ang="0">
                    <a:pos x="1" y="3"/>
                  </a:cxn>
                  <a:cxn ang="0">
                    <a:pos x="1" y="2"/>
                  </a:cxn>
                  <a:cxn ang="0">
                    <a:pos x="1" y="2"/>
                  </a:cxn>
                  <a:cxn ang="0">
                    <a:pos x="1" y="0"/>
                  </a:cxn>
                  <a:cxn ang="0">
                    <a:pos x="2" y="0"/>
                  </a:cxn>
                  <a:cxn ang="0">
                    <a:pos x="3" y="2"/>
                  </a:cxn>
                </a:cxnLst>
                <a:rect l="0" t="0" r="r" b="b"/>
                <a:pathLst>
                  <a:path w="4" h="4">
                    <a:moveTo>
                      <a:pt x="3" y="2"/>
                    </a:moveTo>
                    <a:cubicBezTo>
                      <a:pt x="3" y="3"/>
                      <a:pt x="3" y="3"/>
                      <a:pt x="2" y="3"/>
                    </a:cubicBezTo>
                    <a:cubicBezTo>
                      <a:pt x="2" y="3"/>
                      <a:pt x="2" y="3"/>
                      <a:pt x="2" y="4"/>
                    </a:cubicBezTo>
                    <a:cubicBezTo>
                      <a:pt x="1" y="4"/>
                      <a:pt x="1" y="4"/>
                      <a:pt x="1" y="3"/>
                    </a:cubicBezTo>
                    <a:cubicBezTo>
                      <a:pt x="1" y="3"/>
                      <a:pt x="1" y="3"/>
                      <a:pt x="1" y="3"/>
                    </a:cubicBezTo>
                    <a:cubicBezTo>
                      <a:pt x="1" y="3"/>
                      <a:pt x="1" y="3"/>
                      <a:pt x="1" y="2"/>
                    </a:cubicBezTo>
                    <a:cubicBezTo>
                      <a:pt x="1" y="2"/>
                      <a:pt x="1" y="2"/>
                      <a:pt x="1" y="2"/>
                    </a:cubicBezTo>
                    <a:cubicBezTo>
                      <a:pt x="0" y="1"/>
                      <a:pt x="0" y="0"/>
                      <a:pt x="1" y="0"/>
                    </a:cubicBezTo>
                    <a:cubicBezTo>
                      <a:pt x="1" y="0"/>
                      <a:pt x="2" y="0"/>
                      <a:pt x="2" y="0"/>
                    </a:cubicBezTo>
                    <a:cubicBezTo>
                      <a:pt x="3" y="0"/>
                      <a:pt x="4" y="0"/>
                      <a:pt x="3" y="2"/>
                    </a:cubicBezTo>
                    <a:close/>
                  </a:path>
                </a:pathLst>
              </a:custGeom>
              <a:solidFill>
                <a:srgbClr val="7FA96C"/>
              </a:solidFill>
              <a:ln w="9525">
                <a:noFill/>
                <a:round/>
                <a:headEnd/>
                <a:tailEnd/>
              </a:ln>
            </p:spPr>
            <p:txBody>
              <a:bodyPr/>
              <a:lstStyle/>
              <a:p>
                <a:pPr>
                  <a:defRPr/>
                </a:pPr>
                <a:endParaRPr lang="es-MX" dirty="0"/>
              </a:p>
            </p:txBody>
          </p:sp>
          <p:sp>
            <p:nvSpPr>
              <p:cNvPr id="1499" name="Freeform 475"/>
              <p:cNvSpPr>
                <a:spLocks/>
              </p:cNvSpPr>
              <p:nvPr/>
            </p:nvSpPr>
            <p:spPr bwMode="auto">
              <a:xfrm>
                <a:off x="4832" y="2002"/>
                <a:ext cx="9" cy="14"/>
              </a:xfrm>
              <a:custGeom>
                <a:avLst/>
                <a:gdLst/>
                <a:ahLst/>
                <a:cxnLst>
                  <a:cxn ang="0">
                    <a:pos x="3" y="2"/>
                  </a:cxn>
                  <a:cxn ang="0">
                    <a:pos x="2" y="3"/>
                  </a:cxn>
                  <a:cxn ang="0">
                    <a:pos x="2" y="3"/>
                  </a:cxn>
                  <a:cxn ang="0">
                    <a:pos x="1" y="3"/>
                  </a:cxn>
                  <a:cxn ang="0">
                    <a:pos x="1" y="3"/>
                  </a:cxn>
                  <a:cxn ang="0">
                    <a:pos x="1" y="2"/>
                  </a:cxn>
                  <a:cxn ang="0">
                    <a:pos x="1" y="2"/>
                  </a:cxn>
                  <a:cxn ang="0">
                    <a:pos x="1" y="0"/>
                  </a:cxn>
                  <a:cxn ang="0">
                    <a:pos x="2" y="0"/>
                  </a:cxn>
                  <a:cxn ang="0">
                    <a:pos x="3" y="2"/>
                  </a:cxn>
                </a:cxnLst>
                <a:rect l="0" t="0" r="r" b="b"/>
                <a:pathLst>
                  <a:path w="3" h="3">
                    <a:moveTo>
                      <a:pt x="3" y="2"/>
                    </a:moveTo>
                    <a:cubicBezTo>
                      <a:pt x="3" y="2"/>
                      <a:pt x="3" y="2"/>
                      <a:pt x="2" y="3"/>
                    </a:cubicBezTo>
                    <a:cubicBezTo>
                      <a:pt x="2" y="3"/>
                      <a:pt x="2" y="3"/>
                      <a:pt x="2" y="3"/>
                    </a:cubicBezTo>
                    <a:cubicBezTo>
                      <a:pt x="2" y="3"/>
                      <a:pt x="1" y="3"/>
                      <a:pt x="1" y="3"/>
                    </a:cubicBezTo>
                    <a:cubicBezTo>
                      <a:pt x="1" y="3"/>
                      <a:pt x="1" y="3"/>
                      <a:pt x="1" y="3"/>
                    </a:cubicBezTo>
                    <a:cubicBezTo>
                      <a:pt x="1" y="3"/>
                      <a:pt x="1" y="2"/>
                      <a:pt x="1" y="2"/>
                    </a:cubicBezTo>
                    <a:cubicBezTo>
                      <a:pt x="1" y="2"/>
                      <a:pt x="1" y="2"/>
                      <a:pt x="1" y="2"/>
                    </a:cubicBezTo>
                    <a:cubicBezTo>
                      <a:pt x="1" y="1"/>
                      <a:pt x="0" y="1"/>
                      <a:pt x="1" y="0"/>
                    </a:cubicBezTo>
                    <a:cubicBezTo>
                      <a:pt x="1" y="0"/>
                      <a:pt x="2" y="0"/>
                      <a:pt x="2" y="0"/>
                    </a:cubicBezTo>
                    <a:cubicBezTo>
                      <a:pt x="3" y="0"/>
                      <a:pt x="3" y="1"/>
                      <a:pt x="3" y="2"/>
                    </a:cubicBezTo>
                    <a:close/>
                  </a:path>
                </a:pathLst>
              </a:custGeom>
              <a:solidFill>
                <a:srgbClr val="B4CA71"/>
              </a:solidFill>
              <a:ln w="9525">
                <a:noFill/>
                <a:round/>
                <a:headEnd/>
                <a:tailEnd/>
              </a:ln>
            </p:spPr>
            <p:txBody>
              <a:bodyPr/>
              <a:lstStyle/>
              <a:p>
                <a:pPr>
                  <a:defRPr/>
                </a:pPr>
                <a:endParaRPr lang="es-MX" dirty="0"/>
              </a:p>
            </p:txBody>
          </p:sp>
          <p:sp>
            <p:nvSpPr>
              <p:cNvPr id="1500" name="Freeform 476"/>
              <p:cNvSpPr>
                <a:spLocks/>
              </p:cNvSpPr>
              <p:nvPr/>
            </p:nvSpPr>
            <p:spPr bwMode="auto">
              <a:xfrm>
                <a:off x="4823" y="2002"/>
                <a:ext cx="18" cy="9"/>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solidFill>
                <a:srgbClr val="24211D"/>
              </a:solidFill>
              <a:ln w="9525">
                <a:noFill/>
                <a:round/>
                <a:headEnd/>
                <a:tailEnd/>
              </a:ln>
            </p:spPr>
            <p:txBody>
              <a:bodyPr/>
              <a:lstStyle/>
              <a:p>
                <a:pPr>
                  <a:defRPr/>
                </a:pPr>
                <a:endParaRPr lang="es-MX" dirty="0"/>
              </a:p>
            </p:txBody>
          </p:sp>
          <p:sp>
            <p:nvSpPr>
              <p:cNvPr id="1501" name="Freeform 477"/>
              <p:cNvSpPr>
                <a:spLocks/>
              </p:cNvSpPr>
              <p:nvPr/>
            </p:nvSpPr>
            <p:spPr bwMode="auto">
              <a:xfrm>
                <a:off x="4823" y="2002"/>
                <a:ext cx="18" cy="9"/>
              </a:xfrm>
              <a:custGeom>
                <a:avLst/>
                <a:gdLst/>
                <a:ahLst/>
                <a:cxnLst>
                  <a:cxn ang="0">
                    <a:pos x="4" y="1"/>
                  </a:cxn>
                  <a:cxn ang="0">
                    <a:pos x="0" y="1"/>
                  </a:cxn>
                  <a:cxn ang="0">
                    <a:pos x="3" y="2"/>
                  </a:cxn>
                  <a:cxn ang="0">
                    <a:pos x="4" y="1"/>
                  </a:cxn>
                </a:cxnLst>
                <a:rect l="0" t="0" r="r" b="b"/>
                <a:pathLst>
                  <a:path w="4" h="2">
                    <a:moveTo>
                      <a:pt x="4" y="1"/>
                    </a:moveTo>
                    <a:cubicBezTo>
                      <a:pt x="1" y="0"/>
                      <a:pt x="1" y="1"/>
                      <a:pt x="0" y="1"/>
                    </a:cubicBezTo>
                    <a:cubicBezTo>
                      <a:pt x="0" y="1"/>
                      <a:pt x="3" y="1"/>
                      <a:pt x="3" y="2"/>
                    </a:cubicBezTo>
                    <a:cubicBezTo>
                      <a:pt x="3" y="2"/>
                      <a:pt x="4" y="1"/>
                      <a:pt x="4" y="1"/>
                    </a:cubicBezTo>
                    <a:close/>
                  </a:path>
                </a:pathLst>
              </a:custGeom>
              <a:noFill/>
              <a:ln w="0">
                <a:solidFill>
                  <a:srgbClr val="24211D"/>
                </a:solidFill>
                <a:prstDash val="solid"/>
                <a:round/>
                <a:headEnd/>
                <a:tailEnd/>
              </a:ln>
            </p:spPr>
            <p:txBody>
              <a:bodyPr/>
              <a:lstStyle/>
              <a:p>
                <a:pPr>
                  <a:defRPr/>
                </a:pPr>
                <a:endParaRPr lang="es-MX" dirty="0"/>
              </a:p>
            </p:txBody>
          </p:sp>
          <p:sp>
            <p:nvSpPr>
              <p:cNvPr id="1502" name="Freeform 478"/>
              <p:cNvSpPr>
                <a:spLocks/>
              </p:cNvSpPr>
              <p:nvPr/>
            </p:nvSpPr>
            <p:spPr bwMode="auto">
              <a:xfrm>
                <a:off x="4667" y="1838"/>
                <a:ext cx="46" cy="64"/>
              </a:xfrm>
              <a:custGeom>
                <a:avLst/>
                <a:gdLst/>
                <a:ahLst/>
                <a:cxnLst>
                  <a:cxn ang="0">
                    <a:pos x="3" y="17"/>
                  </a:cxn>
                  <a:cxn ang="0">
                    <a:pos x="8" y="9"/>
                  </a:cxn>
                  <a:cxn ang="0">
                    <a:pos x="3" y="11"/>
                  </a:cxn>
                  <a:cxn ang="0">
                    <a:pos x="0" y="16"/>
                  </a:cxn>
                  <a:cxn ang="0">
                    <a:pos x="3" y="17"/>
                  </a:cxn>
                </a:cxnLst>
                <a:rect l="0" t="0" r="r" b="b"/>
                <a:pathLst>
                  <a:path w="12" h="18">
                    <a:moveTo>
                      <a:pt x="3" y="17"/>
                    </a:moveTo>
                    <a:cubicBezTo>
                      <a:pt x="4" y="14"/>
                      <a:pt x="6" y="11"/>
                      <a:pt x="8" y="9"/>
                    </a:cubicBezTo>
                    <a:cubicBezTo>
                      <a:pt x="12" y="6"/>
                      <a:pt x="3" y="0"/>
                      <a:pt x="3" y="11"/>
                    </a:cubicBezTo>
                    <a:cubicBezTo>
                      <a:pt x="3" y="13"/>
                      <a:pt x="0" y="14"/>
                      <a:pt x="0" y="16"/>
                    </a:cubicBezTo>
                    <a:cubicBezTo>
                      <a:pt x="0" y="17"/>
                      <a:pt x="3" y="18"/>
                      <a:pt x="3" y="17"/>
                    </a:cubicBezTo>
                    <a:close/>
                  </a:path>
                </a:pathLst>
              </a:custGeom>
              <a:solidFill>
                <a:srgbClr val="EB3C21"/>
              </a:solidFill>
              <a:ln w="9525">
                <a:noFill/>
                <a:round/>
                <a:headEnd/>
                <a:tailEnd/>
              </a:ln>
            </p:spPr>
            <p:txBody>
              <a:bodyPr/>
              <a:lstStyle/>
              <a:p>
                <a:pPr>
                  <a:defRPr/>
                </a:pPr>
                <a:endParaRPr lang="es-MX" dirty="0"/>
              </a:p>
            </p:txBody>
          </p:sp>
          <p:sp>
            <p:nvSpPr>
              <p:cNvPr id="1503" name="Freeform 479"/>
              <p:cNvSpPr>
                <a:spLocks/>
              </p:cNvSpPr>
              <p:nvPr/>
            </p:nvSpPr>
            <p:spPr bwMode="auto">
              <a:xfrm>
                <a:off x="4672" y="1852"/>
                <a:ext cx="28" cy="46"/>
              </a:xfrm>
              <a:custGeom>
                <a:avLst/>
                <a:gdLst/>
                <a:ahLst/>
                <a:cxnLst>
                  <a:cxn ang="0">
                    <a:pos x="7" y="5"/>
                  </a:cxn>
                  <a:cxn ang="0">
                    <a:pos x="2" y="12"/>
                  </a:cxn>
                  <a:cxn ang="0">
                    <a:pos x="0" y="12"/>
                  </a:cxn>
                  <a:cxn ang="0">
                    <a:pos x="0" y="12"/>
                  </a:cxn>
                  <a:cxn ang="0">
                    <a:pos x="0" y="11"/>
                  </a:cxn>
                  <a:cxn ang="0">
                    <a:pos x="2" y="8"/>
                  </a:cxn>
                  <a:cxn ang="0">
                    <a:pos x="7" y="2"/>
                  </a:cxn>
                  <a:cxn ang="0">
                    <a:pos x="7" y="5"/>
                  </a:cxn>
                </a:cxnLst>
                <a:rect l="0" t="0" r="r" b="b"/>
                <a:pathLst>
                  <a:path w="8" h="13">
                    <a:moveTo>
                      <a:pt x="7" y="5"/>
                    </a:moveTo>
                    <a:cubicBezTo>
                      <a:pt x="5" y="7"/>
                      <a:pt x="3" y="9"/>
                      <a:pt x="2" y="12"/>
                    </a:cubicBezTo>
                    <a:cubicBezTo>
                      <a:pt x="2" y="13"/>
                      <a:pt x="0" y="13"/>
                      <a:pt x="0" y="12"/>
                    </a:cubicBezTo>
                    <a:cubicBezTo>
                      <a:pt x="0" y="12"/>
                      <a:pt x="0" y="12"/>
                      <a:pt x="0" y="12"/>
                    </a:cubicBezTo>
                    <a:cubicBezTo>
                      <a:pt x="0" y="11"/>
                      <a:pt x="0" y="11"/>
                      <a:pt x="0" y="11"/>
                    </a:cubicBezTo>
                    <a:cubicBezTo>
                      <a:pt x="0" y="10"/>
                      <a:pt x="2" y="9"/>
                      <a:pt x="2" y="8"/>
                    </a:cubicBezTo>
                    <a:cubicBezTo>
                      <a:pt x="2" y="1"/>
                      <a:pt x="6" y="0"/>
                      <a:pt x="7" y="2"/>
                    </a:cubicBezTo>
                    <a:cubicBezTo>
                      <a:pt x="8" y="2"/>
                      <a:pt x="8" y="3"/>
                      <a:pt x="7" y="5"/>
                    </a:cubicBezTo>
                    <a:close/>
                  </a:path>
                </a:pathLst>
              </a:custGeom>
              <a:solidFill>
                <a:srgbClr val="F05E33"/>
              </a:solidFill>
              <a:ln w="9525">
                <a:noFill/>
                <a:round/>
                <a:headEnd/>
                <a:tailEnd/>
              </a:ln>
            </p:spPr>
            <p:txBody>
              <a:bodyPr/>
              <a:lstStyle/>
              <a:p>
                <a:pPr>
                  <a:defRPr/>
                </a:pPr>
                <a:endParaRPr lang="es-MX" dirty="0"/>
              </a:p>
            </p:txBody>
          </p:sp>
          <p:sp>
            <p:nvSpPr>
              <p:cNvPr id="1504" name="Freeform 480"/>
              <p:cNvSpPr>
                <a:spLocks/>
              </p:cNvSpPr>
              <p:nvPr/>
            </p:nvSpPr>
            <p:spPr bwMode="auto">
              <a:xfrm>
                <a:off x="4672" y="1856"/>
                <a:ext cx="28" cy="36"/>
              </a:xfrm>
              <a:custGeom>
                <a:avLst/>
                <a:gdLst/>
                <a:ahLst/>
                <a:cxnLst>
                  <a:cxn ang="0">
                    <a:pos x="7" y="3"/>
                  </a:cxn>
                  <a:cxn ang="0">
                    <a:pos x="2" y="11"/>
                  </a:cxn>
                  <a:cxn ang="0">
                    <a:pos x="0" y="11"/>
                  </a:cxn>
                  <a:cxn ang="0">
                    <a:pos x="0" y="10"/>
                  </a:cxn>
                  <a:cxn ang="0">
                    <a:pos x="0" y="10"/>
                  </a:cxn>
                  <a:cxn ang="0">
                    <a:pos x="2" y="7"/>
                  </a:cxn>
                  <a:cxn ang="0">
                    <a:pos x="6" y="1"/>
                  </a:cxn>
                  <a:cxn ang="0">
                    <a:pos x="7" y="3"/>
                  </a:cxn>
                </a:cxnLst>
                <a:rect l="0" t="0" r="r" b="b"/>
                <a:pathLst>
                  <a:path w="8" h="11">
                    <a:moveTo>
                      <a:pt x="7" y="3"/>
                    </a:moveTo>
                    <a:cubicBezTo>
                      <a:pt x="5" y="5"/>
                      <a:pt x="3" y="8"/>
                      <a:pt x="2" y="11"/>
                    </a:cubicBezTo>
                    <a:cubicBezTo>
                      <a:pt x="2" y="11"/>
                      <a:pt x="1" y="11"/>
                      <a:pt x="0" y="11"/>
                    </a:cubicBezTo>
                    <a:cubicBezTo>
                      <a:pt x="0" y="11"/>
                      <a:pt x="0" y="11"/>
                      <a:pt x="0" y="10"/>
                    </a:cubicBezTo>
                    <a:cubicBezTo>
                      <a:pt x="0" y="10"/>
                      <a:pt x="0" y="10"/>
                      <a:pt x="0" y="10"/>
                    </a:cubicBezTo>
                    <a:cubicBezTo>
                      <a:pt x="1" y="9"/>
                      <a:pt x="2" y="8"/>
                      <a:pt x="2" y="7"/>
                    </a:cubicBezTo>
                    <a:cubicBezTo>
                      <a:pt x="2" y="2"/>
                      <a:pt x="5" y="0"/>
                      <a:pt x="6" y="1"/>
                    </a:cubicBezTo>
                    <a:cubicBezTo>
                      <a:pt x="7" y="1"/>
                      <a:pt x="8" y="2"/>
                      <a:pt x="7" y="3"/>
                    </a:cubicBezTo>
                    <a:close/>
                  </a:path>
                </a:pathLst>
              </a:custGeom>
              <a:solidFill>
                <a:srgbClr val="F47B44"/>
              </a:solidFill>
              <a:ln w="9525">
                <a:noFill/>
                <a:round/>
                <a:headEnd/>
                <a:tailEnd/>
              </a:ln>
            </p:spPr>
            <p:txBody>
              <a:bodyPr/>
              <a:lstStyle/>
              <a:p>
                <a:pPr>
                  <a:defRPr/>
                </a:pPr>
                <a:endParaRPr lang="es-MX" dirty="0"/>
              </a:p>
            </p:txBody>
          </p:sp>
          <p:sp>
            <p:nvSpPr>
              <p:cNvPr id="1505" name="Freeform 481"/>
              <p:cNvSpPr>
                <a:spLocks/>
              </p:cNvSpPr>
              <p:nvPr/>
            </p:nvSpPr>
            <p:spPr bwMode="auto">
              <a:xfrm>
                <a:off x="4672" y="1861"/>
                <a:ext cx="28" cy="32"/>
              </a:xfrm>
              <a:custGeom>
                <a:avLst/>
                <a:gdLst/>
                <a:ahLst/>
                <a:cxnLst>
                  <a:cxn ang="0">
                    <a:pos x="6" y="2"/>
                  </a:cxn>
                  <a:cxn ang="0">
                    <a:pos x="2" y="9"/>
                  </a:cxn>
                  <a:cxn ang="0">
                    <a:pos x="1" y="9"/>
                  </a:cxn>
                  <a:cxn ang="0">
                    <a:pos x="1" y="9"/>
                  </a:cxn>
                  <a:cxn ang="0">
                    <a:pos x="0" y="9"/>
                  </a:cxn>
                  <a:cxn ang="0">
                    <a:pos x="2" y="6"/>
                  </a:cxn>
                  <a:cxn ang="0">
                    <a:pos x="6" y="0"/>
                  </a:cxn>
                  <a:cxn ang="0">
                    <a:pos x="6" y="2"/>
                  </a:cxn>
                </a:cxnLst>
                <a:rect l="0" t="0" r="r" b="b"/>
                <a:pathLst>
                  <a:path w="8" h="9">
                    <a:moveTo>
                      <a:pt x="6" y="2"/>
                    </a:moveTo>
                    <a:cubicBezTo>
                      <a:pt x="5" y="3"/>
                      <a:pt x="3" y="6"/>
                      <a:pt x="2" y="9"/>
                    </a:cubicBezTo>
                    <a:cubicBezTo>
                      <a:pt x="2" y="9"/>
                      <a:pt x="1" y="9"/>
                      <a:pt x="1" y="9"/>
                    </a:cubicBezTo>
                    <a:cubicBezTo>
                      <a:pt x="1" y="9"/>
                      <a:pt x="1" y="9"/>
                      <a:pt x="1" y="9"/>
                    </a:cubicBezTo>
                    <a:cubicBezTo>
                      <a:pt x="1" y="9"/>
                      <a:pt x="0" y="9"/>
                      <a:pt x="0" y="9"/>
                    </a:cubicBezTo>
                    <a:cubicBezTo>
                      <a:pt x="1" y="8"/>
                      <a:pt x="2" y="7"/>
                      <a:pt x="2" y="6"/>
                    </a:cubicBezTo>
                    <a:cubicBezTo>
                      <a:pt x="3" y="2"/>
                      <a:pt x="5" y="0"/>
                      <a:pt x="6" y="0"/>
                    </a:cubicBezTo>
                    <a:cubicBezTo>
                      <a:pt x="6" y="0"/>
                      <a:pt x="8" y="1"/>
                      <a:pt x="6" y="2"/>
                    </a:cubicBezTo>
                    <a:close/>
                  </a:path>
                </a:pathLst>
              </a:custGeom>
              <a:solidFill>
                <a:srgbClr val="F89A54"/>
              </a:solidFill>
              <a:ln w="9525">
                <a:noFill/>
                <a:round/>
                <a:headEnd/>
                <a:tailEnd/>
              </a:ln>
            </p:spPr>
            <p:txBody>
              <a:bodyPr/>
              <a:lstStyle/>
              <a:p>
                <a:pPr>
                  <a:defRPr/>
                </a:pPr>
                <a:endParaRPr lang="es-MX" dirty="0"/>
              </a:p>
            </p:txBody>
          </p:sp>
          <p:sp>
            <p:nvSpPr>
              <p:cNvPr id="1506" name="Freeform 482"/>
              <p:cNvSpPr>
                <a:spLocks/>
              </p:cNvSpPr>
              <p:nvPr/>
            </p:nvSpPr>
            <p:spPr bwMode="auto">
              <a:xfrm>
                <a:off x="4676" y="1861"/>
                <a:ext cx="23" cy="32"/>
              </a:xfrm>
              <a:custGeom>
                <a:avLst/>
                <a:gdLst/>
                <a:ahLst/>
                <a:cxnLst>
                  <a:cxn ang="0">
                    <a:pos x="5" y="2"/>
                  </a:cxn>
                  <a:cxn ang="0">
                    <a:pos x="1" y="8"/>
                  </a:cxn>
                  <a:cxn ang="0">
                    <a:pos x="0" y="9"/>
                  </a:cxn>
                  <a:cxn ang="0">
                    <a:pos x="0" y="9"/>
                  </a:cxn>
                  <a:cxn ang="0">
                    <a:pos x="0" y="9"/>
                  </a:cxn>
                  <a:cxn ang="0">
                    <a:pos x="1" y="6"/>
                  </a:cxn>
                  <a:cxn ang="0">
                    <a:pos x="4" y="1"/>
                  </a:cxn>
                  <a:cxn ang="0">
                    <a:pos x="5" y="2"/>
                  </a:cxn>
                </a:cxnLst>
                <a:rect l="0" t="0" r="r" b="b"/>
                <a:pathLst>
                  <a:path w="6" h="9">
                    <a:moveTo>
                      <a:pt x="5" y="2"/>
                    </a:moveTo>
                    <a:cubicBezTo>
                      <a:pt x="4" y="3"/>
                      <a:pt x="2" y="6"/>
                      <a:pt x="1" y="8"/>
                    </a:cubicBezTo>
                    <a:cubicBezTo>
                      <a:pt x="1" y="8"/>
                      <a:pt x="0" y="9"/>
                      <a:pt x="0" y="9"/>
                    </a:cubicBezTo>
                    <a:cubicBezTo>
                      <a:pt x="0" y="9"/>
                      <a:pt x="0" y="9"/>
                      <a:pt x="0" y="9"/>
                    </a:cubicBezTo>
                    <a:cubicBezTo>
                      <a:pt x="0" y="9"/>
                      <a:pt x="0" y="9"/>
                      <a:pt x="0" y="9"/>
                    </a:cubicBezTo>
                    <a:cubicBezTo>
                      <a:pt x="0" y="8"/>
                      <a:pt x="1" y="7"/>
                      <a:pt x="1" y="6"/>
                    </a:cubicBezTo>
                    <a:cubicBezTo>
                      <a:pt x="2" y="3"/>
                      <a:pt x="4" y="1"/>
                      <a:pt x="4" y="1"/>
                    </a:cubicBezTo>
                    <a:cubicBezTo>
                      <a:pt x="4" y="0"/>
                      <a:pt x="6" y="1"/>
                      <a:pt x="5" y="2"/>
                    </a:cubicBezTo>
                    <a:close/>
                  </a:path>
                </a:pathLst>
              </a:custGeom>
              <a:solidFill>
                <a:srgbClr val="FCBF62"/>
              </a:solidFill>
              <a:ln w="9525">
                <a:noFill/>
                <a:round/>
                <a:headEnd/>
                <a:tailEnd/>
              </a:ln>
            </p:spPr>
            <p:txBody>
              <a:bodyPr/>
              <a:lstStyle/>
              <a:p>
                <a:pPr>
                  <a:defRPr/>
                </a:pPr>
                <a:endParaRPr lang="es-MX" dirty="0"/>
              </a:p>
            </p:txBody>
          </p:sp>
          <p:sp>
            <p:nvSpPr>
              <p:cNvPr id="1507" name="Freeform 483"/>
              <p:cNvSpPr>
                <a:spLocks/>
              </p:cNvSpPr>
              <p:nvPr/>
            </p:nvSpPr>
            <p:spPr bwMode="auto">
              <a:xfrm>
                <a:off x="4607" y="1893"/>
                <a:ext cx="78" cy="78"/>
              </a:xfrm>
              <a:custGeom>
                <a:avLst/>
                <a:gdLst/>
                <a:ahLst/>
                <a:cxnLst>
                  <a:cxn ang="0">
                    <a:pos x="8" y="1"/>
                  </a:cxn>
                  <a:cxn ang="0">
                    <a:pos x="6" y="18"/>
                  </a:cxn>
                  <a:cxn ang="0">
                    <a:pos x="14" y="19"/>
                  </a:cxn>
                  <a:cxn ang="0">
                    <a:pos x="20" y="6"/>
                  </a:cxn>
                  <a:cxn ang="0">
                    <a:pos x="8" y="1"/>
                  </a:cxn>
                </a:cxnLst>
                <a:rect l="0" t="0" r="r" b="b"/>
                <a:pathLst>
                  <a:path w="21" h="21">
                    <a:moveTo>
                      <a:pt x="8" y="1"/>
                    </a:moveTo>
                    <a:cubicBezTo>
                      <a:pt x="8" y="1"/>
                      <a:pt x="0" y="5"/>
                      <a:pt x="6" y="18"/>
                    </a:cubicBezTo>
                    <a:cubicBezTo>
                      <a:pt x="6" y="18"/>
                      <a:pt x="10" y="21"/>
                      <a:pt x="14" y="19"/>
                    </a:cubicBezTo>
                    <a:cubicBezTo>
                      <a:pt x="14" y="19"/>
                      <a:pt x="21" y="13"/>
                      <a:pt x="20" y="6"/>
                    </a:cubicBezTo>
                    <a:cubicBezTo>
                      <a:pt x="20" y="6"/>
                      <a:pt x="20" y="0"/>
                      <a:pt x="8" y="1"/>
                    </a:cubicBezTo>
                    <a:close/>
                  </a:path>
                </a:pathLst>
              </a:custGeom>
              <a:solidFill>
                <a:srgbClr val="EB3C21"/>
              </a:solidFill>
              <a:ln w="9525">
                <a:noFill/>
                <a:round/>
                <a:headEnd/>
                <a:tailEnd/>
              </a:ln>
            </p:spPr>
            <p:txBody>
              <a:bodyPr/>
              <a:lstStyle/>
              <a:p>
                <a:pPr>
                  <a:defRPr/>
                </a:pPr>
                <a:endParaRPr lang="es-MX" dirty="0"/>
              </a:p>
            </p:txBody>
          </p:sp>
          <p:sp>
            <p:nvSpPr>
              <p:cNvPr id="1508" name="Freeform 484"/>
              <p:cNvSpPr>
                <a:spLocks/>
              </p:cNvSpPr>
              <p:nvPr/>
            </p:nvSpPr>
            <p:spPr bwMode="auto">
              <a:xfrm>
                <a:off x="4612" y="1897"/>
                <a:ext cx="69" cy="68"/>
              </a:xfrm>
              <a:custGeom>
                <a:avLst/>
                <a:gdLst/>
                <a:ahLst/>
                <a:cxnLst>
                  <a:cxn ang="0">
                    <a:pos x="8" y="0"/>
                  </a:cxn>
                  <a:cxn ang="0">
                    <a:pos x="14" y="3"/>
                  </a:cxn>
                  <a:cxn ang="0">
                    <a:pos x="18" y="6"/>
                  </a:cxn>
                  <a:cxn ang="0">
                    <a:pos x="13" y="17"/>
                  </a:cxn>
                  <a:cxn ang="0">
                    <a:pos x="12" y="18"/>
                  </a:cxn>
                  <a:cxn ang="0">
                    <a:pos x="6" y="17"/>
                  </a:cxn>
                  <a:cxn ang="0">
                    <a:pos x="6" y="17"/>
                  </a:cxn>
                  <a:cxn ang="0">
                    <a:pos x="8" y="0"/>
                  </a:cxn>
                </a:cxnLst>
                <a:rect l="0" t="0" r="r" b="b"/>
                <a:pathLst>
                  <a:path w="19" h="19">
                    <a:moveTo>
                      <a:pt x="8" y="0"/>
                    </a:moveTo>
                    <a:cubicBezTo>
                      <a:pt x="11" y="1"/>
                      <a:pt x="13" y="2"/>
                      <a:pt x="14" y="3"/>
                    </a:cubicBezTo>
                    <a:cubicBezTo>
                      <a:pt x="17" y="4"/>
                      <a:pt x="18" y="6"/>
                      <a:pt x="18" y="6"/>
                    </a:cubicBezTo>
                    <a:cubicBezTo>
                      <a:pt x="19" y="11"/>
                      <a:pt x="14" y="16"/>
                      <a:pt x="13" y="17"/>
                    </a:cubicBezTo>
                    <a:cubicBezTo>
                      <a:pt x="12" y="18"/>
                      <a:pt x="12" y="18"/>
                      <a:pt x="12" y="18"/>
                    </a:cubicBezTo>
                    <a:cubicBezTo>
                      <a:pt x="9" y="19"/>
                      <a:pt x="7" y="18"/>
                      <a:pt x="6" y="17"/>
                    </a:cubicBezTo>
                    <a:cubicBezTo>
                      <a:pt x="6" y="17"/>
                      <a:pt x="6" y="17"/>
                      <a:pt x="6" y="17"/>
                    </a:cubicBezTo>
                    <a:cubicBezTo>
                      <a:pt x="0" y="4"/>
                      <a:pt x="8" y="0"/>
                      <a:pt x="8" y="0"/>
                    </a:cubicBezTo>
                    <a:close/>
                  </a:path>
                </a:pathLst>
              </a:custGeom>
              <a:solidFill>
                <a:srgbClr val="F05E33"/>
              </a:solidFill>
              <a:ln w="9525">
                <a:noFill/>
                <a:round/>
                <a:headEnd/>
                <a:tailEnd/>
              </a:ln>
            </p:spPr>
            <p:txBody>
              <a:bodyPr/>
              <a:lstStyle/>
              <a:p>
                <a:pPr>
                  <a:defRPr/>
                </a:pPr>
                <a:endParaRPr lang="es-MX" dirty="0"/>
              </a:p>
            </p:txBody>
          </p:sp>
          <p:sp>
            <p:nvSpPr>
              <p:cNvPr id="1509" name="Freeform 485"/>
              <p:cNvSpPr>
                <a:spLocks/>
              </p:cNvSpPr>
              <p:nvPr/>
            </p:nvSpPr>
            <p:spPr bwMode="auto">
              <a:xfrm>
                <a:off x="4621" y="1902"/>
                <a:ext cx="51" cy="59"/>
              </a:xfrm>
              <a:custGeom>
                <a:avLst/>
                <a:gdLst/>
                <a:ahLst/>
                <a:cxnLst>
                  <a:cxn ang="0">
                    <a:pos x="7" y="0"/>
                  </a:cxn>
                  <a:cxn ang="0">
                    <a:pos x="12" y="2"/>
                  </a:cxn>
                  <a:cxn ang="0">
                    <a:pos x="15" y="5"/>
                  </a:cxn>
                  <a:cxn ang="0">
                    <a:pos x="10" y="16"/>
                  </a:cxn>
                  <a:cxn ang="0">
                    <a:pos x="10" y="16"/>
                  </a:cxn>
                  <a:cxn ang="0">
                    <a:pos x="4" y="15"/>
                  </a:cxn>
                  <a:cxn ang="0">
                    <a:pos x="4" y="15"/>
                  </a:cxn>
                  <a:cxn ang="0">
                    <a:pos x="7" y="0"/>
                  </a:cxn>
                </a:cxnLst>
                <a:rect l="0" t="0" r="r" b="b"/>
                <a:pathLst>
                  <a:path w="15" h="17">
                    <a:moveTo>
                      <a:pt x="7" y="0"/>
                    </a:moveTo>
                    <a:cubicBezTo>
                      <a:pt x="10" y="0"/>
                      <a:pt x="11" y="2"/>
                      <a:pt x="12" y="2"/>
                    </a:cubicBezTo>
                    <a:cubicBezTo>
                      <a:pt x="14" y="4"/>
                      <a:pt x="15" y="5"/>
                      <a:pt x="15" y="5"/>
                    </a:cubicBezTo>
                    <a:cubicBezTo>
                      <a:pt x="15" y="10"/>
                      <a:pt x="11" y="15"/>
                      <a:pt x="10" y="16"/>
                    </a:cubicBezTo>
                    <a:cubicBezTo>
                      <a:pt x="10" y="16"/>
                      <a:pt x="10" y="16"/>
                      <a:pt x="10" y="16"/>
                    </a:cubicBezTo>
                    <a:cubicBezTo>
                      <a:pt x="7" y="17"/>
                      <a:pt x="5" y="16"/>
                      <a:pt x="4" y="15"/>
                    </a:cubicBezTo>
                    <a:cubicBezTo>
                      <a:pt x="4" y="15"/>
                      <a:pt x="4" y="15"/>
                      <a:pt x="4" y="15"/>
                    </a:cubicBezTo>
                    <a:cubicBezTo>
                      <a:pt x="0" y="4"/>
                      <a:pt x="7" y="0"/>
                      <a:pt x="7" y="0"/>
                    </a:cubicBezTo>
                    <a:close/>
                  </a:path>
                </a:pathLst>
              </a:custGeom>
              <a:solidFill>
                <a:srgbClr val="F47B44"/>
              </a:solidFill>
              <a:ln w="9525">
                <a:noFill/>
                <a:round/>
                <a:headEnd/>
                <a:tailEnd/>
              </a:ln>
            </p:spPr>
            <p:txBody>
              <a:bodyPr/>
              <a:lstStyle/>
              <a:p>
                <a:pPr>
                  <a:defRPr/>
                </a:pPr>
                <a:endParaRPr lang="es-MX" dirty="0"/>
              </a:p>
            </p:txBody>
          </p:sp>
          <p:sp>
            <p:nvSpPr>
              <p:cNvPr id="1510" name="Freeform 486"/>
              <p:cNvSpPr>
                <a:spLocks/>
              </p:cNvSpPr>
              <p:nvPr/>
            </p:nvSpPr>
            <p:spPr bwMode="auto">
              <a:xfrm>
                <a:off x="4621" y="1906"/>
                <a:ext cx="46" cy="55"/>
              </a:xfrm>
              <a:custGeom>
                <a:avLst/>
                <a:gdLst/>
                <a:ahLst/>
                <a:cxnLst>
                  <a:cxn ang="0">
                    <a:pos x="6" y="0"/>
                  </a:cxn>
                  <a:cxn ang="0">
                    <a:pos x="11" y="2"/>
                  </a:cxn>
                  <a:cxn ang="0">
                    <a:pos x="13" y="5"/>
                  </a:cxn>
                  <a:cxn ang="0">
                    <a:pos x="9" y="14"/>
                  </a:cxn>
                  <a:cxn ang="0">
                    <a:pos x="8" y="15"/>
                  </a:cxn>
                  <a:cxn ang="0">
                    <a:pos x="3" y="14"/>
                  </a:cxn>
                  <a:cxn ang="0">
                    <a:pos x="3" y="13"/>
                  </a:cxn>
                  <a:cxn ang="0">
                    <a:pos x="6" y="0"/>
                  </a:cxn>
                </a:cxnLst>
                <a:rect l="0" t="0" r="r" b="b"/>
                <a:pathLst>
                  <a:path w="13" h="16">
                    <a:moveTo>
                      <a:pt x="6" y="0"/>
                    </a:moveTo>
                    <a:cubicBezTo>
                      <a:pt x="11" y="0"/>
                      <a:pt x="11" y="1"/>
                      <a:pt x="11" y="2"/>
                    </a:cubicBezTo>
                    <a:cubicBezTo>
                      <a:pt x="13" y="3"/>
                      <a:pt x="13" y="4"/>
                      <a:pt x="13" y="5"/>
                    </a:cubicBezTo>
                    <a:cubicBezTo>
                      <a:pt x="13" y="9"/>
                      <a:pt x="9" y="14"/>
                      <a:pt x="9" y="14"/>
                    </a:cubicBezTo>
                    <a:cubicBezTo>
                      <a:pt x="8" y="15"/>
                      <a:pt x="8" y="15"/>
                      <a:pt x="8" y="15"/>
                    </a:cubicBezTo>
                    <a:cubicBezTo>
                      <a:pt x="6" y="16"/>
                      <a:pt x="4" y="14"/>
                      <a:pt x="3" y="14"/>
                    </a:cubicBezTo>
                    <a:cubicBezTo>
                      <a:pt x="3" y="14"/>
                      <a:pt x="3" y="13"/>
                      <a:pt x="3" y="13"/>
                    </a:cubicBezTo>
                    <a:cubicBezTo>
                      <a:pt x="0" y="3"/>
                      <a:pt x="6" y="0"/>
                      <a:pt x="6" y="0"/>
                    </a:cubicBezTo>
                    <a:close/>
                  </a:path>
                </a:pathLst>
              </a:custGeom>
              <a:solidFill>
                <a:srgbClr val="F89A54"/>
              </a:solidFill>
              <a:ln w="9525">
                <a:noFill/>
                <a:round/>
                <a:headEnd/>
                <a:tailEnd/>
              </a:ln>
            </p:spPr>
            <p:txBody>
              <a:bodyPr/>
              <a:lstStyle/>
              <a:p>
                <a:pPr>
                  <a:defRPr/>
                </a:pPr>
                <a:endParaRPr lang="es-MX" dirty="0"/>
              </a:p>
            </p:txBody>
          </p:sp>
          <p:sp>
            <p:nvSpPr>
              <p:cNvPr id="1511" name="Freeform 487"/>
              <p:cNvSpPr>
                <a:spLocks/>
              </p:cNvSpPr>
              <p:nvPr/>
            </p:nvSpPr>
            <p:spPr bwMode="auto">
              <a:xfrm>
                <a:off x="4630" y="1906"/>
                <a:ext cx="37" cy="50"/>
              </a:xfrm>
              <a:custGeom>
                <a:avLst/>
                <a:gdLst/>
                <a:ahLst/>
                <a:cxnLst>
                  <a:cxn ang="0">
                    <a:pos x="5" y="0"/>
                  </a:cxn>
                  <a:cxn ang="0">
                    <a:pos x="9" y="2"/>
                  </a:cxn>
                  <a:cxn ang="0">
                    <a:pos x="10" y="6"/>
                  </a:cxn>
                  <a:cxn ang="0">
                    <a:pos x="6" y="14"/>
                  </a:cxn>
                  <a:cxn ang="0">
                    <a:pos x="6" y="14"/>
                  </a:cxn>
                  <a:cxn ang="0">
                    <a:pos x="1" y="13"/>
                  </a:cxn>
                  <a:cxn ang="0">
                    <a:pos x="1" y="13"/>
                  </a:cxn>
                  <a:cxn ang="0">
                    <a:pos x="5" y="0"/>
                  </a:cxn>
                </a:cxnLst>
                <a:rect l="0" t="0" r="r" b="b"/>
                <a:pathLst>
                  <a:path w="10" h="15">
                    <a:moveTo>
                      <a:pt x="5" y="0"/>
                    </a:moveTo>
                    <a:cubicBezTo>
                      <a:pt x="10" y="1"/>
                      <a:pt x="9" y="2"/>
                      <a:pt x="9" y="2"/>
                    </a:cubicBezTo>
                    <a:cubicBezTo>
                      <a:pt x="10" y="3"/>
                      <a:pt x="10" y="5"/>
                      <a:pt x="10" y="6"/>
                    </a:cubicBezTo>
                    <a:cubicBezTo>
                      <a:pt x="10" y="10"/>
                      <a:pt x="6" y="14"/>
                      <a:pt x="6" y="14"/>
                    </a:cubicBezTo>
                    <a:cubicBezTo>
                      <a:pt x="6" y="14"/>
                      <a:pt x="6" y="14"/>
                      <a:pt x="6" y="14"/>
                    </a:cubicBezTo>
                    <a:cubicBezTo>
                      <a:pt x="3" y="15"/>
                      <a:pt x="2" y="13"/>
                      <a:pt x="1" y="13"/>
                    </a:cubicBezTo>
                    <a:cubicBezTo>
                      <a:pt x="1" y="13"/>
                      <a:pt x="1" y="13"/>
                      <a:pt x="1" y="13"/>
                    </a:cubicBezTo>
                    <a:cubicBezTo>
                      <a:pt x="0" y="4"/>
                      <a:pt x="5" y="0"/>
                      <a:pt x="5" y="0"/>
                    </a:cubicBezTo>
                    <a:close/>
                  </a:path>
                </a:pathLst>
              </a:custGeom>
              <a:solidFill>
                <a:srgbClr val="FCBF62"/>
              </a:solidFill>
              <a:ln w="9525">
                <a:noFill/>
                <a:round/>
                <a:headEnd/>
                <a:tailEnd/>
              </a:ln>
            </p:spPr>
            <p:txBody>
              <a:bodyPr/>
              <a:lstStyle/>
              <a:p>
                <a:pPr>
                  <a:defRPr/>
                </a:pPr>
                <a:endParaRPr lang="es-MX" dirty="0"/>
              </a:p>
            </p:txBody>
          </p:sp>
          <p:sp>
            <p:nvSpPr>
              <p:cNvPr id="1512" name="Freeform 488"/>
              <p:cNvSpPr>
                <a:spLocks/>
              </p:cNvSpPr>
              <p:nvPr/>
            </p:nvSpPr>
            <p:spPr bwMode="auto">
              <a:xfrm>
                <a:off x="4635" y="1911"/>
                <a:ext cx="32" cy="46"/>
              </a:xfrm>
              <a:custGeom>
                <a:avLst/>
                <a:gdLst/>
                <a:ahLst/>
                <a:cxnLst>
                  <a:cxn ang="0">
                    <a:pos x="5" y="0"/>
                  </a:cxn>
                  <a:cxn ang="0">
                    <a:pos x="0" y="11"/>
                  </a:cxn>
                  <a:cxn ang="0">
                    <a:pos x="5" y="13"/>
                  </a:cxn>
                  <a:cxn ang="0">
                    <a:pos x="8" y="2"/>
                  </a:cxn>
                  <a:cxn ang="0">
                    <a:pos x="5" y="0"/>
                  </a:cxn>
                </a:cxnLst>
                <a:rect l="0" t="0" r="r" b="b"/>
                <a:pathLst>
                  <a:path w="10" h="14">
                    <a:moveTo>
                      <a:pt x="5" y="0"/>
                    </a:moveTo>
                    <a:cubicBezTo>
                      <a:pt x="5" y="0"/>
                      <a:pt x="0" y="4"/>
                      <a:pt x="0" y="11"/>
                    </a:cubicBezTo>
                    <a:cubicBezTo>
                      <a:pt x="0" y="11"/>
                      <a:pt x="2" y="14"/>
                      <a:pt x="5" y="13"/>
                    </a:cubicBezTo>
                    <a:cubicBezTo>
                      <a:pt x="5" y="13"/>
                      <a:pt x="9" y="6"/>
                      <a:pt x="8" y="2"/>
                    </a:cubicBezTo>
                    <a:cubicBezTo>
                      <a:pt x="8" y="2"/>
                      <a:pt x="10" y="0"/>
                      <a:pt x="5" y="0"/>
                    </a:cubicBezTo>
                    <a:close/>
                  </a:path>
                </a:pathLst>
              </a:custGeom>
              <a:solidFill>
                <a:srgbClr val="FDEE70"/>
              </a:solidFill>
              <a:ln w="9525">
                <a:noFill/>
                <a:round/>
                <a:headEnd/>
                <a:tailEnd/>
              </a:ln>
            </p:spPr>
            <p:txBody>
              <a:bodyPr/>
              <a:lstStyle/>
              <a:p>
                <a:pPr>
                  <a:defRPr/>
                </a:pPr>
                <a:endParaRPr lang="es-MX" dirty="0"/>
              </a:p>
            </p:txBody>
          </p:sp>
          <p:sp>
            <p:nvSpPr>
              <p:cNvPr id="1513" name="Freeform 489"/>
              <p:cNvSpPr>
                <a:spLocks/>
              </p:cNvSpPr>
              <p:nvPr/>
            </p:nvSpPr>
            <p:spPr bwMode="auto">
              <a:xfrm>
                <a:off x="4635" y="1874"/>
                <a:ext cx="32" cy="32"/>
              </a:xfrm>
              <a:custGeom>
                <a:avLst/>
                <a:gdLst/>
                <a:ahLst/>
                <a:cxnLst>
                  <a:cxn ang="0">
                    <a:pos x="3" y="0"/>
                  </a:cxn>
                  <a:cxn ang="0">
                    <a:pos x="4" y="8"/>
                  </a:cxn>
                  <a:cxn ang="0">
                    <a:pos x="8" y="8"/>
                  </a:cxn>
                  <a:cxn ang="0">
                    <a:pos x="9" y="1"/>
                  </a:cxn>
                  <a:cxn ang="0">
                    <a:pos x="3" y="0"/>
                  </a:cxn>
                </a:cxnLst>
                <a:rect l="0" t="0" r="r" b="b"/>
                <a:pathLst>
                  <a:path w="10" h="9">
                    <a:moveTo>
                      <a:pt x="3" y="0"/>
                    </a:moveTo>
                    <a:cubicBezTo>
                      <a:pt x="3" y="0"/>
                      <a:pt x="0" y="3"/>
                      <a:pt x="4" y="8"/>
                    </a:cubicBezTo>
                    <a:cubicBezTo>
                      <a:pt x="4" y="8"/>
                      <a:pt x="6" y="9"/>
                      <a:pt x="8" y="8"/>
                    </a:cubicBezTo>
                    <a:cubicBezTo>
                      <a:pt x="8" y="8"/>
                      <a:pt x="10" y="5"/>
                      <a:pt x="9" y="1"/>
                    </a:cubicBezTo>
                    <a:cubicBezTo>
                      <a:pt x="9" y="1"/>
                      <a:pt x="6" y="0"/>
                      <a:pt x="3" y="0"/>
                    </a:cubicBezTo>
                    <a:close/>
                  </a:path>
                </a:pathLst>
              </a:custGeom>
              <a:solidFill>
                <a:srgbClr val="EB3C21"/>
              </a:solidFill>
              <a:ln w="9525">
                <a:noFill/>
                <a:round/>
                <a:headEnd/>
                <a:tailEnd/>
              </a:ln>
            </p:spPr>
            <p:txBody>
              <a:bodyPr/>
              <a:lstStyle/>
              <a:p>
                <a:pPr>
                  <a:defRPr/>
                </a:pPr>
                <a:endParaRPr lang="es-MX" dirty="0"/>
              </a:p>
            </p:txBody>
          </p:sp>
          <p:sp>
            <p:nvSpPr>
              <p:cNvPr id="1514" name="Freeform 490"/>
              <p:cNvSpPr>
                <a:spLocks/>
              </p:cNvSpPr>
              <p:nvPr/>
            </p:nvSpPr>
            <p:spPr bwMode="auto">
              <a:xfrm>
                <a:off x="4635" y="1874"/>
                <a:ext cx="32" cy="32"/>
              </a:xfrm>
              <a:custGeom>
                <a:avLst/>
                <a:gdLst/>
                <a:ahLst/>
                <a:cxnLst>
                  <a:cxn ang="0">
                    <a:pos x="3" y="1"/>
                  </a:cxn>
                  <a:cxn ang="0">
                    <a:pos x="7" y="1"/>
                  </a:cxn>
                  <a:cxn ang="0">
                    <a:pos x="8" y="2"/>
                  </a:cxn>
                  <a:cxn ang="0">
                    <a:pos x="7" y="7"/>
                  </a:cxn>
                  <a:cxn ang="0">
                    <a:pos x="7" y="8"/>
                  </a:cxn>
                  <a:cxn ang="0">
                    <a:pos x="4" y="8"/>
                  </a:cxn>
                  <a:cxn ang="0">
                    <a:pos x="4" y="8"/>
                  </a:cxn>
                  <a:cxn ang="0">
                    <a:pos x="3" y="1"/>
                  </a:cxn>
                </a:cxnLst>
                <a:rect l="0" t="0" r="r" b="b"/>
                <a:pathLst>
                  <a:path w="9" h="9">
                    <a:moveTo>
                      <a:pt x="3" y="1"/>
                    </a:moveTo>
                    <a:cubicBezTo>
                      <a:pt x="5" y="0"/>
                      <a:pt x="6" y="1"/>
                      <a:pt x="7" y="1"/>
                    </a:cubicBezTo>
                    <a:cubicBezTo>
                      <a:pt x="8" y="1"/>
                      <a:pt x="8" y="2"/>
                      <a:pt x="8" y="2"/>
                    </a:cubicBezTo>
                    <a:cubicBezTo>
                      <a:pt x="9" y="4"/>
                      <a:pt x="8" y="7"/>
                      <a:pt x="7" y="7"/>
                    </a:cubicBezTo>
                    <a:cubicBezTo>
                      <a:pt x="7" y="7"/>
                      <a:pt x="7" y="8"/>
                      <a:pt x="7" y="8"/>
                    </a:cubicBezTo>
                    <a:cubicBezTo>
                      <a:pt x="6" y="9"/>
                      <a:pt x="5" y="8"/>
                      <a:pt x="4" y="8"/>
                    </a:cubicBezTo>
                    <a:cubicBezTo>
                      <a:pt x="4" y="8"/>
                      <a:pt x="4" y="8"/>
                      <a:pt x="4" y="8"/>
                    </a:cubicBezTo>
                    <a:cubicBezTo>
                      <a:pt x="0" y="3"/>
                      <a:pt x="3" y="1"/>
                      <a:pt x="3" y="1"/>
                    </a:cubicBezTo>
                    <a:close/>
                  </a:path>
                </a:pathLst>
              </a:custGeom>
              <a:solidFill>
                <a:srgbClr val="F16638"/>
              </a:solidFill>
              <a:ln w="9525">
                <a:noFill/>
                <a:round/>
                <a:headEnd/>
                <a:tailEnd/>
              </a:ln>
            </p:spPr>
            <p:txBody>
              <a:bodyPr/>
              <a:lstStyle/>
              <a:p>
                <a:pPr>
                  <a:defRPr/>
                </a:pPr>
                <a:endParaRPr lang="es-MX" dirty="0"/>
              </a:p>
            </p:txBody>
          </p:sp>
          <p:sp>
            <p:nvSpPr>
              <p:cNvPr id="1515" name="Freeform 491"/>
              <p:cNvSpPr>
                <a:spLocks/>
              </p:cNvSpPr>
              <p:nvPr/>
            </p:nvSpPr>
            <p:spPr bwMode="auto">
              <a:xfrm>
                <a:off x="4635" y="1874"/>
                <a:ext cx="32" cy="27"/>
              </a:xfrm>
              <a:custGeom>
                <a:avLst/>
                <a:gdLst/>
                <a:ahLst/>
                <a:cxnLst>
                  <a:cxn ang="0">
                    <a:pos x="2" y="1"/>
                  </a:cxn>
                  <a:cxn ang="0">
                    <a:pos x="6" y="1"/>
                  </a:cxn>
                  <a:cxn ang="0">
                    <a:pos x="7" y="2"/>
                  </a:cxn>
                  <a:cxn ang="0">
                    <a:pos x="6" y="7"/>
                  </a:cxn>
                  <a:cxn ang="0">
                    <a:pos x="6" y="7"/>
                  </a:cxn>
                  <a:cxn ang="0">
                    <a:pos x="3" y="8"/>
                  </a:cxn>
                  <a:cxn ang="0">
                    <a:pos x="3" y="8"/>
                  </a:cxn>
                  <a:cxn ang="0">
                    <a:pos x="2" y="1"/>
                  </a:cxn>
                </a:cxnLst>
                <a:rect l="0" t="0" r="r" b="b"/>
                <a:pathLst>
                  <a:path w="8" h="8">
                    <a:moveTo>
                      <a:pt x="2" y="1"/>
                    </a:moveTo>
                    <a:cubicBezTo>
                      <a:pt x="4" y="0"/>
                      <a:pt x="5" y="1"/>
                      <a:pt x="6" y="1"/>
                    </a:cubicBezTo>
                    <a:cubicBezTo>
                      <a:pt x="7" y="1"/>
                      <a:pt x="7" y="2"/>
                      <a:pt x="7" y="2"/>
                    </a:cubicBezTo>
                    <a:cubicBezTo>
                      <a:pt x="8" y="4"/>
                      <a:pt x="6" y="7"/>
                      <a:pt x="6" y="7"/>
                    </a:cubicBezTo>
                    <a:cubicBezTo>
                      <a:pt x="6" y="7"/>
                      <a:pt x="6" y="7"/>
                      <a:pt x="6" y="7"/>
                    </a:cubicBezTo>
                    <a:cubicBezTo>
                      <a:pt x="5" y="8"/>
                      <a:pt x="4" y="8"/>
                      <a:pt x="3" y="8"/>
                    </a:cubicBezTo>
                    <a:cubicBezTo>
                      <a:pt x="3" y="8"/>
                      <a:pt x="3" y="8"/>
                      <a:pt x="3" y="8"/>
                    </a:cubicBezTo>
                    <a:cubicBezTo>
                      <a:pt x="0" y="3"/>
                      <a:pt x="2" y="1"/>
                      <a:pt x="2" y="1"/>
                    </a:cubicBezTo>
                    <a:close/>
                  </a:path>
                </a:pathLst>
              </a:custGeom>
              <a:solidFill>
                <a:srgbClr val="F68B4C"/>
              </a:solidFill>
              <a:ln w="9525">
                <a:noFill/>
                <a:round/>
                <a:headEnd/>
                <a:tailEnd/>
              </a:ln>
            </p:spPr>
            <p:txBody>
              <a:bodyPr/>
              <a:lstStyle/>
              <a:p>
                <a:pPr>
                  <a:defRPr/>
                </a:pPr>
                <a:endParaRPr lang="es-MX" dirty="0"/>
              </a:p>
            </p:txBody>
          </p:sp>
          <p:sp>
            <p:nvSpPr>
              <p:cNvPr id="1516" name="Freeform 492"/>
              <p:cNvSpPr>
                <a:spLocks/>
              </p:cNvSpPr>
              <p:nvPr/>
            </p:nvSpPr>
            <p:spPr bwMode="auto">
              <a:xfrm>
                <a:off x="4639" y="1874"/>
                <a:ext cx="23" cy="27"/>
              </a:xfrm>
              <a:custGeom>
                <a:avLst/>
                <a:gdLst/>
                <a:ahLst/>
                <a:cxnLst>
                  <a:cxn ang="0">
                    <a:pos x="2" y="1"/>
                  </a:cxn>
                  <a:cxn ang="0">
                    <a:pos x="5" y="1"/>
                  </a:cxn>
                  <a:cxn ang="0">
                    <a:pos x="6" y="3"/>
                  </a:cxn>
                  <a:cxn ang="0">
                    <a:pos x="5" y="7"/>
                  </a:cxn>
                  <a:cxn ang="0">
                    <a:pos x="5" y="7"/>
                  </a:cxn>
                  <a:cxn ang="0">
                    <a:pos x="2" y="7"/>
                  </a:cxn>
                  <a:cxn ang="0">
                    <a:pos x="2" y="7"/>
                  </a:cxn>
                  <a:cxn ang="0">
                    <a:pos x="2" y="1"/>
                  </a:cxn>
                </a:cxnLst>
                <a:rect l="0" t="0" r="r" b="b"/>
                <a:pathLst>
                  <a:path w="6" h="8">
                    <a:moveTo>
                      <a:pt x="2" y="1"/>
                    </a:moveTo>
                    <a:cubicBezTo>
                      <a:pt x="4" y="0"/>
                      <a:pt x="5" y="1"/>
                      <a:pt x="5" y="1"/>
                    </a:cubicBezTo>
                    <a:cubicBezTo>
                      <a:pt x="5" y="2"/>
                      <a:pt x="6" y="2"/>
                      <a:pt x="6" y="3"/>
                    </a:cubicBezTo>
                    <a:cubicBezTo>
                      <a:pt x="6" y="5"/>
                      <a:pt x="5" y="7"/>
                      <a:pt x="5" y="7"/>
                    </a:cubicBezTo>
                    <a:cubicBezTo>
                      <a:pt x="5" y="7"/>
                      <a:pt x="5" y="7"/>
                      <a:pt x="5" y="7"/>
                    </a:cubicBezTo>
                    <a:cubicBezTo>
                      <a:pt x="4" y="8"/>
                      <a:pt x="2" y="7"/>
                      <a:pt x="2" y="7"/>
                    </a:cubicBezTo>
                    <a:cubicBezTo>
                      <a:pt x="2" y="7"/>
                      <a:pt x="2" y="7"/>
                      <a:pt x="2" y="7"/>
                    </a:cubicBezTo>
                    <a:cubicBezTo>
                      <a:pt x="0" y="3"/>
                      <a:pt x="2" y="1"/>
                      <a:pt x="2" y="1"/>
                    </a:cubicBezTo>
                    <a:close/>
                  </a:path>
                </a:pathLst>
              </a:custGeom>
              <a:solidFill>
                <a:srgbClr val="FBB45E"/>
              </a:solidFill>
              <a:ln w="9525">
                <a:noFill/>
                <a:round/>
                <a:headEnd/>
                <a:tailEnd/>
              </a:ln>
            </p:spPr>
            <p:txBody>
              <a:bodyPr/>
              <a:lstStyle/>
              <a:p>
                <a:pPr>
                  <a:defRPr/>
                </a:pPr>
                <a:endParaRPr lang="es-MX" dirty="0"/>
              </a:p>
            </p:txBody>
          </p:sp>
          <p:sp>
            <p:nvSpPr>
              <p:cNvPr id="1517" name="Freeform 493"/>
              <p:cNvSpPr>
                <a:spLocks/>
              </p:cNvSpPr>
              <p:nvPr/>
            </p:nvSpPr>
            <p:spPr bwMode="auto">
              <a:xfrm>
                <a:off x="4639" y="1879"/>
                <a:ext cx="23" cy="23"/>
              </a:xfrm>
              <a:custGeom>
                <a:avLst/>
                <a:gdLst/>
                <a:ahLst/>
                <a:cxnLst>
                  <a:cxn ang="0">
                    <a:pos x="2" y="0"/>
                  </a:cxn>
                  <a:cxn ang="0">
                    <a:pos x="5" y="1"/>
                  </a:cxn>
                  <a:cxn ang="0">
                    <a:pos x="5" y="6"/>
                  </a:cxn>
                  <a:cxn ang="0">
                    <a:pos x="2" y="6"/>
                  </a:cxn>
                  <a:cxn ang="0">
                    <a:pos x="2" y="0"/>
                  </a:cxn>
                </a:cxnLst>
                <a:rect l="0" t="0" r="r" b="b"/>
                <a:pathLst>
                  <a:path w="6" h="7">
                    <a:moveTo>
                      <a:pt x="2" y="0"/>
                    </a:moveTo>
                    <a:cubicBezTo>
                      <a:pt x="5" y="0"/>
                      <a:pt x="5" y="1"/>
                      <a:pt x="5" y="1"/>
                    </a:cubicBezTo>
                    <a:cubicBezTo>
                      <a:pt x="6" y="2"/>
                      <a:pt x="5" y="6"/>
                      <a:pt x="5" y="6"/>
                    </a:cubicBezTo>
                    <a:cubicBezTo>
                      <a:pt x="4" y="7"/>
                      <a:pt x="2" y="6"/>
                      <a:pt x="2" y="6"/>
                    </a:cubicBezTo>
                    <a:cubicBezTo>
                      <a:pt x="0" y="2"/>
                      <a:pt x="2" y="0"/>
                      <a:pt x="2" y="0"/>
                    </a:cubicBezTo>
                    <a:close/>
                  </a:path>
                </a:pathLst>
              </a:custGeom>
              <a:solidFill>
                <a:srgbClr val="FDEE70"/>
              </a:solidFill>
              <a:ln w="9525">
                <a:noFill/>
                <a:round/>
                <a:headEnd/>
                <a:tailEnd/>
              </a:ln>
            </p:spPr>
            <p:txBody>
              <a:bodyPr/>
              <a:lstStyle/>
              <a:p>
                <a:pPr>
                  <a:defRPr/>
                </a:pPr>
                <a:endParaRPr lang="es-MX" dirty="0"/>
              </a:p>
            </p:txBody>
          </p:sp>
          <p:sp>
            <p:nvSpPr>
              <p:cNvPr id="1518" name="Freeform 494"/>
              <p:cNvSpPr>
                <a:spLocks/>
              </p:cNvSpPr>
              <p:nvPr/>
            </p:nvSpPr>
            <p:spPr bwMode="auto">
              <a:xfrm>
                <a:off x="4681" y="1893"/>
                <a:ext cx="28" cy="27"/>
              </a:xfrm>
              <a:custGeom>
                <a:avLst/>
                <a:gdLst/>
                <a:ahLst/>
                <a:cxnLst>
                  <a:cxn ang="0">
                    <a:pos x="8" y="5"/>
                  </a:cxn>
                  <a:cxn ang="0">
                    <a:pos x="2" y="7"/>
                  </a:cxn>
                  <a:cxn ang="0">
                    <a:pos x="1" y="7"/>
                  </a:cxn>
                  <a:cxn ang="0">
                    <a:pos x="0" y="5"/>
                  </a:cxn>
                  <a:cxn ang="0">
                    <a:pos x="0" y="5"/>
                  </a:cxn>
                  <a:cxn ang="0">
                    <a:pos x="6" y="1"/>
                  </a:cxn>
                  <a:cxn ang="0">
                    <a:pos x="7" y="3"/>
                  </a:cxn>
                  <a:cxn ang="0">
                    <a:pos x="8" y="5"/>
                  </a:cxn>
                </a:cxnLst>
                <a:rect l="0" t="0" r="r" b="b"/>
                <a:pathLst>
                  <a:path w="8" h="7">
                    <a:moveTo>
                      <a:pt x="8" y="5"/>
                    </a:moveTo>
                    <a:cubicBezTo>
                      <a:pt x="6" y="7"/>
                      <a:pt x="2" y="7"/>
                      <a:pt x="2" y="7"/>
                    </a:cubicBezTo>
                    <a:cubicBezTo>
                      <a:pt x="1" y="7"/>
                      <a:pt x="1" y="7"/>
                      <a:pt x="1" y="7"/>
                    </a:cubicBezTo>
                    <a:cubicBezTo>
                      <a:pt x="0" y="6"/>
                      <a:pt x="0" y="5"/>
                      <a:pt x="0" y="5"/>
                    </a:cubicBezTo>
                    <a:cubicBezTo>
                      <a:pt x="0" y="5"/>
                      <a:pt x="0" y="5"/>
                      <a:pt x="0" y="5"/>
                    </a:cubicBezTo>
                    <a:cubicBezTo>
                      <a:pt x="2" y="0"/>
                      <a:pt x="5" y="1"/>
                      <a:pt x="6" y="1"/>
                    </a:cubicBezTo>
                    <a:cubicBezTo>
                      <a:pt x="7" y="1"/>
                      <a:pt x="7" y="2"/>
                      <a:pt x="7" y="3"/>
                    </a:cubicBezTo>
                    <a:cubicBezTo>
                      <a:pt x="8" y="4"/>
                      <a:pt x="8" y="5"/>
                      <a:pt x="8" y="5"/>
                    </a:cubicBezTo>
                    <a:close/>
                  </a:path>
                </a:pathLst>
              </a:custGeom>
              <a:solidFill>
                <a:srgbClr val="F16638"/>
              </a:solidFill>
              <a:ln w="9525">
                <a:noFill/>
                <a:round/>
                <a:headEnd/>
                <a:tailEnd/>
              </a:ln>
            </p:spPr>
            <p:txBody>
              <a:bodyPr/>
              <a:lstStyle/>
              <a:p>
                <a:pPr>
                  <a:defRPr/>
                </a:pPr>
                <a:endParaRPr lang="es-MX" dirty="0"/>
              </a:p>
            </p:txBody>
          </p:sp>
          <p:sp>
            <p:nvSpPr>
              <p:cNvPr id="1519" name="Freeform 495"/>
              <p:cNvSpPr>
                <a:spLocks/>
              </p:cNvSpPr>
              <p:nvPr/>
            </p:nvSpPr>
            <p:spPr bwMode="auto">
              <a:xfrm>
                <a:off x="4681" y="1897"/>
                <a:ext cx="28" cy="23"/>
              </a:xfrm>
              <a:custGeom>
                <a:avLst/>
                <a:gdLst/>
                <a:ahLst/>
                <a:cxnLst>
                  <a:cxn ang="0">
                    <a:pos x="7" y="4"/>
                  </a:cxn>
                  <a:cxn ang="0">
                    <a:pos x="2" y="6"/>
                  </a:cxn>
                  <a:cxn ang="0">
                    <a:pos x="1" y="6"/>
                  </a:cxn>
                  <a:cxn ang="0">
                    <a:pos x="0" y="4"/>
                  </a:cxn>
                  <a:cxn ang="0">
                    <a:pos x="0" y="4"/>
                  </a:cxn>
                  <a:cxn ang="0">
                    <a:pos x="5" y="0"/>
                  </a:cxn>
                  <a:cxn ang="0">
                    <a:pos x="7" y="2"/>
                  </a:cxn>
                  <a:cxn ang="0">
                    <a:pos x="7" y="4"/>
                  </a:cxn>
                </a:cxnLst>
                <a:rect l="0" t="0" r="r" b="b"/>
                <a:pathLst>
                  <a:path w="8" h="6">
                    <a:moveTo>
                      <a:pt x="7" y="4"/>
                    </a:moveTo>
                    <a:cubicBezTo>
                      <a:pt x="6" y="6"/>
                      <a:pt x="3" y="6"/>
                      <a:pt x="2" y="6"/>
                    </a:cubicBezTo>
                    <a:cubicBezTo>
                      <a:pt x="2" y="6"/>
                      <a:pt x="1" y="6"/>
                      <a:pt x="1" y="6"/>
                    </a:cubicBezTo>
                    <a:cubicBezTo>
                      <a:pt x="0" y="5"/>
                      <a:pt x="0" y="4"/>
                      <a:pt x="0" y="4"/>
                    </a:cubicBezTo>
                    <a:cubicBezTo>
                      <a:pt x="0" y="4"/>
                      <a:pt x="0" y="4"/>
                      <a:pt x="0" y="4"/>
                    </a:cubicBezTo>
                    <a:cubicBezTo>
                      <a:pt x="2" y="0"/>
                      <a:pt x="5" y="0"/>
                      <a:pt x="5" y="0"/>
                    </a:cubicBezTo>
                    <a:cubicBezTo>
                      <a:pt x="6" y="1"/>
                      <a:pt x="7" y="1"/>
                      <a:pt x="7" y="2"/>
                    </a:cubicBezTo>
                    <a:cubicBezTo>
                      <a:pt x="8" y="3"/>
                      <a:pt x="7" y="4"/>
                      <a:pt x="7" y="4"/>
                    </a:cubicBezTo>
                    <a:close/>
                  </a:path>
                </a:pathLst>
              </a:custGeom>
              <a:solidFill>
                <a:srgbClr val="F68B4C"/>
              </a:solidFill>
              <a:ln w="9525">
                <a:noFill/>
                <a:round/>
                <a:headEnd/>
                <a:tailEnd/>
              </a:ln>
            </p:spPr>
            <p:txBody>
              <a:bodyPr/>
              <a:lstStyle/>
              <a:p>
                <a:pPr>
                  <a:defRPr/>
                </a:pPr>
                <a:endParaRPr lang="es-MX" dirty="0"/>
              </a:p>
            </p:txBody>
          </p:sp>
          <p:sp>
            <p:nvSpPr>
              <p:cNvPr id="1520" name="Freeform 496"/>
              <p:cNvSpPr>
                <a:spLocks/>
              </p:cNvSpPr>
              <p:nvPr/>
            </p:nvSpPr>
            <p:spPr bwMode="auto">
              <a:xfrm>
                <a:off x="4685" y="1902"/>
                <a:ext cx="23" cy="18"/>
              </a:xfrm>
              <a:custGeom>
                <a:avLst/>
                <a:gdLst/>
                <a:ahLst/>
                <a:cxnLst>
                  <a:cxn ang="0">
                    <a:pos x="6" y="2"/>
                  </a:cxn>
                  <a:cxn ang="0">
                    <a:pos x="1" y="4"/>
                  </a:cxn>
                  <a:cxn ang="0">
                    <a:pos x="1" y="4"/>
                  </a:cxn>
                  <a:cxn ang="0">
                    <a:pos x="0" y="3"/>
                  </a:cxn>
                  <a:cxn ang="0">
                    <a:pos x="0" y="3"/>
                  </a:cxn>
                  <a:cxn ang="0">
                    <a:pos x="4" y="0"/>
                  </a:cxn>
                  <a:cxn ang="0">
                    <a:pos x="6" y="1"/>
                  </a:cxn>
                  <a:cxn ang="0">
                    <a:pos x="6" y="2"/>
                  </a:cxn>
                </a:cxnLst>
                <a:rect l="0" t="0" r="r" b="b"/>
                <a:pathLst>
                  <a:path w="7" h="5">
                    <a:moveTo>
                      <a:pt x="6" y="2"/>
                    </a:moveTo>
                    <a:cubicBezTo>
                      <a:pt x="5" y="4"/>
                      <a:pt x="2" y="4"/>
                      <a:pt x="1" y="4"/>
                    </a:cubicBezTo>
                    <a:cubicBezTo>
                      <a:pt x="1" y="5"/>
                      <a:pt x="1" y="4"/>
                      <a:pt x="1" y="4"/>
                    </a:cubicBezTo>
                    <a:cubicBezTo>
                      <a:pt x="0" y="4"/>
                      <a:pt x="0" y="3"/>
                      <a:pt x="0" y="3"/>
                    </a:cubicBezTo>
                    <a:cubicBezTo>
                      <a:pt x="0" y="3"/>
                      <a:pt x="0" y="3"/>
                      <a:pt x="0" y="3"/>
                    </a:cubicBezTo>
                    <a:cubicBezTo>
                      <a:pt x="1" y="0"/>
                      <a:pt x="3" y="0"/>
                      <a:pt x="4" y="0"/>
                    </a:cubicBezTo>
                    <a:cubicBezTo>
                      <a:pt x="5" y="0"/>
                      <a:pt x="6" y="0"/>
                      <a:pt x="6" y="1"/>
                    </a:cubicBezTo>
                    <a:cubicBezTo>
                      <a:pt x="7" y="2"/>
                      <a:pt x="6" y="2"/>
                      <a:pt x="6" y="2"/>
                    </a:cubicBezTo>
                    <a:close/>
                  </a:path>
                </a:pathLst>
              </a:custGeom>
              <a:solidFill>
                <a:srgbClr val="FBB45E"/>
              </a:solidFill>
              <a:ln w="9525">
                <a:noFill/>
                <a:round/>
                <a:headEnd/>
                <a:tailEnd/>
              </a:ln>
            </p:spPr>
            <p:txBody>
              <a:bodyPr/>
              <a:lstStyle/>
              <a:p>
                <a:pPr>
                  <a:defRPr/>
                </a:pPr>
                <a:endParaRPr lang="es-MX" dirty="0"/>
              </a:p>
            </p:txBody>
          </p:sp>
          <p:sp>
            <p:nvSpPr>
              <p:cNvPr id="1521" name="Freeform 497"/>
              <p:cNvSpPr>
                <a:spLocks/>
              </p:cNvSpPr>
              <p:nvPr/>
            </p:nvSpPr>
            <p:spPr bwMode="auto">
              <a:xfrm>
                <a:off x="4685" y="1902"/>
                <a:ext cx="23" cy="14"/>
              </a:xfrm>
              <a:custGeom>
                <a:avLst/>
                <a:gdLst/>
                <a:ahLst/>
                <a:cxnLst>
                  <a:cxn ang="0">
                    <a:pos x="5" y="0"/>
                  </a:cxn>
                  <a:cxn ang="0">
                    <a:pos x="0" y="3"/>
                  </a:cxn>
                  <a:cxn ang="0">
                    <a:pos x="1" y="4"/>
                  </a:cxn>
                  <a:cxn ang="0">
                    <a:pos x="6" y="2"/>
                  </a:cxn>
                  <a:cxn ang="0">
                    <a:pos x="5" y="0"/>
                  </a:cxn>
                </a:cxnLst>
                <a:rect l="0" t="0" r="r" b="b"/>
                <a:pathLst>
                  <a:path w="7" h="4">
                    <a:moveTo>
                      <a:pt x="5" y="0"/>
                    </a:moveTo>
                    <a:cubicBezTo>
                      <a:pt x="5" y="0"/>
                      <a:pt x="2" y="0"/>
                      <a:pt x="0" y="3"/>
                    </a:cubicBezTo>
                    <a:cubicBezTo>
                      <a:pt x="0" y="3"/>
                      <a:pt x="0" y="4"/>
                      <a:pt x="1" y="4"/>
                    </a:cubicBezTo>
                    <a:cubicBezTo>
                      <a:pt x="1" y="4"/>
                      <a:pt x="5" y="4"/>
                      <a:pt x="6" y="2"/>
                    </a:cubicBezTo>
                    <a:cubicBezTo>
                      <a:pt x="6" y="2"/>
                      <a:pt x="7" y="2"/>
                      <a:pt x="5" y="0"/>
                    </a:cubicBezTo>
                    <a:close/>
                  </a:path>
                </a:pathLst>
              </a:custGeom>
              <a:solidFill>
                <a:srgbClr val="FDEE70"/>
              </a:solidFill>
              <a:ln w="9525">
                <a:noFill/>
                <a:round/>
                <a:headEnd/>
                <a:tailEnd/>
              </a:ln>
            </p:spPr>
            <p:txBody>
              <a:bodyPr/>
              <a:lstStyle/>
              <a:p>
                <a:pPr>
                  <a:defRPr/>
                </a:pPr>
                <a:endParaRPr lang="es-MX" dirty="0"/>
              </a:p>
            </p:txBody>
          </p:sp>
          <p:sp>
            <p:nvSpPr>
              <p:cNvPr id="1522" name="Freeform 498"/>
              <p:cNvSpPr>
                <a:spLocks/>
              </p:cNvSpPr>
              <p:nvPr/>
            </p:nvSpPr>
            <p:spPr bwMode="auto">
              <a:xfrm>
                <a:off x="4653" y="1879"/>
                <a:ext cx="37" cy="32"/>
              </a:xfrm>
              <a:custGeom>
                <a:avLst/>
                <a:gdLst/>
                <a:ahLst/>
                <a:cxnLst>
                  <a:cxn ang="0">
                    <a:pos x="4" y="0"/>
                  </a:cxn>
                  <a:cxn ang="0">
                    <a:pos x="3" y="8"/>
                  </a:cxn>
                  <a:cxn ang="0">
                    <a:pos x="7" y="9"/>
                  </a:cxn>
                  <a:cxn ang="0">
                    <a:pos x="10" y="3"/>
                  </a:cxn>
                  <a:cxn ang="0">
                    <a:pos x="4" y="0"/>
                  </a:cxn>
                </a:cxnLst>
                <a:rect l="0" t="0" r="r" b="b"/>
                <a:pathLst>
                  <a:path w="10" h="10">
                    <a:moveTo>
                      <a:pt x="4" y="0"/>
                    </a:moveTo>
                    <a:cubicBezTo>
                      <a:pt x="4" y="0"/>
                      <a:pt x="0" y="6"/>
                      <a:pt x="3" y="8"/>
                    </a:cubicBezTo>
                    <a:cubicBezTo>
                      <a:pt x="3" y="8"/>
                      <a:pt x="5" y="10"/>
                      <a:pt x="7" y="9"/>
                    </a:cubicBezTo>
                    <a:cubicBezTo>
                      <a:pt x="7" y="9"/>
                      <a:pt x="10" y="6"/>
                      <a:pt x="10" y="3"/>
                    </a:cubicBezTo>
                    <a:cubicBezTo>
                      <a:pt x="10" y="3"/>
                      <a:pt x="7" y="1"/>
                      <a:pt x="4" y="0"/>
                    </a:cubicBezTo>
                    <a:close/>
                  </a:path>
                </a:pathLst>
              </a:custGeom>
              <a:solidFill>
                <a:srgbClr val="EB3C21"/>
              </a:solidFill>
              <a:ln w="9525">
                <a:noFill/>
                <a:round/>
                <a:headEnd/>
                <a:tailEnd/>
              </a:ln>
            </p:spPr>
            <p:txBody>
              <a:bodyPr/>
              <a:lstStyle/>
              <a:p>
                <a:pPr>
                  <a:defRPr/>
                </a:pPr>
                <a:endParaRPr lang="es-MX" dirty="0"/>
              </a:p>
            </p:txBody>
          </p:sp>
          <p:sp>
            <p:nvSpPr>
              <p:cNvPr id="1523" name="Freeform 499"/>
              <p:cNvSpPr>
                <a:spLocks/>
              </p:cNvSpPr>
              <p:nvPr/>
            </p:nvSpPr>
            <p:spPr bwMode="auto">
              <a:xfrm>
                <a:off x="4658" y="1879"/>
                <a:ext cx="28" cy="32"/>
              </a:xfrm>
              <a:custGeom>
                <a:avLst/>
                <a:gdLst/>
                <a:ahLst/>
                <a:cxnLst>
                  <a:cxn ang="0">
                    <a:pos x="5" y="7"/>
                  </a:cxn>
                  <a:cxn ang="0">
                    <a:pos x="2" y="7"/>
                  </a:cxn>
                  <a:cxn ang="0">
                    <a:pos x="3" y="0"/>
                  </a:cxn>
                  <a:cxn ang="0">
                    <a:pos x="4" y="0"/>
                  </a:cxn>
                  <a:cxn ang="0">
                    <a:pos x="7" y="1"/>
                  </a:cxn>
                  <a:cxn ang="0">
                    <a:pos x="8" y="2"/>
                  </a:cxn>
                  <a:cxn ang="0">
                    <a:pos x="5" y="7"/>
                  </a:cxn>
                </a:cxnLst>
                <a:rect l="0" t="0" r="r" b="b"/>
                <a:pathLst>
                  <a:path w="8" h="8">
                    <a:moveTo>
                      <a:pt x="5" y="7"/>
                    </a:moveTo>
                    <a:cubicBezTo>
                      <a:pt x="4" y="8"/>
                      <a:pt x="2" y="7"/>
                      <a:pt x="2" y="7"/>
                    </a:cubicBezTo>
                    <a:cubicBezTo>
                      <a:pt x="0" y="2"/>
                      <a:pt x="3" y="0"/>
                      <a:pt x="3" y="0"/>
                    </a:cubicBezTo>
                    <a:cubicBezTo>
                      <a:pt x="3" y="0"/>
                      <a:pt x="4" y="0"/>
                      <a:pt x="4" y="0"/>
                    </a:cubicBezTo>
                    <a:cubicBezTo>
                      <a:pt x="6" y="0"/>
                      <a:pt x="6" y="1"/>
                      <a:pt x="7" y="1"/>
                    </a:cubicBezTo>
                    <a:cubicBezTo>
                      <a:pt x="8" y="2"/>
                      <a:pt x="8" y="2"/>
                      <a:pt x="8" y="2"/>
                    </a:cubicBezTo>
                    <a:cubicBezTo>
                      <a:pt x="8" y="5"/>
                      <a:pt x="5" y="7"/>
                      <a:pt x="5" y="7"/>
                    </a:cubicBezTo>
                    <a:close/>
                  </a:path>
                </a:pathLst>
              </a:custGeom>
              <a:solidFill>
                <a:srgbClr val="F16638"/>
              </a:solidFill>
              <a:ln w="9525">
                <a:noFill/>
                <a:round/>
                <a:headEnd/>
                <a:tailEnd/>
              </a:ln>
            </p:spPr>
            <p:txBody>
              <a:bodyPr/>
              <a:lstStyle/>
              <a:p>
                <a:pPr>
                  <a:defRPr/>
                </a:pPr>
                <a:endParaRPr lang="es-MX" dirty="0"/>
              </a:p>
            </p:txBody>
          </p:sp>
          <p:sp>
            <p:nvSpPr>
              <p:cNvPr id="1524" name="Freeform 500"/>
              <p:cNvSpPr>
                <a:spLocks/>
              </p:cNvSpPr>
              <p:nvPr/>
            </p:nvSpPr>
            <p:spPr bwMode="auto">
              <a:xfrm>
                <a:off x="4662" y="1879"/>
                <a:ext cx="23" cy="32"/>
              </a:xfrm>
              <a:custGeom>
                <a:avLst/>
                <a:gdLst/>
                <a:ahLst/>
                <a:cxnLst>
                  <a:cxn ang="0">
                    <a:pos x="4" y="7"/>
                  </a:cxn>
                  <a:cxn ang="0">
                    <a:pos x="2" y="7"/>
                  </a:cxn>
                  <a:cxn ang="0">
                    <a:pos x="3" y="0"/>
                  </a:cxn>
                  <a:cxn ang="0">
                    <a:pos x="3" y="0"/>
                  </a:cxn>
                  <a:cxn ang="0">
                    <a:pos x="6" y="1"/>
                  </a:cxn>
                  <a:cxn ang="0">
                    <a:pos x="6" y="2"/>
                  </a:cxn>
                  <a:cxn ang="0">
                    <a:pos x="4" y="7"/>
                  </a:cxn>
                </a:cxnLst>
                <a:rect l="0" t="0" r="r" b="b"/>
                <a:pathLst>
                  <a:path w="7" h="8">
                    <a:moveTo>
                      <a:pt x="4" y="7"/>
                    </a:moveTo>
                    <a:cubicBezTo>
                      <a:pt x="3" y="8"/>
                      <a:pt x="2" y="7"/>
                      <a:pt x="2" y="7"/>
                    </a:cubicBezTo>
                    <a:cubicBezTo>
                      <a:pt x="0" y="2"/>
                      <a:pt x="3" y="0"/>
                      <a:pt x="3" y="0"/>
                    </a:cubicBezTo>
                    <a:cubicBezTo>
                      <a:pt x="3" y="0"/>
                      <a:pt x="3" y="0"/>
                      <a:pt x="3" y="0"/>
                    </a:cubicBezTo>
                    <a:cubicBezTo>
                      <a:pt x="5" y="0"/>
                      <a:pt x="5" y="1"/>
                      <a:pt x="6" y="1"/>
                    </a:cubicBezTo>
                    <a:cubicBezTo>
                      <a:pt x="6" y="2"/>
                      <a:pt x="6" y="2"/>
                      <a:pt x="6" y="2"/>
                    </a:cubicBezTo>
                    <a:cubicBezTo>
                      <a:pt x="7" y="5"/>
                      <a:pt x="4" y="7"/>
                      <a:pt x="4" y="7"/>
                    </a:cubicBezTo>
                    <a:close/>
                  </a:path>
                </a:pathLst>
              </a:custGeom>
              <a:solidFill>
                <a:srgbClr val="F68B4C"/>
              </a:solidFill>
              <a:ln w="9525">
                <a:noFill/>
                <a:round/>
                <a:headEnd/>
                <a:tailEnd/>
              </a:ln>
            </p:spPr>
            <p:txBody>
              <a:bodyPr/>
              <a:lstStyle/>
              <a:p>
                <a:pPr>
                  <a:defRPr/>
                </a:pPr>
                <a:endParaRPr lang="es-MX" dirty="0"/>
              </a:p>
            </p:txBody>
          </p:sp>
          <p:sp>
            <p:nvSpPr>
              <p:cNvPr id="1525" name="Freeform 501"/>
              <p:cNvSpPr>
                <a:spLocks/>
              </p:cNvSpPr>
              <p:nvPr/>
            </p:nvSpPr>
            <p:spPr bwMode="auto">
              <a:xfrm>
                <a:off x="4667" y="1884"/>
                <a:ext cx="18" cy="23"/>
              </a:xfrm>
              <a:custGeom>
                <a:avLst/>
                <a:gdLst/>
                <a:ahLst/>
                <a:cxnLst>
                  <a:cxn ang="0">
                    <a:pos x="3" y="6"/>
                  </a:cxn>
                  <a:cxn ang="0">
                    <a:pos x="1" y="5"/>
                  </a:cxn>
                  <a:cxn ang="0">
                    <a:pos x="2" y="0"/>
                  </a:cxn>
                  <a:cxn ang="0">
                    <a:pos x="2" y="0"/>
                  </a:cxn>
                  <a:cxn ang="0">
                    <a:pos x="5" y="1"/>
                  </a:cxn>
                  <a:cxn ang="0">
                    <a:pos x="5" y="2"/>
                  </a:cxn>
                  <a:cxn ang="0">
                    <a:pos x="3" y="6"/>
                  </a:cxn>
                </a:cxnLst>
                <a:rect l="0" t="0" r="r" b="b"/>
                <a:pathLst>
                  <a:path w="5" h="6">
                    <a:moveTo>
                      <a:pt x="3" y="6"/>
                    </a:moveTo>
                    <a:cubicBezTo>
                      <a:pt x="2" y="6"/>
                      <a:pt x="1" y="5"/>
                      <a:pt x="1" y="5"/>
                    </a:cubicBezTo>
                    <a:cubicBezTo>
                      <a:pt x="0" y="2"/>
                      <a:pt x="2" y="0"/>
                      <a:pt x="2" y="0"/>
                    </a:cubicBezTo>
                    <a:cubicBezTo>
                      <a:pt x="2" y="0"/>
                      <a:pt x="2" y="0"/>
                      <a:pt x="2" y="0"/>
                    </a:cubicBezTo>
                    <a:cubicBezTo>
                      <a:pt x="5" y="0"/>
                      <a:pt x="4" y="0"/>
                      <a:pt x="5" y="1"/>
                    </a:cubicBezTo>
                    <a:cubicBezTo>
                      <a:pt x="5" y="1"/>
                      <a:pt x="5" y="1"/>
                      <a:pt x="5" y="2"/>
                    </a:cubicBezTo>
                    <a:cubicBezTo>
                      <a:pt x="5" y="4"/>
                      <a:pt x="3" y="6"/>
                      <a:pt x="3" y="6"/>
                    </a:cubicBezTo>
                    <a:close/>
                  </a:path>
                </a:pathLst>
              </a:custGeom>
              <a:solidFill>
                <a:srgbClr val="FBB45E"/>
              </a:solidFill>
              <a:ln w="9525">
                <a:noFill/>
                <a:round/>
                <a:headEnd/>
                <a:tailEnd/>
              </a:ln>
            </p:spPr>
            <p:txBody>
              <a:bodyPr/>
              <a:lstStyle/>
              <a:p>
                <a:pPr>
                  <a:defRPr/>
                </a:pPr>
                <a:endParaRPr lang="es-MX" dirty="0"/>
              </a:p>
            </p:txBody>
          </p:sp>
          <p:sp>
            <p:nvSpPr>
              <p:cNvPr id="1526" name="Freeform 502"/>
              <p:cNvSpPr>
                <a:spLocks/>
              </p:cNvSpPr>
              <p:nvPr/>
            </p:nvSpPr>
            <p:spPr bwMode="auto">
              <a:xfrm>
                <a:off x="4667" y="1884"/>
                <a:ext cx="18" cy="23"/>
              </a:xfrm>
              <a:custGeom>
                <a:avLst/>
                <a:gdLst/>
                <a:ahLst/>
                <a:cxnLst>
                  <a:cxn ang="0">
                    <a:pos x="3" y="0"/>
                  </a:cxn>
                  <a:cxn ang="0">
                    <a:pos x="1" y="5"/>
                  </a:cxn>
                  <a:cxn ang="0">
                    <a:pos x="3" y="6"/>
                  </a:cxn>
                  <a:cxn ang="0">
                    <a:pos x="4" y="1"/>
                  </a:cxn>
                  <a:cxn ang="0">
                    <a:pos x="3" y="0"/>
                  </a:cxn>
                </a:cxnLst>
                <a:rect l="0" t="0" r="r" b="b"/>
                <a:pathLst>
                  <a:path w="5" h="6">
                    <a:moveTo>
                      <a:pt x="3" y="0"/>
                    </a:moveTo>
                    <a:cubicBezTo>
                      <a:pt x="3" y="0"/>
                      <a:pt x="0" y="2"/>
                      <a:pt x="1" y="5"/>
                    </a:cubicBezTo>
                    <a:cubicBezTo>
                      <a:pt x="1" y="5"/>
                      <a:pt x="1" y="6"/>
                      <a:pt x="3" y="6"/>
                    </a:cubicBezTo>
                    <a:cubicBezTo>
                      <a:pt x="3" y="6"/>
                      <a:pt x="5" y="3"/>
                      <a:pt x="4" y="1"/>
                    </a:cubicBezTo>
                    <a:cubicBezTo>
                      <a:pt x="4" y="1"/>
                      <a:pt x="5" y="0"/>
                      <a:pt x="3" y="0"/>
                    </a:cubicBezTo>
                    <a:close/>
                  </a:path>
                </a:pathLst>
              </a:custGeom>
              <a:solidFill>
                <a:srgbClr val="FDEE70"/>
              </a:solidFill>
              <a:ln w="9525">
                <a:noFill/>
                <a:round/>
                <a:headEnd/>
                <a:tailEnd/>
              </a:ln>
            </p:spPr>
            <p:txBody>
              <a:bodyPr/>
              <a:lstStyle/>
              <a:p>
                <a:pPr>
                  <a:defRPr/>
                </a:pPr>
                <a:endParaRPr lang="es-MX" dirty="0"/>
              </a:p>
            </p:txBody>
          </p:sp>
          <p:sp>
            <p:nvSpPr>
              <p:cNvPr id="1527" name="Freeform 503"/>
              <p:cNvSpPr>
                <a:spLocks/>
              </p:cNvSpPr>
              <p:nvPr/>
            </p:nvSpPr>
            <p:spPr bwMode="auto">
              <a:xfrm>
                <a:off x="4860" y="1961"/>
                <a:ext cx="188" cy="169"/>
              </a:xfrm>
              <a:custGeom>
                <a:avLst/>
                <a:gdLst/>
                <a:ahLst/>
                <a:cxnLst>
                  <a:cxn ang="0">
                    <a:pos x="51" y="23"/>
                  </a:cxn>
                  <a:cxn ang="0">
                    <a:pos x="53" y="17"/>
                  </a:cxn>
                  <a:cxn ang="0">
                    <a:pos x="32" y="2"/>
                  </a:cxn>
                  <a:cxn ang="0">
                    <a:pos x="6" y="17"/>
                  </a:cxn>
                  <a:cxn ang="0">
                    <a:pos x="1" y="31"/>
                  </a:cxn>
                  <a:cxn ang="0">
                    <a:pos x="0" y="48"/>
                  </a:cxn>
                  <a:cxn ang="0">
                    <a:pos x="17" y="47"/>
                  </a:cxn>
                  <a:cxn ang="0">
                    <a:pos x="28" y="32"/>
                  </a:cxn>
                  <a:cxn ang="0">
                    <a:pos x="51" y="23"/>
                  </a:cxn>
                </a:cxnLst>
                <a:rect l="0" t="0" r="r" b="b"/>
                <a:pathLst>
                  <a:path w="53" h="48">
                    <a:moveTo>
                      <a:pt x="51" y="23"/>
                    </a:moveTo>
                    <a:cubicBezTo>
                      <a:pt x="51" y="23"/>
                      <a:pt x="53" y="20"/>
                      <a:pt x="53" y="17"/>
                    </a:cubicBezTo>
                    <a:cubicBezTo>
                      <a:pt x="53" y="10"/>
                      <a:pt x="50" y="0"/>
                      <a:pt x="32" y="2"/>
                    </a:cubicBezTo>
                    <a:cubicBezTo>
                      <a:pt x="32" y="2"/>
                      <a:pt x="17" y="2"/>
                      <a:pt x="6" y="17"/>
                    </a:cubicBezTo>
                    <a:cubicBezTo>
                      <a:pt x="6" y="17"/>
                      <a:pt x="1" y="31"/>
                      <a:pt x="1" y="31"/>
                    </a:cubicBezTo>
                    <a:cubicBezTo>
                      <a:pt x="1" y="31"/>
                      <a:pt x="0" y="48"/>
                      <a:pt x="0" y="48"/>
                    </a:cubicBezTo>
                    <a:cubicBezTo>
                      <a:pt x="0" y="48"/>
                      <a:pt x="17" y="47"/>
                      <a:pt x="17" y="47"/>
                    </a:cubicBezTo>
                    <a:cubicBezTo>
                      <a:pt x="17" y="47"/>
                      <a:pt x="22" y="28"/>
                      <a:pt x="28" y="32"/>
                    </a:cubicBezTo>
                    <a:cubicBezTo>
                      <a:pt x="28" y="32"/>
                      <a:pt x="40" y="31"/>
                      <a:pt x="51" y="23"/>
                    </a:cubicBezTo>
                    <a:close/>
                  </a:path>
                </a:pathLst>
              </a:custGeom>
              <a:solidFill>
                <a:srgbClr val="006E57"/>
              </a:solidFill>
              <a:ln w="9525">
                <a:noFill/>
                <a:round/>
                <a:headEnd/>
                <a:tailEnd/>
              </a:ln>
            </p:spPr>
            <p:txBody>
              <a:bodyPr/>
              <a:lstStyle/>
              <a:p>
                <a:pPr>
                  <a:defRPr/>
                </a:pPr>
                <a:endParaRPr lang="es-MX" dirty="0"/>
              </a:p>
            </p:txBody>
          </p:sp>
          <p:sp>
            <p:nvSpPr>
              <p:cNvPr id="1528" name="Freeform 504"/>
              <p:cNvSpPr>
                <a:spLocks/>
              </p:cNvSpPr>
              <p:nvPr/>
            </p:nvSpPr>
            <p:spPr bwMode="auto">
              <a:xfrm>
                <a:off x="4869" y="1984"/>
                <a:ext cx="147" cy="137"/>
              </a:xfrm>
              <a:custGeom>
                <a:avLst/>
                <a:gdLst/>
                <a:ahLst/>
                <a:cxnLst>
                  <a:cxn ang="0">
                    <a:pos x="38" y="1"/>
                  </a:cxn>
                  <a:cxn ang="0">
                    <a:pos x="31" y="1"/>
                  </a:cxn>
                  <a:cxn ang="0">
                    <a:pos x="5" y="19"/>
                  </a:cxn>
                  <a:cxn ang="0">
                    <a:pos x="4" y="20"/>
                  </a:cxn>
                  <a:cxn ang="0">
                    <a:pos x="1" y="39"/>
                  </a:cxn>
                  <a:cxn ang="0">
                    <a:pos x="3" y="38"/>
                  </a:cxn>
                  <a:cxn ang="0">
                    <a:pos x="5" y="32"/>
                  </a:cxn>
                  <a:cxn ang="0">
                    <a:pos x="13" y="16"/>
                  </a:cxn>
                  <a:cxn ang="0">
                    <a:pos x="14" y="16"/>
                  </a:cxn>
                  <a:cxn ang="0">
                    <a:pos x="26" y="7"/>
                  </a:cxn>
                  <a:cxn ang="0">
                    <a:pos x="27" y="6"/>
                  </a:cxn>
                  <a:cxn ang="0">
                    <a:pos x="36" y="5"/>
                  </a:cxn>
                  <a:cxn ang="0">
                    <a:pos x="37" y="5"/>
                  </a:cxn>
                  <a:cxn ang="0">
                    <a:pos x="41" y="4"/>
                  </a:cxn>
                  <a:cxn ang="0">
                    <a:pos x="38" y="1"/>
                  </a:cxn>
                </a:cxnLst>
                <a:rect l="0" t="0" r="r" b="b"/>
                <a:pathLst>
                  <a:path w="41" h="39">
                    <a:moveTo>
                      <a:pt x="38" y="1"/>
                    </a:moveTo>
                    <a:cubicBezTo>
                      <a:pt x="36" y="1"/>
                      <a:pt x="33" y="0"/>
                      <a:pt x="31" y="1"/>
                    </a:cubicBezTo>
                    <a:cubicBezTo>
                      <a:pt x="21" y="4"/>
                      <a:pt x="10" y="9"/>
                      <a:pt x="5" y="19"/>
                    </a:cubicBezTo>
                    <a:cubicBezTo>
                      <a:pt x="4" y="19"/>
                      <a:pt x="4" y="20"/>
                      <a:pt x="4" y="20"/>
                    </a:cubicBezTo>
                    <a:cubicBezTo>
                      <a:pt x="0" y="26"/>
                      <a:pt x="0" y="32"/>
                      <a:pt x="1" y="39"/>
                    </a:cubicBezTo>
                    <a:cubicBezTo>
                      <a:pt x="1" y="39"/>
                      <a:pt x="3" y="39"/>
                      <a:pt x="3" y="38"/>
                    </a:cubicBezTo>
                    <a:cubicBezTo>
                      <a:pt x="4" y="36"/>
                      <a:pt x="4" y="34"/>
                      <a:pt x="5" y="32"/>
                    </a:cubicBezTo>
                    <a:cubicBezTo>
                      <a:pt x="5" y="26"/>
                      <a:pt x="9" y="21"/>
                      <a:pt x="13" y="16"/>
                    </a:cubicBezTo>
                    <a:cubicBezTo>
                      <a:pt x="13" y="16"/>
                      <a:pt x="13" y="16"/>
                      <a:pt x="14" y="16"/>
                    </a:cubicBezTo>
                    <a:cubicBezTo>
                      <a:pt x="17" y="12"/>
                      <a:pt x="21" y="9"/>
                      <a:pt x="26" y="7"/>
                    </a:cubicBezTo>
                    <a:cubicBezTo>
                      <a:pt x="27" y="7"/>
                      <a:pt x="27" y="6"/>
                      <a:pt x="27" y="6"/>
                    </a:cubicBezTo>
                    <a:cubicBezTo>
                      <a:pt x="30" y="5"/>
                      <a:pt x="33" y="6"/>
                      <a:pt x="36" y="5"/>
                    </a:cubicBezTo>
                    <a:cubicBezTo>
                      <a:pt x="36" y="5"/>
                      <a:pt x="37" y="5"/>
                      <a:pt x="37" y="5"/>
                    </a:cubicBezTo>
                    <a:cubicBezTo>
                      <a:pt x="38" y="5"/>
                      <a:pt x="40" y="5"/>
                      <a:pt x="41" y="4"/>
                    </a:cubicBezTo>
                    <a:cubicBezTo>
                      <a:pt x="41" y="2"/>
                      <a:pt x="40" y="2"/>
                      <a:pt x="38" y="1"/>
                    </a:cubicBezTo>
                    <a:close/>
                  </a:path>
                </a:pathLst>
              </a:custGeom>
              <a:solidFill>
                <a:srgbClr val="006E57"/>
              </a:solidFill>
              <a:ln w="9525">
                <a:noFill/>
                <a:round/>
                <a:headEnd/>
                <a:tailEnd/>
              </a:ln>
            </p:spPr>
            <p:txBody>
              <a:bodyPr/>
              <a:lstStyle/>
              <a:p>
                <a:pPr>
                  <a:defRPr/>
                </a:pPr>
                <a:endParaRPr lang="es-MX" dirty="0"/>
              </a:p>
            </p:txBody>
          </p:sp>
          <p:sp>
            <p:nvSpPr>
              <p:cNvPr id="1529" name="Freeform 505"/>
              <p:cNvSpPr>
                <a:spLocks/>
              </p:cNvSpPr>
              <p:nvPr/>
            </p:nvSpPr>
            <p:spPr bwMode="auto">
              <a:xfrm>
                <a:off x="4869" y="1984"/>
                <a:ext cx="147" cy="132"/>
              </a:xfrm>
              <a:custGeom>
                <a:avLst/>
                <a:gdLst/>
                <a:ahLst/>
                <a:cxnLst>
                  <a:cxn ang="0">
                    <a:pos x="5" y="30"/>
                  </a:cxn>
                  <a:cxn ang="0">
                    <a:pos x="3" y="36"/>
                  </a:cxn>
                  <a:cxn ang="0">
                    <a:pos x="1" y="37"/>
                  </a:cxn>
                  <a:cxn ang="0">
                    <a:pos x="1" y="36"/>
                  </a:cxn>
                  <a:cxn ang="0">
                    <a:pos x="4" y="19"/>
                  </a:cxn>
                  <a:cxn ang="0">
                    <a:pos x="5" y="18"/>
                  </a:cxn>
                  <a:cxn ang="0">
                    <a:pos x="19" y="5"/>
                  </a:cxn>
                  <a:cxn ang="0">
                    <a:pos x="31" y="0"/>
                  </a:cxn>
                  <a:cxn ang="0">
                    <a:pos x="38" y="0"/>
                  </a:cxn>
                  <a:cxn ang="0">
                    <a:pos x="40" y="1"/>
                  </a:cxn>
                  <a:cxn ang="0">
                    <a:pos x="40" y="3"/>
                  </a:cxn>
                  <a:cxn ang="0">
                    <a:pos x="36" y="4"/>
                  </a:cxn>
                  <a:cxn ang="0">
                    <a:pos x="35" y="4"/>
                  </a:cxn>
                  <a:cxn ang="0">
                    <a:pos x="31" y="4"/>
                  </a:cxn>
                  <a:cxn ang="0">
                    <a:pos x="27" y="5"/>
                  </a:cxn>
                  <a:cxn ang="0">
                    <a:pos x="26" y="6"/>
                  </a:cxn>
                  <a:cxn ang="0">
                    <a:pos x="18" y="10"/>
                  </a:cxn>
                  <a:cxn ang="0">
                    <a:pos x="18" y="10"/>
                  </a:cxn>
                  <a:cxn ang="0">
                    <a:pos x="13" y="14"/>
                  </a:cxn>
                  <a:cxn ang="0">
                    <a:pos x="13" y="15"/>
                  </a:cxn>
                  <a:cxn ang="0">
                    <a:pos x="10" y="18"/>
                  </a:cxn>
                  <a:cxn ang="0">
                    <a:pos x="10" y="19"/>
                  </a:cxn>
                  <a:cxn ang="0">
                    <a:pos x="5" y="30"/>
                  </a:cxn>
                </a:cxnLst>
                <a:rect l="0" t="0" r="r" b="b"/>
                <a:pathLst>
                  <a:path w="41" h="37">
                    <a:moveTo>
                      <a:pt x="5" y="30"/>
                    </a:moveTo>
                    <a:cubicBezTo>
                      <a:pt x="4" y="32"/>
                      <a:pt x="4" y="34"/>
                      <a:pt x="3" y="36"/>
                    </a:cubicBezTo>
                    <a:cubicBezTo>
                      <a:pt x="3" y="37"/>
                      <a:pt x="2" y="37"/>
                      <a:pt x="1" y="37"/>
                    </a:cubicBezTo>
                    <a:cubicBezTo>
                      <a:pt x="1" y="37"/>
                      <a:pt x="1" y="37"/>
                      <a:pt x="1" y="36"/>
                    </a:cubicBezTo>
                    <a:cubicBezTo>
                      <a:pt x="1" y="31"/>
                      <a:pt x="0" y="25"/>
                      <a:pt x="4" y="19"/>
                    </a:cubicBezTo>
                    <a:cubicBezTo>
                      <a:pt x="4" y="19"/>
                      <a:pt x="5" y="18"/>
                      <a:pt x="5" y="18"/>
                    </a:cubicBezTo>
                    <a:cubicBezTo>
                      <a:pt x="8" y="12"/>
                      <a:pt x="13" y="8"/>
                      <a:pt x="19" y="5"/>
                    </a:cubicBezTo>
                    <a:cubicBezTo>
                      <a:pt x="23" y="3"/>
                      <a:pt x="28" y="1"/>
                      <a:pt x="31" y="0"/>
                    </a:cubicBezTo>
                    <a:cubicBezTo>
                      <a:pt x="33" y="0"/>
                      <a:pt x="36" y="0"/>
                      <a:pt x="38" y="0"/>
                    </a:cubicBezTo>
                    <a:cubicBezTo>
                      <a:pt x="38" y="1"/>
                      <a:pt x="39" y="1"/>
                      <a:pt x="40" y="1"/>
                    </a:cubicBezTo>
                    <a:cubicBezTo>
                      <a:pt x="40" y="1"/>
                      <a:pt x="41" y="2"/>
                      <a:pt x="40" y="3"/>
                    </a:cubicBezTo>
                    <a:cubicBezTo>
                      <a:pt x="40" y="4"/>
                      <a:pt x="38" y="4"/>
                      <a:pt x="36" y="4"/>
                    </a:cubicBezTo>
                    <a:cubicBezTo>
                      <a:pt x="36" y="4"/>
                      <a:pt x="36" y="4"/>
                      <a:pt x="35" y="4"/>
                    </a:cubicBezTo>
                    <a:cubicBezTo>
                      <a:pt x="34" y="4"/>
                      <a:pt x="32" y="4"/>
                      <a:pt x="31" y="4"/>
                    </a:cubicBezTo>
                    <a:cubicBezTo>
                      <a:pt x="30" y="4"/>
                      <a:pt x="28" y="4"/>
                      <a:pt x="27" y="5"/>
                    </a:cubicBezTo>
                    <a:cubicBezTo>
                      <a:pt x="26" y="5"/>
                      <a:pt x="26" y="6"/>
                      <a:pt x="26" y="6"/>
                    </a:cubicBezTo>
                    <a:cubicBezTo>
                      <a:pt x="23" y="7"/>
                      <a:pt x="20" y="8"/>
                      <a:pt x="18" y="10"/>
                    </a:cubicBezTo>
                    <a:cubicBezTo>
                      <a:pt x="18" y="10"/>
                      <a:pt x="18" y="10"/>
                      <a:pt x="18" y="10"/>
                    </a:cubicBezTo>
                    <a:cubicBezTo>
                      <a:pt x="16" y="12"/>
                      <a:pt x="15" y="13"/>
                      <a:pt x="13" y="14"/>
                    </a:cubicBezTo>
                    <a:cubicBezTo>
                      <a:pt x="13" y="15"/>
                      <a:pt x="13" y="15"/>
                      <a:pt x="13" y="15"/>
                    </a:cubicBezTo>
                    <a:cubicBezTo>
                      <a:pt x="12" y="16"/>
                      <a:pt x="11" y="17"/>
                      <a:pt x="10" y="18"/>
                    </a:cubicBezTo>
                    <a:cubicBezTo>
                      <a:pt x="10" y="18"/>
                      <a:pt x="10" y="18"/>
                      <a:pt x="10" y="19"/>
                    </a:cubicBezTo>
                    <a:cubicBezTo>
                      <a:pt x="7" y="22"/>
                      <a:pt x="5" y="25"/>
                      <a:pt x="5" y="30"/>
                    </a:cubicBezTo>
                    <a:close/>
                  </a:path>
                </a:pathLst>
              </a:custGeom>
              <a:solidFill>
                <a:srgbClr val="147C5D"/>
              </a:solidFill>
              <a:ln w="9525">
                <a:noFill/>
                <a:round/>
                <a:headEnd/>
                <a:tailEnd/>
              </a:ln>
            </p:spPr>
            <p:txBody>
              <a:bodyPr/>
              <a:lstStyle/>
              <a:p>
                <a:pPr>
                  <a:defRPr/>
                </a:pPr>
                <a:endParaRPr lang="es-MX" dirty="0"/>
              </a:p>
            </p:txBody>
          </p:sp>
          <p:sp>
            <p:nvSpPr>
              <p:cNvPr id="1530" name="Freeform 506"/>
              <p:cNvSpPr>
                <a:spLocks/>
              </p:cNvSpPr>
              <p:nvPr/>
            </p:nvSpPr>
            <p:spPr bwMode="auto">
              <a:xfrm>
                <a:off x="4874" y="1984"/>
                <a:ext cx="138" cy="128"/>
              </a:xfrm>
              <a:custGeom>
                <a:avLst/>
                <a:gdLst/>
                <a:ahLst/>
                <a:cxnLst>
                  <a:cxn ang="0">
                    <a:pos x="4" y="29"/>
                  </a:cxn>
                  <a:cxn ang="0">
                    <a:pos x="2" y="35"/>
                  </a:cxn>
                  <a:cxn ang="0">
                    <a:pos x="1" y="36"/>
                  </a:cxn>
                  <a:cxn ang="0">
                    <a:pos x="0" y="36"/>
                  </a:cxn>
                  <a:cxn ang="0">
                    <a:pos x="4" y="19"/>
                  </a:cxn>
                  <a:cxn ang="0">
                    <a:pos x="4" y="18"/>
                  </a:cxn>
                  <a:cxn ang="0">
                    <a:pos x="18" y="5"/>
                  </a:cxn>
                  <a:cxn ang="0">
                    <a:pos x="30" y="1"/>
                  </a:cxn>
                  <a:cxn ang="0">
                    <a:pos x="36" y="1"/>
                  </a:cxn>
                  <a:cxn ang="0">
                    <a:pos x="38" y="1"/>
                  </a:cxn>
                  <a:cxn ang="0">
                    <a:pos x="39" y="3"/>
                  </a:cxn>
                  <a:cxn ang="0">
                    <a:pos x="35" y="4"/>
                  </a:cxn>
                  <a:cxn ang="0">
                    <a:pos x="34" y="4"/>
                  </a:cxn>
                  <a:cxn ang="0">
                    <a:pos x="30" y="4"/>
                  </a:cxn>
                  <a:cxn ang="0">
                    <a:pos x="25" y="5"/>
                  </a:cxn>
                  <a:cxn ang="0">
                    <a:pos x="24" y="6"/>
                  </a:cxn>
                  <a:cxn ang="0">
                    <a:pos x="17" y="10"/>
                  </a:cxn>
                  <a:cxn ang="0">
                    <a:pos x="16" y="10"/>
                  </a:cxn>
                  <a:cxn ang="0">
                    <a:pos x="12" y="14"/>
                  </a:cxn>
                  <a:cxn ang="0">
                    <a:pos x="11" y="15"/>
                  </a:cxn>
                  <a:cxn ang="0">
                    <a:pos x="9" y="17"/>
                  </a:cxn>
                  <a:cxn ang="0">
                    <a:pos x="9" y="18"/>
                  </a:cxn>
                  <a:cxn ang="0">
                    <a:pos x="4" y="29"/>
                  </a:cxn>
                </a:cxnLst>
                <a:rect l="0" t="0" r="r" b="b"/>
                <a:pathLst>
                  <a:path w="39" h="36">
                    <a:moveTo>
                      <a:pt x="4" y="29"/>
                    </a:moveTo>
                    <a:cubicBezTo>
                      <a:pt x="3" y="31"/>
                      <a:pt x="3" y="33"/>
                      <a:pt x="2" y="35"/>
                    </a:cubicBezTo>
                    <a:cubicBezTo>
                      <a:pt x="2" y="36"/>
                      <a:pt x="1" y="36"/>
                      <a:pt x="1" y="36"/>
                    </a:cubicBezTo>
                    <a:cubicBezTo>
                      <a:pt x="1" y="36"/>
                      <a:pt x="0" y="36"/>
                      <a:pt x="0" y="36"/>
                    </a:cubicBezTo>
                    <a:cubicBezTo>
                      <a:pt x="0" y="30"/>
                      <a:pt x="0" y="25"/>
                      <a:pt x="4" y="19"/>
                    </a:cubicBezTo>
                    <a:cubicBezTo>
                      <a:pt x="4" y="19"/>
                      <a:pt x="4" y="18"/>
                      <a:pt x="4" y="18"/>
                    </a:cubicBezTo>
                    <a:cubicBezTo>
                      <a:pt x="8" y="12"/>
                      <a:pt x="13" y="8"/>
                      <a:pt x="18" y="5"/>
                    </a:cubicBezTo>
                    <a:cubicBezTo>
                      <a:pt x="21" y="4"/>
                      <a:pt x="27" y="1"/>
                      <a:pt x="30" y="1"/>
                    </a:cubicBezTo>
                    <a:cubicBezTo>
                      <a:pt x="32" y="0"/>
                      <a:pt x="34" y="0"/>
                      <a:pt x="36" y="1"/>
                    </a:cubicBezTo>
                    <a:cubicBezTo>
                      <a:pt x="37" y="1"/>
                      <a:pt x="38" y="1"/>
                      <a:pt x="38" y="1"/>
                    </a:cubicBezTo>
                    <a:cubicBezTo>
                      <a:pt x="39" y="1"/>
                      <a:pt x="39" y="2"/>
                      <a:pt x="39" y="3"/>
                    </a:cubicBezTo>
                    <a:cubicBezTo>
                      <a:pt x="38" y="3"/>
                      <a:pt x="36" y="3"/>
                      <a:pt x="35" y="4"/>
                    </a:cubicBezTo>
                    <a:cubicBezTo>
                      <a:pt x="34" y="4"/>
                      <a:pt x="34" y="4"/>
                      <a:pt x="34" y="4"/>
                    </a:cubicBezTo>
                    <a:cubicBezTo>
                      <a:pt x="32" y="4"/>
                      <a:pt x="31" y="4"/>
                      <a:pt x="30" y="4"/>
                    </a:cubicBezTo>
                    <a:cubicBezTo>
                      <a:pt x="29" y="4"/>
                      <a:pt x="27" y="4"/>
                      <a:pt x="25" y="5"/>
                    </a:cubicBezTo>
                    <a:cubicBezTo>
                      <a:pt x="25" y="5"/>
                      <a:pt x="25" y="6"/>
                      <a:pt x="24" y="6"/>
                    </a:cubicBezTo>
                    <a:cubicBezTo>
                      <a:pt x="22" y="7"/>
                      <a:pt x="19" y="8"/>
                      <a:pt x="17" y="10"/>
                    </a:cubicBezTo>
                    <a:cubicBezTo>
                      <a:pt x="17" y="10"/>
                      <a:pt x="16" y="10"/>
                      <a:pt x="16" y="10"/>
                    </a:cubicBezTo>
                    <a:cubicBezTo>
                      <a:pt x="15" y="11"/>
                      <a:pt x="14" y="12"/>
                      <a:pt x="12" y="14"/>
                    </a:cubicBezTo>
                    <a:cubicBezTo>
                      <a:pt x="12" y="14"/>
                      <a:pt x="12" y="14"/>
                      <a:pt x="11" y="15"/>
                    </a:cubicBezTo>
                    <a:cubicBezTo>
                      <a:pt x="11" y="16"/>
                      <a:pt x="10" y="17"/>
                      <a:pt x="9" y="17"/>
                    </a:cubicBezTo>
                    <a:cubicBezTo>
                      <a:pt x="9" y="18"/>
                      <a:pt x="9" y="18"/>
                      <a:pt x="9" y="18"/>
                    </a:cubicBezTo>
                    <a:cubicBezTo>
                      <a:pt x="6" y="21"/>
                      <a:pt x="4" y="25"/>
                      <a:pt x="4" y="29"/>
                    </a:cubicBezTo>
                    <a:close/>
                  </a:path>
                </a:pathLst>
              </a:custGeom>
              <a:solidFill>
                <a:srgbClr val="488C63"/>
              </a:solidFill>
              <a:ln w="9525">
                <a:noFill/>
                <a:round/>
                <a:headEnd/>
                <a:tailEnd/>
              </a:ln>
            </p:spPr>
            <p:txBody>
              <a:bodyPr/>
              <a:lstStyle/>
              <a:p>
                <a:pPr>
                  <a:defRPr/>
                </a:pPr>
                <a:endParaRPr lang="es-MX" dirty="0"/>
              </a:p>
            </p:txBody>
          </p:sp>
          <p:sp>
            <p:nvSpPr>
              <p:cNvPr id="1531" name="Freeform 507"/>
              <p:cNvSpPr>
                <a:spLocks/>
              </p:cNvSpPr>
              <p:nvPr/>
            </p:nvSpPr>
            <p:spPr bwMode="auto">
              <a:xfrm>
                <a:off x="4874" y="1988"/>
                <a:ext cx="133" cy="123"/>
              </a:xfrm>
              <a:custGeom>
                <a:avLst/>
                <a:gdLst/>
                <a:ahLst/>
                <a:cxnLst>
                  <a:cxn ang="0">
                    <a:pos x="4" y="27"/>
                  </a:cxn>
                  <a:cxn ang="0">
                    <a:pos x="2" y="33"/>
                  </a:cxn>
                  <a:cxn ang="0">
                    <a:pos x="1" y="35"/>
                  </a:cxn>
                  <a:cxn ang="0">
                    <a:pos x="1" y="34"/>
                  </a:cxn>
                  <a:cxn ang="0">
                    <a:pos x="4" y="18"/>
                  </a:cxn>
                  <a:cxn ang="0">
                    <a:pos x="5" y="17"/>
                  </a:cxn>
                  <a:cxn ang="0">
                    <a:pos x="18" y="4"/>
                  </a:cxn>
                  <a:cxn ang="0">
                    <a:pos x="30" y="0"/>
                  </a:cxn>
                  <a:cxn ang="0">
                    <a:pos x="36" y="0"/>
                  </a:cxn>
                  <a:cxn ang="0">
                    <a:pos x="38" y="0"/>
                  </a:cxn>
                  <a:cxn ang="0">
                    <a:pos x="38" y="1"/>
                  </a:cxn>
                  <a:cxn ang="0">
                    <a:pos x="34" y="2"/>
                  </a:cxn>
                  <a:cxn ang="0">
                    <a:pos x="33" y="3"/>
                  </a:cxn>
                  <a:cxn ang="0">
                    <a:pos x="29" y="3"/>
                  </a:cxn>
                  <a:cxn ang="0">
                    <a:pos x="25" y="4"/>
                  </a:cxn>
                  <a:cxn ang="0">
                    <a:pos x="24" y="5"/>
                  </a:cxn>
                  <a:cxn ang="0">
                    <a:pos x="17" y="8"/>
                  </a:cxn>
                  <a:cxn ang="0">
                    <a:pos x="16" y="9"/>
                  </a:cxn>
                  <a:cxn ang="0">
                    <a:pos x="12" y="12"/>
                  </a:cxn>
                  <a:cxn ang="0">
                    <a:pos x="11" y="13"/>
                  </a:cxn>
                  <a:cxn ang="0">
                    <a:pos x="9" y="16"/>
                  </a:cxn>
                  <a:cxn ang="0">
                    <a:pos x="9" y="16"/>
                  </a:cxn>
                  <a:cxn ang="0">
                    <a:pos x="4" y="27"/>
                  </a:cxn>
                </a:cxnLst>
                <a:rect l="0" t="0" r="r" b="b"/>
                <a:pathLst>
                  <a:path w="38" h="35">
                    <a:moveTo>
                      <a:pt x="4" y="27"/>
                    </a:moveTo>
                    <a:cubicBezTo>
                      <a:pt x="3" y="28"/>
                      <a:pt x="3" y="31"/>
                      <a:pt x="2" y="33"/>
                    </a:cubicBezTo>
                    <a:cubicBezTo>
                      <a:pt x="2" y="34"/>
                      <a:pt x="1" y="35"/>
                      <a:pt x="1" y="35"/>
                    </a:cubicBezTo>
                    <a:cubicBezTo>
                      <a:pt x="1" y="35"/>
                      <a:pt x="0" y="35"/>
                      <a:pt x="1" y="34"/>
                    </a:cubicBezTo>
                    <a:cubicBezTo>
                      <a:pt x="1" y="29"/>
                      <a:pt x="0" y="24"/>
                      <a:pt x="4" y="18"/>
                    </a:cubicBezTo>
                    <a:cubicBezTo>
                      <a:pt x="4" y="18"/>
                      <a:pt x="5" y="17"/>
                      <a:pt x="5" y="17"/>
                    </a:cubicBezTo>
                    <a:cubicBezTo>
                      <a:pt x="8" y="11"/>
                      <a:pt x="13" y="7"/>
                      <a:pt x="18" y="4"/>
                    </a:cubicBezTo>
                    <a:cubicBezTo>
                      <a:pt x="21" y="3"/>
                      <a:pt x="27" y="0"/>
                      <a:pt x="30" y="0"/>
                    </a:cubicBezTo>
                    <a:cubicBezTo>
                      <a:pt x="31" y="0"/>
                      <a:pt x="34" y="0"/>
                      <a:pt x="36" y="0"/>
                    </a:cubicBezTo>
                    <a:cubicBezTo>
                      <a:pt x="37" y="0"/>
                      <a:pt x="38" y="0"/>
                      <a:pt x="38" y="0"/>
                    </a:cubicBezTo>
                    <a:cubicBezTo>
                      <a:pt x="38" y="0"/>
                      <a:pt x="38" y="1"/>
                      <a:pt x="38" y="1"/>
                    </a:cubicBezTo>
                    <a:cubicBezTo>
                      <a:pt x="37" y="2"/>
                      <a:pt x="36" y="2"/>
                      <a:pt x="34" y="2"/>
                    </a:cubicBezTo>
                    <a:cubicBezTo>
                      <a:pt x="34" y="2"/>
                      <a:pt x="33" y="3"/>
                      <a:pt x="33" y="3"/>
                    </a:cubicBezTo>
                    <a:cubicBezTo>
                      <a:pt x="31" y="3"/>
                      <a:pt x="30" y="3"/>
                      <a:pt x="29" y="3"/>
                    </a:cubicBezTo>
                    <a:cubicBezTo>
                      <a:pt x="28" y="3"/>
                      <a:pt x="26" y="3"/>
                      <a:pt x="25" y="4"/>
                    </a:cubicBezTo>
                    <a:cubicBezTo>
                      <a:pt x="24" y="4"/>
                      <a:pt x="24" y="5"/>
                      <a:pt x="24" y="5"/>
                    </a:cubicBezTo>
                    <a:cubicBezTo>
                      <a:pt x="22" y="5"/>
                      <a:pt x="19" y="7"/>
                      <a:pt x="17" y="8"/>
                    </a:cubicBezTo>
                    <a:cubicBezTo>
                      <a:pt x="16" y="8"/>
                      <a:pt x="16" y="9"/>
                      <a:pt x="16" y="9"/>
                    </a:cubicBezTo>
                    <a:cubicBezTo>
                      <a:pt x="15" y="10"/>
                      <a:pt x="13" y="11"/>
                      <a:pt x="12" y="12"/>
                    </a:cubicBezTo>
                    <a:cubicBezTo>
                      <a:pt x="12" y="13"/>
                      <a:pt x="12" y="13"/>
                      <a:pt x="11" y="13"/>
                    </a:cubicBezTo>
                    <a:cubicBezTo>
                      <a:pt x="11" y="14"/>
                      <a:pt x="10" y="15"/>
                      <a:pt x="9" y="16"/>
                    </a:cubicBezTo>
                    <a:cubicBezTo>
                      <a:pt x="9" y="16"/>
                      <a:pt x="9" y="16"/>
                      <a:pt x="9" y="16"/>
                    </a:cubicBezTo>
                    <a:cubicBezTo>
                      <a:pt x="6" y="19"/>
                      <a:pt x="4" y="23"/>
                      <a:pt x="4" y="27"/>
                    </a:cubicBezTo>
                    <a:close/>
                  </a:path>
                </a:pathLst>
              </a:custGeom>
              <a:solidFill>
                <a:srgbClr val="6A9D69"/>
              </a:solidFill>
              <a:ln w="9525">
                <a:noFill/>
                <a:round/>
                <a:headEnd/>
                <a:tailEnd/>
              </a:ln>
            </p:spPr>
            <p:txBody>
              <a:bodyPr/>
              <a:lstStyle/>
              <a:p>
                <a:pPr>
                  <a:defRPr/>
                </a:pPr>
                <a:endParaRPr lang="es-MX" dirty="0"/>
              </a:p>
            </p:txBody>
          </p:sp>
          <p:sp>
            <p:nvSpPr>
              <p:cNvPr id="1532" name="Freeform 508"/>
              <p:cNvSpPr>
                <a:spLocks/>
              </p:cNvSpPr>
              <p:nvPr/>
            </p:nvSpPr>
            <p:spPr bwMode="auto">
              <a:xfrm>
                <a:off x="4874" y="1988"/>
                <a:ext cx="133" cy="119"/>
              </a:xfrm>
              <a:custGeom>
                <a:avLst/>
                <a:gdLst/>
                <a:ahLst/>
                <a:cxnLst>
                  <a:cxn ang="0">
                    <a:pos x="4" y="26"/>
                  </a:cxn>
                  <a:cxn ang="0">
                    <a:pos x="2" y="32"/>
                  </a:cxn>
                  <a:cxn ang="0">
                    <a:pos x="1" y="34"/>
                  </a:cxn>
                  <a:cxn ang="0">
                    <a:pos x="1" y="34"/>
                  </a:cxn>
                  <a:cxn ang="0">
                    <a:pos x="5" y="18"/>
                  </a:cxn>
                  <a:cxn ang="0">
                    <a:pos x="5" y="17"/>
                  </a:cxn>
                  <a:cxn ang="0">
                    <a:pos x="18" y="5"/>
                  </a:cxn>
                  <a:cxn ang="0">
                    <a:pos x="30" y="0"/>
                  </a:cxn>
                  <a:cxn ang="0">
                    <a:pos x="36" y="0"/>
                  </a:cxn>
                  <a:cxn ang="0">
                    <a:pos x="38" y="0"/>
                  </a:cxn>
                  <a:cxn ang="0">
                    <a:pos x="37" y="1"/>
                  </a:cxn>
                  <a:cxn ang="0">
                    <a:pos x="34" y="2"/>
                  </a:cxn>
                  <a:cxn ang="0">
                    <a:pos x="32" y="2"/>
                  </a:cxn>
                  <a:cxn ang="0">
                    <a:pos x="29" y="3"/>
                  </a:cxn>
                  <a:cxn ang="0">
                    <a:pos x="25" y="4"/>
                  </a:cxn>
                  <a:cxn ang="0">
                    <a:pos x="23" y="5"/>
                  </a:cxn>
                  <a:cxn ang="0">
                    <a:pos x="16" y="8"/>
                  </a:cxn>
                  <a:cxn ang="0">
                    <a:pos x="16" y="8"/>
                  </a:cxn>
                  <a:cxn ang="0">
                    <a:pos x="12" y="12"/>
                  </a:cxn>
                  <a:cxn ang="0">
                    <a:pos x="11" y="13"/>
                  </a:cxn>
                  <a:cxn ang="0">
                    <a:pos x="9" y="15"/>
                  </a:cxn>
                  <a:cxn ang="0">
                    <a:pos x="9" y="16"/>
                  </a:cxn>
                  <a:cxn ang="0">
                    <a:pos x="4" y="26"/>
                  </a:cxn>
                </a:cxnLst>
                <a:rect l="0" t="0" r="r" b="b"/>
                <a:pathLst>
                  <a:path w="38" h="34">
                    <a:moveTo>
                      <a:pt x="4" y="26"/>
                    </a:moveTo>
                    <a:cubicBezTo>
                      <a:pt x="4" y="27"/>
                      <a:pt x="3" y="30"/>
                      <a:pt x="2" y="32"/>
                    </a:cubicBezTo>
                    <a:cubicBezTo>
                      <a:pt x="2" y="33"/>
                      <a:pt x="1" y="34"/>
                      <a:pt x="1" y="34"/>
                    </a:cubicBezTo>
                    <a:cubicBezTo>
                      <a:pt x="1" y="34"/>
                      <a:pt x="1" y="34"/>
                      <a:pt x="1" y="34"/>
                    </a:cubicBezTo>
                    <a:cubicBezTo>
                      <a:pt x="1" y="29"/>
                      <a:pt x="0" y="24"/>
                      <a:pt x="5" y="18"/>
                    </a:cubicBezTo>
                    <a:cubicBezTo>
                      <a:pt x="5" y="17"/>
                      <a:pt x="5" y="17"/>
                      <a:pt x="5" y="17"/>
                    </a:cubicBezTo>
                    <a:cubicBezTo>
                      <a:pt x="8" y="11"/>
                      <a:pt x="13" y="7"/>
                      <a:pt x="18" y="5"/>
                    </a:cubicBezTo>
                    <a:cubicBezTo>
                      <a:pt x="20" y="4"/>
                      <a:pt x="27" y="1"/>
                      <a:pt x="30" y="0"/>
                    </a:cubicBezTo>
                    <a:cubicBezTo>
                      <a:pt x="31" y="0"/>
                      <a:pt x="34" y="0"/>
                      <a:pt x="36" y="0"/>
                    </a:cubicBezTo>
                    <a:cubicBezTo>
                      <a:pt x="37" y="0"/>
                      <a:pt x="38" y="0"/>
                      <a:pt x="38" y="0"/>
                    </a:cubicBezTo>
                    <a:cubicBezTo>
                      <a:pt x="38" y="0"/>
                      <a:pt x="38" y="1"/>
                      <a:pt x="37" y="1"/>
                    </a:cubicBezTo>
                    <a:cubicBezTo>
                      <a:pt x="37" y="2"/>
                      <a:pt x="35" y="2"/>
                      <a:pt x="34" y="2"/>
                    </a:cubicBezTo>
                    <a:cubicBezTo>
                      <a:pt x="33" y="2"/>
                      <a:pt x="33" y="2"/>
                      <a:pt x="32" y="2"/>
                    </a:cubicBezTo>
                    <a:cubicBezTo>
                      <a:pt x="31" y="3"/>
                      <a:pt x="29" y="3"/>
                      <a:pt x="29" y="3"/>
                    </a:cubicBezTo>
                    <a:cubicBezTo>
                      <a:pt x="28" y="3"/>
                      <a:pt x="26" y="3"/>
                      <a:pt x="25" y="4"/>
                    </a:cubicBezTo>
                    <a:cubicBezTo>
                      <a:pt x="24" y="4"/>
                      <a:pt x="24" y="5"/>
                      <a:pt x="23" y="5"/>
                    </a:cubicBezTo>
                    <a:cubicBezTo>
                      <a:pt x="22" y="5"/>
                      <a:pt x="18" y="7"/>
                      <a:pt x="16" y="8"/>
                    </a:cubicBezTo>
                    <a:cubicBezTo>
                      <a:pt x="16" y="8"/>
                      <a:pt x="16" y="8"/>
                      <a:pt x="16" y="8"/>
                    </a:cubicBezTo>
                    <a:cubicBezTo>
                      <a:pt x="14" y="9"/>
                      <a:pt x="13" y="11"/>
                      <a:pt x="12" y="12"/>
                    </a:cubicBezTo>
                    <a:cubicBezTo>
                      <a:pt x="12" y="12"/>
                      <a:pt x="11" y="12"/>
                      <a:pt x="11" y="13"/>
                    </a:cubicBezTo>
                    <a:cubicBezTo>
                      <a:pt x="10" y="14"/>
                      <a:pt x="10" y="15"/>
                      <a:pt x="9" y="15"/>
                    </a:cubicBezTo>
                    <a:cubicBezTo>
                      <a:pt x="9" y="16"/>
                      <a:pt x="9" y="16"/>
                      <a:pt x="9" y="16"/>
                    </a:cubicBezTo>
                    <a:cubicBezTo>
                      <a:pt x="7" y="19"/>
                      <a:pt x="5" y="22"/>
                      <a:pt x="4" y="26"/>
                    </a:cubicBezTo>
                    <a:close/>
                  </a:path>
                </a:pathLst>
              </a:custGeom>
              <a:solidFill>
                <a:srgbClr val="8DB26F"/>
              </a:solidFill>
              <a:ln w="9525">
                <a:noFill/>
                <a:round/>
                <a:headEnd/>
                <a:tailEnd/>
              </a:ln>
            </p:spPr>
            <p:txBody>
              <a:bodyPr/>
              <a:lstStyle/>
              <a:p>
                <a:pPr>
                  <a:defRPr/>
                </a:pPr>
                <a:endParaRPr lang="es-MX" dirty="0"/>
              </a:p>
            </p:txBody>
          </p:sp>
          <p:sp>
            <p:nvSpPr>
              <p:cNvPr id="1533" name="Freeform 509"/>
              <p:cNvSpPr>
                <a:spLocks/>
              </p:cNvSpPr>
              <p:nvPr/>
            </p:nvSpPr>
            <p:spPr bwMode="auto">
              <a:xfrm>
                <a:off x="4874" y="1988"/>
                <a:ext cx="133" cy="119"/>
              </a:xfrm>
              <a:custGeom>
                <a:avLst/>
                <a:gdLst/>
                <a:ahLst/>
                <a:cxnLst>
                  <a:cxn ang="0">
                    <a:pos x="3" y="25"/>
                  </a:cxn>
                  <a:cxn ang="0">
                    <a:pos x="1" y="31"/>
                  </a:cxn>
                  <a:cxn ang="0">
                    <a:pos x="0" y="33"/>
                  </a:cxn>
                  <a:cxn ang="0">
                    <a:pos x="0" y="33"/>
                  </a:cxn>
                  <a:cxn ang="0">
                    <a:pos x="4" y="18"/>
                  </a:cxn>
                  <a:cxn ang="0">
                    <a:pos x="5" y="16"/>
                  </a:cxn>
                  <a:cxn ang="0">
                    <a:pos x="17" y="5"/>
                  </a:cxn>
                  <a:cxn ang="0">
                    <a:pos x="28" y="1"/>
                  </a:cxn>
                  <a:cxn ang="0">
                    <a:pos x="35" y="0"/>
                  </a:cxn>
                  <a:cxn ang="0">
                    <a:pos x="36" y="0"/>
                  </a:cxn>
                  <a:cxn ang="0">
                    <a:pos x="36" y="1"/>
                  </a:cxn>
                  <a:cxn ang="0">
                    <a:pos x="32" y="2"/>
                  </a:cxn>
                  <a:cxn ang="0">
                    <a:pos x="31" y="2"/>
                  </a:cxn>
                  <a:cxn ang="0">
                    <a:pos x="27" y="2"/>
                  </a:cxn>
                  <a:cxn ang="0">
                    <a:pos x="23" y="4"/>
                  </a:cxn>
                  <a:cxn ang="0">
                    <a:pos x="22" y="5"/>
                  </a:cxn>
                  <a:cxn ang="0">
                    <a:pos x="15" y="8"/>
                  </a:cxn>
                  <a:cxn ang="0">
                    <a:pos x="14" y="8"/>
                  </a:cxn>
                  <a:cxn ang="0">
                    <a:pos x="11" y="12"/>
                  </a:cxn>
                  <a:cxn ang="0">
                    <a:pos x="10" y="12"/>
                  </a:cxn>
                  <a:cxn ang="0">
                    <a:pos x="8" y="15"/>
                  </a:cxn>
                  <a:cxn ang="0">
                    <a:pos x="8" y="15"/>
                  </a:cxn>
                  <a:cxn ang="0">
                    <a:pos x="3" y="25"/>
                  </a:cxn>
                </a:cxnLst>
                <a:rect l="0" t="0" r="r" b="b"/>
                <a:pathLst>
                  <a:path w="37" h="34">
                    <a:moveTo>
                      <a:pt x="3" y="25"/>
                    </a:moveTo>
                    <a:cubicBezTo>
                      <a:pt x="3" y="26"/>
                      <a:pt x="2" y="29"/>
                      <a:pt x="1" y="31"/>
                    </a:cubicBezTo>
                    <a:cubicBezTo>
                      <a:pt x="1" y="32"/>
                      <a:pt x="0" y="33"/>
                      <a:pt x="0" y="33"/>
                    </a:cubicBezTo>
                    <a:cubicBezTo>
                      <a:pt x="0" y="34"/>
                      <a:pt x="0" y="33"/>
                      <a:pt x="0" y="33"/>
                    </a:cubicBezTo>
                    <a:cubicBezTo>
                      <a:pt x="0" y="29"/>
                      <a:pt x="0" y="24"/>
                      <a:pt x="4" y="18"/>
                    </a:cubicBezTo>
                    <a:cubicBezTo>
                      <a:pt x="4" y="17"/>
                      <a:pt x="5" y="17"/>
                      <a:pt x="5" y="16"/>
                    </a:cubicBezTo>
                    <a:cubicBezTo>
                      <a:pt x="8" y="11"/>
                      <a:pt x="12" y="7"/>
                      <a:pt x="17" y="5"/>
                    </a:cubicBezTo>
                    <a:cubicBezTo>
                      <a:pt x="19" y="4"/>
                      <a:pt x="27" y="1"/>
                      <a:pt x="28" y="1"/>
                    </a:cubicBezTo>
                    <a:cubicBezTo>
                      <a:pt x="29" y="1"/>
                      <a:pt x="32" y="0"/>
                      <a:pt x="35" y="0"/>
                    </a:cubicBezTo>
                    <a:cubicBezTo>
                      <a:pt x="36" y="0"/>
                      <a:pt x="36" y="0"/>
                      <a:pt x="36" y="0"/>
                    </a:cubicBezTo>
                    <a:cubicBezTo>
                      <a:pt x="37" y="0"/>
                      <a:pt x="36" y="1"/>
                      <a:pt x="36" y="1"/>
                    </a:cubicBezTo>
                    <a:cubicBezTo>
                      <a:pt x="35" y="1"/>
                      <a:pt x="34" y="2"/>
                      <a:pt x="32" y="2"/>
                    </a:cubicBezTo>
                    <a:cubicBezTo>
                      <a:pt x="32" y="2"/>
                      <a:pt x="31" y="2"/>
                      <a:pt x="31" y="2"/>
                    </a:cubicBezTo>
                    <a:cubicBezTo>
                      <a:pt x="29" y="2"/>
                      <a:pt x="28" y="3"/>
                      <a:pt x="27" y="2"/>
                    </a:cubicBezTo>
                    <a:cubicBezTo>
                      <a:pt x="27" y="2"/>
                      <a:pt x="25" y="3"/>
                      <a:pt x="23" y="4"/>
                    </a:cubicBezTo>
                    <a:cubicBezTo>
                      <a:pt x="23" y="4"/>
                      <a:pt x="22" y="5"/>
                      <a:pt x="22" y="5"/>
                    </a:cubicBezTo>
                    <a:cubicBezTo>
                      <a:pt x="20" y="5"/>
                      <a:pt x="17" y="7"/>
                      <a:pt x="15" y="8"/>
                    </a:cubicBezTo>
                    <a:cubicBezTo>
                      <a:pt x="15" y="8"/>
                      <a:pt x="15" y="8"/>
                      <a:pt x="14" y="8"/>
                    </a:cubicBezTo>
                    <a:cubicBezTo>
                      <a:pt x="13" y="9"/>
                      <a:pt x="12" y="10"/>
                      <a:pt x="11" y="12"/>
                    </a:cubicBezTo>
                    <a:cubicBezTo>
                      <a:pt x="11" y="12"/>
                      <a:pt x="10" y="12"/>
                      <a:pt x="10" y="12"/>
                    </a:cubicBezTo>
                    <a:cubicBezTo>
                      <a:pt x="9" y="13"/>
                      <a:pt x="9" y="14"/>
                      <a:pt x="8" y="15"/>
                    </a:cubicBezTo>
                    <a:cubicBezTo>
                      <a:pt x="8" y="15"/>
                      <a:pt x="8" y="15"/>
                      <a:pt x="8" y="15"/>
                    </a:cubicBezTo>
                    <a:cubicBezTo>
                      <a:pt x="6" y="18"/>
                      <a:pt x="4" y="22"/>
                      <a:pt x="3" y="25"/>
                    </a:cubicBezTo>
                    <a:close/>
                  </a:path>
                </a:pathLst>
              </a:custGeom>
              <a:solidFill>
                <a:srgbClr val="BFCF71"/>
              </a:solidFill>
              <a:ln w="9525">
                <a:noFill/>
                <a:round/>
                <a:headEnd/>
                <a:tailEnd/>
              </a:ln>
            </p:spPr>
            <p:txBody>
              <a:bodyPr/>
              <a:lstStyle/>
              <a:p>
                <a:pPr>
                  <a:defRPr/>
                </a:pPr>
                <a:endParaRPr lang="es-MX" dirty="0"/>
              </a:p>
            </p:txBody>
          </p:sp>
          <p:sp>
            <p:nvSpPr>
              <p:cNvPr id="1534" name="Freeform 510"/>
              <p:cNvSpPr>
                <a:spLocks/>
              </p:cNvSpPr>
              <p:nvPr/>
            </p:nvSpPr>
            <p:spPr bwMode="auto">
              <a:xfrm>
                <a:off x="4910" y="1984"/>
                <a:ext cx="161" cy="146"/>
              </a:xfrm>
              <a:custGeom>
                <a:avLst/>
                <a:gdLst/>
                <a:ahLst/>
                <a:cxnLst>
                  <a:cxn ang="0">
                    <a:pos x="38" y="3"/>
                  </a:cxn>
                  <a:cxn ang="0">
                    <a:pos x="27" y="21"/>
                  </a:cxn>
                  <a:cxn ang="0">
                    <a:pos x="11" y="26"/>
                  </a:cxn>
                  <a:cxn ang="0">
                    <a:pos x="7" y="30"/>
                  </a:cxn>
                  <a:cxn ang="0">
                    <a:pos x="3" y="40"/>
                  </a:cxn>
                  <a:cxn ang="0">
                    <a:pos x="4" y="32"/>
                  </a:cxn>
                  <a:cxn ang="0">
                    <a:pos x="15" y="23"/>
                  </a:cxn>
                  <a:cxn ang="0">
                    <a:pos x="27" y="19"/>
                  </a:cxn>
                  <a:cxn ang="0">
                    <a:pos x="37" y="4"/>
                  </a:cxn>
                  <a:cxn ang="0">
                    <a:pos x="38" y="3"/>
                  </a:cxn>
                </a:cxnLst>
                <a:rect l="0" t="0" r="r" b="b"/>
                <a:pathLst>
                  <a:path w="45" h="41">
                    <a:moveTo>
                      <a:pt x="38" y="3"/>
                    </a:moveTo>
                    <a:cubicBezTo>
                      <a:pt x="38" y="3"/>
                      <a:pt x="45" y="16"/>
                      <a:pt x="27" y="21"/>
                    </a:cubicBezTo>
                    <a:cubicBezTo>
                      <a:pt x="27" y="21"/>
                      <a:pt x="21" y="25"/>
                      <a:pt x="11" y="26"/>
                    </a:cubicBezTo>
                    <a:cubicBezTo>
                      <a:pt x="9" y="26"/>
                      <a:pt x="8" y="29"/>
                      <a:pt x="7" y="30"/>
                    </a:cubicBezTo>
                    <a:cubicBezTo>
                      <a:pt x="7" y="30"/>
                      <a:pt x="3" y="40"/>
                      <a:pt x="3" y="40"/>
                    </a:cubicBezTo>
                    <a:cubicBezTo>
                      <a:pt x="3" y="40"/>
                      <a:pt x="0" y="41"/>
                      <a:pt x="4" y="32"/>
                    </a:cubicBezTo>
                    <a:cubicBezTo>
                      <a:pt x="9" y="23"/>
                      <a:pt x="8" y="23"/>
                      <a:pt x="15" y="23"/>
                    </a:cubicBezTo>
                    <a:cubicBezTo>
                      <a:pt x="15" y="23"/>
                      <a:pt x="22" y="23"/>
                      <a:pt x="27" y="19"/>
                    </a:cubicBezTo>
                    <a:cubicBezTo>
                      <a:pt x="27" y="19"/>
                      <a:pt x="42" y="16"/>
                      <a:pt x="37" y="4"/>
                    </a:cubicBezTo>
                    <a:cubicBezTo>
                      <a:pt x="37" y="4"/>
                      <a:pt x="36" y="0"/>
                      <a:pt x="38" y="3"/>
                    </a:cubicBezTo>
                    <a:close/>
                  </a:path>
                </a:pathLst>
              </a:custGeom>
              <a:solidFill>
                <a:srgbClr val="09533F"/>
              </a:solidFill>
              <a:ln w="9525">
                <a:noFill/>
                <a:round/>
                <a:headEnd/>
                <a:tailEnd/>
              </a:ln>
            </p:spPr>
            <p:txBody>
              <a:bodyPr/>
              <a:lstStyle/>
              <a:p>
                <a:pPr>
                  <a:defRPr/>
                </a:pPr>
                <a:endParaRPr lang="es-MX" dirty="0"/>
              </a:p>
            </p:txBody>
          </p:sp>
          <p:sp>
            <p:nvSpPr>
              <p:cNvPr id="1535" name="Freeform 511"/>
              <p:cNvSpPr>
                <a:spLocks/>
              </p:cNvSpPr>
              <p:nvPr/>
            </p:nvSpPr>
            <p:spPr bwMode="auto">
              <a:xfrm>
                <a:off x="5002" y="2011"/>
                <a:ext cx="28" cy="18"/>
              </a:xfrm>
              <a:custGeom>
                <a:avLst/>
                <a:gdLst/>
                <a:ahLst/>
                <a:cxnLst>
                  <a:cxn ang="0">
                    <a:pos x="4" y="5"/>
                  </a:cxn>
                  <a:cxn ang="0">
                    <a:pos x="3" y="1"/>
                  </a:cxn>
                  <a:cxn ang="0">
                    <a:pos x="3" y="0"/>
                  </a:cxn>
                  <a:cxn ang="0">
                    <a:pos x="2" y="0"/>
                  </a:cxn>
                  <a:cxn ang="0">
                    <a:pos x="0" y="3"/>
                  </a:cxn>
                  <a:cxn ang="0">
                    <a:pos x="4" y="5"/>
                  </a:cxn>
                </a:cxnLst>
                <a:rect l="0" t="0" r="r" b="b"/>
                <a:pathLst>
                  <a:path w="7" h="6">
                    <a:moveTo>
                      <a:pt x="4" y="5"/>
                    </a:moveTo>
                    <a:cubicBezTo>
                      <a:pt x="7" y="4"/>
                      <a:pt x="5" y="3"/>
                      <a:pt x="3" y="1"/>
                    </a:cubicBezTo>
                    <a:cubicBezTo>
                      <a:pt x="4" y="1"/>
                      <a:pt x="4" y="0"/>
                      <a:pt x="3" y="0"/>
                    </a:cubicBezTo>
                    <a:cubicBezTo>
                      <a:pt x="2" y="0"/>
                      <a:pt x="2" y="0"/>
                      <a:pt x="2" y="0"/>
                    </a:cubicBezTo>
                    <a:cubicBezTo>
                      <a:pt x="0" y="2"/>
                      <a:pt x="0" y="2"/>
                      <a:pt x="0" y="3"/>
                    </a:cubicBezTo>
                    <a:cubicBezTo>
                      <a:pt x="0" y="6"/>
                      <a:pt x="2" y="6"/>
                      <a:pt x="4" y="5"/>
                    </a:cubicBezTo>
                    <a:close/>
                  </a:path>
                </a:pathLst>
              </a:custGeom>
              <a:solidFill>
                <a:srgbClr val="006E57"/>
              </a:solidFill>
              <a:ln w="9525">
                <a:noFill/>
                <a:round/>
                <a:headEnd/>
                <a:tailEnd/>
              </a:ln>
            </p:spPr>
            <p:txBody>
              <a:bodyPr/>
              <a:lstStyle/>
              <a:p>
                <a:pPr>
                  <a:defRPr/>
                </a:pPr>
                <a:endParaRPr lang="es-MX" dirty="0"/>
              </a:p>
            </p:txBody>
          </p:sp>
          <p:sp>
            <p:nvSpPr>
              <p:cNvPr id="1536" name="Freeform 512"/>
              <p:cNvSpPr>
                <a:spLocks/>
              </p:cNvSpPr>
              <p:nvPr/>
            </p:nvSpPr>
            <p:spPr bwMode="auto">
              <a:xfrm>
                <a:off x="5007" y="2011"/>
                <a:ext cx="14" cy="18"/>
              </a:xfrm>
              <a:custGeom>
                <a:avLst/>
                <a:gdLst/>
                <a:ahLst/>
                <a:cxnLst>
                  <a:cxn ang="0">
                    <a:pos x="0" y="3"/>
                  </a:cxn>
                  <a:cxn ang="0">
                    <a:pos x="1" y="1"/>
                  </a:cxn>
                  <a:cxn ang="0">
                    <a:pos x="1" y="0"/>
                  </a:cxn>
                  <a:cxn ang="0">
                    <a:pos x="2" y="0"/>
                  </a:cxn>
                  <a:cxn ang="0">
                    <a:pos x="2" y="1"/>
                  </a:cxn>
                  <a:cxn ang="0">
                    <a:pos x="2" y="2"/>
                  </a:cxn>
                  <a:cxn ang="0">
                    <a:pos x="3" y="2"/>
                  </a:cxn>
                  <a:cxn ang="0">
                    <a:pos x="3" y="5"/>
                  </a:cxn>
                  <a:cxn ang="0">
                    <a:pos x="1" y="5"/>
                  </a:cxn>
                  <a:cxn ang="0">
                    <a:pos x="0" y="3"/>
                  </a:cxn>
                </a:cxnLst>
                <a:rect l="0" t="0" r="r" b="b"/>
                <a:pathLst>
                  <a:path w="4" h="6">
                    <a:moveTo>
                      <a:pt x="0" y="3"/>
                    </a:moveTo>
                    <a:cubicBezTo>
                      <a:pt x="0" y="2"/>
                      <a:pt x="0" y="2"/>
                      <a:pt x="1" y="1"/>
                    </a:cubicBezTo>
                    <a:cubicBezTo>
                      <a:pt x="1" y="0"/>
                      <a:pt x="1" y="0"/>
                      <a:pt x="1" y="0"/>
                    </a:cubicBezTo>
                    <a:cubicBezTo>
                      <a:pt x="1" y="0"/>
                      <a:pt x="2" y="0"/>
                      <a:pt x="2" y="0"/>
                    </a:cubicBezTo>
                    <a:cubicBezTo>
                      <a:pt x="2" y="0"/>
                      <a:pt x="2" y="1"/>
                      <a:pt x="2" y="1"/>
                    </a:cubicBezTo>
                    <a:cubicBezTo>
                      <a:pt x="2" y="1"/>
                      <a:pt x="2" y="1"/>
                      <a:pt x="2" y="2"/>
                    </a:cubicBezTo>
                    <a:cubicBezTo>
                      <a:pt x="2" y="2"/>
                      <a:pt x="3" y="2"/>
                      <a:pt x="3" y="2"/>
                    </a:cubicBezTo>
                    <a:cubicBezTo>
                      <a:pt x="4" y="3"/>
                      <a:pt x="4" y="4"/>
                      <a:pt x="3" y="5"/>
                    </a:cubicBezTo>
                    <a:cubicBezTo>
                      <a:pt x="2" y="5"/>
                      <a:pt x="2" y="5"/>
                      <a:pt x="1" y="5"/>
                    </a:cubicBezTo>
                    <a:cubicBezTo>
                      <a:pt x="0" y="6"/>
                      <a:pt x="0" y="5"/>
                      <a:pt x="0" y="3"/>
                    </a:cubicBezTo>
                    <a:close/>
                  </a:path>
                </a:pathLst>
              </a:custGeom>
              <a:solidFill>
                <a:srgbClr val="27805E"/>
              </a:solidFill>
              <a:ln w="9525">
                <a:noFill/>
                <a:round/>
                <a:headEnd/>
                <a:tailEnd/>
              </a:ln>
            </p:spPr>
            <p:txBody>
              <a:bodyPr/>
              <a:lstStyle/>
              <a:p>
                <a:pPr>
                  <a:defRPr/>
                </a:pPr>
                <a:endParaRPr lang="es-MX" dirty="0"/>
              </a:p>
            </p:txBody>
          </p:sp>
          <p:sp>
            <p:nvSpPr>
              <p:cNvPr id="1537" name="Freeform 513"/>
              <p:cNvSpPr>
                <a:spLocks/>
              </p:cNvSpPr>
              <p:nvPr/>
            </p:nvSpPr>
            <p:spPr bwMode="auto">
              <a:xfrm>
                <a:off x="5007" y="2016"/>
                <a:ext cx="14" cy="14"/>
              </a:xfrm>
              <a:custGeom>
                <a:avLst/>
                <a:gdLst/>
                <a:ahLst/>
                <a:cxnLst>
                  <a:cxn ang="0">
                    <a:pos x="0" y="2"/>
                  </a:cxn>
                  <a:cxn ang="0">
                    <a:pos x="1" y="0"/>
                  </a:cxn>
                  <a:cxn ang="0">
                    <a:pos x="1" y="0"/>
                  </a:cxn>
                  <a:cxn ang="0">
                    <a:pos x="2" y="0"/>
                  </a:cxn>
                  <a:cxn ang="0">
                    <a:pos x="2" y="0"/>
                  </a:cxn>
                  <a:cxn ang="0">
                    <a:pos x="2" y="1"/>
                  </a:cxn>
                  <a:cxn ang="0">
                    <a:pos x="3" y="1"/>
                  </a:cxn>
                  <a:cxn ang="0">
                    <a:pos x="3" y="4"/>
                  </a:cxn>
                  <a:cxn ang="0">
                    <a:pos x="2" y="4"/>
                  </a:cxn>
                  <a:cxn ang="0">
                    <a:pos x="0" y="2"/>
                  </a:cxn>
                </a:cxnLst>
                <a:rect l="0" t="0" r="r" b="b"/>
                <a:pathLst>
                  <a:path w="4" h="4">
                    <a:moveTo>
                      <a:pt x="0" y="2"/>
                    </a:moveTo>
                    <a:cubicBezTo>
                      <a:pt x="0" y="1"/>
                      <a:pt x="0" y="1"/>
                      <a:pt x="1" y="0"/>
                    </a:cubicBezTo>
                    <a:cubicBezTo>
                      <a:pt x="1" y="0"/>
                      <a:pt x="1" y="0"/>
                      <a:pt x="1" y="0"/>
                    </a:cubicBezTo>
                    <a:cubicBezTo>
                      <a:pt x="1" y="0"/>
                      <a:pt x="1" y="0"/>
                      <a:pt x="2" y="0"/>
                    </a:cubicBezTo>
                    <a:cubicBezTo>
                      <a:pt x="2" y="0"/>
                      <a:pt x="2" y="0"/>
                      <a:pt x="2" y="0"/>
                    </a:cubicBezTo>
                    <a:cubicBezTo>
                      <a:pt x="2" y="0"/>
                      <a:pt x="2" y="1"/>
                      <a:pt x="2" y="1"/>
                    </a:cubicBezTo>
                    <a:cubicBezTo>
                      <a:pt x="2" y="1"/>
                      <a:pt x="3" y="1"/>
                      <a:pt x="3" y="1"/>
                    </a:cubicBezTo>
                    <a:cubicBezTo>
                      <a:pt x="3" y="2"/>
                      <a:pt x="4" y="3"/>
                      <a:pt x="3" y="4"/>
                    </a:cubicBezTo>
                    <a:cubicBezTo>
                      <a:pt x="2" y="4"/>
                      <a:pt x="2" y="4"/>
                      <a:pt x="2" y="4"/>
                    </a:cubicBezTo>
                    <a:cubicBezTo>
                      <a:pt x="1" y="4"/>
                      <a:pt x="0" y="4"/>
                      <a:pt x="0" y="2"/>
                    </a:cubicBezTo>
                    <a:close/>
                  </a:path>
                </a:pathLst>
              </a:custGeom>
              <a:solidFill>
                <a:srgbClr val="569365"/>
              </a:solidFill>
              <a:ln w="9525">
                <a:noFill/>
                <a:round/>
                <a:headEnd/>
                <a:tailEnd/>
              </a:ln>
            </p:spPr>
            <p:txBody>
              <a:bodyPr/>
              <a:lstStyle/>
              <a:p>
                <a:pPr>
                  <a:defRPr/>
                </a:pPr>
                <a:endParaRPr lang="es-MX" dirty="0"/>
              </a:p>
            </p:txBody>
          </p:sp>
          <p:sp>
            <p:nvSpPr>
              <p:cNvPr id="1538" name="Freeform 514"/>
              <p:cNvSpPr>
                <a:spLocks/>
              </p:cNvSpPr>
              <p:nvPr/>
            </p:nvSpPr>
            <p:spPr bwMode="auto">
              <a:xfrm>
                <a:off x="5007" y="2016"/>
                <a:ext cx="14" cy="14"/>
              </a:xfrm>
              <a:custGeom>
                <a:avLst/>
                <a:gdLst/>
                <a:ahLst/>
                <a:cxnLst>
                  <a:cxn ang="0">
                    <a:pos x="0" y="2"/>
                  </a:cxn>
                  <a:cxn ang="0">
                    <a:pos x="1" y="0"/>
                  </a:cxn>
                  <a:cxn ang="0">
                    <a:pos x="1" y="0"/>
                  </a:cxn>
                  <a:cxn ang="0">
                    <a:pos x="2" y="0"/>
                  </a:cxn>
                  <a:cxn ang="0">
                    <a:pos x="2" y="0"/>
                  </a:cxn>
                  <a:cxn ang="0">
                    <a:pos x="2" y="1"/>
                  </a:cxn>
                  <a:cxn ang="0">
                    <a:pos x="2" y="1"/>
                  </a:cxn>
                  <a:cxn ang="0">
                    <a:pos x="2" y="3"/>
                  </a:cxn>
                  <a:cxn ang="0">
                    <a:pos x="2" y="4"/>
                  </a:cxn>
                  <a:cxn ang="0">
                    <a:pos x="0" y="2"/>
                  </a:cxn>
                </a:cxnLst>
                <a:rect l="0" t="0" r="r" b="b"/>
                <a:pathLst>
                  <a:path w="4" h="4">
                    <a:moveTo>
                      <a:pt x="0" y="2"/>
                    </a:moveTo>
                    <a:cubicBezTo>
                      <a:pt x="0" y="1"/>
                      <a:pt x="0" y="1"/>
                      <a:pt x="1" y="0"/>
                    </a:cubicBezTo>
                    <a:cubicBezTo>
                      <a:pt x="1" y="0"/>
                      <a:pt x="1" y="0"/>
                      <a:pt x="1" y="0"/>
                    </a:cubicBezTo>
                    <a:cubicBezTo>
                      <a:pt x="1" y="0"/>
                      <a:pt x="1" y="0"/>
                      <a:pt x="2" y="0"/>
                    </a:cubicBezTo>
                    <a:cubicBezTo>
                      <a:pt x="2" y="0"/>
                      <a:pt x="2" y="0"/>
                      <a:pt x="2" y="0"/>
                    </a:cubicBezTo>
                    <a:cubicBezTo>
                      <a:pt x="2" y="1"/>
                      <a:pt x="2" y="1"/>
                      <a:pt x="2" y="1"/>
                    </a:cubicBezTo>
                    <a:cubicBezTo>
                      <a:pt x="2" y="1"/>
                      <a:pt x="2" y="1"/>
                      <a:pt x="2" y="1"/>
                    </a:cubicBezTo>
                    <a:cubicBezTo>
                      <a:pt x="3" y="2"/>
                      <a:pt x="4" y="3"/>
                      <a:pt x="2" y="3"/>
                    </a:cubicBezTo>
                    <a:cubicBezTo>
                      <a:pt x="2" y="3"/>
                      <a:pt x="2" y="4"/>
                      <a:pt x="2" y="4"/>
                    </a:cubicBezTo>
                    <a:cubicBezTo>
                      <a:pt x="1" y="4"/>
                      <a:pt x="0" y="4"/>
                      <a:pt x="0" y="2"/>
                    </a:cubicBezTo>
                    <a:close/>
                  </a:path>
                </a:pathLst>
              </a:custGeom>
              <a:solidFill>
                <a:srgbClr val="7FA96C"/>
              </a:solidFill>
              <a:ln w="9525">
                <a:noFill/>
                <a:round/>
                <a:headEnd/>
                <a:tailEnd/>
              </a:ln>
            </p:spPr>
            <p:txBody>
              <a:bodyPr/>
              <a:lstStyle/>
              <a:p>
                <a:pPr>
                  <a:defRPr/>
                </a:pPr>
                <a:endParaRPr lang="es-MX" dirty="0"/>
              </a:p>
            </p:txBody>
          </p:sp>
          <p:sp>
            <p:nvSpPr>
              <p:cNvPr id="1539" name="Freeform 515"/>
              <p:cNvSpPr>
                <a:spLocks/>
              </p:cNvSpPr>
              <p:nvPr/>
            </p:nvSpPr>
            <p:spPr bwMode="auto">
              <a:xfrm>
                <a:off x="5007" y="2016"/>
                <a:ext cx="9" cy="14"/>
              </a:xfrm>
              <a:custGeom>
                <a:avLst/>
                <a:gdLst/>
                <a:ahLst/>
                <a:cxnLst>
                  <a:cxn ang="0">
                    <a:pos x="0" y="2"/>
                  </a:cxn>
                  <a:cxn ang="0">
                    <a:pos x="1" y="1"/>
                  </a:cxn>
                  <a:cxn ang="0">
                    <a:pos x="1" y="1"/>
                  </a:cxn>
                  <a:cxn ang="0">
                    <a:pos x="1" y="0"/>
                  </a:cxn>
                  <a:cxn ang="0">
                    <a:pos x="2" y="1"/>
                  </a:cxn>
                  <a:cxn ang="0">
                    <a:pos x="2" y="1"/>
                  </a:cxn>
                  <a:cxn ang="0">
                    <a:pos x="2" y="1"/>
                  </a:cxn>
                  <a:cxn ang="0">
                    <a:pos x="2" y="3"/>
                  </a:cxn>
                  <a:cxn ang="0">
                    <a:pos x="2" y="3"/>
                  </a:cxn>
                  <a:cxn ang="0">
                    <a:pos x="0" y="2"/>
                  </a:cxn>
                </a:cxnLst>
                <a:rect l="0" t="0" r="r" b="b"/>
                <a:pathLst>
                  <a:path w="3" h="4">
                    <a:moveTo>
                      <a:pt x="0" y="2"/>
                    </a:moveTo>
                    <a:cubicBezTo>
                      <a:pt x="0" y="1"/>
                      <a:pt x="0" y="2"/>
                      <a:pt x="1" y="1"/>
                    </a:cubicBezTo>
                    <a:cubicBezTo>
                      <a:pt x="1" y="1"/>
                      <a:pt x="1" y="1"/>
                      <a:pt x="1" y="1"/>
                    </a:cubicBezTo>
                    <a:cubicBezTo>
                      <a:pt x="1" y="0"/>
                      <a:pt x="1" y="0"/>
                      <a:pt x="1" y="0"/>
                    </a:cubicBezTo>
                    <a:cubicBezTo>
                      <a:pt x="2" y="0"/>
                      <a:pt x="2" y="1"/>
                      <a:pt x="2" y="1"/>
                    </a:cubicBezTo>
                    <a:cubicBezTo>
                      <a:pt x="2" y="1"/>
                      <a:pt x="2" y="1"/>
                      <a:pt x="2" y="1"/>
                    </a:cubicBezTo>
                    <a:cubicBezTo>
                      <a:pt x="2" y="1"/>
                      <a:pt x="2" y="1"/>
                      <a:pt x="2" y="1"/>
                    </a:cubicBezTo>
                    <a:cubicBezTo>
                      <a:pt x="3" y="2"/>
                      <a:pt x="3" y="2"/>
                      <a:pt x="2" y="3"/>
                    </a:cubicBezTo>
                    <a:cubicBezTo>
                      <a:pt x="2" y="3"/>
                      <a:pt x="2" y="3"/>
                      <a:pt x="2" y="3"/>
                    </a:cubicBezTo>
                    <a:cubicBezTo>
                      <a:pt x="1" y="4"/>
                      <a:pt x="0" y="4"/>
                      <a:pt x="0" y="2"/>
                    </a:cubicBezTo>
                    <a:close/>
                  </a:path>
                </a:pathLst>
              </a:custGeom>
              <a:solidFill>
                <a:srgbClr val="B4CA71"/>
              </a:solidFill>
              <a:ln w="9525">
                <a:noFill/>
                <a:round/>
                <a:headEnd/>
                <a:tailEnd/>
              </a:ln>
            </p:spPr>
            <p:txBody>
              <a:bodyPr/>
              <a:lstStyle/>
              <a:p>
                <a:pPr>
                  <a:defRPr/>
                </a:pPr>
                <a:endParaRPr lang="es-MX" dirty="0"/>
              </a:p>
            </p:txBody>
          </p:sp>
          <p:sp>
            <p:nvSpPr>
              <p:cNvPr id="1540" name="Freeform 516"/>
              <p:cNvSpPr>
                <a:spLocks/>
              </p:cNvSpPr>
              <p:nvPr/>
            </p:nvSpPr>
            <p:spPr bwMode="auto">
              <a:xfrm>
                <a:off x="5011" y="2016"/>
                <a:ext cx="14" cy="9"/>
              </a:xfrm>
              <a:custGeom>
                <a:avLst/>
                <a:gdLst/>
                <a:ahLst/>
                <a:cxnLst>
                  <a:cxn ang="0">
                    <a:pos x="0" y="2"/>
                  </a:cxn>
                  <a:cxn ang="0">
                    <a:pos x="4" y="0"/>
                  </a:cxn>
                  <a:cxn ang="0">
                    <a:pos x="1" y="0"/>
                  </a:cxn>
                  <a:cxn ang="0">
                    <a:pos x="0" y="2"/>
                  </a:cxn>
                </a:cxnLst>
                <a:rect l="0" t="0" r="r" b="b"/>
                <a:pathLst>
                  <a:path w="4" h="2">
                    <a:moveTo>
                      <a:pt x="0" y="2"/>
                    </a:moveTo>
                    <a:cubicBezTo>
                      <a:pt x="4" y="2"/>
                      <a:pt x="3" y="1"/>
                      <a:pt x="4" y="0"/>
                    </a:cubicBezTo>
                    <a:cubicBezTo>
                      <a:pt x="4" y="0"/>
                      <a:pt x="1" y="1"/>
                      <a:pt x="1" y="0"/>
                    </a:cubicBezTo>
                    <a:cubicBezTo>
                      <a:pt x="1" y="0"/>
                      <a:pt x="0" y="2"/>
                      <a:pt x="0" y="2"/>
                    </a:cubicBezTo>
                    <a:close/>
                  </a:path>
                </a:pathLst>
              </a:custGeom>
              <a:solidFill>
                <a:srgbClr val="24211D"/>
              </a:solidFill>
              <a:ln w="9525">
                <a:noFill/>
                <a:round/>
                <a:headEnd/>
                <a:tailEnd/>
              </a:ln>
            </p:spPr>
            <p:txBody>
              <a:bodyPr/>
              <a:lstStyle/>
              <a:p>
                <a:pPr>
                  <a:defRPr/>
                </a:pPr>
                <a:endParaRPr lang="es-MX" dirty="0"/>
              </a:p>
            </p:txBody>
          </p:sp>
          <p:sp>
            <p:nvSpPr>
              <p:cNvPr id="1541" name="Freeform 517"/>
              <p:cNvSpPr>
                <a:spLocks/>
              </p:cNvSpPr>
              <p:nvPr/>
            </p:nvSpPr>
            <p:spPr bwMode="auto">
              <a:xfrm>
                <a:off x="5011" y="2016"/>
                <a:ext cx="14" cy="9"/>
              </a:xfrm>
              <a:custGeom>
                <a:avLst/>
                <a:gdLst/>
                <a:ahLst/>
                <a:cxnLst>
                  <a:cxn ang="0">
                    <a:pos x="0" y="2"/>
                  </a:cxn>
                  <a:cxn ang="0">
                    <a:pos x="4" y="0"/>
                  </a:cxn>
                  <a:cxn ang="0">
                    <a:pos x="1" y="0"/>
                  </a:cxn>
                  <a:cxn ang="0">
                    <a:pos x="0" y="2"/>
                  </a:cxn>
                </a:cxnLst>
                <a:rect l="0" t="0" r="r" b="b"/>
                <a:pathLst>
                  <a:path w="4" h="2">
                    <a:moveTo>
                      <a:pt x="0" y="2"/>
                    </a:moveTo>
                    <a:cubicBezTo>
                      <a:pt x="4" y="2"/>
                      <a:pt x="3" y="1"/>
                      <a:pt x="4" y="0"/>
                    </a:cubicBezTo>
                    <a:cubicBezTo>
                      <a:pt x="4" y="0"/>
                      <a:pt x="1" y="1"/>
                      <a:pt x="1" y="0"/>
                    </a:cubicBezTo>
                    <a:cubicBezTo>
                      <a:pt x="1" y="0"/>
                      <a:pt x="0" y="2"/>
                      <a:pt x="0" y="2"/>
                    </a:cubicBezTo>
                    <a:close/>
                  </a:path>
                </a:pathLst>
              </a:custGeom>
              <a:noFill/>
              <a:ln w="0">
                <a:solidFill>
                  <a:srgbClr val="24211D"/>
                </a:solidFill>
                <a:prstDash val="solid"/>
                <a:round/>
                <a:headEnd/>
                <a:tailEnd/>
              </a:ln>
            </p:spPr>
            <p:txBody>
              <a:bodyPr/>
              <a:lstStyle/>
              <a:p>
                <a:pPr>
                  <a:defRPr/>
                </a:pPr>
                <a:endParaRPr lang="es-MX" dirty="0"/>
              </a:p>
            </p:txBody>
          </p:sp>
          <p:sp>
            <p:nvSpPr>
              <p:cNvPr id="1542" name="Freeform 518"/>
              <p:cNvSpPr>
                <a:spLocks/>
              </p:cNvSpPr>
              <p:nvPr/>
            </p:nvSpPr>
            <p:spPr bwMode="auto">
              <a:xfrm>
                <a:off x="4956" y="1993"/>
                <a:ext cx="23" cy="23"/>
              </a:xfrm>
              <a:custGeom>
                <a:avLst/>
                <a:gdLst/>
                <a:ahLst/>
                <a:cxnLst>
                  <a:cxn ang="0">
                    <a:pos x="1" y="4"/>
                  </a:cxn>
                  <a:cxn ang="0">
                    <a:pos x="1" y="1"/>
                  </a:cxn>
                  <a:cxn ang="0">
                    <a:pos x="1" y="0"/>
                  </a:cxn>
                  <a:cxn ang="0">
                    <a:pos x="2" y="0"/>
                  </a:cxn>
                  <a:cxn ang="0">
                    <a:pos x="2" y="1"/>
                  </a:cxn>
                  <a:cxn ang="0">
                    <a:pos x="2" y="1"/>
                  </a:cxn>
                  <a:cxn ang="0">
                    <a:pos x="3" y="2"/>
                  </a:cxn>
                  <a:cxn ang="0">
                    <a:pos x="4" y="4"/>
                  </a:cxn>
                  <a:cxn ang="0">
                    <a:pos x="3" y="5"/>
                  </a:cxn>
                  <a:cxn ang="0">
                    <a:pos x="1" y="4"/>
                  </a:cxn>
                </a:cxnLst>
                <a:rect l="0" t="0" r="r" b="b"/>
                <a:pathLst>
                  <a:path w="6" h="6">
                    <a:moveTo>
                      <a:pt x="1" y="4"/>
                    </a:moveTo>
                    <a:cubicBezTo>
                      <a:pt x="0" y="3"/>
                      <a:pt x="0" y="3"/>
                      <a:pt x="1" y="1"/>
                    </a:cubicBezTo>
                    <a:cubicBezTo>
                      <a:pt x="1" y="1"/>
                      <a:pt x="1" y="1"/>
                      <a:pt x="1" y="0"/>
                    </a:cubicBezTo>
                    <a:cubicBezTo>
                      <a:pt x="1" y="0"/>
                      <a:pt x="1" y="0"/>
                      <a:pt x="2" y="0"/>
                    </a:cubicBezTo>
                    <a:cubicBezTo>
                      <a:pt x="2" y="0"/>
                      <a:pt x="2" y="0"/>
                      <a:pt x="2" y="1"/>
                    </a:cubicBezTo>
                    <a:cubicBezTo>
                      <a:pt x="3" y="1"/>
                      <a:pt x="3" y="1"/>
                      <a:pt x="2" y="1"/>
                    </a:cubicBezTo>
                    <a:cubicBezTo>
                      <a:pt x="3" y="1"/>
                      <a:pt x="3" y="2"/>
                      <a:pt x="3" y="2"/>
                    </a:cubicBezTo>
                    <a:cubicBezTo>
                      <a:pt x="5" y="2"/>
                      <a:pt x="6" y="3"/>
                      <a:pt x="4" y="4"/>
                    </a:cubicBezTo>
                    <a:cubicBezTo>
                      <a:pt x="4" y="5"/>
                      <a:pt x="3" y="5"/>
                      <a:pt x="3" y="5"/>
                    </a:cubicBezTo>
                    <a:cubicBezTo>
                      <a:pt x="2" y="6"/>
                      <a:pt x="2" y="5"/>
                      <a:pt x="1" y="4"/>
                    </a:cubicBezTo>
                    <a:close/>
                  </a:path>
                </a:pathLst>
              </a:custGeom>
              <a:solidFill>
                <a:srgbClr val="27805E"/>
              </a:solidFill>
              <a:ln w="9525">
                <a:noFill/>
                <a:round/>
                <a:headEnd/>
                <a:tailEnd/>
              </a:ln>
            </p:spPr>
            <p:txBody>
              <a:bodyPr/>
              <a:lstStyle/>
              <a:p>
                <a:pPr>
                  <a:defRPr/>
                </a:pPr>
                <a:endParaRPr lang="es-MX" dirty="0"/>
              </a:p>
            </p:txBody>
          </p:sp>
          <p:sp>
            <p:nvSpPr>
              <p:cNvPr id="1543" name="Freeform 519"/>
              <p:cNvSpPr>
                <a:spLocks/>
              </p:cNvSpPr>
              <p:nvPr/>
            </p:nvSpPr>
            <p:spPr bwMode="auto">
              <a:xfrm>
                <a:off x="4961" y="1998"/>
                <a:ext cx="14" cy="14"/>
              </a:xfrm>
              <a:custGeom>
                <a:avLst/>
                <a:gdLst/>
                <a:ahLst/>
                <a:cxnLst>
                  <a:cxn ang="0">
                    <a:pos x="0" y="3"/>
                  </a:cxn>
                  <a:cxn ang="0">
                    <a:pos x="0" y="0"/>
                  </a:cxn>
                  <a:cxn ang="0">
                    <a:pos x="0" y="0"/>
                  </a:cxn>
                  <a:cxn ang="0">
                    <a:pos x="1" y="0"/>
                  </a:cxn>
                  <a:cxn ang="0">
                    <a:pos x="1" y="0"/>
                  </a:cxn>
                  <a:cxn ang="0">
                    <a:pos x="1" y="0"/>
                  </a:cxn>
                  <a:cxn ang="0">
                    <a:pos x="2" y="1"/>
                  </a:cxn>
                  <a:cxn ang="0">
                    <a:pos x="3" y="3"/>
                  </a:cxn>
                  <a:cxn ang="0">
                    <a:pos x="2" y="4"/>
                  </a:cxn>
                  <a:cxn ang="0">
                    <a:pos x="0" y="3"/>
                  </a:cxn>
                </a:cxnLst>
                <a:rect l="0" t="0" r="r" b="b"/>
                <a:pathLst>
                  <a:path w="4" h="4">
                    <a:moveTo>
                      <a:pt x="0" y="3"/>
                    </a:moveTo>
                    <a:cubicBezTo>
                      <a:pt x="0" y="2"/>
                      <a:pt x="0" y="2"/>
                      <a:pt x="0" y="0"/>
                    </a:cubicBezTo>
                    <a:cubicBezTo>
                      <a:pt x="0" y="0"/>
                      <a:pt x="0" y="0"/>
                      <a:pt x="0" y="0"/>
                    </a:cubicBezTo>
                    <a:cubicBezTo>
                      <a:pt x="0" y="0"/>
                      <a:pt x="0" y="0"/>
                      <a:pt x="1" y="0"/>
                    </a:cubicBezTo>
                    <a:cubicBezTo>
                      <a:pt x="1" y="0"/>
                      <a:pt x="1" y="0"/>
                      <a:pt x="1" y="0"/>
                    </a:cubicBezTo>
                    <a:cubicBezTo>
                      <a:pt x="1" y="0"/>
                      <a:pt x="1" y="0"/>
                      <a:pt x="1" y="0"/>
                    </a:cubicBezTo>
                    <a:cubicBezTo>
                      <a:pt x="2" y="1"/>
                      <a:pt x="2" y="1"/>
                      <a:pt x="2" y="1"/>
                    </a:cubicBezTo>
                    <a:cubicBezTo>
                      <a:pt x="3" y="1"/>
                      <a:pt x="4" y="2"/>
                      <a:pt x="3" y="3"/>
                    </a:cubicBezTo>
                    <a:cubicBezTo>
                      <a:pt x="3" y="3"/>
                      <a:pt x="2" y="4"/>
                      <a:pt x="2" y="4"/>
                    </a:cubicBezTo>
                    <a:cubicBezTo>
                      <a:pt x="1" y="4"/>
                      <a:pt x="1" y="4"/>
                      <a:pt x="0" y="3"/>
                    </a:cubicBezTo>
                    <a:close/>
                  </a:path>
                </a:pathLst>
              </a:custGeom>
              <a:solidFill>
                <a:srgbClr val="569365"/>
              </a:solidFill>
              <a:ln w="9525">
                <a:noFill/>
                <a:round/>
                <a:headEnd/>
                <a:tailEnd/>
              </a:ln>
            </p:spPr>
            <p:txBody>
              <a:bodyPr/>
              <a:lstStyle/>
              <a:p>
                <a:pPr>
                  <a:defRPr/>
                </a:pPr>
                <a:endParaRPr lang="es-MX" dirty="0"/>
              </a:p>
            </p:txBody>
          </p:sp>
          <p:sp>
            <p:nvSpPr>
              <p:cNvPr id="1544" name="Freeform 520"/>
              <p:cNvSpPr>
                <a:spLocks/>
              </p:cNvSpPr>
              <p:nvPr/>
            </p:nvSpPr>
            <p:spPr bwMode="auto">
              <a:xfrm>
                <a:off x="4961" y="1998"/>
                <a:ext cx="14" cy="14"/>
              </a:xfrm>
              <a:custGeom>
                <a:avLst/>
                <a:gdLst/>
                <a:ahLst/>
                <a:cxnLst>
                  <a:cxn ang="0">
                    <a:pos x="0" y="3"/>
                  </a:cxn>
                  <a:cxn ang="0">
                    <a:pos x="0" y="1"/>
                  </a:cxn>
                  <a:cxn ang="0">
                    <a:pos x="0" y="0"/>
                  </a:cxn>
                  <a:cxn ang="0">
                    <a:pos x="1" y="0"/>
                  </a:cxn>
                  <a:cxn ang="0">
                    <a:pos x="1" y="0"/>
                  </a:cxn>
                  <a:cxn ang="0">
                    <a:pos x="1" y="1"/>
                  </a:cxn>
                  <a:cxn ang="0">
                    <a:pos x="2" y="1"/>
                  </a:cxn>
                  <a:cxn ang="0">
                    <a:pos x="3" y="3"/>
                  </a:cxn>
                  <a:cxn ang="0">
                    <a:pos x="2" y="3"/>
                  </a:cxn>
                  <a:cxn ang="0">
                    <a:pos x="0" y="3"/>
                  </a:cxn>
                </a:cxnLst>
                <a:rect l="0" t="0" r="r" b="b"/>
                <a:pathLst>
                  <a:path w="4" h="4">
                    <a:moveTo>
                      <a:pt x="0" y="3"/>
                    </a:moveTo>
                    <a:cubicBezTo>
                      <a:pt x="0" y="2"/>
                      <a:pt x="0" y="2"/>
                      <a:pt x="0" y="1"/>
                    </a:cubicBezTo>
                    <a:cubicBezTo>
                      <a:pt x="0" y="1"/>
                      <a:pt x="0" y="0"/>
                      <a:pt x="0" y="0"/>
                    </a:cubicBezTo>
                    <a:cubicBezTo>
                      <a:pt x="0" y="0"/>
                      <a:pt x="0" y="0"/>
                      <a:pt x="1" y="0"/>
                    </a:cubicBezTo>
                    <a:cubicBezTo>
                      <a:pt x="1" y="0"/>
                      <a:pt x="1" y="0"/>
                      <a:pt x="1" y="0"/>
                    </a:cubicBezTo>
                    <a:cubicBezTo>
                      <a:pt x="1" y="0"/>
                      <a:pt x="1" y="0"/>
                      <a:pt x="1" y="1"/>
                    </a:cubicBezTo>
                    <a:cubicBezTo>
                      <a:pt x="2" y="1"/>
                      <a:pt x="2" y="1"/>
                      <a:pt x="2" y="1"/>
                    </a:cubicBezTo>
                    <a:cubicBezTo>
                      <a:pt x="3" y="1"/>
                      <a:pt x="4" y="2"/>
                      <a:pt x="3" y="3"/>
                    </a:cubicBezTo>
                    <a:cubicBezTo>
                      <a:pt x="3" y="3"/>
                      <a:pt x="2" y="3"/>
                      <a:pt x="2" y="3"/>
                    </a:cubicBezTo>
                    <a:cubicBezTo>
                      <a:pt x="1" y="4"/>
                      <a:pt x="1" y="4"/>
                      <a:pt x="0" y="3"/>
                    </a:cubicBezTo>
                    <a:close/>
                  </a:path>
                </a:pathLst>
              </a:custGeom>
              <a:solidFill>
                <a:srgbClr val="7FA96C"/>
              </a:solidFill>
              <a:ln w="9525">
                <a:noFill/>
                <a:round/>
                <a:headEnd/>
                <a:tailEnd/>
              </a:ln>
            </p:spPr>
            <p:txBody>
              <a:bodyPr/>
              <a:lstStyle/>
              <a:p>
                <a:pPr>
                  <a:defRPr/>
                </a:pPr>
                <a:endParaRPr lang="es-MX" dirty="0"/>
              </a:p>
            </p:txBody>
          </p:sp>
          <p:sp>
            <p:nvSpPr>
              <p:cNvPr id="1545" name="Freeform 521"/>
              <p:cNvSpPr>
                <a:spLocks/>
              </p:cNvSpPr>
              <p:nvPr/>
            </p:nvSpPr>
            <p:spPr bwMode="auto">
              <a:xfrm>
                <a:off x="4961" y="1998"/>
                <a:ext cx="9" cy="14"/>
              </a:xfrm>
              <a:custGeom>
                <a:avLst/>
                <a:gdLst/>
                <a:ahLst/>
                <a:cxnLst>
                  <a:cxn ang="0">
                    <a:pos x="0" y="3"/>
                  </a:cxn>
                  <a:cxn ang="0">
                    <a:pos x="0" y="1"/>
                  </a:cxn>
                  <a:cxn ang="0">
                    <a:pos x="0" y="1"/>
                  </a:cxn>
                  <a:cxn ang="0">
                    <a:pos x="1" y="0"/>
                  </a:cxn>
                  <a:cxn ang="0">
                    <a:pos x="1" y="0"/>
                  </a:cxn>
                  <a:cxn ang="0">
                    <a:pos x="1" y="1"/>
                  </a:cxn>
                  <a:cxn ang="0">
                    <a:pos x="2" y="1"/>
                  </a:cxn>
                  <a:cxn ang="0">
                    <a:pos x="3" y="2"/>
                  </a:cxn>
                  <a:cxn ang="0">
                    <a:pos x="2" y="3"/>
                  </a:cxn>
                  <a:cxn ang="0">
                    <a:pos x="0" y="3"/>
                  </a:cxn>
                </a:cxnLst>
                <a:rect l="0" t="0" r="r" b="b"/>
                <a:pathLst>
                  <a:path w="3" h="4">
                    <a:moveTo>
                      <a:pt x="0" y="3"/>
                    </a:moveTo>
                    <a:cubicBezTo>
                      <a:pt x="0" y="2"/>
                      <a:pt x="0" y="2"/>
                      <a:pt x="0" y="1"/>
                    </a:cubicBezTo>
                    <a:cubicBezTo>
                      <a:pt x="0" y="1"/>
                      <a:pt x="0" y="1"/>
                      <a:pt x="0" y="1"/>
                    </a:cubicBezTo>
                    <a:cubicBezTo>
                      <a:pt x="0" y="1"/>
                      <a:pt x="1" y="0"/>
                      <a:pt x="1" y="0"/>
                    </a:cubicBezTo>
                    <a:cubicBezTo>
                      <a:pt x="1" y="0"/>
                      <a:pt x="1" y="0"/>
                      <a:pt x="1" y="0"/>
                    </a:cubicBezTo>
                    <a:cubicBezTo>
                      <a:pt x="1" y="1"/>
                      <a:pt x="1" y="1"/>
                      <a:pt x="1" y="1"/>
                    </a:cubicBezTo>
                    <a:cubicBezTo>
                      <a:pt x="2" y="1"/>
                      <a:pt x="2" y="1"/>
                      <a:pt x="2" y="1"/>
                    </a:cubicBezTo>
                    <a:cubicBezTo>
                      <a:pt x="2" y="1"/>
                      <a:pt x="3" y="2"/>
                      <a:pt x="3" y="2"/>
                    </a:cubicBezTo>
                    <a:cubicBezTo>
                      <a:pt x="2" y="3"/>
                      <a:pt x="2" y="3"/>
                      <a:pt x="2" y="3"/>
                    </a:cubicBezTo>
                    <a:cubicBezTo>
                      <a:pt x="2" y="4"/>
                      <a:pt x="1" y="4"/>
                      <a:pt x="0" y="3"/>
                    </a:cubicBezTo>
                    <a:close/>
                  </a:path>
                </a:pathLst>
              </a:custGeom>
              <a:solidFill>
                <a:srgbClr val="B4CA71"/>
              </a:solidFill>
              <a:ln w="9525">
                <a:noFill/>
                <a:round/>
                <a:headEnd/>
                <a:tailEnd/>
              </a:ln>
            </p:spPr>
            <p:txBody>
              <a:bodyPr/>
              <a:lstStyle/>
              <a:p>
                <a:pPr>
                  <a:defRPr/>
                </a:pPr>
                <a:endParaRPr lang="es-MX" dirty="0"/>
              </a:p>
            </p:txBody>
          </p:sp>
          <p:sp>
            <p:nvSpPr>
              <p:cNvPr id="1546" name="Freeform 522"/>
              <p:cNvSpPr>
                <a:spLocks/>
              </p:cNvSpPr>
              <p:nvPr/>
            </p:nvSpPr>
            <p:spPr bwMode="auto">
              <a:xfrm>
                <a:off x="4966" y="1998"/>
                <a:ext cx="14" cy="9"/>
              </a:xfrm>
              <a:custGeom>
                <a:avLst/>
                <a:gdLst/>
                <a:ahLst/>
                <a:cxnLst>
                  <a:cxn ang="0">
                    <a:pos x="1" y="3"/>
                  </a:cxn>
                  <a:cxn ang="0">
                    <a:pos x="4" y="0"/>
                  </a:cxn>
                  <a:cxn ang="0">
                    <a:pos x="0" y="1"/>
                  </a:cxn>
                  <a:cxn ang="0">
                    <a:pos x="1" y="3"/>
                  </a:cxn>
                </a:cxnLst>
                <a:rect l="0" t="0" r="r" b="b"/>
                <a:pathLst>
                  <a:path w="4" h="3">
                    <a:moveTo>
                      <a:pt x="1" y="3"/>
                    </a:moveTo>
                    <a:cubicBezTo>
                      <a:pt x="4" y="2"/>
                      <a:pt x="3" y="1"/>
                      <a:pt x="4" y="0"/>
                    </a:cubicBezTo>
                    <a:cubicBezTo>
                      <a:pt x="4" y="0"/>
                      <a:pt x="1" y="2"/>
                      <a:pt x="0" y="1"/>
                    </a:cubicBezTo>
                    <a:cubicBezTo>
                      <a:pt x="0" y="1"/>
                      <a:pt x="0" y="3"/>
                      <a:pt x="1" y="3"/>
                    </a:cubicBezTo>
                    <a:close/>
                  </a:path>
                </a:pathLst>
              </a:custGeom>
              <a:solidFill>
                <a:srgbClr val="24211D"/>
              </a:solidFill>
              <a:ln w="9525">
                <a:noFill/>
                <a:round/>
                <a:headEnd/>
                <a:tailEnd/>
              </a:ln>
            </p:spPr>
            <p:txBody>
              <a:bodyPr/>
              <a:lstStyle/>
              <a:p>
                <a:pPr>
                  <a:defRPr/>
                </a:pPr>
                <a:endParaRPr lang="es-MX" dirty="0"/>
              </a:p>
            </p:txBody>
          </p:sp>
          <p:sp>
            <p:nvSpPr>
              <p:cNvPr id="1547" name="Freeform 523"/>
              <p:cNvSpPr>
                <a:spLocks/>
              </p:cNvSpPr>
              <p:nvPr/>
            </p:nvSpPr>
            <p:spPr bwMode="auto">
              <a:xfrm>
                <a:off x="4966" y="1998"/>
                <a:ext cx="14" cy="9"/>
              </a:xfrm>
              <a:custGeom>
                <a:avLst/>
                <a:gdLst/>
                <a:ahLst/>
                <a:cxnLst>
                  <a:cxn ang="0">
                    <a:pos x="1" y="3"/>
                  </a:cxn>
                  <a:cxn ang="0">
                    <a:pos x="4" y="0"/>
                  </a:cxn>
                  <a:cxn ang="0">
                    <a:pos x="0" y="1"/>
                  </a:cxn>
                  <a:cxn ang="0">
                    <a:pos x="1" y="3"/>
                  </a:cxn>
                </a:cxnLst>
                <a:rect l="0" t="0" r="r" b="b"/>
                <a:pathLst>
                  <a:path w="4" h="3">
                    <a:moveTo>
                      <a:pt x="1" y="3"/>
                    </a:moveTo>
                    <a:cubicBezTo>
                      <a:pt x="4" y="2"/>
                      <a:pt x="3" y="1"/>
                      <a:pt x="4" y="0"/>
                    </a:cubicBezTo>
                    <a:cubicBezTo>
                      <a:pt x="4" y="0"/>
                      <a:pt x="1" y="2"/>
                      <a:pt x="0" y="1"/>
                    </a:cubicBezTo>
                    <a:cubicBezTo>
                      <a:pt x="0" y="1"/>
                      <a:pt x="0" y="3"/>
                      <a:pt x="1" y="3"/>
                    </a:cubicBezTo>
                    <a:close/>
                  </a:path>
                </a:pathLst>
              </a:custGeom>
              <a:noFill/>
              <a:ln w="0">
                <a:solidFill>
                  <a:srgbClr val="24211D"/>
                </a:solidFill>
                <a:prstDash val="solid"/>
                <a:round/>
                <a:headEnd/>
                <a:tailEnd/>
              </a:ln>
            </p:spPr>
            <p:txBody>
              <a:bodyPr/>
              <a:lstStyle/>
              <a:p>
                <a:pPr>
                  <a:defRPr/>
                </a:pPr>
                <a:endParaRPr lang="es-MX" dirty="0"/>
              </a:p>
            </p:txBody>
          </p:sp>
          <p:sp>
            <p:nvSpPr>
              <p:cNvPr id="1548" name="Freeform 524"/>
              <p:cNvSpPr>
                <a:spLocks/>
              </p:cNvSpPr>
              <p:nvPr/>
            </p:nvSpPr>
            <p:spPr bwMode="auto">
              <a:xfrm>
                <a:off x="4883" y="2039"/>
                <a:ext cx="18" cy="18"/>
              </a:xfrm>
              <a:custGeom>
                <a:avLst/>
                <a:gdLst/>
                <a:ahLst/>
                <a:cxnLst>
                  <a:cxn ang="0">
                    <a:pos x="0" y="4"/>
                  </a:cxn>
                  <a:cxn ang="0">
                    <a:pos x="0" y="1"/>
                  </a:cxn>
                  <a:cxn ang="0">
                    <a:pos x="0" y="0"/>
                  </a:cxn>
                  <a:cxn ang="0">
                    <a:pos x="1" y="0"/>
                  </a:cxn>
                  <a:cxn ang="0">
                    <a:pos x="2" y="0"/>
                  </a:cxn>
                  <a:cxn ang="0">
                    <a:pos x="2" y="1"/>
                  </a:cxn>
                  <a:cxn ang="0">
                    <a:pos x="3" y="1"/>
                  </a:cxn>
                  <a:cxn ang="0">
                    <a:pos x="4" y="4"/>
                  </a:cxn>
                  <a:cxn ang="0">
                    <a:pos x="3" y="5"/>
                  </a:cxn>
                  <a:cxn ang="0">
                    <a:pos x="0" y="4"/>
                  </a:cxn>
                </a:cxnLst>
                <a:rect l="0" t="0" r="r" b="b"/>
                <a:pathLst>
                  <a:path w="5" h="5">
                    <a:moveTo>
                      <a:pt x="0" y="4"/>
                    </a:moveTo>
                    <a:cubicBezTo>
                      <a:pt x="0" y="2"/>
                      <a:pt x="0" y="2"/>
                      <a:pt x="0" y="1"/>
                    </a:cubicBezTo>
                    <a:cubicBezTo>
                      <a:pt x="0" y="1"/>
                      <a:pt x="0" y="0"/>
                      <a:pt x="0" y="0"/>
                    </a:cubicBezTo>
                    <a:cubicBezTo>
                      <a:pt x="0" y="0"/>
                      <a:pt x="1" y="0"/>
                      <a:pt x="1" y="0"/>
                    </a:cubicBezTo>
                    <a:cubicBezTo>
                      <a:pt x="1" y="0"/>
                      <a:pt x="2" y="0"/>
                      <a:pt x="2" y="0"/>
                    </a:cubicBezTo>
                    <a:cubicBezTo>
                      <a:pt x="2" y="1"/>
                      <a:pt x="2" y="1"/>
                      <a:pt x="2" y="1"/>
                    </a:cubicBezTo>
                    <a:cubicBezTo>
                      <a:pt x="2" y="1"/>
                      <a:pt x="3" y="1"/>
                      <a:pt x="3" y="1"/>
                    </a:cubicBezTo>
                    <a:cubicBezTo>
                      <a:pt x="4" y="2"/>
                      <a:pt x="5" y="2"/>
                      <a:pt x="4" y="4"/>
                    </a:cubicBezTo>
                    <a:cubicBezTo>
                      <a:pt x="3" y="4"/>
                      <a:pt x="3" y="5"/>
                      <a:pt x="3" y="5"/>
                    </a:cubicBezTo>
                    <a:cubicBezTo>
                      <a:pt x="2" y="5"/>
                      <a:pt x="1" y="5"/>
                      <a:pt x="0" y="4"/>
                    </a:cubicBezTo>
                    <a:close/>
                  </a:path>
                </a:pathLst>
              </a:custGeom>
              <a:solidFill>
                <a:srgbClr val="27805E"/>
              </a:solidFill>
              <a:ln w="9525">
                <a:noFill/>
                <a:round/>
                <a:headEnd/>
                <a:tailEnd/>
              </a:ln>
            </p:spPr>
            <p:txBody>
              <a:bodyPr/>
              <a:lstStyle/>
              <a:p>
                <a:pPr>
                  <a:defRPr/>
                </a:pPr>
                <a:endParaRPr lang="es-MX" dirty="0"/>
              </a:p>
            </p:txBody>
          </p:sp>
          <p:sp>
            <p:nvSpPr>
              <p:cNvPr id="1549" name="Freeform 525"/>
              <p:cNvSpPr>
                <a:spLocks/>
              </p:cNvSpPr>
              <p:nvPr/>
            </p:nvSpPr>
            <p:spPr bwMode="auto">
              <a:xfrm>
                <a:off x="4883" y="2039"/>
                <a:ext cx="14" cy="18"/>
              </a:xfrm>
              <a:custGeom>
                <a:avLst/>
                <a:gdLst/>
                <a:ahLst/>
                <a:cxnLst>
                  <a:cxn ang="0">
                    <a:pos x="0" y="4"/>
                  </a:cxn>
                  <a:cxn ang="0">
                    <a:pos x="0" y="1"/>
                  </a:cxn>
                  <a:cxn ang="0">
                    <a:pos x="0" y="1"/>
                  </a:cxn>
                  <a:cxn ang="0">
                    <a:pos x="1" y="0"/>
                  </a:cxn>
                  <a:cxn ang="0">
                    <a:pos x="2" y="1"/>
                  </a:cxn>
                  <a:cxn ang="0">
                    <a:pos x="2" y="1"/>
                  </a:cxn>
                  <a:cxn ang="0">
                    <a:pos x="3" y="2"/>
                  </a:cxn>
                  <a:cxn ang="0">
                    <a:pos x="3" y="4"/>
                  </a:cxn>
                  <a:cxn ang="0">
                    <a:pos x="3" y="4"/>
                  </a:cxn>
                  <a:cxn ang="0">
                    <a:pos x="0" y="4"/>
                  </a:cxn>
                </a:cxnLst>
                <a:rect l="0" t="0" r="r" b="b"/>
                <a:pathLst>
                  <a:path w="4" h="5">
                    <a:moveTo>
                      <a:pt x="0" y="4"/>
                    </a:moveTo>
                    <a:cubicBezTo>
                      <a:pt x="0" y="2"/>
                      <a:pt x="0" y="2"/>
                      <a:pt x="0" y="1"/>
                    </a:cubicBezTo>
                    <a:cubicBezTo>
                      <a:pt x="0" y="1"/>
                      <a:pt x="0" y="1"/>
                      <a:pt x="0" y="1"/>
                    </a:cubicBezTo>
                    <a:cubicBezTo>
                      <a:pt x="1" y="0"/>
                      <a:pt x="1" y="0"/>
                      <a:pt x="1" y="0"/>
                    </a:cubicBezTo>
                    <a:cubicBezTo>
                      <a:pt x="1" y="0"/>
                      <a:pt x="2" y="0"/>
                      <a:pt x="2" y="1"/>
                    </a:cubicBezTo>
                    <a:cubicBezTo>
                      <a:pt x="2" y="1"/>
                      <a:pt x="2" y="1"/>
                      <a:pt x="2" y="1"/>
                    </a:cubicBezTo>
                    <a:cubicBezTo>
                      <a:pt x="2" y="1"/>
                      <a:pt x="2" y="1"/>
                      <a:pt x="3" y="2"/>
                    </a:cubicBezTo>
                    <a:cubicBezTo>
                      <a:pt x="4" y="2"/>
                      <a:pt x="4" y="2"/>
                      <a:pt x="3" y="4"/>
                    </a:cubicBezTo>
                    <a:cubicBezTo>
                      <a:pt x="3" y="4"/>
                      <a:pt x="3" y="4"/>
                      <a:pt x="3" y="4"/>
                    </a:cubicBezTo>
                    <a:cubicBezTo>
                      <a:pt x="2" y="5"/>
                      <a:pt x="1" y="5"/>
                      <a:pt x="0" y="4"/>
                    </a:cubicBezTo>
                    <a:close/>
                  </a:path>
                </a:pathLst>
              </a:custGeom>
              <a:solidFill>
                <a:srgbClr val="569365"/>
              </a:solidFill>
              <a:ln w="9525">
                <a:noFill/>
                <a:round/>
                <a:headEnd/>
                <a:tailEnd/>
              </a:ln>
            </p:spPr>
            <p:txBody>
              <a:bodyPr/>
              <a:lstStyle/>
              <a:p>
                <a:pPr>
                  <a:defRPr/>
                </a:pPr>
                <a:endParaRPr lang="es-MX" dirty="0"/>
              </a:p>
            </p:txBody>
          </p:sp>
          <p:sp>
            <p:nvSpPr>
              <p:cNvPr id="1550" name="Freeform 526"/>
              <p:cNvSpPr>
                <a:spLocks/>
              </p:cNvSpPr>
              <p:nvPr/>
            </p:nvSpPr>
            <p:spPr bwMode="auto">
              <a:xfrm>
                <a:off x="4883" y="2043"/>
                <a:ext cx="14" cy="14"/>
              </a:xfrm>
              <a:custGeom>
                <a:avLst/>
                <a:gdLst/>
                <a:ahLst/>
                <a:cxnLst>
                  <a:cxn ang="0">
                    <a:pos x="1" y="2"/>
                  </a:cxn>
                  <a:cxn ang="0">
                    <a:pos x="0" y="0"/>
                  </a:cxn>
                  <a:cxn ang="0">
                    <a:pos x="1" y="0"/>
                  </a:cxn>
                  <a:cxn ang="0">
                    <a:pos x="1" y="0"/>
                  </a:cxn>
                  <a:cxn ang="0">
                    <a:pos x="2" y="0"/>
                  </a:cxn>
                  <a:cxn ang="0">
                    <a:pos x="2" y="0"/>
                  </a:cxn>
                  <a:cxn ang="0">
                    <a:pos x="2" y="1"/>
                  </a:cxn>
                  <a:cxn ang="0">
                    <a:pos x="3" y="2"/>
                  </a:cxn>
                  <a:cxn ang="0">
                    <a:pos x="3" y="3"/>
                  </a:cxn>
                  <a:cxn ang="0">
                    <a:pos x="1" y="2"/>
                  </a:cxn>
                </a:cxnLst>
                <a:rect l="0" t="0" r="r" b="b"/>
                <a:pathLst>
                  <a:path w="4" h="4">
                    <a:moveTo>
                      <a:pt x="1" y="2"/>
                    </a:moveTo>
                    <a:cubicBezTo>
                      <a:pt x="0" y="1"/>
                      <a:pt x="0" y="1"/>
                      <a:pt x="0" y="0"/>
                    </a:cubicBezTo>
                    <a:cubicBezTo>
                      <a:pt x="0" y="0"/>
                      <a:pt x="1" y="0"/>
                      <a:pt x="1" y="0"/>
                    </a:cubicBezTo>
                    <a:cubicBezTo>
                      <a:pt x="1" y="0"/>
                      <a:pt x="1" y="0"/>
                      <a:pt x="1" y="0"/>
                    </a:cubicBezTo>
                    <a:cubicBezTo>
                      <a:pt x="1" y="0"/>
                      <a:pt x="2" y="0"/>
                      <a:pt x="2" y="0"/>
                    </a:cubicBezTo>
                    <a:cubicBezTo>
                      <a:pt x="2" y="0"/>
                      <a:pt x="2" y="0"/>
                      <a:pt x="2" y="0"/>
                    </a:cubicBezTo>
                    <a:cubicBezTo>
                      <a:pt x="2" y="0"/>
                      <a:pt x="2" y="1"/>
                      <a:pt x="2" y="1"/>
                    </a:cubicBezTo>
                    <a:cubicBezTo>
                      <a:pt x="3" y="1"/>
                      <a:pt x="4" y="1"/>
                      <a:pt x="3" y="2"/>
                    </a:cubicBezTo>
                    <a:cubicBezTo>
                      <a:pt x="3" y="3"/>
                      <a:pt x="3" y="3"/>
                      <a:pt x="3" y="3"/>
                    </a:cubicBezTo>
                    <a:cubicBezTo>
                      <a:pt x="2" y="4"/>
                      <a:pt x="1" y="4"/>
                      <a:pt x="1" y="2"/>
                    </a:cubicBezTo>
                    <a:close/>
                  </a:path>
                </a:pathLst>
              </a:custGeom>
              <a:solidFill>
                <a:srgbClr val="7FA96C"/>
              </a:solidFill>
              <a:ln w="9525">
                <a:noFill/>
                <a:round/>
                <a:headEnd/>
                <a:tailEnd/>
              </a:ln>
            </p:spPr>
            <p:txBody>
              <a:bodyPr/>
              <a:lstStyle/>
              <a:p>
                <a:pPr>
                  <a:defRPr/>
                </a:pPr>
                <a:endParaRPr lang="es-MX" dirty="0"/>
              </a:p>
            </p:txBody>
          </p:sp>
          <p:sp>
            <p:nvSpPr>
              <p:cNvPr id="1551" name="Freeform 527"/>
              <p:cNvSpPr>
                <a:spLocks/>
              </p:cNvSpPr>
              <p:nvPr/>
            </p:nvSpPr>
            <p:spPr bwMode="auto">
              <a:xfrm>
                <a:off x="4887" y="2043"/>
                <a:ext cx="5" cy="9"/>
              </a:xfrm>
              <a:custGeom>
                <a:avLst/>
                <a:gdLst/>
                <a:ahLst/>
                <a:cxnLst>
                  <a:cxn ang="0">
                    <a:pos x="0" y="2"/>
                  </a:cxn>
                  <a:cxn ang="0">
                    <a:pos x="0" y="1"/>
                  </a:cxn>
                  <a:cxn ang="0">
                    <a:pos x="0" y="0"/>
                  </a:cxn>
                  <a:cxn ang="0">
                    <a:pos x="0" y="0"/>
                  </a:cxn>
                  <a:cxn ang="0">
                    <a:pos x="1" y="0"/>
                  </a:cxn>
                  <a:cxn ang="0">
                    <a:pos x="1" y="0"/>
                  </a:cxn>
                  <a:cxn ang="0">
                    <a:pos x="1" y="1"/>
                  </a:cxn>
                  <a:cxn ang="0">
                    <a:pos x="2" y="2"/>
                  </a:cxn>
                  <a:cxn ang="0">
                    <a:pos x="2" y="3"/>
                  </a:cxn>
                  <a:cxn ang="0">
                    <a:pos x="0" y="2"/>
                  </a:cxn>
                </a:cxnLst>
                <a:rect l="0" t="0" r="r" b="b"/>
                <a:pathLst>
                  <a:path w="2" h="3">
                    <a:moveTo>
                      <a:pt x="0" y="2"/>
                    </a:moveTo>
                    <a:cubicBezTo>
                      <a:pt x="0" y="1"/>
                      <a:pt x="0" y="2"/>
                      <a:pt x="0" y="1"/>
                    </a:cubicBezTo>
                    <a:cubicBezTo>
                      <a:pt x="0" y="1"/>
                      <a:pt x="0" y="1"/>
                      <a:pt x="0" y="0"/>
                    </a:cubicBezTo>
                    <a:cubicBezTo>
                      <a:pt x="0" y="0"/>
                      <a:pt x="0" y="0"/>
                      <a:pt x="0" y="0"/>
                    </a:cubicBezTo>
                    <a:cubicBezTo>
                      <a:pt x="0" y="0"/>
                      <a:pt x="0" y="0"/>
                      <a:pt x="1" y="0"/>
                    </a:cubicBezTo>
                    <a:cubicBezTo>
                      <a:pt x="1" y="0"/>
                      <a:pt x="1" y="0"/>
                      <a:pt x="1" y="0"/>
                    </a:cubicBezTo>
                    <a:cubicBezTo>
                      <a:pt x="1" y="1"/>
                      <a:pt x="1" y="1"/>
                      <a:pt x="1" y="1"/>
                    </a:cubicBezTo>
                    <a:cubicBezTo>
                      <a:pt x="2" y="1"/>
                      <a:pt x="2" y="1"/>
                      <a:pt x="2" y="2"/>
                    </a:cubicBezTo>
                    <a:cubicBezTo>
                      <a:pt x="2" y="2"/>
                      <a:pt x="2" y="3"/>
                      <a:pt x="2" y="3"/>
                    </a:cubicBezTo>
                    <a:cubicBezTo>
                      <a:pt x="1" y="3"/>
                      <a:pt x="0" y="3"/>
                      <a:pt x="0" y="2"/>
                    </a:cubicBezTo>
                    <a:close/>
                  </a:path>
                </a:pathLst>
              </a:custGeom>
              <a:solidFill>
                <a:srgbClr val="B4CA71"/>
              </a:solidFill>
              <a:ln w="9525">
                <a:noFill/>
                <a:round/>
                <a:headEnd/>
                <a:tailEnd/>
              </a:ln>
            </p:spPr>
            <p:txBody>
              <a:bodyPr/>
              <a:lstStyle/>
              <a:p>
                <a:pPr>
                  <a:defRPr/>
                </a:pPr>
                <a:endParaRPr lang="es-MX" dirty="0"/>
              </a:p>
            </p:txBody>
          </p:sp>
          <p:sp>
            <p:nvSpPr>
              <p:cNvPr id="1552" name="Freeform 528"/>
              <p:cNvSpPr>
                <a:spLocks/>
              </p:cNvSpPr>
              <p:nvPr/>
            </p:nvSpPr>
            <p:spPr bwMode="auto">
              <a:xfrm>
                <a:off x="4887" y="2039"/>
                <a:ext cx="14" cy="9"/>
              </a:xfrm>
              <a:custGeom>
                <a:avLst/>
                <a:gdLst/>
                <a:ahLst/>
                <a:cxnLst>
                  <a:cxn ang="0">
                    <a:pos x="1" y="3"/>
                  </a:cxn>
                  <a:cxn ang="0">
                    <a:pos x="4" y="0"/>
                  </a:cxn>
                  <a:cxn ang="0">
                    <a:pos x="1" y="2"/>
                  </a:cxn>
                  <a:cxn ang="0">
                    <a:pos x="1" y="3"/>
                  </a:cxn>
                </a:cxnLst>
                <a:rect l="0" t="0" r="r" b="b"/>
                <a:pathLst>
                  <a:path w="4" h="3">
                    <a:moveTo>
                      <a:pt x="1" y="3"/>
                    </a:moveTo>
                    <a:cubicBezTo>
                      <a:pt x="4" y="2"/>
                      <a:pt x="3" y="1"/>
                      <a:pt x="4" y="0"/>
                    </a:cubicBezTo>
                    <a:cubicBezTo>
                      <a:pt x="4" y="0"/>
                      <a:pt x="1" y="2"/>
                      <a:pt x="1" y="2"/>
                    </a:cubicBezTo>
                    <a:cubicBezTo>
                      <a:pt x="1" y="2"/>
                      <a:pt x="0" y="3"/>
                      <a:pt x="1" y="3"/>
                    </a:cubicBezTo>
                    <a:close/>
                  </a:path>
                </a:pathLst>
              </a:custGeom>
              <a:solidFill>
                <a:srgbClr val="24211D"/>
              </a:solidFill>
              <a:ln w="9525">
                <a:noFill/>
                <a:round/>
                <a:headEnd/>
                <a:tailEnd/>
              </a:ln>
            </p:spPr>
            <p:txBody>
              <a:bodyPr/>
              <a:lstStyle/>
              <a:p>
                <a:pPr>
                  <a:defRPr/>
                </a:pPr>
                <a:endParaRPr lang="es-MX" dirty="0"/>
              </a:p>
            </p:txBody>
          </p:sp>
          <p:sp>
            <p:nvSpPr>
              <p:cNvPr id="1553" name="Freeform 529"/>
              <p:cNvSpPr>
                <a:spLocks/>
              </p:cNvSpPr>
              <p:nvPr/>
            </p:nvSpPr>
            <p:spPr bwMode="auto">
              <a:xfrm>
                <a:off x="4887" y="2039"/>
                <a:ext cx="14" cy="9"/>
              </a:xfrm>
              <a:custGeom>
                <a:avLst/>
                <a:gdLst/>
                <a:ahLst/>
                <a:cxnLst>
                  <a:cxn ang="0">
                    <a:pos x="1" y="3"/>
                  </a:cxn>
                  <a:cxn ang="0">
                    <a:pos x="4" y="0"/>
                  </a:cxn>
                  <a:cxn ang="0">
                    <a:pos x="1" y="2"/>
                  </a:cxn>
                  <a:cxn ang="0">
                    <a:pos x="1" y="3"/>
                  </a:cxn>
                </a:cxnLst>
                <a:rect l="0" t="0" r="r" b="b"/>
                <a:pathLst>
                  <a:path w="4" h="3">
                    <a:moveTo>
                      <a:pt x="1" y="3"/>
                    </a:moveTo>
                    <a:cubicBezTo>
                      <a:pt x="4" y="2"/>
                      <a:pt x="3" y="1"/>
                      <a:pt x="4" y="0"/>
                    </a:cubicBezTo>
                    <a:cubicBezTo>
                      <a:pt x="4" y="0"/>
                      <a:pt x="1" y="2"/>
                      <a:pt x="1" y="2"/>
                    </a:cubicBezTo>
                    <a:cubicBezTo>
                      <a:pt x="1" y="2"/>
                      <a:pt x="0" y="3"/>
                      <a:pt x="1" y="3"/>
                    </a:cubicBezTo>
                    <a:close/>
                  </a:path>
                </a:pathLst>
              </a:custGeom>
              <a:noFill/>
              <a:ln w="0">
                <a:solidFill>
                  <a:srgbClr val="24211D"/>
                </a:solidFill>
                <a:prstDash val="solid"/>
                <a:round/>
                <a:headEnd/>
                <a:tailEnd/>
              </a:ln>
            </p:spPr>
            <p:txBody>
              <a:bodyPr/>
              <a:lstStyle/>
              <a:p>
                <a:pPr>
                  <a:defRPr/>
                </a:pPr>
                <a:endParaRPr lang="es-MX" dirty="0"/>
              </a:p>
            </p:txBody>
          </p:sp>
          <p:sp>
            <p:nvSpPr>
              <p:cNvPr id="1554" name="Freeform 530"/>
              <p:cNvSpPr>
                <a:spLocks/>
              </p:cNvSpPr>
              <p:nvPr/>
            </p:nvSpPr>
            <p:spPr bwMode="auto">
              <a:xfrm>
                <a:off x="4897" y="2075"/>
                <a:ext cx="18" cy="14"/>
              </a:xfrm>
              <a:custGeom>
                <a:avLst/>
                <a:gdLst/>
                <a:ahLst/>
                <a:cxnLst>
                  <a:cxn ang="0">
                    <a:pos x="1" y="4"/>
                  </a:cxn>
                  <a:cxn ang="0">
                    <a:pos x="0" y="1"/>
                  </a:cxn>
                  <a:cxn ang="0">
                    <a:pos x="0" y="0"/>
                  </a:cxn>
                  <a:cxn ang="0">
                    <a:pos x="0" y="0"/>
                  </a:cxn>
                  <a:cxn ang="0">
                    <a:pos x="1" y="0"/>
                  </a:cxn>
                  <a:cxn ang="0">
                    <a:pos x="2" y="0"/>
                  </a:cxn>
                  <a:cxn ang="0">
                    <a:pos x="3" y="0"/>
                  </a:cxn>
                  <a:cxn ang="0">
                    <a:pos x="4" y="3"/>
                  </a:cxn>
                  <a:cxn ang="0">
                    <a:pos x="4" y="4"/>
                  </a:cxn>
                  <a:cxn ang="0">
                    <a:pos x="1" y="4"/>
                  </a:cxn>
                </a:cxnLst>
                <a:rect l="0" t="0" r="r" b="b"/>
                <a:pathLst>
                  <a:path w="5" h="5">
                    <a:moveTo>
                      <a:pt x="1" y="4"/>
                    </a:moveTo>
                    <a:cubicBezTo>
                      <a:pt x="0" y="3"/>
                      <a:pt x="0" y="3"/>
                      <a:pt x="0" y="1"/>
                    </a:cubicBezTo>
                    <a:cubicBezTo>
                      <a:pt x="0" y="1"/>
                      <a:pt x="0" y="1"/>
                      <a:pt x="0" y="0"/>
                    </a:cubicBezTo>
                    <a:cubicBezTo>
                      <a:pt x="0" y="0"/>
                      <a:pt x="0" y="0"/>
                      <a:pt x="0" y="0"/>
                    </a:cubicBezTo>
                    <a:cubicBezTo>
                      <a:pt x="1" y="0"/>
                      <a:pt x="1" y="0"/>
                      <a:pt x="1" y="0"/>
                    </a:cubicBezTo>
                    <a:cubicBezTo>
                      <a:pt x="1" y="0"/>
                      <a:pt x="1" y="0"/>
                      <a:pt x="2" y="0"/>
                    </a:cubicBezTo>
                    <a:cubicBezTo>
                      <a:pt x="2" y="0"/>
                      <a:pt x="2" y="0"/>
                      <a:pt x="3" y="0"/>
                    </a:cubicBezTo>
                    <a:cubicBezTo>
                      <a:pt x="4" y="0"/>
                      <a:pt x="5" y="1"/>
                      <a:pt x="4" y="3"/>
                    </a:cubicBezTo>
                    <a:cubicBezTo>
                      <a:pt x="4" y="3"/>
                      <a:pt x="4" y="3"/>
                      <a:pt x="4" y="4"/>
                    </a:cubicBezTo>
                    <a:cubicBezTo>
                      <a:pt x="3" y="4"/>
                      <a:pt x="2" y="5"/>
                      <a:pt x="1" y="4"/>
                    </a:cubicBezTo>
                    <a:close/>
                  </a:path>
                </a:pathLst>
              </a:custGeom>
              <a:solidFill>
                <a:srgbClr val="27805E"/>
              </a:solidFill>
              <a:ln w="9525">
                <a:noFill/>
                <a:round/>
                <a:headEnd/>
                <a:tailEnd/>
              </a:ln>
            </p:spPr>
            <p:txBody>
              <a:bodyPr/>
              <a:lstStyle/>
              <a:p>
                <a:pPr>
                  <a:defRPr/>
                </a:pPr>
                <a:endParaRPr lang="es-MX" dirty="0"/>
              </a:p>
            </p:txBody>
          </p:sp>
          <p:sp>
            <p:nvSpPr>
              <p:cNvPr id="1555" name="Freeform 531"/>
              <p:cNvSpPr>
                <a:spLocks/>
              </p:cNvSpPr>
              <p:nvPr/>
            </p:nvSpPr>
            <p:spPr bwMode="auto">
              <a:xfrm>
                <a:off x="4897" y="2075"/>
                <a:ext cx="14" cy="14"/>
              </a:xfrm>
              <a:custGeom>
                <a:avLst/>
                <a:gdLst/>
                <a:ahLst/>
                <a:cxnLst>
                  <a:cxn ang="0">
                    <a:pos x="1" y="3"/>
                  </a:cxn>
                  <a:cxn ang="0">
                    <a:pos x="0" y="1"/>
                  </a:cxn>
                  <a:cxn ang="0">
                    <a:pos x="0" y="1"/>
                  </a:cxn>
                  <a:cxn ang="0">
                    <a:pos x="0" y="0"/>
                  </a:cxn>
                  <a:cxn ang="0">
                    <a:pos x="1" y="0"/>
                  </a:cxn>
                  <a:cxn ang="0">
                    <a:pos x="2" y="1"/>
                  </a:cxn>
                  <a:cxn ang="0">
                    <a:pos x="2" y="1"/>
                  </a:cxn>
                  <a:cxn ang="0">
                    <a:pos x="4" y="2"/>
                  </a:cxn>
                  <a:cxn ang="0">
                    <a:pos x="3" y="3"/>
                  </a:cxn>
                  <a:cxn ang="0">
                    <a:pos x="1" y="3"/>
                  </a:cxn>
                </a:cxnLst>
                <a:rect l="0" t="0" r="r" b="b"/>
                <a:pathLst>
                  <a:path w="4" h="4">
                    <a:moveTo>
                      <a:pt x="1" y="3"/>
                    </a:moveTo>
                    <a:cubicBezTo>
                      <a:pt x="0" y="2"/>
                      <a:pt x="0" y="3"/>
                      <a:pt x="0" y="1"/>
                    </a:cubicBezTo>
                    <a:cubicBezTo>
                      <a:pt x="0" y="1"/>
                      <a:pt x="0" y="1"/>
                      <a:pt x="0" y="1"/>
                    </a:cubicBezTo>
                    <a:cubicBezTo>
                      <a:pt x="0" y="0"/>
                      <a:pt x="0" y="0"/>
                      <a:pt x="0" y="0"/>
                    </a:cubicBezTo>
                    <a:cubicBezTo>
                      <a:pt x="1" y="0"/>
                      <a:pt x="1" y="0"/>
                      <a:pt x="1" y="0"/>
                    </a:cubicBezTo>
                    <a:cubicBezTo>
                      <a:pt x="1" y="0"/>
                      <a:pt x="1" y="0"/>
                      <a:pt x="2" y="1"/>
                    </a:cubicBezTo>
                    <a:cubicBezTo>
                      <a:pt x="2" y="1"/>
                      <a:pt x="2" y="1"/>
                      <a:pt x="2" y="1"/>
                    </a:cubicBezTo>
                    <a:cubicBezTo>
                      <a:pt x="3" y="1"/>
                      <a:pt x="4" y="1"/>
                      <a:pt x="4" y="2"/>
                    </a:cubicBezTo>
                    <a:cubicBezTo>
                      <a:pt x="4" y="3"/>
                      <a:pt x="4" y="3"/>
                      <a:pt x="3" y="3"/>
                    </a:cubicBezTo>
                    <a:cubicBezTo>
                      <a:pt x="3" y="4"/>
                      <a:pt x="2" y="4"/>
                      <a:pt x="1" y="3"/>
                    </a:cubicBezTo>
                    <a:close/>
                  </a:path>
                </a:pathLst>
              </a:custGeom>
              <a:solidFill>
                <a:srgbClr val="569365"/>
              </a:solidFill>
              <a:ln w="9525">
                <a:noFill/>
                <a:round/>
                <a:headEnd/>
                <a:tailEnd/>
              </a:ln>
            </p:spPr>
            <p:txBody>
              <a:bodyPr/>
              <a:lstStyle/>
              <a:p>
                <a:pPr>
                  <a:defRPr/>
                </a:pPr>
                <a:endParaRPr lang="es-MX" dirty="0"/>
              </a:p>
            </p:txBody>
          </p:sp>
          <p:sp>
            <p:nvSpPr>
              <p:cNvPr id="1556" name="Freeform 532"/>
              <p:cNvSpPr>
                <a:spLocks/>
              </p:cNvSpPr>
              <p:nvPr/>
            </p:nvSpPr>
            <p:spPr bwMode="auto">
              <a:xfrm>
                <a:off x="4897" y="2075"/>
                <a:ext cx="14" cy="14"/>
              </a:xfrm>
              <a:custGeom>
                <a:avLst/>
                <a:gdLst/>
                <a:ahLst/>
                <a:cxnLst>
                  <a:cxn ang="0">
                    <a:pos x="1" y="3"/>
                  </a:cxn>
                  <a:cxn ang="0">
                    <a:pos x="0" y="1"/>
                  </a:cxn>
                  <a:cxn ang="0">
                    <a:pos x="0" y="1"/>
                  </a:cxn>
                  <a:cxn ang="0">
                    <a:pos x="1" y="1"/>
                  </a:cxn>
                  <a:cxn ang="0">
                    <a:pos x="1" y="0"/>
                  </a:cxn>
                  <a:cxn ang="0">
                    <a:pos x="2" y="1"/>
                  </a:cxn>
                  <a:cxn ang="0">
                    <a:pos x="2" y="1"/>
                  </a:cxn>
                  <a:cxn ang="0">
                    <a:pos x="4" y="2"/>
                  </a:cxn>
                  <a:cxn ang="0">
                    <a:pos x="3" y="3"/>
                  </a:cxn>
                  <a:cxn ang="0">
                    <a:pos x="1" y="3"/>
                  </a:cxn>
                </a:cxnLst>
                <a:rect l="0" t="0" r="r" b="b"/>
                <a:pathLst>
                  <a:path w="4" h="4">
                    <a:moveTo>
                      <a:pt x="1" y="3"/>
                    </a:moveTo>
                    <a:cubicBezTo>
                      <a:pt x="1" y="2"/>
                      <a:pt x="1" y="3"/>
                      <a:pt x="0" y="1"/>
                    </a:cubicBezTo>
                    <a:cubicBezTo>
                      <a:pt x="0" y="1"/>
                      <a:pt x="0" y="1"/>
                      <a:pt x="0" y="1"/>
                    </a:cubicBezTo>
                    <a:cubicBezTo>
                      <a:pt x="0" y="1"/>
                      <a:pt x="0" y="1"/>
                      <a:pt x="1" y="1"/>
                    </a:cubicBezTo>
                    <a:cubicBezTo>
                      <a:pt x="1" y="0"/>
                      <a:pt x="1" y="0"/>
                      <a:pt x="1" y="0"/>
                    </a:cubicBezTo>
                    <a:cubicBezTo>
                      <a:pt x="1" y="1"/>
                      <a:pt x="2" y="1"/>
                      <a:pt x="2" y="1"/>
                    </a:cubicBezTo>
                    <a:cubicBezTo>
                      <a:pt x="2" y="1"/>
                      <a:pt x="2" y="1"/>
                      <a:pt x="2" y="1"/>
                    </a:cubicBezTo>
                    <a:cubicBezTo>
                      <a:pt x="3" y="1"/>
                      <a:pt x="4" y="1"/>
                      <a:pt x="4" y="2"/>
                    </a:cubicBezTo>
                    <a:cubicBezTo>
                      <a:pt x="4" y="2"/>
                      <a:pt x="3" y="3"/>
                      <a:pt x="3" y="3"/>
                    </a:cubicBezTo>
                    <a:cubicBezTo>
                      <a:pt x="3" y="4"/>
                      <a:pt x="2" y="4"/>
                      <a:pt x="1" y="3"/>
                    </a:cubicBezTo>
                    <a:close/>
                  </a:path>
                </a:pathLst>
              </a:custGeom>
              <a:solidFill>
                <a:srgbClr val="7FA96C"/>
              </a:solidFill>
              <a:ln w="9525">
                <a:noFill/>
                <a:round/>
                <a:headEnd/>
                <a:tailEnd/>
              </a:ln>
            </p:spPr>
            <p:txBody>
              <a:bodyPr/>
              <a:lstStyle/>
              <a:p>
                <a:pPr>
                  <a:defRPr/>
                </a:pPr>
                <a:endParaRPr lang="es-MX" dirty="0"/>
              </a:p>
            </p:txBody>
          </p:sp>
          <p:sp>
            <p:nvSpPr>
              <p:cNvPr id="1557" name="Freeform 533"/>
              <p:cNvSpPr>
                <a:spLocks/>
              </p:cNvSpPr>
              <p:nvPr/>
            </p:nvSpPr>
            <p:spPr bwMode="auto">
              <a:xfrm>
                <a:off x="4901" y="2075"/>
                <a:ext cx="5" cy="14"/>
              </a:xfrm>
              <a:custGeom>
                <a:avLst/>
                <a:gdLst/>
                <a:ahLst/>
                <a:cxnLst>
                  <a:cxn ang="0">
                    <a:pos x="0" y="2"/>
                  </a:cxn>
                  <a:cxn ang="0">
                    <a:pos x="0" y="1"/>
                  </a:cxn>
                  <a:cxn ang="0">
                    <a:pos x="0" y="0"/>
                  </a:cxn>
                  <a:cxn ang="0">
                    <a:pos x="0" y="0"/>
                  </a:cxn>
                  <a:cxn ang="0">
                    <a:pos x="0" y="0"/>
                  </a:cxn>
                  <a:cxn ang="0">
                    <a:pos x="1" y="0"/>
                  </a:cxn>
                  <a:cxn ang="0">
                    <a:pos x="1" y="0"/>
                  </a:cxn>
                  <a:cxn ang="0">
                    <a:pos x="2" y="1"/>
                  </a:cxn>
                  <a:cxn ang="0">
                    <a:pos x="2" y="2"/>
                  </a:cxn>
                  <a:cxn ang="0">
                    <a:pos x="0" y="2"/>
                  </a:cxn>
                </a:cxnLst>
                <a:rect l="0" t="0" r="r" b="b"/>
                <a:pathLst>
                  <a:path w="2" h="3">
                    <a:moveTo>
                      <a:pt x="0" y="2"/>
                    </a:moveTo>
                    <a:cubicBezTo>
                      <a:pt x="0" y="1"/>
                      <a:pt x="0" y="1"/>
                      <a:pt x="0" y="1"/>
                    </a:cubicBezTo>
                    <a:cubicBezTo>
                      <a:pt x="0" y="1"/>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1"/>
                    </a:cubicBezTo>
                    <a:cubicBezTo>
                      <a:pt x="2" y="1"/>
                      <a:pt x="2" y="1"/>
                      <a:pt x="2" y="2"/>
                    </a:cubicBezTo>
                    <a:cubicBezTo>
                      <a:pt x="2" y="2"/>
                      <a:pt x="1" y="3"/>
                      <a:pt x="0" y="2"/>
                    </a:cubicBezTo>
                    <a:close/>
                  </a:path>
                </a:pathLst>
              </a:custGeom>
              <a:solidFill>
                <a:srgbClr val="B4CA71"/>
              </a:solidFill>
              <a:ln w="9525">
                <a:noFill/>
                <a:round/>
                <a:headEnd/>
                <a:tailEnd/>
              </a:ln>
            </p:spPr>
            <p:txBody>
              <a:bodyPr/>
              <a:lstStyle/>
              <a:p>
                <a:pPr>
                  <a:defRPr/>
                </a:pPr>
                <a:endParaRPr lang="es-MX" dirty="0"/>
              </a:p>
            </p:txBody>
          </p:sp>
          <p:sp>
            <p:nvSpPr>
              <p:cNvPr id="1558" name="Freeform 534"/>
              <p:cNvSpPr>
                <a:spLocks/>
              </p:cNvSpPr>
              <p:nvPr/>
            </p:nvSpPr>
            <p:spPr bwMode="auto">
              <a:xfrm>
                <a:off x="4906" y="2061"/>
                <a:ext cx="9" cy="23"/>
              </a:xfrm>
              <a:custGeom>
                <a:avLst/>
                <a:gdLst/>
                <a:ahLst/>
                <a:cxnLst>
                  <a:cxn ang="0">
                    <a:pos x="0" y="5"/>
                  </a:cxn>
                  <a:cxn ang="0">
                    <a:pos x="2" y="0"/>
                  </a:cxn>
                  <a:cxn ang="0">
                    <a:pos x="0" y="5"/>
                  </a:cxn>
                  <a:cxn ang="0">
                    <a:pos x="0" y="5"/>
                  </a:cxn>
                </a:cxnLst>
                <a:rect l="0" t="0" r="r" b="b"/>
                <a:pathLst>
                  <a:path w="3" h="6">
                    <a:moveTo>
                      <a:pt x="0" y="5"/>
                    </a:moveTo>
                    <a:cubicBezTo>
                      <a:pt x="3" y="3"/>
                      <a:pt x="1" y="1"/>
                      <a:pt x="2" y="0"/>
                    </a:cubicBezTo>
                    <a:cubicBezTo>
                      <a:pt x="2" y="0"/>
                      <a:pt x="1" y="5"/>
                      <a:pt x="0" y="5"/>
                    </a:cubicBezTo>
                    <a:cubicBezTo>
                      <a:pt x="0" y="5"/>
                      <a:pt x="0" y="6"/>
                      <a:pt x="0" y="5"/>
                    </a:cubicBezTo>
                    <a:close/>
                  </a:path>
                </a:pathLst>
              </a:custGeom>
              <a:solidFill>
                <a:srgbClr val="24211D"/>
              </a:solidFill>
              <a:ln w="9525">
                <a:noFill/>
                <a:round/>
                <a:headEnd/>
                <a:tailEnd/>
              </a:ln>
            </p:spPr>
            <p:txBody>
              <a:bodyPr/>
              <a:lstStyle/>
              <a:p>
                <a:pPr>
                  <a:defRPr/>
                </a:pPr>
                <a:endParaRPr lang="es-MX" dirty="0"/>
              </a:p>
            </p:txBody>
          </p:sp>
          <p:sp>
            <p:nvSpPr>
              <p:cNvPr id="1559" name="Freeform 535"/>
              <p:cNvSpPr>
                <a:spLocks/>
              </p:cNvSpPr>
              <p:nvPr/>
            </p:nvSpPr>
            <p:spPr bwMode="auto">
              <a:xfrm>
                <a:off x="4906" y="2061"/>
                <a:ext cx="9" cy="23"/>
              </a:xfrm>
              <a:custGeom>
                <a:avLst/>
                <a:gdLst/>
                <a:ahLst/>
                <a:cxnLst>
                  <a:cxn ang="0">
                    <a:pos x="0" y="5"/>
                  </a:cxn>
                  <a:cxn ang="0">
                    <a:pos x="2" y="0"/>
                  </a:cxn>
                  <a:cxn ang="0">
                    <a:pos x="0" y="5"/>
                  </a:cxn>
                  <a:cxn ang="0">
                    <a:pos x="0" y="5"/>
                  </a:cxn>
                </a:cxnLst>
                <a:rect l="0" t="0" r="r" b="b"/>
                <a:pathLst>
                  <a:path w="3" h="6">
                    <a:moveTo>
                      <a:pt x="0" y="5"/>
                    </a:moveTo>
                    <a:cubicBezTo>
                      <a:pt x="3" y="3"/>
                      <a:pt x="1" y="1"/>
                      <a:pt x="2" y="0"/>
                    </a:cubicBezTo>
                    <a:cubicBezTo>
                      <a:pt x="2" y="0"/>
                      <a:pt x="1" y="5"/>
                      <a:pt x="0" y="5"/>
                    </a:cubicBezTo>
                    <a:cubicBezTo>
                      <a:pt x="0" y="5"/>
                      <a:pt x="0" y="6"/>
                      <a:pt x="0" y="5"/>
                    </a:cubicBezTo>
                    <a:close/>
                  </a:path>
                </a:pathLst>
              </a:custGeom>
              <a:noFill/>
              <a:ln w="0">
                <a:solidFill>
                  <a:srgbClr val="24211D"/>
                </a:solidFill>
                <a:prstDash val="solid"/>
                <a:round/>
                <a:headEnd/>
                <a:tailEnd/>
              </a:ln>
            </p:spPr>
            <p:txBody>
              <a:bodyPr/>
              <a:lstStyle/>
              <a:p>
                <a:pPr>
                  <a:defRPr/>
                </a:pPr>
                <a:endParaRPr lang="es-MX" dirty="0"/>
              </a:p>
            </p:txBody>
          </p:sp>
          <p:sp>
            <p:nvSpPr>
              <p:cNvPr id="1560" name="Freeform 536"/>
              <p:cNvSpPr>
                <a:spLocks/>
              </p:cNvSpPr>
              <p:nvPr/>
            </p:nvSpPr>
            <p:spPr bwMode="auto">
              <a:xfrm>
                <a:off x="4933" y="2025"/>
                <a:ext cx="23" cy="23"/>
              </a:xfrm>
              <a:custGeom>
                <a:avLst/>
                <a:gdLst/>
                <a:ahLst/>
                <a:cxnLst>
                  <a:cxn ang="0">
                    <a:pos x="3" y="6"/>
                  </a:cxn>
                  <a:cxn ang="0">
                    <a:pos x="3" y="2"/>
                  </a:cxn>
                  <a:cxn ang="0">
                    <a:pos x="3" y="1"/>
                  </a:cxn>
                  <a:cxn ang="0">
                    <a:pos x="1" y="1"/>
                  </a:cxn>
                  <a:cxn ang="0">
                    <a:pos x="0" y="4"/>
                  </a:cxn>
                  <a:cxn ang="0">
                    <a:pos x="3" y="6"/>
                  </a:cxn>
                </a:cxnLst>
                <a:rect l="0" t="0" r="r" b="b"/>
                <a:pathLst>
                  <a:path w="6" h="7">
                    <a:moveTo>
                      <a:pt x="3" y="6"/>
                    </a:moveTo>
                    <a:cubicBezTo>
                      <a:pt x="6" y="5"/>
                      <a:pt x="5" y="3"/>
                      <a:pt x="3" y="2"/>
                    </a:cubicBezTo>
                    <a:cubicBezTo>
                      <a:pt x="4" y="2"/>
                      <a:pt x="4" y="1"/>
                      <a:pt x="3" y="1"/>
                    </a:cubicBezTo>
                    <a:cubicBezTo>
                      <a:pt x="2" y="0"/>
                      <a:pt x="1" y="1"/>
                      <a:pt x="1" y="1"/>
                    </a:cubicBezTo>
                    <a:cubicBezTo>
                      <a:pt x="0" y="3"/>
                      <a:pt x="0" y="3"/>
                      <a:pt x="0" y="4"/>
                    </a:cubicBezTo>
                    <a:cubicBezTo>
                      <a:pt x="0" y="7"/>
                      <a:pt x="2" y="7"/>
                      <a:pt x="3" y="6"/>
                    </a:cubicBezTo>
                    <a:close/>
                  </a:path>
                </a:pathLst>
              </a:custGeom>
              <a:solidFill>
                <a:srgbClr val="006E57"/>
              </a:solidFill>
              <a:ln w="9525">
                <a:noFill/>
                <a:round/>
                <a:headEnd/>
                <a:tailEnd/>
              </a:ln>
            </p:spPr>
            <p:txBody>
              <a:bodyPr/>
              <a:lstStyle/>
              <a:p>
                <a:pPr>
                  <a:defRPr/>
                </a:pPr>
                <a:endParaRPr lang="es-MX" dirty="0"/>
              </a:p>
            </p:txBody>
          </p:sp>
          <p:sp>
            <p:nvSpPr>
              <p:cNvPr id="1561" name="Freeform 537"/>
              <p:cNvSpPr>
                <a:spLocks/>
              </p:cNvSpPr>
              <p:nvPr/>
            </p:nvSpPr>
            <p:spPr bwMode="auto">
              <a:xfrm>
                <a:off x="4933" y="2030"/>
                <a:ext cx="18" cy="18"/>
              </a:xfrm>
              <a:custGeom>
                <a:avLst/>
                <a:gdLst/>
                <a:ahLst/>
                <a:cxnLst>
                  <a:cxn ang="0">
                    <a:pos x="0" y="3"/>
                  </a:cxn>
                  <a:cxn ang="0">
                    <a:pos x="1" y="0"/>
                  </a:cxn>
                  <a:cxn ang="0">
                    <a:pos x="2" y="0"/>
                  </a:cxn>
                  <a:cxn ang="0">
                    <a:pos x="3" y="0"/>
                  </a:cxn>
                  <a:cxn ang="0">
                    <a:pos x="3" y="1"/>
                  </a:cxn>
                  <a:cxn ang="0">
                    <a:pos x="3" y="1"/>
                  </a:cxn>
                  <a:cxn ang="0">
                    <a:pos x="4" y="2"/>
                  </a:cxn>
                  <a:cxn ang="0">
                    <a:pos x="3" y="5"/>
                  </a:cxn>
                  <a:cxn ang="0">
                    <a:pos x="2" y="5"/>
                  </a:cxn>
                  <a:cxn ang="0">
                    <a:pos x="0" y="3"/>
                  </a:cxn>
                </a:cxnLst>
                <a:rect l="0" t="0" r="r" b="b"/>
                <a:pathLst>
                  <a:path w="5" h="5">
                    <a:moveTo>
                      <a:pt x="0" y="3"/>
                    </a:moveTo>
                    <a:cubicBezTo>
                      <a:pt x="0" y="2"/>
                      <a:pt x="0" y="2"/>
                      <a:pt x="1" y="0"/>
                    </a:cubicBezTo>
                    <a:cubicBezTo>
                      <a:pt x="1" y="0"/>
                      <a:pt x="2" y="0"/>
                      <a:pt x="2" y="0"/>
                    </a:cubicBezTo>
                    <a:cubicBezTo>
                      <a:pt x="2" y="0"/>
                      <a:pt x="2" y="0"/>
                      <a:pt x="3" y="0"/>
                    </a:cubicBezTo>
                    <a:cubicBezTo>
                      <a:pt x="3" y="0"/>
                      <a:pt x="3" y="1"/>
                      <a:pt x="3" y="1"/>
                    </a:cubicBezTo>
                    <a:cubicBezTo>
                      <a:pt x="3" y="1"/>
                      <a:pt x="3" y="1"/>
                      <a:pt x="3" y="1"/>
                    </a:cubicBezTo>
                    <a:cubicBezTo>
                      <a:pt x="3" y="2"/>
                      <a:pt x="3" y="2"/>
                      <a:pt x="4" y="2"/>
                    </a:cubicBezTo>
                    <a:cubicBezTo>
                      <a:pt x="5" y="3"/>
                      <a:pt x="5" y="4"/>
                      <a:pt x="3" y="5"/>
                    </a:cubicBezTo>
                    <a:cubicBezTo>
                      <a:pt x="3" y="5"/>
                      <a:pt x="2" y="5"/>
                      <a:pt x="2" y="5"/>
                    </a:cubicBezTo>
                    <a:cubicBezTo>
                      <a:pt x="1" y="5"/>
                      <a:pt x="0" y="5"/>
                      <a:pt x="0" y="3"/>
                    </a:cubicBezTo>
                    <a:close/>
                  </a:path>
                </a:pathLst>
              </a:custGeom>
              <a:solidFill>
                <a:srgbClr val="27805E"/>
              </a:solidFill>
              <a:ln w="9525">
                <a:noFill/>
                <a:round/>
                <a:headEnd/>
                <a:tailEnd/>
              </a:ln>
            </p:spPr>
            <p:txBody>
              <a:bodyPr/>
              <a:lstStyle/>
              <a:p>
                <a:pPr>
                  <a:defRPr/>
                </a:pPr>
                <a:endParaRPr lang="es-MX" dirty="0"/>
              </a:p>
            </p:txBody>
          </p:sp>
          <p:sp>
            <p:nvSpPr>
              <p:cNvPr id="1562" name="Freeform 538"/>
              <p:cNvSpPr>
                <a:spLocks/>
              </p:cNvSpPr>
              <p:nvPr/>
            </p:nvSpPr>
            <p:spPr bwMode="auto">
              <a:xfrm>
                <a:off x="4938" y="2030"/>
                <a:ext cx="14" cy="18"/>
              </a:xfrm>
              <a:custGeom>
                <a:avLst/>
                <a:gdLst/>
                <a:ahLst/>
                <a:cxnLst>
                  <a:cxn ang="0">
                    <a:pos x="0" y="3"/>
                  </a:cxn>
                  <a:cxn ang="0">
                    <a:pos x="0" y="1"/>
                  </a:cxn>
                  <a:cxn ang="0">
                    <a:pos x="1" y="1"/>
                  </a:cxn>
                  <a:cxn ang="0">
                    <a:pos x="1" y="1"/>
                  </a:cxn>
                  <a:cxn ang="0">
                    <a:pos x="2" y="1"/>
                  </a:cxn>
                  <a:cxn ang="0">
                    <a:pos x="2" y="2"/>
                  </a:cxn>
                  <a:cxn ang="0">
                    <a:pos x="2" y="2"/>
                  </a:cxn>
                  <a:cxn ang="0">
                    <a:pos x="2" y="4"/>
                  </a:cxn>
                  <a:cxn ang="0">
                    <a:pos x="1" y="5"/>
                  </a:cxn>
                  <a:cxn ang="0">
                    <a:pos x="0" y="3"/>
                  </a:cxn>
                </a:cxnLst>
                <a:rect l="0" t="0" r="r" b="b"/>
                <a:pathLst>
                  <a:path w="4" h="5">
                    <a:moveTo>
                      <a:pt x="0" y="3"/>
                    </a:moveTo>
                    <a:cubicBezTo>
                      <a:pt x="0" y="2"/>
                      <a:pt x="0" y="2"/>
                      <a:pt x="0" y="1"/>
                    </a:cubicBezTo>
                    <a:cubicBezTo>
                      <a:pt x="0" y="1"/>
                      <a:pt x="1" y="1"/>
                      <a:pt x="1" y="1"/>
                    </a:cubicBezTo>
                    <a:cubicBezTo>
                      <a:pt x="1" y="0"/>
                      <a:pt x="1" y="0"/>
                      <a:pt x="1" y="1"/>
                    </a:cubicBezTo>
                    <a:cubicBezTo>
                      <a:pt x="2" y="1"/>
                      <a:pt x="2" y="1"/>
                      <a:pt x="2" y="1"/>
                    </a:cubicBezTo>
                    <a:cubicBezTo>
                      <a:pt x="2" y="1"/>
                      <a:pt x="2" y="1"/>
                      <a:pt x="2" y="2"/>
                    </a:cubicBezTo>
                    <a:cubicBezTo>
                      <a:pt x="2" y="2"/>
                      <a:pt x="2" y="2"/>
                      <a:pt x="2" y="2"/>
                    </a:cubicBezTo>
                    <a:cubicBezTo>
                      <a:pt x="3" y="3"/>
                      <a:pt x="4" y="4"/>
                      <a:pt x="2" y="4"/>
                    </a:cubicBezTo>
                    <a:cubicBezTo>
                      <a:pt x="2" y="5"/>
                      <a:pt x="2" y="5"/>
                      <a:pt x="1" y="5"/>
                    </a:cubicBezTo>
                    <a:cubicBezTo>
                      <a:pt x="0" y="5"/>
                      <a:pt x="0" y="5"/>
                      <a:pt x="0" y="3"/>
                    </a:cubicBezTo>
                    <a:close/>
                  </a:path>
                </a:pathLst>
              </a:custGeom>
              <a:solidFill>
                <a:srgbClr val="569365"/>
              </a:solidFill>
              <a:ln w="9525">
                <a:noFill/>
                <a:round/>
                <a:headEnd/>
                <a:tailEnd/>
              </a:ln>
            </p:spPr>
            <p:txBody>
              <a:bodyPr/>
              <a:lstStyle/>
              <a:p>
                <a:pPr>
                  <a:defRPr/>
                </a:pPr>
                <a:endParaRPr lang="es-MX" dirty="0"/>
              </a:p>
            </p:txBody>
          </p:sp>
          <p:sp>
            <p:nvSpPr>
              <p:cNvPr id="1563" name="Freeform 539"/>
              <p:cNvSpPr>
                <a:spLocks/>
              </p:cNvSpPr>
              <p:nvPr/>
            </p:nvSpPr>
            <p:spPr bwMode="auto">
              <a:xfrm>
                <a:off x="4938" y="2030"/>
                <a:ext cx="14" cy="18"/>
              </a:xfrm>
              <a:custGeom>
                <a:avLst/>
                <a:gdLst/>
                <a:ahLst/>
                <a:cxnLst>
                  <a:cxn ang="0">
                    <a:pos x="0" y="2"/>
                  </a:cxn>
                  <a:cxn ang="0">
                    <a:pos x="0" y="0"/>
                  </a:cxn>
                  <a:cxn ang="0">
                    <a:pos x="1" y="0"/>
                  </a:cxn>
                  <a:cxn ang="0">
                    <a:pos x="1" y="0"/>
                  </a:cxn>
                  <a:cxn ang="0">
                    <a:pos x="2" y="0"/>
                  </a:cxn>
                  <a:cxn ang="0">
                    <a:pos x="2" y="1"/>
                  </a:cxn>
                  <a:cxn ang="0">
                    <a:pos x="2" y="1"/>
                  </a:cxn>
                  <a:cxn ang="0">
                    <a:pos x="2" y="3"/>
                  </a:cxn>
                  <a:cxn ang="0">
                    <a:pos x="1" y="4"/>
                  </a:cxn>
                  <a:cxn ang="0">
                    <a:pos x="0" y="2"/>
                  </a:cxn>
                </a:cxnLst>
                <a:rect l="0" t="0" r="r" b="b"/>
                <a:pathLst>
                  <a:path w="3" h="4">
                    <a:moveTo>
                      <a:pt x="0" y="2"/>
                    </a:moveTo>
                    <a:cubicBezTo>
                      <a:pt x="0" y="1"/>
                      <a:pt x="0" y="1"/>
                      <a:pt x="0" y="0"/>
                    </a:cubicBezTo>
                    <a:cubicBezTo>
                      <a:pt x="1" y="0"/>
                      <a:pt x="1" y="0"/>
                      <a:pt x="1" y="0"/>
                    </a:cubicBezTo>
                    <a:cubicBezTo>
                      <a:pt x="1" y="0"/>
                      <a:pt x="1" y="0"/>
                      <a:pt x="1" y="0"/>
                    </a:cubicBezTo>
                    <a:cubicBezTo>
                      <a:pt x="2" y="0"/>
                      <a:pt x="2" y="0"/>
                      <a:pt x="2" y="0"/>
                    </a:cubicBezTo>
                    <a:cubicBezTo>
                      <a:pt x="2" y="0"/>
                      <a:pt x="2" y="1"/>
                      <a:pt x="2" y="1"/>
                    </a:cubicBezTo>
                    <a:cubicBezTo>
                      <a:pt x="2" y="1"/>
                      <a:pt x="2" y="1"/>
                      <a:pt x="2" y="1"/>
                    </a:cubicBezTo>
                    <a:cubicBezTo>
                      <a:pt x="3" y="2"/>
                      <a:pt x="3" y="2"/>
                      <a:pt x="2" y="3"/>
                    </a:cubicBezTo>
                    <a:cubicBezTo>
                      <a:pt x="2" y="3"/>
                      <a:pt x="2" y="3"/>
                      <a:pt x="1" y="4"/>
                    </a:cubicBezTo>
                    <a:cubicBezTo>
                      <a:pt x="1" y="4"/>
                      <a:pt x="0" y="4"/>
                      <a:pt x="0" y="2"/>
                    </a:cubicBezTo>
                    <a:close/>
                  </a:path>
                </a:pathLst>
              </a:custGeom>
              <a:solidFill>
                <a:srgbClr val="7FA96C"/>
              </a:solidFill>
              <a:ln w="9525">
                <a:noFill/>
                <a:round/>
                <a:headEnd/>
                <a:tailEnd/>
              </a:ln>
            </p:spPr>
            <p:txBody>
              <a:bodyPr/>
              <a:lstStyle/>
              <a:p>
                <a:pPr>
                  <a:defRPr/>
                </a:pPr>
                <a:endParaRPr lang="es-MX" dirty="0"/>
              </a:p>
            </p:txBody>
          </p:sp>
          <p:sp>
            <p:nvSpPr>
              <p:cNvPr id="1564" name="Freeform 540"/>
              <p:cNvSpPr>
                <a:spLocks/>
              </p:cNvSpPr>
              <p:nvPr/>
            </p:nvSpPr>
            <p:spPr bwMode="auto">
              <a:xfrm>
                <a:off x="4938" y="2030"/>
                <a:ext cx="14" cy="14"/>
              </a:xfrm>
              <a:custGeom>
                <a:avLst/>
                <a:gdLst/>
                <a:ahLst/>
                <a:cxnLst>
                  <a:cxn ang="0">
                    <a:pos x="0" y="2"/>
                  </a:cxn>
                  <a:cxn ang="0">
                    <a:pos x="1" y="1"/>
                  </a:cxn>
                  <a:cxn ang="0">
                    <a:pos x="1" y="0"/>
                  </a:cxn>
                  <a:cxn ang="0">
                    <a:pos x="1" y="0"/>
                  </a:cxn>
                  <a:cxn ang="0">
                    <a:pos x="2" y="0"/>
                  </a:cxn>
                  <a:cxn ang="0">
                    <a:pos x="2" y="1"/>
                  </a:cxn>
                  <a:cxn ang="0">
                    <a:pos x="2" y="1"/>
                  </a:cxn>
                  <a:cxn ang="0">
                    <a:pos x="2" y="3"/>
                  </a:cxn>
                  <a:cxn ang="0">
                    <a:pos x="1" y="3"/>
                  </a:cxn>
                  <a:cxn ang="0">
                    <a:pos x="0" y="2"/>
                  </a:cxn>
                </a:cxnLst>
                <a:rect l="0" t="0" r="r" b="b"/>
                <a:pathLst>
                  <a:path w="3" h="3">
                    <a:moveTo>
                      <a:pt x="0" y="2"/>
                    </a:moveTo>
                    <a:cubicBezTo>
                      <a:pt x="0" y="1"/>
                      <a:pt x="0" y="1"/>
                      <a:pt x="1" y="1"/>
                    </a:cubicBezTo>
                    <a:cubicBezTo>
                      <a:pt x="1" y="1"/>
                      <a:pt x="1" y="0"/>
                      <a:pt x="1" y="0"/>
                    </a:cubicBezTo>
                    <a:cubicBezTo>
                      <a:pt x="1" y="0"/>
                      <a:pt x="1" y="0"/>
                      <a:pt x="1" y="0"/>
                    </a:cubicBezTo>
                    <a:cubicBezTo>
                      <a:pt x="1" y="0"/>
                      <a:pt x="1" y="0"/>
                      <a:pt x="2" y="0"/>
                    </a:cubicBezTo>
                    <a:cubicBezTo>
                      <a:pt x="2" y="1"/>
                      <a:pt x="2" y="1"/>
                      <a:pt x="2" y="1"/>
                    </a:cubicBezTo>
                    <a:cubicBezTo>
                      <a:pt x="2" y="1"/>
                      <a:pt x="2" y="1"/>
                      <a:pt x="2" y="1"/>
                    </a:cubicBezTo>
                    <a:cubicBezTo>
                      <a:pt x="2" y="2"/>
                      <a:pt x="3" y="2"/>
                      <a:pt x="2" y="3"/>
                    </a:cubicBezTo>
                    <a:cubicBezTo>
                      <a:pt x="2" y="3"/>
                      <a:pt x="2" y="3"/>
                      <a:pt x="1" y="3"/>
                    </a:cubicBezTo>
                    <a:cubicBezTo>
                      <a:pt x="1" y="3"/>
                      <a:pt x="0" y="3"/>
                      <a:pt x="0" y="2"/>
                    </a:cubicBezTo>
                    <a:close/>
                  </a:path>
                </a:pathLst>
              </a:custGeom>
              <a:solidFill>
                <a:srgbClr val="B4CA71"/>
              </a:solidFill>
              <a:ln w="9525">
                <a:noFill/>
                <a:round/>
                <a:headEnd/>
                <a:tailEnd/>
              </a:ln>
            </p:spPr>
            <p:txBody>
              <a:bodyPr/>
              <a:lstStyle/>
              <a:p>
                <a:pPr>
                  <a:defRPr/>
                </a:pPr>
                <a:endParaRPr lang="es-MX" dirty="0"/>
              </a:p>
            </p:txBody>
          </p:sp>
          <p:sp>
            <p:nvSpPr>
              <p:cNvPr id="1565" name="Freeform 541"/>
              <p:cNvSpPr>
                <a:spLocks/>
              </p:cNvSpPr>
              <p:nvPr/>
            </p:nvSpPr>
            <p:spPr bwMode="auto">
              <a:xfrm>
                <a:off x="4943" y="2034"/>
                <a:ext cx="14" cy="9"/>
              </a:xfrm>
              <a:custGeom>
                <a:avLst/>
                <a:gdLst/>
                <a:ahLst/>
                <a:cxnLst>
                  <a:cxn ang="0">
                    <a:pos x="0" y="2"/>
                  </a:cxn>
                  <a:cxn ang="0">
                    <a:pos x="4" y="0"/>
                  </a:cxn>
                  <a:cxn ang="0">
                    <a:pos x="0" y="0"/>
                  </a:cxn>
                  <a:cxn ang="0">
                    <a:pos x="0" y="2"/>
                  </a:cxn>
                </a:cxnLst>
                <a:rect l="0" t="0" r="r" b="b"/>
                <a:pathLst>
                  <a:path w="4" h="2">
                    <a:moveTo>
                      <a:pt x="0" y="2"/>
                    </a:moveTo>
                    <a:cubicBezTo>
                      <a:pt x="3" y="2"/>
                      <a:pt x="3" y="1"/>
                      <a:pt x="4" y="0"/>
                    </a:cubicBezTo>
                    <a:cubicBezTo>
                      <a:pt x="4" y="0"/>
                      <a:pt x="1" y="1"/>
                      <a:pt x="0" y="0"/>
                    </a:cubicBezTo>
                    <a:cubicBezTo>
                      <a:pt x="0" y="0"/>
                      <a:pt x="0" y="1"/>
                      <a:pt x="0" y="2"/>
                    </a:cubicBezTo>
                    <a:close/>
                  </a:path>
                </a:pathLst>
              </a:custGeom>
              <a:solidFill>
                <a:srgbClr val="24211D"/>
              </a:solidFill>
              <a:ln w="9525">
                <a:noFill/>
                <a:round/>
                <a:headEnd/>
                <a:tailEnd/>
              </a:ln>
            </p:spPr>
            <p:txBody>
              <a:bodyPr/>
              <a:lstStyle/>
              <a:p>
                <a:pPr>
                  <a:defRPr/>
                </a:pPr>
                <a:endParaRPr lang="es-MX" dirty="0"/>
              </a:p>
            </p:txBody>
          </p:sp>
          <p:sp>
            <p:nvSpPr>
              <p:cNvPr id="1566" name="Freeform 542"/>
              <p:cNvSpPr>
                <a:spLocks/>
              </p:cNvSpPr>
              <p:nvPr/>
            </p:nvSpPr>
            <p:spPr bwMode="auto">
              <a:xfrm>
                <a:off x="4943" y="2034"/>
                <a:ext cx="14" cy="9"/>
              </a:xfrm>
              <a:custGeom>
                <a:avLst/>
                <a:gdLst/>
                <a:ahLst/>
                <a:cxnLst>
                  <a:cxn ang="0">
                    <a:pos x="0" y="2"/>
                  </a:cxn>
                  <a:cxn ang="0">
                    <a:pos x="4" y="0"/>
                  </a:cxn>
                  <a:cxn ang="0">
                    <a:pos x="0" y="0"/>
                  </a:cxn>
                  <a:cxn ang="0">
                    <a:pos x="0" y="2"/>
                  </a:cxn>
                </a:cxnLst>
                <a:rect l="0" t="0" r="r" b="b"/>
                <a:pathLst>
                  <a:path w="4" h="2">
                    <a:moveTo>
                      <a:pt x="0" y="2"/>
                    </a:moveTo>
                    <a:cubicBezTo>
                      <a:pt x="3" y="2"/>
                      <a:pt x="3" y="1"/>
                      <a:pt x="4" y="0"/>
                    </a:cubicBezTo>
                    <a:cubicBezTo>
                      <a:pt x="4" y="0"/>
                      <a:pt x="1" y="1"/>
                      <a:pt x="0" y="0"/>
                    </a:cubicBezTo>
                    <a:cubicBezTo>
                      <a:pt x="0" y="0"/>
                      <a:pt x="0" y="1"/>
                      <a:pt x="0" y="2"/>
                    </a:cubicBezTo>
                    <a:close/>
                  </a:path>
                </a:pathLst>
              </a:custGeom>
              <a:noFill/>
              <a:ln w="0">
                <a:solidFill>
                  <a:srgbClr val="24211D"/>
                </a:solidFill>
                <a:prstDash val="solid"/>
                <a:round/>
                <a:headEnd/>
                <a:tailEnd/>
              </a:ln>
            </p:spPr>
            <p:txBody>
              <a:bodyPr/>
              <a:lstStyle/>
              <a:p>
                <a:pPr>
                  <a:defRPr/>
                </a:pPr>
                <a:endParaRPr lang="es-MX" dirty="0"/>
              </a:p>
            </p:txBody>
          </p:sp>
          <p:sp>
            <p:nvSpPr>
              <p:cNvPr id="1567" name="Freeform 543"/>
              <p:cNvSpPr>
                <a:spLocks/>
              </p:cNvSpPr>
              <p:nvPr/>
            </p:nvSpPr>
            <p:spPr bwMode="auto">
              <a:xfrm>
                <a:off x="4984" y="2030"/>
                <a:ext cx="18" cy="23"/>
              </a:xfrm>
              <a:custGeom>
                <a:avLst/>
                <a:gdLst/>
                <a:ahLst/>
                <a:cxnLst>
                  <a:cxn ang="0">
                    <a:pos x="3" y="6"/>
                  </a:cxn>
                  <a:cxn ang="0">
                    <a:pos x="4" y="2"/>
                  </a:cxn>
                  <a:cxn ang="0">
                    <a:pos x="3" y="0"/>
                  </a:cxn>
                  <a:cxn ang="0">
                    <a:pos x="2" y="0"/>
                  </a:cxn>
                  <a:cxn ang="0">
                    <a:pos x="0" y="3"/>
                  </a:cxn>
                  <a:cxn ang="0">
                    <a:pos x="3" y="6"/>
                  </a:cxn>
                </a:cxnLst>
                <a:rect l="0" t="0" r="r" b="b"/>
                <a:pathLst>
                  <a:path w="6" h="6">
                    <a:moveTo>
                      <a:pt x="3" y="6"/>
                    </a:moveTo>
                    <a:cubicBezTo>
                      <a:pt x="6" y="5"/>
                      <a:pt x="5" y="3"/>
                      <a:pt x="4" y="2"/>
                    </a:cubicBezTo>
                    <a:cubicBezTo>
                      <a:pt x="4" y="1"/>
                      <a:pt x="4" y="1"/>
                      <a:pt x="3" y="0"/>
                    </a:cubicBezTo>
                    <a:cubicBezTo>
                      <a:pt x="3" y="0"/>
                      <a:pt x="2" y="0"/>
                      <a:pt x="2" y="0"/>
                    </a:cubicBezTo>
                    <a:cubicBezTo>
                      <a:pt x="1" y="2"/>
                      <a:pt x="1" y="2"/>
                      <a:pt x="0" y="3"/>
                    </a:cubicBezTo>
                    <a:cubicBezTo>
                      <a:pt x="0" y="6"/>
                      <a:pt x="1" y="6"/>
                      <a:pt x="3" y="6"/>
                    </a:cubicBezTo>
                    <a:close/>
                  </a:path>
                </a:pathLst>
              </a:custGeom>
              <a:solidFill>
                <a:srgbClr val="006E57"/>
              </a:solidFill>
              <a:ln w="9525">
                <a:noFill/>
                <a:round/>
                <a:headEnd/>
                <a:tailEnd/>
              </a:ln>
            </p:spPr>
            <p:txBody>
              <a:bodyPr/>
              <a:lstStyle/>
              <a:p>
                <a:pPr>
                  <a:defRPr/>
                </a:pPr>
                <a:endParaRPr lang="es-MX" dirty="0"/>
              </a:p>
            </p:txBody>
          </p:sp>
          <p:sp>
            <p:nvSpPr>
              <p:cNvPr id="1568" name="Freeform 544"/>
              <p:cNvSpPr>
                <a:spLocks/>
              </p:cNvSpPr>
              <p:nvPr/>
            </p:nvSpPr>
            <p:spPr bwMode="auto">
              <a:xfrm>
                <a:off x="4984" y="2030"/>
                <a:ext cx="18" cy="23"/>
              </a:xfrm>
              <a:custGeom>
                <a:avLst/>
                <a:gdLst/>
                <a:ahLst/>
                <a:cxnLst>
                  <a:cxn ang="0">
                    <a:pos x="1" y="3"/>
                  </a:cxn>
                  <a:cxn ang="0">
                    <a:pos x="2" y="1"/>
                  </a:cxn>
                  <a:cxn ang="0">
                    <a:pos x="2" y="0"/>
                  </a:cxn>
                  <a:cxn ang="0">
                    <a:pos x="3" y="1"/>
                  </a:cxn>
                  <a:cxn ang="0">
                    <a:pos x="4" y="1"/>
                  </a:cxn>
                  <a:cxn ang="0">
                    <a:pos x="3" y="2"/>
                  </a:cxn>
                  <a:cxn ang="0">
                    <a:pos x="4" y="3"/>
                  </a:cxn>
                  <a:cxn ang="0">
                    <a:pos x="3" y="5"/>
                  </a:cxn>
                  <a:cxn ang="0">
                    <a:pos x="2" y="6"/>
                  </a:cxn>
                  <a:cxn ang="0">
                    <a:pos x="1" y="3"/>
                  </a:cxn>
                </a:cxnLst>
                <a:rect l="0" t="0" r="r" b="b"/>
                <a:pathLst>
                  <a:path w="5" h="6">
                    <a:moveTo>
                      <a:pt x="1" y="3"/>
                    </a:moveTo>
                    <a:cubicBezTo>
                      <a:pt x="1" y="2"/>
                      <a:pt x="1" y="2"/>
                      <a:pt x="2" y="1"/>
                    </a:cubicBezTo>
                    <a:cubicBezTo>
                      <a:pt x="2" y="1"/>
                      <a:pt x="2" y="0"/>
                      <a:pt x="2" y="0"/>
                    </a:cubicBezTo>
                    <a:cubicBezTo>
                      <a:pt x="3" y="0"/>
                      <a:pt x="3" y="0"/>
                      <a:pt x="3" y="1"/>
                    </a:cubicBezTo>
                    <a:cubicBezTo>
                      <a:pt x="4" y="1"/>
                      <a:pt x="4" y="1"/>
                      <a:pt x="4" y="1"/>
                    </a:cubicBezTo>
                    <a:cubicBezTo>
                      <a:pt x="4" y="2"/>
                      <a:pt x="4" y="2"/>
                      <a:pt x="3" y="2"/>
                    </a:cubicBezTo>
                    <a:cubicBezTo>
                      <a:pt x="4" y="2"/>
                      <a:pt x="4" y="3"/>
                      <a:pt x="4" y="3"/>
                    </a:cubicBezTo>
                    <a:cubicBezTo>
                      <a:pt x="5" y="4"/>
                      <a:pt x="5" y="5"/>
                      <a:pt x="3" y="5"/>
                    </a:cubicBezTo>
                    <a:cubicBezTo>
                      <a:pt x="3" y="6"/>
                      <a:pt x="2" y="6"/>
                      <a:pt x="2" y="6"/>
                    </a:cubicBezTo>
                    <a:cubicBezTo>
                      <a:pt x="1" y="6"/>
                      <a:pt x="0" y="5"/>
                      <a:pt x="1" y="3"/>
                    </a:cubicBezTo>
                    <a:close/>
                  </a:path>
                </a:pathLst>
              </a:custGeom>
              <a:solidFill>
                <a:srgbClr val="27805E"/>
              </a:solidFill>
              <a:ln w="9525">
                <a:noFill/>
                <a:round/>
                <a:headEnd/>
                <a:tailEnd/>
              </a:ln>
            </p:spPr>
            <p:txBody>
              <a:bodyPr/>
              <a:lstStyle/>
              <a:p>
                <a:pPr>
                  <a:defRPr/>
                </a:pPr>
                <a:endParaRPr lang="es-MX" dirty="0"/>
              </a:p>
            </p:txBody>
          </p:sp>
          <p:sp>
            <p:nvSpPr>
              <p:cNvPr id="1569" name="Freeform 545"/>
              <p:cNvSpPr>
                <a:spLocks/>
              </p:cNvSpPr>
              <p:nvPr/>
            </p:nvSpPr>
            <p:spPr bwMode="auto">
              <a:xfrm>
                <a:off x="4984" y="2034"/>
                <a:ext cx="18" cy="14"/>
              </a:xfrm>
              <a:custGeom>
                <a:avLst/>
                <a:gdLst/>
                <a:ahLst/>
                <a:cxnLst>
                  <a:cxn ang="0">
                    <a:pos x="0" y="2"/>
                  </a:cxn>
                  <a:cxn ang="0">
                    <a:pos x="1" y="0"/>
                  </a:cxn>
                  <a:cxn ang="0">
                    <a:pos x="1" y="0"/>
                  </a:cxn>
                  <a:cxn ang="0">
                    <a:pos x="2" y="0"/>
                  </a:cxn>
                  <a:cxn ang="0">
                    <a:pos x="3" y="1"/>
                  </a:cxn>
                  <a:cxn ang="0">
                    <a:pos x="2" y="1"/>
                  </a:cxn>
                  <a:cxn ang="0">
                    <a:pos x="3" y="2"/>
                  </a:cxn>
                  <a:cxn ang="0">
                    <a:pos x="2" y="4"/>
                  </a:cxn>
                  <a:cxn ang="0">
                    <a:pos x="1" y="4"/>
                  </a:cxn>
                  <a:cxn ang="0">
                    <a:pos x="0" y="2"/>
                  </a:cxn>
                </a:cxnLst>
                <a:rect l="0" t="0" r="r" b="b"/>
                <a:pathLst>
                  <a:path w="4" h="4">
                    <a:moveTo>
                      <a:pt x="0" y="2"/>
                    </a:moveTo>
                    <a:cubicBezTo>
                      <a:pt x="0" y="1"/>
                      <a:pt x="0" y="1"/>
                      <a:pt x="1" y="0"/>
                    </a:cubicBezTo>
                    <a:cubicBezTo>
                      <a:pt x="1" y="0"/>
                      <a:pt x="1" y="0"/>
                      <a:pt x="1" y="0"/>
                    </a:cubicBezTo>
                    <a:cubicBezTo>
                      <a:pt x="2" y="0"/>
                      <a:pt x="2" y="0"/>
                      <a:pt x="2" y="0"/>
                    </a:cubicBezTo>
                    <a:cubicBezTo>
                      <a:pt x="2" y="0"/>
                      <a:pt x="3" y="0"/>
                      <a:pt x="3" y="1"/>
                    </a:cubicBezTo>
                    <a:cubicBezTo>
                      <a:pt x="3" y="1"/>
                      <a:pt x="2" y="1"/>
                      <a:pt x="2" y="1"/>
                    </a:cubicBezTo>
                    <a:cubicBezTo>
                      <a:pt x="3" y="1"/>
                      <a:pt x="3" y="2"/>
                      <a:pt x="3" y="2"/>
                    </a:cubicBezTo>
                    <a:cubicBezTo>
                      <a:pt x="3" y="3"/>
                      <a:pt x="4" y="3"/>
                      <a:pt x="2" y="4"/>
                    </a:cubicBezTo>
                    <a:cubicBezTo>
                      <a:pt x="2" y="4"/>
                      <a:pt x="1" y="4"/>
                      <a:pt x="1" y="4"/>
                    </a:cubicBezTo>
                    <a:cubicBezTo>
                      <a:pt x="0" y="4"/>
                      <a:pt x="0" y="4"/>
                      <a:pt x="0" y="2"/>
                    </a:cubicBezTo>
                    <a:close/>
                  </a:path>
                </a:pathLst>
              </a:custGeom>
              <a:solidFill>
                <a:srgbClr val="569365"/>
              </a:solidFill>
              <a:ln w="9525">
                <a:noFill/>
                <a:round/>
                <a:headEnd/>
                <a:tailEnd/>
              </a:ln>
            </p:spPr>
            <p:txBody>
              <a:bodyPr/>
              <a:lstStyle/>
              <a:p>
                <a:pPr>
                  <a:defRPr/>
                </a:pPr>
                <a:endParaRPr lang="es-MX" dirty="0"/>
              </a:p>
            </p:txBody>
          </p:sp>
          <p:sp>
            <p:nvSpPr>
              <p:cNvPr id="1570" name="Freeform 546"/>
              <p:cNvSpPr>
                <a:spLocks/>
              </p:cNvSpPr>
              <p:nvPr/>
            </p:nvSpPr>
            <p:spPr bwMode="auto">
              <a:xfrm>
                <a:off x="4984" y="2034"/>
                <a:ext cx="14" cy="14"/>
              </a:xfrm>
              <a:custGeom>
                <a:avLst/>
                <a:gdLst/>
                <a:ahLst/>
                <a:cxnLst>
                  <a:cxn ang="0">
                    <a:pos x="0" y="2"/>
                  </a:cxn>
                  <a:cxn ang="0">
                    <a:pos x="1" y="1"/>
                  </a:cxn>
                  <a:cxn ang="0">
                    <a:pos x="1" y="0"/>
                  </a:cxn>
                  <a:cxn ang="0">
                    <a:pos x="2" y="0"/>
                  </a:cxn>
                  <a:cxn ang="0">
                    <a:pos x="2" y="1"/>
                  </a:cxn>
                  <a:cxn ang="0">
                    <a:pos x="2" y="1"/>
                  </a:cxn>
                  <a:cxn ang="0">
                    <a:pos x="2" y="2"/>
                  </a:cxn>
                  <a:cxn ang="0">
                    <a:pos x="2" y="4"/>
                  </a:cxn>
                  <a:cxn ang="0">
                    <a:pos x="1" y="4"/>
                  </a:cxn>
                  <a:cxn ang="0">
                    <a:pos x="0" y="2"/>
                  </a:cxn>
                </a:cxnLst>
                <a:rect l="0" t="0" r="r" b="b"/>
                <a:pathLst>
                  <a:path w="3" h="4">
                    <a:moveTo>
                      <a:pt x="0" y="2"/>
                    </a:moveTo>
                    <a:cubicBezTo>
                      <a:pt x="0" y="1"/>
                      <a:pt x="0" y="1"/>
                      <a:pt x="1" y="1"/>
                    </a:cubicBezTo>
                    <a:cubicBezTo>
                      <a:pt x="1" y="0"/>
                      <a:pt x="1" y="0"/>
                      <a:pt x="1" y="0"/>
                    </a:cubicBezTo>
                    <a:cubicBezTo>
                      <a:pt x="1" y="0"/>
                      <a:pt x="2" y="0"/>
                      <a:pt x="2" y="0"/>
                    </a:cubicBezTo>
                    <a:cubicBezTo>
                      <a:pt x="2" y="0"/>
                      <a:pt x="2" y="1"/>
                      <a:pt x="2" y="1"/>
                    </a:cubicBezTo>
                    <a:cubicBezTo>
                      <a:pt x="2" y="1"/>
                      <a:pt x="2" y="1"/>
                      <a:pt x="2" y="1"/>
                    </a:cubicBezTo>
                    <a:cubicBezTo>
                      <a:pt x="2" y="1"/>
                      <a:pt x="2" y="2"/>
                      <a:pt x="2" y="2"/>
                    </a:cubicBezTo>
                    <a:cubicBezTo>
                      <a:pt x="3" y="2"/>
                      <a:pt x="3" y="3"/>
                      <a:pt x="2" y="4"/>
                    </a:cubicBezTo>
                    <a:cubicBezTo>
                      <a:pt x="2" y="4"/>
                      <a:pt x="2" y="4"/>
                      <a:pt x="1" y="4"/>
                    </a:cubicBezTo>
                    <a:cubicBezTo>
                      <a:pt x="1" y="4"/>
                      <a:pt x="0" y="4"/>
                      <a:pt x="0" y="2"/>
                    </a:cubicBezTo>
                    <a:close/>
                  </a:path>
                </a:pathLst>
              </a:custGeom>
              <a:solidFill>
                <a:srgbClr val="7FA96C"/>
              </a:solidFill>
              <a:ln w="9525">
                <a:noFill/>
                <a:round/>
                <a:headEnd/>
                <a:tailEnd/>
              </a:ln>
            </p:spPr>
            <p:txBody>
              <a:bodyPr/>
              <a:lstStyle/>
              <a:p>
                <a:pPr>
                  <a:defRPr/>
                </a:pPr>
                <a:endParaRPr lang="es-MX" dirty="0"/>
              </a:p>
            </p:txBody>
          </p:sp>
          <p:sp>
            <p:nvSpPr>
              <p:cNvPr id="1571" name="Freeform 547"/>
              <p:cNvSpPr>
                <a:spLocks/>
              </p:cNvSpPr>
              <p:nvPr/>
            </p:nvSpPr>
            <p:spPr bwMode="auto">
              <a:xfrm>
                <a:off x="4984" y="2039"/>
                <a:ext cx="14" cy="9"/>
              </a:xfrm>
              <a:custGeom>
                <a:avLst/>
                <a:gdLst/>
                <a:ahLst/>
                <a:cxnLst>
                  <a:cxn ang="0">
                    <a:pos x="0" y="1"/>
                  </a:cxn>
                  <a:cxn ang="0">
                    <a:pos x="1" y="0"/>
                  </a:cxn>
                  <a:cxn ang="0">
                    <a:pos x="1" y="0"/>
                  </a:cxn>
                  <a:cxn ang="0">
                    <a:pos x="2" y="0"/>
                  </a:cxn>
                  <a:cxn ang="0">
                    <a:pos x="2" y="0"/>
                  </a:cxn>
                  <a:cxn ang="0">
                    <a:pos x="2" y="0"/>
                  </a:cxn>
                  <a:cxn ang="0">
                    <a:pos x="2" y="1"/>
                  </a:cxn>
                  <a:cxn ang="0">
                    <a:pos x="2" y="2"/>
                  </a:cxn>
                  <a:cxn ang="0">
                    <a:pos x="2" y="3"/>
                  </a:cxn>
                  <a:cxn ang="0">
                    <a:pos x="0" y="1"/>
                  </a:cxn>
                </a:cxnLst>
                <a:rect l="0" t="0" r="r" b="b"/>
                <a:pathLst>
                  <a:path w="3" h="3">
                    <a:moveTo>
                      <a:pt x="0" y="1"/>
                    </a:moveTo>
                    <a:cubicBezTo>
                      <a:pt x="0" y="1"/>
                      <a:pt x="0" y="1"/>
                      <a:pt x="1" y="0"/>
                    </a:cubicBezTo>
                    <a:cubicBezTo>
                      <a:pt x="1" y="0"/>
                      <a:pt x="1" y="0"/>
                      <a:pt x="1" y="0"/>
                    </a:cubicBezTo>
                    <a:cubicBezTo>
                      <a:pt x="1" y="0"/>
                      <a:pt x="1" y="0"/>
                      <a:pt x="2" y="0"/>
                    </a:cubicBezTo>
                    <a:cubicBezTo>
                      <a:pt x="2" y="0"/>
                      <a:pt x="2" y="0"/>
                      <a:pt x="2" y="0"/>
                    </a:cubicBezTo>
                    <a:cubicBezTo>
                      <a:pt x="2" y="0"/>
                      <a:pt x="2" y="0"/>
                      <a:pt x="2" y="0"/>
                    </a:cubicBezTo>
                    <a:cubicBezTo>
                      <a:pt x="2" y="0"/>
                      <a:pt x="2" y="1"/>
                      <a:pt x="2" y="1"/>
                    </a:cubicBezTo>
                    <a:cubicBezTo>
                      <a:pt x="3" y="1"/>
                      <a:pt x="3" y="2"/>
                      <a:pt x="2" y="2"/>
                    </a:cubicBezTo>
                    <a:cubicBezTo>
                      <a:pt x="2" y="2"/>
                      <a:pt x="2" y="3"/>
                      <a:pt x="2" y="3"/>
                    </a:cubicBezTo>
                    <a:cubicBezTo>
                      <a:pt x="1" y="3"/>
                      <a:pt x="0" y="3"/>
                      <a:pt x="0" y="1"/>
                    </a:cubicBezTo>
                    <a:close/>
                  </a:path>
                </a:pathLst>
              </a:custGeom>
              <a:solidFill>
                <a:srgbClr val="B4CA71"/>
              </a:solidFill>
              <a:ln w="9525">
                <a:noFill/>
                <a:round/>
                <a:headEnd/>
                <a:tailEnd/>
              </a:ln>
            </p:spPr>
            <p:txBody>
              <a:bodyPr/>
              <a:lstStyle/>
              <a:p>
                <a:pPr>
                  <a:defRPr/>
                </a:pPr>
                <a:endParaRPr lang="es-MX" dirty="0"/>
              </a:p>
            </p:txBody>
          </p:sp>
          <p:sp>
            <p:nvSpPr>
              <p:cNvPr id="1572" name="Freeform 548"/>
              <p:cNvSpPr>
                <a:spLocks/>
              </p:cNvSpPr>
              <p:nvPr/>
            </p:nvSpPr>
            <p:spPr bwMode="auto">
              <a:xfrm>
                <a:off x="4988" y="2043"/>
                <a:ext cx="14" cy="5"/>
              </a:xfrm>
              <a:custGeom>
                <a:avLst/>
                <a:gdLst/>
                <a:ahLst/>
                <a:cxnLst>
                  <a:cxn ang="0">
                    <a:pos x="0" y="1"/>
                  </a:cxn>
                  <a:cxn ang="0">
                    <a:pos x="4" y="0"/>
                  </a:cxn>
                  <a:cxn ang="0">
                    <a:pos x="1" y="0"/>
                  </a:cxn>
                  <a:cxn ang="0">
                    <a:pos x="0" y="1"/>
                  </a:cxn>
                </a:cxnLst>
                <a:rect l="0" t="0" r="r" b="b"/>
                <a:pathLst>
                  <a:path w="4" h="2">
                    <a:moveTo>
                      <a:pt x="0" y="1"/>
                    </a:moveTo>
                    <a:cubicBezTo>
                      <a:pt x="3" y="2"/>
                      <a:pt x="3" y="0"/>
                      <a:pt x="4" y="0"/>
                    </a:cubicBezTo>
                    <a:cubicBezTo>
                      <a:pt x="4" y="0"/>
                      <a:pt x="1" y="1"/>
                      <a:pt x="1" y="0"/>
                    </a:cubicBezTo>
                    <a:cubicBezTo>
                      <a:pt x="1" y="0"/>
                      <a:pt x="0" y="1"/>
                      <a:pt x="0" y="1"/>
                    </a:cubicBezTo>
                    <a:close/>
                  </a:path>
                </a:pathLst>
              </a:custGeom>
              <a:solidFill>
                <a:srgbClr val="24211D"/>
              </a:solidFill>
              <a:ln w="9525">
                <a:noFill/>
                <a:round/>
                <a:headEnd/>
                <a:tailEnd/>
              </a:ln>
            </p:spPr>
            <p:txBody>
              <a:bodyPr/>
              <a:lstStyle/>
              <a:p>
                <a:pPr>
                  <a:defRPr/>
                </a:pPr>
                <a:endParaRPr lang="es-MX" dirty="0"/>
              </a:p>
            </p:txBody>
          </p:sp>
          <p:sp>
            <p:nvSpPr>
              <p:cNvPr id="1573" name="Freeform 549"/>
              <p:cNvSpPr>
                <a:spLocks/>
              </p:cNvSpPr>
              <p:nvPr/>
            </p:nvSpPr>
            <p:spPr bwMode="auto">
              <a:xfrm>
                <a:off x="4988" y="2043"/>
                <a:ext cx="14" cy="5"/>
              </a:xfrm>
              <a:custGeom>
                <a:avLst/>
                <a:gdLst/>
                <a:ahLst/>
                <a:cxnLst>
                  <a:cxn ang="0">
                    <a:pos x="0" y="1"/>
                  </a:cxn>
                  <a:cxn ang="0">
                    <a:pos x="4" y="0"/>
                  </a:cxn>
                  <a:cxn ang="0">
                    <a:pos x="1" y="0"/>
                  </a:cxn>
                  <a:cxn ang="0">
                    <a:pos x="0" y="1"/>
                  </a:cxn>
                </a:cxnLst>
                <a:rect l="0" t="0" r="r" b="b"/>
                <a:pathLst>
                  <a:path w="4" h="2">
                    <a:moveTo>
                      <a:pt x="0" y="1"/>
                    </a:moveTo>
                    <a:cubicBezTo>
                      <a:pt x="3" y="2"/>
                      <a:pt x="3" y="0"/>
                      <a:pt x="4" y="0"/>
                    </a:cubicBezTo>
                    <a:cubicBezTo>
                      <a:pt x="4" y="0"/>
                      <a:pt x="1" y="1"/>
                      <a:pt x="1" y="0"/>
                    </a:cubicBezTo>
                    <a:cubicBezTo>
                      <a:pt x="1" y="0"/>
                      <a:pt x="0" y="1"/>
                      <a:pt x="0" y="1"/>
                    </a:cubicBezTo>
                    <a:close/>
                  </a:path>
                </a:pathLst>
              </a:custGeom>
              <a:noFill/>
              <a:ln w="0">
                <a:solidFill>
                  <a:srgbClr val="24211D"/>
                </a:solidFill>
                <a:prstDash val="solid"/>
                <a:round/>
                <a:headEnd/>
                <a:tailEnd/>
              </a:ln>
            </p:spPr>
            <p:txBody>
              <a:bodyPr/>
              <a:lstStyle/>
              <a:p>
                <a:pPr>
                  <a:defRPr/>
                </a:pPr>
                <a:endParaRPr lang="es-MX" dirty="0"/>
              </a:p>
            </p:txBody>
          </p:sp>
          <p:sp>
            <p:nvSpPr>
              <p:cNvPr id="1574" name="Freeform 550"/>
              <p:cNvSpPr>
                <a:spLocks/>
              </p:cNvSpPr>
              <p:nvPr/>
            </p:nvSpPr>
            <p:spPr bwMode="auto">
              <a:xfrm>
                <a:off x="4401" y="1742"/>
                <a:ext cx="41" cy="50"/>
              </a:xfrm>
              <a:custGeom>
                <a:avLst/>
                <a:gdLst/>
                <a:ahLst/>
                <a:cxnLst>
                  <a:cxn ang="0">
                    <a:pos x="8" y="2"/>
                  </a:cxn>
                  <a:cxn ang="0">
                    <a:pos x="11" y="13"/>
                  </a:cxn>
                  <a:cxn ang="0">
                    <a:pos x="9" y="15"/>
                  </a:cxn>
                  <a:cxn ang="0">
                    <a:pos x="8" y="15"/>
                  </a:cxn>
                  <a:cxn ang="0">
                    <a:pos x="8" y="14"/>
                  </a:cxn>
                  <a:cxn ang="0">
                    <a:pos x="6" y="10"/>
                  </a:cxn>
                  <a:cxn ang="0">
                    <a:pos x="5" y="0"/>
                  </a:cxn>
                  <a:cxn ang="0">
                    <a:pos x="8" y="2"/>
                  </a:cxn>
                </a:cxnLst>
                <a:rect l="0" t="0" r="r" b="b"/>
                <a:pathLst>
                  <a:path w="12" h="15">
                    <a:moveTo>
                      <a:pt x="8" y="2"/>
                    </a:moveTo>
                    <a:cubicBezTo>
                      <a:pt x="8" y="6"/>
                      <a:pt x="9" y="10"/>
                      <a:pt x="11" y="13"/>
                    </a:cubicBezTo>
                    <a:cubicBezTo>
                      <a:pt x="12" y="14"/>
                      <a:pt x="10" y="15"/>
                      <a:pt x="9" y="15"/>
                    </a:cubicBezTo>
                    <a:cubicBezTo>
                      <a:pt x="9" y="15"/>
                      <a:pt x="9" y="15"/>
                      <a:pt x="8" y="15"/>
                    </a:cubicBezTo>
                    <a:cubicBezTo>
                      <a:pt x="8" y="15"/>
                      <a:pt x="8" y="14"/>
                      <a:pt x="8" y="14"/>
                    </a:cubicBezTo>
                    <a:cubicBezTo>
                      <a:pt x="7" y="13"/>
                      <a:pt x="7" y="10"/>
                      <a:pt x="6" y="10"/>
                    </a:cubicBezTo>
                    <a:cubicBezTo>
                      <a:pt x="0" y="5"/>
                      <a:pt x="2" y="1"/>
                      <a:pt x="5" y="0"/>
                    </a:cubicBezTo>
                    <a:cubicBezTo>
                      <a:pt x="6" y="0"/>
                      <a:pt x="8" y="0"/>
                      <a:pt x="8" y="2"/>
                    </a:cubicBezTo>
                    <a:close/>
                  </a:path>
                </a:pathLst>
              </a:custGeom>
              <a:solidFill>
                <a:srgbClr val="F05E33"/>
              </a:solidFill>
              <a:ln w="9525">
                <a:noFill/>
                <a:round/>
                <a:headEnd/>
                <a:tailEnd/>
              </a:ln>
            </p:spPr>
            <p:txBody>
              <a:bodyPr/>
              <a:lstStyle/>
              <a:p>
                <a:pPr>
                  <a:defRPr/>
                </a:pPr>
                <a:endParaRPr lang="es-MX" dirty="0"/>
              </a:p>
            </p:txBody>
          </p:sp>
          <p:sp>
            <p:nvSpPr>
              <p:cNvPr id="1575" name="Freeform 551"/>
              <p:cNvSpPr>
                <a:spLocks/>
              </p:cNvSpPr>
              <p:nvPr/>
            </p:nvSpPr>
            <p:spPr bwMode="auto">
              <a:xfrm>
                <a:off x="4405" y="1742"/>
                <a:ext cx="37" cy="46"/>
              </a:xfrm>
              <a:custGeom>
                <a:avLst/>
                <a:gdLst/>
                <a:ahLst/>
                <a:cxnLst>
                  <a:cxn ang="0">
                    <a:pos x="6" y="3"/>
                  </a:cxn>
                  <a:cxn ang="0">
                    <a:pos x="9" y="12"/>
                  </a:cxn>
                  <a:cxn ang="0">
                    <a:pos x="8" y="14"/>
                  </a:cxn>
                  <a:cxn ang="0">
                    <a:pos x="8" y="14"/>
                  </a:cxn>
                  <a:cxn ang="0">
                    <a:pos x="7" y="14"/>
                  </a:cxn>
                  <a:cxn ang="0">
                    <a:pos x="5" y="10"/>
                  </a:cxn>
                  <a:cxn ang="0">
                    <a:pos x="3" y="1"/>
                  </a:cxn>
                  <a:cxn ang="0">
                    <a:pos x="6" y="3"/>
                  </a:cxn>
                </a:cxnLst>
                <a:rect l="0" t="0" r="r" b="b"/>
                <a:pathLst>
                  <a:path w="10" h="14">
                    <a:moveTo>
                      <a:pt x="6" y="3"/>
                    </a:moveTo>
                    <a:cubicBezTo>
                      <a:pt x="6" y="6"/>
                      <a:pt x="7" y="9"/>
                      <a:pt x="9" y="12"/>
                    </a:cubicBezTo>
                    <a:cubicBezTo>
                      <a:pt x="10" y="13"/>
                      <a:pt x="9" y="14"/>
                      <a:pt x="8" y="14"/>
                    </a:cubicBezTo>
                    <a:cubicBezTo>
                      <a:pt x="8" y="14"/>
                      <a:pt x="8" y="14"/>
                      <a:pt x="8" y="14"/>
                    </a:cubicBezTo>
                    <a:cubicBezTo>
                      <a:pt x="7" y="14"/>
                      <a:pt x="7" y="14"/>
                      <a:pt x="7" y="14"/>
                    </a:cubicBezTo>
                    <a:cubicBezTo>
                      <a:pt x="6" y="13"/>
                      <a:pt x="6" y="11"/>
                      <a:pt x="5" y="10"/>
                    </a:cubicBezTo>
                    <a:cubicBezTo>
                      <a:pt x="0" y="6"/>
                      <a:pt x="2" y="1"/>
                      <a:pt x="3" y="1"/>
                    </a:cubicBezTo>
                    <a:cubicBezTo>
                      <a:pt x="4" y="1"/>
                      <a:pt x="6" y="0"/>
                      <a:pt x="6" y="3"/>
                    </a:cubicBezTo>
                    <a:close/>
                  </a:path>
                </a:pathLst>
              </a:custGeom>
              <a:solidFill>
                <a:srgbClr val="F47B44"/>
              </a:solidFill>
              <a:ln w="9525">
                <a:noFill/>
                <a:round/>
                <a:headEnd/>
                <a:tailEnd/>
              </a:ln>
            </p:spPr>
            <p:txBody>
              <a:bodyPr/>
              <a:lstStyle/>
              <a:p>
                <a:pPr>
                  <a:defRPr/>
                </a:pPr>
                <a:endParaRPr lang="es-MX" dirty="0"/>
              </a:p>
            </p:txBody>
          </p:sp>
          <p:sp>
            <p:nvSpPr>
              <p:cNvPr id="1576" name="Freeform 552"/>
              <p:cNvSpPr>
                <a:spLocks/>
              </p:cNvSpPr>
              <p:nvPr/>
            </p:nvSpPr>
            <p:spPr bwMode="auto">
              <a:xfrm>
                <a:off x="4410" y="1742"/>
                <a:ext cx="28" cy="46"/>
              </a:xfrm>
              <a:custGeom>
                <a:avLst/>
                <a:gdLst/>
                <a:ahLst/>
                <a:cxnLst>
                  <a:cxn ang="0">
                    <a:pos x="3" y="3"/>
                  </a:cxn>
                  <a:cxn ang="0">
                    <a:pos x="6" y="12"/>
                  </a:cxn>
                  <a:cxn ang="0">
                    <a:pos x="6" y="13"/>
                  </a:cxn>
                  <a:cxn ang="0">
                    <a:pos x="6" y="13"/>
                  </a:cxn>
                  <a:cxn ang="0">
                    <a:pos x="5" y="13"/>
                  </a:cxn>
                  <a:cxn ang="0">
                    <a:pos x="4" y="10"/>
                  </a:cxn>
                  <a:cxn ang="0">
                    <a:pos x="1" y="2"/>
                  </a:cxn>
                  <a:cxn ang="0">
                    <a:pos x="3" y="3"/>
                  </a:cxn>
                </a:cxnLst>
                <a:rect l="0" t="0" r="r" b="b"/>
                <a:pathLst>
                  <a:path w="7" h="14">
                    <a:moveTo>
                      <a:pt x="3" y="3"/>
                    </a:moveTo>
                    <a:cubicBezTo>
                      <a:pt x="3" y="5"/>
                      <a:pt x="5" y="9"/>
                      <a:pt x="6" y="12"/>
                    </a:cubicBezTo>
                    <a:cubicBezTo>
                      <a:pt x="7" y="12"/>
                      <a:pt x="6" y="13"/>
                      <a:pt x="6" y="13"/>
                    </a:cubicBezTo>
                    <a:cubicBezTo>
                      <a:pt x="6" y="13"/>
                      <a:pt x="6" y="13"/>
                      <a:pt x="6" y="13"/>
                    </a:cubicBezTo>
                    <a:cubicBezTo>
                      <a:pt x="6" y="14"/>
                      <a:pt x="5" y="14"/>
                      <a:pt x="5" y="13"/>
                    </a:cubicBezTo>
                    <a:cubicBezTo>
                      <a:pt x="5" y="12"/>
                      <a:pt x="4" y="11"/>
                      <a:pt x="4" y="10"/>
                    </a:cubicBezTo>
                    <a:cubicBezTo>
                      <a:pt x="0" y="6"/>
                      <a:pt x="0" y="2"/>
                      <a:pt x="1" y="2"/>
                    </a:cubicBezTo>
                    <a:cubicBezTo>
                      <a:pt x="1" y="1"/>
                      <a:pt x="3" y="0"/>
                      <a:pt x="3" y="3"/>
                    </a:cubicBezTo>
                    <a:close/>
                  </a:path>
                </a:pathLst>
              </a:custGeom>
              <a:solidFill>
                <a:srgbClr val="F89A54"/>
              </a:solidFill>
              <a:ln w="9525">
                <a:noFill/>
                <a:round/>
                <a:headEnd/>
                <a:tailEnd/>
              </a:ln>
            </p:spPr>
            <p:txBody>
              <a:bodyPr/>
              <a:lstStyle/>
              <a:p>
                <a:pPr>
                  <a:defRPr/>
                </a:pPr>
                <a:endParaRPr lang="es-MX" dirty="0"/>
              </a:p>
            </p:txBody>
          </p:sp>
          <p:sp>
            <p:nvSpPr>
              <p:cNvPr id="1577" name="Freeform 553"/>
              <p:cNvSpPr>
                <a:spLocks/>
              </p:cNvSpPr>
              <p:nvPr/>
            </p:nvSpPr>
            <p:spPr bwMode="auto">
              <a:xfrm>
                <a:off x="4410" y="1742"/>
                <a:ext cx="23" cy="46"/>
              </a:xfrm>
              <a:custGeom>
                <a:avLst/>
                <a:gdLst/>
                <a:ahLst/>
                <a:cxnLst>
                  <a:cxn ang="0">
                    <a:pos x="3" y="3"/>
                  </a:cxn>
                  <a:cxn ang="0">
                    <a:pos x="6" y="11"/>
                  </a:cxn>
                  <a:cxn ang="0">
                    <a:pos x="6" y="13"/>
                  </a:cxn>
                  <a:cxn ang="0">
                    <a:pos x="6" y="13"/>
                  </a:cxn>
                  <a:cxn ang="0">
                    <a:pos x="5" y="13"/>
                  </a:cxn>
                  <a:cxn ang="0">
                    <a:pos x="4" y="10"/>
                  </a:cxn>
                  <a:cxn ang="0">
                    <a:pos x="1" y="2"/>
                  </a:cxn>
                  <a:cxn ang="0">
                    <a:pos x="3" y="3"/>
                  </a:cxn>
                </a:cxnLst>
                <a:rect l="0" t="0" r="r" b="b"/>
                <a:pathLst>
                  <a:path w="6" h="13">
                    <a:moveTo>
                      <a:pt x="3" y="3"/>
                    </a:moveTo>
                    <a:cubicBezTo>
                      <a:pt x="3" y="5"/>
                      <a:pt x="4" y="9"/>
                      <a:pt x="6" y="11"/>
                    </a:cubicBezTo>
                    <a:cubicBezTo>
                      <a:pt x="6" y="12"/>
                      <a:pt x="6" y="12"/>
                      <a:pt x="6" y="13"/>
                    </a:cubicBezTo>
                    <a:cubicBezTo>
                      <a:pt x="6" y="13"/>
                      <a:pt x="6" y="13"/>
                      <a:pt x="6" y="13"/>
                    </a:cubicBezTo>
                    <a:cubicBezTo>
                      <a:pt x="6" y="13"/>
                      <a:pt x="6" y="13"/>
                      <a:pt x="5" y="13"/>
                    </a:cubicBezTo>
                    <a:cubicBezTo>
                      <a:pt x="5" y="12"/>
                      <a:pt x="5" y="11"/>
                      <a:pt x="4" y="10"/>
                    </a:cubicBezTo>
                    <a:cubicBezTo>
                      <a:pt x="2" y="7"/>
                      <a:pt x="1" y="3"/>
                      <a:pt x="1" y="2"/>
                    </a:cubicBezTo>
                    <a:cubicBezTo>
                      <a:pt x="0" y="2"/>
                      <a:pt x="3" y="0"/>
                      <a:pt x="3" y="3"/>
                    </a:cubicBezTo>
                    <a:close/>
                  </a:path>
                </a:pathLst>
              </a:custGeom>
              <a:solidFill>
                <a:srgbClr val="FCBF62"/>
              </a:solidFill>
              <a:ln w="9525">
                <a:noFill/>
                <a:round/>
                <a:headEnd/>
                <a:tailEnd/>
              </a:ln>
            </p:spPr>
            <p:txBody>
              <a:bodyPr/>
              <a:lstStyle/>
              <a:p>
                <a:pPr>
                  <a:defRPr/>
                </a:pPr>
                <a:endParaRPr lang="es-MX" dirty="0"/>
              </a:p>
            </p:txBody>
          </p:sp>
          <p:sp>
            <p:nvSpPr>
              <p:cNvPr id="1578" name="Freeform 554"/>
              <p:cNvSpPr>
                <a:spLocks/>
              </p:cNvSpPr>
              <p:nvPr/>
            </p:nvSpPr>
            <p:spPr bwMode="auto">
              <a:xfrm>
                <a:off x="4414" y="1788"/>
                <a:ext cx="73" cy="78"/>
              </a:xfrm>
              <a:custGeom>
                <a:avLst/>
                <a:gdLst/>
                <a:ahLst/>
                <a:cxnLst>
                  <a:cxn ang="0">
                    <a:pos x="2" y="10"/>
                  </a:cxn>
                  <a:cxn ang="0">
                    <a:pos x="15" y="21"/>
                  </a:cxn>
                  <a:cxn ang="0">
                    <a:pos x="20" y="16"/>
                  </a:cxn>
                  <a:cxn ang="0">
                    <a:pos x="14" y="4"/>
                  </a:cxn>
                  <a:cxn ang="0">
                    <a:pos x="2" y="10"/>
                  </a:cxn>
                </a:cxnLst>
                <a:rect l="0" t="0" r="r" b="b"/>
                <a:pathLst>
                  <a:path w="21" h="21">
                    <a:moveTo>
                      <a:pt x="2" y="10"/>
                    </a:moveTo>
                    <a:cubicBezTo>
                      <a:pt x="2" y="10"/>
                      <a:pt x="0" y="18"/>
                      <a:pt x="15" y="21"/>
                    </a:cubicBezTo>
                    <a:cubicBezTo>
                      <a:pt x="15" y="21"/>
                      <a:pt x="19" y="20"/>
                      <a:pt x="20" y="16"/>
                    </a:cubicBezTo>
                    <a:cubicBezTo>
                      <a:pt x="20" y="16"/>
                      <a:pt x="21" y="6"/>
                      <a:pt x="14" y="4"/>
                    </a:cubicBezTo>
                    <a:cubicBezTo>
                      <a:pt x="14" y="4"/>
                      <a:pt x="9" y="0"/>
                      <a:pt x="2" y="10"/>
                    </a:cubicBezTo>
                    <a:close/>
                  </a:path>
                </a:pathLst>
              </a:custGeom>
              <a:solidFill>
                <a:srgbClr val="EB3C21"/>
              </a:solidFill>
              <a:ln w="9525">
                <a:noFill/>
                <a:round/>
                <a:headEnd/>
                <a:tailEnd/>
              </a:ln>
            </p:spPr>
            <p:txBody>
              <a:bodyPr/>
              <a:lstStyle/>
              <a:p>
                <a:pPr>
                  <a:defRPr/>
                </a:pPr>
                <a:endParaRPr lang="es-MX" dirty="0"/>
              </a:p>
            </p:txBody>
          </p:sp>
          <p:sp>
            <p:nvSpPr>
              <p:cNvPr id="1579" name="Freeform 555"/>
              <p:cNvSpPr>
                <a:spLocks/>
              </p:cNvSpPr>
              <p:nvPr/>
            </p:nvSpPr>
            <p:spPr bwMode="auto">
              <a:xfrm>
                <a:off x="4419" y="1802"/>
                <a:ext cx="64" cy="64"/>
              </a:xfrm>
              <a:custGeom>
                <a:avLst/>
                <a:gdLst/>
                <a:ahLst/>
                <a:cxnLst>
                  <a:cxn ang="0">
                    <a:pos x="2" y="6"/>
                  </a:cxn>
                  <a:cxn ang="0">
                    <a:pos x="8" y="2"/>
                  </a:cxn>
                  <a:cxn ang="0">
                    <a:pos x="13" y="1"/>
                  </a:cxn>
                  <a:cxn ang="0">
                    <a:pos x="18" y="12"/>
                  </a:cxn>
                  <a:cxn ang="0">
                    <a:pos x="18" y="12"/>
                  </a:cxn>
                  <a:cxn ang="0">
                    <a:pos x="14" y="16"/>
                  </a:cxn>
                  <a:cxn ang="0">
                    <a:pos x="13" y="17"/>
                  </a:cxn>
                  <a:cxn ang="0">
                    <a:pos x="2" y="6"/>
                  </a:cxn>
                </a:cxnLst>
                <a:rect l="0" t="0" r="r" b="b"/>
                <a:pathLst>
                  <a:path w="18" h="17">
                    <a:moveTo>
                      <a:pt x="2" y="6"/>
                    </a:moveTo>
                    <a:cubicBezTo>
                      <a:pt x="4" y="3"/>
                      <a:pt x="7" y="3"/>
                      <a:pt x="8" y="2"/>
                    </a:cubicBezTo>
                    <a:cubicBezTo>
                      <a:pt x="11" y="1"/>
                      <a:pt x="13" y="0"/>
                      <a:pt x="13" y="1"/>
                    </a:cubicBezTo>
                    <a:cubicBezTo>
                      <a:pt x="18" y="3"/>
                      <a:pt x="18" y="10"/>
                      <a:pt x="18" y="12"/>
                    </a:cubicBezTo>
                    <a:cubicBezTo>
                      <a:pt x="18" y="12"/>
                      <a:pt x="18" y="12"/>
                      <a:pt x="18" y="12"/>
                    </a:cubicBezTo>
                    <a:cubicBezTo>
                      <a:pt x="18" y="15"/>
                      <a:pt x="15" y="16"/>
                      <a:pt x="14" y="16"/>
                    </a:cubicBezTo>
                    <a:cubicBezTo>
                      <a:pt x="14" y="17"/>
                      <a:pt x="13" y="17"/>
                      <a:pt x="13" y="17"/>
                    </a:cubicBezTo>
                    <a:cubicBezTo>
                      <a:pt x="0" y="14"/>
                      <a:pt x="2" y="6"/>
                      <a:pt x="2" y="6"/>
                    </a:cubicBezTo>
                    <a:close/>
                  </a:path>
                </a:pathLst>
              </a:custGeom>
              <a:solidFill>
                <a:srgbClr val="F05E33"/>
              </a:solidFill>
              <a:ln w="9525">
                <a:noFill/>
                <a:round/>
                <a:headEnd/>
                <a:tailEnd/>
              </a:ln>
            </p:spPr>
            <p:txBody>
              <a:bodyPr/>
              <a:lstStyle/>
              <a:p>
                <a:pPr>
                  <a:defRPr/>
                </a:pPr>
                <a:endParaRPr lang="es-MX" dirty="0"/>
              </a:p>
            </p:txBody>
          </p:sp>
          <p:sp>
            <p:nvSpPr>
              <p:cNvPr id="1580" name="Freeform 556"/>
              <p:cNvSpPr>
                <a:spLocks/>
              </p:cNvSpPr>
              <p:nvPr/>
            </p:nvSpPr>
            <p:spPr bwMode="auto">
              <a:xfrm>
                <a:off x="4424" y="1806"/>
                <a:ext cx="60" cy="55"/>
              </a:xfrm>
              <a:custGeom>
                <a:avLst/>
                <a:gdLst/>
                <a:ahLst/>
                <a:cxnLst>
                  <a:cxn ang="0">
                    <a:pos x="2" y="4"/>
                  </a:cxn>
                  <a:cxn ang="0">
                    <a:pos x="8" y="1"/>
                  </a:cxn>
                  <a:cxn ang="0">
                    <a:pos x="12" y="1"/>
                  </a:cxn>
                  <a:cxn ang="0">
                    <a:pos x="17" y="11"/>
                  </a:cxn>
                  <a:cxn ang="0">
                    <a:pos x="17" y="11"/>
                  </a:cxn>
                  <a:cxn ang="0">
                    <a:pos x="12" y="15"/>
                  </a:cxn>
                  <a:cxn ang="0">
                    <a:pos x="12" y="15"/>
                  </a:cxn>
                  <a:cxn ang="0">
                    <a:pos x="2" y="4"/>
                  </a:cxn>
                </a:cxnLst>
                <a:rect l="0" t="0" r="r" b="b"/>
                <a:pathLst>
                  <a:path w="17" h="15">
                    <a:moveTo>
                      <a:pt x="2" y="4"/>
                    </a:moveTo>
                    <a:cubicBezTo>
                      <a:pt x="5" y="2"/>
                      <a:pt x="6" y="2"/>
                      <a:pt x="8" y="1"/>
                    </a:cubicBezTo>
                    <a:cubicBezTo>
                      <a:pt x="10" y="0"/>
                      <a:pt x="12" y="0"/>
                      <a:pt x="12" y="1"/>
                    </a:cubicBezTo>
                    <a:cubicBezTo>
                      <a:pt x="16" y="3"/>
                      <a:pt x="17" y="9"/>
                      <a:pt x="17" y="11"/>
                    </a:cubicBezTo>
                    <a:cubicBezTo>
                      <a:pt x="17" y="11"/>
                      <a:pt x="17" y="11"/>
                      <a:pt x="17" y="11"/>
                    </a:cubicBezTo>
                    <a:cubicBezTo>
                      <a:pt x="16" y="14"/>
                      <a:pt x="13" y="15"/>
                      <a:pt x="12" y="15"/>
                    </a:cubicBezTo>
                    <a:cubicBezTo>
                      <a:pt x="12" y="15"/>
                      <a:pt x="12" y="15"/>
                      <a:pt x="12" y="15"/>
                    </a:cubicBezTo>
                    <a:cubicBezTo>
                      <a:pt x="0" y="12"/>
                      <a:pt x="2" y="4"/>
                      <a:pt x="2" y="4"/>
                    </a:cubicBezTo>
                    <a:close/>
                  </a:path>
                </a:pathLst>
              </a:custGeom>
              <a:solidFill>
                <a:srgbClr val="F47B44"/>
              </a:solidFill>
              <a:ln w="9525">
                <a:noFill/>
                <a:round/>
                <a:headEnd/>
                <a:tailEnd/>
              </a:ln>
            </p:spPr>
            <p:txBody>
              <a:bodyPr/>
              <a:lstStyle/>
              <a:p>
                <a:pPr>
                  <a:defRPr/>
                </a:pPr>
                <a:endParaRPr lang="es-MX" dirty="0"/>
              </a:p>
            </p:txBody>
          </p:sp>
          <p:sp>
            <p:nvSpPr>
              <p:cNvPr id="1581" name="Freeform 557"/>
              <p:cNvSpPr>
                <a:spLocks/>
              </p:cNvSpPr>
              <p:nvPr/>
            </p:nvSpPr>
            <p:spPr bwMode="auto">
              <a:xfrm>
                <a:off x="4428" y="1811"/>
                <a:ext cx="51" cy="50"/>
              </a:xfrm>
              <a:custGeom>
                <a:avLst/>
                <a:gdLst/>
                <a:ahLst/>
                <a:cxnLst>
                  <a:cxn ang="0">
                    <a:pos x="1" y="3"/>
                  </a:cxn>
                  <a:cxn ang="0">
                    <a:pos x="6" y="0"/>
                  </a:cxn>
                  <a:cxn ang="0">
                    <a:pos x="10" y="1"/>
                  </a:cxn>
                  <a:cxn ang="0">
                    <a:pos x="14" y="10"/>
                  </a:cxn>
                  <a:cxn ang="0">
                    <a:pos x="14" y="10"/>
                  </a:cxn>
                  <a:cxn ang="0">
                    <a:pos x="10" y="13"/>
                  </a:cxn>
                  <a:cxn ang="0">
                    <a:pos x="10" y="13"/>
                  </a:cxn>
                  <a:cxn ang="0">
                    <a:pos x="1" y="3"/>
                  </a:cxn>
                </a:cxnLst>
                <a:rect l="0" t="0" r="r" b="b"/>
                <a:pathLst>
                  <a:path w="14" h="14">
                    <a:moveTo>
                      <a:pt x="1" y="3"/>
                    </a:moveTo>
                    <a:cubicBezTo>
                      <a:pt x="4" y="0"/>
                      <a:pt x="5" y="1"/>
                      <a:pt x="6" y="0"/>
                    </a:cubicBezTo>
                    <a:cubicBezTo>
                      <a:pt x="8" y="0"/>
                      <a:pt x="9" y="0"/>
                      <a:pt x="10" y="1"/>
                    </a:cubicBezTo>
                    <a:cubicBezTo>
                      <a:pt x="13" y="4"/>
                      <a:pt x="14" y="9"/>
                      <a:pt x="14" y="10"/>
                    </a:cubicBezTo>
                    <a:cubicBezTo>
                      <a:pt x="14" y="10"/>
                      <a:pt x="14" y="10"/>
                      <a:pt x="14" y="10"/>
                    </a:cubicBezTo>
                    <a:cubicBezTo>
                      <a:pt x="13" y="13"/>
                      <a:pt x="11" y="13"/>
                      <a:pt x="10" y="13"/>
                    </a:cubicBezTo>
                    <a:cubicBezTo>
                      <a:pt x="10" y="14"/>
                      <a:pt x="10" y="13"/>
                      <a:pt x="10" y="13"/>
                    </a:cubicBezTo>
                    <a:cubicBezTo>
                      <a:pt x="0" y="10"/>
                      <a:pt x="1" y="3"/>
                      <a:pt x="1" y="3"/>
                    </a:cubicBezTo>
                    <a:close/>
                  </a:path>
                </a:pathLst>
              </a:custGeom>
              <a:solidFill>
                <a:srgbClr val="F89A54"/>
              </a:solidFill>
              <a:ln w="9525">
                <a:noFill/>
                <a:round/>
                <a:headEnd/>
                <a:tailEnd/>
              </a:ln>
            </p:spPr>
            <p:txBody>
              <a:bodyPr/>
              <a:lstStyle/>
              <a:p>
                <a:pPr>
                  <a:defRPr/>
                </a:pPr>
                <a:endParaRPr lang="es-MX" dirty="0"/>
              </a:p>
            </p:txBody>
          </p:sp>
          <p:sp>
            <p:nvSpPr>
              <p:cNvPr id="1582" name="Freeform 558"/>
              <p:cNvSpPr>
                <a:spLocks/>
              </p:cNvSpPr>
              <p:nvPr/>
            </p:nvSpPr>
            <p:spPr bwMode="auto">
              <a:xfrm>
                <a:off x="4433" y="1811"/>
                <a:ext cx="41" cy="46"/>
              </a:xfrm>
              <a:custGeom>
                <a:avLst/>
                <a:gdLst/>
                <a:ahLst/>
                <a:cxnLst>
                  <a:cxn ang="0">
                    <a:pos x="1" y="3"/>
                  </a:cxn>
                  <a:cxn ang="0">
                    <a:pos x="6" y="1"/>
                  </a:cxn>
                  <a:cxn ang="0">
                    <a:pos x="9" y="2"/>
                  </a:cxn>
                  <a:cxn ang="0">
                    <a:pos x="12" y="10"/>
                  </a:cxn>
                  <a:cxn ang="0">
                    <a:pos x="12" y="11"/>
                  </a:cxn>
                  <a:cxn ang="0">
                    <a:pos x="9" y="13"/>
                  </a:cxn>
                  <a:cxn ang="0">
                    <a:pos x="8" y="13"/>
                  </a:cxn>
                  <a:cxn ang="0">
                    <a:pos x="1" y="3"/>
                  </a:cxn>
                </a:cxnLst>
                <a:rect l="0" t="0" r="r" b="b"/>
                <a:pathLst>
                  <a:path w="12" h="13">
                    <a:moveTo>
                      <a:pt x="1" y="3"/>
                    </a:moveTo>
                    <a:cubicBezTo>
                      <a:pt x="4" y="0"/>
                      <a:pt x="5" y="1"/>
                      <a:pt x="6" y="1"/>
                    </a:cubicBezTo>
                    <a:cubicBezTo>
                      <a:pt x="7" y="1"/>
                      <a:pt x="8" y="1"/>
                      <a:pt x="9" y="2"/>
                    </a:cubicBezTo>
                    <a:cubicBezTo>
                      <a:pt x="11" y="5"/>
                      <a:pt x="12" y="10"/>
                      <a:pt x="12" y="10"/>
                    </a:cubicBezTo>
                    <a:cubicBezTo>
                      <a:pt x="12" y="10"/>
                      <a:pt x="12" y="10"/>
                      <a:pt x="12" y="11"/>
                    </a:cubicBezTo>
                    <a:cubicBezTo>
                      <a:pt x="11" y="13"/>
                      <a:pt x="9" y="13"/>
                      <a:pt x="9" y="13"/>
                    </a:cubicBezTo>
                    <a:cubicBezTo>
                      <a:pt x="8" y="13"/>
                      <a:pt x="8" y="13"/>
                      <a:pt x="8" y="13"/>
                    </a:cubicBezTo>
                    <a:cubicBezTo>
                      <a:pt x="0" y="9"/>
                      <a:pt x="1" y="3"/>
                      <a:pt x="1" y="3"/>
                    </a:cubicBezTo>
                    <a:close/>
                  </a:path>
                </a:pathLst>
              </a:custGeom>
              <a:solidFill>
                <a:srgbClr val="FCBF62"/>
              </a:solidFill>
              <a:ln w="9525">
                <a:noFill/>
                <a:round/>
                <a:headEnd/>
                <a:tailEnd/>
              </a:ln>
            </p:spPr>
            <p:txBody>
              <a:bodyPr/>
              <a:lstStyle/>
              <a:p>
                <a:pPr>
                  <a:defRPr/>
                </a:pPr>
                <a:endParaRPr lang="es-MX" dirty="0"/>
              </a:p>
            </p:txBody>
          </p:sp>
          <p:sp>
            <p:nvSpPr>
              <p:cNvPr id="1583" name="Freeform 559"/>
              <p:cNvSpPr>
                <a:spLocks/>
              </p:cNvSpPr>
              <p:nvPr/>
            </p:nvSpPr>
            <p:spPr bwMode="auto">
              <a:xfrm>
                <a:off x="4442" y="1806"/>
                <a:ext cx="32" cy="50"/>
              </a:xfrm>
              <a:custGeom>
                <a:avLst/>
                <a:gdLst/>
                <a:ahLst/>
                <a:cxnLst>
                  <a:cxn ang="0">
                    <a:pos x="0" y="4"/>
                  </a:cxn>
                  <a:cxn ang="0">
                    <a:pos x="6" y="14"/>
                  </a:cxn>
                  <a:cxn ang="0">
                    <a:pos x="10" y="11"/>
                  </a:cxn>
                  <a:cxn ang="0">
                    <a:pos x="4" y="2"/>
                  </a:cxn>
                  <a:cxn ang="0">
                    <a:pos x="0" y="4"/>
                  </a:cxn>
                </a:cxnLst>
                <a:rect l="0" t="0" r="r" b="b"/>
                <a:pathLst>
                  <a:path w="10" h="14">
                    <a:moveTo>
                      <a:pt x="0" y="4"/>
                    </a:moveTo>
                    <a:cubicBezTo>
                      <a:pt x="0" y="4"/>
                      <a:pt x="0" y="10"/>
                      <a:pt x="6" y="14"/>
                    </a:cubicBezTo>
                    <a:cubicBezTo>
                      <a:pt x="6" y="14"/>
                      <a:pt x="9" y="14"/>
                      <a:pt x="10" y="11"/>
                    </a:cubicBezTo>
                    <a:cubicBezTo>
                      <a:pt x="10" y="11"/>
                      <a:pt x="8" y="4"/>
                      <a:pt x="4" y="2"/>
                    </a:cubicBezTo>
                    <a:cubicBezTo>
                      <a:pt x="4" y="2"/>
                      <a:pt x="4" y="0"/>
                      <a:pt x="0" y="4"/>
                    </a:cubicBezTo>
                    <a:close/>
                  </a:path>
                </a:pathLst>
              </a:custGeom>
              <a:solidFill>
                <a:srgbClr val="FDEE70"/>
              </a:solidFill>
              <a:ln w="9525">
                <a:noFill/>
                <a:round/>
                <a:headEnd/>
                <a:tailEnd/>
              </a:ln>
            </p:spPr>
            <p:txBody>
              <a:bodyPr/>
              <a:lstStyle/>
              <a:p>
                <a:pPr>
                  <a:defRPr/>
                </a:pPr>
                <a:endParaRPr lang="es-MX" dirty="0"/>
              </a:p>
            </p:txBody>
          </p:sp>
          <p:sp>
            <p:nvSpPr>
              <p:cNvPr id="1584" name="Freeform 560"/>
              <p:cNvSpPr>
                <a:spLocks/>
              </p:cNvSpPr>
              <p:nvPr/>
            </p:nvSpPr>
            <p:spPr bwMode="auto">
              <a:xfrm>
                <a:off x="4405" y="1797"/>
                <a:ext cx="32" cy="23"/>
              </a:xfrm>
              <a:custGeom>
                <a:avLst/>
                <a:gdLst/>
                <a:ahLst/>
                <a:cxnLst>
                  <a:cxn ang="0">
                    <a:pos x="6" y="7"/>
                  </a:cxn>
                  <a:cxn ang="0">
                    <a:pos x="6" y="7"/>
                  </a:cxn>
                  <a:cxn ang="0">
                    <a:pos x="8" y="5"/>
                  </a:cxn>
                  <a:cxn ang="0">
                    <a:pos x="8" y="5"/>
                  </a:cxn>
                  <a:cxn ang="0">
                    <a:pos x="4" y="0"/>
                  </a:cxn>
                  <a:cxn ang="0">
                    <a:pos x="2" y="1"/>
                  </a:cxn>
                  <a:cxn ang="0">
                    <a:pos x="0" y="4"/>
                  </a:cxn>
                  <a:cxn ang="0">
                    <a:pos x="3" y="6"/>
                  </a:cxn>
                  <a:cxn ang="0">
                    <a:pos x="6" y="7"/>
                  </a:cxn>
                  <a:cxn ang="0">
                    <a:pos x="6" y="7"/>
                  </a:cxn>
                </a:cxnLst>
                <a:rect l="0" t="0" r="r" b="b"/>
                <a:pathLst>
                  <a:path w="9" h="7">
                    <a:moveTo>
                      <a:pt x="6" y="7"/>
                    </a:moveTo>
                    <a:cubicBezTo>
                      <a:pt x="6" y="7"/>
                      <a:pt x="6" y="7"/>
                      <a:pt x="6" y="7"/>
                    </a:cubicBezTo>
                    <a:cubicBezTo>
                      <a:pt x="7" y="6"/>
                      <a:pt x="7" y="6"/>
                      <a:pt x="8" y="5"/>
                    </a:cubicBezTo>
                    <a:cubicBezTo>
                      <a:pt x="8" y="5"/>
                      <a:pt x="8" y="5"/>
                      <a:pt x="8" y="5"/>
                    </a:cubicBezTo>
                    <a:cubicBezTo>
                      <a:pt x="9" y="4"/>
                      <a:pt x="6" y="1"/>
                      <a:pt x="4" y="0"/>
                    </a:cubicBezTo>
                    <a:cubicBezTo>
                      <a:pt x="4" y="0"/>
                      <a:pt x="3" y="0"/>
                      <a:pt x="2" y="1"/>
                    </a:cubicBezTo>
                    <a:cubicBezTo>
                      <a:pt x="1" y="1"/>
                      <a:pt x="0" y="2"/>
                      <a:pt x="0" y="4"/>
                    </a:cubicBezTo>
                    <a:cubicBezTo>
                      <a:pt x="0" y="4"/>
                      <a:pt x="0" y="6"/>
                      <a:pt x="3" y="6"/>
                    </a:cubicBezTo>
                    <a:cubicBezTo>
                      <a:pt x="5" y="7"/>
                      <a:pt x="6" y="7"/>
                      <a:pt x="6" y="7"/>
                    </a:cubicBezTo>
                    <a:cubicBezTo>
                      <a:pt x="6" y="7"/>
                      <a:pt x="6" y="7"/>
                      <a:pt x="6" y="7"/>
                    </a:cubicBezTo>
                    <a:close/>
                  </a:path>
                </a:pathLst>
              </a:custGeom>
              <a:solidFill>
                <a:srgbClr val="F16638"/>
              </a:solidFill>
              <a:ln w="9525">
                <a:noFill/>
                <a:round/>
                <a:headEnd/>
                <a:tailEnd/>
              </a:ln>
            </p:spPr>
            <p:txBody>
              <a:bodyPr/>
              <a:lstStyle/>
              <a:p>
                <a:pPr>
                  <a:defRPr/>
                </a:pPr>
                <a:endParaRPr lang="es-MX" dirty="0"/>
              </a:p>
            </p:txBody>
          </p:sp>
          <p:sp>
            <p:nvSpPr>
              <p:cNvPr id="1585" name="Freeform 561"/>
              <p:cNvSpPr>
                <a:spLocks/>
              </p:cNvSpPr>
              <p:nvPr/>
            </p:nvSpPr>
            <p:spPr bwMode="auto">
              <a:xfrm>
                <a:off x="4405" y="1797"/>
                <a:ext cx="28" cy="23"/>
              </a:xfrm>
              <a:custGeom>
                <a:avLst/>
                <a:gdLst/>
                <a:ahLst/>
                <a:cxnLst>
                  <a:cxn ang="0">
                    <a:pos x="0" y="3"/>
                  </a:cxn>
                  <a:cxn ang="0">
                    <a:pos x="2" y="1"/>
                  </a:cxn>
                  <a:cxn ang="0">
                    <a:pos x="4" y="1"/>
                  </a:cxn>
                  <a:cxn ang="0">
                    <a:pos x="8" y="4"/>
                  </a:cxn>
                  <a:cxn ang="0">
                    <a:pos x="8" y="4"/>
                  </a:cxn>
                  <a:cxn ang="0">
                    <a:pos x="6" y="7"/>
                  </a:cxn>
                  <a:cxn ang="0">
                    <a:pos x="6" y="7"/>
                  </a:cxn>
                  <a:cxn ang="0">
                    <a:pos x="0" y="3"/>
                  </a:cxn>
                </a:cxnLst>
                <a:rect l="0" t="0" r="r" b="b"/>
                <a:pathLst>
                  <a:path w="8" h="7">
                    <a:moveTo>
                      <a:pt x="0" y="3"/>
                    </a:moveTo>
                    <a:cubicBezTo>
                      <a:pt x="1" y="2"/>
                      <a:pt x="2" y="1"/>
                      <a:pt x="2" y="1"/>
                    </a:cubicBezTo>
                    <a:cubicBezTo>
                      <a:pt x="3" y="1"/>
                      <a:pt x="4" y="0"/>
                      <a:pt x="4" y="1"/>
                    </a:cubicBezTo>
                    <a:cubicBezTo>
                      <a:pt x="6" y="1"/>
                      <a:pt x="8" y="3"/>
                      <a:pt x="8" y="4"/>
                    </a:cubicBezTo>
                    <a:cubicBezTo>
                      <a:pt x="8" y="4"/>
                      <a:pt x="8" y="4"/>
                      <a:pt x="8" y="4"/>
                    </a:cubicBezTo>
                    <a:cubicBezTo>
                      <a:pt x="8" y="6"/>
                      <a:pt x="6" y="6"/>
                      <a:pt x="6" y="7"/>
                    </a:cubicBezTo>
                    <a:cubicBezTo>
                      <a:pt x="6" y="7"/>
                      <a:pt x="6" y="7"/>
                      <a:pt x="6" y="7"/>
                    </a:cubicBezTo>
                    <a:cubicBezTo>
                      <a:pt x="0" y="7"/>
                      <a:pt x="0" y="3"/>
                      <a:pt x="0" y="3"/>
                    </a:cubicBezTo>
                    <a:close/>
                  </a:path>
                </a:pathLst>
              </a:custGeom>
              <a:solidFill>
                <a:srgbClr val="F68B4C"/>
              </a:solidFill>
              <a:ln w="9525">
                <a:noFill/>
                <a:round/>
                <a:headEnd/>
                <a:tailEnd/>
              </a:ln>
            </p:spPr>
            <p:txBody>
              <a:bodyPr/>
              <a:lstStyle/>
              <a:p>
                <a:pPr>
                  <a:defRPr/>
                </a:pPr>
                <a:endParaRPr lang="es-MX" dirty="0"/>
              </a:p>
            </p:txBody>
          </p:sp>
          <p:sp>
            <p:nvSpPr>
              <p:cNvPr id="1586" name="Freeform 562"/>
              <p:cNvSpPr>
                <a:spLocks/>
              </p:cNvSpPr>
              <p:nvPr/>
            </p:nvSpPr>
            <p:spPr bwMode="auto">
              <a:xfrm>
                <a:off x="4405" y="1802"/>
                <a:ext cx="23" cy="18"/>
              </a:xfrm>
              <a:custGeom>
                <a:avLst/>
                <a:gdLst/>
                <a:ahLst/>
                <a:cxnLst>
                  <a:cxn ang="0">
                    <a:pos x="0" y="2"/>
                  </a:cxn>
                  <a:cxn ang="0">
                    <a:pos x="3" y="0"/>
                  </a:cxn>
                  <a:cxn ang="0">
                    <a:pos x="5" y="0"/>
                  </a:cxn>
                  <a:cxn ang="0">
                    <a:pos x="7" y="3"/>
                  </a:cxn>
                  <a:cxn ang="0">
                    <a:pos x="7" y="4"/>
                  </a:cxn>
                  <a:cxn ang="0">
                    <a:pos x="6" y="5"/>
                  </a:cxn>
                  <a:cxn ang="0">
                    <a:pos x="6" y="5"/>
                  </a:cxn>
                  <a:cxn ang="0">
                    <a:pos x="0" y="2"/>
                  </a:cxn>
                </a:cxnLst>
                <a:rect l="0" t="0" r="r" b="b"/>
                <a:pathLst>
                  <a:path w="7" h="5">
                    <a:moveTo>
                      <a:pt x="0" y="2"/>
                    </a:moveTo>
                    <a:cubicBezTo>
                      <a:pt x="1" y="0"/>
                      <a:pt x="2" y="0"/>
                      <a:pt x="3" y="0"/>
                    </a:cubicBezTo>
                    <a:cubicBezTo>
                      <a:pt x="3" y="0"/>
                      <a:pt x="4" y="0"/>
                      <a:pt x="5" y="0"/>
                    </a:cubicBezTo>
                    <a:cubicBezTo>
                      <a:pt x="6" y="1"/>
                      <a:pt x="7" y="3"/>
                      <a:pt x="7" y="3"/>
                    </a:cubicBezTo>
                    <a:cubicBezTo>
                      <a:pt x="7" y="3"/>
                      <a:pt x="7" y="4"/>
                      <a:pt x="7" y="4"/>
                    </a:cubicBezTo>
                    <a:cubicBezTo>
                      <a:pt x="7" y="5"/>
                      <a:pt x="6" y="5"/>
                      <a:pt x="6" y="5"/>
                    </a:cubicBezTo>
                    <a:cubicBezTo>
                      <a:pt x="6" y="5"/>
                      <a:pt x="6" y="5"/>
                      <a:pt x="6" y="5"/>
                    </a:cubicBezTo>
                    <a:cubicBezTo>
                      <a:pt x="1" y="5"/>
                      <a:pt x="0" y="2"/>
                      <a:pt x="0" y="2"/>
                    </a:cubicBezTo>
                    <a:close/>
                  </a:path>
                </a:pathLst>
              </a:custGeom>
              <a:solidFill>
                <a:srgbClr val="FBB45E"/>
              </a:solidFill>
              <a:ln w="9525">
                <a:noFill/>
                <a:round/>
                <a:headEnd/>
                <a:tailEnd/>
              </a:ln>
            </p:spPr>
            <p:txBody>
              <a:bodyPr/>
              <a:lstStyle/>
              <a:p>
                <a:pPr>
                  <a:defRPr/>
                </a:pPr>
                <a:endParaRPr lang="es-MX" dirty="0"/>
              </a:p>
            </p:txBody>
          </p:sp>
          <p:sp>
            <p:nvSpPr>
              <p:cNvPr id="1587" name="Freeform 563"/>
              <p:cNvSpPr>
                <a:spLocks/>
              </p:cNvSpPr>
              <p:nvPr/>
            </p:nvSpPr>
            <p:spPr bwMode="auto">
              <a:xfrm>
                <a:off x="4410" y="1802"/>
                <a:ext cx="18" cy="18"/>
              </a:xfrm>
              <a:custGeom>
                <a:avLst/>
                <a:gdLst/>
                <a:ahLst/>
                <a:cxnLst>
                  <a:cxn ang="0">
                    <a:pos x="0" y="2"/>
                  </a:cxn>
                  <a:cxn ang="0">
                    <a:pos x="2" y="0"/>
                  </a:cxn>
                  <a:cxn ang="0">
                    <a:pos x="6" y="3"/>
                  </a:cxn>
                  <a:cxn ang="0">
                    <a:pos x="5" y="5"/>
                  </a:cxn>
                  <a:cxn ang="0">
                    <a:pos x="0" y="2"/>
                  </a:cxn>
                </a:cxnLst>
                <a:rect l="0" t="0" r="r" b="b"/>
                <a:pathLst>
                  <a:path w="6" h="5">
                    <a:moveTo>
                      <a:pt x="0" y="2"/>
                    </a:moveTo>
                    <a:cubicBezTo>
                      <a:pt x="1" y="0"/>
                      <a:pt x="2" y="0"/>
                      <a:pt x="2" y="0"/>
                    </a:cubicBezTo>
                    <a:cubicBezTo>
                      <a:pt x="4" y="1"/>
                      <a:pt x="6" y="3"/>
                      <a:pt x="6" y="3"/>
                    </a:cubicBezTo>
                    <a:cubicBezTo>
                      <a:pt x="6" y="5"/>
                      <a:pt x="5" y="5"/>
                      <a:pt x="5" y="5"/>
                    </a:cubicBezTo>
                    <a:cubicBezTo>
                      <a:pt x="0" y="5"/>
                      <a:pt x="0" y="2"/>
                      <a:pt x="0" y="2"/>
                    </a:cubicBezTo>
                    <a:close/>
                  </a:path>
                </a:pathLst>
              </a:custGeom>
              <a:solidFill>
                <a:srgbClr val="FDEE70"/>
              </a:solidFill>
              <a:ln w="9525">
                <a:noFill/>
                <a:round/>
                <a:headEnd/>
                <a:tailEnd/>
              </a:ln>
            </p:spPr>
            <p:txBody>
              <a:bodyPr/>
              <a:lstStyle/>
              <a:p>
                <a:pPr>
                  <a:defRPr/>
                </a:pPr>
                <a:endParaRPr lang="es-MX" dirty="0"/>
              </a:p>
            </p:txBody>
          </p:sp>
          <p:sp>
            <p:nvSpPr>
              <p:cNvPr id="1588" name="Freeform 564"/>
              <p:cNvSpPr>
                <a:spLocks/>
              </p:cNvSpPr>
              <p:nvPr/>
            </p:nvSpPr>
            <p:spPr bwMode="auto">
              <a:xfrm>
                <a:off x="4442" y="1774"/>
                <a:ext cx="37" cy="32"/>
              </a:xfrm>
              <a:custGeom>
                <a:avLst/>
                <a:gdLst/>
                <a:ahLst/>
                <a:cxnLst>
                  <a:cxn ang="0">
                    <a:pos x="4" y="0"/>
                  </a:cxn>
                  <a:cxn ang="0">
                    <a:pos x="3" y="8"/>
                  </a:cxn>
                  <a:cxn ang="0">
                    <a:pos x="7" y="8"/>
                  </a:cxn>
                  <a:cxn ang="0">
                    <a:pos x="9" y="2"/>
                  </a:cxn>
                  <a:cxn ang="0">
                    <a:pos x="4" y="0"/>
                  </a:cxn>
                </a:cxnLst>
                <a:rect l="0" t="0" r="r" b="b"/>
                <a:pathLst>
                  <a:path w="10" h="9">
                    <a:moveTo>
                      <a:pt x="4" y="0"/>
                    </a:moveTo>
                    <a:cubicBezTo>
                      <a:pt x="4" y="0"/>
                      <a:pt x="0" y="3"/>
                      <a:pt x="3" y="8"/>
                    </a:cubicBezTo>
                    <a:cubicBezTo>
                      <a:pt x="3" y="8"/>
                      <a:pt x="5" y="9"/>
                      <a:pt x="7" y="8"/>
                    </a:cubicBezTo>
                    <a:cubicBezTo>
                      <a:pt x="7" y="8"/>
                      <a:pt x="10" y="5"/>
                      <a:pt x="9" y="2"/>
                    </a:cubicBezTo>
                    <a:cubicBezTo>
                      <a:pt x="9" y="2"/>
                      <a:pt x="7" y="0"/>
                      <a:pt x="4" y="0"/>
                    </a:cubicBezTo>
                    <a:close/>
                  </a:path>
                </a:pathLst>
              </a:custGeom>
              <a:solidFill>
                <a:srgbClr val="EB3C21"/>
              </a:solidFill>
              <a:ln w="9525">
                <a:noFill/>
                <a:round/>
                <a:headEnd/>
                <a:tailEnd/>
              </a:ln>
            </p:spPr>
            <p:txBody>
              <a:bodyPr/>
              <a:lstStyle/>
              <a:p>
                <a:pPr>
                  <a:defRPr/>
                </a:pPr>
                <a:endParaRPr lang="es-MX" dirty="0"/>
              </a:p>
            </p:txBody>
          </p:sp>
          <p:sp>
            <p:nvSpPr>
              <p:cNvPr id="1589" name="Freeform 565"/>
              <p:cNvSpPr>
                <a:spLocks/>
              </p:cNvSpPr>
              <p:nvPr/>
            </p:nvSpPr>
            <p:spPr bwMode="auto">
              <a:xfrm>
                <a:off x="4447" y="1779"/>
                <a:ext cx="28" cy="23"/>
              </a:xfrm>
              <a:custGeom>
                <a:avLst/>
                <a:gdLst/>
                <a:ahLst/>
                <a:cxnLst>
                  <a:cxn ang="0">
                    <a:pos x="8" y="1"/>
                  </a:cxn>
                  <a:cxn ang="0">
                    <a:pos x="5" y="7"/>
                  </a:cxn>
                  <a:cxn ang="0">
                    <a:pos x="5" y="7"/>
                  </a:cxn>
                  <a:cxn ang="0">
                    <a:pos x="2" y="7"/>
                  </a:cxn>
                  <a:cxn ang="0">
                    <a:pos x="2" y="6"/>
                  </a:cxn>
                  <a:cxn ang="0">
                    <a:pos x="3" y="0"/>
                  </a:cxn>
                  <a:cxn ang="0">
                    <a:pos x="6" y="0"/>
                  </a:cxn>
                  <a:cxn ang="0">
                    <a:pos x="8" y="1"/>
                  </a:cxn>
                </a:cxnLst>
                <a:rect l="0" t="0" r="r" b="b"/>
                <a:pathLst>
                  <a:path w="8" h="7">
                    <a:moveTo>
                      <a:pt x="8" y="1"/>
                    </a:moveTo>
                    <a:cubicBezTo>
                      <a:pt x="8" y="3"/>
                      <a:pt x="6" y="6"/>
                      <a:pt x="5" y="7"/>
                    </a:cubicBezTo>
                    <a:cubicBezTo>
                      <a:pt x="5" y="7"/>
                      <a:pt x="5" y="7"/>
                      <a:pt x="5" y="7"/>
                    </a:cubicBezTo>
                    <a:cubicBezTo>
                      <a:pt x="3" y="7"/>
                      <a:pt x="2" y="7"/>
                      <a:pt x="2" y="7"/>
                    </a:cubicBezTo>
                    <a:cubicBezTo>
                      <a:pt x="2" y="7"/>
                      <a:pt x="2" y="7"/>
                      <a:pt x="2" y="6"/>
                    </a:cubicBezTo>
                    <a:cubicBezTo>
                      <a:pt x="0" y="2"/>
                      <a:pt x="3" y="0"/>
                      <a:pt x="3" y="0"/>
                    </a:cubicBezTo>
                    <a:cubicBezTo>
                      <a:pt x="4" y="0"/>
                      <a:pt x="5" y="0"/>
                      <a:pt x="6" y="0"/>
                    </a:cubicBezTo>
                    <a:cubicBezTo>
                      <a:pt x="7" y="0"/>
                      <a:pt x="8" y="1"/>
                      <a:pt x="8" y="1"/>
                    </a:cubicBezTo>
                    <a:close/>
                  </a:path>
                </a:pathLst>
              </a:custGeom>
              <a:solidFill>
                <a:srgbClr val="F16638"/>
              </a:solidFill>
              <a:ln w="9525">
                <a:noFill/>
                <a:round/>
                <a:headEnd/>
                <a:tailEnd/>
              </a:ln>
            </p:spPr>
            <p:txBody>
              <a:bodyPr/>
              <a:lstStyle/>
              <a:p>
                <a:pPr>
                  <a:defRPr/>
                </a:pPr>
                <a:endParaRPr lang="es-MX" dirty="0"/>
              </a:p>
            </p:txBody>
          </p:sp>
          <p:sp>
            <p:nvSpPr>
              <p:cNvPr id="1590" name="Freeform 566"/>
              <p:cNvSpPr>
                <a:spLocks/>
              </p:cNvSpPr>
              <p:nvPr/>
            </p:nvSpPr>
            <p:spPr bwMode="auto">
              <a:xfrm>
                <a:off x="4451" y="1779"/>
                <a:ext cx="23" cy="23"/>
              </a:xfrm>
              <a:custGeom>
                <a:avLst/>
                <a:gdLst/>
                <a:ahLst/>
                <a:cxnLst>
                  <a:cxn ang="0">
                    <a:pos x="6" y="1"/>
                  </a:cxn>
                  <a:cxn ang="0">
                    <a:pos x="4" y="6"/>
                  </a:cxn>
                  <a:cxn ang="0">
                    <a:pos x="4" y="7"/>
                  </a:cxn>
                  <a:cxn ang="0">
                    <a:pos x="2" y="7"/>
                  </a:cxn>
                  <a:cxn ang="0">
                    <a:pos x="1" y="6"/>
                  </a:cxn>
                  <a:cxn ang="0">
                    <a:pos x="2" y="0"/>
                  </a:cxn>
                  <a:cxn ang="0">
                    <a:pos x="4" y="0"/>
                  </a:cxn>
                  <a:cxn ang="0">
                    <a:pos x="6" y="1"/>
                  </a:cxn>
                </a:cxnLst>
                <a:rect l="0" t="0" r="r" b="b"/>
                <a:pathLst>
                  <a:path w="7" h="7">
                    <a:moveTo>
                      <a:pt x="6" y="1"/>
                    </a:moveTo>
                    <a:cubicBezTo>
                      <a:pt x="7" y="3"/>
                      <a:pt x="4" y="6"/>
                      <a:pt x="4" y="6"/>
                    </a:cubicBezTo>
                    <a:cubicBezTo>
                      <a:pt x="4" y="7"/>
                      <a:pt x="4" y="7"/>
                      <a:pt x="4" y="7"/>
                    </a:cubicBezTo>
                    <a:cubicBezTo>
                      <a:pt x="2" y="7"/>
                      <a:pt x="2" y="7"/>
                      <a:pt x="2" y="7"/>
                    </a:cubicBezTo>
                    <a:cubicBezTo>
                      <a:pt x="1" y="6"/>
                      <a:pt x="1" y="6"/>
                      <a:pt x="1" y="6"/>
                    </a:cubicBezTo>
                    <a:cubicBezTo>
                      <a:pt x="0" y="3"/>
                      <a:pt x="2" y="1"/>
                      <a:pt x="2" y="0"/>
                    </a:cubicBezTo>
                    <a:cubicBezTo>
                      <a:pt x="3" y="0"/>
                      <a:pt x="4" y="0"/>
                      <a:pt x="4" y="0"/>
                    </a:cubicBezTo>
                    <a:cubicBezTo>
                      <a:pt x="6" y="0"/>
                      <a:pt x="6" y="1"/>
                      <a:pt x="6" y="1"/>
                    </a:cubicBezTo>
                    <a:close/>
                  </a:path>
                </a:pathLst>
              </a:custGeom>
              <a:solidFill>
                <a:srgbClr val="F68B4C"/>
              </a:solidFill>
              <a:ln w="9525">
                <a:noFill/>
                <a:round/>
                <a:headEnd/>
                <a:tailEnd/>
              </a:ln>
            </p:spPr>
            <p:txBody>
              <a:bodyPr/>
              <a:lstStyle/>
              <a:p>
                <a:pPr>
                  <a:defRPr/>
                </a:pPr>
                <a:endParaRPr lang="es-MX" dirty="0"/>
              </a:p>
            </p:txBody>
          </p:sp>
          <p:sp>
            <p:nvSpPr>
              <p:cNvPr id="1591" name="Freeform 567"/>
              <p:cNvSpPr>
                <a:spLocks/>
              </p:cNvSpPr>
              <p:nvPr/>
            </p:nvSpPr>
            <p:spPr bwMode="auto">
              <a:xfrm>
                <a:off x="4456" y="1779"/>
                <a:ext cx="18" cy="23"/>
              </a:xfrm>
              <a:custGeom>
                <a:avLst/>
                <a:gdLst/>
                <a:ahLst/>
                <a:cxnLst>
                  <a:cxn ang="0">
                    <a:pos x="5" y="1"/>
                  </a:cxn>
                  <a:cxn ang="0">
                    <a:pos x="3" y="6"/>
                  </a:cxn>
                  <a:cxn ang="0">
                    <a:pos x="3" y="6"/>
                  </a:cxn>
                  <a:cxn ang="0">
                    <a:pos x="1" y="6"/>
                  </a:cxn>
                  <a:cxn ang="0">
                    <a:pos x="0" y="6"/>
                  </a:cxn>
                  <a:cxn ang="0">
                    <a:pos x="1" y="1"/>
                  </a:cxn>
                  <a:cxn ang="0">
                    <a:pos x="3" y="0"/>
                  </a:cxn>
                  <a:cxn ang="0">
                    <a:pos x="5" y="1"/>
                  </a:cxn>
                </a:cxnLst>
                <a:rect l="0" t="0" r="r" b="b"/>
                <a:pathLst>
                  <a:path w="5" h="7">
                    <a:moveTo>
                      <a:pt x="5" y="1"/>
                    </a:moveTo>
                    <a:cubicBezTo>
                      <a:pt x="5" y="3"/>
                      <a:pt x="3" y="5"/>
                      <a:pt x="3" y="6"/>
                    </a:cubicBezTo>
                    <a:cubicBezTo>
                      <a:pt x="3" y="6"/>
                      <a:pt x="3" y="6"/>
                      <a:pt x="3" y="6"/>
                    </a:cubicBezTo>
                    <a:cubicBezTo>
                      <a:pt x="2" y="7"/>
                      <a:pt x="1" y="6"/>
                      <a:pt x="1" y="6"/>
                    </a:cubicBezTo>
                    <a:cubicBezTo>
                      <a:pt x="1" y="6"/>
                      <a:pt x="0" y="6"/>
                      <a:pt x="0" y="6"/>
                    </a:cubicBezTo>
                    <a:cubicBezTo>
                      <a:pt x="0" y="3"/>
                      <a:pt x="1" y="2"/>
                      <a:pt x="1" y="1"/>
                    </a:cubicBezTo>
                    <a:cubicBezTo>
                      <a:pt x="2" y="0"/>
                      <a:pt x="3" y="0"/>
                      <a:pt x="3" y="0"/>
                    </a:cubicBezTo>
                    <a:cubicBezTo>
                      <a:pt x="5" y="0"/>
                      <a:pt x="5" y="1"/>
                      <a:pt x="5" y="1"/>
                    </a:cubicBezTo>
                    <a:close/>
                  </a:path>
                </a:pathLst>
              </a:custGeom>
              <a:solidFill>
                <a:srgbClr val="FBB45E"/>
              </a:solidFill>
              <a:ln w="9525">
                <a:noFill/>
                <a:round/>
                <a:headEnd/>
                <a:tailEnd/>
              </a:ln>
            </p:spPr>
            <p:txBody>
              <a:bodyPr/>
              <a:lstStyle/>
              <a:p>
                <a:pPr>
                  <a:defRPr/>
                </a:pPr>
                <a:endParaRPr lang="es-MX" dirty="0"/>
              </a:p>
            </p:txBody>
          </p:sp>
          <p:sp>
            <p:nvSpPr>
              <p:cNvPr id="1592" name="Freeform 568"/>
              <p:cNvSpPr>
                <a:spLocks/>
              </p:cNvSpPr>
              <p:nvPr/>
            </p:nvSpPr>
            <p:spPr bwMode="auto">
              <a:xfrm>
                <a:off x="4456" y="1779"/>
                <a:ext cx="18" cy="23"/>
              </a:xfrm>
              <a:custGeom>
                <a:avLst/>
                <a:gdLst/>
                <a:ahLst/>
                <a:cxnLst>
                  <a:cxn ang="0">
                    <a:pos x="3" y="0"/>
                  </a:cxn>
                  <a:cxn ang="0">
                    <a:pos x="1" y="6"/>
                  </a:cxn>
                  <a:cxn ang="0">
                    <a:pos x="3" y="6"/>
                  </a:cxn>
                  <a:cxn ang="0">
                    <a:pos x="4" y="1"/>
                  </a:cxn>
                  <a:cxn ang="0">
                    <a:pos x="3" y="0"/>
                  </a:cxn>
                </a:cxnLst>
                <a:rect l="0" t="0" r="r" b="b"/>
                <a:pathLst>
                  <a:path w="5" h="7">
                    <a:moveTo>
                      <a:pt x="3" y="0"/>
                    </a:moveTo>
                    <a:cubicBezTo>
                      <a:pt x="3" y="0"/>
                      <a:pt x="0" y="3"/>
                      <a:pt x="1" y="6"/>
                    </a:cubicBezTo>
                    <a:cubicBezTo>
                      <a:pt x="1" y="6"/>
                      <a:pt x="1" y="7"/>
                      <a:pt x="3" y="6"/>
                    </a:cubicBezTo>
                    <a:cubicBezTo>
                      <a:pt x="3" y="6"/>
                      <a:pt x="5" y="3"/>
                      <a:pt x="4" y="1"/>
                    </a:cubicBezTo>
                    <a:cubicBezTo>
                      <a:pt x="4" y="1"/>
                      <a:pt x="5" y="0"/>
                      <a:pt x="3" y="0"/>
                    </a:cubicBezTo>
                    <a:close/>
                  </a:path>
                </a:pathLst>
              </a:custGeom>
              <a:solidFill>
                <a:srgbClr val="FDEE70"/>
              </a:solidFill>
              <a:ln w="9525">
                <a:noFill/>
                <a:round/>
                <a:headEnd/>
                <a:tailEnd/>
              </a:ln>
            </p:spPr>
            <p:txBody>
              <a:bodyPr/>
              <a:lstStyle/>
              <a:p>
                <a:pPr>
                  <a:defRPr/>
                </a:pPr>
                <a:endParaRPr lang="es-MX" dirty="0"/>
              </a:p>
            </p:txBody>
          </p:sp>
          <p:sp>
            <p:nvSpPr>
              <p:cNvPr id="1593" name="Freeform 569"/>
              <p:cNvSpPr>
                <a:spLocks/>
              </p:cNvSpPr>
              <p:nvPr/>
            </p:nvSpPr>
            <p:spPr bwMode="auto">
              <a:xfrm>
                <a:off x="4424" y="1783"/>
                <a:ext cx="32" cy="36"/>
              </a:xfrm>
              <a:custGeom>
                <a:avLst/>
                <a:gdLst/>
                <a:ahLst/>
                <a:cxnLst>
                  <a:cxn ang="0">
                    <a:pos x="0" y="3"/>
                  </a:cxn>
                  <a:cxn ang="0">
                    <a:pos x="5" y="7"/>
                  </a:cxn>
                  <a:cxn ang="0">
                    <a:pos x="9" y="6"/>
                  </a:cxn>
                  <a:cxn ang="0">
                    <a:pos x="6" y="0"/>
                  </a:cxn>
                  <a:cxn ang="0">
                    <a:pos x="0" y="3"/>
                  </a:cxn>
                </a:cxnLst>
                <a:rect l="0" t="0" r="r" b="b"/>
                <a:pathLst>
                  <a:path w="9" h="10">
                    <a:moveTo>
                      <a:pt x="0" y="3"/>
                    </a:moveTo>
                    <a:cubicBezTo>
                      <a:pt x="0" y="3"/>
                      <a:pt x="1" y="10"/>
                      <a:pt x="5" y="7"/>
                    </a:cubicBezTo>
                    <a:cubicBezTo>
                      <a:pt x="5" y="7"/>
                      <a:pt x="8" y="7"/>
                      <a:pt x="9" y="6"/>
                    </a:cubicBezTo>
                    <a:cubicBezTo>
                      <a:pt x="9" y="6"/>
                      <a:pt x="8" y="1"/>
                      <a:pt x="6" y="0"/>
                    </a:cubicBezTo>
                    <a:cubicBezTo>
                      <a:pt x="6" y="0"/>
                      <a:pt x="2" y="0"/>
                      <a:pt x="0" y="3"/>
                    </a:cubicBezTo>
                    <a:close/>
                  </a:path>
                </a:pathLst>
              </a:custGeom>
              <a:solidFill>
                <a:srgbClr val="EB3C21"/>
              </a:solidFill>
              <a:ln w="9525">
                <a:noFill/>
                <a:round/>
                <a:headEnd/>
                <a:tailEnd/>
              </a:ln>
            </p:spPr>
            <p:txBody>
              <a:bodyPr/>
              <a:lstStyle/>
              <a:p>
                <a:pPr>
                  <a:defRPr/>
                </a:pPr>
                <a:endParaRPr lang="es-MX" dirty="0"/>
              </a:p>
            </p:txBody>
          </p:sp>
          <p:sp>
            <p:nvSpPr>
              <p:cNvPr id="1594" name="Freeform 570"/>
              <p:cNvSpPr>
                <a:spLocks/>
              </p:cNvSpPr>
              <p:nvPr/>
            </p:nvSpPr>
            <p:spPr bwMode="auto">
              <a:xfrm>
                <a:off x="4424" y="1783"/>
                <a:ext cx="28" cy="23"/>
              </a:xfrm>
              <a:custGeom>
                <a:avLst/>
                <a:gdLst/>
                <a:ahLst/>
                <a:cxnLst>
                  <a:cxn ang="0">
                    <a:pos x="8" y="5"/>
                  </a:cxn>
                  <a:cxn ang="0">
                    <a:pos x="5" y="7"/>
                  </a:cxn>
                  <a:cxn ang="0">
                    <a:pos x="0" y="3"/>
                  </a:cxn>
                  <a:cxn ang="0">
                    <a:pos x="1" y="2"/>
                  </a:cxn>
                  <a:cxn ang="0">
                    <a:pos x="4" y="0"/>
                  </a:cxn>
                  <a:cxn ang="0">
                    <a:pos x="5" y="0"/>
                  </a:cxn>
                  <a:cxn ang="0">
                    <a:pos x="8" y="5"/>
                  </a:cxn>
                </a:cxnLst>
                <a:rect l="0" t="0" r="r" b="b"/>
                <a:pathLst>
                  <a:path w="8" h="7">
                    <a:moveTo>
                      <a:pt x="8" y="5"/>
                    </a:moveTo>
                    <a:cubicBezTo>
                      <a:pt x="7" y="7"/>
                      <a:pt x="5" y="7"/>
                      <a:pt x="5" y="7"/>
                    </a:cubicBezTo>
                    <a:cubicBezTo>
                      <a:pt x="0" y="6"/>
                      <a:pt x="0" y="3"/>
                      <a:pt x="0" y="3"/>
                    </a:cubicBezTo>
                    <a:cubicBezTo>
                      <a:pt x="1" y="3"/>
                      <a:pt x="1" y="3"/>
                      <a:pt x="1" y="2"/>
                    </a:cubicBezTo>
                    <a:cubicBezTo>
                      <a:pt x="2" y="1"/>
                      <a:pt x="3" y="1"/>
                      <a:pt x="4" y="0"/>
                    </a:cubicBezTo>
                    <a:cubicBezTo>
                      <a:pt x="5" y="0"/>
                      <a:pt x="5" y="0"/>
                      <a:pt x="5" y="0"/>
                    </a:cubicBezTo>
                    <a:cubicBezTo>
                      <a:pt x="8" y="2"/>
                      <a:pt x="8" y="5"/>
                      <a:pt x="8" y="5"/>
                    </a:cubicBezTo>
                    <a:close/>
                  </a:path>
                </a:pathLst>
              </a:custGeom>
              <a:solidFill>
                <a:srgbClr val="F16638"/>
              </a:solidFill>
              <a:ln w="9525">
                <a:noFill/>
                <a:round/>
                <a:headEnd/>
                <a:tailEnd/>
              </a:ln>
            </p:spPr>
            <p:txBody>
              <a:bodyPr/>
              <a:lstStyle/>
              <a:p>
                <a:pPr>
                  <a:defRPr/>
                </a:pPr>
                <a:endParaRPr lang="es-MX" dirty="0"/>
              </a:p>
            </p:txBody>
          </p:sp>
          <p:sp>
            <p:nvSpPr>
              <p:cNvPr id="1595" name="Freeform 571"/>
              <p:cNvSpPr>
                <a:spLocks/>
              </p:cNvSpPr>
              <p:nvPr/>
            </p:nvSpPr>
            <p:spPr bwMode="auto">
              <a:xfrm>
                <a:off x="4424" y="1788"/>
                <a:ext cx="23" cy="18"/>
              </a:xfrm>
              <a:custGeom>
                <a:avLst/>
                <a:gdLst/>
                <a:ahLst/>
                <a:cxnLst>
                  <a:cxn ang="0">
                    <a:pos x="6" y="4"/>
                  </a:cxn>
                  <a:cxn ang="0">
                    <a:pos x="4" y="6"/>
                  </a:cxn>
                  <a:cxn ang="0">
                    <a:pos x="0" y="1"/>
                  </a:cxn>
                  <a:cxn ang="0">
                    <a:pos x="0" y="1"/>
                  </a:cxn>
                  <a:cxn ang="0">
                    <a:pos x="3" y="0"/>
                  </a:cxn>
                  <a:cxn ang="0">
                    <a:pos x="4" y="0"/>
                  </a:cxn>
                  <a:cxn ang="0">
                    <a:pos x="6" y="4"/>
                  </a:cxn>
                </a:cxnLst>
                <a:rect l="0" t="0" r="r" b="b"/>
                <a:pathLst>
                  <a:path w="6" h="6">
                    <a:moveTo>
                      <a:pt x="6" y="4"/>
                    </a:moveTo>
                    <a:cubicBezTo>
                      <a:pt x="6" y="6"/>
                      <a:pt x="4" y="6"/>
                      <a:pt x="4" y="6"/>
                    </a:cubicBezTo>
                    <a:cubicBezTo>
                      <a:pt x="0" y="5"/>
                      <a:pt x="0" y="2"/>
                      <a:pt x="0" y="1"/>
                    </a:cubicBezTo>
                    <a:cubicBezTo>
                      <a:pt x="0" y="1"/>
                      <a:pt x="0" y="1"/>
                      <a:pt x="0" y="1"/>
                    </a:cubicBezTo>
                    <a:cubicBezTo>
                      <a:pt x="2" y="0"/>
                      <a:pt x="2" y="0"/>
                      <a:pt x="3" y="0"/>
                    </a:cubicBezTo>
                    <a:cubicBezTo>
                      <a:pt x="4" y="0"/>
                      <a:pt x="4" y="0"/>
                      <a:pt x="4" y="0"/>
                    </a:cubicBezTo>
                    <a:cubicBezTo>
                      <a:pt x="6" y="1"/>
                      <a:pt x="6" y="4"/>
                      <a:pt x="6" y="4"/>
                    </a:cubicBezTo>
                    <a:close/>
                  </a:path>
                </a:pathLst>
              </a:custGeom>
              <a:solidFill>
                <a:srgbClr val="F68B4C"/>
              </a:solidFill>
              <a:ln w="9525">
                <a:noFill/>
                <a:round/>
                <a:headEnd/>
                <a:tailEnd/>
              </a:ln>
            </p:spPr>
            <p:txBody>
              <a:bodyPr/>
              <a:lstStyle/>
              <a:p>
                <a:pPr>
                  <a:defRPr/>
                </a:pPr>
                <a:endParaRPr lang="es-MX" dirty="0"/>
              </a:p>
            </p:txBody>
          </p:sp>
          <p:sp>
            <p:nvSpPr>
              <p:cNvPr id="1596" name="Freeform 572"/>
              <p:cNvSpPr>
                <a:spLocks/>
              </p:cNvSpPr>
              <p:nvPr/>
            </p:nvSpPr>
            <p:spPr bwMode="auto">
              <a:xfrm>
                <a:off x="4428" y="1788"/>
                <a:ext cx="18" cy="18"/>
              </a:xfrm>
              <a:custGeom>
                <a:avLst/>
                <a:gdLst/>
                <a:ahLst/>
                <a:cxnLst>
                  <a:cxn ang="0">
                    <a:pos x="5" y="4"/>
                  </a:cxn>
                  <a:cxn ang="0">
                    <a:pos x="3" y="6"/>
                  </a:cxn>
                  <a:cxn ang="0">
                    <a:pos x="0" y="1"/>
                  </a:cxn>
                  <a:cxn ang="0">
                    <a:pos x="0" y="1"/>
                  </a:cxn>
                  <a:cxn ang="0">
                    <a:pos x="2" y="0"/>
                  </a:cxn>
                  <a:cxn ang="0">
                    <a:pos x="3" y="0"/>
                  </a:cxn>
                  <a:cxn ang="0">
                    <a:pos x="5" y="4"/>
                  </a:cxn>
                </a:cxnLst>
                <a:rect l="0" t="0" r="r" b="b"/>
                <a:pathLst>
                  <a:path w="5" h="6">
                    <a:moveTo>
                      <a:pt x="5" y="4"/>
                    </a:moveTo>
                    <a:cubicBezTo>
                      <a:pt x="5" y="6"/>
                      <a:pt x="3" y="6"/>
                      <a:pt x="3" y="6"/>
                    </a:cubicBezTo>
                    <a:cubicBezTo>
                      <a:pt x="0" y="4"/>
                      <a:pt x="0" y="2"/>
                      <a:pt x="0" y="1"/>
                    </a:cubicBezTo>
                    <a:cubicBezTo>
                      <a:pt x="0" y="1"/>
                      <a:pt x="0" y="1"/>
                      <a:pt x="0" y="1"/>
                    </a:cubicBezTo>
                    <a:cubicBezTo>
                      <a:pt x="1" y="0"/>
                      <a:pt x="2" y="0"/>
                      <a:pt x="2" y="0"/>
                    </a:cubicBezTo>
                    <a:cubicBezTo>
                      <a:pt x="2" y="0"/>
                      <a:pt x="3" y="0"/>
                      <a:pt x="3" y="0"/>
                    </a:cubicBezTo>
                    <a:cubicBezTo>
                      <a:pt x="4" y="2"/>
                      <a:pt x="5" y="4"/>
                      <a:pt x="5" y="4"/>
                    </a:cubicBezTo>
                    <a:close/>
                  </a:path>
                </a:pathLst>
              </a:custGeom>
              <a:solidFill>
                <a:srgbClr val="FBB45E"/>
              </a:solidFill>
              <a:ln w="9525">
                <a:noFill/>
                <a:round/>
                <a:headEnd/>
                <a:tailEnd/>
              </a:ln>
            </p:spPr>
            <p:txBody>
              <a:bodyPr/>
              <a:lstStyle/>
              <a:p>
                <a:pPr>
                  <a:defRPr/>
                </a:pPr>
                <a:endParaRPr lang="es-MX" dirty="0"/>
              </a:p>
            </p:txBody>
          </p:sp>
          <p:sp>
            <p:nvSpPr>
              <p:cNvPr id="1597" name="Freeform 573"/>
              <p:cNvSpPr>
                <a:spLocks/>
              </p:cNvSpPr>
              <p:nvPr/>
            </p:nvSpPr>
            <p:spPr bwMode="auto">
              <a:xfrm>
                <a:off x="4428" y="1783"/>
                <a:ext cx="18" cy="23"/>
              </a:xfrm>
              <a:custGeom>
                <a:avLst/>
                <a:gdLst/>
                <a:ahLst/>
                <a:cxnLst>
                  <a:cxn ang="0">
                    <a:pos x="0" y="2"/>
                  </a:cxn>
                  <a:cxn ang="0">
                    <a:pos x="3" y="7"/>
                  </a:cxn>
                  <a:cxn ang="0">
                    <a:pos x="5" y="6"/>
                  </a:cxn>
                  <a:cxn ang="0">
                    <a:pos x="2" y="1"/>
                  </a:cxn>
                  <a:cxn ang="0">
                    <a:pos x="0" y="2"/>
                  </a:cxn>
                </a:cxnLst>
                <a:rect l="0" t="0" r="r" b="b"/>
                <a:pathLst>
                  <a:path w="5" h="7">
                    <a:moveTo>
                      <a:pt x="0" y="2"/>
                    </a:moveTo>
                    <a:cubicBezTo>
                      <a:pt x="0" y="2"/>
                      <a:pt x="0" y="5"/>
                      <a:pt x="3" y="7"/>
                    </a:cubicBezTo>
                    <a:cubicBezTo>
                      <a:pt x="3" y="7"/>
                      <a:pt x="4" y="7"/>
                      <a:pt x="5" y="6"/>
                    </a:cubicBezTo>
                    <a:cubicBezTo>
                      <a:pt x="5" y="6"/>
                      <a:pt x="4" y="2"/>
                      <a:pt x="2" y="1"/>
                    </a:cubicBezTo>
                    <a:cubicBezTo>
                      <a:pt x="2" y="1"/>
                      <a:pt x="2" y="0"/>
                      <a:pt x="0" y="2"/>
                    </a:cubicBezTo>
                    <a:close/>
                  </a:path>
                </a:pathLst>
              </a:custGeom>
              <a:solidFill>
                <a:srgbClr val="FDEE70"/>
              </a:solidFill>
              <a:ln w="9525">
                <a:noFill/>
                <a:round/>
                <a:headEnd/>
                <a:tailEnd/>
              </a:ln>
            </p:spPr>
            <p:txBody>
              <a:bodyPr/>
              <a:lstStyle/>
              <a:p>
                <a:pPr>
                  <a:defRPr/>
                </a:pPr>
                <a:endParaRPr lang="es-MX" dirty="0"/>
              </a:p>
            </p:txBody>
          </p:sp>
          <p:sp>
            <p:nvSpPr>
              <p:cNvPr id="1598" name="Freeform 574"/>
              <p:cNvSpPr>
                <a:spLocks/>
              </p:cNvSpPr>
              <p:nvPr/>
            </p:nvSpPr>
            <p:spPr bwMode="auto">
              <a:xfrm>
                <a:off x="5227" y="1916"/>
                <a:ext cx="60" cy="64"/>
              </a:xfrm>
              <a:custGeom>
                <a:avLst/>
                <a:gdLst/>
                <a:ahLst/>
                <a:cxnLst>
                  <a:cxn ang="0">
                    <a:pos x="2" y="17"/>
                  </a:cxn>
                  <a:cxn ang="0">
                    <a:pos x="12" y="12"/>
                  </a:cxn>
                  <a:cxn ang="0">
                    <a:pos x="5" y="11"/>
                  </a:cxn>
                  <a:cxn ang="0">
                    <a:pos x="1" y="15"/>
                  </a:cxn>
                  <a:cxn ang="0">
                    <a:pos x="2" y="17"/>
                  </a:cxn>
                </a:cxnLst>
                <a:rect l="0" t="0" r="r" b="b"/>
                <a:pathLst>
                  <a:path w="17" h="18">
                    <a:moveTo>
                      <a:pt x="2" y="17"/>
                    </a:moveTo>
                    <a:cubicBezTo>
                      <a:pt x="5" y="15"/>
                      <a:pt x="8" y="13"/>
                      <a:pt x="12" y="12"/>
                    </a:cubicBezTo>
                    <a:cubicBezTo>
                      <a:pt x="17" y="10"/>
                      <a:pt x="11" y="0"/>
                      <a:pt x="5" y="11"/>
                    </a:cubicBezTo>
                    <a:cubicBezTo>
                      <a:pt x="5" y="13"/>
                      <a:pt x="2" y="13"/>
                      <a:pt x="1" y="15"/>
                    </a:cubicBezTo>
                    <a:cubicBezTo>
                      <a:pt x="0" y="16"/>
                      <a:pt x="1" y="18"/>
                      <a:pt x="2" y="17"/>
                    </a:cubicBezTo>
                    <a:close/>
                  </a:path>
                </a:pathLst>
              </a:custGeom>
              <a:solidFill>
                <a:srgbClr val="EB3C21"/>
              </a:solidFill>
              <a:ln w="9525">
                <a:noFill/>
                <a:round/>
                <a:headEnd/>
                <a:tailEnd/>
              </a:ln>
            </p:spPr>
            <p:txBody>
              <a:bodyPr/>
              <a:lstStyle/>
              <a:p>
                <a:pPr>
                  <a:defRPr/>
                </a:pPr>
                <a:endParaRPr lang="es-MX" dirty="0"/>
              </a:p>
            </p:txBody>
          </p:sp>
          <p:sp>
            <p:nvSpPr>
              <p:cNvPr id="1599" name="Freeform 575"/>
              <p:cNvSpPr>
                <a:spLocks/>
              </p:cNvSpPr>
              <p:nvPr/>
            </p:nvSpPr>
            <p:spPr bwMode="auto">
              <a:xfrm>
                <a:off x="5232" y="1934"/>
                <a:ext cx="46" cy="41"/>
              </a:xfrm>
              <a:custGeom>
                <a:avLst/>
                <a:gdLst/>
                <a:ahLst/>
                <a:cxnLst>
                  <a:cxn ang="0">
                    <a:pos x="11" y="6"/>
                  </a:cxn>
                  <a:cxn ang="0">
                    <a:pos x="2" y="11"/>
                  </a:cxn>
                  <a:cxn ang="0">
                    <a:pos x="0" y="10"/>
                  </a:cxn>
                  <a:cxn ang="0">
                    <a:pos x="0" y="10"/>
                  </a:cxn>
                  <a:cxn ang="0">
                    <a:pos x="1" y="9"/>
                  </a:cxn>
                  <a:cxn ang="0">
                    <a:pos x="4" y="7"/>
                  </a:cxn>
                  <a:cxn ang="0">
                    <a:pos x="12" y="3"/>
                  </a:cxn>
                  <a:cxn ang="0">
                    <a:pos x="11" y="6"/>
                  </a:cxn>
                </a:cxnLst>
                <a:rect l="0" t="0" r="r" b="b"/>
                <a:pathLst>
                  <a:path w="13" h="12">
                    <a:moveTo>
                      <a:pt x="11" y="6"/>
                    </a:moveTo>
                    <a:cubicBezTo>
                      <a:pt x="7" y="7"/>
                      <a:pt x="5" y="9"/>
                      <a:pt x="2" y="11"/>
                    </a:cubicBezTo>
                    <a:cubicBezTo>
                      <a:pt x="1" y="12"/>
                      <a:pt x="0" y="11"/>
                      <a:pt x="0" y="10"/>
                    </a:cubicBezTo>
                    <a:cubicBezTo>
                      <a:pt x="0" y="10"/>
                      <a:pt x="0" y="10"/>
                      <a:pt x="0" y="10"/>
                    </a:cubicBezTo>
                    <a:cubicBezTo>
                      <a:pt x="0" y="9"/>
                      <a:pt x="0" y="9"/>
                      <a:pt x="1" y="9"/>
                    </a:cubicBezTo>
                    <a:cubicBezTo>
                      <a:pt x="2" y="8"/>
                      <a:pt x="4" y="8"/>
                      <a:pt x="4" y="7"/>
                    </a:cubicBezTo>
                    <a:cubicBezTo>
                      <a:pt x="8" y="0"/>
                      <a:pt x="12" y="1"/>
                      <a:pt x="12" y="3"/>
                    </a:cubicBezTo>
                    <a:cubicBezTo>
                      <a:pt x="13" y="4"/>
                      <a:pt x="13" y="6"/>
                      <a:pt x="11" y="6"/>
                    </a:cubicBezTo>
                    <a:close/>
                  </a:path>
                </a:pathLst>
              </a:custGeom>
              <a:solidFill>
                <a:srgbClr val="F05E33"/>
              </a:solidFill>
              <a:ln w="9525">
                <a:noFill/>
                <a:round/>
                <a:headEnd/>
                <a:tailEnd/>
              </a:ln>
            </p:spPr>
            <p:txBody>
              <a:bodyPr/>
              <a:lstStyle/>
              <a:p>
                <a:pPr>
                  <a:defRPr/>
                </a:pPr>
                <a:endParaRPr lang="es-MX" dirty="0"/>
              </a:p>
            </p:txBody>
          </p:sp>
          <p:sp>
            <p:nvSpPr>
              <p:cNvPr id="1600" name="Freeform 576"/>
              <p:cNvSpPr>
                <a:spLocks/>
              </p:cNvSpPr>
              <p:nvPr/>
            </p:nvSpPr>
            <p:spPr bwMode="auto">
              <a:xfrm>
                <a:off x="5236" y="1943"/>
                <a:ext cx="37" cy="27"/>
              </a:xfrm>
              <a:custGeom>
                <a:avLst/>
                <a:gdLst/>
                <a:ahLst/>
                <a:cxnLst>
                  <a:cxn ang="0">
                    <a:pos x="10" y="4"/>
                  </a:cxn>
                  <a:cxn ang="0">
                    <a:pos x="1" y="9"/>
                  </a:cxn>
                  <a:cxn ang="0">
                    <a:pos x="0" y="8"/>
                  </a:cxn>
                  <a:cxn ang="0">
                    <a:pos x="0" y="8"/>
                  </a:cxn>
                  <a:cxn ang="0">
                    <a:pos x="0" y="7"/>
                  </a:cxn>
                  <a:cxn ang="0">
                    <a:pos x="3" y="5"/>
                  </a:cxn>
                  <a:cxn ang="0">
                    <a:pos x="11" y="1"/>
                  </a:cxn>
                  <a:cxn ang="0">
                    <a:pos x="10" y="4"/>
                  </a:cxn>
                </a:cxnLst>
                <a:rect l="0" t="0" r="r" b="b"/>
                <a:pathLst>
                  <a:path w="11" h="9">
                    <a:moveTo>
                      <a:pt x="10" y="4"/>
                    </a:moveTo>
                    <a:cubicBezTo>
                      <a:pt x="7" y="4"/>
                      <a:pt x="4" y="6"/>
                      <a:pt x="1" y="9"/>
                    </a:cubicBezTo>
                    <a:cubicBezTo>
                      <a:pt x="1" y="9"/>
                      <a:pt x="0" y="8"/>
                      <a:pt x="0" y="8"/>
                    </a:cubicBezTo>
                    <a:cubicBezTo>
                      <a:pt x="0" y="8"/>
                      <a:pt x="0" y="8"/>
                      <a:pt x="0" y="8"/>
                    </a:cubicBezTo>
                    <a:cubicBezTo>
                      <a:pt x="0" y="7"/>
                      <a:pt x="0" y="7"/>
                      <a:pt x="0" y="7"/>
                    </a:cubicBezTo>
                    <a:cubicBezTo>
                      <a:pt x="1" y="6"/>
                      <a:pt x="3" y="6"/>
                      <a:pt x="3" y="5"/>
                    </a:cubicBezTo>
                    <a:cubicBezTo>
                      <a:pt x="6" y="0"/>
                      <a:pt x="10" y="0"/>
                      <a:pt x="11" y="1"/>
                    </a:cubicBezTo>
                    <a:cubicBezTo>
                      <a:pt x="11" y="2"/>
                      <a:pt x="11" y="3"/>
                      <a:pt x="10" y="4"/>
                    </a:cubicBezTo>
                    <a:close/>
                  </a:path>
                </a:pathLst>
              </a:custGeom>
              <a:solidFill>
                <a:srgbClr val="F47B44"/>
              </a:solidFill>
              <a:ln w="9525">
                <a:noFill/>
                <a:round/>
                <a:headEnd/>
                <a:tailEnd/>
              </a:ln>
            </p:spPr>
            <p:txBody>
              <a:bodyPr/>
              <a:lstStyle/>
              <a:p>
                <a:pPr>
                  <a:defRPr/>
                </a:pPr>
                <a:endParaRPr lang="es-MX" dirty="0"/>
              </a:p>
            </p:txBody>
          </p:sp>
          <p:sp>
            <p:nvSpPr>
              <p:cNvPr id="1601" name="Freeform 577"/>
              <p:cNvSpPr>
                <a:spLocks/>
              </p:cNvSpPr>
              <p:nvPr/>
            </p:nvSpPr>
            <p:spPr bwMode="auto">
              <a:xfrm>
                <a:off x="5236" y="1943"/>
                <a:ext cx="37" cy="27"/>
              </a:xfrm>
              <a:custGeom>
                <a:avLst/>
                <a:gdLst/>
                <a:ahLst/>
                <a:cxnLst>
                  <a:cxn ang="0">
                    <a:pos x="9" y="2"/>
                  </a:cxn>
                  <a:cxn ang="0">
                    <a:pos x="2" y="7"/>
                  </a:cxn>
                  <a:cxn ang="0">
                    <a:pos x="0" y="7"/>
                  </a:cxn>
                  <a:cxn ang="0">
                    <a:pos x="0" y="7"/>
                  </a:cxn>
                  <a:cxn ang="0">
                    <a:pos x="0" y="6"/>
                  </a:cxn>
                  <a:cxn ang="0">
                    <a:pos x="3" y="4"/>
                  </a:cxn>
                  <a:cxn ang="0">
                    <a:pos x="10" y="0"/>
                  </a:cxn>
                  <a:cxn ang="0">
                    <a:pos x="9" y="2"/>
                  </a:cxn>
                </a:cxnLst>
                <a:rect l="0" t="0" r="r" b="b"/>
                <a:pathLst>
                  <a:path w="11" h="7">
                    <a:moveTo>
                      <a:pt x="9" y="2"/>
                    </a:moveTo>
                    <a:cubicBezTo>
                      <a:pt x="7" y="3"/>
                      <a:pt x="4" y="5"/>
                      <a:pt x="2" y="7"/>
                    </a:cubicBezTo>
                    <a:cubicBezTo>
                      <a:pt x="1" y="7"/>
                      <a:pt x="0" y="7"/>
                      <a:pt x="0" y="7"/>
                    </a:cubicBezTo>
                    <a:cubicBezTo>
                      <a:pt x="0" y="7"/>
                      <a:pt x="0" y="7"/>
                      <a:pt x="0" y="7"/>
                    </a:cubicBezTo>
                    <a:cubicBezTo>
                      <a:pt x="0" y="6"/>
                      <a:pt x="0" y="6"/>
                      <a:pt x="0" y="6"/>
                    </a:cubicBezTo>
                    <a:cubicBezTo>
                      <a:pt x="1" y="5"/>
                      <a:pt x="2" y="5"/>
                      <a:pt x="3" y="4"/>
                    </a:cubicBezTo>
                    <a:cubicBezTo>
                      <a:pt x="6" y="0"/>
                      <a:pt x="10" y="0"/>
                      <a:pt x="10" y="0"/>
                    </a:cubicBezTo>
                    <a:cubicBezTo>
                      <a:pt x="10" y="0"/>
                      <a:pt x="11" y="2"/>
                      <a:pt x="9" y="2"/>
                    </a:cubicBezTo>
                    <a:close/>
                  </a:path>
                </a:pathLst>
              </a:custGeom>
              <a:solidFill>
                <a:srgbClr val="F89A54"/>
              </a:solidFill>
              <a:ln w="9525">
                <a:noFill/>
                <a:round/>
                <a:headEnd/>
                <a:tailEnd/>
              </a:ln>
            </p:spPr>
            <p:txBody>
              <a:bodyPr/>
              <a:lstStyle/>
              <a:p>
                <a:pPr>
                  <a:defRPr/>
                </a:pPr>
                <a:endParaRPr lang="es-MX" dirty="0"/>
              </a:p>
            </p:txBody>
          </p:sp>
          <p:sp>
            <p:nvSpPr>
              <p:cNvPr id="1602" name="Freeform 578"/>
              <p:cNvSpPr>
                <a:spLocks/>
              </p:cNvSpPr>
              <p:nvPr/>
            </p:nvSpPr>
            <p:spPr bwMode="auto">
              <a:xfrm>
                <a:off x="5241" y="1943"/>
                <a:ext cx="32" cy="27"/>
              </a:xfrm>
              <a:custGeom>
                <a:avLst/>
                <a:gdLst/>
                <a:ahLst/>
                <a:cxnLst>
                  <a:cxn ang="0">
                    <a:pos x="8" y="2"/>
                  </a:cxn>
                  <a:cxn ang="0">
                    <a:pos x="1" y="6"/>
                  </a:cxn>
                  <a:cxn ang="0">
                    <a:pos x="0" y="7"/>
                  </a:cxn>
                  <a:cxn ang="0">
                    <a:pos x="0" y="7"/>
                  </a:cxn>
                  <a:cxn ang="0">
                    <a:pos x="0" y="6"/>
                  </a:cxn>
                  <a:cxn ang="0">
                    <a:pos x="2" y="4"/>
                  </a:cxn>
                  <a:cxn ang="0">
                    <a:pos x="8" y="0"/>
                  </a:cxn>
                  <a:cxn ang="0">
                    <a:pos x="8" y="2"/>
                  </a:cxn>
                </a:cxnLst>
                <a:rect l="0" t="0" r="r" b="b"/>
                <a:pathLst>
                  <a:path w="10" h="7">
                    <a:moveTo>
                      <a:pt x="8" y="2"/>
                    </a:moveTo>
                    <a:cubicBezTo>
                      <a:pt x="6" y="2"/>
                      <a:pt x="3" y="4"/>
                      <a:pt x="1" y="6"/>
                    </a:cubicBezTo>
                    <a:cubicBezTo>
                      <a:pt x="1" y="6"/>
                      <a:pt x="0" y="7"/>
                      <a:pt x="0" y="7"/>
                    </a:cubicBezTo>
                    <a:cubicBezTo>
                      <a:pt x="0" y="7"/>
                      <a:pt x="0" y="7"/>
                      <a:pt x="0" y="7"/>
                    </a:cubicBezTo>
                    <a:cubicBezTo>
                      <a:pt x="0" y="7"/>
                      <a:pt x="0" y="6"/>
                      <a:pt x="0" y="6"/>
                    </a:cubicBezTo>
                    <a:cubicBezTo>
                      <a:pt x="0" y="6"/>
                      <a:pt x="1" y="5"/>
                      <a:pt x="2" y="4"/>
                    </a:cubicBezTo>
                    <a:cubicBezTo>
                      <a:pt x="4" y="2"/>
                      <a:pt x="8" y="0"/>
                      <a:pt x="8" y="0"/>
                    </a:cubicBezTo>
                    <a:cubicBezTo>
                      <a:pt x="9" y="0"/>
                      <a:pt x="10" y="1"/>
                      <a:pt x="8" y="2"/>
                    </a:cubicBezTo>
                    <a:close/>
                  </a:path>
                </a:pathLst>
              </a:custGeom>
              <a:solidFill>
                <a:srgbClr val="FCBF62"/>
              </a:solidFill>
              <a:ln w="9525">
                <a:noFill/>
                <a:round/>
                <a:headEnd/>
                <a:tailEnd/>
              </a:ln>
            </p:spPr>
            <p:txBody>
              <a:bodyPr/>
              <a:lstStyle/>
              <a:p>
                <a:pPr>
                  <a:defRPr/>
                </a:pPr>
                <a:endParaRPr lang="es-MX" dirty="0"/>
              </a:p>
            </p:txBody>
          </p:sp>
          <p:sp>
            <p:nvSpPr>
              <p:cNvPr id="1603" name="Freeform 579"/>
              <p:cNvSpPr>
                <a:spLocks/>
              </p:cNvSpPr>
              <p:nvPr/>
            </p:nvSpPr>
            <p:spPr bwMode="auto">
              <a:xfrm>
                <a:off x="5163" y="1961"/>
                <a:ext cx="69" cy="68"/>
              </a:xfrm>
              <a:custGeom>
                <a:avLst/>
                <a:gdLst/>
                <a:ahLst/>
                <a:cxnLst>
                  <a:cxn ang="0">
                    <a:pos x="9" y="0"/>
                  </a:cxn>
                  <a:cxn ang="0">
                    <a:pos x="0" y="15"/>
                  </a:cxn>
                  <a:cxn ang="0">
                    <a:pos x="5" y="19"/>
                  </a:cxn>
                  <a:cxn ang="0">
                    <a:pos x="17" y="10"/>
                  </a:cxn>
                  <a:cxn ang="0">
                    <a:pos x="9" y="0"/>
                  </a:cxn>
                </a:cxnLst>
                <a:rect l="0" t="0" r="r" b="b"/>
                <a:pathLst>
                  <a:path w="20" h="19">
                    <a:moveTo>
                      <a:pt x="9" y="0"/>
                    </a:moveTo>
                    <a:cubicBezTo>
                      <a:pt x="9" y="0"/>
                      <a:pt x="1" y="0"/>
                      <a:pt x="0" y="15"/>
                    </a:cubicBezTo>
                    <a:cubicBezTo>
                      <a:pt x="0" y="15"/>
                      <a:pt x="1" y="18"/>
                      <a:pt x="5" y="19"/>
                    </a:cubicBezTo>
                    <a:cubicBezTo>
                      <a:pt x="5" y="19"/>
                      <a:pt x="15" y="16"/>
                      <a:pt x="17" y="10"/>
                    </a:cubicBezTo>
                    <a:cubicBezTo>
                      <a:pt x="17" y="10"/>
                      <a:pt x="20" y="5"/>
                      <a:pt x="9" y="0"/>
                    </a:cubicBezTo>
                    <a:close/>
                  </a:path>
                </a:pathLst>
              </a:custGeom>
              <a:solidFill>
                <a:srgbClr val="EB3C21"/>
              </a:solidFill>
              <a:ln w="9525">
                <a:noFill/>
                <a:round/>
                <a:headEnd/>
                <a:tailEnd/>
              </a:ln>
            </p:spPr>
            <p:txBody>
              <a:bodyPr/>
              <a:lstStyle/>
              <a:p>
                <a:pPr>
                  <a:defRPr/>
                </a:pPr>
                <a:endParaRPr lang="es-MX" dirty="0"/>
              </a:p>
            </p:txBody>
          </p:sp>
          <p:sp>
            <p:nvSpPr>
              <p:cNvPr id="1604" name="Freeform 580"/>
              <p:cNvSpPr>
                <a:spLocks/>
              </p:cNvSpPr>
              <p:nvPr/>
            </p:nvSpPr>
            <p:spPr bwMode="auto">
              <a:xfrm>
                <a:off x="5163" y="1966"/>
                <a:ext cx="55" cy="59"/>
              </a:xfrm>
              <a:custGeom>
                <a:avLst/>
                <a:gdLst/>
                <a:ahLst/>
                <a:cxnLst>
                  <a:cxn ang="0">
                    <a:pos x="10" y="0"/>
                  </a:cxn>
                  <a:cxn ang="0">
                    <a:pos x="14" y="5"/>
                  </a:cxn>
                  <a:cxn ang="0">
                    <a:pos x="16" y="9"/>
                  </a:cxn>
                  <a:cxn ang="0">
                    <a:pos x="6" y="17"/>
                  </a:cxn>
                  <a:cxn ang="0">
                    <a:pos x="5" y="17"/>
                  </a:cxn>
                  <a:cxn ang="0">
                    <a:pos x="0" y="14"/>
                  </a:cxn>
                  <a:cxn ang="0">
                    <a:pos x="0" y="13"/>
                  </a:cxn>
                  <a:cxn ang="0">
                    <a:pos x="10" y="0"/>
                  </a:cxn>
                </a:cxnLst>
                <a:rect l="0" t="0" r="r" b="b"/>
                <a:pathLst>
                  <a:path w="16" h="17">
                    <a:moveTo>
                      <a:pt x="10" y="0"/>
                    </a:moveTo>
                    <a:cubicBezTo>
                      <a:pt x="12" y="2"/>
                      <a:pt x="13" y="3"/>
                      <a:pt x="14" y="5"/>
                    </a:cubicBezTo>
                    <a:cubicBezTo>
                      <a:pt x="16" y="7"/>
                      <a:pt x="16" y="9"/>
                      <a:pt x="16" y="9"/>
                    </a:cubicBezTo>
                    <a:cubicBezTo>
                      <a:pt x="14" y="14"/>
                      <a:pt x="7" y="16"/>
                      <a:pt x="6" y="17"/>
                    </a:cubicBezTo>
                    <a:cubicBezTo>
                      <a:pt x="5" y="17"/>
                      <a:pt x="5" y="17"/>
                      <a:pt x="5" y="17"/>
                    </a:cubicBezTo>
                    <a:cubicBezTo>
                      <a:pt x="2" y="17"/>
                      <a:pt x="1" y="15"/>
                      <a:pt x="0" y="14"/>
                    </a:cubicBezTo>
                    <a:cubicBezTo>
                      <a:pt x="0" y="13"/>
                      <a:pt x="0" y="13"/>
                      <a:pt x="0" y="13"/>
                    </a:cubicBezTo>
                    <a:cubicBezTo>
                      <a:pt x="2" y="0"/>
                      <a:pt x="10" y="0"/>
                      <a:pt x="10" y="0"/>
                    </a:cubicBezTo>
                    <a:close/>
                  </a:path>
                </a:pathLst>
              </a:custGeom>
              <a:solidFill>
                <a:srgbClr val="F05E33"/>
              </a:solidFill>
              <a:ln w="9525">
                <a:noFill/>
                <a:round/>
                <a:headEnd/>
                <a:tailEnd/>
              </a:ln>
            </p:spPr>
            <p:txBody>
              <a:bodyPr/>
              <a:lstStyle/>
              <a:p>
                <a:pPr>
                  <a:defRPr/>
                </a:pPr>
                <a:endParaRPr lang="es-MX" dirty="0"/>
              </a:p>
            </p:txBody>
          </p:sp>
          <p:sp>
            <p:nvSpPr>
              <p:cNvPr id="1605" name="Freeform 581"/>
              <p:cNvSpPr>
                <a:spLocks/>
              </p:cNvSpPr>
              <p:nvPr/>
            </p:nvSpPr>
            <p:spPr bwMode="auto">
              <a:xfrm>
                <a:off x="5163" y="1970"/>
                <a:ext cx="51" cy="50"/>
              </a:xfrm>
              <a:custGeom>
                <a:avLst/>
                <a:gdLst/>
                <a:ahLst/>
                <a:cxnLst>
                  <a:cxn ang="0">
                    <a:pos x="9" y="0"/>
                  </a:cxn>
                  <a:cxn ang="0">
                    <a:pos x="13" y="4"/>
                  </a:cxn>
                  <a:cxn ang="0">
                    <a:pos x="14" y="8"/>
                  </a:cxn>
                  <a:cxn ang="0">
                    <a:pos x="4" y="15"/>
                  </a:cxn>
                  <a:cxn ang="0">
                    <a:pos x="4" y="15"/>
                  </a:cxn>
                  <a:cxn ang="0">
                    <a:pos x="0" y="12"/>
                  </a:cxn>
                  <a:cxn ang="0">
                    <a:pos x="0" y="12"/>
                  </a:cxn>
                  <a:cxn ang="0">
                    <a:pos x="9" y="0"/>
                  </a:cxn>
                </a:cxnLst>
                <a:rect l="0" t="0" r="r" b="b"/>
                <a:pathLst>
                  <a:path w="14" h="15">
                    <a:moveTo>
                      <a:pt x="9" y="0"/>
                    </a:moveTo>
                    <a:cubicBezTo>
                      <a:pt x="12" y="2"/>
                      <a:pt x="12" y="3"/>
                      <a:pt x="13" y="4"/>
                    </a:cubicBezTo>
                    <a:cubicBezTo>
                      <a:pt x="14" y="6"/>
                      <a:pt x="14" y="8"/>
                      <a:pt x="14" y="8"/>
                    </a:cubicBezTo>
                    <a:cubicBezTo>
                      <a:pt x="12" y="13"/>
                      <a:pt x="6" y="15"/>
                      <a:pt x="4" y="15"/>
                    </a:cubicBezTo>
                    <a:cubicBezTo>
                      <a:pt x="4" y="15"/>
                      <a:pt x="4" y="15"/>
                      <a:pt x="4" y="15"/>
                    </a:cubicBezTo>
                    <a:cubicBezTo>
                      <a:pt x="1" y="15"/>
                      <a:pt x="0" y="13"/>
                      <a:pt x="0" y="12"/>
                    </a:cubicBezTo>
                    <a:cubicBezTo>
                      <a:pt x="0" y="12"/>
                      <a:pt x="0" y="12"/>
                      <a:pt x="0" y="12"/>
                    </a:cubicBezTo>
                    <a:cubicBezTo>
                      <a:pt x="2" y="0"/>
                      <a:pt x="9" y="0"/>
                      <a:pt x="9" y="0"/>
                    </a:cubicBezTo>
                    <a:close/>
                  </a:path>
                </a:pathLst>
              </a:custGeom>
              <a:solidFill>
                <a:srgbClr val="F47B44"/>
              </a:solidFill>
              <a:ln w="9525">
                <a:noFill/>
                <a:round/>
                <a:headEnd/>
                <a:tailEnd/>
              </a:ln>
            </p:spPr>
            <p:txBody>
              <a:bodyPr/>
              <a:lstStyle/>
              <a:p>
                <a:pPr>
                  <a:defRPr/>
                </a:pPr>
                <a:endParaRPr lang="es-MX" dirty="0"/>
              </a:p>
            </p:txBody>
          </p:sp>
          <p:sp>
            <p:nvSpPr>
              <p:cNvPr id="1606" name="Freeform 582"/>
              <p:cNvSpPr>
                <a:spLocks/>
              </p:cNvSpPr>
              <p:nvPr/>
            </p:nvSpPr>
            <p:spPr bwMode="auto">
              <a:xfrm>
                <a:off x="5163" y="1970"/>
                <a:ext cx="46" cy="50"/>
              </a:xfrm>
              <a:custGeom>
                <a:avLst/>
                <a:gdLst/>
                <a:ahLst/>
                <a:cxnLst>
                  <a:cxn ang="0">
                    <a:pos x="9" y="0"/>
                  </a:cxn>
                  <a:cxn ang="0">
                    <a:pos x="13" y="4"/>
                  </a:cxn>
                  <a:cxn ang="0">
                    <a:pos x="13" y="7"/>
                  </a:cxn>
                  <a:cxn ang="0">
                    <a:pos x="4" y="14"/>
                  </a:cxn>
                  <a:cxn ang="0">
                    <a:pos x="4" y="14"/>
                  </a:cxn>
                  <a:cxn ang="0">
                    <a:pos x="0" y="11"/>
                  </a:cxn>
                  <a:cxn ang="0">
                    <a:pos x="0" y="10"/>
                  </a:cxn>
                  <a:cxn ang="0">
                    <a:pos x="9" y="0"/>
                  </a:cxn>
                </a:cxnLst>
                <a:rect l="0" t="0" r="r" b="b"/>
                <a:pathLst>
                  <a:path w="13" h="14">
                    <a:moveTo>
                      <a:pt x="9" y="0"/>
                    </a:moveTo>
                    <a:cubicBezTo>
                      <a:pt x="13" y="2"/>
                      <a:pt x="12" y="3"/>
                      <a:pt x="13" y="4"/>
                    </a:cubicBezTo>
                    <a:cubicBezTo>
                      <a:pt x="13" y="5"/>
                      <a:pt x="13" y="7"/>
                      <a:pt x="13" y="7"/>
                    </a:cubicBezTo>
                    <a:cubicBezTo>
                      <a:pt x="10" y="11"/>
                      <a:pt x="5" y="13"/>
                      <a:pt x="4" y="14"/>
                    </a:cubicBezTo>
                    <a:cubicBezTo>
                      <a:pt x="4" y="14"/>
                      <a:pt x="4" y="14"/>
                      <a:pt x="4" y="14"/>
                    </a:cubicBezTo>
                    <a:cubicBezTo>
                      <a:pt x="1" y="13"/>
                      <a:pt x="0" y="11"/>
                      <a:pt x="0" y="11"/>
                    </a:cubicBezTo>
                    <a:cubicBezTo>
                      <a:pt x="0" y="11"/>
                      <a:pt x="0" y="10"/>
                      <a:pt x="0" y="10"/>
                    </a:cubicBezTo>
                    <a:cubicBezTo>
                      <a:pt x="2" y="0"/>
                      <a:pt x="9" y="0"/>
                      <a:pt x="9" y="0"/>
                    </a:cubicBezTo>
                    <a:close/>
                  </a:path>
                </a:pathLst>
              </a:custGeom>
              <a:solidFill>
                <a:srgbClr val="F89A54"/>
              </a:solidFill>
              <a:ln w="9525">
                <a:noFill/>
                <a:round/>
                <a:headEnd/>
                <a:tailEnd/>
              </a:ln>
            </p:spPr>
            <p:txBody>
              <a:bodyPr/>
              <a:lstStyle/>
              <a:p>
                <a:pPr>
                  <a:defRPr/>
                </a:pPr>
                <a:endParaRPr lang="es-MX" dirty="0"/>
              </a:p>
            </p:txBody>
          </p:sp>
          <p:sp>
            <p:nvSpPr>
              <p:cNvPr id="1607" name="Freeform 583"/>
              <p:cNvSpPr>
                <a:spLocks/>
              </p:cNvSpPr>
              <p:nvPr/>
            </p:nvSpPr>
            <p:spPr bwMode="auto">
              <a:xfrm>
                <a:off x="5168" y="1975"/>
                <a:ext cx="41" cy="41"/>
              </a:xfrm>
              <a:custGeom>
                <a:avLst/>
                <a:gdLst/>
                <a:ahLst/>
                <a:cxnLst>
                  <a:cxn ang="0">
                    <a:pos x="9" y="0"/>
                  </a:cxn>
                  <a:cxn ang="0">
                    <a:pos x="11" y="3"/>
                  </a:cxn>
                  <a:cxn ang="0">
                    <a:pos x="10" y="6"/>
                  </a:cxn>
                  <a:cxn ang="0">
                    <a:pos x="3" y="12"/>
                  </a:cxn>
                  <a:cxn ang="0">
                    <a:pos x="3" y="12"/>
                  </a:cxn>
                  <a:cxn ang="0">
                    <a:pos x="0" y="9"/>
                  </a:cxn>
                  <a:cxn ang="0">
                    <a:pos x="0" y="9"/>
                  </a:cxn>
                  <a:cxn ang="0">
                    <a:pos x="9" y="0"/>
                  </a:cxn>
                </a:cxnLst>
                <a:rect l="0" t="0" r="r" b="b"/>
                <a:pathLst>
                  <a:path w="12" h="12">
                    <a:moveTo>
                      <a:pt x="9" y="0"/>
                    </a:moveTo>
                    <a:cubicBezTo>
                      <a:pt x="12" y="2"/>
                      <a:pt x="11" y="3"/>
                      <a:pt x="11" y="3"/>
                    </a:cubicBezTo>
                    <a:cubicBezTo>
                      <a:pt x="11" y="4"/>
                      <a:pt x="11" y="6"/>
                      <a:pt x="10" y="6"/>
                    </a:cubicBezTo>
                    <a:cubicBezTo>
                      <a:pt x="8" y="10"/>
                      <a:pt x="3" y="12"/>
                      <a:pt x="3" y="12"/>
                    </a:cubicBezTo>
                    <a:cubicBezTo>
                      <a:pt x="3" y="12"/>
                      <a:pt x="3" y="12"/>
                      <a:pt x="3" y="12"/>
                    </a:cubicBezTo>
                    <a:cubicBezTo>
                      <a:pt x="0" y="12"/>
                      <a:pt x="0" y="9"/>
                      <a:pt x="0" y="9"/>
                    </a:cubicBezTo>
                    <a:cubicBezTo>
                      <a:pt x="0" y="9"/>
                      <a:pt x="0" y="9"/>
                      <a:pt x="0" y="9"/>
                    </a:cubicBezTo>
                    <a:cubicBezTo>
                      <a:pt x="2" y="1"/>
                      <a:pt x="9" y="0"/>
                      <a:pt x="9" y="0"/>
                    </a:cubicBezTo>
                    <a:close/>
                  </a:path>
                </a:pathLst>
              </a:custGeom>
              <a:solidFill>
                <a:srgbClr val="FCBF62"/>
              </a:solidFill>
              <a:ln w="9525">
                <a:noFill/>
                <a:round/>
                <a:headEnd/>
                <a:tailEnd/>
              </a:ln>
            </p:spPr>
            <p:txBody>
              <a:bodyPr/>
              <a:lstStyle/>
              <a:p>
                <a:pPr>
                  <a:defRPr/>
                </a:pPr>
                <a:endParaRPr lang="es-MX" dirty="0"/>
              </a:p>
            </p:txBody>
          </p:sp>
          <p:sp>
            <p:nvSpPr>
              <p:cNvPr id="1608" name="Freeform 584"/>
              <p:cNvSpPr>
                <a:spLocks/>
              </p:cNvSpPr>
              <p:nvPr/>
            </p:nvSpPr>
            <p:spPr bwMode="auto">
              <a:xfrm>
                <a:off x="5168" y="1979"/>
                <a:ext cx="46" cy="36"/>
              </a:xfrm>
              <a:custGeom>
                <a:avLst/>
                <a:gdLst/>
                <a:ahLst/>
                <a:cxnLst>
                  <a:cxn ang="0">
                    <a:pos x="9" y="0"/>
                  </a:cxn>
                  <a:cxn ang="0">
                    <a:pos x="0" y="8"/>
                  </a:cxn>
                  <a:cxn ang="0">
                    <a:pos x="3" y="10"/>
                  </a:cxn>
                  <a:cxn ang="0">
                    <a:pos x="11" y="3"/>
                  </a:cxn>
                  <a:cxn ang="0">
                    <a:pos x="9" y="0"/>
                  </a:cxn>
                </a:cxnLst>
                <a:rect l="0" t="0" r="r" b="b"/>
                <a:pathLst>
                  <a:path w="13" h="10">
                    <a:moveTo>
                      <a:pt x="9" y="0"/>
                    </a:moveTo>
                    <a:cubicBezTo>
                      <a:pt x="9" y="0"/>
                      <a:pt x="3" y="1"/>
                      <a:pt x="0" y="8"/>
                    </a:cubicBezTo>
                    <a:cubicBezTo>
                      <a:pt x="0" y="8"/>
                      <a:pt x="0" y="10"/>
                      <a:pt x="3" y="10"/>
                    </a:cubicBezTo>
                    <a:cubicBezTo>
                      <a:pt x="3" y="10"/>
                      <a:pt x="10" y="6"/>
                      <a:pt x="11" y="3"/>
                    </a:cubicBezTo>
                    <a:cubicBezTo>
                      <a:pt x="11" y="3"/>
                      <a:pt x="13" y="2"/>
                      <a:pt x="9" y="0"/>
                    </a:cubicBezTo>
                    <a:close/>
                  </a:path>
                </a:pathLst>
              </a:custGeom>
              <a:solidFill>
                <a:srgbClr val="FDEE70"/>
              </a:solidFill>
              <a:ln w="9525">
                <a:noFill/>
                <a:round/>
                <a:headEnd/>
                <a:tailEnd/>
              </a:ln>
            </p:spPr>
            <p:txBody>
              <a:bodyPr/>
              <a:lstStyle/>
              <a:p>
                <a:pPr>
                  <a:defRPr/>
                </a:pPr>
                <a:endParaRPr lang="es-MX" dirty="0"/>
              </a:p>
            </p:txBody>
          </p:sp>
          <p:sp>
            <p:nvSpPr>
              <p:cNvPr id="1609" name="Freeform 585"/>
              <p:cNvSpPr>
                <a:spLocks/>
              </p:cNvSpPr>
              <p:nvPr/>
            </p:nvSpPr>
            <p:spPr bwMode="auto">
              <a:xfrm>
                <a:off x="5195" y="1943"/>
                <a:ext cx="32" cy="32"/>
              </a:xfrm>
              <a:custGeom>
                <a:avLst/>
                <a:gdLst/>
                <a:ahLst/>
                <a:cxnLst>
                  <a:cxn ang="0">
                    <a:pos x="4" y="0"/>
                  </a:cxn>
                  <a:cxn ang="0">
                    <a:pos x="1" y="8"/>
                  </a:cxn>
                  <a:cxn ang="0">
                    <a:pos x="4" y="9"/>
                  </a:cxn>
                  <a:cxn ang="0">
                    <a:pos x="8" y="3"/>
                  </a:cxn>
                  <a:cxn ang="0">
                    <a:pos x="4" y="0"/>
                  </a:cxn>
                </a:cxnLst>
                <a:rect l="0" t="0" r="r" b="b"/>
                <a:pathLst>
                  <a:path w="8" h="9">
                    <a:moveTo>
                      <a:pt x="4" y="0"/>
                    </a:moveTo>
                    <a:cubicBezTo>
                      <a:pt x="4" y="0"/>
                      <a:pt x="0" y="1"/>
                      <a:pt x="1" y="8"/>
                    </a:cubicBezTo>
                    <a:cubicBezTo>
                      <a:pt x="1" y="8"/>
                      <a:pt x="3" y="9"/>
                      <a:pt x="4" y="9"/>
                    </a:cubicBezTo>
                    <a:cubicBezTo>
                      <a:pt x="4" y="9"/>
                      <a:pt x="8" y="7"/>
                      <a:pt x="8" y="3"/>
                    </a:cubicBezTo>
                    <a:cubicBezTo>
                      <a:pt x="8" y="3"/>
                      <a:pt x="7" y="1"/>
                      <a:pt x="4" y="0"/>
                    </a:cubicBezTo>
                    <a:close/>
                  </a:path>
                </a:pathLst>
              </a:custGeom>
              <a:solidFill>
                <a:srgbClr val="EB3C21"/>
              </a:solidFill>
              <a:ln w="9525">
                <a:noFill/>
                <a:round/>
                <a:headEnd/>
                <a:tailEnd/>
              </a:ln>
            </p:spPr>
            <p:txBody>
              <a:bodyPr/>
              <a:lstStyle/>
              <a:p>
                <a:pPr>
                  <a:defRPr/>
                </a:pPr>
                <a:endParaRPr lang="es-MX" dirty="0"/>
              </a:p>
            </p:txBody>
          </p:sp>
          <p:sp>
            <p:nvSpPr>
              <p:cNvPr id="1610" name="Freeform 586"/>
              <p:cNvSpPr>
                <a:spLocks/>
              </p:cNvSpPr>
              <p:nvPr/>
            </p:nvSpPr>
            <p:spPr bwMode="auto">
              <a:xfrm>
                <a:off x="5195" y="1947"/>
                <a:ext cx="32" cy="27"/>
              </a:xfrm>
              <a:custGeom>
                <a:avLst/>
                <a:gdLst/>
                <a:ahLst/>
                <a:cxnLst>
                  <a:cxn ang="0">
                    <a:pos x="4" y="0"/>
                  </a:cxn>
                  <a:cxn ang="0">
                    <a:pos x="7" y="1"/>
                  </a:cxn>
                  <a:cxn ang="0">
                    <a:pos x="8" y="3"/>
                  </a:cxn>
                  <a:cxn ang="0">
                    <a:pos x="4" y="7"/>
                  </a:cxn>
                  <a:cxn ang="0">
                    <a:pos x="4" y="7"/>
                  </a:cxn>
                  <a:cxn ang="0">
                    <a:pos x="2" y="7"/>
                  </a:cxn>
                  <a:cxn ang="0">
                    <a:pos x="1" y="7"/>
                  </a:cxn>
                  <a:cxn ang="0">
                    <a:pos x="4" y="0"/>
                  </a:cxn>
                </a:cxnLst>
                <a:rect l="0" t="0" r="r" b="b"/>
                <a:pathLst>
                  <a:path w="8" h="8">
                    <a:moveTo>
                      <a:pt x="4" y="0"/>
                    </a:moveTo>
                    <a:cubicBezTo>
                      <a:pt x="5" y="0"/>
                      <a:pt x="6" y="1"/>
                      <a:pt x="7" y="1"/>
                    </a:cubicBezTo>
                    <a:cubicBezTo>
                      <a:pt x="8" y="2"/>
                      <a:pt x="8" y="3"/>
                      <a:pt x="8" y="3"/>
                    </a:cubicBezTo>
                    <a:cubicBezTo>
                      <a:pt x="7" y="5"/>
                      <a:pt x="5" y="7"/>
                      <a:pt x="4" y="7"/>
                    </a:cubicBezTo>
                    <a:cubicBezTo>
                      <a:pt x="4" y="7"/>
                      <a:pt x="4" y="7"/>
                      <a:pt x="4" y="7"/>
                    </a:cubicBezTo>
                    <a:cubicBezTo>
                      <a:pt x="3" y="8"/>
                      <a:pt x="2" y="7"/>
                      <a:pt x="2" y="7"/>
                    </a:cubicBezTo>
                    <a:cubicBezTo>
                      <a:pt x="2" y="7"/>
                      <a:pt x="1" y="7"/>
                      <a:pt x="1" y="7"/>
                    </a:cubicBezTo>
                    <a:cubicBezTo>
                      <a:pt x="0" y="1"/>
                      <a:pt x="4" y="0"/>
                      <a:pt x="4" y="0"/>
                    </a:cubicBezTo>
                    <a:close/>
                  </a:path>
                </a:pathLst>
              </a:custGeom>
              <a:solidFill>
                <a:srgbClr val="F16638"/>
              </a:solidFill>
              <a:ln w="9525">
                <a:noFill/>
                <a:round/>
                <a:headEnd/>
                <a:tailEnd/>
              </a:ln>
            </p:spPr>
            <p:txBody>
              <a:bodyPr/>
              <a:lstStyle/>
              <a:p>
                <a:pPr>
                  <a:defRPr/>
                </a:pPr>
                <a:endParaRPr lang="es-MX" dirty="0"/>
              </a:p>
            </p:txBody>
          </p:sp>
          <p:sp>
            <p:nvSpPr>
              <p:cNvPr id="1611" name="Freeform 587"/>
              <p:cNvSpPr>
                <a:spLocks/>
              </p:cNvSpPr>
              <p:nvPr/>
            </p:nvSpPr>
            <p:spPr bwMode="auto">
              <a:xfrm>
                <a:off x="5200" y="1947"/>
                <a:ext cx="23" cy="23"/>
              </a:xfrm>
              <a:custGeom>
                <a:avLst/>
                <a:gdLst/>
                <a:ahLst/>
                <a:cxnLst>
                  <a:cxn ang="0">
                    <a:pos x="3" y="0"/>
                  </a:cxn>
                  <a:cxn ang="0">
                    <a:pos x="6" y="2"/>
                  </a:cxn>
                  <a:cxn ang="0">
                    <a:pos x="6" y="3"/>
                  </a:cxn>
                  <a:cxn ang="0">
                    <a:pos x="3" y="7"/>
                  </a:cxn>
                  <a:cxn ang="0">
                    <a:pos x="3" y="7"/>
                  </a:cxn>
                  <a:cxn ang="0">
                    <a:pos x="1" y="6"/>
                  </a:cxn>
                  <a:cxn ang="0">
                    <a:pos x="1" y="6"/>
                  </a:cxn>
                  <a:cxn ang="0">
                    <a:pos x="3" y="0"/>
                  </a:cxn>
                </a:cxnLst>
                <a:rect l="0" t="0" r="r" b="b"/>
                <a:pathLst>
                  <a:path w="6" h="7">
                    <a:moveTo>
                      <a:pt x="3" y="0"/>
                    </a:moveTo>
                    <a:cubicBezTo>
                      <a:pt x="5" y="0"/>
                      <a:pt x="5" y="1"/>
                      <a:pt x="6" y="2"/>
                    </a:cubicBezTo>
                    <a:cubicBezTo>
                      <a:pt x="6" y="2"/>
                      <a:pt x="6" y="3"/>
                      <a:pt x="6" y="3"/>
                    </a:cubicBezTo>
                    <a:cubicBezTo>
                      <a:pt x="6" y="5"/>
                      <a:pt x="4" y="7"/>
                      <a:pt x="3" y="7"/>
                    </a:cubicBezTo>
                    <a:cubicBezTo>
                      <a:pt x="3" y="7"/>
                      <a:pt x="3" y="7"/>
                      <a:pt x="3" y="7"/>
                    </a:cubicBezTo>
                    <a:cubicBezTo>
                      <a:pt x="2" y="7"/>
                      <a:pt x="1" y="7"/>
                      <a:pt x="1" y="6"/>
                    </a:cubicBezTo>
                    <a:cubicBezTo>
                      <a:pt x="1" y="6"/>
                      <a:pt x="1" y="6"/>
                      <a:pt x="1" y="6"/>
                    </a:cubicBezTo>
                    <a:cubicBezTo>
                      <a:pt x="0" y="1"/>
                      <a:pt x="3" y="0"/>
                      <a:pt x="3" y="0"/>
                    </a:cubicBezTo>
                    <a:close/>
                  </a:path>
                </a:pathLst>
              </a:custGeom>
              <a:solidFill>
                <a:srgbClr val="F68B4C"/>
              </a:solidFill>
              <a:ln w="9525">
                <a:noFill/>
                <a:round/>
                <a:headEnd/>
                <a:tailEnd/>
              </a:ln>
            </p:spPr>
            <p:txBody>
              <a:bodyPr/>
              <a:lstStyle/>
              <a:p>
                <a:pPr>
                  <a:defRPr/>
                </a:pPr>
                <a:endParaRPr lang="es-MX" dirty="0"/>
              </a:p>
            </p:txBody>
          </p:sp>
          <p:sp>
            <p:nvSpPr>
              <p:cNvPr id="1612" name="Freeform 588"/>
              <p:cNvSpPr>
                <a:spLocks/>
              </p:cNvSpPr>
              <p:nvPr/>
            </p:nvSpPr>
            <p:spPr bwMode="auto">
              <a:xfrm>
                <a:off x="5204" y="1947"/>
                <a:ext cx="18" cy="23"/>
              </a:xfrm>
              <a:custGeom>
                <a:avLst/>
                <a:gdLst/>
                <a:ahLst/>
                <a:cxnLst>
                  <a:cxn ang="0">
                    <a:pos x="2" y="0"/>
                  </a:cxn>
                  <a:cxn ang="0">
                    <a:pos x="5" y="2"/>
                  </a:cxn>
                  <a:cxn ang="0">
                    <a:pos x="5" y="4"/>
                  </a:cxn>
                  <a:cxn ang="0">
                    <a:pos x="2" y="7"/>
                  </a:cxn>
                  <a:cxn ang="0">
                    <a:pos x="2" y="7"/>
                  </a:cxn>
                  <a:cxn ang="0">
                    <a:pos x="0" y="6"/>
                  </a:cxn>
                  <a:cxn ang="0">
                    <a:pos x="0" y="6"/>
                  </a:cxn>
                  <a:cxn ang="0">
                    <a:pos x="2" y="0"/>
                  </a:cxn>
                </a:cxnLst>
                <a:rect l="0" t="0" r="r" b="b"/>
                <a:pathLst>
                  <a:path w="5" h="7">
                    <a:moveTo>
                      <a:pt x="2" y="0"/>
                    </a:moveTo>
                    <a:cubicBezTo>
                      <a:pt x="4" y="1"/>
                      <a:pt x="4" y="2"/>
                      <a:pt x="5" y="2"/>
                    </a:cubicBezTo>
                    <a:cubicBezTo>
                      <a:pt x="5" y="2"/>
                      <a:pt x="5" y="3"/>
                      <a:pt x="5" y="4"/>
                    </a:cubicBezTo>
                    <a:cubicBezTo>
                      <a:pt x="4" y="5"/>
                      <a:pt x="2" y="7"/>
                      <a:pt x="2" y="7"/>
                    </a:cubicBezTo>
                    <a:cubicBezTo>
                      <a:pt x="2" y="7"/>
                      <a:pt x="2" y="7"/>
                      <a:pt x="2" y="7"/>
                    </a:cubicBezTo>
                    <a:cubicBezTo>
                      <a:pt x="0" y="7"/>
                      <a:pt x="0" y="6"/>
                      <a:pt x="0" y="6"/>
                    </a:cubicBezTo>
                    <a:cubicBezTo>
                      <a:pt x="0" y="6"/>
                      <a:pt x="0" y="6"/>
                      <a:pt x="0" y="6"/>
                    </a:cubicBezTo>
                    <a:cubicBezTo>
                      <a:pt x="0" y="1"/>
                      <a:pt x="2" y="0"/>
                      <a:pt x="2" y="0"/>
                    </a:cubicBezTo>
                    <a:close/>
                  </a:path>
                </a:pathLst>
              </a:custGeom>
              <a:solidFill>
                <a:srgbClr val="FBB45E"/>
              </a:solidFill>
              <a:ln w="9525">
                <a:noFill/>
                <a:round/>
                <a:headEnd/>
                <a:tailEnd/>
              </a:ln>
            </p:spPr>
            <p:txBody>
              <a:bodyPr/>
              <a:lstStyle/>
              <a:p>
                <a:pPr>
                  <a:defRPr/>
                </a:pPr>
                <a:endParaRPr lang="es-MX" dirty="0"/>
              </a:p>
            </p:txBody>
          </p:sp>
          <p:sp>
            <p:nvSpPr>
              <p:cNvPr id="1613" name="Freeform 589"/>
              <p:cNvSpPr>
                <a:spLocks/>
              </p:cNvSpPr>
              <p:nvPr/>
            </p:nvSpPr>
            <p:spPr bwMode="auto">
              <a:xfrm>
                <a:off x="5204" y="1952"/>
                <a:ext cx="18" cy="18"/>
              </a:xfrm>
              <a:custGeom>
                <a:avLst/>
                <a:gdLst/>
                <a:ahLst/>
                <a:cxnLst>
                  <a:cxn ang="0">
                    <a:pos x="3" y="0"/>
                  </a:cxn>
                  <a:cxn ang="0">
                    <a:pos x="5" y="1"/>
                  </a:cxn>
                  <a:cxn ang="0">
                    <a:pos x="2" y="6"/>
                  </a:cxn>
                  <a:cxn ang="0">
                    <a:pos x="0" y="5"/>
                  </a:cxn>
                  <a:cxn ang="0">
                    <a:pos x="3" y="0"/>
                  </a:cxn>
                </a:cxnLst>
                <a:rect l="0" t="0" r="r" b="b"/>
                <a:pathLst>
                  <a:path w="5" h="6">
                    <a:moveTo>
                      <a:pt x="3" y="0"/>
                    </a:moveTo>
                    <a:cubicBezTo>
                      <a:pt x="5" y="0"/>
                      <a:pt x="5" y="1"/>
                      <a:pt x="5" y="1"/>
                    </a:cubicBezTo>
                    <a:cubicBezTo>
                      <a:pt x="5" y="3"/>
                      <a:pt x="2" y="6"/>
                      <a:pt x="2" y="6"/>
                    </a:cubicBezTo>
                    <a:cubicBezTo>
                      <a:pt x="0" y="6"/>
                      <a:pt x="0" y="5"/>
                      <a:pt x="0" y="5"/>
                    </a:cubicBezTo>
                    <a:cubicBezTo>
                      <a:pt x="0" y="1"/>
                      <a:pt x="3" y="0"/>
                      <a:pt x="3" y="0"/>
                    </a:cubicBezTo>
                    <a:close/>
                  </a:path>
                </a:pathLst>
              </a:custGeom>
              <a:solidFill>
                <a:srgbClr val="FDEE70"/>
              </a:solidFill>
              <a:ln w="9525">
                <a:noFill/>
                <a:round/>
                <a:headEnd/>
                <a:tailEnd/>
              </a:ln>
            </p:spPr>
            <p:txBody>
              <a:bodyPr/>
              <a:lstStyle/>
              <a:p>
                <a:pPr>
                  <a:defRPr/>
                </a:pPr>
                <a:endParaRPr lang="es-MX" dirty="0"/>
              </a:p>
            </p:txBody>
          </p:sp>
          <p:sp>
            <p:nvSpPr>
              <p:cNvPr id="1614" name="Freeform 590"/>
              <p:cNvSpPr>
                <a:spLocks/>
              </p:cNvSpPr>
              <p:nvPr/>
            </p:nvSpPr>
            <p:spPr bwMode="auto">
              <a:xfrm>
                <a:off x="5218" y="1975"/>
                <a:ext cx="32" cy="36"/>
              </a:xfrm>
              <a:custGeom>
                <a:avLst/>
                <a:gdLst/>
                <a:ahLst/>
                <a:cxnLst>
                  <a:cxn ang="0">
                    <a:pos x="9" y="3"/>
                  </a:cxn>
                  <a:cxn ang="0">
                    <a:pos x="1" y="5"/>
                  </a:cxn>
                  <a:cxn ang="0">
                    <a:pos x="1" y="8"/>
                  </a:cxn>
                  <a:cxn ang="0">
                    <a:pos x="8" y="9"/>
                  </a:cxn>
                  <a:cxn ang="0">
                    <a:pos x="9" y="3"/>
                  </a:cxn>
                </a:cxnLst>
                <a:rect l="0" t="0" r="r" b="b"/>
                <a:pathLst>
                  <a:path w="9" h="10">
                    <a:moveTo>
                      <a:pt x="9" y="3"/>
                    </a:moveTo>
                    <a:cubicBezTo>
                      <a:pt x="9" y="3"/>
                      <a:pt x="6" y="0"/>
                      <a:pt x="1" y="5"/>
                    </a:cubicBezTo>
                    <a:cubicBezTo>
                      <a:pt x="1" y="5"/>
                      <a:pt x="0" y="7"/>
                      <a:pt x="1" y="8"/>
                    </a:cubicBezTo>
                    <a:cubicBezTo>
                      <a:pt x="1" y="8"/>
                      <a:pt x="5" y="10"/>
                      <a:pt x="8" y="9"/>
                    </a:cubicBezTo>
                    <a:cubicBezTo>
                      <a:pt x="8" y="9"/>
                      <a:pt x="9" y="6"/>
                      <a:pt x="9" y="3"/>
                    </a:cubicBezTo>
                    <a:close/>
                  </a:path>
                </a:pathLst>
              </a:custGeom>
              <a:solidFill>
                <a:srgbClr val="EB3C21"/>
              </a:solidFill>
              <a:ln w="9525">
                <a:noFill/>
                <a:round/>
                <a:headEnd/>
                <a:tailEnd/>
              </a:ln>
            </p:spPr>
            <p:txBody>
              <a:bodyPr/>
              <a:lstStyle/>
              <a:p>
                <a:pPr>
                  <a:defRPr/>
                </a:pPr>
                <a:endParaRPr lang="es-MX" dirty="0"/>
              </a:p>
            </p:txBody>
          </p:sp>
          <p:sp>
            <p:nvSpPr>
              <p:cNvPr id="1615" name="Freeform 591"/>
              <p:cNvSpPr>
                <a:spLocks/>
              </p:cNvSpPr>
              <p:nvPr/>
            </p:nvSpPr>
            <p:spPr bwMode="auto">
              <a:xfrm>
                <a:off x="5223" y="1984"/>
                <a:ext cx="28" cy="27"/>
              </a:xfrm>
              <a:custGeom>
                <a:avLst/>
                <a:gdLst/>
                <a:ahLst/>
                <a:cxnLst>
                  <a:cxn ang="0">
                    <a:pos x="7" y="6"/>
                  </a:cxn>
                  <a:cxn ang="0">
                    <a:pos x="1" y="6"/>
                  </a:cxn>
                  <a:cxn ang="0">
                    <a:pos x="0" y="5"/>
                  </a:cxn>
                  <a:cxn ang="0">
                    <a:pos x="0" y="3"/>
                  </a:cxn>
                  <a:cxn ang="0">
                    <a:pos x="1" y="3"/>
                  </a:cxn>
                  <a:cxn ang="0">
                    <a:pos x="7" y="2"/>
                  </a:cxn>
                  <a:cxn ang="0">
                    <a:pos x="7" y="4"/>
                  </a:cxn>
                  <a:cxn ang="0">
                    <a:pos x="7" y="6"/>
                  </a:cxn>
                </a:cxnLst>
                <a:rect l="0" t="0" r="r" b="b"/>
                <a:pathLst>
                  <a:path w="8" h="8">
                    <a:moveTo>
                      <a:pt x="7" y="6"/>
                    </a:moveTo>
                    <a:cubicBezTo>
                      <a:pt x="4" y="8"/>
                      <a:pt x="1" y="6"/>
                      <a:pt x="1" y="6"/>
                    </a:cubicBezTo>
                    <a:cubicBezTo>
                      <a:pt x="0" y="5"/>
                      <a:pt x="0" y="5"/>
                      <a:pt x="0" y="5"/>
                    </a:cubicBezTo>
                    <a:cubicBezTo>
                      <a:pt x="0" y="4"/>
                      <a:pt x="0" y="3"/>
                      <a:pt x="0" y="3"/>
                    </a:cubicBezTo>
                    <a:cubicBezTo>
                      <a:pt x="0" y="3"/>
                      <a:pt x="0" y="3"/>
                      <a:pt x="1" y="3"/>
                    </a:cubicBezTo>
                    <a:cubicBezTo>
                      <a:pt x="5" y="0"/>
                      <a:pt x="7" y="2"/>
                      <a:pt x="7" y="2"/>
                    </a:cubicBezTo>
                    <a:cubicBezTo>
                      <a:pt x="7" y="3"/>
                      <a:pt x="8" y="4"/>
                      <a:pt x="7" y="4"/>
                    </a:cubicBezTo>
                    <a:cubicBezTo>
                      <a:pt x="7" y="6"/>
                      <a:pt x="7" y="6"/>
                      <a:pt x="7" y="6"/>
                    </a:cubicBezTo>
                    <a:close/>
                  </a:path>
                </a:pathLst>
              </a:custGeom>
              <a:solidFill>
                <a:srgbClr val="F16638"/>
              </a:solidFill>
              <a:ln w="9525">
                <a:noFill/>
                <a:round/>
                <a:headEnd/>
                <a:tailEnd/>
              </a:ln>
            </p:spPr>
            <p:txBody>
              <a:bodyPr/>
              <a:lstStyle/>
              <a:p>
                <a:pPr>
                  <a:defRPr/>
                </a:pPr>
                <a:endParaRPr lang="es-MX" dirty="0"/>
              </a:p>
            </p:txBody>
          </p:sp>
          <p:sp>
            <p:nvSpPr>
              <p:cNvPr id="1616" name="Freeform 592"/>
              <p:cNvSpPr>
                <a:spLocks/>
              </p:cNvSpPr>
              <p:nvPr/>
            </p:nvSpPr>
            <p:spPr bwMode="auto">
              <a:xfrm>
                <a:off x="5223" y="1984"/>
                <a:ext cx="23" cy="23"/>
              </a:xfrm>
              <a:custGeom>
                <a:avLst/>
                <a:gdLst/>
                <a:ahLst/>
                <a:cxnLst>
                  <a:cxn ang="0">
                    <a:pos x="7" y="6"/>
                  </a:cxn>
                  <a:cxn ang="0">
                    <a:pos x="1" y="5"/>
                  </a:cxn>
                  <a:cxn ang="0">
                    <a:pos x="1" y="5"/>
                  </a:cxn>
                  <a:cxn ang="0">
                    <a:pos x="0" y="3"/>
                  </a:cxn>
                  <a:cxn ang="0">
                    <a:pos x="1" y="3"/>
                  </a:cxn>
                  <a:cxn ang="0">
                    <a:pos x="7" y="2"/>
                  </a:cxn>
                  <a:cxn ang="0">
                    <a:pos x="7" y="4"/>
                  </a:cxn>
                  <a:cxn ang="0">
                    <a:pos x="7" y="6"/>
                  </a:cxn>
                </a:cxnLst>
                <a:rect l="0" t="0" r="r" b="b"/>
                <a:pathLst>
                  <a:path w="7" h="7">
                    <a:moveTo>
                      <a:pt x="7" y="6"/>
                    </a:moveTo>
                    <a:cubicBezTo>
                      <a:pt x="5" y="7"/>
                      <a:pt x="2" y="5"/>
                      <a:pt x="1" y="5"/>
                    </a:cubicBezTo>
                    <a:cubicBezTo>
                      <a:pt x="1" y="5"/>
                      <a:pt x="1" y="5"/>
                      <a:pt x="1" y="5"/>
                    </a:cubicBezTo>
                    <a:cubicBezTo>
                      <a:pt x="0" y="4"/>
                      <a:pt x="0" y="3"/>
                      <a:pt x="0" y="3"/>
                    </a:cubicBezTo>
                    <a:cubicBezTo>
                      <a:pt x="1" y="3"/>
                      <a:pt x="1" y="3"/>
                      <a:pt x="1" y="3"/>
                    </a:cubicBezTo>
                    <a:cubicBezTo>
                      <a:pt x="4" y="0"/>
                      <a:pt x="6" y="2"/>
                      <a:pt x="7" y="2"/>
                    </a:cubicBezTo>
                    <a:cubicBezTo>
                      <a:pt x="7" y="3"/>
                      <a:pt x="7" y="4"/>
                      <a:pt x="7" y="4"/>
                    </a:cubicBezTo>
                    <a:cubicBezTo>
                      <a:pt x="7" y="6"/>
                      <a:pt x="7" y="6"/>
                      <a:pt x="7" y="6"/>
                    </a:cubicBezTo>
                    <a:close/>
                  </a:path>
                </a:pathLst>
              </a:custGeom>
              <a:solidFill>
                <a:srgbClr val="F68B4C"/>
              </a:solidFill>
              <a:ln w="9525">
                <a:noFill/>
                <a:round/>
                <a:headEnd/>
                <a:tailEnd/>
              </a:ln>
            </p:spPr>
            <p:txBody>
              <a:bodyPr/>
              <a:lstStyle/>
              <a:p>
                <a:pPr>
                  <a:defRPr/>
                </a:pPr>
                <a:endParaRPr lang="es-MX" dirty="0"/>
              </a:p>
            </p:txBody>
          </p:sp>
          <p:sp>
            <p:nvSpPr>
              <p:cNvPr id="1617" name="Freeform 593"/>
              <p:cNvSpPr>
                <a:spLocks/>
              </p:cNvSpPr>
              <p:nvPr/>
            </p:nvSpPr>
            <p:spPr bwMode="auto">
              <a:xfrm>
                <a:off x="5223" y="1984"/>
                <a:ext cx="23" cy="18"/>
              </a:xfrm>
              <a:custGeom>
                <a:avLst/>
                <a:gdLst/>
                <a:ahLst/>
                <a:cxnLst>
                  <a:cxn ang="0">
                    <a:pos x="6" y="4"/>
                  </a:cxn>
                  <a:cxn ang="0">
                    <a:pos x="1" y="4"/>
                  </a:cxn>
                  <a:cxn ang="0">
                    <a:pos x="1" y="4"/>
                  </a:cxn>
                  <a:cxn ang="0">
                    <a:pos x="1" y="2"/>
                  </a:cxn>
                  <a:cxn ang="0">
                    <a:pos x="1" y="2"/>
                  </a:cxn>
                  <a:cxn ang="0">
                    <a:pos x="6" y="1"/>
                  </a:cxn>
                  <a:cxn ang="0">
                    <a:pos x="7" y="3"/>
                  </a:cxn>
                  <a:cxn ang="0">
                    <a:pos x="6" y="4"/>
                  </a:cxn>
                </a:cxnLst>
                <a:rect l="0" t="0" r="r" b="b"/>
                <a:pathLst>
                  <a:path w="7" h="5">
                    <a:moveTo>
                      <a:pt x="6" y="4"/>
                    </a:moveTo>
                    <a:cubicBezTo>
                      <a:pt x="5" y="5"/>
                      <a:pt x="2" y="4"/>
                      <a:pt x="1" y="4"/>
                    </a:cubicBezTo>
                    <a:cubicBezTo>
                      <a:pt x="1" y="4"/>
                      <a:pt x="1" y="4"/>
                      <a:pt x="1" y="4"/>
                    </a:cubicBezTo>
                    <a:cubicBezTo>
                      <a:pt x="0" y="3"/>
                      <a:pt x="1" y="2"/>
                      <a:pt x="1" y="2"/>
                    </a:cubicBezTo>
                    <a:cubicBezTo>
                      <a:pt x="1" y="2"/>
                      <a:pt x="1" y="2"/>
                      <a:pt x="1" y="2"/>
                    </a:cubicBezTo>
                    <a:cubicBezTo>
                      <a:pt x="4" y="0"/>
                      <a:pt x="5" y="1"/>
                      <a:pt x="6" y="1"/>
                    </a:cubicBezTo>
                    <a:cubicBezTo>
                      <a:pt x="7" y="2"/>
                      <a:pt x="7" y="2"/>
                      <a:pt x="7" y="3"/>
                    </a:cubicBezTo>
                    <a:cubicBezTo>
                      <a:pt x="7" y="5"/>
                      <a:pt x="6" y="4"/>
                      <a:pt x="6" y="4"/>
                    </a:cubicBezTo>
                    <a:close/>
                  </a:path>
                </a:pathLst>
              </a:custGeom>
              <a:solidFill>
                <a:srgbClr val="FBB45E"/>
              </a:solidFill>
              <a:ln w="9525">
                <a:noFill/>
                <a:round/>
                <a:headEnd/>
                <a:tailEnd/>
              </a:ln>
            </p:spPr>
            <p:txBody>
              <a:bodyPr/>
              <a:lstStyle/>
              <a:p>
                <a:pPr>
                  <a:defRPr/>
                </a:pPr>
                <a:endParaRPr lang="es-MX" dirty="0"/>
              </a:p>
            </p:txBody>
          </p:sp>
          <p:sp>
            <p:nvSpPr>
              <p:cNvPr id="1618" name="Freeform 594"/>
              <p:cNvSpPr>
                <a:spLocks/>
              </p:cNvSpPr>
              <p:nvPr/>
            </p:nvSpPr>
            <p:spPr bwMode="auto">
              <a:xfrm>
                <a:off x="5223" y="1988"/>
                <a:ext cx="23" cy="14"/>
              </a:xfrm>
              <a:custGeom>
                <a:avLst/>
                <a:gdLst/>
                <a:ahLst/>
                <a:cxnLst>
                  <a:cxn ang="0">
                    <a:pos x="7" y="1"/>
                  </a:cxn>
                  <a:cxn ang="0">
                    <a:pos x="1" y="1"/>
                  </a:cxn>
                  <a:cxn ang="0">
                    <a:pos x="1" y="3"/>
                  </a:cxn>
                  <a:cxn ang="0">
                    <a:pos x="6" y="3"/>
                  </a:cxn>
                  <a:cxn ang="0">
                    <a:pos x="7" y="1"/>
                  </a:cxn>
                </a:cxnLst>
                <a:rect l="0" t="0" r="r" b="b"/>
                <a:pathLst>
                  <a:path w="7" h="4">
                    <a:moveTo>
                      <a:pt x="7" y="1"/>
                    </a:moveTo>
                    <a:cubicBezTo>
                      <a:pt x="7" y="1"/>
                      <a:pt x="4" y="0"/>
                      <a:pt x="1" y="1"/>
                    </a:cubicBezTo>
                    <a:cubicBezTo>
                      <a:pt x="1" y="1"/>
                      <a:pt x="0" y="2"/>
                      <a:pt x="1" y="3"/>
                    </a:cubicBezTo>
                    <a:cubicBezTo>
                      <a:pt x="1" y="3"/>
                      <a:pt x="5" y="4"/>
                      <a:pt x="6" y="3"/>
                    </a:cubicBezTo>
                    <a:cubicBezTo>
                      <a:pt x="6" y="3"/>
                      <a:pt x="7" y="3"/>
                      <a:pt x="7" y="1"/>
                    </a:cubicBezTo>
                    <a:close/>
                  </a:path>
                </a:pathLst>
              </a:custGeom>
              <a:solidFill>
                <a:srgbClr val="FDEE70"/>
              </a:solidFill>
              <a:ln w="9525">
                <a:noFill/>
                <a:round/>
                <a:headEnd/>
                <a:tailEnd/>
              </a:ln>
            </p:spPr>
            <p:txBody>
              <a:bodyPr/>
              <a:lstStyle/>
              <a:p>
                <a:pPr>
                  <a:defRPr/>
                </a:pPr>
                <a:endParaRPr lang="es-MX" dirty="0"/>
              </a:p>
            </p:txBody>
          </p:sp>
          <p:sp>
            <p:nvSpPr>
              <p:cNvPr id="1619" name="Freeform 595"/>
              <p:cNvSpPr>
                <a:spLocks/>
              </p:cNvSpPr>
              <p:nvPr/>
            </p:nvSpPr>
            <p:spPr bwMode="auto">
              <a:xfrm>
                <a:off x="5209" y="1957"/>
                <a:ext cx="32" cy="32"/>
              </a:xfrm>
              <a:custGeom>
                <a:avLst/>
                <a:gdLst/>
                <a:ahLst/>
                <a:cxnLst>
                  <a:cxn ang="0">
                    <a:pos x="6" y="0"/>
                  </a:cxn>
                  <a:cxn ang="0">
                    <a:pos x="2" y="7"/>
                  </a:cxn>
                  <a:cxn ang="0">
                    <a:pos x="4" y="9"/>
                  </a:cxn>
                  <a:cxn ang="0">
                    <a:pos x="10" y="5"/>
                  </a:cxn>
                  <a:cxn ang="0">
                    <a:pos x="6" y="0"/>
                  </a:cxn>
                </a:cxnLst>
                <a:rect l="0" t="0" r="r" b="b"/>
                <a:pathLst>
                  <a:path w="10" h="9">
                    <a:moveTo>
                      <a:pt x="6" y="0"/>
                    </a:moveTo>
                    <a:cubicBezTo>
                      <a:pt x="6" y="0"/>
                      <a:pt x="0" y="3"/>
                      <a:pt x="2" y="7"/>
                    </a:cubicBezTo>
                    <a:cubicBezTo>
                      <a:pt x="2" y="7"/>
                      <a:pt x="2" y="9"/>
                      <a:pt x="4" y="9"/>
                    </a:cubicBezTo>
                    <a:cubicBezTo>
                      <a:pt x="4" y="9"/>
                      <a:pt x="9" y="8"/>
                      <a:pt x="10" y="5"/>
                    </a:cubicBezTo>
                    <a:cubicBezTo>
                      <a:pt x="10" y="5"/>
                      <a:pt x="9" y="2"/>
                      <a:pt x="6" y="0"/>
                    </a:cubicBezTo>
                    <a:close/>
                  </a:path>
                </a:pathLst>
              </a:custGeom>
              <a:solidFill>
                <a:srgbClr val="EB3C21"/>
              </a:solidFill>
              <a:ln w="9525">
                <a:noFill/>
                <a:round/>
                <a:headEnd/>
                <a:tailEnd/>
              </a:ln>
            </p:spPr>
            <p:txBody>
              <a:bodyPr/>
              <a:lstStyle/>
              <a:p>
                <a:pPr>
                  <a:defRPr/>
                </a:pPr>
                <a:endParaRPr lang="es-MX" dirty="0"/>
              </a:p>
            </p:txBody>
          </p:sp>
          <p:sp>
            <p:nvSpPr>
              <p:cNvPr id="1620" name="Freeform 596"/>
              <p:cNvSpPr>
                <a:spLocks/>
              </p:cNvSpPr>
              <p:nvPr/>
            </p:nvSpPr>
            <p:spPr bwMode="auto">
              <a:xfrm>
                <a:off x="5213" y="1961"/>
                <a:ext cx="28" cy="23"/>
              </a:xfrm>
              <a:custGeom>
                <a:avLst/>
                <a:gdLst/>
                <a:ahLst/>
                <a:cxnLst>
                  <a:cxn ang="0">
                    <a:pos x="2" y="7"/>
                  </a:cxn>
                  <a:cxn ang="0">
                    <a:pos x="0" y="5"/>
                  </a:cxn>
                  <a:cxn ang="0">
                    <a:pos x="4" y="0"/>
                  </a:cxn>
                  <a:cxn ang="0">
                    <a:pos x="4" y="0"/>
                  </a:cxn>
                  <a:cxn ang="0">
                    <a:pos x="7" y="2"/>
                  </a:cxn>
                  <a:cxn ang="0">
                    <a:pos x="7" y="4"/>
                  </a:cxn>
                  <a:cxn ang="0">
                    <a:pos x="2" y="7"/>
                  </a:cxn>
                </a:cxnLst>
                <a:rect l="0" t="0" r="r" b="b"/>
                <a:pathLst>
                  <a:path w="7" h="7">
                    <a:moveTo>
                      <a:pt x="2" y="7"/>
                    </a:moveTo>
                    <a:cubicBezTo>
                      <a:pt x="1" y="7"/>
                      <a:pt x="0" y="5"/>
                      <a:pt x="0" y="5"/>
                    </a:cubicBezTo>
                    <a:cubicBezTo>
                      <a:pt x="1" y="0"/>
                      <a:pt x="4" y="0"/>
                      <a:pt x="4" y="0"/>
                    </a:cubicBezTo>
                    <a:cubicBezTo>
                      <a:pt x="4" y="0"/>
                      <a:pt x="4" y="0"/>
                      <a:pt x="4" y="0"/>
                    </a:cubicBezTo>
                    <a:cubicBezTo>
                      <a:pt x="6" y="1"/>
                      <a:pt x="6" y="2"/>
                      <a:pt x="7" y="2"/>
                    </a:cubicBezTo>
                    <a:cubicBezTo>
                      <a:pt x="7" y="3"/>
                      <a:pt x="7" y="4"/>
                      <a:pt x="7" y="4"/>
                    </a:cubicBezTo>
                    <a:cubicBezTo>
                      <a:pt x="6" y="6"/>
                      <a:pt x="2" y="7"/>
                      <a:pt x="2" y="7"/>
                    </a:cubicBezTo>
                    <a:close/>
                  </a:path>
                </a:pathLst>
              </a:custGeom>
              <a:solidFill>
                <a:srgbClr val="F16638"/>
              </a:solidFill>
              <a:ln w="9525">
                <a:noFill/>
                <a:round/>
                <a:headEnd/>
                <a:tailEnd/>
              </a:ln>
            </p:spPr>
            <p:txBody>
              <a:bodyPr/>
              <a:lstStyle/>
              <a:p>
                <a:pPr>
                  <a:defRPr/>
                </a:pPr>
                <a:endParaRPr lang="es-MX" dirty="0"/>
              </a:p>
            </p:txBody>
          </p:sp>
          <p:sp>
            <p:nvSpPr>
              <p:cNvPr id="1621" name="Freeform 597"/>
              <p:cNvSpPr>
                <a:spLocks/>
              </p:cNvSpPr>
              <p:nvPr/>
            </p:nvSpPr>
            <p:spPr bwMode="auto">
              <a:xfrm>
                <a:off x="5213" y="1961"/>
                <a:ext cx="28" cy="23"/>
              </a:xfrm>
              <a:custGeom>
                <a:avLst/>
                <a:gdLst/>
                <a:ahLst/>
                <a:cxnLst>
                  <a:cxn ang="0">
                    <a:pos x="2" y="7"/>
                  </a:cxn>
                  <a:cxn ang="0">
                    <a:pos x="0" y="5"/>
                  </a:cxn>
                  <a:cxn ang="0">
                    <a:pos x="4" y="0"/>
                  </a:cxn>
                  <a:cxn ang="0">
                    <a:pos x="5" y="0"/>
                  </a:cxn>
                  <a:cxn ang="0">
                    <a:pos x="6" y="3"/>
                  </a:cxn>
                  <a:cxn ang="0">
                    <a:pos x="6" y="4"/>
                  </a:cxn>
                  <a:cxn ang="0">
                    <a:pos x="2" y="7"/>
                  </a:cxn>
                </a:cxnLst>
                <a:rect l="0" t="0" r="r" b="b"/>
                <a:pathLst>
                  <a:path w="7" h="7">
                    <a:moveTo>
                      <a:pt x="2" y="7"/>
                    </a:moveTo>
                    <a:cubicBezTo>
                      <a:pt x="1" y="7"/>
                      <a:pt x="0" y="5"/>
                      <a:pt x="0" y="5"/>
                    </a:cubicBezTo>
                    <a:cubicBezTo>
                      <a:pt x="1" y="1"/>
                      <a:pt x="4" y="0"/>
                      <a:pt x="4" y="0"/>
                    </a:cubicBezTo>
                    <a:cubicBezTo>
                      <a:pt x="5" y="0"/>
                      <a:pt x="5" y="0"/>
                      <a:pt x="5" y="0"/>
                    </a:cubicBezTo>
                    <a:cubicBezTo>
                      <a:pt x="6" y="1"/>
                      <a:pt x="6" y="2"/>
                      <a:pt x="6" y="3"/>
                    </a:cubicBezTo>
                    <a:cubicBezTo>
                      <a:pt x="7" y="3"/>
                      <a:pt x="7" y="3"/>
                      <a:pt x="6" y="4"/>
                    </a:cubicBezTo>
                    <a:cubicBezTo>
                      <a:pt x="5" y="6"/>
                      <a:pt x="2" y="7"/>
                      <a:pt x="2" y="7"/>
                    </a:cubicBezTo>
                    <a:close/>
                  </a:path>
                </a:pathLst>
              </a:custGeom>
              <a:solidFill>
                <a:srgbClr val="F68B4C"/>
              </a:solidFill>
              <a:ln w="9525">
                <a:noFill/>
                <a:round/>
                <a:headEnd/>
                <a:tailEnd/>
              </a:ln>
            </p:spPr>
            <p:txBody>
              <a:bodyPr/>
              <a:lstStyle/>
              <a:p>
                <a:pPr>
                  <a:defRPr/>
                </a:pPr>
                <a:endParaRPr lang="es-MX" dirty="0"/>
              </a:p>
            </p:txBody>
          </p:sp>
          <p:sp>
            <p:nvSpPr>
              <p:cNvPr id="1622" name="Freeform 598"/>
              <p:cNvSpPr>
                <a:spLocks/>
              </p:cNvSpPr>
              <p:nvPr/>
            </p:nvSpPr>
            <p:spPr bwMode="auto">
              <a:xfrm>
                <a:off x="5218" y="1966"/>
                <a:ext cx="23" cy="18"/>
              </a:xfrm>
              <a:custGeom>
                <a:avLst/>
                <a:gdLst/>
                <a:ahLst/>
                <a:cxnLst>
                  <a:cxn ang="0">
                    <a:pos x="1" y="5"/>
                  </a:cxn>
                  <a:cxn ang="0">
                    <a:pos x="0" y="4"/>
                  </a:cxn>
                  <a:cxn ang="0">
                    <a:pos x="4" y="0"/>
                  </a:cxn>
                  <a:cxn ang="0">
                    <a:pos x="4" y="0"/>
                  </a:cxn>
                  <a:cxn ang="0">
                    <a:pos x="5" y="2"/>
                  </a:cxn>
                  <a:cxn ang="0">
                    <a:pos x="5" y="3"/>
                  </a:cxn>
                  <a:cxn ang="0">
                    <a:pos x="1" y="5"/>
                  </a:cxn>
                </a:cxnLst>
                <a:rect l="0" t="0" r="r" b="b"/>
                <a:pathLst>
                  <a:path w="6" h="5">
                    <a:moveTo>
                      <a:pt x="1" y="5"/>
                    </a:moveTo>
                    <a:cubicBezTo>
                      <a:pt x="0" y="5"/>
                      <a:pt x="0" y="4"/>
                      <a:pt x="0" y="4"/>
                    </a:cubicBezTo>
                    <a:cubicBezTo>
                      <a:pt x="1" y="0"/>
                      <a:pt x="3" y="0"/>
                      <a:pt x="4" y="0"/>
                    </a:cubicBezTo>
                    <a:cubicBezTo>
                      <a:pt x="4" y="0"/>
                      <a:pt x="4" y="0"/>
                      <a:pt x="4" y="0"/>
                    </a:cubicBezTo>
                    <a:cubicBezTo>
                      <a:pt x="6" y="1"/>
                      <a:pt x="5" y="1"/>
                      <a:pt x="5" y="2"/>
                    </a:cubicBezTo>
                    <a:cubicBezTo>
                      <a:pt x="5" y="2"/>
                      <a:pt x="5" y="2"/>
                      <a:pt x="5" y="3"/>
                    </a:cubicBezTo>
                    <a:cubicBezTo>
                      <a:pt x="4" y="4"/>
                      <a:pt x="1" y="5"/>
                      <a:pt x="1" y="5"/>
                    </a:cubicBezTo>
                    <a:close/>
                  </a:path>
                </a:pathLst>
              </a:custGeom>
              <a:solidFill>
                <a:srgbClr val="FBB45E"/>
              </a:solidFill>
              <a:ln w="9525">
                <a:noFill/>
                <a:round/>
                <a:headEnd/>
                <a:tailEnd/>
              </a:ln>
            </p:spPr>
            <p:txBody>
              <a:bodyPr/>
              <a:lstStyle/>
              <a:p>
                <a:pPr>
                  <a:defRPr/>
                </a:pPr>
                <a:endParaRPr lang="es-MX" dirty="0"/>
              </a:p>
            </p:txBody>
          </p:sp>
          <p:sp>
            <p:nvSpPr>
              <p:cNvPr id="1623" name="Freeform 599"/>
              <p:cNvSpPr>
                <a:spLocks/>
              </p:cNvSpPr>
              <p:nvPr/>
            </p:nvSpPr>
            <p:spPr bwMode="auto">
              <a:xfrm>
                <a:off x="5218" y="1966"/>
                <a:ext cx="23" cy="18"/>
              </a:xfrm>
              <a:custGeom>
                <a:avLst/>
                <a:gdLst/>
                <a:ahLst/>
                <a:cxnLst>
                  <a:cxn ang="0">
                    <a:pos x="4" y="0"/>
                  </a:cxn>
                  <a:cxn ang="0">
                    <a:pos x="0" y="4"/>
                  </a:cxn>
                  <a:cxn ang="0">
                    <a:pos x="1" y="5"/>
                  </a:cxn>
                  <a:cxn ang="0">
                    <a:pos x="5" y="2"/>
                  </a:cxn>
                  <a:cxn ang="0">
                    <a:pos x="4" y="0"/>
                  </a:cxn>
                </a:cxnLst>
                <a:rect l="0" t="0" r="r" b="b"/>
                <a:pathLst>
                  <a:path w="6" h="5">
                    <a:moveTo>
                      <a:pt x="4" y="0"/>
                    </a:moveTo>
                    <a:cubicBezTo>
                      <a:pt x="4" y="0"/>
                      <a:pt x="1" y="1"/>
                      <a:pt x="0" y="4"/>
                    </a:cubicBezTo>
                    <a:cubicBezTo>
                      <a:pt x="0" y="4"/>
                      <a:pt x="0" y="5"/>
                      <a:pt x="1" y="5"/>
                    </a:cubicBezTo>
                    <a:cubicBezTo>
                      <a:pt x="1" y="5"/>
                      <a:pt x="4" y="3"/>
                      <a:pt x="5" y="2"/>
                    </a:cubicBezTo>
                    <a:cubicBezTo>
                      <a:pt x="5" y="2"/>
                      <a:pt x="6" y="1"/>
                      <a:pt x="4" y="0"/>
                    </a:cubicBezTo>
                    <a:close/>
                  </a:path>
                </a:pathLst>
              </a:custGeom>
              <a:solidFill>
                <a:srgbClr val="FDEE70"/>
              </a:solidFill>
              <a:ln w="9525">
                <a:noFill/>
                <a:round/>
                <a:headEnd/>
                <a:tailEnd/>
              </a:ln>
            </p:spPr>
            <p:txBody>
              <a:bodyPr/>
              <a:lstStyle/>
              <a:p>
                <a:pPr>
                  <a:defRPr/>
                </a:pPr>
                <a:endParaRPr lang="es-MX" dirty="0"/>
              </a:p>
            </p:txBody>
          </p:sp>
          <p:sp>
            <p:nvSpPr>
              <p:cNvPr id="1624" name="Freeform 600"/>
              <p:cNvSpPr>
                <a:spLocks/>
              </p:cNvSpPr>
              <p:nvPr/>
            </p:nvSpPr>
            <p:spPr bwMode="auto">
              <a:xfrm>
                <a:off x="4979" y="2061"/>
                <a:ext cx="18" cy="23"/>
              </a:xfrm>
              <a:custGeom>
                <a:avLst/>
                <a:gdLst/>
                <a:ahLst/>
                <a:cxnLst>
                  <a:cxn ang="0">
                    <a:pos x="1" y="0"/>
                  </a:cxn>
                  <a:cxn ang="0">
                    <a:pos x="5" y="5"/>
                  </a:cxn>
                  <a:cxn ang="0">
                    <a:pos x="0" y="0"/>
                  </a:cxn>
                  <a:cxn ang="0">
                    <a:pos x="1" y="0"/>
                  </a:cxn>
                </a:cxnLst>
                <a:rect l="0" t="0" r="r" b="b"/>
                <a:pathLst>
                  <a:path w="5" h="6">
                    <a:moveTo>
                      <a:pt x="1" y="0"/>
                    </a:moveTo>
                    <a:cubicBezTo>
                      <a:pt x="1" y="0"/>
                      <a:pt x="3" y="5"/>
                      <a:pt x="5" y="5"/>
                    </a:cubicBezTo>
                    <a:cubicBezTo>
                      <a:pt x="5" y="5"/>
                      <a:pt x="3" y="6"/>
                      <a:pt x="0" y="0"/>
                    </a:cubicBezTo>
                    <a:cubicBezTo>
                      <a:pt x="0" y="0"/>
                      <a:pt x="1" y="0"/>
                      <a:pt x="1" y="0"/>
                    </a:cubicBezTo>
                    <a:close/>
                  </a:path>
                </a:pathLst>
              </a:custGeom>
              <a:solidFill>
                <a:srgbClr val="24211D"/>
              </a:solidFill>
              <a:ln w="9525">
                <a:noFill/>
                <a:round/>
                <a:headEnd/>
                <a:tailEnd/>
              </a:ln>
            </p:spPr>
            <p:txBody>
              <a:bodyPr/>
              <a:lstStyle/>
              <a:p>
                <a:pPr>
                  <a:defRPr/>
                </a:pPr>
                <a:endParaRPr lang="es-MX" dirty="0"/>
              </a:p>
            </p:txBody>
          </p:sp>
          <p:sp>
            <p:nvSpPr>
              <p:cNvPr id="1625" name="Freeform 601"/>
              <p:cNvSpPr>
                <a:spLocks/>
              </p:cNvSpPr>
              <p:nvPr/>
            </p:nvSpPr>
            <p:spPr bwMode="auto">
              <a:xfrm>
                <a:off x="4979" y="2061"/>
                <a:ext cx="18" cy="23"/>
              </a:xfrm>
              <a:custGeom>
                <a:avLst/>
                <a:gdLst/>
                <a:ahLst/>
                <a:cxnLst>
                  <a:cxn ang="0">
                    <a:pos x="1" y="0"/>
                  </a:cxn>
                  <a:cxn ang="0">
                    <a:pos x="5" y="5"/>
                  </a:cxn>
                  <a:cxn ang="0">
                    <a:pos x="0" y="0"/>
                  </a:cxn>
                  <a:cxn ang="0">
                    <a:pos x="1" y="0"/>
                  </a:cxn>
                </a:cxnLst>
                <a:rect l="0" t="0" r="r" b="b"/>
                <a:pathLst>
                  <a:path w="5" h="6">
                    <a:moveTo>
                      <a:pt x="1" y="0"/>
                    </a:moveTo>
                    <a:cubicBezTo>
                      <a:pt x="1" y="0"/>
                      <a:pt x="3" y="5"/>
                      <a:pt x="5" y="5"/>
                    </a:cubicBezTo>
                    <a:cubicBezTo>
                      <a:pt x="5" y="5"/>
                      <a:pt x="3" y="6"/>
                      <a:pt x="0" y="0"/>
                    </a:cubicBezTo>
                    <a:cubicBezTo>
                      <a:pt x="0" y="0"/>
                      <a:pt x="1" y="0"/>
                      <a:pt x="1" y="0"/>
                    </a:cubicBezTo>
                    <a:close/>
                  </a:path>
                </a:pathLst>
              </a:custGeom>
              <a:noFill/>
              <a:ln w="0">
                <a:solidFill>
                  <a:srgbClr val="24211D"/>
                </a:solidFill>
                <a:prstDash val="solid"/>
                <a:round/>
                <a:headEnd/>
                <a:tailEnd/>
              </a:ln>
            </p:spPr>
            <p:txBody>
              <a:bodyPr/>
              <a:lstStyle/>
              <a:p>
                <a:pPr>
                  <a:defRPr/>
                </a:pPr>
                <a:endParaRPr lang="es-MX" dirty="0"/>
              </a:p>
            </p:txBody>
          </p:sp>
          <p:sp>
            <p:nvSpPr>
              <p:cNvPr id="1626" name="Freeform 602"/>
              <p:cNvSpPr>
                <a:spLocks/>
              </p:cNvSpPr>
              <p:nvPr/>
            </p:nvSpPr>
            <p:spPr bwMode="auto">
              <a:xfrm>
                <a:off x="4878" y="1911"/>
                <a:ext cx="179" cy="105"/>
              </a:xfrm>
              <a:custGeom>
                <a:avLst/>
                <a:gdLst/>
                <a:ahLst/>
                <a:cxnLst>
                  <a:cxn ang="0">
                    <a:pos x="16" y="0"/>
                  </a:cxn>
                  <a:cxn ang="0">
                    <a:pos x="10" y="9"/>
                  </a:cxn>
                  <a:cxn ang="0">
                    <a:pos x="0" y="12"/>
                  </a:cxn>
                  <a:cxn ang="0">
                    <a:pos x="3" y="15"/>
                  </a:cxn>
                  <a:cxn ang="0">
                    <a:pos x="2" y="20"/>
                  </a:cxn>
                  <a:cxn ang="0">
                    <a:pos x="3" y="21"/>
                  </a:cxn>
                  <a:cxn ang="0">
                    <a:pos x="8" y="20"/>
                  </a:cxn>
                  <a:cxn ang="0">
                    <a:pos x="8" y="27"/>
                  </a:cxn>
                  <a:cxn ang="0">
                    <a:pos x="17" y="27"/>
                  </a:cxn>
                  <a:cxn ang="0">
                    <a:pos x="18" y="24"/>
                  </a:cxn>
                  <a:cxn ang="0">
                    <a:pos x="21" y="23"/>
                  </a:cxn>
                  <a:cxn ang="0">
                    <a:pos x="23" y="21"/>
                  </a:cxn>
                  <a:cxn ang="0">
                    <a:pos x="25" y="21"/>
                  </a:cxn>
                  <a:cxn ang="0">
                    <a:pos x="28" y="20"/>
                  </a:cxn>
                  <a:cxn ang="0">
                    <a:pos x="35" y="21"/>
                  </a:cxn>
                  <a:cxn ang="0">
                    <a:pos x="37" y="23"/>
                  </a:cxn>
                  <a:cxn ang="0">
                    <a:pos x="45" y="24"/>
                  </a:cxn>
                  <a:cxn ang="0">
                    <a:pos x="50" y="18"/>
                  </a:cxn>
                  <a:cxn ang="0">
                    <a:pos x="49" y="13"/>
                  </a:cxn>
                  <a:cxn ang="0">
                    <a:pos x="41" y="12"/>
                  </a:cxn>
                  <a:cxn ang="0">
                    <a:pos x="29" y="1"/>
                  </a:cxn>
                  <a:cxn ang="0">
                    <a:pos x="16" y="0"/>
                  </a:cxn>
                </a:cxnLst>
                <a:rect l="0" t="0" r="r" b="b"/>
                <a:pathLst>
                  <a:path w="50" h="30">
                    <a:moveTo>
                      <a:pt x="16" y="0"/>
                    </a:moveTo>
                    <a:cubicBezTo>
                      <a:pt x="16" y="9"/>
                      <a:pt x="12" y="10"/>
                      <a:pt x="10" y="9"/>
                    </a:cubicBezTo>
                    <a:cubicBezTo>
                      <a:pt x="6" y="9"/>
                      <a:pt x="1" y="7"/>
                      <a:pt x="0" y="12"/>
                    </a:cubicBezTo>
                    <a:cubicBezTo>
                      <a:pt x="2" y="12"/>
                      <a:pt x="3" y="13"/>
                      <a:pt x="3" y="15"/>
                    </a:cubicBezTo>
                    <a:cubicBezTo>
                      <a:pt x="3" y="17"/>
                      <a:pt x="2" y="18"/>
                      <a:pt x="2" y="20"/>
                    </a:cubicBezTo>
                    <a:cubicBezTo>
                      <a:pt x="1" y="21"/>
                      <a:pt x="2" y="21"/>
                      <a:pt x="3" y="21"/>
                    </a:cubicBezTo>
                    <a:cubicBezTo>
                      <a:pt x="4" y="22"/>
                      <a:pt x="8" y="19"/>
                      <a:pt x="8" y="20"/>
                    </a:cubicBezTo>
                    <a:cubicBezTo>
                      <a:pt x="7" y="21"/>
                      <a:pt x="8" y="25"/>
                      <a:pt x="8" y="27"/>
                    </a:cubicBezTo>
                    <a:cubicBezTo>
                      <a:pt x="10" y="30"/>
                      <a:pt x="16" y="29"/>
                      <a:pt x="17" y="27"/>
                    </a:cubicBezTo>
                    <a:cubicBezTo>
                      <a:pt x="17" y="26"/>
                      <a:pt x="17" y="25"/>
                      <a:pt x="18" y="24"/>
                    </a:cubicBezTo>
                    <a:cubicBezTo>
                      <a:pt x="19" y="23"/>
                      <a:pt x="20" y="23"/>
                      <a:pt x="21" y="23"/>
                    </a:cubicBezTo>
                    <a:cubicBezTo>
                      <a:pt x="22" y="22"/>
                      <a:pt x="22" y="21"/>
                      <a:pt x="23" y="21"/>
                    </a:cubicBezTo>
                    <a:cubicBezTo>
                      <a:pt x="24" y="21"/>
                      <a:pt x="24" y="21"/>
                      <a:pt x="25" y="21"/>
                    </a:cubicBezTo>
                    <a:cubicBezTo>
                      <a:pt x="26" y="21"/>
                      <a:pt x="27" y="20"/>
                      <a:pt x="28" y="20"/>
                    </a:cubicBezTo>
                    <a:cubicBezTo>
                      <a:pt x="30" y="20"/>
                      <a:pt x="34" y="21"/>
                      <a:pt x="35" y="21"/>
                    </a:cubicBezTo>
                    <a:cubicBezTo>
                      <a:pt x="36" y="21"/>
                      <a:pt x="36" y="22"/>
                      <a:pt x="37" y="23"/>
                    </a:cubicBezTo>
                    <a:cubicBezTo>
                      <a:pt x="39" y="26"/>
                      <a:pt x="43" y="26"/>
                      <a:pt x="45" y="24"/>
                    </a:cubicBezTo>
                    <a:cubicBezTo>
                      <a:pt x="46" y="22"/>
                      <a:pt x="47" y="19"/>
                      <a:pt x="50" y="18"/>
                    </a:cubicBezTo>
                    <a:cubicBezTo>
                      <a:pt x="50" y="17"/>
                      <a:pt x="50" y="15"/>
                      <a:pt x="49" y="13"/>
                    </a:cubicBezTo>
                    <a:cubicBezTo>
                      <a:pt x="47" y="11"/>
                      <a:pt x="44" y="12"/>
                      <a:pt x="41" y="12"/>
                    </a:cubicBezTo>
                    <a:cubicBezTo>
                      <a:pt x="37" y="12"/>
                      <a:pt x="31" y="5"/>
                      <a:pt x="29" y="1"/>
                    </a:cubicBezTo>
                    <a:cubicBezTo>
                      <a:pt x="29" y="1"/>
                      <a:pt x="16" y="0"/>
                      <a:pt x="16" y="0"/>
                    </a:cubicBezTo>
                    <a:close/>
                  </a:path>
                </a:pathLst>
              </a:custGeom>
              <a:solidFill>
                <a:srgbClr val="24211D"/>
              </a:solidFill>
              <a:ln w="9525">
                <a:noFill/>
                <a:round/>
                <a:headEnd/>
                <a:tailEnd/>
              </a:ln>
            </p:spPr>
            <p:txBody>
              <a:bodyPr/>
              <a:lstStyle/>
              <a:p>
                <a:pPr>
                  <a:defRPr/>
                </a:pPr>
                <a:endParaRPr lang="es-MX" dirty="0"/>
              </a:p>
            </p:txBody>
          </p:sp>
          <p:sp>
            <p:nvSpPr>
              <p:cNvPr id="1627" name="Freeform 603"/>
              <p:cNvSpPr>
                <a:spLocks/>
              </p:cNvSpPr>
              <p:nvPr/>
            </p:nvSpPr>
            <p:spPr bwMode="auto">
              <a:xfrm>
                <a:off x="4580" y="1254"/>
                <a:ext cx="748" cy="698"/>
              </a:xfrm>
              <a:custGeom>
                <a:avLst/>
                <a:gdLst/>
                <a:ahLst/>
                <a:cxnLst>
                  <a:cxn ang="0">
                    <a:pos x="18" y="45"/>
                  </a:cxn>
                  <a:cxn ang="0">
                    <a:pos x="32" y="34"/>
                  </a:cxn>
                  <a:cxn ang="0">
                    <a:pos x="43" y="20"/>
                  </a:cxn>
                  <a:cxn ang="0">
                    <a:pos x="54" y="28"/>
                  </a:cxn>
                  <a:cxn ang="0">
                    <a:pos x="78" y="32"/>
                  </a:cxn>
                  <a:cxn ang="0">
                    <a:pos x="86" y="44"/>
                  </a:cxn>
                  <a:cxn ang="0">
                    <a:pos x="70" y="29"/>
                  </a:cxn>
                  <a:cxn ang="0">
                    <a:pos x="62" y="24"/>
                  </a:cxn>
                  <a:cxn ang="0">
                    <a:pos x="67" y="10"/>
                  </a:cxn>
                  <a:cxn ang="0">
                    <a:pos x="79" y="5"/>
                  </a:cxn>
                  <a:cxn ang="0">
                    <a:pos x="148" y="24"/>
                  </a:cxn>
                  <a:cxn ang="0">
                    <a:pos x="200" y="89"/>
                  </a:cxn>
                  <a:cxn ang="0">
                    <a:pos x="203" y="148"/>
                  </a:cxn>
                  <a:cxn ang="0">
                    <a:pos x="196" y="171"/>
                  </a:cxn>
                  <a:cxn ang="0">
                    <a:pos x="189" y="125"/>
                  </a:cxn>
                  <a:cxn ang="0">
                    <a:pos x="184" y="161"/>
                  </a:cxn>
                  <a:cxn ang="0">
                    <a:pos x="181" y="148"/>
                  </a:cxn>
                  <a:cxn ang="0">
                    <a:pos x="179" y="178"/>
                  </a:cxn>
                  <a:cxn ang="0">
                    <a:pos x="172" y="148"/>
                  </a:cxn>
                  <a:cxn ang="0">
                    <a:pos x="169" y="134"/>
                  </a:cxn>
                  <a:cxn ang="0">
                    <a:pos x="169" y="156"/>
                  </a:cxn>
                  <a:cxn ang="0">
                    <a:pos x="161" y="138"/>
                  </a:cxn>
                  <a:cxn ang="0">
                    <a:pos x="162" y="150"/>
                  </a:cxn>
                  <a:cxn ang="0">
                    <a:pos x="150" y="130"/>
                  </a:cxn>
                  <a:cxn ang="0">
                    <a:pos x="147" y="137"/>
                  </a:cxn>
                  <a:cxn ang="0">
                    <a:pos x="134" y="125"/>
                  </a:cxn>
                  <a:cxn ang="0">
                    <a:pos x="121" y="116"/>
                  </a:cxn>
                  <a:cxn ang="0">
                    <a:pos x="181" y="185"/>
                  </a:cxn>
                  <a:cxn ang="0">
                    <a:pos x="153" y="195"/>
                  </a:cxn>
                  <a:cxn ang="0">
                    <a:pos x="119" y="182"/>
                  </a:cxn>
                  <a:cxn ang="0">
                    <a:pos x="115" y="192"/>
                  </a:cxn>
                  <a:cxn ang="0">
                    <a:pos x="101" y="189"/>
                  </a:cxn>
                  <a:cxn ang="0">
                    <a:pos x="86" y="180"/>
                  </a:cxn>
                  <a:cxn ang="0">
                    <a:pos x="51" y="175"/>
                  </a:cxn>
                  <a:cxn ang="0">
                    <a:pos x="35" y="166"/>
                  </a:cxn>
                  <a:cxn ang="0">
                    <a:pos x="9" y="170"/>
                  </a:cxn>
                  <a:cxn ang="0">
                    <a:pos x="22" y="145"/>
                  </a:cxn>
                  <a:cxn ang="0">
                    <a:pos x="46" y="157"/>
                  </a:cxn>
                  <a:cxn ang="0">
                    <a:pos x="46" y="146"/>
                  </a:cxn>
                  <a:cxn ang="0">
                    <a:pos x="43" y="126"/>
                  </a:cxn>
                  <a:cxn ang="0">
                    <a:pos x="38" y="93"/>
                  </a:cxn>
                  <a:cxn ang="0">
                    <a:pos x="46" y="75"/>
                  </a:cxn>
                  <a:cxn ang="0">
                    <a:pos x="47" y="64"/>
                  </a:cxn>
                </a:cxnLst>
                <a:rect l="0" t="0" r="r" b="b"/>
                <a:pathLst>
                  <a:path w="210" h="199">
                    <a:moveTo>
                      <a:pt x="13" y="54"/>
                    </a:moveTo>
                    <a:cubicBezTo>
                      <a:pt x="14" y="53"/>
                      <a:pt x="13" y="50"/>
                      <a:pt x="14" y="49"/>
                    </a:cubicBezTo>
                    <a:cubicBezTo>
                      <a:pt x="16" y="47"/>
                      <a:pt x="17" y="48"/>
                      <a:pt x="18" y="45"/>
                    </a:cubicBezTo>
                    <a:cubicBezTo>
                      <a:pt x="20" y="44"/>
                      <a:pt x="23" y="41"/>
                      <a:pt x="25" y="40"/>
                    </a:cubicBezTo>
                    <a:cubicBezTo>
                      <a:pt x="27" y="37"/>
                      <a:pt x="29" y="32"/>
                      <a:pt x="26" y="28"/>
                    </a:cubicBezTo>
                    <a:cubicBezTo>
                      <a:pt x="29" y="28"/>
                      <a:pt x="30" y="31"/>
                      <a:pt x="32" y="34"/>
                    </a:cubicBezTo>
                    <a:cubicBezTo>
                      <a:pt x="33" y="30"/>
                      <a:pt x="34" y="26"/>
                      <a:pt x="34" y="22"/>
                    </a:cubicBezTo>
                    <a:cubicBezTo>
                      <a:pt x="37" y="25"/>
                      <a:pt x="38" y="29"/>
                      <a:pt x="38" y="33"/>
                    </a:cubicBezTo>
                    <a:cubicBezTo>
                      <a:pt x="43" y="31"/>
                      <a:pt x="39" y="22"/>
                      <a:pt x="43" y="20"/>
                    </a:cubicBezTo>
                    <a:cubicBezTo>
                      <a:pt x="45" y="18"/>
                      <a:pt x="43" y="25"/>
                      <a:pt x="44" y="28"/>
                    </a:cubicBezTo>
                    <a:cubicBezTo>
                      <a:pt x="47" y="26"/>
                      <a:pt x="50" y="24"/>
                      <a:pt x="49" y="20"/>
                    </a:cubicBezTo>
                    <a:cubicBezTo>
                      <a:pt x="49" y="22"/>
                      <a:pt x="55" y="25"/>
                      <a:pt x="54" y="28"/>
                    </a:cubicBezTo>
                    <a:cubicBezTo>
                      <a:pt x="56" y="28"/>
                      <a:pt x="58" y="28"/>
                      <a:pt x="59" y="28"/>
                    </a:cubicBezTo>
                    <a:cubicBezTo>
                      <a:pt x="65" y="32"/>
                      <a:pt x="67" y="31"/>
                      <a:pt x="73" y="32"/>
                    </a:cubicBezTo>
                    <a:cubicBezTo>
                      <a:pt x="75" y="33"/>
                      <a:pt x="78" y="31"/>
                      <a:pt x="78" y="32"/>
                    </a:cubicBezTo>
                    <a:cubicBezTo>
                      <a:pt x="78" y="33"/>
                      <a:pt x="77" y="36"/>
                      <a:pt x="76" y="36"/>
                    </a:cubicBezTo>
                    <a:cubicBezTo>
                      <a:pt x="80" y="39"/>
                      <a:pt x="83" y="40"/>
                      <a:pt x="85" y="44"/>
                    </a:cubicBezTo>
                    <a:cubicBezTo>
                      <a:pt x="85" y="45"/>
                      <a:pt x="86" y="44"/>
                      <a:pt x="86" y="44"/>
                    </a:cubicBezTo>
                    <a:cubicBezTo>
                      <a:pt x="86" y="43"/>
                      <a:pt x="85" y="41"/>
                      <a:pt x="85" y="40"/>
                    </a:cubicBezTo>
                    <a:cubicBezTo>
                      <a:pt x="85" y="40"/>
                      <a:pt x="84" y="39"/>
                      <a:pt x="84" y="39"/>
                    </a:cubicBezTo>
                    <a:cubicBezTo>
                      <a:pt x="82" y="32"/>
                      <a:pt x="76" y="31"/>
                      <a:pt x="70" y="29"/>
                    </a:cubicBezTo>
                    <a:cubicBezTo>
                      <a:pt x="69" y="29"/>
                      <a:pt x="69" y="28"/>
                      <a:pt x="68" y="28"/>
                    </a:cubicBezTo>
                    <a:cubicBezTo>
                      <a:pt x="67" y="28"/>
                      <a:pt x="66" y="28"/>
                      <a:pt x="65" y="27"/>
                    </a:cubicBezTo>
                    <a:cubicBezTo>
                      <a:pt x="64" y="27"/>
                      <a:pt x="63" y="26"/>
                      <a:pt x="62" y="24"/>
                    </a:cubicBezTo>
                    <a:cubicBezTo>
                      <a:pt x="62" y="22"/>
                      <a:pt x="62" y="19"/>
                      <a:pt x="63" y="16"/>
                    </a:cubicBezTo>
                    <a:cubicBezTo>
                      <a:pt x="63" y="15"/>
                      <a:pt x="64" y="13"/>
                      <a:pt x="65" y="12"/>
                    </a:cubicBezTo>
                    <a:cubicBezTo>
                      <a:pt x="65" y="11"/>
                      <a:pt x="66" y="11"/>
                      <a:pt x="67" y="10"/>
                    </a:cubicBezTo>
                    <a:cubicBezTo>
                      <a:pt x="67" y="10"/>
                      <a:pt x="68" y="10"/>
                      <a:pt x="68" y="10"/>
                    </a:cubicBezTo>
                    <a:cubicBezTo>
                      <a:pt x="71" y="9"/>
                      <a:pt x="73" y="8"/>
                      <a:pt x="76" y="8"/>
                    </a:cubicBezTo>
                    <a:cubicBezTo>
                      <a:pt x="77" y="8"/>
                      <a:pt x="78" y="6"/>
                      <a:pt x="79" y="5"/>
                    </a:cubicBezTo>
                    <a:cubicBezTo>
                      <a:pt x="79" y="5"/>
                      <a:pt x="80" y="5"/>
                      <a:pt x="80" y="5"/>
                    </a:cubicBezTo>
                    <a:cubicBezTo>
                      <a:pt x="80" y="5"/>
                      <a:pt x="82" y="0"/>
                      <a:pt x="117" y="8"/>
                    </a:cubicBezTo>
                    <a:cubicBezTo>
                      <a:pt x="117" y="8"/>
                      <a:pt x="130" y="12"/>
                      <a:pt x="148" y="24"/>
                    </a:cubicBezTo>
                    <a:cubicBezTo>
                      <a:pt x="148" y="24"/>
                      <a:pt x="150" y="27"/>
                      <a:pt x="161" y="24"/>
                    </a:cubicBezTo>
                    <a:cubicBezTo>
                      <a:pt x="161" y="24"/>
                      <a:pt x="162" y="28"/>
                      <a:pt x="159" y="31"/>
                    </a:cubicBezTo>
                    <a:cubicBezTo>
                      <a:pt x="159" y="31"/>
                      <a:pt x="188" y="52"/>
                      <a:pt x="200" y="89"/>
                    </a:cubicBezTo>
                    <a:cubicBezTo>
                      <a:pt x="200" y="89"/>
                      <a:pt x="201" y="96"/>
                      <a:pt x="210" y="101"/>
                    </a:cubicBezTo>
                    <a:cubicBezTo>
                      <a:pt x="210" y="101"/>
                      <a:pt x="208" y="104"/>
                      <a:pt x="206" y="104"/>
                    </a:cubicBezTo>
                    <a:cubicBezTo>
                      <a:pt x="206" y="104"/>
                      <a:pt x="210" y="139"/>
                      <a:pt x="203" y="148"/>
                    </a:cubicBezTo>
                    <a:cubicBezTo>
                      <a:pt x="203" y="148"/>
                      <a:pt x="204" y="167"/>
                      <a:pt x="203" y="173"/>
                    </a:cubicBezTo>
                    <a:cubicBezTo>
                      <a:pt x="203" y="173"/>
                      <a:pt x="201" y="179"/>
                      <a:pt x="196" y="191"/>
                    </a:cubicBezTo>
                    <a:cubicBezTo>
                      <a:pt x="196" y="191"/>
                      <a:pt x="194" y="195"/>
                      <a:pt x="196" y="171"/>
                    </a:cubicBezTo>
                    <a:cubicBezTo>
                      <a:pt x="196" y="170"/>
                      <a:pt x="196" y="169"/>
                      <a:pt x="196" y="168"/>
                    </a:cubicBezTo>
                    <a:cubicBezTo>
                      <a:pt x="195" y="164"/>
                      <a:pt x="194" y="159"/>
                      <a:pt x="194" y="155"/>
                    </a:cubicBezTo>
                    <a:cubicBezTo>
                      <a:pt x="194" y="155"/>
                      <a:pt x="196" y="129"/>
                      <a:pt x="189" y="125"/>
                    </a:cubicBezTo>
                    <a:cubicBezTo>
                      <a:pt x="189" y="128"/>
                      <a:pt x="188" y="131"/>
                      <a:pt x="189" y="135"/>
                    </a:cubicBezTo>
                    <a:cubicBezTo>
                      <a:pt x="193" y="153"/>
                      <a:pt x="188" y="184"/>
                      <a:pt x="188" y="184"/>
                    </a:cubicBezTo>
                    <a:cubicBezTo>
                      <a:pt x="187" y="182"/>
                      <a:pt x="185" y="186"/>
                      <a:pt x="184" y="161"/>
                    </a:cubicBezTo>
                    <a:cubicBezTo>
                      <a:pt x="184" y="159"/>
                      <a:pt x="183" y="157"/>
                      <a:pt x="182" y="155"/>
                    </a:cubicBezTo>
                    <a:cubicBezTo>
                      <a:pt x="182" y="153"/>
                      <a:pt x="182" y="152"/>
                      <a:pt x="182" y="151"/>
                    </a:cubicBezTo>
                    <a:cubicBezTo>
                      <a:pt x="181" y="150"/>
                      <a:pt x="181" y="149"/>
                      <a:pt x="181" y="148"/>
                    </a:cubicBezTo>
                    <a:cubicBezTo>
                      <a:pt x="181" y="146"/>
                      <a:pt x="181" y="144"/>
                      <a:pt x="181" y="142"/>
                    </a:cubicBezTo>
                    <a:cubicBezTo>
                      <a:pt x="181" y="143"/>
                      <a:pt x="180" y="142"/>
                      <a:pt x="180" y="143"/>
                    </a:cubicBezTo>
                    <a:cubicBezTo>
                      <a:pt x="179" y="154"/>
                      <a:pt x="179" y="178"/>
                      <a:pt x="179" y="178"/>
                    </a:cubicBezTo>
                    <a:cubicBezTo>
                      <a:pt x="178" y="177"/>
                      <a:pt x="177" y="175"/>
                      <a:pt x="176" y="170"/>
                    </a:cubicBezTo>
                    <a:cubicBezTo>
                      <a:pt x="176" y="170"/>
                      <a:pt x="175" y="162"/>
                      <a:pt x="175" y="162"/>
                    </a:cubicBezTo>
                    <a:cubicBezTo>
                      <a:pt x="175" y="157"/>
                      <a:pt x="173" y="153"/>
                      <a:pt x="172" y="148"/>
                    </a:cubicBezTo>
                    <a:cubicBezTo>
                      <a:pt x="171" y="147"/>
                      <a:pt x="171" y="146"/>
                      <a:pt x="171" y="144"/>
                    </a:cubicBezTo>
                    <a:cubicBezTo>
                      <a:pt x="171" y="144"/>
                      <a:pt x="171" y="143"/>
                      <a:pt x="170" y="142"/>
                    </a:cubicBezTo>
                    <a:cubicBezTo>
                      <a:pt x="169" y="141"/>
                      <a:pt x="169" y="137"/>
                      <a:pt x="169" y="134"/>
                    </a:cubicBezTo>
                    <a:cubicBezTo>
                      <a:pt x="168" y="134"/>
                      <a:pt x="167" y="134"/>
                      <a:pt x="167" y="135"/>
                    </a:cubicBezTo>
                    <a:cubicBezTo>
                      <a:pt x="166" y="138"/>
                      <a:pt x="168" y="142"/>
                      <a:pt x="168" y="145"/>
                    </a:cubicBezTo>
                    <a:cubicBezTo>
                      <a:pt x="169" y="148"/>
                      <a:pt x="169" y="152"/>
                      <a:pt x="169" y="156"/>
                    </a:cubicBezTo>
                    <a:cubicBezTo>
                      <a:pt x="168" y="155"/>
                      <a:pt x="167" y="155"/>
                      <a:pt x="167" y="154"/>
                    </a:cubicBezTo>
                    <a:cubicBezTo>
                      <a:pt x="166" y="153"/>
                      <a:pt x="166" y="151"/>
                      <a:pt x="165" y="150"/>
                    </a:cubicBezTo>
                    <a:cubicBezTo>
                      <a:pt x="162" y="146"/>
                      <a:pt x="163" y="142"/>
                      <a:pt x="161" y="138"/>
                    </a:cubicBezTo>
                    <a:cubicBezTo>
                      <a:pt x="161" y="135"/>
                      <a:pt x="160" y="133"/>
                      <a:pt x="159" y="130"/>
                    </a:cubicBezTo>
                    <a:cubicBezTo>
                      <a:pt x="159" y="129"/>
                      <a:pt x="158" y="129"/>
                      <a:pt x="157" y="129"/>
                    </a:cubicBezTo>
                    <a:cubicBezTo>
                      <a:pt x="156" y="136"/>
                      <a:pt x="159" y="143"/>
                      <a:pt x="162" y="150"/>
                    </a:cubicBezTo>
                    <a:cubicBezTo>
                      <a:pt x="157" y="149"/>
                      <a:pt x="156" y="145"/>
                      <a:pt x="154" y="141"/>
                    </a:cubicBezTo>
                    <a:cubicBezTo>
                      <a:pt x="154" y="140"/>
                      <a:pt x="153" y="138"/>
                      <a:pt x="153" y="138"/>
                    </a:cubicBezTo>
                    <a:cubicBezTo>
                      <a:pt x="152" y="135"/>
                      <a:pt x="152" y="133"/>
                      <a:pt x="150" y="130"/>
                    </a:cubicBezTo>
                    <a:cubicBezTo>
                      <a:pt x="149" y="126"/>
                      <a:pt x="145" y="123"/>
                      <a:pt x="140" y="122"/>
                    </a:cubicBezTo>
                    <a:cubicBezTo>
                      <a:pt x="141" y="124"/>
                      <a:pt x="141" y="126"/>
                      <a:pt x="142" y="127"/>
                    </a:cubicBezTo>
                    <a:cubicBezTo>
                      <a:pt x="143" y="131"/>
                      <a:pt x="145" y="134"/>
                      <a:pt x="147" y="137"/>
                    </a:cubicBezTo>
                    <a:cubicBezTo>
                      <a:pt x="147" y="139"/>
                      <a:pt x="147" y="141"/>
                      <a:pt x="148" y="142"/>
                    </a:cubicBezTo>
                    <a:cubicBezTo>
                      <a:pt x="147" y="143"/>
                      <a:pt x="140" y="135"/>
                      <a:pt x="139" y="132"/>
                    </a:cubicBezTo>
                    <a:cubicBezTo>
                      <a:pt x="137" y="129"/>
                      <a:pt x="136" y="128"/>
                      <a:pt x="134" y="125"/>
                    </a:cubicBezTo>
                    <a:cubicBezTo>
                      <a:pt x="134" y="125"/>
                      <a:pt x="133" y="125"/>
                      <a:pt x="133" y="124"/>
                    </a:cubicBezTo>
                    <a:cubicBezTo>
                      <a:pt x="131" y="123"/>
                      <a:pt x="130" y="123"/>
                      <a:pt x="128" y="123"/>
                    </a:cubicBezTo>
                    <a:cubicBezTo>
                      <a:pt x="125" y="123"/>
                      <a:pt x="124" y="117"/>
                      <a:pt x="121" y="116"/>
                    </a:cubicBezTo>
                    <a:cubicBezTo>
                      <a:pt x="119" y="116"/>
                      <a:pt x="118" y="118"/>
                      <a:pt x="116" y="118"/>
                    </a:cubicBezTo>
                    <a:cubicBezTo>
                      <a:pt x="116" y="118"/>
                      <a:pt x="122" y="129"/>
                      <a:pt x="122" y="143"/>
                    </a:cubicBezTo>
                    <a:cubicBezTo>
                      <a:pt x="122" y="143"/>
                      <a:pt x="181" y="185"/>
                      <a:pt x="181" y="185"/>
                    </a:cubicBezTo>
                    <a:cubicBezTo>
                      <a:pt x="181" y="185"/>
                      <a:pt x="183" y="187"/>
                      <a:pt x="180" y="190"/>
                    </a:cubicBezTo>
                    <a:cubicBezTo>
                      <a:pt x="180" y="190"/>
                      <a:pt x="171" y="195"/>
                      <a:pt x="165" y="191"/>
                    </a:cubicBezTo>
                    <a:cubicBezTo>
                      <a:pt x="165" y="191"/>
                      <a:pt x="160" y="198"/>
                      <a:pt x="153" y="195"/>
                    </a:cubicBezTo>
                    <a:cubicBezTo>
                      <a:pt x="153" y="195"/>
                      <a:pt x="141" y="199"/>
                      <a:pt x="139" y="194"/>
                    </a:cubicBezTo>
                    <a:cubicBezTo>
                      <a:pt x="139" y="194"/>
                      <a:pt x="136" y="199"/>
                      <a:pt x="129" y="192"/>
                    </a:cubicBezTo>
                    <a:cubicBezTo>
                      <a:pt x="129" y="192"/>
                      <a:pt x="119" y="182"/>
                      <a:pt x="119" y="182"/>
                    </a:cubicBezTo>
                    <a:cubicBezTo>
                      <a:pt x="119" y="182"/>
                      <a:pt x="119" y="184"/>
                      <a:pt x="120" y="190"/>
                    </a:cubicBezTo>
                    <a:cubicBezTo>
                      <a:pt x="120" y="190"/>
                      <a:pt x="118" y="190"/>
                      <a:pt x="116" y="187"/>
                    </a:cubicBezTo>
                    <a:cubicBezTo>
                      <a:pt x="116" y="187"/>
                      <a:pt x="116" y="190"/>
                      <a:pt x="115" y="192"/>
                    </a:cubicBezTo>
                    <a:cubicBezTo>
                      <a:pt x="115" y="192"/>
                      <a:pt x="113" y="192"/>
                      <a:pt x="110" y="189"/>
                    </a:cubicBezTo>
                    <a:cubicBezTo>
                      <a:pt x="110" y="189"/>
                      <a:pt x="110" y="192"/>
                      <a:pt x="108" y="196"/>
                    </a:cubicBezTo>
                    <a:cubicBezTo>
                      <a:pt x="108" y="196"/>
                      <a:pt x="104" y="193"/>
                      <a:pt x="101" y="189"/>
                    </a:cubicBezTo>
                    <a:cubicBezTo>
                      <a:pt x="101" y="189"/>
                      <a:pt x="101" y="192"/>
                      <a:pt x="98" y="195"/>
                    </a:cubicBezTo>
                    <a:cubicBezTo>
                      <a:pt x="98" y="195"/>
                      <a:pt x="89" y="181"/>
                      <a:pt x="87" y="179"/>
                    </a:cubicBezTo>
                    <a:cubicBezTo>
                      <a:pt x="87" y="179"/>
                      <a:pt x="86" y="180"/>
                      <a:pt x="86" y="180"/>
                    </a:cubicBezTo>
                    <a:cubicBezTo>
                      <a:pt x="86" y="180"/>
                      <a:pt x="79" y="173"/>
                      <a:pt x="77" y="167"/>
                    </a:cubicBezTo>
                    <a:cubicBezTo>
                      <a:pt x="77" y="167"/>
                      <a:pt x="78" y="189"/>
                      <a:pt x="70" y="175"/>
                    </a:cubicBezTo>
                    <a:cubicBezTo>
                      <a:pt x="70" y="175"/>
                      <a:pt x="44" y="184"/>
                      <a:pt x="51" y="175"/>
                    </a:cubicBezTo>
                    <a:cubicBezTo>
                      <a:pt x="51" y="175"/>
                      <a:pt x="39" y="173"/>
                      <a:pt x="35" y="169"/>
                    </a:cubicBezTo>
                    <a:cubicBezTo>
                      <a:pt x="35" y="169"/>
                      <a:pt x="36" y="167"/>
                      <a:pt x="38" y="166"/>
                    </a:cubicBezTo>
                    <a:cubicBezTo>
                      <a:pt x="38" y="166"/>
                      <a:pt x="35" y="166"/>
                      <a:pt x="35" y="166"/>
                    </a:cubicBezTo>
                    <a:cubicBezTo>
                      <a:pt x="35" y="166"/>
                      <a:pt x="31" y="172"/>
                      <a:pt x="29" y="168"/>
                    </a:cubicBezTo>
                    <a:cubicBezTo>
                      <a:pt x="29" y="168"/>
                      <a:pt x="24" y="169"/>
                      <a:pt x="22" y="168"/>
                    </a:cubicBezTo>
                    <a:cubicBezTo>
                      <a:pt x="22" y="168"/>
                      <a:pt x="22" y="171"/>
                      <a:pt x="9" y="170"/>
                    </a:cubicBezTo>
                    <a:cubicBezTo>
                      <a:pt x="9" y="170"/>
                      <a:pt x="0" y="153"/>
                      <a:pt x="8" y="154"/>
                    </a:cubicBezTo>
                    <a:cubicBezTo>
                      <a:pt x="8" y="154"/>
                      <a:pt x="9" y="146"/>
                      <a:pt x="13" y="149"/>
                    </a:cubicBezTo>
                    <a:cubicBezTo>
                      <a:pt x="13" y="149"/>
                      <a:pt x="14" y="141"/>
                      <a:pt x="22" y="145"/>
                    </a:cubicBezTo>
                    <a:cubicBezTo>
                      <a:pt x="22" y="145"/>
                      <a:pt x="33" y="139"/>
                      <a:pt x="42" y="147"/>
                    </a:cubicBezTo>
                    <a:cubicBezTo>
                      <a:pt x="42" y="147"/>
                      <a:pt x="46" y="153"/>
                      <a:pt x="46" y="153"/>
                    </a:cubicBezTo>
                    <a:cubicBezTo>
                      <a:pt x="46" y="153"/>
                      <a:pt x="48" y="156"/>
                      <a:pt x="46" y="157"/>
                    </a:cubicBezTo>
                    <a:cubicBezTo>
                      <a:pt x="46" y="157"/>
                      <a:pt x="48" y="157"/>
                      <a:pt x="48" y="157"/>
                    </a:cubicBezTo>
                    <a:cubicBezTo>
                      <a:pt x="48" y="157"/>
                      <a:pt x="48" y="157"/>
                      <a:pt x="51" y="156"/>
                    </a:cubicBezTo>
                    <a:cubicBezTo>
                      <a:pt x="51" y="156"/>
                      <a:pt x="44" y="151"/>
                      <a:pt x="46" y="146"/>
                    </a:cubicBezTo>
                    <a:cubicBezTo>
                      <a:pt x="46" y="146"/>
                      <a:pt x="49" y="145"/>
                      <a:pt x="50" y="146"/>
                    </a:cubicBezTo>
                    <a:cubicBezTo>
                      <a:pt x="50" y="146"/>
                      <a:pt x="43" y="138"/>
                      <a:pt x="45" y="130"/>
                    </a:cubicBezTo>
                    <a:cubicBezTo>
                      <a:pt x="45" y="130"/>
                      <a:pt x="43" y="129"/>
                      <a:pt x="43" y="126"/>
                    </a:cubicBezTo>
                    <a:cubicBezTo>
                      <a:pt x="43" y="126"/>
                      <a:pt x="41" y="128"/>
                      <a:pt x="39" y="129"/>
                    </a:cubicBezTo>
                    <a:cubicBezTo>
                      <a:pt x="39" y="129"/>
                      <a:pt x="37" y="118"/>
                      <a:pt x="34" y="111"/>
                    </a:cubicBezTo>
                    <a:cubicBezTo>
                      <a:pt x="34" y="111"/>
                      <a:pt x="30" y="99"/>
                      <a:pt x="38" y="93"/>
                    </a:cubicBezTo>
                    <a:cubicBezTo>
                      <a:pt x="38" y="93"/>
                      <a:pt x="38" y="94"/>
                      <a:pt x="39" y="90"/>
                    </a:cubicBezTo>
                    <a:cubicBezTo>
                      <a:pt x="39" y="90"/>
                      <a:pt x="34" y="91"/>
                      <a:pt x="39" y="85"/>
                    </a:cubicBezTo>
                    <a:cubicBezTo>
                      <a:pt x="39" y="85"/>
                      <a:pt x="44" y="78"/>
                      <a:pt x="46" y="75"/>
                    </a:cubicBezTo>
                    <a:cubicBezTo>
                      <a:pt x="46" y="75"/>
                      <a:pt x="45" y="75"/>
                      <a:pt x="43" y="74"/>
                    </a:cubicBezTo>
                    <a:cubicBezTo>
                      <a:pt x="43" y="74"/>
                      <a:pt x="48" y="69"/>
                      <a:pt x="49" y="65"/>
                    </a:cubicBezTo>
                    <a:cubicBezTo>
                      <a:pt x="49" y="64"/>
                      <a:pt x="48" y="65"/>
                      <a:pt x="47" y="64"/>
                    </a:cubicBezTo>
                    <a:cubicBezTo>
                      <a:pt x="47" y="64"/>
                      <a:pt x="47" y="63"/>
                      <a:pt x="47" y="61"/>
                    </a:cubicBezTo>
                    <a:cubicBezTo>
                      <a:pt x="47" y="61"/>
                      <a:pt x="13" y="54"/>
                      <a:pt x="13" y="54"/>
                    </a:cubicBezTo>
                    <a:close/>
                  </a:path>
                </a:pathLst>
              </a:custGeom>
              <a:solidFill>
                <a:srgbClr val="24211D"/>
              </a:solidFill>
              <a:ln w="9525">
                <a:noFill/>
                <a:round/>
                <a:headEnd/>
                <a:tailEnd/>
              </a:ln>
            </p:spPr>
            <p:txBody>
              <a:bodyPr/>
              <a:lstStyle/>
              <a:p>
                <a:pPr>
                  <a:defRPr/>
                </a:pPr>
                <a:endParaRPr lang="es-MX" dirty="0"/>
              </a:p>
            </p:txBody>
          </p:sp>
          <p:sp>
            <p:nvSpPr>
              <p:cNvPr id="1628" name="Freeform 604"/>
              <p:cNvSpPr>
                <a:spLocks/>
              </p:cNvSpPr>
              <p:nvPr/>
            </p:nvSpPr>
            <p:spPr bwMode="auto">
              <a:xfrm>
                <a:off x="4906" y="1984"/>
                <a:ext cx="9" cy="18"/>
              </a:xfrm>
              <a:custGeom>
                <a:avLst/>
                <a:gdLst/>
                <a:ahLst/>
                <a:cxnLst>
                  <a:cxn ang="0">
                    <a:pos x="1" y="6"/>
                  </a:cxn>
                  <a:cxn ang="0">
                    <a:pos x="3" y="0"/>
                  </a:cxn>
                  <a:cxn ang="0">
                    <a:pos x="0" y="5"/>
                  </a:cxn>
                  <a:cxn ang="0">
                    <a:pos x="1" y="6"/>
                  </a:cxn>
                </a:cxnLst>
                <a:rect l="0" t="0" r="r" b="b"/>
                <a:pathLst>
                  <a:path w="3" h="6">
                    <a:moveTo>
                      <a:pt x="1" y="6"/>
                    </a:moveTo>
                    <a:cubicBezTo>
                      <a:pt x="1" y="6"/>
                      <a:pt x="1" y="0"/>
                      <a:pt x="3" y="0"/>
                    </a:cubicBezTo>
                    <a:cubicBezTo>
                      <a:pt x="3" y="0"/>
                      <a:pt x="0" y="0"/>
                      <a:pt x="0" y="5"/>
                    </a:cubicBezTo>
                    <a:cubicBezTo>
                      <a:pt x="0" y="5"/>
                      <a:pt x="1" y="6"/>
                      <a:pt x="1" y="6"/>
                    </a:cubicBezTo>
                    <a:close/>
                  </a:path>
                </a:pathLst>
              </a:custGeom>
              <a:solidFill>
                <a:srgbClr val="24211D"/>
              </a:solidFill>
              <a:ln w="9525">
                <a:noFill/>
                <a:round/>
                <a:headEnd/>
                <a:tailEnd/>
              </a:ln>
            </p:spPr>
            <p:txBody>
              <a:bodyPr/>
              <a:lstStyle/>
              <a:p>
                <a:pPr>
                  <a:defRPr/>
                </a:pPr>
                <a:endParaRPr lang="es-MX" dirty="0"/>
              </a:p>
            </p:txBody>
          </p:sp>
          <p:sp>
            <p:nvSpPr>
              <p:cNvPr id="1629" name="Freeform 605"/>
              <p:cNvSpPr>
                <a:spLocks/>
              </p:cNvSpPr>
              <p:nvPr/>
            </p:nvSpPr>
            <p:spPr bwMode="auto">
              <a:xfrm>
                <a:off x="4516" y="1364"/>
                <a:ext cx="211" cy="415"/>
              </a:xfrm>
              <a:custGeom>
                <a:avLst/>
                <a:gdLst/>
                <a:ahLst/>
                <a:cxnLst>
                  <a:cxn ang="0">
                    <a:pos x="22" y="10"/>
                  </a:cxn>
                  <a:cxn ang="0">
                    <a:pos x="19" y="18"/>
                  </a:cxn>
                  <a:cxn ang="0">
                    <a:pos x="22" y="22"/>
                  </a:cxn>
                  <a:cxn ang="0">
                    <a:pos x="29" y="18"/>
                  </a:cxn>
                  <a:cxn ang="0">
                    <a:pos x="28" y="22"/>
                  </a:cxn>
                  <a:cxn ang="0">
                    <a:pos x="17" y="27"/>
                  </a:cxn>
                  <a:cxn ang="0">
                    <a:pos x="22" y="30"/>
                  </a:cxn>
                  <a:cxn ang="0">
                    <a:pos x="50" y="42"/>
                  </a:cxn>
                  <a:cxn ang="0">
                    <a:pos x="42" y="68"/>
                  </a:cxn>
                  <a:cxn ang="0">
                    <a:pos x="20" y="94"/>
                  </a:cxn>
                  <a:cxn ang="0">
                    <a:pos x="38" y="112"/>
                  </a:cxn>
                  <a:cxn ang="0">
                    <a:pos x="11" y="82"/>
                  </a:cxn>
                  <a:cxn ang="0">
                    <a:pos x="36" y="54"/>
                  </a:cxn>
                  <a:cxn ang="0">
                    <a:pos x="34" y="42"/>
                  </a:cxn>
                  <a:cxn ang="0">
                    <a:pos x="11" y="43"/>
                  </a:cxn>
                  <a:cxn ang="0">
                    <a:pos x="6" y="30"/>
                  </a:cxn>
                  <a:cxn ang="0">
                    <a:pos x="3" y="22"/>
                  </a:cxn>
                  <a:cxn ang="0">
                    <a:pos x="14" y="7"/>
                  </a:cxn>
                  <a:cxn ang="0">
                    <a:pos x="21" y="3"/>
                  </a:cxn>
                  <a:cxn ang="0">
                    <a:pos x="25" y="9"/>
                  </a:cxn>
                  <a:cxn ang="0">
                    <a:pos x="22" y="10"/>
                  </a:cxn>
                </a:cxnLst>
                <a:rect l="0" t="0" r="r" b="b"/>
                <a:pathLst>
                  <a:path w="59" h="119">
                    <a:moveTo>
                      <a:pt x="22" y="10"/>
                    </a:moveTo>
                    <a:cubicBezTo>
                      <a:pt x="22" y="10"/>
                      <a:pt x="22" y="16"/>
                      <a:pt x="19" y="18"/>
                    </a:cubicBezTo>
                    <a:cubicBezTo>
                      <a:pt x="19" y="18"/>
                      <a:pt x="11" y="25"/>
                      <a:pt x="22" y="22"/>
                    </a:cubicBezTo>
                    <a:cubicBezTo>
                      <a:pt x="22" y="22"/>
                      <a:pt x="28" y="20"/>
                      <a:pt x="29" y="18"/>
                    </a:cubicBezTo>
                    <a:cubicBezTo>
                      <a:pt x="29" y="18"/>
                      <a:pt x="31" y="17"/>
                      <a:pt x="28" y="22"/>
                    </a:cubicBezTo>
                    <a:cubicBezTo>
                      <a:pt x="28" y="22"/>
                      <a:pt x="23" y="26"/>
                      <a:pt x="17" y="27"/>
                    </a:cubicBezTo>
                    <a:cubicBezTo>
                      <a:pt x="17" y="27"/>
                      <a:pt x="14" y="32"/>
                      <a:pt x="22" y="30"/>
                    </a:cubicBezTo>
                    <a:cubicBezTo>
                      <a:pt x="22" y="30"/>
                      <a:pt x="43" y="26"/>
                      <a:pt x="50" y="42"/>
                    </a:cubicBezTo>
                    <a:cubicBezTo>
                      <a:pt x="50" y="42"/>
                      <a:pt x="59" y="56"/>
                      <a:pt x="42" y="68"/>
                    </a:cubicBezTo>
                    <a:cubicBezTo>
                      <a:pt x="42" y="68"/>
                      <a:pt x="18" y="83"/>
                      <a:pt x="20" y="94"/>
                    </a:cubicBezTo>
                    <a:cubicBezTo>
                      <a:pt x="20" y="94"/>
                      <a:pt x="17" y="112"/>
                      <a:pt x="38" y="112"/>
                    </a:cubicBezTo>
                    <a:cubicBezTo>
                      <a:pt x="38" y="112"/>
                      <a:pt x="2" y="119"/>
                      <a:pt x="11" y="82"/>
                    </a:cubicBezTo>
                    <a:cubicBezTo>
                      <a:pt x="11" y="82"/>
                      <a:pt x="15" y="68"/>
                      <a:pt x="36" y="54"/>
                    </a:cubicBezTo>
                    <a:cubicBezTo>
                      <a:pt x="36" y="54"/>
                      <a:pt x="43" y="48"/>
                      <a:pt x="34" y="42"/>
                    </a:cubicBezTo>
                    <a:cubicBezTo>
                      <a:pt x="34" y="42"/>
                      <a:pt x="13" y="45"/>
                      <a:pt x="11" y="43"/>
                    </a:cubicBezTo>
                    <a:cubicBezTo>
                      <a:pt x="8" y="40"/>
                      <a:pt x="6" y="40"/>
                      <a:pt x="6" y="30"/>
                    </a:cubicBezTo>
                    <a:cubicBezTo>
                      <a:pt x="6" y="30"/>
                      <a:pt x="5" y="29"/>
                      <a:pt x="3" y="22"/>
                    </a:cubicBezTo>
                    <a:cubicBezTo>
                      <a:pt x="0" y="16"/>
                      <a:pt x="14" y="7"/>
                      <a:pt x="14" y="7"/>
                    </a:cubicBezTo>
                    <a:cubicBezTo>
                      <a:pt x="18" y="7"/>
                      <a:pt x="21" y="3"/>
                      <a:pt x="21" y="3"/>
                    </a:cubicBezTo>
                    <a:cubicBezTo>
                      <a:pt x="28" y="0"/>
                      <a:pt x="25" y="9"/>
                      <a:pt x="25" y="9"/>
                    </a:cubicBezTo>
                    <a:cubicBezTo>
                      <a:pt x="25" y="9"/>
                      <a:pt x="22" y="10"/>
                      <a:pt x="22" y="10"/>
                    </a:cubicBezTo>
                    <a:close/>
                  </a:path>
                </a:pathLst>
              </a:custGeom>
              <a:solidFill>
                <a:srgbClr val="006E57"/>
              </a:solidFill>
              <a:ln w="9525">
                <a:noFill/>
                <a:round/>
                <a:headEnd/>
                <a:tailEnd/>
              </a:ln>
            </p:spPr>
            <p:txBody>
              <a:bodyPr/>
              <a:lstStyle/>
              <a:p>
                <a:pPr>
                  <a:defRPr/>
                </a:pPr>
                <a:endParaRPr lang="es-MX" dirty="0"/>
              </a:p>
            </p:txBody>
          </p:sp>
          <p:sp>
            <p:nvSpPr>
              <p:cNvPr id="1630" name="Freeform 606"/>
              <p:cNvSpPr>
                <a:spLocks/>
              </p:cNvSpPr>
              <p:nvPr/>
            </p:nvSpPr>
            <p:spPr bwMode="auto">
              <a:xfrm>
                <a:off x="4594" y="1396"/>
                <a:ext cx="23" cy="32"/>
              </a:xfrm>
              <a:custGeom>
                <a:avLst/>
                <a:gdLst/>
                <a:ahLst/>
                <a:cxnLst>
                  <a:cxn ang="0">
                    <a:pos x="3" y="0"/>
                  </a:cxn>
                  <a:cxn ang="0">
                    <a:pos x="2" y="10"/>
                  </a:cxn>
                  <a:cxn ang="0">
                    <a:pos x="0" y="1"/>
                  </a:cxn>
                  <a:cxn ang="0">
                    <a:pos x="3" y="0"/>
                  </a:cxn>
                </a:cxnLst>
                <a:rect l="0" t="0" r="r" b="b"/>
                <a:pathLst>
                  <a:path w="6" h="10">
                    <a:moveTo>
                      <a:pt x="3" y="0"/>
                    </a:moveTo>
                    <a:cubicBezTo>
                      <a:pt x="6" y="6"/>
                      <a:pt x="2" y="10"/>
                      <a:pt x="2" y="10"/>
                    </a:cubicBezTo>
                    <a:cubicBezTo>
                      <a:pt x="2" y="10"/>
                      <a:pt x="5" y="2"/>
                      <a:pt x="0" y="1"/>
                    </a:cubicBezTo>
                    <a:cubicBezTo>
                      <a:pt x="0" y="1"/>
                      <a:pt x="3" y="0"/>
                      <a:pt x="3" y="0"/>
                    </a:cubicBezTo>
                    <a:close/>
                  </a:path>
                </a:pathLst>
              </a:custGeom>
              <a:solidFill>
                <a:srgbClr val="FDEE70"/>
              </a:solidFill>
              <a:ln w="9525">
                <a:noFill/>
                <a:round/>
                <a:headEnd/>
                <a:tailEnd/>
              </a:ln>
            </p:spPr>
            <p:txBody>
              <a:bodyPr/>
              <a:lstStyle/>
              <a:p>
                <a:pPr>
                  <a:defRPr/>
                </a:pPr>
                <a:endParaRPr lang="es-MX" dirty="0"/>
              </a:p>
            </p:txBody>
          </p:sp>
          <p:sp>
            <p:nvSpPr>
              <p:cNvPr id="1631" name="Freeform 607"/>
              <p:cNvSpPr>
                <a:spLocks/>
              </p:cNvSpPr>
              <p:nvPr/>
            </p:nvSpPr>
            <p:spPr bwMode="auto">
              <a:xfrm>
                <a:off x="4594" y="1396"/>
                <a:ext cx="23" cy="32"/>
              </a:xfrm>
              <a:custGeom>
                <a:avLst/>
                <a:gdLst/>
                <a:ahLst/>
                <a:cxnLst>
                  <a:cxn ang="0">
                    <a:pos x="3" y="0"/>
                  </a:cxn>
                  <a:cxn ang="0">
                    <a:pos x="2" y="10"/>
                  </a:cxn>
                  <a:cxn ang="0">
                    <a:pos x="0" y="1"/>
                  </a:cxn>
                  <a:cxn ang="0">
                    <a:pos x="3" y="0"/>
                  </a:cxn>
                </a:cxnLst>
                <a:rect l="0" t="0" r="r" b="b"/>
                <a:pathLst>
                  <a:path w="6" h="10">
                    <a:moveTo>
                      <a:pt x="3" y="0"/>
                    </a:moveTo>
                    <a:cubicBezTo>
                      <a:pt x="6" y="6"/>
                      <a:pt x="2" y="10"/>
                      <a:pt x="2" y="10"/>
                    </a:cubicBezTo>
                    <a:cubicBezTo>
                      <a:pt x="2" y="10"/>
                      <a:pt x="5" y="2"/>
                      <a:pt x="0" y="1"/>
                    </a:cubicBezTo>
                    <a:cubicBezTo>
                      <a:pt x="0" y="1"/>
                      <a:pt x="3" y="0"/>
                      <a:pt x="3" y="0"/>
                    </a:cubicBezTo>
                    <a:close/>
                  </a:path>
                </a:pathLst>
              </a:custGeom>
              <a:noFill/>
              <a:ln w="0">
                <a:solidFill>
                  <a:srgbClr val="B36E10"/>
                </a:solidFill>
                <a:prstDash val="solid"/>
                <a:round/>
                <a:headEnd/>
                <a:tailEnd/>
              </a:ln>
            </p:spPr>
            <p:txBody>
              <a:bodyPr/>
              <a:lstStyle/>
              <a:p>
                <a:pPr>
                  <a:defRPr/>
                </a:pPr>
                <a:endParaRPr lang="es-MX" dirty="0"/>
              </a:p>
            </p:txBody>
          </p:sp>
          <p:sp>
            <p:nvSpPr>
              <p:cNvPr id="1632" name="Freeform 608"/>
              <p:cNvSpPr>
                <a:spLocks/>
              </p:cNvSpPr>
              <p:nvPr/>
            </p:nvSpPr>
            <p:spPr bwMode="auto">
              <a:xfrm>
                <a:off x="4561" y="1455"/>
                <a:ext cx="165" cy="242"/>
              </a:xfrm>
              <a:custGeom>
                <a:avLst/>
                <a:gdLst/>
                <a:ahLst/>
                <a:cxnLst>
                  <a:cxn ang="0">
                    <a:pos x="6" y="70"/>
                  </a:cxn>
                  <a:cxn ang="0">
                    <a:pos x="26" y="43"/>
                  </a:cxn>
                  <a:cxn ang="0">
                    <a:pos x="35" y="15"/>
                  </a:cxn>
                  <a:cxn ang="0">
                    <a:pos x="8" y="6"/>
                  </a:cxn>
                  <a:cxn ang="0">
                    <a:pos x="4" y="1"/>
                  </a:cxn>
                  <a:cxn ang="0">
                    <a:pos x="10" y="4"/>
                  </a:cxn>
                  <a:cxn ang="0">
                    <a:pos x="37" y="15"/>
                  </a:cxn>
                  <a:cxn ang="0">
                    <a:pos x="29" y="42"/>
                  </a:cxn>
                  <a:cxn ang="0">
                    <a:pos x="6" y="70"/>
                  </a:cxn>
                </a:cxnLst>
                <a:rect l="0" t="0" r="r" b="b"/>
                <a:pathLst>
                  <a:path w="46" h="70">
                    <a:moveTo>
                      <a:pt x="6" y="70"/>
                    </a:moveTo>
                    <a:cubicBezTo>
                      <a:pt x="5" y="59"/>
                      <a:pt x="26" y="43"/>
                      <a:pt x="26" y="43"/>
                    </a:cubicBezTo>
                    <a:cubicBezTo>
                      <a:pt x="43" y="30"/>
                      <a:pt x="35" y="15"/>
                      <a:pt x="35" y="15"/>
                    </a:cubicBezTo>
                    <a:cubicBezTo>
                      <a:pt x="30" y="3"/>
                      <a:pt x="8" y="6"/>
                      <a:pt x="8" y="6"/>
                    </a:cubicBezTo>
                    <a:cubicBezTo>
                      <a:pt x="0" y="7"/>
                      <a:pt x="4" y="1"/>
                      <a:pt x="4" y="1"/>
                    </a:cubicBezTo>
                    <a:cubicBezTo>
                      <a:pt x="4" y="1"/>
                      <a:pt x="1" y="6"/>
                      <a:pt x="10" y="4"/>
                    </a:cubicBezTo>
                    <a:cubicBezTo>
                      <a:pt x="10" y="4"/>
                      <a:pt x="31" y="0"/>
                      <a:pt x="37" y="15"/>
                    </a:cubicBezTo>
                    <a:cubicBezTo>
                      <a:pt x="37" y="15"/>
                      <a:pt x="46" y="30"/>
                      <a:pt x="29" y="42"/>
                    </a:cubicBezTo>
                    <a:cubicBezTo>
                      <a:pt x="29" y="42"/>
                      <a:pt x="5" y="59"/>
                      <a:pt x="6" y="70"/>
                    </a:cubicBezTo>
                    <a:close/>
                  </a:path>
                </a:pathLst>
              </a:custGeom>
              <a:solidFill>
                <a:srgbClr val="79A529"/>
              </a:solidFill>
              <a:ln w="9525">
                <a:noFill/>
                <a:round/>
                <a:headEnd/>
                <a:tailEnd/>
              </a:ln>
            </p:spPr>
            <p:txBody>
              <a:bodyPr/>
              <a:lstStyle/>
              <a:p>
                <a:pPr>
                  <a:defRPr/>
                </a:pPr>
                <a:endParaRPr lang="es-MX" dirty="0"/>
              </a:p>
            </p:txBody>
          </p:sp>
          <p:sp>
            <p:nvSpPr>
              <p:cNvPr id="1633" name="Freeform 609"/>
              <p:cNvSpPr>
                <a:spLocks/>
              </p:cNvSpPr>
              <p:nvPr/>
            </p:nvSpPr>
            <p:spPr bwMode="auto">
              <a:xfrm>
                <a:off x="4525" y="1469"/>
                <a:ext cx="147" cy="310"/>
              </a:xfrm>
              <a:custGeom>
                <a:avLst/>
                <a:gdLst/>
                <a:ahLst/>
                <a:cxnLst>
                  <a:cxn ang="0">
                    <a:pos x="38" y="82"/>
                  </a:cxn>
                  <a:cxn ang="0">
                    <a:pos x="13" y="50"/>
                  </a:cxn>
                  <a:cxn ang="0">
                    <a:pos x="38" y="23"/>
                  </a:cxn>
                  <a:cxn ang="0">
                    <a:pos x="33" y="10"/>
                  </a:cxn>
                  <a:cxn ang="0">
                    <a:pos x="12" y="11"/>
                  </a:cxn>
                  <a:cxn ang="0">
                    <a:pos x="4" y="0"/>
                  </a:cxn>
                  <a:cxn ang="0">
                    <a:pos x="9" y="12"/>
                  </a:cxn>
                  <a:cxn ang="0">
                    <a:pos x="32" y="12"/>
                  </a:cxn>
                  <a:cxn ang="0">
                    <a:pos x="34" y="24"/>
                  </a:cxn>
                  <a:cxn ang="0">
                    <a:pos x="9" y="51"/>
                  </a:cxn>
                  <a:cxn ang="0">
                    <a:pos x="38" y="82"/>
                  </a:cxn>
                </a:cxnLst>
                <a:rect l="0" t="0" r="r" b="b"/>
                <a:pathLst>
                  <a:path w="42" h="89">
                    <a:moveTo>
                      <a:pt x="38" y="82"/>
                    </a:moveTo>
                    <a:cubicBezTo>
                      <a:pt x="38" y="82"/>
                      <a:pt x="4" y="87"/>
                      <a:pt x="13" y="50"/>
                    </a:cubicBezTo>
                    <a:cubicBezTo>
                      <a:pt x="13" y="50"/>
                      <a:pt x="17" y="37"/>
                      <a:pt x="38" y="23"/>
                    </a:cubicBezTo>
                    <a:cubicBezTo>
                      <a:pt x="38" y="23"/>
                      <a:pt x="42" y="17"/>
                      <a:pt x="33" y="10"/>
                    </a:cubicBezTo>
                    <a:cubicBezTo>
                      <a:pt x="33" y="10"/>
                      <a:pt x="15" y="14"/>
                      <a:pt x="12" y="11"/>
                    </a:cubicBezTo>
                    <a:cubicBezTo>
                      <a:pt x="10" y="9"/>
                      <a:pt x="4" y="10"/>
                      <a:pt x="4" y="0"/>
                    </a:cubicBezTo>
                    <a:cubicBezTo>
                      <a:pt x="4" y="10"/>
                      <a:pt x="6" y="10"/>
                      <a:pt x="9" y="12"/>
                    </a:cubicBezTo>
                    <a:cubicBezTo>
                      <a:pt x="12" y="15"/>
                      <a:pt x="32" y="12"/>
                      <a:pt x="32" y="12"/>
                    </a:cubicBezTo>
                    <a:cubicBezTo>
                      <a:pt x="41" y="18"/>
                      <a:pt x="34" y="24"/>
                      <a:pt x="34" y="24"/>
                    </a:cubicBezTo>
                    <a:cubicBezTo>
                      <a:pt x="13" y="38"/>
                      <a:pt x="9" y="51"/>
                      <a:pt x="9" y="51"/>
                    </a:cubicBezTo>
                    <a:cubicBezTo>
                      <a:pt x="0" y="89"/>
                      <a:pt x="38" y="82"/>
                      <a:pt x="38" y="82"/>
                    </a:cubicBezTo>
                    <a:close/>
                  </a:path>
                </a:pathLst>
              </a:custGeom>
              <a:solidFill>
                <a:srgbClr val="005039"/>
              </a:solidFill>
              <a:ln w="9525">
                <a:noFill/>
                <a:round/>
                <a:headEnd/>
                <a:tailEnd/>
              </a:ln>
            </p:spPr>
            <p:txBody>
              <a:bodyPr/>
              <a:lstStyle/>
              <a:p>
                <a:pPr>
                  <a:defRPr/>
                </a:pPr>
                <a:endParaRPr lang="es-MX" dirty="0"/>
              </a:p>
            </p:txBody>
          </p:sp>
          <p:sp>
            <p:nvSpPr>
              <p:cNvPr id="1634" name="Freeform 610"/>
              <p:cNvSpPr>
                <a:spLocks/>
              </p:cNvSpPr>
              <p:nvPr/>
            </p:nvSpPr>
            <p:spPr bwMode="auto">
              <a:xfrm>
                <a:off x="4584" y="1473"/>
                <a:ext cx="23" cy="41"/>
              </a:xfrm>
              <a:custGeom>
                <a:avLst/>
                <a:gdLst/>
                <a:ahLst/>
                <a:cxnLst>
                  <a:cxn ang="0">
                    <a:pos x="3" y="0"/>
                  </a:cxn>
                  <a:cxn ang="0">
                    <a:pos x="0" y="6"/>
                  </a:cxn>
                  <a:cxn ang="0">
                    <a:pos x="5" y="12"/>
                  </a:cxn>
                  <a:cxn ang="0">
                    <a:pos x="7" y="5"/>
                  </a:cxn>
                  <a:cxn ang="0">
                    <a:pos x="3" y="0"/>
                  </a:cxn>
                </a:cxnLst>
                <a:rect l="0" t="0" r="r" b="b"/>
                <a:pathLst>
                  <a:path w="7" h="12">
                    <a:moveTo>
                      <a:pt x="3" y="0"/>
                    </a:moveTo>
                    <a:cubicBezTo>
                      <a:pt x="3" y="0"/>
                      <a:pt x="1" y="3"/>
                      <a:pt x="0" y="6"/>
                    </a:cubicBezTo>
                    <a:cubicBezTo>
                      <a:pt x="0" y="6"/>
                      <a:pt x="2" y="11"/>
                      <a:pt x="5" y="12"/>
                    </a:cubicBezTo>
                    <a:cubicBezTo>
                      <a:pt x="5" y="12"/>
                      <a:pt x="7" y="8"/>
                      <a:pt x="7" y="5"/>
                    </a:cubicBezTo>
                    <a:cubicBezTo>
                      <a:pt x="7" y="5"/>
                      <a:pt x="7" y="1"/>
                      <a:pt x="3" y="0"/>
                    </a:cubicBezTo>
                    <a:close/>
                  </a:path>
                </a:pathLst>
              </a:custGeom>
              <a:solidFill>
                <a:srgbClr val="FDEE70"/>
              </a:solidFill>
              <a:ln w="9525">
                <a:noFill/>
                <a:round/>
                <a:headEnd/>
                <a:tailEnd/>
              </a:ln>
            </p:spPr>
            <p:txBody>
              <a:bodyPr/>
              <a:lstStyle/>
              <a:p>
                <a:pPr>
                  <a:defRPr/>
                </a:pPr>
                <a:endParaRPr lang="es-MX" dirty="0"/>
              </a:p>
            </p:txBody>
          </p:sp>
          <p:sp>
            <p:nvSpPr>
              <p:cNvPr id="1635" name="Freeform 611"/>
              <p:cNvSpPr>
                <a:spLocks/>
              </p:cNvSpPr>
              <p:nvPr/>
            </p:nvSpPr>
            <p:spPr bwMode="auto">
              <a:xfrm>
                <a:off x="4589" y="1473"/>
                <a:ext cx="14" cy="32"/>
              </a:xfrm>
              <a:custGeom>
                <a:avLst/>
                <a:gdLst/>
                <a:ahLst/>
                <a:cxnLst>
                  <a:cxn ang="0">
                    <a:pos x="3" y="0"/>
                  </a:cxn>
                  <a:cxn ang="0">
                    <a:pos x="0" y="6"/>
                  </a:cxn>
                  <a:cxn ang="0">
                    <a:pos x="4" y="9"/>
                  </a:cxn>
                  <a:cxn ang="0">
                    <a:pos x="5" y="4"/>
                  </a:cxn>
                  <a:cxn ang="0">
                    <a:pos x="3" y="0"/>
                  </a:cxn>
                </a:cxnLst>
                <a:rect l="0" t="0" r="r" b="b"/>
                <a:pathLst>
                  <a:path w="5" h="9">
                    <a:moveTo>
                      <a:pt x="3" y="0"/>
                    </a:moveTo>
                    <a:cubicBezTo>
                      <a:pt x="3" y="0"/>
                      <a:pt x="0" y="4"/>
                      <a:pt x="0" y="6"/>
                    </a:cubicBezTo>
                    <a:cubicBezTo>
                      <a:pt x="0" y="6"/>
                      <a:pt x="2" y="9"/>
                      <a:pt x="4" y="9"/>
                    </a:cubicBezTo>
                    <a:cubicBezTo>
                      <a:pt x="4" y="9"/>
                      <a:pt x="5" y="6"/>
                      <a:pt x="5" y="4"/>
                    </a:cubicBezTo>
                    <a:cubicBezTo>
                      <a:pt x="5" y="4"/>
                      <a:pt x="4" y="3"/>
                      <a:pt x="3" y="0"/>
                    </a:cubicBezTo>
                    <a:close/>
                  </a:path>
                </a:pathLst>
              </a:custGeom>
              <a:solidFill>
                <a:srgbClr val="006E57"/>
              </a:solidFill>
              <a:ln w="9525">
                <a:noFill/>
                <a:round/>
                <a:headEnd/>
                <a:tailEnd/>
              </a:ln>
            </p:spPr>
            <p:txBody>
              <a:bodyPr/>
              <a:lstStyle/>
              <a:p>
                <a:pPr>
                  <a:defRPr/>
                </a:pPr>
                <a:endParaRPr lang="es-MX" dirty="0"/>
              </a:p>
            </p:txBody>
          </p:sp>
          <p:sp>
            <p:nvSpPr>
              <p:cNvPr id="1636" name="Freeform 612"/>
              <p:cNvSpPr>
                <a:spLocks/>
              </p:cNvSpPr>
              <p:nvPr/>
            </p:nvSpPr>
            <p:spPr bwMode="auto">
              <a:xfrm>
                <a:off x="4635" y="1478"/>
                <a:ext cx="87" cy="119"/>
              </a:xfrm>
              <a:custGeom>
                <a:avLst/>
                <a:gdLst/>
                <a:ahLst/>
                <a:cxnLst>
                  <a:cxn ang="0">
                    <a:pos x="0" y="5"/>
                  </a:cxn>
                  <a:cxn ang="0">
                    <a:pos x="11" y="33"/>
                  </a:cxn>
                  <a:cxn ang="0">
                    <a:pos x="11" y="34"/>
                  </a:cxn>
                  <a:cxn ang="0">
                    <a:pos x="17" y="9"/>
                  </a:cxn>
                  <a:cxn ang="0">
                    <a:pos x="9" y="0"/>
                  </a:cxn>
                  <a:cxn ang="0">
                    <a:pos x="7" y="0"/>
                  </a:cxn>
                  <a:cxn ang="0">
                    <a:pos x="3" y="0"/>
                  </a:cxn>
                  <a:cxn ang="0">
                    <a:pos x="1" y="2"/>
                  </a:cxn>
                  <a:cxn ang="0">
                    <a:pos x="0" y="5"/>
                  </a:cxn>
                  <a:cxn ang="0">
                    <a:pos x="0" y="5"/>
                  </a:cxn>
                </a:cxnLst>
                <a:rect l="0" t="0" r="r" b="b"/>
                <a:pathLst>
                  <a:path w="25" h="34">
                    <a:moveTo>
                      <a:pt x="0" y="5"/>
                    </a:moveTo>
                    <a:cubicBezTo>
                      <a:pt x="0" y="5"/>
                      <a:pt x="23" y="15"/>
                      <a:pt x="11" y="33"/>
                    </a:cubicBezTo>
                    <a:cubicBezTo>
                      <a:pt x="11" y="33"/>
                      <a:pt x="11" y="34"/>
                      <a:pt x="11" y="34"/>
                    </a:cubicBezTo>
                    <a:cubicBezTo>
                      <a:pt x="25" y="22"/>
                      <a:pt x="17" y="9"/>
                      <a:pt x="17" y="9"/>
                    </a:cubicBezTo>
                    <a:cubicBezTo>
                      <a:pt x="15" y="4"/>
                      <a:pt x="13" y="2"/>
                      <a:pt x="9" y="0"/>
                    </a:cubicBezTo>
                    <a:cubicBezTo>
                      <a:pt x="9" y="0"/>
                      <a:pt x="7" y="0"/>
                      <a:pt x="7" y="0"/>
                    </a:cubicBezTo>
                    <a:cubicBezTo>
                      <a:pt x="6" y="0"/>
                      <a:pt x="5" y="0"/>
                      <a:pt x="3" y="0"/>
                    </a:cubicBezTo>
                    <a:cubicBezTo>
                      <a:pt x="3" y="1"/>
                      <a:pt x="1" y="1"/>
                      <a:pt x="1" y="2"/>
                    </a:cubicBezTo>
                    <a:cubicBezTo>
                      <a:pt x="1" y="3"/>
                      <a:pt x="0" y="3"/>
                      <a:pt x="0" y="5"/>
                    </a:cubicBezTo>
                    <a:cubicBezTo>
                      <a:pt x="0" y="5"/>
                      <a:pt x="0" y="5"/>
                      <a:pt x="0" y="5"/>
                    </a:cubicBezTo>
                    <a:close/>
                  </a:path>
                </a:pathLst>
              </a:custGeom>
              <a:solidFill>
                <a:srgbClr val="B3680B"/>
              </a:solidFill>
              <a:ln w="9525">
                <a:noFill/>
                <a:round/>
                <a:headEnd/>
                <a:tailEnd/>
              </a:ln>
            </p:spPr>
            <p:txBody>
              <a:bodyPr/>
              <a:lstStyle/>
              <a:p>
                <a:pPr>
                  <a:defRPr/>
                </a:pPr>
                <a:endParaRPr lang="es-MX" dirty="0"/>
              </a:p>
            </p:txBody>
          </p:sp>
          <p:sp>
            <p:nvSpPr>
              <p:cNvPr id="1637" name="Freeform 613"/>
              <p:cNvSpPr>
                <a:spLocks/>
              </p:cNvSpPr>
              <p:nvPr/>
            </p:nvSpPr>
            <p:spPr bwMode="auto">
              <a:xfrm>
                <a:off x="4543" y="1656"/>
                <a:ext cx="202" cy="164"/>
              </a:xfrm>
              <a:custGeom>
                <a:avLst/>
                <a:gdLst/>
                <a:ahLst/>
                <a:cxnLst>
                  <a:cxn ang="0">
                    <a:pos x="16" y="0"/>
                  </a:cxn>
                  <a:cxn ang="0">
                    <a:pos x="28" y="16"/>
                  </a:cxn>
                  <a:cxn ang="0">
                    <a:pos x="51" y="25"/>
                  </a:cxn>
                  <a:cxn ang="0">
                    <a:pos x="44" y="46"/>
                  </a:cxn>
                  <a:cxn ang="0">
                    <a:pos x="40" y="43"/>
                  </a:cxn>
                  <a:cxn ang="0">
                    <a:pos x="35" y="43"/>
                  </a:cxn>
                  <a:cxn ang="0">
                    <a:pos x="34" y="42"/>
                  </a:cxn>
                  <a:cxn ang="0">
                    <a:pos x="36" y="37"/>
                  </a:cxn>
                  <a:cxn ang="0">
                    <a:pos x="38" y="33"/>
                  </a:cxn>
                  <a:cxn ang="0">
                    <a:pos x="31" y="29"/>
                  </a:cxn>
                  <a:cxn ang="0">
                    <a:pos x="16" y="0"/>
                  </a:cxn>
                </a:cxnLst>
                <a:rect l="0" t="0" r="r" b="b"/>
                <a:pathLst>
                  <a:path w="57" h="48">
                    <a:moveTo>
                      <a:pt x="16" y="0"/>
                    </a:moveTo>
                    <a:cubicBezTo>
                      <a:pt x="16" y="0"/>
                      <a:pt x="11" y="17"/>
                      <a:pt x="28" y="16"/>
                    </a:cubicBezTo>
                    <a:cubicBezTo>
                      <a:pt x="28" y="16"/>
                      <a:pt x="47" y="11"/>
                      <a:pt x="51" y="25"/>
                    </a:cubicBezTo>
                    <a:cubicBezTo>
                      <a:pt x="51" y="25"/>
                      <a:pt x="57" y="39"/>
                      <a:pt x="44" y="46"/>
                    </a:cubicBezTo>
                    <a:cubicBezTo>
                      <a:pt x="44" y="46"/>
                      <a:pt x="39" y="48"/>
                      <a:pt x="40" y="43"/>
                    </a:cubicBezTo>
                    <a:cubicBezTo>
                      <a:pt x="40" y="43"/>
                      <a:pt x="39" y="40"/>
                      <a:pt x="35" y="43"/>
                    </a:cubicBezTo>
                    <a:cubicBezTo>
                      <a:pt x="35" y="43"/>
                      <a:pt x="34" y="42"/>
                      <a:pt x="34" y="42"/>
                    </a:cubicBezTo>
                    <a:cubicBezTo>
                      <a:pt x="34" y="42"/>
                      <a:pt x="36" y="41"/>
                      <a:pt x="36" y="37"/>
                    </a:cubicBezTo>
                    <a:cubicBezTo>
                      <a:pt x="36" y="37"/>
                      <a:pt x="33" y="36"/>
                      <a:pt x="38" y="33"/>
                    </a:cubicBezTo>
                    <a:cubicBezTo>
                      <a:pt x="38" y="33"/>
                      <a:pt x="37" y="29"/>
                      <a:pt x="31" y="29"/>
                    </a:cubicBezTo>
                    <a:cubicBezTo>
                      <a:pt x="25" y="30"/>
                      <a:pt x="0" y="25"/>
                      <a:pt x="16" y="0"/>
                    </a:cubicBezTo>
                    <a:close/>
                  </a:path>
                </a:pathLst>
              </a:custGeom>
              <a:solidFill>
                <a:srgbClr val="573A1C"/>
              </a:solidFill>
              <a:ln w="9525">
                <a:noFill/>
                <a:round/>
                <a:headEnd/>
                <a:tailEnd/>
              </a:ln>
            </p:spPr>
            <p:txBody>
              <a:bodyPr/>
              <a:lstStyle/>
              <a:p>
                <a:pPr>
                  <a:defRPr/>
                </a:pPr>
                <a:endParaRPr lang="es-MX" dirty="0"/>
              </a:p>
            </p:txBody>
          </p:sp>
          <p:sp>
            <p:nvSpPr>
              <p:cNvPr id="1638" name="Freeform 614"/>
              <p:cNvSpPr>
                <a:spLocks/>
              </p:cNvSpPr>
              <p:nvPr/>
            </p:nvSpPr>
            <p:spPr bwMode="auto">
              <a:xfrm>
                <a:off x="4621" y="1706"/>
                <a:ext cx="110" cy="82"/>
              </a:xfrm>
              <a:custGeom>
                <a:avLst/>
                <a:gdLst/>
                <a:ahLst/>
                <a:cxnLst>
                  <a:cxn ang="0">
                    <a:pos x="27" y="20"/>
                  </a:cxn>
                  <a:cxn ang="0">
                    <a:pos x="26" y="8"/>
                  </a:cxn>
                  <a:cxn ang="0">
                    <a:pos x="14" y="3"/>
                  </a:cxn>
                  <a:cxn ang="0">
                    <a:pos x="1" y="4"/>
                  </a:cxn>
                  <a:cxn ang="0">
                    <a:pos x="7" y="11"/>
                  </a:cxn>
                  <a:cxn ang="0">
                    <a:pos x="18" y="13"/>
                  </a:cxn>
                  <a:cxn ang="0">
                    <a:pos x="21" y="21"/>
                  </a:cxn>
                  <a:cxn ang="0">
                    <a:pos x="27" y="20"/>
                  </a:cxn>
                </a:cxnLst>
                <a:rect l="0" t="0" r="r" b="b"/>
                <a:pathLst>
                  <a:path w="31" h="24">
                    <a:moveTo>
                      <a:pt x="27" y="20"/>
                    </a:moveTo>
                    <a:cubicBezTo>
                      <a:pt x="30" y="13"/>
                      <a:pt x="31" y="12"/>
                      <a:pt x="26" y="8"/>
                    </a:cubicBezTo>
                    <a:cubicBezTo>
                      <a:pt x="21" y="5"/>
                      <a:pt x="23" y="2"/>
                      <a:pt x="14" y="3"/>
                    </a:cubicBezTo>
                    <a:cubicBezTo>
                      <a:pt x="4" y="4"/>
                      <a:pt x="0" y="0"/>
                      <a:pt x="1" y="4"/>
                    </a:cubicBezTo>
                    <a:cubicBezTo>
                      <a:pt x="1" y="7"/>
                      <a:pt x="0" y="10"/>
                      <a:pt x="7" y="11"/>
                    </a:cubicBezTo>
                    <a:cubicBezTo>
                      <a:pt x="9" y="11"/>
                      <a:pt x="16" y="11"/>
                      <a:pt x="18" y="13"/>
                    </a:cubicBezTo>
                    <a:cubicBezTo>
                      <a:pt x="24" y="20"/>
                      <a:pt x="21" y="21"/>
                      <a:pt x="21" y="21"/>
                    </a:cubicBezTo>
                    <a:cubicBezTo>
                      <a:pt x="21" y="21"/>
                      <a:pt x="25" y="24"/>
                      <a:pt x="27" y="20"/>
                    </a:cubicBezTo>
                    <a:close/>
                  </a:path>
                </a:pathLst>
              </a:custGeom>
              <a:solidFill>
                <a:srgbClr val="B3680B"/>
              </a:solidFill>
              <a:ln w="9525">
                <a:noFill/>
                <a:round/>
                <a:headEnd/>
                <a:tailEnd/>
              </a:ln>
            </p:spPr>
            <p:txBody>
              <a:bodyPr/>
              <a:lstStyle/>
              <a:p>
                <a:pPr>
                  <a:defRPr/>
                </a:pPr>
                <a:endParaRPr lang="es-MX" dirty="0"/>
              </a:p>
            </p:txBody>
          </p:sp>
          <p:sp>
            <p:nvSpPr>
              <p:cNvPr id="1639" name="Freeform 615"/>
              <p:cNvSpPr>
                <a:spLocks noEditPoints="1"/>
              </p:cNvSpPr>
              <p:nvPr/>
            </p:nvSpPr>
            <p:spPr bwMode="auto">
              <a:xfrm>
                <a:off x="4589" y="1669"/>
                <a:ext cx="156" cy="141"/>
              </a:xfrm>
              <a:custGeom>
                <a:avLst/>
                <a:gdLst/>
                <a:ahLst/>
                <a:cxnLst>
                  <a:cxn ang="0">
                    <a:pos x="24" y="34"/>
                  </a:cxn>
                  <a:cxn ang="0">
                    <a:pos x="41" y="26"/>
                  </a:cxn>
                  <a:cxn ang="0">
                    <a:pos x="39" y="20"/>
                  </a:cxn>
                  <a:cxn ang="0">
                    <a:pos x="24" y="32"/>
                  </a:cxn>
                  <a:cxn ang="0">
                    <a:pos x="33" y="13"/>
                  </a:cxn>
                  <a:cxn ang="0">
                    <a:pos x="24" y="29"/>
                  </a:cxn>
                  <a:cxn ang="0">
                    <a:pos x="30" y="11"/>
                  </a:cxn>
                  <a:cxn ang="0">
                    <a:pos x="26" y="28"/>
                  </a:cxn>
                  <a:cxn ang="0">
                    <a:pos x="27" y="11"/>
                  </a:cxn>
                  <a:cxn ang="0">
                    <a:pos x="25" y="26"/>
                  </a:cxn>
                  <a:cxn ang="0">
                    <a:pos x="20" y="11"/>
                  </a:cxn>
                  <a:cxn ang="0">
                    <a:pos x="24" y="25"/>
                  </a:cxn>
                  <a:cxn ang="0">
                    <a:pos x="16" y="11"/>
                  </a:cxn>
                  <a:cxn ang="0">
                    <a:pos x="20" y="24"/>
                  </a:cxn>
                  <a:cxn ang="0">
                    <a:pos x="12" y="11"/>
                  </a:cxn>
                  <a:cxn ang="0">
                    <a:pos x="16" y="23"/>
                  </a:cxn>
                  <a:cxn ang="0">
                    <a:pos x="9" y="10"/>
                  </a:cxn>
                  <a:cxn ang="0">
                    <a:pos x="10" y="22"/>
                  </a:cxn>
                  <a:cxn ang="0">
                    <a:pos x="8" y="10"/>
                  </a:cxn>
                  <a:cxn ang="0">
                    <a:pos x="6" y="21"/>
                  </a:cxn>
                  <a:cxn ang="0">
                    <a:pos x="6" y="9"/>
                  </a:cxn>
                  <a:cxn ang="0">
                    <a:pos x="3" y="17"/>
                  </a:cxn>
                  <a:cxn ang="0">
                    <a:pos x="5" y="7"/>
                  </a:cxn>
                  <a:cxn ang="0">
                    <a:pos x="0" y="14"/>
                  </a:cxn>
                  <a:cxn ang="0">
                    <a:pos x="4" y="5"/>
                  </a:cxn>
                  <a:cxn ang="0">
                    <a:pos x="0" y="10"/>
                  </a:cxn>
                  <a:cxn ang="0">
                    <a:pos x="4" y="3"/>
                  </a:cxn>
                  <a:cxn ang="0">
                    <a:pos x="0" y="7"/>
                  </a:cxn>
                  <a:cxn ang="0">
                    <a:pos x="3" y="0"/>
                  </a:cxn>
                  <a:cxn ang="0">
                    <a:pos x="0" y="4"/>
                  </a:cxn>
                </a:cxnLst>
                <a:rect l="0" t="0" r="r" b="b"/>
                <a:pathLst>
                  <a:path w="45" h="40">
                    <a:moveTo>
                      <a:pt x="24" y="34"/>
                    </a:moveTo>
                    <a:cubicBezTo>
                      <a:pt x="24" y="34"/>
                      <a:pt x="41" y="40"/>
                      <a:pt x="41" y="26"/>
                    </a:cubicBezTo>
                    <a:moveTo>
                      <a:pt x="39" y="20"/>
                    </a:moveTo>
                    <a:cubicBezTo>
                      <a:pt x="39" y="20"/>
                      <a:pt x="45" y="37"/>
                      <a:pt x="24" y="32"/>
                    </a:cubicBezTo>
                    <a:moveTo>
                      <a:pt x="33" y="13"/>
                    </a:moveTo>
                    <a:cubicBezTo>
                      <a:pt x="33" y="13"/>
                      <a:pt x="45" y="31"/>
                      <a:pt x="24" y="29"/>
                    </a:cubicBezTo>
                    <a:moveTo>
                      <a:pt x="30" y="11"/>
                    </a:moveTo>
                    <a:cubicBezTo>
                      <a:pt x="30" y="11"/>
                      <a:pt x="39" y="24"/>
                      <a:pt x="26" y="28"/>
                    </a:cubicBezTo>
                    <a:moveTo>
                      <a:pt x="27" y="11"/>
                    </a:moveTo>
                    <a:cubicBezTo>
                      <a:pt x="27" y="11"/>
                      <a:pt x="33" y="20"/>
                      <a:pt x="25" y="26"/>
                    </a:cubicBezTo>
                    <a:moveTo>
                      <a:pt x="20" y="11"/>
                    </a:moveTo>
                    <a:cubicBezTo>
                      <a:pt x="20" y="11"/>
                      <a:pt x="28" y="18"/>
                      <a:pt x="24" y="25"/>
                    </a:cubicBezTo>
                    <a:moveTo>
                      <a:pt x="16" y="11"/>
                    </a:moveTo>
                    <a:cubicBezTo>
                      <a:pt x="16" y="11"/>
                      <a:pt x="24" y="23"/>
                      <a:pt x="20" y="24"/>
                    </a:cubicBezTo>
                    <a:moveTo>
                      <a:pt x="12" y="11"/>
                    </a:moveTo>
                    <a:cubicBezTo>
                      <a:pt x="12" y="11"/>
                      <a:pt x="17" y="18"/>
                      <a:pt x="16" y="23"/>
                    </a:cubicBezTo>
                    <a:moveTo>
                      <a:pt x="9" y="10"/>
                    </a:moveTo>
                    <a:cubicBezTo>
                      <a:pt x="9" y="10"/>
                      <a:pt x="13" y="22"/>
                      <a:pt x="10" y="22"/>
                    </a:cubicBezTo>
                    <a:moveTo>
                      <a:pt x="8" y="10"/>
                    </a:moveTo>
                    <a:cubicBezTo>
                      <a:pt x="8" y="10"/>
                      <a:pt x="10" y="20"/>
                      <a:pt x="6" y="21"/>
                    </a:cubicBezTo>
                    <a:moveTo>
                      <a:pt x="6" y="9"/>
                    </a:moveTo>
                    <a:cubicBezTo>
                      <a:pt x="6" y="9"/>
                      <a:pt x="6" y="17"/>
                      <a:pt x="3" y="17"/>
                    </a:cubicBezTo>
                    <a:moveTo>
                      <a:pt x="5" y="7"/>
                    </a:moveTo>
                    <a:cubicBezTo>
                      <a:pt x="5" y="7"/>
                      <a:pt x="3" y="13"/>
                      <a:pt x="0" y="14"/>
                    </a:cubicBezTo>
                    <a:moveTo>
                      <a:pt x="4" y="5"/>
                    </a:moveTo>
                    <a:cubicBezTo>
                      <a:pt x="4" y="5"/>
                      <a:pt x="3" y="10"/>
                      <a:pt x="0" y="10"/>
                    </a:cubicBezTo>
                    <a:moveTo>
                      <a:pt x="4" y="3"/>
                    </a:moveTo>
                    <a:cubicBezTo>
                      <a:pt x="4" y="3"/>
                      <a:pt x="2" y="7"/>
                      <a:pt x="0" y="7"/>
                    </a:cubicBezTo>
                    <a:moveTo>
                      <a:pt x="3" y="0"/>
                    </a:moveTo>
                    <a:cubicBezTo>
                      <a:pt x="3" y="0"/>
                      <a:pt x="2" y="3"/>
                      <a:pt x="0" y="4"/>
                    </a:cubicBezTo>
                  </a:path>
                </a:pathLst>
              </a:custGeom>
              <a:noFill/>
              <a:ln w="0">
                <a:solidFill>
                  <a:srgbClr val="24211D"/>
                </a:solidFill>
                <a:prstDash val="solid"/>
                <a:round/>
                <a:headEnd/>
                <a:tailEnd/>
              </a:ln>
            </p:spPr>
            <p:txBody>
              <a:bodyPr/>
              <a:lstStyle/>
              <a:p>
                <a:pPr>
                  <a:defRPr/>
                </a:pPr>
                <a:endParaRPr lang="es-MX" dirty="0"/>
              </a:p>
            </p:txBody>
          </p:sp>
          <p:sp>
            <p:nvSpPr>
              <p:cNvPr id="1640" name="Freeform 616"/>
              <p:cNvSpPr>
                <a:spLocks/>
              </p:cNvSpPr>
              <p:nvPr/>
            </p:nvSpPr>
            <p:spPr bwMode="auto">
              <a:xfrm>
                <a:off x="4571" y="1615"/>
                <a:ext cx="46" cy="27"/>
              </a:xfrm>
              <a:custGeom>
                <a:avLst/>
                <a:gdLst/>
                <a:ahLst/>
                <a:cxnLst>
                  <a:cxn ang="0">
                    <a:pos x="12" y="7"/>
                  </a:cxn>
                  <a:cxn ang="0">
                    <a:pos x="4" y="7"/>
                  </a:cxn>
                  <a:cxn ang="0">
                    <a:pos x="1" y="0"/>
                  </a:cxn>
                  <a:cxn ang="0">
                    <a:pos x="8" y="1"/>
                  </a:cxn>
                  <a:cxn ang="0">
                    <a:pos x="12" y="7"/>
                  </a:cxn>
                </a:cxnLst>
                <a:rect l="0" t="0" r="r" b="b"/>
                <a:pathLst>
                  <a:path w="12" h="8">
                    <a:moveTo>
                      <a:pt x="12" y="7"/>
                    </a:moveTo>
                    <a:cubicBezTo>
                      <a:pt x="12" y="7"/>
                      <a:pt x="7" y="8"/>
                      <a:pt x="4" y="7"/>
                    </a:cubicBezTo>
                    <a:cubicBezTo>
                      <a:pt x="4" y="7"/>
                      <a:pt x="0" y="3"/>
                      <a:pt x="1" y="0"/>
                    </a:cubicBezTo>
                    <a:cubicBezTo>
                      <a:pt x="1" y="0"/>
                      <a:pt x="6" y="0"/>
                      <a:pt x="8" y="1"/>
                    </a:cubicBezTo>
                    <a:cubicBezTo>
                      <a:pt x="8" y="1"/>
                      <a:pt x="12" y="4"/>
                      <a:pt x="12" y="7"/>
                    </a:cubicBezTo>
                    <a:close/>
                  </a:path>
                </a:pathLst>
              </a:custGeom>
              <a:solidFill>
                <a:srgbClr val="FDEE70"/>
              </a:solidFill>
              <a:ln w="9525">
                <a:noFill/>
                <a:round/>
                <a:headEnd/>
                <a:tailEnd/>
              </a:ln>
            </p:spPr>
            <p:txBody>
              <a:bodyPr/>
              <a:lstStyle/>
              <a:p>
                <a:pPr>
                  <a:defRPr/>
                </a:pPr>
                <a:endParaRPr lang="es-MX" dirty="0"/>
              </a:p>
            </p:txBody>
          </p:sp>
          <p:sp>
            <p:nvSpPr>
              <p:cNvPr id="1641" name="Freeform 617"/>
              <p:cNvSpPr>
                <a:spLocks/>
              </p:cNvSpPr>
              <p:nvPr/>
            </p:nvSpPr>
            <p:spPr bwMode="auto">
              <a:xfrm>
                <a:off x="4580" y="1619"/>
                <a:ext cx="32" cy="18"/>
              </a:xfrm>
              <a:custGeom>
                <a:avLst/>
                <a:gdLst/>
                <a:ahLst/>
                <a:cxnLst>
                  <a:cxn ang="0">
                    <a:pos x="9" y="5"/>
                  </a:cxn>
                  <a:cxn ang="0">
                    <a:pos x="2" y="5"/>
                  </a:cxn>
                  <a:cxn ang="0">
                    <a:pos x="1" y="0"/>
                  </a:cxn>
                  <a:cxn ang="0">
                    <a:pos x="6" y="2"/>
                  </a:cxn>
                  <a:cxn ang="0">
                    <a:pos x="9" y="5"/>
                  </a:cxn>
                </a:cxnLst>
                <a:rect l="0" t="0" r="r" b="b"/>
                <a:pathLst>
                  <a:path w="9" h="6">
                    <a:moveTo>
                      <a:pt x="9" y="5"/>
                    </a:moveTo>
                    <a:cubicBezTo>
                      <a:pt x="9" y="5"/>
                      <a:pt x="4" y="6"/>
                      <a:pt x="2" y="5"/>
                    </a:cubicBezTo>
                    <a:cubicBezTo>
                      <a:pt x="2" y="5"/>
                      <a:pt x="0" y="2"/>
                      <a:pt x="1" y="0"/>
                    </a:cubicBezTo>
                    <a:cubicBezTo>
                      <a:pt x="1" y="0"/>
                      <a:pt x="4" y="0"/>
                      <a:pt x="6" y="2"/>
                    </a:cubicBezTo>
                    <a:cubicBezTo>
                      <a:pt x="6" y="2"/>
                      <a:pt x="7" y="3"/>
                      <a:pt x="9" y="5"/>
                    </a:cubicBezTo>
                    <a:close/>
                  </a:path>
                </a:pathLst>
              </a:custGeom>
              <a:solidFill>
                <a:srgbClr val="006E57"/>
              </a:solidFill>
              <a:ln w="9525">
                <a:noFill/>
                <a:round/>
                <a:headEnd/>
                <a:tailEnd/>
              </a:ln>
            </p:spPr>
            <p:txBody>
              <a:bodyPr/>
              <a:lstStyle/>
              <a:p>
                <a:pPr>
                  <a:defRPr/>
                </a:pPr>
                <a:endParaRPr lang="es-MX" dirty="0"/>
              </a:p>
            </p:txBody>
          </p:sp>
          <p:sp>
            <p:nvSpPr>
              <p:cNvPr id="1642" name="Freeform 618"/>
              <p:cNvSpPr>
                <a:spLocks/>
              </p:cNvSpPr>
              <p:nvPr/>
            </p:nvSpPr>
            <p:spPr bwMode="auto">
              <a:xfrm>
                <a:off x="4561" y="1628"/>
                <a:ext cx="41" cy="27"/>
              </a:xfrm>
              <a:custGeom>
                <a:avLst/>
                <a:gdLst/>
                <a:ahLst/>
                <a:cxnLst>
                  <a:cxn ang="0">
                    <a:pos x="12" y="8"/>
                  </a:cxn>
                  <a:cxn ang="0">
                    <a:pos x="3" y="7"/>
                  </a:cxn>
                  <a:cxn ang="0">
                    <a:pos x="1" y="1"/>
                  </a:cxn>
                  <a:cxn ang="0">
                    <a:pos x="8" y="2"/>
                  </a:cxn>
                  <a:cxn ang="0">
                    <a:pos x="12" y="8"/>
                  </a:cxn>
                </a:cxnLst>
                <a:rect l="0" t="0" r="r" b="b"/>
                <a:pathLst>
                  <a:path w="12" h="8">
                    <a:moveTo>
                      <a:pt x="12" y="8"/>
                    </a:moveTo>
                    <a:cubicBezTo>
                      <a:pt x="12" y="8"/>
                      <a:pt x="7" y="8"/>
                      <a:pt x="3" y="7"/>
                    </a:cubicBezTo>
                    <a:cubicBezTo>
                      <a:pt x="3" y="7"/>
                      <a:pt x="0" y="3"/>
                      <a:pt x="1" y="1"/>
                    </a:cubicBezTo>
                    <a:cubicBezTo>
                      <a:pt x="1" y="1"/>
                      <a:pt x="5" y="0"/>
                      <a:pt x="8" y="2"/>
                    </a:cubicBezTo>
                    <a:cubicBezTo>
                      <a:pt x="8" y="2"/>
                      <a:pt x="11" y="4"/>
                      <a:pt x="12" y="8"/>
                    </a:cubicBezTo>
                    <a:close/>
                  </a:path>
                </a:pathLst>
              </a:custGeom>
              <a:solidFill>
                <a:srgbClr val="FDEE70"/>
              </a:solidFill>
              <a:ln w="9525">
                <a:noFill/>
                <a:round/>
                <a:headEnd/>
                <a:tailEnd/>
              </a:ln>
            </p:spPr>
            <p:txBody>
              <a:bodyPr/>
              <a:lstStyle/>
              <a:p>
                <a:pPr>
                  <a:defRPr/>
                </a:pPr>
                <a:endParaRPr lang="es-MX" dirty="0"/>
              </a:p>
            </p:txBody>
          </p:sp>
        </p:grpSp>
        <p:grpSp>
          <p:nvGrpSpPr>
            <p:cNvPr id="5" name="Group 619"/>
            <p:cNvGrpSpPr>
              <a:grpSpLocks/>
            </p:cNvGrpSpPr>
            <p:nvPr/>
          </p:nvGrpSpPr>
          <p:grpSpPr bwMode="auto">
            <a:xfrm>
              <a:off x="4528" y="1248"/>
              <a:ext cx="797" cy="787"/>
              <a:chOff x="4528" y="1248"/>
              <a:chExt cx="797" cy="787"/>
            </a:xfrm>
          </p:grpSpPr>
          <p:sp>
            <p:nvSpPr>
              <p:cNvPr id="1644" name="Freeform 620"/>
              <p:cNvSpPr>
                <a:spLocks/>
              </p:cNvSpPr>
              <p:nvPr/>
            </p:nvSpPr>
            <p:spPr bwMode="auto">
              <a:xfrm>
                <a:off x="4571" y="1633"/>
                <a:ext cx="28" cy="23"/>
              </a:xfrm>
              <a:custGeom>
                <a:avLst/>
                <a:gdLst/>
                <a:ahLst/>
                <a:cxnLst>
                  <a:cxn ang="0">
                    <a:pos x="8" y="6"/>
                  </a:cxn>
                  <a:cxn ang="0">
                    <a:pos x="2" y="5"/>
                  </a:cxn>
                  <a:cxn ang="0">
                    <a:pos x="0" y="0"/>
                  </a:cxn>
                  <a:cxn ang="0">
                    <a:pos x="6" y="2"/>
                  </a:cxn>
                  <a:cxn ang="0">
                    <a:pos x="8" y="6"/>
                  </a:cxn>
                </a:cxnLst>
                <a:rect l="0" t="0" r="r" b="b"/>
                <a:pathLst>
                  <a:path w="8" h="7">
                    <a:moveTo>
                      <a:pt x="8" y="6"/>
                    </a:moveTo>
                    <a:cubicBezTo>
                      <a:pt x="8" y="6"/>
                      <a:pt x="4" y="7"/>
                      <a:pt x="2" y="5"/>
                    </a:cubicBezTo>
                    <a:cubicBezTo>
                      <a:pt x="2" y="5"/>
                      <a:pt x="0" y="2"/>
                      <a:pt x="0" y="0"/>
                    </a:cubicBezTo>
                    <a:cubicBezTo>
                      <a:pt x="0" y="0"/>
                      <a:pt x="4" y="1"/>
                      <a:pt x="6" y="2"/>
                    </a:cubicBezTo>
                    <a:cubicBezTo>
                      <a:pt x="6" y="2"/>
                      <a:pt x="7" y="3"/>
                      <a:pt x="8" y="6"/>
                    </a:cubicBezTo>
                    <a:close/>
                  </a:path>
                </a:pathLst>
              </a:custGeom>
              <a:solidFill>
                <a:srgbClr val="006E57"/>
              </a:solidFill>
              <a:ln w="9525">
                <a:noFill/>
                <a:round/>
                <a:headEnd/>
                <a:tailEnd/>
              </a:ln>
            </p:spPr>
            <p:txBody>
              <a:bodyPr/>
              <a:lstStyle/>
              <a:p>
                <a:pPr>
                  <a:defRPr/>
                </a:pPr>
                <a:endParaRPr lang="es-MX" dirty="0"/>
              </a:p>
            </p:txBody>
          </p:sp>
          <p:sp>
            <p:nvSpPr>
              <p:cNvPr id="1645" name="Freeform 621"/>
              <p:cNvSpPr>
                <a:spLocks/>
              </p:cNvSpPr>
              <p:nvPr/>
            </p:nvSpPr>
            <p:spPr bwMode="auto">
              <a:xfrm>
                <a:off x="4589" y="1596"/>
                <a:ext cx="46" cy="32"/>
              </a:xfrm>
              <a:custGeom>
                <a:avLst/>
                <a:gdLst/>
                <a:ahLst/>
                <a:cxnLst>
                  <a:cxn ang="0">
                    <a:pos x="13" y="8"/>
                  </a:cxn>
                  <a:cxn ang="0">
                    <a:pos x="4" y="8"/>
                  </a:cxn>
                  <a:cxn ang="0">
                    <a:pos x="1" y="0"/>
                  </a:cxn>
                  <a:cxn ang="0">
                    <a:pos x="9" y="2"/>
                  </a:cxn>
                  <a:cxn ang="0">
                    <a:pos x="13" y="8"/>
                  </a:cxn>
                </a:cxnLst>
                <a:rect l="0" t="0" r="r" b="b"/>
                <a:pathLst>
                  <a:path w="13" h="9">
                    <a:moveTo>
                      <a:pt x="13" y="8"/>
                    </a:moveTo>
                    <a:cubicBezTo>
                      <a:pt x="13" y="8"/>
                      <a:pt x="8" y="9"/>
                      <a:pt x="4" y="8"/>
                    </a:cubicBezTo>
                    <a:cubicBezTo>
                      <a:pt x="4" y="8"/>
                      <a:pt x="0" y="3"/>
                      <a:pt x="1" y="0"/>
                    </a:cubicBezTo>
                    <a:cubicBezTo>
                      <a:pt x="1" y="0"/>
                      <a:pt x="6" y="0"/>
                      <a:pt x="9" y="2"/>
                    </a:cubicBezTo>
                    <a:cubicBezTo>
                      <a:pt x="9" y="2"/>
                      <a:pt x="13" y="4"/>
                      <a:pt x="13" y="8"/>
                    </a:cubicBezTo>
                    <a:close/>
                  </a:path>
                </a:pathLst>
              </a:custGeom>
              <a:solidFill>
                <a:srgbClr val="FDEE70"/>
              </a:solidFill>
              <a:ln w="9525">
                <a:noFill/>
                <a:round/>
                <a:headEnd/>
                <a:tailEnd/>
              </a:ln>
            </p:spPr>
            <p:txBody>
              <a:bodyPr/>
              <a:lstStyle/>
              <a:p>
                <a:pPr>
                  <a:defRPr/>
                </a:pPr>
                <a:endParaRPr lang="es-MX" dirty="0"/>
              </a:p>
            </p:txBody>
          </p:sp>
          <p:sp>
            <p:nvSpPr>
              <p:cNvPr id="1646" name="Freeform 622"/>
              <p:cNvSpPr>
                <a:spLocks/>
              </p:cNvSpPr>
              <p:nvPr/>
            </p:nvSpPr>
            <p:spPr bwMode="auto">
              <a:xfrm>
                <a:off x="4598" y="1601"/>
                <a:ext cx="32" cy="27"/>
              </a:xfrm>
              <a:custGeom>
                <a:avLst/>
                <a:gdLst/>
                <a:ahLst/>
                <a:cxnLst>
                  <a:cxn ang="0">
                    <a:pos x="10" y="6"/>
                  </a:cxn>
                  <a:cxn ang="0">
                    <a:pos x="3" y="5"/>
                  </a:cxn>
                  <a:cxn ang="0">
                    <a:pos x="1" y="0"/>
                  </a:cxn>
                  <a:cxn ang="0">
                    <a:pos x="7" y="2"/>
                  </a:cxn>
                  <a:cxn ang="0">
                    <a:pos x="10" y="6"/>
                  </a:cxn>
                </a:cxnLst>
                <a:rect l="0" t="0" r="r" b="b"/>
                <a:pathLst>
                  <a:path w="10" h="7">
                    <a:moveTo>
                      <a:pt x="10" y="6"/>
                    </a:moveTo>
                    <a:cubicBezTo>
                      <a:pt x="10" y="6"/>
                      <a:pt x="4" y="7"/>
                      <a:pt x="3" y="5"/>
                    </a:cubicBezTo>
                    <a:cubicBezTo>
                      <a:pt x="3" y="5"/>
                      <a:pt x="0" y="2"/>
                      <a:pt x="1" y="0"/>
                    </a:cubicBezTo>
                    <a:cubicBezTo>
                      <a:pt x="1" y="0"/>
                      <a:pt x="5" y="1"/>
                      <a:pt x="7" y="2"/>
                    </a:cubicBezTo>
                    <a:cubicBezTo>
                      <a:pt x="7" y="2"/>
                      <a:pt x="8" y="3"/>
                      <a:pt x="10" y="6"/>
                    </a:cubicBezTo>
                    <a:close/>
                  </a:path>
                </a:pathLst>
              </a:custGeom>
              <a:solidFill>
                <a:srgbClr val="006E57"/>
              </a:solidFill>
              <a:ln w="9525">
                <a:noFill/>
                <a:round/>
                <a:headEnd/>
                <a:tailEnd/>
              </a:ln>
            </p:spPr>
            <p:txBody>
              <a:bodyPr/>
              <a:lstStyle/>
              <a:p>
                <a:pPr>
                  <a:defRPr/>
                </a:pPr>
                <a:endParaRPr lang="es-MX" dirty="0"/>
              </a:p>
            </p:txBody>
          </p:sp>
          <p:sp>
            <p:nvSpPr>
              <p:cNvPr id="1647" name="Freeform 623"/>
              <p:cNvSpPr>
                <a:spLocks/>
              </p:cNvSpPr>
              <p:nvPr/>
            </p:nvSpPr>
            <p:spPr bwMode="auto">
              <a:xfrm>
                <a:off x="4612" y="1583"/>
                <a:ext cx="41" cy="32"/>
              </a:xfrm>
              <a:custGeom>
                <a:avLst/>
                <a:gdLst/>
                <a:ahLst/>
                <a:cxnLst>
                  <a:cxn ang="0">
                    <a:pos x="12" y="9"/>
                  </a:cxn>
                  <a:cxn ang="0">
                    <a:pos x="3" y="8"/>
                  </a:cxn>
                  <a:cxn ang="0">
                    <a:pos x="0" y="0"/>
                  </a:cxn>
                  <a:cxn ang="0">
                    <a:pos x="8" y="2"/>
                  </a:cxn>
                  <a:cxn ang="0">
                    <a:pos x="12" y="9"/>
                  </a:cxn>
                </a:cxnLst>
                <a:rect l="0" t="0" r="r" b="b"/>
                <a:pathLst>
                  <a:path w="12" h="10">
                    <a:moveTo>
                      <a:pt x="12" y="9"/>
                    </a:moveTo>
                    <a:cubicBezTo>
                      <a:pt x="12" y="9"/>
                      <a:pt x="7" y="10"/>
                      <a:pt x="3" y="8"/>
                    </a:cubicBezTo>
                    <a:cubicBezTo>
                      <a:pt x="3" y="8"/>
                      <a:pt x="0" y="3"/>
                      <a:pt x="0" y="0"/>
                    </a:cubicBezTo>
                    <a:cubicBezTo>
                      <a:pt x="0" y="0"/>
                      <a:pt x="5" y="0"/>
                      <a:pt x="8" y="2"/>
                    </a:cubicBezTo>
                    <a:cubicBezTo>
                      <a:pt x="8" y="2"/>
                      <a:pt x="12" y="4"/>
                      <a:pt x="12" y="9"/>
                    </a:cubicBezTo>
                    <a:close/>
                  </a:path>
                </a:pathLst>
              </a:custGeom>
              <a:solidFill>
                <a:srgbClr val="FDEE70"/>
              </a:solidFill>
              <a:ln w="9525">
                <a:noFill/>
                <a:round/>
                <a:headEnd/>
                <a:tailEnd/>
              </a:ln>
            </p:spPr>
            <p:txBody>
              <a:bodyPr/>
              <a:lstStyle/>
              <a:p>
                <a:pPr>
                  <a:defRPr/>
                </a:pPr>
                <a:endParaRPr lang="es-MX" dirty="0"/>
              </a:p>
            </p:txBody>
          </p:sp>
          <p:sp>
            <p:nvSpPr>
              <p:cNvPr id="1648" name="Freeform 624"/>
              <p:cNvSpPr>
                <a:spLocks/>
              </p:cNvSpPr>
              <p:nvPr/>
            </p:nvSpPr>
            <p:spPr bwMode="auto">
              <a:xfrm>
                <a:off x="4612" y="1583"/>
                <a:ext cx="37" cy="32"/>
              </a:xfrm>
              <a:custGeom>
                <a:avLst/>
                <a:gdLst/>
                <a:ahLst/>
                <a:cxnLst>
                  <a:cxn ang="0">
                    <a:pos x="10" y="7"/>
                  </a:cxn>
                  <a:cxn ang="0">
                    <a:pos x="3" y="6"/>
                  </a:cxn>
                  <a:cxn ang="0">
                    <a:pos x="1" y="0"/>
                  </a:cxn>
                  <a:cxn ang="0">
                    <a:pos x="7" y="2"/>
                  </a:cxn>
                  <a:cxn ang="0">
                    <a:pos x="10" y="7"/>
                  </a:cxn>
                </a:cxnLst>
                <a:rect l="0" t="0" r="r" b="b"/>
                <a:pathLst>
                  <a:path w="10" h="8">
                    <a:moveTo>
                      <a:pt x="10" y="7"/>
                    </a:moveTo>
                    <a:cubicBezTo>
                      <a:pt x="10" y="7"/>
                      <a:pt x="5" y="8"/>
                      <a:pt x="3" y="6"/>
                    </a:cubicBezTo>
                    <a:cubicBezTo>
                      <a:pt x="3" y="6"/>
                      <a:pt x="0" y="2"/>
                      <a:pt x="1" y="0"/>
                    </a:cubicBezTo>
                    <a:cubicBezTo>
                      <a:pt x="1" y="0"/>
                      <a:pt x="5" y="1"/>
                      <a:pt x="7" y="2"/>
                    </a:cubicBezTo>
                    <a:cubicBezTo>
                      <a:pt x="7" y="2"/>
                      <a:pt x="8" y="3"/>
                      <a:pt x="10" y="7"/>
                    </a:cubicBezTo>
                    <a:close/>
                  </a:path>
                </a:pathLst>
              </a:custGeom>
              <a:solidFill>
                <a:srgbClr val="006E57"/>
              </a:solidFill>
              <a:ln w="9525">
                <a:noFill/>
                <a:round/>
                <a:headEnd/>
                <a:tailEnd/>
              </a:ln>
            </p:spPr>
            <p:txBody>
              <a:bodyPr/>
              <a:lstStyle/>
              <a:p>
                <a:pPr>
                  <a:defRPr/>
                </a:pPr>
                <a:endParaRPr lang="es-MX" dirty="0"/>
              </a:p>
            </p:txBody>
          </p:sp>
          <p:sp>
            <p:nvSpPr>
              <p:cNvPr id="1649" name="Freeform 625"/>
              <p:cNvSpPr>
                <a:spLocks/>
              </p:cNvSpPr>
              <p:nvPr/>
            </p:nvSpPr>
            <p:spPr bwMode="auto">
              <a:xfrm>
                <a:off x="4552" y="1651"/>
                <a:ext cx="46" cy="18"/>
              </a:xfrm>
              <a:custGeom>
                <a:avLst/>
                <a:gdLst/>
                <a:ahLst/>
                <a:cxnLst>
                  <a:cxn ang="0">
                    <a:pos x="12" y="5"/>
                  </a:cxn>
                  <a:cxn ang="0">
                    <a:pos x="4" y="4"/>
                  </a:cxn>
                  <a:cxn ang="0">
                    <a:pos x="1" y="0"/>
                  </a:cxn>
                  <a:cxn ang="0">
                    <a:pos x="8" y="1"/>
                  </a:cxn>
                  <a:cxn ang="0">
                    <a:pos x="12" y="5"/>
                  </a:cxn>
                </a:cxnLst>
                <a:rect l="0" t="0" r="r" b="b"/>
                <a:pathLst>
                  <a:path w="12" h="5">
                    <a:moveTo>
                      <a:pt x="12" y="5"/>
                    </a:moveTo>
                    <a:cubicBezTo>
                      <a:pt x="12" y="5"/>
                      <a:pt x="7" y="5"/>
                      <a:pt x="4" y="4"/>
                    </a:cubicBezTo>
                    <a:cubicBezTo>
                      <a:pt x="4" y="4"/>
                      <a:pt x="0" y="2"/>
                      <a:pt x="1" y="0"/>
                    </a:cubicBezTo>
                    <a:cubicBezTo>
                      <a:pt x="1" y="0"/>
                      <a:pt x="6" y="0"/>
                      <a:pt x="8" y="1"/>
                    </a:cubicBezTo>
                    <a:cubicBezTo>
                      <a:pt x="8" y="1"/>
                      <a:pt x="12" y="3"/>
                      <a:pt x="12" y="5"/>
                    </a:cubicBezTo>
                    <a:close/>
                  </a:path>
                </a:pathLst>
              </a:custGeom>
              <a:solidFill>
                <a:srgbClr val="FDEE70"/>
              </a:solidFill>
              <a:ln w="9525">
                <a:noFill/>
                <a:round/>
                <a:headEnd/>
                <a:tailEnd/>
              </a:ln>
            </p:spPr>
            <p:txBody>
              <a:bodyPr/>
              <a:lstStyle/>
              <a:p>
                <a:pPr>
                  <a:defRPr/>
                </a:pPr>
                <a:endParaRPr lang="es-MX" dirty="0"/>
              </a:p>
            </p:txBody>
          </p:sp>
          <p:sp>
            <p:nvSpPr>
              <p:cNvPr id="1650" name="Freeform 626"/>
              <p:cNvSpPr>
                <a:spLocks/>
              </p:cNvSpPr>
              <p:nvPr/>
            </p:nvSpPr>
            <p:spPr bwMode="auto">
              <a:xfrm>
                <a:off x="4561" y="1656"/>
                <a:ext cx="32" cy="14"/>
              </a:xfrm>
              <a:custGeom>
                <a:avLst/>
                <a:gdLst/>
                <a:ahLst/>
                <a:cxnLst>
                  <a:cxn ang="0">
                    <a:pos x="9" y="3"/>
                  </a:cxn>
                  <a:cxn ang="0">
                    <a:pos x="2" y="3"/>
                  </a:cxn>
                  <a:cxn ang="0">
                    <a:pos x="0" y="0"/>
                  </a:cxn>
                  <a:cxn ang="0">
                    <a:pos x="6" y="1"/>
                  </a:cxn>
                  <a:cxn ang="0">
                    <a:pos x="9" y="3"/>
                  </a:cxn>
                </a:cxnLst>
                <a:rect l="0" t="0" r="r" b="b"/>
                <a:pathLst>
                  <a:path w="9" h="4">
                    <a:moveTo>
                      <a:pt x="9" y="3"/>
                    </a:moveTo>
                    <a:cubicBezTo>
                      <a:pt x="9" y="3"/>
                      <a:pt x="4" y="4"/>
                      <a:pt x="2" y="3"/>
                    </a:cubicBezTo>
                    <a:cubicBezTo>
                      <a:pt x="2" y="3"/>
                      <a:pt x="0" y="1"/>
                      <a:pt x="0" y="0"/>
                    </a:cubicBezTo>
                    <a:cubicBezTo>
                      <a:pt x="0" y="0"/>
                      <a:pt x="4" y="0"/>
                      <a:pt x="6" y="1"/>
                    </a:cubicBezTo>
                    <a:cubicBezTo>
                      <a:pt x="6" y="1"/>
                      <a:pt x="7" y="1"/>
                      <a:pt x="9" y="3"/>
                    </a:cubicBezTo>
                    <a:close/>
                  </a:path>
                </a:pathLst>
              </a:custGeom>
              <a:solidFill>
                <a:srgbClr val="006E57"/>
              </a:solidFill>
              <a:ln w="9525">
                <a:noFill/>
                <a:round/>
                <a:headEnd/>
                <a:tailEnd/>
              </a:ln>
            </p:spPr>
            <p:txBody>
              <a:bodyPr/>
              <a:lstStyle/>
              <a:p>
                <a:pPr>
                  <a:defRPr/>
                </a:pPr>
                <a:endParaRPr lang="es-MX" dirty="0"/>
              </a:p>
            </p:txBody>
          </p:sp>
          <p:sp>
            <p:nvSpPr>
              <p:cNvPr id="1651" name="Freeform 627"/>
              <p:cNvSpPr>
                <a:spLocks/>
              </p:cNvSpPr>
              <p:nvPr/>
            </p:nvSpPr>
            <p:spPr bwMode="auto">
              <a:xfrm>
                <a:off x="4552" y="1665"/>
                <a:ext cx="37" cy="23"/>
              </a:xfrm>
              <a:custGeom>
                <a:avLst/>
                <a:gdLst/>
                <a:ahLst/>
                <a:cxnLst>
                  <a:cxn ang="0">
                    <a:pos x="10" y="5"/>
                  </a:cxn>
                  <a:cxn ang="0">
                    <a:pos x="3" y="5"/>
                  </a:cxn>
                  <a:cxn ang="0">
                    <a:pos x="1" y="0"/>
                  </a:cxn>
                  <a:cxn ang="0">
                    <a:pos x="7" y="1"/>
                  </a:cxn>
                  <a:cxn ang="0">
                    <a:pos x="10" y="5"/>
                  </a:cxn>
                </a:cxnLst>
                <a:rect l="0" t="0" r="r" b="b"/>
                <a:pathLst>
                  <a:path w="10" h="6">
                    <a:moveTo>
                      <a:pt x="10" y="5"/>
                    </a:moveTo>
                    <a:cubicBezTo>
                      <a:pt x="10" y="5"/>
                      <a:pt x="6" y="6"/>
                      <a:pt x="3" y="5"/>
                    </a:cubicBezTo>
                    <a:cubicBezTo>
                      <a:pt x="3" y="5"/>
                      <a:pt x="0" y="2"/>
                      <a:pt x="1" y="0"/>
                    </a:cubicBezTo>
                    <a:cubicBezTo>
                      <a:pt x="1" y="0"/>
                      <a:pt x="5" y="0"/>
                      <a:pt x="7" y="1"/>
                    </a:cubicBezTo>
                    <a:cubicBezTo>
                      <a:pt x="7" y="1"/>
                      <a:pt x="10" y="3"/>
                      <a:pt x="10" y="5"/>
                    </a:cubicBezTo>
                    <a:close/>
                  </a:path>
                </a:pathLst>
              </a:custGeom>
              <a:solidFill>
                <a:srgbClr val="FDEE70"/>
              </a:solidFill>
              <a:ln w="9525">
                <a:noFill/>
                <a:round/>
                <a:headEnd/>
                <a:tailEnd/>
              </a:ln>
            </p:spPr>
            <p:txBody>
              <a:bodyPr/>
              <a:lstStyle/>
              <a:p>
                <a:pPr>
                  <a:defRPr/>
                </a:pPr>
                <a:endParaRPr lang="es-MX" dirty="0"/>
              </a:p>
            </p:txBody>
          </p:sp>
          <p:sp>
            <p:nvSpPr>
              <p:cNvPr id="1652" name="Freeform 628"/>
              <p:cNvSpPr>
                <a:spLocks/>
              </p:cNvSpPr>
              <p:nvPr/>
            </p:nvSpPr>
            <p:spPr bwMode="auto">
              <a:xfrm>
                <a:off x="4557" y="1669"/>
                <a:ext cx="28" cy="14"/>
              </a:xfrm>
              <a:custGeom>
                <a:avLst/>
                <a:gdLst/>
                <a:ahLst/>
                <a:cxnLst>
                  <a:cxn ang="0">
                    <a:pos x="8" y="4"/>
                  </a:cxn>
                  <a:cxn ang="0">
                    <a:pos x="2" y="3"/>
                  </a:cxn>
                  <a:cxn ang="0">
                    <a:pos x="1" y="0"/>
                  </a:cxn>
                  <a:cxn ang="0">
                    <a:pos x="6" y="1"/>
                  </a:cxn>
                  <a:cxn ang="0">
                    <a:pos x="8" y="4"/>
                  </a:cxn>
                </a:cxnLst>
                <a:rect l="0" t="0" r="r" b="b"/>
                <a:pathLst>
                  <a:path w="8" h="4">
                    <a:moveTo>
                      <a:pt x="8" y="4"/>
                    </a:moveTo>
                    <a:cubicBezTo>
                      <a:pt x="8" y="4"/>
                      <a:pt x="4" y="4"/>
                      <a:pt x="2" y="3"/>
                    </a:cubicBezTo>
                    <a:cubicBezTo>
                      <a:pt x="2" y="3"/>
                      <a:pt x="0" y="1"/>
                      <a:pt x="1" y="0"/>
                    </a:cubicBezTo>
                    <a:cubicBezTo>
                      <a:pt x="1" y="0"/>
                      <a:pt x="4" y="0"/>
                      <a:pt x="6" y="1"/>
                    </a:cubicBezTo>
                    <a:cubicBezTo>
                      <a:pt x="6" y="1"/>
                      <a:pt x="6" y="2"/>
                      <a:pt x="8" y="4"/>
                    </a:cubicBezTo>
                    <a:close/>
                  </a:path>
                </a:pathLst>
              </a:custGeom>
              <a:solidFill>
                <a:srgbClr val="006E57"/>
              </a:solidFill>
              <a:ln w="9525">
                <a:noFill/>
                <a:round/>
                <a:headEnd/>
                <a:tailEnd/>
              </a:ln>
            </p:spPr>
            <p:txBody>
              <a:bodyPr/>
              <a:lstStyle/>
              <a:p>
                <a:pPr>
                  <a:defRPr/>
                </a:pPr>
                <a:endParaRPr lang="es-MX" dirty="0"/>
              </a:p>
            </p:txBody>
          </p:sp>
          <p:sp>
            <p:nvSpPr>
              <p:cNvPr id="1653" name="Freeform 629"/>
              <p:cNvSpPr>
                <a:spLocks/>
              </p:cNvSpPr>
              <p:nvPr/>
            </p:nvSpPr>
            <p:spPr bwMode="auto">
              <a:xfrm>
                <a:off x="4552" y="1678"/>
                <a:ext cx="32" cy="23"/>
              </a:xfrm>
              <a:custGeom>
                <a:avLst/>
                <a:gdLst/>
                <a:ahLst/>
                <a:cxnLst>
                  <a:cxn ang="0">
                    <a:pos x="9" y="5"/>
                  </a:cxn>
                  <a:cxn ang="0">
                    <a:pos x="2" y="5"/>
                  </a:cxn>
                  <a:cxn ang="0">
                    <a:pos x="0" y="0"/>
                  </a:cxn>
                  <a:cxn ang="0">
                    <a:pos x="6" y="1"/>
                  </a:cxn>
                  <a:cxn ang="0">
                    <a:pos x="9" y="5"/>
                  </a:cxn>
                </a:cxnLst>
                <a:rect l="0" t="0" r="r" b="b"/>
                <a:pathLst>
                  <a:path w="9" h="6">
                    <a:moveTo>
                      <a:pt x="9" y="5"/>
                    </a:moveTo>
                    <a:cubicBezTo>
                      <a:pt x="9" y="5"/>
                      <a:pt x="6" y="6"/>
                      <a:pt x="2" y="5"/>
                    </a:cubicBezTo>
                    <a:cubicBezTo>
                      <a:pt x="2" y="5"/>
                      <a:pt x="0" y="2"/>
                      <a:pt x="0" y="0"/>
                    </a:cubicBezTo>
                    <a:cubicBezTo>
                      <a:pt x="0" y="0"/>
                      <a:pt x="4" y="0"/>
                      <a:pt x="6" y="1"/>
                    </a:cubicBezTo>
                    <a:cubicBezTo>
                      <a:pt x="6" y="1"/>
                      <a:pt x="9" y="3"/>
                      <a:pt x="9" y="5"/>
                    </a:cubicBezTo>
                    <a:close/>
                  </a:path>
                </a:pathLst>
              </a:custGeom>
              <a:solidFill>
                <a:srgbClr val="FDEE70"/>
              </a:solidFill>
              <a:ln w="9525">
                <a:noFill/>
                <a:round/>
                <a:headEnd/>
                <a:tailEnd/>
              </a:ln>
            </p:spPr>
            <p:txBody>
              <a:bodyPr/>
              <a:lstStyle/>
              <a:p>
                <a:pPr>
                  <a:defRPr/>
                </a:pPr>
                <a:endParaRPr lang="es-MX" dirty="0"/>
              </a:p>
            </p:txBody>
          </p:sp>
          <p:sp>
            <p:nvSpPr>
              <p:cNvPr id="1654" name="Freeform 630"/>
              <p:cNvSpPr>
                <a:spLocks/>
              </p:cNvSpPr>
              <p:nvPr/>
            </p:nvSpPr>
            <p:spPr bwMode="auto">
              <a:xfrm>
                <a:off x="4557" y="1683"/>
                <a:ext cx="28" cy="14"/>
              </a:xfrm>
              <a:custGeom>
                <a:avLst/>
                <a:gdLst/>
                <a:ahLst/>
                <a:cxnLst>
                  <a:cxn ang="0">
                    <a:pos x="7" y="4"/>
                  </a:cxn>
                  <a:cxn ang="0">
                    <a:pos x="2" y="3"/>
                  </a:cxn>
                  <a:cxn ang="0">
                    <a:pos x="0" y="0"/>
                  </a:cxn>
                  <a:cxn ang="0">
                    <a:pos x="5" y="1"/>
                  </a:cxn>
                  <a:cxn ang="0">
                    <a:pos x="7" y="4"/>
                  </a:cxn>
                </a:cxnLst>
                <a:rect l="0" t="0" r="r" b="b"/>
                <a:pathLst>
                  <a:path w="7" h="4">
                    <a:moveTo>
                      <a:pt x="7" y="4"/>
                    </a:moveTo>
                    <a:cubicBezTo>
                      <a:pt x="7" y="4"/>
                      <a:pt x="3" y="4"/>
                      <a:pt x="2" y="3"/>
                    </a:cubicBezTo>
                    <a:cubicBezTo>
                      <a:pt x="2" y="3"/>
                      <a:pt x="0" y="1"/>
                      <a:pt x="0" y="0"/>
                    </a:cubicBezTo>
                    <a:cubicBezTo>
                      <a:pt x="0" y="0"/>
                      <a:pt x="4" y="0"/>
                      <a:pt x="5" y="1"/>
                    </a:cubicBezTo>
                    <a:cubicBezTo>
                      <a:pt x="5" y="1"/>
                      <a:pt x="6" y="2"/>
                      <a:pt x="7" y="4"/>
                    </a:cubicBezTo>
                    <a:close/>
                  </a:path>
                </a:pathLst>
              </a:custGeom>
              <a:solidFill>
                <a:srgbClr val="006E57"/>
              </a:solidFill>
              <a:ln w="9525">
                <a:noFill/>
                <a:round/>
                <a:headEnd/>
                <a:tailEnd/>
              </a:ln>
            </p:spPr>
            <p:txBody>
              <a:bodyPr/>
              <a:lstStyle/>
              <a:p>
                <a:pPr>
                  <a:defRPr/>
                </a:pPr>
                <a:endParaRPr lang="es-MX" dirty="0"/>
              </a:p>
            </p:txBody>
          </p:sp>
          <p:sp>
            <p:nvSpPr>
              <p:cNvPr id="1655" name="Freeform 631"/>
              <p:cNvSpPr>
                <a:spLocks/>
              </p:cNvSpPr>
              <p:nvPr/>
            </p:nvSpPr>
            <p:spPr bwMode="auto">
              <a:xfrm>
                <a:off x="4552" y="1697"/>
                <a:ext cx="32" cy="18"/>
              </a:xfrm>
              <a:custGeom>
                <a:avLst/>
                <a:gdLst/>
                <a:ahLst/>
                <a:cxnLst>
                  <a:cxn ang="0">
                    <a:pos x="10" y="5"/>
                  </a:cxn>
                  <a:cxn ang="0">
                    <a:pos x="3" y="5"/>
                  </a:cxn>
                  <a:cxn ang="0">
                    <a:pos x="1" y="0"/>
                  </a:cxn>
                  <a:cxn ang="0">
                    <a:pos x="7" y="1"/>
                  </a:cxn>
                  <a:cxn ang="0">
                    <a:pos x="10" y="5"/>
                  </a:cxn>
                </a:cxnLst>
                <a:rect l="0" t="0" r="r" b="b"/>
                <a:pathLst>
                  <a:path w="10" h="5">
                    <a:moveTo>
                      <a:pt x="10" y="5"/>
                    </a:moveTo>
                    <a:cubicBezTo>
                      <a:pt x="10" y="5"/>
                      <a:pt x="6" y="5"/>
                      <a:pt x="3" y="5"/>
                    </a:cubicBezTo>
                    <a:cubicBezTo>
                      <a:pt x="3" y="5"/>
                      <a:pt x="0" y="2"/>
                      <a:pt x="1" y="0"/>
                    </a:cubicBezTo>
                    <a:cubicBezTo>
                      <a:pt x="1" y="0"/>
                      <a:pt x="5" y="0"/>
                      <a:pt x="7" y="1"/>
                    </a:cubicBezTo>
                    <a:cubicBezTo>
                      <a:pt x="7" y="1"/>
                      <a:pt x="10" y="2"/>
                      <a:pt x="10" y="5"/>
                    </a:cubicBezTo>
                    <a:close/>
                  </a:path>
                </a:pathLst>
              </a:custGeom>
              <a:solidFill>
                <a:srgbClr val="FDEE70"/>
              </a:solidFill>
              <a:ln w="9525">
                <a:noFill/>
                <a:round/>
                <a:headEnd/>
                <a:tailEnd/>
              </a:ln>
            </p:spPr>
            <p:txBody>
              <a:bodyPr/>
              <a:lstStyle/>
              <a:p>
                <a:pPr>
                  <a:defRPr/>
                </a:pPr>
                <a:endParaRPr lang="es-MX" dirty="0"/>
              </a:p>
            </p:txBody>
          </p:sp>
          <p:sp>
            <p:nvSpPr>
              <p:cNvPr id="1656" name="Freeform 632"/>
              <p:cNvSpPr>
                <a:spLocks/>
              </p:cNvSpPr>
              <p:nvPr/>
            </p:nvSpPr>
            <p:spPr bwMode="auto">
              <a:xfrm>
                <a:off x="4557" y="1701"/>
                <a:ext cx="28" cy="14"/>
              </a:xfrm>
              <a:custGeom>
                <a:avLst/>
                <a:gdLst/>
                <a:ahLst/>
                <a:cxnLst>
                  <a:cxn ang="0">
                    <a:pos x="7" y="3"/>
                  </a:cxn>
                  <a:cxn ang="0">
                    <a:pos x="2" y="3"/>
                  </a:cxn>
                  <a:cxn ang="0">
                    <a:pos x="0" y="0"/>
                  </a:cxn>
                  <a:cxn ang="0">
                    <a:pos x="5" y="1"/>
                  </a:cxn>
                  <a:cxn ang="0">
                    <a:pos x="7" y="3"/>
                  </a:cxn>
                </a:cxnLst>
                <a:rect l="0" t="0" r="r" b="b"/>
                <a:pathLst>
                  <a:path w="7" h="4">
                    <a:moveTo>
                      <a:pt x="7" y="3"/>
                    </a:moveTo>
                    <a:cubicBezTo>
                      <a:pt x="7" y="3"/>
                      <a:pt x="3" y="4"/>
                      <a:pt x="2" y="3"/>
                    </a:cubicBezTo>
                    <a:cubicBezTo>
                      <a:pt x="2" y="3"/>
                      <a:pt x="0" y="1"/>
                      <a:pt x="0" y="0"/>
                    </a:cubicBezTo>
                    <a:cubicBezTo>
                      <a:pt x="0" y="0"/>
                      <a:pt x="3" y="0"/>
                      <a:pt x="5" y="1"/>
                    </a:cubicBezTo>
                    <a:cubicBezTo>
                      <a:pt x="5" y="1"/>
                      <a:pt x="5" y="2"/>
                      <a:pt x="7" y="3"/>
                    </a:cubicBezTo>
                    <a:close/>
                  </a:path>
                </a:pathLst>
              </a:custGeom>
              <a:solidFill>
                <a:srgbClr val="006E57"/>
              </a:solidFill>
              <a:ln w="9525">
                <a:noFill/>
                <a:round/>
                <a:headEnd/>
                <a:tailEnd/>
              </a:ln>
            </p:spPr>
            <p:txBody>
              <a:bodyPr/>
              <a:lstStyle/>
              <a:p>
                <a:pPr>
                  <a:defRPr/>
                </a:pPr>
                <a:endParaRPr lang="es-MX" dirty="0"/>
              </a:p>
            </p:txBody>
          </p:sp>
          <p:sp>
            <p:nvSpPr>
              <p:cNvPr id="1657" name="Freeform 633"/>
              <p:cNvSpPr>
                <a:spLocks/>
              </p:cNvSpPr>
              <p:nvPr/>
            </p:nvSpPr>
            <p:spPr bwMode="auto">
              <a:xfrm>
                <a:off x="4557" y="1710"/>
                <a:ext cx="32" cy="23"/>
              </a:xfrm>
              <a:custGeom>
                <a:avLst/>
                <a:gdLst/>
                <a:ahLst/>
                <a:cxnLst>
                  <a:cxn ang="0">
                    <a:pos x="9" y="6"/>
                  </a:cxn>
                  <a:cxn ang="0">
                    <a:pos x="2" y="5"/>
                  </a:cxn>
                  <a:cxn ang="0">
                    <a:pos x="0" y="0"/>
                  </a:cxn>
                  <a:cxn ang="0">
                    <a:pos x="7" y="2"/>
                  </a:cxn>
                  <a:cxn ang="0">
                    <a:pos x="9" y="6"/>
                  </a:cxn>
                </a:cxnLst>
                <a:rect l="0" t="0" r="r" b="b"/>
                <a:pathLst>
                  <a:path w="9" h="6">
                    <a:moveTo>
                      <a:pt x="9" y="6"/>
                    </a:moveTo>
                    <a:cubicBezTo>
                      <a:pt x="9" y="6"/>
                      <a:pt x="6" y="6"/>
                      <a:pt x="2" y="5"/>
                    </a:cubicBezTo>
                    <a:cubicBezTo>
                      <a:pt x="2" y="5"/>
                      <a:pt x="0" y="2"/>
                      <a:pt x="0" y="0"/>
                    </a:cubicBezTo>
                    <a:cubicBezTo>
                      <a:pt x="0" y="0"/>
                      <a:pt x="4" y="0"/>
                      <a:pt x="7" y="2"/>
                    </a:cubicBezTo>
                    <a:cubicBezTo>
                      <a:pt x="7" y="2"/>
                      <a:pt x="9" y="3"/>
                      <a:pt x="9" y="6"/>
                    </a:cubicBezTo>
                    <a:close/>
                  </a:path>
                </a:pathLst>
              </a:custGeom>
              <a:solidFill>
                <a:srgbClr val="FDEE70"/>
              </a:solidFill>
              <a:ln w="9525">
                <a:noFill/>
                <a:round/>
                <a:headEnd/>
                <a:tailEnd/>
              </a:ln>
            </p:spPr>
            <p:txBody>
              <a:bodyPr/>
              <a:lstStyle/>
              <a:p>
                <a:pPr>
                  <a:defRPr/>
                </a:pPr>
                <a:endParaRPr lang="es-MX" dirty="0"/>
              </a:p>
            </p:txBody>
          </p:sp>
          <p:sp>
            <p:nvSpPr>
              <p:cNvPr id="1658" name="Freeform 634"/>
              <p:cNvSpPr>
                <a:spLocks/>
              </p:cNvSpPr>
              <p:nvPr/>
            </p:nvSpPr>
            <p:spPr bwMode="auto">
              <a:xfrm>
                <a:off x="4561" y="1715"/>
                <a:ext cx="23" cy="14"/>
              </a:xfrm>
              <a:custGeom>
                <a:avLst/>
                <a:gdLst/>
                <a:ahLst/>
                <a:cxnLst>
                  <a:cxn ang="0">
                    <a:pos x="7" y="4"/>
                  </a:cxn>
                  <a:cxn ang="0">
                    <a:pos x="2" y="3"/>
                  </a:cxn>
                  <a:cxn ang="0">
                    <a:pos x="1" y="0"/>
                  </a:cxn>
                  <a:cxn ang="0">
                    <a:pos x="5" y="1"/>
                  </a:cxn>
                  <a:cxn ang="0">
                    <a:pos x="7" y="4"/>
                  </a:cxn>
                </a:cxnLst>
                <a:rect l="0" t="0" r="r" b="b"/>
                <a:pathLst>
                  <a:path w="7" h="4">
                    <a:moveTo>
                      <a:pt x="7" y="4"/>
                    </a:moveTo>
                    <a:cubicBezTo>
                      <a:pt x="7" y="4"/>
                      <a:pt x="3" y="4"/>
                      <a:pt x="2" y="3"/>
                    </a:cubicBezTo>
                    <a:cubicBezTo>
                      <a:pt x="2" y="3"/>
                      <a:pt x="0" y="1"/>
                      <a:pt x="1" y="0"/>
                    </a:cubicBezTo>
                    <a:cubicBezTo>
                      <a:pt x="1" y="0"/>
                      <a:pt x="4" y="1"/>
                      <a:pt x="5" y="1"/>
                    </a:cubicBezTo>
                    <a:cubicBezTo>
                      <a:pt x="5" y="1"/>
                      <a:pt x="6" y="2"/>
                      <a:pt x="7" y="4"/>
                    </a:cubicBezTo>
                    <a:close/>
                  </a:path>
                </a:pathLst>
              </a:custGeom>
              <a:solidFill>
                <a:srgbClr val="006E57"/>
              </a:solidFill>
              <a:ln w="9525">
                <a:noFill/>
                <a:round/>
                <a:headEnd/>
                <a:tailEnd/>
              </a:ln>
            </p:spPr>
            <p:txBody>
              <a:bodyPr/>
              <a:lstStyle/>
              <a:p>
                <a:pPr>
                  <a:defRPr/>
                </a:pPr>
                <a:endParaRPr lang="es-MX" dirty="0"/>
              </a:p>
            </p:txBody>
          </p:sp>
          <p:sp>
            <p:nvSpPr>
              <p:cNvPr id="1659" name="Freeform 635"/>
              <p:cNvSpPr>
                <a:spLocks/>
              </p:cNvSpPr>
              <p:nvPr/>
            </p:nvSpPr>
            <p:spPr bwMode="auto">
              <a:xfrm>
                <a:off x="4566" y="1729"/>
                <a:ext cx="37" cy="18"/>
              </a:xfrm>
              <a:custGeom>
                <a:avLst/>
                <a:gdLst/>
                <a:ahLst/>
                <a:cxnLst>
                  <a:cxn ang="0">
                    <a:pos x="10" y="5"/>
                  </a:cxn>
                  <a:cxn ang="0">
                    <a:pos x="3" y="5"/>
                  </a:cxn>
                  <a:cxn ang="0">
                    <a:pos x="1" y="0"/>
                  </a:cxn>
                  <a:cxn ang="0">
                    <a:pos x="7" y="1"/>
                  </a:cxn>
                  <a:cxn ang="0">
                    <a:pos x="10" y="5"/>
                  </a:cxn>
                </a:cxnLst>
                <a:rect l="0" t="0" r="r" b="b"/>
                <a:pathLst>
                  <a:path w="10" h="5">
                    <a:moveTo>
                      <a:pt x="10" y="5"/>
                    </a:moveTo>
                    <a:cubicBezTo>
                      <a:pt x="10" y="5"/>
                      <a:pt x="6" y="5"/>
                      <a:pt x="3" y="5"/>
                    </a:cubicBezTo>
                    <a:cubicBezTo>
                      <a:pt x="3" y="5"/>
                      <a:pt x="0" y="2"/>
                      <a:pt x="1" y="0"/>
                    </a:cubicBezTo>
                    <a:cubicBezTo>
                      <a:pt x="1" y="0"/>
                      <a:pt x="5" y="0"/>
                      <a:pt x="7" y="1"/>
                    </a:cubicBezTo>
                    <a:cubicBezTo>
                      <a:pt x="7" y="1"/>
                      <a:pt x="10" y="2"/>
                      <a:pt x="10" y="5"/>
                    </a:cubicBezTo>
                    <a:close/>
                  </a:path>
                </a:pathLst>
              </a:custGeom>
              <a:solidFill>
                <a:srgbClr val="FDEE70"/>
              </a:solidFill>
              <a:ln w="9525">
                <a:noFill/>
                <a:round/>
                <a:headEnd/>
                <a:tailEnd/>
              </a:ln>
            </p:spPr>
            <p:txBody>
              <a:bodyPr/>
              <a:lstStyle/>
              <a:p>
                <a:pPr>
                  <a:defRPr/>
                </a:pPr>
                <a:endParaRPr lang="es-MX" dirty="0"/>
              </a:p>
            </p:txBody>
          </p:sp>
          <p:sp>
            <p:nvSpPr>
              <p:cNvPr id="1660" name="Freeform 636"/>
              <p:cNvSpPr>
                <a:spLocks/>
              </p:cNvSpPr>
              <p:nvPr/>
            </p:nvSpPr>
            <p:spPr bwMode="auto">
              <a:xfrm>
                <a:off x="4575" y="1729"/>
                <a:ext cx="23" cy="18"/>
              </a:xfrm>
              <a:custGeom>
                <a:avLst/>
                <a:gdLst/>
                <a:ahLst/>
                <a:cxnLst>
                  <a:cxn ang="0">
                    <a:pos x="7" y="4"/>
                  </a:cxn>
                  <a:cxn ang="0">
                    <a:pos x="1" y="4"/>
                  </a:cxn>
                  <a:cxn ang="0">
                    <a:pos x="0" y="0"/>
                  </a:cxn>
                  <a:cxn ang="0">
                    <a:pos x="5" y="2"/>
                  </a:cxn>
                  <a:cxn ang="0">
                    <a:pos x="7" y="4"/>
                  </a:cxn>
                </a:cxnLst>
                <a:rect l="0" t="0" r="r" b="b"/>
                <a:pathLst>
                  <a:path w="7" h="5">
                    <a:moveTo>
                      <a:pt x="7" y="4"/>
                    </a:moveTo>
                    <a:cubicBezTo>
                      <a:pt x="7" y="4"/>
                      <a:pt x="3" y="5"/>
                      <a:pt x="1" y="4"/>
                    </a:cubicBezTo>
                    <a:cubicBezTo>
                      <a:pt x="1" y="4"/>
                      <a:pt x="0" y="2"/>
                      <a:pt x="0" y="0"/>
                    </a:cubicBezTo>
                    <a:cubicBezTo>
                      <a:pt x="0" y="0"/>
                      <a:pt x="3" y="1"/>
                      <a:pt x="5" y="2"/>
                    </a:cubicBezTo>
                    <a:cubicBezTo>
                      <a:pt x="5" y="2"/>
                      <a:pt x="5" y="2"/>
                      <a:pt x="7" y="4"/>
                    </a:cubicBezTo>
                    <a:close/>
                  </a:path>
                </a:pathLst>
              </a:custGeom>
              <a:solidFill>
                <a:srgbClr val="006E57"/>
              </a:solidFill>
              <a:ln w="9525">
                <a:noFill/>
                <a:round/>
                <a:headEnd/>
                <a:tailEnd/>
              </a:ln>
            </p:spPr>
            <p:txBody>
              <a:bodyPr/>
              <a:lstStyle/>
              <a:p>
                <a:pPr>
                  <a:defRPr/>
                </a:pPr>
                <a:endParaRPr lang="es-MX" dirty="0"/>
              </a:p>
            </p:txBody>
          </p:sp>
          <p:sp>
            <p:nvSpPr>
              <p:cNvPr id="1661" name="Freeform 637"/>
              <p:cNvSpPr>
                <a:spLocks/>
              </p:cNvSpPr>
              <p:nvPr/>
            </p:nvSpPr>
            <p:spPr bwMode="auto">
              <a:xfrm>
                <a:off x="4630" y="1564"/>
                <a:ext cx="41" cy="32"/>
              </a:xfrm>
              <a:custGeom>
                <a:avLst/>
                <a:gdLst/>
                <a:ahLst/>
                <a:cxnLst>
                  <a:cxn ang="0">
                    <a:pos x="12" y="9"/>
                  </a:cxn>
                  <a:cxn ang="0">
                    <a:pos x="3" y="8"/>
                  </a:cxn>
                  <a:cxn ang="0">
                    <a:pos x="1" y="0"/>
                  </a:cxn>
                  <a:cxn ang="0">
                    <a:pos x="8" y="2"/>
                  </a:cxn>
                  <a:cxn ang="0">
                    <a:pos x="12" y="9"/>
                  </a:cxn>
                </a:cxnLst>
                <a:rect l="0" t="0" r="r" b="b"/>
                <a:pathLst>
                  <a:path w="12" h="10">
                    <a:moveTo>
                      <a:pt x="12" y="9"/>
                    </a:moveTo>
                    <a:cubicBezTo>
                      <a:pt x="12" y="9"/>
                      <a:pt x="7" y="10"/>
                      <a:pt x="3" y="8"/>
                    </a:cubicBezTo>
                    <a:cubicBezTo>
                      <a:pt x="3" y="8"/>
                      <a:pt x="0" y="4"/>
                      <a:pt x="1" y="0"/>
                    </a:cubicBezTo>
                    <a:cubicBezTo>
                      <a:pt x="1" y="0"/>
                      <a:pt x="6" y="0"/>
                      <a:pt x="8" y="2"/>
                    </a:cubicBezTo>
                    <a:cubicBezTo>
                      <a:pt x="8" y="2"/>
                      <a:pt x="12" y="5"/>
                      <a:pt x="12" y="9"/>
                    </a:cubicBezTo>
                    <a:close/>
                  </a:path>
                </a:pathLst>
              </a:custGeom>
              <a:solidFill>
                <a:srgbClr val="FDEE70"/>
              </a:solidFill>
              <a:ln w="9525">
                <a:noFill/>
                <a:round/>
                <a:headEnd/>
                <a:tailEnd/>
              </a:ln>
            </p:spPr>
            <p:txBody>
              <a:bodyPr/>
              <a:lstStyle/>
              <a:p>
                <a:pPr>
                  <a:defRPr/>
                </a:pPr>
                <a:endParaRPr lang="es-MX" dirty="0"/>
              </a:p>
            </p:txBody>
          </p:sp>
          <p:sp>
            <p:nvSpPr>
              <p:cNvPr id="1662" name="Freeform 638"/>
              <p:cNvSpPr>
                <a:spLocks/>
              </p:cNvSpPr>
              <p:nvPr/>
            </p:nvSpPr>
            <p:spPr bwMode="auto">
              <a:xfrm>
                <a:off x="4635" y="1569"/>
                <a:ext cx="32" cy="27"/>
              </a:xfrm>
              <a:custGeom>
                <a:avLst/>
                <a:gdLst/>
                <a:ahLst/>
                <a:cxnLst>
                  <a:cxn ang="0">
                    <a:pos x="9" y="6"/>
                  </a:cxn>
                  <a:cxn ang="0">
                    <a:pos x="2" y="5"/>
                  </a:cxn>
                  <a:cxn ang="0">
                    <a:pos x="0" y="0"/>
                  </a:cxn>
                  <a:cxn ang="0">
                    <a:pos x="6" y="1"/>
                  </a:cxn>
                  <a:cxn ang="0">
                    <a:pos x="9" y="6"/>
                  </a:cxn>
                </a:cxnLst>
                <a:rect l="0" t="0" r="r" b="b"/>
                <a:pathLst>
                  <a:path w="9" h="7">
                    <a:moveTo>
                      <a:pt x="9" y="6"/>
                    </a:moveTo>
                    <a:cubicBezTo>
                      <a:pt x="9" y="6"/>
                      <a:pt x="4" y="7"/>
                      <a:pt x="2" y="5"/>
                    </a:cubicBezTo>
                    <a:cubicBezTo>
                      <a:pt x="2" y="5"/>
                      <a:pt x="0" y="1"/>
                      <a:pt x="0" y="0"/>
                    </a:cubicBezTo>
                    <a:cubicBezTo>
                      <a:pt x="0" y="0"/>
                      <a:pt x="4" y="0"/>
                      <a:pt x="6" y="1"/>
                    </a:cubicBezTo>
                    <a:cubicBezTo>
                      <a:pt x="6" y="1"/>
                      <a:pt x="7" y="3"/>
                      <a:pt x="9" y="6"/>
                    </a:cubicBezTo>
                    <a:close/>
                  </a:path>
                </a:pathLst>
              </a:custGeom>
              <a:solidFill>
                <a:srgbClr val="006E57"/>
              </a:solidFill>
              <a:ln w="9525">
                <a:noFill/>
                <a:round/>
                <a:headEnd/>
                <a:tailEnd/>
              </a:ln>
            </p:spPr>
            <p:txBody>
              <a:bodyPr/>
              <a:lstStyle/>
              <a:p>
                <a:pPr>
                  <a:defRPr/>
                </a:pPr>
                <a:endParaRPr lang="es-MX" dirty="0"/>
              </a:p>
            </p:txBody>
          </p:sp>
          <p:sp>
            <p:nvSpPr>
              <p:cNvPr id="1663" name="Freeform 639"/>
              <p:cNvSpPr>
                <a:spLocks/>
              </p:cNvSpPr>
              <p:nvPr/>
            </p:nvSpPr>
            <p:spPr bwMode="auto">
              <a:xfrm>
                <a:off x="4644" y="1542"/>
                <a:ext cx="37" cy="36"/>
              </a:xfrm>
              <a:custGeom>
                <a:avLst/>
                <a:gdLst/>
                <a:ahLst/>
                <a:cxnLst>
                  <a:cxn ang="0">
                    <a:pos x="3" y="0"/>
                  </a:cxn>
                  <a:cxn ang="0">
                    <a:pos x="8" y="2"/>
                  </a:cxn>
                  <a:cxn ang="0">
                    <a:pos x="11" y="9"/>
                  </a:cxn>
                  <a:cxn ang="0">
                    <a:pos x="3" y="8"/>
                  </a:cxn>
                  <a:cxn ang="0">
                    <a:pos x="0" y="4"/>
                  </a:cxn>
                  <a:cxn ang="0">
                    <a:pos x="3" y="0"/>
                  </a:cxn>
                </a:cxnLst>
                <a:rect l="0" t="0" r="r" b="b"/>
                <a:pathLst>
                  <a:path w="11" h="10">
                    <a:moveTo>
                      <a:pt x="3" y="0"/>
                    </a:moveTo>
                    <a:cubicBezTo>
                      <a:pt x="5" y="0"/>
                      <a:pt x="7" y="1"/>
                      <a:pt x="8" y="2"/>
                    </a:cubicBezTo>
                    <a:cubicBezTo>
                      <a:pt x="8" y="2"/>
                      <a:pt x="11" y="4"/>
                      <a:pt x="11" y="9"/>
                    </a:cubicBezTo>
                    <a:cubicBezTo>
                      <a:pt x="11" y="9"/>
                      <a:pt x="7" y="10"/>
                      <a:pt x="3" y="8"/>
                    </a:cubicBezTo>
                    <a:cubicBezTo>
                      <a:pt x="3" y="8"/>
                      <a:pt x="1" y="6"/>
                      <a:pt x="0" y="4"/>
                    </a:cubicBezTo>
                    <a:cubicBezTo>
                      <a:pt x="0" y="4"/>
                      <a:pt x="3" y="0"/>
                      <a:pt x="3" y="0"/>
                    </a:cubicBezTo>
                    <a:close/>
                  </a:path>
                </a:pathLst>
              </a:custGeom>
              <a:solidFill>
                <a:srgbClr val="FDEE70"/>
              </a:solidFill>
              <a:ln w="9525">
                <a:noFill/>
                <a:round/>
                <a:headEnd/>
                <a:tailEnd/>
              </a:ln>
            </p:spPr>
            <p:txBody>
              <a:bodyPr/>
              <a:lstStyle/>
              <a:p>
                <a:pPr>
                  <a:defRPr/>
                </a:pPr>
                <a:endParaRPr lang="es-MX" dirty="0"/>
              </a:p>
            </p:txBody>
          </p:sp>
          <p:sp>
            <p:nvSpPr>
              <p:cNvPr id="1664" name="Freeform 640"/>
              <p:cNvSpPr>
                <a:spLocks/>
              </p:cNvSpPr>
              <p:nvPr/>
            </p:nvSpPr>
            <p:spPr bwMode="auto">
              <a:xfrm>
                <a:off x="4649" y="1546"/>
                <a:ext cx="32" cy="27"/>
              </a:xfrm>
              <a:custGeom>
                <a:avLst/>
                <a:gdLst/>
                <a:ahLst/>
                <a:cxnLst>
                  <a:cxn ang="0">
                    <a:pos x="1" y="0"/>
                  </a:cxn>
                  <a:cxn ang="0">
                    <a:pos x="5" y="2"/>
                  </a:cxn>
                  <a:cxn ang="0">
                    <a:pos x="8" y="7"/>
                  </a:cxn>
                  <a:cxn ang="0">
                    <a:pos x="1" y="6"/>
                  </a:cxn>
                  <a:cxn ang="0">
                    <a:pos x="0" y="2"/>
                  </a:cxn>
                  <a:cxn ang="0">
                    <a:pos x="1" y="0"/>
                  </a:cxn>
                </a:cxnLst>
                <a:rect l="0" t="0" r="r" b="b"/>
                <a:pathLst>
                  <a:path w="8" h="8">
                    <a:moveTo>
                      <a:pt x="1" y="0"/>
                    </a:moveTo>
                    <a:cubicBezTo>
                      <a:pt x="2" y="1"/>
                      <a:pt x="4" y="1"/>
                      <a:pt x="5" y="2"/>
                    </a:cubicBezTo>
                    <a:cubicBezTo>
                      <a:pt x="5" y="2"/>
                      <a:pt x="6" y="3"/>
                      <a:pt x="8" y="7"/>
                    </a:cubicBezTo>
                    <a:cubicBezTo>
                      <a:pt x="8" y="7"/>
                      <a:pt x="3" y="8"/>
                      <a:pt x="1" y="6"/>
                    </a:cubicBezTo>
                    <a:cubicBezTo>
                      <a:pt x="1" y="6"/>
                      <a:pt x="0" y="4"/>
                      <a:pt x="0" y="2"/>
                    </a:cubicBezTo>
                    <a:cubicBezTo>
                      <a:pt x="0" y="2"/>
                      <a:pt x="1" y="0"/>
                      <a:pt x="1" y="0"/>
                    </a:cubicBezTo>
                    <a:close/>
                  </a:path>
                </a:pathLst>
              </a:custGeom>
              <a:solidFill>
                <a:srgbClr val="006E57"/>
              </a:solidFill>
              <a:ln w="9525">
                <a:noFill/>
                <a:round/>
                <a:headEnd/>
                <a:tailEnd/>
              </a:ln>
            </p:spPr>
            <p:txBody>
              <a:bodyPr/>
              <a:lstStyle/>
              <a:p>
                <a:pPr>
                  <a:defRPr/>
                </a:pPr>
                <a:endParaRPr lang="es-MX" dirty="0"/>
              </a:p>
            </p:txBody>
          </p:sp>
          <p:sp>
            <p:nvSpPr>
              <p:cNvPr id="1665" name="Freeform 641"/>
              <p:cNvSpPr>
                <a:spLocks/>
              </p:cNvSpPr>
              <p:nvPr/>
            </p:nvSpPr>
            <p:spPr bwMode="auto">
              <a:xfrm>
                <a:off x="4653" y="1528"/>
                <a:ext cx="28" cy="23"/>
              </a:xfrm>
              <a:custGeom>
                <a:avLst/>
                <a:gdLst/>
                <a:ahLst/>
                <a:cxnLst>
                  <a:cxn ang="0">
                    <a:pos x="0" y="0"/>
                  </a:cxn>
                  <a:cxn ang="0">
                    <a:pos x="2" y="0"/>
                  </a:cxn>
                  <a:cxn ang="0">
                    <a:pos x="7" y="4"/>
                  </a:cxn>
                  <a:cxn ang="0">
                    <a:pos x="0" y="7"/>
                  </a:cxn>
                  <a:cxn ang="0">
                    <a:pos x="0" y="0"/>
                  </a:cxn>
                </a:cxnLst>
                <a:rect l="0" t="0" r="r" b="b"/>
                <a:pathLst>
                  <a:path w="7" h="7">
                    <a:moveTo>
                      <a:pt x="0" y="0"/>
                    </a:moveTo>
                    <a:cubicBezTo>
                      <a:pt x="1" y="0"/>
                      <a:pt x="1" y="0"/>
                      <a:pt x="2" y="0"/>
                    </a:cubicBezTo>
                    <a:cubicBezTo>
                      <a:pt x="2" y="0"/>
                      <a:pt x="6" y="1"/>
                      <a:pt x="7" y="4"/>
                    </a:cubicBezTo>
                    <a:cubicBezTo>
                      <a:pt x="7" y="4"/>
                      <a:pt x="4" y="6"/>
                      <a:pt x="0" y="7"/>
                    </a:cubicBezTo>
                    <a:cubicBezTo>
                      <a:pt x="0" y="7"/>
                      <a:pt x="0" y="0"/>
                      <a:pt x="0" y="0"/>
                    </a:cubicBezTo>
                    <a:close/>
                  </a:path>
                </a:pathLst>
              </a:custGeom>
              <a:solidFill>
                <a:srgbClr val="FDEE70"/>
              </a:solidFill>
              <a:ln w="9525">
                <a:noFill/>
                <a:round/>
                <a:headEnd/>
                <a:tailEnd/>
              </a:ln>
            </p:spPr>
            <p:txBody>
              <a:bodyPr/>
              <a:lstStyle/>
              <a:p>
                <a:pPr>
                  <a:defRPr/>
                </a:pPr>
                <a:endParaRPr lang="es-MX" dirty="0"/>
              </a:p>
            </p:txBody>
          </p:sp>
          <p:sp>
            <p:nvSpPr>
              <p:cNvPr id="1666" name="Freeform 642"/>
              <p:cNvSpPr>
                <a:spLocks/>
              </p:cNvSpPr>
              <p:nvPr/>
            </p:nvSpPr>
            <p:spPr bwMode="auto">
              <a:xfrm>
                <a:off x="4653" y="1528"/>
                <a:ext cx="23" cy="18"/>
              </a:xfrm>
              <a:custGeom>
                <a:avLst/>
                <a:gdLst/>
                <a:ahLst/>
                <a:cxnLst>
                  <a:cxn ang="0">
                    <a:pos x="1" y="0"/>
                  </a:cxn>
                  <a:cxn ang="0">
                    <a:pos x="1" y="0"/>
                  </a:cxn>
                  <a:cxn ang="0">
                    <a:pos x="6" y="3"/>
                  </a:cxn>
                  <a:cxn ang="0">
                    <a:pos x="0" y="5"/>
                  </a:cxn>
                  <a:cxn ang="0">
                    <a:pos x="1" y="0"/>
                  </a:cxn>
                </a:cxnLst>
                <a:rect l="0" t="0" r="r" b="b"/>
                <a:pathLst>
                  <a:path w="6" h="5">
                    <a:moveTo>
                      <a:pt x="1" y="0"/>
                    </a:moveTo>
                    <a:cubicBezTo>
                      <a:pt x="1" y="0"/>
                      <a:pt x="1" y="0"/>
                      <a:pt x="1" y="0"/>
                    </a:cubicBezTo>
                    <a:cubicBezTo>
                      <a:pt x="1" y="0"/>
                      <a:pt x="3" y="1"/>
                      <a:pt x="6" y="3"/>
                    </a:cubicBezTo>
                    <a:cubicBezTo>
                      <a:pt x="6" y="3"/>
                      <a:pt x="3" y="4"/>
                      <a:pt x="0" y="5"/>
                    </a:cubicBezTo>
                    <a:cubicBezTo>
                      <a:pt x="0" y="5"/>
                      <a:pt x="1" y="0"/>
                      <a:pt x="1" y="0"/>
                    </a:cubicBezTo>
                    <a:close/>
                  </a:path>
                </a:pathLst>
              </a:custGeom>
              <a:solidFill>
                <a:srgbClr val="006E57"/>
              </a:solidFill>
              <a:ln w="9525">
                <a:noFill/>
                <a:round/>
                <a:headEnd/>
                <a:tailEnd/>
              </a:ln>
            </p:spPr>
            <p:txBody>
              <a:bodyPr/>
              <a:lstStyle/>
              <a:p>
                <a:pPr>
                  <a:defRPr/>
                </a:pPr>
                <a:endParaRPr lang="es-MX" dirty="0"/>
              </a:p>
            </p:txBody>
          </p:sp>
          <p:sp>
            <p:nvSpPr>
              <p:cNvPr id="1667" name="Freeform 643"/>
              <p:cNvSpPr>
                <a:spLocks noEditPoints="1"/>
              </p:cNvSpPr>
              <p:nvPr/>
            </p:nvSpPr>
            <p:spPr bwMode="auto">
              <a:xfrm>
                <a:off x="4644" y="1487"/>
                <a:ext cx="60" cy="109"/>
              </a:xfrm>
              <a:custGeom>
                <a:avLst/>
                <a:gdLst/>
                <a:ahLst/>
                <a:cxnLst>
                  <a:cxn ang="0">
                    <a:pos x="9" y="31"/>
                  </a:cxn>
                  <a:cxn ang="0">
                    <a:pos x="11" y="30"/>
                  </a:cxn>
                  <a:cxn ang="0">
                    <a:pos x="11" y="27"/>
                  </a:cxn>
                  <a:cxn ang="0">
                    <a:pos x="13" y="27"/>
                  </a:cxn>
                  <a:cxn ang="0">
                    <a:pos x="11" y="26"/>
                  </a:cxn>
                  <a:cxn ang="0">
                    <a:pos x="14" y="26"/>
                  </a:cxn>
                  <a:cxn ang="0">
                    <a:pos x="12" y="24"/>
                  </a:cxn>
                  <a:cxn ang="0">
                    <a:pos x="15" y="24"/>
                  </a:cxn>
                  <a:cxn ang="0">
                    <a:pos x="12" y="22"/>
                  </a:cxn>
                  <a:cxn ang="0">
                    <a:pos x="16" y="23"/>
                  </a:cxn>
                  <a:cxn ang="0">
                    <a:pos x="12" y="20"/>
                  </a:cxn>
                  <a:cxn ang="0">
                    <a:pos x="17" y="20"/>
                  </a:cxn>
                  <a:cxn ang="0">
                    <a:pos x="12" y="17"/>
                  </a:cxn>
                  <a:cxn ang="0">
                    <a:pos x="17" y="18"/>
                  </a:cxn>
                  <a:cxn ang="0">
                    <a:pos x="11" y="15"/>
                  </a:cxn>
                  <a:cxn ang="0">
                    <a:pos x="17" y="15"/>
                  </a:cxn>
                  <a:cxn ang="0">
                    <a:pos x="10" y="14"/>
                  </a:cxn>
                  <a:cxn ang="0">
                    <a:pos x="17" y="11"/>
                  </a:cxn>
                  <a:cxn ang="0">
                    <a:pos x="9" y="12"/>
                  </a:cxn>
                  <a:cxn ang="0">
                    <a:pos x="16" y="8"/>
                  </a:cxn>
                  <a:cxn ang="0">
                    <a:pos x="8" y="10"/>
                  </a:cxn>
                  <a:cxn ang="0">
                    <a:pos x="15" y="5"/>
                  </a:cxn>
                  <a:cxn ang="0">
                    <a:pos x="6" y="8"/>
                  </a:cxn>
                  <a:cxn ang="0">
                    <a:pos x="13" y="3"/>
                  </a:cxn>
                  <a:cxn ang="0">
                    <a:pos x="3" y="6"/>
                  </a:cxn>
                  <a:cxn ang="0">
                    <a:pos x="12" y="2"/>
                  </a:cxn>
                  <a:cxn ang="0">
                    <a:pos x="0" y="4"/>
                  </a:cxn>
                  <a:cxn ang="0">
                    <a:pos x="10" y="0"/>
                  </a:cxn>
                </a:cxnLst>
                <a:rect l="0" t="0" r="r" b="b"/>
                <a:pathLst>
                  <a:path w="17" h="31">
                    <a:moveTo>
                      <a:pt x="9" y="31"/>
                    </a:moveTo>
                    <a:cubicBezTo>
                      <a:pt x="9" y="31"/>
                      <a:pt x="9" y="31"/>
                      <a:pt x="11" y="30"/>
                    </a:cubicBezTo>
                    <a:moveTo>
                      <a:pt x="11" y="27"/>
                    </a:moveTo>
                    <a:cubicBezTo>
                      <a:pt x="11" y="27"/>
                      <a:pt x="12" y="28"/>
                      <a:pt x="13" y="27"/>
                    </a:cubicBezTo>
                    <a:moveTo>
                      <a:pt x="11" y="26"/>
                    </a:moveTo>
                    <a:cubicBezTo>
                      <a:pt x="11" y="26"/>
                      <a:pt x="13" y="26"/>
                      <a:pt x="14" y="26"/>
                    </a:cubicBezTo>
                    <a:moveTo>
                      <a:pt x="12" y="24"/>
                    </a:moveTo>
                    <a:cubicBezTo>
                      <a:pt x="12" y="24"/>
                      <a:pt x="14" y="25"/>
                      <a:pt x="15" y="24"/>
                    </a:cubicBezTo>
                    <a:moveTo>
                      <a:pt x="12" y="22"/>
                    </a:moveTo>
                    <a:cubicBezTo>
                      <a:pt x="12" y="22"/>
                      <a:pt x="16" y="23"/>
                      <a:pt x="16" y="23"/>
                    </a:cubicBezTo>
                    <a:moveTo>
                      <a:pt x="12" y="20"/>
                    </a:moveTo>
                    <a:cubicBezTo>
                      <a:pt x="12" y="20"/>
                      <a:pt x="15" y="20"/>
                      <a:pt x="17" y="20"/>
                    </a:cubicBezTo>
                    <a:moveTo>
                      <a:pt x="12" y="17"/>
                    </a:moveTo>
                    <a:cubicBezTo>
                      <a:pt x="12" y="17"/>
                      <a:pt x="15" y="16"/>
                      <a:pt x="17" y="18"/>
                    </a:cubicBezTo>
                    <a:moveTo>
                      <a:pt x="11" y="15"/>
                    </a:moveTo>
                    <a:cubicBezTo>
                      <a:pt x="11" y="15"/>
                      <a:pt x="15" y="14"/>
                      <a:pt x="17" y="15"/>
                    </a:cubicBezTo>
                    <a:moveTo>
                      <a:pt x="10" y="14"/>
                    </a:moveTo>
                    <a:cubicBezTo>
                      <a:pt x="10" y="14"/>
                      <a:pt x="11" y="13"/>
                      <a:pt x="17" y="11"/>
                    </a:cubicBezTo>
                    <a:moveTo>
                      <a:pt x="9" y="12"/>
                    </a:moveTo>
                    <a:cubicBezTo>
                      <a:pt x="9" y="12"/>
                      <a:pt x="11" y="9"/>
                      <a:pt x="16" y="8"/>
                    </a:cubicBezTo>
                    <a:moveTo>
                      <a:pt x="8" y="10"/>
                    </a:moveTo>
                    <a:cubicBezTo>
                      <a:pt x="8" y="10"/>
                      <a:pt x="9" y="7"/>
                      <a:pt x="15" y="5"/>
                    </a:cubicBezTo>
                    <a:moveTo>
                      <a:pt x="6" y="8"/>
                    </a:moveTo>
                    <a:cubicBezTo>
                      <a:pt x="6" y="8"/>
                      <a:pt x="7" y="5"/>
                      <a:pt x="13" y="3"/>
                    </a:cubicBezTo>
                    <a:moveTo>
                      <a:pt x="3" y="6"/>
                    </a:moveTo>
                    <a:cubicBezTo>
                      <a:pt x="3" y="6"/>
                      <a:pt x="5" y="2"/>
                      <a:pt x="12" y="2"/>
                    </a:cubicBezTo>
                    <a:moveTo>
                      <a:pt x="0" y="4"/>
                    </a:moveTo>
                    <a:cubicBezTo>
                      <a:pt x="0" y="4"/>
                      <a:pt x="1" y="0"/>
                      <a:pt x="10" y="0"/>
                    </a:cubicBezTo>
                  </a:path>
                </a:pathLst>
              </a:custGeom>
              <a:noFill/>
              <a:ln w="0">
                <a:solidFill>
                  <a:srgbClr val="79501A"/>
                </a:solidFill>
                <a:prstDash val="solid"/>
                <a:round/>
                <a:headEnd/>
                <a:tailEnd/>
              </a:ln>
            </p:spPr>
            <p:txBody>
              <a:bodyPr/>
              <a:lstStyle/>
              <a:p>
                <a:pPr>
                  <a:defRPr/>
                </a:pPr>
                <a:endParaRPr lang="es-MX" dirty="0"/>
              </a:p>
            </p:txBody>
          </p:sp>
          <p:sp>
            <p:nvSpPr>
              <p:cNvPr id="1668" name="Freeform 644"/>
              <p:cNvSpPr>
                <a:spLocks/>
              </p:cNvSpPr>
              <p:nvPr/>
            </p:nvSpPr>
            <p:spPr bwMode="auto">
              <a:xfrm>
                <a:off x="4566" y="1469"/>
                <a:ext cx="23" cy="46"/>
              </a:xfrm>
              <a:custGeom>
                <a:avLst/>
                <a:gdLst/>
                <a:ahLst/>
                <a:cxnLst>
                  <a:cxn ang="0">
                    <a:pos x="3" y="0"/>
                  </a:cxn>
                  <a:cxn ang="0">
                    <a:pos x="0" y="8"/>
                  </a:cxn>
                  <a:cxn ang="0">
                    <a:pos x="5" y="13"/>
                  </a:cxn>
                  <a:cxn ang="0">
                    <a:pos x="6" y="6"/>
                  </a:cxn>
                  <a:cxn ang="0">
                    <a:pos x="3" y="0"/>
                  </a:cxn>
                </a:cxnLst>
                <a:rect l="0" t="0" r="r" b="b"/>
                <a:pathLst>
                  <a:path w="6" h="13">
                    <a:moveTo>
                      <a:pt x="3" y="0"/>
                    </a:moveTo>
                    <a:cubicBezTo>
                      <a:pt x="3" y="0"/>
                      <a:pt x="1" y="4"/>
                      <a:pt x="0" y="8"/>
                    </a:cubicBezTo>
                    <a:cubicBezTo>
                      <a:pt x="0" y="8"/>
                      <a:pt x="2" y="13"/>
                      <a:pt x="5" y="13"/>
                    </a:cubicBezTo>
                    <a:cubicBezTo>
                      <a:pt x="5" y="13"/>
                      <a:pt x="6" y="9"/>
                      <a:pt x="6" y="6"/>
                    </a:cubicBezTo>
                    <a:cubicBezTo>
                      <a:pt x="6" y="6"/>
                      <a:pt x="6" y="2"/>
                      <a:pt x="3" y="0"/>
                    </a:cubicBezTo>
                    <a:close/>
                  </a:path>
                </a:pathLst>
              </a:custGeom>
              <a:solidFill>
                <a:srgbClr val="FDEE70"/>
              </a:solidFill>
              <a:ln w="9525">
                <a:noFill/>
                <a:round/>
                <a:headEnd/>
                <a:tailEnd/>
              </a:ln>
            </p:spPr>
            <p:txBody>
              <a:bodyPr/>
              <a:lstStyle/>
              <a:p>
                <a:pPr>
                  <a:defRPr/>
                </a:pPr>
                <a:endParaRPr lang="es-MX" dirty="0"/>
              </a:p>
            </p:txBody>
          </p:sp>
          <p:sp>
            <p:nvSpPr>
              <p:cNvPr id="1669" name="Freeform 645"/>
              <p:cNvSpPr>
                <a:spLocks/>
              </p:cNvSpPr>
              <p:nvPr/>
            </p:nvSpPr>
            <p:spPr bwMode="auto">
              <a:xfrm>
                <a:off x="4571" y="1478"/>
                <a:ext cx="14" cy="32"/>
              </a:xfrm>
              <a:custGeom>
                <a:avLst/>
                <a:gdLst/>
                <a:ahLst/>
                <a:cxnLst>
                  <a:cxn ang="0">
                    <a:pos x="2" y="0"/>
                  </a:cxn>
                  <a:cxn ang="0">
                    <a:pos x="1" y="6"/>
                  </a:cxn>
                  <a:cxn ang="0">
                    <a:pos x="4" y="10"/>
                  </a:cxn>
                  <a:cxn ang="0">
                    <a:pos x="4" y="4"/>
                  </a:cxn>
                  <a:cxn ang="0">
                    <a:pos x="2" y="0"/>
                  </a:cxn>
                </a:cxnLst>
                <a:rect l="0" t="0" r="r" b="b"/>
                <a:pathLst>
                  <a:path w="4" h="10">
                    <a:moveTo>
                      <a:pt x="2" y="0"/>
                    </a:moveTo>
                    <a:cubicBezTo>
                      <a:pt x="2" y="0"/>
                      <a:pt x="0" y="4"/>
                      <a:pt x="1" y="6"/>
                    </a:cubicBezTo>
                    <a:cubicBezTo>
                      <a:pt x="1" y="6"/>
                      <a:pt x="2" y="9"/>
                      <a:pt x="4" y="10"/>
                    </a:cubicBezTo>
                    <a:cubicBezTo>
                      <a:pt x="4" y="10"/>
                      <a:pt x="4" y="6"/>
                      <a:pt x="4" y="4"/>
                    </a:cubicBezTo>
                    <a:cubicBezTo>
                      <a:pt x="4" y="4"/>
                      <a:pt x="4" y="3"/>
                      <a:pt x="2" y="0"/>
                    </a:cubicBezTo>
                    <a:close/>
                  </a:path>
                </a:pathLst>
              </a:custGeom>
              <a:solidFill>
                <a:srgbClr val="006E57"/>
              </a:solidFill>
              <a:ln w="9525">
                <a:noFill/>
                <a:round/>
                <a:headEnd/>
                <a:tailEnd/>
              </a:ln>
            </p:spPr>
            <p:txBody>
              <a:bodyPr/>
              <a:lstStyle/>
              <a:p>
                <a:pPr>
                  <a:defRPr/>
                </a:pPr>
                <a:endParaRPr lang="es-MX" dirty="0"/>
              </a:p>
            </p:txBody>
          </p:sp>
          <p:sp>
            <p:nvSpPr>
              <p:cNvPr id="1670" name="Freeform 646"/>
              <p:cNvSpPr>
                <a:spLocks/>
              </p:cNvSpPr>
              <p:nvPr/>
            </p:nvSpPr>
            <p:spPr bwMode="auto">
              <a:xfrm>
                <a:off x="4548" y="1464"/>
                <a:ext cx="28" cy="41"/>
              </a:xfrm>
              <a:custGeom>
                <a:avLst/>
                <a:gdLst/>
                <a:ahLst/>
                <a:cxnLst>
                  <a:cxn ang="0">
                    <a:pos x="8" y="0"/>
                  </a:cxn>
                  <a:cxn ang="0">
                    <a:pos x="7" y="8"/>
                  </a:cxn>
                  <a:cxn ang="0">
                    <a:pos x="0" y="11"/>
                  </a:cxn>
                  <a:cxn ang="0">
                    <a:pos x="2" y="4"/>
                  </a:cxn>
                  <a:cxn ang="0">
                    <a:pos x="8" y="0"/>
                  </a:cxn>
                </a:cxnLst>
                <a:rect l="0" t="0" r="r" b="b"/>
                <a:pathLst>
                  <a:path w="8" h="11">
                    <a:moveTo>
                      <a:pt x="8" y="0"/>
                    </a:moveTo>
                    <a:cubicBezTo>
                      <a:pt x="8" y="0"/>
                      <a:pt x="8" y="5"/>
                      <a:pt x="7" y="8"/>
                    </a:cubicBezTo>
                    <a:cubicBezTo>
                      <a:pt x="7" y="8"/>
                      <a:pt x="3" y="11"/>
                      <a:pt x="0" y="11"/>
                    </a:cubicBezTo>
                    <a:cubicBezTo>
                      <a:pt x="0" y="11"/>
                      <a:pt x="1" y="7"/>
                      <a:pt x="2" y="4"/>
                    </a:cubicBezTo>
                    <a:cubicBezTo>
                      <a:pt x="2" y="4"/>
                      <a:pt x="5" y="1"/>
                      <a:pt x="8" y="0"/>
                    </a:cubicBezTo>
                    <a:close/>
                  </a:path>
                </a:pathLst>
              </a:custGeom>
              <a:solidFill>
                <a:srgbClr val="FDEE70"/>
              </a:solidFill>
              <a:ln w="9525">
                <a:noFill/>
                <a:round/>
                <a:headEnd/>
                <a:tailEnd/>
              </a:ln>
            </p:spPr>
            <p:txBody>
              <a:bodyPr/>
              <a:lstStyle/>
              <a:p>
                <a:pPr>
                  <a:defRPr/>
                </a:pPr>
                <a:endParaRPr lang="es-MX" dirty="0"/>
              </a:p>
            </p:txBody>
          </p:sp>
          <p:sp>
            <p:nvSpPr>
              <p:cNvPr id="1671" name="Freeform 647"/>
              <p:cNvSpPr>
                <a:spLocks/>
              </p:cNvSpPr>
              <p:nvPr/>
            </p:nvSpPr>
            <p:spPr bwMode="auto">
              <a:xfrm>
                <a:off x="4552" y="1473"/>
                <a:ext cx="23" cy="27"/>
              </a:xfrm>
              <a:custGeom>
                <a:avLst/>
                <a:gdLst/>
                <a:ahLst/>
                <a:cxnLst>
                  <a:cxn ang="0">
                    <a:pos x="6" y="0"/>
                  </a:cxn>
                  <a:cxn ang="0">
                    <a:pos x="5" y="6"/>
                  </a:cxn>
                  <a:cxn ang="0">
                    <a:pos x="0" y="7"/>
                  </a:cxn>
                  <a:cxn ang="0">
                    <a:pos x="2" y="2"/>
                  </a:cxn>
                  <a:cxn ang="0">
                    <a:pos x="6" y="0"/>
                  </a:cxn>
                </a:cxnLst>
                <a:rect l="0" t="0" r="r" b="b"/>
                <a:pathLst>
                  <a:path w="7" h="8">
                    <a:moveTo>
                      <a:pt x="6" y="0"/>
                    </a:moveTo>
                    <a:cubicBezTo>
                      <a:pt x="6" y="0"/>
                      <a:pt x="7" y="4"/>
                      <a:pt x="5" y="6"/>
                    </a:cubicBezTo>
                    <a:cubicBezTo>
                      <a:pt x="5" y="6"/>
                      <a:pt x="2" y="8"/>
                      <a:pt x="0" y="7"/>
                    </a:cubicBezTo>
                    <a:cubicBezTo>
                      <a:pt x="0" y="7"/>
                      <a:pt x="1" y="4"/>
                      <a:pt x="2" y="2"/>
                    </a:cubicBezTo>
                    <a:cubicBezTo>
                      <a:pt x="2" y="2"/>
                      <a:pt x="3" y="1"/>
                      <a:pt x="6" y="0"/>
                    </a:cubicBezTo>
                    <a:close/>
                  </a:path>
                </a:pathLst>
              </a:custGeom>
              <a:solidFill>
                <a:srgbClr val="006E57"/>
              </a:solidFill>
              <a:ln w="9525">
                <a:noFill/>
                <a:round/>
                <a:headEnd/>
                <a:tailEnd/>
              </a:ln>
            </p:spPr>
            <p:txBody>
              <a:bodyPr/>
              <a:lstStyle/>
              <a:p>
                <a:pPr>
                  <a:defRPr/>
                </a:pPr>
                <a:endParaRPr lang="es-MX" dirty="0"/>
              </a:p>
            </p:txBody>
          </p:sp>
          <p:sp>
            <p:nvSpPr>
              <p:cNvPr id="1672" name="Freeform 648"/>
              <p:cNvSpPr>
                <a:spLocks/>
              </p:cNvSpPr>
              <p:nvPr/>
            </p:nvSpPr>
            <p:spPr bwMode="auto">
              <a:xfrm>
                <a:off x="4538" y="1459"/>
                <a:ext cx="37" cy="18"/>
              </a:xfrm>
              <a:custGeom>
                <a:avLst/>
                <a:gdLst/>
                <a:ahLst/>
                <a:cxnLst>
                  <a:cxn ang="0">
                    <a:pos x="10" y="1"/>
                  </a:cxn>
                  <a:cxn ang="0">
                    <a:pos x="6" y="6"/>
                  </a:cxn>
                  <a:cxn ang="0">
                    <a:pos x="0" y="4"/>
                  </a:cxn>
                  <a:cxn ang="0">
                    <a:pos x="5" y="1"/>
                  </a:cxn>
                  <a:cxn ang="0">
                    <a:pos x="10" y="1"/>
                  </a:cxn>
                </a:cxnLst>
                <a:rect l="0" t="0" r="r" b="b"/>
                <a:pathLst>
                  <a:path w="10" h="6">
                    <a:moveTo>
                      <a:pt x="10" y="1"/>
                    </a:moveTo>
                    <a:cubicBezTo>
                      <a:pt x="10" y="1"/>
                      <a:pt x="8" y="4"/>
                      <a:pt x="6" y="6"/>
                    </a:cubicBezTo>
                    <a:cubicBezTo>
                      <a:pt x="6" y="6"/>
                      <a:pt x="1" y="6"/>
                      <a:pt x="0" y="4"/>
                    </a:cubicBezTo>
                    <a:cubicBezTo>
                      <a:pt x="0" y="4"/>
                      <a:pt x="2" y="1"/>
                      <a:pt x="5" y="1"/>
                    </a:cubicBezTo>
                    <a:cubicBezTo>
                      <a:pt x="5" y="1"/>
                      <a:pt x="8" y="0"/>
                      <a:pt x="10" y="1"/>
                    </a:cubicBezTo>
                    <a:close/>
                  </a:path>
                </a:pathLst>
              </a:custGeom>
              <a:solidFill>
                <a:srgbClr val="FDEE70"/>
              </a:solidFill>
              <a:ln w="9525">
                <a:noFill/>
                <a:round/>
                <a:headEnd/>
                <a:tailEnd/>
              </a:ln>
            </p:spPr>
            <p:txBody>
              <a:bodyPr/>
              <a:lstStyle/>
              <a:p>
                <a:pPr>
                  <a:defRPr/>
                </a:pPr>
                <a:endParaRPr lang="es-MX" dirty="0"/>
              </a:p>
            </p:txBody>
          </p:sp>
          <p:sp>
            <p:nvSpPr>
              <p:cNvPr id="1673" name="Freeform 649"/>
              <p:cNvSpPr>
                <a:spLocks/>
              </p:cNvSpPr>
              <p:nvPr/>
            </p:nvSpPr>
            <p:spPr bwMode="auto">
              <a:xfrm>
                <a:off x="4543" y="1464"/>
                <a:ext cx="28" cy="14"/>
              </a:xfrm>
              <a:custGeom>
                <a:avLst/>
                <a:gdLst/>
                <a:ahLst/>
                <a:cxnLst>
                  <a:cxn ang="0">
                    <a:pos x="8" y="1"/>
                  </a:cxn>
                  <a:cxn ang="0">
                    <a:pos x="4" y="4"/>
                  </a:cxn>
                  <a:cxn ang="0">
                    <a:pos x="0" y="3"/>
                  </a:cxn>
                  <a:cxn ang="0">
                    <a:pos x="4" y="0"/>
                  </a:cxn>
                  <a:cxn ang="0">
                    <a:pos x="8" y="1"/>
                  </a:cxn>
                </a:cxnLst>
                <a:rect l="0" t="0" r="r" b="b"/>
                <a:pathLst>
                  <a:path w="8" h="4">
                    <a:moveTo>
                      <a:pt x="8" y="1"/>
                    </a:moveTo>
                    <a:cubicBezTo>
                      <a:pt x="8" y="1"/>
                      <a:pt x="6" y="4"/>
                      <a:pt x="4" y="4"/>
                    </a:cubicBezTo>
                    <a:cubicBezTo>
                      <a:pt x="4" y="4"/>
                      <a:pt x="1" y="4"/>
                      <a:pt x="0" y="3"/>
                    </a:cubicBezTo>
                    <a:cubicBezTo>
                      <a:pt x="0" y="3"/>
                      <a:pt x="3" y="1"/>
                      <a:pt x="4" y="0"/>
                    </a:cubicBezTo>
                    <a:cubicBezTo>
                      <a:pt x="4" y="0"/>
                      <a:pt x="5" y="0"/>
                      <a:pt x="8" y="1"/>
                    </a:cubicBezTo>
                    <a:close/>
                  </a:path>
                </a:pathLst>
              </a:custGeom>
              <a:solidFill>
                <a:srgbClr val="006E57"/>
              </a:solidFill>
              <a:ln w="9525">
                <a:noFill/>
                <a:round/>
                <a:headEnd/>
                <a:tailEnd/>
              </a:ln>
            </p:spPr>
            <p:txBody>
              <a:bodyPr/>
              <a:lstStyle/>
              <a:p>
                <a:pPr>
                  <a:defRPr/>
                </a:pPr>
                <a:endParaRPr lang="es-MX" dirty="0"/>
              </a:p>
            </p:txBody>
          </p:sp>
          <p:sp>
            <p:nvSpPr>
              <p:cNvPr id="1674" name="Freeform 650"/>
              <p:cNvSpPr>
                <a:spLocks/>
              </p:cNvSpPr>
              <p:nvPr/>
            </p:nvSpPr>
            <p:spPr bwMode="auto">
              <a:xfrm>
                <a:off x="4571" y="1446"/>
                <a:ext cx="14" cy="14"/>
              </a:xfrm>
              <a:custGeom>
                <a:avLst/>
                <a:gdLst/>
                <a:ahLst/>
                <a:cxnLst>
                  <a:cxn ang="0">
                    <a:pos x="1" y="0"/>
                  </a:cxn>
                  <a:cxn ang="0">
                    <a:pos x="0" y="2"/>
                  </a:cxn>
                  <a:cxn ang="0">
                    <a:pos x="1" y="4"/>
                  </a:cxn>
                  <a:cxn ang="0">
                    <a:pos x="1" y="0"/>
                  </a:cxn>
                </a:cxnLst>
                <a:rect l="0" t="0" r="r" b="b"/>
                <a:pathLst>
                  <a:path w="3" h="4">
                    <a:moveTo>
                      <a:pt x="1" y="0"/>
                    </a:moveTo>
                    <a:cubicBezTo>
                      <a:pt x="1" y="1"/>
                      <a:pt x="1" y="2"/>
                      <a:pt x="0" y="2"/>
                    </a:cubicBezTo>
                    <a:cubicBezTo>
                      <a:pt x="0" y="3"/>
                      <a:pt x="1" y="4"/>
                      <a:pt x="1" y="4"/>
                    </a:cubicBezTo>
                    <a:cubicBezTo>
                      <a:pt x="3" y="4"/>
                      <a:pt x="1" y="1"/>
                      <a:pt x="1" y="0"/>
                    </a:cubicBezTo>
                    <a:close/>
                  </a:path>
                </a:pathLst>
              </a:custGeom>
              <a:solidFill>
                <a:srgbClr val="79A529"/>
              </a:solidFill>
              <a:ln w="9525">
                <a:noFill/>
                <a:round/>
                <a:headEnd/>
                <a:tailEnd/>
              </a:ln>
            </p:spPr>
            <p:txBody>
              <a:bodyPr/>
              <a:lstStyle/>
              <a:p>
                <a:pPr>
                  <a:defRPr/>
                </a:pPr>
                <a:endParaRPr lang="es-MX" dirty="0"/>
              </a:p>
            </p:txBody>
          </p:sp>
          <p:sp>
            <p:nvSpPr>
              <p:cNvPr id="1675" name="Freeform 651"/>
              <p:cNvSpPr>
                <a:spLocks/>
              </p:cNvSpPr>
              <p:nvPr/>
            </p:nvSpPr>
            <p:spPr bwMode="auto">
              <a:xfrm>
                <a:off x="4561" y="1373"/>
                <a:ext cx="46" cy="78"/>
              </a:xfrm>
              <a:custGeom>
                <a:avLst/>
                <a:gdLst/>
                <a:ahLst/>
                <a:cxnLst>
                  <a:cxn ang="0">
                    <a:pos x="13" y="2"/>
                  </a:cxn>
                  <a:cxn ang="0">
                    <a:pos x="11" y="1"/>
                  </a:cxn>
                  <a:cxn ang="0">
                    <a:pos x="9" y="3"/>
                  </a:cxn>
                  <a:cxn ang="0">
                    <a:pos x="1" y="18"/>
                  </a:cxn>
                  <a:cxn ang="0">
                    <a:pos x="1" y="22"/>
                  </a:cxn>
                  <a:cxn ang="0">
                    <a:pos x="3" y="22"/>
                  </a:cxn>
                  <a:cxn ang="0">
                    <a:pos x="4" y="20"/>
                  </a:cxn>
                  <a:cxn ang="0">
                    <a:pos x="6" y="16"/>
                  </a:cxn>
                  <a:cxn ang="0">
                    <a:pos x="8" y="8"/>
                  </a:cxn>
                  <a:cxn ang="0">
                    <a:pos x="13" y="5"/>
                  </a:cxn>
                  <a:cxn ang="0">
                    <a:pos x="13" y="3"/>
                  </a:cxn>
                  <a:cxn ang="0">
                    <a:pos x="11" y="3"/>
                  </a:cxn>
                  <a:cxn ang="0">
                    <a:pos x="11" y="2"/>
                  </a:cxn>
                  <a:cxn ang="0">
                    <a:pos x="12" y="2"/>
                  </a:cxn>
                  <a:cxn ang="0">
                    <a:pos x="13" y="2"/>
                  </a:cxn>
                </a:cxnLst>
                <a:rect l="0" t="0" r="r" b="b"/>
                <a:pathLst>
                  <a:path w="13" h="23">
                    <a:moveTo>
                      <a:pt x="13" y="2"/>
                    </a:moveTo>
                    <a:cubicBezTo>
                      <a:pt x="13" y="1"/>
                      <a:pt x="12" y="1"/>
                      <a:pt x="11" y="1"/>
                    </a:cubicBezTo>
                    <a:cubicBezTo>
                      <a:pt x="10" y="0"/>
                      <a:pt x="9" y="2"/>
                      <a:pt x="9" y="3"/>
                    </a:cubicBezTo>
                    <a:cubicBezTo>
                      <a:pt x="7" y="8"/>
                      <a:pt x="6" y="14"/>
                      <a:pt x="1" y="18"/>
                    </a:cubicBezTo>
                    <a:cubicBezTo>
                      <a:pt x="0" y="19"/>
                      <a:pt x="0" y="21"/>
                      <a:pt x="1" y="22"/>
                    </a:cubicBezTo>
                    <a:cubicBezTo>
                      <a:pt x="1" y="23"/>
                      <a:pt x="3" y="23"/>
                      <a:pt x="3" y="22"/>
                    </a:cubicBezTo>
                    <a:cubicBezTo>
                      <a:pt x="4" y="22"/>
                      <a:pt x="3" y="21"/>
                      <a:pt x="4" y="20"/>
                    </a:cubicBezTo>
                    <a:cubicBezTo>
                      <a:pt x="4" y="18"/>
                      <a:pt x="5" y="17"/>
                      <a:pt x="6" y="16"/>
                    </a:cubicBezTo>
                    <a:cubicBezTo>
                      <a:pt x="7" y="14"/>
                      <a:pt x="8" y="11"/>
                      <a:pt x="8" y="8"/>
                    </a:cubicBezTo>
                    <a:cubicBezTo>
                      <a:pt x="8" y="6"/>
                      <a:pt x="11" y="6"/>
                      <a:pt x="13" y="5"/>
                    </a:cubicBezTo>
                    <a:cubicBezTo>
                      <a:pt x="13" y="4"/>
                      <a:pt x="13" y="3"/>
                      <a:pt x="13" y="3"/>
                    </a:cubicBezTo>
                    <a:cubicBezTo>
                      <a:pt x="13" y="3"/>
                      <a:pt x="12" y="4"/>
                      <a:pt x="11" y="3"/>
                    </a:cubicBezTo>
                    <a:cubicBezTo>
                      <a:pt x="11" y="3"/>
                      <a:pt x="11" y="2"/>
                      <a:pt x="11" y="2"/>
                    </a:cubicBezTo>
                    <a:cubicBezTo>
                      <a:pt x="12" y="2"/>
                      <a:pt x="12" y="2"/>
                      <a:pt x="12" y="2"/>
                    </a:cubicBezTo>
                    <a:cubicBezTo>
                      <a:pt x="12" y="2"/>
                      <a:pt x="13" y="3"/>
                      <a:pt x="13" y="2"/>
                    </a:cubicBezTo>
                    <a:close/>
                  </a:path>
                </a:pathLst>
              </a:custGeom>
              <a:solidFill>
                <a:srgbClr val="79A529"/>
              </a:solidFill>
              <a:ln w="9525">
                <a:noFill/>
                <a:round/>
                <a:headEnd/>
                <a:tailEnd/>
              </a:ln>
            </p:spPr>
            <p:txBody>
              <a:bodyPr/>
              <a:lstStyle/>
              <a:p>
                <a:pPr>
                  <a:defRPr/>
                </a:pPr>
                <a:endParaRPr lang="es-MX" dirty="0"/>
              </a:p>
            </p:txBody>
          </p:sp>
          <p:sp>
            <p:nvSpPr>
              <p:cNvPr id="1676" name="Freeform 652"/>
              <p:cNvSpPr>
                <a:spLocks/>
              </p:cNvSpPr>
              <p:nvPr/>
            </p:nvSpPr>
            <p:spPr bwMode="auto">
              <a:xfrm>
                <a:off x="4552" y="1437"/>
                <a:ext cx="14" cy="9"/>
              </a:xfrm>
              <a:custGeom>
                <a:avLst/>
                <a:gdLst/>
                <a:ahLst/>
                <a:cxnLst>
                  <a:cxn ang="0">
                    <a:pos x="3" y="0"/>
                  </a:cxn>
                  <a:cxn ang="0">
                    <a:pos x="1" y="1"/>
                  </a:cxn>
                  <a:cxn ang="0">
                    <a:pos x="1" y="2"/>
                  </a:cxn>
                  <a:cxn ang="0">
                    <a:pos x="3" y="2"/>
                  </a:cxn>
                  <a:cxn ang="0">
                    <a:pos x="3" y="0"/>
                  </a:cxn>
                  <a:cxn ang="0">
                    <a:pos x="3" y="0"/>
                  </a:cxn>
                </a:cxnLst>
                <a:rect l="0" t="0" r="r" b="b"/>
                <a:pathLst>
                  <a:path w="4" h="3">
                    <a:moveTo>
                      <a:pt x="3" y="0"/>
                    </a:moveTo>
                    <a:cubicBezTo>
                      <a:pt x="2" y="1"/>
                      <a:pt x="1" y="1"/>
                      <a:pt x="1" y="1"/>
                    </a:cubicBezTo>
                    <a:cubicBezTo>
                      <a:pt x="0" y="1"/>
                      <a:pt x="1" y="2"/>
                      <a:pt x="1" y="2"/>
                    </a:cubicBezTo>
                    <a:cubicBezTo>
                      <a:pt x="2" y="2"/>
                      <a:pt x="2" y="3"/>
                      <a:pt x="3" y="2"/>
                    </a:cubicBezTo>
                    <a:cubicBezTo>
                      <a:pt x="3" y="2"/>
                      <a:pt x="4" y="1"/>
                      <a:pt x="3" y="0"/>
                    </a:cubicBezTo>
                    <a:cubicBezTo>
                      <a:pt x="3" y="0"/>
                      <a:pt x="3" y="0"/>
                      <a:pt x="3" y="0"/>
                    </a:cubicBezTo>
                    <a:close/>
                  </a:path>
                </a:pathLst>
              </a:custGeom>
              <a:solidFill>
                <a:srgbClr val="79A529"/>
              </a:solidFill>
              <a:ln w="9525">
                <a:noFill/>
                <a:round/>
                <a:headEnd/>
                <a:tailEnd/>
              </a:ln>
            </p:spPr>
            <p:txBody>
              <a:bodyPr/>
              <a:lstStyle/>
              <a:p>
                <a:pPr>
                  <a:defRPr/>
                </a:pPr>
                <a:endParaRPr lang="es-MX" dirty="0"/>
              </a:p>
            </p:txBody>
          </p:sp>
          <p:sp>
            <p:nvSpPr>
              <p:cNvPr id="1677" name="Freeform 653"/>
              <p:cNvSpPr>
                <a:spLocks/>
              </p:cNvSpPr>
              <p:nvPr/>
            </p:nvSpPr>
            <p:spPr bwMode="auto">
              <a:xfrm>
                <a:off x="4561" y="1409"/>
                <a:ext cx="14" cy="27"/>
              </a:xfrm>
              <a:custGeom>
                <a:avLst/>
                <a:gdLst/>
                <a:ahLst/>
                <a:cxnLst>
                  <a:cxn ang="0">
                    <a:pos x="2" y="3"/>
                  </a:cxn>
                  <a:cxn ang="0">
                    <a:pos x="0" y="6"/>
                  </a:cxn>
                  <a:cxn ang="0">
                    <a:pos x="1" y="6"/>
                  </a:cxn>
                  <a:cxn ang="0">
                    <a:pos x="4" y="0"/>
                  </a:cxn>
                  <a:cxn ang="0">
                    <a:pos x="2" y="3"/>
                  </a:cxn>
                  <a:cxn ang="0">
                    <a:pos x="2" y="3"/>
                  </a:cxn>
                </a:cxnLst>
                <a:rect l="0" t="0" r="r" b="b"/>
                <a:pathLst>
                  <a:path w="4" h="7">
                    <a:moveTo>
                      <a:pt x="2" y="3"/>
                    </a:moveTo>
                    <a:cubicBezTo>
                      <a:pt x="1" y="4"/>
                      <a:pt x="1" y="5"/>
                      <a:pt x="0" y="6"/>
                    </a:cubicBezTo>
                    <a:cubicBezTo>
                      <a:pt x="0" y="6"/>
                      <a:pt x="1" y="7"/>
                      <a:pt x="1" y="6"/>
                    </a:cubicBezTo>
                    <a:cubicBezTo>
                      <a:pt x="2" y="5"/>
                      <a:pt x="4" y="3"/>
                      <a:pt x="4" y="0"/>
                    </a:cubicBezTo>
                    <a:cubicBezTo>
                      <a:pt x="3" y="1"/>
                      <a:pt x="3" y="2"/>
                      <a:pt x="2" y="3"/>
                    </a:cubicBezTo>
                    <a:cubicBezTo>
                      <a:pt x="2" y="3"/>
                      <a:pt x="2" y="3"/>
                      <a:pt x="2" y="3"/>
                    </a:cubicBezTo>
                    <a:close/>
                  </a:path>
                </a:pathLst>
              </a:custGeom>
              <a:solidFill>
                <a:srgbClr val="79A529"/>
              </a:solidFill>
              <a:ln w="9525">
                <a:noFill/>
                <a:round/>
                <a:headEnd/>
                <a:tailEnd/>
              </a:ln>
            </p:spPr>
            <p:txBody>
              <a:bodyPr/>
              <a:lstStyle/>
              <a:p>
                <a:pPr>
                  <a:defRPr/>
                </a:pPr>
                <a:endParaRPr lang="es-MX" dirty="0"/>
              </a:p>
            </p:txBody>
          </p:sp>
          <p:sp>
            <p:nvSpPr>
              <p:cNvPr id="1678" name="Freeform 654"/>
              <p:cNvSpPr>
                <a:spLocks/>
              </p:cNvSpPr>
              <p:nvPr/>
            </p:nvSpPr>
            <p:spPr bwMode="auto">
              <a:xfrm>
                <a:off x="4538" y="1437"/>
                <a:ext cx="14" cy="14"/>
              </a:xfrm>
              <a:custGeom>
                <a:avLst/>
                <a:gdLst/>
                <a:ahLst/>
                <a:cxnLst>
                  <a:cxn ang="0">
                    <a:pos x="4" y="1"/>
                  </a:cxn>
                  <a:cxn ang="0">
                    <a:pos x="0" y="1"/>
                  </a:cxn>
                  <a:cxn ang="0">
                    <a:pos x="3" y="2"/>
                  </a:cxn>
                  <a:cxn ang="0">
                    <a:pos x="4" y="1"/>
                  </a:cxn>
                </a:cxnLst>
                <a:rect l="0" t="0" r="r" b="b"/>
                <a:pathLst>
                  <a:path w="4" h="3">
                    <a:moveTo>
                      <a:pt x="4" y="1"/>
                    </a:moveTo>
                    <a:cubicBezTo>
                      <a:pt x="3" y="0"/>
                      <a:pt x="1" y="0"/>
                      <a:pt x="0" y="1"/>
                    </a:cubicBezTo>
                    <a:cubicBezTo>
                      <a:pt x="0" y="2"/>
                      <a:pt x="2" y="3"/>
                      <a:pt x="3" y="2"/>
                    </a:cubicBezTo>
                    <a:cubicBezTo>
                      <a:pt x="4" y="2"/>
                      <a:pt x="4" y="1"/>
                      <a:pt x="4" y="1"/>
                    </a:cubicBezTo>
                    <a:close/>
                  </a:path>
                </a:pathLst>
              </a:custGeom>
              <a:solidFill>
                <a:srgbClr val="79A529"/>
              </a:solidFill>
              <a:ln w="9525">
                <a:noFill/>
                <a:round/>
                <a:headEnd/>
                <a:tailEnd/>
              </a:ln>
            </p:spPr>
            <p:txBody>
              <a:bodyPr/>
              <a:lstStyle/>
              <a:p>
                <a:pPr>
                  <a:defRPr/>
                </a:pPr>
                <a:endParaRPr lang="es-MX" dirty="0"/>
              </a:p>
            </p:txBody>
          </p:sp>
          <p:sp>
            <p:nvSpPr>
              <p:cNvPr id="1679" name="Freeform 655"/>
              <p:cNvSpPr>
                <a:spLocks/>
              </p:cNvSpPr>
              <p:nvPr/>
            </p:nvSpPr>
            <p:spPr bwMode="auto">
              <a:xfrm>
                <a:off x="4552" y="1441"/>
                <a:ext cx="9" cy="14"/>
              </a:xfrm>
              <a:custGeom>
                <a:avLst/>
                <a:gdLst/>
                <a:ahLst/>
                <a:cxnLst>
                  <a:cxn ang="0">
                    <a:pos x="1" y="0"/>
                  </a:cxn>
                  <a:cxn ang="0">
                    <a:pos x="3" y="1"/>
                  </a:cxn>
                  <a:cxn ang="0">
                    <a:pos x="1" y="3"/>
                  </a:cxn>
                  <a:cxn ang="0">
                    <a:pos x="0" y="2"/>
                  </a:cxn>
                  <a:cxn ang="0">
                    <a:pos x="1" y="0"/>
                  </a:cxn>
                </a:cxnLst>
                <a:rect l="0" t="0" r="r" b="b"/>
                <a:pathLst>
                  <a:path w="3" h="4">
                    <a:moveTo>
                      <a:pt x="1" y="0"/>
                    </a:moveTo>
                    <a:cubicBezTo>
                      <a:pt x="1" y="1"/>
                      <a:pt x="2" y="1"/>
                      <a:pt x="3" y="1"/>
                    </a:cubicBezTo>
                    <a:cubicBezTo>
                      <a:pt x="2" y="2"/>
                      <a:pt x="3" y="4"/>
                      <a:pt x="1" y="3"/>
                    </a:cubicBezTo>
                    <a:cubicBezTo>
                      <a:pt x="0" y="3"/>
                      <a:pt x="0" y="2"/>
                      <a:pt x="0" y="2"/>
                    </a:cubicBezTo>
                    <a:cubicBezTo>
                      <a:pt x="0" y="2"/>
                      <a:pt x="1" y="0"/>
                      <a:pt x="1" y="0"/>
                    </a:cubicBezTo>
                    <a:close/>
                  </a:path>
                </a:pathLst>
              </a:custGeom>
              <a:solidFill>
                <a:srgbClr val="79A529"/>
              </a:solidFill>
              <a:ln w="9525">
                <a:noFill/>
                <a:round/>
                <a:headEnd/>
                <a:tailEnd/>
              </a:ln>
            </p:spPr>
            <p:txBody>
              <a:bodyPr/>
              <a:lstStyle/>
              <a:p>
                <a:pPr>
                  <a:defRPr/>
                </a:pPr>
                <a:endParaRPr lang="es-MX" dirty="0"/>
              </a:p>
            </p:txBody>
          </p:sp>
          <p:sp>
            <p:nvSpPr>
              <p:cNvPr id="1680" name="Freeform 656"/>
              <p:cNvSpPr>
                <a:spLocks/>
              </p:cNvSpPr>
              <p:nvPr/>
            </p:nvSpPr>
            <p:spPr bwMode="auto">
              <a:xfrm>
                <a:off x="4529" y="1437"/>
                <a:ext cx="9" cy="14"/>
              </a:xfrm>
              <a:custGeom>
                <a:avLst/>
                <a:gdLst/>
                <a:ahLst/>
                <a:cxnLst>
                  <a:cxn ang="0">
                    <a:pos x="2" y="1"/>
                  </a:cxn>
                  <a:cxn ang="0">
                    <a:pos x="2" y="4"/>
                  </a:cxn>
                  <a:cxn ang="0">
                    <a:pos x="2" y="5"/>
                  </a:cxn>
                  <a:cxn ang="0">
                    <a:pos x="0" y="2"/>
                  </a:cxn>
                  <a:cxn ang="0">
                    <a:pos x="0" y="2"/>
                  </a:cxn>
                  <a:cxn ang="0">
                    <a:pos x="0" y="0"/>
                  </a:cxn>
                  <a:cxn ang="0">
                    <a:pos x="0" y="0"/>
                  </a:cxn>
                  <a:cxn ang="0">
                    <a:pos x="1" y="2"/>
                  </a:cxn>
                  <a:cxn ang="0">
                    <a:pos x="2" y="1"/>
                  </a:cxn>
                </a:cxnLst>
                <a:rect l="0" t="0" r="r" b="b"/>
                <a:pathLst>
                  <a:path w="3" h="5">
                    <a:moveTo>
                      <a:pt x="2" y="1"/>
                    </a:moveTo>
                    <a:cubicBezTo>
                      <a:pt x="1" y="2"/>
                      <a:pt x="2" y="3"/>
                      <a:pt x="2" y="4"/>
                    </a:cubicBezTo>
                    <a:cubicBezTo>
                      <a:pt x="3" y="4"/>
                      <a:pt x="2" y="5"/>
                      <a:pt x="2" y="5"/>
                    </a:cubicBezTo>
                    <a:cubicBezTo>
                      <a:pt x="1" y="4"/>
                      <a:pt x="0" y="3"/>
                      <a:pt x="0" y="2"/>
                    </a:cubicBezTo>
                    <a:cubicBezTo>
                      <a:pt x="0" y="2"/>
                      <a:pt x="0" y="2"/>
                      <a:pt x="0" y="2"/>
                    </a:cubicBezTo>
                    <a:cubicBezTo>
                      <a:pt x="0" y="1"/>
                      <a:pt x="0" y="1"/>
                      <a:pt x="0" y="0"/>
                    </a:cubicBezTo>
                    <a:cubicBezTo>
                      <a:pt x="0" y="0"/>
                      <a:pt x="0" y="0"/>
                      <a:pt x="0" y="0"/>
                    </a:cubicBezTo>
                    <a:cubicBezTo>
                      <a:pt x="0" y="1"/>
                      <a:pt x="0" y="1"/>
                      <a:pt x="1" y="2"/>
                    </a:cubicBezTo>
                    <a:cubicBezTo>
                      <a:pt x="1" y="2"/>
                      <a:pt x="2" y="1"/>
                      <a:pt x="2" y="1"/>
                    </a:cubicBezTo>
                    <a:close/>
                  </a:path>
                </a:pathLst>
              </a:custGeom>
              <a:solidFill>
                <a:srgbClr val="79A529"/>
              </a:solidFill>
              <a:ln w="9525">
                <a:noFill/>
                <a:round/>
                <a:headEnd/>
                <a:tailEnd/>
              </a:ln>
            </p:spPr>
            <p:txBody>
              <a:bodyPr/>
              <a:lstStyle/>
              <a:p>
                <a:pPr>
                  <a:defRPr/>
                </a:pPr>
                <a:endParaRPr lang="es-MX" dirty="0"/>
              </a:p>
            </p:txBody>
          </p:sp>
          <p:sp>
            <p:nvSpPr>
              <p:cNvPr id="1681" name="Freeform 657"/>
              <p:cNvSpPr>
                <a:spLocks/>
              </p:cNvSpPr>
              <p:nvPr/>
            </p:nvSpPr>
            <p:spPr bwMode="auto">
              <a:xfrm>
                <a:off x="4538" y="1450"/>
                <a:ext cx="14" cy="5"/>
              </a:xfrm>
              <a:custGeom>
                <a:avLst/>
                <a:gdLst/>
                <a:ahLst/>
                <a:cxnLst>
                  <a:cxn ang="0">
                    <a:pos x="2" y="0"/>
                  </a:cxn>
                  <a:cxn ang="0">
                    <a:pos x="0" y="0"/>
                  </a:cxn>
                  <a:cxn ang="0">
                    <a:pos x="1" y="2"/>
                  </a:cxn>
                  <a:cxn ang="0">
                    <a:pos x="3" y="1"/>
                  </a:cxn>
                  <a:cxn ang="0">
                    <a:pos x="2" y="0"/>
                  </a:cxn>
                </a:cxnLst>
                <a:rect l="0" t="0" r="r" b="b"/>
                <a:pathLst>
                  <a:path w="3" h="2">
                    <a:moveTo>
                      <a:pt x="2" y="0"/>
                    </a:moveTo>
                    <a:cubicBezTo>
                      <a:pt x="2" y="0"/>
                      <a:pt x="1" y="0"/>
                      <a:pt x="0" y="0"/>
                    </a:cubicBezTo>
                    <a:cubicBezTo>
                      <a:pt x="0" y="1"/>
                      <a:pt x="0" y="1"/>
                      <a:pt x="1" y="2"/>
                    </a:cubicBezTo>
                    <a:cubicBezTo>
                      <a:pt x="1" y="2"/>
                      <a:pt x="3" y="2"/>
                      <a:pt x="3" y="1"/>
                    </a:cubicBezTo>
                    <a:cubicBezTo>
                      <a:pt x="3" y="1"/>
                      <a:pt x="2" y="0"/>
                      <a:pt x="2" y="0"/>
                    </a:cubicBezTo>
                    <a:close/>
                  </a:path>
                </a:pathLst>
              </a:custGeom>
              <a:solidFill>
                <a:srgbClr val="79A529"/>
              </a:solidFill>
              <a:ln w="9525">
                <a:noFill/>
                <a:round/>
                <a:headEnd/>
                <a:tailEnd/>
              </a:ln>
            </p:spPr>
            <p:txBody>
              <a:bodyPr/>
              <a:lstStyle/>
              <a:p>
                <a:pPr>
                  <a:defRPr/>
                </a:pPr>
                <a:endParaRPr lang="es-MX" dirty="0"/>
              </a:p>
            </p:txBody>
          </p:sp>
          <p:sp>
            <p:nvSpPr>
              <p:cNvPr id="1682" name="Freeform 658"/>
              <p:cNvSpPr>
                <a:spLocks/>
              </p:cNvSpPr>
              <p:nvPr/>
            </p:nvSpPr>
            <p:spPr bwMode="auto">
              <a:xfrm>
                <a:off x="4552" y="1450"/>
                <a:ext cx="18" cy="9"/>
              </a:xfrm>
              <a:custGeom>
                <a:avLst/>
                <a:gdLst/>
                <a:ahLst/>
                <a:cxnLst>
                  <a:cxn ang="0">
                    <a:pos x="0" y="0"/>
                  </a:cxn>
                  <a:cxn ang="0">
                    <a:pos x="3" y="1"/>
                  </a:cxn>
                  <a:cxn ang="0">
                    <a:pos x="3" y="0"/>
                  </a:cxn>
                  <a:cxn ang="0">
                    <a:pos x="6" y="1"/>
                  </a:cxn>
                  <a:cxn ang="0">
                    <a:pos x="6" y="1"/>
                  </a:cxn>
                  <a:cxn ang="0">
                    <a:pos x="6" y="2"/>
                  </a:cxn>
                  <a:cxn ang="0">
                    <a:pos x="0" y="2"/>
                  </a:cxn>
                  <a:cxn ang="0">
                    <a:pos x="0" y="1"/>
                  </a:cxn>
                  <a:cxn ang="0">
                    <a:pos x="0" y="1"/>
                  </a:cxn>
                  <a:cxn ang="0">
                    <a:pos x="0" y="0"/>
                  </a:cxn>
                </a:cxnLst>
                <a:rect l="0" t="0" r="r" b="b"/>
                <a:pathLst>
                  <a:path w="6" h="2">
                    <a:moveTo>
                      <a:pt x="0" y="0"/>
                    </a:moveTo>
                    <a:cubicBezTo>
                      <a:pt x="1" y="1"/>
                      <a:pt x="2" y="1"/>
                      <a:pt x="3" y="1"/>
                    </a:cubicBezTo>
                    <a:cubicBezTo>
                      <a:pt x="3" y="1"/>
                      <a:pt x="3" y="0"/>
                      <a:pt x="3" y="0"/>
                    </a:cubicBezTo>
                    <a:cubicBezTo>
                      <a:pt x="4" y="0"/>
                      <a:pt x="5" y="1"/>
                      <a:pt x="6" y="1"/>
                    </a:cubicBezTo>
                    <a:cubicBezTo>
                      <a:pt x="6" y="1"/>
                      <a:pt x="6" y="1"/>
                      <a:pt x="6" y="1"/>
                    </a:cubicBezTo>
                    <a:cubicBezTo>
                      <a:pt x="6" y="2"/>
                      <a:pt x="6" y="2"/>
                      <a:pt x="6" y="2"/>
                    </a:cubicBezTo>
                    <a:cubicBezTo>
                      <a:pt x="4" y="2"/>
                      <a:pt x="2" y="2"/>
                      <a:pt x="0" y="2"/>
                    </a:cubicBezTo>
                    <a:cubicBezTo>
                      <a:pt x="0" y="2"/>
                      <a:pt x="0" y="2"/>
                      <a:pt x="0" y="1"/>
                    </a:cubicBezTo>
                    <a:cubicBezTo>
                      <a:pt x="0" y="1"/>
                      <a:pt x="0" y="1"/>
                      <a:pt x="0" y="1"/>
                    </a:cubicBezTo>
                    <a:cubicBezTo>
                      <a:pt x="0" y="1"/>
                      <a:pt x="0" y="0"/>
                      <a:pt x="0" y="0"/>
                    </a:cubicBezTo>
                    <a:close/>
                  </a:path>
                </a:pathLst>
              </a:custGeom>
              <a:solidFill>
                <a:srgbClr val="79A529"/>
              </a:solidFill>
              <a:ln w="9525">
                <a:noFill/>
                <a:round/>
                <a:headEnd/>
                <a:tailEnd/>
              </a:ln>
            </p:spPr>
            <p:txBody>
              <a:bodyPr/>
              <a:lstStyle/>
              <a:p>
                <a:pPr>
                  <a:defRPr/>
                </a:pPr>
                <a:endParaRPr lang="es-MX" dirty="0"/>
              </a:p>
            </p:txBody>
          </p:sp>
          <p:sp>
            <p:nvSpPr>
              <p:cNvPr id="1683" name="Freeform 659"/>
              <p:cNvSpPr>
                <a:spLocks/>
              </p:cNvSpPr>
              <p:nvPr/>
            </p:nvSpPr>
            <p:spPr bwMode="auto">
              <a:xfrm>
                <a:off x="4538" y="1450"/>
                <a:ext cx="9" cy="14"/>
              </a:xfrm>
              <a:custGeom>
                <a:avLst/>
                <a:gdLst/>
                <a:ahLst/>
                <a:cxnLst>
                  <a:cxn ang="0">
                    <a:pos x="1" y="0"/>
                  </a:cxn>
                  <a:cxn ang="0">
                    <a:pos x="2" y="1"/>
                  </a:cxn>
                  <a:cxn ang="0">
                    <a:pos x="2" y="1"/>
                  </a:cxn>
                  <a:cxn ang="0">
                    <a:pos x="3" y="3"/>
                  </a:cxn>
                  <a:cxn ang="0">
                    <a:pos x="1" y="4"/>
                  </a:cxn>
                  <a:cxn ang="0">
                    <a:pos x="1" y="3"/>
                  </a:cxn>
                  <a:cxn ang="0">
                    <a:pos x="0" y="1"/>
                  </a:cxn>
                  <a:cxn ang="0">
                    <a:pos x="1" y="0"/>
                  </a:cxn>
                </a:cxnLst>
                <a:rect l="0" t="0" r="r" b="b"/>
                <a:pathLst>
                  <a:path w="3" h="4">
                    <a:moveTo>
                      <a:pt x="1" y="0"/>
                    </a:moveTo>
                    <a:cubicBezTo>
                      <a:pt x="1" y="1"/>
                      <a:pt x="2" y="1"/>
                      <a:pt x="2" y="1"/>
                    </a:cubicBezTo>
                    <a:cubicBezTo>
                      <a:pt x="2" y="1"/>
                      <a:pt x="2" y="1"/>
                      <a:pt x="2" y="1"/>
                    </a:cubicBezTo>
                    <a:cubicBezTo>
                      <a:pt x="3" y="1"/>
                      <a:pt x="3" y="2"/>
                      <a:pt x="3" y="3"/>
                    </a:cubicBezTo>
                    <a:cubicBezTo>
                      <a:pt x="3" y="4"/>
                      <a:pt x="2" y="4"/>
                      <a:pt x="1" y="4"/>
                    </a:cubicBezTo>
                    <a:cubicBezTo>
                      <a:pt x="1" y="4"/>
                      <a:pt x="1" y="4"/>
                      <a:pt x="1" y="3"/>
                    </a:cubicBezTo>
                    <a:cubicBezTo>
                      <a:pt x="1" y="2"/>
                      <a:pt x="0" y="2"/>
                      <a:pt x="0" y="1"/>
                    </a:cubicBezTo>
                    <a:cubicBezTo>
                      <a:pt x="0" y="0"/>
                      <a:pt x="0" y="0"/>
                      <a:pt x="1" y="0"/>
                    </a:cubicBezTo>
                    <a:close/>
                  </a:path>
                </a:pathLst>
              </a:custGeom>
              <a:solidFill>
                <a:srgbClr val="79A529"/>
              </a:solidFill>
              <a:ln w="9525">
                <a:noFill/>
                <a:round/>
                <a:headEnd/>
                <a:tailEnd/>
              </a:ln>
            </p:spPr>
            <p:txBody>
              <a:bodyPr/>
              <a:lstStyle/>
              <a:p>
                <a:pPr>
                  <a:defRPr/>
                </a:pPr>
                <a:endParaRPr lang="es-MX" dirty="0"/>
              </a:p>
            </p:txBody>
          </p:sp>
          <p:sp>
            <p:nvSpPr>
              <p:cNvPr id="1684" name="Freeform 660"/>
              <p:cNvSpPr>
                <a:spLocks/>
              </p:cNvSpPr>
              <p:nvPr/>
            </p:nvSpPr>
            <p:spPr bwMode="auto">
              <a:xfrm>
                <a:off x="4529" y="1391"/>
                <a:ext cx="55" cy="50"/>
              </a:xfrm>
              <a:custGeom>
                <a:avLst/>
                <a:gdLst/>
                <a:ahLst/>
                <a:cxnLst>
                  <a:cxn ang="0">
                    <a:pos x="13" y="1"/>
                  </a:cxn>
                  <a:cxn ang="0">
                    <a:pos x="1" y="14"/>
                  </a:cxn>
                  <a:cxn ang="0">
                    <a:pos x="8" y="12"/>
                  </a:cxn>
                  <a:cxn ang="0">
                    <a:pos x="14" y="4"/>
                  </a:cxn>
                  <a:cxn ang="0">
                    <a:pos x="16" y="0"/>
                  </a:cxn>
                  <a:cxn ang="0">
                    <a:pos x="11" y="5"/>
                  </a:cxn>
                  <a:cxn ang="0">
                    <a:pos x="11" y="4"/>
                  </a:cxn>
                  <a:cxn ang="0">
                    <a:pos x="14" y="0"/>
                  </a:cxn>
                  <a:cxn ang="0">
                    <a:pos x="12" y="1"/>
                  </a:cxn>
                  <a:cxn ang="0">
                    <a:pos x="13" y="1"/>
                  </a:cxn>
                </a:cxnLst>
                <a:rect l="0" t="0" r="r" b="b"/>
                <a:pathLst>
                  <a:path w="16" h="15">
                    <a:moveTo>
                      <a:pt x="13" y="1"/>
                    </a:moveTo>
                    <a:cubicBezTo>
                      <a:pt x="8" y="4"/>
                      <a:pt x="0" y="8"/>
                      <a:pt x="1" y="14"/>
                    </a:cubicBezTo>
                    <a:cubicBezTo>
                      <a:pt x="4" y="12"/>
                      <a:pt x="8" y="15"/>
                      <a:pt x="8" y="12"/>
                    </a:cubicBezTo>
                    <a:cubicBezTo>
                      <a:pt x="9" y="9"/>
                      <a:pt x="11" y="7"/>
                      <a:pt x="14" y="4"/>
                    </a:cubicBezTo>
                    <a:cubicBezTo>
                      <a:pt x="15" y="3"/>
                      <a:pt x="16" y="2"/>
                      <a:pt x="16" y="0"/>
                    </a:cubicBezTo>
                    <a:cubicBezTo>
                      <a:pt x="15" y="2"/>
                      <a:pt x="13" y="5"/>
                      <a:pt x="11" y="5"/>
                    </a:cubicBezTo>
                    <a:cubicBezTo>
                      <a:pt x="11" y="5"/>
                      <a:pt x="11" y="4"/>
                      <a:pt x="11" y="4"/>
                    </a:cubicBezTo>
                    <a:cubicBezTo>
                      <a:pt x="12" y="3"/>
                      <a:pt x="14" y="2"/>
                      <a:pt x="14" y="0"/>
                    </a:cubicBezTo>
                    <a:cubicBezTo>
                      <a:pt x="13" y="0"/>
                      <a:pt x="13" y="1"/>
                      <a:pt x="12" y="1"/>
                    </a:cubicBezTo>
                    <a:cubicBezTo>
                      <a:pt x="12" y="1"/>
                      <a:pt x="13" y="1"/>
                      <a:pt x="13" y="1"/>
                    </a:cubicBezTo>
                    <a:close/>
                  </a:path>
                </a:pathLst>
              </a:custGeom>
              <a:solidFill>
                <a:srgbClr val="79A529"/>
              </a:solidFill>
              <a:ln w="9525">
                <a:noFill/>
                <a:round/>
                <a:headEnd/>
                <a:tailEnd/>
              </a:ln>
            </p:spPr>
            <p:txBody>
              <a:bodyPr/>
              <a:lstStyle/>
              <a:p>
                <a:pPr>
                  <a:defRPr/>
                </a:pPr>
                <a:endParaRPr lang="es-MX" dirty="0"/>
              </a:p>
            </p:txBody>
          </p:sp>
          <p:sp>
            <p:nvSpPr>
              <p:cNvPr id="1685" name="Oval 661"/>
              <p:cNvSpPr>
                <a:spLocks noChangeArrowheads="1"/>
              </p:cNvSpPr>
              <p:nvPr/>
            </p:nvSpPr>
            <p:spPr bwMode="auto">
              <a:xfrm>
                <a:off x="4566" y="1396"/>
                <a:ext cx="14" cy="9"/>
              </a:xfrm>
              <a:prstGeom prst="ellipse">
                <a:avLst/>
              </a:prstGeom>
              <a:solidFill>
                <a:srgbClr val="F16900"/>
              </a:solidFill>
              <a:ln w="9525">
                <a:noFill/>
                <a:round/>
                <a:headEnd/>
                <a:tailEnd/>
              </a:ln>
            </p:spPr>
            <p:txBody>
              <a:bodyPr/>
              <a:lstStyle/>
              <a:p>
                <a:pPr>
                  <a:defRPr/>
                </a:pPr>
                <a:endParaRPr lang="es-MX" dirty="0"/>
              </a:p>
            </p:txBody>
          </p:sp>
          <p:sp>
            <p:nvSpPr>
              <p:cNvPr id="1686" name="Freeform 662"/>
              <p:cNvSpPr>
                <a:spLocks/>
              </p:cNvSpPr>
              <p:nvPr/>
            </p:nvSpPr>
            <p:spPr bwMode="auto">
              <a:xfrm>
                <a:off x="4571" y="1400"/>
                <a:ext cx="9" cy="5"/>
              </a:xfrm>
              <a:custGeom>
                <a:avLst/>
                <a:gdLst/>
                <a:ahLst/>
                <a:cxnLst>
                  <a:cxn ang="0">
                    <a:pos x="0" y="0"/>
                  </a:cxn>
                  <a:cxn ang="0">
                    <a:pos x="0" y="0"/>
                  </a:cxn>
                  <a:cxn ang="0">
                    <a:pos x="1" y="1"/>
                  </a:cxn>
                  <a:cxn ang="0">
                    <a:pos x="1" y="0"/>
                  </a:cxn>
                  <a:cxn ang="0">
                    <a:pos x="0" y="0"/>
                  </a:cxn>
                  <a:cxn ang="0">
                    <a:pos x="0" y="0"/>
                  </a:cxn>
                </a:cxnLst>
                <a:rect l="0" t="0" r="r" b="b"/>
                <a:pathLst>
                  <a:path w="2" h="1">
                    <a:moveTo>
                      <a:pt x="0" y="0"/>
                    </a:moveTo>
                    <a:cubicBezTo>
                      <a:pt x="0" y="0"/>
                      <a:pt x="0" y="0"/>
                      <a:pt x="0" y="0"/>
                    </a:cubicBezTo>
                    <a:cubicBezTo>
                      <a:pt x="0" y="1"/>
                      <a:pt x="1" y="1"/>
                      <a:pt x="1" y="1"/>
                    </a:cubicBezTo>
                    <a:cubicBezTo>
                      <a:pt x="1" y="1"/>
                      <a:pt x="2" y="0"/>
                      <a:pt x="1" y="0"/>
                    </a:cubicBezTo>
                    <a:cubicBezTo>
                      <a:pt x="1" y="0"/>
                      <a:pt x="1" y="1"/>
                      <a:pt x="0" y="0"/>
                    </a:cubicBezTo>
                    <a:cubicBezTo>
                      <a:pt x="0" y="0"/>
                      <a:pt x="0" y="0"/>
                      <a:pt x="0" y="0"/>
                    </a:cubicBezTo>
                    <a:close/>
                  </a:path>
                </a:pathLst>
              </a:custGeom>
              <a:solidFill>
                <a:srgbClr val="674B1D"/>
              </a:solidFill>
              <a:ln w="9525">
                <a:noFill/>
                <a:round/>
                <a:headEnd/>
                <a:tailEnd/>
              </a:ln>
            </p:spPr>
            <p:txBody>
              <a:bodyPr/>
              <a:lstStyle/>
              <a:p>
                <a:pPr>
                  <a:defRPr/>
                </a:pPr>
                <a:endParaRPr lang="es-MX" dirty="0"/>
              </a:p>
            </p:txBody>
          </p:sp>
          <p:sp>
            <p:nvSpPr>
              <p:cNvPr id="1687" name="Oval 663"/>
              <p:cNvSpPr>
                <a:spLocks noChangeArrowheads="1"/>
              </p:cNvSpPr>
              <p:nvPr/>
            </p:nvSpPr>
            <p:spPr bwMode="auto">
              <a:xfrm>
                <a:off x="4571" y="1396"/>
                <a:ext cx="5" cy="5"/>
              </a:xfrm>
              <a:prstGeom prst="ellipse">
                <a:avLst/>
              </a:prstGeom>
              <a:solidFill>
                <a:srgbClr val="24211D"/>
              </a:solidFill>
              <a:ln w="9525">
                <a:noFill/>
                <a:round/>
                <a:headEnd/>
                <a:tailEnd/>
              </a:ln>
            </p:spPr>
            <p:txBody>
              <a:bodyPr/>
              <a:lstStyle/>
              <a:p>
                <a:pPr>
                  <a:defRPr/>
                </a:pPr>
                <a:endParaRPr lang="es-MX" dirty="0"/>
              </a:p>
            </p:txBody>
          </p:sp>
          <p:sp>
            <p:nvSpPr>
              <p:cNvPr id="1688" name="Oval 664"/>
              <p:cNvSpPr>
                <a:spLocks noChangeArrowheads="1"/>
              </p:cNvSpPr>
              <p:nvPr/>
            </p:nvSpPr>
            <p:spPr bwMode="auto">
              <a:xfrm>
                <a:off x="4575" y="1396"/>
                <a:ext cx="5" cy="5"/>
              </a:xfrm>
              <a:prstGeom prst="ellipse">
                <a:avLst/>
              </a:prstGeom>
              <a:solidFill>
                <a:srgbClr val="FFFFFF"/>
              </a:solidFill>
              <a:ln w="9525">
                <a:noFill/>
                <a:round/>
                <a:headEnd/>
                <a:tailEnd/>
              </a:ln>
            </p:spPr>
            <p:txBody>
              <a:bodyPr/>
              <a:lstStyle/>
              <a:p>
                <a:pPr>
                  <a:defRPr/>
                </a:pPr>
                <a:endParaRPr lang="es-MX" dirty="0"/>
              </a:p>
            </p:txBody>
          </p:sp>
          <p:sp>
            <p:nvSpPr>
              <p:cNvPr id="1689" name="Freeform 665"/>
              <p:cNvSpPr>
                <a:spLocks/>
              </p:cNvSpPr>
              <p:nvPr/>
            </p:nvSpPr>
            <p:spPr bwMode="auto">
              <a:xfrm>
                <a:off x="4538" y="1450"/>
                <a:ext cx="5" cy="14"/>
              </a:xfrm>
              <a:custGeom>
                <a:avLst/>
                <a:gdLst/>
                <a:ahLst/>
                <a:cxnLst>
                  <a:cxn ang="0">
                    <a:pos x="1" y="4"/>
                  </a:cxn>
                  <a:cxn ang="0">
                    <a:pos x="1" y="3"/>
                  </a:cxn>
                  <a:cxn ang="0">
                    <a:pos x="0" y="0"/>
                  </a:cxn>
                  <a:cxn ang="0">
                    <a:pos x="1" y="1"/>
                  </a:cxn>
                  <a:cxn ang="0">
                    <a:pos x="1" y="4"/>
                  </a:cxn>
                </a:cxnLst>
                <a:rect l="0" t="0" r="r" b="b"/>
                <a:pathLst>
                  <a:path w="2" h="4">
                    <a:moveTo>
                      <a:pt x="1" y="4"/>
                    </a:moveTo>
                    <a:cubicBezTo>
                      <a:pt x="1" y="4"/>
                      <a:pt x="1" y="3"/>
                      <a:pt x="1" y="3"/>
                    </a:cubicBezTo>
                    <a:cubicBezTo>
                      <a:pt x="0" y="2"/>
                      <a:pt x="0" y="1"/>
                      <a:pt x="0" y="0"/>
                    </a:cubicBezTo>
                    <a:cubicBezTo>
                      <a:pt x="0" y="0"/>
                      <a:pt x="2" y="0"/>
                      <a:pt x="1" y="1"/>
                    </a:cubicBezTo>
                    <a:cubicBezTo>
                      <a:pt x="0" y="2"/>
                      <a:pt x="1" y="4"/>
                      <a:pt x="1" y="4"/>
                    </a:cubicBezTo>
                    <a:close/>
                  </a:path>
                </a:pathLst>
              </a:custGeom>
              <a:solidFill>
                <a:srgbClr val="FDEE70"/>
              </a:solidFill>
              <a:ln w="9525">
                <a:noFill/>
                <a:round/>
                <a:headEnd/>
                <a:tailEnd/>
              </a:ln>
            </p:spPr>
            <p:txBody>
              <a:bodyPr/>
              <a:lstStyle/>
              <a:p>
                <a:pPr>
                  <a:defRPr/>
                </a:pPr>
                <a:endParaRPr lang="es-MX" dirty="0"/>
              </a:p>
            </p:txBody>
          </p:sp>
          <p:sp>
            <p:nvSpPr>
              <p:cNvPr id="1690" name="Freeform 666"/>
              <p:cNvSpPr>
                <a:spLocks/>
              </p:cNvSpPr>
              <p:nvPr/>
            </p:nvSpPr>
            <p:spPr bwMode="auto">
              <a:xfrm>
                <a:off x="4529" y="1437"/>
                <a:ext cx="9" cy="14"/>
              </a:xfrm>
              <a:custGeom>
                <a:avLst/>
                <a:gdLst/>
                <a:ahLst/>
                <a:cxnLst>
                  <a:cxn ang="0">
                    <a:pos x="0" y="0"/>
                  </a:cxn>
                  <a:cxn ang="0">
                    <a:pos x="0" y="0"/>
                  </a:cxn>
                  <a:cxn ang="0">
                    <a:pos x="0" y="2"/>
                  </a:cxn>
                  <a:cxn ang="0">
                    <a:pos x="0" y="2"/>
                  </a:cxn>
                  <a:cxn ang="0">
                    <a:pos x="2" y="5"/>
                  </a:cxn>
                  <a:cxn ang="0">
                    <a:pos x="2" y="4"/>
                  </a:cxn>
                  <a:cxn ang="0">
                    <a:pos x="1" y="4"/>
                  </a:cxn>
                  <a:cxn ang="0">
                    <a:pos x="0" y="2"/>
                  </a:cxn>
                  <a:cxn ang="0">
                    <a:pos x="0" y="0"/>
                  </a:cxn>
                </a:cxnLst>
                <a:rect l="0" t="0" r="r" b="b"/>
                <a:pathLst>
                  <a:path w="3" h="5">
                    <a:moveTo>
                      <a:pt x="0" y="0"/>
                    </a:moveTo>
                    <a:cubicBezTo>
                      <a:pt x="0" y="0"/>
                      <a:pt x="0" y="0"/>
                      <a:pt x="0" y="0"/>
                    </a:cubicBezTo>
                    <a:cubicBezTo>
                      <a:pt x="0" y="1"/>
                      <a:pt x="0" y="1"/>
                      <a:pt x="0" y="2"/>
                    </a:cubicBezTo>
                    <a:cubicBezTo>
                      <a:pt x="0" y="2"/>
                      <a:pt x="0" y="2"/>
                      <a:pt x="0" y="2"/>
                    </a:cubicBezTo>
                    <a:cubicBezTo>
                      <a:pt x="1" y="4"/>
                      <a:pt x="1" y="5"/>
                      <a:pt x="2" y="5"/>
                    </a:cubicBezTo>
                    <a:cubicBezTo>
                      <a:pt x="2" y="5"/>
                      <a:pt x="3" y="4"/>
                      <a:pt x="2" y="4"/>
                    </a:cubicBezTo>
                    <a:cubicBezTo>
                      <a:pt x="2" y="4"/>
                      <a:pt x="2" y="5"/>
                      <a:pt x="1" y="4"/>
                    </a:cubicBezTo>
                    <a:cubicBezTo>
                      <a:pt x="1" y="3"/>
                      <a:pt x="0" y="2"/>
                      <a:pt x="0" y="2"/>
                    </a:cubicBezTo>
                    <a:cubicBezTo>
                      <a:pt x="0" y="2"/>
                      <a:pt x="0" y="0"/>
                      <a:pt x="0" y="0"/>
                    </a:cubicBezTo>
                    <a:close/>
                  </a:path>
                </a:pathLst>
              </a:custGeom>
              <a:solidFill>
                <a:srgbClr val="FDEE70"/>
              </a:solidFill>
              <a:ln w="9525">
                <a:noFill/>
                <a:round/>
                <a:headEnd/>
                <a:tailEnd/>
              </a:ln>
            </p:spPr>
            <p:txBody>
              <a:bodyPr/>
              <a:lstStyle/>
              <a:p>
                <a:pPr>
                  <a:defRPr/>
                </a:pPr>
                <a:endParaRPr lang="es-MX" dirty="0"/>
              </a:p>
            </p:txBody>
          </p:sp>
          <p:sp>
            <p:nvSpPr>
              <p:cNvPr id="1691" name="Freeform 667"/>
              <p:cNvSpPr>
                <a:spLocks/>
              </p:cNvSpPr>
              <p:nvPr/>
            </p:nvSpPr>
            <p:spPr bwMode="auto">
              <a:xfrm>
                <a:off x="4538" y="1437"/>
                <a:ext cx="9" cy="14"/>
              </a:xfrm>
              <a:custGeom>
                <a:avLst/>
                <a:gdLst/>
                <a:ahLst/>
                <a:cxnLst>
                  <a:cxn ang="0">
                    <a:pos x="3" y="2"/>
                  </a:cxn>
                  <a:cxn ang="0">
                    <a:pos x="0" y="1"/>
                  </a:cxn>
                  <a:cxn ang="0">
                    <a:pos x="2" y="0"/>
                  </a:cxn>
                  <a:cxn ang="0">
                    <a:pos x="1" y="2"/>
                  </a:cxn>
                  <a:cxn ang="0">
                    <a:pos x="3" y="2"/>
                  </a:cxn>
                </a:cxnLst>
                <a:rect l="0" t="0" r="r" b="b"/>
                <a:pathLst>
                  <a:path w="3" h="3">
                    <a:moveTo>
                      <a:pt x="3" y="2"/>
                    </a:moveTo>
                    <a:cubicBezTo>
                      <a:pt x="2" y="3"/>
                      <a:pt x="0" y="2"/>
                      <a:pt x="0" y="1"/>
                    </a:cubicBezTo>
                    <a:cubicBezTo>
                      <a:pt x="1" y="0"/>
                      <a:pt x="1" y="0"/>
                      <a:pt x="2" y="0"/>
                    </a:cubicBezTo>
                    <a:cubicBezTo>
                      <a:pt x="2" y="0"/>
                      <a:pt x="0" y="1"/>
                      <a:pt x="1" y="2"/>
                    </a:cubicBezTo>
                    <a:cubicBezTo>
                      <a:pt x="2" y="3"/>
                      <a:pt x="3" y="2"/>
                      <a:pt x="3" y="2"/>
                    </a:cubicBezTo>
                    <a:close/>
                  </a:path>
                </a:pathLst>
              </a:custGeom>
              <a:solidFill>
                <a:srgbClr val="FDEE70"/>
              </a:solidFill>
              <a:ln w="9525">
                <a:noFill/>
                <a:round/>
                <a:headEnd/>
                <a:tailEnd/>
              </a:ln>
            </p:spPr>
            <p:txBody>
              <a:bodyPr/>
              <a:lstStyle/>
              <a:p>
                <a:pPr>
                  <a:defRPr/>
                </a:pPr>
                <a:endParaRPr lang="es-MX" dirty="0"/>
              </a:p>
            </p:txBody>
          </p:sp>
          <p:sp>
            <p:nvSpPr>
              <p:cNvPr id="1692" name="Freeform 668"/>
              <p:cNvSpPr>
                <a:spLocks/>
              </p:cNvSpPr>
              <p:nvPr/>
            </p:nvSpPr>
            <p:spPr bwMode="auto">
              <a:xfrm>
                <a:off x="4538" y="1450"/>
                <a:ext cx="9" cy="5"/>
              </a:xfrm>
              <a:custGeom>
                <a:avLst/>
                <a:gdLst/>
                <a:ahLst/>
                <a:cxnLst>
                  <a:cxn ang="0">
                    <a:pos x="2" y="2"/>
                  </a:cxn>
                  <a:cxn ang="0">
                    <a:pos x="1" y="2"/>
                  </a:cxn>
                  <a:cxn ang="0">
                    <a:pos x="0" y="0"/>
                  </a:cxn>
                  <a:cxn ang="0">
                    <a:pos x="1" y="1"/>
                  </a:cxn>
                  <a:cxn ang="0">
                    <a:pos x="2" y="2"/>
                  </a:cxn>
                </a:cxnLst>
                <a:rect l="0" t="0" r="r" b="b"/>
                <a:pathLst>
                  <a:path w="2" h="2">
                    <a:moveTo>
                      <a:pt x="2" y="2"/>
                    </a:moveTo>
                    <a:cubicBezTo>
                      <a:pt x="1" y="2"/>
                      <a:pt x="1" y="2"/>
                      <a:pt x="1" y="2"/>
                    </a:cubicBezTo>
                    <a:cubicBezTo>
                      <a:pt x="0" y="1"/>
                      <a:pt x="0" y="1"/>
                      <a:pt x="0" y="0"/>
                    </a:cubicBezTo>
                    <a:cubicBezTo>
                      <a:pt x="0" y="0"/>
                      <a:pt x="0" y="2"/>
                      <a:pt x="1" y="1"/>
                    </a:cubicBezTo>
                    <a:cubicBezTo>
                      <a:pt x="1" y="1"/>
                      <a:pt x="2" y="2"/>
                      <a:pt x="2" y="2"/>
                    </a:cubicBezTo>
                    <a:close/>
                  </a:path>
                </a:pathLst>
              </a:custGeom>
              <a:solidFill>
                <a:srgbClr val="FCFD85"/>
              </a:solidFill>
              <a:ln w="9525">
                <a:noFill/>
                <a:round/>
                <a:headEnd/>
                <a:tailEnd/>
              </a:ln>
            </p:spPr>
            <p:txBody>
              <a:bodyPr/>
              <a:lstStyle/>
              <a:p>
                <a:pPr>
                  <a:defRPr/>
                </a:pPr>
                <a:endParaRPr lang="es-MX" dirty="0"/>
              </a:p>
            </p:txBody>
          </p:sp>
          <p:sp>
            <p:nvSpPr>
              <p:cNvPr id="1693" name="Freeform 669"/>
              <p:cNvSpPr>
                <a:spLocks/>
              </p:cNvSpPr>
              <p:nvPr/>
            </p:nvSpPr>
            <p:spPr bwMode="auto">
              <a:xfrm>
                <a:off x="4529" y="1391"/>
                <a:ext cx="51" cy="46"/>
              </a:xfrm>
              <a:custGeom>
                <a:avLst/>
                <a:gdLst/>
                <a:ahLst/>
                <a:cxnLst>
                  <a:cxn ang="0">
                    <a:pos x="12" y="1"/>
                  </a:cxn>
                  <a:cxn ang="0">
                    <a:pos x="14" y="0"/>
                  </a:cxn>
                  <a:cxn ang="0">
                    <a:pos x="11" y="2"/>
                  </a:cxn>
                  <a:cxn ang="0">
                    <a:pos x="1" y="13"/>
                  </a:cxn>
                  <a:cxn ang="0">
                    <a:pos x="1" y="14"/>
                  </a:cxn>
                  <a:cxn ang="0">
                    <a:pos x="13" y="1"/>
                  </a:cxn>
                  <a:cxn ang="0">
                    <a:pos x="12" y="1"/>
                  </a:cxn>
                </a:cxnLst>
                <a:rect l="0" t="0" r="r" b="b"/>
                <a:pathLst>
                  <a:path w="14" h="14">
                    <a:moveTo>
                      <a:pt x="12" y="1"/>
                    </a:moveTo>
                    <a:cubicBezTo>
                      <a:pt x="13" y="1"/>
                      <a:pt x="13" y="0"/>
                      <a:pt x="14" y="0"/>
                    </a:cubicBezTo>
                    <a:cubicBezTo>
                      <a:pt x="14" y="0"/>
                      <a:pt x="13" y="1"/>
                      <a:pt x="11" y="2"/>
                    </a:cubicBezTo>
                    <a:cubicBezTo>
                      <a:pt x="11" y="2"/>
                      <a:pt x="1" y="8"/>
                      <a:pt x="1" y="13"/>
                    </a:cubicBezTo>
                    <a:cubicBezTo>
                      <a:pt x="1" y="13"/>
                      <a:pt x="1" y="14"/>
                      <a:pt x="1" y="14"/>
                    </a:cubicBezTo>
                    <a:cubicBezTo>
                      <a:pt x="0" y="8"/>
                      <a:pt x="8" y="4"/>
                      <a:pt x="13" y="1"/>
                    </a:cubicBezTo>
                    <a:cubicBezTo>
                      <a:pt x="13" y="1"/>
                      <a:pt x="12" y="1"/>
                      <a:pt x="12" y="1"/>
                    </a:cubicBezTo>
                    <a:close/>
                  </a:path>
                </a:pathLst>
              </a:custGeom>
              <a:solidFill>
                <a:srgbClr val="FCFD85"/>
              </a:solidFill>
              <a:ln w="9525">
                <a:noFill/>
                <a:round/>
                <a:headEnd/>
                <a:tailEnd/>
              </a:ln>
            </p:spPr>
            <p:txBody>
              <a:bodyPr/>
              <a:lstStyle/>
              <a:p>
                <a:pPr>
                  <a:defRPr/>
                </a:pPr>
                <a:endParaRPr lang="es-MX" dirty="0"/>
              </a:p>
            </p:txBody>
          </p:sp>
          <p:sp>
            <p:nvSpPr>
              <p:cNvPr id="1694" name="Freeform 670"/>
              <p:cNvSpPr>
                <a:spLocks/>
              </p:cNvSpPr>
              <p:nvPr/>
            </p:nvSpPr>
            <p:spPr bwMode="auto">
              <a:xfrm>
                <a:off x="4561" y="1373"/>
                <a:ext cx="46" cy="78"/>
              </a:xfrm>
              <a:custGeom>
                <a:avLst/>
                <a:gdLst/>
                <a:ahLst/>
                <a:cxnLst>
                  <a:cxn ang="0">
                    <a:pos x="1" y="22"/>
                  </a:cxn>
                  <a:cxn ang="0">
                    <a:pos x="1" y="18"/>
                  </a:cxn>
                  <a:cxn ang="0">
                    <a:pos x="9" y="3"/>
                  </a:cxn>
                  <a:cxn ang="0">
                    <a:pos x="11" y="1"/>
                  </a:cxn>
                  <a:cxn ang="0">
                    <a:pos x="13" y="2"/>
                  </a:cxn>
                  <a:cxn ang="0">
                    <a:pos x="11" y="1"/>
                  </a:cxn>
                  <a:cxn ang="0">
                    <a:pos x="9" y="3"/>
                  </a:cxn>
                  <a:cxn ang="0">
                    <a:pos x="2" y="18"/>
                  </a:cxn>
                  <a:cxn ang="0">
                    <a:pos x="1" y="22"/>
                  </a:cxn>
                  <a:cxn ang="0">
                    <a:pos x="1" y="22"/>
                  </a:cxn>
                </a:cxnLst>
                <a:rect l="0" t="0" r="r" b="b"/>
                <a:pathLst>
                  <a:path w="13" h="22">
                    <a:moveTo>
                      <a:pt x="1" y="22"/>
                    </a:moveTo>
                    <a:cubicBezTo>
                      <a:pt x="0" y="21"/>
                      <a:pt x="0" y="19"/>
                      <a:pt x="1" y="18"/>
                    </a:cubicBezTo>
                    <a:cubicBezTo>
                      <a:pt x="6" y="14"/>
                      <a:pt x="7" y="8"/>
                      <a:pt x="9" y="3"/>
                    </a:cubicBezTo>
                    <a:cubicBezTo>
                      <a:pt x="9" y="2"/>
                      <a:pt x="10" y="0"/>
                      <a:pt x="11" y="1"/>
                    </a:cubicBezTo>
                    <a:cubicBezTo>
                      <a:pt x="12" y="1"/>
                      <a:pt x="13" y="1"/>
                      <a:pt x="13" y="2"/>
                    </a:cubicBezTo>
                    <a:cubicBezTo>
                      <a:pt x="13" y="2"/>
                      <a:pt x="12" y="1"/>
                      <a:pt x="11" y="1"/>
                    </a:cubicBezTo>
                    <a:cubicBezTo>
                      <a:pt x="11" y="1"/>
                      <a:pt x="10" y="1"/>
                      <a:pt x="9" y="3"/>
                    </a:cubicBezTo>
                    <a:cubicBezTo>
                      <a:pt x="9" y="3"/>
                      <a:pt x="5" y="16"/>
                      <a:pt x="2" y="18"/>
                    </a:cubicBezTo>
                    <a:cubicBezTo>
                      <a:pt x="2" y="18"/>
                      <a:pt x="0" y="19"/>
                      <a:pt x="1" y="22"/>
                    </a:cubicBezTo>
                    <a:cubicBezTo>
                      <a:pt x="1" y="22"/>
                      <a:pt x="1" y="22"/>
                      <a:pt x="1" y="22"/>
                    </a:cubicBezTo>
                    <a:close/>
                  </a:path>
                </a:pathLst>
              </a:custGeom>
              <a:solidFill>
                <a:srgbClr val="FDEE70"/>
              </a:solidFill>
              <a:ln w="9525">
                <a:noFill/>
                <a:round/>
                <a:headEnd/>
                <a:tailEnd/>
              </a:ln>
            </p:spPr>
            <p:txBody>
              <a:bodyPr/>
              <a:lstStyle/>
              <a:p>
                <a:pPr>
                  <a:defRPr/>
                </a:pPr>
                <a:endParaRPr lang="es-MX" dirty="0"/>
              </a:p>
            </p:txBody>
          </p:sp>
          <p:sp>
            <p:nvSpPr>
              <p:cNvPr id="1695" name="Freeform 671"/>
              <p:cNvSpPr>
                <a:spLocks/>
              </p:cNvSpPr>
              <p:nvPr/>
            </p:nvSpPr>
            <p:spPr bwMode="auto">
              <a:xfrm>
                <a:off x="4635" y="1496"/>
                <a:ext cx="78" cy="100"/>
              </a:xfrm>
              <a:custGeom>
                <a:avLst/>
                <a:gdLst/>
                <a:ahLst/>
                <a:cxnLst>
                  <a:cxn ang="0">
                    <a:pos x="0" y="0"/>
                  </a:cxn>
                  <a:cxn ang="0">
                    <a:pos x="0" y="0"/>
                  </a:cxn>
                  <a:cxn ang="0">
                    <a:pos x="11" y="28"/>
                  </a:cxn>
                  <a:cxn ang="0">
                    <a:pos x="11" y="29"/>
                  </a:cxn>
                </a:cxnLst>
                <a:rect l="0" t="0" r="r" b="b"/>
                <a:pathLst>
                  <a:path w="22" h="29">
                    <a:moveTo>
                      <a:pt x="0" y="0"/>
                    </a:moveTo>
                    <a:cubicBezTo>
                      <a:pt x="0" y="0"/>
                      <a:pt x="0" y="0"/>
                      <a:pt x="0" y="0"/>
                    </a:cubicBezTo>
                    <a:cubicBezTo>
                      <a:pt x="0" y="0"/>
                      <a:pt x="22" y="10"/>
                      <a:pt x="11" y="28"/>
                    </a:cubicBezTo>
                    <a:cubicBezTo>
                      <a:pt x="11" y="28"/>
                      <a:pt x="11" y="29"/>
                      <a:pt x="11" y="29"/>
                    </a:cubicBezTo>
                  </a:path>
                </a:pathLst>
              </a:custGeom>
              <a:noFill/>
              <a:ln w="0">
                <a:solidFill>
                  <a:srgbClr val="79501A"/>
                </a:solidFill>
                <a:prstDash val="solid"/>
                <a:round/>
                <a:headEnd/>
                <a:tailEnd/>
              </a:ln>
            </p:spPr>
            <p:txBody>
              <a:bodyPr/>
              <a:lstStyle/>
              <a:p>
                <a:pPr>
                  <a:defRPr/>
                </a:pPr>
                <a:endParaRPr lang="es-MX" dirty="0"/>
              </a:p>
            </p:txBody>
          </p:sp>
          <p:sp>
            <p:nvSpPr>
              <p:cNvPr id="1696" name="Freeform 672"/>
              <p:cNvSpPr>
                <a:spLocks/>
              </p:cNvSpPr>
              <p:nvPr/>
            </p:nvSpPr>
            <p:spPr bwMode="auto">
              <a:xfrm>
                <a:off x="4676" y="1423"/>
                <a:ext cx="9" cy="14"/>
              </a:xfrm>
              <a:custGeom>
                <a:avLst/>
                <a:gdLst/>
                <a:ahLst/>
                <a:cxnLst>
                  <a:cxn ang="0">
                    <a:pos x="1" y="0"/>
                  </a:cxn>
                  <a:cxn ang="0">
                    <a:pos x="0" y="3"/>
                  </a:cxn>
                  <a:cxn ang="0">
                    <a:pos x="2" y="3"/>
                  </a:cxn>
                  <a:cxn ang="0">
                    <a:pos x="3" y="2"/>
                  </a:cxn>
                  <a:cxn ang="0">
                    <a:pos x="2" y="0"/>
                  </a:cxn>
                  <a:cxn ang="0">
                    <a:pos x="1" y="0"/>
                  </a:cxn>
                </a:cxnLst>
                <a:rect l="0" t="0" r="r" b="b"/>
                <a:pathLst>
                  <a:path w="3" h="4">
                    <a:moveTo>
                      <a:pt x="1" y="0"/>
                    </a:moveTo>
                    <a:cubicBezTo>
                      <a:pt x="1" y="1"/>
                      <a:pt x="0" y="2"/>
                      <a:pt x="0" y="3"/>
                    </a:cubicBezTo>
                    <a:cubicBezTo>
                      <a:pt x="0" y="4"/>
                      <a:pt x="2" y="4"/>
                      <a:pt x="2" y="3"/>
                    </a:cubicBezTo>
                    <a:cubicBezTo>
                      <a:pt x="3" y="3"/>
                      <a:pt x="3" y="3"/>
                      <a:pt x="3" y="2"/>
                    </a:cubicBezTo>
                    <a:cubicBezTo>
                      <a:pt x="3" y="1"/>
                      <a:pt x="3" y="0"/>
                      <a:pt x="2" y="0"/>
                    </a:cubicBezTo>
                    <a:cubicBezTo>
                      <a:pt x="2" y="0"/>
                      <a:pt x="1" y="0"/>
                      <a:pt x="1" y="0"/>
                    </a:cubicBezTo>
                    <a:close/>
                  </a:path>
                </a:pathLst>
              </a:custGeom>
              <a:solidFill>
                <a:srgbClr val="D77600"/>
              </a:solidFill>
              <a:ln w="9525">
                <a:noFill/>
                <a:round/>
                <a:headEnd/>
                <a:tailEnd/>
              </a:ln>
            </p:spPr>
            <p:txBody>
              <a:bodyPr/>
              <a:lstStyle/>
              <a:p>
                <a:pPr>
                  <a:defRPr/>
                </a:pPr>
                <a:endParaRPr lang="es-MX" dirty="0"/>
              </a:p>
            </p:txBody>
          </p:sp>
          <p:sp>
            <p:nvSpPr>
              <p:cNvPr id="1697" name="Freeform 673"/>
              <p:cNvSpPr>
                <a:spLocks/>
              </p:cNvSpPr>
              <p:nvPr/>
            </p:nvSpPr>
            <p:spPr bwMode="auto">
              <a:xfrm>
                <a:off x="4681" y="1423"/>
                <a:ext cx="5" cy="9"/>
              </a:xfrm>
              <a:custGeom>
                <a:avLst/>
                <a:gdLst/>
                <a:ahLst/>
                <a:cxnLst>
                  <a:cxn ang="0">
                    <a:pos x="1" y="0"/>
                  </a:cxn>
                  <a:cxn ang="0">
                    <a:pos x="0" y="1"/>
                  </a:cxn>
                  <a:cxn ang="0">
                    <a:pos x="1" y="2"/>
                  </a:cxn>
                  <a:cxn ang="0">
                    <a:pos x="1" y="3"/>
                  </a:cxn>
                  <a:cxn ang="0">
                    <a:pos x="1" y="3"/>
                  </a:cxn>
                  <a:cxn ang="0">
                    <a:pos x="2" y="1"/>
                  </a:cxn>
                  <a:cxn ang="0">
                    <a:pos x="1" y="0"/>
                  </a:cxn>
                </a:cxnLst>
                <a:rect l="0" t="0" r="r" b="b"/>
                <a:pathLst>
                  <a:path w="2" h="3">
                    <a:moveTo>
                      <a:pt x="1" y="0"/>
                    </a:moveTo>
                    <a:cubicBezTo>
                      <a:pt x="1" y="1"/>
                      <a:pt x="1" y="1"/>
                      <a:pt x="0" y="1"/>
                    </a:cubicBezTo>
                    <a:cubicBezTo>
                      <a:pt x="1" y="1"/>
                      <a:pt x="1" y="1"/>
                      <a:pt x="1" y="2"/>
                    </a:cubicBezTo>
                    <a:cubicBezTo>
                      <a:pt x="1" y="2"/>
                      <a:pt x="1" y="3"/>
                      <a:pt x="1" y="3"/>
                    </a:cubicBezTo>
                    <a:cubicBezTo>
                      <a:pt x="1" y="3"/>
                      <a:pt x="1" y="3"/>
                      <a:pt x="1" y="3"/>
                    </a:cubicBezTo>
                    <a:cubicBezTo>
                      <a:pt x="2" y="2"/>
                      <a:pt x="2" y="2"/>
                      <a:pt x="2" y="1"/>
                    </a:cubicBezTo>
                    <a:cubicBezTo>
                      <a:pt x="2" y="1"/>
                      <a:pt x="1" y="0"/>
                      <a:pt x="1" y="0"/>
                    </a:cubicBezTo>
                    <a:close/>
                  </a:path>
                </a:pathLst>
              </a:custGeom>
              <a:solidFill>
                <a:srgbClr val="F16900"/>
              </a:solidFill>
              <a:ln w="9525">
                <a:noFill/>
                <a:round/>
                <a:headEnd/>
                <a:tailEnd/>
              </a:ln>
            </p:spPr>
            <p:txBody>
              <a:bodyPr/>
              <a:lstStyle/>
              <a:p>
                <a:pPr>
                  <a:defRPr/>
                </a:pPr>
                <a:endParaRPr lang="es-MX" dirty="0"/>
              </a:p>
            </p:txBody>
          </p:sp>
          <p:sp>
            <p:nvSpPr>
              <p:cNvPr id="1698" name="Oval 674"/>
              <p:cNvSpPr>
                <a:spLocks noChangeArrowheads="1"/>
              </p:cNvSpPr>
              <p:nvPr/>
            </p:nvSpPr>
            <p:spPr bwMode="auto">
              <a:xfrm>
                <a:off x="4681" y="1423"/>
                <a:ext cx="0" cy="9"/>
              </a:xfrm>
              <a:prstGeom prst="ellipse">
                <a:avLst/>
              </a:prstGeom>
              <a:solidFill>
                <a:srgbClr val="24211D"/>
              </a:solidFill>
              <a:ln w="9525">
                <a:noFill/>
                <a:round/>
                <a:headEnd/>
                <a:tailEnd/>
              </a:ln>
            </p:spPr>
            <p:txBody>
              <a:bodyPr/>
              <a:lstStyle/>
              <a:p>
                <a:pPr>
                  <a:defRPr/>
                </a:pPr>
                <a:endParaRPr lang="es-MX" dirty="0"/>
              </a:p>
            </p:txBody>
          </p:sp>
          <p:sp>
            <p:nvSpPr>
              <p:cNvPr id="1699" name="Oval 675"/>
              <p:cNvSpPr>
                <a:spLocks noChangeArrowheads="1"/>
              </p:cNvSpPr>
              <p:nvPr/>
            </p:nvSpPr>
            <p:spPr bwMode="auto">
              <a:xfrm>
                <a:off x="4681" y="1428"/>
                <a:ext cx="0" cy="5"/>
              </a:xfrm>
              <a:prstGeom prst="ellipse">
                <a:avLst/>
              </a:prstGeom>
              <a:solidFill>
                <a:srgbClr val="FFFFFF"/>
              </a:solidFill>
              <a:ln w="9525">
                <a:noFill/>
                <a:round/>
                <a:headEnd/>
                <a:tailEnd/>
              </a:ln>
            </p:spPr>
            <p:txBody>
              <a:bodyPr/>
              <a:lstStyle/>
              <a:p>
                <a:pPr>
                  <a:defRPr/>
                </a:pPr>
                <a:endParaRPr lang="es-MX" dirty="0"/>
              </a:p>
            </p:txBody>
          </p:sp>
          <p:sp>
            <p:nvSpPr>
              <p:cNvPr id="1700" name="Freeform 676"/>
              <p:cNvSpPr>
                <a:spLocks/>
              </p:cNvSpPr>
              <p:nvPr/>
            </p:nvSpPr>
            <p:spPr bwMode="auto">
              <a:xfrm>
                <a:off x="5269" y="1615"/>
                <a:ext cx="55" cy="128"/>
              </a:xfrm>
              <a:custGeom>
                <a:avLst/>
                <a:gdLst/>
                <a:ahLst/>
                <a:cxnLst>
                  <a:cxn ang="0">
                    <a:pos x="2" y="0"/>
                  </a:cxn>
                  <a:cxn ang="0">
                    <a:pos x="7" y="1"/>
                  </a:cxn>
                  <a:cxn ang="0">
                    <a:pos x="9" y="37"/>
                  </a:cxn>
                  <a:cxn ang="0">
                    <a:pos x="2" y="0"/>
                  </a:cxn>
                </a:cxnLst>
                <a:rect l="0" t="0" r="r" b="b"/>
                <a:pathLst>
                  <a:path w="15" h="37">
                    <a:moveTo>
                      <a:pt x="2" y="0"/>
                    </a:moveTo>
                    <a:cubicBezTo>
                      <a:pt x="2" y="0"/>
                      <a:pt x="7" y="1"/>
                      <a:pt x="7" y="1"/>
                    </a:cubicBezTo>
                    <a:cubicBezTo>
                      <a:pt x="7" y="1"/>
                      <a:pt x="15" y="26"/>
                      <a:pt x="9" y="37"/>
                    </a:cubicBezTo>
                    <a:cubicBezTo>
                      <a:pt x="9" y="37"/>
                      <a:pt x="0" y="21"/>
                      <a:pt x="2" y="0"/>
                    </a:cubicBezTo>
                    <a:close/>
                  </a:path>
                </a:pathLst>
              </a:custGeom>
              <a:solidFill>
                <a:srgbClr val="B3680B"/>
              </a:solidFill>
              <a:ln w="9525">
                <a:noFill/>
                <a:round/>
                <a:headEnd/>
                <a:tailEnd/>
              </a:ln>
            </p:spPr>
            <p:txBody>
              <a:bodyPr/>
              <a:lstStyle/>
              <a:p>
                <a:pPr>
                  <a:defRPr/>
                </a:pPr>
                <a:endParaRPr lang="es-MX" dirty="0"/>
              </a:p>
            </p:txBody>
          </p:sp>
          <p:sp>
            <p:nvSpPr>
              <p:cNvPr id="1701" name="Freeform 677"/>
              <p:cNvSpPr>
                <a:spLocks/>
              </p:cNvSpPr>
              <p:nvPr/>
            </p:nvSpPr>
            <p:spPr bwMode="auto">
              <a:xfrm>
                <a:off x="4823" y="1250"/>
                <a:ext cx="326" cy="137"/>
              </a:xfrm>
              <a:custGeom>
                <a:avLst/>
                <a:gdLst/>
                <a:ahLst/>
                <a:cxnLst>
                  <a:cxn ang="0">
                    <a:pos x="45" y="11"/>
                  </a:cxn>
                  <a:cxn ang="0">
                    <a:pos x="14" y="17"/>
                  </a:cxn>
                  <a:cxn ang="0">
                    <a:pos x="33" y="22"/>
                  </a:cxn>
                  <a:cxn ang="0">
                    <a:pos x="41" y="27"/>
                  </a:cxn>
                  <a:cxn ang="0">
                    <a:pos x="32" y="16"/>
                  </a:cxn>
                  <a:cxn ang="0">
                    <a:pos x="51" y="28"/>
                  </a:cxn>
                  <a:cxn ang="0">
                    <a:pos x="47" y="15"/>
                  </a:cxn>
                  <a:cxn ang="0">
                    <a:pos x="59" y="30"/>
                  </a:cxn>
                  <a:cxn ang="0">
                    <a:pos x="69" y="37"/>
                  </a:cxn>
                  <a:cxn ang="0">
                    <a:pos x="65" y="23"/>
                  </a:cxn>
                  <a:cxn ang="0">
                    <a:pos x="73" y="38"/>
                  </a:cxn>
                  <a:cxn ang="0">
                    <a:pos x="88" y="35"/>
                  </a:cxn>
                  <a:cxn ang="0">
                    <a:pos x="92" y="29"/>
                  </a:cxn>
                  <a:cxn ang="0">
                    <a:pos x="75" y="24"/>
                  </a:cxn>
                  <a:cxn ang="0">
                    <a:pos x="45" y="11"/>
                  </a:cxn>
                </a:cxnLst>
                <a:rect l="0" t="0" r="r" b="b"/>
                <a:pathLst>
                  <a:path w="92" h="39">
                    <a:moveTo>
                      <a:pt x="45" y="11"/>
                    </a:moveTo>
                    <a:cubicBezTo>
                      <a:pt x="45" y="11"/>
                      <a:pt x="0" y="0"/>
                      <a:pt x="14" y="17"/>
                    </a:cubicBezTo>
                    <a:cubicBezTo>
                      <a:pt x="14" y="17"/>
                      <a:pt x="20" y="19"/>
                      <a:pt x="33" y="22"/>
                    </a:cubicBezTo>
                    <a:cubicBezTo>
                      <a:pt x="33" y="22"/>
                      <a:pt x="33" y="18"/>
                      <a:pt x="41" y="27"/>
                    </a:cubicBezTo>
                    <a:cubicBezTo>
                      <a:pt x="41" y="27"/>
                      <a:pt x="43" y="20"/>
                      <a:pt x="32" y="16"/>
                    </a:cubicBezTo>
                    <a:cubicBezTo>
                      <a:pt x="32" y="16"/>
                      <a:pt x="40" y="13"/>
                      <a:pt x="51" y="28"/>
                    </a:cubicBezTo>
                    <a:cubicBezTo>
                      <a:pt x="51" y="28"/>
                      <a:pt x="52" y="20"/>
                      <a:pt x="47" y="15"/>
                    </a:cubicBezTo>
                    <a:cubicBezTo>
                      <a:pt x="47" y="15"/>
                      <a:pt x="48" y="11"/>
                      <a:pt x="59" y="30"/>
                    </a:cubicBezTo>
                    <a:cubicBezTo>
                      <a:pt x="59" y="30"/>
                      <a:pt x="65" y="37"/>
                      <a:pt x="69" y="37"/>
                    </a:cubicBezTo>
                    <a:cubicBezTo>
                      <a:pt x="69" y="37"/>
                      <a:pt x="71" y="28"/>
                      <a:pt x="65" y="23"/>
                    </a:cubicBezTo>
                    <a:cubicBezTo>
                      <a:pt x="65" y="23"/>
                      <a:pt x="72" y="24"/>
                      <a:pt x="73" y="38"/>
                    </a:cubicBezTo>
                    <a:cubicBezTo>
                      <a:pt x="73" y="38"/>
                      <a:pt x="83" y="39"/>
                      <a:pt x="88" y="35"/>
                    </a:cubicBezTo>
                    <a:cubicBezTo>
                      <a:pt x="88" y="35"/>
                      <a:pt x="92" y="31"/>
                      <a:pt x="92" y="29"/>
                    </a:cubicBezTo>
                    <a:cubicBezTo>
                      <a:pt x="92" y="26"/>
                      <a:pt x="86" y="32"/>
                      <a:pt x="75" y="24"/>
                    </a:cubicBezTo>
                    <a:cubicBezTo>
                      <a:pt x="75" y="24"/>
                      <a:pt x="54" y="12"/>
                      <a:pt x="45" y="11"/>
                    </a:cubicBezTo>
                    <a:close/>
                  </a:path>
                </a:pathLst>
              </a:custGeom>
              <a:solidFill>
                <a:srgbClr val="B3680B"/>
              </a:solidFill>
              <a:ln w="9525">
                <a:noFill/>
                <a:round/>
                <a:headEnd/>
                <a:tailEnd/>
              </a:ln>
            </p:spPr>
            <p:txBody>
              <a:bodyPr/>
              <a:lstStyle/>
              <a:p>
                <a:pPr>
                  <a:defRPr/>
                </a:pPr>
                <a:endParaRPr lang="es-MX" dirty="0"/>
              </a:p>
            </p:txBody>
          </p:sp>
          <p:sp>
            <p:nvSpPr>
              <p:cNvPr id="1702" name="Freeform 678"/>
              <p:cNvSpPr>
                <a:spLocks/>
              </p:cNvSpPr>
              <p:nvPr/>
            </p:nvSpPr>
            <p:spPr bwMode="auto">
              <a:xfrm>
                <a:off x="4897" y="1332"/>
                <a:ext cx="73" cy="187"/>
              </a:xfrm>
              <a:custGeom>
                <a:avLst/>
                <a:gdLst/>
                <a:ahLst/>
                <a:cxnLst>
                  <a:cxn ang="0">
                    <a:pos x="20" y="33"/>
                  </a:cxn>
                  <a:cxn ang="0">
                    <a:pos x="0" y="2"/>
                  </a:cxn>
                  <a:cxn ang="0">
                    <a:pos x="17" y="33"/>
                  </a:cxn>
                  <a:cxn ang="0">
                    <a:pos x="10" y="54"/>
                  </a:cxn>
                  <a:cxn ang="0">
                    <a:pos x="20" y="33"/>
                  </a:cxn>
                </a:cxnLst>
                <a:rect l="0" t="0" r="r" b="b"/>
                <a:pathLst>
                  <a:path w="21" h="54">
                    <a:moveTo>
                      <a:pt x="20" y="33"/>
                    </a:moveTo>
                    <a:cubicBezTo>
                      <a:pt x="19" y="15"/>
                      <a:pt x="4" y="0"/>
                      <a:pt x="0" y="2"/>
                    </a:cubicBezTo>
                    <a:cubicBezTo>
                      <a:pt x="0" y="2"/>
                      <a:pt x="17" y="12"/>
                      <a:pt x="17" y="33"/>
                    </a:cubicBezTo>
                    <a:cubicBezTo>
                      <a:pt x="17" y="33"/>
                      <a:pt x="18" y="47"/>
                      <a:pt x="10" y="54"/>
                    </a:cubicBezTo>
                    <a:cubicBezTo>
                      <a:pt x="10" y="54"/>
                      <a:pt x="21" y="53"/>
                      <a:pt x="20" y="33"/>
                    </a:cubicBezTo>
                    <a:close/>
                  </a:path>
                </a:pathLst>
              </a:custGeom>
              <a:solidFill>
                <a:srgbClr val="B3680B"/>
              </a:solidFill>
              <a:ln w="9525">
                <a:noFill/>
                <a:round/>
                <a:headEnd/>
                <a:tailEnd/>
              </a:ln>
            </p:spPr>
            <p:txBody>
              <a:bodyPr/>
              <a:lstStyle/>
              <a:p>
                <a:pPr>
                  <a:defRPr/>
                </a:pPr>
                <a:endParaRPr lang="es-MX" dirty="0"/>
              </a:p>
            </p:txBody>
          </p:sp>
          <p:sp>
            <p:nvSpPr>
              <p:cNvPr id="1703" name="Freeform 679"/>
              <p:cNvSpPr>
                <a:spLocks/>
              </p:cNvSpPr>
              <p:nvPr/>
            </p:nvSpPr>
            <p:spPr bwMode="auto">
              <a:xfrm>
                <a:off x="4800" y="1291"/>
                <a:ext cx="161" cy="219"/>
              </a:xfrm>
              <a:custGeom>
                <a:avLst/>
                <a:gdLst/>
                <a:ahLst/>
                <a:cxnLst>
                  <a:cxn ang="0">
                    <a:pos x="13" y="1"/>
                  </a:cxn>
                  <a:cxn ang="0">
                    <a:pos x="8" y="1"/>
                  </a:cxn>
                  <a:cxn ang="0">
                    <a:pos x="4" y="14"/>
                  </a:cxn>
                  <a:cxn ang="0">
                    <a:pos x="25" y="37"/>
                  </a:cxn>
                  <a:cxn ang="0">
                    <a:pos x="25" y="37"/>
                  </a:cxn>
                  <a:cxn ang="0">
                    <a:pos x="35" y="63"/>
                  </a:cxn>
                  <a:cxn ang="0">
                    <a:pos x="30" y="40"/>
                  </a:cxn>
                  <a:cxn ang="0">
                    <a:pos x="38" y="46"/>
                  </a:cxn>
                  <a:cxn ang="0">
                    <a:pos x="40" y="46"/>
                  </a:cxn>
                  <a:cxn ang="0">
                    <a:pos x="30" y="31"/>
                  </a:cxn>
                  <a:cxn ang="0">
                    <a:pos x="40" y="37"/>
                  </a:cxn>
                  <a:cxn ang="0">
                    <a:pos x="27" y="24"/>
                  </a:cxn>
                  <a:cxn ang="0">
                    <a:pos x="35" y="24"/>
                  </a:cxn>
                  <a:cxn ang="0">
                    <a:pos x="16" y="18"/>
                  </a:cxn>
                  <a:cxn ang="0">
                    <a:pos x="24" y="16"/>
                  </a:cxn>
                  <a:cxn ang="0">
                    <a:pos x="7" y="11"/>
                  </a:cxn>
                  <a:cxn ang="0">
                    <a:pos x="17" y="10"/>
                  </a:cxn>
                  <a:cxn ang="0">
                    <a:pos x="8" y="6"/>
                  </a:cxn>
                  <a:cxn ang="0">
                    <a:pos x="14" y="5"/>
                  </a:cxn>
                  <a:cxn ang="0">
                    <a:pos x="13" y="1"/>
                  </a:cxn>
                </a:cxnLst>
                <a:rect l="0" t="0" r="r" b="b"/>
                <a:pathLst>
                  <a:path w="44" h="63">
                    <a:moveTo>
                      <a:pt x="13" y="1"/>
                    </a:moveTo>
                    <a:cubicBezTo>
                      <a:pt x="11" y="0"/>
                      <a:pt x="9" y="1"/>
                      <a:pt x="8" y="1"/>
                    </a:cubicBezTo>
                    <a:cubicBezTo>
                      <a:pt x="3" y="3"/>
                      <a:pt x="0" y="11"/>
                      <a:pt x="4" y="14"/>
                    </a:cubicBezTo>
                    <a:cubicBezTo>
                      <a:pt x="13" y="21"/>
                      <a:pt x="24" y="18"/>
                      <a:pt x="25" y="37"/>
                    </a:cubicBezTo>
                    <a:cubicBezTo>
                      <a:pt x="25" y="37"/>
                      <a:pt x="25" y="37"/>
                      <a:pt x="25" y="37"/>
                    </a:cubicBezTo>
                    <a:cubicBezTo>
                      <a:pt x="29" y="46"/>
                      <a:pt x="34" y="54"/>
                      <a:pt x="35" y="63"/>
                    </a:cubicBezTo>
                    <a:cubicBezTo>
                      <a:pt x="44" y="57"/>
                      <a:pt x="38" y="44"/>
                      <a:pt x="30" y="40"/>
                    </a:cubicBezTo>
                    <a:cubicBezTo>
                      <a:pt x="32" y="41"/>
                      <a:pt x="37" y="44"/>
                      <a:pt x="38" y="46"/>
                    </a:cubicBezTo>
                    <a:cubicBezTo>
                      <a:pt x="39" y="47"/>
                      <a:pt x="40" y="47"/>
                      <a:pt x="40" y="46"/>
                    </a:cubicBezTo>
                    <a:cubicBezTo>
                      <a:pt x="41" y="36"/>
                      <a:pt x="35" y="35"/>
                      <a:pt x="30" y="31"/>
                    </a:cubicBezTo>
                    <a:cubicBezTo>
                      <a:pt x="34" y="32"/>
                      <a:pt x="37" y="33"/>
                      <a:pt x="40" y="37"/>
                    </a:cubicBezTo>
                    <a:cubicBezTo>
                      <a:pt x="39" y="31"/>
                      <a:pt x="33" y="24"/>
                      <a:pt x="27" y="24"/>
                    </a:cubicBezTo>
                    <a:cubicBezTo>
                      <a:pt x="29" y="21"/>
                      <a:pt x="32" y="24"/>
                      <a:pt x="35" y="24"/>
                    </a:cubicBezTo>
                    <a:cubicBezTo>
                      <a:pt x="31" y="17"/>
                      <a:pt x="24" y="14"/>
                      <a:pt x="16" y="18"/>
                    </a:cubicBezTo>
                    <a:cubicBezTo>
                      <a:pt x="17" y="14"/>
                      <a:pt x="22" y="16"/>
                      <a:pt x="24" y="16"/>
                    </a:cubicBezTo>
                    <a:cubicBezTo>
                      <a:pt x="19" y="12"/>
                      <a:pt x="13" y="9"/>
                      <a:pt x="7" y="11"/>
                    </a:cubicBezTo>
                    <a:cubicBezTo>
                      <a:pt x="10" y="9"/>
                      <a:pt x="14" y="11"/>
                      <a:pt x="17" y="10"/>
                    </a:cubicBezTo>
                    <a:cubicBezTo>
                      <a:pt x="15" y="7"/>
                      <a:pt x="12" y="5"/>
                      <a:pt x="8" y="6"/>
                    </a:cubicBezTo>
                    <a:cubicBezTo>
                      <a:pt x="10" y="4"/>
                      <a:pt x="12" y="5"/>
                      <a:pt x="14" y="5"/>
                    </a:cubicBezTo>
                    <a:cubicBezTo>
                      <a:pt x="12" y="4"/>
                      <a:pt x="17" y="1"/>
                      <a:pt x="13" y="1"/>
                    </a:cubicBezTo>
                    <a:close/>
                  </a:path>
                </a:pathLst>
              </a:custGeom>
              <a:solidFill>
                <a:srgbClr val="B3680B"/>
              </a:solidFill>
              <a:ln w="9525">
                <a:noFill/>
                <a:round/>
                <a:headEnd/>
                <a:tailEnd/>
              </a:ln>
            </p:spPr>
            <p:txBody>
              <a:bodyPr/>
              <a:lstStyle/>
              <a:p>
                <a:pPr>
                  <a:defRPr/>
                </a:pPr>
                <a:endParaRPr lang="es-MX" dirty="0"/>
              </a:p>
            </p:txBody>
          </p:sp>
          <p:sp>
            <p:nvSpPr>
              <p:cNvPr id="1704" name="Freeform 680"/>
              <p:cNvSpPr>
                <a:spLocks/>
              </p:cNvSpPr>
              <p:nvPr/>
            </p:nvSpPr>
            <p:spPr bwMode="auto">
              <a:xfrm>
                <a:off x="4984" y="1610"/>
                <a:ext cx="32" cy="59"/>
              </a:xfrm>
              <a:custGeom>
                <a:avLst/>
                <a:gdLst/>
                <a:ahLst/>
                <a:cxnLst>
                  <a:cxn ang="0">
                    <a:pos x="1" y="0"/>
                  </a:cxn>
                  <a:cxn ang="0">
                    <a:pos x="0" y="1"/>
                  </a:cxn>
                  <a:cxn ang="0">
                    <a:pos x="6" y="14"/>
                  </a:cxn>
                  <a:cxn ang="0">
                    <a:pos x="2" y="15"/>
                  </a:cxn>
                  <a:cxn ang="0">
                    <a:pos x="1" y="0"/>
                  </a:cxn>
                </a:cxnLst>
                <a:rect l="0" t="0" r="r" b="b"/>
                <a:pathLst>
                  <a:path w="9" h="17">
                    <a:moveTo>
                      <a:pt x="1" y="0"/>
                    </a:moveTo>
                    <a:cubicBezTo>
                      <a:pt x="1" y="0"/>
                      <a:pt x="1" y="1"/>
                      <a:pt x="0" y="1"/>
                    </a:cubicBezTo>
                    <a:cubicBezTo>
                      <a:pt x="5" y="4"/>
                      <a:pt x="9" y="9"/>
                      <a:pt x="6" y="14"/>
                    </a:cubicBezTo>
                    <a:cubicBezTo>
                      <a:pt x="5" y="16"/>
                      <a:pt x="2" y="17"/>
                      <a:pt x="2" y="15"/>
                    </a:cubicBezTo>
                    <a:cubicBezTo>
                      <a:pt x="2" y="10"/>
                      <a:pt x="6" y="4"/>
                      <a:pt x="1" y="0"/>
                    </a:cubicBezTo>
                    <a:close/>
                  </a:path>
                </a:pathLst>
              </a:custGeom>
              <a:solidFill>
                <a:srgbClr val="B3680B"/>
              </a:solidFill>
              <a:ln w="9525">
                <a:noFill/>
                <a:round/>
                <a:headEnd/>
                <a:tailEnd/>
              </a:ln>
            </p:spPr>
            <p:txBody>
              <a:bodyPr/>
              <a:lstStyle/>
              <a:p>
                <a:pPr>
                  <a:defRPr/>
                </a:pPr>
                <a:endParaRPr lang="es-MX" dirty="0"/>
              </a:p>
            </p:txBody>
          </p:sp>
          <p:sp>
            <p:nvSpPr>
              <p:cNvPr id="1705" name="Freeform 681"/>
              <p:cNvSpPr>
                <a:spLocks/>
              </p:cNvSpPr>
              <p:nvPr/>
            </p:nvSpPr>
            <p:spPr bwMode="auto">
              <a:xfrm>
                <a:off x="5007" y="1578"/>
                <a:ext cx="55" cy="68"/>
              </a:xfrm>
              <a:custGeom>
                <a:avLst/>
                <a:gdLst/>
                <a:ahLst/>
                <a:cxnLst>
                  <a:cxn ang="0">
                    <a:pos x="4" y="0"/>
                  </a:cxn>
                  <a:cxn ang="0">
                    <a:pos x="10" y="18"/>
                  </a:cxn>
                  <a:cxn ang="0">
                    <a:pos x="0" y="18"/>
                  </a:cxn>
                  <a:cxn ang="0">
                    <a:pos x="8" y="16"/>
                  </a:cxn>
                  <a:cxn ang="0">
                    <a:pos x="4" y="11"/>
                  </a:cxn>
                  <a:cxn ang="0">
                    <a:pos x="7" y="11"/>
                  </a:cxn>
                  <a:cxn ang="0">
                    <a:pos x="4" y="0"/>
                  </a:cxn>
                </a:cxnLst>
                <a:rect l="0" t="0" r="r" b="b"/>
                <a:pathLst>
                  <a:path w="15" h="20">
                    <a:moveTo>
                      <a:pt x="4" y="0"/>
                    </a:moveTo>
                    <a:cubicBezTo>
                      <a:pt x="10" y="3"/>
                      <a:pt x="15" y="13"/>
                      <a:pt x="10" y="18"/>
                    </a:cubicBezTo>
                    <a:cubicBezTo>
                      <a:pt x="9" y="20"/>
                      <a:pt x="4" y="19"/>
                      <a:pt x="0" y="18"/>
                    </a:cubicBezTo>
                    <a:cubicBezTo>
                      <a:pt x="3" y="16"/>
                      <a:pt x="7" y="18"/>
                      <a:pt x="8" y="16"/>
                    </a:cubicBezTo>
                    <a:cubicBezTo>
                      <a:pt x="8" y="14"/>
                      <a:pt x="4" y="13"/>
                      <a:pt x="4" y="11"/>
                    </a:cubicBezTo>
                    <a:cubicBezTo>
                      <a:pt x="5" y="11"/>
                      <a:pt x="7" y="11"/>
                      <a:pt x="7" y="11"/>
                    </a:cubicBezTo>
                    <a:cubicBezTo>
                      <a:pt x="9" y="7"/>
                      <a:pt x="6" y="3"/>
                      <a:pt x="4" y="0"/>
                    </a:cubicBezTo>
                    <a:close/>
                  </a:path>
                </a:pathLst>
              </a:custGeom>
              <a:solidFill>
                <a:srgbClr val="B3680B"/>
              </a:solidFill>
              <a:ln w="9525">
                <a:noFill/>
                <a:round/>
                <a:headEnd/>
                <a:tailEnd/>
              </a:ln>
            </p:spPr>
            <p:txBody>
              <a:bodyPr/>
              <a:lstStyle/>
              <a:p>
                <a:pPr>
                  <a:defRPr/>
                </a:pPr>
                <a:endParaRPr lang="es-MX" dirty="0"/>
              </a:p>
            </p:txBody>
          </p:sp>
          <p:sp>
            <p:nvSpPr>
              <p:cNvPr id="1706" name="Freeform 682"/>
              <p:cNvSpPr>
                <a:spLocks/>
              </p:cNvSpPr>
              <p:nvPr/>
            </p:nvSpPr>
            <p:spPr bwMode="auto">
              <a:xfrm>
                <a:off x="5053" y="1537"/>
                <a:ext cx="51" cy="96"/>
              </a:xfrm>
              <a:custGeom>
                <a:avLst/>
                <a:gdLst/>
                <a:ahLst/>
                <a:cxnLst>
                  <a:cxn ang="0">
                    <a:pos x="0" y="0"/>
                  </a:cxn>
                  <a:cxn ang="0">
                    <a:pos x="10" y="24"/>
                  </a:cxn>
                  <a:cxn ang="0">
                    <a:pos x="0" y="23"/>
                  </a:cxn>
                  <a:cxn ang="0">
                    <a:pos x="8" y="22"/>
                  </a:cxn>
                  <a:cxn ang="0">
                    <a:pos x="2" y="15"/>
                  </a:cxn>
                  <a:cxn ang="0">
                    <a:pos x="9" y="12"/>
                  </a:cxn>
                  <a:cxn ang="0">
                    <a:pos x="1" y="6"/>
                  </a:cxn>
                  <a:cxn ang="0">
                    <a:pos x="3" y="6"/>
                  </a:cxn>
                  <a:cxn ang="0">
                    <a:pos x="0" y="0"/>
                  </a:cxn>
                </a:cxnLst>
                <a:rect l="0" t="0" r="r" b="b"/>
                <a:pathLst>
                  <a:path w="14" h="28">
                    <a:moveTo>
                      <a:pt x="0" y="0"/>
                    </a:moveTo>
                    <a:cubicBezTo>
                      <a:pt x="10" y="4"/>
                      <a:pt x="14" y="15"/>
                      <a:pt x="10" y="24"/>
                    </a:cubicBezTo>
                    <a:cubicBezTo>
                      <a:pt x="9" y="28"/>
                      <a:pt x="4" y="24"/>
                      <a:pt x="0" y="23"/>
                    </a:cubicBezTo>
                    <a:cubicBezTo>
                      <a:pt x="3" y="22"/>
                      <a:pt x="7" y="24"/>
                      <a:pt x="8" y="22"/>
                    </a:cubicBezTo>
                    <a:cubicBezTo>
                      <a:pt x="8" y="19"/>
                      <a:pt x="4" y="17"/>
                      <a:pt x="2" y="15"/>
                    </a:cubicBezTo>
                    <a:cubicBezTo>
                      <a:pt x="4" y="12"/>
                      <a:pt x="8" y="17"/>
                      <a:pt x="9" y="12"/>
                    </a:cubicBezTo>
                    <a:cubicBezTo>
                      <a:pt x="4" y="13"/>
                      <a:pt x="4" y="9"/>
                      <a:pt x="1" y="6"/>
                    </a:cubicBezTo>
                    <a:cubicBezTo>
                      <a:pt x="2" y="6"/>
                      <a:pt x="2" y="7"/>
                      <a:pt x="3" y="6"/>
                    </a:cubicBezTo>
                    <a:cubicBezTo>
                      <a:pt x="3" y="3"/>
                      <a:pt x="0" y="2"/>
                      <a:pt x="0" y="0"/>
                    </a:cubicBezTo>
                    <a:close/>
                  </a:path>
                </a:pathLst>
              </a:custGeom>
              <a:solidFill>
                <a:srgbClr val="B3680B"/>
              </a:solidFill>
              <a:ln w="9525">
                <a:noFill/>
                <a:round/>
                <a:headEnd/>
                <a:tailEnd/>
              </a:ln>
            </p:spPr>
            <p:txBody>
              <a:bodyPr/>
              <a:lstStyle/>
              <a:p>
                <a:pPr>
                  <a:defRPr/>
                </a:pPr>
                <a:endParaRPr lang="es-MX" dirty="0"/>
              </a:p>
            </p:txBody>
          </p:sp>
          <p:sp>
            <p:nvSpPr>
              <p:cNvPr id="1707" name="Freeform 683"/>
              <p:cNvSpPr>
                <a:spLocks/>
              </p:cNvSpPr>
              <p:nvPr/>
            </p:nvSpPr>
            <p:spPr bwMode="auto">
              <a:xfrm>
                <a:off x="5080" y="1501"/>
                <a:ext cx="64" cy="105"/>
              </a:xfrm>
              <a:custGeom>
                <a:avLst/>
                <a:gdLst/>
                <a:ahLst/>
                <a:cxnLst>
                  <a:cxn ang="0">
                    <a:pos x="5" y="24"/>
                  </a:cxn>
                  <a:cxn ang="0">
                    <a:pos x="14" y="28"/>
                  </a:cxn>
                  <a:cxn ang="0">
                    <a:pos x="2" y="4"/>
                  </a:cxn>
                  <a:cxn ang="0">
                    <a:pos x="1" y="1"/>
                  </a:cxn>
                  <a:cxn ang="0">
                    <a:pos x="0" y="2"/>
                  </a:cxn>
                  <a:cxn ang="0">
                    <a:pos x="12" y="20"/>
                  </a:cxn>
                  <a:cxn ang="0">
                    <a:pos x="7" y="20"/>
                  </a:cxn>
                  <a:cxn ang="0">
                    <a:pos x="12" y="24"/>
                  </a:cxn>
                  <a:cxn ang="0">
                    <a:pos x="7" y="26"/>
                  </a:cxn>
                  <a:cxn ang="0">
                    <a:pos x="5" y="24"/>
                  </a:cxn>
                </a:cxnLst>
                <a:rect l="0" t="0" r="r" b="b"/>
                <a:pathLst>
                  <a:path w="18" h="30">
                    <a:moveTo>
                      <a:pt x="5" y="24"/>
                    </a:moveTo>
                    <a:cubicBezTo>
                      <a:pt x="8" y="27"/>
                      <a:pt x="13" y="30"/>
                      <a:pt x="14" y="28"/>
                    </a:cubicBezTo>
                    <a:cubicBezTo>
                      <a:pt x="18" y="19"/>
                      <a:pt x="10" y="10"/>
                      <a:pt x="2" y="4"/>
                    </a:cubicBezTo>
                    <a:cubicBezTo>
                      <a:pt x="2" y="3"/>
                      <a:pt x="1" y="2"/>
                      <a:pt x="1" y="1"/>
                    </a:cubicBezTo>
                    <a:cubicBezTo>
                      <a:pt x="0" y="0"/>
                      <a:pt x="0" y="3"/>
                      <a:pt x="0" y="2"/>
                    </a:cubicBezTo>
                    <a:cubicBezTo>
                      <a:pt x="2" y="9"/>
                      <a:pt x="9" y="13"/>
                      <a:pt x="12" y="20"/>
                    </a:cubicBezTo>
                    <a:cubicBezTo>
                      <a:pt x="10" y="20"/>
                      <a:pt x="9" y="18"/>
                      <a:pt x="7" y="20"/>
                    </a:cubicBezTo>
                    <a:cubicBezTo>
                      <a:pt x="10" y="21"/>
                      <a:pt x="11" y="23"/>
                      <a:pt x="12" y="24"/>
                    </a:cubicBezTo>
                    <a:cubicBezTo>
                      <a:pt x="12" y="26"/>
                      <a:pt x="9" y="26"/>
                      <a:pt x="7" y="26"/>
                    </a:cubicBezTo>
                    <a:cubicBezTo>
                      <a:pt x="7" y="26"/>
                      <a:pt x="5" y="24"/>
                      <a:pt x="5" y="24"/>
                    </a:cubicBezTo>
                    <a:close/>
                  </a:path>
                </a:pathLst>
              </a:custGeom>
              <a:solidFill>
                <a:srgbClr val="B3680B"/>
              </a:solidFill>
              <a:ln w="9525">
                <a:noFill/>
                <a:round/>
                <a:headEnd/>
                <a:tailEnd/>
              </a:ln>
            </p:spPr>
            <p:txBody>
              <a:bodyPr/>
              <a:lstStyle/>
              <a:p>
                <a:pPr>
                  <a:defRPr/>
                </a:pPr>
                <a:endParaRPr lang="es-MX" dirty="0"/>
              </a:p>
            </p:txBody>
          </p:sp>
          <p:sp>
            <p:nvSpPr>
              <p:cNvPr id="1708" name="Freeform 684"/>
              <p:cNvSpPr>
                <a:spLocks/>
              </p:cNvSpPr>
              <p:nvPr/>
            </p:nvSpPr>
            <p:spPr bwMode="auto">
              <a:xfrm>
                <a:off x="5103" y="1459"/>
                <a:ext cx="101" cy="150"/>
              </a:xfrm>
              <a:custGeom>
                <a:avLst/>
                <a:gdLst/>
                <a:ahLst/>
                <a:cxnLst>
                  <a:cxn ang="0">
                    <a:pos x="9" y="33"/>
                  </a:cxn>
                  <a:cxn ang="0">
                    <a:pos x="19" y="37"/>
                  </a:cxn>
                  <a:cxn ang="0">
                    <a:pos x="19" y="31"/>
                  </a:cxn>
                  <a:cxn ang="0">
                    <a:pos x="15" y="29"/>
                  </a:cxn>
                  <a:cxn ang="0">
                    <a:pos x="18" y="26"/>
                  </a:cxn>
                  <a:cxn ang="0">
                    <a:pos x="15" y="21"/>
                  </a:cxn>
                  <a:cxn ang="0">
                    <a:pos x="0" y="0"/>
                  </a:cxn>
                  <a:cxn ang="0">
                    <a:pos x="17" y="21"/>
                  </a:cxn>
                  <a:cxn ang="0">
                    <a:pos x="21" y="26"/>
                  </a:cxn>
                  <a:cxn ang="0">
                    <a:pos x="23" y="41"/>
                  </a:cxn>
                  <a:cxn ang="0">
                    <a:pos x="10" y="36"/>
                  </a:cxn>
                  <a:cxn ang="0">
                    <a:pos x="9" y="33"/>
                  </a:cxn>
                </a:cxnLst>
                <a:rect l="0" t="0" r="r" b="b"/>
                <a:pathLst>
                  <a:path w="28" h="43">
                    <a:moveTo>
                      <a:pt x="9" y="33"/>
                    </a:moveTo>
                    <a:cubicBezTo>
                      <a:pt x="12" y="33"/>
                      <a:pt x="16" y="37"/>
                      <a:pt x="19" y="37"/>
                    </a:cubicBezTo>
                    <a:cubicBezTo>
                      <a:pt x="22" y="36"/>
                      <a:pt x="21" y="32"/>
                      <a:pt x="19" y="31"/>
                    </a:cubicBezTo>
                    <a:cubicBezTo>
                      <a:pt x="18" y="30"/>
                      <a:pt x="16" y="30"/>
                      <a:pt x="15" y="29"/>
                    </a:cubicBezTo>
                    <a:cubicBezTo>
                      <a:pt x="17" y="29"/>
                      <a:pt x="18" y="28"/>
                      <a:pt x="18" y="26"/>
                    </a:cubicBezTo>
                    <a:cubicBezTo>
                      <a:pt x="18" y="24"/>
                      <a:pt x="16" y="22"/>
                      <a:pt x="15" y="21"/>
                    </a:cubicBezTo>
                    <a:cubicBezTo>
                      <a:pt x="10" y="16"/>
                      <a:pt x="6" y="4"/>
                      <a:pt x="0" y="0"/>
                    </a:cubicBezTo>
                    <a:cubicBezTo>
                      <a:pt x="6" y="4"/>
                      <a:pt x="13" y="15"/>
                      <a:pt x="17" y="21"/>
                    </a:cubicBezTo>
                    <a:cubicBezTo>
                      <a:pt x="18" y="23"/>
                      <a:pt x="20" y="24"/>
                      <a:pt x="21" y="26"/>
                    </a:cubicBezTo>
                    <a:cubicBezTo>
                      <a:pt x="23" y="31"/>
                      <a:pt x="28" y="39"/>
                      <a:pt x="23" y="41"/>
                    </a:cubicBezTo>
                    <a:cubicBezTo>
                      <a:pt x="19" y="43"/>
                      <a:pt x="12" y="41"/>
                      <a:pt x="10" y="36"/>
                    </a:cubicBezTo>
                    <a:cubicBezTo>
                      <a:pt x="10" y="36"/>
                      <a:pt x="9" y="34"/>
                      <a:pt x="9" y="33"/>
                    </a:cubicBezTo>
                    <a:close/>
                  </a:path>
                </a:pathLst>
              </a:custGeom>
              <a:solidFill>
                <a:srgbClr val="B3680B"/>
              </a:solidFill>
              <a:ln w="9525">
                <a:noFill/>
                <a:round/>
                <a:headEnd/>
                <a:tailEnd/>
              </a:ln>
            </p:spPr>
            <p:txBody>
              <a:bodyPr/>
              <a:lstStyle/>
              <a:p>
                <a:pPr>
                  <a:defRPr/>
                </a:pPr>
                <a:endParaRPr lang="es-MX" dirty="0"/>
              </a:p>
            </p:txBody>
          </p:sp>
          <p:sp>
            <p:nvSpPr>
              <p:cNvPr id="1709" name="Freeform 685"/>
              <p:cNvSpPr>
                <a:spLocks/>
              </p:cNvSpPr>
              <p:nvPr/>
            </p:nvSpPr>
            <p:spPr bwMode="auto">
              <a:xfrm>
                <a:off x="4961" y="1555"/>
                <a:ext cx="46" cy="68"/>
              </a:xfrm>
              <a:custGeom>
                <a:avLst/>
                <a:gdLst/>
                <a:ahLst/>
                <a:cxnLst>
                  <a:cxn ang="0">
                    <a:pos x="2" y="20"/>
                  </a:cxn>
                  <a:cxn ang="0">
                    <a:pos x="7" y="18"/>
                  </a:cxn>
                  <a:cxn ang="0">
                    <a:pos x="1" y="0"/>
                  </a:cxn>
                  <a:cxn ang="0">
                    <a:pos x="5" y="10"/>
                  </a:cxn>
                  <a:cxn ang="0">
                    <a:pos x="1" y="18"/>
                  </a:cxn>
                  <a:cxn ang="0">
                    <a:pos x="2" y="20"/>
                  </a:cxn>
                </a:cxnLst>
                <a:rect l="0" t="0" r="r" b="b"/>
                <a:pathLst>
                  <a:path w="12" h="20">
                    <a:moveTo>
                      <a:pt x="2" y="20"/>
                    </a:moveTo>
                    <a:cubicBezTo>
                      <a:pt x="3" y="19"/>
                      <a:pt x="6" y="19"/>
                      <a:pt x="7" y="18"/>
                    </a:cubicBezTo>
                    <a:cubicBezTo>
                      <a:pt x="12" y="11"/>
                      <a:pt x="7" y="4"/>
                      <a:pt x="1" y="0"/>
                    </a:cubicBezTo>
                    <a:cubicBezTo>
                      <a:pt x="0" y="4"/>
                      <a:pt x="3" y="7"/>
                      <a:pt x="5" y="10"/>
                    </a:cubicBezTo>
                    <a:cubicBezTo>
                      <a:pt x="6" y="14"/>
                      <a:pt x="2" y="15"/>
                      <a:pt x="1" y="18"/>
                    </a:cubicBezTo>
                    <a:cubicBezTo>
                      <a:pt x="1" y="18"/>
                      <a:pt x="2" y="20"/>
                      <a:pt x="2" y="20"/>
                    </a:cubicBezTo>
                    <a:close/>
                  </a:path>
                </a:pathLst>
              </a:custGeom>
              <a:solidFill>
                <a:srgbClr val="B3680B"/>
              </a:solidFill>
              <a:ln w="9525">
                <a:noFill/>
                <a:round/>
                <a:headEnd/>
                <a:tailEnd/>
              </a:ln>
            </p:spPr>
            <p:txBody>
              <a:bodyPr/>
              <a:lstStyle/>
              <a:p>
                <a:pPr>
                  <a:defRPr/>
                </a:pPr>
                <a:endParaRPr lang="es-MX" dirty="0"/>
              </a:p>
            </p:txBody>
          </p:sp>
          <p:sp>
            <p:nvSpPr>
              <p:cNvPr id="1710" name="Freeform 686"/>
              <p:cNvSpPr>
                <a:spLocks/>
              </p:cNvSpPr>
              <p:nvPr/>
            </p:nvSpPr>
            <p:spPr bwMode="auto">
              <a:xfrm>
                <a:off x="4993" y="1519"/>
                <a:ext cx="32" cy="64"/>
              </a:xfrm>
              <a:custGeom>
                <a:avLst/>
                <a:gdLst/>
                <a:ahLst/>
                <a:cxnLst>
                  <a:cxn ang="0">
                    <a:pos x="1" y="17"/>
                  </a:cxn>
                  <a:cxn ang="0">
                    <a:pos x="5" y="8"/>
                  </a:cxn>
                  <a:cxn ang="0">
                    <a:pos x="0" y="0"/>
                  </a:cxn>
                  <a:cxn ang="0">
                    <a:pos x="8" y="13"/>
                  </a:cxn>
                  <a:cxn ang="0">
                    <a:pos x="1" y="17"/>
                  </a:cxn>
                </a:cxnLst>
                <a:rect l="0" t="0" r="r" b="b"/>
                <a:pathLst>
                  <a:path w="9" h="19">
                    <a:moveTo>
                      <a:pt x="1" y="17"/>
                    </a:moveTo>
                    <a:cubicBezTo>
                      <a:pt x="5" y="15"/>
                      <a:pt x="7" y="11"/>
                      <a:pt x="5" y="8"/>
                    </a:cubicBezTo>
                    <a:cubicBezTo>
                      <a:pt x="3" y="5"/>
                      <a:pt x="0" y="4"/>
                      <a:pt x="0" y="0"/>
                    </a:cubicBezTo>
                    <a:cubicBezTo>
                      <a:pt x="3" y="4"/>
                      <a:pt x="9" y="7"/>
                      <a:pt x="8" y="13"/>
                    </a:cubicBezTo>
                    <a:cubicBezTo>
                      <a:pt x="7" y="16"/>
                      <a:pt x="4" y="19"/>
                      <a:pt x="1" y="17"/>
                    </a:cubicBezTo>
                    <a:close/>
                  </a:path>
                </a:pathLst>
              </a:custGeom>
              <a:solidFill>
                <a:srgbClr val="B3680B"/>
              </a:solidFill>
              <a:ln w="9525">
                <a:noFill/>
                <a:round/>
                <a:headEnd/>
                <a:tailEnd/>
              </a:ln>
            </p:spPr>
            <p:txBody>
              <a:bodyPr/>
              <a:lstStyle/>
              <a:p>
                <a:pPr>
                  <a:defRPr/>
                </a:pPr>
                <a:endParaRPr lang="es-MX" dirty="0"/>
              </a:p>
            </p:txBody>
          </p:sp>
          <p:sp>
            <p:nvSpPr>
              <p:cNvPr id="1711" name="Freeform 687"/>
              <p:cNvSpPr>
                <a:spLocks/>
              </p:cNvSpPr>
              <p:nvPr/>
            </p:nvSpPr>
            <p:spPr bwMode="auto">
              <a:xfrm>
                <a:off x="5007" y="1482"/>
                <a:ext cx="46" cy="73"/>
              </a:xfrm>
              <a:custGeom>
                <a:avLst/>
                <a:gdLst/>
                <a:ahLst/>
                <a:cxnLst>
                  <a:cxn ang="0">
                    <a:pos x="3" y="17"/>
                  </a:cxn>
                  <a:cxn ang="0">
                    <a:pos x="8" y="8"/>
                  </a:cxn>
                  <a:cxn ang="0">
                    <a:pos x="0" y="0"/>
                  </a:cxn>
                  <a:cxn ang="0">
                    <a:pos x="12" y="13"/>
                  </a:cxn>
                  <a:cxn ang="0">
                    <a:pos x="3" y="17"/>
                  </a:cxn>
                </a:cxnLst>
                <a:rect l="0" t="0" r="r" b="b"/>
                <a:pathLst>
                  <a:path w="13" h="21">
                    <a:moveTo>
                      <a:pt x="3" y="17"/>
                    </a:moveTo>
                    <a:cubicBezTo>
                      <a:pt x="7" y="16"/>
                      <a:pt x="8" y="11"/>
                      <a:pt x="8" y="8"/>
                    </a:cubicBezTo>
                    <a:cubicBezTo>
                      <a:pt x="7" y="5"/>
                      <a:pt x="3" y="2"/>
                      <a:pt x="0" y="0"/>
                    </a:cubicBezTo>
                    <a:cubicBezTo>
                      <a:pt x="7" y="1"/>
                      <a:pt x="13" y="6"/>
                      <a:pt x="12" y="13"/>
                    </a:cubicBezTo>
                    <a:cubicBezTo>
                      <a:pt x="11" y="16"/>
                      <a:pt x="7" y="21"/>
                      <a:pt x="3" y="17"/>
                    </a:cubicBezTo>
                    <a:close/>
                  </a:path>
                </a:pathLst>
              </a:custGeom>
              <a:solidFill>
                <a:srgbClr val="B3680B"/>
              </a:solidFill>
              <a:ln w="9525">
                <a:noFill/>
                <a:round/>
                <a:headEnd/>
                <a:tailEnd/>
              </a:ln>
            </p:spPr>
            <p:txBody>
              <a:bodyPr/>
              <a:lstStyle/>
              <a:p>
                <a:pPr>
                  <a:defRPr/>
                </a:pPr>
                <a:endParaRPr lang="es-MX" dirty="0"/>
              </a:p>
            </p:txBody>
          </p:sp>
          <p:sp>
            <p:nvSpPr>
              <p:cNvPr id="1712" name="Freeform 688"/>
              <p:cNvSpPr>
                <a:spLocks/>
              </p:cNvSpPr>
              <p:nvPr/>
            </p:nvSpPr>
            <p:spPr bwMode="auto">
              <a:xfrm>
                <a:off x="5016" y="1423"/>
                <a:ext cx="64" cy="87"/>
              </a:xfrm>
              <a:custGeom>
                <a:avLst/>
                <a:gdLst/>
                <a:ahLst/>
                <a:cxnLst>
                  <a:cxn ang="0">
                    <a:pos x="0" y="1"/>
                  </a:cxn>
                  <a:cxn ang="0">
                    <a:pos x="16" y="17"/>
                  </a:cxn>
                  <a:cxn ang="0">
                    <a:pos x="9" y="23"/>
                  </a:cxn>
                  <a:cxn ang="0">
                    <a:pos x="12" y="10"/>
                  </a:cxn>
                  <a:cxn ang="0">
                    <a:pos x="0" y="1"/>
                  </a:cxn>
                </a:cxnLst>
                <a:rect l="0" t="0" r="r" b="b"/>
                <a:pathLst>
                  <a:path w="19" h="24">
                    <a:moveTo>
                      <a:pt x="0" y="1"/>
                    </a:moveTo>
                    <a:cubicBezTo>
                      <a:pt x="9" y="1"/>
                      <a:pt x="19" y="7"/>
                      <a:pt x="16" y="17"/>
                    </a:cubicBezTo>
                    <a:cubicBezTo>
                      <a:pt x="15" y="20"/>
                      <a:pt x="13" y="24"/>
                      <a:pt x="9" y="23"/>
                    </a:cubicBezTo>
                    <a:cubicBezTo>
                      <a:pt x="12" y="19"/>
                      <a:pt x="13" y="15"/>
                      <a:pt x="12" y="10"/>
                    </a:cubicBezTo>
                    <a:cubicBezTo>
                      <a:pt x="11" y="6"/>
                      <a:pt x="4" y="0"/>
                      <a:pt x="0" y="1"/>
                    </a:cubicBezTo>
                    <a:close/>
                  </a:path>
                </a:pathLst>
              </a:custGeom>
              <a:solidFill>
                <a:srgbClr val="B3680B"/>
              </a:solidFill>
              <a:ln w="9525">
                <a:noFill/>
                <a:round/>
                <a:headEnd/>
                <a:tailEnd/>
              </a:ln>
            </p:spPr>
            <p:txBody>
              <a:bodyPr/>
              <a:lstStyle/>
              <a:p>
                <a:pPr>
                  <a:defRPr/>
                </a:pPr>
                <a:endParaRPr lang="es-MX" dirty="0"/>
              </a:p>
            </p:txBody>
          </p:sp>
          <p:sp>
            <p:nvSpPr>
              <p:cNvPr id="1713" name="Freeform 689"/>
              <p:cNvSpPr>
                <a:spLocks/>
              </p:cNvSpPr>
              <p:nvPr/>
            </p:nvSpPr>
            <p:spPr bwMode="auto">
              <a:xfrm>
                <a:off x="5007" y="1391"/>
                <a:ext cx="92" cy="73"/>
              </a:xfrm>
              <a:custGeom>
                <a:avLst/>
                <a:gdLst/>
                <a:ahLst/>
                <a:cxnLst>
                  <a:cxn ang="0">
                    <a:pos x="3" y="0"/>
                  </a:cxn>
                  <a:cxn ang="0">
                    <a:pos x="14" y="4"/>
                  </a:cxn>
                  <a:cxn ang="0">
                    <a:pos x="19" y="21"/>
                  </a:cxn>
                  <a:cxn ang="0">
                    <a:pos x="14" y="7"/>
                  </a:cxn>
                  <a:cxn ang="0">
                    <a:pos x="0" y="1"/>
                  </a:cxn>
                  <a:cxn ang="0">
                    <a:pos x="0" y="1"/>
                  </a:cxn>
                  <a:cxn ang="0">
                    <a:pos x="3" y="0"/>
                  </a:cxn>
                </a:cxnLst>
                <a:rect l="0" t="0" r="r" b="b"/>
                <a:pathLst>
                  <a:path w="25" h="21">
                    <a:moveTo>
                      <a:pt x="3" y="0"/>
                    </a:moveTo>
                    <a:cubicBezTo>
                      <a:pt x="6" y="2"/>
                      <a:pt x="11" y="1"/>
                      <a:pt x="14" y="4"/>
                    </a:cubicBezTo>
                    <a:cubicBezTo>
                      <a:pt x="19" y="8"/>
                      <a:pt x="25" y="15"/>
                      <a:pt x="19" y="21"/>
                    </a:cubicBezTo>
                    <a:cubicBezTo>
                      <a:pt x="20" y="16"/>
                      <a:pt x="19" y="10"/>
                      <a:pt x="14" y="7"/>
                    </a:cubicBezTo>
                    <a:cubicBezTo>
                      <a:pt x="10" y="4"/>
                      <a:pt x="6" y="0"/>
                      <a:pt x="0" y="1"/>
                    </a:cubicBezTo>
                    <a:cubicBezTo>
                      <a:pt x="0" y="1"/>
                      <a:pt x="0" y="1"/>
                      <a:pt x="0" y="1"/>
                    </a:cubicBezTo>
                    <a:cubicBezTo>
                      <a:pt x="0" y="1"/>
                      <a:pt x="3" y="0"/>
                      <a:pt x="3" y="0"/>
                    </a:cubicBezTo>
                    <a:close/>
                  </a:path>
                </a:pathLst>
              </a:custGeom>
              <a:solidFill>
                <a:srgbClr val="B3680B"/>
              </a:solidFill>
              <a:ln w="9525">
                <a:noFill/>
                <a:round/>
                <a:headEnd/>
                <a:tailEnd/>
              </a:ln>
            </p:spPr>
            <p:txBody>
              <a:bodyPr/>
              <a:lstStyle/>
              <a:p>
                <a:pPr>
                  <a:defRPr/>
                </a:pPr>
                <a:endParaRPr lang="es-MX" dirty="0"/>
              </a:p>
            </p:txBody>
          </p:sp>
          <p:sp>
            <p:nvSpPr>
              <p:cNvPr id="1714" name="Freeform 690"/>
              <p:cNvSpPr>
                <a:spLocks/>
              </p:cNvSpPr>
              <p:nvPr/>
            </p:nvSpPr>
            <p:spPr bwMode="auto">
              <a:xfrm>
                <a:off x="5163" y="1455"/>
                <a:ext cx="73" cy="150"/>
              </a:xfrm>
              <a:custGeom>
                <a:avLst/>
                <a:gdLst/>
                <a:ahLst/>
                <a:cxnLst>
                  <a:cxn ang="0">
                    <a:pos x="10" y="34"/>
                  </a:cxn>
                  <a:cxn ang="0">
                    <a:pos x="15" y="35"/>
                  </a:cxn>
                  <a:cxn ang="0">
                    <a:pos x="2" y="7"/>
                  </a:cxn>
                  <a:cxn ang="0">
                    <a:pos x="0" y="0"/>
                  </a:cxn>
                  <a:cxn ang="0">
                    <a:pos x="19" y="40"/>
                  </a:cxn>
                  <a:cxn ang="0">
                    <a:pos x="16" y="43"/>
                  </a:cxn>
                  <a:cxn ang="0">
                    <a:pos x="10" y="34"/>
                  </a:cxn>
                </a:cxnLst>
                <a:rect l="0" t="0" r="r" b="b"/>
                <a:pathLst>
                  <a:path w="21" h="43">
                    <a:moveTo>
                      <a:pt x="10" y="34"/>
                    </a:moveTo>
                    <a:cubicBezTo>
                      <a:pt x="11" y="34"/>
                      <a:pt x="13" y="34"/>
                      <a:pt x="15" y="35"/>
                    </a:cubicBezTo>
                    <a:cubicBezTo>
                      <a:pt x="12" y="25"/>
                      <a:pt x="7" y="16"/>
                      <a:pt x="2" y="7"/>
                    </a:cubicBezTo>
                    <a:cubicBezTo>
                      <a:pt x="1" y="5"/>
                      <a:pt x="0" y="3"/>
                      <a:pt x="0" y="0"/>
                    </a:cubicBezTo>
                    <a:cubicBezTo>
                      <a:pt x="6" y="13"/>
                      <a:pt x="21" y="24"/>
                      <a:pt x="19" y="40"/>
                    </a:cubicBezTo>
                    <a:cubicBezTo>
                      <a:pt x="19" y="40"/>
                      <a:pt x="17" y="43"/>
                      <a:pt x="16" y="43"/>
                    </a:cubicBezTo>
                    <a:cubicBezTo>
                      <a:pt x="13" y="42"/>
                      <a:pt x="9" y="38"/>
                      <a:pt x="10" y="34"/>
                    </a:cubicBezTo>
                    <a:close/>
                  </a:path>
                </a:pathLst>
              </a:custGeom>
              <a:solidFill>
                <a:srgbClr val="B3680B"/>
              </a:solidFill>
              <a:ln w="9525">
                <a:noFill/>
                <a:round/>
                <a:headEnd/>
                <a:tailEnd/>
              </a:ln>
            </p:spPr>
            <p:txBody>
              <a:bodyPr/>
              <a:lstStyle/>
              <a:p>
                <a:pPr>
                  <a:defRPr/>
                </a:pPr>
                <a:endParaRPr lang="es-MX" dirty="0"/>
              </a:p>
            </p:txBody>
          </p:sp>
          <p:sp>
            <p:nvSpPr>
              <p:cNvPr id="1715" name="Freeform 691"/>
              <p:cNvSpPr>
                <a:spLocks/>
              </p:cNvSpPr>
              <p:nvPr/>
            </p:nvSpPr>
            <p:spPr bwMode="auto">
              <a:xfrm>
                <a:off x="5112" y="1377"/>
                <a:ext cx="202" cy="228"/>
              </a:xfrm>
              <a:custGeom>
                <a:avLst/>
                <a:gdLst/>
                <a:ahLst/>
                <a:cxnLst>
                  <a:cxn ang="0">
                    <a:pos x="6" y="1"/>
                  </a:cxn>
                  <a:cxn ang="0">
                    <a:pos x="0" y="4"/>
                  </a:cxn>
                  <a:cxn ang="0">
                    <a:pos x="17" y="11"/>
                  </a:cxn>
                  <a:cxn ang="0">
                    <a:pos x="11" y="12"/>
                  </a:cxn>
                  <a:cxn ang="0">
                    <a:pos x="21" y="18"/>
                  </a:cxn>
                  <a:cxn ang="0">
                    <a:pos x="17" y="19"/>
                  </a:cxn>
                  <a:cxn ang="0">
                    <a:pos x="31" y="27"/>
                  </a:cxn>
                  <a:cxn ang="0">
                    <a:pos x="25" y="29"/>
                  </a:cxn>
                  <a:cxn ang="0">
                    <a:pos x="37" y="40"/>
                  </a:cxn>
                  <a:cxn ang="0">
                    <a:pos x="33" y="39"/>
                  </a:cxn>
                  <a:cxn ang="0">
                    <a:pos x="33" y="42"/>
                  </a:cxn>
                  <a:cxn ang="0">
                    <a:pos x="37" y="47"/>
                  </a:cxn>
                  <a:cxn ang="0">
                    <a:pos x="48" y="63"/>
                  </a:cxn>
                  <a:cxn ang="0">
                    <a:pos x="37" y="65"/>
                  </a:cxn>
                  <a:cxn ang="0">
                    <a:pos x="40" y="64"/>
                  </a:cxn>
                  <a:cxn ang="0">
                    <a:pos x="56" y="65"/>
                  </a:cxn>
                  <a:cxn ang="0">
                    <a:pos x="44" y="43"/>
                  </a:cxn>
                  <a:cxn ang="0">
                    <a:pos x="7" y="0"/>
                  </a:cxn>
                  <a:cxn ang="0">
                    <a:pos x="6" y="1"/>
                  </a:cxn>
                </a:cxnLst>
                <a:rect l="0" t="0" r="r" b="b"/>
                <a:pathLst>
                  <a:path w="56" h="66">
                    <a:moveTo>
                      <a:pt x="6" y="1"/>
                    </a:moveTo>
                    <a:cubicBezTo>
                      <a:pt x="1" y="1"/>
                      <a:pt x="4" y="2"/>
                      <a:pt x="0" y="4"/>
                    </a:cubicBezTo>
                    <a:cubicBezTo>
                      <a:pt x="4" y="9"/>
                      <a:pt x="11" y="11"/>
                      <a:pt x="17" y="11"/>
                    </a:cubicBezTo>
                    <a:cubicBezTo>
                      <a:pt x="15" y="12"/>
                      <a:pt x="13" y="12"/>
                      <a:pt x="11" y="12"/>
                    </a:cubicBezTo>
                    <a:cubicBezTo>
                      <a:pt x="14" y="15"/>
                      <a:pt x="16" y="19"/>
                      <a:pt x="21" y="18"/>
                    </a:cubicBezTo>
                    <a:cubicBezTo>
                      <a:pt x="20" y="18"/>
                      <a:pt x="19" y="19"/>
                      <a:pt x="17" y="19"/>
                    </a:cubicBezTo>
                    <a:cubicBezTo>
                      <a:pt x="20" y="24"/>
                      <a:pt x="25" y="28"/>
                      <a:pt x="31" y="27"/>
                    </a:cubicBezTo>
                    <a:cubicBezTo>
                      <a:pt x="29" y="28"/>
                      <a:pt x="27" y="29"/>
                      <a:pt x="25" y="29"/>
                    </a:cubicBezTo>
                    <a:cubicBezTo>
                      <a:pt x="27" y="35"/>
                      <a:pt x="32" y="38"/>
                      <a:pt x="37" y="40"/>
                    </a:cubicBezTo>
                    <a:cubicBezTo>
                      <a:pt x="36" y="40"/>
                      <a:pt x="34" y="42"/>
                      <a:pt x="33" y="39"/>
                    </a:cubicBezTo>
                    <a:cubicBezTo>
                      <a:pt x="32" y="40"/>
                      <a:pt x="33" y="42"/>
                      <a:pt x="33" y="42"/>
                    </a:cubicBezTo>
                    <a:cubicBezTo>
                      <a:pt x="34" y="44"/>
                      <a:pt x="36" y="46"/>
                      <a:pt x="37" y="47"/>
                    </a:cubicBezTo>
                    <a:cubicBezTo>
                      <a:pt x="40" y="53"/>
                      <a:pt x="41" y="60"/>
                      <a:pt x="48" y="63"/>
                    </a:cubicBezTo>
                    <a:cubicBezTo>
                      <a:pt x="44" y="64"/>
                      <a:pt x="40" y="62"/>
                      <a:pt x="37" y="65"/>
                    </a:cubicBezTo>
                    <a:cubicBezTo>
                      <a:pt x="38" y="63"/>
                      <a:pt x="40" y="65"/>
                      <a:pt x="40" y="64"/>
                    </a:cubicBezTo>
                    <a:cubicBezTo>
                      <a:pt x="45" y="66"/>
                      <a:pt x="51" y="66"/>
                      <a:pt x="56" y="65"/>
                    </a:cubicBezTo>
                    <a:cubicBezTo>
                      <a:pt x="49" y="60"/>
                      <a:pt x="48" y="51"/>
                      <a:pt x="44" y="43"/>
                    </a:cubicBezTo>
                    <a:cubicBezTo>
                      <a:pt x="35" y="26"/>
                      <a:pt x="25" y="8"/>
                      <a:pt x="7" y="0"/>
                    </a:cubicBezTo>
                    <a:cubicBezTo>
                      <a:pt x="6" y="1"/>
                      <a:pt x="6" y="0"/>
                      <a:pt x="6" y="1"/>
                    </a:cubicBezTo>
                    <a:close/>
                  </a:path>
                </a:pathLst>
              </a:custGeom>
              <a:solidFill>
                <a:srgbClr val="B3680B"/>
              </a:solidFill>
              <a:ln w="9525">
                <a:noFill/>
                <a:round/>
                <a:headEnd/>
                <a:tailEnd/>
              </a:ln>
            </p:spPr>
            <p:txBody>
              <a:bodyPr/>
              <a:lstStyle/>
              <a:p>
                <a:pPr>
                  <a:defRPr/>
                </a:pPr>
                <a:endParaRPr lang="es-MX" dirty="0"/>
              </a:p>
            </p:txBody>
          </p:sp>
          <p:sp>
            <p:nvSpPr>
              <p:cNvPr id="1716" name="Freeform 692"/>
              <p:cNvSpPr>
                <a:spLocks/>
              </p:cNvSpPr>
              <p:nvPr/>
            </p:nvSpPr>
            <p:spPr bwMode="auto">
              <a:xfrm>
                <a:off x="5044" y="1642"/>
                <a:ext cx="55" cy="46"/>
              </a:xfrm>
              <a:custGeom>
                <a:avLst/>
                <a:gdLst/>
                <a:ahLst/>
                <a:cxnLst>
                  <a:cxn ang="0">
                    <a:pos x="4" y="0"/>
                  </a:cxn>
                  <a:cxn ang="0">
                    <a:pos x="0" y="2"/>
                  </a:cxn>
                  <a:cxn ang="0">
                    <a:pos x="15" y="12"/>
                  </a:cxn>
                  <a:cxn ang="0">
                    <a:pos x="2" y="0"/>
                  </a:cxn>
                  <a:cxn ang="0">
                    <a:pos x="4" y="0"/>
                  </a:cxn>
                </a:cxnLst>
                <a:rect l="0" t="0" r="r" b="b"/>
                <a:pathLst>
                  <a:path w="15" h="14">
                    <a:moveTo>
                      <a:pt x="4" y="0"/>
                    </a:moveTo>
                    <a:cubicBezTo>
                      <a:pt x="3" y="1"/>
                      <a:pt x="1" y="2"/>
                      <a:pt x="0" y="2"/>
                    </a:cubicBezTo>
                    <a:cubicBezTo>
                      <a:pt x="4" y="6"/>
                      <a:pt x="8" y="14"/>
                      <a:pt x="15" y="12"/>
                    </a:cubicBezTo>
                    <a:cubicBezTo>
                      <a:pt x="8" y="12"/>
                      <a:pt x="9" y="2"/>
                      <a:pt x="2" y="0"/>
                    </a:cubicBezTo>
                    <a:cubicBezTo>
                      <a:pt x="2" y="0"/>
                      <a:pt x="4" y="0"/>
                      <a:pt x="4" y="0"/>
                    </a:cubicBezTo>
                    <a:close/>
                  </a:path>
                </a:pathLst>
              </a:custGeom>
              <a:solidFill>
                <a:srgbClr val="B3680B"/>
              </a:solidFill>
              <a:ln w="9525">
                <a:noFill/>
                <a:round/>
                <a:headEnd/>
                <a:tailEnd/>
              </a:ln>
            </p:spPr>
            <p:txBody>
              <a:bodyPr/>
              <a:lstStyle/>
              <a:p>
                <a:pPr>
                  <a:defRPr/>
                </a:pPr>
                <a:endParaRPr lang="es-MX" dirty="0"/>
              </a:p>
            </p:txBody>
          </p:sp>
          <p:sp>
            <p:nvSpPr>
              <p:cNvPr id="1717" name="Freeform 693"/>
              <p:cNvSpPr>
                <a:spLocks/>
              </p:cNvSpPr>
              <p:nvPr/>
            </p:nvSpPr>
            <p:spPr bwMode="auto">
              <a:xfrm>
                <a:off x="5080" y="1628"/>
                <a:ext cx="64" cy="78"/>
              </a:xfrm>
              <a:custGeom>
                <a:avLst/>
                <a:gdLst/>
                <a:ahLst/>
                <a:cxnLst>
                  <a:cxn ang="0">
                    <a:pos x="6" y="0"/>
                  </a:cxn>
                  <a:cxn ang="0">
                    <a:pos x="0" y="1"/>
                  </a:cxn>
                  <a:cxn ang="0">
                    <a:pos x="18" y="23"/>
                  </a:cxn>
                  <a:cxn ang="0">
                    <a:pos x="6" y="0"/>
                  </a:cxn>
                </a:cxnLst>
                <a:rect l="0" t="0" r="r" b="b"/>
                <a:pathLst>
                  <a:path w="18" h="23">
                    <a:moveTo>
                      <a:pt x="6" y="0"/>
                    </a:moveTo>
                    <a:cubicBezTo>
                      <a:pt x="4" y="1"/>
                      <a:pt x="2" y="1"/>
                      <a:pt x="0" y="1"/>
                    </a:cubicBezTo>
                    <a:cubicBezTo>
                      <a:pt x="3" y="10"/>
                      <a:pt x="11" y="16"/>
                      <a:pt x="18" y="23"/>
                    </a:cubicBezTo>
                    <a:cubicBezTo>
                      <a:pt x="13" y="16"/>
                      <a:pt x="7" y="9"/>
                      <a:pt x="6" y="0"/>
                    </a:cubicBezTo>
                    <a:close/>
                  </a:path>
                </a:pathLst>
              </a:custGeom>
              <a:solidFill>
                <a:srgbClr val="B3680B"/>
              </a:solidFill>
              <a:ln w="9525">
                <a:noFill/>
                <a:round/>
                <a:headEnd/>
                <a:tailEnd/>
              </a:ln>
            </p:spPr>
            <p:txBody>
              <a:bodyPr/>
              <a:lstStyle/>
              <a:p>
                <a:pPr>
                  <a:defRPr/>
                </a:pPr>
                <a:endParaRPr lang="es-MX" dirty="0"/>
              </a:p>
            </p:txBody>
          </p:sp>
          <p:sp>
            <p:nvSpPr>
              <p:cNvPr id="1718" name="Freeform 694"/>
              <p:cNvSpPr>
                <a:spLocks/>
              </p:cNvSpPr>
              <p:nvPr/>
            </p:nvSpPr>
            <p:spPr bwMode="auto">
              <a:xfrm>
                <a:off x="5126" y="1610"/>
                <a:ext cx="55" cy="100"/>
              </a:xfrm>
              <a:custGeom>
                <a:avLst/>
                <a:gdLst/>
                <a:ahLst/>
                <a:cxnLst>
                  <a:cxn ang="0">
                    <a:pos x="5" y="0"/>
                  </a:cxn>
                  <a:cxn ang="0">
                    <a:pos x="0" y="1"/>
                  </a:cxn>
                  <a:cxn ang="0">
                    <a:pos x="12" y="24"/>
                  </a:cxn>
                  <a:cxn ang="0">
                    <a:pos x="14" y="29"/>
                  </a:cxn>
                  <a:cxn ang="0">
                    <a:pos x="15" y="27"/>
                  </a:cxn>
                  <a:cxn ang="0">
                    <a:pos x="5" y="0"/>
                  </a:cxn>
                </a:cxnLst>
                <a:rect l="0" t="0" r="r" b="b"/>
                <a:pathLst>
                  <a:path w="15" h="29">
                    <a:moveTo>
                      <a:pt x="5" y="0"/>
                    </a:moveTo>
                    <a:cubicBezTo>
                      <a:pt x="4" y="1"/>
                      <a:pt x="2" y="1"/>
                      <a:pt x="0" y="1"/>
                    </a:cubicBezTo>
                    <a:cubicBezTo>
                      <a:pt x="4" y="9"/>
                      <a:pt x="3" y="18"/>
                      <a:pt x="12" y="24"/>
                    </a:cubicBezTo>
                    <a:cubicBezTo>
                      <a:pt x="13" y="25"/>
                      <a:pt x="13" y="27"/>
                      <a:pt x="14" y="29"/>
                    </a:cubicBezTo>
                    <a:cubicBezTo>
                      <a:pt x="14" y="28"/>
                      <a:pt x="15" y="27"/>
                      <a:pt x="15" y="27"/>
                    </a:cubicBezTo>
                    <a:cubicBezTo>
                      <a:pt x="9" y="19"/>
                      <a:pt x="6" y="10"/>
                      <a:pt x="5" y="0"/>
                    </a:cubicBezTo>
                    <a:close/>
                  </a:path>
                </a:pathLst>
              </a:custGeom>
              <a:solidFill>
                <a:srgbClr val="B3680B"/>
              </a:solidFill>
              <a:ln w="9525">
                <a:noFill/>
                <a:round/>
                <a:headEnd/>
                <a:tailEnd/>
              </a:ln>
            </p:spPr>
            <p:txBody>
              <a:bodyPr/>
              <a:lstStyle/>
              <a:p>
                <a:pPr>
                  <a:defRPr/>
                </a:pPr>
                <a:endParaRPr lang="es-MX" dirty="0"/>
              </a:p>
            </p:txBody>
          </p:sp>
          <p:sp>
            <p:nvSpPr>
              <p:cNvPr id="1719" name="Freeform 695"/>
              <p:cNvSpPr>
                <a:spLocks/>
              </p:cNvSpPr>
              <p:nvPr/>
            </p:nvSpPr>
            <p:spPr bwMode="auto">
              <a:xfrm>
                <a:off x="5177" y="1615"/>
                <a:ext cx="51" cy="123"/>
              </a:xfrm>
              <a:custGeom>
                <a:avLst/>
                <a:gdLst/>
                <a:ahLst/>
                <a:cxnLst>
                  <a:cxn ang="0">
                    <a:pos x="2" y="1"/>
                  </a:cxn>
                  <a:cxn ang="0">
                    <a:pos x="5" y="1"/>
                  </a:cxn>
                  <a:cxn ang="0">
                    <a:pos x="7" y="13"/>
                  </a:cxn>
                  <a:cxn ang="0">
                    <a:pos x="13" y="35"/>
                  </a:cxn>
                  <a:cxn ang="0">
                    <a:pos x="2" y="1"/>
                  </a:cxn>
                </a:cxnLst>
                <a:rect l="0" t="0" r="r" b="b"/>
                <a:pathLst>
                  <a:path w="14" h="35">
                    <a:moveTo>
                      <a:pt x="2" y="1"/>
                    </a:moveTo>
                    <a:cubicBezTo>
                      <a:pt x="2" y="0"/>
                      <a:pt x="5" y="0"/>
                      <a:pt x="5" y="1"/>
                    </a:cubicBezTo>
                    <a:cubicBezTo>
                      <a:pt x="7" y="4"/>
                      <a:pt x="5" y="9"/>
                      <a:pt x="7" y="13"/>
                    </a:cubicBezTo>
                    <a:cubicBezTo>
                      <a:pt x="10" y="20"/>
                      <a:pt x="14" y="26"/>
                      <a:pt x="13" y="35"/>
                    </a:cubicBezTo>
                    <a:cubicBezTo>
                      <a:pt x="10" y="23"/>
                      <a:pt x="0" y="13"/>
                      <a:pt x="2" y="1"/>
                    </a:cubicBezTo>
                    <a:close/>
                  </a:path>
                </a:pathLst>
              </a:custGeom>
              <a:solidFill>
                <a:srgbClr val="B3680B"/>
              </a:solidFill>
              <a:ln w="9525">
                <a:noFill/>
                <a:round/>
                <a:headEnd/>
                <a:tailEnd/>
              </a:ln>
            </p:spPr>
            <p:txBody>
              <a:bodyPr/>
              <a:lstStyle/>
              <a:p>
                <a:pPr>
                  <a:defRPr/>
                </a:pPr>
                <a:endParaRPr lang="es-MX" dirty="0"/>
              </a:p>
            </p:txBody>
          </p:sp>
          <p:sp>
            <p:nvSpPr>
              <p:cNvPr id="1720" name="Freeform 696"/>
              <p:cNvSpPr>
                <a:spLocks/>
              </p:cNvSpPr>
              <p:nvPr/>
            </p:nvSpPr>
            <p:spPr bwMode="auto">
              <a:xfrm>
                <a:off x="5227" y="1605"/>
                <a:ext cx="41" cy="87"/>
              </a:xfrm>
              <a:custGeom>
                <a:avLst/>
                <a:gdLst/>
                <a:ahLst/>
                <a:cxnLst>
                  <a:cxn ang="0">
                    <a:pos x="2" y="0"/>
                  </a:cxn>
                  <a:cxn ang="0">
                    <a:pos x="5" y="2"/>
                  </a:cxn>
                  <a:cxn ang="0">
                    <a:pos x="12" y="25"/>
                  </a:cxn>
                  <a:cxn ang="0">
                    <a:pos x="0" y="1"/>
                  </a:cxn>
                  <a:cxn ang="0">
                    <a:pos x="2" y="0"/>
                  </a:cxn>
                </a:cxnLst>
                <a:rect l="0" t="0" r="r" b="b"/>
                <a:pathLst>
                  <a:path w="12" h="25">
                    <a:moveTo>
                      <a:pt x="2" y="0"/>
                    </a:moveTo>
                    <a:cubicBezTo>
                      <a:pt x="3" y="1"/>
                      <a:pt x="3" y="2"/>
                      <a:pt x="5" y="2"/>
                    </a:cubicBezTo>
                    <a:cubicBezTo>
                      <a:pt x="4" y="11"/>
                      <a:pt x="7" y="18"/>
                      <a:pt x="12" y="25"/>
                    </a:cubicBezTo>
                    <a:cubicBezTo>
                      <a:pt x="4" y="20"/>
                      <a:pt x="4" y="9"/>
                      <a:pt x="0" y="1"/>
                    </a:cubicBezTo>
                    <a:cubicBezTo>
                      <a:pt x="0" y="1"/>
                      <a:pt x="2" y="0"/>
                      <a:pt x="2" y="0"/>
                    </a:cubicBezTo>
                    <a:close/>
                  </a:path>
                </a:pathLst>
              </a:custGeom>
              <a:solidFill>
                <a:srgbClr val="B3680B"/>
              </a:solidFill>
              <a:ln w="9525">
                <a:noFill/>
                <a:round/>
                <a:headEnd/>
                <a:tailEnd/>
              </a:ln>
            </p:spPr>
            <p:txBody>
              <a:bodyPr/>
              <a:lstStyle/>
              <a:p>
                <a:pPr>
                  <a:defRPr/>
                </a:pPr>
                <a:endParaRPr lang="es-MX" dirty="0"/>
              </a:p>
            </p:txBody>
          </p:sp>
          <p:sp>
            <p:nvSpPr>
              <p:cNvPr id="1721" name="Freeform 697"/>
              <p:cNvSpPr>
                <a:spLocks/>
              </p:cNvSpPr>
              <p:nvPr/>
            </p:nvSpPr>
            <p:spPr bwMode="auto">
              <a:xfrm>
                <a:off x="4924" y="1336"/>
                <a:ext cx="83" cy="246"/>
              </a:xfrm>
              <a:custGeom>
                <a:avLst/>
                <a:gdLst/>
                <a:ahLst/>
                <a:cxnLst>
                  <a:cxn ang="0">
                    <a:pos x="0" y="1"/>
                  </a:cxn>
                  <a:cxn ang="0">
                    <a:pos x="18" y="5"/>
                  </a:cxn>
                  <a:cxn ang="0">
                    <a:pos x="20" y="17"/>
                  </a:cxn>
                  <a:cxn ang="0">
                    <a:pos x="19" y="18"/>
                  </a:cxn>
                  <a:cxn ang="0">
                    <a:pos x="23" y="27"/>
                  </a:cxn>
                  <a:cxn ang="0">
                    <a:pos x="20" y="31"/>
                  </a:cxn>
                  <a:cxn ang="0">
                    <a:pos x="23" y="43"/>
                  </a:cxn>
                  <a:cxn ang="0">
                    <a:pos x="20" y="44"/>
                  </a:cxn>
                  <a:cxn ang="0">
                    <a:pos x="19" y="55"/>
                  </a:cxn>
                  <a:cxn ang="0">
                    <a:pos x="17" y="55"/>
                  </a:cxn>
                  <a:cxn ang="0">
                    <a:pos x="9" y="66"/>
                  </a:cxn>
                  <a:cxn ang="0">
                    <a:pos x="3" y="67"/>
                  </a:cxn>
                  <a:cxn ang="0">
                    <a:pos x="3" y="63"/>
                  </a:cxn>
                  <a:cxn ang="0">
                    <a:pos x="2" y="55"/>
                  </a:cxn>
                  <a:cxn ang="0">
                    <a:pos x="9" y="54"/>
                  </a:cxn>
                  <a:cxn ang="0">
                    <a:pos x="13" y="41"/>
                  </a:cxn>
                  <a:cxn ang="0">
                    <a:pos x="16" y="33"/>
                  </a:cxn>
                  <a:cxn ang="0">
                    <a:pos x="13" y="17"/>
                  </a:cxn>
                  <a:cxn ang="0">
                    <a:pos x="16" y="16"/>
                  </a:cxn>
                  <a:cxn ang="0">
                    <a:pos x="9" y="15"/>
                  </a:cxn>
                  <a:cxn ang="0">
                    <a:pos x="0" y="1"/>
                  </a:cxn>
                </a:cxnLst>
                <a:rect l="0" t="0" r="r" b="b"/>
                <a:pathLst>
                  <a:path w="23" h="70">
                    <a:moveTo>
                      <a:pt x="0" y="1"/>
                    </a:moveTo>
                    <a:cubicBezTo>
                      <a:pt x="7" y="0"/>
                      <a:pt x="13" y="2"/>
                      <a:pt x="18" y="5"/>
                    </a:cubicBezTo>
                    <a:cubicBezTo>
                      <a:pt x="22" y="7"/>
                      <a:pt x="21" y="13"/>
                      <a:pt x="20" y="17"/>
                    </a:cubicBezTo>
                    <a:cubicBezTo>
                      <a:pt x="20" y="18"/>
                      <a:pt x="19" y="18"/>
                      <a:pt x="19" y="18"/>
                    </a:cubicBezTo>
                    <a:cubicBezTo>
                      <a:pt x="23" y="20"/>
                      <a:pt x="23" y="22"/>
                      <a:pt x="23" y="27"/>
                    </a:cubicBezTo>
                    <a:cubicBezTo>
                      <a:pt x="23" y="30"/>
                      <a:pt x="23" y="32"/>
                      <a:pt x="20" y="31"/>
                    </a:cubicBezTo>
                    <a:cubicBezTo>
                      <a:pt x="22" y="35"/>
                      <a:pt x="23" y="39"/>
                      <a:pt x="23" y="43"/>
                    </a:cubicBezTo>
                    <a:cubicBezTo>
                      <a:pt x="22" y="44"/>
                      <a:pt x="21" y="44"/>
                      <a:pt x="20" y="44"/>
                    </a:cubicBezTo>
                    <a:cubicBezTo>
                      <a:pt x="23" y="47"/>
                      <a:pt x="21" y="52"/>
                      <a:pt x="19" y="55"/>
                    </a:cubicBezTo>
                    <a:cubicBezTo>
                      <a:pt x="19" y="55"/>
                      <a:pt x="18" y="55"/>
                      <a:pt x="17" y="55"/>
                    </a:cubicBezTo>
                    <a:cubicBezTo>
                      <a:pt x="14" y="59"/>
                      <a:pt x="14" y="64"/>
                      <a:pt x="9" y="66"/>
                    </a:cubicBezTo>
                    <a:cubicBezTo>
                      <a:pt x="7" y="66"/>
                      <a:pt x="5" y="70"/>
                      <a:pt x="3" y="67"/>
                    </a:cubicBezTo>
                    <a:cubicBezTo>
                      <a:pt x="3" y="67"/>
                      <a:pt x="4" y="65"/>
                      <a:pt x="3" y="63"/>
                    </a:cubicBezTo>
                    <a:cubicBezTo>
                      <a:pt x="2" y="60"/>
                      <a:pt x="0" y="57"/>
                      <a:pt x="2" y="55"/>
                    </a:cubicBezTo>
                    <a:cubicBezTo>
                      <a:pt x="3" y="53"/>
                      <a:pt x="7" y="54"/>
                      <a:pt x="9" y="54"/>
                    </a:cubicBezTo>
                    <a:cubicBezTo>
                      <a:pt x="6" y="48"/>
                      <a:pt x="15" y="46"/>
                      <a:pt x="13" y="41"/>
                    </a:cubicBezTo>
                    <a:cubicBezTo>
                      <a:pt x="13" y="38"/>
                      <a:pt x="13" y="34"/>
                      <a:pt x="16" y="33"/>
                    </a:cubicBezTo>
                    <a:cubicBezTo>
                      <a:pt x="11" y="29"/>
                      <a:pt x="14" y="22"/>
                      <a:pt x="13" y="17"/>
                    </a:cubicBezTo>
                    <a:cubicBezTo>
                      <a:pt x="13" y="17"/>
                      <a:pt x="15" y="16"/>
                      <a:pt x="16" y="16"/>
                    </a:cubicBezTo>
                    <a:cubicBezTo>
                      <a:pt x="13" y="17"/>
                      <a:pt x="10" y="16"/>
                      <a:pt x="9" y="15"/>
                    </a:cubicBezTo>
                    <a:cubicBezTo>
                      <a:pt x="5" y="11"/>
                      <a:pt x="4" y="5"/>
                      <a:pt x="0" y="1"/>
                    </a:cubicBezTo>
                    <a:close/>
                  </a:path>
                </a:pathLst>
              </a:custGeom>
              <a:solidFill>
                <a:srgbClr val="79501A"/>
              </a:solidFill>
              <a:ln w="9525">
                <a:noFill/>
                <a:round/>
                <a:headEnd/>
                <a:tailEnd/>
              </a:ln>
            </p:spPr>
            <p:txBody>
              <a:bodyPr/>
              <a:lstStyle/>
              <a:p>
                <a:pPr>
                  <a:defRPr/>
                </a:pPr>
                <a:endParaRPr lang="es-MX" dirty="0"/>
              </a:p>
            </p:txBody>
          </p:sp>
          <p:sp>
            <p:nvSpPr>
              <p:cNvPr id="1722" name="Freeform 698"/>
              <p:cNvSpPr>
                <a:spLocks/>
              </p:cNvSpPr>
              <p:nvPr/>
            </p:nvSpPr>
            <p:spPr bwMode="auto">
              <a:xfrm>
                <a:off x="5030" y="1373"/>
                <a:ext cx="69" cy="41"/>
              </a:xfrm>
              <a:custGeom>
                <a:avLst/>
                <a:gdLst/>
                <a:ahLst/>
                <a:cxnLst>
                  <a:cxn ang="0">
                    <a:pos x="12" y="12"/>
                  </a:cxn>
                  <a:cxn ang="0">
                    <a:pos x="17" y="11"/>
                  </a:cxn>
                  <a:cxn ang="0">
                    <a:pos x="17" y="4"/>
                  </a:cxn>
                  <a:cxn ang="0">
                    <a:pos x="7" y="1"/>
                  </a:cxn>
                  <a:cxn ang="0">
                    <a:pos x="4" y="3"/>
                  </a:cxn>
                  <a:cxn ang="0">
                    <a:pos x="0" y="4"/>
                  </a:cxn>
                  <a:cxn ang="0">
                    <a:pos x="7" y="7"/>
                  </a:cxn>
                  <a:cxn ang="0">
                    <a:pos x="12" y="12"/>
                  </a:cxn>
                </a:cxnLst>
                <a:rect l="0" t="0" r="r" b="b"/>
                <a:pathLst>
                  <a:path w="19" h="12">
                    <a:moveTo>
                      <a:pt x="12" y="12"/>
                    </a:moveTo>
                    <a:cubicBezTo>
                      <a:pt x="14" y="12"/>
                      <a:pt x="16" y="12"/>
                      <a:pt x="17" y="11"/>
                    </a:cubicBezTo>
                    <a:cubicBezTo>
                      <a:pt x="19" y="8"/>
                      <a:pt x="18" y="6"/>
                      <a:pt x="17" y="4"/>
                    </a:cubicBezTo>
                    <a:cubicBezTo>
                      <a:pt x="16" y="3"/>
                      <a:pt x="10" y="4"/>
                      <a:pt x="7" y="1"/>
                    </a:cubicBezTo>
                    <a:cubicBezTo>
                      <a:pt x="6" y="0"/>
                      <a:pt x="5" y="2"/>
                      <a:pt x="4" y="3"/>
                    </a:cubicBezTo>
                    <a:cubicBezTo>
                      <a:pt x="3" y="4"/>
                      <a:pt x="2" y="4"/>
                      <a:pt x="0" y="4"/>
                    </a:cubicBezTo>
                    <a:cubicBezTo>
                      <a:pt x="2" y="6"/>
                      <a:pt x="5" y="6"/>
                      <a:pt x="7" y="7"/>
                    </a:cubicBezTo>
                    <a:cubicBezTo>
                      <a:pt x="10" y="8"/>
                      <a:pt x="11" y="12"/>
                      <a:pt x="12" y="12"/>
                    </a:cubicBezTo>
                    <a:close/>
                  </a:path>
                </a:pathLst>
              </a:custGeom>
              <a:solidFill>
                <a:srgbClr val="79501A"/>
              </a:solidFill>
              <a:ln w="9525">
                <a:noFill/>
                <a:round/>
                <a:headEnd/>
                <a:tailEnd/>
              </a:ln>
            </p:spPr>
            <p:txBody>
              <a:bodyPr/>
              <a:lstStyle/>
              <a:p>
                <a:pPr>
                  <a:defRPr/>
                </a:pPr>
                <a:endParaRPr lang="es-MX" dirty="0"/>
              </a:p>
            </p:txBody>
          </p:sp>
          <p:sp>
            <p:nvSpPr>
              <p:cNvPr id="1723" name="Freeform 699"/>
              <p:cNvSpPr>
                <a:spLocks/>
              </p:cNvSpPr>
              <p:nvPr/>
            </p:nvSpPr>
            <p:spPr bwMode="auto">
              <a:xfrm>
                <a:off x="5227" y="1573"/>
                <a:ext cx="28" cy="23"/>
              </a:xfrm>
              <a:custGeom>
                <a:avLst/>
                <a:gdLst/>
                <a:ahLst/>
                <a:cxnLst>
                  <a:cxn ang="0">
                    <a:pos x="0" y="0"/>
                  </a:cxn>
                  <a:cxn ang="0">
                    <a:pos x="8" y="6"/>
                  </a:cxn>
                  <a:cxn ang="0">
                    <a:pos x="0" y="0"/>
                  </a:cxn>
                </a:cxnLst>
                <a:rect l="0" t="0" r="r" b="b"/>
                <a:pathLst>
                  <a:path w="8" h="6">
                    <a:moveTo>
                      <a:pt x="0" y="0"/>
                    </a:moveTo>
                    <a:cubicBezTo>
                      <a:pt x="2" y="2"/>
                      <a:pt x="4" y="6"/>
                      <a:pt x="8" y="6"/>
                    </a:cubicBezTo>
                    <a:cubicBezTo>
                      <a:pt x="8" y="6"/>
                      <a:pt x="0" y="0"/>
                      <a:pt x="0" y="0"/>
                    </a:cubicBezTo>
                    <a:close/>
                  </a:path>
                </a:pathLst>
              </a:custGeom>
              <a:solidFill>
                <a:srgbClr val="79501A"/>
              </a:solidFill>
              <a:ln w="9525">
                <a:noFill/>
                <a:round/>
                <a:headEnd/>
                <a:tailEnd/>
              </a:ln>
            </p:spPr>
            <p:txBody>
              <a:bodyPr/>
              <a:lstStyle/>
              <a:p>
                <a:pPr>
                  <a:defRPr/>
                </a:pPr>
                <a:endParaRPr lang="es-MX" dirty="0"/>
              </a:p>
            </p:txBody>
          </p:sp>
          <p:sp>
            <p:nvSpPr>
              <p:cNvPr id="1724" name="Freeform 700"/>
              <p:cNvSpPr>
                <a:spLocks/>
              </p:cNvSpPr>
              <p:nvPr/>
            </p:nvSpPr>
            <p:spPr bwMode="auto">
              <a:xfrm>
                <a:off x="5090" y="1396"/>
                <a:ext cx="119" cy="173"/>
              </a:xfrm>
              <a:custGeom>
                <a:avLst/>
                <a:gdLst/>
                <a:ahLst/>
                <a:cxnLst>
                  <a:cxn ang="0">
                    <a:pos x="20" y="17"/>
                  </a:cxn>
                  <a:cxn ang="0">
                    <a:pos x="3" y="2"/>
                  </a:cxn>
                  <a:cxn ang="0">
                    <a:pos x="1" y="8"/>
                  </a:cxn>
                  <a:cxn ang="0">
                    <a:pos x="18" y="21"/>
                  </a:cxn>
                  <a:cxn ang="0">
                    <a:pos x="26" y="37"/>
                  </a:cxn>
                  <a:cxn ang="0">
                    <a:pos x="34" y="49"/>
                  </a:cxn>
                  <a:cxn ang="0">
                    <a:pos x="17" y="14"/>
                  </a:cxn>
                  <a:cxn ang="0">
                    <a:pos x="20" y="17"/>
                  </a:cxn>
                </a:cxnLst>
                <a:rect l="0" t="0" r="r" b="b"/>
                <a:pathLst>
                  <a:path w="34" h="49">
                    <a:moveTo>
                      <a:pt x="20" y="17"/>
                    </a:moveTo>
                    <a:cubicBezTo>
                      <a:pt x="17" y="10"/>
                      <a:pt x="9" y="6"/>
                      <a:pt x="3" y="2"/>
                    </a:cubicBezTo>
                    <a:cubicBezTo>
                      <a:pt x="0" y="0"/>
                      <a:pt x="0" y="6"/>
                      <a:pt x="1" y="8"/>
                    </a:cubicBezTo>
                    <a:cubicBezTo>
                      <a:pt x="6" y="13"/>
                      <a:pt x="13" y="16"/>
                      <a:pt x="18" y="21"/>
                    </a:cubicBezTo>
                    <a:cubicBezTo>
                      <a:pt x="21" y="25"/>
                      <a:pt x="23" y="32"/>
                      <a:pt x="26" y="37"/>
                    </a:cubicBezTo>
                    <a:cubicBezTo>
                      <a:pt x="28" y="41"/>
                      <a:pt x="31" y="45"/>
                      <a:pt x="34" y="49"/>
                    </a:cubicBezTo>
                    <a:cubicBezTo>
                      <a:pt x="29" y="37"/>
                      <a:pt x="24" y="23"/>
                      <a:pt x="17" y="14"/>
                    </a:cubicBezTo>
                    <a:cubicBezTo>
                      <a:pt x="17" y="14"/>
                      <a:pt x="20" y="17"/>
                      <a:pt x="20" y="17"/>
                    </a:cubicBezTo>
                    <a:close/>
                  </a:path>
                </a:pathLst>
              </a:custGeom>
              <a:solidFill>
                <a:srgbClr val="79501A"/>
              </a:solidFill>
              <a:ln w="9525">
                <a:noFill/>
                <a:round/>
                <a:headEnd/>
                <a:tailEnd/>
              </a:ln>
            </p:spPr>
            <p:txBody>
              <a:bodyPr/>
              <a:lstStyle/>
              <a:p>
                <a:pPr>
                  <a:defRPr/>
                </a:pPr>
                <a:endParaRPr lang="es-MX" dirty="0"/>
              </a:p>
            </p:txBody>
          </p:sp>
          <p:sp>
            <p:nvSpPr>
              <p:cNvPr id="1725" name="Freeform 701"/>
              <p:cNvSpPr>
                <a:spLocks/>
              </p:cNvSpPr>
              <p:nvPr/>
            </p:nvSpPr>
            <p:spPr bwMode="auto">
              <a:xfrm>
                <a:off x="5080" y="1450"/>
                <a:ext cx="96" cy="119"/>
              </a:xfrm>
              <a:custGeom>
                <a:avLst/>
                <a:gdLst/>
                <a:ahLst/>
                <a:cxnLst>
                  <a:cxn ang="0">
                    <a:pos x="3" y="1"/>
                  </a:cxn>
                  <a:cxn ang="0">
                    <a:pos x="0" y="6"/>
                  </a:cxn>
                  <a:cxn ang="0">
                    <a:pos x="12" y="26"/>
                  </a:cxn>
                  <a:cxn ang="0">
                    <a:pos x="24" y="32"/>
                  </a:cxn>
                  <a:cxn ang="0">
                    <a:pos x="5" y="0"/>
                  </a:cxn>
                  <a:cxn ang="0">
                    <a:pos x="3" y="1"/>
                  </a:cxn>
                </a:cxnLst>
                <a:rect l="0" t="0" r="r" b="b"/>
                <a:pathLst>
                  <a:path w="27" h="35">
                    <a:moveTo>
                      <a:pt x="3" y="1"/>
                    </a:moveTo>
                    <a:cubicBezTo>
                      <a:pt x="1" y="2"/>
                      <a:pt x="2" y="5"/>
                      <a:pt x="0" y="6"/>
                    </a:cubicBezTo>
                    <a:cubicBezTo>
                      <a:pt x="3" y="13"/>
                      <a:pt x="9" y="18"/>
                      <a:pt x="12" y="26"/>
                    </a:cubicBezTo>
                    <a:cubicBezTo>
                      <a:pt x="14" y="29"/>
                      <a:pt x="23" y="35"/>
                      <a:pt x="24" y="32"/>
                    </a:cubicBezTo>
                    <a:cubicBezTo>
                      <a:pt x="27" y="26"/>
                      <a:pt x="17" y="13"/>
                      <a:pt x="5" y="0"/>
                    </a:cubicBezTo>
                    <a:cubicBezTo>
                      <a:pt x="5" y="0"/>
                      <a:pt x="3" y="0"/>
                      <a:pt x="3" y="1"/>
                    </a:cubicBezTo>
                    <a:close/>
                  </a:path>
                </a:pathLst>
              </a:custGeom>
              <a:solidFill>
                <a:srgbClr val="79501A"/>
              </a:solidFill>
              <a:ln w="9525">
                <a:noFill/>
                <a:round/>
                <a:headEnd/>
                <a:tailEnd/>
              </a:ln>
            </p:spPr>
            <p:txBody>
              <a:bodyPr/>
              <a:lstStyle/>
              <a:p>
                <a:pPr>
                  <a:defRPr/>
                </a:pPr>
                <a:endParaRPr lang="es-MX" dirty="0"/>
              </a:p>
            </p:txBody>
          </p:sp>
          <p:sp>
            <p:nvSpPr>
              <p:cNvPr id="1726" name="Freeform 702"/>
              <p:cNvSpPr>
                <a:spLocks/>
              </p:cNvSpPr>
              <p:nvPr/>
            </p:nvSpPr>
            <p:spPr bwMode="auto">
              <a:xfrm>
                <a:off x="5057" y="1510"/>
                <a:ext cx="64" cy="64"/>
              </a:xfrm>
              <a:custGeom>
                <a:avLst/>
                <a:gdLst/>
                <a:ahLst/>
                <a:cxnLst>
                  <a:cxn ang="0">
                    <a:pos x="4" y="0"/>
                  </a:cxn>
                  <a:cxn ang="0">
                    <a:pos x="0" y="3"/>
                  </a:cxn>
                  <a:cxn ang="0">
                    <a:pos x="14" y="19"/>
                  </a:cxn>
                  <a:cxn ang="0">
                    <a:pos x="18" y="18"/>
                  </a:cxn>
                  <a:cxn ang="0">
                    <a:pos x="4" y="0"/>
                  </a:cxn>
                </a:cxnLst>
                <a:rect l="0" t="0" r="r" b="b"/>
                <a:pathLst>
                  <a:path w="18" h="19">
                    <a:moveTo>
                      <a:pt x="4" y="0"/>
                    </a:moveTo>
                    <a:cubicBezTo>
                      <a:pt x="3" y="0"/>
                      <a:pt x="0" y="1"/>
                      <a:pt x="0" y="3"/>
                    </a:cubicBezTo>
                    <a:cubicBezTo>
                      <a:pt x="3" y="9"/>
                      <a:pt x="7" y="16"/>
                      <a:pt x="14" y="19"/>
                    </a:cubicBezTo>
                    <a:cubicBezTo>
                      <a:pt x="15" y="16"/>
                      <a:pt x="16" y="18"/>
                      <a:pt x="18" y="18"/>
                    </a:cubicBezTo>
                    <a:cubicBezTo>
                      <a:pt x="11" y="13"/>
                      <a:pt x="12" y="3"/>
                      <a:pt x="4" y="0"/>
                    </a:cubicBezTo>
                    <a:close/>
                  </a:path>
                </a:pathLst>
              </a:custGeom>
              <a:solidFill>
                <a:srgbClr val="79501A"/>
              </a:solidFill>
              <a:ln w="9525">
                <a:noFill/>
                <a:round/>
                <a:headEnd/>
                <a:tailEnd/>
              </a:ln>
            </p:spPr>
            <p:txBody>
              <a:bodyPr/>
              <a:lstStyle/>
              <a:p>
                <a:pPr>
                  <a:defRPr/>
                </a:pPr>
                <a:endParaRPr lang="es-MX" dirty="0"/>
              </a:p>
            </p:txBody>
          </p:sp>
          <p:sp>
            <p:nvSpPr>
              <p:cNvPr id="1727" name="Freeform 703"/>
              <p:cNvSpPr>
                <a:spLocks/>
              </p:cNvSpPr>
              <p:nvPr/>
            </p:nvSpPr>
            <p:spPr bwMode="auto">
              <a:xfrm>
                <a:off x="4998" y="1359"/>
                <a:ext cx="51" cy="32"/>
              </a:xfrm>
              <a:custGeom>
                <a:avLst/>
                <a:gdLst/>
                <a:ahLst/>
                <a:cxnLst>
                  <a:cxn ang="0">
                    <a:pos x="6" y="0"/>
                  </a:cxn>
                  <a:cxn ang="0">
                    <a:pos x="12" y="6"/>
                  </a:cxn>
                  <a:cxn ang="0">
                    <a:pos x="3" y="1"/>
                  </a:cxn>
                  <a:cxn ang="0">
                    <a:pos x="6" y="0"/>
                  </a:cxn>
                </a:cxnLst>
                <a:rect l="0" t="0" r="r" b="b"/>
                <a:pathLst>
                  <a:path w="14" h="10">
                    <a:moveTo>
                      <a:pt x="6" y="0"/>
                    </a:moveTo>
                    <a:cubicBezTo>
                      <a:pt x="9" y="2"/>
                      <a:pt x="14" y="5"/>
                      <a:pt x="12" y="6"/>
                    </a:cubicBezTo>
                    <a:cubicBezTo>
                      <a:pt x="8" y="10"/>
                      <a:pt x="0" y="7"/>
                      <a:pt x="3" y="1"/>
                    </a:cubicBezTo>
                    <a:cubicBezTo>
                      <a:pt x="3" y="0"/>
                      <a:pt x="5" y="0"/>
                      <a:pt x="6" y="0"/>
                    </a:cubicBezTo>
                    <a:close/>
                  </a:path>
                </a:pathLst>
              </a:custGeom>
              <a:solidFill>
                <a:srgbClr val="79501A"/>
              </a:solidFill>
              <a:ln w="9525">
                <a:noFill/>
                <a:round/>
                <a:headEnd/>
                <a:tailEnd/>
              </a:ln>
            </p:spPr>
            <p:txBody>
              <a:bodyPr/>
              <a:lstStyle/>
              <a:p>
                <a:pPr>
                  <a:defRPr/>
                </a:pPr>
                <a:endParaRPr lang="es-MX" dirty="0"/>
              </a:p>
            </p:txBody>
          </p:sp>
          <p:sp>
            <p:nvSpPr>
              <p:cNvPr id="1728" name="Freeform 704"/>
              <p:cNvSpPr>
                <a:spLocks/>
              </p:cNvSpPr>
              <p:nvPr/>
            </p:nvSpPr>
            <p:spPr bwMode="auto">
              <a:xfrm>
                <a:off x="5007" y="1414"/>
                <a:ext cx="69" cy="82"/>
              </a:xfrm>
              <a:custGeom>
                <a:avLst/>
                <a:gdLst/>
                <a:ahLst/>
                <a:cxnLst>
                  <a:cxn ang="0">
                    <a:pos x="0" y="6"/>
                  </a:cxn>
                  <a:cxn ang="0">
                    <a:pos x="13" y="20"/>
                  </a:cxn>
                  <a:cxn ang="0">
                    <a:pos x="0" y="6"/>
                  </a:cxn>
                </a:cxnLst>
                <a:rect l="0" t="0" r="r" b="b"/>
                <a:pathLst>
                  <a:path w="19" h="23">
                    <a:moveTo>
                      <a:pt x="0" y="6"/>
                    </a:moveTo>
                    <a:cubicBezTo>
                      <a:pt x="10" y="0"/>
                      <a:pt x="19" y="15"/>
                      <a:pt x="13" y="20"/>
                    </a:cubicBezTo>
                    <a:cubicBezTo>
                      <a:pt x="8" y="23"/>
                      <a:pt x="1" y="14"/>
                      <a:pt x="0" y="6"/>
                    </a:cubicBezTo>
                    <a:close/>
                  </a:path>
                </a:pathLst>
              </a:custGeom>
              <a:solidFill>
                <a:srgbClr val="79501A"/>
              </a:solidFill>
              <a:ln w="9525">
                <a:noFill/>
                <a:round/>
                <a:headEnd/>
                <a:tailEnd/>
              </a:ln>
            </p:spPr>
            <p:txBody>
              <a:bodyPr/>
              <a:lstStyle/>
              <a:p>
                <a:pPr>
                  <a:defRPr/>
                </a:pPr>
                <a:endParaRPr lang="es-MX" dirty="0"/>
              </a:p>
            </p:txBody>
          </p:sp>
          <p:sp>
            <p:nvSpPr>
              <p:cNvPr id="1729" name="Freeform 705"/>
              <p:cNvSpPr>
                <a:spLocks/>
              </p:cNvSpPr>
              <p:nvPr/>
            </p:nvSpPr>
            <p:spPr bwMode="auto">
              <a:xfrm>
                <a:off x="5002" y="1391"/>
                <a:ext cx="73" cy="46"/>
              </a:xfrm>
              <a:custGeom>
                <a:avLst/>
                <a:gdLst/>
                <a:ahLst/>
                <a:cxnLst>
                  <a:cxn ang="0">
                    <a:pos x="3" y="0"/>
                  </a:cxn>
                  <a:cxn ang="0">
                    <a:pos x="21" y="12"/>
                  </a:cxn>
                  <a:cxn ang="0">
                    <a:pos x="1" y="6"/>
                  </a:cxn>
                  <a:cxn ang="0">
                    <a:pos x="3" y="0"/>
                  </a:cxn>
                </a:cxnLst>
                <a:rect l="0" t="0" r="r" b="b"/>
                <a:pathLst>
                  <a:path w="21" h="12">
                    <a:moveTo>
                      <a:pt x="3" y="0"/>
                    </a:moveTo>
                    <a:cubicBezTo>
                      <a:pt x="9" y="0"/>
                      <a:pt x="19" y="6"/>
                      <a:pt x="21" y="12"/>
                    </a:cubicBezTo>
                    <a:cubicBezTo>
                      <a:pt x="16" y="12"/>
                      <a:pt x="6" y="8"/>
                      <a:pt x="1" y="6"/>
                    </a:cubicBezTo>
                    <a:cubicBezTo>
                      <a:pt x="0" y="5"/>
                      <a:pt x="1" y="0"/>
                      <a:pt x="3" y="0"/>
                    </a:cubicBezTo>
                    <a:close/>
                  </a:path>
                </a:pathLst>
              </a:custGeom>
              <a:solidFill>
                <a:srgbClr val="79501A"/>
              </a:solidFill>
              <a:ln w="9525">
                <a:noFill/>
                <a:round/>
                <a:headEnd/>
                <a:tailEnd/>
              </a:ln>
            </p:spPr>
            <p:txBody>
              <a:bodyPr/>
              <a:lstStyle/>
              <a:p>
                <a:pPr>
                  <a:defRPr/>
                </a:pPr>
                <a:endParaRPr lang="es-MX" dirty="0"/>
              </a:p>
            </p:txBody>
          </p:sp>
          <p:sp>
            <p:nvSpPr>
              <p:cNvPr id="1730" name="Freeform 706"/>
              <p:cNvSpPr>
                <a:spLocks/>
              </p:cNvSpPr>
              <p:nvPr/>
            </p:nvSpPr>
            <p:spPr bwMode="auto">
              <a:xfrm>
                <a:off x="5011" y="1651"/>
                <a:ext cx="69" cy="64"/>
              </a:xfrm>
              <a:custGeom>
                <a:avLst/>
                <a:gdLst/>
                <a:ahLst/>
                <a:cxnLst>
                  <a:cxn ang="0">
                    <a:pos x="6" y="0"/>
                  </a:cxn>
                  <a:cxn ang="0">
                    <a:pos x="0" y="0"/>
                  </a:cxn>
                  <a:cxn ang="0">
                    <a:pos x="7" y="7"/>
                  </a:cxn>
                  <a:cxn ang="0">
                    <a:pos x="20" y="18"/>
                  </a:cxn>
                  <a:cxn ang="0">
                    <a:pos x="5" y="1"/>
                  </a:cxn>
                  <a:cxn ang="0">
                    <a:pos x="6" y="0"/>
                  </a:cxn>
                </a:cxnLst>
                <a:rect l="0" t="0" r="r" b="b"/>
                <a:pathLst>
                  <a:path w="20" h="18">
                    <a:moveTo>
                      <a:pt x="6" y="0"/>
                    </a:moveTo>
                    <a:cubicBezTo>
                      <a:pt x="4" y="2"/>
                      <a:pt x="1" y="2"/>
                      <a:pt x="0" y="0"/>
                    </a:cubicBezTo>
                    <a:cubicBezTo>
                      <a:pt x="2" y="2"/>
                      <a:pt x="5" y="6"/>
                      <a:pt x="7" y="7"/>
                    </a:cubicBezTo>
                    <a:cubicBezTo>
                      <a:pt x="13" y="10"/>
                      <a:pt x="16" y="13"/>
                      <a:pt x="20" y="18"/>
                    </a:cubicBezTo>
                    <a:cubicBezTo>
                      <a:pt x="16" y="12"/>
                      <a:pt x="12" y="4"/>
                      <a:pt x="5" y="1"/>
                    </a:cubicBezTo>
                    <a:cubicBezTo>
                      <a:pt x="5" y="1"/>
                      <a:pt x="5" y="0"/>
                      <a:pt x="6" y="0"/>
                    </a:cubicBezTo>
                    <a:close/>
                  </a:path>
                </a:pathLst>
              </a:custGeom>
              <a:solidFill>
                <a:srgbClr val="79501A"/>
              </a:solidFill>
              <a:ln w="9525">
                <a:noFill/>
                <a:round/>
                <a:headEnd/>
                <a:tailEnd/>
              </a:ln>
            </p:spPr>
            <p:txBody>
              <a:bodyPr/>
              <a:lstStyle/>
              <a:p>
                <a:pPr>
                  <a:defRPr/>
                </a:pPr>
                <a:endParaRPr lang="es-MX" dirty="0"/>
              </a:p>
            </p:txBody>
          </p:sp>
          <p:sp>
            <p:nvSpPr>
              <p:cNvPr id="1731" name="Freeform 707"/>
              <p:cNvSpPr>
                <a:spLocks/>
              </p:cNvSpPr>
              <p:nvPr/>
            </p:nvSpPr>
            <p:spPr bwMode="auto">
              <a:xfrm>
                <a:off x="5246" y="1605"/>
                <a:ext cx="32" cy="50"/>
              </a:xfrm>
              <a:custGeom>
                <a:avLst/>
                <a:gdLst/>
                <a:ahLst/>
                <a:cxnLst>
                  <a:cxn ang="0">
                    <a:pos x="5" y="2"/>
                  </a:cxn>
                  <a:cxn ang="0">
                    <a:pos x="0" y="0"/>
                  </a:cxn>
                  <a:cxn ang="0">
                    <a:pos x="6" y="15"/>
                  </a:cxn>
                  <a:cxn ang="0">
                    <a:pos x="5" y="4"/>
                  </a:cxn>
                  <a:cxn ang="0">
                    <a:pos x="5" y="2"/>
                  </a:cxn>
                </a:cxnLst>
                <a:rect l="0" t="0" r="r" b="b"/>
                <a:pathLst>
                  <a:path w="9" h="15">
                    <a:moveTo>
                      <a:pt x="5" y="2"/>
                    </a:moveTo>
                    <a:cubicBezTo>
                      <a:pt x="3" y="2"/>
                      <a:pt x="2" y="1"/>
                      <a:pt x="0" y="0"/>
                    </a:cubicBezTo>
                    <a:cubicBezTo>
                      <a:pt x="2" y="6"/>
                      <a:pt x="1" y="14"/>
                      <a:pt x="6" y="15"/>
                    </a:cubicBezTo>
                    <a:cubicBezTo>
                      <a:pt x="9" y="15"/>
                      <a:pt x="5" y="8"/>
                      <a:pt x="5" y="4"/>
                    </a:cubicBezTo>
                    <a:cubicBezTo>
                      <a:pt x="5" y="4"/>
                      <a:pt x="5" y="2"/>
                      <a:pt x="5" y="2"/>
                    </a:cubicBezTo>
                    <a:close/>
                  </a:path>
                </a:pathLst>
              </a:custGeom>
              <a:solidFill>
                <a:srgbClr val="79501A"/>
              </a:solidFill>
              <a:ln w="9525">
                <a:noFill/>
                <a:round/>
                <a:headEnd/>
                <a:tailEnd/>
              </a:ln>
            </p:spPr>
            <p:txBody>
              <a:bodyPr/>
              <a:lstStyle/>
              <a:p>
                <a:pPr>
                  <a:defRPr/>
                </a:pPr>
                <a:endParaRPr lang="es-MX" dirty="0"/>
              </a:p>
            </p:txBody>
          </p:sp>
          <p:sp>
            <p:nvSpPr>
              <p:cNvPr id="1732" name="Freeform 708"/>
              <p:cNvSpPr>
                <a:spLocks/>
              </p:cNvSpPr>
              <p:nvPr/>
            </p:nvSpPr>
            <p:spPr bwMode="auto">
              <a:xfrm>
                <a:off x="5021" y="1542"/>
                <a:ext cx="92" cy="73"/>
              </a:xfrm>
              <a:custGeom>
                <a:avLst/>
                <a:gdLst/>
                <a:ahLst/>
                <a:cxnLst>
                  <a:cxn ang="0">
                    <a:pos x="10" y="0"/>
                  </a:cxn>
                  <a:cxn ang="0">
                    <a:pos x="2" y="4"/>
                  </a:cxn>
                  <a:cxn ang="0">
                    <a:pos x="8" y="14"/>
                  </a:cxn>
                  <a:cxn ang="0">
                    <a:pos x="10" y="17"/>
                  </a:cxn>
                  <a:cxn ang="0">
                    <a:pos x="20" y="20"/>
                  </a:cxn>
                  <a:cxn ang="0">
                    <a:pos x="12" y="14"/>
                  </a:cxn>
                  <a:cxn ang="0">
                    <a:pos x="13" y="13"/>
                  </a:cxn>
                  <a:cxn ang="0">
                    <a:pos x="19" y="12"/>
                  </a:cxn>
                  <a:cxn ang="0">
                    <a:pos x="10" y="0"/>
                  </a:cxn>
                </a:cxnLst>
                <a:rect l="0" t="0" r="r" b="b"/>
                <a:pathLst>
                  <a:path w="26" h="21">
                    <a:moveTo>
                      <a:pt x="10" y="0"/>
                    </a:moveTo>
                    <a:cubicBezTo>
                      <a:pt x="8" y="3"/>
                      <a:pt x="6" y="6"/>
                      <a:pt x="2" y="4"/>
                    </a:cubicBezTo>
                    <a:cubicBezTo>
                      <a:pt x="0" y="9"/>
                      <a:pt x="5" y="11"/>
                      <a:pt x="8" y="14"/>
                    </a:cubicBezTo>
                    <a:cubicBezTo>
                      <a:pt x="9" y="15"/>
                      <a:pt x="9" y="17"/>
                      <a:pt x="10" y="17"/>
                    </a:cubicBezTo>
                    <a:cubicBezTo>
                      <a:pt x="13" y="20"/>
                      <a:pt x="17" y="21"/>
                      <a:pt x="20" y="20"/>
                    </a:cubicBezTo>
                    <a:cubicBezTo>
                      <a:pt x="20" y="20"/>
                      <a:pt x="12" y="13"/>
                      <a:pt x="12" y="14"/>
                    </a:cubicBezTo>
                    <a:cubicBezTo>
                      <a:pt x="12" y="13"/>
                      <a:pt x="13" y="14"/>
                      <a:pt x="13" y="13"/>
                    </a:cubicBezTo>
                    <a:cubicBezTo>
                      <a:pt x="11" y="17"/>
                      <a:pt x="26" y="11"/>
                      <a:pt x="19" y="12"/>
                    </a:cubicBezTo>
                    <a:cubicBezTo>
                      <a:pt x="15" y="9"/>
                      <a:pt x="12" y="4"/>
                      <a:pt x="10" y="0"/>
                    </a:cubicBezTo>
                    <a:close/>
                  </a:path>
                </a:pathLst>
              </a:custGeom>
              <a:solidFill>
                <a:srgbClr val="79501A"/>
              </a:solidFill>
              <a:ln w="9525">
                <a:noFill/>
                <a:round/>
                <a:headEnd/>
                <a:tailEnd/>
              </a:ln>
            </p:spPr>
            <p:txBody>
              <a:bodyPr/>
              <a:lstStyle/>
              <a:p>
                <a:pPr>
                  <a:defRPr/>
                </a:pPr>
                <a:endParaRPr lang="es-MX" dirty="0"/>
              </a:p>
            </p:txBody>
          </p:sp>
          <p:sp>
            <p:nvSpPr>
              <p:cNvPr id="1733" name="Freeform 709"/>
              <p:cNvSpPr>
                <a:spLocks/>
              </p:cNvSpPr>
              <p:nvPr/>
            </p:nvSpPr>
            <p:spPr bwMode="auto">
              <a:xfrm>
                <a:off x="4975" y="1528"/>
                <a:ext cx="51" cy="46"/>
              </a:xfrm>
              <a:custGeom>
                <a:avLst/>
                <a:gdLst/>
                <a:ahLst/>
                <a:cxnLst>
                  <a:cxn ang="0">
                    <a:pos x="5" y="4"/>
                  </a:cxn>
                  <a:cxn ang="0">
                    <a:pos x="0" y="7"/>
                  </a:cxn>
                  <a:cxn ang="0">
                    <a:pos x="11" y="12"/>
                  </a:cxn>
                  <a:cxn ang="0">
                    <a:pos x="6" y="0"/>
                  </a:cxn>
                  <a:cxn ang="0">
                    <a:pos x="5" y="4"/>
                  </a:cxn>
                </a:cxnLst>
                <a:rect l="0" t="0" r="r" b="b"/>
                <a:pathLst>
                  <a:path w="15" h="14">
                    <a:moveTo>
                      <a:pt x="5" y="4"/>
                    </a:moveTo>
                    <a:cubicBezTo>
                      <a:pt x="3" y="4"/>
                      <a:pt x="2" y="7"/>
                      <a:pt x="0" y="7"/>
                    </a:cubicBezTo>
                    <a:cubicBezTo>
                      <a:pt x="3" y="9"/>
                      <a:pt x="7" y="14"/>
                      <a:pt x="11" y="12"/>
                    </a:cubicBezTo>
                    <a:cubicBezTo>
                      <a:pt x="15" y="9"/>
                      <a:pt x="8" y="2"/>
                      <a:pt x="6" y="0"/>
                    </a:cubicBezTo>
                    <a:cubicBezTo>
                      <a:pt x="6" y="0"/>
                      <a:pt x="7" y="3"/>
                      <a:pt x="5" y="4"/>
                    </a:cubicBezTo>
                    <a:close/>
                  </a:path>
                </a:pathLst>
              </a:custGeom>
              <a:solidFill>
                <a:srgbClr val="79501A"/>
              </a:solidFill>
              <a:ln w="9525">
                <a:noFill/>
                <a:round/>
                <a:headEnd/>
                <a:tailEnd/>
              </a:ln>
            </p:spPr>
            <p:txBody>
              <a:bodyPr/>
              <a:lstStyle/>
              <a:p>
                <a:pPr>
                  <a:defRPr/>
                </a:pPr>
                <a:endParaRPr lang="es-MX" dirty="0"/>
              </a:p>
            </p:txBody>
          </p:sp>
          <p:sp>
            <p:nvSpPr>
              <p:cNvPr id="1734" name="Freeform 710"/>
              <p:cNvSpPr>
                <a:spLocks/>
              </p:cNvSpPr>
              <p:nvPr/>
            </p:nvSpPr>
            <p:spPr bwMode="auto">
              <a:xfrm>
                <a:off x="4998" y="1578"/>
                <a:ext cx="37" cy="36"/>
              </a:xfrm>
              <a:custGeom>
                <a:avLst/>
                <a:gdLst/>
                <a:ahLst/>
                <a:cxnLst>
                  <a:cxn ang="0">
                    <a:pos x="7" y="1"/>
                  </a:cxn>
                  <a:cxn ang="0">
                    <a:pos x="0" y="5"/>
                  </a:cxn>
                  <a:cxn ang="0">
                    <a:pos x="8" y="9"/>
                  </a:cxn>
                  <a:cxn ang="0">
                    <a:pos x="10" y="6"/>
                  </a:cxn>
                  <a:cxn ang="0">
                    <a:pos x="6" y="0"/>
                  </a:cxn>
                  <a:cxn ang="0">
                    <a:pos x="7" y="1"/>
                  </a:cxn>
                </a:cxnLst>
                <a:rect l="0" t="0" r="r" b="b"/>
                <a:pathLst>
                  <a:path w="11" h="10">
                    <a:moveTo>
                      <a:pt x="7" y="1"/>
                    </a:moveTo>
                    <a:cubicBezTo>
                      <a:pt x="4" y="2"/>
                      <a:pt x="0" y="2"/>
                      <a:pt x="0" y="5"/>
                    </a:cubicBezTo>
                    <a:cubicBezTo>
                      <a:pt x="1" y="8"/>
                      <a:pt x="5" y="10"/>
                      <a:pt x="8" y="9"/>
                    </a:cubicBezTo>
                    <a:cubicBezTo>
                      <a:pt x="8" y="9"/>
                      <a:pt x="11" y="8"/>
                      <a:pt x="10" y="6"/>
                    </a:cubicBezTo>
                    <a:cubicBezTo>
                      <a:pt x="9" y="4"/>
                      <a:pt x="5" y="3"/>
                      <a:pt x="6" y="0"/>
                    </a:cubicBezTo>
                    <a:cubicBezTo>
                      <a:pt x="6" y="0"/>
                      <a:pt x="6" y="1"/>
                      <a:pt x="7" y="1"/>
                    </a:cubicBezTo>
                    <a:close/>
                  </a:path>
                </a:pathLst>
              </a:custGeom>
              <a:solidFill>
                <a:srgbClr val="79501A"/>
              </a:solidFill>
              <a:ln w="9525">
                <a:noFill/>
                <a:round/>
                <a:headEnd/>
                <a:tailEnd/>
              </a:ln>
            </p:spPr>
            <p:txBody>
              <a:bodyPr/>
              <a:lstStyle/>
              <a:p>
                <a:pPr>
                  <a:defRPr/>
                </a:pPr>
                <a:endParaRPr lang="es-MX" dirty="0"/>
              </a:p>
            </p:txBody>
          </p:sp>
          <p:sp>
            <p:nvSpPr>
              <p:cNvPr id="1735" name="Freeform 711"/>
              <p:cNvSpPr>
                <a:spLocks/>
              </p:cNvSpPr>
              <p:nvPr/>
            </p:nvSpPr>
            <p:spPr bwMode="auto">
              <a:xfrm>
                <a:off x="4988" y="1482"/>
                <a:ext cx="64" cy="59"/>
              </a:xfrm>
              <a:custGeom>
                <a:avLst/>
                <a:gdLst/>
                <a:ahLst/>
                <a:cxnLst>
                  <a:cxn ang="0">
                    <a:pos x="5" y="1"/>
                  </a:cxn>
                  <a:cxn ang="0">
                    <a:pos x="12" y="13"/>
                  </a:cxn>
                  <a:cxn ang="0">
                    <a:pos x="5" y="1"/>
                  </a:cxn>
                </a:cxnLst>
                <a:rect l="0" t="0" r="r" b="b"/>
                <a:pathLst>
                  <a:path w="18" h="17">
                    <a:moveTo>
                      <a:pt x="5" y="1"/>
                    </a:moveTo>
                    <a:cubicBezTo>
                      <a:pt x="10" y="0"/>
                      <a:pt x="18" y="9"/>
                      <a:pt x="12" y="13"/>
                    </a:cubicBezTo>
                    <a:cubicBezTo>
                      <a:pt x="7" y="17"/>
                      <a:pt x="0" y="2"/>
                      <a:pt x="5" y="1"/>
                    </a:cubicBezTo>
                    <a:close/>
                  </a:path>
                </a:pathLst>
              </a:custGeom>
              <a:solidFill>
                <a:srgbClr val="79501A"/>
              </a:solidFill>
              <a:ln w="9525">
                <a:noFill/>
                <a:round/>
                <a:headEnd/>
                <a:tailEnd/>
              </a:ln>
            </p:spPr>
            <p:txBody>
              <a:bodyPr/>
              <a:lstStyle/>
              <a:p>
                <a:pPr>
                  <a:defRPr/>
                </a:pPr>
                <a:endParaRPr lang="es-MX" dirty="0"/>
              </a:p>
            </p:txBody>
          </p:sp>
          <p:sp>
            <p:nvSpPr>
              <p:cNvPr id="1736" name="Freeform 712"/>
              <p:cNvSpPr>
                <a:spLocks/>
              </p:cNvSpPr>
              <p:nvPr/>
            </p:nvSpPr>
            <p:spPr bwMode="auto">
              <a:xfrm>
                <a:off x="4874" y="1282"/>
                <a:ext cx="60" cy="36"/>
              </a:xfrm>
              <a:custGeom>
                <a:avLst/>
                <a:gdLst/>
                <a:ahLst/>
                <a:cxnLst>
                  <a:cxn ang="0">
                    <a:pos x="14" y="7"/>
                  </a:cxn>
                  <a:cxn ang="0">
                    <a:pos x="3" y="5"/>
                  </a:cxn>
                  <a:cxn ang="0">
                    <a:pos x="2" y="5"/>
                  </a:cxn>
                  <a:cxn ang="0">
                    <a:pos x="1" y="2"/>
                  </a:cxn>
                  <a:cxn ang="0">
                    <a:pos x="9" y="1"/>
                  </a:cxn>
                  <a:cxn ang="0">
                    <a:pos x="10" y="1"/>
                  </a:cxn>
                  <a:cxn ang="0">
                    <a:pos x="16" y="2"/>
                  </a:cxn>
                  <a:cxn ang="0">
                    <a:pos x="17" y="3"/>
                  </a:cxn>
                  <a:cxn ang="0">
                    <a:pos x="14" y="4"/>
                  </a:cxn>
                  <a:cxn ang="0">
                    <a:pos x="13" y="4"/>
                  </a:cxn>
                  <a:cxn ang="0">
                    <a:pos x="14" y="7"/>
                  </a:cxn>
                </a:cxnLst>
                <a:rect l="0" t="0" r="r" b="b"/>
                <a:pathLst>
                  <a:path w="17" h="10">
                    <a:moveTo>
                      <a:pt x="14" y="7"/>
                    </a:moveTo>
                    <a:cubicBezTo>
                      <a:pt x="10" y="10"/>
                      <a:pt x="6" y="7"/>
                      <a:pt x="3" y="5"/>
                    </a:cubicBezTo>
                    <a:cubicBezTo>
                      <a:pt x="3" y="5"/>
                      <a:pt x="3" y="5"/>
                      <a:pt x="2" y="5"/>
                    </a:cubicBezTo>
                    <a:cubicBezTo>
                      <a:pt x="2" y="5"/>
                      <a:pt x="0" y="3"/>
                      <a:pt x="1" y="2"/>
                    </a:cubicBezTo>
                    <a:cubicBezTo>
                      <a:pt x="3" y="0"/>
                      <a:pt x="6" y="1"/>
                      <a:pt x="9" y="1"/>
                    </a:cubicBezTo>
                    <a:cubicBezTo>
                      <a:pt x="9" y="1"/>
                      <a:pt x="10" y="1"/>
                      <a:pt x="10" y="1"/>
                    </a:cubicBezTo>
                    <a:cubicBezTo>
                      <a:pt x="12" y="1"/>
                      <a:pt x="15" y="1"/>
                      <a:pt x="16" y="2"/>
                    </a:cubicBezTo>
                    <a:cubicBezTo>
                      <a:pt x="17" y="3"/>
                      <a:pt x="17" y="3"/>
                      <a:pt x="17" y="3"/>
                    </a:cubicBezTo>
                    <a:cubicBezTo>
                      <a:pt x="17" y="4"/>
                      <a:pt x="15" y="3"/>
                      <a:pt x="14" y="4"/>
                    </a:cubicBezTo>
                    <a:cubicBezTo>
                      <a:pt x="13" y="4"/>
                      <a:pt x="13" y="4"/>
                      <a:pt x="13" y="4"/>
                    </a:cubicBezTo>
                    <a:cubicBezTo>
                      <a:pt x="12" y="5"/>
                      <a:pt x="14" y="7"/>
                      <a:pt x="14" y="7"/>
                    </a:cubicBezTo>
                    <a:close/>
                  </a:path>
                </a:pathLst>
              </a:custGeom>
              <a:solidFill>
                <a:srgbClr val="FDEE70"/>
              </a:solidFill>
              <a:ln w="9525">
                <a:noFill/>
                <a:round/>
                <a:headEnd/>
                <a:tailEnd/>
              </a:ln>
            </p:spPr>
            <p:txBody>
              <a:bodyPr/>
              <a:lstStyle/>
              <a:p>
                <a:pPr>
                  <a:defRPr/>
                </a:pPr>
                <a:endParaRPr lang="es-MX" dirty="0"/>
              </a:p>
            </p:txBody>
          </p:sp>
          <p:sp>
            <p:nvSpPr>
              <p:cNvPr id="1737" name="Freeform 713"/>
              <p:cNvSpPr>
                <a:spLocks/>
              </p:cNvSpPr>
              <p:nvPr/>
            </p:nvSpPr>
            <p:spPr bwMode="auto">
              <a:xfrm>
                <a:off x="5002" y="1437"/>
                <a:ext cx="51" cy="32"/>
              </a:xfrm>
              <a:custGeom>
                <a:avLst/>
                <a:gdLst/>
                <a:ahLst/>
                <a:cxnLst>
                  <a:cxn ang="0">
                    <a:pos x="1" y="0"/>
                  </a:cxn>
                  <a:cxn ang="0">
                    <a:pos x="7" y="4"/>
                  </a:cxn>
                  <a:cxn ang="0">
                    <a:pos x="11" y="3"/>
                  </a:cxn>
                  <a:cxn ang="0">
                    <a:pos x="7" y="4"/>
                  </a:cxn>
                  <a:cxn ang="0">
                    <a:pos x="15" y="9"/>
                  </a:cxn>
                  <a:cxn ang="0">
                    <a:pos x="8" y="7"/>
                  </a:cxn>
                  <a:cxn ang="0">
                    <a:pos x="2" y="1"/>
                  </a:cxn>
                  <a:cxn ang="0">
                    <a:pos x="1" y="0"/>
                  </a:cxn>
                </a:cxnLst>
                <a:rect l="0" t="0" r="r" b="b"/>
                <a:pathLst>
                  <a:path w="15" h="10">
                    <a:moveTo>
                      <a:pt x="1" y="0"/>
                    </a:moveTo>
                    <a:cubicBezTo>
                      <a:pt x="5" y="3"/>
                      <a:pt x="4" y="2"/>
                      <a:pt x="7" y="4"/>
                    </a:cubicBezTo>
                    <a:cubicBezTo>
                      <a:pt x="8" y="5"/>
                      <a:pt x="9" y="4"/>
                      <a:pt x="11" y="3"/>
                    </a:cubicBezTo>
                    <a:cubicBezTo>
                      <a:pt x="10" y="4"/>
                      <a:pt x="9" y="5"/>
                      <a:pt x="7" y="4"/>
                    </a:cubicBezTo>
                    <a:cubicBezTo>
                      <a:pt x="8" y="7"/>
                      <a:pt x="9" y="10"/>
                      <a:pt x="15" y="9"/>
                    </a:cubicBezTo>
                    <a:cubicBezTo>
                      <a:pt x="12" y="10"/>
                      <a:pt x="9" y="9"/>
                      <a:pt x="8" y="7"/>
                    </a:cubicBezTo>
                    <a:cubicBezTo>
                      <a:pt x="6" y="3"/>
                      <a:pt x="4" y="2"/>
                      <a:pt x="2" y="1"/>
                    </a:cubicBezTo>
                    <a:cubicBezTo>
                      <a:pt x="0" y="0"/>
                      <a:pt x="1" y="1"/>
                      <a:pt x="1" y="0"/>
                    </a:cubicBezTo>
                    <a:close/>
                  </a:path>
                </a:pathLst>
              </a:custGeom>
              <a:solidFill>
                <a:srgbClr val="24211D"/>
              </a:solidFill>
              <a:ln w="9525">
                <a:noFill/>
                <a:round/>
                <a:headEnd/>
                <a:tailEnd/>
              </a:ln>
            </p:spPr>
            <p:txBody>
              <a:bodyPr/>
              <a:lstStyle/>
              <a:p>
                <a:pPr>
                  <a:defRPr/>
                </a:pPr>
                <a:endParaRPr lang="es-MX" dirty="0"/>
              </a:p>
            </p:txBody>
          </p:sp>
          <p:sp>
            <p:nvSpPr>
              <p:cNvPr id="1738" name="Freeform 714"/>
              <p:cNvSpPr>
                <a:spLocks/>
              </p:cNvSpPr>
              <p:nvPr/>
            </p:nvSpPr>
            <p:spPr bwMode="auto">
              <a:xfrm>
                <a:off x="4998" y="1396"/>
                <a:ext cx="55" cy="32"/>
              </a:xfrm>
              <a:custGeom>
                <a:avLst/>
                <a:gdLst/>
                <a:ahLst/>
                <a:cxnLst>
                  <a:cxn ang="0">
                    <a:pos x="1" y="0"/>
                  </a:cxn>
                  <a:cxn ang="0">
                    <a:pos x="7" y="3"/>
                  </a:cxn>
                  <a:cxn ang="0">
                    <a:pos x="12" y="2"/>
                  </a:cxn>
                  <a:cxn ang="0">
                    <a:pos x="7" y="4"/>
                  </a:cxn>
                  <a:cxn ang="0">
                    <a:pos x="16" y="6"/>
                  </a:cxn>
                  <a:cxn ang="0">
                    <a:pos x="8" y="5"/>
                  </a:cxn>
                  <a:cxn ang="0">
                    <a:pos x="1" y="1"/>
                  </a:cxn>
                  <a:cxn ang="0">
                    <a:pos x="1" y="0"/>
                  </a:cxn>
                </a:cxnLst>
                <a:rect l="0" t="0" r="r" b="b"/>
                <a:pathLst>
                  <a:path w="16" h="9">
                    <a:moveTo>
                      <a:pt x="1" y="0"/>
                    </a:moveTo>
                    <a:cubicBezTo>
                      <a:pt x="5" y="2"/>
                      <a:pt x="4" y="2"/>
                      <a:pt x="7" y="3"/>
                    </a:cubicBezTo>
                    <a:cubicBezTo>
                      <a:pt x="7" y="3"/>
                      <a:pt x="9" y="3"/>
                      <a:pt x="12" y="2"/>
                    </a:cubicBezTo>
                    <a:cubicBezTo>
                      <a:pt x="11" y="3"/>
                      <a:pt x="9" y="3"/>
                      <a:pt x="7" y="4"/>
                    </a:cubicBezTo>
                    <a:cubicBezTo>
                      <a:pt x="9" y="6"/>
                      <a:pt x="10" y="9"/>
                      <a:pt x="16" y="6"/>
                    </a:cubicBezTo>
                    <a:cubicBezTo>
                      <a:pt x="13" y="8"/>
                      <a:pt x="10" y="8"/>
                      <a:pt x="8" y="5"/>
                    </a:cubicBezTo>
                    <a:cubicBezTo>
                      <a:pt x="6" y="3"/>
                      <a:pt x="4" y="2"/>
                      <a:pt x="1" y="1"/>
                    </a:cubicBezTo>
                    <a:cubicBezTo>
                      <a:pt x="0" y="0"/>
                      <a:pt x="1" y="1"/>
                      <a:pt x="1" y="0"/>
                    </a:cubicBezTo>
                    <a:close/>
                  </a:path>
                </a:pathLst>
              </a:custGeom>
              <a:solidFill>
                <a:srgbClr val="24211D"/>
              </a:solidFill>
              <a:ln w="9525">
                <a:noFill/>
                <a:round/>
                <a:headEnd/>
                <a:tailEnd/>
              </a:ln>
            </p:spPr>
            <p:txBody>
              <a:bodyPr/>
              <a:lstStyle/>
              <a:p>
                <a:pPr>
                  <a:defRPr/>
                </a:pPr>
                <a:endParaRPr lang="es-MX" dirty="0"/>
              </a:p>
            </p:txBody>
          </p:sp>
          <p:sp>
            <p:nvSpPr>
              <p:cNvPr id="1739" name="Freeform 715"/>
              <p:cNvSpPr>
                <a:spLocks/>
              </p:cNvSpPr>
              <p:nvPr/>
            </p:nvSpPr>
            <p:spPr bwMode="auto">
              <a:xfrm>
                <a:off x="5080" y="1459"/>
                <a:ext cx="83" cy="91"/>
              </a:xfrm>
              <a:custGeom>
                <a:avLst/>
                <a:gdLst/>
                <a:ahLst/>
                <a:cxnLst>
                  <a:cxn ang="0">
                    <a:pos x="1" y="0"/>
                  </a:cxn>
                  <a:cxn ang="0">
                    <a:pos x="6" y="4"/>
                  </a:cxn>
                  <a:cxn ang="0">
                    <a:pos x="12" y="4"/>
                  </a:cxn>
                  <a:cxn ang="0">
                    <a:pos x="6" y="5"/>
                  </a:cxn>
                  <a:cxn ang="0">
                    <a:pos x="24" y="24"/>
                  </a:cxn>
                  <a:cxn ang="0">
                    <a:pos x="6" y="7"/>
                  </a:cxn>
                  <a:cxn ang="0">
                    <a:pos x="1" y="1"/>
                  </a:cxn>
                  <a:cxn ang="0">
                    <a:pos x="1" y="0"/>
                  </a:cxn>
                </a:cxnLst>
                <a:rect l="0" t="0" r="r" b="b"/>
                <a:pathLst>
                  <a:path w="24" h="26">
                    <a:moveTo>
                      <a:pt x="1" y="0"/>
                    </a:moveTo>
                    <a:cubicBezTo>
                      <a:pt x="5" y="4"/>
                      <a:pt x="4" y="3"/>
                      <a:pt x="6" y="4"/>
                    </a:cubicBezTo>
                    <a:cubicBezTo>
                      <a:pt x="7" y="5"/>
                      <a:pt x="10" y="5"/>
                      <a:pt x="12" y="4"/>
                    </a:cubicBezTo>
                    <a:cubicBezTo>
                      <a:pt x="10" y="5"/>
                      <a:pt x="8" y="5"/>
                      <a:pt x="6" y="5"/>
                    </a:cubicBezTo>
                    <a:cubicBezTo>
                      <a:pt x="8" y="7"/>
                      <a:pt x="17" y="26"/>
                      <a:pt x="24" y="24"/>
                    </a:cubicBezTo>
                    <a:cubicBezTo>
                      <a:pt x="21" y="26"/>
                      <a:pt x="7" y="10"/>
                      <a:pt x="6" y="7"/>
                    </a:cubicBezTo>
                    <a:cubicBezTo>
                      <a:pt x="4" y="4"/>
                      <a:pt x="4" y="3"/>
                      <a:pt x="1" y="1"/>
                    </a:cubicBezTo>
                    <a:cubicBezTo>
                      <a:pt x="0" y="1"/>
                      <a:pt x="1" y="1"/>
                      <a:pt x="1" y="0"/>
                    </a:cubicBezTo>
                    <a:close/>
                  </a:path>
                </a:pathLst>
              </a:custGeom>
              <a:solidFill>
                <a:srgbClr val="24211D"/>
              </a:solidFill>
              <a:ln w="9525">
                <a:noFill/>
                <a:round/>
                <a:headEnd/>
                <a:tailEnd/>
              </a:ln>
            </p:spPr>
            <p:txBody>
              <a:bodyPr/>
              <a:lstStyle/>
              <a:p>
                <a:pPr>
                  <a:defRPr/>
                </a:pPr>
                <a:endParaRPr lang="es-MX" dirty="0"/>
              </a:p>
            </p:txBody>
          </p:sp>
          <p:sp>
            <p:nvSpPr>
              <p:cNvPr id="1740" name="Freeform 716"/>
              <p:cNvSpPr>
                <a:spLocks/>
              </p:cNvSpPr>
              <p:nvPr/>
            </p:nvSpPr>
            <p:spPr bwMode="auto">
              <a:xfrm>
                <a:off x="4993" y="1496"/>
                <a:ext cx="51" cy="32"/>
              </a:xfrm>
              <a:custGeom>
                <a:avLst/>
                <a:gdLst/>
                <a:ahLst/>
                <a:cxnLst>
                  <a:cxn ang="0">
                    <a:pos x="1" y="0"/>
                  </a:cxn>
                  <a:cxn ang="0">
                    <a:pos x="6" y="4"/>
                  </a:cxn>
                  <a:cxn ang="0">
                    <a:pos x="12" y="3"/>
                  </a:cxn>
                  <a:cxn ang="0">
                    <a:pos x="6" y="4"/>
                  </a:cxn>
                  <a:cxn ang="0">
                    <a:pos x="14" y="9"/>
                  </a:cxn>
                  <a:cxn ang="0">
                    <a:pos x="6" y="6"/>
                  </a:cxn>
                  <a:cxn ang="0">
                    <a:pos x="1" y="1"/>
                  </a:cxn>
                  <a:cxn ang="0">
                    <a:pos x="1" y="0"/>
                  </a:cxn>
                </a:cxnLst>
                <a:rect l="0" t="0" r="r" b="b"/>
                <a:pathLst>
                  <a:path w="14" h="10">
                    <a:moveTo>
                      <a:pt x="1" y="0"/>
                    </a:moveTo>
                    <a:cubicBezTo>
                      <a:pt x="5" y="3"/>
                      <a:pt x="4" y="2"/>
                      <a:pt x="6" y="4"/>
                    </a:cubicBezTo>
                    <a:cubicBezTo>
                      <a:pt x="7" y="5"/>
                      <a:pt x="10" y="4"/>
                      <a:pt x="12" y="3"/>
                    </a:cubicBezTo>
                    <a:cubicBezTo>
                      <a:pt x="10" y="4"/>
                      <a:pt x="8" y="4"/>
                      <a:pt x="6" y="4"/>
                    </a:cubicBezTo>
                    <a:cubicBezTo>
                      <a:pt x="9" y="9"/>
                      <a:pt x="8" y="10"/>
                      <a:pt x="14" y="9"/>
                    </a:cubicBezTo>
                    <a:cubicBezTo>
                      <a:pt x="11" y="10"/>
                      <a:pt x="7" y="9"/>
                      <a:pt x="6" y="6"/>
                    </a:cubicBezTo>
                    <a:cubicBezTo>
                      <a:pt x="4" y="3"/>
                      <a:pt x="4" y="2"/>
                      <a:pt x="1" y="1"/>
                    </a:cubicBezTo>
                    <a:cubicBezTo>
                      <a:pt x="0" y="0"/>
                      <a:pt x="1" y="0"/>
                      <a:pt x="1" y="0"/>
                    </a:cubicBezTo>
                    <a:close/>
                  </a:path>
                </a:pathLst>
              </a:custGeom>
              <a:solidFill>
                <a:srgbClr val="24211D"/>
              </a:solidFill>
              <a:ln w="9525">
                <a:noFill/>
                <a:round/>
                <a:headEnd/>
                <a:tailEnd/>
              </a:ln>
            </p:spPr>
            <p:txBody>
              <a:bodyPr/>
              <a:lstStyle/>
              <a:p>
                <a:pPr>
                  <a:defRPr/>
                </a:pPr>
                <a:endParaRPr lang="es-MX" dirty="0"/>
              </a:p>
            </p:txBody>
          </p:sp>
          <p:sp>
            <p:nvSpPr>
              <p:cNvPr id="1741" name="Freeform 717"/>
              <p:cNvSpPr>
                <a:spLocks/>
              </p:cNvSpPr>
              <p:nvPr/>
            </p:nvSpPr>
            <p:spPr bwMode="auto">
              <a:xfrm>
                <a:off x="5048" y="1505"/>
                <a:ext cx="83" cy="91"/>
              </a:xfrm>
              <a:custGeom>
                <a:avLst/>
                <a:gdLst/>
                <a:ahLst/>
                <a:cxnLst>
                  <a:cxn ang="0">
                    <a:pos x="1" y="0"/>
                  </a:cxn>
                  <a:cxn ang="0">
                    <a:pos x="6" y="4"/>
                  </a:cxn>
                  <a:cxn ang="0">
                    <a:pos x="12" y="4"/>
                  </a:cxn>
                  <a:cxn ang="0">
                    <a:pos x="7" y="5"/>
                  </a:cxn>
                  <a:cxn ang="0">
                    <a:pos x="24" y="24"/>
                  </a:cxn>
                  <a:cxn ang="0">
                    <a:pos x="7" y="7"/>
                  </a:cxn>
                  <a:cxn ang="0">
                    <a:pos x="1" y="1"/>
                  </a:cxn>
                  <a:cxn ang="0">
                    <a:pos x="1" y="0"/>
                  </a:cxn>
                </a:cxnLst>
                <a:rect l="0" t="0" r="r" b="b"/>
                <a:pathLst>
                  <a:path w="24" h="26">
                    <a:moveTo>
                      <a:pt x="1" y="0"/>
                    </a:moveTo>
                    <a:cubicBezTo>
                      <a:pt x="5" y="3"/>
                      <a:pt x="4" y="3"/>
                      <a:pt x="6" y="4"/>
                    </a:cubicBezTo>
                    <a:cubicBezTo>
                      <a:pt x="5" y="3"/>
                      <a:pt x="7" y="5"/>
                      <a:pt x="12" y="4"/>
                    </a:cubicBezTo>
                    <a:cubicBezTo>
                      <a:pt x="11" y="5"/>
                      <a:pt x="8" y="5"/>
                      <a:pt x="7" y="5"/>
                    </a:cubicBezTo>
                    <a:cubicBezTo>
                      <a:pt x="8" y="7"/>
                      <a:pt x="18" y="26"/>
                      <a:pt x="24" y="24"/>
                    </a:cubicBezTo>
                    <a:cubicBezTo>
                      <a:pt x="21" y="26"/>
                      <a:pt x="9" y="9"/>
                      <a:pt x="7" y="7"/>
                    </a:cubicBezTo>
                    <a:cubicBezTo>
                      <a:pt x="6" y="4"/>
                      <a:pt x="4" y="3"/>
                      <a:pt x="1" y="1"/>
                    </a:cubicBezTo>
                    <a:cubicBezTo>
                      <a:pt x="0" y="0"/>
                      <a:pt x="1" y="1"/>
                      <a:pt x="1" y="0"/>
                    </a:cubicBezTo>
                    <a:close/>
                  </a:path>
                </a:pathLst>
              </a:custGeom>
              <a:solidFill>
                <a:srgbClr val="24211D"/>
              </a:solidFill>
              <a:ln w="9525">
                <a:noFill/>
                <a:round/>
                <a:headEnd/>
                <a:tailEnd/>
              </a:ln>
            </p:spPr>
            <p:txBody>
              <a:bodyPr/>
              <a:lstStyle/>
              <a:p>
                <a:pPr>
                  <a:defRPr/>
                </a:pPr>
                <a:endParaRPr lang="es-MX" dirty="0"/>
              </a:p>
            </p:txBody>
          </p:sp>
          <p:sp>
            <p:nvSpPr>
              <p:cNvPr id="1742" name="Freeform 718"/>
              <p:cNvSpPr>
                <a:spLocks/>
              </p:cNvSpPr>
              <p:nvPr/>
            </p:nvSpPr>
            <p:spPr bwMode="auto">
              <a:xfrm>
                <a:off x="4915" y="1336"/>
                <a:ext cx="64" cy="36"/>
              </a:xfrm>
              <a:custGeom>
                <a:avLst/>
                <a:gdLst/>
                <a:ahLst/>
                <a:cxnLst>
                  <a:cxn ang="0">
                    <a:pos x="0" y="0"/>
                  </a:cxn>
                  <a:cxn ang="0">
                    <a:pos x="18" y="10"/>
                  </a:cxn>
                </a:cxnLst>
                <a:rect l="0" t="0" r="r" b="b"/>
                <a:pathLst>
                  <a:path w="18" h="10">
                    <a:moveTo>
                      <a:pt x="0" y="0"/>
                    </a:moveTo>
                    <a:cubicBezTo>
                      <a:pt x="0" y="0"/>
                      <a:pt x="4" y="0"/>
                      <a:pt x="18" y="10"/>
                    </a:cubicBezTo>
                  </a:path>
                </a:pathLst>
              </a:custGeom>
              <a:noFill/>
              <a:ln w="0">
                <a:solidFill>
                  <a:srgbClr val="24211D"/>
                </a:solidFill>
                <a:prstDash val="solid"/>
                <a:round/>
                <a:headEnd/>
                <a:tailEnd/>
              </a:ln>
            </p:spPr>
            <p:txBody>
              <a:bodyPr/>
              <a:lstStyle/>
              <a:p>
                <a:pPr>
                  <a:defRPr/>
                </a:pPr>
                <a:endParaRPr lang="es-MX" dirty="0"/>
              </a:p>
            </p:txBody>
          </p:sp>
          <p:sp>
            <p:nvSpPr>
              <p:cNvPr id="1743" name="Freeform 719"/>
              <p:cNvSpPr>
                <a:spLocks/>
              </p:cNvSpPr>
              <p:nvPr/>
            </p:nvSpPr>
            <p:spPr bwMode="auto">
              <a:xfrm>
                <a:off x="4598" y="1441"/>
                <a:ext cx="156" cy="96"/>
              </a:xfrm>
              <a:custGeom>
                <a:avLst/>
                <a:gdLst/>
                <a:ahLst/>
                <a:cxnLst>
                  <a:cxn ang="0">
                    <a:pos x="26" y="16"/>
                  </a:cxn>
                  <a:cxn ang="0">
                    <a:pos x="42" y="9"/>
                  </a:cxn>
                  <a:cxn ang="0">
                    <a:pos x="39" y="4"/>
                  </a:cxn>
                  <a:cxn ang="0">
                    <a:pos x="22" y="3"/>
                  </a:cxn>
                  <a:cxn ang="0">
                    <a:pos x="12" y="1"/>
                  </a:cxn>
                  <a:cxn ang="0">
                    <a:pos x="9" y="0"/>
                  </a:cxn>
                  <a:cxn ang="0">
                    <a:pos x="4" y="5"/>
                  </a:cxn>
                  <a:cxn ang="0">
                    <a:pos x="4" y="9"/>
                  </a:cxn>
                  <a:cxn ang="0">
                    <a:pos x="2" y="19"/>
                  </a:cxn>
                  <a:cxn ang="0">
                    <a:pos x="16" y="25"/>
                  </a:cxn>
                  <a:cxn ang="0">
                    <a:pos x="11" y="15"/>
                  </a:cxn>
                  <a:cxn ang="0">
                    <a:pos x="20" y="11"/>
                  </a:cxn>
                  <a:cxn ang="0">
                    <a:pos x="26" y="16"/>
                  </a:cxn>
                  <a:cxn ang="0">
                    <a:pos x="26" y="16"/>
                  </a:cxn>
                </a:cxnLst>
                <a:rect l="0" t="0" r="r" b="b"/>
                <a:pathLst>
                  <a:path w="44" h="27">
                    <a:moveTo>
                      <a:pt x="26" y="16"/>
                    </a:moveTo>
                    <a:cubicBezTo>
                      <a:pt x="33" y="17"/>
                      <a:pt x="42" y="9"/>
                      <a:pt x="42" y="9"/>
                    </a:cubicBezTo>
                    <a:cubicBezTo>
                      <a:pt x="44" y="6"/>
                      <a:pt x="40" y="4"/>
                      <a:pt x="39" y="4"/>
                    </a:cubicBezTo>
                    <a:cubicBezTo>
                      <a:pt x="35" y="1"/>
                      <a:pt x="27" y="5"/>
                      <a:pt x="22" y="3"/>
                    </a:cubicBezTo>
                    <a:cubicBezTo>
                      <a:pt x="19" y="2"/>
                      <a:pt x="16" y="0"/>
                      <a:pt x="12" y="1"/>
                    </a:cubicBezTo>
                    <a:cubicBezTo>
                      <a:pt x="11" y="1"/>
                      <a:pt x="9" y="0"/>
                      <a:pt x="9" y="0"/>
                    </a:cubicBezTo>
                    <a:cubicBezTo>
                      <a:pt x="7" y="1"/>
                      <a:pt x="6" y="4"/>
                      <a:pt x="4" y="5"/>
                    </a:cubicBezTo>
                    <a:cubicBezTo>
                      <a:pt x="4" y="6"/>
                      <a:pt x="4" y="8"/>
                      <a:pt x="4" y="9"/>
                    </a:cubicBezTo>
                    <a:cubicBezTo>
                      <a:pt x="0" y="10"/>
                      <a:pt x="0" y="16"/>
                      <a:pt x="2" y="19"/>
                    </a:cubicBezTo>
                    <a:cubicBezTo>
                      <a:pt x="4" y="25"/>
                      <a:pt x="11" y="27"/>
                      <a:pt x="16" y="25"/>
                    </a:cubicBezTo>
                    <a:cubicBezTo>
                      <a:pt x="12" y="23"/>
                      <a:pt x="10" y="19"/>
                      <a:pt x="11" y="15"/>
                    </a:cubicBezTo>
                    <a:cubicBezTo>
                      <a:pt x="12" y="10"/>
                      <a:pt x="17" y="11"/>
                      <a:pt x="20" y="11"/>
                    </a:cubicBezTo>
                    <a:cubicBezTo>
                      <a:pt x="22" y="11"/>
                      <a:pt x="24" y="15"/>
                      <a:pt x="26" y="16"/>
                    </a:cubicBezTo>
                    <a:cubicBezTo>
                      <a:pt x="26" y="16"/>
                      <a:pt x="26" y="16"/>
                      <a:pt x="26" y="16"/>
                    </a:cubicBezTo>
                    <a:close/>
                  </a:path>
                </a:pathLst>
              </a:custGeom>
              <a:solidFill>
                <a:srgbClr val="24211D"/>
              </a:solidFill>
              <a:ln w="9525">
                <a:noFill/>
                <a:round/>
                <a:headEnd/>
                <a:tailEnd/>
              </a:ln>
            </p:spPr>
            <p:txBody>
              <a:bodyPr/>
              <a:lstStyle/>
              <a:p>
                <a:pPr>
                  <a:defRPr/>
                </a:pPr>
                <a:endParaRPr lang="es-MX" dirty="0"/>
              </a:p>
            </p:txBody>
          </p:sp>
          <p:sp>
            <p:nvSpPr>
              <p:cNvPr id="1744" name="Freeform 720"/>
              <p:cNvSpPr>
                <a:spLocks/>
              </p:cNvSpPr>
              <p:nvPr/>
            </p:nvSpPr>
            <p:spPr bwMode="auto">
              <a:xfrm>
                <a:off x="4681" y="1464"/>
                <a:ext cx="41" cy="32"/>
              </a:xfrm>
              <a:custGeom>
                <a:avLst/>
                <a:gdLst/>
                <a:ahLst/>
                <a:cxnLst>
                  <a:cxn ang="0">
                    <a:pos x="12" y="3"/>
                  </a:cxn>
                  <a:cxn ang="0">
                    <a:pos x="0" y="7"/>
                  </a:cxn>
                  <a:cxn ang="0">
                    <a:pos x="12" y="3"/>
                  </a:cxn>
                </a:cxnLst>
                <a:rect l="0" t="0" r="r" b="b"/>
                <a:pathLst>
                  <a:path w="12" h="9">
                    <a:moveTo>
                      <a:pt x="12" y="3"/>
                    </a:moveTo>
                    <a:cubicBezTo>
                      <a:pt x="5" y="2"/>
                      <a:pt x="7" y="0"/>
                      <a:pt x="0" y="7"/>
                    </a:cubicBezTo>
                    <a:cubicBezTo>
                      <a:pt x="3" y="9"/>
                      <a:pt x="6" y="6"/>
                      <a:pt x="12" y="3"/>
                    </a:cubicBezTo>
                    <a:close/>
                  </a:path>
                </a:pathLst>
              </a:custGeom>
              <a:solidFill>
                <a:srgbClr val="B3680B"/>
              </a:solidFill>
              <a:ln w="9525">
                <a:noFill/>
                <a:round/>
                <a:headEnd/>
                <a:tailEnd/>
              </a:ln>
            </p:spPr>
            <p:txBody>
              <a:bodyPr/>
              <a:lstStyle/>
              <a:p>
                <a:pPr>
                  <a:defRPr/>
                </a:pPr>
                <a:endParaRPr lang="es-MX" dirty="0"/>
              </a:p>
            </p:txBody>
          </p:sp>
          <p:sp>
            <p:nvSpPr>
              <p:cNvPr id="1745" name="Freeform 721"/>
              <p:cNvSpPr>
                <a:spLocks/>
              </p:cNvSpPr>
              <p:nvPr/>
            </p:nvSpPr>
            <p:spPr bwMode="auto">
              <a:xfrm>
                <a:off x="4598" y="1441"/>
                <a:ext cx="142" cy="87"/>
              </a:xfrm>
              <a:custGeom>
                <a:avLst/>
                <a:gdLst/>
                <a:ahLst/>
                <a:cxnLst>
                  <a:cxn ang="0">
                    <a:pos x="27" y="15"/>
                  </a:cxn>
                  <a:cxn ang="0">
                    <a:pos x="39" y="9"/>
                  </a:cxn>
                  <a:cxn ang="0">
                    <a:pos x="38" y="5"/>
                  </a:cxn>
                  <a:cxn ang="0">
                    <a:pos x="11" y="1"/>
                  </a:cxn>
                  <a:cxn ang="0">
                    <a:pos x="3" y="10"/>
                  </a:cxn>
                  <a:cxn ang="0">
                    <a:pos x="1" y="18"/>
                  </a:cxn>
                  <a:cxn ang="0">
                    <a:pos x="5" y="22"/>
                  </a:cxn>
                  <a:cxn ang="0">
                    <a:pos x="12" y="24"/>
                  </a:cxn>
                  <a:cxn ang="0">
                    <a:pos x="10" y="12"/>
                  </a:cxn>
                  <a:cxn ang="0">
                    <a:pos x="12" y="10"/>
                  </a:cxn>
                  <a:cxn ang="0">
                    <a:pos x="21" y="10"/>
                  </a:cxn>
                  <a:cxn ang="0">
                    <a:pos x="35" y="8"/>
                  </a:cxn>
                  <a:cxn ang="0">
                    <a:pos x="34" y="10"/>
                  </a:cxn>
                  <a:cxn ang="0">
                    <a:pos x="27" y="15"/>
                  </a:cxn>
                </a:cxnLst>
                <a:rect l="0" t="0" r="r" b="b"/>
                <a:pathLst>
                  <a:path w="40" h="25">
                    <a:moveTo>
                      <a:pt x="27" y="15"/>
                    </a:moveTo>
                    <a:cubicBezTo>
                      <a:pt x="31" y="14"/>
                      <a:pt x="36" y="12"/>
                      <a:pt x="39" y="9"/>
                    </a:cubicBezTo>
                    <a:cubicBezTo>
                      <a:pt x="40" y="7"/>
                      <a:pt x="40" y="4"/>
                      <a:pt x="38" y="5"/>
                    </a:cubicBezTo>
                    <a:cubicBezTo>
                      <a:pt x="28" y="5"/>
                      <a:pt x="24" y="7"/>
                      <a:pt x="11" y="1"/>
                    </a:cubicBezTo>
                    <a:cubicBezTo>
                      <a:pt x="7" y="0"/>
                      <a:pt x="6" y="7"/>
                      <a:pt x="3" y="10"/>
                    </a:cubicBezTo>
                    <a:cubicBezTo>
                      <a:pt x="0" y="12"/>
                      <a:pt x="0" y="15"/>
                      <a:pt x="1" y="18"/>
                    </a:cubicBezTo>
                    <a:cubicBezTo>
                      <a:pt x="2" y="20"/>
                      <a:pt x="3" y="20"/>
                      <a:pt x="5" y="22"/>
                    </a:cubicBezTo>
                    <a:cubicBezTo>
                      <a:pt x="6" y="25"/>
                      <a:pt x="10" y="25"/>
                      <a:pt x="12" y="24"/>
                    </a:cubicBezTo>
                    <a:cubicBezTo>
                      <a:pt x="7" y="21"/>
                      <a:pt x="8" y="17"/>
                      <a:pt x="10" y="12"/>
                    </a:cubicBezTo>
                    <a:cubicBezTo>
                      <a:pt x="10" y="12"/>
                      <a:pt x="12" y="11"/>
                      <a:pt x="12" y="10"/>
                    </a:cubicBezTo>
                    <a:cubicBezTo>
                      <a:pt x="15" y="9"/>
                      <a:pt x="18" y="11"/>
                      <a:pt x="21" y="10"/>
                    </a:cubicBezTo>
                    <a:cubicBezTo>
                      <a:pt x="25" y="8"/>
                      <a:pt x="30" y="7"/>
                      <a:pt x="35" y="8"/>
                    </a:cubicBezTo>
                    <a:cubicBezTo>
                      <a:pt x="35" y="8"/>
                      <a:pt x="35" y="10"/>
                      <a:pt x="34" y="10"/>
                    </a:cubicBezTo>
                    <a:cubicBezTo>
                      <a:pt x="32" y="13"/>
                      <a:pt x="27" y="11"/>
                      <a:pt x="27" y="15"/>
                    </a:cubicBezTo>
                    <a:close/>
                  </a:path>
                </a:pathLst>
              </a:custGeom>
              <a:solidFill>
                <a:srgbClr val="F68F00"/>
              </a:solidFill>
              <a:ln w="9525">
                <a:noFill/>
                <a:round/>
                <a:headEnd/>
                <a:tailEnd/>
              </a:ln>
            </p:spPr>
            <p:txBody>
              <a:bodyPr/>
              <a:lstStyle/>
              <a:p>
                <a:pPr>
                  <a:defRPr/>
                </a:pPr>
                <a:endParaRPr lang="es-MX" dirty="0"/>
              </a:p>
            </p:txBody>
          </p:sp>
          <p:sp>
            <p:nvSpPr>
              <p:cNvPr id="1746" name="Freeform 722"/>
              <p:cNvSpPr>
                <a:spLocks/>
              </p:cNvSpPr>
              <p:nvPr/>
            </p:nvSpPr>
            <p:spPr bwMode="auto">
              <a:xfrm>
                <a:off x="4612" y="1450"/>
                <a:ext cx="51" cy="78"/>
              </a:xfrm>
              <a:custGeom>
                <a:avLst/>
                <a:gdLst/>
                <a:ahLst/>
                <a:cxnLst>
                  <a:cxn ang="0">
                    <a:pos x="10" y="0"/>
                  </a:cxn>
                  <a:cxn ang="0">
                    <a:pos x="9" y="0"/>
                  </a:cxn>
                  <a:cxn ang="0">
                    <a:pos x="5" y="1"/>
                  </a:cxn>
                  <a:cxn ang="0">
                    <a:pos x="5" y="1"/>
                  </a:cxn>
                  <a:cxn ang="0">
                    <a:pos x="2" y="5"/>
                  </a:cxn>
                  <a:cxn ang="0">
                    <a:pos x="1" y="8"/>
                  </a:cxn>
                  <a:cxn ang="0">
                    <a:pos x="0" y="10"/>
                  </a:cxn>
                  <a:cxn ang="0">
                    <a:pos x="0" y="12"/>
                  </a:cxn>
                  <a:cxn ang="0">
                    <a:pos x="2" y="17"/>
                  </a:cxn>
                  <a:cxn ang="0">
                    <a:pos x="7" y="21"/>
                  </a:cxn>
                  <a:cxn ang="0">
                    <a:pos x="4" y="17"/>
                  </a:cxn>
                  <a:cxn ang="0">
                    <a:pos x="4" y="13"/>
                  </a:cxn>
                  <a:cxn ang="0">
                    <a:pos x="4" y="11"/>
                  </a:cxn>
                  <a:cxn ang="0">
                    <a:pos x="10" y="4"/>
                  </a:cxn>
                  <a:cxn ang="0">
                    <a:pos x="15" y="2"/>
                  </a:cxn>
                  <a:cxn ang="0">
                    <a:pos x="11" y="0"/>
                  </a:cxn>
                  <a:cxn ang="0">
                    <a:pos x="10" y="0"/>
                  </a:cxn>
                </a:cxnLst>
                <a:rect l="0" t="0" r="r" b="b"/>
                <a:pathLst>
                  <a:path w="15" h="21">
                    <a:moveTo>
                      <a:pt x="10" y="0"/>
                    </a:moveTo>
                    <a:cubicBezTo>
                      <a:pt x="9" y="0"/>
                      <a:pt x="10" y="0"/>
                      <a:pt x="9" y="0"/>
                    </a:cubicBezTo>
                    <a:cubicBezTo>
                      <a:pt x="8" y="0"/>
                      <a:pt x="6" y="0"/>
                      <a:pt x="5" y="1"/>
                    </a:cubicBezTo>
                    <a:cubicBezTo>
                      <a:pt x="5" y="1"/>
                      <a:pt x="5" y="1"/>
                      <a:pt x="5" y="1"/>
                    </a:cubicBezTo>
                    <a:cubicBezTo>
                      <a:pt x="5" y="2"/>
                      <a:pt x="3" y="4"/>
                      <a:pt x="2" y="5"/>
                    </a:cubicBezTo>
                    <a:cubicBezTo>
                      <a:pt x="2" y="6"/>
                      <a:pt x="2" y="6"/>
                      <a:pt x="1" y="8"/>
                    </a:cubicBezTo>
                    <a:cubicBezTo>
                      <a:pt x="0" y="8"/>
                      <a:pt x="0" y="10"/>
                      <a:pt x="0" y="10"/>
                    </a:cubicBezTo>
                    <a:cubicBezTo>
                      <a:pt x="0" y="11"/>
                      <a:pt x="0" y="12"/>
                      <a:pt x="0" y="12"/>
                    </a:cubicBezTo>
                    <a:cubicBezTo>
                      <a:pt x="0" y="14"/>
                      <a:pt x="1" y="15"/>
                      <a:pt x="2" y="17"/>
                    </a:cubicBezTo>
                    <a:cubicBezTo>
                      <a:pt x="4" y="19"/>
                      <a:pt x="5" y="20"/>
                      <a:pt x="7" y="21"/>
                    </a:cubicBezTo>
                    <a:cubicBezTo>
                      <a:pt x="6" y="19"/>
                      <a:pt x="5" y="18"/>
                      <a:pt x="4" y="17"/>
                    </a:cubicBezTo>
                    <a:cubicBezTo>
                      <a:pt x="4" y="16"/>
                      <a:pt x="4" y="14"/>
                      <a:pt x="4" y="13"/>
                    </a:cubicBezTo>
                    <a:cubicBezTo>
                      <a:pt x="4" y="12"/>
                      <a:pt x="4" y="12"/>
                      <a:pt x="4" y="11"/>
                    </a:cubicBezTo>
                    <a:cubicBezTo>
                      <a:pt x="6" y="7"/>
                      <a:pt x="7" y="6"/>
                      <a:pt x="10" y="4"/>
                    </a:cubicBezTo>
                    <a:cubicBezTo>
                      <a:pt x="11" y="3"/>
                      <a:pt x="14" y="3"/>
                      <a:pt x="15" y="2"/>
                    </a:cubicBezTo>
                    <a:cubicBezTo>
                      <a:pt x="15" y="2"/>
                      <a:pt x="11" y="0"/>
                      <a:pt x="11" y="0"/>
                    </a:cubicBezTo>
                    <a:cubicBezTo>
                      <a:pt x="11" y="0"/>
                      <a:pt x="10" y="0"/>
                      <a:pt x="10" y="0"/>
                    </a:cubicBezTo>
                    <a:close/>
                  </a:path>
                </a:pathLst>
              </a:custGeom>
              <a:solidFill>
                <a:srgbClr val="F69300"/>
              </a:solidFill>
              <a:ln w="9525">
                <a:noFill/>
                <a:round/>
                <a:headEnd/>
                <a:tailEnd/>
              </a:ln>
            </p:spPr>
            <p:txBody>
              <a:bodyPr/>
              <a:lstStyle/>
              <a:p>
                <a:pPr>
                  <a:defRPr/>
                </a:pPr>
                <a:endParaRPr lang="es-MX" dirty="0"/>
              </a:p>
            </p:txBody>
          </p:sp>
          <p:sp>
            <p:nvSpPr>
              <p:cNvPr id="1747" name="Freeform 723"/>
              <p:cNvSpPr>
                <a:spLocks/>
              </p:cNvSpPr>
              <p:nvPr/>
            </p:nvSpPr>
            <p:spPr bwMode="auto">
              <a:xfrm>
                <a:off x="4612" y="1450"/>
                <a:ext cx="51" cy="73"/>
              </a:xfrm>
              <a:custGeom>
                <a:avLst/>
                <a:gdLst/>
                <a:ahLst/>
                <a:cxnLst>
                  <a:cxn ang="0">
                    <a:pos x="9" y="4"/>
                  </a:cxn>
                  <a:cxn ang="0">
                    <a:pos x="7" y="6"/>
                  </a:cxn>
                  <a:cxn ang="0">
                    <a:pos x="6" y="8"/>
                  </a:cxn>
                  <a:cxn ang="0">
                    <a:pos x="4" y="11"/>
                  </a:cxn>
                  <a:cxn ang="0">
                    <a:pos x="4" y="13"/>
                  </a:cxn>
                  <a:cxn ang="0">
                    <a:pos x="4" y="16"/>
                  </a:cxn>
                  <a:cxn ang="0">
                    <a:pos x="7" y="20"/>
                  </a:cxn>
                  <a:cxn ang="0">
                    <a:pos x="6" y="20"/>
                  </a:cxn>
                  <a:cxn ang="0">
                    <a:pos x="6" y="20"/>
                  </a:cxn>
                  <a:cxn ang="0">
                    <a:pos x="2" y="17"/>
                  </a:cxn>
                  <a:cxn ang="0">
                    <a:pos x="0" y="13"/>
                  </a:cxn>
                  <a:cxn ang="0">
                    <a:pos x="0" y="12"/>
                  </a:cxn>
                  <a:cxn ang="0">
                    <a:pos x="0" y="10"/>
                  </a:cxn>
                  <a:cxn ang="0">
                    <a:pos x="0" y="10"/>
                  </a:cxn>
                  <a:cxn ang="0">
                    <a:pos x="1" y="8"/>
                  </a:cxn>
                  <a:cxn ang="0">
                    <a:pos x="2" y="7"/>
                  </a:cxn>
                  <a:cxn ang="0">
                    <a:pos x="2" y="6"/>
                  </a:cxn>
                  <a:cxn ang="0">
                    <a:pos x="3" y="5"/>
                  </a:cxn>
                  <a:cxn ang="0">
                    <a:pos x="3" y="5"/>
                  </a:cxn>
                  <a:cxn ang="0">
                    <a:pos x="3" y="4"/>
                  </a:cxn>
                  <a:cxn ang="0">
                    <a:pos x="3" y="4"/>
                  </a:cxn>
                  <a:cxn ang="0">
                    <a:pos x="5" y="2"/>
                  </a:cxn>
                  <a:cxn ang="0">
                    <a:pos x="5" y="1"/>
                  </a:cxn>
                  <a:cxn ang="0">
                    <a:pos x="6" y="1"/>
                  </a:cxn>
                  <a:cxn ang="0">
                    <a:pos x="6" y="1"/>
                  </a:cxn>
                  <a:cxn ang="0">
                    <a:pos x="7" y="0"/>
                  </a:cxn>
                  <a:cxn ang="0">
                    <a:pos x="8" y="0"/>
                  </a:cxn>
                  <a:cxn ang="0">
                    <a:pos x="8" y="0"/>
                  </a:cxn>
                  <a:cxn ang="0">
                    <a:pos x="9" y="0"/>
                  </a:cxn>
                  <a:cxn ang="0">
                    <a:pos x="10" y="0"/>
                  </a:cxn>
                  <a:cxn ang="0">
                    <a:pos x="10" y="0"/>
                  </a:cxn>
                  <a:cxn ang="0">
                    <a:pos x="10" y="0"/>
                  </a:cxn>
                  <a:cxn ang="0">
                    <a:pos x="11" y="0"/>
                  </a:cxn>
                  <a:cxn ang="0">
                    <a:pos x="11" y="0"/>
                  </a:cxn>
                  <a:cxn ang="0">
                    <a:pos x="11" y="1"/>
                  </a:cxn>
                  <a:cxn ang="0">
                    <a:pos x="12" y="1"/>
                  </a:cxn>
                  <a:cxn ang="0">
                    <a:pos x="13" y="2"/>
                  </a:cxn>
                  <a:cxn ang="0">
                    <a:pos x="14" y="2"/>
                  </a:cxn>
                  <a:cxn ang="0">
                    <a:pos x="13" y="2"/>
                  </a:cxn>
                  <a:cxn ang="0">
                    <a:pos x="12" y="3"/>
                  </a:cxn>
                  <a:cxn ang="0">
                    <a:pos x="9" y="4"/>
                  </a:cxn>
                </a:cxnLst>
                <a:rect l="0" t="0" r="r" b="b"/>
                <a:pathLst>
                  <a:path w="14" h="20">
                    <a:moveTo>
                      <a:pt x="9" y="4"/>
                    </a:moveTo>
                    <a:cubicBezTo>
                      <a:pt x="9" y="4"/>
                      <a:pt x="8" y="5"/>
                      <a:pt x="7" y="6"/>
                    </a:cubicBezTo>
                    <a:cubicBezTo>
                      <a:pt x="7" y="6"/>
                      <a:pt x="6" y="7"/>
                      <a:pt x="6" y="8"/>
                    </a:cubicBezTo>
                    <a:cubicBezTo>
                      <a:pt x="5" y="9"/>
                      <a:pt x="4" y="10"/>
                      <a:pt x="4" y="11"/>
                    </a:cubicBezTo>
                    <a:cubicBezTo>
                      <a:pt x="4" y="12"/>
                      <a:pt x="4" y="12"/>
                      <a:pt x="4" y="13"/>
                    </a:cubicBezTo>
                    <a:cubicBezTo>
                      <a:pt x="3" y="14"/>
                      <a:pt x="4" y="15"/>
                      <a:pt x="4" y="16"/>
                    </a:cubicBezTo>
                    <a:cubicBezTo>
                      <a:pt x="4" y="18"/>
                      <a:pt x="6" y="19"/>
                      <a:pt x="7" y="20"/>
                    </a:cubicBezTo>
                    <a:cubicBezTo>
                      <a:pt x="7" y="20"/>
                      <a:pt x="6" y="20"/>
                      <a:pt x="6" y="20"/>
                    </a:cubicBezTo>
                    <a:cubicBezTo>
                      <a:pt x="6" y="20"/>
                      <a:pt x="6" y="20"/>
                      <a:pt x="6" y="20"/>
                    </a:cubicBezTo>
                    <a:cubicBezTo>
                      <a:pt x="4" y="20"/>
                      <a:pt x="4" y="19"/>
                      <a:pt x="2" y="17"/>
                    </a:cubicBezTo>
                    <a:cubicBezTo>
                      <a:pt x="2" y="16"/>
                      <a:pt x="1" y="14"/>
                      <a:pt x="0" y="13"/>
                    </a:cubicBezTo>
                    <a:cubicBezTo>
                      <a:pt x="0" y="13"/>
                      <a:pt x="0" y="12"/>
                      <a:pt x="0" y="12"/>
                    </a:cubicBezTo>
                    <a:cubicBezTo>
                      <a:pt x="0" y="12"/>
                      <a:pt x="0" y="11"/>
                      <a:pt x="0" y="10"/>
                    </a:cubicBezTo>
                    <a:cubicBezTo>
                      <a:pt x="0" y="10"/>
                      <a:pt x="0" y="10"/>
                      <a:pt x="0" y="10"/>
                    </a:cubicBezTo>
                    <a:cubicBezTo>
                      <a:pt x="0" y="9"/>
                      <a:pt x="1" y="8"/>
                      <a:pt x="1" y="8"/>
                    </a:cubicBezTo>
                    <a:cubicBezTo>
                      <a:pt x="1" y="7"/>
                      <a:pt x="2" y="7"/>
                      <a:pt x="2" y="7"/>
                    </a:cubicBezTo>
                    <a:cubicBezTo>
                      <a:pt x="2" y="6"/>
                      <a:pt x="2" y="6"/>
                      <a:pt x="2" y="6"/>
                    </a:cubicBezTo>
                    <a:cubicBezTo>
                      <a:pt x="2" y="6"/>
                      <a:pt x="3" y="6"/>
                      <a:pt x="3" y="5"/>
                    </a:cubicBezTo>
                    <a:cubicBezTo>
                      <a:pt x="3" y="5"/>
                      <a:pt x="3" y="5"/>
                      <a:pt x="3" y="5"/>
                    </a:cubicBezTo>
                    <a:cubicBezTo>
                      <a:pt x="3" y="5"/>
                      <a:pt x="3" y="5"/>
                      <a:pt x="3" y="4"/>
                    </a:cubicBezTo>
                    <a:cubicBezTo>
                      <a:pt x="3" y="4"/>
                      <a:pt x="3" y="4"/>
                      <a:pt x="3" y="4"/>
                    </a:cubicBezTo>
                    <a:cubicBezTo>
                      <a:pt x="4" y="3"/>
                      <a:pt x="5" y="2"/>
                      <a:pt x="5" y="2"/>
                    </a:cubicBezTo>
                    <a:cubicBezTo>
                      <a:pt x="5" y="2"/>
                      <a:pt x="5" y="1"/>
                      <a:pt x="5" y="1"/>
                    </a:cubicBezTo>
                    <a:cubicBezTo>
                      <a:pt x="5" y="1"/>
                      <a:pt x="5" y="1"/>
                      <a:pt x="6" y="1"/>
                    </a:cubicBezTo>
                    <a:cubicBezTo>
                      <a:pt x="6" y="1"/>
                      <a:pt x="6" y="1"/>
                      <a:pt x="6" y="1"/>
                    </a:cubicBezTo>
                    <a:cubicBezTo>
                      <a:pt x="6" y="0"/>
                      <a:pt x="7" y="0"/>
                      <a:pt x="7" y="0"/>
                    </a:cubicBezTo>
                    <a:cubicBezTo>
                      <a:pt x="7" y="0"/>
                      <a:pt x="8" y="0"/>
                      <a:pt x="8" y="0"/>
                    </a:cubicBezTo>
                    <a:cubicBezTo>
                      <a:pt x="8" y="0"/>
                      <a:pt x="8" y="0"/>
                      <a:pt x="8" y="0"/>
                    </a:cubicBezTo>
                    <a:cubicBezTo>
                      <a:pt x="9" y="0"/>
                      <a:pt x="9" y="0"/>
                      <a:pt x="9" y="0"/>
                    </a:cubicBezTo>
                    <a:cubicBezTo>
                      <a:pt x="9" y="0"/>
                      <a:pt x="10" y="0"/>
                      <a:pt x="10" y="0"/>
                    </a:cubicBezTo>
                    <a:cubicBezTo>
                      <a:pt x="10" y="0"/>
                      <a:pt x="10" y="0"/>
                      <a:pt x="10" y="0"/>
                    </a:cubicBezTo>
                    <a:cubicBezTo>
                      <a:pt x="10" y="0"/>
                      <a:pt x="10" y="0"/>
                      <a:pt x="10" y="0"/>
                    </a:cubicBezTo>
                    <a:cubicBezTo>
                      <a:pt x="10" y="0"/>
                      <a:pt x="11" y="0"/>
                      <a:pt x="11" y="0"/>
                    </a:cubicBezTo>
                    <a:cubicBezTo>
                      <a:pt x="11" y="0"/>
                      <a:pt x="11" y="0"/>
                      <a:pt x="11" y="0"/>
                    </a:cubicBezTo>
                    <a:cubicBezTo>
                      <a:pt x="11" y="1"/>
                      <a:pt x="11" y="1"/>
                      <a:pt x="11" y="1"/>
                    </a:cubicBezTo>
                    <a:cubicBezTo>
                      <a:pt x="11" y="1"/>
                      <a:pt x="12" y="1"/>
                      <a:pt x="12" y="1"/>
                    </a:cubicBezTo>
                    <a:cubicBezTo>
                      <a:pt x="12" y="1"/>
                      <a:pt x="13" y="1"/>
                      <a:pt x="13" y="2"/>
                    </a:cubicBezTo>
                    <a:cubicBezTo>
                      <a:pt x="14" y="2"/>
                      <a:pt x="14" y="2"/>
                      <a:pt x="14" y="2"/>
                    </a:cubicBezTo>
                    <a:cubicBezTo>
                      <a:pt x="14" y="2"/>
                      <a:pt x="14" y="2"/>
                      <a:pt x="13" y="2"/>
                    </a:cubicBezTo>
                    <a:cubicBezTo>
                      <a:pt x="13" y="2"/>
                      <a:pt x="13" y="2"/>
                      <a:pt x="12" y="3"/>
                    </a:cubicBezTo>
                    <a:cubicBezTo>
                      <a:pt x="11" y="3"/>
                      <a:pt x="10" y="3"/>
                      <a:pt x="9" y="4"/>
                    </a:cubicBezTo>
                    <a:close/>
                  </a:path>
                </a:pathLst>
              </a:custGeom>
              <a:solidFill>
                <a:srgbClr val="F9A221"/>
              </a:solidFill>
              <a:ln w="9525">
                <a:noFill/>
                <a:round/>
                <a:headEnd/>
                <a:tailEnd/>
              </a:ln>
            </p:spPr>
            <p:txBody>
              <a:bodyPr/>
              <a:lstStyle/>
              <a:p>
                <a:pPr>
                  <a:defRPr/>
                </a:pPr>
                <a:endParaRPr lang="es-MX" dirty="0"/>
              </a:p>
            </p:txBody>
          </p:sp>
          <p:sp>
            <p:nvSpPr>
              <p:cNvPr id="1748" name="Freeform 724"/>
              <p:cNvSpPr>
                <a:spLocks/>
              </p:cNvSpPr>
              <p:nvPr/>
            </p:nvSpPr>
            <p:spPr bwMode="auto">
              <a:xfrm>
                <a:off x="4612" y="1450"/>
                <a:ext cx="46" cy="73"/>
              </a:xfrm>
              <a:custGeom>
                <a:avLst/>
                <a:gdLst/>
                <a:ahLst/>
                <a:cxnLst>
                  <a:cxn ang="0">
                    <a:pos x="9" y="4"/>
                  </a:cxn>
                  <a:cxn ang="0">
                    <a:pos x="7" y="6"/>
                  </a:cxn>
                  <a:cxn ang="0">
                    <a:pos x="5" y="8"/>
                  </a:cxn>
                  <a:cxn ang="0">
                    <a:pos x="4" y="11"/>
                  </a:cxn>
                  <a:cxn ang="0">
                    <a:pos x="3" y="13"/>
                  </a:cxn>
                  <a:cxn ang="0">
                    <a:pos x="4" y="16"/>
                  </a:cxn>
                  <a:cxn ang="0">
                    <a:pos x="6" y="20"/>
                  </a:cxn>
                  <a:cxn ang="0">
                    <a:pos x="6" y="20"/>
                  </a:cxn>
                  <a:cxn ang="0">
                    <a:pos x="6" y="20"/>
                  </a:cxn>
                  <a:cxn ang="0">
                    <a:pos x="2" y="17"/>
                  </a:cxn>
                  <a:cxn ang="0">
                    <a:pos x="1" y="13"/>
                  </a:cxn>
                  <a:cxn ang="0">
                    <a:pos x="0" y="12"/>
                  </a:cxn>
                  <a:cxn ang="0">
                    <a:pos x="0" y="10"/>
                  </a:cxn>
                  <a:cxn ang="0">
                    <a:pos x="1" y="10"/>
                  </a:cxn>
                  <a:cxn ang="0">
                    <a:pos x="1" y="8"/>
                  </a:cxn>
                  <a:cxn ang="0">
                    <a:pos x="2" y="7"/>
                  </a:cxn>
                  <a:cxn ang="0">
                    <a:pos x="3" y="6"/>
                  </a:cxn>
                  <a:cxn ang="0">
                    <a:pos x="3" y="6"/>
                  </a:cxn>
                  <a:cxn ang="0">
                    <a:pos x="3" y="6"/>
                  </a:cxn>
                  <a:cxn ang="0">
                    <a:pos x="3" y="5"/>
                  </a:cxn>
                  <a:cxn ang="0">
                    <a:pos x="3" y="4"/>
                  </a:cxn>
                  <a:cxn ang="0">
                    <a:pos x="5" y="2"/>
                  </a:cxn>
                  <a:cxn ang="0">
                    <a:pos x="5" y="2"/>
                  </a:cxn>
                  <a:cxn ang="0">
                    <a:pos x="5" y="1"/>
                  </a:cxn>
                  <a:cxn ang="0">
                    <a:pos x="6" y="1"/>
                  </a:cxn>
                  <a:cxn ang="0">
                    <a:pos x="7" y="0"/>
                  </a:cxn>
                  <a:cxn ang="0">
                    <a:pos x="8" y="0"/>
                  </a:cxn>
                  <a:cxn ang="0">
                    <a:pos x="8" y="0"/>
                  </a:cxn>
                  <a:cxn ang="0">
                    <a:pos x="9" y="0"/>
                  </a:cxn>
                  <a:cxn ang="0">
                    <a:pos x="9" y="0"/>
                  </a:cxn>
                  <a:cxn ang="0">
                    <a:pos x="10" y="0"/>
                  </a:cxn>
                  <a:cxn ang="0">
                    <a:pos x="10" y="0"/>
                  </a:cxn>
                  <a:cxn ang="0">
                    <a:pos x="10" y="0"/>
                  </a:cxn>
                  <a:cxn ang="0">
                    <a:pos x="10" y="1"/>
                  </a:cxn>
                  <a:cxn ang="0">
                    <a:pos x="11" y="1"/>
                  </a:cxn>
                  <a:cxn ang="0">
                    <a:pos x="11" y="1"/>
                  </a:cxn>
                  <a:cxn ang="0">
                    <a:pos x="13" y="1"/>
                  </a:cxn>
                  <a:cxn ang="0">
                    <a:pos x="13" y="2"/>
                  </a:cxn>
                  <a:cxn ang="0">
                    <a:pos x="13" y="2"/>
                  </a:cxn>
                  <a:cxn ang="0">
                    <a:pos x="11" y="2"/>
                  </a:cxn>
                  <a:cxn ang="0">
                    <a:pos x="9" y="4"/>
                  </a:cxn>
                </a:cxnLst>
                <a:rect l="0" t="0" r="r" b="b"/>
                <a:pathLst>
                  <a:path w="13" h="20">
                    <a:moveTo>
                      <a:pt x="9" y="4"/>
                    </a:moveTo>
                    <a:cubicBezTo>
                      <a:pt x="8" y="4"/>
                      <a:pt x="7" y="5"/>
                      <a:pt x="7" y="6"/>
                    </a:cubicBezTo>
                    <a:cubicBezTo>
                      <a:pt x="6" y="6"/>
                      <a:pt x="6" y="7"/>
                      <a:pt x="5" y="8"/>
                    </a:cubicBezTo>
                    <a:cubicBezTo>
                      <a:pt x="5" y="9"/>
                      <a:pt x="4" y="10"/>
                      <a:pt x="4" y="11"/>
                    </a:cubicBezTo>
                    <a:cubicBezTo>
                      <a:pt x="4" y="12"/>
                      <a:pt x="3" y="12"/>
                      <a:pt x="3" y="13"/>
                    </a:cubicBezTo>
                    <a:cubicBezTo>
                      <a:pt x="3" y="14"/>
                      <a:pt x="4" y="15"/>
                      <a:pt x="4" y="16"/>
                    </a:cubicBezTo>
                    <a:cubicBezTo>
                      <a:pt x="4" y="18"/>
                      <a:pt x="6" y="19"/>
                      <a:pt x="6" y="20"/>
                    </a:cubicBezTo>
                    <a:cubicBezTo>
                      <a:pt x="6" y="20"/>
                      <a:pt x="6" y="20"/>
                      <a:pt x="6" y="20"/>
                    </a:cubicBezTo>
                    <a:cubicBezTo>
                      <a:pt x="6" y="20"/>
                      <a:pt x="6" y="20"/>
                      <a:pt x="6" y="20"/>
                    </a:cubicBezTo>
                    <a:cubicBezTo>
                      <a:pt x="4" y="19"/>
                      <a:pt x="4" y="19"/>
                      <a:pt x="2" y="17"/>
                    </a:cubicBezTo>
                    <a:cubicBezTo>
                      <a:pt x="2" y="16"/>
                      <a:pt x="1" y="14"/>
                      <a:pt x="1" y="13"/>
                    </a:cubicBezTo>
                    <a:cubicBezTo>
                      <a:pt x="0" y="13"/>
                      <a:pt x="0" y="12"/>
                      <a:pt x="0" y="12"/>
                    </a:cubicBezTo>
                    <a:cubicBezTo>
                      <a:pt x="0" y="12"/>
                      <a:pt x="0" y="11"/>
                      <a:pt x="0" y="10"/>
                    </a:cubicBezTo>
                    <a:cubicBezTo>
                      <a:pt x="0" y="10"/>
                      <a:pt x="0" y="10"/>
                      <a:pt x="1" y="10"/>
                    </a:cubicBezTo>
                    <a:cubicBezTo>
                      <a:pt x="1" y="9"/>
                      <a:pt x="1" y="9"/>
                      <a:pt x="1" y="8"/>
                    </a:cubicBezTo>
                    <a:cubicBezTo>
                      <a:pt x="2" y="8"/>
                      <a:pt x="2" y="7"/>
                      <a:pt x="2" y="7"/>
                    </a:cubicBezTo>
                    <a:cubicBezTo>
                      <a:pt x="2" y="7"/>
                      <a:pt x="2" y="6"/>
                      <a:pt x="3" y="6"/>
                    </a:cubicBezTo>
                    <a:cubicBezTo>
                      <a:pt x="3" y="6"/>
                      <a:pt x="3" y="6"/>
                      <a:pt x="3" y="6"/>
                    </a:cubicBezTo>
                    <a:cubicBezTo>
                      <a:pt x="3" y="6"/>
                      <a:pt x="3" y="6"/>
                      <a:pt x="3" y="6"/>
                    </a:cubicBezTo>
                    <a:cubicBezTo>
                      <a:pt x="3" y="5"/>
                      <a:pt x="3" y="5"/>
                      <a:pt x="3" y="5"/>
                    </a:cubicBezTo>
                    <a:cubicBezTo>
                      <a:pt x="3" y="5"/>
                      <a:pt x="3" y="5"/>
                      <a:pt x="3" y="4"/>
                    </a:cubicBezTo>
                    <a:cubicBezTo>
                      <a:pt x="4" y="3"/>
                      <a:pt x="5" y="3"/>
                      <a:pt x="5" y="2"/>
                    </a:cubicBezTo>
                    <a:cubicBezTo>
                      <a:pt x="5" y="2"/>
                      <a:pt x="5" y="2"/>
                      <a:pt x="5" y="2"/>
                    </a:cubicBezTo>
                    <a:cubicBezTo>
                      <a:pt x="5" y="2"/>
                      <a:pt x="5" y="2"/>
                      <a:pt x="5" y="1"/>
                    </a:cubicBezTo>
                    <a:cubicBezTo>
                      <a:pt x="6" y="1"/>
                      <a:pt x="6" y="1"/>
                      <a:pt x="6" y="1"/>
                    </a:cubicBezTo>
                    <a:cubicBezTo>
                      <a:pt x="6" y="1"/>
                      <a:pt x="6" y="1"/>
                      <a:pt x="7" y="0"/>
                    </a:cubicBezTo>
                    <a:cubicBezTo>
                      <a:pt x="7" y="0"/>
                      <a:pt x="7" y="0"/>
                      <a:pt x="8" y="0"/>
                    </a:cubicBezTo>
                    <a:cubicBezTo>
                      <a:pt x="8" y="0"/>
                      <a:pt x="8" y="0"/>
                      <a:pt x="8" y="0"/>
                    </a:cubicBezTo>
                    <a:cubicBezTo>
                      <a:pt x="8"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1"/>
                    </a:cubicBezTo>
                    <a:cubicBezTo>
                      <a:pt x="11" y="1"/>
                      <a:pt x="11" y="1"/>
                      <a:pt x="11" y="1"/>
                    </a:cubicBezTo>
                    <a:cubicBezTo>
                      <a:pt x="11" y="1"/>
                      <a:pt x="11" y="1"/>
                      <a:pt x="11" y="1"/>
                    </a:cubicBezTo>
                    <a:cubicBezTo>
                      <a:pt x="12" y="1"/>
                      <a:pt x="13" y="1"/>
                      <a:pt x="13" y="1"/>
                    </a:cubicBezTo>
                    <a:cubicBezTo>
                      <a:pt x="13" y="2"/>
                      <a:pt x="13" y="2"/>
                      <a:pt x="13" y="2"/>
                    </a:cubicBezTo>
                    <a:cubicBezTo>
                      <a:pt x="13" y="2"/>
                      <a:pt x="13" y="2"/>
                      <a:pt x="13" y="2"/>
                    </a:cubicBezTo>
                    <a:cubicBezTo>
                      <a:pt x="12" y="2"/>
                      <a:pt x="12" y="2"/>
                      <a:pt x="11" y="2"/>
                    </a:cubicBezTo>
                    <a:cubicBezTo>
                      <a:pt x="11" y="3"/>
                      <a:pt x="9" y="3"/>
                      <a:pt x="9" y="4"/>
                    </a:cubicBezTo>
                    <a:close/>
                  </a:path>
                </a:pathLst>
              </a:custGeom>
              <a:solidFill>
                <a:srgbClr val="FBB13A"/>
              </a:solidFill>
              <a:ln w="9525">
                <a:noFill/>
                <a:round/>
                <a:headEnd/>
                <a:tailEnd/>
              </a:ln>
            </p:spPr>
            <p:txBody>
              <a:bodyPr/>
              <a:lstStyle/>
              <a:p>
                <a:pPr>
                  <a:defRPr/>
                </a:pPr>
                <a:endParaRPr lang="es-MX" dirty="0"/>
              </a:p>
            </p:txBody>
          </p:sp>
          <p:sp>
            <p:nvSpPr>
              <p:cNvPr id="1749" name="Freeform 725"/>
              <p:cNvSpPr>
                <a:spLocks/>
              </p:cNvSpPr>
              <p:nvPr/>
            </p:nvSpPr>
            <p:spPr bwMode="auto">
              <a:xfrm>
                <a:off x="4612" y="1450"/>
                <a:ext cx="41" cy="73"/>
              </a:xfrm>
              <a:custGeom>
                <a:avLst/>
                <a:gdLst/>
                <a:ahLst/>
                <a:cxnLst>
                  <a:cxn ang="0">
                    <a:pos x="7" y="4"/>
                  </a:cxn>
                  <a:cxn ang="0">
                    <a:pos x="5" y="6"/>
                  </a:cxn>
                  <a:cxn ang="0">
                    <a:pos x="4" y="8"/>
                  </a:cxn>
                  <a:cxn ang="0">
                    <a:pos x="3" y="11"/>
                  </a:cxn>
                  <a:cxn ang="0">
                    <a:pos x="2" y="13"/>
                  </a:cxn>
                  <a:cxn ang="0">
                    <a:pos x="3" y="16"/>
                  </a:cxn>
                  <a:cxn ang="0">
                    <a:pos x="5" y="20"/>
                  </a:cxn>
                  <a:cxn ang="0">
                    <a:pos x="5" y="20"/>
                  </a:cxn>
                  <a:cxn ang="0">
                    <a:pos x="5" y="20"/>
                  </a:cxn>
                  <a:cxn ang="0">
                    <a:pos x="1" y="17"/>
                  </a:cxn>
                  <a:cxn ang="0">
                    <a:pos x="0" y="13"/>
                  </a:cxn>
                  <a:cxn ang="0">
                    <a:pos x="0" y="12"/>
                  </a:cxn>
                  <a:cxn ang="0">
                    <a:pos x="0" y="11"/>
                  </a:cxn>
                  <a:cxn ang="0">
                    <a:pos x="0" y="10"/>
                  </a:cxn>
                  <a:cxn ang="0">
                    <a:pos x="0" y="8"/>
                  </a:cxn>
                  <a:cxn ang="0">
                    <a:pos x="1" y="7"/>
                  </a:cxn>
                  <a:cxn ang="0">
                    <a:pos x="2" y="6"/>
                  </a:cxn>
                  <a:cxn ang="0">
                    <a:pos x="2" y="6"/>
                  </a:cxn>
                  <a:cxn ang="0">
                    <a:pos x="2" y="6"/>
                  </a:cxn>
                  <a:cxn ang="0">
                    <a:pos x="2" y="5"/>
                  </a:cxn>
                  <a:cxn ang="0">
                    <a:pos x="2" y="5"/>
                  </a:cxn>
                  <a:cxn ang="0">
                    <a:pos x="4" y="3"/>
                  </a:cxn>
                  <a:cxn ang="0">
                    <a:pos x="4" y="2"/>
                  </a:cxn>
                  <a:cxn ang="0">
                    <a:pos x="4" y="2"/>
                  </a:cxn>
                  <a:cxn ang="0">
                    <a:pos x="5" y="2"/>
                  </a:cxn>
                  <a:cxn ang="0">
                    <a:pos x="5" y="1"/>
                  </a:cxn>
                  <a:cxn ang="0">
                    <a:pos x="6" y="0"/>
                  </a:cxn>
                  <a:cxn ang="0">
                    <a:pos x="7" y="0"/>
                  </a:cxn>
                  <a:cxn ang="0">
                    <a:pos x="7" y="0"/>
                  </a:cxn>
                  <a:cxn ang="0">
                    <a:pos x="8" y="0"/>
                  </a:cxn>
                  <a:cxn ang="0">
                    <a:pos x="8" y="0"/>
                  </a:cxn>
                  <a:cxn ang="0">
                    <a:pos x="9" y="0"/>
                  </a:cxn>
                  <a:cxn ang="0">
                    <a:pos x="9" y="0"/>
                  </a:cxn>
                  <a:cxn ang="0">
                    <a:pos x="9" y="1"/>
                  </a:cxn>
                  <a:cxn ang="0">
                    <a:pos x="9" y="1"/>
                  </a:cxn>
                  <a:cxn ang="0">
                    <a:pos x="10" y="1"/>
                  </a:cxn>
                  <a:cxn ang="0">
                    <a:pos x="11" y="1"/>
                  </a:cxn>
                  <a:cxn ang="0">
                    <a:pos x="11" y="2"/>
                  </a:cxn>
                  <a:cxn ang="0">
                    <a:pos x="11" y="2"/>
                  </a:cxn>
                  <a:cxn ang="0">
                    <a:pos x="10" y="2"/>
                  </a:cxn>
                  <a:cxn ang="0">
                    <a:pos x="7" y="4"/>
                  </a:cxn>
                </a:cxnLst>
                <a:rect l="0" t="0" r="r" b="b"/>
                <a:pathLst>
                  <a:path w="11" h="20">
                    <a:moveTo>
                      <a:pt x="7" y="4"/>
                    </a:moveTo>
                    <a:cubicBezTo>
                      <a:pt x="7" y="4"/>
                      <a:pt x="6" y="5"/>
                      <a:pt x="5" y="6"/>
                    </a:cubicBezTo>
                    <a:cubicBezTo>
                      <a:pt x="5" y="7"/>
                      <a:pt x="4" y="7"/>
                      <a:pt x="4" y="8"/>
                    </a:cubicBezTo>
                    <a:cubicBezTo>
                      <a:pt x="4" y="9"/>
                      <a:pt x="3" y="10"/>
                      <a:pt x="3" y="11"/>
                    </a:cubicBezTo>
                    <a:cubicBezTo>
                      <a:pt x="2" y="12"/>
                      <a:pt x="2" y="12"/>
                      <a:pt x="2" y="13"/>
                    </a:cubicBezTo>
                    <a:cubicBezTo>
                      <a:pt x="2" y="14"/>
                      <a:pt x="2" y="15"/>
                      <a:pt x="3" y="16"/>
                    </a:cubicBezTo>
                    <a:cubicBezTo>
                      <a:pt x="3" y="17"/>
                      <a:pt x="4" y="18"/>
                      <a:pt x="5" y="20"/>
                    </a:cubicBezTo>
                    <a:cubicBezTo>
                      <a:pt x="5" y="20"/>
                      <a:pt x="5" y="20"/>
                      <a:pt x="5" y="20"/>
                    </a:cubicBezTo>
                    <a:cubicBezTo>
                      <a:pt x="5" y="20"/>
                      <a:pt x="5" y="20"/>
                      <a:pt x="5" y="20"/>
                    </a:cubicBezTo>
                    <a:cubicBezTo>
                      <a:pt x="3" y="19"/>
                      <a:pt x="3" y="18"/>
                      <a:pt x="1" y="17"/>
                    </a:cubicBezTo>
                    <a:cubicBezTo>
                      <a:pt x="1" y="15"/>
                      <a:pt x="0" y="14"/>
                      <a:pt x="0" y="13"/>
                    </a:cubicBezTo>
                    <a:cubicBezTo>
                      <a:pt x="0" y="13"/>
                      <a:pt x="0" y="12"/>
                      <a:pt x="0" y="12"/>
                    </a:cubicBezTo>
                    <a:cubicBezTo>
                      <a:pt x="0" y="12"/>
                      <a:pt x="0" y="11"/>
                      <a:pt x="0" y="11"/>
                    </a:cubicBezTo>
                    <a:cubicBezTo>
                      <a:pt x="0" y="10"/>
                      <a:pt x="0" y="10"/>
                      <a:pt x="0" y="10"/>
                    </a:cubicBezTo>
                    <a:cubicBezTo>
                      <a:pt x="0" y="10"/>
                      <a:pt x="0" y="9"/>
                      <a:pt x="0" y="8"/>
                    </a:cubicBezTo>
                    <a:cubicBezTo>
                      <a:pt x="1" y="8"/>
                      <a:pt x="1" y="8"/>
                      <a:pt x="1" y="7"/>
                    </a:cubicBezTo>
                    <a:cubicBezTo>
                      <a:pt x="1" y="7"/>
                      <a:pt x="2" y="7"/>
                      <a:pt x="2" y="6"/>
                    </a:cubicBezTo>
                    <a:cubicBezTo>
                      <a:pt x="2" y="6"/>
                      <a:pt x="2" y="6"/>
                      <a:pt x="2" y="6"/>
                    </a:cubicBezTo>
                    <a:cubicBezTo>
                      <a:pt x="2" y="6"/>
                      <a:pt x="2" y="6"/>
                      <a:pt x="2" y="6"/>
                    </a:cubicBezTo>
                    <a:cubicBezTo>
                      <a:pt x="2" y="6"/>
                      <a:pt x="2" y="5"/>
                      <a:pt x="2" y="5"/>
                    </a:cubicBezTo>
                    <a:cubicBezTo>
                      <a:pt x="2" y="5"/>
                      <a:pt x="2" y="5"/>
                      <a:pt x="2" y="5"/>
                    </a:cubicBezTo>
                    <a:cubicBezTo>
                      <a:pt x="3" y="4"/>
                      <a:pt x="4" y="3"/>
                      <a:pt x="4" y="3"/>
                    </a:cubicBezTo>
                    <a:cubicBezTo>
                      <a:pt x="4" y="2"/>
                      <a:pt x="4" y="2"/>
                      <a:pt x="4" y="2"/>
                    </a:cubicBezTo>
                    <a:cubicBezTo>
                      <a:pt x="4" y="2"/>
                      <a:pt x="4" y="2"/>
                      <a:pt x="4" y="2"/>
                    </a:cubicBezTo>
                    <a:cubicBezTo>
                      <a:pt x="4" y="2"/>
                      <a:pt x="4" y="2"/>
                      <a:pt x="5" y="2"/>
                    </a:cubicBezTo>
                    <a:cubicBezTo>
                      <a:pt x="5" y="1"/>
                      <a:pt x="5" y="1"/>
                      <a:pt x="5" y="1"/>
                    </a:cubicBezTo>
                    <a:cubicBezTo>
                      <a:pt x="6" y="1"/>
                      <a:pt x="6" y="0"/>
                      <a:pt x="6" y="0"/>
                    </a:cubicBezTo>
                    <a:cubicBezTo>
                      <a:pt x="7" y="0"/>
                      <a:pt x="7" y="0"/>
                      <a:pt x="7" y="0"/>
                    </a:cubicBezTo>
                    <a:cubicBezTo>
                      <a:pt x="7" y="0"/>
                      <a:pt x="7" y="0"/>
                      <a:pt x="7" y="0"/>
                    </a:cubicBezTo>
                    <a:cubicBezTo>
                      <a:pt x="8" y="0"/>
                      <a:pt x="8" y="0"/>
                      <a:pt x="8" y="0"/>
                    </a:cubicBezTo>
                    <a:cubicBezTo>
                      <a:pt x="8" y="0"/>
                      <a:pt x="8" y="0"/>
                      <a:pt x="8" y="0"/>
                    </a:cubicBezTo>
                    <a:cubicBezTo>
                      <a:pt x="8" y="0"/>
                      <a:pt x="9" y="0"/>
                      <a:pt x="9" y="0"/>
                    </a:cubicBezTo>
                    <a:cubicBezTo>
                      <a:pt x="9" y="0"/>
                      <a:pt x="9" y="0"/>
                      <a:pt x="9" y="0"/>
                    </a:cubicBezTo>
                    <a:cubicBezTo>
                      <a:pt x="9" y="0"/>
                      <a:pt x="9" y="1"/>
                      <a:pt x="9" y="1"/>
                    </a:cubicBezTo>
                    <a:cubicBezTo>
                      <a:pt x="9" y="1"/>
                      <a:pt x="9" y="1"/>
                      <a:pt x="9" y="1"/>
                    </a:cubicBezTo>
                    <a:cubicBezTo>
                      <a:pt x="9" y="1"/>
                      <a:pt x="10" y="1"/>
                      <a:pt x="10" y="1"/>
                    </a:cubicBezTo>
                    <a:cubicBezTo>
                      <a:pt x="10" y="1"/>
                      <a:pt x="11" y="1"/>
                      <a:pt x="11" y="1"/>
                    </a:cubicBezTo>
                    <a:cubicBezTo>
                      <a:pt x="11" y="2"/>
                      <a:pt x="11" y="2"/>
                      <a:pt x="11" y="2"/>
                    </a:cubicBezTo>
                    <a:cubicBezTo>
                      <a:pt x="11" y="2"/>
                      <a:pt x="11" y="2"/>
                      <a:pt x="11" y="2"/>
                    </a:cubicBezTo>
                    <a:cubicBezTo>
                      <a:pt x="10" y="2"/>
                      <a:pt x="10" y="2"/>
                      <a:pt x="10" y="2"/>
                    </a:cubicBezTo>
                    <a:cubicBezTo>
                      <a:pt x="9" y="3"/>
                      <a:pt x="8" y="3"/>
                      <a:pt x="7" y="4"/>
                    </a:cubicBezTo>
                    <a:close/>
                  </a:path>
                </a:pathLst>
              </a:custGeom>
              <a:solidFill>
                <a:srgbClr val="FCC34D"/>
              </a:solidFill>
              <a:ln w="9525">
                <a:noFill/>
                <a:round/>
                <a:headEnd/>
                <a:tailEnd/>
              </a:ln>
            </p:spPr>
            <p:txBody>
              <a:bodyPr/>
              <a:lstStyle/>
              <a:p>
                <a:pPr>
                  <a:defRPr/>
                </a:pPr>
                <a:endParaRPr lang="es-MX" dirty="0"/>
              </a:p>
            </p:txBody>
          </p:sp>
          <p:sp>
            <p:nvSpPr>
              <p:cNvPr id="1750" name="Freeform 726"/>
              <p:cNvSpPr>
                <a:spLocks/>
              </p:cNvSpPr>
              <p:nvPr/>
            </p:nvSpPr>
            <p:spPr bwMode="auto">
              <a:xfrm>
                <a:off x="4612" y="1450"/>
                <a:ext cx="41" cy="73"/>
              </a:xfrm>
              <a:custGeom>
                <a:avLst/>
                <a:gdLst/>
                <a:ahLst/>
                <a:cxnLst>
                  <a:cxn ang="0">
                    <a:pos x="7" y="4"/>
                  </a:cxn>
                  <a:cxn ang="0">
                    <a:pos x="5" y="6"/>
                  </a:cxn>
                  <a:cxn ang="0">
                    <a:pos x="4" y="8"/>
                  </a:cxn>
                  <a:cxn ang="0">
                    <a:pos x="3" y="11"/>
                  </a:cxn>
                  <a:cxn ang="0">
                    <a:pos x="2" y="13"/>
                  </a:cxn>
                  <a:cxn ang="0">
                    <a:pos x="2" y="16"/>
                  </a:cxn>
                  <a:cxn ang="0">
                    <a:pos x="4" y="19"/>
                  </a:cxn>
                  <a:cxn ang="0">
                    <a:pos x="4" y="20"/>
                  </a:cxn>
                  <a:cxn ang="0">
                    <a:pos x="2" y="16"/>
                  </a:cxn>
                  <a:cxn ang="0">
                    <a:pos x="0" y="13"/>
                  </a:cxn>
                  <a:cxn ang="0">
                    <a:pos x="0" y="12"/>
                  </a:cxn>
                  <a:cxn ang="0">
                    <a:pos x="0" y="11"/>
                  </a:cxn>
                  <a:cxn ang="0">
                    <a:pos x="0" y="10"/>
                  </a:cxn>
                  <a:cxn ang="0">
                    <a:pos x="1" y="9"/>
                  </a:cxn>
                  <a:cxn ang="0">
                    <a:pos x="1" y="8"/>
                  </a:cxn>
                  <a:cxn ang="0">
                    <a:pos x="2" y="7"/>
                  </a:cxn>
                  <a:cxn ang="0">
                    <a:pos x="2" y="6"/>
                  </a:cxn>
                  <a:cxn ang="0">
                    <a:pos x="2" y="6"/>
                  </a:cxn>
                  <a:cxn ang="0">
                    <a:pos x="2" y="5"/>
                  </a:cxn>
                  <a:cxn ang="0">
                    <a:pos x="3" y="5"/>
                  </a:cxn>
                  <a:cxn ang="0">
                    <a:pos x="4" y="3"/>
                  </a:cxn>
                  <a:cxn ang="0">
                    <a:pos x="4" y="3"/>
                  </a:cxn>
                  <a:cxn ang="0">
                    <a:pos x="4" y="2"/>
                  </a:cxn>
                  <a:cxn ang="0">
                    <a:pos x="4" y="2"/>
                  </a:cxn>
                  <a:cxn ang="0">
                    <a:pos x="5" y="1"/>
                  </a:cxn>
                  <a:cxn ang="0">
                    <a:pos x="6" y="1"/>
                  </a:cxn>
                  <a:cxn ang="0">
                    <a:pos x="6" y="1"/>
                  </a:cxn>
                  <a:cxn ang="0">
                    <a:pos x="7" y="0"/>
                  </a:cxn>
                  <a:cxn ang="0">
                    <a:pos x="7" y="0"/>
                  </a:cxn>
                  <a:cxn ang="0">
                    <a:pos x="8" y="0"/>
                  </a:cxn>
                  <a:cxn ang="0">
                    <a:pos x="8" y="1"/>
                  </a:cxn>
                  <a:cxn ang="0">
                    <a:pos x="9" y="1"/>
                  </a:cxn>
                  <a:cxn ang="0">
                    <a:pos x="9" y="1"/>
                  </a:cxn>
                  <a:cxn ang="0">
                    <a:pos x="10" y="1"/>
                  </a:cxn>
                  <a:cxn ang="0">
                    <a:pos x="10" y="1"/>
                  </a:cxn>
                  <a:cxn ang="0">
                    <a:pos x="10" y="2"/>
                  </a:cxn>
                  <a:cxn ang="0">
                    <a:pos x="10" y="2"/>
                  </a:cxn>
                  <a:cxn ang="0">
                    <a:pos x="9" y="2"/>
                  </a:cxn>
                  <a:cxn ang="0">
                    <a:pos x="7" y="4"/>
                  </a:cxn>
                </a:cxnLst>
                <a:rect l="0" t="0" r="r" b="b"/>
                <a:pathLst>
                  <a:path w="11" h="20">
                    <a:moveTo>
                      <a:pt x="7" y="4"/>
                    </a:moveTo>
                    <a:cubicBezTo>
                      <a:pt x="6" y="4"/>
                      <a:pt x="6" y="5"/>
                      <a:pt x="5" y="6"/>
                    </a:cubicBezTo>
                    <a:cubicBezTo>
                      <a:pt x="5" y="7"/>
                      <a:pt x="4" y="7"/>
                      <a:pt x="4" y="8"/>
                    </a:cubicBezTo>
                    <a:cubicBezTo>
                      <a:pt x="4" y="8"/>
                      <a:pt x="3" y="10"/>
                      <a:pt x="3" y="11"/>
                    </a:cubicBezTo>
                    <a:cubicBezTo>
                      <a:pt x="2" y="12"/>
                      <a:pt x="2" y="12"/>
                      <a:pt x="2" y="13"/>
                    </a:cubicBezTo>
                    <a:cubicBezTo>
                      <a:pt x="2" y="13"/>
                      <a:pt x="2" y="15"/>
                      <a:pt x="2" y="16"/>
                    </a:cubicBezTo>
                    <a:cubicBezTo>
                      <a:pt x="3" y="17"/>
                      <a:pt x="4" y="18"/>
                      <a:pt x="4" y="19"/>
                    </a:cubicBezTo>
                    <a:cubicBezTo>
                      <a:pt x="4" y="19"/>
                      <a:pt x="4" y="20"/>
                      <a:pt x="4" y="20"/>
                    </a:cubicBezTo>
                    <a:cubicBezTo>
                      <a:pt x="3" y="19"/>
                      <a:pt x="3" y="18"/>
                      <a:pt x="2" y="16"/>
                    </a:cubicBezTo>
                    <a:cubicBezTo>
                      <a:pt x="1" y="15"/>
                      <a:pt x="0" y="14"/>
                      <a:pt x="0" y="13"/>
                    </a:cubicBezTo>
                    <a:cubicBezTo>
                      <a:pt x="0" y="13"/>
                      <a:pt x="0" y="13"/>
                      <a:pt x="0" y="12"/>
                    </a:cubicBezTo>
                    <a:cubicBezTo>
                      <a:pt x="0" y="12"/>
                      <a:pt x="0" y="11"/>
                      <a:pt x="0" y="11"/>
                    </a:cubicBezTo>
                    <a:cubicBezTo>
                      <a:pt x="0" y="11"/>
                      <a:pt x="0" y="10"/>
                      <a:pt x="0" y="10"/>
                    </a:cubicBezTo>
                    <a:cubicBezTo>
                      <a:pt x="0" y="10"/>
                      <a:pt x="1" y="9"/>
                      <a:pt x="1" y="9"/>
                    </a:cubicBezTo>
                    <a:cubicBezTo>
                      <a:pt x="1" y="8"/>
                      <a:pt x="1" y="8"/>
                      <a:pt x="1" y="8"/>
                    </a:cubicBezTo>
                    <a:cubicBezTo>
                      <a:pt x="2" y="7"/>
                      <a:pt x="2" y="7"/>
                      <a:pt x="2" y="7"/>
                    </a:cubicBezTo>
                    <a:cubicBezTo>
                      <a:pt x="2" y="7"/>
                      <a:pt x="2" y="6"/>
                      <a:pt x="2" y="6"/>
                    </a:cubicBezTo>
                    <a:cubicBezTo>
                      <a:pt x="2" y="6"/>
                      <a:pt x="2" y="6"/>
                      <a:pt x="2" y="6"/>
                    </a:cubicBezTo>
                    <a:cubicBezTo>
                      <a:pt x="2" y="6"/>
                      <a:pt x="2" y="6"/>
                      <a:pt x="2" y="5"/>
                    </a:cubicBezTo>
                    <a:cubicBezTo>
                      <a:pt x="2" y="5"/>
                      <a:pt x="2" y="5"/>
                      <a:pt x="3" y="5"/>
                    </a:cubicBezTo>
                    <a:cubicBezTo>
                      <a:pt x="3" y="4"/>
                      <a:pt x="3" y="4"/>
                      <a:pt x="4" y="3"/>
                    </a:cubicBezTo>
                    <a:cubicBezTo>
                      <a:pt x="4" y="3"/>
                      <a:pt x="4" y="3"/>
                      <a:pt x="4" y="3"/>
                    </a:cubicBezTo>
                    <a:cubicBezTo>
                      <a:pt x="4" y="2"/>
                      <a:pt x="4" y="2"/>
                      <a:pt x="4" y="2"/>
                    </a:cubicBezTo>
                    <a:cubicBezTo>
                      <a:pt x="4" y="2"/>
                      <a:pt x="4" y="2"/>
                      <a:pt x="4" y="2"/>
                    </a:cubicBezTo>
                    <a:cubicBezTo>
                      <a:pt x="5" y="2"/>
                      <a:pt x="5" y="2"/>
                      <a:pt x="5" y="1"/>
                    </a:cubicBezTo>
                    <a:cubicBezTo>
                      <a:pt x="5" y="1"/>
                      <a:pt x="6" y="1"/>
                      <a:pt x="6" y="1"/>
                    </a:cubicBezTo>
                    <a:cubicBezTo>
                      <a:pt x="6" y="1"/>
                      <a:pt x="6" y="1"/>
                      <a:pt x="6" y="1"/>
                    </a:cubicBezTo>
                    <a:cubicBezTo>
                      <a:pt x="7" y="0"/>
                      <a:pt x="7" y="0"/>
                      <a:pt x="7" y="0"/>
                    </a:cubicBezTo>
                    <a:cubicBezTo>
                      <a:pt x="7" y="0"/>
                      <a:pt x="7" y="0"/>
                      <a:pt x="7" y="0"/>
                    </a:cubicBezTo>
                    <a:cubicBezTo>
                      <a:pt x="7" y="0"/>
                      <a:pt x="8" y="0"/>
                      <a:pt x="8" y="0"/>
                    </a:cubicBezTo>
                    <a:cubicBezTo>
                      <a:pt x="8" y="0"/>
                      <a:pt x="8" y="1"/>
                      <a:pt x="8" y="1"/>
                    </a:cubicBezTo>
                    <a:cubicBezTo>
                      <a:pt x="8" y="1"/>
                      <a:pt x="9" y="1"/>
                      <a:pt x="9" y="1"/>
                    </a:cubicBezTo>
                    <a:cubicBezTo>
                      <a:pt x="9" y="1"/>
                      <a:pt x="9" y="1"/>
                      <a:pt x="9" y="1"/>
                    </a:cubicBezTo>
                    <a:cubicBezTo>
                      <a:pt x="9" y="1"/>
                      <a:pt x="9" y="1"/>
                      <a:pt x="10" y="1"/>
                    </a:cubicBezTo>
                    <a:cubicBezTo>
                      <a:pt x="10" y="1"/>
                      <a:pt x="10" y="1"/>
                      <a:pt x="10" y="1"/>
                    </a:cubicBezTo>
                    <a:cubicBezTo>
                      <a:pt x="11" y="2"/>
                      <a:pt x="10" y="2"/>
                      <a:pt x="10" y="2"/>
                    </a:cubicBezTo>
                    <a:cubicBezTo>
                      <a:pt x="10" y="2"/>
                      <a:pt x="10" y="2"/>
                      <a:pt x="10" y="2"/>
                    </a:cubicBezTo>
                    <a:cubicBezTo>
                      <a:pt x="10" y="2"/>
                      <a:pt x="9" y="2"/>
                      <a:pt x="9" y="2"/>
                    </a:cubicBezTo>
                    <a:cubicBezTo>
                      <a:pt x="8" y="3"/>
                      <a:pt x="7" y="3"/>
                      <a:pt x="7" y="4"/>
                    </a:cubicBezTo>
                    <a:close/>
                  </a:path>
                </a:pathLst>
              </a:custGeom>
              <a:solidFill>
                <a:srgbClr val="FDD55F"/>
              </a:solidFill>
              <a:ln w="9525">
                <a:noFill/>
                <a:round/>
                <a:headEnd/>
                <a:tailEnd/>
              </a:ln>
            </p:spPr>
            <p:txBody>
              <a:bodyPr/>
              <a:lstStyle/>
              <a:p>
                <a:pPr>
                  <a:defRPr/>
                </a:pPr>
                <a:endParaRPr lang="es-MX" dirty="0"/>
              </a:p>
            </p:txBody>
          </p:sp>
          <p:sp>
            <p:nvSpPr>
              <p:cNvPr id="1751" name="Freeform 727"/>
              <p:cNvSpPr>
                <a:spLocks/>
              </p:cNvSpPr>
              <p:nvPr/>
            </p:nvSpPr>
            <p:spPr bwMode="auto">
              <a:xfrm>
                <a:off x="4612" y="1455"/>
                <a:ext cx="37" cy="68"/>
              </a:xfrm>
              <a:custGeom>
                <a:avLst/>
                <a:gdLst/>
                <a:ahLst/>
                <a:cxnLst>
                  <a:cxn ang="0">
                    <a:pos x="2" y="11"/>
                  </a:cxn>
                  <a:cxn ang="0">
                    <a:pos x="2" y="14"/>
                  </a:cxn>
                  <a:cxn ang="0">
                    <a:pos x="4" y="18"/>
                  </a:cxn>
                  <a:cxn ang="0">
                    <a:pos x="4" y="19"/>
                  </a:cxn>
                  <a:cxn ang="0">
                    <a:pos x="2" y="15"/>
                  </a:cxn>
                  <a:cxn ang="0">
                    <a:pos x="0" y="12"/>
                  </a:cxn>
                  <a:cxn ang="0">
                    <a:pos x="0" y="11"/>
                  </a:cxn>
                  <a:cxn ang="0">
                    <a:pos x="1" y="9"/>
                  </a:cxn>
                  <a:cxn ang="0">
                    <a:pos x="1" y="7"/>
                  </a:cxn>
                  <a:cxn ang="0">
                    <a:pos x="2" y="6"/>
                  </a:cxn>
                  <a:cxn ang="0">
                    <a:pos x="2" y="6"/>
                  </a:cxn>
                  <a:cxn ang="0">
                    <a:pos x="3" y="5"/>
                  </a:cxn>
                  <a:cxn ang="0">
                    <a:pos x="3" y="5"/>
                  </a:cxn>
                  <a:cxn ang="0">
                    <a:pos x="4" y="2"/>
                  </a:cxn>
                  <a:cxn ang="0">
                    <a:pos x="4" y="2"/>
                  </a:cxn>
                  <a:cxn ang="0">
                    <a:pos x="4" y="1"/>
                  </a:cxn>
                  <a:cxn ang="0">
                    <a:pos x="5" y="1"/>
                  </a:cxn>
                  <a:cxn ang="0">
                    <a:pos x="6" y="0"/>
                  </a:cxn>
                  <a:cxn ang="0">
                    <a:pos x="7" y="0"/>
                  </a:cxn>
                  <a:cxn ang="0">
                    <a:pos x="8" y="0"/>
                  </a:cxn>
                  <a:cxn ang="0">
                    <a:pos x="8" y="0"/>
                  </a:cxn>
                  <a:cxn ang="0">
                    <a:pos x="8" y="0"/>
                  </a:cxn>
                  <a:cxn ang="0">
                    <a:pos x="9" y="0"/>
                  </a:cxn>
                  <a:cxn ang="0">
                    <a:pos x="10" y="0"/>
                  </a:cxn>
                  <a:cxn ang="0">
                    <a:pos x="9" y="1"/>
                  </a:cxn>
                  <a:cxn ang="0">
                    <a:pos x="8" y="1"/>
                  </a:cxn>
                  <a:cxn ang="0">
                    <a:pos x="6" y="3"/>
                  </a:cxn>
                  <a:cxn ang="0">
                    <a:pos x="5" y="5"/>
                  </a:cxn>
                  <a:cxn ang="0">
                    <a:pos x="4" y="7"/>
                  </a:cxn>
                  <a:cxn ang="0">
                    <a:pos x="2" y="10"/>
                  </a:cxn>
                  <a:cxn ang="0">
                    <a:pos x="2" y="11"/>
                  </a:cxn>
                </a:cxnLst>
                <a:rect l="0" t="0" r="r" b="b"/>
                <a:pathLst>
                  <a:path w="10" h="19">
                    <a:moveTo>
                      <a:pt x="2" y="11"/>
                    </a:moveTo>
                    <a:cubicBezTo>
                      <a:pt x="2" y="12"/>
                      <a:pt x="2" y="13"/>
                      <a:pt x="2" y="14"/>
                    </a:cubicBezTo>
                    <a:cubicBezTo>
                      <a:pt x="3" y="16"/>
                      <a:pt x="4" y="17"/>
                      <a:pt x="4" y="18"/>
                    </a:cubicBezTo>
                    <a:cubicBezTo>
                      <a:pt x="4" y="18"/>
                      <a:pt x="4" y="19"/>
                      <a:pt x="4" y="19"/>
                    </a:cubicBezTo>
                    <a:cubicBezTo>
                      <a:pt x="3" y="18"/>
                      <a:pt x="2" y="17"/>
                      <a:pt x="2" y="15"/>
                    </a:cubicBezTo>
                    <a:cubicBezTo>
                      <a:pt x="1" y="14"/>
                      <a:pt x="1" y="13"/>
                      <a:pt x="0" y="12"/>
                    </a:cubicBezTo>
                    <a:cubicBezTo>
                      <a:pt x="0" y="12"/>
                      <a:pt x="0" y="12"/>
                      <a:pt x="0" y="11"/>
                    </a:cubicBezTo>
                    <a:cubicBezTo>
                      <a:pt x="0" y="11"/>
                      <a:pt x="0" y="10"/>
                      <a:pt x="1" y="9"/>
                    </a:cubicBezTo>
                    <a:cubicBezTo>
                      <a:pt x="1" y="9"/>
                      <a:pt x="1" y="8"/>
                      <a:pt x="1" y="7"/>
                    </a:cubicBezTo>
                    <a:cubicBezTo>
                      <a:pt x="2" y="6"/>
                      <a:pt x="2" y="6"/>
                      <a:pt x="2" y="6"/>
                    </a:cubicBezTo>
                    <a:cubicBezTo>
                      <a:pt x="2" y="6"/>
                      <a:pt x="2" y="6"/>
                      <a:pt x="2" y="6"/>
                    </a:cubicBezTo>
                    <a:cubicBezTo>
                      <a:pt x="2" y="5"/>
                      <a:pt x="2" y="5"/>
                      <a:pt x="3" y="5"/>
                    </a:cubicBezTo>
                    <a:cubicBezTo>
                      <a:pt x="3" y="5"/>
                      <a:pt x="3" y="5"/>
                      <a:pt x="3" y="5"/>
                    </a:cubicBezTo>
                    <a:cubicBezTo>
                      <a:pt x="3" y="3"/>
                      <a:pt x="3" y="3"/>
                      <a:pt x="4" y="2"/>
                    </a:cubicBezTo>
                    <a:cubicBezTo>
                      <a:pt x="4" y="2"/>
                      <a:pt x="4" y="2"/>
                      <a:pt x="4" y="2"/>
                    </a:cubicBezTo>
                    <a:cubicBezTo>
                      <a:pt x="4" y="2"/>
                      <a:pt x="4" y="1"/>
                      <a:pt x="4" y="1"/>
                    </a:cubicBezTo>
                    <a:cubicBezTo>
                      <a:pt x="4" y="1"/>
                      <a:pt x="5" y="1"/>
                      <a:pt x="5" y="1"/>
                    </a:cubicBezTo>
                    <a:cubicBezTo>
                      <a:pt x="5" y="1"/>
                      <a:pt x="6" y="0"/>
                      <a:pt x="6" y="0"/>
                    </a:cubicBezTo>
                    <a:cubicBezTo>
                      <a:pt x="6" y="0"/>
                      <a:pt x="6" y="0"/>
                      <a:pt x="7" y="0"/>
                    </a:cubicBezTo>
                    <a:cubicBezTo>
                      <a:pt x="7" y="0"/>
                      <a:pt x="8" y="0"/>
                      <a:pt x="8" y="0"/>
                    </a:cubicBezTo>
                    <a:cubicBezTo>
                      <a:pt x="8" y="0"/>
                      <a:pt x="8" y="0"/>
                      <a:pt x="8" y="0"/>
                    </a:cubicBezTo>
                    <a:cubicBezTo>
                      <a:pt x="8" y="0"/>
                      <a:pt x="8" y="0"/>
                      <a:pt x="8" y="0"/>
                    </a:cubicBezTo>
                    <a:cubicBezTo>
                      <a:pt x="8" y="0"/>
                      <a:pt x="9" y="0"/>
                      <a:pt x="9" y="0"/>
                    </a:cubicBezTo>
                    <a:cubicBezTo>
                      <a:pt x="9" y="0"/>
                      <a:pt x="10" y="0"/>
                      <a:pt x="10" y="0"/>
                    </a:cubicBezTo>
                    <a:cubicBezTo>
                      <a:pt x="10" y="1"/>
                      <a:pt x="10" y="1"/>
                      <a:pt x="9" y="1"/>
                    </a:cubicBezTo>
                    <a:cubicBezTo>
                      <a:pt x="9" y="1"/>
                      <a:pt x="8" y="1"/>
                      <a:pt x="8" y="1"/>
                    </a:cubicBezTo>
                    <a:cubicBezTo>
                      <a:pt x="7" y="2"/>
                      <a:pt x="7" y="2"/>
                      <a:pt x="6" y="3"/>
                    </a:cubicBezTo>
                    <a:cubicBezTo>
                      <a:pt x="6" y="3"/>
                      <a:pt x="5" y="4"/>
                      <a:pt x="5" y="5"/>
                    </a:cubicBezTo>
                    <a:cubicBezTo>
                      <a:pt x="5" y="6"/>
                      <a:pt x="4" y="6"/>
                      <a:pt x="4" y="7"/>
                    </a:cubicBezTo>
                    <a:cubicBezTo>
                      <a:pt x="3" y="7"/>
                      <a:pt x="3" y="9"/>
                      <a:pt x="2" y="10"/>
                    </a:cubicBezTo>
                    <a:cubicBezTo>
                      <a:pt x="2" y="10"/>
                      <a:pt x="2" y="11"/>
                      <a:pt x="2" y="11"/>
                    </a:cubicBezTo>
                    <a:close/>
                  </a:path>
                </a:pathLst>
              </a:custGeom>
              <a:solidFill>
                <a:srgbClr val="FDEE70"/>
              </a:solidFill>
              <a:ln w="9525">
                <a:noFill/>
                <a:round/>
                <a:headEnd/>
                <a:tailEnd/>
              </a:ln>
            </p:spPr>
            <p:txBody>
              <a:bodyPr/>
              <a:lstStyle/>
              <a:p>
                <a:pPr>
                  <a:defRPr/>
                </a:pPr>
                <a:endParaRPr lang="es-MX" dirty="0"/>
              </a:p>
            </p:txBody>
          </p:sp>
          <p:sp>
            <p:nvSpPr>
              <p:cNvPr id="1752" name="Freeform 728"/>
              <p:cNvSpPr>
                <a:spLocks/>
              </p:cNvSpPr>
              <p:nvPr/>
            </p:nvSpPr>
            <p:spPr bwMode="auto">
              <a:xfrm>
                <a:off x="4612" y="1450"/>
                <a:ext cx="14" cy="18"/>
              </a:xfrm>
              <a:custGeom>
                <a:avLst/>
                <a:gdLst/>
                <a:ahLst/>
                <a:cxnLst>
                  <a:cxn ang="0">
                    <a:pos x="4" y="0"/>
                  </a:cxn>
                  <a:cxn ang="0">
                    <a:pos x="2" y="1"/>
                  </a:cxn>
                  <a:cxn ang="0">
                    <a:pos x="0" y="4"/>
                  </a:cxn>
                  <a:cxn ang="0">
                    <a:pos x="1" y="5"/>
                  </a:cxn>
                  <a:cxn ang="0">
                    <a:pos x="3" y="1"/>
                  </a:cxn>
                  <a:cxn ang="0">
                    <a:pos x="4" y="0"/>
                  </a:cxn>
                  <a:cxn ang="0">
                    <a:pos x="4" y="0"/>
                  </a:cxn>
                </a:cxnLst>
                <a:rect l="0" t="0" r="r" b="b"/>
                <a:pathLst>
                  <a:path w="4" h="6">
                    <a:moveTo>
                      <a:pt x="4" y="0"/>
                    </a:moveTo>
                    <a:cubicBezTo>
                      <a:pt x="3" y="1"/>
                      <a:pt x="3" y="1"/>
                      <a:pt x="2" y="1"/>
                    </a:cubicBezTo>
                    <a:cubicBezTo>
                      <a:pt x="2" y="2"/>
                      <a:pt x="1" y="3"/>
                      <a:pt x="0" y="4"/>
                    </a:cubicBezTo>
                    <a:cubicBezTo>
                      <a:pt x="0" y="4"/>
                      <a:pt x="0" y="6"/>
                      <a:pt x="1" y="5"/>
                    </a:cubicBezTo>
                    <a:cubicBezTo>
                      <a:pt x="2" y="5"/>
                      <a:pt x="2" y="3"/>
                      <a:pt x="3" y="1"/>
                    </a:cubicBezTo>
                    <a:cubicBezTo>
                      <a:pt x="3" y="1"/>
                      <a:pt x="4" y="1"/>
                      <a:pt x="4" y="0"/>
                    </a:cubicBezTo>
                    <a:cubicBezTo>
                      <a:pt x="4" y="0"/>
                      <a:pt x="4" y="0"/>
                      <a:pt x="4" y="0"/>
                    </a:cubicBezTo>
                    <a:close/>
                  </a:path>
                </a:pathLst>
              </a:custGeom>
              <a:solidFill>
                <a:srgbClr val="F68F00"/>
              </a:solidFill>
              <a:ln w="9525">
                <a:noFill/>
                <a:round/>
                <a:headEnd/>
                <a:tailEnd/>
              </a:ln>
            </p:spPr>
            <p:txBody>
              <a:bodyPr/>
              <a:lstStyle/>
              <a:p>
                <a:pPr>
                  <a:defRPr/>
                </a:pPr>
                <a:endParaRPr lang="es-MX" dirty="0"/>
              </a:p>
            </p:txBody>
          </p:sp>
          <p:sp>
            <p:nvSpPr>
              <p:cNvPr id="1753" name="Freeform 729"/>
              <p:cNvSpPr>
                <a:spLocks/>
              </p:cNvSpPr>
              <p:nvPr/>
            </p:nvSpPr>
            <p:spPr bwMode="auto">
              <a:xfrm>
                <a:off x="5021" y="1783"/>
                <a:ext cx="174" cy="141"/>
              </a:xfrm>
              <a:custGeom>
                <a:avLst/>
                <a:gdLst/>
                <a:ahLst/>
                <a:cxnLst>
                  <a:cxn ang="0">
                    <a:pos x="0" y="0"/>
                  </a:cxn>
                  <a:cxn ang="0">
                    <a:pos x="48" y="39"/>
                  </a:cxn>
                  <a:cxn ang="0">
                    <a:pos x="44" y="40"/>
                  </a:cxn>
                  <a:cxn ang="0">
                    <a:pos x="1" y="4"/>
                  </a:cxn>
                  <a:cxn ang="0">
                    <a:pos x="0" y="0"/>
                  </a:cxn>
                </a:cxnLst>
                <a:rect l="0" t="0" r="r" b="b"/>
                <a:pathLst>
                  <a:path w="49" h="41">
                    <a:moveTo>
                      <a:pt x="0" y="0"/>
                    </a:moveTo>
                    <a:cubicBezTo>
                      <a:pt x="0" y="0"/>
                      <a:pt x="46" y="35"/>
                      <a:pt x="48" y="39"/>
                    </a:cubicBezTo>
                    <a:cubicBezTo>
                      <a:pt x="48" y="39"/>
                      <a:pt x="49" y="41"/>
                      <a:pt x="44" y="40"/>
                    </a:cubicBezTo>
                    <a:cubicBezTo>
                      <a:pt x="44" y="40"/>
                      <a:pt x="1" y="6"/>
                      <a:pt x="1" y="4"/>
                    </a:cubicBezTo>
                    <a:cubicBezTo>
                      <a:pt x="0" y="2"/>
                      <a:pt x="0" y="0"/>
                      <a:pt x="0" y="0"/>
                    </a:cubicBezTo>
                    <a:close/>
                  </a:path>
                </a:pathLst>
              </a:custGeom>
              <a:solidFill>
                <a:srgbClr val="79501A"/>
              </a:solidFill>
              <a:ln w="9525">
                <a:noFill/>
                <a:round/>
                <a:headEnd/>
                <a:tailEnd/>
              </a:ln>
            </p:spPr>
            <p:txBody>
              <a:bodyPr/>
              <a:lstStyle/>
              <a:p>
                <a:pPr>
                  <a:defRPr/>
                </a:pPr>
                <a:endParaRPr lang="es-MX" dirty="0"/>
              </a:p>
            </p:txBody>
          </p:sp>
          <p:sp>
            <p:nvSpPr>
              <p:cNvPr id="1754" name="Freeform 730"/>
              <p:cNvSpPr>
                <a:spLocks/>
              </p:cNvSpPr>
              <p:nvPr/>
            </p:nvSpPr>
            <p:spPr bwMode="auto">
              <a:xfrm>
                <a:off x="5021" y="1760"/>
                <a:ext cx="207" cy="150"/>
              </a:xfrm>
              <a:custGeom>
                <a:avLst/>
                <a:gdLst/>
                <a:ahLst/>
                <a:cxnLst>
                  <a:cxn ang="0">
                    <a:pos x="1" y="0"/>
                  </a:cxn>
                  <a:cxn ang="0">
                    <a:pos x="58" y="42"/>
                  </a:cxn>
                  <a:cxn ang="0">
                    <a:pos x="56" y="42"/>
                  </a:cxn>
                  <a:cxn ang="0">
                    <a:pos x="34" y="26"/>
                  </a:cxn>
                  <a:cxn ang="0">
                    <a:pos x="7" y="7"/>
                  </a:cxn>
                  <a:cxn ang="0">
                    <a:pos x="1" y="0"/>
                  </a:cxn>
                </a:cxnLst>
                <a:rect l="0" t="0" r="r" b="b"/>
                <a:pathLst>
                  <a:path w="58" h="43">
                    <a:moveTo>
                      <a:pt x="1" y="0"/>
                    </a:moveTo>
                    <a:cubicBezTo>
                      <a:pt x="1" y="0"/>
                      <a:pt x="58" y="41"/>
                      <a:pt x="58" y="42"/>
                    </a:cubicBezTo>
                    <a:cubicBezTo>
                      <a:pt x="58" y="42"/>
                      <a:pt x="57" y="43"/>
                      <a:pt x="56" y="42"/>
                    </a:cubicBezTo>
                    <a:cubicBezTo>
                      <a:pt x="56" y="42"/>
                      <a:pt x="34" y="26"/>
                      <a:pt x="34" y="26"/>
                    </a:cubicBezTo>
                    <a:cubicBezTo>
                      <a:pt x="34" y="26"/>
                      <a:pt x="7" y="7"/>
                      <a:pt x="7" y="7"/>
                    </a:cubicBezTo>
                    <a:cubicBezTo>
                      <a:pt x="7" y="7"/>
                      <a:pt x="0" y="2"/>
                      <a:pt x="1" y="0"/>
                    </a:cubicBezTo>
                    <a:close/>
                  </a:path>
                </a:pathLst>
              </a:custGeom>
              <a:solidFill>
                <a:srgbClr val="79501A"/>
              </a:solidFill>
              <a:ln w="9525">
                <a:noFill/>
                <a:round/>
                <a:headEnd/>
                <a:tailEnd/>
              </a:ln>
            </p:spPr>
            <p:txBody>
              <a:bodyPr/>
              <a:lstStyle/>
              <a:p>
                <a:pPr>
                  <a:defRPr/>
                </a:pPr>
                <a:endParaRPr lang="es-MX" dirty="0"/>
              </a:p>
            </p:txBody>
          </p:sp>
          <p:sp>
            <p:nvSpPr>
              <p:cNvPr id="1755" name="Freeform 731"/>
              <p:cNvSpPr>
                <a:spLocks/>
              </p:cNvSpPr>
              <p:nvPr/>
            </p:nvSpPr>
            <p:spPr bwMode="auto">
              <a:xfrm>
                <a:off x="5016" y="1820"/>
                <a:ext cx="133" cy="119"/>
              </a:xfrm>
              <a:custGeom>
                <a:avLst/>
                <a:gdLst/>
                <a:ahLst/>
                <a:cxnLst>
                  <a:cxn ang="0">
                    <a:pos x="0" y="0"/>
                  </a:cxn>
                  <a:cxn ang="0">
                    <a:pos x="38" y="32"/>
                  </a:cxn>
                  <a:cxn ang="0">
                    <a:pos x="34" y="33"/>
                  </a:cxn>
                  <a:cxn ang="0">
                    <a:pos x="34" y="33"/>
                  </a:cxn>
                  <a:cxn ang="0">
                    <a:pos x="0" y="3"/>
                  </a:cxn>
                  <a:cxn ang="0">
                    <a:pos x="0" y="0"/>
                  </a:cxn>
                </a:cxnLst>
                <a:rect l="0" t="0" r="r" b="b"/>
                <a:pathLst>
                  <a:path w="38" h="33">
                    <a:moveTo>
                      <a:pt x="0" y="0"/>
                    </a:moveTo>
                    <a:cubicBezTo>
                      <a:pt x="0" y="0"/>
                      <a:pt x="38" y="32"/>
                      <a:pt x="38" y="32"/>
                    </a:cubicBezTo>
                    <a:cubicBezTo>
                      <a:pt x="38" y="32"/>
                      <a:pt x="36" y="33"/>
                      <a:pt x="34" y="33"/>
                    </a:cubicBezTo>
                    <a:cubicBezTo>
                      <a:pt x="32" y="32"/>
                      <a:pt x="34" y="33"/>
                      <a:pt x="34" y="33"/>
                    </a:cubicBezTo>
                    <a:cubicBezTo>
                      <a:pt x="34" y="33"/>
                      <a:pt x="0" y="3"/>
                      <a:pt x="0" y="3"/>
                    </a:cubicBezTo>
                    <a:cubicBezTo>
                      <a:pt x="0" y="3"/>
                      <a:pt x="0" y="2"/>
                      <a:pt x="0" y="0"/>
                    </a:cubicBezTo>
                    <a:close/>
                  </a:path>
                </a:pathLst>
              </a:custGeom>
              <a:solidFill>
                <a:srgbClr val="79501A"/>
              </a:solidFill>
              <a:ln w="9525">
                <a:noFill/>
                <a:round/>
                <a:headEnd/>
                <a:tailEnd/>
              </a:ln>
            </p:spPr>
            <p:txBody>
              <a:bodyPr/>
              <a:lstStyle/>
              <a:p>
                <a:pPr>
                  <a:defRPr/>
                </a:pPr>
                <a:endParaRPr lang="es-MX" dirty="0"/>
              </a:p>
            </p:txBody>
          </p:sp>
          <p:sp>
            <p:nvSpPr>
              <p:cNvPr id="1756" name="Freeform 732"/>
              <p:cNvSpPr>
                <a:spLocks/>
              </p:cNvSpPr>
              <p:nvPr/>
            </p:nvSpPr>
            <p:spPr bwMode="auto">
              <a:xfrm>
                <a:off x="5011" y="1861"/>
                <a:ext cx="87" cy="78"/>
              </a:xfrm>
              <a:custGeom>
                <a:avLst/>
                <a:gdLst/>
                <a:ahLst/>
                <a:cxnLst>
                  <a:cxn ang="0">
                    <a:pos x="0" y="0"/>
                  </a:cxn>
                  <a:cxn ang="0">
                    <a:pos x="24" y="22"/>
                  </a:cxn>
                  <a:cxn ang="0">
                    <a:pos x="18" y="20"/>
                  </a:cxn>
                  <a:cxn ang="0">
                    <a:pos x="0" y="2"/>
                  </a:cxn>
                  <a:cxn ang="0">
                    <a:pos x="0" y="0"/>
                  </a:cxn>
                </a:cxnLst>
                <a:rect l="0" t="0" r="r" b="b"/>
                <a:pathLst>
                  <a:path w="24" h="22">
                    <a:moveTo>
                      <a:pt x="0" y="0"/>
                    </a:moveTo>
                    <a:cubicBezTo>
                      <a:pt x="0" y="0"/>
                      <a:pt x="24" y="22"/>
                      <a:pt x="24" y="22"/>
                    </a:cubicBezTo>
                    <a:cubicBezTo>
                      <a:pt x="24" y="22"/>
                      <a:pt x="18" y="22"/>
                      <a:pt x="18" y="20"/>
                    </a:cubicBezTo>
                    <a:cubicBezTo>
                      <a:pt x="18" y="20"/>
                      <a:pt x="0" y="2"/>
                      <a:pt x="0" y="2"/>
                    </a:cubicBezTo>
                    <a:cubicBezTo>
                      <a:pt x="0" y="2"/>
                      <a:pt x="0" y="0"/>
                      <a:pt x="0" y="0"/>
                    </a:cubicBezTo>
                    <a:close/>
                  </a:path>
                </a:pathLst>
              </a:custGeom>
              <a:solidFill>
                <a:srgbClr val="5E3F26"/>
              </a:solidFill>
              <a:ln w="9525">
                <a:noFill/>
                <a:round/>
                <a:headEnd/>
                <a:tailEnd/>
              </a:ln>
            </p:spPr>
            <p:txBody>
              <a:bodyPr/>
              <a:lstStyle/>
              <a:p>
                <a:pPr>
                  <a:defRPr/>
                </a:pPr>
                <a:endParaRPr lang="es-MX" dirty="0"/>
              </a:p>
            </p:txBody>
          </p:sp>
          <p:sp>
            <p:nvSpPr>
              <p:cNvPr id="1757" name="Freeform 733"/>
              <p:cNvSpPr>
                <a:spLocks/>
              </p:cNvSpPr>
              <p:nvPr/>
            </p:nvSpPr>
            <p:spPr bwMode="auto">
              <a:xfrm>
                <a:off x="4855" y="1947"/>
                <a:ext cx="41" cy="46"/>
              </a:xfrm>
              <a:custGeom>
                <a:avLst/>
                <a:gdLst/>
                <a:ahLst/>
                <a:cxnLst>
                  <a:cxn ang="0">
                    <a:pos x="9" y="8"/>
                  </a:cxn>
                  <a:cxn ang="0">
                    <a:pos x="8" y="1"/>
                  </a:cxn>
                  <a:cxn ang="0">
                    <a:pos x="1" y="7"/>
                  </a:cxn>
                  <a:cxn ang="0">
                    <a:pos x="3" y="13"/>
                  </a:cxn>
                  <a:cxn ang="0">
                    <a:pos x="9" y="8"/>
                  </a:cxn>
                </a:cxnLst>
                <a:rect l="0" t="0" r="r" b="b"/>
                <a:pathLst>
                  <a:path w="11" h="13">
                    <a:moveTo>
                      <a:pt x="9" y="8"/>
                    </a:moveTo>
                    <a:cubicBezTo>
                      <a:pt x="11" y="8"/>
                      <a:pt x="10" y="2"/>
                      <a:pt x="8" y="1"/>
                    </a:cubicBezTo>
                    <a:cubicBezTo>
                      <a:pt x="5" y="0"/>
                      <a:pt x="1" y="4"/>
                      <a:pt x="1" y="7"/>
                    </a:cubicBezTo>
                    <a:cubicBezTo>
                      <a:pt x="0" y="9"/>
                      <a:pt x="0" y="12"/>
                      <a:pt x="3" y="13"/>
                    </a:cubicBezTo>
                    <a:cubicBezTo>
                      <a:pt x="3" y="11"/>
                      <a:pt x="5" y="9"/>
                      <a:pt x="9" y="8"/>
                    </a:cubicBezTo>
                    <a:close/>
                  </a:path>
                </a:pathLst>
              </a:custGeom>
              <a:solidFill>
                <a:srgbClr val="FFFFFF"/>
              </a:solidFill>
              <a:ln w="9525">
                <a:noFill/>
                <a:round/>
                <a:headEnd/>
                <a:tailEnd/>
              </a:ln>
            </p:spPr>
            <p:txBody>
              <a:bodyPr/>
              <a:lstStyle/>
              <a:p>
                <a:pPr>
                  <a:defRPr/>
                </a:pPr>
                <a:endParaRPr lang="es-MX" dirty="0"/>
              </a:p>
            </p:txBody>
          </p:sp>
          <p:sp>
            <p:nvSpPr>
              <p:cNvPr id="1758" name="Freeform 734"/>
              <p:cNvSpPr>
                <a:spLocks/>
              </p:cNvSpPr>
              <p:nvPr/>
            </p:nvSpPr>
            <p:spPr bwMode="auto">
              <a:xfrm>
                <a:off x="4855" y="1947"/>
                <a:ext cx="41" cy="46"/>
              </a:xfrm>
              <a:custGeom>
                <a:avLst/>
                <a:gdLst/>
                <a:ahLst/>
                <a:cxnLst>
                  <a:cxn ang="0">
                    <a:pos x="9" y="8"/>
                  </a:cxn>
                  <a:cxn ang="0">
                    <a:pos x="8" y="1"/>
                  </a:cxn>
                  <a:cxn ang="0">
                    <a:pos x="1" y="7"/>
                  </a:cxn>
                  <a:cxn ang="0">
                    <a:pos x="3" y="13"/>
                  </a:cxn>
                  <a:cxn ang="0">
                    <a:pos x="9" y="8"/>
                  </a:cxn>
                </a:cxnLst>
                <a:rect l="0" t="0" r="r" b="b"/>
                <a:pathLst>
                  <a:path w="11" h="13">
                    <a:moveTo>
                      <a:pt x="9" y="8"/>
                    </a:moveTo>
                    <a:cubicBezTo>
                      <a:pt x="11" y="8"/>
                      <a:pt x="10" y="2"/>
                      <a:pt x="8" y="1"/>
                    </a:cubicBezTo>
                    <a:cubicBezTo>
                      <a:pt x="5" y="0"/>
                      <a:pt x="1" y="4"/>
                      <a:pt x="1" y="7"/>
                    </a:cubicBezTo>
                    <a:cubicBezTo>
                      <a:pt x="0" y="9"/>
                      <a:pt x="0" y="12"/>
                      <a:pt x="3" y="13"/>
                    </a:cubicBezTo>
                    <a:cubicBezTo>
                      <a:pt x="3" y="11"/>
                      <a:pt x="5" y="9"/>
                      <a:pt x="9" y="8"/>
                    </a:cubicBezTo>
                    <a:close/>
                  </a:path>
                </a:pathLst>
              </a:custGeom>
              <a:noFill/>
              <a:ln w="0">
                <a:solidFill>
                  <a:srgbClr val="24211D"/>
                </a:solidFill>
                <a:prstDash val="solid"/>
                <a:round/>
                <a:headEnd/>
                <a:tailEnd/>
              </a:ln>
            </p:spPr>
            <p:txBody>
              <a:bodyPr/>
              <a:lstStyle/>
              <a:p>
                <a:pPr>
                  <a:defRPr/>
                </a:pPr>
                <a:endParaRPr lang="es-MX" dirty="0"/>
              </a:p>
            </p:txBody>
          </p:sp>
          <p:sp>
            <p:nvSpPr>
              <p:cNvPr id="1759" name="Freeform 735"/>
              <p:cNvSpPr>
                <a:spLocks/>
              </p:cNvSpPr>
              <p:nvPr/>
            </p:nvSpPr>
            <p:spPr bwMode="auto">
              <a:xfrm>
                <a:off x="4878" y="1975"/>
                <a:ext cx="41" cy="59"/>
              </a:xfrm>
              <a:custGeom>
                <a:avLst/>
                <a:gdLst/>
                <a:ahLst/>
                <a:cxnLst>
                  <a:cxn ang="0">
                    <a:pos x="8" y="12"/>
                  </a:cxn>
                  <a:cxn ang="0">
                    <a:pos x="10" y="9"/>
                  </a:cxn>
                  <a:cxn ang="0">
                    <a:pos x="8" y="4"/>
                  </a:cxn>
                  <a:cxn ang="0">
                    <a:pos x="2" y="13"/>
                  </a:cxn>
                  <a:cxn ang="0">
                    <a:pos x="7" y="16"/>
                  </a:cxn>
                  <a:cxn ang="0">
                    <a:pos x="8" y="12"/>
                  </a:cxn>
                </a:cxnLst>
                <a:rect l="0" t="0" r="r" b="b"/>
                <a:pathLst>
                  <a:path w="11" h="17">
                    <a:moveTo>
                      <a:pt x="8" y="12"/>
                    </a:moveTo>
                    <a:cubicBezTo>
                      <a:pt x="10" y="9"/>
                      <a:pt x="11" y="10"/>
                      <a:pt x="10" y="9"/>
                    </a:cubicBezTo>
                    <a:cubicBezTo>
                      <a:pt x="8" y="8"/>
                      <a:pt x="7" y="4"/>
                      <a:pt x="8" y="4"/>
                    </a:cubicBezTo>
                    <a:cubicBezTo>
                      <a:pt x="9" y="0"/>
                      <a:pt x="0" y="6"/>
                      <a:pt x="2" y="13"/>
                    </a:cubicBezTo>
                    <a:cubicBezTo>
                      <a:pt x="3" y="15"/>
                      <a:pt x="5" y="17"/>
                      <a:pt x="7" y="16"/>
                    </a:cubicBezTo>
                    <a:cubicBezTo>
                      <a:pt x="7" y="15"/>
                      <a:pt x="7" y="13"/>
                      <a:pt x="8" y="12"/>
                    </a:cubicBezTo>
                    <a:close/>
                  </a:path>
                </a:pathLst>
              </a:custGeom>
              <a:solidFill>
                <a:srgbClr val="FFFFFF"/>
              </a:solidFill>
              <a:ln w="9525">
                <a:noFill/>
                <a:round/>
                <a:headEnd/>
                <a:tailEnd/>
              </a:ln>
            </p:spPr>
            <p:txBody>
              <a:bodyPr/>
              <a:lstStyle/>
              <a:p>
                <a:pPr>
                  <a:defRPr/>
                </a:pPr>
                <a:endParaRPr lang="es-MX" dirty="0"/>
              </a:p>
            </p:txBody>
          </p:sp>
          <p:sp>
            <p:nvSpPr>
              <p:cNvPr id="1760" name="Freeform 736"/>
              <p:cNvSpPr>
                <a:spLocks/>
              </p:cNvSpPr>
              <p:nvPr/>
            </p:nvSpPr>
            <p:spPr bwMode="auto">
              <a:xfrm>
                <a:off x="4878" y="1975"/>
                <a:ext cx="41" cy="59"/>
              </a:xfrm>
              <a:custGeom>
                <a:avLst/>
                <a:gdLst/>
                <a:ahLst/>
                <a:cxnLst>
                  <a:cxn ang="0">
                    <a:pos x="8" y="12"/>
                  </a:cxn>
                  <a:cxn ang="0">
                    <a:pos x="10" y="9"/>
                  </a:cxn>
                  <a:cxn ang="0">
                    <a:pos x="8" y="4"/>
                  </a:cxn>
                  <a:cxn ang="0">
                    <a:pos x="2" y="13"/>
                  </a:cxn>
                  <a:cxn ang="0">
                    <a:pos x="7" y="16"/>
                  </a:cxn>
                  <a:cxn ang="0">
                    <a:pos x="8" y="12"/>
                  </a:cxn>
                </a:cxnLst>
                <a:rect l="0" t="0" r="r" b="b"/>
                <a:pathLst>
                  <a:path w="11" h="17">
                    <a:moveTo>
                      <a:pt x="8" y="12"/>
                    </a:moveTo>
                    <a:cubicBezTo>
                      <a:pt x="10" y="9"/>
                      <a:pt x="11" y="10"/>
                      <a:pt x="10" y="9"/>
                    </a:cubicBezTo>
                    <a:cubicBezTo>
                      <a:pt x="8" y="8"/>
                      <a:pt x="7" y="4"/>
                      <a:pt x="8" y="4"/>
                    </a:cubicBezTo>
                    <a:cubicBezTo>
                      <a:pt x="9" y="0"/>
                      <a:pt x="0" y="6"/>
                      <a:pt x="2" y="13"/>
                    </a:cubicBezTo>
                    <a:cubicBezTo>
                      <a:pt x="3" y="15"/>
                      <a:pt x="5" y="17"/>
                      <a:pt x="7" y="16"/>
                    </a:cubicBezTo>
                    <a:cubicBezTo>
                      <a:pt x="7" y="15"/>
                      <a:pt x="7" y="13"/>
                      <a:pt x="8" y="12"/>
                    </a:cubicBezTo>
                    <a:close/>
                  </a:path>
                </a:pathLst>
              </a:custGeom>
              <a:noFill/>
              <a:ln w="0">
                <a:solidFill>
                  <a:srgbClr val="24211D"/>
                </a:solidFill>
                <a:prstDash val="solid"/>
                <a:round/>
                <a:headEnd/>
                <a:tailEnd/>
              </a:ln>
            </p:spPr>
            <p:txBody>
              <a:bodyPr/>
              <a:lstStyle/>
              <a:p>
                <a:pPr>
                  <a:defRPr/>
                </a:pPr>
                <a:endParaRPr lang="es-MX" dirty="0"/>
              </a:p>
            </p:txBody>
          </p:sp>
          <p:sp>
            <p:nvSpPr>
              <p:cNvPr id="1761" name="Freeform 737"/>
              <p:cNvSpPr>
                <a:spLocks/>
              </p:cNvSpPr>
              <p:nvPr/>
            </p:nvSpPr>
            <p:spPr bwMode="auto">
              <a:xfrm>
                <a:off x="5034" y="1966"/>
                <a:ext cx="46" cy="59"/>
              </a:xfrm>
              <a:custGeom>
                <a:avLst/>
                <a:gdLst/>
                <a:ahLst/>
                <a:cxnLst>
                  <a:cxn ang="0">
                    <a:pos x="6" y="11"/>
                  </a:cxn>
                  <a:cxn ang="0">
                    <a:pos x="1" y="8"/>
                  </a:cxn>
                  <a:cxn ang="0">
                    <a:pos x="5" y="3"/>
                  </a:cxn>
                  <a:cxn ang="0">
                    <a:pos x="11" y="12"/>
                  </a:cxn>
                  <a:cxn ang="0">
                    <a:pos x="4" y="16"/>
                  </a:cxn>
                  <a:cxn ang="0">
                    <a:pos x="6" y="11"/>
                  </a:cxn>
                </a:cxnLst>
                <a:rect l="0" t="0" r="r" b="b"/>
                <a:pathLst>
                  <a:path w="13" h="17">
                    <a:moveTo>
                      <a:pt x="6" y="11"/>
                    </a:moveTo>
                    <a:cubicBezTo>
                      <a:pt x="3" y="9"/>
                      <a:pt x="0" y="9"/>
                      <a:pt x="1" y="8"/>
                    </a:cubicBezTo>
                    <a:cubicBezTo>
                      <a:pt x="3" y="5"/>
                      <a:pt x="5" y="3"/>
                      <a:pt x="5" y="3"/>
                    </a:cubicBezTo>
                    <a:cubicBezTo>
                      <a:pt x="6" y="0"/>
                      <a:pt x="13" y="6"/>
                      <a:pt x="11" y="12"/>
                    </a:cubicBezTo>
                    <a:cubicBezTo>
                      <a:pt x="10" y="14"/>
                      <a:pt x="7" y="17"/>
                      <a:pt x="4" y="16"/>
                    </a:cubicBezTo>
                    <a:cubicBezTo>
                      <a:pt x="5" y="15"/>
                      <a:pt x="7" y="12"/>
                      <a:pt x="6" y="11"/>
                    </a:cubicBezTo>
                    <a:close/>
                  </a:path>
                </a:pathLst>
              </a:custGeom>
              <a:solidFill>
                <a:srgbClr val="FFFFFF"/>
              </a:solidFill>
              <a:ln w="9525">
                <a:noFill/>
                <a:round/>
                <a:headEnd/>
                <a:tailEnd/>
              </a:ln>
            </p:spPr>
            <p:txBody>
              <a:bodyPr/>
              <a:lstStyle/>
              <a:p>
                <a:pPr>
                  <a:defRPr/>
                </a:pPr>
                <a:endParaRPr lang="es-MX" dirty="0"/>
              </a:p>
            </p:txBody>
          </p:sp>
          <p:sp>
            <p:nvSpPr>
              <p:cNvPr id="1762" name="Freeform 738"/>
              <p:cNvSpPr>
                <a:spLocks/>
              </p:cNvSpPr>
              <p:nvPr/>
            </p:nvSpPr>
            <p:spPr bwMode="auto">
              <a:xfrm>
                <a:off x="5034" y="1966"/>
                <a:ext cx="46" cy="59"/>
              </a:xfrm>
              <a:custGeom>
                <a:avLst/>
                <a:gdLst/>
                <a:ahLst/>
                <a:cxnLst>
                  <a:cxn ang="0">
                    <a:pos x="6" y="11"/>
                  </a:cxn>
                  <a:cxn ang="0">
                    <a:pos x="1" y="8"/>
                  </a:cxn>
                  <a:cxn ang="0">
                    <a:pos x="5" y="3"/>
                  </a:cxn>
                  <a:cxn ang="0">
                    <a:pos x="11" y="12"/>
                  </a:cxn>
                  <a:cxn ang="0">
                    <a:pos x="4" y="16"/>
                  </a:cxn>
                  <a:cxn ang="0">
                    <a:pos x="6" y="11"/>
                  </a:cxn>
                </a:cxnLst>
                <a:rect l="0" t="0" r="r" b="b"/>
                <a:pathLst>
                  <a:path w="13" h="17">
                    <a:moveTo>
                      <a:pt x="6" y="11"/>
                    </a:moveTo>
                    <a:cubicBezTo>
                      <a:pt x="3" y="9"/>
                      <a:pt x="0" y="9"/>
                      <a:pt x="1" y="8"/>
                    </a:cubicBezTo>
                    <a:cubicBezTo>
                      <a:pt x="3" y="5"/>
                      <a:pt x="5" y="3"/>
                      <a:pt x="5" y="3"/>
                    </a:cubicBezTo>
                    <a:cubicBezTo>
                      <a:pt x="6" y="0"/>
                      <a:pt x="13" y="6"/>
                      <a:pt x="11" y="12"/>
                    </a:cubicBezTo>
                    <a:cubicBezTo>
                      <a:pt x="10" y="14"/>
                      <a:pt x="7" y="17"/>
                      <a:pt x="4" y="16"/>
                    </a:cubicBezTo>
                    <a:cubicBezTo>
                      <a:pt x="5" y="15"/>
                      <a:pt x="7" y="12"/>
                      <a:pt x="6" y="11"/>
                    </a:cubicBezTo>
                    <a:close/>
                  </a:path>
                </a:pathLst>
              </a:custGeom>
              <a:noFill/>
              <a:ln w="0">
                <a:solidFill>
                  <a:srgbClr val="24211D"/>
                </a:solidFill>
                <a:prstDash val="solid"/>
                <a:round/>
                <a:headEnd/>
                <a:tailEnd/>
              </a:ln>
            </p:spPr>
            <p:txBody>
              <a:bodyPr/>
              <a:lstStyle/>
              <a:p>
                <a:pPr>
                  <a:defRPr/>
                </a:pPr>
                <a:endParaRPr lang="es-MX" dirty="0"/>
              </a:p>
            </p:txBody>
          </p:sp>
          <p:sp>
            <p:nvSpPr>
              <p:cNvPr id="1763" name="Freeform 739"/>
              <p:cNvSpPr>
                <a:spLocks/>
              </p:cNvSpPr>
              <p:nvPr/>
            </p:nvSpPr>
            <p:spPr bwMode="auto">
              <a:xfrm>
                <a:off x="4796" y="1665"/>
                <a:ext cx="83" cy="119"/>
              </a:xfrm>
              <a:custGeom>
                <a:avLst/>
                <a:gdLst/>
                <a:ahLst/>
                <a:cxnLst>
                  <a:cxn ang="0">
                    <a:pos x="2" y="0"/>
                  </a:cxn>
                  <a:cxn ang="0">
                    <a:pos x="1" y="11"/>
                  </a:cxn>
                  <a:cxn ang="0">
                    <a:pos x="23" y="34"/>
                  </a:cxn>
                  <a:cxn ang="0">
                    <a:pos x="10" y="9"/>
                  </a:cxn>
                  <a:cxn ang="0">
                    <a:pos x="2" y="0"/>
                  </a:cxn>
                </a:cxnLst>
                <a:rect l="0" t="0" r="r" b="b"/>
                <a:pathLst>
                  <a:path w="23" h="34">
                    <a:moveTo>
                      <a:pt x="2" y="0"/>
                    </a:moveTo>
                    <a:cubicBezTo>
                      <a:pt x="2" y="4"/>
                      <a:pt x="0" y="9"/>
                      <a:pt x="1" y="11"/>
                    </a:cubicBezTo>
                    <a:cubicBezTo>
                      <a:pt x="6" y="20"/>
                      <a:pt x="11" y="31"/>
                      <a:pt x="23" y="34"/>
                    </a:cubicBezTo>
                    <a:cubicBezTo>
                      <a:pt x="22" y="25"/>
                      <a:pt x="19" y="12"/>
                      <a:pt x="10" y="9"/>
                    </a:cubicBezTo>
                    <a:cubicBezTo>
                      <a:pt x="6" y="8"/>
                      <a:pt x="4" y="4"/>
                      <a:pt x="2" y="0"/>
                    </a:cubicBezTo>
                    <a:close/>
                  </a:path>
                </a:pathLst>
              </a:custGeom>
              <a:solidFill>
                <a:srgbClr val="79501A"/>
              </a:solidFill>
              <a:ln w="9525">
                <a:noFill/>
                <a:round/>
                <a:headEnd/>
                <a:tailEnd/>
              </a:ln>
            </p:spPr>
            <p:txBody>
              <a:bodyPr/>
              <a:lstStyle/>
              <a:p>
                <a:pPr>
                  <a:defRPr/>
                </a:pPr>
                <a:endParaRPr lang="es-MX" dirty="0"/>
              </a:p>
            </p:txBody>
          </p:sp>
          <p:sp>
            <p:nvSpPr>
              <p:cNvPr id="1764" name="Freeform 740"/>
              <p:cNvSpPr>
                <a:spLocks/>
              </p:cNvSpPr>
              <p:nvPr/>
            </p:nvSpPr>
            <p:spPr bwMode="auto">
              <a:xfrm>
                <a:off x="4672" y="1428"/>
                <a:ext cx="96" cy="55"/>
              </a:xfrm>
              <a:custGeom>
                <a:avLst/>
                <a:gdLst/>
                <a:ahLst/>
                <a:cxnLst>
                  <a:cxn ang="0">
                    <a:pos x="8" y="0"/>
                  </a:cxn>
                  <a:cxn ang="0">
                    <a:pos x="8" y="2"/>
                  </a:cxn>
                  <a:cxn ang="0">
                    <a:pos x="0" y="7"/>
                  </a:cxn>
                  <a:cxn ang="0">
                    <a:pos x="16" y="8"/>
                  </a:cxn>
                  <a:cxn ang="0">
                    <a:pos x="22" y="12"/>
                  </a:cxn>
                  <a:cxn ang="0">
                    <a:pos x="26" y="12"/>
                  </a:cxn>
                  <a:cxn ang="0">
                    <a:pos x="26" y="9"/>
                  </a:cxn>
                  <a:cxn ang="0">
                    <a:pos x="23" y="7"/>
                  </a:cxn>
                  <a:cxn ang="0">
                    <a:pos x="9" y="1"/>
                  </a:cxn>
                  <a:cxn ang="0">
                    <a:pos x="8" y="0"/>
                  </a:cxn>
                </a:cxnLst>
                <a:rect l="0" t="0" r="r" b="b"/>
                <a:pathLst>
                  <a:path w="27" h="16">
                    <a:moveTo>
                      <a:pt x="8" y="0"/>
                    </a:moveTo>
                    <a:cubicBezTo>
                      <a:pt x="8" y="1"/>
                      <a:pt x="8" y="1"/>
                      <a:pt x="8" y="2"/>
                    </a:cubicBezTo>
                    <a:cubicBezTo>
                      <a:pt x="6" y="4"/>
                      <a:pt x="3" y="8"/>
                      <a:pt x="0" y="7"/>
                    </a:cubicBezTo>
                    <a:cubicBezTo>
                      <a:pt x="5" y="10"/>
                      <a:pt x="11" y="6"/>
                      <a:pt x="16" y="8"/>
                    </a:cubicBezTo>
                    <a:cubicBezTo>
                      <a:pt x="19" y="8"/>
                      <a:pt x="23" y="9"/>
                      <a:pt x="22" y="12"/>
                    </a:cubicBezTo>
                    <a:cubicBezTo>
                      <a:pt x="21" y="16"/>
                      <a:pt x="25" y="12"/>
                      <a:pt x="26" y="12"/>
                    </a:cubicBezTo>
                    <a:cubicBezTo>
                      <a:pt x="27" y="11"/>
                      <a:pt x="27" y="10"/>
                      <a:pt x="26" y="9"/>
                    </a:cubicBezTo>
                    <a:cubicBezTo>
                      <a:pt x="26" y="8"/>
                      <a:pt x="24" y="7"/>
                      <a:pt x="23" y="7"/>
                    </a:cubicBezTo>
                    <a:cubicBezTo>
                      <a:pt x="18" y="6"/>
                      <a:pt x="12" y="5"/>
                      <a:pt x="9" y="1"/>
                    </a:cubicBezTo>
                    <a:cubicBezTo>
                      <a:pt x="9" y="1"/>
                      <a:pt x="8" y="0"/>
                      <a:pt x="8" y="0"/>
                    </a:cubicBezTo>
                    <a:close/>
                  </a:path>
                </a:pathLst>
              </a:custGeom>
              <a:solidFill>
                <a:srgbClr val="79501A"/>
              </a:solidFill>
              <a:ln w="9525">
                <a:noFill/>
                <a:round/>
                <a:headEnd/>
                <a:tailEnd/>
              </a:ln>
            </p:spPr>
            <p:txBody>
              <a:bodyPr/>
              <a:lstStyle/>
              <a:p>
                <a:pPr>
                  <a:defRPr/>
                </a:pPr>
                <a:endParaRPr lang="es-MX" dirty="0"/>
              </a:p>
            </p:txBody>
          </p:sp>
          <p:sp>
            <p:nvSpPr>
              <p:cNvPr id="1765" name="Freeform 741"/>
              <p:cNvSpPr>
                <a:spLocks/>
              </p:cNvSpPr>
              <p:nvPr/>
            </p:nvSpPr>
            <p:spPr bwMode="auto">
              <a:xfrm>
                <a:off x="4823" y="1387"/>
                <a:ext cx="96" cy="109"/>
              </a:xfrm>
              <a:custGeom>
                <a:avLst/>
                <a:gdLst/>
                <a:ahLst/>
                <a:cxnLst>
                  <a:cxn ang="0">
                    <a:pos x="18" y="29"/>
                  </a:cxn>
                  <a:cxn ang="0">
                    <a:pos x="7" y="1"/>
                  </a:cxn>
                  <a:cxn ang="0">
                    <a:pos x="0" y="0"/>
                  </a:cxn>
                  <a:cxn ang="0">
                    <a:pos x="0" y="0"/>
                  </a:cxn>
                  <a:cxn ang="0">
                    <a:pos x="0" y="0"/>
                  </a:cxn>
                  <a:cxn ang="0">
                    <a:pos x="2" y="2"/>
                  </a:cxn>
                  <a:cxn ang="0">
                    <a:pos x="6" y="10"/>
                  </a:cxn>
                  <a:cxn ang="0">
                    <a:pos x="7" y="12"/>
                  </a:cxn>
                  <a:cxn ang="0">
                    <a:pos x="8" y="18"/>
                  </a:cxn>
                  <a:cxn ang="0">
                    <a:pos x="13" y="28"/>
                  </a:cxn>
                  <a:cxn ang="0">
                    <a:pos x="15" y="29"/>
                  </a:cxn>
                  <a:cxn ang="0">
                    <a:pos x="17" y="31"/>
                  </a:cxn>
                  <a:cxn ang="0">
                    <a:pos x="18" y="29"/>
                  </a:cxn>
                </a:cxnLst>
                <a:rect l="0" t="0" r="r" b="b"/>
                <a:pathLst>
                  <a:path w="27" h="31">
                    <a:moveTo>
                      <a:pt x="18" y="29"/>
                    </a:moveTo>
                    <a:cubicBezTo>
                      <a:pt x="27" y="19"/>
                      <a:pt x="16" y="6"/>
                      <a:pt x="7" y="1"/>
                    </a:cubicBezTo>
                    <a:cubicBezTo>
                      <a:pt x="5" y="0"/>
                      <a:pt x="2" y="1"/>
                      <a:pt x="0" y="0"/>
                    </a:cubicBezTo>
                    <a:cubicBezTo>
                      <a:pt x="0" y="0"/>
                      <a:pt x="0" y="0"/>
                      <a:pt x="0" y="0"/>
                    </a:cubicBezTo>
                    <a:cubicBezTo>
                      <a:pt x="0" y="0"/>
                      <a:pt x="0" y="0"/>
                      <a:pt x="0" y="0"/>
                    </a:cubicBezTo>
                    <a:cubicBezTo>
                      <a:pt x="1" y="1"/>
                      <a:pt x="1" y="2"/>
                      <a:pt x="2" y="2"/>
                    </a:cubicBezTo>
                    <a:cubicBezTo>
                      <a:pt x="4" y="4"/>
                      <a:pt x="5" y="7"/>
                      <a:pt x="6" y="10"/>
                    </a:cubicBezTo>
                    <a:cubicBezTo>
                      <a:pt x="6" y="11"/>
                      <a:pt x="7" y="11"/>
                      <a:pt x="7" y="12"/>
                    </a:cubicBezTo>
                    <a:cubicBezTo>
                      <a:pt x="7" y="14"/>
                      <a:pt x="8" y="16"/>
                      <a:pt x="8" y="18"/>
                    </a:cubicBezTo>
                    <a:cubicBezTo>
                      <a:pt x="9" y="22"/>
                      <a:pt x="10" y="26"/>
                      <a:pt x="13" y="28"/>
                    </a:cubicBezTo>
                    <a:cubicBezTo>
                      <a:pt x="14" y="28"/>
                      <a:pt x="15" y="28"/>
                      <a:pt x="15" y="29"/>
                    </a:cubicBezTo>
                    <a:cubicBezTo>
                      <a:pt x="16" y="29"/>
                      <a:pt x="16" y="31"/>
                      <a:pt x="17" y="31"/>
                    </a:cubicBezTo>
                    <a:cubicBezTo>
                      <a:pt x="17" y="31"/>
                      <a:pt x="18" y="29"/>
                      <a:pt x="18" y="29"/>
                    </a:cubicBezTo>
                    <a:close/>
                  </a:path>
                </a:pathLst>
              </a:custGeom>
              <a:solidFill>
                <a:srgbClr val="79501A"/>
              </a:solidFill>
              <a:ln w="9525">
                <a:noFill/>
                <a:round/>
                <a:headEnd/>
                <a:tailEnd/>
              </a:ln>
            </p:spPr>
            <p:txBody>
              <a:bodyPr/>
              <a:lstStyle/>
              <a:p>
                <a:pPr>
                  <a:defRPr/>
                </a:pPr>
                <a:endParaRPr lang="es-MX" dirty="0"/>
              </a:p>
            </p:txBody>
          </p:sp>
          <p:sp>
            <p:nvSpPr>
              <p:cNvPr id="1766" name="Freeform 742"/>
              <p:cNvSpPr>
                <a:spLocks/>
              </p:cNvSpPr>
              <p:nvPr/>
            </p:nvSpPr>
            <p:spPr bwMode="auto">
              <a:xfrm>
                <a:off x="4745" y="1505"/>
                <a:ext cx="55" cy="87"/>
              </a:xfrm>
              <a:custGeom>
                <a:avLst/>
                <a:gdLst/>
                <a:ahLst/>
                <a:cxnLst>
                  <a:cxn ang="0">
                    <a:pos x="12" y="0"/>
                  </a:cxn>
                  <a:cxn ang="0">
                    <a:pos x="5" y="4"/>
                  </a:cxn>
                  <a:cxn ang="0">
                    <a:pos x="4" y="7"/>
                  </a:cxn>
                  <a:cxn ang="0">
                    <a:pos x="0" y="25"/>
                  </a:cxn>
                  <a:cxn ang="0">
                    <a:pos x="15" y="6"/>
                  </a:cxn>
                  <a:cxn ang="0">
                    <a:pos x="12" y="0"/>
                  </a:cxn>
                </a:cxnLst>
                <a:rect l="0" t="0" r="r" b="b"/>
                <a:pathLst>
                  <a:path w="16" h="25">
                    <a:moveTo>
                      <a:pt x="12" y="0"/>
                    </a:moveTo>
                    <a:cubicBezTo>
                      <a:pt x="10" y="3"/>
                      <a:pt x="7" y="3"/>
                      <a:pt x="5" y="4"/>
                    </a:cubicBezTo>
                    <a:cubicBezTo>
                      <a:pt x="4" y="5"/>
                      <a:pt x="4" y="6"/>
                      <a:pt x="4" y="7"/>
                    </a:cubicBezTo>
                    <a:cubicBezTo>
                      <a:pt x="2" y="13"/>
                      <a:pt x="3" y="19"/>
                      <a:pt x="0" y="25"/>
                    </a:cubicBezTo>
                    <a:cubicBezTo>
                      <a:pt x="10" y="25"/>
                      <a:pt x="16" y="16"/>
                      <a:pt x="15" y="6"/>
                    </a:cubicBezTo>
                    <a:cubicBezTo>
                      <a:pt x="15" y="4"/>
                      <a:pt x="12" y="2"/>
                      <a:pt x="12" y="0"/>
                    </a:cubicBezTo>
                    <a:close/>
                  </a:path>
                </a:pathLst>
              </a:custGeom>
              <a:solidFill>
                <a:srgbClr val="79501A"/>
              </a:solidFill>
              <a:ln w="9525">
                <a:noFill/>
                <a:round/>
                <a:headEnd/>
                <a:tailEnd/>
              </a:ln>
            </p:spPr>
            <p:txBody>
              <a:bodyPr/>
              <a:lstStyle/>
              <a:p>
                <a:pPr>
                  <a:defRPr/>
                </a:pPr>
                <a:endParaRPr lang="es-MX" dirty="0"/>
              </a:p>
            </p:txBody>
          </p:sp>
          <p:sp>
            <p:nvSpPr>
              <p:cNvPr id="1767" name="Freeform 743"/>
              <p:cNvSpPr>
                <a:spLocks/>
              </p:cNvSpPr>
              <p:nvPr/>
            </p:nvSpPr>
            <p:spPr bwMode="auto">
              <a:xfrm>
                <a:off x="4718" y="1514"/>
                <a:ext cx="41" cy="55"/>
              </a:xfrm>
              <a:custGeom>
                <a:avLst/>
                <a:gdLst/>
                <a:ahLst/>
                <a:cxnLst>
                  <a:cxn ang="0">
                    <a:pos x="9" y="1"/>
                  </a:cxn>
                  <a:cxn ang="0">
                    <a:pos x="0" y="14"/>
                  </a:cxn>
                  <a:cxn ang="0">
                    <a:pos x="8" y="14"/>
                  </a:cxn>
                  <a:cxn ang="0">
                    <a:pos x="11" y="1"/>
                  </a:cxn>
                  <a:cxn ang="0">
                    <a:pos x="9" y="1"/>
                  </a:cxn>
                </a:cxnLst>
                <a:rect l="0" t="0" r="r" b="b"/>
                <a:pathLst>
                  <a:path w="12" h="16">
                    <a:moveTo>
                      <a:pt x="9" y="1"/>
                    </a:moveTo>
                    <a:cubicBezTo>
                      <a:pt x="6" y="6"/>
                      <a:pt x="3" y="10"/>
                      <a:pt x="0" y="14"/>
                    </a:cubicBezTo>
                    <a:cubicBezTo>
                      <a:pt x="3" y="14"/>
                      <a:pt x="6" y="16"/>
                      <a:pt x="8" y="14"/>
                    </a:cubicBezTo>
                    <a:cubicBezTo>
                      <a:pt x="12" y="11"/>
                      <a:pt x="9" y="5"/>
                      <a:pt x="11" y="1"/>
                    </a:cubicBezTo>
                    <a:cubicBezTo>
                      <a:pt x="11" y="1"/>
                      <a:pt x="10" y="0"/>
                      <a:pt x="9" y="1"/>
                    </a:cubicBezTo>
                    <a:close/>
                  </a:path>
                </a:pathLst>
              </a:custGeom>
              <a:solidFill>
                <a:srgbClr val="79501A"/>
              </a:solidFill>
              <a:ln w="9525">
                <a:noFill/>
                <a:round/>
                <a:headEnd/>
                <a:tailEnd/>
              </a:ln>
            </p:spPr>
            <p:txBody>
              <a:bodyPr/>
              <a:lstStyle/>
              <a:p>
                <a:pPr>
                  <a:defRPr/>
                </a:pPr>
                <a:endParaRPr lang="es-MX" dirty="0"/>
              </a:p>
            </p:txBody>
          </p:sp>
          <p:sp>
            <p:nvSpPr>
              <p:cNvPr id="1768" name="Freeform 744"/>
              <p:cNvSpPr>
                <a:spLocks/>
              </p:cNvSpPr>
              <p:nvPr/>
            </p:nvSpPr>
            <p:spPr bwMode="auto">
              <a:xfrm>
                <a:off x="4699" y="1569"/>
                <a:ext cx="51" cy="132"/>
              </a:xfrm>
              <a:custGeom>
                <a:avLst/>
                <a:gdLst/>
                <a:ahLst/>
                <a:cxnLst>
                  <a:cxn ang="0">
                    <a:pos x="9" y="33"/>
                  </a:cxn>
                  <a:cxn ang="0">
                    <a:pos x="6" y="37"/>
                  </a:cxn>
                  <a:cxn ang="0">
                    <a:pos x="4" y="25"/>
                  </a:cxn>
                  <a:cxn ang="0">
                    <a:pos x="6" y="4"/>
                  </a:cxn>
                  <a:cxn ang="0">
                    <a:pos x="7" y="2"/>
                  </a:cxn>
                  <a:cxn ang="0">
                    <a:pos x="14" y="0"/>
                  </a:cxn>
                  <a:cxn ang="0">
                    <a:pos x="10" y="31"/>
                  </a:cxn>
                  <a:cxn ang="0">
                    <a:pos x="9" y="34"/>
                  </a:cxn>
                  <a:cxn ang="0">
                    <a:pos x="9" y="33"/>
                  </a:cxn>
                </a:cxnLst>
                <a:rect l="0" t="0" r="r" b="b"/>
                <a:pathLst>
                  <a:path w="14" h="38">
                    <a:moveTo>
                      <a:pt x="9" y="33"/>
                    </a:moveTo>
                    <a:cubicBezTo>
                      <a:pt x="8" y="35"/>
                      <a:pt x="7" y="38"/>
                      <a:pt x="6" y="37"/>
                    </a:cubicBezTo>
                    <a:cubicBezTo>
                      <a:pt x="3" y="34"/>
                      <a:pt x="6" y="29"/>
                      <a:pt x="4" y="25"/>
                    </a:cubicBezTo>
                    <a:cubicBezTo>
                      <a:pt x="0" y="18"/>
                      <a:pt x="1" y="9"/>
                      <a:pt x="6" y="4"/>
                    </a:cubicBezTo>
                    <a:cubicBezTo>
                      <a:pt x="6" y="3"/>
                      <a:pt x="7" y="2"/>
                      <a:pt x="7" y="2"/>
                    </a:cubicBezTo>
                    <a:cubicBezTo>
                      <a:pt x="9" y="2"/>
                      <a:pt x="12" y="2"/>
                      <a:pt x="14" y="0"/>
                    </a:cubicBezTo>
                    <a:cubicBezTo>
                      <a:pt x="7" y="7"/>
                      <a:pt x="10" y="21"/>
                      <a:pt x="10" y="31"/>
                    </a:cubicBezTo>
                    <a:cubicBezTo>
                      <a:pt x="10" y="32"/>
                      <a:pt x="9" y="33"/>
                      <a:pt x="9" y="34"/>
                    </a:cubicBezTo>
                    <a:cubicBezTo>
                      <a:pt x="9" y="34"/>
                      <a:pt x="9" y="33"/>
                      <a:pt x="9" y="33"/>
                    </a:cubicBezTo>
                    <a:close/>
                  </a:path>
                </a:pathLst>
              </a:custGeom>
              <a:solidFill>
                <a:srgbClr val="79501A"/>
              </a:solidFill>
              <a:ln w="9525">
                <a:noFill/>
                <a:round/>
                <a:headEnd/>
                <a:tailEnd/>
              </a:ln>
            </p:spPr>
            <p:txBody>
              <a:bodyPr/>
              <a:lstStyle/>
              <a:p>
                <a:pPr>
                  <a:defRPr/>
                </a:pPr>
                <a:endParaRPr lang="es-MX" dirty="0"/>
              </a:p>
            </p:txBody>
          </p:sp>
          <p:sp>
            <p:nvSpPr>
              <p:cNvPr id="1769" name="Freeform 745"/>
              <p:cNvSpPr>
                <a:spLocks/>
              </p:cNvSpPr>
              <p:nvPr/>
            </p:nvSpPr>
            <p:spPr bwMode="auto">
              <a:xfrm>
                <a:off x="4731" y="1578"/>
                <a:ext cx="73" cy="128"/>
              </a:xfrm>
              <a:custGeom>
                <a:avLst/>
                <a:gdLst/>
                <a:ahLst/>
                <a:cxnLst>
                  <a:cxn ang="0">
                    <a:pos x="15" y="37"/>
                  </a:cxn>
                  <a:cxn ang="0">
                    <a:pos x="17" y="0"/>
                  </a:cxn>
                  <a:cxn ang="0">
                    <a:pos x="3" y="6"/>
                  </a:cxn>
                  <a:cxn ang="0">
                    <a:pos x="4" y="1"/>
                  </a:cxn>
                  <a:cxn ang="0">
                    <a:pos x="3" y="2"/>
                  </a:cxn>
                  <a:cxn ang="0">
                    <a:pos x="3" y="26"/>
                  </a:cxn>
                  <a:cxn ang="0">
                    <a:pos x="13" y="35"/>
                  </a:cxn>
                  <a:cxn ang="0">
                    <a:pos x="15" y="37"/>
                  </a:cxn>
                </a:cxnLst>
                <a:rect l="0" t="0" r="r" b="b"/>
                <a:pathLst>
                  <a:path w="21" h="37">
                    <a:moveTo>
                      <a:pt x="15" y="37"/>
                    </a:moveTo>
                    <a:cubicBezTo>
                      <a:pt x="21" y="26"/>
                      <a:pt x="15" y="11"/>
                      <a:pt x="17" y="0"/>
                    </a:cubicBezTo>
                    <a:cubicBezTo>
                      <a:pt x="9" y="6"/>
                      <a:pt x="8" y="4"/>
                      <a:pt x="3" y="6"/>
                    </a:cubicBezTo>
                    <a:cubicBezTo>
                      <a:pt x="3" y="4"/>
                      <a:pt x="4" y="2"/>
                      <a:pt x="4" y="1"/>
                    </a:cubicBezTo>
                    <a:cubicBezTo>
                      <a:pt x="4" y="0"/>
                      <a:pt x="3" y="1"/>
                      <a:pt x="3" y="2"/>
                    </a:cubicBezTo>
                    <a:cubicBezTo>
                      <a:pt x="1" y="10"/>
                      <a:pt x="0" y="18"/>
                      <a:pt x="3" y="26"/>
                    </a:cubicBezTo>
                    <a:cubicBezTo>
                      <a:pt x="4" y="30"/>
                      <a:pt x="9" y="33"/>
                      <a:pt x="13" y="35"/>
                    </a:cubicBezTo>
                    <a:cubicBezTo>
                      <a:pt x="14" y="36"/>
                      <a:pt x="14" y="36"/>
                      <a:pt x="15" y="37"/>
                    </a:cubicBezTo>
                    <a:close/>
                  </a:path>
                </a:pathLst>
              </a:custGeom>
              <a:solidFill>
                <a:srgbClr val="79501A"/>
              </a:solidFill>
              <a:ln w="9525">
                <a:noFill/>
                <a:round/>
                <a:headEnd/>
                <a:tailEnd/>
              </a:ln>
            </p:spPr>
            <p:txBody>
              <a:bodyPr/>
              <a:lstStyle/>
              <a:p>
                <a:pPr>
                  <a:defRPr/>
                </a:pPr>
                <a:endParaRPr lang="es-MX" dirty="0"/>
              </a:p>
            </p:txBody>
          </p:sp>
          <p:sp>
            <p:nvSpPr>
              <p:cNvPr id="1770" name="Freeform 746"/>
              <p:cNvSpPr>
                <a:spLocks/>
              </p:cNvSpPr>
              <p:nvPr/>
            </p:nvSpPr>
            <p:spPr bwMode="auto">
              <a:xfrm>
                <a:off x="4796" y="1496"/>
                <a:ext cx="73" cy="114"/>
              </a:xfrm>
              <a:custGeom>
                <a:avLst/>
                <a:gdLst/>
                <a:ahLst/>
                <a:cxnLst>
                  <a:cxn ang="0">
                    <a:pos x="8" y="2"/>
                  </a:cxn>
                  <a:cxn ang="0">
                    <a:pos x="3" y="10"/>
                  </a:cxn>
                  <a:cxn ang="0">
                    <a:pos x="1" y="19"/>
                  </a:cxn>
                  <a:cxn ang="0">
                    <a:pos x="9" y="31"/>
                  </a:cxn>
                  <a:cxn ang="0">
                    <a:pos x="17" y="7"/>
                  </a:cxn>
                  <a:cxn ang="0">
                    <a:pos x="9" y="1"/>
                  </a:cxn>
                  <a:cxn ang="0">
                    <a:pos x="8" y="2"/>
                  </a:cxn>
                </a:cxnLst>
                <a:rect l="0" t="0" r="r" b="b"/>
                <a:pathLst>
                  <a:path w="21" h="32">
                    <a:moveTo>
                      <a:pt x="8" y="2"/>
                    </a:moveTo>
                    <a:cubicBezTo>
                      <a:pt x="7" y="5"/>
                      <a:pt x="4" y="7"/>
                      <a:pt x="3" y="10"/>
                    </a:cubicBezTo>
                    <a:cubicBezTo>
                      <a:pt x="2" y="13"/>
                      <a:pt x="2" y="16"/>
                      <a:pt x="1" y="19"/>
                    </a:cubicBezTo>
                    <a:cubicBezTo>
                      <a:pt x="0" y="24"/>
                      <a:pt x="4" y="32"/>
                      <a:pt x="9" y="31"/>
                    </a:cubicBezTo>
                    <a:cubicBezTo>
                      <a:pt x="19" y="29"/>
                      <a:pt x="21" y="16"/>
                      <a:pt x="17" y="7"/>
                    </a:cubicBezTo>
                    <a:cubicBezTo>
                      <a:pt x="16" y="5"/>
                      <a:pt x="11" y="4"/>
                      <a:pt x="9" y="1"/>
                    </a:cubicBezTo>
                    <a:cubicBezTo>
                      <a:pt x="9" y="0"/>
                      <a:pt x="9" y="1"/>
                      <a:pt x="8" y="2"/>
                    </a:cubicBezTo>
                    <a:close/>
                  </a:path>
                </a:pathLst>
              </a:custGeom>
              <a:solidFill>
                <a:srgbClr val="79501A"/>
              </a:solidFill>
              <a:ln w="9525">
                <a:noFill/>
                <a:round/>
                <a:headEnd/>
                <a:tailEnd/>
              </a:ln>
            </p:spPr>
            <p:txBody>
              <a:bodyPr/>
              <a:lstStyle/>
              <a:p>
                <a:pPr>
                  <a:defRPr/>
                </a:pPr>
                <a:endParaRPr lang="es-MX" dirty="0"/>
              </a:p>
            </p:txBody>
          </p:sp>
          <p:sp>
            <p:nvSpPr>
              <p:cNvPr id="1771" name="Freeform 747"/>
              <p:cNvSpPr>
                <a:spLocks/>
              </p:cNvSpPr>
              <p:nvPr/>
            </p:nvSpPr>
            <p:spPr bwMode="auto">
              <a:xfrm>
                <a:off x="4860" y="1469"/>
                <a:ext cx="69" cy="114"/>
              </a:xfrm>
              <a:custGeom>
                <a:avLst/>
                <a:gdLst/>
                <a:ahLst/>
                <a:cxnLst>
                  <a:cxn ang="0">
                    <a:pos x="0" y="4"/>
                  </a:cxn>
                  <a:cxn ang="0">
                    <a:pos x="1" y="12"/>
                  </a:cxn>
                  <a:cxn ang="0">
                    <a:pos x="4" y="27"/>
                  </a:cxn>
                  <a:cxn ang="0">
                    <a:pos x="12" y="31"/>
                  </a:cxn>
                  <a:cxn ang="0">
                    <a:pos x="13" y="32"/>
                  </a:cxn>
                  <a:cxn ang="0">
                    <a:pos x="16" y="28"/>
                  </a:cxn>
                  <a:cxn ang="0">
                    <a:pos x="18" y="25"/>
                  </a:cxn>
                  <a:cxn ang="0">
                    <a:pos x="19" y="21"/>
                  </a:cxn>
                  <a:cxn ang="0">
                    <a:pos x="13" y="0"/>
                  </a:cxn>
                  <a:cxn ang="0">
                    <a:pos x="7" y="10"/>
                  </a:cxn>
                  <a:cxn ang="0">
                    <a:pos x="0" y="4"/>
                  </a:cxn>
                </a:cxnLst>
                <a:rect l="0" t="0" r="r" b="b"/>
                <a:pathLst>
                  <a:path w="19" h="33">
                    <a:moveTo>
                      <a:pt x="0" y="4"/>
                    </a:moveTo>
                    <a:cubicBezTo>
                      <a:pt x="2" y="7"/>
                      <a:pt x="0" y="10"/>
                      <a:pt x="1" y="12"/>
                    </a:cubicBezTo>
                    <a:cubicBezTo>
                      <a:pt x="2" y="17"/>
                      <a:pt x="3" y="22"/>
                      <a:pt x="4" y="27"/>
                    </a:cubicBezTo>
                    <a:cubicBezTo>
                      <a:pt x="5" y="29"/>
                      <a:pt x="9" y="30"/>
                      <a:pt x="12" y="31"/>
                    </a:cubicBezTo>
                    <a:cubicBezTo>
                      <a:pt x="12" y="31"/>
                      <a:pt x="13" y="33"/>
                      <a:pt x="13" y="32"/>
                    </a:cubicBezTo>
                    <a:cubicBezTo>
                      <a:pt x="14" y="30"/>
                      <a:pt x="14" y="30"/>
                      <a:pt x="16" y="28"/>
                    </a:cubicBezTo>
                    <a:cubicBezTo>
                      <a:pt x="16" y="28"/>
                      <a:pt x="17" y="26"/>
                      <a:pt x="18" y="25"/>
                    </a:cubicBezTo>
                    <a:cubicBezTo>
                      <a:pt x="19" y="24"/>
                      <a:pt x="19" y="23"/>
                      <a:pt x="19" y="21"/>
                    </a:cubicBezTo>
                    <a:cubicBezTo>
                      <a:pt x="17" y="14"/>
                      <a:pt x="15" y="7"/>
                      <a:pt x="13" y="0"/>
                    </a:cubicBezTo>
                    <a:cubicBezTo>
                      <a:pt x="10" y="3"/>
                      <a:pt x="9" y="7"/>
                      <a:pt x="7" y="10"/>
                    </a:cubicBezTo>
                    <a:cubicBezTo>
                      <a:pt x="5" y="8"/>
                      <a:pt x="3" y="5"/>
                      <a:pt x="0" y="4"/>
                    </a:cubicBezTo>
                    <a:close/>
                  </a:path>
                </a:pathLst>
              </a:custGeom>
              <a:solidFill>
                <a:srgbClr val="79501A"/>
              </a:solidFill>
              <a:ln w="9525">
                <a:noFill/>
                <a:round/>
                <a:headEnd/>
                <a:tailEnd/>
              </a:ln>
            </p:spPr>
            <p:txBody>
              <a:bodyPr/>
              <a:lstStyle/>
              <a:p>
                <a:pPr>
                  <a:defRPr/>
                </a:pPr>
                <a:endParaRPr lang="es-MX" dirty="0"/>
              </a:p>
            </p:txBody>
          </p:sp>
          <p:sp>
            <p:nvSpPr>
              <p:cNvPr id="1772" name="Freeform 748"/>
              <p:cNvSpPr>
                <a:spLocks/>
              </p:cNvSpPr>
              <p:nvPr/>
            </p:nvSpPr>
            <p:spPr bwMode="auto">
              <a:xfrm>
                <a:off x="4897" y="1578"/>
                <a:ext cx="37" cy="73"/>
              </a:xfrm>
              <a:custGeom>
                <a:avLst/>
                <a:gdLst/>
                <a:ahLst/>
                <a:cxnLst>
                  <a:cxn ang="0">
                    <a:pos x="0" y="1"/>
                  </a:cxn>
                  <a:cxn ang="0">
                    <a:pos x="7" y="0"/>
                  </a:cxn>
                  <a:cxn ang="0">
                    <a:pos x="8" y="21"/>
                  </a:cxn>
                  <a:cxn ang="0">
                    <a:pos x="2" y="9"/>
                  </a:cxn>
                  <a:cxn ang="0">
                    <a:pos x="2" y="7"/>
                  </a:cxn>
                  <a:cxn ang="0">
                    <a:pos x="0" y="1"/>
                  </a:cxn>
                  <a:cxn ang="0">
                    <a:pos x="0" y="1"/>
                  </a:cxn>
                </a:cxnLst>
                <a:rect l="0" t="0" r="r" b="b"/>
                <a:pathLst>
                  <a:path w="11" h="21">
                    <a:moveTo>
                      <a:pt x="0" y="1"/>
                    </a:moveTo>
                    <a:cubicBezTo>
                      <a:pt x="3" y="3"/>
                      <a:pt x="5" y="1"/>
                      <a:pt x="7" y="0"/>
                    </a:cubicBezTo>
                    <a:cubicBezTo>
                      <a:pt x="10" y="6"/>
                      <a:pt x="11" y="14"/>
                      <a:pt x="8" y="21"/>
                    </a:cubicBezTo>
                    <a:cubicBezTo>
                      <a:pt x="4" y="19"/>
                      <a:pt x="3" y="14"/>
                      <a:pt x="2" y="9"/>
                    </a:cubicBezTo>
                    <a:cubicBezTo>
                      <a:pt x="2" y="9"/>
                      <a:pt x="2" y="8"/>
                      <a:pt x="2" y="7"/>
                    </a:cubicBezTo>
                    <a:cubicBezTo>
                      <a:pt x="1" y="5"/>
                      <a:pt x="1" y="3"/>
                      <a:pt x="0" y="1"/>
                    </a:cubicBezTo>
                    <a:cubicBezTo>
                      <a:pt x="0" y="1"/>
                      <a:pt x="0" y="1"/>
                      <a:pt x="0" y="1"/>
                    </a:cubicBezTo>
                    <a:close/>
                  </a:path>
                </a:pathLst>
              </a:custGeom>
              <a:solidFill>
                <a:srgbClr val="79501A"/>
              </a:solidFill>
              <a:ln w="9525">
                <a:noFill/>
                <a:round/>
                <a:headEnd/>
                <a:tailEnd/>
              </a:ln>
            </p:spPr>
            <p:txBody>
              <a:bodyPr/>
              <a:lstStyle/>
              <a:p>
                <a:pPr>
                  <a:defRPr/>
                </a:pPr>
                <a:endParaRPr lang="es-MX" dirty="0"/>
              </a:p>
            </p:txBody>
          </p:sp>
          <p:sp>
            <p:nvSpPr>
              <p:cNvPr id="1773" name="Freeform 749"/>
              <p:cNvSpPr>
                <a:spLocks/>
              </p:cNvSpPr>
              <p:nvPr/>
            </p:nvSpPr>
            <p:spPr bwMode="auto">
              <a:xfrm>
                <a:off x="4736" y="1669"/>
                <a:ext cx="101" cy="123"/>
              </a:xfrm>
              <a:custGeom>
                <a:avLst/>
                <a:gdLst/>
                <a:ahLst/>
                <a:cxnLst>
                  <a:cxn ang="0">
                    <a:pos x="1" y="0"/>
                  </a:cxn>
                  <a:cxn ang="0">
                    <a:pos x="1" y="6"/>
                  </a:cxn>
                  <a:cxn ang="0">
                    <a:pos x="7" y="14"/>
                  </a:cxn>
                  <a:cxn ang="0">
                    <a:pos x="8" y="15"/>
                  </a:cxn>
                  <a:cxn ang="0">
                    <a:pos x="23" y="33"/>
                  </a:cxn>
                  <a:cxn ang="0">
                    <a:pos x="28" y="35"/>
                  </a:cxn>
                  <a:cxn ang="0">
                    <a:pos x="25" y="23"/>
                  </a:cxn>
                  <a:cxn ang="0">
                    <a:pos x="23" y="21"/>
                  </a:cxn>
                  <a:cxn ang="0">
                    <a:pos x="20" y="17"/>
                  </a:cxn>
                  <a:cxn ang="0">
                    <a:pos x="14" y="11"/>
                  </a:cxn>
                  <a:cxn ang="0">
                    <a:pos x="8" y="7"/>
                  </a:cxn>
                  <a:cxn ang="0">
                    <a:pos x="1" y="0"/>
                  </a:cxn>
                </a:cxnLst>
                <a:rect l="0" t="0" r="r" b="b"/>
                <a:pathLst>
                  <a:path w="29" h="35">
                    <a:moveTo>
                      <a:pt x="1" y="0"/>
                    </a:moveTo>
                    <a:cubicBezTo>
                      <a:pt x="1" y="2"/>
                      <a:pt x="0" y="5"/>
                      <a:pt x="1" y="6"/>
                    </a:cubicBezTo>
                    <a:cubicBezTo>
                      <a:pt x="1" y="9"/>
                      <a:pt x="6" y="10"/>
                      <a:pt x="7" y="14"/>
                    </a:cubicBezTo>
                    <a:cubicBezTo>
                      <a:pt x="7" y="14"/>
                      <a:pt x="8" y="14"/>
                      <a:pt x="8" y="15"/>
                    </a:cubicBezTo>
                    <a:cubicBezTo>
                      <a:pt x="11" y="22"/>
                      <a:pt x="16" y="28"/>
                      <a:pt x="23" y="33"/>
                    </a:cubicBezTo>
                    <a:cubicBezTo>
                      <a:pt x="24" y="34"/>
                      <a:pt x="27" y="34"/>
                      <a:pt x="28" y="35"/>
                    </a:cubicBezTo>
                    <a:cubicBezTo>
                      <a:pt x="29" y="30"/>
                      <a:pt x="28" y="27"/>
                      <a:pt x="25" y="23"/>
                    </a:cubicBezTo>
                    <a:cubicBezTo>
                      <a:pt x="24" y="23"/>
                      <a:pt x="23" y="21"/>
                      <a:pt x="23" y="21"/>
                    </a:cubicBezTo>
                    <a:cubicBezTo>
                      <a:pt x="22" y="20"/>
                      <a:pt x="21" y="18"/>
                      <a:pt x="20" y="17"/>
                    </a:cubicBezTo>
                    <a:cubicBezTo>
                      <a:pt x="19" y="15"/>
                      <a:pt x="17" y="11"/>
                      <a:pt x="14" y="11"/>
                    </a:cubicBezTo>
                    <a:cubicBezTo>
                      <a:pt x="12" y="10"/>
                      <a:pt x="10" y="9"/>
                      <a:pt x="8" y="7"/>
                    </a:cubicBezTo>
                    <a:cubicBezTo>
                      <a:pt x="5" y="6"/>
                      <a:pt x="2" y="3"/>
                      <a:pt x="1" y="0"/>
                    </a:cubicBezTo>
                    <a:close/>
                  </a:path>
                </a:pathLst>
              </a:custGeom>
              <a:solidFill>
                <a:srgbClr val="79501A"/>
              </a:solidFill>
              <a:ln w="9525">
                <a:noFill/>
                <a:round/>
                <a:headEnd/>
                <a:tailEnd/>
              </a:ln>
            </p:spPr>
            <p:txBody>
              <a:bodyPr/>
              <a:lstStyle/>
              <a:p>
                <a:pPr>
                  <a:defRPr/>
                </a:pPr>
                <a:endParaRPr lang="es-MX" dirty="0"/>
              </a:p>
            </p:txBody>
          </p:sp>
          <p:sp>
            <p:nvSpPr>
              <p:cNvPr id="1774" name="Freeform 750"/>
              <p:cNvSpPr>
                <a:spLocks/>
              </p:cNvSpPr>
              <p:nvPr/>
            </p:nvSpPr>
            <p:spPr bwMode="auto">
              <a:xfrm>
                <a:off x="4800" y="1592"/>
                <a:ext cx="64" cy="109"/>
              </a:xfrm>
              <a:custGeom>
                <a:avLst/>
                <a:gdLst/>
                <a:ahLst/>
                <a:cxnLst>
                  <a:cxn ang="0">
                    <a:pos x="0" y="1"/>
                  </a:cxn>
                  <a:cxn ang="0">
                    <a:pos x="4" y="22"/>
                  </a:cxn>
                  <a:cxn ang="0">
                    <a:pos x="12" y="31"/>
                  </a:cxn>
                  <a:cxn ang="0">
                    <a:pos x="16" y="1"/>
                  </a:cxn>
                  <a:cxn ang="0">
                    <a:pos x="9" y="5"/>
                  </a:cxn>
                  <a:cxn ang="0">
                    <a:pos x="0" y="0"/>
                  </a:cxn>
                  <a:cxn ang="0">
                    <a:pos x="0" y="1"/>
                  </a:cxn>
                </a:cxnLst>
                <a:rect l="0" t="0" r="r" b="b"/>
                <a:pathLst>
                  <a:path w="18" h="31">
                    <a:moveTo>
                      <a:pt x="0" y="1"/>
                    </a:moveTo>
                    <a:cubicBezTo>
                      <a:pt x="0" y="8"/>
                      <a:pt x="0" y="16"/>
                      <a:pt x="4" y="22"/>
                    </a:cubicBezTo>
                    <a:cubicBezTo>
                      <a:pt x="6" y="26"/>
                      <a:pt x="9" y="28"/>
                      <a:pt x="12" y="31"/>
                    </a:cubicBezTo>
                    <a:cubicBezTo>
                      <a:pt x="18" y="22"/>
                      <a:pt x="15" y="11"/>
                      <a:pt x="16" y="1"/>
                    </a:cubicBezTo>
                    <a:cubicBezTo>
                      <a:pt x="14" y="3"/>
                      <a:pt x="12" y="5"/>
                      <a:pt x="9" y="5"/>
                    </a:cubicBezTo>
                    <a:cubicBezTo>
                      <a:pt x="5" y="6"/>
                      <a:pt x="1" y="4"/>
                      <a:pt x="0" y="0"/>
                    </a:cubicBezTo>
                    <a:cubicBezTo>
                      <a:pt x="0" y="0"/>
                      <a:pt x="0" y="1"/>
                      <a:pt x="0" y="1"/>
                    </a:cubicBezTo>
                    <a:close/>
                  </a:path>
                </a:pathLst>
              </a:custGeom>
              <a:solidFill>
                <a:srgbClr val="79501A"/>
              </a:solidFill>
              <a:ln w="9525">
                <a:noFill/>
                <a:round/>
                <a:headEnd/>
                <a:tailEnd/>
              </a:ln>
            </p:spPr>
            <p:txBody>
              <a:bodyPr/>
              <a:lstStyle/>
              <a:p>
                <a:pPr>
                  <a:defRPr/>
                </a:pPr>
                <a:endParaRPr lang="es-MX" dirty="0"/>
              </a:p>
            </p:txBody>
          </p:sp>
          <p:sp>
            <p:nvSpPr>
              <p:cNvPr id="1775" name="Freeform 751"/>
              <p:cNvSpPr>
                <a:spLocks/>
              </p:cNvSpPr>
              <p:nvPr/>
            </p:nvSpPr>
            <p:spPr bwMode="auto">
              <a:xfrm>
                <a:off x="4846" y="1569"/>
                <a:ext cx="55" cy="100"/>
              </a:xfrm>
              <a:custGeom>
                <a:avLst/>
                <a:gdLst/>
                <a:ahLst/>
                <a:cxnLst>
                  <a:cxn ang="0">
                    <a:pos x="12" y="30"/>
                  </a:cxn>
                  <a:cxn ang="0">
                    <a:pos x="5" y="25"/>
                  </a:cxn>
                  <a:cxn ang="0">
                    <a:pos x="8" y="1"/>
                  </a:cxn>
                  <a:cxn ang="0">
                    <a:pos x="13" y="5"/>
                  </a:cxn>
                  <a:cxn ang="0">
                    <a:pos x="16" y="21"/>
                  </a:cxn>
                  <a:cxn ang="0">
                    <a:pos x="12" y="30"/>
                  </a:cxn>
                </a:cxnLst>
                <a:rect l="0" t="0" r="r" b="b"/>
                <a:pathLst>
                  <a:path w="16" h="30">
                    <a:moveTo>
                      <a:pt x="12" y="30"/>
                    </a:moveTo>
                    <a:cubicBezTo>
                      <a:pt x="10" y="28"/>
                      <a:pt x="5" y="28"/>
                      <a:pt x="5" y="25"/>
                    </a:cubicBezTo>
                    <a:cubicBezTo>
                      <a:pt x="4" y="17"/>
                      <a:pt x="0" y="6"/>
                      <a:pt x="8" y="1"/>
                    </a:cubicBezTo>
                    <a:cubicBezTo>
                      <a:pt x="9" y="0"/>
                      <a:pt x="12" y="3"/>
                      <a:pt x="13" y="5"/>
                    </a:cubicBezTo>
                    <a:cubicBezTo>
                      <a:pt x="15" y="10"/>
                      <a:pt x="15" y="15"/>
                      <a:pt x="16" y="21"/>
                    </a:cubicBezTo>
                    <a:cubicBezTo>
                      <a:pt x="16" y="24"/>
                      <a:pt x="12" y="30"/>
                      <a:pt x="12" y="30"/>
                    </a:cubicBezTo>
                    <a:close/>
                  </a:path>
                </a:pathLst>
              </a:custGeom>
              <a:solidFill>
                <a:srgbClr val="79501A"/>
              </a:solidFill>
              <a:ln w="9525">
                <a:noFill/>
                <a:round/>
                <a:headEnd/>
                <a:tailEnd/>
              </a:ln>
            </p:spPr>
            <p:txBody>
              <a:bodyPr/>
              <a:lstStyle/>
              <a:p>
                <a:pPr>
                  <a:defRPr/>
                </a:pPr>
                <a:endParaRPr lang="es-MX" dirty="0"/>
              </a:p>
            </p:txBody>
          </p:sp>
          <p:sp>
            <p:nvSpPr>
              <p:cNvPr id="1776" name="Freeform 752"/>
              <p:cNvSpPr>
                <a:spLocks/>
              </p:cNvSpPr>
              <p:nvPr/>
            </p:nvSpPr>
            <p:spPr bwMode="auto">
              <a:xfrm>
                <a:off x="4846" y="1660"/>
                <a:ext cx="73" cy="114"/>
              </a:xfrm>
              <a:custGeom>
                <a:avLst/>
                <a:gdLst/>
                <a:ahLst/>
                <a:cxnLst>
                  <a:cxn ang="0">
                    <a:pos x="13" y="5"/>
                  </a:cxn>
                  <a:cxn ang="0">
                    <a:pos x="17" y="15"/>
                  </a:cxn>
                  <a:cxn ang="0">
                    <a:pos x="19" y="20"/>
                  </a:cxn>
                  <a:cxn ang="0">
                    <a:pos x="19" y="31"/>
                  </a:cxn>
                  <a:cxn ang="0">
                    <a:pos x="9" y="26"/>
                  </a:cxn>
                  <a:cxn ang="0">
                    <a:pos x="6" y="19"/>
                  </a:cxn>
                  <a:cxn ang="0">
                    <a:pos x="5" y="16"/>
                  </a:cxn>
                  <a:cxn ang="0">
                    <a:pos x="1" y="11"/>
                  </a:cxn>
                  <a:cxn ang="0">
                    <a:pos x="3" y="0"/>
                  </a:cxn>
                  <a:cxn ang="0">
                    <a:pos x="5" y="2"/>
                  </a:cxn>
                  <a:cxn ang="0">
                    <a:pos x="11" y="4"/>
                  </a:cxn>
                  <a:cxn ang="0">
                    <a:pos x="13" y="5"/>
                  </a:cxn>
                </a:cxnLst>
                <a:rect l="0" t="0" r="r" b="b"/>
                <a:pathLst>
                  <a:path w="20" h="32">
                    <a:moveTo>
                      <a:pt x="13" y="5"/>
                    </a:moveTo>
                    <a:cubicBezTo>
                      <a:pt x="14" y="9"/>
                      <a:pt x="15" y="12"/>
                      <a:pt x="17" y="15"/>
                    </a:cubicBezTo>
                    <a:cubicBezTo>
                      <a:pt x="15" y="12"/>
                      <a:pt x="19" y="22"/>
                      <a:pt x="19" y="20"/>
                    </a:cubicBezTo>
                    <a:cubicBezTo>
                      <a:pt x="19" y="25"/>
                      <a:pt x="20" y="32"/>
                      <a:pt x="19" y="31"/>
                    </a:cubicBezTo>
                    <a:cubicBezTo>
                      <a:pt x="15" y="30"/>
                      <a:pt x="11" y="30"/>
                      <a:pt x="9" y="26"/>
                    </a:cubicBezTo>
                    <a:cubicBezTo>
                      <a:pt x="8" y="24"/>
                      <a:pt x="7" y="21"/>
                      <a:pt x="6" y="19"/>
                    </a:cubicBezTo>
                    <a:cubicBezTo>
                      <a:pt x="5" y="18"/>
                      <a:pt x="5" y="17"/>
                      <a:pt x="5" y="16"/>
                    </a:cubicBezTo>
                    <a:cubicBezTo>
                      <a:pt x="4" y="14"/>
                      <a:pt x="0" y="13"/>
                      <a:pt x="1" y="11"/>
                    </a:cubicBezTo>
                    <a:cubicBezTo>
                      <a:pt x="3" y="8"/>
                      <a:pt x="4" y="4"/>
                      <a:pt x="3" y="0"/>
                    </a:cubicBezTo>
                    <a:cubicBezTo>
                      <a:pt x="3" y="1"/>
                      <a:pt x="4" y="2"/>
                      <a:pt x="5" y="2"/>
                    </a:cubicBezTo>
                    <a:cubicBezTo>
                      <a:pt x="7" y="3"/>
                      <a:pt x="9" y="4"/>
                      <a:pt x="11" y="4"/>
                    </a:cubicBezTo>
                    <a:cubicBezTo>
                      <a:pt x="12" y="5"/>
                      <a:pt x="13" y="5"/>
                      <a:pt x="13" y="5"/>
                    </a:cubicBezTo>
                    <a:close/>
                  </a:path>
                </a:pathLst>
              </a:custGeom>
              <a:solidFill>
                <a:srgbClr val="79501A"/>
              </a:solidFill>
              <a:ln w="9525">
                <a:noFill/>
                <a:round/>
                <a:headEnd/>
                <a:tailEnd/>
              </a:ln>
            </p:spPr>
            <p:txBody>
              <a:bodyPr/>
              <a:lstStyle/>
              <a:p>
                <a:pPr>
                  <a:defRPr/>
                </a:pPr>
                <a:endParaRPr lang="es-MX" dirty="0"/>
              </a:p>
            </p:txBody>
          </p:sp>
          <p:sp>
            <p:nvSpPr>
              <p:cNvPr id="1777" name="Freeform 753"/>
              <p:cNvSpPr>
                <a:spLocks/>
              </p:cNvSpPr>
              <p:nvPr/>
            </p:nvSpPr>
            <p:spPr bwMode="auto">
              <a:xfrm>
                <a:off x="4897" y="1642"/>
                <a:ext cx="55" cy="100"/>
              </a:xfrm>
              <a:custGeom>
                <a:avLst/>
                <a:gdLst/>
                <a:ahLst/>
                <a:cxnLst>
                  <a:cxn ang="0">
                    <a:pos x="14" y="28"/>
                  </a:cxn>
                  <a:cxn ang="0">
                    <a:pos x="1" y="9"/>
                  </a:cxn>
                  <a:cxn ang="0">
                    <a:pos x="3" y="0"/>
                  </a:cxn>
                  <a:cxn ang="0">
                    <a:pos x="9" y="3"/>
                  </a:cxn>
                  <a:cxn ang="0">
                    <a:pos x="12" y="10"/>
                  </a:cxn>
                  <a:cxn ang="0">
                    <a:pos x="14" y="28"/>
                  </a:cxn>
                </a:cxnLst>
                <a:rect l="0" t="0" r="r" b="b"/>
                <a:pathLst>
                  <a:path w="15" h="28">
                    <a:moveTo>
                      <a:pt x="14" y="28"/>
                    </a:moveTo>
                    <a:cubicBezTo>
                      <a:pt x="6" y="28"/>
                      <a:pt x="2" y="16"/>
                      <a:pt x="1" y="9"/>
                    </a:cubicBezTo>
                    <a:cubicBezTo>
                      <a:pt x="0" y="7"/>
                      <a:pt x="3" y="3"/>
                      <a:pt x="3" y="0"/>
                    </a:cubicBezTo>
                    <a:cubicBezTo>
                      <a:pt x="3" y="3"/>
                      <a:pt x="7" y="4"/>
                      <a:pt x="9" y="3"/>
                    </a:cubicBezTo>
                    <a:cubicBezTo>
                      <a:pt x="10" y="5"/>
                      <a:pt x="11" y="8"/>
                      <a:pt x="12" y="10"/>
                    </a:cubicBezTo>
                    <a:cubicBezTo>
                      <a:pt x="15" y="16"/>
                      <a:pt x="14" y="28"/>
                      <a:pt x="14" y="28"/>
                    </a:cubicBezTo>
                    <a:close/>
                  </a:path>
                </a:pathLst>
              </a:custGeom>
              <a:solidFill>
                <a:srgbClr val="79501A"/>
              </a:solidFill>
              <a:ln w="9525">
                <a:noFill/>
                <a:round/>
                <a:headEnd/>
                <a:tailEnd/>
              </a:ln>
            </p:spPr>
            <p:txBody>
              <a:bodyPr/>
              <a:lstStyle/>
              <a:p>
                <a:pPr>
                  <a:defRPr/>
                </a:pPr>
                <a:endParaRPr lang="es-MX" dirty="0"/>
              </a:p>
            </p:txBody>
          </p:sp>
          <p:sp>
            <p:nvSpPr>
              <p:cNvPr id="1778" name="Freeform 754"/>
              <p:cNvSpPr>
                <a:spLocks/>
              </p:cNvSpPr>
              <p:nvPr/>
            </p:nvSpPr>
            <p:spPr bwMode="auto">
              <a:xfrm>
                <a:off x="4929" y="1583"/>
                <a:ext cx="64" cy="141"/>
              </a:xfrm>
              <a:custGeom>
                <a:avLst/>
                <a:gdLst/>
                <a:ahLst/>
                <a:cxnLst>
                  <a:cxn ang="0">
                    <a:pos x="1" y="1"/>
                  </a:cxn>
                  <a:cxn ang="0">
                    <a:pos x="8" y="8"/>
                  </a:cxn>
                  <a:cxn ang="0">
                    <a:pos x="14" y="17"/>
                  </a:cxn>
                  <a:cxn ang="0">
                    <a:pos x="16" y="23"/>
                  </a:cxn>
                  <a:cxn ang="0">
                    <a:pos x="18" y="26"/>
                  </a:cxn>
                  <a:cxn ang="0">
                    <a:pos x="15" y="41"/>
                  </a:cxn>
                  <a:cxn ang="0">
                    <a:pos x="8" y="36"/>
                  </a:cxn>
                  <a:cxn ang="0">
                    <a:pos x="6" y="28"/>
                  </a:cxn>
                  <a:cxn ang="0">
                    <a:pos x="2" y="19"/>
                  </a:cxn>
                  <a:cxn ang="0">
                    <a:pos x="2" y="18"/>
                  </a:cxn>
                  <a:cxn ang="0">
                    <a:pos x="0" y="0"/>
                  </a:cxn>
                  <a:cxn ang="0">
                    <a:pos x="1" y="1"/>
                  </a:cxn>
                </a:cxnLst>
                <a:rect l="0" t="0" r="r" b="b"/>
                <a:pathLst>
                  <a:path w="18" h="41">
                    <a:moveTo>
                      <a:pt x="1" y="1"/>
                    </a:moveTo>
                    <a:cubicBezTo>
                      <a:pt x="4" y="2"/>
                      <a:pt x="6" y="5"/>
                      <a:pt x="8" y="8"/>
                    </a:cubicBezTo>
                    <a:cubicBezTo>
                      <a:pt x="10" y="11"/>
                      <a:pt x="12" y="14"/>
                      <a:pt x="14" y="17"/>
                    </a:cubicBezTo>
                    <a:cubicBezTo>
                      <a:pt x="15" y="19"/>
                      <a:pt x="15" y="21"/>
                      <a:pt x="16" y="23"/>
                    </a:cubicBezTo>
                    <a:cubicBezTo>
                      <a:pt x="16" y="24"/>
                      <a:pt x="18" y="25"/>
                      <a:pt x="18" y="26"/>
                    </a:cubicBezTo>
                    <a:cubicBezTo>
                      <a:pt x="18" y="31"/>
                      <a:pt x="16" y="36"/>
                      <a:pt x="15" y="41"/>
                    </a:cubicBezTo>
                    <a:cubicBezTo>
                      <a:pt x="12" y="40"/>
                      <a:pt x="8" y="39"/>
                      <a:pt x="8" y="36"/>
                    </a:cubicBezTo>
                    <a:cubicBezTo>
                      <a:pt x="8" y="34"/>
                      <a:pt x="8" y="30"/>
                      <a:pt x="6" y="28"/>
                    </a:cubicBezTo>
                    <a:cubicBezTo>
                      <a:pt x="4" y="25"/>
                      <a:pt x="4" y="21"/>
                      <a:pt x="2" y="19"/>
                    </a:cubicBezTo>
                    <a:cubicBezTo>
                      <a:pt x="2" y="19"/>
                      <a:pt x="2" y="18"/>
                      <a:pt x="2" y="18"/>
                    </a:cubicBezTo>
                    <a:cubicBezTo>
                      <a:pt x="4" y="12"/>
                      <a:pt x="2" y="6"/>
                      <a:pt x="0" y="0"/>
                    </a:cubicBezTo>
                    <a:cubicBezTo>
                      <a:pt x="0" y="0"/>
                      <a:pt x="1" y="1"/>
                      <a:pt x="1" y="1"/>
                    </a:cubicBezTo>
                    <a:close/>
                  </a:path>
                </a:pathLst>
              </a:custGeom>
              <a:solidFill>
                <a:srgbClr val="79501A"/>
              </a:solidFill>
              <a:ln w="9525">
                <a:noFill/>
                <a:round/>
                <a:headEnd/>
                <a:tailEnd/>
              </a:ln>
            </p:spPr>
            <p:txBody>
              <a:bodyPr/>
              <a:lstStyle/>
              <a:p>
                <a:pPr>
                  <a:defRPr/>
                </a:pPr>
                <a:endParaRPr lang="es-MX" dirty="0"/>
              </a:p>
            </p:txBody>
          </p:sp>
          <p:sp>
            <p:nvSpPr>
              <p:cNvPr id="1779" name="Freeform 755"/>
              <p:cNvSpPr>
                <a:spLocks/>
              </p:cNvSpPr>
              <p:nvPr/>
            </p:nvSpPr>
            <p:spPr bwMode="auto">
              <a:xfrm>
                <a:off x="4837" y="1774"/>
                <a:ext cx="92" cy="105"/>
              </a:xfrm>
              <a:custGeom>
                <a:avLst/>
                <a:gdLst/>
                <a:ahLst/>
                <a:cxnLst>
                  <a:cxn ang="0">
                    <a:pos x="25" y="29"/>
                  </a:cxn>
                  <a:cxn ang="0">
                    <a:pos x="7" y="16"/>
                  </a:cxn>
                  <a:cxn ang="0">
                    <a:pos x="2" y="9"/>
                  </a:cxn>
                  <a:cxn ang="0">
                    <a:pos x="2" y="7"/>
                  </a:cxn>
                  <a:cxn ang="0">
                    <a:pos x="2" y="2"/>
                  </a:cxn>
                  <a:cxn ang="0">
                    <a:pos x="2" y="0"/>
                  </a:cxn>
                  <a:cxn ang="0">
                    <a:pos x="9" y="3"/>
                  </a:cxn>
                  <a:cxn ang="0">
                    <a:pos x="24" y="28"/>
                  </a:cxn>
                  <a:cxn ang="0">
                    <a:pos x="25" y="29"/>
                  </a:cxn>
                </a:cxnLst>
                <a:rect l="0" t="0" r="r" b="b"/>
                <a:pathLst>
                  <a:path w="25" h="29">
                    <a:moveTo>
                      <a:pt x="25" y="29"/>
                    </a:moveTo>
                    <a:cubicBezTo>
                      <a:pt x="17" y="27"/>
                      <a:pt x="12" y="21"/>
                      <a:pt x="7" y="16"/>
                    </a:cubicBezTo>
                    <a:cubicBezTo>
                      <a:pt x="4" y="13"/>
                      <a:pt x="4" y="11"/>
                      <a:pt x="2" y="9"/>
                    </a:cubicBezTo>
                    <a:cubicBezTo>
                      <a:pt x="2" y="9"/>
                      <a:pt x="2" y="7"/>
                      <a:pt x="2" y="7"/>
                    </a:cubicBezTo>
                    <a:cubicBezTo>
                      <a:pt x="0" y="6"/>
                      <a:pt x="4" y="5"/>
                      <a:pt x="2" y="2"/>
                    </a:cubicBezTo>
                    <a:cubicBezTo>
                      <a:pt x="2" y="2"/>
                      <a:pt x="2" y="0"/>
                      <a:pt x="2" y="0"/>
                    </a:cubicBezTo>
                    <a:cubicBezTo>
                      <a:pt x="4" y="2"/>
                      <a:pt x="6" y="2"/>
                      <a:pt x="9" y="3"/>
                    </a:cubicBezTo>
                    <a:cubicBezTo>
                      <a:pt x="15" y="4"/>
                      <a:pt x="23" y="18"/>
                      <a:pt x="24" y="28"/>
                    </a:cubicBezTo>
                    <a:cubicBezTo>
                      <a:pt x="24" y="28"/>
                      <a:pt x="25" y="29"/>
                      <a:pt x="25" y="29"/>
                    </a:cubicBezTo>
                    <a:close/>
                  </a:path>
                </a:pathLst>
              </a:custGeom>
              <a:solidFill>
                <a:srgbClr val="79501A"/>
              </a:solidFill>
              <a:ln w="9525">
                <a:noFill/>
                <a:round/>
                <a:headEnd/>
                <a:tailEnd/>
              </a:ln>
            </p:spPr>
            <p:txBody>
              <a:bodyPr/>
              <a:lstStyle/>
              <a:p>
                <a:pPr>
                  <a:defRPr/>
                </a:pPr>
                <a:endParaRPr lang="es-MX" dirty="0"/>
              </a:p>
            </p:txBody>
          </p:sp>
          <p:sp>
            <p:nvSpPr>
              <p:cNvPr id="1780" name="Freeform 756"/>
              <p:cNvSpPr>
                <a:spLocks/>
              </p:cNvSpPr>
              <p:nvPr/>
            </p:nvSpPr>
            <p:spPr bwMode="auto">
              <a:xfrm>
                <a:off x="4819" y="1788"/>
                <a:ext cx="73" cy="91"/>
              </a:xfrm>
              <a:custGeom>
                <a:avLst/>
                <a:gdLst/>
                <a:ahLst/>
                <a:cxnLst>
                  <a:cxn ang="0">
                    <a:pos x="5" y="2"/>
                  </a:cxn>
                  <a:cxn ang="0">
                    <a:pos x="10" y="10"/>
                  </a:cxn>
                  <a:cxn ang="0">
                    <a:pos x="17" y="18"/>
                  </a:cxn>
                  <a:cxn ang="0">
                    <a:pos x="21" y="24"/>
                  </a:cxn>
                  <a:cxn ang="0">
                    <a:pos x="20" y="26"/>
                  </a:cxn>
                  <a:cxn ang="0">
                    <a:pos x="13" y="16"/>
                  </a:cxn>
                  <a:cxn ang="0">
                    <a:pos x="10" y="13"/>
                  </a:cxn>
                  <a:cxn ang="0">
                    <a:pos x="3" y="4"/>
                  </a:cxn>
                  <a:cxn ang="0">
                    <a:pos x="1" y="2"/>
                  </a:cxn>
                  <a:cxn ang="0">
                    <a:pos x="0" y="1"/>
                  </a:cxn>
                  <a:cxn ang="0">
                    <a:pos x="0" y="0"/>
                  </a:cxn>
                  <a:cxn ang="0">
                    <a:pos x="0" y="0"/>
                  </a:cxn>
                  <a:cxn ang="0">
                    <a:pos x="5" y="2"/>
                  </a:cxn>
                  <a:cxn ang="0">
                    <a:pos x="5" y="2"/>
                  </a:cxn>
                </a:cxnLst>
                <a:rect l="0" t="0" r="r" b="b"/>
                <a:pathLst>
                  <a:path w="21" h="26">
                    <a:moveTo>
                      <a:pt x="5" y="2"/>
                    </a:moveTo>
                    <a:cubicBezTo>
                      <a:pt x="6" y="5"/>
                      <a:pt x="7" y="8"/>
                      <a:pt x="10" y="10"/>
                    </a:cubicBezTo>
                    <a:cubicBezTo>
                      <a:pt x="12" y="13"/>
                      <a:pt x="15" y="15"/>
                      <a:pt x="17" y="18"/>
                    </a:cubicBezTo>
                    <a:cubicBezTo>
                      <a:pt x="19" y="20"/>
                      <a:pt x="20" y="21"/>
                      <a:pt x="21" y="24"/>
                    </a:cubicBezTo>
                    <a:cubicBezTo>
                      <a:pt x="20" y="24"/>
                      <a:pt x="20" y="25"/>
                      <a:pt x="20" y="26"/>
                    </a:cubicBezTo>
                    <a:cubicBezTo>
                      <a:pt x="21" y="25"/>
                      <a:pt x="15" y="19"/>
                      <a:pt x="13" y="16"/>
                    </a:cubicBezTo>
                    <a:cubicBezTo>
                      <a:pt x="12" y="15"/>
                      <a:pt x="11" y="14"/>
                      <a:pt x="10" y="13"/>
                    </a:cubicBezTo>
                    <a:cubicBezTo>
                      <a:pt x="7" y="10"/>
                      <a:pt x="5" y="7"/>
                      <a:pt x="3" y="4"/>
                    </a:cubicBezTo>
                    <a:cubicBezTo>
                      <a:pt x="2" y="4"/>
                      <a:pt x="2" y="3"/>
                      <a:pt x="1" y="2"/>
                    </a:cubicBezTo>
                    <a:cubicBezTo>
                      <a:pt x="1" y="2"/>
                      <a:pt x="1" y="1"/>
                      <a:pt x="0" y="1"/>
                    </a:cubicBezTo>
                    <a:cubicBezTo>
                      <a:pt x="0" y="1"/>
                      <a:pt x="0" y="0"/>
                      <a:pt x="0" y="0"/>
                    </a:cubicBezTo>
                    <a:cubicBezTo>
                      <a:pt x="0" y="0"/>
                      <a:pt x="0" y="0"/>
                      <a:pt x="0" y="0"/>
                    </a:cubicBezTo>
                    <a:cubicBezTo>
                      <a:pt x="2" y="1"/>
                      <a:pt x="3" y="2"/>
                      <a:pt x="5" y="2"/>
                    </a:cubicBezTo>
                    <a:cubicBezTo>
                      <a:pt x="5" y="2"/>
                      <a:pt x="5" y="2"/>
                      <a:pt x="5" y="2"/>
                    </a:cubicBezTo>
                    <a:close/>
                  </a:path>
                </a:pathLst>
              </a:custGeom>
              <a:solidFill>
                <a:srgbClr val="79501A"/>
              </a:solidFill>
              <a:ln w="9525">
                <a:noFill/>
                <a:round/>
                <a:headEnd/>
                <a:tailEnd/>
              </a:ln>
            </p:spPr>
            <p:txBody>
              <a:bodyPr/>
              <a:lstStyle/>
              <a:p>
                <a:pPr>
                  <a:defRPr/>
                </a:pPr>
                <a:endParaRPr lang="es-MX" dirty="0"/>
              </a:p>
            </p:txBody>
          </p:sp>
          <p:sp>
            <p:nvSpPr>
              <p:cNvPr id="1781" name="Freeform 757"/>
              <p:cNvSpPr>
                <a:spLocks/>
              </p:cNvSpPr>
              <p:nvPr/>
            </p:nvSpPr>
            <p:spPr bwMode="auto">
              <a:xfrm>
                <a:off x="4878" y="1756"/>
                <a:ext cx="78" cy="119"/>
              </a:xfrm>
              <a:custGeom>
                <a:avLst/>
                <a:gdLst/>
                <a:ahLst/>
                <a:cxnLst>
                  <a:cxn ang="0">
                    <a:pos x="19" y="34"/>
                  </a:cxn>
                  <a:cxn ang="0">
                    <a:pos x="14" y="28"/>
                  </a:cxn>
                  <a:cxn ang="0">
                    <a:pos x="11" y="23"/>
                  </a:cxn>
                  <a:cxn ang="0">
                    <a:pos x="6" y="14"/>
                  </a:cxn>
                  <a:cxn ang="0">
                    <a:pos x="5" y="12"/>
                  </a:cxn>
                  <a:cxn ang="0">
                    <a:pos x="0" y="8"/>
                  </a:cxn>
                  <a:cxn ang="0">
                    <a:pos x="0" y="2"/>
                  </a:cxn>
                  <a:cxn ang="0">
                    <a:pos x="0" y="0"/>
                  </a:cxn>
                  <a:cxn ang="0">
                    <a:pos x="2" y="3"/>
                  </a:cxn>
                  <a:cxn ang="0">
                    <a:pos x="11" y="8"/>
                  </a:cxn>
                  <a:cxn ang="0">
                    <a:pos x="14" y="15"/>
                  </a:cxn>
                  <a:cxn ang="0">
                    <a:pos x="20" y="28"/>
                  </a:cxn>
                  <a:cxn ang="0">
                    <a:pos x="20" y="34"/>
                  </a:cxn>
                  <a:cxn ang="0">
                    <a:pos x="19" y="34"/>
                  </a:cxn>
                </a:cxnLst>
                <a:rect l="0" t="0" r="r" b="b"/>
                <a:pathLst>
                  <a:path w="21" h="34">
                    <a:moveTo>
                      <a:pt x="19" y="34"/>
                    </a:moveTo>
                    <a:cubicBezTo>
                      <a:pt x="17" y="32"/>
                      <a:pt x="15" y="30"/>
                      <a:pt x="14" y="28"/>
                    </a:cubicBezTo>
                    <a:cubicBezTo>
                      <a:pt x="13" y="26"/>
                      <a:pt x="11" y="24"/>
                      <a:pt x="11" y="23"/>
                    </a:cubicBezTo>
                    <a:cubicBezTo>
                      <a:pt x="10" y="19"/>
                      <a:pt x="8" y="17"/>
                      <a:pt x="6" y="14"/>
                    </a:cubicBezTo>
                    <a:cubicBezTo>
                      <a:pt x="6" y="13"/>
                      <a:pt x="5" y="13"/>
                      <a:pt x="5" y="12"/>
                    </a:cubicBezTo>
                    <a:cubicBezTo>
                      <a:pt x="3" y="10"/>
                      <a:pt x="1" y="10"/>
                      <a:pt x="0" y="8"/>
                    </a:cubicBezTo>
                    <a:cubicBezTo>
                      <a:pt x="0" y="6"/>
                      <a:pt x="0" y="4"/>
                      <a:pt x="0" y="2"/>
                    </a:cubicBezTo>
                    <a:cubicBezTo>
                      <a:pt x="0" y="1"/>
                      <a:pt x="0" y="1"/>
                      <a:pt x="0" y="0"/>
                    </a:cubicBezTo>
                    <a:cubicBezTo>
                      <a:pt x="0" y="1"/>
                      <a:pt x="1" y="3"/>
                      <a:pt x="2" y="3"/>
                    </a:cubicBezTo>
                    <a:cubicBezTo>
                      <a:pt x="5" y="4"/>
                      <a:pt x="9" y="5"/>
                      <a:pt x="11" y="8"/>
                    </a:cubicBezTo>
                    <a:cubicBezTo>
                      <a:pt x="12" y="10"/>
                      <a:pt x="13" y="12"/>
                      <a:pt x="14" y="15"/>
                    </a:cubicBezTo>
                    <a:cubicBezTo>
                      <a:pt x="16" y="19"/>
                      <a:pt x="17" y="24"/>
                      <a:pt x="20" y="28"/>
                    </a:cubicBezTo>
                    <a:cubicBezTo>
                      <a:pt x="21" y="30"/>
                      <a:pt x="21" y="32"/>
                      <a:pt x="20" y="34"/>
                    </a:cubicBezTo>
                    <a:cubicBezTo>
                      <a:pt x="20" y="34"/>
                      <a:pt x="19" y="34"/>
                      <a:pt x="19" y="34"/>
                    </a:cubicBezTo>
                    <a:close/>
                  </a:path>
                </a:pathLst>
              </a:custGeom>
              <a:solidFill>
                <a:srgbClr val="79501A"/>
              </a:solidFill>
              <a:ln w="9525">
                <a:noFill/>
                <a:round/>
                <a:headEnd/>
                <a:tailEnd/>
              </a:ln>
            </p:spPr>
            <p:txBody>
              <a:bodyPr/>
              <a:lstStyle/>
              <a:p>
                <a:pPr>
                  <a:defRPr/>
                </a:pPr>
                <a:endParaRPr lang="es-MX" dirty="0"/>
              </a:p>
            </p:txBody>
          </p:sp>
          <p:sp>
            <p:nvSpPr>
              <p:cNvPr id="1782" name="Freeform 758"/>
              <p:cNvSpPr>
                <a:spLocks/>
              </p:cNvSpPr>
              <p:nvPr/>
            </p:nvSpPr>
            <p:spPr bwMode="auto">
              <a:xfrm>
                <a:off x="4920" y="1733"/>
                <a:ext cx="64" cy="132"/>
              </a:xfrm>
              <a:custGeom>
                <a:avLst/>
                <a:gdLst/>
                <a:ahLst/>
                <a:cxnLst>
                  <a:cxn ang="0">
                    <a:pos x="14" y="37"/>
                  </a:cxn>
                  <a:cxn ang="0">
                    <a:pos x="14" y="37"/>
                  </a:cxn>
                  <a:cxn ang="0">
                    <a:pos x="9" y="32"/>
                  </a:cxn>
                  <a:cxn ang="0">
                    <a:pos x="9" y="31"/>
                  </a:cxn>
                  <a:cxn ang="0">
                    <a:pos x="8" y="27"/>
                  </a:cxn>
                  <a:cxn ang="0">
                    <a:pos x="7" y="26"/>
                  </a:cxn>
                  <a:cxn ang="0">
                    <a:pos x="2" y="16"/>
                  </a:cxn>
                  <a:cxn ang="0">
                    <a:pos x="0" y="14"/>
                  </a:cxn>
                  <a:cxn ang="0">
                    <a:pos x="0" y="12"/>
                  </a:cxn>
                  <a:cxn ang="0">
                    <a:pos x="0" y="0"/>
                  </a:cxn>
                  <a:cxn ang="0">
                    <a:pos x="7" y="6"/>
                  </a:cxn>
                  <a:cxn ang="0">
                    <a:pos x="12" y="17"/>
                  </a:cxn>
                  <a:cxn ang="0">
                    <a:pos x="14" y="38"/>
                  </a:cxn>
                  <a:cxn ang="0">
                    <a:pos x="14" y="37"/>
                  </a:cxn>
                </a:cxnLst>
                <a:rect l="0" t="0" r="r" b="b"/>
                <a:pathLst>
                  <a:path w="18" h="38">
                    <a:moveTo>
                      <a:pt x="14" y="37"/>
                    </a:moveTo>
                    <a:cubicBezTo>
                      <a:pt x="14" y="37"/>
                      <a:pt x="14" y="37"/>
                      <a:pt x="14" y="37"/>
                    </a:cubicBezTo>
                    <a:cubicBezTo>
                      <a:pt x="12" y="36"/>
                      <a:pt x="10" y="34"/>
                      <a:pt x="9" y="32"/>
                    </a:cubicBezTo>
                    <a:cubicBezTo>
                      <a:pt x="9" y="32"/>
                      <a:pt x="9" y="31"/>
                      <a:pt x="9" y="31"/>
                    </a:cubicBezTo>
                    <a:cubicBezTo>
                      <a:pt x="8" y="29"/>
                      <a:pt x="8" y="29"/>
                      <a:pt x="8" y="27"/>
                    </a:cubicBezTo>
                    <a:cubicBezTo>
                      <a:pt x="8" y="27"/>
                      <a:pt x="7" y="26"/>
                      <a:pt x="7" y="26"/>
                    </a:cubicBezTo>
                    <a:cubicBezTo>
                      <a:pt x="5" y="22"/>
                      <a:pt x="3" y="20"/>
                      <a:pt x="2" y="16"/>
                    </a:cubicBezTo>
                    <a:cubicBezTo>
                      <a:pt x="1" y="15"/>
                      <a:pt x="1" y="14"/>
                      <a:pt x="0" y="14"/>
                    </a:cubicBezTo>
                    <a:cubicBezTo>
                      <a:pt x="0" y="13"/>
                      <a:pt x="0" y="12"/>
                      <a:pt x="0" y="12"/>
                    </a:cubicBezTo>
                    <a:cubicBezTo>
                      <a:pt x="0" y="8"/>
                      <a:pt x="1" y="4"/>
                      <a:pt x="0" y="0"/>
                    </a:cubicBezTo>
                    <a:cubicBezTo>
                      <a:pt x="1" y="3"/>
                      <a:pt x="5" y="4"/>
                      <a:pt x="7" y="6"/>
                    </a:cubicBezTo>
                    <a:cubicBezTo>
                      <a:pt x="10" y="8"/>
                      <a:pt x="11" y="13"/>
                      <a:pt x="12" y="17"/>
                    </a:cubicBezTo>
                    <a:cubicBezTo>
                      <a:pt x="14" y="24"/>
                      <a:pt x="18" y="31"/>
                      <a:pt x="14" y="38"/>
                    </a:cubicBezTo>
                    <a:cubicBezTo>
                      <a:pt x="14" y="38"/>
                      <a:pt x="14" y="37"/>
                      <a:pt x="14" y="37"/>
                    </a:cubicBezTo>
                    <a:close/>
                  </a:path>
                </a:pathLst>
              </a:custGeom>
              <a:solidFill>
                <a:srgbClr val="79501A"/>
              </a:solidFill>
              <a:ln w="9525">
                <a:noFill/>
                <a:round/>
                <a:headEnd/>
                <a:tailEnd/>
              </a:ln>
            </p:spPr>
            <p:txBody>
              <a:bodyPr/>
              <a:lstStyle/>
              <a:p>
                <a:pPr>
                  <a:defRPr/>
                </a:pPr>
                <a:endParaRPr lang="es-MX" dirty="0"/>
              </a:p>
            </p:txBody>
          </p:sp>
          <p:sp>
            <p:nvSpPr>
              <p:cNvPr id="1783" name="Freeform 759"/>
              <p:cNvSpPr>
                <a:spLocks/>
              </p:cNvSpPr>
              <p:nvPr/>
            </p:nvSpPr>
            <p:spPr bwMode="auto">
              <a:xfrm>
                <a:off x="4952" y="1715"/>
                <a:ext cx="46" cy="137"/>
              </a:xfrm>
              <a:custGeom>
                <a:avLst/>
                <a:gdLst/>
                <a:ahLst/>
                <a:cxnLst>
                  <a:cxn ang="0">
                    <a:pos x="12" y="38"/>
                  </a:cxn>
                  <a:cxn ang="0">
                    <a:pos x="11" y="37"/>
                  </a:cxn>
                  <a:cxn ang="0">
                    <a:pos x="5" y="24"/>
                  </a:cxn>
                  <a:cxn ang="0">
                    <a:pos x="3" y="19"/>
                  </a:cxn>
                  <a:cxn ang="0">
                    <a:pos x="1" y="11"/>
                  </a:cxn>
                  <a:cxn ang="0">
                    <a:pos x="0" y="0"/>
                  </a:cxn>
                  <a:cxn ang="0">
                    <a:pos x="4" y="4"/>
                  </a:cxn>
                  <a:cxn ang="0">
                    <a:pos x="7" y="5"/>
                  </a:cxn>
                  <a:cxn ang="0">
                    <a:pos x="8" y="6"/>
                  </a:cxn>
                  <a:cxn ang="0">
                    <a:pos x="10" y="13"/>
                  </a:cxn>
                  <a:cxn ang="0">
                    <a:pos x="12" y="24"/>
                  </a:cxn>
                  <a:cxn ang="0">
                    <a:pos x="13" y="39"/>
                  </a:cxn>
                  <a:cxn ang="0">
                    <a:pos x="12" y="38"/>
                  </a:cxn>
                </a:cxnLst>
                <a:rect l="0" t="0" r="r" b="b"/>
                <a:pathLst>
                  <a:path w="13" h="39">
                    <a:moveTo>
                      <a:pt x="12" y="38"/>
                    </a:moveTo>
                    <a:cubicBezTo>
                      <a:pt x="12" y="38"/>
                      <a:pt x="12" y="38"/>
                      <a:pt x="11" y="37"/>
                    </a:cubicBezTo>
                    <a:cubicBezTo>
                      <a:pt x="6" y="35"/>
                      <a:pt x="6" y="28"/>
                      <a:pt x="5" y="24"/>
                    </a:cubicBezTo>
                    <a:cubicBezTo>
                      <a:pt x="4" y="22"/>
                      <a:pt x="3" y="21"/>
                      <a:pt x="3" y="19"/>
                    </a:cubicBezTo>
                    <a:cubicBezTo>
                      <a:pt x="2" y="16"/>
                      <a:pt x="1" y="14"/>
                      <a:pt x="1" y="11"/>
                    </a:cubicBezTo>
                    <a:cubicBezTo>
                      <a:pt x="1" y="7"/>
                      <a:pt x="0" y="4"/>
                      <a:pt x="0" y="0"/>
                    </a:cubicBezTo>
                    <a:cubicBezTo>
                      <a:pt x="0" y="1"/>
                      <a:pt x="3" y="3"/>
                      <a:pt x="4" y="4"/>
                    </a:cubicBezTo>
                    <a:cubicBezTo>
                      <a:pt x="5" y="5"/>
                      <a:pt x="5" y="5"/>
                      <a:pt x="7" y="5"/>
                    </a:cubicBezTo>
                    <a:cubicBezTo>
                      <a:pt x="7" y="6"/>
                      <a:pt x="8" y="5"/>
                      <a:pt x="8" y="6"/>
                    </a:cubicBezTo>
                    <a:cubicBezTo>
                      <a:pt x="9" y="8"/>
                      <a:pt x="9" y="10"/>
                      <a:pt x="10" y="13"/>
                    </a:cubicBezTo>
                    <a:cubicBezTo>
                      <a:pt x="11" y="16"/>
                      <a:pt x="12" y="20"/>
                      <a:pt x="12" y="24"/>
                    </a:cubicBezTo>
                    <a:cubicBezTo>
                      <a:pt x="13" y="29"/>
                      <a:pt x="13" y="34"/>
                      <a:pt x="13" y="39"/>
                    </a:cubicBezTo>
                    <a:cubicBezTo>
                      <a:pt x="13" y="39"/>
                      <a:pt x="12" y="38"/>
                      <a:pt x="12" y="38"/>
                    </a:cubicBezTo>
                    <a:close/>
                  </a:path>
                </a:pathLst>
              </a:custGeom>
              <a:solidFill>
                <a:srgbClr val="79501A"/>
              </a:solidFill>
              <a:ln w="9525">
                <a:noFill/>
                <a:round/>
                <a:headEnd/>
                <a:tailEnd/>
              </a:ln>
            </p:spPr>
            <p:txBody>
              <a:bodyPr/>
              <a:lstStyle/>
              <a:p>
                <a:pPr>
                  <a:defRPr/>
                </a:pPr>
                <a:endParaRPr lang="es-MX" dirty="0"/>
              </a:p>
            </p:txBody>
          </p:sp>
          <p:sp>
            <p:nvSpPr>
              <p:cNvPr id="1784" name="Freeform 760"/>
              <p:cNvSpPr>
                <a:spLocks/>
              </p:cNvSpPr>
              <p:nvPr/>
            </p:nvSpPr>
            <p:spPr bwMode="auto">
              <a:xfrm>
                <a:off x="4984" y="1678"/>
                <a:ext cx="32" cy="160"/>
              </a:xfrm>
              <a:custGeom>
                <a:avLst/>
                <a:gdLst/>
                <a:ahLst/>
                <a:cxnLst>
                  <a:cxn ang="0">
                    <a:pos x="7" y="46"/>
                  </a:cxn>
                  <a:cxn ang="0">
                    <a:pos x="9" y="33"/>
                  </a:cxn>
                  <a:cxn ang="0">
                    <a:pos x="8" y="22"/>
                  </a:cxn>
                  <a:cxn ang="0">
                    <a:pos x="8" y="20"/>
                  </a:cxn>
                  <a:cxn ang="0">
                    <a:pos x="3" y="0"/>
                  </a:cxn>
                  <a:cxn ang="0">
                    <a:pos x="0" y="13"/>
                  </a:cxn>
                  <a:cxn ang="0">
                    <a:pos x="1" y="21"/>
                  </a:cxn>
                  <a:cxn ang="0">
                    <a:pos x="2" y="21"/>
                  </a:cxn>
                  <a:cxn ang="0">
                    <a:pos x="2" y="23"/>
                  </a:cxn>
                  <a:cxn ang="0">
                    <a:pos x="5" y="39"/>
                  </a:cxn>
                  <a:cxn ang="0">
                    <a:pos x="7" y="46"/>
                  </a:cxn>
                  <a:cxn ang="0">
                    <a:pos x="7" y="46"/>
                  </a:cxn>
                </a:cxnLst>
                <a:rect l="0" t="0" r="r" b="b"/>
                <a:pathLst>
                  <a:path w="9" h="46">
                    <a:moveTo>
                      <a:pt x="7" y="46"/>
                    </a:moveTo>
                    <a:cubicBezTo>
                      <a:pt x="8" y="42"/>
                      <a:pt x="8" y="37"/>
                      <a:pt x="9" y="33"/>
                    </a:cubicBezTo>
                    <a:cubicBezTo>
                      <a:pt x="9" y="30"/>
                      <a:pt x="9" y="26"/>
                      <a:pt x="8" y="22"/>
                    </a:cubicBezTo>
                    <a:cubicBezTo>
                      <a:pt x="8" y="21"/>
                      <a:pt x="8" y="21"/>
                      <a:pt x="8" y="20"/>
                    </a:cubicBezTo>
                    <a:cubicBezTo>
                      <a:pt x="7" y="14"/>
                      <a:pt x="6" y="7"/>
                      <a:pt x="3" y="0"/>
                    </a:cubicBezTo>
                    <a:cubicBezTo>
                      <a:pt x="4" y="5"/>
                      <a:pt x="0" y="9"/>
                      <a:pt x="0" y="13"/>
                    </a:cubicBezTo>
                    <a:cubicBezTo>
                      <a:pt x="0" y="15"/>
                      <a:pt x="1" y="18"/>
                      <a:pt x="1" y="21"/>
                    </a:cubicBezTo>
                    <a:cubicBezTo>
                      <a:pt x="1" y="21"/>
                      <a:pt x="2" y="21"/>
                      <a:pt x="2" y="21"/>
                    </a:cubicBezTo>
                    <a:cubicBezTo>
                      <a:pt x="2" y="22"/>
                      <a:pt x="2" y="23"/>
                      <a:pt x="2" y="23"/>
                    </a:cubicBezTo>
                    <a:cubicBezTo>
                      <a:pt x="4" y="28"/>
                      <a:pt x="4" y="34"/>
                      <a:pt x="5" y="39"/>
                    </a:cubicBezTo>
                    <a:cubicBezTo>
                      <a:pt x="5" y="42"/>
                      <a:pt x="6" y="44"/>
                      <a:pt x="7" y="46"/>
                    </a:cubicBezTo>
                    <a:cubicBezTo>
                      <a:pt x="7" y="46"/>
                      <a:pt x="7" y="46"/>
                      <a:pt x="7" y="46"/>
                    </a:cubicBezTo>
                    <a:close/>
                  </a:path>
                </a:pathLst>
              </a:custGeom>
              <a:solidFill>
                <a:srgbClr val="79501A"/>
              </a:solidFill>
              <a:ln w="9525">
                <a:noFill/>
                <a:round/>
                <a:headEnd/>
                <a:tailEnd/>
              </a:ln>
            </p:spPr>
            <p:txBody>
              <a:bodyPr/>
              <a:lstStyle/>
              <a:p>
                <a:pPr>
                  <a:defRPr/>
                </a:pPr>
                <a:endParaRPr lang="es-MX" dirty="0"/>
              </a:p>
            </p:txBody>
          </p:sp>
          <p:sp>
            <p:nvSpPr>
              <p:cNvPr id="1785" name="Freeform 761"/>
              <p:cNvSpPr>
                <a:spLocks/>
              </p:cNvSpPr>
              <p:nvPr/>
            </p:nvSpPr>
            <p:spPr bwMode="auto">
              <a:xfrm>
                <a:off x="4897" y="1870"/>
                <a:ext cx="51" cy="59"/>
              </a:xfrm>
              <a:custGeom>
                <a:avLst/>
                <a:gdLst/>
                <a:ahLst/>
                <a:cxnLst>
                  <a:cxn ang="0">
                    <a:pos x="0" y="0"/>
                  </a:cxn>
                  <a:cxn ang="0">
                    <a:pos x="3" y="7"/>
                  </a:cxn>
                  <a:cxn ang="0">
                    <a:pos x="4" y="8"/>
                  </a:cxn>
                  <a:cxn ang="0">
                    <a:pos x="5" y="9"/>
                  </a:cxn>
                  <a:cxn ang="0">
                    <a:pos x="6" y="12"/>
                  </a:cxn>
                  <a:cxn ang="0">
                    <a:pos x="10" y="17"/>
                  </a:cxn>
                  <a:cxn ang="0">
                    <a:pos x="6" y="2"/>
                  </a:cxn>
                  <a:cxn ang="0">
                    <a:pos x="6" y="2"/>
                  </a:cxn>
                  <a:cxn ang="0">
                    <a:pos x="0" y="0"/>
                  </a:cxn>
                </a:cxnLst>
                <a:rect l="0" t="0" r="r" b="b"/>
                <a:pathLst>
                  <a:path w="15" h="17">
                    <a:moveTo>
                      <a:pt x="0" y="0"/>
                    </a:moveTo>
                    <a:cubicBezTo>
                      <a:pt x="1" y="3"/>
                      <a:pt x="1" y="5"/>
                      <a:pt x="3" y="7"/>
                    </a:cubicBezTo>
                    <a:cubicBezTo>
                      <a:pt x="3" y="8"/>
                      <a:pt x="4" y="8"/>
                      <a:pt x="4" y="8"/>
                    </a:cubicBezTo>
                    <a:cubicBezTo>
                      <a:pt x="4" y="9"/>
                      <a:pt x="5" y="9"/>
                      <a:pt x="5" y="9"/>
                    </a:cubicBezTo>
                    <a:cubicBezTo>
                      <a:pt x="5" y="10"/>
                      <a:pt x="5" y="11"/>
                      <a:pt x="6" y="12"/>
                    </a:cubicBezTo>
                    <a:cubicBezTo>
                      <a:pt x="7" y="14"/>
                      <a:pt x="9" y="15"/>
                      <a:pt x="10" y="17"/>
                    </a:cubicBezTo>
                    <a:cubicBezTo>
                      <a:pt x="8" y="14"/>
                      <a:pt x="15" y="11"/>
                      <a:pt x="6" y="2"/>
                    </a:cubicBezTo>
                    <a:cubicBezTo>
                      <a:pt x="6" y="2"/>
                      <a:pt x="6" y="2"/>
                      <a:pt x="6" y="2"/>
                    </a:cubicBezTo>
                    <a:cubicBezTo>
                      <a:pt x="4" y="1"/>
                      <a:pt x="2" y="1"/>
                      <a:pt x="0" y="0"/>
                    </a:cubicBezTo>
                    <a:close/>
                  </a:path>
                </a:pathLst>
              </a:custGeom>
              <a:solidFill>
                <a:srgbClr val="79501A"/>
              </a:solidFill>
              <a:ln w="9525">
                <a:noFill/>
                <a:round/>
                <a:headEnd/>
                <a:tailEnd/>
              </a:ln>
            </p:spPr>
            <p:txBody>
              <a:bodyPr/>
              <a:lstStyle/>
              <a:p>
                <a:pPr>
                  <a:defRPr/>
                </a:pPr>
                <a:endParaRPr lang="es-MX" dirty="0"/>
              </a:p>
            </p:txBody>
          </p:sp>
          <p:sp>
            <p:nvSpPr>
              <p:cNvPr id="1786" name="Freeform 762"/>
              <p:cNvSpPr>
                <a:spLocks/>
              </p:cNvSpPr>
              <p:nvPr/>
            </p:nvSpPr>
            <p:spPr bwMode="auto">
              <a:xfrm>
                <a:off x="4929" y="1865"/>
                <a:ext cx="46" cy="68"/>
              </a:xfrm>
              <a:custGeom>
                <a:avLst/>
                <a:gdLst/>
                <a:ahLst/>
                <a:cxnLst>
                  <a:cxn ang="0">
                    <a:pos x="0" y="0"/>
                  </a:cxn>
                  <a:cxn ang="0">
                    <a:pos x="1" y="5"/>
                  </a:cxn>
                  <a:cxn ang="0">
                    <a:pos x="2" y="8"/>
                  </a:cxn>
                  <a:cxn ang="0">
                    <a:pos x="2" y="9"/>
                  </a:cxn>
                  <a:cxn ang="0">
                    <a:pos x="4" y="13"/>
                  </a:cxn>
                  <a:cxn ang="0">
                    <a:pos x="5" y="14"/>
                  </a:cxn>
                  <a:cxn ang="0">
                    <a:pos x="6" y="16"/>
                  </a:cxn>
                  <a:cxn ang="0">
                    <a:pos x="10" y="20"/>
                  </a:cxn>
                  <a:cxn ang="0">
                    <a:pos x="10" y="20"/>
                  </a:cxn>
                  <a:cxn ang="0">
                    <a:pos x="11" y="20"/>
                  </a:cxn>
                  <a:cxn ang="0">
                    <a:pos x="12" y="16"/>
                  </a:cxn>
                  <a:cxn ang="0">
                    <a:pos x="11" y="10"/>
                  </a:cxn>
                  <a:cxn ang="0">
                    <a:pos x="10" y="9"/>
                  </a:cxn>
                  <a:cxn ang="0">
                    <a:pos x="6" y="5"/>
                  </a:cxn>
                  <a:cxn ang="0">
                    <a:pos x="2" y="1"/>
                  </a:cxn>
                  <a:cxn ang="0">
                    <a:pos x="1" y="0"/>
                  </a:cxn>
                  <a:cxn ang="0">
                    <a:pos x="0" y="0"/>
                  </a:cxn>
                </a:cxnLst>
                <a:rect l="0" t="0" r="r" b="b"/>
                <a:pathLst>
                  <a:path w="13" h="20">
                    <a:moveTo>
                      <a:pt x="0" y="0"/>
                    </a:moveTo>
                    <a:cubicBezTo>
                      <a:pt x="1" y="3"/>
                      <a:pt x="1" y="4"/>
                      <a:pt x="1" y="5"/>
                    </a:cubicBezTo>
                    <a:cubicBezTo>
                      <a:pt x="2" y="6"/>
                      <a:pt x="1" y="7"/>
                      <a:pt x="2" y="8"/>
                    </a:cubicBezTo>
                    <a:cubicBezTo>
                      <a:pt x="2" y="8"/>
                      <a:pt x="2" y="9"/>
                      <a:pt x="2" y="9"/>
                    </a:cubicBezTo>
                    <a:cubicBezTo>
                      <a:pt x="3" y="10"/>
                      <a:pt x="3" y="11"/>
                      <a:pt x="4" y="13"/>
                    </a:cubicBezTo>
                    <a:cubicBezTo>
                      <a:pt x="4" y="13"/>
                      <a:pt x="5" y="14"/>
                      <a:pt x="5" y="14"/>
                    </a:cubicBezTo>
                    <a:cubicBezTo>
                      <a:pt x="6" y="15"/>
                      <a:pt x="6" y="15"/>
                      <a:pt x="6" y="16"/>
                    </a:cubicBezTo>
                    <a:cubicBezTo>
                      <a:pt x="8" y="17"/>
                      <a:pt x="8" y="19"/>
                      <a:pt x="10" y="20"/>
                    </a:cubicBezTo>
                    <a:cubicBezTo>
                      <a:pt x="10" y="20"/>
                      <a:pt x="10" y="20"/>
                      <a:pt x="10" y="20"/>
                    </a:cubicBezTo>
                    <a:cubicBezTo>
                      <a:pt x="10" y="20"/>
                      <a:pt x="11" y="20"/>
                      <a:pt x="11" y="20"/>
                    </a:cubicBezTo>
                    <a:cubicBezTo>
                      <a:pt x="11" y="19"/>
                      <a:pt x="12" y="17"/>
                      <a:pt x="12" y="16"/>
                    </a:cubicBezTo>
                    <a:cubicBezTo>
                      <a:pt x="13" y="14"/>
                      <a:pt x="11" y="12"/>
                      <a:pt x="11" y="10"/>
                    </a:cubicBezTo>
                    <a:cubicBezTo>
                      <a:pt x="10" y="10"/>
                      <a:pt x="11" y="10"/>
                      <a:pt x="10" y="9"/>
                    </a:cubicBezTo>
                    <a:cubicBezTo>
                      <a:pt x="9" y="7"/>
                      <a:pt x="8" y="6"/>
                      <a:pt x="6" y="5"/>
                    </a:cubicBezTo>
                    <a:cubicBezTo>
                      <a:pt x="5" y="4"/>
                      <a:pt x="3" y="2"/>
                      <a:pt x="2" y="1"/>
                    </a:cubicBezTo>
                    <a:cubicBezTo>
                      <a:pt x="2" y="1"/>
                      <a:pt x="1" y="0"/>
                      <a:pt x="1" y="0"/>
                    </a:cubicBezTo>
                    <a:cubicBezTo>
                      <a:pt x="1" y="0"/>
                      <a:pt x="1" y="1"/>
                      <a:pt x="0" y="0"/>
                    </a:cubicBezTo>
                    <a:close/>
                  </a:path>
                </a:pathLst>
              </a:custGeom>
              <a:solidFill>
                <a:srgbClr val="79501A"/>
              </a:solidFill>
              <a:ln w="9525">
                <a:noFill/>
                <a:round/>
                <a:headEnd/>
                <a:tailEnd/>
              </a:ln>
            </p:spPr>
            <p:txBody>
              <a:bodyPr/>
              <a:lstStyle/>
              <a:p>
                <a:pPr>
                  <a:defRPr/>
                </a:pPr>
                <a:endParaRPr lang="es-MX" dirty="0"/>
              </a:p>
            </p:txBody>
          </p:sp>
          <p:sp>
            <p:nvSpPr>
              <p:cNvPr id="1787" name="Freeform 763"/>
              <p:cNvSpPr>
                <a:spLocks/>
              </p:cNvSpPr>
              <p:nvPr/>
            </p:nvSpPr>
            <p:spPr bwMode="auto">
              <a:xfrm>
                <a:off x="4956" y="1856"/>
                <a:ext cx="37" cy="68"/>
              </a:xfrm>
              <a:custGeom>
                <a:avLst/>
                <a:gdLst/>
                <a:ahLst/>
                <a:cxnLst>
                  <a:cxn ang="0">
                    <a:pos x="9" y="19"/>
                  </a:cxn>
                  <a:cxn ang="0">
                    <a:pos x="10" y="12"/>
                  </a:cxn>
                  <a:cxn ang="0">
                    <a:pos x="9" y="8"/>
                  </a:cxn>
                  <a:cxn ang="0">
                    <a:pos x="6" y="4"/>
                  </a:cxn>
                  <a:cxn ang="0">
                    <a:pos x="5" y="2"/>
                  </a:cxn>
                  <a:cxn ang="0">
                    <a:pos x="5" y="4"/>
                  </a:cxn>
                  <a:cxn ang="0">
                    <a:pos x="3" y="3"/>
                  </a:cxn>
                  <a:cxn ang="0">
                    <a:pos x="1" y="0"/>
                  </a:cxn>
                  <a:cxn ang="0">
                    <a:pos x="0" y="5"/>
                  </a:cxn>
                  <a:cxn ang="0">
                    <a:pos x="0" y="5"/>
                  </a:cxn>
                  <a:cxn ang="0">
                    <a:pos x="3" y="12"/>
                  </a:cxn>
                  <a:cxn ang="0">
                    <a:pos x="5" y="15"/>
                  </a:cxn>
                  <a:cxn ang="0">
                    <a:pos x="6" y="16"/>
                  </a:cxn>
                  <a:cxn ang="0">
                    <a:pos x="8" y="18"/>
                  </a:cxn>
                  <a:cxn ang="0">
                    <a:pos x="9" y="19"/>
                  </a:cxn>
                  <a:cxn ang="0">
                    <a:pos x="9" y="19"/>
                  </a:cxn>
                </a:cxnLst>
                <a:rect l="0" t="0" r="r" b="b"/>
                <a:pathLst>
                  <a:path w="10" h="19">
                    <a:moveTo>
                      <a:pt x="9" y="19"/>
                    </a:moveTo>
                    <a:cubicBezTo>
                      <a:pt x="10" y="17"/>
                      <a:pt x="10" y="14"/>
                      <a:pt x="10" y="12"/>
                    </a:cubicBezTo>
                    <a:cubicBezTo>
                      <a:pt x="9" y="11"/>
                      <a:pt x="9" y="9"/>
                      <a:pt x="9" y="8"/>
                    </a:cubicBezTo>
                    <a:cubicBezTo>
                      <a:pt x="8" y="7"/>
                      <a:pt x="7" y="6"/>
                      <a:pt x="6" y="4"/>
                    </a:cubicBezTo>
                    <a:cubicBezTo>
                      <a:pt x="6" y="3"/>
                      <a:pt x="5" y="3"/>
                      <a:pt x="5" y="2"/>
                    </a:cubicBezTo>
                    <a:cubicBezTo>
                      <a:pt x="5" y="2"/>
                      <a:pt x="5" y="4"/>
                      <a:pt x="5" y="4"/>
                    </a:cubicBezTo>
                    <a:cubicBezTo>
                      <a:pt x="5" y="5"/>
                      <a:pt x="3" y="3"/>
                      <a:pt x="3" y="3"/>
                    </a:cubicBezTo>
                    <a:cubicBezTo>
                      <a:pt x="2" y="3"/>
                      <a:pt x="1" y="1"/>
                      <a:pt x="1" y="0"/>
                    </a:cubicBezTo>
                    <a:cubicBezTo>
                      <a:pt x="2" y="1"/>
                      <a:pt x="1" y="3"/>
                      <a:pt x="0" y="5"/>
                    </a:cubicBezTo>
                    <a:cubicBezTo>
                      <a:pt x="0" y="5"/>
                      <a:pt x="1" y="7"/>
                      <a:pt x="0" y="5"/>
                    </a:cubicBezTo>
                    <a:cubicBezTo>
                      <a:pt x="1" y="8"/>
                      <a:pt x="2" y="10"/>
                      <a:pt x="3" y="12"/>
                    </a:cubicBezTo>
                    <a:cubicBezTo>
                      <a:pt x="4" y="13"/>
                      <a:pt x="5" y="14"/>
                      <a:pt x="5" y="15"/>
                    </a:cubicBezTo>
                    <a:cubicBezTo>
                      <a:pt x="6" y="16"/>
                      <a:pt x="6" y="16"/>
                      <a:pt x="6" y="16"/>
                    </a:cubicBezTo>
                    <a:cubicBezTo>
                      <a:pt x="7" y="17"/>
                      <a:pt x="7" y="18"/>
                      <a:pt x="8" y="18"/>
                    </a:cubicBezTo>
                    <a:cubicBezTo>
                      <a:pt x="8" y="18"/>
                      <a:pt x="9" y="18"/>
                      <a:pt x="9" y="19"/>
                    </a:cubicBezTo>
                    <a:cubicBezTo>
                      <a:pt x="9" y="19"/>
                      <a:pt x="9" y="19"/>
                      <a:pt x="9" y="19"/>
                    </a:cubicBezTo>
                    <a:close/>
                  </a:path>
                </a:pathLst>
              </a:custGeom>
              <a:solidFill>
                <a:srgbClr val="79501A"/>
              </a:solidFill>
              <a:ln w="9525">
                <a:noFill/>
                <a:round/>
                <a:headEnd/>
                <a:tailEnd/>
              </a:ln>
            </p:spPr>
            <p:txBody>
              <a:bodyPr/>
              <a:lstStyle/>
              <a:p>
                <a:pPr>
                  <a:defRPr/>
                </a:pPr>
                <a:endParaRPr lang="es-MX" dirty="0"/>
              </a:p>
            </p:txBody>
          </p:sp>
          <p:sp>
            <p:nvSpPr>
              <p:cNvPr id="1788" name="Freeform 764"/>
              <p:cNvSpPr>
                <a:spLocks/>
              </p:cNvSpPr>
              <p:nvPr/>
            </p:nvSpPr>
            <p:spPr bwMode="auto">
              <a:xfrm>
                <a:off x="4979" y="1833"/>
                <a:ext cx="32" cy="78"/>
              </a:xfrm>
              <a:custGeom>
                <a:avLst/>
                <a:gdLst/>
                <a:ahLst/>
                <a:cxnLst>
                  <a:cxn ang="0">
                    <a:pos x="5" y="7"/>
                  </a:cxn>
                  <a:cxn ang="0">
                    <a:pos x="5" y="0"/>
                  </a:cxn>
                  <a:cxn ang="0">
                    <a:pos x="6" y="1"/>
                  </a:cxn>
                  <a:cxn ang="0">
                    <a:pos x="7" y="15"/>
                  </a:cxn>
                  <a:cxn ang="0">
                    <a:pos x="6" y="23"/>
                  </a:cxn>
                  <a:cxn ang="0">
                    <a:pos x="3" y="19"/>
                  </a:cxn>
                  <a:cxn ang="0">
                    <a:pos x="2" y="15"/>
                  </a:cxn>
                  <a:cxn ang="0">
                    <a:pos x="1" y="9"/>
                  </a:cxn>
                  <a:cxn ang="0">
                    <a:pos x="0" y="8"/>
                  </a:cxn>
                  <a:cxn ang="0">
                    <a:pos x="0" y="2"/>
                  </a:cxn>
                  <a:cxn ang="0">
                    <a:pos x="0" y="2"/>
                  </a:cxn>
                  <a:cxn ang="0">
                    <a:pos x="5" y="7"/>
                  </a:cxn>
                </a:cxnLst>
                <a:rect l="0" t="0" r="r" b="b"/>
                <a:pathLst>
                  <a:path w="9" h="23">
                    <a:moveTo>
                      <a:pt x="5" y="7"/>
                    </a:moveTo>
                    <a:cubicBezTo>
                      <a:pt x="6" y="5"/>
                      <a:pt x="5" y="2"/>
                      <a:pt x="5" y="0"/>
                    </a:cubicBezTo>
                    <a:cubicBezTo>
                      <a:pt x="5" y="0"/>
                      <a:pt x="5" y="1"/>
                      <a:pt x="6" y="1"/>
                    </a:cubicBezTo>
                    <a:cubicBezTo>
                      <a:pt x="9" y="6"/>
                      <a:pt x="7" y="11"/>
                      <a:pt x="7" y="15"/>
                    </a:cubicBezTo>
                    <a:cubicBezTo>
                      <a:pt x="7" y="18"/>
                      <a:pt x="5" y="22"/>
                      <a:pt x="6" y="23"/>
                    </a:cubicBezTo>
                    <a:cubicBezTo>
                      <a:pt x="5" y="22"/>
                      <a:pt x="4" y="21"/>
                      <a:pt x="3" y="19"/>
                    </a:cubicBezTo>
                    <a:cubicBezTo>
                      <a:pt x="3" y="18"/>
                      <a:pt x="3" y="16"/>
                      <a:pt x="2" y="15"/>
                    </a:cubicBezTo>
                    <a:cubicBezTo>
                      <a:pt x="1" y="13"/>
                      <a:pt x="2" y="11"/>
                      <a:pt x="1" y="9"/>
                    </a:cubicBezTo>
                    <a:cubicBezTo>
                      <a:pt x="1" y="9"/>
                      <a:pt x="0" y="9"/>
                      <a:pt x="0" y="8"/>
                    </a:cubicBezTo>
                    <a:cubicBezTo>
                      <a:pt x="1" y="6"/>
                      <a:pt x="1" y="5"/>
                      <a:pt x="0" y="2"/>
                    </a:cubicBezTo>
                    <a:cubicBezTo>
                      <a:pt x="0" y="2"/>
                      <a:pt x="0" y="2"/>
                      <a:pt x="0" y="2"/>
                    </a:cubicBezTo>
                    <a:cubicBezTo>
                      <a:pt x="2" y="4"/>
                      <a:pt x="3" y="7"/>
                      <a:pt x="5" y="7"/>
                    </a:cubicBezTo>
                    <a:close/>
                  </a:path>
                </a:pathLst>
              </a:custGeom>
              <a:solidFill>
                <a:srgbClr val="79501A"/>
              </a:solidFill>
              <a:ln w="9525">
                <a:noFill/>
                <a:round/>
                <a:headEnd/>
                <a:tailEnd/>
              </a:ln>
            </p:spPr>
            <p:txBody>
              <a:bodyPr/>
              <a:lstStyle/>
              <a:p>
                <a:pPr>
                  <a:defRPr/>
                </a:pPr>
                <a:endParaRPr lang="es-MX" dirty="0"/>
              </a:p>
            </p:txBody>
          </p:sp>
          <p:sp>
            <p:nvSpPr>
              <p:cNvPr id="1789" name="Freeform 765"/>
              <p:cNvSpPr>
                <a:spLocks/>
              </p:cNvSpPr>
              <p:nvPr/>
            </p:nvSpPr>
            <p:spPr bwMode="auto">
              <a:xfrm>
                <a:off x="4782" y="1760"/>
                <a:ext cx="37" cy="87"/>
              </a:xfrm>
              <a:custGeom>
                <a:avLst/>
                <a:gdLst/>
                <a:ahLst/>
                <a:cxnLst>
                  <a:cxn ang="0">
                    <a:pos x="10" y="10"/>
                  </a:cxn>
                  <a:cxn ang="0">
                    <a:pos x="9" y="9"/>
                  </a:cxn>
                  <a:cxn ang="0">
                    <a:pos x="0" y="0"/>
                  </a:cxn>
                  <a:cxn ang="0">
                    <a:pos x="0" y="5"/>
                  </a:cxn>
                  <a:cxn ang="0">
                    <a:pos x="1" y="6"/>
                  </a:cxn>
                  <a:cxn ang="0">
                    <a:pos x="1" y="14"/>
                  </a:cxn>
                  <a:cxn ang="0">
                    <a:pos x="1" y="14"/>
                  </a:cxn>
                  <a:cxn ang="0">
                    <a:pos x="4" y="20"/>
                  </a:cxn>
                  <a:cxn ang="0">
                    <a:pos x="10" y="10"/>
                  </a:cxn>
                </a:cxnLst>
                <a:rect l="0" t="0" r="r" b="b"/>
                <a:pathLst>
                  <a:path w="11" h="24">
                    <a:moveTo>
                      <a:pt x="10" y="10"/>
                    </a:moveTo>
                    <a:cubicBezTo>
                      <a:pt x="9" y="10"/>
                      <a:pt x="9" y="9"/>
                      <a:pt x="9" y="9"/>
                    </a:cubicBezTo>
                    <a:cubicBezTo>
                      <a:pt x="5" y="7"/>
                      <a:pt x="2" y="4"/>
                      <a:pt x="0" y="0"/>
                    </a:cubicBezTo>
                    <a:cubicBezTo>
                      <a:pt x="1" y="1"/>
                      <a:pt x="0" y="3"/>
                      <a:pt x="0" y="5"/>
                    </a:cubicBezTo>
                    <a:cubicBezTo>
                      <a:pt x="0" y="5"/>
                      <a:pt x="1" y="5"/>
                      <a:pt x="1" y="6"/>
                    </a:cubicBezTo>
                    <a:cubicBezTo>
                      <a:pt x="1" y="8"/>
                      <a:pt x="1" y="11"/>
                      <a:pt x="1" y="14"/>
                    </a:cubicBezTo>
                    <a:cubicBezTo>
                      <a:pt x="1" y="14"/>
                      <a:pt x="1" y="14"/>
                      <a:pt x="1" y="14"/>
                    </a:cubicBezTo>
                    <a:cubicBezTo>
                      <a:pt x="2" y="16"/>
                      <a:pt x="3" y="18"/>
                      <a:pt x="4" y="20"/>
                    </a:cubicBezTo>
                    <a:cubicBezTo>
                      <a:pt x="7" y="24"/>
                      <a:pt x="11" y="11"/>
                      <a:pt x="10" y="10"/>
                    </a:cubicBezTo>
                    <a:close/>
                  </a:path>
                </a:pathLst>
              </a:custGeom>
              <a:solidFill>
                <a:srgbClr val="79501A"/>
              </a:solidFill>
              <a:ln w="9525">
                <a:noFill/>
                <a:round/>
                <a:headEnd/>
                <a:tailEnd/>
              </a:ln>
            </p:spPr>
            <p:txBody>
              <a:bodyPr/>
              <a:lstStyle/>
              <a:p>
                <a:pPr>
                  <a:defRPr/>
                </a:pPr>
                <a:endParaRPr lang="es-MX" dirty="0"/>
              </a:p>
            </p:txBody>
          </p:sp>
          <p:sp>
            <p:nvSpPr>
              <p:cNvPr id="1790" name="Freeform 766"/>
              <p:cNvSpPr>
                <a:spLocks/>
              </p:cNvSpPr>
              <p:nvPr/>
            </p:nvSpPr>
            <p:spPr bwMode="auto">
              <a:xfrm>
                <a:off x="4745" y="1770"/>
                <a:ext cx="41" cy="36"/>
              </a:xfrm>
              <a:custGeom>
                <a:avLst/>
                <a:gdLst/>
                <a:ahLst/>
                <a:cxnLst>
                  <a:cxn ang="0">
                    <a:pos x="10" y="4"/>
                  </a:cxn>
                  <a:cxn ang="0">
                    <a:pos x="1" y="0"/>
                  </a:cxn>
                  <a:cxn ang="0">
                    <a:pos x="10" y="11"/>
                  </a:cxn>
                  <a:cxn ang="0">
                    <a:pos x="10" y="4"/>
                  </a:cxn>
                </a:cxnLst>
                <a:rect l="0" t="0" r="r" b="b"/>
                <a:pathLst>
                  <a:path w="11" h="11">
                    <a:moveTo>
                      <a:pt x="10" y="4"/>
                    </a:moveTo>
                    <a:cubicBezTo>
                      <a:pt x="8" y="1"/>
                      <a:pt x="3" y="1"/>
                      <a:pt x="1" y="0"/>
                    </a:cubicBezTo>
                    <a:cubicBezTo>
                      <a:pt x="0" y="5"/>
                      <a:pt x="5" y="9"/>
                      <a:pt x="10" y="11"/>
                    </a:cubicBezTo>
                    <a:cubicBezTo>
                      <a:pt x="9" y="10"/>
                      <a:pt x="11" y="6"/>
                      <a:pt x="10" y="4"/>
                    </a:cubicBezTo>
                    <a:close/>
                  </a:path>
                </a:pathLst>
              </a:custGeom>
              <a:solidFill>
                <a:srgbClr val="79501A"/>
              </a:solidFill>
              <a:ln w="9525">
                <a:noFill/>
                <a:round/>
                <a:headEnd/>
                <a:tailEnd/>
              </a:ln>
            </p:spPr>
            <p:txBody>
              <a:bodyPr/>
              <a:lstStyle/>
              <a:p>
                <a:pPr>
                  <a:defRPr/>
                </a:pPr>
                <a:endParaRPr lang="es-MX" dirty="0"/>
              </a:p>
            </p:txBody>
          </p:sp>
          <p:sp>
            <p:nvSpPr>
              <p:cNvPr id="1791" name="Freeform 767"/>
              <p:cNvSpPr>
                <a:spLocks/>
              </p:cNvSpPr>
              <p:nvPr/>
            </p:nvSpPr>
            <p:spPr bwMode="auto">
              <a:xfrm>
                <a:off x="4741" y="1715"/>
                <a:ext cx="37" cy="59"/>
              </a:xfrm>
              <a:custGeom>
                <a:avLst/>
                <a:gdLst/>
                <a:ahLst/>
                <a:cxnLst>
                  <a:cxn ang="0">
                    <a:pos x="1" y="0"/>
                  </a:cxn>
                  <a:cxn ang="0">
                    <a:pos x="1" y="6"/>
                  </a:cxn>
                  <a:cxn ang="0">
                    <a:pos x="4" y="13"/>
                  </a:cxn>
                  <a:cxn ang="0">
                    <a:pos x="8" y="16"/>
                  </a:cxn>
                  <a:cxn ang="0">
                    <a:pos x="10" y="17"/>
                  </a:cxn>
                  <a:cxn ang="0">
                    <a:pos x="10" y="12"/>
                  </a:cxn>
                  <a:cxn ang="0">
                    <a:pos x="9" y="10"/>
                  </a:cxn>
                  <a:cxn ang="0">
                    <a:pos x="1" y="0"/>
                  </a:cxn>
                  <a:cxn ang="0">
                    <a:pos x="1" y="0"/>
                  </a:cxn>
                </a:cxnLst>
                <a:rect l="0" t="0" r="r" b="b"/>
                <a:pathLst>
                  <a:path w="10" h="17">
                    <a:moveTo>
                      <a:pt x="1" y="0"/>
                    </a:moveTo>
                    <a:cubicBezTo>
                      <a:pt x="0" y="2"/>
                      <a:pt x="0" y="4"/>
                      <a:pt x="1" y="6"/>
                    </a:cubicBezTo>
                    <a:cubicBezTo>
                      <a:pt x="2" y="8"/>
                      <a:pt x="3" y="10"/>
                      <a:pt x="4" y="13"/>
                    </a:cubicBezTo>
                    <a:cubicBezTo>
                      <a:pt x="4" y="14"/>
                      <a:pt x="6" y="15"/>
                      <a:pt x="8" y="16"/>
                    </a:cubicBezTo>
                    <a:cubicBezTo>
                      <a:pt x="8" y="16"/>
                      <a:pt x="9" y="17"/>
                      <a:pt x="10" y="17"/>
                    </a:cubicBezTo>
                    <a:cubicBezTo>
                      <a:pt x="9" y="17"/>
                      <a:pt x="10" y="13"/>
                      <a:pt x="10" y="12"/>
                    </a:cubicBezTo>
                    <a:cubicBezTo>
                      <a:pt x="10" y="11"/>
                      <a:pt x="9" y="11"/>
                      <a:pt x="9" y="10"/>
                    </a:cubicBezTo>
                    <a:cubicBezTo>
                      <a:pt x="6" y="7"/>
                      <a:pt x="3" y="4"/>
                      <a:pt x="1" y="0"/>
                    </a:cubicBezTo>
                    <a:cubicBezTo>
                      <a:pt x="1" y="0"/>
                      <a:pt x="1" y="0"/>
                      <a:pt x="1" y="0"/>
                    </a:cubicBezTo>
                    <a:close/>
                  </a:path>
                </a:pathLst>
              </a:custGeom>
              <a:solidFill>
                <a:srgbClr val="79501A"/>
              </a:solidFill>
              <a:ln w="9525">
                <a:noFill/>
                <a:round/>
                <a:headEnd/>
                <a:tailEnd/>
              </a:ln>
            </p:spPr>
            <p:txBody>
              <a:bodyPr/>
              <a:lstStyle/>
              <a:p>
                <a:pPr>
                  <a:defRPr/>
                </a:pPr>
                <a:endParaRPr lang="es-MX" dirty="0"/>
              </a:p>
            </p:txBody>
          </p:sp>
          <p:sp>
            <p:nvSpPr>
              <p:cNvPr id="1792" name="Freeform 768"/>
              <p:cNvSpPr>
                <a:spLocks/>
              </p:cNvSpPr>
              <p:nvPr/>
            </p:nvSpPr>
            <p:spPr bwMode="auto">
              <a:xfrm>
                <a:off x="4819" y="1806"/>
                <a:ext cx="37" cy="73"/>
              </a:xfrm>
              <a:custGeom>
                <a:avLst/>
                <a:gdLst/>
                <a:ahLst/>
                <a:cxnLst>
                  <a:cxn ang="0">
                    <a:pos x="0" y="0"/>
                  </a:cxn>
                  <a:cxn ang="0">
                    <a:pos x="1" y="1"/>
                  </a:cxn>
                  <a:cxn ang="0">
                    <a:pos x="2" y="3"/>
                  </a:cxn>
                  <a:cxn ang="0">
                    <a:pos x="8" y="9"/>
                  </a:cxn>
                  <a:cxn ang="0">
                    <a:pos x="7" y="20"/>
                  </a:cxn>
                  <a:cxn ang="0">
                    <a:pos x="2" y="12"/>
                  </a:cxn>
                  <a:cxn ang="0">
                    <a:pos x="1" y="4"/>
                  </a:cxn>
                  <a:cxn ang="0">
                    <a:pos x="0" y="0"/>
                  </a:cxn>
                </a:cxnLst>
                <a:rect l="0" t="0" r="r" b="b"/>
                <a:pathLst>
                  <a:path w="10" h="20">
                    <a:moveTo>
                      <a:pt x="0" y="0"/>
                    </a:moveTo>
                    <a:cubicBezTo>
                      <a:pt x="0" y="1"/>
                      <a:pt x="0" y="1"/>
                      <a:pt x="1" y="1"/>
                    </a:cubicBezTo>
                    <a:cubicBezTo>
                      <a:pt x="1" y="2"/>
                      <a:pt x="2" y="2"/>
                      <a:pt x="2" y="3"/>
                    </a:cubicBezTo>
                    <a:cubicBezTo>
                      <a:pt x="4" y="5"/>
                      <a:pt x="6" y="7"/>
                      <a:pt x="8" y="9"/>
                    </a:cubicBezTo>
                    <a:cubicBezTo>
                      <a:pt x="10" y="11"/>
                      <a:pt x="9" y="17"/>
                      <a:pt x="7" y="20"/>
                    </a:cubicBezTo>
                    <a:cubicBezTo>
                      <a:pt x="7" y="20"/>
                      <a:pt x="4" y="15"/>
                      <a:pt x="2" y="12"/>
                    </a:cubicBezTo>
                    <a:cubicBezTo>
                      <a:pt x="1" y="9"/>
                      <a:pt x="2" y="7"/>
                      <a:pt x="1" y="4"/>
                    </a:cubicBezTo>
                    <a:cubicBezTo>
                      <a:pt x="0" y="3"/>
                      <a:pt x="0" y="1"/>
                      <a:pt x="0" y="0"/>
                    </a:cubicBezTo>
                    <a:close/>
                  </a:path>
                </a:pathLst>
              </a:custGeom>
              <a:solidFill>
                <a:srgbClr val="79501A"/>
              </a:solidFill>
              <a:ln w="9525">
                <a:noFill/>
                <a:round/>
                <a:headEnd/>
                <a:tailEnd/>
              </a:ln>
            </p:spPr>
            <p:txBody>
              <a:bodyPr/>
              <a:lstStyle/>
              <a:p>
                <a:pPr>
                  <a:defRPr/>
                </a:pPr>
                <a:endParaRPr lang="es-MX" dirty="0"/>
              </a:p>
            </p:txBody>
          </p:sp>
          <p:sp>
            <p:nvSpPr>
              <p:cNvPr id="1793" name="Freeform 769"/>
              <p:cNvSpPr>
                <a:spLocks/>
              </p:cNvSpPr>
              <p:nvPr/>
            </p:nvSpPr>
            <p:spPr bwMode="auto">
              <a:xfrm>
                <a:off x="4763" y="1820"/>
                <a:ext cx="64" cy="55"/>
              </a:xfrm>
              <a:custGeom>
                <a:avLst/>
                <a:gdLst/>
                <a:ahLst/>
                <a:cxnLst>
                  <a:cxn ang="0">
                    <a:pos x="15" y="0"/>
                  </a:cxn>
                  <a:cxn ang="0">
                    <a:pos x="8" y="8"/>
                  </a:cxn>
                  <a:cxn ang="0">
                    <a:pos x="1" y="13"/>
                  </a:cxn>
                  <a:cxn ang="0">
                    <a:pos x="0" y="15"/>
                  </a:cxn>
                  <a:cxn ang="0">
                    <a:pos x="12" y="14"/>
                  </a:cxn>
                  <a:cxn ang="0">
                    <a:pos x="18" y="12"/>
                  </a:cxn>
                  <a:cxn ang="0">
                    <a:pos x="15" y="1"/>
                  </a:cxn>
                  <a:cxn ang="0">
                    <a:pos x="15" y="0"/>
                  </a:cxn>
                </a:cxnLst>
                <a:rect l="0" t="0" r="r" b="b"/>
                <a:pathLst>
                  <a:path w="18" h="15">
                    <a:moveTo>
                      <a:pt x="15" y="0"/>
                    </a:moveTo>
                    <a:cubicBezTo>
                      <a:pt x="13" y="3"/>
                      <a:pt x="12" y="7"/>
                      <a:pt x="8" y="8"/>
                    </a:cubicBezTo>
                    <a:cubicBezTo>
                      <a:pt x="6" y="9"/>
                      <a:pt x="3" y="10"/>
                      <a:pt x="1" y="13"/>
                    </a:cubicBezTo>
                    <a:cubicBezTo>
                      <a:pt x="1" y="14"/>
                      <a:pt x="0" y="14"/>
                      <a:pt x="0" y="15"/>
                    </a:cubicBezTo>
                    <a:cubicBezTo>
                      <a:pt x="0" y="15"/>
                      <a:pt x="8" y="15"/>
                      <a:pt x="12" y="14"/>
                    </a:cubicBezTo>
                    <a:cubicBezTo>
                      <a:pt x="14" y="13"/>
                      <a:pt x="16" y="13"/>
                      <a:pt x="18" y="12"/>
                    </a:cubicBezTo>
                    <a:cubicBezTo>
                      <a:pt x="18" y="12"/>
                      <a:pt x="16" y="4"/>
                      <a:pt x="15" y="1"/>
                    </a:cubicBezTo>
                    <a:cubicBezTo>
                      <a:pt x="15" y="1"/>
                      <a:pt x="15" y="0"/>
                      <a:pt x="15" y="0"/>
                    </a:cubicBezTo>
                    <a:close/>
                  </a:path>
                </a:pathLst>
              </a:custGeom>
              <a:solidFill>
                <a:srgbClr val="79501A"/>
              </a:solidFill>
              <a:ln w="9525">
                <a:noFill/>
                <a:round/>
                <a:headEnd/>
                <a:tailEnd/>
              </a:ln>
            </p:spPr>
            <p:txBody>
              <a:bodyPr/>
              <a:lstStyle/>
              <a:p>
                <a:pPr>
                  <a:defRPr/>
                </a:pPr>
                <a:endParaRPr lang="es-MX" dirty="0"/>
              </a:p>
            </p:txBody>
          </p:sp>
          <p:sp>
            <p:nvSpPr>
              <p:cNvPr id="1794" name="Freeform 770"/>
              <p:cNvSpPr>
                <a:spLocks/>
              </p:cNvSpPr>
              <p:nvPr/>
            </p:nvSpPr>
            <p:spPr bwMode="auto">
              <a:xfrm>
                <a:off x="4713" y="1829"/>
                <a:ext cx="73" cy="36"/>
              </a:xfrm>
              <a:custGeom>
                <a:avLst/>
                <a:gdLst/>
                <a:ahLst/>
                <a:cxnLst>
                  <a:cxn ang="0">
                    <a:pos x="0" y="5"/>
                  </a:cxn>
                  <a:cxn ang="0">
                    <a:pos x="3" y="6"/>
                  </a:cxn>
                  <a:cxn ang="0">
                    <a:pos x="16" y="9"/>
                  </a:cxn>
                  <a:cxn ang="0">
                    <a:pos x="18" y="7"/>
                  </a:cxn>
                  <a:cxn ang="0">
                    <a:pos x="21" y="6"/>
                  </a:cxn>
                  <a:cxn ang="0">
                    <a:pos x="0" y="4"/>
                  </a:cxn>
                  <a:cxn ang="0">
                    <a:pos x="0" y="5"/>
                  </a:cxn>
                </a:cxnLst>
                <a:rect l="0" t="0" r="r" b="b"/>
                <a:pathLst>
                  <a:path w="21" h="10">
                    <a:moveTo>
                      <a:pt x="0" y="5"/>
                    </a:moveTo>
                    <a:cubicBezTo>
                      <a:pt x="1" y="6"/>
                      <a:pt x="2" y="6"/>
                      <a:pt x="3" y="6"/>
                    </a:cubicBezTo>
                    <a:cubicBezTo>
                      <a:pt x="7" y="8"/>
                      <a:pt x="11" y="9"/>
                      <a:pt x="16" y="9"/>
                    </a:cubicBezTo>
                    <a:cubicBezTo>
                      <a:pt x="17" y="10"/>
                      <a:pt x="17" y="8"/>
                      <a:pt x="18" y="7"/>
                    </a:cubicBezTo>
                    <a:cubicBezTo>
                      <a:pt x="19" y="7"/>
                      <a:pt x="21" y="6"/>
                      <a:pt x="21" y="6"/>
                    </a:cubicBezTo>
                    <a:cubicBezTo>
                      <a:pt x="15" y="3"/>
                      <a:pt x="6" y="0"/>
                      <a:pt x="0" y="4"/>
                    </a:cubicBezTo>
                    <a:cubicBezTo>
                      <a:pt x="0" y="4"/>
                      <a:pt x="0" y="5"/>
                      <a:pt x="0" y="5"/>
                    </a:cubicBezTo>
                    <a:close/>
                  </a:path>
                </a:pathLst>
              </a:custGeom>
              <a:solidFill>
                <a:srgbClr val="79501A"/>
              </a:solidFill>
              <a:ln w="9525">
                <a:noFill/>
                <a:round/>
                <a:headEnd/>
                <a:tailEnd/>
              </a:ln>
            </p:spPr>
            <p:txBody>
              <a:bodyPr/>
              <a:lstStyle/>
              <a:p>
                <a:pPr>
                  <a:defRPr/>
                </a:pPr>
                <a:endParaRPr lang="es-MX" dirty="0"/>
              </a:p>
            </p:txBody>
          </p:sp>
          <p:sp>
            <p:nvSpPr>
              <p:cNvPr id="1795" name="Freeform 771"/>
              <p:cNvSpPr>
                <a:spLocks/>
              </p:cNvSpPr>
              <p:nvPr/>
            </p:nvSpPr>
            <p:spPr bwMode="auto">
              <a:xfrm>
                <a:off x="4731" y="1802"/>
                <a:ext cx="69" cy="46"/>
              </a:xfrm>
              <a:custGeom>
                <a:avLst/>
                <a:gdLst/>
                <a:ahLst/>
                <a:cxnLst>
                  <a:cxn ang="0">
                    <a:pos x="18" y="11"/>
                  </a:cxn>
                  <a:cxn ang="0">
                    <a:pos x="13" y="3"/>
                  </a:cxn>
                  <a:cxn ang="0">
                    <a:pos x="1" y="5"/>
                  </a:cxn>
                  <a:cxn ang="0">
                    <a:pos x="6" y="10"/>
                  </a:cxn>
                  <a:cxn ang="0">
                    <a:pos x="14" y="13"/>
                  </a:cxn>
                  <a:cxn ang="0">
                    <a:pos x="16" y="13"/>
                  </a:cxn>
                  <a:cxn ang="0">
                    <a:pos x="19" y="11"/>
                  </a:cxn>
                  <a:cxn ang="0">
                    <a:pos x="18" y="11"/>
                  </a:cxn>
                </a:cxnLst>
                <a:rect l="0" t="0" r="r" b="b"/>
                <a:pathLst>
                  <a:path w="19" h="13">
                    <a:moveTo>
                      <a:pt x="18" y="11"/>
                    </a:moveTo>
                    <a:cubicBezTo>
                      <a:pt x="15" y="10"/>
                      <a:pt x="16" y="5"/>
                      <a:pt x="13" y="3"/>
                    </a:cubicBezTo>
                    <a:cubicBezTo>
                      <a:pt x="10" y="0"/>
                      <a:pt x="3" y="2"/>
                      <a:pt x="1" y="5"/>
                    </a:cubicBezTo>
                    <a:cubicBezTo>
                      <a:pt x="0" y="6"/>
                      <a:pt x="4" y="9"/>
                      <a:pt x="6" y="10"/>
                    </a:cubicBezTo>
                    <a:cubicBezTo>
                      <a:pt x="9" y="11"/>
                      <a:pt x="11" y="12"/>
                      <a:pt x="14" y="13"/>
                    </a:cubicBezTo>
                    <a:cubicBezTo>
                      <a:pt x="15" y="13"/>
                      <a:pt x="15" y="13"/>
                      <a:pt x="16" y="13"/>
                    </a:cubicBezTo>
                    <a:cubicBezTo>
                      <a:pt x="16" y="13"/>
                      <a:pt x="18" y="12"/>
                      <a:pt x="19" y="11"/>
                    </a:cubicBezTo>
                    <a:cubicBezTo>
                      <a:pt x="19" y="11"/>
                      <a:pt x="18" y="11"/>
                      <a:pt x="18" y="11"/>
                    </a:cubicBezTo>
                    <a:close/>
                  </a:path>
                </a:pathLst>
              </a:custGeom>
              <a:solidFill>
                <a:srgbClr val="79501A"/>
              </a:solidFill>
              <a:ln w="9525">
                <a:noFill/>
                <a:round/>
                <a:headEnd/>
                <a:tailEnd/>
              </a:ln>
            </p:spPr>
            <p:txBody>
              <a:bodyPr/>
              <a:lstStyle/>
              <a:p>
                <a:pPr>
                  <a:defRPr/>
                </a:pPr>
                <a:endParaRPr lang="es-MX" dirty="0"/>
              </a:p>
            </p:txBody>
          </p:sp>
          <p:sp>
            <p:nvSpPr>
              <p:cNvPr id="1796" name="Freeform 772"/>
              <p:cNvSpPr>
                <a:spLocks/>
              </p:cNvSpPr>
              <p:nvPr/>
            </p:nvSpPr>
            <p:spPr bwMode="auto">
              <a:xfrm>
                <a:off x="4681" y="1829"/>
                <a:ext cx="23" cy="14"/>
              </a:xfrm>
              <a:custGeom>
                <a:avLst/>
                <a:gdLst/>
                <a:ahLst/>
                <a:cxnLst>
                  <a:cxn ang="0">
                    <a:pos x="5" y="0"/>
                  </a:cxn>
                  <a:cxn ang="0">
                    <a:pos x="0" y="2"/>
                  </a:cxn>
                  <a:cxn ang="0">
                    <a:pos x="2" y="4"/>
                  </a:cxn>
                  <a:cxn ang="0">
                    <a:pos x="5" y="2"/>
                  </a:cxn>
                  <a:cxn ang="0">
                    <a:pos x="5" y="2"/>
                  </a:cxn>
                  <a:cxn ang="0">
                    <a:pos x="5" y="0"/>
                  </a:cxn>
                </a:cxnLst>
                <a:rect l="0" t="0" r="r" b="b"/>
                <a:pathLst>
                  <a:path w="6" h="4">
                    <a:moveTo>
                      <a:pt x="5" y="0"/>
                    </a:moveTo>
                    <a:cubicBezTo>
                      <a:pt x="3" y="0"/>
                      <a:pt x="0" y="0"/>
                      <a:pt x="0" y="2"/>
                    </a:cubicBezTo>
                    <a:cubicBezTo>
                      <a:pt x="0" y="3"/>
                      <a:pt x="1" y="4"/>
                      <a:pt x="2" y="4"/>
                    </a:cubicBezTo>
                    <a:cubicBezTo>
                      <a:pt x="3" y="4"/>
                      <a:pt x="4" y="4"/>
                      <a:pt x="5" y="2"/>
                    </a:cubicBezTo>
                    <a:cubicBezTo>
                      <a:pt x="5" y="2"/>
                      <a:pt x="5" y="2"/>
                      <a:pt x="5" y="2"/>
                    </a:cubicBezTo>
                    <a:cubicBezTo>
                      <a:pt x="6" y="1"/>
                      <a:pt x="5" y="0"/>
                      <a:pt x="5" y="0"/>
                    </a:cubicBezTo>
                    <a:close/>
                  </a:path>
                </a:pathLst>
              </a:custGeom>
              <a:solidFill>
                <a:srgbClr val="79501A"/>
              </a:solidFill>
              <a:ln w="9525">
                <a:noFill/>
                <a:round/>
                <a:headEnd/>
                <a:tailEnd/>
              </a:ln>
            </p:spPr>
            <p:txBody>
              <a:bodyPr/>
              <a:lstStyle/>
              <a:p>
                <a:pPr>
                  <a:defRPr/>
                </a:pPr>
                <a:endParaRPr lang="es-MX" dirty="0"/>
              </a:p>
            </p:txBody>
          </p:sp>
          <p:sp>
            <p:nvSpPr>
              <p:cNvPr id="1797" name="Freeform 773"/>
              <p:cNvSpPr>
                <a:spLocks/>
              </p:cNvSpPr>
              <p:nvPr/>
            </p:nvSpPr>
            <p:spPr bwMode="auto">
              <a:xfrm>
                <a:off x="4653" y="1802"/>
                <a:ext cx="41" cy="36"/>
              </a:xfrm>
              <a:custGeom>
                <a:avLst/>
                <a:gdLst/>
                <a:ahLst/>
                <a:cxnLst>
                  <a:cxn ang="0">
                    <a:pos x="10" y="4"/>
                  </a:cxn>
                  <a:cxn ang="0">
                    <a:pos x="9" y="1"/>
                  </a:cxn>
                  <a:cxn ang="0">
                    <a:pos x="1" y="4"/>
                  </a:cxn>
                  <a:cxn ang="0">
                    <a:pos x="3" y="10"/>
                  </a:cxn>
                  <a:cxn ang="0">
                    <a:pos x="10" y="7"/>
                  </a:cxn>
                  <a:cxn ang="0">
                    <a:pos x="11" y="5"/>
                  </a:cxn>
                  <a:cxn ang="0">
                    <a:pos x="10" y="4"/>
                  </a:cxn>
                </a:cxnLst>
                <a:rect l="0" t="0" r="r" b="b"/>
                <a:pathLst>
                  <a:path w="11" h="11">
                    <a:moveTo>
                      <a:pt x="10" y="4"/>
                    </a:moveTo>
                    <a:cubicBezTo>
                      <a:pt x="9" y="4"/>
                      <a:pt x="9" y="2"/>
                      <a:pt x="9" y="1"/>
                    </a:cubicBezTo>
                    <a:cubicBezTo>
                      <a:pt x="7" y="0"/>
                      <a:pt x="2" y="2"/>
                      <a:pt x="1" y="4"/>
                    </a:cubicBezTo>
                    <a:cubicBezTo>
                      <a:pt x="0" y="5"/>
                      <a:pt x="1" y="9"/>
                      <a:pt x="3" y="10"/>
                    </a:cubicBezTo>
                    <a:cubicBezTo>
                      <a:pt x="5" y="11"/>
                      <a:pt x="8" y="8"/>
                      <a:pt x="10" y="7"/>
                    </a:cubicBezTo>
                    <a:cubicBezTo>
                      <a:pt x="10" y="6"/>
                      <a:pt x="11" y="5"/>
                      <a:pt x="11" y="5"/>
                    </a:cubicBezTo>
                    <a:cubicBezTo>
                      <a:pt x="11" y="4"/>
                      <a:pt x="10" y="5"/>
                      <a:pt x="10" y="4"/>
                    </a:cubicBezTo>
                    <a:close/>
                  </a:path>
                </a:pathLst>
              </a:custGeom>
              <a:solidFill>
                <a:srgbClr val="79501A"/>
              </a:solidFill>
              <a:ln w="9525">
                <a:noFill/>
                <a:round/>
                <a:headEnd/>
                <a:tailEnd/>
              </a:ln>
            </p:spPr>
            <p:txBody>
              <a:bodyPr/>
              <a:lstStyle/>
              <a:p>
                <a:pPr>
                  <a:defRPr/>
                </a:pPr>
                <a:endParaRPr lang="es-MX" dirty="0"/>
              </a:p>
            </p:txBody>
          </p:sp>
          <p:sp>
            <p:nvSpPr>
              <p:cNvPr id="1798" name="Freeform 774"/>
              <p:cNvSpPr>
                <a:spLocks/>
              </p:cNvSpPr>
              <p:nvPr/>
            </p:nvSpPr>
            <p:spPr bwMode="auto">
              <a:xfrm>
                <a:off x="4722" y="1820"/>
                <a:ext cx="23" cy="18"/>
              </a:xfrm>
              <a:custGeom>
                <a:avLst/>
                <a:gdLst/>
                <a:ahLst/>
                <a:cxnLst>
                  <a:cxn ang="0">
                    <a:pos x="7" y="3"/>
                  </a:cxn>
                  <a:cxn ang="0">
                    <a:pos x="5" y="2"/>
                  </a:cxn>
                  <a:cxn ang="0">
                    <a:pos x="0" y="4"/>
                  </a:cxn>
                  <a:cxn ang="0">
                    <a:pos x="7" y="4"/>
                  </a:cxn>
                  <a:cxn ang="0">
                    <a:pos x="7" y="4"/>
                  </a:cxn>
                  <a:cxn ang="0">
                    <a:pos x="7" y="3"/>
                  </a:cxn>
                </a:cxnLst>
                <a:rect l="0" t="0" r="r" b="b"/>
                <a:pathLst>
                  <a:path w="7" h="4">
                    <a:moveTo>
                      <a:pt x="7" y="3"/>
                    </a:moveTo>
                    <a:cubicBezTo>
                      <a:pt x="7" y="3"/>
                      <a:pt x="6" y="3"/>
                      <a:pt x="5" y="2"/>
                    </a:cubicBezTo>
                    <a:cubicBezTo>
                      <a:pt x="4" y="0"/>
                      <a:pt x="2" y="2"/>
                      <a:pt x="0" y="4"/>
                    </a:cubicBezTo>
                    <a:cubicBezTo>
                      <a:pt x="3" y="4"/>
                      <a:pt x="5" y="4"/>
                      <a:pt x="7" y="4"/>
                    </a:cubicBezTo>
                    <a:cubicBezTo>
                      <a:pt x="7" y="4"/>
                      <a:pt x="7" y="4"/>
                      <a:pt x="7" y="4"/>
                    </a:cubicBezTo>
                    <a:cubicBezTo>
                      <a:pt x="7" y="4"/>
                      <a:pt x="7" y="4"/>
                      <a:pt x="7" y="3"/>
                    </a:cubicBezTo>
                    <a:close/>
                  </a:path>
                </a:pathLst>
              </a:custGeom>
              <a:solidFill>
                <a:srgbClr val="79501A"/>
              </a:solidFill>
              <a:ln w="9525">
                <a:noFill/>
                <a:round/>
                <a:headEnd/>
                <a:tailEnd/>
              </a:ln>
            </p:spPr>
            <p:txBody>
              <a:bodyPr/>
              <a:lstStyle/>
              <a:p>
                <a:pPr>
                  <a:defRPr/>
                </a:pPr>
                <a:endParaRPr lang="es-MX" dirty="0"/>
              </a:p>
            </p:txBody>
          </p:sp>
          <p:sp>
            <p:nvSpPr>
              <p:cNvPr id="1799" name="Freeform 775"/>
              <p:cNvSpPr>
                <a:spLocks/>
              </p:cNvSpPr>
              <p:nvPr/>
            </p:nvSpPr>
            <p:spPr bwMode="auto">
              <a:xfrm>
                <a:off x="4727" y="1783"/>
                <a:ext cx="23" cy="36"/>
              </a:xfrm>
              <a:custGeom>
                <a:avLst/>
                <a:gdLst/>
                <a:ahLst/>
                <a:cxnLst>
                  <a:cxn ang="0">
                    <a:pos x="3" y="0"/>
                  </a:cxn>
                  <a:cxn ang="0">
                    <a:pos x="2" y="4"/>
                  </a:cxn>
                  <a:cxn ang="0">
                    <a:pos x="3" y="5"/>
                  </a:cxn>
                  <a:cxn ang="0">
                    <a:pos x="3" y="6"/>
                  </a:cxn>
                  <a:cxn ang="0">
                    <a:pos x="1" y="9"/>
                  </a:cxn>
                  <a:cxn ang="0">
                    <a:pos x="4" y="8"/>
                  </a:cxn>
                  <a:cxn ang="0">
                    <a:pos x="4" y="7"/>
                  </a:cxn>
                  <a:cxn ang="0">
                    <a:pos x="5" y="7"/>
                  </a:cxn>
                  <a:cxn ang="0">
                    <a:pos x="3" y="0"/>
                  </a:cxn>
                </a:cxnLst>
                <a:rect l="0" t="0" r="r" b="b"/>
                <a:pathLst>
                  <a:path w="7" h="10">
                    <a:moveTo>
                      <a:pt x="3" y="0"/>
                    </a:moveTo>
                    <a:cubicBezTo>
                      <a:pt x="2" y="1"/>
                      <a:pt x="0" y="3"/>
                      <a:pt x="2" y="4"/>
                    </a:cubicBezTo>
                    <a:cubicBezTo>
                      <a:pt x="3" y="4"/>
                      <a:pt x="3" y="5"/>
                      <a:pt x="3" y="5"/>
                    </a:cubicBezTo>
                    <a:cubicBezTo>
                      <a:pt x="3" y="5"/>
                      <a:pt x="3" y="6"/>
                      <a:pt x="3" y="6"/>
                    </a:cubicBezTo>
                    <a:cubicBezTo>
                      <a:pt x="3" y="7"/>
                      <a:pt x="1" y="8"/>
                      <a:pt x="1" y="9"/>
                    </a:cubicBezTo>
                    <a:cubicBezTo>
                      <a:pt x="2" y="10"/>
                      <a:pt x="3" y="9"/>
                      <a:pt x="4" y="8"/>
                    </a:cubicBezTo>
                    <a:cubicBezTo>
                      <a:pt x="4" y="8"/>
                      <a:pt x="4" y="7"/>
                      <a:pt x="4" y="7"/>
                    </a:cubicBezTo>
                    <a:cubicBezTo>
                      <a:pt x="5" y="7"/>
                      <a:pt x="5" y="7"/>
                      <a:pt x="5" y="7"/>
                    </a:cubicBezTo>
                    <a:cubicBezTo>
                      <a:pt x="7" y="4"/>
                      <a:pt x="5" y="1"/>
                      <a:pt x="3" y="0"/>
                    </a:cubicBezTo>
                    <a:close/>
                  </a:path>
                </a:pathLst>
              </a:custGeom>
              <a:solidFill>
                <a:srgbClr val="79501A"/>
              </a:solidFill>
              <a:ln w="9525">
                <a:noFill/>
                <a:round/>
                <a:headEnd/>
                <a:tailEnd/>
              </a:ln>
            </p:spPr>
            <p:txBody>
              <a:bodyPr/>
              <a:lstStyle/>
              <a:p>
                <a:pPr>
                  <a:defRPr/>
                </a:pPr>
                <a:endParaRPr lang="es-MX" dirty="0"/>
              </a:p>
            </p:txBody>
          </p:sp>
          <p:sp>
            <p:nvSpPr>
              <p:cNvPr id="1800" name="Freeform 776"/>
              <p:cNvSpPr>
                <a:spLocks/>
              </p:cNvSpPr>
              <p:nvPr/>
            </p:nvSpPr>
            <p:spPr bwMode="auto">
              <a:xfrm>
                <a:off x="4718" y="1797"/>
                <a:ext cx="14" cy="14"/>
              </a:xfrm>
              <a:custGeom>
                <a:avLst/>
                <a:gdLst/>
                <a:ahLst/>
                <a:cxnLst>
                  <a:cxn ang="0">
                    <a:pos x="4" y="2"/>
                  </a:cxn>
                  <a:cxn ang="0">
                    <a:pos x="2" y="1"/>
                  </a:cxn>
                  <a:cxn ang="0">
                    <a:pos x="0" y="3"/>
                  </a:cxn>
                  <a:cxn ang="0">
                    <a:pos x="1" y="4"/>
                  </a:cxn>
                  <a:cxn ang="0">
                    <a:pos x="4" y="2"/>
                  </a:cxn>
                </a:cxnLst>
                <a:rect l="0" t="0" r="r" b="b"/>
                <a:pathLst>
                  <a:path w="4" h="4">
                    <a:moveTo>
                      <a:pt x="4" y="2"/>
                    </a:moveTo>
                    <a:cubicBezTo>
                      <a:pt x="4" y="1"/>
                      <a:pt x="3" y="0"/>
                      <a:pt x="2" y="1"/>
                    </a:cubicBezTo>
                    <a:cubicBezTo>
                      <a:pt x="2" y="1"/>
                      <a:pt x="1" y="2"/>
                      <a:pt x="0" y="3"/>
                    </a:cubicBezTo>
                    <a:cubicBezTo>
                      <a:pt x="0" y="3"/>
                      <a:pt x="1" y="3"/>
                      <a:pt x="1" y="4"/>
                    </a:cubicBezTo>
                    <a:cubicBezTo>
                      <a:pt x="2" y="4"/>
                      <a:pt x="4" y="3"/>
                      <a:pt x="4" y="2"/>
                    </a:cubicBezTo>
                    <a:close/>
                  </a:path>
                </a:pathLst>
              </a:custGeom>
              <a:solidFill>
                <a:srgbClr val="79501A"/>
              </a:solidFill>
              <a:ln w="9525">
                <a:noFill/>
                <a:round/>
                <a:headEnd/>
                <a:tailEnd/>
              </a:ln>
            </p:spPr>
            <p:txBody>
              <a:bodyPr/>
              <a:lstStyle/>
              <a:p>
                <a:pPr>
                  <a:defRPr/>
                </a:pPr>
                <a:endParaRPr lang="es-MX" dirty="0"/>
              </a:p>
            </p:txBody>
          </p:sp>
          <p:sp>
            <p:nvSpPr>
              <p:cNvPr id="1801" name="Freeform 777"/>
              <p:cNvSpPr>
                <a:spLocks/>
              </p:cNvSpPr>
              <p:nvPr/>
            </p:nvSpPr>
            <p:spPr bwMode="auto">
              <a:xfrm>
                <a:off x="4695" y="1806"/>
                <a:ext cx="32" cy="27"/>
              </a:xfrm>
              <a:custGeom>
                <a:avLst/>
                <a:gdLst/>
                <a:ahLst/>
                <a:cxnLst>
                  <a:cxn ang="0">
                    <a:pos x="6" y="0"/>
                  </a:cxn>
                  <a:cxn ang="0">
                    <a:pos x="9" y="3"/>
                  </a:cxn>
                  <a:cxn ang="0">
                    <a:pos x="3" y="7"/>
                  </a:cxn>
                  <a:cxn ang="0">
                    <a:pos x="2" y="5"/>
                  </a:cxn>
                  <a:cxn ang="0">
                    <a:pos x="0" y="4"/>
                  </a:cxn>
                  <a:cxn ang="0">
                    <a:pos x="0" y="3"/>
                  </a:cxn>
                  <a:cxn ang="0">
                    <a:pos x="5" y="0"/>
                  </a:cxn>
                  <a:cxn ang="0">
                    <a:pos x="6" y="0"/>
                  </a:cxn>
                </a:cxnLst>
                <a:rect l="0" t="0" r="r" b="b"/>
                <a:pathLst>
                  <a:path w="9" h="7">
                    <a:moveTo>
                      <a:pt x="6" y="0"/>
                    </a:moveTo>
                    <a:cubicBezTo>
                      <a:pt x="6" y="1"/>
                      <a:pt x="9" y="2"/>
                      <a:pt x="9" y="3"/>
                    </a:cubicBezTo>
                    <a:cubicBezTo>
                      <a:pt x="8" y="4"/>
                      <a:pt x="5" y="6"/>
                      <a:pt x="3" y="7"/>
                    </a:cubicBezTo>
                    <a:cubicBezTo>
                      <a:pt x="3" y="6"/>
                      <a:pt x="2" y="5"/>
                      <a:pt x="2" y="5"/>
                    </a:cubicBezTo>
                    <a:cubicBezTo>
                      <a:pt x="1" y="4"/>
                      <a:pt x="0" y="5"/>
                      <a:pt x="0" y="4"/>
                    </a:cubicBezTo>
                    <a:cubicBezTo>
                      <a:pt x="0" y="4"/>
                      <a:pt x="0" y="3"/>
                      <a:pt x="0" y="3"/>
                    </a:cubicBezTo>
                    <a:cubicBezTo>
                      <a:pt x="2" y="3"/>
                      <a:pt x="3" y="1"/>
                      <a:pt x="5" y="0"/>
                    </a:cubicBezTo>
                    <a:cubicBezTo>
                      <a:pt x="5" y="0"/>
                      <a:pt x="5" y="0"/>
                      <a:pt x="6" y="0"/>
                    </a:cubicBezTo>
                    <a:close/>
                  </a:path>
                </a:pathLst>
              </a:custGeom>
              <a:solidFill>
                <a:srgbClr val="79501A"/>
              </a:solidFill>
              <a:ln w="9525">
                <a:noFill/>
                <a:round/>
                <a:headEnd/>
                <a:tailEnd/>
              </a:ln>
            </p:spPr>
            <p:txBody>
              <a:bodyPr/>
              <a:lstStyle/>
              <a:p>
                <a:pPr>
                  <a:defRPr/>
                </a:pPr>
                <a:endParaRPr lang="es-MX" dirty="0"/>
              </a:p>
            </p:txBody>
          </p:sp>
          <p:sp>
            <p:nvSpPr>
              <p:cNvPr id="1802" name="Freeform 778"/>
              <p:cNvSpPr>
                <a:spLocks/>
              </p:cNvSpPr>
              <p:nvPr/>
            </p:nvSpPr>
            <p:spPr bwMode="auto">
              <a:xfrm>
                <a:off x="4736" y="1455"/>
                <a:ext cx="60" cy="64"/>
              </a:xfrm>
              <a:custGeom>
                <a:avLst/>
                <a:gdLst/>
                <a:ahLst/>
                <a:cxnLst>
                  <a:cxn ang="0">
                    <a:pos x="9" y="0"/>
                  </a:cxn>
                  <a:cxn ang="0">
                    <a:pos x="13" y="11"/>
                  </a:cxn>
                  <a:cxn ang="0">
                    <a:pos x="3" y="15"/>
                  </a:cxn>
                  <a:cxn ang="0">
                    <a:pos x="2" y="16"/>
                  </a:cxn>
                  <a:cxn ang="0">
                    <a:pos x="10" y="16"/>
                  </a:cxn>
                  <a:cxn ang="0">
                    <a:pos x="15" y="3"/>
                  </a:cxn>
                  <a:cxn ang="0">
                    <a:pos x="9" y="0"/>
                  </a:cxn>
                  <a:cxn ang="0">
                    <a:pos x="10" y="0"/>
                  </a:cxn>
                  <a:cxn ang="0">
                    <a:pos x="9" y="0"/>
                  </a:cxn>
                </a:cxnLst>
                <a:rect l="0" t="0" r="r" b="b"/>
                <a:pathLst>
                  <a:path w="17" h="18">
                    <a:moveTo>
                      <a:pt x="9" y="0"/>
                    </a:moveTo>
                    <a:cubicBezTo>
                      <a:pt x="9" y="0"/>
                      <a:pt x="16" y="7"/>
                      <a:pt x="13" y="11"/>
                    </a:cubicBezTo>
                    <a:cubicBezTo>
                      <a:pt x="13" y="11"/>
                      <a:pt x="9" y="17"/>
                      <a:pt x="3" y="15"/>
                    </a:cubicBezTo>
                    <a:cubicBezTo>
                      <a:pt x="3" y="15"/>
                      <a:pt x="3" y="18"/>
                      <a:pt x="2" y="16"/>
                    </a:cubicBezTo>
                    <a:cubicBezTo>
                      <a:pt x="0" y="16"/>
                      <a:pt x="13" y="15"/>
                      <a:pt x="10" y="16"/>
                    </a:cubicBezTo>
                    <a:cubicBezTo>
                      <a:pt x="15" y="14"/>
                      <a:pt x="17" y="7"/>
                      <a:pt x="15" y="3"/>
                    </a:cubicBezTo>
                    <a:cubicBezTo>
                      <a:pt x="14" y="2"/>
                      <a:pt x="11" y="1"/>
                      <a:pt x="9" y="0"/>
                    </a:cubicBezTo>
                    <a:cubicBezTo>
                      <a:pt x="9" y="0"/>
                      <a:pt x="10" y="0"/>
                      <a:pt x="10" y="0"/>
                    </a:cubicBezTo>
                    <a:cubicBezTo>
                      <a:pt x="10" y="0"/>
                      <a:pt x="9" y="0"/>
                      <a:pt x="9" y="0"/>
                    </a:cubicBezTo>
                    <a:close/>
                  </a:path>
                </a:pathLst>
              </a:custGeom>
              <a:solidFill>
                <a:srgbClr val="79501A"/>
              </a:solidFill>
              <a:ln w="9525">
                <a:noFill/>
                <a:round/>
                <a:headEnd/>
                <a:tailEnd/>
              </a:ln>
            </p:spPr>
            <p:txBody>
              <a:bodyPr/>
              <a:lstStyle/>
              <a:p>
                <a:pPr>
                  <a:defRPr/>
                </a:pPr>
                <a:endParaRPr lang="es-MX" dirty="0"/>
              </a:p>
            </p:txBody>
          </p:sp>
          <p:sp>
            <p:nvSpPr>
              <p:cNvPr id="1803" name="Freeform 779"/>
              <p:cNvSpPr>
                <a:spLocks/>
              </p:cNvSpPr>
              <p:nvPr/>
            </p:nvSpPr>
            <p:spPr bwMode="auto">
              <a:xfrm>
                <a:off x="4612" y="1779"/>
                <a:ext cx="37" cy="55"/>
              </a:xfrm>
              <a:custGeom>
                <a:avLst/>
                <a:gdLst/>
                <a:ahLst/>
                <a:cxnLst>
                  <a:cxn ang="0">
                    <a:pos x="3" y="1"/>
                  </a:cxn>
                  <a:cxn ang="0">
                    <a:pos x="1" y="0"/>
                  </a:cxn>
                  <a:cxn ang="0">
                    <a:pos x="0" y="3"/>
                  </a:cxn>
                  <a:cxn ang="0">
                    <a:pos x="0" y="3"/>
                  </a:cxn>
                  <a:cxn ang="0">
                    <a:pos x="2" y="7"/>
                  </a:cxn>
                  <a:cxn ang="0">
                    <a:pos x="3" y="11"/>
                  </a:cxn>
                  <a:cxn ang="0">
                    <a:pos x="4" y="12"/>
                  </a:cxn>
                  <a:cxn ang="0">
                    <a:pos x="5" y="12"/>
                  </a:cxn>
                  <a:cxn ang="0">
                    <a:pos x="6" y="15"/>
                  </a:cxn>
                  <a:cxn ang="0">
                    <a:pos x="8" y="14"/>
                  </a:cxn>
                  <a:cxn ang="0">
                    <a:pos x="8" y="14"/>
                  </a:cxn>
                  <a:cxn ang="0">
                    <a:pos x="8" y="13"/>
                  </a:cxn>
                  <a:cxn ang="0">
                    <a:pos x="8" y="12"/>
                  </a:cxn>
                  <a:cxn ang="0">
                    <a:pos x="6" y="12"/>
                  </a:cxn>
                  <a:cxn ang="0">
                    <a:pos x="5" y="7"/>
                  </a:cxn>
                  <a:cxn ang="0">
                    <a:pos x="5" y="6"/>
                  </a:cxn>
                  <a:cxn ang="0">
                    <a:pos x="4" y="2"/>
                  </a:cxn>
                  <a:cxn ang="0">
                    <a:pos x="3" y="1"/>
                  </a:cxn>
                </a:cxnLst>
                <a:rect l="0" t="0" r="r" b="b"/>
                <a:pathLst>
                  <a:path w="9" h="15">
                    <a:moveTo>
                      <a:pt x="3" y="1"/>
                    </a:moveTo>
                    <a:cubicBezTo>
                      <a:pt x="3" y="0"/>
                      <a:pt x="2" y="0"/>
                      <a:pt x="1" y="0"/>
                    </a:cubicBezTo>
                    <a:cubicBezTo>
                      <a:pt x="0" y="1"/>
                      <a:pt x="0" y="2"/>
                      <a:pt x="0" y="3"/>
                    </a:cubicBezTo>
                    <a:cubicBezTo>
                      <a:pt x="0" y="3"/>
                      <a:pt x="0" y="3"/>
                      <a:pt x="0" y="3"/>
                    </a:cubicBezTo>
                    <a:cubicBezTo>
                      <a:pt x="0" y="5"/>
                      <a:pt x="2" y="6"/>
                      <a:pt x="2" y="7"/>
                    </a:cubicBezTo>
                    <a:cubicBezTo>
                      <a:pt x="3" y="8"/>
                      <a:pt x="3" y="10"/>
                      <a:pt x="3" y="11"/>
                    </a:cubicBezTo>
                    <a:cubicBezTo>
                      <a:pt x="3" y="12"/>
                      <a:pt x="3" y="11"/>
                      <a:pt x="4" y="12"/>
                    </a:cubicBezTo>
                    <a:cubicBezTo>
                      <a:pt x="4" y="12"/>
                      <a:pt x="4" y="12"/>
                      <a:pt x="5" y="12"/>
                    </a:cubicBezTo>
                    <a:cubicBezTo>
                      <a:pt x="4" y="13"/>
                      <a:pt x="5" y="14"/>
                      <a:pt x="6" y="15"/>
                    </a:cubicBezTo>
                    <a:cubicBezTo>
                      <a:pt x="7" y="15"/>
                      <a:pt x="7" y="15"/>
                      <a:pt x="8" y="14"/>
                    </a:cubicBezTo>
                    <a:cubicBezTo>
                      <a:pt x="8" y="14"/>
                      <a:pt x="8" y="14"/>
                      <a:pt x="8" y="14"/>
                    </a:cubicBezTo>
                    <a:cubicBezTo>
                      <a:pt x="9" y="13"/>
                      <a:pt x="8" y="13"/>
                      <a:pt x="8" y="13"/>
                    </a:cubicBezTo>
                    <a:cubicBezTo>
                      <a:pt x="8" y="12"/>
                      <a:pt x="8" y="13"/>
                      <a:pt x="8" y="12"/>
                    </a:cubicBezTo>
                    <a:cubicBezTo>
                      <a:pt x="8" y="11"/>
                      <a:pt x="7" y="11"/>
                      <a:pt x="6" y="12"/>
                    </a:cubicBezTo>
                    <a:cubicBezTo>
                      <a:pt x="7" y="9"/>
                      <a:pt x="7" y="8"/>
                      <a:pt x="5" y="7"/>
                    </a:cubicBezTo>
                    <a:cubicBezTo>
                      <a:pt x="5" y="7"/>
                      <a:pt x="5" y="6"/>
                      <a:pt x="5" y="6"/>
                    </a:cubicBezTo>
                    <a:cubicBezTo>
                      <a:pt x="5" y="4"/>
                      <a:pt x="4" y="3"/>
                      <a:pt x="4" y="2"/>
                    </a:cubicBezTo>
                    <a:cubicBezTo>
                      <a:pt x="3" y="2"/>
                      <a:pt x="3" y="1"/>
                      <a:pt x="3" y="1"/>
                    </a:cubicBezTo>
                    <a:close/>
                  </a:path>
                </a:pathLst>
              </a:custGeom>
              <a:solidFill>
                <a:srgbClr val="B3680B"/>
              </a:solidFill>
              <a:ln w="9525">
                <a:noFill/>
                <a:round/>
                <a:headEnd/>
                <a:tailEnd/>
              </a:ln>
            </p:spPr>
            <p:txBody>
              <a:bodyPr/>
              <a:lstStyle/>
              <a:p>
                <a:pPr>
                  <a:defRPr/>
                </a:pPr>
                <a:endParaRPr lang="es-MX" dirty="0"/>
              </a:p>
            </p:txBody>
          </p:sp>
          <p:sp>
            <p:nvSpPr>
              <p:cNvPr id="1804" name="Freeform 780"/>
              <p:cNvSpPr>
                <a:spLocks/>
              </p:cNvSpPr>
              <p:nvPr/>
            </p:nvSpPr>
            <p:spPr bwMode="auto">
              <a:xfrm>
                <a:off x="4598" y="1792"/>
                <a:ext cx="37" cy="55"/>
              </a:xfrm>
              <a:custGeom>
                <a:avLst/>
                <a:gdLst/>
                <a:ahLst/>
                <a:cxnLst>
                  <a:cxn ang="0">
                    <a:pos x="4" y="1"/>
                  </a:cxn>
                  <a:cxn ang="0">
                    <a:pos x="3" y="0"/>
                  </a:cxn>
                  <a:cxn ang="0">
                    <a:pos x="0" y="2"/>
                  </a:cxn>
                  <a:cxn ang="0">
                    <a:pos x="3" y="7"/>
                  </a:cxn>
                  <a:cxn ang="0">
                    <a:pos x="3" y="12"/>
                  </a:cxn>
                  <a:cxn ang="0">
                    <a:pos x="5" y="12"/>
                  </a:cxn>
                  <a:cxn ang="0">
                    <a:pos x="4" y="14"/>
                  </a:cxn>
                  <a:cxn ang="0">
                    <a:pos x="6" y="15"/>
                  </a:cxn>
                  <a:cxn ang="0">
                    <a:pos x="9" y="14"/>
                  </a:cxn>
                  <a:cxn ang="0">
                    <a:pos x="9" y="12"/>
                  </a:cxn>
                  <a:cxn ang="0">
                    <a:pos x="7" y="11"/>
                  </a:cxn>
                  <a:cxn ang="0">
                    <a:pos x="7" y="7"/>
                  </a:cxn>
                  <a:cxn ang="0">
                    <a:pos x="5" y="7"/>
                  </a:cxn>
                  <a:cxn ang="0">
                    <a:pos x="6" y="5"/>
                  </a:cxn>
                  <a:cxn ang="0">
                    <a:pos x="4" y="1"/>
                  </a:cxn>
                </a:cxnLst>
                <a:rect l="0" t="0" r="r" b="b"/>
                <a:pathLst>
                  <a:path w="10" h="15">
                    <a:moveTo>
                      <a:pt x="4" y="1"/>
                    </a:moveTo>
                    <a:cubicBezTo>
                      <a:pt x="3" y="1"/>
                      <a:pt x="3" y="1"/>
                      <a:pt x="3" y="0"/>
                    </a:cubicBezTo>
                    <a:cubicBezTo>
                      <a:pt x="2" y="0"/>
                      <a:pt x="0" y="1"/>
                      <a:pt x="0" y="2"/>
                    </a:cubicBezTo>
                    <a:cubicBezTo>
                      <a:pt x="0" y="4"/>
                      <a:pt x="0" y="8"/>
                      <a:pt x="3" y="7"/>
                    </a:cubicBezTo>
                    <a:cubicBezTo>
                      <a:pt x="2" y="9"/>
                      <a:pt x="2" y="10"/>
                      <a:pt x="3" y="12"/>
                    </a:cubicBezTo>
                    <a:cubicBezTo>
                      <a:pt x="4" y="12"/>
                      <a:pt x="4" y="12"/>
                      <a:pt x="5" y="12"/>
                    </a:cubicBezTo>
                    <a:cubicBezTo>
                      <a:pt x="4" y="12"/>
                      <a:pt x="4" y="13"/>
                      <a:pt x="4" y="14"/>
                    </a:cubicBezTo>
                    <a:cubicBezTo>
                      <a:pt x="5" y="14"/>
                      <a:pt x="5" y="15"/>
                      <a:pt x="6" y="15"/>
                    </a:cubicBezTo>
                    <a:cubicBezTo>
                      <a:pt x="7" y="15"/>
                      <a:pt x="8" y="14"/>
                      <a:pt x="9" y="14"/>
                    </a:cubicBezTo>
                    <a:cubicBezTo>
                      <a:pt x="10" y="13"/>
                      <a:pt x="10" y="13"/>
                      <a:pt x="9" y="12"/>
                    </a:cubicBezTo>
                    <a:cubicBezTo>
                      <a:pt x="9" y="11"/>
                      <a:pt x="8" y="11"/>
                      <a:pt x="7" y="11"/>
                    </a:cubicBezTo>
                    <a:cubicBezTo>
                      <a:pt x="8" y="10"/>
                      <a:pt x="7" y="8"/>
                      <a:pt x="7" y="7"/>
                    </a:cubicBezTo>
                    <a:cubicBezTo>
                      <a:pt x="7" y="6"/>
                      <a:pt x="6" y="6"/>
                      <a:pt x="5" y="7"/>
                    </a:cubicBezTo>
                    <a:cubicBezTo>
                      <a:pt x="5" y="6"/>
                      <a:pt x="6" y="6"/>
                      <a:pt x="6" y="5"/>
                    </a:cubicBezTo>
                    <a:cubicBezTo>
                      <a:pt x="6" y="4"/>
                      <a:pt x="5" y="3"/>
                      <a:pt x="4" y="1"/>
                    </a:cubicBezTo>
                    <a:close/>
                  </a:path>
                </a:pathLst>
              </a:custGeom>
              <a:solidFill>
                <a:srgbClr val="B3680B"/>
              </a:solidFill>
              <a:ln w="9525">
                <a:noFill/>
                <a:round/>
                <a:headEnd/>
                <a:tailEnd/>
              </a:ln>
            </p:spPr>
            <p:txBody>
              <a:bodyPr/>
              <a:lstStyle/>
              <a:p>
                <a:pPr>
                  <a:defRPr/>
                </a:pPr>
                <a:endParaRPr lang="es-MX" dirty="0"/>
              </a:p>
            </p:txBody>
          </p:sp>
          <p:sp>
            <p:nvSpPr>
              <p:cNvPr id="1805" name="Freeform 781"/>
              <p:cNvSpPr>
                <a:spLocks/>
              </p:cNvSpPr>
              <p:nvPr/>
            </p:nvSpPr>
            <p:spPr bwMode="auto">
              <a:xfrm>
                <a:off x="4630" y="1760"/>
                <a:ext cx="32" cy="68"/>
              </a:xfrm>
              <a:custGeom>
                <a:avLst/>
                <a:gdLst/>
                <a:ahLst/>
                <a:cxnLst>
                  <a:cxn ang="0">
                    <a:pos x="7" y="1"/>
                  </a:cxn>
                  <a:cxn ang="0">
                    <a:pos x="1" y="1"/>
                  </a:cxn>
                  <a:cxn ang="0">
                    <a:pos x="0" y="5"/>
                  </a:cxn>
                  <a:cxn ang="0">
                    <a:pos x="1" y="8"/>
                  </a:cxn>
                  <a:cxn ang="0">
                    <a:pos x="3" y="9"/>
                  </a:cxn>
                  <a:cxn ang="0">
                    <a:pos x="2" y="13"/>
                  </a:cxn>
                  <a:cxn ang="0">
                    <a:pos x="4" y="14"/>
                  </a:cxn>
                  <a:cxn ang="0">
                    <a:pos x="4" y="18"/>
                  </a:cxn>
                  <a:cxn ang="0">
                    <a:pos x="4" y="18"/>
                  </a:cxn>
                  <a:cxn ang="0">
                    <a:pos x="4" y="19"/>
                  </a:cxn>
                  <a:cxn ang="0">
                    <a:pos x="6" y="18"/>
                  </a:cxn>
                  <a:cxn ang="0">
                    <a:pos x="6" y="15"/>
                  </a:cxn>
                  <a:cxn ang="0">
                    <a:pos x="7" y="14"/>
                  </a:cxn>
                  <a:cxn ang="0">
                    <a:pos x="6" y="9"/>
                  </a:cxn>
                  <a:cxn ang="0">
                    <a:pos x="4" y="9"/>
                  </a:cxn>
                  <a:cxn ang="0">
                    <a:pos x="8" y="5"/>
                  </a:cxn>
                  <a:cxn ang="0">
                    <a:pos x="7" y="2"/>
                  </a:cxn>
                  <a:cxn ang="0">
                    <a:pos x="7" y="1"/>
                  </a:cxn>
                  <a:cxn ang="0">
                    <a:pos x="7" y="1"/>
                  </a:cxn>
                </a:cxnLst>
                <a:rect l="0" t="0" r="r" b="b"/>
                <a:pathLst>
                  <a:path w="8" h="19">
                    <a:moveTo>
                      <a:pt x="7" y="1"/>
                    </a:moveTo>
                    <a:cubicBezTo>
                      <a:pt x="5" y="0"/>
                      <a:pt x="3" y="0"/>
                      <a:pt x="1" y="1"/>
                    </a:cubicBezTo>
                    <a:cubicBezTo>
                      <a:pt x="0" y="2"/>
                      <a:pt x="0" y="4"/>
                      <a:pt x="0" y="5"/>
                    </a:cubicBezTo>
                    <a:cubicBezTo>
                      <a:pt x="0" y="6"/>
                      <a:pt x="0" y="7"/>
                      <a:pt x="1" y="8"/>
                    </a:cubicBezTo>
                    <a:cubicBezTo>
                      <a:pt x="1" y="9"/>
                      <a:pt x="2" y="9"/>
                      <a:pt x="3" y="9"/>
                    </a:cubicBezTo>
                    <a:cubicBezTo>
                      <a:pt x="1" y="10"/>
                      <a:pt x="2" y="12"/>
                      <a:pt x="2" y="13"/>
                    </a:cubicBezTo>
                    <a:cubicBezTo>
                      <a:pt x="2" y="14"/>
                      <a:pt x="3" y="14"/>
                      <a:pt x="4" y="14"/>
                    </a:cubicBezTo>
                    <a:cubicBezTo>
                      <a:pt x="3" y="15"/>
                      <a:pt x="3" y="17"/>
                      <a:pt x="4" y="18"/>
                    </a:cubicBezTo>
                    <a:cubicBezTo>
                      <a:pt x="4" y="18"/>
                      <a:pt x="4" y="18"/>
                      <a:pt x="4" y="18"/>
                    </a:cubicBezTo>
                    <a:cubicBezTo>
                      <a:pt x="4" y="18"/>
                      <a:pt x="4" y="18"/>
                      <a:pt x="4" y="19"/>
                    </a:cubicBezTo>
                    <a:cubicBezTo>
                      <a:pt x="5" y="19"/>
                      <a:pt x="6" y="19"/>
                      <a:pt x="6" y="18"/>
                    </a:cubicBezTo>
                    <a:cubicBezTo>
                      <a:pt x="7" y="17"/>
                      <a:pt x="6" y="16"/>
                      <a:pt x="6" y="15"/>
                    </a:cubicBezTo>
                    <a:cubicBezTo>
                      <a:pt x="6" y="14"/>
                      <a:pt x="7" y="14"/>
                      <a:pt x="7" y="14"/>
                    </a:cubicBezTo>
                    <a:cubicBezTo>
                      <a:pt x="6" y="12"/>
                      <a:pt x="6" y="11"/>
                      <a:pt x="6" y="9"/>
                    </a:cubicBezTo>
                    <a:cubicBezTo>
                      <a:pt x="6" y="9"/>
                      <a:pt x="5" y="9"/>
                      <a:pt x="4" y="9"/>
                    </a:cubicBezTo>
                    <a:cubicBezTo>
                      <a:pt x="6" y="8"/>
                      <a:pt x="7" y="6"/>
                      <a:pt x="8" y="5"/>
                    </a:cubicBezTo>
                    <a:cubicBezTo>
                      <a:pt x="8" y="4"/>
                      <a:pt x="8" y="3"/>
                      <a:pt x="7" y="2"/>
                    </a:cubicBezTo>
                    <a:cubicBezTo>
                      <a:pt x="7" y="2"/>
                      <a:pt x="7" y="2"/>
                      <a:pt x="7" y="1"/>
                    </a:cubicBezTo>
                    <a:cubicBezTo>
                      <a:pt x="7" y="1"/>
                      <a:pt x="7" y="1"/>
                      <a:pt x="7" y="1"/>
                    </a:cubicBezTo>
                    <a:close/>
                  </a:path>
                </a:pathLst>
              </a:custGeom>
              <a:solidFill>
                <a:srgbClr val="B3680B"/>
              </a:solidFill>
              <a:ln w="9525">
                <a:noFill/>
                <a:round/>
                <a:headEnd/>
                <a:tailEnd/>
              </a:ln>
            </p:spPr>
            <p:txBody>
              <a:bodyPr/>
              <a:lstStyle/>
              <a:p>
                <a:pPr>
                  <a:defRPr/>
                </a:pPr>
                <a:endParaRPr lang="es-MX" dirty="0"/>
              </a:p>
            </p:txBody>
          </p:sp>
          <p:sp>
            <p:nvSpPr>
              <p:cNvPr id="1806" name="Freeform 782"/>
              <p:cNvSpPr>
                <a:spLocks/>
              </p:cNvSpPr>
              <p:nvPr/>
            </p:nvSpPr>
            <p:spPr bwMode="auto">
              <a:xfrm>
                <a:off x="4653" y="1802"/>
                <a:ext cx="32" cy="36"/>
              </a:xfrm>
              <a:custGeom>
                <a:avLst/>
                <a:gdLst/>
                <a:ahLst/>
                <a:cxnLst>
                  <a:cxn ang="0">
                    <a:pos x="3" y="10"/>
                  </a:cxn>
                  <a:cxn ang="0">
                    <a:pos x="1" y="4"/>
                  </a:cxn>
                  <a:cxn ang="0">
                    <a:pos x="9" y="1"/>
                  </a:cxn>
                  <a:cxn ang="0">
                    <a:pos x="2" y="5"/>
                  </a:cxn>
                  <a:cxn ang="0">
                    <a:pos x="3" y="10"/>
                  </a:cxn>
                </a:cxnLst>
                <a:rect l="0" t="0" r="r" b="b"/>
                <a:pathLst>
                  <a:path w="9" h="10">
                    <a:moveTo>
                      <a:pt x="3" y="10"/>
                    </a:moveTo>
                    <a:cubicBezTo>
                      <a:pt x="1" y="9"/>
                      <a:pt x="0" y="5"/>
                      <a:pt x="1" y="4"/>
                    </a:cubicBezTo>
                    <a:cubicBezTo>
                      <a:pt x="2" y="2"/>
                      <a:pt x="7" y="0"/>
                      <a:pt x="9" y="1"/>
                    </a:cubicBezTo>
                    <a:cubicBezTo>
                      <a:pt x="9" y="1"/>
                      <a:pt x="2" y="2"/>
                      <a:pt x="2" y="5"/>
                    </a:cubicBezTo>
                    <a:cubicBezTo>
                      <a:pt x="2" y="5"/>
                      <a:pt x="3" y="10"/>
                      <a:pt x="3" y="10"/>
                    </a:cubicBezTo>
                    <a:close/>
                  </a:path>
                </a:pathLst>
              </a:custGeom>
              <a:solidFill>
                <a:srgbClr val="B3680B"/>
              </a:solidFill>
              <a:ln w="9525">
                <a:noFill/>
                <a:round/>
                <a:headEnd/>
                <a:tailEnd/>
              </a:ln>
            </p:spPr>
            <p:txBody>
              <a:bodyPr/>
              <a:lstStyle/>
              <a:p>
                <a:pPr>
                  <a:defRPr/>
                </a:pPr>
                <a:endParaRPr lang="es-MX" dirty="0"/>
              </a:p>
            </p:txBody>
          </p:sp>
          <p:sp>
            <p:nvSpPr>
              <p:cNvPr id="1807" name="Freeform 783"/>
              <p:cNvSpPr>
                <a:spLocks/>
              </p:cNvSpPr>
              <p:nvPr/>
            </p:nvSpPr>
            <p:spPr bwMode="auto">
              <a:xfrm>
                <a:off x="4649" y="1829"/>
                <a:ext cx="23" cy="14"/>
              </a:xfrm>
              <a:custGeom>
                <a:avLst/>
                <a:gdLst/>
                <a:ahLst/>
                <a:cxnLst>
                  <a:cxn ang="0">
                    <a:pos x="2" y="0"/>
                  </a:cxn>
                  <a:cxn ang="0">
                    <a:pos x="0" y="0"/>
                  </a:cxn>
                  <a:cxn ang="0">
                    <a:pos x="4" y="4"/>
                  </a:cxn>
                  <a:cxn ang="0">
                    <a:pos x="6" y="3"/>
                  </a:cxn>
                  <a:cxn ang="0">
                    <a:pos x="2" y="0"/>
                  </a:cxn>
                  <a:cxn ang="0">
                    <a:pos x="2" y="0"/>
                  </a:cxn>
                </a:cxnLst>
                <a:rect l="0" t="0" r="r" b="b"/>
                <a:pathLst>
                  <a:path w="6" h="4">
                    <a:moveTo>
                      <a:pt x="2" y="0"/>
                    </a:moveTo>
                    <a:cubicBezTo>
                      <a:pt x="1" y="0"/>
                      <a:pt x="1" y="0"/>
                      <a:pt x="0" y="0"/>
                    </a:cubicBezTo>
                    <a:cubicBezTo>
                      <a:pt x="0" y="2"/>
                      <a:pt x="2" y="3"/>
                      <a:pt x="4" y="4"/>
                    </a:cubicBezTo>
                    <a:cubicBezTo>
                      <a:pt x="4" y="4"/>
                      <a:pt x="5" y="3"/>
                      <a:pt x="6" y="3"/>
                    </a:cubicBezTo>
                    <a:cubicBezTo>
                      <a:pt x="4" y="3"/>
                      <a:pt x="3" y="1"/>
                      <a:pt x="2" y="0"/>
                    </a:cubicBezTo>
                    <a:cubicBezTo>
                      <a:pt x="2" y="0"/>
                      <a:pt x="2" y="0"/>
                      <a:pt x="2" y="0"/>
                    </a:cubicBezTo>
                    <a:close/>
                  </a:path>
                </a:pathLst>
              </a:custGeom>
              <a:solidFill>
                <a:srgbClr val="FFFFFF"/>
              </a:solidFill>
              <a:ln w="9525">
                <a:noFill/>
                <a:round/>
                <a:headEnd/>
                <a:tailEnd/>
              </a:ln>
            </p:spPr>
            <p:txBody>
              <a:bodyPr/>
              <a:lstStyle/>
              <a:p>
                <a:pPr>
                  <a:defRPr/>
                </a:pPr>
                <a:endParaRPr lang="es-MX" dirty="0"/>
              </a:p>
            </p:txBody>
          </p:sp>
          <p:sp>
            <p:nvSpPr>
              <p:cNvPr id="1808" name="Freeform 784"/>
              <p:cNvSpPr>
                <a:spLocks/>
              </p:cNvSpPr>
              <p:nvPr/>
            </p:nvSpPr>
            <p:spPr bwMode="auto">
              <a:xfrm>
                <a:off x="4649" y="1829"/>
                <a:ext cx="23" cy="14"/>
              </a:xfrm>
              <a:custGeom>
                <a:avLst/>
                <a:gdLst/>
                <a:ahLst/>
                <a:cxnLst>
                  <a:cxn ang="0">
                    <a:pos x="2" y="0"/>
                  </a:cxn>
                  <a:cxn ang="0">
                    <a:pos x="0" y="0"/>
                  </a:cxn>
                  <a:cxn ang="0">
                    <a:pos x="4" y="4"/>
                  </a:cxn>
                  <a:cxn ang="0">
                    <a:pos x="6" y="3"/>
                  </a:cxn>
                  <a:cxn ang="0">
                    <a:pos x="2" y="0"/>
                  </a:cxn>
                  <a:cxn ang="0">
                    <a:pos x="2" y="0"/>
                  </a:cxn>
                </a:cxnLst>
                <a:rect l="0" t="0" r="r" b="b"/>
                <a:pathLst>
                  <a:path w="6" h="4">
                    <a:moveTo>
                      <a:pt x="2" y="0"/>
                    </a:moveTo>
                    <a:cubicBezTo>
                      <a:pt x="1" y="0"/>
                      <a:pt x="1" y="0"/>
                      <a:pt x="0" y="0"/>
                    </a:cubicBezTo>
                    <a:cubicBezTo>
                      <a:pt x="0" y="2"/>
                      <a:pt x="2" y="3"/>
                      <a:pt x="4" y="4"/>
                    </a:cubicBezTo>
                    <a:cubicBezTo>
                      <a:pt x="4" y="4"/>
                      <a:pt x="5" y="3"/>
                      <a:pt x="6" y="3"/>
                    </a:cubicBezTo>
                    <a:cubicBezTo>
                      <a:pt x="4" y="3"/>
                      <a:pt x="3" y="1"/>
                      <a:pt x="2" y="0"/>
                    </a:cubicBezTo>
                    <a:cubicBezTo>
                      <a:pt x="2" y="0"/>
                      <a:pt x="2" y="0"/>
                      <a:pt x="2" y="0"/>
                    </a:cubicBezTo>
                    <a:close/>
                  </a:path>
                </a:pathLst>
              </a:custGeom>
              <a:noFill/>
              <a:ln w="0">
                <a:solidFill>
                  <a:srgbClr val="24211D"/>
                </a:solidFill>
                <a:prstDash val="solid"/>
                <a:round/>
                <a:headEnd/>
                <a:tailEnd/>
              </a:ln>
            </p:spPr>
            <p:txBody>
              <a:bodyPr/>
              <a:lstStyle/>
              <a:p>
                <a:pPr>
                  <a:defRPr/>
                </a:pPr>
                <a:endParaRPr lang="es-MX" dirty="0"/>
              </a:p>
            </p:txBody>
          </p:sp>
          <p:sp>
            <p:nvSpPr>
              <p:cNvPr id="1809" name="Freeform 785"/>
              <p:cNvSpPr>
                <a:spLocks/>
              </p:cNvSpPr>
              <p:nvPr/>
            </p:nvSpPr>
            <p:spPr bwMode="auto">
              <a:xfrm>
                <a:off x="4635" y="1829"/>
                <a:ext cx="23" cy="18"/>
              </a:xfrm>
              <a:custGeom>
                <a:avLst/>
                <a:gdLst/>
                <a:ahLst/>
                <a:cxnLst>
                  <a:cxn ang="0">
                    <a:pos x="3" y="0"/>
                  </a:cxn>
                  <a:cxn ang="0">
                    <a:pos x="0" y="1"/>
                  </a:cxn>
                  <a:cxn ang="0">
                    <a:pos x="3" y="4"/>
                  </a:cxn>
                  <a:cxn ang="0">
                    <a:pos x="6" y="4"/>
                  </a:cxn>
                  <a:cxn ang="0">
                    <a:pos x="5" y="4"/>
                  </a:cxn>
                  <a:cxn ang="0">
                    <a:pos x="5" y="4"/>
                  </a:cxn>
                  <a:cxn ang="0">
                    <a:pos x="3" y="0"/>
                  </a:cxn>
                </a:cxnLst>
                <a:rect l="0" t="0" r="r" b="b"/>
                <a:pathLst>
                  <a:path w="6" h="5">
                    <a:moveTo>
                      <a:pt x="3" y="0"/>
                    </a:moveTo>
                    <a:cubicBezTo>
                      <a:pt x="3" y="1"/>
                      <a:pt x="1" y="1"/>
                      <a:pt x="0" y="1"/>
                    </a:cubicBezTo>
                    <a:cubicBezTo>
                      <a:pt x="0" y="3"/>
                      <a:pt x="2" y="3"/>
                      <a:pt x="3" y="4"/>
                    </a:cubicBezTo>
                    <a:cubicBezTo>
                      <a:pt x="4" y="5"/>
                      <a:pt x="5" y="5"/>
                      <a:pt x="6" y="4"/>
                    </a:cubicBezTo>
                    <a:cubicBezTo>
                      <a:pt x="6" y="4"/>
                      <a:pt x="6" y="4"/>
                      <a:pt x="5" y="4"/>
                    </a:cubicBezTo>
                    <a:cubicBezTo>
                      <a:pt x="5" y="4"/>
                      <a:pt x="5" y="4"/>
                      <a:pt x="5" y="4"/>
                    </a:cubicBezTo>
                    <a:cubicBezTo>
                      <a:pt x="3" y="3"/>
                      <a:pt x="3" y="2"/>
                      <a:pt x="3" y="0"/>
                    </a:cubicBezTo>
                    <a:close/>
                  </a:path>
                </a:pathLst>
              </a:custGeom>
              <a:solidFill>
                <a:srgbClr val="FFFFFF"/>
              </a:solidFill>
              <a:ln w="9525">
                <a:noFill/>
                <a:round/>
                <a:headEnd/>
                <a:tailEnd/>
              </a:ln>
            </p:spPr>
            <p:txBody>
              <a:bodyPr/>
              <a:lstStyle/>
              <a:p>
                <a:pPr>
                  <a:defRPr/>
                </a:pPr>
                <a:endParaRPr lang="es-MX" dirty="0"/>
              </a:p>
            </p:txBody>
          </p:sp>
          <p:sp>
            <p:nvSpPr>
              <p:cNvPr id="1810" name="Freeform 786"/>
              <p:cNvSpPr>
                <a:spLocks/>
              </p:cNvSpPr>
              <p:nvPr/>
            </p:nvSpPr>
            <p:spPr bwMode="auto">
              <a:xfrm>
                <a:off x="4635" y="1829"/>
                <a:ext cx="23" cy="18"/>
              </a:xfrm>
              <a:custGeom>
                <a:avLst/>
                <a:gdLst/>
                <a:ahLst/>
                <a:cxnLst>
                  <a:cxn ang="0">
                    <a:pos x="3" y="0"/>
                  </a:cxn>
                  <a:cxn ang="0">
                    <a:pos x="0" y="1"/>
                  </a:cxn>
                  <a:cxn ang="0">
                    <a:pos x="3" y="4"/>
                  </a:cxn>
                  <a:cxn ang="0">
                    <a:pos x="6" y="4"/>
                  </a:cxn>
                  <a:cxn ang="0">
                    <a:pos x="5" y="4"/>
                  </a:cxn>
                  <a:cxn ang="0">
                    <a:pos x="5" y="4"/>
                  </a:cxn>
                  <a:cxn ang="0">
                    <a:pos x="3" y="0"/>
                  </a:cxn>
                </a:cxnLst>
                <a:rect l="0" t="0" r="r" b="b"/>
                <a:pathLst>
                  <a:path w="6" h="5">
                    <a:moveTo>
                      <a:pt x="3" y="0"/>
                    </a:moveTo>
                    <a:cubicBezTo>
                      <a:pt x="3" y="1"/>
                      <a:pt x="1" y="1"/>
                      <a:pt x="0" y="1"/>
                    </a:cubicBezTo>
                    <a:cubicBezTo>
                      <a:pt x="0" y="3"/>
                      <a:pt x="2" y="3"/>
                      <a:pt x="3" y="4"/>
                    </a:cubicBezTo>
                    <a:cubicBezTo>
                      <a:pt x="4" y="5"/>
                      <a:pt x="5" y="5"/>
                      <a:pt x="6" y="4"/>
                    </a:cubicBezTo>
                    <a:cubicBezTo>
                      <a:pt x="6" y="4"/>
                      <a:pt x="6" y="4"/>
                      <a:pt x="5" y="4"/>
                    </a:cubicBezTo>
                    <a:cubicBezTo>
                      <a:pt x="5" y="4"/>
                      <a:pt x="5" y="4"/>
                      <a:pt x="5" y="4"/>
                    </a:cubicBezTo>
                    <a:cubicBezTo>
                      <a:pt x="3" y="3"/>
                      <a:pt x="3" y="2"/>
                      <a:pt x="3" y="0"/>
                    </a:cubicBezTo>
                    <a:close/>
                  </a:path>
                </a:pathLst>
              </a:custGeom>
              <a:noFill/>
              <a:ln w="0">
                <a:solidFill>
                  <a:srgbClr val="24211D"/>
                </a:solidFill>
                <a:prstDash val="solid"/>
                <a:round/>
                <a:headEnd/>
                <a:tailEnd/>
              </a:ln>
            </p:spPr>
            <p:txBody>
              <a:bodyPr/>
              <a:lstStyle/>
              <a:p>
                <a:pPr>
                  <a:defRPr/>
                </a:pPr>
                <a:endParaRPr lang="es-MX" dirty="0"/>
              </a:p>
            </p:txBody>
          </p:sp>
          <p:sp>
            <p:nvSpPr>
              <p:cNvPr id="1811" name="Freeform 787"/>
              <p:cNvSpPr>
                <a:spLocks/>
              </p:cNvSpPr>
              <p:nvPr/>
            </p:nvSpPr>
            <p:spPr bwMode="auto">
              <a:xfrm>
                <a:off x="4626" y="1843"/>
                <a:ext cx="23" cy="9"/>
              </a:xfrm>
              <a:custGeom>
                <a:avLst/>
                <a:gdLst/>
                <a:ahLst/>
                <a:cxnLst>
                  <a:cxn ang="0">
                    <a:pos x="3" y="0"/>
                  </a:cxn>
                  <a:cxn ang="0">
                    <a:pos x="0" y="1"/>
                  </a:cxn>
                  <a:cxn ang="0">
                    <a:pos x="1" y="2"/>
                  </a:cxn>
                  <a:cxn ang="0">
                    <a:pos x="7" y="1"/>
                  </a:cxn>
                  <a:cxn ang="0">
                    <a:pos x="3" y="0"/>
                  </a:cxn>
                </a:cxnLst>
                <a:rect l="0" t="0" r="r" b="b"/>
                <a:pathLst>
                  <a:path w="7" h="3">
                    <a:moveTo>
                      <a:pt x="3" y="0"/>
                    </a:moveTo>
                    <a:cubicBezTo>
                      <a:pt x="3" y="1"/>
                      <a:pt x="1" y="1"/>
                      <a:pt x="0" y="1"/>
                    </a:cubicBezTo>
                    <a:cubicBezTo>
                      <a:pt x="0" y="1"/>
                      <a:pt x="0" y="2"/>
                      <a:pt x="1" y="2"/>
                    </a:cubicBezTo>
                    <a:cubicBezTo>
                      <a:pt x="3" y="2"/>
                      <a:pt x="6" y="3"/>
                      <a:pt x="7" y="1"/>
                    </a:cubicBezTo>
                    <a:cubicBezTo>
                      <a:pt x="5" y="2"/>
                      <a:pt x="4" y="1"/>
                      <a:pt x="3" y="0"/>
                    </a:cubicBezTo>
                    <a:close/>
                  </a:path>
                </a:pathLst>
              </a:custGeom>
              <a:solidFill>
                <a:srgbClr val="FFFFFF"/>
              </a:solidFill>
              <a:ln w="9525">
                <a:noFill/>
                <a:round/>
                <a:headEnd/>
                <a:tailEnd/>
              </a:ln>
            </p:spPr>
            <p:txBody>
              <a:bodyPr/>
              <a:lstStyle/>
              <a:p>
                <a:pPr>
                  <a:defRPr/>
                </a:pPr>
                <a:endParaRPr lang="es-MX" dirty="0"/>
              </a:p>
            </p:txBody>
          </p:sp>
          <p:sp>
            <p:nvSpPr>
              <p:cNvPr id="1812" name="Freeform 788"/>
              <p:cNvSpPr>
                <a:spLocks/>
              </p:cNvSpPr>
              <p:nvPr/>
            </p:nvSpPr>
            <p:spPr bwMode="auto">
              <a:xfrm>
                <a:off x="4626" y="1843"/>
                <a:ext cx="23" cy="9"/>
              </a:xfrm>
              <a:custGeom>
                <a:avLst/>
                <a:gdLst/>
                <a:ahLst/>
                <a:cxnLst>
                  <a:cxn ang="0">
                    <a:pos x="3" y="0"/>
                  </a:cxn>
                  <a:cxn ang="0">
                    <a:pos x="0" y="1"/>
                  </a:cxn>
                  <a:cxn ang="0">
                    <a:pos x="1" y="2"/>
                  </a:cxn>
                  <a:cxn ang="0">
                    <a:pos x="7" y="1"/>
                  </a:cxn>
                  <a:cxn ang="0">
                    <a:pos x="3" y="0"/>
                  </a:cxn>
                </a:cxnLst>
                <a:rect l="0" t="0" r="r" b="b"/>
                <a:pathLst>
                  <a:path w="7" h="3">
                    <a:moveTo>
                      <a:pt x="3" y="0"/>
                    </a:moveTo>
                    <a:cubicBezTo>
                      <a:pt x="3" y="1"/>
                      <a:pt x="1" y="1"/>
                      <a:pt x="0" y="1"/>
                    </a:cubicBezTo>
                    <a:cubicBezTo>
                      <a:pt x="0" y="1"/>
                      <a:pt x="0" y="2"/>
                      <a:pt x="1" y="2"/>
                    </a:cubicBezTo>
                    <a:cubicBezTo>
                      <a:pt x="3" y="2"/>
                      <a:pt x="6" y="3"/>
                      <a:pt x="7" y="1"/>
                    </a:cubicBezTo>
                    <a:cubicBezTo>
                      <a:pt x="5" y="2"/>
                      <a:pt x="4" y="1"/>
                      <a:pt x="3" y="0"/>
                    </a:cubicBezTo>
                    <a:close/>
                  </a:path>
                </a:pathLst>
              </a:custGeom>
              <a:noFill/>
              <a:ln w="0">
                <a:solidFill>
                  <a:srgbClr val="24211D"/>
                </a:solidFill>
                <a:prstDash val="solid"/>
                <a:round/>
                <a:headEnd/>
                <a:tailEnd/>
              </a:ln>
            </p:spPr>
            <p:txBody>
              <a:bodyPr/>
              <a:lstStyle/>
              <a:p>
                <a:pPr>
                  <a:defRPr/>
                </a:pPr>
                <a:endParaRPr lang="es-MX" dirty="0"/>
              </a:p>
            </p:txBody>
          </p:sp>
          <p:sp>
            <p:nvSpPr>
              <p:cNvPr id="1813" name="Freeform 789"/>
              <p:cNvSpPr>
                <a:spLocks/>
              </p:cNvSpPr>
              <p:nvPr/>
            </p:nvSpPr>
            <p:spPr bwMode="auto">
              <a:xfrm>
                <a:off x="4653" y="1770"/>
                <a:ext cx="28" cy="46"/>
              </a:xfrm>
              <a:custGeom>
                <a:avLst/>
                <a:gdLst/>
                <a:ahLst/>
                <a:cxnLst>
                  <a:cxn ang="0">
                    <a:pos x="6" y="10"/>
                  </a:cxn>
                  <a:cxn ang="0">
                    <a:pos x="6" y="10"/>
                  </a:cxn>
                  <a:cxn ang="0">
                    <a:pos x="2" y="12"/>
                  </a:cxn>
                  <a:cxn ang="0">
                    <a:pos x="2" y="4"/>
                  </a:cxn>
                  <a:cxn ang="0">
                    <a:pos x="3" y="3"/>
                  </a:cxn>
                  <a:cxn ang="0">
                    <a:pos x="4" y="2"/>
                  </a:cxn>
                  <a:cxn ang="0">
                    <a:pos x="8" y="0"/>
                  </a:cxn>
                  <a:cxn ang="0">
                    <a:pos x="8" y="0"/>
                  </a:cxn>
                  <a:cxn ang="0">
                    <a:pos x="7" y="2"/>
                  </a:cxn>
                  <a:cxn ang="0">
                    <a:pos x="5" y="6"/>
                  </a:cxn>
                  <a:cxn ang="0">
                    <a:pos x="6" y="10"/>
                  </a:cxn>
                  <a:cxn ang="0">
                    <a:pos x="6" y="11"/>
                  </a:cxn>
                  <a:cxn ang="0">
                    <a:pos x="6" y="10"/>
                  </a:cxn>
                </a:cxnLst>
                <a:rect l="0" t="0" r="r" b="b"/>
                <a:pathLst>
                  <a:path w="8" h="13">
                    <a:moveTo>
                      <a:pt x="6" y="10"/>
                    </a:moveTo>
                    <a:cubicBezTo>
                      <a:pt x="6" y="10"/>
                      <a:pt x="6" y="10"/>
                      <a:pt x="6" y="10"/>
                    </a:cubicBezTo>
                    <a:cubicBezTo>
                      <a:pt x="6" y="12"/>
                      <a:pt x="2" y="13"/>
                      <a:pt x="2" y="12"/>
                    </a:cubicBezTo>
                    <a:cubicBezTo>
                      <a:pt x="0" y="9"/>
                      <a:pt x="1" y="7"/>
                      <a:pt x="2" y="4"/>
                    </a:cubicBezTo>
                    <a:cubicBezTo>
                      <a:pt x="2" y="4"/>
                      <a:pt x="3" y="3"/>
                      <a:pt x="3" y="3"/>
                    </a:cubicBezTo>
                    <a:cubicBezTo>
                      <a:pt x="3" y="2"/>
                      <a:pt x="3" y="2"/>
                      <a:pt x="4" y="2"/>
                    </a:cubicBezTo>
                    <a:cubicBezTo>
                      <a:pt x="5" y="1"/>
                      <a:pt x="7" y="1"/>
                      <a:pt x="8" y="0"/>
                    </a:cubicBezTo>
                    <a:cubicBezTo>
                      <a:pt x="8" y="0"/>
                      <a:pt x="8" y="0"/>
                      <a:pt x="8" y="0"/>
                    </a:cubicBezTo>
                    <a:cubicBezTo>
                      <a:pt x="8" y="1"/>
                      <a:pt x="7" y="1"/>
                      <a:pt x="7" y="2"/>
                    </a:cubicBezTo>
                    <a:cubicBezTo>
                      <a:pt x="6" y="3"/>
                      <a:pt x="6" y="5"/>
                      <a:pt x="5" y="6"/>
                    </a:cubicBezTo>
                    <a:cubicBezTo>
                      <a:pt x="5" y="7"/>
                      <a:pt x="5" y="9"/>
                      <a:pt x="6" y="10"/>
                    </a:cubicBezTo>
                    <a:cubicBezTo>
                      <a:pt x="7" y="10"/>
                      <a:pt x="7" y="10"/>
                      <a:pt x="6" y="11"/>
                    </a:cubicBezTo>
                    <a:cubicBezTo>
                      <a:pt x="6" y="11"/>
                      <a:pt x="6" y="10"/>
                      <a:pt x="6" y="10"/>
                    </a:cubicBezTo>
                    <a:close/>
                  </a:path>
                </a:pathLst>
              </a:custGeom>
              <a:solidFill>
                <a:srgbClr val="FFFFFF"/>
              </a:solidFill>
              <a:ln w="9525">
                <a:noFill/>
                <a:round/>
                <a:headEnd/>
                <a:tailEnd/>
              </a:ln>
            </p:spPr>
            <p:txBody>
              <a:bodyPr/>
              <a:lstStyle/>
              <a:p>
                <a:pPr>
                  <a:defRPr/>
                </a:pPr>
                <a:endParaRPr lang="es-MX" dirty="0"/>
              </a:p>
            </p:txBody>
          </p:sp>
          <p:sp>
            <p:nvSpPr>
              <p:cNvPr id="1814" name="Freeform 790"/>
              <p:cNvSpPr>
                <a:spLocks/>
              </p:cNvSpPr>
              <p:nvPr/>
            </p:nvSpPr>
            <p:spPr bwMode="auto">
              <a:xfrm>
                <a:off x="4653" y="1770"/>
                <a:ext cx="28" cy="46"/>
              </a:xfrm>
              <a:custGeom>
                <a:avLst/>
                <a:gdLst/>
                <a:ahLst/>
                <a:cxnLst>
                  <a:cxn ang="0">
                    <a:pos x="6" y="10"/>
                  </a:cxn>
                  <a:cxn ang="0">
                    <a:pos x="6" y="10"/>
                  </a:cxn>
                  <a:cxn ang="0">
                    <a:pos x="2" y="12"/>
                  </a:cxn>
                  <a:cxn ang="0">
                    <a:pos x="2" y="4"/>
                  </a:cxn>
                  <a:cxn ang="0">
                    <a:pos x="3" y="3"/>
                  </a:cxn>
                  <a:cxn ang="0">
                    <a:pos x="4" y="2"/>
                  </a:cxn>
                  <a:cxn ang="0">
                    <a:pos x="8" y="0"/>
                  </a:cxn>
                  <a:cxn ang="0">
                    <a:pos x="8" y="0"/>
                  </a:cxn>
                  <a:cxn ang="0">
                    <a:pos x="7" y="2"/>
                  </a:cxn>
                  <a:cxn ang="0">
                    <a:pos x="5" y="6"/>
                  </a:cxn>
                  <a:cxn ang="0">
                    <a:pos x="6" y="10"/>
                  </a:cxn>
                  <a:cxn ang="0">
                    <a:pos x="6" y="11"/>
                  </a:cxn>
                </a:cxnLst>
                <a:rect l="0" t="0" r="r" b="b"/>
                <a:pathLst>
                  <a:path w="8" h="13">
                    <a:moveTo>
                      <a:pt x="6" y="10"/>
                    </a:moveTo>
                    <a:cubicBezTo>
                      <a:pt x="6" y="10"/>
                      <a:pt x="6" y="10"/>
                      <a:pt x="6" y="10"/>
                    </a:cubicBezTo>
                    <a:cubicBezTo>
                      <a:pt x="6" y="12"/>
                      <a:pt x="2" y="13"/>
                      <a:pt x="2" y="12"/>
                    </a:cubicBezTo>
                    <a:cubicBezTo>
                      <a:pt x="0" y="9"/>
                      <a:pt x="1" y="7"/>
                      <a:pt x="2" y="4"/>
                    </a:cubicBezTo>
                    <a:cubicBezTo>
                      <a:pt x="2" y="4"/>
                      <a:pt x="3" y="3"/>
                      <a:pt x="3" y="3"/>
                    </a:cubicBezTo>
                    <a:cubicBezTo>
                      <a:pt x="3" y="2"/>
                      <a:pt x="3" y="2"/>
                      <a:pt x="4" y="2"/>
                    </a:cubicBezTo>
                    <a:cubicBezTo>
                      <a:pt x="5" y="1"/>
                      <a:pt x="7" y="1"/>
                      <a:pt x="8" y="0"/>
                    </a:cubicBezTo>
                    <a:cubicBezTo>
                      <a:pt x="8" y="0"/>
                      <a:pt x="8" y="0"/>
                      <a:pt x="8" y="0"/>
                    </a:cubicBezTo>
                    <a:cubicBezTo>
                      <a:pt x="8" y="1"/>
                      <a:pt x="7" y="1"/>
                      <a:pt x="7" y="2"/>
                    </a:cubicBezTo>
                    <a:cubicBezTo>
                      <a:pt x="6" y="3"/>
                      <a:pt x="6" y="5"/>
                      <a:pt x="5" y="6"/>
                    </a:cubicBezTo>
                    <a:cubicBezTo>
                      <a:pt x="5" y="7"/>
                      <a:pt x="5" y="9"/>
                      <a:pt x="6" y="10"/>
                    </a:cubicBezTo>
                    <a:cubicBezTo>
                      <a:pt x="7" y="10"/>
                      <a:pt x="7" y="10"/>
                      <a:pt x="6" y="11"/>
                    </a:cubicBezTo>
                  </a:path>
                </a:pathLst>
              </a:custGeom>
              <a:noFill/>
              <a:ln w="0">
                <a:solidFill>
                  <a:srgbClr val="24211D"/>
                </a:solidFill>
                <a:prstDash val="solid"/>
                <a:round/>
                <a:headEnd/>
                <a:tailEnd/>
              </a:ln>
            </p:spPr>
            <p:txBody>
              <a:bodyPr/>
              <a:lstStyle/>
              <a:p>
                <a:pPr>
                  <a:defRPr/>
                </a:pPr>
                <a:endParaRPr lang="es-MX" dirty="0"/>
              </a:p>
            </p:txBody>
          </p:sp>
          <p:sp>
            <p:nvSpPr>
              <p:cNvPr id="1815" name="Freeform 791"/>
              <p:cNvSpPr>
                <a:spLocks/>
              </p:cNvSpPr>
              <p:nvPr/>
            </p:nvSpPr>
            <p:spPr bwMode="auto">
              <a:xfrm>
                <a:off x="4855" y="1605"/>
                <a:ext cx="46" cy="64"/>
              </a:xfrm>
              <a:custGeom>
                <a:avLst/>
                <a:gdLst/>
                <a:ahLst/>
                <a:cxnLst>
                  <a:cxn ang="0">
                    <a:pos x="11" y="14"/>
                  </a:cxn>
                  <a:cxn ang="0">
                    <a:pos x="13" y="10"/>
                  </a:cxn>
                  <a:cxn ang="0">
                    <a:pos x="9" y="19"/>
                  </a:cxn>
                  <a:cxn ang="0">
                    <a:pos x="2" y="14"/>
                  </a:cxn>
                  <a:cxn ang="0">
                    <a:pos x="0" y="0"/>
                  </a:cxn>
                  <a:cxn ang="0">
                    <a:pos x="5" y="14"/>
                  </a:cxn>
                  <a:cxn ang="0">
                    <a:pos x="9" y="16"/>
                  </a:cxn>
                  <a:cxn ang="0">
                    <a:pos x="11" y="14"/>
                  </a:cxn>
                </a:cxnLst>
                <a:rect l="0" t="0" r="r" b="b"/>
                <a:pathLst>
                  <a:path w="13" h="19">
                    <a:moveTo>
                      <a:pt x="11" y="14"/>
                    </a:moveTo>
                    <a:cubicBezTo>
                      <a:pt x="11" y="14"/>
                      <a:pt x="13" y="10"/>
                      <a:pt x="13" y="10"/>
                    </a:cubicBezTo>
                    <a:cubicBezTo>
                      <a:pt x="13" y="13"/>
                      <a:pt x="9" y="19"/>
                      <a:pt x="9" y="19"/>
                    </a:cubicBezTo>
                    <a:cubicBezTo>
                      <a:pt x="7" y="17"/>
                      <a:pt x="2" y="17"/>
                      <a:pt x="2" y="14"/>
                    </a:cubicBezTo>
                    <a:cubicBezTo>
                      <a:pt x="2" y="10"/>
                      <a:pt x="0" y="4"/>
                      <a:pt x="0" y="0"/>
                    </a:cubicBezTo>
                    <a:cubicBezTo>
                      <a:pt x="0" y="0"/>
                      <a:pt x="2" y="14"/>
                      <a:pt x="5" y="14"/>
                    </a:cubicBezTo>
                    <a:cubicBezTo>
                      <a:pt x="5" y="14"/>
                      <a:pt x="8" y="17"/>
                      <a:pt x="9" y="16"/>
                    </a:cubicBezTo>
                    <a:cubicBezTo>
                      <a:pt x="9" y="16"/>
                      <a:pt x="11" y="14"/>
                      <a:pt x="11" y="14"/>
                    </a:cubicBezTo>
                    <a:close/>
                  </a:path>
                </a:pathLst>
              </a:custGeom>
              <a:solidFill>
                <a:srgbClr val="79501A"/>
              </a:solidFill>
              <a:ln w="9525">
                <a:noFill/>
                <a:round/>
                <a:headEnd/>
                <a:tailEnd/>
              </a:ln>
            </p:spPr>
            <p:txBody>
              <a:bodyPr/>
              <a:lstStyle/>
              <a:p>
                <a:pPr>
                  <a:defRPr/>
                </a:pPr>
                <a:endParaRPr lang="es-MX" dirty="0"/>
              </a:p>
            </p:txBody>
          </p:sp>
          <p:sp>
            <p:nvSpPr>
              <p:cNvPr id="1816" name="Freeform 792"/>
              <p:cNvSpPr>
                <a:spLocks/>
              </p:cNvSpPr>
              <p:nvPr/>
            </p:nvSpPr>
            <p:spPr bwMode="auto">
              <a:xfrm>
                <a:off x="4727" y="1405"/>
                <a:ext cx="60" cy="18"/>
              </a:xfrm>
              <a:custGeom>
                <a:avLst/>
                <a:gdLst/>
                <a:ahLst/>
                <a:cxnLst>
                  <a:cxn ang="0">
                    <a:pos x="0" y="5"/>
                  </a:cxn>
                  <a:cxn ang="0">
                    <a:pos x="7" y="2"/>
                  </a:cxn>
                  <a:cxn ang="0">
                    <a:pos x="8" y="1"/>
                  </a:cxn>
                  <a:cxn ang="0">
                    <a:pos x="16" y="3"/>
                  </a:cxn>
                  <a:cxn ang="0">
                    <a:pos x="18" y="4"/>
                  </a:cxn>
                  <a:cxn ang="0">
                    <a:pos x="1" y="5"/>
                  </a:cxn>
                  <a:cxn ang="0">
                    <a:pos x="0" y="5"/>
                  </a:cxn>
                </a:cxnLst>
                <a:rect l="0" t="0" r="r" b="b"/>
                <a:pathLst>
                  <a:path w="18" h="5">
                    <a:moveTo>
                      <a:pt x="0" y="5"/>
                    </a:moveTo>
                    <a:cubicBezTo>
                      <a:pt x="3" y="5"/>
                      <a:pt x="5" y="4"/>
                      <a:pt x="7" y="2"/>
                    </a:cubicBezTo>
                    <a:cubicBezTo>
                      <a:pt x="7" y="2"/>
                      <a:pt x="7" y="1"/>
                      <a:pt x="8" y="1"/>
                    </a:cubicBezTo>
                    <a:cubicBezTo>
                      <a:pt x="11" y="0"/>
                      <a:pt x="13" y="1"/>
                      <a:pt x="16" y="3"/>
                    </a:cubicBezTo>
                    <a:cubicBezTo>
                      <a:pt x="17" y="4"/>
                      <a:pt x="17" y="4"/>
                      <a:pt x="18" y="4"/>
                    </a:cubicBezTo>
                    <a:cubicBezTo>
                      <a:pt x="17" y="4"/>
                      <a:pt x="2" y="5"/>
                      <a:pt x="1" y="5"/>
                    </a:cubicBezTo>
                    <a:cubicBezTo>
                      <a:pt x="1" y="5"/>
                      <a:pt x="0" y="5"/>
                      <a:pt x="0" y="5"/>
                    </a:cubicBezTo>
                    <a:close/>
                  </a:path>
                </a:pathLst>
              </a:custGeom>
              <a:solidFill>
                <a:srgbClr val="B3680B"/>
              </a:solidFill>
              <a:ln w="9525">
                <a:noFill/>
                <a:round/>
                <a:headEnd/>
                <a:tailEnd/>
              </a:ln>
            </p:spPr>
            <p:txBody>
              <a:bodyPr/>
              <a:lstStyle/>
              <a:p>
                <a:pPr>
                  <a:defRPr/>
                </a:pPr>
                <a:endParaRPr lang="es-MX" dirty="0"/>
              </a:p>
            </p:txBody>
          </p:sp>
          <p:sp>
            <p:nvSpPr>
              <p:cNvPr id="1817" name="Freeform 793"/>
              <p:cNvSpPr>
                <a:spLocks/>
              </p:cNvSpPr>
              <p:nvPr/>
            </p:nvSpPr>
            <p:spPr bwMode="auto">
              <a:xfrm>
                <a:off x="4741" y="1455"/>
                <a:ext cx="55" cy="59"/>
              </a:xfrm>
              <a:custGeom>
                <a:avLst/>
                <a:gdLst/>
                <a:ahLst/>
                <a:cxnLst>
                  <a:cxn ang="0">
                    <a:pos x="8" y="0"/>
                  </a:cxn>
                  <a:cxn ang="0">
                    <a:pos x="3" y="10"/>
                  </a:cxn>
                  <a:cxn ang="0">
                    <a:pos x="1" y="15"/>
                  </a:cxn>
                  <a:cxn ang="0">
                    <a:pos x="0" y="16"/>
                  </a:cxn>
                  <a:cxn ang="0">
                    <a:pos x="8" y="16"/>
                  </a:cxn>
                  <a:cxn ang="0">
                    <a:pos x="13" y="3"/>
                  </a:cxn>
                  <a:cxn ang="0">
                    <a:pos x="7" y="0"/>
                  </a:cxn>
                  <a:cxn ang="0">
                    <a:pos x="8" y="0"/>
                  </a:cxn>
                </a:cxnLst>
                <a:rect l="0" t="0" r="r" b="b"/>
                <a:pathLst>
                  <a:path w="15" h="17">
                    <a:moveTo>
                      <a:pt x="8" y="0"/>
                    </a:moveTo>
                    <a:cubicBezTo>
                      <a:pt x="9" y="3"/>
                      <a:pt x="6" y="6"/>
                      <a:pt x="3" y="10"/>
                    </a:cubicBezTo>
                    <a:cubicBezTo>
                      <a:pt x="2" y="12"/>
                      <a:pt x="2" y="14"/>
                      <a:pt x="1" y="15"/>
                    </a:cubicBezTo>
                    <a:cubicBezTo>
                      <a:pt x="1" y="16"/>
                      <a:pt x="0" y="16"/>
                      <a:pt x="0" y="16"/>
                    </a:cubicBezTo>
                    <a:cubicBezTo>
                      <a:pt x="3" y="17"/>
                      <a:pt x="6" y="17"/>
                      <a:pt x="8" y="16"/>
                    </a:cubicBezTo>
                    <a:cubicBezTo>
                      <a:pt x="13" y="14"/>
                      <a:pt x="15" y="7"/>
                      <a:pt x="13" y="3"/>
                    </a:cubicBezTo>
                    <a:cubicBezTo>
                      <a:pt x="12" y="2"/>
                      <a:pt x="9" y="1"/>
                      <a:pt x="7" y="0"/>
                    </a:cubicBezTo>
                    <a:cubicBezTo>
                      <a:pt x="7" y="0"/>
                      <a:pt x="8" y="0"/>
                      <a:pt x="8" y="0"/>
                    </a:cubicBezTo>
                    <a:close/>
                  </a:path>
                </a:pathLst>
              </a:custGeom>
              <a:solidFill>
                <a:srgbClr val="B3680B"/>
              </a:solidFill>
              <a:ln w="9525">
                <a:noFill/>
                <a:round/>
                <a:headEnd/>
                <a:tailEnd/>
              </a:ln>
            </p:spPr>
            <p:txBody>
              <a:bodyPr/>
              <a:lstStyle/>
              <a:p>
                <a:pPr>
                  <a:defRPr/>
                </a:pPr>
                <a:endParaRPr lang="es-MX" dirty="0"/>
              </a:p>
            </p:txBody>
          </p:sp>
          <p:sp>
            <p:nvSpPr>
              <p:cNvPr id="1818" name="Freeform 794"/>
              <p:cNvSpPr>
                <a:spLocks/>
              </p:cNvSpPr>
              <p:nvPr/>
            </p:nvSpPr>
            <p:spPr bwMode="auto">
              <a:xfrm>
                <a:off x="4947" y="1947"/>
                <a:ext cx="28" cy="23"/>
              </a:xfrm>
              <a:custGeom>
                <a:avLst/>
                <a:gdLst/>
                <a:ahLst/>
                <a:cxnLst>
                  <a:cxn ang="0">
                    <a:pos x="8" y="4"/>
                  </a:cxn>
                  <a:cxn ang="0">
                    <a:pos x="3" y="7"/>
                  </a:cxn>
                  <a:cxn ang="0">
                    <a:pos x="0" y="3"/>
                  </a:cxn>
                  <a:cxn ang="0">
                    <a:pos x="4" y="0"/>
                  </a:cxn>
                  <a:cxn ang="0">
                    <a:pos x="8" y="4"/>
                  </a:cxn>
                  <a:cxn ang="0">
                    <a:pos x="8" y="4"/>
                  </a:cxn>
                </a:cxnLst>
                <a:rect l="0" t="0" r="r" b="b"/>
                <a:pathLst>
                  <a:path w="8" h="7">
                    <a:moveTo>
                      <a:pt x="8" y="4"/>
                    </a:moveTo>
                    <a:cubicBezTo>
                      <a:pt x="7" y="6"/>
                      <a:pt x="5" y="7"/>
                      <a:pt x="3" y="7"/>
                    </a:cubicBezTo>
                    <a:cubicBezTo>
                      <a:pt x="1" y="6"/>
                      <a:pt x="1" y="3"/>
                      <a:pt x="0" y="3"/>
                    </a:cubicBezTo>
                    <a:cubicBezTo>
                      <a:pt x="2" y="2"/>
                      <a:pt x="3" y="1"/>
                      <a:pt x="4" y="0"/>
                    </a:cubicBezTo>
                    <a:cubicBezTo>
                      <a:pt x="3" y="1"/>
                      <a:pt x="7" y="2"/>
                      <a:pt x="8" y="4"/>
                    </a:cubicBezTo>
                    <a:cubicBezTo>
                      <a:pt x="8" y="4"/>
                      <a:pt x="8" y="4"/>
                      <a:pt x="8" y="4"/>
                    </a:cubicBezTo>
                    <a:close/>
                  </a:path>
                </a:pathLst>
              </a:custGeom>
              <a:solidFill>
                <a:srgbClr val="B3680B"/>
              </a:solidFill>
              <a:ln w="9525">
                <a:noFill/>
                <a:round/>
                <a:headEnd/>
                <a:tailEnd/>
              </a:ln>
            </p:spPr>
            <p:txBody>
              <a:bodyPr/>
              <a:lstStyle/>
              <a:p>
                <a:pPr>
                  <a:defRPr/>
                </a:pPr>
                <a:endParaRPr lang="es-MX" dirty="0"/>
              </a:p>
            </p:txBody>
          </p:sp>
          <p:sp>
            <p:nvSpPr>
              <p:cNvPr id="1819" name="Freeform 795"/>
              <p:cNvSpPr>
                <a:spLocks/>
              </p:cNvSpPr>
              <p:nvPr/>
            </p:nvSpPr>
            <p:spPr bwMode="auto">
              <a:xfrm>
                <a:off x="4736" y="1802"/>
                <a:ext cx="64" cy="50"/>
              </a:xfrm>
              <a:custGeom>
                <a:avLst/>
                <a:gdLst/>
                <a:ahLst/>
                <a:cxnLst>
                  <a:cxn ang="0">
                    <a:pos x="18" y="11"/>
                  </a:cxn>
                  <a:cxn ang="0">
                    <a:pos x="17" y="11"/>
                  </a:cxn>
                  <a:cxn ang="0">
                    <a:pos x="12" y="3"/>
                  </a:cxn>
                  <a:cxn ang="0">
                    <a:pos x="0" y="5"/>
                  </a:cxn>
                  <a:cxn ang="0">
                    <a:pos x="11" y="7"/>
                  </a:cxn>
                  <a:cxn ang="0">
                    <a:pos x="18" y="11"/>
                  </a:cxn>
                </a:cxnLst>
                <a:rect l="0" t="0" r="r" b="b"/>
                <a:pathLst>
                  <a:path w="18" h="14">
                    <a:moveTo>
                      <a:pt x="18" y="11"/>
                    </a:moveTo>
                    <a:cubicBezTo>
                      <a:pt x="18" y="11"/>
                      <a:pt x="17" y="11"/>
                      <a:pt x="17" y="11"/>
                    </a:cubicBezTo>
                    <a:cubicBezTo>
                      <a:pt x="14" y="10"/>
                      <a:pt x="15" y="5"/>
                      <a:pt x="12" y="3"/>
                    </a:cubicBezTo>
                    <a:cubicBezTo>
                      <a:pt x="9" y="0"/>
                      <a:pt x="2" y="2"/>
                      <a:pt x="0" y="5"/>
                    </a:cubicBezTo>
                    <a:cubicBezTo>
                      <a:pt x="0" y="5"/>
                      <a:pt x="9" y="1"/>
                      <a:pt x="11" y="7"/>
                    </a:cubicBezTo>
                    <a:cubicBezTo>
                      <a:pt x="14" y="14"/>
                      <a:pt x="18" y="11"/>
                      <a:pt x="18" y="11"/>
                    </a:cubicBezTo>
                    <a:close/>
                  </a:path>
                </a:pathLst>
              </a:custGeom>
              <a:solidFill>
                <a:srgbClr val="B3680B"/>
              </a:solidFill>
              <a:ln w="9525">
                <a:noFill/>
                <a:round/>
                <a:headEnd/>
                <a:tailEnd/>
              </a:ln>
            </p:spPr>
            <p:txBody>
              <a:bodyPr/>
              <a:lstStyle/>
              <a:p>
                <a:pPr>
                  <a:defRPr/>
                </a:pPr>
                <a:endParaRPr lang="es-MX" dirty="0"/>
              </a:p>
            </p:txBody>
          </p:sp>
          <p:sp>
            <p:nvSpPr>
              <p:cNvPr id="1820" name="Freeform 796"/>
              <p:cNvSpPr>
                <a:spLocks/>
              </p:cNvSpPr>
              <p:nvPr/>
            </p:nvSpPr>
            <p:spPr bwMode="auto">
              <a:xfrm>
                <a:off x="4630" y="1336"/>
                <a:ext cx="60" cy="109"/>
              </a:xfrm>
              <a:custGeom>
                <a:avLst/>
                <a:gdLst/>
                <a:ahLst/>
                <a:cxnLst>
                  <a:cxn ang="0">
                    <a:pos x="3" y="30"/>
                  </a:cxn>
                  <a:cxn ang="0">
                    <a:pos x="8" y="30"/>
                  </a:cxn>
                  <a:cxn ang="0">
                    <a:pos x="15" y="8"/>
                  </a:cxn>
                  <a:cxn ang="0">
                    <a:pos x="4" y="24"/>
                  </a:cxn>
                  <a:cxn ang="0">
                    <a:pos x="1" y="27"/>
                  </a:cxn>
                  <a:cxn ang="0">
                    <a:pos x="1" y="28"/>
                  </a:cxn>
                  <a:cxn ang="0">
                    <a:pos x="2" y="30"/>
                  </a:cxn>
                  <a:cxn ang="0">
                    <a:pos x="3" y="30"/>
                  </a:cxn>
                </a:cxnLst>
                <a:rect l="0" t="0" r="r" b="b"/>
                <a:pathLst>
                  <a:path w="17" h="31">
                    <a:moveTo>
                      <a:pt x="3" y="30"/>
                    </a:moveTo>
                    <a:cubicBezTo>
                      <a:pt x="5" y="30"/>
                      <a:pt x="8" y="31"/>
                      <a:pt x="8" y="30"/>
                    </a:cubicBezTo>
                    <a:cubicBezTo>
                      <a:pt x="17" y="21"/>
                      <a:pt x="15" y="0"/>
                      <a:pt x="15" y="8"/>
                    </a:cubicBezTo>
                    <a:cubicBezTo>
                      <a:pt x="15" y="14"/>
                      <a:pt x="9" y="19"/>
                      <a:pt x="4" y="24"/>
                    </a:cubicBezTo>
                    <a:cubicBezTo>
                      <a:pt x="4" y="24"/>
                      <a:pt x="2" y="25"/>
                      <a:pt x="1" y="27"/>
                    </a:cubicBezTo>
                    <a:cubicBezTo>
                      <a:pt x="1" y="27"/>
                      <a:pt x="0" y="28"/>
                      <a:pt x="1" y="28"/>
                    </a:cubicBezTo>
                    <a:cubicBezTo>
                      <a:pt x="1" y="29"/>
                      <a:pt x="1" y="30"/>
                      <a:pt x="2" y="30"/>
                    </a:cubicBezTo>
                    <a:cubicBezTo>
                      <a:pt x="2" y="30"/>
                      <a:pt x="3" y="30"/>
                      <a:pt x="3" y="30"/>
                    </a:cubicBezTo>
                    <a:close/>
                  </a:path>
                </a:pathLst>
              </a:custGeom>
              <a:solidFill>
                <a:srgbClr val="B3680B"/>
              </a:solidFill>
              <a:ln w="9525">
                <a:noFill/>
                <a:round/>
                <a:headEnd/>
                <a:tailEnd/>
              </a:ln>
            </p:spPr>
            <p:txBody>
              <a:bodyPr/>
              <a:lstStyle/>
              <a:p>
                <a:pPr>
                  <a:defRPr/>
                </a:pPr>
                <a:endParaRPr lang="es-MX" dirty="0"/>
              </a:p>
            </p:txBody>
          </p:sp>
          <p:sp>
            <p:nvSpPr>
              <p:cNvPr id="1821" name="Freeform 797"/>
              <p:cNvSpPr>
                <a:spLocks/>
              </p:cNvSpPr>
              <p:nvPr/>
            </p:nvSpPr>
            <p:spPr bwMode="auto">
              <a:xfrm>
                <a:off x="4667" y="1405"/>
                <a:ext cx="32" cy="41"/>
              </a:xfrm>
              <a:custGeom>
                <a:avLst/>
                <a:gdLst/>
                <a:ahLst/>
                <a:cxnLst>
                  <a:cxn ang="0">
                    <a:pos x="1" y="10"/>
                  </a:cxn>
                  <a:cxn ang="0">
                    <a:pos x="0" y="11"/>
                  </a:cxn>
                  <a:cxn ang="0">
                    <a:pos x="4" y="10"/>
                  </a:cxn>
                  <a:cxn ang="0">
                    <a:pos x="8" y="7"/>
                  </a:cxn>
                  <a:cxn ang="0">
                    <a:pos x="4" y="0"/>
                  </a:cxn>
                  <a:cxn ang="0">
                    <a:pos x="4" y="1"/>
                  </a:cxn>
                  <a:cxn ang="0">
                    <a:pos x="6" y="8"/>
                  </a:cxn>
                  <a:cxn ang="0">
                    <a:pos x="1" y="10"/>
                  </a:cxn>
                </a:cxnLst>
                <a:rect l="0" t="0" r="r" b="b"/>
                <a:pathLst>
                  <a:path w="9" h="12">
                    <a:moveTo>
                      <a:pt x="1" y="10"/>
                    </a:moveTo>
                    <a:cubicBezTo>
                      <a:pt x="1" y="9"/>
                      <a:pt x="0" y="10"/>
                      <a:pt x="0" y="11"/>
                    </a:cubicBezTo>
                    <a:cubicBezTo>
                      <a:pt x="1" y="12"/>
                      <a:pt x="2" y="11"/>
                      <a:pt x="4" y="10"/>
                    </a:cubicBezTo>
                    <a:cubicBezTo>
                      <a:pt x="6" y="9"/>
                      <a:pt x="8" y="8"/>
                      <a:pt x="8" y="7"/>
                    </a:cubicBezTo>
                    <a:cubicBezTo>
                      <a:pt x="9" y="4"/>
                      <a:pt x="6" y="2"/>
                      <a:pt x="4" y="0"/>
                    </a:cubicBezTo>
                    <a:cubicBezTo>
                      <a:pt x="4" y="0"/>
                      <a:pt x="4" y="1"/>
                      <a:pt x="4" y="1"/>
                    </a:cubicBezTo>
                    <a:cubicBezTo>
                      <a:pt x="5" y="3"/>
                      <a:pt x="7" y="5"/>
                      <a:pt x="6" y="8"/>
                    </a:cubicBezTo>
                    <a:cubicBezTo>
                      <a:pt x="6" y="9"/>
                      <a:pt x="3" y="10"/>
                      <a:pt x="1" y="10"/>
                    </a:cubicBezTo>
                    <a:close/>
                  </a:path>
                </a:pathLst>
              </a:custGeom>
              <a:solidFill>
                <a:srgbClr val="FEDF00"/>
              </a:solidFill>
              <a:ln w="9525">
                <a:noFill/>
                <a:round/>
                <a:headEnd/>
                <a:tailEnd/>
              </a:ln>
            </p:spPr>
            <p:txBody>
              <a:bodyPr/>
              <a:lstStyle/>
              <a:p>
                <a:pPr>
                  <a:defRPr/>
                </a:pPr>
                <a:endParaRPr lang="es-MX" dirty="0"/>
              </a:p>
            </p:txBody>
          </p:sp>
          <p:sp>
            <p:nvSpPr>
              <p:cNvPr id="1822" name="Freeform 798"/>
              <p:cNvSpPr>
                <a:spLocks/>
              </p:cNvSpPr>
              <p:nvPr/>
            </p:nvSpPr>
            <p:spPr bwMode="auto">
              <a:xfrm>
                <a:off x="4681" y="1336"/>
                <a:ext cx="32" cy="78"/>
              </a:xfrm>
              <a:custGeom>
                <a:avLst/>
                <a:gdLst/>
                <a:ahLst/>
                <a:cxnLst>
                  <a:cxn ang="0">
                    <a:pos x="6" y="0"/>
                  </a:cxn>
                  <a:cxn ang="0">
                    <a:pos x="6" y="6"/>
                  </a:cxn>
                  <a:cxn ang="0">
                    <a:pos x="5" y="9"/>
                  </a:cxn>
                  <a:cxn ang="0">
                    <a:pos x="3" y="11"/>
                  </a:cxn>
                  <a:cxn ang="0">
                    <a:pos x="2" y="16"/>
                  </a:cxn>
                  <a:cxn ang="0">
                    <a:pos x="1" y="19"/>
                  </a:cxn>
                  <a:cxn ang="0">
                    <a:pos x="5" y="22"/>
                  </a:cxn>
                  <a:cxn ang="0">
                    <a:pos x="6" y="20"/>
                  </a:cxn>
                  <a:cxn ang="0">
                    <a:pos x="8" y="16"/>
                  </a:cxn>
                  <a:cxn ang="0">
                    <a:pos x="9" y="12"/>
                  </a:cxn>
                  <a:cxn ang="0">
                    <a:pos x="9" y="10"/>
                  </a:cxn>
                  <a:cxn ang="0">
                    <a:pos x="6" y="0"/>
                  </a:cxn>
                </a:cxnLst>
                <a:rect l="0" t="0" r="r" b="b"/>
                <a:pathLst>
                  <a:path w="9" h="22">
                    <a:moveTo>
                      <a:pt x="6" y="0"/>
                    </a:moveTo>
                    <a:cubicBezTo>
                      <a:pt x="6" y="2"/>
                      <a:pt x="6" y="4"/>
                      <a:pt x="6" y="6"/>
                    </a:cubicBezTo>
                    <a:cubicBezTo>
                      <a:pt x="6" y="7"/>
                      <a:pt x="6" y="8"/>
                      <a:pt x="5" y="9"/>
                    </a:cubicBezTo>
                    <a:cubicBezTo>
                      <a:pt x="5" y="11"/>
                      <a:pt x="5" y="10"/>
                      <a:pt x="3" y="11"/>
                    </a:cubicBezTo>
                    <a:cubicBezTo>
                      <a:pt x="0" y="14"/>
                      <a:pt x="2" y="13"/>
                      <a:pt x="2" y="16"/>
                    </a:cubicBezTo>
                    <a:cubicBezTo>
                      <a:pt x="2" y="17"/>
                      <a:pt x="1" y="18"/>
                      <a:pt x="1" y="19"/>
                    </a:cubicBezTo>
                    <a:cubicBezTo>
                      <a:pt x="2" y="19"/>
                      <a:pt x="3" y="22"/>
                      <a:pt x="5" y="22"/>
                    </a:cubicBezTo>
                    <a:cubicBezTo>
                      <a:pt x="5" y="22"/>
                      <a:pt x="6" y="21"/>
                      <a:pt x="6" y="20"/>
                    </a:cubicBezTo>
                    <a:cubicBezTo>
                      <a:pt x="7" y="18"/>
                      <a:pt x="8" y="18"/>
                      <a:pt x="8" y="16"/>
                    </a:cubicBezTo>
                    <a:cubicBezTo>
                      <a:pt x="8" y="16"/>
                      <a:pt x="8" y="14"/>
                      <a:pt x="9" y="12"/>
                    </a:cubicBezTo>
                    <a:cubicBezTo>
                      <a:pt x="9" y="12"/>
                      <a:pt x="9" y="10"/>
                      <a:pt x="9" y="10"/>
                    </a:cubicBezTo>
                    <a:cubicBezTo>
                      <a:pt x="7" y="7"/>
                      <a:pt x="8" y="3"/>
                      <a:pt x="6" y="0"/>
                    </a:cubicBezTo>
                    <a:close/>
                  </a:path>
                </a:pathLst>
              </a:custGeom>
              <a:solidFill>
                <a:srgbClr val="B3680B"/>
              </a:solidFill>
              <a:ln w="9525">
                <a:noFill/>
                <a:round/>
                <a:headEnd/>
                <a:tailEnd/>
              </a:ln>
            </p:spPr>
            <p:txBody>
              <a:bodyPr/>
              <a:lstStyle/>
              <a:p>
                <a:pPr>
                  <a:defRPr/>
                </a:pPr>
                <a:endParaRPr lang="es-MX" dirty="0"/>
              </a:p>
            </p:txBody>
          </p:sp>
          <p:sp>
            <p:nvSpPr>
              <p:cNvPr id="1823" name="Freeform 799"/>
              <p:cNvSpPr>
                <a:spLocks/>
              </p:cNvSpPr>
              <p:nvPr/>
            </p:nvSpPr>
            <p:spPr bwMode="auto">
              <a:xfrm>
                <a:off x="4713" y="1323"/>
                <a:ext cx="28" cy="73"/>
              </a:xfrm>
              <a:custGeom>
                <a:avLst/>
                <a:gdLst/>
                <a:ahLst/>
                <a:cxnLst>
                  <a:cxn ang="0">
                    <a:pos x="5" y="1"/>
                  </a:cxn>
                  <a:cxn ang="0">
                    <a:pos x="4" y="4"/>
                  </a:cxn>
                  <a:cxn ang="0">
                    <a:pos x="4" y="8"/>
                  </a:cxn>
                  <a:cxn ang="0">
                    <a:pos x="2" y="14"/>
                  </a:cxn>
                  <a:cxn ang="0">
                    <a:pos x="0" y="21"/>
                  </a:cxn>
                  <a:cxn ang="0">
                    <a:pos x="2" y="20"/>
                  </a:cxn>
                  <a:cxn ang="0">
                    <a:pos x="3" y="18"/>
                  </a:cxn>
                  <a:cxn ang="0">
                    <a:pos x="6" y="14"/>
                  </a:cxn>
                  <a:cxn ang="0">
                    <a:pos x="6" y="6"/>
                  </a:cxn>
                  <a:cxn ang="0">
                    <a:pos x="5" y="0"/>
                  </a:cxn>
                  <a:cxn ang="0">
                    <a:pos x="5" y="1"/>
                  </a:cxn>
                </a:cxnLst>
                <a:rect l="0" t="0" r="r" b="b"/>
                <a:pathLst>
                  <a:path w="7" h="21">
                    <a:moveTo>
                      <a:pt x="5" y="1"/>
                    </a:moveTo>
                    <a:cubicBezTo>
                      <a:pt x="4" y="2"/>
                      <a:pt x="5" y="3"/>
                      <a:pt x="4" y="4"/>
                    </a:cubicBezTo>
                    <a:cubicBezTo>
                      <a:pt x="4" y="6"/>
                      <a:pt x="4" y="7"/>
                      <a:pt x="4" y="8"/>
                    </a:cubicBezTo>
                    <a:cubicBezTo>
                      <a:pt x="4" y="10"/>
                      <a:pt x="3" y="12"/>
                      <a:pt x="2" y="14"/>
                    </a:cubicBezTo>
                    <a:cubicBezTo>
                      <a:pt x="1" y="16"/>
                      <a:pt x="1" y="19"/>
                      <a:pt x="0" y="21"/>
                    </a:cubicBezTo>
                    <a:cubicBezTo>
                      <a:pt x="1" y="21"/>
                      <a:pt x="2" y="21"/>
                      <a:pt x="2" y="20"/>
                    </a:cubicBezTo>
                    <a:cubicBezTo>
                      <a:pt x="3" y="20"/>
                      <a:pt x="3" y="18"/>
                      <a:pt x="3" y="18"/>
                    </a:cubicBezTo>
                    <a:cubicBezTo>
                      <a:pt x="5" y="17"/>
                      <a:pt x="6" y="16"/>
                      <a:pt x="6" y="14"/>
                    </a:cubicBezTo>
                    <a:cubicBezTo>
                      <a:pt x="7" y="11"/>
                      <a:pt x="6" y="8"/>
                      <a:pt x="6" y="6"/>
                    </a:cubicBezTo>
                    <a:cubicBezTo>
                      <a:pt x="5" y="4"/>
                      <a:pt x="5" y="2"/>
                      <a:pt x="5" y="0"/>
                    </a:cubicBezTo>
                    <a:cubicBezTo>
                      <a:pt x="5" y="0"/>
                      <a:pt x="5" y="1"/>
                      <a:pt x="5" y="1"/>
                    </a:cubicBezTo>
                    <a:close/>
                  </a:path>
                </a:pathLst>
              </a:custGeom>
              <a:solidFill>
                <a:srgbClr val="B3680B"/>
              </a:solidFill>
              <a:ln w="9525">
                <a:noFill/>
                <a:round/>
                <a:headEnd/>
                <a:tailEnd/>
              </a:ln>
            </p:spPr>
            <p:txBody>
              <a:bodyPr/>
              <a:lstStyle/>
              <a:p>
                <a:pPr>
                  <a:defRPr/>
                </a:pPr>
                <a:endParaRPr lang="es-MX" dirty="0"/>
              </a:p>
            </p:txBody>
          </p:sp>
          <p:sp>
            <p:nvSpPr>
              <p:cNvPr id="1824" name="Freeform 800"/>
              <p:cNvSpPr>
                <a:spLocks/>
              </p:cNvSpPr>
              <p:nvPr/>
            </p:nvSpPr>
            <p:spPr bwMode="auto">
              <a:xfrm>
                <a:off x="4699" y="1377"/>
                <a:ext cx="73" cy="46"/>
              </a:xfrm>
              <a:custGeom>
                <a:avLst/>
                <a:gdLst/>
                <a:ahLst/>
                <a:cxnLst>
                  <a:cxn ang="0">
                    <a:pos x="0" y="11"/>
                  </a:cxn>
                  <a:cxn ang="0">
                    <a:pos x="6" y="6"/>
                  </a:cxn>
                  <a:cxn ang="0">
                    <a:pos x="9" y="4"/>
                  </a:cxn>
                  <a:cxn ang="0">
                    <a:pos x="10" y="3"/>
                  </a:cxn>
                  <a:cxn ang="0">
                    <a:pos x="15" y="0"/>
                  </a:cxn>
                  <a:cxn ang="0">
                    <a:pos x="17" y="0"/>
                  </a:cxn>
                  <a:cxn ang="0">
                    <a:pos x="21" y="0"/>
                  </a:cxn>
                  <a:cxn ang="0">
                    <a:pos x="14" y="6"/>
                  </a:cxn>
                  <a:cxn ang="0">
                    <a:pos x="13" y="8"/>
                  </a:cxn>
                  <a:cxn ang="0">
                    <a:pos x="7" y="11"/>
                  </a:cxn>
                  <a:cxn ang="0">
                    <a:pos x="6" y="11"/>
                  </a:cxn>
                  <a:cxn ang="0">
                    <a:pos x="0" y="11"/>
                  </a:cxn>
                  <a:cxn ang="0">
                    <a:pos x="0" y="11"/>
                  </a:cxn>
                </a:cxnLst>
                <a:rect l="0" t="0" r="r" b="b"/>
                <a:pathLst>
                  <a:path w="21" h="12">
                    <a:moveTo>
                      <a:pt x="0" y="11"/>
                    </a:moveTo>
                    <a:cubicBezTo>
                      <a:pt x="2" y="9"/>
                      <a:pt x="4" y="8"/>
                      <a:pt x="6" y="6"/>
                    </a:cubicBezTo>
                    <a:cubicBezTo>
                      <a:pt x="7" y="6"/>
                      <a:pt x="8" y="5"/>
                      <a:pt x="9" y="4"/>
                    </a:cubicBezTo>
                    <a:cubicBezTo>
                      <a:pt x="9" y="4"/>
                      <a:pt x="10" y="4"/>
                      <a:pt x="10" y="3"/>
                    </a:cubicBezTo>
                    <a:cubicBezTo>
                      <a:pt x="11" y="1"/>
                      <a:pt x="13" y="1"/>
                      <a:pt x="15" y="0"/>
                    </a:cubicBezTo>
                    <a:cubicBezTo>
                      <a:pt x="16" y="0"/>
                      <a:pt x="16" y="0"/>
                      <a:pt x="17" y="0"/>
                    </a:cubicBezTo>
                    <a:cubicBezTo>
                      <a:pt x="18" y="0"/>
                      <a:pt x="20" y="0"/>
                      <a:pt x="21" y="0"/>
                    </a:cubicBezTo>
                    <a:cubicBezTo>
                      <a:pt x="19" y="2"/>
                      <a:pt x="17" y="4"/>
                      <a:pt x="14" y="6"/>
                    </a:cubicBezTo>
                    <a:cubicBezTo>
                      <a:pt x="14" y="7"/>
                      <a:pt x="13" y="7"/>
                      <a:pt x="13" y="8"/>
                    </a:cubicBezTo>
                    <a:cubicBezTo>
                      <a:pt x="11" y="9"/>
                      <a:pt x="9" y="10"/>
                      <a:pt x="7" y="11"/>
                    </a:cubicBezTo>
                    <a:cubicBezTo>
                      <a:pt x="7" y="11"/>
                      <a:pt x="6" y="11"/>
                      <a:pt x="6" y="11"/>
                    </a:cubicBezTo>
                    <a:cubicBezTo>
                      <a:pt x="4" y="12"/>
                      <a:pt x="2" y="12"/>
                      <a:pt x="0" y="11"/>
                    </a:cubicBezTo>
                    <a:cubicBezTo>
                      <a:pt x="0" y="11"/>
                      <a:pt x="0" y="11"/>
                      <a:pt x="0" y="11"/>
                    </a:cubicBezTo>
                    <a:close/>
                  </a:path>
                </a:pathLst>
              </a:custGeom>
              <a:solidFill>
                <a:srgbClr val="B3680B"/>
              </a:solidFill>
              <a:ln w="9525">
                <a:noFill/>
                <a:round/>
                <a:headEnd/>
                <a:tailEnd/>
              </a:ln>
            </p:spPr>
            <p:txBody>
              <a:bodyPr/>
              <a:lstStyle/>
              <a:p>
                <a:pPr>
                  <a:defRPr/>
                </a:pPr>
                <a:endParaRPr lang="es-MX" dirty="0"/>
              </a:p>
            </p:txBody>
          </p:sp>
          <p:sp>
            <p:nvSpPr>
              <p:cNvPr id="1825" name="Freeform 801"/>
              <p:cNvSpPr>
                <a:spLocks/>
              </p:cNvSpPr>
              <p:nvPr/>
            </p:nvSpPr>
            <p:spPr bwMode="auto">
              <a:xfrm>
                <a:off x="4741" y="1332"/>
                <a:ext cx="32" cy="46"/>
              </a:xfrm>
              <a:custGeom>
                <a:avLst/>
                <a:gdLst/>
                <a:ahLst/>
                <a:cxnLst>
                  <a:cxn ang="0">
                    <a:pos x="5" y="0"/>
                  </a:cxn>
                  <a:cxn ang="0">
                    <a:pos x="1" y="7"/>
                  </a:cxn>
                  <a:cxn ang="0">
                    <a:pos x="0" y="14"/>
                  </a:cxn>
                  <a:cxn ang="0">
                    <a:pos x="7" y="13"/>
                  </a:cxn>
                  <a:cxn ang="0">
                    <a:pos x="7" y="10"/>
                  </a:cxn>
                  <a:cxn ang="0">
                    <a:pos x="9" y="7"/>
                  </a:cxn>
                  <a:cxn ang="0">
                    <a:pos x="9" y="6"/>
                  </a:cxn>
                  <a:cxn ang="0">
                    <a:pos x="6" y="1"/>
                  </a:cxn>
                  <a:cxn ang="0">
                    <a:pos x="5" y="0"/>
                  </a:cxn>
                  <a:cxn ang="0">
                    <a:pos x="5" y="0"/>
                  </a:cxn>
                </a:cxnLst>
                <a:rect l="0" t="0" r="r" b="b"/>
                <a:pathLst>
                  <a:path w="10" h="14">
                    <a:moveTo>
                      <a:pt x="5" y="0"/>
                    </a:moveTo>
                    <a:cubicBezTo>
                      <a:pt x="6" y="3"/>
                      <a:pt x="3" y="5"/>
                      <a:pt x="1" y="7"/>
                    </a:cubicBezTo>
                    <a:cubicBezTo>
                      <a:pt x="0" y="9"/>
                      <a:pt x="1" y="12"/>
                      <a:pt x="0" y="14"/>
                    </a:cubicBezTo>
                    <a:cubicBezTo>
                      <a:pt x="2" y="13"/>
                      <a:pt x="4" y="13"/>
                      <a:pt x="7" y="13"/>
                    </a:cubicBezTo>
                    <a:cubicBezTo>
                      <a:pt x="7" y="13"/>
                      <a:pt x="7" y="11"/>
                      <a:pt x="7" y="10"/>
                    </a:cubicBezTo>
                    <a:cubicBezTo>
                      <a:pt x="8" y="10"/>
                      <a:pt x="10" y="9"/>
                      <a:pt x="9" y="7"/>
                    </a:cubicBezTo>
                    <a:cubicBezTo>
                      <a:pt x="9" y="7"/>
                      <a:pt x="9" y="6"/>
                      <a:pt x="9" y="6"/>
                    </a:cubicBezTo>
                    <a:cubicBezTo>
                      <a:pt x="9" y="4"/>
                      <a:pt x="7" y="2"/>
                      <a:pt x="6" y="1"/>
                    </a:cubicBezTo>
                    <a:cubicBezTo>
                      <a:pt x="5" y="1"/>
                      <a:pt x="5" y="1"/>
                      <a:pt x="5" y="0"/>
                    </a:cubicBezTo>
                    <a:cubicBezTo>
                      <a:pt x="5" y="0"/>
                      <a:pt x="5" y="0"/>
                      <a:pt x="5" y="0"/>
                    </a:cubicBezTo>
                    <a:close/>
                  </a:path>
                </a:pathLst>
              </a:custGeom>
              <a:solidFill>
                <a:srgbClr val="B3680B"/>
              </a:solidFill>
              <a:ln w="9525">
                <a:noFill/>
                <a:round/>
                <a:headEnd/>
                <a:tailEnd/>
              </a:ln>
            </p:spPr>
            <p:txBody>
              <a:bodyPr/>
              <a:lstStyle/>
              <a:p>
                <a:pPr>
                  <a:defRPr/>
                </a:pPr>
                <a:endParaRPr lang="es-MX" dirty="0"/>
              </a:p>
            </p:txBody>
          </p:sp>
          <p:sp>
            <p:nvSpPr>
              <p:cNvPr id="1826" name="Freeform 802"/>
              <p:cNvSpPr>
                <a:spLocks/>
              </p:cNvSpPr>
              <p:nvPr/>
            </p:nvSpPr>
            <p:spPr bwMode="auto">
              <a:xfrm>
                <a:off x="4773" y="1355"/>
                <a:ext cx="83" cy="23"/>
              </a:xfrm>
              <a:custGeom>
                <a:avLst/>
                <a:gdLst/>
                <a:ahLst/>
                <a:cxnLst>
                  <a:cxn ang="0">
                    <a:pos x="1" y="5"/>
                  </a:cxn>
                  <a:cxn ang="0">
                    <a:pos x="1" y="0"/>
                  </a:cxn>
                  <a:cxn ang="0">
                    <a:pos x="8" y="3"/>
                  </a:cxn>
                  <a:cxn ang="0">
                    <a:pos x="23" y="4"/>
                  </a:cxn>
                  <a:cxn ang="0">
                    <a:pos x="1" y="5"/>
                  </a:cxn>
                </a:cxnLst>
                <a:rect l="0" t="0" r="r" b="b"/>
                <a:pathLst>
                  <a:path w="23" h="7">
                    <a:moveTo>
                      <a:pt x="1" y="5"/>
                    </a:moveTo>
                    <a:cubicBezTo>
                      <a:pt x="0" y="5"/>
                      <a:pt x="1" y="2"/>
                      <a:pt x="1" y="0"/>
                    </a:cubicBezTo>
                    <a:cubicBezTo>
                      <a:pt x="5" y="0"/>
                      <a:pt x="6" y="2"/>
                      <a:pt x="8" y="3"/>
                    </a:cubicBezTo>
                    <a:cubicBezTo>
                      <a:pt x="13" y="4"/>
                      <a:pt x="18" y="5"/>
                      <a:pt x="23" y="4"/>
                    </a:cubicBezTo>
                    <a:cubicBezTo>
                      <a:pt x="19" y="7"/>
                      <a:pt x="2" y="6"/>
                      <a:pt x="1" y="5"/>
                    </a:cubicBezTo>
                    <a:close/>
                  </a:path>
                </a:pathLst>
              </a:custGeom>
              <a:solidFill>
                <a:srgbClr val="B3680B"/>
              </a:solidFill>
              <a:ln w="9525">
                <a:noFill/>
                <a:round/>
                <a:headEnd/>
                <a:tailEnd/>
              </a:ln>
            </p:spPr>
            <p:txBody>
              <a:bodyPr/>
              <a:lstStyle/>
              <a:p>
                <a:pPr>
                  <a:defRPr/>
                </a:pPr>
                <a:endParaRPr lang="es-MX" dirty="0"/>
              </a:p>
            </p:txBody>
          </p:sp>
          <p:sp>
            <p:nvSpPr>
              <p:cNvPr id="1827" name="Freeform 803"/>
              <p:cNvSpPr>
                <a:spLocks/>
              </p:cNvSpPr>
              <p:nvPr/>
            </p:nvSpPr>
            <p:spPr bwMode="auto">
              <a:xfrm>
                <a:off x="4699" y="1418"/>
                <a:ext cx="73" cy="32"/>
              </a:xfrm>
              <a:custGeom>
                <a:avLst/>
                <a:gdLst/>
                <a:ahLst/>
                <a:cxnLst>
                  <a:cxn ang="0">
                    <a:pos x="1" y="1"/>
                  </a:cxn>
                  <a:cxn ang="0">
                    <a:pos x="5" y="2"/>
                  </a:cxn>
                  <a:cxn ang="0">
                    <a:pos x="5" y="3"/>
                  </a:cxn>
                  <a:cxn ang="0">
                    <a:pos x="7" y="3"/>
                  </a:cxn>
                  <a:cxn ang="0">
                    <a:pos x="20" y="6"/>
                  </a:cxn>
                  <a:cxn ang="0">
                    <a:pos x="21" y="8"/>
                  </a:cxn>
                  <a:cxn ang="0">
                    <a:pos x="21" y="9"/>
                  </a:cxn>
                  <a:cxn ang="0">
                    <a:pos x="16" y="9"/>
                  </a:cxn>
                  <a:cxn ang="0">
                    <a:pos x="12" y="8"/>
                  </a:cxn>
                  <a:cxn ang="0">
                    <a:pos x="9" y="7"/>
                  </a:cxn>
                  <a:cxn ang="0">
                    <a:pos x="0" y="0"/>
                  </a:cxn>
                  <a:cxn ang="0">
                    <a:pos x="1" y="1"/>
                  </a:cxn>
                </a:cxnLst>
                <a:rect l="0" t="0" r="r" b="b"/>
                <a:pathLst>
                  <a:path w="21" h="9">
                    <a:moveTo>
                      <a:pt x="1" y="1"/>
                    </a:moveTo>
                    <a:cubicBezTo>
                      <a:pt x="2" y="1"/>
                      <a:pt x="3" y="2"/>
                      <a:pt x="5" y="2"/>
                    </a:cubicBezTo>
                    <a:cubicBezTo>
                      <a:pt x="5" y="2"/>
                      <a:pt x="5" y="3"/>
                      <a:pt x="5" y="3"/>
                    </a:cubicBezTo>
                    <a:cubicBezTo>
                      <a:pt x="6" y="3"/>
                      <a:pt x="7" y="3"/>
                      <a:pt x="7" y="3"/>
                    </a:cubicBezTo>
                    <a:cubicBezTo>
                      <a:pt x="9" y="2"/>
                      <a:pt x="17" y="1"/>
                      <a:pt x="20" y="6"/>
                    </a:cubicBezTo>
                    <a:cubicBezTo>
                      <a:pt x="20" y="7"/>
                      <a:pt x="20" y="7"/>
                      <a:pt x="21" y="8"/>
                    </a:cubicBezTo>
                    <a:cubicBezTo>
                      <a:pt x="21" y="8"/>
                      <a:pt x="21" y="8"/>
                      <a:pt x="21" y="9"/>
                    </a:cubicBezTo>
                    <a:cubicBezTo>
                      <a:pt x="19" y="9"/>
                      <a:pt x="18" y="8"/>
                      <a:pt x="16" y="9"/>
                    </a:cubicBezTo>
                    <a:cubicBezTo>
                      <a:pt x="14" y="9"/>
                      <a:pt x="15" y="9"/>
                      <a:pt x="12" y="8"/>
                    </a:cubicBezTo>
                    <a:cubicBezTo>
                      <a:pt x="8" y="7"/>
                      <a:pt x="9" y="7"/>
                      <a:pt x="9" y="7"/>
                    </a:cubicBezTo>
                    <a:cubicBezTo>
                      <a:pt x="4" y="7"/>
                      <a:pt x="3" y="3"/>
                      <a:pt x="0" y="0"/>
                    </a:cubicBezTo>
                    <a:cubicBezTo>
                      <a:pt x="0" y="0"/>
                      <a:pt x="1" y="1"/>
                      <a:pt x="1" y="1"/>
                    </a:cubicBezTo>
                    <a:close/>
                  </a:path>
                </a:pathLst>
              </a:custGeom>
              <a:solidFill>
                <a:srgbClr val="B3680B"/>
              </a:solidFill>
              <a:ln w="9525">
                <a:noFill/>
                <a:round/>
                <a:headEnd/>
                <a:tailEnd/>
              </a:ln>
            </p:spPr>
            <p:txBody>
              <a:bodyPr/>
              <a:lstStyle/>
              <a:p>
                <a:pPr>
                  <a:defRPr/>
                </a:pPr>
                <a:endParaRPr lang="es-MX" dirty="0"/>
              </a:p>
            </p:txBody>
          </p:sp>
          <p:sp>
            <p:nvSpPr>
              <p:cNvPr id="1828" name="Freeform 804"/>
              <p:cNvSpPr>
                <a:spLocks/>
              </p:cNvSpPr>
              <p:nvPr/>
            </p:nvSpPr>
            <p:spPr bwMode="auto">
              <a:xfrm>
                <a:off x="4763" y="1405"/>
                <a:ext cx="46" cy="59"/>
              </a:xfrm>
              <a:custGeom>
                <a:avLst/>
                <a:gdLst/>
                <a:ahLst/>
                <a:cxnLst>
                  <a:cxn ang="0">
                    <a:pos x="0" y="7"/>
                  </a:cxn>
                  <a:cxn ang="0">
                    <a:pos x="5" y="15"/>
                  </a:cxn>
                  <a:cxn ang="0">
                    <a:pos x="10" y="15"/>
                  </a:cxn>
                  <a:cxn ang="0">
                    <a:pos x="10" y="6"/>
                  </a:cxn>
                  <a:cxn ang="0">
                    <a:pos x="0" y="6"/>
                  </a:cxn>
                  <a:cxn ang="0">
                    <a:pos x="0" y="7"/>
                  </a:cxn>
                  <a:cxn ang="0">
                    <a:pos x="0" y="7"/>
                  </a:cxn>
                </a:cxnLst>
                <a:rect l="0" t="0" r="r" b="b"/>
                <a:pathLst>
                  <a:path w="13" h="17">
                    <a:moveTo>
                      <a:pt x="0" y="7"/>
                    </a:moveTo>
                    <a:cubicBezTo>
                      <a:pt x="3" y="8"/>
                      <a:pt x="4" y="12"/>
                      <a:pt x="5" y="15"/>
                    </a:cubicBezTo>
                    <a:cubicBezTo>
                      <a:pt x="6" y="16"/>
                      <a:pt x="9" y="17"/>
                      <a:pt x="10" y="15"/>
                    </a:cubicBezTo>
                    <a:cubicBezTo>
                      <a:pt x="13" y="13"/>
                      <a:pt x="13" y="8"/>
                      <a:pt x="10" y="6"/>
                    </a:cubicBezTo>
                    <a:cubicBezTo>
                      <a:pt x="2" y="0"/>
                      <a:pt x="5" y="7"/>
                      <a:pt x="0" y="6"/>
                    </a:cubicBezTo>
                    <a:cubicBezTo>
                      <a:pt x="0" y="6"/>
                      <a:pt x="0" y="7"/>
                      <a:pt x="0" y="7"/>
                    </a:cubicBezTo>
                    <a:cubicBezTo>
                      <a:pt x="0" y="7"/>
                      <a:pt x="0" y="7"/>
                      <a:pt x="0" y="7"/>
                    </a:cubicBezTo>
                    <a:close/>
                  </a:path>
                </a:pathLst>
              </a:custGeom>
              <a:solidFill>
                <a:srgbClr val="B3680B"/>
              </a:solidFill>
              <a:ln w="9525">
                <a:noFill/>
                <a:round/>
                <a:headEnd/>
                <a:tailEnd/>
              </a:ln>
            </p:spPr>
            <p:txBody>
              <a:bodyPr/>
              <a:lstStyle/>
              <a:p>
                <a:pPr>
                  <a:defRPr/>
                </a:pPr>
                <a:endParaRPr lang="es-MX" dirty="0"/>
              </a:p>
            </p:txBody>
          </p:sp>
          <p:sp>
            <p:nvSpPr>
              <p:cNvPr id="1829" name="Freeform 805"/>
              <p:cNvSpPr>
                <a:spLocks/>
              </p:cNvSpPr>
              <p:nvPr/>
            </p:nvSpPr>
            <p:spPr bwMode="auto">
              <a:xfrm>
                <a:off x="4786" y="1450"/>
                <a:ext cx="41" cy="82"/>
              </a:xfrm>
              <a:custGeom>
                <a:avLst/>
                <a:gdLst/>
                <a:ahLst/>
                <a:cxnLst>
                  <a:cxn ang="0">
                    <a:pos x="7" y="0"/>
                  </a:cxn>
                  <a:cxn ang="0">
                    <a:pos x="2" y="3"/>
                  </a:cxn>
                  <a:cxn ang="0">
                    <a:pos x="2" y="3"/>
                  </a:cxn>
                  <a:cxn ang="0">
                    <a:pos x="3" y="7"/>
                  </a:cxn>
                  <a:cxn ang="0">
                    <a:pos x="2" y="15"/>
                  </a:cxn>
                  <a:cxn ang="0">
                    <a:pos x="5" y="18"/>
                  </a:cxn>
                  <a:cxn ang="0">
                    <a:pos x="5" y="19"/>
                  </a:cxn>
                  <a:cxn ang="0">
                    <a:pos x="10" y="13"/>
                  </a:cxn>
                  <a:cxn ang="0">
                    <a:pos x="11" y="10"/>
                  </a:cxn>
                  <a:cxn ang="0">
                    <a:pos x="10" y="3"/>
                  </a:cxn>
                  <a:cxn ang="0">
                    <a:pos x="9" y="3"/>
                  </a:cxn>
                  <a:cxn ang="0">
                    <a:pos x="7" y="0"/>
                  </a:cxn>
                </a:cxnLst>
                <a:rect l="0" t="0" r="r" b="b"/>
                <a:pathLst>
                  <a:path w="12" h="23">
                    <a:moveTo>
                      <a:pt x="7" y="0"/>
                    </a:moveTo>
                    <a:cubicBezTo>
                      <a:pt x="7" y="2"/>
                      <a:pt x="4" y="3"/>
                      <a:pt x="2" y="3"/>
                    </a:cubicBezTo>
                    <a:cubicBezTo>
                      <a:pt x="2" y="3"/>
                      <a:pt x="2" y="3"/>
                      <a:pt x="2" y="3"/>
                    </a:cubicBezTo>
                    <a:cubicBezTo>
                      <a:pt x="3" y="5"/>
                      <a:pt x="3" y="6"/>
                      <a:pt x="3" y="7"/>
                    </a:cubicBezTo>
                    <a:cubicBezTo>
                      <a:pt x="2" y="10"/>
                      <a:pt x="0" y="13"/>
                      <a:pt x="2" y="15"/>
                    </a:cubicBezTo>
                    <a:cubicBezTo>
                      <a:pt x="3" y="15"/>
                      <a:pt x="3" y="16"/>
                      <a:pt x="5" y="18"/>
                    </a:cubicBezTo>
                    <a:cubicBezTo>
                      <a:pt x="5" y="18"/>
                      <a:pt x="5" y="18"/>
                      <a:pt x="5" y="19"/>
                    </a:cubicBezTo>
                    <a:cubicBezTo>
                      <a:pt x="5" y="23"/>
                      <a:pt x="9" y="15"/>
                      <a:pt x="10" y="13"/>
                    </a:cubicBezTo>
                    <a:cubicBezTo>
                      <a:pt x="11" y="12"/>
                      <a:pt x="11" y="11"/>
                      <a:pt x="11" y="10"/>
                    </a:cubicBezTo>
                    <a:cubicBezTo>
                      <a:pt x="11" y="8"/>
                      <a:pt x="12" y="5"/>
                      <a:pt x="10" y="3"/>
                    </a:cubicBezTo>
                    <a:cubicBezTo>
                      <a:pt x="10" y="3"/>
                      <a:pt x="9" y="4"/>
                      <a:pt x="9" y="3"/>
                    </a:cubicBezTo>
                    <a:cubicBezTo>
                      <a:pt x="8" y="2"/>
                      <a:pt x="8" y="1"/>
                      <a:pt x="7" y="0"/>
                    </a:cubicBezTo>
                    <a:close/>
                  </a:path>
                </a:pathLst>
              </a:custGeom>
              <a:solidFill>
                <a:srgbClr val="B3680B"/>
              </a:solidFill>
              <a:ln w="9525">
                <a:noFill/>
                <a:round/>
                <a:headEnd/>
                <a:tailEnd/>
              </a:ln>
            </p:spPr>
            <p:txBody>
              <a:bodyPr/>
              <a:lstStyle/>
              <a:p>
                <a:pPr>
                  <a:defRPr/>
                </a:pPr>
                <a:endParaRPr lang="es-MX" dirty="0"/>
              </a:p>
            </p:txBody>
          </p:sp>
          <p:sp>
            <p:nvSpPr>
              <p:cNvPr id="1830" name="Freeform 806"/>
              <p:cNvSpPr>
                <a:spLocks/>
              </p:cNvSpPr>
              <p:nvPr/>
            </p:nvSpPr>
            <p:spPr bwMode="auto">
              <a:xfrm>
                <a:off x="4759" y="1377"/>
                <a:ext cx="78" cy="41"/>
              </a:xfrm>
              <a:custGeom>
                <a:avLst/>
                <a:gdLst/>
                <a:ahLst/>
                <a:cxnLst>
                  <a:cxn ang="0">
                    <a:pos x="5" y="1"/>
                  </a:cxn>
                  <a:cxn ang="0">
                    <a:pos x="0" y="5"/>
                  </a:cxn>
                  <a:cxn ang="0">
                    <a:pos x="2" y="5"/>
                  </a:cxn>
                  <a:cxn ang="0">
                    <a:pos x="18" y="10"/>
                  </a:cxn>
                  <a:cxn ang="0">
                    <a:pos x="22" y="9"/>
                  </a:cxn>
                  <a:cxn ang="0">
                    <a:pos x="6" y="1"/>
                  </a:cxn>
                  <a:cxn ang="0">
                    <a:pos x="5" y="0"/>
                  </a:cxn>
                  <a:cxn ang="0">
                    <a:pos x="5" y="1"/>
                  </a:cxn>
                  <a:cxn ang="0">
                    <a:pos x="5" y="1"/>
                  </a:cxn>
                </a:cxnLst>
                <a:rect l="0" t="0" r="r" b="b"/>
                <a:pathLst>
                  <a:path w="22" h="11">
                    <a:moveTo>
                      <a:pt x="5" y="1"/>
                    </a:moveTo>
                    <a:cubicBezTo>
                      <a:pt x="3" y="2"/>
                      <a:pt x="2" y="4"/>
                      <a:pt x="0" y="5"/>
                    </a:cubicBezTo>
                    <a:cubicBezTo>
                      <a:pt x="1" y="5"/>
                      <a:pt x="1" y="5"/>
                      <a:pt x="2" y="5"/>
                    </a:cubicBezTo>
                    <a:cubicBezTo>
                      <a:pt x="5" y="8"/>
                      <a:pt x="10" y="11"/>
                      <a:pt x="18" y="10"/>
                    </a:cubicBezTo>
                    <a:cubicBezTo>
                      <a:pt x="19" y="10"/>
                      <a:pt x="21" y="9"/>
                      <a:pt x="22" y="9"/>
                    </a:cubicBezTo>
                    <a:cubicBezTo>
                      <a:pt x="17" y="1"/>
                      <a:pt x="15" y="1"/>
                      <a:pt x="6" y="1"/>
                    </a:cubicBezTo>
                    <a:cubicBezTo>
                      <a:pt x="6" y="1"/>
                      <a:pt x="5" y="1"/>
                      <a:pt x="5" y="0"/>
                    </a:cubicBezTo>
                    <a:cubicBezTo>
                      <a:pt x="5" y="0"/>
                      <a:pt x="5" y="1"/>
                      <a:pt x="5" y="1"/>
                    </a:cubicBezTo>
                    <a:cubicBezTo>
                      <a:pt x="5" y="1"/>
                      <a:pt x="5" y="1"/>
                      <a:pt x="5" y="1"/>
                    </a:cubicBezTo>
                    <a:close/>
                  </a:path>
                </a:pathLst>
              </a:custGeom>
              <a:solidFill>
                <a:srgbClr val="B3680B"/>
              </a:solidFill>
              <a:ln w="9525">
                <a:noFill/>
                <a:round/>
                <a:headEnd/>
                <a:tailEnd/>
              </a:ln>
            </p:spPr>
            <p:txBody>
              <a:bodyPr/>
              <a:lstStyle/>
              <a:p>
                <a:pPr>
                  <a:defRPr/>
                </a:pPr>
                <a:endParaRPr lang="es-MX" dirty="0"/>
              </a:p>
            </p:txBody>
          </p:sp>
          <p:sp>
            <p:nvSpPr>
              <p:cNvPr id="1831" name="Freeform 807"/>
              <p:cNvSpPr>
                <a:spLocks/>
              </p:cNvSpPr>
              <p:nvPr/>
            </p:nvSpPr>
            <p:spPr bwMode="auto">
              <a:xfrm>
                <a:off x="4796" y="1414"/>
                <a:ext cx="69" cy="96"/>
              </a:xfrm>
              <a:custGeom>
                <a:avLst/>
                <a:gdLst/>
                <a:ahLst/>
                <a:cxnLst>
                  <a:cxn ang="0">
                    <a:pos x="0" y="1"/>
                  </a:cxn>
                  <a:cxn ang="0">
                    <a:pos x="4" y="9"/>
                  </a:cxn>
                  <a:cxn ang="0">
                    <a:pos x="5" y="10"/>
                  </a:cxn>
                  <a:cxn ang="0">
                    <a:pos x="7" y="12"/>
                  </a:cxn>
                  <a:cxn ang="0">
                    <a:pos x="8" y="13"/>
                  </a:cxn>
                  <a:cxn ang="0">
                    <a:pos x="9" y="21"/>
                  </a:cxn>
                  <a:cxn ang="0">
                    <a:pos x="10" y="24"/>
                  </a:cxn>
                  <a:cxn ang="0">
                    <a:pos x="16" y="28"/>
                  </a:cxn>
                  <a:cxn ang="0">
                    <a:pos x="15" y="11"/>
                  </a:cxn>
                  <a:cxn ang="0">
                    <a:pos x="10" y="2"/>
                  </a:cxn>
                  <a:cxn ang="0">
                    <a:pos x="0" y="0"/>
                  </a:cxn>
                  <a:cxn ang="0">
                    <a:pos x="0" y="1"/>
                  </a:cxn>
                </a:cxnLst>
                <a:rect l="0" t="0" r="r" b="b"/>
                <a:pathLst>
                  <a:path w="19" h="28">
                    <a:moveTo>
                      <a:pt x="0" y="1"/>
                    </a:moveTo>
                    <a:cubicBezTo>
                      <a:pt x="3" y="2"/>
                      <a:pt x="4" y="5"/>
                      <a:pt x="4" y="9"/>
                    </a:cubicBezTo>
                    <a:cubicBezTo>
                      <a:pt x="4" y="10"/>
                      <a:pt x="5" y="10"/>
                      <a:pt x="5" y="10"/>
                    </a:cubicBezTo>
                    <a:cubicBezTo>
                      <a:pt x="6" y="11"/>
                      <a:pt x="6" y="11"/>
                      <a:pt x="7" y="12"/>
                    </a:cubicBezTo>
                    <a:cubicBezTo>
                      <a:pt x="7" y="12"/>
                      <a:pt x="7" y="12"/>
                      <a:pt x="8" y="13"/>
                    </a:cubicBezTo>
                    <a:cubicBezTo>
                      <a:pt x="9" y="15"/>
                      <a:pt x="9" y="19"/>
                      <a:pt x="9" y="21"/>
                    </a:cubicBezTo>
                    <a:cubicBezTo>
                      <a:pt x="9" y="22"/>
                      <a:pt x="10" y="23"/>
                      <a:pt x="10" y="24"/>
                    </a:cubicBezTo>
                    <a:cubicBezTo>
                      <a:pt x="11" y="27"/>
                      <a:pt x="15" y="26"/>
                      <a:pt x="16" y="28"/>
                    </a:cubicBezTo>
                    <a:cubicBezTo>
                      <a:pt x="19" y="23"/>
                      <a:pt x="17" y="15"/>
                      <a:pt x="15" y="11"/>
                    </a:cubicBezTo>
                    <a:cubicBezTo>
                      <a:pt x="14" y="7"/>
                      <a:pt x="13" y="3"/>
                      <a:pt x="10" y="2"/>
                    </a:cubicBezTo>
                    <a:cubicBezTo>
                      <a:pt x="7" y="0"/>
                      <a:pt x="4" y="2"/>
                      <a:pt x="0" y="0"/>
                    </a:cubicBezTo>
                    <a:cubicBezTo>
                      <a:pt x="0" y="0"/>
                      <a:pt x="0" y="1"/>
                      <a:pt x="0" y="1"/>
                    </a:cubicBezTo>
                    <a:close/>
                  </a:path>
                </a:pathLst>
              </a:custGeom>
              <a:solidFill>
                <a:srgbClr val="B3680B"/>
              </a:solidFill>
              <a:ln w="9525">
                <a:noFill/>
                <a:round/>
                <a:headEnd/>
                <a:tailEnd/>
              </a:ln>
            </p:spPr>
            <p:txBody>
              <a:bodyPr/>
              <a:lstStyle/>
              <a:p>
                <a:pPr>
                  <a:defRPr/>
                </a:pPr>
                <a:endParaRPr lang="es-MX" dirty="0"/>
              </a:p>
            </p:txBody>
          </p:sp>
          <p:sp>
            <p:nvSpPr>
              <p:cNvPr id="1832" name="Freeform 808"/>
              <p:cNvSpPr>
                <a:spLocks/>
              </p:cNvSpPr>
              <p:nvPr/>
            </p:nvSpPr>
            <p:spPr bwMode="auto">
              <a:xfrm>
                <a:off x="4731" y="1578"/>
                <a:ext cx="55" cy="128"/>
              </a:xfrm>
              <a:custGeom>
                <a:avLst/>
                <a:gdLst/>
                <a:ahLst/>
                <a:cxnLst>
                  <a:cxn ang="0">
                    <a:pos x="14" y="37"/>
                  </a:cxn>
                  <a:cxn ang="0">
                    <a:pos x="13" y="35"/>
                  </a:cxn>
                  <a:cxn ang="0">
                    <a:pos x="3" y="26"/>
                  </a:cxn>
                  <a:cxn ang="0">
                    <a:pos x="3" y="2"/>
                  </a:cxn>
                  <a:cxn ang="0">
                    <a:pos x="4" y="1"/>
                  </a:cxn>
                  <a:cxn ang="0">
                    <a:pos x="3" y="6"/>
                  </a:cxn>
                  <a:cxn ang="0">
                    <a:pos x="9" y="4"/>
                  </a:cxn>
                  <a:cxn ang="0">
                    <a:pos x="15" y="33"/>
                  </a:cxn>
                  <a:cxn ang="0">
                    <a:pos x="15" y="36"/>
                  </a:cxn>
                  <a:cxn ang="0">
                    <a:pos x="14" y="37"/>
                  </a:cxn>
                </a:cxnLst>
                <a:rect l="0" t="0" r="r" b="b"/>
                <a:pathLst>
                  <a:path w="16" h="37">
                    <a:moveTo>
                      <a:pt x="14" y="37"/>
                    </a:moveTo>
                    <a:cubicBezTo>
                      <a:pt x="14" y="36"/>
                      <a:pt x="14" y="36"/>
                      <a:pt x="13" y="35"/>
                    </a:cubicBezTo>
                    <a:cubicBezTo>
                      <a:pt x="6" y="32"/>
                      <a:pt x="5" y="30"/>
                      <a:pt x="3" y="26"/>
                    </a:cubicBezTo>
                    <a:cubicBezTo>
                      <a:pt x="0" y="18"/>
                      <a:pt x="1" y="10"/>
                      <a:pt x="3" y="2"/>
                    </a:cubicBezTo>
                    <a:cubicBezTo>
                      <a:pt x="3" y="1"/>
                      <a:pt x="4" y="0"/>
                      <a:pt x="4" y="1"/>
                    </a:cubicBezTo>
                    <a:cubicBezTo>
                      <a:pt x="4" y="2"/>
                      <a:pt x="3" y="4"/>
                      <a:pt x="3" y="6"/>
                    </a:cubicBezTo>
                    <a:cubicBezTo>
                      <a:pt x="6" y="5"/>
                      <a:pt x="9" y="6"/>
                      <a:pt x="9" y="4"/>
                    </a:cubicBezTo>
                    <a:cubicBezTo>
                      <a:pt x="9" y="18"/>
                      <a:pt x="8" y="23"/>
                      <a:pt x="15" y="33"/>
                    </a:cubicBezTo>
                    <a:cubicBezTo>
                      <a:pt x="15" y="33"/>
                      <a:pt x="16" y="35"/>
                      <a:pt x="15" y="36"/>
                    </a:cubicBezTo>
                    <a:cubicBezTo>
                      <a:pt x="15" y="36"/>
                      <a:pt x="15" y="37"/>
                      <a:pt x="14" y="37"/>
                    </a:cubicBezTo>
                    <a:close/>
                  </a:path>
                </a:pathLst>
              </a:custGeom>
              <a:solidFill>
                <a:srgbClr val="B3680B"/>
              </a:solidFill>
              <a:ln w="9525">
                <a:noFill/>
                <a:round/>
                <a:headEnd/>
                <a:tailEnd/>
              </a:ln>
            </p:spPr>
            <p:txBody>
              <a:bodyPr/>
              <a:lstStyle/>
              <a:p>
                <a:pPr>
                  <a:defRPr/>
                </a:pPr>
                <a:endParaRPr lang="es-MX" dirty="0"/>
              </a:p>
            </p:txBody>
          </p:sp>
          <p:sp>
            <p:nvSpPr>
              <p:cNvPr id="1833" name="Freeform 809"/>
              <p:cNvSpPr>
                <a:spLocks/>
              </p:cNvSpPr>
              <p:nvPr/>
            </p:nvSpPr>
            <p:spPr bwMode="auto">
              <a:xfrm>
                <a:off x="4699" y="1569"/>
                <a:ext cx="37" cy="132"/>
              </a:xfrm>
              <a:custGeom>
                <a:avLst/>
                <a:gdLst/>
                <a:ahLst/>
                <a:cxnLst>
                  <a:cxn ang="0">
                    <a:pos x="7" y="35"/>
                  </a:cxn>
                  <a:cxn ang="0">
                    <a:pos x="5" y="34"/>
                  </a:cxn>
                  <a:cxn ang="0">
                    <a:pos x="4" y="24"/>
                  </a:cxn>
                  <a:cxn ang="0">
                    <a:pos x="6" y="2"/>
                  </a:cxn>
                  <a:cxn ang="0">
                    <a:pos x="7" y="1"/>
                  </a:cxn>
                  <a:cxn ang="0">
                    <a:pos x="10" y="0"/>
                  </a:cxn>
                  <a:cxn ang="0">
                    <a:pos x="7" y="35"/>
                  </a:cxn>
                </a:cxnLst>
                <a:rect l="0" t="0" r="r" b="b"/>
                <a:pathLst>
                  <a:path w="10" h="37">
                    <a:moveTo>
                      <a:pt x="7" y="35"/>
                    </a:moveTo>
                    <a:cubicBezTo>
                      <a:pt x="7" y="37"/>
                      <a:pt x="5" y="37"/>
                      <a:pt x="5" y="34"/>
                    </a:cubicBezTo>
                    <a:cubicBezTo>
                      <a:pt x="4" y="32"/>
                      <a:pt x="5" y="27"/>
                      <a:pt x="4" y="24"/>
                    </a:cubicBezTo>
                    <a:cubicBezTo>
                      <a:pt x="0" y="17"/>
                      <a:pt x="1" y="8"/>
                      <a:pt x="6" y="2"/>
                    </a:cubicBezTo>
                    <a:cubicBezTo>
                      <a:pt x="6" y="2"/>
                      <a:pt x="7" y="1"/>
                      <a:pt x="7" y="1"/>
                    </a:cubicBezTo>
                    <a:cubicBezTo>
                      <a:pt x="7" y="1"/>
                      <a:pt x="8" y="1"/>
                      <a:pt x="10" y="0"/>
                    </a:cubicBezTo>
                    <a:cubicBezTo>
                      <a:pt x="10" y="0"/>
                      <a:pt x="5" y="10"/>
                      <a:pt x="7" y="35"/>
                    </a:cubicBezTo>
                    <a:close/>
                  </a:path>
                </a:pathLst>
              </a:custGeom>
              <a:solidFill>
                <a:srgbClr val="B3680B"/>
              </a:solidFill>
              <a:ln w="9525">
                <a:noFill/>
                <a:round/>
                <a:headEnd/>
                <a:tailEnd/>
              </a:ln>
            </p:spPr>
            <p:txBody>
              <a:bodyPr/>
              <a:lstStyle/>
              <a:p>
                <a:pPr>
                  <a:defRPr/>
                </a:pPr>
                <a:endParaRPr lang="es-MX" dirty="0"/>
              </a:p>
            </p:txBody>
          </p:sp>
          <p:sp>
            <p:nvSpPr>
              <p:cNvPr id="1834" name="Freeform 810"/>
              <p:cNvSpPr>
                <a:spLocks/>
              </p:cNvSpPr>
              <p:nvPr/>
            </p:nvSpPr>
            <p:spPr bwMode="auto">
              <a:xfrm>
                <a:off x="4800" y="1592"/>
                <a:ext cx="64" cy="105"/>
              </a:xfrm>
              <a:custGeom>
                <a:avLst/>
                <a:gdLst/>
                <a:ahLst/>
                <a:cxnLst>
                  <a:cxn ang="0">
                    <a:pos x="16" y="0"/>
                  </a:cxn>
                  <a:cxn ang="0">
                    <a:pos x="12" y="30"/>
                  </a:cxn>
                  <a:cxn ang="0">
                    <a:pos x="4" y="22"/>
                  </a:cxn>
                  <a:cxn ang="0">
                    <a:pos x="0" y="1"/>
                  </a:cxn>
                  <a:cxn ang="0">
                    <a:pos x="4" y="17"/>
                  </a:cxn>
                  <a:cxn ang="0">
                    <a:pos x="12" y="27"/>
                  </a:cxn>
                  <a:cxn ang="0">
                    <a:pos x="14" y="17"/>
                  </a:cxn>
                  <a:cxn ang="0">
                    <a:pos x="16" y="0"/>
                  </a:cxn>
                </a:cxnLst>
                <a:rect l="0" t="0" r="r" b="b"/>
                <a:pathLst>
                  <a:path w="18" h="30">
                    <a:moveTo>
                      <a:pt x="16" y="0"/>
                    </a:moveTo>
                    <a:cubicBezTo>
                      <a:pt x="15" y="11"/>
                      <a:pt x="18" y="22"/>
                      <a:pt x="12" y="30"/>
                    </a:cubicBezTo>
                    <a:cubicBezTo>
                      <a:pt x="9" y="28"/>
                      <a:pt x="6" y="25"/>
                      <a:pt x="4" y="22"/>
                    </a:cubicBezTo>
                    <a:cubicBezTo>
                      <a:pt x="0" y="16"/>
                      <a:pt x="0" y="8"/>
                      <a:pt x="0" y="1"/>
                    </a:cubicBezTo>
                    <a:cubicBezTo>
                      <a:pt x="0" y="1"/>
                      <a:pt x="1" y="14"/>
                      <a:pt x="4" y="17"/>
                    </a:cubicBezTo>
                    <a:cubicBezTo>
                      <a:pt x="7" y="19"/>
                      <a:pt x="5" y="23"/>
                      <a:pt x="12" y="27"/>
                    </a:cubicBezTo>
                    <a:cubicBezTo>
                      <a:pt x="12" y="27"/>
                      <a:pt x="15" y="19"/>
                      <a:pt x="14" y="17"/>
                    </a:cubicBezTo>
                    <a:cubicBezTo>
                      <a:pt x="14" y="14"/>
                      <a:pt x="15" y="11"/>
                      <a:pt x="16" y="0"/>
                    </a:cubicBezTo>
                    <a:close/>
                  </a:path>
                </a:pathLst>
              </a:custGeom>
              <a:solidFill>
                <a:srgbClr val="B3680B"/>
              </a:solidFill>
              <a:ln w="9525">
                <a:noFill/>
                <a:round/>
                <a:headEnd/>
                <a:tailEnd/>
              </a:ln>
            </p:spPr>
            <p:txBody>
              <a:bodyPr/>
              <a:lstStyle/>
              <a:p>
                <a:pPr>
                  <a:defRPr/>
                </a:pPr>
                <a:endParaRPr lang="es-MX" dirty="0"/>
              </a:p>
            </p:txBody>
          </p:sp>
          <p:sp>
            <p:nvSpPr>
              <p:cNvPr id="1835" name="Freeform 811"/>
              <p:cNvSpPr>
                <a:spLocks/>
              </p:cNvSpPr>
              <p:nvPr/>
            </p:nvSpPr>
            <p:spPr bwMode="auto">
              <a:xfrm>
                <a:off x="4823" y="1387"/>
                <a:ext cx="64" cy="109"/>
              </a:xfrm>
              <a:custGeom>
                <a:avLst/>
                <a:gdLst/>
                <a:ahLst/>
                <a:cxnLst>
                  <a:cxn ang="0">
                    <a:pos x="18" y="29"/>
                  </a:cxn>
                  <a:cxn ang="0">
                    <a:pos x="17" y="31"/>
                  </a:cxn>
                  <a:cxn ang="0">
                    <a:pos x="15" y="29"/>
                  </a:cxn>
                  <a:cxn ang="0">
                    <a:pos x="13" y="27"/>
                  </a:cxn>
                  <a:cxn ang="0">
                    <a:pos x="8" y="18"/>
                  </a:cxn>
                  <a:cxn ang="0">
                    <a:pos x="7" y="12"/>
                  </a:cxn>
                  <a:cxn ang="0">
                    <a:pos x="5" y="10"/>
                  </a:cxn>
                  <a:cxn ang="0">
                    <a:pos x="2" y="2"/>
                  </a:cxn>
                  <a:cxn ang="0">
                    <a:pos x="0" y="0"/>
                  </a:cxn>
                  <a:cxn ang="0">
                    <a:pos x="0" y="0"/>
                  </a:cxn>
                  <a:cxn ang="0">
                    <a:pos x="0" y="0"/>
                  </a:cxn>
                  <a:cxn ang="0">
                    <a:pos x="0" y="0"/>
                  </a:cxn>
                  <a:cxn ang="0">
                    <a:pos x="14" y="16"/>
                  </a:cxn>
                  <a:cxn ang="0">
                    <a:pos x="18" y="29"/>
                  </a:cxn>
                </a:cxnLst>
                <a:rect l="0" t="0" r="r" b="b"/>
                <a:pathLst>
                  <a:path w="18" h="32">
                    <a:moveTo>
                      <a:pt x="18" y="29"/>
                    </a:moveTo>
                    <a:cubicBezTo>
                      <a:pt x="18" y="29"/>
                      <a:pt x="17" y="31"/>
                      <a:pt x="17" y="31"/>
                    </a:cubicBezTo>
                    <a:cubicBezTo>
                      <a:pt x="16" y="31"/>
                      <a:pt x="16" y="29"/>
                      <a:pt x="15" y="29"/>
                    </a:cubicBezTo>
                    <a:cubicBezTo>
                      <a:pt x="15" y="28"/>
                      <a:pt x="14" y="28"/>
                      <a:pt x="13" y="27"/>
                    </a:cubicBezTo>
                    <a:cubicBezTo>
                      <a:pt x="10" y="25"/>
                      <a:pt x="9" y="22"/>
                      <a:pt x="8" y="18"/>
                    </a:cubicBezTo>
                    <a:cubicBezTo>
                      <a:pt x="8" y="15"/>
                      <a:pt x="7" y="13"/>
                      <a:pt x="7" y="12"/>
                    </a:cubicBezTo>
                    <a:cubicBezTo>
                      <a:pt x="7" y="11"/>
                      <a:pt x="5" y="10"/>
                      <a:pt x="5" y="10"/>
                    </a:cubicBezTo>
                    <a:cubicBezTo>
                      <a:pt x="4" y="7"/>
                      <a:pt x="4" y="4"/>
                      <a:pt x="2" y="2"/>
                    </a:cubicBezTo>
                    <a:cubicBezTo>
                      <a:pt x="1" y="2"/>
                      <a:pt x="1" y="1"/>
                      <a:pt x="0" y="0"/>
                    </a:cubicBezTo>
                    <a:cubicBezTo>
                      <a:pt x="0" y="0"/>
                      <a:pt x="0" y="0"/>
                      <a:pt x="0" y="0"/>
                    </a:cubicBezTo>
                    <a:cubicBezTo>
                      <a:pt x="0" y="0"/>
                      <a:pt x="0" y="0"/>
                      <a:pt x="0" y="0"/>
                    </a:cubicBezTo>
                    <a:cubicBezTo>
                      <a:pt x="0" y="0"/>
                      <a:pt x="0" y="0"/>
                      <a:pt x="0" y="0"/>
                    </a:cubicBezTo>
                    <a:cubicBezTo>
                      <a:pt x="0" y="0"/>
                      <a:pt x="13" y="4"/>
                      <a:pt x="14" y="16"/>
                    </a:cubicBezTo>
                    <a:cubicBezTo>
                      <a:pt x="16" y="32"/>
                      <a:pt x="15" y="22"/>
                      <a:pt x="18" y="29"/>
                    </a:cubicBezTo>
                    <a:close/>
                  </a:path>
                </a:pathLst>
              </a:custGeom>
              <a:solidFill>
                <a:srgbClr val="B3680B"/>
              </a:solidFill>
              <a:ln w="9525">
                <a:noFill/>
                <a:round/>
                <a:headEnd/>
                <a:tailEnd/>
              </a:ln>
            </p:spPr>
            <p:txBody>
              <a:bodyPr/>
              <a:lstStyle/>
              <a:p>
                <a:pPr>
                  <a:defRPr/>
                </a:pPr>
                <a:endParaRPr lang="es-MX" dirty="0"/>
              </a:p>
            </p:txBody>
          </p:sp>
          <p:sp>
            <p:nvSpPr>
              <p:cNvPr id="1836" name="Freeform 812"/>
              <p:cNvSpPr>
                <a:spLocks/>
              </p:cNvSpPr>
              <p:nvPr/>
            </p:nvSpPr>
            <p:spPr bwMode="auto">
              <a:xfrm>
                <a:off x="4796" y="1496"/>
                <a:ext cx="37" cy="123"/>
              </a:xfrm>
              <a:custGeom>
                <a:avLst/>
                <a:gdLst/>
                <a:ahLst/>
                <a:cxnLst>
                  <a:cxn ang="0">
                    <a:pos x="9" y="31"/>
                  </a:cxn>
                  <a:cxn ang="0">
                    <a:pos x="1" y="19"/>
                  </a:cxn>
                  <a:cxn ang="0">
                    <a:pos x="3" y="10"/>
                  </a:cxn>
                  <a:cxn ang="0">
                    <a:pos x="8" y="1"/>
                  </a:cxn>
                  <a:cxn ang="0">
                    <a:pos x="9" y="0"/>
                  </a:cxn>
                  <a:cxn ang="0">
                    <a:pos x="5" y="19"/>
                  </a:cxn>
                  <a:cxn ang="0">
                    <a:pos x="8" y="20"/>
                  </a:cxn>
                  <a:cxn ang="0">
                    <a:pos x="5" y="21"/>
                  </a:cxn>
                  <a:cxn ang="0">
                    <a:pos x="9" y="31"/>
                  </a:cxn>
                </a:cxnLst>
                <a:rect l="0" t="0" r="r" b="b"/>
                <a:pathLst>
                  <a:path w="10" h="35">
                    <a:moveTo>
                      <a:pt x="9" y="31"/>
                    </a:moveTo>
                    <a:cubicBezTo>
                      <a:pt x="7" y="35"/>
                      <a:pt x="0" y="24"/>
                      <a:pt x="1" y="19"/>
                    </a:cubicBezTo>
                    <a:cubicBezTo>
                      <a:pt x="2" y="16"/>
                      <a:pt x="2" y="13"/>
                      <a:pt x="3" y="10"/>
                    </a:cubicBezTo>
                    <a:cubicBezTo>
                      <a:pt x="4" y="7"/>
                      <a:pt x="7" y="5"/>
                      <a:pt x="8" y="1"/>
                    </a:cubicBezTo>
                    <a:cubicBezTo>
                      <a:pt x="9" y="1"/>
                      <a:pt x="9" y="0"/>
                      <a:pt x="9" y="0"/>
                    </a:cubicBezTo>
                    <a:cubicBezTo>
                      <a:pt x="9" y="0"/>
                      <a:pt x="1" y="15"/>
                      <a:pt x="5" y="19"/>
                    </a:cubicBezTo>
                    <a:cubicBezTo>
                      <a:pt x="8" y="24"/>
                      <a:pt x="8" y="20"/>
                      <a:pt x="8" y="20"/>
                    </a:cubicBezTo>
                    <a:cubicBezTo>
                      <a:pt x="8" y="20"/>
                      <a:pt x="5" y="21"/>
                      <a:pt x="5" y="21"/>
                    </a:cubicBezTo>
                    <a:cubicBezTo>
                      <a:pt x="5" y="21"/>
                      <a:pt x="10" y="28"/>
                      <a:pt x="9" y="31"/>
                    </a:cubicBezTo>
                    <a:close/>
                  </a:path>
                </a:pathLst>
              </a:custGeom>
              <a:solidFill>
                <a:srgbClr val="B3680B"/>
              </a:solidFill>
              <a:ln w="9525">
                <a:noFill/>
                <a:round/>
                <a:headEnd/>
                <a:tailEnd/>
              </a:ln>
            </p:spPr>
            <p:txBody>
              <a:bodyPr/>
              <a:lstStyle/>
              <a:p>
                <a:pPr>
                  <a:defRPr/>
                </a:pPr>
                <a:endParaRPr lang="es-MX" dirty="0"/>
              </a:p>
            </p:txBody>
          </p:sp>
          <p:sp>
            <p:nvSpPr>
              <p:cNvPr id="1837" name="Freeform 813"/>
              <p:cNvSpPr>
                <a:spLocks/>
              </p:cNvSpPr>
              <p:nvPr/>
            </p:nvSpPr>
            <p:spPr bwMode="auto">
              <a:xfrm>
                <a:off x="4718" y="1510"/>
                <a:ext cx="46" cy="55"/>
              </a:xfrm>
              <a:custGeom>
                <a:avLst/>
                <a:gdLst/>
                <a:ahLst/>
                <a:cxnLst>
                  <a:cxn ang="0">
                    <a:pos x="11" y="2"/>
                  </a:cxn>
                  <a:cxn ang="0">
                    <a:pos x="9" y="2"/>
                  </a:cxn>
                  <a:cxn ang="0">
                    <a:pos x="0" y="15"/>
                  </a:cxn>
                  <a:cxn ang="0">
                    <a:pos x="11" y="3"/>
                  </a:cxn>
                  <a:cxn ang="0">
                    <a:pos x="11" y="2"/>
                  </a:cxn>
                </a:cxnLst>
                <a:rect l="0" t="0" r="r" b="b"/>
                <a:pathLst>
                  <a:path w="13" h="15">
                    <a:moveTo>
                      <a:pt x="11" y="2"/>
                    </a:moveTo>
                    <a:cubicBezTo>
                      <a:pt x="11" y="2"/>
                      <a:pt x="10" y="1"/>
                      <a:pt x="9" y="2"/>
                    </a:cubicBezTo>
                    <a:cubicBezTo>
                      <a:pt x="6" y="7"/>
                      <a:pt x="3" y="11"/>
                      <a:pt x="0" y="15"/>
                    </a:cubicBezTo>
                    <a:cubicBezTo>
                      <a:pt x="0" y="15"/>
                      <a:pt x="8" y="6"/>
                      <a:pt x="11" y="3"/>
                    </a:cubicBezTo>
                    <a:cubicBezTo>
                      <a:pt x="13" y="0"/>
                      <a:pt x="11" y="2"/>
                      <a:pt x="11" y="2"/>
                    </a:cubicBezTo>
                    <a:close/>
                  </a:path>
                </a:pathLst>
              </a:custGeom>
              <a:solidFill>
                <a:srgbClr val="B3680B"/>
              </a:solidFill>
              <a:ln w="9525">
                <a:noFill/>
                <a:round/>
                <a:headEnd/>
                <a:tailEnd/>
              </a:ln>
            </p:spPr>
            <p:txBody>
              <a:bodyPr/>
              <a:lstStyle/>
              <a:p>
                <a:pPr>
                  <a:defRPr/>
                </a:pPr>
                <a:endParaRPr lang="es-MX" dirty="0"/>
              </a:p>
            </p:txBody>
          </p:sp>
          <p:sp>
            <p:nvSpPr>
              <p:cNvPr id="1838" name="Freeform 814"/>
              <p:cNvSpPr>
                <a:spLocks/>
              </p:cNvSpPr>
              <p:nvPr/>
            </p:nvSpPr>
            <p:spPr bwMode="auto">
              <a:xfrm>
                <a:off x="4860" y="1478"/>
                <a:ext cx="46" cy="105"/>
              </a:xfrm>
              <a:custGeom>
                <a:avLst/>
                <a:gdLst/>
                <a:ahLst/>
                <a:cxnLst>
                  <a:cxn ang="0">
                    <a:pos x="13" y="29"/>
                  </a:cxn>
                  <a:cxn ang="0">
                    <a:pos x="12" y="28"/>
                  </a:cxn>
                  <a:cxn ang="0">
                    <a:pos x="4" y="23"/>
                  </a:cxn>
                  <a:cxn ang="0">
                    <a:pos x="1" y="9"/>
                  </a:cxn>
                  <a:cxn ang="0">
                    <a:pos x="0" y="0"/>
                  </a:cxn>
                  <a:cxn ang="0">
                    <a:pos x="7" y="7"/>
                  </a:cxn>
                  <a:cxn ang="0">
                    <a:pos x="13" y="26"/>
                  </a:cxn>
                  <a:cxn ang="0">
                    <a:pos x="13" y="29"/>
                  </a:cxn>
                </a:cxnLst>
                <a:rect l="0" t="0" r="r" b="b"/>
                <a:pathLst>
                  <a:path w="13" h="29">
                    <a:moveTo>
                      <a:pt x="13" y="29"/>
                    </a:moveTo>
                    <a:cubicBezTo>
                      <a:pt x="13" y="29"/>
                      <a:pt x="12" y="28"/>
                      <a:pt x="12" y="28"/>
                    </a:cubicBezTo>
                    <a:cubicBezTo>
                      <a:pt x="9" y="26"/>
                      <a:pt x="5" y="26"/>
                      <a:pt x="4" y="23"/>
                    </a:cubicBezTo>
                    <a:cubicBezTo>
                      <a:pt x="3" y="18"/>
                      <a:pt x="2" y="13"/>
                      <a:pt x="1" y="9"/>
                    </a:cubicBezTo>
                    <a:cubicBezTo>
                      <a:pt x="0" y="6"/>
                      <a:pt x="2" y="3"/>
                      <a:pt x="0" y="0"/>
                    </a:cubicBezTo>
                    <a:cubicBezTo>
                      <a:pt x="3" y="1"/>
                      <a:pt x="5" y="4"/>
                      <a:pt x="7" y="7"/>
                    </a:cubicBezTo>
                    <a:cubicBezTo>
                      <a:pt x="7" y="7"/>
                      <a:pt x="2" y="15"/>
                      <a:pt x="13" y="26"/>
                    </a:cubicBezTo>
                    <a:cubicBezTo>
                      <a:pt x="13" y="26"/>
                      <a:pt x="13" y="29"/>
                      <a:pt x="13" y="29"/>
                    </a:cubicBezTo>
                    <a:close/>
                  </a:path>
                </a:pathLst>
              </a:custGeom>
              <a:solidFill>
                <a:srgbClr val="B3680B"/>
              </a:solidFill>
              <a:ln w="9525">
                <a:noFill/>
                <a:round/>
                <a:headEnd/>
                <a:tailEnd/>
              </a:ln>
            </p:spPr>
            <p:txBody>
              <a:bodyPr/>
              <a:lstStyle/>
              <a:p>
                <a:pPr>
                  <a:defRPr/>
                </a:pPr>
                <a:endParaRPr lang="es-MX" dirty="0"/>
              </a:p>
            </p:txBody>
          </p:sp>
          <p:sp>
            <p:nvSpPr>
              <p:cNvPr id="1839" name="Freeform 815"/>
              <p:cNvSpPr>
                <a:spLocks/>
              </p:cNvSpPr>
              <p:nvPr/>
            </p:nvSpPr>
            <p:spPr bwMode="auto">
              <a:xfrm>
                <a:off x="4846" y="1701"/>
                <a:ext cx="73" cy="68"/>
              </a:xfrm>
              <a:custGeom>
                <a:avLst/>
                <a:gdLst/>
                <a:ahLst/>
                <a:cxnLst>
                  <a:cxn ang="0">
                    <a:pos x="1" y="0"/>
                  </a:cxn>
                  <a:cxn ang="0">
                    <a:pos x="5" y="5"/>
                  </a:cxn>
                  <a:cxn ang="0">
                    <a:pos x="6" y="8"/>
                  </a:cxn>
                  <a:cxn ang="0">
                    <a:pos x="9" y="15"/>
                  </a:cxn>
                  <a:cxn ang="0">
                    <a:pos x="19" y="20"/>
                  </a:cxn>
                  <a:cxn ang="0">
                    <a:pos x="19" y="9"/>
                  </a:cxn>
                  <a:cxn ang="0">
                    <a:pos x="18" y="18"/>
                  </a:cxn>
                  <a:cxn ang="0">
                    <a:pos x="10" y="13"/>
                  </a:cxn>
                  <a:cxn ang="0">
                    <a:pos x="4" y="1"/>
                  </a:cxn>
                  <a:cxn ang="0">
                    <a:pos x="1" y="0"/>
                  </a:cxn>
                </a:cxnLst>
                <a:rect l="0" t="0" r="r" b="b"/>
                <a:pathLst>
                  <a:path w="20" h="20">
                    <a:moveTo>
                      <a:pt x="1" y="0"/>
                    </a:moveTo>
                    <a:cubicBezTo>
                      <a:pt x="0" y="1"/>
                      <a:pt x="4" y="3"/>
                      <a:pt x="5" y="5"/>
                    </a:cubicBezTo>
                    <a:cubicBezTo>
                      <a:pt x="5" y="6"/>
                      <a:pt x="5" y="7"/>
                      <a:pt x="6" y="8"/>
                    </a:cubicBezTo>
                    <a:cubicBezTo>
                      <a:pt x="7" y="10"/>
                      <a:pt x="8" y="12"/>
                      <a:pt x="9" y="15"/>
                    </a:cubicBezTo>
                    <a:cubicBezTo>
                      <a:pt x="11" y="19"/>
                      <a:pt x="15" y="19"/>
                      <a:pt x="19" y="20"/>
                    </a:cubicBezTo>
                    <a:cubicBezTo>
                      <a:pt x="20" y="20"/>
                      <a:pt x="19" y="13"/>
                      <a:pt x="19" y="9"/>
                    </a:cubicBezTo>
                    <a:cubicBezTo>
                      <a:pt x="19" y="9"/>
                      <a:pt x="18" y="18"/>
                      <a:pt x="18" y="18"/>
                    </a:cubicBezTo>
                    <a:cubicBezTo>
                      <a:pt x="18" y="18"/>
                      <a:pt x="10" y="17"/>
                      <a:pt x="10" y="13"/>
                    </a:cubicBezTo>
                    <a:cubicBezTo>
                      <a:pt x="10" y="8"/>
                      <a:pt x="4" y="1"/>
                      <a:pt x="4" y="1"/>
                    </a:cubicBezTo>
                    <a:cubicBezTo>
                      <a:pt x="4" y="1"/>
                      <a:pt x="1" y="0"/>
                      <a:pt x="1" y="0"/>
                    </a:cubicBezTo>
                    <a:close/>
                  </a:path>
                </a:pathLst>
              </a:custGeom>
              <a:solidFill>
                <a:srgbClr val="B3680B"/>
              </a:solidFill>
              <a:ln w="9525">
                <a:noFill/>
                <a:round/>
                <a:headEnd/>
                <a:tailEnd/>
              </a:ln>
            </p:spPr>
            <p:txBody>
              <a:bodyPr/>
              <a:lstStyle/>
              <a:p>
                <a:pPr>
                  <a:defRPr/>
                </a:pPr>
                <a:endParaRPr lang="es-MX" dirty="0"/>
              </a:p>
            </p:txBody>
          </p:sp>
          <p:sp>
            <p:nvSpPr>
              <p:cNvPr id="1840" name="Freeform 816"/>
              <p:cNvSpPr>
                <a:spLocks/>
              </p:cNvSpPr>
              <p:nvPr/>
            </p:nvSpPr>
            <p:spPr bwMode="auto">
              <a:xfrm>
                <a:off x="4763" y="1724"/>
                <a:ext cx="73" cy="68"/>
              </a:xfrm>
              <a:custGeom>
                <a:avLst/>
                <a:gdLst/>
                <a:ahLst/>
                <a:cxnLst>
                  <a:cxn ang="0">
                    <a:pos x="17" y="8"/>
                  </a:cxn>
                  <a:cxn ang="0">
                    <a:pos x="20" y="20"/>
                  </a:cxn>
                  <a:cxn ang="0">
                    <a:pos x="15" y="18"/>
                  </a:cxn>
                  <a:cxn ang="0">
                    <a:pos x="0" y="0"/>
                  </a:cxn>
                  <a:cxn ang="0">
                    <a:pos x="14" y="15"/>
                  </a:cxn>
                  <a:cxn ang="0">
                    <a:pos x="14" y="11"/>
                  </a:cxn>
                  <a:cxn ang="0">
                    <a:pos x="15" y="16"/>
                  </a:cxn>
                  <a:cxn ang="0">
                    <a:pos x="18" y="17"/>
                  </a:cxn>
                  <a:cxn ang="0">
                    <a:pos x="19" y="18"/>
                  </a:cxn>
                  <a:cxn ang="0">
                    <a:pos x="18" y="10"/>
                  </a:cxn>
                  <a:cxn ang="0">
                    <a:pos x="17" y="8"/>
                  </a:cxn>
                </a:cxnLst>
                <a:rect l="0" t="0" r="r" b="b"/>
                <a:pathLst>
                  <a:path w="21" h="20">
                    <a:moveTo>
                      <a:pt x="17" y="8"/>
                    </a:moveTo>
                    <a:cubicBezTo>
                      <a:pt x="20" y="12"/>
                      <a:pt x="21" y="15"/>
                      <a:pt x="20" y="20"/>
                    </a:cubicBezTo>
                    <a:cubicBezTo>
                      <a:pt x="19" y="18"/>
                      <a:pt x="16" y="19"/>
                      <a:pt x="15" y="18"/>
                    </a:cubicBezTo>
                    <a:cubicBezTo>
                      <a:pt x="8" y="13"/>
                      <a:pt x="3" y="7"/>
                      <a:pt x="0" y="0"/>
                    </a:cubicBezTo>
                    <a:cubicBezTo>
                      <a:pt x="0" y="0"/>
                      <a:pt x="10" y="16"/>
                      <a:pt x="14" y="15"/>
                    </a:cubicBezTo>
                    <a:cubicBezTo>
                      <a:pt x="14" y="15"/>
                      <a:pt x="15" y="14"/>
                      <a:pt x="14" y="11"/>
                    </a:cubicBezTo>
                    <a:cubicBezTo>
                      <a:pt x="14" y="11"/>
                      <a:pt x="16" y="14"/>
                      <a:pt x="15" y="16"/>
                    </a:cubicBezTo>
                    <a:cubicBezTo>
                      <a:pt x="15" y="16"/>
                      <a:pt x="16" y="18"/>
                      <a:pt x="18" y="17"/>
                    </a:cubicBezTo>
                    <a:cubicBezTo>
                      <a:pt x="19" y="17"/>
                      <a:pt x="19" y="18"/>
                      <a:pt x="19" y="18"/>
                    </a:cubicBezTo>
                    <a:cubicBezTo>
                      <a:pt x="19" y="18"/>
                      <a:pt x="19" y="12"/>
                      <a:pt x="18" y="10"/>
                    </a:cubicBezTo>
                    <a:cubicBezTo>
                      <a:pt x="16" y="8"/>
                      <a:pt x="17" y="8"/>
                      <a:pt x="17" y="8"/>
                    </a:cubicBezTo>
                    <a:close/>
                  </a:path>
                </a:pathLst>
              </a:custGeom>
              <a:solidFill>
                <a:srgbClr val="B3680B"/>
              </a:solidFill>
              <a:ln w="9525">
                <a:noFill/>
                <a:round/>
                <a:headEnd/>
                <a:tailEnd/>
              </a:ln>
            </p:spPr>
            <p:txBody>
              <a:bodyPr/>
              <a:lstStyle/>
              <a:p>
                <a:pPr>
                  <a:defRPr/>
                </a:pPr>
                <a:endParaRPr lang="es-MX" dirty="0"/>
              </a:p>
            </p:txBody>
          </p:sp>
          <p:sp>
            <p:nvSpPr>
              <p:cNvPr id="1841" name="Freeform 817"/>
              <p:cNvSpPr>
                <a:spLocks/>
              </p:cNvSpPr>
              <p:nvPr/>
            </p:nvSpPr>
            <p:spPr bwMode="auto">
              <a:xfrm>
                <a:off x="4800" y="1697"/>
                <a:ext cx="78" cy="87"/>
              </a:xfrm>
              <a:custGeom>
                <a:avLst/>
                <a:gdLst/>
                <a:ahLst/>
                <a:cxnLst>
                  <a:cxn ang="0">
                    <a:pos x="9" y="0"/>
                  </a:cxn>
                  <a:cxn ang="0">
                    <a:pos x="22" y="25"/>
                  </a:cxn>
                  <a:cxn ang="0">
                    <a:pos x="0" y="2"/>
                  </a:cxn>
                  <a:cxn ang="0">
                    <a:pos x="19" y="22"/>
                  </a:cxn>
                  <a:cxn ang="0">
                    <a:pos x="18" y="14"/>
                  </a:cxn>
                  <a:cxn ang="0">
                    <a:pos x="15" y="13"/>
                  </a:cxn>
                  <a:cxn ang="0">
                    <a:pos x="18" y="13"/>
                  </a:cxn>
                  <a:cxn ang="0">
                    <a:pos x="12" y="4"/>
                  </a:cxn>
                  <a:cxn ang="0">
                    <a:pos x="8" y="1"/>
                  </a:cxn>
                  <a:cxn ang="0">
                    <a:pos x="9" y="0"/>
                  </a:cxn>
                </a:cxnLst>
                <a:rect l="0" t="0" r="r" b="b"/>
                <a:pathLst>
                  <a:path w="22" h="25">
                    <a:moveTo>
                      <a:pt x="9" y="0"/>
                    </a:moveTo>
                    <a:cubicBezTo>
                      <a:pt x="18" y="3"/>
                      <a:pt x="21" y="16"/>
                      <a:pt x="22" y="25"/>
                    </a:cubicBezTo>
                    <a:cubicBezTo>
                      <a:pt x="10" y="22"/>
                      <a:pt x="5" y="11"/>
                      <a:pt x="0" y="2"/>
                    </a:cubicBezTo>
                    <a:cubicBezTo>
                      <a:pt x="0" y="2"/>
                      <a:pt x="10" y="19"/>
                      <a:pt x="19" y="22"/>
                    </a:cubicBezTo>
                    <a:cubicBezTo>
                      <a:pt x="19" y="22"/>
                      <a:pt x="19" y="16"/>
                      <a:pt x="18" y="14"/>
                    </a:cubicBezTo>
                    <a:cubicBezTo>
                      <a:pt x="18" y="14"/>
                      <a:pt x="17" y="13"/>
                      <a:pt x="15" y="13"/>
                    </a:cubicBezTo>
                    <a:cubicBezTo>
                      <a:pt x="15" y="13"/>
                      <a:pt x="16" y="13"/>
                      <a:pt x="18" y="13"/>
                    </a:cubicBezTo>
                    <a:cubicBezTo>
                      <a:pt x="18" y="13"/>
                      <a:pt x="16" y="5"/>
                      <a:pt x="12" y="4"/>
                    </a:cubicBezTo>
                    <a:cubicBezTo>
                      <a:pt x="8" y="2"/>
                      <a:pt x="8" y="1"/>
                      <a:pt x="8" y="1"/>
                    </a:cubicBezTo>
                    <a:cubicBezTo>
                      <a:pt x="8" y="1"/>
                      <a:pt x="9" y="0"/>
                      <a:pt x="9" y="0"/>
                    </a:cubicBezTo>
                    <a:close/>
                  </a:path>
                </a:pathLst>
              </a:custGeom>
              <a:solidFill>
                <a:srgbClr val="B3680B"/>
              </a:solidFill>
              <a:ln w="9525">
                <a:noFill/>
                <a:round/>
                <a:headEnd/>
                <a:tailEnd/>
              </a:ln>
            </p:spPr>
            <p:txBody>
              <a:bodyPr/>
              <a:lstStyle/>
              <a:p>
                <a:pPr>
                  <a:defRPr/>
                </a:pPr>
                <a:endParaRPr lang="es-MX" dirty="0"/>
              </a:p>
            </p:txBody>
          </p:sp>
          <p:sp>
            <p:nvSpPr>
              <p:cNvPr id="1842" name="Freeform 818"/>
              <p:cNvSpPr>
                <a:spLocks/>
              </p:cNvSpPr>
              <p:nvPr/>
            </p:nvSpPr>
            <p:spPr bwMode="auto">
              <a:xfrm>
                <a:off x="4901" y="1669"/>
                <a:ext cx="46" cy="73"/>
              </a:xfrm>
              <a:custGeom>
                <a:avLst/>
                <a:gdLst/>
                <a:ahLst/>
                <a:cxnLst>
                  <a:cxn ang="0">
                    <a:pos x="13" y="11"/>
                  </a:cxn>
                  <a:cxn ang="0">
                    <a:pos x="13" y="20"/>
                  </a:cxn>
                  <a:cxn ang="0">
                    <a:pos x="0" y="0"/>
                  </a:cxn>
                  <a:cxn ang="0">
                    <a:pos x="5" y="11"/>
                  </a:cxn>
                  <a:cxn ang="0">
                    <a:pos x="12" y="19"/>
                  </a:cxn>
                  <a:cxn ang="0">
                    <a:pos x="12" y="14"/>
                  </a:cxn>
                  <a:cxn ang="0">
                    <a:pos x="9" y="14"/>
                  </a:cxn>
                  <a:cxn ang="0">
                    <a:pos x="12" y="12"/>
                  </a:cxn>
                  <a:cxn ang="0">
                    <a:pos x="12" y="11"/>
                  </a:cxn>
                  <a:cxn ang="0">
                    <a:pos x="13" y="11"/>
                  </a:cxn>
                </a:cxnLst>
                <a:rect l="0" t="0" r="r" b="b"/>
                <a:pathLst>
                  <a:path w="13" h="20">
                    <a:moveTo>
                      <a:pt x="13" y="11"/>
                    </a:moveTo>
                    <a:cubicBezTo>
                      <a:pt x="13" y="16"/>
                      <a:pt x="13" y="20"/>
                      <a:pt x="13" y="20"/>
                    </a:cubicBezTo>
                    <a:cubicBezTo>
                      <a:pt x="5" y="20"/>
                      <a:pt x="1" y="8"/>
                      <a:pt x="0" y="0"/>
                    </a:cubicBezTo>
                    <a:cubicBezTo>
                      <a:pt x="0" y="0"/>
                      <a:pt x="3" y="11"/>
                      <a:pt x="5" y="11"/>
                    </a:cubicBezTo>
                    <a:cubicBezTo>
                      <a:pt x="5" y="11"/>
                      <a:pt x="8" y="17"/>
                      <a:pt x="12" y="19"/>
                    </a:cubicBezTo>
                    <a:cubicBezTo>
                      <a:pt x="12" y="19"/>
                      <a:pt x="12" y="14"/>
                      <a:pt x="12" y="14"/>
                    </a:cubicBezTo>
                    <a:cubicBezTo>
                      <a:pt x="12" y="14"/>
                      <a:pt x="12" y="13"/>
                      <a:pt x="9" y="14"/>
                    </a:cubicBezTo>
                    <a:cubicBezTo>
                      <a:pt x="9" y="14"/>
                      <a:pt x="10" y="12"/>
                      <a:pt x="12" y="12"/>
                    </a:cubicBezTo>
                    <a:cubicBezTo>
                      <a:pt x="12" y="12"/>
                      <a:pt x="12" y="11"/>
                      <a:pt x="12" y="11"/>
                    </a:cubicBezTo>
                    <a:cubicBezTo>
                      <a:pt x="12" y="11"/>
                      <a:pt x="13" y="8"/>
                      <a:pt x="13" y="11"/>
                    </a:cubicBezTo>
                    <a:close/>
                  </a:path>
                </a:pathLst>
              </a:custGeom>
              <a:solidFill>
                <a:srgbClr val="B3680B"/>
              </a:solidFill>
              <a:ln w="9525">
                <a:noFill/>
                <a:round/>
                <a:headEnd/>
                <a:tailEnd/>
              </a:ln>
            </p:spPr>
            <p:txBody>
              <a:bodyPr/>
              <a:lstStyle/>
              <a:p>
                <a:pPr>
                  <a:defRPr/>
                </a:pPr>
                <a:endParaRPr lang="es-MX" dirty="0"/>
              </a:p>
            </p:txBody>
          </p:sp>
          <p:sp>
            <p:nvSpPr>
              <p:cNvPr id="1843" name="Freeform 819"/>
              <p:cNvSpPr>
                <a:spLocks/>
              </p:cNvSpPr>
              <p:nvPr/>
            </p:nvSpPr>
            <p:spPr bwMode="auto">
              <a:xfrm>
                <a:off x="4887" y="1938"/>
                <a:ext cx="37" cy="41"/>
              </a:xfrm>
              <a:custGeom>
                <a:avLst/>
                <a:gdLst/>
                <a:ahLst/>
                <a:cxnLst>
                  <a:cxn ang="0">
                    <a:pos x="2" y="11"/>
                  </a:cxn>
                  <a:cxn ang="0">
                    <a:pos x="4" y="11"/>
                  </a:cxn>
                  <a:cxn ang="0">
                    <a:pos x="8" y="8"/>
                  </a:cxn>
                  <a:cxn ang="0">
                    <a:pos x="0" y="2"/>
                  </a:cxn>
                  <a:cxn ang="0">
                    <a:pos x="2" y="11"/>
                  </a:cxn>
                  <a:cxn ang="0">
                    <a:pos x="2" y="11"/>
                  </a:cxn>
                </a:cxnLst>
                <a:rect l="0" t="0" r="r" b="b"/>
                <a:pathLst>
                  <a:path w="10" h="12">
                    <a:moveTo>
                      <a:pt x="2" y="11"/>
                    </a:moveTo>
                    <a:cubicBezTo>
                      <a:pt x="3" y="11"/>
                      <a:pt x="4" y="12"/>
                      <a:pt x="4" y="11"/>
                    </a:cubicBezTo>
                    <a:cubicBezTo>
                      <a:pt x="5" y="10"/>
                      <a:pt x="7" y="9"/>
                      <a:pt x="8" y="8"/>
                    </a:cubicBezTo>
                    <a:cubicBezTo>
                      <a:pt x="10" y="3"/>
                      <a:pt x="4" y="0"/>
                      <a:pt x="0" y="2"/>
                    </a:cubicBezTo>
                    <a:cubicBezTo>
                      <a:pt x="2" y="1"/>
                      <a:pt x="2" y="8"/>
                      <a:pt x="2" y="11"/>
                    </a:cubicBezTo>
                    <a:cubicBezTo>
                      <a:pt x="2" y="11"/>
                      <a:pt x="2" y="11"/>
                      <a:pt x="2" y="11"/>
                    </a:cubicBezTo>
                    <a:close/>
                  </a:path>
                </a:pathLst>
              </a:custGeom>
              <a:solidFill>
                <a:srgbClr val="B3680B"/>
              </a:solidFill>
              <a:ln w="9525">
                <a:noFill/>
                <a:round/>
                <a:headEnd/>
                <a:tailEnd/>
              </a:ln>
            </p:spPr>
            <p:txBody>
              <a:bodyPr/>
              <a:lstStyle/>
              <a:p>
                <a:pPr>
                  <a:defRPr/>
                </a:pPr>
                <a:endParaRPr lang="es-MX" dirty="0"/>
              </a:p>
            </p:txBody>
          </p:sp>
        </p:grpSp>
        <p:sp>
          <p:nvSpPr>
            <p:cNvPr id="1844" name="Freeform 820"/>
            <p:cNvSpPr>
              <a:spLocks/>
            </p:cNvSpPr>
            <p:nvPr/>
          </p:nvSpPr>
          <p:spPr bwMode="auto">
            <a:xfrm>
              <a:off x="4915" y="1943"/>
              <a:ext cx="28" cy="18"/>
            </a:xfrm>
            <a:custGeom>
              <a:avLst/>
              <a:gdLst/>
              <a:ahLst/>
              <a:cxnLst>
                <a:cxn ang="0">
                  <a:pos x="7" y="3"/>
                </a:cxn>
                <a:cxn ang="0">
                  <a:pos x="2" y="6"/>
                </a:cxn>
                <a:cxn ang="0">
                  <a:pos x="1" y="3"/>
                </a:cxn>
                <a:cxn ang="0">
                  <a:pos x="1" y="3"/>
                </a:cxn>
                <a:cxn ang="0">
                  <a:pos x="0" y="1"/>
                </a:cxn>
                <a:cxn ang="0">
                  <a:pos x="4" y="0"/>
                </a:cxn>
                <a:cxn ang="0">
                  <a:pos x="7" y="3"/>
                </a:cxn>
              </a:cxnLst>
              <a:rect l="0" t="0" r="r" b="b"/>
              <a:pathLst>
                <a:path w="7" h="6">
                  <a:moveTo>
                    <a:pt x="7" y="3"/>
                  </a:moveTo>
                  <a:cubicBezTo>
                    <a:pt x="6" y="5"/>
                    <a:pt x="4" y="5"/>
                    <a:pt x="2" y="6"/>
                  </a:cubicBezTo>
                  <a:cubicBezTo>
                    <a:pt x="2" y="5"/>
                    <a:pt x="2" y="4"/>
                    <a:pt x="1" y="3"/>
                  </a:cubicBezTo>
                  <a:cubicBezTo>
                    <a:pt x="1" y="3"/>
                    <a:pt x="1" y="3"/>
                    <a:pt x="1" y="3"/>
                  </a:cubicBezTo>
                  <a:cubicBezTo>
                    <a:pt x="1" y="2"/>
                    <a:pt x="0" y="1"/>
                    <a:pt x="0" y="1"/>
                  </a:cubicBezTo>
                  <a:cubicBezTo>
                    <a:pt x="1" y="1"/>
                    <a:pt x="3" y="1"/>
                    <a:pt x="4" y="0"/>
                  </a:cubicBezTo>
                  <a:cubicBezTo>
                    <a:pt x="4" y="0"/>
                    <a:pt x="7" y="3"/>
                    <a:pt x="7" y="3"/>
                  </a:cubicBezTo>
                  <a:close/>
                </a:path>
              </a:pathLst>
            </a:custGeom>
            <a:solidFill>
              <a:srgbClr val="B3680B"/>
            </a:solidFill>
            <a:ln w="9525">
              <a:noFill/>
              <a:round/>
              <a:headEnd/>
              <a:tailEnd/>
            </a:ln>
          </p:spPr>
          <p:txBody>
            <a:bodyPr/>
            <a:lstStyle/>
            <a:p>
              <a:pPr>
                <a:defRPr/>
              </a:pPr>
              <a:endParaRPr lang="es-MX" dirty="0"/>
            </a:p>
          </p:txBody>
        </p:sp>
        <p:sp>
          <p:nvSpPr>
            <p:cNvPr id="1845" name="Freeform 821"/>
            <p:cNvSpPr>
              <a:spLocks/>
            </p:cNvSpPr>
            <p:nvPr/>
          </p:nvSpPr>
          <p:spPr bwMode="auto">
            <a:xfrm>
              <a:off x="4933" y="1925"/>
              <a:ext cx="41" cy="32"/>
            </a:xfrm>
            <a:custGeom>
              <a:avLst/>
              <a:gdLst/>
              <a:ahLst/>
              <a:cxnLst>
                <a:cxn ang="0">
                  <a:pos x="2" y="8"/>
                </a:cxn>
                <a:cxn ang="0">
                  <a:pos x="0" y="4"/>
                </a:cxn>
                <a:cxn ang="0">
                  <a:pos x="2" y="0"/>
                </a:cxn>
                <a:cxn ang="0">
                  <a:pos x="5" y="3"/>
                </a:cxn>
                <a:cxn ang="0">
                  <a:pos x="2" y="8"/>
                </a:cxn>
              </a:cxnLst>
              <a:rect l="0" t="0" r="r" b="b"/>
              <a:pathLst>
                <a:path w="11" h="9">
                  <a:moveTo>
                    <a:pt x="2" y="8"/>
                  </a:moveTo>
                  <a:cubicBezTo>
                    <a:pt x="2" y="6"/>
                    <a:pt x="0" y="5"/>
                    <a:pt x="0" y="4"/>
                  </a:cubicBezTo>
                  <a:cubicBezTo>
                    <a:pt x="0" y="3"/>
                    <a:pt x="2" y="2"/>
                    <a:pt x="2" y="0"/>
                  </a:cubicBezTo>
                  <a:cubicBezTo>
                    <a:pt x="2" y="0"/>
                    <a:pt x="4" y="2"/>
                    <a:pt x="5" y="3"/>
                  </a:cubicBezTo>
                  <a:cubicBezTo>
                    <a:pt x="11" y="5"/>
                    <a:pt x="2" y="9"/>
                    <a:pt x="2" y="8"/>
                  </a:cubicBezTo>
                  <a:close/>
                </a:path>
              </a:pathLst>
            </a:custGeom>
            <a:solidFill>
              <a:srgbClr val="B3680B"/>
            </a:solidFill>
            <a:ln w="9525">
              <a:noFill/>
              <a:round/>
              <a:headEnd/>
              <a:tailEnd/>
            </a:ln>
          </p:spPr>
          <p:txBody>
            <a:bodyPr/>
            <a:lstStyle/>
            <a:p>
              <a:pPr>
                <a:defRPr/>
              </a:pPr>
              <a:endParaRPr lang="es-MX" dirty="0"/>
            </a:p>
          </p:txBody>
        </p:sp>
        <p:sp>
          <p:nvSpPr>
            <p:cNvPr id="1846" name="Freeform 822"/>
            <p:cNvSpPr>
              <a:spLocks/>
            </p:cNvSpPr>
            <p:nvPr/>
          </p:nvSpPr>
          <p:spPr bwMode="auto">
            <a:xfrm>
              <a:off x="4910" y="1966"/>
              <a:ext cx="32" cy="41"/>
            </a:xfrm>
            <a:custGeom>
              <a:avLst/>
              <a:gdLst/>
              <a:ahLst/>
              <a:cxnLst>
                <a:cxn ang="0">
                  <a:pos x="9" y="7"/>
                </a:cxn>
                <a:cxn ang="0">
                  <a:pos x="8" y="8"/>
                </a:cxn>
                <a:cxn ang="0">
                  <a:pos x="3" y="10"/>
                </a:cxn>
                <a:cxn ang="0">
                  <a:pos x="1" y="3"/>
                </a:cxn>
                <a:cxn ang="0">
                  <a:pos x="5" y="0"/>
                </a:cxn>
                <a:cxn ang="0">
                  <a:pos x="6" y="1"/>
                </a:cxn>
                <a:cxn ang="0">
                  <a:pos x="7" y="4"/>
                </a:cxn>
                <a:cxn ang="0">
                  <a:pos x="9" y="7"/>
                </a:cxn>
              </a:cxnLst>
              <a:rect l="0" t="0" r="r" b="b"/>
              <a:pathLst>
                <a:path w="9" h="12">
                  <a:moveTo>
                    <a:pt x="9" y="7"/>
                  </a:moveTo>
                  <a:cubicBezTo>
                    <a:pt x="9" y="7"/>
                    <a:pt x="8" y="8"/>
                    <a:pt x="8" y="8"/>
                  </a:cubicBezTo>
                  <a:cubicBezTo>
                    <a:pt x="7" y="10"/>
                    <a:pt x="5" y="12"/>
                    <a:pt x="3" y="10"/>
                  </a:cubicBezTo>
                  <a:cubicBezTo>
                    <a:pt x="0" y="9"/>
                    <a:pt x="1" y="6"/>
                    <a:pt x="1" y="3"/>
                  </a:cubicBezTo>
                  <a:cubicBezTo>
                    <a:pt x="2" y="1"/>
                    <a:pt x="4" y="0"/>
                    <a:pt x="5" y="0"/>
                  </a:cubicBezTo>
                  <a:cubicBezTo>
                    <a:pt x="6" y="0"/>
                    <a:pt x="6" y="1"/>
                    <a:pt x="6" y="1"/>
                  </a:cubicBezTo>
                  <a:cubicBezTo>
                    <a:pt x="6" y="3"/>
                    <a:pt x="5" y="3"/>
                    <a:pt x="7" y="4"/>
                  </a:cubicBezTo>
                  <a:cubicBezTo>
                    <a:pt x="8" y="4"/>
                    <a:pt x="9" y="7"/>
                    <a:pt x="9" y="7"/>
                  </a:cubicBezTo>
                  <a:close/>
                </a:path>
              </a:pathLst>
            </a:custGeom>
            <a:solidFill>
              <a:srgbClr val="B3680B"/>
            </a:solidFill>
            <a:ln w="9525">
              <a:noFill/>
              <a:round/>
              <a:headEnd/>
              <a:tailEnd/>
            </a:ln>
          </p:spPr>
          <p:txBody>
            <a:bodyPr/>
            <a:lstStyle/>
            <a:p>
              <a:pPr>
                <a:defRPr/>
              </a:pPr>
              <a:endParaRPr lang="es-MX" dirty="0"/>
            </a:p>
          </p:txBody>
        </p:sp>
        <p:sp>
          <p:nvSpPr>
            <p:cNvPr id="1847" name="Freeform 823"/>
            <p:cNvSpPr>
              <a:spLocks/>
            </p:cNvSpPr>
            <p:nvPr/>
          </p:nvSpPr>
          <p:spPr bwMode="auto">
            <a:xfrm>
              <a:off x="4933" y="1957"/>
              <a:ext cx="23" cy="27"/>
            </a:xfrm>
            <a:custGeom>
              <a:avLst/>
              <a:gdLst/>
              <a:ahLst/>
              <a:cxnLst>
                <a:cxn ang="0">
                  <a:pos x="6" y="6"/>
                </a:cxn>
                <a:cxn ang="0">
                  <a:pos x="4" y="7"/>
                </a:cxn>
                <a:cxn ang="0">
                  <a:pos x="0" y="2"/>
                </a:cxn>
                <a:cxn ang="0">
                  <a:pos x="3" y="0"/>
                </a:cxn>
                <a:cxn ang="0">
                  <a:pos x="6" y="6"/>
                </a:cxn>
              </a:cxnLst>
              <a:rect l="0" t="0" r="r" b="b"/>
              <a:pathLst>
                <a:path w="6" h="8">
                  <a:moveTo>
                    <a:pt x="6" y="6"/>
                  </a:moveTo>
                  <a:cubicBezTo>
                    <a:pt x="6" y="7"/>
                    <a:pt x="5" y="7"/>
                    <a:pt x="4" y="7"/>
                  </a:cubicBezTo>
                  <a:cubicBezTo>
                    <a:pt x="1" y="8"/>
                    <a:pt x="0" y="4"/>
                    <a:pt x="0" y="2"/>
                  </a:cubicBezTo>
                  <a:cubicBezTo>
                    <a:pt x="1" y="1"/>
                    <a:pt x="2" y="1"/>
                    <a:pt x="3" y="0"/>
                  </a:cubicBezTo>
                  <a:cubicBezTo>
                    <a:pt x="3" y="0"/>
                    <a:pt x="6" y="4"/>
                    <a:pt x="6" y="6"/>
                  </a:cubicBezTo>
                  <a:close/>
                </a:path>
              </a:pathLst>
            </a:custGeom>
            <a:solidFill>
              <a:srgbClr val="B3680B"/>
            </a:solidFill>
            <a:ln w="9525">
              <a:noFill/>
              <a:round/>
              <a:headEnd/>
              <a:tailEnd/>
            </a:ln>
          </p:spPr>
          <p:txBody>
            <a:bodyPr/>
            <a:lstStyle/>
            <a:p>
              <a:pPr>
                <a:defRPr/>
              </a:pPr>
              <a:endParaRPr lang="es-MX" dirty="0"/>
            </a:p>
          </p:txBody>
        </p:sp>
        <p:sp>
          <p:nvSpPr>
            <p:cNvPr id="1848" name="Freeform 824"/>
            <p:cNvSpPr>
              <a:spLocks/>
            </p:cNvSpPr>
            <p:nvPr/>
          </p:nvSpPr>
          <p:spPr bwMode="auto">
            <a:xfrm>
              <a:off x="4961" y="1925"/>
              <a:ext cx="46" cy="36"/>
            </a:xfrm>
            <a:custGeom>
              <a:avLst/>
              <a:gdLst/>
              <a:ahLst/>
              <a:cxnLst>
                <a:cxn ang="0">
                  <a:pos x="4" y="0"/>
                </a:cxn>
                <a:cxn ang="0">
                  <a:pos x="0" y="6"/>
                </a:cxn>
                <a:cxn ang="0">
                  <a:pos x="5" y="10"/>
                </a:cxn>
                <a:cxn ang="0">
                  <a:pos x="9" y="10"/>
                </a:cxn>
                <a:cxn ang="0">
                  <a:pos x="10" y="10"/>
                </a:cxn>
                <a:cxn ang="0">
                  <a:pos x="13" y="7"/>
                </a:cxn>
                <a:cxn ang="0">
                  <a:pos x="8" y="2"/>
                </a:cxn>
                <a:cxn ang="0">
                  <a:pos x="4" y="0"/>
                </a:cxn>
              </a:cxnLst>
              <a:rect l="0" t="0" r="r" b="b"/>
              <a:pathLst>
                <a:path w="13" h="11">
                  <a:moveTo>
                    <a:pt x="4" y="0"/>
                  </a:moveTo>
                  <a:cubicBezTo>
                    <a:pt x="4" y="1"/>
                    <a:pt x="2" y="5"/>
                    <a:pt x="0" y="6"/>
                  </a:cubicBezTo>
                  <a:cubicBezTo>
                    <a:pt x="1" y="8"/>
                    <a:pt x="3" y="9"/>
                    <a:pt x="5" y="10"/>
                  </a:cubicBezTo>
                  <a:cubicBezTo>
                    <a:pt x="6" y="11"/>
                    <a:pt x="7" y="9"/>
                    <a:pt x="9" y="10"/>
                  </a:cubicBezTo>
                  <a:cubicBezTo>
                    <a:pt x="9" y="10"/>
                    <a:pt x="10" y="10"/>
                    <a:pt x="10" y="10"/>
                  </a:cubicBezTo>
                  <a:cubicBezTo>
                    <a:pt x="11" y="9"/>
                    <a:pt x="13" y="8"/>
                    <a:pt x="13" y="7"/>
                  </a:cubicBezTo>
                  <a:cubicBezTo>
                    <a:pt x="11" y="5"/>
                    <a:pt x="10" y="3"/>
                    <a:pt x="8" y="2"/>
                  </a:cubicBezTo>
                  <a:cubicBezTo>
                    <a:pt x="7" y="2"/>
                    <a:pt x="5" y="2"/>
                    <a:pt x="4" y="0"/>
                  </a:cubicBezTo>
                  <a:close/>
                </a:path>
              </a:pathLst>
            </a:custGeom>
            <a:solidFill>
              <a:srgbClr val="B3680B"/>
            </a:solidFill>
            <a:ln w="9525">
              <a:noFill/>
              <a:round/>
              <a:headEnd/>
              <a:tailEnd/>
            </a:ln>
          </p:spPr>
          <p:txBody>
            <a:bodyPr/>
            <a:lstStyle/>
            <a:p>
              <a:pPr>
                <a:defRPr/>
              </a:pPr>
              <a:endParaRPr lang="es-MX" dirty="0"/>
            </a:p>
          </p:txBody>
        </p:sp>
        <p:sp>
          <p:nvSpPr>
            <p:cNvPr id="1849" name="Freeform 825"/>
            <p:cNvSpPr>
              <a:spLocks/>
            </p:cNvSpPr>
            <p:nvPr/>
          </p:nvSpPr>
          <p:spPr bwMode="auto">
            <a:xfrm>
              <a:off x="4961" y="1957"/>
              <a:ext cx="46" cy="18"/>
            </a:xfrm>
            <a:custGeom>
              <a:avLst/>
              <a:gdLst/>
              <a:ahLst/>
              <a:cxnLst>
                <a:cxn ang="0">
                  <a:pos x="12" y="1"/>
                </a:cxn>
                <a:cxn ang="0">
                  <a:pos x="6" y="1"/>
                </a:cxn>
                <a:cxn ang="0">
                  <a:pos x="1" y="5"/>
                </a:cxn>
                <a:cxn ang="0">
                  <a:pos x="1" y="5"/>
                </a:cxn>
                <a:cxn ang="0">
                  <a:pos x="2" y="5"/>
                </a:cxn>
                <a:cxn ang="0">
                  <a:pos x="13" y="5"/>
                </a:cxn>
                <a:cxn ang="0">
                  <a:pos x="12" y="1"/>
                </a:cxn>
              </a:cxnLst>
              <a:rect l="0" t="0" r="r" b="b"/>
              <a:pathLst>
                <a:path w="13" h="5">
                  <a:moveTo>
                    <a:pt x="12" y="1"/>
                  </a:moveTo>
                  <a:cubicBezTo>
                    <a:pt x="10" y="1"/>
                    <a:pt x="8" y="0"/>
                    <a:pt x="6" y="1"/>
                  </a:cubicBezTo>
                  <a:cubicBezTo>
                    <a:pt x="4" y="2"/>
                    <a:pt x="3" y="5"/>
                    <a:pt x="1" y="5"/>
                  </a:cubicBezTo>
                  <a:cubicBezTo>
                    <a:pt x="0" y="5"/>
                    <a:pt x="0" y="5"/>
                    <a:pt x="1" y="5"/>
                  </a:cubicBezTo>
                  <a:cubicBezTo>
                    <a:pt x="1" y="5"/>
                    <a:pt x="2" y="5"/>
                    <a:pt x="2" y="5"/>
                  </a:cubicBezTo>
                  <a:cubicBezTo>
                    <a:pt x="6" y="4"/>
                    <a:pt x="11" y="4"/>
                    <a:pt x="13" y="5"/>
                  </a:cubicBezTo>
                  <a:cubicBezTo>
                    <a:pt x="13" y="4"/>
                    <a:pt x="13" y="2"/>
                    <a:pt x="12" y="1"/>
                  </a:cubicBezTo>
                  <a:close/>
                </a:path>
              </a:pathLst>
            </a:custGeom>
            <a:solidFill>
              <a:srgbClr val="B3680B"/>
            </a:solidFill>
            <a:ln w="9525">
              <a:noFill/>
              <a:round/>
              <a:headEnd/>
              <a:tailEnd/>
            </a:ln>
          </p:spPr>
          <p:txBody>
            <a:bodyPr/>
            <a:lstStyle/>
            <a:p>
              <a:pPr>
                <a:defRPr/>
              </a:pPr>
              <a:endParaRPr lang="es-MX" dirty="0"/>
            </a:p>
          </p:txBody>
        </p:sp>
        <p:sp>
          <p:nvSpPr>
            <p:cNvPr id="1850" name="Freeform 826"/>
            <p:cNvSpPr>
              <a:spLocks/>
            </p:cNvSpPr>
            <p:nvPr/>
          </p:nvSpPr>
          <p:spPr bwMode="auto">
            <a:xfrm>
              <a:off x="5016" y="1957"/>
              <a:ext cx="41" cy="41"/>
            </a:xfrm>
            <a:custGeom>
              <a:avLst/>
              <a:gdLst/>
              <a:ahLst/>
              <a:cxnLst>
                <a:cxn ang="0">
                  <a:pos x="11" y="5"/>
                </a:cxn>
                <a:cxn ang="0">
                  <a:pos x="9" y="1"/>
                </a:cxn>
                <a:cxn ang="0">
                  <a:pos x="5" y="1"/>
                </a:cxn>
                <a:cxn ang="0">
                  <a:pos x="0" y="7"/>
                </a:cxn>
                <a:cxn ang="0">
                  <a:pos x="6" y="11"/>
                </a:cxn>
                <a:cxn ang="0">
                  <a:pos x="6" y="10"/>
                </a:cxn>
                <a:cxn ang="0">
                  <a:pos x="7" y="9"/>
                </a:cxn>
                <a:cxn ang="0">
                  <a:pos x="11" y="5"/>
                </a:cxn>
              </a:cxnLst>
              <a:rect l="0" t="0" r="r" b="b"/>
              <a:pathLst>
                <a:path w="12" h="12">
                  <a:moveTo>
                    <a:pt x="11" y="5"/>
                  </a:moveTo>
                  <a:cubicBezTo>
                    <a:pt x="12" y="3"/>
                    <a:pt x="11" y="1"/>
                    <a:pt x="9" y="1"/>
                  </a:cubicBezTo>
                  <a:cubicBezTo>
                    <a:pt x="8" y="0"/>
                    <a:pt x="6" y="0"/>
                    <a:pt x="5" y="1"/>
                  </a:cubicBezTo>
                  <a:cubicBezTo>
                    <a:pt x="2" y="2"/>
                    <a:pt x="0" y="4"/>
                    <a:pt x="0" y="7"/>
                  </a:cubicBezTo>
                  <a:cubicBezTo>
                    <a:pt x="0" y="8"/>
                    <a:pt x="4" y="12"/>
                    <a:pt x="6" y="11"/>
                  </a:cubicBezTo>
                  <a:cubicBezTo>
                    <a:pt x="6" y="11"/>
                    <a:pt x="6" y="10"/>
                    <a:pt x="6" y="10"/>
                  </a:cubicBezTo>
                  <a:cubicBezTo>
                    <a:pt x="6" y="9"/>
                    <a:pt x="7" y="9"/>
                    <a:pt x="7" y="9"/>
                  </a:cubicBezTo>
                  <a:cubicBezTo>
                    <a:pt x="8" y="6"/>
                    <a:pt x="11" y="6"/>
                    <a:pt x="11" y="5"/>
                  </a:cubicBezTo>
                  <a:close/>
                </a:path>
              </a:pathLst>
            </a:custGeom>
            <a:solidFill>
              <a:srgbClr val="B3680B"/>
            </a:solidFill>
            <a:ln w="9525">
              <a:noFill/>
              <a:round/>
              <a:headEnd/>
              <a:tailEnd/>
            </a:ln>
          </p:spPr>
          <p:txBody>
            <a:bodyPr/>
            <a:lstStyle/>
            <a:p>
              <a:pPr>
                <a:defRPr/>
              </a:pPr>
              <a:endParaRPr lang="es-MX" dirty="0"/>
            </a:p>
          </p:txBody>
        </p:sp>
        <p:sp>
          <p:nvSpPr>
            <p:cNvPr id="1851" name="Freeform 827"/>
            <p:cNvSpPr>
              <a:spLocks/>
            </p:cNvSpPr>
            <p:nvPr/>
          </p:nvSpPr>
          <p:spPr bwMode="auto">
            <a:xfrm>
              <a:off x="5007" y="1947"/>
              <a:ext cx="18" cy="27"/>
            </a:xfrm>
            <a:custGeom>
              <a:avLst/>
              <a:gdLst/>
              <a:ahLst/>
              <a:cxnLst>
                <a:cxn ang="0">
                  <a:pos x="2" y="0"/>
                </a:cxn>
                <a:cxn ang="0">
                  <a:pos x="5" y="2"/>
                </a:cxn>
                <a:cxn ang="0">
                  <a:pos x="2" y="8"/>
                </a:cxn>
                <a:cxn ang="0">
                  <a:pos x="2" y="7"/>
                </a:cxn>
                <a:cxn ang="0">
                  <a:pos x="1" y="5"/>
                </a:cxn>
                <a:cxn ang="0">
                  <a:pos x="0" y="3"/>
                </a:cxn>
                <a:cxn ang="0">
                  <a:pos x="2" y="0"/>
                </a:cxn>
              </a:cxnLst>
              <a:rect l="0" t="0" r="r" b="b"/>
              <a:pathLst>
                <a:path w="5" h="8">
                  <a:moveTo>
                    <a:pt x="2" y="0"/>
                  </a:moveTo>
                  <a:cubicBezTo>
                    <a:pt x="3" y="2"/>
                    <a:pt x="5" y="2"/>
                    <a:pt x="5" y="2"/>
                  </a:cubicBezTo>
                  <a:cubicBezTo>
                    <a:pt x="5" y="4"/>
                    <a:pt x="3" y="6"/>
                    <a:pt x="2" y="8"/>
                  </a:cubicBezTo>
                  <a:cubicBezTo>
                    <a:pt x="2" y="7"/>
                    <a:pt x="2" y="7"/>
                    <a:pt x="2" y="7"/>
                  </a:cubicBezTo>
                  <a:cubicBezTo>
                    <a:pt x="1" y="6"/>
                    <a:pt x="1" y="6"/>
                    <a:pt x="1" y="5"/>
                  </a:cubicBezTo>
                  <a:cubicBezTo>
                    <a:pt x="1" y="4"/>
                    <a:pt x="0" y="4"/>
                    <a:pt x="0" y="3"/>
                  </a:cubicBezTo>
                  <a:cubicBezTo>
                    <a:pt x="1" y="2"/>
                    <a:pt x="2" y="2"/>
                    <a:pt x="2" y="0"/>
                  </a:cubicBezTo>
                  <a:close/>
                </a:path>
              </a:pathLst>
            </a:custGeom>
            <a:solidFill>
              <a:srgbClr val="B3680B"/>
            </a:solidFill>
            <a:ln w="9525">
              <a:noFill/>
              <a:round/>
              <a:headEnd/>
              <a:tailEnd/>
            </a:ln>
          </p:spPr>
          <p:txBody>
            <a:bodyPr/>
            <a:lstStyle/>
            <a:p>
              <a:pPr>
                <a:defRPr/>
              </a:pPr>
              <a:endParaRPr lang="es-MX" dirty="0"/>
            </a:p>
          </p:txBody>
        </p:sp>
        <p:sp>
          <p:nvSpPr>
            <p:cNvPr id="1852" name="Freeform 828"/>
            <p:cNvSpPr>
              <a:spLocks/>
            </p:cNvSpPr>
            <p:nvPr/>
          </p:nvSpPr>
          <p:spPr bwMode="auto">
            <a:xfrm>
              <a:off x="4741" y="1715"/>
              <a:ext cx="37" cy="59"/>
            </a:xfrm>
            <a:custGeom>
              <a:avLst/>
              <a:gdLst/>
              <a:ahLst/>
              <a:cxnLst>
                <a:cxn ang="0">
                  <a:pos x="10" y="17"/>
                </a:cxn>
                <a:cxn ang="0">
                  <a:pos x="8" y="16"/>
                </a:cxn>
                <a:cxn ang="0">
                  <a:pos x="4" y="12"/>
                </a:cxn>
                <a:cxn ang="0">
                  <a:pos x="1" y="6"/>
                </a:cxn>
                <a:cxn ang="0">
                  <a:pos x="1" y="0"/>
                </a:cxn>
                <a:cxn ang="0">
                  <a:pos x="1" y="0"/>
                </a:cxn>
                <a:cxn ang="0">
                  <a:pos x="10" y="17"/>
                </a:cxn>
              </a:cxnLst>
              <a:rect l="0" t="0" r="r" b="b"/>
              <a:pathLst>
                <a:path w="10" h="17">
                  <a:moveTo>
                    <a:pt x="10" y="17"/>
                  </a:moveTo>
                  <a:cubicBezTo>
                    <a:pt x="9" y="16"/>
                    <a:pt x="8" y="16"/>
                    <a:pt x="8" y="16"/>
                  </a:cubicBezTo>
                  <a:cubicBezTo>
                    <a:pt x="6" y="15"/>
                    <a:pt x="4" y="14"/>
                    <a:pt x="4" y="12"/>
                  </a:cubicBezTo>
                  <a:cubicBezTo>
                    <a:pt x="3" y="10"/>
                    <a:pt x="2" y="8"/>
                    <a:pt x="1" y="6"/>
                  </a:cubicBezTo>
                  <a:cubicBezTo>
                    <a:pt x="0" y="4"/>
                    <a:pt x="0" y="2"/>
                    <a:pt x="1" y="0"/>
                  </a:cubicBezTo>
                  <a:cubicBezTo>
                    <a:pt x="1" y="0"/>
                    <a:pt x="1" y="0"/>
                    <a:pt x="1" y="0"/>
                  </a:cubicBezTo>
                  <a:cubicBezTo>
                    <a:pt x="1" y="0"/>
                    <a:pt x="3" y="11"/>
                    <a:pt x="10" y="17"/>
                  </a:cubicBezTo>
                  <a:close/>
                </a:path>
              </a:pathLst>
            </a:custGeom>
            <a:solidFill>
              <a:srgbClr val="B3680B"/>
            </a:solidFill>
            <a:ln w="9525">
              <a:noFill/>
              <a:round/>
              <a:headEnd/>
              <a:tailEnd/>
            </a:ln>
          </p:spPr>
          <p:txBody>
            <a:bodyPr/>
            <a:lstStyle/>
            <a:p>
              <a:pPr>
                <a:defRPr/>
              </a:pPr>
              <a:endParaRPr lang="es-MX" dirty="0"/>
            </a:p>
          </p:txBody>
        </p:sp>
        <p:sp>
          <p:nvSpPr>
            <p:cNvPr id="1853" name="Freeform 829"/>
            <p:cNvSpPr>
              <a:spLocks/>
            </p:cNvSpPr>
            <p:nvPr/>
          </p:nvSpPr>
          <p:spPr bwMode="auto">
            <a:xfrm>
              <a:off x="4796" y="1660"/>
              <a:ext cx="51" cy="87"/>
            </a:xfrm>
            <a:custGeom>
              <a:avLst/>
              <a:gdLst/>
              <a:ahLst/>
              <a:cxnLst>
                <a:cxn ang="0">
                  <a:pos x="2" y="0"/>
                </a:cxn>
                <a:cxn ang="0">
                  <a:pos x="2" y="9"/>
                </a:cxn>
                <a:cxn ang="0">
                  <a:pos x="9" y="18"/>
                </a:cxn>
                <a:cxn ang="0">
                  <a:pos x="15" y="24"/>
                </a:cxn>
                <a:cxn ang="0">
                  <a:pos x="3" y="3"/>
                </a:cxn>
                <a:cxn ang="0">
                  <a:pos x="2" y="0"/>
                </a:cxn>
              </a:cxnLst>
              <a:rect l="0" t="0" r="r" b="b"/>
              <a:pathLst>
                <a:path w="15" h="24">
                  <a:moveTo>
                    <a:pt x="2" y="0"/>
                  </a:moveTo>
                  <a:cubicBezTo>
                    <a:pt x="2" y="4"/>
                    <a:pt x="0" y="7"/>
                    <a:pt x="2" y="9"/>
                  </a:cubicBezTo>
                  <a:cubicBezTo>
                    <a:pt x="4" y="13"/>
                    <a:pt x="7" y="15"/>
                    <a:pt x="9" y="18"/>
                  </a:cubicBezTo>
                  <a:cubicBezTo>
                    <a:pt x="13" y="24"/>
                    <a:pt x="8" y="21"/>
                    <a:pt x="15" y="24"/>
                  </a:cubicBezTo>
                  <a:cubicBezTo>
                    <a:pt x="10" y="17"/>
                    <a:pt x="8" y="9"/>
                    <a:pt x="3" y="3"/>
                  </a:cubicBezTo>
                  <a:cubicBezTo>
                    <a:pt x="2" y="2"/>
                    <a:pt x="2" y="1"/>
                    <a:pt x="2" y="0"/>
                  </a:cubicBezTo>
                  <a:close/>
                </a:path>
              </a:pathLst>
            </a:custGeom>
            <a:solidFill>
              <a:srgbClr val="553C20"/>
            </a:solidFill>
            <a:ln w="9525">
              <a:noFill/>
              <a:round/>
              <a:headEnd/>
              <a:tailEnd/>
            </a:ln>
          </p:spPr>
          <p:txBody>
            <a:bodyPr/>
            <a:lstStyle/>
            <a:p>
              <a:pPr>
                <a:defRPr/>
              </a:pPr>
              <a:endParaRPr lang="es-MX" dirty="0"/>
            </a:p>
          </p:txBody>
        </p:sp>
        <p:sp>
          <p:nvSpPr>
            <p:cNvPr id="1854" name="Freeform 830"/>
            <p:cNvSpPr>
              <a:spLocks/>
            </p:cNvSpPr>
            <p:nvPr/>
          </p:nvSpPr>
          <p:spPr bwMode="auto">
            <a:xfrm>
              <a:off x="4855" y="1660"/>
              <a:ext cx="51" cy="82"/>
            </a:xfrm>
            <a:custGeom>
              <a:avLst/>
              <a:gdLst/>
              <a:ahLst/>
              <a:cxnLst>
                <a:cxn ang="0">
                  <a:pos x="1" y="0"/>
                </a:cxn>
                <a:cxn ang="0">
                  <a:pos x="2" y="9"/>
                </a:cxn>
                <a:cxn ang="0">
                  <a:pos x="9" y="18"/>
                </a:cxn>
                <a:cxn ang="0">
                  <a:pos x="14" y="23"/>
                </a:cxn>
                <a:cxn ang="0">
                  <a:pos x="2" y="2"/>
                </a:cxn>
                <a:cxn ang="0">
                  <a:pos x="1" y="0"/>
                </a:cxn>
              </a:cxnLst>
              <a:rect l="0" t="0" r="r" b="b"/>
              <a:pathLst>
                <a:path w="14" h="23">
                  <a:moveTo>
                    <a:pt x="1" y="0"/>
                  </a:moveTo>
                  <a:cubicBezTo>
                    <a:pt x="2" y="3"/>
                    <a:pt x="0" y="6"/>
                    <a:pt x="2" y="9"/>
                  </a:cubicBezTo>
                  <a:cubicBezTo>
                    <a:pt x="4" y="12"/>
                    <a:pt x="7" y="15"/>
                    <a:pt x="9" y="18"/>
                  </a:cubicBezTo>
                  <a:cubicBezTo>
                    <a:pt x="11" y="20"/>
                    <a:pt x="12" y="22"/>
                    <a:pt x="14" y="23"/>
                  </a:cubicBezTo>
                  <a:cubicBezTo>
                    <a:pt x="10" y="17"/>
                    <a:pt x="8" y="8"/>
                    <a:pt x="2" y="2"/>
                  </a:cubicBezTo>
                  <a:cubicBezTo>
                    <a:pt x="2" y="1"/>
                    <a:pt x="1" y="0"/>
                    <a:pt x="1" y="0"/>
                  </a:cubicBezTo>
                  <a:close/>
                </a:path>
              </a:pathLst>
            </a:custGeom>
            <a:solidFill>
              <a:srgbClr val="553C20"/>
            </a:solidFill>
            <a:ln w="9525">
              <a:noFill/>
              <a:round/>
              <a:headEnd/>
              <a:tailEnd/>
            </a:ln>
          </p:spPr>
          <p:txBody>
            <a:bodyPr/>
            <a:lstStyle/>
            <a:p>
              <a:pPr>
                <a:defRPr/>
              </a:pPr>
              <a:endParaRPr lang="es-MX" dirty="0"/>
            </a:p>
          </p:txBody>
        </p:sp>
        <p:sp>
          <p:nvSpPr>
            <p:cNvPr id="1855" name="Freeform 831"/>
            <p:cNvSpPr>
              <a:spLocks/>
            </p:cNvSpPr>
            <p:nvPr/>
          </p:nvSpPr>
          <p:spPr bwMode="auto">
            <a:xfrm>
              <a:off x="4897" y="1637"/>
              <a:ext cx="41" cy="91"/>
            </a:xfrm>
            <a:custGeom>
              <a:avLst/>
              <a:gdLst/>
              <a:ahLst/>
              <a:cxnLst>
                <a:cxn ang="0">
                  <a:pos x="3" y="0"/>
                </a:cxn>
                <a:cxn ang="0">
                  <a:pos x="2" y="9"/>
                </a:cxn>
                <a:cxn ang="0">
                  <a:pos x="8" y="19"/>
                </a:cxn>
                <a:cxn ang="0">
                  <a:pos x="12" y="26"/>
                </a:cxn>
                <a:cxn ang="0">
                  <a:pos x="4" y="3"/>
                </a:cxn>
                <a:cxn ang="0">
                  <a:pos x="3" y="0"/>
                </a:cxn>
              </a:cxnLst>
              <a:rect l="0" t="0" r="r" b="b"/>
              <a:pathLst>
                <a:path w="12" h="26">
                  <a:moveTo>
                    <a:pt x="3" y="0"/>
                  </a:moveTo>
                  <a:cubicBezTo>
                    <a:pt x="3" y="3"/>
                    <a:pt x="0" y="6"/>
                    <a:pt x="2" y="9"/>
                  </a:cubicBezTo>
                  <a:cubicBezTo>
                    <a:pt x="4" y="13"/>
                    <a:pt x="6" y="16"/>
                    <a:pt x="8" y="19"/>
                  </a:cubicBezTo>
                  <a:cubicBezTo>
                    <a:pt x="9" y="22"/>
                    <a:pt x="10" y="24"/>
                    <a:pt x="12" y="26"/>
                  </a:cubicBezTo>
                  <a:cubicBezTo>
                    <a:pt x="8" y="19"/>
                    <a:pt x="8" y="10"/>
                    <a:pt x="4" y="3"/>
                  </a:cubicBezTo>
                  <a:cubicBezTo>
                    <a:pt x="4" y="2"/>
                    <a:pt x="3" y="1"/>
                    <a:pt x="3" y="0"/>
                  </a:cubicBezTo>
                  <a:close/>
                </a:path>
              </a:pathLst>
            </a:custGeom>
            <a:solidFill>
              <a:srgbClr val="553C20"/>
            </a:solidFill>
            <a:ln w="9525">
              <a:noFill/>
              <a:round/>
              <a:headEnd/>
              <a:tailEnd/>
            </a:ln>
          </p:spPr>
          <p:txBody>
            <a:bodyPr/>
            <a:lstStyle/>
            <a:p>
              <a:pPr>
                <a:defRPr/>
              </a:pPr>
              <a:endParaRPr lang="es-MX" dirty="0"/>
            </a:p>
          </p:txBody>
        </p:sp>
        <p:sp>
          <p:nvSpPr>
            <p:cNvPr id="1856" name="Freeform 832"/>
            <p:cNvSpPr>
              <a:spLocks/>
            </p:cNvSpPr>
            <p:nvPr/>
          </p:nvSpPr>
          <p:spPr bwMode="auto">
            <a:xfrm>
              <a:off x="4851" y="1569"/>
              <a:ext cx="32" cy="87"/>
            </a:xfrm>
            <a:custGeom>
              <a:avLst/>
              <a:gdLst/>
              <a:ahLst/>
              <a:cxnLst>
                <a:cxn ang="0">
                  <a:pos x="7" y="1"/>
                </a:cxn>
                <a:cxn ang="0">
                  <a:pos x="2" y="7"/>
                </a:cxn>
                <a:cxn ang="0">
                  <a:pos x="6" y="18"/>
                </a:cxn>
                <a:cxn ang="0">
                  <a:pos x="9" y="25"/>
                </a:cxn>
                <a:cxn ang="0">
                  <a:pos x="6" y="1"/>
                </a:cxn>
                <a:cxn ang="0">
                  <a:pos x="7" y="1"/>
                </a:cxn>
              </a:cxnLst>
              <a:rect l="0" t="0" r="r" b="b"/>
              <a:pathLst>
                <a:path w="9" h="25">
                  <a:moveTo>
                    <a:pt x="7" y="1"/>
                  </a:moveTo>
                  <a:cubicBezTo>
                    <a:pt x="0" y="1"/>
                    <a:pt x="2" y="7"/>
                    <a:pt x="2" y="7"/>
                  </a:cubicBezTo>
                  <a:cubicBezTo>
                    <a:pt x="3" y="11"/>
                    <a:pt x="5" y="14"/>
                    <a:pt x="6" y="18"/>
                  </a:cubicBezTo>
                  <a:cubicBezTo>
                    <a:pt x="7" y="20"/>
                    <a:pt x="7" y="23"/>
                    <a:pt x="9" y="25"/>
                  </a:cubicBezTo>
                  <a:cubicBezTo>
                    <a:pt x="7" y="17"/>
                    <a:pt x="8" y="9"/>
                    <a:pt x="6" y="1"/>
                  </a:cubicBezTo>
                  <a:cubicBezTo>
                    <a:pt x="5" y="0"/>
                    <a:pt x="6" y="1"/>
                    <a:pt x="7" y="1"/>
                  </a:cubicBezTo>
                  <a:close/>
                </a:path>
              </a:pathLst>
            </a:custGeom>
            <a:solidFill>
              <a:srgbClr val="B3680B"/>
            </a:solidFill>
            <a:ln w="9525">
              <a:noFill/>
              <a:round/>
              <a:headEnd/>
              <a:tailEnd/>
            </a:ln>
          </p:spPr>
          <p:txBody>
            <a:bodyPr/>
            <a:lstStyle/>
            <a:p>
              <a:pPr>
                <a:defRPr/>
              </a:pPr>
              <a:endParaRPr lang="es-MX" dirty="0"/>
            </a:p>
          </p:txBody>
        </p:sp>
        <p:sp>
          <p:nvSpPr>
            <p:cNvPr id="1857" name="Freeform 833"/>
            <p:cNvSpPr>
              <a:spLocks/>
            </p:cNvSpPr>
            <p:nvPr/>
          </p:nvSpPr>
          <p:spPr bwMode="auto">
            <a:xfrm>
              <a:off x="4754" y="1583"/>
              <a:ext cx="28" cy="87"/>
            </a:xfrm>
            <a:custGeom>
              <a:avLst/>
              <a:gdLst/>
              <a:ahLst/>
              <a:cxnLst>
                <a:cxn ang="0">
                  <a:pos x="6" y="0"/>
                </a:cxn>
                <a:cxn ang="0">
                  <a:pos x="1" y="6"/>
                </a:cxn>
                <a:cxn ang="0">
                  <a:pos x="3" y="17"/>
                </a:cxn>
                <a:cxn ang="0">
                  <a:pos x="5" y="25"/>
                </a:cxn>
                <a:cxn ang="0">
                  <a:pos x="5" y="0"/>
                </a:cxn>
                <a:cxn ang="0">
                  <a:pos x="6" y="0"/>
                </a:cxn>
              </a:cxnLst>
              <a:rect l="0" t="0" r="r" b="b"/>
              <a:pathLst>
                <a:path w="7" h="25">
                  <a:moveTo>
                    <a:pt x="6" y="0"/>
                  </a:moveTo>
                  <a:cubicBezTo>
                    <a:pt x="0" y="0"/>
                    <a:pt x="1" y="6"/>
                    <a:pt x="1" y="6"/>
                  </a:cubicBezTo>
                  <a:cubicBezTo>
                    <a:pt x="2" y="10"/>
                    <a:pt x="2" y="14"/>
                    <a:pt x="3" y="17"/>
                  </a:cubicBezTo>
                  <a:cubicBezTo>
                    <a:pt x="3" y="20"/>
                    <a:pt x="3" y="23"/>
                    <a:pt x="5" y="25"/>
                  </a:cubicBezTo>
                  <a:cubicBezTo>
                    <a:pt x="4" y="17"/>
                    <a:pt x="7" y="9"/>
                    <a:pt x="5" y="0"/>
                  </a:cubicBezTo>
                  <a:cubicBezTo>
                    <a:pt x="5" y="0"/>
                    <a:pt x="6" y="1"/>
                    <a:pt x="6" y="0"/>
                  </a:cubicBezTo>
                  <a:close/>
                </a:path>
              </a:pathLst>
            </a:custGeom>
            <a:solidFill>
              <a:srgbClr val="553C20"/>
            </a:solidFill>
            <a:ln w="9525">
              <a:noFill/>
              <a:round/>
              <a:headEnd/>
              <a:tailEnd/>
            </a:ln>
          </p:spPr>
          <p:txBody>
            <a:bodyPr/>
            <a:lstStyle/>
            <a:p>
              <a:pPr>
                <a:defRPr/>
              </a:pPr>
              <a:endParaRPr lang="es-MX" dirty="0"/>
            </a:p>
          </p:txBody>
        </p:sp>
        <p:sp>
          <p:nvSpPr>
            <p:cNvPr id="1858" name="Freeform 834"/>
            <p:cNvSpPr>
              <a:spLocks/>
            </p:cNvSpPr>
            <p:nvPr/>
          </p:nvSpPr>
          <p:spPr bwMode="auto">
            <a:xfrm>
              <a:off x="4722" y="1669"/>
              <a:ext cx="87" cy="96"/>
            </a:xfrm>
            <a:custGeom>
              <a:avLst/>
              <a:gdLst/>
              <a:ahLst/>
              <a:cxnLst>
                <a:cxn ang="0">
                  <a:pos x="6" y="1"/>
                </a:cxn>
                <a:cxn ang="0">
                  <a:pos x="5" y="8"/>
                </a:cxn>
                <a:cxn ang="0">
                  <a:pos x="13" y="16"/>
                </a:cxn>
                <a:cxn ang="0">
                  <a:pos x="24" y="27"/>
                </a:cxn>
                <a:cxn ang="0">
                  <a:pos x="6" y="1"/>
                </a:cxn>
                <a:cxn ang="0">
                  <a:pos x="6" y="1"/>
                </a:cxn>
              </a:cxnLst>
              <a:rect l="0" t="0" r="r" b="b"/>
              <a:pathLst>
                <a:path w="24" h="27">
                  <a:moveTo>
                    <a:pt x="6" y="1"/>
                  </a:moveTo>
                  <a:cubicBezTo>
                    <a:pt x="0" y="4"/>
                    <a:pt x="6" y="8"/>
                    <a:pt x="5" y="8"/>
                  </a:cubicBezTo>
                  <a:cubicBezTo>
                    <a:pt x="8" y="11"/>
                    <a:pt x="11" y="13"/>
                    <a:pt x="13" y="16"/>
                  </a:cubicBezTo>
                  <a:cubicBezTo>
                    <a:pt x="15" y="18"/>
                    <a:pt x="22" y="26"/>
                    <a:pt x="24" y="27"/>
                  </a:cubicBezTo>
                  <a:cubicBezTo>
                    <a:pt x="16" y="17"/>
                    <a:pt x="9" y="12"/>
                    <a:pt x="6" y="1"/>
                  </a:cubicBezTo>
                  <a:cubicBezTo>
                    <a:pt x="5" y="0"/>
                    <a:pt x="6" y="2"/>
                    <a:pt x="6" y="1"/>
                  </a:cubicBezTo>
                  <a:close/>
                </a:path>
              </a:pathLst>
            </a:custGeom>
            <a:solidFill>
              <a:srgbClr val="553C20"/>
            </a:solidFill>
            <a:ln w="9525">
              <a:noFill/>
              <a:round/>
              <a:headEnd/>
              <a:tailEnd/>
            </a:ln>
          </p:spPr>
          <p:txBody>
            <a:bodyPr/>
            <a:lstStyle/>
            <a:p>
              <a:pPr>
                <a:defRPr/>
              </a:pPr>
              <a:endParaRPr lang="es-MX" dirty="0"/>
            </a:p>
          </p:txBody>
        </p:sp>
        <p:sp>
          <p:nvSpPr>
            <p:cNvPr id="1859" name="Freeform 835"/>
            <p:cNvSpPr>
              <a:spLocks/>
            </p:cNvSpPr>
            <p:nvPr/>
          </p:nvSpPr>
          <p:spPr bwMode="auto">
            <a:xfrm>
              <a:off x="4842" y="1770"/>
              <a:ext cx="73" cy="96"/>
            </a:xfrm>
            <a:custGeom>
              <a:avLst/>
              <a:gdLst/>
              <a:ahLst/>
              <a:cxnLst>
                <a:cxn ang="0">
                  <a:pos x="1" y="0"/>
                </a:cxn>
                <a:cxn ang="0">
                  <a:pos x="2" y="9"/>
                </a:cxn>
                <a:cxn ang="0">
                  <a:pos x="10" y="17"/>
                </a:cxn>
                <a:cxn ang="0">
                  <a:pos x="20" y="27"/>
                </a:cxn>
                <a:cxn ang="0">
                  <a:pos x="2" y="2"/>
                </a:cxn>
                <a:cxn ang="0">
                  <a:pos x="1" y="0"/>
                </a:cxn>
              </a:cxnLst>
              <a:rect l="0" t="0" r="r" b="b"/>
              <a:pathLst>
                <a:path w="20" h="27">
                  <a:moveTo>
                    <a:pt x="1" y="0"/>
                  </a:moveTo>
                  <a:cubicBezTo>
                    <a:pt x="1" y="3"/>
                    <a:pt x="0" y="7"/>
                    <a:pt x="2" y="9"/>
                  </a:cubicBezTo>
                  <a:cubicBezTo>
                    <a:pt x="5" y="12"/>
                    <a:pt x="7" y="15"/>
                    <a:pt x="10" y="17"/>
                  </a:cubicBezTo>
                  <a:cubicBezTo>
                    <a:pt x="8" y="15"/>
                    <a:pt x="16" y="26"/>
                    <a:pt x="20" y="27"/>
                  </a:cubicBezTo>
                  <a:cubicBezTo>
                    <a:pt x="14" y="21"/>
                    <a:pt x="8" y="8"/>
                    <a:pt x="2" y="2"/>
                  </a:cubicBezTo>
                  <a:cubicBezTo>
                    <a:pt x="2" y="2"/>
                    <a:pt x="1" y="1"/>
                    <a:pt x="1" y="0"/>
                  </a:cubicBezTo>
                  <a:close/>
                </a:path>
              </a:pathLst>
            </a:custGeom>
            <a:solidFill>
              <a:srgbClr val="553C20"/>
            </a:solidFill>
            <a:ln w="9525">
              <a:noFill/>
              <a:round/>
              <a:headEnd/>
              <a:tailEnd/>
            </a:ln>
          </p:spPr>
          <p:txBody>
            <a:bodyPr/>
            <a:lstStyle/>
            <a:p>
              <a:pPr>
                <a:defRPr/>
              </a:pPr>
              <a:endParaRPr lang="es-MX" dirty="0"/>
            </a:p>
          </p:txBody>
        </p:sp>
        <p:sp>
          <p:nvSpPr>
            <p:cNvPr id="1860" name="Freeform 836"/>
            <p:cNvSpPr>
              <a:spLocks/>
            </p:cNvSpPr>
            <p:nvPr/>
          </p:nvSpPr>
          <p:spPr bwMode="auto">
            <a:xfrm>
              <a:off x="4874" y="1751"/>
              <a:ext cx="69" cy="100"/>
            </a:xfrm>
            <a:custGeom>
              <a:avLst/>
              <a:gdLst/>
              <a:ahLst/>
              <a:cxnLst>
                <a:cxn ang="0">
                  <a:pos x="1" y="0"/>
                </a:cxn>
                <a:cxn ang="0">
                  <a:pos x="2" y="9"/>
                </a:cxn>
                <a:cxn ang="0">
                  <a:pos x="11" y="18"/>
                </a:cxn>
                <a:cxn ang="0">
                  <a:pos x="19" y="29"/>
                </a:cxn>
                <a:cxn ang="0">
                  <a:pos x="2" y="2"/>
                </a:cxn>
                <a:cxn ang="0">
                  <a:pos x="1" y="0"/>
                </a:cxn>
              </a:cxnLst>
              <a:rect l="0" t="0" r="r" b="b"/>
              <a:pathLst>
                <a:path w="19" h="29">
                  <a:moveTo>
                    <a:pt x="1" y="0"/>
                  </a:moveTo>
                  <a:cubicBezTo>
                    <a:pt x="2" y="3"/>
                    <a:pt x="0" y="7"/>
                    <a:pt x="2" y="9"/>
                  </a:cubicBezTo>
                  <a:cubicBezTo>
                    <a:pt x="5" y="12"/>
                    <a:pt x="8" y="15"/>
                    <a:pt x="11" y="18"/>
                  </a:cubicBezTo>
                  <a:cubicBezTo>
                    <a:pt x="8" y="15"/>
                    <a:pt x="15" y="28"/>
                    <a:pt x="19" y="29"/>
                  </a:cubicBezTo>
                  <a:cubicBezTo>
                    <a:pt x="14" y="23"/>
                    <a:pt x="9" y="8"/>
                    <a:pt x="2" y="2"/>
                  </a:cubicBezTo>
                  <a:cubicBezTo>
                    <a:pt x="2" y="2"/>
                    <a:pt x="1" y="1"/>
                    <a:pt x="1" y="0"/>
                  </a:cubicBezTo>
                  <a:close/>
                </a:path>
              </a:pathLst>
            </a:custGeom>
            <a:solidFill>
              <a:srgbClr val="553C20"/>
            </a:solidFill>
            <a:ln w="9525">
              <a:noFill/>
              <a:round/>
              <a:headEnd/>
              <a:tailEnd/>
            </a:ln>
          </p:spPr>
          <p:txBody>
            <a:bodyPr/>
            <a:lstStyle/>
            <a:p>
              <a:pPr>
                <a:defRPr/>
              </a:pPr>
              <a:endParaRPr lang="es-MX" dirty="0"/>
            </a:p>
          </p:txBody>
        </p:sp>
        <p:sp>
          <p:nvSpPr>
            <p:cNvPr id="1861" name="Freeform 837"/>
            <p:cNvSpPr>
              <a:spLocks/>
            </p:cNvSpPr>
            <p:nvPr/>
          </p:nvSpPr>
          <p:spPr bwMode="auto">
            <a:xfrm>
              <a:off x="4915" y="1729"/>
              <a:ext cx="55" cy="123"/>
            </a:xfrm>
            <a:custGeom>
              <a:avLst/>
              <a:gdLst/>
              <a:ahLst/>
              <a:cxnLst>
                <a:cxn ang="0">
                  <a:pos x="1" y="0"/>
                </a:cxn>
                <a:cxn ang="0">
                  <a:pos x="2" y="9"/>
                </a:cxn>
                <a:cxn ang="0">
                  <a:pos x="7" y="20"/>
                </a:cxn>
                <a:cxn ang="0">
                  <a:pos x="15" y="36"/>
                </a:cxn>
                <a:cxn ang="0">
                  <a:pos x="2" y="2"/>
                </a:cxn>
                <a:cxn ang="0">
                  <a:pos x="1" y="0"/>
                </a:cxn>
              </a:cxnLst>
              <a:rect l="0" t="0" r="r" b="b"/>
              <a:pathLst>
                <a:path w="15" h="36">
                  <a:moveTo>
                    <a:pt x="1" y="0"/>
                  </a:moveTo>
                  <a:cubicBezTo>
                    <a:pt x="1" y="3"/>
                    <a:pt x="0" y="6"/>
                    <a:pt x="2" y="9"/>
                  </a:cubicBezTo>
                  <a:cubicBezTo>
                    <a:pt x="5" y="11"/>
                    <a:pt x="4" y="15"/>
                    <a:pt x="7" y="20"/>
                  </a:cubicBezTo>
                  <a:cubicBezTo>
                    <a:pt x="5" y="16"/>
                    <a:pt x="12" y="33"/>
                    <a:pt x="15" y="36"/>
                  </a:cubicBezTo>
                  <a:cubicBezTo>
                    <a:pt x="10" y="29"/>
                    <a:pt x="8" y="8"/>
                    <a:pt x="2" y="2"/>
                  </a:cubicBezTo>
                  <a:cubicBezTo>
                    <a:pt x="2" y="1"/>
                    <a:pt x="1" y="1"/>
                    <a:pt x="1" y="0"/>
                  </a:cubicBezTo>
                  <a:close/>
                </a:path>
              </a:pathLst>
            </a:custGeom>
            <a:solidFill>
              <a:srgbClr val="553C20"/>
            </a:solidFill>
            <a:ln w="9525">
              <a:noFill/>
              <a:round/>
              <a:headEnd/>
              <a:tailEnd/>
            </a:ln>
          </p:spPr>
          <p:txBody>
            <a:bodyPr/>
            <a:lstStyle/>
            <a:p>
              <a:pPr>
                <a:defRPr/>
              </a:pPr>
              <a:endParaRPr lang="es-MX" dirty="0"/>
            </a:p>
          </p:txBody>
        </p:sp>
        <p:sp>
          <p:nvSpPr>
            <p:cNvPr id="1862" name="Freeform 838"/>
            <p:cNvSpPr>
              <a:spLocks/>
            </p:cNvSpPr>
            <p:nvPr/>
          </p:nvSpPr>
          <p:spPr bwMode="auto">
            <a:xfrm>
              <a:off x="4947" y="1710"/>
              <a:ext cx="46" cy="128"/>
            </a:xfrm>
            <a:custGeom>
              <a:avLst/>
              <a:gdLst/>
              <a:ahLst/>
              <a:cxnLst>
                <a:cxn ang="0">
                  <a:pos x="1" y="0"/>
                </a:cxn>
                <a:cxn ang="0">
                  <a:pos x="2" y="9"/>
                </a:cxn>
                <a:cxn ang="0">
                  <a:pos x="8" y="20"/>
                </a:cxn>
                <a:cxn ang="0">
                  <a:pos x="12" y="37"/>
                </a:cxn>
                <a:cxn ang="0">
                  <a:pos x="3" y="2"/>
                </a:cxn>
                <a:cxn ang="0">
                  <a:pos x="1" y="0"/>
                </a:cxn>
              </a:cxnLst>
              <a:rect l="0" t="0" r="r" b="b"/>
              <a:pathLst>
                <a:path w="12" h="37">
                  <a:moveTo>
                    <a:pt x="1" y="0"/>
                  </a:moveTo>
                  <a:cubicBezTo>
                    <a:pt x="2" y="4"/>
                    <a:pt x="0" y="7"/>
                    <a:pt x="2" y="9"/>
                  </a:cubicBezTo>
                  <a:cubicBezTo>
                    <a:pt x="5" y="12"/>
                    <a:pt x="4" y="15"/>
                    <a:pt x="8" y="20"/>
                  </a:cubicBezTo>
                  <a:cubicBezTo>
                    <a:pt x="6" y="17"/>
                    <a:pt x="9" y="34"/>
                    <a:pt x="12" y="37"/>
                  </a:cubicBezTo>
                  <a:cubicBezTo>
                    <a:pt x="7" y="30"/>
                    <a:pt x="9" y="8"/>
                    <a:pt x="3" y="2"/>
                  </a:cubicBezTo>
                  <a:cubicBezTo>
                    <a:pt x="2" y="2"/>
                    <a:pt x="1" y="1"/>
                    <a:pt x="1" y="0"/>
                  </a:cubicBezTo>
                  <a:close/>
                </a:path>
              </a:pathLst>
            </a:custGeom>
            <a:solidFill>
              <a:srgbClr val="553C20"/>
            </a:solidFill>
            <a:ln w="9525">
              <a:noFill/>
              <a:round/>
              <a:headEnd/>
              <a:tailEnd/>
            </a:ln>
          </p:spPr>
          <p:txBody>
            <a:bodyPr/>
            <a:lstStyle/>
            <a:p>
              <a:pPr>
                <a:defRPr/>
              </a:pPr>
              <a:endParaRPr lang="es-MX" dirty="0"/>
            </a:p>
          </p:txBody>
        </p:sp>
        <p:sp>
          <p:nvSpPr>
            <p:cNvPr id="1863" name="Freeform 839"/>
            <p:cNvSpPr>
              <a:spLocks/>
            </p:cNvSpPr>
            <p:nvPr/>
          </p:nvSpPr>
          <p:spPr bwMode="auto">
            <a:xfrm>
              <a:off x="4993" y="1674"/>
              <a:ext cx="18" cy="146"/>
            </a:xfrm>
            <a:custGeom>
              <a:avLst/>
              <a:gdLst/>
              <a:ahLst/>
              <a:cxnLst>
                <a:cxn ang="0">
                  <a:pos x="1" y="0"/>
                </a:cxn>
                <a:cxn ang="0">
                  <a:pos x="2" y="9"/>
                </a:cxn>
                <a:cxn ang="0">
                  <a:pos x="3" y="22"/>
                </a:cxn>
                <a:cxn ang="0">
                  <a:pos x="5" y="42"/>
                </a:cxn>
                <a:cxn ang="0">
                  <a:pos x="2" y="2"/>
                </a:cxn>
                <a:cxn ang="0">
                  <a:pos x="1" y="0"/>
                </a:cxn>
              </a:cxnLst>
              <a:rect l="0" t="0" r="r" b="b"/>
              <a:pathLst>
                <a:path w="6" h="42">
                  <a:moveTo>
                    <a:pt x="1" y="0"/>
                  </a:moveTo>
                  <a:cubicBezTo>
                    <a:pt x="1" y="4"/>
                    <a:pt x="0" y="7"/>
                    <a:pt x="2" y="9"/>
                  </a:cubicBezTo>
                  <a:cubicBezTo>
                    <a:pt x="0" y="8"/>
                    <a:pt x="0" y="14"/>
                    <a:pt x="3" y="22"/>
                  </a:cubicBezTo>
                  <a:cubicBezTo>
                    <a:pt x="2" y="18"/>
                    <a:pt x="3" y="38"/>
                    <a:pt x="5" y="42"/>
                  </a:cubicBezTo>
                  <a:cubicBezTo>
                    <a:pt x="3" y="34"/>
                    <a:pt x="6" y="9"/>
                    <a:pt x="2" y="2"/>
                  </a:cubicBezTo>
                  <a:cubicBezTo>
                    <a:pt x="2" y="2"/>
                    <a:pt x="1" y="1"/>
                    <a:pt x="1" y="0"/>
                  </a:cubicBezTo>
                  <a:close/>
                </a:path>
              </a:pathLst>
            </a:custGeom>
            <a:solidFill>
              <a:srgbClr val="553C20"/>
            </a:solidFill>
            <a:ln w="9525">
              <a:noFill/>
              <a:round/>
              <a:headEnd/>
              <a:tailEnd/>
            </a:ln>
          </p:spPr>
          <p:txBody>
            <a:bodyPr/>
            <a:lstStyle/>
            <a:p>
              <a:pPr>
                <a:defRPr/>
              </a:pPr>
              <a:endParaRPr lang="es-MX" dirty="0"/>
            </a:p>
          </p:txBody>
        </p:sp>
        <p:sp>
          <p:nvSpPr>
            <p:cNvPr id="1864" name="Freeform 840"/>
            <p:cNvSpPr>
              <a:spLocks/>
            </p:cNvSpPr>
            <p:nvPr/>
          </p:nvSpPr>
          <p:spPr bwMode="auto">
            <a:xfrm>
              <a:off x="4929" y="1583"/>
              <a:ext cx="41" cy="119"/>
            </a:xfrm>
            <a:custGeom>
              <a:avLst/>
              <a:gdLst/>
              <a:ahLst/>
              <a:cxnLst>
                <a:cxn ang="0">
                  <a:pos x="0" y="0"/>
                </a:cxn>
                <a:cxn ang="0">
                  <a:pos x="7" y="6"/>
                </a:cxn>
                <a:cxn ang="0">
                  <a:pos x="10" y="14"/>
                </a:cxn>
                <a:cxn ang="0">
                  <a:pos x="11" y="33"/>
                </a:cxn>
                <a:cxn ang="0">
                  <a:pos x="1" y="2"/>
                </a:cxn>
                <a:cxn ang="0">
                  <a:pos x="0" y="0"/>
                </a:cxn>
              </a:cxnLst>
              <a:rect l="0" t="0" r="r" b="b"/>
              <a:pathLst>
                <a:path w="11" h="34">
                  <a:moveTo>
                    <a:pt x="0" y="0"/>
                  </a:moveTo>
                  <a:cubicBezTo>
                    <a:pt x="2" y="2"/>
                    <a:pt x="6" y="3"/>
                    <a:pt x="7" y="6"/>
                  </a:cubicBezTo>
                  <a:cubicBezTo>
                    <a:pt x="7" y="10"/>
                    <a:pt x="10" y="10"/>
                    <a:pt x="10" y="14"/>
                  </a:cubicBezTo>
                  <a:cubicBezTo>
                    <a:pt x="10" y="14"/>
                    <a:pt x="10" y="34"/>
                    <a:pt x="11" y="33"/>
                  </a:cubicBezTo>
                  <a:cubicBezTo>
                    <a:pt x="9" y="25"/>
                    <a:pt x="1" y="16"/>
                    <a:pt x="1" y="2"/>
                  </a:cubicBezTo>
                  <a:cubicBezTo>
                    <a:pt x="1" y="1"/>
                    <a:pt x="1" y="0"/>
                    <a:pt x="0" y="0"/>
                  </a:cubicBezTo>
                  <a:close/>
                </a:path>
              </a:pathLst>
            </a:custGeom>
            <a:solidFill>
              <a:srgbClr val="553C20"/>
            </a:solidFill>
            <a:ln w="9525">
              <a:noFill/>
              <a:round/>
              <a:headEnd/>
              <a:tailEnd/>
            </a:ln>
          </p:spPr>
          <p:txBody>
            <a:bodyPr/>
            <a:lstStyle/>
            <a:p>
              <a:pPr>
                <a:defRPr/>
              </a:pPr>
              <a:endParaRPr lang="es-MX" dirty="0"/>
            </a:p>
          </p:txBody>
        </p:sp>
        <p:sp>
          <p:nvSpPr>
            <p:cNvPr id="1865" name="Freeform 841"/>
            <p:cNvSpPr>
              <a:spLocks/>
            </p:cNvSpPr>
            <p:nvPr/>
          </p:nvSpPr>
          <p:spPr bwMode="auto">
            <a:xfrm>
              <a:off x="4869" y="1615"/>
              <a:ext cx="28" cy="14"/>
            </a:xfrm>
            <a:custGeom>
              <a:avLst/>
              <a:gdLst/>
              <a:ahLst/>
              <a:cxnLst>
                <a:cxn ang="0">
                  <a:pos x="0" y="1"/>
                </a:cxn>
                <a:cxn ang="0">
                  <a:pos x="5" y="2"/>
                </a:cxn>
                <a:cxn ang="0">
                  <a:pos x="8" y="2"/>
                </a:cxn>
                <a:cxn ang="0">
                  <a:pos x="0" y="0"/>
                </a:cxn>
                <a:cxn ang="0">
                  <a:pos x="0" y="1"/>
                </a:cxn>
              </a:cxnLst>
              <a:rect l="0" t="0" r="r" b="b"/>
              <a:pathLst>
                <a:path w="8" h="3">
                  <a:moveTo>
                    <a:pt x="0" y="1"/>
                  </a:moveTo>
                  <a:cubicBezTo>
                    <a:pt x="1" y="1"/>
                    <a:pt x="3" y="2"/>
                    <a:pt x="5" y="2"/>
                  </a:cubicBezTo>
                  <a:cubicBezTo>
                    <a:pt x="7" y="3"/>
                    <a:pt x="6" y="2"/>
                    <a:pt x="8" y="2"/>
                  </a:cubicBezTo>
                  <a:cubicBezTo>
                    <a:pt x="3" y="1"/>
                    <a:pt x="3" y="1"/>
                    <a:pt x="0" y="0"/>
                  </a:cubicBezTo>
                  <a:cubicBezTo>
                    <a:pt x="0" y="0"/>
                    <a:pt x="0" y="1"/>
                    <a:pt x="0" y="1"/>
                  </a:cubicBezTo>
                  <a:close/>
                </a:path>
              </a:pathLst>
            </a:custGeom>
            <a:solidFill>
              <a:srgbClr val="553C20"/>
            </a:solidFill>
            <a:ln w="9525">
              <a:noFill/>
              <a:round/>
              <a:headEnd/>
              <a:tailEnd/>
            </a:ln>
          </p:spPr>
          <p:txBody>
            <a:bodyPr/>
            <a:lstStyle/>
            <a:p>
              <a:pPr>
                <a:defRPr/>
              </a:pPr>
              <a:endParaRPr lang="es-MX" dirty="0"/>
            </a:p>
          </p:txBody>
        </p:sp>
        <p:sp>
          <p:nvSpPr>
            <p:cNvPr id="1866" name="Freeform 842"/>
            <p:cNvSpPr>
              <a:spLocks/>
            </p:cNvSpPr>
            <p:nvPr/>
          </p:nvSpPr>
          <p:spPr bwMode="auto">
            <a:xfrm>
              <a:off x="4864" y="1587"/>
              <a:ext cx="32" cy="9"/>
            </a:xfrm>
            <a:custGeom>
              <a:avLst/>
              <a:gdLst/>
              <a:ahLst/>
              <a:cxnLst>
                <a:cxn ang="0">
                  <a:pos x="0" y="2"/>
                </a:cxn>
                <a:cxn ang="0">
                  <a:pos x="5" y="3"/>
                </a:cxn>
                <a:cxn ang="0">
                  <a:pos x="8" y="3"/>
                </a:cxn>
                <a:cxn ang="0">
                  <a:pos x="1" y="0"/>
                </a:cxn>
                <a:cxn ang="0">
                  <a:pos x="0" y="2"/>
                </a:cxn>
              </a:cxnLst>
              <a:rect l="0" t="0" r="r" b="b"/>
              <a:pathLst>
                <a:path w="8" h="3">
                  <a:moveTo>
                    <a:pt x="0" y="2"/>
                  </a:moveTo>
                  <a:cubicBezTo>
                    <a:pt x="1" y="2"/>
                    <a:pt x="3" y="2"/>
                    <a:pt x="5" y="3"/>
                  </a:cubicBezTo>
                  <a:cubicBezTo>
                    <a:pt x="7" y="3"/>
                    <a:pt x="6" y="3"/>
                    <a:pt x="8" y="3"/>
                  </a:cubicBezTo>
                  <a:cubicBezTo>
                    <a:pt x="3" y="2"/>
                    <a:pt x="3" y="2"/>
                    <a:pt x="1" y="0"/>
                  </a:cubicBezTo>
                  <a:cubicBezTo>
                    <a:pt x="1" y="0"/>
                    <a:pt x="0" y="2"/>
                    <a:pt x="0" y="2"/>
                  </a:cubicBezTo>
                  <a:close/>
                </a:path>
              </a:pathLst>
            </a:custGeom>
            <a:solidFill>
              <a:srgbClr val="553C20"/>
            </a:solidFill>
            <a:ln w="9525">
              <a:noFill/>
              <a:round/>
              <a:headEnd/>
              <a:tailEnd/>
            </a:ln>
          </p:spPr>
          <p:txBody>
            <a:bodyPr/>
            <a:lstStyle/>
            <a:p>
              <a:pPr>
                <a:defRPr/>
              </a:pPr>
              <a:endParaRPr lang="es-MX" dirty="0"/>
            </a:p>
          </p:txBody>
        </p:sp>
        <p:sp>
          <p:nvSpPr>
            <p:cNvPr id="1867" name="Freeform 843"/>
            <p:cNvSpPr>
              <a:spLocks/>
            </p:cNvSpPr>
            <p:nvPr/>
          </p:nvSpPr>
          <p:spPr bwMode="auto">
            <a:xfrm>
              <a:off x="4952" y="1646"/>
              <a:ext cx="28" cy="9"/>
            </a:xfrm>
            <a:custGeom>
              <a:avLst/>
              <a:gdLst/>
              <a:ahLst/>
              <a:cxnLst>
                <a:cxn ang="0">
                  <a:pos x="0" y="1"/>
                </a:cxn>
                <a:cxn ang="0">
                  <a:pos x="4" y="3"/>
                </a:cxn>
                <a:cxn ang="0">
                  <a:pos x="8" y="2"/>
                </a:cxn>
                <a:cxn ang="0">
                  <a:pos x="1" y="0"/>
                </a:cxn>
                <a:cxn ang="0">
                  <a:pos x="0" y="1"/>
                </a:cxn>
              </a:cxnLst>
              <a:rect l="0" t="0" r="r" b="b"/>
              <a:pathLst>
                <a:path w="8" h="3">
                  <a:moveTo>
                    <a:pt x="0" y="1"/>
                  </a:moveTo>
                  <a:cubicBezTo>
                    <a:pt x="2" y="2"/>
                    <a:pt x="3" y="2"/>
                    <a:pt x="4" y="3"/>
                  </a:cubicBezTo>
                  <a:cubicBezTo>
                    <a:pt x="6" y="3"/>
                    <a:pt x="6" y="3"/>
                    <a:pt x="8" y="2"/>
                  </a:cubicBezTo>
                  <a:cubicBezTo>
                    <a:pt x="3" y="2"/>
                    <a:pt x="4"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68" name="Freeform 844"/>
            <p:cNvSpPr>
              <a:spLocks/>
            </p:cNvSpPr>
            <p:nvPr/>
          </p:nvSpPr>
          <p:spPr bwMode="auto">
            <a:xfrm>
              <a:off x="4961" y="1669"/>
              <a:ext cx="23" cy="18"/>
            </a:xfrm>
            <a:custGeom>
              <a:avLst/>
              <a:gdLst/>
              <a:ahLst/>
              <a:cxnLst>
                <a:cxn ang="0">
                  <a:pos x="0" y="1"/>
                </a:cxn>
                <a:cxn ang="0">
                  <a:pos x="4" y="4"/>
                </a:cxn>
                <a:cxn ang="0">
                  <a:pos x="7" y="5"/>
                </a:cxn>
                <a:cxn ang="0">
                  <a:pos x="1" y="0"/>
                </a:cxn>
                <a:cxn ang="0">
                  <a:pos x="0" y="1"/>
                </a:cxn>
              </a:cxnLst>
              <a:rect l="0" t="0" r="r" b="b"/>
              <a:pathLst>
                <a:path w="7" h="5">
                  <a:moveTo>
                    <a:pt x="0" y="1"/>
                  </a:moveTo>
                  <a:cubicBezTo>
                    <a:pt x="2" y="2"/>
                    <a:pt x="3" y="3"/>
                    <a:pt x="4" y="4"/>
                  </a:cubicBezTo>
                  <a:cubicBezTo>
                    <a:pt x="6" y="5"/>
                    <a:pt x="5" y="4"/>
                    <a:pt x="7" y="5"/>
                  </a:cubicBezTo>
                  <a:cubicBezTo>
                    <a:pt x="3" y="2"/>
                    <a:pt x="3" y="3"/>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69" name="Freeform 845"/>
            <p:cNvSpPr>
              <a:spLocks/>
            </p:cNvSpPr>
            <p:nvPr/>
          </p:nvSpPr>
          <p:spPr bwMode="auto">
            <a:xfrm>
              <a:off x="4910" y="1669"/>
              <a:ext cx="28" cy="9"/>
            </a:xfrm>
            <a:custGeom>
              <a:avLst/>
              <a:gdLst/>
              <a:ahLst/>
              <a:cxnLst>
                <a:cxn ang="0">
                  <a:pos x="0" y="1"/>
                </a:cxn>
                <a:cxn ang="0">
                  <a:pos x="5" y="3"/>
                </a:cxn>
                <a:cxn ang="0">
                  <a:pos x="8" y="2"/>
                </a:cxn>
                <a:cxn ang="0">
                  <a:pos x="1" y="0"/>
                </a:cxn>
                <a:cxn ang="0">
                  <a:pos x="0" y="1"/>
                </a:cxn>
              </a:cxnLst>
              <a:rect l="0" t="0" r="r" b="b"/>
              <a:pathLst>
                <a:path w="8" h="3">
                  <a:moveTo>
                    <a:pt x="0" y="1"/>
                  </a:moveTo>
                  <a:cubicBezTo>
                    <a:pt x="2" y="2"/>
                    <a:pt x="3" y="2"/>
                    <a:pt x="5" y="3"/>
                  </a:cubicBezTo>
                  <a:cubicBezTo>
                    <a:pt x="7" y="3"/>
                    <a:pt x="6" y="2"/>
                    <a:pt x="8" y="2"/>
                  </a:cubicBezTo>
                  <a:cubicBezTo>
                    <a:pt x="3" y="2"/>
                    <a:pt x="4"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0" name="Freeform 846"/>
            <p:cNvSpPr>
              <a:spLocks/>
            </p:cNvSpPr>
            <p:nvPr/>
          </p:nvSpPr>
          <p:spPr bwMode="auto">
            <a:xfrm>
              <a:off x="4915" y="1687"/>
              <a:ext cx="32" cy="14"/>
            </a:xfrm>
            <a:custGeom>
              <a:avLst/>
              <a:gdLst/>
              <a:ahLst/>
              <a:cxnLst>
                <a:cxn ang="0">
                  <a:pos x="0" y="1"/>
                </a:cxn>
                <a:cxn ang="0">
                  <a:pos x="5" y="3"/>
                </a:cxn>
                <a:cxn ang="0">
                  <a:pos x="8" y="4"/>
                </a:cxn>
                <a:cxn ang="0">
                  <a:pos x="1" y="0"/>
                </a:cxn>
                <a:cxn ang="0">
                  <a:pos x="0" y="1"/>
                </a:cxn>
              </a:cxnLst>
              <a:rect l="0" t="0" r="r" b="b"/>
              <a:pathLst>
                <a:path w="8" h="4">
                  <a:moveTo>
                    <a:pt x="0" y="1"/>
                  </a:moveTo>
                  <a:cubicBezTo>
                    <a:pt x="2" y="1"/>
                    <a:pt x="3" y="2"/>
                    <a:pt x="5" y="3"/>
                  </a:cubicBezTo>
                  <a:cubicBezTo>
                    <a:pt x="6" y="4"/>
                    <a:pt x="5" y="4"/>
                    <a:pt x="8" y="4"/>
                  </a:cubicBezTo>
                  <a:cubicBezTo>
                    <a:pt x="3" y="2"/>
                    <a:pt x="4"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1" name="Freeform 847"/>
            <p:cNvSpPr>
              <a:spLocks/>
            </p:cNvSpPr>
            <p:nvPr/>
          </p:nvSpPr>
          <p:spPr bwMode="auto">
            <a:xfrm>
              <a:off x="4864" y="1678"/>
              <a:ext cx="32" cy="9"/>
            </a:xfrm>
            <a:custGeom>
              <a:avLst/>
              <a:gdLst/>
              <a:ahLst/>
              <a:cxnLst>
                <a:cxn ang="0">
                  <a:pos x="0" y="1"/>
                </a:cxn>
                <a:cxn ang="0">
                  <a:pos x="5" y="3"/>
                </a:cxn>
                <a:cxn ang="0">
                  <a:pos x="8" y="2"/>
                </a:cxn>
                <a:cxn ang="0">
                  <a:pos x="1" y="0"/>
                </a:cxn>
                <a:cxn ang="0">
                  <a:pos x="0" y="1"/>
                </a:cxn>
              </a:cxnLst>
              <a:rect l="0" t="0" r="r" b="b"/>
              <a:pathLst>
                <a:path w="8" h="3">
                  <a:moveTo>
                    <a:pt x="0" y="1"/>
                  </a:moveTo>
                  <a:cubicBezTo>
                    <a:pt x="2" y="2"/>
                    <a:pt x="3" y="3"/>
                    <a:pt x="5" y="3"/>
                  </a:cubicBezTo>
                  <a:cubicBezTo>
                    <a:pt x="7" y="3"/>
                    <a:pt x="6" y="3"/>
                    <a:pt x="8" y="2"/>
                  </a:cubicBezTo>
                  <a:cubicBezTo>
                    <a:pt x="3" y="2"/>
                    <a:pt x="4"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2" name="Freeform 848"/>
            <p:cNvSpPr>
              <a:spLocks/>
            </p:cNvSpPr>
            <p:nvPr/>
          </p:nvSpPr>
          <p:spPr bwMode="auto">
            <a:xfrm>
              <a:off x="4878" y="1701"/>
              <a:ext cx="28" cy="9"/>
            </a:xfrm>
            <a:custGeom>
              <a:avLst/>
              <a:gdLst/>
              <a:ahLst/>
              <a:cxnLst>
                <a:cxn ang="0">
                  <a:pos x="0" y="1"/>
                </a:cxn>
                <a:cxn ang="0">
                  <a:pos x="5" y="2"/>
                </a:cxn>
                <a:cxn ang="0">
                  <a:pos x="8" y="2"/>
                </a:cxn>
                <a:cxn ang="0">
                  <a:pos x="1" y="0"/>
                </a:cxn>
                <a:cxn ang="0">
                  <a:pos x="0" y="1"/>
                </a:cxn>
              </a:cxnLst>
              <a:rect l="0" t="0" r="r" b="b"/>
              <a:pathLst>
                <a:path w="8" h="3">
                  <a:moveTo>
                    <a:pt x="0" y="1"/>
                  </a:moveTo>
                  <a:cubicBezTo>
                    <a:pt x="1" y="1"/>
                    <a:pt x="3" y="2"/>
                    <a:pt x="5" y="2"/>
                  </a:cubicBezTo>
                  <a:cubicBezTo>
                    <a:pt x="7" y="3"/>
                    <a:pt x="6" y="2"/>
                    <a:pt x="8" y="2"/>
                  </a:cubicBezTo>
                  <a:cubicBezTo>
                    <a:pt x="3" y="1"/>
                    <a:pt x="3"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3" name="Freeform 849"/>
            <p:cNvSpPr>
              <a:spLocks/>
            </p:cNvSpPr>
            <p:nvPr/>
          </p:nvSpPr>
          <p:spPr bwMode="auto">
            <a:xfrm>
              <a:off x="4763" y="1601"/>
              <a:ext cx="23" cy="14"/>
            </a:xfrm>
            <a:custGeom>
              <a:avLst/>
              <a:gdLst/>
              <a:ahLst/>
              <a:cxnLst>
                <a:cxn ang="0">
                  <a:pos x="0" y="1"/>
                </a:cxn>
                <a:cxn ang="0">
                  <a:pos x="4" y="4"/>
                </a:cxn>
                <a:cxn ang="0">
                  <a:pos x="7" y="4"/>
                </a:cxn>
                <a:cxn ang="0">
                  <a:pos x="1" y="0"/>
                </a:cxn>
                <a:cxn ang="0">
                  <a:pos x="0" y="1"/>
                </a:cxn>
              </a:cxnLst>
              <a:rect l="0" t="0" r="r" b="b"/>
              <a:pathLst>
                <a:path w="7" h="4">
                  <a:moveTo>
                    <a:pt x="0" y="1"/>
                  </a:moveTo>
                  <a:cubicBezTo>
                    <a:pt x="1" y="2"/>
                    <a:pt x="2" y="3"/>
                    <a:pt x="4" y="4"/>
                  </a:cubicBezTo>
                  <a:cubicBezTo>
                    <a:pt x="6" y="4"/>
                    <a:pt x="5" y="4"/>
                    <a:pt x="7" y="4"/>
                  </a:cubicBezTo>
                  <a:cubicBezTo>
                    <a:pt x="2" y="2"/>
                    <a:pt x="3"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4" name="Freeform 850"/>
            <p:cNvSpPr>
              <a:spLocks/>
            </p:cNvSpPr>
            <p:nvPr/>
          </p:nvSpPr>
          <p:spPr bwMode="auto">
            <a:xfrm>
              <a:off x="4759" y="1701"/>
              <a:ext cx="28" cy="14"/>
            </a:xfrm>
            <a:custGeom>
              <a:avLst/>
              <a:gdLst/>
              <a:ahLst/>
              <a:cxnLst>
                <a:cxn ang="0">
                  <a:pos x="0" y="2"/>
                </a:cxn>
                <a:cxn ang="0">
                  <a:pos x="5" y="2"/>
                </a:cxn>
                <a:cxn ang="0">
                  <a:pos x="8" y="2"/>
                </a:cxn>
                <a:cxn ang="0">
                  <a:pos x="0" y="0"/>
                </a:cxn>
                <a:cxn ang="0">
                  <a:pos x="0" y="2"/>
                </a:cxn>
              </a:cxnLst>
              <a:rect l="0" t="0" r="r" b="b"/>
              <a:pathLst>
                <a:path w="8" h="3">
                  <a:moveTo>
                    <a:pt x="0" y="2"/>
                  </a:moveTo>
                  <a:cubicBezTo>
                    <a:pt x="1" y="2"/>
                    <a:pt x="3" y="2"/>
                    <a:pt x="5" y="2"/>
                  </a:cubicBezTo>
                  <a:cubicBezTo>
                    <a:pt x="8" y="3"/>
                    <a:pt x="2" y="3"/>
                    <a:pt x="8" y="2"/>
                  </a:cubicBezTo>
                  <a:cubicBezTo>
                    <a:pt x="3" y="2"/>
                    <a:pt x="3" y="2"/>
                    <a:pt x="0" y="0"/>
                  </a:cubicBezTo>
                  <a:cubicBezTo>
                    <a:pt x="0" y="0"/>
                    <a:pt x="0" y="2"/>
                    <a:pt x="0" y="2"/>
                  </a:cubicBezTo>
                  <a:close/>
                </a:path>
              </a:pathLst>
            </a:custGeom>
            <a:solidFill>
              <a:srgbClr val="553C20"/>
            </a:solidFill>
            <a:ln w="9525">
              <a:noFill/>
              <a:round/>
              <a:headEnd/>
              <a:tailEnd/>
            </a:ln>
          </p:spPr>
          <p:txBody>
            <a:bodyPr/>
            <a:lstStyle/>
            <a:p>
              <a:pPr>
                <a:defRPr/>
              </a:pPr>
              <a:endParaRPr lang="es-MX" dirty="0"/>
            </a:p>
          </p:txBody>
        </p:sp>
        <p:sp>
          <p:nvSpPr>
            <p:cNvPr id="1875" name="Freeform 851"/>
            <p:cNvSpPr>
              <a:spLocks/>
            </p:cNvSpPr>
            <p:nvPr/>
          </p:nvSpPr>
          <p:spPr bwMode="auto">
            <a:xfrm>
              <a:off x="4782" y="1733"/>
              <a:ext cx="32" cy="14"/>
            </a:xfrm>
            <a:custGeom>
              <a:avLst/>
              <a:gdLst/>
              <a:ahLst/>
              <a:cxnLst>
                <a:cxn ang="0">
                  <a:pos x="0" y="1"/>
                </a:cxn>
                <a:cxn ang="0">
                  <a:pos x="5" y="2"/>
                </a:cxn>
                <a:cxn ang="0">
                  <a:pos x="8" y="2"/>
                </a:cxn>
                <a:cxn ang="0">
                  <a:pos x="1" y="0"/>
                </a:cxn>
                <a:cxn ang="0">
                  <a:pos x="0" y="1"/>
                </a:cxn>
              </a:cxnLst>
              <a:rect l="0" t="0" r="r" b="b"/>
              <a:pathLst>
                <a:path w="8" h="3">
                  <a:moveTo>
                    <a:pt x="0" y="1"/>
                  </a:moveTo>
                  <a:cubicBezTo>
                    <a:pt x="2" y="2"/>
                    <a:pt x="3" y="2"/>
                    <a:pt x="5" y="2"/>
                  </a:cubicBezTo>
                  <a:cubicBezTo>
                    <a:pt x="7" y="3"/>
                    <a:pt x="6" y="2"/>
                    <a:pt x="8" y="2"/>
                  </a:cubicBezTo>
                  <a:cubicBezTo>
                    <a:pt x="3" y="1"/>
                    <a:pt x="4"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6" name="Freeform 852"/>
            <p:cNvSpPr>
              <a:spLocks/>
            </p:cNvSpPr>
            <p:nvPr/>
          </p:nvSpPr>
          <p:spPr bwMode="auto">
            <a:xfrm>
              <a:off x="4878" y="1833"/>
              <a:ext cx="32" cy="5"/>
            </a:xfrm>
            <a:custGeom>
              <a:avLst/>
              <a:gdLst/>
              <a:ahLst/>
              <a:cxnLst>
                <a:cxn ang="0">
                  <a:pos x="0" y="1"/>
                </a:cxn>
                <a:cxn ang="0">
                  <a:pos x="5" y="2"/>
                </a:cxn>
                <a:cxn ang="0">
                  <a:pos x="8" y="2"/>
                </a:cxn>
                <a:cxn ang="0">
                  <a:pos x="1" y="0"/>
                </a:cxn>
                <a:cxn ang="0">
                  <a:pos x="0" y="1"/>
                </a:cxn>
              </a:cxnLst>
              <a:rect l="0" t="0" r="r" b="b"/>
              <a:pathLst>
                <a:path w="8" h="2">
                  <a:moveTo>
                    <a:pt x="0" y="1"/>
                  </a:moveTo>
                  <a:cubicBezTo>
                    <a:pt x="2" y="1"/>
                    <a:pt x="3" y="2"/>
                    <a:pt x="5" y="2"/>
                  </a:cubicBezTo>
                  <a:cubicBezTo>
                    <a:pt x="7" y="2"/>
                    <a:pt x="6" y="2"/>
                    <a:pt x="8" y="2"/>
                  </a:cubicBezTo>
                  <a:cubicBezTo>
                    <a:pt x="4" y="1"/>
                    <a:pt x="4"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7" name="Freeform 853"/>
            <p:cNvSpPr>
              <a:spLocks/>
            </p:cNvSpPr>
            <p:nvPr/>
          </p:nvSpPr>
          <p:spPr bwMode="auto">
            <a:xfrm>
              <a:off x="4887" y="1774"/>
              <a:ext cx="28" cy="14"/>
            </a:xfrm>
            <a:custGeom>
              <a:avLst/>
              <a:gdLst/>
              <a:ahLst/>
              <a:cxnLst>
                <a:cxn ang="0">
                  <a:pos x="0" y="2"/>
                </a:cxn>
                <a:cxn ang="0">
                  <a:pos x="5" y="3"/>
                </a:cxn>
                <a:cxn ang="0">
                  <a:pos x="8" y="2"/>
                </a:cxn>
                <a:cxn ang="0">
                  <a:pos x="1" y="0"/>
                </a:cxn>
                <a:cxn ang="0">
                  <a:pos x="0" y="2"/>
                </a:cxn>
              </a:cxnLst>
              <a:rect l="0" t="0" r="r" b="b"/>
              <a:pathLst>
                <a:path w="8" h="3">
                  <a:moveTo>
                    <a:pt x="0" y="2"/>
                  </a:moveTo>
                  <a:cubicBezTo>
                    <a:pt x="2" y="2"/>
                    <a:pt x="3" y="3"/>
                    <a:pt x="5" y="3"/>
                  </a:cubicBezTo>
                  <a:cubicBezTo>
                    <a:pt x="7" y="3"/>
                    <a:pt x="6" y="3"/>
                    <a:pt x="8" y="2"/>
                  </a:cubicBezTo>
                  <a:cubicBezTo>
                    <a:pt x="3" y="2"/>
                    <a:pt x="4" y="2"/>
                    <a:pt x="1" y="0"/>
                  </a:cubicBezTo>
                  <a:cubicBezTo>
                    <a:pt x="1" y="0"/>
                    <a:pt x="0" y="2"/>
                    <a:pt x="0" y="2"/>
                  </a:cubicBezTo>
                  <a:close/>
                </a:path>
              </a:pathLst>
            </a:custGeom>
            <a:solidFill>
              <a:srgbClr val="553C20"/>
            </a:solidFill>
            <a:ln w="9525">
              <a:noFill/>
              <a:round/>
              <a:headEnd/>
              <a:tailEnd/>
            </a:ln>
          </p:spPr>
          <p:txBody>
            <a:bodyPr/>
            <a:lstStyle/>
            <a:p>
              <a:pPr>
                <a:defRPr/>
              </a:pPr>
              <a:endParaRPr lang="es-MX" dirty="0"/>
            </a:p>
          </p:txBody>
        </p:sp>
        <p:sp>
          <p:nvSpPr>
            <p:cNvPr id="1878" name="Freeform 854"/>
            <p:cNvSpPr>
              <a:spLocks/>
            </p:cNvSpPr>
            <p:nvPr/>
          </p:nvSpPr>
          <p:spPr bwMode="auto">
            <a:xfrm>
              <a:off x="4768" y="1637"/>
              <a:ext cx="23" cy="14"/>
            </a:xfrm>
            <a:custGeom>
              <a:avLst/>
              <a:gdLst/>
              <a:ahLst/>
              <a:cxnLst>
                <a:cxn ang="0">
                  <a:pos x="0" y="1"/>
                </a:cxn>
                <a:cxn ang="0">
                  <a:pos x="5" y="3"/>
                </a:cxn>
                <a:cxn ang="0">
                  <a:pos x="7" y="4"/>
                </a:cxn>
                <a:cxn ang="0">
                  <a:pos x="1" y="0"/>
                </a:cxn>
                <a:cxn ang="0">
                  <a:pos x="0" y="1"/>
                </a:cxn>
              </a:cxnLst>
              <a:rect l="0" t="0" r="r" b="b"/>
              <a:pathLst>
                <a:path w="7" h="4">
                  <a:moveTo>
                    <a:pt x="0" y="1"/>
                  </a:moveTo>
                  <a:cubicBezTo>
                    <a:pt x="1" y="2"/>
                    <a:pt x="3" y="3"/>
                    <a:pt x="5" y="3"/>
                  </a:cubicBezTo>
                  <a:cubicBezTo>
                    <a:pt x="6" y="4"/>
                    <a:pt x="5" y="4"/>
                    <a:pt x="7" y="4"/>
                  </a:cubicBezTo>
                  <a:cubicBezTo>
                    <a:pt x="3" y="2"/>
                    <a:pt x="3"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79" name="Freeform 855"/>
            <p:cNvSpPr>
              <a:spLocks/>
            </p:cNvSpPr>
            <p:nvPr/>
          </p:nvSpPr>
          <p:spPr bwMode="auto">
            <a:xfrm>
              <a:off x="4828" y="1656"/>
              <a:ext cx="28" cy="9"/>
            </a:xfrm>
            <a:custGeom>
              <a:avLst/>
              <a:gdLst/>
              <a:ahLst/>
              <a:cxnLst>
                <a:cxn ang="0">
                  <a:pos x="0" y="0"/>
                </a:cxn>
                <a:cxn ang="0">
                  <a:pos x="5" y="2"/>
                </a:cxn>
                <a:cxn ang="0">
                  <a:pos x="8" y="3"/>
                </a:cxn>
                <a:cxn ang="0">
                  <a:pos x="0" y="0"/>
                </a:cxn>
                <a:cxn ang="0">
                  <a:pos x="0" y="0"/>
                </a:cxn>
              </a:cxnLst>
              <a:rect l="0" t="0" r="r" b="b"/>
              <a:pathLst>
                <a:path w="8" h="3">
                  <a:moveTo>
                    <a:pt x="0" y="0"/>
                  </a:moveTo>
                  <a:cubicBezTo>
                    <a:pt x="2" y="1"/>
                    <a:pt x="3" y="2"/>
                    <a:pt x="5" y="2"/>
                  </a:cubicBezTo>
                  <a:cubicBezTo>
                    <a:pt x="7" y="3"/>
                    <a:pt x="6" y="3"/>
                    <a:pt x="8" y="3"/>
                  </a:cubicBezTo>
                  <a:cubicBezTo>
                    <a:pt x="3" y="1"/>
                    <a:pt x="3" y="2"/>
                    <a:pt x="0" y="0"/>
                  </a:cubicBezTo>
                  <a:cubicBezTo>
                    <a:pt x="0" y="0"/>
                    <a:pt x="0" y="0"/>
                    <a:pt x="0" y="0"/>
                  </a:cubicBezTo>
                  <a:close/>
                </a:path>
              </a:pathLst>
            </a:custGeom>
            <a:solidFill>
              <a:srgbClr val="553C20"/>
            </a:solidFill>
            <a:ln w="9525">
              <a:noFill/>
              <a:round/>
              <a:headEnd/>
              <a:tailEnd/>
            </a:ln>
          </p:spPr>
          <p:txBody>
            <a:bodyPr/>
            <a:lstStyle/>
            <a:p>
              <a:pPr>
                <a:defRPr/>
              </a:pPr>
              <a:endParaRPr lang="es-MX" dirty="0"/>
            </a:p>
          </p:txBody>
        </p:sp>
        <p:sp>
          <p:nvSpPr>
            <p:cNvPr id="1880" name="Freeform 856"/>
            <p:cNvSpPr>
              <a:spLocks/>
            </p:cNvSpPr>
            <p:nvPr/>
          </p:nvSpPr>
          <p:spPr bwMode="auto">
            <a:xfrm>
              <a:off x="4819" y="1701"/>
              <a:ext cx="32" cy="23"/>
            </a:xfrm>
            <a:custGeom>
              <a:avLst/>
              <a:gdLst/>
              <a:ahLst/>
              <a:cxnLst>
                <a:cxn ang="0">
                  <a:pos x="0" y="2"/>
                </a:cxn>
                <a:cxn ang="0">
                  <a:pos x="5" y="4"/>
                </a:cxn>
                <a:cxn ang="0">
                  <a:pos x="8" y="4"/>
                </a:cxn>
                <a:cxn ang="0">
                  <a:pos x="1" y="0"/>
                </a:cxn>
                <a:cxn ang="0">
                  <a:pos x="0" y="2"/>
                </a:cxn>
              </a:cxnLst>
              <a:rect l="0" t="0" r="r" b="b"/>
              <a:pathLst>
                <a:path w="9" h="6">
                  <a:moveTo>
                    <a:pt x="0" y="2"/>
                  </a:moveTo>
                  <a:cubicBezTo>
                    <a:pt x="2" y="2"/>
                    <a:pt x="3" y="3"/>
                    <a:pt x="5" y="4"/>
                  </a:cubicBezTo>
                  <a:cubicBezTo>
                    <a:pt x="9" y="6"/>
                    <a:pt x="2" y="4"/>
                    <a:pt x="8" y="4"/>
                  </a:cubicBezTo>
                  <a:cubicBezTo>
                    <a:pt x="3" y="3"/>
                    <a:pt x="4" y="2"/>
                    <a:pt x="1" y="0"/>
                  </a:cubicBezTo>
                  <a:cubicBezTo>
                    <a:pt x="1" y="0"/>
                    <a:pt x="0" y="2"/>
                    <a:pt x="0" y="2"/>
                  </a:cubicBezTo>
                  <a:close/>
                </a:path>
              </a:pathLst>
            </a:custGeom>
            <a:solidFill>
              <a:srgbClr val="553C20"/>
            </a:solidFill>
            <a:ln w="9525">
              <a:noFill/>
              <a:round/>
              <a:headEnd/>
              <a:tailEnd/>
            </a:ln>
          </p:spPr>
          <p:txBody>
            <a:bodyPr/>
            <a:lstStyle/>
            <a:p>
              <a:pPr>
                <a:defRPr/>
              </a:pPr>
              <a:endParaRPr lang="es-MX" dirty="0"/>
            </a:p>
          </p:txBody>
        </p:sp>
        <p:sp>
          <p:nvSpPr>
            <p:cNvPr id="1881" name="Freeform 857"/>
            <p:cNvSpPr>
              <a:spLocks/>
            </p:cNvSpPr>
            <p:nvPr/>
          </p:nvSpPr>
          <p:spPr bwMode="auto">
            <a:xfrm>
              <a:off x="4832" y="1729"/>
              <a:ext cx="28" cy="14"/>
            </a:xfrm>
            <a:custGeom>
              <a:avLst/>
              <a:gdLst/>
              <a:ahLst/>
              <a:cxnLst>
                <a:cxn ang="0">
                  <a:pos x="0" y="1"/>
                </a:cxn>
                <a:cxn ang="0">
                  <a:pos x="5" y="3"/>
                </a:cxn>
                <a:cxn ang="0">
                  <a:pos x="8" y="4"/>
                </a:cxn>
                <a:cxn ang="0">
                  <a:pos x="1" y="0"/>
                </a:cxn>
                <a:cxn ang="0">
                  <a:pos x="0" y="1"/>
                </a:cxn>
              </a:cxnLst>
              <a:rect l="0" t="0" r="r" b="b"/>
              <a:pathLst>
                <a:path w="8" h="4">
                  <a:moveTo>
                    <a:pt x="0" y="1"/>
                  </a:moveTo>
                  <a:cubicBezTo>
                    <a:pt x="2" y="2"/>
                    <a:pt x="3" y="2"/>
                    <a:pt x="5" y="3"/>
                  </a:cubicBezTo>
                  <a:cubicBezTo>
                    <a:pt x="7" y="4"/>
                    <a:pt x="6" y="4"/>
                    <a:pt x="8" y="4"/>
                  </a:cubicBezTo>
                  <a:cubicBezTo>
                    <a:pt x="3" y="2"/>
                    <a:pt x="4"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82" name="Freeform 858"/>
            <p:cNvSpPr>
              <a:spLocks/>
            </p:cNvSpPr>
            <p:nvPr/>
          </p:nvSpPr>
          <p:spPr bwMode="auto">
            <a:xfrm>
              <a:off x="4961" y="1733"/>
              <a:ext cx="32" cy="23"/>
            </a:xfrm>
            <a:custGeom>
              <a:avLst/>
              <a:gdLst/>
              <a:ahLst/>
              <a:cxnLst>
                <a:cxn ang="0">
                  <a:pos x="0" y="1"/>
                </a:cxn>
                <a:cxn ang="0">
                  <a:pos x="5" y="4"/>
                </a:cxn>
                <a:cxn ang="0">
                  <a:pos x="8" y="4"/>
                </a:cxn>
                <a:cxn ang="0">
                  <a:pos x="1" y="0"/>
                </a:cxn>
                <a:cxn ang="0">
                  <a:pos x="0" y="1"/>
                </a:cxn>
              </a:cxnLst>
              <a:rect l="0" t="0" r="r" b="b"/>
              <a:pathLst>
                <a:path w="9" h="6">
                  <a:moveTo>
                    <a:pt x="0" y="1"/>
                  </a:moveTo>
                  <a:cubicBezTo>
                    <a:pt x="2" y="2"/>
                    <a:pt x="3" y="3"/>
                    <a:pt x="5" y="4"/>
                  </a:cubicBezTo>
                  <a:cubicBezTo>
                    <a:pt x="9" y="6"/>
                    <a:pt x="1" y="4"/>
                    <a:pt x="8" y="4"/>
                  </a:cubicBezTo>
                  <a:cubicBezTo>
                    <a:pt x="3" y="2"/>
                    <a:pt x="4"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83" name="Freeform 859"/>
            <p:cNvSpPr>
              <a:spLocks/>
            </p:cNvSpPr>
            <p:nvPr/>
          </p:nvSpPr>
          <p:spPr bwMode="auto">
            <a:xfrm>
              <a:off x="4975" y="1783"/>
              <a:ext cx="23" cy="14"/>
            </a:xfrm>
            <a:custGeom>
              <a:avLst/>
              <a:gdLst/>
              <a:ahLst/>
              <a:cxnLst>
                <a:cxn ang="0">
                  <a:pos x="0" y="1"/>
                </a:cxn>
                <a:cxn ang="0">
                  <a:pos x="4" y="3"/>
                </a:cxn>
                <a:cxn ang="0">
                  <a:pos x="7" y="4"/>
                </a:cxn>
                <a:cxn ang="0">
                  <a:pos x="1" y="0"/>
                </a:cxn>
                <a:cxn ang="0">
                  <a:pos x="0" y="1"/>
                </a:cxn>
              </a:cxnLst>
              <a:rect l="0" t="0" r="r" b="b"/>
              <a:pathLst>
                <a:path w="7" h="4">
                  <a:moveTo>
                    <a:pt x="0" y="1"/>
                  </a:moveTo>
                  <a:cubicBezTo>
                    <a:pt x="1" y="2"/>
                    <a:pt x="3" y="2"/>
                    <a:pt x="4" y="3"/>
                  </a:cubicBezTo>
                  <a:cubicBezTo>
                    <a:pt x="6" y="4"/>
                    <a:pt x="5" y="4"/>
                    <a:pt x="7" y="4"/>
                  </a:cubicBezTo>
                  <a:cubicBezTo>
                    <a:pt x="2" y="2"/>
                    <a:pt x="3"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84" name="Freeform 860"/>
            <p:cNvSpPr>
              <a:spLocks/>
            </p:cNvSpPr>
            <p:nvPr/>
          </p:nvSpPr>
          <p:spPr bwMode="auto">
            <a:xfrm>
              <a:off x="4929" y="1756"/>
              <a:ext cx="28" cy="18"/>
            </a:xfrm>
            <a:custGeom>
              <a:avLst/>
              <a:gdLst/>
              <a:ahLst/>
              <a:cxnLst>
                <a:cxn ang="0">
                  <a:pos x="0" y="2"/>
                </a:cxn>
                <a:cxn ang="0">
                  <a:pos x="5" y="4"/>
                </a:cxn>
                <a:cxn ang="0">
                  <a:pos x="8" y="4"/>
                </a:cxn>
                <a:cxn ang="0">
                  <a:pos x="1" y="0"/>
                </a:cxn>
                <a:cxn ang="0">
                  <a:pos x="0" y="2"/>
                </a:cxn>
              </a:cxnLst>
              <a:rect l="0" t="0" r="r" b="b"/>
              <a:pathLst>
                <a:path w="8" h="5">
                  <a:moveTo>
                    <a:pt x="0" y="2"/>
                  </a:moveTo>
                  <a:cubicBezTo>
                    <a:pt x="2" y="2"/>
                    <a:pt x="3" y="3"/>
                    <a:pt x="5" y="4"/>
                  </a:cubicBezTo>
                  <a:cubicBezTo>
                    <a:pt x="7" y="5"/>
                    <a:pt x="6" y="4"/>
                    <a:pt x="8" y="4"/>
                  </a:cubicBezTo>
                  <a:cubicBezTo>
                    <a:pt x="3" y="3"/>
                    <a:pt x="4" y="2"/>
                    <a:pt x="1" y="0"/>
                  </a:cubicBezTo>
                  <a:cubicBezTo>
                    <a:pt x="1" y="0"/>
                    <a:pt x="0" y="2"/>
                    <a:pt x="0" y="2"/>
                  </a:cubicBezTo>
                  <a:close/>
                </a:path>
              </a:pathLst>
            </a:custGeom>
            <a:solidFill>
              <a:srgbClr val="553C20"/>
            </a:solidFill>
            <a:ln w="9525">
              <a:noFill/>
              <a:round/>
              <a:headEnd/>
              <a:tailEnd/>
            </a:ln>
          </p:spPr>
          <p:txBody>
            <a:bodyPr/>
            <a:lstStyle/>
            <a:p>
              <a:pPr>
                <a:defRPr/>
              </a:pPr>
              <a:endParaRPr lang="es-MX" dirty="0"/>
            </a:p>
          </p:txBody>
        </p:sp>
        <p:sp>
          <p:nvSpPr>
            <p:cNvPr id="1885" name="Freeform 861"/>
            <p:cNvSpPr>
              <a:spLocks/>
            </p:cNvSpPr>
            <p:nvPr/>
          </p:nvSpPr>
          <p:spPr bwMode="auto">
            <a:xfrm>
              <a:off x="4947" y="1811"/>
              <a:ext cx="28" cy="14"/>
            </a:xfrm>
            <a:custGeom>
              <a:avLst/>
              <a:gdLst/>
              <a:ahLst/>
              <a:cxnLst>
                <a:cxn ang="0">
                  <a:pos x="0" y="1"/>
                </a:cxn>
                <a:cxn ang="0">
                  <a:pos x="5" y="3"/>
                </a:cxn>
                <a:cxn ang="0">
                  <a:pos x="8" y="3"/>
                </a:cxn>
                <a:cxn ang="0">
                  <a:pos x="1" y="0"/>
                </a:cxn>
                <a:cxn ang="0">
                  <a:pos x="0" y="1"/>
                </a:cxn>
              </a:cxnLst>
              <a:rect l="0" t="0" r="r" b="b"/>
              <a:pathLst>
                <a:path w="8" h="4">
                  <a:moveTo>
                    <a:pt x="0" y="1"/>
                  </a:moveTo>
                  <a:cubicBezTo>
                    <a:pt x="2" y="1"/>
                    <a:pt x="3" y="2"/>
                    <a:pt x="5" y="3"/>
                  </a:cubicBezTo>
                  <a:cubicBezTo>
                    <a:pt x="7" y="4"/>
                    <a:pt x="6" y="3"/>
                    <a:pt x="8" y="3"/>
                  </a:cubicBezTo>
                  <a:cubicBezTo>
                    <a:pt x="3" y="2"/>
                    <a:pt x="4"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86" name="Freeform 862"/>
            <p:cNvSpPr>
              <a:spLocks/>
            </p:cNvSpPr>
            <p:nvPr/>
          </p:nvSpPr>
          <p:spPr bwMode="auto">
            <a:xfrm>
              <a:off x="4998" y="1733"/>
              <a:ext cx="14" cy="23"/>
            </a:xfrm>
            <a:custGeom>
              <a:avLst/>
              <a:gdLst/>
              <a:ahLst/>
              <a:cxnLst>
                <a:cxn ang="0">
                  <a:pos x="0" y="1"/>
                </a:cxn>
                <a:cxn ang="0">
                  <a:pos x="2" y="5"/>
                </a:cxn>
                <a:cxn ang="0">
                  <a:pos x="4" y="7"/>
                </a:cxn>
                <a:cxn ang="0">
                  <a:pos x="1" y="0"/>
                </a:cxn>
                <a:cxn ang="0">
                  <a:pos x="0" y="1"/>
                </a:cxn>
              </a:cxnLst>
              <a:rect l="0" t="0" r="r" b="b"/>
              <a:pathLst>
                <a:path w="4" h="7">
                  <a:moveTo>
                    <a:pt x="0" y="1"/>
                  </a:moveTo>
                  <a:cubicBezTo>
                    <a:pt x="1" y="2"/>
                    <a:pt x="1" y="4"/>
                    <a:pt x="2" y="5"/>
                  </a:cubicBezTo>
                  <a:cubicBezTo>
                    <a:pt x="3" y="7"/>
                    <a:pt x="2" y="6"/>
                    <a:pt x="4" y="7"/>
                  </a:cubicBezTo>
                  <a:cubicBezTo>
                    <a:pt x="1" y="3"/>
                    <a:pt x="2" y="3"/>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87" name="Freeform 863"/>
            <p:cNvSpPr>
              <a:spLocks/>
            </p:cNvSpPr>
            <p:nvPr/>
          </p:nvSpPr>
          <p:spPr bwMode="auto">
            <a:xfrm>
              <a:off x="5002" y="1760"/>
              <a:ext cx="14" cy="27"/>
            </a:xfrm>
            <a:custGeom>
              <a:avLst/>
              <a:gdLst/>
              <a:ahLst/>
              <a:cxnLst>
                <a:cxn ang="0">
                  <a:pos x="0" y="1"/>
                </a:cxn>
                <a:cxn ang="0">
                  <a:pos x="2" y="5"/>
                </a:cxn>
                <a:cxn ang="0">
                  <a:pos x="4" y="7"/>
                </a:cxn>
                <a:cxn ang="0">
                  <a:pos x="1" y="0"/>
                </a:cxn>
                <a:cxn ang="0">
                  <a:pos x="0" y="1"/>
                </a:cxn>
              </a:cxnLst>
              <a:rect l="0" t="0" r="r" b="b"/>
              <a:pathLst>
                <a:path w="4" h="7">
                  <a:moveTo>
                    <a:pt x="0" y="1"/>
                  </a:moveTo>
                  <a:cubicBezTo>
                    <a:pt x="1" y="2"/>
                    <a:pt x="1" y="4"/>
                    <a:pt x="2" y="5"/>
                  </a:cubicBezTo>
                  <a:cubicBezTo>
                    <a:pt x="3" y="7"/>
                    <a:pt x="3" y="6"/>
                    <a:pt x="4" y="7"/>
                  </a:cubicBezTo>
                  <a:cubicBezTo>
                    <a:pt x="2" y="4"/>
                    <a:pt x="2" y="4"/>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88" name="Freeform 864"/>
            <p:cNvSpPr>
              <a:spLocks/>
            </p:cNvSpPr>
            <p:nvPr/>
          </p:nvSpPr>
          <p:spPr bwMode="auto">
            <a:xfrm>
              <a:off x="4814" y="1605"/>
              <a:ext cx="28" cy="96"/>
            </a:xfrm>
            <a:custGeom>
              <a:avLst/>
              <a:gdLst/>
              <a:ahLst/>
              <a:cxnLst>
                <a:cxn ang="0">
                  <a:pos x="2" y="0"/>
                </a:cxn>
                <a:cxn ang="0">
                  <a:pos x="2" y="9"/>
                </a:cxn>
                <a:cxn ang="0">
                  <a:pos x="4" y="19"/>
                </a:cxn>
                <a:cxn ang="0">
                  <a:pos x="7" y="27"/>
                </a:cxn>
                <a:cxn ang="0">
                  <a:pos x="2" y="3"/>
                </a:cxn>
                <a:cxn ang="0">
                  <a:pos x="2" y="0"/>
                </a:cxn>
              </a:cxnLst>
              <a:rect l="0" t="0" r="r" b="b"/>
              <a:pathLst>
                <a:path w="7" h="27">
                  <a:moveTo>
                    <a:pt x="2" y="0"/>
                  </a:moveTo>
                  <a:cubicBezTo>
                    <a:pt x="1" y="3"/>
                    <a:pt x="0" y="6"/>
                    <a:pt x="2" y="9"/>
                  </a:cubicBezTo>
                  <a:cubicBezTo>
                    <a:pt x="3" y="13"/>
                    <a:pt x="3" y="15"/>
                    <a:pt x="4" y="19"/>
                  </a:cubicBezTo>
                  <a:cubicBezTo>
                    <a:pt x="5" y="21"/>
                    <a:pt x="5" y="25"/>
                    <a:pt x="7" y="27"/>
                  </a:cubicBezTo>
                  <a:cubicBezTo>
                    <a:pt x="5" y="19"/>
                    <a:pt x="5" y="10"/>
                    <a:pt x="2" y="3"/>
                  </a:cubicBezTo>
                  <a:cubicBezTo>
                    <a:pt x="2" y="2"/>
                    <a:pt x="1" y="1"/>
                    <a:pt x="2" y="0"/>
                  </a:cubicBezTo>
                  <a:close/>
                </a:path>
              </a:pathLst>
            </a:custGeom>
            <a:solidFill>
              <a:srgbClr val="553C20"/>
            </a:solidFill>
            <a:ln w="9525">
              <a:noFill/>
              <a:round/>
              <a:headEnd/>
              <a:tailEnd/>
            </a:ln>
          </p:spPr>
          <p:txBody>
            <a:bodyPr/>
            <a:lstStyle/>
            <a:p>
              <a:pPr>
                <a:defRPr/>
              </a:pPr>
              <a:endParaRPr lang="es-MX" dirty="0"/>
            </a:p>
          </p:txBody>
        </p:sp>
        <p:sp>
          <p:nvSpPr>
            <p:cNvPr id="1889" name="Freeform 865"/>
            <p:cNvSpPr>
              <a:spLocks/>
            </p:cNvSpPr>
            <p:nvPr/>
          </p:nvSpPr>
          <p:spPr bwMode="auto">
            <a:xfrm>
              <a:off x="4819" y="1610"/>
              <a:ext cx="28" cy="18"/>
            </a:xfrm>
            <a:custGeom>
              <a:avLst/>
              <a:gdLst/>
              <a:ahLst/>
              <a:cxnLst>
                <a:cxn ang="0">
                  <a:pos x="0" y="2"/>
                </a:cxn>
                <a:cxn ang="0">
                  <a:pos x="4" y="4"/>
                </a:cxn>
                <a:cxn ang="0">
                  <a:pos x="8" y="4"/>
                </a:cxn>
                <a:cxn ang="0">
                  <a:pos x="1" y="0"/>
                </a:cxn>
                <a:cxn ang="0">
                  <a:pos x="0" y="2"/>
                </a:cxn>
              </a:cxnLst>
              <a:rect l="0" t="0" r="r" b="b"/>
              <a:pathLst>
                <a:path w="8" h="5">
                  <a:moveTo>
                    <a:pt x="0" y="2"/>
                  </a:moveTo>
                  <a:cubicBezTo>
                    <a:pt x="2" y="2"/>
                    <a:pt x="3" y="3"/>
                    <a:pt x="4" y="4"/>
                  </a:cubicBezTo>
                  <a:cubicBezTo>
                    <a:pt x="6" y="5"/>
                    <a:pt x="6" y="4"/>
                    <a:pt x="8" y="4"/>
                  </a:cubicBezTo>
                  <a:cubicBezTo>
                    <a:pt x="3" y="2"/>
                    <a:pt x="4" y="2"/>
                    <a:pt x="1" y="0"/>
                  </a:cubicBezTo>
                  <a:cubicBezTo>
                    <a:pt x="1" y="0"/>
                    <a:pt x="0" y="2"/>
                    <a:pt x="0" y="2"/>
                  </a:cubicBezTo>
                  <a:close/>
                </a:path>
              </a:pathLst>
            </a:custGeom>
            <a:solidFill>
              <a:srgbClr val="553C20"/>
            </a:solidFill>
            <a:ln w="9525">
              <a:noFill/>
              <a:round/>
              <a:headEnd/>
              <a:tailEnd/>
            </a:ln>
          </p:spPr>
          <p:txBody>
            <a:bodyPr/>
            <a:lstStyle/>
            <a:p>
              <a:pPr>
                <a:defRPr/>
              </a:pPr>
              <a:endParaRPr lang="es-MX" dirty="0"/>
            </a:p>
          </p:txBody>
        </p:sp>
        <p:sp>
          <p:nvSpPr>
            <p:cNvPr id="1890" name="Freeform 866"/>
            <p:cNvSpPr>
              <a:spLocks/>
            </p:cNvSpPr>
            <p:nvPr/>
          </p:nvSpPr>
          <p:spPr bwMode="auto">
            <a:xfrm>
              <a:off x="4754" y="1505"/>
              <a:ext cx="32" cy="73"/>
            </a:xfrm>
            <a:custGeom>
              <a:avLst/>
              <a:gdLst/>
              <a:ahLst/>
              <a:cxnLst>
                <a:cxn ang="0">
                  <a:pos x="3" y="8"/>
                </a:cxn>
                <a:cxn ang="0">
                  <a:pos x="1" y="13"/>
                </a:cxn>
                <a:cxn ang="0">
                  <a:pos x="1" y="21"/>
                </a:cxn>
                <a:cxn ang="0">
                  <a:pos x="9" y="0"/>
                </a:cxn>
                <a:cxn ang="0">
                  <a:pos x="3" y="8"/>
                </a:cxn>
              </a:cxnLst>
              <a:rect l="0" t="0" r="r" b="b"/>
              <a:pathLst>
                <a:path w="9" h="21">
                  <a:moveTo>
                    <a:pt x="3" y="8"/>
                  </a:moveTo>
                  <a:cubicBezTo>
                    <a:pt x="2" y="12"/>
                    <a:pt x="2" y="9"/>
                    <a:pt x="1" y="13"/>
                  </a:cubicBezTo>
                  <a:cubicBezTo>
                    <a:pt x="1" y="16"/>
                    <a:pt x="0" y="18"/>
                    <a:pt x="1" y="21"/>
                  </a:cubicBezTo>
                  <a:cubicBezTo>
                    <a:pt x="3" y="13"/>
                    <a:pt x="6" y="7"/>
                    <a:pt x="9" y="0"/>
                  </a:cubicBezTo>
                  <a:cubicBezTo>
                    <a:pt x="9" y="0"/>
                    <a:pt x="3" y="2"/>
                    <a:pt x="3" y="8"/>
                  </a:cubicBezTo>
                  <a:close/>
                </a:path>
              </a:pathLst>
            </a:custGeom>
            <a:solidFill>
              <a:srgbClr val="553C20"/>
            </a:solidFill>
            <a:ln w="9525">
              <a:noFill/>
              <a:round/>
              <a:headEnd/>
              <a:tailEnd/>
            </a:ln>
          </p:spPr>
          <p:txBody>
            <a:bodyPr/>
            <a:lstStyle/>
            <a:p>
              <a:pPr>
                <a:defRPr/>
              </a:pPr>
              <a:endParaRPr lang="es-MX" dirty="0"/>
            </a:p>
          </p:txBody>
        </p:sp>
        <p:sp>
          <p:nvSpPr>
            <p:cNvPr id="1891" name="Freeform 867"/>
            <p:cNvSpPr>
              <a:spLocks/>
            </p:cNvSpPr>
            <p:nvPr/>
          </p:nvSpPr>
          <p:spPr bwMode="auto">
            <a:xfrm>
              <a:off x="4814" y="1501"/>
              <a:ext cx="28" cy="78"/>
            </a:xfrm>
            <a:custGeom>
              <a:avLst/>
              <a:gdLst/>
              <a:ahLst/>
              <a:cxnLst>
                <a:cxn ang="0">
                  <a:pos x="3" y="10"/>
                </a:cxn>
                <a:cxn ang="0">
                  <a:pos x="4" y="15"/>
                </a:cxn>
                <a:cxn ang="0">
                  <a:pos x="8" y="22"/>
                </a:cxn>
                <a:cxn ang="0">
                  <a:pos x="4" y="0"/>
                </a:cxn>
                <a:cxn ang="0">
                  <a:pos x="3" y="10"/>
                </a:cxn>
              </a:cxnLst>
              <a:rect l="0" t="0" r="r" b="b"/>
              <a:pathLst>
                <a:path w="8" h="22">
                  <a:moveTo>
                    <a:pt x="3" y="10"/>
                  </a:moveTo>
                  <a:cubicBezTo>
                    <a:pt x="4" y="13"/>
                    <a:pt x="3" y="11"/>
                    <a:pt x="4" y="15"/>
                  </a:cubicBezTo>
                  <a:cubicBezTo>
                    <a:pt x="7" y="21"/>
                    <a:pt x="3" y="17"/>
                    <a:pt x="8" y="22"/>
                  </a:cubicBezTo>
                  <a:cubicBezTo>
                    <a:pt x="5" y="14"/>
                    <a:pt x="5" y="7"/>
                    <a:pt x="4" y="0"/>
                  </a:cubicBezTo>
                  <a:cubicBezTo>
                    <a:pt x="4" y="0"/>
                    <a:pt x="0" y="5"/>
                    <a:pt x="3" y="10"/>
                  </a:cubicBezTo>
                  <a:close/>
                </a:path>
              </a:pathLst>
            </a:custGeom>
            <a:solidFill>
              <a:srgbClr val="553C20"/>
            </a:solidFill>
            <a:ln w="9525">
              <a:noFill/>
              <a:round/>
              <a:headEnd/>
              <a:tailEnd/>
            </a:ln>
          </p:spPr>
          <p:txBody>
            <a:bodyPr/>
            <a:lstStyle/>
            <a:p>
              <a:pPr>
                <a:defRPr/>
              </a:pPr>
              <a:endParaRPr lang="es-MX" dirty="0"/>
            </a:p>
          </p:txBody>
        </p:sp>
        <p:sp>
          <p:nvSpPr>
            <p:cNvPr id="1892" name="Freeform 868"/>
            <p:cNvSpPr>
              <a:spLocks/>
            </p:cNvSpPr>
            <p:nvPr/>
          </p:nvSpPr>
          <p:spPr bwMode="auto">
            <a:xfrm>
              <a:off x="4773" y="1519"/>
              <a:ext cx="28" cy="14"/>
            </a:xfrm>
            <a:custGeom>
              <a:avLst/>
              <a:gdLst/>
              <a:ahLst/>
              <a:cxnLst>
                <a:cxn ang="0">
                  <a:pos x="0" y="1"/>
                </a:cxn>
                <a:cxn ang="0">
                  <a:pos x="4" y="3"/>
                </a:cxn>
                <a:cxn ang="0">
                  <a:pos x="7" y="4"/>
                </a:cxn>
                <a:cxn ang="0">
                  <a:pos x="1" y="0"/>
                </a:cxn>
                <a:cxn ang="0">
                  <a:pos x="0" y="1"/>
                </a:cxn>
              </a:cxnLst>
              <a:rect l="0" t="0" r="r" b="b"/>
              <a:pathLst>
                <a:path w="7" h="4">
                  <a:moveTo>
                    <a:pt x="0" y="1"/>
                  </a:moveTo>
                  <a:cubicBezTo>
                    <a:pt x="1" y="2"/>
                    <a:pt x="2" y="2"/>
                    <a:pt x="4" y="3"/>
                  </a:cubicBezTo>
                  <a:cubicBezTo>
                    <a:pt x="6" y="4"/>
                    <a:pt x="5" y="4"/>
                    <a:pt x="7" y="4"/>
                  </a:cubicBezTo>
                  <a:cubicBezTo>
                    <a:pt x="3" y="2"/>
                    <a:pt x="3" y="2"/>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93" name="Freeform 869"/>
            <p:cNvSpPr>
              <a:spLocks/>
            </p:cNvSpPr>
            <p:nvPr/>
          </p:nvSpPr>
          <p:spPr bwMode="auto">
            <a:xfrm>
              <a:off x="4759" y="1546"/>
              <a:ext cx="23" cy="23"/>
            </a:xfrm>
            <a:custGeom>
              <a:avLst/>
              <a:gdLst/>
              <a:ahLst/>
              <a:cxnLst>
                <a:cxn ang="0">
                  <a:pos x="0" y="1"/>
                </a:cxn>
                <a:cxn ang="0">
                  <a:pos x="4" y="4"/>
                </a:cxn>
                <a:cxn ang="0">
                  <a:pos x="7" y="6"/>
                </a:cxn>
                <a:cxn ang="0">
                  <a:pos x="1" y="0"/>
                </a:cxn>
                <a:cxn ang="0">
                  <a:pos x="0" y="1"/>
                </a:cxn>
              </a:cxnLst>
              <a:rect l="0" t="0" r="r" b="b"/>
              <a:pathLst>
                <a:path w="7" h="6">
                  <a:moveTo>
                    <a:pt x="0" y="1"/>
                  </a:moveTo>
                  <a:cubicBezTo>
                    <a:pt x="1" y="2"/>
                    <a:pt x="3" y="3"/>
                    <a:pt x="4" y="4"/>
                  </a:cubicBezTo>
                  <a:cubicBezTo>
                    <a:pt x="5" y="6"/>
                    <a:pt x="5" y="5"/>
                    <a:pt x="7" y="6"/>
                  </a:cubicBezTo>
                  <a:cubicBezTo>
                    <a:pt x="3" y="3"/>
                    <a:pt x="3" y="3"/>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94" name="Freeform 870"/>
            <p:cNvSpPr>
              <a:spLocks/>
            </p:cNvSpPr>
            <p:nvPr/>
          </p:nvSpPr>
          <p:spPr bwMode="auto">
            <a:xfrm>
              <a:off x="4823" y="1510"/>
              <a:ext cx="32" cy="23"/>
            </a:xfrm>
            <a:custGeom>
              <a:avLst/>
              <a:gdLst/>
              <a:ahLst/>
              <a:cxnLst>
                <a:cxn ang="0">
                  <a:pos x="0" y="2"/>
                </a:cxn>
                <a:cxn ang="0">
                  <a:pos x="4" y="4"/>
                </a:cxn>
                <a:cxn ang="0">
                  <a:pos x="7" y="4"/>
                </a:cxn>
                <a:cxn ang="0">
                  <a:pos x="1" y="0"/>
                </a:cxn>
                <a:cxn ang="0">
                  <a:pos x="0" y="2"/>
                </a:cxn>
              </a:cxnLst>
              <a:rect l="0" t="0" r="r" b="b"/>
              <a:pathLst>
                <a:path w="9" h="6">
                  <a:moveTo>
                    <a:pt x="0" y="2"/>
                  </a:moveTo>
                  <a:cubicBezTo>
                    <a:pt x="1" y="2"/>
                    <a:pt x="3" y="3"/>
                    <a:pt x="4" y="4"/>
                  </a:cubicBezTo>
                  <a:cubicBezTo>
                    <a:pt x="9" y="6"/>
                    <a:pt x="1" y="4"/>
                    <a:pt x="7" y="4"/>
                  </a:cubicBezTo>
                  <a:cubicBezTo>
                    <a:pt x="3" y="3"/>
                    <a:pt x="3" y="3"/>
                    <a:pt x="1" y="0"/>
                  </a:cubicBezTo>
                  <a:cubicBezTo>
                    <a:pt x="1" y="0"/>
                    <a:pt x="0" y="2"/>
                    <a:pt x="0" y="2"/>
                  </a:cubicBezTo>
                  <a:close/>
                </a:path>
              </a:pathLst>
            </a:custGeom>
            <a:solidFill>
              <a:srgbClr val="553C20"/>
            </a:solidFill>
            <a:ln w="9525">
              <a:noFill/>
              <a:round/>
              <a:headEnd/>
              <a:tailEnd/>
            </a:ln>
          </p:spPr>
          <p:txBody>
            <a:bodyPr/>
            <a:lstStyle/>
            <a:p>
              <a:pPr>
                <a:defRPr/>
              </a:pPr>
              <a:endParaRPr lang="es-MX" dirty="0"/>
            </a:p>
          </p:txBody>
        </p:sp>
        <p:sp>
          <p:nvSpPr>
            <p:cNvPr id="1895" name="Freeform 871"/>
            <p:cNvSpPr>
              <a:spLocks/>
            </p:cNvSpPr>
            <p:nvPr/>
          </p:nvSpPr>
          <p:spPr bwMode="auto">
            <a:xfrm>
              <a:off x="4828" y="1532"/>
              <a:ext cx="23" cy="18"/>
            </a:xfrm>
            <a:custGeom>
              <a:avLst/>
              <a:gdLst/>
              <a:ahLst/>
              <a:cxnLst>
                <a:cxn ang="0">
                  <a:pos x="0" y="2"/>
                </a:cxn>
                <a:cxn ang="0">
                  <a:pos x="4" y="4"/>
                </a:cxn>
                <a:cxn ang="0">
                  <a:pos x="7" y="4"/>
                </a:cxn>
                <a:cxn ang="0">
                  <a:pos x="0" y="0"/>
                </a:cxn>
                <a:cxn ang="0">
                  <a:pos x="0" y="2"/>
                </a:cxn>
              </a:cxnLst>
              <a:rect l="0" t="0" r="r" b="b"/>
              <a:pathLst>
                <a:path w="7" h="5">
                  <a:moveTo>
                    <a:pt x="0" y="2"/>
                  </a:moveTo>
                  <a:cubicBezTo>
                    <a:pt x="1" y="2"/>
                    <a:pt x="2" y="3"/>
                    <a:pt x="4" y="4"/>
                  </a:cubicBezTo>
                  <a:cubicBezTo>
                    <a:pt x="5" y="5"/>
                    <a:pt x="5" y="4"/>
                    <a:pt x="7" y="4"/>
                  </a:cubicBezTo>
                  <a:cubicBezTo>
                    <a:pt x="2" y="3"/>
                    <a:pt x="3" y="3"/>
                    <a:pt x="0" y="0"/>
                  </a:cubicBezTo>
                  <a:cubicBezTo>
                    <a:pt x="0" y="0"/>
                    <a:pt x="0" y="2"/>
                    <a:pt x="0" y="2"/>
                  </a:cubicBezTo>
                  <a:close/>
                </a:path>
              </a:pathLst>
            </a:custGeom>
            <a:solidFill>
              <a:srgbClr val="553C20"/>
            </a:solidFill>
            <a:ln w="9525">
              <a:noFill/>
              <a:round/>
              <a:headEnd/>
              <a:tailEnd/>
            </a:ln>
          </p:spPr>
          <p:txBody>
            <a:bodyPr/>
            <a:lstStyle/>
            <a:p>
              <a:pPr>
                <a:defRPr/>
              </a:pPr>
              <a:endParaRPr lang="es-MX" dirty="0"/>
            </a:p>
          </p:txBody>
        </p:sp>
        <p:sp>
          <p:nvSpPr>
            <p:cNvPr id="1896" name="Freeform 872"/>
            <p:cNvSpPr>
              <a:spLocks/>
            </p:cNvSpPr>
            <p:nvPr/>
          </p:nvSpPr>
          <p:spPr bwMode="auto">
            <a:xfrm>
              <a:off x="4864" y="1806"/>
              <a:ext cx="28" cy="5"/>
            </a:xfrm>
            <a:custGeom>
              <a:avLst/>
              <a:gdLst/>
              <a:ahLst/>
              <a:cxnLst>
                <a:cxn ang="0">
                  <a:pos x="0" y="1"/>
                </a:cxn>
                <a:cxn ang="0">
                  <a:pos x="5" y="2"/>
                </a:cxn>
                <a:cxn ang="0">
                  <a:pos x="8" y="2"/>
                </a:cxn>
                <a:cxn ang="0">
                  <a:pos x="1" y="0"/>
                </a:cxn>
                <a:cxn ang="0">
                  <a:pos x="0" y="1"/>
                </a:cxn>
              </a:cxnLst>
              <a:rect l="0" t="0" r="r" b="b"/>
              <a:pathLst>
                <a:path w="8" h="2">
                  <a:moveTo>
                    <a:pt x="0" y="1"/>
                  </a:moveTo>
                  <a:cubicBezTo>
                    <a:pt x="2" y="1"/>
                    <a:pt x="4" y="2"/>
                    <a:pt x="5" y="2"/>
                  </a:cubicBezTo>
                  <a:cubicBezTo>
                    <a:pt x="7" y="2"/>
                    <a:pt x="6" y="2"/>
                    <a:pt x="8" y="2"/>
                  </a:cubicBezTo>
                  <a:cubicBezTo>
                    <a:pt x="3" y="1"/>
                    <a:pt x="4" y="1"/>
                    <a:pt x="1" y="0"/>
                  </a:cubicBezTo>
                  <a:cubicBezTo>
                    <a:pt x="1" y="0"/>
                    <a:pt x="0" y="1"/>
                    <a:pt x="0" y="1"/>
                  </a:cubicBezTo>
                  <a:close/>
                </a:path>
              </a:pathLst>
            </a:custGeom>
            <a:solidFill>
              <a:srgbClr val="553C20"/>
            </a:solidFill>
            <a:ln w="9525">
              <a:noFill/>
              <a:round/>
              <a:headEnd/>
              <a:tailEnd/>
            </a:ln>
          </p:spPr>
          <p:txBody>
            <a:bodyPr/>
            <a:lstStyle/>
            <a:p>
              <a:pPr>
                <a:defRPr/>
              </a:pPr>
              <a:endParaRPr lang="es-MX" dirty="0"/>
            </a:p>
          </p:txBody>
        </p:sp>
        <p:sp>
          <p:nvSpPr>
            <p:cNvPr id="1897" name="Freeform 873"/>
            <p:cNvSpPr>
              <a:spLocks/>
            </p:cNvSpPr>
            <p:nvPr/>
          </p:nvSpPr>
          <p:spPr bwMode="auto">
            <a:xfrm>
              <a:off x="4933" y="1391"/>
              <a:ext cx="78" cy="178"/>
            </a:xfrm>
            <a:custGeom>
              <a:avLst/>
              <a:gdLst/>
              <a:ahLst/>
              <a:cxnLst>
                <a:cxn ang="0">
                  <a:pos x="6" y="51"/>
                </a:cxn>
                <a:cxn ang="0">
                  <a:pos x="0" y="41"/>
                </a:cxn>
                <a:cxn ang="0">
                  <a:pos x="7" y="49"/>
                </a:cxn>
                <a:cxn ang="0">
                  <a:pos x="12" y="44"/>
                </a:cxn>
                <a:cxn ang="0">
                  <a:pos x="6" y="34"/>
                </a:cxn>
                <a:cxn ang="0">
                  <a:pos x="17" y="37"/>
                </a:cxn>
                <a:cxn ang="0">
                  <a:pos x="10" y="25"/>
                </a:cxn>
                <a:cxn ang="0">
                  <a:pos x="19" y="27"/>
                </a:cxn>
                <a:cxn ang="0">
                  <a:pos x="19" y="17"/>
                </a:cxn>
                <a:cxn ang="0">
                  <a:pos x="10" y="13"/>
                </a:cxn>
                <a:cxn ang="0">
                  <a:pos x="19" y="12"/>
                </a:cxn>
                <a:cxn ang="0">
                  <a:pos x="19" y="5"/>
                </a:cxn>
                <a:cxn ang="0">
                  <a:pos x="9" y="1"/>
                </a:cxn>
              </a:cxnLst>
              <a:rect l="0" t="0" r="r" b="b"/>
              <a:pathLst>
                <a:path w="22" h="51">
                  <a:moveTo>
                    <a:pt x="6" y="51"/>
                  </a:moveTo>
                  <a:cubicBezTo>
                    <a:pt x="7" y="47"/>
                    <a:pt x="2" y="45"/>
                    <a:pt x="0" y="41"/>
                  </a:cubicBezTo>
                  <a:cubicBezTo>
                    <a:pt x="1" y="45"/>
                    <a:pt x="3" y="49"/>
                    <a:pt x="7" y="49"/>
                  </a:cubicBezTo>
                  <a:cubicBezTo>
                    <a:pt x="9" y="49"/>
                    <a:pt x="11" y="46"/>
                    <a:pt x="12" y="44"/>
                  </a:cubicBezTo>
                  <a:cubicBezTo>
                    <a:pt x="13" y="40"/>
                    <a:pt x="9" y="37"/>
                    <a:pt x="6" y="34"/>
                  </a:cubicBezTo>
                  <a:cubicBezTo>
                    <a:pt x="9" y="38"/>
                    <a:pt x="14" y="42"/>
                    <a:pt x="17" y="37"/>
                  </a:cubicBezTo>
                  <a:cubicBezTo>
                    <a:pt x="21" y="30"/>
                    <a:pt x="17" y="29"/>
                    <a:pt x="10" y="25"/>
                  </a:cubicBezTo>
                  <a:cubicBezTo>
                    <a:pt x="14" y="27"/>
                    <a:pt x="16" y="30"/>
                    <a:pt x="19" y="27"/>
                  </a:cubicBezTo>
                  <a:cubicBezTo>
                    <a:pt x="22" y="25"/>
                    <a:pt x="20" y="20"/>
                    <a:pt x="19" y="17"/>
                  </a:cubicBezTo>
                  <a:cubicBezTo>
                    <a:pt x="17" y="14"/>
                    <a:pt x="13" y="14"/>
                    <a:pt x="10" y="13"/>
                  </a:cubicBezTo>
                  <a:cubicBezTo>
                    <a:pt x="13" y="14"/>
                    <a:pt x="17" y="15"/>
                    <a:pt x="19" y="12"/>
                  </a:cubicBezTo>
                  <a:cubicBezTo>
                    <a:pt x="21" y="10"/>
                    <a:pt x="20" y="7"/>
                    <a:pt x="19" y="5"/>
                  </a:cubicBezTo>
                  <a:cubicBezTo>
                    <a:pt x="17" y="1"/>
                    <a:pt x="13" y="0"/>
                    <a:pt x="9" y="1"/>
                  </a:cubicBezTo>
                </a:path>
              </a:pathLst>
            </a:custGeom>
            <a:noFill/>
            <a:ln w="0">
              <a:solidFill>
                <a:srgbClr val="24211D"/>
              </a:solidFill>
              <a:prstDash val="solid"/>
              <a:round/>
              <a:headEnd/>
              <a:tailEnd/>
            </a:ln>
          </p:spPr>
          <p:txBody>
            <a:bodyPr/>
            <a:lstStyle/>
            <a:p>
              <a:pPr>
                <a:defRPr/>
              </a:pPr>
              <a:endParaRPr lang="es-MX" dirty="0"/>
            </a:p>
          </p:txBody>
        </p:sp>
        <p:sp>
          <p:nvSpPr>
            <p:cNvPr id="1898" name="Freeform 874"/>
            <p:cNvSpPr>
              <a:spLocks/>
            </p:cNvSpPr>
            <p:nvPr/>
          </p:nvSpPr>
          <p:spPr bwMode="auto">
            <a:xfrm>
              <a:off x="4887" y="1943"/>
              <a:ext cx="37" cy="27"/>
            </a:xfrm>
            <a:custGeom>
              <a:avLst/>
              <a:gdLst/>
              <a:ahLst/>
              <a:cxnLst>
                <a:cxn ang="0">
                  <a:pos x="8" y="7"/>
                </a:cxn>
                <a:cxn ang="0">
                  <a:pos x="0" y="1"/>
                </a:cxn>
                <a:cxn ang="0">
                  <a:pos x="5" y="3"/>
                </a:cxn>
                <a:cxn ang="0">
                  <a:pos x="8" y="7"/>
                </a:cxn>
              </a:cxnLst>
              <a:rect l="0" t="0" r="r" b="b"/>
              <a:pathLst>
                <a:path w="10" h="8">
                  <a:moveTo>
                    <a:pt x="8" y="7"/>
                  </a:moveTo>
                  <a:cubicBezTo>
                    <a:pt x="10" y="3"/>
                    <a:pt x="4" y="0"/>
                    <a:pt x="0" y="1"/>
                  </a:cubicBezTo>
                  <a:cubicBezTo>
                    <a:pt x="0" y="1"/>
                    <a:pt x="4" y="1"/>
                    <a:pt x="5" y="3"/>
                  </a:cubicBezTo>
                  <a:cubicBezTo>
                    <a:pt x="6" y="5"/>
                    <a:pt x="7" y="8"/>
                    <a:pt x="8" y="7"/>
                  </a:cubicBezTo>
                  <a:close/>
                </a:path>
              </a:pathLst>
            </a:custGeom>
            <a:solidFill>
              <a:srgbClr val="E99A00"/>
            </a:solidFill>
            <a:ln w="9525">
              <a:noFill/>
              <a:round/>
              <a:headEnd/>
              <a:tailEnd/>
            </a:ln>
          </p:spPr>
          <p:txBody>
            <a:bodyPr/>
            <a:lstStyle/>
            <a:p>
              <a:pPr>
                <a:defRPr/>
              </a:pPr>
              <a:endParaRPr lang="es-MX" dirty="0"/>
            </a:p>
          </p:txBody>
        </p:sp>
        <p:sp>
          <p:nvSpPr>
            <p:cNvPr id="1899" name="Freeform 875"/>
            <p:cNvSpPr>
              <a:spLocks/>
            </p:cNvSpPr>
            <p:nvPr/>
          </p:nvSpPr>
          <p:spPr bwMode="auto">
            <a:xfrm>
              <a:off x="4915" y="1943"/>
              <a:ext cx="14" cy="18"/>
            </a:xfrm>
            <a:custGeom>
              <a:avLst/>
              <a:gdLst/>
              <a:ahLst/>
              <a:cxnLst>
                <a:cxn ang="0">
                  <a:pos x="2" y="6"/>
                </a:cxn>
                <a:cxn ang="0">
                  <a:pos x="4" y="4"/>
                </a:cxn>
                <a:cxn ang="0">
                  <a:pos x="1" y="2"/>
                </a:cxn>
                <a:cxn ang="0">
                  <a:pos x="4" y="0"/>
                </a:cxn>
                <a:cxn ang="0">
                  <a:pos x="4" y="0"/>
                </a:cxn>
                <a:cxn ang="0">
                  <a:pos x="0" y="1"/>
                </a:cxn>
                <a:cxn ang="0">
                  <a:pos x="1" y="3"/>
                </a:cxn>
                <a:cxn ang="0">
                  <a:pos x="1" y="3"/>
                </a:cxn>
                <a:cxn ang="0">
                  <a:pos x="2" y="6"/>
                </a:cxn>
                <a:cxn ang="0">
                  <a:pos x="2" y="6"/>
                </a:cxn>
              </a:cxnLst>
              <a:rect l="0" t="0" r="r" b="b"/>
              <a:pathLst>
                <a:path w="4" h="6">
                  <a:moveTo>
                    <a:pt x="2" y="6"/>
                  </a:moveTo>
                  <a:cubicBezTo>
                    <a:pt x="2" y="6"/>
                    <a:pt x="4" y="6"/>
                    <a:pt x="4" y="4"/>
                  </a:cubicBezTo>
                  <a:cubicBezTo>
                    <a:pt x="4" y="3"/>
                    <a:pt x="0" y="2"/>
                    <a:pt x="1" y="2"/>
                  </a:cubicBezTo>
                  <a:cubicBezTo>
                    <a:pt x="3" y="2"/>
                    <a:pt x="4" y="0"/>
                    <a:pt x="4" y="0"/>
                  </a:cubicBezTo>
                  <a:cubicBezTo>
                    <a:pt x="4" y="0"/>
                    <a:pt x="4" y="0"/>
                    <a:pt x="4" y="0"/>
                  </a:cubicBezTo>
                  <a:cubicBezTo>
                    <a:pt x="3" y="1"/>
                    <a:pt x="1" y="1"/>
                    <a:pt x="0" y="1"/>
                  </a:cubicBezTo>
                  <a:cubicBezTo>
                    <a:pt x="0" y="1"/>
                    <a:pt x="1" y="3"/>
                    <a:pt x="1" y="3"/>
                  </a:cubicBezTo>
                  <a:cubicBezTo>
                    <a:pt x="1" y="3"/>
                    <a:pt x="1" y="3"/>
                    <a:pt x="1" y="3"/>
                  </a:cubicBezTo>
                  <a:cubicBezTo>
                    <a:pt x="2" y="4"/>
                    <a:pt x="2" y="5"/>
                    <a:pt x="2" y="6"/>
                  </a:cubicBezTo>
                  <a:cubicBezTo>
                    <a:pt x="2" y="6"/>
                    <a:pt x="2" y="6"/>
                    <a:pt x="2" y="6"/>
                  </a:cubicBezTo>
                  <a:close/>
                </a:path>
              </a:pathLst>
            </a:custGeom>
            <a:solidFill>
              <a:srgbClr val="E99A00"/>
            </a:solidFill>
            <a:ln w="9525">
              <a:noFill/>
              <a:round/>
              <a:headEnd/>
              <a:tailEnd/>
            </a:ln>
          </p:spPr>
          <p:txBody>
            <a:bodyPr/>
            <a:lstStyle/>
            <a:p>
              <a:pPr>
                <a:defRPr/>
              </a:pPr>
              <a:endParaRPr lang="es-MX" dirty="0"/>
            </a:p>
          </p:txBody>
        </p:sp>
        <p:sp>
          <p:nvSpPr>
            <p:cNvPr id="1900" name="Freeform 876"/>
            <p:cNvSpPr>
              <a:spLocks/>
            </p:cNvSpPr>
            <p:nvPr/>
          </p:nvSpPr>
          <p:spPr bwMode="auto">
            <a:xfrm>
              <a:off x="4933" y="1925"/>
              <a:ext cx="14" cy="32"/>
            </a:xfrm>
            <a:custGeom>
              <a:avLst/>
              <a:gdLst/>
              <a:ahLst/>
              <a:cxnLst>
                <a:cxn ang="0">
                  <a:pos x="2" y="8"/>
                </a:cxn>
                <a:cxn ang="0">
                  <a:pos x="0" y="5"/>
                </a:cxn>
                <a:cxn ang="0">
                  <a:pos x="2" y="0"/>
                </a:cxn>
                <a:cxn ang="0">
                  <a:pos x="1" y="4"/>
                </a:cxn>
                <a:cxn ang="0">
                  <a:pos x="2" y="8"/>
                </a:cxn>
              </a:cxnLst>
              <a:rect l="0" t="0" r="r" b="b"/>
              <a:pathLst>
                <a:path w="3" h="9">
                  <a:moveTo>
                    <a:pt x="2" y="8"/>
                  </a:moveTo>
                  <a:cubicBezTo>
                    <a:pt x="2" y="7"/>
                    <a:pt x="0" y="6"/>
                    <a:pt x="0" y="5"/>
                  </a:cubicBezTo>
                  <a:cubicBezTo>
                    <a:pt x="0" y="3"/>
                    <a:pt x="2" y="2"/>
                    <a:pt x="2" y="0"/>
                  </a:cubicBezTo>
                  <a:cubicBezTo>
                    <a:pt x="2" y="0"/>
                    <a:pt x="2" y="3"/>
                    <a:pt x="1" y="4"/>
                  </a:cubicBezTo>
                  <a:cubicBezTo>
                    <a:pt x="1" y="4"/>
                    <a:pt x="3" y="9"/>
                    <a:pt x="2" y="8"/>
                  </a:cubicBezTo>
                  <a:close/>
                </a:path>
              </a:pathLst>
            </a:custGeom>
            <a:solidFill>
              <a:srgbClr val="E99A00"/>
            </a:solidFill>
            <a:ln w="9525">
              <a:noFill/>
              <a:round/>
              <a:headEnd/>
              <a:tailEnd/>
            </a:ln>
          </p:spPr>
          <p:txBody>
            <a:bodyPr/>
            <a:lstStyle/>
            <a:p>
              <a:pPr>
                <a:defRPr/>
              </a:pPr>
              <a:endParaRPr lang="es-MX" dirty="0"/>
            </a:p>
          </p:txBody>
        </p:sp>
      </p:grpSp>
      <p:sp>
        <p:nvSpPr>
          <p:cNvPr id="1901" name="Freeform 877"/>
          <p:cNvSpPr>
            <a:spLocks/>
          </p:cNvSpPr>
          <p:nvPr userDrawn="1"/>
        </p:nvSpPr>
        <p:spPr bwMode="auto">
          <a:xfrm>
            <a:off x="0" y="0"/>
            <a:ext cx="684213" cy="336550"/>
          </a:xfrm>
          <a:custGeom>
            <a:avLst/>
            <a:gdLst/>
            <a:ahLst/>
            <a:cxnLst>
              <a:cxn ang="0">
                <a:pos x="0" y="0"/>
              </a:cxn>
              <a:cxn ang="0">
                <a:pos x="0" y="98"/>
              </a:cxn>
              <a:cxn ang="0">
                <a:pos x="368" y="98"/>
              </a:cxn>
              <a:cxn ang="0">
                <a:pos x="368" y="0"/>
              </a:cxn>
              <a:cxn ang="0">
                <a:pos x="0" y="0"/>
              </a:cxn>
            </a:cxnLst>
            <a:rect l="0" t="0" r="r" b="b"/>
            <a:pathLst>
              <a:path w="368" h="98">
                <a:moveTo>
                  <a:pt x="0" y="0"/>
                </a:moveTo>
                <a:cubicBezTo>
                  <a:pt x="0" y="0"/>
                  <a:pt x="0" y="98"/>
                  <a:pt x="0" y="98"/>
                </a:cubicBezTo>
                <a:cubicBezTo>
                  <a:pt x="0" y="98"/>
                  <a:pt x="368" y="98"/>
                  <a:pt x="368" y="98"/>
                </a:cubicBezTo>
                <a:cubicBezTo>
                  <a:pt x="368" y="98"/>
                  <a:pt x="368" y="0"/>
                  <a:pt x="368" y="0"/>
                </a:cubicBezTo>
                <a:cubicBezTo>
                  <a:pt x="368" y="0"/>
                  <a:pt x="0" y="0"/>
                  <a:pt x="0" y="0"/>
                </a:cubicBezTo>
                <a:close/>
              </a:path>
            </a:pathLst>
          </a:custGeom>
          <a:solidFill>
            <a:srgbClr val="0075CE"/>
          </a:solidFill>
          <a:ln w="9525">
            <a:noFill/>
            <a:round/>
            <a:headEnd/>
            <a:tailEnd/>
          </a:ln>
        </p:spPr>
        <p:txBody>
          <a:bodyPr/>
          <a:lstStyle/>
          <a:p>
            <a:pPr>
              <a:defRPr/>
            </a:pPr>
            <a:endParaRPr lang="es-MX" dirty="0"/>
          </a:p>
        </p:txBody>
      </p:sp>
      <p:graphicFrame>
        <p:nvGraphicFramePr>
          <p:cNvPr id="1026" name="Object 878"/>
          <p:cNvGraphicFramePr>
            <a:graphicFrameLocks noChangeAspect="1"/>
          </p:cNvGraphicFramePr>
          <p:nvPr/>
        </p:nvGraphicFramePr>
        <p:xfrm>
          <a:off x="46038" y="115888"/>
          <a:ext cx="576262" cy="144462"/>
        </p:xfrm>
        <a:graphic>
          <a:graphicData uri="http://schemas.openxmlformats.org/presentationml/2006/ole">
            <mc:AlternateContent xmlns:mc="http://schemas.openxmlformats.org/markup-compatibility/2006">
              <mc:Choice xmlns:v="urn:schemas-microsoft-com:vml" Requires="v">
                <p:oleObj spid="_x0000_s1086" name="CorelDRAW" r:id="rId15" imgW="857520" imgH="224640" progId="">
                  <p:embed/>
                </p:oleObj>
              </mc:Choice>
              <mc:Fallback>
                <p:oleObj name="CorelDRAW" r:id="rId15" imgW="857520" imgH="224640" progId="">
                  <p:embed/>
                  <p:pic>
                    <p:nvPicPr>
                      <p:cNvPr id="0" name="Picture 3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6038" y="115888"/>
                        <a:ext cx="576262" cy="144462"/>
                      </a:xfrm>
                      <a:prstGeom prst="rect">
                        <a:avLst/>
                      </a:prstGeom>
                      <a:noFill/>
                      <a:ln>
                        <a:noFill/>
                      </a:ln>
                      <a:extLst>
                        <a:ext uri="{909E8E84-426E-40DD-AFC4-6F175D3DCCD1}">
                          <a14:hiddenFill xmlns:a14="http://schemas.microsoft.com/office/drawing/2010/main">
                            <a:solidFill>
                              <a:srgbClr val="BBE0E3"/>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1903" name="Text Box 879"/>
          <p:cNvSpPr txBox="1">
            <a:spLocks noChangeArrowheads="1"/>
          </p:cNvSpPr>
          <p:nvPr userDrawn="1"/>
        </p:nvSpPr>
        <p:spPr bwMode="auto">
          <a:xfrm rot="16200000">
            <a:off x="-1167606" y="4996656"/>
            <a:ext cx="3024188" cy="473075"/>
          </a:xfrm>
          <a:prstGeom prst="rect">
            <a:avLst/>
          </a:prstGeom>
          <a:noFill/>
          <a:ln w="9525">
            <a:noFill/>
            <a:miter lim="800000"/>
            <a:headEnd/>
            <a:tailEnd/>
          </a:ln>
          <a:effectLst/>
        </p:spPr>
        <p:txBody>
          <a:bodyPr>
            <a:spAutoFit/>
          </a:bodyPr>
          <a:lstStyle/>
          <a:p>
            <a:pPr>
              <a:spcBef>
                <a:spcPct val="50000"/>
              </a:spcBef>
              <a:defRPr/>
            </a:pPr>
            <a:r>
              <a:rPr lang="es-MX" sz="1000" dirty="0">
                <a:solidFill>
                  <a:schemeClr val="bg1"/>
                </a:solidFill>
                <a:effectLst>
                  <a:outerShdw blurRad="38100" dist="38100" dir="2700000" algn="tl">
                    <a:srgbClr val="C0C0C0"/>
                  </a:outerShdw>
                </a:effectLst>
              </a:rPr>
              <a:t>INSTITUTO NACIONAL DE MIGRACIÓN</a:t>
            </a:r>
          </a:p>
          <a:p>
            <a:pPr>
              <a:spcBef>
                <a:spcPct val="50000"/>
              </a:spcBef>
              <a:defRPr/>
            </a:pPr>
            <a:r>
              <a:rPr lang="es-MX" sz="1000" dirty="0">
                <a:solidFill>
                  <a:schemeClr val="bg1"/>
                </a:solidFill>
                <a:effectLst>
                  <a:outerShdw blurRad="38100" dist="38100" dir="2700000" algn="tl">
                    <a:srgbClr val="C0C0C0"/>
                  </a:outerShdw>
                </a:effectLst>
              </a:rPr>
              <a:t>CENTRO DE ESTUDIOS MIGRATORIOS</a:t>
            </a:r>
            <a:endParaRPr lang="es-ES" sz="1000" dirty="0">
              <a:solidFill>
                <a:schemeClr val="bg1"/>
              </a:solidFill>
              <a:effectLst>
                <a:outerShdw blurRad="38100" dist="38100" dir="2700000" algn="tl">
                  <a:srgbClr val="C0C0C0"/>
                </a:outerShdw>
              </a:effectLst>
            </a:endParaRPr>
          </a:p>
        </p:txBody>
      </p:sp>
      <p:sp>
        <p:nvSpPr>
          <p:cNvPr id="1904" name="Freeform 880"/>
          <p:cNvSpPr>
            <a:spLocks/>
          </p:cNvSpPr>
          <p:nvPr userDrawn="1"/>
        </p:nvSpPr>
        <p:spPr bwMode="auto">
          <a:xfrm>
            <a:off x="8748713" y="6521450"/>
            <a:ext cx="395287" cy="336550"/>
          </a:xfrm>
          <a:custGeom>
            <a:avLst/>
            <a:gdLst/>
            <a:ahLst/>
            <a:cxnLst>
              <a:cxn ang="0">
                <a:pos x="0" y="0"/>
              </a:cxn>
              <a:cxn ang="0">
                <a:pos x="0" y="98"/>
              </a:cxn>
              <a:cxn ang="0">
                <a:pos x="368" y="98"/>
              </a:cxn>
              <a:cxn ang="0">
                <a:pos x="368" y="0"/>
              </a:cxn>
              <a:cxn ang="0">
                <a:pos x="0" y="0"/>
              </a:cxn>
            </a:cxnLst>
            <a:rect l="0" t="0" r="r" b="b"/>
            <a:pathLst>
              <a:path w="368" h="98">
                <a:moveTo>
                  <a:pt x="0" y="0"/>
                </a:moveTo>
                <a:cubicBezTo>
                  <a:pt x="0" y="0"/>
                  <a:pt x="0" y="98"/>
                  <a:pt x="0" y="98"/>
                </a:cubicBezTo>
                <a:cubicBezTo>
                  <a:pt x="0" y="98"/>
                  <a:pt x="368" y="98"/>
                  <a:pt x="368" y="98"/>
                </a:cubicBezTo>
                <a:cubicBezTo>
                  <a:pt x="368" y="98"/>
                  <a:pt x="368" y="0"/>
                  <a:pt x="368" y="0"/>
                </a:cubicBezTo>
                <a:cubicBezTo>
                  <a:pt x="368" y="0"/>
                  <a:pt x="0" y="0"/>
                  <a:pt x="0" y="0"/>
                </a:cubicBezTo>
                <a:close/>
              </a:path>
            </a:pathLst>
          </a:custGeom>
          <a:solidFill>
            <a:srgbClr val="71B9E7"/>
          </a:solidFill>
          <a:ln w="9525" cap="flat" cmpd="sng">
            <a:noFill/>
            <a:prstDash val="solid"/>
            <a:round/>
            <a:headEnd type="none" w="med" len="med"/>
            <a:tailEnd type="none" w="med" len="med"/>
          </a:ln>
          <a:effectLst/>
        </p:spPr>
        <p:txBody>
          <a:bodyPr/>
          <a:lstStyle/>
          <a:p>
            <a:pPr>
              <a:defRPr/>
            </a:pPr>
            <a:endParaRPr lang="es-MX"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p:random/>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1.emf"/></Relationships>
</file>

<file path=ppt/slides/_rels/slide1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wmf"/><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11.emf"/></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5.wmf"/></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Text Box 2"/>
          <p:cNvSpPr txBox="1">
            <a:spLocks noChangeArrowheads="1"/>
          </p:cNvSpPr>
          <p:nvPr/>
        </p:nvSpPr>
        <p:spPr bwMode="auto">
          <a:xfrm>
            <a:off x="857250" y="1052736"/>
            <a:ext cx="7929563" cy="2862322"/>
          </a:xfrm>
          <a:prstGeom prst="rect">
            <a:avLst/>
          </a:prstGeom>
          <a:noFill/>
          <a:ln w="9525">
            <a:noFill/>
            <a:miter lim="800000"/>
            <a:headEnd/>
            <a:tailEnd/>
          </a:ln>
          <a:effectLst/>
        </p:spPr>
        <p:txBody>
          <a:bodyPr>
            <a:spAutoFit/>
          </a:bodyPr>
          <a:lstStyle/>
          <a:p>
            <a:pPr algn="ctr">
              <a:spcBef>
                <a:spcPct val="50000"/>
              </a:spcBef>
              <a:defRPr/>
            </a:pPr>
            <a:r>
              <a:rPr lang="en-GB" sz="3600" b="1" dirty="0" smtClean="0">
                <a:solidFill>
                  <a:srgbClr val="C00000"/>
                </a:solidFill>
                <a:latin typeface="Arial Black" pitchFamily="34" charset="0"/>
              </a:rPr>
              <a:t>Trends in the Irregular Migration of African and Asian Nationals in Transit through Mexico toward the United States</a:t>
            </a:r>
            <a:endParaRPr lang="en-GB" sz="3600" b="1" dirty="0" smtClean="0">
              <a:solidFill>
                <a:srgbClr val="C00000"/>
              </a:solidFill>
              <a:latin typeface="Arial Black" pitchFamily="34" charset="0"/>
            </a:endParaRPr>
          </a:p>
        </p:txBody>
      </p:sp>
      <p:sp>
        <p:nvSpPr>
          <p:cNvPr id="98307" name="Text Box 3"/>
          <p:cNvSpPr txBox="1">
            <a:spLocks noChangeArrowheads="1"/>
          </p:cNvSpPr>
          <p:nvPr/>
        </p:nvSpPr>
        <p:spPr bwMode="auto">
          <a:xfrm>
            <a:off x="3571868" y="5572140"/>
            <a:ext cx="4889506" cy="830997"/>
          </a:xfrm>
          <a:prstGeom prst="rect">
            <a:avLst/>
          </a:prstGeom>
          <a:noFill/>
          <a:ln w="9525">
            <a:noFill/>
            <a:miter lim="800000"/>
            <a:headEnd/>
            <a:tailEnd/>
          </a:ln>
          <a:effectLst/>
        </p:spPr>
        <p:txBody>
          <a:bodyPr wrap="square">
            <a:spAutoFit/>
          </a:bodyPr>
          <a:lstStyle/>
          <a:p>
            <a:pPr algn="r">
              <a:spcBef>
                <a:spcPts val="0"/>
              </a:spcBef>
              <a:defRPr/>
            </a:pPr>
            <a:r>
              <a:rPr lang="en-GB" sz="1600" b="1" dirty="0" smtClean="0"/>
              <a:t>Ernesto Rodríguez Chávez</a:t>
            </a:r>
          </a:p>
          <a:p>
            <a:pPr algn="r">
              <a:spcBef>
                <a:spcPts val="0"/>
              </a:spcBef>
              <a:defRPr/>
            </a:pPr>
            <a:r>
              <a:rPr lang="en-GB" sz="1600" b="1" dirty="0" smtClean="0"/>
              <a:t>Migration Policy Unit</a:t>
            </a:r>
          </a:p>
          <a:p>
            <a:pPr algn="r">
              <a:spcBef>
                <a:spcPts val="0"/>
              </a:spcBef>
              <a:defRPr/>
            </a:pPr>
            <a:r>
              <a:rPr lang="en-GB" sz="1600" b="1" dirty="0" smtClean="0"/>
              <a:t>Secretariat of the Interior, Mexico</a:t>
            </a:r>
            <a:endParaRPr lang="en-GB" sz="1600" b="1" dirty="0"/>
          </a:p>
        </p:txBody>
      </p:sp>
      <p:cxnSp>
        <p:nvCxnSpPr>
          <p:cNvPr id="2052" name="17 Conector recto"/>
          <p:cNvCxnSpPr>
            <a:cxnSpLocks noChangeShapeType="1"/>
          </p:cNvCxnSpPr>
          <p:nvPr/>
        </p:nvCxnSpPr>
        <p:spPr bwMode="auto">
          <a:xfrm rot="10800000">
            <a:off x="4786313" y="5429264"/>
            <a:ext cx="3786187" cy="1587"/>
          </a:xfrm>
          <a:prstGeom prst="line">
            <a:avLst/>
          </a:prstGeom>
          <a:noFill/>
          <a:ln w="25400" algn="ctr">
            <a:solidFill>
              <a:schemeClr val="tx1"/>
            </a:solidFill>
            <a:round/>
            <a:headEnd/>
            <a:tailEnd/>
          </a:ln>
        </p:spPr>
      </p:cxnSp>
      <p:sp>
        <p:nvSpPr>
          <p:cNvPr id="5" name="4 Rectángulo"/>
          <p:cNvSpPr/>
          <p:nvPr/>
        </p:nvSpPr>
        <p:spPr>
          <a:xfrm>
            <a:off x="1619672" y="3895888"/>
            <a:ext cx="6215106" cy="1477328"/>
          </a:xfrm>
          <a:prstGeom prst="rect">
            <a:avLst/>
          </a:prstGeom>
        </p:spPr>
        <p:txBody>
          <a:bodyPr wrap="square">
            <a:spAutoFit/>
          </a:bodyPr>
          <a:lstStyle/>
          <a:p>
            <a:pPr marL="268288" indent="-268288" algn="ctr">
              <a:defRPr/>
            </a:pPr>
            <a:r>
              <a:rPr lang="en-GB" b="1" dirty="0">
                <a:solidFill>
                  <a:srgbClr val="002060"/>
                </a:solidFill>
                <a:effectLst>
                  <a:outerShdw blurRad="38100" dist="38100" dir="2700000" algn="tl">
                    <a:srgbClr val="C0C0C0"/>
                  </a:outerShdw>
                </a:effectLst>
              </a:rPr>
              <a:t>D</a:t>
            </a:r>
            <a:r>
              <a:rPr lang="en-GB" b="1" dirty="0" smtClean="0">
                <a:solidFill>
                  <a:srgbClr val="002060"/>
                </a:solidFill>
                <a:effectLst>
                  <a:outerShdw blurRad="38100" dist="38100" dir="2700000" algn="tl">
                    <a:srgbClr val="C0C0C0"/>
                  </a:outerShdw>
                </a:effectLst>
              </a:rPr>
              <a:t>ialogue meeting between Member States of RCM and some countries of origin on the topic of irregular extra-continental migration flows</a:t>
            </a:r>
          </a:p>
          <a:p>
            <a:pPr marL="268288" indent="-268288" algn="ctr">
              <a:defRPr/>
            </a:pPr>
            <a:endParaRPr lang="en-GB" b="1" dirty="0" smtClean="0">
              <a:solidFill>
                <a:srgbClr val="002060"/>
              </a:solidFill>
              <a:effectLst>
                <a:outerShdw blurRad="38100" dist="38100" dir="2700000" algn="tl">
                  <a:srgbClr val="C0C0C0"/>
                </a:outerShdw>
              </a:effectLst>
            </a:endParaRPr>
          </a:p>
          <a:p>
            <a:pPr marL="268288" indent="-268288" algn="ctr">
              <a:defRPr/>
            </a:pPr>
            <a:r>
              <a:rPr lang="en-GB" b="1" dirty="0" smtClean="0">
                <a:solidFill>
                  <a:srgbClr val="002060"/>
                </a:solidFill>
                <a:effectLst>
                  <a:outerShdw blurRad="38100" dist="38100" dir="2700000" algn="tl">
                    <a:srgbClr val="C0C0C0"/>
                  </a:outerShdw>
                </a:effectLst>
              </a:rPr>
              <a:t> Mexico City,  September 20-21, 2012</a:t>
            </a:r>
            <a:endParaRPr lang="en-GB" b="1" dirty="0">
              <a:solidFill>
                <a:srgbClr val="002060"/>
              </a:solidFill>
              <a:effectLst>
                <a:outerShdw blurRad="38100" dist="38100" dir="2700000" algn="tl">
                  <a:srgbClr val="C0C0C0"/>
                </a:outerShdw>
              </a:effectLst>
            </a:endParaRPr>
          </a:p>
        </p:txBody>
      </p:sp>
    </p:spTree>
  </p:cSld>
  <p:clrMapOvr>
    <a:masterClrMapping/>
  </p:clrMapOvr>
  <p:transition>
    <p:random/>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9</a:t>
            </a:r>
            <a:endParaRPr lang="en-GB" b="1" dirty="0">
              <a:effectLst/>
            </a:endParaRPr>
          </a:p>
        </p:txBody>
      </p:sp>
      <p:sp>
        <p:nvSpPr>
          <p:cNvPr id="9219" name="Text Box 57"/>
          <p:cNvSpPr txBox="1">
            <a:spLocks noChangeArrowheads="1"/>
          </p:cNvSpPr>
          <p:nvPr/>
        </p:nvSpPr>
        <p:spPr bwMode="auto">
          <a:xfrm>
            <a:off x="714348" y="701675"/>
            <a:ext cx="8286808" cy="369332"/>
          </a:xfrm>
          <a:prstGeom prst="rect">
            <a:avLst/>
          </a:prstGeom>
          <a:noFill/>
          <a:ln w="9525">
            <a:noFill/>
            <a:miter lim="800000"/>
            <a:headEnd/>
            <a:tailEnd/>
          </a:ln>
        </p:spPr>
        <p:txBody>
          <a:bodyPr wrap="square">
            <a:spAutoFit/>
          </a:bodyPr>
          <a:lstStyle/>
          <a:p>
            <a:pPr algn="r"/>
            <a:r>
              <a:rPr lang="en-GB" b="1" dirty="0" smtClean="0">
                <a:solidFill>
                  <a:srgbClr val="B6160A"/>
                </a:solidFill>
                <a:effectLst/>
              </a:rPr>
              <a:t>Primary African countries of origin of irregular migrants in </a:t>
            </a:r>
            <a:r>
              <a:rPr lang="en-GB" b="1" dirty="0" smtClean="0">
                <a:solidFill>
                  <a:srgbClr val="B6160A"/>
                </a:solidFill>
                <a:effectLst/>
              </a:rPr>
              <a:t>M</a:t>
            </a:r>
            <a:r>
              <a:rPr lang="en-GB" b="1" dirty="0" smtClean="0">
                <a:solidFill>
                  <a:srgbClr val="B6160A"/>
                </a:solidFill>
                <a:effectLst/>
              </a:rPr>
              <a:t>exico</a:t>
            </a:r>
            <a:endParaRPr lang="en-GB" b="1" dirty="0" smtClean="0">
              <a:solidFill>
                <a:srgbClr val="B6160A"/>
              </a:solidFill>
              <a:effectLst/>
            </a:endParaRPr>
          </a:p>
        </p:txBody>
      </p:sp>
      <p:cxnSp>
        <p:nvCxnSpPr>
          <p:cNvPr id="9220" name="19 Conector recto"/>
          <p:cNvCxnSpPr>
            <a:cxnSpLocks noChangeShapeType="1"/>
          </p:cNvCxnSpPr>
          <p:nvPr/>
        </p:nvCxnSpPr>
        <p:spPr bwMode="auto">
          <a:xfrm rot="10800000">
            <a:off x="5000628" y="1142984"/>
            <a:ext cx="3929063" cy="1587"/>
          </a:xfrm>
          <a:prstGeom prst="line">
            <a:avLst/>
          </a:prstGeom>
          <a:noFill/>
          <a:ln w="9525" algn="ctr">
            <a:solidFill>
              <a:srgbClr val="A50021"/>
            </a:solidFill>
            <a:round/>
            <a:headEnd/>
            <a:tailEnd/>
          </a:ln>
        </p:spPr>
      </p:cxnSp>
      <p:sp>
        <p:nvSpPr>
          <p:cNvPr id="9221" name="6 CuadroTexto"/>
          <p:cNvSpPr txBox="1">
            <a:spLocks noChangeArrowheads="1"/>
          </p:cNvSpPr>
          <p:nvPr/>
        </p:nvSpPr>
        <p:spPr bwMode="auto">
          <a:xfrm>
            <a:off x="539552" y="1268760"/>
            <a:ext cx="7786742" cy="830997"/>
          </a:xfrm>
          <a:prstGeom prst="rect">
            <a:avLst/>
          </a:prstGeom>
          <a:solidFill>
            <a:srgbClr val="FFFF00"/>
          </a:solidFill>
          <a:ln w="9525">
            <a:noFill/>
            <a:miter lim="800000"/>
            <a:headEnd/>
            <a:tailEnd/>
          </a:ln>
        </p:spPr>
        <p:txBody>
          <a:bodyPr wrap="square">
            <a:spAutoFit/>
          </a:bodyPr>
          <a:lstStyle/>
          <a:p>
            <a:pPr algn="just"/>
            <a:r>
              <a:rPr lang="en-GB" sz="1600" b="1" dirty="0" smtClean="0">
                <a:effectLst/>
              </a:rPr>
              <a:t>A significant increase in nationals from Eritrea and Somalia can be observed for 2004 </a:t>
            </a:r>
            <a:r>
              <a:rPr lang="en-GB" sz="1600" b="1" dirty="0">
                <a:effectLst/>
              </a:rPr>
              <a:t>-</a:t>
            </a:r>
            <a:r>
              <a:rPr lang="en-GB" sz="1600" b="1" dirty="0" smtClean="0">
                <a:effectLst/>
              </a:rPr>
              <a:t> 2010. In general, the irregular arrival of Africans decreased 78% in 2011 compared to 2010. </a:t>
            </a:r>
            <a:endParaRPr lang="en-GB" sz="1600" dirty="0">
              <a:effectLst/>
            </a:endParaRPr>
          </a:p>
        </p:txBody>
      </p:sp>
      <p:sp>
        <p:nvSpPr>
          <p:cNvPr id="8" name="7 CuadroTexto"/>
          <p:cNvSpPr txBox="1"/>
          <p:nvPr/>
        </p:nvSpPr>
        <p:spPr>
          <a:xfrm>
            <a:off x="323528" y="2060848"/>
            <a:ext cx="8143931" cy="369332"/>
          </a:xfrm>
          <a:prstGeom prst="rect">
            <a:avLst/>
          </a:prstGeom>
          <a:noFill/>
        </p:spPr>
        <p:txBody>
          <a:bodyPr wrap="square">
            <a:spAutoFit/>
          </a:bodyPr>
          <a:lstStyle/>
          <a:p>
            <a:pPr algn="ctr">
              <a:defRPr/>
            </a:pPr>
            <a:r>
              <a:rPr lang="en-GB" b="1" dirty="0" smtClean="0">
                <a:effectLst/>
              </a:rPr>
              <a:t>Sheltered in migration stations in Mexico, by country and year</a:t>
            </a:r>
            <a:endParaRPr lang="en-GB" b="1" dirty="0">
              <a:effectLst/>
            </a:endParaRPr>
          </a:p>
        </p:txBody>
      </p:sp>
      <p:pic>
        <p:nvPicPr>
          <p:cNvPr id="133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9552" y="2835787"/>
            <a:ext cx="5616624" cy="34735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9 CuadroTexto"/>
          <p:cNvSpPr txBox="1"/>
          <p:nvPr/>
        </p:nvSpPr>
        <p:spPr>
          <a:xfrm>
            <a:off x="6588224" y="2420888"/>
            <a:ext cx="1923207" cy="4025717"/>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r>
              <a:rPr lang="en-GB" sz="1200" dirty="0" smtClean="0"/>
              <a:t/>
            </a:r>
            <a:br>
              <a:rPr lang="en-GB" sz="1200" dirty="0" smtClean="0"/>
            </a:br>
            <a:r>
              <a:rPr lang="en-GB" sz="1600" dirty="0" smtClean="0">
                <a:effectLst/>
              </a:rPr>
              <a:t>January-July 2012</a:t>
            </a:r>
          </a:p>
          <a:p>
            <a:pPr algn="ctr"/>
            <a:r>
              <a:rPr lang="en-GB" sz="1600" dirty="0" smtClean="0">
                <a:effectLst/>
              </a:rPr>
              <a:t>40 Eritrea </a:t>
            </a:r>
          </a:p>
          <a:p>
            <a:pPr algn="ctr"/>
            <a:r>
              <a:rPr lang="en-GB" sz="1600" dirty="0" smtClean="0">
                <a:effectLst/>
              </a:rPr>
              <a:t>93 Somalia</a:t>
            </a:r>
          </a:p>
          <a:p>
            <a:pPr algn="ctr"/>
            <a:r>
              <a:rPr lang="en-GB" sz="1600" dirty="0" smtClean="0">
                <a:effectLst/>
              </a:rPr>
              <a:t> 4 Ethiopia</a:t>
            </a:r>
          </a:p>
          <a:p>
            <a:pPr algn="ctr"/>
            <a:r>
              <a:rPr lang="en-GB" sz="1600" dirty="0" smtClean="0">
                <a:effectLst/>
              </a:rPr>
              <a:t>Total  181</a:t>
            </a:r>
          </a:p>
          <a:p>
            <a:pPr algn="ctr"/>
            <a:endParaRPr lang="en-GB" sz="1600" dirty="0" smtClean="0">
              <a:solidFill>
                <a:srgbClr val="FF0000"/>
              </a:solidFill>
            </a:endParaRPr>
          </a:p>
          <a:p>
            <a:pPr algn="ctr"/>
            <a:r>
              <a:rPr lang="en-GB" sz="1600" dirty="0" smtClean="0">
                <a:solidFill>
                  <a:srgbClr val="FF0000"/>
                </a:solidFill>
                <a:effectLst/>
              </a:rPr>
              <a:t>Compared to 2011</a:t>
            </a:r>
          </a:p>
          <a:p>
            <a:pPr algn="ctr"/>
            <a:r>
              <a:rPr lang="en-GB" sz="1600" dirty="0" smtClean="0">
                <a:solidFill>
                  <a:srgbClr val="FF0000"/>
                </a:solidFill>
                <a:effectLst/>
              </a:rPr>
              <a:t>Eritrea - 63%</a:t>
            </a:r>
          </a:p>
          <a:p>
            <a:pPr algn="ctr"/>
            <a:r>
              <a:rPr lang="en-GB" sz="1600" dirty="0" smtClean="0">
                <a:solidFill>
                  <a:srgbClr val="FF0000"/>
                </a:solidFill>
                <a:effectLst/>
              </a:rPr>
              <a:t>  Somalia + 60%</a:t>
            </a:r>
          </a:p>
          <a:p>
            <a:pPr algn="ctr"/>
            <a:r>
              <a:rPr lang="en-GB" sz="1600" dirty="0" smtClean="0">
                <a:solidFill>
                  <a:srgbClr val="FF0000"/>
                </a:solidFill>
                <a:effectLst/>
              </a:rPr>
              <a:t>Total  - 13%</a:t>
            </a:r>
            <a:endParaRPr lang="en-GB" sz="1600" dirty="0">
              <a:solidFill>
                <a:srgbClr val="FF0000"/>
              </a:solidFill>
              <a:effectLst/>
            </a:endParaRPr>
          </a:p>
        </p:txBody>
      </p:sp>
      <p:sp>
        <p:nvSpPr>
          <p:cNvPr id="11" name="12 CuadroTexto"/>
          <p:cNvSpPr txBox="1">
            <a:spLocks noChangeArrowheads="1"/>
          </p:cNvSpPr>
          <p:nvPr/>
        </p:nvSpPr>
        <p:spPr bwMode="auto">
          <a:xfrm>
            <a:off x="554943" y="6422767"/>
            <a:ext cx="7026574" cy="276999"/>
          </a:xfrm>
          <a:prstGeom prst="rect">
            <a:avLst/>
          </a:prstGeom>
          <a:noFill/>
          <a:ln w="9525">
            <a:noFill/>
            <a:miter lim="800000"/>
            <a:headEnd/>
            <a:tailEnd/>
          </a:ln>
        </p:spPr>
        <p:txBody>
          <a:bodyPr wrap="square">
            <a:spAutoFit/>
          </a:bodyPr>
          <a:lstStyle/>
          <a:p>
            <a:pPr algn="just"/>
            <a:r>
              <a:rPr lang="en-GB" sz="1200" dirty="0" smtClean="0">
                <a:effectLst/>
              </a:rPr>
              <a:t>Sourc</a:t>
            </a:r>
            <a:r>
              <a:rPr lang="en-GB" sz="1200" dirty="0" smtClean="0">
                <a:effectLst/>
              </a:rPr>
              <a:t>e: Boletín de estadísticas migratorias, Centro de Estudios Migratorios, UPM, SEGOB, INM.</a:t>
            </a:r>
            <a:endParaRPr lang="en-GB" sz="1200" b="1" dirty="0">
              <a:effectLst/>
            </a:endParaRPr>
          </a:p>
        </p:txBody>
      </p:sp>
    </p:spTree>
    <p:extLst>
      <p:ext uri="{BB962C8B-B14F-4D97-AF65-F5344CB8AC3E}">
        <p14:creationId xmlns:p14="http://schemas.microsoft.com/office/powerpoint/2010/main" val="21533938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9</a:t>
            </a:r>
            <a:endParaRPr lang="en-GB" b="1" dirty="0">
              <a:effectLst/>
            </a:endParaRPr>
          </a:p>
        </p:txBody>
      </p:sp>
      <p:sp>
        <p:nvSpPr>
          <p:cNvPr id="5123" name="Text Box 57"/>
          <p:cNvSpPr txBox="1">
            <a:spLocks noChangeArrowheads="1"/>
          </p:cNvSpPr>
          <p:nvPr/>
        </p:nvSpPr>
        <p:spPr bwMode="auto">
          <a:xfrm>
            <a:off x="467545" y="706507"/>
            <a:ext cx="8465318" cy="369332"/>
          </a:xfrm>
          <a:prstGeom prst="rect">
            <a:avLst/>
          </a:prstGeom>
          <a:noFill/>
          <a:ln w="9525">
            <a:noFill/>
            <a:miter lim="800000"/>
            <a:headEnd/>
            <a:tailEnd/>
          </a:ln>
        </p:spPr>
        <p:txBody>
          <a:bodyPr wrap="square">
            <a:spAutoFit/>
          </a:bodyPr>
          <a:lstStyle/>
          <a:p>
            <a:pPr algn="r"/>
            <a:r>
              <a:rPr lang="en-GB" b="1" dirty="0">
                <a:solidFill>
                  <a:srgbClr val="B6160A"/>
                </a:solidFill>
                <a:effectLst/>
              </a:rPr>
              <a:t>M</a:t>
            </a:r>
            <a:r>
              <a:rPr lang="en-GB" b="1" dirty="0" smtClean="0">
                <a:solidFill>
                  <a:srgbClr val="B6160A"/>
                </a:solidFill>
                <a:effectLst/>
              </a:rPr>
              <a:t>igration routes of African </a:t>
            </a:r>
            <a:r>
              <a:rPr lang="en-GB" b="1" dirty="0" smtClean="0">
                <a:solidFill>
                  <a:srgbClr val="B6160A"/>
                </a:solidFill>
                <a:effectLst/>
              </a:rPr>
              <a:t>irregular </a:t>
            </a:r>
            <a:r>
              <a:rPr lang="en-GB" b="1" dirty="0" smtClean="0">
                <a:solidFill>
                  <a:srgbClr val="B6160A"/>
                </a:solidFill>
                <a:effectLst/>
              </a:rPr>
              <a:t>migrants to Mexico/USA</a:t>
            </a:r>
            <a:endParaRPr lang="en-GB" b="1" dirty="0">
              <a:solidFill>
                <a:srgbClr val="B6160A"/>
              </a:solidFill>
              <a:effectLst/>
            </a:endParaRPr>
          </a:p>
        </p:txBody>
      </p:sp>
      <p:cxnSp>
        <p:nvCxnSpPr>
          <p:cNvPr id="5124" name="19 Conector recto"/>
          <p:cNvCxnSpPr>
            <a:cxnSpLocks noChangeShapeType="1"/>
          </p:cNvCxnSpPr>
          <p:nvPr/>
        </p:nvCxnSpPr>
        <p:spPr bwMode="auto">
          <a:xfrm rot="10800000">
            <a:off x="4429125" y="1058863"/>
            <a:ext cx="3929063" cy="1587"/>
          </a:xfrm>
          <a:prstGeom prst="line">
            <a:avLst/>
          </a:prstGeom>
          <a:noFill/>
          <a:ln w="9525" algn="ctr">
            <a:solidFill>
              <a:srgbClr val="A50021"/>
            </a:solidFill>
            <a:round/>
            <a:headEnd/>
            <a:tailEnd/>
          </a:ln>
        </p:spPr>
      </p:cxnSp>
      <p:pic>
        <p:nvPicPr>
          <p:cNvPr id="5125" name="Picture 82"/>
          <p:cNvPicPr>
            <a:picLocks noChangeAspect="1" noChangeArrowheads="1"/>
          </p:cNvPicPr>
          <p:nvPr/>
        </p:nvPicPr>
        <p:blipFill>
          <a:blip r:embed="rId3" cstate="print"/>
          <a:srcRect l="22203" t="13237" r="11526" b="20016"/>
          <a:stretch>
            <a:fillRect/>
          </a:stretch>
        </p:blipFill>
        <p:spPr bwMode="auto">
          <a:xfrm>
            <a:off x="1214414" y="2643168"/>
            <a:ext cx="6643734" cy="4214832"/>
          </a:xfrm>
          <a:prstGeom prst="rect">
            <a:avLst/>
          </a:prstGeom>
          <a:noFill/>
          <a:ln w="9525">
            <a:noFill/>
            <a:miter lim="800000"/>
            <a:headEnd/>
            <a:tailEnd/>
          </a:ln>
        </p:spPr>
      </p:pic>
      <p:sp>
        <p:nvSpPr>
          <p:cNvPr id="5126" name="25 CuadroTexto"/>
          <p:cNvSpPr txBox="1">
            <a:spLocks noChangeArrowheads="1"/>
          </p:cNvSpPr>
          <p:nvPr/>
        </p:nvSpPr>
        <p:spPr bwMode="auto">
          <a:xfrm>
            <a:off x="785786" y="1214438"/>
            <a:ext cx="8001056" cy="1323439"/>
          </a:xfrm>
          <a:prstGeom prst="rect">
            <a:avLst/>
          </a:prstGeom>
          <a:noFill/>
          <a:ln w="9525">
            <a:noFill/>
            <a:miter lim="800000"/>
            <a:headEnd/>
            <a:tailEnd/>
          </a:ln>
        </p:spPr>
        <p:txBody>
          <a:bodyPr wrap="square">
            <a:spAutoFit/>
          </a:bodyPr>
          <a:lstStyle/>
          <a:p>
            <a:pPr algn="just"/>
            <a:r>
              <a:rPr lang="en-GB" sz="1600" dirty="0" smtClean="0">
                <a:effectLst/>
              </a:rPr>
              <a:t>Various routes from Africa to Europe, Dubai, or South Africa, then to the Caribbean islands or South </a:t>
            </a:r>
            <a:r>
              <a:rPr lang="en-GB" sz="1600" dirty="0">
                <a:effectLst/>
              </a:rPr>
              <a:t>A</a:t>
            </a:r>
            <a:r>
              <a:rPr lang="en-GB" sz="1600" dirty="0" smtClean="0">
                <a:effectLst/>
              </a:rPr>
              <a:t>merica, according to the visa requirements in different countries, seeking points of entry to the continent. Then continue their journey by land or another way, hiring migrant smugglers or on their own, to reach Guatemala or Belize and then cross over to Mexico by land (on foot) or by boat, and then on to the US.</a:t>
            </a:r>
            <a:endParaRPr lang="en-GB" sz="1600" dirty="0">
              <a:effectLst/>
            </a:endParaRPr>
          </a:p>
        </p:txBody>
      </p:sp>
      <p:pic>
        <p:nvPicPr>
          <p:cNvPr id="5127" name="Picture 1204"/>
          <p:cNvPicPr>
            <a:picLocks noChangeAspect="1" noChangeArrowheads="1"/>
          </p:cNvPicPr>
          <p:nvPr/>
        </p:nvPicPr>
        <p:blipFill>
          <a:blip r:embed="rId4" cstate="print"/>
          <a:srcRect/>
          <a:stretch>
            <a:fillRect/>
          </a:stretch>
        </p:blipFill>
        <p:spPr bwMode="auto">
          <a:xfrm rot="190465" flipH="1">
            <a:off x="4872038" y="3089275"/>
            <a:ext cx="665162" cy="525463"/>
          </a:xfrm>
          <a:prstGeom prst="rect">
            <a:avLst/>
          </a:prstGeom>
          <a:noFill/>
          <a:ln w="9525">
            <a:noFill/>
            <a:miter lim="800000"/>
            <a:headEnd/>
            <a:tailEnd/>
          </a:ln>
        </p:spPr>
      </p:pic>
      <p:cxnSp>
        <p:nvCxnSpPr>
          <p:cNvPr id="5128" name="42 Conector curvado"/>
          <p:cNvCxnSpPr>
            <a:cxnSpLocks noChangeShapeType="1"/>
          </p:cNvCxnSpPr>
          <p:nvPr/>
        </p:nvCxnSpPr>
        <p:spPr bwMode="auto">
          <a:xfrm rot="16200000" flipV="1">
            <a:off x="6465107" y="3893347"/>
            <a:ext cx="1571636" cy="357190"/>
          </a:xfrm>
          <a:prstGeom prst="curvedConnector3">
            <a:avLst>
              <a:gd name="adj1" fmla="val 50000"/>
            </a:avLst>
          </a:prstGeom>
          <a:noFill/>
          <a:ln w="25400" algn="ctr">
            <a:solidFill>
              <a:srgbClr val="A50021"/>
            </a:solidFill>
            <a:round/>
            <a:headEnd/>
            <a:tailEnd type="arrow" w="med" len="med"/>
          </a:ln>
        </p:spPr>
      </p:cxnSp>
      <p:cxnSp>
        <p:nvCxnSpPr>
          <p:cNvPr id="5129" name="47 Conector recto de flecha"/>
          <p:cNvCxnSpPr>
            <a:cxnSpLocks noChangeShapeType="1"/>
          </p:cNvCxnSpPr>
          <p:nvPr/>
        </p:nvCxnSpPr>
        <p:spPr bwMode="auto">
          <a:xfrm rot="10800000" flipV="1">
            <a:off x="3500430" y="3429000"/>
            <a:ext cx="3143272" cy="2714628"/>
          </a:xfrm>
          <a:prstGeom prst="straightConnector1">
            <a:avLst/>
          </a:prstGeom>
          <a:noFill/>
          <a:ln w="25400" algn="ctr">
            <a:solidFill>
              <a:srgbClr val="A50021"/>
            </a:solidFill>
            <a:round/>
            <a:headEnd/>
            <a:tailEnd type="arrow" w="med" len="med"/>
          </a:ln>
        </p:spPr>
      </p:cxnSp>
      <p:cxnSp>
        <p:nvCxnSpPr>
          <p:cNvPr id="5130" name="49 Conector recto de flecha"/>
          <p:cNvCxnSpPr>
            <a:cxnSpLocks noChangeShapeType="1"/>
          </p:cNvCxnSpPr>
          <p:nvPr/>
        </p:nvCxnSpPr>
        <p:spPr bwMode="auto">
          <a:xfrm rot="10800000" flipV="1">
            <a:off x="2857488" y="3286124"/>
            <a:ext cx="4214842" cy="1000132"/>
          </a:xfrm>
          <a:prstGeom prst="straightConnector1">
            <a:avLst/>
          </a:prstGeom>
          <a:noFill/>
          <a:ln w="25400" algn="ctr">
            <a:solidFill>
              <a:srgbClr val="A50021"/>
            </a:solidFill>
            <a:round/>
            <a:headEnd/>
            <a:tailEnd type="arrow" w="med" len="med"/>
          </a:ln>
        </p:spPr>
      </p:cxnSp>
      <p:cxnSp>
        <p:nvCxnSpPr>
          <p:cNvPr id="5131" name="51 Conector recto de flecha"/>
          <p:cNvCxnSpPr>
            <a:cxnSpLocks noChangeShapeType="1"/>
          </p:cNvCxnSpPr>
          <p:nvPr/>
        </p:nvCxnSpPr>
        <p:spPr bwMode="auto">
          <a:xfrm rot="10800000" flipV="1">
            <a:off x="2893207" y="3536160"/>
            <a:ext cx="4000528" cy="1500199"/>
          </a:xfrm>
          <a:prstGeom prst="straightConnector1">
            <a:avLst/>
          </a:prstGeom>
          <a:noFill/>
          <a:ln w="25400" algn="ctr">
            <a:solidFill>
              <a:srgbClr val="A50021"/>
            </a:solidFill>
            <a:round/>
            <a:headEnd/>
            <a:tailEnd type="arrow" w="med" len="med"/>
          </a:ln>
        </p:spPr>
      </p:cxnSp>
      <p:cxnSp>
        <p:nvCxnSpPr>
          <p:cNvPr id="5132" name="55 Conector curvado"/>
          <p:cNvCxnSpPr>
            <a:cxnSpLocks noChangeShapeType="1"/>
          </p:cNvCxnSpPr>
          <p:nvPr/>
        </p:nvCxnSpPr>
        <p:spPr bwMode="auto">
          <a:xfrm rot="16200000" flipV="1">
            <a:off x="2502106" y="4496778"/>
            <a:ext cx="782200" cy="721964"/>
          </a:xfrm>
          <a:prstGeom prst="curvedConnector3">
            <a:avLst>
              <a:gd name="adj1" fmla="val 64899"/>
            </a:avLst>
          </a:prstGeom>
          <a:noFill/>
          <a:ln w="25400" algn="ctr">
            <a:solidFill>
              <a:srgbClr val="A50021"/>
            </a:solidFill>
            <a:round/>
            <a:headEnd/>
            <a:tailEnd type="arrow" w="med" len="med"/>
          </a:ln>
        </p:spPr>
      </p:cxnSp>
      <p:cxnSp>
        <p:nvCxnSpPr>
          <p:cNvPr id="5133" name="65 Conector recto de flecha"/>
          <p:cNvCxnSpPr>
            <a:cxnSpLocks noChangeShapeType="1"/>
          </p:cNvCxnSpPr>
          <p:nvPr/>
        </p:nvCxnSpPr>
        <p:spPr bwMode="auto">
          <a:xfrm flipH="1">
            <a:off x="3563888" y="4357692"/>
            <a:ext cx="2664296" cy="871508"/>
          </a:xfrm>
          <a:prstGeom prst="straightConnector1">
            <a:avLst/>
          </a:prstGeom>
          <a:noFill/>
          <a:ln w="25400" algn="ctr">
            <a:solidFill>
              <a:srgbClr val="A50021"/>
            </a:solidFill>
            <a:round/>
            <a:headEnd/>
            <a:tailEnd type="arrow" w="med" len="med"/>
          </a:ln>
        </p:spPr>
      </p:cxnSp>
      <p:cxnSp>
        <p:nvCxnSpPr>
          <p:cNvPr id="5134" name="68 Conector recto de flecha"/>
          <p:cNvCxnSpPr>
            <a:cxnSpLocks noChangeShapeType="1"/>
          </p:cNvCxnSpPr>
          <p:nvPr/>
        </p:nvCxnSpPr>
        <p:spPr bwMode="auto">
          <a:xfrm rot="10800000" flipV="1">
            <a:off x="2500298" y="4214814"/>
            <a:ext cx="633428" cy="285756"/>
          </a:xfrm>
          <a:prstGeom prst="straightConnector1">
            <a:avLst/>
          </a:prstGeom>
          <a:noFill/>
          <a:ln w="25400" algn="ctr">
            <a:solidFill>
              <a:srgbClr val="A50021"/>
            </a:solidFill>
            <a:round/>
            <a:headEnd/>
            <a:tailEnd type="arrow" w="med" len="med"/>
          </a:ln>
        </p:spPr>
      </p:cxnSp>
      <p:cxnSp>
        <p:nvCxnSpPr>
          <p:cNvPr id="21" name="42 Conector curvado"/>
          <p:cNvCxnSpPr>
            <a:cxnSpLocks noChangeShapeType="1"/>
          </p:cNvCxnSpPr>
          <p:nvPr/>
        </p:nvCxnSpPr>
        <p:spPr bwMode="auto">
          <a:xfrm rot="16200000" flipV="1">
            <a:off x="6393669" y="3750471"/>
            <a:ext cx="1000132" cy="785818"/>
          </a:xfrm>
          <a:prstGeom prst="curvedConnector3">
            <a:avLst>
              <a:gd name="adj1" fmla="val 50000"/>
            </a:avLst>
          </a:prstGeom>
          <a:noFill/>
          <a:ln w="25400" algn="ctr">
            <a:solidFill>
              <a:srgbClr val="A50021"/>
            </a:solidFill>
            <a:round/>
            <a:headEnd/>
            <a:tailEnd type="arrow" w="med" len="med"/>
          </a:ln>
        </p:spPr>
      </p:cxnSp>
      <p:sp>
        <p:nvSpPr>
          <p:cNvPr id="32" name="31 Rectángulo"/>
          <p:cNvSpPr/>
          <p:nvPr/>
        </p:nvSpPr>
        <p:spPr>
          <a:xfrm>
            <a:off x="3964999" y="6228601"/>
            <a:ext cx="5143505" cy="584775"/>
          </a:xfrm>
          <a:prstGeom prst="rect">
            <a:avLst/>
          </a:prstGeom>
          <a:solidFill>
            <a:srgbClr val="FFFF00"/>
          </a:solidFill>
        </p:spPr>
        <p:txBody>
          <a:bodyPr wrap="square">
            <a:spAutoFit/>
          </a:bodyPr>
          <a:lstStyle/>
          <a:p>
            <a:pPr algn="just"/>
            <a:r>
              <a:rPr lang="en-GB" sz="1600" b="1" dirty="0" smtClean="0">
                <a:effectLst/>
              </a:rPr>
              <a:t>Many arrive as refuge seekers, but with the US or Canada as their real final destination.</a:t>
            </a:r>
            <a:endParaRPr lang="en-GB" sz="1600" b="1" dirty="0">
              <a:effectLst/>
            </a:endParaRPr>
          </a:p>
        </p:txBody>
      </p:sp>
      <p:cxnSp>
        <p:nvCxnSpPr>
          <p:cNvPr id="17" name="68 Conector recto de flecha"/>
          <p:cNvCxnSpPr>
            <a:cxnSpLocks noChangeShapeType="1"/>
          </p:cNvCxnSpPr>
          <p:nvPr/>
        </p:nvCxnSpPr>
        <p:spPr bwMode="auto">
          <a:xfrm flipH="1" flipV="1">
            <a:off x="1763688" y="3786191"/>
            <a:ext cx="576064" cy="750096"/>
          </a:xfrm>
          <a:prstGeom prst="straightConnector1">
            <a:avLst/>
          </a:prstGeom>
          <a:noFill/>
          <a:ln w="25400" algn="ctr">
            <a:solidFill>
              <a:srgbClr val="A50021"/>
            </a:solidFill>
            <a:round/>
            <a:headEnd/>
            <a:tailEnd type="arrow" w="med" len="med"/>
          </a:ln>
        </p:spPr>
      </p:cxnSp>
      <p:cxnSp>
        <p:nvCxnSpPr>
          <p:cNvPr id="23" name="68 Conector recto de flecha"/>
          <p:cNvCxnSpPr>
            <a:cxnSpLocks noChangeShapeType="1"/>
          </p:cNvCxnSpPr>
          <p:nvPr/>
        </p:nvCxnSpPr>
        <p:spPr bwMode="auto">
          <a:xfrm flipV="1">
            <a:off x="7429520" y="4214814"/>
            <a:ext cx="428628" cy="642947"/>
          </a:xfrm>
          <a:prstGeom prst="straightConnector1">
            <a:avLst/>
          </a:prstGeom>
          <a:noFill/>
          <a:ln w="25400" algn="ctr">
            <a:solidFill>
              <a:srgbClr val="A50021"/>
            </a:solidFill>
            <a:round/>
            <a:headEnd/>
            <a:tailEnd type="arrow" w="med" len="med"/>
          </a:ln>
        </p:spPr>
      </p:cxnSp>
      <p:cxnSp>
        <p:nvCxnSpPr>
          <p:cNvPr id="28" name="68 Conector recto de flecha"/>
          <p:cNvCxnSpPr>
            <a:cxnSpLocks noChangeShapeType="1"/>
          </p:cNvCxnSpPr>
          <p:nvPr/>
        </p:nvCxnSpPr>
        <p:spPr bwMode="auto">
          <a:xfrm flipH="1">
            <a:off x="3347865" y="4232673"/>
            <a:ext cx="4510283" cy="821545"/>
          </a:xfrm>
          <a:prstGeom prst="straightConnector1">
            <a:avLst/>
          </a:prstGeom>
          <a:noFill/>
          <a:ln w="25400" algn="ctr">
            <a:solidFill>
              <a:srgbClr val="A50021"/>
            </a:solidFill>
            <a:round/>
            <a:headEnd/>
            <a:tailEnd type="arrow" w="med" len="med"/>
          </a:ln>
        </p:spPr>
      </p:cxnSp>
      <p:cxnSp>
        <p:nvCxnSpPr>
          <p:cNvPr id="31" name="68 Conector recto de flecha"/>
          <p:cNvCxnSpPr>
            <a:cxnSpLocks noChangeShapeType="1"/>
          </p:cNvCxnSpPr>
          <p:nvPr/>
        </p:nvCxnSpPr>
        <p:spPr bwMode="auto">
          <a:xfrm flipH="1">
            <a:off x="6796091" y="4893481"/>
            <a:ext cx="633429" cy="1055799"/>
          </a:xfrm>
          <a:prstGeom prst="straightConnector1">
            <a:avLst/>
          </a:prstGeom>
          <a:noFill/>
          <a:ln w="25400" algn="ctr">
            <a:solidFill>
              <a:srgbClr val="A50021"/>
            </a:solidFill>
            <a:round/>
            <a:headEnd/>
            <a:tailEnd type="arrow" w="med" len="med"/>
          </a:ln>
        </p:spPr>
      </p:cxnSp>
      <p:cxnSp>
        <p:nvCxnSpPr>
          <p:cNvPr id="33" name="68 Conector recto de flecha"/>
          <p:cNvCxnSpPr>
            <a:cxnSpLocks noChangeShapeType="1"/>
          </p:cNvCxnSpPr>
          <p:nvPr/>
        </p:nvCxnSpPr>
        <p:spPr bwMode="auto">
          <a:xfrm flipH="1" flipV="1">
            <a:off x="4138500" y="5643579"/>
            <a:ext cx="2657591" cy="305701"/>
          </a:xfrm>
          <a:prstGeom prst="straightConnector1">
            <a:avLst/>
          </a:prstGeom>
          <a:noFill/>
          <a:ln w="25400" algn="ctr">
            <a:solidFill>
              <a:srgbClr val="A50021"/>
            </a:solidFill>
            <a:round/>
            <a:headEnd/>
            <a:tailEnd type="arrow" w="med" len="med"/>
          </a:ln>
        </p:spPr>
      </p:cxnSp>
      <p:cxnSp>
        <p:nvCxnSpPr>
          <p:cNvPr id="38" name="68 Conector recto de flecha"/>
          <p:cNvCxnSpPr>
            <a:cxnSpLocks noChangeShapeType="1"/>
          </p:cNvCxnSpPr>
          <p:nvPr/>
        </p:nvCxnSpPr>
        <p:spPr bwMode="auto">
          <a:xfrm flipH="1" flipV="1">
            <a:off x="6300192" y="4357692"/>
            <a:ext cx="1088852" cy="507193"/>
          </a:xfrm>
          <a:prstGeom prst="straightConnector1">
            <a:avLst/>
          </a:prstGeom>
          <a:noFill/>
          <a:ln w="25400" algn="ctr">
            <a:solidFill>
              <a:srgbClr val="A50021"/>
            </a:solidFill>
            <a:round/>
            <a:headEnd/>
            <a:tailEnd type="arrow" w="med" len="med"/>
          </a:ln>
        </p:spPr>
      </p:cxnSp>
      <p:cxnSp>
        <p:nvCxnSpPr>
          <p:cNvPr id="51" name="55 Conector curvado"/>
          <p:cNvCxnSpPr>
            <a:cxnSpLocks noChangeShapeType="1"/>
          </p:cNvCxnSpPr>
          <p:nvPr/>
        </p:nvCxnSpPr>
        <p:spPr bwMode="auto">
          <a:xfrm rot="16200000" flipV="1">
            <a:off x="2483845" y="4819839"/>
            <a:ext cx="610140" cy="208582"/>
          </a:xfrm>
          <a:prstGeom prst="curvedConnector3">
            <a:avLst>
              <a:gd name="adj1" fmla="val 50000"/>
            </a:avLst>
          </a:prstGeom>
          <a:noFill/>
          <a:ln w="25400" algn="ctr">
            <a:solidFill>
              <a:srgbClr val="A50021"/>
            </a:solidFill>
            <a:round/>
            <a:headEnd/>
            <a:tailEnd type="arrow" w="med" len="med"/>
          </a:ln>
        </p:spPr>
      </p:cxnSp>
    </p:spTree>
  </p:cSld>
  <p:clrMapOvr>
    <a:masterClrMapping/>
  </p:clrMapOvr>
  <p:transition>
    <p:random/>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 Box 8"/>
          <p:cNvSpPr txBox="1">
            <a:spLocks noChangeArrowheads="1"/>
          </p:cNvSpPr>
          <p:nvPr/>
        </p:nvSpPr>
        <p:spPr bwMode="auto">
          <a:xfrm>
            <a:off x="8715404" y="6515100"/>
            <a:ext cx="571504" cy="369332"/>
          </a:xfrm>
          <a:prstGeom prst="rect">
            <a:avLst/>
          </a:prstGeom>
          <a:noFill/>
          <a:ln w="9525">
            <a:noFill/>
            <a:miter lim="800000"/>
            <a:headEnd/>
            <a:tailEnd/>
          </a:ln>
        </p:spPr>
        <p:txBody>
          <a:bodyPr wrap="square">
            <a:spAutoFit/>
          </a:bodyPr>
          <a:lstStyle/>
          <a:p>
            <a:pPr>
              <a:spcBef>
                <a:spcPct val="50000"/>
              </a:spcBef>
            </a:pPr>
            <a:r>
              <a:rPr lang="en-GB" b="1" dirty="0" smtClean="0">
                <a:effectLst/>
              </a:rPr>
              <a:t>11</a:t>
            </a:r>
            <a:endParaRPr lang="en-GB" b="1" dirty="0">
              <a:effectLst/>
            </a:endParaRPr>
          </a:p>
        </p:txBody>
      </p:sp>
      <p:sp>
        <p:nvSpPr>
          <p:cNvPr id="8195" name="Text Box 57"/>
          <p:cNvSpPr txBox="1">
            <a:spLocks noChangeArrowheads="1"/>
          </p:cNvSpPr>
          <p:nvPr/>
        </p:nvSpPr>
        <p:spPr bwMode="auto">
          <a:xfrm>
            <a:off x="-108520" y="701675"/>
            <a:ext cx="8929750" cy="400110"/>
          </a:xfrm>
          <a:prstGeom prst="rect">
            <a:avLst/>
          </a:prstGeom>
          <a:noFill/>
          <a:ln w="9525">
            <a:noFill/>
            <a:miter lim="800000"/>
            <a:headEnd/>
            <a:tailEnd/>
          </a:ln>
        </p:spPr>
        <p:txBody>
          <a:bodyPr wrap="square">
            <a:spAutoFit/>
          </a:bodyPr>
          <a:lstStyle/>
          <a:p>
            <a:pPr algn="r"/>
            <a:r>
              <a:rPr lang="en-GB" sz="2000" b="1" dirty="0" smtClean="0">
                <a:solidFill>
                  <a:srgbClr val="B6160A"/>
                </a:solidFill>
                <a:effectLst/>
              </a:rPr>
              <a:t>Origin and destination of Asian irregular migrants</a:t>
            </a:r>
            <a:endParaRPr lang="en-GB" sz="2000" b="1" dirty="0">
              <a:solidFill>
                <a:srgbClr val="B6160A"/>
              </a:solidFill>
              <a:effectLst/>
            </a:endParaRPr>
          </a:p>
        </p:txBody>
      </p:sp>
      <p:cxnSp>
        <p:nvCxnSpPr>
          <p:cNvPr id="8196" name="19 Conector recto"/>
          <p:cNvCxnSpPr>
            <a:cxnSpLocks noChangeShapeType="1"/>
          </p:cNvCxnSpPr>
          <p:nvPr/>
        </p:nvCxnSpPr>
        <p:spPr bwMode="auto">
          <a:xfrm rot="10800000">
            <a:off x="5072093" y="1071547"/>
            <a:ext cx="3929063" cy="1587"/>
          </a:xfrm>
          <a:prstGeom prst="line">
            <a:avLst/>
          </a:prstGeom>
          <a:noFill/>
          <a:ln w="9525" algn="ctr">
            <a:solidFill>
              <a:srgbClr val="A50021"/>
            </a:solidFill>
            <a:round/>
            <a:headEnd/>
            <a:tailEnd/>
          </a:ln>
        </p:spPr>
      </p:cxnSp>
      <p:sp>
        <p:nvSpPr>
          <p:cNvPr id="7" name="6 CuadroTexto"/>
          <p:cNvSpPr txBox="1"/>
          <p:nvPr/>
        </p:nvSpPr>
        <p:spPr>
          <a:xfrm>
            <a:off x="1043608" y="1484784"/>
            <a:ext cx="4217122" cy="646331"/>
          </a:xfrm>
          <a:prstGeom prst="rect">
            <a:avLst/>
          </a:prstGeom>
          <a:noFill/>
        </p:spPr>
        <p:txBody>
          <a:bodyPr wrap="square">
            <a:spAutoFit/>
          </a:bodyPr>
          <a:lstStyle/>
          <a:p>
            <a:pPr algn="ctr">
              <a:defRPr/>
            </a:pPr>
            <a:r>
              <a:rPr lang="en-GB" b="1" dirty="0" smtClean="0">
                <a:effectLst/>
              </a:rPr>
              <a:t>Sheltered in migration stations in Mexico, by country</a:t>
            </a:r>
            <a:endParaRPr lang="en-GB" b="1" dirty="0">
              <a:effectLst/>
            </a:endParaRPr>
          </a:p>
        </p:txBody>
      </p:sp>
      <p:pic>
        <p:nvPicPr>
          <p:cNvPr id="1433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0608" y="2276872"/>
            <a:ext cx="6354985" cy="3903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12 CuadroTexto"/>
          <p:cNvSpPr txBox="1">
            <a:spLocks noChangeArrowheads="1"/>
          </p:cNvSpPr>
          <p:nvPr/>
        </p:nvSpPr>
        <p:spPr bwMode="auto">
          <a:xfrm>
            <a:off x="642910" y="6253699"/>
            <a:ext cx="7026574" cy="276999"/>
          </a:xfrm>
          <a:prstGeom prst="rect">
            <a:avLst/>
          </a:prstGeom>
          <a:noFill/>
          <a:ln w="9525">
            <a:noFill/>
            <a:miter lim="800000"/>
            <a:headEnd/>
            <a:tailEnd/>
          </a:ln>
        </p:spPr>
        <p:txBody>
          <a:bodyPr wrap="square">
            <a:spAutoFit/>
          </a:bodyPr>
          <a:lstStyle/>
          <a:p>
            <a:pPr algn="just"/>
            <a:r>
              <a:rPr lang="en-GB" sz="1200" dirty="0">
                <a:effectLst/>
              </a:rPr>
              <a:t>S</a:t>
            </a:r>
            <a:r>
              <a:rPr lang="en-GB" sz="1200" dirty="0" smtClean="0">
                <a:effectLst/>
              </a:rPr>
              <a:t>ource: Boletín de estadísticas migratorias, Centro de Estudios Migratorios, UPM, SEGOB, INM.</a:t>
            </a:r>
            <a:endParaRPr lang="en-GB" sz="1200" b="1" dirty="0">
              <a:effectLst/>
            </a:endParaRPr>
          </a:p>
        </p:txBody>
      </p:sp>
      <p:sp>
        <p:nvSpPr>
          <p:cNvPr id="11" name="10 Rectángulo"/>
          <p:cNvSpPr/>
          <p:nvPr/>
        </p:nvSpPr>
        <p:spPr>
          <a:xfrm>
            <a:off x="179512" y="2204864"/>
            <a:ext cx="718979" cy="1200329"/>
          </a:xfrm>
          <a:prstGeom prst="rect">
            <a:avLst/>
          </a:prstGeom>
        </p:spPr>
        <p:txBody>
          <a:bodyPr wrap="none">
            <a:spAutoFit/>
          </a:bodyPr>
          <a:lstStyle/>
          <a:p>
            <a:pPr algn="ctr">
              <a:spcBef>
                <a:spcPts val="0"/>
              </a:spcBef>
            </a:pPr>
            <a:r>
              <a:rPr lang="en-GB" b="1" dirty="0" smtClean="0">
                <a:effectLst/>
              </a:rPr>
              <a:t>2011</a:t>
            </a:r>
          </a:p>
          <a:p>
            <a:pPr algn="ctr">
              <a:spcBef>
                <a:spcPts val="0"/>
              </a:spcBef>
            </a:pPr>
            <a:endParaRPr lang="en-GB" b="1" dirty="0" smtClean="0">
              <a:effectLst/>
            </a:endParaRPr>
          </a:p>
          <a:p>
            <a:pPr algn="ctr">
              <a:spcBef>
                <a:spcPts val="0"/>
              </a:spcBef>
            </a:pPr>
            <a:r>
              <a:rPr lang="en-GB" b="1" dirty="0" smtClean="0">
                <a:effectLst/>
              </a:rPr>
              <a:t>Total</a:t>
            </a:r>
          </a:p>
          <a:p>
            <a:pPr algn="ctr">
              <a:spcBef>
                <a:spcPts val="0"/>
              </a:spcBef>
            </a:pPr>
            <a:r>
              <a:rPr lang="en-GB" b="1" dirty="0" smtClean="0">
                <a:effectLst/>
              </a:rPr>
              <a:t>830</a:t>
            </a:r>
            <a:endParaRPr lang="en-GB" b="1" dirty="0">
              <a:effectLst/>
            </a:endParaRPr>
          </a:p>
        </p:txBody>
      </p:sp>
      <p:sp>
        <p:nvSpPr>
          <p:cNvPr id="12" name="11 CuadroTexto"/>
          <p:cNvSpPr txBox="1"/>
          <p:nvPr/>
        </p:nvSpPr>
        <p:spPr>
          <a:xfrm>
            <a:off x="5652120" y="2924944"/>
            <a:ext cx="3168352" cy="695575"/>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spcBef>
                <a:spcPts val="0"/>
              </a:spcBef>
            </a:pPr>
            <a:r>
              <a:rPr lang="en-GB" dirty="0" smtClean="0">
                <a:effectLst/>
              </a:rPr>
              <a:t>Returned to their country</a:t>
            </a:r>
          </a:p>
          <a:p>
            <a:pPr algn="ctr">
              <a:lnSpc>
                <a:spcPct val="100000"/>
              </a:lnSpc>
              <a:spcBef>
                <a:spcPts val="600"/>
              </a:spcBef>
            </a:pPr>
            <a:r>
              <a:rPr lang="en-GB" dirty="0" smtClean="0">
                <a:effectLst/>
              </a:rPr>
              <a:t>149 of 830                   18 %</a:t>
            </a:r>
            <a:endParaRPr lang="en-GB" dirty="0">
              <a:effectLst/>
            </a:endParaRPr>
          </a:p>
        </p:txBody>
      </p:sp>
      <p:sp>
        <p:nvSpPr>
          <p:cNvPr id="13" name="12 CuadroTexto"/>
          <p:cNvSpPr txBox="1"/>
          <p:nvPr/>
        </p:nvSpPr>
        <p:spPr>
          <a:xfrm>
            <a:off x="4788024" y="4797152"/>
            <a:ext cx="4176464" cy="1184940"/>
          </a:xfrm>
          <a:prstGeom prst="rect">
            <a:avLst/>
          </a:prstGeom>
          <a:solidFill>
            <a:srgbClr val="FFC000">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lnSpc>
                <a:spcPct val="100000"/>
              </a:lnSpc>
              <a:spcBef>
                <a:spcPts val="0"/>
              </a:spcBef>
              <a:spcAft>
                <a:spcPts val="600"/>
              </a:spcAft>
            </a:pPr>
            <a:r>
              <a:rPr lang="en-GB" sz="2000" dirty="0" smtClean="0">
                <a:effectLst/>
              </a:rPr>
              <a:t>Refugees</a:t>
            </a:r>
          </a:p>
          <a:p>
            <a:pPr algn="ctr">
              <a:lnSpc>
                <a:spcPct val="100000"/>
              </a:lnSpc>
              <a:spcBef>
                <a:spcPts val="0"/>
              </a:spcBef>
              <a:spcAft>
                <a:spcPts val="1200"/>
              </a:spcAft>
            </a:pPr>
            <a:r>
              <a:rPr lang="en-GB" dirty="0" smtClean="0">
                <a:effectLst/>
              </a:rPr>
              <a:t>Applicants   97  de 830              12%    </a:t>
            </a:r>
          </a:p>
          <a:p>
            <a:pPr algn="ctr">
              <a:lnSpc>
                <a:spcPct val="100000"/>
              </a:lnSpc>
              <a:spcBef>
                <a:spcPts val="0"/>
              </a:spcBef>
              <a:spcAft>
                <a:spcPts val="1200"/>
              </a:spcAft>
            </a:pPr>
            <a:r>
              <a:rPr lang="en-GB" dirty="0" smtClean="0">
                <a:effectLst/>
              </a:rPr>
              <a:t>Granted     </a:t>
            </a:r>
            <a:r>
              <a:rPr lang="en-GB" dirty="0" smtClean="0">
                <a:effectLst/>
              </a:rPr>
              <a:t> 52  de 97              </a:t>
            </a:r>
            <a:r>
              <a:rPr lang="en-GB" dirty="0" smtClean="0">
                <a:solidFill>
                  <a:srgbClr val="FF0000"/>
                </a:solidFill>
              </a:rPr>
              <a:t> </a:t>
            </a:r>
            <a:r>
              <a:rPr lang="en-GB" dirty="0" smtClean="0">
                <a:effectLst/>
              </a:rPr>
              <a:t>54%</a:t>
            </a:r>
            <a:endParaRPr lang="en-GB" dirty="0">
              <a:effectLst/>
            </a:endParaRPr>
          </a:p>
        </p:txBody>
      </p:sp>
      <p:sp>
        <p:nvSpPr>
          <p:cNvPr id="14" name="13 Flecha derecha"/>
          <p:cNvSpPr/>
          <p:nvPr/>
        </p:nvSpPr>
        <p:spPr bwMode="auto">
          <a:xfrm>
            <a:off x="7236296" y="3212976"/>
            <a:ext cx="648072" cy="340616"/>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15" name="14 Flecha derecha"/>
          <p:cNvSpPr/>
          <p:nvPr/>
        </p:nvSpPr>
        <p:spPr bwMode="auto">
          <a:xfrm>
            <a:off x="7596336" y="5157192"/>
            <a:ext cx="648072" cy="340616"/>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16" name="15 Flecha derecha"/>
          <p:cNvSpPr/>
          <p:nvPr/>
        </p:nvSpPr>
        <p:spPr bwMode="auto">
          <a:xfrm>
            <a:off x="7596336" y="5589240"/>
            <a:ext cx="648072" cy="340616"/>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Tree>
    <p:extLst>
      <p:ext uri="{BB962C8B-B14F-4D97-AF65-F5344CB8AC3E}">
        <p14:creationId xmlns:p14="http://schemas.microsoft.com/office/powerpoint/2010/main" val="2463268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8"/>
          <p:cNvSpPr txBox="1">
            <a:spLocks noChangeArrowheads="1"/>
          </p:cNvSpPr>
          <p:nvPr/>
        </p:nvSpPr>
        <p:spPr bwMode="auto">
          <a:xfrm>
            <a:off x="8643966" y="6515100"/>
            <a:ext cx="500034" cy="369332"/>
          </a:xfrm>
          <a:prstGeom prst="rect">
            <a:avLst/>
          </a:prstGeom>
          <a:noFill/>
          <a:ln w="9525">
            <a:noFill/>
            <a:miter lim="800000"/>
            <a:headEnd/>
            <a:tailEnd/>
          </a:ln>
        </p:spPr>
        <p:txBody>
          <a:bodyPr wrap="square">
            <a:spAutoFit/>
          </a:bodyPr>
          <a:lstStyle/>
          <a:p>
            <a:pPr>
              <a:spcBef>
                <a:spcPct val="50000"/>
              </a:spcBef>
            </a:pPr>
            <a:r>
              <a:rPr lang="en-GB" b="1" dirty="0" smtClean="0">
                <a:effectLst/>
              </a:rPr>
              <a:t>12</a:t>
            </a:r>
            <a:endParaRPr lang="en-GB" b="1" dirty="0">
              <a:effectLst/>
            </a:endParaRPr>
          </a:p>
        </p:txBody>
      </p:sp>
      <p:sp>
        <p:nvSpPr>
          <p:cNvPr id="9219" name="Text Box 57"/>
          <p:cNvSpPr txBox="1">
            <a:spLocks noChangeArrowheads="1"/>
          </p:cNvSpPr>
          <p:nvPr/>
        </p:nvSpPr>
        <p:spPr bwMode="auto">
          <a:xfrm>
            <a:off x="714348" y="701675"/>
            <a:ext cx="8286808" cy="369332"/>
          </a:xfrm>
          <a:prstGeom prst="rect">
            <a:avLst/>
          </a:prstGeom>
          <a:noFill/>
          <a:ln w="9525">
            <a:noFill/>
            <a:miter lim="800000"/>
            <a:headEnd/>
            <a:tailEnd/>
          </a:ln>
        </p:spPr>
        <p:txBody>
          <a:bodyPr wrap="square">
            <a:spAutoFit/>
          </a:bodyPr>
          <a:lstStyle/>
          <a:p>
            <a:pPr algn="r"/>
            <a:r>
              <a:rPr lang="en-GB" b="1" dirty="0" smtClean="0">
                <a:solidFill>
                  <a:srgbClr val="B6160A"/>
                </a:solidFill>
                <a:effectLst/>
              </a:rPr>
              <a:t>Primary countries of origin of Asian irregular migrants in Mexico</a:t>
            </a:r>
            <a:endParaRPr lang="en-GB" b="1" dirty="0" smtClean="0">
              <a:solidFill>
                <a:srgbClr val="B6160A"/>
              </a:solidFill>
              <a:effectLst/>
            </a:endParaRPr>
          </a:p>
        </p:txBody>
      </p:sp>
      <p:cxnSp>
        <p:nvCxnSpPr>
          <p:cNvPr id="9220" name="19 Conector recto"/>
          <p:cNvCxnSpPr>
            <a:cxnSpLocks noChangeShapeType="1"/>
          </p:cNvCxnSpPr>
          <p:nvPr/>
        </p:nvCxnSpPr>
        <p:spPr bwMode="auto">
          <a:xfrm rot="10800000">
            <a:off x="5000628" y="1142984"/>
            <a:ext cx="3929063" cy="1587"/>
          </a:xfrm>
          <a:prstGeom prst="line">
            <a:avLst/>
          </a:prstGeom>
          <a:noFill/>
          <a:ln w="9525" algn="ctr">
            <a:solidFill>
              <a:srgbClr val="A50021"/>
            </a:solidFill>
            <a:round/>
            <a:headEnd/>
            <a:tailEnd/>
          </a:ln>
        </p:spPr>
      </p:cxnSp>
      <p:sp>
        <p:nvSpPr>
          <p:cNvPr id="9221" name="6 CuadroTexto"/>
          <p:cNvSpPr txBox="1">
            <a:spLocks noChangeArrowheads="1"/>
          </p:cNvSpPr>
          <p:nvPr/>
        </p:nvSpPr>
        <p:spPr bwMode="auto">
          <a:xfrm>
            <a:off x="599767" y="1312119"/>
            <a:ext cx="7786742" cy="830997"/>
          </a:xfrm>
          <a:prstGeom prst="rect">
            <a:avLst/>
          </a:prstGeom>
          <a:solidFill>
            <a:srgbClr val="FFFF00"/>
          </a:solidFill>
          <a:ln w="9525">
            <a:noFill/>
            <a:miter lim="800000"/>
            <a:headEnd/>
            <a:tailEnd/>
          </a:ln>
        </p:spPr>
        <p:txBody>
          <a:bodyPr wrap="square">
            <a:spAutoFit/>
          </a:bodyPr>
          <a:lstStyle/>
          <a:p>
            <a:pPr algn="just"/>
            <a:r>
              <a:rPr lang="en-GB" sz="1600" b="1" dirty="0" smtClean="0">
                <a:effectLst/>
              </a:rPr>
              <a:t>A significant increase can be observed in the number of nationals from China for 2001 - 2005 and from India in 2009 -2010. In general, the arrival of Asian </a:t>
            </a:r>
            <a:r>
              <a:rPr lang="en-GB" sz="1600" b="1" dirty="0" smtClean="0">
                <a:effectLst/>
              </a:rPr>
              <a:t>irregular migrants decreased </a:t>
            </a:r>
            <a:r>
              <a:rPr lang="en-GB" sz="1600" b="1" dirty="0" smtClean="0">
                <a:effectLst/>
              </a:rPr>
              <a:t>21% in 2011, compared to 2010. </a:t>
            </a:r>
            <a:endParaRPr lang="en-GB" sz="1600" dirty="0">
              <a:effectLst/>
            </a:endParaRPr>
          </a:p>
        </p:txBody>
      </p:sp>
      <p:sp>
        <p:nvSpPr>
          <p:cNvPr id="8" name="7 CuadroTexto"/>
          <p:cNvSpPr txBox="1"/>
          <p:nvPr/>
        </p:nvSpPr>
        <p:spPr>
          <a:xfrm>
            <a:off x="500035" y="2276872"/>
            <a:ext cx="8143931" cy="646331"/>
          </a:xfrm>
          <a:prstGeom prst="rect">
            <a:avLst/>
          </a:prstGeom>
          <a:noFill/>
        </p:spPr>
        <p:txBody>
          <a:bodyPr wrap="square">
            <a:spAutoFit/>
          </a:bodyPr>
          <a:lstStyle/>
          <a:p>
            <a:pPr algn="ctr">
              <a:defRPr/>
            </a:pPr>
            <a:r>
              <a:rPr lang="en-GB" b="1" dirty="0" smtClean="0">
                <a:effectLst/>
              </a:rPr>
              <a:t>Asian irregular migrants sheltered in migration stations in Mexico, by country and year</a:t>
            </a:r>
            <a:endParaRPr lang="en-GB" b="1" dirty="0">
              <a:effectLst/>
            </a:endParaRPr>
          </a:p>
        </p:txBody>
      </p:sp>
      <p:pic>
        <p:nvPicPr>
          <p:cNvPr id="1536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504" y="3009148"/>
            <a:ext cx="6901065" cy="3228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9 CuadroTexto"/>
          <p:cNvSpPr txBox="1"/>
          <p:nvPr/>
        </p:nvSpPr>
        <p:spPr>
          <a:xfrm>
            <a:off x="7113289" y="3128188"/>
            <a:ext cx="1923207" cy="3336298"/>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r>
              <a:rPr lang="en-GB" sz="1200" dirty="0" smtClean="0">
                <a:effectLst/>
              </a:rPr>
              <a:t/>
            </a:r>
            <a:br>
              <a:rPr lang="en-GB" sz="1200" dirty="0" smtClean="0">
                <a:effectLst/>
              </a:rPr>
            </a:br>
            <a:r>
              <a:rPr lang="en-GB" sz="1600" dirty="0" smtClean="0">
                <a:effectLst/>
              </a:rPr>
              <a:t>January-July 2012</a:t>
            </a:r>
          </a:p>
          <a:p>
            <a:pPr algn="ctr"/>
            <a:r>
              <a:rPr lang="en-GB" sz="1600" dirty="0" smtClean="0">
                <a:effectLst/>
              </a:rPr>
              <a:t>67 India </a:t>
            </a:r>
          </a:p>
          <a:p>
            <a:pPr algn="ctr"/>
            <a:r>
              <a:rPr lang="en-GB" sz="1600" dirty="0" smtClean="0">
                <a:effectLst/>
              </a:rPr>
              <a:t>35 China</a:t>
            </a:r>
          </a:p>
          <a:p>
            <a:pPr algn="ctr"/>
            <a:r>
              <a:rPr lang="en-GB" sz="1600" dirty="0" smtClean="0">
                <a:effectLst/>
              </a:rPr>
              <a:t>Total 830</a:t>
            </a:r>
          </a:p>
          <a:p>
            <a:pPr algn="ctr"/>
            <a:r>
              <a:rPr lang="en-GB" sz="1600" dirty="0" smtClean="0">
                <a:solidFill>
                  <a:srgbClr val="FF0000"/>
                </a:solidFill>
                <a:effectLst/>
              </a:rPr>
              <a:t>Compared to 2011</a:t>
            </a:r>
          </a:p>
          <a:p>
            <a:pPr algn="ctr"/>
            <a:r>
              <a:rPr lang="en-GB" sz="1600" dirty="0" smtClean="0">
                <a:solidFill>
                  <a:srgbClr val="FF0000"/>
                </a:solidFill>
                <a:effectLst/>
              </a:rPr>
              <a:t>India – 91%</a:t>
            </a:r>
          </a:p>
          <a:p>
            <a:pPr algn="ctr"/>
            <a:r>
              <a:rPr lang="en-GB" sz="1600" dirty="0" smtClean="0">
                <a:solidFill>
                  <a:srgbClr val="FF0000"/>
                </a:solidFill>
                <a:effectLst/>
              </a:rPr>
              <a:t>  China – 52%</a:t>
            </a:r>
          </a:p>
          <a:p>
            <a:pPr algn="ctr"/>
            <a:r>
              <a:rPr lang="en-GB" sz="1600" dirty="0" smtClean="0">
                <a:solidFill>
                  <a:srgbClr val="FF0000"/>
                </a:solidFill>
                <a:effectLst/>
              </a:rPr>
              <a:t>Total – 74%</a:t>
            </a:r>
            <a:endParaRPr lang="en-GB" sz="1600" dirty="0" smtClean="0">
              <a:solidFill>
                <a:srgbClr val="FF0000"/>
              </a:solidFill>
              <a:effectLst/>
            </a:endParaRPr>
          </a:p>
        </p:txBody>
      </p:sp>
      <p:sp>
        <p:nvSpPr>
          <p:cNvPr id="11" name="12 CuadroTexto"/>
          <p:cNvSpPr txBox="1">
            <a:spLocks noChangeArrowheads="1"/>
          </p:cNvSpPr>
          <p:nvPr/>
        </p:nvSpPr>
        <p:spPr bwMode="auto">
          <a:xfrm>
            <a:off x="599767" y="6422767"/>
            <a:ext cx="7026574" cy="276999"/>
          </a:xfrm>
          <a:prstGeom prst="rect">
            <a:avLst/>
          </a:prstGeom>
          <a:noFill/>
          <a:ln w="9525">
            <a:noFill/>
            <a:miter lim="800000"/>
            <a:headEnd/>
            <a:tailEnd/>
          </a:ln>
        </p:spPr>
        <p:txBody>
          <a:bodyPr wrap="square">
            <a:spAutoFit/>
          </a:bodyPr>
          <a:lstStyle/>
          <a:p>
            <a:pPr algn="just"/>
            <a:r>
              <a:rPr lang="en-GB" sz="1200" dirty="0" smtClean="0">
                <a:effectLst/>
              </a:rPr>
              <a:t>Sourc</a:t>
            </a:r>
            <a:r>
              <a:rPr lang="en-GB" sz="1200" dirty="0" smtClean="0">
                <a:effectLst/>
              </a:rPr>
              <a:t>e: Boletín de estadísticas migratorias, Centro de Estudios Migratorios, UPM, SEGOB, INM.</a:t>
            </a:r>
            <a:endParaRPr lang="en-GB" sz="1200" b="1" dirty="0">
              <a:effectLst/>
            </a:endParaRPr>
          </a:p>
        </p:txBody>
      </p:sp>
    </p:spTree>
    <p:extLst>
      <p:ext uri="{BB962C8B-B14F-4D97-AF65-F5344CB8AC3E}">
        <p14:creationId xmlns:p14="http://schemas.microsoft.com/office/powerpoint/2010/main" val="404057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Text Box 57"/>
          <p:cNvSpPr txBox="1">
            <a:spLocks noChangeArrowheads="1"/>
          </p:cNvSpPr>
          <p:nvPr/>
        </p:nvSpPr>
        <p:spPr bwMode="auto">
          <a:xfrm>
            <a:off x="179512" y="642918"/>
            <a:ext cx="8821613" cy="400110"/>
          </a:xfrm>
          <a:prstGeom prst="rect">
            <a:avLst/>
          </a:prstGeom>
          <a:noFill/>
          <a:ln w="9525">
            <a:noFill/>
            <a:miter lim="800000"/>
            <a:headEnd/>
            <a:tailEnd/>
          </a:ln>
        </p:spPr>
        <p:txBody>
          <a:bodyPr wrap="square">
            <a:spAutoFit/>
          </a:bodyPr>
          <a:lstStyle/>
          <a:p>
            <a:pPr algn="r"/>
            <a:r>
              <a:rPr lang="en-GB" sz="2000" b="1" dirty="0" smtClean="0">
                <a:solidFill>
                  <a:srgbClr val="B6160A"/>
                </a:solidFill>
                <a:effectLst/>
              </a:rPr>
              <a:t>Routes of Asian irregular migrants to Mexico/USA</a:t>
            </a:r>
            <a:endParaRPr lang="en-GB" sz="2000" b="1" dirty="0">
              <a:solidFill>
                <a:srgbClr val="B6160A"/>
              </a:solidFill>
              <a:effectLst/>
            </a:endParaRPr>
          </a:p>
        </p:txBody>
      </p:sp>
      <p:cxnSp>
        <p:nvCxnSpPr>
          <p:cNvPr id="7172" name="19 Conector recto"/>
          <p:cNvCxnSpPr>
            <a:cxnSpLocks noChangeShapeType="1"/>
          </p:cNvCxnSpPr>
          <p:nvPr/>
        </p:nvCxnSpPr>
        <p:spPr bwMode="auto">
          <a:xfrm rot="10800000">
            <a:off x="4429125" y="1058863"/>
            <a:ext cx="3929063" cy="1587"/>
          </a:xfrm>
          <a:prstGeom prst="line">
            <a:avLst/>
          </a:prstGeom>
          <a:noFill/>
          <a:ln w="9525" algn="ctr">
            <a:solidFill>
              <a:srgbClr val="A50021"/>
            </a:solidFill>
            <a:round/>
            <a:headEnd/>
            <a:tailEnd/>
          </a:ln>
        </p:spPr>
      </p:cxnSp>
      <p:pic>
        <p:nvPicPr>
          <p:cNvPr id="7173" name="Picture 80"/>
          <p:cNvPicPr>
            <a:picLocks noChangeAspect="1" noChangeArrowheads="1"/>
          </p:cNvPicPr>
          <p:nvPr/>
        </p:nvPicPr>
        <p:blipFill>
          <a:blip r:embed="rId3" cstate="print"/>
          <a:srcRect l="3192" t="14423" r="1064" b="27884"/>
          <a:stretch>
            <a:fillRect/>
          </a:stretch>
        </p:blipFill>
        <p:spPr bwMode="auto">
          <a:xfrm>
            <a:off x="714375" y="2571744"/>
            <a:ext cx="8286750" cy="3867150"/>
          </a:xfrm>
          <a:prstGeom prst="rect">
            <a:avLst/>
          </a:prstGeom>
          <a:noFill/>
          <a:ln w="9525">
            <a:noFill/>
            <a:miter lim="800000"/>
            <a:headEnd/>
            <a:tailEnd/>
          </a:ln>
        </p:spPr>
      </p:pic>
      <p:sp>
        <p:nvSpPr>
          <p:cNvPr id="7174" name="5 CuadroTexto"/>
          <p:cNvSpPr txBox="1">
            <a:spLocks noChangeArrowheads="1"/>
          </p:cNvSpPr>
          <p:nvPr/>
        </p:nvSpPr>
        <p:spPr bwMode="auto">
          <a:xfrm>
            <a:off x="674830" y="1071546"/>
            <a:ext cx="7929618" cy="1815882"/>
          </a:xfrm>
          <a:prstGeom prst="rect">
            <a:avLst/>
          </a:prstGeom>
          <a:noFill/>
          <a:ln w="9525">
            <a:noFill/>
            <a:miter lim="800000"/>
            <a:headEnd/>
            <a:tailEnd/>
          </a:ln>
        </p:spPr>
        <p:txBody>
          <a:bodyPr wrap="square">
            <a:spAutoFit/>
          </a:bodyPr>
          <a:lstStyle/>
          <a:p>
            <a:pPr algn="just"/>
            <a:r>
              <a:rPr lang="en-GB" sz="1600" dirty="0" smtClean="0">
                <a:effectLst/>
              </a:rPr>
              <a:t>Chinese nationals travel via Moscow or another European country to the Caribbean islands, then Cancún, Guatemala, or Belize; or China-Dubai-Brazil or Ecuador to Central America, cross over to Mexico by land (on foot) or by boat.  Nationals from India travel through Hong Kong or Macao and then Dubai, or directly to Dubai, then to Ecuador or Central </a:t>
            </a:r>
            <a:r>
              <a:rPr lang="en-GB" sz="1600" dirty="0">
                <a:effectLst/>
              </a:rPr>
              <a:t>A</a:t>
            </a:r>
            <a:r>
              <a:rPr lang="en-GB" sz="1600" dirty="0" smtClean="0">
                <a:effectLst/>
              </a:rPr>
              <a:t>merica, taking advantage of the lack of visa requirements of some countries in recent years.  Then continue their journey toward the southern region of Mexico  by land or air.  </a:t>
            </a:r>
            <a:endParaRPr lang="en-GB" sz="1600" dirty="0">
              <a:effectLst/>
            </a:endParaRPr>
          </a:p>
        </p:txBody>
      </p:sp>
      <p:cxnSp>
        <p:nvCxnSpPr>
          <p:cNvPr id="7175" name="6 Conector curvado"/>
          <p:cNvCxnSpPr>
            <a:cxnSpLocks noChangeShapeType="1"/>
          </p:cNvCxnSpPr>
          <p:nvPr/>
        </p:nvCxnSpPr>
        <p:spPr bwMode="auto">
          <a:xfrm rot="10800000">
            <a:off x="6286500" y="3333777"/>
            <a:ext cx="1785938" cy="714375"/>
          </a:xfrm>
          <a:prstGeom prst="curvedConnector3">
            <a:avLst>
              <a:gd name="adj1" fmla="val 50000"/>
            </a:avLst>
          </a:prstGeom>
          <a:noFill/>
          <a:ln w="25400" algn="ctr">
            <a:solidFill>
              <a:srgbClr val="A50021"/>
            </a:solidFill>
            <a:round/>
            <a:headEnd/>
            <a:tailEnd type="arrow" w="med" len="med"/>
          </a:ln>
        </p:spPr>
      </p:cxnSp>
      <p:cxnSp>
        <p:nvCxnSpPr>
          <p:cNvPr id="7176" name="9 Conector recto de flecha"/>
          <p:cNvCxnSpPr>
            <a:cxnSpLocks noChangeShapeType="1"/>
          </p:cNvCxnSpPr>
          <p:nvPr/>
        </p:nvCxnSpPr>
        <p:spPr bwMode="auto">
          <a:xfrm rot="10800000" flipV="1">
            <a:off x="3286125" y="3405215"/>
            <a:ext cx="2857500" cy="928687"/>
          </a:xfrm>
          <a:prstGeom prst="straightConnector1">
            <a:avLst/>
          </a:prstGeom>
          <a:noFill/>
          <a:ln w="25400" algn="ctr">
            <a:solidFill>
              <a:srgbClr val="A50021"/>
            </a:solidFill>
            <a:round/>
            <a:headEnd/>
            <a:tailEnd type="arrow" w="med" len="med"/>
          </a:ln>
        </p:spPr>
      </p:cxnSp>
      <p:cxnSp>
        <p:nvCxnSpPr>
          <p:cNvPr id="7177" name="11 Conector recto de flecha"/>
          <p:cNvCxnSpPr>
            <a:cxnSpLocks noChangeShapeType="1"/>
          </p:cNvCxnSpPr>
          <p:nvPr/>
        </p:nvCxnSpPr>
        <p:spPr bwMode="auto">
          <a:xfrm rot="10800000">
            <a:off x="2857500" y="4333902"/>
            <a:ext cx="428625" cy="1588"/>
          </a:xfrm>
          <a:prstGeom prst="straightConnector1">
            <a:avLst/>
          </a:prstGeom>
          <a:noFill/>
          <a:ln w="25400" algn="ctr">
            <a:solidFill>
              <a:srgbClr val="A50021"/>
            </a:solidFill>
            <a:round/>
            <a:headEnd/>
            <a:tailEnd type="arrow" w="med" len="med"/>
          </a:ln>
        </p:spPr>
      </p:cxnSp>
      <p:cxnSp>
        <p:nvCxnSpPr>
          <p:cNvPr id="7178" name="14 Conector recto de flecha"/>
          <p:cNvCxnSpPr>
            <a:cxnSpLocks noChangeShapeType="1"/>
          </p:cNvCxnSpPr>
          <p:nvPr/>
        </p:nvCxnSpPr>
        <p:spPr bwMode="auto">
          <a:xfrm rot="10800000" flipV="1">
            <a:off x="2928938" y="4333902"/>
            <a:ext cx="428625" cy="141288"/>
          </a:xfrm>
          <a:prstGeom prst="straightConnector1">
            <a:avLst/>
          </a:prstGeom>
          <a:noFill/>
          <a:ln w="25400" algn="ctr">
            <a:solidFill>
              <a:srgbClr val="A50021"/>
            </a:solidFill>
            <a:round/>
            <a:headEnd/>
            <a:tailEnd type="arrow" w="med" len="med"/>
          </a:ln>
        </p:spPr>
      </p:cxnSp>
      <p:pic>
        <p:nvPicPr>
          <p:cNvPr id="7179" name="Picture 1204"/>
          <p:cNvPicPr>
            <a:picLocks noChangeAspect="1" noChangeArrowheads="1"/>
          </p:cNvPicPr>
          <p:nvPr/>
        </p:nvPicPr>
        <p:blipFill>
          <a:blip r:embed="rId4" cstate="print"/>
          <a:srcRect/>
          <a:stretch>
            <a:fillRect/>
          </a:stretch>
        </p:blipFill>
        <p:spPr bwMode="auto">
          <a:xfrm rot="190465" flipH="1">
            <a:off x="3892798" y="3599904"/>
            <a:ext cx="665163" cy="525462"/>
          </a:xfrm>
          <a:prstGeom prst="rect">
            <a:avLst/>
          </a:prstGeom>
          <a:noFill/>
          <a:ln w="9525">
            <a:noFill/>
            <a:miter lim="800000"/>
            <a:headEnd/>
            <a:tailEnd/>
          </a:ln>
        </p:spPr>
      </p:pic>
      <p:cxnSp>
        <p:nvCxnSpPr>
          <p:cNvPr id="7180" name="17 Conector recto de flecha"/>
          <p:cNvCxnSpPr>
            <a:cxnSpLocks noChangeShapeType="1"/>
          </p:cNvCxnSpPr>
          <p:nvPr/>
        </p:nvCxnSpPr>
        <p:spPr bwMode="auto">
          <a:xfrm rot="16200000" flipV="1">
            <a:off x="2780507" y="4339458"/>
            <a:ext cx="153988" cy="142875"/>
          </a:xfrm>
          <a:prstGeom prst="straightConnector1">
            <a:avLst/>
          </a:prstGeom>
          <a:noFill/>
          <a:ln w="25400" algn="ctr">
            <a:solidFill>
              <a:srgbClr val="A50021"/>
            </a:solidFill>
            <a:round/>
            <a:headEnd/>
            <a:tailEnd type="arrow" w="med" len="med"/>
          </a:ln>
        </p:spPr>
      </p:cxnSp>
      <p:sp>
        <p:nvSpPr>
          <p:cNvPr id="13" name="12 Rectángulo"/>
          <p:cNvSpPr/>
          <p:nvPr/>
        </p:nvSpPr>
        <p:spPr>
          <a:xfrm>
            <a:off x="785786" y="6000768"/>
            <a:ext cx="7572428" cy="923330"/>
          </a:xfrm>
          <a:prstGeom prst="rect">
            <a:avLst/>
          </a:prstGeom>
          <a:solidFill>
            <a:srgbClr val="FFFF00"/>
          </a:solidFill>
        </p:spPr>
        <p:txBody>
          <a:bodyPr wrap="square">
            <a:spAutoFit/>
          </a:bodyPr>
          <a:lstStyle/>
          <a:p>
            <a:pPr algn="just"/>
            <a:r>
              <a:rPr lang="en-GB" b="1" dirty="0" smtClean="0">
                <a:effectLst/>
              </a:rPr>
              <a:t>The majority of A</a:t>
            </a:r>
            <a:r>
              <a:rPr lang="en-GB" b="1" dirty="0" smtClean="0">
                <a:effectLst/>
              </a:rPr>
              <a:t>sian nationals use migrant smuggling networks, travelling by air with connections in several countries and involving high costs.</a:t>
            </a:r>
            <a:endParaRPr lang="en-GB" b="1" dirty="0">
              <a:effectLst/>
            </a:endParaRPr>
          </a:p>
        </p:txBody>
      </p:sp>
      <p:sp>
        <p:nvSpPr>
          <p:cNvPr id="14" name="13 Rectángulo"/>
          <p:cNvSpPr/>
          <p:nvPr/>
        </p:nvSpPr>
        <p:spPr>
          <a:xfrm>
            <a:off x="8702886" y="6488668"/>
            <a:ext cx="441146" cy="369332"/>
          </a:xfrm>
          <a:prstGeom prst="rect">
            <a:avLst/>
          </a:prstGeom>
        </p:spPr>
        <p:txBody>
          <a:bodyPr wrap="none">
            <a:spAutoFit/>
          </a:bodyPr>
          <a:lstStyle/>
          <a:p>
            <a:pPr>
              <a:spcBef>
                <a:spcPct val="50000"/>
              </a:spcBef>
            </a:pPr>
            <a:r>
              <a:rPr lang="en-GB" b="1" dirty="0" smtClean="0">
                <a:effectLst/>
              </a:rPr>
              <a:t>13</a:t>
            </a:r>
            <a:endParaRPr lang="en-GB" b="1" dirty="0">
              <a:effectLst/>
            </a:endParaRPr>
          </a:p>
        </p:txBody>
      </p:sp>
      <p:cxnSp>
        <p:nvCxnSpPr>
          <p:cNvPr id="15" name="17 Conector recto de flecha"/>
          <p:cNvCxnSpPr>
            <a:cxnSpLocks noChangeShapeType="1"/>
          </p:cNvCxnSpPr>
          <p:nvPr/>
        </p:nvCxnSpPr>
        <p:spPr bwMode="auto">
          <a:xfrm rot="16200000" flipV="1">
            <a:off x="2845585" y="4583911"/>
            <a:ext cx="442896" cy="276214"/>
          </a:xfrm>
          <a:prstGeom prst="straightConnector1">
            <a:avLst/>
          </a:prstGeom>
          <a:noFill/>
          <a:ln w="25400" algn="ctr">
            <a:solidFill>
              <a:srgbClr val="A50021"/>
            </a:solidFill>
            <a:round/>
            <a:headEnd/>
            <a:tailEnd type="arrow" w="med" len="med"/>
          </a:ln>
        </p:spPr>
      </p:cxnSp>
      <p:cxnSp>
        <p:nvCxnSpPr>
          <p:cNvPr id="16" name="9 Conector recto de flecha"/>
          <p:cNvCxnSpPr>
            <a:cxnSpLocks noChangeShapeType="1"/>
          </p:cNvCxnSpPr>
          <p:nvPr/>
        </p:nvCxnSpPr>
        <p:spPr bwMode="auto">
          <a:xfrm flipH="1">
            <a:off x="3143251" y="4228975"/>
            <a:ext cx="4165054" cy="714491"/>
          </a:xfrm>
          <a:prstGeom prst="straightConnector1">
            <a:avLst/>
          </a:prstGeom>
          <a:noFill/>
          <a:ln w="25400" algn="ctr">
            <a:solidFill>
              <a:srgbClr val="A50021"/>
            </a:solidFill>
            <a:round/>
            <a:headEnd/>
            <a:tailEnd type="arrow" w="med" len="med"/>
          </a:ln>
        </p:spPr>
      </p:cxnSp>
      <p:cxnSp>
        <p:nvCxnSpPr>
          <p:cNvPr id="18" name="17 Conector recto de flecha"/>
          <p:cNvCxnSpPr>
            <a:cxnSpLocks noChangeShapeType="1"/>
          </p:cNvCxnSpPr>
          <p:nvPr/>
        </p:nvCxnSpPr>
        <p:spPr bwMode="auto">
          <a:xfrm flipH="1">
            <a:off x="3635896" y="4228975"/>
            <a:ext cx="3021482" cy="856209"/>
          </a:xfrm>
          <a:prstGeom prst="straightConnector1">
            <a:avLst/>
          </a:prstGeom>
          <a:noFill/>
          <a:ln w="25400" algn="ctr">
            <a:solidFill>
              <a:srgbClr val="A50021"/>
            </a:solidFill>
            <a:round/>
            <a:headEnd/>
            <a:tailEnd type="arrow" w="med" len="med"/>
          </a:ln>
        </p:spPr>
      </p:cxnSp>
      <p:cxnSp>
        <p:nvCxnSpPr>
          <p:cNvPr id="24" name="17 Conector recto de flecha"/>
          <p:cNvCxnSpPr>
            <a:cxnSpLocks noChangeShapeType="1"/>
          </p:cNvCxnSpPr>
          <p:nvPr/>
        </p:nvCxnSpPr>
        <p:spPr bwMode="auto">
          <a:xfrm flipH="1">
            <a:off x="6657378" y="4199699"/>
            <a:ext cx="647566" cy="29276"/>
          </a:xfrm>
          <a:prstGeom prst="straightConnector1">
            <a:avLst/>
          </a:prstGeom>
          <a:noFill/>
          <a:ln w="25400" algn="ctr">
            <a:solidFill>
              <a:srgbClr val="A50021"/>
            </a:solidFill>
            <a:round/>
            <a:headEnd/>
            <a:tailEnd type="arrow" w="med" len="med"/>
          </a:ln>
        </p:spPr>
      </p:cxnSp>
      <p:cxnSp>
        <p:nvCxnSpPr>
          <p:cNvPr id="26" name="17 Conector recto de flecha"/>
          <p:cNvCxnSpPr>
            <a:cxnSpLocks noChangeShapeType="1"/>
          </p:cNvCxnSpPr>
          <p:nvPr/>
        </p:nvCxnSpPr>
        <p:spPr bwMode="auto">
          <a:xfrm flipH="1" flipV="1">
            <a:off x="2267744" y="3869559"/>
            <a:ext cx="497029" cy="571125"/>
          </a:xfrm>
          <a:prstGeom prst="straightConnector1">
            <a:avLst/>
          </a:prstGeom>
          <a:noFill/>
          <a:ln w="25400" algn="ctr">
            <a:solidFill>
              <a:srgbClr val="A50021"/>
            </a:solidFill>
            <a:round/>
            <a:headEnd/>
            <a:tailEnd type="arrow" w="med" len="med"/>
          </a:ln>
        </p:spPr>
      </p:cxnSp>
    </p:spTree>
  </p:cSld>
  <p:clrMapOvr>
    <a:masterClrMapping/>
  </p:clrMapOvr>
  <p:transition>
    <p:random/>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8"/>
          <p:cNvSpPr txBox="1">
            <a:spLocks noChangeArrowheads="1"/>
          </p:cNvSpPr>
          <p:nvPr/>
        </p:nvSpPr>
        <p:spPr bwMode="auto">
          <a:xfrm>
            <a:off x="8715404" y="6515100"/>
            <a:ext cx="571504" cy="369332"/>
          </a:xfrm>
          <a:prstGeom prst="rect">
            <a:avLst/>
          </a:prstGeom>
          <a:noFill/>
          <a:ln w="9525">
            <a:noFill/>
            <a:miter lim="800000"/>
            <a:headEnd/>
            <a:tailEnd/>
          </a:ln>
        </p:spPr>
        <p:txBody>
          <a:bodyPr wrap="square">
            <a:spAutoFit/>
          </a:bodyPr>
          <a:lstStyle/>
          <a:p>
            <a:pPr>
              <a:spcBef>
                <a:spcPct val="50000"/>
              </a:spcBef>
            </a:pPr>
            <a:r>
              <a:rPr lang="en-GB" b="1" dirty="0" smtClean="0">
                <a:effectLst/>
              </a:rPr>
              <a:t>14</a:t>
            </a:r>
            <a:endParaRPr lang="en-GB" b="1" dirty="0">
              <a:effectLst/>
            </a:endParaRPr>
          </a:p>
        </p:txBody>
      </p:sp>
      <p:sp>
        <p:nvSpPr>
          <p:cNvPr id="10243" name="Text Box 57"/>
          <p:cNvSpPr txBox="1">
            <a:spLocks noChangeArrowheads="1"/>
          </p:cNvSpPr>
          <p:nvPr/>
        </p:nvSpPr>
        <p:spPr bwMode="auto">
          <a:xfrm>
            <a:off x="833438" y="571480"/>
            <a:ext cx="7680325" cy="707886"/>
          </a:xfrm>
          <a:prstGeom prst="rect">
            <a:avLst/>
          </a:prstGeom>
          <a:noFill/>
          <a:ln w="9525">
            <a:noFill/>
            <a:miter lim="800000"/>
            <a:headEnd/>
            <a:tailEnd/>
          </a:ln>
        </p:spPr>
        <p:txBody>
          <a:bodyPr>
            <a:spAutoFit/>
          </a:bodyPr>
          <a:lstStyle/>
          <a:p>
            <a:pPr algn="r"/>
            <a:r>
              <a:rPr lang="en-GB" sz="2000" b="1" dirty="0" smtClean="0">
                <a:solidFill>
                  <a:srgbClr val="B6160A"/>
                </a:solidFill>
                <a:effectLst/>
              </a:rPr>
              <a:t>Migration policy in Mexico to address </a:t>
            </a:r>
            <a:r>
              <a:rPr lang="en-GB" sz="2000" b="1" dirty="0" smtClean="0">
                <a:solidFill>
                  <a:srgbClr val="B6160A"/>
                </a:solidFill>
                <a:effectLst/>
              </a:rPr>
              <a:t>irregular migration flows from Africa and Asia</a:t>
            </a:r>
            <a:endParaRPr lang="en-GB" sz="2000" b="1" dirty="0">
              <a:solidFill>
                <a:srgbClr val="B6160A"/>
              </a:solidFill>
              <a:effectLst/>
            </a:endParaRPr>
          </a:p>
        </p:txBody>
      </p:sp>
      <p:cxnSp>
        <p:nvCxnSpPr>
          <p:cNvPr id="10244" name="19 Conector recto"/>
          <p:cNvCxnSpPr>
            <a:cxnSpLocks noChangeShapeType="1"/>
          </p:cNvCxnSpPr>
          <p:nvPr/>
        </p:nvCxnSpPr>
        <p:spPr bwMode="auto">
          <a:xfrm rot="10800000">
            <a:off x="4429125" y="1355725"/>
            <a:ext cx="3929063" cy="1588"/>
          </a:xfrm>
          <a:prstGeom prst="line">
            <a:avLst/>
          </a:prstGeom>
          <a:noFill/>
          <a:ln w="9525" algn="ctr">
            <a:solidFill>
              <a:srgbClr val="A50021"/>
            </a:solidFill>
            <a:round/>
            <a:headEnd/>
            <a:tailEnd/>
          </a:ln>
        </p:spPr>
      </p:cxnSp>
      <p:sp>
        <p:nvSpPr>
          <p:cNvPr id="10245" name="5 CuadroTexto"/>
          <p:cNvSpPr txBox="1">
            <a:spLocks noChangeArrowheads="1"/>
          </p:cNvSpPr>
          <p:nvPr/>
        </p:nvSpPr>
        <p:spPr bwMode="auto">
          <a:xfrm>
            <a:off x="928662" y="1348800"/>
            <a:ext cx="7429526" cy="5401479"/>
          </a:xfrm>
          <a:prstGeom prst="rect">
            <a:avLst/>
          </a:prstGeom>
          <a:noFill/>
          <a:ln w="9525">
            <a:noFill/>
            <a:miter lim="800000"/>
            <a:headEnd/>
            <a:tailEnd/>
          </a:ln>
        </p:spPr>
        <p:txBody>
          <a:bodyPr wrap="square">
            <a:spAutoFit/>
          </a:bodyPr>
          <a:lstStyle/>
          <a:p>
            <a:pPr marL="180975" indent="-180975" algn="just">
              <a:buFont typeface="Arial" charset="0"/>
              <a:buChar char="•"/>
            </a:pPr>
            <a:r>
              <a:rPr lang="en-GB" sz="1500" dirty="0" smtClean="0">
                <a:effectLst/>
              </a:rPr>
              <a:t>The general procedure is followed for foreign nationals detained in national territory without the required immigration documents:  sheltering them in a migration station, providing the guarantees established by relevant legislation, and initiating the process to return them to their country of origin. </a:t>
            </a:r>
          </a:p>
          <a:p>
            <a:pPr marL="180975" indent="-180975" algn="just">
              <a:buFont typeface="Arial" charset="0"/>
              <a:buChar char="•"/>
            </a:pPr>
            <a:endParaRPr lang="en-GB" sz="1500" dirty="0" smtClean="0">
              <a:effectLst/>
            </a:endParaRPr>
          </a:p>
          <a:p>
            <a:pPr marL="180975" indent="-180975" algn="just">
              <a:buFont typeface="Arial" charset="0"/>
              <a:buChar char="•"/>
            </a:pPr>
            <a:r>
              <a:rPr lang="en-GB" sz="1500" dirty="0" smtClean="0">
                <a:effectLst/>
              </a:rPr>
              <a:t>Those coming from countries with internal conflict or other countries with a justified reason are offered the possibility of initiating a procedure to apply for refugee status, complementary protection, or regularization for humanitarian reasons.  This procedure is also followed for </a:t>
            </a:r>
            <a:r>
              <a:rPr lang="en-GB" sz="1500" dirty="0" smtClean="0">
                <a:effectLst/>
              </a:rPr>
              <a:t>applicants</a:t>
            </a:r>
            <a:r>
              <a:rPr lang="en-GB" sz="1500" dirty="0" smtClean="0">
                <a:effectLst/>
              </a:rPr>
              <a:t>.</a:t>
            </a:r>
          </a:p>
          <a:p>
            <a:pPr marL="180975" indent="-180975" algn="just">
              <a:buFont typeface="Arial" charset="0"/>
              <a:buChar char="•"/>
            </a:pPr>
            <a:endParaRPr lang="en-GB" sz="1500" dirty="0" smtClean="0">
              <a:effectLst/>
            </a:endParaRPr>
          </a:p>
          <a:p>
            <a:pPr marL="180975" indent="-180975" algn="just">
              <a:buFont typeface="Arial" charset="0"/>
              <a:buChar char="•"/>
            </a:pPr>
            <a:r>
              <a:rPr lang="en-GB" sz="1500" dirty="0" smtClean="0">
                <a:effectLst/>
              </a:rPr>
              <a:t>For countries for which UNHCR has issued specific guidelines to be considered in asylum applications, if refugee status is not granted a permit is issued to enable them to regularize their migration status in Mexico through complementar</a:t>
            </a:r>
            <a:r>
              <a:rPr lang="en-GB" sz="1500" dirty="0" smtClean="0">
                <a:effectLst/>
              </a:rPr>
              <a:t>y protection or another </a:t>
            </a:r>
            <a:r>
              <a:rPr lang="en-GB" sz="1500" dirty="0" smtClean="0">
                <a:effectLst/>
              </a:rPr>
              <a:t>permit for humanitarian reasons. This was implemented for nationals from Liberia </a:t>
            </a:r>
            <a:r>
              <a:rPr lang="en-GB" sz="1500" dirty="0" smtClean="0">
                <a:effectLst/>
              </a:rPr>
              <a:t>and</a:t>
            </a:r>
            <a:r>
              <a:rPr lang="en-GB" sz="1500" dirty="0" smtClean="0">
                <a:effectLst/>
              </a:rPr>
              <a:t> Sudan in 2006; Iraq and Nepal in 2007; Sierra Leone in 2008; Eritrea, Sri Lanka, and Afghanistan in 2009; Somalia in 2010, and Libya in 2011. </a:t>
            </a:r>
          </a:p>
          <a:p>
            <a:pPr marL="180975" indent="-180975" algn="just">
              <a:buFont typeface="Arial" charset="0"/>
              <a:buChar char="•"/>
            </a:pPr>
            <a:endParaRPr lang="en-GB" sz="1500" dirty="0" smtClean="0">
              <a:effectLst/>
            </a:endParaRPr>
          </a:p>
          <a:p>
            <a:pPr marL="180975" indent="-180975" algn="just">
              <a:buFont typeface="Arial" charset="0"/>
              <a:buChar char="•"/>
            </a:pPr>
            <a:r>
              <a:rPr lang="en-GB" sz="1500" dirty="0">
                <a:effectLst/>
              </a:rPr>
              <a:t>N</a:t>
            </a:r>
            <a:r>
              <a:rPr lang="en-GB" sz="1500" dirty="0" smtClean="0">
                <a:effectLst/>
              </a:rPr>
              <a:t>ationals from countries that are unable to obtain an identity or travel document for their return because the consulate in Mexico or another country did not issue such documents are granted a permit to exit the migration station in order to regularize their migration status, since no foreign national may stay in a migration station for more than 60 business days, as established in relevant current legislation. </a:t>
            </a:r>
            <a:endParaRPr lang="en-GB" sz="1500" dirty="0">
              <a:effectLst/>
            </a:endParaRPr>
          </a:p>
        </p:txBody>
      </p:sp>
    </p:spTree>
  </p:cSld>
  <p:clrMapOvr>
    <a:masterClrMapping/>
  </p:clrMapOvr>
  <p:transition>
    <p:random/>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8"/>
          <p:cNvSpPr txBox="1">
            <a:spLocks noChangeArrowheads="1"/>
          </p:cNvSpPr>
          <p:nvPr/>
        </p:nvSpPr>
        <p:spPr bwMode="auto">
          <a:xfrm>
            <a:off x="8715436" y="6515100"/>
            <a:ext cx="500034" cy="369332"/>
          </a:xfrm>
          <a:prstGeom prst="rect">
            <a:avLst/>
          </a:prstGeom>
          <a:noFill/>
          <a:ln w="9525">
            <a:noFill/>
            <a:miter lim="800000"/>
            <a:headEnd/>
            <a:tailEnd/>
          </a:ln>
        </p:spPr>
        <p:txBody>
          <a:bodyPr wrap="square">
            <a:spAutoFit/>
          </a:bodyPr>
          <a:lstStyle/>
          <a:p>
            <a:pPr>
              <a:spcBef>
                <a:spcPct val="50000"/>
              </a:spcBef>
            </a:pPr>
            <a:r>
              <a:rPr lang="en-GB" b="1" dirty="0" smtClean="0">
                <a:effectLst/>
              </a:rPr>
              <a:t>15</a:t>
            </a:r>
            <a:endParaRPr lang="en-GB" b="1" dirty="0">
              <a:effectLst/>
            </a:endParaRPr>
          </a:p>
        </p:txBody>
      </p:sp>
      <p:sp>
        <p:nvSpPr>
          <p:cNvPr id="3075" name="Text Box 57"/>
          <p:cNvSpPr txBox="1">
            <a:spLocks noChangeArrowheads="1"/>
          </p:cNvSpPr>
          <p:nvPr/>
        </p:nvSpPr>
        <p:spPr bwMode="auto">
          <a:xfrm>
            <a:off x="35496" y="642918"/>
            <a:ext cx="8786842" cy="769441"/>
          </a:xfrm>
          <a:prstGeom prst="rect">
            <a:avLst/>
          </a:prstGeom>
          <a:noFill/>
          <a:ln w="9525">
            <a:noFill/>
            <a:miter lim="800000"/>
            <a:headEnd/>
            <a:tailEnd/>
          </a:ln>
        </p:spPr>
        <p:txBody>
          <a:bodyPr wrap="square">
            <a:spAutoFit/>
          </a:bodyPr>
          <a:lstStyle/>
          <a:p>
            <a:pPr algn="r"/>
            <a:r>
              <a:rPr lang="en-GB" sz="2200" b="1" dirty="0" smtClean="0">
                <a:solidFill>
                  <a:srgbClr val="B6160A"/>
                </a:solidFill>
                <a:effectLst/>
              </a:rPr>
              <a:t>Fundamental issues in providing assistance to African and Asian irregular migrants</a:t>
            </a:r>
            <a:endParaRPr lang="en-GB" sz="2200" b="1" dirty="0">
              <a:solidFill>
                <a:srgbClr val="B6160A"/>
              </a:solidFill>
              <a:effectLst/>
            </a:endParaRPr>
          </a:p>
        </p:txBody>
      </p:sp>
      <p:cxnSp>
        <p:nvCxnSpPr>
          <p:cNvPr id="3076" name="19 Conector recto"/>
          <p:cNvCxnSpPr>
            <a:cxnSpLocks noChangeShapeType="1"/>
          </p:cNvCxnSpPr>
          <p:nvPr/>
        </p:nvCxnSpPr>
        <p:spPr bwMode="auto">
          <a:xfrm rot="10800000">
            <a:off x="5072093" y="1355710"/>
            <a:ext cx="3929063" cy="1587"/>
          </a:xfrm>
          <a:prstGeom prst="line">
            <a:avLst/>
          </a:prstGeom>
          <a:noFill/>
          <a:ln w="9525" algn="ctr">
            <a:solidFill>
              <a:srgbClr val="A50021"/>
            </a:solidFill>
            <a:round/>
            <a:headEnd/>
            <a:tailEnd/>
          </a:ln>
        </p:spPr>
      </p:cxnSp>
      <p:sp>
        <p:nvSpPr>
          <p:cNvPr id="3077" name="4 CuadroTexto"/>
          <p:cNvSpPr txBox="1">
            <a:spLocks noChangeArrowheads="1"/>
          </p:cNvSpPr>
          <p:nvPr/>
        </p:nvSpPr>
        <p:spPr bwMode="auto">
          <a:xfrm>
            <a:off x="467544" y="1556792"/>
            <a:ext cx="7715304" cy="5057795"/>
          </a:xfrm>
          <a:prstGeom prst="rect">
            <a:avLst/>
          </a:prstGeom>
          <a:noFill/>
          <a:ln w="9525">
            <a:noFill/>
            <a:miter lim="800000"/>
            <a:headEnd/>
            <a:tailEnd/>
          </a:ln>
        </p:spPr>
        <p:txBody>
          <a:bodyPr wrap="square">
            <a:spAutoFit/>
          </a:bodyPr>
          <a:lstStyle/>
          <a:p>
            <a:pPr algn="just"/>
            <a:r>
              <a:rPr lang="en-GB" sz="1600" dirty="0" smtClean="0">
                <a:effectLst/>
              </a:rPr>
              <a:t>Absence of consulates of many of the African and Asian countries in Mexico to </a:t>
            </a:r>
            <a:r>
              <a:rPr lang="en-GB" sz="1600" dirty="0" smtClean="0">
                <a:effectLst/>
              </a:rPr>
              <a:t>obtain the required safe-conducts</a:t>
            </a:r>
            <a:r>
              <a:rPr lang="en-GB" sz="1600" dirty="0" smtClean="0">
                <a:effectLst/>
              </a:rPr>
              <a:t>.</a:t>
            </a:r>
          </a:p>
          <a:p>
            <a:pPr lvl="1" algn="just">
              <a:spcBef>
                <a:spcPts val="1000"/>
              </a:spcBef>
              <a:buFont typeface="Wingdings" pitchFamily="2" charset="2"/>
              <a:buChar char="q"/>
            </a:pPr>
            <a:r>
              <a:rPr lang="en-GB" sz="1600" dirty="0" smtClean="0">
                <a:effectLst/>
              </a:rPr>
              <a:t>  Are not recognised by their consulates.</a:t>
            </a:r>
          </a:p>
          <a:p>
            <a:pPr lvl="1" algn="just">
              <a:spcBef>
                <a:spcPts val="1000"/>
              </a:spcBef>
              <a:buFont typeface="Wingdings" pitchFamily="2" charset="2"/>
              <a:buChar char="q"/>
            </a:pPr>
            <a:r>
              <a:rPr lang="en-GB" sz="1600" dirty="0" smtClean="0">
                <a:effectLst/>
              </a:rPr>
              <a:t>  </a:t>
            </a:r>
            <a:r>
              <a:rPr lang="en-GB" sz="1600" dirty="0" smtClean="0">
                <a:effectLst/>
              </a:rPr>
              <a:t>Have a special nationality due to the existing conditions in their country of origin</a:t>
            </a:r>
            <a:r>
              <a:rPr lang="en-GB" sz="1600" dirty="0" smtClean="0">
                <a:effectLst/>
              </a:rPr>
              <a:t>.</a:t>
            </a:r>
          </a:p>
          <a:p>
            <a:pPr algn="just">
              <a:spcBef>
                <a:spcPts val="1000"/>
              </a:spcBef>
              <a:buFont typeface="Wingdings" pitchFamily="2" charset="2"/>
              <a:buChar char="Ø"/>
            </a:pPr>
            <a:r>
              <a:rPr lang="en-GB" sz="1600" dirty="0" smtClean="0">
                <a:effectLst/>
              </a:rPr>
              <a:t>  High costs involved in assisting or returning migrants to their country of origin, in the cases where a safe-conduct is obtained enabling them to travel.</a:t>
            </a:r>
          </a:p>
          <a:p>
            <a:pPr algn="just">
              <a:spcBef>
                <a:spcPts val="1000"/>
              </a:spcBef>
              <a:buFont typeface="Wingdings" pitchFamily="2" charset="2"/>
              <a:buChar char="Ø"/>
            </a:pPr>
            <a:r>
              <a:rPr lang="en-GB" sz="1600" dirty="0" smtClean="0">
                <a:effectLst/>
              </a:rPr>
              <a:t>   The </a:t>
            </a:r>
            <a:r>
              <a:rPr lang="en-GB" sz="1600" dirty="0" smtClean="0">
                <a:effectLst/>
              </a:rPr>
              <a:t>vast majority tries to reach the USA or Canada travelling through Central America and/or Mexico, including asylum and refuge seekers</a:t>
            </a:r>
            <a:r>
              <a:rPr lang="en-GB" sz="1600" dirty="0" smtClean="0">
                <a:effectLst/>
              </a:rPr>
              <a:t>. </a:t>
            </a:r>
          </a:p>
          <a:p>
            <a:pPr algn="just">
              <a:spcBef>
                <a:spcPts val="1000"/>
              </a:spcBef>
              <a:buFont typeface="Wingdings" pitchFamily="2" charset="2"/>
              <a:buChar char="Ø"/>
            </a:pPr>
            <a:r>
              <a:rPr lang="en-GB" sz="1600" dirty="0" smtClean="0">
                <a:effectLst/>
              </a:rPr>
              <a:t>  An increase in migrant smuggling and trafficking.</a:t>
            </a:r>
          </a:p>
          <a:p>
            <a:pPr algn="just">
              <a:spcBef>
                <a:spcPts val="1000"/>
              </a:spcBef>
              <a:buFont typeface="Wingdings" pitchFamily="2" charset="2"/>
              <a:buChar char="Ø"/>
            </a:pPr>
            <a:r>
              <a:rPr lang="en-GB" sz="1600" dirty="0" smtClean="0">
                <a:effectLst/>
              </a:rPr>
              <a:t>  Inappropriate use of visa exemptions by some countries, and of the figure of asylum/refugee status. </a:t>
            </a:r>
          </a:p>
          <a:p>
            <a:pPr algn="just">
              <a:spcBef>
                <a:spcPts val="1000"/>
              </a:spcBef>
              <a:buFont typeface="Wingdings" pitchFamily="2" charset="2"/>
              <a:buChar char="Ø"/>
            </a:pPr>
            <a:r>
              <a:rPr lang="en-GB" sz="1600" dirty="0" smtClean="0">
                <a:effectLst/>
              </a:rPr>
              <a:t>  Complexities in differentiating between real refuge seekers and migrants for economic reasons.</a:t>
            </a:r>
          </a:p>
          <a:p>
            <a:pPr algn="just">
              <a:spcBef>
                <a:spcPts val="1000"/>
              </a:spcBef>
              <a:buFont typeface="Wingdings" pitchFamily="2" charset="2"/>
              <a:buChar char="Ø"/>
            </a:pPr>
            <a:r>
              <a:rPr lang="en-GB" sz="1600" dirty="0" smtClean="0">
                <a:effectLst/>
              </a:rPr>
              <a:t>  The need to establish regional cooperation mechanisms and cooperation with countries of origin to address the specific situations of extra-continental migrants. </a:t>
            </a:r>
            <a:endParaRPr lang="en-GB" sz="1600" dirty="0">
              <a:effectLst/>
            </a:endParaRPr>
          </a:p>
        </p:txBody>
      </p:sp>
    </p:spTree>
  </p:cSld>
  <p:clrMapOvr>
    <a:masterClrMapping/>
  </p:clrMapOvr>
  <p:transition>
    <p:random/>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8"/>
          <p:cNvSpPr txBox="1">
            <a:spLocks noChangeArrowheads="1"/>
          </p:cNvSpPr>
          <p:nvPr/>
        </p:nvSpPr>
        <p:spPr bwMode="auto">
          <a:xfrm>
            <a:off x="8788400" y="6515100"/>
            <a:ext cx="288925" cy="366713"/>
          </a:xfrm>
          <a:prstGeom prst="rect">
            <a:avLst/>
          </a:prstGeom>
          <a:noFill/>
          <a:ln w="9525">
            <a:noFill/>
            <a:miter lim="800000"/>
            <a:headEnd/>
            <a:tailEnd/>
          </a:ln>
        </p:spPr>
        <p:txBody>
          <a:bodyPr>
            <a:spAutoFit/>
          </a:bodyPr>
          <a:lstStyle/>
          <a:p>
            <a:pPr>
              <a:spcBef>
                <a:spcPct val="50000"/>
              </a:spcBef>
            </a:pPr>
            <a:r>
              <a:rPr lang="en-GB" b="1" dirty="0" smtClean="0">
                <a:effectLst/>
              </a:rPr>
              <a:t>1</a:t>
            </a:r>
            <a:endParaRPr lang="en-GB" b="1" dirty="0">
              <a:effectLst/>
            </a:endParaRPr>
          </a:p>
        </p:txBody>
      </p:sp>
      <p:sp>
        <p:nvSpPr>
          <p:cNvPr id="3075" name="Text Box 57"/>
          <p:cNvSpPr txBox="1">
            <a:spLocks noChangeArrowheads="1"/>
          </p:cNvSpPr>
          <p:nvPr/>
        </p:nvSpPr>
        <p:spPr bwMode="auto">
          <a:xfrm>
            <a:off x="785786" y="1142984"/>
            <a:ext cx="7680325" cy="584775"/>
          </a:xfrm>
          <a:prstGeom prst="rect">
            <a:avLst/>
          </a:prstGeom>
          <a:noFill/>
          <a:ln w="9525">
            <a:noFill/>
            <a:miter lim="800000"/>
            <a:headEnd/>
            <a:tailEnd/>
          </a:ln>
        </p:spPr>
        <p:txBody>
          <a:bodyPr>
            <a:spAutoFit/>
          </a:bodyPr>
          <a:lstStyle/>
          <a:p>
            <a:r>
              <a:rPr lang="en-GB" sz="3200" b="1" dirty="0" smtClean="0">
                <a:solidFill>
                  <a:srgbClr val="B6160A"/>
                </a:solidFill>
                <a:effectLst/>
              </a:rPr>
              <a:t>Objectives:</a:t>
            </a:r>
            <a:endParaRPr lang="en-GB" sz="3200" b="1" dirty="0">
              <a:solidFill>
                <a:srgbClr val="B6160A"/>
              </a:solidFill>
              <a:effectLst/>
            </a:endParaRPr>
          </a:p>
        </p:txBody>
      </p:sp>
      <p:sp>
        <p:nvSpPr>
          <p:cNvPr id="3077" name="4 CuadroTexto"/>
          <p:cNvSpPr txBox="1">
            <a:spLocks noChangeArrowheads="1"/>
          </p:cNvSpPr>
          <p:nvPr/>
        </p:nvSpPr>
        <p:spPr bwMode="auto">
          <a:xfrm>
            <a:off x="928662" y="1928802"/>
            <a:ext cx="7500966" cy="3262432"/>
          </a:xfrm>
          <a:prstGeom prst="rect">
            <a:avLst/>
          </a:prstGeom>
          <a:noFill/>
          <a:ln w="9525">
            <a:noFill/>
            <a:miter lim="800000"/>
            <a:headEnd/>
            <a:tailEnd/>
          </a:ln>
        </p:spPr>
        <p:txBody>
          <a:bodyPr wrap="square">
            <a:spAutoFit/>
          </a:bodyPr>
          <a:lstStyle/>
          <a:p>
            <a:pPr algn="just">
              <a:buFont typeface="Wingdings" pitchFamily="2" charset="2"/>
              <a:buChar char="Ø"/>
            </a:pPr>
            <a:r>
              <a:rPr lang="en-GB" b="1" dirty="0" smtClean="0">
                <a:effectLst/>
              </a:rPr>
              <a:t>  </a:t>
            </a:r>
            <a:r>
              <a:rPr lang="en-GB" sz="2400" b="1" dirty="0" smtClean="0">
                <a:effectLst/>
              </a:rPr>
              <a:t>To present some trends in irregular migration flows from Africa and Asia to Mexico seeking to cross the border to the United States.</a:t>
            </a:r>
          </a:p>
          <a:p>
            <a:pPr algn="just">
              <a:buFont typeface="Wingdings" pitchFamily="2" charset="2"/>
              <a:buChar char="Ø"/>
            </a:pPr>
            <a:endParaRPr lang="en-GB" sz="2400" b="1" dirty="0" smtClean="0">
              <a:effectLst/>
            </a:endParaRPr>
          </a:p>
          <a:p>
            <a:pPr algn="just">
              <a:buFont typeface="Wingdings" pitchFamily="2" charset="2"/>
              <a:buChar char="Ø"/>
            </a:pPr>
            <a:r>
              <a:rPr lang="en-GB" sz="2400" b="1" dirty="0" smtClean="0">
                <a:effectLst/>
              </a:rPr>
              <a:t>  To discuss, in a regional context, the current difficulties faced by Government of Mexico to appropriately address these extra-continental irregular migration flows.</a:t>
            </a:r>
            <a:endParaRPr lang="en-GB" sz="2400" dirty="0" smtClean="0">
              <a:effectLst/>
            </a:endParaRPr>
          </a:p>
          <a:p>
            <a:pPr algn="just"/>
            <a:endParaRPr lang="en-GB" sz="1400" dirty="0">
              <a:effectLst/>
            </a:endParaRPr>
          </a:p>
        </p:txBody>
      </p:sp>
    </p:spTree>
  </p:cSld>
  <p:clrMapOvr>
    <a:masterClrMapping/>
  </p:clrMapOvr>
  <p:transition>
    <p:random/>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2</a:t>
            </a:r>
            <a:endParaRPr lang="en-GB" b="1" dirty="0">
              <a:effectLst/>
            </a:endParaRPr>
          </a:p>
        </p:txBody>
      </p:sp>
      <p:sp>
        <p:nvSpPr>
          <p:cNvPr id="3075" name="Text Box 57"/>
          <p:cNvSpPr txBox="1">
            <a:spLocks noChangeArrowheads="1"/>
          </p:cNvSpPr>
          <p:nvPr/>
        </p:nvSpPr>
        <p:spPr bwMode="auto">
          <a:xfrm>
            <a:off x="426040" y="1023726"/>
            <a:ext cx="7929618" cy="430887"/>
          </a:xfrm>
          <a:prstGeom prst="rect">
            <a:avLst/>
          </a:prstGeom>
          <a:noFill/>
          <a:ln w="9525">
            <a:noFill/>
            <a:miter lim="800000"/>
            <a:headEnd/>
            <a:tailEnd/>
          </a:ln>
        </p:spPr>
        <p:txBody>
          <a:bodyPr wrap="square">
            <a:spAutoFit/>
          </a:bodyPr>
          <a:lstStyle/>
          <a:p>
            <a:pPr algn="r"/>
            <a:r>
              <a:rPr lang="en-GB" sz="2200" b="1" dirty="0" smtClean="0">
                <a:solidFill>
                  <a:srgbClr val="B6160A"/>
                </a:solidFill>
                <a:effectLst/>
              </a:rPr>
              <a:t>Context:  Mexico, a Transit Country for Irregular Migrants</a:t>
            </a:r>
            <a:endParaRPr lang="en-GB" sz="2200" b="1" dirty="0">
              <a:solidFill>
                <a:srgbClr val="B6160A"/>
              </a:solidFill>
              <a:effectLst/>
            </a:endParaRPr>
          </a:p>
        </p:txBody>
      </p:sp>
      <p:cxnSp>
        <p:nvCxnSpPr>
          <p:cNvPr id="3076" name="19 Conector recto"/>
          <p:cNvCxnSpPr>
            <a:cxnSpLocks noChangeShapeType="1"/>
          </p:cNvCxnSpPr>
          <p:nvPr/>
        </p:nvCxnSpPr>
        <p:spPr bwMode="auto">
          <a:xfrm rot="10800000">
            <a:off x="4393676" y="1556792"/>
            <a:ext cx="3929063" cy="1587"/>
          </a:xfrm>
          <a:prstGeom prst="line">
            <a:avLst/>
          </a:prstGeom>
          <a:noFill/>
          <a:ln w="9525" algn="ctr">
            <a:solidFill>
              <a:srgbClr val="A50021"/>
            </a:solidFill>
            <a:round/>
            <a:headEnd/>
            <a:tailEnd/>
          </a:ln>
        </p:spPr>
      </p:cxnSp>
      <p:sp>
        <p:nvSpPr>
          <p:cNvPr id="3077" name="4 CuadroTexto"/>
          <p:cNvSpPr txBox="1">
            <a:spLocks noChangeArrowheads="1"/>
          </p:cNvSpPr>
          <p:nvPr/>
        </p:nvSpPr>
        <p:spPr bwMode="auto">
          <a:xfrm>
            <a:off x="785786" y="1916832"/>
            <a:ext cx="7500966" cy="4001095"/>
          </a:xfrm>
          <a:prstGeom prst="rect">
            <a:avLst/>
          </a:prstGeom>
          <a:noFill/>
          <a:ln w="9525">
            <a:noFill/>
            <a:miter lim="800000"/>
            <a:headEnd/>
            <a:tailEnd/>
          </a:ln>
        </p:spPr>
        <p:txBody>
          <a:bodyPr wrap="square">
            <a:spAutoFit/>
          </a:bodyPr>
          <a:lstStyle/>
          <a:p>
            <a:pPr algn="just">
              <a:buFont typeface="Wingdings" pitchFamily="2" charset="2"/>
              <a:buChar char="Ø"/>
            </a:pPr>
            <a:r>
              <a:rPr lang="en-GB" b="1" dirty="0" smtClean="0">
                <a:effectLst/>
              </a:rPr>
              <a:t>  </a:t>
            </a:r>
            <a:r>
              <a:rPr lang="en-GB" sz="2000" b="1" dirty="0" smtClean="0">
                <a:effectLst/>
              </a:rPr>
              <a:t>Mexico is one of the countries with the highest numbers of irregular migrants in transit worldwide. </a:t>
            </a:r>
          </a:p>
          <a:p>
            <a:pPr algn="just">
              <a:buFont typeface="Wingdings" pitchFamily="2" charset="2"/>
              <a:buChar char="Ø"/>
            </a:pPr>
            <a:endParaRPr lang="en-GB" sz="2000" b="1" dirty="0" smtClean="0">
              <a:effectLst/>
            </a:endParaRPr>
          </a:p>
          <a:p>
            <a:pPr algn="just">
              <a:buFont typeface="Wingdings" pitchFamily="2" charset="2"/>
              <a:buChar char="Ø"/>
            </a:pPr>
            <a:r>
              <a:rPr lang="en-GB" sz="2000" b="1" dirty="0" smtClean="0">
                <a:effectLst/>
              </a:rPr>
              <a:t>  Due to its geographic proximity to the United States, </a:t>
            </a:r>
            <a:r>
              <a:rPr lang="en-GB" sz="2000" b="1" dirty="0" smtClean="0">
                <a:effectLst/>
              </a:rPr>
              <a:t>sharing more than 3,000 km of borders and with the current strict air control actions,</a:t>
            </a:r>
            <a:r>
              <a:rPr lang="en-GB" sz="2000" b="1" dirty="0" smtClean="0">
                <a:effectLst/>
              </a:rPr>
              <a:t> </a:t>
            </a:r>
            <a:r>
              <a:rPr lang="en-GB" sz="2000" b="1" dirty="0" smtClean="0">
                <a:effectLst/>
              </a:rPr>
              <a:t>Mexican territory is the primary point of entry of irregular migrants to the US</a:t>
            </a:r>
            <a:r>
              <a:rPr lang="en-GB" sz="2000" b="1" dirty="0" smtClean="0">
                <a:effectLst/>
              </a:rPr>
              <a:t>.</a:t>
            </a:r>
          </a:p>
          <a:p>
            <a:pPr algn="just">
              <a:buFont typeface="Wingdings" pitchFamily="2" charset="2"/>
              <a:buChar char="Ø"/>
            </a:pPr>
            <a:endParaRPr lang="en-GB" sz="2000" b="1" dirty="0" smtClean="0">
              <a:effectLst/>
            </a:endParaRPr>
          </a:p>
          <a:p>
            <a:pPr algn="just">
              <a:buFont typeface="Wingdings" pitchFamily="2" charset="2"/>
              <a:buChar char="Ø"/>
            </a:pPr>
            <a:r>
              <a:rPr lang="en-GB" sz="2000" b="1" dirty="0" smtClean="0">
                <a:effectLst/>
              </a:rPr>
              <a:t>  The majority of irregular migrants that arrive in the US by land travel through Mexico.  Most migrants come from the region – </a:t>
            </a:r>
            <a:r>
              <a:rPr lang="en-GB" sz="2000" b="1" dirty="0" smtClean="0">
                <a:effectLst/>
              </a:rPr>
              <a:t>Central America and, to a lesser degree, South </a:t>
            </a:r>
            <a:r>
              <a:rPr lang="en-GB" sz="2000" b="1" dirty="0">
                <a:effectLst/>
              </a:rPr>
              <a:t>A</a:t>
            </a:r>
            <a:r>
              <a:rPr lang="en-GB" sz="2000" b="1" dirty="0" smtClean="0">
                <a:effectLst/>
              </a:rPr>
              <a:t>merica and the Caribbean</a:t>
            </a:r>
            <a:r>
              <a:rPr lang="en-GB" sz="2000" b="1" dirty="0" smtClean="0">
                <a:effectLst/>
              </a:rPr>
              <a:t>. </a:t>
            </a:r>
            <a:endParaRPr lang="en-GB" sz="2000" dirty="0" smtClean="0">
              <a:effectLst/>
            </a:endParaRPr>
          </a:p>
          <a:p>
            <a:pPr algn="just"/>
            <a:endParaRPr lang="en-GB" sz="1400" dirty="0">
              <a:effectLst/>
            </a:endParaRPr>
          </a:p>
        </p:txBody>
      </p:sp>
    </p:spTree>
  </p:cSld>
  <p:clrMapOvr>
    <a:masterClrMapping/>
  </p:clrMapOvr>
  <p:transition>
    <p:random/>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3</a:t>
            </a:r>
            <a:endParaRPr lang="en-GB" b="1" dirty="0">
              <a:effectLst/>
            </a:endParaRPr>
          </a:p>
        </p:txBody>
      </p:sp>
      <p:sp>
        <p:nvSpPr>
          <p:cNvPr id="3075" name="Text Box 57"/>
          <p:cNvSpPr txBox="1">
            <a:spLocks noChangeArrowheads="1"/>
          </p:cNvSpPr>
          <p:nvPr/>
        </p:nvSpPr>
        <p:spPr bwMode="auto">
          <a:xfrm>
            <a:off x="251520" y="837873"/>
            <a:ext cx="7953404" cy="430887"/>
          </a:xfrm>
          <a:prstGeom prst="rect">
            <a:avLst/>
          </a:prstGeom>
          <a:noFill/>
          <a:ln w="9525">
            <a:noFill/>
            <a:miter lim="800000"/>
            <a:headEnd/>
            <a:tailEnd/>
          </a:ln>
        </p:spPr>
        <p:txBody>
          <a:bodyPr wrap="square">
            <a:spAutoFit/>
          </a:bodyPr>
          <a:lstStyle/>
          <a:p>
            <a:pPr algn="r"/>
            <a:r>
              <a:rPr lang="en-GB" sz="2200" b="1" dirty="0" smtClean="0">
                <a:solidFill>
                  <a:srgbClr val="B6160A"/>
                </a:solidFill>
                <a:effectLst/>
              </a:rPr>
              <a:t>Context</a:t>
            </a:r>
            <a:r>
              <a:rPr lang="en-GB" sz="2200" b="1" dirty="0">
                <a:solidFill>
                  <a:srgbClr val="B6160A"/>
                </a:solidFill>
                <a:effectLst/>
              </a:rPr>
              <a:t>:  Mexico, a Transit Country for Irregular Migrants</a:t>
            </a:r>
            <a:endParaRPr lang="en-GB" sz="2200" b="1" dirty="0">
              <a:solidFill>
                <a:srgbClr val="B6160A"/>
              </a:solidFill>
              <a:effectLst/>
            </a:endParaRPr>
          </a:p>
        </p:txBody>
      </p:sp>
      <p:cxnSp>
        <p:nvCxnSpPr>
          <p:cNvPr id="3076" name="19 Conector recto"/>
          <p:cNvCxnSpPr>
            <a:cxnSpLocks noChangeShapeType="1"/>
          </p:cNvCxnSpPr>
          <p:nvPr/>
        </p:nvCxnSpPr>
        <p:spPr bwMode="auto">
          <a:xfrm rot="10800000">
            <a:off x="4040015" y="1313708"/>
            <a:ext cx="3929063" cy="1587"/>
          </a:xfrm>
          <a:prstGeom prst="line">
            <a:avLst/>
          </a:prstGeom>
          <a:noFill/>
          <a:ln w="9525" algn="ctr">
            <a:solidFill>
              <a:srgbClr val="A50021"/>
            </a:solidFill>
            <a:round/>
            <a:headEnd/>
            <a:tailEnd/>
          </a:ln>
        </p:spPr>
      </p:cxnSp>
      <p:sp>
        <p:nvSpPr>
          <p:cNvPr id="3077" name="4 CuadroTexto"/>
          <p:cNvSpPr txBox="1">
            <a:spLocks noChangeArrowheads="1"/>
          </p:cNvSpPr>
          <p:nvPr/>
        </p:nvSpPr>
        <p:spPr bwMode="auto">
          <a:xfrm>
            <a:off x="539552" y="1261784"/>
            <a:ext cx="7786742" cy="5047536"/>
          </a:xfrm>
          <a:prstGeom prst="rect">
            <a:avLst/>
          </a:prstGeom>
          <a:noFill/>
          <a:ln w="9525">
            <a:noFill/>
            <a:miter lim="800000"/>
            <a:headEnd/>
            <a:tailEnd/>
          </a:ln>
        </p:spPr>
        <p:txBody>
          <a:bodyPr wrap="square">
            <a:spAutoFit/>
          </a:bodyPr>
          <a:lstStyle/>
          <a:p>
            <a:pPr algn="just"/>
            <a:endParaRPr lang="en-GB" b="1" dirty="0" smtClean="0">
              <a:effectLst/>
            </a:endParaRPr>
          </a:p>
          <a:p>
            <a:pPr algn="just">
              <a:buFont typeface="Wingdings" pitchFamily="2" charset="2"/>
              <a:buChar char="Ø"/>
            </a:pPr>
            <a:r>
              <a:rPr lang="en-GB" b="1" dirty="0" smtClean="0">
                <a:effectLst/>
              </a:rPr>
              <a:t>  </a:t>
            </a:r>
            <a:r>
              <a:rPr lang="en-GB" sz="1900" b="1" dirty="0" smtClean="0">
                <a:effectLst/>
              </a:rPr>
              <a:t>These flows are associated to the dynamics of labour markets in the region and the economic, social, and political situations in the countries of origin of migrants, as well as the strengthening of social networks that permanently connect countries of origin and destination of migrants.</a:t>
            </a:r>
          </a:p>
          <a:p>
            <a:pPr algn="just">
              <a:buFont typeface="Wingdings" pitchFamily="2" charset="2"/>
              <a:buChar char="Ø"/>
            </a:pPr>
            <a:endParaRPr lang="en-GB" sz="1900" b="1" dirty="0" smtClean="0">
              <a:effectLst/>
            </a:endParaRPr>
          </a:p>
          <a:p>
            <a:pPr algn="just">
              <a:buFont typeface="Wingdings" pitchFamily="2" charset="2"/>
              <a:buChar char="Ø"/>
            </a:pPr>
            <a:r>
              <a:rPr lang="en-GB" sz="1900" b="1" dirty="0" smtClean="0">
                <a:effectLst/>
              </a:rPr>
              <a:t>Irregular migration flows in the region occur beyond migration policies shaping the routes and characteristics of the movements of migrants.</a:t>
            </a:r>
          </a:p>
          <a:p>
            <a:pPr algn="just">
              <a:buFont typeface="Wingdings" pitchFamily="2" charset="2"/>
              <a:buChar char="Ø"/>
            </a:pPr>
            <a:endParaRPr lang="en-GB" sz="1900" b="1" dirty="0" smtClean="0">
              <a:effectLst/>
            </a:endParaRPr>
          </a:p>
          <a:p>
            <a:pPr algn="just">
              <a:buFont typeface="Wingdings" pitchFamily="2" charset="2"/>
              <a:buChar char="Ø"/>
            </a:pPr>
            <a:r>
              <a:rPr lang="en-GB" sz="1900" b="1" dirty="0" smtClean="0">
                <a:effectLst/>
              </a:rPr>
              <a:t>  The primary achievements in terms of policies to address irregular migration have been based on cooperation and agreements between involved countries, as shown by the improved management for the dignified, orderly, and safe return of migrants; appropriate assistance for the most vulnerable groups; and actions to combat migrant smuggling and trafficking. </a:t>
            </a:r>
            <a:endParaRPr lang="en-GB" sz="1400" dirty="0">
              <a:effectLst/>
            </a:endParaRPr>
          </a:p>
        </p:txBody>
      </p:sp>
    </p:spTree>
  </p:cSld>
  <p:clrMapOvr>
    <a:masterClrMapping/>
  </p:clrMapOvr>
  <p:transition>
    <p:random/>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4</a:t>
            </a:r>
            <a:endParaRPr lang="en-GB" b="1" dirty="0">
              <a:effectLst/>
            </a:endParaRPr>
          </a:p>
        </p:txBody>
      </p:sp>
      <p:sp>
        <p:nvSpPr>
          <p:cNvPr id="4099" name="Text Box 57"/>
          <p:cNvSpPr txBox="1">
            <a:spLocks noChangeArrowheads="1"/>
          </p:cNvSpPr>
          <p:nvPr/>
        </p:nvSpPr>
        <p:spPr bwMode="auto">
          <a:xfrm>
            <a:off x="785786" y="642918"/>
            <a:ext cx="7680325" cy="461665"/>
          </a:xfrm>
          <a:prstGeom prst="rect">
            <a:avLst/>
          </a:prstGeom>
          <a:noFill/>
          <a:ln w="9525">
            <a:noFill/>
            <a:miter lim="800000"/>
            <a:headEnd/>
            <a:tailEnd/>
          </a:ln>
        </p:spPr>
        <p:txBody>
          <a:bodyPr>
            <a:spAutoFit/>
          </a:bodyPr>
          <a:lstStyle/>
          <a:p>
            <a:pPr algn="r"/>
            <a:r>
              <a:rPr lang="en-GB" sz="2400" b="1" dirty="0" smtClean="0">
                <a:solidFill>
                  <a:srgbClr val="B6160A"/>
                </a:solidFill>
                <a:effectLst/>
              </a:rPr>
              <a:t>Irregular Migration in Mexico</a:t>
            </a:r>
            <a:endParaRPr lang="en-GB" sz="2400" b="1" dirty="0" smtClean="0">
              <a:solidFill>
                <a:srgbClr val="B6160A"/>
              </a:solidFill>
              <a:effectLst/>
            </a:endParaRPr>
          </a:p>
        </p:txBody>
      </p:sp>
      <p:cxnSp>
        <p:nvCxnSpPr>
          <p:cNvPr id="4100" name="19 Conector recto"/>
          <p:cNvCxnSpPr>
            <a:cxnSpLocks noChangeShapeType="1"/>
          </p:cNvCxnSpPr>
          <p:nvPr/>
        </p:nvCxnSpPr>
        <p:spPr bwMode="auto">
          <a:xfrm rot="10800000">
            <a:off x="4572000" y="1214422"/>
            <a:ext cx="3929063" cy="1587"/>
          </a:xfrm>
          <a:prstGeom prst="line">
            <a:avLst/>
          </a:prstGeom>
          <a:noFill/>
          <a:ln w="9525" algn="ctr">
            <a:solidFill>
              <a:srgbClr val="A50021"/>
            </a:solidFill>
            <a:round/>
            <a:headEnd/>
            <a:tailEnd/>
          </a:ln>
        </p:spPr>
      </p:cxnSp>
      <p:sp>
        <p:nvSpPr>
          <p:cNvPr id="10" name="9 CuadroTexto"/>
          <p:cNvSpPr txBox="1"/>
          <p:nvPr/>
        </p:nvSpPr>
        <p:spPr>
          <a:xfrm>
            <a:off x="107504" y="1340768"/>
            <a:ext cx="8496944" cy="646331"/>
          </a:xfrm>
          <a:prstGeom prst="rect">
            <a:avLst/>
          </a:prstGeom>
          <a:noFill/>
        </p:spPr>
        <p:txBody>
          <a:bodyPr wrap="square">
            <a:spAutoFit/>
          </a:bodyPr>
          <a:lstStyle/>
          <a:p>
            <a:pPr algn="ctr">
              <a:defRPr/>
            </a:pPr>
            <a:r>
              <a:rPr lang="en-GB" b="1" dirty="0" smtClean="0">
                <a:effectLst/>
              </a:rPr>
              <a:t>Irregular foreign nationals sheltered in migration stations in Mexico, </a:t>
            </a:r>
          </a:p>
          <a:p>
            <a:pPr algn="ctr">
              <a:defRPr/>
            </a:pPr>
            <a:r>
              <a:rPr lang="en-GB" b="1" dirty="0" smtClean="0">
                <a:effectLst/>
              </a:rPr>
              <a:t>by region</a:t>
            </a:r>
            <a:endParaRPr lang="en-GB" b="1" dirty="0">
              <a:effectLst/>
            </a:endParaRPr>
          </a:p>
        </p:txBody>
      </p:sp>
      <p:sp>
        <p:nvSpPr>
          <p:cNvPr id="8" name="7 Rectángulo"/>
          <p:cNvSpPr/>
          <p:nvPr/>
        </p:nvSpPr>
        <p:spPr>
          <a:xfrm>
            <a:off x="2581622" y="2159587"/>
            <a:ext cx="3954909" cy="830997"/>
          </a:xfrm>
          <a:prstGeom prst="rect">
            <a:avLst/>
          </a:prstGeom>
          <a:solidFill>
            <a:srgbClr val="FFC000"/>
          </a:solidFill>
        </p:spPr>
        <p:txBody>
          <a:bodyPr wrap="square">
            <a:spAutoFit/>
          </a:bodyPr>
          <a:lstStyle/>
          <a:p>
            <a:pPr algn="ctr">
              <a:spcBef>
                <a:spcPts val="0"/>
              </a:spcBef>
            </a:pPr>
            <a:r>
              <a:rPr lang="en-GB" sz="1600" dirty="0" smtClean="0">
                <a:effectLst/>
              </a:rPr>
              <a:t>Central America historically accounts for 92-95% of the total number of migrants detained in Mexico</a:t>
            </a:r>
            <a:r>
              <a:rPr lang="en-GB" sz="1600" b="1" dirty="0" smtClean="0"/>
              <a:t> </a:t>
            </a:r>
            <a:endParaRPr lang="en-GB" sz="1600" b="1" dirty="0">
              <a:solidFill>
                <a:srgbClr val="C00000"/>
              </a:solidFill>
            </a:endParaRPr>
          </a:p>
        </p:txBody>
      </p:sp>
      <p:pic>
        <p:nvPicPr>
          <p:cNvPr id="307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52536" y="3484391"/>
            <a:ext cx="4824536" cy="29689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13 Rectángulo"/>
          <p:cNvSpPr/>
          <p:nvPr/>
        </p:nvSpPr>
        <p:spPr>
          <a:xfrm>
            <a:off x="971600" y="3429000"/>
            <a:ext cx="2357454" cy="313932"/>
          </a:xfrm>
          <a:prstGeom prst="rect">
            <a:avLst/>
          </a:prstGeom>
          <a:solidFill>
            <a:schemeClr val="bg1">
              <a:lumMod val="85000"/>
            </a:schemeClr>
          </a:solidFill>
        </p:spPr>
        <p:txBody>
          <a:bodyPr wrap="square">
            <a:spAutoFit/>
          </a:bodyPr>
          <a:lstStyle/>
          <a:p>
            <a:pPr algn="ctr">
              <a:lnSpc>
                <a:spcPct val="90000"/>
              </a:lnSpc>
              <a:spcBef>
                <a:spcPct val="50000"/>
              </a:spcBef>
            </a:pPr>
            <a:r>
              <a:rPr lang="en-GB" sz="1600" b="1" dirty="0" smtClean="0">
                <a:effectLst/>
              </a:rPr>
              <a:t>2011</a:t>
            </a:r>
            <a:endParaRPr lang="en-GB" sz="1600" b="1" dirty="0">
              <a:solidFill>
                <a:srgbClr val="C00000"/>
              </a:solidFill>
            </a:endParaRPr>
          </a:p>
        </p:txBody>
      </p:sp>
      <p:pic>
        <p:nvPicPr>
          <p:cNvPr id="3077"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30038" y="3559290"/>
            <a:ext cx="4702824" cy="28940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14 Rectángulo"/>
          <p:cNvSpPr/>
          <p:nvPr/>
        </p:nvSpPr>
        <p:spPr>
          <a:xfrm>
            <a:off x="5364088" y="3475108"/>
            <a:ext cx="2357454" cy="313932"/>
          </a:xfrm>
          <a:prstGeom prst="rect">
            <a:avLst/>
          </a:prstGeom>
          <a:solidFill>
            <a:schemeClr val="bg1">
              <a:lumMod val="85000"/>
            </a:schemeClr>
          </a:solidFill>
        </p:spPr>
        <p:txBody>
          <a:bodyPr wrap="square">
            <a:spAutoFit/>
          </a:bodyPr>
          <a:lstStyle/>
          <a:p>
            <a:pPr algn="ctr">
              <a:lnSpc>
                <a:spcPct val="90000"/>
              </a:lnSpc>
              <a:spcBef>
                <a:spcPct val="50000"/>
              </a:spcBef>
            </a:pPr>
            <a:r>
              <a:rPr lang="en-GB" sz="1600" b="1" dirty="0" smtClean="0">
                <a:effectLst/>
              </a:rPr>
              <a:t>January-July 2012</a:t>
            </a:r>
            <a:endParaRPr lang="en-GB" sz="1600" b="1" dirty="0">
              <a:solidFill>
                <a:srgbClr val="C00000"/>
              </a:solidFill>
            </a:endParaRPr>
          </a:p>
        </p:txBody>
      </p:sp>
      <p:sp>
        <p:nvSpPr>
          <p:cNvPr id="12" name="12 CuadroTexto"/>
          <p:cNvSpPr txBox="1">
            <a:spLocks noChangeArrowheads="1"/>
          </p:cNvSpPr>
          <p:nvPr/>
        </p:nvSpPr>
        <p:spPr bwMode="auto">
          <a:xfrm>
            <a:off x="785786" y="6581001"/>
            <a:ext cx="7026574" cy="276999"/>
          </a:xfrm>
          <a:prstGeom prst="rect">
            <a:avLst/>
          </a:prstGeom>
          <a:noFill/>
          <a:ln w="9525">
            <a:noFill/>
            <a:miter lim="800000"/>
            <a:headEnd/>
            <a:tailEnd/>
          </a:ln>
        </p:spPr>
        <p:txBody>
          <a:bodyPr wrap="square">
            <a:spAutoFit/>
          </a:bodyPr>
          <a:lstStyle/>
          <a:p>
            <a:pPr algn="just"/>
            <a:r>
              <a:rPr lang="en-GB" sz="1200" dirty="0" smtClean="0">
                <a:effectLst/>
              </a:rPr>
              <a:t>Source: Boletín de estadísticas migratorias, Centro de Estudios Migratorios, UPM, SEGOB, INM.</a:t>
            </a:r>
            <a:endParaRPr lang="en-GB" sz="1200" b="1" dirty="0">
              <a:effectLst/>
            </a:endParaRPr>
          </a:p>
        </p:txBody>
      </p:sp>
    </p:spTree>
    <p:extLst>
      <p:ext uri="{BB962C8B-B14F-4D97-AF65-F5344CB8AC3E}">
        <p14:creationId xmlns:p14="http://schemas.microsoft.com/office/powerpoint/2010/main" val="3785436141"/>
      </p:ext>
    </p:extLst>
  </p:cSld>
  <p:clrMapOvr>
    <a:masterClrMapping/>
  </p:clrMapOvr>
  <p:transition>
    <p:random/>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6899" y="1899902"/>
            <a:ext cx="6673374" cy="3297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74"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5</a:t>
            </a:r>
            <a:endParaRPr lang="en-GB" b="1" dirty="0">
              <a:effectLst/>
            </a:endParaRPr>
          </a:p>
        </p:txBody>
      </p:sp>
      <p:sp>
        <p:nvSpPr>
          <p:cNvPr id="3075" name="Text Box 57"/>
          <p:cNvSpPr txBox="1">
            <a:spLocks noChangeArrowheads="1"/>
          </p:cNvSpPr>
          <p:nvPr/>
        </p:nvSpPr>
        <p:spPr bwMode="auto">
          <a:xfrm>
            <a:off x="833438" y="609881"/>
            <a:ext cx="7680325" cy="461665"/>
          </a:xfrm>
          <a:prstGeom prst="rect">
            <a:avLst/>
          </a:prstGeom>
          <a:noFill/>
          <a:ln w="9525">
            <a:noFill/>
            <a:miter lim="800000"/>
            <a:headEnd/>
            <a:tailEnd/>
          </a:ln>
        </p:spPr>
        <p:txBody>
          <a:bodyPr>
            <a:spAutoFit/>
          </a:bodyPr>
          <a:lstStyle/>
          <a:p>
            <a:pPr algn="r"/>
            <a:r>
              <a:rPr lang="en-GB" sz="2400" b="1" dirty="0" smtClean="0">
                <a:solidFill>
                  <a:srgbClr val="B6160A"/>
                </a:solidFill>
                <a:effectLst/>
              </a:rPr>
              <a:t>Irregular Migration in Mexico</a:t>
            </a:r>
            <a:endParaRPr lang="en-GB" sz="2400" b="1" dirty="0">
              <a:solidFill>
                <a:srgbClr val="B6160A"/>
              </a:solidFill>
              <a:effectLst/>
            </a:endParaRPr>
          </a:p>
        </p:txBody>
      </p:sp>
      <p:cxnSp>
        <p:nvCxnSpPr>
          <p:cNvPr id="3076" name="19 Conector recto"/>
          <p:cNvCxnSpPr>
            <a:cxnSpLocks noChangeShapeType="1"/>
          </p:cNvCxnSpPr>
          <p:nvPr/>
        </p:nvCxnSpPr>
        <p:spPr bwMode="auto">
          <a:xfrm rot="10800000">
            <a:off x="4429125" y="1058863"/>
            <a:ext cx="3929063" cy="1587"/>
          </a:xfrm>
          <a:prstGeom prst="line">
            <a:avLst/>
          </a:prstGeom>
          <a:noFill/>
          <a:ln w="9525" algn="ctr">
            <a:solidFill>
              <a:srgbClr val="A50021"/>
            </a:solidFill>
            <a:round/>
            <a:headEnd/>
            <a:tailEnd/>
          </a:ln>
        </p:spPr>
      </p:cxnSp>
      <p:sp>
        <p:nvSpPr>
          <p:cNvPr id="3077" name="4 CuadroTexto"/>
          <p:cNvSpPr txBox="1">
            <a:spLocks noChangeArrowheads="1"/>
          </p:cNvSpPr>
          <p:nvPr/>
        </p:nvSpPr>
        <p:spPr bwMode="auto">
          <a:xfrm>
            <a:off x="915056" y="5589239"/>
            <a:ext cx="7143750" cy="1015663"/>
          </a:xfrm>
          <a:prstGeom prst="rect">
            <a:avLst/>
          </a:prstGeom>
          <a:solidFill>
            <a:srgbClr val="FFFF00"/>
          </a:solidFill>
          <a:ln w="9525">
            <a:noFill/>
            <a:miter lim="800000"/>
            <a:headEnd/>
            <a:tailEnd/>
          </a:ln>
        </p:spPr>
        <p:txBody>
          <a:bodyPr>
            <a:spAutoFit/>
          </a:bodyPr>
          <a:lstStyle/>
          <a:p>
            <a:pPr algn="just"/>
            <a:r>
              <a:rPr lang="en-GB" sz="2000" b="1" dirty="0" smtClean="0">
                <a:effectLst/>
              </a:rPr>
              <a:t>Shows a decrease in irregular migration flows of Central American nationals in transit to the US, with an increase in 2012. </a:t>
            </a:r>
            <a:endParaRPr lang="en-GB" sz="2000" b="1" dirty="0">
              <a:effectLst/>
            </a:endParaRPr>
          </a:p>
        </p:txBody>
      </p:sp>
      <p:sp>
        <p:nvSpPr>
          <p:cNvPr id="10" name="9 CuadroTexto"/>
          <p:cNvSpPr txBox="1"/>
          <p:nvPr/>
        </p:nvSpPr>
        <p:spPr>
          <a:xfrm>
            <a:off x="1071538" y="1142984"/>
            <a:ext cx="7286676" cy="646331"/>
          </a:xfrm>
          <a:prstGeom prst="rect">
            <a:avLst/>
          </a:prstGeom>
          <a:noFill/>
        </p:spPr>
        <p:txBody>
          <a:bodyPr wrap="square">
            <a:spAutoFit/>
          </a:bodyPr>
          <a:lstStyle/>
          <a:p>
            <a:pPr algn="ctr">
              <a:defRPr/>
            </a:pPr>
            <a:r>
              <a:rPr lang="en-GB" b="1" dirty="0" smtClean="0">
                <a:effectLst/>
              </a:rPr>
              <a:t>Irregular foreign nationals sheltered in migration stations in Mexico, 2000 - 2011</a:t>
            </a:r>
            <a:endParaRPr lang="en-GB" b="1" dirty="0">
              <a:effectLst/>
            </a:endParaRPr>
          </a:p>
        </p:txBody>
      </p:sp>
      <p:sp>
        <p:nvSpPr>
          <p:cNvPr id="9" name="Text Box 45"/>
          <p:cNvSpPr txBox="1">
            <a:spLocks noChangeArrowheads="1"/>
          </p:cNvSpPr>
          <p:nvPr/>
        </p:nvSpPr>
        <p:spPr bwMode="auto">
          <a:xfrm>
            <a:off x="1643042" y="4057778"/>
            <a:ext cx="2928958" cy="729430"/>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p>
            <a:pPr>
              <a:lnSpc>
                <a:spcPct val="90000"/>
              </a:lnSpc>
              <a:spcBef>
                <a:spcPct val="50000"/>
              </a:spcBef>
            </a:pPr>
            <a:r>
              <a:rPr lang="en-GB" b="1" dirty="0" smtClean="0"/>
              <a:t>A decrease in</a:t>
            </a:r>
            <a:r>
              <a:rPr lang="en-GB" b="1" dirty="0" smtClean="0"/>
              <a:t> 2011-2005</a:t>
            </a:r>
          </a:p>
          <a:p>
            <a:pPr>
              <a:lnSpc>
                <a:spcPct val="90000"/>
              </a:lnSpc>
              <a:spcBef>
                <a:spcPct val="50000"/>
              </a:spcBef>
            </a:pPr>
            <a:r>
              <a:rPr lang="en-GB" b="1" dirty="0" smtClean="0"/>
              <a:t>             </a:t>
            </a:r>
            <a:r>
              <a:rPr lang="en-GB" b="1" dirty="0" smtClean="0">
                <a:solidFill>
                  <a:srgbClr val="C00000"/>
                </a:solidFill>
              </a:rPr>
              <a:t>-  72 %</a:t>
            </a:r>
            <a:endParaRPr lang="en-GB" b="1" dirty="0">
              <a:solidFill>
                <a:srgbClr val="C00000"/>
              </a:solidFill>
            </a:endParaRPr>
          </a:p>
        </p:txBody>
      </p:sp>
      <p:sp>
        <p:nvSpPr>
          <p:cNvPr id="2" name="1 CuadroTexto"/>
          <p:cNvSpPr txBox="1"/>
          <p:nvPr/>
        </p:nvSpPr>
        <p:spPr>
          <a:xfrm>
            <a:off x="7183081" y="2509440"/>
            <a:ext cx="1778744" cy="2320635"/>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r>
              <a:rPr lang="en-GB" sz="1200" dirty="0" smtClean="0">
                <a:effectLst/>
              </a:rPr>
              <a:t/>
            </a:r>
            <a:br>
              <a:rPr lang="en-GB" sz="1200" dirty="0" smtClean="0">
                <a:effectLst/>
              </a:rPr>
            </a:br>
            <a:r>
              <a:rPr lang="en-GB" sz="1600" dirty="0" smtClean="0">
                <a:effectLst/>
              </a:rPr>
              <a:t>January-July 2012</a:t>
            </a:r>
          </a:p>
          <a:p>
            <a:pPr algn="ctr"/>
            <a:r>
              <a:rPr lang="en-GB" sz="1600" dirty="0" smtClean="0">
                <a:effectLst/>
              </a:rPr>
              <a:t>55,623</a:t>
            </a:r>
          </a:p>
          <a:p>
            <a:pPr algn="ctr"/>
            <a:r>
              <a:rPr lang="en-GB" dirty="0" smtClean="0">
                <a:solidFill>
                  <a:srgbClr val="FF0000"/>
                </a:solidFill>
                <a:effectLst/>
              </a:rPr>
              <a:t>An increase compared to 2011</a:t>
            </a:r>
          </a:p>
          <a:p>
            <a:pPr algn="ctr"/>
            <a:r>
              <a:rPr lang="en-GB" dirty="0" smtClean="0">
                <a:solidFill>
                  <a:srgbClr val="FF0000"/>
                </a:solidFill>
                <a:effectLst/>
              </a:rPr>
              <a:t>  34 %</a:t>
            </a:r>
            <a:endParaRPr lang="en-GB" dirty="0">
              <a:solidFill>
                <a:srgbClr val="FF0000"/>
              </a:solidFill>
              <a:effectLst/>
            </a:endParaRPr>
          </a:p>
        </p:txBody>
      </p:sp>
      <p:sp>
        <p:nvSpPr>
          <p:cNvPr id="11" name="12 CuadroTexto"/>
          <p:cNvSpPr txBox="1">
            <a:spLocks noChangeArrowheads="1"/>
          </p:cNvSpPr>
          <p:nvPr/>
        </p:nvSpPr>
        <p:spPr bwMode="auto">
          <a:xfrm>
            <a:off x="611560" y="5197198"/>
            <a:ext cx="7026574" cy="276999"/>
          </a:xfrm>
          <a:prstGeom prst="rect">
            <a:avLst/>
          </a:prstGeom>
          <a:noFill/>
          <a:ln w="9525">
            <a:noFill/>
            <a:miter lim="800000"/>
            <a:headEnd/>
            <a:tailEnd/>
          </a:ln>
        </p:spPr>
        <p:txBody>
          <a:bodyPr wrap="square">
            <a:spAutoFit/>
          </a:bodyPr>
          <a:lstStyle/>
          <a:p>
            <a:pPr algn="just"/>
            <a:r>
              <a:rPr lang="en-GB" sz="1200" dirty="0" smtClean="0">
                <a:effectLst/>
              </a:rPr>
              <a:t>Source: Boletín de estadísticas migratorias, Centro de Estudios Migratorios, UPM, SEGOB, INM.</a:t>
            </a:r>
            <a:endParaRPr lang="en-GB" sz="1200" b="1" dirty="0">
              <a:effectLst/>
            </a:endParaRPr>
          </a:p>
        </p:txBody>
      </p:sp>
    </p:spTree>
    <p:extLst>
      <p:ext uri="{BB962C8B-B14F-4D97-AF65-F5344CB8AC3E}">
        <p14:creationId xmlns:p14="http://schemas.microsoft.com/office/powerpoint/2010/main" val="1199907662"/>
      </p:ext>
    </p:extLst>
  </p:cSld>
  <p:clrMapOvr>
    <a:masterClrMapping/>
  </p:clrMapOvr>
  <p:transition>
    <p:random/>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8477" y="2928045"/>
            <a:ext cx="7001071" cy="3720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218"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6</a:t>
            </a:r>
            <a:endParaRPr lang="en-GB" b="1" dirty="0">
              <a:effectLst/>
            </a:endParaRPr>
          </a:p>
        </p:txBody>
      </p:sp>
      <p:sp>
        <p:nvSpPr>
          <p:cNvPr id="9219" name="Text Box 57"/>
          <p:cNvSpPr txBox="1">
            <a:spLocks noChangeArrowheads="1"/>
          </p:cNvSpPr>
          <p:nvPr/>
        </p:nvSpPr>
        <p:spPr bwMode="auto">
          <a:xfrm>
            <a:off x="833438" y="701675"/>
            <a:ext cx="7680325" cy="400110"/>
          </a:xfrm>
          <a:prstGeom prst="rect">
            <a:avLst/>
          </a:prstGeom>
          <a:noFill/>
          <a:ln w="9525">
            <a:noFill/>
            <a:miter lim="800000"/>
            <a:headEnd/>
            <a:tailEnd/>
          </a:ln>
        </p:spPr>
        <p:txBody>
          <a:bodyPr>
            <a:spAutoFit/>
          </a:bodyPr>
          <a:lstStyle/>
          <a:p>
            <a:pPr algn="r"/>
            <a:r>
              <a:rPr lang="en-GB" sz="2000" b="1" dirty="0" smtClean="0">
                <a:solidFill>
                  <a:srgbClr val="B6160A"/>
                </a:solidFill>
                <a:effectLst/>
              </a:rPr>
              <a:t>Irregular Asian and African migrants in Mexico</a:t>
            </a:r>
            <a:endParaRPr lang="en-GB" sz="2000" b="1" dirty="0" smtClean="0">
              <a:solidFill>
                <a:srgbClr val="B6160A"/>
              </a:solidFill>
              <a:effectLst/>
            </a:endParaRPr>
          </a:p>
        </p:txBody>
      </p:sp>
      <p:cxnSp>
        <p:nvCxnSpPr>
          <p:cNvPr id="9220" name="19 Conector recto"/>
          <p:cNvCxnSpPr>
            <a:cxnSpLocks noChangeShapeType="1"/>
          </p:cNvCxnSpPr>
          <p:nvPr/>
        </p:nvCxnSpPr>
        <p:spPr bwMode="auto">
          <a:xfrm rot="10800000">
            <a:off x="4429125" y="1058863"/>
            <a:ext cx="3929063" cy="1587"/>
          </a:xfrm>
          <a:prstGeom prst="line">
            <a:avLst/>
          </a:prstGeom>
          <a:noFill/>
          <a:ln w="9525" algn="ctr">
            <a:solidFill>
              <a:srgbClr val="A50021"/>
            </a:solidFill>
            <a:round/>
            <a:headEnd/>
            <a:tailEnd/>
          </a:ln>
        </p:spPr>
      </p:cxnSp>
      <p:sp>
        <p:nvSpPr>
          <p:cNvPr id="9221" name="6 CuadroTexto"/>
          <p:cNvSpPr txBox="1">
            <a:spLocks noChangeArrowheads="1"/>
          </p:cNvSpPr>
          <p:nvPr/>
        </p:nvSpPr>
        <p:spPr bwMode="auto">
          <a:xfrm>
            <a:off x="683568" y="1214438"/>
            <a:ext cx="7786742" cy="954107"/>
          </a:xfrm>
          <a:prstGeom prst="rect">
            <a:avLst/>
          </a:prstGeom>
          <a:solidFill>
            <a:srgbClr val="FFFF00"/>
          </a:solidFill>
          <a:ln w="9525">
            <a:noFill/>
            <a:miter lim="800000"/>
            <a:headEnd/>
            <a:tailEnd/>
          </a:ln>
        </p:spPr>
        <p:txBody>
          <a:bodyPr wrap="square">
            <a:spAutoFit/>
          </a:bodyPr>
          <a:lstStyle/>
          <a:p>
            <a:pPr algn="just"/>
            <a:r>
              <a:rPr lang="en-GB" sz="1400" b="1" dirty="0" smtClean="0">
                <a:effectLst/>
              </a:rPr>
              <a:t>Contrary to the general trend of a significant decrease that can be observed in irregular migration of Central American nationals in transit through Mexico in 2006 </a:t>
            </a:r>
            <a:r>
              <a:rPr lang="en-GB" sz="1400" b="1" dirty="0">
                <a:effectLst/>
              </a:rPr>
              <a:t>-</a:t>
            </a:r>
            <a:r>
              <a:rPr lang="en-GB" sz="1400" b="1" dirty="0" smtClean="0">
                <a:effectLst/>
              </a:rPr>
              <a:t> 2011, a sustained increase can be observed of African irregular migrants in 2003 </a:t>
            </a:r>
            <a:r>
              <a:rPr lang="en-GB" sz="1400" b="1" dirty="0">
                <a:effectLst/>
              </a:rPr>
              <a:t>-</a:t>
            </a:r>
            <a:r>
              <a:rPr lang="en-GB" sz="1400" b="1" dirty="0" smtClean="0">
                <a:effectLst/>
              </a:rPr>
              <a:t> 2010 and Asian irregular migrants in 2009 </a:t>
            </a:r>
            <a:r>
              <a:rPr lang="en-GB" sz="1400" b="1" dirty="0">
                <a:effectLst/>
              </a:rPr>
              <a:t>-</a:t>
            </a:r>
            <a:r>
              <a:rPr lang="en-GB" sz="1400" b="1" dirty="0" smtClean="0">
                <a:effectLst/>
              </a:rPr>
              <a:t> 2010.  Both flows show a decrease in 2011 -2012. </a:t>
            </a:r>
            <a:endParaRPr lang="en-GB" sz="1400" dirty="0">
              <a:effectLst/>
            </a:endParaRPr>
          </a:p>
        </p:txBody>
      </p:sp>
      <p:sp>
        <p:nvSpPr>
          <p:cNvPr id="8" name="7 CuadroTexto"/>
          <p:cNvSpPr txBox="1"/>
          <p:nvPr/>
        </p:nvSpPr>
        <p:spPr>
          <a:xfrm>
            <a:off x="395536" y="2204864"/>
            <a:ext cx="8143931" cy="646331"/>
          </a:xfrm>
          <a:prstGeom prst="rect">
            <a:avLst/>
          </a:prstGeom>
          <a:noFill/>
        </p:spPr>
        <p:txBody>
          <a:bodyPr wrap="square">
            <a:spAutoFit/>
          </a:bodyPr>
          <a:lstStyle/>
          <a:p>
            <a:pPr algn="ctr">
              <a:defRPr/>
            </a:pPr>
            <a:r>
              <a:rPr lang="en-GB" b="1" dirty="0" smtClean="0">
                <a:effectLst/>
              </a:rPr>
              <a:t>African and Asian irregular migrants sheltered in migration stations in Mexico, 2000 – July 2012</a:t>
            </a:r>
            <a:endParaRPr lang="en-GB" b="1" dirty="0">
              <a:effectLst/>
            </a:endParaRPr>
          </a:p>
        </p:txBody>
      </p:sp>
      <p:sp>
        <p:nvSpPr>
          <p:cNvPr id="9" name="Text Box 45"/>
          <p:cNvSpPr txBox="1">
            <a:spLocks noChangeArrowheads="1"/>
          </p:cNvSpPr>
          <p:nvPr/>
        </p:nvSpPr>
        <p:spPr bwMode="auto">
          <a:xfrm>
            <a:off x="637004" y="2971574"/>
            <a:ext cx="2566844" cy="889474"/>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p>
            <a:pPr algn="ctr">
              <a:lnSpc>
                <a:spcPct val="90000"/>
              </a:lnSpc>
              <a:spcBef>
                <a:spcPct val="50000"/>
              </a:spcBef>
            </a:pPr>
            <a:r>
              <a:rPr lang="en-GB" sz="1400" b="1" dirty="0" smtClean="0">
                <a:effectLst/>
              </a:rPr>
              <a:t>2010-2000 An increase of:</a:t>
            </a:r>
          </a:p>
          <a:p>
            <a:pPr algn="ctr">
              <a:lnSpc>
                <a:spcPct val="90000"/>
              </a:lnSpc>
              <a:spcBef>
                <a:spcPct val="50000"/>
              </a:spcBef>
            </a:pPr>
            <a:r>
              <a:rPr lang="en-GB" sz="1400" b="1" dirty="0" smtClean="0">
                <a:effectLst/>
              </a:rPr>
              <a:t>14 times for Africans</a:t>
            </a:r>
          </a:p>
          <a:p>
            <a:pPr algn="ctr">
              <a:lnSpc>
                <a:spcPct val="90000"/>
              </a:lnSpc>
              <a:spcBef>
                <a:spcPct val="50000"/>
              </a:spcBef>
            </a:pPr>
            <a:r>
              <a:rPr lang="en-GB" sz="1400" b="1" dirty="0" smtClean="0">
                <a:effectLst/>
              </a:rPr>
              <a:t>  2 times for Asians</a:t>
            </a:r>
            <a:endParaRPr lang="en-GB" sz="1400" b="1" dirty="0">
              <a:solidFill>
                <a:srgbClr val="C00000"/>
              </a:solidFill>
              <a:effectLst/>
            </a:endParaRPr>
          </a:p>
        </p:txBody>
      </p:sp>
      <p:sp>
        <p:nvSpPr>
          <p:cNvPr id="11" name="10 CuadroTexto"/>
          <p:cNvSpPr txBox="1"/>
          <p:nvPr/>
        </p:nvSpPr>
        <p:spPr>
          <a:xfrm>
            <a:off x="7154117" y="3284984"/>
            <a:ext cx="1923207" cy="2637645"/>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r>
              <a:rPr lang="en-GB" sz="1600" dirty="0" smtClean="0">
                <a:effectLst/>
              </a:rPr>
              <a:t>January-July 2012</a:t>
            </a:r>
          </a:p>
          <a:p>
            <a:pPr algn="ctr"/>
            <a:r>
              <a:rPr lang="en-GB" sz="1600" dirty="0" smtClean="0">
                <a:effectLst/>
              </a:rPr>
              <a:t>181 </a:t>
            </a:r>
            <a:r>
              <a:rPr lang="en-GB" sz="1600" dirty="0">
                <a:effectLst/>
              </a:rPr>
              <a:t>A</a:t>
            </a:r>
            <a:r>
              <a:rPr lang="en-GB" sz="1600" dirty="0" smtClean="0">
                <a:effectLst/>
              </a:rPr>
              <a:t>frica </a:t>
            </a:r>
          </a:p>
          <a:p>
            <a:pPr algn="ctr"/>
            <a:r>
              <a:rPr lang="en-GB" sz="1600" dirty="0" smtClean="0">
                <a:effectLst/>
              </a:rPr>
              <a:t>173 Asia</a:t>
            </a:r>
          </a:p>
          <a:p>
            <a:pPr algn="ctr"/>
            <a:r>
              <a:rPr lang="en-GB" dirty="0" smtClean="0">
                <a:solidFill>
                  <a:srgbClr val="FF0000"/>
                </a:solidFill>
                <a:effectLst/>
              </a:rPr>
              <a:t>Compared to  2011</a:t>
            </a:r>
          </a:p>
          <a:p>
            <a:pPr algn="ctr"/>
            <a:r>
              <a:rPr lang="en-GB" dirty="0" smtClean="0">
                <a:solidFill>
                  <a:srgbClr val="FF0000"/>
                </a:solidFill>
                <a:effectLst/>
              </a:rPr>
              <a:t>- 13% </a:t>
            </a:r>
            <a:r>
              <a:rPr lang="en-GB" dirty="0">
                <a:solidFill>
                  <a:srgbClr val="FF0000"/>
                </a:solidFill>
                <a:effectLst/>
              </a:rPr>
              <a:t>A</a:t>
            </a:r>
            <a:r>
              <a:rPr lang="en-GB" dirty="0" smtClean="0">
                <a:solidFill>
                  <a:srgbClr val="FF0000"/>
                </a:solidFill>
                <a:effectLst/>
              </a:rPr>
              <a:t>frica</a:t>
            </a:r>
          </a:p>
          <a:p>
            <a:pPr algn="ctr"/>
            <a:r>
              <a:rPr lang="en-GB" dirty="0" smtClean="0">
                <a:solidFill>
                  <a:srgbClr val="FF0000"/>
                </a:solidFill>
                <a:effectLst/>
              </a:rPr>
              <a:t>  -74 % Asia</a:t>
            </a:r>
            <a:endParaRPr lang="en-GB" dirty="0">
              <a:solidFill>
                <a:srgbClr val="FF0000"/>
              </a:solidFill>
              <a:effectLst/>
            </a:endParaRPr>
          </a:p>
        </p:txBody>
      </p:sp>
      <p:sp>
        <p:nvSpPr>
          <p:cNvPr id="13" name="12 CuadroTexto"/>
          <p:cNvSpPr txBox="1">
            <a:spLocks noChangeArrowheads="1"/>
          </p:cNvSpPr>
          <p:nvPr/>
        </p:nvSpPr>
        <p:spPr bwMode="auto">
          <a:xfrm>
            <a:off x="179512" y="6525344"/>
            <a:ext cx="7026574" cy="276999"/>
          </a:xfrm>
          <a:prstGeom prst="rect">
            <a:avLst/>
          </a:prstGeom>
          <a:noFill/>
          <a:ln w="9525">
            <a:noFill/>
            <a:miter lim="800000"/>
            <a:headEnd/>
            <a:tailEnd/>
          </a:ln>
        </p:spPr>
        <p:txBody>
          <a:bodyPr wrap="square">
            <a:spAutoFit/>
          </a:bodyPr>
          <a:lstStyle/>
          <a:p>
            <a:pPr algn="just"/>
            <a:r>
              <a:rPr lang="en-GB" sz="1200" dirty="0" smtClean="0">
                <a:effectLst/>
              </a:rPr>
              <a:t>Source: Boletín de estadísticas migratorias, Centro de Estudios Migratorios, UPM, SEGOB, INM.</a:t>
            </a:r>
            <a:endParaRPr lang="en-GB" sz="1200" b="1" dirty="0">
              <a:effectLst/>
            </a:endParaRPr>
          </a:p>
        </p:txBody>
      </p:sp>
    </p:spTree>
    <p:extLst>
      <p:ext uri="{BB962C8B-B14F-4D97-AF65-F5344CB8AC3E}">
        <p14:creationId xmlns:p14="http://schemas.microsoft.com/office/powerpoint/2010/main" val="3818378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32 Grupo"/>
          <p:cNvGrpSpPr/>
          <p:nvPr/>
        </p:nvGrpSpPr>
        <p:grpSpPr>
          <a:xfrm>
            <a:off x="971600" y="1700808"/>
            <a:ext cx="6768752" cy="4608512"/>
            <a:chOff x="1115617" y="1196753"/>
            <a:chExt cx="6768752" cy="4824536"/>
          </a:xfrm>
        </p:grpSpPr>
        <p:sp>
          <p:nvSpPr>
            <p:cNvPr id="7" name="Freeform 7"/>
            <p:cNvSpPr>
              <a:spLocks noEditPoints="1"/>
            </p:cNvSpPr>
            <p:nvPr/>
          </p:nvSpPr>
          <p:spPr bwMode="auto">
            <a:xfrm>
              <a:off x="2195513" y="4805363"/>
              <a:ext cx="5114925" cy="238125"/>
            </a:xfrm>
            <a:custGeom>
              <a:avLst/>
              <a:gdLst>
                <a:gd name="T0" fmla="*/ 0 w 3222"/>
                <a:gd name="T1" fmla="*/ 78 h 150"/>
                <a:gd name="T2" fmla="*/ 150 w 3222"/>
                <a:gd name="T3" fmla="*/ 78 h 150"/>
                <a:gd name="T4" fmla="*/ 150 w 3222"/>
                <a:gd name="T5" fmla="*/ 150 h 150"/>
                <a:gd name="T6" fmla="*/ 0 w 3222"/>
                <a:gd name="T7" fmla="*/ 150 h 150"/>
                <a:gd name="T8" fmla="*/ 0 w 3222"/>
                <a:gd name="T9" fmla="*/ 78 h 150"/>
                <a:gd name="T10" fmla="*/ 444 w 3222"/>
                <a:gd name="T11" fmla="*/ 0 h 150"/>
                <a:gd name="T12" fmla="*/ 588 w 3222"/>
                <a:gd name="T13" fmla="*/ 0 h 150"/>
                <a:gd name="T14" fmla="*/ 588 w 3222"/>
                <a:gd name="T15" fmla="*/ 150 h 150"/>
                <a:gd name="T16" fmla="*/ 444 w 3222"/>
                <a:gd name="T17" fmla="*/ 150 h 150"/>
                <a:gd name="T18" fmla="*/ 444 w 3222"/>
                <a:gd name="T19" fmla="*/ 0 h 150"/>
                <a:gd name="T20" fmla="*/ 882 w 3222"/>
                <a:gd name="T21" fmla="*/ 18 h 150"/>
                <a:gd name="T22" fmla="*/ 1026 w 3222"/>
                <a:gd name="T23" fmla="*/ 18 h 150"/>
                <a:gd name="T24" fmla="*/ 1026 w 3222"/>
                <a:gd name="T25" fmla="*/ 150 h 150"/>
                <a:gd name="T26" fmla="*/ 882 w 3222"/>
                <a:gd name="T27" fmla="*/ 150 h 150"/>
                <a:gd name="T28" fmla="*/ 882 w 3222"/>
                <a:gd name="T29" fmla="*/ 18 h 150"/>
                <a:gd name="T30" fmla="*/ 1320 w 3222"/>
                <a:gd name="T31" fmla="*/ 60 h 150"/>
                <a:gd name="T32" fmla="*/ 1470 w 3222"/>
                <a:gd name="T33" fmla="*/ 60 h 150"/>
                <a:gd name="T34" fmla="*/ 1470 w 3222"/>
                <a:gd name="T35" fmla="*/ 150 h 150"/>
                <a:gd name="T36" fmla="*/ 1320 w 3222"/>
                <a:gd name="T37" fmla="*/ 150 h 150"/>
                <a:gd name="T38" fmla="*/ 1320 w 3222"/>
                <a:gd name="T39" fmla="*/ 60 h 150"/>
                <a:gd name="T40" fmla="*/ 1758 w 3222"/>
                <a:gd name="T41" fmla="*/ 36 h 150"/>
                <a:gd name="T42" fmla="*/ 1908 w 3222"/>
                <a:gd name="T43" fmla="*/ 36 h 150"/>
                <a:gd name="T44" fmla="*/ 1908 w 3222"/>
                <a:gd name="T45" fmla="*/ 150 h 150"/>
                <a:gd name="T46" fmla="*/ 1758 w 3222"/>
                <a:gd name="T47" fmla="*/ 150 h 150"/>
                <a:gd name="T48" fmla="*/ 1758 w 3222"/>
                <a:gd name="T49" fmla="*/ 36 h 150"/>
                <a:gd name="T50" fmla="*/ 2202 w 3222"/>
                <a:gd name="T51" fmla="*/ 18 h 150"/>
                <a:gd name="T52" fmla="*/ 2346 w 3222"/>
                <a:gd name="T53" fmla="*/ 18 h 150"/>
                <a:gd name="T54" fmla="*/ 2346 w 3222"/>
                <a:gd name="T55" fmla="*/ 150 h 150"/>
                <a:gd name="T56" fmla="*/ 2202 w 3222"/>
                <a:gd name="T57" fmla="*/ 150 h 150"/>
                <a:gd name="T58" fmla="*/ 2202 w 3222"/>
                <a:gd name="T59" fmla="*/ 18 h 150"/>
                <a:gd name="T60" fmla="*/ 2640 w 3222"/>
                <a:gd name="T61" fmla="*/ 72 h 150"/>
                <a:gd name="T62" fmla="*/ 2784 w 3222"/>
                <a:gd name="T63" fmla="*/ 72 h 150"/>
                <a:gd name="T64" fmla="*/ 2784 w 3222"/>
                <a:gd name="T65" fmla="*/ 150 h 150"/>
                <a:gd name="T66" fmla="*/ 2640 w 3222"/>
                <a:gd name="T67" fmla="*/ 150 h 150"/>
                <a:gd name="T68" fmla="*/ 2640 w 3222"/>
                <a:gd name="T69" fmla="*/ 72 h 150"/>
                <a:gd name="T70" fmla="*/ 3078 w 3222"/>
                <a:gd name="T71" fmla="*/ 114 h 150"/>
                <a:gd name="T72" fmla="*/ 3222 w 3222"/>
                <a:gd name="T73" fmla="*/ 114 h 150"/>
                <a:gd name="T74" fmla="*/ 3222 w 3222"/>
                <a:gd name="T75" fmla="*/ 150 h 150"/>
                <a:gd name="T76" fmla="*/ 3078 w 3222"/>
                <a:gd name="T77" fmla="*/ 150 h 150"/>
                <a:gd name="T78" fmla="*/ 3078 w 3222"/>
                <a:gd name="T79" fmla="*/ 11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22" h="150">
                  <a:moveTo>
                    <a:pt x="0" y="78"/>
                  </a:moveTo>
                  <a:lnTo>
                    <a:pt x="150" y="78"/>
                  </a:lnTo>
                  <a:lnTo>
                    <a:pt x="150" y="150"/>
                  </a:lnTo>
                  <a:lnTo>
                    <a:pt x="0" y="150"/>
                  </a:lnTo>
                  <a:lnTo>
                    <a:pt x="0" y="78"/>
                  </a:lnTo>
                  <a:close/>
                  <a:moveTo>
                    <a:pt x="444" y="0"/>
                  </a:moveTo>
                  <a:lnTo>
                    <a:pt x="588" y="0"/>
                  </a:lnTo>
                  <a:lnTo>
                    <a:pt x="588" y="150"/>
                  </a:lnTo>
                  <a:lnTo>
                    <a:pt x="444" y="150"/>
                  </a:lnTo>
                  <a:lnTo>
                    <a:pt x="444" y="0"/>
                  </a:lnTo>
                  <a:close/>
                  <a:moveTo>
                    <a:pt x="882" y="18"/>
                  </a:moveTo>
                  <a:lnTo>
                    <a:pt x="1026" y="18"/>
                  </a:lnTo>
                  <a:lnTo>
                    <a:pt x="1026" y="150"/>
                  </a:lnTo>
                  <a:lnTo>
                    <a:pt x="882" y="150"/>
                  </a:lnTo>
                  <a:lnTo>
                    <a:pt x="882" y="18"/>
                  </a:lnTo>
                  <a:close/>
                  <a:moveTo>
                    <a:pt x="1320" y="60"/>
                  </a:moveTo>
                  <a:lnTo>
                    <a:pt x="1470" y="60"/>
                  </a:lnTo>
                  <a:lnTo>
                    <a:pt x="1470" y="150"/>
                  </a:lnTo>
                  <a:lnTo>
                    <a:pt x="1320" y="150"/>
                  </a:lnTo>
                  <a:lnTo>
                    <a:pt x="1320" y="60"/>
                  </a:lnTo>
                  <a:close/>
                  <a:moveTo>
                    <a:pt x="1758" y="36"/>
                  </a:moveTo>
                  <a:lnTo>
                    <a:pt x="1908" y="36"/>
                  </a:lnTo>
                  <a:lnTo>
                    <a:pt x="1908" y="150"/>
                  </a:lnTo>
                  <a:lnTo>
                    <a:pt x="1758" y="150"/>
                  </a:lnTo>
                  <a:lnTo>
                    <a:pt x="1758" y="36"/>
                  </a:lnTo>
                  <a:close/>
                  <a:moveTo>
                    <a:pt x="2202" y="18"/>
                  </a:moveTo>
                  <a:lnTo>
                    <a:pt x="2346" y="18"/>
                  </a:lnTo>
                  <a:lnTo>
                    <a:pt x="2346" y="150"/>
                  </a:lnTo>
                  <a:lnTo>
                    <a:pt x="2202" y="150"/>
                  </a:lnTo>
                  <a:lnTo>
                    <a:pt x="2202" y="18"/>
                  </a:lnTo>
                  <a:close/>
                  <a:moveTo>
                    <a:pt x="2640" y="72"/>
                  </a:moveTo>
                  <a:lnTo>
                    <a:pt x="2784" y="72"/>
                  </a:lnTo>
                  <a:lnTo>
                    <a:pt x="2784" y="150"/>
                  </a:lnTo>
                  <a:lnTo>
                    <a:pt x="2640" y="150"/>
                  </a:lnTo>
                  <a:lnTo>
                    <a:pt x="2640" y="72"/>
                  </a:lnTo>
                  <a:close/>
                  <a:moveTo>
                    <a:pt x="3078" y="114"/>
                  </a:moveTo>
                  <a:lnTo>
                    <a:pt x="3222" y="114"/>
                  </a:lnTo>
                  <a:lnTo>
                    <a:pt x="3222" y="150"/>
                  </a:lnTo>
                  <a:lnTo>
                    <a:pt x="3078" y="150"/>
                  </a:lnTo>
                  <a:lnTo>
                    <a:pt x="3078" y="114"/>
                  </a:lnTo>
                  <a:close/>
                </a:path>
              </a:pathLst>
            </a:custGeom>
            <a:solidFill>
              <a:srgbClr val="4274B0"/>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8" name="Freeform 8"/>
            <p:cNvSpPr>
              <a:spLocks noEditPoints="1"/>
            </p:cNvSpPr>
            <p:nvPr/>
          </p:nvSpPr>
          <p:spPr bwMode="auto">
            <a:xfrm>
              <a:off x="2195513" y="3033713"/>
              <a:ext cx="5114925" cy="1952625"/>
            </a:xfrm>
            <a:custGeom>
              <a:avLst/>
              <a:gdLst>
                <a:gd name="T0" fmla="*/ 0 w 3222"/>
                <a:gd name="T1" fmla="*/ 480 h 1230"/>
                <a:gd name="T2" fmla="*/ 150 w 3222"/>
                <a:gd name="T3" fmla="*/ 480 h 1230"/>
                <a:gd name="T4" fmla="*/ 150 w 3222"/>
                <a:gd name="T5" fmla="*/ 1194 h 1230"/>
                <a:gd name="T6" fmla="*/ 0 w 3222"/>
                <a:gd name="T7" fmla="*/ 1194 h 1230"/>
                <a:gd name="T8" fmla="*/ 0 w 3222"/>
                <a:gd name="T9" fmla="*/ 480 h 1230"/>
                <a:gd name="T10" fmla="*/ 444 w 3222"/>
                <a:gd name="T11" fmla="*/ 312 h 1230"/>
                <a:gd name="T12" fmla="*/ 588 w 3222"/>
                <a:gd name="T13" fmla="*/ 312 h 1230"/>
                <a:gd name="T14" fmla="*/ 588 w 3222"/>
                <a:gd name="T15" fmla="*/ 1116 h 1230"/>
                <a:gd name="T16" fmla="*/ 444 w 3222"/>
                <a:gd name="T17" fmla="*/ 1116 h 1230"/>
                <a:gd name="T18" fmla="*/ 444 w 3222"/>
                <a:gd name="T19" fmla="*/ 312 h 1230"/>
                <a:gd name="T20" fmla="*/ 882 w 3222"/>
                <a:gd name="T21" fmla="*/ 324 h 1230"/>
                <a:gd name="T22" fmla="*/ 1026 w 3222"/>
                <a:gd name="T23" fmla="*/ 324 h 1230"/>
                <a:gd name="T24" fmla="*/ 1026 w 3222"/>
                <a:gd name="T25" fmla="*/ 1134 h 1230"/>
                <a:gd name="T26" fmla="*/ 882 w 3222"/>
                <a:gd name="T27" fmla="*/ 1134 h 1230"/>
                <a:gd name="T28" fmla="*/ 882 w 3222"/>
                <a:gd name="T29" fmla="*/ 324 h 1230"/>
                <a:gd name="T30" fmla="*/ 1320 w 3222"/>
                <a:gd name="T31" fmla="*/ 786 h 1230"/>
                <a:gd name="T32" fmla="*/ 1470 w 3222"/>
                <a:gd name="T33" fmla="*/ 786 h 1230"/>
                <a:gd name="T34" fmla="*/ 1470 w 3222"/>
                <a:gd name="T35" fmla="*/ 1176 h 1230"/>
                <a:gd name="T36" fmla="*/ 1320 w 3222"/>
                <a:gd name="T37" fmla="*/ 1176 h 1230"/>
                <a:gd name="T38" fmla="*/ 1320 w 3222"/>
                <a:gd name="T39" fmla="*/ 786 h 1230"/>
                <a:gd name="T40" fmla="*/ 1758 w 3222"/>
                <a:gd name="T41" fmla="*/ 636 h 1230"/>
                <a:gd name="T42" fmla="*/ 1908 w 3222"/>
                <a:gd name="T43" fmla="*/ 636 h 1230"/>
                <a:gd name="T44" fmla="*/ 1908 w 3222"/>
                <a:gd name="T45" fmla="*/ 1152 h 1230"/>
                <a:gd name="T46" fmla="*/ 1758 w 3222"/>
                <a:gd name="T47" fmla="*/ 1152 h 1230"/>
                <a:gd name="T48" fmla="*/ 1758 w 3222"/>
                <a:gd name="T49" fmla="*/ 636 h 1230"/>
                <a:gd name="T50" fmla="*/ 2202 w 3222"/>
                <a:gd name="T51" fmla="*/ 432 h 1230"/>
                <a:gd name="T52" fmla="*/ 2346 w 3222"/>
                <a:gd name="T53" fmla="*/ 432 h 1230"/>
                <a:gd name="T54" fmla="*/ 2346 w 3222"/>
                <a:gd name="T55" fmla="*/ 1134 h 1230"/>
                <a:gd name="T56" fmla="*/ 2202 w 3222"/>
                <a:gd name="T57" fmla="*/ 1134 h 1230"/>
                <a:gd name="T58" fmla="*/ 2202 w 3222"/>
                <a:gd name="T59" fmla="*/ 432 h 1230"/>
                <a:gd name="T60" fmla="*/ 2640 w 3222"/>
                <a:gd name="T61" fmla="*/ 36 h 1230"/>
                <a:gd name="T62" fmla="*/ 2784 w 3222"/>
                <a:gd name="T63" fmla="*/ 36 h 1230"/>
                <a:gd name="T64" fmla="*/ 2784 w 3222"/>
                <a:gd name="T65" fmla="*/ 1188 h 1230"/>
                <a:gd name="T66" fmla="*/ 2640 w 3222"/>
                <a:gd name="T67" fmla="*/ 1188 h 1230"/>
                <a:gd name="T68" fmla="*/ 2640 w 3222"/>
                <a:gd name="T69" fmla="*/ 36 h 1230"/>
                <a:gd name="T70" fmla="*/ 3078 w 3222"/>
                <a:gd name="T71" fmla="*/ 0 h 1230"/>
                <a:gd name="T72" fmla="*/ 3222 w 3222"/>
                <a:gd name="T73" fmla="*/ 0 h 1230"/>
                <a:gd name="T74" fmla="*/ 3222 w 3222"/>
                <a:gd name="T75" fmla="*/ 1230 h 1230"/>
                <a:gd name="T76" fmla="*/ 3078 w 3222"/>
                <a:gd name="T77" fmla="*/ 1230 h 1230"/>
                <a:gd name="T78" fmla="*/ 3078 w 3222"/>
                <a:gd name="T79" fmla="*/ 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22" h="1230">
                  <a:moveTo>
                    <a:pt x="0" y="480"/>
                  </a:moveTo>
                  <a:lnTo>
                    <a:pt x="150" y="480"/>
                  </a:lnTo>
                  <a:lnTo>
                    <a:pt x="150" y="1194"/>
                  </a:lnTo>
                  <a:lnTo>
                    <a:pt x="0" y="1194"/>
                  </a:lnTo>
                  <a:lnTo>
                    <a:pt x="0" y="480"/>
                  </a:lnTo>
                  <a:close/>
                  <a:moveTo>
                    <a:pt x="444" y="312"/>
                  </a:moveTo>
                  <a:lnTo>
                    <a:pt x="588" y="312"/>
                  </a:lnTo>
                  <a:lnTo>
                    <a:pt x="588" y="1116"/>
                  </a:lnTo>
                  <a:lnTo>
                    <a:pt x="444" y="1116"/>
                  </a:lnTo>
                  <a:lnTo>
                    <a:pt x="444" y="312"/>
                  </a:lnTo>
                  <a:close/>
                  <a:moveTo>
                    <a:pt x="882" y="324"/>
                  </a:moveTo>
                  <a:lnTo>
                    <a:pt x="1026" y="324"/>
                  </a:lnTo>
                  <a:lnTo>
                    <a:pt x="1026" y="1134"/>
                  </a:lnTo>
                  <a:lnTo>
                    <a:pt x="882" y="1134"/>
                  </a:lnTo>
                  <a:lnTo>
                    <a:pt x="882" y="324"/>
                  </a:lnTo>
                  <a:close/>
                  <a:moveTo>
                    <a:pt x="1320" y="786"/>
                  </a:moveTo>
                  <a:lnTo>
                    <a:pt x="1470" y="786"/>
                  </a:lnTo>
                  <a:lnTo>
                    <a:pt x="1470" y="1176"/>
                  </a:lnTo>
                  <a:lnTo>
                    <a:pt x="1320" y="1176"/>
                  </a:lnTo>
                  <a:lnTo>
                    <a:pt x="1320" y="786"/>
                  </a:lnTo>
                  <a:close/>
                  <a:moveTo>
                    <a:pt x="1758" y="636"/>
                  </a:moveTo>
                  <a:lnTo>
                    <a:pt x="1908" y="636"/>
                  </a:lnTo>
                  <a:lnTo>
                    <a:pt x="1908" y="1152"/>
                  </a:lnTo>
                  <a:lnTo>
                    <a:pt x="1758" y="1152"/>
                  </a:lnTo>
                  <a:lnTo>
                    <a:pt x="1758" y="636"/>
                  </a:lnTo>
                  <a:close/>
                  <a:moveTo>
                    <a:pt x="2202" y="432"/>
                  </a:moveTo>
                  <a:lnTo>
                    <a:pt x="2346" y="432"/>
                  </a:lnTo>
                  <a:lnTo>
                    <a:pt x="2346" y="1134"/>
                  </a:lnTo>
                  <a:lnTo>
                    <a:pt x="2202" y="1134"/>
                  </a:lnTo>
                  <a:lnTo>
                    <a:pt x="2202" y="432"/>
                  </a:lnTo>
                  <a:close/>
                  <a:moveTo>
                    <a:pt x="2640" y="36"/>
                  </a:moveTo>
                  <a:lnTo>
                    <a:pt x="2784" y="36"/>
                  </a:lnTo>
                  <a:lnTo>
                    <a:pt x="2784" y="1188"/>
                  </a:lnTo>
                  <a:lnTo>
                    <a:pt x="2640" y="1188"/>
                  </a:lnTo>
                  <a:lnTo>
                    <a:pt x="2640" y="36"/>
                  </a:lnTo>
                  <a:close/>
                  <a:moveTo>
                    <a:pt x="3078" y="0"/>
                  </a:moveTo>
                  <a:lnTo>
                    <a:pt x="3222" y="0"/>
                  </a:lnTo>
                  <a:lnTo>
                    <a:pt x="3222" y="1230"/>
                  </a:lnTo>
                  <a:lnTo>
                    <a:pt x="3078" y="1230"/>
                  </a:lnTo>
                  <a:lnTo>
                    <a:pt x="3078" y="0"/>
                  </a:lnTo>
                  <a:close/>
                </a:path>
              </a:pathLst>
            </a:custGeom>
            <a:solidFill>
              <a:srgbClr val="D05A1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 name="Rectangle 9"/>
            <p:cNvSpPr>
              <a:spLocks noChangeArrowheads="1"/>
            </p:cNvSpPr>
            <p:nvPr/>
          </p:nvSpPr>
          <p:spPr bwMode="auto">
            <a:xfrm>
              <a:off x="2123728" y="2031993"/>
              <a:ext cx="76200" cy="76200"/>
            </a:xfrm>
            <a:prstGeom prst="rect">
              <a:avLst/>
            </a:prstGeom>
            <a:solidFill>
              <a:srgbClr val="D05A12"/>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 name="Rectangle 10"/>
            <p:cNvSpPr>
              <a:spLocks noChangeArrowheads="1"/>
            </p:cNvSpPr>
            <p:nvPr/>
          </p:nvSpPr>
          <p:spPr bwMode="auto">
            <a:xfrm>
              <a:off x="2288043" y="1993893"/>
              <a:ext cx="456856"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CBP-Asia</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1" name="Rectangle 11"/>
            <p:cNvSpPr>
              <a:spLocks noChangeArrowheads="1"/>
            </p:cNvSpPr>
            <p:nvPr/>
          </p:nvSpPr>
          <p:spPr bwMode="auto">
            <a:xfrm>
              <a:off x="2123728" y="2193162"/>
              <a:ext cx="76200" cy="75600"/>
            </a:xfrm>
            <a:prstGeom prst="rect">
              <a:avLst/>
            </a:prstGeom>
            <a:solidFill>
              <a:srgbClr val="4274B0"/>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2" name="Rectangle 12"/>
            <p:cNvSpPr>
              <a:spLocks noChangeArrowheads="1"/>
            </p:cNvSpPr>
            <p:nvPr/>
          </p:nvSpPr>
          <p:spPr bwMode="auto">
            <a:xfrm>
              <a:off x="2288042" y="2155063"/>
              <a:ext cx="545021"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r>
                <a:rPr kumimoji="0" lang="en-GB" sz="1000" b="0" i="0" u="none" strike="noStrike" cap="none" normalizeH="0" baseline="0" dirty="0" smtClean="0">
                  <a:ln>
                    <a:noFill/>
                  </a:ln>
                  <a:solidFill>
                    <a:srgbClr val="000000"/>
                  </a:solidFill>
                  <a:effectLst/>
                  <a:latin typeface="Calibri" pitchFamily="34" charset="0"/>
                  <a:cs typeface="Arial" pitchFamily="34" charset="0"/>
                </a:rPr>
                <a:t>África</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13" name="Freeform 13"/>
            <p:cNvSpPr>
              <a:spLocks noEditPoints="1"/>
            </p:cNvSpPr>
            <p:nvPr/>
          </p:nvSpPr>
          <p:spPr bwMode="auto">
            <a:xfrm>
              <a:off x="1115617" y="1196753"/>
              <a:ext cx="6768752" cy="4824536"/>
            </a:xfrm>
            <a:custGeom>
              <a:avLst/>
              <a:gdLst>
                <a:gd name="T0" fmla="*/ 0 w 4320"/>
                <a:gd name="T1" fmla="*/ 0 h 2646"/>
                <a:gd name="T2" fmla="*/ 0 w 4320"/>
                <a:gd name="T3" fmla="*/ 0 h 2646"/>
                <a:gd name="T4" fmla="*/ 4314 w 4320"/>
                <a:gd name="T5" fmla="*/ 0 h 2646"/>
                <a:gd name="T6" fmla="*/ 4320 w 4320"/>
                <a:gd name="T7" fmla="*/ 0 h 2646"/>
                <a:gd name="T8" fmla="*/ 4320 w 4320"/>
                <a:gd name="T9" fmla="*/ 2640 h 2646"/>
                <a:gd name="T10" fmla="*/ 4314 w 4320"/>
                <a:gd name="T11" fmla="*/ 2646 h 2646"/>
                <a:gd name="T12" fmla="*/ 0 w 4320"/>
                <a:gd name="T13" fmla="*/ 2646 h 2646"/>
                <a:gd name="T14" fmla="*/ 0 w 4320"/>
                <a:gd name="T15" fmla="*/ 2640 h 2646"/>
                <a:gd name="T16" fmla="*/ 0 w 4320"/>
                <a:gd name="T17" fmla="*/ 0 h 2646"/>
                <a:gd name="T18" fmla="*/ 6 w 4320"/>
                <a:gd name="T19" fmla="*/ 2640 h 2646"/>
                <a:gd name="T20" fmla="*/ 0 w 4320"/>
                <a:gd name="T21" fmla="*/ 2640 h 2646"/>
                <a:gd name="T22" fmla="*/ 4314 w 4320"/>
                <a:gd name="T23" fmla="*/ 2640 h 2646"/>
                <a:gd name="T24" fmla="*/ 4314 w 4320"/>
                <a:gd name="T25" fmla="*/ 2640 h 2646"/>
                <a:gd name="T26" fmla="*/ 4314 w 4320"/>
                <a:gd name="T27" fmla="*/ 0 h 2646"/>
                <a:gd name="T28" fmla="*/ 4314 w 4320"/>
                <a:gd name="T29" fmla="*/ 6 h 2646"/>
                <a:gd name="T30" fmla="*/ 0 w 4320"/>
                <a:gd name="T31" fmla="*/ 6 h 2646"/>
                <a:gd name="T32" fmla="*/ 6 w 4320"/>
                <a:gd name="T33" fmla="*/ 0 h 2646"/>
                <a:gd name="T34" fmla="*/ 6 w 4320"/>
                <a:gd name="T35" fmla="*/ 2640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20" h="2646">
                  <a:moveTo>
                    <a:pt x="0" y="0"/>
                  </a:moveTo>
                  <a:lnTo>
                    <a:pt x="0" y="0"/>
                  </a:lnTo>
                  <a:lnTo>
                    <a:pt x="4314" y="0"/>
                  </a:lnTo>
                  <a:lnTo>
                    <a:pt x="4320" y="0"/>
                  </a:lnTo>
                  <a:lnTo>
                    <a:pt x="4320" y="2640"/>
                  </a:lnTo>
                  <a:lnTo>
                    <a:pt x="4314" y="2646"/>
                  </a:lnTo>
                  <a:lnTo>
                    <a:pt x="0" y="2646"/>
                  </a:lnTo>
                  <a:lnTo>
                    <a:pt x="0" y="2640"/>
                  </a:lnTo>
                  <a:lnTo>
                    <a:pt x="0" y="0"/>
                  </a:lnTo>
                  <a:close/>
                  <a:moveTo>
                    <a:pt x="6" y="2640"/>
                  </a:moveTo>
                  <a:lnTo>
                    <a:pt x="0" y="2640"/>
                  </a:lnTo>
                  <a:lnTo>
                    <a:pt x="4314" y="2640"/>
                  </a:lnTo>
                  <a:lnTo>
                    <a:pt x="4314" y="2640"/>
                  </a:lnTo>
                  <a:lnTo>
                    <a:pt x="4314" y="0"/>
                  </a:lnTo>
                  <a:lnTo>
                    <a:pt x="4314" y="6"/>
                  </a:lnTo>
                  <a:lnTo>
                    <a:pt x="0" y="6"/>
                  </a:lnTo>
                  <a:lnTo>
                    <a:pt x="6" y="0"/>
                  </a:lnTo>
                  <a:lnTo>
                    <a:pt x="6" y="2640"/>
                  </a:lnTo>
                  <a:close/>
                </a:path>
              </a:pathLst>
            </a:custGeom>
            <a:solidFill>
              <a:srgbClr val="868686"/>
            </a:solidFill>
            <a:ln w="0">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p:cNvSpPr>
              <a:spLocks noEditPoints="1"/>
            </p:cNvSpPr>
            <p:nvPr/>
          </p:nvSpPr>
          <p:spPr bwMode="auto">
            <a:xfrm>
              <a:off x="1700212" y="1538288"/>
              <a:ext cx="5824115" cy="3495675"/>
            </a:xfrm>
            <a:custGeom>
              <a:avLst/>
              <a:gdLst>
                <a:gd name="T0" fmla="*/ 0 w 3516"/>
                <a:gd name="T1" fmla="*/ 0 h 2202"/>
                <a:gd name="T2" fmla="*/ 0 w 3516"/>
                <a:gd name="T3" fmla="*/ 0 h 2202"/>
                <a:gd name="T4" fmla="*/ 3510 w 3516"/>
                <a:gd name="T5" fmla="*/ 0 h 2202"/>
                <a:gd name="T6" fmla="*/ 3516 w 3516"/>
                <a:gd name="T7" fmla="*/ 0 h 2202"/>
                <a:gd name="T8" fmla="*/ 3516 w 3516"/>
                <a:gd name="T9" fmla="*/ 2196 h 2202"/>
                <a:gd name="T10" fmla="*/ 3510 w 3516"/>
                <a:gd name="T11" fmla="*/ 2202 h 2202"/>
                <a:gd name="T12" fmla="*/ 0 w 3516"/>
                <a:gd name="T13" fmla="*/ 2202 h 2202"/>
                <a:gd name="T14" fmla="*/ 0 w 3516"/>
                <a:gd name="T15" fmla="*/ 2196 h 2202"/>
                <a:gd name="T16" fmla="*/ 0 w 3516"/>
                <a:gd name="T17" fmla="*/ 0 h 2202"/>
                <a:gd name="T18" fmla="*/ 6 w 3516"/>
                <a:gd name="T19" fmla="*/ 2196 h 2202"/>
                <a:gd name="T20" fmla="*/ 0 w 3516"/>
                <a:gd name="T21" fmla="*/ 2196 h 2202"/>
                <a:gd name="T22" fmla="*/ 3510 w 3516"/>
                <a:gd name="T23" fmla="*/ 2196 h 2202"/>
                <a:gd name="T24" fmla="*/ 3510 w 3516"/>
                <a:gd name="T25" fmla="*/ 2196 h 2202"/>
                <a:gd name="T26" fmla="*/ 3510 w 3516"/>
                <a:gd name="T27" fmla="*/ 0 h 2202"/>
                <a:gd name="T28" fmla="*/ 3510 w 3516"/>
                <a:gd name="T29" fmla="*/ 6 h 2202"/>
                <a:gd name="T30" fmla="*/ 0 w 3516"/>
                <a:gd name="T31" fmla="*/ 6 h 2202"/>
                <a:gd name="T32" fmla="*/ 6 w 3516"/>
                <a:gd name="T33" fmla="*/ 0 h 2202"/>
                <a:gd name="T34" fmla="*/ 6 w 3516"/>
                <a:gd name="T35" fmla="*/ 2196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16" h="2202">
                  <a:moveTo>
                    <a:pt x="0" y="0"/>
                  </a:moveTo>
                  <a:lnTo>
                    <a:pt x="0" y="0"/>
                  </a:lnTo>
                  <a:lnTo>
                    <a:pt x="3510" y="0"/>
                  </a:lnTo>
                  <a:lnTo>
                    <a:pt x="3516" y="0"/>
                  </a:lnTo>
                  <a:lnTo>
                    <a:pt x="3516" y="2196"/>
                  </a:lnTo>
                  <a:lnTo>
                    <a:pt x="3510" y="2202"/>
                  </a:lnTo>
                  <a:lnTo>
                    <a:pt x="0" y="2202"/>
                  </a:lnTo>
                  <a:lnTo>
                    <a:pt x="0" y="2196"/>
                  </a:lnTo>
                  <a:lnTo>
                    <a:pt x="0" y="0"/>
                  </a:lnTo>
                  <a:close/>
                  <a:moveTo>
                    <a:pt x="6" y="2196"/>
                  </a:moveTo>
                  <a:lnTo>
                    <a:pt x="0" y="2196"/>
                  </a:lnTo>
                  <a:lnTo>
                    <a:pt x="3510" y="2196"/>
                  </a:lnTo>
                  <a:lnTo>
                    <a:pt x="3510" y="2196"/>
                  </a:lnTo>
                  <a:lnTo>
                    <a:pt x="3510" y="0"/>
                  </a:lnTo>
                  <a:lnTo>
                    <a:pt x="3510" y="6"/>
                  </a:lnTo>
                  <a:lnTo>
                    <a:pt x="0" y="6"/>
                  </a:lnTo>
                  <a:lnTo>
                    <a:pt x="6" y="0"/>
                  </a:lnTo>
                  <a:lnTo>
                    <a:pt x="6" y="2196"/>
                  </a:lnTo>
                  <a:close/>
                </a:path>
              </a:pathLst>
            </a:custGeom>
            <a:solidFill>
              <a:srgbClr val="A6A6A6"/>
            </a:solidFill>
            <a:ln w="6">
              <a:solidFill>
                <a:srgbClr val="A6A6A6"/>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p:cNvSpPr>
              <a:spLocks noEditPoints="1"/>
            </p:cNvSpPr>
            <p:nvPr/>
          </p:nvSpPr>
          <p:spPr bwMode="auto">
            <a:xfrm>
              <a:off x="1928813" y="4291013"/>
              <a:ext cx="5114925" cy="742950"/>
            </a:xfrm>
            <a:custGeom>
              <a:avLst/>
              <a:gdLst>
                <a:gd name="T0" fmla="*/ 0 w 3222"/>
                <a:gd name="T1" fmla="*/ 408 h 468"/>
                <a:gd name="T2" fmla="*/ 150 w 3222"/>
                <a:gd name="T3" fmla="*/ 408 h 468"/>
                <a:gd name="T4" fmla="*/ 150 w 3222"/>
                <a:gd name="T5" fmla="*/ 468 h 468"/>
                <a:gd name="T6" fmla="*/ 0 w 3222"/>
                <a:gd name="T7" fmla="*/ 468 h 468"/>
                <a:gd name="T8" fmla="*/ 0 w 3222"/>
                <a:gd name="T9" fmla="*/ 408 h 468"/>
                <a:gd name="T10" fmla="*/ 444 w 3222"/>
                <a:gd name="T11" fmla="*/ 336 h 468"/>
                <a:gd name="T12" fmla="*/ 588 w 3222"/>
                <a:gd name="T13" fmla="*/ 336 h 468"/>
                <a:gd name="T14" fmla="*/ 588 w 3222"/>
                <a:gd name="T15" fmla="*/ 468 h 468"/>
                <a:gd name="T16" fmla="*/ 444 w 3222"/>
                <a:gd name="T17" fmla="*/ 468 h 468"/>
                <a:gd name="T18" fmla="*/ 444 w 3222"/>
                <a:gd name="T19" fmla="*/ 336 h 468"/>
                <a:gd name="T20" fmla="*/ 882 w 3222"/>
                <a:gd name="T21" fmla="*/ 360 h 468"/>
                <a:gd name="T22" fmla="*/ 1026 w 3222"/>
                <a:gd name="T23" fmla="*/ 360 h 468"/>
                <a:gd name="T24" fmla="*/ 1026 w 3222"/>
                <a:gd name="T25" fmla="*/ 468 h 468"/>
                <a:gd name="T26" fmla="*/ 882 w 3222"/>
                <a:gd name="T27" fmla="*/ 468 h 468"/>
                <a:gd name="T28" fmla="*/ 882 w 3222"/>
                <a:gd name="T29" fmla="*/ 360 h 468"/>
                <a:gd name="T30" fmla="*/ 1320 w 3222"/>
                <a:gd name="T31" fmla="*/ 300 h 468"/>
                <a:gd name="T32" fmla="*/ 1470 w 3222"/>
                <a:gd name="T33" fmla="*/ 300 h 468"/>
                <a:gd name="T34" fmla="*/ 1470 w 3222"/>
                <a:gd name="T35" fmla="*/ 468 h 468"/>
                <a:gd name="T36" fmla="*/ 1320 w 3222"/>
                <a:gd name="T37" fmla="*/ 468 h 468"/>
                <a:gd name="T38" fmla="*/ 1320 w 3222"/>
                <a:gd name="T39" fmla="*/ 300 h 468"/>
                <a:gd name="T40" fmla="*/ 1758 w 3222"/>
                <a:gd name="T41" fmla="*/ 228 h 468"/>
                <a:gd name="T42" fmla="*/ 1908 w 3222"/>
                <a:gd name="T43" fmla="*/ 228 h 468"/>
                <a:gd name="T44" fmla="*/ 1908 w 3222"/>
                <a:gd name="T45" fmla="*/ 468 h 468"/>
                <a:gd name="T46" fmla="*/ 1758 w 3222"/>
                <a:gd name="T47" fmla="*/ 468 h 468"/>
                <a:gd name="T48" fmla="*/ 1758 w 3222"/>
                <a:gd name="T49" fmla="*/ 228 h 468"/>
                <a:gd name="T50" fmla="*/ 2202 w 3222"/>
                <a:gd name="T51" fmla="*/ 168 h 468"/>
                <a:gd name="T52" fmla="*/ 2346 w 3222"/>
                <a:gd name="T53" fmla="*/ 168 h 468"/>
                <a:gd name="T54" fmla="*/ 2346 w 3222"/>
                <a:gd name="T55" fmla="*/ 468 h 468"/>
                <a:gd name="T56" fmla="*/ 2202 w 3222"/>
                <a:gd name="T57" fmla="*/ 468 h 468"/>
                <a:gd name="T58" fmla="*/ 2202 w 3222"/>
                <a:gd name="T59" fmla="*/ 168 h 468"/>
                <a:gd name="T60" fmla="*/ 2640 w 3222"/>
                <a:gd name="T61" fmla="*/ 0 h 468"/>
                <a:gd name="T62" fmla="*/ 2784 w 3222"/>
                <a:gd name="T63" fmla="*/ 0 h 468"/>
                <a:gd name="T64" fmla="*/ 2784 w 3222"/>
                <a:gd name="T65" fmla="*/ 468 h 468"/>
                <a:gd name="T66" fmla="*/ 2640 w 3222"/>
                <a:gd name="T67" fmla="*/ 468 h 468"/>
                <a:gd name="T68" fmla="*/ 2640 w 3222"/>
                <a:gd name="T69" fmla="*/ 0 h 468"/>
                <a:gd name="T70" fmla="*/ 3078 w 3222"/>
                <a:gd name="T71" fmla="*/ 360 h 468"/>
                <a:gd name="T72" fmla="*/ 3222 w 3222"/>
                <a:gd name="T73" fmla="*/ 360 h 468"/>
                <a:gd name="T74" fmla="*/ 3222 w 3222"/>
                <a:gd name="T75" fmla="*/ 468 h 468"/>
                <a:gd name="T76" fmla="*/ 3078 w 3222"/>
                <a:gd name="T77" fmla="*/ 468 h 468"/>
                <a:gd name="T78" fmla="*/ 3078 w 3222"/>
                <a:gd name="T79" fmla="*/ 36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22" h="468">
                  <a:moveTo>
                    <a:pt x="0" y="408"/>
                  </a:moveTo>
                  <a:lnTo>
                    <a:pt x="150" y="408"/>
                  </a:lnTo>
                  <a:lnTo>
                    <a:pt x="150" y="468"/>
                  </a:lnTo>
                  <a:lnTo>
                    <a:pt x="0" y="468"/>
                  </a:lnTo>
                  <a:lnTo>
                    <a:pt x="0" y="408"/>
                  </a:lnTo>
                  <a:close/>
                  <a:moveTo>
                    <a:pt x="444" y="336"/>
                  </a:moveTo>
                  <a:lnTo>
                    <a:pt x="588" y="336"/>
                  </a:lnTo>
                  <a:lnTo>
                    <a:pt x="588" y="468"/>
                  </a:lnTo>
                  <a:lnTo>
                    <a:pt x="444" y="468"/>
                  </a:lnTo>
                  <a:lnTo>
                    <a:pt x="444" y="336"/>
                  </a:lnTo>
                  <a:close/>
                  <a:moveTo>
                    <a:pt x="882" y="360"/>
                  </a:moveTo>
                  <a:lnTo>
                    <a:pt x="1026" y="360"/>
                  </a:lnTo>
                  <a:lnTo>
                    <a:pt x="1026" y="468"/>
                  </a:lnTo>
                  <a:lnTo>
                    <a:pt x="882" y="468"/>
                  </a:lnTo>
                  <a:lnTo>
                    <a:pt x="882" y="360"/>
                  </a:lnTo>
                  <a:close/>
                  <a:moveTo>
                    <a:pt x="1320" y="300"/>
                  </a:moveTo>
                  <a:lnTo>
                    <a:pt x="1470" y="300"/>
                  </a:lnTo>
                  <a:lnTo>
                    <a:pt x="1470" y="468"/>
                  </a:lnTo>
                  <a:lnTo>
                    <a:pt x="1320" y="468"/>
                  </a:lnTo>
                  <a:lnTo>
                    <a:pt x="1320" y="300"/>
                  </a:lnTo>
                  <a:close/>
                  <a:moveTo>
                    <a:pt x="1758" y="228"/>
                  </a:moveTo>
                  <a:lnTo>
                    <a:pt x="1908" y="228"/>
                  </a:lnTo>
                  <a:lnTo>
                    <a:pt x="1908" y="468"/>
                  </a:lnTo>
                  <a:lnTo>
                    <a:pt x="1758" y="468"/>
                  </a:lnTo>
                  <a:lnTo>
                    <a:pt x="1758" y="228"/>
                  </a:lnTo>
                  <a:close/>
                  <a:moveTo>
                    <a:pt x="2202" y="168"/>
                  </a:moveTo>
                  <a:lnTo>
                    <a:pt x="2346" y="168"/>
                  </a:lnTo>
                  <a:lnTo>
                    <a:pt x="2346" y="468"/>
                  </a:lnTo>
                  <a:lnTo>
                    <a:pt x="2202" y="468"/>
                  </a:lnTo>
                  <a:lnTo>
                    <a:pt x="2202" y="168"/>
                  </a:lnTo>
                  <a:close/>
                  <a:moveTo>
                    <a:pt x="2640" y="0"/>
                  </a:moveTo>
                  <a:lnTo>
                    <a:pt x="2784" y="0"/>
                  </a:lnTo>
                  <a:lnTo>
                    <a:pt x="2784" y="468"/>
                  </a:lnTo>
                  <a:lnTo>
                    <a:pt x="2640" y="468"/>
                  </a:lnTo>
                  <a:lnTo>
                    <a:pt x="2640" y="0"/>
                  </a:lnTo>
                  <a:close/>
                  <a:moveTo>
                    <a:pt x="3078" y="360"/>
                  </a:moveTo>
                  <a:lnTo>
                    <a:pt x="3222" y="360"/>
                  </a:lnTo>
                  <a:lnTo>
                    <a:pt x="3222" y="468"/>
                  </a:lnTo>
                  <a:lnTo>
                    <a:pt x="3078" y="468"/>
                  </a:lnTo>
                  <a:lnTo>
                    <a:pt x="3078" y="360"/>
                  </a:lnTo>
                  <a:close/>
                </a:path>
              </a:pathLst>
            </a:custGeom>
            <a:solidFill>
              <a:srgbClr val="6E97C8"/>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6" name="Freeform 16"/>
            <p:cNvSpPr>
              <a:spLocks noEditPoints="1"/>
            </p:cNvSpPr>
            <p:nvPr/>
          </p:nvSpPr>
          <p:spPr bwMode="auto">
            <a:xfrm>
              <a:off x="1928813" y="3681413"/>
              <a:ext cx="5114925" cy="1257300"/>
            </a:xfrm>
            <a:custGeom>
              <a:avLst/>
              <a:gdLst>
                <a:gd name="T0" fmla="*/ 0 w 3222"/>
                <a:gd name="T1" fmla="*/ 540 h 792"/>
                <a:gd name="T2" fmla="*/ 150 w 3222"/>
                <a:gd name="T3" fmla="*/ 540 h 792"/>
                <a:gd name="T4" fmla="*/ 150 w 3222"/>
                <a:gd name="T5" fmla="*/ 792 h 792"/>
                <a:gd name="T6" fmla="*/ 0 w 3222"/>
                <a:gd name="T7" fmla="*/ 792 h 792"/>
                <a:gd name="T8" fmla="*/ 0 w 3222"/>
                <a:gd name="T9" fmla="*/ 540 h 792"/>
                <a:gd name="T10" fmla="*/ 444 w 3222"/>
                <a:gd name="T11" fmla="*/ 336 h 792"/>
                <a:gd name="T12" fmla="*/ 588 w 3222"/>
                <a:gd name="T13" fmla="*/ 336 h 792"/>
                <a:gd name="T14" fmla="*/ 588 w 3222"/>
                <a:gd name="T15" fmla="*/ 720 h 792"/>
                <a:gd name="T16" fmla="*/ 444 w 3222"/>
                <a:gd name="T17" fmla="*/ 720 h 792"/>
                <a:gd name="T18" fmla="*/ 444 w 3222"/>
                <a:gd name="T19" fmla="*/ 336 h 792"/>
                <a:gd name="T20" fmla="*/ 882 w 3222"/>
                <a:gd name="T21" fmla="*/ 468 h 792"/>
                <a:gd name="T22" fmla="*/ 1026 w 3222"/>
                <a:gd name="T23" fmla="*/ 468 h 792"/>
                <a:gd name="T24" fmla="*/ 1026 w 3222"/>
                <a:gd name="T25" fmla="*/ 744 h 792"/>
                <a:gd name="T26" fmla="*/ 882 w 3222"/>
                <a:gd name="T27" fmla="*/ 744 h 792"/>
                <a:gd name="T28" fmla="*/ 882 w 3222"/>
                <a:gd name="T29" fmla="*/ 468 h 792"/>
                <a:gd name="T30" fmla="*/ 1320 w 3222"/>
                <a:gd name="T31" fmla="*/ 492 h 792"/>
                <a:gd name="T32" fmla="*/ 1470 w 3222"/>
                <a:gd name="T33" fmla="*/ 492 h 792"/>
                <a:gd name="T34" fmla="*/ 1470 w 3222"/>
                <a:gd name="T35" fmla="*/ 684 h 792"/>
                <a:gd name="T36" fmla="*/ 1320 w 3222"/>
                <a:gd name="T37" fmla="*/ 684 h 792"/>
                <a:gd name="T38" fmla="*/ 1320 w 3222"/>
                <a:gd name="T39" fmla="*/ 492 h 792"/>
                <a:gd name="T40" fmla="*/ 1758 w 3222"/>
                <a:gd name="T41" fmla="*/ 492 h 792"/>
                <a:gd name="T42" fmla="*/ 1908 w 3222"/>
                <a:gd name="T43" fmla="*/ 492 h 792"/>
                <a:gd name="T44" fmla="*/ 1908 w 3222"/>
                <a:gd name="T45" fmla="*/ 612 h 792"/>
                <a:gd name="T46" fmla="*/ 1758 w 3222"/>
                <a:gd name="T47" fmla="*/ 612 h 792"/>
                <a:gd name="T48" fmla="*/ 1758 w 3222"/>
                <a:gd name="T49" fmla="*/ 492 h 792"/>
                <a:gd name="T50" fmla="*/ 2202 w 3222"/>
                <a:gd name="T51" fmla="*/ 408 h 792"/>
                <a:gd name="T52" fmla="*/ 2346 w 3222"/>
                <a:gd name="T53" fmla="*/ 408 h 792"/>
                <a:gd name="T54" fmla="*/ 2346 w 3222"/>
                <a:gd name="T55" fmla="*/ 552 h 792"/>
                <a:gd name="T56" fmla="*/ 2202 w 3222"/>
                <a:gd name="T57" fmla="*/ 552 h 792"/>
                <a:gd name="T58" fmla="*/ 2202 w 3222"/>
                <a:gd name="T59" fmla="*/ 408 h 792"/>
                <a:gd name="T60" fmla="*/ 2640 w 3222"/>
                <a:gd name="T61" fmla="*/ 0 h 792"/>
                <a:gd name="T62" fmla="*/ 2784 w 3222"/>
                <a:gd name="T63" fmla="*/ 0 h 792"/>
                <a:gd name="T64" fmla="*/ 2784 w 3222"/>
                <a:gd name="T65" fmla="*/ 384 h 792"/>
                <a:gd name="T66" fmla="*/ 2640 w 3222"/>
                <a:gd name="T67" fmla="*/ 384 h 792"/>
                <a:gd name="T68" fmla="*/ 2640 w 3222"/>
                <a:gd name="T69" fmla="*/ 0 h 792"/>
                <a:gd name="T70" fmla="*/ 3078 w 3222"/>
                <a:gd name="T71" fmla="*/ 444 h 792"/>
                <a:gd name="T72" fmla="*/ 3222 w 3222"/>
                <a:gd name="T73" fmla="*/ 444 h 792"/>
                <a:gd name="T74" fmla="*/ 3222 w 3222"/>
                <a:gd name="T75" fmla="*/ 744 h 792"/>
                <a:gd name="T76" fmla="*/ 3078 w 3222"/>
                <a:gd name="T77" fmla="*/ 744 h 792"/>
                <a:gd name="T78" fmla="*/ 3078 w 3222"/>
                <a:gd name="T79" fmla="*/ 444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22" h="792">
                  <a:moveTo>
                    <a:pt x="0" y="540"/>
                  </a:moveTo>
                  <a:lnTo>
                    <a:pt x="150" y="540"/>
                  </a:lnTo>
                  <a:lnTo>
                    <a:pt x="150" y="792"/>
                  </a:lnTo>
                  <a:lnTo>
                    <a:pt x="0" y="792"/>
                  </a:lnTo>
                  <a:lnTo>
                    <a:pt x="0" y="540"/>
                  </a:lnTo>
                  <a:close/>
                  <a:moveTo>
                    <a:pt x="444" y="336"/>
                  </a:moveTo>
                  <a:lnTo>
                    <a:pt x="588" y="336"/>
                  </a:lnTo>
                  <a:lnTo>
                    <a:pt x="588" y="720"/>
                  </a:lnTo>
                  <a:lnTo>
                    <a:pt x="444" y="720"/>
                  </a:lnTo>
                  <a:lnTo>
                    <a:pt x="444" y="336"/>
                  </a:lnTo>
                  <a:close/>
                  <a:moveTo>
                    <a:pt x="882" y="468"/>
                  </a:moveTo>
                  <a:lnTo>
                    <a:pt x="1026" y="468"/>
                  </a:lnTo>
                  <a:lnTo>
                    <a:pt x="1026" y="744"/>
                  </a:lnTo>
                  <a:lnTo>
                    <a:pt x="882" y="744"/>
                  </a:lnTo>
                  <a:lnTo>
                    <a:pt x="882" y="468"/>
                  </a:lnTo>
                  <a:close/>
                  <a:moveTo>
                    <a:pt x="1320" y="492"/>
                  </a:moveTo>
                  <a:lnTo>
                    <a:pt x="1470" y="492"/>
                  </a:lnTo>
                  <a:lnTo>
                    <a:pt x="1470" y="684"/>
                  </a:lnTo>
                  <a:lnTo>
                    <a:pt x="1320" y="684"/>
                  </a:lnTo>
                  <a:lnTo>
                    <a:pt x="1320" y="492"/>
                  </a:lnTo>
                  <a:close/>
                  <a:moveTo>
                    <a:pt x="1758" y="492"/>
                  </a:moveTo>
                  <a:lnTo>
                    <a:pt x="1908" y="492"/>
                  </a:lnTo>
                  <a:lnTo>
                    <a:pt x="1908" y="612"/>
                  </a:lnTo>
                  <a:lnTo>
                    <a:pt x="1758" y="612"/>
                  </a:lnTo>
                  <a:lnTo>
                    <a:pt x="1758" y="492"/>
                  </a:lnTo>
                  <a:close/>
                  <a:moveTo>
                    <a:pt x="2202" y="408"/>
                  </a:moveTo>
                  <a:lnTo>
                    <a:pt x="2346" y="408"/>
                  </a:lnTo>
                  <a:lnTo>
                    <a:pt x="2346" y="552"/>
                  </a:lnTo>
                  <a:lnTo>
                    <a:pt x="2202" y="552"/>
                  </a:lnTo>
                  <a:lnTo>
                    <a:pt x="2202" y="408"/>
                  </a:lnTo>
                  <a:close/>
                  <a:moveTo>
                    <a:pt x="2640" y="0"/>
                  </a:moveTo>
                  <a:lnTo>
                    <a:pt x="2784" y="0"/>
                  </a:lnTo>
                  <a:lnTo>
                    <a:pt x="2784" y="384"/>
                  </a:lnTo>
                  <a:lnTo>
                    <a:pt x="2640" y="384"/>
                  </a:lnTo>
                  <a:lnTo>
                    <a:pt x="2640" y="0"/>
                  </a:lnTo>
                  <a:close/>
                  <a:moveTo>
                    <a:pt x="3078" y="444"/>
                  </a:moveTo>
                  <a:lnTo>
                    <a:pt x="3222" y="444"/>
                  </a:lnTo>
                  <a:lnTo>
                    <a:pt x="3222" y="744"/>
                  </a:lnTo>
                  <a:lnTo>
                    <a:pt x="3078" y="744"/>
                  </a:lnTo>
                  <a:lnTo>
                    <a:pt x="3078" y="444"/>
                  </a:lnTo>
                  <a:close/>
                </a:path>
              </a:pathLst>
            </a:custGeom>
            <a:solidFill>
              <a:srgbClr val="FF9900"/>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9" name="Rectangle 19"/>
            <p:cNvSpPr>
              <a:spLocks noChangeArrowheads="1"/>
            </p:cNvSpPr>
            <p:nvPr/>
          </p:nvSpPr>
          <p:spPr bwMode="auto">
            <a:xfrm>
              <a:off x="1700213" y="1538288"/>
              <a:ext cx="9525" cy="3486150"/>
            </a:xfrm>
            <a:prstGeom prst="rect">
              <a:avLst/>
            </a:prstGeom>
            <a:solidFill>
              <a:srgbClr val="868686"/>
            </a:solidFill>
            <a:ln w="6">
              <a:solidFill>
                <a:srgbClr val="868686"/>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p:cNvSpPr>
              <a:spLocks noEditPoints="1"/>
            </p:cNvSpPr>
            <p:nvPr/>
          </p:nvSpPr>
          <p:spPr bwMode="auto">
            <a:xfrm>
              <a:off x="1652588" y="1538288"/>
              <a:ext cx="47625" cy="3495675"/>
            </a:xfrm>
            <a:custGeom>
              <a:avLst/>
              <a:gdLst>
                <a:gd name="T0" fmla="*/ 0 w 30"/>
                <a:gd name="T1" fmla="*/ 2196 h 2202"/>
                <a:gd name="T2" fmla="*/ 30 w 30"/>
                <a:gd name="T3" fmla="*/ 2196 h 2202"/>
                <a:gd name="T4" fmla="*/ 30 w 30"/>
                <a:gd name="T5" fmla="*/ 2202 h 2202"/>
                <a:gd name="T6" fmla="*/ 0 w 30"/>
                <a:gd name="T7" fmla="*/ 2202 h 2202"/>
                <a:gd name="T8" fmla="*/ 0 w 30"/>
                <a:gd name="T9" fmla="*/ 2196 h 2202"/>
                <a:gd name="T10" fmla="*/ 0 w 30"/>
                <a:gd name="T11" fmla="*/ 1830 h 2202"/>
                <a:gd name="T12" fmla="*/ 30 w 30"/>
                <a:gd name="T13" fmla="*/ 1830 h 2202"/>
                <a:gd name="T14" fmla="*/ 30 w 30"/>
                <a:gd name="T15" fmla="*/ 1836 h 2202"/>
                <a:gd name="T16" fmla="*/ 0 w 30"/>
                <a:gd name="T17" fmla="*/ 1836 h 2202"/>
                <a:gd name="T18" fmla="*/ 0 w 30"/>
                <a:gd name="T19" fmla="*/ 1830 h 2202"/>
                <a:gd name="T20" fmla="*/ 0 w 30"/>
                <a:gd name="T21" fmla="*/ 1464 h 2202"/>
                <a:gd name="T22" fmla="*/ 30 w 30"/>
                <a:gd name="T23" fmla="*/ 1464 h 2202"/>
                <a:gd name="T24" fmla="*/ 30 w 30"/>
                <a:gd name="T25" fmla="*/ 1470 h 2202"/>
                <a:gd name="T26" fmla="*/ 0 w 30"/>
                <a:gd name="T27" fmla="*/ 1470 h 2202"/>
                <a:gd name="T28" fmla="*/ 0 w 30"/>
                <a:gd name="T29" fmla="*/ 1464 h 2202"/>
                <a:gd name="T30" fmla="*/ 0 w 30"/>
                <a:gd name="T31" fmla="*/ 1098 h 2202"/>
                <a:gd name="T32" fmla="*/ 30 w 30"/>
                <a:gd name="T33" fmla="*/ 1098 h 2202"/>
                <a:gd name="T34" fmla="*/ 30 w 30"/>
                <a:gd name="T35" fmla="*/ 1104 h 2202"/>
                <a:gd name="T36" fmla="*/ 0 w 30"/>
                <a:gd name="T37" fmla="*/ 1104 h 2202"/>
                <a:gd name="T38" fmla="*/ 0 w 30"/>
                <a:gd name="T39" fmla="*/ 1098 h 2202"/>
                <a:gd name="T40" fmla="*/ 0 w 30"/>
                <a:gd name="T41" fmla="*/ 732 h 2202"/>
                <a:gd name="T42" fmla="*/ 30 w 30"/>
                <a:gd name="T43" fmla="*/ 732 h 2202"/>
                <a:gd name="T44" fmla="*/ 30 w 30"/>
                <a:gd name="T45" fmla="*/ 738 h 2202"/>
                <a:gd name="T46" fmla="*/ 0 w 30"/>
                <a:gd name="T47" fmla="*/ 738 h 2202"/>
                <a:gd name="T48" fmla="*/ 0 w 30"/>
                <a:gd name="T49" fmla="*/ 732 h 2202"/>
                <a:gd name="T50" fmla="*/ 0 w 30"/>
                <a:gd name="T51" fmla="*/ 366 h 2202"/>
                <a:gd name="T52" fmla="*/ 30 w 30"/>
                <a:gd name="T53" fmla="*/ 366 h 2202"/>
                <a:gd name="T54" fmla="*/ 30 w 30"/>
                <a:gd name="T55" fmla="*/ 372 h 2202"/>
                <a:gd name="T56" fmla="*/ 0 w 30"/>
                <a:gd name="T57" fmla="*/ 372 h 2202"/>
                <a:gd name="T58" fmla="*/ 0 w 30"/>
                <a:gd name="T59" fmla="*/ 366 h 2202"/>
                <a:gd name="T60" fmla="*/ 0 w 30"/>
                <a:gd name="T61" fmla="*/ 0 h 2202"/>
                <a:gd name="T62" fmla="*/ 30 w 30"/>
                <a:gd name="T63" fmla="*/ 0 h 2202"/>
                <a:gd name="T64" fmla="*/ 30 w 30"/>
                <a:gd name="T65" fmla="*/ 6 h 2202"/>
                <a:gd name="T66" fmla="*/ 0 w 30"/>
                <a:gd name="T67" fmla="*/ 6 h 2202"/>
                <a:gd name="T68" fmla="*/ 0 w 30"/>
                <a:gd name="T69" fmla="*/ 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202">
                  <a:moveTo>
                    <a:pt x="0" y="2196"/>
                  </a:moveTo>
                  <a:lnTo>
                    <a:pt x="30" y="2196"/>
                  </a:lnTo>
                  <a:lnTo>
                    <a:pt x="30" y="2202"/>
                  </a:lnTo>
                  <a:lnTo>
                    <a:pt x="0" y="2202"/>
                  </a:lnTo>
                  <a:lnTo>
                    <a:pt x="0" y="2196"/>
                  </a:lnTo>
                  <a:close/>
                  <a:moveTo>
                    <a:pt x="0" y="1830"/>
                  </a:moveTo>
                  <a:lnTo>
                    <a:pt x="30" y="1830"/>
                  </a:lnTo>
                  <a:lnTo>
                    <a:pt x="30" y="1836"/>
                  </a:lnTo>
                  <a:lnTo>
                    <a:pt x="0" y="1836"/>
                  </a:lnTo>
                  <a:lnTo>
                    <a:pt x="0" y="1830"/>
                  </a:lnTo>
                  <a:close/>
                  <a:moveTo>
                    <a:pt x="0" y="1464"/>
                  </a:moveTo>
                  <a:lnTo>
                    <a:pt x="30" y="1464"/>
                  </a:lnTo>
                  <a:lnTo>
                    <a:pt x="30" y="1470"/>
                  </a:lnTo>
                  <a:lnTo>
                    <a:pt x="0" y="1470"/>
                  </a:lnTo>
                  <a:lnTo>
                    <a:pt x="0" y="1464"/>
                  </a:lnTo>
                  <a:close/>
                  <a:moveTo>
                    <a:pt x="0" y="1098"/>
                  </a:moveTo>
                  <a:lnTo>
                    <a:pt x="30" y="1098"/>
                  </a:lnTo>
                  <a:lnTo>
                    <a:pt x="30" y="1104"/>
                  </a:lnTo>
                  <a:lnTo>
                    <a:pt x="0" y="1104"/>
                  </a:lnTo>
                  <a:lnTo>
                    <a:pt x="0" y="1098"/>
                  </a:lnTo>
                  <a:close/>
                  <a:moveTo>
                    <a:pt x="0" y="732"/>
                  </a:moveTo>
                  <a:lnTo>
                    <a:pt x="30" y="732"/>
                  </a:lnTo>
                  <a:lnTo>
                    <a:pt x="30" y="738"/>
                  </a:lnTo>
                  <a:lnTo>
                    <a:pt x="0" y="738"/>
                  </a:lnTo>
                  <a:lnTo>
                    <a:pt x="0" y="732"/>
                  </a:lnTo>
                  <a:close/>
                  <a:moveTo>
                    <a:pt x="0" y="366"/>
                  </a:moveTo>
                  <a:lnTo>
                    <a:pt x="30" y="366"/>
                  </a:lnTo>
                  <a:lnTo>
                    <a:pt x="30" y="372"/>
                  </a:lnTo>
                  <a:lnTo>
                    <a:pt x="0" y="372"/>
                  </a:lnTo>
                  <a:lnTo>
                    <a:pt x="0" y="366"/>
                  </a:lnTo>
                  <a:close/>
                  <a:moveTo>
                    <a:pt x="0" y="0"/>
                  </a:moveTo>
                  <a:lnTo>
                    <a:pt x="30" y="0"/>
                  </a:lnTo>
                  <a:lnTo>
                    <a:pt x="30" y="6"/>
                  </a:lnTo>
                  <a:lnTo>
                    <a:pt x="0" y="6"/>
                  </a:lnTo>
                  <a:lnTo>
                    <a:pt x="0" y="0"/>
                  </a:lnTo>
                  <a:close/>
                </a:path>
              </a:pathLst>
            </a:custGeom>
            <a:solidFill>
              <a:srgbClr val="868686"/>
            </a:solidFill>
            <a:ln w="6">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p:cNvSpPr>
              <a:spLocks noEditPoints="1"/>
            </p:cNvSpPr>
            <p:nvPr/>
          </p:nvSpPr>
          <p:spPr bwMode="auto">
            <a:xfrm>
              <a:off x="1870670" y="5024438"/>
              <a:ext cx="5581650" cy="47625"/>
            </a:xfrm>
            <a:custGeom>
              <a:avLst/>
              <a:gdLst>
                <a:gd name="T0" fmla="*/ 6 w 3516"/>
                <a:gd name="T1" fmla="*/ 0 h 30"/>
                <a:gd name="T2" fmla="*/ 6 w 3516"/>
                <a:gd name="T3" fmla="*/ 30 h 30"/>
                <a:gd name="T4" fmla="*/ 0 w 3516"/>
                <a:gd name="T5" fmla="*/ 30 h 30"/>
                <a:gd name="T6" fmla="*/ 0 w 3516"/>
                <a:gd name="T7" fmla="*/ 0 h 30"/>
                <a:gd name="T8" fmla="*/ 6 w 3516"/>
                <a:gd name="T9" fmla="*/ 0 h 30"/>
                <a:gd name="T10" fmla="*/ 444 w 3516"/>
                <a:gd name="T11" fmla="*/ 0 h 30"/>
                <a:gd name="T12" fmla="*/ 444 w 3516"/>
                <a:gd name="T13" fmla="*/ 30 h 30"/>
                <a:gd name="T14" fmla="*/ 438 w 3516"/>
                <a:gd name="T15" fmla="*/ 30 h 30"/>
                <a:gd name="T16" fmla="*/ 438 w 3516"/>
                <a:gd name="T17" fmla="*/ 0 h 30"/>
                <a:gd name="T18" fmla="*/ 444 w 3516"/>
                <a:gd name="T19" fmla="*/ 0 h 30"/>
                <a:gd name="T20" fmla="*/ 882 w 3516"/>
                <a:gd name="T21" fmla="*/ 0 h 30"/>
                <a:gd name="T22" fmla="*/ 882 w 3516"/>
                <a:gd name="T23" fmla="*/ 30 h 30"/>
                <a:gd name="T24" fmla="*/ 876 w 3516"/>
                <a:gd name="T25" fmla="*/ 30 h 30"/>
                <a:gd name="T26" fmla="*/ 876 w 3516"/>
                <a:gd name="T27" fmla="*/ 0 h 30"/>
                <a:gd name="T28" fmla="*/ 882 w 3516"/>
                <a:gd name="T29" fmla="*/ 0 h 30"/>
                <a:gd name="T30" fmla="*/ 1320 w 3516"/>
                <a:gd name="T31" fmla="*/ 0 h 30"/>
                <a:gd name="T32" fmla="*/ 1320 w 3516"/>
                <a:gd name="T33" fmla="*/ 30 h 30"/>
                <a:gd name="T34" fmla="*/ 1314 w 3516"/>
                <a:gd name="T35" fmla="*/ 30 h 30"/>
                <a:gd name="T36" fmla="*/ 1314 w 3516"/>
                <a:gd name="T37" fmla="*/ 0 h 30"/>
                <a:gd name="T38" fmla="*/ 1320 w 3516"/>
                <a:gd name="T39" fmla="*/ 0 h 30"/>
                <a:gd name="T40" fmla="*/ 1758 w 3516"/>
                <a:gd name="T41" fmla="*/ 0 h 30"/>
                <a:gd name="T42" fmla="*/ 1758 w 3516"/>
                <a:gd name="T43" fmla="*/ 30 h 30"/>
                <a:gd name="T44" fmla="*/ 1752 w 3516"/>
                <a:gd name="T45" fmla="*/ 30 h 30"/>
                <a:gd name="T46" fmla="*/ 1752 w 3516"/>
                <a:gd name="T47" fmla="*/ 0 h 30"/>
                <a:gd name="T48" fmla="*/ 1758 w 3516"/>
                <a:gd name="T49" fmla="*/ 0 h 30"/>
                <a:gd name="T50" fmla="*/ 2202 w 3516"/>
                <a:gd name="T51" fmla="*/ 0 h 30"/>
                <a:gd name="T52" fmla="*/ 2202 w 3516"/>
                <a:gd name="T53" fmla="*/ 30 h 30"/>
                <a:gd name="T54" fmla="*/ 2196 w 3516"/>
                <a:gd name="T55" fmla="*/ 30 h 30"/>
                <a:gd name="T56" fmla="*/ 2196 w 3516"/>
                <a:gd name="T57" fmla="*/ 0 h 30"/>
                <a:gd name="T58" fmla="*/ 2202 w 3516"/>
                <a:gd name="T59" fmla="*/ 0 h 30"/>
                <a:gd name="T60" fmla="*/ 2640 w 3516"/>
                <a:gd name="T61" fmla="*/ 0 h 30"/>
                <a:gd name="T62" fmla="*/ 2640 w 3516"/>
                <a:gd name="T63" fmla="*/ 30 h 30"/>
                <a:gd name="T64" fmla="*/ 2634 w 3516"/>
                <a:gd name="T65" fmla="*/ 30 h 30"/>
                <a:gd name="T66" fmla="*/ 2634 w 3516"/>
                <a:gd name="T67" fmla="*/ 0 h 30"/>
                <a:gd name="T68" fmla="*/ 2640 w 3516"/>
                <a:gd name="T69" fmla="*/ 0 h 30"/>
                <a:gd name="T70" fmla="*/ 3078 w 3516"/>
                <a:gd name="T71" fmla="*/ 0 h 30"/>
                <a:gd name="T72" fmla="*/ 3078 w 3516"/>
                <a:gd name="T73" fmla="*/ 30 h 30"/>
                <a:gd name="T74" fmla="*/ 3072 w 3516"/>
                <a:gd name="T75" fmla="*/ 30 h 30"/>
                <a:gd name="T76" fmla="*/ 3072 w 3516"/>
                <a:gd name="T77" fmla="*/ 0 h 30"/>
                <a:gd name="T78" fmla="*/ 3078 w 3516"/>
                <a:gd name="T79" fmla="*/ 0 h 30"/>
                <a:gd name="T80" fmla="*/ 3516 w 3516"/>
                <a:gd name="T81" fmla="*/ 0 h 30"/>
                <a:gd name="T82" fmla="*/ 3516 w 3516"/>
                <a:gd name="T83" fmla="*/ 30 h 30"/>
                <a:gd name="T84" fmla="*/ 3510 w 3516"/>
                <a:gd name="T85" fmla="*/ 30 h 30"/>
                <a:gd name="T86" fmla="*/ 3510 w 3516"/>
                <a:gd name="T87" fmla="*/ 0 h 30"/>
                <a:gd name="T88" fmla="*/ 3516 w 3516"/>
                <a:gd name="T8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16" h="30">
                  <a:moveTo>
                    <a:pt x="6" y="0"/>
                  </a:moveTo>
                  <a:lnTo>
                    <a:pt x="6" y="30"/>
                  </a:lnTo>
                  <a:lnTo>
                    <a:pt x="0" y="30"/>
                  </a:lnTo>
                  <a:lnTo>
                    <a:pt x="0" y="0"/>
                  </a:lnTo>
                  <a:lnTo>
                    <a:pt x="6" y="0"/>
                  </a:lnTo>
                  <a:close/>
                  <a:moveTo>
                    <a:pt x="444" y="0"/>
                  </a:moveTo>
                  <a:lnTo>
                    <a:pt x="444" y="30"/>
                  </a:lnTo>
                  <a:lnTo>
                    <a:pt x="438" y="30"/>
                  </a:lnTo>
                  <a:lnTo>
                    <a:pt x="438" y="0"/>
                  </a:lnTo>
                  <a:lnTo>
                    <a:pt x="444" y="0"/>
                  </a:lnTo>
                  <a:close/>
                  <a:moveTo>
                    <a:pt x="882" y="0"/>
                  </a:moveTo>
                  <a:lnTo>
                    <a:pt x="882" y="30"/>
                  </a:lnTo>
                  <a:lnTo>
                    <a:pt x="876" y="30"/>
                  </a:lnTo>
                  <a:lnTo>
                    <a:pt x="876" y="0"/>
                  </a:lnTo>
                  <a:lnTo>
                    <a:pt x="882" y="0"/>
                  </a:lnTo>
                  <a:close/>
                  <a:moveTo>
                    <a:pt x="1320" y="0"/>
                  </a:moveTo>
                  <a:lnTo>
                    <a:pt x="1320" y="30"/>
                  </a:lnTo>
                  <a:lnTo>
                    <a:pt x="1314" y="30"/>
                  </a:lnTo>
                  <a:lnTo>
                    <a:pt x="1314" y="0"/>
                  </a:lnTo>
                  <a:lnTo>
                    <a:pt x="1320" y="0"/>
                  </a:lnTo>
                  <a:close/>
                  <a:moveTo>
                    <a:pt x="1758" y="0"/>
                  </a:moveTo>
                  <a:lnTo>
                    <a:pt x="1758" y="30"/>
                  </a:lnTo>
                  <a:lnTo>
                    <a:pt x="1752" y="30"/>
                  </a:lnTo>
                  <a:lnTo>
                    <a:pt x="1752" y="0"/>
                  </a:lnTo>
                  <a:lnTo>
                    <a:pt x="1758" y="0"/>
                  </a:lnTo>
                  <a:close/>
                  <a:moveTo>
                    <a:pt x="2202" y="0"/>
                  </a:moveTo>
                  <a:lnTo>
                    <a:pt x="2202" y="30"/>
                  </a:lnTo>
                  <a:lnTo>
                    <a:pt x="2196" y="30"/>
                  </a:lnTo>
                  <a:lnTo>
                    <a:pt x="2196" y="0"/>
                  </a:lnTo>
                  <a:lnTo>
                    <a:pt x="2202" y="0"/>
                  </a:lnTo>
                  <a:close/>
                  <a:moveTo>
                    <a:pt x="2640" y="0"/>
                  </a:moveTo>
                  <a:lnTo>
                    <a:pt x="2640" y="30"/>
                  </a:lnTo>
                  <a:lnTo>
                    <a:pt x="2634" y="30"/>
                  </a:lnTo>
                  <a:lnTo>
                    <a:pt x="2634" y="0"/>
                  </a:lnTo>
                  <a:lnTo>
                    <a:pt x="2640" y="0"/>
                  </a:lnTo>
                  <a:close/>
                  <a:moveTo>
                    <a:pt x="3078" y="0"/>
                  </a:moveTo>
                  <a:lnTo>
                    <a:pt x="3078" y="30"/>
                  </a:lnTo>
                  <a:lnTo>
                    <a:pt x="3072" y="30"/>
                  </a:lnTo>
                  <a:lnTo>
                    <a:pt x="3072" y="0"/>
                  </a:lnTo>
                  <a:lnTo>
                    <a:pt x="3078" y="0"/>
                  </a:lnTo>
                  <a:close/>
                  <a:moveTo>
                    <a:pt x="3516" y="0"/>
                  </a:moveTo>
                  <a:lnTo>
                    <a:pt x="3516" y="30"/>
                  </a:lnTo>
                  <a:lnTo>
                    <a:pt x="3510" y="30"/>
                  </a:lnTo>
                  <a:lnTo>
                    <a:pt x="3510" y="0"/>
                  </a:lnTo>
                  <a:lnTo>
                    <a:pt x="3516" y="0"/>
                  </a:lnTo>
                  <a:close/>
                </a:path>
              </a:pathLst>
            </a:custGeom>
            <a:solidFill>
              <a:srgbClr val="868686"/>
            </a:solidFill>
            <a:ln w="6">
              <a:solidFill>
                <a:srgbClr val="868686"/>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p:cNvSpPr>
              <a:spLocks/>
            </p:cNvSpPr>
            <p:nvPr/>
          </p:nvSpPr>
          <p:spPr bwMode="auto">
            <a:xfrm>
              <a:off x="2177380" y="4148138"/>
              <a:ext cx="4905375" cy="676275"/>
            </a:xfrm>
            <a:custGeom>
              <a:avLst/>
              <a:gdLst>
                <a:gd name="T0" fmla="*/ 6 w 3090"/>
                <a:gd name="T1" fmla="*/ 414 h 426"/>
                <a:gd name="T2" fmla="*/ 444 w 3090"/>
                <a:gd name="T3" fmla="*/ 270 h 426"/>
                <a:gd name="T4" fmla="*/ 444 w 3090"/>
                <a:gd name="T5" fmla="*/ 270 h 426"/>
                <a:gd name="T6" fmla="*/ 888 w 3090"/>
                <a:gd name="T7" fmla="*/ 306 h 426"/>
                <a:gd name="T8" fmla="*/ 1326 w 3090"/>
                <a:gd name="T9" fmla="*/ 288 h 426"/>
                <a:gd name="T10" fmla="*/ 1326 w 3090"/>
                <a:gd name="T11" fmla="*/ 288 h 426"/>
                <a:gd name="T12" fmla="*/ 1764 w 3090"/>
                <a:gd name="T13" fmla="*/ 192 h 426"/>
                <a:gd name="T14" fmla="*/ 2202 w 3090"/>
                <a:gd name="T15" fmla="*/ 114 h 426"/>
                <a:gd name="T16" fmla="*/ 2640 w 3090"/>
                <a:gd name="T17" fmla="*/ 0 h 426"/>
                <a:gd name="T18" fmla="*/ 2646 w 3090"/>
                <a:gd name="T19" fmla="*/ 0 h 426"/>
                <a:gd name="T20" fmla="*/ 3090 w 3090"/>
                <a:gd name="T21" fmla="*/ 408 h 426"/>
                <a:gd name="T22" fmla="*/ 3090 w 3090"/>
                <a:gd name="T23" fmla="*/ 420 h 426"/>
                <a:gd name="T24" fmla="*/ 3078 w 3090"/>
                <a:gd name="T25" fmla="*/ 420 h 426"/>
                <a:gd name="T26" fmla="*/ 2634 w 3090"/>
                <a:gd name="T27" fmla="*/ 12 h 426"/>
                <a:gd name="T28" fmla="*/ 2640 w 3090"/>
                <a:gd name="T29" fmla="*/ 18 h 426"/>
                <a:gd name="T30" fmla="*/ 2202 w 3090"/>
                <a:gd name="T31" fmla="*/ 132 h 426"/>
                <a:gd name="T32" fmla="*/ 1764 w 3090"/>
                <a:gd name="T33" fmla="*/ 210 h 426"/>
                <a:gd name="T34" fmla="*/ 1326 w 3090"/>
                <a:gd name="T35" fmla="*/ 306 h 426"/>
                <a:gd name="T36" fmla="*/ 1326 w 3090"/>
                <a:gd name="T37" fmla="*/ 306 h 426"/>
                <a:gd name="T38" fmla="*/ 888 w 3090"/>
                <a:gd name="T39" fmla="*/ 324 h 426"/>
                <a:gd name="T40" fmla="*/ 444 w 3090"/>
                <a:gd name="T41" fmla="*/ 288 h 426"/>
                <a:gd name="T42" fmla="*/ 450 w 3090"/>
                <a:gd name="T43" fmla="*/ 282 h 426"/>
                <a:gd name="T44" fmla="*/ 12 w 3090"/>
                <a:gd name="T45" fmla="*/ 426 h 426"/>
                <a:gd name="T46" fmla="*/ 0 w 3090"/>
                <a:gd name="T47" fmla="*/ 426 h 426"/>
                <a:gd name="T48" fmla="*/ 6 w 3090"/>
                <a:gd name="T49" fmla="*/ 414 h 426"/>
                <a:gd name="T50" fmla="*/ 6 w 3090"/>
                <a:gd name="T51" fmla="*/ 41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90" h="426">
                  <a:moveTo>
                    <a:pt x="6" y="414"/>
                  </a:moveTo>
                  <a:lnTo>
                    <a:pt x="444" y="270"/>
                  </a:lnTo>
                  <a:lnTo>
                    <a:pt x="444" y="270"/>
                  </a:lnTo>
                  <a:lnTo>
                    <a:pt x="888" y="306"/>
                  </a:lnTo>
                  <a:lnTo>
                    <a:pt x="1326" y="288"/>
                  </a:lnTo>
                  <a:lnTo>
                    <a:pt x="1326" y="288"/>
                  </a:lnTo>
                  <a:lnTo>
                    <a:pt x="1764" y="192"/>
                  </a:lnTo>
                  <a:lnTo>
                    <a:pt x="2202" y="114"/>
                  </a:lnTo>
                  <a:lnTo>
                    <a:pt x="2640" y="0"/>
                  </a:lnTo>
                  <a:lnTo>
                    <a:pt x="2646" y="0"/>
                  </a:lnTo>
                  <a:lnTo>
                    <a:pt x="3090" y="408"/>
                  </a:lnTo>
                  <a:lnTo>
                    <a:pt x="3090" y="420"/>
                  </a:lnTo>
                  <a:lnTo>
                    <a:pt x="3078" y="420"/>
                  </a:lnTo>
                  <a:lnTo>
                    <a:pt x="2634" y="12"/>
                  </a:lnTo>
                  <a:lnTo>
                    <a:pt x="2640" y="18"/>
                  </a:lnTo>
                  <a:lnTo>
                    <a:pt x="2202" y="132"/>
                  </a:lnTo>
                  <a:lnTo>
                    <a:pt x="1764" y="210"/>
                  </a:lnTo>
                  <a:lnTo>
                    <a:pt x="1326" y="306"/>
                  </a:lnTo>
                  <a:lnTo>
                    <a:pt x="1326" y="306"/>
                  </a:lnTo>
                  <a:lnTo>
                    <a:pt x="888" y="324"/>
                  </a:lnTo>
                  <a:lnTo>
                    <a:pt x="444" y="288"/>
                  </a:lnTo>
                  <a:lnTo>
                    <a:pt x="450" y="282"/>
                  </a:lnTo>
                  <a:lnTo>
                    <a:pt x="12" y="426"/>
                  </a:lnTo>
                  <a:lnTo>
                    <a:pt x="0" y="426"/>
                  </a:lnTo>
                  <a:lnTo>
                    <a:pt x="6" y="414"/>
                  </a:lnTo>
                  <a:lnTo>
                    <a:pt x="6" y="414"/>
                  </a:lnTo>
                  <a:close/>
                </a:path>
              </a:pathLst>
            </a:custGeom>
            <a:solidFill>
              <a:srgbClr val="0033CC"/>
            </a:solidFill>
            <a:ln w="6">
              <a:solidFill>
                <a:srgbClr val="0033CC"/>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p:cNvSpPr>
              <a:spLocks/>
            </p:cNvSpPr>
            <p:nvPr/>
          </p:nvSpPr>
          <p:spPr bwMode="auto">
            <a:xfrm>
              <a:off x="2177380" y="2586038"/>
              <a:ext cx="4914900" cy="1543050"/>
            </a:xfrm>
            <a:custGeom>
              <a:avLst/>
              <a:gdLst>
                <a:gd name="T0" fmla="*/ 0 w 3096"/>
                <a:gd name="T1" fmla="*/ 570 h 972"/>
                <a:gd name="T2" fmla="*/ 438 w 3096"/>
                <a:gd name="T3" fmla="*/ 342 h 972"/>
                <a:gd name="T4" fmla="*/ 444 w 3096"/>
                <a:gd name="T5" fmla="*/ 342 h 972"/>
                <a:gd name="T6" fmla="*/ 888 w 3096"/>
                <a:gd name="T7" fmla="*/ 444 h 972"/>
                <a:gd name="T8" fmla="*/ 894 w 3096"/>
                <a:gd name="T9" fmla="*/ 444 h 972"/>
                <a:gd name="T10" fmla="*/ 1332 w 3096"/>
                <a:gd name="T11" fmla="*/ 954 h 972"/>
                <a:gd name="T12" fmla="*/ 1326 w 3096"/>
                <a:gd name="T13" fmla="*/ 954 h 972"/>
                <a:gd name="T14" fmla="*/ 1764 w 3096"/>
                <a:gd name="T15" fmla="*/ 900 h 972"/>
                <a:gd name="T16" fmla="*/ 1758 w 3096"/>
                <a:gd name="T17" fmla="*/ 900 h 972"/>
                <a:gd name="T18" fmla="*/ 2196 w 3096"/>
                <a:gd name="T19" fmla="*/ 690 h 972"/>
                <a:gd name="T20" fmla="*/ 2196 w 3096"/>
                <a:gd name="T21" fmla="*/ 690 h 972"/>
                <a:gd name="T22" fmla="*/ 2634 w 3096"/>
                <a:gd name="T23" fmla="*/ 0 h 972"/>
                <a:gd name="T24" fmla="*/ 2640 w 3096"/>
                <a:gd name="T25" fmla="*/ 0 h 972"/>
                <a:gd name="T26" fmla="*/ 3084 w 3096"/>
                <a:gd name="T27" fmla="*/ 0 h 972"/>
                <a:gd name="T28" fmla="*/ 3090 w 3096"/>
                <a:gd name="T29" fmla="*/ 0 h 972"/>
                <a:gd name="T30" fmla="*/ 3096 w 3096"/>
                <a:gd name="T31" fmla="*/ 6 h 972"/>
                <a:gd name="T32" fmla="*/ 3084 w 3096"/>
                <a:gd name="T33" fmla="*/ 18 h 972"/>
                <a:gd name="T34" fmla="*/ 2640 w 3096"/>
                <a:gd name="T35" fmla="*/ 18 h 972"/>
                <a:gd name="T36" fmla="*/ 2646 w 3096"/>
                <a:gd name="T37" fmla="*/ 12 h 972"/>
                <a:gd name="T38" fmla="*/ 2208 w 3096"/>
                <a:gd name="T39" fmla="*/ 702 h 972"/>
                <a:gd name="T40" fmla="*/ 2208 w 3096"/>
                <a:gd name="T41" fmla="*/ 702 h 972"/>
                <a:gd name="T42" fmla="*/ 1770 w 3096"/>
                <a:gd name="T43" fmla="*/ 912 h 972"/>
                <a:gd name="T44" fmla="*/ 1764 w 3096"/>
                <a:gd name="T45" fmla="*/ 918 h 972"/>
                <a:gd name="T46" fmla="*/ 1326 w 3096"/>
                <a:gd name="T47" fmla="*/ 972 h 972"/>
                <a:gd name="T48" fmla="*/ 1320 w 3096"/>
                <a:gd name="T49" fmla="*/ 966 h 972"/>
                <a:gd name="T50" fmla="*/ 882 w 3096"/>
                <a:gd name="T51" fmla="*/ 456 h 972"/>
                <a:gd name="T52" fmla="*/ 888 w 3096"/>
                <a:gd name="T53" fmla="*/ 462 h 972"/>
                <a:gd name="T54" fmla="*/ 444 w 3096"/>
                <a:gd name="T55" fmla="*/ 360 h 972"/>
                <a:gd name="T56" fmla="*/ 450 w 3096"/>
                <a:gd name="T57" fmla="*/ 354 h 972"/>
                <a:gd name="T58" fmla="*/ 12 w 3096"/>
                <a:gd name="T59" fmla="*/ 582 h 972"/>
                <a:gd name="T60" fmla="*/ 6 w 3096"/>
                <a:gd name="T61" fmla="*/ 582 h 972"/>
                <a:gd name="T62" fmla="*/ 0 w 3096"/>
                <a:gd name="T63" fmla="*/ 582 h 972"/>
                <a:gd name="T64" fmla="*/ 0 w 3096"/>
                <a:gd name="T65" fmla="*/ 576 h 972"/>
                <a:gd name="T66" fmla="*/ 0 w 3096"/>
                <a:gd name="T67" fmla="*/ 570 h 972"/>
                <a:gd name="T68" fmla="*/ 0 w 3096"/>
                <a:gd name="T69" fmla="*/ 570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96" h="972">
                  <a:moveTo>
                    <a:pt x="0" y="570"/>
                  </a:moveTo>
                  <a:lnTo>
                    <a:pt x="438" y="342"/>
                  </a:lnTo>
                  <a:lnTo>
                    <a:pt x="444" y="342"/>
                  </a:lnTo>
                  <a:lnTo>
                    <a:pt x="888" y="444"/>
                  </a:lnTo>
                  <a:lnTo>
                    <a:pt x="894" y="444"/>
                  </a:lnTo>
                  <a:lnTo>
                    <a:pt x="1332" y="954"/>
                  </a:lnTo>
                  <a:lnTo>
                    <a:pt x="1326" y="954"/>
                  </a:lnTo>
                  <a:lnTo>
                    <a:pt x="1764" y="900"/>
                  </a:lnTo>
                  <a:lnTo>
                    <a:pt x="1758" y="900"/>
                  </a:lnTo>
                  <a:lnTo>
                    <a:pt x="2196" y="690"/>
                  </a:lnTo>
                  <a:lnTo>
                    <a:pt x="2196" y="690"/>
                  </a:lnTo>
                  <a:lnTo>
                    <a:pt x="2634" y="0"/>
                  </a:lnTo>
                  <a:lnTo>
                    <a:pt x="2640" y="0"/>
                  </a:lnTo>
                  <a:lnTo>
                    <a:pt x="3084" y="0"/>
                  </a:lnTo>
                  <a:lnTo>
                    <a:pt x="3090" y="0"/>
                  </a:lnTo>
                  <a:lnTo>
                    <a:pt x="3096" y="6"/>
                  </a:lnTo>
                  <a:lnTo>
                    <a:pt x="3084" y="18"/>
                  </a:lnTo>
                  <a:lnTo>
                    <a:pt x="2640" y="18"/>
                  </a:lnTo>
                  <a:lnTo>
                    <a:pt x="2646" y="12"/>
                  </a:lnTo>
                  <a:lnTo>
                    <a:pt x="2208" y="702"/>
                  </a:lnTo>
                  <a:lnTo>
                    <a:pt x="2208" y="702"/>
                  </a:lnTo>
                  <a:lnTo>
                    <a:pt x="1770" y="912"/>
                  </a:lnTo>
                  <a:lnTo>
                    <a:pt x="1764" y="918"/>
                  </a:lnTo>
                  <a:lnTo>
                    <a:pt x="1326" y="972"/>
                  </a:lnTo>
                  <a:lnTo>
                    <a:pt x="1320" y="966"/>
                  </a:lnTo>
                  <a:lnTo>
                    <a:pt x="882" y="456"/>
                  </a:lnTo>
                  <a:lnTo>
                    <a:pt x="888" y="462"/>
                  </a:lnTo>
                  <a:lnTo>
                    <a:pt x="444" y="360"/>
                  </a:lnTo>
                  <a:lnTo>
                    <a:pt x="450" y="354"/>
                  </a:lnTo>
                  <a:lnTo>
                    <a:pt x="12" y="582"/>
                  </a:lnTo>
                  <a:lnTo>
                    <a:pt x="6" y="582"/>
                  </a:lnTo>
                  <a:lnTo>
                    <a:pt x="0" y="582"/>
                  </a:lnTo>
                  <a:lnTo>
                    <a:pt x="0" y="576"/>
                  </a:lnTo>
                  <a:lnTo>
                    <a:pt x="0" y="570"/>
                  </a:lnTo>
                  <a:lnTo>
                    <a:pt x="0" y="570"/>
                  </a:lnTo>
                  <a:close/>
                </a:path>
              </a:pathLst>
            </a:custGeom>
            <a:solidFill>
              <a:srgbClr val="FF0000"/>
            </a:solidFill>
            <a:ln w="6">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p:cNvSpPr>
              <a:spLocks/>
            </p:cNvSpPr>
            <p:nvPr/>
          </p:nvSpPr>
          <p:spPr bwMode="auto">
            <a:xfrm>
              <a:off x="2177380" y="1709738"/>
              <a:ext cx="4905375" cy="1990725"/>
            </a:xfrm>
            <a:custGeom>
              <a:avLst/>
              <a:gdLst>
                <a:gd name="T0" fmla="*/ 0 w 3090"/>
                <a:gd name="T1" fmla="*/ 990 h 1254"/>
                <a:gd name="T2" fmla="*/ 438 w 3090"/>
                <a:gd name="T3" fmla="*/ 618 h 1254"/>
                <a:gd name="T4" fmla="*/ 450 w 3090"/>
                <a:gd name="T5" fmla="*/ 618 h 1254"/>
                <a:gd name="T6" fmla="*/ 894 w 3090"/>
                <a:gd name="T7" fmla="*/ 756 h 1254"/>
                <a:gd name="T8" fmla="*/ 894 w 3090"/>
                <a:gd name="T9" fmla="*/ 756 h 1254"/>
                <a:gd name="T10" fmla="*/ 1332 w 3090"/>
                <a:gd name="T11" fmla="*/ 1242 h 1254"/>
                <a:gd name="T12" fmla="*/ 1326 w 3090"/>
                <a:gd name="T13" fmla="*/ 1242 h 1254"/>
                <a:gd name="T14" fmla="*/ 1764 w 3090"/>
                <a:gd name="T15" fmla="*/ 1092 h 1254"/>
                <a:gd name="T16" fmla="*/ 1758 w 3090"/>
                <a:gd name="T17" fmla="*/ 1092 h 1254"/>
                <a:gd name="T18" fmla="*/ 2196 w 3090"/>
                <a:gd name="T19" fmla="*/ 810 h 1254"/>
                <a:gd name="T20" fmla="*/ 2196 w 3090"/>
                <a:gd name="T21" fmla="*/ 810 h 1254"/>
                <a:gd name="T22" fmla="*/ 2634 w 3090"/>
                <a:gd name="T23" fmla="*/ 0 h 1254"/>
                <a:gd name="T24" fmla="*/ 2640 w 3090"/>
                <a:gd name="T25" fmla="*/ 0 h 1254"/>
                <a:gd name="T26" fmla="*/ 2646 w 3090"/>
                <a:gd name="T27" fmla="*/ 0 h 1254"/>
                <a:gd name="T28" fmla="*/ 3090 w 3090"/>
                <a:gd name="T29" fmla="*/ 408 h 1254"/>
                <a:gd name="T30" fmla="*/ 3090 w 3090"/>
                <a:gd name="T31" fmla="*/ 420 h 1254"/>
                <a:gd name="T32" fmla="*/ 3078 w 3090"/>
                <a:gd name="T33" fmla="*/ 420 h 1254"/>
                <a:gd name="T34" fmla="*/ 2634 w 3090"/>
                <a:gd name="T35" fmla="*/ 12 h 1254"/>
                <a:gd name="T36" fmla="*/ 2646 w 3090"/>
                <a:gd name="T37" fmla="*/ 12 h 1254"/>
                <a:gd name="T38" fmla="*/ 2208 w 3090"/>
                <a:gd name="T39" fmla="*/ 822 h 1254"/>
                <a:gd name="T40" fmla="*/ 2208 w 3090"/>
                <a:gd name="T41" fmla="*/ 822 h 1254"/>
                <a:gd name="T42" fmla="*/ 1770 w 3090"/>
                <a:gd name="T43" fmla="*/ 1104 h 1254"/>
                <a:gd name="T44" fmla="*/ 1770 w 3090"/>
                <a:gd name="T45" fmla="*/ 1104 h 1254"/>
                <a:gd name="T46" fmla="*/ 1332 w 3090"/>
                <a:gd name="T47" fmla="*/ 1254 h 1254"/>
                <a:gd name="T48" fmla="*/ 1320 w 3090"/>
                <a:gd name="T49" fmla="*/ 1254 h 1254"/>
                <a:gd name="T50" fmla="*/ 882 w 3090"/>
                <a:gd name="T51" fmla="*/ 768 h 1254"/>
                <a:gd name="T52" fmla="*/ 888 w 3090"/>
                <a:gd name="T53" fmla="*/ 768 h 1254"/>
                <a:gd name="T54" fmla="*/ 444 w 3090"/>
                <a:gd name="T55" fmla="*/ 630 h 1254"/>
                <a:gd name="T56" fmla="*/ 450 w 3090"/>
                <a:gd name="T57" fmla="*/ 630 h 1254"/>
                <a:gd name="T58" fmla="*/ 12 w 3090"/>
                <a:gd name="T59" fmla="*/ 1002 h 1254"/>
                <a:gd name="T60" fmla="*/ 0 w 3090"/>
                <a:gd name="T61" fmla="*/ 1002 h 1254"/>
                <a:gd name="T62" fmla="*/ 0 w 3090"/>
                <a:gd name="T63" fmla="*/ 990 h 1254"/>
                <a:gd name="T64" fmla="*/ 0 w 3090"/>
                <a:gd name="T65" fmla="*/ 99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0" h="1254">
                  <a:moveTo>
                    <a:pt x="0" y="990"/>
                  </a:moveTo>
                  <a:lnTo>
                    <a:pt x="438" y="618"/>
                  </a:lnTo>
                  <a:lnTo>
                    <a:pt x="450" y="618"/>
                  </a:lnTo>
                  <a:lnTo>
                    <a:pt x="894" y="756"/>
                  </a:lnTo>
                  <a:lnTo>
                    <a:pt x="894" y="756"/>
                  </a:lnTo>
                  <a:lnTo>
                    <a:pt x="1332" y="1242"/>
                  </a:lnTo>
                  <a:lnTo>
                    <a:pt x="1326" y="1242"/>
                  </a:lnTo>
                  <a:lnTo>
                    <a:pt x="1764" y="1092"/>
                  </a:lnTo>
                  <a:lnTo>
                    <a:pt x="1758" y="1092"/>
                  </a:lnTo>
                  <a:lnTo>
                    <a:pt x="2196" y="810"/>
                  </a:lnTo>
                  <a:lnTo>
                    <a:pt x="2196" y="810"/>
                  </a:lnTo>
                  <a:lnTo>
                    <a:pt x="2634" y="0"/>
                  </a:lnTo>
                  <a:lnTo>
                    <a:pt x="2640" y="0"/>
                  </a:lnTo>
                  <a:lnTo>
                    <a:pt x="2646" y="0"/>
                  </a:lnTo>
                  <a:lnTo>
                    <a:pt x="3090" y="408"/>
                  </a:lnTo>
                  <a:lnTo>
                    <a:pt x="3090" y="420"/>
                  </a:lnTo>
                  <a:lnTo>
                    <a:pt x="3078" y="420"/>
                  </a:lnTo>
                  <a:lnTo>
                    <a:pt x="2634" y="12"/>
                  </a:lnTo>
                  <a:lnTo>
                    <a:pt x="2646" y="12"/>
                  </a:lnTo>
                  <a:lnTo>
                    <a:pt x="2208" y="822"/>
                  </a:lnTo>
                  <a:lnTo>
                    <a:pt x="2208" y="822"/>
                  </a:lnTo>
                  <a:lnTo>
                    <a:pt x="1770" y="1104"/>
                  </a:lnTo>
                  <a:lnTo>
                    <a:pt x="1770" y="1104"/>
                  </a:lnTo>
                  <a:lnTo>
                    <a:pt x="1332" y="1254"/>
                  </a:lnTo>
                  <a:lnTo>
                    <a:pt x="1320" y="1254"/>
                  </a:lnTo>
                  <a:lnTo>
                    <a:pt x="882" y="768"/>
                  </a:lnTo>
                  <a:lnTo>
                    <a:pt x="888" y="768"/>
                  </a:lnTo>
                  <a:lnTo>
                    <a:pt x="444" y="630"/>
                  </a:lnTo>
                  <a:lnTo>
                    <a:pt x="450" y="630"/>
                  </a:lnTo>
                  <a:lnTo>
                    <a:pt x="12" y="1002"/>
                  </a:lnTo>
                  <a:lnTo>
                    <a:pt x="0" y="1002"/>
                  </a:lnTo>
                  <a:lnTo>
                    <a:pt x="0" y="990"/>
                  </a:lnTo>
                  <a:lnTo>
                    <a:pt x="0" y="990"/>
                  </a:lnTo>
                  <a:close/>
                </a:path>
              </a:pathLst>
            </a:custGeom>
            <a:solidFill>
              <a:schemeClr val="tx1">
                <a:lumMod val="95000"/>
                <a:lumOff val="5000"/>
              </a:schemeClr>
            </a:solidFill>
            <a:ln w="19050">
              <a:solidFill>
                <a:schemeClr val="tx1">
                  <a:lumMod val="95000"/>
                  <a:lumOff val="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21" name="Rectangle 33"/>
            <p:cNvSpPr>
              <a:spLocks noChangeArrowheads="1"/>
            </p:cNvSpPr>
            <p:nvPr/>
          </p:nvSpPr>
          <p:spPr bwMode="auto">
            <a:xfrm>
              <a:off x="1519238" y="4957763"/>
              <a:ext cx="65724"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3" name="Rectangle 34"/>
            <p:cNvSpPr>
              <a:spLocks noChangeArrowheads="1"/>
            </p:cNvSpPr>
            <p:nvPr/>
          </p:nvSpPr>
          <p:spPr bwMode="auto">
            <a:xfrm>
              <a:off x="1328738" y="4376738"/>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1000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4" name="Rectangle 35"/>
            <p:cNvSpPr>
              <a:spLocks noChangeArrowheads="1"/>
            </p:cNvSpPr>
            <p:nvPr/>
          </p:nvSpPr>
          <p:spPr bwMode="auto">
            <a:xfrm>
              <a:off x="1328738" y="3795713"/>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5" name="Rectangle 36"/>
            <p:cNvSpPr>
              <a:spLocks noChangeArrowheads="1"/>
            </p:cNvSpPr>
            <p:nvPr/>
          </p:nvSpPr>
          <p:spPr bwMode="auto">
            <a:xfrm>
              <a:off x="1328738" y="3214688"/>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3000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6" name="Rectangle 37"/>
            <p:cNvSpPr>
              <a:spLocks noChangeArrowheads="1"/>
            </p:cNvSpPr>
            <p:nvPr/>
          </p:nvSpPr>
          <p:spPr bwMode="auto">
            <a:xfrm>
              <a:off x="1328738" y="2633663"/>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4000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7" name="Rectangle 38"/>
            <p:cNvSpPr>
              <a:spLocks noChangeArrowheads="1"/>
            </p:cNvSpPr>
            <p:nvPr/>
          </p:nvSpPr>
          <p:spPr bwMode="auto">
            <a:xfrm>
              <a:off x="1328738" y="2052638"/>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5000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8" name="Rectangle 39"/>
            <p:cNvSpPr>
              <a:spLocks noChangeArrowheads="1"/>
            </p:cNvSpPr>
            <p:nvPr/>
          </p:nvSpPr>
          <p:spPr bwMode="auto">
            <a:xfrm>
              <a:off x="1328738" y="1471613"/>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6000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29" name="Rectangle 40"/>
            <p:cNvSpPr>
              <a:spLocks noChangeArrowheads="1"/>
            </p:cNvSpPr>
            <p:nvPr/>
          </p:nvSpPr>
          <p:spPr bwMode="auto">
            <a:xfrm>
              <a:off x="2088604"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2004</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0" name="Rectangle 41"/>
            <p:cNvSpPr>
              <a:spLocks noChangeArrowheads="1"/>
            </p:cNvSpPr>
            <p:nvPr/>
          </p:nvSpPr>
          <p:spPr bwMode="auto">
            <a:xfrm>
              <a:off x="2783929"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2005</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1" name="Rectangle 42"/>
            <p:cNvSpPr>
              <a:spLocks noChangeArrowheads="1"/>
            </p:cNvSpPr>
            <p:nvPr/>
          </p:nvSpPr>
          <p:spPr bwMode="auto">
            <a:xfrm>
              <a:off x="3488779"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2006</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2" name="Rectangle 43"/>
            <p:cNvSpPr>
              <a:spLocks noChangeArrowheads="1"/>
            </p:cNvSpPr>
            <p:nvPr/>
          </p:nvSpPr>
          <p:spPr bwMode="auto">
            <a:xfrm>
              <a:off x="4184104"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2007</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3" name="Rectangle 44"/>
            <p:cNvSpPr>
              <a:spLocks noChangeArrowheads="1"/>
            </p:cNvSpPr>
            <p:nvPr/>
          </p:nvSpPr>
          <p:spPr bwMode="auto">
            <a:xfrm>
              <a:off x="4879429"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2008</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4" name="Rectangle 45"/>
            <p:cNvSpPr>
              <a:spLocks noChangeArrowheads="1"/>
            </p:cNvSpPr>
            <p:nvPr/>
          </p:nvSpPr>
          <p:spPr bwMode="auto">
            <a:xfrm>
              <a:off x="5574754"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2009</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5" name="Rectangle 46"/>
            <p:cNvSpPr>
              <a:spLocks noChangeArrowheads="1"/>
            </p:cNvSpPr>
            <p:nvPr/>
          </p:nvSpPr>
          <p:spPr bwMode="auto">
            <a:xfrm>
              <a:off x="6270079"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2010</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6" name="Rectangle 47"/>
            <p:cNvSpPr>
              <a:spLocks noChangeArrowheads="1"/>
            </p:cNvSpPr>
            <p:nvPr/>
          </p:nvSpPr>
          <p:spPr bwMode="auto">
            <a:xfrm>
              <a:off x="6974929" y="5436547"/>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2011</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7" name="Rectangle 48"/>
            <p:cNvSpPr>
              <a:spLocks noChangeArrowheads="1"/>
            </p:cNvSpPr>
            <p:nvPr/>
          </p:nvSpPr>
          <p:spPr bwMode="auto">
            <a:xfrm>
              <a:off x="2123728" y="1681162"/>
              <a:ext cx="75600" cy="75600"/>
            </a:xfrm>
            <a:prstGeom prst="rect">
              <a:avLst/>
            </a:prstGeom>
            <a:solidFill>
              <a:srgbClr val="FF9900"/>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138" name="Rectangle 49"/>
            <p:cNvSpPr>
              <a:spLocks noChangeArrowheads="1"/>
            </p:cNvSpPr>
            <p:nvPr/>
          </p:nvSpPr>
          <p:spPr bwMode="auto">
            <a:xfrm>
              <a:off x="2288043" y="1633538"/>
              <a:ext cx="4760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INM-Asia</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39" name="Rectangle 50"/>
            <p:cNvSpPr>
              <a:spLocks noChangeArrowheads="1"/>
            </p:cNvSpPr>
            <p:nvPr/>
          </p:nvSpPr>
          <p:spPr bwMode="auto">
            <a:xfrm>
              <a:off x="2123728" y="1862138"/>
              <a:ext cx="75600" cy="76200"/>
            </a:xfrm>
            <a:prstGeom prst="rect">
              <a:avLst/>
            </a:prstGeom>
            <a:solidFill>
              <a:srgbClr val="6E97C8"/>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5140" name="Rectangle 51"/>
            <p:cNvSpPr>
              <a:spLocks noChangeArrowheads="1"/>
            </p:cNvSpPr>
            <p:nvPr/>
          </p:nvSpPr>
          <p:spPr bwMode="auto">
            <a:xfrm>
              <a:off x="2288043" y="1824038"/>
              <a:ext cx="564257"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r>
                <a:rPr kumimoji="0" lang="en-GB" sz="1000" b="0" i="0" u="none" strike="noStrike" cap="none" normalizeH="0" baseline="0" dirty="0" smtClean="0">
                  <a:ln>
                    <a:noFill/>
                  </a:ln>
                  <a:solidFill>
                    <a:srgbClr val="000000"/>
                  </a:solidFill>
                  <a:effectLst/>
                  <a:latin typeface="Calibri" pitchFamily="34" charset="0"/>
                  <a:cs typeface="Arial" pitchFamily="34" charset="0"/>
                </a:rPr>
                <a:t>África</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42" name="Rectangle 53"/>
            <p:cNvSpPr>
              <a:spLocks noChangeArrowheads="1"/>
            </p:cNvSpPr>
            <p:nvPr/>
          </p:nvSpPr>
          <p:spPr bwMode="auto">
            <a:xfrm>
              <a:off x="6721948" y="3894220"/>
              <a:ext cx="301365" cy="322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Total</a:t>
              </a:r>
            </a:p>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África</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44" name="Rectangle 55"/>
            <p:cNvSpPr>
              <a:spLocks noChangeArrowheads="1"/>
            </p:cNvSpPr>
            <p:nvPr/>
          </p:nvSpPr>
          <p:spPr bwMode="auto">
            <a:xfrm>
              <a:off x="5233949" y="3430328"/>
              <a:ext cx="262892" cy="322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Total</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Asia</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5146" name="Rectangle 57"/>
            <p:cNvSpPr>
              <a:spLocks noChangeArrowheads="1"/>
            </p:cNvSpPr>
            <p:nvPr/>
          </p:nvSpPr>
          <p:spPr bwMode="auto">
            <a:xfrm>
              <a:off x="4252649" y="3320822"/>
              <a:ext cx="262892" cy="161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Total</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nvGrpSpPr>
            <p:cNvPr id="5148" name="5147 Grupo"/>
            <p:cNvGrpSpPr/>
            <p:nvPr/>
          </p:nvGrpSpPr>
          <p:grpSpPr>
            <a:xfrm>
              <a:off x="2698412" y="5143537"/>
              <a:ext cx="403902" cy="234940"/>
              <a:chOff x="1972906" y="5108765"/>
              <a:chExt cx="403902" cy="234940"/>
            </a:xfrm>
          </p:grpSpPr>
          <p:sp>
            <p:nvSpPr>
              <p:cNvPr id="60"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61"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63" name="62 Grupo"/>
            <p:cNvGrpSpPr/>
            <p:nvPr/>
          </p:nvGrpSpPr>
          <p:grpSpPr>
            <a:xfrm>
              <a:off x="1975146" y="5143537"/>
              <a:ext cx="403902" cy="234940"/>
              <a:chOff x="1972906" y="5108765"/>
              <a:chExt cx="403902" cy="234940"/>
            </a:xfrm>
          </p:grpSpPr>
          <p:sp>
            <p:nvSpPr>
              <p:cNvPr id="64"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65"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66" name="65 Grupo"/>
            <p:cNvGrpSpPr/>
            <p:nvPr/>
          </p:nvGrpSpPr>
          <p:grpSpPr>
            <a:xfrm>
              <a:off x="4082373" y="5143537"/>
              <a:ext cx="403902" cy="234940"/>
              <a:chOff x="1972906" y="5108765"/>
              <a:chExt cx="403902" cy="234940"/>
            </a:xfrm>
          </p:grpSpPr>
          <p:sp>
            <p:nvSpPr>
              <p:cNvPr id="67"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68"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69" name="68 Grupo"/>
            <p:cNvGrpSpPr/>
            <p:nvPr/>
          </p:nvGrpSpPr>
          <p:grpSpPr>
            <a:xfrm>
              <a:off x="3359107" y="5143537"/>
              <a:ext cx="403902" cy="234940"/>
              <a:chOff x="1972906" y="5108765"/>
              <a:chExt cx="403902" cy="234940"/>
            </a:xfrm>
          </p:grpSpPr>
          <p:sp>
            <p:nvSpPr>
              <p:cNvPr id="70"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71"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72" name="71 Grupo"/>
            <p:cNvGrpSpPr/>
            <p:nvPr/>
          </p:nvGrpSpPr>
          <p:grpSpPr>
            <a:xfrm>
              <a:off x="5496843" y="5143537"/>
              <a:ext cx="403902" cy="234940"/>
              <a:chOff x="1972906" y="5108765"/>
              <a:chExt cx="403902" cy="234940"/>
            </a:xfrm>
          </p:grpSpPr>
          <p:sp>
            <p:nvSpPr>
              <p:cNvPr id="73"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74"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75" name="74 Grupo"/>
            <p:cNvGrpSpPr/>
            <p:nvPr/>
          </p:nvGrpSpPr>
          <p:grpSpPr>
            <a:xfrm>
              <a:off x="4773577" y="5143537"/>
              <a:ext cx="403902" cy="234940"/>
              <a:chOff x="1972906" y="5108765"/>
              <a:chExt cx="403902" cy="234940"/>
            </a:xfrm>
          </p:grpSpPr>
          <p:sp>
            <p:nvSpPr>
              <p:cNvPr id="76"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77"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78" name="77 Grupo"/>
            <p:cNvGrpSpPr/>
            <p:nvPr/>
          </p:nvGrpSpPr>
          <p:grpSpPr>
            <a:xfrm>
              <a:off x="6880804" y="5143537"/>
              <a:ext cx="403902" cy="234940"/>
              <a:chOff x="1972906" y="5108765"/>
              <a:chExt cx="403902" cy="234940"/>
            </a:xfrm>
          </p:grpSpPr>
          <p:sp>
            <p:nvSpPr>
              <p:cNvPr id="79"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80"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grpSp>
          <p:nvGrpSpPr>
            <p:cNvPr id="81" name="80 Grupo"/>
            <p:cNvGrpSpPr/>
            <p:nvPr/>
          </p:nvGrpSpPr>
          <p:grpSpPr>
            <a:xfrm>
              <a:off x="6157538" y="5143537"/>
              <a:ext cx="403902" cy="234940"/>
              <a:chOff x="1972906" y="5108765"/>
              <a:chExt cx="403902" cy="234940"/>
            </a:xfrm>
          </p:grpSpPr>
          <p:sp>
            <p:nvSpPr>
              <p:cNvPr id="82" name="Rectangle 10"/>
              <p:cNvSpPr>
                <a:spLocks noChangeArrowheads="1"/>
              </p:cNvSpPr>
              <p:nvPr/>
            </p:nvSpPr>
            <p:spPr bwMode="auto">
              <a:xfrm rot="16200000">
                <a:off x="2192463" y="5145896"/>
                <a:ext cx="2148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CBP</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sp>
            <p:nvSpPr>
              <p:cNvPr id="83" name="Rectangle 10"/>
              <p:cNvSpPr>
                <a:spLocks noChangeArrowheads="1"/>
              </p:cNvSpPr>
              <p:nvPr/>
            </p:nvSpPr>
            <p:spPr bwMode="auto">
              <a:xfrm rot="16200000">
                <a:off x="1932380" y="5149291"/>
                <a:ext cx="23494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GB" sz="1000" b="0" i="0" u="none" strike="noStrike" cap="none" normalizeH="0" baseline="0" dirty="0" smtClean="0">
                    <a:ln>
                      <a:noFill/>
                    </a:ln>
                    <a:solidFill>
                      <a:srgbClr val="000000"/>
                    </a:solidFill>
                    <a:effectLst/>
                    <a:latin typeface="Calibri" pitchFamily="34" charset="0"/>
                    <a:cs typeface="Arial" pitchFamily="34" charset="0"/>
                  </a:rPr>
                  <a:t>INM</a:t>
                </a:r>
                <a:endParaRPr kumimoji="0" lang="en-GB" sz="1800" b="0" i="0" u="none" strike="noStrike" cap="none" normalizeH="0" baseline="0" dirty="0" smtClean="0">
                  <a:ln>
                    <a:noFill/>
                  </a:ln>
                  <a:solidFill>
                    <a:schemeClr val="tx1"/>
                  </a:solidFill>
                  <a:effectLst/>
                  <a:latin typeface="Arial" pitchFamily="34" charset="0"/>
                  <a:cs typeface="Arial" pitchFamily="34" charset="0"/>
                </a:endParaRPr>
              </a:p>
            </p:txBody>
          </p:sp>
        </p:grpSp>
        <p:cxnSp>
          <p:nvCxnSpPr>
            <p:cNvPr id="5150" name="5149 Conector recto de flecha"/>
            <p:cNvCxnSpPr/>
            <p:nvPr/>
          </p:nvCxnSpPr>
          <p:spPr bwMode="auto">
            <a:xfrm flipH="1">
              <a:off x="6628036" y="4288947"/>
              <a:ext cx="93912" cy="87791"/>
            </a:xfrm>
            <a:prstGeom prst="straightConnector1">
              <a:avLst/>
            </a:prstGeom>
            <a:solidFill>
              <a:schemeClr val="accent1"/>
            </a:solidFill>
            <a:ln w="9525" cap="flat" cmpd="sng" algn="ctr">
              <a:solidFill>
                <a:schemeClr val="tx1"/>
              </a:solidFill>
              <a:prstDash val="solid"/>
              <a:round/>
              <a:headEnd type="none" w="med" len="med"/>
              <a:tailEnd type="arrow"/>
            </a:ln>
            <a:effectLst/>
          </p:spPr>
        </p:cxnSp>
      </p:grpSp>
      <p:sp>
        <p:nvSpPr>
          <p:cNvPr id="2" name="1 Rectángulo"/>
          <p:cNvSpPr/>
          <p:nvPr/>
        </p:nvSpPr>
        <p:spPr>
          <a:xfrm>
            <a:off x="539552" y="764704"/>
            <a:ext cx="7579353" cy="646331"/>
          </a:xfrm>
          <a:prstGeom prst="rect">
            <a:avLst/>
          </a:prstGeom>
        </p:spPr>
        <p:txBody>
          <a:bodyPr wrap="square">
            <a:spAutoFit/>
          </a:bodyPr>
          <a:lstStyle/>
          <a:p>
            <a:pPr algn="ctr"/>
            <a:r>
              <a:rPr lang="en-GB" b="1" dirty="0" smtClean="0">
                <a:solidFill>
                  <a:srgbClr val="C00000"/>
                </a:solidFill>
                <a:effectLst/>
              </a:rPr>
              <a:t>African and Asian irregular migrants detained by INM and the Border Patrol in the border region with Mexico</a:t>
            </a:r>
            <a:r>
              <a:rPr lang="en-GB" b="1" dirty="0" smtClean="0">
                <a:solidFill>
                  <a:srgbClr val="C00000"/>
                </a:solidFill>
                <a:effectLst/>
              </a:rPr>
              <a:t>, 2004 - 2011</a:t>
            </a:r>
            <a:endParaRPr lang="en-GB" b="1" dirty="0">
              <a:solidFill>
                <a:srgbClr val="C00000"/>
              </a:solidFill>
              <a:effectLst/>
            </a:endParaRPr>
          </a:p>
        </p:txBody>
      </p:sp>
      <p:sp>
        <p:nvSpPr>
          <p:cNvPr id="3" name="2 Rectángulo"/>
          <p:cNvSpPr/>
          <p:nvPr/>
        </p:nvSpPr>
        <p:spPr>
          <a:xfrm>
            <a:off x="683568" y="6382489"/>
            <a:ext cx="7776864" cy="430887"/>
          </a:xfrm>
          <a:prstGeom prst="rect">
            <a:avLst/>
          </a:prstGeom>
        </p:spPr>
        <p:txBody>
          <a:bodyPr wrap="square">
            <a:spAutoFit/>
          </a:bodyPr>
          <a:lstStyle/>
          <a:p>
            <a:r>
              <a:rPr lang="en-GB" sz="1100" dirty="0" smtClean="0">
                <a:effectLst/>
              </a:rPr>
              <a:t>Source: Developed based on information from INM and U.S. Border Patrol, Southwest Apprehensions, according to citizenship.</a:t>
            </a:r>
            <a:endParaRPr lang="en-GB" sz="1100" dirty="0">
              <a:effectLst/>
            </a:endParaRPr>
          </a:p>
        </p:txBody>
      </p:sp>
      <p:sp>
        <p:nvSpPr>
          <p:cNvPr id="84" name="83 Rectángulo"/>
          <p:cNvSpPr/>
          <p:nvPr/>
        </p:nvSpPr>
        <p:spPr>
          <a:xfrm>
            <a:off x="8604448" y="6309320"/>
            <a:ext cx="312906" cy="369332"/>
          </a:xfrm>
          <a:prstGeom prst="rect">
            <a:avLst/>
          </a:prstGeom>
        </p:spPr>
        <p:txBody>
          <a:bodyPr wrap="none">
            <a:spAutoFit/>
          </a:bodyPr>
          <a:lstStyle/>
          <a:p>
            <a:r>
              <a:rPr lang="en-GB" b="1" dirty="0" smtClean="0">
                <a:effectLst/>
              </a:rPr>
              <a:t>7</a:t>
            </a:r>
            <a:endParaRPr lang="en-GB" dirty="0"/>
          </a:p>
        </p:txBody>
      </p:sp>
    </p:spTree>
    <p:extLst>
      <p:ext uri="{BB962C8B-B14F-4D97-AF65-F5344CB8AC3E}">
        <p14:creationId xmlns:p14="http://schemas.microsoft.com/office/powerpoint/2010/main" val="23269574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8"/>
          <p:cNvSpPr txBox="1">
            <a:spLocks noChangeArrowheads="1"/>
          </p:cNvSpPr>
          <p:nvPr/>
        </p:nvSpPr>
        <p:spPr bwMode="auto">
          <a:xfrm>
            <a:off x="8788400" y="6515100"/>
            <a:ext cx="288925" cy="369332"/>
          </a:xfrm>
          <a:prstGeom prst="rect">
            <a:avLst/>
          </a:prstGeom>
          <a:noFill/>
          <a:ln w="9525">
            <a:noFill/>
            <a:miter lim="800000"/>
            <a:headEnd/>
            <a:tailEnd/>
          </a:ln>
        </p:spPr>
        <p:txBody>
          <a:bodyPr>
            <a:spAutoFit/>
          </a:bodyPr>
          <a:lstStyle/>
          <a:p>
            <a:pPr>
              <a:spcBef>
                <a:spcPct val="50000"/>
              </a:spcBef>
            </a:pPr>
            <a:r>
              <a:rPr lang="en-GB" b="1" dirty="0" smtClean="0">
                <a:effectLst/>
              </a:rPr>
              <a:t>8</a:t>
            </a:r>
            <a:endParaRPr lang="en-GB" b="1" dirty="0">
              <a:effectLst/>
            </a:endParaRPr>
          </a:p>
        </p:txBody>
      </p:sp>
      <p:sp>
        <p:nvSpPr>
          <p:cNvPr id="6147" name="Text Box 57"/>
          <p:cNvSpPr txBox="1">
            <a:spLocks noChangeArrowheads="1"/>
          </p:cNvSpPr>
          <p:nvPr/>
        </p:nvSpPr>
        <p:spPr bwMode="auto">
          <a:xfrm>
            <a:off x="214282" y="701675"/>
            <a:ext cx="8786874" cy="430887"/>
          </a:xfrm>
          <a:prstGeom prst="rect">
            <a:avLst/>
          </a:prstGeom>
          <a:noFill/>
          <a:ln w="9525">
            <a:noFill/>
            <a:miter lim="800000"/>
            <a:headEnd/>
            <a:tailEnd/>
          </a:ln>
        </p:spPr>
        <p:txBody>
          <a:bodyPr wrap="square">
            <a:spAutoFit/>
          </a:bodyPr>
          <a:lstStyle/>
          <a:p>
            <a:pPr algn="r"/>
            <a:r>
              <a:rPr lang="en-GB" sz="2200" b="1" dirty="0" smtClean="0">
                <a:solidFill>
                  <a:srgbClr val="B6160A"/>
                </a:solidFill>
                <a:effectLst/>
              </a:rPr>
              <a:t>Origin and destination of African irregular migrants</a:t>
            </a:r>
            <a:endParaRPr lang="en-GB" sz="2200" b="1" dirty="0">
              <a:solidFill>
                <a:srgbClr val="B6160A"/>
              </a:solidFill>
              <a:effectLst/>
            </a:endParaRPr>
          </a:p>
        </p:txBody>
      </p:sp>
      <p:cxnSp>
        <p:nvCxnSpPr>
          <p:cNvPr id="6148" name="19 Conector recto"/>
          <p:cNvCxnSpPr>
            <a:cxnSpLocks noChangeShapeType="1"/>
          </p:cNvCxnSpPr>
          <p:nvPr/>
        </p:nvCxnSpPr>
        <p:spPr bwMode="auto">
          <a:xfrm rot="10800000">
            <a:off x="5000655" y="1214423"/>
            <a:ext cx="3929063" cy="1587"/>
          </a:xfrm>
          <a:prstGeom prst="line">
            <a:avLst/>
          </a:prstGeom>
          <a:noFill/>
          <a:ln w="9525" algn="ctr">
            <a:solidFill>
              <a:srgbClr val="A50021"/>
            </a:solidFill>
            <a:round/>
            <a:headEnd/>
            <a:tailEnd/>
          </a:ln>
        </p:spPr>
      </p:cxnSp>
      <p:sp>
        <p:nvSpPr>
          <p:cNvPr id="6149" name="5 CuadroTexto"/>
          <p:cNvSpPr txBox="1">
            <a:spLocks noChangeArrowheads="1"/>
          </p:cNvSpPr>
          <p:nvPr/>
        </p:nvSpPr>
        <p:spPr bwMode="auto">
          <a:xfrm>
            <a:off x="1071538" y="5715016"/>
            <a:ext cx="7572428" cy="1107996"/>
          </a:xfrm>
          <a:prstGeom prst="rect">
            <a:avLst/>
          </a:prstGeom>
          <a:solidFill>
            <a:srgbClr val="FFFF00"/>
          </a:solidFill>
          <a:ln w="9525">
            <a:noFill/>
            <a:miter lim="800000"/>
            <a:headEnd/>
            <a:tailEnd/>
          </a:ln>
        </p:spPr>
        <p:txBody>
          <a:bodyPr wrap="square">
            <a:spAutoFit/>
          </a:bodyPr>
          <a:lstStyle/>
          <a:p>
            <a:pPr algn="just"/>
            <a:r>
              <a:rPr lang="en-GB" sz="2200" b="1" dirty="0" smtClean="0">
                <a:effectLst/>
              </a:rPr>
              <a:t>76% of the total number of migrants are from Eritrea and Somalia, </a:t>
            </a:r>
            <a:r>
              <a:rPr lang="en-GB" sz="2200" b="1" dirty="0" smtClean="0">
                <a:effectLst/>
              </a:rPr>
              <a:t>countries affected by difficult situations of internal conflict.</a:t>
            </a:r>
            <a:endParaRPr lang="en-GB" sz="2200" b="1" dirty="0">
              <a:effectLst/>
            </a:endParaRPr>
          </a:p>
        </p:txBody>
      </p:sp>
      <p:sp>
        <p:nvSpPr>
          <p:cNvPr id="8" name="7 CuadroTexto"/>
          <p:cNvSpPr txBox="1"/>
          <p:nvPr/>
        </p:nvSpPr>
        <p:spPr>
          <a:xfrm>
            <a:off x="179512" y="1281534"/>
            <a:ext cx="4290270" cy="646331"/>
          </a:xfrm>
          <a:prstGeom prst="rect">
            <a:avLst/>
          </a:prstGeom>
          <a:noFill/>
        </p:spPr>
        <p:txBody>
          <a:bodyPr wrap="square">
            <a:spAutoFit/>
          </a:bodyPr>
          <a:lstStyle/>
          <a:p>
            <a:pPr algn="ctr">
              <a:defRPr/>
            </a:pPr>
            <a:r>
              <a:rPr lang="en-GB" b="1" dirty="0" smtClean="0">
                <a:effectLst/>
              </a:rPr>
              <a:t>Sheltered in migration stations in Mexico, by country</a:t>
            </a:r>
            <a:endParaRPr lang="en-GB" b="1" dirty="0">
              <a:effectLst/>
            </a:endParaRPr>
          </a:p>
        </p:txBody>
      </p:sp>
      <p:sp>
        <p:nvSpPr>
          <p:cNvPr id="9" name="8 CuadroTexto"/>
          <p:cNvSpPr txBox="1"/>
          <p:nvPr/>
        </p:nvSpPr>
        <p:spPr>
          <a:xfrm>
            <a:off x="4860032" y="1869329"/>
            <a:ext cx="3168352" cy="695575"/>
          </a:xfrm>
          <a:prstGeom prst="rect">
            <a:avLst/>
          </a:prstGeom>
          <a:solidFill>
            <a:srgbClr val="FFFF99">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spcBef>
                <a:spcPts val="0"/>
              </a:spcBef>
            </a:pPr>
            <a:r>
              <a:rPr lang="en-GB" dirty="0" smtClean="0">
                <a:effectLst/>
              </a:rPr>
              <a:t>Returned to their country</a:t>
            </a:r>
          </a:p>
          <a:p>
            <a:pPr algn="ctr">
              <a:lnSpc>
                <a:spcPct val="100000"/>
              </a:lnSpc>
              <a:spcBef>
                <a:spcPts val="600"/>
              </a:spcBef>
            </a:pPr>
            <a:r>
              <a:rPr lang="en-GB" dirty="0" smtClean="0">
                <a:effectLst/>
              </a:rPr>
              <a:t>11 of 287                   </a:t>
            </a:r>
            <a:r>
              <a:rPr lang="en-GB" dirty="0" smtClean="0">
                <a:solidFill>
                  <a:srgbClr val="FF0000"/>
                </a:solidFill>
                <a:effectLst/>
              </a:rPr>
              <a:t> 4 %</a:t>
            </a:r>
            <a:endParaRPr lang="en-GB" dirty="0">
              <a:solidFill>
                <a:srgbClr val="FF0000"/>
              </a:solidFill>
              <a:effectLst/>
            </a:endParaRPr>
          </a:p>
        </p:txBody>
      </p:sp>
      <p:pic>
        <p:nvPicPr>
          <p:cNvPr id="1229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3568" y="1988840"/>
            <a:ext cx="4911352" cy="31876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12 CuadroTexto"/>
          <p:cNvSpPr txBox="1">
            <a:spLocks noChangeArrowheads="1"/>
          </p:cNvSpPr>
          <p:nvPr/>
        </p:nvSpPr>
        <p:spPr bwMode="auto">
          <a:xfrm>
            <a:off x="611560" y="5197198"/>
            <a:ext cx="7026574" cy="276999"/>
          </a:xfrm>
          <a:prstGeom prst="rect">
            <a:avLst/>
          </a:prstGeom>
          <a:noFill/>
          <a:ln w="9525">
            <a:noFill/>
            <a:miter lim="800000"/>
            <a:headEnd/>
            <a:tailEnd/>
          </a:ln>
        </p:spPr>
        <p:txBody>
          <a:bodyPr wrap="square">
            <a:spAutoFit/>
          </a:bodyPr>
          <a:lstStyle/>
          <a:p>
            <a:pPr algn="just"/>
            <a:r>
              <a:rPr lang="en-GB" sz="1200" dirty="0" smtClean="0">
                <a:effectLst/>
              </a:rPr>
              <a:t>Source: Boletín de estadísticas migratorias, Centro de Estudios Migratorios, UPM, SEGOB, INM.</a:t>
            </a:r>
            <a:endParaRPr lang="en-GB" sz="1200" b="1" dirty="0">
              <a:effectLst/>
            </a:endParaRPr>
          </a:p>
        </p:txBody>
      </p:sp>
      <p:sp>
        <p:nvSpPr>
          <p:cNvPr id="11" name="10 Rectángulo"/>
          <p:cNvSpPr/>
          <p:nvPr/>
        </p:nvSpPr>
        <p:spPr>
          <a:xfrm>
            <a:off x="785356" y="2708920"/>
            <a:ext cx="718979" cy="1200329"/>
          </a:xfrm>
          <a:prstGeom prst="rect">
            <a:avLst/>
          </a:prstGeom>
        </p:spPr>
        <p:txBody>
          <a:bodyPr wrap="none">
            <a:spAutoFit/>
          </a:bodyPr>
          <a:lstStyle/>
          <a:p>
            <a:pPr algn="ctr">
              <a:spcBef>
                <a:spcPts val="0"/>
              </a:spcBef>
            </a:pPr>
            <a:r>
              <a:rPr lang="en-GB" b="1" dirty="0" smtClean="0">
                <a:effectLst/>
              </a:rPr>
              <a:t>2011</a:t>
            </a:r>
          </a:p>
          <a:p>
            <a:pPr algn="ctr">
              <a:spcBef>
                <a:spcPts val="0"/>
              </a:spcBef>
            </a:pPr>
            <a:endParaRPr lang="en-GB" b="1" dirty="0" smtClean="0">
              <a:effectLst/>
            </a:endParaRPr>
          </a:p>
          <a:p>
            <a:pPr algn="ctr">
              <a:spcBef>
                <a:spcPts val="0"/>
              </a:spcBef>
            </a:pPr>
            <a:r>
              <a:rPr lang="en-GB" b="1" dirty="0" smtClean="0">
                <a:effectLst/>
              </a:rPr>
              <a:t>Total</a:t>
            </a:r>
          </a:p>
          <a:p>
            <a:pPr algn="ctr">
              <a:spcBef>
                <a:spcPts val="0"/>
              </a:spcBef>
            </a:pPr>
            <a:r>
              <a:rPr lang="en-GB" b="1" dirty="0" smtClean="0">
                <a:effectLst/>
              </a:rPr>
              <a:t>287</a:t>
            </a:r>
            <a:endParaRPr lang="en-GB" b="1" dirty="0">
              <a:effectLst/>
            </a:endParaRPr>
          </a:p>
        </p:txBody>
      </p:sp>
      <p:sp>
        <p:nvSpPr>
          <p:cNvPr id="12" name="11 Flecha derecha"/>
          <p:cNvSpPr/>
          <p:nvPr/>
        </p:nvSpPr>
        <p:spPr bwMode="auto">
          <a:xfrm>
            <a:off x="6444208" y="2204864"/>
            <a:ext cx="648072" cy="340616"/>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15" name="14 CuadroTexto"/>
          <p:cNvSpPr txBox="1"/>
          <p:nvPr/>
        </p:nvSpPr>
        <p:spPr>
          <a:xfrm>
            <a:off x="4788024" y="3284984"/>
            <a:ext cx="4176464" cy="1107996"/>
          </a:xfrm>
          <a:prstGeom prst="rect">
            <a:avLst/>
          </a:prstGeom>
          <a:solidFill>
            <a:srgbClr val="FFC000">
              <a:alpha val="79999"/>
            </a:srgbClr>
          </a:solidFill>
          <a:ln w="19050">
            <a:solidFill>
              <a:srgbClr val="0000FF"/>
            </a:solidFill>
            <a:prstDash val="dash"/>
            <a:miter lim="800000"/>
            <a:headEnd/>
            <a:tailEnd/>
          </a:ln>
        </p:spPr>
        <p:txBody>
          <a:bodyPr wrap="square">
            <a:spAutoFit/>
          </a:bodyPr>
          <a:lstStyle>
            <a:defPPr>
              <a:defRPr lang="es-ES"/>
            </a:defPPr>
            <a:lvl1pPr>
              <a:lnSpc>
                <a:spcPct val="90000"/>
              </a:lnSpc>
              <a:spcBef>
                <a:spcPct val="50000"/>
              </a:spcBef>
              <a:defRPr b="1"/>
            </a:lvl1pPr>
          </a:lstStyle>
          <a:p>
            <a:pPr algn="ctr">
              <a:lnSpc>
                <a:spcPct val="100000"/>
              </a:lnSpc>
              <a:spcBef>
                <a:spcPts val="0"/>
              </a:spcBef>
              <a:spcAft>
                <a:spcPts val="600"/>
              </a:spcAft>
            </a:pPr>
            <a:r>
              <a:rPr lang="en-GB" sz="2000" dirty="0" smtClean="0">
                <a:effectLst/>
              </a:rPr>
              <a:t>Refugees</a:t>
            </a:r>
          </a:p>
          <a:p>
            <a:pPr algn="ctr">
              <a:lnSpc>
                <a:spcPct val="100000"/>
              </a:lnSpc>
              <a:spcBef>
                <a:spcPts val="0"/>
              </a:spcBef>
              <a:spcAft>
                <a:spcPts val="600"/>
              </a:spcAft>
            </a:pPr>
            <a:r>
              <a:rPr lang="en-GB" dirty="0" smtClean="0">
                <a:effectLst/>
              </a:rPr>
              <a:t>Applicants   74  of 287              26%    </a:t>
            </a:r>
          </a:p>
          <a:p>
            <a:pPr algn="ctr">
              <a:lnSpc>
                <a:spcPct val="100000"/>
              </a:lnSpc>
              <a:spcBef>
                <a:spcPts val="0"/>
              </a:spcBef>
              <a:spcAft>
                <a:spcPts val="1200"/>
              </a:spcAft>
            </a:pPr>
            <a:r>
              <a:rPr lang="en-GB" dirty="0" smtClean="0">
                <a:effectLst/>
              </a:rPr>
              <a:t>Granted         29  of 74              </a:t>
            </a:r>
            <a:r>
              <a:rPr lang="en-GB" dirty="0" smtClean="0">
                <a:solidFill>
                  <a:srgbClr val="FF0000"/>
                </a:solidFill>
              </a:rPr>
              <a:t> </a:t>
            </a:r>
            <a:r>
              <a:rPr lang="en-GB" dirty="0" smtClean="0">
                <a:effectLst/>
              </a:rPr>
              <a:t>39%</a:t>
            </a:r>
            <a:endParaRPr lang="en-GB" dirty="0">
              <a:effectLst/>
            </a:endParaRPr>
          </a:p>
        </p:txBody>
      </p:sp>
      <p:sp>
        <p:nvSpPr>
          <p:cNvPr id="13" name="12 Flecha derecha"/>
          <p:cNvSpPr/>
          <p:nvPr/>
        </p:nvSpPr>
        <p:spPr bwMode="auto">
          <a:xfrm>
            <a:off x="7596336" y="4077072"/>
            <a:ext cx="648072" cy="340616"/>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
        <p:nvSpPr>
          <p:cNvPr id="16" name="15 Flecha derecha"/>
          <p:cNvSpPr/>
          <p:nvPr/>
        </p:nvSpPr>
        <p:spPr bwMode="auto">
          <a:xfrm>
            <a:off x="7596336" y="3645024"/>
            <a:ext cx="648072" cy="340616"/>
          </a:xfrm>
          <a:prstGeom prst="rightArrow">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GB" sz="1800" b="0" i="0" u="none" strike="noStrike" cap="none" normalizeH="0" baseline="0" dirty="0" smtClean="0">
              <a:ln>
                <a:noFill/>
              </a:ln>
              <a:solidFill>
                <a:schemeClr val="tx1"/>
              </a:solidFill>
              <a:effectLst>
                <a:outerShdw blurRad="38100" dist="38100" dir="2700000" algn="tl">
                  <a:srgbClr val="000000">
                    <a:alpha val="43137"/>
                  </a:srgbClr>
                </a:outerShdw>
              </a:effectLst>
              <a:latin typeface="Arial" charset="0"/>
              <a:cs typeface="Arial" charset="0"/>
            </a:endParaRPr>
          </a:p>
        </p:txBody>
      </p:sp>
    </p:spTree>
    <p:extLst>
      <p:ext uri="{BB962C8B-B14F-4D97-AF65-F5344CB8AC3E}">
        <p14:creationId xmlns:p14="http://schemas.microsoft.com/office/powerpoint/2010/main" val="38813001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 sz="1800" b="0" i="0" u="none" strike="noStrike" cap="none" normalizeH="0" baseline="0" smtClean="0">
            <a:ln>
              <a:noFill/>
            </a:ln>
            <a:solidFill>
              <a:schemeClr val="tx1"/>
            </a:solidFill>
            <a:effectLst>
              <a:outerShdw blurRad="38100" dist="38100" dir="2700000" algn="tl">
                <a:srgbClr val="000000">
                  <a:alpha val="43137"/>
                </a:srgbClr>
              </a:outerShdw>
            </a:effectLst>
            <a:latin typeface="Arial" charset="0"/>
            <a:cs typeface="Arial" charset="0"/>
          </a:defRPr>
        </a:defPPr>
      </a:lstStyle>
    </a:lnDef>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ma de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7936</TotalTime>
  <Words>1698</Words>
  <Application>Microsoft Office PowerPoint</Application>
  <PresentationFormat>Presentación en pantalla (4:3)</PresentationFormat>
  <Paragraphs>201</Paragraphs>
  <Slides>16</Slides>
  <Notes>15</Notes>
  <HiddenSlides>0</HiddenSlides>
  <MMClips>0</MMClips>
  <ScaleCrop>false</ScaleCrop>
  <HeadingPairs>
    <vt:vector size="6" baseType="variant">
      <vt:variant>
        <vt:lpstr>Tema</vt:lpstr>
      </vt:variant>
      <vt:variant>
        <vt:i4>1</vt:i4>
      </vt:variant>
      <vt:variant>
        <vt:lpstr>Servidores OLE incrustados</vt:lpstr>
      </vt:variant>
      <vt:variant>
        <vt:i4>1</vt:i4>
      </vt:variant>
      <vt:variant>
        <vt:lpstr>Títulos de diapositiva</vt:lpstr>
      </vt:variant>
      <vt:variant>
        <vt:i4>16</vt:i4>
      </vt:variant>
    </vt:vector>
  </HeadingPairs>
  <TitlesOfParts>
    <vt:vector size="18" baseType="lpstr">
      <vt:lpstr>Diseño predeterminado</vt:lpstr>
      <vt:lpstr>CorelDRAW</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Diapositiva 1</dc:title>
  <dc:creator>dcortez</dc:creator>
  <cp:lastModifiedBy>Christiane Lehnhoff</cp:lastModifiedBy>
  <cp:revision>369</cp:revision>
  <dcterms:created xsi:type="dcterms:W3CDTF">2007-02-23T19:09:21Z</dcterms:created>
  <dcterms:modified xsi:type="dcterms:W3CDTF">2012-09-21T18:46:26Z</dcterms:modified>
</cp:coreProperties>
</file>